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</p:sldIdLst>
  <p:sldSz cx="17881600" cy="10058400"/>
  <p:notesSz cx="7772400" cy="100584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4969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>
        <p:scale>
          <a:sx n="150" d="100"/>
          <a:sy n="150" d="100"/>
        </p:scale>
        <p:origin x="-5136" y="-3078"/>
      </p:cViewPr>
      <p:guideLst>
        <p:guide orient="horz" pos="2880"/>
        <p:guide pos="4969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341120" y="3118104"/>
            <a:ext cx="151993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682240" y="5632704"/>
            <a:ext cx="125171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894080" y="2313432"/>
            <a:ext cx="777849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9209024" y="2313432"/>
            <a:ext cx="777849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894080" y="402336"/>
            <a:ext cx="16093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894080" y="2313432"/>
            <a:ext cx="16093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079744" y="9354312"/>
            <a:ext cx="57221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894080" y="9354312"/>
            <a:ext cx="4112768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955411" y="9525664"/>
            <a:ext cx="577061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Lucida Sans Unicode"/>
                <a:cs typeface="Lucida Sans Unicode"/>
              </a:defRPr>
            </a:lvl1pPr>
          </a:lstStyle>
          <a:p>
            <a:pPr marL="38100">
              <a:spcBef>
                <a:spcPts val="180"/>
              </a:spcBef>
            </a:pPr>
            <a:fld id="{81D60167-4931-47E6-BA6A-407CBD079E47}" type="slidenum">
              <a:rPr lang="es-ES" spc="-75" smtClean="0"/>
              <a:pPr marL="38100">
                <a:spcBef>
                  <a:spcPts val="180"/>
                </a:spcBef>
              </a:pPr>
              <a:t>‹Nº›</a:t>
            </a:fld>
            <a:endParaRPr lang="es-ES" spc="-75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onlinedoctranslator.com/es/?utm_source=onlinedoctranslator&amp;utm_medium=pdf&amp;utm_campaign=attribution" TargetMode="Externa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png"/><Relationship Id="rId4" Type="http://schemas.openxmlformats.org/officeDocument/2006/relationships/image" Target="../media/image4.png"/><Relationship Id="rId9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3.png"/><Relationship Id="rId7" Type="http://schemas.openxmlformats.org/officeDocument/2006/relationships/image" Target="../media/image17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.png"/><Relationship Id="rId11" Type="http://schemas.openxmlformats.org/officeDocument/2006/relationships/image" Target="../media/image21.png"/><Relationship Id="rId5" Type="http://schemas.openxmlformats.org/officeDocument/2006/relationships/image" Target="../media/image15.png"/><Relationship Id="rId10" Type="http://schemas.openxmlformats.org/officeDocument/2006/relationships/image" Target="../media/image20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3" Type="http://schemas.openxmlformats.org/officeDocument/2006/relationships/image" Target="../media/image24.png"/><Relationship Id="rId7" Type="http://schemas.openxmlformats.org/officeDocument/2006/relationships/image" Target="../media/image2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33.png"/><Relationship Id="rId7" Type="http://schemas.openxmlformats.org/officeDocument/2006/relationships/image" Target="../media/image37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png"/><Relationship Id="rId9" Type="http://schemas.openxmlformats.org/officeDocument/2006/relationships/image" Target="../media/image39.png"/></Relationships>
</file>

<file path=ppt/slides/_rels/slide1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1.png"/><Relationship Id="rId18" Type="http://schemas.openxmlformats.org/officeDocument/2006/relationships/image" Target="../media/image56.png"/><Relationship Id="rId26" Type="http://schemas.openxmlformats.org/officeDocument/2006/relationships/image" Target="../media/image64.png"/><Relationship Id="rId39" Type="http://schemas.openxmlformats.org/officeDocument/2006/relationships/image" Target="../media/image77.png"/><Relationship Id="rId21" Type="http://schemas.openxmlformats.org/officeDocument/2006/relationships/image" Target="../media/image59.png"/><Relationship Id="rId34" Type="http://schemas.openxmlformats.org/officeDocument/2006/relationships/image" Target="../media/image72.png"/><Relationship Id="rId42" Type="http://schemas.openxmlformats.org/officeDocument/2006/relationships/image" Target="../media/image80.png"/><Relationship Id="rId47" Type="http://schemas.openxmlformats.org/officeDocument/2006/relationships/image" Target="../media/image85.png"/><Relationship Id="rId50" Type="http://schemas.openxmlformats.org/officeDocument/2006/relationships/image" Target="../media/image88.png"/><Relationship Id="rId7" Type="http://schemas.openxmlformats.org/officeDocument/2006/relationships/image" Target="../media/image45.png"/><Relationship Id="rId2" Type="http://schemas.openxmlformats.org/officeDocument/2006/relationships/image" Target="../media/image40.png"/><Relationship Id="rId16" Type="http://schemas.openxmlformats.org/officeDocument/2006/relationships/image" Target="../media/image54.png"/><Relationship Id="rId29" Type="http://schemas.openxmlformats.org/officeDocument/2006/relationships/image" Target="../media/image67.png"/><Relationship Id="rId11" Type="http://schemas.openxmlformats.org/officeDocument/2006/relationships/image" Target="../media/image49.png"/><Relationship Id="rId24" Type="http://schemas.openxmlformats.org/officeDocument/2006/relationships/image" Target="../media/image62.png"/><Relationship Id="rId32" Type="http://schemas.openxmlformats.org/officeDocument/2006/relationships/image" Target="../media/image70.png"/><Relationship Id="rId37" Type="http://schemas.openxmlformats.org/officeDocument/2006/relationships/image" Target="../media/image75.png"/><Relationship Id="rId40" Type="http://schemas.openxmlformats.org/officeDocument/2006/relationships/image" Target="../media/image78.png"/><Relationship Id="rId45" Type="http://schemas.openxmlformats.org/officeDocument/2006/relationships/image" Target="../media/image83.png"/><Relationship Id="rId53" Type="http://schemas.openxmlformats.org/officeDocument/2006/relationships/image" Target="../media/image91.png"/><Relationship Id="rId5" Type="http://schemas.openxmlformats.org/officeDocument/2006/relationships/image" Target="../media/image43.png"/><Relationship Id="rId10" Type="http://schemas.openxmlformats.org/officeDocument/2006/relationships/image" Target="../media/image48.png"/><Relationship Id="rId19" Type="http://schemas.openxmlformats.org/officeDocument/2006/relationships/image" Target="../media/image57.png"/><Relationship Id="rId31" Type="http://schemas.openxmlformats.org/officeDocument/2006/relationships/image" Target="../media/image69.png"/><Relationship Id="rId44" Type="http://schemas.openxmlformats.org/officeDocument/2006/relationships/image" Target="../media/image82.png"/><Relationship Id="rId52" Type="http://schemas.openxmlformats.org/officeDocument/2006/relationships/image" Target="../media/image90.png"/><Relationship Id="rId4" Type="http://schemas.openxmlformats.org/officeDocument/2006/relationships/image" Target="../media/image42.png"/><Relationship Id="rId9" Type="http://schemas.openxmlformats.org/officeDocument/2006/relationships/image" Target="../media/image47.png"/><Relationship Id="rId14" Type="http://schemas.openxmlformats.org/officeDocument/2006/relationships/image" Target="../media/image52.png"/><Relationship Id="rId22" Type="http://schemas.openxmlformats.org/officeDocument/2006/relationships/image" Target="../media/image60.png"/><Relationship Id="rId27" Type="http://schemas.openxmlformats.org/officeDocument/2006/relationships/image" Target="../media/image65.png"/><Relationship Id="rId30" Type="http://schemas.openxmlformats.org/officeDocument/2006/relationships/image" Target="../media/image68.png"/><Relationship Id="rId35" Type="http://schemas.openxmlformats.org/officeDocument/2006/relationships/image" Target="../media/image73.png"/><Relationship Id="rId43" Type="http://schemas.openxmlformats.org/officeDocument/2006/relationships/image" Target="../media/image81.png"/><Relationship Id="rId48" Type="http://schemas.openxmlformats.org/officeDocument/2006/relationships/image" Target="../media/image86.png"/><Relationship Id="rId8" Type="http://schemas.openxmlformats.org/officeDocument/2006/relationships/image" Target="../media/image46.png"/><Relationship Id="rId51" Type="http://schemas.openxmlformats.org/officeDocument/2006/relationships/image" Target="../media/image89.png"/><Relationship Id="rId3" Type="http://schemas.openxmlformats.org/officeDocument/2006/relationships/image" Target="../media/image41.png"/><Relationship Id="rId12" Type="http://schemas.openxmlformats.org/officeDocument/2006/relationships/image" Target="../media/image50.png"/><Relationship Id="rId17" Type="http://schemas.openxmlformats.org/officeDocument/2006/relationships/image" Target="../media/image55.png"/><Relationship Id="rId25" Type="http://schemas.openxmlformats.org/officeDocument/2006/relationships/image" Target="../media/image63.png"/><Relationship Id="rId33" Type="http://schemas.openxmlformats.org/officeDocument/2006/relationships/image" Target="../media/image71.png"/><Relationship Id="rId38" Type="http://schemas.openxmlformats.org/officeDocument/2006/relationships/image" Target="../media/image76.png"/><Relationship Id="rId46" Type="http://schemas.openxmlformats.org/officeDocument/2006/relationships/image" Target="../media/image84.png"/><Relationship Id="rId20" Type="http://schemas.openxmlformats.org/officeDocument/2006/relationships/image" Target="../media/image58.png"/><Relationship Id="rId41" Type="http://schemas.openxmlformats.org/officeDocument/2006/relationships/image" Target="../media/image79.png"/><Relationship Id="rId54" Type="http://schemas.openxmlformats.org/officeDocument/2006/relationships/image" Target="../media/image9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4.png"/><Relationship Id="rId15" Type="http://schemas.openxmlformats.org/officeDocument/2006/relationships/image" Target="../media/image53.png"/><Relationship Id="rId23" Type="http://schemas.openxmlformats.org/officeDocument/2006/relationships/image" Target="../media/image61.png"/><Relationship Id="rId28" Type="http://schemas.openxmlformats.org/officeDocument/2006/relationships/image" Target="../media/image66.png"/><Relationship Id="rId36" Type="http://schemas.openxmlformats.org/officeDocument/2006/relationships/image" Target="../media/image74.png"/><Relationship Id="rId49" Type="http://schemas.openxmlformats.org/officeDocument/2006/relationships/image" Target="../media/image87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png"/><Relationship Id="rId3" Type="http://schemas.openxmlformats.org/officeDocument/2006/relationships/image" Target="../media/image94.png"/><Relationship Id="rId7" Type="http://schemas.openxmlformats.org/officeDocument/2006/relationships/image" Target="../media/image98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7.png"/><Relationship Id="rId5" Type="http://schemas.openxmlformats.org/officeDocument/2006/relationships/image" Target="../media/image96.png"/><Relationship Id="rId4" Type="http://schemas.openxmlformats.org/officeDocument/2006/relationships/image" Target="../media/image9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4.png"/><Relationship Id="rId5" Type="http://schemas.openxmlformats.org/officeDocument/2006/relationships/image" Target="../media/image103.png"/><Relationship Id="rId4" Type="http://schemas.openxmlformats.org/officeDocument/2006/relationships/image" Target="../media/image10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7" Type="http://schemas.openxmlformats.org/officeDocument/2006/relationships/image" Target="../media/image110.png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image" Target="../media/image107.png"/></Relationships>
</file>

<file path=ppt/slides/_rels/slide1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2.png"/><Relationship Id="rId18" Type="http://schemas.openxmlformats.org/officeDocument/2006/relationships/image" Target="../media/image127.png"/><Relationship Id="rId26" Type="http://schemas.openxmlformats.org/officeDocument/2006/relationships/image" Target="../media/image135.png"/><Relationship Id="rId39" Type="http://schemas.openxmlformats.org/officeDocument/2006/relationships/image" Target="../media/image148.png"/><Relationship Id="rId21" Type="http://schemas.openxmlformats.org/officeDocument/2006/relationships/image" Target="../media/image130.png"/><Relationship Id="rId34" Type="http://schemas.openxmlformats.org/officeDocument/2006/relationships/image" Target="../media/image143.png"/><Relationship Id="rId42" Type="http://schemas.openxmlformats.org/officeDocument/2006/relationships/image" Target="../media/image151.png"/><Relationship Id="rId7" Type="http://schemas.openxmlformats.org/officeDocument/2006/relationships/image" Target="../media/image116.png"/><Relationship Id="rId2" Type="http://schemas.openxmlformats.org/officeDocument/2006/relationships/image" Target="../media/image111.png"/><Relationship Id="rId16" Type="http://schemas.openxmlformats.org/officeDocument/2006/relationships/image" Target="../media/image125.png"/><Relationship Id="rId20" Type="http://schemas.openxmlformats.org/officeDocument/2006/relationships/image" Target="../media/image129.png"/><Relationship Id="rId29" Type="http://schemas.openxmlformats.org/officeDocument/2006/relationships/image" Target="../media/image138.png"/><Relationship Id="rId41" Type="http://schemas.openxmlformats.org/officeDocument/2006/relationships/image" Target="../media/image1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5.png"/><Relationship Id="rId11" Type="http://schemas.openxmlformats.org/officeDocument/2006/relationships/image" Target="../media/image120.png"/><Relationship Id="rId24" Type="http://schemas.openxmlformats.org/officeDocument/2006/relationships/image" Target="../media/image133.png"/><Relationship Id="rId32" Type="http://schemas.openxmlformats.org/officeDocument/2006/relationships/image" Target="../media/image141.png"/><Relationship Id="rId37" Type="http://schemas.openxmlformats.org/officeDocument/2006/relationships/image" Target="../media/image146.png"/><Relationship Id="rId40" Type="http://schemas.openxmlformats.org/officeDocument/2006/relationships/image" Target="../media/image149.png"/><Relationship Id="rId5" Type="http://schemas.openxmlformats.org/officeDocument/2006/relationships/image" Target="../media/image114.png"/><Relationship Id="rId15" Type="http://schemas.openxmlformats.org/officeDocument/2006/relationships/image" Target="../media/image124.png"/><Relationship Id="rId23" Type="http://schemas.openxmlformats.org/officeDocument/2006/relationships/image" Target="../media/image132.png"/><Relationship Id="rId28" Type="http://schemas.openxmlformats.org/officeDocument/2006/relationships/image" Target="../media/image137.png"/><Relationship Id="rId36" Type="http://schemas.openxmlformats.org/officeDocument/2006/relationships/image" Target="../media/image145.png"/><Relationship Id="rId10" Type="http://schemas.openxmlformats.org/officeDocument/2006/relationships/image" Target="../media/image119.png"/><Relationship Id="rId19" Type="http://schemas.openxmlformats.org/officeDocument/2006/relationships/image" Target="../media/image128.png"/><Relationship Id="rId31" Type="http://schemas.openxmlformats.org/officeDocument/2006/relationships/image" Target="../media/image140.png"/><Relationship Id="rId4" Type="http://schemas.openxmlformats.org/officeDocument/2006/relationships/image" Target="../media/image113.png"/><Relationship Id="rId9" Type="http://schemas.openxmlformats.org/officeDocument/2006/relationships/image" Target="../media/image118.png"/><Relationship Id="rId14" Type="http://schemas.openxmlformats.org/officeDocument/2006/relationships/image" Target="../media/image123.png"/><Relationship Id="rId22" Type="http://schemas.openxmlformats.org/officeDocument/2006/relationships/image" Target="../media/image131.png"/><Relationship Id="rId27" Type="http://schemas.openxmlformats.org/officeDocument/2006/relationships/image" Target="../media/image136.png"/><Relationship Id="rId30" Type="http://schemas.openxmlformats.org/officeDocument/2006/relationships/image" Target="../media/image139.png"/><Relationship Id="rId35" Type="http://schemas.openxmlformats.org/officeDocument/2006/relationships/image" Target="../media/image144.png"/><Relationship Id="rId8" Type="http://schemas.openxmlformats.org/officeDocument/2006/relationships/image" Target="../media/image117.png"/><Relationship Id="rId3" Type="http://schemas.openxmlformats.org/officeDocument/2006/relationships/image" Target="../media/image112.png"/><Relationship Id="rId12" Type="http://schemas.openxmlformats.org/officeDocument/2006/relationships/image" Target="../media/image121.png"/><Relationship Id="rId17" Type="http://schemas.openxmlformats.org/officeDocument/2006/relationships/image" Target="../media/image126.png"/><Relationship Id="rId25" Type="http://schemas.openxmlformats.org/officeDocument/2006/relationships/image" Target="../media/image134.png"/><Relationship Id="rId33" Type="http://schemas.openxmlformats.org/officeDocument/2006/relationships/image" Target="../media/image142.png"/><Relationship Id="rId38" Type="http://schemas.openxmlformats.org/officeDocument/2006/relationships/image" Target="../media/image147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png"/><Relationship Id="rId13" Type="http://schemas.openxmlformats.org/officeDocument/2006/relationships/image" Target="../media/image163.png"/><Relationship Id="rId18" Type="http://schemas.openxmlformats.org/officeDocument/2006/relationships/image" Target="../media/image168.png"/><Relationship Id="rId3" Type="http://schemas.openxmlformats.org/officeDocument/2006/relationships/image" Target="../media/image153.png"/><Relationship Id="rId21" Type="http://schemas.openxmlformats.org/officeDocument/2006/relationships/image" Target="../media/image171.png"/><Relationship Id="rId7" Type="http://schemas.openxmlformats.org/officeDocument/2006/relationships/image" Target="../media/image157.png"/><Relationship Id="rId12" Type="http://schemas.openxmlformats.org/officeDocument/2006/relationships/image" Target="../media/image162.png"/><Relationship Id="rId17" Type="http://schemas.openxmlformats.org/officeDocument/2006/relationships/image" Target="../media/image167.png"/><Relationship Id="rId2" Type="http://schemas.openxmlformats.org/officeDocument/2006/relationships/image" Target="../media/image152.png"/><Relationship Id="rId16" Type="http://schemas.openxmlformats.org/officeDocument/2006/relationships/image" Target="../media/image166.png"/><Relationship Id="rId20" Type="http://schemas.openxmlformats.org/officeDocument/2006/relationships/image" Target="../media/image17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6.png"/><Relationship Id="rId11" Type="http://schemas.openxmlformats.org/officeDocument/2006/relationships/image" Target="../media/image161.png"/><Relationship Id="rId24" Type="http://schemas.openxmlformats.org/officeDocument/2006/relationships/image" Target="../media/image174.png"/><Relationship Id="rId5" Type="http://schemas.openxmlformats.org/officeDocument/2006/relationships/image" Target="../media/image155.png"/><Relationship Id="rId15" Type="http://schemas.openxmlformats.org/officeDocument/2006/relationships/image" Target="../media/image165.png"/><Relationship Id="rId23" Type="http://schemas.openxmlformats.org/officeDocument/2006/relationships/image" Target="../media/image173.png"/><Relationship Id="rId10" Type="http://schemas.openxmlformats.org/officeDocument/2006/relationships/image" Target="../media/image160.png"/><Relationship Id="rId19" Type="http://schemas.openxmlformats.org/officeDocument/2006/relationships/image" Target="../media/image169.png"/><Relationship Id="rId4" Type="http://schemas.openxmlformats.org/officeDocument/2006/relationships/image" Target="../media/image154.png"/><Relationship Id="rId9" Type="http://schemas.openxmlformats.org/officeDocument/2006/relationships/image" Target="../media/image159.png"/><Relationship Id="rId14" Type="http://schemas.openxmlformats.org/officeDocument/2006/relationships/image" Target="../media/image164.png"/><Relationship Id="rId22" Type="http://schemas.openxmlformats.org/officeDocument/2006/relationships/image" Target="../media/image172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.png"/><Relationship Id="rId3" Type="http://schemas.openxmlformats.org/officeDocument/2006/relationships/image" Target="../media/image176.png"/><Relationship Id="rId7" Type="http://schemas.openxmlformats.org/officeDocument/2006/relationships/image" Target="../media/image180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9.png"/><Relationship Id="rId11" Type="http://schemas.openxmlformats.org/officeDocument/2006/relationships/image" Target="../media/image184.png"/><Relationship Id="rId5" Type="http://schemas.openxmlformats.org/officeDocument/2006/relationships/image" Target="../media/image178.png"/><Relationship Id="rId10" Type="http://schemas.openxmlformats.org/officeDocument/2006/relationships/image" Target="../media/image183.png"/><Relationship Id="rId4" Type="http://schemas.openxmlformats.org/officeDocument/2006/relationships/image" Target="../media/image177.png"/><Relationship Id="rId9" Type="http://schemas.openxmlformats.org/officeDocument/2006/relationships/image" Target="../media/image182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5.png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2.png"/><Relationship Id="rId3" Type="http://schemas.openxmlformats.org/officeDocument/2006/relationships/image" Target="../media/image187.png"/><Relationship Id="rId7" Type="http://schemas.openxmlformats.org/officeDocument/2006/relationships/image" Target="../media/image191.png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0.png"/><Relationship Id="rId5" Type="http://schemas.openxmlformats.org/officeDocument/2006/relationships/image" Target="../media/image189.png"/><Relationship Id="rId4" Type="http://schemas.openxmlformats.org/officeDocument/2006/relationships/image" Target="../media/image188.png"/><Relationship Id="rId9" Type="http://schemas.openxmlformats.org/officeDocument/2006/relationships/image" Target="../media/image193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0.png"/><Relationship Id="rId3" Type="http://schemas.openxmlformats.org/officeDocument/2006/relationships/image" Target="../media/image195.png"/><Relationship Id="rId7" Type="http://schemas.openxmlformats.org/officeDocument/2006/relationships/image" Target="../media/image199.png"/><Relationship Id="rId2" Type="http://schemas.openxmlformats.org/officeDocument/2006/relationships/image" Target="../media/image19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8.png"/><Relationship Id="rId5" Type="http://schemas.openxmlformats.org/officeDocument/2006/relationships/image" Target="../media/image197.png"/><Relationship Id="rId4" Type="http://schemas.openxmlformats.org/officeDocument/2006/relationships/image" Target="../media/image196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.png"/><Relationship Id="rId13" Type="http://schemas.openxmlformats.org/officeDocument/2006/relationships/image" Target="../media/image212.png"/><Relationship Id="rId18" Type="http://schemas.openxmlformats.org/officeDocument/2006/relationships/image" Target="../media/image217.png"/><Relationship Id="rId3" Type="http://schemas.openxmlformats.org/officeDocument/2006/relationships/image" Target="../media/image202.png"/><Relationship Id="rId7" Type="http://schemas.openxmlformats.org/officeDocument/2006/relationships/image" Target="../media/image206.png"/><Relationship Id="rId12" Type="http://schemas.openxmlformats.org/officeDocument/2006/relationships/image" Target="../media/image211.png"/><Relationship Id="rId17" Type="http://schemas.openxmlformats.org/officeDocument/2006/relationships/image" Target="../media/image216.png"/><Relationship Id="rId2" Type="http://schemas.openxmlformats.org/officeDocument/2006/relationships/image" Target="../media/image201.png"/><Relationship Id="rId16" Type="http://schemas.openxmlformats.org/officeDocument/2006/relationships/image" Target="../media/image21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5.png"/><Relationship Id="rId11" Type="http://schemas.openxmlformats.org/officeDocument/2006/relationships/image" Target="../media/image210.png"/><Relationship Id="rId5" Type="http://schemas.openxmlformats.org/officeDocument/2006/relationships/image" Target="../media/image204.png"/><Relationship Id="rId15" Type="http://schemas.openxmlformats.org/officeDocument/2006/relationships/image" Target="../media/image214.png"/><Relationship Id="rId10" Type="http://schemas.openxmlformats.org/officeDocument/2006/relationships/image" Target="../media/image209.png"/><Relationship Id="rId4" Type="http://schemas.openxmlformats.org/officeDocument/2006/relationships/image" Target="../media/image203.png"/><Relationship Id="rId9" Type="http://schemas.openxmlformats.org/officeDocument/2006/relationships/image" Target="../media/image208.png"/><Relationship Id="rId14" Type="http://schemas.openxmlformats.org/officeDocument/2006/relationships/image" Target="../media/image213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8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21.png"/><Relationship Id="rId4" Type="http://schemas.openxmlformats.org/officeDocument/2006/relationships/image" Target="../media/image22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.png"/><Relationship Id="rId2" Type="http://schemas.openxmlformats.org/officeDocument/2006/relationships/image" Target="../media/image22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6.png"/><Relationship Id="rId5" Type="http://schemas.openxmlformats.org/officeDocument/2006/relationships/image" Target="../media/image225.png"/><Relationship Id="rId4" Type="http://schemas.openxmlformats.org/officeDocument/2006/relationships/image" Target="../media/image224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3.png"/><Relationship Id="rId3" Type="http://schemas.openxmlformats.org/officeDocument/2006/relationships/image" Target="../media/image228.png"/><Relationship Id="rId7" Type="http://schemas.openxmlformats.org/officeDocument/2006/relationships/image" Target="../media/image232.png"/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1.png"/><Relationship Id="rId5" Type="http://schemas.openxmlformats.org/officeDocument/2006/relationships/image" Target="../media/image230.png"/><Relationship Id="rId4" Type="http://schemas.openxmlformats.org/officeDocument/2006/relationships/image" Target="../media/image229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png"/><Relationship Id="rId13" Type="http://schemas.openxmlformats.org/officeDocument/2006/relationships/image" Target="../media/image245.png"/><Relationship Id="rId3" Type="http://schemas.openxmlformats.org/officeDocument/2006/relationships/image" Target="../media/image235.png"/><Relationship Id="rId7" Type="http://schemas.openxmlformats.org/officeDocument/2006/relationships/image" Target="../media/image239.png"/><Relationship Id="rId12" Type="http://schemas.openxmlformats.org/officeDocument/2006/relationships/image" Target="../media/image244.png"/><Relationship Id="rId2" Type="http://schemas.openxmlformats.org/officeDocument/2006/relationships/image" Target="../media/image23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8.png"/><Relationship Id="rId11" Type="http://schemas.openxmlformats.org/officeDocument/2006/relationships/image" Target="../media/image243.png"/><Relationship Id="rId5" Type="http://schemas.openxmlformats.org/officeDocument/2006/relationships/image" Target="../media/image237.png"/><Relationship Id="rId10" Type="http://schemas.openxmlformats.org/officeDocument/2006/relationships/image" Target="../media/image242.png"/><Relationship Id="rId4" Type="http://schemas.openxmlformats.org/officeDocument/2006/relationships/image" Target="../media/image236.png"/><Relationship Id="rId9" Type="http://schemas.openxmlformats.org/officeDocument/2006/relationships/image" Target="../media/image241.png"/><Relationship Id="rId14" Type="http://schemas.openxmlformats.org/officeDocument/2006/relationships/image" Target="../media/image246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9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7" Type="http://schemas.openxmlformats.org/officeDocument/2006/relationships/image" Target="../media/image255.png"/><Relationship Id="rId2" Type="http://schemas.openxmlformats.org/officeDocument/2006/relationships/image" Target="../media/image2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54.png"/><Relationship Id="rId5" Type="http://schemas.openxmlformats.org/officeDocument/2006/relationships/image" Target="../media/image253.png"/><Relationship Id="rId4" Type="http://schemas.openxmlformats.org/officeDocument/2006/relationships/image" Target="../media/image252.png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67.png"/><Relationship Id="rId18" Type="http://schemas.openxmlformats.org/officeDocument/2006/relationships/image" Target="../media/image272.png"/><Relationship Id="rId26" Type="http://schemas.openxmlformats.org/officeDocument/2006/relationships/image" Target="../media/image280.png"/><Relationship Id="rId39" Type="http://schemas.openxmlformats.org/officeDocument/2006/relationships/image" Target="../media/image293.png"/><Relationship Id="rId21" Type="http://schemas.openxmlformats.org/officeDocument/2006/relationships/image" Target="../media/image275.png"/><Relationship Id="rId34" Type="http://schemas.openxmlformats.org/officeDocument/2006/relationships/image" Target="../media/image288.png"/><Relationship Id="rId7" Type="http://schemas.openxmlformats.org/officeDocument/2006/relationships/image" Target="../media/image261.png"/><Relationship Id="rId2" Type="http://schemas.openxmlformats.org/officeDocument/2006/relationships/image" Target="../media/image256.png"/><Relationship Id="rId16" Type="http://schemas.openxmlformats.org/officeDocument/2006/relationships/image" Target="../media/image270.png"/><Relationship Id="rId20" Type="http://schemas.openxmlformats.org/officeDocument/2006/relationships/image" Target="../media/image274.png"/><Relationship Id="rId29" Type="http://schemas.openxmlformats.org/officeDocument/2006/relationships/image" Target="../media/image283.png"/><Relationship Id="rId41" Type="http://schemas.openxmlformats.org/officeDocument/2006/relationships/image" Target="../media/image29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0.png"/><Relationship Id="rId11" Type="http://schemas.openxmlformats.org/officeDocument/2006/relationships/image" Target="../media/image265.png"/><Relationship Id="rId24" Type="http://schemas.openxmlformats.org/officeDocument/2006/relationships/image" Target="../media/image278.png"/><Relationship Id="rId32" Type="http://schemas.openxmlformats.org/officeDocument/2006/relationships/image" Target="../media/image286.png"/><Relationship Id="rId37" Type="http://schemas.openxmlformats.org/officeDocument/2006/relationships/image" Target="../media/image291.png"/><Relationship Id="rId40" Type="http://schemas.openxmlformats.org/officeDocument/2006/relationships/image" Target="../media/image294.png"/><Relationship Id="rId5" Type="http://schemas.openxmlformats.org/officeDocument/2006/relationships/image" Target="../media/image259.png"/><Relationship Id="rId15" Type="http://schemas.openxmlformats.org/officeDocument/2006/relationships/image" Target="../media/image269.png"/><Relationship Id="rId23" Type="http://schemas.openxmlformats.org/officeDocument/2006/relationships/image" Target="../media/image277.png"/><Relationship Id="rId28" Type="http://schemas.openxmlformats.org/officeDocument/2006/relationships/image" Target="../media/image282.png"/><Relationship Id="rId36" Type="http://schemas.openxmlformats.org/officeDocument/2006/relationships/image" Target="../media/image290.png"/><Relationship Id="rId10" Type="http://schemas.openxmlformats.org/officeDocument/2006/relationships/image" Target="../media/image264.png"/><Relationship Id="rId19" Type="http://schemas.openxmlformats.org/officeDocument/2006/relationships/image" Target="../media/image273.png"/><Relationship Id="rId31" Type="http://schemas.openxmlformats.org/officeDocument/2006/relationships/image" Target="../media/image285.png"/><Relationship Id="rId4" Type="http://schemas.openxmlformats.org/officeDocument/2006/relationships/image" Target="../media/image258.png"/><Relationship Id="rId9" Type="http://schemas.openxmlformats.org/officeDocument/2006/relationships/image" Target="../media/image263.png"/><Relationship Id="rId14" Type="http://schemas.openxmlformats.org/officeDocument/2006/relationships/image" Target="../media/image268.png"/><Relationship Id="rId22" Type="http://schemas.openxmlformats.org/officeDocument/2006/relationships/image" Target="../media/image276.png"/><Relationship Id="rId27" Type="http://schemas.openxmlformats.org/officeDocument/2006/relationships/image" Target="../media/image281.png"/><Relationship Id="rId30" Type="http://schemas.openxmlformats.org/officeDocument/2006/relationships/image" Target="../media/image284.png"/><Relationship Id="rId35" Type="http://schemas.openxmlformats.org/officeDocument/2006/relationships/image" Target="../media/image289.png"/><Relationship Id="rId8" Type="http://schemas.openxmlformats.org/officeDocument/2006/relationships/image" Target="../media/image262.png"/><Relationship Id="rId3" Type="http://schemas.openxmlformats.org/officeDocument/2006/relationships/image" Target="../media/image257.png"/><Relationship Id="rId12" Type="http://schemas.openxmlformats.org/officeDocument/2006/relationships/image" Target="../media/image266.png"/><Relationship Id="rId17" Type="http://schemas.openxmlformats.org/officeDocument/2006/relationships/image" Target="../media/image271.png"/><Relationship Id="rId25" Type="http://schemas.openxmlformats.org/officeDocument/2006/relationships/image" Target="../media/image279.png"/><Relationship Id="rId33" Type="http://schemas.openxmlformats.org/officeDocument/2006/relationships/image" Target="../media/image287.png"/><Relationship Id="rId38" Type="http://schemas.openxmlformats.org/officeDocument/2006/relationships/image" Target="../media/image292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305.png"/><Relationship Id="rId18" Type="http://schemas.openxmlformats.org/officeDocument/2006/relationships/image" Target="../media/image310.png"/><Relationship Id="rId26" Type="http://schemas.openxmlformats.org/officeDocument/2006/relationships/image" Target="../media/image318.png"/><Relationship Id="rId3" Type="http://schemas.openxmlformats.org/officeDocument/2006/relationships/image" Target="../media/image297.png"/><Relationship Id="rId21" Type="http://schemas.openxmlformats.org/officeDocument/2006/relationships/image" Target="../media/image313.png"/><Relationship Id="rId7" Type="http://schemas.openxmlformats.org/officeDocument/2006/relationships/image" Target="../media/image301.png"/><Relationship Id="rId12" Type="http://schemas.openxmlformats.org/officeDocument/2006/relationships/image" Target="../media/image304.png"/><Relationship Id="rId17" Type="http://schemas.openxmlformats.org/officeDocument/2006/relationships/image" Target="../media/image309.png"/><Relationship Id="rId25" Type="http://schemas.openxmlformats.org/officeDocument/2006/relationships/image" Target="../media/image317.png"/><Relationship Id="rId2" Type="http://schemas.openxmlformats.org/officeDocument/2006/relationships/image" Target="../media/image296.png"/><Relationship Id="rId16" Type="http://schemas.openxmlformats.org/officeDocument/2006/relationships/image" Target="../media/image308.png"/><Relationship Id="rId20" Type="http://schemas.openxmlformats.org/officeDocument/2006/relationships/image" Target="../media/image312.png"/><Relationship Id="rId29" Type="http://schemas.openxmlformats.org/officeDocument/2006/relationships/image" Target="../media/image32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0.png"/><Relationship Id="rId11" Type="http://schemas.openxmlformats.org/officeDocument/2006/relationships/image" Target="../media/image303.png"/><Relationship Id="rId24" Type="http://schemas.openxmlformats.org/officeDocument/2006/relationships/image" Target="../media/image316.png"/><Relationship Id="rId5" Type="http://schemas.openxmlformats.org/officeDocument/2006/relationships/image" Target="../media/image299.png"/><Relationship Id="rId15" Type="http://schemas.openxmlformats.org/officeDocument/2006/relationships/image" Target="../media/image307.png"/><Relationship Id="rId23" Type="http://schemas.openxmlformats.org/officeDocument/2006/relationships/image" Target="../media/image315.png"/><Relationship Id="rId28" Type="http://schemas.openxmlformats.org/officeDocument/2006/relationships/image" Target="../media/image320.png"/><Relationship Id="rId10" Type="http://schemas.openxmlformats.org/officeDocument/2006/relationships/image" Target="../media/image302.png"/><Relationship Id="rId19" Type="http://schemas.openxmlformats.org/officeDocument/2006/relationships/image" Target="../media/image311.png"/><Relationship Id="rId4" Type="http://schemas.openxmlformats.org/officeDocument/2006/relationships/image" Target="../media/image298.png"/><Relationship Id="rId9" Type="http://schemas.openxmlformats.org/officeDocument/2006/relationships/image" Target="../media/image280.png"/><Relationship Id="rId14" Type="http://schemas.openxmlformats.org/officeDocument/2006/relationships/image" Target="../media/image306.png"/><Relationship Id="rId22" Type="http://schemas.openxmlformats.org/officeDocument/2006/relationships/image" Target="../media/image314.png"/><Relationship Id="rId27" Type="http://schemas.openxmlformats.org/officeDocument/2006/relationships/image" Target="../media/image319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8.png"/><Relationship Id="rId13" Type="http://schemas.openxmlformats.org/officeDocument/2006/relationships/image" Target="../media/image333.png"/><Relationship Id="rId3" Type="http://schemas.openxmlformats.org/officeDocument/2006/relationships/image" Target="../media/image323.png"/><Relationship Id="rId7" Type="http://schemas.openxmlformats.org/officeDocument/2006/relationships/image" Target="../media/image327.png"/><Relationship Id="rId12" Type="http://schemas.openxmlformats.org/officeDocument/2006/relationships/image" Target="../media/image332.png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6.png"/><Relationship Id="rId11" Type="http://schemas.openxmlformats.org/officeDocument/2006/relationships/image" Target="../media/image331.png"/><Relationship Id="rId5" Type="http://schemas.openxmlformats.org/officeDocument/2006/relationships/image" Target="../media/image325.png"/><Relationship Id="rId10" Type="http://schemas.openxmlformats.org/officeDocument/2006/relationships/image" Target="../media/image330.png"/><Relationship Id="rId4" Type="http://schemas.openxmlformats.org/officeDocument/2006/relationships/image" Target="../media/image324.png"/><Relationship Id="rId9" Type="http://schemas.openxmlformats.org/officeDocument/2006/relationships/image" Target="../media/image329.png"/><Relationship Id="rId14" Type="http://schemas.openxmlformats.org/officeDocument/2006/relationships/image" Target="../media/image334.png"/></Relationships>
</file>

<file path=ppt/slides/_rels/slide32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55.png"/><Relationship Id="rId21" Type="http://schemas.openxmlformats.org/officeDocument/2006/relationships/image" Target="../media/image273.png"/><Relationship Id="rId42" Type="http://schemas.openxmlformats.org/officeDocument/2006/relationships/image" Target="../media/image369.png"/><Relationship Id="rId47" Type="http://schemas.openxmlformats.org/officeDocument/2006/relationships/image" Target="../media/image373.png"/><Relationship Id="rId63" Type="http://schemas.openxmlformats.org/officeDocument/2006/relationships/image" Target="../media/image389.png"/><Relationship Id="rId68" Type="http://schemas.openxmlformats.org/officeDocument/2006/relationships/image" Target="../media/image394.png"/><Relationship Id="rId7" Type="http://schemas.openxmlformats.org/officeDocument/2006/relationships/image" Target="../media/image340.png"/><Relationship Id="rId71" Type="http://schemas.openxmlformats.org/officeDocument/2006/relationships/image" Target="../media/image397.png"/><Relationship Id="rId2" Type="http://schemas.openxmlformats.org/officeDocument/2006/relationships/image" Target="../media/image335.png"/><Relationship Id="rId16" Type="http://schemas.openxmlformats.org/officeDocument/2006/relationships/image" Target="../media/image268.png"/><Relationship Id="rId29" Type="http://schemas.openxmlformats.org/officeDocument/2006/relationships/image" Target="../media/image358.png"/><Relationship Id="rId11" Type="http://schemas.openxmlformats.org/officeDocument/2006/relationships/image" Target="../media/image344.png"/><Relationship Id="rId24" Type="http://schemas.openxmlformats.org/officeDocument/2006/relationships/image" Target="../media/image353.png"/><Relationship Id="rId32" Type="http://schemas.openxmlformats.org/officeDocument/2006/relationships/image" Target="../media/image361.png"/><Relationship Id="rId37" Type="http://schemas.openxmlformats.org/officeDocument/2006/relationships/image" Target="../media/image364.png"/><Relationship Id="rId40" Type="http://schemas.openxmlformats.org/officeDocument/2006/relationships/image" Target="../media/image367.png"/><Relationship Id="rId45" Type="http://schemas.openxmlformats.org/officeDocument/2006/relationships/image" Target="../media/image372.png"/><Relationship Id="rId53" Type="http://schemas.openxmlformats.org/officeDocument/2006/relationships/image" Target="../media/image379.png"/><Relationship Id="rId58" Type="http://schemas.openxmlformats.org/officeDocument/2006/relationships/image" Target="../media/image384.png"/><Relationship Id="rId66" Type="http://schemas.openxmlformats.org/officeDocument/2006/relationships/image" Target="../media/image392.png"/><Relationship Id="rId5" Type="http://schemas.openxmlformats.org/officeDocument/2006/relationships/image" Target="../media/image338.png"/><Relationship Id="rId61" Type="http://schemas.openxmlformats.org/officeDocument/2006/relationships/image" Target="../media/image387.png"/><Relationship Id="rId19" Type="http://schemas.openxmlformats.org/officeDocument/2006/relationships/image" Target="../media/image350.png"/><Relationship Id="rId14" Type="http://schemas.openxmlformats.org/officeDocument/2006/relationships/image" Target="../media/image347.png"/><Relationship Id="rId22" Type="http://schemas.openxmlformats.org/officeDocument/2006/relationships/image" Target="../media/image274.png"/><Relationship Id="rId27" Type="http://schemas.openxmlformats.org/officeDocument/2006/relationships/image" Target="../media/image356.png"/><Relationship Id="rId30" Type="http://schemas.openxmlformats.org/officeDocument/2006/relationships/image" Target="../media/image359.png"/><Relationship Id="rId35" Type="http://schemas.openxmlformats.org/officeDocument/2006/relationships/image" Target="../media/image284.png"/><Relationship Id="rId43" Type="http://schemas.openxmlformats.org/officeDocument/2006/relationships/image" Target="../media/image370.png"/><Relationship Id="rId48" Type="http://schemas.openxmlformats.org/officeDocument/2006/relationships/image" Target="../media/image374.png"/><Relationship Id="rId56" Type="http://schemas.openxmlformats.org/officeDocument/2006/relationships/image" Target="../media/image382.png"/><Relationship Id="rId64" Type="http://schemas.openxmlformats.org/officeDocument/2006/relationships/image" Target="../media/image390.png"/><Relationship Id="rId69" Type="http://schemas.openxmlformats.org/officeDocument/2006/relationships/image" Target="../media/image395.png"/><Relationship Id="rId8" Type="http://schemas.openxmlformats.org/officeDocument/2006/relationships/image" Target="../media/image341.png"/><Relationship Id="rId51" Type="http://schemas.openxmlformats.org/officeDocument/2006/relationships/image" Target="../media/image377.png"/><Relationship Id="rId3" Type="http://schemas.openxmlformats.org/officeDocument/2006/relationships/image" Target="../media/image336.png"/><Relationship Id="rId12" Type="http://schemas.openxmlformats.org/officeDocument/2006/relationships/image" Target="../media/image345.png"/><Relationship Id="rId17" Type="http://schemas.openxmlformats.org/officeDocument/2006/relationships/image" Target="../media/image285.png"/><Relationship Id="rId25" Type="http://schemas.openxmlformats.org/officeDocument/2006/relationships/image" Target="../media/image354.png"/><Relationship Id="rId33" Type="http://schemas.openxmlformats.org/officeDocument/2006/relationships/image" Target="../media/image362.png"/><Relationship Id="rId38" Type="http://schemas.openxmlformats.org/officeDocument/2006/relationships/image" Target="../media/image365.png"/><Relationship Id="rId46" Type="http://schemas.openxmlformats.org/officeDocument/2006/relationships/image" Target="../media/image280.png"/><Relationship Id="rId59" Type="http://schemas.openxmlformats.org/officeDocument/2006/relationships/image" Target="../media/image385.png"/><Relationship Id="rId67" Type="http://schemas.openxmlformats.org/officeDocument/2006/relationships/image" Target="../media/image393.png"/><Relationship Id="rId20" Type="http://schemas.openxmlformats.org/officeDocument/2006/relationships/image" Target="../media/image351.png"/><Relationship Id="rId41" Type="http://schemas.openxmlformats.org/officeDocument/2006/relationships/image" Target="../media/image368.png"/><Relationship Id="rId54" Type="http://schemas.openxmlformats.org/officeDocument/2006/relationships/image" Target="../media/image380.png"/><Relationship Id="rId62" Type="http://schemas.openxmlformats.org/officeDocument/2006/relationships/image" Target="../media/image388.png"/><Relationship Id="rId70" Type="http://schemas.openxmlformats.org/officeDocument/2006/relationships/image" Target="../media/image3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39.png"/><Relationship Id="rId15" Type="http://schemas.openxmlformats.org/officeDocument/2006/relationships/image" Target="../media/image348.png"/><Relationship Id="rId23" Type="http://schemas.openxmlformats.org/officeDocument/2006/relationships/image" Target="../media/image352.png"/><Relationship Id="rId28" Type="http://schemas.openxmlformats.org/officeDocument/2006/relationships/image" Target="../media/image357.png"/><Relationship Id="rId36" Type="http://schemas.openxmlformats.org/officeDocument/2006/relationships/image" Target="../media/image363.png"/><Relationship Id="rId49" Type="http://schemas.openxmlformats.org/officeDocument/2006/relationships/image" Target="../media/image375.png"/><Relationship Id="rId57" Type="http://schemas.openxmlformats.org/officeDocument/2006/relationships/image" Target="../media/image383.png"/><Relationship Id="rId10" Type="http://schemas.openxmlformats.org/officeDocument/2006/relationships/image" Target="../media/image343.png"/><Relationship Id="rId31" Type="http://schemas.openxmlformats.org/officeDocument/2006/relationships/image" Target="../media/image360.png"/><Relationship Id="rId44" Type="http://schemas.openxmlformats.org/officeDocument/2006/relationships/image" Target="../media/image371.png"/><Relationship Id="rId52" Type="http://schemas.openxmlformats.org/officeDocument/2006/relationships/image" Target="../media/image378.png"/><Relationship Id="rId60" Type="http://schemas.openxmlformats.org/officeDocument/2006/relationships/image" Target="../media/image386.png"/><Relationship Id="rId65" Type="http://schemas.openxmlformats.org/officeDocument/2006/relationships/image" Target="../media/image391.png"/><Relationship Id="rId4" Type="http://schemas.openxmlformats.org/officeDocument/2006/relationships/image" Target="../media/image337.png"/><Relationship Id="rId9" Type="http://schemas.openxmlformats.org/officeDocument/2006/relationships/image" Target="../media/image342.png"/><Relationship Id="rId13" Type="http://schemas.openxmlformats.org/officeDocument/2006/relationships/image" Target="../media/image346.png"/><Relationship Id="rId18" Type="http://schemas.openxmlformats.org/officeDocument/2006/relationships/image" Target="../media/image349.png"/><Relationship Id="rId39" Type="http://schemas.openxmlformats.org/officeDocument/2006/relationships/image" Target="../media/image366.png"/><Relationship Id="rId34" Type="http://schemas.openxmlformats.org/officeDocument/2006/relationships/image" Target="../media/image47.png"/><Relationship Id="rId50" Type="http://schemas.openxmlformats.org/officeDocument/2006/relationships/image" Target="../media/image376.png"/><Relationship Id="rId55" Type="http://schemas.openxmlformats.org/officeDocument/2006/relationships/image" Target="../media/image381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9.png"/><Relationship Id="rId2" Type="http://schemas.openxmlformats.org/officeDocument/2006/relationships/image" Target="../media/image3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02.png"/><Relationship Id="rId5" Type="http://schemas.openxmlformats.org/officeDocument/2006/relationships/image" Target="../media/image401.png"/><Relationship Id="rId4" Type="http://schemas.openxmlformats.org/officeDocument/2006/relationships/image" Target="../media/image400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07.pn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4.png"/><Relationship Id="rId3" Type="http://schemas.openxmlformats.org/officeDocument/2006/relationships/image" Target="../media/image409.png"/><Relationship Id="rId7" Type="http://schemas.openxmlformats.org/officeDocument/2006/relationships/image" Target="../media/image413.png"/><Relationship Id="rId2" Type="http://schemas.openxmlformats.org/officeDocument/2006/relationships/image" Target="../media/image40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12.png"/><Relationship Id="rId5" Type="http://schemas.openxmlformats.org/officeDocument/2006/relationships/image" Target="../media/image411.png"/><Relationship Id="rId4" Type="http://schemas.openxmlformats.org/officeDocument/2006/relationships/image" Target="../media/image410.pn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1.png"/><Relationship Id="rId13" Type="http://schemas.openxmlformats.org/officeDocument/2006/relationships/image" Target="../media/image426.png"/><Relationship Id="rId3" Type="http://schemas.openxmlformats.org/officeDocument/2006/relationships/image" Target="../media/image416.png"/><Relationship Id="rId7" Type="http://schemas.openxmlformats.org/officeDocument/2006/relationships/image" Target="../media/image420.png"/><Relationship Id="rId12" Type="http://schemas.openxmlformats.org/officeDocument/2006/relationships/image" Target="../media/image425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19.png"/><Relationship Id="rId11" Type="http://schemas.openxmlformats.org/officeDocument/2006/relationships/image" Target="../media/image424.png"/><Relationship Id="rId5" Type="http://schemas.openxmlformats.org/officeDocument/2006/relationships/image" Target="../media/image418.png"/><Relationship Id="rId10" Type="http://schemas.openxmlformats.org/officeDocument/2006/relationships/image" Target="../media/image423.png"/><Relationship Id="rId4" Type="http://schemas.openxmlformats.org/officeDocument/2006/relationships/image" Target="../media/image417.png"/><Relationship Id="rId9" Type="http://schemas.openxmlformats.org/officeDocument/2006/relationships/image" Target="../media/image422.pn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3.png"/><Relationship Id="rId13" Type="http://schemas.openxmlformats.org/officeDocument/2006/relationships/image" Target="../media/image438.png"/><Relationship Id="rId3" Type="http://schemas.openxmlformats.org/officeDocument/2006/relationships/image" Target="../media/image428.png"/><Relationship Id="rId7" Type="http://schemas.openxmlformats.org/officeDocument/2006/relationships/image" Target="../media/image432.png"/><Relationship Id="rId12" Type="http://schemas.openxmlformats.org/officeDocument/2006/relationships/image" Target="../media/image437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31.png"/><Relationship Id="rId11" Type="http://schemas.openxmlformats.org/officeDocument/2006/relationships/image" Target="../media/image436.png"/><Relationship Id="rId5" Type="http://schemas.openxmlformats.org/officeDocument/2006/relationships/image" Target="../media/image430.png"/><Relationship Id="rId10" Type="http://schemas.openxmlformats.org/officeDocument/2006/relationships/image" Target="../media/image435.png"/><Relationship Id="rId4" Type="http://schemas.openxmlformats.org/officeDocument/2006/relationships/image" Target="../media/image429.png"/><Relationship Id="rId9" Type="http://schemas.openxmlformats.org/officeDocument/2006/relationships/image" Target="../media/image434.png"/><Relationship Id="rId14" Type="http://schemas.openxmlformats.org/officeDocument/2006/relationships/image" Target="../media/image439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6.png"/><Relationship Id="rId3" Type="http://schemas.openxmlformats.org/officeDocument/2006/relationships/image" Target="../media/image441.png"/><Relationship Id="rId7" Type="http://schemas.openxmlformats.org/officeDocument/2006/relationships/image" Target="../media/image445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44.png"/><Relationship Id="rId5" Type="http://schemas.openxmlformats.org/officeDocument/2006/relationships/image" Target="../media/image443.png"/><Relationship Id="rId10" Type="http://schemas.openxmlformats.org/officeDocument/2006/relationships/image" Target="../media/image448.png"/><Relationship Id="rId4" Type="http://schemas.openxmlformats.org/officeDocument/2006/relationships/image" Target="../media/image442.png"/><Relationship Id="rId9" Type="http://schemas.openxmlformats.org/officeDocument/2006/relationships/image" Target="../media/image447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5.png"/><Relationship Id="rId13" Type="http://schemas.openxmlformats.org/officeDocument/2006/relationships/image" Target="../media/image460.png"/><Relationship Id="rId3" Type="http://schemas.openxmlformats.org/officeDocument/2006/relationships/image" Target="../media/image450.png"/><Relationship Id="rId7" Type="http://schemas.openxmlformats.org/officeDocument/2006/relationships/image" Target="../media/image454.png"/><Relationship Id="rId12" Type="http://schemas.openxmlformats.org/officeDocument/2006/relationships/image" Target="../media/image459.png"/><Relationship Id="rId2" Type="http://schemas.openxmlformats.org/officeDocument/2006/relationships/image" Target="../media/image4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3.png"/><Relationship Id="rId11" Type="http://schemas.openxmlformats.org/officeDocument/2006/relationships/image" Target="../media/image458.png"/><Relationship Id="rId5" Type="http://schemas.openxmlformats.org/officeDocument/2006/relationships/image" Target="../media/image452.png"/><Relationship Id="rId15" Type="http://schemas.openxmlformats.org/officeDocument/2006/relationships/image" Target="../media/image462.png"/><Relationship Id="rId10" Type="http://schemas.openxmlformats.org/officeDocument/2006/relationships/image" Target="../media/image457.png"/><Relationship Id="rId4" Type="http://schemas.openxmlformats.org/officeDocument/2006/relationships/image" Target="../media/image451.png"/><Relationship Id="rId9" Type="http://schemas.openxmlformats.org/officeDocument/2006/relationships/image" Target="../media/image456.png"/><Relationship Id="rId14" Type="http://schemas.openxmlformats.org/officeDocument/2006/relationships/image" Target="../media/image461.pn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0.png"/><Relationship Id="rId3" Type="http://schemas.openxmlformats.org/officeDocument/2006/relationships/image" Target="../media/image465.png"/><Relationship Id="rId7" Type="http://schemas.openxmlformats.org/officeDocument/2006/relationships/image" Target="../media/image469.png"/><Relationship Id="rId2" Type="http://schemas.openxmlformats.org/officeDocument/2006/relationships/image" Target="../media/image46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8.png"/><Relationship Id="rId5" Type="http://schemas.openxmlformats.org/officeDocument/2006/relationships/image" Target="../media/image467.png"/><Relationship Id="rId4" Type="http://schemas.openxmlformats.org/officeDocument/2006/relationships/image" Target="../media/image466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7.png"/><Relationship Id="rId3" Type="http://schemas.openxmlformats.org/officeDocument/2006/relationships/image" Target="../media/image472.png"/><Relationship Id="rId7" Type="http://schemas.openxmlformats.org/officeDocument/2006/relationships/image" Target="../media/image476.png"/><Relationship Id="rId2" Type="http://schemas.openxmlformats.org/officeDocument/2006/relationships/image" Target="../media/image47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5.png"/><Relationship Id="rId5" Type="http://schemas.openxmlformats.org/officeDocument/2006/relationships/image" Target="../media/image474.png"/><Relationship Id="rId4" Type="http://schemas.openxmlformats.org/officeDocument/2006/relationships/image" Target="../media/image473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4.png"/><Relationship Id="rId13" Type="http://schemas.openxmlformats.org/officeDocument/2006/relationships/image" Target="../media/image489.png"/><Relationship Id="rId3" Type="http://schemas.openxmlformats.org/officeDocument/2006/relationships/image" Target="../media/image479.png"/><Relationship Id="rId7" Type="http://schemas.openxmlformats.org/officeDocument/2006/relationships/image" Target="../media/image483.png"/><Relationship Id="rId12" Type="http://schemas.openxmlformats.org/officeDocument/2006/relationships/image" Target="../media/image488.png"/><Relationship Id="rId17" Type="http://schemas.openxmlformats.org/officeDocument/2006/relationships/image" Target="../media/image493.png"/><Relationship Id="rId2" Type="http://schemas.openxmlformats.org/officeDocument/2006/relationships/image" Target="../media/image478.png"/><Relationship Id="rId16" Type="http://schemas.openxmlformats.org/officeDocument/2006/relationships/image" Target="../media/image49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82.png"/><Relationship Id="rId11" Type="http://schemas.openxmlformats.org/officeDocument/2006/relationships/image" Target="../media/image487.png"/><Relationship Id="rId5" Type="http://schemas.openxmlformats.org/officeDocument/2006/relationships/image" Target="../media/image481.png"/><Relationship Id="rId15" Type="http://schemas.openxmlformats.org/officeDocument/2006/relationships/image" Target="../media/image491.png"/><Relationship Id="rId10" Type="http://schemas.openxmlformats.org/officeDocument/2006/relationships/image" Target="../media/image486.png"/><Relationship Id="rId4" Type="http://schemas.openxmlformats.org/officeDocument/2006/relationships/image" Target="../media/image480.png"/><Relationship Id="rId9" Type="http://schemas.openxmlformats.org/officeDocument/2006/relationships/image" Target="../media/image485.png"/><Relationship Id="rId14" Type="http://schemas.openxmlformats.org/officeDocument/2006/relationships/image" Target="../media/image490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0.png"/><Relationship Id="rId13" Type="http://schemas.openxmlformats.org/officeDocument/2006/relationships/image" Target="../media/image505.png"/><Relationship Id="rId18" Type="http://schemas.openxmlformats.org/officeDocument/2006/relationships/image" Target="../media/image510.png"/><Relationship Id="rId3" Type="http://schemas.openxmlformats.org/officeDocument/2006/relationships/image" Target="../media/image495.png"/><Relationship Id="rId7" Type="http://schemas.openxmlformats.org/officeDocument/2006/relationships/image" Target="../media/image499.png"/><Relationship Id="rId12" Type="http://schemas.openxmlformats.org/officeDocument/2006/relationships/image" Target="../media/image504.png"/><Relationship Id="rId17" Type="http://schemas.openxmlformats.org/officeDocument/2006/relationships/image" Target="../media/image509.png"/><Relationship Id="rId2" Type="http://schemas.openxmlformats.org/officeDocument/2006/relationships/image" Target="../media/image494.png"/><Relationship Id="rId16" Type="http://schemas.openxmlformats.org/officeDocument/2006/relationships/image" Target="../media/image50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8.png"/><Relationship Id="rId11" Type="http://schemas.openxmlformats.org/officeDocument/2006/relationships/image" Target="../media/image503.png"/><Relationship Id="rId5" Type="http://schemas.openxmlformats.org/officeDocument/2006/relationships/image" Target="../media/image497.png"/><Relationship Id="rId15" Type="http://schemas.openxmlformats.org/officeDocument/2006/relationships/image" Target="../media/image507.png"/><Relationship Id="rId10" Type="http://schemas.openxmlformats.org/officeDocument/2006/relationships/image" Target="../media/image502.png"/><Relationship Id="rId19" Type="http://schemas.openxmlformats.org/officeDocument/2006/relationships/image" Target="../media/image511.png"/><Relationship Id="rId4" Type="http://schemas.openxmlformats.org/officeDocument/2006/relationships/image" Target="../media/image496.png"/><Relationship Id="rId9" Type="http://schemas.openxmlformats.org/officeDocument/2006/relationships/image" Target="../media/image501.png"/><Relationship Id="rId14" Type="http://schemas.openxmlformats.org/officeDocument/2006/relationships/image" Target="../media/image506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3.png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15.png"/><Relationship Id="rId4" Type="http://schemas.openxmlformats.org/officeDocument/2006/relationships/image" Target="../media/image514.png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7.png"/><Relationship Id="rId2" Type="http://schemas.openxmlformats.org/officeDocument/2006/relationships/image" Target="../media/image516.png"/><Relationship Id="rId1" Type="http://schemas.openxmlformats.org/officeDocument/2006/relationships/slideLayout" Target="../slideLayouts/slideLayout5.xml"/><Relationship Id="rId4" Type="http://schemas.openxmlformats.org/officeDocument/2006/relationships/hyperlink" Target="http://www.usa.siemens.com/step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954628" y="512799"/>
            <a:ext cx="173545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-35" dirty="0">
                <a:latin typeface="Lucida Sans Unicode"/>
                <a:cs typeface="Lucida Sans Unicode"/>
              </a:rPr>
              <a:t>Tabla</a:t>
            </a:r>
            <a:r>
              <a:rPr sz="1500" spc="-85" dirty="0">
                <a:latin typeface="Lucida Sans Unicode"/>
                <a:cs typeface="Lucida Sans Unicode"/>
              </a:rPr>
              <a:t> </a:t>
            </a:r>
            <a:r>
              <a:rPr sz="1500" spc="-10" dirty="0">
                <a:latin typeface="Lucida Sans Unicode"/>
                <a:cs typeface="Lucida Sans Unicode"/>
              </a:rPr>
              <a:t>de</a:t>
            </a:r>
            <a:r>
              <a:rPr sz="1500" spc="-85" dirty="0">
                <a:latin typeface="Lucida Sans Unicode"/>
                <a:cs typeface="Lucida Sans Unicode"/>
              </a:rPr>
              <a:t> </a:t>
            </a:r>
            <a:r>
              <a:rPr sz="1500" spc="-20" dirty="0">
                <a:latin typeface="Lucida Sans Unicode"/>
                <a:cs typeface="Lucida Sans Unicode"/>
              </a:rPr>
              <a:t>contenido</a:t>
            </a:r>
            <a:endParaRPr sz="15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4627" y="1773394"/>
            <a:ext cx="4273550" cy="5648960"/>
          </a:xfrm>
          <a:prstGeom prst="rect">
            <a:avLst/>
          </a:prstGeom>
        </p:spPr>
        <p:txBody>
          <a:bodyPr vert="horz" wrap="square" lIns="0" tIns="113665" rIns="0" bIns="0" rtlCol="0">
            <a:spAutoFit/>
          </a:bodyPr>
          <a:lstStyle/>
          <a:p>
            <a:pPr marL="12700">
              <a:spcBef>
                <a:spcPts val="895"/>
              </a:spcBef>
            </a:pPr>
            <a:r>
              <a:rPr sz="1150" spc="-50" dirty="0">
                <a:latin typeface="Lucida Sans Unicode"/>
                <a:cs typeface="Lucida Sans Unicode"/>
              </a:rPr>
              <a:t>Introducción.................................................</a:t>
            </a:r>
            <a:r>
              <a:rPr sz="1150" spc="45" dirty="0">
                <a:latin typeface="Lucida Sans Unicode"/>
                <a:cs typeface="Lucida Sans Unicode"/>
              </a:rPr>
              <a:t> </a:t>
            </a:r>
            <a:r>
              <a:rPr sz="1150" spc="-60" dirty="0">
                <a:latin typeface="Lucida Sans Unicode"/>
                <a:cs typeface="Lucida Sans Unicode"/>
              </a:rPr>
              <a:t>..........................</a:t>
            </a:r>
            <a:r>
              <a:rPr sz="1150" spc="50" dirty="0">
                <a:latin typeface="Lucida Sans Unicode"/>
                <a:cs typeface="Lucida Sans Unicode"/>
              </a:rPr>
              <a:t> </a:t>
            </a:r>
            <a:r>
              <a:rPr sz="1150" spc="-70" dirty="0">
                <a:latin typeface="Lucida Sans Unicode"/>
                <a:cs typeface="Lucida Sans Unicode"/>
              </a:rPr>
              <a:t>2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725"/>
              </a:spcBef>
            </a:pPr>
            <a:r>
              <a:rPr sz="1050" spc="-15" dirty="0">
                <a:latin typeface="Lucida Sans Unicode"/>
                <a:cs typeface="Lucida Sans Unicode"/>
              </a:rPr>
              <a:t>Sistemas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1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distribución</a:t>
            </a:r>
            <a:r>
              <a:rPr sz="1050" spc="-15" dirty="0">
                <a:latin typeface="Lucida Sans Unicode"/>
                <a:cs typeface="Lucida Sans Unicode"/>
              </a:rPr>
              <a:t> </a:t>
            </a:r>
            <a:r>
              <a:rPr sz="1050" spc="-55" dirty="0">
                <a:latin typeface="Lucida Sans Unicode"/>
                <a:cs typeface="Lucida Sans Unicode"/>
              </a:rPr>
              <a:t>..................................................</a:t>
            </a:r>
            <a:r>
              <a:rPr sz="1050" spc="-15" dirty="0">
                <a:latin typeface="Lucida Sans Unicode"/>
                <a:cs typeface="Lucida Sans Unicode"/>
              </a:rPr>
              <a:t> </a:t>
            </a:r>
            <a:r>
              <a:rPr sz="1050" spc="-55" dirty="0">
                <a:latin typeface="Lucida Sans Unicode"/>
                <a:cs typeface="Lucida Sans Unicode"/>
              </a:rPr>
              <a:t>..............</a:t>
            </a:r>
            <a:r>
              <a:rPr sz="1050" spc="-10" dirty="0">
                <a:latin typeface="Lucida Sans Unicode"/>
                <a:cs typeface="Lucida Sans Unicode"/>
              </a:rPr>
              <a:t> </a:t>
            </a:r>
            <a:r>
              <a:rPr sz="1050" spc="-65" dirty="0">
                <a:latin typeface="Lucida Sans Unicode"/>
                <a:cs typeface="Lucida Sans Unicode"/>
              </a:rPr>
              <a:t>4</a:t>
            </a:r>
            <a:endParaRPr sz="1050">
              <a:latin typeface="Lucida Sans Unicode"/>
              <a:cs typeface="Lucida Sans Unicode"/>
            </a:endParaRPr>
          </a:p>
          <a:p>
            <a:pPr marL="12700">
              <a:spcBef>
                <a:spcPts val="895"/>
              </a:spcBef>
            </a:pPr>
            <a:r>
              <a:rPr sz="900" spc="-20" dirty="0">
                <a:latin typeface="Lucida Sans Unicode"/>
                <a:cs typeface="Lucida Sans Unicode"/>
              </a:rPr>
              <a:t>Definición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45" dirty="0">
                <a:latin typeface="Lucida Sans Unicode"/>
                <a:cs typeface="Lucida Sans Unicode"/>
              </a:rPr>
              <a:t> ..................................................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45" dirty="0">
                <a:latin typeface="Lucida Sans Unicode"/>
                <a:cs typeface="Lucida Sans Unicode"/>
              </a:rPr>
              <a:t>.......... </a:t>
            </a:r>
            <a:r>
              <a:rPr sz="900" spc="-55" dirty="0">
                <a:latin typeface="Lucida Sans Unicode"/>
                <a:cs typeface="Lucida Sans Unicode"/>
              </a:rPr>
              <a:t>9</a:t>
            </a:r>
            <a:endParaRPr sz="900">
              <a:latin typeface="Lucida Sans Unicode"/>
              <a:cs typeface="Lucida Sans Unicode"/>
            </a:endParaRPr>
          </a:p>
          <a:p>
            <a:pPr marL="12700">
              <a:spcBef>
                <a:spcPts val="625"/>
              </a:spcBef>
            </a:pPr>
            <a:r>
              <a:rPr sz="950" spc="-20" dirty="0">
                <a:latin typeface="Lucida Sans Unicode"/>
                <a:cs typeface="Lucida Sans Unicode"/>
              </a:rPr>
              <a:t>Construcción</a:t>
            </a:r>
            <a:r>
              <a:rPr sz="950" spc="-3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del</a:t>
            </a:r>
            <a:r>
              <a:rPr sz="950" spc="-3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tablero</a:t>
            </a:r>
            <a:r>
              <a:rPr sz="950" spc="-3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3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distribución</a:t>
            </a:r>
            <a:r>
              <a:rPr sz="950" spc="-30" dirty="0">
                <a:latin typeface="Lucida Sans Unicode"/>
                <a:cs typeface="Lucida Sans Unicode"/>
              </a:rPr>
              <a:t> </a:t>
            </a:r>
            <a:r>
              <a:rPr sz="950" spc="-50" dirty="0">
                <a:latin typeface="Lucida Sans Unicode"/>
                <a:cs typeface="Lucida Sans Unicode"/>
              </a:rPr>
              <a:t>..................................................</a:t>
            </a:r>
            <a:r>
              <a:rPr sz="950" spc="-25" dirty="0">
                <a:latin typeface="Lucida Sans Unicode"/>
                <a:cs typeface="Lucida Sans Unicode"/>
              </a:rPr>
              <a:t> </a:t>
            </a:r>
            <a:r>
              <a:rPr sz="950" spc="-50" dirty="0">
                <a:latin typeface="Lucida Sans Unicode"/>
                <a:cs typeface="Lucida Sans Unicode"/>
              </a:rPr>
              <a:t>....</a:t>
            </a:r>
            <a:r>
              <a:rPr sz="950" spc="445" dirty="0">
                <a:latin typeface="Lucida Sans Unicode"/>
                <a:cs typeface="Lucida Sans Unicode"/>
              </a:rPr>
              <a:t> </a:t>
            </a:r>
            <a:r>
              <a:rPr sz="1200" spc="-75" dirty="0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spcBef>
                <a:spcPts val="565"/>
              </a:spcBef>
            </a:pPr>
            <a:r>
              <a:rPr sz="950" spc="-10" dirty="0">
                <a:latin typeface="Lucida Sans Unicode"/>
                <a:cs typeface="Lucida Sans Unicode"/>
              </a:rPr>
              <a:t>Equipo</a:t>
            </a:r>
            <a:r>
              <a:rPr sz="950" spc="-4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3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3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entrada</a:t>
            </a:r>
            <a:r>
              <a:rPr sz="950" spc="-4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3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servicio</a:t>
            </a:r>
            <a:r>
              <a:rPr sz="950" spc="-35" dirty="0">
                <a:latin typeface="Lucida Sans Unicode"/>
                <a:cs typeface="Lucida Sans Unicode"/>
              </a:rPr>
              <a:t> </a:t>
            </a:r>
            <a:r>
              <a:rPr sz="950" spc="-50" dirty="0">
                <a:latin typeface="Lucida Sans Unicode"/>
                <a:cs typeface="Lucida Sans Unicode"/>
              </a:rPr>
              <a:t>...........................................</a:t>
            </a:r>
            <a:r>
              <a:rPr sz="950" spc="-35" dirty="0">
                <a:latin typeface="Lucida Sans Unicode"/>
                <a:cs typeface="Lucida Sans Unicode"/>
              </a:rPr>
              <a:t> </a:t>
            </a:r>
            <a:r>
              <a:rPr sz="950" spc="-50" dirty="0">
                <a:latin typeface="Lucida Sans Unicode"/>
                <a:cs typeface="Lucida Sans Unicode"/>
              </a:rPr>
              <a:t>......</a:t>
            </a:r>
            <a:r>
              <a:rPr sz="950" spc="-4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Sección</a:t>
            </a:r>
            <a:r>
              <a:rPr sz="950" spc="-3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285" dirty="0">
                <a:latin typeface="Lucida Sans Unicode"/>
                <a:cs typeface="Lucida Sans Unicode"/>
              </a:rPr>
              <a:t> </a:t>
            </a:r>
            <a:r>
              <a:rPr sz="1200" spc="-75" dirty="0">
                <a:latin typeface="Lucida Sans Unicode"/>
                <a:cs typeface="Lucida Sans Unicode"/>
              </a:rPr>
              <a:t>8</a:t>
            </a:r>
            <a:endParaRPr sz="1200">
              <a:latin typeface="Lucida Sans Unicode"/>
              <a:cs typeface="Lucida Sans Unicode"/>
            </a:endParaRPr>
          </a:p>
          <a:p>
            <a:pPr marL="12700">
              <a:spcBef>
                <a:spcPts val="815"/>
              </a:spcBef>
            </a:pPr>
            <a:r>
              <a:rPr sz="950" spc="-20" dirty="0">
                <a:latin typeface="Lucida Sans Unicode"/>
                <a:cs typeface="Lucida Sans Unicode"/>
              </a:rPr>
              <a:t>servicio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50" dirty="0">
                <a:latin typeface="Lucida Sans Unicode"/>
                <a:cs typeface="Lucida Sans Unicode"/>
              </a:rPr>
              <a:t>..........................................</a:t>
            </a:r>
            <a:r>
              <a:rPr sz="950" spc="-5" dirty="0">
                <a:latin typeface="Lucida Sans Unicode"/>
                <a:cs typeface="Lucida Sans Unicode"/>
              </a:rPr>
              <a:t> </a:t>
            </a:r>
            <a:r>
              <a:rPr sz="950" spc="-50" dirty="0">
                <a:latin typeface="Lucida Sans Unicode"/>
                <a:cs typeface="Lucida Sans Unicode"/>
              </a:rPr>
              <a:t>..........................</a:t>
            </a:r>
            <a:r>
              <a:rPr sz="950" spc="-5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20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915"/>
              </a:spcBef>
            </a:pPr>
            <a:r>
              <a:rPr sz="900" dirty="0">
                <a:latin typeface="Lucida Sans Unicode"/>
                <a:cs typeface="Lucida Sans Unicode"/>
              </a:rPr>
              <a:t>Puesta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45" dirty="0">
                <a:latin typeface="Lucida Sans Unicode"/>
                <a:cs typeface="Lucida Sans Unicode"/>
              </a:rPr>
              <a:t> ............................................. ....... </a:t>
            </a:r>
            <a:r>
              <a:rPr sz="900" spc="-55" dirty="0">
                <a:latin typeface="Lucida Sans Unicode"/>
                <a:cs typeface="Lucida Sans Unicode"/>
              </a:rPr>
              <a:t>23</a:t>
            </a:r>
            <a:endParaRPr sz="900">
              <a:latin typeface="Lucida Sans Unicode"/>
              <a:cs typeface="Lucida Sans Unicode"/>
            </a:endParaRPr>
          </a:p>
          <a:p>
            <a:pPr marL="12700" marR="137160">
              <a:lnSpc>
                <a:spcPct val="162900"/>
              </a:lnSpc>
              <a:spcBef>
                <a:spcPts val="70"/>
              </a:spcBef>
            </a:pPr>
            <a:r>
              <a:rPr sz="1000" spc="-10" dirty="0">
                <a:latin typeface="Lucida Sans Unicode"/>
                <a:cs typeface="Lucida Sans Unicode"/>
              </a:rPr>
              <a:t>Protección contra </a:t>
            </a:r>
            <a:r>
              <a:rPr sz="1000" spc="-20" dirty="0">
                <a:latin typeface="Lucida Sans Unicode"/>
                <a:cs typeface="Lucida Sans Unicode"/>
              </a:rPr>
              <a:t>fallas </a:t>
            </a:r>
            <a:r>
              <a:rPr sz="1000" spc="5" dirty="0">
                <a:latin typeface="Lucida Sans Unicode"/>
                <a:cs typeface="Lucida Sans Unicode"/>
              </a:rPr>
              <a:t>a </a:t>
            </a:r>
            <a:r>
              <a:rPr sz="1000" spc="-5" dirty="0">
                <a:latin typeface="Lucida Sans Unicode"/>
                <a:cs typeface="Lucida Sans Unicode"/>
              </a:rPr>
              <a:t>tierra </a:t>
            </a:r>
            <a:r>
              <a:rPr sz="1000" spc="-50" dirty="0">
                <a:latin typeface="Lucida Sans Unicode"/>
                <a:cs typeface="Lucida Sans Unicode"/>
              </a:rPr>
              <a:t>............................................... ........ </a:t>
            </a:r>
            <a:r>
              <a:rPr sz="1000" spc="-65" dirty="0">
                <a:latin typeface="Lucida Sans Unicode"/>
                <a:cs typeface="Lucida Sans Unicode"/>
              </a:rPr>
              <a:t>26 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Dispositivos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desconexión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principal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la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sección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servicio</a:t>
            </a:r>
            <a:r>
              <a:rPr sz="1000" spc="-50" dirty="0">
                <a:latin typeface="Lucida Sans Unicode"/>
                <a:cs typeface="Lucida Sans Unicode"/>
              </a:rPr>
              <a:t> ......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65" dirty="0">
                <a:latin typeface="Lucida Sans Unicode"/>
                <a:cs typeface="Lucida Sans Unicode"/>
              </a:rPr>
              <a:t>30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Sección</a:t>
            </a:r>
            <a:r>
              <a:rPr sz="1100" spc="-40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40" dirty="0">
                <a:latin typeface="Lucida Sans Unicode"/>
                <a:cs typeface="Lucida Sans Unicode"/>
              </a:rPr>
              <a:t> </a:t>
            </a:r>
            <a:r>
              <a:rPr sz="1100" spc="-50" dirty="0">
                <a:latin typeface="Lucida Sans Unicode"/>
                <a:cs typeface="Lucida Sans Unicode"/>
              </a:rPr>
              <a:t>distribución.................................................</a:t>
            </a:r>
            <a:r>
              <a:rPr sz="1100" spc="-35" dirty="0">
                <a:latin typeface="Lucida Sans Unicode"/>
                <a:cs typeface="Lucida Sans Unicode"/>
              </a:rPr>
              <a:t> </a:t>
            </a:r>
            <a:r>
              <a:rPr sz="1100" spc="-55" dirty="0">
                <a:latin typeface="Lucida Sans Unicode"/>
                <a:cs typeface="Lucida Sans Unicode"/>
              </a:rPr>
              <a:t>.............</a:t>
            </a:r>
            <a:r>
              <a:rPr sz="1100" spc="-40" dirty="0">
                <a:latin typeface="Lucida Sans Unicode"/>
                <a:cs typeface="Lucida Sans Unicode"/>
              </a:rPr>
              <a:t> </a:t>
            </a:r>
            <a:r>
              <a:rPr sz="1100" spc="-70" dirty="0">
                <a:latin typeface="Lucida Sans Unicode"/>
                <a:cs typeface="Lucida Sans Unicode"/>
              </a:rPr>
              <a:t>35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spcBef>
                <a:spcPts val="785"/>
              </a:spcBef>
            </a:pPr>
            <a:r>
              <a:rPr sz="1000" spc="-25" dirty="0">
                <a:latin typeface="Lucida Sans Unicode"/>
                <a:cs typeface="Lucida Sans Unicode"/>
              </a:rPr>
              <a:t>Clasificaciones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la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centralita</a:t>
            </a:r>
            <a:r>
              <a:rPr sz="1000" spc="-50" dirty="0">
                <a:latin typeface="Lucida Sans Unicode"/>
                <a:cs typeface="Lucida Sans Unicode"/>
              </a:rPr>
              <a:t> .............................................. ............. </a:t>
            </a:r>
            <a:r>
              <a:rPr sz="1000" spc="-65" dirty="0">
                <a:latin typeface="Lucida Sans Unicode"/>
                <a:cs typeface="Lucida Sans Unicode"/>
              </a:rPr>
              <a:t>37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spcBef>
                <a:spcPts val="755"/>
              </a:spcBef>
            </a:pPr>
            <a:r>
              <a:rPr sz="1050" spc="-20" dirty="0">
                <a:latin typeface="Lucida Sans Unicode"/>
                <a:cs typeface="Lucida Sans Unicode"/>
              </a:rPr>
              <a:t>Cuadros</a:t>
            </a:r>
            <a:r>
              <a:rPr sz="1050" spc="-4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4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distribución</a:t>
            </a:r>
            <a:r>
              <a:rPr sz="1050" spc="-45" dirty="0">
                <a:latin typeface="Lucida Sans Unicode"/>
                <a:cs typeface="Lucida Sans Unicode"/>
              </a:rPr>
              <a:t> </a:t>
            </a:r>
            <a:r>
              <a:rPr sz="1050" spc="10" dirty="0">
                <a:latin typeface="Lucida Sans Unicode"/>
                <a:cs typeface="Lucida Sans Unicode"/>
              </a:rPr>
              <a:t>SB,</a:t>
            </a:r>
            <a:r>
              <a:rPr sz="1050" spc="-40" dirty="0">
                <a:latin typeface="Lucida Sans Unicode"/>
                <a:cs typeface="Lucida Sans Unicode"/>
              </a:rPr>
              <a:t> </a:t>
            </a:r>
            <a:r>
              <a:rPr sz="1050" spc="5" dirty="0">
                <a:latin typeface="Lucida Sans Unicode"/>
                <a:cs typeface="Lucida Sans Unicode"/>
              </a:rPr>
              <a:t>SB2</a:t>
            </a:r>
            <a:r>
              <a:rPr sz="1050" spc="-4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y</a:t>
            </a:r>
            <a:r>
              <a:rPr sz="1050" spc="-45" dirty="0">
                <a:latin typeface="Lucida Sans Unicode"/>
                <a:cs typeface="Lucida Sans Unicode"/>
              </a:rPr>
              <a:t> </a:t>
            </a:r>
            <a:r>
              <a:rPr sz="1050" spc="5" dirty="0">
                <a:latin typeface="Lucida Sans Unicode"/>
                <a:cs typeface="Lucida Sans Unicode"/>
              </a:rPr>
              <a:t>SB3</a:t>
            </a:r>
            <a:r>
              <a:rPr sz="1050" spc="-40" dirty="0">
                <a:latin typeface="Lucida Sans Unicode"/>
                <a:cs typeface="Lucida Sans Unicode"/>
              </a:rPr>
              <a:t> </a:t>
            </a:r>
            <a:r>
              <a:rPr sz="1050" spc="-55" dirty="0">
                <a:latin typeface="Lucida Sans Unicode"/>
                <a:cs typeface="Lucida Sans Unicode"/>
              </a:rPr>
              <a:t>...........................................</a:t>
            </a:r>
            <a:r>
              <a:rPr sz="1050" spc="-40" dirty="0">
                <a:latin typeface="Lucida Sans Unicode"/>
                <a:cs typeface="Lucida Sans Unicode"/>
              </a:rPr>
              <a:t> </a:t>
            </a:r>
            <a:r>
              <a:rPr sz="1050" spc="-65" dirty="0">
                <a:latin typeface="Lucida Sans Unicode"/>
                <a:cs typeface="Lucida Sans Unicode"/>
              </a:rPr>
              <a:t>40</a:t>
            </a:r>
            <a:endParaRPr sz="1050">
              <a:latin typeface="Lucida Sans Unicode"/>
              <a:cs typeface="Lucida Sans Unicode"/>
            </a:endParaRPr>
          </a:p>
          <a:p>
            <a:pPr marL="12700">
              <a:spcBef>
                <a:spcPts val="695"/>
              </a:spcBef>
            </a:pPr>
            <a:r>
              <a:rPr sz="1100" spc="-20" dirty="0">
                <a:latin typeface="Lucida Sans Unicode"/>
                <a:cs typeface="Lucida Sans Unicode"/>
              </a:rPr>
              <a:t>Cuadros</a:t>
            </a:r>
            <a:r>
              <a:rPr sz="1100" spc="-55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Conectados</a:t>
            </a:r>
            <a:r>
              <a:rPr sz="1100" spc="-50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Traseros</a:t>
            </a:r>
            <a:r>
              <a:rPr sz="1100" spc="-55" dirty="0">
                <a:latin typeface="Lucida Sans Unicode"/>
                <a:cs typeface="Lucida Sans Unicode"/>
              </a:rPr>
              <a:t> ................................................</a:t>
            </a:r>
            <a:r>
              <a:rPr sz="1100" spc="-50" dirty="0">
                <a:latin typeface="Lucida Sans Unicode"/>
                <a:cs typeface="Lucida Sans Unicode"/>
              </a:rPr>
              <a:t> </a:t>
            </a:r>
            <a:r>
              <a:rPr sz="1100" spc="-70" dirty="0">
                <a:latin typeface="Lucida Sans Unicode"/>
                <a:cs typeface="Lucida Sans Unicode"/>
              </a:rPr>
              <a:t>44</a:t>
            </a:r>
            <a:endParaRPr sz="1100">
              <a:latin typeface="Lucida Sans Unicode"/>
              <a:cs typeface="Lucida Sans Unicode"/>
            </a:endParaRPr>
          </a:p>
          <a:p>
            <a:pPr marL="12700" marR="207010">
              <a:lnSpc>
                <a:spcPts val="2010"/>
              </a:lnSpc>
              <a:spcBef>
                <a:spcPts val="175"/>
              </a:spcBef>
            </a:pPr>
            <a:r>
              <a:rPr sz="900" spc="-15" dirty="0">
                <a:latin typeface="Lucida Sans Unicode"/>
                <a:cs typeface="Lucida Sans Unicode"/>
              </a:rPr>
              <a:t>Cuadros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sistema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alimentación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integrado</a:t>
            </a:r>
            <a:r>
              <a:rPr sz="900" spc="-45" dirty="0">
                <a:latin typeface="Lucida Sans Unicode"/>
                <a:cs typeface="Lucida Sans Unicode"/>
              </a:rPr>
              <a:t> ................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5" dirty="0">
                <a:latin typeface="Lucida Sans Unicode"/>
                <a:cs typeface="Lucida Sans Unicode"/>
              </a:rPr>
              <a:t>45 </a:t>
            </a:r>
            <a:r>
              <a:rPr sz="900" spc="-26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Cuadros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0" dirty="0">
                <a:latin typeface="Lucida Sans Unicode"/>
                <a:cs typeface="Lucida Sans Unicode"/>
              </a:rPr>
              <a:t>distribución </a:t>
            </a:r>
            <a:r>
              <a:rPr sz="950" spc="-5" dirty="0">
                <a:latin typeface="Lucida Sans Unicode"/>
                <a:cs typeface="Lucida Sans Unicode"/>
              </a:rPr>
              <a:t>preparados </a:t>
            </a:r>
            <a:r>
              <a:rPr sz="950" dirty="0">
                <a:latin typeface="Lucida Sans Unicode"/>
                <a:cs typeface="Lucida Sans Unicode"/>
              </a:rPr>
              <a:t>para </a:t>
            </a:r>
            <a:r>
              <a:rPr sz="950" spc="-5" dirty="0">
                <a:latin typeface="Lucida Sans Unicode"/>
                <a:cs typeface="Lucida Sans Unicode"/>
              </a:rPr>
              <a:t>generador </a:t>
            </a:r>
            <a:r>
              <a:rPr sz="950" spc="-50" dirty="0">
                <a:latin typeface="Lucida Sans Unicode"/>
                <a:cs typeface="Lucida Sans Unicode"/>
              </a:rPr>
              <a:t>.......................... </a:t>
            </a:r>
            <a:r>
              <a:rPr sz="950" spc="-60" dirty="0">
                <a:latin typeface="Lucida Sans Unicode"/>
                <a:cs typeface="Lucida Sans Unicode"/>
              </a:rPr>
              <a:t>47 </a:t>
            </a:r>
            <a:r>
              <a:rPr sz="950" spc="-29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Paneles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listos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energía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solar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40" dirty="0">
                <a:latin typeface="Lucida Sans Unicode"/>
                <a:cs typeface="Lucida Sans Unicode"/>
              </a:rPr>
              <a:t>...............................................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40" dirty="0">
                <a:latin typeface="Lucida Sans Unicode"/>
                <a:cs typeface="Lucida Sans Unicode"/>
              </a:rPr>
              <a:t>......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5</a:t>
            </a:r>
            <a:endParaRPr sz="800">
              <a:latin typeface="Lucida Sans Unicode"/>
              <a:cs typeface="Lucida Sans Unicode"/>
            </a:endParaRPr>
          </a:p>
          <a:p>
            <a:pPr marL="12700">
              <a:spcBef>
                <a:spcPts val="495"/>
              </a:spcBef>
            </a:pPr>
            <a:r>
              <a:rPr sz="1100" spc="-20" dirty="0">
                <a:latin typeface="Lucida Sans Unicode"/>
                <a:cs typeface="Lucida Sans Unicode"/>
              </a:rPr>
              <a:t>Centralitas</a:t>
            </a:r>
            <a:r>
              <a:rPr sz="1100" spc="-55" dirty="0">
                <a:latin typeface="Lucida Sans Unicode"/>
                <a:cs typeface="Lucida Sans Unicode"/>
              </a:rPr>
              <a:t> </a:t>
            </a:r>
            <a:r>
              <a:rPr sz="1100" dirty="0">
                <a:latin typeface="Lucida Sans Unicode"/>
                <a:cs typeface="Lucida Sans Unicode"/>
              </a:rPr>
              <a:t>Super</a:t>
            </a:r>
            <a:r>
              <a:rPr sz="1100" spc="-55" dirty="0">
                <a:latin typeface="Lucida Sans Unicode"/>
                <a:cs typeface="Lucida Sans Unicode"/>
              </a:rPr>
              <a:t> </a:t>
            </a:r>
            <a:r>
              <a:rPr sz="1100" spc="10" dirty="0">
                <a:latin typeface="Lucida Sans Unicode"/>
                <a:cs typeface="Lucida Sans Unicode"/>
              </a:rPr>
              <a:t>Blue</a:t>
            </a:r>
            <a:r>
              <a:rPr sz="1100" spc="-50" dirty="0">
                <a:latin typeface="Lucida Sans Unicode"/>
                <a:cs typeface="Lucida Sans Unicode"/>
              </a:rPr>
              <a:t> </a:t>
            </a:r>
            <a:r>
              <a:rPr sz="1100" spc="5" dirty="0">
                <a:latin typeface="Lucida Sans Unicode"/>
                <a:cs typeface="Lucida Sans Unicode"/>
              </a:rPr>
              <a:t>Pennant</a:t>
            </a:r>
            <a:r>
              <a:rPr sz="1100" spc="-55" dirty="0">
                <a:latin typeface="Lucida Sans Unicode"/>
                <a:cs typeface="Lucida Sans Unicode"/>
              </a:rPr>
              <a:t> ................................................</a:t>
            </a:r>
            <a:r>
              <a:rPr sz="1100" spc="-50" dirty="0">
                <a:latin typeface="Lucida Sans Unicode"/>
                <a:cs typeface="Lucida Sans Unicode"/>
              </a:rPr>
              <a:t> </a:t>
            </a:r>
            <a:r>
              <a:rPr sz="1100" spc="-70" dirty="0">
                <a:latin typeface="Lucida Sans Unicode"/>
                <a:cs typeface="Lucida Sans Unicode"/>
              </a:rPr>
              <a:t>52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spcBef>
                <a:spcPts val="735"/>
              </a:spcBef>
            </a:pPr>
            <a:r>
              <a:rPr sz="1050" spc="-20" dirty="0">
                <a:latin typeface="Lucida Sans Unicode"/>
                <a:cs typeface="Lucida Sans Unicode"/>
              </a:rPr>
              <a:t>Cuadros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1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Multimedida</a:t>
            </a:r>
            <a:r>
              <a:rPr sz="1050" spc="-15" dirty="0">
                <a:latin typeface="Lucida Sans Unicode"/>
                <a:cs typeface="Lucida Sans Unicode"/>
              </a:rPr>
              <a:t> </a:t>
            </a:r>
            <a:r>
              <a:rPr sz="1050" spc="-55" dirty="0">
                <a:latin typeface="Lucida Sans Unicode"/>
                <a:cs typeface="Lucida Sans Unicode"/>
              </a:rPr>
              <a:t>...............................................................</a:t>
            </a:r>
            <a:r>
              <a:rPr sz="1050" spc="-20" dirty="0">
                <a:latin typeface="Lucida Sans Unicode"/>
                <a:cs typeface="Lucida Sans Unicode"/>
              </a:rPr>
              <a:t> </a:t>
            </a:r>
            <a:r>
              <a:rPr sz="1050" spc="-65" dirty="0">
                <a:latin typeface="Lucida Sans Unicode"/>
                <a:cs typeface="Lucida Sans Unicode"/>
              </a:rPr>
              <a:t>54</a:t>
            </a:r>
            <a:endParaRPr sz="1050">
              <a:latin typeface="Lucida Sans Unicode"/>
              <a:cs typeface="Lucida Sans Unicode"/>
            </a:endParaRPr>
          </a:p>
          <a:p>
            <a:pPr marL="12700">
              <a:spcBef>
                <a:spcPts val="695"/>
              </a:spcBef>
            </a:pPr>
            <a:r>
              <a:rPr sz="1100" spc="-20" dirty="0">
                <a:latin typeface="Lucida Sans Unicode"/>
                <a:cs typeface="Lucida Sans Unicode"/>
              </a:rPr>
              <a:t>Tableros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dirty="0">
                <a:latin typeface="Lucida Sans Unicode"/>
                <a:cs typeface="Lucida Sans Unicode"/>
              </a:rPr>
              <a:t>Entrada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Servicios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Especiales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5" dirty="0">
                <a:latin typeface="Lucida Sans Unicode"/>
                <a:cs typeface="Lucida Sans Unicode"/>
              </a:rPr>
              <a:t>..........................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70" dirty="0">
                <a:latin typeface="Lucida Sans Unicode"/>
                <a:cs typeface="Lucida Sans Unicode"/>
              </a:rPr>
              <a:t>56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spcBef>
                <a:spcPts val="635"/>
              </a:spcBef>
            </a:pPr>
            <a:r>
              <a:rPr sz="1150" spc="-30" dirty="0">
                <a:latin typeface="Lucida Sans Unicode"/>
                <a:cs typeface="Lucida Sans Unicode"/>
              </a:rPr>
              <a:t>Cosas</a:t>
            </a:r>
            <a:r>
              <a:rPr sz="1150" spc="-25" dirty="0">
                <a:latin typeface="Lucida Sans Unicode"/>
                <a:cs typeface="Lucida Sans Unicode"/>
              </a:rPr>
              <a:t> </a:t>
            </a:r>
            <a:r>
              <a:rPr sz="1150" dirty="0">
                <a:latin typeface="Lucida Sans Unicode"/>
                <a:cs typeface="Lucida Sans Unicode"/>
              </a:rPr>
              <a:t>para</a:t>
            </a:r>
            <a:r>
              <a:rPr sz="1150" spc="-2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considerar</a:t>
            </a:r>
            <a:r>
              <a:rPr sz="1150" spc="-25" dirty="0">
                <a:latin typeface="Lucida Sans Unicode"/>
                <a:cs typeface="Lucida Sans Unicode"/>
              </a:rPr>
              <a:t> </a:t>
            </a:r>
            <a:r>
              <a:rPr sz="1150" spc="-60" dirty="0">
                <a:latin typeface="Lucida Sans Unicode"/>
                <a:cs typeface="Lucida Sans Unicode"/>
              </a:rPr>
              <a:t>...............................................</a:t>
            </a:r>
            <a:r>
              <a:rPr sz="1150" spc="-25" dirty="0">
                <a:latin typeface="Lucida Sans Unicode"/>
                <a:cs typeface="Lucida Sans Unicode"/>
              </a:rPr>
              <a:t> </a:t>
            </a:r>
            <a:r>
              <a:rPr sz="1150" spc="-60" dirty="0">
                <a:latin typeface="Lucida Sans Unicode"/>
                <a:cs typeface="Lucida Sans Unicode"/>
              </a:rPr>
              <a:t>..........</a:t>
            </a:r>
            <a:r>
              <a:rPr sz="1150" spc="-20" dirty="0">
                <a:latin typeface="Lucida Sans Unicode"/>
                <a:cs typeface="Lucida Sans Unicode"/>
              </a:rPr>
              <a:t> </a:t>
            </a:r>
            <a:r>
              <a:rPr sz="1150" spc="-70" dirty="0">
                <a:latin typeface="Lucida Sans Unicode"/>
                <a:cs typeface="Lucida Sans Unicode"/>
              </a:rPr>
              <a:t>57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725"/>
              </a:spcBef>
            </a:pPr>
            <a:r>
              <a:rPr sz="1050" spc="-10" dirty="0">
                <a:latin typeface="Lucida Sans Unicode"/>
                <a:cs typeface="Lucida Sans Unicode"/>
              </a:rPr>
              <a:t>Revisar</a:t>
            </a:r>
            <a:r>
              <a:rPr sz="1050" spc="-2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las </a:t>
            </a:r>
            <a:r>
              <a:rPr sz="1050" spc="-15" dirty="0">
                <a:latin typeface="Lucida Sans Unicode"/>
                <a:cs typeface="Lucida Sans Unicode"/>
              </a:rPr>
              <a:t>respuestas</a:t>
            </a:r>
            <a:r>
              <a:rPr sz="1050" spc="-20" dirty="0">
                <a:latin typeface="Lucida Sans Unicode"/>
                <a:cs typeface="Lucida Sans Unicode"/>
              </a:rPr>
              <a:t> </a:t>
            </a:r>
            <a:r>
              <a:rPr sz="1050" spc="-55" dirty="0">
                <a:latin typeface="Lucida Sans Unicode"/>
                <a:cs typeface="Lucida Sans Unicode"/>
              </a:rPr>
              <a:t>..................................................</a:t>
            </a:r>
            <a:r>
              <a:rPr sz="1050" spc="-20" dirty="0">
                <a:latin typeface="Lucida Sans Unicode"/>
                <a:cs typeface="Lucida Sans Unicode"/>
              </a:rPr>
              <a:t> </a:t>
            </a:r>
            <a:r>
              <a:rPr sz="1050" spc="-55" dirty="0">
                <a:latin typeface="Lucida Sans Unicode"/>
                <a:cs typeface="Lucida Sans Unicode"/>
              </a:rPr>
              <a:t>...................</a:t>
            </a:r>
            <a:r>
              <a:rPr sz="1050" spc="-20" dirty="0">
                <a:latin typeface="Lucida Sans Unicode"/>
                <a:cs typeface="Lucida Sans Unicode"/>
              </a:rPr>
              <a:t> </a:t>
            </a:r>
            <a:r>
              <a:rPr sz="1050" spc="-65" dirty="0">
                <a:latin typeface="Lucida Sans Unicode"/>
                <a:cs typeface="Lucida Sans Unicode"/>
              </a:rPr>
              <a:t>59</a:t>
            </a:r>
            <a:endParaRPr sz="1050">
              <a:latin typeface="Lucida Sans Unicode"/>
              <a:cs typeface="Lucida Sans Unicode"/>
            </a:endParaRPr>
          </a:p>
          <a:p>
            <a:pPr marL="12700">
              <a:spcBef>
                <a:spcPts val="645"/>
              </a:spcBef>
            </a:pPr>
            <a:r>
              <a:rPr sz="1150" spc="-15" dirty="0">
                <a:latin typeface="Lucida Sans Unicode"/>
                <a:cs typeface="Lucida Sans Unicode"/>
              </a:rPr>
              <a:t>Examen</a:t>
            </a:r>
            <a:r>
              <a:rPr sz="1150" spc="-20" dirty="0">
                <a:latin typeface="Lucida Sans Unicode"/>
                <a:cs typeface="Lucida Sans Unicode"/>
              </a:rPr>
              <a:t> final</a:t>
            </a:r>
            <a:r>
              <a:rPr sz="1150" spc="-15" dirty="0">
                <a:latin typeface="Lucida Sans Unicode"/>
                <a:cs typeface="Lucida Sans Unicode"/>
              </a:rPr>
              <a:t> </a:t>
            </a:r>
            <a:r>
              <a:rPr sz="1150" spc="-60" dirty="0">
                <a:latin typeface="Lucida Sans Unicode"/>
                <a:cs typeface="Lucida Sans Unicode"/>
              </a:rPr>
              <a:t>................................................</a:t>
            </a:r>
            <a:r>
              <a:rPr sz="1150" spc="-15" dirty="0">
                <a:latin typeface="Lucida Sans Unicode"/>
                <a:cs typeface="Lucida Sans Unicode"/>
              </a:rPr>
              <a:t> </a:t>
            </a:r>
            <a:r>
              <a:rPr sz="1150" spc="-60" dirty="0">
                <a:latin typeface="Lucida Sans Unicode"/>
                <a:cs typeface="Lucida Sans Unicode"/>
              </a:rPr>
              <a:t>..........................</a:t>
            </a:r>
            <a:r>
              <a:rPr sz="1150" spc="-20" dirty="0">
                <a:latin typeface="Lucida Sans Unicode"/>
                <a:cs typeface="Lucida Sans Unicode"/>
              </a:rPr>
              <a:t> </a:t>
            </a:r>
            <a:r>
              <a:rPr sz="1150" spc="-70" dirty="0">
                <a:latin typeface="Lucida Sans Unicode"/>
                <a:cs typeface="Lucida Sans Unicode"/>
              </a:rPr>
              <a:t>60</a:t>
            </a:r>
            <a:endParaRPr sz="1150">
              <a:latin typeface="Lucida Sans Unicode"/>
              <a:cs typeface="Lucida Sans Unicode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5054600" y="0"/>
            <a:ext cx="2466340" cy="127000"/>
            <a:chOff x="0" y="0"/>
            <a:chExt cx="2466340" cy="127000"/>
          </a:xfrm>
        </p:grpSpPr>
        <p:sp>
          <p:nvSpPr>
            <p:cNvPr id="5" name="object 5"/>
            <p:cNvSpPr/>
            <p:nvPr/>
          </p:nvSpPr>
          <p:spPr>
            <a:xfrm>
              <a:off x="0" y="0"/>
              <a:ext cx="2466340" cy="114300"/>
            </a:xfrm>
            <a:custGeom>
              <a:avLst/>
              <a:gdLst/>
              <a:ahLst/>
              <a:cxnLst/>
              <a:rect l="l" t="t" r="r" b="b"/>
              <a:pathLst>
                <a:path w="2466340" h="114300">
                  <a:moveTo>
                    <a:pt x="0" y="114300"/>
                  </a:moveTo>
                  <a:lnTo>
                    <a:pt x="2465781" y="114300"/>
                  </a:lnTo>
                  <a:lnTo>
                    <a:pt x="2465781" y="0"/>
                  </a:lnTo>
                  <a:lnTo>
                    <a:pt x="0" y="0"/>
                  </a:lnTo>
                  <a:lnTo>
                    <a:pt x="0" y="11430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750" y="0"/>
              <a:ext cx="127000" cy="127000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5220462" y="1"/>
            <a:ext cx="227457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Traducido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del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inglés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al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español</a:t>
            </a:r>
            <a:r>
              <a:rPr sz="600" spc="-2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55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-</a:t>
            </a:r>
            <a:r>
              <a:rPr sz="600" spc="-2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 </a:t>
            </a:r>
            <a:r>
              <a:rPr sz="600" spc="-10" dirty="0">
                <a:solidFill>
                  <a:srgbClr val="0E2B46"/>
                </a:solidFill>
                <a:latin typeface="Lucida Sans Unicode"/>
                <a:cs typeface="Lucida Sans Unicode"/>
                <a:hlinkClick r:id="rId3"/>
              </a:rPr>
              <a:t>www.onlinedoctranslator.com</a:t>
            </a:r>
            <a:endParaRPr sz="6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894715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2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957480" y="512799"/>
            <a:ext cx="117030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-15" dirty="0">
                <a:latin typeface="Lucida Sans Unicode"/>
                <a:cs typeface="Lucida Sans Unicode"/>
              </a:rPr>
              <a:t>Introducción</a:t>
            </a:r>
            <a:endParaRPr sz="15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454" y="1858999"/>
            <a:ext cx="4321810" cy="73444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38100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Lucida Sans Unicode"/>
                <a:cs typeface="Lucida Sans Unicode"/>
              </a:rPr>
              <a:t>Bienvenidos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otro </a:t>
            </a:r>
            <a:r>
              <a:rPr sz="850" spc="-15" dirty="0">
                <a:latin typeface="Lucida Sans Unicode"/>
                <a:cs typeface="Lucida Sans Unicode"/>
              </a:rPr>
              <a:t>curso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b="1" spc="-40" dirty="0">
                <a:latin typeface="Arial"/>
                <a:cs typeface="Arial"/>
              </a:rPr>
              <a:t>PASO </a:t>
            </a:r>
            <a:r>
              <a:rPr sz="850" spc="-15" dirty="0">
                <a:latin typeface="Lucida Sans Unicode"/>
                <a:cs typeface="Lucida Sans Unicode"/>
              </a:rPr>
              <a:t>serie, </a:t>
            </a:r>
            <a:r>
              <a:rPr sz="850" b="1" spc="-25" dirty="0">
                <a:latin typeface="Arial"/>
                <a:cs typeface="Arial"/>
              </a:rPr>
              <a:t>S</a:t>
            </a:r>
            <a:r>
              <a:rPr sz="850" spc="-25" dirty="0">
                <a:latin typeface="Lucida Sans Unicode"/>
                <a:cs typeface="Lucida Sans Unicode"/>
              </a:rPr>
              <a:t>iemens </a:t>
            </a:r>
            <a:r>
              <a:rPr sz="850" b="1" spc="-20" dirty="0">
                <a:latin typeface="Arial"/>
                <a:cs typeface="Arial"/>
              </a:rPr>
              <a:t>T</a:t>
            </a:r>
            <a:r>
              <a:rPr sz="850" spc="-20" dirty="0">
                <a:latin typeface="Lucida Sans Unicode"/>
                <a:cs typeface="Lucida Sans Unicode"/>
              </a:rPr>
              <a:t>técnico </a:t>
            </a:r>
            <a:r>
              <a:rPr sz="850" b="1" dirty="0">
                <a:latin typeface="Arial"/>
                <a:cs typeface="Arial"/>
              </a:rPr>
              <a:t>mi</a:t>
            </a:r>
            <a:r>
              <a:rPr sz="850" dirty="0">
                <a:latin typeface="Lucida Sans Unicode"/>
                <a:cs typeface="Lucida Sans Unicode"/>
              </a:rPr>
              <a:t>educacion 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b="1" spc="-55" dirty="0">
                <a:latin typeface="Arial"/>
                <a:cs typeface="Arial"/>
              </a:rPr>
              <a:t>PAGS</a:t>
            </a:r>
            <a:r>
              <a:rPr sz="850" spc="-10" dirty="0">
                <a:latin typeface="Lucida Sans Unicode"/>
                <a:cs typeface="Lucida Sans Unicode"/>
              </a:rPr>
              <a:t>programa,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diseñado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preparar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nuestros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distribuidores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  </a:t>
            </a:r>
            <a:r>
              <a:rPr sz="850" spc="-5" dirty="0">
                <a:latin typeface="Lucida Sans Unicode"/>
                <a:cs typeface="Lucida Sans Unicode"/>
              </a:rPr>
              <a:t>vender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productos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Siemens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Industry,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Inc.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manera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más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eficaz.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Este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curso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cubre</a:t>
            </a:r>
            <a:r>
              <a:rPr sz="850" b="1" spc="-5" dirty="0">
                <a:latin typeface="Arial"/>
                <a:cs typeface="Arial"/>
              </a:rPr>
              <a:t>Conceptos </a:t>
            </a:r>
            <a:r>
              <a:rPr sz="850" b="1" spc="-10" dirty="0">
                <a:latin typeface="Arial"/>
                <a:cs typeface="Arial"/>
              </a:rPr>
              <a:t>básicos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-10" dirty="0">
                <a:latin typeface="Arial"/>
                <a:cs typeface="Arial"/>
              </a:rPr>
              <a:t>los </a:t>
            </a:r>
            <a:r>
              <a:rPr sz="850" b="1" spc="10" dirty="0">
                <a:latin typeface="Arial"/>
                <a:cs typeface="Arial"/>
              </a:rPr>
              <a:t>cuadros </a:t>
            </a:r>
            <a:r>
              <a:rPr sz="850" b="1" spc="20" dirty="0">
                <a:latin typeface="Arial"/>
                <a:cs typeface="Arial"/>
              </a:rPr>
              <a:t>de distribución </a:t>
            </a:r>
            <a:r>
              <a:rPr sz="850" spc="-15" dirty="0">
                <a:latin typeface="Lucida Sans Unicode"/>
                <a:cs typeface="Lucida Sans Unicode"/>
              </a:rPr>
              <a:t>y productos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relacionados.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151765">
              <a:lnSpc>
                <a:spcPct val="141200"/>
              </a:lnSpc>
            </a:pPr>
            <a:r>
              <a:rPr sz="850" spc="-35" dirty="0">
                <a:latin typeface="Lucida Sans Unicode"/>
                <a:cs typeface="Lucida Sans Unicode"/>
              </a:rPr>
              <a:t>Al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finalizar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b="1" dirty="0">
                <a:latin typeface="Arial"/>
                <a:cs typeface="Arial"/>
              </a:rPr>
              <a:t>Conceptos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básicos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los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cuadros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distribución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deberias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capaz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de: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76835" indent="-64769">
              <a:buChar char="•"/>
              <a:tabLst>
                <a:tab pos="77470" algn="l"/>
              </a:tabLst>
            </a:pPr>
            <a:r>
              <a:rPr sz="800" spc="-20" dirty="0">
                <a:latin typeface="Lucida Sans Unicode"/>
                <a:cs typeface="Lucida Sans Unicode"/>
              </a:rPr>
              <a:t>Explicar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papel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cuadros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sistema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distribución.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30"/>
              </a:spcBef>
              <a:buChar char="•"/>
            </a:pPr>
            <a:endParaRPr sz="950">
              <a:latin typeface="Lucida Sans Unicode"/>
              <a:cs typeface="Lucida Sans Unicode"/>
            </a:endParaRPr>
          </a:p>
          <a:p>
            <a:pPr marL="12700" marR="658495">
              <a:lnSpc>
                <a:spcPct val="114300"/>
              </a:lnSpc>
              <a:buChar char="•"/>
              <a:tabLst>
                <a:tab pos="93980" algn="l"/>
              </a:tabLst>
            </a:pPr>
            <a:r>
              <a:rPr sz="1000" spc="-15" dirty="0">
                <a:latin typeface="Lucida Sans Unicode"/>
                <a:cs typeface="Lucida Sans Unicode"/>
              </a:rPr>
              <a:t>Definir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un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cuadro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distribución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según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las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50" i="1" spc="20" dirty="0">
                <a:latin typeface="Trebuchet MS"/>
                <a:cs typeface="Trebuchet MS"/>
              </a:rPr>
              <a:t>Código</a:t>
            </a:r>
            <a:r>
              <a:rPr sz="1050" i="1" spc="-60" dirty="0">
                <a:latin typeface="Trebuchet MS"/>
                <a:cs typeface="Trebuchet MS"/>
              </a:rPr>
              <a:t> </a:t>
            </a:r>
            <a:r>
              <a:rPr sz="1050" i="1" spc="-25" dirty="0">
                <a:latin typeface="Trebuchet MS"/>
                <a:cs typeface="Trebuchet MS"/>
              </a:rPr>
              <a:t>Eléctrico </a:t>
            </a:r>
            <a:r>
              <a:rPr sz="1050" i="1" spc="-300" dirty="0">
                <a:latin typeface="Trebuchet MS"/>
                <a:cs typeface="Trebuchet MS"/>
              </a:rPr>
              <a:t> </a:t>
            </a:r>
            <a:r>
              <a:rPr sz="1050" i="1" spc="10" dirty="0">
                <a:latin typeface="Trebuchet MS"/>
                <a:cs typeface="Trebuchet MS"/>
              </a:rPr>
              <a:t>Nacional®</a:t>
            </a:r>
            <a:endParaRPr sz="1050">
              <a:latin typeface="Trebuchet MS"/>
              <a:cs typeface="Trebuchet MS"/>
            </a:endParaRPr>
          </a:p>
          <a:p>
            <a:pPr>
              <a:spcBef>
                <a:spcPts val="5"/>
              </a:spcBef>
              <a:buChar char="•"/>
            </a:pPr>
            <a:endParaRPr sz="1650">
              <a:latin typeface="Trebuchet MS"/>
              <a:cs typeface="Trebuchet MS"/>
            </a:endParaRPr>
          </a:p>
          <a:p>
            <a:pPr marL="73025" indent="-60960">
              <a:buChar char="•"/>
              <a:tabLst>
                <a:tab pos="73660" algn="l"/>
              </a:tabLst>
            </a:pPr>
            <a:r>
              <a:rPr sz="750" spc="-10" dirty="0">
                <a:latin typeface="Lucida Sans Unicode"/>
                <a:cs typeface="Lucida Sans Unicode"/>
              </a:rPr>
              <a:t>Identificar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las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partes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principales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un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cuadro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distribución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  <a:buChar char="•"/>
            </a:pPr>
            <a:endParaRPr sz="900">
              <a:latin typeface="Lucida Sans Unicode"/>
              <a:cs typeface="Lucida Sans Unicode"/>
            </a:endParaRPr>
          </a:p>
          <a:p>
            <a:pPr marL="77470" marR="759460" indent="-77470">
              <a:lnSpc>
                <a:spcPct val="150000"/>
              </a:lnSpc>
              <a:buChar char="•"/>
              <a:tabLst>
                <a:tab pos="77470" algn="l"/>
              </a:tabLst>
            </a:pPr>
            <a:r>
              <a:rPr sz="800" spc="-10" dirty="0">
                <a:latin typeface="Lucida Sans Unicode"/>
                <a:cs typeface="Lucida Sans Unicode"/>
              </a:rPr>
              <a:t>Identificar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varias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formas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llevar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energía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  <a:buChar char="•"/>
            </a:pPr>
            <a:endParaRPr sz="950">
              <a:latin typeface="Lucida Sans Unicode"/>
              <a:cs typeface="Lucida Sans Unicode"/>
            </a:endParaRPr>
          </a:p>
          <a:p>
            <a:pPr marL="89535" marR="318135" indent="-89535">
              <a:lnSpc>
                <a:spcPct val="126299"/>
              </a:lnSpc>
              <a:spcBef>
                <a:spcPts val="5"/>
              </a:spcBef>
              <a:buChar char="•"/>
              <a:tabLst>
                <a:tab pos="89535" algn="l"/>
              </a:tabLst>
            </a:pPr>
            <a:r>
              <a:rPr sz="950" spc="-20" dirty="0">
                <a:latin typeface="Lucida Sans Unicode"/>
                <a:cs typeface="Lucida Sans Unicode"/>
              </a:rPr>
              <a:t>Explicar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diferencia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entre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secuencia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fría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caliente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relación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con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los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transformadores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corriente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  <a:buChar char="•"/>
            </a:pPr>
            <a:endParaRPr sz="900">
              <a:latin typeface="Lucida Sans Unicode"/>
              <a:cs typeface="Lucida Sans Unicode"/>
            </a:endParaRPr>
          </a:p>
          <a:p>
            <a:pPr marL="77470" marR="246379" indent="-77470">
              <a:lnSpc>
                <a:spcPct val="150000"/>
              </a:lnSpc>
              <a:buChar char="•"/>
              <a:tabLst>
                <a:tab pos="77470" algn="l"/>
              </a:tabLst>
            </a:pPr>
            <a:r>
              <a:rPr sz="800" spc="-10" dirty="0">
                <a:latin typeface="Lucida Sans Unicode"/>
                <a:cs typeface="Lucida Sans Unicode"/>
              </a:rPr>
              <a:t>Identificar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tipos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dispositivos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principales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cuadros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Siemens</a:t>
            </a:r>
            <a:endParaRPr sz="8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buChar char="•"/>
            </a:pPr>
            <a:endParaRPr sz="1150">
              <a:latin typeface="Lucida Sans Unicode"/>
              <a:cs typeface="Lucida Sans Unicode"/>
            </a:endParaRPr>
          </a:p>
          <a:p>
            <a:pPr marL="88900" indent="-76835">
              <a:spcBef>
                <a:spcPts val="5"/>
              </a:spcBef>
              <a:buChar char="•"/>
              <a:tabLst>
                <a:tab pos="89535" algn="l"/>
              </a:tabLst>
            </a:pPr>
            <a:r>
              <a:rPr sz="950" spc="-10" dirty="0">
                <a:latin typeface="Lucida Sans Unicode"/>
                <a:cs typeface="Lucida Sans Unicode"/>
              </a:rPr>
              <a:t>Identificar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los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distintos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modelos</a:t>
            </a:r>
            <a:r>
              <a:rPr sz="950" spc="-4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cuadros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eléctricos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Siemens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5" dirty="0">
                <a:latin typeface="Lucida Sans Unicode"/>
                <a:cs typeface="Lucida Sans Unicode"/>
              </a:rPr>
              <a:t>Este </a:t>
            </a:r>
            <a:r>
              <a:rPr sz="850" spc="-15" dirty="0">
                <a:latin typeface="Lucida Sans Unicode"/>
                <a:cs typeface="Lucida Sans Unicode"/>
              </a:rPr>
              <a:t>conocimiento </a:t>
            </a:r>
            <a:r>
              <a:rPr sz="850" spc="-20" dirty="0">
                <a:latin typeface="Lucida Sans Unicode"/>
                <a:cs typeface="Lucida Sans Unicode"/>
              </a:rPr>
              <a:t>lo </a:t>
            </a:r>
            <a:r>
              <a:rPr sz="850" dirty="0">
                <a:latin typeface="Lucida Sans Unicode"/>
                <a:cs typeface="Lucida Sans Unicode"/>
              </a:rPr>
              <a:t>ayudará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comprender </a:t>
            </a:r>
            <a:r>
              <a:rPr sz="850" spc="-10" dirty="0">
                <a:latin typeface="Lucida Sans Unicode"/>
                <a:cs typeface="Lucida Sans Unicode"/>
              </a:rPr>
              <a:t>mejor </a:t>
            </a:r>
            <a:r>
              <a:rPr sz="850" spc="-15" dirty="0">
                <a:latin typeface="Lucida Sans Unicode"/>
                <a:cs typeface="Lucida Sans Unicode"/>
              </a:rPr>
              <a:t>las aplicaciones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clientes. </a:t>
            </a:r>
            <a:r>
              <a:rPr sz="850" spc="-1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Además, </a:t>
            </a:r>
            <a:r>
              <a:rPr sz="850" spc="-5" dirty="0">
                <a:latin typeface="Lucida Sans Unicode"/>
                <a:cs typeface="Lucida Sans Unicode"/>
              </a:rPr>
              <a:t>podrá </a:t>
            </a:r>
            <a:r>
              <a:rPr sz="850" spc="-15" dirty="0">
                <a:latin typeface="Lucida Sans Unicode"/>
                <a:cs typeface="Lucida Sans Unicode"/>
              </a:rPr>
              <a:t>describir </a:t>
            </a:r>
            <a:r>
              <a:rPr sz="850" spc="-10" dirty="0">
                <a:latin typeface="Lucida Sans Unicode"/>
                <a:cs typeface="Lucida Sans Unicode"/>
              </a:rPr>
              <a:t>mejor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15" dirty="0">
                <a:latin typeface="Lucida Sans Unicode"/>
                <a:cs typeface="Lucida Sans Unicode"/>
              </a:rPr>
              <a:t>productos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15" dirty="0">
                <a:latin typeface="Lucida Sans Unicode"/>
                <a:cs typeface="Lucida Sans Unicode"/>
              </a:rPr>
              <a:t>clientes y </a:t>
            </a:r>
            <a:r>
              <a:rPr sz="850" spc="-5" dirty="0">
                <a:latin typeface="Lucida Sans Unicode"/>
                <a:cs typeface="Lucida Sans Unicode"/>
              </a:rPr>
              <a:t>determinar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diferencias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importantes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entre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productos.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deberías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completar</a:t>
            </a:r>
            <a:r>
              <a:rPr sz="850" b="1" spc="10" dirty="0">
                <a:latin typeface="Arial"/>
                <a:cs typeface="Arial"/>
              </a:rPr>
              <a:t>Fundamentos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la </a:t>
            </a:r>
            <a:r>
              <a:rPr sz="850" b="1" spc="-220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Electricidad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b="1" dirty="0">
                <a:latin typeface="Arial"/>
                <a:cs typeface="Arial"/>
              </a:rPr>
              <a:t>Conceptos </a:t>
            </a:r>
            <a:r>
              <a:rPr sz="850" b="1" spc="-10" dirty="0">
                <a:latin typeface="Arial"/>
                <a:cs typeface="Arial"/>
              </a:rPr>
              <a:t>básicos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-10" dirty="0">
                <a:latin typeface="Arial"/>
                <a:cs typeface="Arial"/>
              </a:rPr>
              <a:t>los </a:t>
            </a:r>
            <a:r>
              <a:rPr sz="850" b="1" spc="15" dirty="0">
                <a:latin typeface="Arial"/>
                <a:cs typeface="Arial"/>
              </a:rPr>
              <a:t>disyuntores </a:t>
            </a:r>
            <a:r>
              <a:rPr sz="850" spc="-10" dirty="0">
                <a:latin typeface="Lucida Sans Unicode"/>
                <a:cs typeface="Lucida Sans Unicode"/>
              </a:rPr>
              <a:t>antes </a:t>
            </a:r>
            <a:r>
              <a:rPr sz="850" spc="-5" dirty="0">
                <a:latin typeface="Lucida Sans Unicode"/>
                <a:cs typeface="Lucida Sans Unicode"/>
              </a:rPr>
              <a:t>de intentar </a:t>
            </a:r>
            <a:r>
              <a:rPr sz="850" b="1" dirty="0">
                <a:latin typeface="Arial"/>
                <a:cs typeface="Arial"/>
              </a:rPr>
              <a:t>Conceptos </a:t>
            </a:r>
            <a:r>
              <a:rPr sz="850" b="1" spc="5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básicos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-10" dirty="0">
                <a:latin typeface="Arial"/>
                <a:cs typeface="Arial"/>
              </a:rPr>
              <a:t>los </a:t>
            </a:r>
            <a:r>
              <a:rPr sz="850" b="1" spc="10" dirty="0">
                <a:latin typeface="Arial"/>
                <a:cs typeface="Arial"/>
              </a:rPr>
              <a:t>cuadros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15" dirty="0">
                <a:latin typeface="Arial"/>
                <a:cs typeface="Arial"/>
              </a:rPr>
              <a:t>distribución</a:t>
            </a:r>
            <a:r>
              <a:rPr sz="850" spc="15" dirty="0">
                <a:latin typeface="Lucida Sans Unicode"/>
                <a:cs typeface="Lucida Sans Unicode"/>
              </a:rPr>
              <a:t>. </a:t>
            </a:r>
            <a:r>
              <a:rPr sz="850" spc="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requiere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10" dirty="0">
                <a:latin typeface="Lucida Sans Unicode"/>
                <a:cs typeface="Lucida Sans Unicode"/>
              </a:rPr>
              <a:t>comprensión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muchos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15" dirty="0">
                <a:latin typeface="Lucida Sans Unicode"/>
                <a:cs typeface="Lucida Sans Unicode"/>
              </a:rPr>
              <a:t>conceptos cubiertos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5" dirty="0">
                <a:latin typeface="Lucida Sans Unicode"/>
                <a:cs typeface="Lucida Sans Unicode"/>
              </a:rPr>
              <a:t>estos cursos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b="1" dirty="0">
                <a:latin typeface="Arial"/>
                <a:cs typeface="Arial"/>
              </a:rPr>
              <a:t>Conceptos </a:t>
            </a:r>
            <a:r>
              <a:rPr sz="850" b="1" spc="-10" dirty="0">
                <a:latin typeface="Arial"/>
                <a:cs typeface="Arial"/>
              </a:rPr>
              <a:t>básicos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-10" dirty="0">
                <a:latin typeface="Arial"/>
                <a:cs typeface="Arial"/>
              </a:rPr>
              <a:t>los </a:t>
            </a:r>
            <a:r>
              <a:rPr sz="850" b="1" spc="10" dirty="0">
                <a:latin typeface="Arial"/>
                <a:cs typeface="Arial"/>
              </a:rPr>
              <a:t>cuadros </a:t>
            </a:r>
            <a:r>
              <a:rPr sz="850" b="1" spc="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distribución.</a:t>
            </a:r>
            <a:endParaRPr sz="850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1250">
              <a:latin typeface="Arial"/>
              <a:cs typeface="Arial"/>
            </a:endParaRPr>
          </a:p>
          <a:p>
            <a:pPr marL="12700" marR="86360">
              <a:lnSpc>
                <a:spcPct val="120000"/>
              </a:lnSpc>
            </a:pPr>
            <a:r>
              <a:rPr sz="1000" spc="-15" dirty="0">
                <a:latin typeface="Lucida Sans Unicode"/>
                <a:cs typeface="Lucida Sans Unicode"/>
              </a:rPr>
              <a:t>Después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dirty="0">
                <a:latin typeface="Lucida Sans Unicode"/>
                <a:cs typeface="Lucida Sans Unicode"/>
              </a:rPr>
              <a:t>haber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completado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este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curso,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35" dirty="0">
                <a:latin typeface="Lucida Sans Unicode"/>
                <a:cs typeface="Lucida Sans Unicode"/>
              </a:rPr>
              <a:t>si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desea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determinar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qué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tan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bien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dirty="0">
                <a:latin typeface="Lucida Sans Unicode"/>
                <a:cs typeface="Lucida Sans Unicode"/>
              </a:rPr>
              <a:t>ha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retenido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la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información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cubierta,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puede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completar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un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examen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final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dirty="0">
                <a:latin typeface="Lucida Sans Unicode"/>
                <a:cs typeface="Lucida Sans Unicode"/>
              </a:rPr>
              <a:t>en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línea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como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se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describe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más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adelante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dirty="0">
                <a:latin typeface="Lucida Sans Unicode"/>
                <a:cs typeface="Lucida Sans Unicode"/>
              </a:rPr>
              <a:t>en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este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curso.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Si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aprueba </a:t>
            </a:r>
            <a:r>
              <a:rPr sz="1000" spc="-30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el </a:t>
            </a:r>
            <a:r>
              <a:rPr sz="1000" spc="-20" dirty="0">
                <a:latin typeface="Lucida Sans Unicode"/>
                <a:cs typeface="Lucida Sans Unicode"/>
              </a:rPr>
              <a:t>examen, </a:t>
            </a:r>
            <a:r>
              <a:rPr sz="1000" spc="-5" dirty="0">
                <a:latin typeface="Lucida Sans Unicode"/>
                <a:cs typeface="Lucida Sans Unicode"/>
              </a:rPr>
              <a:t>tendrá </a:t>
            </a:r>
            <a:r>
              <a:rPr sz="1000" spc="-15" dirty="0">
                <a:latin typeface="Lucida Sans Unicode"/>
                <a:cs typeface="Lucida Sans Unicode"/>
              </a:rPr>
              <a:t>la </a:t>
            </a:r>
            <a:r>
              <a:rPr sz="1000" spc="-10" dirty="0">
                <a:latin typeface="Lucida Sans Unicode"/>
                <a:cs typeface="Lucida Sans Unicode"/>
              </a:rPr>
              <a:t>oportunidad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15" dirty="0">
                <a:latin typeface="Lucida Sans Unicode"/>
                <a:cs typeface="Lucida Sans Unicode"/>
              </a:rPr>
              <a:t>imprimir </a:t>
            </a:r>
            <a:r>
              <a:rPr sz="1000" spc="-5" dirty="0">
                <a:latin typeface="Lucida Sans Unicode"/>
                <a:cs typeface="Lucida Sans Unicode"/>
              </a:rPr>
              <a:t>un </a:t>
            </a:r>
            <a:r>
              <a:rPr sz="1000" spc="-20" dirty="0">
                <a:latin typeface="Lucida Sans Unicode"/>
                <a:cs typeface="Lucida Sans Unicode"/>
              </a:rPr>
              <a:t>certificado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finalización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desde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su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computadora.</a:t>
            </a:r>
            <a:endParaRPr sz="10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/>
          <p:nvPr/>
        </p:nvSpPr>
        <p:spPr>
          <a:xfrm>
            <a:off x="894715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3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957820" y="481990"/>
            <a:ext cx="416306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latin typeface="Lucida Sans Unicode"/>
                <a:cs typeface="Lucida Sans Unicode"/>
              </a:rPr>
              <a:t>Siemens </a:t>
            </a:r>
            <a:r>
              <a:rPr sz="800" spc="-10" dirty="0">
                <a:latin typeface="Lucida Sans Unicode"/>
                <a:cs typeface="Lucida Sans Unicode"/>
              </a:rPr>
              <a:t>es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-5" dirty="0">
                <a:latin typeface="Lucida Sans Unicode"/>
                <a:cs typeface="Lucida Sans Unicode"/>
              </a:rPr>
              <a:t>marca </a:t>
            </a:r>
            <a:r>
              <a:rPr sz="800" spc="-15" dirty="0">
                <a:latin typeface="Lucida Sans Unicode"/>
                <a:cs typeface="Lucida Sans Unicode"/>
              </a:rPr>
              <a:t>comercial </a:t>
            </a:r>
            <a:r>
              <a:rPr sz="800" spc="-5" dirty="0">
                <a:latin typeface="Lucida Sans Unicode"/>
                <a:cs typeface="Lucida Sans Unicode"/>
              </a:rPr>
              <a:t>de Siemens </a:t>
            </a:r>
            <a:r>
              <a:rPr sz="800" spc="-30" dirty="0">
                <a:latin typeface="Lucida Sans Unicode"/>
                <a:cs typeface="Lucida Sans Unicode"/>
              </a:rPr>
              <a:t>AG. </a:t>
            </a:r>
            <a:r>
              <a:rPr sz="800" spc="-15" dirty="0">
                <a:latin typeface="Lucida Sans Unicode"/>
                <a:cs typeface="Lucida Sans Unicode"/>
              </a:rPr>
              <a:t>Los </a:t>
            </a:r>
            <a:r>
              <a:rPr sz="800" spc="-10" dirty="0">
                <a:latin typeface="Lucida Sans Unicode"/>
                <a:cs typeface="Lucida Sans Unicode"/>
              </a:rPr>
              <a:t>nombres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productos </a:t>
            </a:r>
            <a:r>
              <a:rPr sz="800" spc="-10" dirty="0">
                <a:latin typeface="Lucida Sans Unicode"/>
                <a:cs typeface="Lucida Sans Unicode"/>
              </a:rPr>
              <a:t> mencionados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pueden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ser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marcas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comerciales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marcas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comerciales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registradas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sus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respectivas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empresas.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especificaciones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sujetas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cambios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sin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previo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aviso.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820" y="1412901"/>
            <a:ext cx="4086860" cy="2231637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5080">
              <a:lnSpc>
                <a:spcPct val="104299"/>
              </a:lnSpc>
              <a:spcBef>
                <a:spcPts val="40"/>
              </a:spcBef>
            </a:pPr>
            <a:r>
              <a:rPr sz="1150" spc="5" dirty="0">
                <a:latin typeface="Lucida Sans Unicode"/>
                <a:cs typeface="Lucida Sans Unicode"/>
              </a:rPr>
              <a:t>NFPA70®, </a:t>
            </a:r>
            <a:r>
              <a:rPr sz="1150" spc="-10" dirty="0">
                <a:latin typeface="Lucida Sans Unicode"/>
                <a:cs typeface="Lucida Sans Unicode"/>
              </a:rPr>
              <a:t>National </a:t>
            </a:r>
            <a:r>
              <a:rPr sz="1150" spc="-20" dirty="0">
                <a:latin typeface="Lucida Sans Unicode"/>
                <a:cs typeface="Lucida Sans Unicode"/>
              </a:rPr>
              <a:t>Electrical </a:t>
            </a:r>
            <a:r>
              <a:rPr sz="1150" spc="25" dirty="0">
                <a:latin typeface="Lucida Sans Unicode"/>
                <a:cs typeface="Lucida Sans Unicode"/>
              </a:rPr>
              <a:t>Code® </a:t>
            </a:r>
            <a:r>
              <a:rPr sz="1150" spc="-15" dirty="0">
                <a:latin typeface="Lucida Sans Unicode"/>
                <a:cs typeface="Lucida Sans Unicode"/>
              </a:rPr>
              <a:t>y </a:t>
            </a:r>
            <a:r>
              <a:rPr sz="1150" spc="50" dirty="0">
                <a:latin typeface="Lucida Sans Unicode"/>
                <a:cs typeface="Lucida Sans Unicode"/>
              </a:rPr>
              <a:t>NEC® </a:t>
            </a:r>
            <a:r>
              <a:rPr sz="1150" spc="-20" dirty="0">
                <a:latin typeface="Lucida Sans Unicode"/>
                <a:cs typeface="Lucida Sans Unicode"/>
              </a:rPr>
              <a:t>son </a:t>
            </a:r>
            <a:r>
              <a:rPr sz="1150" spc="-10" dirty="0">
                <a:latin typeface="Lucida Sans Unicode"/>
                <a:cs typeface="Lucida Sans Unicode"/>
              </a:rPr>
              <a:t>marcas </a:t>
            </a:r>
            <a:r>
              <a:rPr sz="1150" spc="-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registradas</a:t>
            </a:r>
            <a:r>
              <a:rPr sz="1150" spc="-50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45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National</a:t>
            </a:r>
            <a:r>
              <a:rPr sz="1150" spc="-50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Fire</a:t>
            </a:r>
            <a:r>
              <a:rPr sz="1150" spc="-45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Protection</a:t>
            </a:r>
            <a:r>
              <a:rPr sz="1150" spc="-45" dirty="0">
                <a:latin typeface="Lucida Sans Unicode"/>
                <a:cs typeface="Lucida Sans Unicode"/>
              </a:rPr>
              <a:t> </a:t>
            </a:r>
            <a:r>
              <a:rPr sz="1150" spc="-30" dirty="0">
                <a:latin typeface="Lucida Sans Unicode"/>
                <a:cs typeface="Lucida Sans Unicode"/>
              </a:rPr>
              <a:t>Association,</a:t>
            </a:r>
            <a:r>
              <a:rPr sz="1150" spc="-50" dirty="0">
                <a:latin typeface="Lucida Sans Unicode"/>
                <a:cs typeface="Lucida Sans Unicode"/>
              </a:rPr>
              <a:t> </a:t>
            </a:r>
            <a:r>
              <a:rPr sz="1150" spc="-25" dirty="0">
                <a:latin typeface="Lucida Sans Unicode"/>
                <a:cs typeface="Lucida Sans Unicode"/>
              </a:rPr>
              <a:t>Quincy, </a:t>
            </a:r>
            <a:r>
              <a:rPr sz="1150" spc="-350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MA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70" dirty="0">
                <a:latin typeface="Lucida Sans Unicode"/>
                <a:cs typeface="Lucida Sans Unicode"/>
              </a:rPr>
              <a:t>02</a:t>
            </a:r>
            <a:r>
              <a:rPr sz="1150" spc="-65" dirty="0">
                <a:latin typeface="Lucida Sans Unicode"/>
                <a:cs typeface="Lucida Sans Unicode"/>
              </a:rPr>
              <a:t> 69.</a:t>
            </a:r>
            <a:endParaRPr sz="115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200025">
              <a:lnSpc>
                <a:spcPct val="120000"/>
              </a:lnSpc>
            </a:pPr>
            <a:r>
              <a:rPr sz="1000" spc="45" dirty="0">
                <a:latin typeface="Lucida Sans Unicode"/>
                <a:cs typeface="Lucida Sans Unicode"/>
              </a:rPr>
              <a:t>NEMA® </a:t>
            </a:r>
            <a:r>
              <a:rPr sz="1000" spc="-15" dirty="0">
                <a:latin typeface="Lucida Sans Unicode"/>
                <a:cs typeface="Lucida Sans Unicode"/>
              </a:rPr>
              <a:t>es </a:t>
            </a:r>
            <a:r>
              <a:rPr sz="1000" dirty="0">
                <a:latin typeface="Lucida Sans Unicode"/>
                <a:cs typeface="Lucida Sans Unicode"/>
              </a:rPr>
              <a:t>una </a:t>
            </a:r>
            <a:r>
              <a:rPr sz="1000" spc="-5" dirty="0">
                <a:latin typeface="Lucida Sans Unicode"/>
                <a:cs typeface="Lucida Sans Unicode"/>
              </a:rPr>
              <a:t>marca </a:t>
            </a:r>
            <a:r>
              <a:rPr sz="1000" spc="-10" dirty="0">
                <a:latin typeface="Lucida Sans Unicode"/>
                <a:cs typeface="Lucida Sans Unicode"/>
              </a:rPr>
              <a:t>registrada </a:t>
            </a:r>
            <a:r>
              <a:rPr sz="1000" spc="-15" dirty="0">
                <a:latin typeface="Lucida Sans Unicode"/>
                <a:cs typeface="Lucida Sans Unicode"/>
              </a:rPr>
              <a:t>y </a:t>
            </a:r>
            <a:r>
              <a:rPr sz="1000" dirty="0">
                <a:latin typeface="Lucida Sans Unicode"/>
                <a:cs typeface="Lucida Sans Unicode"/>
              </a:rPr>
              <a:t>una </a:t>
            </a:r>
            <a:r>
              <a:rPr sz="1000" spc="-5" dirty="0">
                <a:latin typeface="Lucida Sans Unicode"/>
                <a:cs typeface="Lucida Sans Unicode"/>
              </a:rPr>
              <a:t>marca de </a:t>
            </a:r>
            <a:r>
              <a:rPr sz="1000" spc="-20" dirty="0">
                <a:latin typeface="Lucida Sans Unicode"/>
                <a:cs typeface="Lucida Sans Unicode"/>
              </a:rPr>
              <a:t>servicio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15" dirty="0">
                <a:latin typeface="Lucida Sans Unicode"/>
                <a:cs typeface="Lucida Sans Unicode"/>
              </a:rPr>
              <a:t>la </a:t>
            </a:r>
            <a:r>
              <a:rPr sz="1000" spc="-10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Asociación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Nacional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Fabricantes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Eléctricos,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Rosslyn,</a:t>
            </a:r>
            <a:r>
              <a:rPr sz="1000" spc="-55" dirty="0">
                <a:latin typeface="Lucida Sans Unicode"/>
                <a:cs typeface="Lucida Sans Unicode"/>
              </a:rPr>
              <a:t> VA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60" dirty="0">
                <a:latin typeface="Lucida Sans Unicode"/>
                <a:cs typeface="Lucida Sans Unicode"/>
              </a:rPr>
              <a:t>22209.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1850">
              <a:latin typeface="Lucida Sans Unicode"/>
              <a:cs typeface="Lucida Sans Unicode"/>
            </a:endParaRPr>
          </a:p>
          <a:p>
            <a:pPr marL="12700" marR="33655">
              <a:lnSpc>
                <a:spcPct val="109100"/>
              </a:lnSpc>
              <a:spcBef>
                <a:spcPts val="5"/>
              </a:spcBef>
            </a:pPr>
            <a:r>
              <a:rPr sz="1100" spc="-5" dirty="0">
                <a:latin typeface="Lucida Sans Unicode"/>
                <a:cs typeface="Lucida Sans Unicode"/>
              </a:rPr>
              <a:t>Underwriters </a:t>
            </a:r>
            <a:r>
              <a:rPr sz="1100" spc="-10" dirty="0">
                <a:latin typeface="Lucida Sans Unicode"/>
                <a:cs typeface="Lucida Sans Unicode"/>
              </a:rPr>
              <a:t>Laboratories </a:t>
            </a:r>
            <a:r>
              <a:rPr sz="1100" spc="35" dirty="0">
                <a:latin typeface="Lucida Sans Unicode"/>
                <a:cs typeface="Lucida Sans Unicode"/>
              </a:rPr>
              <a:t>Inc.® </a:t>
            </a:r>
            <a:r>
              <a:rPr sz="1100" spc="-15" dirty="0">
                <a:latin typeface="Lucida Sans Unicode"/>
                <a:cs typeface="Lucida Sans Unicode"/>
              </a:rPr>
              <a:t>y </a:t>
            </a:r>
            <a:r>
              <a:rPr sz="1100" spc="80" dirty="0">
                <a:latin typeface="Lucida Sans Unicode"/>
                <a:cs typeface="Lucida Sans Unicode"/>
              </a:rPr>
              <a:t>UL® </a:t>
            </a:r>
            <a:r>
              <a:rPr sz="1100" spc="-20" dirty="0">
                <a:latin typeface="Lucida Sans Unicode"/>
                <a:cs typeface="Lucida Sans Unicode"/>
              </a:rPr>
              <a:t>son </a:t>
            </a:r>
            <a:r>
              <a:rPr sz="1100" spc="-10" dirty="0">
                <a:latin typeface="Lucida Sans Unicode"/>
                <a:cs typeface="Lucida Sans Unicode"/>
              </a:rPr>
              <a:t>marcas </a:t>
            </a:r>
            <a:r>
              <a:rPr sz="1100" spc="-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registradas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Underwriters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Laboratories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Inc.,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Northbrook,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20" dirty="0">
                <a:latin typeface="Lucida Sans Unicode"/>
                <a:cs typeface="Lucida Sans Unicode"/>
              </a:rPr>
              <a:t>IL </a:t>
            </a:r>
            <a:r>
              <a:rPr sz="1100" spc="-330" dirty="0">
                <a:latin typeface="Lucida Sans Unicode"/>
                <a:cs typeface="Lucida Sans Unicode"/>
              </a:rPr>
              <a:t> </a:t>
            </a:r>
            <a:r>
              <a:rPr sz="1100" spc="-85" dirty="0">
                <a:latin typeface="Lucida Sans Unicode"/>
                <a:cs typeface="Lucida Sans Unicode"/>
              </a:rPr>
              <a:t>60062-2096.</a:t>
            </a:r>
            <a:endParaRPr sz="110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1100">
              <a:latin typeface="Lucida Sans Unicode"/>
              <a:cs typeface="Lucida Sans Unicode"/>
            </a:endParaRPr>
          </a:p>
          <a:p>
            <a:pPr marL="12700">
              <a:spcBef>
                <a:spcPts val="5"/>
              </a:spcBef>
            </a:pPr>
            <a:r>
              <a:rPr sz="950" spc="-10" dirty="0">
                <a:latin typeface="Lucida Sans Unicode"/>
                <a:cs typeface="Lucida Sans Unicode"/>
              </a:rPr>
              <a:t>Otras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marcas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registradas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son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propiedad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sus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respectivos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dueños.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96225" y="6454496"/>
            <a:ext cx="822325" cy="940435"/>
            <a:chOff x="3141624" y="6454495"/>
            <a:chExt cx="822325" cy="940435"/>
          </a:xfrm>
        </p:grpSpPr>
        <p:sp>
          <p:nvSpPr>
            <p:cNvPr id="3" name="object 3"/>
            <p:cNvSpPr/>
            <p:nvPr/>
          </p:nvSpPr>
          <p:spPr>
            <a:xfrm>
              <a:off x="3397105" y="6926922"/>
              <a:ext cx="280035" cy="467995"/>
            </a:xfrm>
            <a:custGeom>
              <a:avLst/>
              <a:gdLst/>
              <a:ahLst/>
              <a:cxnLst/>
              <a:rect l="l" t="t" r="r" b="b"/>
              <a:pathLst>
                <a:path w="280035" h="467995">
                  <a:moveTo>
                    <a:pt x="58805" y="0"/>
                  </a:moveTo>
                  <a:lnTo>
                    <a:pt x="36258" y="33678"/>
                  </a:lnTo>
                  <a:lnTo>
                    <a:pt x="18941" y="73254"/>
                  </a:lnTo>
                  <a:lnTo>
                    <a:pt x="7017" y="117202"/>
                  </a:lnTo>
                  <a:lnTo>
                    <a:pt x="649" y="163997"/>
                  </a:lnTo>
                  <a:lnTo>
                    <a:pt x="0" y="212112"/>
                  </a:lnTo>
                  <a:lnTo>
                    <a:pt x="5231" y="260022"/>
                  </a:lnTo>
                  <a:lnTo>
                    <a:pt x="16508" y="306202"/>
                  </a:lnTo>
                  <a:lnTo>
                    <a:pt x="33991" y="349125"/>
                  </a:lnTo>
                  <a:lnTo>
                    <a:pt x="57845" y="387266"/>
                  </a:lnTo>
                  <a:lnTo>
                    <a:pt x="88231" y="419099"/>
                  </a:lnTo>
                  <a:lnTo>
                    <a:pt x="88231" y="467385"/>
                  </a:lnTo>
                  <a:lnTo>
                    <a:pt x="229785" y="467385"/>
                  </a:lnTo>
                  <a:lnTo>
                    <a:pt x="229785" y="419099"/>
                  </a:lnTo>
                  <a:lnTo>
                    <a:pt x="244428" y="407486"/>
                  </a:lnTo>
                  <a:lnTo>
                    <a:pt x="257651" y="393731"/>
                  </a:lnTo>
                  <a:lnTo>
                    <a:pt x="269485" y="378062"/>
                  </a:lnTo>
                  <a:lnTo>
                    <a:pt x="279963" y="360705"/>
                  </a:lnTo>
                  <a:lnTo>
                    <a:pt x="234711" y="365387"/>
                  </a:lnTo>
                  <a:lnTo>
                    <a:pt x="194038" y="359123"/>
                  </a:lnTo>
                  <a:lnTo>
                    <a:pt x="158032" y="343303"/>
                  </a:lnTo>
                  <a:lnTo>
                    <a:pt x="126783" y="319315"/>
                  </a:lnTo>
                  <a:lnTo>
                    <a:pt x="100381" y="288548"/>
                  </a:lnTo>
                  <a:lnTo>
                    <a:pt x="78916" y="252390"/>
                  </a:lnTo>
                  <a:lnTo>
                    <a:pt x="62476" y="212230"/>
                  </a:lnTo>
                  <a:lnTo>
                    <a:pt x="51152" y="169456"/>
                  </a:lnTo>
                  <a:lnTo>
                    <a:pt x="45034" y="125458"/>
                  </a:lnTo>
                  <a:lnTo>
                    <a:pt x="44210" y="81623"/>
                  </a:lnTo>
                  <a:lnTo>
                    <a:pt x="48771" y="39341"/>
                  </a:lnTo>
                  <a:lnTo>
                    <a:pt x="58805" y="0"/>
                  </a:lnTo>
                  <a:close/>
                </a:path>
              </a:pathLst>
            </a:custGeom>
            <a:solidFill>
              <a:srgbClr val="3737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441315" y="6876389"/>
              <a:ext cx="271145" cy="415925"/>
            </a:xfrm>
            <a:custGeom>
              <a:avLst/>
              <a:gdLst/>
              <a:ahLst/>
              <a:cxnLst/>
              <a:rect l="l" t="t" r="r" b="b"/>
              <a:pathLst>
                <a:path w="271145" h="415925">
                  <a:moveTo>
                    <a:pt x="115344" y="0"/>
                  </a:moveTo>
                  <a:lnTo>
                    <a:pt x="59221" y="13612"/>
                  </a:lnTo>
                  <a:lnTo>
                    <a:pt x="14595" y="50533"/>
                  </a:lnTo>
                  <a:lnTo>
                    <a:pt x="4560" y="89874"/>
                  </a:lnTo>
                  <a:lnTo>
                    <a:pt x="0" y="132156"/>
                  </a:lnTo>
                  <a:lnTo>
                    <a:pt x="823" y="175991"/>
                  </a:lnTo>
                  <a:lnTo>
                    <a:pt x="6942" y="219989"/>
                  </a:lnTo>
                  <a:lnTo>
                    <a:pt x="18266" y="262763"/>
                  </a:lnTo>
                  <a:lnTo>
                    <a:pt x="34705" y="302923"/>
                  </a:lnTo>
                  <a:lnTo>
                    <a:pt x="56171" y="339081"/>
                  </a:lnTo>
                  <a:lnTo>
                    <a:pt x="82573" y="369848"/>
                  </a:lnTo>
                  <a:lnTo>
                    <a:pt x="113822" y="393836"/>
                  </a:lnTo>
                  <a:lnTo>
                    <a:pt x="149828" y="409656"/>
                  </a:lnTo>
                  <a:lnTo>
                    <a:pt x="190501" y="415920"/>
                  </a:lnTo>
                  <a:lnTo>
                    <a:pt x="235753" y="411238"/>
                  </a:lnTo>
                  <a:lnTo>
                    <a:pt x="253249" y="370330"/>
                  </a:lnTo>
                  <a:lnTo>
                    <a:pt x="264821" y="324643"/>
                  </a:lnTo>
                  <a:lnTo>
                    <a:pt x="270548" y="276005"/>
                  </a:lnTo>
                  <a:lnTo>
                    <a:pt x="270508" y="226243"/>
                  </a:lnTo>
                  <a:lnTo>
                    <a:pt x="264779" y="177186"/>
                  </a:lnTo>
                  <a:lnTo>
                    <a:pt x="253441" y="130662"/>
                  </a:lnTo>
                  <a:lnTo>
                    <a:pt x="236571" y="88498"/>
                  </a:lnTo>
                  <a:lnTo>
                    <a:pt x="214248" y="52521"/>
                  </a:lnTo>
                  <a:lnTo>
                    <a:pt x="186550" y="24561"/>
                  </a:lnTo>
                  <a:lnTo>
                    <a:pt x="115344" y="0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83012" y="6908203"/>
              <a:ext cx="109855" cy="427990"/>
            </a:xfrm>
            <a:custGeom>
              <a:avLst/>
              <a:gdLst/>
              <a:ahLst/>
              <a:cxnLst/>
              <a:rect l="l" t="t" r="r" b="b"/>
              <a:pathLst>
                <a:path w="109854" h="427990">
                  <a:moveTo>
                    <a:pt x="27419" y="0"/>
                  </a:moveTo>
                  <a:lnTo>
                    <a:pt x="26831" y="11750"/>
                  </a:lnTo>
                  <a:lnTo>
                    <a:pt x="19462" y="21543"/>
                  </a:lnTo>
                  <a:lnTo>
                    <a:pt x="9217" y="30716"/>
                  </a:lnTo>
                  <a:lnTo>
                    <a:pt x="0" y="40601"/>
                  </a:lnTo>
                  <a:lnTo>
                    <a:pt x="34618" y="73488"/>
                  </a:lnTo>
                  <a:lnTo>
                    <a:pt x="71192" y="145861"/>
                  </a:lnTo>
                  <a:lnTo>
                    <a:pt x="84726" y="193446"/>
                  </a:lnTo>
                  <a:lnTo>
                    <a:pt x="92164" y="246813"/>
                  </a:lnTo>
                  <a:lnTo>
                    <a:pt x="91311" y="304597"/>
                  </a:lnTo>
                  <a:lnTo>
                    <a:pt x="79974" y="365435"/>
                  </a:lnTo>
                  <a:lnTo>
                    <a:pt x="55956" y="427964"/>
                  </a:lnTo>
                  <a:lnTo>
                    <a:pt x="78885" y="384423"/>
                  </a:lnTo>
                  <a:lnTo>
                    <a:pt x="95225" y="337098"/>
                  </a:lnTo>
                  <a:lnTo>
                    <a:pt x="105298" y="287471"/>
                  </a:lnTo>
                  <a:lnTo>
                    <a:pt x="109427" y="237021"/>
                  </a:lnTo>
                  <a:lnTo>
                    <a:pt x="107934" y="187231"/>
                  </a:lnTo>
                  <a:lnTo>
                    <a:pt x="101141" y="139581"/>
                  </a:lnTo>
                  <a:lnTo>
                    <a:pt x="89371" y="95551"/>
                  </a:lnTo>
                  <a:lnTo>
                    <a:pt x="72945" y="56624"/>
                  </a:lnTo>
                  <a:lnTo>
                    <a:pt x="52187" y="24280"/>
                  </a:lnTo>
                  <a:lnTo>
                    <a:pt x="27419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41624" y="6454495"/>
              <a:ext cx="822325" cy="539115"/>
            </a:xfrm>
            <a:custGeom>
              <a:avLst/>
              <a:gdLst/>
              <a:ahLst/>
              <a:cxnLst/>
              <a:rect l="l" t="t" r="r" b="b"/>
              <a:pathLst>
                <a:path w="822325" h="539115">
                  <a:moveTo>
                    <a:pt x="536232" y="0"/>
                  </a:moveTo>
                  <a:lnTo>
                    <a:pt x="292049" y="0"/>
                  </a:lnTo>
                  <a:lnTo>
                    <a:pt x="0" y="505828"/>
                  </a:lnTo>
                  <a:lnTo>
                    <a:pt x="291947" y="505828"/>
                  </a:lnTo>
                  <a:lnTo>
                    <a:pt x="335475" y="528443"/>
                  </a:lnTo>
                  <a:lnTo>
                    <a:pt x="387619" y="539081"/>
                  </a:lnTo>
                  <a:lnTo>
                    <a:pt x="442185" y="538412"/>
                  </a:lnTo>
                  <a:lnTo>
                    <a:pt x="492979" y="527104"/>
                  </a:lnTo>
                  <a:lnTo>
                    <a:pt x="533806" y="505828"/>
                  </a:lnTo>
                  <a:lnTo>
                    <a:pt x="822286" y="505828"/>
                  </a:lnTo>
                  <a:lnTo>
                    <a:pt x="536232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260394" y="6523062"/>
              <a:ext cx="586105" cy="368935"/>
            </a:xfrm>
            <a:custGeom>
              <a:avLst/>
              <a:gdLst/>
              <a:ahLst/>
              <a:cxnLst/>
              <a:rect l="l" t="t" r="r" b="b"/>
              <a:pathLst>
                <a:path w="586104" h="368934">
                  <a:moveTo>
                    <a:pt x="377469" y="0"/>
                  </a:moveTo>
                  <a:lnTo>
                    <a:pt x="212877" y="0"/>
                  </a:lnTo>
                  <a:lnTo>
                    <a:pt x="0" y="368693"/>
                  </a:lnTo>
                  <a:lnTo>
                    <a:pt x="585952" y="368693"/>
                  </a:lnTo>
                  <a:lnTo>
                    <a:pt x="377469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10163226" y="4351553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091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42349" y="4870983"/>
            <a:ext cx="377825" cy="3810"/>
          </a:xfrm>
          <a:custGeom>
            <a:avLst/>
            <a:gdLst/>
            <a:ahLst/>
            <a:cxnLst/>
            <a:rect l="l" t="t" r="r" b="b"/>
            <a:pathLst>
              <a:path w="377825" h="3810">
                <a:moveTo>
                  <a:pt x="0" y="0"/>
                </a:moveTo>
                <a:lnTo>
                  <a:pt x="377736" y="330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569197" y="6977888"/>
            <a:ext cx="771525" cy="900430"/>
          </a:xfrm>
          <a:custGeom>
            <a:avLst/>
            <a:gdLst/>
            <a:ahLst/>
            <a:cxnLst/>
            <a:rect l="l" t="t" r="r" b="b"/>
            <a:pathLst>
              <a:path w="771525" h="900429">
                <a:moveTo>
                  <a:pt x="768083" y="21399"/>
                </a:moveTo>
                <a:lnTo>
                  <a:pt x="768083" y="14135"/>
                </a:lnTo>
                <a:lnTo>
                  <a:pt x="767410" y="5956"/>
                </a:lnTo>
                <a:lnTo>
                  <a:pt x="766813" y="0"/>
                </a:lnTo>
                <a:lnTo>
                  <a:pt x="3098" y="0"/>
                </a:lnTo>
                <a:lnTo>
                  <a:pt x="0" y="91617"/>
                </a:lnTo>
                <a:lnTo>
                  <a:pt x="3171" y="539946"/>
                </a:lnTo>
                <a:lnTo>
                  <a:pt x="4800" y="773172"/>
                </a:lnTo>
                <a:lnTo>
                  <a:pt x="5400" y="866700"/>
                </a:lnTo>
                <a:lnTo>
                  <a:pt x="5486" y="895934"/>
                </a:lnTo>
                <a:lnTo>
                  <a:pt x="430163" y="899047"/>
                </a:lnTo>
                <a:lnTo>
                  <a:pt x="650130" y="900312"/>
                </a:lnTo>
                <a:lnTo>
                  <a:pt x="735954" y="899934"/>
                </a:lnTo>
                <a:lnTo>
                  <a:pt x="758202" y="898118"/>
                </a:lnTo>
                <a:lnTo>
                  <a:pt x="765518" y="896250"/>
                </a:lnTo>
                <a:lnTo>
                  <a:pt x="769740" y="891400"/>
                </a:lnTo>
                <a:lnTo>
                  <a:pt x="771486" y="884702"/>
                </a:lnTo>
                <a:lnTo>
                  <a:pt x="771372" y="877290"/>
                </a:lnTo>
                <a:lnTo>
                  <a:pt x="769470" y="391744"/>
                </a:lnTo>
                <a:lnTo>
                  <a:pt x="768494" y="140739"/>
                </a:lnTo>
                <a:lnTo>
                  <a:pt x="768134" y="44038"/>
                </a:lnTo>
                <a:lnTo>
                  <a:pt x="768083" y="21399"/>
                </a:lnTo>
                <a:close/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9566910" y="6698526"/>
            <a:ext cx="776605" cy="1181100"/>
            <a:chOff x="4512309" y="6698526"/>
            <a:chExt cx="776605" cy="1181100"/>
          </a:xfrm>
        </p:grpSpPr>
        <p:sp>
          <p:nvSpPr>
            <p:cNvPr id="12" name="object 12"/>
            <p:cNvSpPr/>
            <p:nvPr/>
          </p:nvSpPr>
          <p:spPr>
            <a:xfrm>
              <a:off x="4584153" y="6700812"/>
              <a:ext cx="616585" cy="151765"/>
            </a:xfrm>
            <a:custGeom>
              <a:avLst/>
              <a:gdLst/>
              <a:ahLst/>
              <a:cxnLst/>
              <a:rect l="l" t="t" r="r" b="b"/>
              <a:pathLst>
                <a:path w="616585" h="151765">
                  <a:moveTo>
                    <a:pt x="616242" y="0"/>
                  </a:moveTo>
                  <a:lnTo>
                    <a:pt x="2857" y="0"/>
                  </a:lnTo>
                  <a:lnTo>
                    <a:pt x="3952" y="76544"/>
                  </a:lnTo>
                  <a:lnTo>
                    <a:pt x="3779" y="123763"/>
                  </a:lnTo>
                  <a:lnTo>
                    <a:pt x="1752" y="148145"/>
                  </a:lnTo>
                  <a:lnTo>
                    <a:pt x="0" y="151345"/>
                  </a:lnTo>
                  <a:lnTo>
                    <a:pt x="615823" y="151345"/>
                  </a:lnTo>
                  <a:lnTo>
                    <a:pt x="615124" y="150342"/>
                  </a:lnTo>
                  <a:lnTo>
                    <a:pt x="6162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517694" y="6852157"/>
              <a:ext cx="763905" cy="125730"/>
            </a:xfrm>
            <a:custGeom>
              <a:avLst/>
              <a:gdLst/>
              <a:ahLst/>
              <a:cxnLst/>
              <a:rect l="l" t="t" r="r" b="b"/>
              <a:pathLst>
                <a:path w="763904" h="125729">
                  <a:moveTo>
                    <a:pt x="682282" y="0"/>
                  </a:moveTo>
                  <a:lnTo>
                    <a:pt x="66459" y="0"/>
                  </a:lnTo>
                  <a:lnTo>
                    <a:pt x="190" y="120802"/>
                  </a:lnTo>
                  <a:lnTo>
                    <a:pt x="0" y="125730"/>
                  </a:lnTo>
                  <a:lnTo>
                    <a:pt x="763714" y="125730"/>
                  </a:lnTo>
                  <a:lnTo>
                    <a:pt x="762800" y="117500"/>
                  </a:lnTo>
                  <a:lnTo>
                    <a:pt x="68228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514595" y="6700812"/>
              <a:ext cx="771525" cy="1176655"/>
            </a:xfrm>
            <a:custGeom>
              <a:avLst/>
              <a:gdLst/>
              <a:ahLst/>
              <a:cxnLst/>
              <a:rect l="l" t="t" r="r" b="b"/>
              <a:pathLst>
                <a:path w="771525" h="1176654">
                  <a:moveTo>
                    <a:pt x="685800" y="0"/>
                  </a:moveTo>
                  <a:lnTo>
                    <a:pt x="72415" y="0"/>
                  </a:lnTo>
                  <a:lnTo>
                    <a:pt x="73510" y="76544"/>
                  </a:lnTo>
                  <a:lnTo>
                    <a:pt x="73336" y="123763"/>
                  </a:lnTo>
                  <a:lnTo>
                    <a:pt x="71310" y="148145"/>
                  </a:lnTo>
                  <a:lnTo>
                    <a:pt x="3289" y="272148"/>
                  </a:lnTo>
                  <a:lnTo>
                    <a:pt x="0" y="368693"/>
                  </a:lnTo>
                  <a:lnTo>
                    <a:pt x="5486" y="1173010"/>
                  </a:lnTo>
                  <a:lnTo>
                    <a:pt x="374853" y="1175335"/>
                  </a:lnTo>
                  <a:lnTo>
                    <a:pt x="632725" y="1176240"/>
                  </a:lnTo>
                  <a:lnTo>
                    <a:pt x="758202" y="1175194"/>
                  </a:lnTo>
                  <a:lnTo>
                    <a:pt x="765518" y="1173326"/>
                  </a:lnTo>
                  <a:lnTo>
                    <a:pt x="769740" y="1168476"/>
                  </a:lnTo>
                  <a:lnTo>
                    <a:pt x="771486" y="1161778"/>
                  </a:lnTo>
                  <a:lnTo>
                    <a:pt x="768083" y="298475"/>
                  </a:lnTo>
                  <a:lnTo>
                    <a:pt x="767810" y="284894"/>
                  </a:lnTo>
                  <a:lnTo>
                    <a:pt x="765898" y="268846"/>
                  </a:lnTo>
                  <a:lnTo>
                    <a:pt x="684682" y="150342"/>
                  </a:lnTo>
                  <a:lnTo>
                    <a:pt x="685800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514595" y="6700812"/>
              <a:ext cx="771525" cy="1176655"/>
            </a:xfrm>
            <a:custGeom>
              <a:avLst/>
              <a:gdLst/>
              <a:ahLst/>
              <a:cxnLst/>
              <a:rect l="l" t="t" r="r" b="b"/>
              <a:pathLst>
                <a:path w="771525" h="1176654">
                  <a:moveTo>
                    <a:pt x="758202" y="1175194"/>
                  </a:moveTo>
                  <a:lnTo>
                    <a:pt x="632725" y="1176240"/>
                  </a:lnTo>
                  <a:lnTo>
                    <a:pt x="374853" y="1175335"/>
                  </a:lnTo>
                  <a:lnTo>
                    <a:pt x="120476" y="1173813"/>
                  </a:lnTo>
                  <a:lnTo>
                    <a:pt x="5486" y="1173010"/>
                  </a:lnTo>
                  <a:lnTo>
                    <a:pt x="4629" y="1034835"/>
                  </a:lnTo>
                  <a:lnTo>
                    <a:pt x="2743" y="759740"/>
                  </a:lnTo>
                  <a:lnTo>
                    <a:pt x="857" y="490201"/>
                  </a:lnTo>
                  <a:lnTo>
                    <a:pt x="0" y="368693"/>
                  </a:lnTo>
                  <a:lnTo>
                    <a:pt x="3289" y="272148"/>
                  </a:lnTo>
                  <a:lnTo>
                    <a:pt x="71310" y="148145"/>
                  </a:lnTo>
                  <a:lnTo>
                    <a:pt x="73336" y="123763"/>
                  </a:lnTo>
                  <a:lnTo>
                    <a:pt x="73510" y="76544"/>
                  </a:lnTo>
                  <a:lnTo>
                    <a:pt x="72860" y="28089"/>
                  </a:lnTo>
                  <a:lnTo>
                    <a:pt x="72415" y="0"/>
                  </a:lnTo>
                  <a:lnTo>
                    <a:pt x="685800" y="0"/>
                  </a:lnTo>
                  <a:lnTo>
                    <a:pt x="684682" y="150342"/>
                  </a:lnTo>
                  <a:lnTo>
                    <a:pt x="765898" y="268846"/>
                  </a:lnTo>
                  <a:lnTo>
                    <a:pt x="767161" y="278567"/>
                  </a:lnTo>
                  <a:lnTo>
                    <a:pt x="767810" y="284894"/>
                  </a:lnTo>
                  <a:lnTo>
                    <a:pt x="768049" y="290604"/>
                  </a:lnTo>
                  <a:lnTo>
                    <a:pt x="768083" y="298475"/>
                  </a:lnTo>
                  <a:lnTo>
                    <a:pt x="768597" y="439157"/>
                  </a:lnTo>
                  <a:lnTo>
                    <a:pt x="769727" y="732597"/>
                  </a:lnTo>
                  <a:lnTo>
                    <a:pt x="770858" y="1022949"/>
                  </a:lnTo>
                  <a:lnTo>
                    <a:pt x="771372" y="1154366"/>
                  </a:lnTo>
                  <a:lnTo>
                    <a:pt x="771486" y="1161778"/>
                  </a:lnTo>
                  <a:lnTo>
                    <a:pt x="769740" y="1168476"/>
                  </a:lnTo>
                  <a:lnTo>
                    <a:pt x="765518" y="1173326"/>
                  </a:lnTo>
                  <a:lnTo>
                    <a:pt x="758202" y="11751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595799" y="6707403"/>
              <a:ext cx="600710" cy="146050"/>
            </a:xfrm>
            <a:custGeom>
              <a:avLst/>
              <a:gdLst/>
              <a:ahLst/>
              <a:cxnLst/>
              <a:rect l="l" t="t" r="r" b="b"/>
              <a:pathLst>
                <a:path w="600710" h="146050">
                  <a:moveTo>
                    <a:pt x="600214" y="0"/>
                  </a:moveTo>
                  <a:lnTo>
                    <a:pt x="0" y="0"/>
                  </a:lnTo>
                  <a:lnTo>
                    <a:pt x="0" y="145948"/>
                  </a:lnTo>
                  <a:lnTo>
                    <a:pt x="600214" y="145948"/>
                  </a:lnTo>
                  <a:lnTo>
                    <a:pt x="600214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595799" y="6707403"/>
              <a:ext cx="600710" cy="146050"/>
            </a:xfrm>
            <a:custGeom>
              <a:avLst/>
              <a:gdLst/>
              <a:ahLst/>
              <a:cxnLst/>
              <a:rect l="l" t="t" r="r" b="b"/>
              <a:pathLst>
                <a:path w="600710" h="146050">
                  <a:moveTo>
                    <a:pt x="600214" y="145948"/>
                  </a:moveTo>
                  <a:lnTo>
                    <a:pt x="600214" y="0"/>
                  </a:lnTo>
                  <a:lnTo>
                    <a:pt x="0" y="0"/>
                  </a:lnTo>
                  <a:lnTo>
                    <a:pt x="0" y="145948"/>
                  </a:lnTo>
                  <a:lnTo>
                    <a:pt x="600214" y="1459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636376" y="6734835"/>
              <a:ext cx="544830" cy="10160"/>
            </a:xfrm>
            <a:custGeom>
              <a:avLst/>
              <a:gdLst/>
              <a:ahLst/>
              <a:cxnLst/>
              <a:rect l="l" t="t" r="r" b="b"/>
              <a:pathLst>
                <a:path w="544829" h="10159">
                  <a:moveTo>
                    <a:pt x="544258" y="9880"/>
                  </a:moveTo>
                  <a:lnTo>
                    <a:pt x="544258" y="0"/>
                  </a:lnTo>
                  <a:lnTo>
                    <a:pt x="0" y="0"/>
                  </a:lnTo>
                  <a:lnTo>
                    <a:pt x="0" y="9880"/>
                  </a:lnTo>
                  <a:lnTo>
                    <a:pt x="544258" y="9880"/>
                  </a:lnTo>
                  <a:close/>
                </a:path>
              </a:pathLst>
            </a:custGeom>
            <a:ln w="4572">
              <a:solidFill>
                <a:srgbClr val="AAAC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520044" y="6979526"/>
              <a:ext cx="27940" cy="893444"/>
            </a:xfrm>
            <a:custGeom>
              <a:avLst/>
              <a:gdLst/>
              <a:ahLst/>
              <a:cxnLst/>
              <a:rect l="l" t="t" r="r" b="b"/>
              <a:pathLst>
                <a:path w="27939" h="893445">
                  <a:moveTo>
                    <a:pt x="27914" y="0"/>
                  </a:moveTo>
                  <a:lnTo>
                    <a:pt x="0" y="0"/>
                  </a:lnTo>
                  <a:lnTo>
                    <a:pt x="0" y="893165"/>
                  </a:lnTo>
                  <a:lnTo>
                    <a:pt x="27914" y="893165"/>
                  </a:lnTo>
                  <a:lnTo>
                    <a:pt x="27914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786731" y="6757898"/>
              <a:ext cx="193675" cy="88265"/>
            </a:xfrm>
            <a:custGeom>
              <a:avLst/>
              <a:gdLst/>
              <a:ahLst/>
              <a:cxnLst/>
              <a:rect l="l" t="t" r="r" b="b"/>
              <a:pathLst>
                <a:path w="193675" h="88265">
                  <a:moveTo>
                    <a:pt x="193103" y="87769"/>
                  </a:moveTo>
                  <a:lnTo>
                    <a:pt x="193103" y="0"/>
                  </a:lnTo>
                  <a:lnTo>
                    <a:pt x="0" y="0"/>
                  </a:lnTo>
                  <a:lnTo>
                    <a:pt x="0" y="87769"/>
                  </a:lnTo>
                  <a:lnTo>
                    <a:pt x="193103" y="87769"/>
                  </a:lnTo>
                  <a:close/>
                </a:path>
                <a:path w="193675" h="88265">
                  <a:moveTo>
                    <a:pt x="182130" y="38392"/>
                  </a:moveTo>
                  <a:lnTo>
                    <a:pt x="182130" y="1066"/>
                  </a:lnTo>
                  <a:lnTo>
                    <a:pt x="10947" y="1066"/>
                  </a:lnTo>
                  <a:lnTo>
                    <a:pt x="10947" y="38392"/>
                  </a:lnTo>
                  <a:lnTo>
                    <a:pt x="182130" y="38392"/>
                  </a:lnTo>
                  <a:close/>
                </a:path>
                <a:path w="193675" h="88265">
                  <a:moveTo>
                    <a:pt x="182130" y="86677"/>
                  </a:moveTo>
                  <a:lnTo>
                    <a:pt x="182130" y="48247"/>
                  </a:lnTo>
                  <a:lnTo>
                    <a:pt x="10947" y="48247"/>
                  </a:lnTo>
                  <a:lnTo>
                    <a:pt x="10947" y="86677"/>
                  </a:lnTo>
                  <a:lnTo>
                    <a:pt x="182130" y="86677"/>
                  </a:lnTo>
                  <a:close/>
                </a:path>
              </a:pathLst>
            </a:custGeom>
            <a:ln w="4572">
              <a:solidFill>
                <a:srgbClr val="AAAC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854739" y="6773930"/>
              <a:ext cx="57150" cy="53975"/>
            </a:xfrm>
            <a:custGeom>
              <a:avLst/>
              <a:gdLst/>
              <a:ahLst/>
              <a:cxnLst/>
              <a:rect l="l" t="t" r="r" b="b"/>
              <a:pathLst>
                <a:path w="57150" h="53975">
                  <a:moveTo>
                    <a:pt x="20723" y="0"/>
                  </a:moveTo>
                  <a:lnTo>
                    <a:pt x="4137" y="12911"/>
                  </a:lnTo>
                  <a:lnTo>
                    <a:pt x="0" y="33332"/>
                  </a:lnTo>
                  <a:lnTo>
                    <a:pt x="16326" y="52872"/>
                  </a:lnTo>
                  <a:lnTo>
                    <a:pt x="36768" y="53897"/>
                  </a:lnTo>
                  <a:lnTo>
                    <a:pt x="53097" y="41344"/>
                  </a:lnTo>
                  <a:lnTo>
                    <a:pt x="57086" y="20150"/>
                  </a:lnTo>
                  <a:lnTo>
                    <a:pt x="41219" y="458"/>
                  </a:lnTo>
                  <a:lnTo>
                    <a:pt x="20723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854739" y="6773930"/>
              <a:ext cx="57150" cy="53975"/>
            </a:xfrm>
            <a:custGeom>
              <a:avLst/>
              <a:gdLst/>
              <a:ahLst/>
              <a:cxnLst/>
              <a:rect l="l" t="t" r="r" b="b"/>
              <a:pathLst>
                <a:path w="57150" h="53975">
                  <a:moveTo>
                    <a:pt x="0" y="33332"/>
                  </a:moveTo>
                  <a:lnTo>
                    <a:pt x="4137" y="12911"/>
                  </a:lnTo>
                  <a:lnTo>
                    <a:pt x="20723" y="0"/>
                  </a:lnTo>
                  <a:lnTo>
                    <a:pt x="41219" y="458"/>
                  </a:lnTo>
                  <a:lnTo>
                    <a:pt x="57086" y="20150"/>
                  </a:lnTo>
                  <a:lnTo>
                    <a:pt x="53097" y="41344"/>
                  </a:lnTo>
                  <a:lnTo>
                    <a:pt x="36768" y="53897"/>
                  </a:lnTo>
                  <a:lnTo>
                    <a:pt x="16326" y="52872"/>
                  </a:lnTo>
                  <a:lnTo>
                    <a:pt x="0" y="33332"/>
                  </a:lnTo>
                  <a:close/>
                </a:path>
              </a:pathLst>
            </a:custGeom>
            <a:ln w="4571">
              <a:solidFill>
                <a:srgbClr val="AAAC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864620" y="678229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59">
                  <a:moveTo>
                    <a:pt x="13169" y="0"/>
                  </a:moveTo>
                  <a:lnTo>
                    <a:pt x="2571" y="8261"/>
                  </a:lnTo>
                  <a:lnTo>
                    <a:pt x="0" y="21661"/>
                  </a:lnTo>
                  <a:lnTo>
                    <a:pt x="10438" y="34334"/>
                  </a:lnTo>
                  <a:lnTo>
                    <a:pt x="23452" y="34971"/>
                  </a:lnTo>
                  <a:lnTo>
                    <a:pt x="33791" y="26758"/>
                  </a:lnTo>
                  <a:lnTo>
                    <a:pt x="36207" y="12885"/>
                  </a:lnTo>
                  <a:lnTo>
                    <a:pt x="26235" y="374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55A5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64620" y="6782300"/>
              <a:ext cx="36207" cy="34971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864620" y="6782299"/>
              <a:ext cx="36830" cy="35560"/>
            </a:xfrm>
            <a:custGeom>
              <a:avLst/>
              <a:gdLst/>
              <a:ahLst/>
              <a:cxnLst/>
              <a:rect l="l" t="t" r="r" b="b"/>
              <a:pathLst>
                <a:path w="36829" h="35559">
                  <a:moveTo>
                    <a:pt x="0" y="21661"/>
                  </a:moveTo>
                  <a:lnTo>
                    <a:pt x="2571" y="8261"/>
                  </a:lnTo>
                  <a:lnTo>
                    <a:pt x="13169" y="0"/>
                  </a:lnTo>
                  <a:lnTo>
                    <a:pt x="26235" y="374"/>
                  </a:lnTo>
                  <a:lnTo>
                    <a:pt x="36207" y="12885"/>
                  </a:lnTo>
                  <a:lnTo>
                    <a:pt x="33791" y="26758"/>
                  </a:lnTo>
                  <a:lnTo>
                    <a:pt x="23452" y="34971"/>
                  </a:lnTo>
                  <a:lnTo>
                    <a:pt x="10438" y="34334"/>
                  </a:lnTo>
                  <a:lnTo>
                    <a:pt x="0" y="21661"/>
                  </a:lnTo>
                  <a:close/>
                </a:path>
              </a:pathLst>
            </a:custGeom>
            <a:ln w="4572">
              <a:solidFill>
                <a:srgbClr val="AAAC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734051" y="6792167"/>
              <a:ext cx="33020" cy="31750"/>
            </a:xfrm>
            <a:custGeom>
              <a:avLst/>
              <a:gdLst/>
              <a:ahLst/>
              <a:cxnLst/>
              <a:rect l="l" t="t" r="r" b="b"/>
              <a:pathLst>
                <a:path w="33020" h="31750">
                  <a:moveTo>
                    <a:pt x="11930" y="0"/>
                  </a:moveTo>
                  <a:lnTo>
                    <a:pt x="2209" y="7473"/>
                  </a:lnTo>
                  <a:lnTo>
                    <a:pt x="0" y="19477"/>
                  </a:lnTo>
                  <a:lnTo>
                    <a:pt x="9461" y="31087"/>
                  </a:lnTo>
                  <a:lnTo>
                    <a:pt x="21393" y="31689"/>
                  </a:lnTo>
                  <a:lnTo>
                    <a:pt x="30857" y="24265"/>
                  </a:lnTo>
                  <a:lnTo>
                    <a:pt x="32918" y="11793"/>
                  </a:lnTo>
                  <a:lnTo>
                    <a:pt x="23915" y="344"/>
                  </a:lnTo>
                  <a:lnTo>
                    <a:pt x="11930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734051" y="6792167"/>
              <a:ext cx="33020" cy="31750"/>
            </a:xfrm>
            <a:custGeom>
              <a:avLst/>
              <a:gdLst/>
              <a:ahLst/>
              <a:cxnLst/>
              <a:rect l="l" t="t" r="r" b="b"/>
              <a:pathLst>
                <a:path w="33020" h="31750">
                  <a:moveTo>
                    <a:pt x="0" y="19477"/>
                  </a:moveTo>
                  <a:lnTo>
                    <a:pt x="2209" y="7473"/>
                  </a:lnTo>
                  <a:lnTo>
                    <a:pt x="11930" y="0"/>
                  </a:lnTo>
                  <a:lnTo>
                    <a:pt x="23915" y="344"/>
                  </a:lnTo>
                  <a:lnTo>
                    <a:pt x="32918" y="11793"/>
                  </a:lnTo>
                  <a:lnTo>
                    <a:pt x="30857" y="24265"/>
                  </a:lnTo>
                  <a:lnTo>
                    <a:pt x="21393" y="31689"/>
                  </a:lnTo>
                  <a:lnTo>
                    <a:pt x="9461" y="31087"/>
                  </a:lnTo>
                  <a:lnTo>
                    <a:pt x="0" y="19477"/>
                  </a:lnTo>
                  <a:close/>
                </a:path>
              </a:pathLst>
            </a:custGeom>
            <a:ln w="4572">
              <a:solidFill>
                <a:srgbClr val="AAAC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022633" y="6786681"/>
              <a:ext cx="33020" cy="31750"/>
            </a:xfrm>
            <a:custGeom>
              <a:avLst/>
              <a:gdLst/>
              <a:ahLst/>
              <a:cxnLst/>
              <a:rect l="l" t="t" r="r" b="b"/>
              <a:pathLst>
                <a:path w="33020" h="31750">
                  <a:moveTo>
                    <a:pt x="11520" y="0"/>
                  </a:moveTo>
                  <a:lnTo>
                    <a:pt x="2055" y="7471"/>
                  </a:lnTo>
                  <a:lnTo>
                    <a:pt x="0" y="19464"/>
                  </a:lnTo>
                  <a:lnTo>
                    <a:pt x="9469" y="31083"/>
                  </a:lnTo>
                  <a:lnTo>
                    <a:pt x="21402" y="31694"/>
                  </a:lnTo>
                  <a:lnTo>
                    <a:pt x="30864" y="24275"/>
                  </a:lnTo>
                  <a:lnTo>
                    <a:pt x="32918" y="11806"/>
                  </a:lnTo>
                  <a:lnTo>
                    <a:pt x="23454" y="345"/>
                  </a:lnTo>
                  <a:lnTo>
                    <a:pt x="11520" y="0"/>
                  </a:lnTo>
                  <a:close/>
                </a:path>
              </a:pathLst>
            </a:custGeom>
            <a:solidFill>
              <a:srgbClr val="C5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022633" y="6786681"/>
              <a:ext cx="33020" cy="31750"/>
            </a:xfrm>
            <a:custGeom>
              <a:avLst/>
              <a:gdLst/>
              <a:ahLst/>
              <a:cxnLst/>
              <a:rect l="l" t="t" r="r" b="b"/>
              <a:pathLst>
                <a:path w="33020" h="31750">
                  <a:moveTo>
                    <a:pt x="0" y="19464"/>
                  </a:moveTo>
                  <a:lnTo>
                    <a:pt x="2055" y="7471"/>
                  </a:lnTo>
                  <a:lnTo>
                    <a:pt x="11520" y="0"/>
                  </a:lnTo>
                  <a:lnTo>
                    <a:pt x="23454" y="345"/>
                  </a:lnTo>
                  <a:lnTo>
                    <a:pt x="32918" y="11806"/>
                  </a:lnTo>
                  <a:lnTo>
                    <a:pt x="30864" y="24275"/>
                  </a:lnTo>
                  <a:lnTo>
                    <a:pt x="21402" y="31694"/>
                  </a:lnTo>
                  <a:lnTo>
                    <a:pt x="9469" y="31083"/>
                  </a:lnTo>
                  <a:lnTo>
                    <a:pt x="0" y="19464"/>
                  </a:lnTo>
                  <a:close/>
                </a:path>
              </a:pathLst>
            </a:custGeom>
            <a:ln w="4572">
              <a:solidFill>
                <a:srgbClr val="AAAC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069814" y="6719481"/>
              <a:ext cx="37465" cy="8890"/>
            </a:xfrm>
            <a:custGeom>
              <a:avLst/>
              <a:gdLst/>
              <a:ahLst/>
              <a:cxnLst/>
              <a:rect l="l" t="t" r="r" b="b"/>
              <a:pathLst>
                <a:path w="37464" h="8890">
                  <a:moveTo>
                    <a:pt x="37299" y="0"/>
                  </a:moveTo>
                  <a:lnTo>
                    <a:pt x="0" y="0"/>
                  </a:lnTo>
                  <a:lnTo>
                    <a:pt x="0" y="8788"/>
                  </a:lnTo>
                  <a:lnTo>
                    <a:pt x="37299" y="8788"/>
                  </a:lnTo>
                  <a:lnTo>
                    <a:pt x="37299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069814" y="6719481"/>
              <a:ext cx="37465" cy="8890"/>
            </a:xfrm>
            <a:custGeom>
              <a:avLst/>
              <a:gdLst/>
              <a:ahLst/>
              <a:cxnLst/>
              <a:rect l="l" t="t" r="r" b="b"/>
              <a:pathLst>
                <a:path w="37464" h="8890">
                  <a:moveTo>
                    <a:pt x="37299" y="8788"/>
                  </a:moveTo>
                  <a:lnTo>
                    <a:pt x="37299" y="0"/>
                  </a:lnTo>
                  <a:lnTo>
                    <a:pt x="0" y="0"/>
                  </a:lnTo>
                  <a:lnTo>
                    <a:pt x="0" y="8788"/>
                  </a:lnTo>
                  <a:lnTo>
                    <a:pt x="37299" y="8788"/>
                  </a:lnTo>
                  <a:close/>
                </a:path>
              </a:pathLst>
            </a:custGeom>
            <a:ln w="4572">
              <a:solidFill>
                <a:srgbClr val="AAACA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517885" y="6857411"/>
              <a:ext cx="760730" cy="122555"/>
            </a:xfrm>
            <a:custGeom>
              <a:avLst/>
              <a:gdLst/>
              <a:ahLst/>
              <a:cxnLst/>
              <a:rect l="l" t="t" r="r" b="b"/>
              <a:pathLst>
                <a:path w="760729" h="122554">
                  <a:moveTo>
                    <a:pt x="629573" y="0"/>
                  </a:moveTo>
                  <a:lnTo>
                    <a:pt x="575322" y="42"/>
                  </a:lnTo>
                  <a:lnTo>
                    <a:pt x="464754" y="938"/>
                  </a:lnTo>
                  <a:lnTo>
                    <a:pt x="248468" y="3738"/>
                  </a:lnTo>
                  <a:lnTo>
                    <a:pt x="150248" y="4365"/>
                  </a:lnTo>
                  <a:lnTo>
                    <a:pt x="105258" y="4205"/>
                  </a:lnTo>
                  <a:lnTo>
                    <a:pt x="63639" y="3623"/>
                  </a:lnTo>
                  <a:lnTo>
                    <a:pt x="0" y="121035"/>
                  </a:lnTo>
                  <a:lnTo>
                    <a:pt x="756005" y="122114"/>
                  </a:lnTo>
                  <a:lnTo>
                    <a:pt x="760399" y="113338"/>
                  </a:lnTo>
                  <a:lnTo>
                    <a:pt x="747770" y="93676"/>
                  </a:lnTo>
                  <a:lnTo>
                    <a:pt x="705634" y="34191"/>
                  </a:lnTo>
                  <a:lnTo>
                    <a:pt x="682510" y="334"/>
                  </a:lnTo>
                  <a:lnTo>
                    <a:pt x="629573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517885" y="6857411"/>
              <a:ext cx="760730" cy="122555"/>
            </a:xfrm>
            <a:custGeom>
              <a:avLst/>
              <a:gdLst/>
              <a:ahLst/>
              <a:cxnLst/>
              <a:rect l="l" t="t" r="r" b="b"/>
              <a:pathLst>
                <a:path w="760729" h="122554">
                  <a:moveTo>
                    <a:pt x="760399" y="113338"/>
                  </a:moveTo>
                  <a:lnTo>
                    <a:pt x="756005" y="122114"/>
                  </a:lnTo>
                  <a:lnTo>
                    <a:pt x="0" y="121035"/>
                  </a:lnTo>
                  <a:lnTo>
                    <a:pt x="63639" y="3623"/>
                  </a:lnTo>
                  <a:lnTo>
                    <a:pt x="105258" y="4205"/>
                  </a:lnTo>
                  <a:lnTo>
                    <a:pt x="150248" y="4365"/>
                  </a:lnTo>
                  <a:lnTo>
                    <a:pt x="198141" y="4182"/>
                  </a:lnTo>
                  <a:lnTo>
                    <a:pt x="248468" y="3738"/>
                  </a:lnTo>
                  <a:lnTo>
                    <a:pt x="300762" y="3112"/>
                  </a:lnTo>
                  <a:lnTo>
                    <a:pt x="354553" y="2383"/>
                  </a:lnTo>
                  <a:lnTo>
                    <a:pt x="409374" y="1632"/>
                  </a:lnTo>
                  <a:lnTo>
                    <a:pt x="464754" y="938"/>
                  </a:lnTo>
                  <a:lnTo>
                    <a:pt x="520227" y="382"/>
                  </a:lnTo>
                  <a:lnTo>
                    <a:pt x="575322" y="42"/>
                  </a:lnTo>
                  <a:lnTo>
                    <a:pt x="629573" y="0"/>
                  </a:lnTo>
                  <a:lnTo>
                    <a:pt x="682510" y="334"/>
                  </a:lnTo>
                  <a:lnTo>
                    <a:pt x="705634" y="34191"/>
                  </a:lnTo>
                  <a:lnTo>
                    <a:pt x="728451" y="66299"/>
                  </a:lnTo>
                  <a:lnTo>
                    <a:pt x="747770" y="93676"/>
                  </a:lnTo>
                  <a:lnTo>
                    <a:pt x="760399" y="1133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561357" y="6866496"/>
              <a:ext cx="685165" cy="101600"/>
            </a:xfrm>
            <a:custGeom>
              <a:avLst/>
              <a:gdLst/>
              <a:ahLst/>
              <a:cxnLst/>
              <a:rect l="l" t="t" r="r" b="b"/>
              <a:pathLst>
                <a:path w="685164" h="101600">
                  <a:moveTo>
                    <a:pt x="26733" y="2209"/>
                  </a:moveTo>
                  <a:lnTo>
                    <a:pt x="85226" y="2046"/>
                  </a:lnTo>
                  <a:lnTo>
                    <a:pt x="136898" y="1864"/>
                  </a:lnTo>
                  <a:lnTo>
                    <a:pt x="198731" y="1636"/>
                  </a:lnTo>
                  <a:lnTo>
                    <a:pt x="267132" y="1378"/>
                  </a:lnTo>
                  <a:lnTo>
                    <a:pt x="338508" y="1104"/>
                  </a:lnTo>
                  <a:lnTo>
                    <a:pt x="409267" y="831"/>
                  </a:lnTo>
                  <a:lnTo>
                    <a:pt x="475815" y="572"/>
                  </a:lnTo>
                  <a:lnTo>
                    <a:pt x="534561" y="345"/>
                  </a:lnTo>
                  <a:lnTo>
                    <a:pt x="581911" y="163"/>
                  </a:lnTo>
                  <a:lnTo>
                    <a:pt x="614272" y="43"/>
                  </a:lnTo>
                  <a:lnTo>
                    <a:pt x="628053" y="0"/>
                  </a:lnTo>
                  <a:lnTo>
                    <a:pt x="640037" y="11147"/>
                  </a:lnTo>
                  <a:lnTo>
                    <a:pt x="658093" y="36493"/>
                  </a:lnTo>
                  <a:lnTo>
                    <a:pt x="675117" y="63897"/>
                  </a:lnTo>
                  <a:lnTo>
                    <a:pt x="684009" y="81216"/>
                  </a:lnTo>
                  <a:lnTo>
                    <a:pt x="684770" y="88760"/>
                  </a:lnTo>
                  <a:lnTo>
                    <a:pt x="679351" y="94659"/>
                  </a:lnTo>
                  <a:lnTo>
                    <a:pt x="661174" y="98500"/>
                  </a:lnTo>
                  <a:lnTo>
                    <a:pt x="623658" y="99872"/>
                  </a:lnTo>
                  <a:lnTo>
                    <a:pt x="598584" y="99974"/>
                  </a:lnTo>
                  <a:lnTo>
                    <a:pt x="557926" y="100232"/>
                  </a:lnTo>
                  <a:lnTo>
                    <a:pt x="504985" y="100573"/>
                  </a:lnTo>
                  <a:lnTo>
                    <a:pt x="443059" y="100926"/>
                  </a:lnTo>
                  <a:lnTo>
                    <a:pt x="375449" y="101217"/>
                  </a:lnTo>
                  <a:lnTo>
                    <a:pt x="305454" y="101376"/>
                  </a:lnTo>
                  <a:lnTo>
                    <a:pt x="236373" y="101328"/>
                  </a:lnTo>
                  <a:lnTo>
                    <a:pt x="171505" y="101003"/>
                  </a:lnTo>
                  <a:lnTo>
                    <a:pt x="114152" y="100328"/>
                  </a:lnTo>
                  <a:lnTo>
                    <a:pt x="67611" y="99230"/>
                  </a:lnTo>
                  <a:lnTo>
                    <a:pt x="20167" y="95478"/>
                  </a:lnTo>
                  <a:lnTo>
                    <a:pt x="0" y="75176"/>
                  </a:lnTo>
                  <a:lnTo>
                    <a:pt x="6426" y="48260"/>
                  </a:lnTo>
                  <a:lnTo>
                    <a:pt x="26733" y="2209"/>
                  </a:lnTo>
                  <a:close/>
                </a:path>
              </a:pathLst>
            </a:custGeom>
            <a:ln w="9143">
              <a:solidFill>
                <a:srgbClr val="D9DBD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584826" y="6868706"/>
              <a:ext cx="625475" cy="686435"/>
            </a:xfrm>
            <a:custGeom>
              <a:avLst/>
              <a:gdLst/>
              <a:ahLst/>
              <a:cxnLst/>
              <a:rect l="l" t="t" r="r" b="b"/>
              <a:pathLst>
                <a:path w="625475" h="686434">
                  <a:moveTo>
                    <a:pt x="421347" y="0"/>
                  </a:moveTo>
                  <a:lnTo>
                    <a:pt x="591413" y="0"/>
                  </a:lnTo>
                  <a:lnTo>
                    <a:pt x="603673" y="216"/>
                  </a:lnTo>
                  <a:lnTo>
                    <a:pt x="610484" y="4244"/>
                  </a:lnTo>
                  <a:lnTo>
                    <a:pt x="616268" y="12183"/>
                  </a:lnTo>
                  <a:lnTo>
                    <a:pt x="625449" y="24130"/>
                  </a:lnTo>
                  <a:lnTo>
                    <a:pt x="576640" y="25240"/>
                  </a:lnTo>
                  <a:lnTo>
                    <a:pt x="518996" y="25515"/>
                  </a:lnTo>
                  <a:lnTo>
                    <a:pt x="469589" y="25374"/>
                  </a:lnTo>
                  <a:lnTo>
                    <a:pt x="445490" y="25234"/>
                  </a:lnTo>
                  <a:lnTo>
                    <a:pt x="436702" y="25234"/>
                  </a:lnTo>
                  <a:lnTo>
                    <a:pt x="434517" y="23050"/>
                  </a:lnTo>
                  <a:lnTo>
                    <a:pt x="429031" y="14274"/>
                  </a:lnTo>
                  <a:lnTo>
                    <a:pt x="423532" y="6604"/>
                  </a:lnTo>
                  <a:lnTo>
                    <a:pt x="421347" y="0"/>
                  </a:lnTo>
                  <a:close/>
                </a:path>
                <a:path w="625475" h="686434">
                  <a:moveTo>
                    <a:pt x="32918" y="320421"/>
                  </a:moveTo>
                  <a:lnTo>
                    <a:pt x="97829" y="320648"/>
                  </a:lnTo>
                  <a:lnTo>
                    <a:pt x="157344" y="320892"/>
                  </a:lnTo>
                  <a:lnTo>
                    <a:pt x="227525" y="321189"/>
                  </a:lnTo>
                  <a:lnTo>
                    <a:pt x="302842" y="321513"/>
                  </a:lnTo>
                  <a:lnTo>
                    <a:pt x="377764" y="321836"/>
                  </a:lnTo>
                  <a:lnTo>
                    <a:pt x="446760" y="322133"/>
                  </a:lnTo>
                  <a:lnTo>
                    <a:pt x="504300" y="322378"/>
                  </a:lnTo>
                  <a:lnTo>
                    <a:pt x="544853" y="322544"/>
                  </a:lnTo>
                  <a:lnTo>
                    <a:pt x="562889" y="322605"/>
                  </a:lnTo>
                  <a:lnTo>
                    <a:pt x="577895" y="321437"/>
                  </a:lnTo>
                  <a:lnTo>
                    <a:pt x="594847" y="323149"/>
                  </a:lnTo>
                  <a:lnTo>
                    <a:pt x="608711" y="335565"/>
                  </a:lnTo>
                  <a:lnTo>
                    <a:pt x="614451" y="366509"/>
                  </a:lnTo>
                  <a:lnTo>
                    <a:pt x="614451" y="636409"/>
                  </a:lnTo>
                  <a:lnTo>
                    <a:pt x="612756" y="661112"/>
                  </a:lnTo>
                  <a:lnTo>
                    <a:pt x="604994" y="677578"/>
                  </a:lnTo>
                  <a:lnTo>
                    <a:pt x="587153" y="685806"/>
                  </a:lnTo>
                  <a:lnTo>
                    <a:pt x="555218" y="685800"/>
                  </a:lnTo>
                  <a:lnTo>
                    <a:pt x="528729" y="684374"/>
                  </a:lnTo>
                  <a:lnTo>
                    <a:pt x="485115" y="683351"/>
                  </a:lnTo>
                  <a:lnTo>
                    <a:pt x="428781" y="682670"/>
                  </a:lnTo>
                  <a:lnTo>
                    <a:pt x="364132" y="682272"/>
                  </a:lnTo>
                  <a:lnTo>
                    <a:pt x="295573" y="682097"/>
                  </a:lnTo>
                  <a:lnTo>
                    <a:pt x="227507" y="682088"/>
                  </a:lnTo>
                  <a:lnTo>
                    <a:pt x="164340" y="682184"/>
                  </a:lnTo>
                  <a:lnTo>
                    <a:pt x="110475" y="682326"/>
                  </a:lnTo>
                  <a:lnTo>
                    <a:pt x="70318" y="682454"/>
                  </a:lnTo>
                  <a:lnTo>
                    <a:pt x="48272" y="682510"/>
                  </a:lnTo>
                  <a:lnTo>
                    <a:pt x="28691" y="680711"/>
                  </a:lnTo>
                  <a:lnTo>
                    <a:pt x="13435" y="673871"/>
                  </a:lnTo>
                  <a:lnTo>
                    <a:pt x="3529" y="659825"/>
                  </a:lnTo>
                  <a:lnTo>
                    <a:pt x="0" y="636409"/>
                  </a:lnTo>
                  <a:lnTo>
                    <a:pt x="0" y="357720"/>
                  </a:lnTo>
                  <a:lnTo>
                    <a:pt x="2057" y="344016"/>
                  </a:lnTo>
                  <a:lnTo>
                    <a:pt x="8229" y="332070"/>
                  </a:lnTo>
                  <a:lnTo>
                    <a:pt x="18516" y="323623"/>
                  </a:lnTo>
                  <a:lnTo>
                    <a:pt x="32918" y="3204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84826" y="7189127"/>
              <a:ext cx="614680" cy="365760"/>
            </a:xfrm>
            <a:custGeom>
              <a:avLst/>
              <a:gdLst/>
              <a:ahLst/>
              <a:cxnLst/>
              <a:rect l="l" t="t" r="r" b="b"/>
              <a:pathLst>
                <a:path w="614679" h="365759">
                  <a:moveTo>
                    <a:pt x="32918" y="0"/>
                  </a:moveTo>
                  <a:lnTo>
                    <a:pt x="97829" y="227"/>
                  </a:lnTo>
                  <a:lnTo>
                    <a:pt x="157344" y="471"/>
                  </a:lnTo>
                  <a:lnTo>
                    <a:pt x="227525" y="768"/>
                  </a:lnTo>
                  <a:lnTo>
                    <a:pt x="302842" y="1092"/>
                  </a:lnTo>
                  <a:lnTo>
                    <a:pt x="377764" y="1415"/>
                  </a:lnTo>
                  <a:lnTo>
                    <a:pt x="446760" y="1712"/>
                  </a:lnTo>
                  <a:lnTo>
                    <a:pt x="504300" y="1957"/>
                  </a:lnTo>
                  <a:lnTo>
                    <a:pt x="544853" y="2123"/>
                  </a:lnTo>
                  <a:lnTo>
                    <a:pt x="562889" y="2184"/>
                  </a:lnTo>
                  <a:lnTo>
                    <a:pt x="577895" y="1016"/>
                  </a:lnTo>
                  <a:lnTo>
                    <a:pt x="594847" y="2728"/>
                  </a:lnTo>
                  <a:lnTo>
                    <a:pt x="608711" y="15144"/>
                  </a:lnTo>
                  <a:lnTo>
                    <a:pt x="614451" y="46088"/>
                  </a:lnTo>
                  <a:lnTo>
                    <a:pt x="614451" y="315988"/>
                  </a:lnTo>
                  <a:lnTo>
                    <a:pt x="612756" y="340691"/>
                  </a:lnTo>
                  <a:lnTo>
                    <a:pt x="604994" y="357157"/>
                  </a:lnTo>
                  <a:lnTo>
                    <a:pt x="587153" y="365385"/>
                  </a:lnTo>
                  <a:lnTo>
                    <a:pt x="555218" y="365379"/>
                  </a:lnTo>
                  <a:lnTo>
                    <a:pt x="528729" y="363953"/>
                  </a:lnTo>
                  <a:lnTo>
                    <a:pt x="485115" y="362930"/>
                  </a:lnTo>
                  <a:lnTo>
                    <a:pt x="428781" y="362249"/>
                  </a:lnTo>
                  <a:lnTo>
                    <a:pt x="364132" y="361851"/>
                  </a:lnTo>
                  <a:lnTo>
                    <a:pt x="295573" y="361676"/>
                  </a:lnTo>
                  <a:lnTo>
                    <a:pt x="227507" y="361667"/>
                  </a:lnTo>
                  <a:lnTo>
                    <a:pt x="164340" y="361763"/>
                  </a:lnTo>
                  <a:lnTo>
                    <a:pt x="110475" y="361905"/>
                  </a:lnTo>
                  <a:lnTo>
                    <a:pt x="70318" y="362033"/>
                  </a:lnTo>
                  <a:lnTo>
                    <a:pt x="48272" y="362089"/>
                  </a:lnTo>
                  <a:lnTo>
                    <a:pt x="28691" y="360290"/>
                  </a:lnTo>
                  <a:lnTo>
                    <a:pt x="13435" y="353450"/>
                  </a:lnTo>
                  <a:lnTo>
                    <a:pt x="3529" y="339404"/>
                  </a:lnTo>
                  <a:lnTo>
                    <a:pt x="0" y="315988"/>
                  </a:lnTo>
                  <a:lnTo>
                    <a:pt x="0" y="37299"/>
                  </a:lnTo>
                  <a:lnTo>
                    <a:pt x="2057" y="23595"/>
                  </a:lnTo>
                  <a:lnTo>
                    <a:pt x="8229" y="11649"/>
                  </a:lnTo>
                  <a:lnTo>
                    <a:pt x="18516" y="3202"/>
                  </a:lnTo>
                  <a:lnTo>
                    <a:pt x="32918" y="0"/>
                  </a:lnTo>
                  <a:close/>
                </a:path>
                <a:path w="614679" h="365759">
                  <a:moveTo>
                    <a:pt x="318198" y="59245"/>
                  </a:moveTo>
                  <a:lnTo>
                    <a:pt x="341793" y="59689"/>
                  </a:lnTo>
                  <a:lnTo>
                    <a:pt x="360448" y="59516"/>
                  </a:lnTo>
                  <a:lnTo>
                    <a:pt x="372516" y="58932"/>
                  </a:lnTo>
                  <a:lnTo>
                    <a:pt x="376351" y="58140"/>
                  </a:lnTo>
                  <a:lnTo>
                    <a:pt x="375272" y="57035"/>
                  </a:lnTo>
                  <a:lnTo>
                    <a:pt x="380746" y="39497"/>
                  </a:lnTo>
                  <a:lnTo>
                    <a:pt x="375272" y="36182"/>
                  </a:lnTo>
                  <a:lnTo>
                    <a:pt x="358449" y="34885"/>
                  </a:lnTo>
                  <a:lnTo>
                    <a:pt x="325472" y="33996"/>
                  </a:lnTo>
                  <a:lnTo>
                    <a:pt x="290233" y="33105"/>
                  </a:lnTo>
                  <a:lnTo>
                    <a:pt x="266623" y="31800"/>
                  </a:lnTo>
                  <a:lnTo>
                    <a:pt x="259253" y="35172"/>
                  </a:lnTo>
                  <a:lnTo>
                    <a:pt x="266898" y="44708"/>
                  </a:lnTo>
                  <a:lnTo>
                    <a:pt x="287299" y="54651"/>
                  </a:lnTo>
                  <a:lnTo>
                    <a:pt x="318198" y="59245"/>
                  </a:lnTo>
                  <a:close/>
                </a:path>
              </a:pathLst>
            </a:custGeom>
            <a:ln w="9144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63528" y="7230265"/>
              <a:ext cx="97790" cy="15240"/>
            </a:xfrm>
            <a:custGeom>
              <a:avLst/>
              <a:gdLst/>
              <a:ahLst/>
              <a:cxnLst/>
              <a:rect l="l" t="t" r="r" b="b"/>
              <a:pathLst>
                <a:path w="97789" h="15240">
                  <a:moveTo>
                    <a:pt x="1092" y="4949"/>
                  </a:moveTo>
                  <a:lnTo>
                    <a:pt x="19250" y="9413"/>
                  </a:lnTo>
                  <a:lnTo>
                    <a:pt x="42659" y="12750"/>
                  </a:lnTo>
                  <a:lnTo>
                    <a:pt x="69154" y="14654"/>
                  </a:lnTo>
                  <a:lnTo>
                    <a:pt x="96570" y="14817"/>
                  </a:lnTo>
                  <a:lnTo>
                    <a:pt x="96570" y="10423"/>
                  </a:lnTo>
                  <a:lnTo>
                    <a:pt x="97650" y="9331"/>
                  </a:lnTo>
                  <a:lnTo>
                    <a:pt x="97650" y="7108"/>
                  </a:lnTo>
                  <a:lnTo>
                    <a:pt x="82563" y="4933"/>
                  </a:lnTo>
                  <a:lnTo>
                    <a:pt x="49371" y="4395"/>
                  </a:lnTo>
                  <a:lnTo>
                    <a:pt x="16179" y="4674"/>
                  </a:lnTo>
                  <a:lnTo>
                    <a:pt x="1092" y="4949"/>
                  </a:lnTo>
                  <a:close/>
                </a:path>
                <a:path w="97789" h="15240">
                  <a:moveTo>
                    <a:pt x="0" y="542"/>
                  </a:moveTo>
                  <a:lnTo>
                    <a:pt x="18173" y="5010"/>
                  </a:lnTo>
                  <a:lnTo>
                    <a:pt x="41698" y="8355"/>
                  </a:lnTo>
                  <a:lnTo>
                    <a:pt x="68517" y="10263"/>
                  </a:lnTo>
                  <a:lnTo>
                    <a:pt x="96570" y="10423"/>
                  </a:lnTo>
                  <a:lnTo>
                    <a:pt x="96570" y="2752"/>
                  </a:lnTo>
                  <a:lnTo>
                    <a:pt x="81481" y="553"/>
                  </a:lnTo>
                  <a:lnTo>
                    <a:pt x="48285" y="0"/>
                  </a:lnTo>
                  <a:lnTo>
                    <a:pt x="15089" y="270"/>
                  </a:lnTo>
                  <a:lnTo>
                    <a:pt x="0" y="5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866817" y="7228624"/>
              <a:ext cx="95885" cy="5715"/>
            </a:xfrm>
            <a:custGeom>
              <a:avLst/>
              <a:gdLst/>
              <a:ahLst/>
              <a:cxnLst/>
              <a:rect l="l" t="t" r="r" b="b"/>
              <a:pathLst>
                <a:path w="95885" h="5715">
                  <a:moveTo>
                    <a:pt x="0" y="0"/>
                  </a:moveTo>
                  <a:lnTo>
                    <a:pt x="28761" y="1142"/>
                  </a:lnTo>
                  <a:lnTo>
                    <a:pt x="50620" y="1773"/>
                  </a:lnTo>
                  <a:lnTo>
                    <a:pt x="70210" y="2616"/>
                  </a:lnTo>
                  <a:lnTo>
                    <a:pt x="92163" y="4394"/>
                  </a:lnTo>
                  <a:lnTo>
                    <a:pt x="93281" y="5486"/>
                  </a:lnTo>
                  <a:lnTo>
                    <a:pt x="95465" y="4394"/>
                  </a:lnTo>
                  <a:lnTo>
                    <a:pt x="93281" y="2184"/>
                  </a:lnTo>
                  <a:lnTo>
                    <a:pt x="77313" y="1376"/>
                  </a:lnTo>
                  <a:lnTo>
                    <a:pt x="45402" y="677"/>
                  </a:lnTo>
                  <a:lnTo>
                    <a:pt x="14110" y="185"/>
                  </a:lnTo>
                  <a:lnTo>
                    <a:pt x="0" y="0"/>
                  </a:lnTo>
                  <a:close/>
                </a:path>
              </a:pathLst>
            </a:custGeom>
            <a:ln w="9144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024818" y="6890677"/>
              <a:ext cx="179070" cy="0"/>
            </a:xfrm>
            <a:custGeom>
              <a:avLst/>
              <a:gdLst/>
              <a:ahLst/>
              <a:cxnLst/>
              <a:rect l="l" t="t" r="r" b="b"/>
              <a:pathLst>
                <a:path w="179070">
                  <a:moveTo>
                    <a:pt x="0" y="0"/>
                  </a:moveTo>
                  <a:lnTo>
                    <a:pt x="178854" y="0"/>
                  </a:lnTo>
                  <a:lnTo>
                    <a:pt x="0" y="0"/>
                  </a:lnTo>
                  <a:close/>
                </a:path>
              </a:pathLst>
            </a:custGeom>
            <a:ln w="9144">
              <a:solidFill>
                <a:srgbClr val="D9DBD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/>
          <p:nvPr/>
        </p:nvSpPr>
        <p:spPr>
          <a:xfrm>
            <a:off x="8564079" y="7361403"/>
            <a:ext cx="100330" cy="8255"/>
          </a:xfrm>
          <a:custGeom>
            <a:avLst/>
            <a:gdLst/>
            <a:ahLst/>
            <a:cxnLst/>
            <a:rect l="l" t="t" r="r" b="b"/>
            <a:pathLst>
              <a:path w="100329" h="8254">
                <a:moveTo>
                  <a:pt x="0" y="0"/>
                </a:moveTo>
                <a:lnTo>
                  <a:pt x="99860" y="0"/>
                </a:lnTo>
                <a:lnTo>
                  <a:pt x="99860" y="7670"/>
                </a:lnTo>
                <a:lnTo>
                  <a:pt x="0" y="7670"/>
                </a:lnTo>
                <a:lnTo>
                  <a:pt x="0" y="0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314995" y="6523064"/>
            <a:ext cx="586105" cy="368935"/>
          </a:xfrm>
          <a:custGeom>
            <a:avLst/>
            <a:gdLst/>
            <a:ahLst/>
            <a:cxnLst/>
            <a:rect l="l" t="t" r="r" b="b"/>
            <a:pathLst>
              <a:path w="586104" h="368934">
                <a:moveTo>
                  <a:pt x="0" y="368693"/>
                </a:moveTo>
                <a:lnTo>
                  <a:pt x="585952" y="368693"/>
                </a:lnTo>
                <a:lnTo>
                  <a:pt x="377469" y="0"/>
                </a:lnTo>
                <a:lnTo>
                  <a:pt x="212877" y="0"/>
                </a:lnTo>
                <a:lnTo>
                  <a:pt x="0" y="368693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897262" y="4643044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0"/>
                </a:moveTo>
                <a:lnTo>
                  <a:pt x="0" y="477697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166862" y="5519052"/>
            <a:ext cx="1409065" cy="2314575"/>
          </a:xfrm>
          <a:custGeom>
            <a:avLst/>
            <a:gdLst/>
            <a:ahLst/>
            <a:cxnLst/>
            <a:rect l="l" t="t" r="r" b="b"/>
            <a:pathLst>
              <a:path w="1409064" h="2314575">
                <a:moveTo>
                  <a:pt x="1361732" y="664959"/>
                </a:moveTo>
                <a:lnTo>
                  <a:pt x="1008405" y="664959"/>
                </a:lnTo>
                <a:lnTo>
                  <a:pt x="1007313" y="2187981"/>
                </a:lnTo>
                <a:lnTo>
                  <a:pt x="1405623" y="2186889"/>
                </a:lnTo>
              </a:path>
              <a:path w="1409064" h="2314575">
                <a:moveTo>
                  <a:pt x="1356233" y="532168"/>
                </a:moveTo>
                <a:lnTo>
                  <a:pt x="880021" y="532168"/>
                </a:lnTo>
                <a:lnTo>
                  <a:pt x="880021" y="2311984"/>
                </a:lnTo>
                <a:lnTo>
                  <a:pt x="1408912" y="2314155"/>
                </a:lnTo>
              </a:path>
              <a:path w="1409064" h="2314575">
                <a:moveTo>
                  <a:pt x="1362824" y="0"/>
                </a:moveTo>
                <a:lnTo>
                  <a:pt x="1092" y="1104"/>
                </a:lnTo>
                <a:lnTo>
                  <a:pt x="0" y="1843430"/>
                </a:lnTo>
                <a:lnTo>
                  <a:pt x="368680" y="184343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0282403" y="5784597"/>
            <a:ext cx="822325" cy="782955"/>
          </a:xfrm>
          <a:custGeom>
            <a:avLst/>
            <a:gdLst/>
            <a:ahLst/>
            <a:cxnLst/>
            <a:rect l="l" t="t" r="r" b="b"/>
            <a:pathLst>
              <a:path w="822325" h="782954">
                <a:moveTo>
                  <a:pt x="0" y="0"/>
                </a:moveTo>
                <a:lnTo>
                  <a:pt x="818578" y="0"/>
                </a:lnTo>
                <a:lnTo>
                  <a:pt x="821880" y="782358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898926" y="3830701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78"/>
                </a:lnTo>
              </a:path>
            </a:pathLst>
          </a:custGeom>
          <a:ln w="2014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" name="object 46"/>
          <p:cNvGrpSpPr/>
          <p:nvPr/>
        </p:nvGrpSpPr>
        <p:grpSpPr>
          <a:xfrm>
            <a:off x="9557119" y="3709631"/>
            <a:ext cx="605155" cy="109220"/>
            <a:chOff x="4502518" y="3709631"/>
            <a:chExt cx="605155" cy="109220"/>
          </a:xfrm>
        </p:grpSpPr>
        <p:pic>
          <p:nvPicPr>
            <p:cNvPr id="47" name="object 4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02518" y="3709631"/>
              <a:ext cx="254571" cy="108635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95481" y="3709631"/>
              <a:ext cx="311632" cy="88887"/>
            </a:xfrm>
            <a:prstGeom prst="rect">
              <a:avLst/>
            </a:prstGeom>
          </p:spPr>
        </p:pic>
      </p:grpSp>
      <p:sp>
        <p:nvSpPr>
          <p:cNvPr id="49" name="object 49"/>
          <p:cNvSpPr/>
          <p:nvPr/>
        </p:nvSpPr>
        <p:spPr>
          <a:xfrm>
            <a:off x="8451525" y="6891718"/>
            <a:ext cx="315595" cy="502920"/>
          </a:xfrm>
          <a:custGeom>
            <a:avLst/>
            <a:gdLst/>
            <a:ahLst/>
            <a:cxnLst/>
            <a:rect l="l" t="t" r="r" b="b"/>
            <a:pathLst>
              <a:path w="315595" h="502920">
                <a:moveTo>
                  <a:pt x="217190" y="12"/>
                </a:moveTo>
                <a:lnTo>
                  <a:pt x="269486" y="52709"/>
                </a:lnTo>
                <a:lnTo>
                  <a:pt x="288411" y="89471"/>
                </a:lnTo>
                <a:lnTo>
                  <a:pt x="302432" y="131112"/>
                </a:lnTo>
                <a:lnTo>
                  <a:pt x="311480" y="176087"/>
                </a:lnTo>
                <a:lnTo>
                  <a:pt x="315490" y="222848"/>
                </a:lnTo>
                <a:lnTo>
                  <a:pt x="314393" y="269848"/>
                </a:lnTo>
                <a:lnTo>
                  <a:pt x="308123" y="315541"/>
                </a:lnTo>
                <a:lnTo>
                  <a:pt x="296613" y="358380"/>
                </a:lnTo>
                <a:lnTo>
                  <a:pt x="279794" y="396818"/>
                </a:lnTo>
                <a:lnTo>
                  <a:pt x="257601" y="429308"/>
                </a:lnTo>
                <a:lnTo>
                  <a:pt x="229966" y="454304"/>
                </a:lnTo>
                <a:lnTo>
                  <a:pt x="229966" y="502589"/>
                </a:lnTo>
                <a:lnTo>
                  <a:pt x="88412" y="502589"/>
                </a:lnTo>
                <a:lnTo>
                  <a:pt x="88412" y="454304"/>
                </a:lnTo>
                <a:lnTo>
                  <a:pt x="59294" y="424103"/>
                </a:lnTo>
                <a:lnTo>
                  <a:pt x="36116" y="388097"/>
                </a:lnTo>
                <a:lnTo>
                  <a:pt x="18738" y="347611"/>
                </a:lnTo>
                <a:lnTo>
                  <a:pt x="7019" y="303967"/>
                </a:lnTo>
                <a:lnTo>
                  <a:pt x="819" y="258490"/>
                </a:lnTo>
                <a:lnTo>
                  <a:pt x="0" y="212502"/>
                </a:lnTo>
                <a:lnTo>
                  <a:pt x="4419" y="167329"/>
                </a:lnTo>
                <a:lnTo>
                  <a:pt x="13938" y="124293"/>
                </a:lnTo>
                <a:lnTo>
                  <a:pt x="28417" y="84718"/>
                </a:lnTo>
                <a:lnTo>
                  <a:pt x="47715" y="49929"/>
                </a:lnTo>
                <a:lnTo>
                  <a:pt x="71693" y="21248"/>
                </a:lnTo>
                <a:lnTo>
                  <a:pt x="10021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9662567" y="3946943"/>
            <a:ext cx="518159" cy="698500"/>
            <a:chOff x="4607966" y="3946943"/>
            <a:chExt cx="518159" cy="698500"/>
          </a:xfrm>
        </p:grpSpPr>
        <p:sp>
          <p:nvSpPr>
            <p:cNvPr id="51" name="object 51"/>
            <p:cNvSpPr/>
            <p:nvPr/>
          </p:nvSpPr>
          <p:spPr>
            <a:xfrm>
              <a:off x="4610252" y="3949216"/>
              <a:ext cx="513715" cy="694055"/>
            </a:xfrm>
            <a:custGeom>
              <a:avLst/>
              <a:gdLst/>
              <a:ahLst/>
              <a:cxnLst/>
              <a:rect l="l" t="t" r="r" b="b"/>
              <a:pathLst>
                <a:path w="513714" h="694054">
                  <a:moveTo>
                    <a:pt x="498373" y="30962"/>
                  </a:moveTo>
                  <a:lnTo>
                    <a:pt x="16586" y="30962"/>
                  </a:lnTo>
                  <a:lnTo>
                    <a:pt x="16586" y="693826"/>
                  </a:lnTo>
                  <a:lnTo>
                    <a:pt x="498373" y="693826"/>
                  </a:lnTo>
                  <a:lnTo>
                    <a:pt x="498373" y="30962"/>
                  </a:lnTo>
                  <a:close/>
                </a:path>
                <a:path w="513714" h="694054">
                  <a:moveTo>
                    <a:pt x="513105" y="0"/>
                  </a:moveTo>
                  <a:lnTo>
                    <a:pt x="0" y="0"/>
                  </a:lnTo>
                  <a:lnTo>
                    <a:pt x="0" y="30835"/>
                  </a:lnTo>
                  <a:lnTo>
                    <a:pt x="513105" y="30835"/>
                  </a:lnTo>
                  <a:lnTo>
                    <a:pt x="51310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610252" y="3949229"/>
              <a:ext cx="513715" cy="31115"/>
            </a:xfrm>
            <a:custGeom>
              <a:avLst/>
              <a:gdLst/>
              <a:ahLst/>
              <a:cxnLst/>
              <a:rect l="l" t="t" r="r" b="b"/>
              <a:pathLst>
                <a:path w="513714" h="31114">
                  <a:moveTo>
                    <a:pt x="513105" y="30822"/>
                  </a:moveTo>
                  <a:lnTo>
                    <a:pt x="0" y="30822"/>
                  </a:lnTo>
                  <a:lnTo>
                    <a:pt x="0" y="0"/>
                  </a:lnTo>
                  <a:lnTo>
                    <a:pt x="513105" y="0"/>
                  </a:lnTo>
                  <a:lnTo>
                    <a:pt x="513105" y="3082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109883" y="3980052"/>
              <a:ext cx="13970" cy="21590"/>
            </a:xfrm>
            <a:custGeom>
              <a:avLst/>
              <a:gdLst/>
              <a:ahLst/>
              <a:cxnLst/>
              <a:rect l="l" t="t" r="r" b="b"/>
              <a:pathLst>
                <a:path w="13970" h="21589">
                  <a:moveTo>
                    <a:pt x="13474" y="0"/>
                  </a:moveTo>
                  <a:lnTo>
                    <a:pt x="0" y="21209"/>
                  </a:lnTo>
                  <a:lnTo>
                    <a:pt x="0" y="0"/>
                  </a:lnTo>
                  <a:lnTo>
                    <a:pt x="1347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984496" y="455475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7005" y="0"/>
                  </a:moveTo>
                  <a:lnTo>
                    <a:pt x="5041" y="0"/>
                  </a:lnTo>
                  <a:lnTo>
                    <a:pt x="0" y="5041"/>
                  </a:lnTo>
                  <a:lnTo>
                    <a:pt x="0" y="16967"/>
                  </a:lnTo>
                  <a:lnTo>
                    <a:pt x="5041" y="22009"/>
                  </a:lnTo>
                  <a:lnTo>
                    <a:pt x="17005" y="22009"/>
                  </a:lnTo>
                  <a:lnTo>
                    <a:pt x="22021" y="16967"/>
                  </a:lnTo>
                  <a:lnTo>
                    <a:pt x="22021" y="11188"/>
                  </a:lnTo>
                  <a:lnTo>
                    <a:pt x="22021" y="5041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984496" y="4554753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2021" y="11188"/>
                  </a:moveTo>
                  <a:lnTo>
                    <a:pt x="22021" y="16967"/>
                  </a:lnTo>
                  <a:lnTo>
                    <a:pt x="17005" y="22009"/>
                  </a:lnTo>
                  <a:lnTo>
                    <a:pt x="10820" y="22009"/>
                  </a:lnTo>
                  <a:lnTo>
                    <a:pt x="5041" y="22009"/>
                  </a:lnTo>
                  <a:lnTo>
                    <a:pt x="0" y="16967"/>
                  </a:lnTo>
                  <a:lnTo>
                    <a:pt x="0" y="11188"/>
                  </a:lnTo>
                  <a:lnTo>
                    <a:pt x="0" y="5041"/>
                  </a:lnTo>
                  <a:lnTo>
                    <a:pt x="5041" y="0"/>
                  </a:lnTo>
                  <a:lnTo>
                    <a:pt x="10820" y="0"/>
                  </a:lnTo>
                  <a:lnTo>
                    <a:pt x="17005" y="0"/>
                  </a:lnTo>
                  <a:lnTo>
                    <a:pt x="22021" y="5041"/>
                  </a:lnTo>
                  <a:lnTo>
                    <a:pt x="22021" y="111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724361" y="4617618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5" h="6985">
                  <a:moveTo>
                    <a:pt x="35839" y="0"/>
                  </a:moveTo>
                  <a:lnTo>
                    <a:pt x="5765" y="0"/>
                  </a:lnTo>
                  <a:lnTo>
                    <a:pt x="0" y="4610"/>
                  </a:lnTo>
                  <a:lnTo>
                    <a:pt x="4978" y="6565"/>
                  </a:lnTo>
                  <a:lnTo>
                    <a:pt x="25438" y="6565"/>
                  </a:lnTo>
                  <a:lnTo>
                    <a:pt x="30429" y="4610"/>
                  </a:lnTo>
                  <a:lnTo>
                    <a:pt x="358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724361" y="4617618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5" h="6985">
                  <a:moveTo>
                    <a:pt x="0" y="4610"/>
                  </a:moveTo>
                  <a:lnTo>
                    <a:pt x="5765" y="0"/>
                  </a:lnTo>
                  <a:lnTo>
                    <a:pt x="35839" y="0"/>
                  </a:lnTo>
                  <a:lnTo>
                    <a:pt x="30429" y="4610"/>
                  </a:lnTo>
                  <a:lnTo>
                    <a:pt x="25438" y="6565"/>
                  </a:lnTo>
                  <a:lnTo>
                    <a:pt x="4978" y="6565"/>
                  </a:lnTo>
                  <a:lnTo>
                    <a:pt x="0" y="46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724361" y="4613770"/>
              <a:ext cx="43180" cy="15240"/>
            </a:xfrm>
            <a:custGeom>
              <a:avLst/>
              <a:gdLst/>
              <a:ahLst/>
              <a:cxnLst/>
              <a:rect l="l" t="t" r="r" b="b"/>
              <a:pathLst>
                <a:path w="43179" h="15239">
                  <a:moveTo>
                    <a:pt x="42773" y="0"/>
                  </a:moveTo>
                  <a:lnTo>
                    <a:pt x="39319" y="4635"/>
                  </a:lnTo>
                  <a:lnTo>
                    <a:pt x="35839" y="3848"/>
                  </a:lnTo>
                  <a:lnTo>
                    <a:pt x="30429" y="8458"/>
                  </a:lnTo>
                  <a:lnTo>
                    <a:pt x="25438" y="10413"/>
                  </a:lnTo>
                  <a:lnTo>
                    <a:pt x="4978" y="10413"/>
                  </a:lnTo>
                  <a:lnTo>
                    <a:pt x="0" y="8458"/>
                  </a:lnTo>
                  <a:lnTo>
                    <a:pt x="0" y="13093"/>
                  </a:lnTo>
                  <a:lnTo>
                    <a:pt x="4978" y="15024"/>
                  </a:lnTo>
                  <a:lnTo>
                    <a:pt x="25438" y="15024"/>
                  </a:lnTo>
                  <a:lnTo>
                    <a:pt x="30429" y="13093"/>
                  </a:lnTo>
                  <a:lnTo>
                    <a:pt x="35839" y="8458"/>
                  </a:lnTo>
                  <a:lnTo>
                    <a:pt x="39319" y="9245"/>
                  </a:lnTo>
                  <a:lnTo>
                    <a:pt x="42773" y="4635"/>
                  </a:lnTo>
                  <a:lnTo>
                    <a:pt x="42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724361" y="4613770"/>
              <a:ext cx="43180" cy="15240"/>
            </a:xfrm>
            <a:custGeom>
              <a:avLst/>
              <a:gdLst/>
              <a:ahLst/>
              <a:cxnLst/>
              <a:rect l="l" t="t" r="r" b="b"/>
              <a:pathLst>
                <a:path w="43179" h="15239">
                  <a:moveTo>
                    <a:pt x="39319" y="4635"/>
                  </a:moveTo>
                  <a:lnTo>
                    <a:pt x="35839" y="3848"/>
                  </a:lnTo>
                  <a:lnTo>
                    <a:pt x="30429" y="8458"/>
                  </a:lnTo>
                  <a:lnTo>
                    <a:pt x="25438" y="10413"/>
                  </a:lnTo>
                  <a:lnTo>
                    <a:pt x="4978" y="10413"/>
                  </a:lnTo>
                  <a:lnTo>
                    <a:pt x="0" y="8458"/>
                  </a:lnTo>
                  <a:lnTo>
                    <a:pt x="0" y="13093"/>
                  </a:lnTo>
                  <a:lnTo>
                    <a:pt x="4978" y="15024"/>
                  </a:lnTo>
                  <a:lnTo>
                    <a:pt x="25438" y="15024"/>
                  </a:lnTo>
                  <a:lnTo>
                    <a:pt x="30429" y="13093"/>
                  </a:lnTo>
                  <a:lnTo>
                    <a:pt x="35839" y="8458"/>
                  </a:lnTo>
                  <a:lnTo>
                    <a:pt x="39319" y="9245"/>
                  </a:lnTo>
                  <a:lnTo>
                    <a:pt x="42773" y="4635"/>
                  </a:lnTo>
                  <a:lnTo>
                    <a:pt x="42773" y="0"/>
                  </a:lnTo>
                  <a:lnTo>
                    <a:pt x="39319" y="46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743615" y="4609134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8483" y="0"/>
                  </a:moveTo>
                  <a:lnTo>
                    <a:pt x="2324" y="0"/>
                  </a:lnTo>
                  <a:lnTo>
                    <a:pt x="0" y="1536"/>
                  </a:lnTo>
                  <a:lnTo>
                    <a:pt x="0" y="1917"/>
                  </a:lnTo>
                  <a:lnTo>
                    <a:pt x="0" y="6934"/>
                  </a:lnTo>
                  <a:lnTo>
                    <a:pt x="11175" y="6934"/>
                  </a:lnTo>
                  <a:lnTo>
                    <a:pt x="11175" y="1536"/>
                  </a:lnTo>
                  <a:lnTo>
                    <a:pt x="84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743615" y="4609134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0" y="1917"/>
                  </a:moveTo>
                  <a:lnTo>
                    <a:pt x="0" y="1536"/>
                  </a:lnTo>
                  <a:lnTo>
                    <a:pt x="2324" y="0"/>
                  </a:lnTo>
                  <a:lnTo>
                    <a:pt x="5397" y="0"/>
                  </a:lnTo>
                  <a:lnTo>
                    <a:pt x="8483" y="0"/>
                  </a:lnTo>
                  <a:lnTo>
                    <a:pt x="11175" y="1536"/>
                  </a:lnTo>
                  <a:lnTo>
                    <a:pt x="11175" y="1917"/>
                  </a:lnTo>
                  <a:lnTo>
                    <a:pt x="11175" y="6540"/>
                  </a:lnTo>
                  <a:lnTo>
                    <a:pt x="11175" y="6934"/>
                  </a:lnTo>
                  <a:lnTo>
                    <a:pt x="8483" y="6934"/>
                  </a:lnTo>
                  <a:lnTo>
                    <a:pt x="5397" y="6934"/>
                  </a:lnTo>
                  <a:lnTo>
                    <a:pt x="2324" y="6934"/>
                  </a:lnTo>
                  <a:lnTo>
                    <a:pt x="0" y="6934"/>
                  </a:lnTo>
                  <a:lnTo>
                    <a:pt x="0" y="6540"/>
                  </a:lnTo>
                  <a:lnTo>
                    <a:pt x="0" y="19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735918" y="4613770"/>
              <a:ext cx="31750" cy="5080"/>
            </a:xfrm>
            <a:custGeom>
              <a:avLst/>
              <a:gdLst/>
              <a:ahLst/>
              <a:cxnLst/>
              <a:rect l="l" t="t" r="r" b="b"/>
              <a:pathLst>
                <a:path w="31750" h="5079">
                  <a:moveTo>
                    <a:pt x="31216" y="0"/>
                  </a:moveTo>
                  <a:lnTo>
                    <a:pt x="18872" y="0"/>
                  </a:lnTo>
                  <a:lnTo>
                    <a:pt x="18872" y="2298"/>
                  </a:lnTo>
                  <a:lnTo>
                    <a:pt x="7696" y="2298"/>
                  </a:lnTo>
                  <a:lnTo>
                    <a:pt x="7696" y="0"/>
                  </a:lnTo>
                  <a:lnTo>
                    <a:pt x="4610" y="0"/>
                  </a:lnTo>
                  <a:lnTo>
                    <a:pt x="0" y="3848"/>
                  </a:lnTo>
                  <a:lnTo>
                    <a:pt x="24282" y="3848"/>
                  </a:lnTo>
                  <a:lnTo>
                    <a:pt x="27762" y="4635"/>
                  </a:lnTo>
                  <a:lnTo>
                    <a:pt x="312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735918" y="4613770"/>
              <a:ext cx="31750" cy="5080"/>
            </a:xfrm>
            <a:custGeom>
              <a:avLst/>
              <a:gdLst/>
              <a:ahLst/>
              <a:cxnLst/>
              <a:rect l="l" t="t" r="r" b="b"/>
              <a:pathLst>
                <a:path w="31750" h="5079">
                  <a:moveTo>
                    <a:pt x="18872" y="0"/>
                  </a:moveTo>
                  <a:lnTo>
                    <a:pt x="18872" y="1905"/>
                  </a:lnTo>
                  <a:lnTo>
                    <a:pt x="18872" y="2298"/>
                  </a:lnTo>
                  <a:lnTo>
                    <a:pt x="16179" y="2298"/>
                  </a:lnTo>
                  <a:lnTo>
                    <a:pt x="13093" y="2298"/>
                  </a:lnTo>
                  <a:lnTo>
                    <a:pt x="10020" y="2298"/>
                  </a:lnTo>
                  <a:lnTo>
                    <a:pt x="7696" y="2298"/>
                  </a:lnTo>
                  <a:lnTo>
                    <a:pt x="7696" y="1905"/>
                  </a:lnTo>
                  <a:lnTo>
                    <a:pt x="7696" y="0"/>
                  </a:lnTo>
                  <a:lnTo>
                    <a:pt x="4610" y="0"/>
                  </a:lnTo>
                  <a:lnTo>
                    <a:pt x="0" y="3848"/>
                  </a:lnTo>
                  <a:lnTo>
                    <a:pt x="24282" y="3848"/>
                  </a:lnTo>
                  <a:lnTo>
                    <a:pt x="27762" y="4635"/>
                  </a:lnTo>
                  <a:lnTo>
                    <a:pt x="31216" y="0"/>
                  </a:lnTo>
                  <a:lnTo>
                    <a:pt x="188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984140" y="455747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967" y="0"/>
                  </a:moveTo>
                  <a:lnTo>
                    <a:pt x="5016" y="0"/>
                  </a:lnTo>
                  <a:lnTo>
                    <a:pt x="0" y="5029"/>
                  </a:lnTo>
                  <a:lnTo>
                    <a:pt x="0" y="16954"/>
                  </a:lnTo>
                  <a:lnTo>
                    <a:pt x="5016" y="21996"/>
                  </a:lnTo>
                  <a:lnTo>
                    <a:pt x="16967" y="21996"/>
                  </a:lnTo>
                  <a:lnTo>
                    <a:pt x="21958" y="16954"/>
                  </a:lnTo>
                  <a:lnTo>
                    <a:pt x="21958" y="10807"/>
                  </a:lnTo>
                  <a:lnTo>
                    <a:pt x="21958" y="5029"/>
                  </a:lnTo>
                  <a:lnTo>
                    <a:pt x="16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984140" y="4557471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21958" y="10807"/>
                  </a:moveTo>
                  <a:lnTo>
                    <a:pt x="21958" y="16954"/>
                  </a:lnTo>
                  <a:lnTo>
                    <a:pt x="16967" y="21996"/>
                  </a:lnTo>
                  <a:lnTo>
                    <a:pt x="11175" y="21996"/>
                  </a:lnTo>
                  <a:lnTo>
                    <a:pt x="5016" y="21996"/>
                  </a:lnTo>
                  <a:lnTo>
                    <a:pt x="0" y="16954"/>
                  </a:lnTo>
                  <a:lnTo>
                    <a:pt x="0" y="10807"/>
                  </a:lnTo>
                  <a:lnTo>
                    <a:pt x="0" y="5029"/>
                  </a:lnTo>
                  <a:lnTo>
                    <a:pt x="5016" y="0"/>
                  </a:lnTo>
                  <a:lnTo>
                    <a:pt x="11175" y="0"/>
                  </a:lnTo>
                  <a:lnTo>
                    <a:pt x="16967" y="0"/>
                  </a:lnTo>
                  <a:lnTo>
                    <a:pt x="21958" y="5029"/>
                  </a:lnTo>
                  <a:lnTo>
                    <a:pt x="21958" y="108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723955" y="4619916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5" h="6985">
                  <a:moveTo>
                    <a:pt x="35864" y="0"/>
                  </a:moveTo>
                  <a:lnTo>
                    <a:pt x="5803" y="0"/>
                  </a:lnTo>
                  <a:lnTo>
                    <a:pt x="0" y="5016"/>
                  </a:lnTo>
                  <a:lnTo>
                    <a:pt x="5029" y="6946"/>
                  </a:lnTo>
                  <a:lnTo>
                    <a:pt x="25438" y="6946"/>
                  </a:lnTo>
                  <a:lnTo>
                    <a:pt x="30454" y="5016"/>
                  </a:lnTo>
                  <a:lnTo>
                    <a:pt x="35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723955" y="4619916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5" h="6985">
                  <a:moveTo>
                    <a:pt x="0" y="5016"/>
                  </a:moveTo>
                  <a:lnTo>
                    <a:pt x="5803" y="0"/>
                  </a:lnTo>
                  <a:lnTo>
                    <a:pt x="35864" y="0"/>
                  </a:lnTo>
                  <a:lnTo>
                    <a:pt x="30454" y="5016"/>
                  </a:lnTo>
                  <a:lnTo>
                    <a:pt x="25438" y="6946"/>
                  </a:lnTo>
                  <a:lnTo>
                    <a:pt x="5029" y="6946"/>
                  </a:lnTo>
                  <a:lnTo>
                    <a:pt x="0" y="50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723955" y="4616068"/>
              <a:ext cx="43180" cy="15875"/>
            </a:xfrm>
            <a:custGeom>
              <a:avLst/>
              <a:gdLst/>
              <a:ahLst/>
              <a:cxnLst/>
              <a:rect l="l" t="t" r="r" b="b"/>
              <a:pathLst>
                <a:path w="43179" h="15875">
                  <a:moveTo>
                    <a:pt x="42811" y="0"/>
                  </a:moveTo>
                  <a:lnTo>
                    <a:pt x="39319" y="4635"/>
                  </a:lnTo>
                  <a:lnTo>
                    <a:pt x="35864" y="3848"/>
                  </a:lnTo>
                  <a:lnTo>
                    <a:pt x="30454" y="8864"/>
                  </a:lnTo>
                  <a:lnTo>
                    <a:pt x="25438" y="10794"/>
                  </a:lnTo>
                  <a:lnTo>
                    <a:pt x="5029" y="10794"/>
                  </a:lnTo>
                  <a:lnTo>
                    <a:pt x="0" y="8864"/>
                  </a:lnTo>
                  <a:lnTo>
                    <a:pt x="0" y="13487"/>
                  </a:lnTo>
                  <a:lnTo>
                    <a:pt x="5029" y="15405"/>
                  </a:lnTo>
                  <a:lnTo>
                    <a:pt x="25438" y="15405"/>
                  </a:lnTo>
                  <a:lnTo>
                    <a:pt x="30454" y="13487"/>
                  </a:lnTo>
                  <a:lnTo>
                    <a:pt x="35864" y="8483"/>
                  </a:lnTo>
                  <a:lnTo>
                    <a:pt x="39319" y="9258"/>
                  </a:lnTo>
                  <a:lnTo>
                    <a:pt x="42811" y="4635"/>
                  </a:lnTo>
                  <a:lnTo>
                    <a:pt x="428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723955" y="4616068"/>
              <a:ext cx="43180" cy="15875"/>
            </a:xfrm>
            <a:custGeom>
              <a:avLst/>
              <a:gdLst/>
              <a:ahLst/>
              <a:cxnLst/>
              <a:rect l="l" t="t" r="r" b="b"/>
              <a:pathLst>
                <a:path w="43179" h="15875">
                  <a:moveTo>
                    <a:pt x="39319" y="4635"/>
                  </a:moveTo>
                  <a:lnTo>
                    <a:pt x="35864" y="3848"/>
                  </a:lnTo>
                  <a:lnTo>
                    <a:pt x="30454" y="8864"/>
                  </a:lnTo>
                  <a:lnTo>
                    <a:pt x="25438" y="10794"/>
                  </a:lnTo>
                  <a:lnTo>
                    <a:pt x="5029" y="10794"/>
                  </a:lnTo>
                  <a:lnTo>
                    <a:pt x="0" y="8864"/>
                  </a:lnTo>
                  <a:lnTo>
                    <a:pt x="0" y="13487"/>
                  </a:lnTo>
                  <a:lnTo>
                    <a:pt x="5029" y="15405"/>
                  </a:lnTo>
                  <a:lnTo>
                    <a:pt x="25438" y="15405"/>
                  </a:lnTo>
                  <a:lnTo>
                    <a:pt x="30454" y="13487"/>
                  </a:lnTo>
                  <a:lnTo>
                    <a:pt x="35864" y="8483"/>
                  </a:lnTo>
                  <a:lnTo>
                    <a:pt x="39319" y="9258"/>
                  </a:lnTo>
                  <a:lnTo>
                    <a:pt x="42811" y="4635"/>
                  </a:lnTo>
                  <a:lnTo>
                    <a:pt x="42811" y="0"/>
                  </a:lnTo>
                  <a:lnTo>
                    <a:pt x="39319" y="46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743246" y="461183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8458" y="0"/>
                  </a:moveTo>
                  <a:lnTo>
                    <a:pt x="2311" y="0"/>
                  </a:lnTo>
                  <a:lnTo>
                    <a:pt x="0" y="1155"/>
                  </a:lnTo>
                  <a:lnTo>
                    <a:pt x="0" y="1536"/>
                  </a:lnTo>
                  <a:lnTo>
                    <a:pt x="0" y="6565"/>
                  </a:lnTo>
                  <a:lnTo>
                    <a:pt x="2311" y="6921"/>
                  </a:lnTo>
                  <a:lnTo>
                    <a:pt x="8458" y="6921"/>
                  </a:lnTo>
                  <a:lnTo>
                    <a:pt x="11163" y="6565"/>
                  </a:lnTo>
                  <a:lnTo>
                    <a:pt x="11163" y="1155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743246" y="461183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0" y="1536"/>
                  </a:moveTo>
                  <a:lnTo>
                    <a:pt x="0" y="1155"/>
                  </a:lnTo>
                  <a:lnTo>
                    <a:pt x="2311" y="0"/>
                  </a:lnTo>
                  <a:lnTo>
                    <a:pt x="5397" y="0"/>
                  </a:lnTo>
                  <a:lnTo>
                    <a:pt x="8458" y="0"/>
                  </a:lnTo>
                  <a:lnTo>
                    <a:pt x="11163" y="1155"/>
                  </a:lnTo>
                  <a:lnTo>
                    <a:pt x="11163" y="1536"/>
                  </a:lnTo>
                  <a:lnTo>
                    <a:pt x="11163" y="6146"/>
                  </a:lnTo>
                  <a:lnTo>
                    <a:pt x="11163" y="6565"/>
                  </a:lnTo>
                  <a:lnTo>
                    <a:pt x="8458" y="6921"/>
                  </a:lnTo>
                  <a:lnTo>
                    <a:pt x="5397" y="6921"/>
                  </a:lnTo>
                  <a:lnTo>
                    <a:pt x="2311" y="6921"/>
                  </a:lnTo>
                  <a:lnTo>
                    <a:pt x="0" y="6565"/>
                  </a:lnTo>
                  <a:lnTo>
                    <a:pt x="0" y="6146"/>
                  </a:lnTo>
                  <a:lnTo>
                    <a:pt x="0" y="15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735918" y="4616068"/>
              <a:ext cx="31115" cy="5080"/>
            </a:xfrm>
            <a:custGeom>
              <a:avLst/>
              <a:gdLst/>
              <a:ahLst/>
              <a:cxnLst/>
              <a:rect l="l" t="t" r="r" b="b"/>
              <a:pathLst>
                <a:path w="31114" h="5079">
                  <a:moveTo>
                    <a:pt x="30848" y="0"/>
                  </a:moveTo>
                  <a:lnTo>
                    <a:pt x="18491" y="0"/>
                  </a:lnTo>
                  <a:lnTo>
                    <a:pt x="18491" y="2336"/>
                  </a:lnTo>
                  <a:lnTo>
                    <a:pt x="15786" y="2692"/>
                  </a:lnTo>
                  <a:lnTo>
                    <a:pt x="9639" y="2692"/>
                  </a:lnTo>
                  <a:lnTo>
                    <a:pt x="7327" y="2336"/>
                  </a:lnTo>
                  <a:lnTo>
                    <a:pt x="7327" y="0"/>
                  </a:lnTo>
                  <a:lnTo>
                    <a:pt x="4216" y="0"/>
                  </a:lnTo>
                  <a:lnTo>
                    <a:pt x="0" y="3848"/>
                  </a:lnTo>
                  <a:lnTo>
                    <a:pt x="23901" y="3848"/>
                  </a:lnTo>
                  <a:lnTo>
                    <a:pt x="27355" y="4635"/>
                  </a:lnTo>
                  <a:lnTo>
                    <a:pt x="308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735918" y="4616068"/>
              <a:ext cx="31115" cy="5080"/>
            </a:xfrm>
            <a:custGeom>
              <a:avLst/>
              <a:gdLst/>
              <a:ahLst/>
              <a:cxnLst/>
              <a:rect l="l" t="t" r="r" b="b"/>
              <a:pathLst>
                <a:path w="31114" h="5079">
                  <a:moveTo>
                    <a:pt x="18491" y="0"/>
                  </a:moveTo>
                  <a:lnTo>
                    <a:pt x="18491" y="1917"/>
                  </a:lnTo>
                  <a:lnTo>
                    <a:pt x="18491" y="2336"/>
                  </a:lnTo>
                  <a:lnTo>
                    <a:pt x="15786" y="2692"/>
                  </a:lnTo>
                  <a:lnTo>
                    <a:pt x="12725" y="2692"/>
                  </a:lnTo>
                  <a:lnTo>
                    <a:pt x="9639" y="2692"/>
                  </a:lnTo>
                  <a:lnTo>
                    <a:pt x="7327" y="2336"/>
                  </a:lnTo>
                  <a:lnTo>
                    <a:pt x="7327" y="1917"/>
                  </a:lnTo>
                  <a:lnTo>
                    <a:pt x="7327" y="0"/>
                  </a:lnTo>
                  <a:lnTo>
                    <a:pt x="4216" y="0"/>
                  </a:lnTo>
                  <a:lnTo>
                    <a:pt x="0" y="3848"/>
                  </a:lnTo>
                  <a:lnTo>
                    <a:pt x="23901" y="3848"/>
                  </a:lnTo>
                  <a:lnTo>
                    <a:pt x="27355" y="4635"/>
                  </a:lnTo>
                  <a:lnTo>
                    <a:pt x="30848" y="0"/>
                  </a:lnTo>
                  <a:lnTo>
                    <a:pt x="1849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626838" y="3980167"/>
              <a:ext cx="481965" cy="662940"/>
            </a:xfrm>
            <a:custGeom>
              <a:avLst/>
              <a:gdLst/>
              <a:ahLst/>
              <a:cxnLst/>
              <a:rect l="l" t="t" r="r" b="b"/>
              <a:pathLst>
                <a:path w="481964" h="662939">
                  <a:moveTo>
                    <a:pt x="481787" y="662876"/>
                  </a:moveTo>
                  <a:lnTo>
                    <a:pt x="0" y="662876"/>
                  </a:lnTo>
                  <a:lnTo>
                    <a:pt x="0" y="0"/>
                  </a:lnTo>
                  <a:lnTo>
                    <a:pt x="481787" y="0"/>
                  </a:lnTo>
                  <a:lnTo>
                    <a:pt x="481787" y="6628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693158" y="4025671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174574" y="0"/>
                  </a:moveTo>
                  <a:lnTo>
                    <a:pt x="128190" y="6242"/>
                  </a:lnTo>
                  <a:lnTo>
                    <a:pt x="86495" y="23858"/>
                  </a:lnTo>
                  <a:lnTo>
                    <a:pt x="51158" y="51174"/>
                  </a:lnTo>
                  <a:lnTo>
                    <a:pt x="23850" y="86521"/>
                  </a:lnTo>
                  <a:lnTo>
                    <a:pt x="6240" y="128228"/>
                  </a:lnTo>
                  <a:lnTo>
                    <a:pt x="0" y="174625"/>
                  </a:lnTo>
                  <a:lnTo>
                    <a:pt x="6240" y="221014"/>
                  </a:lnTo>
                  <a:lnTo>
                    <a:pt x="23850" y="262715"/>
                  </a:lnTo>
                  <a:lnTo>
                    <a:pt x="51158" y="298057"/>
                  </a:lnTo>
                  <a:lnTo>
                    <a:pt x="86495" y="325370"/>
                  </a:lnTo>
                  <a:lnTo>
                    <a:pt x="128190" y="342982"/>
                  </a:lnTo>
                  <a:lnTo>
                    <a:pt x="174574" y="349224"/>
                  </a:lnTo>
                  <a:lnTo>
                    <a:pt x="220972" y="342982"/>
                  </a:lnTo>
                  <a:lnTo>
                    <a:pt x="262676" y="325370"/>
                  </a:lnTo>
                  <a:lnTo>
                    <a:pt x="298016" y="298057"/>
                  </a:lnTo>
                  <a:lnTo>
                    <a:pt x="325325" y="262715"/>
                  </a:lnTo>
                  <a:lnTo>
                    <a:pt x="342933" y="221014"/>
                  </a:lnTo>
                  <a:lnTo>
                    <a:pt x="349173" y="174625"/>
                  </a:lnTo>
                  <a:lnTo>
                    <a:pt x="342933" y="128228"/>
                  </a:lnTo>
                  <a:lnTo>
                    <a:pt x="325325" y="86521"/>
                  </a:lnTo>
                  <a:lnTo>
                    <a:pt x="298016" y="51174"/>
                  </a:lnTo>
                  <a:lnTo>
                    <a:pt x="262676" y="23858"/>
                  </a:lnTo>
                  <a:lnTo>
                    <a:pt x="220972" y="6242"/>
                  </a:lnTo>
                  <a:lnTo>
                    <a:pt x="174574" y="0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674628" y="4007192"/>
              <a:ext cx="386715" cy="386715"/>
            </a:xfrm>
            <a:custGeom>
              <a:avLst/>
              <a:gdLst/>
              <a:ahLst/>
              <a:cxnLst/>
              <a:rect l="l" t="t" r="r" b="b"/>
              <a:pathLst>
                <a:path w="386714" h="386714">
                  <a:moveTo>
                    <a:pt x="386232" y="193103"/>
                  </a:moveTo>
                  <a:lnTo>
                    <a:pt x="381137" y="237302"/>
                  </a:lnTo>
                  <a:lnTo>
                    <a:pt x="366621" y="277917"/>
                  </a:lnTo>
                  <a:lnTo>
                    <a:pt x="343837" y="313775"/>
                  </a:lnTo>
                  <a:lnTo>
                    <a:pt x="313940" y="343706"/>
                  </a:lnTo>
                  <a:lnTo>
                    <a:pt x="278083" y="366536"/>
                  </a:lnTo>
                  <a:lnTo>
                    <a:pt x="237419" y="381094"/>
                  </a:lnTo>
                  <a:lnTo>
                    <a:pt x="193103" y="386207"/>
                  </a:lnTo>
                  <a:lnTo>
                    <a:pt x="148908" y="381094"/>
                  </a:lnTo>
                  <a:lnTo>
                    <a:pt x="108295" y="366536"/>
                  </a:lnTo>
                  <a:lnTo>
                    <a:pt x="72436" y="343706"/>
                  </a:lnTo>
                  <a:lnTo>
                    <a:pt x="42504" y="313775"/>
                  </a:lnTo>
                  <a:lnTo>
                    <a:pt x="19672" y="277917"/>
                  </a:lnTo>
                  <a:lnTo>
                    <a:pt x="5113" y="237302"/>
                  </a:lnTo>
                  <a:lnTo>
                    <a:pt x="0" y="193103"/>
                  </a:lnTo>
                  <a:lnTo>
                    <a:pt x="5113" y="148788"/>
                  </a:lnTo>
                  <a:lnTo>
                    <a:pt x="19672" y="108128"/>
                  </a:lnTo>
                  <a:lnTo>
                    <a:pt x="42504" y="72276"/>
                  </a:lnTo>
                  <a:lnTo>
                    <a:pt x="72436" y="42384"/>
                  </a:lnTo>
                  <a:lnTo>
                    <a:pt x="108295" y="19606"/>
                  </a:lnTo>
                  <a:lnTo>
                    <a:pt x="148908" y="5093"/>
                  </a:lnTo>
                  <a:lnTo>
                    <a:pt x="193103" y="0"/>
                  </a:lnTo>
                  <a:lnTo>
                    <a:pt x="237419" y="5093"/>
                  </a:lnTo>
                  <a:lnTo>
                    <a:pt x="278083" y="19606"/>
                  </a:lnTo>
                  <a:lnTo>
                    <a:pt x="313940" y="42384"/>
                  </a:lnTo>
                  <a:lnTo>
                    <a:pt x="343837" y="72276"/>
                  </a:lnTo>
                  <a:lnTo>
                    <a:pt x="366621" y="108128"/>
                  </a:lnTo>
                  <a:lnTo>
                    <a:pt x="381137" y="148788"/>
                  </a:lnTo>
                  <a:lnTo>
                    <a:pt x="386232" y="1931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723955" y="4619916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5" h="6985">
                  <a:moveTo>
                    <a:pt x="35864" y="0"/>
                  </a:moveTo>
                  <a:lnTo>
                    <a:pt x="5803" y="0"/>
                  </a:lnTo>
                  <a:lnTo>
                    <a:pt x="0" y="5016"/>
                  </a:lnTo>
                  <a:lnTo>
                    <a:pt x="5029" y="6946"/>
                  </a:lnTo>
                  <a:lnTo>
                    <a:pt x="25438" y="6946"/>
                  </a:lnTo>
                  <a:lnTo>
                    <a:pt x="30454" y="5016"/>
                  </a:lnTo>
                  <a:lnTo>
                    <a:pt x="35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723955" y="4619916"/>
              <a:ext cx="36195" cy="6985"/>
            </a:xfrm>
            <a:custGeom>
              <a:avLst/>
              <a:gdLst/>
              <a:ahLst/>
              <a:cxnLst/>
              <a:rect l="l" t="t" r="r" b="b"/>
              <a:pathLst>
                <a:path w="36195" h="6985">
                  <a:moveTo>
                    <a:pt x="0" y="5016"/>
                  </a:moveTo>
                  <a:lnTo>
                    <a:pt x="5803" y="0"/>
                  </a:lnTo>
                  <a:lnTo>
                    <a:pt x="35864" y="0"/>
                  </a:lnTo>
                  <a:lnTo>
                    <a:pt x="30454" y="5016"/>
                  </a:lnTo>
                  <a:lnTo>
                    <a:pt x="25438" y="6946"/>
                  </a:lnTo>
                  <a:lnTo>
                    <a:pt x="5029" y="6946"/>
                  </a:lnTo>
                  <a:lnTo>
                    <a:pt x="0" y="50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723955" y="4619916"/>
              <a:ext cx="36195" cy="12065"/>
            </a:xfrm>
            <a:custGeom>
              <a:avLst/>
              <a:gdLst/>
              <a:ahLst/>
              <a:cxnLst/>
              <a:rect l="l" t="t" r="r" b="b"/>
              <a:pathLst>
                <a:path w="36195" h="12064">
                  <a:moveTo>
                    <a:pt x="35864" y="0"/>
                  </a:moveTo>
                  <a:lnTo>
                    <a:pt x="30454" y="5016"/>
                  </a:lnTo>
                  <a:lnTo>
                    <a:pt x="25438" y="6946"/>
                  </a:lnTo>
                  <a:lnTo>
                    <a:pt x="5029" y="6946"/>
                  </a:lnTo>
                  <a:lnTo>
                    <a:pt x="0" y="5016"/>
                  </a:lnTo>
                  <a:lnTo>
                    <a:pt x="0" y="9639"/>
                  </a:lnTo>
                  <a:lnTo>
                    <a:pt x="5029" y="11556"/>
                  </a:lnTo>
                  <a:lnTo>
                    <a:pt x="25438" y="11556"/>
                  </a:lnTo>
                  <a:lnTo>
                    <a:pt x="30454" y="9639"/>
                  </a:lnTo>
                  <a:lnTo>
                    <a:pt x="35864" y="4635"/>
                  </a:lnTo>
                  <a:lnTo>
                    <a:pt x="358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723955" y="4619916"/>
              <a:ext cx="36195" cy="12065"/>
            </a:xfrm>
            <a:custGeom>
              <a:avLst/>
              <a:gdLst/>
              <a:ahLst/>
              <a:cxnLst/>
              <a:rect l="l" t="t" r="r" b="b"/>
              <a:pathLst>
                <a:path w="36195" h="12064">
                  <a:moveTo>
                    <a:pt x="35864" y="0"/>
                  </a:moveTo>
                  <a:lnTo>
                    <a:pt x="30454" y="5016"/>
                  </a:lnTo>
                  <a:lnTo>
                    <a:pt x="25438" y="6946"/>
                  </a:lnTo>
                  <a:lnTo>
                    <a:pt x="5029" y="6946"/>
                  </a:lnTo>
                  <a:lnTo>
                    <a:pt x="0" y="5016"/>
                  </a:lnTo>
                  <a:lnTo>
                    <a:pt x="0" y="9639"/>
                  </a:lnTo>
                  <a:lnTo>
                    <a:pt x="5029" y="11556"/>
                  </a:lnTo>
                  <a:lnTo>
                    <a:pt x="25438" y="11556"/>
                  </a:lnTo>
                  <a:lnTo>
                    <a:pt x="30454" y="9639"/>
                  </a:lnTo>
                  <a:lnTo>
                    <a:pt x="35864" y="4635"/>
                  </a:lnTo>
                  <a:lnTo>
                    <a:pt x="35864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718939" y="4619916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29" h="10160">
                  <a:moveTo>
                    <a:pt x="10820" y="0"/>
                  </a:moveTo>
                  <a:lnTo>
                    <a:pt x="0" y="0"/>
                  </a:lnTo>
                  <a:lnTo>
                    <a:pt x="0" y="9639"/>
                  </a:lnTo>
                  <a:lnTo>
                    <a:pt x="5016" y="9639"/>
                  </a:lnTo>
                  <a:lnTo>
                    <a:pt x="5422" y="5016"/>
                  </a:lnTo>
                  <a:lnTo>
                    <a:pt x="108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718939" y="4619916"/>
              <a:ext cx="11430" cy="10160"/>
            </a:xfrm>
            <a:custGeom>
              <a:avLst/>
              <a:gdLst/>
              <a:ahLst/>
              <a:cxnLst/>
              <a:rect l="l" t="t" r="r" b="b"/>
              <a:pathLst>
                <a:path w="11429" h="10160">
                  <a:moveTo>
                    <a:pt x="0" y="9639"/>
                  </a:moveTo>
                  <a:lnTo>
                    <a:pt x="5016" y="9639"/>
                  </a:lnTo>
                  <a:lnTo>
                    <a:pt x="5422" y="5016"/>
                  </a:lnTo>
                  <a:lnTo>
                    <a:pt x="10820" y="0"/>
                  </a:lnTo>
                  <a:lnTo>
                    <a:pt x="0" y="0"/>
                  </a:lnTo>
                  <a:lnTo>
                    <a:pt x="0" y="96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61953" y="4614125"/>
              <a:ext cx="26670" cy="3810"/>
            </a:xfrm>
            <a:custGeom>
              <a:avLst/>
              <a:gdLst/>
              <a:ahLst/>
              <a:cxnLst/>
              <a:rect l="l" t="t" r="r" b="b"/>
              <a:pathLst>
                <a:path w="26670" h="3810">
                  <a:moveTo>
                    <a:pt x="20434" y="0"/>
                  </a:moveTo>
                  <a:lnTo>
                    <a:pt x="6172" y="0"/>
                  </a:lnTo>
                  <a:lnTo>
                    <a:pt x="0" y="800"/>
                  </a:lnTo>
                  <a:lnTo>
                    <a:pt x="0" y="2705"/>
                  </a:lnTo>
                  <a:lnTo>
                    <a:pt x="6172" y="3492"/>
                  </a:lnTo>
                  <a:lnTo>
                    <a:pt x="20434" y="3492"/>
                  </a:lnTo>
                  <a:lnTo>
                    <a:pt x="26212" y="2705"/>
                  </a:lnTo>
                  <a:lnTo>
                    <a:pt x="26212" y="1549"/>
                  </a:lnTo>
                  <a:lnTo>
                    <a:pt x="26212" y="800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861953" y="4614125"/>
              <a:ext cx="26670" cy="3810"/>
            </a:xfrm>
            <a:custGeom>
              <a:avLst/>
              <a:gdLst/>
              <a:ahLst/>
              <a:cxnLst/>
              <a:rect l="l" t="t" r="r" b="b"/>
              <a:pathLst>
                <a:path w="26670" h="3810">
                  <a:moveTo>
                    <a:pt x="26212" y="1549"/>
                  </a:moveTo>
                  <a:lnTo>
                    <a:pt x="26212" y="2705"/>
                  </a:lnTo>
                  <a:lnTo>
                    <a:pt x="20434" y="3492"/>
                  </a:lnTo>
                  <a:lnTo>
                    <a:pt x="13106" y="3492"/>
                  </a:lnTo>
                  <a:lnTo>
                    <a:pt x="6172" y="3492"/>
                  </a:lnTo>
                  <a:lnTo>
                    <a:pt x="0" y="2705"/>
                  </a:lnTo>
                  <a:lnTo>
                    <a:pt x="0" y="1549"/>
                  </a:lnTo>
                  <a:lnTo>
                    <a:pt x="0" y="800"/>
                  </a:lnTo>
                  <a:lnTo>
                    <a:pt x="6172" y="0"/>
                  </a:lnTo>
                  <a:lnTo>
                    <a:pt x="13106" y="0"/>
                  </a:lnTo>
                  <a:lnTo>
                    <a:pt x="20434" y="0"/>
                  </a:lnTo>
                  <a:lnTo>
                    <a:pt x="26212" y="800"/>
                  </a:lnTo>
                  <a:lnTo>
                    <a:pt x="26212" y="15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853482" y="4613376"/>
              <a:ext cx="48260" cy="8890"/>
            </a:xfrm>
            <a:custGeom>
              <a:avLst/>
              <a:gdLst/>
              <a:ahLst/>
              <a:cxnLst/>
              <a:rect l="l" t="t" r="r" b="b"/>
              <a:pathLst>
                <a:path w="48260" h="8889">
                  <a:moveTo>
                    <a:pt x="47777" y="0"/>
                  </a:moveTo>
                  <a:lnTo>
                    <a:pt x="6934" y="0"/>
                  </a:lnTo>
                  <a:lnTo>
                    <a:pt x="0" y="5778"/>
                  </a:lnTo>
                  <a:lnTo>
                    <a:pt x="0" y="7327"/>
                  </a:lnTo>
                  <a:lnTo>
                    <a:pt x="9245" y="8483"/>
                  </a:lnTo>
                  <a:lnTo>
                    <a:pt x="31991" y="8483"/>
                  </a:lnTo>
                  <a:lnTo>
                    <a:pt x="41236" y="7327"/>
                  </a:lnTo>
                  <a:lnTo>
                    <a:pt x="41236" y="5778"/>
                  </a:lnTo>
                  <a:lnTo>
                    <a:pt x="477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853482" y="4613376"/>
              <a:ext cx="48260" cy="8890"/>
            </a:xfrm>
            <a:custGeom>
              <a:avLst/>
              <a:gdLst/>
              <a:ahLst/>
              <a:cxnLst/>
              <a:rect l="l" t="t" r="r" b="b"/>
              <a:pathLst>
                <a:path w="48260" h="8889">
                  <a:moveTo>
                    <a:pt x="41236" y="5778"/>
                  </a:moveTo>
                  <a:lnTo>
                    <a:pt x="41236" y="7327"/>
                  </a:lnTo>
                  <a:lnTo>
                    <a:pt x="31991" y="8483"/>
                  </a:lnTo>
                  <a:lnTo>
                    <a:pt x="20802" y="8483"/>
                  </a:lnTo>
                  <a:lnTo>
                    <a:pt x="9245" y="8483"/>
                  </a:lnTo>
                  <a:lnTo>
                    <a:pt x="0" y="7327"/>
                  </a:lnTo>
                  <a:lnTo>
                    <a:pt x="0" y="5778"/>
                  </a:lnTo>
                  <a:lnTo>
                    <a:pt x="6934" y="0"/>
                  </a:lnTo>
                  <a:lnTo>
                    <a:pt x="47777" y="0"/>
                  </a:lnTo>
                  <a:lnTo>
                    <a:pt x="41236" y="57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983772" y="455247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269" y="0"/>
                  </a:moveTo>
                  <a:lnTo>
                    <a:pt x="14948" y="1895"/>
                  </a:lnTo>
                  <a:lnTo>
                    <a:pt x="7219" y="7078"/>
                  </a:lnTo>
                  <a:lnTo>
                    <a:pt x="1949" y="14792"/>
                  </a:lnTo>
                  <a:lnTo>
                    <a:pt x="0" y="24282"/>
                  </a:lnTo>
                  <a:lnTo>
                    <a:pt x="1949" y="33755"/>
                  </a:lnTo>
                  <a:lnTo>
                    <a:pt x="7219" y="41471"/>
                  </a:lnTo>
                  <a:lnTo>
                    <a:pt x="14948" y="46663"/>
                  </a:lnTo>
                  <a:lnTo>
                    <a:pt x="24269" y="48564"/>
                  </a:lnTo>
                  <a:lnTo>
                    <a:pt x="33755" y="46663"/>
                  </a:lnTo>
                  <a:lnTo>
                    <a:pt x="41475" y="41471"/>
                  </a:lnTo>
                  <a:lnTo>
                    <a:pt x="46665" y="33755"/>
                  </a:lnTo>
                  <a:lnTo>
                    <a:pt x="48564" y="24282"/>
                  </a:lnTo>
                  <a:lnTo>
                    <a:pt x="46665" y="14792"/>
                  </a:lnTo>
                  <a:lnTo>
                    <a:pt x="41475" y="7078"/>
                  </a:lnTo>
                  <a:lnTo>
                    <a:pt x="33755" y="1895"/>
                  </a:lnTo>
                  <a:lnTo>
                    <a:pt x="24269" y="0"/>
                  </a:lnTo>
                  <a:close/>
                </a:path>
              </a:pathLst>
            </a:custGeom>
            <a:solidFill>
              <a:srgbClr val="5050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983772" y="455247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48564" y="24282"/>
                  </a:moveTo>
                  <a:lnTo>
                    <a:pt x="46665" y="33755"/>
                  </a:lnTo>
                  <a:lnTo>
                    <a:pt x="41475" y="41471"/>
                  </a:lnTo>
                  <a:lnTo>
                    <a:pt x="33755" y="46663"/>
                  </a:lnTo>
                  <a:lnTo>
                    <a:pt x="24269" y="48564"/>
                  </a:lnTo>
                  <a:lnTo>
                    <a:pt x="14948" y="46663"/>
                  </a:lnTo>
                  <a:lnTo>
                    <a:pt x="7219" y="41471"/>
                  </a:lnTo>
                  <a:lnTo>
                    <a:pt x="1949" y="33755"/>
                  </a:lnTo>
                  <a:lnTo>
                    <a:pt x="0" y="24282"/>
                  </a:lnTo>
                  <a:lnTo>
                    <a:pt x="1949" y="14792"/>
                  </a:lnTo>
                  <a:lnTo>
                    <a:pt x="7219" y="7078"/>
                  </a:lnTo>
                  <a:lnTo>
                    <a:pt x="14948" y="1895"/>
                  </a:lnTo>
                  <a:lnTo>
                    <a:pt x="24269" y="0"/>
                  </a:lnTo>
                  <a:lnTo>
                    <a:pt x="33755" y="1895"/>
                  </a:lnTo>
                  <a:lnTo>
                    <a:pt x="41475" y="7078"/>
                  </a:lnTo>
                  <a:lnTo>
                    <a:pt x="46665" y="14792"/>
                  </a:lnTo>
                  <a:lnTo>
                    <a:pt x="48564" y="242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095519" y="4626863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8483" y="0"/>
                  </a:moveTo>
                  <a:lnTo>
                    <a:pt x="2311" y="0"/>
                  </a:lnTo>
                  <a:lnTo>
                    <a:pt x="0" y="2311"/>
                  </a:lnTo>
                  <a:lnTo>
                    <a:pt x="0" y="8458"/>
                  </a:lnTo>
                  <a:lnTo>
                    <a:pt x="2311" y="11188"/>
                  </a:lnTo>
                  <a:lnTo>
                    <a:pt x="8483" y="11188"/>
                  </a:lnTo>
                  <a:lnTo>
                    <a:pt x="10795" y="8458"/>
                  </a:lnTo>
                  <a:lnTo>
                    <a:pt x="10795" y="5384"/>
                  </a:lnTo>
                  <a:lnTo>
                    <a:pt x="10795" y="2311"/>
                  </a:lnTo>
                  <a:lnTo>
                    <a:pt x="84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095519" y="4626863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10795" y="5384"/>
                  </a:moveTo>
                  <a:lnTo>
                    <a:pt x="10795" y="8458"/>
                  </a:lnTo>
                  <a:lnTo>
                    <a:pt x="8483" y="11188"/>
                  </a:lnTo>
                  <a:lnTo>
                    <a:pt x="5384" y="11188"/>
                  </a:lnTo>
                  <a:lnTo>
                    <a:pt x="2311" y="11188"/>
                  </a:lnTo>
                  <a:lnTo>
                    <a:pt x="0" y="8458"/>
                  </a:lnTo>
                  <a:lnTo>
                    <a:pt x="0" y="5384"/>
                  </a:lnTo>
                  <a:lnTo>
                    <a:pt x="0" y="2311"/>
                  </a:lnTo>
                  <a:lnTo>
                    <a:pt x="2311" y="0"/>
                  </a:lnTo>
                  <a:lnTo>
                    <a:pt x="5384" y="0"/>
                  </a:lnTo>
                  <a:lnTo>
                    <a:pt x="8483" y="0"/>
                  </a:lnTo>
                  <a:lnTo>
                    <a:pt x="10795" y="2311"/>
                  </a:lnTo>
                  <a:lnTo>
                    <a:pt x="10795" y="53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895888" y="4623396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9626" y="0"/>
                  </a:moveTo>
                  <a:lnTo>
                    <a:pt x="3441" y="0"/>
                  </a:lnTo>
                  <a:lnTo>
                    <a:pt x="749" y="1930"/>
                  </a:lnTo>
                  <a:lnTo>
                    <a:pt x="0" y="4978"/>
                  </a:lnTo>
                  <a:lnTo>
                    <a:pt x="13093" y="4978"/>
                  </a:lnTo>
                  <a:lnTo>
                    <a:pt x="12306" y="1930"/>
                  </a:lnTo>
                  <a:lnTo>
                    <a:pt x="96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895888" y="4623396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13093" y="4978"/>
                  </a:moveTo>
                  <a:lnTo>
                    <a:pt x="12306" y="1930"/>
                  </a:lnTo>
                  <a:lnTo>
                    <a:pt x="9626" y="0"/>
                  </a:lnTo>
                  <a:lnTo>
                    <a:pt x="6553" y="0"/>
                  </a:lnTo>
                  <a:lnTo>
                    <a:pt x="3441" y="0"/>
                  </a:lnTo>
                  <a:lnTo>
                    <a:pt x="749" y="1930"/>
                  </a:lnTo>
                  <a:lnTo>
                    <a:pt x="0" y="4978"/>
                  </a:lnTo>
                  <a:lnTo>
                    <a:pt x="13093" y="49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896256" y="4629556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0" y="1917"/>
                  </a:moveTo>
                  <a:lnTo>
                    <a:pt x="0" y="4229"/>
                  </a:lnTo>
                  <a:lnTo>
                    <a:pt x="6553" y="6172"/>
                  </a:lnTo>
                  <a:lnTo>
                    <a:pt x="8102" y="3073"/>
                  </a:lnTo>
                  <a:lnTo>
                    <a:pt x="10388" y="6565"/>
                  </a:lnTo>
                  <a:lnTo>
                    <a:pt x="15405" y="2692"/>
                  </a:lnTo>
                  <a:lnTo>
                    <a:pt x="13881" y="0"/>
                  </a:lnTo>
                </a:path>
                <a:path w="15875" h="8889">
                  <a:moveTo>
                    <a:pt x="1536" y="6565"/>
                  </a:moveTo>
                  <a:lnTo>
                    <a:pt x="3873" y="8496"/>
                  </a:lnTo>
                  <a:lnTo>
                    <a:pt x="6553" y="7696"/>
                  </a:lnTo>
                  <a:lnTo>
                    <a:pt x="7327" y="576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776774" y="4460481"/>
              <a:ext cx="204470" cy="50165"/>
            </a:xfrm>
            <a:custGeom>
              <a:avLst/>
              <a:gdLst/>
              <a:ahLst/>
              <a:cxnLst/>
              <a:rect l="l" t="t" r="r" b="b"/>
              <a:pathLst>
                <a:path w="204470" h="50164">
                  <a:moveTo>
                    <a:pt x="204266" y="0"/>
                  </a:moveTo>
                  <a:lnTo>
                    <a:pt x="0" y="0"/>
                  </a:lnTo>
                  <a:lnTo>
                    <a:pt x="0" y="49707"/>
                  </a:lnTo>
                  <a:lnTo>
                    <a:pt x="204266" y="49707"/>
                  </a:lnTo>
                  <a:lnTo>
                    <a:pt x="2042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776774" y="4460481"/>
              <a:ext cx="204470" cy="50165"/>
            </a:xfrm>
            <a:custGeom>
              <a:avLst/>
              <a:gdLst/>
              <a:ahLst/>
              <a:cxnLst/>
              <a:rect l="l" t="t" r="r" b="b"/>
              <a:pathLst>
                <a:path w="204470" h="50164">
                  <a:moveTo>
                    <a:pt x="204266" y="49707"/>
                  </a:moveTo>
                  <a:lnTo>
                    <a:pt x="0" y="49707"/>
                  </a:lnTo>
                  <a:lnTo>
                    <a:pt x="0" y="0"/>
                  </a:lnTo>
                  <a:lnTo>
                    <a:pt x="204266" y="0"/>
                  </a:lnTo>
                  <a:lnTo>
                    <a:pt x="204266" y="4970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776775" y="4460493"/>
              <a:ext cx="204470" cy="12700"/>
            </a:xfrm>
            <a:custGeom>
              <a:avLst/>
              <a:gdLst/>
              <a:ahLst/>
              <a:cxnLst/>
              <a:rect l="l" t="t" r="r" b="b"/>
              <a:pathLst>
                <a:path w="204470" h="12700">
                  <a:moveTo>
                    <a:pt x="77851" y="0"/>
                  </a:moveTo>
                  <a:lnTo>
                    <a:pt x="0" y="0"/>
                  </a:lnTo>
                  <a:lnTo>
                    <a:pt x="0" y="12700"/>
                  </a:lnTo>
                  <a:lnTo>
                    <a:pt x="77851" y="12700"/>
                  </a:lnTo>
                  <a:lnTo>
                    <a:pt x="77851" y="0"/>
                  </a:lnTo>
                  <a:close/>
                </a:path>
                <a:path w="204470" h="12700">
                  <a:moveTo>
                    <a:pt x="204266" y="0"/>
                  </a:moveTo>
                  <a:lnTo>
                    <a:pt x="126809" y="0"/>
                  </a:lnTo>
                  <a:lnTo>
                    <a:pt x="126809" y="12700"/>
                  </a:lnTo>
                  <a:lnTo>
                    <a:pt x="204266" y="12700"/>
                  </a:lnTo>
                  <a:lnTo>
                    <a:pt x="2042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854625" y="4460481"/>
              <a:ext cx="49530" cy="50165"/>
            </a:xfrm>
            <a:custGeom>
              <a:avLst/>
              <a:gdLst/>
              <a:ahLst/>
              <a:cxnLst/>
              <a:rect l="l" t="t" r="r" b="b"/>
              <a:pathLst>
                <a:path w="49529" h="50164">
                  <a:moveTo>
                    <a:pt x="0" y="0"/>
                  </a:moveTo>
                  <a:lnTo>
                    <a:pt x="0" y="49707"/>
                  </a:lnTo>
                </a:path>
                <a:path w="49529" h="50164">
                  <a:moveTo>
                    <a:pt x="48958" y="0"/>
                  </a:moveTo>
                  <a:lnTo>
                    <a:pt x="48958" y="497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790249" y="4463173"/>
              <a:ext cx="10795" cy="8890"/>
            </a:xfrm>
            <a:custGeom>
              <a:avLst/>
              <a:gdLst/>
              <a:ahLst/>
              <a:cxnLst/>
              <a:rect l="l" t="t" r="r" b="b"/>
              <a:pathLst>
                <a:path w="10795" h="8889">
                  <a:moveTo>
                    <a:pt x="5422" y="0"/>
                  </a:moveTo>
                  <a:lnTo>
                    <a:pt x="5041" y="0"/>
                  </a:lnTo>
                  <a:lnTo>
                    <a:pt x="4648" y="368"/>
                  </a:lnTo>
                  <a:lnTo>
                    <a:pt x="406" y="7696"/>
                  </a:lnTo>
                  <a:lnTo>
                    <a:pt x="0" y="8089"/>
                  </a:lnTo>
                  <a:lnTo>
                    <a:pt x="406" y="8458"/>
                  </a:lnTo>
                  <a:lnTo>
                    <a:pt x="800" y="8458"/>
                  </a:lnTo>
                  <a:lnTo>
                    <a:pt x="10413" y="8458"/>
                  </a:lnTo>
                  <a:lnTo>
                    <a:pt x="10413" y="8089"/>
                  </a:lnTo>
                  <a:lnTo>
                    <a:pt x="10058" y="7696"/>
                  </a:lnTo>
                  <a:lnTo>
                    <a:pt x="5778" y="368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794897" y="4465091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1130" y="4610"/>
                  </a:moveTo>
                  <a:lnTo>
                    <a:pt x="0" y="4610"/>
                  </a:lnTo>
                  <a:lnTo>
                    <a:pt x="0" y="5397"/>
                  </a:lnTo>
                  <a:lnTo>
                    <a:pt x="393" y="5778"/>
                  </a:lnTo>
                  <a:lnTo>
                    <a:pt x="774" y="5778"/>
                  </a:lnTo>
                  <a:lnTo>
                    <a:pt x="1130" y="5397"/>
                  </a:lnTo>
                  <a:lnTo>
                    <a:pt x="1130" y="4610"/>
                  </a:lnTo>
                  <a:close/>
                </a:path>
                <a:path w="1270" h="6350">
                  <a:moveTo>
                    <a:pt x="1130" y="368"/>
                  </a:moveTo>
                  <a:lnTo>
                    <a:pt x="774" y="0"/>
                  </a:lnTo>
                  <a:lnTo>
                    <a:pt x="393" y="0"/>
                  </a:lnTo>
                  <a:lnTo>
                    <a:pt x="0" y="368"/>
                  </a:lnTo>
                  <a:lnTo>
                    <a:pt x="0" y="762"/>
                  </a:lnTo>
                  <a:lnTo>
                    <a:pt x="393" y="3860"/>
                  </a:lnTo>
                  <a:lnTo>
                    <a:pt x="774" y="3860"/>
                  </a:lnTo>
                  <a:lnTo>
                    <a:pt x="1130" y="762"/>
                  </a:lnTo>
                  <a:lnTo>
                    <a:pt x="1130" y="3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804905" y="4463173"/>
              <a:ext cx="116839" cy="8890"/>
            </a:xfrm>
            <a:custGeom>
              <a:avLst/>
              <a:gdLst/>
              <a:ahLst/>
              <a:cxnLst/>
              <a:rect l="l" t="t" r="r" b="b"/>
              <a:pathLst>
                <a:path w="116839" h="8889">
                  <a:moveTo>
                    <a:pt x="5778" y="5778"/>
                  </a:moveTo>
                  <a:lnTo>
                    <a:pt x="5689" y="2679"/>
                  </a:lnTo>
                  <a:lnTo>
                    <a:pt x="5410" y="1143"/>
                  </a:lnTo>
                  <a:lnTo>
                    <a:pt x="4241" y="1143"/>
                  </a:lnTo>
                  <a:lnTo>
                    <a:pt x="4241" y="2679"/>
                  </a:lnTo>
                  <a:lnTo>
                    <a:pt x="4241" y="5778"/>
                  </a:lnTo>
                  <a:lnTo>
                    <a:pt x="3848" y="6921"/>
                  </a:lnTo>
                  <a:lnTo>
                    <a:pt x="2692" y="6921"/>
                  </a:lnTo>
                  <a:lnTo>
                    <a:pt x="1143" y="6921"/>
                  </a:lnTo>
                  <a:lnTo>
                    <a:pt x="1143" y="2286"/>
                  </a:lnTo>
                  <a:lnTo>
                    <a:pt x="2692" y="2286"/>
                  </a:lnTo>
                  <a:lnTo>
                    <a:pt x="3479" y="2286"/>
                  </a:lnTo>
                  <a:lnTo>
                    <a:pt x="4241" y="2679"/>
                  </a:lnTo>
                  <a:lnTo>
                    <a:pt x="4241" y="1143"/>
                  </a:lnTo>
                  <a:lnTo>
                    <a:pt x="2692" y="1143"/>
                  </a:lnTo>
                  <a:lnTo>
                    <a:pt x="0" y="1143"/>
                  </a:lnTo>
                  <a:lnTo>
                    <a:pt x="0" y="8089"/>
                  </a:lnTo>
                  <a:lnTo>
                    <a:pt x="2692" y="8089"/>
                  </a:lnTo>
                  <a:lnTo>
                    <a:pt x="5410" y="8089"/>
                  </a:lnTo>
                  <a:lnTo>
                    <a:pt x="5778" y="5778"/>
                  </a:lnTo>
                  <a:close/>
                </a:path>
                <a:path w="116839" h="8889">
                  <a:moveTo>
                    <a:pt x="12750" y="8089"/>
                  </a:moveTo>
                  <a:lnTo>
                    <a:pt x="10414" y="1143"/>
                  </a:lnTo>
                  <a:lnTo>
                    <a:pt x="10414" y="5372"/>
                  </a:lnTo>
                  <a:lnTo>
                    <a:pt x="9258" y="5372"/>
                  </a:lnTo>
                  <a:lnTo>
                    <a:pt x="8496" y="5372"/>
                  </a:lnTo>
                  <a:lnTo>
                    <a:pt x="9258" y="2679"/>
                  </a:lnTo>
                  <a:lnTo>
                    <a:pt x="9626" y="2679"/>
                  </a:lnTo>
                  <a:lnTo>
                    <a:pt x="10414" y="5372"/>
                  </a:lnTo>
                  <a:lnTo>
                    <a:pt x="10414" y="1143"/>
                  </a:lnTo>
                  <a:lnTo>
                    <a:pt x="9258" y="1143"/>
                  </a:lnTo>
                  <a:lnTo>
                    <a:pt x="8496" y="1143"/>
                  </a:lnTo>
                  <a:lnTo>
                    <a:pt x="6172" y="8089"/>
                  </a:lnTo>
                  <a:lnTo>
                    <a:pt x="7721" y="8089"/>
                  </a:lnTo>
                  <a:lnTo>
                    <a:pt x="8089" y="6527"/>
                  </a:lnTo>
                  <a:lnTo>
                    <a:pt x="9258" y="6527"/>
                  </a:lnTo>
                  <a:lnTo>
                    <a:pt x="10782" y="6527"/>
                  </a:lnTo>
                  <a:lnTo>
                    <a:pt x="11201" y="8089"/>
                  </a:lnTo>
                  <a:lnTo>
                    <a:pt x="12750" y="8089"/>
                  </a:lnTo>
                  <a:close/>
                </a:path>
                <a:path w="116839" h="8889">
                  <a:moveTo>
                    <a:pt x="19278" y="1143"/>
                  </a:moveTo>
                  <a:lnTo>
                    <a:pt x="18110" y="1143"/>
                  </a:lnTo>
                  <a:lnTo>
                    <a:pt x="18110" y="6159"/>
                  </a:lnTo>
                  <a:lnTo>
                    <a:pt x="15430" y="1143"/>
                  </a:lnTo>
                  <a:lnTo>
                    <a:pt x="13487" y="1143"/>
                  </a:lnTo>
                  <a:lnTo>
                    <a:pt x="13487" y="8089"/>
                  </a:lnTo>
                  <a:lnTo>
                    <a:pt x="15024" y="8089"/>
                  </a:lnTo>
                  <a:lnTo>
                    <a:pt x="15024" y="3086"/>
                  </a:lnTo>
                  <a:lnTo>
                    <a:pt x="18110" y="8089"/>
                  </a:lnTo>
                  <a:lnTo>
                    <a:pt x="19278" y="8089"/>
                  </a:lnTo>
                  <a:lnTo>
                    <a:pt x="19278" y="1143"/>
                  </a:lnTo>
                  <a:close/>
                </a:path>
                <a:path w="116839" h="8889">
                  <a:moveTo>
                    <a:pt x="27368" y="4229"/>
                  </a:moveTo>
                  <a:lnTo>
                    <a:pt x="24295" y="4229"/>
                  </a:lnTo>
                  <a:lnTo>
                    <a:pt x="24295" y="5372"/>
                  </a:lnTo>
                  <a:lnTo>
                    <a:pt x="25844" y="5372"/>
                  </a:lnTo>
                  <a:lnTo>
                    <a:pt x="25438" y="6921"/>
                  </a:lnTo>
                  <a:lnTo>
                    <a:pt x="23139" y="6921"/>
                  </a:lnTo>
                  <a:lnTo>
                    <a:pt x="21958" y="6527"/>
                  </a:lnTo>
                  <a:lnTo>
                    <a:pt x="21958" y="2679"/>
                  </a:lnTo>
                  <a:lnTo>
                    <a:pt x="23139" y="1917"/>
                  </a:lnTo>
                  <a:lnTo>
                    <a:pt x="25069" y="1917"/>
                  </a:lnTo>
                  <a:lnTo>
                    <a:pt x="25844" y="3086"/>
                  </a:lnTo>
                  <a:lnTo>
                    <a:pt x="26974" y="3086"/>
                  </a:lnTo>
                  <a:lnTo>
                    <a:pt x="26974" y="2286"/>
                  </a:lnTo>
                  <a:lnTo>
                    <a:pt x="26784" y="1917"/>
                  </a:lnTo>
                  <a:lnTo>
                    <a:pt x="26200" y="762"/>
                  </a:lnTo>
                  <a:lnTo>
                    <a:pt x="21590" y="762"/>
                  </a:lnTo>
                  <a:lnTo>
                    <a:pt x="20421" y="2679"/>
                  </a:lnTo>
                  <a:lnTo>
                    <a:pt x="20421" y="6921"/>
                  </a:lnTo>
                  <a:lnTo>
                    <a:pt x="21958" y="8458"/>
                  </a:lnTo>
                  <a:lnTo>
                    <a:pt x="25069" y="8458"/>
                  </a:lnTo>
                  <a:lnTo>
                    <a:pt x="25844" y="7696"/>
                  </a:lnTo>
                  <a:lnTo>
                    <a:pt x="26200" y="7315"/>
                  </a:lnTo>
                  <a:lnTo>
                    <a:pt x="26200" y="8089"/>
                  </a:lnTo>
                  <a:lnTo>
                    <a:pt x="27368" y="8089"/>
                  </a:lnTo>
                  <a:lnTo>
                    <a:pt x="27368" y="7315"/>
                  </a:lnTo>
                  <a:lnTo>
                    <a:pt x="27368" y="6921"/>
                  </a:lnTo>
                  <a:lnTo>
                    <a:pt x="27368" y="4229"/>
                  </a:lnTo>
                  <a:close/>
                </a:path>
                <a:path w="116839" h="8889">
                  <a:moveTo>
                    <a:pt x="33921" y="1143"/>
                  </a:moveTo>
                  <a:lnTo>
                    <a:pt x="28536" y="1143"/>
                  </a:lnTo>
                  <a:lnTo>
                    <a:pt x="28536" y="8089"/>
                  </a:lnTo>
                  <a:lnTo>
                    <a:pt x="33921" y="8089"/>
                  </a:lnTo>
                  <a:lnTo>
                    <a:pt x="33921" y="6921"/>
                  </a:lnTo>
                  <a:lnTo>
                    <a:pt x="30073" y="6921"/>
                  </a:lnTo>
                  <a:lnTo>
                    <a:pt x="30073" y="4991"/>
                  </a:lnTo>
                  <a:lnTo>
                    <a:pt x="33528" y="4991"/>
                  </a:lnTo>
                  <a:lnTo>
                    <a:pt x="33528" y="3822"/>
                  </a:lnTo>
                  <a:lnTo>
                    <a:pt x="30073" y="3822"/>
                  </a:lnTo>
                  <a:lnTo>
                    <a:pt x="30073" y="2286"/>
                  </a:lnTo>
                  <a:lnTo>
                    <a:pt x="33921" y="2286"/>
                  </a:lnTo>
                  <a:lnTo>
                    <a:pt x="33921" y="1143"/>
                  </a:lnTo>
                  <a:close/>
                </a:path>
                <a:path w="116839" h="8889">
                  <a:moveTo>
                    <a:pt x="41249" y="8089"/>
                  </a:moveTo>
                  <a:lnTo>
                    <a:pt x="40855" y="7696"/>
                  </a:lnTo>
                  <a:lnTo>
                    <a:pt x="40855" y="5372"/>
                  </a:lnTo>
                  <a:lnTo>
                    <a:pt x="40474" y="4991"/>
                  </a:lnTo>
                  <a:lnTo>
                    <a:pt x="39712" y="4622"/>
                  </a:lnTo>
                  <a:lnTo>
                    <a:pt x="40474" y="4622"/>
                  </a:lnTo>
                  <a:lnTo>
                    <a:pt x="40855" y="3822"/>
                  </a:lnTo>
                  <a:lnTo>
                    <a:pt x="40855" y="2286"/>
                  </a:lnTo>
                  <a:lnTo>
                    <a:pt x="40474" y="1143"/>
                  </a:lnTo>
                  <a:lnTo>
                    <a:pt x="39306" y="1143"/>
                  </a:lnTo>
                  <a:lnTo>
                    <a:pt x="39306" y="2286"/>
                  </a:lnTo>
                  <a:lnTo>
                    <a:pt x="39306" y="4229"/>
                  </a:lnTo>
                  <a:lnTo>
                    <a:pt x="38176" y="4229"/>
                  </a:lnTo>
                  <a:lnTo>
                    <a:pt x="36626" y="4229"/>
                  </a:lnTo>
                  <a:lnTo>
                    <a:pt x="36626" y="2286"/>
                  </a:lnTo>
                  <a:lnTo>
                    <a:pt x="38176" y="2286"/>
                  </a:lnTo>
                  <a:lnTo>
                    <a:pt x="39306" y="2286"/>
                  </a:lnTo>
                  <a:lnTo>
                    <a:pt x="39306" y="1143"/>
                  </a:lnTo>
                  <a:lnTo>
                    <a:pt x="38176" y="1143"/>
                  </a:lnTo>
                  <a:lnTo>
                    <a:pt x="35064" y="1143"/>
                  </a:lnTo>
                  <a:lnTo>
                    <a:pt x="35064" y="8089"/>
                  </a:lnTo>
                  <a:lnTo>
                    <a:pt x="36626" y="8089"/>
                  </a:lnTo>
                  <a:lnTo>
                    <a:pt x="36626" y="5372"/>
                  </a:lnTo>
                  <a:lnTo>
                    <a:pt x="38176" y="5372"/>
                  </a:lnTo>
                  <a:lnTo>
                    <a:pt x="39306" y="5372"/>
                  </a:lnTo>
                  <a:lnTo>
                    <a:pt x="39306" y="8089"/>
                  </a:lnTo>
                  <a:lnTo>
                    <a:pt x="41249" y="8089"/>
                  </a:lnTo>
                  <a:close/>
                </a:path>
                <a:path w="116839" h="8889">
                  <a:moveTo>
                    <a:pt x="116395" y="8089"/>
                  </a:moveTo>
                  <a:lnTo>
                    <a:pt x="116027" y="7696"/>
                  </a:lnTo>
                  <a:lnTo>
                    <a:pt x="111417" y="368"/>
                  </a:lnTo>
                  <a:lnTo>
                    <a:pt x="111417" y="0"/>
                  </a:lnTo>
                  <a:lnTo>
                    <a:pt x="111010" y="0"/>
                  </a:lnTo>
                  <a:lnTo>
                    <a:pt x="110642" y="368"/>
                  </a:lnTo>
                  <a:lnTo>
                    <a:pt x="106006" y="7696"/>
                  </a:lnTo>
                  <a:lnTo>
                    <a:pt x="106006" y="8458"/>
                  </a:lnTo>
                  <a:lnTo>
                    <a:pt x="106756" y="8458"/>
                  </a:lnTo>
                  <a:lnTo>
                    <a:pt x="116027" y="8458"/>
                  </a:lnTo>
                  <a:lnTo>
                    <a:pt x="116395" y="80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915141" y="4465091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549" y="4610"/>
                  </a:moveTo>
                  <a:lnTo>
                    <a:pt x="406" y="4610"/>
                  </a:lnTo>
                  <a:lnTo>
                    <a:pt x="406" y="5778"/>
                  </a:lnTo>
                  <a:lnTo>
                    <a:pt x="1181" y="5778"/>
                  </a:lnTo>
                  <a:lnTo>
                    <a:pt x="1549" y="5397"/>
                  </a:lnTo>
                  <a:lnTo>
                    <a:pt x="1549" y="4610"/>
                  </a:lnTo>
                  <a:close/>
                </a:path>
                <a:path w="1904" h="6350">
                  <a:moveTo>
                    <a:pt x="1549" y="368"/>
                  </a:moveTo>
                  <a:lnTo>
                    <a:pt x="1181" y="0"/>
                  </a:lnTo>
                  <a:lnTo>
                    <a:pt x="774" y="0"/>
                  </a:lnTo>
                  <a:lnTo>
                    <a:pt x="406" y="0"/>
                  </a:lnTo>
                  <a:lnTo>
                    <a:pt x="0" y="368"/>
                  </a:lnTo>
                  <a:lnTo>
                    <a:pt x="0" y="762"/>
                  </a:lnTo>
                  <a:lnTo>
                    <a:pt x="406" y="3860"/>
                  </a:lnTo>
                  <a:lnTo>
                    <a:pt x="1181" y="3860"/>
                  </a:lnTo>
                  <a:lnTo>
                    <a:pt x="1549" y="762"/>
                  </a:lnTo>
                  <a:lnTo>
                    <a:pt x="1549" y="3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925174" y="4463935"/>
              <a:ext cx="43180" cy="8255"/>
            </a:xfrm>
            <a:custGeom>
              <a:avLst/>
              <a:gdLst/>
              <a:ahLst/>
              <a:cxnLst/>
              <a:rect l="l" t="t" r="r" b="b"/>
              <a:pathLst>
                <a:path w="43179" h="8254">
                  <a:moveTo>
                    <a:pt x="5384" y="1155"/>
                  </a:moveTo>
                  <a:lnTo>
                    <a:pt x="4610" y="381"/>
                  </a:lnTo>
                  <a:lnTo>
                    <a:pt x="4241" y="381"/>
                  </a:lnTo>
                  <a:lnTo>
                    <a:pt x="4241" y="1917"/>
                  </a:lnTo>
                  <a:lnTo>
                    <a:pt x="4241" y="3467"/>
                  </a:lnTo>
                  <a:lnTo>
                    <a:pt x="2679" y="3467"/>
                  </a:lnTo>
                  <a:lnTo>
                    <a:pt x="1549" y="3467"/>
                  </a:lnTo>
                  <a:lnTo>
                    <a:pt x="1549" y="1524"/>
                  </a:lnTo>
                  <a:lnTo>
                    <a:pt x="2679" y="1524"/>
                  </a:lnTo>
                  <a:lnTo>
                    <a:pt x="3835" y="1524"/>
                  </a:lnTo>
                  <a:lnTo>
                    <a:pt x="4241" y="1917"/>
                  </a:lnTo>
                  <a:lnTo>
                    <a:pt x="4241" y="381"/>
                  </a:lnTo>
                  <a:lnTo>
                    <a:pt x="2679" y="381"/>
                  </a:lnTo>
                  <a:lnTo>
                    <a:pt x="0" y="381"/>
                  </a:lnTo>
                  <a:lnTo>
                    <a:pt x="0" y="7327"/>
                  </a:lnTo>
                  <a:lnTo>
                    <a:pt x="1549" y="7327"/>
                  </a:lnTo>
                  <a:lnTo>
                    <a:pt x="1549" y="4610"/>
                  </a:lnTo>
                  <a:lnTo>
                    <a:pt x="2679" y="4610"/>
                  </a:lnTo>
                  <a:lnTo>
                    <a:pt x="5003" y="4610"/>
                  </a:lnTo>
                  <a:lnTo>
                    <a:pt x="5283" y="3467"/>
                  </a:lnTo>
                  <a:lnTo>
                    <a:pt x="5384" y="1155"/>
                  </a:lnTo>
                  <a:close/>
                </a:path>
                <a:path w="43179" h="8254">
                  <a:moveTo>
                    <a:pt x="11950" y="381"/>
                  </a:moveTo>
                  <a:lnTo>
                    <a:pt x="6527" y="381"/>
                  </a:lnTo>
                  <a:lnTo>
                    <a:pt x="6527" y="7327"/>
                  </a:lnTo>
                  <a:lnTo>
                    <a:pt x="11950" y="7327"/>
                  </a:lnTo>
                  <a:lnTo>
                    <a:pt x="11950" y="6159"/>
                  </a:lnTo>
                  <a:lnTo>
                    <a:pt x="8077" y="6159"/>
                  </a:lnTo>
                  <a:lnTo>
                    <a:pt x="8077" y="4229"/>
                  </a:lnTo>
                  <a:lnTo>
                    <a:pt x="11544" y="4229"/>
                  </a:lnTo>
                  <a:lnTo>
                    <a:pt x="11544" y="3060"/>
                  </a:lnTo>
                  <a:lnTo>
                    <a:pt x="8077" y="3060"/>
                  </a:lnTo>
                  <a:lnTo>
                    <a:pt x="8077" y="1524"/>
                  </a:lnTo>
                  <a:lnTo>
                    <a:pt x="11950" y="1524"/>
                  </a:lnTo>
                  <a:lnTo>
                    <a:pt x="11950" y="381"/>
                  </a:lnTo>
                  <a:close/>
                </a:path>
                <a:path w="43179" h="8254">
                  <a:moveTo>
                    <a:pt x="18122" y="6159"/>
                  </a:moveTo>
                  <a:lnTo>
                    <a:pt x="14643" y="6159"/>
                  </a:lnTo>
                  <a:lnTo>
                    <a:pt x="14643" y="381"/>
                  </a:lnTo>
                  <a:lnTo>
                    <a:pt x="13106" y="381"/>
                  </a:lnTo>
                  <a:lnTo>
                    <a:pt x="13106" y="7327"/>
                  </a:lnTo>
                  <a:lnTo>
                    <a:pt x="18122" y="7327"/>
                  </a:lnTo>
                  <a:lnTo>
                    <a:pt x="18122" y="6159"/>
                  </a:lnTo>
                  <a:close/>
                </a:path>
                <a:path w="43179" h="8254">
                  <a:moveTo>
                    <a:pt x="20802" y="381"/>
                  </a:moveTo>
                  <a:lnTo>
                    <a:pt x="19253" y="381"/>
                  </a:lnTo>
                  <a:lnTo>
                    <a:pt x="19253" y="7327"/>
                  </a:lnTo>
                  <a:lnTo>
                    <a:pt x="20802" y="7327"/>
                  </a:lnTo>
                  <a:lnTo>
                    <a:pt x="20802" y="381"/>
                  </a:lnTo>
                  <a:close/>
                </a:path>
                <a:path w="43179" h="8254">
                  <a:moveTo>
                    <a:pt x="28498" y="3467"/>
                  </a:moveTo>
                  <a:lnTo>
                    <a:pt x="25425" y="3467"/>
                  </a:lnTo>
                  <a:lnTo>
                    <a:pt x="25425" y="4610"/>
                  </a:lnTo>
                  <a:lnTo>
                    <a:pt x="26974" y="4610"/>
                  </a:lnTo>
                  <a:lnTo>
                    <a:pt x="26581" y="6159"/>
                  </a:lnTo>
                  <a:lnTo>
                    <a:pt x="24269" y="6159"/>
                  </a:lnTo>
                  <a:lnTo>
                    <a:pt x="23139" y="5765"/>
                  </a:lnTo>
                  <a:lnTo>
                    <a:pt x="23139" y="1917"/>
                  </a:lnTo>
                  <a:lnTo>
                    <a:pt x="24269" y="1155"/>
                  </a:lnTo>
                  <a:lnTo>
                    <a:pt x="26187" y="1155"/>
                  </a:lnTo>
                  <a:lnTo>
                    <a:pt x="26974" y="2324"/>
                  </a:lnTo>
                  <a:lnTo>
                    <a:pt x="28117" y="2324"/>
                  </a:lnTo>
                  <a:lnTo>
                    <a:pt x="28117" y="1524"/>
                  </a:lnTo>
                  <a:lnTo>
                    <a:pt x="27927" y="1155"/>
                  </a:lnTo>
                  <a:lnTo>
                    <a:pt x="27368" y="0"/>
                  </a:lnTo>
                  <a:lnTo>
                    <a:pt x="22707" y="0"/>
                  </a:lnTo>
                  <a:lnTo>
                    <a:pt x="21577" y="1917"/>
                  </a:lnTo>
                  <a:lnTo>
                    <a:pt x="21577" y="6159"/>
                  </a:lnTo>
                  <a:lnTo>
                    <a:pt x="23139" y="7696"/>
                  </a:lnTo>
                  <a:lnTo>
                    <a:pt x="26187" y="7696"/>
                  </a:lnTo>
                  <a:lnTo>
                    <a:pt x="27368" y="6553"/>
                  </a:lnTo>
                  <a:lnTo>
                    <a:pt x="27368" y="7327"/>
                  </a:lnTo>
                  <a:lnTo>
                    <a:pt x="28498" y="7327"/>
                  </a:lnTo>
                  <a:lnTo>
                    <a:pt x="28498" y="6553"/>
                  </a:lnTo>
                  <a:lnTo>
                    <a:pt x="28498" y="6159"/>
                  </a:lnTo>
                  <a:lnTo>
                    <a:pt x="28498" y="3467"/>
                  </a:lnTo>
                  <a:close/>
                </a:path>
                <a:path w="43179" h="8254">
                  <a:moveTo>
                    <a:pt x="35839" y="7327"/>
                  </a:moveTo>
                  <a:lnTo>
                    <a:pt x="35458" y="6934"/>
                  </a:lnTo>
                  <a:lnTo>
                    <a:pt x="35458" y="4610"/>
                  </a:lnTo>
                  <a:lnTo>
                    <a:pt x="35052" y="4229"/>
                  </a:lnTo>
                  <a:lnTo>
                    <a:pt x="34302" y="3860"/>
                  </a:lnTo>
                  <a:lnTo>
                    <a:pt x="35052" y="3860"/>
                  </a:lnTo>
                  <a:lnTo>
                    <a:pt x="35458" y="3060"/>
                  </a:lnTo>
                  <a:lnTo>
                    <a:pt x="35458" y="1524"/>
                  </a:lnTo>
                  <a:lnTo>
                    <a:pt x="35052" y="381"/>
                  </a:lnTo>
                  <a:lnTo>
                    <a:pt x="33896" y="381"/>
                  </a:lnTo>
                  <a:lnTo>
                    <a:pt x="33896" y="1524"/>
                  </a:lnTo>
                  <a:lnTo>
                    <a:pt x="33896" y="3060"/>
                  </a:lnTo>
                  <a:lnTo>
                    <a:pt x="33540" y="3467"/>
                  </a:lnTo>
                  <a:lnTo>
                    <a:pt x="32753" y="3467"/>
                  </a:lnTo>
                  <a:lnTo>
                    <a:pt x="31216" y="3467"/>
                  </a:lnTo>
                  <a:lnTo>
                    <a:pt x="31216" y="1524"/>
                  </a:lnTo>
                  <a:lnTo>
                    <a:pt x="32753" y="1524"/>
                  </a:lnTo>
                  <a:lnTo>
                    <a:pt x="33896" y="1524"/>
                  </a:lnTo>
                  <a:lnTo>
                    <a:pt x="33896" y="381"/>
                  </a:lnTo>
                  <a:lnTo>
                    <a:pt x="32753" y="381"/>
                  </a:lnTo>
                  <a:lnTo>
                    <a:pt x="29654" y="381"/>
                  </a:lnTo>
                  <a:lnTo>
                    <a:pt x="29654" y="7327"/>
                  </a:lnTo>
                  <a:lnTo>
                    <a:pt x="31216" y="7327"/>
                  </a:lnTo>
                  <a:lnTo>
                    <a:pt x="31216" y="4610"/>
                  </a:lnTo>
                  <a:lnTo>
                    <a:pt x="32753" y="4610"/>
                  </a:lnTo>
                  <a:lnTo>
                    <a:pt x="33896" y="4610"/>
                  </a:lnTo>
                  <a:lnTo>
                    <a:pt x="33896" y="7327"/>
                  </a:lnTo>
                  <a:lnTo>
                    <a:pt x="35839" y="7327"/>
                  </a:lnTo>
                  <a:close/>
                </a:path>
                <a:path w="43179" h="8254">
                  <a:moveTo>
                    <a:pt x="43167" y="381"/>
                  </a:moveTo>
                  <a:lnTo>
                    <a:pt x="41617" y="127"/>
                  </a:lnTo>
                  <a:lnTo>
                    <a:pt x="41617" y="1917"/>
                  </a:lnTo>
                  <a:lnTo>
                    <a:pt x="41617" y="5765"/>
                  </a:lnTo>
                  <a:lnTo>
                    <a:pt x="40474" y="6159"/>
                  </a:lnTo>
                  <a:lnTo>
                    <a:pt x="39700" y="6159"/>
                  </a:lnTo>
                  <a:lnTo>
                    <a:pt x="38938" y="6159"/>
                  </a:lnTo>
                  <a:lnTo>
                    <a:pt x="37769" y="5765"/>
                  </a:lnTo>
                  <a:lnTo>
                    <a:pt x="37769" y="1917"/>
                  </a:lnTo>
                  <a:lnTo>
                    <a:pt x="38938" y="1524"/>
                  </a:lnTo>
                  <a:lnTo>
                    <a:pt x="39700" y="1524"/>
                  </a:lnTo>
                  <a:lnTo>
                    <a:pt x="40474" y="1524"/>
                  </a:lnTo>
                  <a:lnTo>
                    <a:pt x="41617" y="1917"/>
                  </a:lnTo>
                  <a:lnTo>
                    <a:pt x="41617" y="127"/>
                  </a:lnTo>
                  <a:lnTo>
                    <a:pt x="40868" y="0"/>
                  </a:lnTo>
                  <a:lnTo>
                    <a:pt x="39700" y="0"/>
                  </a:lnTo>
                  <a:lnTo>
                    <a:pt x="38938" y="0"/>
                  </a:lnTo>
                  <a:lnTo>
                    <a:pt x="36245" y="381"/>
                  </a:lnTo>
                  <a:lnTo>
                    <a:pt x="36245" y="7327"/>
                  </a:lnTo>
                  <a:lnTo>
                    <a:pt x="38938" y="7696"/>
                  </a:lnTo>
                  <a:lnTo>
                    <a:pt x="39700" y="7696"/>
                  </a:lnTo>
                  <a:lnTo>
                    <a:pt x="40868" y="7696"/>
                  </a:lnTo>
                  <a:lnTo>
                    <a:pt x="43167" y="7327"/>
                  </a:lnTo>
                  <a:lnTo>
                    <a:pt x="43167" y="3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859655" y="4465459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29" h="39370">
                  <a:moveTo>
                    <a:pt x="15036" y="10414"/>
                  </a:moveTo>
                  <a:lnTo>
                    <a:pt x="13093" y="9283"/>
                  </a:lnTo>
                  <a:lnTo>
                    <a:pt x="0" y="0"/>
                  </a:lnTo>
                  <a:lnTo>
                    <a:pt x="0" y="4241"/>
                  </a:lnTo>
                  <a:lnTo>
                    <a:pt x="10795" y="11595"/>
                  </a:lnTo>
                  <a:lnTo>
                    <a:pt x="9994" y="12357"/>
                  </a:lnTo>
                  <a:lnTo>
                    <a:pt x="8851" y="13893"/>
                  </a:lnTo>
                  <a:lnTo>
                    <a:pt x="6159" y="16205"/>
                  </a:lnTo>
                  <a:lnTo>
                    <a:pt x="3441" y="18897"/>
                  </a:lnTo>
                  <a:lnTo>
                    <a:pt x="4203" y="22745"/>
                  </a:lnTo>
                  <a:lnTo>
                    <a:pt x="7327" y="23914"/>
                  </a:lnTo>
                  <a:lnTo>
                    <a:pt x="8470" y="24282"/>
                  </a:lnTo>
                  <a:lnTo>
                    <a:pt x="10388" y="25057"/>
                  </a:lnTo>
                  <a:lnTo>
                    <a:pt x="10795" y="24676"/>
                  </a:lnTo>
                  <a:lnTo>
                    <a:pt x="11531" y="24676"/>
                  </a:lnTo>
                  <a:lnTo>
                    <a:pt x="12700" y="26238"/>
                  </a:lnTo>
                  <a:lnTo>
                    <a:pt x="13093" y="26974"/>
                  </a:lnTo>
                  <a:lnTo>
                    <a:pt x="13487" y="26238"/>
                  </a:lnTo>
                  <a:lnTo>
                    <a:pt x="13487" y="25819"/>
                  </a:lnTo>
                  <a:lnTo>
                    <a:pt x="12319" y="24282"/>
                  </a:lnTo>
                  <a:lnTo>
                    <a:pt x="14630" y="24282"/>
                  </a:lnTo>
                  <a:lnTo>
                    <a:pt x="14630" y="23545"/>
                  </a:lnTo>
                  <a:lnTo>
                    <a:pt x="14249" y="23545"/>
                  </a:lnTo>
                  <a:lnTo>
                    <a:pt x="12700" y="23545"/>
                  </a:lnTo>
                  <a:lnTo>
                    <a:pt x="13855" y="22009"/>
                  </a:lnTo>
                  <a:lnTo>
                    <a:pt x="14249" y="21209"/>
                  </a:lnTo>
                  <a:lnTo>
                    <a:pt x="13487" y="20815"/>
                  </a:lnTo>
                  <a:lnTo>
                    <a:pt x="13093" y="21590"/>
                  </a:lnTo>
                  <a:lnTo>
                    <a:pt x="11950" y="23139"/>
                  </a:lnTo>
                  <a:lnTo>
                    <a:pt x="11531" y="23139"/>
                  </a:lnTo>
                  <a:lnTo>
                    <a:pt x="11163" y="22745"/>
                  </a:lnTo>
                  <a:lnTo>
                    <a:pt x="9994" y="22009"/>
                  </a:lnTo>
                  <a:lnTo>
                    <a:pt x="8470" y="21209"/>
                  </a:lnTo>
                  <a:lnTo>
                    <a:pt x="8077" y="19304"/>
                  </a:lnTo>
                  <a:lnTo>
                    <a:pt x="13093" y="14287"/>
                  </a:lnTo>
                  <a:lnTo>
                    <a:pt x="14630" y="12357"/>
                  </a:lnTo>
                  <a:lnTo>
                    <a:pt x="15036" y="10414"/>
                  </a:lnTo>
                  <a:close/>
                </a:path>
                <a:path w="36829" h="39370">
                  <a:moveTo>
                    <a:pt x="36601" y="28155"/>
                  </a:moveTo>
                  <a:lnTo>
                    <a:pt x="26581" y="29311"/>
                  </a:lnTo>
                  <a:lnTo>
                    <a:pt x="28867" y="26238"/>
                  </a:lnTo>
                  <a:lnTo>
                    <a:pt x="20434" y="27762"/>
                  </a:lnTo>
                  <a:lnTo>
                    <a:pt x="23114" y="23914"/>
                  </a:lnTo>
                  <a:lnTo>
                    <a:pt x="15036" y="25819"/>
                  </a:lnTo>
                  <a:lnTo>
                    <a:pt x="15036" y="32397"/>
                  </a:lnTo>
                  <a:lnTo>
                    <a:pt x="17322" y="35090"/>
                  </a:lnTo>
                  <a:lnTo>
                    <a:pt x="19253" y="35864"/>
                  </a:lnTo>
                  <a:lnTo>
                    <a:pt x="19253" y="39319"/>
                  </a:lnTo>
                  <a:lnTo>
                    <a:pt x="33528" y="39319"/>
                  </a:lnTo>
                  <a:lnTo>
                    <a:pt x="33528" y="36245"/>
                  </a:lnTo>
                  <a:lnTo>
                    <a:pt x="35433" y="35090"/>
                  </a:lnTo>
                  <a:lnTo>
                    <a:pt x="36601" y="32791"/>
                  </a:lnTo>
                  <a:lnTo>
                    <a:pt x="36601" y="28155"/>
                  </a:lnTo>
                  <a:close/>
                </a:path>
                <a:path w="36829" h="39370">
                  <a:moveTo>
                    <a:pt x="36601" y="9652"/>
                  </a:moveTo>
                  <a:lnTo>
                    <a:pt x="35839" y="8902"/>
                  </a:lnTo>
                  <a:lnTo>
                    <a:pt x="33896" y="8902"/>
                  </a:lnTo>
                  <a:lnTo>
                    <a:pt x="33121" y="9652"/>
                  </a:lnTo>
                  <a:lnTo>
                    <a:pt x="33121" y="20447"/>
                  </a:lnTo>
                  <a:lnTo>
                    <a:pt x="32359" y="20447"/>
                  </a:lnTo>
                  <a:lnTo>
                    <a:pt x="32359" y="19672"/>
                  </a:lnTo>
                  <a:lnTo>
                    <a:pt x="32042" y="8902"/>
                  </a:lnTo>
                  <a:lnTo>
                    <a:pt x="31978" y="5803"/>
                  </a:lnTo>
                  <a:lnTo>
                    <a:pt x="31584" y="5029"/>
                  </a:lnTo>
                  <a:lnTo>
                    <a:pt x="29641" y="5029"/>
                  </a:lnTo>
                  <a:lnTo>
                    <a:pt x="28867" y="5803"/>
                  </a:lnTo>
                  <a:lnTo>
                    <a:pt x="28867" y="20066"/>
                  </a:lnTo>
                  <a:lnTo>
                    <a:pt x="28511" y="20447"/>
                  </a:lnTo>
                  <a:lnTo>
                    <a:pt x="27736" y="20447"/>
                  </a:lnTo>
                  <a:lnTo>
                    <a:pt x="27736" y="3492"/>
                  </a:lnTo>
                  <a:lnTo>
                    <a:pt x="26974" y="2705"/>
                  </a:lnTo>
                  <a:lnTo>
                    <a:pt x="25044" y="2705"/>
                  </a:lnTo>
                  <a:lnTo>
                    <a:pt x="24282" y="3492"/>
                  </a:lnTo>
                  <a:lnTo>
                    <a:pt x="24282" y="20066"/>
                  </a:lnTo>
                  <a:lnTo>
                    <a:pt x="23876" y="20447"/>
                  </a:lnTo>
                  <a:lnTo>
                    <a:pt x="23495" y="20447"/>
                  </a:lnTo>
                  <a:lnTo>
                    <a:pt x="23114" y="20066"/>
                  </a:lnTo>
                  <a:lnTo>
                    <a:pt x="23114" y="5803"/>
                  </a:lnTo>
                  <a:lnTo>
                    <a:pt x="22339" y="5029"/>
                  </a:lnTo>
                  <a:lnTo>
                    <a:pt x="20434" y="5029"/>
                  </a:lnTo>
                  <a:lnTo>
                    <a:pt x="19646" y="5803"/>
                  </a:lnTo>
                  <a:lnTo>
                    <a:pt x="19646" y="20066"/>
                  </a:lnTo>
                  <a:lnTo>
                    <a:pt x="19253" y="20447"/>
                  </a:lnTo>
                  <a:lnTo>
                    <a:pt x="18884" y="20447"/>
                  </a:lnTo>
                  <a:lnTo>
                    <a:pt x="18465" y="20066"/>
                  </a:lnTo>
                  <a:lnTo>
                    <a:pt x="18465" y="14287"/>
                  </a:lnTo>
                  <a:lnTo>
                    <a:pt x="16954" y="13144"/>
                  </a:lnTo>
                  <a:lnTo>
                    <a:pt x="16192" y="12725"/>
                  </a:lnTo>
                  <a:lnTo>
                    <a:pt x="15405" y="12357"/>
                  </a:lnTo>
                  <a:lnTo>
                    <a:pt x="15036" y="12725"/>
                  </a:lnTo>
                  <a:lnTo>
                    <a:pt x="15036" y="24282"/>
                  </a:lnTo>
                  <a:lnTo>
                    <a:pt x="26974" y="21590"/>
                  </a:lnTo>
                  <a:lnTo>
                    <a:pt x="23876" y="25450"/>
                  </a:lnTo>
                  <a:lnTo>
                    <a:pt x="32359" y="23914"/>
                  </a:lnTo>
                  <a:lnTo>
                    <a:pt x="29641" y="27381"/>
                  </a:lnTo>
                  <a:lnTo>
                    <a:pt x="36601" y="26593"/>
                  </a:lnTo>
                  <a:lnTo>
                    <a:pt x="36601" y="23914"/>
                  </a:lnTo>
                  <a:lnTo>
                    <a:pt x="36601" y="21590"/>
                  </a:lnTo>
                  <a:lnTo>
                    <a:pt x="36601" y="20447"/>
                  </a:lnTo>
                  <a:lnTo>
                    <a:pt x="36601" y="96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781778" y="4478604"/>
              <a:ext cx="195580" cy="27940"/>
            </a:xfrm>
            <a:custGeom>
              <a:avLst/>
              <a:gdLst/>
              <a:ahLst/>
              <a:cxnLst/>
              <a:rect l="l" t="t" r="r" b="b"/>
              <a:pathLst>
                <a:path w="195579" h="27939">
                  <a:moveTo>
                    <a:pt x="0" y="0"/>
                  </a:moveTo>
                  <a:lnTo>
                    <a:pt x="43954" y="0"/>
                  </a:lnTo>
                </a:path>
                <a:path w="195579" h="27939">
                  <a:moveTo>
                    <a:pt x="0" y="5372"/>
                  </a:moveTo>
                  <a:lnTo>
                    <a:pt x="59372" y="5372"/>
                  </a:lnTo>
                </a:path>
                <a:path w="195579" h="27939">
                  <a:moveTo>
                    <a:pt x="0" y="10401"/>
                  </a:moveTo>
                  <a:lnTo>
                    <a:pt x="47053" y="10401"/>
                  </a:lnTo>
                </a:path>
                <a:path w="195579" h="27939">
                  <a:moveTo>
                    <a:pt x="0" y="15773"/>
                  </a:moveTo>
                  <a:lnTo>
                    <a:pt x="40474" y="15773"/>
                  </a:lnTo>
                </a:path>
                <a:path w="195579" h="27939">
                  <a:moveTo>
                    <a:pt x="0" y="22326"/>
                  </a:moveTo>
                  <a:lnTo>
                    <a:pt x="61302" y="22326"/>
                  </a:lnTo>
                </a:path>
                <a:path w="195579" h="27939">
                  <a:moveTo>
                    <a:pt x="0" y="27343"/>
                  </a:moveTo>
                  <a:lnTo>
                    <a:pt x="68618" y="27343"/>
                  </a:lnTo>
                </a:path>
                <a:path w="195579" h="27939">
                  <a:moveTo>
                    <a:pt x="125653" y="0"/>
                  </a:moveTo>
                  <a:lnTo>
                    <a:pt x="188861" y="0"/>
                  </a:lnTo>
                </a:path>
                <a:path w="195579" h="27939">
                  <a:moveTo>
                    <a:pt x="125653" y="5372"/>
                  </a:moveTo>
                  <a:lnTo>
                    <a:pt x="195440" y="5372"/>
                  </a:lnTo>
                </a:path>
                <a:path w="195579" h="27939">
                  <a:moveTo>
                    <a:pt x="125653" y="10401"/>
                  </a:moveTo>
                  <a:lnTo>
                    <a:pt x="184264" y="10401"/>
                  </a:lnTo>
                </a:path>
                <a:path w="195579" h="27939">
                  <a:moveTo>
                    <a:pt x="125653" y="22326"/>
                  </a:moveTo>
                  <a:lnTo>
                    <a:pt x="191579" y="22326"/>
                  </a:lnTo>
                </a:path>
                <a:path w="195579" h="27939">
                  <a:moveTo>
                    <a:pt x="125653" y="27343"/>
                  </a:moveTo>
                  <a:lnTo>
                    <a:pt x="169583" y="27343"/>
                  </a:lnTo>
                </a:path>
                <a:path w="195579" h="27939">
                  <a:moveTo>
                    <a:pt x="125653" y="16916"/>
                  </a:moveTo>
                  <a:lnTo>
                    <a:pt x="185381" y="169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712449" y="4047185"/>
              <a:ext cx="308610" cy="308610"/>
            </a:xfrm>
            <a:custGeom>
              <a:avLst/>
              <a:gdLst/>
              <a:ahLst/>
              <a:cxnLst/>
              <a:rect l="l" t="t" r="r" b="b"/>
              <a:pathLst>
                <a:path w="308610" h="308610">
                  <a:moveTo>
                    <a:pt x="308419" y="154177"/>
                  </a:moveTo>
                  <a:lnTo>
                    <a:pt x="300559" y="202926"/>
                  </a:lnTo>
                  <a:lnTo>
                    <a:pt x="278672" y="245263"/>
                  </a:lnTo>
                  <a:lnTo>
                    <a:pt x="245295" y="278649"/>
                  </a:lnTo>
                  <a:lnTo>
                    <a:pt x="202968" y="300544"/>
                  </a:lnTo>
                  <a:lnTo>
                    <a:pt x="154228" y="308406"/>
                  </a:lnTo>
                  <a:lnTo>
                    <a:pt x="105480" y="300544"/>
                  </a:lnTo>
                  <a:lnTo>
                    <a:pt x="63142" y="278649"/>
                  </a:lnTo>
                  <a:lnTo>
                    <a:pt x="29757" y="245263"/>
                  </a:lnTo>
                  <a:lnTo>
                    <a:pt x="7862" y="202926"/>
                  </a:lnTo>
                  <a:lnTo>
                    <a:pt x="0" y="154177"/>
                  </a:lnTo>
                  <a:lnTo>
                    <a:pt x="7862" y="105444"/>
                  </a:lnTo>
                  <a:lnTo>
                    <a:pt x="29757" y="63121"/>
                  </a:lnTo>
                  <a:lnTo>
                    <a:pt x="63142" y="29746"/>
                  </a:lnTo>
                  <a:lnTo>
                    <a:pt x="105480" y="7859"/>
                  </a:lnTo>
                  <a:lnTo>
                    <a:pt x="154228" y="0"/>
                  </a:lnTo>
                  <a:lnTo>
                    <a:pt x="202968" y="7859"/>
                  </a:lnTo>
                  <a:lnTo>
                    <a:pt x="245295" y="29746"/>
                  </a:lnTo>
                  <a:lnTo>
                    <a:pt x="278672" y="63121"/>
                  </a:lnTo>
                  <a:lnTo>
                    <a:pt x="300559" y="105444"/>
                  </a:lnTo>
                  <a:lnTo>
                    <a:pt x="308419" y="1541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59147" y="4075988"/>
              <a:ext cx="212051" cy="250786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59147" y="4075988"/>
              <a:ext cx="212051" cy="250786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4759147" y="4075988"/>
              <a:ext cx="212090" cy="250825"/>
            </a:xfrm>
            <a:custGeom>
              <a:avLst/>
              <a:gdLst/>
              <a:ahLst/>
              <a:cxnLst/>
              <a:rect l="l" t="t" r="r" b="b"/>
              <a:pathLst>
                <a:path w="212089" h="250825">
                  <a:moveTo>
                    <a:pt x="197929" y="125374"/>
                  </a:moveTo>
                  <a:lnTo>
                    <a:pt x="198884" y="106565"/>
                  </a:lnTo>
                  <a:lnTo>
                    <a:pt x="201652" y="88625"/>
                  </a:lnTo>
                  <a:lnTo>
                    <a:pt x="206089" y="71758"/>
                  </a:lnTo>
                  <a:lnTo>
                    <a:pt x="212051" y="56172"/>
                  </a:lnTo>
                  <a:lnTo>
                    <a:pt x="192380" y="33121"/>
                  </a:lnTo>
                  <a:lnTo>
                    <a:pt x="167735" y="15398"/>
                  </a:lnTo>
                  <a:lnTo>
                    <a:pt x="139117" y="4019"/>
                  </a:lnTo>
                  <a:lnTo>
                    <a:pt x="107530" y="0"/>
                  </a:lnTo>
                  <a:lnTo>
                    <a:pt x="74520" y="4402"/>
                  </a:lnTo>
                  <a:lnTo>
                    <a:pt x="44840" y="16829"/>
                  </a:lnTo>
                  <a:lnTo>
                    <a:pt x="19623" y="36106"/>
                  </a:lnTo>
                  <a:lnTo>
                    <a:pt x="0" y="61061"/>
                  </a:lnTo>
                  <a:lnTo>
                    <a:pt x="5111" y="75746"/>
                  </a:lnTo>
                  <a:lnTo>
                    <a:pt x="8913" y="91455"/>
                  </a:lnTo>
                  <a:lnTo>
                    <a:pt x="11285" y="108046"/>
                  </a:lnTo>
                  <a:lnTo>
                    <a:pt x="12103" y="125374"/>
                  </a:lnTo>
                  <a:lnTo>
                    <a:pt x="11285" y="142717"/>
                  </a:lnTo>
                  <a:lnTo>
                    <a:pt x="8913" y="159315"/>
                  </a:lnTo>
                  <a:lnTo>
                    <a:pt x="5111" y="175027"/>
                  </a:lnTo>
                  <a:lnTo>
                    <a:pt x="0" y="189712"/>
                  </a:lnTo>
                  <a:lnTo>
                    <a:pt x="19623" y="214675"/>
                  </a:lnTo>
                  <a:lnTo>
                    <a:pt x="44840" y="233956"/>
                  </a:lnTo>
                  <a:lnTo>
                    <a:pt x="74520" y="246383"/>
                  </a:lnTo>
                  <a:lnTo>
                    <a:pt x="107530" y="250786"/>
                  </a:lnTo>
                  <a:lnTo>
                    <a:pt x="139117" y="246767"/>
                  </a:lnTo>
                  <a:lnTo>
                    <a:pt x="167735" y="235388"/>
                  </a:lnTo>
                  <a:lnTo>
                    <a:pt x="192380" y="217664"/>
                  </a:lnTo>
                  <a:lnTo>
                    <a:pt x="212051" y="194614"/>
                  </a:lnTo>
                  <a:lnTo>
                    <a:pt x="206089" y="179036"/>
                  </a:lnTo>
                  <a:lnTo>
                    <a:pt x="201652" y="162171"/>
                  </a:lnTo>
                  <a:lnTo>
                    <a:pt x="198884" y="144217"/>
                  </a:lnTo>
                  <a:lnTo>
                    <a:pt x="197929" y="1253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805337" y="4153674"/>
              <a:ext cx="120650" cy="20955"/>
            </a:xfrm>
            <a:custGeom>
              <a:avLst/>
              <a:gdLst/>
              <a:ahLst/>
              <a:cxnLst/>
              <a:rect l="l" t="t" r="r" b="b"/>
              <a:pathLst>
                <a:path w="120650" h="20954">
                  <a:moveTo>
                    <a:pt x="120396" y="0"/>
                  </a:moveTo>
                  <a:lnTo>
                    <a:pt x="0" y="0"/>
                  </a:lnTo>
                  <a:lnTo>
                    <a:pt x="0" y="20447"/>
                  </a:lnTo>
                  <a:lnTo>
                    <a:pt x="120396" y="20447"/>
                  </a:lnTo>
                  <a:lnTo>
                    <a:pt x="120396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805337" y="4153661"/>
              <a:ext cx="120650" cy="20955"/>
            </a:xfrm>
            <a:custGeom>
              <a:avLst/>
              <a:gdLst/>
              <a:ahLst/>
              <a:cxnLst/>
              <a:rect l="l" t="t" r="r" b="b"/>
              <a:pathLst>
                <a:path w="120650" h="20954">
                  <a:moveTo>
                    <a:pt x="120396" y="20459"/>
                  </a:moveTo>
                  <a:lnTo>
                    <a:pt x="0" y="20459"/>
                  </a:lnTo>
                  <a:lnTo>
                    <a:pt x="0" y="0"/>
                  </a:lnTo>
                  <a:lnTo>
                    <a:pt x="120396" y="0"/>
                  </a:lnTo>
                  <a:lnTo>
                    <a:pt x="120396" y="2045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823002" y="4224235"/>
              <a:ext cx="85090" cy="11430"/>
            </a:xfrm>
            <a:custGeom>
              <a:avLst/>
              <a:gdLst/>
              <a:ahLst/>
              <a:cxnLst/>
              <a:rect l="l" t="t" r="r" b="b"/>
              <a:pathLst>
                <a:path w="85089" h="11429">
                  <a:moveTo>
                    <a:pt x="85064" y="0"/>
                  </a:moveTo>
                  <a:lnTo>
                    <a:pt x="0" y="0"/>
                  </a:lnTo>
                  <a:lnTo>
                    <a:pt x="0" y="11087"/>
                  </a:lnTo>
                  <a:lnTo>
                    <a:pt x="85064" y="11087"/>
                  </a:lnTo>
                  <a:lnTo>
                    <a:pt x="85064" y="0"/>
                  </a:lnTo>
                  <a:close/>
                </a:path>
              </a:pathLst>
            </a:custGeom>
            <a:solidFill>
              <a:srgbClr val="5050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823002" y="4224235"/>
              <a:ext cx="85090" cy="11430"/>
            </a:xfrm>
            <a:custGeom>
              <a:avLst/>
              <a:gdLst/>
              <a:ahLst/>
              <a:cxnLst/>
              <a:rect l="l" t="t" r="r" b="b"/>
              <a:pathLst>
                <a:path w="85089" h="11429">
                  <a:moveTo>
                    <a:pt x="85064" y="11087"/>
                  </a:moveTo>
                  <a:lnTo>
                    <a:pt x="0" y="11087"/>
                  </a:lnTo>
                  <a:lnTo>
                    <a:pt x="0" y="0"/>
                  </a:lnTo>
                  <a:lnTo>
                    <a:pt x="85064" y="0"/>
                  </a:lnTo>
                  <a:lnTo>
                    <a:pt x="85064" y="110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805337" y="4262729"/>
              <a:ext cx="120650" cy="20955"/>
            </a:xfrm>
            <a:custGeom>
              <a:avLst/>
              <a:gdLst/>
              <a:ahLst/>
              <a:cxnLst/>
              <a:rect l="l" t="t" r="r" b="b"/>
              <a:pathLst>
                <a:path w="120650" h="20954">
                  <a:moveTo>
                    <a:pt x="120396" y="0"/>
                  </a:moveTo>
                  <a:lnTo>
                    <a:pt x="0" y="0"/>
                  </a:lnTo>
                  <a:lnTo>
                    <a:pt x="0" y="20421"/>
                  </a:lnTo>
                  <a:lnTo>
                    <a:pt x="120396" y="20421"/>
                  </a:lnTo>
                  <a:lnTo>
                    <a:pt x="120396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805337" y="4262716"/>
              <a:ext cx="120650" cy="20955"/>
            </a:xfrm>
            <a:custGeom>
              <a:avLst/>
              <a:gdLst/>
              <a:ahLst/>
              <a:cxnLst/>
              <a:rect l="l" t="t" r="r" b="b"/>
              <a:pathLst>
                <a:path w="120650" h="20954">
                  <a:moveTo>
                    <a:pt x="120396" y="20434"/>
                  </a:moveTo>
                  <a:lnTo>
                    <a:pt x="0" y="20434"/>
                  </a:lnTo>
                  <a:lnTo>
                    <a:pt x="0" y="0"/>
                  </a:lnTo>
                  <a:lnTo>
                    <a:pt x="120396" y="0"/>
                  </a:lnTo>
                  <a:lnTo>
                    <a:pt x="120396" y="204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771250" y="4201363"/>
              <a:ext cx="179705" cy="0"/>
            </a:xfrm>
            <a:custGeom>
              <a:avLst/>
              <a:gdLst/>
              <a:ahLst/>
              <a:cxnLst/>
              <a:rect l="l" t="t" r="r" b="b"/>
              <a:pathLst>
                <a:path w="179704">
                  <a:moveTo>
                    <a:pt x="0" y="0"/>
                  </a:moveTo>
                  <a:lnTo>
                    <a:pt x="17947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" name="object 116"/>
          <p:cNvSpPr/>
          <p:nvPr/>
        </p:nvSpPr>
        <p:spPr>
          <a:xfrm>
            <a:off x="9549207" y="5841442"/>
            <a:ext cx="53975" cy="53975"/>
          </a:xfrm>
          <a:custGeom>
            <a:avLst/>
            <a:gdLst/>
            <a:ahLst/>
            <a:cxnLst/>
            <a:rect l="l" t="t" r="r" b="b"/>
            <a:pathLst>
              <a:path w="53975" h="53975">
                <a:moveTo>
                  <a:pt x="53860" y="26962"/>
                </a:moveTo>
                <a:lnTo>
                  <a:pt x="51745" y="37441"/>
                </a:lnTo>
                <a:lnTo>
                  <a:pt x="45975" y="46008"/>
                </a:lnTo>
                <a:lnTo>
                  <a:pt x="37417" y="51790"/>
                </a:lnTo>
                <a:lnTo>
                  <a:pt x="26936" y="53911"/>
                </a:lnTo>
                <a:lnTo>
                  <a:pt x="16448" y="51790"/>
                </a:lnTo>
                <a:lnTo>
                  <a:pt x="7886" y="46008"/>
                </a:lnTo>
                <a:lnTo>
                  <a:pt x="2115" y="37441"/>
                </a:lnTo>
                <a:lnTo>
                  <a:pt x="0" y="26962"/>
                </a:lnTo>
                <a:lnTo>
                  <a:pt x="2115" y="16475"/>
                </a:lnTo>
                <a:lnTo>
                  <a:pt x="7886" y="7904"/>
                </a:lnTo>
                <a:lnTo>
                  <a:pt x="16448" y="2121"/>
                </a:lnTo>
                <a:lnTo>
                  <a:pt x="26936" y="0"/>
                </a:lnTo>
                <a:lnTo>
                  <a:pt x="37417" y="2121"/>
                </a:lnTo>
                <a:lnTo>
                  <a:pt x="45975" y="7904"/>
                </a:lnTo>
                <a:lnTo>
                  <a:pt x="51745" y="16475"/>
                </a:lnTo>
                <a:lnTo>
                  <a:pt x="53860" y="26962"/>
                </a:lnTo>
                <a:close/>
              </a:path>
              <a:path w="53975" h="53975">
                <a:moveTo>
                  <a:pt x="39179" y="26962"/>
                </a:moveTo>
                <a:lnTo>
                  <a:pt x="39179" y="33718"/>
                </a:lnTo>
                <a:lnTo>
                  <a:pt x="33693" y="39192"/>
                </a:lnTo>
                <a:lnTo>
                  <a:pt x="26936" y="39192"/>
                </a:lnTo>
                <a:lnTo>
                  <a:pt x="20180" y="39192"/>
                </a:lnTo>
                <a:lnTo>
                  <a:pt x="14681" y="33718"/>
                </a:lnTo>
                <a:lnTo>
                  <a:pt x="14681" y="26962"/>
                </a:lnTo>
                <a:lnTo>
                  <a:pt x="14681" y="20192"/>
                </a:lnTo>
                <a:lnTo>
                  <a:pt x="20180" y="14744"/>
                </a:lnTo>
                <a:lnTo>
                  <a:pt x="26936" y="14744"/>
                </a:lnTo>
                <a:lnTo>
                  <a:pt x="33693" y="14744"/>
                </a:lnTo>
                <a:lnTo>
                  <a:pt x="39179" y="20192"/>
                </a:lnTo>
                <a:lnTo>
                  <a:pt x="39179" y="26962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7" name="object 117"/>
          <p:cNvGrpSpPr/>
          <p:nvPr/>
        </p:nvGrpSpPr>
        <p:grpSpPr>
          <a:xfrm>
            <a:off x="9142348" y="4819554"/>
            <a:ext cx="1583690" cy="1673860"/>
            <a:chOff x="4087748" y="4819554"/>
            <a:chExt cx="1583690" cy="1673860"/>
          </a:xfrm>
        </p:grpSpPr>
        <p:sp>
          <p:nvSpPr>
            <p:cNvPr id="118" name="object 118"/>
            <p:cNvSpPr/>
            <p:nvPr/>
          </p:nvSpPr>
          <p:spPr>
            <a:xfrm>
              <a:off x="4465485" y="4827041"/>
              <a:ext cx="0" cy="646430"/>
            </a:xfrm>
            <a:custGeom>
              <a:avLst/>
              <a:gdLst/>
              <a:ahLst/>
              <a:cxnLst/>
              <a:rect l="l" t="t" r="r" b="b"/>
              <a:pathLst>
                <a:path h="646429">
                  <a:moveTo>
                    <a:pt x="0" y="0"/>
                  </a:moveTo>
                  <a:lnTo>
                    <a:pt x="0" y="6458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475860" y="4821834"/>
              <a:ext cx="949325" cy="1669414"/>
            </a:xfrm>
            <a:custGeom>
              <a:avLst/>
              <a:gdLst/>
              <a:ahLst/>
              <a:cxnLst/>
              <a:rect l="l" t="t" r="r" b="b"/>
              <a:pathLst>
                <a:path w="949325" h="1669414">
                  <a:moveTo>
                    <a:pt x="758393" y="0"/>
                  </a:moveTo>
                  <a:lnTo>
                    <a:pt x="0" y="0"/>
                  </a:lnTo>
                  <a:lnTo>
                    <a:pt x="0" y="1669122"/>
                  </a:lnTo>
                  <a:lnTo>
                    <a:pt x="758393" y="1669122"/>
                  </a:lnTo>
                  <a:lnTo>
                    <a:pt x="758393" y="1550289"/>
                  </a:lnTo>
                  <a:lnTo>
                    <a:pt x="948842" y="1611401"/>
                  </a:lnTo>
                  <a:lnTo>
                    <a:pt x="948842" y="50787"/>
                  </a:lnTo>
                  <a:lnTo>
                    <a:pt x="758393" y="117576"/>
                  </a:lnTo>
                  <a:lnTo>
                    <a:pt x="75839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475860" y="4821834"/>
              <a:ext cx="758825" cy="1669414"/>
            </a:xfrm>
            <a:custGeom>
              <a:avLst/>
              <a:gdLst/>
              <a:ahLst/>
              <a:cxnLst/>
              <a:rect l="l" t="t" r="r" b="b"/>
              <a:pathLst>
                <a:path w="758825" h="1669414">
                  <a:moveTo>
                    <a:pt x="758393" y="1551368"/>
                  </a:moveTo>
                  <a:lnTo>
                    <a:pt x="758393" y="1669122"/>
                  </a:lnTo>
                  <a:lnTo>
                    <a:pt x="0" y="1669122"/>
                  </a:lnTo>
                  <a:lnTo>
                    <a:pt x="0" y="0"/>
                  </a:lnTo>
                  <a:lnTo>
                    <a:pt x="758393" y="0"/>
                  </a:lnTo>
                  <a:lnTo>
                    <a:pt x="758393" y="11774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6549" y="5518816"/>
              <a:ext cx="169367" cy="247446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5100332" y="5617133"/>
              <a:ext cx="75565" cy="75565"/>
            </a:xfrm>
            <a:custGeom>
              <a:avLst/>
              <a:gdLst/>
              <a:ahLst/>
              <a:cxnLst/>
              <a:rect l="l" t="t" r="r" b="b"/>
              <a:pathLst>
                <a:path w="75564" h="75564">
                  <a:moveTo>
                    <a:pt x="75044" y="75031"/>
                  </a:moveTo>
                  <a:lnTo>
                    <a:pt x="0" y="75031"/>
                  </a:lnTo>
                  <a:lnTo>
                    <a:pt x="0" y="0"/>
                  </a:lnTo>
                  <a:lnTo>
                    <a:pt x="75044" y="0"/>
                  </a:lnTo>
                  <a:lnTo>
                    <a:pt x="75044" y="75031"/>
                  </a:lnTo>
                  <a:close/>
                </a:path>
                <a:path w="75564" h="75564">
                  <a:moveTo>
                    <a:pt x="54279" y="0"/>
                  </a:moveTo>
                  <a:lnTo>
                    <a:pt x="54279" y="75031"/>
                  </a:lnTo>
                </a:path>
                <a:path w="75564" h="75564">
                  <a:moveTo>
                    <a:pt x="43878" y="0"/>
                  </a:moveTo>
                  <a:lnTo>
                    <a:pt x="43878" y="750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091404" y="5594349"/>
              <a:ext cx="15240" cy="119380"/>
            </a:xfrm>
            <a:custGeom>
              <a:avLst/>
              <a:gdLst/>
              <a:ahLst/>
              <a:cxnLst/>
              <a:rect l="l" t="t" r="r" b="b"/>
              <a:pathLst>
                <a:path w="15239" h="119379">
                  <a:moveTo>
                    <a:pt x="14706" y="0"/>
                  </a:moveTo>
                  <a:lnTo>
                    <a:pt x="0" y="0"/>
                  </a:lnTo>
                  <a:lnTo>
                    <a:pt x="0" y="97790"/>
                  </a:lnTo>
                  <a:lnTo>
                    <a:pt x="0" y="119380"/>
                  </a:lnTo>
                  <a:lnTo>
                    <a:pt x="14706" y="119380"/>
                  </a:lnTo>
                  <a:lnTo>
                    <a:pt x="14706" y="97790"/>
                  </a:lnTo>
                  <a:lnTo>
                    <a:pt x="14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091404" y="5594045"/>
              <a:ext cx="15240" cy="120014"/>
            </a:xfrm>
            <a:custGeom>
              <a:avLst/>
              <a:gdLst/>
              <a:ahLst/>
              <a:cxnLst/>
              <a:rect l="l" t="t" r="r" b="b"/>
              <a:pathLst>
                <a:path w="15239" h="120014">
                  <a:moveTo>
                    <a:pt x="14706" y="98120"/>
                  </a:moveTo>
                  <a:lnTo>
                    <a:pt x="14706" y="119481"/>
                  </a:lnTo>
                  <a:lnTo>
                    <a:pt x="0" y="119481"/>
                  </a:lnTo>
                  <a:lnTo>
                    <a:pt x="0" y="0"/>
                  </a:lnTo>
                  <a:lnTo>
                    <a:pt x="14706" y="0"/>
                  </a:lnTo>
                  <a:lnTo>
                    <a:pt x="14706" y="2308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87385" y="5046363"/>
              <a:ext cx="83350" cy="124040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87385" y="6139503"/>
              <a:ext cx="83350" cy="124028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4599063" y="4872621"/>
              <a:ext cx="826135" cy="1560830"/>
            </a:xfrm>
            <a:custGeom>
              <a:avLst/>
              <a:gdLst/>
              <a:ahLst/>
              <a:cxnLst/>
              <a:rect l="l" t="t" r="r" b="b"/>
              <a:pathLst>
                <a:path w="826135" h="1560829">
                  <a:moveTo>
                    <a:pt x="562470" y="270370"/>
                  </a:moveTo>
                  <a:lnTo>
                    <a:pt x="562470" y="744512"/>
                  </a:lnTo>
                </a:path>
                <a:path w="826135" h="1560829">
                  <a:moveTo>
                    <a:pt x="562470" y="1373047"/>
                  </a:moveTo>
                  <a:lnTo>
                    <a:pt x="562470" y="1476159"/>
                  </a:lnTo>
                  <a:lnTo>
                    <a:pt x="825639" y="1560614"/>
                  </a:lnTo>
                  <a:lnTo>
                    <a:pt x="825639" y="0"/>
                  </a:lnTo>
                  <a:lnTo>
                    <a:pt x="562470" y="92303"/>
                  </a:lnTo>
                  <a:lnTo>
                    <a:pt x="562470" y="191592"/>
                  </a:lnTo>
                </a:path>
                <a:path w="826135" h="1560829">
                  <a:moveTo>
                    <a:pt x="562470" y="819543"/>
                  </a:moveTo>
                  <a:lnTo>
                    <a:pt x="562470" y="1294257"/>
                  </a:lnTo>
                </a:path>
                <a:path w="826135" h="1560829">
                  <a:moveTo>
                    <a:pt x="505917" y="1388630"/>
                  </a:moveTo>
                  <a:lnTo>
                    <a:pt x="505917" y="1460842"/>
                  </a:lnTo>
                  <a:lnTo>
                    <a:pt x="504241" y="1469115"/>
                  </a:lnTo>
                  <a:lnTo>
                    <a:pt x="499673" y="1475873"/>
                  </a:lnTo>
                  <a:lnTo>
                    <a:pt x="492903" y="1480431"/>
                  </a:lnTo>
                  <a:lnTo>
                    <a:pt x="484619" y="1482102"/>
                  </a:lnTo>
                  <a:lnTo>
                    <a:pt x="21285" y="1482102"/>
                  </a:lnTo>
                  <a:lnTo>
                    <a:pt x="13003" y="1480431"/>
                  </a:lnTo>
                  <a:lnTo>
                    <a:pt x="6237" y="1475873"/>
                  </a:lnTo>
                  <a:lnTo>
                    <a:pt x="1673" y="1469115"/>
                  </a:lnTo>
                  <a:lnTo>
                    <a:pt x="0" y="1460842"/>
                  </a:lnTo>
                  <a:lnTo>
                    <a:pt x="0" y="106121"/>
                  </a:lnTo>
                  <a:lnTo>
                    <a:pt x="1673" y="97824"/>
                  </a:lnTo>
                  <a:lnTo>
                    <a:pt x="6237" y="91051"/>
                  </a:lnTo>
                  <a:lnTo>
                    <a:pt x="13003" y="86484"/>
                  </a:lnTo>
                  <a:lnTo>
                    <a:pt x="21285" y="84810"/>
                  </a:lnTo>
                  <a:lnTo>
                    <a:pt x="484619" y="84810"/>
                  </a:lnTo>
                  <a:lnTo>
                    <a:pt x="492903" y="86484"/>
                  </a:lnTo>
                  <a:lnTo>
                    <a:pt x="499673" y="91051"/>
                  </a:lnTo>
                  <a:lnTo>
                    <a:pt x="504241" y="97824"/>
                  </a:lnTo>
                  <a:lnTo>
                    <a:pt x="505917" y="106121"/>
                  </a:lnTo>
                  <a:lnTo>
                    <a:pt x="505917" y="176022"/>
                  </a:lnTo>
                </a:path>
                <a:path w="826135" h="1560829">
                  <a:moveTo>
                    <a:pt x="355854" y="316852"/>
                  </a:moveTo>
                  <a:lnTo>
                    <a:pt x="355854" y="324472"/>
                  </a:lnTo>
                  <a:lnTo>
                    <a:pt x="349681" y="330657"/>
                  </a:lnTo>
                  <a:lnTo>
                    <a:pt x="342036" y="330657"/>
                  </a:lnTo>
                  <a:lnTo>
                    <a:pt x="164363" y="330657"/>
                  </a:lnTo>
                  <a:lnTo>
                    <a:pt x="156718" y="330657"/>
                  </a:lnTo>
                  <a:lnTo>
                    <a:pt x="150545" y="324472"/>
                  </a:lnTo>
                  <a:lnTo>
                    <a:pt x="150545" y="316852"/>
                  </a:lnTo>
                  <a:lnTo>
                    <a:pt x="150545" y="185864"/>
                  </a:lnTo>
                  <a:lnTo>
                    <a:pt x="150545" y="178219"/>
                  </a:lnTo>
                  <a:lnTo>
                    <a:pt x="156718" y="172059"/>
                  </a:lnTo>
                  <a:lnTo>
                    <a:pt x="164363" y="172059"/>
                  </a:lnTo>
                  <a:lnTo>
                    <a:pt x="342036" y="172059"/>
                  </a:lnTo>
                  <a:lnTo>
                    <a:pt x="349681" y="172059"/>
                  </a:lnTo>
                  <a:lnTo>
                    <a:pt x="355854" y="178219"/>
                  </a:lnTo>
                  <a:lnTo>
                    <a:pt x="355854" y="185864"/>
                  </a:lnTo>
                  <a:lnTo>
                    <a:pt x="355854" y="316852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754295" y="6104254"/>
              <a:ext cx="194945" cy="150495"/>
            </a:xfrm>
            <a:custGeom>
              <a:avLst/>
              <a:gdLst/>
              <a:ahLst/>
              <a:cxnLst/>
              <a:rect l="l" t="t" r="r" b="b"/>
              <a:pathLst>
                <a:path w="194945" h="150495">
                  <a:moveTo>
                    <a:pt x="190538" y="0"/>
                  </a:moveTo>
                  <a:lnTo>
                    <a:pt x="4318" y="0"/>
                  </a:lnTo>
                  <a:lnTo>
                    <a:pt x="0" y="4292"/>
                  </a:lnTo>
                  <a:lnTo>
                    <a:pt x="0" y="145770"/>
                  </a:lnTo>
                  <a:lnTo>
                    <a:pt x="4318" y="150063"/>
                  </a:lnTo>
                  <a:lnTo>
                    <a:pt x="190538" y="150063"/>
                  </a:lnTo>
                  <a:lnTo>
                    <a:pt x="194843" y="145770"/>
                  </a:lnTo>
                  <a:lnTo>
                    <a:pt x="194843" y="140462"/>
                  </a:lnTo>
                  <a:lnTo>
                    <a:pt x="194843" y="4292"/>
                  </a:lnTo>
                  <a:lnTo>
                    <a:pt x="1905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754295" y="6104254"/>
              <a:ext cx="194945" cy="150495"/>
            </a:xfrm>
            <a:custGeom>
              <a:avLst/>
              <a:gdLst/>
              <a:ahLst/>
              <a:cxnLst/>
              <a:rect l="l" t="t" r="r" b="b"/>
              <a:pathLst>
                <a:path w="194945" h="150495">
                  <a:moveTo>
                    <a:pt x="194843" y="140462"/>
                  </a:moveTo>
                  <a:lnTo>
                    <a:pt x="194843" y="145770"/>
                  </a:lnTo>
                  <a:lnTo>
                    <a:pt x="190538" y="150063"/>
                  </a:lnTo>
                  <a:lnTo>
                    <a:pt x="185242" y="150063"/>
                  </a:lnTo>
                  <a:lnTo>
                    <a:pt x="9626" y="150063"/>
                  </a:lnTo>
                  <a:lnTo>
                    <a:pt x="4318" y="150063"/>
                  </a:lnTo>
                  <a:lnTo>
                    <a:pt x="0" y="145770"/>
                  </a:lnTo>
                  <a:lnTo>
                    <a:pt x="0" y="140462"/>
                  </a:lnTo>
                  <a:lnTo>
                    <a:pt x="0" y="9601"/>
                  </a:lnTo>
                  <a:lnTo>
                    <a:pt x="0" y="4292"/>
                  </a:lnTo>
                  <a:lnTo>
                    <a:pt x="4318" y="0"/>
                  </a:lnTo>
                  <a:lnTo>
                    <a:pt x="9626" y="0"/>
                  </a:lnTo>
                  <a:lnTo>
                    <a:pt x="185242" y="0"/>
                  </a:lnTo>
                  <a:lnTo>
                    <a:pt x="190538" y="0"/>
                  </a:lnTo>
                  <a:lnTo>
                    <a:pt x="194843" y="4292"/>
                  </a:lnTo>
                  <a:lnTo>
                    <a:pt x="194843" y="9601"/>
                  </a:lnTo>
                  <a:lnTo>
                    <a:pt x="194843" y="140462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679810" y="5044325"/>
              <a:ext cx="67945" cy="151130"/>
            </a:xfrm>
            <a:custGeom>
              <a:avLst/>
              <a:gdLst/>
              <a:ahLst/>
              <a:cxnLst/>
              <a:rect l="l" t="t" r="r" b="b"/>
              <a:pathLst>
                <a:path w="67945" h="151129">
                  <a:moveTo>
                    <a:pt x="65582" y="0"/>
                  </a:moveTo>
                  <a:lnTo>
                    <a:pt x="2108" y="0"/>
                  </a:lnTo>
                  <a:lnTo>
                    <a:pt x="0" y="2095"/>
                  </a:lnTo>
                  <a:lnTo>
                    <a:pt x="0" y="148526"/>
                  </a:lnTo>
                  <a:lnTo>
                    <a:pt x="2108" y="150634"/>
                  </a:lnTo>
                  <a:lnTo>
                    <a:pt x="65582" y="150634"/>
                  </a:lnTo>
                  <a:lnTo>
                    <a:pt x="67678" y="148526"/>
                  </a:lnTo>
                  <a:lnTo>
                    <a:pt x="67678" y="145923"/>
                  </a:lnTo>
                  <a:lnTo>
                    <a:pt x="67678" y="2095"/>
                  </a:lnTo>
                  <a:lnTo>
                    <a:pt x="6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679810" y="5044325"/>
              <a:ext cx="67945" cy="151130"/>
            </a:xfrm>
            <a:custGeom>
              <a:avLst/>
              <a:gdLst/>
              <a:ahLst/>
              <a:cxnLst/>
              <a:rect l="l" t="t" r="r" b="b"/>
              <a:pathLst>
                <a:path w="67945" h="151129">
                  <a:moveTo>
                    <a:pt x="67678" y="145923"/>
                  </a:moveTo>
                  <a:lnTo>
                    <a:pt x="67678" y="148526"/>
                  </a:lnTo>
                  <a:lnTo>
                    <a:pt x="65582" y="150634"/>
                  </a:lnTo>
                  <a:lnTo>
                    <a:pt x="62979" y="150634"/>
                  </a:lnTo>
                  <a:lnTo>
                    <a:pt x="4711" y="150634"/>
                  </a:lnTo>
                  <a:lnTo>
                    <a:pt x="2108" y="150634"/>
                  </a:lnTo>
                  <a:lnTo>
                    <a:pt x="0" y="148526"/>
                  </a:lnTo>
                  <a:lnTo>
                    <a:pt x="0" y="145923"/>
                  </a:lnTo>
                  <a:lnTo>
                    <a:pt x="0" y="4711"/>
                  </a:lnTo>
                  <a:lnTo>
                    <a:pt x="0" y="2095"/>
                  </a:lnTo>
                  <a:lnTo>
                    <a:pt x="2108" y="0"/>
                  </a:lnTo>
                  <a:lnTo>
                    <a:pt x="4711" y="0"/>
                  </a:lnTo>
                  <a:lnTo>
                    <a:pt x="62979" y="0"/>
                  </a:lnTo>
                  <a:lnTo>
                    <a:pt x="65582" y="0"/>
                  </a:lnTo>
                  <a:lnTo>
                    <a:pt x="67678" y="2095"/>
                  </a:lnTo>
                  <a:lnTo>
                    <a:pt x="67678" y="4711"/>
                  </a:lnTo>
                  <a:lnTo>
                    <a:pt x="67678" y="145923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955971" y="5044325"/>
              <a:ext cx="67945" cy="151130"/>
            </a:xfrm>
            <a:custGeom>
              <a:avLst/>
              <a:gdLst/>
              <a:ahLst/>
              <a:cxnLst/>
              <a:rect l="l" t="t" r="r" b="b"/>
              <a:pathLst>
                <a:path w="67945" h="151129">
                  <a:moveTo>
                    <a:pt x="65595" y="0"/>
                  </a:moveTo>
                  <a:lnTo>
                    <a:pt x="2108" y="0"/>
                  </a:lnTo>
                  <a:lnTo>
                    <a:pt x="0" y="2095"/>
                  </a:lnTo>
                  <a:lnTo>
                    <a:pt x="0" y="148526"/>
                  </a:lnTo>
                  <a:lnTo>
                    <a:pt x="2108" y="150634"/>
                  </a:lnTo>
                  <a:lnTo>
                    <a:pt x="65595" y="150634"/>
                  </a:lnTo>
                  <a:lnTo>
                    <a:pt x="67691" y="148526"/>
                  </a:lnTo>
                  <a:lnTo>
                    <a:pt x="67691" y="145923"/>
                  </a:lnTo>
                  <a:lnTo>
                    <a:pt x="67691" y="2095"/>
                  </a:lnTo>
                  <a:lnTo>
                    <a:pt x="65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955971" y="5044325"/>
              <a:ext cx="67945" cy="151130"/>
            </a:xfrm>
            <a:custGeom>
              <a:avLst/>
              <a:gdLst/>
              <a:ahLst/>
              <a:cxnLst/>
              <a:rect l="l" t="t" r="r" b="b"/>
              <a:pathLst>
                <a:path w="67945" h="151129">
                  <a:moveTo>
                    <a:pt x="67691" y="145923"/>
                  </a:moveTo>
                  <a:lnTo>
                    <a:pt x="67691" y="148526"/>
                  </a:lnTo>
                  <a:lnTo>
                    <a:pt x="65595" y="150634"/>
                  </a:lnTo>
                  <a:lnTo>
                    <a:pt x="62992" y="150634"/>
                  </a:lnTo>
                  <a:lnTo>
                    <a:pt x="4699" y="150634"/>
                  </a:lnTo>
                  <a:lnTo>
                    <a:pt x="2108" y="150634"/>
                  </a:lnTo>
                  <a:lnTo>
                    <a:pt x="0" y="148526"/>
                  </a:lnTo>
                  <a:lnTo>
                    <a:pt x="0" y="145923"/>
                  </a:lnTo>
                  <a:lnTo>
                    <a:pt x="0" y="4711"/>
                  </a:lnTo>
                  <a:lnTo>
                    <a:pt x="0" y="2095"/>
                  </a:lnTo>
                  <a:lnTo>
                    <a:pt x="2108" y="0"/>
                  </a:lnTo>
                  <a:lnTo>
                    <a:pt x="4699" y="0"/>
                  </a:lnTo>
                  <a:lnTo>
                    <a:pt x="62992" y="0"/>
                  </a:lnTo>
                  <a:lnTo>
                    <a:pt x="65595" y="0"/>
                  </a:lnTo>
                  <a:lnTo>
                    <a:pt x="67691" y="2095"/>
                  </a:lnTo>
                  <a:lnTo>
                    <a:pt x="67691" y="4711"/>
                  </a:lnTo>
                  <a:lnTo>
                    <a:pt x="67691" y="145923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683531" y="6053746"/>
              <a:ext cx="340995" cy="44450"/>
            </a:xfrm>
            <a:custGeom>
              <a:avLst/>
              <a:gdLst/>
              <a:ahLst/>
              <a:cxnLst/>
              <a:rect l="l" t="t" r="r" b="b"/>
              <a:pathLst>
                <a:path w="340995" h="44450">
                  <a:moveTo>
                    <a:pt x="338340" y="0"/>
                  </a:moveTo>
                  <a:lnTo>
                    <a:pt x="2311" y="0"/>
                  </a:lnTo>
                  <a:lnTo>
                    <a:pt x="0" y="2311"/>
                  </a:lnTo>
                  <a:lnTo>
                    <a:pt x="0" y="41846"/>
                  </a:lnTo>
                  <a:lnTo>
                    <a:pt x="2311" y="44157"/>
                  </a:lnTo>
                  <a:lnTo>
                    <a:pt x="338340" y="44157"/>
                  </a:lnTo>
                  <a:lnTo>
                    <a:pt x="340626" y="41846"/>
                  </a:lnTo>
                  <a:lnTo>
                    <a:pt x="340626" y="39014"/>
                  </a:lnTo>
                  <a:lnTo>
                    <a:pt x="340626" y="2311"/>
                  </a:lnTo>
                  <a:lnTo>
                    <a:pt x="3383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644389" y="4957432"/>
              <a:ext cx="461009" cy="1397635"/>
            </a:xfrm>
            <a:custGeom>
              <a:avLst/>
              <a:gdLst/>
              <a:ahLst/>
              <a:cxnLst/>
              <a:rect l="l" t="t" r="r" b="b"/>
              <a:pathLst>
                <a:path w="461010" h="1397635">
                  <a:moveTo>
                    <a:pt x="379768" y="1135329"/>
                  </a:moveTo>
                  <a:lnTo>
                    <a:pt x="379768" y="1138161"/>
                  </a:lnTo>
                  <a:lnTo>
                    <a:pt x="377482" y="1140472"/>
                  </a:lnTo>
                  <a:lnTo>
                    <a:pt x="374650" y="1140472"/>
                  </a:lnTo>
                  <a:lnTo>
                    <a:pt x="44272" y="1140472"/>
                  </a:lnTo>
                  <a:lnTo>
                    <a:pt x="41452" y="1140472"/>
                  </a:lnTo>
                  <a:lnTo>
                    <a:pt x="39141" y="1138161"/>
                  </a:lnTo>
                  <a:lnTo>
                    <a:pt x="39141" y="1135329"/>
                  </a:lnTo>
                  <a:lnTo>
                    <a:pt x="39141" y="1101445"/>
                  </a:lnTo>
                  <a:lnTo>
                    <a:pt x="39141" y="1098626"/>
                  </a:lnTo>
                  <a:lnTo>
                    <a:pt x="41452" y="1096314"/>
                  </a:lnTo>
                  <a:lnTo>
                    <a:pt x="44272" y="1096314"/>
                  </a:lnTo>
                  <a:lnTo>
                    <a:pt x="374650" y="1096314"/>
                  </a:lnTo>
                  <a:lnTo>
                    <a:pt x="377482" y="1096314"/>
                  </a:lnTo>
                  <a:lnTo>
                    <a:pt x="379768" y="1098626"/>
                  </a:lnTo>
                  <a:lnTo>
                    <a:pt x="379768" y="1101445"/>
                  </a:lnTo>
                  <a:lnTo>
                    <a:pt x="379768" y="1135329"/>
                  </a:lnTo>
                  <a:close/>
                </a:path>
                <a:path w="461010" h="1397635">
                  <a:moveTo>
                    <a:pt x="460590" y="756094"/>
                  </a:moveTo>
                  <a:lnTo>
                    <a:pt x="460590" y="1183754"/>
                  </a:lnTo>
                </a:path>
                <a:path w="461010" h="1397635">
                  <a:moveTo>
                    <a:pt x="460590" y="211836"/>
                  </a:moveTo>
                  <a:lnTo>
                    <a:pt x="460590" y="636612"/>
                  </a:lnTo>
                </a:path>
                <a:path w="461010" h="1397635">
                  <a:moveTo>
                    <a:pt x="0" y="0"/>
                  </a:moveTo>
                  <a:lnTo>
                    <a:pt x="0" y="1397292"/>
                  </a:lnTo>
                </a:path>
                <a:path w="461010" h="1397635">
                  <a:moveTo>
                    <a:pt x="416712" y="0"/>
                  </a:moveTo>
                  <a:lnTo>
                    <a:pt x="416712" y="1397292"/>
                  </a:lnTo>
                </a:path>
                <a:path w="461010" h="1397635">
                  <a:moveTo>
                    <a:pt x="385546" y="1370761"/>
                  </a:moveTo>
                  <a:lnTo>
                    <a:pt x="30022" y="1370761"/>
                  </a:lnTo>
                  <a:lnTo>
                    <a:pt x="30022" y="1397292"/>
                  </a:lnTo>
                  <a:lnTo>
                    <a:pt x="385546" y="1397292"/>
                  </a:lnTo>
                  <a:lnTo>
                    <a:pt x="385546" y="1370761"/>
                  </a:lnTo>
                  <a:close/>
                </a:path>
                <a:path w="461010" h="1397635">
                  <a:moveTo>
                    <a:pt x="385546" y="0"/>
                  </a:moveTo>
                  <a:lnTo>
                    <a:pt x="30022" y="0"/>
                  </a:lnTo>
                  <a:lnTo>
                    <a:pt x="30022" y="23685"/>
                  </a:lnTo>
                  <a:lnTo>
                    <a:pt x="385546" y="23685"/>
                  </a:lnTo>
                  <a:lnTo>
                    <a:pt x="385546" y="0"/>
                  </a:lnTo>
                  <a:close/>
                </a:path>
                <a:path w="461010" h="1397635">
                  <a:moveTo>
                    <a:pt x="30022" y="1370761"/>
                  </a:moveTo>
                  <a:lnTo>
                    <a:pt x="30022" y="23685"/>
                  </a:lnTo>
                </a:path>
                <a:path w="461010" h="1397635">
                  <a:moveTo>
                    <a:pt x="379768" y="1370761"/>
                  </a:moveTo>
                  <a:lnTo>
                    <a:pt x="379768" y="236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615319" y="501840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71" y="0"/>
                  </a:moveTo>
                  <a:lnTo>
                    <a:pt x="4749" y="0"/>
                  </a:lnTo>
                  <a:lnTo>
                    <a:pt x="0" y="4762"/>
                  </a:lnTo>
                  <a:lnTo>
                    <a:pt x="0" y="16471"/>
                  </a:lnTo>
                  <a:lnTo>
                    <a:pt x="4749" y="21234"/>
                  </a:lnTo>
                  <a:lnTo>
                    <a:pt x="16471" y="21234"/>
                  </a:lnTo>
                  <a:lnTo>
                    <a:pt x="21221" y="16471"/>
                  </a:lnTo>
                  <a:lnTo>
                    <a:pt x="21221" y="10617"/>
                  </a:lnTo>
                  <a:lnTo>
                    <a:pt x="21221" y="4762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615319" y="501840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21" y="10617"/>
                  </a:moveTo>
                  <a:lnTo>
                    <a:pt x="21221" y="16471"/>
                  </a:lnTo>
                  <a:lnTo>
                    <a:pt x="16471" y="21234"/>
                  </a:lnTo>
                  <a:lnTo>
                    <a:pt x="10617" y="21234"/>
                  </a:lnTo>
                  <a:lnTo>
                    <a:pt x="4749" y="21234"/>
                  </a:lnTo>
                  <a:lnTo>
                    <a:pt x="0" y="16471"/>
                  </a:lnTo>
                  <a:lnTo>
                    <a:pt x="0" y="10617"/>
                  </a:lnTo>
                  <a:lnTo>
                    <a:pt x="0" y="4762"/>
                  </a:lnTo>
                  <a:lnTo>
                    <a:pt x="4749" y="0"/>
                  </a:lnTo>
                  <a:lnTo>
                    <a:pt x="10617" y="0"/>
                  </a:lnTo>
                  <a:lnTo>
                    <a:pt x="16471" y="0"/>
                  </a:lnTo>
                  <a:lnTo>
                    <a:pt x="21221" y="4762"/>
                  </a:lnTo>
                  <a:lnTo>
                    <a:pt x="21221" y="10617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617910" y="502177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808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617910" y="502177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80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615319" y="577712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71" y="0"/>
                  </a:moveTo>
                  <a:lnTo>
                    <a:pt x="4749" y="0"/>
                  </a:lnTo>
                  <a:lnTo>
                    <a:pt x="0" y="4762"/>
                  </a:lnTo>
                  <a:lnTo>
                    <a:pt x="0" y="16484"/>
                  </a:lnTo>
                  <a:lnTo>
                    <a:pt x="4749" y="21234"/>
                  </a:lnTo>
                  <a:lnTo>
                    <a:pt x="16471" y="21234"/>
                  </a:lnTo>
                  <a:lnTo>
                    <a:pt x="21221" y="16484"/>
                  </a:lnTo>
                  <a:lnTo>
                    <a:pt x="21221" y="10617"/>
                  </a:lnTo>
                  <a:lnTo>
                    <a:pt x="21221" y="4762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615319" y="5777128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21" y="10617"/>
                  </a:moveTo>
                  <a:lnTo>
                    <a:pt x="21221" y="16484"/>
                  </a:lnTo>
                  <a:lnTo>
                    <a:pt x="16471" y="21234"/>
                  </a:lnTo>
                  <a:lnTo>
                    <a:pt x="10617" y="21234"/>
                  </a:lnTo>
                  <a:lnTo>
                    <a:pt x="4749" y="21234"/>
                  </a:lnTo>
                  <a:lnTo>
                    <a:pt x="0" y="16484"/>
                  </a:lnTo>
                  <a:lnTo>
                    <a:pt x="0" y="10617"/>
                  </a:lnTo>
                  <a:lnTo>
                    <a:pt x="0" y="4762"/>
                  </a:lnTo>
                  <a:lnTo>
                    <a:pt x="4749" y="0"/>
                  </a:lnTo>
                  <a:lnTo>
                    <a:pt x="10617" y="0"/>
                  </a:lnTo>
                  <a:lnTo>
                    <a:pt x="16471" y="0"/>
                  </a:lnTo>
                  <a:lnTo>
                    <a:pt x="21221" y="4762"/>
                  </a:lnTo>
                  <a:lnTo>
                    <a:pt x="21221" y="10617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617910" y="578051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782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617910" y="578051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78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615319" y="627061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71" y="0"/>
                  </a:moveTo>
                  <a:lnTo>
                    <a:pt x="4749" y="0"/>
                  </a:lnTo>
                  <a:lnTo>
                    <a:pt x="0" y="4737"/>
                  </a:lnTo>
                  <a:lnTo>
                    <a:pt x="0" y="16471"/>
                  </a:lnTo>
                  <a:lnTo>
                    <a:pt x="4749" y="21208"/>
                  </a:lnTo>
                  <a:lnTo>
                    <a:pt x="16471" y="21208"/>
                  </a:lnTo>
                  <a:lnTo>
                    <a:pt x="21221" y="16471"/>
                  </a:lnTo>
                  <a:lnTo>
                    <a:pt x="21221" y="10629"/>
                  </a:lnTo>
                  <a:lnTo>
                    <a:pt x="21221" y="4737"/>
                  </a:lnTo>
                  <a:lnTo>
                    <a:pt x="1647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615319" y="627061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21" y="10629"/>
                  </a:moveTo>
                  <a:lnTo>
                    <a:pt x="21221" y="16471"/>
                  </a:lnTo>
                  <a:lnTo>
                    <a:pt x="16471" y="21208"/>
                  </a:lnTo>
                  <a:lnTo>
                    <a:pt x="10617" y="21208"/>
                  </a:lnTo>
                  <a:lnTo>
                    <a:pt x="4749" y="21208"/>
                  </a:lnTo>
                  <a:lnTo>
                    <a:pt x="0" y="16471"/>
                  </a:lnTo>
                  <a:lnTo>
                    <a:pt x="0" y="10629"/>
                  </a:lnTo>
                  <a:lnTo>
                    <a:pt x="0" y="4737"/>
                  </a:lnTo>
                  <a:lnTo>
                    <a:pt x="4749" y="0"/>
                  </a:lnTo>
                  <a:lnTo>
                    <a:pt x="10617" y="0"/>
                  </a:lnTo>
                  <a:lnTo>
                    <a:pt x="16471" y="0"/>
                  </a:lnTo>
                  <a:lnTo>
                    <a:pt x="21221" y="4737"/>
                  </a:lnTo>
                  <a:lnTo>
                    <a:pt x="21221" y="10629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617910" y="627399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782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617910" y="627399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78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074107" y="627061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59" y="0"/>
                  </a:moveTo>
                  <a:lnTo>
                    <a:pt x="4737" y="0"/>
                  </a:lnTo>
                  <a:lnTo>
                    <a:pt x="0" y="4737"/>
                  </a:lnTo>
                  <a:lnTo>
                    <a:pt x="0" y="16471"/>
                  </a:lnTo>
                  <a:lnTo>
                    <a:pt x="4737" y="21208"/>
                  </a:lnTo>
                  <a:lnTo>
                    <a:pt x="16459" y="21208"/>
                  </a:lnTo>
                  <a:lnTo>
                    <a:pt x="21196" y="16471"/>
                  </a:lnTo>
                  <a:lnTo>
                    <a:pt x="21196" y="10629"/>
                  </a:lnTo>
                  <a:lnTo>
                    <a:pt x="21196" y="4737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074107" y="627061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196" y="10629"/>
                  </a:moveTo>
                  <a:lnTo>
                    <a:pt x="21196" y="16471"/>
                  </a:lnTo>
                  <a:lnTo>
                    <a:pt x="16459" y="21208"/>
                  </a:lnTo>
                  <a:lnTo>
                    <a:pt x="10604" y="21208"/>
                  </a:lnTo>
                  <a:lnTo>
                    <a:pt x="4737" y="21208"/>
                  </a:lnTo>
                  <a:lnTo>
                    <a:pt x="0" y="16471"/>
                  </a:lnTo>
                  <a:lnTo>
                    <a:pt x="0" y="10629"/>
                  </a:lnTo>
                  <a:lnTo>
                    <a:pt x="0" y="4737"/>
                  </a:lnTo>
                  <a:lnTo>
                    <a:pt x="4737" y="0"/>
                  </a:lnTo>
                  <a:lnTo>
                    <a:pt x="10604" y="0"/>
                  </a:lnTo>
                  <a:lnTo>
                    <a:pt x="16459" y="0"/>
                  </a:lnTo>
                  <a:lnTo>
                    <a:pt x="21196" y="4737"/>
                  </a:lnTo>
                  <a:lnTo>
                    <a:pt x="21196" y="10629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076685" y="627399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95" y="0"/>
                  </a:moveTo>
                  <a:lnTo>
                    <a:pt x="0" y="14782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076685" y="627399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795" y="0"/>
                  </a:moveTo>
                  <a:lnTo>
                    <a:pt x="0" y="1478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068392" y="501840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59" y="0"/>
                  </a:moveTo>
                  <a:lnTo>
                    <a:pt x="4749" y="0"/>
                  </a:lnTo>
                  <a:lnTo>
                    <a:pt x="0" y="4762"/>
                  </a:lnTo>
                  <a:lnTo>
                    <a:pt x="0" y="16471"/>
                  </a:lnTo>
                  <a:lnTo>
                    <a:pt x="4749" y="21234"/>
                  </a:lnTo>
                  <a:lnTo>
                    <a:pt x="16459" y="21234"/>
                  </a:lnTo>
                  <a:lnTo>
                    <a:pt x="21208" y="16471"/>
                  </a:lnTo>
                  <a:lnTo>
                    <a:pt x="21208" y="10617"/>
                  </a:lnTo>
                  <a:lnTo>
                    <a:pt x="21208" y="4762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068392" y="5018404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08" y="10617"/>
                  </a:moveTo>
                  <a:lnTo>
                    <a:pt x="21208" y="16471"/>
                  </a:lnTo>
                  <a:lnTo>
                    <a:pt x="16459" y="21234"/>
                  </a:lnTo>
                  <a:lnTo>
                    <a:pt x="10617" y="21234"/>
                  </a:lnTo>
                  <a:lnTo>
                    <a:pt x="4749" y="21234"/>
                  </a:lnTo>
                  <a:lnTo>
                    <a:pt x="0" y="16471"/>
                  </a:lnTo>
                  <a:lnTo>
                    <a:pt x="0" y="10617"/>
                  </a:lnTo>
                  <a:lnTo>
                    <a:pt x="0" y="4762"/>
                  </a:lnTo>
                  <a:lnTo>
                    <a:pt x="4749" y="0"/>
                  </a:lnTo>
                  <a:lnTo>
                    <a:pt x="10617" y="0"/>
                  </a:lnTo>
                  <a:lnTo>
                    <a:pt x="16459" y="0"/>
                  </a:lnTo>
                  <a:lnTo>
                    <a:pt x="21208" y="4762"/>
                  </a:lnTo>
                  <a:lnTo>
                    <a:pt x="21208" y="10617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070970" y="502177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808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070970" y="5021770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80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068392" y="551186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459" y="0"/>
                  </a:moveTo>
                  <a:lnTo>
                    <a:pt x="4749" y="0"/>
                  </a:lnTo>
                  <a:lnTo>
                    <a:pt x="0" y="4762"/>
                  </a:lnTo>
                  <a:lnTo>
                    <a:pt x="0" y="16471"/>
                  </a:lnTo>
                  <a:lnTo>
                    <a:pt x="4749" y="21234"/>
                  </a:lnTo>
                  <a:lnTo>
                    <a:pt x="16459" y="21234"/>
                  </a:lnTo>
                  <a:lnTo>
                    <a:pt x="21208" y="16471"/>
                  </a:lnTo>
                  <a:lnTo>
                    <a:pt x="21208" y="10617"/>
                  </a:lnTo>
                  <a:lnTo>
                    <a:pt x="21208" y="4762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068392" y="551186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08" y="10617"/>
                  </a:moveTo>
                  <a:lnTo>
                    <a:pt x="21208" y="16471"/>
                  </a:lnTo>
                  <a:lnTo>
                    <a:pt x="16459" y="21234"/>
                  </a:lnTo>
                  <a:lnTo>
                    <a:pt x="10617" y="21234"/>
                  </a:lnTo>
                  <a:lnTo>
                    <a:pt x="4749" y="21234"/>
                  </a:lnTo>
                  <a:lnTo>
                    <a:pt x="0" y="16471"/>
                  </a:lnTo>
                  <a:lnTo>
                    <a:pt x="0" y="10617"/>
                  </a:lnTo>
                  <a:lnTo>
                    <a:pt x="0" y="4762"/>
                  </a:lnTo>
                  <a:lnTo>
                    <a:pt x="4749" y="0"/>
                  </a:lnTo>
                  <a:lnTo>
                    <a:pt x="10617" y="0"/>
                  </a:lnTo>
                  <a:lnTo>
                    <a:pt x="16459" y="0"/>
                  </a:lnTo>
                  <a:lnTo>
                    <a:pt x="21208" y="4762"/>
                  </a:lnTo>
                  <a:lnTo>
                    <a:pt x="21208" y="10617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070970" y="5515241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4808" y="0"/>
                  </a:moveTo>
                  <a:lnTo>
                    <a:pt x="0" y="14782"/>
                  </a:lnTo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686185" y="5020017"/>
              <a:ext cx="400050" cy="510540"/>
            </a:xfrm>
            <a:custGeom>
              <a:avLst/>
              <a:gdLst/>
              <a:ahLst/>
              <a:cxnLst/>
              <a:rect l="l" t="t" r="r" b="b"/>
              <a:pathLst>
                <a:path w="400050" h="510539">
                  <a:moveTo>
                    <a:pt x="399592" y="495223"/>
                  </a:moveTo>
                  <a:lnTo>
                    <a:pt x="384784" y="510006"/>
                  </a:lnTo>
                </a:path>
                <a:path w="400050" h="510539">
                  <a:moveTo>
                    <a:pt x="12255" y="6121"/>
                  </a:moveTo>
                  <a:lnTo>
                    <a:pt x="12255" y="9499"/>
                  </a:lnTo>
                  <a:lnTo>
                    <a:pt x="9499" y="12242"/>
                  </a:lnTo>
                  <a:lnTo>
                    <a:pt x="6121" y="12242"/>
                  </a:lnTo>
                  <a:lnTo>
                    <a:pt x="2730" y="12242"/>
                  </a:lnTo>
                  <a:lnTo>
                    <a:pt x="0" y="9499"/>
                  </a:lnTo>
                  <a:lnTo>
                    <a:pt x="0" y="6121"/>
                  </a:lnTo>
                  <a:lnTo>
                    <a:pt x="0" y="2743"/>
                  </a:lnTo>
                  <a:lnTo>
                    <a:pt x="2730" y="0"/>
                  </a:lnTo>
                  <a:lnTo>
                    <a:pt x="6121" y="0"/>
                  </a:lnTo>
                  <a:lnTo>
                    <a:pt x="9499" y="0"/>
                  </a:lnTo>
                  <a:lnTo>
                    <a:pt x="12255" y="2743"/>
                  </a:lnTo>
                  <a:lnTo>
                    <a:pt x="12255" y="6121"/>
                  </a:lnTo>
                  <a:close/>
                </a:path>
                <a:path w="400050" h="510539">
                  <a:moveTo>
                    <a:pt x="329082" y="6121"/>
                  </a:moveTo>
                  <a:lnTo>
                    <a:pt x="329082" y="9499"/>
                  </a:lnTo>
                  <a:lnTo>
                    <a:pt x="326351" y="12242"/>
                  </a:lnTo>
                  <a:lnTo>
                    <a:pt x="322986" y="12242"/>
                  </a:lnTo>
                  <a:lnTo>
                    <a:pt x="319608" y="12242"/>
                  </a:lnTo>
                  <a:lnTo>
                    <a:pt x="316852" y="9499"/>
                  </a:lnTo>
                  <a:lnTo>
                    <a:pt x="316852" y="6121"/>
                  </a:lnTo>
                  <a:lnTo>
                    <a:pt x="316852" y="2743"/>
                  </a:lnTo>
                  <a:lnTo>
                    <a:pt x="319608" y="0"/>
                  </a:lnTo>
                  <a:lnTo>
                    <a:pt x="322986" y="0"/>
                  </a:lnTo>
                  <a:lnTo>
                    <a:pt x="326351" y="0"/>
                  </a:lnTo>
                  <a:lnTo>
                    <a:pt x="329082" y="2743"/>
                  </a:lnTo>
                  <a:lnTo>
                    <a:pt x="329082" y="61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0" name="object 16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70100" y="5079701"/>
              <a:ext cx="176707" cy="92862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4690579" y="526508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18478" y="19608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690579" y="526508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08"/>
                  </a:moveTo>
                  <a:lnTo>
                    <a:pt x="0" y="19608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0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690579" y="530275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690579" y="530275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690579" y="534046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690579" y="534046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690579" y="537814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53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53" y="19621"/>
                  </a:lnTo>
                  <a:lnTo>
                    <a:pt x="184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690579" y="537815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53" y="19608"/>
                  </a:moveTo>
                  <a:lnTo>
                    <a:pt x="0" y="19608"/>
                  </a:lnTo>
                  <a:lnTo>
                    <a:pt x="0" y="0"/>
                  </a:lnTo>
                  <a:lnTo>
                    <a:pt x="18453" y="0"/>
                  </a:lnTo>
                  <a:lnTo>
                    <a:pt x="18453" y="1960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690579" y="541585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690579" y="541585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690579" y="545353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18478" y="19608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690579" y="545351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690579" y="549122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690579" y="549122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690579" y="552888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34"/>
                  </a:lnTo>
                  <a:lnTo>
                    <a:pt x="18478" y="19634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690579" y="552888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34"/>
                  </a:moveTo>
                  <a:lnTo>
                    <a:pt x="0" y="19634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34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690579" y="556658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690579" y="556658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690579" y="560426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690579" y="560426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690579" y="564196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690579" y="564196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690579" y="5679643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690579" y="5679643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690579" y="571734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18478" y="19608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690579" y="571734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08"/>
                  </a:moveTo>
                  <a:lnTo>
                    <a:pt x="0" y="19608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0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690579" y="575503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690579" y="575503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690579" y="579271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690579" y="579271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690579" y="583040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690579" y="583040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690579" y="586808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690579" y="586808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690579" y="590579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690579" y="590579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690579" y="594347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690579" y="594347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690579" y="598114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690579" y="598114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690579" y="601884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690579" y="601884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995303" y="526508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18478" y="19608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995303" y="526508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08"/>
                  </a:moveTo>
                  <a:lnTo>
                    <a:pt x="0" y="19608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0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995303" y="530275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995303" y="530275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995303" y="534046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4995303" y="534046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4995303" y="537814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4995303" y="537815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08"/>
                  </a:moveTo>
                  <a:lnTo>
                    <a:pt x="0" y="19608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0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4995316" y="541585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65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65" y="19596"/>
                  </a:lnTo>
                  <a:lnTo>
                    <a:pt x="18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4995316" y="541585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65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65" y="0"/>
                  </a:lnTo>
                  <a:lnTo>
                    <a:pt x="18465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995303" y="545353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18478" y="19608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995303" y="545351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4995303" y="549122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4995303" y="549122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995303" y="552888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34"/>
                  </a:lnTo>
                  <a:lnTo>
                    <a:pt x="18478" y="19634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995303" y="552888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34"/>
                  </a:moveTo>
                  <a:lnTo>
                    <a:pt x="0" y="19634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34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995303" y="556658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995303" y="556658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995303" y="560426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995303" y="560426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4995303" y="564196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4995303" y="564196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4995303" y="5679643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4995303" y="5679643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995303" y="571734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08"/>
                  </a:lnTo>
                  <a:lnTo>
                    <a:pt x="18478" y="19608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4995303" y="5717349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08"/>
                  </a:moveTo>
                  <a:lnTo>
                    <a:pt x="0" y="19608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0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995303" y="575503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995303" y="5755030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995303" y="579271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995303" y="579271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995303" y="583040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995303" y="5830404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995303" y="586808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995303" y="5868085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995303" y="590579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596"/>
                  </a:lnTo>
                  <a:lnTo>
                    <a:pt x="18478" y="19596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995303" y="590579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596"/>
                  </a:moveTo>
                  <a:lnTo>
                    <a:pt x="0" y="19596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59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995303" y="594347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995303" y="5943472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995303" y="598114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995303" y="598114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995303" y="601884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0"/>
                  </a:moveTo>
                  <a:lnTo>
                    <a:pt x="0" y="0"/>
                  </a:lnTo>
                  <a:lnTo>
                    <a:pt x="0" y="19621"/>
                  </a:lnTo>
                  <a:lnTo>
                    <a:pt x="18478" y="19621"/>
                  </a:lnTo>
                  <a:lnTo>
                    <a:pt x="18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995303" y="6018847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8478" y="19621"/>
                  </a:moveTo>
                  <a:lnTo>
                    <a:pt x="0" y="19621"/>
                  </a:lnTo>
                  <a:lnTo>
                    <a:pt x="0" y="0"/>
                  </a:lnTo>
                  <a:lnTo>
                    <a:pt x="18478" y="0"/>
                  </a:lnTo>
                  <a:lnTo>
                    <a:pt x="18478" y="1962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726939" y="5254701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06" y="37731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726939" y="5254688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44"/>
                  </a:moveTo>
                  <a:lnTo>
                    <a:pt x="0" y="37744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44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800231" y="525468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800231" y="525468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800231" y="5272570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800231" y="5272570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795608" y="528239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3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795608" y="528239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32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783493" y="528123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783493" y="528123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783493" y="52546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4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783493" y="52546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4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732705" y="5254688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18"/>
                  </a:lnTo>
                  <a:lnTo>
                    <a:pt x="9232" y="7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732705" y="5254688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18"/>
                  </a:lnTo>
                  <a:lnTo>
                    <a:pt x="9232" y="75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741367" y="52546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4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741367" y="52546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4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735601" y="5279504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735601" y="5279504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749444" y="52546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4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749444" y="52546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4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741367" y="526564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741367" y="526564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732121" y="528182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24"/>
                  </a:lnTo>
                  <a:lnTo>
                    <a:pt x="17322" y="6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732121" y="528182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24"/>
                  </a:lnTo>
                  <a:lnTo>
                    <a:pt x="17322" y="632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762131" y="5254688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29"/>
                  </a:lnTo>
                  <a:lnTo>
                    <a:pt x="15582" y="9817"/>
                  </a:lnTo>
                  <a:lnTo>
                    <a:pt x="0" y="9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762131" y="5254688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17"/>
                  </a:lnTo>
                  <a:lnTo>
                    <a:pt x="15582" y="9817"/>
                  </a:lnTo>
                  <a:lnTo>
                    <a:pt x="15582" y="225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771961" y="525468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1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771961" y="525468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1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755210" y="528354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755210" y="528354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773104" y="528297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8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773104" y="528297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8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789843" y="5254688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789843" y="5254688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800231" y="526392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800231" y="526392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805438" y="525468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805438" y="525468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807153" y="528700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42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807153" y="528700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711"/>
                  </a:moveTo>
                  <a:lnTo>
                    <a:pt x="2279" y="2711"/>
                  </a:lnTo>
                </a:path>
              </a:pathLst>
            </a:custGeom>
            <a:ln w="54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726939" y="5292420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06" y="37719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726939" y="5292432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06"/>
                  </a:moveTo>
                  <a:lnTo>
                    <a:pt x="0" y="37706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0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800231" y="5292432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800231" y="5292432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800231" y="5310301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800231" y="5310301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795608" y="532011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795608" y="532011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783493" y="531896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783493" y="5318963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783493" y="52924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783493" y="52924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732705" y="5292432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80"/>
                  </a:lnTo>
                  <a:lnTo>
                    <a:pt x="9232" y="74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732705" y="5292432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80"/>
                  </a:lnTo>
                  <a:lnTo>
                    <a:pt x="9232" y="748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741367" y="52924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741367" y="52924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735601" y="5317235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735601" y="5317235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749444" y="52924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749444" y="52924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741367" y="530335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741367" y="530335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732121" y="5319534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732121" y="5319534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762131" y="5292432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479"/>
                  </a:lnTo>
                  <a:lnTo>
                    <a:pt x="15582" y="9779"/>
                  </a:lnTo>
                  <a:lnTo>
                    <a:pt x="0" y="9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762131" y="5292432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779"/>
                  </a:lnTo>
                  <a:lnTo>
                    <a:pt x="15582" y="9779"/>
                  </a:lnTo>
                  <a:lnTo>
                    <a:pt x="15582" y="2247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771961" y="529243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77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771961" y="529243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779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755210" y="5321261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2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755210" y="5321261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2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773104" y="532067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206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773104" y="532067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2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789843" y="5292432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789843" y="5292432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5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800231" y="5301627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800231" y="5301627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805438" y="529243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0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805438" y="5292432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00"/>
                  </a:moveTo>
                  <a:lnTo>
                    <a:pt x="2279" y="2000"/>
                  </a:lnTo>
                </a:path>
              </a:pathLst>
            </a:custGeom>
            <a:ln w="40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807153" y="532474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9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807153" y="532474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8"/>
                  </a:moveTo>
                  <a:lnTo>
                    <a:pt x="2279" y="269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726939" y="5330139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06"/>
                  </a:lnTo>
                  <a:lnTo>
                    <a:pt x="87706" y="37706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726939" y="5330139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06"/>
                  </a:moveTo>
                  <a:lnTo>
                    <a:pt x="0" y="37706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0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800231" y="533013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800231" y="533013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800231" y="5348008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800231" y="5348008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795608" y="5357825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795608" y="5357825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783493" y="535666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783493" y="535666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783493" y="533013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783493" y="533013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732705" y="5330139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2"/>
                  </a:lnTo>
                  <a:lnTo>
                    <a:pt x="9232" y="7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732705" y="5330139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2"/>
                  </a:lnTo>
                  <a:lnTo>
                    <a:pt x="9232" y="749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741367" y="533013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741367" y="533013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735601" y="5354954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735601" y="5354954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749444" y="533013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749444" y="533013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741367" y="53410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741367" y="53410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732121" y="5357253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732121" y="5357253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762131" y="5330139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17"/>
                  </a:lnTo>
                  <a:lnTo>
                    <a:pt x="15582" y="9804"/>
                  </a:lnTo>
                  <a:lnTo>
                    <a:pt x="0" y="9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762131" y="5330139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04"/>
                  </a:lnTo>
                  <a:lnTo>
                    <a:pt x="15582" y="9804"/>
                  </a:lnTo>
                  <a:lnTo>
                    <a:pt x="15582" y="225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771961" y="533013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771961" y="533013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04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755210" y="5358993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755210" y="5358993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773104" y="535840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94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773104" y="535840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9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789843" y="5330139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789843" y="5330139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800231" y="5339359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800231" y="5339359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805438" y="533013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805438" y="533013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2"/>
                  </a:moveTo>
                  <a:lnTo>
                    <a:pt x="2279" y="201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807153" y="536246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8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807153" y="536246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2"/>
                  </a:moveTo>
                  <a:lnTo>
                    <a:pt x="2279" y="2692"/>
                  </a:lnTo>
                </a:path>
              </a:pathLst>
            </a:custGeom>
            <a:ln w="53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726939" y="536784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06" y="37731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726939" y="536784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800231" y="536784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800231" y="536784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800231" y="5385739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48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800231" y="5385739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4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795608" y="539555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795608" y="539555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783493" y="539438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783493" y="539438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783493" y="536784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783493" y="536784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732705" y="5367845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31"/>
                  </a:lnTo>
                  <a:lnTo>
                    <a:pt x="9232" y="75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732705" y="5367845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31"/>
                  </a:lnTo>
                  <a:lnTo>
                    <a:pt x="9232" y="75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741367" y="536784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741367" y="536784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735601" y="5392661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735601" y="5392661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749444" y="536784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749444" y="536784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741367" y="53788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741367" y="537881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732121" y="5394985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732121" y="5394985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762131" y="5367845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04"/>
                  </a:lnTo>
                  <a:lnTo>
                    <a:pt x="15582" y="9829"/>
                  </a:lnTo>
                  <a:lnTo>
                    <a:pt x="0" y="98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762131" y="5367845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29"/>
                  </a:lnTo>
                  <a:lnTo>
                    <a:pt x="15582" y="9829"/>
                  </a:lnTo>
                  <a:lnTo>
                    <a:pt x="15582" y="225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771961" y="5367845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771961" y="5367845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29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755210" y="539671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2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755210" y="539671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2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773104" y="539612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207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773104" y="539612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20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789843" y="5367845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789843" y="5367845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800231" y="5377078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800231" y="5377078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805438" y="536784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805438" y="536784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25"/>
                  </a:moveTo>
                  <a:lnTo>
                    <a:pt x="227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807153" y="540017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9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807153" y="540017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8"/>
                  </a:moveTo>
                  <a:lnTo>
                    <a:pt x="2279" y="269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726939" y="540557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06"/>
                  </a:lnTo>
                  <a:lnTo>
                    <a:pt x="87706" y="37706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726939" y="540557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06"/>
                  </a:moveTo>
                  <a:lnTo>
                    <a:pt x="0" y="37706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0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800231" y="540557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800231" y="540557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800231" y="5423458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800231" y="5423458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795608" y="543328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99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795608" y="543328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994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783493" y="543212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783493" y="543212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783493" y="540557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783493" y="540557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732705" y="5405577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2"/>
                  </a:lnTo>
                  <a:lnTo>
                    <a:pt x="9232" y="7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732705" y="5405577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2"/>
                  </a:lnTo>
                  <a:lnTo>
                    <a:pt x="9232" y="749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741367" y="540557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741367" y="540557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735601" y="5430380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735601" y="5430380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749444" y="540557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749444" y="540557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741367" y="54165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741367" y="541651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732121" y="5432691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732121" y="5432691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762131" y="5405577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17"/>
                  </a:lnTo>
                  <a:lnTo>
                    <a:pt x="15582" y="9804"/>
                  </a:lnTo>
                  <a:lnTo>
                    <a:pt x="0" y="9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762131" y="5405577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04"/>
                  </a:lnTo>
                  <a:lnTo>
                    <a:pt x="15582" y="9804"/>
                  </a:lnTo>
                  <a:lnTo>
                    <a:pt x="15582" y="225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771961" y="540557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771961" y="540557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04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755210" y="5434431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755210" y="5434431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773104" y="543384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94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773104" y="543384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9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789843" y="5405577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789843" y="5405577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800231" y="5414809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800231" y="5414809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805438" y="540557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1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805438" y="540557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06"/>
                  </a:moveTo>
                  <a:lnTo>
                    <a:pt x="2279" y="2006"/>
                  </a:lnTo>
                </a:path>
              </a:pathLst>
            </a:custGeom>
            <a:ln w="40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807153" y="54378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8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807153" y="543789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2"/>
                  </a:moveTo>
                  <a:lnTo>
                    <a:pt x="2279" y="2692"/>
                  </a:lnTo>
                </a:path>
              </a:pathLst>
            </a:custGeom>
            <a:ln w="53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726939" y="544328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06" y="37731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726939" y="544328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800231" y="5443283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2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800231" y="5443283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2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800231" y="5461165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800231" y="5461165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795608" y="547100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0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795608" y="547100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0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783493" y="546982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783493" y="546982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783493" y="544328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783493" y="544328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732705" y="5443283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18"/>
                  </a:lnTo>
                  <a:lnTo>
                    <a:pt x="9232" y="7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732705" y="5443283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18"/>
                  </a:lnTo>
                  <a:lnTo>
                    <a:pt x="9232" y="75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741367" y="544328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741367" y="544328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735601" y="5468111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735601" y="5468111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749444" y="544328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749444" y="544328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741367" y="545424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741367" y="545424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732121" y="5470423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732121" y="5470423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762131" y="5443283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17"/>
                  </a:lnTo>
                  <a:lnTo>
                    <a:pt x="15582" y="9817"/>
                  </a:lnTo>
                  <a:lnTo>
                    <a:pt x="0" y="9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762131" y="5443283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17"/>
                  </a:lnTo>
                  <a:lnTo>
                    <a:pt x="15582" y="9817"/>
                  </a:lnTo>
                  <a:lnTo>
                    <a:pt x="15582" y="225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771961" y="544328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1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771961" y="544328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1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755210" y="5472150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2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755210" y="5472150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2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773104" y="547155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219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773104" y="547155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2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789843" y="5443283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789843" y="5443283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800231" y="5452516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800231" y="5452516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805438" y="544328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805438" y="544328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807153" y="5475604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41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807153" y="5475604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705"/>
                  </a:moveTo>
                  <a:lnTo>
                    <a:pt x="2279" y="2705"/>
                  </a:lnTo>
                </a:path>
              </a:pathLst>
            </a:custGeom>
            <a:ln w="54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726939" y="548101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06" y="37719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726939" y="548101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18"/>
                  </a:moveTo>
                  <a:lnTo>
                    <a:pt x="0" y="37718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1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800231" y="548101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2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800231" y="548101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2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800231" y="5498896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48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800231" y="5498896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4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795608" y="550870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3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795608" y="550870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33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783493" y="550754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783493" y="550754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783493" y="54810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783493" y="54810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732705" y="5481015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80"/>
                  </a:lnTo>
                  <a:lnTo>
                    <a:pt x="9232" y="74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732705" y="5481015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80"/>
                  </a:lnTo>
                  <a:lnTo>
                    <a:pt x="9232" y="748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741367" y="54810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741367" y="54810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735601" y="5505843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735601" y="5505843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749444" y="54810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749444" y="54810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741367" y="549197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741367" y="549197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732121" y="5508142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732121" y="5508142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762131" y="5481015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04"/>
                  </a:lnTo>
                  <a:lnTo>
                    <a:pt x="15582" y="9817"/>
                  </a:lnTo>
                  <a:lnTo>
                    <a:pt x="0" y="9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762131" y="5481015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17"/>
                  </a:lnTo>
                  <a:lnTo>
                    <a:pt x="15582" y="9817"/>
                  </a:lnTo>
                  <a:lnTo>
                    <a:pt x="15582" y="225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771961" y="5481015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1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771961" y="5481015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1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755210" y="550986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755210" y="550986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773104" y="5509285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94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773104" y="5509285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9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789843" y="5481015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789843" y="5481015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800231" y="5490235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800231" y="5490235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805438" y="548101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805438" y="548101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807153" y="551332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41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807153" y="551332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705"/>
                  </a:moveTo>
                  <a:lnTo>
                    <a:pt x="2279" y="2705"/>
                  </a:lnTo>
                </a:path>
              </a:pathLst>
            </a:custGeom>
            <a:ln w="54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726939" y="551873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06" y="37719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726939" y="551873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19"/>
                  </a:moveTo>
                  <a:lnTo>
                    <a:pt x="0" y="37719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19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800231" y="551873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800231" y="551873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800231" y="5536615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800231" y="5536615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795608" y="554642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3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795608" y="554642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33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783493" y="554527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783493" y="554527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783493" y="551873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783493" y="551873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732705" y="5518734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3"/>
                  </a:lnTo>
                  <a:lnTo>
                    <a:pt x="9232" y="7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732705" y="5518734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3"/>
                  </a:lnTo>
                  <a:lnTo>
                    <a:pt x="9232" y="74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741367" y="551873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741367" y="551873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735601" y="5543537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735601" y="5543537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749444" y="551873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749444" y="551873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741367" y="55297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741367" y="552970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732121" y="554584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732121" y="554584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762131" y="5518734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17"/>
                  </a:lnTo>
                  <a:lnTo>
                    <a:pt x="15582" y="9804"/>
                  </a:lnTo>
                  <a:lnTo>
                    <a:pt x="0" y="9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762131" y="5518734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04"/>
                  </a:lnTo>
                  <a:lnTo>
                    <a:pt x="15582" y="9804"/>
                  </a:lnTo>
                  <a:lnTo>
                    <a:pt x="15582" y="225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771961" y="551873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771961" y="551873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04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755210" y="5547588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755210" y="5547588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773104" y="554700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94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773104" y="554700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9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789843" y="5518734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789843" y="5518734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800231" y="5527966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800231" y="5527966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805438" y="551873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805438" y="551873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2"/>
                  </a:moveTo>
                  <a:lnTo>
                    <a:pt x="2279" y="201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807153" y="5551055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9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807153" y="5551055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8"/>
                  </a:moveTo>
                  <a:lnTo>
                    <a:pt x="2279" y="269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726939" y="555646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06" y="37719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726939" y="555645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800231" y="5556453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800231" y="5556453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800231" y="5574334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74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800231" y="5574334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7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795608" y="558415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3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795608" y="558415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33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783493" y="558300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783493" y="5583008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783493" y="555645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783493" y="555645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732705" y="5556453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732705" y="5556453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741367" y="555645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741367" y="555645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735601" y="558125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735601" y="558125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749444" y="555645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749444" y="555645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741367" y="556740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741367" y="556740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732121" y="5583580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732121" y="5583580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762131" y="5556453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04"/>
                  </a:lnTo>
                  <a:lnTo>
                    <a:pt x="15582" y="9804"/>
                  </a:lnTo>
                  <a:lnTo>
                    <a:pt x="0" y="9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762131" y="5556453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04"/>
                  </a:lnTo>
                  <a:lnTo>
                    <a:pt x="15582" y="9804"/>
                  </a:lnTo>
                  <a:lnTo>
                    <a:pt x="15582" y="225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771961" y="555645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771961" y="555645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04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755210" y="5585307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2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755210" y="5585307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2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773104" y="558472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206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773104" y="558472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2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789843" y="5556453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789843" y="5556453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800231" y="5565686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800231" y="5565686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4805438" y="555645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4805438" y="555645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2"/>
                  </a:moveTo>
                  <a:lnTo>
                    <a:pt x="2279" y="201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807153" y="558878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9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4807153" y="558878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8"/>
                  </a:moveTo>
                  <a:lnTo>
                    <a:pt x="2279" y="269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4726939" y="559418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06"/>
                  </a:lnTo>
                  <a:lnTo>
                    <a:pt x="87706" y="37706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4726939" y="559418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06"/>
                  </a:moveTo>
                  <a:lnTo>
                    <a:pt x="0" y="37706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0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4800231" y="559418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79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4800231" y="559418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79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4800231" y="5612053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800231" y="5612053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795608" y="562187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795608" y="562187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783493" y="562071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783493" y="562071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783493" y="559418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783493" y="559418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732705" y="5594184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80"/>
                  </a:lnTo>
                  <a:lnTo>
                    <a:pt x="9232" y="74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732705" y="5594184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80"/>
                  </a:lnTo>
                  <a:lnTo>
                    <a:pt x="9232" y="748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741367" y="559418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741367" y="559418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735601" y="5618975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735601" y="5618975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749444" y="559418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4749444" y="559418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741367" y="560513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4741367" y="560513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732121" y="5621299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732121" y="5621299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762131" y="5594184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491"/>
                  </a:lnTo>
                  <a:lnTo>
                    <a:pt x="15582" y="9804"/>
                  </a:lnTo>
                  <a:lnTo>
                    <a:pt x="0" y="9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4762131" y="5594184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04"/>
                  </a:lnTo>
                  <a:lnTo>
                    <a:pt x="15582" y="9804"/>
                  </a:lnTo>
                  <a:lnTo>
                    <a:pt x="15582" y="2249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771961" y="559418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771961" y="559418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04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755210" y="562303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59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755210" y="562303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59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773104" y="562244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94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773104" y="562244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9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789843" y="5594184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789843" y="5594184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800231" y="5603417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800231" y="5603417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805438" y="559418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805438" y="559418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807153" y="562653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5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807153" y="562653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79"/>
                  </a:moveTo>
                  <a:lnTo>
                    <a:pt x="2279" y="2679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726939" y="5631878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06" y="37731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726939" y="5631891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18"/>
                  </a:moveTo>
                  <a:lnTo>
                    <a:pt x="0" y="37718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1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800231" y="5631891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800231" y="5631891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800231" y="5649785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800231" y="5649785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795608" y="565960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0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795608" y="565960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0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783493" y="565844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783493" y="565844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783493" y="563189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783493" y="563189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732705" y="5631891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732705" y="5631891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741367" y="563189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741367" y="563189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735601" y="565670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735601" y="565670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749444" y="563189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749444" y="563189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741367" y="564285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741367" y="564285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732121" y="565901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4732121" y="565901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4762131" y="5631891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04"/>
                  </a:lnTo>
                  <a:lnTo>
                    <a:pt x="15582" y="9829"/>
                  </a:lnTo>
                  <a:lnTo>
                    <a:pt x="0" y="98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762131" y="5631891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29"/>
                  </a:lnTo>
                  <a:lnTo>
                    <a:pt x="15582" y="9829"/>
                  </a:lnTo>
                  <a:lnTo>
                    <a:pt x="15582" y="225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771961" y="563189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771961" y="563189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29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755210" y="5660745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755210" y="5660745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773104" y="566017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8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773104" y="5660173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8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789843" y="5631891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789843" y="5631891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800231" y="564111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800231" y="564111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805438" y="563189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805438" y="563189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807153" y="566419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41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807153" y="566419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705"/>
                  </a:moveTo>
                  <a:lnTo>
                    <a:pt x="2279" y="2705"/>
                  </a:lnTo>
                </a:path>
              </a:pathLst>
            </a:custGeom>
            <a:ln w="54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726939" y="5669610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06" y="37719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726939" y="5669610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19"/>
                  </a:moveTo>
                  <a:lnTo>
                    <a:pt x="0" y="37719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19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800231" y="5669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800231" y="5669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800231" y="5687491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48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800231" y="5687491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4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795608" y="569732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0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795608" y="569732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0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783493" y="569614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783493" y="569614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783493" y="566961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783493" y="566961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732705" y="5669610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732705" y="5669610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741367" y="566961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741367" y="566961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735601" y="5694425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735601" y="5694425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749444" y="566961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749444" y="566961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741367" y="568057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741367" y="568057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732121" y="5696750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732121" y="5696750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762131" y="5669610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17"/>
                  </a:lnTo>
                  <a:lnTo>
                    <a:pt x="15582" y="9829"/>
                  </a:lnTo>
                  <a:lnTo>
                    <a:pt x="0" y="98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762131" y="5669610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29"/>
                  </a:lnTo>
                  <a:lnTo>
                    <a:pt x="15582" y="9829"/>
                  </a:lnTo>
                  <a:lnTo>
                    <a:pt x="15582" y="225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771961" y="566961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771961" y="5669610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29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755210" y="5698464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2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755210" y="5698464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2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773104" y="569788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207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773104" y="5697880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20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789843" y="5669610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789843" y="5669610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7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800231" y="5678830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800231" y="5678830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805438" y="56696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805438" y="566961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807153" y="570191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41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807153" y="570191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705"/>
                  </a:moveTo>
                  <a:lnTo>
                    <a:pt x="2279" y="2705"/>
                  </a:lnTo>
                </a:path>
              </a:pathLst>
            </a:custGeom>
            <a:ln w="54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726939" y="5707329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06" y="37719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726939" y="5707329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18"/>
                  </a:moveTo>
                  <a:lnTo>
                    <a:pt x="0" y="37718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1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800231" y="570732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800231" y="570732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4800231" y="5725223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4800231" y="5725223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4795608" y="573502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4795608" y="573502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4783493" y="573388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4783493" y="5733884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4783493" y="5707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783493" y="5707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732705" y="5707329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732705" y="5707329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741367" y="5707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741367" y="5707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735601" y="5732132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735601" y="5732132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749444" y="5707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749444" y="5707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741367" y="57182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741367" y="571828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732121" y="573446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4732121" y="573446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4762131" y="5707329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04"/>
                  </a:lnTo>
                  <a:lnTo>
                    <a:pt x="15582" y="9791"/>
                  </a:lnTo>
                  <a:lnTo>
                    <a:pt x="0" y="97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4762131" y="5707329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791"/>
                  </a:lnTo>
                  <a:lnTo>
                    <a:pt x="15582" y="9791"/>
                  </a:lnTo>
                  <a:lnTo>
                    <a:pt x="15582" y="225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4771961" y="570732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79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771961" y="570732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791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755210" y="5736170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35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755210" y="5736170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3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773104" y="573559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206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773104" y="573559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2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789843" y="5707329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80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789843" y="5707329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80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800231" y="5716549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4800231" y="5716549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4805438" y="570732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4805438" y="570732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807153" y="573965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9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807153" y="573965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8"/>
                  </a:moveTo>
                  <a:lnTo>
                    <a:pt x="2279" y="269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4726939" y="5745048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06" y="37719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4726939" y="5745048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19"/>
                  </a:moveTo>
                  <a:lnTo>
                    <a:pt x="0" y="37719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19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800231" y="574504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800231" y="574504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800231" y="576294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48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800231" y="576294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4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4795608" y="577275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0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4795608" y="577275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0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783493" y="57715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4" name="object 774"/>
            <p:cNvSpPr/>
            <p:nvPr/>
          </p:nvSpPr>
          <p:spPr>
            <a:xfrm>
              <a:off x="4783493" y="5771591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5" name="object 775"/>
            <p:cNvSpPr/>
            <p:nvPr/>
          </p:nvSpPr>
          <p:spPr>
            <a:xfrm>
              <a:off x="4783493" y="574504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783493" y="574504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732705" y="5745048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3"/>
                  </a:lnTo>
                  <a:lnTo>
                    <a:pt x="9232" y="7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732705" y="5745048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3"/>
                  </a:lnTo>
                  <a:lnTo>
                    <a:pt x="9232" y="74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741367" y="574504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741367" y="574504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735601" y="5769863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735601" y="5769863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749444" y="574504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749444" y="574504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741367" y="575602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741367" y="575602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732121" y="5772175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732121" y="5772175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" name="object 789"/>
            <p:cNvSpPr/>
            <p:nvPr/>
          </p:nvSpPr>
          <p:spPr>
            <a:xfrm>
              <a:off x="4762131" y="5745048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04"/>
                  </a:lnTo>
                  <a:lnTo>
                    <a:pt x="15582" y="9804"/>
                  </a:lnTo>
                  <a:lnTo>
                    <a:pt x="0" y="9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" name="object 790"/>
            <p:cNvSpPr/>
            <p:nvPr/>
          </p:nvSpPr>
          <p:spPr>
            <a:xfrm>
              <a:off x="4762131" y="5745048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04"/>
                  </a:lnTo>
                  <a:lnTo>
                    <a:pt x="15582" y="9804"/>
                  </a:lnTo>
                  <a:lnTo>
                    <a:pt x="15582" y="225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" name="object 791"/>
            <p:cNvSpPr/>
            <p:nvPr/>
          </p:nvSpPr>
          <p:spPr>
            <a:xfrm>
              <a:off x="4771961" y="574504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" name="object 792"/>
            <p:cNvSpPr/>
            <p:nvPr/>
          </p:nvSpPr>
          <p:spPr>
            <a:xfrm>
              <a:off x="4771961" y="574504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04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755210" y="577390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" name="object 794"/>
            <p:cNvSpPr/>
            <p:nvPr/>
          </p:nvSpPr>
          <p:spPr>
            <a:xfrm>
              <a:off x="4755210" y="577390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773104" y="577333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8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" name="object 796"/>
            <p:cNvSpPr/>
            <p:nvPr/>
          </p:nvSpPr>
          <p:spPr>
            <a:xfrm>
              <a:off x="4773104" y="577333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8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789843" y="5745048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" name="object 798"/>
            <p:cNvSpPr/>
            <p:nvPr/>
          </p:nvSpPr>
          <p:spPr>
            <a:xfrm>
              <a:off x="4789843" y="5745048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800231" y="575428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800231" y="575428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805438" y="574504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2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805438" y="5745048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2"/>
                  </a:moveTo>
                  <a:lnTo>
                    <a:pt x="2279" y="201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807153" y="577736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9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807153" y="577736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8"/>
                  </a:moveTo>
                  <a:lnTo>
                    <a:pt x="2279" y="269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726939" y="578276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06" y="37719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726939" y="578276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18"/>
                  </a:moveTo>
                  <a:lnTo>
                    <a:pt x="0" y="37718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1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800231" y="578276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800231" y="578276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800231" y="5800661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48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800231" y="5800661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4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795608" y="581047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0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795608" y="5810478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0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783493" y="580931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4783493" y="580931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5" name="object 815"/>
            <p:cNvSpPr/>
            <p:nvPr/>
          </p:nvSpPr>
          <p:spPr>
            <a:xfrm>
              <a:off x="4783493" y="578276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6" name="object 816"/>
            <p:cNvSpPr/>
            <p:nvPr/>
          </p:nvSpPr>
          <p:spPr>
            <a:xfrm>
              <a:off x="4783493" y="578276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7" name="object 817"/>
            <p:cNvSpPr/>
            <p:nvPr/>
          </p:nvSpPr>
          <p:spPr>
            <a:xfrm>
              <a:off x="4732705" y="5782767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8" name="object 818"/>
            <p:cNvSpPr/>
            <p:nvPr/>
          </p:nvSpPr>
          <p:spPr>
            <a:xfrm>
              <a:off x="4732705" y="5782767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05"/>
                  </a:lnTo>
                  <a:lnTo>
                    <a:pt x="9232" y="750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9" name="object 819"/>
            <p:cNvSpPr/>
            <p:nvPr/>
          </p:nvSpPr>
          <p:spPr>
            <a:xfrm>
              <a:off x="4741367" y="578276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741367" y="578276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1" name="object 821"/>
            <p:cNvSpPr/>
            <p:nvPr/>
          </p:nvSpPr>
          <p:spPr>
            <a:xfrm>
              <a:off x="4735601" y="5807582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2" name="object 822"/>
            <p:cNvSpPr/>
            <p:nvPr/>
          </p:nvSpPr>
          <p:spPr>
            <a:xfrm>
              <a:off x="4735601" y="5807582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749444" y="578276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4" name="object 824"/>
            <p:cNvSpPr/>
            <p:nvPr/>
          </p:nvSpPr>
          <p:spPr>
            <a:xfrm>
              <a:off x="4749444" y="578276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5" name="object 825"/>
            <p:cNvSpPr/>
            <p:nvPr/>
          </p:nvSpPr>
          <p:spPr>
            <a:xfrm>
              <a:off x="4741367" y="579373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" name="object 826"/>
            <p:cNvSpPr/>
            <p:nvPr/>
          </p:nvSpPr>
          <p:spPr>
            <a:xfrm>
              <a:off x="4741367" y="579373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" name="object 827"/>
            <p:cNvSpPr/>
            <p:nvPr/>
          </p:nvSpPr>
          <p:spPr>
            <a:xfrm>
              <a:off x="4732121" y="5809894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24"/>
                  </a:lnTo>
                  <a:lnTo>
                    <a:pt x="17322" y="6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732121" y="5809894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24"/>
                  </a:lnTo>
                  <a:lnTo>
                    <a:pt x="17322" y="632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762131" y="5782767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04"/>
                  </a:lnTo>
                  <a:lnTo>
                    <a:pt x="15582" y="9817"/>
                  </a:lnTo>
                  <a:lnTo>
                    <a:pt x="0" y="9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762131" y="5782767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17"/>
                  </a:lnTo>
                  <a:lnTo>
                    <a:pt x="15582" y="9817"/>
                  </a:lnTo>
                  <a:lnTo>
                    <a:pt x="15582" y="225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" name="object 831"/>
            <p:cNvSpPr/>
            <p:nvPr/>
          </p:nvSpPr>
          <p:spPr>
            <a:xfrm>
              <a:off x="4771961" y="578276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1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2" name="object 832"/>
            <p:cNvSpPr/>
            <p:nvPr/>
          </p:nvSpPr>
          <p:spPr>
            <a:xfrm>
              <a:off x="4771961" y="578276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1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755210" y="5811634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584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755210" y="5811634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58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" name="object 835"/>
            <p:cNvSpPr/>
            <p:nvPr/>
          </p:nvSpPr>
          <p:spPr>
            <a:xfrm>
              <a:off x="4773104" y="581106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56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6" name="object 836"/>
            <p:cNvSpPr/>
            <p:nvPr/>
          </p:nvSpPr>
          <p:spPr>
            <a:xfrm>
              <a:off x="4773104" y="581106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5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4789843" y="5782767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8" name="object 838"/>
            <p:cNvSpPr/>
            <p:nvPr/>
          </p:nvSpPr>
          <p:spPr>
            <a:xfrm>
              <a:off x="4789843" y="5782767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" name="object 839"/>
            <p:cNvSpPr/>
            <p:nvPr/>
          </p:nvSpPr>
          <p:spPr>
            <a:xfrm>
              <a:off x="4800231" y="5792012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0" name="object 840"/>
            <p:cNvSpPr/>
            <p:nvPr/>
          </p:nvSpPr>
          <p:spPr>
            <a:xfrm>
              <a:off x="4800231" y="5792012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1" name="object 841"/>
            <p:cNvSpPr/>
            <p:nvPr/>
          </p:nvSpPr>
          <p:spPr>
            <a:xfrm>
              <a:off x="4805438" y="578276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4805438" y="578276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4807153" y="581510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8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4807153" y="581510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2"/>
                  </a:moveTo>
                  <a:lnTo>
                    <a:pt x="2279" y="2692"/>
                  </a:lnTo>
                </a:path>
              </a:pathLst>
            </a:custGeom>
            <a:ln w="53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4726939" y="5820486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06" y="37731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4726939" y="5820486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4800231" y="582048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2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4800231" y="582048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2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4800231" y="5838367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4800231" y="5838367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4795608" y="584819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4795608" y="584819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4783493" y="584702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4783493" y="584702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4783493" y="58204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4783493" y="58204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4732705" y="5820486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18"/>
                  </a:lnTo>
                  <a:lnTo>
                    <a:pt x="9232" y="7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4732705" y="5820486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18"/>
                  </a:lnTo>
                  <a:lnTo>
                    <a:pt x="9232" y="75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4741367" y="58204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4741367" y="58204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4735601" y="5845314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4735601" y="5845314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4749444" y="58204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4749444" y="58204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4741367" y="583144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4741367" y="583144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4732121" y="5847626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4732121" y="5847626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4762131" y="5820486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17"/>
                  </a:lnTo>
                  <a:lnTo>
                    <a:pt x="15582" y="9817"/>
                  </a:lnTo>
                  <a:lnTo>
                    <a:pt x="0" y="9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4762131" y="5820486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17"/>
                  </a:lnTo>
                  <a:lnTo>
                    <a:pt x="15582" y="9817"/>
                  </a:lnTo>
                  <a:lnTo>
                    <a:pt x="15582" y="225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4771961" y="582048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1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4771961" y="582048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1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4755210" y="5849353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2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" name="object 874"/>
            <p:cNvSpPr/>
            <p:nvPr/>
          </p:nvSpPr>
          <p:spPr>
            <a:xfrm>
              <a:off x="4755210" y="5849353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2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" name="object 875"/>
            <p:cNvSpPr/>
            <p:nvPr/>
          </p:nvSpPr>
          <p:spPr>
            <a:xfrm>
              <a:off x="4773104" y="584879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8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4773104" y="584879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8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4789843" y="5820486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4789843" y="5820486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6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4800231" y="5829718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4800231" y="5829718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4805438" y="582048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4805438" y="582048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4807153" y="585280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41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4807153" y="585280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705"/>
                  </a:moveTo>
                  <a:lnTo>
                    <a:pt x="2279" y="2705"/>
                  </a:lnTo>
                </a:path>
              </a:pathLst>
            </a:custGeom>
            <a:ln w="54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4726939" y="585821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693"/>
                  </a:lnTo>
                  <a:lnTo>
                    <a:pt x="87706" y="37693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4726939" y="585821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693"/>
                  </a:moveTo>
                  <a:lnTo>
                    <a:pt x="0" y="37693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693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4800231" y="585821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2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4800231" y="585821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2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4800231" y="5876099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4800231" y="5876099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4795608" y="588591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99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4795608" y="588591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994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4783493" y="588476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4783493" y="5884760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4783493" y="585821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4783493" y="585821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4732705" y="5858217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3"/>
                  </a:lnTo>
                  <a:lnTo>
                    <a:pt x="9232" y="74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8" name="object 898"/>
            <p:cNvSpPr/>
            <p:nvPr/>
          </p:nvSpPr>
          <p:spPr>
            <a:xfrm>
              <a:off x="4732705" y="5858217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3"/>
                  </a:lnTo>
                  <a:lnTo>
                    <a:pt x="9232" y="74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9" name="object 899"/>
            <p:cNvSpPr/>
            <p:nvPr/>
          </p:nvSpPr>
          <p:spPr>
            <a:xfrm>
              <a:off x="4741367" y="585821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0" name="object 900"/>
            <p:cNvSpPr/>
            <p:nvPr/>
          </p:nvSpPr>
          <p:spPr>
            <a:xfrm>
              <a:off x="4741367" y="585821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1" name="object 901"/>
            <p:cNvSpPr/>
            <p:nvPr/>
          </p:nvSpPr>
          <p:spPr>
            <a:xfrm>
              <a:off x="4735601" y="588304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735601" y="588304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749444" y="585821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4" name="object 904"/>
            <p:cNvSpPr/>
            <p:nvPr/>
          </p:nvSpPr>
          <p:spPr>
            <a:xfrm>
              <a:off x="4749444" y="585821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" name="object 905"/>
            <p:cNvSpPr/>
            <p:nvPr/>
          </p:nvSpPr>
          <p:spPr>
            <a:xfrm>
              <a:off x="4741367" y="586917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741367" y="586917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4732121" y="5885345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24"/>
                  </a:lnTo>
                  <a:lnTo>
                    <a:pt x="17322" y="6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4732121" y="5885345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24"/>
                  </a:lnTo>
                  <a:lnTo>
                    <a:pt x="17322" y="632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762131" y="5858217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491"/>
                  </a:lnTo>
                  <a:lnTo>
                    <a:pt x="15582" y="9817"/>
                  </a:lnTo>
                  <a:lnTo>
                    <a:pt x="0" y="9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762131" y="5858217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17"/>
                  </a:lnTo>
                  <a:lnTo>
                    <a:pt x="15582" y="9817"/>
                  </a:lnTo>
                  <a:lnTo>
                    <a:pt x="15582" y="2249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771961" y="585821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1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771961" y="5858217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17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755210" y="588705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755210" y="588705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773104" y="588648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8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773104" y="588648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8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789843" y="5858217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789843" y="5858217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5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800231" y="5867437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800231" y="5867437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805438" y="585821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805438" y="5858217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807153" y="589053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7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807153" y="589053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86"/>
                  </a:moveTo>
                  <a:lnTo>
                    <a:pt x="2279" y="2686"/>
                  </a:lnTo>
                </a:path>
              </a:pathLst>
            </a:custGeom>
            <a:ln w="53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726939" y="5895911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06" y="37731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726939" y="5895911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800231" y="5895911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800231" y="5895911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800231" y="5913805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74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800231" y="5913805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7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4795608" y="592362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4795608" y="592362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4783493" y="592247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4783493" y="5922479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4783493" y="589591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4783493" y="589591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4732705" y="5895911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18"/>
                  </a:lnTo>
                  <a:lnTo>
                    <a:pt x="9232" y="7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4732705" y="5895911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518"/>
                  </a:lnTo>
                  <a:lnTo>
                    <a:pt x="9232" y="75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4741367" y="589591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741367" y="589591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4735601" y="5920727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4735601" y="5920727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4749444" y="589591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4749444" y="589591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4741367" y="590688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4741367" y="590688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4732121" y="5923064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4732121" y="5923064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37"/>
                  </a:lnTo>
                  <a:lnTo>
                    <a:pt x="17322" y="633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" name="object 949"/>
            <p:cNvSpPr/>
            <p:nvPr/>
          </p:nvSpPr>
          <p:spPr>
            <a:xfrm>
              <a:off x="4762131" y="5895911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29"/>
                  </a:lnTo>
                  <a:lnTo>
                    <a:pt x="15582" y="9829"/>
                  </a:lnTo>
                  <a:lnTo>
                    <a:pt x="0" y="98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" name="object 950"/>
            <p:cNvSpPr/>
            <p:nvPr/>
          </p:nvSpPr>
          <p:spPr>
            <a:xfrm>
              <a:off x="4762131" y="5895911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29"/>
                  </a:lnTo>
                  <a:lnTo>
                    <a:pt x="15582" y="9829"/>
                  </a:lnTo>
                  <a:lnTo>
                    <a:pt x="15582" y="225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" name="object 951"/>
            <p:cNvSpPr/>
            <p:nvPr/>
          </p:nvSpPr>
          <p:spPr>
            <a:xfrm>
              <a:off x="4771961" y="589591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2" name="object 952"/>
            <p:cNvSpPr/>
            <p:nvPr/>
          </p:nvSpPr>
          <p:spPr>
            <a:xfrm>
              <a:off x="4771961" y="5895911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29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" name="object 953"/>
            <p:cNvSpPr/>
            <p:nvPr/>
          </p:nvSpPr>
          <p:spPr>
            <a:xfrm>
              <a:off x="4755210" y="5924791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4" name="object 954"/>
            <p:cNvSpPr/>
            <p:nvPr/>
          </p:nvSpPr>
          <p:spPr>
            <a:xfrm>
              <a:off x="4755210" y="5924791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" name="object 955"/>
            <p:cNvSpPr/>
            <p:nvPr/>
          </p:nvSpPr>
          <p:spPr>
            <a:xfrm>
              <a:off x="4773104" y="592421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8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" name="object 956"/>
            <p:cNvSpPr/>
            <p:nvPr/>
          </p:nvSpPr>
          <p:spPr>
            <a:xfrm>
              <a:off x="4773104" y="592421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8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" name="object 957"/>
            <p:cNvSpPr/>
            <p:nvPr/>
          </p:nvSpPr>
          <p:spPr>
            <a:xfrm>
              <a:off x="4789843" y="5895911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8" name="object 958"/>
            <p:cNvSpPr/>
            <p:nvPr/>
          </p:nvSpPr>
          <p:spPr>
            <a:xfrm>
              <a:off x="4789843" y="5895911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9" name="object 959"/>
            <p:cNvSpPr/>
            <p:nvPr/>
          </p:nvSpPr>
          <p:spPr>
            <a:xfrm>
              <a:off x="4800231" y="5905169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0" name="object 960"/>
            <p:cNvSpPr/>
            <p:nvPr/>
          </p:nvSpPr>
          <p:spPr>
            <a:xfrm>
              <a:off x="4800231" y="5905169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" name="object 961"/>
            <p:cNvSpPr/>
            <p:nvPr/>
          </p:nvSpPr>
          <p:spPr>
            <a:xfrm>
              <a:off x="4805438" y="58959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2" name="object 962"/>
            <p:cNvSpPr/>
            <p:nvPr/>
          </p:nvSpPr>
          <p:spPr>
            <a:xfrm>
              <a:off x="4805438" y="5895911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25"/>
                  </a:moveTo>
                  <a:lnTo>
                    <a:pt x="227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3" name="object 963"/>
            <p:cNvSpPr/>
            <p:nvPr/>
          </p:nvSpPr>
          <p:spPr>
            <a:xfrm>
              <a:off x="4807153" y="592825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8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" name="object 964"/>
            <p:cNvSpPr/>
            <p:nvPr/>
          </p:nvSpPr>
          <p:spPr>
            <a:xfrm>
              <a:off x="4807153" y="592825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2"/>
                  </a:moveTo>
                  <a:lnTo>
                    <a:pt x="2279" y="2692"/>
                  </a:lnTo>
                </a:path>
              </a:pathLst>
            </a:custGeom>
            <a:ln w="53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" name="object 965"/>
            <p:cNvSpPr/>
            <p:nvPr/>
          </p:nvSpPr>
          <p:spPr>
            <a:xfrm>
              <a:off x="4726939" y="593364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06" y="37731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" name="object 966"/>
            <p:cNvSpPr/>
            <p:nvPr/>
          </p:nvSpPr>
          <p:spPr>
            <a:xfrm>
              <a:off x="4726939" y="593364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" name="object 967"/>
            <p:cNvSpPr/>
            <p:nvPr/>
          </p:nvSpPr>
          <p:spPr>
            <a:xfrm>
              <a:off x="4800231" y="5933643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4800231" y="5933643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9" name="object 969"/>
            <p:cNvSpPr/>
            <p:nvPr/>
          </p:nvSpPr>
          <p:spPr>
            <a:xfrm>
              <a:off x="4800231" y="5951524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0" name="object 970"/>
            <p:cNvSpPr/>
            <p:nvPr/>
          </p:nvSpPr>
          <p:spPr>
            <a:xfrm>
              <a:off x="4800231" y="5951524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1" name="object 971"/>
            <p:cNvSpPr/>
            <p:nvPr/>
          </p:nvSpPr>
          <p:spPr>
            <a:xfrm>
              <a:off x="4795608" y="596135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2" name="object 972"/>
            <p:cNvSpPr/>
            <p:nvPr/>
          </p:nvSpPr>
          <p:spPr>
            <a:xfrm>
              <a:off x="4795608" y="596135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3" name="object 973"/>
            <p:cNvSpPr/>
            <p:nvPr/>
          </p:nvSpPr>
          <p:spPr>
            <a:xfrm>
              <a:off x="4783493" y="59601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4" name="object 974"/>
            <p:cNvSpPr/>
            <p:nvPr/>
          </p:nvSpPr>
          <p:spPr>
            <a:xfrm>
              <a:off x="4783493" y="596018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5" name="object 975"/>
            <p:cNvSpPr/>
            <p:nvPr/>
          </p:nvSpPr>
          <p:spPr>
            <a:xfrm>
              <a:off x="4783493" y="593364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6" name="object 976"/>
            <p:cNvSpPr/>
            <p:nvPr/>
          </p:nvSpPr>
          <p:spPr>
            <a:xfrm>
              <a:off x="4783493" y="593364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7" name="object 977"/>
            <p:cNvSpPr/>
            <p:nvPr/>
          </p:nvSpPr>
          <p:spPr>
            <a:xfrm>
              <a:off x="4732705" y="5933643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2"/>
                  </a:lnTo>
                  <a:lnTo>
                    <a:pt x="9232" y="7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8" name="object 978"/>
            <p:cNvSpPr/>
            <p:nvPr/>
          </p:nvSpPr>
          <p:spPr>
            <a:xfrm>
              <a:off x="4732705" y="5933643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2"/>
                  </a:lnTo>
                  <a:lnTo>
                    <a:pt x="9232" y="749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" name="object 979"/>
            <p:cNvSpPr/>
            <p:nvPr/>
          </p:nvSpPr>
          <p:spPr>
            <a:xfrm>
              <a:off x="4741367" y="593364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" name="object 980"/>
            <p:cNvSpPr/>
            <p:nvPr/>
          </p:nvSpPr>
          <p:spPr>
            <a:xfrm>
              <a:off x="4741367" y="593364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" name="object 981"/>
            <p:cNvSpPr/>
            <p:nvPr/>
          </p:nvSpPr>
          <p:spPr>
            <a:xfrm>
              <a:off x="4735601" y="595844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" name="object 982"/>
            <p:cNvSpPr/>
            <p:nvPr/>
          </p:nvSpPr>
          <p:spPr>
            <a:xfrm>
              <a:off x="4735601" y="5958446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" name="object 983"/>
            <p:cNvSpPr/>
            <p:nvPr/>
          </p:nvSpPr>
          <p:spPr>
            <a:xfrm>
              <a:off x="4749444" y="593364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" name="object 984"/>
            <p:cNvSpPr/>
            <p:nvPr/>
          </p:nvSpPr>
          <p:spPr>
            <a:xfrm>
              <a:off x="4749444" y="593364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" name="object 985"/>
            <p:cNvSpPr/>
            <p:nvPr/>
          </p:nvSpPr>
          <p:spPr>
            <a:xfrm>
              <a:off x="4741367" y="594460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" name="object 986"/>
            <p:cNvSpPr/>
            <p:nvPr/>
          </p:nvSpPr>
          <p:spPr>
            <a:xfrm>
              <a:off x="4741367" y="594460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" name="object 987"/>
            <p:cNvSpPr/>
            <p:nvPr/>
          </p:nvSpPr>
          <p:spPr>
            <a:xfrm>
              <a:off x="4732121" y="5960782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24"/>
                  </a:lnTo>
                  <a:lnTo>
                    <a:pt x="17322" y="6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" name="object 988"/>
            <p:cNvSpPr/>
            <p:nvPr/>
          </p:nvSpPr>
          <p:spPr>
            <a:xfrm>
              <a:off x="4732121" y="5960782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24"/>
                  </a:lnTo>
                  <a:lnTo>
                    <a:pt x="17322" y="632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" name="object 989"/>
            <p:cNvSpPr/>
            <p:nvPr/>
          </p:nvSpPr>
          <p:spPr>
            <a:xfrm>
              <a:off x="4762131" y="5933643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529"/>
                  </a:lnTo>
                  <a:lnTo>
                    <a:pt x="15582" y="9829"/>
                  </a:lnTo>
                  <a:lnTo>
                    <a:pt x="0" y="98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0" name="object 990"/>
            <p:cNvSpPr/>
            <p:nvPr/>
          </p:nvSpPr>
          <p:spPr>
            <a:xfrm>
              <a:off x="4762131" y="5933643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29"/>
                  </a:lnTo>
                  <a:lnTo>
                    <a:pt x="15582" y="9829"/>
                  </a:lnTo>
                  <a:lnTo>
                    <a:pt x="15582" y="225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1" name="object 991"/>
            <p:cNvSpPr/>
            <p:nvPr/>
          </p:nvSpPr>
          <p:spPr>
            <a:xfrm>
              <a:off x="4771961" y="593364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" name="object 992"/>
            <p:cNvSpPr/>
            <p:nvPr/>
          </p:nvSpPr>
          <p:spPr>
            <a:xfrm>
              <a:off x="4771961" y="593364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29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3" name="object 993"/>
            <p:cNvSpPr/>
            <p:nvPr/>
          </p:nvSpPr>
          <p:spPr>
            <a:xfrm>
              <a:off x="4755210" y="596252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584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4" name="object 994"/>
            <p:cNvSpPr/>
            <p:nvPr/>
          </p:nvSpPr>
          <p:spPr>
            <a:xfrm>
              <a:off x="4755210" y="596252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58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" name="object 995"/>
            <p:cNvSpPr/>
            <p:nvPr/>
          </p:nvSpPr>
          <p:spPr>
            <a:xfrm>
              <a:off x="4773104" y="596195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56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6" name="object 996"/>
            <p:cNvSpPr/>
            <p:nvPr/>
          </p:nvSpPr>
          <p:spPr>
            <a:xfrm>
              <a:off x="4773104" y="596195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5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7" name="object 997"/>
            <p:cNvSpPr/>
            <p:nvPr/>
          </p:nvSpPr>
          <p:spPr>
            <a:xfrm>
              <a:off x="4789843" y="5933643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8" name="object 998"/>
            <p:cNvSpPr/>
            <p:nvPr/>
          </p:nvSpPr>
          <p:spPr>
            <a:xfrm>
              <a:off x="4789843" y="5933643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" name="object 999"/>
            <p:cNvSpPr/>
            <p:nvPr/>
          </p:nvSpPr>
          <p:spPr>
            <a:xfrm>
              <a:off x="4800231" y="594290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4800231" y="5942901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4805438" y="593364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4805438" y="5933643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25"/>
                  </a:moveTo>
                  <a:lnTo>
                    <a:pt x="2279" y="2025"/>
                  </a:lnTo>
                </a:path>
              </a:pathLst>
            </a:custGeom>
            <a:ln w="40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4807153" y="596599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8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4807153" y="596599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92"/>
                  </a:moveTo>
                  <a:lnTo>
                    <a:pt x="2279" y="2692"/>
                  </a:lnTo>
                </a:path>
              </a:pathLst>
            </a:custGeom>
            <a:ln w="53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4726939" y="597137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06" y="37731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4726939" y="597137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4800231" y="597137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4800231" y="597137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0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4800231" y="5989256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61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4800231" y="5989256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6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4795608" y="599907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3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4795608" y="5999073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33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4783493" y="599791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4783493" y="5997917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4783493" y="597137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4783493" y="597137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4732705" y="5971374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2"/>
                  </a:lnTo>
                  <a:lnTo>
                    <a:pt x="9232" y="7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4732705" y="5971374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92"/>
                  </a:lnTo>
                  <a:lnTo>
                    <a:pt x="9232" y="749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4741367" y="597137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4741367" y="597137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4735601" y="5996177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4735601" y="5996177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4749444" y="597137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4749444" y="597137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4741367" y="59823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4741367" y="598230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4732121" y="5998489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79" h="6985">
                  <a:moveTo>
                    <a:pt x="0" y="0"/>
                  </a:moveTo>
                  <a:lnTo>
                    <a:pt x="0" y="6362"/>
                  </a:lnTo>
                  <a:lnTo>
                    <a:pt x="17322" y="63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4732121" y="5998489"/>
              <a:ext cx="17780" cy="6985"/>
            </a:xfrm>
            <a:custGeom>
              <a:avLst/>
              <a:gdLst/>
              <a:ahLst/>
              <a:cxnLst/>
              <a:rect l="l" t="t" r="r" b="b"/>
              <a:pathLst>
                <a:path w="17779" h="6985">
                  <a:moveTo>
                    <a:pt x="0" y="0"/>
                  </a:moveTo>
                  <a:lnTo>
                    <a:pt x="0" y="6362"/>
                  </a:lnTo>
                  <a:lnTo>
                    <a:pt x="17322" y="636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4762131" y="5971374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491"/>
                  </a:lnTo>
                  <a:lnTo>
                    <a:pt x="15582" y="9829"/>
                  </a:lnTo>
                  <a:lnTo>
                    <a:pt x="0" y="98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4762131" y="5971374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829"/>
                  </a:lnTo>
                  <a:lnTo>
                    <a:pt x="15582" y="9829"/>
                  </a:lnTo>
                  <a:lnTo>
                    <a:pt x="15582" y="2249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4771961" y="597137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8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4771961" y="5971374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829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4755210" y="6000254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597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4755210" y="6000254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59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4773104" y="5999645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206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4773104" y="5999645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2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4789843" y="5971374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4789843" y="5971374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8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4800231" y="5980595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4800231" y="5980595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4805438" y="597137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4805438" y="5971374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19"/>
                  </a:moveTo>
                  <a:lnTo>
                    <a:pt x="2279" y="2019"/>
                  </a:lnTo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4807153" y="600369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41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4807153" y="600369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705"/>
                  </a:moveTo>
                  <a:lnTo>
                    <a:pt x="2279" y="2705"/>
                  </a:lnTo>
                </a:path>
              </a:pathLst>
            </a:custGeom>
            <a:ln w="54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4726939" y="6009106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0"/>
                  </a:moveTo>
                  <a:lnTo>
                    <a:pt x="0" y="0"/>
                  </a:lnTo>
                  <a:lnTo>
                    <a:pt x="0" y="37693"/>
                  </a:lnTo>
                  <a:lnTo>
                    <a:pt x="87706" y="37693"/>
                  </a:lnTo>
                  <a:lnTo>
                    <a:pt x="877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4726939" y="6009106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06" y="37693"/>
                  </a:moveTo>
                  <a:lnTo>
                    <a:pt x="0" y="37693"/>
                  </a:lnTo>
                  <a:lnTo>
                    <a:pt x="0" y="0"/>
                  </a:lnTo>
                  <a:lnTo>
                    <a:pt x="87706" y="0"/>
                  </a:lnTo>
                  <a:lnTo>
                    <a:pt x="87706" y="37693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4800231" y="60091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4800231" y="60091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81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4800231" y="602696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6921" y="0"/>
                  </a:moveTo>
                  <a:lnTo>
                    <a:pt x="0" y="0"/>
                  </a:lnTo>
                  <a:lnTo>
                    <a:pt x="6921" y="8674"/>
                  </a:lnTo>
                  <a:lnTo>
                    <a:pt x="69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4800231" y="6026962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0"/>
                  </a:moveTo>
                  <a:lnTo>
                    <a:pt x="6921" y="0"/>
                  </a:lnTo>
                  <a:lnTo>
                    <a:pt x="6921" y="867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4795608" y="603677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1002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4795608" y="6036779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1002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4783493" y="603563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4783493" y="603563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5">
                  <a:moveTo>
                    <a:pt x="6921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4783493" y="60091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4783493" y="60091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4732705" y="6009106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80"/>
                  </a:lnTo>
                  <a:lnTo>
                    <a:pt x="9232" y="74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4732705" y="6009106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0" y="0"/>
                  </a:moveTo>
                  <a:lnTo>
                    <a:pt x="0" y="7480"/>
                  </a:lnTo>
                  <a:lnTo>
                    <a:pt x="9232" y="748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4741367" y="60091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4741367" y="60091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4735601" y="6033922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13842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4735601" y="6033922"/>
              <a:ext cx="13970" cy="0"/>
            </a:xfrm>
            <a:custGeom>
              <a:avLst/>
              <a:gdLst/>
              <a:ahLst/>
              <a:cxnLst/>
              <a:rect l="l" t="t" r="r" b="b"/>
              <a:pathLst>
                <a:path w="13970">
                  <a:moveTo>
                    <a:pt x="0" y="0"/>
                  </a:moveTo>
                  <a:lnTo>
                    <a:pt x="1384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4749444" y="60091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4749444" y="60091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4741367" y="602004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077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4741367" y="602004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077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" name="object 1067"/>
            <p:cNvSpPr/>
            <p:nvPr/>
          </p:nvSpPr>
          <p:spPr>
            <a:xfrm>
              <a:off x="4732121" y="603620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1068"/>
            <p:cNvSpPr/>
            <p:nvPr/>
          </p:nvSpPr>
          <p:spPr>
            <a:xfrm>
              <a:off x="4732121" y="6036208"/>
              <a:ext cx="17780" cy="6350"/>
            </a:xfrm>
            <a:custGeom>
              <a:avLst/>
              <a:gdLst/>
              <a:ahLst/>
              <a:cxnLst/>
              <a:rect l="l" t="t" r="r" b="b"/>
              <a:pathLst>
                <a:path w="17779" h="6350">
                  <a:moveTo>
                    <a:pt x="0" y="0"/>
                  </a:moveTo>
                  <a:lnTo>
                    <a:pt x="0" y="6350"/>
                  </a:lnTo>
                  <a:lnTo>
                    <a:pt x="17322" y="635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1069"/>
            <p:cNvSpPr/>
            <p:nvPr/>
          </p:nvSpPr>
          <p:spPr>
            <a:xfrm>
              <a:off x="4762131" y="6009106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15582" y="22491"/>
                  </a:lnTo>
                  <a:lnTo>
                    <a:pt x="15582" y="9791"/>
                  </a:lnTo>
                  <a:lnTo>
                    <a:pt x="0" y="97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" name="object 1070"/>
            <p:cNvSpPr/>
            <p:nvPr/>
          </p:nvSpPr>
          <p:spPr>
            <a:xfrm>
              <a:off x="4762131" y="6009106"/>
              <a:ext cx="15875" cy="22860"/>
            </a:xfrm>
            <a:custGeom>
              <a:avLst/>
              <a:gdLst/>
              <a:ahLst/>
              <a:cxnLst/>
              <a:rect l="l" t="t" r="r" b="b"/>
              <a:pathLst>
                <a:path w="15875" h="22860">
                  <a:moveTo>
                    <a:pt x="0" y="0"/>
                  </a:moveTo>
                  <a:lnTo>
                    <a:pt x="0" y="9791"/>
                  </a:lnTo>
                  <a:lnTo>
                    <a:pt x="15582" y="9791"/>
                  </a:lnTo>
                  <a:lnTo>
                    <a:pt x="15582" y="2249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1" name="object 1071"/>
            <p:cNvSpPr/>
            <p:nvPr/>
          </p:nvSpPr>
          <p:spPr>
            <a:xfrm>
              <a:off x="4771961" y="600910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0"/>
                  </a:moveTo>
                  <a:lnTo>
                    <a:pt x="0" y="979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" name="object 1072"/>
            <p:cNvSpPr/>
            <p:nvPr/>
          </p:nvSpPr>
          <p:spPr>
            <a:xfrm>
              <a:off x="4771961" y="6009106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h="10160">
                  <a:moveTo>
                    <a:pt x="0" y="9791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3" name="object 1073"/>
            <p:cNvSpPr/>
            <p:nvPr/>
          </p:nvSpPr>
          <p:spPr>
            <a:xfrm>
              <a:off x="4755210" y="6037948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12700" y="0"/>
                  </a:moveTo>
                  <a:lnTo>
                    <a:pt x="0" y="0"/>
                  </a:lnTo>
                  <a:lnTo>
                    <a:pt x="12700" y="461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4" name="object 1074"/>
            <p:cNvSpPr/>
            <p:nvPr/>
          </p:nvSpPr>
          <p:spPr>
            <a:xfrm>
              <a:off x="4755210" y="6037948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12700" y="0"/>
                  </a:lnTo>
                  <a:lnTo>
                    <a:pt x="12700" y="46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4773104" y="603737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4610" y="0"/>
                  </a:moveTo>
                  <a:lnTo>
                    <a:pt x="0" y="0"/>
                  </a:lnTo>
                  <a:lnTo>
                    <a:pt x="4610" y="518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6" name="object 1076"/>
            <p:cNvSpPr/>
            <p:nvPr/>
          </p:nvSpPr>
          <p:spPr>
            <a:xfrm>
              <a:off x="4773104" y="603737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79" h="5714">
                  <a:moveTo>
                    <a:pt x="0" y="0"/>
                  </a:moveTo>
                  <a:lnTo>
                    <a:pt x="4610" y="0"/>
                  </a:lnTo>
                  <a:lnTo>
                    <a:pt x="4610" y="518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" name="object 1077"/>
            <p:cNvSpPr/>
            <p:nvPr/>
          </p:nvSpPr>
          <p:spPr>
            <a:xfrm>
              <a:off x="4789843" y="6009106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" name="object 1078"/>
            <p:cNvSpPr/>
            <p:nvPr/>
          </p:nvSpPr>
          <p:spPr>
            <a:xfrm>
              <a:off x="4789843" y="6009106"/>
              <a:ext cx="0" cy="20955"/>
            </a:xfrm>
            <a:custGeom>
              <a:avLst/>
              <a:gdLst/>
              <a:ahLst/>
              <a:cxnLst/>
              <a:rect l="l" t="t" r="r" b="b"/>
              <a:pathLst>
                <a:path h="20954">
                  <a:moveTo>
                    <a:pt x="0" y="0"/>
                  </a:moveTo>
                  <a:lnTo>
                    <a:pt x="0" y="2075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" name="object 1079"/>
            <p:cNvSpPr/>
            <p:nvPr/>
          </p:nvSpPr>
          <p:spPr>
            <a:xfrm>
              <a:off x="4800231" y="6018314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" name="object 1080"/>
            <p:cNvSpPr/>
            <p:nvPr/>
          </p:nvSpPr>
          <p:spPr>
            <a:xfrm>
              <a:off x="4800231" y="6018314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414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4805438" y="600910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0" y="0"/>
                  </a:moveTo>
                  <a:lnTo>
                    <a:pt x="0" y="401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4805438" y="6009106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h="4445">
                  <a:moveTo>
                    <a:pt x="-2279" y="2006"/>
                  </a:moveTo>
                  <a:lnTo>
                    <a:pt x="2279" y="2006"/>
                  </a:lnTo>
                </a:path>
              </a:pathLst>
            </a:custGeom>
            <a:ln w="40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4807153" y="604142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37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4807153" y="604142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686"/>
                  </a:moveTo>
                  <a:lnTo>
                    <a:pt x="2279" y="2686"/>
                  </a:lnTo>
                </a:path>
              </a:pathLst>
            </a:custGeom>
            <a:ln w="53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4889538" y="5254701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31" y="37731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6" name="object 1086"/>
            <p:cNvSpPr/>
            <p:nvPr/>
          </p:nvSpPr>
          <p:spPr>
            <a:xfrm>
              <a:off x="4889538" y="5254688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44"/>
                  </a:moveTo>
                  <a:lnTo>
                    <a:pt x="0" y="37744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44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7" name="object 1087"/>
            <p:cNvSpPr/>
            <p:nvPr/>
          </p:nvSpPr>
          <p:spPr>
            <a:xfrm>
              <a:off x="4904270" y="526550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2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" name="object 1088"/>
            <p:cNvSpPr/>
            <p:nvPr/>
          </p:nvSpPr>
          <p:spPr>
            <a:xfrm>
              <a:off x="4904270" y="526550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2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9" name="object 1089"/>
            <p:cNvSpPr/>
            <p:nvPr/>
          </p:nvSpPr>
          <p:spPr>
            <a:xfrm>
              <a:off x="4897767" y="5264213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0" name="object 1090"/>
            <p:cNvSpPr/>
            <p:nvPr/>
          </p:nvSpPr>
          <p:spPr>
            <a:xfrm>
              <a:off x="4897767" y="5264213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1" name="object 1091"/>
            <p:cNvSpPr/>
            <p:nvPr/>
          </p:nvSpPr>
          <p:spPr>
            <a:xfrm>
              <a:off x="4895164" y="52806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4895164" y="528065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4908156" y="525468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4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4908156" y="525468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21"/>
                  </a:moveTo>
                  <a:lnTo>
                    <a:pt x="2279" y="4121"/>
                  </a:lnTo>
                </a:path>
              </a:pathLst>
            </a:custGeom>
            <a:ln w="82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4913795" y="5254688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93"/>
                  </a:lnTo>
                  <a:lnTo>
                    <a:pt x="49771" y="9093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4913795" y="5254688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93"/>
                  </a:moveTo>
                  <a:lnTo>
                    <a:pt x="49771" y="9093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" name="object 1097"/>
            <p:cNvSpPr/>
            <p:nvPr/>
          </p:nvSpPr>
          <p:spPr>
            <a:xfrm>
              <a:off x="4922431" y="52546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4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1098"/>
            <p:cNvSpPr/>
            <p:nvPr/>
          </p:nvSpPr>
          <p:spPr>
            <a:xfrm>
              <a:off x="4922431" y="525468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4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1099"/>
            <p:cNvSpPr/>
            <p:nvPr/>
          </p:nvSpPr>
          <p:spPr>
            <a:xfrm>
              <a:off x="4922431" y="528110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72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1100"/>
            <p:cNvSpPr/>
            <p:nvPr/>
          </p:nvSpPr>
          <p:spPr>
            <a:xfrm>
              <a:off x="4922431" y="528110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7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1101"/>
            <p:cNvSpPr/>
            <p:nvPr/>
          </p:nvSpPr>
          <p:spPr>
            <a:xfrm>
              <a:off x="4933264" y="528110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1102"/>
            <p:cNvSpPr/>
            <p:nvPr/>
          </p:nvSpPr>
          <p:spPr>
            <a:xfrm>
              <a:off x="4933264" y="528110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1103"/>
            <p:cNvSpPr/>
            <p:nvPr/>
          </p:nvSpPr>
          <p:spPr>
            <a:xfrm>
              <a:off x="4932832" y="525814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" name="object 1104"/>
            <p:cNvSpPr/>
            <p:nvPr/>
          </p:nvSpPr>
          <p:spPr>
            <a:xfrm>
              <a:off x="4932832" y="525814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9"/>
                  </a:moveTo>
                  <a:lnTo>
                    <a:pt x="2279" y="2819"/>
                  </a:lnTo>
                </a:path>
              </a:pathLst>
            </a:custGeom>
            <a:ln w="56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" name="object 1105"/>
            <p:cNvSpPr/>
            <p:nvPr/>
          </p:nvSpPr>
          <p:spPr>
            <a:xfrm>
              <a:off x="4938890" y="5254688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81"/>
                  </a:lnTo>
                  <a:lnTo>
                    <a:pt x="11252" y="5181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" name="object 1106"/>
            <p:cNvSpPr/>
            <p:nvPr/>
          </p:nvSpPr>
          <p:spPr>
            <a:xfrm>
              <a:off x="4938890" y="5254688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81"/>
                  </a:moveTo>
                  <a:lnTo>
                    <a:pt x="11252" y="5181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" name="object 1107"/>
            <p:cNvSpPr/>
            <p:nvPr/>
          </p:nvSpPr>
          <p:spPr>
            <a:xfrm>
              <a:off x="4956632" y="525468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4956632" y="525468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4953177" y="5263781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74"/>
                  </a:lnTo>
                  <a:lnTo>
                    <a:pt x="8216" y="14274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4953177" y="5263781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74"/>
                  </a:lnTo>
                  <a:lnTo>
                    <a:pt x="0" y="14274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4956632" y="528110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4956632" y="528110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4963134" y="528024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4963134" y="528024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4965725" y="528326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57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4965725" y="528326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57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4966157" y="5265508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4343" y="4343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4966157" y="5265508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43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4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4971783" y="5254688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4971783" y="5254688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4912906" y="52758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4912906" y="52758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4914214" y="527070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4914214" y="527070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4889538" y="5292420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31" y="37719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4889538" y="5292432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06"/>
                  </a:moveTo>
                  <a:lnTo>
                    <a:pt x="0" y="37706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0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4904270" y="530322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4904270" y="530322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4897767" y="5301932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4897767" y="5301932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4895164" y="531836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4895164" y="531836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4908156" y="529243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19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4908156" y="5292432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095"/>
                  </a:moveTo>
                  <a:lnTo>
                    <a:pt x="2279" y="4095"/>
                  </a:lnTo>
                </a:path>
              </a:pathLst>
            </a:custGeom>
            <a:ln w="8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4913795" y="5292432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67"/>
                  </a:lnTo>
                  <a:lnTo>
                    <a:pt x="49771" y="9067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4913795" y="5292432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67"/>
                  </a:moveTo>
                  <a:lnTo>
                    <a:pt x="49771" y="9067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4922431" y="52924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4922431" y="5292432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4922431" y="531882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72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4922431" y="531882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7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4933264" y="531882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4933264" y="531882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4932832" y="529586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4932832" y="529586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9"/>
                  </a:moveTo>
                  <a:lnTo>
                    <a:pt x="2279" y="2819"/>
                  </a:lnTo>
                </a:path>
              </a:pathLst>
            </a:custGeom>
            <a:ln w="56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4938890" y="5292432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68"/>
                  </a:lnTo>
                  <a:lnTo>
                    <a:pt x="11252" y="5168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4938890" y="5292432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68"/>
                  </a:moveTo>
                  <a:lnTo>
                    <a:pt x="11252" y="5168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4956632" y="529243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4956632" y="529243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33"/>
                  </a:moveTo>
                  <a:lnTo>
                    <a:pt x="2279" y="4533"/>
                  </a:lnTo>
                </a:path>
              </a:pathLst>
            </a:custGeom>
            <a:ln w="9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4953177" y="5301500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4953177" y="5301500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4956632" y="531882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4956632" y="531882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4963134" y="531794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4963134" y="531794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4965725" y="532098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57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4965725" y="532098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57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4966157" y="5303227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4343" y="4343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4966157" y="5303227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43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4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4971783" y="5292432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08"/>
                  </a:lnTo>
                  <a:lnTo>
                    <a:pt x="5486" y="69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4971783" y="5292432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08"/>
                  </a:lnTo>
                  <a:lnTo>
                    <a:pt x="5486" y="690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4912906" y="531362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4912906" y="531362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4914214" y="530842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4914214" y="530842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4889538" y="5330139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06"/>
                  </a:lnTo>
                  <a:lnTo>
                    <a:pt x="87731" y="37706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4889538" y="5330139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06"/>
                  </a:moveTo>
                  <a:lnTo>
                    <a:pt x="0" y="37706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0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4904270" y="534095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4904270" y="534095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4897767" y="5339651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4897767" y="5339651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4895164" y="53560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4895164" y="535609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4908156" y="533013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4908156" y="533013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4913795" y="5330139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67"/>
                  </a:lnTo>
                  <a:lnTo>
                    <a:pt x="49771" y="9067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4913795" y="5330139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67"/>
                  </a:moveTo>
                  <a:lnTo>
                    <a:pt x="49771" y="9067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4922431" y="533013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4922431" y="533013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4922431" y="535654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4922431" y="535654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4933264" y="5356542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4933264" y="5356542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4932832" y="533360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0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4932832" y="533360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00"/>
                  </a:moveTo>
                  <a:lnTo>
                    <a:pt x="2279" y="2800"/>
                  </a:lnTo>
                </a:path>
              </a:pathLst>
            </a:custGeom>
            <a:ln w="5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4938890" y="5330139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94"/>
                  </a:lnTo>
                  <a:lnTo>
                    <a:pt x="11252" y="519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4938890" y="5330139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94"/>
                  </a:moveTo>
                  <a:lnTo>
                    <a:pt x="11252" y="5194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4956632" y="533013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4956632" y="533013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33"/>
                  </a:moveTo>
                  <a:lnTo>
                    <a:pt x="2279" y="4533"/>
                  </a:lnTo>
                </a:path>
              </a:pathLst>
            </a:custGeom>
            <a:ln w="9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4953177" y="5339206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300"/>
                  </a:lnTo>
                  <a:lnTo>
                    <a:pt x="8216" y="14300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4953177" y="5339206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300"/>
                  </a:lnTo>
                  <a:lnTo>
                    <a:pt x="0" y="1430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4956632" y="535654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4956632" y="535654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4963134" y="535566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4963134" y="535566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4965725" y="535870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70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4965725" y="535870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70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4966157" y="5340959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343" y="4317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4966157" y="5340959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17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4971783" y="5330139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34"/>
                  </a:lnTo>
                  <a:lnTo>
                    <a:pt x="5486" y="69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4971783" y="5330139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34"/>
                  </a:lnTo>
                  <a:lnTo>
                    <a:pt x="5486" y="693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4912906" y="53513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4912906" y="53513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4914214" y="534614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4914214" y="534614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4889538" y="536784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31" y="37731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4889538" y="536784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4904270" y="537867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4904270" y="537867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4897767" y="537735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4897767" y="537735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4895164" y="539382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4895164" y="539382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4908156" y="536784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4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4908156" y="536784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21"/>
                  </a:moveTo>
                  <a:lnTo>
                    <a:pt x="2279" y="4121"/>
                  </a:lnTo>
                </a:path>
              </a:pathLst>
            </a:custGeom>
            <a:ln w="82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4913795" y="5367845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80"/>
                  </a:lnTo>
                  <a:lnTo>
                    <a:pt x="49771" y="9080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4913795" y="5367845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80"/>
                  </a:moveTo>
                  <a:lnTo>
                    <a:pt x="49771" y="9080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4922431" y="536784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4922431" y="536784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4922431" y="539426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97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4922431" y="539426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9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4933264" y="5394261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4933264" y="5394261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4932832" y="5371325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0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4932832" y="5371325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00"/>
                  </a:moveTo>
                  <a:lnTo>
                    <a:pt x="2279" y="2800"/>
                  </a:lnTo>
                </a:path>
              </a:pathLst>
            </a:custGeom>
            <a:ln w="5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4938890" y="5367845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94"/>
                  </a:lnTo>
                  <a:lnTo>
                    <a:pt x="11252" y="519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4938890" y="5367845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94"/>
                  </a:moveTo>
                  <a:lnTo>
                    <a:pt x="11252" y="5194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4956632" y="53678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4956632" y="536784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4953177" y="5376925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312"/>
                  </a:lnTo>
                  <a:lnTo>
                    <a:pt x="8216" y="14312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4953177" y="5376925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312"/>
                  </a:lnTo>
                  <a:lnTo>
                    <a:pt x="0" y="14312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4956632" y="539426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4956632" y="539426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4963134" y="539338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4963134" y="539338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4965725" y="5396407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70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4965725" y="5396407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70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4966157" y="5378678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4343" y="433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4966157" y="5378678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30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4971783" y="5367845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34"/>
                  </a:lnTo>
                  <a:lnTo>
                    <a:pt x="5486" y="69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4971783" y="5367845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34"/>
                  </a:lnTo>
                  <a:lnTo>
                    <a:pt x="5486" y="693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4912906" y="538906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4912906" y="538906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4914214" y="538384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4914214" y="538384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4889538" y="540557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06"/>
                  </a:lnTo>
                  <a:lnTo>
                    <a:pt x="87731" y="37706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4889538" y="540557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06"/>
                  </a:moveTo>
                  <a:lnTo>
                    <a:pt x="0" y="37706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0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4904270" y="541639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4904270" y="541639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4897767" y="5415102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4897767" y="5415102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4895164" y="54315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4895164" y="543154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4908156" y="540557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4908156" y="540557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4913795" y="5405577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93"/>
                  </a:lnTo>
                  <a:lnTo>
                    <a:pt x="49771" y="9093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4913795" y="5405577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93"/>
                  </a:moveTo>
                  <a:lnTo>
                    <a:pt x="49771" y="9093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4922431" y="540557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4922431" y="540557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4922431" y="5431967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4922431" y="5431967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4933264" y="5431967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3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4933264" y="5431967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7"/>
                  </a:moveTo>
                  <a:lnTo>
                    <a:pt x="2279" y="3467"/>
                  </a:lnTo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4932832" y="5409044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2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4932832" y="5409044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3"/>
                  </a:moveTo>
                  <a:lnTo>
                    <a:pt x="2279" y="2813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4938890" y="5405577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81"/>
                  </a:lnTo>
                  <a:lnTo>
                    <a:pt x="11252" y="5181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4938890" y="5405577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81"/>
                  </a:moveTo>
                  <a:lnTo>
                    <a:pt x="11252" y="5181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4956632" y="540557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4956632" y="540557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4953177" y="5414670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4953177" y="5414670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4956632" y="5431967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4956632" y="5431967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4963134" y="54311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4963134" y="543111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4965725" y="543412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83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4965725" y="543412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83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4966157" y="5416397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4343" y="433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4966157" y="5416397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30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4971783" y="5405577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4971783" y="5405577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4912906" y="542677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4912906" y="542677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4914214" y="54215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4914214" y="542157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4889538" y="544328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31" y="37731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4889538" y="544328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4904270" y="545410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4904270" y="545410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4897767" y="5452833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4897767" y="5452833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4895164" y="546926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4895164" y="546926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4908156" y="54432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4908156" y="544328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4913795" y="5443283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105"/>
                  </a:lnTo>
                  <a:lnTo>
                    <a:pt x="49771" y="9105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4913795" y="5443283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105"/>
                  </a:moveTo>
                  <a:lnTo>
                    <a:pt x="49771" y="9105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4922431" y="544328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4922431" y="544328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4922431" y="546969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4922431" y="546969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4933264" y="546969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4933264" y="546969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4932832" y="544675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4932832" y="5446750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9"/>
                  </a:moveTo>
                  <a:lnTo>
                    <a:pt x="2279" y="2819"/>
                  </a:lnTo>
                </a:path>
              </a:pathLst>
            </a:custGeom>
            <a:ln w="56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4938890" y="5443283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206"/>
                  </a:lnTo>
                  <a:lnTo>
                    <a:pt x="11252" y="5206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4938890" y="5443283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206"/>
                  </a:moveTo>
                  <a:lnTo>
                    <a:pt x="11252" y="5206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4956632" y="544328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4956632" y="544328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4953177" y="5452389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4953177" y="5452389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4956632" y="546969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4956632" y="546969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4963134" y="546883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4963134" y="546883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4965725" y="547185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70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4965725" y="547185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70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4966157" y="5454103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4343" y="433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4966157" y="5454103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30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4971783" y="5443283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34"/>
                  </a:lnTo>
                  <a:lnTo>
                    <a:pt x="5486" y="69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4971783" y="5443283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34"/>
                  </a:lnTo>
                  <a:lnTo>
                    <a:pt x="5486" y="693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4912906" y="54645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4912906" y="54645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4914214" y="545931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4914214" y="545931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4889538" y="548101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31" y="37719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4889538" y="548101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18"/>
                  </a:moveTo>
                  <a:lnTo>
                    <a:pt x="0" y="37718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1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4904270" y="549183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4904270" y="549183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4897767" y="5490540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4897767" y="5490540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4895164" y="550697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4895164" y="550697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4908156" y="54810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4908156" y="5481015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02"/>
                  </a:moveTo>
                  <a:lnTo>
                    <a:pt x="2279" y="4102"/>
                  </a:lnTo>
                </a:path>
              </a:pathLst>
            </a:custGeom>
            <a:ln w="82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4913795" y="5481015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93"/>
                  </a:lnTo>
                  <a:lnTo>
                    <a:pt x="49771" y="9093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4913795" y="5481015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93"/>
                  </a:moveTo>
                  <a:lnTo>
                    <a:pt x="49771" y="9093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4922431" y="54810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4922431" y="54810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4922431" y="550743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4922431" y="550743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4933264" y="5507431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4933264" y="5507431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4932832" y="548446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4932832" y="548446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9"/>
                  </a:moveTo>
                  <a:lnTo>
                    <a:pt x="2279" y="2819"/>
                  </a:lnTo>
                </a:path>
              </a:pathLst>
            </a:custGeom>
            <a:ln w="56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4938890" y="5481015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219"/>
                  </a:lnTo>
                  <a:lnTo>
                    <a:pt x="11252" y="5219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4938890" y="5481015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219"/>
                  </a:moveTo>
                  <a:lnTo>
                    <a:pt x="11252" y="5219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4956632" y="548101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4956632" y="548101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4953177" y="5490108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4953177" y="5490108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4956632" y="550743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" name="object 1352"/>
            <p:cNvSpPr/>
            <p:nvPr/>
          </p:nvSpPr>
          <p:spPr>
            <a:xfrm>
              <a:off x="4956632" y="550743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" name="object 1353"/>
            <p:cNvSpPr/>
            <p:nvPr/>
          </p:nvSpPr>
          <p:spPr>
            <a:xfrm>
              <a:off x="4963134" y="550652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" name="object 1354"/>
            <p:cNvSpPr/>
            <p:nvPr/>
          </p:nvSpPr>
          <p:spPr>
            <a:xfrm>
              <a:off x="4963134" y="550652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9"/>
                  </a:moveTo>
                  <a:lnTo>
                    <a:pt x="2279" y="4559"/>
                  </a:lnTo>
                </a:path>
              </a:pathLst>
            </a:custGeom>
            <a:ln w="91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5" name="object 1355"/>
            <p:cNvSpPr/>
            <p:nvPr/>
          </p:nvSpPr>
          <p:spPr>
            <a:xfrm>
              <a:off x="4965725" y="5509590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57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6" name="object 1356"/>
            <p:cNvSpPr/>
            <p:nvPr/>
          </p:nvSpPr>
          <p:spPr>
            <a:xfrm>
              <a:off x="4965725" y="5509590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57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" name="object 1357"/>
            <p:cNvSpPr/>
            <p:nvPr/>
          </p:nvSpPr>
          <p:spPr>
            <a:xfrm>
              <a:off x="4966157" y="549183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4343" y="433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8" name="object 1358"/>
            <p:cNvSpPr/>
            <p:nvPr/>
          </p:nvSpPr>
          <p:spPr>
            <a:xfrm>
              <a:off x="4966157" y="549183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30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9" name="object 1359"/>
            <p:cNvSpPr/>
            <p:nvPr/>
          </p:nvSpPr>
          <p:spPr>
            <a:xfrm>
              <a:off x="4971783" y="5481015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4971783" y="5481015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" name="object 1361"/>
            <p:cNvSpPr/>
            <p:nvPr/>
          </p:nvSpPr>
          <p:spPr>
            <a:xfrm>
              <a:off x="4912906" y="550221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" name="object 1362"/>
            <p:cNvSpPr/>
            <p:nvPr/>
          </p:nvSpPr>
          <p:spPr>
            <a:xfrm>
              <a:off x="4912906" y="550221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4914214" y="54970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" name="object 1364"/>
            <p:cNvSpPr/>
            <p:nvPr/>
          </p:nvSpPr>
          <p:spPr>
            <a:xfrm>
              <a:off x="4914214" y="5497004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" name="object 1365"/>
            <p:cNvSpPr/>
            <p:nvPr/>
          </p:nvSpPr>
          <p:spPr>
            <a:xfrm>
              <a:off x="4889538" y="551873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31" y="37719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" name="object 1366"/>
            <p:cNvSpPr/>
            <p:nvPr/>
          </p:nvSpPr>
          <p:spPr>
            <a:xfrm>
              <a:off x="4889538" y="551873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19"/>
                  </a:moveTo>
                  <a:lnTo>
                    <a:pt x="0" y="37719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19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" name="object 1367"/>
            <p:cNvSpPr/>
            <p:nvPr/>
          </p:nvSpPr>
          <p:spPr>
            <a:xfrm>
              <a:off x="4904270" y="552955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" name="object 1368"/>
            <p:cNvSpPr/>
            <p:nvPr/>
          </p:nvSpPr>
          <p:spPr>
            <a:xfrm>
              <a:off x="4904270" y="552955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" name="object 1369"/>
            <p:cNvSpPr/>
            <p:nvPr/>
          </p:nvSpPr>
          <p:spPr>
            <a:xfrm>
              <a:off x="4897767" y="552824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0" name="object 1370"/>
            <p:cNvSpPr/>
            <p:nvPr/>
          </p:nvSpPr>
          <p:spPr>
            <a:xfrm>
              <a:off x="4897767" y="552824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1" name="object 1371"/>
            <p:cNvSpPr/>
            <p:nvPr/>
          </p:nvSpPr>
          <p:spPr>
            <a:xfrm>
              <a:off x="4895164" y="55447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" name="object 1372"/>
            <p:cNvSpPr/>
            <p:nvPr/>
          </p:nvSpPr>
          <p:spPr>
            <a:xfrm>
              <a:off x="4895164" y="554470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3" name="object 1373"/>
            <p:cNvSpPr/>
            <p:nvPr/>
          </p:nvSpPr>
          <p:spPr>
            <a:xfrm>
              <a:off x="4908156" y="55187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4" name="object 1374"/>
            <p:cNvSpPr/>
            <p:nvPr/>
          </p:nvSpPr>
          <p:spPr>
            <a:xfrm>
              <a:off x="4908156" y="551873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08"/>
                  </a:moveTo>
                  <a:lnTo>
                    <a:pt x="2279" y="4108"/>
                  </a:lnTo>
                </a:path>
              </a:pathLst>
            </a:custGeom>
            <a:ln w="8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5" name="object 1375"/>
            <p:cNvSpPr/>
            <p:nvPr/>
          </p:nvSpPr>
          <p:spPr>
            <a:xfrm>
              <a:off x="4913795" y="5518734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80"/>
                  </a:lnTo>
                  <a:lnTo>
                    <a:pt x="49771" y="9080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" name="object 1376"/>
            <p:cNvSpPr/>
            <p:nvPr/>
          </p:nvSpPr>
          <p:spPr>
            <a:xfrm>
              <a:off x="4913795" y="5518734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80"/>
                  </a:moveTo>
                  <a:lnTo>
                    <a:pt x="49771" y="9080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" name="object 1377"/>
            <p:cNvSpPr/>
            <p:nvPr/>
          </p:nvSpPr>
          <p:spPr>
            <a:xfrm>
              <a:off x="4922431" y="551873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" name="object 1378"/>
            <p:cNvSpPr/>
            <p:nvPr/>
          </p:nvSpPr>
          <p:spPr>
            <a:xfrm>
              <a:off x="4922431" y="551873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" name="object 1379"/>
            <p:cNvSpPr/>
            <p:nvPr/>
          </p:nvSpPr>
          <p:spPr>
            <a:xfrm>
              <a:off x="4922431" y="554512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97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" name="object 1380"/>
            <p:cNvSpPr/>
            <p:nvPr/>
          </p:nvSpPr>
          <p:spPr>
            <a:xfrm>
              <a:off x="4922431" y="554512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9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" name="object 1381"/>
            <p:cNvSpPr/>
            <p:nvPr/>
          </p:nvSpPr>
          <p:spPr>
            <a:xfrm>
              <a:off x="4933264" y="554512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3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" name="object 1382"/>
            <p:cNvSpPr/>
            <p:nvPr/>
          </p:nvSpPr>
          <p:spPr>
            <a:xfrm>
              <a:off x="4933264" y="554512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7"/>
                  </a:moveTo>
                  <a:lnTo>
                    <a:pt x="2279" y="3467"/>
                  </a:lnTo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3" name="object 1383"/>
            <p:cNvSpPr/>
            <p:nvPr/>
          </p:nvSpPr>
          <p:spPr>
            <a:xfrm>
              <a:off x="4932832" y="552220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1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4" name="object 1384"/>
            <p:cNvSpPr/>
            <p:nvPr/>
          </p:nvSpPr>
          <p:spPr>
            <a:xfrm>
              <a:off x="4932832" y="552220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06"/>
                  </a:moveTo>
                  <a:lnTo>
                    <a:pt x="2279" y="2806"/>
                  </a:lnTo>
                </a:path>
              </a:pathLst>
            </a:custGeom>
            <a:ln w="56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5" name="object 1385"/>
            <p:cNvSpPr/>
            <p:nvPr/>
          </p:nvSpPr>
          <p:spPr>
            <a:xfrm>
              <a:off x="4938890" y="551873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94"/>
                  </a:lnTo>
                  <a:lnTo>
                    <a:pt x="11252" y="519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6" name="object 1386"/>
            <p:cNvSpPr/>
            <p:nvPr/>
          </p:nvSpPr>
          <p:spPr>
            <a:xfrm>
              <a:off x="4938890" y="551873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94"/>
                  </a:moveTo>
                  <a:lnTo>
                    <a:pt x="11252" y="5194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7" name="object 1387"/>
            <p:cNvSpPr/>
            <p:nvPr/>
          </p:nvSpPr>
          <p:spPr>
            <a:xfrm>
              <a:off x="4956632" y="551873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8" name="object 1388"/>
            <p:cNvSpPr/>
            <p:nvPr/>
          </p:nvSpPr>
          <p:spPr>
            <a:xfrm>
              <a:off x="4956632" y="551873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9" name="object 1389"/>
            <p:cNvSpPr/>
            <p:nvPr/>
          </p:nvSpPr>
          <p:spPr>
            <a:xfrm>
              <a:off x="4953177" y="5527814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300"/>
                  </a:lnTo>
                  <a:lnTo>
                    <a:pt x="8216" y="14300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0" name="object 1390"/>
            <p:cNvSpPr/>
            <p:nvPr/>
          </p:nvSpPr>
          <p:spPr>
            <a:xfrm>
              <a:off x="4953177" y="5527814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300"/>
                  </a:lnTo>
                  <a:lnTo>
                    <a:pt x="0" y="1430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1" name="object 1391"/>
            <p:cNvSpPr/>
            <p:nvPr/>
          </p:nvSpPr>
          <p:spPr>
            <a:xfrm>
              <a:off x="4956632" y="554512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" name="object 1392"/>
            <p:cNvSpPr/>
            <p:nvPr/>
          </p:nvSpPr>
          <p:spPr>
            <a:xfrm>
              <a:off x="4956632" y="554512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" name="object 1393"/>
            <p:cNvSpPr/>
            <p:nvPr/>
          </p:nvSpPr>
          <p:spPr>
            <a:xfrm>
              <a:off x="4963134" y="554426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" name="object 1394"/>
            <p:cNvSpPr/>
            <p:nvPr/>
          </p:nvSpPr>
          <p:spPr>
            <a:xfrm>
              <a:off x="4963134" y="554426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" name="object 1395"/>
            <p:cNvSpPr/>
            <p:nvPr/>
          </p:nvSpPr>
          <p:spPr>
            <a:xfrm>
              <a:off x="4965725" y="554728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83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" name="object 1396"/>
            <p:cNvSpPr/>
            <p:nvPr/>
          </p:nvSpPr>
          <p:spPr>
            <a:xfrm>
              <a:off x="4965725" y="5547283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83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4966157" y="5529554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4343" y="433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" name="object 1398"/>
            <p:cNvSpPr/>
            <p:nvPr/>
          </p:nvSpPr>
          <p:spPr>
            <a:xfrm>
              <a:off x="4966157" y="5529554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30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" name="object 1399"/>
            <p:cNvSpPr/>
            <p:nvPr/>
          </p:nvSpPr>
          <p:spPr>
            <a:xfrm>
              <a:off x="4971783" y="551873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" name="object 1400"/>
            <p:cNvSpPr/>
            <p:nvPr/>
          </p:nvSpPr>
          <p:spPr>
            <a:xfrm>
              <a:off x="4971783" y="551873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" name="object 1401"/>
            <p:cNvSpPr/>
            <p:nvPr/>
          </p:nvSpPr>
          <p:spPr>
            <a:xfrm>
              <a:off x="4912906" y="553994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2" name="object 1402"/>
            <p:cNvSpPr/>
            <p:nvPr/>
          </p:nvSpPr>
          <p:spPr>
            <a:xfrm>
              <a:off x="4912906" y="553994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" name="object 1403"/>
            <p:cNvSpPr/>
            <p:nvPr/>
          </p:nvSpPr>
          <p:spPr>
            <a:xfrm>
              <a:off x="4914214" y="55347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" name="object 1404"/>
            <p:cNvSpPr/>
            <p:nvPr/>
          </p:nvSpPr>
          <p:spPr>
            <a:xfrm>
              <a:off x="4914214" y="553473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5" name="object 1405"/>
            <p:cNvSpPr/>
            <p:nvPr/>
          </p:nvSpPr>
          <p:spPr>
            <a:xfrm>
              <a:off x="4889538" y="5556465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31" y="37719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6" name="object 1406"/>
            <p:cNvSpPr/>
            <p:nvPr/>
          </p:nvSpPr>
          <p:spPr>
            <a:xfrm>
              <a:off x="4889538" y="555645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7" name="object 1407"/>
            <p:cNvSpPr/>
            <p:nvPr/>
          </p:nvSpPr>
          <p:spPr>
            <a:xfrm>
              <a:off x="4904270" y="556727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" name="object 1408"/>
            <p:cNvSpPr/>
            <p:nvPr/>
          </p:nvSpPr>
          <p:spPr>
            <a:xfrm>
              <a:off x="4904270" y="556727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9" name="object 1409"/>
            <p:cNvSpPr/>
            <p:nvPr/>
          </p:nvSpPr>
          <p:spPr>
            <a:xfrm>
              <a:off x="4897767" y="5565978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0" name="object 1410"/>
            <p:cNvSpPr/>
            <p:nvPr/>
          </p:nvSpPr>
          <p:spPr>
            <a:xfrm>
              <a:off x="4897767" y="5565978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" name="object 1411"/>
            <p:cNvSpPr/>
            <p:nvPr/>
          </p:nvSpPr>
          <p:spPr>
            <a:xfrm>
              <a:off x="4895164" y="558242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" name="object 1412"/>
            <p:cNvSpPr/>
            <p:nvPr/>
          </p:nvSpPr>
          <p:spPr>
            <a:xfrm>
              <a:off x="4895164" y="558242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" name="object 1413"/>
            <p:cNvSpPr/>
            <p:nvPr/>
          </p:nvSpPr>
          <p:spPr>
            <a:xfrm>
              <a:off x="4908156" y="555645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" name="object 1414"/>
            <p:cNvSpPr/>
            <p:nvPr/>
          </p:nvSpPr>
          <p:spPr>
            <a:xfrm>
              <a:off x="4908156" y="555645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08"/>
                  </a:moveTo>
                  <a:lnTo>
                    <a:pt x="2279" y="4108"/>
                  </a:lnTo>
                </a:path>
              </a:pathLst>
            </a:custGeom>
            <a:ln w="8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4913795" y="5556453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93"/>
                  </a:lnTo>
                  <a:lnTo>
                    <a:pt x="49771" y="9093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" name="object 1416"/>
            <p:cNvSpPr/>
            <p:nvPr/>
          </p:nvSpPr>
          <p:spPr>
            <a:xfrm>
              <a:off x="4913795" y="5556453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93"/>
                  </a:moveTo>
                  <a:lnTo>
                    <a:pt x="49771" y="9093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7" name="object 1417"/>
            <p:cNvSpPr/>
            <p:nvPr/>
          </p:nvSpPr>
          <p:spPr>
            <a:xfrm>
              <a:off x="4922431" y="555645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8" name="object 1418"/>
            <p:cNvSpPr/>
            <p:nvPr/>
          </p:nvSpPr>
          <p:spPr>
            <a:xfrm>
              <a:off x="4922431" y="555645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9" name="object 1419"/>
            <p:cNvSpPr/>
            <p:nvPr/>
          </p:nvSpPr>
          <p:spPr>
            <a:xfrm>
              <a:off x="4922431" y="5582856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" name="object 1420"/>
            <p:cNvSpPr/>
            <p:nvPr/>
          </p:nvSpPr>
          <p:spPr>
            <a:xfrm>
              <a:off x="4922431" y="5582856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1" name="object 1421"/>
            <p:cNvSpPr/>
            <p:nvPr/>
          </p:nvSpPr>
          <p:spPr>
            <a:xfrm>
              <a:off x="4933264" y="5582856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3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2" name="object 1422"/>
            <p:cNvSpPr/>
            <p:nvPr/>
          </p:nvSpPr>
          <p:spPr>
            <a:xfrm>
              <a:off x="4933264" y="5582856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7"/>
                  </a:moveTo>
                  <a:lnTo>
                    <a:pt x="2279" y="3467"/>
                  </a:lnTo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3" name="object 1423"/>
            <p:cNvSpPr/>
            <p:nvPr/>
          </p:nvSpPr>
          <p:spPr>
            <a:xfrm>
              <a:off x="4932832" y="555990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" name="object 1424"/>
            <p:cNvSpPr/>
            <p:nvPr/>
          </p:nvSpPr>
          <p:spPr>
            <a:xfrm>
              <a:off x="4932832" y="555990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9"/>
                  </a:moveTo>
                  <a:lnTo>
                    <a:pt x="2279" y="2819"/>
                  </a:lnTo>
                </a:path>
              </a:pathLst>
            </a:custGeom>
            <a:ln w="56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" name="object 1425"/>
            <p:cNvSpPr/>
            <p:nvPr/>
          </p:nvSpPr>
          <p:spPr>
            <a:xfrm>
              <a:off x="4938890" y="5556453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68"/>
                  </a:lnTo>
                  <a:lnTo>
                    <a:pt x="11252" y="5168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4938890" y="5556453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68"/>
                  </a:moveTo>
                  <a:lnTo>
                    <a:pt x="11252" y="5168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" name="object 1427"/>
            <p:cNvSpPr/>
            <p:nvPr/>
          </p:nvSpPr>
          <p:spPr>
            <a:xfrm>
              <a:off x="4956632" y="555645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" name="object 1428"/>
            <p:cNvSpPr/>
            <p:nvPr/>
          </p:nvSpPr>
          <p:spPr>
            <a:xfrm>
              <a:off x="4956632" y="555645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" name="object 1429"/>
            <p:cNvSpPr/>
            <p:nvPr/>
          </p:nvSpPr>
          <p:spPr>
            <a:xfrm>
              <a:off x="4953177" y="5565546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" name="object 1430"/>
            <p:cNvSpPr/>
            <p:nvPr/>
          </p:nvSpPr>
          <p:spPr>
            <a:xfrm>
              <a:off x="4953177" y="5565546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" name="object 1431"/>
            <p:cNvSpPr/>
            <p:nvPr/>
          </p:nvSpPr>
          <p:spPr>
            <a:xfrm>
              <a:off x="4956632" y="5582856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" name="object 1432"/>
            <p:cNvSpPr/>
            <p:nvPr/>
          </p:nvSpPr>
          <p:spPr>
            <a:xfrm>
              <a:off x="4956632" y="5582856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4963134" y="558199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" name="object 1434"/>
            <p:cNvSpPr/>
            <p:nvPr/>
          </p:nvSpPr>
          <p:spPr>
            <a:xfrm>
              <a:off x="4963134" y="558199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" name="object 1435"/>
            <p:cNvSpPr/>
            <p:nvPr/>
          </p:nvSpPr>
          <p:spPr>
            <a:xfrm>
              <a:off x="4965725" y="558502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45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6" name="object 1436"/>
            <p:cNvSpPr/>
            <p:nvPr/>
          </p:nvSpPr>
          <p:spPr>
            <a:xfrm>
              <a:off x="4965725" y="558502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45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" name="object 1437"/>
            <p:cNvSpPr/>
            <p:nvPr/>
          </p:nvSpPr>
          <p:spPr>
            <a:xfrm>
              <a:off x="4966157" y="5567273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343" y="4318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" name="object 1438"/>
            <p:cNvSpPr/>
            <p:nvPr/>
          </p:nvSpPr>
          <p:spPr>
            <a:xfrm>
              <a:off x="4966157" y="5567273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18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" name="object 1439"/>
            <p:cNvSpPr/>
            <p:nvPr/>
          </p:nvSpPr>
          <p:spPr>
            <a:xfrm>
              <a:off x="4971783" y="5556453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0" name="object 1440"/>
            <p:cNvSpPr/>
            <p:nvPr/>
          </p:nvSpPr>
          <p:spPr>
            <a:xfrm>
              <a:off x="4971783" y="5556453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1" name="object 1441"/>
            <p:cNvSpPr/>
            <p:nvPr/>
          </p:nvSpPr>
          <p:spPr>
            <a:xfrm>
              <a:off x="4912906" y="557767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2" name="object 1442"/>
            <p:cNvSpPr/>
            <p:nvPr/>
          </p:nvSpPr>
          <p:spPr>
            <a:xfrm>
              <a:off x="4912906" y="557767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3" name="object 1443"/>
            <p:cNvSpPr/>
            <p:nvPr/>
          </p:nvSpPr>
          <p:spPr>
            <a:xfrm>
              <a:off x="4914214" y="55724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4" name="object 1444"/>
            <p:cNvSpPr/>
            <p:nvPr/>
          </p:nvSpPr>
          <p:spPr>
            <a:xfrm>
              <a:off x="4914214" y="557246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" name="object 1445"/>
            <p:cNvSpPr/>
            <p:nvPr/>
          </p:nvSpPr>
          <p:spPr>
            <a:xfrm>
              <a:off x="4889538" y="559418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06"/>
                  </a:lnTo>
                  <a:lnTo>
                    <a:pt x="87731" y="37706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" name="object 1446"/>
            <p:cNvSpPr/>
            <p:nvPr/>
          </p:nvSpPr>
          <p:spPr>
            <a:xfrm>
              <a:off x="4889538" y="559418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06"/>
                  </a:moveTo>
                  <a:lnTo>
                    <a:pt x="0" y="37706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0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" name="object 1447"/>
            <p:cNvSpPr/>
            <p:nvPr/>
          </p:nvSpPr>
          <p:spPr>
            <a:xfrm>
              <a:off x="4904270" y="560499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" name="object 1448"/>
            <p:cNvSpPr/>
            <p:nvPr/>
          </p:nvSpPr>
          <p:spPr>
            <a:xfrm>
              <a:off x="4904270" y="560499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9" name="object 1449"/>
            <p:cNvSpPr/>
            <p:nvPr/>
          </p:nvSpPr>
          <p:spPr>
            <a:xfrm>
              <a:off x="4897767" y="5603709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" name="object 1450"/>
            <p:cNvSpPr/>
            <p:nvPr/>
          </p:nvSpPr>
          <p:spPr>
            <a:xfrm>
              <a:off x="4897767" y="5603709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" name="object 1451"/>
            <p:cNvSpPr/>
            <p:nvPr/>
          </p:nvSpPr>
          <p:spPr>
            <a:xfrm>
              <a:off x="4895164" y="562014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" name="object 1452"/>
            <p:cNvSpPr/>
            <p:nvPr/>
          </p:nvSpPr>
          <p:spPr>
            <a:xfrm>
              <a:off x="4895164" y="562014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" name="object 1453"/>
            <p:cNvSpPr/>
            <p:nvPr/>
          </p:nvSpPr>
          <p:spPr>
            <a:xfrm>
              <a:off x="4908156" y="559418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1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" name="object 1454"/>
            <p:cNvSpPr/>
            <p:nvPr/>
          </p:nvSpPr>
          <p:spPr>
            <a:xfrm>
              <a:off x="4908156" y="559418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08"/>
                  </a:moveTo>
                  <a:lnTo>
                    <a:pt x="2279" y="4108"/>
                  </a:lnTo>
                </a:path>
              </a:pathLst>
            </a:custGeom>
            <a:ln w="82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5" name="object 1455"/>
            <p:cNvSpPr/>
            <p:nvPr/>
          </p:nvSpPr>
          <p:spPr>
            <a:xfrm>
              <a:off x="4913795" y="5594184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80"/>
                  </a:lnTo>
                  <a:lnTo>
                    <a:pt x="49771" y="9080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6" name="object 1456"/>
            <p:cNvSpPr/>
            <p:nvPr/>
          </p:nvSpPr>
          <p:spPr>
            <a:xfrm>
              <a:off x="4913795" y="5594184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80"/>
                  </a:moveTo>
                  <a:lnTo>
                    <a:pt x="49771" y="9080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7" name="object 1457"/>
            <p:cNvSpPr/>
            <p:nvPr/>
          </p:nvSpPr>
          <p:spPr>
            <a:xfrm>
              <a:off x="4922431" y="559418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8" name="object 1458"/>
            <p:cNvSpPr/>
            <p:nvPr/>
          </p:nvSpPr>
          <p:spPr>
            <a:xfrm>
              <a:off x="4922431" y="559418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0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9" name="object 1459"/>
            <p:cNvSpPr/>
            <p:nvPr/>
          </p:nvSpPr>
          <p:spPr>
            <a:xfrm>
              <a:off x="4922431" y="5620575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97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" name="object 1460"/>
            <p:cNvSpPr/>
            <p:nvPr/>
          </p:nvSpPr>
          <p:spPr>
            <a:xfrm>
              <a:off x="4922431" y="5620575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9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" name="object 1461"/>
            <p:cNvSpPr/>
            <p:nvPr/>
          </p:nvSpPr>
          <p:spPr>
            <a:xfrm>
              <a:off x="4933264" y="5620575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" name="object 1462"/>
            <p:cNvSpPr/>
            <p:nvPr/>
          </p:nvSpPr>
          <p:spPr>
            <a:xfrm>
              <a:off x="4933264" y="5620575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" name="object 1463"/>
            <p:cNvSpPr/>
            <p:nvPr/>
          </p:nvSpPr>
          <p:spPr>
            <a:xfrm>
              <a:off x="4932832" y="559763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2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4" name="object 1464"/>
            <p:cNvSpPr/>
            <p:nvPr/>
          </p:nvSpPr>
          <p:spPr>
            <a:xfrm>
              <a:off x="4932832" y="559763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3"/>
                  </a:moveTo>
                  <a:lnTo>
                    <a:pt x="2279" y="2813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" name="object 1465"/>
            <p:cNvSpPr/>
            <p:nvPr/>
          </p:nvSpPr>
          <p:spPr>
            <a:xfrm>
              <a:off x="4938890" y="559418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68"/>
                  </a:lnTo>
                  <a:lnTo>
                    <a:pt x="11252" y="5168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" name="object 1466"/>
            <p:cNvSpPr/>
            <p:nvPr/>
          </p:nvSpPr>
          <p:spPr>
            <a:xfrm>
              <a:off x="4938890" y="559418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68"/>
                  </a:moveTo>
                  <a:lnTo>
                    <a:pt x="11252" y="5168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" name="object 1467"/>
            <p:cNvSpPr/>
            <p:nvPr/>
          </p:nvSpPr>
          <p:spPr>
            <a:xfrm>
              <a:off x="4956632" y="55941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" name="object 1468"/>
            <p:cNvSpPr/>
            <p:nvPr/>
          </p:nvSpPr>
          <p:spPr>
            <a:xfrm>
              <a:off x="4956632" y="559418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9" name="object 1469"/>
            <p:cNvSpPr/>
            <p:nvPr/>
          </p:nvSpPr>
          <p:spPr>
            <a:xfrm>
              <a:off x="4953177" y="5603265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74"/>
                  </a:lnTo>
                  <a:lnTo>
                    <a:pt x="8216" y="14274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" name="object 1470"/>
            <p:cNvSpPr/>
            <p:nvPr/>
          </p:nvSpPr>
          <p:spPr>
            <a:xfrm>
              <a:off x="4953177" y="5603265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74"/>
                  </a:lnTo>
                  <a:lnTo>
                    <a:pt x="0" y="14274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" name="object 1471"/>
            <p:cNvSpPr/>
            <p:nvPr/>
          </p:nvSpPr>
          <p:spPr>
            <a:xfrm>
              <a:off x="4956632" y="5620575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2" name="object 1472"/>
            <p:cNvSpPr/>
            <p:nvPr/>
          </p:nvSpPr>
          <p:spPr>
            <a:xfrm>
              <a:off x="4956632" y="5620575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3" name="object 1473"/>
            <p:cNvSpPr/>
            <p:nvPr/>
          </p:nvSpPr>
          <p:spPr>
            <a:xfrm>
              <a:off x="4963134" y="561969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4" name="object 1474"/>
            <p:cNvSpPr/>
            <p:nvPr/>
          </p:nvSpPr>
          <p:spPr>
            <a:xfrm>
              <a:off x="4963134" y="561969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5" name="object 1475"/>
            <p:cNvSpPr/>
            <p:nvPr/>
          </p:nvSpPr>
          <p:spPr>
            <a:xfrm>
              <a:off x="4965725" y="5622759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3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6" name="object 1476"/>
            <p:cNvSpPr/>
            <p:nvPr/>
          </p:nvSpPr>
          <p:spPr>
            <a:xfrm>
              <a:off x="4965725" y="5622759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32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7" name="object 1477"/>
            <p:cNvSpPr/>
            <p:nvPr/>
          </p:nvSpPr>
          <p:spPr>
            <a:xfrm>
              <a:off x="4966157" y="5604992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4343" y="433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8" name="object 1478"/>
            <p:cNvSpPr/>
            <p:nvPr/>
          </p:nvSpPr>
          <p:spPr>
            <a:xfrm>
              <a:off x="4966157" y="5604992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30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" name="object 1479"/>
            <p:cNvSpPr/>
            <p:nvPr/>
          </p:nvSpPr>
          <p:spPr>
            <a:xfrm>
              <a:off x="4971783" y="559418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08"/>
                  </a:lnTo>
                  <a:lnTo>
                    <a:pt x="5486" y="69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" name="object 1480"/>
            <p:cNvSpPr/>
            <p:nvPr/>
          </p:nvSpPr>
          <p:spPr>
            <a:xfrm>
              <a:off x="4971783" y="559418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08"/>
                  </a:lnTo>
                  <a:lnTo>
                    <a:pt x="5486" y="690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" name="object 1481"/>
            <p:cNvSpPr/>
            <p:nvPr/>
          </p:nvSpPr>
          <p:spPr>
            <a:xfrm>
              <a:off x="4912906" y="561538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" name="object 1482"/>
            <p:cNvSpPr/>
            <p:nvPr/>
          </p:nvSpPr>
          <p:spPr>
            <a:xfrm>
              <a:off x="4912906" y="5615381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" name="object 1483"/>
            <p:cNvSpPr/>
            <p:nvPr/>
          </p:nvSpPr>
          <p:spPr>
            <a:xfrm>
              <a:off x="4914214" y="56101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" name="object 1484"/>
            <p:cNvSpPr/>
            <p:nvPr/>
          </p:nvSpPr>
          <p:spPr>
            <a:xfrm>
              <a:off x="4914214" y="561018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" name="object 1485"/>
            <p:cNvSpPr/>
            <p:nvPr/>
          </p:nvSpPr>
          <p:spPr>
            <a:xfrm>
              <a:off x="4889538" y="5631878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31" y="37731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" name="object 1486"/>
            <p:cNvSpPr/>
            <p:nvPr/>
          </p:nvSpPr>
          <p:spPr>
            <a:xfrm>
              <a:off x="4889538" y="5631891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18"/>
                  </a:moveTo>
                  <a:lnTo>
                    <a:pt x="0" y="37718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1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" name="object 1487"/>
            <p:cNvSpPr/>
            <p:nvPr/>
          </p:nvSpPr>
          <p:spPr>
            <a:xfrm>
              <a:off x="4904270" y="564271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" name="object 1488"/>
            <p:cNvSpPr/>
            <p:nvPr/>
          </p:nvSpPr>
          <p:spPr>
            <a:xfrm>
              <a:off x="4904270" y="564271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" name="object 1489"/>
            <p:cNvSpPr/>
            <p:nvPr/>
          </p:nvSpPr>
          <p:spPr>
            <a:xfrm>
              <a:off x="4897767" y="564141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16"/>
                  </a:lnTo>
                  <a:lnTo>
                    <a:pt x="6502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" name="object 1490"/>
            <p:cNvSpPr/>
            <p:nvPr/>
          </p:nvSpPr>
          <p:spPr>
            <a:xfrm>
              <a:off x="4897767" y="564141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16"/>
                  </a:lnTo>
                  <a:lnTo>
                    <a:pt x="6502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1" name="object 1491"/>
            <p:cNvSpPr/>
            <p:nvPr/>
          </p:nvSpPr>
          <p:spPr>
            <a:xfrm>
              <a:off x="4895164" y="565786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" name="object 1492"/>
            <p:cNvSpPr/>
            <p:nvPr/>
          </p:nvSpPr>
          <p:spPr>
            <a:xfrm>
              <a:off x="4895164" y="565786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3" name="object 1493"/>
            <p:cNvSpPr/>
            <p:nvPr/>
          </p:nvSpPr>
          <p:spPr>
            <a:xfrm>
              <a:off x="4908156" y="563189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" name="object 1494"/>
            <p:cNvSpPr/>
            <p:nvPr/>
          </p:nvSpPr>
          <p:spPr>
            <a:xfrm>
              <a:off x="4908156" y="563189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" name="object 1495"/>
            <p:cNvSpPr/>
            <p:nvPr/>
          </p:nvSpPr>
          <p:spPr>
            <a:xfrm>
              <a:off x="4913795" y="5631891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93"/>
                  </a:lnTo>
                  <a:lnTo>
                    <a:pt x="49771" y="9093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" name="object 1496"/>
            <p:cNvSpPr/>
            <p:nvPr/>
          </p:nvSpPr>
          <p:spPr>
            <a:xfrm>
              <a:off x="4913795" y="5631891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93"/>
                  </a:moveTo>
                  <a:lnTo>
                    <a:pt x="49771" y="9093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7" name="object 1497"/>
            <p:cNvSpPr/>
            <p:nvPr/>
          </p:nvSpPr>
          <p:spPr>
            <a:xfrm>
              <a:off x="4922431" y="563189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" name="object 1498"/>
            <p:cNvSpPr/>
            <p:nvPr/>
          </p:nvSpPr>
          <p:spPr>
            <a:xfrm>
              <a:off x="4922431" y="563189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9" name="object 1499"/>
            <p:cNvSpPr/>
            <p:nvPr/>
          </p:nvSpPr>
          <p:spPr>
            <a:xfrm>
              <a:off x="4922431" y="565829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97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0" name="object 1500"/>
            <p:cNvSpPr/>
            <p:nvPr/>
          </p:nvSpPr>
          <p:spPr>
            <a:xfrm>
              <a:off x="4922431" y="565829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9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1" name="object 1501"/>
            <p:cNvSpPr/>
            <p:nvPr/>
          </p:nvSpPr>
          <p:spPr>
            <a:xfrm>
              <a:off x="4933264" y="565829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3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2" name="object 1502"/>
            <p:cNvSpPr/>
            <p:nvPr/>
          </p:nvSpPr>
          <p:spPr>
            <a:xfrm>
              <a:off x="4933264" y="565829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7"/>
                  </a:moveTo>
                  <a:lnTo>
                    <a:pt x="2279" y="3467"/>
                  </a:lnTo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3" name="object 1503"/>
            <p:cNvSpPr/>
            <p:nvPr/>
          </p:nvSpPr>
          <p:spPr>
            <a:xfrm>
              <a:off x="4932832" y="563535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2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4" name="object 1504"/>
            <p:cNvSpPr/>
            <p:nvPr/>
          </p:nvSpPr>
          <p:spPr>
            <a:xfrm>
              <a:off x="4932832" y="563535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3"/>
                  </a:moveTo>
                  <a:lnTo>
                    <a:pt x="2279" y="2813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5" name="object 1505"/>
            <p:cNvSpPr/>
            <p:nvPr/>
          </p:nvSpPr>
          <p:spPr>
            <a:xfrm>
              <a:off x="4938890" y="5631891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94"/>
                  </a:lnTo>
                  <a:lnTo>
                    <a:pt x="11252" y="519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6" name="object 1506"/>
            <p:cNvSpPr/>
            <p:nvPr/>
          </p:nvSpPr>
          <p:spPr>
            <a:xfrm>
              <a:off x="4938890" y="5631891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94"/>
                  </a:moveTo>
                  <a:lnTo>
                    <a:pt x="11252" y="5194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7" name="object 1507"/>
            <p:cNvSpPr/>
            <p:nvPr/>
          </p:nvSpPr>
          <p:spPr>
            <a:xfrm>
              <a:off x="4956632" y="563189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8" name="object 1508"/>
            <p:cNvSpPr/>
            <p:nvPr/>
          </p:nvSpPr>
          <p:spPr>
            <a:xfrm>
              <a:off x="4956632" y="563189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9" name="object 1509"/>
            <p:cNvSpPr/>
            <p:nvPr/>
          </p:nvSpPr>
          <p:spPr>
            <a:xfrm>
              <a:off x="4953177" y="5640984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74"/>
                  </a:lnTo>
                  <a:lnTo>
                    <a:pt x="8216" y="14274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" name="object 1510"/>
            <p:cNvSpPr/>
            <p:nvPr/>
          </p:nvSpPr>
          <p:spPr>
            <a:xfrm>
              <a:off x="4953177" y="5640984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74"/>
                  </a:lnTo>
                  <a:lnTo>
                    <a:pt x="0" y="14274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1" name="object 1511"/>
            <p:cNvSpPr/>
            <p:nvPr/>
          </p:nvSpPr>
          <p:spPr>
            <a:xfrm>
              <a:off x="4956632" y="565829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" name="object 1512"/>
            <p:cNvSpPr/>
            <p:nvPr/>
          </p:nvSpPr>
          <p:spPr>
            <a:xfrm>
              <a:off x="4956632" y="5658294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3" name="object 1513"/>
            <p:cNvSpPr/>
            <p:nvPr/>
          </p:nvSpPr>
          <p:spPr>
            <a:xfrm>
              <a:off x="4963134" y="565741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" name="object 1514"/>
            <p:cNvSpPr/>
            <p:nvPr/>
          </p:nvSpPr>
          <p:spPr>
            <a:xfrm>
              <a:off x="4963134" y="565741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" name="object 1515"/>
            <p:cNvSpPr/>
            <p:nvPr/>
          </p:nvSpPr>
          <p:spPr>
            <a:xfrm>
              <a:off x="4965725" y="5660440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83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" name="object 1516"/>
            <p:cNvSpPr/>
            <p:nvPr/>
          </p:nvSpPr>
          <p:spPr>
            <a:xfrm>
              <a:off x="4965725" y="5660440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83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" name="object 1517"/>
            <p:cNvSpPr/>
            <p:nvPr/>
          </p:nvSpPr>
          <p:spPr>
            <a:xfrm>
              <a:off x="4966157" y="5642711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4343" y="433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" name="object 1518"/>
            <p:cNvSpPr/>
            <p:nvPr/>
          </p:nvSpPr>
          <p:spPr>
            <a:xfrm>
              <a:off x="4966157" y="5642711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30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" name="object 1519"/>
            <p:cNvSpPr/>
            <p:nvPr/>
          </p:nvSpPr>
          <p:spPr>
            <a:xfrm>
              <a:off x="4971783" y="5631891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" name="object 1520"/>
            <p:cNvSpPr/>
            <p:nvPr/>
          </p:nvSpPr>
          <p:spPr>
            <a:xfrm>
              <a:off x="4971783" y="5631891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" name="object 1521"/>
            <p:cNvSpPr/>
            <p:nvPr/>
          </p:nvSpPr>
          <p:spPr>
            <a:xfrm>
              <a:off x="4912906" y="565308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2" name="object 1522"/>
            <p:cNvSpPr/>
            <p:nvPr/>
          </p:nvSpPr>
          <p:spPr>
            <a:xfrm>
              <a:off x="4912906" y="565308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3" name="object 1523"/>
            <p:cNvSpPr/>
            <p:nvPr/>
          </p:nvSpPr>
          <p:spPr>
            <a:xfrm>
              <a:off x="4914214" y="564790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4" name="object 1524"/>
            <p:cNvSpPr/>
            <p:nvPr/>
          </p:nvSpPr>
          <p:spPr>
            <a:xfrm>
              <a:off x="4914214" y="564790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5" name="object 1525"/>
            <p:cNvSpPr/>
            <p:nvPr/>
          </p:nvSpPr>
          <p:spPr>
            <a:xfrm>
              <a:off x="4889538" y="5669610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31" y="37719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6" name="object 1526"/>
            <p:cNvSpPr/>
            <p:nvPr/>
          </p:nvSpPr>
          <p:spPr>
            <a:xfrm>
              <a:off x="4889538" y="5669610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19"/>
                  </a:moveTo>
                  <a:lnTo>
                    <a:pt x="0" y="37719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19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7" name="object 1527"/>
            <p:cNvSpPr/>
            <p:nvPr/>
          </p:nvSpPr>
          <p:spPr>
            <a:xfrm>
              <a:off x="4904270" y="568043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8" name="object 1528"/>
            <p:cNvSpPr/>
            <p:nvPr/>
          </p:nvSpPr>
          <p:spPr>
            <a:xfrm>
              <a:off x="4904270" y="568043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9" name="object 1529"/>
            <p:cNvSpPr/>
            <p:nvPr/>
          </p:nvSpPr>
          <p:spPr>
            <a:xfrm>
              <a:off x="4897767" y="5679122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" name="object 1530"/>
            <p:cNvSpPr/>
            <p:nvPr/>
          </p:nvSpPr>
          <p:spPr>
            <a:xfrm>
              <a:off x="4897767" y="5679122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1" name="object 1531"/>
            <p:cNvSpPr/>
            <p:nvPr/>
          </p:nvSpPr>
          <p:spPr>
            <a:xfrm>
              <a:off x="4895164" y="569559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" name="object 1532"/>
            <p:cNvSpPr/>
            <p:nvPr/>
          </p:nvSpPr>
          <p:spPr>
            <a:xfrm>
              <a:off x="4895164" y="569559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" name="object 1533"/>
            <p:cNvSpPr/>
            <p:nvPr/>
          </p:nvSpPr>
          <p:spPr>
            <a:xfrm>
              <a:off x="4908156" y="566961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" name="object 1534"/>
            <p:cNvSpPr/>
            <p:nvPr/>
          </p:nvSpPr>
          <p:spPr>
            <a:xfrm>
              <a:off x="4908156" y="5669610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" name="object 1535"/>
            <p:cNvSpPr/>
            <p:nvPr/>
          </p:nvSpPr>
          <p:spPr>
            <a:xfrm>
              <a:off x="4913795" y="5669610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105"/>
                  </a:lnTo>
                  <a:lnTo>
                    <a:pt x="49771" y="9105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6" name="object 1536"/>
            <p:cNvSpPr/>
            <p:nvPr/>
          </p:nvSpPr>
          <p:spPr>
            <a:xfrm>
              <a:off x="4913795" y="5669610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105"/>
                  </a:moveTo>
                  <a:lnTo>
                    <a:pt x="49771" y="9105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7" name="object 1537"/>
            <p:cNvSpPr/>
            <p:nvPr/>
          </p:nvSpPr>
          <p:spPr>
            <a:xfrm>
              <a:off x="4922431" y="566961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" name="object 1538"/>
            <p:cNvSpPr/>
            <p:nvPr/>
          </p:nvSpPr>
          <p:spPr>
            <a:xfrm>
              <a:off x="4922431" y="566961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" name="object 1539"/>
            <p:cNvSpPr/>
            <p:nvPr/>
          </p:nvSpPr>
          <p:spPr>
            <a:xfrm>
              <a:off x="4922431" y="569601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" name="object 1540"/>
            <p:cNvSpPr/>
            <p:nvPr/>
          </p:nvSpPr>
          <p:spPr>
            <a:xfrm>
              <a:off x="4922431" y="569601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1" name="object 1541"/>
            <p:cNvSpPr/>
            <p:nvPr/>
          </p:nvSpPr>
          <p:spPr>
            <a:xfrm>
              <a:off x="4933264" y="569601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" name="object 1542"/>
            <p:cNvSpPr/>
            <p:nvPr/>
          </p:nvSpPr>
          <p:spPr>
            <a:xfrm>
              <a:off x="4933264" y="569601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" name="object 1543"/>
            <p:cNvSpPr/>
            <p:nvPr/>
          </p:nvSpPr>
          <p:spPr>
            <a:xfrm>
              <a:off x="4932832" y="567307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" name="object 1544"/>
            <p:cNvSpPr/>
            <p:nvPr/>
          </p:nvSpPr>
          <p:spPr>
            <a:xfrm>
              <a:off x="4932832" y="567307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9"/>
                  </a:moveTo>
                  <a:lnTo>
                    <a:pt x="2279" y="2819"/>
                  </a:lnTo>
                </a:path>
              </a:pathLst>
            </a:custGeom>
            <a:ln w="56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" name="object 1545"/>
            <p:cNvSpPr/>
            <p:nvPr/>
          </p:nvSpPr>
          <p:spPr>
            <a:xfrm>
              <a:off x="4938890" y="5669610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207"/>
                  </a:lnTo>
                  <a:lnTo>
                    <a:pt x="11252" y="5207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4938890" y="5669610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207"/>
                  </a:moveTo>
                  <a:lnTo>
                    <a:pt x="11252" y="5207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" name="object 1547"/>
            <p:cNvSpPr/>
            <p:nvPr/>
          </p:nvSpPr>
          <p:spPr>
            <a:xfrm>
              <a:off x="4956632" y="566961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" name="object 1548"/>
            <p:cNvSpPr/>
            <p:nvPr/>
          </p:nvSpPr>
          <p:spPr>
            <a:xfrm>
              <a:off x="4956632" y="566961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9" name="object 1549"/>
            <p:cNvSpPr/>
            <p:nvPr/>
          </p:nvSpPr>
          <p:spPr>
            <a:xfrm>
              <a:off x="4953177" y="5678715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74"/>
                  </a:lnTo>
                  <a:lnTo>
                    <a:pt x="8216" y="14274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0" name="object 1550"/>
            <p:cNvSpPr/>
            <p:nvPr/>
          </p:nvSpPr>
          <p:spPr>
            <a:xfrm>
              <a:off x="4953177" y="5678715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74"/>
                  </a:lnTo>
                  <a:lnTo>
                    <a:pt x="0" y="14274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" name="object 1551"/>
            <p:cNvSpPr/>
            <p:nvPr/>
          </p:nvSpPr>
          <p:spPr>
            <a:xfrm>
              <a:off x="4956632" y="569601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2" name="object 1552"/>
            <p:cNvSpPr/>
            <p:nvPr/>
          </p:nvSpPr>
          <p:spPr>
            <a:xfrm>
              <a:off x="4956632" y="569601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" name="object 1553"/>
            <p:cNvSpPr/>
            <p:nvPr/>
          </p:nvSpPr>
          <p:spPr>
            <a:xfrm>
              <a:off x="4963134" y="569514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4" name="object 1554"/>
            <p:cNvSpPr/>
            <p:nvPr/>
          </p:nvSpPr>
          <p:spPr>
            <a:xfrm>
              <a:off x="4963134" y="569514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5" name="object 1555"/>
            <p:cNvSpPr/>
            <p:nvPr/>
          </p:nvSpPr>
          <p:spPr>
            <a:xfrm>
              <a:off x="4965725" y="569817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70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6" name="object 1556"/>
            <p:cNvSpPr/>
            <p:nvPr/>
          </p:nvSpPr>
          <p:spPr>
            <a:xfrm>
              <a:off x="4965725" y="569817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70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7" name="object 1557"/>
            <p:cNvSpPr/>
            <p:nvPr/>
          </p:nvSpPr>
          <p:spPr>
            <a:xfrm>
              <a:off x="4966157" y="5680430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343" y="4317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8" name="object 1558"/>
            <p:cNvSpPr/>
            <p:nvPr/>
          </p:nvSpPr>
          <p:spPr>
            <a:xfrm>
              <a:off x="4966157" y="5680430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17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9" name="object 1559"/>
            <p:cNvSpPr/>
            <p:nvPr/>
          </p:nvSpPr>
          <p:spPr>
            <a:xfrm>
              <a:off x="4971783" y="566961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34"/>
                  </a:lnTo>
                  <a:lnTo>
                    <a:pt x="5486" y="69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0" name="object 1560"/>
            <p:cNvSpPr/>
            <p:nvPr/>
          </p:nvSpPr>
          <p:spPr>
            <a:xfrm>
              <a:off x="4971783" y="5669610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34"/>
                  </a:lnTo>
                  <a:lnTo>
                    <a:pt x="5486" y="693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1" name="object 1561"/>
            <p:cNvSpPr/>
            <p:nvPr/>
          </p:nvSpPr>
          <p:spPr>
            <a:xfrm>
              <a:off x="4912906" y="56908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2" name="object 1562"/>
            <p:cNvSpPr/>
            <p:nvPr/>
          </p:nvSpPr>
          <p:spPr>
            <a:xfrm>
              <a:off x="4912906" y="56908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3" name="object 1563"/>
            <p:cNvSpPr/>
            <p:nvPr/>
          </p:nvSpPr>
          <p:spPr>
            <a:xfrm>
              <a:off x="4914214" y="568563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4" name="object 1564"/>
            <p:cNvSpPr/>
            <p:nvPr/>
          </p:nvSpPr>
          <p:spPr>
            <a:xfrm>
              <a:off x="4914214" y="5685637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5" name="object 1565"/>
            <p:cNvSpPr/>
            <p:nvPr/>
          </p:nvSpPr>
          <p:spPr>
            <a:xfrm>
              <a:off x="4889538" y="5707329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31" y="37719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6" name="object 1566"/>
            <p:cNvSpPr/>
            <p:nvPr/>
          </p:nvSpPr>
          <p:spPr>
            <a:xfrm>
              <a:off x="4889538" y="5707329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18"/>
                  </a:moveTo>
                  <a:lnTo>
                    <a:pt x="0" y="37718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1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7" name="object 1567"/>
            <p:cNvSpPr/>
            <p:nvPr/>
          </p:nvSpPr>
          <p:spPr>
            <a:xfrm>
              <a:off x="4904270" y="571813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8" name="object 1568"/>
            <p:cNvSpPr/>
            <p:nvPr/>
          </p:nvSpPr>
          <p:spPr>
            <a:xfrm>
              <a:off x="4904270" y="571813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9" name="object 1569"/>
            <p:cNvSpPr/>
            <p:nvPr/>
          </p:nvSpPr>
          <p:spPr>
            <a:xfrm>
              <a:off x="4897767" y="5716854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" name="object 1570"/>
            <p:cNvSpPr/>
            <p:nvPr/>
          </p:nvSpPr>
          <p:spPr>
            <a:xfrm>
              <a:off x="4897767" y="5716854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" name="object 1571"/>
            <p:cNvSpPr/>
            <p:nvPr/>
          </p:nvSpPr>
          <p:spPr>
            <a:xfrm>
              <a:off x="4895164" y="573330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" name="object 1572"/>
            <p:cNvSpPr/>
            <p:nvPr/>
          </p:nvSpPr>
          <p:spPr>
            <a:xfrm>
              <a:off x="4895164" y="573330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" name="object 1573"/>
            <p:cNvSpPr/>
            <p:nvPr/>
          </p:nvSpPr>
          <p:spPr>
            <a:xfrm>
              <a:off x="4908156" y="570732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" name="object 1574"/>
            <p:cNvSpPr/>
            <p:nvPr/>
          </p:nvSpPr>
          <p:spPr>
            <a:xfrm>
              <a:off x="4908156" y="5707329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" name="object 1575"/>
            <p:cNvSpPr/>
            <p:nvPr/>
          </p:nvSpPr>
          <p:spPr>
            <a:xfrm>
              <a:off x="4913795" y="5707329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80"/>
                  </a:lnTo>
                  <a:lnTo>
                    <a:pt x="49771" y="9080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" name="object 1576"/>
            <p:cNvSpPr/>
            <p:nvPr/>
          </p:nvSpPr>
          <p:spPr>
            <a:xfrm>
              <a:off x="4913795" y="5707329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80"/>
                  </a:moveTo>
                  <a:lnTo>
                    <a:pt x="49771" y="9080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" name="object 1577"/>
            <p:cNvSpPr/>
            <p:nvPr/>
          </p:nvSpPr>
          <p:spPr>
            <a:xfrm>
              <a:off x="4922431" y="5707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" name="object 1578"/>
            <p:cNvSpPr/>
            <p:nvPr/>
          </p:nvSpPr>
          <p:spPr>
            <a:xfrm>
              <a:off x="4922431" y="570732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" name="object 1579"/>
            <p:cNvSpPr/>
            <p:nvPr/>
          </p:nvSpPr>
          <p:spPr>
            <a:xfrm>
              <a:off x="4922431" y="573373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72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" name="object 1580"/>
            <p:cNvSpPr/>
            <p:nvPr/>
          </p:nvSpPr>
          <p:spPr>
            <a:xfrm>
              <a:off x="4922431" y="573373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7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" name="object 1581"/>
            <p:cNvSpPr/>
            <p:nvPr/>
          </p:nvSpPr>
          <p:spPr>
            <a:xfrm>
              <a:off x="4933264" y="5733732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3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" name="object 1582"/>
            <p:cNvSpPr/>
            <p:nvPr/>
          </p:nvSpPr>
          <p:spPr>
            <a:xfrm>
              <a:off x="4933264" y="5733732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7"/>
                  </a:moveTo>
                  <a:lnTo>
                    <a:pt x="2279" y="3467"/>
                  </a:lnTo>
                </a:path>
              </a:pathLst>
            </a:custGeom>
            <a:ln w="69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" name="object 1583"/>
            <p:cNvSpPr/>
            <p:nvPr/>
          </p:nvSpPr>
          <p:spPr>
            <a:xfrm>
              <a:off x="4932832" y="571079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1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" name="object 1584"/>
            <p:cNvSpPr/>
            <p:nvPr/>
          </p:nvSpPr>
          <p:spPr>
            <a:xfrm>
              <a:off x="4932832" y="5710796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06"/>
                  </a:moveTo>
                  <a:lnTo>
                    <a:pt x="2279" y="2806"/>
                  </a:lnTo>
                </a:path>
              </a:pathLst>
            </a:custGeom>
            <a:ln w="56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" name="object 1585"/>
            <p:cNvSpPr/>
            <p:nvPr/>
          </p:nvSpPr>
          <p:spPr>
            <a:xfrm>
              <a:off x="4938890" y="5707329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206"/>
                  </a:lnTo>
                  <a:lnTo>
                    <a:pt x="11252" y="5206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" name="object 1586"/>
            <p:cNvSpPr/>
            <p:nvPr/>
          </p:nvSpPr>
          <p:spPr>
            <a:xfrm>
              <a:off x="4938890" y="5707329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206"/>
                  </a:moveTo>
                  <a:lnTo>
                    <a:pt x="11252" y="5206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" name="object 1587"/>
            <p:cNvSpPr/>
            <p:nvPr/>
          </p:nvSpPr>
          <p:spPr>
            <a:xfrm>
              <a:off x="4956632" y="570732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" name="object 1588"/>
            <p:cNvSpPr/>
            <p:nvPr/>
          </p:nvSpPr>
          <p:spPr>
            <a:xfrm>
              <a:off x="4956632" y="570732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" name="object 1589"/>
            <p:cNvSpPr/>
            <p:nvPr/>
          </p:nvSpPr>
          <p:spPr>
            <a:xfrm>
              <a:off x="4953177" y="5716409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300"/>
                  </a:lnTo>
                  <a:lnTo>
                    <a:pt x="8216" y="14300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" name="object 1590"/>
            <p:cNvSpPr/>
            <p:nvPr/>
          </p:nvSpPr>
          <p:spPr>
            <a:xfrm>
              <a:off x="4953177" y="5716409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300"/>
                  </a:lnTo>
                  <a:lnTo>
                    <a:pt x="0" y="1430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" name="object 1591"/>
            <p:cNvSpPr/>
            <p:nvPr/>
          </p:nvSpPr>
          <p:spPr>
            <a:xfrm>
              <a:off x="4956632" y="573373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" name="object 1592"/>
            <p:cNvSpPr/>
            <p:nvPr/>
          </p:nvSpPr>
          <p:spPr>
            <a:xfrm>
              <a:off x="4956632" y="573373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" name="object 1593"/>
            <p:cNvSpPr/>
            <p:nvPr/>
          </p:nvSpPr>
          <p:spPr>
            <a:xfrm>
              <a:off x="4963134" y="573286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" name="object 1594"/>
            <p:cNvSpPr/>
            <p:nvPr/>
          </p:nvSpPr>
          <p:spPr>
            <a:xfrm>
              <a:off x="4963134" y="573286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" name="object 1595"/>
            <p:cNvSpPr/>
            <p:nvPr/>
          </p:nvSpPr>
          <p:spPr>
            <a:xfrm>
              <a:off x="4965725" y="5735904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57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" name="object 1596"/>
            <p:cNvSpPr/>
            <p:nvPr/>
          </p:nvSpPr>
          <p:spPr>
            <a:xfrm>
              <a:off x="4965725" y="5735904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57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" name="object 1597"/>
            <p:cNvSpPr/>
            <p:nvPr/>
          </p:nvSpPr>
          <p:spPr>
            <a:xfrm>
              <a:off x="4966157" y="5718136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4343" y="4343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" name="object 1598"/>
            <p:cNvSpPr/>
            <p:nvPr/>
          </p:nvSpPr>
          <p:spPr>
            <a:xfrm>
              <a:off x="4966157" y="5718136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43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4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" name="object 1599"/>
            <p:cNvSpPr/>
            <p:nvPr/>
          </p:nvSpPr>
          <p:spPr>
            <a:xfrm>
              <a:off x="4971783" y="5707329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0" name="object 1600"/>
            <p:cNvSpPr/>
            <p:nvPr/>
          </p:nvSpPr>
          <p:spPr>
            <a:xfrm>
              <a:off x="4971783" y="5707329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1" name="object 1601"/>
            <p:cNvSpPr/>
            <p:nvPr/>
          </p:nvSpPr>
          <p:spPr>
            <a:xfrm>
              <a:off x="4912906" y="57285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" name="object 1602"/>
            <p:cNvSpPr/>
            <p:nvPr/>
          </p:nvSpPr>
          <p:spPr>
            <a:xfrm>
              <a:off x="4912906" y="57285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" name="object 1603"/>
            <p:cNvSpPr/>
            <p:nvPr/>
          </p:nvSpPr>
          <p:spPr>
            <a:xfrm>
              <a:off x="4914214" y="572336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" name="object 1604"/>
            <p:cNvSpPr/>
            <p:nvPr/>
          </p:nvSpPr>
          <p:spPr>
            <a:xfrm>
              <a:off x="4914214" y="5723369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" name="object 1605"/>
            <p:cNvSpPr/>
            <p:nvPr/>
          </p:nvSpPr>
          <p:spPr>
            <a:xfrm>
              <a:off x="4889538" y="5745048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31" y="37719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" name="object 1606"/>
            <p:cNvSpPr/>
            <p:nvPr/>
          </p:nvSpPr>
          <p:spPr>
            <a:xfrm>
              <a:off x="4889538" y="5745048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19"/>
                  </a:moveTo>
                  <a:lnTo>
                    <a:pt x="0" y="37719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19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7" name="object 1607"/>
            <p:cNvSpPr/>
            <p:nvPr/>
          </p:nvSpPr>
          <p:spPr>
            <a:xfrm>
              <a:off x="4904270" y="575586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" name="object 1608"/>
            <p:cNvSpPr/>
            <p:nvPr/>
          </p:nvSpPr>
          <p:spPr>
            <a:xfrm>
              <a:off x="4904270" y="575586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9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9" name="object 1609"/>
            <p:cNvSpPr/>
            <p:nvPr/>
          </p:nvSpPr>
          <p:spPr>
            <a:xfrm>
              <a:off x="4897767" y="5754585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" name="object 1610"/>
            <p:cNvSpPr/>
            <p:nvPr/>
          </p:nvSpPr>
          <p:spPr>
            <a:xfrm>
              <a:off x="4897767" y="5754585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" name="object 1611"/>
            <p:cNvSpPr/>
            <p:nvPr/>
          </p:nvSpPr>
          <p:spPr>
            <a:xfrm>
              <a:off x="4895164" y="57710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" name="object 1612"/>
            <p:cNvSpPr/>
            <p:nvPr/>
          </p:nvSpPr>
          <p:spPr>
            <a:xfrm>
              <a:off x="4895164" y="577100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" name="object 1613"/>
            <p:cNvSpPr/>
            <p:nvPr/>
          </p:nvSpPr>
          <p:spPr>
            <a:xfrm>
              <a:off x="4908156" y="574504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4" name="object 1614"/>
            <p:cNvSpPr/>
            <p:nvPr/>
          </p:nvSpPr>
          <p:spPr>
            <a:xfrm>
              <a:off x="4908156" y="574504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" name="object 1615"/>
            <p:cNvSpPr/>
            <p:nvPr/>
          </p:nvSpPr>
          <p:spPr>
            <a:xfrm>
              <a:off x="4913795" y="5745048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80"/>
                  </a:lnTo>
                  <a:lnTo>
                    <a:pt x="49771" y="9080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" name="object 1616"/>
            <p:cNvSpPr/>
            <p:nvPr/>
          </p:nvSpPr>
          <p:spPr>
            <a:xfrm>
              <a:off x="4913795" y="5745048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80"/>
                  </a:moveTo>
                  <a:lnTo>
                    <a:pt x="49771" y="9080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" name="object 1617"/>
            <p:cNvSpPr/>
            <p:nvPr/>
          </p:nvSpPr>
          <p:spPr>
            <a:xfrm>
              <a:off x="4922431" y="574504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8" name="object 1618"/>
            <p:cNvSpPr/>
            <p:nvPr/>
          </p:nvSpPr>
          <p:spPr>
            <a:xfrm>
              <a:off x="4922431" y="574504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9" name="object 1619"/>
            <p:cNvSpPr/>
            <p:nvPr/>
          </p:nvSpPr>
          <p:spPr>
            <a:xfrm>
              <a:off x="4922431" y="577145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0" name="object 1620"/>
            <p:cNvSpPr/>
            <p:nvPr/>
          </p:nvSpPr>
          <p:spPr>
            <a:xfrm>
              <a:off x="4922431" y="577145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1" name="object 1621"/>
            <p:cNvSpPr/>
            <p:nvPr/>
          </p:nvSpPr>
          <p:spPr>
            <a:xfrm>
              <a:off x="4933264" y="5771451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4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4933264" y="5771451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73"/>
                  </a:moveTo>
                  <a:lnTo>
                    <a:pt x="2279" y="3473"/>
                  </a:lnTo>
                </a:path>
              </a:pathLst>
            </a:custGeom>
            <a:ln w="69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3" name="object 1623"/>
            <p:cNvSpPr/>
            <p:nvPr/>
          </p:nvSpPr>
          <p:spPr>
            <a:xfrm>
              <a:off x="4932832" y="574852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0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" name="object 1624"/>
            <p:cNvSpPr/>
            <p:nvPr/>
          </p:nvSpPr>
          <p:spPr>
            <a:xfrm>
              <a:off x="4932832" y="5748527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00"/>
                  </a:moveTo>
                  <a:lnTo>
                    <a:pt x="2279" y="2800"/>
                  </a:lnTo>
                </a:path>
              </a:pathLst>
            </a:custGeom>
            <a:ln w="5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5" name="object 1625"/>
            <p:cNvSpPr/>
            <p:nvPr/>
          </p:nvSpPr>
          <p:spPr>
            <a:xfrm>
              <a:off x="4938890" y="5745048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94"/>
                  </a:lnTo>
                  <a:lnTo>
                    <a:pt x="11252" y="519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6" name="object 1626"/>
            <p:cNvSpPr/>
            <p:nvPr/>
          </p:nvSpPr>
          <p:spPr>
            <a:xfrm>
              <a:off x="4938890" y="5745048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94"/>
                  </a:moveTo>
                  <a:lnTo>
                    <a:pt x="11252" y="5194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4956632" y="574504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8" name="object 1628"/>
            <p:cNvSpPr/>
            <p:nvPr/>
          </p:nvSpPr>
          <p:spPr>
            <a:xfrm>
              <a:off x="4956632" y="574504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" name="object 1629"/>
            <p:cNvSpPr/>
            <p:nvPr/>
          </p:nvSpPr>
          <p:spPr>
            <a:xfrm>
              <a:off x="4953177" y="5754128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300"/>
                  </a:lnTo>
                  <a:lnTo>
                    <a:pt x="8216" y="14300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" name="object 1630"/>
            <p:cNvSpPr/>
            <p:nvPr/>
          </p:nvSpPr>
          <p:spPr>
            <a:xfrm>
              <a:off x="4953177" y="5754128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300"/>
                  </a:lnTo>
                  <a:lnTo>
                    <a:pt x="0" y="1430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" name="object 1631"/>
            <p:cNvSpPr/>
            <p:nvPr/>
          </p:nvSpPr>
          <p:spPr>
            <a:xfrm>
              <a:off x="4956632" y="577145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" name="object 1632"/>
            <p:cNvSpPr/>
            <p:nvPr/>
          </p:nvSpPr>
          <p:spPr>
            <a:xfrm>
              <a:off x="4956632" y="5771451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" name="object 1633"/>
            <p:cNvSpPr/>
            <p:nvPr/>
          </p:nvSpPr>
          <p:spPr>
            <a:xfrm>
              <a:off x="4963134" y="577057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" name="object 1634"/>
            <p:cNvSpPr/>
            <p:nvPr/>
          </p:nvSpPr>
          <p:spPr>
            <a:xfrm>
              <a:off x="4963134" y="577057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5" name="object 1635"/>
            <p:cNvSpPr/>
            <p:nvPr/>
          </p:nvSpPr>
          <p:spPr>
            <a:xfrm>
              <a:off x="4965725" y="5773635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45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6" name="object 1636"/>
            <p:cNvSpPr/>
            <p:nvPr/>
          </p:nvSpPr>
          <p:spPr>
            <a:xfrm>
              <a:off x="4965725" y="5773635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45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4966157" y="5755868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30"/>
                  </a:lnTo>
                  <a:lnTo>
                    <a:pt x="4343" y="4330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4966157" y="5755868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30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3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4971783" y="5745048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08"/>
                  </a:lnTo>
                  <a:lnTo>
                    <a:pt x="5486" y="69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4971783" y="5745048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08"/>
                  </a:lnTo>
                  <a:lnTo>
                    <a:pt x="5486" y="690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" name="object 1641"/>
            <p:cNvSpPr/>
            <p:nvPr/>
          </p:nvSpPr>
          <p:spPr>
            <a:xfrm>
              <a:off x="4912906" y="57662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2" name="object 1642"/>
            <p:cNvSpPr/>
            <p:nvPr/>
          </p:nvSpPr>
          <p:spPr>
            <a:xfrm>
              <a:off x="4912906" y="57662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" name="object 1643"/>
            <p:cNvSpPr/>
            <p:nvPr/>
          </p:nvSpPr>
          <p:spPr>
            <a:xfrm>
              <a:off x="4914214" y="576107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4914214" y="576107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4889538" y="578276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19"/>
                  </a:lnTo>
                  <a:lnTo>
                    <a:pt x="87731" y="37719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" name="object 1646"/>
            <p:cNvSpPr/>
            <p:nvPr/>
          </p:nvSpPr>
          <p:spPr>
            <a:xfrm>
              <a:off x="4889538" y="578276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18"/>
                  </a:moveTo>
                  <a:lnTo>
                    <a:pt x="0" y="37718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18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" name="object 1647"/>
            <p:cNvSpPr/>
            <p:nvPr/>
          </p:nvSpPr>
          <p:spPr>
            <a:xfrm>
              <a:off x="4904270" y="579360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8" name="object 1648"/>
            <p:cNvSpPr/>
            <p:nvPr/>
          </p:nvSpPr>
          <p:spPr>
            <a:xfrm>
              <a:off x="4904270" y="579360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9" name="object 1649"/>
            <p:cNvSpPr/>
            <p:nvPr/>
          </p:nvSpPr>
          <p:spPr>
            <a:xfrm>
              <a:off x="4897767" y="5792304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16"/>
                  </a:lnTo>
                  <a:lnTo>
                    <a:pt x="6502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" name="object 1650"/>
            <p:cNvSpPr/>
            <p:nvPr/>
          </p:nvSpPr>
          <p:spPr>
            <a:xfrm>
              <a:off x="4897767" y="5792304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16"/>
                  </a:lnTo>
                  <a:lnTo>
                    <a:pt x="6502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1" name="object 1651"/>
            <p:cNvSpPr/>
            <p:nvPr/>
          </p:nvSpPr>
          <p:spPr>
            <a:xfrm>
              <a:off x="4895164" y="58087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2" name="object 1652"/>
            <p:cNvSpPr/>
            <p:nvPr/>
          </p:nvSpPr>
          <p:spPr>
            <a:xfrm>
              <a:off x="4895164" y="580873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" name="object 1653"/>
            <p:cNvSpPr/>
            <p:nvPr/>
          </p:nvSpPr>
          <p:spPr>
            <a:xfrm>
              <a:off x="4908156" y="57827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4908156" y="578276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" name="object 1655"/>
            <p:cNvSpPr/>
            <p:nvPr/>
          </p:nvSpPr>
          <p:spPr>
            <a:xfrm>
              <a:off x="4913795" y="5782767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93"/>
                  </a:lnTo>
                  <a:lnTo>
                    <a:pt x="49771" y="9093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6" name="object 1656"/>
            <p:cNvSpPr/>
            <p:nvPr/>
          </p:nvSpPr>
          <p:spPr>
            <a:xfrm>
              <a:off x="4913795" y="5782767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93"/>
                  </a:moveTo>
                  <a:lnTo>
                    <a:pt x="49771" y="9093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7" name="object 1657"/>
            <p:cNvSpPr/>
            <p:nvPr/>
          </p:nvSpPr>
          <p:spPr>
            <a:xfrm>
              <a:off x="4922431" y="578276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8" name="object 1658"/>
            <p:cNvSpPr/>
            <p:nvPr/>
          </p:nvSpPr>
          <p:spPr>
            <a:xfrm>
              <a:off x="4922431" y="578276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9" name="object 1659"/>
            <p:cNvSpPr/>
            <p:nvPr/>
          </p:nvSpPr>
          <p:spPr>
            <a:xfrm>
              <a:off x="4922431" y="580917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97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0" name="object 1660"/>
            <p:cNvSpPr/>
            <p:nvPr/>
          </p:nvSpPr>
          <p:spPr>
            <a:xfrm>
              <a:off x="4922431" y="580917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9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" name="object 1661"/>
            <p:cNvSpPr/>
            <p:nvPr/>
          </p:nvSpPr>
          <p:spPr>
            <a:xfrm>
              <a:off x="4933264" y="580917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" name="object 1662"/>
            <p:cNvSpPr/>
            <p:nvPr/>
          </p:nvSpPr>
          <p:spPr>
            <a:xfrm>
              <a:off x="4933264" y="580917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" name="object 1663"/>
            <p:cNvSpPr/>
            <p:nvPr/>
          </p:nvSpPr>
          <p:spPr>
            <a:xfrm>
              <a:off x="4932832" y="5786234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2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" name="object 1664"/>
            <p:cNvSpPr/>
            <p:nvPr/>
          </p:nvSpPr>
          <p:spPr>
            <a:xfrm>
              <a:off x="4932832" y="5786234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3"/>
                  </a:moveTo>
                  <a:lnTo>
                    <a:pt x="2279" y="2813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4938890" y="5782767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94"/>
                  </a:lnTo>
                  <a:lnTo>
                    <a:pt x="11252" y="5194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4938890" y="5782767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94"/>
                  </a:moveTo>
                  <a:lnTo>
                    <a:pt x="11252" y="5194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4956632" y="578276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4956632" y="578276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9" name="object 1669"/>
            <p:cNvSpPr/>
            <p:nvPr/>
          </p:nvSpPr>
          <p:spPr>
            <a:xfrm>
              <a:off x="4953177" y="5791860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0" name="object 1670"/>
            <p:cNvSpPr/>
            <p:nvPr/>
          </p:nvSpPr>
          <p:spPr>
            <a:xfrm>
              <a:off x="4953177" y="5791860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4956632" y="580917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4956632" y="580917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16"/>
                  </a:lnTo>
                  <a:lnTo>
                    <a:pt x="20637" y="8216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" name="object 1673"/>
            <p:cNvSpPr/>
            <p:nvPr/>
          </p:nvSpPr>
          <p:spPr>
            <a:xfrm>
              <a:off x="4963134" y="580830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4" name="object 1674"/>
            <p:cNvSpPr/>
            <p:nvPr/>
          </p:nvSpPr>
          <p:spPr>
            <a:xfrm>
              <a:off x="4963134" y="580830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5" name="object 1675"/>
            <p:cNvSpPr/>
            <p:nvPr/>
          </p:nvSpPr>
          <p:spPr>
            <a:xfrm>
              <a:off x="4965725" y="581134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45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4965725" y="581134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45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4966157" y="5793600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343" y="4317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4966157" y="5793600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17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4971783" y="5782767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" name="object 1680"/>
            <p:cNvSpPr/>
            <p:nvPr/>
          </p:nvSpPr>
          <p:spPr>
            <a:xfrm>
              <a:off x="4971783" y="5782767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" name="object 1681"/>
            <p:cNvSpPr/>
            <p:nvPr/>
          </p:nvSpPr>
          <p:spPr>
            <a:xfrm>
              <a:off x="4912906" y="580396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4912906" y="580396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4914214" y="579878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4914214" y="5798781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4889538" y="5820486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31" y="37731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4889538" y="5820486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4904270" y="583133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" name="object 1688"/>
            <p:cNvSpPr/>
            <p:nvPr/>
          </p:nvSpPr>
          <p:spPr>
            <a:xfrm>
              <a:off x="4904270" y="583133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" name="object 1689"/>
            <p:cNvSpPr/>
            <p:nvPr/>
          </p:nvSpPr>
          <p:spPr>
            <a:xfrm>
              <a:off x="4897767" y="583003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0" name="object 1690"/>
            <p:cNvSpPr/>
            <p:nvPr/>
          </p:nvSpPr>
          <p:spPr>
            <a:xfrm>
              <a:off x="4897767" y="583003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" name="object 1691"/>
            <p:cNvSpPr/>
            <p:nvPr/>
          </p:nvSpPr>
          <p:spPr>
            <a:xfrm>
              <a:off x="4895164" y="58464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2" name="object 1692"/>
            <p:cNvSpPr/>
            <p:nvPr/>
          </p:nvSpPr>
          <p:spPr>
            <a:xfrm>
              <a:off x="4895164" y="584645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4908156" y="58204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4908156" y="582048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4913795" y="5820486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105"/>
                  </a:lnTo>
                  <a:lnTo>
                    <a:pt x="49771" y="9105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4913795" y="5820486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105"/>
                  </a:moveTo>
                  <a:lnTo>
                    <a:pt x="49771" y="9105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4922431" y="58204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" name="object 1698"/>
            <p:cNvSpPr/>
            <p:nvPr/>
          </p:nvSpPr>
          <p:spPr>
            <a:xfrm>
              <a:off x="4922431" y="58204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9" name="object 1699"/>
            <p:cNvSpPr/>
            <p:nvPr/>
          </p:nvSpPr>
          <p:spPr>
            <a:xfrm>
              <a:off x="4922431" y="584690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" name="object 1700"/>
            <p:cNvSpPr/>
            <p:nvPr/>
          </p:nvSpPr>
          <p:spPr>
            <a:xfrm>
              <a:off x="4922431" y="584690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4933264" y="5846902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4933264" y="5846902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4932832" y="582395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3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4932832" y="582395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9"/>
                  </a:moveTo>
                  <a:lnTo>
                    <a:pt x="2279" y="2819"/>
                  </a:lnTo>
                </a:path>
              </a:pathLst>
            </a:custGeom>
            <a:ln w="56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4938890" y="582048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207"/>
                  </a:lnTo>
                  <a:lnTo>
                    <a:pt x="11252" y="5207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4938890" y="582048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207"/>
                  </a:moveTo>
                  <a:lnTo>
                    <a:pt x="11252" y="5207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7" name="object 1707"/>
            <p:cNvSpPr/>
            <p:nvPr/>
          </p:nvSpPr>
          <p:spPr>
            <a:xfrm>
              <a:off x="4956632" y="582048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" name="object 1708"/>
            <p:cNvSpPr/>
            <p:nvPr/>
          </p:nvSpPr>
          <p:spPr>
            <a:xfrm>
              <a:off x="4956632" y="582048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" name="object 1709"/>
            <p:cNvSpPr/>
            <p:nvPr/>
          </p:nvSpPr>
          <p:spPr>
            <a:xfrm>
              <a:off x="4953177" y="5829592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" name="object 1710"/>
            <p:cNvSpPr/>
            <p:nvPr/>
          </p:nvSpPr>
          <p:spPr>
            <a:xfrm>
              <a:off x="4953177" y="5829592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1" name="object 1711"/>
            <p:cNvSpPr/>
            <p:nvPr/>
          </p:nvSpPr>
          <p:spPr>
            <a:xfrm>
              <a:off x="4956632" y="584690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" name="object 1712"/>
            <p:cNvSpPr/>
            <p:nvPr/>
          </p:nvSpPr>
          <p:spPr>
            <a:xfrm>
              <a:off x="4956632" y="5846902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3" name="object 1713"/>
            <p:cNvSpPr/>
            <p:nvPr/>
          </p:nvSpPr>
          <p:spPr>
            <a:xfrm>
              <a:off x="4963134" y="584603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4" name="object 1714"/>
            <p:cNvSpPr/>
            <p:nvPr/>
          </p:nvSpPr>
          <p:spPr>
            <a:xfrm>
              <a:off x="4963134" y="584603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4965725" y="584906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83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4965725" y="584906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83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4966157" y="5831331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05"/>
                  </a:lnTo>
                  <a:lnTo>
                    <a:pt x="4343" y="430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" name="object 1718"/>
            <p:cNvSpPr/>
            <p:nvPr/>
          </p:nvSpPr>
          <p:spPr>
            <a:xfrm>
              <a:off x="4966157" y="5831331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05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0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" name="object 1719"/>
            <p:cNvSpPr/>
            <p:nvPr/>
          </p:nvSpPr>
          <p:spPr>
            <a:xfrm>
              <a:off x="4971783" y="5820486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" name="object 1720"/>
            <p:cNvSpPr/>
            <p:nvPr/>
          </p:nvSpPr>
          <p:spPr>
            <a:xfrm>
              <a:off x="4971783" y="5820486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" name="object 1721"/>
            <p:cNvSpPr/>
            <p:nvPr/>
          </p:nvSpPr>
          <p:spPr>
            <a:xfrm>
              <a:off x="4912906" y="584169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2" name="object 1722"/>
            <p:cNvSpPr/>
            <p:nvPr/>
          </p:nvSpPr>
          <p:spPr>
            <a:xfrm>
              <a:off x="4912906" y="584169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4914214" y="583651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4914214" y="5836513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5" name="object 1725"/>
            <p:cNvSpPr/>
            <p:nvPr/>
          </p:nvSpPr>
          <p:spPr>
            <a:xfrm>
              <a:off x="4889538" y="585821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693"/>
                  </a:lnTo>
                  <a:lnTo>
                    <a:pt x="87731" y="37693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" name="object 1726"/>
            <p:cNvSpPr/>
            <p:nvPr/>
          </p:nvSpPr>
          <p:spPr>
            <a:xfrm>
              <a:off x="4889538" y="5858217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693"/>
                  </a:moveTo>
                  <a:lnTo>
                    <a:pt x="0" y="37693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693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" name="object 1727"/>
            <p:cNvSpPr/>
            <p:nvPr/>
          </p:nvSpPr>
          <p:spPr>
            <a:xfrm>
              <a:off x="4904270" y="586902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" name="object 1728"/>
            <p:cNvSpPr/>
            <p:nvPr/>
          </p:nvSpPr>
          <p:spPr>
            <a:xfrm>
              <a:off x="4904270" y="586902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" name="object 1729"/>
            <p:cNvSpPr/>
            <p:nvPr/>
          </p:nvSpPr>
          <p:spPr>
            <a:xfrm>
              <a:off x="4897767" y="586771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55"/>
                  </a:lnTo>
                  <a:lnTo>
                    <a:pt x="6502" y="82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" name="object 1730"/>
            <p:cNvSpPr/>
            <p:nvPr/>
          </p:nvSpPr>
          <p:spPr>
            <a:xfrm>
              <a:off x="4897767" y="5867717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55"/>
                  </a:lnTo>
                  <a:lnTo>
                    <a:pt x="6502" y="825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" name="object 1731"/>
            <p:cNvSpPr/>
            <p:nvPr/>
          </p:nvSpPr>
          <p:spPr>
            <a:xfrm>
              <a:off x="4895164" y="588418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" name="object 1732"/>
            <p:cNvSpPr/>
            <p:nvPr/>
          </p:nvSpPr>
          <p:spPr>
            <a:xfrm>
              <a:off x="4895164" y="5884189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3" name="object 1733"/>
            <p:cNvSpPr/>
            <p:nvPr/>
          </p:nvSpPr>
          <p:spPr>
            <a:xfrm>
              <a:off x="4908156" y="585821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2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" name="object 1734"/>
            <p:cNvSpPr/>
            <p:nvPr/>
          </p:nvSpPr>
          <p:spPr>
            <a:xfrm>
              <a:off x="4908156" y="5858217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14"/>
                  </a:moveTo>
                  <a:lnTo>
                    <a:pt x="2279" y="4114"/>
                  </a:lnTo>
                </a:path>
              </a:pathLst>
            </a:custGeom>
            <a:ln w="8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5" name="object 1735"/>
            <p:cNvSpPr/>
            <p:nvPr/>
          </p:nvSpPr>
          <p:spPr>
            <a:xfrm>
              <a:off x="4913795" y="5858217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93"/>
                  </a:lnTo>
                  <a:lnTo>
                    <a:pt x="49771" y="9093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6" name="object 1736"/>
            <p:cNvSpPr/>
            <p:nvPr/>
          </p:nvSpPr>
          <p:spPr>
            <a:xfrm>
              <a:off x="4913795" y="5858217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93"/>
                  </a:moveTo>
                  <a:lnTo>
                    <a:pt x="49771" y="9093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7" name="object 1737"/>
            <p:cNvSpPr/>
            <p:nvPr/>
          </p:nvSpPr>
          <p:spPr>
            <a:xfrm>
              <a:off x="4922431" y="585821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8" name="object 1738"/>
            <p:cNvSpPr/>
            <p:nvPr/>
          </p:nvSpPr>
          <p:spPr>
            <a:xfrm>
              <a:off x="4922431" y="585821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" name="object 1739"/>
            <p:cNvSpPr/>
            <p:nvPr/>
          </p:nvSpPr>
          <p:spPr>
            <a:xfrm>
              <a:off x="4922431" y="58846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810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0" name="object 1740"/>
            <p:cNvSpPr/>
            <p:nvPr/>
          </p:nvSpPr>
          <p:spPr>
            <a:xfrm>
              <a:off x="4922431" y="58846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81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4933264" y="5884608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4933264" y="5884608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3" name="object 1743"/>
            <p:cNvSpPr/>
            <p:nvPr/>
          </p:nvSpPr>
          <p:spPr>
            <a:xfrm>
              <a:off x="4932832" y="586165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5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" name="object 1744"/>
            <p:cNvSpPr/>
            <p:nvPr/>
          </p:nvSpPr>
          <p:spPr>
            <a:xfrm>
              <a:off x="4932832" y="586165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25"/>
                  </a:moveTo>
                  <a:lnTo>
                    <a:pt x="2279" y="2825"/>
                  </a:lnTo>
                </a:path>
              </a:pathLst>
            </a:custGeom>
            <a:ln w="56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4938890" y="5858217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207"/>
                  </a:lnTo>
                  <a:lnTo>
                    <a:pt x="11252" y="5207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" name="object 1746"/>
            <p:cNvSpPr/>
            <p:nvPr/>
          </p:nvSpPr>
          <p:spPr>
            <a:xfrm>
              <a:off x="4938890" y="5858217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207"/>
                  </a:moveTo>
                  <a:lnTo>
                    <a:pt x="11252" y="5207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" name="object 1747"/>
            <p:cNvSpPr/>
            <p:nvPr/>
          </p:nvSpPr>
          <p:spPr>
            <a:xfrm>
              <a:off x="4956632" y="585821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" name="object 1748"/>
            <p:cNvSpPr/>
            <p:nvPr/>
          </p:nvSpPr>
          <p:spPr>
            <a:xfrm>
              <a:off x="4956632" y="585821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9" name="object 1749"/>
            <p:cNvSpPr/>
            <p:nvPr/>
          </p:nvSpPr>
          <p:spPr>
            <a:xfrm>
              <a:off x="4953177" y="5867311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74"/>
                  </a:lnTo>
                  <a:lnTo>
                    <a:pt x="8216" y="14274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" name="object 1750"/>
            <p:cNvSpPr/>
            <p:nvPr/>
          </p:nvSpPr>
          <p:spPr>
            <a:xfrm>
              <a:off x="4953177" y="5867311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74"/>
                  </a:lnTo>
                  <a:lnTo>
                    <a:pt x="0" y="14274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" name="object 1751"/>
            <p:cNvSpPr/>
            <p:nvPr/>
          </p:nvSpPr>
          <p:spPr>
            <a:xfrm>
              <a:off x="4956632" y="58846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" name="object 1752"/>
            <p:cNvSpPr/>
            <p:nvPr/>
          </p:nvSpPr>
          <p:spPr>
            <a:xfrm>
              <a:off x="4956632" y="5884608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" name="object 1753"/>
            <p:cNvSpPr/>
            <p:nvPr/>
          </p:nvSpPr>
          <p:spPr>
            <a:xfrm>
              <a:off x="4963134" y="588375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" name="object 1754"/>
            <p:cNvSpPr/>
            <p:nvPr/>
          </p:nvSpPr>
          <p:spPr>
            <a:xfrm>
              <a:off x="4963134" y="5883757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5" name="object 1755"/>
            <p:cNvSpPr/>
            <p:nvPr/>
          </p:nvSpPr>
          <p:spPr>
            <a:xfrm>
              <a:off x="4965725" y="588679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45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" name="object 1756"/>
            <p:cNvSpPr/>
            <p:nvPr/>
          </p:nvSpPr>
          <p:spPr>
            <a:xfrm>
              <a:off x="4965725" y="5886792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45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" name="object 1757"/>
            <p:cNvSpPr/>
            <p:nvPr/>
          </p:nvSpPr>
          <p:spPr>
            <a:xfrm>
              <a:off x="4966157" y="586902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4343" y="4343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" name="object 1758"/>
            <p:cNvSpPr/>
            <p:nvPr/>
          </p:nvSpPr>
          <p:spPr>
            <a:xfrm>
              <a:off x="4966157" y="586902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43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4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4971783" y="5858217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0" name="object 1760"/>
            <p:cNvSpPr/>
            <p:nvPr/>
          </p:nvSpPr>
          <p:spPr>
            <a:xfrm>
              <a:off x="4971783" y="5858217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1" name="object 1761"/>
            <p:cNvSpPr/>
            <p:nvPr/>
          </p:nvSpPr>
          <p:spPr>
            <a:xfrm>
              <a:off x="4912906" y="587942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" name="object 1762"/>
            <p:cNvSpPr/>
            <p:nvPr/>
          </p:nvSpPr>
          <p:spPr>
            <a:xfrm>
              <a:off x="4912906" y="587942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" name="object 1763"/>
            <p:cNvSpPr/>
            <p:nvPr/>
          </p:nvSpPr>
          <p:spPr>
            <a:xfrm>
              <a:off x="4914214" y="587423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4914214" y="5874232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4889538" y="5895911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31" y="37731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" name="object 1766"/>
            <p:cNvSpPr/>
            <p:nvPr/>
          </p:nvSpPr>
          <p:spPr>
            <a:xfrm>
              <a:off x="4889538" y="5895911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" name="object 1767"/>
            <p:cNvSpPr/>
            <p:nvPr/>
          </p:nvSpPr>
          <p:spPr>
            <a:xfrm>
              <a:off x="4904270" y="590675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8" name="object 1768"/>
            <p:cNvSpPr/>
            <p:nvPr/>
          </p:nvSpPr>
          <p:spPr>
            <a:xfrm>
              <a:off x="4904270" y="590675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9" name="object 1769"/>
            <p:cNvSpPr/>
            <p:nvPr/>
          </p:nvSpPr>
          <p:spPr>
            <a:xfrm>
              <a:off x="4897767" y="590543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0" name="object 1770"/>
            <p:cNvSpPr/>
            <p:nvPr/>
          </p:nvSpPr>
          <p:spPr>
            <a:xfrm>
              <a:off x="4897767" y="5905436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1" name="object 1771"/>
            <p:cNvSpPr/>
            <p:nvPr/>
          </p:nvSpPr>
          <p:spPr>
            <a:xfrm>
              <a:off x="4895164" y="592190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" name="object 1772"/>
            <p:cNvSpPr/>
            <p:nvPr/>
          </p:nvSpPr>
          <p:spPr>
            <a:xfrm>
              <a:off x="4895164" y="592190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" name="object 1773"/>
            <p:cNvSpPr/>
            <p:nvPr/>
          </p:nvSpPr>
          <p:spPr>
            <a:xfrm>
              <a:off x="4908156" y="589591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4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4" name="object 1774"/>
            <p:cNvSpPr/>
            <p:nvPr/>
          </p:nvSpPr>
          <p:spPr>
            <a:xfrm>
              <a:off x="4908156" y="5895911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21"/>
                  </a:moveTo>
                  <a:lnTo>
                    <a:pt x="2279" y="4121"/>
                  </a:lnTo>
                </a:path>
              </a:pathLst>
            </a:custGeom>
            <a:ln w="82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4913795" y="5895911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105"/>
                  </a:lnTo>
                  <a:lnTo>
                    <a:pt x="49771" y="9105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4913795" y="5895911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105"/>
                  </a:moveTo>
                  <a:lnTo>
                    <a:pt x="49771" y="9105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" name="object 1777"/>
            <p:cNvSpPr/>
            <p:nvPr/>
          </p:nvSpPr>
          <p:spPr>
            <a:xfrm>
              <a:off x="4922431" y="589591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" name="object 1778"/>
            <p:cNvSpPr/>
            <p:nvPr/>
          </p:nvSpPr>
          <p:spPr>
            <a:xfrm>
              <a:off x="4922431" y="589591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9" name="object 1779"/>
            <p:cNvSpPr/>
            <p:nvPr/>
          </p:nvSpPr>
          <p:spPr>
            <a:xfrm>
              <a:off x="4922431" y="592234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" name="object 1780"/>
            <p:cNvSpPr/>
            <p:nvPr/>
          </p:nvSpPr>
          <p:spPr>
            <a:xfrm>
              <a:off x="4922431" y="592234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" name="object 1781"/>
            <p:cNvSpPr/>
            <p:nvPr/>
          </p:nvSpPr>
          <p:spPr>
            <a:xfrm>
              <a:off x="4933264" y="592234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0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4933264" y="592234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54"/>
                  </a:moveTo>
                  <a:lnTo>
                    <a:pt x="2279" y="3454"/>
                  </a:lnTo>
                </a:path>
              </a:pathLst>
            </a:custGeom>
            <a:ln w="69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" name="object 1783"/>
            <p:cNvSpPr/>
            <p:nvPr/>
          </p:nvSpPr>
          <p:spPr>
            <a:xfrm>
              <a:off x="4932832" y="589939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2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" name="object 1784"/>
            <p:cNvSpPr/>
            <p:nvPr/>
          </p:nvSpPr>
          <p:spPr>
            <a:xfrm>
              <a:off x="4932832" y="589939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3"/>
                  </a:moveTo>
                  <a:lnTo>
                    <a:pt x="2279" y="2813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" name="object 1785"/>
            <p:cNvSpPr/>
            <p:nvPr/>
          </p:nvSpPr>
          <p:spPr>
            <a:xfrm>
              <a:off x="4938890" y="5895911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219"/>
                  </a:lnTo>
                  <a:lnTo>
                    <a:pt x="11252" y="5219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4938890" y="5895911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219"/>
                  </a:moveTo>
                  <a:lnTo>
                    <a:pt x="11252" y="5219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7" name="object 1787"/>
            <p:cNvSpPr/>
            <p:nvPr/>
          </p:nvSpPr>
          <p:spPr>
            <a:xfrm>
              <a:off x="4956632" y="589591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" name="object 1788"/>
            <p:cNvSpPr/>
            <p:nvPr/>
          </p:nvSpPr>
          <p:spPr>
            <a:xfrm>
              <a:off x="4956632" y="589591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" name="object 1789"/>
            <p:cNvSpPr/>
            <p:nvPr/>
          </p:nvSpPr>
          <p:spPr>
            <a:xfrm>
              <a:off x="4953177" y="5905017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0" name="object 1790"/>
            <p:cNvSpPr/>
            <p:nvPr/>
          </p:nvSpPr>
          <p:spPr>
            <a:xfrm>
              <a:off x="4953177" y="5905017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4956632" y="592234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" name="object 1792"/>
            <p:cNvSpPr/>
            <p:nvPr/>
          </p:nvSpPr>
          <p:spPr>
            <a:xfrm>
              <a:off x="4956632" y="5922340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29"/>
                  </a:lnTo>
                  <a:lnTo>
                    <a:pt x="20637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" name="object 1793"/>
            <p:cNvSpPr/>
            <p:nvPr/>
          </p:nvSpPr>
          <p:spPr>
            <a:xfrm>
              <a:off x="4963134" y="592146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" name="object 1794"/>
            <p:cNvSpPr/>
            <p:nvPr/>
          </p:nvSpPr>
          <p:spPr>
            <a:xfrm>
              <a:off x="4963134" y="592146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" name="object 1795"/>
            <p:cNvSpPr/>
            <p:nvPr/>
          </p:nvSpPr>
          <p:spPr>
            <a:xfrm>
              <a:off x="4965725" y="592448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83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6" name="object 1796"/>
            <p:cNvSpPr/>
            <p:nvPr/>
          </p:nvSpPr>
          <p:spPr>
            <a:xfrm>
              <a:off x="4965725" y="5924486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83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" name="object 1797"/>
            <p:cNvSpPr/>
            <p:nvPr/>
          </p:nvSpPr>
          <p:spPr>
            <a:xfrm>
              <a:off x="4966157" y="5906757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4343" y="4318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4966157" y="5906757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18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1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9" name="object 1799"/>
            <p:cNvSpPr/>
            <p:nvPr/>
          </p:nvSpPr>
          <p:spPr>
            <a:xfrm>
              <a:off x="4971783" y="5895911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0" name="object 1800"/>
            <p:cNvSpPr/>
            <p:nvPr/>
          </p:nvSpPr>
          <p:spPr>
            <a:xfrm>
              <a:off x="4971783" y="5895911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4912906" y="591714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4912906" y="591714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" name="object 1803"/>
            <p:cNvSpPr/>
            <p:nvPr/>
          </p:nvSpPr>
          <p:spPr>
            <a:xfrm>
              <a:off x="4914214" y="59119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" name="object 1804"/>
            <p:cNvSpPr/>
            <p:nvPr/>
          </p:nvSpPr>
          <p:spPr>
            <a:xfrm>
              <a:off x="4914214" y="5911938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4889538" y="593364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31" y="37731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4889538" y="5933643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7" name="object 1807"/>
            <p:cNvSpPr/>
            <p:nvPr/>
          </p:nvSpPr>
          <p:spPr>
            <a:xfrm>
              <a:off x="4904270" y="594446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" name="object 1808"/>
            <p:cNvSpPr/>
            <p:nvPr/>
          </p:nvSpPr>
          <p:spPr>
            <a:xfrm>
              <a:off x="4904270" y="5944463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9" name="object 1809"/>
            <p:cNvSpPr/>
            <p:nvPr/>
          </p:nvSpPr>
          <p:spPr>
            <a:xfrm>
              <a:off x="4897767" y="5943168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0" name="object 1810"/>
            <p:cNvSpPr/>
            <p:nvPr/>
          </p:nvSpPr>
          <p:spPr>
            <a:xfrm>
              <a:off x="4897767" y="5943168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42"/>
                  </a:lnTo>
                  <a:lnTo>
                    <a:pt x="6502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1" name="object 1811"/>
            <p:cNvSpPr/>
            <p:nvPr/>
          </p:nvSpPr>
          <p:spPr>
            <a:xfrm>
              <a:off x="4895164" y="59596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4895164" y="5959614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4908156" y="593364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42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4908156" y="593364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21"/>
                  </a:moveTo>
                  <a:lnTo>
                    <a:pt x="2279" y="4121"/>
                  </a:lnTo>
                </a:path>
              </a:pathLst>
            </a:custGeom>
            <a:ln w="82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4913795" y="5933643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105"/>
                  </a:lnTo>
                  <a:lnTo>
                    <a:pt x="49771" y="9105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6" name="object 1816"/>
            <p:cNvSpPr/>
            <p:nvPr/>
          </p:nvSpPr>
          <p:spPr>
            <a:xfrm>
              <a:off x="4913795" y="5933643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105"/>
                  </a:moveTo>
                  <a:lnTo>
                    <a:pt x="49771" y="9105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7" name="object 1817"/>
            <p:cNvSpPr/>
            <p:nvPr/>
          </p:nvSpPr>
          <p:spPr>
            <a:xfrm>
              <a:off x="4922431" y="593364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4922431" y="593364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9" name="object 1819"/>
            <p:cNvSpPr/>
            <p:nvPr/>
          </p:nvSpPr>
          <p:spPr>
            <a:xfrm>
              <a:off x="4922431" y="596003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823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0" name="object 1820"/>
            <p:cNvSpPr/>
            <p:nvPr/>
          </p:nvSpPr>
          <p:spPr>
            <a:xfrm>
              <a:off x="4922431" y="596003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82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" name="object 1821"/>
            <p:cNvSpPr/>
            <p:nvPr/>
          </p:nvSpPr>
          <p:spPr>
            <a:xfrm>
              <a:off x="4933264" y="596003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4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" name="object 1822"/>
            <p:cNvSpPr/>
            <p:nvPr/>
          </p:nvSpPr>
          <p:spPr>
            <a:xfrm>
              <a:off x="4933264" y="5960033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73"/>
                  </a:moveTo>
                  <a:lnTo>
                    <a:pt x="2279" y="3473"/>
                  </a:lnTo>
                </a:path>
              </a:pathLst>
            </a:custGeom>
            <a:ln w="69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" name="object 1823"/>
            <p:cNvSpPr/>
            <p:nvPr/>
          </p:nvSpPr>
          <p:spPr>
            <a:xfrm>
              <a:off x="4932832" y="593712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2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4932832" y="593712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3"/>
                  </a:moveTo>
                  <a:lnTo>
                    <a:pt x="2279" y="2813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" name="object 1825"/>
            <p:cNvSpPr/>
            <p:nvPr/>
          </p:nvSpPr>
          <p:spPr>
            <a:xfrm>
              <a:off x="4938890" y="5933643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206"/>
                  </a:lnTo>
                  <a:lnTo>
                    <a:pt x="11252" y="5206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" name="object 1826"/>
            <p:cNvSpPr/>
            <p:nvPr/>
          </p:nvSpPr>
          <p:spPr>
            <a:xfrm>
              <a:off x="4938890" y="5933643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206"/>
                  </a:moveTo>
                  <a:lnTo>
                    <a:pt x="11252" y="5206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4956632" y="593364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4956632" y="5933643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9" name="object 1829"/>
            <p:cNvSpPr/>
            <p:nvPr/>
          </p:nvSpPr>
          <p:spPr>
            <a:xfrm>
              <a:off x="4953177" y="5942748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0" name="object 1830"/>
            <p:cNvSpPr/>
            <p:nvPr/>
          </p:nvSpPr>
          <p:spPr>
            <a:xfrm>
              <a:off x="4953177" y="5942748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1" name="object 1831"/>
            <p:cNvSpPr/>
            <p:nvPr/>
          </p:nvSpPr>
          <p:spPr>
            <a:xfrm>
              <a:off x="4956632" y="596003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4956632" y="5960033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4963134" y="595918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4" name="object 1834"/>
            <p:cNvSpPr/>
            <p:nvPr/>
          </p:nvSpPr>
          <p:spPr>
            <a:xfrm>
              <a:off x="4963134" y="595918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5" name="object 1835"/>
            <p:cNvSpPr/>
            <p:nvPr/>
          </p:nvSpPr>
          <p:spPr>
            <a:xfrm>
              <a:off x="4965725" y="596221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57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4965725" y="5962218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57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4966157" y="5944463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43"/>
                  </a:lnTo>
                  <a:lnTo>
                    <a:pt x="4343" y="4343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8" name="object 1838"/>
            <p:cNvSpPr/>
            <p:nvPr/>
          </p:nvSpPr>
          <p:spPr>
            <a:xfrm>
              <a:off x="4966157" y="5944463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43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4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" name="object 1839"/>
            <p:cNvSpPr/>
            <p:nvPr/>
          </p:nvSpPr>
          <p:spPr>
            <a:xfrm>
              <a:off x="4971783" y="5933643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" name="object 1840"/>
            <p:cNvSpPr/>
            <p:nvPr/>
          </p:nvSpPr>
          <p:spPr>
            <a:xfrm>
              <a:off x="4971783" y="5933643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4912906" y="595487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4912906" y="5954877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4914214" y="594967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4" name="object 1844"/>
            <p:cNvSpPr/>
            <p:nvPr/>
          </p:nvSpPr>
          <p:spPr>
            <a:xfrm>
              <a:off x="4914214" y="5949670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5" name="object 1845"/>
            <p:cNvSpPr/>
            <p:nvPr/>
          </p:nvSpPr>
          <p:spPr>
            <a:xfrm>
              <a:off x="4889538" y="597137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731"/>
                  </a:lnTo>
                  <a:lnTo>
                    <a:pt x="87731" y="37731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" name="object 1846"/>
            <p:cNvSpPr/>
            <p:nvPr/>
          </p:nvSpPr>
          <p:spPr>
            <a:xfrm>
              <a:off x="4889538" y="5971374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731"/>
                  </a:moveTo>
                  <a:lnTo>
                    <a:pt x="0" y="37731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731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4904270" y="59821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8" name="object 1848"/>
            <p:cNvSpPr/>
            <p:nvPr/>
          </p:nvSpPr>
          <p:spPr>
            <a:xfrm>
              <a:off x="4904270" y="59821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1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" name="object 1849"/>
            <p:cNvSpPr/>
            <p:nvPr/>
          </p:nvSpPr>
          <p:spPr>
            <a:xfrm>
              <a:off x="4897767" y="5980899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" name="object 1850"/>
            <p:cNvSpPr/>
            <p:nvPr/>
          </p:nvSpPr>
          <p:spPr>
            <a:xfrm>
              <a:off x="4897767" y="5980899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29"/>
                  </a:lnTo>
                  <a:lnTo>
                    <a:pt x="6502" y="8229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1" name="object 1851"/>
            <p:cNvSpPr/>
            <p:nvPr/>
          </p:nvSpPr>
          <p:spPr>
            <a:xfrm>
              <a:off x="4895164" y="599734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" name="object 1852"/>
            <p:cNvSpPr/>
            <p:nvPr/>
          </p:nvSpPr>
          <p:spPr>
            <a:xfrm>
              <a:off x="4895164" y="5997346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4908156" y="597137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4908156" y="5971374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02"/>
                  </a:moveTo>
                  <a:lnTo>
                    <a:pt x="2279" y="4102"/>
                  </a:lnTo>
                </a:path>
              </a:pathLst>
            </a:custGeom>
            <a:ln w="82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" name="object 1855"/>
            <p:cNvSpPr/>
            <p:nvPr/>
          </p:nvSpPr>
          <p:spPr>
            <a:xfrm>
              <a:off x="4913795" y="5971374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80"/>
                  </a:lnTo>
                  <a:lnTo>
                    <a:pt x="49771" y="9080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6" name="object 1856"/>
            <p:cNvSpPr/>
            <p:nvPr/>
          </p:nvSpPr>
          <p:spPr>
            <a:xfrm>
              <a:off x="4913795" y="5971374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80"/>
                  </a:moveTo>
                  <a:lnTo>
                    <a:pt x="49771" y="9080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4922431" y="597137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4922431" y="597137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73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" name="object 1859"/>
            <p:cNvSpPr/>
            <p:nvPr/>
          </p:nvSpPr>
          <p:spPr>
            <a:xfrm>
              <a:off x="4922431" y="5997765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85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0" name="object 1860"/>
            <p:cNvSpPr/>
            <p:nvPr/>
          </p:nvSpPr>
          <p:spPr>
            <a:xfrm>
              <a:off x="4922431" y="5997765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" name="object 1861"/>
            <p:cNvSpPr/>
            <p:nvPr/>
          </p:nvSpPr>
          <p:spPr>
            <a:xfrm>
              <a:off x="4933264" y="5997765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2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2" name="object 1862"/>
            <p:cNvSpPr/>
            <p:nvPr/>
          </p:nvSpPr>
          <p:spPr>
            <a:xfrm>
              <a:off x="4933264" y="5997765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60"/>
                  </a:moveTo>
                  <a:lnTo>
                    <a:pt x="2279" y="3460"/>
                  </a:lnTo>
                </a:path>
              </a:pathLst>
            </a:custGeom>
            <a:ln w="6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" name="object 1863"/>
            <p:cNvSpPr/>
            <p:nvPr/>
          </p:nvSpPr>
          <p:spPr>
            <a:xfrm>
              <a:off x="4932832" y="597484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1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4" name="object 1864"/>
            <p:cNvSpPr/>
            <p:nvPr/>
          </p:nvSpPr>
          <p:spPr>
            <a:xfrm>
              <a:off x="4932832" y="597484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06"/>
                  </a:moveTo>
                  <a:lnTo>
                    <a:pt x="2279" y="2806"/>
                  </a:lnTo>
                </a:path>
              </a:pathLst>
            </a:custGeom>
            <a:ln w="56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5" name="object 1865"/>
            <p:cNvSpPr/>
            <p:nvPr/>
          </p:nvSpPr>
          <p:spPr>
            <a:xfrm>
              <a:off x="4938890" y="597137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81"/>
                  </a:lnTo>
                  <a:lnTo>
                    <a:pt x="11252" y="5181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6" name="object 1866"/>
            <p:cNvSpPr/>
            <p:nvPr/>
          </p:nvSpPr>
          <p:spPr>
            <a:xfrm>
              <a:off x="4938890" y="5971374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81"/>
                  </a:moveTo>
                  <a:lnTo>
                    <a:pt x="11252" y="5181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" name="object 1867"/>
            <p:cNvSpPr/>
            <p:nvPr/>
          </p:nvSpPr>
          <p:spPr>
            <a:xfrm>
              <a:off x="4956632" y="597137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" name="object 1868"/>
            <p:cNvSpPr/>
            <p:nvPr/>
          </p:nvSpPr>
          <p:spPr>
            <a:xfrm>
              <a:off x="4956632" y="597137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0"/>
                  </a:moveTo>
                  <a:lnTo>
                    <a:pt x="2279" y="4540"/>
                  </a:lnTo>
                </a:path>
              </a:pathLst>
            </a:custGeom>
            <a:ln w="9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9" name="object 1869"/>
            <p:cNvSpPr/>
            <p:nvPr/>
          </p:nvSpPr>
          <p:spPr>
            <a:xfrm>
              <a:off x="4953177" y="5980455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4953177" y="5980455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" name="object 1871"/>
            <p:cNvSpPr/>
            <p:nvPr/>
          </p:nvSpPr>
          <p:spPr>
            <a:xfrm>
              <a:off x="4956632" y="5997765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" name="object 1872"/>
            <p:cNvSpPr/>
            <p:nvPr/>
          </p:nvSpPr>
          <p:spPr>
            <a:xfrm>
              <a:off x="4956632" y="5997765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42"/>
                  </a:lnTo>
                  <a:lnTo>
                    <a:pt x="20637" y="824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" name="object 1873"/>
            <p:cNvSpPr/>
            <p:nvPr/>
          </p:nvSpPr>
          <p:spPr>
            <a:xfrm>
              <a:off x="4963134" y="599690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10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" name="object 1874"/>
            <p:cNvSpPr/>
            <p:nvPr/>
          </p:nvSpPr>
          <p:spPr>
            <a:xfrm>
              <a:off x="4963134" y="5996901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52"/>
                  </a:moveTo>
                  <a:lnTo>
                    <a:pt x="2279" y="4552"/>
                  </a:lnTo>
                </a:path>
              </a:pathLst>
            </a:custGeom>
            <a:ln w="91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" name="object 1875"/>
            <p:cNvSpPr/>
            <p:nvPr/>
          </p:nvSpPr>
          <p:spPr>
            <a:xfrm>
              <a:off x="4965725" y="5999949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57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" name="object 1876"/>
            <p:cNvSpPr/>
            <p:nvPr/>
          </p:nvSpPr>
          <p:spPr>
            <a:xfrm>
              <a:off x="4965725" y="5999949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57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" name="object 1877"/>
            <p:cNvSpPr/>
            <p:nvPr/>
          </p:nvSpPr>
          <p:spPr>
            <a:xfrm>
              <a:off x="4966157" y="598219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05"/>
                  </a:lnTo>
                  <a:lnTo>
                    <a:pt x="4343" y="4305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8" name="object 1878"/>
            <p:cNvSpPr/>
            <p:nvPr/>
          </p:nvSpPr>
          <p:spPr>
            <a:xfrm>
              <a:off x="4966157" y="598219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05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0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" name="object 1879"/>
            <p:cNvSpPr/>
            <p:nvPr/>
          </p:nvSpPr>
          <p:spPr>
            <a:xfrm>
              <a:off x="4971783" y="597137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0" name="object 1880"/>
            <p:cNvSpPr/>
            <p:nvPr/>
          </p:nvSpPr>
          <p:spPr>
            <a:xfrm>
              <a:off x="4971783" y="5971374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21"/>
                  </a:lnTo>
                  <a:lnTo>
                    <a:pt x="5486" y="692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1" name="object 1881"/>
            <p:cNvSpPr/>
            <p:nvPr/>
          </p:nvSpPr>
          <p:spPr>
            <a:xfrm>
              <a:off x="4912906" y="599255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2" name="object 1882"/>
            <p:cNvSpPr/>
            <p:nvPr/>
          </p:nvSpPr>
          <p:spPr>
            <a:xfrm>
              <a:off x="4912906" y="5992558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" name="object 1883"/>
            <p:cNvSpPr/>
            <p:nvPr/>
          </p:nvSpPr>
          <p:spPr>
            <a:xfrm>
              <a:off x="4914214" y="59873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4914214" y="5987376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0" y="0"/>
                  </a:moveTo>
                  <a:lnTo>
                    <a:pt x="8216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4889538" y="6009106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0"/>
                  </a:moveTo>
                  <a:lnTo>
                    <a:pt x="0" y="0"/>
                  </a:lnTo>
                  <a:lnTo>
                    <a:pt x="0" y="37693"/>
                  </a:lnTo>
                  <a:lnTo>
                    <a:pt x="87731" y="37693"/>
                  </a:lnTo>
                  <a:lnTo>
                    <a:pt x="877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" name="object 1886"/>
            <p:cNvSpPr/>
            <p:nvPr/>
          </p:nvSpPr>
          <p:spPr>
            <a:xfrm>
              <a:off x="4889538" y="6009106"/>
              <a:ext cx="88265" cy="38100"/>
            </a:xfrm>
            <a:custGeom>
              <a:avLst/>
              <a:gdLst/>
              <a:ahLst/>
              <a:cxnLst/>
              <a:rect l="l" t="t" r="r" b="b"/>
              <a:pathLst>
                <a:path w="88264" h="38100">
                  <a:moveTo>
                    <a:pt x="87731" y="37693"/>
                  </a:moveTo>
                  <a:lnTo>
                    <a:pt x="0" y="37693"/>
                  </a:lnTo>
                  <a:lnTo>
                    <a:pt x="0" y="0"/>
                  </a:lnTo>
                  <a:lnTo>
                    <a:pt x="87731" y="0"/>
                  </a:lnTo>
                  <a:lnTo>
                    <a:pt x="87731" y="37693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" name="object 1887"/>
            <p:cNvSpPr/>
            <p:nvPr/>
          </p:nvSpPr>
          <p:spPr>
            <a:xfrm>
              <a:off x="4904270" y="601991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" name="object 1888"/>
            <p:cNvSpPr/>
            <p:nvPr/>
          </p:nvSpPr>
          <p:spPr>
            <a:xfrm>
              <a:off x="4904270" y="601991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885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" name="object 1889"/>
            <p:cNvSpPr/>
            <p:nvPr/>
          </p:nvSpPr>
          <p:spPr>
            <a:xfrm>
              <a:off x="4897767" y="6018631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" name="object 1890"/>
            <p:cNvSpPr/>
            <p:nvPr/>
          </p:nvSpPr>
          <p:spPr>
            <a:xfrm>
              <a:off x="4897767" y="6018631"/>
              <a:ext cx="6985" cy="8255"/>
            </a:xfrm>
            <a:custGeom>
              <a:avLst/>
              <a:gdLst/>
              <a:ahLst/>
              <a:cxnLst/>
              <a:rect l="l" t="t" r="r" b="b"/>
              <a:pathLst>
                <a:path w="6985" h="8254">
                  <a:moveTo>
                    <a:pt x="0" y="0"/>
                  </a:moveTo>
                  <a:lnTo>
                    <a:pt x="0" y="8204"/>
                  </a:lnTo>
                  <a:lnTo>
                    <a:pt x="6502" y="82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" name="object 1891"/>
            <p:cNvSpPr/>
            <p:nvPr/>
          </p:nvSpPr>
          <p:spPr>
            <a:xfrm>
              <a:off x="4895164" y="603506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4895164" y="6035065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105" y="0"/>
                  </a:move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" name="object 1893"/>
            <p:cNvSpPr/>
            <p:nvPr/>
          </p:nvSpPr>
          <p:spPr>
            <a:xfrm>
              <a:off x="4908156" y="60091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0" y="0"/>
                  </a:moveTo>
                  <a:lnTo>
                    <a:pt x="0" y="8204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4" name="object 1894"/>
            <p:cNvSpPr/>
            <p:nvPr/>
          </p:nvSpPr>
          <p:spPr>
            <a:xfrm>
              <a:off x="4908156" y="6009106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4">
                  <a:moveTo>
                    <a:pt x="-2279" y="4102"/>
                  </a:moveTo>
                  <a:lnTo>
                    <a:pt x="2279" y="4102"/>
                  </a:lnTo>
                </a:path>
              </a:pathLst>
            </a:custGeom>
            <a:ln w="82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" name="object 1895"/>
            <p:cNvSpPr/>
            <p:nvPr/>
          </p:nvSpPr>
          <p:spPr>
            <a:xfrm>
              <a:off x="4913795" y="6009106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49771" y="0"/>
                  </a:moveTo>
                  <a:lnTo>
                    <a:pt x="0" y="9067"/>
                  </a:lnTo>
                  <a:lnTo>
                    <a:pt x="49771" y="9067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" name="object 1896"/>
            <p:cNvSpPr/>
            <p:nvPr/>
          </p:nvSpPr>
          <p:spPr>
            <a:xfrm>
              <a:off x="4913795" y="6009106"/>
              <a:ext cx="50165" cy="9525"/>
            </a:xfrm>
            <a:custGeom>
              <a:avLst/>
              <a:gdLst/>
              <a:ahLst/>
              <a:cxnLst/>
              <a:rect l="l" t="t" r="r" b="b"/>
              <a:pathLst>
                <a:path w="50164" h="9525">
                  <a:moveTo>
                    <a:pt x="0" y="9067"/>
                  </a:moveTo>
                  <a:lnTo>
                    <a:pt x="49771" y="9067"/>
                  </a:lnTo>
                  <a:lnTo>
                    <a:pt x="49771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7" name="object 1897"/>
            <p:cNvSpPr/>
            <p:nvPr/>
          </p:nvSpPr>
          <p:spPr>
            <a:xfrm>
              <a:off x="4922431" y="60091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" name="object 1898"/>
            <p:cNvSpPr/>
            <p:nvPr/>
          </p:nvSpPr>
          <p:spPr>
            <a:xfrm>
              <a:off x="4922431" y="600910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0"/>
                  </a:moveTo>
                  <a:lnTo>
                    <a:pt x="0" y="37693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" name="object 1899"/>
            <p:cNvSpPr/>
            <p:nvPr/>
          </p:nvSpPr>
          <p:spPr>
            <a:xfrm>
              <a:off x="4922431" y="603550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20358" y="0"/>
                  </a:moveTo>
                  <a:lnTo>
                    <a:pt x="0" y="0"/>
                  </a:lnTo>
                  <a:lnTo>
                    <a:pt x="20358" y="7772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4922431" y="603550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20358" y="0"/>
                  </a:lnTo>
                  <a:lnTo>
                    <a:pt x="20358" y="7772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4933264" y="603550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90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" name="object 1902"/>
            <p:cNvSpPr/>
            <p:nvPr/>
          </p:nvSpPr>
          <p:spPr>
            <a:xfrm>
              <a:off x="4933264" y="6035509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-2279" y="3454"/>
                  </a:moveTo>
                  <a:lnTo>
                    <a:pt x="2279" y="3454"/>
                  </a:lnTo>
                </a:path>
              </a:pathLst>
            </a:custGeom>
            <a:ln w="69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" name="object 1903"/>
            <p:cNvSpPr/>
            <p:nvPr/>
          </p:nvSpPr>
          <p:spPr>
            <a:xfrm>
              <a:off x="4932832" y="60125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626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4932832" y="601254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-2279" y="2813"/>
                  </a:moveTo>
                  <a:lnTo>
                    <a:pt x="2279" y="2813"/>
                  </a:lnTo>
                </a:path>
              </a:pathLst>
            </a:custGeom>
            <a:ln w="5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" name="object 1905"/>
            <p:cNvSpPr/>
            <p:nvPr/>
          </p:nvSpPr>
          <p:spPr>
            <a:xfrm>
              <a:off x="4938890" y="600910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11252" y="0"/>
                  </a:moveTo>
                  <a:lnTo>
                    <a:pt x="0" y="5181"/>
                  </a:lnTo>
                  <a:lnTo>
                    <a:pt x="11252" y="5181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" name="object 1906"/>
            <p:cNvSpPr/>
            <p:nvPr/>
          </p:nvSpPr>
          <p:spPr>
            <a:xfrm>
              <a:off x="4938890" y="6009106"/>
              <a:ext cx="11430" cy="5715"/>
            </a:xfrm>
            <a:custGeom>
              <a:avLst/>
              <a:gdLst/>
              <a:ahLst/>
              <a:cxnLst/>
              <a:rect l="l" t="t" r="r" b="b"/>
              <a:pathLst>
                <a:path w="11429" h="5714">
                  <a:moveTo>
                    <a:pt x="0" y="5181"/>
                  </a:moveTo>
                  <a:lnTo>
                    <a:pt x="11252" y="5181"/>
                  </a:lnTo>
                  <a:lnTo>
                    <a:pt x="1125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4956632" y="600910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67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4956632" y="6009106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33"/>
                  </a:moveTo>
                  <a:lnTo>
                    <a:pt x="2279" y="4533"/>
                  </a:lnTo>
                </a:path>
              </a:pathLst>
            </a:custGeom>
            <a:ln w="9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9" name="object 1909"/>
            <p:cNvSpPr/>
            <p:nvPr/>
          </p:nvSpPr>
          <p:spPr>
            <a:xfrm>
              <a:off x="4953177" y="6018174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8216" y="14287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0" name="object 1910"/>
            <p:cNvSpPr/>
            <p:nvPr/>
          </p:nvSpPr>
          <p:spPr>
            <a:xfrm>
              <a:off x="4953177" y="6018174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8216" y="0"/>
                  </a:moveTo>
                  <a:lnTo>
                    <a:pt x="8216" y="14287"/>
                  </a:lnTo>
                  <a:lnTo>
                    <a:pt x="0" y="14287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1" name="object 1911"/>
            <p:cNvSpPr/>
            <p:nvPr/>
          </p:nvSpPr>
          <p:spPr>
            <a:xfrm>
              <a:off x="4956632" y="603550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04"/>
                  </a:lnTo>
                  <a:lnTo>
                    <a:pt x="20637" y="8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2" name="object 1912"/>
            <p:cNvSpPr/>
            <p:nvPr/>
          </p:nvSpPr>
          <p:spPr>
            <a:xfrm>
              <a:off x="4956632" y="6035509"/>
              <a:ext cx="20955" cy="8255"/>
            </a:xfrm>
            <a:custGeom>
              <a:avLst/>
              <a:gdLst/>
              <a:ahLst/>
              <a:cxnLst/>
              <a:rect l="l" t="t" r="r" b="b"/>
              <a:pathLst>
                <a:path w="20954" h="8254">
                  <a:moveTo>
                    <a:pt x="0" y="0"/>
                  </a:moveTo>
                  <a:lnTo>
                    <a:pt x="0" y="8204"/>
                  </a:lnTo>
                  <a:lnTo>
                    <a:pt x="20637" y="8204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3" name="object 1913"/>
            <p:cNvSpPr/>
            <p:nvPr/>
          </p:nvSpPr>
          <p:spPr>
            <a:xfrm>
              <a:off x="4963134" y="60346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09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" name="object 1914"/>
            <p:cNvSpPr/>
            <p:nvPr/>
          </p:nvSpPr>
          <p:spPr>
            <a:xfrm>
              <a:off x="4963134" y="6034620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79" y="4546"/>
                  </a:moveTo>
                  <a:lnTo>
                    <a:pt x="2279" y="4546"/>
                  </a:lnTo>
                </a:path>
              </a:pathLst>
            </a:custGeom>
            <a:ln w="90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5" name="object 1915"/>
            <p:cNvSpPr/>
            <p:nvPr/>
          </p:nvSpPr>
          <p:spPr>
            <a:xfrm>
              <a:off x="4965725" y="603768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0"/>
                  </a:moveTo>
                  <a:lnTo>
                    <a:pt x="0" y="0"/>
                  </a:lnTo>
                  <a:lnTo>
                    <a:pt x="6502" y="6032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6" name="object 1916"/>
            <p:cNvSpPr/>
            <p:nvPr/>
          </p:nvSpPr>
          <p:spPr>
            <a:xfrm>
              <a:off x="4965725" y="6037681"/>
              <a:ext cx="6985" cy="6350"/>
            </a:xfrm>
            <a:custGeom>
              <a:avLst/>
              <a:gdLst/>
              <a:ahLst/>
              <a:cxnLst/>
              <a:rect l="l" t="t" r="r" b="b"/>
              <a:pathLst>
                <a:path w="6985" h="6350">
                  <a:moveTo>
                    <a:pt x="6502" y="6032"/>
                  </a:moveTo>
                  <a:lnTo>
                    <a:pt x="6502" y="0"/>
                  </a:lnTo>
                  <a:lnTo>
                    <a:pt x="0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7" name="object 1917"/>
            <p:cNvSpPr/>
            <p:nvPr/>
          </p:nvSpPr>
          <p:spPr>
            <a:xfrm>
              <a:off x="4966157" y="6019914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343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4343" y="4317"/>
                  </a:lnTo>
                  <a:lnTo>
                    <a:pt x="43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" name="object 1918"/>
            <p:cNvSpPr/>
            <p:nvPr/>
          </p:nvSpPr>
          <p:spPr>
            <a:xfrm>
              <a:off x="4966157" y="6019914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0" y="4317"/>
                  </a:moveTo>
                  <a:lnTo>
                    <a:pt x="0" y="0"/>
                  </a:lnTo>
                  <a:lnTo>
                    <a:pt x="4343" y="0"/>
                  </a:lnTo>
                  <a:lnTo>
                    <a:pt x="4343" y="431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" name="object 1919"/>
            <p:cNvSpPr/>
            <p:nvPr/>
          </p:nvSpPr>
          <p:spPr>
            <a:xfrm>
              <a:off x="4971783" y="6009106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08"/>
                  </a:lnTo>
                  <a:lnTo>
                    <a:pt x="5486" y="69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" name="object 1920"/>
            <p:cNvSpPr/>
            <p:nvPr/>
          </p:nvSpPr>
          <p:spPr>
            <a:xfrm>
              <a:off x="4971783" y="6009106"/>
              <a:ext cx="5715" cy="6985"/>
            </a:xfrm>
            <a:custGeom>
              <a:avLst/>
              <a:gdLst/>
              <a:ahLst/>
              <a:cxnLst/>
              <a:rect l="l" t="t" r="r" b="b"/>
              <a:pathLst>
                <a:path w="5714" h="6985">
                  <a:moveTo>
                    <a:pt x="0" y="0"/>
                  </a:moveTo>
                  <a:lnTo>
                    <a:pt x="0" y="6908"/>
                  </a:lnTo>
                  <a:lnTo>
                    <a:pt x="5486" y="6908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" name="object 1921"/>
            <p:cNvSpPr/>
            <p:nvPr/>
          </p:nvSpPr>
          <p:spPr>
            <a:xfrm>
              <a:off x="4912906" y="603029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525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4912906" y="6030290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0" y="0"/>
                  </a:moveTo>
                  <a:lnTo>
                    <a:pt x="9525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3" name="object 1923"/>
            <p:cNvSpPr/>
            <p:nvPr/>
          </p:nvSpPr>
          <p:spPr>
            <a:xfrm>
              <a:off x="4914214" y="6025095"/>
              <a:ext cx="8255" cy="0"/>
            </a:xfrm>
            <a:custGeom>
              <a:avLst/>
              <a:gdLst/>
              <a:ahLst/>
              <a:cxnLst/>
              <a:rect l="l" t="t" r="r" b="b"/>
              <a:pathLst>
                <a:path w="8254">
                  <a:moveTo>
                    <a:pt x="8216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4" name="object 1924"/>
            <p:cNvSpPr/>
            <p:nvPr/>
          </p:nvSpPr>
          <p:spPr>
            <a:xfrm>
              <a:off x="4759210" y="6025095"/>
              <a:ext cx="163830" cy="92075"/>
            </a:xfrm>
            <a:custGeom>
              <a:avLst/>
              <a:gdLst/>
              <a:ahLst/>
              <a:cxnLst/>
              <a:rect l="l" t="t" r="r" b="b"/>
              <a:pathLst>
                <a:path w="163829" h="92075">
                  <a:moveTo>
                    <a:pt x="155003" y="0"/>
                  </a:moveTo>
                  <a:lnTo>
                    <a:pt x="163220" y="0"/>
                  </a:lnTo>
                </a:path>
                <a:path w="163829" h="92075">
                  <a:moveTo>
                    <a:pt x="9321" y="87236"/>
                  </a:moveTo>
                  <a:lnTo>
                    <a:pt x="9321" y="89839"/>
                  </a:lnTo>
                  <a:lnTo>
                    <a:pt x="7238" y="91922"/>
                  </a:lnTo>
                  <a:lnTo>
                    <a:pt x="4660" y="91922"/>
                  </a:lnTo>
                  <a:lnTo>
                    <a:pt x="2070" y="91922"/>
                  </a:lnTo>
                  <a:lnTo>
                    <a:pt x="0" y="89839"/>
                  </a:lnTo>
                  <a:lnTo>
                    <a:pt x="0" y="87236"/>
                  </a:lnTo>
                  <a:lnTo>
                    <a:pt x="0" y="84658"/>
                  </a:lnTo>
                  <a:lnTo>
                    <a:pt x="2070" y="82575"/>
                  </a:lnTo>
                  <a:lnTo>
                    <a:pt x="4660" y="82575"/>
                  </a:lnTo>
                  <a:lnTo>
                    <a:pt x="7238" y="82575"/>
                  </a:lnTo>
                  <a:lnTo>
                    <a:pt x="9321" y="84658"/>
                  </a:lnTo>
                  <a:lnTo>
                    <a:pt x="9321" y="87236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5" name="object 1925"/>
            <p:cNvSpPr/>
            <p:nvPr/>
          </p:nvSpPr>
          <p:spPr>
            <a:xfrm>
              <a:off x="4782896" y="6152108"/>
              <a:ext cx="133985" cy="57785"/>
            </a:xfrm>
            <a:custGeom>
              <a:avLst/>
              <a:gdLst/>
              <a:ahLst/>
              <a:cxnLst/>
              <a:rect l="l" t="t" r="r" b="b"/>
              <a:pathLst>
                <a:path w="133985" h="57785">
                  <a:moveTo>
                    <a:pt x="4635" y="37973"/>
                  </a:moveTo>
                  <a:lnTo>
                    <a:pt x="3606" y="36944"/>
                  </a:lnTo>
                  <a:lnTo>
                    <a:pt x="1041" y="36944"/>
                  </a:lnTo>
                  <a:lnTo>
                    <a:pt x="0" y="37973"/>
                  </a:lnTo>
                  <a:lnTo>
                    <a:pt x="0" y="40563"/>
                  </a:lnTo>
                  <a:lnTo>
                    <a:pt x="1041" y="41592"/>
                  </a:lnTo>
                  <a:lnTo>
                    <a:pt x="3606" y="41592"/>
                  </a:lnTo>
                  <a:lnTo>
                    <a:pt x="4635" y="40563"/>
                  </a:lnTo>
                  <a:lnTo>
                    <a:pt x="4635" y="39255"/>
                  </a:lnTo>
                  <a:lnTo>
                    <a:pt x="4635" y="37973"/>
                  </a:lnTo>
                  <a:close/>
                </a:path>
                <a:path w="133985" h="57785">
                  <a:moveTo>
                    <a:pt x="4635" y="25666"/>
                  </a:moveTo>
                  <a:lnTo>
                    <a:pt x="3606" y="24625"/>
                  </a:lnTo>
                  <a:lnTo>
                    <a:pt x="1041" y="24625"/>
                  </a:lnTo>
                  <a:lnTo>
                    <a:pt x="0" y="25666"/>
                  </a:lnTo>
                  <a:lnTo>
                    <a:pt x="0" y="28219"/>
                  </a:lnTo>
                  <a:lnTo>
                    <a:pt x="1041" y="29235"/>
                  </a:lnTo>
                  <a:lnTo>
                    <a:pt x="3606" y="29235"/>
                  </a:lnTo>
                  <a:lnTo>
                    <a:pt x="4635" y="28219"/>
                  </a:lnTo>
                  <a:lnTo>
                    <a:pt x="4635" y="26949"/>
                  </a:lnTo>
                  <a:lnTo>
                    <a:pt x="4635" y="25666"/>
                  </a:lnTo>
                  <a:close/>
                </a:path>
                <a:path w="133985" h="57785">
                  <a:moveTo>
                    <a:pt x="4635" y="13360"/>
                  </a:moveTo>
                  <a:lnTo>
                    <a:pt x="3606" y="12319"/>
                  </a:lnTo>
                  <a:lnTo>
                    <a:pt x="1041" y="12319"/>
                  </a:lnTo>
                  <a:lnTo>
                    <a:pt x="0" y="13360"/>
                  </a:lnTo>
                  <a:lnTo>
                    <a:pt x="0" y="15887"/>
                  </a:lnTo>
                  <a:lnTo>
                    <a:pt x="1041" y="16954"/>
                  </a:lnTo>
                  <a:lnTo>
                    <a:pt x="3606" y="16954"/>
                  </a:lnTo>
                  <a:lnTo>
                    <a:pt x="4635" y="15887"/>
                  </a:lnTo>
                  <a:lnTo>
                    <a:pt x="4635" y="14630"/>
                  </a:lnTo>
                  <a:lnTo>
                    <a:pt x="4635" y="13360"/>
                  </a:lnTo>
                  <a:close/>
                </a:path>
                <a:path w="133985" h="57785">
                  <a:moveTo>
                    <a:pt x="4635" y="1028"/>
                  </a:moveTo>
                  <a:lnTo>
                    <a:pt x="3606" y="0"/>
                  </a:lnTo>
                  <a:lnTo>
                    <a:pt x="1041" y="0"/>
                  </a:lnTo>
                  <a:lnTo>
                    <a:pt x="0" y="1028"/>
                  </a:lnTo>
                  <a:lnTo>
                    <a:pt x="0" y="3606"/>
                  </a:lnTo>
                  <a:lnTo>
                    <a:pt x="1041" y="4635"/>
                  </a:lnTo>
                  <a:lnTo>
                    <a:pt x="3606" y="4635"/>
                  </a:lnTo>
                  <a:lnTo>
                    <a:pt x="4635" y="3606"/>
                  </a:lnTo>
                  <a:lnTo>
                    <a:pt x="4635" y="2298"/>
                  </a:lnTo>
                  <a:lnTo>
                    <a:pt x="4635" y="1028"/>
                  </a:lnTo>
                  <a:close/>
                </a:path>
                <a:path w="133985" h="57785">
                  <a:moveTo>
                    <a:pt x="133934" y="53594"/>
                  </a:moveTo>
                  <a:lnTo>
                    <a:pt x="132892" y="52590"/>
                  </a:lnTo>
                  <a:lnTo>
                    <a:pt x="130327" y="52590"/>
                  </a:lnTo>
                  <a:lnTo>
                    <a:pt x="129286" y="53594"/>
                  </a:lnTo>
                  <a:lnTo>
                    <a:pt x="129286" y="56172"/>
                  </a:lnTo>
                  <a:lnTo>
                    <a:pt x="130327" y="57188"/>
                  </a:lnTo>
                  <a:lnTo>
                    <a:pt x="132892" y="57188"/>
                  </a:lnTo>
                  <a:lnTo>
                    <a:pt x="133934" y="56172"/>
                  </a:lnTo>
                  <a:lnTo>
                    <a:pt x="133934" y="54889"/>
                  </a:lnTo>
                  <a:lnTo>
                    <a:pt x="133934" y="535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" name="object 1926"/>
            <p:cNvSpPr/>
            <p:nvPr/>
          </p:nvSpPr>
          <p:spPr>
            <a:xfrm>
              <a:off x="4687049" y="6053746"/>
              <a:ext cx="328295" cy="236854"/>
            </a:xfrm>
            <a:custGeom>
              <a:avLst/>
              <a:gdLst/>
              <a:ahLst/>
              <a:cxnLst/>
              <a:rect l="l" t="t" r="r" b="b"/>
              <a:pathLst>
                <a:path w="328295" h="236854">
                  <a:moveTo>
                    <a:pt x="81483" y="188467"/>
                  </a:moveTo>
                  <a:lnTo>
                    <a:pt x="81483" y="191020"/>
                  </a:lnTo>
                  <a:lnTo>
                    <a:pt x="79400" y="193128"/>
                  </a:lnTo>
                  <a:lnTo>
                    <a:pt x="76822" y="193128"/>
                  </a:lnTo>
                  <a:lnTo>
                    <a:pt x="74231" y="193128"/>
                  </a:lnTo>
                  <a:lnTo>
                    <a:pt x="72161" y="191020"/>
                  </a:lnTo>
                  <a:lnTo>
                    <a:pt x="72161" y="188467"/>
                  </a:lnTo>
                  <a:lnTo>
                    <a:pt x="72161" y="185889"/>
                  </a:lnTo>
                  <a:lnTo>
                    <a:pt x="74231" y="183807"/>
                  </a:lnTo>
                  <a:lnTo>
                    <a:pt x="76822" y="183807"/>
                  </a:lnTo>
                  <a:lnTo>
                    <a:pt x="79400" y="183807"/>
                  </a:lnTo>
                  <a:lnTo>
                    <a:pt x="81483" y="185889"/>
                  </a:lnTo>
                  <a:lnTo>
                    <a:pt x="81483" y="188467"/>
                  </a:lnTo>
                  <a:close/>
                </a:path>
                <a:path w="328295" h="236854">
                  <a:moveTo>
                    <a:pt x="9359" y="231673"/>
                  </a:moveTo>
                  <a:lnTo>
                    <a:pt x="9359" y="234251"/>
                  </a:lnTo>
                  <a:lnTo>
                    <a:pt x="7251" y="236347"/>
                  </a:lnTo>
                  <a:lnTo>
                    <a:pt x="4673" y="236347"/>
                  </a:lnTo>
                  <a:lnTo>
                    <a:pt x="2095" y="236347"/>
                  </a:lnTo>
                  <a:lnTo>
                    <a:pt x="0" y="234251"/>
                  </a:lnTo>
                  <a:lnTo>
                    <a:pt x="0" y="231673"/>
                  </a:lnTo>
                  <a:lnTo>
                    <a:pt x="0" y="229095"/>
                  </a:lnTo>
                  <a:lnTo>
                    <a:pt x="2095" y="227012"/>
                  </a:lnTo>
                  <a:lnTo>
                    <a:pt x="4673" y="227012"/>
                  </a:lnTo>
                  <a:lnTo>
                    <a:pt x="7251" y="227012"/>
                  </a:lnTo>
                  <a:lnTo>
                    <a:pt x="9359" y="229095"/>
                  </a:lnTo>
                  <a:lnTo>
                    <a:pt x="9359" y="231673"/>
                  </a:lnTo>
                  <a:close/>
                </a:path>
                <a:path w="328295" h="236854">
                  <a:moveTo>
                    <a:pt x="327952" y="231673"/>
                  </a:moveTo>
                  <a:lnTo>
                    <a:pt x="327952" y="234251"/>
                  </a:lnTo>
                  <a:lnTo>
                    <a:pt x="325856" y="236347"/>
                  </a:lnTo>
                  <a:lnTo>
                    <a:pt x="323253" y="236347"/>
                  </a:lnTo>
                  <a:lnTo>
                    <a:pt x="320687" y="236347"/>
                  </a:lnTo>
                  <a:lnTo>
                    <a:pt x="318592" y="234251"/>
                  </a:lnTo>
                  <a:lnTo>
                    <a:pt x="318592" y="231673"/>
                  </a:lnTo>
                  <a:lnTo>
                    <a:pt x="318592" y="229095"/>
                  </a:lnTo>
                  <a:lnTo>
                    <a:pt x="320687" y="227012"/>
                  </a:lnTo>
                  <a:lnTo>
                    <a:pt x="323253" y="227012"/>
                  </a:lnTo>
                  <a:lnTo>
                    <a:pt x="325856" y="227012"/>
                  </a:lnTo>
                  <a:lnTo>
                    <a:pt x="327952" y="229095"/>
                  </a:lnTo>
                  <a:lnTo>
                    <a:pt x="327952" y="231673"/>
                  </a:lnTo>
                  <a:close/>
                </a:path>
                <a:path w="328295" h="236854">
                  <a:moveTo>
                    <a:pt x="255739" y="58585"/>
                  </a:moveTo>
                  <a:lnTo>
                    <a:pt x="255739" y="61188"/>
                  </a:lnTo>
                  <a:lnTo>
                    <a:pt x="253657" y="63271"/>
                  </a:lnTo>
                  <a:lnTo>
                    <a:pt x="251066" y="63271"/>
                  </a:lnTo>
                  <a:lnTo>
                    <a:pt x="248488" y="63271"/>
                  </a:lnTo>
                  <a:lnTo>
                    <a:pt x="246392" y="61188"/>
                  </a:lnTo>
                  <a:lnTo>
                    <a:pt x="246392" y="58585"/>
                  </a:lnTo>
                  <a:lnTo>
                    <a:pt x="246392" y="56007"/>
                  </a:lnTo>
                  <a:lnTo>
                    <a:pt x="248488" y="53924"/>
                  </a:lnTo>
                  <a:lnTo>
                    <a:pt x="251066" y="53924"/>
                  </a:lnTo>
                  <a:lnTo>
                    <a:pt x="253657" y="53924"/>
                  </a:lnTo>
                  <a:lnTo>
                    <a:pt x="255739" y="56007"/>
                  </a:lnTo>
                  <a:lnTo>
                    <a:pt x="255739" y="58585"/>
                  </a:lnTo>
                  <a:close/>
                </a:path>
                <a:path w="328295" h="236854">
                  <a:moveTo>
                    <a:pt x="255739" y="188467"/>
                  </a:moveTo>
                  <a:lnTo>
                    <a:pt x="255739" y="191020"/>
                  </a:lnTo>
                  <a:lnTo>
                    <a:pt x="253657" y="193128"/>
                  </a:lnTo>
                  <a:lnTo>
                    <a:pt x="251066" y="193128"/>
                  </a:lnTo>
                  <a:lnTo>
                    <a:pt x="248488" y="193128"/>
                  </a:lnTo>
                  <a:lnTo>
                    <a:pt x="246392" y="191020"/>
                  </a:lnTo>
                  <a:lnTo>
                    <a:pt x="246392" y="188467"/>
                  </a:lnTo>
                  <a:lnTo>
                    <a:pt x="246392" y="185889"/>
                  </a:lnTo>
                  <a:lnTo>
                    <a:pt x="248488" y="183807"/>
                  </a:lnTo>
                  <a:lnTo>
                    <a:pt x="251066" y="183807"/>
                  </a:lnTo>
                  <a:lnTo>
                    <a:pt x="253657" y="183807"/>
                  </a:lnTo>
                  <a:lnTo>
                    <a:pt x="255739" y="185889"/>
                  </a:lnTo>
                  <a:lnTo>
                    <a:pt x="255739" y="188467"/>
                  </a:lnTo>
                  <a:close/>
                </a:path>
                <a:path w="328295" h="236854">
                  <a:moveTo>
                    <a:pt x="130492" y="66675"/>
                  </a:moveTo>
                  <a:lnTo>
                    <a:pt x="92405" y="66675"/>
                  </a:lnTo>
                  <a:lnTo>
                    <a:pt x="92405" y="56883"/>
                  </a:lnTo>
                  <a:lnTo>
                    <a:pt x="130492" y="56883"/>
                  </a:lnTo>
                  <a:lnTo>
                    <a:pt x="130492" y="66675"/>
                  </a:lnTo>
                  <a:close/>
                </a:path>
                <a:path w="328295" h="236854">
                  <a:moveTo>
                    <a:pt x="110870" y="179222"/>
                  </a:moveTo>
                  <a:lnTo>
                    <a:pt x="91833" y="179222"/>
                  </a:lnTo>
                  <a:lnTo>
                    <a:pt x="91833" y="160172"/>
                  </a:lnTo>
                  <a:lnTo>
                    <a:pt x="110870" y="160172"/>
                  </a:lnTo>
                  <a:lnTo>
                    <a:pt x="110870" y="179222"/>
                  </a:lnTo>
                  <a:close/>
                </a:path>
                <a:path w="328295" h="236854">
                  <a:moveTo>
                    <a:pt x="236689" y="181521"/>
                  </a:moveTo>
                  <a:lnTo>
                    <a:pt x="217639" y="181521"/>
                  </a:lnTo>
                  <a:lnTo>
                    <a:pt x="217639" y="162471"/>
                  </a:lnTo>
                  <a:lnTo>
                    <a:pt x="236689" y="162471"/>
                  </a:lnTo>
                  <a:lnTo>
                    <a:pt x="236689" y="181521"/>
                  </a:lnTo>
                  <a:close/>
                </a:path>
                <a:path w="328295" h="236854">
                  <a:moveTo>
                    <a:pt x="103517" y="100888"/>
                  </a:moveTo>
                  <a:lnTo>
                    <a:pt x="117373" y="100888"/>
                  </a:lnTo>
                </a:path>
                <a:path w="328295" h="236854">
                  <a:moveTo>
                    <a:pt x="103517" y="112991"/>
                  </a:moveTo>
                  <a:lnTo>
                    <a:pt x="117373" y="112991"/>
                  </a:lnTo>
                </a:path>
                <a:path w="328295" h="236854">
                  <a:moveTo>
                    <a:pt x="103517" y="125120"/>
                  </a:moveTo>
                  <a:lnTo>
                    <a:pt x="117373" y="125120"/>
                  </a:lnTo>
                </a:path>
                <a:path w="328295" h="236854">
                  <a:moveTo>
                    <a:pt x="103517" y="137223"/>
                  </a:moveTo>
                  <a:lnTo>
                    <a:pt x="117373" y="137223"/>
                  </a:lnTo>
                </a:path>
                <a:path w="328295" h="236854">
                  <a:moveTo>
                    <a:pt x="95288" y="0"/>
                  </a:moveTo>
                  <a:lnTo>
                    <a:pt x="95288" y="44157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" name="object 1927"/>
            <p:cNvSpPr/>
            <p:nvPr/>
          </p:nvSpPr>
          <p:spPr>
            <a:xfrm>
              <a:off x="4726076" y="6053746"/>
              <a:ext cx="56515" cy="9525"/>
            </a:xfrm>
            <a:custGeom>
              <a:avLst/>
              <a:gdLst/>
              <a:ahLst/>
              <a:cxnLst/>
              <a:rect l="l" t="t" r="r" b="b"/>
              <a:pathLst>
                <a:path w="56514" h="9525">
                  <a:moveTo>
                    <a:pt x="56261" y="0"/>
                  </a:moveTo>
                  <a:lnTo>
                    <a:pt x="0" y="0"/>
                  </a:lnTo>
                  <a:lnTo>
                    <a:pt x="0" y="9525"/>
                  </a:lnTo>
                  <a:lnTo>
                    <a:pt x="56261" y="9525"/>
                  </a:lnTo>
                  <a:lnTo>
                    <a:pt x="5626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" name="object 1928"/>
            <p:cNvSpPr/>
            <p:nvPr/>
          </p:nvSpPr>
          <p:spPr>
            <a:xfrm>
              <a:off x="4726076" y="6053746"/>
              <a:ext cx="56515" cy="9525"/>
            </a:xfrm>
            <a:custGeom>
              <a:avLst/>
              <a:gdLst/>
              <a:ahLst/>
              <a:cxnLst/>
              <a:rect l="l" t="t" r="r" b="b"/>
              <a:pathLst>
                <a:path w="56514" h="9525">
                  <a:moveTo>
                    <a:pt x="56261" y="9525"/>
                  </a:moveTo>
                  <a:lnTo>
                    <a:pt x="0" y="9525"/>
                  </a:lnTo>
                  <a:lnTo>
                    <a:pt x="0" y="0"/>
                  </a:lnTo>
                  <a:lnTo>
                    <a:pt x="56261" y="0"/>
                  </a:lnTo>
                  <a:lnTo>
                    <a:pt x="56261" y="9525"/>
                  </a:lnTo>
                  <a:close/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9" name="object 1929"/>
            <p:cNvSpPr/>
            <p:nvPr/>
          </p:nvSpPr>
          <p:spPr>
            <a:xfrm>
              <a:off x="4689564" y="6062001"/>
              <a:ext cx="29845" cy="32384"/>
            </a:xfrm>
            <a:custGeom>
              <a:avLst/>
              <a:gdLst/>
              <a:ahLst/>
              <a:cxnLst/>
              <a:rect l="l" t="t" r="r" b="b"/>
              <a:pathLst>
                <a:path w="29845" h="32385">
                  <a:moveTo>
                    <a:pt x="13665" y="19278"/>
                  </a:moveTo>
                  <a:lnTo>
                    <a:pt x="13309" y="18783"/>
                  </a:lnTo>
                  <a:lnTo>
                    <a:pt x="10414" y="17640"/>
                  </a:lnTo>
                  <a:lnTo>
                    <a:pt x="9563" y="17348"/>
                  </a:lnTo>
                  <a:lnTo>
                    <a:pt x="9067" y="16878"/>
                  </a:lnTo>
                  <a:lnTo>
                    <a:pt x="8928" y="16052"/>
                  </a:lnTo>
                  <a:lnTo>
                    <a:pt x="9042" y="15240"/>
                  </a:lnTo>
                  <a:lnTo>
                    <a:pt x="9169" y="15011"/>
                  </a:lnTo>
                  <a:lnTo>
                    <a:pt x="9588" y="14681"/>
                  </a:lnTo>
                  <a:lnTo>
                    <a:pt x="11036" y="13373"/>
                  </a:lnTo>
                  <a:lnTo>
                    <a:pt x="12153" y="12661"/>
                  </a:lnTo>
                  <a:lnTo>
                    <a:pt x="12839" y="11290"/>
                  </a:lnTo>
                  <a:lnTo>
                    <a:pt x="12801" y="8001"/>
                  </a:lnTo>
                  <a:lnTo>
                    <a:pt x="11988" y="6502"/>
                  </a:lnTo>
                  <a:lnTo>
                    <a:pt x="10782" y="5816"/>
                  </a:lnTo>
                  <a:lnTo>
                    <a:pt x="2311" y="381"/>
                  </a:lnTo>
                  <a:lnTo>
                    <a:pt x="1676" y="0"/>
                  </a:lnTo>
                  <a:lnTo>
                    <a:pt x="825" y="165"/>
                  </a:lnTo>
                  <a:lnTo>
                    <a:pt x="0" y="1447"/>
                  </a:lnTo>
                  <a:lnTo>
                    <a:pt x="177" y="2286"/>
                  </a:lnTo>
                  <a:lnTo>
                    <a:pt x="9766" y="8420"/>
                  </a:lnTo>
                  <a:lnTo>
                    <a:pt x="10071" y="9042"/>
                  </a:lnTo>
                  <a:lnTo>
                    <a:pt x="10096" y="10121"/>
                  </a:lnTo>
                  <a:lnTo>
                    <a:pt x="9969" y="10782"/>
                  </a:lnTo>
                  <a:lnTo>
                    <a:pt x="9334" y="11188"/>
                  </a:lnTo>
                  <a:lnTo>
                    <a:pt x="7658" y="12661"/>
                  </a:lnTo>
                  <a:lnTo>
                    <a:pt x="6540" y="13627"/>
                  </a:lnTo>
                  <a:lnTo>
                    <a:pt x="6019" y="15011"/>
                  </a:lnTo>
                  <a:lnTo>
                    <a:pt x="5981" y="15481"/>
                  </a:lnTo>
                  <a:lnTo>
                    <a:pt x="6553" y="18389"/>
                  </a:lnTo>
                  <a:lnTo>
                    <a:pt x="7734" y="19646"/>
                  </a:lnTo>
                  <a:lnTo>
                    <a:pt x="9474" y="20243"/>
                  </a:lnTo>
                  <a:lnTo>
                    <a:pt x="11760" y="21145"/>
                  </a:lnTo>
                  <a:lnTo>
                    <a:pt x="12484" y="21412"/>
                  </a:lnTo>
                  <a:lnTo>
                    <a:pt x="13258" y="21069"/>
                  </a:lnTo>
                  <a:lnTo>
                    <a:pt x="13563" y="20370"/>
                  </a:lnTo>
                  <a:lnTo>
                    <a:pt x="13601" y="20218"/>
                  </a:lnTo>
                  <a:lnTo>
                    <a:pt x="13665" y="19278"/>
                  </a:lnTo>
                  <a:close/>
                </a:path>
                <a:path w="29845" h="32385">
                  <a:moveTo>
                    <a:pt x="29324" y="21894"/>
                  </a:moveTo>
                  <a:lnTo>
                    <a:pt x="29298" y="19151"/>
                  </a:lnTo>
                  <a:lnTo>
                    <a:pt x="29286" y="17691"/>
                  </a:lnTo>
                  <a:lnTo>
                    <a:pt x="29210" y="6883"/>
                  </a:lnTo>
                  <a:lnTo>
                    <a:pt x="28790" y="6451"/>
                  </a:lnTo>
                  <a:lnTo>
                    <a:pt x="28270" y="6451"/>
                  </a:lnTo>
                  <a:lnTo>
                    <a:pt x="27774" y="6477"/>
                  </a:lnTo>
                  <a:lnTo>
                    <a:pt x="27368" y="6883"/>
                  </a:lnTo>
                  <a:lnTo>
                    <a:pt x="27432" y="17691"/>
                  </a:lnTo>
                  <a:lnTo>
                    <a:pt x="27178" y="17564"/>
                  </a:lnTo>
                  <a:lnTo>
                    <a:pt x="26492" y="17246"/>
                  </a:lnTo>
                  <a:lnTo>
                    <a:pt x="25920" y="17094"/>
                  </a:lnTo>
                  <a:lnTo>
                    <a:pt x="25908" y="16967"/>
                  </a:lnTo>
                  <a:lnTo>
                    <a:pt x="25908" y="16776"/>
                  </a:lnTo>
                  <a:lnTo>
                    <a:pt x="25819" y="3136"/>
                  </a:lnTo>
                  <a:lnTo>
                    <a:pt x="25400" y="2730"/>
                  </a:lnTo>
                  <a:lnTo>
                    <a:pt x="24879" y="2730"/>
                  </a:lnTo>
                  <a:lnTo>
                    <a:pt x="24371" y="2755"/>
                  </a:lnTo>
                  <a:lnTo>
                    <a:pt x="24091" y="3035"/>
                  </a:lnTo>
                  <a:lnTo>
                    <a:pt x="24053" y="16776"/>
                  </a:lnTo>
                  <a:lnTo>
                    <a:pt x="23596" y="16700"/>
                  </a:lnTo>
                  <a:lnTo>
                    <a:pt x="22631" y="16700"/>
                  </a:lnTo>
                  <a:lnTo>
                    <a:pt x="22517" y="1663"/>
                  </a:lnTo>
                  <a:lnTo>
                    <a:pt x="22085" y="1308"/>
                  </a:lnTo>
                  <a:lnTo>
                    <a:pt x="21590" y="1320"/>
                  </a:lnTo>
                  <a:lnTo>
                    <a:pt x="21082" y="1320"/>
                  </a:lnTo>
                  <a:lnTo>
                    <a:pt x="20713" y="1663"/>
                  </a:lnTo>
                  <a:lnTo>
                    <a:pt x="20777" y="16764"/>
                  </a:lnTo>
                  <a:lnTo>
                    <a:pt x="20256" y="16802"/>
                  </a:lnTo>
                  <a:lnTo>
                    <a:pt x="19215" y="16967"/>
                  </a:lnTo>
                  <a:lnTo>
                    <a:pt x="19100" y="3403"/>
                  </a:lnTo>
                  <a:lnTo>
                    <a:pt x="18694" y="3035"/>
                  </a:lnTo>
                  <a:lnTo>
                    <a:pt x="17678" y="3035"/>
                  </a:lnTo>
                  <a:lnTo>
                    <a:pt x="17310" y="3403"/>
                  </a:lnTo>
                  <a:lnTo>
                    <a:pt x="17386" y="17513"/>
                  </a:lnTo>
                  <a:lnTo>
                    <a:pt x="16738" y="17729"/>
                  </a:lnTo>
                  <a:lnTo>
                    <a:pt x="16535" y="17818"/>
                  </a:lnTo>
                  <a:lnTo>
                    <a:pt x="16192" y="18034"/>
                  </a:lnTo>
                  <a:lnTo>
                    <a:pt x="16116" y="10693"/>
                  </a:lnTo>
                  <a:lnTo>
                    <a:pt x="15709" y="10299"/>
                  </a:lnTo>
                  <a:lnTo>
                    <a:pt x="15201" y="10299"/>
                  </a:lnTo>
                  <a:lnTo>
                    <a:pt x="14706" y="10325"/>
                  </a:lnTo>
                  <a:lnTo>
                    <a:pt x="14312" y="10693"/>
                  </a:lnTo>
                  <a:lnTo>
                    <a:pt x="14351" y="19748"/>
                  </a:lnTo>
                  <a:lnTo>
                    <a:pt x="19875" y="18034"/>
                  </a:lnTo>
                  <a:lnTo>
                    <a:pt x="21412" y="17564"/>
                  </a:lnTo>
                  <a:lnTo>
                    <a:pt x="21767" y="17729"/>
                  </a:lnTo>
                  <a:lnTo>
                    <a:pt x="21958" y="18034"/>
                  </a:lnTo>
                  <a:lnTo>
                    <a:pt x="21996" y="18884"/>
                  </a:lnTo>
                  <a:lnTo>
                    <a:pt x="20256" y="20789"/>
                  </a:lnTo>
                  <a:lnTo>
                    <a:pt x="22479" y="20104"/>
                  </a:lnTo>
                  <a:lnTo>
                    <a:pt x="24993" y="19253"/>
                  </a:lnTo>
                  <a:lnTo>
                    <a:pt x="25349" y="19151"/>
                  </a:lnTo>
                  <a:lnTo>
                    <a:pt x="25717" y="19278"/>
                  </a:lnTo>
                  <a:lnTo>
                    <a:pt x="25984" y="19748"/>
                  </a:lnTo>
                  <a:lnTo>
                    <a:pt x="25958" y="20447"/>
                  </a:lnTo>
                  <a:lnTo>
                    <a:pt x="24028" y="22682"/>
                  </a:lnTo>
                  <a:lnTo>
                    <a:pt x="29324" y="21894"/>
                  </a:lnTo>
                  <a:close/>
                </a:path>
                <a:path w="29845" h="32385">
                  <a:moveTo>
                    <a:pt x="29362" y="26593"/>
                  </a:moveTo>
                  <a:lnTo>
                    <a:pt x="29337" y="24688"/>
                  </a:lnTo>
                  <a:lnTo>
                    <a:pt x="29337" y="23520"/>
                  </a:lnTo>
                  <a:lnTo>
                    <a:pt x="21755" y="24688"/>
                  </a:lnTo>
                  <a:lnTo>
                    <a:pt x="21437" y="24511"/>
                  </a:lnTo>
                  <a:lnTo>
                    <a:pt x="21221" y="24091"/>
                  </a:lnTo>
                  <a:lnTo>
                    <a:pt x="21272" y="23418"/>
                  </a:lnTo>
                  <a:lnTo>
                    <a:pt x="22733" y="21742"/>
                  </a:lnTo>
                  <a:lnTo>
                    <a:pt x="17526" y="23418"/>
                  </a:lnTo>
                  <a:lnTo>
                    <a:pt x="17157" y="23279"/>
                  </a:lnTo>
                  <a:lnTo>
                    <a:pt x="16967" y="22948"/>
                  </a:lnTo>
                  <a:lnTo>
                    <a:pt x="16941" y="22110"/>
                  </a:lnTo>
                  <a:lnTo>
                    <a:pt x="17081" y="21932"/>
                  </a:lnTo>
                  <a:lnTo>
                    <a:pt x="18719" y="20129"/>
                  </a:lnTo>
                  <a:lnTo>
                    <a:pt x="14376" y="21463"/>
                  </a:lnTo>
                  <a:lnTo>
                    <a:pt x="14427" y="27800"/>
                  </a:lnTo>
                  <a:lnTo>
                    <a:pt x="15697" y="28981"/>
                  </a:lnTo>
                  <a:lnTo>
                    <a:pt x="17310" y="29298"/>
                  </a:lnTo>
                  <a:lnTo>
                    <a:pt x="17335" y="32258"/>
                  </a:lnTo>
                  <a:lnTo>
                    <a:pt x="26504" y="32131"/>
                  </a:lnTo>
                  <a:lnTo>
                    <a:pt x="26492" y="29400"/>
                  </a:lnTo>
                  <a:lnTo>
                    <a:pt x="28067" y="28257"/>
                  </a:lnTo>
                  <a:lnTo>
                    <a:pt x="29362" y="265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0" name="object 1930"/>
            <p:cNvSpPr/>
            <p:nvPr/>
          </p:nvSpPr>
          <p:spPr>
            <a:xfrm>
              <a:off x="4771085" y="4981117"/>
              <a:ext cx="154305" cy="64135"/>
            </a:xfrm>
            <a:custGeom>
              <a:avLst/>
              <a:gdLst/>
              <a:ahLst/>
              <a:cxnLst/>
              <a:rect l="l" t="t" r="r" b="b"/>
              <a:pathLst>
                <a:path w="154304" h="64135">
                  <a:moveTo>
                    <a:pt x="154089" y="0"/>
                  </a:moveTo>
                  <a:lnTo>
                    <a:pt x="0" y="0"/>
                  </a:lnTo>
                  <a:lnTo>
                    <a:pt x="0" y="63563"/>
                  </a:lnTo>
                  <a:lnTo>
                    <a:pt x="154089" y="63563"/>
                  </a:lnTo>
                  <a:lnTo>
                    <a:pt x="1540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1" name="object 1931"/>
            <p:cNvSpPr/>
            <p:nvPr/>
          </p:nvSpPr>
          <p:spPr>
            <a:xfrm>
              <a:off x="4771085" y="4981117"/>
              <a:ext cx="154305" cy="64135"/>
            </a:xfrm>
            <a:custGeom>
              <a:avLst/>
              <a:gdLst/>
              <a:ahLst/>
              <a:cxnLst/>
              <a:rect l="l" t="t" r="r" b="b"/>
              <a:pathLst>
                <a:path w="154304" h="64135">
                  <a:moveTo>
                    <a:pt x="154089" y="63563"/>
                  </a:moveTo>
                  <a:lnTo>
                    <a:pt x="0" y="63563"/>
                  </a:lnTo>
                  <a:lnTo>
                    <a:pt x="0" y="0"/>
                  </a:lnTo>
                  <a:lnTo>
                    <a:pt x="154089" y="0"/>
                  </a:lnTo>
                  <a:lnTo>
                    <a:pt x="154089" y="63563"/>
                  </a:lnTo>
                  <a:close/>
                </a:path>
                <a:path w="154304" h="64135">
                  <a:moveTo>
                    <a:pt x="0" y="10401"/>
                  </a:moveTo>
                  <a:lnTo>
                    <a:pt x="154089" y="10401"/>
                  </a:lnTo>
                </a:path>
                <a:path w="154304" h="64135">
                  <a:moveTo>
                    <a:pt x="0" y="47625"/>
                  </a:moveTo>
                  <a:lnTo>
                    <a:pt x="154089" y="47625"/>
                  </a:lnTo>
                </a:path>
                <a:path w="154304" h="64135">
                  <a:moveTo>
                    <a:pt x="79654" y="47625"/>
                  </a:moveTo>
                  <a:lnTo>
                    <a:pt x="79654" y="1040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" name="object 1932"/>
            <p:cNvSpPr/>
            <p:nvPr/>
          </p:nvSpPr>
          <p:spPr>
            <a:xfrm>
              <a:off x="4087748" y="5138953"/>
              <a:ext cx="1583690" cy="366395"/>
            </a:xfrm>
            <a:custGeom>
              <a:avLst/>
              <a:gdLst/>
              <a:ahLst/>
              <a:cxnLst/>
              <a:rect l="l" t="t" r="r" b="b"/>
              <a:pathLst>
                <a:path w="1583689" h="366395">
                  <a:moveTo>
                    <a:pt x="884478" y="365836"/>
                  </a:moveTo>
                  <a:lnTo>
                    <a:pt x="1583372" y="365836"/>
                  </a:lnTo>
                </a:path>
                <a:path w="1583689" h="366395">
                  <a:moveTo>
                    <a:pt x="684631" y="0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3" name="object 1933"/>
          <p:cNvGrpSpPr/>
          <p:nvPr/>
        </p:nvGrpSpPr>
        <p:grpSpPr>
          <a:xfrm>
            <a:off x="10873385" y="6561213"/>
            <a:ext cx="441325" cy="666750"/>
            <a:chOff x="5818784" y="6561213"/>
            <a:chExt cx="441325" cy="666750"/>
          </a:xfrm>
        </p:grpSpPr>
        <p:sp>
          <p:nvSpPr>
            <p:cNvPr id="1934" name="object 1934"/>
            <p:cNvSpPr/>
            <p:nvPr/>
          </p:nvSpPr>
          <p:spPr>
            <a:xfrm>
              <a:off x="5824702" y="6563499"/>
              <a:ext cx="434975" cy="661670"/>
            </a:xfrm>
            <a:custGeom>
              <a:avLst/>
              <a:gdLst/>
              <a:ahLst/>
              <a:cxnLst/>
              <a:rect l="l" t="t" r="r" b="b"/>
              <a:pathLst>
                <a:path w="434975" h="661670">
                  <a:moveTo>
                    <a:pt x="38709" y="0"/>
                  </a:moveTo>
                  <a:lnTo>
                    <a:pt x="29743" y="0"/>
                  </a:lnTo>
                  <a:lnTo>
                    <a:pt x="18045" y="2295"/>
                  </a:lnTo>
                  <a:lnTo>
                    <a:pt x="8604" y="8599"/>
                  </a:lnTo>
                  <a:lnTo>
                    <a:pt x="2297" y="18039"/>
                  </a:lnTo>
                  <a:lnTo>
                    <a:pt x="0" y="29743"/>
                  </a:lnTo>
                  <a:lnTo>
                    <a:pt x="0" y="633730"/>
                  </a:lnTo>
                  <a:lnTo>
                    <a:pt x="2297" y="645148"/>
                  </a:lnTo>
                  <a:lnTo>
                    <a:pt x="8604" y="653937"/>
                  </a:lnTo>
                  <a:lnTo>
                    <a:pt x="18045" y="659585"/>
                  </a:lnTo>
                  <a:lnTo>
                    <a:pt x="29743" y="661581"/>
                  </a:lnTo>
                  <a:lnTo>
                    <a:pt x="405142" y="661581"/>
                  </a:lnTo>
                  <a:lnTo>
                    <a:pt x="416851" y="659585"/>
                  </a:lnTo>
                  <a:lnTo>
                    <a:pt x="426291" y="653937"/>
                  </a:lnTo>
                  <a:lnTo>
                    <a:pt x="432592" y="645148"/>
                  </a:lnTo>
                  <a:lnTo>
                    <a:pt x="434886" y="633730"/>
                  </a:lnTo>
                  <a:lnTo>
                    <a:pt x="434886" y="622871"/>
                  </a:lnTo>
                  <a:lnTo>
                    <a:pt x="68453" y="622871"/>
                  </a:lnTo>
                  <a:lnTo>
                    <a:pt x="56760" y="620871"/>
                  </a:lnTo>
                  <a:lnTo>
                    <a:pt x="47318" y="615218"/>
                  </a:lnTo>
                  <a:lnTo>
                    <a:pt x="41008" y="606428"/>
                  </a:lnTo>
                  <a:lnTo>
                    <a:pt x="38709" y="595020"/>
                  </a:lnTo>
                  <a:lnTo>
                    <a:pt x="38709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" name="object 1935"/>
            <p:cNvSpPr/>
            <p:nvPr/>
          </p:nvSpPr>
          <p:spPr>
            <a:xfrm>
              <a:off x="5863412" y="6563499"/>
              <a:ext cx="396240" cy="622935"/>
            </a:xfrm>
            <a:custGeom>
              <a:avLst/>
              <a:gdLst/>
              <a:ahLst/>
              <a:cxnLst/>
              <a:rect l="l" t="t" r="r" b="b"/>
              <a:pathLst>
                <a:path w="396239" h="622934">
                  <a:moveTo>
                    <a:pt x="366433" y="0"/>
                  </a:moveTo>
                  <a:lnTo>
                    <a:pt x="0" y="0"/>
                  </a:lnTo>
                  <a:lnTo>
                    <a:pt x="0" y="595020"/>
                  </a:lnTo>
                  <a:lnTo>
                    <a:pt x="2298" y="606428"/>
                  </a:lnTo>
                  <a:lnTo>
                    <a:pt x="8609" y="615218"/>
                  </a:lnTo>
                  <a:lnTo>
                    <a:pt x="18050" y="620871"/>
                  </a:lnTo>
                  <a:lnTo>
                    <a:pt x="29743" y="622871"/>
                  </a:lnTo>
                  <a:lnTo>
                    <a:pt x="396176" y="622871"/>
                  </a:lnTo>
                  <a:lnTo>
                    <a:pt x="396176" y="29743"/>
                  </a:lnTo>
                  <a:lnTo>
                    <a:pt x="393882" y="18039"/>
                  </a:lnTo>
                  <a:lnTo>
                    <a:pt x="387581" y="8599"/>
                  </a:lnTo>
                  <a:lnTo>
                    <a:pt x="378142" y="2295"/>
                  </a:lnTo>
                  <a:lnTo>
                    <a:pt x="366433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" name="object 1936"/>
            <p:cNvSpPr/>
            <p:nvPr/>
          </p:nvSpPr>
          <p:spPr>
            <a:xfrm>
              <a:off x="5821070" y="6563499"/>
              <a:ext cx="434975" cy="661670"/>
            </a:xfrm>
            <a:custGeom>
              <a:avLst/>
              <a:gdLst/>
              <a:ahLst/>
              <a:cxnLst/>
              <a:rect l="l" t="t" r="r" b="b"/>
              <a:pathLst>
                <a:path w="434975" h="661670">
                  <a:moveTo>
                    <a:pt x="29743" y="661581"/>
                  </a:moveTo>
                  <a:lnTo>
                    <a:pt x="18050" y="659585"/>
                  </a:lnTo>
                  <a:lnTo>
                    <a:pt x="8609" y="653937"/>
                  </a:lnTo>
                  <a:lnTo>
                    <a:pt x="2298" y="645148"/>
                  </a:lnTo>
                  <a:lnTo>
                    <a:pt x="0" y="633730"/>
                  </a:lnTo>
                  <a:lnTo>
                    <a:pt x="0" y="29743"/>
                  </a:lnTo>
                  <a:lnTo>
                    <a:pt x="2298" y="18039"/>
                  </a:lnTo>
                  <a:lnTo>
                    <a:pt x="8609" y="8599"/>
                  </a:lnTo>
                  <a:lnTo>
                    <a:pt x="18050" y="2295"/>
                  </a:lnTo>
                  <a:lnTo>
                    <a:pt x="29743" y="0"/>
                  </a:lnTo>
                  <a:lnTo>
                    <a:pt x="405142" y="0"/>
                  </a:lnTo>
                  <a:lnTo>
                    <a:pt x="416849" y="2295"/>
                  </a:lnTo>
                  <a:lnTo>
                    <a:pt x="426285" y="8599"/>
                  </a:lnTo>
                  <a:lnTo>
                    <a:pt x="432581" y="18039"/>
                  </a:lnTo>
                  <a:lnTo>
                    <a:pt x="434873" y="29743"/>
                  </a:lnTo>
                  <a:lnTo>
                    <a:pt x="434873" y="633730"/>
                  </a:lnTo>
                  <a:lnTo>
                    <a:pt x="432581" y="645148"/>
                  </a:lnTo>
                  <a:lnTo>
                    <a:pt x="426285" y="653937"/>
                  </a:lnTo>
                  <a:lnTo>
                    <a:pt x="416849" y="659585"/>
                  </a:lnTo>
                  <a:lnTo>
                    <a:pt x="405142" y="661581"/>
                  </a:lnTo>
                  <a:lnTo>
                    <a:pt x="29743" y="66158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37" name="object 19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943307" y="6706196"/>
              <a:ext cx="190411" cy="378104"/>
            </a:xfrm>
            <a:prstGeom prst="rect">
              <a:avLst/>
            </a:prstGeom>
          </p:spPr>
        </p:pic>
      </p:grpSp>
      <p:sp>
        <p:nvSpPr>
          <p:cNvPr id="1938" name="object 1938"/>
          <p:cNvSpPr/>
          <p:nvPr/>
        </p:nvSpPr>
        <p:spPr>
          <a:xfrm>
            <a:off x="9582365" y="7640091"/>
            <a:ext cx="754380" cy="14604"/>
          </a:xfrm>
          <a:custGeom>
            <a:avLst/>
            <a:gdLst/>
            <a:ahLst/>
            <a:cxnLst/>
            <a:rect l="l" t="t" r="r" b="b"/>
            <a:pathLst>
              <a:path w="754379" h="14604">
                <a:moveTo>
                  <a:pt x="753821" y="14274"/>
                </a:moveTo>
                <a:lnTo>
                  <a:pt x="752728" y="3289"/>
                </a:lnTo>
                <a:lnTo>
                  <a:pt x="1092" y="0"/>
                </a:lnTo>
                <a:lnTo>
                  <a:pt x="0" y="12077"/>
                </a:lnTo>
                <a:lnTo>
                  <a:pt x="753821" y="14274"/>
                </a:lnTo>
                <a:close/>
              </a:path>
            </a:pathLst>
          </a:custGeom>
          <a:ln w="9144">
            <a:solidFill>
              <a:srgbClr val="66676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9" name="object 1939"/>
          <p:cNvGrpSpPr/>
          <p:nvPr/>
        </p:nvGrpSpPr>
        <p:grpSpPr>
          <a:xfrm>
            <a:off x="9602558" y="7817675"/>
            <a:ext cx="736600" cy="63500"/>
            <a:chOff x="4547958" y="7817675"/>
            <a:chExt cx="736600" cy="63500"/>
          </a:xfrm>
        </p:grpSpPr>
        <p:sp>
          <p:nvSpPr>
            <p:cNvPr id="1940" name="object 1940"/>
            <p:cNvSpPr/>
            <p:nvPr/>
          </p:nvSpPr>
          <p:spPr>
            <a:xfrm>
              <a:off x="4547958" y="7851698"/>
              <a:ext cx="736600" cy="23495"/>
            </a:xfrm>
            <a:custGeom>
              <a:avLst/>
              <a:gdLst/>
              <a:ahLst/>
              <a:cxnLst/>
              <a:rect l="l" t="t" r="r" b="b"/>
              <a:pathLst>
                <a:path w="736600" h="23495">
                  <a:moveTo>
                    <a:pt x="735215" y="0"/>
                  </a:moveTo>
                  <a:lnTo>
                    <a:pt x="0" y="0"/>
                  </a:lnTo>
                  <a:lnTo>
                    <a:pt x="0" y="20091"/>
                  </a:lnTo>
                  <a:lnTo>
                    <a:pt x="538759" y="23266"/>
                  </a:lnTo>
                  <a:lnTo>
                    <a:pt x="710209" y="23266"/>
                  </a:lnTo>
                  <a:lnTo>
                    <a:pt x="729856" y="21475"/>
                  </a:lnTo>
                  <a:lnTo>
                    <a:pt x="736206" y="14528"/>
                  </a:lnTo>
                  <a:lnTo>
                    <a:pt x="736206" y="6578"/>
                  </a:lnTo>
                  <a:lnTo>
                    <a:pt x="73521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4555695" y="7822247"/>
              <a:ext cx="698500" cy="53975"/>
            </a:xfrm>
            <a:custGeom>
              <a:avLst/>
              <a:gdLst/>
              <a:ahLst/>
              <a:cxnLst/>
              <a:rect l="l" t="t" r="r" b="b"/>
              <a:pathLst>
                <a:path w="698500" h="53975">
                  <a:moveTo>
                    <a:pt x="673224" y="0"/>
                  </a:moveTo>
                  <a:lnTo>
                    <a:pt x="22540" y="0"/>
                  </a:lnTo>
                  <a:lnTo>
                    <a:pt x="7070" y="2811"/>
                  </a:lnTo>
                  <a:lnTo>
                    <a:pt x="859" y="11795"/>
                  </a:lnTo>
                  <a:lnTo>
                    <a:pt x="0" y="27774"/>
                  </a:lnTo>
                  <a:lnTo>
                    <a:pt x="582" y="51574"/>
                  </a:lnTo>
                  <a:lnTo>
                    <a:pt x="582" y="49364"/>
                  </a:lnTo>
                  <a:lnTo>
                    <a:pt x="6081" y="50482"/>
                  </a:lnTo>
                  <a:lnTo>
                    <a:pt x="4175" y="24476"/>
                  </a:lnTo>
                  <a:lnTo>
                    <a:pt x="7314" y="11122"/>
                  </a:lnTo>
                  <a:lnTo>
                    <a:pt x="13951" y="6201"/>
                  </a:lnTo>
                  <a:lnTo>
                    <a:pt x="22540" y="5499"/>
                  </a:lnTo>
                  <a:lnTo>
                    <a:pt x="673224" y="5499"/>
                  </a:lnTo>
                  <a:lnTo>
                    <a:pt x="685289" y="5499"/>
                  </a:lnTo>
                  <a:lnTo>
                    <a:pt x="689671" y="13169"/>
                  </a:lnTo>
                  <a:lnTo>
                    <a:pt x="690763" y="19748"/>
                  </a:lnTo>
                  <a:lnTo>
                    <a:pt x="690938" y="26916"/>
                  </a:lnTo>
                  <a:lnTo>
                    <a:pt x="691322" y="38401"/>
                  </a:lnTo>
                  <a:lnTo>
                    <a:pt x="691706" y="49062"/>
                  </a:lnTo>
                  <a:lnTo>
                    <a:pt x="691881" y="53759"/>
                  </a:lnTo>
                  <a:lnTo>
                    <a:pt x="698459" y="53759"/>
                  </a:lnTo>
                  <a:lnTo>
                    <a:pt x="698067" y="27460"/>
                  </a:lnTo>
                  <a:lnTo>
                    <a:pt x="696129" y="11249"/>
                  </a:lnTo>
                  <a:lnTo>
                    <a:pt x="689047" y="2852"/>
                  </a:lnTo>
                  <a:lnTo>
                    <a:pt x="673224" y="0"/>
                  </a:lnTo>
                  <a:close/>
                </a:path>
              </a:pathLst>
            </a:custGeom>
            <a:ln w="9144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42" name="object 1942"/>
          <p:cNvSpPr txBox="1"/>
          <p:nvPr/>
        </p:nvSpPr>
        <p:spPr>
          <a:xfrm>
            <a:off x="7957730" y="532100"/>
            <a:ext cx="2011045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-15" dirty="0">
                <a:latin typeface="Lucida Sans Unicode"/>
                <a:cs typeface="Lucida Sans Unicode"/>
              </a:rPr>
              <a:t>Sistemas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10" dirty="0">
                <a:latin typeface="Lucida Sans Unicode"/>
                <a:cs typeface="Lucida Sans Unicode"/>
              </a:rPr>
              <a:t>de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25" dirty="0">
                <a:latin typeface="Lucida Sans Unicode"/>
                <a:cs typeface="Lucida Sans Unicode"/>
              </a:rPr>
              <a:t>Distribución</a:t>
            </a:r>
            <a:endParaRPr sz="1350">
              <a:latin typeface="Lucida Sans Unicode"/>
              <a:cs typeface="Lucida Sans Unicode"/>
            </a:endParaRPr>
          </a:p>
        </p:txBody>
      </p:sp>
      <p:sp>
        <p:nvSpPr>
          <p:cNvPr id="1949" name="object 1949"/>
          <p:cNvSpPr txBox="1"/>
          <p:nvPr/>
        </p:nvSpPr>
        <p:spPr>
          <a:xfrm>
            <a:off x="894715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4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943" name="object 1943"/>
          <p:cNvSpPr txBox="1"/>
          <p:nvPr/>
        </p:nvSpPr>
        <p:spPr>
          <a:xfrm>
            <a:off x="7957729" y="1860519"/>
            <a:ext cx="389509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5" dirty="0">
                <a:latin typeface="Arial"/>
                <a:cs typeface="Arial"/>
              </a:rPr>
              <a:t>Sistemas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distribución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energía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utilizan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todos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edificios  </a:t>
            </a:r>
            <a:r>
              <a:rPr sz="900" spc="-15" dirty="0">
                <a:latin typeface="Lucida Sans Unicode"/>
                <a:cs typeface="Lucida Sans Unicode"/>
              </a:rPr>
              <a:t>residenciales,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comerciales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industriales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controlar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forma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segura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energía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eléctrica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toda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instalación.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944" name="object 1944"/>
          <p:cNvSpPr txBox="1"/>
          <p:nvPr/>
        </p:nvSpPr>
        <p:spPr>
          <a:xfrm>
            <a:off x="5761899" y="2602078"/>
            <a:ext cx="1234440" cy="38544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>
              <a:spcBef>
                <a:spcPts val="280"/>
              </a:spcBef>
            </a:pPr>
            <a:r>
              <a:rPr sz="1000" b="1" spc="15" dirty="0">
                <a:latin typeface="Arial"/>
                <a:cs typeface="Arial"/>
              </a:rPr>
              <a:t>Energía</a:t>
            </a:r>
            <a:r>
              <a:rPr sz="1000" b="1" spc="-65" dirty="0">
                <a:latin typeface="Arial"/>
                <a:cs typeface="Arial"/>
              </a:rPr>
              <a:t> </a:t>
            </a:r>
            <a:r>
              <a:rPr sz="1000" b="1" spc="20" dirty="0">
                <a:latin typeface="Arial"/>
                <a:cs typeface="Arial"/>
              </a:rPr>
              <a:t>residencial</a:t>
            </a:r>
            <a:endParaRPr sz="1000">
              <a:latin typeface="Arial"/>
              <a:cs typeface="Arial"/>
            </a:endParaRPr>
          </a:p>
          <a:p>
            <a:pPr marL="12700">
              <a:spcBef>
                <a:spcPts val="190"/>
              </a:spcBef>
            </a:pPr>
            <a:r>
              <a:rPr sz="1050" b="1" spc="25" dirty="0">
                <a:latin typeface="Arial"/>
                <a:cs typeface="Arial"/>
              </a:rPr>
              <a:t>Distribución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1945" name="object 1945"/>
          <p:cNvSpPr txBox="1"/>
          <p:nvPr/>
        </p:nvSpPr>
        <p:spPr>
          <a:xfrm>
            <a:off x="7957680" y="2589498"/>
            <a:ext cx="416242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latin typeface="Lucida Sans Unicode"/>
                <a:cs typeface="Lucida Sans Unicode"/>
              </a:rPr>
              <a:t>La mayoría de </a:t>
            </a:r>
            <a:r>
              <a:rPr sz="800" spc="-15" dirty="0">
                <a:latin typeface="Lucida Sans Unicode"/>
                <a:cs typeface="Lucida Sans Unicode"/>
              </a:rPr>
              <a:t>nosotros </a:t>
            </a:r>
            <a:r>
              <a:rPr sz="800" spc="-10" dirty="0">
                <a:latin typeface="Lucida Sans Unicode"/>
                <a:cs typeface="Lucida Sans Unicode"/>
              </a:rPr>
              <a:t>estamos </a:t>
            </a:r>
            <a:r>
              <a:rPr sz="800" spc="-20" dirty="0">
                <a:latin typeface="Lucida Sans Unicode"/>
                <a:cs typeface="Lucida Sans Unicode"/>
              </a:rPr>
              <a:t>familiarizados </a:t>
            </a:r>
            <a:r>
              <a:rPr sz="800" spc="-15" dirty="0">
                <a:latin typeface="Lucida Sans Unicode"/>
                <a:cs typeface="Lucida Sans Unicode"/>
              </a:rPr>
              <a:t>con </a:t>
            </a:r>
            <a:r>
              <a:rPr sz="800" spc="-10" dirty="0">
                <a:latin typeface="Lucida Sans Unicode"/>
                <a:cs typeface="Lucida Sans Unicode"/>
              </a:rPr>
              <a:t>el </a:t>
            </a:r>
            <a:r>
              <a:rPr sz="800" spc="-15" dirty="0">
                <a:latin typeface="Lucida Sans Unicode"/>
                <a:cs typeface="Lucida Sans Unicode"/>
              </a:rPr>
              <a:t>sistema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energía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encuentra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hogar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promedio.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energía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comprada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empresa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públicos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ingresa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casa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través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dispositivo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medición.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Luego,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energía </a:t>
            </a:r>
            <a:r>
              <a:rPr sz="800" spc="-10" dirty="0">
                <a:latin typeface="Lucida Sans Unicode"/>
                <a:cs typeface="Lucida Sans Unicode"/>
              </a:rPr>
              <a:t>se </a:t>
            </a:r>
            <a:r>
              <a:rPr sz="800" spc="-15" dirty="0">
                <a:latin typeface="Lucida Sans Unicode"/>
                <a:cs typeface="Lucida Sans Unicode"/>
              </a:rPr>
              <a:t>distribuye </a:t>
            </a:r>
            <a:r>
              <a:rPr sz="800" spc="-10" dirty="0">
                <a:latin typeface="Lucida Sans Unicode"/>
                <a:cs typeface="Lucida Sans Unicode"/>
              </a:rPr>
              <a:t>desde </a:t>
            </a:r>
            <a:r>
              <a:rPr sz="800" spc="-5" dirty="0">
                <a:latin typeface="Lucida Sans Unicode"/>
                <a:cs typeface="Lucida Sans Unicode"/>
              </a:rPr>
              <a:t>un </a:t>
            </a:r>
            <a:r>
              <a:rPr sz="800" spc="-10" dirty="0">
                <a:latin typeface="Lucida Sans Unicode"/>
                <a:cs typeface="Lucida Sans Unicode"/>
              </a:rPr>
              <a:t>centro </a:t>
            </a:r>
            <a:r>
              <a:rPr sz="800" spc="-5" dirty="0">
                <a:latin typeface="Lucida Sans Unicode"/>
                <a:cs typeface="Lucida Sans Unicode"/>
              </a:rPr>
              <a:t>de carga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10" dirty="0">
                <a:latin typeface="Lucida Sans Unicode"/>
                <a:cs typeface="Lucida Sans Unicode"/>
              </a:rPr>
              <a:t>varios </a:t>
            </a:r>
            <a:r>
              <a:rPr sz="800" spc="-20" dirty="0">
                <a:latin typeface="Lucida Sans Unicode"/>
                <a:cs typeface="Lucida Sans Unicode"/>
              </a:rPr>
              <a:t>circuitos </a:t>
            </a:r>
            <a:r>
              <a:rPr sz="800" spc="-10" dirty="0">
                <a:latin typeface="Lucida Sans Unicode"/>
                <a:cs typeface="Lucida Sans Unicode"/>
              </a:rPr>
              <a:t>derivados </a:t>
            </a:r>
            <a:r>
              <a:rPr sz="800" dirty="0">
                <a:latin typeface="Lucida Sans Unicode"/>
                <a:cs typeface="Lucida Sans Unicode"/>
              </a:rPr>
              <a:t>para </a:t>
            </a:r>
            <a:r>
              <a:rPr sz="800" spc="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iluminación,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electrodomésticos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tomas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eléctricas.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946" name="object 1946"/>
          <p:cNvSpPr txBox="1"/>
          <p:nvPr/>
        </p:nvSpPr>
        <p:spPr>
          <a:xfrm>
            <a:off x="10434230" y="4278572"/>
            <a:ext cx="33337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" dirty="0">
                <a:latin typeface="Lucida Sans Unicode"/>
                <a:cs typeface="Lucida Sans Unicode"/>
              </a:rPr>
              <a:t>Metro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947" name="object 1947"/>
          <p:cNvSpPr txBox="1"/>
          <p:nvPr/>
        </p:nvSpPr>
        <p:spPr>
          <a:xfrm>
            <a:off x="7957730" y="4791482"/>
            <a:ext cx="1141095" cy="35137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58470">
              <a:spcBef>
                <a:spcPts val="100"/>
              </a:spcBef>
            </a:pPr>
            <a:r>
              <a:rPr sz="700" spc="-10" dirty="0">
                <a:latin typeface="Lucida Sans Unicode"/>
                <a:cs typeface="Lucida Sans Unicode"/>
              </a:rPr>
              <a:t>Centro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carga</a:t>
            </a:r>
            <a:endParaRPr sz="7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2700"/>
            <a:r>
              <a:rPr sz="550" dirty="0">
                <a:latin typeface="Lucida Sans Unicode"/>
                <a:cs typeface="Lucida Sans Unicode"/>
              </a:rPr>
              <a:t>Interruptor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del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circuito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principal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948" name="object 1948"/>
          <p:cNvSpPr txBox="1"/>
          <p:nvPr/>
        </p:nvSpPr>
        <p:spPr>
          <a:xfrm>
            <a:off x="10738319" y="5435607"/>
            <a:ext cx="12668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5" dirty="0">
                <a:latin typeface="Lucida Sans Unicode"/>
                <a:cs typeface="Lucida Sans Unicode"/>
              </a:rPr>
              <a:t>Disyuntores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derivación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39329" y="5289551"/>
            <a:ext cx="1227340" cy="1503679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9971584" y="5483859"/>
            <a:ext cx="286385" cy="681990"/>
          </a:xfrm>
          <a:custGeom>
            <a:avLst/>
            <a:gdLst/>
            <a:ahLst/>
            <a:cxnLst/>
            <a:rect l="l" t="t" r="r" b="b"/>
            <a:pathLst>
              <a:path w="286385" h="681989">
                <a:moveTo>
                  <a:pt x="285775" y="3810"/>
                </a:moveTo>
                <a:lnTo>
                  <a:pt x="284492" y="3810"/>
                </a:lnTo>
                <a:lnTo>
                  <a:pt x="284492" y="0"/>
                </a:lnTo>
                <a:lnTo>
                  <a:pt x="0" y="0"/>
                </a:lnTo>
                <a:lnTo>
                  <a:pt x="0" y="3810"/>
                </a:lnTo>
                <a:lnTo>
                  <a:pt x="0" y="31750"/>
                </a:lnTo>
                <a:lnTo>
                  <a:pt x="253771" y="31750"/>
                </a:lnTo>
                <a:lnTo>
                  <a:pt x="253771" y="681990"/>
                </a:lnTo>
                <a:lnTo>
                  <a:pt x="285775" y="681990"/>
                </a:lnTo>
                <a:lnTo>
                  <a:pt x="285775" y="31750"/>
                </a:lnTo>
                <a:lnTo>
                  <a:pt x="285775" y="3810"/>
                </a:lnTo>
                <a:close/>
              </a:path>
            </a:pathLst>
          </a:custGeom>
          <a:solidFill>
            <a:srgbClr val="A5A7A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10175100" y="6105969"/>
            <a:ext cx="1281430" cy="708660"/>
            <a:chOff x="5120500" y="6105969"/>
            <a:chExt cx="1281430" cy="708660"/>
          </a:xfrm>
        </p:grpSpPr>
        <p:sp>
          <p:nvSpPr>
            <p:cNvPr id="5" name="object 5"/>
            <p:cNvSpPr/>
            <p:nvPr/>
          </p:nvSpPr>
          <p:spPr>
            <a:xfrm>
              <a:off x="5556389" y="6659587"/>
              <a:ext cx="845819" cy="32384"/>
            </a:xfrm>
            <a:custGeom>
              <a:avLst/>
              <a:gdLst/>
              <a:ahLst/>
              <a:cxnLst/>
              <a:rect l="l" t="t" r="r" b="b"/>
              <a:pathLst>
                <a:path w="845820" h="32384">
                  <a:moveTo>
                    <a:pt x="845299" y="0"/>
                  </a:moveTo>
                  <a:lnTo>
                    <a:pt x="0" y="0"/>
                  </a:lnTo>
                  <a:lnTo>
                    <a:pt x="0" y="32016"/>
                  </a:lnTo>
                  <a:lnTo>
                    <a:pt x="845299" y="32016"/>
                  </a:lnTo>
                  <a:lnTo>
                    <a:pt x="84529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122786" y="6121565"/>
              <a:ext cx="402590" cy="690880"/>
            </a:xfrm>
            <a:custGeom>
              <a:avLst/>
              <a:gdLst/>
              <a:ahLst/>
              <a:cxnLst/>
              <a:rect l="l" t="t" r="r" b="b"/>
              <a:pathLst>
                <a:path w="402589" h="690879">
                  <a:moveTo>
                    <a:pt x="402475" y="0"/>
                  </a:moveTo>
                  <a:lnTo>
                    <a:pt x="0" y="0"/>
                  </a:lnTo>
                  <a:lnTo>
                    <a:pt x="0" y="690257"/>
                  </a:lnTo>
                  <a:lnTo>
                    <a:pt x="402475" y="690257"/>
                  </a:lnTo>
                  <a:lnTo>
                    <a:pt x="40247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125224" y="6122390"/>
              <a:ext cx="15875" cy="685800"/>
            </a:xfrm>
            <a:custGeom>
              <a:avLst/>
              <a:gdLst/>
              <a:ahLst/>
              <a:cxnLst/>
              <a:rect l="l" t="t" r="r" b="b"/>
              <a:pathLst>
                <a:path w="15875" h="685800">
                  <a:moveTo>
                    <a:pt x="0" y="0"/>
                  </a:moveTo>
                  <a:lnTo>
                    <a:pt x="0" y="685177"/>
                  </a:lnTo>
                  <a:lnTo>
                    <a:pt x="15875" y="684669"/>
                  </a:lnTo>
                  <a:lnTo>
                    <a:pt x="15875" y="55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122786" y="6121565"/>
              <a:ext cx="402590" cy="690880"/>
            </a:xfrm>
            <a:custGeom>
              <a:avLst/>
              <a:gdLst/>
              <a:ahLst/>
              <a:cxnLst/>
              <a:rect l="l" t="t" r="r" b="b"/>
              <a:pathLst>
                <a:path w="402589" h="690879">
                  <a:moveTo>
                    <a:pt x="402475" y="690257"/>
                  </a:moveTo>
                  <a:lnTo>
                    <a:pt x="402475" y="0"/>
                  </a:lnTo>
                  <a:lnTo>
                    <a:pt x="0" y="0"/>
                  </a:lnTo>
                  <a:lnTo>
                    <a:pt x="0" y="690257"/>
                  </a:lnTo>
                  <a:lnTo>
                    <a:pt x="402475" y="6902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129949" y="6166637"/>
              <a:ext cx="388620" cy="34290"/>
            </a:xfrm>
            <a:custGeom>
              <a:avLst/>
              <a:gdLst/>
              <a:ahLst/>
              <a:cxnLst/>
              <a:rect l="l" t="t" r="r" b="b"/>
              <a:pathLst>
                <a:path w="388620" h="34289">
                  <a:moveTo>
                    <a:pt x="388137" y="0"/>
                  </a:moveTo>
                  <a:lnTo>
                    <a:pt x="0" y="0"/>
                  </a:lnTo>
                  <a:lnTo>
                    <a:pt x="0" y="33794"/>
                  </a:lnTo>
                  <a:lnTo>
                    <a:pt x="388137" y="33794"/>
                  </a:lnTo>
                  <a:lnTo>
                    <a:pt x="388137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142230" y="6176873"/>
              <a:ext cx="94615" cy="14604"/>
            </a:xfrm>
            <a:custGeom>
              <a:avLst/>
              <a:gdLst/>
              <a:ahLst/>
              <a:cxnLst/>
              <a:rect l="l" t="t" r="r" b="b"/>
              <a:pathLst>
                <a:path w="94614" h="14604">
                  <a:moveTo>
                    <a:pt x="11252" y="7175"/>
                  </a:moveTo>
                  <a:lnTo>
                    <a:pt x="8191" y="6159"/>
                  </a:lnTo>
                  <a:lnTo>
                    <a:pt x="7188" y="5118"/>
                  </a:lnTo>
                  <a:lnTo>
                    <a:pt x="6159" y="4089"/>
                  </a:lnTo>
                  <a:lnTo>
                    <a:pt x="4089" y="4089"/>
                  </a:lnTo>
                  <a:lnTo>
                    <a:pt x="4089" y="3073"/>
                  </a:lnTo>
                  <a:lnTo>
                    <a:pt x="5118" y="2044"/>
                  </a:lnTo>
                  <a:lnTo>
                    <a:pt x="8191" y="2044"/>
                  </a:lnTo>
                  <a:lnTo>
                    <a:pt x="9207" y="3073"/>
                  </a:lnTo>
                  <a:lnTo>
                    <a:pt x="10236" y="3073"/>
                  </a:lnTo>
                  <a:lnTo>
                    <a:pt x="10236" y="2044"/>
                  </a:lnTo>
                  <a:lnTo>
                    <a:pt x="10236" y="0"/>
                  </a:lnTo>
                  <a:lnTo>
                    <a:pt x="0" y="0"/>
                  </a:lnTo>
                  <a:lnTo>
                    <a:pt x="0" y="7175"/>
                  </a:lnTo>
                  <a:lnTo>
                    <a:pt x="3086" y="8191"/>
                  </a:lnTo>
                  <a:lnTo>
                    <a:pt x="4089" y="8191"/>
                  </a:lnTo>
                  <a:lnTo>
                    <a:pt x="6159" y="9220"/>
                  </a:lnTo>
                  <a:lnTo>
                    <a:pt x="7188" y="9220"/>
                  </a:lnTo>
                  <a:lnTo>
                    <a:pt x="7188" y="11264"/>
                  </a:lnTo>
                  <a:lnTo>
                    <a:pt x="1041" y="11264"/>
                  </a:lnTo>
                  <a:lnTo>
                    <a:pt x="1041" y="14338"/>
                  </a:lnTo>
                  <a:lnTo>
                    <a:pt x="8191" y="14338"/>
                  </a:lnTo>
                  <a:lnTo>
                    <a:pt x="11252" y="12293"/>
                  </a:lnTo>
                  <a:lnTo>
                    <a:pt x="11252" y="7175"/>
                  </a:lnTo>
                  <a:close/>
                </a:path>
                <a:path w="94614" h="14604">
                  <a:moveTo>
                    <a:pt x="18440" y="0"/>
                  </a:moveTo>
                  <a:lnTo>
                    <a:pt x="13309" y="0"/>
                  </a:lnTo>
                  <a:lnTo>
                    <a:pt x="13309" y="14338"/>
                  </a:lnTo>
                  <a:lnTo>
                    <a:pt x="18440" y="14338"/>
                  </a:lnTo>
                  <a:lnTo>
                    <a:pt x="18440" y="0"/>
                  </a:lnTo>
                  <a:close/>
                </a:path>
                <a:path w="94614" h="14604">
                  <a:moveTo>
                    <a:pt x="31750" y="0"/>
                  </a:moveTo>
                  <a:lnTo>
                    <a:pt x="21513" y="0"/>
                  </a:lnTo>
                  <a:lnTo>
                    <a:pt x="21513" y="14338"/>
                  </a:lnTo>
                  <a:lnTo>
                    <a:pt x="31750" y="14338"/>
                  </a:lnTo>
                  <a:lnTo>
                    <a:pt x="31750" y="11264"/>
                  </a:lnTo>
                  <a:lnTo>
                    <a:pt x="25603" y="11264"/>
                  </a:lnTo>
                  <a:lnTo>
                    <a:pt x="25603" y="8191"/>
                  </a:lnTo>
                  <a:lnTo>
                    <a:pt x="30734" y="8191"/>
                  </a:lnTo>
                  <a:lnTo>
                    <a:pt x="30734" y="6159"/>
                  </a:lnTo>
                  <a:lnTo>
                    <a:pt x="25603" y="6159"/>
                  </a:lnTo>
                  <a:lnTo>
                    <a:pt x="25603" y="2044"/>
                  </a:lnTo>
                  <a:lnTo>
                    <a:pt x="31750" y="2044"/>
                  </a:lnTo>
                  <a:lnTo>
                    <a:pt x="31750" y="0"/>
                  </a:lnTo>
                  <a:close/>
                </a:path>
                <a:path w="94614" h="14604">
                  <a:moveTo>
                    <a:pt x="51219" y="0"/>
                  </a:moveTo>
                  <a:lnTo>
                    <a:pt x="47104" y="0"/>
                  </a:lnTo>
                  <a:lnTo>
                    <a:pt x="43014" y="8191"/>
                  </a:lnTo>
                  <a:lnTo>
                    <a:pt x="38938" y="0"/>
                  </a:lnTo>
                  <a:lnTo>
                    <a:pt x="33794" y="0"/>
                  </a:lnTo>
                  <a:lnTo>
                    <a:pt x="33794" y="14338"/>
                  </a:lnTo>
                  <a:lnTo>
                    <a:pt x="37909" y="14338"/>
                  </a:lnTo>
                  <a:lnTo>
                    <a:pt x="37909" y="6159"/>
                  </a:lnTo>
                  <a:lnTo>
                    <a:pt x="40982" y="14338"/>
                  </a:lnTo>
                  <a:lnTo>
                    <a:pt x="44030" y="14338"/>
                  </a:lnTo>
                  <a:lnTo>
                    <a:pt x="48145" y="6159"/>
                  </a:lnTo>
                  <a:lnTo>
                    <a:pt x="48145" y="14338"/>
                  </a:lnTo>
                  <a:lnTo>
                    <a:pt x="51219" y="14338"/>
                  </a:lnTo>
                  <a:lnTo>
                    <a:pt x="51219" y="0"/>
                  </a:lnTo>
                  <a:close/>
                </a:path>
                <a:path w="94614" h="14604">
                  <a:moveTo>
                    <a:pt x="65544" y="0"/>
                  </a:moveTo>
                  <a:lnTo>
                    <a:pt x="55308" y="0"/>
                  </a:lnTo>
                  <a:lnTo>
                    <a:pt x="55308" y="14338"/>
                  </a:lnTo>
                  <a:lnTo>
                    <a:pt x="65544" y="14338"/>
                  </a:lnTo>
                  <a:lnTo>
                    <a:pt x="65544" y="11264"/>
                  </a:lnTo>
                  <a:lnTo>
                    <a:pt x="59410" y="11264"/>
                  </a:lnTo>
                  <a:lnTo>
                    <a:pt x="59410" y="8191"/>
                  </a:lnTo>
                  <a:lnTo>
                    <a:pt x="65544" y="8191"/>
                  </a:lnTo>
                  <a:lnTo>
                    <a:pt x="65544" y="6159"/>
                  </a:lnTo>
                  <a:lnTo>
                    <a:pt x="59410" y="6159"/>
                  </a:lnTo>
                  <a:lnTo>
                    <a:pt x="59410" y="2044"/>
                  </a:lnTo>
                  <a:lnTo>
                    <a:pt x="65544" y="2044"/>
                  </a:lnTo>
                  <a:lnTo>
                    <a:pt x="65544" y="0"/>
                  </a:lnTo>
                  <a:close/>
                </a:path>
                <a:path w="94614" h="14604">
                  <a:moveTo>
                    <a:pt x="80911" y="0"/>
                  </a:moveTo>
                  <a:lnTo>
                    <a:pt x="77825" y="0"/>
                  </a:lnTo>
                  <a:lnTo>
                    <a:pt x="77825" y="8191"/>
                  </a:lnTo>
                  <a:lnTo>
                    <a:pt x="72707" y="0"/>
                  </a:lnTo>
                  <a:lnTo>
                    <a:pt x="68618" y="0"/>
                  </a:lnTo>
                  <a:lnTo>
                    <a:pt x="68618" y="14338"/>
                  </a:lnTo>
                  <a:lnTo>
                    <a:pt x="70662" y="14338"/>
                  </a:lnTo>
                  <a:lnTo>
                    <a:pt x="70662" y="5118"/>
                  </a:lnTo>
                  <a:lnTo>
                    <a:pt x="75806" y="14338"/>
                  </a:lnTo>
                  <a:lnTo>
                    <a:pt x="80911" y="14338"/>
                  </a:lnTo>
                  <a:lnTo>
                    <a:pt x="80911" y="0"/>
                  </a:lnTo>
                  <a:close/>
                </a:path>
                <a:path w="94614" h="14604">
                  <a:moveTo>
                    <a:pt x="94208" y="7175"/>
                  </a:moveTo>
                  <a:lnTo>
                    <a:pt x="91160" y="6159"/>
                  </a:lnTo>
                  <a:lnTo>
                    <a:pt x="90131" y="6159"/>
                  </a:lnTo>
                  <a:lnTo>
                    <a:pt x="90131" y="5118"/>
                  </a:lnTo>
                  <a:lnTo>
                    <a:pt x="88061" y="4089"/>
                  </a:lnTo>
                  <a:lnTo>
                    <a:pt x="87058" y="4089"/>
                  </a:lnTo>
                  <a:lnTo>
                    <a:pt x="87058" y="3073"/>
                  </a:lnTo>
                  <a:lnTo>
                    <a:pt x="88061" y="2044"/>
                  </a:lnTo>
                  <a:lnTo>
                    <a:pt x="90131" y="2044"/>
                  </a:lnTo>
                  <a:lnTo>
                    <a:pt x="93205" y="3073"/>
                  </a:lnTo>
                  <a:lnTo>
                    <a:pt x="93205" y="2044"/>
                  </a:lnTo>
                  <a:lnTo>
                    <a:pt x="93205" y="0"/>
                  </a:lnTo>
                  <a:lnTo>
                    <a:pt x="82969" y="0"/>
                  </a:lnTo>
                  <a:lnTo>
                    <a:pt x="82969" y="7175"/>
                  </a:lnTo>
                  <a:lnTo>
                    <a:pt x="86029" y="8191"/>
                  </a:lnTo>
                  <a:lnTo>
                    <a:pt x="88061" y="9220"/>
                  </a:lnTo>
                  <a:lnTo>
                    <a:pt x="87058" y="8191"/>
                  </a:lnTo>
                  <a:lnTo>
                    <a:pt x="89103" y="9220"/>
                  </a:lnTo>
                  <a:lnTo>
                    <a:pt x="90131" y="9220"/>
                  </a:lnTo>
                  <a:lnTo>
                    <a:pt x="90131" y="11264"/>
                  </a:lnTo>
                  <a:lnTo>
                    <a:pt x="82969" y="11264"/>
                  </a:lnTo>
                  <a:lnTo>
                    <a:pt x="82969" y="14338"/>
                  </a:lnTo>
                  <a:lnTo>
                    <a:pt x="92176" y="14338"/>
                  </a:lnTo>
                  <a:lnTo>
                    <a:pt x="94208" y="12293"/>
                  </a:lnTo>
                  <a:lnTo>
                    <a:pt x="94208" y="8191"/>
                  </a:lnTo>
                  <a:lnTo>
                    <a:pt x="94208" y="71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383936" y="6594716"/>
              <a:ext cx="71120" cy="55880"/>
            </a:xfrm>
            <a:custGeom>
              <a:avLst/>
              <a:gdLst/>
              <a:ahLst/>
              <a:cxnLst/>
              <a:rect l="l" t="t" r="r" b="b"/>
              <a:pathLst>
                <a:path w="71120" h="55879">
                  <a:moveTo>
                    <a:pt x="0" y="0"/>
                  </a:moveTo>
                  <a:lnTo>
                    <a:pt x="70650" y="0"/>
                  </a:lnTo>
                  <a:lnTo>
                    <a:pt x="70650" y="55308"/>
                  </a:lnTo>
                  <a:lnTo>
                    <a:pt x="0" y="55308"/>
                  </a:lnTo>
                  <a:lnTo>
                    <a:pt x="0" y="0"/>
                  </a:lnTo>
                  <a:close/>
                </a:path>
                <a:path w="71120" h="55879">
                  <a:moveTo>
                    <a:pt x="63474" y="48133"/>
                  </a:moveTo>
                  <a:lnTo>
                    <a:pt x="63474" y="6146"/>
                  </a:lnTo>
                  <a:lnTo>
                    <a:pt x="6146" y="6146"/>
                  </a:lnTo>
                  <a:lnTo>
                    <a:pt x="6146" y="48133"/>
                  </a:lnTo>
                  <a:lnTo>
                    <a:pt x="63474" y="4813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122786" y="6108255"/>
              <a:ext cx="455930" cy="703580"/>
            </a:xfrm>
            <a:custGeom>
              <a:avLst/>
              <a:gdLst/>
              <a:ahLst/>
              <a:cxnLst/>
              <a:rect l="l" t="t" r="r" b="b"/>
              <a:pathLst>
                <a:path w="455929" h="703579">
                  <a:moveTo>
                    <a:pt x="455726" y="0"/>
                  </a:moveTo>
                  <a:lnTo>
                    <a:pt x="54279" y="0"/>
                  </a:lnTo>
                  <a:lnTo>
                    <a:pt x="0" y="13309"/>
                  </a:lnTo>
                  <a:lnTo>
                    <a:pt x="402475" y="13309"/>
                  </a:lnTo>
                  <a:lnTo>
                    <a:pt x="402475" y="703567"/>
                  </a:lnTo>
                  <a:lnTo>
                    <a:pt x="455726" y="667740"/>
                  </a:lnTo>
                  <a:lnTo>
                    <a:pt x="45572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122786" y="6108255"/>
              <a:ext cx="455930" cy="703580"/>
            </a:xfrm>
            <a:custGeom>
              <a:avLst/>
              <a:gdLst/>
              <a:ahLst/>
              <a:cxnLst/>
              <a:rect l="l" t="t" r="r" b="b"/>
              <a:pathLst>
                <a:path w="455929" h="703579">
                  <a:moveTo>
                    <a:pt x="54279" y="0"/>
                  </a:moveTo>
                  <a:lnTo>
                    <a:pt x="0" y="13309"/>
                  </a:lnTo>
                  <a:lnTo>
                    <a:pt x="402475" y="13309"/>
                  </a:lnTo>
                  <a:lnTo>
                    <a:pt x="402475" y="703567"/>
                  </a:lnTo>
                  <a:lnTo>
                    <a:pt x="455726" y="667740"/>
                  </a:lnTo>
                  <a:lnTo>
                    <a:pt x="455726" y="0"/>
                  </a:lnTo>
                  <a:lnTo>
                    <a:pt x="5427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524233" y="6108255"/>
              <a:ext cx="53340" cy="13335"/>
            </a:xfrm>
            <a:custGeom>
              <a:avLst/>
              <a:gdLst/>
              <a:ahLst/>
              <a:cxnLst/>
              <a:rect l="l" t="t" r="r" b="b"/>
              <a:pathLst>
                <a:path w="53339" h="13335">
                  <a:moveTo>
                    <a:pt x="53251" y="0"/>
                  </a:moveTo>
                  <a:lnTo>
                    <a:pt x="0" y="13309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11010507" y="3769359"/>
            <a:ext cx="883919" cy="1273810"/>
          </a:xfrm>
          <a:custGeom>
            <a:avLst/>
            <a:gdLst/>
            <a:ahLst/>
            <a:cxnLst/>
            <a:rect l="l" t="t" r="r" b="b"/>
            <a:pathLst>
              <a:path w="883920" h="1273810">
                <a:moveTo>
                  <a:pt x="883500" y="5080"/>
                </a:moveTo>
                <a:lnTo>
                  <a:pt x="882383" y="5080"/>
                </a:lnTo>
                <a:lnTo>
                  <a:pt x="882383" y="0"/>
                </a:lnTo>
                <a:lnTo>
                  <a:pt x="0" y="0"/>
                </a:lnTo>
                <a:lnTo>
                  <a:pt x="0" y="5080"/>
                </a:lnTo>
                <a:lnTo>
                  <a:pt x="0" y="36830"/>
                </a:lnTo>
                <a:lnTo>
                  <a:pt x="856056" y="36830"/>
                </a:lnTo>
                <a:lnTo>
                  <a:pt x="856056" y="1273810"/>
                </a:lnTo>
                <a:lnTo>
                  <a:pt x="883500" y="1273810"/>
                </a:lnTo>
                <a:lnTo>
                  <a:pt x="883500" y="36830"/>
                </a:lnTo>
                <a:lnTo>
                  <a:pt x="883500" y="5080"/>
                </a:lnTo>
                <a:close/>
              </a:path>
            </a:pathLst>
          </a:custGeom>
          <a:solidFill>
            <a:srgbClr val="A5A7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973809" y="5073777"/>
            <a:ext cx="962660" cy="32384"/>
          </a:xfrm>
          <a:custGeom>
            <a:avLst/>
            <a:gdLst/>
            <a:ahLst/>
            <a:cxnLst/>
            <a:rect l="l" t="t" r="r" b="b"/>
            <a:pathLst>
              <a:path w="962660" h="32385">
                <a:moveTo>
                  <a:pt x="962431" y="0"/>
                </a:moveTo>
                <a:lnTo>
                  <a:pt x="0" y="0"/>
                </a:lnTo>
                <a:lnTo>
                  <a:pt x="0" y="32003"/>
                </a:lnTo>
                <a:lnTo>
                  <a:pt x="962431" y="32003"/>
                </a:lnTo>
                <a:lnTo>
                  <a:pt x="962431" y="0"/>
                </a:lnTo>
                <a:close/>
              </a:path>
            </a:pathLst>
          </a:custGeom>
          <a:solidFill>
            <a:srgbClr val="A5A7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0215600" y="3769385"/>
            <a:ext cx="584200" cy="32384"/>
          </a:xfrm>
          <a:custGeom>
            <a:avLst/>
            <a:gdLst/>
            <a:ahLst/>
            <a:cxnLst/>
            <a:rect l="l" t="t" r="r" b="b"/>
            <a:pathLst>
              <a:path w="584200" h="32385">
                <a:moveTo>
                  <a:pt x="584136" y="0"/>
                </a:moveTo>
                <a:lnTo>
                  <a:pt x="0" y="0"/>
                </a:lnTo>
                <a:lnTo>
                  <a:pt x="0" y="31991"/>
                </a:lnTo>
                <a:lnTo>
                  <a:pt x="584136" y="31991"/>
                </a:lnTo>
                <a:lnTo>
                  <a:pt x="584136" y="0"/>
                </a:lnTo>
                <a:close/>
              </a:path>
            </a:pathLst>
          </a:custGeom>
          <a:solidFill>
            <a:srgbClr val="A5A7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955810" y="5011394"/>
            <a:ext cx="1919605" cy="32384"/>
          </a:xfrm>
          <a:custGeom>
            <a:avLst/>
            <a:gdLst/>
            <a:ahLst/>
            <a:cxnLst/>
            <a:rect l="l" t="t" r="r" b="b"/>
            <a:pathLst>
              <a:path w="1919604" h="32385">
                <a:moveTo>
                  <a:pt x="1919109" y="0"/>
                </a:moveTo>
                <a:lnTo>
                  <a:pt x="0" y="0"/>
                </a:lnTo>
                <a:lnTo>
                  <a:pt x="0" y="32003"/>
                </a:lnTo>
                <a:lnTo>
                  <a:pt x="1919109" y="32003"/>
                </a:lnTo>
                <a:lnTo>
                  <a:pt x="1919109" y="0"/>
                </a:lnTo>
                <a:close/>
              </a:path>
            </a:pathLst>
          </a:custGeom>
          <a:solidFill>
            <a:srgbClr val="A5A7A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" name="object 1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142930" y="5679860"/>
            <a:ext cx="1057251" cy="1010183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7529982" y="4916449"/>
            <a:ext cx="491490" cy="623570"/>
            <a:chOff x="2475382" y="4916449"/>
            <a:chExt cx="491490" cy="623570"/>
          </a:xfrm>
        </p:grpSpPr>
        <p:sp>
          <p:nvSpPr>
            <p:cNvPr id="21" name="object 21"/>
            <p:cNvSpPr/>
            <p:nvPr/>
          </p:nvSpPr>
          <p:spPr>
            <a:xfrm>
              <a:off x="2477668" y="4918735"/>
              <a:ext cx="486409" cy="50800"/>
            </a:xfrm>
            <a:custGeom>
              <a:avLst/>
              <a:gdLst/>
              <a:ahLst/>
              <a:cxnLst/>
              <a:rect l="l" t="t" r="r" b="b"/>
              <a:pathLst>
                <a:path w="486410" h="50800">
                  <a:moveTo>
                    <a:pt x="350253" y="0"/>
                  </a:moveTo>
                  <a:lnTo>
                    <a:pt x="0" y="21081"/>
                  </a:lnTo>
                  <a:lnTo>
                    <a:pt x="104876" y="50749"/>
                  </a:lnTo>
                  <a:lnTo>
                    <a:pt x="486321" y="28092"/>
                  </a:lnTo>
                  <a:lnTo>
                    <a:pt x="35025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75382" y="4937531"/>
              <a:ext cx="109448" cy="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582545" y="4946827"/>
              <a:ext cx="381635" cy="53975"/>
            </a:xfrm>
            <a:custGeom>
              <a:avLst/>
              <a:gdLst/>
              <a:ahLst/>
              <a:cxnLst/>
              <a:rect l="l" t="t" r="r" b="b"/>
              <a:pathLst>
                <a:path w="381635" h="53975">
                  <a:moveTo>
                    <a:pt x="381444" y="0"/>
                  </a:moveTo>
                  <a:lnTo>
                    <a:pt x="0" y="22656"/>
                  </a:lnTo>
                  <a:lnTo>
                    <a:pt x="0" y="53517"/>
                  </a:lnTo>
                  <a:lnTo>
                    <a:pt x="381444" y="28079"/>
                  </a:lnTo>
                  <a:lnTo>
                    <a:pt x="38144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482469" y="4966932"/>
              <a:ext cx="109855" cy="570230"/>
            </a:xfrm>
            <a:custGeom>
              <a:avLst/>
              <a:gdLst/>
              <a:ahLst/>
              <a:cxnLst/>
              <a:rect l="l" t="t" r="r" b="b"/>
              <a:pathLst>
                <a:path w="109855" h="570229">
                  <a:moveTo>
                    <a:pt x="0" y="0"/>
                  </a:moveTo>
                  <a:lnTo>
                    <a:pt x="0" y="477012"/>
                  </a:lnTo>
                  <a:lnTo>
                    <a:pt x="109728" y="569988"/>
                  </a:lnTo>
                  <a:lnTo>
                    <a:pt x="105130" y="33096"/>
                  </a:lnTo>
                  <a:lnTo>
                    <a:pt x="100075" y="33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482469" y="4966932"/>
              <a:ext cx="109855" cy="570230"/>
            </a:xfrm>
            <a:custGeom>
              <a:avLst/>
              <a:gdLst/>
              <a:ahLst/>
              <a:cxnLst/>
              <a:rect l="l" t="t" r="r" b="b"/>
              <a:pathLst>
                <a:path w="109855" h="570229">
                  <a:moveTo>
                    <a:pt x="105130" y="33096"/>
                  </a:moveTo>
                  <a:lnTo>
                    <a:pt x="100075" y="33413"/>
                  </a:lnTo>
                  <a:lnTo>
                    <a:pt x="0" y="0"/>
                  </a:lnTo>
                  <a:lnTo>
                    <a:pt x="0" y="477012"/>
                  </a:lnTo>
                  <a:lnTo>
                    <a:pt x="109728" y="569988"/>
                  </a:lnTo>
                  <a:lnTo>
                    <a:pt x="105168" y="33528"/>
                  </a:lnTo>
                  <a:lnTo>
                    <a:pt x="105130" y="330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615069" y="4978704"/>
              <a:ext cx="323215" cy="58419"/>
            </a:xfrm>
            <a:custGeom>
              <a:avLst/>
              <a:gdLst/>
              <a:ahLst/>
              <a:cxnLst/>
              <a:rect l="l" t="t" r="r" b="b"/>
              <a:pathLst>
                <a:path w="323214" h="58420">
                  <a:moveTo>
                    <a:pt x="323088" y="0"/>
                  </a:moveTo>
                  <a:lnTo>
                    <a:pt x="0" y="19646"/>
                  </a:lnTo>
                  <a:lnTo>
                    <a:pt x="0" y="31407"/>
                  </a:lnTo>
                  <a:lnTo>
                    <a:pt x="299719" y="11087"/>
                  </a:lnTo>
                  <a:lnTo>
                    <a:pt x="323088" y="57835"/>
                  </a:lnTo>
                  <a:lnTo>
                    <a:pt x="3230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615069" y="4989792"/>
              <a:ext cx="323215" cy="74930"/>
            </a:xfrm>
            <a:custGeom>
              <a:avLst/>
              <a:gdLst/>
              <a:ahLst/>
              <a:cxnLst/>
              <a:rect l="l" t="t" r="r" b="b"/>
              <a:pathLst>
                <a:path w="323214" h="74929">
                  <a:moveTo>
                    <a:pt x="299719" y="0"/>
                  </a:moveTo>
                  <a:lnTo>
                    <a:pt x="0" y="20320"/>
                  </a:lnTo>
                  <a:lnTo>
                    <a:pt x="0" y="74675"/>
                  </a:lnTo>
                  <a:lnTo>
                    <a:pt x="323088" y="46748"/>
                  </a:lnTo>
                  <a:lnTo>
                    <a:pt x="2997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587599" y="4977612"/>
              <a:ext cx="376555" cy="559435"/>
            </a:xfrm>
            <a:custGeom>
              <a:avLst/>
              <a:gdLst/>
              <a:ahLst/>
              <a:cxnLst/>
              <a:rect l="l" t="t" r="r" b="b"/>
              <a:pathLst>
                <a:path w="376555" h="559435">
                  <a:moveTo>
                    <a:pt x="368833" y="0"/>
                  </a:moveTo>
                  <a:lnTo>
                    <a:pt x="350558" y="1092"/>
                  </a:lnTo>
                  <a:lnTo>
                    <a:pt x="350558" y="58927"/>
                  </a:lnTo>
                  <a:lnTo>
                    <a:pt x="27470" y="86855"/>
                  </a:lnTo>
                  <a:lnTo>
                    <a:pt x="27470" y="20739"/>
                  </a:lnTo>
                  <a:lnTo>
                    <a:pt x="0" y="22415"/>
                  </a:lnTo>
                  <a:lnTo>
                    <a:pt x="4597" y="559308"/>
                  </a:lnTo>
                  <a:lnTo>
                    <a:pt x="30518" y="554723"/>
                  </a:lnTo>
                  <a:lnTo>
                    <a:pt x="28981" y="490715"/>
                  </a:lnTo>
                  <a:lnTo>
                    <a:pt x="309397" y="445008"/>
                  </a:lnTo>
                  <a:lnTo>
                    <a:pt x="355130" y="472439"/>
                  </a:lnTo>
                  <a:lnTo>
                    <a:pt x="355130" y="498335"/>
                  </a:lnTo>
                  <a:lnTo>
                    <a:pt x="376453" y="492239"/>
                  </a:lnTo>
                  <a:lnTo>
                    <a:pt x="3688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588628" y="4997907"/>
              <a:ext cx="368300" cy="536575"/>
            </a:xfrm>
            <a:custGeom>
              <a:avLst/>
              <a:gdLst/>
              <a:ahLst/>
              <a:cxnLst/>
              <a:rect l="l" t="t" r="r" b="b"/>
              <a:pathLst>
                <a:path w="368300" h="536575">
                  <a:moveTo>
                    <a:pt x="12204" y="0"/>
                  </a:moveTo>
                  <a:lnTo>
                    <a:pt x="0" y="0"/>
                  </a:lnTo>
                  <a:lnTo>
                    <a:pt x="0" y="69113"/>
                  </a:lnTo>
                  <a:lnTo>
                    <a:pt x="12204" y="69113"/>
                  </a:lnTo>
                  <a:lnTo>
                    <a:pt x="12204" y="0"/>
                  </a:lnTo>
                  <a:close/>
                </a:path>
                <a:path w="368300" h="536575">
                  <a:moveTo>
                    <a:pt x="16268" y="434848"/>
                  </a:moveTo>
                  <a:lnTo>
                    <a:pt x="4064" y="434848"/>
                  </a:lnTo>
                  <a:lnTo>
                    <a:pt x="4064" y="536448"/>
                  </a:lnTo>
                  <a:lnTo>
                    <a:pt x="16268" y="536448"/>
                  </a:lnTo>
                  <a:lnTo>
                    <a:pt x="16268" y="434848"/>
                  </a:lnTo>
                  <a:close/>
                </a:path>
                <a:path w="368300" h="536575">
                  <a:moveTo>
                    <a:pt x="367804" y="42684"/>
                  </a:moveTo>
                  <a:lnTo>
                    <a:pt x="4076" y="72656"/>
                  </a:lnTo>
                  <a:lnTo>
                    <a:pt x="4076" y="81305"/>
                  </a:lnTo>
                  <a:lnTo>
                    <a:pt x="4076" y="88912"/>
                  </a:lnTo>
                  <a:lnTo>
                    <a:pt x="4076" y="430796"/>
                  </a:lnTo>
                  <a:lnTo>
                    <a:pt x="24396" y="428777"/>
                  </a:lnTo>
                  <a:lnTo>
                    <a:pt x="24396" y="87020"/>
                  </a:lnTo>
                  <a:lnTo>
                    <a:pt x="367804" y="54864"/>
                  </a:lnTo>
                  <a:lnTo>
                    <a:pt x="367804" y="42684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29953" y="5178933"/>
              <a:ext cx="107276" cy="98488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2477668" y="4918735"/>
              <a:ext cx="486409" cy="619125"/>
            </a:xfrm>
            <a:custGeom>
              <a:avLst/>
              <a:gdLst/>
              <a:ahLst/>
              <a:cxnLst/>
              <a:rect l="l" t="t" r="r" b="b"/>
              <a:pathLst>
                <a:path w="486410" h="619125">
                  <a:moveTo>
                    <a:pt x="0" y="21081"/>
                  </a:moveTo>
                  <a:lnTo>
                    <a:pt x="350253" y="0"/>
                  </a:lnTo>
                  <a:lnTo>
                    <a:pt x="486321" y="28092"/>
                  </a:lnTo>
                  <a:lnTo>
                    <a:pt x="486321" y="56172"/>
                  </a:lnTo>
                  <a:lnTo>
                    <a:pt x="104457" y="81635"/>
                  </a:lnTo>
                  <a:lnTo>
                    <a:pt x="0" y="46520"/>
                  </a:lnTo>
                  <a:lnTo>
                    <a:pt x="0" y="21081"/>
                  </a:lnTo>
                  <a:close/>
                </a:path>
                <a:path w="486410" h="619125">
                  <a:moveTo>
                    <a:pt x="0" y="21081"/>
                  </a:moveTo>
                  <a:lnTo>
                    <a:pt x="104457" y="50914"/>
                  </a:lnTo>
                  <a:lnTo>
                    <a:pt x="104457" y="80759"/>
                  </a:lnTo>
                </a:path>
                <a:path w="486410" h="619125">
                  <a:moveTo>
                    <a:pt x="104457" y="50914"/>
                  </a:moveTo>
                  <a:lnTo>
                    <a:pt x="486321" y="28092"/>
                  </a:lnTo>
                </a:path>
                <a:path w="486410" h="619125">
                  <a:moveTo>
                    <a:pt x="478408" y="57937"/>
                  </a:moveTo>
                  <a:lnTo>
                    <a:pt x="485444" y="552145"/>
                  </a:lnTo>
                  <a:lnTo>
                    <a:pt x="464362" y="556552"/>
                  </a:lnTo>
                  <a:lnTo>
                    <a:pt x="462622" y="462622"/>
                  </a:lnTo>
                </a:path>
                <a:path w="486410" h="619125">
                  <a:moveTo>
                    <a:pt x="483666" y="459104"/>
                  </a:moveTo>
                  <a:lnTo>
                    <a:pt x="116751" y="512648"/>
                  </a:lnTo>
                  <a:lnTo>
                    <a:pt x="113245" y="149237"/>
                  </a:lnTo>
                  <a:lnTo>
                    <a:pt x="478408" y="118503"/>
                  </a:lnTo>
                </a:path>
                <a:path w="486410" h="619125">
                  <a:moveTo>
                    <a:pt x="459104" y="57937"/>
                  </a:moveTo>
                  <a:lnTo>
                    <a:pt x="459981" y="119379"/>
                  </a:lnTo>
                  <a:lnTo>
                    <a:pt x="437172" y="71094"/>
                  </a:lnTo>
                  <a:lnTo>
                    <a:pt x="136944" y="92176"/>
                  </a:lnTo>
                </a:path>
                <a:path w="486410" h="619125">
                  <a:moveTo>
                    <a:pt x="136944" y="79882"/>
                  </a:moveTo>
                  <a:lnTo>
                    <a:pt x="137820" y="147472"/>
                  </a:lnTo>
                </a:path>
                <a:path w="486410" h="619125">
                  <a:moveTo>
                    <a:pt x="109727" y="81635"/>
                  </a:moveTo>
                  <a:lnTo>
                    <a:pt x="114122" y="618870"/>
                  </a:lnTo>
                </a:path>
                <a:path w="486410" h="619125">
                  <a:moveTo>
                    <a:pt x="6134" y="49161"/>
                  </a:moveTo>
                  <a:lnTo>
                    <a:pt x="6134" y="526681"/>
                  </a:lnTo>
                  <a:lnTo>
                    <a:pt x="112369" y="618870"/>
                  </a:lnTo>
                  <a:lnTo>
                    <a:pt x="139572" y="614476"/>
                  </a:lnTo>
                  <a:lnTo>
                    <a:pt x="139572" y="548639"/>
                  </a:lnTo>
                  <a:lnTo>
                    <a:pt x="463486" y="495973"/>
                  </a:lnTo>
                </a:path>
                <a:path w="486410" h="619125">
                  <a:moveTo>
                    <a:pt x="419595" y="503885"/>
                  </a:moveTo>
                  <a:lnTo>
                    <a:pt x="463486" y="534593"/>
                  </a:lnTo>
                </a:path>
                <a:path w="486410" h="619125">
                  <a:moveTo>
                    <a:pt x="470509" y="485419"/>
                  </a:moveTo>
                  <a:lnTo>
                    <a:pt x="472262" y="486321"/>
                  </a:lnTo>
                  <a:lnTo>
                    <a:pt x="473151" y="485419"/>
                  </a:lnTo>
                  <a:lnTo>
                    <a:pt x="473151" y="481926"/>
                  </a:lnTo>
                  <a:lnTo>
                    <a:pt x="472262" y="480161"/>
                  </a:lnTo>
                  <a:lnTo>
                    <a:pt x="474027" y="480161"/>
                  </a:lnTo>
                  <a:lnTo>
                    <a:pt x="476643" y="478421"/>
                  </a:lnTo>
                  <a:lnTo>
                    <a:pt x="477532" y="477532"/>
                  </a:lnTo>
                  <a:lnTo>
                    <a:pt x="478408" y="479285"/>
                  </a:lnTo>
                  <a:lnTo>
                    <a:pt x="480186" y="479285"/>
                  </a:lnTo>
                  <a:lnTo>
                    <a:pt x="481939" y="480161"/>
                  </a:lnTo>
                  <a:lnTo>
                    <a:pt x="481939" y="485419"/>
                  </a:lnTo>
                  <a:lnTo>
                    <a:pt x="476643" y="489826"/>
                  </a:lnTo>
                  <a:lnTo>
                    <a:pt x="470509" y="485419"/>
                  </a:lnTo>
                  <a:lnTo>
                    <a:pt x="470509" y="479285"/>
                  </a:lnTo>
                  <a:lnTo>
                    <a:pt x="475792" y="475792"/>
                  </a:lnTo>
                  <a:lnTo>
                    <a:pt x="480186" y="477532"/>
                  </a:lnTo>
                  <a:lnTo>
                    <a:pt x="481939" y="480161"/>
                  </a:lnTo>
                </a:path>
                <a:path w="486410" h="619125">
                  <a:moveTo>
                    <a:pt x="472262" y="480161"/>
                  </a:moveTo>
                  <a:lnTo>
                    <a:pt x="470509" y="479285"/>
                  </a:lnTo>
                </a:path>
                <a:path w="486410" h="619125">
                  <a:moveTo>
                    <a:pt x="477532" y="477532"/>
                  </a:moveTo>
                  <a:lnTo>
                    <a:pt x="475792" y="475792"/>
                  </a:lnTo>
                </a:path>
                <a:path w="486410" h="619125">
                  <a:moveTo>
                    <a:pt x="123774" y="538988"/>
                  </a:moveTo>
                  <a:lnTo>
                    <a:pt x="126403" y="539864"/>
                  </a:lnTo>
                  <a:lnTo>
                    <a:pt x="126403" y="533704"/>
                  </a:lnTo>
                  <a:lnTo>
                    <a:pt x="128155" y="533704"/>
                  </a:lnTo>
                  <a:lnTo>
                    <a:pt x="130797" y="531088"/>
                  </a:lnTo>
                  <a:lnTo>
                    <a:pt x="131686" y="531088"/>
                  </a:lnTo>
                  <a:lnTo>
                    <a:pt x="133426" y="532841"/>
                  </a:lnTo>
                  <a:lnTo>
                    <a:pt x="134302" y="532841"/>
                  </a:lnTo>
                  <a:lnTo>
                    <a:pt x="136944" y="532841"/>
                  </a:lnTo>
                  <a:lnTo>
                    <a:pt x="136944" y="538988"/>
                  </a:lnTo>
                  <a:lnTo>
                    <a:pt x="130797" y="543382"/>
                  </a:lnTo>
                  <a:lnTo>
                    <a:pt x="123774" y="538988"/>
                  </a:lnTo>
                  <a:lnTo>
                    <a:pt x="123774" y="532841"/>
                  </a:lnTo>
                  <a:lnTo>
                    <a:pt x="129908" y="528446"/>
                  </a:lnTo>
                  <a:lnTo>
                    <a:pt x="134302" y="531088"/>
                  </a:lnTo>
                  <a:lnTo>
                    <a:pt x="136944" y="532841"/>
                  </a:lnTo>
                </a:path>
                <a:path w="486410" h="619125">
                  <a:moveTo>
                    <a:pt x="126403" y="533704"/>
                  </a:moveTo>
                  <a:lnTo>
                    <a:pt x="123774" y="532841"/>
                  </a:lnTo>
                </a:path>
                <a:path w="486410" h="619125">
                  <a:moveTo>
                    <a:pt x="131686" y="531088"/>
                  </a:moveTo>
                  <a:lnTo>
                    <a:pt x="129908" y="528446"/>
                  </a:lnTo>
                </a:path>
                <a:path w="486410" h="619125">
                  <a:moveTo>
                    <a:pt x="121132" y="163283"/>
                  </a:moveTo>
                  <a:lnTo>
                    <a:pt x="122897" y="163283"/>
                  </a:lnTo>
                  <a:lnTo>
                    <a:pt x="123774" y="163283"/>
                  </a:lnTo>
                  <a:lnTo>
                    <a:pt x="123774" y="160629"/>
                  </a:lnTo>
                  <a:lnTo>
                    <a:pt x="122897" y="158902"/>
                  </a:lnTo>
                  <a:lnTo>
                    <a:pt x="124650" y="158902"/>
                  </a:lnTo>
                  <a:lnTo>
                    <a:pt x="126403" y="157124"/>
                  </a:lnTo>
                  <a:lnTo>
                    <a:pt x="126403" y="156248"/>
                  </a:lnTo>
                  <a:lnTo>
                    <a:pt x="128155" y="158000"/>
                  </a:lnTo>
                  <a:lnTo>
                    <a:pt x="129908" y="158000"/>
                  </a:lnTo>
                  <a:lnTo>
                    <a:pt x="131686" y="158902"/>
                  </a:lnTo>
                  <a:lnTo>
                    <a:pt x="131686" y="163283"/>
                  </a:lnTo>
                  <a:lnTo>
                    <a:pt x="126403" y="166789"/>
                  </a:lnTo>
                  <a:lnTo>
                    <a:pt x="121132" y="163283"/>
                  </a:lnTo>
                  <a:lnTo>
                    <a:pt x="121132" y="158000"/>
                  </a:lnTo>
                  <a:lnTo>
                    <a:pt x="124650" y="154495"/>
                  </a:lnTo>
                  <a:lnTo>
                    <a:pt x="129031" y="156248"/>
                  </a:lnTo>
                  <a:lnTo>
                    <a:pt x="131686" y="158902"/>
                  </a:lnTo>
                </a:path>
                <a:path w="486410" h="619125">
                  <a:moveTo>
                    <a:pt x="122897" y="158902"/>
                  </a:moveTo>
                  <a:lnTo>
                    <a:pt x="121132" y="158000"/>
                  </a:lnTo>
                </a:path>
                <a:path w="486410" h="619125">
                  <a:moveTo>
                    <a:pt x="126403" y="156248"/>
                  </a:moveTo>
                  <a:lnTo>
                    <a:pt x="124650" y="154495"/>
                  </a:lnTo>
                </a:path>
                <a:path w="486410" h="619125">
                  <a:moveTo>
                    <a:pt x="117640" y="71094"/>
                  </a:moveTo>
                  <a:lnTo>
                    <a:pt x="120268" y="71094"/>
                  </a:lnTo>
                  <a:lnTo>
                    <a:pt x="120268" y="65824"/>
                  </a:lnTo>
                  <a:lnTo>
                    <a:pt x="122008" y="65824"/>
                  </a:lnTo>
                  <a:lnTo>
                    <a:pt x="123774" y="63195"/>
                  </a:lnTo>
                  <a:lnTo>
                    <a:pt x="124650" y="63195"/>
                  </a:lnTo>
                  <a:lnTo>
                    <a:pt x="126403" y="64084"/>
                  </a:lnTo>
                  <a:lnTo>
                    <a:pt x="128155" y="64084"/>
                  </a:lnTo>
                  <a:lnTo>
                    <a:pt x="129908" y="64960"/>
                  </a:lnTo>
                  <a:lnTo>
                    <a:pt x="129908" y="70218"/>
                  </a:lnTo>
                  <a:lnTo>
                    <a:pt x="123774" y="74612"/>
                  </a:lnTo>
                  <a:lnTo>
                    <a:pt x="117640" y="71094"/>
                  </a:lnTo>
                  <a:lnTo>
                    <a:pt x="117640" y="64084"/>
                  </a:lnTo>
                  <a:lnTo>
                    <a:pt x="122897" y="60566"/>
                  </a:lnTo>
                  <a:lnTo>
                    <a:pt x="127279" y="63195"/>
                  </a:lnTo>
                  <a:lnTo>
                    <a:pt x="129908" y="64960"/>
                  </a:lnTo>
                </a:path>
                <a:path w="486410" h="619125">
                  <a:moveTo>
                    <a:pt x="120268" y="65824"/>
                  </a:moveTo>
                  <a:lnTo>
                    <a:pt x="117640" y="64084"/>
                  </a:lnTo>
                </a:path>
                <a:path w="486410" h="619125">
                  <a:moveTo>
                    <a:pt x="124650" y="63195"/>
                  </a:moveTo>
                  <a:lnTo>
                    <a:pt x="122897" y="60566"/>
                  </a:lnTo>
                </a:path>
                <a:path w="486410" h="619125">
                  <a:moveTo>
                    <a:pt x="467880" y="135178"/>
                  </a:moveTo>
                  <a:lnTo>
                    <a:pt x="468769" y="135178"/>
                  </a:lnTo>
                  <a:lnTo>
                    <a:pt x="469645" y="135178"/>
                  </a:lnTo>
                  <a:lnTo>
                    <a:pt x="469645" y="132549"/>
                  </a:lnTo>
                  <a:lnTo>
                    <a:pt x="468769" y="130809"/>
                  </a:lnTo>
                  <a:lnTo>
                    <a:pt x="470509" y="130809"/>
                  </a:lnTo>
                  <a:lnTo>
                    <a:pt x="472262" y="129920"/>
                  </a:lnTo>
                  <a:lnTo>
                    <a:pt x="473151" y="128168"/>
                  </a:lnTo>
                  <a:lnTo>
                    <a:pt x="474027" y="129920"/>
                  </a:lnTo>
                  <a:lnTo>
                    <a:pt x="474903" y="129920"/>
                  </a:lnTo>
                  <a:lnTo>
                    <a:pt x="476643" y="129920"/>
                  </a:lnTo>
                  <a:lnTo>
                    <a:pt x="476643" y="135178"/>
                  </a:lnTo>
                  <a:lnTo>
                    <a:pt x="472262" y="137807"/>
                  </a:lnTo>
                  <a:lnTo>
                    <a:pt x="467880" y="135178"/>
                  </a:lnTo>
                  <a:lnTo>
                    <a:pt x="467880" y="129920"/>
                  </a:lnTo>
                  <a:lnTo>
                    <a:pt x="472262" y="126403"/>
                  </a:lnTo>
                  <a:lnTo>
                    <a:pt x="474903" y="128168"/>
                  </a:lnTo>
                  <a:lnTo>
                    <a:pt x="476643" y="129920"/>
                  </a:lnTo>
                </a:path>
                <a:path w="486410" h="619125">
                  <a:moveTo>
                    <a:pt x="468769" y="130809"/>
                  </a:moveTo>
                  <a:lnTo>
                    <a:pt x="467880" y="129920"/>
                  </a:lnTo>
                </a:path>
                <a:path w="486410" h="619125">
                  <a:moveTo>
                    <a:pt x="473151" y="128168"/>
                  </a:moveTo>
                  <a:lnTo>
                    <a:pt x="472262" y="126403"/>
                  </a:lnTo>
                </a:path>
                <a:path w="486410" h="619125">
                  <a:moveTo>
                    <a:pt x="467004" y="47396"/>
                  </a:moveTo>
                  <a:lnTo>
                    <a:pt x="468769" y="48285"/>
                  </a:lnTo>
                  <a:lnTo>
                    <a:pt x="468769" y="43014"/>
                  </a:lnTo>
                  <a:lnTo>
                    <a:pt x="470509" y="43014"/>
                  </a:lnTo>
                  <a:lnTo>
                    <a:pt x="472262" y="40373"/>
                  </a:lnTo>
                  <a:lnTo>
                    <a:pt x="473151" y="40373"/>
                  </a:lnTo>
                  <a:lnTo>
                    <a:pt x="474903" y="41262"/>
                  </a:lnTo>
                  <a:lnTo>
                    <a:pt x="475792" y="42138"/>
                  </a:lnTo>
                  <a:lnTo>
                    <a:pt x="477532" y="42138"/>
                  </a:lnTo>
                  <a:lnTo>
                    <a:pt x="477532" y="46520"/>
                  </a:lnTo>
                  <a:lnTo>
                    <a:pt x="472262" y="50914"/>
                  </a:lnTo>
                  <a:lnTo>
                    <a:pt x="467004" y="47396"/>
                  </a:lnTo>
                  <a:lnTo>
                    <a:pt x="467004" y="42138"/>
                  </a:lnTo>
                  <a:lnTo>
                    <a:pt x="471385" y="37744"/>
                  </a:lnTo>
                  <a:lnTo>
                    <a:pt x="474903" y="39496"/>
                  </a:lnTo>
                  <a:lnTo>
                    <a:pt x="477532" y="42138"/>
                  </a:lnTo>
                </a:path>
                <a:path w="486410" h="619125">
                  <a:moveTo>
                    <a:pt x="468769" y="43014"/>
                  </a:moveTo>
                  <a:lnTo>
                    <a:pt x="467004" y="42138"/>
                  </a:lnTo>
                </a:path>
                <a:path w="486410" h="619125">
                  <a:moveTo>
                    <a:pt x="473151" y="40373"/>
                  </a:moveTo>
                  <a:lnTo>
                    <a:pt x="471385" y="37744"/>
                  </a:lnTo>
                </a:path>
                <a:path w="486410" h="619125">
                  <a:moveTo>
                    <a:pt x="139572" y="548639"/>
                  </a:moveTo>
                  <a:lnTo>
                    <a:pt x="139572" y="509142"/>
                  </a:lnTo>
                </a:path>
                <a:path w="486410" h="619125">
                  <a:moveTo>
                    <a:pt x="139572" y="513524"/>
                  </a:moveTo>
                  <a:lnTo>
                    <a:pt x="462622" y="465251"/>
                  </a:lnTo>
                </a:path>
                <a:path w="486410" h="619125">
                  <a:moveTo>
                    <a:pt x="329171" y="511784"/>
                  </a:moveTo>
                  <a:lnTo>
                    <a:pt x="292315" y="517918"/>
                  </a:lnTo>
                  <a:lnTo>
                    <a:pt x="292315" y="497725"/>
                  </a:lnTo>
                  <a:lnTo>
                    <a:pt x="329171" y="491578"/>
                  </a:lnTo>
                  <a:lnTo>
                    <a:pt x="329171" y="511784"/>
                  </a:lnTo>
                  <a:close/>
                </a:path>
                <a:path w="486410" h="619125">
                  <a:moveTo>
                    <a:pt x="299338" y="513524"/>
                  </a:moveTo>
                  <a:lnTo>
                    <a:pt x="302844" y="514400"/>
                  </a:lnTo>
                  <a:lnTo>
                    <a:pt x="306362" y="511784"/>
                  </a:lnTo>
                  <a:lnTo>
                    <a:pt x="307251" y="507377"/>
                  </a:lnTo>
                  <a:lnTo>
                    <a:pt x="308140" y="502983"/>
                  </a:lnTo>
                  <a:lnTo>
                    <a:pt x="305485" y="499478"/>
                  </a:lnTo>
                  <a:lnTo>
                    <a:pt x="302844" y="498601"/>
                  </a:lnTo>
                  <a:lnTo>
                    <a:pt x="299338" y="497725"/>
                  </a:lnTo>
                  <a:lnTo>
                    <a:pt x="295821" y="500354"/>
                  </a:lnTo>
                  <a:lnTo>
                    <a:pt x="294957" y="504736"/>
                  </a:lnTo>
                  <a:lnTo>
                    <a:pt x="294957" y="509142"/>
                  </a:lnTo>
                  <a:lnTo>
                    <a:pt x="295821" y="513524"/>
                  </a:lnTo>
                  <a:lnTo>
                    <a:pt x="299338" y="5135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775242" y="5418213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5" h="11429">
                  <a:moveTo>
                    <a:pt x="4381" y="0"/>
                  </a:moveTo>
                  <a:lnTo>
                    <a:pt x="3530" y="0"/>
                  </a:lnTo>
                  <a:lnTo>
                    <a:pt x="3530" y="6134"/>
                  </a:lnTo>
                  <a:lnTo>
                    <a:pt x="1765" y="7035"/>
                  </a:lnTo>
                  <a:lnTo>
                    <a:pt x="1765" y="0"/>
                  </a:lnTo>
                  <a:lnTo>
                    <a:pt x="0" y="0"/>
                  </a:lnTo>
                  <a:lnTo>
                    <a:pt x="0" y="7899"/>
                  </a:lnTo>
                  <a:lnTo>
                    <a:pt x="3530" y="7899"/>
                  </a:lnTo>
                  <a:lnTo>
                    <a:pt x="4381" y="7035"/>
                  </a:lnTo>
                  <a:lnTo>
                    <a:pt x="4381" y="0"/>
                  </a:lnTo>
                  <a:close/>
                </a:path>
                <a:path w="8255" h="11429">
                  <a:moveTo>
                    <a:pt x="7912" y="9664"/>
                  </a:moveTo>
                  <a:lnTo>
                    <a:pt x="6146" y="9664"/>
                  </a:lnTo>
                  <a:lnTo>
                    <a:pt x="6146" y="3505"/>
                  </a:lnTo>
                  <a:lnTo>
                    <a:pt x="5270" y="3505"/>
                  </a:lnTo>
                  <a:lnTo>
                    <a:pt x="5270" y="11404"/>
                  </a:lnTo>
                  <a:lnTo>
                    <a:pt x="7912" y="11404"/>
                  </a:lnTo>
                  <a:lnTo>
                    <a:pt x="7912" y="96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743657" y="5198770"/>
              <a:ext cx="49530" cy="20320"/>
            </a:xfrm>
            <a:custGeom>
              <a:avLst/>
              <a:gdLst/>
              <a:ahLst/>
              <a:cxnLst/>
              <a:rect l="l" t="t" r="r" b="b"/>
              <a:pathLst>
                <a:path w="49530" h="20320">
                  <a:moveTo>
                    <a:pt x="15798" y="3505"/>
                  </a:moveTo>
                  <a:lnTo>
                    <a:pt x="0" y="5257"/>
                  </a:lnTo>
                  <a:lnTo>
                    <a:pt x="0" y="18427"/>
                  </a:lnTo>
                  <a:lnTo>
                    <a:pt x="15798" y="17526"/>
                  </a:lnTo>
                  <a:lnTo>
                    <a:pt x="15798" y="3505"/>
                  </a:lnTo>
                  <a:close/>
                </a:path>
                <a:path w="49530" h="20320">
                  <a:moveTo>
                    <a:pt x="49136" y="0"/>
                  </a:moveTo>
                  <a:lnTo>
                    <a:pt x="27216" y="2628"/>
                  </a:lnTo>
                  <a:lnTo>
                    <a:pt x="27216" y="20180"/>
                  </a:lnTo>
                  <a:lnTo>
                    <a:pt x="49136" y="17526"/>
                  </a:lnTo>
                  <a:lnTo>
                    <a:pt x="491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778772" y="5204028"/>
              <a:ext cx="6350" cy="10160"/>
            </a:xfrm>
            <a:custGeom>
              <a:avLst/>
              <a:gdLst/>
              <a:ahLst/>
              <a:cxnLst/>
              <a:rect l="l" t="t" r="r" b="b"/>
              <a:pathLst>
                <a:path w="6350" h="10160">
                  <a:moveTo>
                    <a:pt x="6146" y="0"/>
                  </a:moveTo>
                  <a:lnTo>
                    <a:pt x="0" y="876"/>
                  </a:lnTo>
                  <a:lnTo>
                    <a:pt x="0" y="9639"/>
                  </a:lnTo>
                  <a:lnTo>
                    <a:pt x="6146" y="8788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8876424" y="4537914"/>
            <a:ext cx="1097915" cy="1458595"/>
            <a:chOff x="3821823" y="4537913"/>
            <a:chExt cx="1097915" cy="1458595"/>
          </a:xfrm>
        </p:grpSpPr>
        <p:sp>
          <p:nvSpPr>
            <p:cNvPr id="36" name="object 36"/>
            <p:cNvSpPr/>
            <p:nvPr/>
          </p:nvSpPr>
          <p:spPr>
            <a:xfrm>
              <a:off x="3990022" y="4540199"/>
              <a:ext cx="527685" cy="1454150"/>
            </a:xfrm>
            <a:custGeom>
              <a:avLst/>
              <a:gdLst/>
              <a:ahLst/>
              <a:cxnLst/>
              <a:rect l="l" t="t" r="r" b="b"/>
              <a:pathLst>
                <a:path w="527685" h="1454150">
                  <a:moveTo>
                    <a:pt x="0" y="0"/>
                  </a:moveTo>
                  <a:lnTo>
                    <a:pt x="0" y="1453667"/>
                  </a:lnTo>
                  <a:lnTo>
                    <a:pt x="527570" y="1300937"/>
                  </a:lnTo>
                  <a:lnTo>
                    <a:pt x="527570" y="49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990022" y="4540199"/>
              <a:ext cx="527685" cy="1454150"/>
            </a:xfrm>
            <a:custGeom>
              <a:avLst/>
              <a:gdLst/>
              <a:ahLst/>
              <a:cxnLst/>
              <a:rect l="l" t="t" r="r" b="b"/>
              <a:pathLst>
                <a:path w="527685" h="1454150">
                  <a:moveTo>
                    <a:pt x="527570" y="1300937"/>
                  </a:moveTo>
                  <a:lnTo>
                    <a:pt x="527570" y="49161"/>
                  </a:lnTo>
                  <a:lnTo>
                    <a:pt x="0" y="0"/>
                  </a:lnTo>
                  <a:lnTo>
                    <a:pt x="0" y="1453667"/>
                  </a:lnTo>
                  <a:lnTo>
                    <a:pt x="527570" y="13009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517593" y="4589361"/>
              <a:ext cx="399415" cy="1252220"/>
            </a:xfrm>
            <a:custGeom>
              <a:avLst/>
              <a:gdLst/>
              <a:ahLst/>
              <a:cxnLst/>
              <a:rect l="l" t="t" r="r" b="b"/>
              <a:pathLst>
                <a:path w="399414" h="1252220">
                  <a:moveTo>
                    <a:pt x="0" y="0"/>
                  </a:moveTo>
                  <a:lnTo>
                    <a:pt x="0" y="1251775"/>
                  </a:lnTo>
                  <a:lnTo>
                    <a:pt x="399414" y="1137653"/>
                  </a:lnTo>
                  <a:lnTo>
                    <a:pt x="399414" y="368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517593" y="4589361"/>
              <a:ext cx="399415" cy="1252220"/>
            </a:xfrm>
            <a:custGeom>
              <a:avLst/>
              <a:gdLst/>
              <a:ahLst/>
              <a:cxnLst/>
              <a:rect l="l" t="t" r="r" b="b"/>
              <a:pathLst>
                <a:path w="399414" h="1252220">
                  <a:moveTo>
                    <a:pt x="399414" y="1137653"/>
                  </a:moveTo>
                  <a:lnTo>
                    <a:pt x="399414" y="36880"/>
                  </a:lnTo>
                  <a:lnTo>
                    <a:pt x="0" y="0"/>
                  </a:lnTo>
                  <a:lnTo>
                    <a:pt x="0" y="1251775"/>
                  </a:lnTo>
                  <a:lnTo>
                    <a:pt x="399414" y="11376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824109" y="4540199"/>
              <a:ext cx="166370" cy="1454150"/>
            </a:xfrm>
            <a:custGeom>
              <a:avLst/>
              <a:gdLst/>
              <a:ahLst/>
              <a:cxnLst/>
              <a:rect l="l" t="t" r="r" b="b"/>
              <a:pathLst>
                <a:path w="166370" h="1454150">
                  <a:moveTo>
                    <a:pt x="165912" y="0"/>
                  </a:moveTo>
                  <a:lnTo>
                    <a:pt x="0" y="99199"/>
                  </a:lnTo>
                  <a:lnTo>
                    <a:pt x="0" y="1286014"/>
                  </a:lnTo>
                  <a:lnTo>
                    <a:pt x="165912" y="1453667"/>
                  </a:lnTo>
                  <a:lnTo>
                    <a:pt x="16591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824109" y="4540199"/>
              <a:ext cx="166370" cy="1454150"/>
            </a:xfrm>
            <a:custGeom>
              <a:avLst/>
              <a:gdLst/>
              <a:ahLst/>
              <a:cxnLst/>
              <a:rect l="l" t="t" r="r" b="b"/>
              <a:pathLst>
                <a:path w="166370" h="1454150">
                  <a:moveTo>
                    <a:pt x="165912" y="1453667"/>
                  </a:moveTo>
                  <a:lnTo>
                    <a:pt x="0" y="1286014"/>
                  </a:lnTo>
                  <a:lnTo>
                    <a:pt x="0" y="99199"/>
                  </a:lnTo>
                  <a:lnTo>
                    <a:pt x="165912" y="0"/>
                  </a:lnTo>
                  <a:lnTo>
                    <a:pt x="165912" y="145366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992537" y="4540275"/>
              <a:ext cx="913765" cy="1454150"/>
            </a:xfrm>
            <a:custGeom>
              <a:avLst/>
              <a:gdLst/>
              <a:ahLst/>
              <a:cxnLst/>
              <a:rect l="l" t="t" r="r" b="b"/>
              <a:pathLst>
                <a:path w="913764" h="1454150">
                  <a:moveTo>
                    <a:pt x="511035" y="48768"/>
                  </a:moveTo>
                  <a:lnTo>
                    <a:pt x="20320" y="2743"/>
                  </a:lnTo>
                  <a:lnTo>
                    <a:pt x="20320" y="0"/>
                  </a:lnTo>
                  <a:lnTo>
                    <a:pt x="0" y="0"/>
                  </a:lnTo>
                  <a:lnTo>
                    <a:pt x="0" y="1453883"/>
                  </a:lnTo>
                  <a:lnTo>
                    <a:pt x="20320" y="1453883"/>
                  </a:lnTo>
                  <a:lnTo>
                    <a:pt x="20320" y="1228890"/>
                  </a:lnTo>
                  <a:lnTo>
                    <a:pt x="508495" y="1112532"/>
                  </a:lnTo>
                  <a:lnTo>
                    <a:pt x="508495" y="1100328"/>
                  </a:lnTo>
                  <a:lnTo>
                    <a:pt x="20320" y="1212659"/>
                  </a:lnTo>
                  <a:lnTo>
                    <a:pt x="20320" y="1146644"/>
                  </a:lnTo>
                  <a:lnTo>
                    <a:pt x="508495" y="1045464"/>
                  </a:lnTo>
                  <a:lnTo>
                    <a:pt x="508495" y="1033272"/>
                  </a:lnTo>
                  <a:lnTo>
                    <a:pt x="20320" y="1130414"/>
                  </a:lnTo>
                  <a:lnTo>
                    <a:pt x="20320" y="715581"/>
                  </a:lnTo>
                  <a:lnTo>
                    <a:pt x="508495" y="667524"/>
                  </a:lnTo>
                  <a:lnTo>
                    <a:pt x="508495" y="655332"/>
                  </a:lnTo>
                  <a:lnTo>
                    <a:pt x="20320" y="699338"/>
                  </a:lnTo>
                  <a:lnTo>
                    <a:pt x="20320" y="633349"/>
                  </a:lnTo>
                  <a:lnTo>
                    <a:pt x="508495" y="597408"/>
                  </a:lnTo>
                  <a:lnTo>
                    <a:pt x="508495" y="585216"/>
                  </a:lnTo>
                  <a:lnTo>
                    <a:pt x="20320" y="617105"/>
                  </a:lnTo>
                  <a:lnTo>
                    <a:pt x="20320" y="167640"/>
                  </a:lnTo>
                  <a:lnTo>
                    <a:pt x="508495" y="167640"/>
                  </a:lnTo>
                  <a:lnTo>
                    <a:pt x="508495" y="140385"/>
                  </a:lnTo>
                  <a:lnTo>
                    <a:pt x="508495" y="125488"/>
                  </a:lnTo>
                  <a:lnTo>
                    <a:pt x="20320" y="125488"/>
                  </a:lnTo>
                  <a:lnTo>
                    <a:pt x="20320" y="18973"/>
                  </a:lnTo>
                  <a:lnTo>
                    <a:pt x="511035" y="60960"/>
                  </a:lnTo>
                  <a:lnTo>
                    <a:pt x="511035" y="48768"/>
                  </a:lnTo>
                  <a:close/>
                </a:path>
                <a:path w="913764" h="1454150">
                  <a:moveTo>
                    <a:pt x="821956" y="1033272"/>
                  </a:moveTo>
                  <a:lnTo>
                    <a:pt x="646176" y="1071130"/>
                  </a:lnTo>
                  <a:lnTo>
                    <a:pt x="647573" y="1082941"/>
                  </a:lnTo>
                  <a:lnTo>
                    <a:pt x="821956" y="1042416"/>
                  </a:lnTo>
                  <a:lnTo>
                    <a:pt x="821956" y="1033272"/>
                  </a:lnTo>
                  <a:close/>
                </a:path>
                <a:path w="913764" h="1454150">
                  <a:moveTo>
                    <a:pt x="821956" y="909066"/>
                  </a:moveTo>
                  <a:lnTo>
                    <a:pt x="646176" y="940828"/>
                  </a:lnTo>
                  <a:lnTo>
                    <a:pt x="647573" y="952639"/>
                  </a:lnTo>
                  <a:lnTo>
                    <a:pt x="821956" y="918210"/>
                  </a:lnTo>
                  <a:lnTo>
                    <a:pt x="821956" y="909066"/>
                  </a:lnTo>
                  <a:close/>
                </a:path>
                <a:path w="913764" h="1454150">
                  <a:moveTo>
                    <a:pt x="821956" y="783336"/>
                  </a:moveTo>
                  <a:lnTo>
                    <a:pt x="646176" y="805942"/>
                  </a:lnTo>
                  <a:lnTo>
                    <a:pt x="647573" y="817765"/>
                  </a:lnTo>
                  <a:lnTo>
                    <a:pt x="821956" y="792480"/>
                  </a:lnTo>
                  <a:lnTo>
                    <a:pt x="821956" y="783336"/>
                  </a:lnTo>
                  <a:close/>
                </a:path>
                <a:path w="913764" h="1454150">
                  <a:moveTo>
                    <a:pt x="821956" y="671322"/>
                  </a:moveTo>
                  <a:lnTo>
                    <a:pt x="646176" y="688606"/>
                  </a:lnTo>
                  <a:lnTo>
                    <a:pt x="647573" y="700405"/>
                  </a:lnTo>
                  <a:lnTo>
                    <a:pt x="821956" y="680466"/>
                  </a:lnTo>
                  <a:lnTo>
                    <a:pt x="821956" y="671322"/>
                  </a:lnTo>
                  <a:close/>
                </a:path>
                <a:path w="913764" h="1454150">
                  <a:moveTo>
                    <a:pt x="821956" y="561606"/>
                  </a:moveTo>
                  <a:lnTo>
                    <a:pt x="646176" y="572782"/>
                  </a:lnTo>
                  <a:lnTo>
                    <a:pt x="646176" y="585990"/>
                  </a:lnTo>
                  <a:lnTo>
                    <a:pt x="821956" y="570738"/>
                  </a:lnTo>
                  <a:lnTo>
                    <a:pt x="821956" y="561606"/>
                  </a:lnTo>
                  <a:close/>
                </a:path>
                <a:path w="913764" h="1454150">
                  <a:moveTo>
                    <a:pt x="821956" y="449580"/>
                  </a:moveTo>
                  <a:lnTo>
                    <a:pt x="646176" y="453910"/>
                  </a:lnTo>
                  <a:lnTo>
                    <a:pt x="646176" y="467106"/>
                  </a:lnTo>
                  <a:lnTo>
                    <a:pt x="821956" y="458724"/>
                  </a:lnTo>
                  <a:lnTo>
                    <a:pt x="821956" y="449580"/>
                  </a:lnTo>
                  <a:close/>
                </a:path>
                <a:path w="913764" h="1454150">
                  <a:moveTo>
                    <a:pt x="821956" y="387083"/>
                  </a:moveTo>
                  <a:lnTo>
                    <a:pt x="646176" y="384556"/>
                  </a:lnTo>
                  <a:lnTo>
                    <a:pt x="646176" y="397764"/>
                  </a:lnTo>
                  <a:lnTo>
                    <a:pt x="821956" y="396240"/>
                  </a:lnTo>
                  <a:lnTo>
                    <a:pt x="821956" y="387083"/>
                  </a:lnTo>
                  <a:close/>
                </a:path>
                <a:path w="913764" h="1454150">
                  <a:moveTo>
                    <a:pt x="821956" y="337324"/>
                  </a:moveTo>
                  <a:lnTo>
                    <a:pt x="646176" y="334772"/>
                  </a:lnTo>
                  <a:lnTo>
                    <a:pt x="646176" y="347980"/>
                  </a:lnTo>
                  <a:lnTo>
                    <a:pt x="821956" y="346456"/>
                  </a:lnTo>
                  <a:lnTo>
                    <a:pt x="821956" y="337324"/>
                  </a:lnTo>
                  <a:close/>
                </a:path>
                <a:path w="913764" h="1454150">
                  <a:moveTo>
                    <a:pt x="821956" y="210324"/>
                  </a:moveTo>
                  <a:lnTo>
                    <a:pt x="646176" y="199656"/>
                  </a:lnTo>
                  <a:lnTo>
                    <a:pt x="646176" y="212864"/>
                  </a:lnTo>
                  <a:lnTo>
                    <a:pt x="821956" y="219456"/>
                  </a:lnTo>
                  <a:lnTo>
                    <a:pt x="821956" y="210324"/>
                  </a:lnTo>
                  <a:close/>
                </a:path>
                <a:path w="913764" h="1454150">
                  <a:moveTo>
                    <a:pt x="913663" y="88341"/>
                  </a:moveTo>
                  <a:lnTo>
                    <a:pt x="554405" y="54648"/>
                  </a:lnTo>
                  <a:lnTo>
                    <a:pt x="554405" y="47777"/>
                  </a:lnTo>
                  <a:lnTo>
                    <a:pt x="540512" y="47777"/>
                  </a:lnTo>
                  <a:lnTo>
                    <a:pt x="540512" y="53340"/>
                  </a:lnTo>
                  <a:lnTo>
                    <a:pt x="540512" y="65659"/>
                  </a:lnTo>
                  <a:lnTo>
                    <a:pt x="540512" y="1265326"/>
                  </a:lnTo>
                  <a:lnTo>
                    <a:pt x="554405" y="1265326"/>
                  </a:lnTo>
                  <a:lnTo>
                    <a:pt x="554405" y="66852"/>
                  </a:lnTo>
                  <a:lnTo>
                    <a:pt x="913663" y="97574"/>
                  </a:lnTo>
                  <a:lnTo>
                    <a:pt x="913663" y="88341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990022" y="4540199"/>
              <a:ext cx="927100" cy="1454150"/>
            </a:xfrm>
            <a:custGeom>
              <a:avLst/>
              <a:gdLst/>
              <a:ahLst/>
              <a:cxnLst/>
              <a:rect l="l" t="t" r="r" b="b"/>
              <a:pathLst>
                <a:path w="927100" h="1454150">
                  <a:moveTo>
                    <a:pt x="527570" y="1300937"/>
                  </a:moveTo>
                  <a:lnTo>
                    <a:pt x="527570" y="49161"/>
                  </a:lnTo>
                  <a:lnTo>
                    <a:pt x="0" y="0"/>
                  </a:lnTo>
                  <a:lnTo>
                    <a:pt x="0" y="1453667"/>
                  </a:lnTo>
                  <a:lnTo>
                    <a:pt x="527570" y="1300937"/>
                  </a:lnTo>
                  <a:close/>
                </a:path>
                <a:path w="927100" h="1454150">
                  <a:moveTo>
                    <a:pt x="926985" y="1186815"/>
                  </a:moveTo>
                  <a:lnTo>
                    <a:pt x="926985" y="86042"/>
                  </a:lnTo>
                  <a:lnTo>
                    <a:pt x="527570" y="49161"/>
                  </a:lnTo>
                  <a:lnTo>
                    <a:pt x="527570" y="1300937"/>
                  </a:lnTo>
                  <a:lnTo>
                    <a:pt x="926985" y="11868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026890" y="4549851"/>
              <a:ext cx="100330" cy="34290"/>
            </a:xfrm>
            <a:custGeom>
              <a:avLst/>
              <a:gdLst/>
              <a:ahLst/>
              <a:cxnLst/>
              <a:rect l="l" t="t" r="r" b="b"/>
              <a:pathLst>
                <a:path w="100329" h="34289">
                  <a:moveTo>
                    <a:pt x="0" y="0"/>
                  </a:moveTo>
                  <a:lnTo>
                    <a:pt x="0" y="25463"/>
                  </a:lnTo>
                  <a:lnTo>
                    <a:pt x="100076" y="34239"/>
                  </a:lnTo>
                  <a:lnTo>
                    <a:pt x="100076" y="9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033037" y="4556886"/>
              <a:ext cx="89535" cy="22225"/>
            </a:xfrm>
            <a:custGeom>
              <a:avLst/>
              <a:gdLst/>
              <a:ahLst/>
              <a:cxnLst/>
              <a:rect l="l" t="t" r="r" b="b"/>
              <a:pathLst>
                <a:path w="89535" h="22225">
                  <a:moveTo>
                    <a:pt x="10528" y="8775"/>
                  </a:moveTo>
                  <a:lnTo>
                    <a:pt x="9652" y="8775"/>
                  </a:lnTo>
                  <a:lnTo>
                    <a:pt x="9652" y="7899"/>
                  </a:lnTo>
                  <a:lnTo>
                    <a:pt x="8775" y="7899"/>
                  </a:lnTo>
                  <a:lnTo>
                    <a:pt x="8775" y="7010"/>
                  </a:lnTo>
                  <a:lnTo>
                    <a:pt x="7899" y="7010"/>
                  </a:lnTo>
                  <a:lnTo>
                    <a:pt x="7899" y="6146"/>
                  </a:lnTo>
                  <a:lnTo>
                    <a:pt x="5270" y="6146"/>
                  </a:lnTo>
                  <a:lnTo>
                    <a:pt x="5270" y="5257"/>
                  </a:lnTo>
                  <a:lnTo>
                    <a:pt x="4381" y="5257"/>
                  </a:lnTo>
                  <a:lnTo>
                    <a:pt x="4381" y="4381"/>
                  </a:lnTo>
                  <a:lnTo>
                    <a:pt x="3505" y="4381"/>
                  </a:lnTo>
                  <a:lnTo>
                    <a:pt x="3505" y="3505"/>
                  </a:lnTo>
                  <a:lnTo>
                    <a:pt x="7899" y="3505"/>
                  </a:lnTo>
                  <a:lnTo>
                    <a:pt x="8775" y="4381"/>
                  </a:lnTo>
                  <a:lnTo>
                    <a:pt x="9652" y="4381"/>
                  </a:lnTo>
                  <a:lnTo>
                    <a:pt x="9652" y="3505"/>
                  </a:lnTo>
                  <a:lnTo>
                    <a:pt x="9652" y="1739"/>
                  </a:lnTo>
                  <a:lnTo>
                    <a:pt x="8775" y="876"/>
                  </a:lnTo>
                  <a:lnTo>
                    <a:pt x="6146" y="876"/>
                  </a:lnTo>
                  <a:lnTo>
                    <a:pt x="5270" y="0"/>
                  </a:lnTo>
                  <a:lnTo>
                    <a:pt x="4381" y="0"/>
                  </a:lnTo>
                  <a:lnTo>
                    <a:pt x="4381" y="876"/>
                  </a:lnTo>
                  <a:lnTo>
                    <a:pt x="863" y="876"/>
                  </a:lnTo>
                  <a:lnTo>
                    <a:pt x="863" y="2628"/>
                  </a:lnTo>
                  <a:lnTo>
                    <a:pt x="0" y="2628"/>
                  </a:lnTo>
                  <a:lnTo>
                    <a:pt x="0" y="6146"/>
                  </a:lnTo>
                  <a:lnTo>
                    <a:pt x="863" y="6146"/>
                  </a:lnTo>
                  <a:lnTo>
                    <a:pt x="863" y="7899"/>
                  </a:lnTo>
                  <a:lnTo>
                    <a:pt x="1752" y="7899"/>
                  </a:lnTo>
                  <a:lnTo>
                    <a:pt x="2628" y="8775"/>
                  </a:lnTo>
                  <a:lnTo>
                    <a:pt x="4381" y="8775"/>
                  </a:lnTo>
                  <a:lnTo>
                    <a:pt x="4381" y="9652"/>
                  </a:lnTo>
                  <a:lnTo>
                    <a:pt x="5270" y="9652"/>
                  </a:lnTo>
                  <a:lnTo>
                    <a:pt x="5270" y="10528"/>
                  </a:lnTo>
                  <a:lnTo>
                    <a:pt x="7023" y="10528"/>
                  </a:lnTo>
                  <a:lnTo>
                    <a:pt x="7023" y="12280"/>
                  </a:lnTo>
                  <a:lnTo>
                    <a:pt x="1752" y="12280"/>
                  </a:lnTo>
                  <a:lnTo>
                    <a:pt x="863" y="11404"/>
                  </a:lnTo>
                  <a:lnTo>
                    <a:pt x="0" y="11404"/>
                  </a:lnTo>
                  <a:lnTo>
                    <a:pt x="0" y="14033"/>
                  </a:lnTo>
                  <a:lnTo>
                    <a:pt x="863" y="14033"/>
                  </a:lnTo>
                  <a:lnTo>
                    <a:pt x="863" y="14922"/>
                  </a:lnTo>
                  <a:lnTo>
                    <a:pt x="7899" y="14922"/>
                  </a:lnTo>
                  <a:lnTo>
                    <a:pt x="8775" y="14033"/>
                  </a:lnTo>
                  <a:lnTo>
                    <a:pt x="9652" y="14033"/>
                  </a:lnTo>
                  <a:lnTo>
                    <a:pt x="9652" y="13169"/>
                  </a:lnTo>
                  <a:lnTo>
                    <a:pt x="10528" y="13169"/>
                  </a:lnTo>
                  <a:lnTo>
                    <a:pt x="10528" y="12280"/>
                  </a:lnTo>
                  <a:lnTo>
                    <a:pt x="10528" y="8775"/>
                  </a:lnTo>
                  <a:close/>
                </a:path>
                <a:path w="89535" h="22225">
                  <a:moveTo>
                    <a:pt x="16675" y="1739"/>
                  </a:moveTo>
                  <a:lnTo>
                    <a:pt x="13169" y="1739"/>
                  </a:lnTo>
                  <a:lnTo>
                    <a:pt x="13169" y="15798"/>
                  </a:lnTo>
                  <a:lnTo>
                    <a:pt x="16675" y="15798"/>
                  </a:lnTo>
                  <a:lnTo>
                    <a:pt x="16675" y="1739"/>
                  </a:lnTo>
                  <a:close/>
                </a:path>
                <a:path w="89535" h="22225">
                  <a:moveTo>
                    <a:pt x="30721" y="3505"/>
                  </a:moveTo>
                  <a:lnTo>
                    <a:pt x="20180" y="1739"/>
                  </a:lnTo>
                  <a:lnTo>
                    <a:pt x="20180" y="15798"/>
                  </a:lnTo>
                  <a:lnTo>
                    <a:pt x="30721" y="16662"/>
                  </a:lnTo>
                  <a:lnTo>
                    <a:pt x="30721" y="14033"/>
                  </a:lnTo>
                  <a:lnTo>
                    <a:pt x="24574" y="14033"/>
                  </a:lnTo>
                  <a:lnTo>
                    <a:pt x="24574" y="10528"/>
                  </a:lnTo>
                  <a:lnTo>
                    <a:pt x="29832" y="11404"/>
                  </a:lnTo>
                  <a:lnTo>
                    <a:pt x="29832" y="8775"/>
                  </a:lnTo>
                  <a:lnTo>
                    <a:pt x="24574" y="7899"/>
                  </a:lnTo>
                  <a:lnTo>
                    <a:pt x="24574" y="5257"/>
                  </a:lnTo>
                  <a:lnTo>
                    <a:pt x="30721" y="6146"/>
                  </a:lnTo>
                  <a:lnTo>
                    <a:pt x="30721" y="3505"/>
                  </a:lnTo>
                  <a:close/>
                </a:path>
                <a:path w="89535" h="22225">
                  <a:moveTo>
                    <a:pt x="49149" y="5257"/>
                  </a:moveTo>
                  <a:lnTo>
                    <a:pt x="44767" y="4381"/>
                  </a:lnTo>
                  <a:lnTo>
                    <a:pt x="41249" y="12280"/>
                  </a:lnTo>
                  <a:lnTo>
                    <a:pt x="37744" y="3505"/>
                  </a:lnTo>
                  <a:lnTo>
                    <a:pt x="32473" y="3505"/>
                  </a:lnTo>
                  <a:lnTo>
                    <a:pt x="32473" y="17551"/>
                  </a:lnTo>
                  <a:lnTo>
                    <a:pt x="35102" y="17551"/>
                  </a:lnTo>
                  <a:lnTo>
                    <a:pt x="35102" y="8775"/>
                  </a:lnTo>
                  <a:lnTo>
                    <a:pt x="39497" y="18427"/>
                  </a:lnTo>
                  <a:lnTo>
                    <a:pt x="42125" y="18427"/>
                  </a:lnTo>
                  <a:lnTo>
                    <a:pt x="45643" y="9652"/>
                  </a:lnTo>
                  <a:lnTo>
                    <a:pt x="45643" y="18427"/>
                  </a:lnTo>
                  <a:lnTo>
                    <a:pt x="49149" y="18427"/>
                  </a:lnTo>
                  <a:lnTo>
                    <a:pt x="49149" y="5257"/>
                  </a:lnTo>
                  <a:close/>
                </a:path>
                <a:path w="89535" h="22225">
                  <a:moveTo>
                    <a:pt x="63195" y="6146"/>
                  </a:moveTo>
                  <a:lnTo>
                    <a:pt x="52666" y="5257"/>
                  </a:lnTo>
                  <a:lnTo>
                    <a:pt x="52666" y="18427"/>
                  </a:lnTo>
                  <a:lnTo>
                    <a:pt x="63195" y="19304"/>
                  </a:lnTo>
                  <a:lnTo>
                    <a:pt x="63195" y="17551"/>
                  </a:lnTo>
                  <a:lnTo>
                    <a:pt x="57061" y="16662"/>
                  </a:lnTo>
                  <a:lnTo>
                    <a:pt x="57061" y="13169"/>
                  </a:lnTo>
                  <a:lnTo>
                    <a:pt x="62318" y="14033"/>
                  </a:lnTo>
                  <a:lnTo>
                    <a:pt x="62318" y="11404"/>
                  </a:lnTo>
                  <a:lnTo>
                    <a:pt x="57061" y="11404"/>
                  </a:lnTo>
                  <a:lnTo>
                    <a:pt x="57061" y="7899"/>
                  </a:lnTo>
                  <a:lnTo>
                    <a:pt x="63195" y="8775"/>
                  </a:lnTo>
                  <a:lnTo>
                    <a:pt x="63195" y="6146"/>
                  </a:lnTo>
                  <a:close/>
                </a:path>
                <a:path w="89535" h="22225">
                  <a:moveTo>
                    <a:pt x="77241" y="7010"/>
                  </a:moveTo>
                  <a:lnTo>
                    <a:pt x="73736" y="7010"/>
                  </a:lnTo>
                  <a:lnTo>
                    <a:pt x="73736" y="14922"/>
                  </a:lnTo>
                  <a:lnTo>
                    <a:pt x="69354" y="6146"/>
                  </a:lnTo>
                  <a:lnTo>
                    <a:pt x="64960" y="6146"/>
                  </a:lnTo>
                  <a:lnTo>
                    <a:pt x="64960" y="20180"/>
                  </a:lnTo>
                  <a:lnTo>
                    <a:pt x="67589" y="20180"/>
                  </a:lnTo>
                  <a:lnTo>
                    <a:pt x="67589" y="11404"/>
                  </a:lnTo>
                  <a:lnTo>
                    <a:pt x="71983" y="20180"/>
                  </a:lnTo>
                  <a:lnTo>
                    <a:pt x="77241" y="21069"/>
                  </a:lnTo>
                  <a:lnTo>
                    <a:pt x="77241" y="7010"/>
                  </a:lnTo>
                  <a:close/>
                </a:path>
                <a:path w="89535" h="22225">
                  <a:moveTo>
                    <a:pt x="89535" y="17551"/>
                  </a:moveTo>
                  <a:lnTo>
                    <a:pt x="88658" y="16662"/>
                  </a:lnTo>
                  <a:lnTo>
                    <a:pt x="88658" y="15798"/>
                  </a:lnTo>
                  <a:lnTo>
                    <a:pt x="86893" y="14033"/>
                  </a:lnTo>
                  <a:lnTo>
                    <a:pt x="86029" y="14033"/>
                  </a:lnTo>
                  <a:lnTo>
                    <a:pt x="86029" y="13169"/>
                  </a:lnTo>
                  <a:lnTo>
                    <a:pt x="84264" y="13169"/>
                  </a:lnTo>
                  <a:lnTo>
                    <a:pt x="84264" y="12280"/>
                  </a:lnTo>
                  <a:lnTo>
                    <a:pt x="83388" y="12280"/>
                  </a:lnTo>
                  <a:lnTo>
                    <a:pt x="83388" y="10528"/>
                  </a:lnTo>
                  <a:lnTo>
                    <a:pt x="86893" y="10528"/>
                  </a:lnTo>
                  <a:lnTo>
                    <a:pt x="86893" y="11404"/>
                  </a:lnTo>
                  <a:lnTo>
                    <a:pt x="87782" y="11404"/>
                  </a:lnTo>
                  <a:lnTo>
                    <a:pt x="87782" y="10528"/>
                  </a:lnTo>
                  <a:lnTo>
                    <a:pt x="87782" y="8775"/>
                  </a:lnTo>
                  <a:lnTo>
                    <a:pt x="86893" y="7899"/>
                  </a:lnTo>
                  <a:lnTo>
                    <a:pt x="80759" y="7899"/>
                  </a:lnTo>
                  <a:lnTo>
                    <a:pt x="80759" y="8775"/>
                  </a:lnTo>
                  <a:lnTo>
                    <a:pt x="79870" y="8775"/>
                  </a:lnTo>
                  <a:lnTo>
                    <a:pt x="79870" y="9652"/>
                  </a:lnTo>
                  <a:lnTo>
                    <a:pt x="78994" y="9652"/>
                  </a:lnTo>
                  <a:lnTo>
                    <a:pt x="78994" y="13169"/>
                  </a:lnTo>
                  <a:lnTo>
                    <a:pt x="80759" y="14922"/>
                  </a:lnTo>
                  <a:lnTo>
                    <a:pt x="81622" y="14922"/>
                  </a:lnTo>
                  <a:lnTo>
                    <a:pt x="81622" y="15798"/>
                  </a:lnTo>
                  <a:lnTo>
                    <a:pt x="83388" y="15798"/>
                  </a:lnTo>
                  <a:lnTo>
                    <a:pt x="83388" y="16662"/>
                  </a:lnTo>
                  <a:lnTo>
                    <a:pt x="84264" y="16662"/>
                  </a:lnTo>
                  <a:lnTo>
                    <a:pt x="84264" y="17551"/>
                  </a:lnTo>
                  <a:lnTo>
                    <a:pt x="85140" y="17551"/>
                  </a:lnTo>
                  <a:lnTo>
                    <a:pt x="85140" y="18427"/>
                  </a:lnTo>
                  <a:lnTo>
                    <a:pt x="84264" y="18427"/>
                  </a:lnTo>
                  <a:lnTo>
                    <a:pt x="84264" y="19304"/>
                  </a:lnTo>
                  <a:lnTo>
                    <a:pt x="82511" y="19304"/>
                  </a:lnTo>
                  <a:lnTo>
                    <a:pt x="82511" y="18427"/>
                  </a:lnTo>
                  <a:lnTo>
                    <a:pt x="78994" y="18427"/>
                  </a:lnTo>
                  <a:lnTo>
                    <a:pt x="78994" y="21069"/>
                  </a:lnTo>
                  <a:lnTo>
                    <a:pt x="80759" y="21069"/>
                  </a:lnTo>
                  <a:lnTo>
                    <a:pt x="81622" y="21932"/>
                  </a:lnTo>
                  <a:lnTo>
                    <a:pt x="86893" y="21932"/>
                  </a:lnTo>
                  <a:lnTo>
                    <a:pt x="87782" y="21069"/>
                  </a:lnTo>
                  <a:lnTo>
                    <a:pt x="88658" y="20180"/>
                  </a:lnTo>
                  <a:lnTo>
                    <a:pt x="88658" y="19304"/>
                  </a:lnTo>
                  <a:lnTo>
                    <a:pt x="89535" y="18427"/>
                  </a:lnTo>
                  <a:lnTo>
                    <a:pt x="89535" y="175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08450" y="4541951"/>
              <a:ext cx="496570" cy="1445895"/>
            </a:xfrm>
            <a:custGeom>
              <a:avLst/>
              <a:gdLst/>
              <a:ahLst/>
              <a:cxnLst/>
              <a:rect l="l" t="t" r="r" b="b"/>
              <a:pathLst>
                <a:path w="496570" h="1445895">
                  <a:moveTo>
                    <a:pt x="0" y="0"/>
                  </a:moveTo>
                  <a:lnTo>
                    <a:pt x="0" y="1445780"/>
                  </a:lnTo>
                </a:path>
                <a:path w="496570" h="1445895">
                  <a:moveTo>
                    <a:pt x="495985" y="46532"/>
                  </a:moveTo>
                  <a:lnTo>
                    <a:pt x="495985" y="1303566"/>
                  </a:lnTo>
                </a:path>
                <a:path w="496570" h="1445895">
                  <a:moveTo>
                    <a:pt x="0" y="41275"/>
                  </a:moveTo>
                  <a:lnTo>
                    <a:pt x="495985" y="81661"/>
                  </a:lnTo>
                </a:path>
                <a:path w="496570" h="1445895">
                  <a:moveTo>
                    <a:pt x="0" y="124663"/>
                  </a:moveTo>
                  <a:lnTo>
                    <a:pt x="495985" y="1544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28643" y="4581461"/>
              <a:ext cx="458228" cy="106210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517593" y="4589361"/>
              <a:ext cx="399415" cy="1252220"/>
            </a:xfrm>
            <a:custGeom>
              <a:avLst/>
              <a:gdLst/>
              <a:ahLst/>
              <a:cxnLst/>
              <a:rect l="l" t="t" r="r" b="b"/>
              <a:pathLst>
                <a:path w="399414" h="1252220">
                  <a:moveTo>
                    <a:pt x="399414" y="1137653"/>
                  </a:moveTo>
                  <a:lnTo>
                    <a:pt x="399414" y="36880"/>
                  </a:lnTo>
                  <a:lnTo>
                    <a:pt x="0" y="0"/>
                  </a:lnTo>
                  <a:lnTo>
                    <a:pt x="0" y="1251775"/>
                  </a:lnTo>
                  <a:lnTo>
                    <a:pt x="399414" y="11376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544809" y="4597260"/>
              <a:ext cx="74930" cy="29209"/>
            </a:xfrm>
            <a:custGeom>
              <a:avLst/>
              <a:gdLst/>
              <a:ahLst/>
              <a:cxnLst/>
              <a:rect l="l" t="t" r="r" b="b"/>
              <a:pathLst>
                <a:path w="74929" h="29210">
                  <a:moveTo>
                    <a:pt x="0" y="0"/>
                  </a:moveTo>
                  <a:lnTo>
                    <a:pt x="0" y="22821"/>
                  </a:lnTo>
                  <a:lnTo>
                    <a:pt x="74612" y="28981"/>
                  </a:lnTo>
                  <a:lnTo>
                    <a:pt x="74612" y="70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549191" y="4603406"/>
              <a:ext cx="67310" cy="17780"/>
            </a:xfrm>
            <a:custGeom>
              <a:avLst/>
              <a:gdLst/>
              <a:ahLst/>
              <a:cxnLst/>
              <a:rect l="l" t="t" r="r" b="b"/>
              <a:pathLst>
                <a:path w="67310" h="17779">
                  <a:moveTo>
                    <a:pt x="7899" y="7010"/>
                  </a:moveTo>
                  <a:lnTo>
                    <a:pt x="7035" y="7010"/>
                  </a:lnTo>
                  <a:lnTo>
                    <a:pt x="7035" y="6146"/>
                  </a:lnTo>
                  <a:lnTo>
                    <a:pt x="6159" y="6146"/>
                  </a:lnTo>
                  <a:lnTo>
                    <a:pt x="6159" y="5270"/>
                  </a:lnTo>
                  <a:lnTo>
                    <a:pt x="5283" y="5270"/>
                  </a:lnTo>
                  <a:lnTo>
                    <a:pt x="4394" y="4381"/>
                  </a:lnTo>
                  <a:lnTo>
                    <a:pt x="3517" y="4381"/>
                  </a:lnTo>
                  <a:lnTo>
                    <a:pt x="3517" y="2641"/>
                  </a:lnTo>
                  <a:lnTo>
                    <a:pt x="6159" y="2641"/>
                  </a:lnTo>
                  <a:lnTo>
                    <a:pt x="6159" y="3505"/>
                  </a:lnTo>
                  <a:lnTo>
                    <a:pt x="7035" y="3505"/>
                  </a:lnTo>
                  <a:lnTo>
                    <a:pt x="7035" y="876"/>
                  </a:lnTo>
                  <a:lnTo>
                    <a:pt x="5283" y="876"/>
                  </a:lnTo>
                  <a:lnTo>
                    <a:pt x="4394" y="0"/>
                  </a:lnTo>
                  <a:lnTo>
                    <a:pt x="3517" y="0"/>
                  </a:lnTo>
                  <a:lnTo>
                    <a:pt x="2641" y="876"/>
                  </a:lnTo>
                  <a:lnTo>
                    <a:pt x="889" y="876"/>
                  </a:lnTo>
                  <a:lnTo>
                    <a:pt x="889" y="2641"/>
                  </a:lnTo>
                  <a:lnTo>
                    <a:pt x="0" y="2641"/>
                  </a:lnTo>
                  <a:lnTo>
                    <a:pt x="0" y="4381"/>
                  </a:lnTo>
                  <a:lnTo>
                    <a:pt x="889" y="5270"/>
                  </a:lnTo>
                  <a:lnTo>
                    <a:pt x="889" y="6146"/>
                  </a:lnTo>
                  <a:lnTo>
                    <a:pt x="1752" y="7010"/>
                  </a:lnTo>
                  <a:lnTo>
                    <a:pt x="2641" y="7010"/>
                  </a:lnTo>
                  <a:lnTo>
                    <a:pt x="2641" y="7899"/>
                  </a:lnTo>
                  <a:lnTo>
                    <a:pt x="3517" y="7899"/>
                  </a:lnTo>
                  <a:lnTo>
                    <a:pt x="4394" y="8775"/>
                  </a:lnTo>
                  <a:lnTo>
                    <a:pt x="5283" y="8775"/>
                  </a:lnTo>
                  <a:lnTo>
                    <a:pt x="5283" y="10528"/>
                  </a:lnTo>
                  <a:lnTo>
                    <a:pt x="889" y="10528"/>
                  </a:lnTo>
                  <a:lnTo>
                    <a:pt x="889" y="9652"/>
                  </a:lnTo>
                  <a:lnTo>
                    <a:pt x="0" y="9652"/>
                  </a:lnTo>
                  <a:lnTo>
                    <a:pt x="0" y="12280"/>
                  </a:lnTo>
                  <a:lnTo>
                    <a:pt x="1752" y="12280"/>
                  </a:lnTo>
                  <a:lnTo>
                    <a:pt x="2641" y="13169"/>
                  </a:lnTo>
                  <a:lnTo>
                    <a:pt x="6159" y="13169"/>
                  </a:lnTo>
                  <a:lnTo>
                    <a:pt x="7899" y="11417"/>
                  </a:lnTo>
                  <a:lnTo>
                    <a:pt x="7899" y="10528"/>
                  </a:lnTo>
                  <a:lnTo>
                    <a:pt x="7899" y="7010"/>
                  </a:lnTo>
                  <a:close/>
                </a:path>
                <a:path w="67310" h="17779">
                  <a:moveTo>
                    <a:pt x="13182" y="1739"/>
                  </a:moveTo>
                  <a:lnTo>
                    <a:pt x="9664" y="876"/>
                  </a:lnTo>
                  <a:lnTo>
                    <a:pt x="9664" y="13169"/>
                  </a:lnTo>
                  <a:lnTo>
                    <a:pt x="13182" y="13169"/>
                  </a:lnTo>
                  <a:lnTo>
                    <a:pt x="13182" y="1739"/>
                  </a:lnTo>
                  <a:close/>
                </a:path>
                <a:path w="67310" h="17779">
                  <a:moveTo>
                    <a:pt x="22821" y="2641"/>
                  </a:moveTo>
                  <a:lnTo>
                    <a:pt x="14922" y="1739"/>
                  </a:lnTo>
                  <a:lnTo>
                    <a:pt x="14922" y="14046"/>
                  </a:lnTo>
                  <a:lnTo>
                    <a:pt x="22821" y="14046"/>
                  </a:lnTo>
                  <a:lnTo>
                    <a:pt x="22821" y="12280"/>
                  </a:lnTo>
                  <a:lnTo>
                    <a:pt x="18440" y="11417"/>
                  </a:lnTo>
                  <a:lnTo>
                    <a:pt x="18440" y="8775"/>
                  </a:lnTo>
                  <a:lnTo>
                    <a:pt x="21958" y="9652"/>
                  </a:lnTo>
                  <a:lnTo>
                    <a:pt x="21958" y="7010"/>
                  </a:lnTo>
                  <a:lnTo>
                    <a:pt x="18440" y="7010"/>
                  </a:lnTo>
                  <a:lnTo>
                    <a:pt x="18440" y="4381"/>
                  </a:lnTo>
                  <a:lnTo>
                    <a:pt x="22821" y="4381"/>
                  </a:lnTo>
                  <a:lnTo>
                    <a:pt x="22821" y="2641"/>
                  </a:lnTo>
                  <a:close/>
                </a:path>
                <a:path w="67310" h="17779">
                  <a:moveTo>
                    <a:pt x="36880" y="3505"/>
                  </a:moveTo>
                  <a:lnTo>
                    <a:pt x="33362" y="3505"/>
                  </a:lnTo>
                  <a:lnTo>
                    <a:pt x="30746" y="10528"/>
                  </a:lnTo>
                  <a:lnTo>
                    <a:pt x="28079" y="2641"/>
                  </a:lnTo>
                  <a:lnTo>
                    <a:pt x="24599" y="2641"/>
                  </a:lnTo>
                  <a:lnTo>
                    <a:pt x="24599" y="14922"/>
                  </a:lnTo>
                  <a:lnTo>
                    <a:pt x="26327" y="14922"/>
                  </a:lnTo>
                  <a:lnTo>
                    <a:pt x="26327" y="7010"/>
                  </a:lnTo>
                  <a:lnTo>
                    <a:pt x="28968" y="14922"/>
                  </a:lnTo>
                  <a:lnTo>
                    <a:pt x="31597" y="14922"/>
                  </a:lnTo>
                  <a:lnTo>
                    <a:pt x="34239" y="7899"/>
                  </a:lnTo>
                  <a:lnTo>
                    <a:pt x="34239" y="15798"/>
                  </a:lnTo>
                  <a:lnTo>
                    <a:pt x="36880" y="15798"/>
                  </a:lnTo>
                  <a:lnTo>
                    <a:pt x="36880" y="3505"/>
                  </a:lnTo>
                  <a:close/>
                </a:path>
                <a:path w="67310" h="17779">
                  <a:moveTo>
                    <a:pt x="47421" y="4381"/>
                  </a:moveTo>
                  <a:lnTo>
                    <a:pt x="39522" y="3505"/>
                  </a:lnTo>
                  <a:lnTo>
                    <a:pt x="39522" y="15798"/>
                  </a:lnTo>
                  <a:lnTo>
                    <a:pt x="47421" y="16675"/>
                  </a:lnTo>
                  <a:lnTo>
                    <a:pt x="47421" y="14046"/>
                  </a:lnTo>
                  <a:lnTo>
                    <a:pt x="42138" y="14046"/>
                  </a:lnTo>
                  <a:lnTo>
                    <a:pt x="42138" y="10528"/>
                  </a:lnTo>
                  <a:lnTo>
                    <a:pt x="46520" y="11417"/>
                  </a:lnTo>
                  <a:lnTo>
                    <a:pt x="46520" y="9652"/>
                  </a:lnTo>
                  <a:lnTo>
                    <a:pt x="42138" y="8775"/>
                  </a:lnTo>
                  <a:lnTo>
                    <a:pt x="42138" y="6146"/>
                  </a:lnTo>
                  <a:lnTo>
                    <a:pt x="47421" y="7010"/>
                  </a:lnTo>
                  <a:lnTo>
                    <a:pt x="47421" y="4381"/>
                  </a:lnTo>
                  <a:close/>
                </a:path>
                <a:path w="67310" h="17779">
                  <a:moveTo>
                    <a:pt x="57950" y="5270"/>
                  </a:moveTo>
                  <a:lnTo>
                    <a:pt x="55308" y="5270"/>
                  </a:lnTo>
                  <a:lnTo>
                    <a:pt x="55308" y="12280"/>
                  </a:lnTo>
                  <a:lnTo>
                    <a:pt x="51790" y="4381"/>
                  </a:lnTo>
                  <a:lnTo>
                    <a:pt x="48285" y="4381"/>
                  </a:lnTo>
                  <a:lnTo>
                    <a:pt x="48285" y="16675"/>
                  </a:lnTo>
                  <a:lnTo>
                    <a:pt x="50927" y="16675"/>
                  </a:lnTo>
                  <a:lnTo>
                    <a:pt x="50927" y="9652"/>
                  </a:lnTo>
                  <a:lnTo>
                    <a:pt x="54432" y="16675"/>
                  </a:lnTo>
                  <a:lnTo>
                    <a:pt x="57950" y="17564"/>
                  </a:lnTo>
                  <a:lnTo>
                    <a:pt x="57950" y="5270"/>
                  </a:lnTo>
                  <a:close/>
                </a:path>
                <a:path w="67310" h="17779">
                  <a:moveTo>
                    <a:pt x="66713" y="6146"/>
                  </a:moveTo>
                  <a:lnTo>
                    <a:pt x="64084" y="6146"/>
                  </a:lnTo>
                  <a:lnTo>
                    <a:pt x="64084" y="5270"/>
                  </a:lnTo>
                  <a:lnTo>
                    <a:pt x="62331" y="5270"/>
                  </a:lnTo>
                  <a:lnTo>
                    <a:pt x="61455" y="6146"/>
                  </a:lnTo>
                  <a:lnTo>
                    <a:pt x="60566" y="6146"/>
                  </a:lnTo>
                  <a:lnTo>
                    <a:pt x="59690" y="7010"/>
                  </a:lnTo>
                  <a:lnTo>
                    <a:pt x="59690" y="7899"/>
                  </a:lnTo>
                  <a:lnTo>
                    <a:pt x="58826" y="7899"/>
                  </a:lnTo>
                  <a:lnTo>
                    <a:pt x="58826" y="10528"/>
                  </a:lnTo>
                  <a:lnTo>
                    <a:pt x="59690" y="10528"/>
                  </a:lnTo>
                  <a:lnTo>
                    <a:pt x="59690" y="11417"/>
                  </a:lnTo>
                  <a:lnTo>
                    <a:pt x="60566" y="11417"/>
                  </a:lnTo>
                  <a:lnTo>
                    <a:pt x="60566" y="12280"/>
                  </a:lnTo>
                  <a:lnTo>
                    <a:pt x="61455" y="12280"/>
                  </a:lnTo>
                  <a:lnTo>
                    <a:pt x="62331" y="13169"/>
                  </a:lnTo>
                  <a:lnTo>
                    <a:pt x="63207" y="13169"/>
                  </a:lnTo>
                  <a:lnTo>
                    <a:pt x="63207" y="14046"/>
                  </a:lnTo>
                  <a:lnTo>
                    <a:pt x="64084" y="14046"/>
                  </a:lnTo>
                  <a:lnTo>
                    <a:pt x="64084" y="15798"/>
                  </a:lnTo>
                  <a:lnTo>
                    <a:pt x="60566" y="15798"/>
                  </a:lnTo>
                  <a:lnTo>
                    <a:pt x="60566" y="14922"/>
                  </a:lnTo>
                  <a:lnTo>
                    <a:pt x="58826" y="14922"/>
                  </a:lnTo>
                  <a:lnTo>
                    <a:pt x="58826" y="16675"/>
                  </a:lnTo>
                  <a:lnTo>
                    <a:pt x="59690" y="16675"/>
                  </a:lnTo>
                  <a:lnTo>
                    <a:pt x="59690" y="17564"/>
                  </a:lnTo>
                  <a:lnTo>
                    <a:pt x="65824" y="17564"/>
                  </a:lnTo>
                  <a:lnTo>
                    <a:pt x="65824" y="16675"/>
                  </a:lnTo>
                  <a:lnTo>
                    <a:pt x="66713" y="16675"/>
                  </a:lnTo>
                  <a:lnTo>
                    <a:pt x="66713" y="15798"/>
                  </a:lnTo>
                  <a:lnTo>
                    <a:pt x="66713" y="12280"/>
                  </a:lnTo>
                  <a:lnTo>
                    <a:pt x="65824" y="12280"/>
                  </a:lnTo>
                  <a:lnTo>
                    <a:pt x="65824" y="11417"/>
                  </a:lnTo>
                  <a:lnTo>
                    <a:pt x="64973" y="11417"/>
                  </a:lnTo>
                  <a:lnTo>
                    <a:pt x="64973" y="10528"/>
                  </a:lnTo>
                  <a:lnTo>
                    <a:pt x="63207" y="10528"/>
                  </a:lnTo>
                  <a:lnTo>
                    <a:pt x="63207" y="9652"/>
                  </a:lnTo>
                  <a:lnTo>
                    <a:pt x="62331" y="9652"/>
                  </a:lnTo>
                  <a:lnTo>
                    <a:pt x="62331" y="7899"/>
                  </a:lnTo>
                  <a:lnTo>
                    <a:pt x="64973" y="7899"/>
                  </a:lnTo>
                  <a:lnTo>
                    <a:pt x="64973" y="8775"/>
                  </a:lnTo>
                  <a:lnTo>
                    <a:pt x="66713" y="8775"/>
                  </a:lnTo>
                  <a:lnTo>
                    <a:pt x="66713" y="61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30763" y="4591113"/>
              <a:ext cx="375920" cy="1246505"/>
            </a:xfrm>
            <a:custGeom>
              <a:avLst/>
              <a:gdLst/>
              <a:ahLst/>
              <a:cxnLst/>
              <a:rect l="l" t="t" r="r" b="b"/>
              <a:pathLst>
                <a:path w="375920" h="1246504">
                  <a:moveTo>
                    <a:pt x="0" y="0"/>
                  </a:moveTo>
                  <a:lnTo>
                    <a:pt x="0" y="1246504"/>
                  </a:lnTo>
                </a:path>
                <a:path w="375920" h="1246504">
                  <a:moveTo>
                    <a:pt x="0" y="35128"/>
                  </a:moveTo>
                  <a:lnTo>
                    <a:pt x="375704" y="65836"/>
                  </a:lnTo>
                </a:path>
                <a:path w="375920" h="1246504">
                  <a:moveTo>
                    <a:pt x="0" y="107099"/>
                  </a:moveTo>
                  <a:lnTo>
                    <a:pt x="375704" y="1299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546549" y="4632375"/>
              <a:ext cx="294640" cy="63500"/>
            </a:xfrm>
            <a:custGeom>
              <a:avLst/>
              <a:gdLst/>
              <a:ahLst/>
              <a:cxnLst/>
              <a:rect l="l" t="t" r="r" b="b"/>
              <a:pathLst>
                <a:path w="294639" h="63500">
                  <a:moveTo>
                    <a:pt x="5283" y="51790"/>
                  </a:moveTo>
                  <a:lnTo>
                    <a:pt x="0" y="51790"/>
                  </a:lnTo>
                  <a:lnTo>
                    <a:pt x="0" y="58813"/>
                  </a:lnTo>
                  <a:lnTo>
                    <a:pt x="5283" y="58813"/>
                  </a:lnTo>
                  <a:lnTo>
                    <a:pt x="5283" y="51790"/>
                  </a:lnTo>
                  <a:close/>
                </a:path>
                <a:path w="294639" h="63500">
                  <a:moveTo>
                    <a:pt x="5283" y="43891"/>
                  </a:moveTo>
                  <a:lnTo>
                    <a:pt x="0" y="43891"/>
                  </a:lnTo>
                  <a:lnTo>
                    <a:pt x="0" y="50025"/>
                  </a:lnTo>
                  <a:lnTo>
                    <a:pt x="5283" y="50025"/>
                  </a:lnTo>
                  <a:lnTo>
                    <a:pt x="5283" y="43891"/>
                  </a:lnTo>
                  <a:close/>
                </a:path>
                <a:path w="294639" h="63500">
                  <a:moveTo>
                    <a:pt x="5283" y="35115"/>
                  </a:moveTo>
                  <a:lnTo>
                    <a:pt x="0" y="34239"/>
                  </a:lnTo>
                  <a:lnTo>
                    <a:pt x="0" y="41249"/>
                  </a:lnTo>
                  <a:lnTo>
                    <a:pt x="5283" y="41249"/>
                  </a:lnTo>
                  <a:lnTo>
                    <a:pt x="5283" y="35115"/>
                  </a:lnTo>
                  <a:close/>
                </a:path>
                <a:path w="294639" h="63500">
                  <a:moveTo>
                    <a:pt x="5283" y="26327"/>
                  </a:moveTo>
                  <a:lnTo>
                    <a:pt x="0" y="25463"/>
                  </a:lnTo>
                  <a:lnTo>
                    <a:pt x="0" y="32486"/>
                  </a:lnTo>
                  <a:lnTo>
                    <a:pt x="5283" y="32486"/>
                  </a:lnTo>
                  <a:lnTo>
                    <a:pt x="5283" y="26327"/>
                  </a:lnTo>
                  <a:close/>
                </a:path>
                <a:path w="294639" h="63500">
                  <a:moveTo>
                    <a:pt x="5283" y="17551"/>
                  </a:moveTo>
                  <a:lnTo>
                    <a:pt x="0" y="17551"/>
                  </a:lnTo>
                  <a:lnTo>
                    <a:pt x="0" y="23698"/>
                  </a:lnTo>
                  <a:lnTo>
                    <a:pt x="5283" y="24574"/>
                  </a:lnTo>
                  <a:lnTo>
                    <a:pt x="5283" y="17551"/>
                  </a:lnTo>
                  <a:close/>
                </a:path>
                <a:path w="294639" h="63500">
                  <a:moveTo>
                    <a:pt x="5283" y="8775"/>
                  </a:moveTo>
                  <a:lnTo>
                    <a:pt x="0" y="8775"/>
                  </a:lnTo>
                  <a:lnTo>
                    <a:pt x="0" y="14922"/>
                  </a:lnTo>
                  <a:lnTo>
                    <a:pt x="5283" y="15786"/>
                  </a:lnTo>
                  <a:lnTo>
                    <a:pt x="5283" y="8775"/>
                  </a:lnTo>
                  <a:close/>
                </a:path>
                <a:path w="294639" h="63500">
                  <a:moveTo>
                    <a:pt x="5283" y="0"/>
                  </a:moveTo>
                  <a:lnTo>
                    <a:pt x="0" y="0"/>
                  </a:lnTo>
                  <a:lnTo>
                    <a:pt x="0" y="7023"/>
                  </a:lnTo>
                  <a:lnTo>
                    <a:pt x="5283" y="7023"/>
                  </a:lnTo>
                  <a:lnTo>
                    <a:pt x="5283" y="0"/>
                  </a:lnTo>
                  <a:close/>
                </a:path>
                <a:path w="294639" h="63500">
                  <a:moveTo>
                    <a:pt x="12306" y="52654"/>
                  </a:moveTo>
                  <a:lnTo>
                    <a:pt x="7035" y="52654"/>
                  </a:lnTo>
                  <a:lnTo>
                    <a:pt x="7035" y="58813"/>
                  </a:lnTo>
                  <a:lnTo>
                    <a:pt x="12306" y="59690"/>
                  </a:lnTo>
                  <a:lnTo>
                    <a:pt x="12306" y="52654"/>
                  </a:lnTo>
                  <a:close/>
                </a:path>
                <a:path w="294639" h="63500">
                  <a:moveTo>
                    <a:pt x="12306" y="44754"/>
                  </a:moveTo>
                  <a:lnTo>
                    <a:pt x="7035" y="43891"/>
                  </a:lnTo>
                  <a:lnTo>
                    <a:pt x="7035" y="50914"/>
                  </a:lnTo>
                  <a:lnTo>
                    <a:pt x="12306" y="50914"/>
                  </a:lnTo>
                  <a:lnTo>
                    <a:pt x="12306" y="44754"/>
                  </a:lnTo>
                  <a:close/>
                </a:path>
                <a:path w="294639" h="63500">
                  <a:moveTo>
                    <a:pt x="12306" y="35991"/>
                  </a:moveTo>
                  <a:lnTo>
                    <a:pt x="7035" y="35115"/>
                  </a:lnTo>
                  <a:lnTo>
                    <a:pt x="7035" y="42125"/>
                  </a:lnTo>
                  <a:lnTo>
                    <a:pt x="12306" y="42125"/>
                  </a:lnTo>
                  <a:lnTo>
                    <a:pt x="12306" y="35991"/>
                  </a:lnTo>
                  <a:close/>
                </a:path>
                <a:path w="294639" h="63500">
                  <a:moveTo>
                    <a:pt x="12306" y="27216"/>
                  </a:moveTo>
                  <a:lnTo>
                    <a:pt x="7035" y="26327"/>
                  </a:lnTo>
                  <a:lnTo>
                    <a:pt x="7035" y="33350"/>
                  </a:lnTo>
                  <a:lnTo>
                    <a:pt x="12306" y="33350"/>
                  </a:lnTo>
                  <a:lnTo>
                    <a:pt x="12306" y="27216"/>
                  </a:lnTo>
                  <a:close/>
                </a:path>
                <a:path w="294639" h="63500">
                  <a:moveTo>
                    <a:pt x="12306" y="18427"/>
                  </a:moveTo>
                  <a:lnTo>
                    <a:pt x="7035" y="18427"/>
                  </a:lnTo>
                  <a:lnTo>
                    <a:pt x="7035" y="24574"/>
                  </a:lnTo>
                  <a:lnTo>
                    <a:pt x="12306" y="25463"/>
                  </a:lnTo>
                  <a:lnTo>
                    <a:pt x="12306" y="18427"/>
                  </a:lnTo>
                  <a:close/>
                </a:path>
                <a:path w="294639" h="63500">
                  <a:moveTo>
                    <a:pt x="12306" y="9652"/>
                  </a:moveTo>
                  <a:lnTo>
                    <a:pt x="7035" y="9652"/>
                  </a:lnTo>
                  <a:lnTo>
                    <a:pt x="7035" y="15786"/>
                  </a:lnTo>
                  <a:lnTo>
                    <a:pt x="12306" y="16675"/>
                  </a:lnTo>
                  <a:lnTo>
                    <a:pt x="12306" y="9652"/>
                  </a:lnTo>
                  <a:close/>
                </a:path>
                <a:path w="294639" h="63500">
                  <a:moveTo>
                    <a:pt x="12306" y="876"/>
                  </a:moveTo>
                  <a:lnTo>
                    <a:pt x="7035" y="876"/>
                  </a:lnTo>
                  <a:lnTo>
                    <a:pt x="7035" y="7023"/>
                  </a:lnTo>
                  <a:lnTo>
                    <a:pt x="12306" y="7899"/>
                  </a:lnTo>
                  <a:lnTo>
                    <a:pt x="12306" y="876"/>
                  </a:lnTo>
                  <a:close/>
                </a:path>
                <a:path w="294639" h="63500">
                  <a:moveTo>
                    <a:pt x="20205" y="53543"/>
                  </a:moveTo>
                  <a:lnTo>
                    <a:pt x="14058" y="52654"/>
                  </a:lnTo>
                  <a:lnTo>
                    <a:pt x="14058" y="59690"/>
                  </a:lnTo>
                  <a:lnTo>
                    <a:pt x="20205" y="59690"/>
                  </a:lnTo>
                  <a:lnTo>
                    <a:pt x="20205" y="53543"/>
                  </a:lnTo>
                  <a:close/>
                </a:path>
                <a:path w="294639" h="63500">
                  <a:moveTo>
                    <a:pt x="20205" y="44754"/>
                  </a:moveTo>
                  <a:lnTo>
                    <a:pt x="14058" y="44754"/>
                  </a:lnTo>
                  <a:lnTo>
                    <a:pt x="14058" y="50927"/>
                  </a:lnTo>
                  <a:lnTo>
                    <a:pt x="20205" y="50927"/>
                  </a:lnTo>
                  <a:lnTo>
                    <a:pt x="20205" y="44754"/>
                  </a:lnTo>
                  <a:close/>
                </a:path>
                <a:path w="294639" h="63500">
                  <a:moveTo>
                    <a:pt x="20205" y="35991"/>
                  </a:moveTo>
                  <a:lnTo>
                    <a:pt x="14058" y="35991"/>
                  </a:lnTo>
                  <a:lnTo>
                    <a:pt x="14058" y="42125"/>
                  </a:lnTo>
                  <a:lnTo>
                    <a:pt x="20205" y="43014"/>
                  </a:lnTo>
                  <a:lnTo>
                    <a:pt x="20205" y="35991"/>
                  </a:lnTo>
                  <a:close/>
                </a:path>
                <a:path w="294639" h="63500">
                  <a:moveTo>
                    <a:pt x="20205" y="27216"/>
                  </a:moveTo>
                  <a:lnTo>
                    <a:pt x="14058" y="27216"/>
                  </a:lnTo>
                  <a:lnTo>
                    <a:pt x="14058" y="33350"/>
                  </a:lnTo>
                  <a:lnTo>
                    <a:pt x="20205" y="34239"/>
                  </a:lnTo>
                  <a:lnTo>
                    <a:pt x="20205" y="27216"/>
                  </a:lnTo>
                  <a:close/>
                </a:path>
                <a:path w="294639" h="63500">
                  <a:moveTo>
                    <a:pt x="20205" y="19304"/>
                  </a:moveTo>
                  <a:lnTo>
                    <a:pt x="14058" y="18427"/>
                  </a:lnTo>
                  <a:lnTo>
                    <a:pt x="14058" y="25463"/>
                  </a:lnTo>
                  <a:lnTo>
                    <a:pt x="20205" y="25463"/>
                  </a:lnTo>
                  <a:lnTo>
                    <a:pt x="20205" y="19304"/>
                  </a:lnTo>
                  <a:close/>
                </a:path>
                <a:path w="294639" h="63500">
                  <a:moveTo>
                    <a:pt x="20205" y="10528"/>
                  </a:moveTo>
                  <a:lnTo>
                    <a:pt x="14058" y="9652"/>
                  </a:lnTo>
                  <a:lnTo>
                    <a:pt x="14058" y="16675"/>
                  </a:lnTo>
                  <a:lnTo>
                    <a:pt x="20205" y="16675"/>
                  </a:lnTo>
                  <a:lnTo>
                    <a:pt x="20205" y="10528"/>
                  </a:lnTo>
                  <a:close/>
                </a:path>
                <a:path w="294639" h="63500">
                  <a:moveTo>
                    <a:pt x="20205" y="1752"/>
                  </a:moveTo>
                  <a:lnTo>
                    <a:pt x="14058" y="876"/>
                  </a:lnTo>
                  <a:lnTo>
                    <a:pt x="14058" y="7899"/>
                  </a:lnTo>
                  <a:lnTo>
                    <a:pt x="20205" y="7899"/>
                  </a:lnTo>
                  <a:lnTo>
                    <a:pt x="20205" y="1752"/>
                  </a:lnTo>
                  <a:close/>
                </a:path>
                <a:path w="294639" h="63500">
                  <a:moveTo>
                    <a:pt x="27241" y="53543"/>
                  </a:moveTo>
                  <a:lnTo>
                    <a:pt x="21958" y="53543"/>
                  </a:lnTo>
                  <a:lnTo>
                    <a:pt x="21958" y="59690"/>
                  </a:lnTo>
                  <a:lnTo>
                    <a:pt x="27241" y="60566"/>
                  </a:lnTo>
                  <a:lnTo>
                    <a:pt x="27241" y="53543"/>
                  </a:lnTo>
                  <a:close/>
                </a:path>
                <a:path w="294639" h="63500">
                  <a:moveTo>
                    <a:pt x="27241" y="44754"/>
                  </a:moveTo>
                  <a:lnTo>
                    <a:pt x="21958" y="44754"/>
                  </a:lnTo>
                  <a:lnTo>
                    <a:pt x="21958" y="50914"/>
                  </a:lnTo>
                  <a:lnTo>
                    <a:pt x="27241" y="51790"/>
                  </a:lnTo>
                  <a:lnTo>
                    <a:pt x="27241" y="44754"/>
                  </a:lnTo>
                  <a:close/>
                </a:path>
                <a:path w="294639" h="63500">
                  <a:moveTo>
                    <a:pt x="27241" y="36868"/>
                  </a:moveTo>
                  <a:lnTo>
                    <a:pt x="21958" y="35991"/>
                  </a:lnTo>
                  <a:lnTo>
                    <a:pt x="21958" y="43014"/>
                  </a:lnTo>
                  <a:lnTo>
                    <a:pt x="27241" y="43014"/>
                  </a:lnTo>
                  <a:lnTo>
                    <a:pt x="27241" y="36868"/>
                  </a:lnTo>
                  <a:close/>
                </a:path>
                <a:path w="294639" h="63500">
                  <a:moveTo>
                    <a:pt x="27241" y="28092"/>
                  </a:moveTo>
                  <a:lnTo>
                    <a:pt x="21958" y="27216"/>
                  </a:lnTo>
                  <a:lnTo>
                    <a:pt x="21958" y="34239"/>
                  </a:lnTo>
                  <a:lnTo>
                    <a:pt x="27241" y="34239"/>
                  </a:lnTo>
                  <a:lnTo>
                    <a:pt x="27241" y="28092"/>
                  </a:lnTo>
                  <a:close/>
                </a:path>
                <a:path w="294639" h="63500">
                  <a:moveTo>
                    <a:pt x="27241" y="19304"/>
                  </a:moveTo>
                  <a:lnTo>
                    <a:pt x="21958" y="19304"/>
                  </a:lnTo>
                  <a:lnTo>
                    <a:pt x="21958" y="25463"/>
                  </a:lnTo>
                  <a:lnTo>
                    <a:pt x="27241" y="25463"/>
                  </a:lnTo>
                  <a:lnTo>
                    <a:pt x="27241" y="19304"/>
                  </a:lnTo>
                  <a:close/>
                </a:path>
                <a:path w="294639" h="63500">
                  <a:moveTo>
                    <a:pt x="27241" y="11404"/>
                  </a:moveTo>
                  <a:lnTo>
                    <a:pt x="21958" y="10528"/>
                  </a:lnTo>
                  <a:lnTo>
                    <a:pt x="21958" y="16675"/>
                  </a:lnTo>
                  <a:lnTo>
                    <a:pt x="27241" y="17551"/>
                  </a:lnTo>
                  <a:lnTo>
                    <a:pt x="27241" y="11404"/>
                  </a:lnTo>
                  <a:close/>
                </a:path>
                <a:path w="294639" h="63500">
                  <a:moveTo>
                    <a:pt x="27241" y="2628"/>
                  </a:moveTo>
                  <a:lnTo>
                    <a:pt x="21958" y="1752"/>
                  </a:lnTo>
                  <a:lnTo>
                    <a:pt x="21958" y="7899"/>
                  </a:lnTo>
                  <a:lnTo>
                    <a:pt x="27241" y="8775"/>
                  </a:lnTo>
                  <a:lnTo>
                    <a:pt x="27241" y="2628"/>
                  </a:lnTo>
                  <a:close/>
                </a:path>
                <a:path w="294639" h="63500">
                  <a:moveTo>
                    <a:pt x="34239" y="54419"/>
                  </a:moveTo>
                  <a:lnTo>
                    <a:pt x="28968" y="53543"/>
                  </a:lnTo>
                  <a:lnTo>
                    <a:pt x="28968" y="60566"/>
                  </a:lnTo>
                  <a:lnTo>
                    <a:pt x="34239" y="60566"/>
                  </a:lnTo>
                  <a:lnTo>
                    <a:pt x="34239" y="54419"/>
                  </a:lnTo>
                  <a:close/>
                </a:path>
                <a:path w="294639" h="63500">
                  <a:moveTo>
                    <a:pt x="34239" y="45656"/>
                  </a:moveTo>
                  <a:lnTo>
                    <a:pt x="28968" y="44754"/>
                  </a:lnTo>
                  <a:lnTo>
                    <a:pt x="28968" y="51790"/>
                  </a:lnTo>
                  <a:lnTo>
                    <a:pt x="34239" y="51790"/>
                  </a:lnTo>
                  <a:lnTo>
                    <a:pt x="34239" y="45656"/>
                  </a:lnTo>
                  <a:close/>
                </a:path>
                <a:path w="294639" h="63500">
                  <a:moveTo>
                    <a:pt x="34239" y="36868"/>
                  </a:moveTo>
                  <a:lnTo>
                    <a:pt x="28968" y="36868"/>
                  </a:lnTo>
                  <a:lnTo>
                    <a:pt x="28968" y="43014"/>
                  </a:lnTo>
                  <a:lnTo>
                    <a:pt x="34239" y="43891"/>
                  </a:lnTo>
                  <a:lnTo>
                    <a:pt x="34239" y="36868"/>
                  </a:lnTo>
                  <a:close/>
                </a:path>
                <a:path w="294639" h="63500">
                  <a:moveTo>
                    <a:pt x="34239" y="28968"/>
                  </a:moveTo>
                  <a:lnTo>
                    <a:pt x="28968" y="28092"/>
                  </a:lnTo>
                  <a:lnTo>
                    <a:pt x="28968" y="34239"/>
                  </a:lnTo>
                  <a:lnTo>
                    <a:pt x="34239" y="35115"/>
                  </a:lnTo>
                  <a:lnTo>
                    <a:pt x="34239" y="28968"/>
                  </a:lnTo>
                  <a:close/>
                </a:path>
                <a:path w="294639" h="63500">
                  <a:moveTo>
                    <a:pt x="34239" y="20193"/>
                  </a:moveTo>
                  <a:lnTo>
                    <a:pt x="28968" y="19304"/>
                  </a:lnTo>
                  <a:lnTo>
                    <a:pt x="28968" y="26327"/>
                  </a:lnTo>
                  <a:lnTo>
                    <a:pt x="34239" y="26327"/>
                  </a:lnTo>
                  <a:lnTo>
                    <a:pt x="34239" y="20193"/>
                  </a:lnTo>
                  <a:close/>
                </a:path>
                <a:path w="294639" h="63500">
                  <a:moveTo>
                    <a:pt x="34239" y="11404"/>
                  </a:moveTo>
                  <a:lnTo>
                    <a:pt x="28968" y="11404"/>
                  </a:lnTo>
                  <a:lnTo>
                    <a:pt x="28968" y="17551"/>
                  </a:lnTo>
                  <a:lnTo>
                    <a:pt x="34239" y="18427"/>
                  </a:lnTo>
                  <a:lnTo>
                    <a:pt x="34239" y="11404"/>
                  </a:lnTo>
                  <a:close/>
                </a:path>
                <a:path w="294639" h="63500">
                  <a:moveTo>
                    <a:pt x="34239" y="2628"/>
                  </a:moveTo>
                  <a:lnTo>
                    <a:pt x="28968" y="2628"/>
                  </a:lnTo>
                  <a:lnTo>
                    <a:pt x="28968" y="8775"/>
                  </a:lnTo>
                  <a:lnTo>
                    <a:pt x="34239" y="9652"/>
                  </a:lnTo>
                  <a:lnTo>
                    <a:pt x="34239" y="2628"/>
                  </a:lnTo>
                  <a:close/>
                </a:path>
                <a:path w="294639" h="63500">
                  <a:moveTo>
                    <a:pt x="41262" y="54419"/>
                  </a:moveTo>
                  <a:lnTo>
                    <a:pt x="36004" y="54419"/>
                  </a:lnTo>
                  <a:lnTo>
                    <a:pt x="36004" y="60566"/>
                  </a:lnTo>
                  <a:lnTo>
                    <a:pt x="41262" y="61442"/>
                  </a:lnTo>
                  <a:lnTo>
                    <a:pt x="41262" y="54419"/>
                  </a:lnTo>
                  <a:close/>
                </a:path>
                <a:path w="294639" h="63500">
                  <a:moveTo>
                    <a:pt x="41262" y="45656"/>
                  </a:moveTo>
                  <a:lnTo>
                    <a:pt x="36004" y="45656"/>
                  </a:lnTo>
                  <a:lnTo>
                    <a:pt x="36004" y="51790"/>
                  </a:lnTo>
                  <a:lnTo>
                    <a:pt x="41262" y="52654"/>
                  </a:lnTo>
                  <a:lnTo>
                    <a:pt x="41262" y="45656"/>
                  </a:lnTo>
                  <a:close/>
                </a:path>
                <a:path w="294639" h="63500">
                  <a:moveTo>
                    <a:pt x="41262" y="37757"/>
                  </a:moveTo>
                  <a:lnTo>
                    <a:pt x="36004" y="37757"/>
                  </a:lnTo>
                  <a:lnTo>
                    <a:pt x="36004" y="43891"/>
                  </a:lnTo>
                  <a:lnTo>
                    <a:pt x="41262" y="43891"/>
                  </a:lnTo>
                  <a:lnTo>
                    <a:pt x="41262" y="37757"/>
                  </a:lnTo>
                  <a:close/>
                </a:path>
                <a:path w="294639" h="63500">
                  <a:moveTo>
                    <a:pt x="41262" y="28968"/>
                  </a:moveTo>
                  <a:lnTo>
                    <a:pt x="36004" y="28968"/>
                  </a:lnTo>
                  <a:lnTo>
                    <a:pt x="36004" y="35115"/>
                  </a:lnTo>
                  <a:lnTo>
                    <a:pt x="41262" y="35991"/>
                  </a:lnTo>
                  <a:lnTo>
                    <a:pt x="41262" y="28968"/>
                  </a:lnTo>
                  <a:close/>
                </a:path>
                <a:path w="294639" h="63500">
                  <a:moveTo>
                    <a:pt x="41262" y="20193"/>
                  </a:moveTo>
                  <a:lnTo>
                    <a:pt x="36004" y="20193"/>
                  </a:lnTo>
                  <a:lnTo>
                    <a:pt x="36004" y="26327"/>
                  </a:lnTo>
                  <a:lnTo>
                    <a:pt x="41262" y="27216"/>
                  </a:lnTo>
                  <a:lnTo>
                    <a:pt x="41262" y="20193"/>
                  </a:lnTo>
                  <a:close/>
                </a:path>
                <a:path w="294639" h="63500">
                  <a:moveTo>
                    <a:pt x="41262" y="12280"/>
                  </a:moveTo>
                  <a:lnTo>
                    <a:pt x="36004" y="11404"/>
                  </a:lnTo>
                  <a:lnTo>
                    <a:pt x="36004" y="18427"/>
                  </a:lnTo>
                  <a:lnTo>
                    <a:pt x="41262" y="18427"/>
                  </a:lnTo>
                  <a:lnTo>
                    <a:pt x="41262" y="12280"/>
                  </a:lnTo>
                  <a:close/>
                </a:path>
                <a:path w="294639" h="63500">
                  <a:moveTo>
                    <a:pt x="41262" y="3505"/>
                  </a:moveTo>
                  <a:lnTo>
                    <a:pt x="36004" y="2628"/>
                  </a:lnTo>
                  <a:lnTo>
                    <a:pt x="36004" y="9652"/>
                  </a:lnTo>
                  <a:lnTo>
                    <a:pt x="41262" y="9652"/>
                  </a:lnTo>
                  <a:lnTo>
                    <a:pt x="41262" y="3505"/>
                  </a:lnTo>
                  <a:close/>
                </a:path>
                <a:path w="294639" h="63500">
                  <a:moveTo>
                    <a:pt x="48285" y="55295"/>
                  </a:moveTo>
                  <a:lnTo>
                    <a:pt x="43027" y="54419"/>
                  </a:lnTo>
                  <a:lnTo>
                    <a:pt x="43027" y="61442"/>
                  </a:lnTo>
                  <a:lnTo>
                    <a:pt x="48285" y="61442"/>
                  </a:lnTo>
                  <a:lnTo>
                    <a:pt x="48285" y="55295"/>
                  </a:lnTo>
                  <a:close/>
                </a:path>
                <a:path w="294639" h="63500">
                  <a:moveTo>
                    <a:pt x="48285" y="46520"/>
                  </a:moveTo>
                  <a:lnTo>
                    <a:pt x="43027" y="46520"/>
                  </a:lnTo>
                  <a:lnTo>
                    <a:pt x="43027" y="52654"/>
                  </a:lnTo>
                  <a:lnTo>
                    <a:pt x="48285" y="52654"/>
                  </a:lnTo>
                  <a:lnTo>
                    <a:pt x="48285" y="46520"/>
                  </a:lnTo>
                  <a:close/>
                </a:path>
                <a:path w="294639" h="63500">
                  <a:moveTo>
                    <a:pt x="48285" y="38620"/>
                  </a:moveTo>
                  <a:lnTo>
                    <a:pt x="43027" y="37757"/>
                  </a:lnTo>
                  <a:lnTo>
                    <a:pt x="43027" y="44754"/>
                  </a:lnTo>
                  <a:lnTo>
                    <a:pt x="48285" y="44754"/>
                  </a:lnTo>
                  <a:lnTo>
                    <a:pt x="48285" y="38620"/>
                  </a:lnTo>
                  <a:close/>
                </a:path>
                <a:path w="294639" h="63500">
                  <a:moveTo>
                    <a:pt x="48285" y="29845"/>
                  </a:moveTo>
                  <a:lnTo>
                    <a:pt x="43027" y="28968"/>
                  </a:lnTo>
                  <a:lnTo>
                    <a:pt x="43027" y="35991"/>
                  </a:lnTo>
                  <a:lnTo>
                    <a:pt x="48285" y="35991"/>
                  </a:lnTo>
                  <a:lnTo>
                    <a:pt x="48285" y="29845"/>
                  </a:lnTo>
                  <a:close/>
                </a:path>
                <a:path w="294639" h="63500">
                  <a:moveTo>
                    <a:pt x="48285" y="21056"/>
                  </a:moveTo>
                  <a:lnTo>
                    <a:pt x="43027" y="20193"/>
                  </a:lnTo>
                  <a:lnTo>
                    <a:pt x="43027" y="27216"/>
                  </a:lnTo>
                  <a:lnTo>
                    <a:pt x="48285" y="27216"/>
                  </a:lnTo>
                  <a:lnTo>
                    <a:pt x="48285" y="21056"/>
                  </a:lnTo>
                  <a:close/>
                </a:path>
                <a:path w="294639" h="63500">
                  <a:moveTo>
                    <a:pt x="48285" y="13157"/>
                  </a:moveTo>
                  <a:lnTo>
                    <a:pt x="43027" y="12280"/>
                  </a:lnTo>
                  <a:lnTo>
                    <a:pt x="43027" y="18427"/>
                  </a:lnTo>
                  <a:lnTo>
                    <a:pt x="48285" y="19304"/>
                  </a:lnTo>
                  <a:lnTo>
                    <a:pt x="48285" y="13157"/>
                  </a:lnTo>
                  <a:close/>
                </a:path>
                <a:path w="294639" h="63500">
                  <a:moveTo>
                    <a:pt x="48285" y="4381"/>
                  </a:moveTo>
                  <a:lnTo>
                    <a:pt x="43027" y="3505"/>
                  </a:lnTo>
                  <a:lnTo>
                    <a:pt x="43027" y="10528"/>
                  </a:lnTo>
                  <a:lnTo>
                    <a:pt x="48285" y="10528"/>
                  </a:lnTo>
                  <a:lnTo>
                    <a:pt x="48285" y="4381"/>
                  </a:lnTo>
                  <a:close/>
                </a:path>
                <a:path w="294639" h="63500">
                  <a:moveTo>
                    <a:pt x="55321" y="55295"/>
                  </a:moveTo>
                  <a:lnTo>
                    <a:pt x="50063" y="55295"/>
                  </a:lnTo>
                  <a:lnTo>
                    <a:pt x="50063" y="61442"/>
                  </a:lnTo>
                  <a:lnTo>
                    <a:pt x="55321" y="62318"/>
                  </a:lnTo>
                  <a:lnTo>
                    <a:pt x="55321" y="55295"/>
                  </a:lnTo>
                  <a:close/>
                </a:path>
                <a:path w="294639" h="63500">
                  <a:moveTo>
                    <a:pt x="55321" y="47396"/>
                  </a:moveTo>
                  <a:lnTo>
                    <a:pt x="50063" y="46520"/>
                  </a:lnTo>
                  <a:lnTo>
                    <a:pt x="50063" y="53543"/>
                  </a:lnTo>
                  <a:lnTo>
                    <a:pt x="55321" y="53543"/>
                  </a:lnTo>
                  <a:lnTo>
                    <a:pt x="55321" y="47396"/>
                  </a:lnTo>
                  <a:close/>
                </a:path>
                <a:path w="294639" h="63500">
                  <a:moveTo>
                    <a:pt x="55321" y="38620"/>
                  </a:moveTo>
                  <a:lnTo>
                    <a:pt x="50063" y="38620"/>
                  </a:lnTo>
                  <a:lnTo>
                    <a:pt x="50063" y="44754"/>
                  </a:lnTo>
                  <a:lnTo>
                    <a:pt x="55321" y="44754"/>
                  </a:lnTo>
                  <a:lnTo>
                    <a:pt x="55321" y="38620"/>
                  </a:lnTo>
                  <a:close/>
                </a:path>
                <a:path w="294639" h="63500">
                  <a:moveTo>
                    <a:pt x="55321" y="29845"/>
                  </a:moveTo>
                  <a:lnTo>
                    <a:pt x="50063" y="29845"/>
                  </a:lnTo>
                  <a:lnTo>
                    <a:pt x="50063" y="35991"/>
                  </a:lnTo>
                  <a:lnTo>
                    <a:pt x="55321" y="36868"/>
                  </a:lnTo>
                  <a:lnTo>
                    <a:pt x="55321" y="29845"/>
                  </a:lnTo>
                  <a:close/>
                </a:path>
                <a:path w="294639" h="63500">
                  <a:moveTo>
                    <a:pt x="55321" y="21932"/>
                  </a:moveTo>
                  <a:lnTo>
                    <a:pt x="50063" y="21056"/>
                  </a:lnTo>
                  <a:lnTo>
                    <a:pt x="50063" y="27216"/>
                  </a:lnTo>
                  <a:lnTo>
                    <a:pt x="55321" y="28092"/>
                  </a:lnTo>
                  <a:lnTo>
                    <a:pt x="55321" y="21932"/>
                  </a:lnTo>
                  <a:close/>
                </a:path>
                <a:path w="294639" h="63500">
                  <a:moveTo>
                    <a:pt x="55321" y="13157"/>
                  </a:moveTo>
                  <a:lnTo>
                    <a:pt x="50063" y="13157"/>
                  </a:lnTo>
                  <a:lnTo>
                    <a:pt x="50063" y="19304"/>
                  </a:lnTo>
                  <a:lnTo>
                    <a:pt x="55321" y="19304"/>
                  </a:lnTo>
                  <a:lnTo>
                    <a:pt x="55321" y="13157"/>
                  </a:lnTo>
                  <a:close/>
                </a:path>
                <a:path w="294639" h="63500">
                  <a:moveTo>
                    <a:pt x="55321" y="4381"/>
                  </a:moveTo>
                  <a:lnTo>
                    <a:pt x="50063" y="4381"/>
                  </a:lnTo>
                  <a:lnTo>
                    <a:pt x="50063" y="10528"/>
                  </a:lnTo>
                  <a:lnTo>
                    <a:pt x="55321" y="11404"/>
                  </a:lnTo>
                  <a:lnTo>
                    <a:pt x="55321" y="4381"/>
                  </a:lnTo>
                  <a:close/>
                </a:path>
                <a:path w="294639" h="63500">
                  <a:moveTo>
                    <a:pt x="62331" y="56172"/>
                  </a:moveTo>
                  <a:lnTo>
                    <a:pt x="57073" y="56172"/>
                  </a:lnTo>
                  <a:lnTo>
                    <a:pt x="57073" y="62318"/>
                  </a:lnTo>
                  <a:lnTo>
                    <a:pt x="62331" y="62318"/>
                  </a:lnTo>
                  <a:lnTo>
                    <a:pt x="62331" y="56172"/>
                  </a:lnTo>
                  <a:close/>
                </a:path>
                <a:path w="294639" h="63500">
                  <a:moveTo>
                    <a:pt x="62331" y="47396"/>
                  </a:moveTo>
                  <a:lnTo>
                    <a:pt x="57073" y="47396"/>
                  </a:lnTo>
                  <a:lnTo>
                    <a:pt x="57073" y="53543"/>
                  </a:lnTo>
                  <a:lnTo>
                    <a:pt x="62331" y="54419"/>
                  </a:lnTo>
                  <a:lnTo>
                    <a:pt x="62331" y="47396"/>
                  </a:lnTo>
                  <a:close/>
                </a:path>
                <a:path w="294639" h="63500">
                  <a:moveTo>
                    <a:pt x="62331" y="38620"/>
                  </a:moveTo>
                  <a:lnTo>
                    <a:pt x="57073" y="38620"/>
                  </a:lnTo>
                  <a:lnTo>
                    <a:pt x="57073" y="44754"/>
                  </a:lnTo>
                  <a:lnTo>
                    <a:pt x="62331" y="45656"/>
                  </a:lnTo>
                  <a:lnTo>
                    <a:pt x="62331" y="38620"/>
                  </a:lnTo>
                  <a:close/>
                </a:path>
                <a:path w="294639" h="63500">
                  <a:moveTo>
                    <a:pt x="62331" y="30721"/>
                  </a:moveTo>
                  <a:lnTo>
                    <a:pt x="57073" y="30721"/>
                  </a:lnTo>
                  <a:lnTo>
                    <a:pt x="57073" y="36868"/>
                  </a:lnTo>
                  <a:lnTo>
                    <a:pt x="62331" y="36868"/>
                  </a:lnTo>
                  <a:lnTo>
                    <a:pt x="62331" y="30721"/>
                  </a:lnTo>
                  <a:close/>
                </a:path>
                <a:path w="294639" h="63500">
                  <a:moveTo>
                    <a:pt x="62331" y="21932"/>
                  </a:moveTo>
                  <a:lnTo>
                    <a:pt x="57073" y="21932"/>
                  </a:lnTo>
                  <a:lnTo>
                    <a:pt x="57073" y="28092"/>
                  </a:lnTo>
                  <a:lnTo>
                    <a:pt x="62331" y="28968"/>
                  </a:lnTo>
                  <a:lnTo>
                    <a:pt x="62331" y="21932"/>
                  </a:lnTo>
                  <a:close/>
                </a:path>
                <a:path w="294639" h="63500">
                  <a:moveTo>
                    <a:pt x="62331" y="13157"/>
                  </a:moveTo>
                  <a:lnTo>
                    <a:pt x="57073" y="13157"/>
                  </a:lnTo>
                  <a:lnTo>
                    <a:pt x="57073" y="19304"/>
                  </a:lnTo>
                  <a:lnTo>
                    <a:pt x="62331" y="20193"/>
                  </a:lnTo>
                  <a:lnTo>
                    <a:pt x="62331" y="13157"/>
                  </a:lnTo>
                  <a:close/>
                </a:path>
                <a:path w="294639" h="63500">
                  <a:moveTo>
                    <a:pt x="62331" y="5270"/>
                  </a:moveTo>
                  <a:lnTo>
                    <a:pt x="57073" y="5270"/>
                  </a:lnTo>
                  <a:lnTo>
                    <a:pt x="57073" y="11404"/>
                  </a:lnTo>
                  <a:lnTo>
                    <a:pt x="62331" y="11404"/>
                  </a:lnTo>
                  <a:lnTo>
                    <a:pt x="62331" y="5270"/>
                  </a:lnTo>
                  <a:close/>
                </a:path>
                <a:path w="294639" h="63500">
                  <a:moveTo>
                    <a:pt x="69354" y="57061"/>
                  </a:moveTo>
                  <a:lnTo>
                    <a:pt x="64096" y="56172"/>
                  </a:lnTo>
                  <a:lnTo>
                    <a:pt x="64096" y="62318"/>
                  </a:lnTo>
                  <a:lnTo>
                    <a:pt x="69354" y="63207"/>
                  </a:lnTo>
                  <a:lnTo>
                    <a:pt x="69354" y="57061"/>
                  </a:lnTo>
                  <a:close/>
                </a:path>
                <a:path w="294639" h="63500">
                  <a:moveTo>
                    <a:pt x="69354" y="48285"/>
                  </a:moveTo>
                  <a:lnTo>
                    <a:pt x="64096" y="47396"/>
                  </a:lnTo>
                  <a:lnTo>
                    <a:pt x="64096" y="54419"/>
                  </a:lnTo>
                  <a:lnTo>
                    <a:pt x="69354" y="54419"/>
                  </a:lnTo>
                  <a:lnTo>
                    <a:pt x="69354" y="48285"/>
                  </a:lnTo>
                  <a:close/>
                </a:path>
                <a:path w="294639" h="63500">
                  <a:moveTo>
                    <a:pt x="69354" y="39497"/>
                  </a:moveTo>
                  <a:lnTo>
                    <a:pt x="64096" y="39497"/>
                  </a:lnTo>
                  <a:lnTo>
                    <a:pt x="64096" y="45656"/>
                  </a:lnTo>
                  <a:lnTo>
                    <a:pt x="69354" y="45656"/>
                  </a:lnTo>
                  <a:lnTo>
                    <a:pt x="69354" y="39497"/>
                  </a:lnTo>
                  <a:close/>
                </a:path>
                <a:path w="294639" h="63500">
                  <a:moveTo>
                    <a:pt x="69354" y="31597"/>
                  </a:moveTo>
                  <a:lnTo>
                    <a:pt x="64096" y="30721"/>
                  </a:lnTo>
                  <a:lnTo>
                    <a:pt x="64096" y="37757"/>
                  </a:lnTo>
                  <a:lnTo>
                    <a:pt x="69354" y="37757"/>
                  </a:lnTo>
                  <a:lnTo>
                    <a:pt x="69354" y="31597"/>
                  </a:lnTo>
                  <a:close/>
                </a:path>
                <a:path w="294639" h="63500">
                  <a:moveTo>
                    <a:pt x="69354" y="22821"/>
                  </a:moveTo>
                  <a:lnTo>
                    <a:pt x="64096" y="21932"/>
                  </a:lnTo>
                  <a:lnTo>
                    <a:pt x="64096" y="28968"/>
                  </a:lnTo>
                  <a:lnTo>
                    <a:pt x="69354" y="28968"/>
                  </a:lnTo>
                  <a:lnTo>
                    <a:pt x="69354" y="22821"/>
                  </a:lnTo>
                  <a:close/>
                </a:path>
                <a:path w="294639" h="63500">
                  <a:moveTo>
                    <a:pt x="69354" y="14033"/>
                  </a:moveTo>
                  <a:lnTo>
                    <a:pt x="64096" y="14033"/>
                  </a:lnTo>
                  <a:lnTo>
                    <a:pt x="64096" y="20193"/>
                  </a:lnTo>
                  <a:lnTo>
                    <a:pt x="69354" y="20193"/>
                  </a:lnTo>
                  <a:lnTo>
                    <a:pt x="69354" y="14033"/>
                  </a:lnTo>
                  <a:close/>
                </a:path>
                <a:path w="294639" h="63500">
                  <a:moveTo>
                    <a:pt x="69354" y="6134"/>
                  </a:moveTo>
                  <a:lnTo>
                    <a:pt x="64096" y="5270"/>
                  </a:lnTo>
                  <a:lnTo>
                    <a:pt x="64096" y="12280"/>
                  </a:lnTo>
                  <a:lnTo>
                    <a:pt x="69354" y="12280"/>
                  </a:lnTo>
                  <a:lnTo>
                    <a:pt x="69354" y="6134"/>
                  </a:lnTo>
                  <a:close/>
                </a:path>
                <a:path w="294639" h="63500">
                  <a:moveTo>
                    <a:pt x="294068" y="23698"/>
                  </a:moveTo>
                  <a:lnTo>
                    <a:pt x="288810" y="23698"/>
                  </a:lnTo>
                  <a:lnTo>
                    <a:pt x="288810" y="29845"/>
                  </a:lnTo>
                  <a:lnTo>
                    <a:pt x="294068" y="29845"/>
                  </a:lnTo>
                  <a:lnTo>
                    <a:pt x="294068" y="236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767796" y="4650803"/>
              <a:ext cx="125730" cy="62865"/>
            </a:xfrm>
            <a:custGeom>
              <a:avLst/>
              <a:gdLst/>
              <a:ahLst/>
              <a:cxnLst/>
              <a:rect l="l" t="t" r="r" b="b"/>
              <a:pathLst>
                <a:path w="125729" h="62864">
                  <a:moveTo>
                    <a:pt x="5257" y="0"/>
                  </a:moveTo>
                  <a:lnTo>
                    <a:pt x="0" y="0"/>
                  </a:lnTo>
                  <a:lnTo>
                    <a:pt x="0" y="6146"/>
                  </a:lnTo>
                  <a:lnTo>
                    <a:pt x="5257" y="6146"/>
                  </a:lnTo>
                  <a:lnTo>
                    <a:pt x="5257" y="0"/>
                  </a:lnTo>
                  <a:close/>
                </a:path>
                <a:path w="125729" h="62864">
                  <a:moveTo>
                    <a:pt x="72821" y="52679"/>
                  </a:moveTo>
                  <a:lnTo>
                    <a:pt x="67564" y="51790"/>
                  </a:lnTo>
                  <a:lnTo>
                    <a:pt x="67564" y="57937"/>
                  </a:lnTo>
                  <a:lnTo>
                    <a:pt x="72821" y="58826"/>
                  </a:lnTo>
                  <a:lnTo>
                    <a:pt x="72821" y="52679"/>
                  </a:lnTo>
                  <a:close/>
                </a:path>
                <a:path w="125729" h="62864">
                  <a:moveTo>
                    <a:pt x="72821" y="44780"/>
                  </a:moveTo>
                  <a:lnTo>
                    <a:pt x="67564" y="44780"/>
                  </a:lnTo>
                  <a:lnTo>
                    <a:pt x="67564" y="50914"/>
                  </a:lnTo>
                  <a:lnTo>
                    <a:pt x="72821" y="50914"/>
                  </a:lnTo>
                  <a:lnTo>
                    <a:pt x="72821" y="44780"/>
                  </a:lnTo>
                  <a:close/>
                </a:path>
                <a:path w="125729" h="62864">
                  <a:moveTo>
                    <a:pt x="72821" y="36868"/>
                  </a:moveTo>
                  <a:lnTo>
                    <a:pt x="67564" y="36868"/>
                  </a:lnTo>
                  <a:lnTo>
                    <a:pt x="67564" y="43014"/>
                  </a:lnTo>
                  <a:lnTo>
                    <a:pt x="72821" y="43014"/>
                  </a:lnTo>
                  <a:lnTo>
                    <a:pt x="72821" y="36868"/>
                  </a:lnTo>
                  <a:close/>
                </a:path>
                <a:path w="125729" h="62864">
                  <a:moveTo>
                    <a:pt x="72821" y="28968"/>
                  </a:moveTo>
                  <a:lnTo>
                    <a:pt x="67564" y="28968"/>
                  </a:lnTo>
                  <a:lnTo>
                    <a:pt x="67564" y="34226"/>
                  </a:lnTo>
                  <a:lnTo>
                    <a:pt x="72821" y="35115"/>
                  </a:lnTo>
                  <a:lnTo>
                    <a:pt x="72821" y="28968"/>
                  </a:lnTo>
                  <a:close/>
                </a:path>
                <a:path w="125729" h="62864">
                  <a:moveTo>
                    <a:pt x="72821" y="21069"/>
                  </a:moveTo>
                  <a:lnTo>
                    <a:pt x="67564" y="21069"/>
                  </a:lnTo>
                  <a:lnTo>
                    <a:pt x="67564" y="26327"/>
                  </a:lnTo>
                  <a:lnTo>
                    <a:pt x="72821" y="27228"/>
                  </a:lnTo>
                  <a:lnTo>
                    <a:pt x="72821" y="21069"/>
                  </a:lnTo>
                  <a:close/>
                </a:path>
                <a:path w="125729" h="62864">
                  <a:moveTo>
                    <a:pt x="72821" y="13169"/>
                  </a:moveTo>
                  <a:lnTo>
                    <a:pt x="67564" y="13169"/>
                  </a:lnTo>
                  <a:lnTo>
                    <a:pt x="67564" y="19342"/>
                  </a:lnTo>
                  <a:lnTo>
                    <a:pt x="72821" y="19342"/>
                  </a:lnTo>
                  <a:lnTo>
                    <a:pt x="72821" y="13169"/>
                  </a:lnTo>
                  <a:close/>
                </a:path>
                <a:path w="125729" h="62864">
                  <a:moveTo>
                    <a:pt x="72821" y="5270"/>
                  </a:moveTo>
                  <a:lnTo>
                    <a:pt x="67564" y="5270"/>
                  </a:lnTo>
                  <a:lnTo>
                    <a:pt x="67564" y="11417"/>
                  </a:lnTo>
                  <a:lnTo>
                    <a:pt x="72821" y="11417"/>
                  </a:lnTo>
                  <a:lnTo>
                    <a:pt x="72821" y="5270"/>
                  </a:lnTo>
                  <a:close/>
                </a:path>
                <a:path w="125729" h="62864">
                  <a:moveTo>
                    <a:pt x="78105" y="52679"/>
                  </a:moveTo>
                  <a:lnTo>
                    <a:pt x="73723" y="52679"/>
                  </a:lnTo>
                  <a:lnTo>
                    <a:pt x="73723" y="58826"/>
                  </a:lnTo>
                  <a:lnTo>
                    <a:pt x="78105" y="58826"/>
                  </a:lnTo>
                  <a:lnTo>
                    <a:pt x="78105" y="52679"/>
                  </a:lnTo>
                  <a:close/>
                </a:path>
                <a:path w="125729" h="62864">
                  <a:moveTo>
                    <a:pt x="78105" y="45643"/>
                  </a:moveTo>
                  <a:lnTo>
                    <a:pt x="73723" y="44780"/>
                  </a:lnTo>
                  <a:lnTo>
                    <a:pt x="73723" y="50914"/>
                  </a:lnTo>
                  <a:lnTo>
                    <a:pt x="78105" y="50914"/>
                  </a:lnTo>
                  <a:lnTo>
                    <a:pt x="78105" y="45643"/>
                  </a:lnTo>
                  <a:close/>
                </a:path>
                <a:path w="125729" h="62864">
                  <a:moveTo>
                    <a:pt x="78105" y="37744"/>
                  </a:moveTo>
                  <a:lnTo>
                    <a:pt x="73723" y="36868"/>
                  </a:lnTo>
                  <a:lnTo>
                    <a:pt x="73723" y="43014"/>
                  </a:lnTo>
                  <a:lnTo>
                    <a:pt x="78105" y="43014"/>
                  </a:lnTo>
                  <a:lnTo>
                    <a:pt x="78105" y="37744"/>
                  </a:lnTo>
                  <a:close/>
                </a:path>
                <a:path w="125729" h="62864">
                  <a:moveTo>
                    <a:pt x="78105" y="29857"/>
                  </a:moveTo>
                  <a:lnTo>
                    <a:pt x="73723" y="28968"/>
                  </a:lnTo>
                  <a:lnTo>
                    <a:pt x="73723" y="35115"/>
                  </a:lnTo>
                  <a:lnTo>
                    <a:pt x="78105" y="35115"/>
                  </a:lnTo>
                  <a:lnTo>
                    <a:pt x="78105" y="29857"/>
                  </a:lnTo>
                  <a:close/>
                </a:path>
                <a:path w="125729" h="62864">
                  <a:moveTo>
                    <a:pt x="78105" y="21958"/>
                  </a:moveTo>
                  <a:lnTo>
                    <a:pt x="73723" y="21069"/>
                  </a:lnTo>
                  <a:lnTo>
                    <a:pt x="73723" y="27228"/>
                  </a:lnTo>
                  <a:lnTo>
                    <a:pt x="78105" y="27228"/>
                  </a:lnTo>
                  <a:lnTo>
                    <a:pt x="78105" y="21958"/>
                  </a:lnTo>
                  <a:close/>
                </a:path>
                <a:path w="125729" h="62864">
                  <a:moveTo>
                    <a:pt x="78105" y="14058"/>
                  </a:moveTo>
                  <a:lnTo>
                    <a:pt x="73723" y="14058"/>
                  </a:lnTo>
                  <a:lnTo>
                    <a:pt x="73723" y="19329"/>
                  </a:lnTo>
                  <a:lnTo>
                    <a:pt x="78105" y="20193"/>
                  </a:lnTo>
                  <a:lnTo>
                    <a:pt x="78105" y="14058"/>
                  </a:lnTo>
                  <a:close/>
                </a:path>
                <a:path w="125729" h="62864">
                  <a:moveTo>
                    <a:pt x="78105" y="6146"/>
                  </a:moveTo>
                  <a:lnTo>
                    <a:pt x="73723" y="5270"/>
                  </a:lnTo>
                  <a:lnTo>
                    <a:pt x="73723" y="11417"/>
                  </a:lnTo>
                  <a:lnTo>
                    <a:pt x="78105" y="12293"/>
                  </a:lnTo>
                  <a:lnTo>
                    <a:pt x="78105" y="6146"/>
                  </a:lnTo>
                  <a:close/>
                </a:path>
                <a:path w="125729" h="62864">
                  <a:moveTo>
                    <a:pt x="84264" y="53555"/>
                  </a:moveTo>
                  <a:lnTo>
                    <a:pt x="79857" y="52679"/>
                  </a:lnTo>
                  <a:lnTo>
                    <a:pt x="79857" y="58826"/>
                  </a:lnTo>
                  <a:lnTo>
                    <a:pt x="84264" y="58826"/>
                  </a:lnTo>
                  <a:lnTo>
                    <a:pt x="84264" y="53555"/>
                  </a:lnTo>
                  <a:close/>
                </a:path>
                <a:path w="125729" h="62864">
                  <a:moveTo>
                    <a:pt x="84264" y="45643"/>
                  </a:moveTo>
                  <a:lnTo>
                    <a:pt x="79857" y="45643"/>
                  </a:lnTo>
                  <a:lnTo>
                    <a:pt x="79857" y="51790"/>
                  </a:lnTo>
                  <a:lnTo>
                    <a:pt x="84264" y="51790"/>
                  </a:lnTo>
                  <a:lnTo>
                    <a:pt x="84264" y="45643"/>
                  </a:lnTo>
                  <a:close/>
                </a:path>
                <a:path w="125729" h="62864">
                  <a:moveTo>
                    <a:pt x="84264" y="37744"/>
                  </a:moveTo>
                  <a:lnTo>
                    <a:pt x="79857" y="37744"/>
                  </a:lnTo>
                  <a:lnTo>
                    <a:pt x="79857" y="43891"/>
                  </a:lnTo>
                  <a:lnTo>
                    <a:pt x="84264" y="43891"/>
                  </a:lnTo>
                  <a:lnTo>
                    <a:pt x="84264" y="37744"/>
                  </a:lnTo>
                  <a:close/>
                </a:path>
                <a:path w="125729" h="62864">
                  <a:moveTo>
                    <a:pt x="84264" y="29857"/>
                  </a:moveTo>
                  <a:lnTo>
                    <a:pt x="79857" y="29857"/>
                  </a:lnTo>
                  <a:lnTo>
                    <a:pt x="79857" y="35115"/>
                  </a:lnTo>
                  <a:lnTo>
                    <a:pt x="84264" y="35991"/>
                  </a:lnTo>
                  <a:lnTo>
                    <a:pt x="84264" y="29857"/>
                  </a:lnTo>
                  <a:close/>
                </a:path>
                <a:path w="125729" h="62864">
                  <a:moveTo>
                    <a:pt x="84264" y="21958"/>
                  </a:moveTo>
                  <a:lnTo>
                    <a:pt x="79857" y="21958"/>
                  </a:lnTo>
                  <a:lnTo>
                    <a:pt x="79857" y="27228"/>
                  </a:lnTo>
                  <a:lnTo>
                    <a:pt x="84264" y="28092"/>
                  </a:lnTo>
                  <a:lnTo>
                    <a:pt x="84264" y="21958"/>
                  </a:lnTo>
                  <a:close/>
                </a:path>
                <a:path w="125729" h="62864">
                  <a:moveTo>
                    <a:pt x="84264" y="14058"/>
                  </a:moveTo>
                  <a:lnTo>
                    <a:pt x="79857" y="14058"/>
                  </a:lnTo>
                  <a:lnTo>
                    <a:pt x="79857" y="20193"/>
                  </a:lnTo>
                  <a:lnTo>
                    <a:pt x="84264" y="20193"/>
                  </a:lnTo>
                  <a:lnTo>
                    <a:pt x="84264" y="14058"/>
                  </a:lnTo>
                  <a:close/>
                </a:path>
                <a:path w="125729" h="62864">
                  <a:moveTo>
                    <a:pt x="84264" y="7035"/>
                  </a:moveTo>
                  <a:lnTo>
                    <a:pt x="79857" y="6146"/>
                  </a:lnTo>
                  <a:lnTo>
                    <a:pt x="79857" y="12293"/>
                  </a:lnTo>
                  <a:lnTo>
                    <a:pt x="84264" y="12293"/>
                  </a:lnTo>
                  <a:lnTo>
                    <a:pt x="84264" y="7035"/>
                  </a:lnTo>
                  <a:close/>
                </a:path>
                <a:path w="125729" h="62864">
                  <a:moveTo>
                    <a:pt x="90411" y="53555"/>
                  </a:moveTo>
                  <a:lnTo>
                    <a:pt x="86017" y="53555"/>
                  </a:lnTo>
                  <a:lnTo>
                    <a:pt x="86017" y="59702"/>
                  </a:lnTo>
                  <a:lnTo>
                    <a:pt x="90411" y="59702"/>
                  </a:lnTo>
                  <a:lnTo>
                    <a:pt x="90411" y="53555"/>
                  </a:lnTo>
                  <a:close/>
                </a:path>
                <a:path w="125729" h="62864">
                  <a:moveTo>
                    <a:pt x="90411" y="45643"/>
                  </a:moveTo>
                  <a:lnTo>
                    <a:pt x="86017" y="45643"/>
                  </a:lnTo>
                  <a:lnTo>
                    <a:pt x="86017" y="51790"/>
                  </a:lnTo>
                  <a:lnTo>
                    <a:pt x="90411" y="51790"/>
                  </a:lnTo>
                  <a:lnTo>
                    <a:pt x="90411" y="45643"/>
                  </a:lnTo>
                  <a:close/>
                </a:path>
                <a:path w="125729" h="62864">
                  <a:moveTo>
                    <a:pt x="90411" y="38633"/>
                  </a:moveTo>
                  <a:lnTo>
                    <a:pt x="86017" y="37744"/>
                  </a:lnTo>
                  <a:lnTo>
                    <a:pt x="86017" y="43891"/>
                  </a:lnTo>
                  <a:lnTo>
                    <a:pt x="90411" y="43891"/>
                  </a:lnTo>
                  <a:lnTo>
                    <a:pt x="90411" y="38633"/>
                  </a:lnTo>
                  <a:close/>
                </a:path>
                <a:path w="125729" h="62864">
                  <a:moveTo>
                    <a:pt x="90411" y="30734"/>
                  </a:moveTo>
                  <a:lnTo>
                    <a:pt x="86017" y="29857"/>
                  </a:lnTo>
                  <a:lnTo>
                    <a:pt x="86017" y="35991"/>
                  </a:lnTo>
                  <a:lnTo>
                    <a:pt x="90411" y="35991"/>
                  </a:lnTo>
                  <a:lnTo>
                    <a:pt x="90411" y="30734"/>
                  </a:lnTo>
                  <a:close/>
                </a:path>
                <a:path w="125729" h="62864">
                  <a:moveTo>
                    <a:pt x="90411" y="22821"/>
                  </a:moveTo>
                  <a:lnTo>
                    <a:pt x="86017" y="21958"/>
                  </a:lnTo>
                  <a:lnTo>
                    <a:pt x="86017" y="28092"/>
                  </a:lnTo>
                  <a:lnTo>
                    <a:pt x="90411" y="28092"/>
                  </a:lnTo>
                  <a:lnTo>
                    <a:pt x="90411" y="22821"/>
                  </a:lnTo>
                  <a:close/>
                </a:path>
                <a:path w="125729" h="62864">
                  <a:moveTo>
                    <a:pt x="90411" y="14922"/>
                  </a:moveTo>
                  <a:lnTo>
                    <a:pt x="86017" y="14058"/>
                  </a:lnTo>
                  <a:lnTo>
                    <a:pt x="86017" y="20193"/>
                  </a:lnTo>
                  <a:lnTo>
                    <a:pt x="90411" y="20193"/>
                  </a:lnTo>
                  <a:lnTo>
                    <a:pt x="90411" y="14922"/>
                  </a:lnTo>
                  <a:close/>
                </a:path>
                <a:path w="125729" h="62864">
                  <a:moveTo>
                    <a:pt x="90411" y="7035"/>
                  </a:moveTo>
                  <a:lnTo>
                    <a:pt x="86017" y="7035"/>
                  </a:lnTo>
                  <a:lnTo>
                    <a:pt x="86017" y="12293"/>
                  </a:lnTo>
                  <a:lnTo>
                    <a:pt x="90411" y="13169"/>
                  </a:lnTo>
                  <a:lnTo>
                    <a:pt x="90411" y="7035"/>
                  </a:lnTo>
                  <a:close/>
                </a:path>
                <a:path w="125729" h="62864">
                  <a:moveTo>
                    <a:pt x="96570" y="54419"/>
                  </a:moveTo>
                  <a:lnTo>
                    <a:pt x="92163" y="53555"/>
                  </a:lnTo>
                  <a:lnTo>
                    <a:pt x="92163" y="59690"/>
                  </a:lnTo>
                  <a:lnTo>
                    <a:pt x="96570" y="59690"/>
                  </a:lnTo>
                  <a:lnTo>
                    <a:pt x="96570" y="54419"/>
                  </a:lnTo>
                  <a:close/>
                </a:path>
                <a:path w="125729" h="62864">
                  <a:moveTo>
                    <a:pt x="96570" y="46520"/>
                  </a:moveTo>
                  <a:lnTo>
                    <a:pt x="92163" y="45643"/>
                  </a:lnTo>
                  <a:lnTo>
                    <a:pt x="92163" y="51790"/>
                  </a:lnTo>
                  <a:lnTo>
                    <a:pt x="96570" y="51790"/>
                  </a:lnTo>
                  <a:lnTo>
                    <a:pt x="96570" y="46520"/>
                  </a:lnTo>
                  <a:close/>
                </a:path>
                <a:path w="125729" h="62864">
                  <a:moveTo>
                    <a:pt x="96570" y="38633"/>
                  </a:moveTo>
                  <a:lnTo>
                    <a:pt x="92163" y="38633"/>
                  </a:lnTo>
                  <a:lnTo>
                    <a:pt x="92163" y="44780"/>
                  </a:lnTo>
                  <a:lnTo>
                    <a:pt x="96570" y="44780"/>
                  </a:lnTo>
                  <a:lnTo>
                    <a:pt x="96570" y="38633"/>
                  </a:lnTo>
                  <a:close/>
                </a:path>
                <a:path w="125729" h="62864">
                  <a:moveTo>
                    <a:pt x="96570" y="30734"/>
                  </a:moveTo>
                  <a:lnTo>
                    <a:pt x="92163" y="30734"/>
                  </a:lnTo>
                  <a:lnTo>
                    <a:pt x="92163" y="36868"/>
                  </a:lnTo>
                  <a:lnTo>
                    <a:pt x="96570" y="36868"/>
                  </a:lnTo>
                  <a:lnTo>
                    <a:pt x="96570" y="30734"/>
                  </a:lnTo>
                  <a:close/>
                </a:path>
                <a:path w="125729" h="62864">
                  <a:moveTo>
                    <a:pt x="96570" y="22821"/>
                  </a:moveTo>
                  <a:lnTo>
                    <a:pt x="92163" y="22821"/>
                  </a:lnTo>
                  <a:lnTo>
                    <a:pt x="92163" y="28092"/>
                  </a:lnTo>
                  <a:lnTo>
                    <a:pt x="96570" y="28968"/>
                  </a:lnTo>
                  <a:lnTo>
                    <a:pt x="96570" y="22821"/>
                  </a:lnTo>
                  <a:close/>
                </a:path>
                <a:path w="125729" h="62864">
                  <a:moveTo>
                    <a:pt x="96570" y="14922"/>
                  </a:moveTo>
                  <a:lnTo>
                    <a:pt x="92163" y="14922"/>
                  </a:lnTo>
                  <a:lnTo>
                    <a:pt x="92163" y="20193"/>
                  </a:lnTo>
                  <a:lnTo>
                    <a:pt x="96570" y="21069"/>
                  </a:lnTo>
                  <a:lnTo>
                    <a:pt x="96570" y="14922"/>
                  </a:lnTo>
                  <a:close/>
                </a:path>
                <a:path w="125729" h="62864">
                  <a:moveTo>
                    <a:pt x="96570" y="7035"/>
                  </a:moveTo>
                  <a:lnTo>
                    <a:pt x="92163" y="7035"/>
                  </a:lnTo>
                  <a:lnTo>
                    <a:pt x="92163" y="13169"/>
                  </a:lnTo>
                  <a:lnTo>
                    <a:pt x="96570" y="13169"/>
                  </a:lnTo>
                  <a:lnTo>
                    <a:pt x="96570" y="7035"/>
                  </a:lnTo>
                  <a:close/>
                </a:path>
                <a:path w="125729" h="62864">
                  <a:moveTo>
                    <a:pt x="101828" y="54419"/>
                  </a:moveTo>
                  <a:lnTo>
                    <a:pt x="97421" y="54419"/>
                  </a:lnTo>
                  <a:lnTo>
                    <a:pt x="97421" y="60579"/>
                  </a:lnTo>
                  <a:lnTo>
                    <a:pt x="101828" y="60579"/>
                  </a:lnTo>
                  <a:lnTo>
                    <a:pt x="101828" y="54419"/>
                  </a:lnTo>
                  <a:close/>
                </a:path>
                <a:path w="125729" h="62864">
                  <a:moveTo>
                    <a:pt x="101828" y="46520"/>
                  </a:moveTo>
                  <a:lnTo>
                    <a:pt x="97421" y="46520"/>
                  </a:lnTo>
                  <a:lnTo>
                    <a:pt x="97421" y="52679"/>
                  </a:lnTo>
                  <a:lnTo>
                    <a:pt x="101828" y="52679"/>
                  </a:lnTo>
                  <a:lnTo>
                    <a:pt x="101828" y="46520"/>
                  </a:lnTo>
                  <a:close/>
                </a:path>
                <a:path w="125729" h="62864">
                  <a:moveTo>
                    <a:pt x="101828" y="39497"/>
                  </a:moveTo>
                  <a:lnTo>
                    <a:pt x="97421" y="38633"/>
                  </a:lnTo>
                  <a:lnTo>
                    <a:pt x="97421" y="44780"/>
                  </a:lnTo>
                  <a:lnTo>
                    <a:pt x="101828" y="44780"/>
                  </a:lnTo>
                  <a:lnTo>
                    <a:pt x="101828" y="39497"/>
                  </a:lnTo>
                  <a:close/>
                </a:path>
                <a:path w="125729" h="62864">
                  <a:moveTo>
                    <a:pt x="101828" y="31597"/>
                  </a:moveTo>
                  <a:lnTo>
                    <a:pt x="97421" y="30734"/>
                  </a:lnTo>
                  <a:lnTo>
                    <a:pt x="97421" y="36868"/>
                  </a:lnTo>
                  <a:lnTo>
                    <a:pt x="101828" y="36868"/>
                  </a:lnTo>
                  <a:lnTo>
                    <a:pt x="101828" y="31597"/>
                  </a:lnTo>
                  <a:close/>
                </a:path>
                <a:path w="125729" h="62864">
                  <a:moveTo>
                    <a:pt x="101828" y="23698"/>
                  </a:moveTo>
                  <a:lnTo>
                    <a:pt x="97421" y="22821"/>
                  </a:lnTo>
                  <a:lnTo>
                    <a:pt x="97421" y="28968"/>
                  </a:lnTo>
                  <a:lnTo>
                    <a:pt x="101828" y="28968"/>
                  </a:lnTo>
                  <a:lnTo>
                    <a:pt x="101828" y="23698"/>
                  </a:lnTo>
                  <a:close/>
                </a:path>
                <a:path w="125729" h="62864">
                  <a:moveTo>
                    <a:pt x="101828" y="15811"/>
                  </a:moveTo>
                  <a:lnTo>
                    <a:pt x="97421" y="14922"/>
                  </a:lnTo>
                  <a:lnTo>
                    <a:pt x="97421" y="21069"/>
                  </a:lnTo>
                  <a:lnTo>
                    <a:pt x="101828" y="21069"/>
                  </a:lnTo>
                  <a:lnTo>
                    <a:pt x="101828" y="15811"/>
                  </a:lnTo>
                  <a:close/>
                </a:path>
                <a:path w="125729" h="62864">
                  <a:moveTo>
                    <a:pt x="101828" y="7899"/>
                  </a:moveTo>
                  <a:lnTo>
                    <a:pt x="97421" y="7035"/>
                  </a:lnTo>
                  <a:lnTo>
                    <a:pt x="97421" y="14058"/>
                  </a:lnTo>
                  <a:lnTo>
                    <a:pt x="101828" y="14058"/>
                  </a:lnTo>
                  <a:lnTo>
                    <a:pt x="101828" y="7899"/>
                  </a:lnTo>
                  <a:close/>
                </a:path>
                <a:path w="125729" h="62864">
                  <a:moveTo>
                    <a:pt x="107950" y="55308"/>
                  </a:moveTo>
                  <a:lnTo>
                    <a:pt x="103568" y="54419"/>
                  </a:lnTo>
                  <a:lnTo>
                    <a:pt x="103568" y="60579"/>
                  </a:lnTo>
                  <a:lnTo>
                    <a:pt x="107950" y="60579"/>
                  </a:lnTo>
                  <a:lnTo>
                    <a:pt x="107950" y="55308"/>
                  </a:lnTo>
                  <a:close/>
                </a:path>
                <a:path w="125729" h="62864">
                  <a:moveTo>
                    <a:pt x="107950" y="47409"/>
                  </a:moveTo>
                  <a:lnTo>
                    <a:pt x="103568" y="46520"/>
                  </a:lnTo>
                  <a:lnTo>
                    <a:pt x="103568" y="52679"/>
                  </a:lnTo>
                  <a:lnTo>
                    <a:pt x="107950" y="52679"/>
                  </a:lnTo>
                  <a:lnTo>
                    <a:pt x="107950" y="47409"/>
                  </a:lnTo>
                  <a:close/>
                </a:path>
                <a:path w="125729" h="62864">
                  <a:moveTo>
                    <a:pt x="107950" y="39497"/>
                  </a:moveTo>
                  <a:lnTo>
                    <a:pt x="103555" y="39497"/>
                  </a:lnTo>
                  <a:lnTo>
                    <a:pt x="103555" y="45643"/>
                  </a:lnTo>
                  <a:lnTo>
                    <a:pt x="107950" y="45643"/>
                  </a:lnTo>
                  <a:lnTo>
                    <a:pt x="107950" y="39497"/>
                  </a:lnTo>
                  <a:close/>
                </a:path>
                <a:path w="125729" h="62864">
                  <a:moveTo>
                    <a:pt x="107950" y="31597"/>
                  </a:moveTo>
                  <a:lnTo>
                    <a:pt x="103555" y="31597"/>
                  </a:lnTo>
                  <a:lnTo>
                    <a:pt x="103555" y="37744"/>
                  </a:lnTo>
                  <a:lnTo>
                    <a:pt x="107950" y="37744"/>
                  </a:lnTo>
                  <a:lnTo>
                    <a:pt x="107950" y="31597"/>
                  </a:lnTo>
                  <a:close/>
                </a:path>
                <a:path w="125729" h="62864">
                  <a:moveTo>
                    <a:pt x="107950" y="23698"/>
                  </a:moveTo>
                  <a:lnTo>
                    <a:pt x="103555" y="23698"/>
                  </a:lnTo>
                  <a:lnTo>
                    <a:pt x="103555" y="29870"/>
                  </a:lnTo>
                  <a:lnTo>
                    <a:pt x="107950" y="29870"/>
                  </a:lnTo>
                  <a:lnTo>
                    <a:pt x="107950" y="23698"/>
                  </a:lnTo>
                  <a:close/>
                </a:path>
                <a:path w="125729" h="62864">
                  <a:moveTo>
                    <a:pt x="107950" y="15811"/>
                  </a:moveTo>
                  <a:lnTo>
                    <a:pt x="103555" y="15811"/>
                  </a:lnTo>
                  <a:lnTo>
                    <a:pt x="103555" y="21958"/>
                  </a:lnTo>
                  <a:lnTo>
                    <a:pt x="107950" y="21958"/>
                  </a:lnTo>
                  <a:lnTo>
                    <a:pt x="107950" y="15811"/>
                  </a:lnTo>
                  <a:close/>
                </a:path>
                <a:path w="125729" h="62864">
                  <a:moveTo>
                    <a:pt x="107950" y="7899"/>
                  </a:moveTo>
                  <a:lnTo>
                    <a:pt x="103555" y="7899"/>
                  </a:lnTo>
                  <a:lnTo>
                    <a:pt x="103555" y="14058"/>
                  </a:lnTo>
                  <a:lnTo>
                    <a:pt x="107950" y="14058"/>
                  </a:lnTo>
                  <a:lnTo>
                    <a:pt x="107950" y="7899"/>
                  </a:lnTo>
                  <a:close/>
                </a:path>
                <a:path w="125729" h="62864">
                  <a:moveTo>
                    <a:pt x="114096" y="55308"/>
                  </a:moveTo>
                  <a:lnTo>
                    <a:pt x="109728" y="55308"/>
                  </a:lnTo>
                  <a:lnTo>
                    <a:pt x="109728" y="60579"/>
                  </a:lnTo>
                  <a:lnTo>
                    <a:pt x="114096" y="61455"/>
                  </a:lnTo>
                  <a:lnTo>
                    <a:pt x="114096" y="55308"/>
                  </a:lnTo>
                  <a:close/>
                </a:path>
                <a:path w="125729" h="62864">
                  <a:moveTo>
                    <a:pt x="114096" y="47409"/>
                  </a:moveTo>
                  <a:lnTo>
                    <a:pt x="109728" y="47409"/>
                  </a:lnTo>
                  <a:lnTo>
                    <a:pt x="109728" y="52679"/>
                  </a:lnTo>
                  <a:lnTo>
                    <a:pt x="114096" y="53555"/>
                  </a:lnTo>
                  <a:lnTo>
                    <a:pt x="114096" y="47409"/>
                  </a:lnTo>
                  <a:close/>
                </a:path>
                <a:path w="125729" h="62864">
                  <a:moveTo>
                    <a:pt x="114096" y="39497"/>
                  </a:moveTo>
                  <a:lnTo>
                    <a:pt x="109728" y="39497"/>
                  </a:lnTo>
                  <a:lnTo>
                    <a:pt x="109728" y="45643"/>
                  </a:lnTo>
                  <a:lnTo>
                    <a:pt x="114096" y="45643"/>
                  </a:lnTo>
                  <a:lnTo>
                    <a:pt x="114096" y="39497"/>
                  </a:lnTo>
                  <a:close/>
                </a:path>
                <a:path w="125729" h="62864">
                  <a:moveTo>
                    <a:pt x="114096" y="32486"/>
                  </a:moveTo>
                  <a:lnTo>
                    <a:pt x="109728" y="31597"/>
                  </a:lnTo>
                  <a:lnTo>
                    <a:pt x="109728" y="37744"/>
                  </a:lnTo>
                  <a:lnTo>
                    <a:pt x="114096" y="37744"/>
                  </a:lnTo>
                  <a:lnTo>
                    <a:pt x="114096" y="32486"/>
                  </a:lnTo>
                  <a:close/>
                </a:path>
                <a:path w="125729" h="62864">
                  <a:moveTo>
                    <a:pt x="114096" y="24587"/>
                  </a:moveTo>
                  <a:lnTo>
                    <a:pt x="109728" y="23698"/>
                  </a:lnTo>
                  <a:lnTo>
                    <a:pt x="109728" y="29857"/>
                  </a:lnTo>
                  <a:lnTo>
                    <a:pt x="114096" y="29857"/>
                  </a:lnTo>
                  <a:lnTo>
                    <a:pt x="114096" y="24587"/>
                  </a:lnTo>
                  <a:close/>
                </a:path>
                <a:path w="125729" h="62864">
                  <a:moveTo>
                    <a:pt x="114096" y="16687"/>
                  </a:moveTo>
                  <a:lnTo>
                    <a:pt x="109728" y="15811"/>
                  </a:lnTo>
                  <a:lnTo>
                    <a:pt x="109728" y="21958"/>
                  </a:lnTo>
                  <a:lnTo>
                    <a:pt x="114096" y="22821"/>
                  </a:lnTo>
                  <a:lnTo>
                    <a:pt x="114096" y="16687"/>
                  </a:lnTo>
                  <a:close/>
                </a:path>
                <a:path w="125729" h="62864">
                  <a:moveTo>
                    <a:pt x="114096" y="8788"/>
                  </a:moveTo>
                  <a:lnTo>
                    <a:pt x="109728" y="7899"/>
                  </a:lnTo>
                  <a:lnTo>
                    <a:pt x="109728" y="14058"/>
                  </a:lnTo>
                  <a:lnTo>
                    <a:pt x="114096" y="14922"/>
                  </a:lnTo>
                  <a:lnTo>
                    <a:pt x="114096" y="8788"/>
                  </a:lnTo>
                  <a:close/>
                </a:path>
                <a:path w="125729" h="62864">
                  <a:moveTo>
                    <a:pt x="119367" y="56184"/>
                  </a:moveTo>
                  <a:lnTo>
                    <a:pt x="115874" y="55308"/>
                  </a:lnTo>
                  <a:lnTo>
                    <a:pt x="115874" y="61455"/>
                  </a:lnTo>
                  <a:lnTo>
                    <a:pt x="119367" y="61455"/>
                  </a:lnTo>
                  <a:lnTo>
                    <a:pt x="119367" y="56184"/>
                  </a:lnTo>
                  <a:close/>
                </a:path>
                <a:path w="125729" h="62864">
                  <a:moveTo>
                    <a:pt x="119367" y="48285"/>
                  </a:moveTo>
                  <a:lnTo>
                    <a:pt x="115874" y="47409"/>
                  </a:lnTo>
                  <a:lnTo>
                    <a:pt x="115874" y="53555"/>
                  </a:lnTo>
                  <a:lnTo>
                    <a:pt x="119367" y="53555"/>
                  </a:lnTo>
                  <a:lnTo>
                    <a:pt x="119367" y="48285"/>
                  </a:lnTo>
                  <a:close/>
                </a:path>
                <a:path w="125729" h="62864">
                  <a:moveTo>
                    <a:pt x="119367" y="40386"/>
                  </a:moveTo>
                  <a:lnTo>
                    <a:pt x="115874" y="39497"/>
                  </a:lnTo>
                  <a:lnTo>
                    <a:pt x="115874" y="45643"/>
                  </a:lnTo>
                  <a:lnTo>
                    <a:pt x="119367" y="45643"/>
                  </a:lnTo>
                  <a:lnTo>
                    <a:pt x="119367" y="40386"/>
                  </a:lnTo>
                  <a:close/>
                </a:path>
                <a:path w="125729" h="62864">
                  <a:moveTo>
                    <a:pt x="119367" y="32486"/>
                  </a:moveTo>
                  <a:lnTo>
                    <a:pt x="115874" y="32486"/>
                  </a:lnTo>
                  <a:lnTo>
                    <a:pt x="115874" y="38633"/>
                  </a:lnTo>
                  <a:lnTo>
                    <a:pt x="119367" y="38633"/>
                  </a:lnTo>
                  <a:lnTo>
                    <a:pt x="119367" y="32486"/>
                  </a:lnTo>
                  <a:close/>
                </a:path>
                <a:path w="125729" h="62864">
                  <a:moveTo>
                    <a:pt x="119367" y="24587"/>
                  </a:moveTo>
                  <a:lnTo>
                    <a:pt x="115874" y="24587"/>
                  </a:lnTo>
                  <a:lnTo>
                    <a:pt x="115874" y="30734"/>
                  </a:lnTo>
                  <a:lnTo>
                    <a:pt x="119367" y="30734"/>
                  </a:lnTo>
                  <a:lnTo>
                    <a:pt x="119367" y="24587"/>
                  </a:lnTo>
                  <a:close/>
                </a:path>
                <a:path w="125729" h="62864">
                  <a:moveTo>
                    <a:pt x="119367" y="16687"/>
                  </a:moveTo>
                  <a:lnTo>
                    <a:pt x="115874" y="16687"/>
                  </a:lnTo>
                  <a:lnTo>
                    <a:pt x="115874" y="22821"/>
                  </a:lnTo>
                  <a:lnTo>
                    <a:pt x="119367" y="22821"/>
                  </a:lnTo>
                  <a:lnTo>
                    <a:pt x="119367" y="16687"/>
                  </a:lnTo>
                  <a:close/>
                </a:path>
                <a:path w="125729" h="62864">
                  <a:moveTo>
                    <a:pt x="119367" y="9664"/>
                  </a:moveTo>
                  <a:lnTo>
                    <a:pt x="115874" y="8788"/>
                  </a:lnTo>
                  <a:lnTo>
                    <a:pt x="115874" y="14922"/>
                  </a:lnTo>
                  <a:lnTo>
                    <a:pt x="119367" y="14922"/>
                  </a:lnTo>
                  <a:lnTo>
                    <a:pt x="119367" y="9664"/>
                  </a:lnTo>
                  <a:close/>
                </a:path>
                <a:path w="125729" h="62864">
                  <a:moveTo>
                    <a:pt x="125514" y="56184"/>
                  </a:moveTo>
                  <a:lnTo>
                    <a:pt x="121132" y="56184"/>
                  </a:lnTo>
                  <a:lnTo>
                    <a:pt x="121132" y="61455"/>
                  </a:lnTo>
                  <a:lnTo>
                    <a:pt x="125514" y="62331"/>
                  </a:lnTo>
                  <a:lnTo>
                    <a:pt x="125514" y="56184"/>
                  </a:lnTo>
                  <a:close/>
                </a:path>
                <a:path w="125729" h="62864">
                  <a:moveTo>
                    <a:pt x="125514" y="48285"/>
                  </a:moveTo>
                  <a:lnTo>
                    <a:pt x="121132" y="48285"/>
                  </a:lnTo>
                  <a:lnTo>
                    <a:pt x="121132" y="53555"/>
                  </a:lnTo>
                  <a:lnTo>
                    <a:pt x="125514" y="54419"/>
                  </a:lnTo>
                  <a:lnTo>
                    <a:pt x="125514" y="48285"/>
                  </a:lnTo>
                  <a:close/>
                </a:path>
                <a:path w="125729" h="62864">
                  <a:moveTo>
                    <a:pt x="125514" y="40386"/>
                  </a:moveTo>
                  <a:lnTo>
                    <a:pt x="121132" y="40386"/>
                  </a:lnTo>
                  <a:lnTo>
                    <a:pt x="121132" y="45643"/>
                  </a:lnTo>
                  <a:lnTo>
                    <a:pt x="125514" y="46520"/>
                  </a:lnTo>
                  <a:lnTo>
                    <a:pt x="125514" y="40386"/>
                  </a:lnTo>
                  <a:close/>
                </a:path>
                <a:path w="125729" h="62864">
                  <a:moveTo>
                    <a:pt x="125514" y="32486"/>
                  </a:moveTo>
                  <a:lnTo>
                    <a:pt x="121132" y="32486"/>
                  </a:lnTo>
                  <a:lnTo>
                    <a:pt x="121132" y="38633"/>
                  </a:lnTo>
                  <a:lnTo>
                    <a:pt x="125514" y="38633"/>
                  </a:lnTo>
                  <a:lnTo>
                    <a:pt x="125514" y="32486"/>
                  </a:lnTo>
                  <a:close/>
                </a:path>
                <a:path w="125729" h="62864">
                  <a:moveTo>
                    <a:pt x="125514" y="25463"/>
                  </a:moveTo>
                  <a:lnTo>
                    <a:pt x="121132" y="24587"/>
                  </a:lnTo>
                  <a:lnTo>
                    <a:pt x="121132" y="30734"/>
                  </a:lnTo>
                  <a:lnTo>
                    <a:pt x="125514" y="31597"/>
                  </a:lnTo>
                  <a:lnTo>
                    <a:pt x="125514" y="25463"/>
                  </a:lnTo>
                  <a:close/>
                </a:path>
                <a:path w="125729" h="62864">
                  <a:moveTo>
                    <a:pt x="125514" y="17564"/>
                  </a:moveTo>
                  <a:lnTo>
                    <a:pt x="121132" y="17564"/>
                  </a:lnTo>
                  <a:lnTo>
                    <a:pt x="121132" y="22821"/>
                  </a:lnTo>
                  <a:lnTo>
                    <a:pt x="125514" y="23698"/>
                  </a:lnTo>
                  <a:lnTo>
                    <a:pt x="125514" y="17564"/>
                  </a:lnTo>
                  <a:close/>
                </a:path>
                <a:path w="125729" h="62864">
                  <a:moveTo>
                    <a:pt x="125514" y="9664"/>
                  </a:moveTo>
                  <a:lnTo>
                    <a:pt x="121132" y="9664"/>
                  </a:lnTo>
                  <a:lnTo>
                    <a:pt x="121132" y="14922"/>
                  </a:lnTo>
                  <a:lnTo>
                    <a:pt x="125514" y="15811"/>
                  </a:lnTo>
                  <a:lnTo>
                    <a:pt x="125514" y="96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697552" y="4644656"/>
              <a:ext cx="132080" cy="64135"/>
            </a:xfrm>
            <a:custGeom>
              <a:avLst/>
              <a:gdLst/>
              <a:ahLst/>
              <a:cxnLst/>
              <a:rect l="l" t="t" r="r" b="b"/>
              <a:pathLst>
                <a:path w="132079" h="64135">
                  <a:moveTo>
                    <a:pt x="5283" y="876"/>
                  </a:moveTo>
                  <a:lnTo>
                    <a:pt x="0" y="0"/>
                  </a:lnTo>
                  <a:lnTo>
                    <a:pt x="0" y="6146"/>
                  </a:lnTo>
                  <a:lnTo>
                    <a:pt x="5283" y="7023"/>
                  </a:lnTo>
                  <a:lnTo>
                    <a:pt x="5283" y="876"/>
                  </a:lnTo>
                  <a:close/>
                </a:path>
                <a:path w="132079" h="64135">
                  <a:moveTo>
                    <a:pt x="75501" y="54432"/>
                  </a:moveTo>
                  <a:lnTo>
                    <a:pt x="70243" y="54432"/>
                  </a:lnTo>
                  <a:lnTo>
                    <a:pt x="70243" y="60566"/>
                  </a:lnTo>
                  <a:lnTo>
                    <a:pt x="75501" y="60566"/>
                  </a:lnTo>
                  <a:lnTo>
                    <a:pt x="75501" y="54432"/>
                  </a:lnTo>
                  <a:close/>
                </a:path>
                <a:path w="132079" h="64135">
                  <a:moveTo>
                    <a:pt x="75501" y="46532"/>
                  </a:moveTo>
                  <a:lnTo>
                    <a:pt x="70243" y="45643"/>
                  </a:lnTo>
                  <a:lnTo>
                    <a:pt x="70243" y="51790"/>
                  </a:lnTo>
                  <a:lnTo>
                    <a:pt x="75501" y="52666"/>
                  </a:lnTo>
                  <a:lnTo>
                    <a:pt x="75501" y="46532"/>
                  </a:lnTo>
                  <a:close/>
                </a:path>
                <a:path w="132079" h="64135">
                  <a:moveTo>
                    <a:pt x="75501" y="38633"/>
                  </a:moveTo>
                  <a:lnTo>
                    <a:pt x="70243" y="37744"/>
                  </a:lnTo>
                  <a:lnTo>
                    <a:pt x="70243" y="43891"/>
                  </a:lnTo>
                  <a:lnTo>
                    <a:pt x="75501" y="44780"/>
                  </a:lnTo>
                  <a:lnTo>
                    <a:pt x="75501" y="38633"/>
                  </a:lnTo>
                  <a:close/>
                </a:path>
                <a:path w="132079" h="64135">
                  <a:moveTo>
                    <a:pt x="75501" y="30734"/>
                  </a:moveTo>
                  <a:lnTo>
                    <a:pt x="70243" y="29845"/>
                  </a:lnTo>
                  <a:lnTo>
                    <a:pt x="70243" y="36004"/>
                  </a:lnTo>
                  <a:lnTo>
                    <a:pt x="75501" y="36880"/>
                  </a:lnTo>
                  <a:lnTo>
                    <a:pt x="75501" y="30734"/>
                  </a:lnTo>
                  <a:close/>
                </a:path>
                <a:path w="132079" h="64135">
                  <a:moveTo>
                    <a:pt x="75501" y="21958"/>
                  </a:moveTo>
                  <a:lnTo>
                    <a:pt x="70243" y="21958"/>
                  </a:lnTo>
                  <a:lnTo>
                    <a:pt x="70243" y="28105"/>
                  </a:lnTo>
                  <a:lnTo>
                    <a:pt x="75501" y="28105"/>
                  </a:lnTo>
                  <a:lnTo>
                    <a:pt x="75501" y="21958"/>
                  </a:lnTo>
                  <a:close/>
                </a:path>
                <a:path w="132079" h="64135">
                  <a:moveTo>
                    <a:pt x="75501" y="14046"/>
                  </a:moveTo>
                  <a:lnTo>
                    <a:pt x="70243" y="14046"/>
                  </a:lnTo>
                  <a:lnTo>
                    <a:pt x="70243" y="20205"/>
                  </a:lnTo>
                  <a:lnTo>
                    <a:pt x="75501" y="20205"/>
                  </a:lnTo>
                  <a:lnTo>
                    <a:pt x="75501" y="14046"/>
                  </a:lnTo>
                  <a:close/>
                </a:path>
                <a:path w="132079" h="64135">
                  <a:moveTo>
                    <a:pt x="75501" y="6146"/>
                  </a:moveTo>
                  <a:lnTo>
                    <a:pt x="70243" y="6146"/>
                  </a:lnTo>
                  <a:lnTo>
                    <a:pt x="70243" y="12293"/>
                  </a:lnTo>
                  <a:lnTo>
                    <a:pt x="75501" y="12293"/>
                  </a:lnTo>
                  <a:lnTo>
                    <a:pt x="75501" y="6146"/>
                  </a:lnTo>
                  <a:close/>
                </a:path>
                <a:path w="132079" h="64135">
                  <a:moveTo>
                    <a:pt x="81648" y="54432"/>
                  </a:moveTo>
                  <a:lnTo>
                    <a:pt x="76377" y="54432"/>
                  </a:lnTo>
                  <a:lnTo>
                    <a:pt x="76377" y="60566"/>
                  </a:lnTo>
                  <a:lnTo>
                    <a:pt x="81648" y="60566"/>
                  </a:lnTo>
                  <a:lnTo>
                    <a:pt x="81648" y="54432"/>
                  </a:lnTo>
                  <a:close/>
                </a:path>
                <a:path w="132079" h="64135">
                  <a:moveTo>
                    <a:pt x="81648" y="46532"/>
                  </a:moveTo>
                  <a:lnTo>
                    <a:pt x="76377" y="46532"/>
                  </a:lnTo>
                  <a:lnTo>
                    <a:pt x="76377" y="52666"/>
                  </a:lnTo>
                  <a:lnTo>
                    <a:pt x="81648" y="52666"/>
                  </a:lnTo>
                  <a:lnTo>
                    <a:pt x="81648" y="46532"/>
                  </a:lnTo>
                  <a:close/>
                </a:path>
                <a:path w="132079" h="64135">
                  <a:moveTo>
                    <a:pt x="81648" y="38633"/>
                  </a:moveTo>
                  <a:lnTo>
                    <a:pt x="76377" y="38633"/>
                  </a:lnTo>
                  <a:lnTo>
                    <a:pt x="76377" y="44780"/>
                  </a:lnTo>
                  <a:lnTo>
                    <a:pt x="81648" y="44780"/>
                  </a:lnTo>
                  <a:lnTo>
                    <a:pt x="81648" y="38633"/>
                  </a:lnTo>
                  <a:close/>
                </a:path>
                <a:path w="132079" h="64135">
                  <a:moveTo>
                    <a:pt x="81648" y="30734"/>
                  </a:moveTo>
                  <a:lnTo>
                    <a:pt x="76377" y="30734"/>
                  </a:lnTo>
                  <a:lnTo>
                    <a:pt x="76377" y="36880"/>
                  </a:lnTo>
                  <a:lnTo>
                    <a:pt x="81648" y="36880"/>
                  </a:lnTo>
                  <a:lnTo>
                    <a:pt x="81648" y="30734"/>
                  </a:lnTo>
                  <a:close/>
                </a:path>
                <a:path w="132079" h="64135">
                  <a:moveTo>
                    <a:pt x="81648" y="22834"/>
                  </a:moveTo>
                  <a:lnTo>
                    <a:pt x="76377" y="21958"/>
                  </a:lnTo>
                  <a:lnTo>
                    <a:pt x="76377" y="28105"/>
                  </a:lnTo>
                  <a:lnTo>
                    <a:pt x="81648" y="28968"/>
                  </a:lnTo>
                  <a:lnTo>
                    <a:pt x="81648" y="22834"/>
                  </a:lnTo>
                  <a:close/>
                </a:path>
                <a:path w="132079" h="64135">
                  <a:moveTo>
                    <a:pt x="81648" y="14935"/>
                  </a:moveTo>
                  <a:lnTo>
                    <a:pt x="76377" y="14046"/>
                  </a:lnTo>
                  <a:lnTo>
                    <a:pt x="76377" y="20205"/>
                  </a:lnTo>
                  <a:lnTo>
                    <a:pt x="81648" y="21069"/>
                  </a:lnTo>
                  <a:lnTo>
                    <a:pt x="81648" y="14935"/>
                  </a:lnTo>
                  <a:close/>
                </a:path>
                <a:path w="132079" h="64135">
                  <a:moveTo>
                    <a:pt x="81648" y="7023"/>
                  </a:moveTo>
                  <a:lnTo>
                    <a:pt x="76377" y="6146"/>
                  </a:lnTo>
                  <a:lnTo>
                    <a:pt x="76377" y="12293"/>
                  </a:lnTo>
                  <a:lnTo>
                    <a:pt x="81648" y="13182"/>
                  </a:lnTo>
                  <a:lnTo>
                    <a:pt x="81648" y="7023"/>
                  </a:lnTo>
                  <a:close/>
                </a:path>
                <a:path w="132079" h="64135">
                  <a:moveTo>
                    <a:pt x="87795" y="55295"/>
                  </a:moveTo>
                  <a:lnTo>
                    <a:pt x="83400" y="55295"/>
                  </a:lnTo>
                  <a:lnTo>
                    <a:pt x="83400" y="61455"/>
                  </a:lnTo>
                  <a:lnTo>
                    <a:pt x="87795" y="61455"/>
                  </a:lnTo>
                  <a:lnTo>
                    <a:pt x="87795" y="55295"/>
                  </a:lnTo>
                  <a:close/>
                </a:path>
                <a:path w="132079" h="64135">
                  <a:moveTo>
                    <a:pt x="87795" y="47409"/>
                  </a:moveTo>
                  <a:lnTo>
                    <a:pt x="83400" y="46532"/>
                  </a:lnTo>
                  <a:lnTo>
                    <a:pt x="83400" y="52666"/>
                  </a:lnTo>
                  <a:lnTo>
                    <a:pt x="87795" y="53555"/>
                  </a:lnTo>
                  <a:lnTo>
                    <a:pt x="87795" y="47409"/>
                  </a:lnTo>
                  <a:close/>
                </a:path>
                <a:path w="132079" h="64135">
                  <a:moveTo>
                    <a:pt x="87795" y="38633"/>
                  </a:moveTo>
                  <a:lnTo>
                    <a:pt x="83400" y="38633"/>
                  </a:lnTo>
                  <a:lnTo>
                    <a:pt x="83400" y="44780"/>
                  </a:lnTo>
                  <a:lnTo>
                    <a:pt x="87795" y="45643"/>
                  </a:lnTo>
                  <a:lnTo>
                    <a:pt x="87795" y="38633"/>
                  </a:lnTo>
                  <a:close/>
                </a:path>
                <a:path w="132079" h="64135">
                  <a:moveTo>
                    <a:pt x="87795" y="31610"/>
                  </a:moveTo>
                  <a:lnTo>
                    <a:pt x="83400" y="30734"/>
                  </a:lnTo>
                  <a:lnTo>
                    <a:pt x="83400" y="36880"/>
                  </a:lnTo>
                  <a:lnTo>
                    <a:pt x="87795" y="37744"/>
                  </a:lnTo>
                  <a:lnTo>
                    <a:pt x="87795" y="31610"/>
                  </a:lnTo>
                  <a:close/>
                </a:path>
                <a:path w="132079" h="64135">
                  <a:moveTo>
                    <a:pt x="87795" y="22834"/>
                  </a:moveTo>
                  <a:lnTo>
                    <a:pt x="83400" y="22834"/>
                  </a:lnTo>
                  <a:lnTo>
                    <a:pt x="83400" y="28968"/>
                  </a:lnTo>
                  <a:lnTo>
                    <a:pt x="87795" y="28968"/>
                  </a:lnTo>
                  <a:lnTo>
                    <a:pt x="87795" y="22834"/>
                  </a:lnTo>
                  <a:close/>
                </a:path>
                <a:path w="132079" h="64135">
                  <a:moveTo>
                    <a:pt x="87795" y="14935"/>
                  </a:moveTo>
                  <a:lnTo>
                    <a:pt x="83400" y="14935"/>
                  </a:lnTo>
                  <a:lnTo>
                    <a:pt x="83400" y="21069"/>
                  </a:lnTo>
                  <a:lnTo>
                    <a:pt x="87795" y="21069"/>
                  </a:lnTo>
                  <a:lnTo>
                    <a:pt x="87795" y="14935"/>
                  </a:lnTo>
                  <a:close/>
                </a:path>
                <a:path w="132079" h="64135">
                  <a:moveTo>
                    <a:pt x="87795" y="7023"/>
                  </a:moveTo>
                  <a:lnTo>
                    <a:pt x="83400" y="7023"/>
                  </a:lnTo>
                  <a:lnTo>
                    <a:pt x="83400" y="13182"/>
                  </a:lnTo>
                  <a:lnTo>
                    <a:pt x="87795" y="13182"/>
                  </a:lnTo>
                  <a:lnTo>
                    <a:pt x="87795" y="7023"/>
                  </a:lnTo>
                  <a:close/>
                </a:path>
                <a:path w="132079" h="64135">
                  <a:moveTo>
                    <a:pt x="93941" y="55295"/>
                  </a:moveTo>
                  <a:lnTo>
                    <a:pt x="89560" y="55295"/>
                  </a:lnTo>
                  <a:lnTo>
                    <a:pt x="89560" y="61455"/>
                  </a:lnTo>
                  <a:lnTo>
                    <a:pt x="93941" y="61455"/>
                  </a:lnTo>
                  <a:lnTo>
                    <a:pt x="93941" y="55295"/>
                  </a:lnTo>
                  <a:close/>
                </a:path>
                <a:path w="132079" h="64135">
                  <a:moveTo>
                    <a:pt x="93941" y="47409"/>
                  </a:moveTo>
                  <a:lnTo>
                    <a:pt x="89560" y="47409"/>
                  </a:lnTo>
                  <a:lnTo>
                    <a:pt x="89560" y="53555"/>
                  </a:lnTo>
                  <a:lnTo>
                    <a:pt x="93941" y="53555"/>
                  </a:lnTo>
                  <a:lnTo>
                    <a:pt x="93941" y="47409"/>
                  </a:lnTo>
                  <a:close/>
                </a:path>
                <a:path w="132079" h="64135">
                  <a:moveTo>
                    <a:pt x="93941" y="39509"/>
                  </a:moveTo>
                  <a:lnTo>
                    <a:pt x="89560" y="39509"/>
                  </a:lnTo>
                  <a:lnTo>
                    <a:pt x="89560" y="45643"/>
                  </a:lnTo>
                  <a:lnTo>
                    <a:pt x="93941" y="45643"/>
                  </a:lnTo>
                  <a:lnTo>
                    <a:pt x="93941" y="39509"/>
                  </a:lnTo>
                  <a:close/>
                </a:path>
                <a:path w="132079" h="64135">
                  <a:moveTo>
                    <a:pt x="93941" y="31610"/>
                  </a:moveTo>
                  <a:lnTo>
                    <a:pt x="89560" y="31610"/>
                  </a:lnTo>
                  <a:lnTo>
                    <a:pt x="89560" y="37744"/>
                  </a:lnTo>
                  <a:lnTo>
                    <a:pt x="93941" y="37744"/>
                  </a:lnTo>
                  <a:lnTo>
                    <a:pt x="93941" y="31610"/>
                  </a:lnTo>
                  <a:close/>
                </a:path>
                <a:path w="132079" h="64135">
                  <a:moveTo>
                    <a:pt x="93941" y="23710"/>
                  </a:moveTo>
                  <a:lnTo>
                    <a:pt x="89560" y="23710"/>
                  </a:lnTo>
                  <a:lnTo>
                    <a:pt x="89560" y="28968"/>
                  </a:lnTo>
                  <a:lnTo>
                    <a:pt x="93941" y="29845"/>
                  </a:lnTo>
                  <a:lnTo>
                    <a:pt x="93941" y="23710"/>
                  </a:lnTo>
                  <a:close/>
                </a:path>
                <a:path w="132079" h="64135">
                  <a:moveTo>
                    <a:pt x="93941" y="15811"/>
                  </a:moveTo>
                  <a:lnTo>
                    <a:pt x="89560" y="14935"/>
                  </a:lnTo>
                  <a:lnTo>
                    <a:pt x="89560" y="21069"/>
                  </a:lnTo>
                  <a:lnTo>
                    <a:pt x="93941" y="21958"/>
                  </a:lnTo>
                  <a:lnTo>
                    <a:pt x="93941" y="15811"/>
                  </a:lnTo>
                  <a:close/>
                </a:path>
                <a:path w="132079" h="64135">
                  <a:moveTo>
                    <a:pt x="93941" y="7912"/>
                  </a:moveTo>
                  <a:lnTo>
                    <a:pt x="89560" y="7023"/>
                  </a:lnTo>
                  <a:lnTo>
                    <a:pt x="89560" y="13182"/>
                  </a:lnTo>
                  <a:lnTo>
                    <a:pt x="93941" y="13182"/>
                  </a:lnTo>
                  <a:lnTo>
                    <a:pt x="93941" y="7912"/>
                  </a:lnTo>
                  <a:close/>
                </a:path>
                <a:path w="132079" h="64135">
                  <a:moveTo>
                    <a:pt x="100076" y="56197"/>
                  </a:moveTo>
                  <a:lnTo>
                    <a:pt x="95681" y="56197"/>
                  </a:lnTo>
                  <a:lnTo>
                    <a:pt x="95681" y="61455"/>
                  </a:lnTo>
                  <a:lnTo>
                    <a:pt x="100076" y="62331"/>
                  </a:lnTo>
                  <a:lnTo>
                    <a:pt x="100076" y="56197"/>
                  </a:lnTo>
                  <a:close/>
                </a:path>
                <a:path w="132079" h="64135">
                  <a:moveTo>
                    <a:pt x="100076" y="48285"/>
                  </a:moveTo>
                  <a:lnTo>
                    <a:pt x="95681" y="47409"/>
                  </a:lnTo>
                  <a:lnTo>
                    <a:pt x="95681" y="53555"/>
                  </a:lnTo>
                  <a:lnTo>
                    <a:pt x="100076" y="54432"/>
                  </a:lnTo>
                  <a:lnTo>
                    <a:pt x="100076" y="48285"/>
                  </a:lnTo>
                  <a:close/>
                </a:path>
                <a:path w="132079" h="64135">
                  <a:moveTo>
                    <a:pt x="100076" y="40373"/>
                  </a:moveTo>
                  <a:lnTo>
                    <a:pt x="95681" y="39509"/>
                  </a:lnTo>
                  <a:lnTo>
                    <a:pt x="95681" y="45643"/>
                  </a:lnTo>
                  <a:lnTo>
                    <a:pt x="100076" y="45643"/>
                  </a:lnTo>
                  <a:lnTo>
                    <a:pt x="100076" y="40373"/>
                  </a:lnTo>
                  <a:close/>
                </a:path>
                <a:path w="132079" h="64135">
                  <a:moveTo>
                    <a:pt x="100076" y="32473"/>
                  </a:moveTo>
                  <a:lnTo>
                    <a:pt x="95681" y="31610"/>
                  </a:lnTo>
                  <a:lnTo>
                    <a:pt x="95681" y="37744"/>
                  </a:lnTo>
                  <a:lnTo>
                    <a:pt x="100076" y="38633"/>
                  </a:lnTo>
                  <a:lnTo>
                    <a:pt x="100076" y="32473"/>
                  </a:lnTo>
                  <a:close/>
                </a:path>
                <a:path w="132079" h="64135">
                  <a:moveTo>
                    <a:pt x="100076" y="24587"/>
                  </a:moveTo>
                  <a:lnTo>
                    <a:pt x="95681" y="23710"/>
                  </a:lnTo>
                  <a:lnTo>
                    <a:pt x="95681" y="29845"/>
                  </a:lnTo>
                  <a:lnTo>
                    <a:pt x="100076" y="29845"/>
                  </a:lnTo>
                  <a:lnTo>
                    <a:pt x="100076" y="24587"/>
                  </a:lnTo>
                  <a:close/>
                </a:path>
                <a:path w="132079" h="64135">
                  <a:moveTo>
                    <a:pt x="100076" y="15811"/>
                  </a:moveTo>
                  <a:lnTo>
                    <a:pt x="95681" y="15811"/>
                  </a:lnTo>
                  <a:lnTo>
                    <a:pt x="95681" y="21958"/>
                  </a:lnTo>
                  <a:lnTo>
                    <a:pt x="100076" y="21958"/>
                  </a:lnTo>
                  <a:lnTo>
                    <a:pt x="100076" y="15811"/>
                  </a:lnTo>
                  <a:close/>
                </a:path>
                <a:path w="132079" h="64135">
                  <a:moveTo>
                    <a:pt x="100076" y="7912"/>
                  </a:moveTo>
                  <a:lnTo>
                    <a:pt x="95681" y="7912"/>
                  </a:lnTo>
                  <a:lnTo>
                    <a:pt x="95681" y="14046"/>
                  </a:lnTo>
                  <a:lnTo>
                    <a:pt x="100076" y="14046"/>
                  </a:lnTo>
                  <a:lnTo>
                    <a:pt x="100076" y="7912"/>
                  </a:lnTo>
                  <a:close/>
                </a:path>
                <a:path w="132079" h="64135">
                  <a:moveTo>
                    <a:pt x="107086" y="56197"/>
                  </a:moveTo>
                  <a:lnTo>
                    <a:pt x="101828" y="56197"/>
                  </a:lnTo>
                  <a:lnTo>
                    <a:pt x="101828" y="62331"/>
                  </a:lnTo>
                  <a:lnTo>
                    <a:pt x="107086" y="62331"/>
                  </a:lnTo>
                  <a:lnTo>
                    <a:pt x="107086" y="56197"/>
                  </a:lnTo>
                  <a:close/>
                </a:path>
                <a:path w="132079" h="64135">
                  <a:moveTo>
                    <a:pt x="107086" y="48285"/>
                  </a:moveTo>
                  <a:lnTo>
                    <a:pt x="101828" y="48285"/>
                  </a:lnTo>
                  <a:lnTo>
                    <a:pt x="101828" y="54432"/>
                  </a:lnTo>
                  <a:lnTo>
                    <a:pt x="107086" y="54432"/>
                  </a:lnTo>
                  <a:lnTo>
                    <a:pt x="107086" y="48285"/>
                  </a:lnTo>
                  <a:close/>
                </a:path>
                <a:path w="132079" h="64135">
                  <a:moveTo>
                    <a:pt x="107086" y="40373"/>
                  </a:moveTo>
                  <a:lnTo>
                    <a:pt x="101828" y="40373"/>
                  </a:lnTo>
                  <a:lnTo>
                    <a:pt x="101828" y="46532"/>
                  </a:lnTo>
                  <a:lnTo>
                    <a:pt x="107086" y="46532"/>
                  </a:lnTo>
                  <a:lnTo>
                    <a:pt x="107086" y="40373"/>
                  </a:lnTo>
                  <a:close/>
                </a:path>
                <a:path w="132079" h="64135">
                  <a:moveTo>
                    <a:pt x="107086" y="32473"/>
                  </a:moveTo>
                  <a:lnTo>
                    <a:pt x="101828" y="32473"/>
                  </a:lnTo>
                  <a:lnTo>
                    <a:pt x="101828" y="38646"/>
                  </a:lnTo>
                  <a:lnTo>
                    <a:pt x="107086" y="38646"/>
                  </a:lnTo>
                  <a:lnTo>
                    <a:pt x="107086" y="32473"/>
                  </a:lnTo>
                  <a:close/>
                </a:path>
                <a:path w="132079" h="64135">
                  <a:moveTo>
                    <a:pt x="107086" y="24587"/>
                  </a:moveTo>
                  <a:lnTo>
                    <a:pt x="101828" y="24587"/>
                  </a:lnTo>
                  <a:lnTo>
                    <a:pt x="101828" y="30734"/>
                  </a:lnTo>
                  <a:lnTo>
                    <a:pt x="107086" y="30734"/>
                  </a:lnTo>
                  <a:lnTo>
                    <a:pt x="107086" y="24587"/>
                  </a:lnTo>
                  <a:close/>
                </a:path>
                <a:path w="132079" h="64135">
                  <a:moveTo>
                    <a:pt x="107086" y="16687"/>
                  </a:moveTo>
                  <a:lnTo>
                    <a:pt x="101828" y="16687"/>
                  </a:lnTo>
                  <a:lnTo>
                    <a:pt x="101828" y="21958"/>
                  </a:lnTo>
                  <a:lnTo>
                    <a:pt x="107086" y="22834"/>
                  </a:lnTo>
                  <a:lnTo>
                    <a:pt x="107086" y="16687"/>
                  </a:lnTo>
                  <a:close/>
                </a:path>
                <a:path w="132079" h="64135">
                  <a:moveTo>
                    <a:pt x="107086" y="8775"/>
                  </a:moveTo>
                  <a:lnTo>
                    <a:pt x="101828" y="7912"/>
                  </a:lnTo>
                  <a:lnTo>
                    <a:pt x="101828" y="14046"/>
                  </a:lnTo>
                  <a:lnTo>
                    <a:pt x="107086" y="14935"/>
                  </a:lnTo>
                  <a:lnTo>
                    <a:pt x="107086" y="8775"/>
                  </a:lnTo>
                  <a:close/>
                </a:path>
                <a:path w="132079" h="64135">
                  <a:moveTo>
                    <a:pt x="113245" y="57061"/>
                  </a:moveTo>
                  <a:lnTo>
                    <a:pt x="107988" y="57061"/>
                  </a:lnTo>
                  <a:lnTo>
                    <a:pt x="107988" y="62331"/>
                  </a:lnTo>
                  <a:lnTo>
                    <a:pt x="113245" y="63207"/>
                  </a:lnTo>
                  <a:lnTo>
                    <a:pt x="113245" y="57061"/>
                  </a:lnTo>
                  <a:close/>
                </a:path>
                <a:path w="132079" h="64135">
                  <a:moveTo>
                    <a:pt x="113245" y="49161"/>
                  </a:moveTo>
                  <a:lnTo>
                    <a:pt x="107988" y="48285"/>
                  </a:lnTo>
                  <a:lnTo>
                    <a:pt x="107988" y="54432"/>
                  </a:lnTo>
                  <a:lnTo>
                    <a:pt x="113245" y="55295"/>
                  </a:lnTo>
                  <a:lnTo>
                    <a:pt x="113245" y="49161"/>
                  </a:lnTo>
                  <a:close/>
                </a:path>
                <a:path w="132079" h="64135">
                  <a:moveTo>
                    <a:pt x="113245" y="41262"/>
                  </a:moveTo>
                  <a:lnTo>
                    <a:pt x="107988" y="40373"/>
                  </a:lnTo>
                  <a:lnTo>
                    <a:pt x="107988" y="46532"/>
                  </a:lnTo>
                  <a:lnTo>
                    <a:pt x="113245" y="46532"/>
                  </a:lnTo>
                  <a:lnTo>
                    <a:pt x="113245" y="41262"/>
                  </a:lnTo>
                  <a:close/>
                </a:path>
                <a:path w="132079" h="64135">
                  <a:moveTo>
                    <a:pt x="113245" y="32473"/>
                  </a:moveTo>
                  <a:lnTo>
                    <a:pt x="107988" y="32473"/>
                  </a:lnTo>
                  <a:lnTo>
                    <a:pt x="107988" y="38646"/>
                  </a:lnTo>
                  <a:lnTo>
                    <a:pt x="113245" y="38646"/>
                  </a:lnTo>
                  <a:lnTo>
                    <a:pt x="113245" y="32473"/>
                  </a:lnTo>
                  <a:close/>
                </a:path>
                <a:path w="132079" h="64135">
                  <a:moveTo>
                    <a:pt x="113245" y="25476"/>
                  </a:moveTo>
                  <a:lnTo>
                    <a:pt x="107988" y="24587"/>
                  </a:lnTo>
                  <a:lnTo>
                    <a:pt x="107988" y="30734"/>
                  </a:lnTo>
                  <a:lnTo>
                    <a:pt x="113245" y="31610"/>
                  </a:lnTo>
                  <a:lnTo>
                    <a:pt x="113245" y="25476"/>
                  </a:lnTo>
                  <a:close/>
                </a:path>
                <a:path w="132079" h="64135">
                  <a:moveTo>
                    <a:pt x="113245" y="17564"/>
                  </a:moveTo>
                  <a:lnTo>
                    <a:pt x="107988" y="16687"/>
                  </a:lnTo>
                  <a:lnTo>
                    <a:pt x="107988" y="22834"/>
                  </a:lnTo>
                  <a:lnTo>
                    <a:pt x="113245" y="22834"/>
                  </a:lnTo>
                  <a:lnTo>
                    <a:pt x="113245" y="17564"/>
                  </a:lnTo>
                  <a:close/>
                </a:path>
                <a:path w="132079" h="64135">
                  <a:moveTo>
                    <a:pt x="113245" y="8775"/>
                  </a:moveTo>
                  <a:lnTo>
                    <a:pt x="107988" y="8775"/>
                  </a:lnTo>
                  <a:lnTo>
                    <a:pt x="107988" y="14935"/>
                  </a:lnTo>
                  <a:lnTo>
                    <a:pt x="113245" y="14935"/>
                  </a:lnTo>
                  <a:lnTo>
                    <a:pt x="113245" y="8775"/>
                  </a:lnTo>
                  <a:close/>
                </a:path>
                <a:path w="132079" h="64135">
                  <a:moveTo>
                    <a:pt x="119380" y="57061"/>
                  </a:moveTo>
                  <a:lnTo>
                    <a:pt x="114122" y="57061"/>
                  </a:lnTo>
                  <a:lnTo>
                    <a:pt x="114122" y="63207"/>
                  </a:lnTo>
                  <a:lnTo>
                    <a:pt x="119380" y="63207"/>
                  </a:lnTo>
                  <a:lnTo>
                    <a:pt x="119380" y="57061"/>
                  </a:lnTo>
                  <a:close/>
                </a:path>
                <a:path w="132079" h="64135">
                  <a:moveTo>
                    <a:pt x="119380" y="49161"/>
                  </a:moveTo>
                  <a:lnTo>
                    <a:pt x="114122" y="49161"/>
                  </a:lnTo>
                  <a:lnTo>
                    <a:pt x="114122" y="55295"/>
                  </a:lnTo>
                  <a:lnTo>
                    <a:pt x="119380" y="55295"/>
                  </a:lnTo>
                  <a:lnTo>
                    <a:pt x="119380" y="49161"/>
                  </a:lnTo>
                  <a:close/>
                </a:path>
                <a:path w="132079" h="64135">
                  <a:moveTo>
                    <a:pt x="119380" y="41262"/>
                  </a:moveTo>
                  <a:lnTo>
                    <a:pt x="114122" y="41262"/>
                  </a:lnTo>
                  <a:lnTo>
                    <a:pt x="114122" y="47409"/>
                  </a:lnTo>
                  <a:lnTo>
                    <a:pt x="119380" y="47409"/>
                  </a:lnTo>
                  <a:lnTo>
                    <a:pt x="119380" y="41262"/>
                  </a:lnTo>
                  <a:close/>
                </a:path>
                <a:path w="132079" h="64135">
                  <a:moveTo>
                    <a:pt x="119380" y="33375"/>
                  </a:moveTo>
                  <a:lnTo>
                    <a:pt x="114122" y="33375"/>
                  </a:lnTo>
                  <a:lnTo>
                    <a:pt x="114122" y="38633"/>
                  </a:lnTo>
                  <a:lnTo>
                    <a:pt x="119380" y="39509"/>
                  </a:lnTo>
                  <a:lnTo>
                    <a:pt x="119380" y="33375"/>
                  </a:lnTo>
                  <a:close/>
                </a:path>
                <a:path w="132079" h="64135">
                  <a:moveTo>
                    <a:pt x="119380" y="25476"/>
                  </a:moveTo>
                  <a:lnTo>
                    <a:pt x="114122" y="25476"/>
                  </a:lnTo>
                  <a:lnTo>
                    <a:pt x="114122" y="31610"/>
                  </a:lnTo>
                  <a:lnTo>
                    <a:pt x="119380" y="31610"/>
                  </a:lnTo>
                  <a:lnTo>
                    <a:pt x="119380" y="25476"/>
                  </a:lnTo>
                  <a:close/>
                </a:path>
                <a:path w="132079" h="64135">
                  <a:moveTo>
                    <a:pt x="119380" y="17564"/>
                  </a:moveTo>
                  <a:lnTo>
                    <a:pt x="114122" y="17564"/>
                  </a:lnTo>
                  <a:lnTo>
                    <a:pt x="114122" y="23710"/>
                  </a:lnTo>
                  <a:lnTo>
                    <a:pt x="119380" y="23710"/>
                  </a:lnTo>
                  <a:lnTo>
                    <a:pt x="119380" y="17564"/>
                  </a:lnTo>
                  <a:close/>
                </a:path>
                <a:path w="132079" h="64135">
                  <a:moveTo>
                    <a:pt x="119380" y="9652"/>
                  </a:moveTo>
                  <a:lnTo>
                    <a:pt x="114122" y="9652"/>
                  </a:lnTo>
                  <a:lnTo>
                    <a:pt x="114122" y="14935"/>
                  </a:lnTo>
                  <a:lnTo>
                    <a:pt x="119380" y="15811"/>
                  </a:lnTo>
                  <a:lnTo>
                    <a:pt x="119380" y="9652"/>
                  </a:lnTo>
                  <a:close/>
                </a:path>
                <a:path w="132079" h="64135">
                  <a:moveTo>
                    <a:pt x="125539" y="57937"/>
                  </a:moveTo>
                  <a:lnTo>
                    <a:pt x="120281" y="57937"/>
                  </a:lnTo>
                  <a:lnTo>
                    <a:pt x="120281" y="63207"/>
                  </a:lnTo>
                  <a:lnTo>
                    <a:pt x="125539" y="64084"/>
                  </a:lnTo>
                  <a:lnTo>
                    <a:pt x="125539" y="57937"/>
                  </a:lnTo>
                  <a:close/>
                </a:path>
                <a:path w="132079" h="64135">
                  <a:moveTo>
                    <a:pt x="125539" y="50038"/>
                  </a:moveTo>
                  <a:lnTo>
                    <a:pt x="120281" y="49161"/>
                  </a:lnTo>
                  <a:lnTo>
                    <a:pt x="120281" y="55295"/>
                  </a:lnTo>
                  <a:lnTo>
                    <a:pt x="125539" y="56197"/>
                  </a:lnTo>
                  <a:lnTo>
                    <a:pt x="125539" y="50038"/>
                  </a:lnTo>
                  <a:close/>
                </a:path>
                <a:path w="132079" h="64135">
                  <a:moveTo>
                    <a:pt x="125539" y="42138"/>
                  </a:moveTo>
                  <a:lnTo>
                    <a:pt x="120281" y="41262"/>
                  </a:lnTo>
                  <a:lnTo>
                    <a:pt x="120281" y="47409"/>
                  </a:lnTo>
                  <a:lnTo>
                    <a:pt x="125539" y="47409"/>
                  </a:lnTo>
                  <a:lnTo>
                    <a:pt x="125539" y="42138"/>
                  </a:lnTo>
                  <a:close/>
                </a:path>
                <a:path w="132079" h="64135">
                  <a:moveTo>
                    <a:pt x="125539" y="34239"/>
                  </a:moveTo>
                  <a:lnTo>
                    <a:pt x="120281" y="33375"/>
                  </a:lnTo>
                  <a:lnTo>
                    <a:pt x="120281" y="39509"/>
                  </a:lnTo>
                  <a:lnTo>
                    <a:pt x="125539" y="39509"/>
                  </a:lnTo>
                  <a:lnTo>
                    <a:pt x="125539" y="34239"/>
                  </a:lnTo>
                  <a:close/>
                </a:path>
                <a:path w="132079" h="64135">
                  <a:moveTo>
                    <a:pt x="125539" y="26339"/>
                  </a:moveTo>
                  <a:lnTo>
                    <a:pt x="120281" y="25476"/>
                  </a:lnTo>
                  <a:lnTo>
                    <a:pt x="120281" y="31610"/>
                  </a:lnTo>
                  <a:lnTo>
                    <a:pt x="125539" y="32473"/>
                  </a:lnTo>
                  <a:lnTo>
                    <a:pt x="125539" y="26339"/>
                  </a:lnTo>
                  <a:close/>
                </a:path>
                <a:path w="132079" h="64135">
                  <a:moveTo>
                    <a:pt x="125539" y="18440"/>
                  </a:moveTo>
                  <a:lnTo>
                    <a:pt x="120281" y="17564"/>
                  </a:lnTo>
                  <a:lnTo>
                    <a:pt x="120281" y="23710"/>
                  </a:lnTo>
                  <a:lnTo>
                    <a:pt x="125539" y="24587"/>
                  </a:lnTo>
                  <a:lnTo>
                    <a:pt x="125539" y="18440"/>
                  </a:lnTo>
                  <a:close/>
                </a:path>
                <a:path w="132079" h="64135">
                  <a:moveTo>
                    <a:pt x="125539" y="10541"/>
                  </a:moveTo>
                  <a:lnTo>
                    <a:pt x="120281" y="9652"/>
                  </a:lnTo>
                  <a:lnTo>
                    <a:pt x="120281" y="15811"/>
                  </a:lnTo>
                  <a:lnTo>
                    <a:pt x="125539" y="15811"/>
                  </a:lnTo>
                  <a:lnTo>
                    <a:pt x="125539" y="10541"/>
                  </a:lnTo>
                  <a:close/>
                </a:path>
                <a:path w="132079" h="64135">
                  <a:moveTo>
                    <a:pt x="131686" y="57937"/>
                  </a:moveTo>
                  <a:lnTo>
                    <a:pt x="126403" y="57937"/>
                  </a:lnTo>
                  <a:lnTo>
                    <a:pt x="126403" y="64084"/>
                  </a:lnTo>
                  <a:lnTo>
                    <a:pt x="131686" y="64084"/>
                  </a:lnTo>
                  <a:lnTo>
                    <a:pt x="131686" y="57937"/>
                  </a:lnTo>
                  <a:close/>
                </a:path>
                <a:path w="132079" h="64135">
                  <a:moveTo>
                    <a:pt x="131686" y="50038"/>
                  </a:moveTo>
                  <a:lnTo>
                    <a:pt x="126403" y="50038"/>
                  </a:lnTo>
                  <a:lnTo>
                    <a:pt x="126403" y="56197"/>
                  </a:lnTo>
                  <a:lnTo>
                    <a:pt x="131686" y="56197"/>
                  </a:lnTo>
                  <a:lnTo>
                    <a:pt x="131686" y="50038"/>
                  </a:lnTo>
                  <a:close/>
                </a:path>
                <a:path w="132079" h="64135">
                  <a:moveTo>
                    <a:pt x="131686" y="42138"/>
                  </a:moveTo>
                  <a:lnTo>
                    <a:pt x="126403" y="42138"/>
                  </a:lnTo>
                  <a:lnTo>
                    <a:pt x="126403" y="48285"/>
                  </a:lnTo>
                  <a:lnTo>
                    <a:pt x="131686" y="48285"/>
                  </a:lnTo>
                  <a:lnTo>
                    <a:pt x="131686" y="42138"/>
                  </a:lnTo>
                  <a:close/>
                </a:path>
                <a:path w="132079" h="64135">
                  <a:moveTo>
                    <a:pt x="131686" y="34239"/>
                  </a:moveTo>
                  <a:lnTo>
                    <a:pt x="126403" y="34239"/>
                  </a:lnTo>
                  <a:lnTo>
                    <a:pt x="126403" y="39509"/>
                  </a:lnTo>
                  <a:lnTo>
                    <a:pt x="131686" y="40373"/>
                  </a:lnTo>
                  <a:lnTo>
                    <a:pt x="131686" y="34239"/>
                  </a:lnTo>
                  <a:close/>
                </a:path>
                <a:path w="132079" h="64135">
                  <a:moveTo>
                    <a:pt x="131686" y="26339"/>
                  </a:moveTo>
                  <a:lnTo>
                    <a:pt x="126403" y="26339"/>
                  </a:lnTo>
                  <a:lnTo>
                    <a:pt x="126403" y="32473"/>
                  </a:lnTo>
                  <a:lnTo>
                    <a:pt x="131686" y="32473"/>
                  </a:lnTo>
                  <a:lnTo>
                    <a:pt x="131686" y="26339"/>
                  </a:lnTo>
                  <a:close/>
                </a:path>
                <a:path w="132079" h="64135">
                  <a:moveTo>
                    <a:pt x="131686" y="18440"/>
                  </a:moveTo>
                  <a:lnTo>
                    <a:pt x="126403" y="18440"/>
                  </a:lnTo>
                  <a:lnTo>
                    <a:pt x="126403" y="24587"/>
                  </a:lnTo>
                  <a:lnTo>
                    <a:pt x="131686" y="24587"/>
                  </a:lnTo>
                  <a:lnTo>
                    <a:pt x="131686" y="18440"/>
                  </a:lnTo>
                  <a:close/>
                </a:path>
                <a:path w="132079" h="64135">
                  <a:moveTo>
                    <a:pt x="131686" y="10541"/>
                  </a:moveTo>
                  <a:lnTo>
                    <a:pt x="126403" y="10541"/>
                  </a:lnTo>
                  <a:lnTo>
                    <a:pt x="126403" y="16687"/>
                  </a:lnTo>
                  <a:lnTo>
                    <a:pt x="131686" y="16687"/>
                  </a:lnTo>
                  <a:lnTo>
                    <a:pt x="131686" y="105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623803" y="4639398"/>
              <a:ext cx="137160" cy="65405"/>
            </a:xfrm>
            <a:custGeom>
              <a:avLst/>
              <a:gdLst/>
              <a:ahLst/>
              <a:cxnLst/>
              <a:rect l="l" t="t" r="r" b="b"/>
              <a:pathLst>
                <a:path w="137160" h="65404">
                  <a:moveTo>
                    <a:pt x="5257" y="0"/>
                  </a:moveTo>
                  <a:lnTo>
                    <a:pt x="0" y="0"/>
                  </a:lnTo>
                  <a:lnTo>
                    <a:pt x="0" y="6134"/>
                  </a:lnTo>
                  <a:lnTo>
                    <a:pt x="5257" y="6134"/>
                  </a:lnTo>
                  <a:lnTo>
                    <a:pt x="5257" y="0"/>
                  </a:lnTo>
                  <a:close/>
                </a:path>
                <a:path w="137160" h="65404">
                  <a:moveTo>
                    <a:pt x="79032" y="55295"/>
                  </a:moveTo>
                  <a:lnTo>
                    <a:pt x="73748" y="55295"/>
                  </a:lnTo>
                  <a:lnTo>
                    <a:pt x="73748" y="61455"/>
                  </a:lnTo>
                  <a:lnTo>
                    <a:pt x="79032" y="61455"/>
                  </a:lnTo>
                  <a:lnTo>
                    <a:pt x="79032" y="55295"/>
                  </a:lnTo>
                  <a:close/>
                </a:path>
                <a:path w="137160" h="65404">
                  <a:moveTo>
                    <a:pt x="79032" y="46520"/>
                  </a:moveTo>
                  <a:lnTo>
                    <a:pt x="73748" y="46520"/>
                  </a:lnTo>
                  <a:lnTo>
                    <a:pt x="73748" y="52666"/>
                  </a:lnTo>
                  <a:lnTo>
                    <a:pt x="79032" y="53543"/>
                  </a:lnTo>
                  <a:lnTo>
                    <a:pt x="79032" y="46520"/>
                  </a:lnTo>
                  <a:close/>
                </a:path>
                <a:path w="137160" h="65404">
                  <a:moveTo>
                    <a:pt x="79032" y="38633"/>
                  </a:moveTo>
                  <a:lnTo>
                    <a:pt x="73748" y="37731"/>
                  </a:lnTo>
                  <a:lnTo>
                    <a:pt x="73748" y="44767"/>
                  </a:lnTo>
                  <a:lnTo>
                    <a:pt x="79032" y="44767"/>
                  </a:lnTo>
                  <a:lnTo>
                    <a:pt x="79032" y="38633"/>
                  </a:lnTo>
                  <a:close/>
                </a:path>
                <a:path w="137160" h="65404">
                  <a:moveTo>
                    <a:pt x="79032" y="30734"/>
                  </a:moveTo>
                  <a:lnTo>
                    <a:pt x="73748" y="29845"/>
                  </a:lnTo>
                  <a:lnTo>
                    <a:pt x="73748" y="36868"/>
                  </a:lnTo>
                  <a:lnTo>
                    <a:pt x="79032" y="36868"/>
                  </a:lnTo>
                  <a:lnTo>
                    <a:pt x="79032" y="30734"/>
                  </a:lnTo>
                  <a:close/>
                </a:path>
                <a:path w="137160" h="65404">
                  <a:moveTo>
                    <a:pt x="79032" y="21945"/>
                  </a:moveTo>
                  <a:lnTo>
                    <a:pt x="73748" y="21945"/>
                  </a:lnTo>
                  <a:lnTo>
                    <a:pt x="73748" y="28092"/>
                  </a:lnTo>
                  <a:lnTo>
                    <a:pt x="79032" y="28092"/>
                  </a:lnTo>
                  <a:lnTo>
                    <a:pt x="79032" y="21945"/>
                  </a:lnTo>
                  <a:close/>
                </a:path>
                <a:path w="137160" h="65404">
                  <a:moveTo>
                    <a:pt x="79032" y="14033"/>
                  </a:moveTo>
                  <a:lnTo>
                    <a:pt x="73748" y="13169"/>
                  </a:lnTo>
                  <a:lnTo>
                    <a:pt x="73748" y="19304"/>
                  </a:lnTo>
                  <a:lnTo>
                    <a:pt x="79032" y="20193"/>
                  </a:lnTo>
                  <a:lnTo>
                    <a:pt x="79032" y="14033"/>
                  </a:lnTo>
                  <a:close/>
                </a:path>
                <a:path w="137160" h="65404">
                  <a:moveTo>
                    <a:pt x="79032" y="6134"/>
                  </a:moveTo>
                  <a:lnTo>
                    <a:pt x="73748" y="5257"/>
                  </a:lnTo>
                  <a:lnTo>
                    <a:pt x="73748" y="11404"/>
                  </a:lnTo>
                  <a:lnTo>
                    <a:pt x="79032" y="12280"/>
                  </a:lnTo>
                  <a:lnTo>
                    <a:pt x="79032" y="6134"/>
                  </a:lnTo>
                  <a:close/>
                </a:path>
                <a:path w="137160" h="65404">
                  <a:moveTo>
                    <a:pt x="85178" y="55295"/>
                  </a:moveTo>
                  <a:lnTo>
                    <a:pt x="79895" y="55295"/>
                  </a:lnTo>
                  <a:lnTo>
                    <a:pt x="79895" y="61455"/>
                  </a:lnTo>
                  <a:lnTo>
                    <a:pt x="85178" y="62318"/>
                  </a:lnTo>
                  <a:lnTo>
                    <a:pt x="85178" y="55295"/>
                  </a:lnTo>
                  <a:close/>
                </a:path>
                <a:path w="137160" h="65404">
                  <a:moveTo>
                    <a:pt x="85178" y="47396"/>
                  </a:moveTo>
                  <a:lnTo>
                    <a:pt x="79895" y="47396"/>
                  </a:lnTo>
                  <a:lnTo>
                    <a:pt x="79895" y="53543"/>
                  </a:lnTo>
                  <a:lnTo>
                    <a:pt x="85178" y="53543"/>
                  </a:lnTo>
                  <a:lnTo>
                    <a:pt x="85178" y="47396"/>
                  </a:lnTo>
                  <a:close/>
                </a:path>
                <a:path w="137160" h="65404">
                  <a:moveTo>
                    <a:pt x="85178" y="38633"/>
                  </a:moveTo>
                  <a:lnTo>
                    <a:pt x="79895" y="38633"/>
                  </a:lnTo>
                  <a:lnTo>
                    <a:pt x="79895" y="44767"/>
                  </a:lnTo>
                  <a:lnTo>
                    <a:pt x="85178" y="45631"/>
                  </a:lnTo>
                  <a:lnTo>
                    <a:pt x="85178" y="38633"/>
                  </a:lnTo>
                  <a:close/>
                </a:path>
                <a:path w="137160" h="65404">
                  <a:moveTo>
                    <a:pt x="85178" y="30734"/>
                  </a:moveTo>
                  <a:lnTo>
                    <a:pt x="79895" y="30734"/>
                  </a:lnTo>
                  <a:lnTo>
                    <a:pt x="79895" y="36868"/>
                  </a:lnTo>
                  <a:lnTo>
                    <a:pt x="85178" y="37731"/>
                  </a:lnTo>
                  <a:lnTo>
                    <a:pt x="85178" y="30734"/>
                  </a:lnTo>
                  <a:close/>
                </a:path>
                <a:path w="137160" h="65404">
                  <a:moveTo>
                    <a:pt x="85178" y="22821"/>
                  </a:moveTo>
                  <a:lnTo>
                    <a:pt x="79895" y="21945"/>
                  </a:lnTo>
                  <a:lnTo>
                    <a:pt x="79895" y="28968"/>
                  </a:lnTo>
                  <a:lnTo>
                    <a:pt x="85178" y="28968"/>
                  </a:lnTo>
                  <a:lnTo>
                    <a:pt x="85178" y="22821"/>
                  </a:lnTo>
                  <a:close/>
                </a:path>
                <a:path w="137160" h="65404">
                  <a:moveTo>
                    <a:pt x="85178" y="14033"/>
                  </a:moveTo>
                  <a:lnTo>
                    <a:pt x="79895" y="14033"/>
                  </a:lnTo>
                  <a:lnTo>
                    <a:pt x="79895" y="20193"/>
                  </a:lnTo>
                  <a:lnTo>
                    <a:pt x="85178" y="21069"/>
                  </a:lnTo>
                  <a:lnTo>
                    <a:pt x="85178" y="14033"/>
                  </a:lnTo>
                  <a:close/>
                </a:path>
                <a:path w="137160" h="65404">
                  <a:moveTo>
                    <a:pt x="85178" y="6134"/>
                  </a:moveTo>
                  <a:lnTo>
                    <a:pt x="79895" y="6134"/>
                  </a:lnTo>
                  <a:lnTo>
                    <a:pt x="79895" y="12280"/>
                  </a:lnTo>
                  <a:lnTo>
                    <a:pt x="85178" y="12280"/>
                  </a:lnTo>
                  <a:lnTo>
                    <a:pt x="85178" y="6134"/>
                  </a:lnTo>
                  <a:close/>
                </a:path>
                <a:path w="137160" h="65404">
                  <a:moveTo>
                    <a:pt x="92202" y="56184"/>
                  </a:moveTo>
                  <a:lnTo>
                    <a:pt x="86931" y="56184"/>
                  </a:lnTo>
                  <a:lnTo>
                    <a:pt x="86931" y="62318"/>
                  </a:lnTo>
                  <a:lnTo>
                    <a:pt x="92202" y="62318"/>
                  </a:lnTo>
                  <a:lnTo>
                    <a:pt x="92202" y="56184"/>
                  </a:lnTo>
                  <a:close/>
                </a:path>
                <a:path w="137160" h="65404">
                  <a:moveTo>
                    <a:pt x="92202" y="47396"/>
                  </a:moveTo>
                  <a:lnTo>
                    <a:pt x="86931" y="47396"/>
                  </a:lnTo>
                  <a:lnTo>
                    <a:pt x="86931" y="53543"/>
                  </a:lnTo>
                  <a:lnTo>
                    <a:pt x="92202" y="54419"/>
                  </a:lnTo>
                  <a:lnTo>
                    <a:pt x="92202" y="47396"/>
                  </a:lnTo>
                  <a:close/>
                </a:path>
                <a:path w="137160" h="65404">
                  <a:moveTo>
                    <a:pt x="92202" y="39497"/>
                  </a:moveTo>
                  <a:lnTo>
                    <a:pt x="86931" y="39497"/>
                  </a:lnTo>
                  <a:lnTo>
                    <a:pt x="86931" y="45631"/>
                  </a:lnTo>
                  <a:lnTo>
                    <a:pt x="92202" y="45631"/>
                  </a:lnTo>
                  <a:lnTo>
                    <a:pt x="92202" y="39497"/>
                  </a:lnTo>
                  <a:close/>
                </a:path>
                <a:path w="137160" h="65404">
                  <a:moveTo>
                    <a:pt x="92202" y="31597"/>
                  </a:moveTo>
                  <a:lnTo>
                    <a:pt x="86931" y="31597"/>
                  </a:lnTo>
                  <a:lnTo>
                    <a:pt x="86931" y="37731"/>
                  </a:lnTo>
                  <a:lnTo>
                    <a:pt x="92202" y="37731"/>
                  </a:lnTo>
                  <a:lnTo>
                    <a:pt x="92202" y="31597"/>
                  </a:lnTo>
                  <a:close/>
                </a:path>
                <a:path w="137160" h="65404">
                  <a:moveTo>
                    <a:pt x="92202" y="23698"/>
                  </a:moveTo>
                  <a:lnTo>
                    <a:pt x="86931" y="22821"/>
                  </a:lnTo>
                  <a:lnTo>
                    <a:pt x="86931" y="28968"/>
                  </a:lnTo>
                  <a:lnTo>
                    <a:pt x="92202" y="29845"/>
                  </a:lnTo>
                  <a:lnTo>
                    <a:pt x="92202" y="23698"/>
                  </a:lnTo>
                  <a:close/>
                </a:path>
                <a:path w="137160" h="65404">
                  <a:moveTo>
                    <a:pt x="92202" y="14909"/>
                  </a:moveTo>
                  <a:lnTo>
                    <a:pt x="86931" y="14909"/>
                  </a:lnTo>
                  <a:lnTo>
                    <a:pt x="86931" y="21069"/>
                  </a:lnTo>
                  <a:lnTo>
                    <a:pt x="92202" y="21069"/>
                  </a:lnTo>
                  <a:lnTo>
                    <a:pt x="92202" y="14909"/>
                  </a:lnTo>
                  <a:close/>
                </a:path>
                <a:path w="137160" h="65404">
                  <a:moveTo>
                    <a:pt x="92202" y="7010"/>
                  </a:moveTo>
                  <a:lnTo>
                    <a:pt x="86931" y="6134"/>
                  </a:lnTo>
                  <a:lnTo>
                    <a:pt x="86931" y="12280"/>
                  </a:lnTo>
                  <a:lnTo>
                    <a:pt x="92202" y="13169"/>
                  </a:lnTo>
                  <a:lnTo>
                    <a:pt x="92202" y="7010"/>
                  </a:lnTo>
                  <a:close/>
                </a:path>
                <a:path w="137160" h="65404">
                  <a:moveTo>
                    <a:pt x="98336" y="56184"/>
                  </a:moveTo>
                  <a:lnTo>
                    <a:pt x="93954" y="56184"/>
                  </a:lnTo>
                  <a:lnTo>
                    <a:pt x="93954" y="62318"/>
                  </a:lnTo>
                  <a:lnTo>
                    <a:pt x="98336" y="63195"/>
                  </a:lnTo>
                  <a:lnTo>
                    <a:pt x="98336" y="56184"/>
                  </a:lnTo>
                  <a:close/>
                </a:path>
                <a:path w="137160" h="65404">
                  <a:moveTo>
                    <a:pt x="98336" y="48272"/>
                  </a:moveTo>
                  <a:lnTo>
                    <a:pt x="93954" y="48272"/>
                  </a:lnTo>
                  <a:lnTo>
                    <a:pt x="93954" y="54419"/>
                  </a:lnTo>
                  <a:lnTo>
                    <a:pt x="98336" y="54419"/>
                  </a:lnTo>
                  <a:lnTo>
                    <a:pt x="98336" y="48272"/>
                  </a:lnTo>
                  <a:close/>
                </a:path>
                <a:path w="137160" h="65404">
                  <a:moveTo>
                    <a:pt x="98336" y="40373"/>
                  </a:moveTo>
                  <a:lnTo>
                    <a:pt x="93954" y="39497"/>
                  </a:lnTo>
                  <a:lnTo>
                    <a:pt x="93954" y="45631"/>
                  </a:lnTo>
                  <a:lnTo>
                    <a:pt x="98336" y="46520"/>
                  </a:lnTo>
                  <a:lnTo>
                    <a:pt x="98336" y="40373"/>
                  </a:lnTo>
                  <a:close/>
                </a:path>
                <a:path w="137160" h="65404">
                  <a:moveTo>
                    <a:pt x="98336" y="31597"/>
                  </a:moveTo>
                  <a:lnTo>
                    <a:pt x="93954" y="31597"/>
                  </a:lnTo>
                  <a:lnTo>
                    <a:pt x="93954" y="37731"/>
                  </a:lnTo>
                  <a:lnTo>
                    <a:pt x="98336" y="37731"/>
                  </a:lnTo>
                  <a:lnTo>
                    <a:pt x="98336" y="31597"/>
                  </a:lnTo>
                  <a:close/>
                </a:path>
                <a:path w="137160" h="65404">
                  <a:moveTo>
                    <a:pt x="98336" y="23698"/>
                  </a:moveTo>
                  <a:lnTo>
                    <a:pt x="93954" y="23698"/>
                  </a:lnTo>
                  <a:lnTo>
                    <a:pt x="93954" y="29845"/>
                  </a:lnTo>
                  <a:lnTo>
                    <a:pt x="98336" y="29845"/>
                  </a:lnTo>
                  <a:lnTo>
                    <a:pt x="98336" y="23698"/>
                  </a:lnTo>
                  <a:close/>
                </a:path>
                <a:path w="137160" h="65404">
                  <a:moveTo>
                    <a:pt x="98336" y="15798"/>
                  </a:moveTo>
                  <a:lnTo>
                    <a:pt x="93954" y="14909"/>
                  </a:lnTo>
                  <a:lnTo>
                    <a:pt x="93954" y="21069"/>
                  </a:lnTo>
                  <a:lnTo>
                    <a:pt x="98336" y="21945"/>
                  </a:lnTo>
                  <a:lnTo>
                    <a:pt x="98336" y="15798"/>
                  </a:lnTo>
                  <a:close/>
                </a:path>
                <a:path w="137160" h="65404">
                  <a:moveTo>
                    <a:pt x="98336" y="7010"/>
                  </a:moveTo>
                  <a:lnTo>
                    <a:pt x="93954" y="7010"/>
                  </a:lnTo>
                  <a:lnTo>
                    <a:pt x="93954" y="13169"/>
                  </a:lnTo>
                  <a:lnTo>
                    <a:pt x="98336" y="13169"/>
                  </a:lnTo>
                  <a:lnTo>
                    <a:pt x="98336" y="7010"/>
                  </a:lnTo>
                  <a:close/>
                </a:path>
                <a:path w="137160" h="65404">
                  <a:moveTo>
                    <a:pt x="105359" y="57048"/>
                  </a:moveTo>
                  <a:lnTo>
                    <a:pt x="100076" y="57048"/>
                  </a:lnTo>
                  <a:lnTo>
                    <a:pt x="100076" y="63195"/>
                  </a:lnTo>
                  <a:lnTo>
                    <a:pt x="105359" y="63195"/>
                  </a:lnTo>
                  <a:lnTo>
                    <a:pt x="105359" y="57048"/>
                  </a:lnTo>
                  <a:close/>
                </a:path>
                <a:path w="137160" h="65404">
                  <a:moveTo>
                    <a:pt x="105359" y="49149"/>
                  </a:moveTo>
                  <a:lnTo>
                    <a:pt x="100076" y="48272"/>
                  </a:lnTo>
                  <a:lnTo>
                    <a:pt x="100076" y="54419"/>
                  </a:lnTo>
                  <a:lnTo>
                    <a:pt x="105359" y="55295"/>
                  </a:lnTo>
                  <a:lnTo>
                    <a:pt x="105359" y="49149"/>
                  </a:lnTo>
                  <a:close/>
                </a:path>
                <a:path w="137160" h="65404">
                  <a:moveTo>
                    <a:pt x="105359" y="40373"/>
                  </a:moveTo>
                  <a:lnTo>
                    <a:pt x="100076" y="40373"/>
                  </a:lnTo>
                  <a:lnTo>
                    <a:pt x="100076" y="46520"/>
                  </a:lnTo>
                  <a:lnTo>
                    <a:pt x="105359" y="46520"/>
                  </a:lnTo>
                  <a:lnTo>
                    <a:pt x="105359" y="40373"/>
                  </a:lnTo>
                  <a:close/>
                </a:path>
                <a:path w="137160" h="65404">
                  <a:moveTo>
                    <a:pt x="105359" y="32473"/>
                  </a:moveTo>
                  <a:lnTo>
                    <a:pt x="100076" y="31597"/>
                  </a:lnTo>
                  <a:lnTo>
                    <a:pt x="100076" y="37731"/>
                  </a:lnTo>
                  <a:lnTo>
                    <a:pt x="105359" y="38633"/>
                  </a:lnTo>
                  <a:lnTo>
                    <a:pt x="105359" y="32473"/>
                  </a:lnTo>
                  <a:close/>
                </a:path>
                <a:path w="137160" h="65404">
                  <a:moveTo>
                    <a:pt x="105359" y="24574"/>
                  </a:moveTo>
                  <a:lnTo>
                    <a:pt x="100076" y="23698"/>
                  </a:lnTo>
                  <a:lnTo>
                    <a:pt x="100076" y="29845"/>
                  </a:lnTo>
                  <a:lnTo>
                    <a:pt x="105359" y="30734"/>
                  </a:lnTo>
                  <a:lnTo>
                    <a:pt x="105359" y="24574"/>
                  </a:lnTo>
                  <a:close/>
                </a:path>
                <a:path w="137160" h="65404">
                  <a:moveTo>
                    <a:pt x="105359" y="15798"/>
                  </a:moveTo>
                  <a:lnTo>
                    <a:pt x="100076" y="15798"/>
                  </a:lnTo>
                  <a:lnTo>
                    <a:pt x="100076" y="21945"/>
                  </a:lnTo>
                  <a:lnTo>
                    <a:pt x="105359" y="21945"/>
                  </a:lnTo>
                  <a:lnTo>
                    <a:pt x="105359" y="15798"/>
                  </a:lnTo>
                  <a:close/>
                </a:path>
                <a:path w="137160" h="65404">
                  <a:moveTo>
                    <a:pt x="105359" y="7899"/>
                  </a:moveTo>
                  <a:lnTo>
                    <a:pt x="100076" y="7010"/>
                  </a:lnTo>
                  <a:lnTo>
                    <a:pt x="100076" y="13169"/>
                  </a:lnTo>
                  <a:lnTo>
                    <a:pt x="105359" y="14033"/>
                  </a:lnTo>
                  <a:lnTo>
                    <a:pt x="105359" y="7899"/>
                  </a:lnTo>
                  <a:close/>
                </a:path>
                <a:path w="137160" h="65404">
                  <a:moveTo>
                    <a:pt x="111506" y="57048"/>
                  </a:moveTo>
                  <a:lnTo>
                    <a:pt x="106222" y="57048"/>
                  </a:lnTo>
                  <a:lnTo>
                    <a:pt x="106222" y="63195"/>
                  </a:lnTo>
                  <a:lnTo>
                    <a:pt x="111506" y="63195"/>
                  </a:lnTo>
                  <a:lnTo>
                    <a:pt x="111506" y="57048"/>
                  </a:lnTo>
                  <a:close/>
                </a:path>
                <a:path w="137160" h="65404">
                  <a:moveTo>
                    <a:pt x="111506" y="49149"/>
                  </a:moveTo>
                  <a:lnTo>
                    <a:pt x="106222" y="49149"/>
                  </a:lnTo>
                  <a:lnTo>
                    <a:pt x="106222" y="55295"/>
                  </a:lnTo>
                  <a:lnTo>
                    <a:pt x="111506" y="55295"/>
                  </a:lnTo>
                  <a:lnTo>
                    <a:pt x="111506" y="49149"/>
                  </a:lnTo>
                  <a:close/>
                </a:path>
                <a:path w="137160" h="65404">
                  <a:moveTo>
                    <a:pt x="111506" y="41262"/>
                  </a:moveTo>
                  <a:lnTo>
                    <a:pt x="106222" y="40373"/>
                  </a:lnTo>
                  <a:lnTo>
                    <a:pt x="106222" y="46520"/>
                  </a:lnTo>
                  <a:lnTo>
                    <a:pt x="111506" y="47396"/>
                  </a:lnTo>
                  <a:lnTo>
                    <a:pt x="111506" y="41262"/>
                  </a:lnTo>
                  <a:close/>
                </a:path>
                <a:path w="137160" h="65404">
                  <a:moveTo>
                    <a:pt x="111506" y="32473"/>
                  </a:moveTo>
                  <a:lnTo>
                    <a:pt x="106222" y="32473"/>
                  </a:lnTo>
                  <a:lnTo>
                    <a:pt x="106222" y="38633"/>
                  </a:lnTo>
                  <a:lnTo>
                    <a:pt x="111506" y="38633"/>
                  </a:lnTo>
                  <a:lnTo>
                    <a:pt x="111506" y="32473"/>
                  </a:lnTo>
                  <a:close/>
                </a:path>
                <a:path w="137160" h="65404">
                  <a:moveTo>
                    <a:pt x="111506" y="24574"/>
                  </a:moveTo>
                  <a:lnTo>
                    <a:pt x="106222" y="24574"/>
                  </a:lnTo>
                  <a:lnTo>
                    <a:pt x="106222" y="30746"/>
                  </a:lnTo>
                  <a:lnTo>
                    <a:pt x="111506" y="30746"/>
                  </a:lnTo>
                  <a:lnTo>
                    <a:pt x="111506" y="24574"/>
                  </a:lnTo>
                  <a:close/>
                </a:path>
                <a:path w="137160" h="65404">
                  <a:moveTo>
                    <a:pt x="111506" y="16675"/>
                  </a:moveTo>
                  <a:lnTo>
                    <a:pt x="106222" y="15798"/>
                  </a:lnTo>
                  <a:lnTo>
                    <a:pt x="106222" y="21945"/>
                  </a:lnTo>
                  <a:lnTo>
                    <a:pt x="111506" y="22821"/>
                  </a:lnTo>
                  <a:lnTo>
                    <a:pt x="111506" y="16675"/>
                  </a:lnTo>
                  <a:close/>
                </a:path>
                <a:path w="137160" h="65404">
                  <a:moveTo>
                    <a:pt x="111506" y="8763"/>
                  </a:moveTo>
                  <a:lnTo>
                    <a:pt x="106222" y="7899"/>
                  </a:lnTo>
                  <a:lnTo>
                    <a:pt x="106222" y="14033"/>
                  </a:lnTo>
                  <a:lnTo>
                    <a:pt x="111506" y="14909"/>
                  </a:lnTo>
                  <a:lnTo>
                    <a:pt x="111506" y="8763"/>
                  </a:lnTo>
                  <a:close/>
                </a:path>
                <a:path w="137160" h="65404">
                  <a:moveTo>
                    <a:pt x="117640" y="57924"/>
                  </a:moveTo>
                  <a:lnTo>
                    <a:pt x="113258" y="57048"/>
                  </a:lnTo>
                  <a:lnTo>
                    <a:pt x="113258" y="63195"/>
                  </a:lnTo>
                  <a:lnTo>
                    <a:pt x="117640" y="64084"/>
                  </a:lnTo>
                  <a:lnTo>
                    <a:pt x="117640" y="57924"/>
                  </a:lnTo>
                  <a:close/>
                </a:path>
                <a:path w="137160" h="65404">
                  <a:moveTo>
                    <a:pt x="117640" y="50038"/>
                  </a:moveTo>
                  <a:lnTo>
                    <a:pt x="113258" y="49149"/>
                  </a:lnTo>
                  <a:lnTo>
                    <a:pt x="113258" y="55295"/>
                  </a:lnTo>
                  <a:lnTo>
                    <a:pt x="117640" y="56184"/>
                  </a:lnTo>
                  <a:lnTo>
                    <a:pt x="117640" y="50038"/>
                  </a:lnTo>
                  <a:close/>
                </a:path>
                <a:path w="137160" h="65404">
                  <a:moveTo>
                    <a:pt x="117640" y="41262"/>
                  </a:moveTo>
                  <a:lnTo>
                    <a:pt x="113245" y="41262"/>
                  </a:lnTo>
                  <a:lnTo>
                    <a:pt x="113245" y="47396"/>
                  </a:lnTo>
                  <a:lnTo>
                    <a:pt x="117640" y="47396"/>
                  </a:lnTo>
                  <a:lnTo>
                    <a:pt x="117640" y="41262"/>
                  </a:lnTo>
                  <a:close/>
                </a:path>
                <a:path w="137160" h="65404">
                  <a:moveTo>
                    <a:pt x="117640" y="33362"/>
                  </a:moveTo>
                  <a:lnTo>
                    <a:pt x="113258" y="32473"/>
                  </a:lnTo>
                  <a:lnTo>
                    <a:pt x="113258" y="38633"/>
                  </a:lnTo>
                  <a:lnTo>
                    <a:pt x="117640" y="39497"/>
                  </a:lnTo>
                  <a:lnTo>
                    <a:pt x="117640" y="33362"/>
                  </a:lnTo>
                  <a:close/>
                </a:path>
                <a:path w="137160" h="65404">
                  <a:moveTo>
                    <a:pt x="117640" y="25463"/>
                  </a:moveTo>
                  <a:lnTo>
                    <a:pt x="113258" y="24574"/>
                  </a:lnTo>
                  <a:lnTo>
                    <a:pt x="113258" y="31597"/>
                  </a:lnTo>
                  <a:lnTo>
                    <a:pt x="117640" y="31597"/>
                  </a:lnTo>
                  <a:lnTo>
                    <a:pt x="117640" y="25463"/>
                  </a:lnTo>
                  <a:close/>
                </a:path>
                <a:path w="137160" h="65404">
                  <a:moveTo>
                    <a:pt x="117640" y="17551"/>
                  </a:moveTo>
                  <a:lnTo>
                    <a:pt x="113258" y="16675"/>
                  </a:lnTo>
                  <a:lnTo>
                    <a:pt x="113258" y="22821"/>
                  </a:lnTo>
                  <a:lnTo>
                    <a:pt x="117640" y="23698"/>
                  </a:lnTo>
                  <a:lnTo>
                    <a:pt x="117640" y="17551"/>
                  </a:lnTo>
                  <a:close/>
                </a:path>
                <a:path w="137160" h="65404">
                  <a:moveTo>
                    <a:pt x="117640" y="8763"/>
                  </a:moveTo>
                  <a:lnTo>
                    <a:pt x="113245" y="8763"/>
                  </a:lnTo>
                  <a:lnTo>
                    <a:pt x="113245" y="14909"/>
                  </a:lnTo>
                  <a:lnTo>
                    <a:pt x="117640" y="14909"/>
                  </a:lnTo>
                  <a:lnTo>
                    <a:pt x="117640" y="8763"/>
                  </a:lnTo>
                  <a:close/>
                </a:path>
                <a:path w="137160" h="65404">
                  <a:moveTo>
                    <a:pt x="124675" y="57924"/>
                  </a:moveTo>
                  <a:lnTo>
                    <a:pt x="119418" y="57924"/>
                  </a:lnTo>
                  <a:lnTo>
                    <a:pt x="119418" y="64084"/>
                  </a:lnTo>
                  <a:lnTo>
                    <a:pt x="124675" y="64084"/>
                  </a:lnTo>
                  <a:lnTo>
                    <a:pt x="124675" y="57924"/>
                  </a:lnTo>
                  <a:close/>
                </a:path>
                <a:path w="137160" h="65404">
                  <a:moveTo>
                    <a:pt x="124675" y="50038"/>
                  </a:moveTo>
                  <a:lnTo>
                    <a:pt x="119418" y="50038"/>
                  </a:lnTo>
                  <a:lnTo>
                    <a:pt x="119418" y="56184"/>
                  </a:lnTo>
                  <a:lnTo>
                    <a:pt x="124675" y="56184"/>
                  </a:lnTo>
                  <a:lnTo>
                    <a:pt x="124675" y="50038"/>
                  </a:lnTo>
                  <a:close/>
                </a:path>
                <a:path w="137160" h="65404">
                  <a:moveTo>
                    <a:pt x="124675" y="42138"/>
                  </a:moveTo>
                  <a:lnTo>
                    <a:pt x="119418" y="41262"/>
                  </a:lnTo>
                  <a:lnTo>
                    <a:pt x="119418" y="47396"/>
                  </a:lnTo>
                  <a:lnTo>
                    <a:pt x="124675" y="48272"/>
                  </a:lnTo>
                  <a:lnTo>
                    <a:pt x="124675" y="42138"/>
                  </a:lnTo>
                  <a:close/>
                </a:path>
                <a:path w="137160" h="65404">
                  <a:moveTo>
                    <a:pt x="124675" y="33362"/>
                  </a:moveTo>
                  <a:lnTo>
                    <a:pt x="119418" y="33362"/>
                  </a:lnTo>
                  <a:lnTo>
                    <a:pt x="119418" y="39509"/>
                  </a:lnTo>
                  <a:lnTo>
                    <a:pt x="124675" y="39509"/>
                  </a:lnTo>
                  <a:lnTo>
                    <a:pt x="124675" y="33362"/>
                  </a:lnTo>
                  <a:close/>
                </a:path>
                <a:path w="137160" h="65404">
                  <a:moveTo>
                    <a:pt x="124675" y="25463"/>
                  </a:moveTo>
                  <a:lnTo>
                    <a:pt x="119418" y="25463"/>
                  </a:lnTo>
                  <a:lnTo>
                    <a:pt x="119418" y="31597"/>
                  </a:lnTo>
                  <a:lnTo>
                    <a:pt x="124675" y="31597"/>
                  </a:lnTo>
                  <a:lnTo>
                    <a:pt x="124675" y="25463"/>
                  </a:lnTo>
                  <a:close/>
                </a:path>
                <a:path w="137160" h="65404">
                  <a:moveTo>
                    <a:pt x="124675" y="17551"/>
                  </a:moveTo>
                  <a:lnTo>
                    <a:pt x="119418" y="17551"/>
                  </a:lnTo>
                  <a:lnTo>
                    <a:pt x="119418" y="23698"/>
                  </a:lnTo>
                  <a:lnTo>
                    <a:pt x="124675" y="23698"/>
                  </a:lnTo>
                  <a:lnTo>
                    <a:pt x="124675" y="17551"/>
                  </a:lnTo>
                  <a:close/>
                </a:path>
                <a:path w="137160" h="65404">
                  <a:moveTo>
                    <a:pt x="124675" y="9652"/>
                  </a:moveTo>
                  <a:lnTo>
                    <a:pt x="119418" y="8763"/>
                  </a:lnTo>
                  <a:lnTo>
                    <a:pt x="119418" y="14909"/>
                  </a:lnTo>
                  <a:lnTo>
                    <a:pt x="124675" y="15798"/>
                  </a:lnTo>
                  <a:lnTo>
                    <a:pt x="124675" y="9652"/>
                  </a:lnTo>
                  <a:close/>
                </a:path>
                <a:path w="137160" h="65404">
                  <a:moveTo>
                    <a:pt x="130822" y="58813"/>
                  </a:moveTo>
                  <a:lnTo>
                    <a:pt x="126415" y="57924"/>
                  </a:lnTo>
                  <a:lnTo>
                    <a:pt x="126415" y="64084"/>
                  </a:lnTo>
                  <a:lnTo>
                    <a:pt x="130822" y="64960"/>
                  </a:lnTo>
                  <a:lnTo>
                    <a:pt x="130822" y="58813"/>
                  </a:lnTo>
                  <a:close/>
                </a:path>
                <a:path w="137160" h="65404">
                  <a:moveTo>
                    <a:pt x="130822" y="50901"/>
                  </a:moveTo>
                  <a:lnTo>
                    <a:pt x="126415" y="50038"/>
                  </a:lnTo>
                  <a:lnTo>
                    <a:pt x="126415" y="56184"/>
                  </a:lnTo>
                  <a:lnTo>
                    <a:pt x="130822" y="57048"/>
                  </a:lnTo>
                  <a:lnTo>
                    <a:pt x="130822" y="50901"/>
                  </a:lnTo>
                  <a:close/>
                </a:path>
                <a:path w="137160" h="65404">
                  <a:moveTo>
                    <a:pt x="130822" y="42138"/>
                  </a:moveTo>
                  <a:lnTo>
                    <a:pt x="126415" y="42138"/>
                  </a:lnTo>
                  <a:lnTo>
                    <a:pt x="126415" y="48272"/>
                  </a:lnTo>
                  <a:lnTo>
                    <a:pt x="130822" y="48272"/>
                  </a:lnTo>
                  <a:lnTo>
                    <a:pt x="130822" y="42138"/>
                  </a:lnTo>
                  <a:close/>
                </a:path>
                <a:path w="137160" h="65404">
                  <a:moveTo>
                    <a:pt x="130822" y="34226"/>
                  </a:moveTo>
                  <a:lnTo>
                    <a:pt x="126415" y="34226"/>
                  </a:lnTo>
                  <a:lnTo>
                    <a:pt x="126415" y="40373"/>
                  </a:lnTo>
                  <a:lnTo>
                    <a:pt x="130822" y="40373"/>
                  </a:lnTo>
                  <a:lnTo>
                    <a:pt x="130822" y="34226"/>
                  </a:lnTo>
                  <a:close/>
                </a:path>
                <a:path w="137160" h="65404">
                  <a:moveTo>
                    <a:pt x="130822" y="26327"/>
                  </a:moveTo>
                  <a:lnTo>
                    <a:pt x="126415" y="25463"/>
                  </a:lnTo>
                  <a:lnTo>
                    <a:pt x="126415" y="31597"/>
                  </a:lnTo>
                  <a:lnTo>
                    <a:pt x="130822" y="32473"/>
                  </a:lnTo>
                  <a:lnTo>
                    <a:pt x="130822" y="26327"/>
                  </a:lnTo>
                  <a:close/>
                </a:path>
                <a:path w="137160" h="65404">
                  <a:moveTo>
                    <a:pt x="130822" y="18440"/>
                  </a:moveTo>
                  <a:lnTo>
                    <a:pt x="126415" y="17551"/>
                  </a:lnTo>
                  <a:lnTo>
                    <a:pt x="126415" y="23698"/>
                  </a:lnTo>
                  <a:lnTo>
                    <a:pt x="130822" y="24574"/>
                  </a:lnTo>
                  <a:lnTo>
                    <a:pt x="130822" y="18440"/>
                  </a:lnTo>
                  <a:close/>
                </a:path>
                <a:path w="137160" h="65404">
                  <a:moveTo>
                    <a:pt x="130822" y="9652"/>
                  </a:moveTo>
                  <a:lnTo>
                    <a:pt x="126415" y="9652"/>
                  </a:lnTo>
                  <a:lnTo>
                    <a:pt x="126415" y="15798"/>
                  </a:lnTo>
                  <a:lnTo>
                    <a:pt x="130822" y="15798"/>
                  </a:lnTo>
                  <a:lnTo>
                    <a:pt x="130822" y="9652"/>
                  </a:lnTo>
                  <a:close/>
                </a:path>
                <a:path w="137160" h="65404">
                  <a:moveTo>
                    <a:pt x="136969" y="58813"/>
                  </a:moveTo>
                  <a:lnTo>
                    <a:pt x="132575" y="58813"/>
                  </a:lnTo>
                  <a:lnTo>
                    <a:pt x="132575" y="64960"/>
                  </a:lnTo>
                  <a:lnTo>
                    <a:pt x="136969" y="64960"/>
                  </a:lnTo>
                  <a:lnTo>
                    <a:pt x="136969" y="58813"/>
                  </a:lnTo>
                  <a:close/>
                </a:path>
                <a:path w="137160" h="65404">
                  <a:moveTo>
                    <a:pt x="136969" y="50901"/>
                  </a:moveTo>
                  <a:lnTo>
                    <a:pt x="132575" y="50901"/>
                  </a:lnTo>
                  <a:lnTo>
                    <a:pt x="132575" y="57048"/>
                  </a:lnTo>
                  <a:lnTo>
                    <a:pt x="136969" y="57048"/>
                  </a:lnTo>
                  <a:lnTo>
                    <a:pt x="136969" y="50901"/>
                  </a:lnTo>
                  <a:close/>
                </a:path>
                <a:path w="137160" h="65404">
                  <a:moveTo>
                    <a:pt x="136969" y="43002"/>
                  </a:moveTo>
                  <a:lnTo>
                    <a:pt x="132575" y="42138"/>
                  </a:lnTo>
                  <a:lnTo>
                    <a:pt x="132575" y="48272"/>
                  </a:lnTo>
                  <a:lnTo>
                    <a:pt x="136969" y="49149"/>
                  </a:lnTo>
                  <a:lnTo>
                    <a:pt x="136969" y="43002"/>
                  </a:lnTo>
                  <a:close/>
                </a:path>
                <a:path w="137160" h="65404">
                  <a:moveTo>
                    <a:pt x="136969" y="35102"/>
                  </a:moveTo>
                  <a:lnTo>
                    <a:pt x="132575" y="34226"/>
                  </a:lnTo>
                  <a:lnTo>
                    <a:pt x="132575" y="40373"/>
                  </a:lnTo>
                  <a:lnTo>
                    <a:pt x="136969" y="41262"/>
                  </a:lnTo>
                  <a:lnTo>
                    <a:pt x="136969" y="35102"/>
                  </a:lnTo>
                  <a:close/>
                </a:path>
                <a:path w="137160" h="65404">
                  <a:moveTo>
                    <a:pt x="136969" y="26327"/>
                  </a:moveTo>
                  <a:lnTo>
                    <a:pt x="132575" y="26327"/>
                  </a:lnTo>
                  <a:lnTo>
                    <a:pt x="132575" y="32473"/>
                  </a:lnTo>
                  <a:lnTo>
                    <a:pt x="136969" y="32473"/>
                  </a:lnTo>
                  <a:lnTo>
                    <a:pt x="136969" y="26327"/>
                  </a:lnTo>
                  <a:close/>
                </a:path>
                <a:path w="137160" h="65404">
                  <a:moveTo>
                    <a:pt x="136969" y="18440"/>
                  </a:moveTo>
                  <a:lnTo>
                    <a:pt x="132575" y="18440"/>
                  </a:lnTo>
                  <a:lnTo>
                    <a:pt x="132575" y="24574"/>
                  </a:lnTo>
                  <a:lnTo>
                    <a:pt x="136969" y="24574"/>
                  </a:lnTo>
                  <a:lnTo>
                    <a:pt x="136969" y="18440"/>
                  </a:lnTo>
                  <a:close/>
                </a:path>
                <a:path w="137160" h="65404">
                  <a:moveTo>
                    <a:pt x="136969" y="10528"/>
                  </a:moveTo>
                  <a:lnTo>
                    <a:pt x="132575" y="10528"/>
                  </a:lnTo>
                  <a:lnTo>
                    <a:pt x="132575" y="16675"/>
                  </a:lnTo>
                  <a:lnTo>
                    <a:pt x="136969" y="16675"/>
                  </a:lnTo>
                  <a:lnTo>
                    <a:pt x="136969" y="10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546549" y="4639398"/>
              <a:ext cx="144145" cy="1106170"/>
            </a:xfrm>
            <a:custGeom>
              <a:avLst/>
              <a:gdLst/>
              <a:ahLst/>
              <a:cxnLst/>
              <a:rect l="l" t="t" r="r" b="b"/>
              <a:pathLst>
                <a:path w="144145" h="1106170">
                  <a:moveTo>
                    <a:pt x="5283" y="1098143"/>
                  </a:moveTo>
                  <a:lnTo>
                    <a:pt x="0" y="1099908"/>
                  </a:lnTo>
                  <a:lnTo>
                    <a:pt x="0" y="1106055"/>
                  </a:lnTo>
                  <a:lnTo>
                    <a:pt x="5283" y="1104290"/>
                  </a:lnTo>
                  <a:lnTo>
                    <a:pt x="5283" y="1098143"/>
                  </a:lnTo>
                  <a:close/>
                </a:path>
                <a:path w="144145" h="1106170">
                  <a:moveTo>
                    <a:pt x="82511" y="50901"/>
                  </a:moveTo>
                  <a:lnTo>
                    <a:pt x="77254" y="50038"/>
                  </a:lnTo>
                  <a:lnTo>
                    <a:pt x="77254" y="56184"/>
                  </a:lnTo>
                  <a:lnTo>
                    <a:pt x="82511" y="57048"/>
                  </a:lnTo>
                  <a:lnTo>
                    <a:pt x="82511" y="50901"/>
                  </a:lnTo>
                  <a:close/>
                </a:path>
                <a:path w="144145" h="1106170">
                  <a:moveTo>
                    <a:pt x="82511" y="42138"/>
                  </a:moveTo>
                  <a:lnTo>
                    <a:pt x="77254" y="41262"/>
                  </a:lnTo>
                  <a:lnTo>
                    <a:pt x="77254" y="48272"/>
                  </a:lnTo>
                  <a:lnTo>
                    <a:pt x="82511" y="48272"/>
                  </a:lnTo>
                  <a:lnTo>
                    <a:pt x="82511" y="42138"/>
                  </a:lnTo>
                  <a:close/>
                </a:path>
                <a:path w="144145" h="1106170">
                  <a:moveTo>
                    <a:pt x="82511" y="33362"/>
                  </a:moveTo>
                  <a:lnTo>
                    <a:pt x="77254" y="33362"/>
                  </a:lnTo>
                  <a:lnTo>
                    <a:pt x="77254" y="39509"/>
                  </a:lnTo>
                  <a:lnTo>
                    <a:pt x="82511" y="39509"/>
                  </a:lnTo>
                  <a:lnTo>
                    <a:pt x="82511" y="33362"/>
                  </a:lnTo>
                  <a:close/>
                </a:path>
                <a:path w="144145" h="1106170">
                  <a:moveTo>
                    <a:pt x="82511" y="25463"/>
                  </a:moveTo>
                  <a:lnTo>
                    <a:pt x="77254" y="24574"/>
                  </a:lnTo>
                  <a:lnTo>
                    <a:pt x="77254" y="31597"/>
                  </a:lnTo>
                  <a:lnTo>
                    <a:pt x="82511" y="31597"/>
                  </a:lnTo>
                  <a:lnTo>
                    <a:pt x="82511" y="25463"/>
                  </a:lnTo>
                  <a:close/>
                </a:path>
                <a:path w="144145" h="1106170">
                  <a:moveTo>
                    <a:pt x="82511" y="16675"/>
                  </a:moveTo>
                  <a:lnTo>
                    <a:pt x="77254" y="16675"/>
                  </a:lnTo>
                  <a:lnTo>
                    <a:pt x="77254" y="22821"/>
                  </a:lnTo>
                  <a:lnTo>
                    <a:pt x="82511" y="22821"/>
                  </a:lnTo>
                  <a:lnTo>
                    <a:pt x="82511" y="16675"/>
                  </a:lnTo>
                  <a:close/>
                </a:path>
                <a:path w="144145" h="1106170">
                  <a:moveTo>
                    <a:pt x="82511" y="7899"/>
                  </a:moveTo>
                  <a:lnTo>
                    <a:pt x="77254" y="7899"/>
                  </a:lnTo>
                  <a:lnTo>
                    <a:pt x="77254" y="14033"/>
                  </a:lnTo>
                  <a:lnTo>
                    <a:pt x="82511" y="14909"/>
                  </a:lnTo>
                  <a:lnTo>
                    <a:pt x="82511" y="7899"/>
                  </a:lnTo>
                  <a:close/>
                </a:path>
                <a:path w="144145" h="1106170">
                  <a:moveTo>
                    <a:pt x="82511" y="0"/>
                  </a:moveTo>
                  <a:lnTo>
                    <a:pt x="77254" y="0"/>
                  </a:lnTo>
                  <a:lnTo>
                    <a:pt x="77254" y="6134"/>
                  </a:lnTo>
                  <a:lnTo>
                    <a:pt x="82511" y="6134"/>
                  </a:lnTo>
                  <a:lnTo>
                    <a:pt x="82511" y="0"/>
                  </a:lnTo>
                  <a:close/>
                </a:path>
                <a:path w="144145" h="1106170">
                  <a:moveTo>
                    <a:pt x="89547" y="50901"/>
                  </a:moveTo>
                  <a:lnTo>
                    <a:pt x="84289" y="50901"/>
                  </a:lnTo>
                  <a:lnTo>
                    <a:pt x="84289" y="57048"/>
                  </a:lnTo>
                  <a:lnTo>
                    <a:pt x="89547" y="57048"/>
                  </a:lnTo>
                  <a:lnTo>
                    <a:pt x="89547" y="50901"/>
                  </a:lnTo>
                  <a:close/>
                </a:path>
                <a:path w="144145" h="1106170">
                  <a:moveTo>
                    <a:pt x="89547" y="42138"/>
                  </a:moveTo>
                  <a:lnTo>
                    <a:pt x="84289" y="42138"/>
                  </a:lnTo>
                  <a:lnTo>
                    <a:pt x="84289" y="48272"/>
                  </a:lnTo>
                  <a:lnTo>
                    <a:pt x="89547" y="49149"/>
                  </a:lnTo>
                  <a:lnTo>
                    <a:pt x="89547" y="42138"/>
                  </a:lnTo>
                  <a:close/>
                </a:path>
                <a:path w="144145" h="1106170">
                  <a:moveTo>
                    <a:pt x="89547" y="34226"/>
                  </a:moveTo>
                  <a:lnTo>
                    <a:pt x="84289" y="33362"/>
                  </a:lnTo>
                  <a:lnTo>
                    <a:pt x="84289" y="40373"/>
                  </a:lnTo>
                  <a:lnTo>
                    <a:pt x="89547" y="40373"/>
                  </a:lnTo>
                  <a:lnTo>
                    <a:pt x="89547" y="34226"/>
                  </a:lnTo>
                  <a:close/>
                </a:path>
                <a:path w="144145" h="1106170">
                  <a:moveTo>
                    <a:pt x="89547" y="25463"/>
                  </a:moveTo>
                  <a:lnTo>
                    <a:pt x="84289" y="25463"/>
                  </a:lnTo>
                  <a:lnTo>
                    <a:pt x="84289" y="31597"/>
                  </a:lnTo>
                  <a:lnTo>
                    <a:pt x="89547" y="31597"/>
                  </a:lnTo>
                  <a:lnTo>
                    <a:pt x="89547" y="25463"/>
                  </a:lnTo>
                  <a:close/>
                </a:path>
                <a:path w="144145" h="1106170">
                  <a:moveTo>
                    <a:pt x="89547" y="17551"/>
                  </a:moveTo>
                  <a:lnTo>
                    <a:pt x="84289" y="16675"/>
                  </a:lnTo>
                  <a:lnTo>
                    <a:pt x="84289" y="22821"/>
                  </a:lnTo>
                  <a:lnTo>
                    <a:pt x="89547" y="23698"/>
                  </a:lnTo>
                  <a:lnTo>
                    <a:pt x="89547" y="17551"/>
                  </a:lnTo>
                  <a:close/>
                </a:path>
                <a:path w="144145" h="1106170">
                  <a:moveTo>
                    <a:pt x="89547" y="8763"/>
                  </a:moveTo>
                  <a:lnTo>
                    <a:pt x="84289" y="7899"/>
                  </a:lnTo>
                  <a:lnTo>
                    <a:pt x="84289" y="14909"/>
                  </a:lnTo>
                  <a:lnTo>
                    <a:pt x="89547" y="14909"/>
                  </a:lnTo>
                  <a:lnTo>
                    <a:pt x="89547" y="8763"/>
                  </a:lnTo>
                  <a:close/>
                </a:path>
                <a:path w="144145" h="1106170">
                  <a:moveTo>
                    <a:pt x="89547" y="0"/>
                  </a:moveTo>
                  <a:lnTo>
                    <a:pt x="84289" y="0"/>
                  </a:lnTo>
                  <a:lnTo>
                    <a:pt x="84289" y="6134"/>
                  </a:lnTo>
                  <a:lnTo>
                    <a:pt x="89547" y="6134"/>
                  </a:lnTo>
                  <a:lnTo>
                    <a:pt x="89547" y="0"/>
                  </a:lnTo>
                  <a:close/>
                </a:path>
                <a:path w="144145" h="1106170">
                  <a:moveTo>
                    <a:pt x="96570" y="50901"/>
                  </a:moveTo>
                  <a:lnTo>
                    <a:pt x="91313" y="50901"/>
                  </a:lnTo>
                  <a:lnTo>
                    <a:pt x="91313" y="57048"/>
                  </a:lnTo>
                  <a:lnTo>
                    <a:pt x="96570" y="57048"/>
                  </a:lnTo>
                  <a:lnTo>
                    <a:pt x="96570" y="50901"/>
                  </a:lnTo>
                  <a:close/>
                </a:path>
                <a:path w="144145" h="1106170">
                  <a:moveTo>
                    <a:pt x="96570" y="43002"/>
                  </a:moveTo>
                  <a:lnTo>
                    <a:pt x="91313" y="43002"/>
                  </a:lnTo>
                  <a:lnTo>
                    <a:pt x="91313" y="49149"/>
                  </a:lnTo>
                  <a:lnTo>
                    <a:pt x="96570" y="49149"/>
                  </a:lnTo>
                  <a:lnTo>
                    <a:pt x="96570" y="43002"/>
                  </a:lnTo>
                  <a:close/>
                </a:path>
                <a:path w="144145" h="1106170">
                  <a:moveTo>
                    <a:pt x="96570" y="34226"/>
                  </a:moveTo>
                  <a:lnTo>
                    <a:pt x="91313" y="34226"/>
                  </a:lnTo>
                  <a:lnTo>
                    <a:pt x="91313" y="40373"/>
                  </a:lnTo>
                  <a:lnTo>
                    <a:pt x="96570" y="41262"/>
                  </a:lnTo>
                  <a:lnTo>
                    <a:pt x="96570" y="34226"/>
                  </a:lnTo>
                  <a:close/>
                </a:path>
                <a:path w="144145" h="1106170">
                  <a:moveTo>
                    <a:pt x="96570" y="26327"/>
                  </a:moveTo>
                  <a:lnTo>
                    <a:pt x="91313" y="25463"/>
                  </a:lnTo>
                  <a:lnTo>
                    <a:pt x="91313" y="31597"/>
                  </a:lnTo>
                  <a:lnTo>
                    <a:pt x="96570" y="32473"/>
                  </a:lnTo>
                  <a:lnTo>
                    <a:pt x="96570" y="26327"/>
                  </a:lnTo>
                  <a:close/>
                </a:path>
                <a:path w="144145" h="1106170">
                  <a:moveTo>
                    <a:pt x="96570" y="17551"/>
                  </a:moveTo>
                  <a:lnTo>
                    <a:pt x="91313" y="17551"/>
                  </a:lnTo>
                  <a:lnTo>
                    <a:pt x="91313" y="23698"/>
                  </a:lnTo>
                  <a:lnTo>
                    <a:pt x="96570" y="24574"/>
                  </a:lnTo>
                  <a:lnTo>
                    <a:pt x="96570" y="17551"/>
                  </a:lnTo>
                  <a:close/>
                </a:path>
                <a:path w="144145" h="1106170">
                  <a:moveTo>
                    <a:pt x="96570" y="9652"/>
                  </a:moveTo>
                  <a:lnTo>
                    <a:pt x="91313" y="8763"/>
                  </a:lnTo>
                  <a:lnTo>
                    <a:pt x="91313" y="14909"/>
                  </a:lnTo>
                  <a:lnTo>
                    <a:pt x="96570" y="15798"/>
                  </a:lnTo>
                  <a:lnTo>
                    <a:pt x="96570" y="9652"/>
                  </a:lnTo>
                  <a:close/>
                </a:path>
                <a:path w="144145" h="1106170">
                  <a:moveTo>
                    <a:pt x="96570" y="876"/>
                  </a:moveTo>
                  <a:lnTo>
                    <a:pt x="91313" y="0"/>
                  </a:lnTo>
                  <a:lnTo>
                    <a:pt x="91313" y="7010"/>
                  </a:lnTo>
                  <a:lnTo>
                    <a:pt x="96570" y="7010"/>
                  </a:lnTo>
                  <a:lnTo>
                    <a:pt x="96570" y="876"/>
                  </a:lnTo>
                  <a:close/>
                </a:path>
                <a:path w="144145" h="1106170">
                  <a:moveTo>
                    <a:pt x="103593" y="51790"/>
                  </a:moveTo>
                  <a:lnTo>
                    <a:pt x="98336" y="50901"/>
                  </a:lnTo>
                  <a:lnTo>
                    <a:pt x="98336" y="57924"/>
                  </a:lnTo>
                  <a:lnTo>
                    <a:pt x="103593" y="57924"/>
                  </a:lnTo>
                  <a:lnTo>
                    <a:pt x="103593" y="51790"/>
                  </a:lnTo>
                  <a:close/>
                </a:path>
                <a:path w="144145" h="1106170">
                  <a:moveTo>
                    <a:pt x="103593" y="43891"/>
                  </a:moveTo>
                  <a:lnTo>
                    <a:pt x="98336" y="43002"/>
                  </a:lnTo>
                  <a:lnTo>
                    <a:pt x="98336" y="49149"/>
                  </a:lnTo>
                  <a:lnTo>
                    <a:pt x="103593" y="50038"/>
                  </a:lnTo>
                  <a:lnTo>
                    <a:pt x="103593" y="43891"/>
                  </a:lnTo>
                  <a:close/>
                </a:path>
                <a:path w="144145" h="1106170">
                  <a:moveTo>
                    <a:pt x="103593" y="35102"/>
                  </a:moveTo>
                  <a:lnTo>
                    <a:pt x="98336" y="34226"/>
                  </a:lnTo>
                  <a:lnTo>
                    <a:pt x="98336" y="41262"/>
                  </a:lnTo>
                  <a:lnTo>
                    <a:pt x="103593" y="41262"/>
                  </a:lnTo>
                  <a:lnTo>
                    <a:pt x="103593" y="35102"/>
                  </a:lnTo>
                  <a:close/>
                </a:path>
                <a:path w="144145" h="1106170">
                  <a:moveTo>
                    <a:pt x="103593" y="26327"/>
                  </a:moveTo>
                  <a:lnTo>
                    <a:pt x="98336" y="26327"/>
                  </a:lnTo>
                  <a:lnTo>
                    <a:pt x="98336" y="32473"/>
                  </a:lnTo>
                  <a:lnTo>
                    <a:pt x="103593" y="32473"/>
                  </a:lnTo>
                  <a:lnTo>
                    <a:pt x="103593" y="26327"/>
                  </a:lnTo>
                  <a:close/>
                </a:path>
                <a:path w="144145" h="1106170">
                  <a:moveTo>
                    <a:pt x="103593" y="18440"/>
                  </a:moveTo>
                  <a:lnTo>
                    <a:pt x="98336" y="17551"/>
                  </a:lnTo>
                  <a:lnTo>
                    <a:pt x="98336" y="24574"/>
                  </a:lnTo>
                  <a:lnTo>
                    <a:pt x="103593" y="24574"/>
                  </a:lnTo>
                  <a:lnTo>
                    <a:pt x="103593" y="18440"/>
                  </a:lnTo>
                  <a:close/>
                </a:path>
                <a:path w="144145" h="1106170">
                  <a:moveTo>
                    <a:pt x="103593" y="9652"/>
                  </a:moveTo>
                  <a:lnTo>
                    <a:pt x="98336" y="9652"/>
                  </a:lnTo>
                  <a:lnTo>
                    <a:pt x="98336" y="15798"/>
                  </a:lnTo>
                  <a:lnTo>
                    <a:pt x="103593" y="16675"/>
                  </a:lnTo>
                  <a:lnTo>
                    <a:pt x="103593" y="9652"/>
                  </a:lnTo>
                  <a:close/>
                </a:path>
                <a:path w="144145" h="1106170">
                  <a:moveTo>
                    <a:pt x="103593" y="1752"/>
                  </a:moveTo>
                  <a:lnTo>
                    <a:pt x="98336" y="876"/>
                  </a:lnTo>
                  <a:lnTo>
                    <a:pt x="98336" y="7010"/>
                  </a:lnTo>
                  <a:lnTo>
                    <a:pt x="103593" y="7899"/>
                  </a:lnTo>
                  <a:lnTo>
                    <a:pt x="103593" y="1752"/>
                  </a:lnTo>
                  <a:close/>
                </a:path>
                <a:path w="144145" h="1106170">
                  <a:moveTo>
                    <a:pt x="109753" y="51790"/>
                  </a:moveTo>
                  <a:lnTo>
                    <a:pt x="105359" y="51790"/>
                  </a:lnTo>
                  <a:lnTo>
                    <a:pt x="105359" y="57924"/>
                  </a:lnTo>
                  <a:lnTo>
                    <a:pt x="109753" y="57924"/>
                  </a:lnTo>
                  <a:lnTo>
                    <a:pt x="109753" y="51790"/>
                  </a:lnTo>
                  <a:close/>
                </a:path>
                <a:path w="144145" h="1106170">
                  <a:moveTo>
                    <a:pt x="109753" y="43891"/>
                  </a:moveTo>
                  <a:lnTo>
                    <a:pt x="105359" y="43891"/>
                  </a:lnTo>
                  <a:lnTo>
                    <a:pt x="105359" y="50038"/>
                  </a:lnTo>
                  <a:lnTo>
                    <a:pt x="109753" y="50038"/>
                  </a:lnTo>
                  <a:lnTo>
                    <a:pt x="109753" y="43891"/>
                  </a:lnTo>
                  <a:close/>
                </a:path>
                <a:path w="144145" h="1106170">
                  <a:moveTo>
                    <a:pt x="109753" y="35102"/>
                  </a:moveTo>
                  <a:lnTo>
                    <a:pt x="105359" y="35102"/>
                  </a:lnTo>
                  <a:lnTo>
                    <a:pt x="105359" y="41262"/>
                  </a:lnTo>
                  <a:lnTo>
                    <a:pt x="109753" y="42138"/>
                  </a:lnTo>
                  <a:lnTo>
                    <a:pt x="109753" y="35102"/>
                  </a:lnTo>
                  <a:close/>
                </a:path>
                <a:path w="144145" h="1106170">
                  <a:moveTo>
                    <a:pt x="109753" y="27216"/>
                  </a:moveTo>
                  <a:lnTo>
                    <a:pt x="105359" y="26327"/>
                  </a:lnTo>
                  <a:lnTo>
                    <a:pt x="105359" y="33362"/>
                  </a:lnTo>
                  <a:lnTo>
                    <a:pt x="109753" y="33362"/>
                  </a:lnTo>
                  <a:lnTo>
                    <a:pt x="109753" y="27216"/>
                  </a:lnTo>
                  <a:close/>
                </a:path>
                <a:path w="144145" h="1106170">
                  <a:moveTo>
                    <a:pt x="109753" y="18440"/>
                  </a:moveTo>
                  <a:lnTo>
                    <a:pt x="105359" y="18440"/>
                  </a:lnTo>
                  <a:lnTo>
                    <a:pt x="105359" y="24574"/>
                  </a:lnTo>
                  <a:lnTo>
                    <a:pt x="109753" y="25463"/>
                  </a:lnTo>
                  <a:lnTo>
                    <a:pt x="109753" y="18440"/>
                  </a:lnTo>
                  <a:close/>
                </a:path>
                <a:path w="144145" h="1106170">
                  <a:moveTo>
                    <a:pt x="109753" y="10528"/>
                  </a:moveTo>
                  <a:lnTo>
                    <a:pt x="105359" y="9652"/>
                  </a:lnTo>
                  <a:lnTo>
                    <a:pt x="105359" y="16675"/>
                  </a:lnTo>
                  <a:lnTo>
                    <a:pt x="109753" y="16675"/>
                  </a:lnTo>
                  <a:lnTo>
                    <a:pt x="109753" y="10528"/>
                  </a:lnTo>
                  <a:close/>
                </a:path>
                <a:path w="144145" h="1106170">
                  <a:moveTo>
                    <a:pt x="109753" y="1752"/>
                  </a:moveTo>
                  <a:lnTo>
                    <a:pt x="105359" y="1752"/>
                  </a:lnTo>
                  <a:lnTo>
                    <a:pt x="105359" y="7899"/>
                  </a:lnTo>
                  <a:lnTo>
                    <a:pt x="109753" y="7899"/>
                  </a:lnTo>
                  <a:lnTo>
                    <a:pt x="109753" y="1752"/>
                  </a:lnTo>
                  <a:close/>
                </a:path>
                <a:path w="144145" h="1106170">
                  <a:moveTo>
                    <a:pt x="116776" y="52666"/>
                  </a:moveTo>
                  <a:lnTo>
                    <a:pt x="111506" y="51790"/>
                  </a:lnTo>
                  <a:lnTo>
                    <a:pt x="111506" y="58813"/>
                  </a:lnTo>
                  <a:lnTo>
                    <a:pt x="116776" y="58813"/>
                  </a:lnTo>
                  <a:lnTo>
                    <a:pt x="116776" y="52666"/>
                  </a:lnTo>
                  <a:close/>
                </a:path>
                <a:path w="144145" h="1106170">
                  <a:moveTo>
                    <a:pt x="116776" y="43891"/>
                  </a:moveTo>
                  <a:lnTo>
                    <a:pt x="111506" y="43891"/>
                  </a:lnTo>
                  <a:lnTo>
                    <a:pt x="111506" y="50038"/>
                  </a:lnTo>
                  <a:lnTo>
                    <a:pt x="116776" y="50901"/>
                  </a:lnTo>
                  <a:lnTo>
                    <a:pt x="116776" y="43891"/>
                  </a:lnTo>
                  <a:close/>
                </a:path>
                <a:path w="144145" h="1106170">
                  <a:moveTo>
                    <a:pt x="116776" y="35991"/>
                  </a:moveTo>
                  <a:lnTo>
                    <a:pt x="111493" y="35991"/>
                  </a:lnTo>
                  <a:lnTo>
                    <a:pt x="111493" y="42138"/>
                  </a:lnTo>
                  <a:lnTo>
                    <a:pt x="116776" y="42138"/>
                  </a:lnTo>
                  <a:lnTo>
                    <a:pt x="116776" y="35991"/>
                  </a:lnTo>
                  <a:close/>
                </a:path>
                <a:path w="144145" h="1106170">
                  <a:moveTo>
                    <a:pt x="116776" y="27216"/>
                  </a:moveTo>
                  <a:lnTo>
                    <a:pt x="111506" y="27216"/>
                  </a:lnTo>
                  <a:lnTo>
                    <a:pt x="111506" y="33362"/>
                  </a:lnTo>
                  <a:lnTo>
                    <a:pt x="116776" y="34226"/>
                  </a:lnTo>
                  <a:lnTo>
                    <a:pt x="116776" y="27216"/>
                  </a:lnTo>
                  <a:close/>
                </a:path>
                <a:path w="144145" h="1106170">
                  <a:moveTo>
                    <a:pt x="116776" y="19304"/>
                  </a:moveTo>
                  <a:lnTo>
                    <a:pt x="111506" y="18440"/>
                  </a:lnTo>
                  <a:lnTo>
                    <a:pt x="111506" y="25463"/>
                  </a:lnTo>
                  <a:lnTo>
                    <a:pt x="116776" y="25463"/>
                  </a:lnTo>
                  <a:lnTo>
                    <a:pt x="116776" y="19304"/>
                  </a:lnTo>
                  <a:close/>
                </a:path>
                <a:path w="144145" h="1106170">
                  <a:moveTo>
                    <a:pt x="116776" y="11404"/>
                  </a:moveTo>
                  <a:lnTo>
                    <a:pt x="111506" y="10528"/>
                  </a:lnTo>
                  <a:lnTo>
                    <a:pt x="111506" y="16675"/>
                  </a:lnTo>
                  <a:lnTo>
                    <a:pt x="116776" y="17551"/>
                  </a:lnTo>
                  <a:lnTo>
                    <a:pt x="116776" y="11404"/>
                  </a:lnTo>
                  <a:close/>
                </a:path>
                <a:path w="144145" h="1106170">
                  <a:moveTo>
                    <a:pt x="116776" y="2628"/>
                  </a:moveTo>
                  <a:lnTo>
                    <a:pt x="111506" y="1752"/>
                  </a:lnTo>
                  <a:lnTo>
                    <a:pt x="111506" y="8763"/>
                  </a:lnTo>
                  <a:lnTo>
                    <a:pt x="116776" y="8763"/>
                  </a:lnTo>
                  <a:lnTo>
                    <a:pt x="116776" y="2628"/>
                  </a:lnTo>
                  <a:close/>
                </a:path>
                <a:path w="144145" h="1106170">
                  <a:moveTo>
                    <a:pt x="123799" y="52666"/>
                  </a:moveTo>
                  <a:lnTo>
                    <a:pt x="118516" y="52666"/>
                  </a:lnTo>
                  <a:lnTo>
                    <a:pt x="118516" y="58813"/>
                  </a:lnTo>
                  <a:lnTo>
                    <a:pt x="123799" y="59690"/>
                  </a:lnTo>
                  <a:lnTo>
                    <a:pt x="123799" y="52666"/>
                  </a:lnTo>
                  <a:close/>
                </a:path>
                <a:path w="144145" h="1106170">
                  <a:moveTo>
                    <a:pt x="123799" y="44767"/>
                  </a:moveTo>
                  <a:lnTo>
                    <a:pt x="118516" y="43891"/>
                  </a:lnTo>
                  <a:lnTo>
                    <a:pt x="118516" y="50901"/>
                  </a:lnTo>
                  <a:lnTo>
                    <a:pt x="123799" y="50901"/>
                  </a:lnTo>
                  <a:lnTo>
                    <a:pt x="123799" y="44767"/>
                  </a:lnTo>
                  <a:close/>
                </a:path>
                <a:path w="144145" h="1106170">
                  <a:moveTo>
                    <a:pt x="123799" y="36868"/>
                  </a:moveTo>
                  <a:lnTo>
                    <a:pt x="118516" y="35991"/>
                  </a:lnTo>
                  <a:lnTo>
                    <a:pt x="118516" y="42138"/>
                  </a:lnTo>
                  <a:lnTo>
                    <a:pt x="123799" y="43002"/>
                  </a:lnTo>
                  <a:lnTo>
                    <a:pt x="123799" y="36868"/>
                  </a:lnTo>
                  <a:close/>
                </a:path>
                <a:path w="144145" h="1106170">
                  <a:moveTo>
                    <a:pt x="123799" y="28092"/>
                  </a:moveTo>
                  <a:lnTo>
                    <a:pt x="118516" y="28092"/>
                  </a:lnTo>
                  <a:lnTo>
                    <a:pt x="118516" y="34226"/>
                  </a:lnTo>
                  <a:lnTo>
                    <a:pt x="123799" y="34226"/>
                  </a:lnTo>
                  <a:lnTo>
                    <a:pt x="123799" y="28092"/>
                  </a:lnTo>
                  <a:close/>
                </a:path>
                <a:path w="144145" h="1106170">
                  <a:moveTo>
                    <a:pt x="123799" y="19304"/>
                  </a:moveTo>
                  <a:lnTo>
                    <a:pt x="118516" y="19304"/>
                  </a:lnTo>
                  <a:lnTo>
                    <a:pt x="118516" y="25463"/>
                  </a:lnTo>
                  <a:lnTo>
                    <a:pt x="123799" y="26327"/>
                  </a:lnTo>
                  <a:lnTo>
                    <a:pt x="123799" y="19304"/>
                  </a:lnTo>
                  <a:close/>
                </a:path>
                <a:path w="144145" h="1106170">
                  <a:moveTo>
                    <a:pt x="123799" y="11404"/>
                  </a:moveTo>
                  <a:lnTo>
                    <a:pt x="118516" y="11404"/>
                  </a:lnTo>
                  <a:lnTo>
                    <a:pt x="118516" y="17551"/>
                  </a:lnTo>
                  <a:lnTo>
                    <a:pt x="123799" y="17551"/>
                  </a:lnTo>
                  <a:lnTo>
                    <a:pt x="123799" y="11404"/>
                  </a:lnTo>
                  <a:close/>
                </a:path>
                <a:path w="144145" h="1106170">
                  <a:moveTo>
                    <a:pt x="123799" y="3505"/>
                  </a:moveTo>
                  <a:lnTo>
                    <a:pt x="118516" y="2628"/>
                  </a:lnTo>
                  <a:lnTo>
                    <a:pt x="118516" y="8763"/>
                  </a:lnTo>
                  <a:lnTo>
                    <a:pt x="123799" y="9652"/>
                  </a:lnTo>
                  <a:lnTo>
                    <a:pt x="123799" y="3505"/>
                  </a:lnTo>
                  <a:close/>
                </a:path>
                <a:path w="144145" h="1106170">
                  <a:moveTo>
                    <a:pt x="130822" y="53543"/>
                  </a:moveTo>
                  <a:lnTo>
                    <a:pt x="124675" y="52666"/>
                  </a:lnTo>
                  <a:lnTo>
                    <a:pt x="124675" y="59690"/>
                  </a:lnTo>
                  <a:lnTo>
                    <a:pt x="130822" y="59690"/>
                  </a:lnTo>
                  <a:lnTo>
                    <a:pt x="130822" y="53543"/>
                  </a:lnTo>
                  <a:close/>
                </a:path>
                <a:path w="144145" h="1106170">
                  <a:moveTo>
                    <a:pt x="130822" y="44767"/>
                  </a:moveTo>
                  <a:lnTo>
                    <a:pt x="124675" y="44767"/>
                  </a:lnTo>
                  <a:lnTo>
                    <a:pt x="124675" y="50901"/>
                  </a:lnTo>
                  <a:lnTo>
                    <a:pt x="130822" y="50901"/>
                  </a:lnTo>
                  <a:lnTo>
                    <a:pt x="130822" y="44767"/>
                  </a:lnTo>
                  <a:close/>
                </a:path>
                <a:path w="144145" h="1106170">
                  <a:moveTo>
                    <a:pt x="130822" y="36868"/>
                  </a:moveTo>
                  <a:lnTo>
                    <a:pt x="124675" y="36868"/>
                  </a:lnTo>
                  <a:lnTo>
                    <a:pt x="124675" y="43002"/>
                  </a:lnTo>
                  <a:lnTo>
                    <a:pt x="130822" y="43002"/>
                  </a:lnTo>
                  <a:lnTo>
                    <a:pt x="130822" y="36868"/>
                  </a:lnTo>
                  <a:close/>
                </a:path>
                <a:path w="144145" h="1106170">
                  <a:moveTo>
                    <a:pt x="130822" y="28968"/>
                  </a:moveTo>
                  <a:lnTo>
                    <a:pt x="124675" y="28092"/>
                  </a:lnTo>
                  <a:lnTo>
                    <a:pt x="124675" y="34226"/>
                  </a:lnTo>
                  <a:lnTo>
                    <a:pt x="130822" y="35102"/>
                  </a:lnTo>
                  <a:lnTo>
                    <a:pt x="130822" y="28968"/>
                  </a:lnTo>
                  <a:close/>
                </a:path>
                <a:path w="144145" h="1106170">
                  <a:moveTo>
                    <a:pt x="130822" y="20193"/>
                  </a:moveTo>
                  <a:lnTo>
                    <a:pt x="124675" y="19304"/>
                  </a:lnTo>
                  <a:lnTo>
                    <a:pt x="124675" y="26327"/>
                  </a:lnTo>
                  <a:lnTo>
                    <a:pt x="130822" y="26327"/>
                  </a:lnTo>
                  <a:lnTo>
                    <a:pt x="130822" y="20193"/>
                  </a:lnTo>
                  <a:close/>
                </a:path>
                <a:path w="144145" h="1106170">
                  <a:moveTo>
                    <a:pt x="130822" y="12280"/>
                  </a:moveTo>
                  <a:lnTo>
                    <a:pt x="124675" y="11404"/>
                  </a:lnTo>
                  <a:lnTo>
                    <a:pt x="124675" y="18440"/>
                  </a:lnTo>
                  <a:lnTo>
                    <a:pt x="130822" y="18440"/>
                  </a:lnTo>
                  <a:lnTo>
                    <a:pt x="130822" y="12280"/>
                  </a:lnTo>
                  <a:close/>
                </a:path>
                <a:path w="144145" h="1106170">
                  <a:moveTo>
                    <a:pt x="130822" y="3505"/>
                  </a:moveTo>
                  <a:lnTo>
                    <a:pt x="124675" y="3505"/>
                  </a:lnTo>
                  <a:lnTo>
                    <a:pt x="124675" y="9652"/>
                  </a:lnTo>
                  <a:lnTo>
                    <a:pt x="130822" y="9652"/>
                  </a:lnTo>
                  <a:lnTo>
                    <a:pt x="130822" y="3505"/>
                  </a:lnTo>
                  <a:close/>
                </a:path>
                <a:path w="144145" h="1106170">
                  <a:moveTo>
                    <a:pt x="136969" y="53543"/>
                  </a:moveTo>
                  <a:lnTo>
                    <a:pt x="131686" y="53543"/>
                  </a:lnTo>
                  <a:lnTo>
                    <a:pt x="131686" y="59690"/>
                  </a:lnTo>
                  <a:lnTo>
                    <a:pt x="136969" y="60553"/>
                  </a:lnTo>
                  <a:lnTo>
                    <a:pt x="136969" y="53543"/>
                  </a:lnTo>
                  <a:close/>
                </a:path>
                <a:path w="144145" h="1106170">
                  <a:moveTo>
                    <a:pt x="136969" y="45631"/>
                  </a:moveTo>
                  <a:lnTo>
                    <a:pt x="131686" y="44767"/>
                  </a:lnTo>
                  <a:lnTo>
                    <a:pt x="131686" y="51790"/>
                  </a:lnTo>
                  <a:lnTo>
                    <a:pt x="136969" y="51790"/>
                  </a:lnTo>
                  <a:lnTo>
                    <a:pt x="136969" y="45631"/>
                  </a:lnTo>
                  <a:close/>
                </a:path>
                <a:path w="144145" h="1106170">
                  <a:moveTo>
                    <a:pt x="136969" y="37731"/>
                  </a:moveTo>
                  <a:lnTo>
                    <a:pt x="131686" y="36868"/>
                  </a:lnTo>
                  <a:lnTo>
                    <a:pt x="131686" y="43002"/>
                  </a:lnTo>
                  <a:lnTo>
                    <a:pt x="136969" y="43891"/>
                  </a:lnTo>
                  <a:lnTo>
                    <a:pt x="136969" y="37731"/>
                  </a:lnTo>
                  <a:close/>
                </a:path>
                <a:path w="144145" h="1106170">
                  <a:moveTo>
                    <a:pt x="136969" y="28968"/>
                  </a:moveTo>
                  <a:lnTo>
                    <a:pt x="131686" y="28968"/>
                  </a:lnTo>
                  <a:lnTo>
                    <a:pt x="131686" y="35102"/>
                  </a:lnTo>
                  <a:lnTo>
                    <a:pt x="136969" y="35102"/>
                  </a:lnTo>
                  <a:lnTo>
                    <a:pt x="136969" y="28968"/>
                  </a:lnTo>
                  <a:close/>
                </a:path>
                <a:path w="144145" h="1106170">
                  <a:moveTo>
                    <a:pt x="136969" y="21069"/>
                  </a:moveTo>
                  <a:lnTo>
                    <a:pt x="131686" y="20193"/>
                  </a:lnTo>
                  <a:lnTo>
                    <a:pt x="131686" y="26327"/>
                  </a:lnTo>
                  <a:lnTo>
                    <a:pt x="136969" y="27216"/>
                  </a:lnTo>
                  <a:lnTo>
                    <a:pt x="136969" y="21069"/>
                  </a:lnTo>
                  <a:close/>
                </a:path>
                <a:path w="144145" h="1106170">
                  <a:moveTo>
                    <a:pt x="136969" y="12280"/>
                  </a:moveTo>
                  <a:lnTo>
                    <a:pt x="131686" y="12280"/>
                  </a:lnTo>
                  <a:lnTo>
                    <a:pt x="131686" y="18440"/>
                  </a:lnTo>
                  <a:lnTo>
                    <a:pt x="136969" y="18440"/>
                  </a:lnTo>
                  <a:lnTo>
                    <a:pt x="136969" y="12280"/>
                  </a:lnTo>
                  <a:close/>
                </a:path>
                <a:path w="144145" h="1106170">
                  <a:moveTo>
                    <a:pt x="136969" y="4381"/>
                  </a:moveTo>
                  <a:lnTo>
                    <a:pt x="131686" y="3505"/>
                  </a:lnTo>
                  <a:lnTo>
                    <a:pt x="131686" y="10528"/>
                  </a:lnTo>
                  <a:lnTo>
                    <a:pt x="136969" y="10528"/>
                  </a:lnTo>
                  <a:lnTo>
                    <a:pt x="136969" y="4381"/>
                  </a:lnTo>
                  <a:close/>
                </a:path>
                <a:path w="144145" h="1106170">
                  <a:moveTo>
                    <a:pt x="143979" y="54419"/>
                  </a:moveTo>
                  <a:lnTo>
                    <a:pt x="138722" y="54419"/>
                  </a:lnTo>
                  <a:lnTo>
                    <a:pt x="138722" y="60553"/>
                  </a:lnTo>
                  <a:lnTo>
                    <a:pt x="143979" y="60553"/>
                  </a:lnTo>
                  <a:lnTo>
                    <a:pt x="143979" y="54419"/>
                  </a:lnTo>
                  <a:close/>
                </a:path>
                <a:path w="144145" h="1106170">
                  <a:moveTo>
                    <a:pt x="143979" y="45631"/>
                  </a:moveTo>
                  <a:lnTo>
                    <a:pt x="138722" y="45631"/>
                  </a:lnTo>
                  <a:lnTo>
                    <a:pt x="138722" y="51790"/>
                  </a:lnTo>
                  <a:lnTo>
                    <a:pt x="143979" y="52666"/>
                  </a:lnTo>
                  <a:lnTo>
                    <a:pt x="143979" y="45631"/>
                  </a:lnTo>
                  <a:close/>
                </a:path>
                <a:path w="144145" h="1106170">
                  <a:moveTo>
                    <a:pt x="143979" y="37731"/>
                  </a:moveTo>
                  <a:lnTo>
                    <a:pt x="138722" y="37731"/>
                  </a:lnTo>
                  <a:lnTo>
                    <a:pt x="138722" y="43903"/>
                  </a:lnTo>
                  <a:lnTo>
                    <a:pt x="143979" y="43903"/>
                  </a:lnTo>
                  <a:lnTo>
                    <a:pt x="143979" y="37731"/>
                  </a:lnTo>
                  <a:close/>
                </a:path>
                <a:path w="144145" h="1106170">
                  <a:moveTo>
                    <a:pt x="143979" y="29845"/>
                  </a:moveTo>
                  <a:lnTo>
                    <a:pt x="138722" y="28968"/>
                  </a:lnTo>
                  <a:lnTo>
                    <a:pt x="138722" y="35102"/>
                  </a:lnTo>
                  <a:lnTo>
                    <a:pt x="143979" y="35991"/>
                  </a:lnTo>
                  <a:lnTo>
                    <a:pt x="143979" y="29845"/>
                  </a:lnTo>
                  <a:close/>
                </a:path>
                <a:path w="144145" h="1106170">
                  <a:moveTo>
                    <a:pt x="143979" y="21069"/>
                  </a:moveTo>
                  <a:lnTo>
                    <a:pt x="138722" y="21069"/>
                  </a:lnTo>
                  <a:lnTo>
                    <a:pt x="138722" y="27216"/>
                  </a:lnTo>
                  <a:lnTo>
                    <a:pt x="143979" y="27216"/>
                  </a:lnTo>
                  <a:lnTo>
                    <a:pt x="143979" y="21069"/>
                  </a:lnTo>
                  <a:close/>
                </a:path>
                <a:path w="144145" h="1106170">
                  <a:moveTo>
                    <a:pt x="143979" y="13169"/>
                  </a:moveTo>
                  <a:lnTo>
                    <a:pt x="138722" y="12280"/>
                  </a:lnTo>
                  <a:lnTo>
                    <a:pt x="138722" y="18440"/>
                  </a:lnTo>
                  <a:lnTo>
                    <a:pt x="143979" y="19304"/>
                  </a:lnTo>
                  <a:lnTo>
                    <a:pt x="143979" y="13169"/>
                  </a:lnTo>
                  <a:close/>
                </a:path>
                <a:path w="144145" h="1106170">
                  <a:moveTo>
                    <a:pt x="143979" y="5257"/>
                  </a:moveTo>
                  <a:lnTo>
                    <a:pt x="138722" y="4381"/>
                  </a:lnTo>
                  <a:lnTo>
                    <a:pt x="138722" y="10528"/>
                  </a:lnTo>
                  <a:lnTo>
                    <a:pt x="143979" y="11404"/>
                  </a:lnTo>
                  <a:lnTo>
                    <a:pt x="143979" y="52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546549" y="5662929"/>
              <a:ext cx="294640" cy="133985"/>
            </a:xfrm>
            <a:custGeom>
              <a:avLst/>
              <a:gdLst/>
              <a:ahLst/>
              <a:cxnLst/>
              <a:rect l="l" t="t" r="r" b="b"/>
              <a:pathLst>
                <a:path w="294639" h="133985">
                  <a:moveTo>
                    <a:pt x="5283" y="126415"/>
                  </a:moveTo>
                  <a:lnTo>
                    <a:pt x="0" y="128168"/>
                  </a:lnTo>
                  <a:lnTo>
                    <a:pt x="0" y="133438"/>
                  </a:lnTo>
                  <a:lnTo>
                    <a:pt x="5283" y="131686"/>
                  </a:lnTo>
                  <a:lnTo>
                    <a:pt x="5283" y="126415"/>
                  </a:lnTo>
                  <a:close/>
                </a:path>
                <a:path w="294639" h="133985">
                  <a:moveTo>
                    <a:pt x="5283" y="117627"/>
                  </a:moveTo>
                  <a:lnTo>
                    <a:pt x="0" y="119392"/>
                  </a:lnTo>
                  <a:lnTo>
                    <a:pt x="0" y="125539"/>
                  </a:lnTo>
                  <a:lnTo>
                    <a:pt x="5283" y="123799"/>
                  </a:lnTo>
                  <a:lnTo>
                    <a:pt x="5283" y="117627"/>
                  </a:lnTo>
                  <a:close/>
                </a:path>
                <a:path w="294639" h="133985">
                  <a:moveTo>
                    <a:pt x="5283" y="108864"/>
                  </a:moveTo>
                  <a:lnTo>
                    <a:pt x="0" y="110617"/>
                  </a:lnTo>
                  <a:lnTo>
                    <a:pt x="0" y="116776"/>
                  </a:lnTo>
                  <a:lnTo>
                    <a:pt x="5283" y="114998"/>
                  </a:lnTo>
                  <a:lnTo>
                    <a:pt x="5283" y="108864"/>
                  </a:lnTo>
                  <a:close/>
                </a:path>
                <a:path w="294639" h="133985">
                  <a:moveTo>
                    <a:pt x="5283" y="100063"/>
                  </a:moveTo>
                  <a:lnTo>
                    <a:pt x="0" y="101841"/>
                  </a:lnTo>
                  <a:lnTo>
                    <a:pt x="0" y="108864"/>
                  </a:lnTo>
                  <a:lnTo>
                    <a:pt x="5283" y="107099"/>
                  </a:lnTo>
                  <a:lnTo>
                    <a:pt x="5283" y="100063"/>
                  </a:lnTo>
                  <a:close/>
                </a:path>
                <a:path w="294639" h="133985">
                  <a:moveTo>
                    <a:pt x="5283" y="91313"/>
                  </a:moveTo>
                  <a:lnTo>
                    <a:pt x="0" y="93065"/>
                  </a:lnTo>
                  <a:lnTo>
                    <a:pt x="0" y="100063"/>
                  </a:lnTo>
                  <a:lnTo>
                    <a:pt x="5283" y="98323"/>
                  </a:lnTo>
                  <a:lnTo>
                    <a:pt x="5283" y="91313"/>
                  </a:lnTo>
                  <a:close/>
                </a:path>
                <a:path w="294639" h="133985">
                  <a:moveTo>
                    <a:pt x="5283" y="83400"/>
                  </a:moveTo>
                  <a:lnTo>
                    <a:pt x="0" y="84277"/>
                  </a:lnTo>
                  <a:lnTo>
                    <a:pt x="0" y="91313"/>
                  </a:lnTo>
                  <a:lnTo>
                    <a:pt x="5283" y="89535"/>
                  </a:lnTo>
                  <a:lnTo>
                    <a:pt x="5283" y="83400"/>
                  </a:lnTo>
                  <a:close/>
                </a:path>
                <a:path w="294639" h="133985">
                  <a:moveTo>
                    <a:pt x="5283" y="74612"/>
                  </a:moveTo>
                  <a:lnTo>
                    <a:pt x="0" y="76377"/>
                  </a:lnTo>
                  <a:lnTo>
                    <a:pt x="0" y="82524"/>
                  </a:lnTo>
                  <a:lnTo>
                    <a:pt x="5283" y="80759"/>
                  </a:lnTo>
                  <a:lnTo>
                    <a:pt x="5283" y="74612"/>
                  </a:lnTo>
                  <a:close/>
                </a:path>
                <a:path w="294639" h="133985">
                  <a:moveTo>
                    <a:pt x="12306" y="123799"/>
                  </a:moveTo>
                  <a:lnTo>
                    <a:pt x="7035" y="125539"/>
                  </a:lnTo>
                  <a:lnTo>
                    <a:pt x="7035" y="131686"/>
                  </a:lnTo>
                  <a:lnTo>
                    <a:pt x="12306" y="129933"/>
                  </a:lnTo>
                  <a:lnTo>
                    <a:pt x="12306" y="123799"/>
                  </a:lnTo>
                  <a:close/>
                </a:path>
                <a:path w="294639" h="133985">
                  <a:moveTo>
                    <a:pt x="12306" y="114998"/>
                  </a:moveTo>
                  <a:lnTo>
                    <a:pt x="7035" y="116776"/>
                  </a:lnTo>
                  <a:lnTo>
                    <a:pt x="7035" y="123799"/>
                  </a:lnTo>
                  <a:lnTo>
                    <a:pt x="12306" y="122034"/>
                  </a:lnTo>
                  <a:lnTo>
                    <a:pt x="12306" y="114998"/>
                  </a:lnTo>
                  <a:close/>
                </a:path>
                <a:path w="294639" h="133985">
                  <a:moveTo>
                    <a:pt x="12306" y="107099"/>
                  </a:moveTo>
                  <a:lnTo>
                    <a:pt x="7035" y="108864"/>
                  </a:lnTo>
                  <a:lnTo>
                    <a:pt x="7035" y="114998"/>
                  </a:lnTo>
                  <a:lnTo>
                    <a:pt x="12306" y="113233"/>
                  </a:lnTo>
                  <a:lnTo>
                    <a:pt x="12306" y="107099"/>
                  </a:lnTo>
                  <a:close/>
                </a:path>
                <a:path w="294639" h="133985">
                  <a:moveTo>
                    <a:pt x="12306" y="98323"/>
                  </a:moveTo>
                  <a:lnTo>
                    <a:pt x="7035" y="100063"/>
                  </a:lnTo>
                  <a:lnTo>
                    <a:pt x="7035" y="106235"/>
                  </a:lnTo>
                  <a:lnTo>
                    <a:pt x="12306" y="104470"/>
                  </a:lnTo>
                  <a:lnTo>
                    <a:pt x="12306" y="98323"/>
                  </a:lnTo>
                  <a:close/>
                </a:path>
                <a:path w="294639" h="133985">
                  <a:moveTo>
                    <a:pt x="12306" y="89535"/>
                  </a:moveTo>
                  <a:lnTo>
                    <a:pt x="7035" y="91313"/>
                  </a:lnTo>
                  <a:lnTo>
                    <a:pt x="7035" y="97447"/>
                  </a:lnTo>
                  <a:lnTo>
                    <a:pt x="12306" y="96570"/>
                  </a:lnTo>
                  <a:lnTo>
                    <a:pt x="12306" y="89535"/>
                  </a:lnTo>
                  <a:close/>
                </a:path>
                <a:path w="294639" h="133985">
                  <a:moveTo>
                    <a:pt x="12306" y="81648"/>
                  </a:moveTo>
                  <a:lnTo>
                    <a:pt x="7035" y="82524"/>
                  </a:lnTo>
                  <a:lnTo>
                    <a:pt x="7035" y="89535"/>
                  </a:lnTo>
                  <a:lnTo>
                    <a:pt x="12306" y="87795"/>
                  </a:lnTo>
                  <a:lnTo>
                    <a:pt x="12306" y="81648"/>
                  </a:lnTo>
                  <a:close/>
                </a:path>
                <a:path w="294639" h="133985">
                  <a:moveTo>
                    <a:pt x="12306" y="72872"/>
                  </a:moveTo>
                  <a:lnTo>
                    <a:pt x="7035" y="73748"/>
                  </a:lnTo>
                  <a:lnTo>
                    <a:pt x="7035" y="80759"/>
                  </a:lnTo>
                  <a:lnTo>
                    <a:pt x="12306" y="79006"/>
                  </a:lnTo>
                  <a:lnTo>
                    <a:pt x="12306" y="72872"/>
                  </a:lnTo>
                  <a:close/>
                </a:path>
                <a:path w="294639" h="133985">
                  <a:moveTo>
                    <a:pt x="20205" y="122034"/>
                  </a:moveTo>
                  <a:lnTo>
                    <a:pt x="14058" y="123799"/>
                  </a:lnTo>
                  <a:lnTo>
                    <a:pt x="14058" y="129057"/>
                  </a:lnTo>
                  <a:lnTo>
                    <a:pt x="20205" y="128168"/>
                  </a:lnTo>
                  <a:lnTo>
                    <a:pt x="20205" y="122034"/>
                  </a:lnTo>
                  <a:close/>
                </a:path>
                <a:path w="294639" h="133985">
                  <a:moveTo>
                    <a:pt x="20205" y="114122"/>
                  </a:moveTo>
                  <a:lnTo>
                    <a:pt x="14058" y="114998"/>
                  </a:lnTo>
                  <a:lnTo>
                    <a:pt x="14058" y="122034"/>
                  </a:lnTo>
                  <a:lnTo>
                    <a:pt x="20205" y="120256"/>
                  </a:lnTo>
                  <a:lnTo>
                    <a:pt x="20205" y="114122"/>
                  </a:lnTo>
                  <a:close/>
                </a:path>
                <a:path w="294639" h="133985">
                  <a:moveTo>
                    <a:pt x="20205" y="105346"/>
                  </a:moveTo>
                  <a:lnTo>
                    <a:pt x="14058" y="106235"/>
                  </a:lnTo>
                  <a:lnTo>
                    <a:pt x="14058" y="113233"/>
                  </a:lnTo>
                  <a:lnTo>
                    <a:pt x="20205" y="111493"/>
                  </a:lnTo>
                  <a:lnTo>
                    <a:pt x="20205" y="105346"/>
                  </a:lnTo>
                  <a:close/>
                </a:path>
                <a:path w="294639" h="133985">
                  <a:moveTo>
                    <a:pt x="20205" y="96570"/>
                  </a:moveTo>
                  <a:lnTo>
                    <a:pt x="14058" y="97447"/>
                  </a:lnTo>
                  <a:lnTo>
                    <a:pt x="14058" y="104470"/>
                  </a:lnTo>
                  <a:lnTo>
                    <a:pt x="20205" y="102717"/>
                  </a:lnTo>
                  <a:lnTo>
                    <a:pt x="20205" y="96570"/>
                  </a:lnTo>
                  <a:close/>
                </a:path>
                <a:path w="294639" h="133985">
                  <a:moveTo>
                    <a:pt x="20205" y="87795"/>
                  </a:moveTo>
                  <a:lnTo>
                    <a:pt x="14058" y="89535"/>
                  </a:lnTo>
                  <a:lnTo>
                    <a:pt x="14058" y="95694"/>
                  </a:lnTo>
                  <a:lnTo>
                    <a:pt x="20205" y="94805"/>
                  </a:lnTo>
                  <a:lnTo>
                    <a:pt x="20205" y="87795"/>
                  </a:lnTo>
                  <a:close/>
                </a:path>
                <a:path w="294639" h="133985">
                  <a:moveTo>
                    <a:pt x="20205" y="79006"/>
                  </a:moveTo>
                  <a:lnTo>
                    <a:pt x="14058" y="80759"/>
                  </a:lnTo>
                  <a:lnTo>
                    <a:pt x="14058" y="86906"/>
                  </a:lnTo>
                  <a:lnTo>
                    <a:pt x="20205" y="86029"/>
                  </a:lnTo>
                  <a:lnTo>
                    <a:pt x="20205" y="79006"/>
                  </a:lnTo>
                  <a:close/>
                </a:path>
                <a:path w="294639" h="133985">
                  <a:moveTo>
                    <a:pt x="20205" y="71120"/>
                  </a:moveTo>
                  <a:lnTo>
                    <a:pt x="14058" y="71996"/>
                  </a:lnTo>
                  <a:lnTo>
                    <a:pt x="14058" y="78143"/>
                  </a:lnTo>
                  <a:lnTo>
                    <a:pt x="20205" y="77254"/>
                  </a:lnTo>
                  <a:lnTo>
                    <a:pt x="20205" y="71120"/>
                  </a:lnTo>
                  <a:close/>
                </a:path>
                <a:path w="294639" h="133985">
                  <a:moveTo>
                    <a:pt x="27241" y="120256"/>
                  </a:moveTo>
                  <a:lnTo>
                    <a:pt x="21958" y="122034"/>
                  </a:lnTo>
                  <a:lnTo>
                    <a:pt x="21958" y="128168"/>
                  </a:lnTo>
                  <a:lnTo>
                    <a:pt x="27241" y="127292"/>
                  </a:lnTo>
                  <a:lnTo>
                    <a:pt x="27241" y="120256"/>
                  </a:lnTo>
                  <a:close/>
                </a:path>
                <a:path w="294639" h="133985">
                  <a:moveTo>
                    <a:pt x="27241" y="111493"/>
                  </a:moveTo>
                  <a:lnTo>
                    <a:pt x="21958" y="113233"/>
                  </a:lnTo>
                  <a:lnTo>
                    <a:pt x="21958" y="119392"/>
                  </a:lnTo>
                  <a:lnTo>
                    <a:pt x="27241" y="118503"/>
                  </a:lnTo>
                  <a:lnTo>
                    <a:pt x="27241" y="111493"/>
                  </a:lnTo>
                  <a:close/>
                </a:path>
                <a:path w="294639" h="133985">
                  <a:moveTo>
                    <a:pt x="27241" y="102717"/>
                  </a:moveTo>
                  <a:lnTo>
                    <a:pt x="21958" y="104470"/>
                  </a:lnTo>
                  <a:lnTo>
                    <a:pt x="21958" y="110617"/>
                  </a:lnTo>
                  <a:lnTo>
                    <a:pt x="27241" y="109740"/>
                  </a:lnTo>
                  <a:lnTo>
                    <a:pt x="27241" y="102717"/>
                  </a:lnTo>
                  <a:close/>
                </a:path>
                <a:path w="294639" h="133985">
                  <a:moveTo>
                    <a:pt x="27241" y="94805"/>
                  </a:moveTo>
                  <a:lnTo>
                    <a:pt x="21958" y="96570"/>
                  </a:lnTo>
                  <a:lnTo>
                    <a:pt x="21958" y="102717"/>
                  </a:lnTo>
                  <a:lnTo>
                    <a:pt x="27241" y="100952"/>
                  </a:lnTo>
                  <a:lnTo>
                    <a:pt x="27241" y="94805"/>
                  </a:lnTo>
                  <a:close/>
                </a:path>
                <a:path w="294639" h="133985">
                  <a:moveTo>
                    <a:pt x="27241" y="86029"/>
                  </a:moveTo>
                  <a:lnTo>
                    <a:pt x="21958" y="87795"/>
                  </a:lnTo>
                  <a:lnTo>
                    <a:pt x="21958" y="93929"/>
                  </a:lnTo>
                  <a:lnTo>
                    <a:pt x="27241" y="92176"/>
                  </a:lnTo>
                  <a:lnTo>
                    <a:pt x="27241" y="86029"/>
                  </a:lnTo>
                  <a:close/>
                </a:path>
                <a:path w="294639" h="133985">
                  <a:moveTo>
                    <a:pt x="27241" y="77254"/>
                  </a:moveTo>
                  <a:lnTo>
                    <a:pt x="21958" y="79006"/>
                  </a:lnTo>
                  <a:lnTo>
                    <a:pt x="21958" y="85166"/>
                  </a:lnTo>
                  <a:lnTo>
                    <a:pt x="27241" y="83400"/>
                  </a:lnTo>
                  <a:lnTo>
                    <a:pt x="27241" y="77254"/>
                  </a:lnTo>
                  <a:close/>
                </a:path>
                <a:path w="294639" h="133985">
                  <a:moveTo>
                    <a:pt x="27241" y="68465"/>
                  </a:moveTo>
                  <a:lnTo>
                    <a:pt x="21958" y="70243"/>
                  </a:lnTo>
                  <a:lnTo>
                    <a:pt x="21958" y="77254"/>
                  </a:lnTo>
                  <a:lnTo>
                    <a:pt x="27241" y="75501"/>
                  </a:lnTo>
                  <a:lnTo>
                    <a:pt x="27241" y="68465"/>
                  </a:lnTo>
                  <a:close/>
                </a:path>
                <a:path w="294639" h="133985">
                  <a:moveTo>
                    <a:pt x="34239" y="118503"/>
                  </a:moveTo>
                  <a:lnTo>
                    <a:pt x="28968" y="120256"/>
                  </a:lnTo>
                  <a:lnTo>
                    <a:pt x="28968" y="126415"/>
                  </a:lnTo>
                  <a:lnTo>
                    <a:pt x="34239" y="124663"/>
                  </a:lnTo>
                  <a:lnTo>
                    <a:pt x="34239" y="118503"/>
                  </a:lnTo>
                  <a:close/>
                </a:path>
                <a:path w="294639" h="133985">
                  <a:moveTo>
                    <a:pt x="34239" y="109740"/>
                  </a:moveTo>
                  <a:lnTo>
                    <a:pt x="28968" y="111493"/>
                  </a:lnTo>
                  <a:lnTo>
                    <a:pt x="28968" y="117627"/>
                  </a:lnTo>
                  <a:lnTo>
                    <a:pt x="34239" y="115874"/>
                  </a:lnTo>
                  <a:lnTo>
                    <a:pt x="34239" y="109740"/>
                  </a:lnTo>
                  <a:close/>
                </a:path>
                <a:path w="294639" h="133985">
                  <a:moveTo>
                    <a:pt x="34239" y="100952"/>
                  </a:moveTo>
                  <a:lnTo>
                    <a:pt x="28968" y="102717"/>
                  </a:lnTo>
                  <a:lnTo>
                    <a:pt x="28968" y="108864"/>
                  </a:lnTo>
                  <a:lnTo>
                    <a:pt x="34239" y="107975"/>
                  </a:lnTo>
                  <a:lnTo>
                    <a:pt x="34239" y="100952"/>
                  </a:lnTo>
                  <a:close/>
                </a:path>
                <a:path w="294639" h="133985">
                  <a:moveTo>
                    <a:pt x="34239" y="92176"/>
                  </a:moveTo>
                  <a:lnTo>
                    <a:pt x="28968" y="93929"/>
                  </a:lnTo>
                  <a:lnTo>
                    <a:pt x="28968" y="100952"/>
                  </a:lnTo>
                  <a:lnTo>
                    <a:pt x="34239" y="99212"/>
                  </a:lnTo>
                  <a:lnTo>
                    <a:pt x="34239" y="92176"/>
                  </a:lnTo>
                  <a:close/>
                </a:path>
                <a:path w="294639" h="133985">
                  <a:moveTo>
                    <a:pt x="34239" y="84277"/>
                  </a:moveTo>
                  <a:lnTo>
                    <a:pt x="28968" y="85166"/>
                  </a:lnTo>
                  <a:lnTo>
                    <a:pt x="28968" y="92176"/>
                  </a:lnTo>
                  <a:lnTo>
                    <a:pt x="34239" y="90436"/>
                  </a:lnTo>
                  <a:lnTo>
                    <a:pt x="34239" y="84277"/>
                  </a:lnTo>
                  <a:close/>
                </a:path>
                <a:path w="294639" h="133985">
                  <a:moveTo>
                    <a:pt x="34239" y="75501"/>
                  </a:moveTo>
                  <a:lnTo>
                    <a:pt x="28968" y="77254"/>
                  </a:lnTo>
                  <a:lnTo>
                    <a:pt x="28968" y="83400"/>
                  </a:lnTo>
                  <a:lnTo>
                    <a:pt x="34239" y="82524"/>
                  </a:lnTo>
                  <a:lnTo>
                    <a:pt x="34239" y="75501"/>
                  </a:lnTo>
                  <a:close/>
                </a:path>
                <a:path w="294639" h="133985">
                  <a:moveTo>
                    <a:pt x="34239" y="66713"/>
                  </a:moveTo>
                  <a:lnTo>
                    <a:pt x="28968" y="68465"/>
                  </a:lnTo>
                  <a:lnTo>
                    <a:pt x="28968" y="74612"/>
                  </a:lnTo>
                  <a:lnTo>
                    <a:pt x="34239" y="73748"/>
                  </a:lnTo>
                  <a:lnTo>
                    <a:pt x="34239" y="66713"/>
                  </a:lnTo>
                  <a:close/>
                </a:path>
                <a:path w="294639" h="133985">
                  <a:moveTo>
                    <a:pt x="41262" y="115874"/>
                  </a:moveTo>
                  <a:lnTo>
                    <a:pt x="36004" y="117627"/>
                  </a:lnTo>
                  <a:lnTo>
                    <a:pt x="36004" y="124663"/>
                  </a:lnTo>
                  <a:lnTo>
                    <a:pt x="41262" y="122910"/>
                  </a:lnTo>
                  <a:lnTo>
                    <a:pt x="41262" y="115874"/>
                  </a:lnTo>
                  <a:close/>
                </a:path>
                <a:path w="294639" h="133985">
                  <a:moveTo>
                    <a:pt x="41262" y="107975"/>
                  </a:moveTo>
                  <a:lnTo>
                    <a:pt x="36004" y="108864"/>
                  </a:lnTo>
                  <a:lnTo>
                    <a:pt x="36004" y="115874"/>
                  </a:lnTo>
                  <a:lnTo>
                    <a:pt x="41262" y="114122"/>
                  </a:lnTo>
                  <a:lnTo>
                    <a:pt x="41262" y="107975"/>
                  </a:lnTo>
                  <a:close/>
                </a:path>
                <a:path w="294639" h="133985">
                  <a:moveTo>
                    <a:pt x="41262" y="99212"/>
                  </a:moveTo>
                  <a:lnTo>
                    <a:pt x="36004" y="100952"/>
                  </a:lnTo>
                  <a:lnTo>
                    <a:pt x="36004" y="107099"/>
                  </a:lnTo>
                  <a:lnTo>
                    <a:pt x="41262" y="105346"/>
                  </a:lnTo>
                  <a:lnTo>
                    <a:pt x="41262" y="99212"/>
                  </a:lnTo>
                  <a:close/>
                </a:path>
                <a:path w="294639" h="133985">
                  <a:moveTo>
                    <a:pt x="41262" y="90436"/>
                  </a:moveTo>
                  <a:lnTo>
                    <a:pt x="36004" y="92176"/>
                  </a:lnTo>
                  <a:lnTo>
                    <a:pt x="36004" y="98323"/>
                  </a:lnTo>
                  <a:lnTo>
                    <a:pt x="41262" y="97447"/>
                  </a:lnTo>
                  <a:lnTo>
                    <a:pt x="41262" y="90436"/>
                  </a:lnTo>
                  <a:close/>
                </a:path>
                <a:path w="294639" h="133985">
                  <a:moveTo>
                    <a:pt x="41262" y="82524"/>
                  </a:moveTo>
                  <a:lnTo>
                    <a:pt x="36004" y="83400"/>
                  </a:lnTo>
                  <a:lnTo>
                    <a:pt x="36004" y="89535"/>
                  </a:lnTo>
                  <a:lnTo>
                    <a:pt x="41262" y="88671"/>
                  </a:lnTo>
                  <a:lnTo>
                    <a:pt x="41262" y="82524"/>
                  </a:lnTo>
                  <a:close/>
                </a:path>
                <a:path w="294639" h="133985">
                  <a:moveTo>
                    <a:pt x="41262" y="73748"/>
                  </a:moveTo>
                  <a:lnTo>
                    <a:pt x="36004" y="75501"/>
                  </a:lnTo>
                  <a:lnTo>
                    <a:pt x="36004" y="81648"/>
                  </a:lnTo>
                  <a:lnTo>
                    <a:pt x="41262" y="79883"/>
                  </a:lnTo>
                  <a:lnTo>
                    <a:pt x="41262" y="73748"/>
                  </a:lnTo>
                  <a:close/>
                </a:path>
                <a:path w="294639" h="133985">
                  <a:moveTo>
                    <a:pt x="41262" y="64985"/>
                  </a:moveTo>
                  <a:lnTo>
                    <a:pt x="36004" y="66713"/>
                  </a:lnTo>
                  <a:lnTo>
                    <a:pt x="36004" y="72872"/>
                  </a:lnTo>
                  <a:lnTo>
                    <a:pt x="41262" y="71120"/>
                  </a:lnTo>
                  <a:lnTo>
                    <a:pt x="41262" y="64985"/>
                  </a:lnTo>
                  <a:close/>
                </a:path>
                <a:path w="294639" h="133985">
                  <a:moveTo>
                    <a:pt x="48285" y="114122"/>
                  </a:moveTo>
                  <a:lnTo>
                    <a:pt x="43027" y="115874"/>
                  </a:lnTo>
                  <a:lnTo>
                    <a:pt x="43027" y="122034"/>
                  </a:lnTo>
                  <a:lnTo>
                    <a:pt x="48285" y="121145"/>
                  </a:lnTo>
                  <a:lnTo>
                    <a:pt x="48285" y="114122"/>
                  </a:lnTo>
                  <a:close/>
                </a:path>
                <a:path w="294639" h="133985">
                  <a:moveTo>
                    <a:pt x="48285" y="106235"/>
                  </a:moveTo>
                  <a:lnTo>
                    <a:pt x="43027" y="107099"/>
                  </a:lnTo>
                  <a:lnTo>
                    <a:pt x="43027" y="114122"/>
                  </a:lnTo>
                  <a:lnTo>
                    <a:pt x="48285" y="112369"/>
                  </a:lnTo>
                  <a:lnTo>
                    <a:pt x="48285" y="106235"/>
                  </a:lnTo>
                  <a:close/>
                </a:path>
                <a:path w="294639" h="133985">
                  <a:moveTo>
                    <a:pt x="48285" y="97447"/>
                  </a:moveTo>
                  <a:lnTo>
                    <a:pt x="43027" y="99212"/>
                  </a:lnTo>
                  <a:lnTo>
                    <a:pt x="43027" y="105346"/>
                  </a:lnTo>
                  <a:lnTo>
                    <a:pt x="48285" y="103593"/>
                  </a:lnTo>
                  <a:lnTo>
                    <a:pt x="48285" y="97447"/>
                  </a:lnTo>
                  <a:close/>
                </a:path>
                <a:path w="294639" h="133985">
                  <a:moveTo>
                    <a:pt x="48285" y="88671"/>
                  </a:moveTo>
                  <a:lnTo>
                    <a:pt x="43027" y="90436"/>
                  </a:lnTo>
                  <a:lnTo>
                    <a:pt x="43027" y="96570"/>
                  </a:lnTo>
                  <a:lnTo>
                    <a:pt x="48285" y="95694"/>
                  </a:lnTo>
                  <a:lnTo>
                    <a:pt x="48285" y="88671"/>
                  </a:lnTo>
                  <a:close/>
                </a:path>
                <a:path w="294639" h="133985">
                  <a:moveTo>
                    <a:pt x="48285" y="79883"/>
                  </a:moveTo>
                  <a:lnTo>
                    <a:pt x="43027" y="81648"/>
                  </a:lnTo>
                  <a:lnTo>
                    <a:pt x="43027" y="88671"/>
                  </a:lnTo>
                  <a:lnTo>
                    <a:pt x="48285" y="86906"/>
                  </a:lnTo>
                  <a:lnTo>
                    <a:pt x="48285" y="79883"/>
                  </a:lnTo>
                  <a:close/>
                </a:path>
                <a:path w="294639" h="133985">
                  <a:moveTo>
                    <a:pt x="48285" y="71996"/>
                  </a:moveTo>
                  <a:lnTo>
                    <a:pt x="43027" y="72872"/>
                  </a:lnTo>
                  <a:lnTo>
                    <a:pt x="43027" y="79883"/>
                  </a:lnTo>
                  <a:lnTo>
                    <a:pt x="48285" y="78143"/>
                  </a:lnTo>
                  <a:lnTo>
                    <a:pt x="48285" y="71996"/>
                  </a:lnTo>
                  <a:close/>
                </a:path>
                <a:path w="294639" h="133985">
                  <a:moveTo>
                    <a:pt x="48285" y="63207"/>
                  </a:moveTo>
                  <a:lnTo>
                    <a:pt x="43027" y="64084"/>
                  </a:lnTo>
                  <a:lnTo>
                    <a:pt x="43027" y="71120"/>
                  </a:lnTo>
                  <a:lnTo>
                    <a:pt x="48285" y="70243"/>
                  </a:lnTo>
                  <a:lnTo>
                    <a:pt x="48285" y="63207"/>
                  </a:lnTo>
                  <a:close/>
                </a:path>
                <a:path w="294639" h="133985">
                  <a:moveTo>
                    <a:pt x="55321" y="112369"/>
                  </a:moveTo>
                  <a:lnTo>
                    <a:pt x="50063" y="114122"/>
                  </a:lnTo>
                  <a:lnTo>
                    <a:pt x="50063" y="120256"/>
                  </a:lnTo>
                  <a:lnTo>
                    <a:pt x="55321" y="118503"/>
                  </a:lnTo>
                  <a:lnTo>
                    <a:pt x="55321" y="112369"/>
                  </a:lnTo>
                  <a:close/>
                </a:path>
                <a:path w="294639" h="133985">
                  <a:moveTo>
                    <a:pt x="55321" y="103593"/>
                  </a:moveTo>
                  <a:lnTo>
                    <a:pt x="50063" y="105346"/>
                  </a:lnTo>
                  <a:lnTo>
                    <a:pt x="50063" y="111493"/>
                  </a:lnTo>
                  <a:lnTo>
                    <a:pt x="55321" y="110617"/>
                  </a:lnTo>
                  <a:lnTo>
                    <a:pt x="55321" y="103593"/>
                  </a:lnTo>
                  <a:close/>
                </a:path>
                <a:path w="294639" h="133985">
                  <a:moveTo>
                    <a:pt x="55321" y="95694"/>
                  </a:moveTo>
                  <a:lnTo>
                    <a:pt x="50063" y="96570"/>
                  </a:lnTo>
                  <a:lnTo>
                    <a:pt x="50063" y="103593"/>
                  </a:lnTo>
                  <a:lnTo>
                    <a:pt x="55321" y="101841"/>
                  </a:lnTo>
                  <a:lnTo>
                    <a:pt x="55321" y="95694"/>
                  </a:lnTo>
                  <a:close/>
                </a:path>
                <a:path w="294639" h="133985">
                  <a:moveTo>
                    <a:pt x="55321" y="86906"/>
                  </a:moveTo>
                  <a:lnTo>
                    <a:pt x="50063" y="88671"/>
                  </a:lnTo>
                  <a:lnTo>
                    <a:pt x="50063" y="94805"/>
                  </a:lnTo>
                  <a:lnTo>
                    <a:pt x="55321" y="93065"/>
                  </a:lnTo>
                  <a:lnTo>
                    <a:pt x="55321" y="86906"/>
                  </a:lnTo>
                  <a:close/>
                </a:path>
                <a:path w="294639" h="133985">
                  <a:moveTo>
                    <a:pt x="55321" y="78143"/>
                  </a:moveTo>
                  <a:lnTo>
                    <a:pt x="50063" y="79883"/>
                  </a:lnTo>
                  <a:lnTo>
                    <a:pt x="50063" y="86029"/>
                  </a:lnTo>
                  <a:lnTo>
                    <a:pt x="55321" y="85166"/>
                  </a:lnTo>
                  <a:lnTo>
                    <a:pt x="55321" y="78143"/>
                  </a:lnTo>
                  <a:close/>
                </a:path>
                <a:path w="294639" h="133985">
                  <a:moveTo>
                    <a:pt x="55321" y="70243"/>
                  </a:moveTo>
                  <a:lnTo>
                    <a:pt x="50063" y="71120"/>
                  </a:lnTo>
                  <a:lnTo>
                    <a:pt x="50063" y="77254"/>
                  </a:lnTo>
                  <a:lnTo>
                    <a:pt x="55321" y="76377"/>
                  </a:lnTo>
                  <a:lnTo>
                    <a:pt x="55321" y="70243"/>
                  </a:lnTo>
                  <a:close/>
                </a:path>
                <a:path w="294639" h="133985">
                  <a:moveTo>
                    <a:pt x="55321" y="61442"/>
                  </a:moveTo>
                  <a:lnTo>
                    <a:pt x="50063" y="63207"/>
                  </a:lnTo>
                  <a:lnTo>
                    <a:pt x="50063" y="69342"/>
                  </a:lnTo>
                  <a:lnTo>
                    <a:pt x="55321" y="67614"/>
                  </a:lnTo>
                  <a:lnTo>
                    <a:pt x="55321" y="61442"/>
                  </a:lnTo>
                  <a:close/>
                </a:path>
                <a:path w="294639" h="133985">
                  <a:moveTo>
                    <a:pt x="62331" y="110617"/>
                  </a:moveTo>
                  <a:lnTo>
                    <a:pt x="57073" y="112369"/>
                  </a:lnTo>
                  <a:lnTo>
                    <a:pt x="57073" y="118503"/>
                  </a:lnTo>
                  <a:lnTo>
                    <a:pt x="62331" y="116776"/>
                  </a:lnTo>
                  <a:lnTo>
                    <a:pt x="62331" y="110617"/>
                  </a:lnTo>
                  <a:close/>
                </a:path>
                <a:path w="294639" h="133985">
                  <a:moveTo>
                    <a:pt x="62331" y="101841"/>
                  </a:moveTo>
                  <a:lnTo>
                    <a:pt x="57073" y="103593"/>
                  </a:lnTo>
                  <a:lnTo>
                    <a:pt x="57073" y="109740"/>
                  </a:lnTo>
                  <a:lnTo>
                    <a:pt x="62331" y="108864"/>
                  </a:lnTo>
                  <a:lnTo>
                    <a:pt x="62331" y="101841"/>
                  </a:lnTo>
                  <a:close/>
                </a:path>
                <a:path w="294639" h="133985">
                  <a:moveTo>
                    <a:pt x="62331" y="93929"/>
                  </a:moveTo>
                  <a:lnTo>
                    <a:pt x="57073" y="94805"/>
                  </a:lnTo>
                  <a:lnTo>
                    <a:pt x="57073" y="101841"/>
                  </a:lnTo>
                  <a:lnTo>
                    <a:pt x="62331" y="100063"/>
                  </a:lnTo>
                  <a:lnTo>
                    <a:pt x="62331" y="93929"/>
                  </a:lnTo>
                  <a:close/>
                </a:path>
                <a:path w="294639" h="133985">
                  <a:moveTo>
                    <a:pt x="62331" y="85166"/>
                  </a:moveTo>
                  <a:lnTo>
                    <a:pt x="57073" y="86906"/>
                  </a:lnTo>
                  <a:lnTo>
                    <a:pt x="57073" y="93065"/>
                  </a:lnTo>
                  <a:lnTo>
                    <a:pt x="62331" y="91313"/>
                  </a:lnTo>
                  <a:lnTo>
                    <a:pt x="62331" y="85166"/>
                  </a:lnTo>
                  <a:close/>
                </a:path>
                <a:path w="294639" h="133985">
                  <a:moveTo>
                    <a:pt x="62331" y="76377"/>
                  </a:moveTo>
                  <a:lnTo>
                    <a:pt x="57073" y="78143"/>
                  </a:lnTo>
                  <a:lnTo>
                    <a:pt x="57073" y="84277"/>
                  </a:lnTo>
                  <a:lnTo>
                    <a:pt x="62331" y="83400"/>
                  </a:lnTo>
                  <a:lnTo>
                    <a:pt x="62331" y="76377"/>
                  </a:lnTo>
                  <a:close/>
                </a:path>
                <a:path w="294639" h="133985">
                  <a:moveTo>
                    <a:pt x="62331" y="68465"/>
                  </a:moveTo>
                  <a:lnTo>
                    <a:pt x="57073" y="69342"/>
                  </a:lnTo>
                  <a:lnTo>
                    <a:pt x="57073" y="76377"/>
                  </a:lnTo>
                  <a:lnTo>
                    <a:pt x="62331" y="74612"/>
                  </a:lnTo>
                  <a:lnTo>
                    <a:pt x="62331" y="68465"/>
                  </a:lnTo>
                  <a:close/>
                </a:path>
                <a:path w="294639" h="133985">
                  <a:moveTo>
                    <a:pt x="62331" y="59702"/>
                  </a:moveTo>
                  <a:lnTo>
                    <a:pt x="57073" y="60579"/>
                  </a:lnTo>
                  <a:lnTo>
                    <a:pt x="57073" y="67614"/>
                  </a:lnTo>
                  <a:lnTo>
                    <a:pt x="62331" y="65849"/>
                  </a:lnTo>
                  <a:lnTo>
                    <a:pt x="62331" y="59702"/>
                  </a:lnTo>
                  <a:close/>
                </a:path>
                <a:path w="294639" h="133985">
                  <a:moveTo>
                    <a:pt x="69354" y="108864"/>
                  </a:moveTo>
                  <a:lnTo>
                    <a:pt x="64096" y="109740"/>
                  </a:lnTo>
                  <a:lnTo>
                    <a:pt x="64096" y="116776"/>
                  </a:lnTo>
                  <a:lnTo>
                    <a:pt x="69354" y="114998"/>
                  </a:lnTo>
                  <a:lnTo>
                    <a:pt x="69354" y="108864"/>
                  </a:lnTo>
                  <a:close/>
                </a:path>
                <a:path w="294639" h="133985">
                  <a:moveTo>
                    <a:pt x="69354" y="100063"/>
                  </a:moveTo>
                  <a:lnTo>
                    <a:pt x="64096" y="101841"/>
                  </a:lnTo>
                  <a:lnTo>
                    <a:pt x="64096" y="107975"/>
                  </a:lnTo>
                  <a:lnTo>
                    <a:pt x="69354" y="106235"/>
                  </a:lnTo>
                  <a:lnTo>
                    <a:pt x="69354" y="100063"/>
                  </a:lnTo>
                  <a:close/>
                </a:path>
                <a:path w="294639" h="133985">
                  <a:moveTo>
                    <a:pt x="69354" y="91313"/>
                  </a:moveTo>
                  <a:lnTo>
                    <a:pt x="64096" y="93065"/>
                  </a:lnTo>
                  <a:lnTo>
                    <a:pt x="64096" y="99212"/>
                  </a:lnTo>
                  <a:lnTo>
                    <a:pt x="69354" y="98323"/>
                  </a:lnTo>
                  <a:lnTo>
                    <a:pt x="69354" y="91313"/>
                  </a:lnTo>
                  <a:close/>
                </a:path>
                <a:path w="294639" h="133985">
                  <a:moveTo>
                    <a:pt x="69354" y="83400"/>
                  </a:moveTo>
                  <a:lnTo>
                    <a:pt x="64096" y="84277"/>
                  </a:lnTo>
                  <a:lnTo>
                    <a:pt x="64096" y="91313"/>
                  </a:lnTo>
                  <a:lnTo>
                    <a:pt x="69354" y="89535"/>
                  </a:lnTo>
                  <a:lnTo>
                    <a:pt x="69354" y="83400"/>
                  </a:lnTo>
                  <a:close/>
                </a:path>
                <a:path w="294639" h="133985">
                  <a:moveTo>
                    <a:pt x="69354" y="74612"/>
                  </a:moveTo>
                  <a:lnTo>
                    <a:pt x="64096" y="76377"/>
                  </a:lnTo>
                  <a:lnTo>
                    <a:pt x="64096" y="82524"/>
                  </a:lnTo>
                  <a:lnTo>
                    <a:pt x="69354" y="81648"/>
                  </a:lnTo>
                  <a:lnTo>
                    <a:pt x="69354" y="74612"/>
                  </a:lnTo>
                  <a:close/>
                </a:path>
                <a:path w="294639" h="133985">
                  <a:moveTo>
                    <a:pt x="69354" y="65849"/>
                  </a:moveTo>
                  <a:lnTo>
                    <a:pt x="64096" y="67614"/>
                  </a:lnTo>
                  <a:lnTo>
                    <a:pt x="64096" y="73748"/>
                  </a:lnTo>
                  <a:lnTo>
                    <a:pt x="69354" y="72872"/>
                  </a:lnTo>
                  <a:lnTo>
                    <a:pt x="69354" y="65849"/>
                  </a:lnTo>
                  <a:close/>
                </a:path>
                <a:path w="294639" h="133985">
                  <a:moveTo>
                    <a:pt x="69354" y="57950"/>
                  </a:moveTo>
                  <a:lnTo>
                    <a:pt x="64096" y="58826"/>
                  </a:lnTo>
                  <a:lnTo>
                    <a:pt x="64096" y="65849"/>
                  </a:lnTo>
                  <a:lnTo>
                    <a:pt x="69354" y="64084"/>
                  </a:lnTo>
                  <a:lnTo>
                    <a:pt x="69354" y="57950"/>
                  </a:lnTo>
                  <a:close/>
                </a:path>
                <a:path w="294639" h="133985">
                  <a:moveTo>
                    <a:pt x="294068" y="0"/>
                  </a:moveTo>
                  <a:lnTo>
                    <a:pt x="288810" y="889"/>
                  </a:lnTo>
                  <a:lnTo>
                    <a:pt x="288810" y="7035"/>
                  </a:lnTo>
                  <a:lnTo>
                    <a:pt x="294068" y="6159"/>
                  </a:lnTo>
                  <a:lnTo>
                    <a:pt x="2940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767796" y="5648883"/>
              <a:ext cx="125730" cy="68580"/>
            </a:xfrm>
            <a:custGeom>
              <a:avLst/>
              <a:gdLst/>
              <a:ahLst/>
              <a:cxnLst/>
              <a:rect l="l" t="t" r="r" b="b"/>
              <a:pathLst>
                <a:path w="125729" h="68579">
                  <a:moveTo>
                    <a:pt x="5257" y="31597"/>
                  </a:moveTo>
                  <a:lnTo>
                    <a:pt x="0" y="32499"/>
                  </a:lnTo>
                  <a:lnTo>
                    <a:pt x="0" y="38633"/>
                  </a:lnTo>
                  <a:lnTo>
                    <a:pt x="5257" y="37757"/>
                  </a:lnTo>
                  <a:lnTo>
                    <a:pt x="5257" y="31597"/>
                  </a:lnTo>
                  <a:close/>
                </a:path>
                <a:path w="125729" h="68579">
                  <a:moveTo>
                    <a:pt x="72821" y="60591"/>
                  </a:moveTo>
                  <a:lnTo>
                    <a:pt x="67564" y="62331"/>
                  </a:lnTo>
                  <a:lnTo>
                    <a:pt x="67564" y="68491"/>
                  </a:lnTo>
                  <a:lnTo>
                    <a:pt x="72821" y="66725"/>
                  </a:lnTo>
                  <a:lnTo>
                    <a:pt x="72821" y="60591"/>
                  </a:lnTo>
                  <a:close/>
                </a:path>
                <a:path w="125729" h="68579">
                  <a:moveTo>
                    <a:pt x="72821" y="52679"/>
                  </a:moveTo>
                  <a:lnTo>
                    <a:pt x="67564" y="54432"/>
                  </a:lnTo>
                  <a:lnTo>
                    <a:pt x="67564" y="60591"/>
                  </a:lnTo>
                  <a:lnTo>
                    <a:pt x="72821" y="59702"/>
                  </a:lnTo>
                  <a:lnTo>
                    <a:pt x="72821" y="52679"/>
                  </a:lnTo>
                  <a:close/>
                </a:path>
                <a:path w="125729" h="68579">
                  <a:moveTo>
                    <a:pt x="72821" y="45656"/>
                  </a:moveTo>
                  <a:lnTo>
                    <a:pt x="67564" y="46532"/>
                  </a:lnTo>
                  <a:lnTo>
                    <a:pt x="67564" y="52679"/>
                  </a:lnTo>
                  <a:lnTo>
                    <a:pt x="72821" y="51790"/>
                  </a:lnTo>
                  <a:lnTo>
                    <a:pt x="72821" y="45656"/>
                  </a:lnTo>
                  <a:close/>
                </a:path>
                <a:path w="125729" h="68579">
                  <a:moveTo>
                    <a:pt x="72821" y="37757"/>
                  </a:moveTo>
                  <a:lnTo>
                    <a:pt x="67564" y="38633"/>
                  </a:lnTo>
                  <a:lnTo>
                    <a:pt x="67564" y="44767"/>
                  </a:lnTo>
                  <a:lnTo>
                    <a:pt x="72821" y="43903"/>
                  </a:lnTo>
                  <a:lnTo>
                    <a:pt x="72821" y="37757"/>
                  </a:lnTo>
                  <a:close/>
                </a:path>
                <a:path w="125729" h="68579">
                  <a:moveTo>
                    <a:pt x="72821" y="29870"/>
                  </a:moveTo>
                  <a:lnTo>
                    <a:pt x="67564" y="30721"/>
                  </a:lnTo>
                  <a:lnTo>
                    <a:pt x="67564" y="36868"/>
                  </a:lnTo>
                  <a:lnTo>
                    <a:pt x="72821" y="35128"/>
                  </a:lnTo>
                  <a:lnTo>
                    <a:pt x="72821" y="29870"/>
                  </a:lnTo>
                  <a:close/>
                </a:path>
                <a:path w="125729" h="68579">
                  <a:moveTo>
                    <a:pt x="72821" y="21958"/>
                  </a:moveTo>
                  <a:lnTo>
                    <a:pt x="67564" y="22834"/>
                  </a:lnTo>
                  <a:lnTo>
                    <a:pt x="67564" y="28968"/>
                  </a:lnTo>
                  <a:lnTo>
                    <a:pt x="72821" y="27241"/>
                  </a:lnTo>
                  <a:lnTo>
                    <a:pt x="72821" y="21958"/>
                  </a:lnTo>
                  <a:close/>
                </a:path>
                <a:path w="125729" h="68579">
                  <a:moveTo>
                    <a:pt x="72821" y="14046"/>
                  </a:moveTo>
                  <a:lnTo>
                    <a:pt x="67564" y="14935"/>
                  </a:lnTo>
                  <a:lnTo>
                    <a:pt x="67564" y="21082"/>
                  </a:lnTo>
                  <a:lnTo>
                    <a:pt x="72821" y="20205"/>
                  </a:lnTo>
                  <a:lnTo>
                    <a:pt x="72821" y="14046"/>
                  </a:lnTo>
                  <a:close/>
                </a:path>
                <a:path w="125729" h="68579">
                  <a:moveTo>
                    <a:pt x="78105" y="59702"/>
                  </a:moveTo>
                  <a:lnTo>
                    <a:pt x="73723" y="60591"/>
                  </a:lnTo>
                  <a:lnTo>
                    <a:pt x="73723" y="66725"/>
                  </a:lnTo>
                  <a:lnTo>
                    <a:pt x="78105" y="65849"/>
                  </a:lnTo>
                  <a:lnTo>
                    <a:pt x="78105" y="59702"/>
                  </a:lnTo>
                  <a:close/>
                </a:path>
                <a:path w="125729" h="68579">
                  <a:moveTo>
                    <a:pt x="78105" y="51790"/>
                  </a:moveTo>
                  <a:lnTo>
                    <a:pt x="73723" y="52679"/>
                  </a:lnTo>
                  <a:lnTo>
                    <a:pt x="73723" y="58826"/>
                  </a:lnTo>
                  <a:lnTo>
                    <a:pt x="78105" y="57937"/>
                  </a:lnTo>
                  <a:lnTo>
                    <a:pt x="78105" y="51790"/>
                  </a:lnTo>
                  <a:close/>
                </a:path>
                <a:path w="125729" h="68579">
                  <a:moveTo>
                    <a:pt x="78105" y="43903"/>
                  </a:moveTo>
                  <a:lnTo>
                    <a:pt x="73723" y="44767"/>
                  </a:lnTo>
                  <a:lnTo>
                    <a:pt x="73723" y="50927"/>
                  </a:lnTo>
                  <a:lnTo>
                    <a:pt x="78105" y="50038"/>
                  </a:lnTo>
                  <a:lnTo>
                    <a:pt x="78105" y="43903"/>
                  </a:lnTo>
                  <a:close/>
                </a:path>
                <a:path w="125729" h="68579">
                  <a:moveTo>
                    <a:pt x="78105" y="36004"/>
                  </a:moveTo>
                  <a:lnTo>
                    <a:pt x="73723" y="36868"/>
                  </a:lnTo>
                  <a:lnTo>
                    <a:pt x="73723" y="43027"/>
                  </a:lnTo>
                  <a:lnTo>
                    <a:pt x="78105" y="42138"/>
                  </a:lnTo>
                  <a:lnTo>
                    <a:pt x="78105" y="36004"/>
                  </a:lnTo>
                  <a:close/>
                </a:path>
                <a:path w="125729" h="68579">
                  <a:moveTo>
                    <a:pt x="78105" y="28105"/>
                  </a:moveTo>
                  <a:lnTo>
                    <a:pt x="73723" y="28968"/>
                  </a:lnTo>
                  <a:lnTo>
                    <a:pt x="73723" y="35128"/>
                  </a:lnTo>
                  <a:lnTo>
                    <a:pt x="78105" y="34251"/>
                  </a:lnTo>
                  <a:lnTo>
                    <a:pt x="78105" y="28105"/>
                  </a:lnTo>
                  <a:close/>
                </a:path>
                <a:path w="125729" h="68579">
                  <a:moveTo>
                    <a:pt x="78105" y="20205"/>
                  </a:moveTo>
                  <a:lnTo>
                    <a:pt x="73723" y="21082"/>
                  </a:lnTo>
                  <a:lnTo>
                    <a:pt x="73723" y="27241"/>
                  </a:lnTo>
                  <a:lnTo>
                    <a:pt x="78105" y="26339"/>
                  </a:lnTo>
                  <a:lnTo>
                    <a:pt x="78105" y="20205"/>
                  </a:lnTo>
                  <a:close/>
                </a:path>
                <a:path w="125729" h="68579">
                  <a:moveTo>
                    <a:pt x="78105" y="12306"/>
                  </a:moveTo>
                  <a:lnTo>
                    <a:pt x="73723" y="14046"/>
                  </a:lnTo>
                  <a:lnTo>
                    <a:pt x="73723" y="19316"/>
                  </a:lnTo>
                  <a:lnTo>
                    <a:pt x="78105" y="18440"/>
                  </a:lnTo>
                  <a:lnTo>
                    <a:pt x="78105" y="12306"/>
                  </a:lnTo>
                  <a:close/>
                </a:path>
                <a:path w="125729" h="68579">
                  <a:moveTo>
                    <a:pt x="84264" y="57937"/>
                  </a:moveTo>
                  <a:lnTo>
                    <a:pt x="79857" y="58826"/>
                  </a:lnTo>
                  <a:lnTo>
                    <a:pt x="79857" y="64973"/>
                  </a:lnTo>
                  <a:lnTo>
                    <a:pt x="84264" y="64096"/>
                  </a:lnTo>
                  <a:lnTo>
                    <a:pt x="84264" y="57937"/>
                  </a:lnTo>
                  <a:close/>
                </a:path>
                <a:path w="125729" h="68579">
                  <a:moveTo>
                    <a:pt x="84264" y="50038"/>
                  </a:moveTo>
                  <a:lnTo>
                    <a:pt x="79857" y="50927"/>
                  </a:lnTo>
                  <a:lnTo>
                    <a:pt x="79857" y="57061"/>
                  </a:lnTo>
                  <a:lnTo>
                    <a:pt x="84264" y="56184"/>
                  </a:lnTo>
                  <a:lnTo>
                    <a:pt x="84264" y="50038"/>
                  </a:lnTo>
                  <a:close/>
                </a:path>
                <a:path w="125729" h="68579">
                  <a:moveTo>
                    <a:pt x="84264" y="42138"/>
                  </a:moveTo>
                  <a:lnTo>
                    <a:pt x="79857" y="43027"/>
                  </a:lnTo>
                  <a:lnTo>
                    <a:pt x="79857" y="49161"/>
                  </a:lnTo>
                  <a:lnTo>
                    <a:pt x="84264" y="48285"/>
                  </a:lnTo>
                  <a:lnTo>
                    <a:pt x="84264" y="42138"/>
                  </a:lnTo>
                  <a:close/>
                </a:path>
                <a:path w="125729" h="68579">
                  <a:moveTo>
                    <a:pt x="84264" y="34251"/>
                  </a:moveTo>
                  <a:lnTo>
                    <a:pt x="79857" y="35128"/>
                  </a:lnTo>
                  <a:lnTo>
                    <a:pt x="79857" y="41275"/>
                  </a:lnTo>
                  <a:lnTo>
                    <a:pt x="84264" y="40398"/>
                  </a:lnTo>
                  <a:lnTo>
                    <a:pt x="84264" y="34251"/>
                  </a:lnTo>
                  <a:close/>
                </a:path>
                <a:path w="125729" h="68579">
                  <a:moveTo>
                    <a:pt x="84264" y="26339"/>
                  </a:moveTo>
                  <a:lnTo>
                    <a:pt x="79857" y="27241"/>
                  </a:lnTo>
                  <a:lnTo>
                    <a:pt x="79857" y="34251"/>
                  </a:lnTo>
                  <a:lnTo>
                    <a:pt x="84264" y="32499"/>
                  </a:lnTo>
                  <a:lnTo>
                    <a:pt x="84264" y="26339"/>
                  </a:lnTo>
                  <a:close/>
                </a:path>
                <a:path w="125729" h="68579">
                  <a:moveTo>
                    <a:pt x="84264" y="18440"/>
                  </a:moveTo>
                  <a:lnTo>
                    <a:pt x="79857" y="20205"/>
                  </a:lnTo>
                  <a:lnTo>
                    <a:pt x="79857" y="25463"/>
                  </a:lnTo>
                  <a:lnTo>
                    <a:pt x="84264" y="24587"/>
                  </a:lnTo>
                  <a:lnTo>
                    <a:pt x="84264" y="18440"/>
                  </a:lnTo>
                  <a:close/>
                </a:path>
                <a:path w="125729" h="68579">
                  <a:moveTo>
                    <a:pt x="84264" y="10541"/>
                  </a:moveTo>
                  <a:lnTo>
                    <a:pt x="79857" y="12306"/>
                  </a:lnTo>
                  <a:lnTo>
                    <a:pt x="79857" y="17564"/>
                  </a:lnTo>
                  <a:lnTo>
                    <a:pt x="84264" y="16687"/>
                  </a:lnTo>
                  <a:lnTo>
                    <a:pt x="84264" y="10541"/>
                  </a:lnTo>
                  <a:close/>
                </a:path>
                <a:path w="125729" h="68579">
                  <a:moveTo>
                    <a:pt x="90411" y="56184"/>
                  </a:moveTo>
                  <a:lnTo>
                    <a:pt x="86017" y="57061"/>
                  </a:lnTo>
                  <a:lnTo>
                    <a:pt x="86017" y="63207"/>
                  </a:lnTo>
                  <a:lnTo>
                    <a:pt x="90411" y="62331"/>
                  </a:lnTo>
                  <a:lnTo>
                    <a:pt x="90411" y="56184"/>
                  </a:lnTo>
                  <a:close/>
                </a:path>
                <a:path w="125729" h="68579">
                  <a:moveTo>
                    <a:pt x="90411" y="48285"/>
                  </a:moveTo>
                  <a:lnTo>
                    <a:pt x="86017" y="49161"/>
                  </a:lnTo>
                  <a:lnTo>
                    <a:pt x="86017" y="55308"/>
                  </a:lnTo>
                  <a:lnTo>
                    <a:pt x="90411" y="54432"/>
                  </a:lnTo>
                  <a:lnTo>
                    <a:pt x="90411" y="48285"/>
                  </a:lnTo>
                  <a:close/>
                </a:path>
                <a:path w="125729" h="68579">
                  <a:moveTo>
                    <a:pt x="90411" y="40398"/>
                  </a:moveTo>
                  <a:lnTo>
                    <a:pt x="86017" y="41275"/>
                  </a:lnTo>
                  <a:lnTo>
                    <a:pt x="86017" y="47421"/>
                  </a:lnTo>
                  <a:lnTo>
                    <a:pt x="90411" y="46532"/>
                  </a:lnTo>
                  <a:lnTo>
                    <a:pt x="90411" y="40398"/>
                  </a:lnTo>
                  <a:close/>
                </a:path>
                <a:path w="125729" h="68579">
                  <a:moveTo>
                    <a:pt x="90411" y="32499"/>
                  </a:moveTo>
                  <a:lnTo>
                    <a:pt x="86017" y="34251"/>
                  </a:lnTo>
                  <a:lnTo>
                    <a:pt x="86017" y="40398"/>
                  </a:lnTo>
                  <a:lnTo>
                    <a:pt x="90411" y="38633"/>
                  </a:lnTo>
                  <a:lnTo>
                    <a:pt x="90411" y="32499"/>
                  </a:lnTo>
                  <a:close/>
                </a:path>
                <a:path w="125729" h="68579">
                  <a:moveTo>
                    <a:pt x="90411" y="24587"/>
                  </a:moveTo>
                  <a:lnTo>
                    <a:pt x="86017" y="26339"/>
                  </a:lnTo>
                  <a:lnTo>
                    <a:pt x="86017" y="32499"/>
                  </a:lnTo>
                  <a:lnTo>
                    <a:pt x="90411" y="30721"/>
                  </a:lnTo>
                  <a:lnTo>
                    <a:pt x="90411" y="24587"/>
                  </a:lnTo>
                  <a:close/>
                </a:path>
                <a:path w="125729" h="68579">
                  <a:moveTo>
                    <a:pt x="90411" y="16687"/>
                  </a:moveTo>
                  <a:lnTo>
                    <a:pt x="86017" y="18440"/>
                  </a:lnTo>
                  <a:lnTo>
                    <a:pt x="86017" y="24587"/>
                  </a:lnTo>
                  <a:lnTo>
                    <a:pt x="90411" y="22834"/>
                  </a:lnTo>
                  <a:lnTo>
                    <a:pt x="90411" y="16687"/>
                  </a:lnTo>
                  <a:close/>
                </a:path>
                <a:path w="125729" h="68579">
                  <a:moveTo>
                    <a:pt x="90411" y="8788"/>
                  </a:moveTo>
                  <a:lnTo>
                    <a:pt x="86017" y="10541"/>
                  </a:lnTo>
                  <a:lnTo>
                    <a:pt x="86017" y="15811"/>
                  </a:lnTo>
                  <a:lnTo>
                    <a:pt x="90411" y="14935"/>
                  </a:lnTo>
                  <a:lnTo>
                    <a:pt x="90411" y="8788"/>
                  </a:lnTo>
                  <a:close/>
                </a:path>
                <a:path w="125729" h="68579">
                  <a:moveTo>
                    <a:pt x="96570" y="54432"/>
                  </a:moveTo>
                  <a:lnTo>
                    <a:pt x="92163" y="55308"/>
                  </a:lnTo>
                  <a:lnTo>
                    <a:pt x="92163" y="61468"/>
                  </a:lnTo>
                  <a:lnTo>
                    <a:pt x="96570" y="60591"/>
                  </a:lnTo>
                  <a:lnTo>
                    <a:pt x="96570" y="54432"/>
                  </a:lnTo>
                  <a:close/>
                </a:path>
                <a:path w="125729" h="68579">
                  <a:moveTo>
                    <a:pt x="96570" y="46532"/>
                  </a:moveTo>
                  <a:lnTo>
                    <a:pt x="92163" y="47421"/>
                  </a:lnTo>
                  <a:lnTo>
                    <a:pt x="92163" y="53568"/>
                  </a:lnTo>
                  <a:lnTo>
                    <a:pt x="96570" y="52679"/>
                  </a:lnTo>
                  <a:lnTo>
                    <a:pt x="96570" y="46532"/>
                  </a:lnTo>
                  <a:close/>
                </a:path>
                <a:path w="125729" h="68579">
                  <a:moveTo>
                    <a:pt x="96570" y="38633"/>
                  </a:moveTo>
                  <a:lnTo>
                    <a:pt x="92163" y="40398"/>
                  </a:lnTo>
                  <a:lnTo>
                    <a:pt x="92163" y="46532"/>
                  </a:lnTo>
                  <a:lnTo>
                    <a:pt x="96570" y="44767"/>
                  </a:lnTo>
                  <a:lnTo>
                    <a:pt x="96570" y="38633"/>
                  </a:lnTo>
                  <a:close/>
                </a:path>
                <a:path w="125729" h="68579">
                  <a:moveTo>
                    <a:pt x="96570" y="30721"/>
                  </a:moveTo>
                  <a:lnTo>
                    <a:pt x="92163" y="32499"/>
                  </a:lnTo>
                  <a:lnTo>
                    <a:pt x="92163" y="38633"/>
                  </a:lnTo>
                  <a:lnTo>
                    <a:pt x="96570" y="36868"/>
                  </a:lnTo>
                  <a:lnTo>
                    <a:pt x="96570" y="30721"/>
                  </a:lnTo>
                  <a:close/>
                </a:path>
                <a:path w="125729" h="68579">
                  <a:moveTo>
                    <a:pt x="96570" y="22834"/>
                  </a:moveTo>
                  <a:lnTo>
                    <a:pt x="92163" y="24587"/>
                  </a:lnTo>
                  <a:lnTo>
                    <a:pt x="92163" y="30721"/>
                  </a:lnTo>
                  <a:lnTo>
                    <a:pt x="96570" y="28968"/>
                  </a:lnTo>
                  <a:lnTo>
                    <a:pt x="96570" y="22834"/>
                  </a:lnTo>
                  <a:close/>
                </a:path>
                <a:path w="125729" h="68579">
                  <a:moveTo>
                    <a:pt x="96570" y="14935"/>
                  </a:moveTo>
                  <a:lnTo>
                    <a:pt x="92163" y="16687"/>
                  </a:lnTo>
                  <a:lnTo>
                    <a:pt x="92163" y="22834"/>
                  </a:lnTo>
                  <a:lnTo>
                    <a:pt x="96570" y="21082"/>
                  </a:lnTo>
                  <a:lnTo>
                    <a:pt x="96570" y="14935"/>
                  </a:lnTo>
                  <a:close/>
                </a:path>
                <a:path w="125729" h="68579">
                  <a:moveTo>
                    <a:pt x="96570" y="7912"/>
                  </a:moveTo>
                  <a:lnTo>
                    <a:pt x="92163" y="8788"/>
                  </a:lnTo>
                  <a:lnTo>
                    <a:pt x="92163" y="14935"/>
                  </a:lnTo>
                  <a:lnTo>
                    <a:pt x="96570" y="14046"/>
                  </a:lnTo>
                  <a:lnTo>
                    <a:pt x="96570" y="7912"/>
                  </a:lnTo>
                  <a:close/>
                </a:path>
                <a:path w="125729" h="68579">
                  <a:moveTo>
                    <a:pt x="101828" y="52679"/>
                  </a:moveTo>
                  <a:lnTo>
                    <a:pt x="97421" y="53568"/>
                  </a:lnTo>
                  <a:lnTo>
                    <a:pt x="97421" y="59702"/>
                  </a:lnTo>
                  <a:lnTo>
                    <a:pt x="101828" y="58826"/>
                  </a:lnTo>
                  <a:lnTo>
                    <a:pt x="101828" y="52679"/>
                  </a:lnTo>
                  <a:close/>
                </a:path>
                <a:path w="125729" h="68579">
                  <a:moveTo>
                    <a:pt x="101828" y="44767"/>
                  </a:moveTo>
                  <a:lnTo>
                    <a:pt x="97421" y="46532"/>
                  </a:lnTo>
                  <a:lnTo>
                    <a:pt x="97421" y="52679"/>
                  </a:lnTo>
                  <a:lnTo>
                    <a:pt x="101828" y="50927"/>
                  </a:lnTo>
                  <a:lnTo>
                    <a:pt x="101828" y="44767"/>
                  </a:lnTo>
                  <a:close/>
                </a:path>
                <a:path w="125729" h="68579">
                  <a:moveTo>
                    <a:pt x="101828" y="36868"/>
                  </a:moveTo>
                  <a:lnTo>
                    <a:pt x="97421" y="38633"/>
                  </a:lnTo>
                  <a:lnTo>
                    <a:pt x="97421" y="44767"/>
                  </a:lnTo>
                  <a:lnTo>
                    <a:pt x="101828" y="43027"/>
                  </a:lnTo>
                  <a:lnTo>
                    <a:pt x="101828" y="36868"/>
                  </a:lnTo>
                  <a:close/>
                </a:path>
                <a:path w="125729" h="68579">
                  <a:moveTo>
                    <a:pt x="101828" y="29870"/>
                  </a:moveTo>
                  <a:lnTo>
                    <a:pt x="97421" y="30721"/>
                  </a:lnTo>
                  <a:lnTo>
                    <a:pt x="97421" y="36868"/>
                  </a:lnTo>
                  <a:lnTo>
                    <a:pt x="101828" y="35128"/>
                  </a:lnTo>
                  <a:lnTo>
                    <a:pt x="101828" y="29870"/>
                  </a:lnTo>
                  <a:close/>
                </a:path>
                <a:path w="125729" h="68579">
                  <a:moveTo>
                    <a:pt x="101828" y="21958"/>
                  </a:moveTo>
                  <a:lnTo>
                    <a:pt x="97421" y="22834"/>
                  </a:lnTo>
                  <a:lnTo>
                    <a:pt x="97421" y="28968"/>
                  </a:lnTo>
                  <a:lnTo>
                    <a:pt x="101828" y="27241"/>
                  </a:lnTo>
                  <a:lnTo>
                    <a:pt x="101828" y="21958"/>
                  </a:lnTo>
                  <a:close/>
                </a:path>
                <a:path w="125729" h="68579">
                  <a:moveTo>
                    <a:pt x="101828" y="14046"/>
                  </a:moveTo>
                  <a:lnTo>
                    <a:pt x="97421" y="14935"/>
                  </a:lnTo>
                  <a:lnTo>
                    <a:pt x="97421" y="21082"/>
                  </a:lnTo>
                  <a:lnTo>
                    <a:pt x="101828" y="20205"/>
                  </a:lnTo>
                  <a:lnTo>
                    <a:pt x="101828" y="14046"/>
                  </a:lnTo>
                  <a:close/>
                </a:path>
                <a:path w="125729" h="68579">
                  <a:moveTo>
                    <a:pt x="101828" y="6146"/>
                  </a:moveTo>
                  <a:lnTo>
                    <a:pt x="97421" y="7035"/>
                  </a:lnTo>
                  <a:lnTo>
                    <a:pt x="97421" y="13182"/>
                  </a:lnTo>
                  <a:lnTo>
                    <a:pt x="101828" y="12306"/>
                  </a:lnTo>
                  <a:lnTo>
                    <a:pt x="101828" y="6146"/>
                  </a:lnTo>
                  <a:close/>
                </a:path>
                <a:path w="125729" h="68579">
                  <a:moveTo>
                    <a:pt x="107950" y="50927"/>
                  </a:moveTo>
                  <a:lnTo>
                    <a:pt x="103568" y="52679"/>
                  </a:lnTo>
                  <a:lnTo>
                    <a:pt x="103568" y="58826"/>
                  </a:lnTo>
                  <a:lnTo>
                    <a:pt x="107950" y="57061"/>
                  </a:lnTo>
                  <a:lnTo>
                    <a:pt x="107950" y="50927"/>
                  </a:lnTo>
                  <a:close/>
                </a:path>
                <a:path w="125729" h="68579">
                  <a:moveTo>
                    <a:pt x="107950" y="43903"/>
                  </a:moveTo>
                  <a:lnTo>
                    <a:pt x="103568" y="44767"/>
                  </a:lnTo>
                  <a:lnTo>
                    <a:pt x="103568" y="50927"/>
                  </a:lnTo>
                  <a:lnTo>
                    <a:pt x="107950" y="49161"/>
                  </a:lnTo>
                  <a:lnTo>
                    <a:pt x="107950" y="43903"/>
                  </a:lnTo>
                  <a:close/>
                </a:path>
                <a:path w="125729" h="68579">
                  <a:moveTo>
                    <a:pt x="107950" y="36004"/>
                  </a:moveTo>
                  <a:lnTo>
                    <a:pt x="103568" y="36868"/>
                  </a:lnTo>
                  <a:lnTo>
                    <a:pt x="103568" y="43027"/>
                  </a:lnTo>
                  <a:lnTo>
                    <a:pt x="107950" y="41275"/>
                  </a:lnTo>
                  <a:lnTo>
                    <a:pt x="107950" y="36004"/>
                  </a:lnTo>
                  <a:close/>
                </a:path>
                <a:path w="125729" h="68579">
                  <a:moveTo>
                    <a:pt x="107950" y="28105"/>
                  </a:moveTo>
                  <a:lnTo>
                    <a:pt x="103568" y="28968"/>
                  </a:lnTo>
                  <a:lnTo>
                    <a:pt x="103568" y="35128"/>
                  </a:lnTo>
                  <a:lnTo>
                    <a:pt x="107950" y="34251"/>
                  </a:lnTo>
                  <a:lnTo>
                    <a:pt x="107950" y="28105"/>
                  </a:lnTo>
                  <a:close/>
                </a:path>
                <a:path w="125729" h="68579">
                  <a:moveTo>
                    <a:pt x="107950" y="20205"/>
                  </a:moveTo>
                  <a:lnTo>
                    <a:pt x="103568" y="21082"/>
                  </a:lnTo>
                  <a:lnTo>
                    <a:pt x="103568" y="27241"/>
                  </a:lnTo>
                  <a:lnTo>
                    <a:pt x="107950" y="26339"/>
                  </a:lnTo>
                  <a:lnTo>
                    <a:pt x="107950" y="20205"/>
                  </a:lnTo>
                  <a:close/>
                </a:path>
                <a:path w="125729" h="68579">
                  <a:moveTo>
                    <a:pt x="107950" y="12306"/>
                  </a:moveTo>
                  <a:lnTo>
                    <a:pt x="103568" y="14046"/>
                  </a:lnTo>
                  <a:lnTo>
                    <a:pt x="103568" y="19316"/>
                  </a:lnTo>
                  <a:lnTo>
                    <a:pt x="107950" y="18440"/>
                  </a:lnTo>
                  <a:lnTo>
                    <a:pt x="107950" y="12306"/>
                  </a:lnTo>
                  <a:close/>
                </a:path>
                <a:path w="125729" h="68579">
                  <a:moveTo>
                    <a:pt x="107950" y="4394"/>
                  </a:moveTo>
                  <a:lnTo>
                    <a:pt x="103568" y="6146"/>
                  </a:lnTo>
                  <a:lnTo>
                    <a:pt x="103568" y="11404"/>
                  </a:lnTo>
                  <a:lnTo>
                    <a:pt x="107950" y="10541"/>
                  </a:lnTo>
                  <a:lnTo>
                    <a:pt x="107950" y="4394"/>
                  </a:lnTo>
                  <a:close/>
                </a:path>
                <a:path w="125729" h="68579">
                  <a:moveTo>
                    <a:pt x="114096" y="50038"/>
                  </a:moveTo>
                  <a:lnTo>
                    <a:pt x="109728" y="50927"/>
                  </a:lnTo>
                  <a:lnTo>
                    <a:pt x="109728" y="57061"/>
                  </a:lnTo>
                  <a:lnTo>
                    <a:pt x="114096" y="55308"/>
                  </a:lnTo>
                  <a:lnTo>
                    <a:pt x="114096" y="50038"/>
                  </a:lnTo>
                  <a:close/>
                </a:path>
                <a:path w="125729" h="68579">
                  <a:moveTo>
                    <a:pt x="114096" y="42138"/>
                  </a:moveTo>
                  <a:lnTo>
                    <a:pt x="109728" y="43027"/>
                  </a:lnTo>
                  <a:lnTo>
                    <a:pt x="109728" y="49161"/>
                  </a:lnTo>
                  <a:lnTo>
                    <a:pt x="114096" y="47421"/>
                  </a:lnTo>
                  <a:lnTo>
                    <a:pt x="114096" y="42138"/>
                  </a:lnTo>
                  <a:close/>
                </a:path>
                <a:path w="125729" h="68579">
                  <a:moveTo>
                    <a:pt x="114096" y="34251"/>
                  </a:moveTo>
                  <a:lnTo>
                    <a:pt x="109728" y="35128"/>
                  </a:lnTo>
                  <a:lnTo>
                    <a:pt x="109728" y="41275"/>
                  </a:lnTo>
                  <a:lnTo>
                    <a:pt x="114096" y="40398"/>
                  </a:lnTo>
                  <a:lnTo>
                    <a:pt x="114096" y="34251"/>
                  </a:lnTo>
                  <a:close/>
                </a:path>
                <a:path w="125729" h="68579">
                  <a:moveTo>
                    <a:pt x="114096" y="26339"/>
                  </a:moveTo>
                  <a:lnTo>
                    <a:pt x="109728" y="27241"/>
                  </a:lnTo>
                  <a:lnTo>
                    <a:pt x="109728" y="33375"/>
                  </a:lnTo>
                  <a:lnTo>
                    <a:pt x="114096" y="32499"/>
                  </a:lnTo>
                  <a:lnTo>
                    <a:pt x="114096" y="26339"/>
                  </a:lnTo>
                  <a:close/>
                </a:path>
                <a:path w="125729" h="68579">
                  <a:moveTo>
                    <a:pt x="114096" y="18440"/>
                  </a:moveTo>
                  <a:lnTo>
                    <a:pt x="109728" y="20205"/>
                  </a:lnTo>
                  <a:lnTo>
                    <a:pt x="109728" y="25463"/>
                  </a:lnTo>
                  <a:lnTo>
                    <a:pt x="114096" y="24587"/>
                  </a:lnTo>
                  <a:lnTo>
                    <a:pt x="114096" y="18440"/>
                  </a:lnTo>
                  <a:close/>
                </a:path>
                <a:path w="125729" h="68579">
                  <a:moveTo>
                    <a:pt x="114096" y="10541"/>
                  </a:moveTo>
                  <a:lnTo>
                    <a:pt x="109728" y="12306"/>
                  </a:lnTo>
                  <a:lnTo>
                    <a:pt x="109728" y="17564"/>
                  </a:lnTo>
                  <a:lnTo>
                    <a:pt x="114096" y="16687"/>
                  </a:lnTo>
                  <a:lnTo>
                    <a:pt x="114096" y="10541"/>
                  </a:lnTo>
                  <a:close/>
                </a:path>
                <a:path w="125729" h="68579">
                  <a:moveTo>
                    <a:pt x="114096" y="2641"/>
                  </a:moveTo>
                  <a:lnTo>
                    <a:pt x="109728" y="4394"/>
                  </a:lnTo>
                  <a:lnTo>
                    <a:pt x="109728" y="9677"/>
                  </a:lnTo>
                  <a:lnTo>
                    <a:pt x="114096" y="8788"/>
                  </a:lnTo>
                  <a:lnTo>
                    <a:pt x="114096" y="2641"/>
                  </a:lnTo>
                  <a:close/>
                </a:path>
                <a:path w="125729" h="68579">
                  <a:moveTo>
                    <a:pt x="119367" y="48285"/>
                  </a:moveTo>
                  <a:lnTo>
                    <a:pt x="115874" y="49161"/>
                  </a:lnTo>
                  <a:lnTo>
                    <a:pt x="115874" y="55308"/>
                  </a:lnTo>
                  <a:lnTo>
                    <a:pt x="119367" y="53568"/>
                  </a:lnTo>
                  <a:lnTo>
                    <a:pt x="119367" y="48285"/>
                  </a:lnTo>
                  <a:close/>
                </a:path>
                <a:path w="125729" h="68579">
                  <a:moveTo>
                    <a:pt x="119367" y="40398"/>
                  </a:moveTo>
                  <a:lnTo>
                    <a:pt x="115874" y="41275"/>
                  </a:lnTo>
                  <a:lnTo>
                    <a:pt x="115874" y="47421"/>
                  </a:lnTo>
                  <a:lnTo>
                    <a:pt x="119367" y="46532"/>
                  </a:lnTo>
                  <a:lnTo>
                    <a:pt x="119367" y="40398"/>
                  </a:lnTo>
                  <a:close/>
                </a:path>
                <a:path w="125729" h="68579">
                  <a:moveTo>
                    <a:pt x="119367" y="32499"/>
                  </a:moveTo>
                  <a:lnTo>
                    <a:pt x="115874" y="34251"/>
                  </a:lnTo>
                  <a:lnTo>
                    <a:pt x="115874" y="39509"/>
                  </a:lnTo>
                  <a:lnTo>
                    <a:pt x="119367" y="38633"/>
                  </a:lnTo>
                  <a:lnTo>
                    <a:pt x="119367" y="32499"/>
                  </a:lnTo>
                  <a:close/>
                </a:path>
                <a:path w="125729" h="68579">
                  <a:moveTo>
                    <a:pt x="119367" y="24587"/>
                  </a:moveTo>
                  <a:lnTo>
                    <a:pt x="115874" y="26339"/>
                  </a:lnTo>
                  <a:lnTo>
                    <a:pt x="115874" y="31597"/>
                  </a:lnTo>
                  <a:lnTo>
                    <a:pt x="119367" y="30721"/>
                  </a:lnTo>
                  <a:lnTo>
                    <a:pt x="119367" y="24587"/>
                  </a:lnTo>
                  <a:close/>
                </a:path>
                <a:path w="125729" h="68579">
                  <a:moveTo>
                    <a:pt x="119367" y="16687"/>
                  </a:moveTo>
                  <a:lnTo>
                    <a:pt x="115874" y="18440"/>
                  </a:lnTo>
                  <a:lnTo>
                    <a:pt x="115874" y="23698"/>
                  </a:lnTo>
                  <a:lnTo>
                    <a:pt x="119367" y="22834"/>
                  </a:lnTo>
                  <a:lnTo>
                    <a:pt x="119367" y="16687"/>
                  </a:lnTo>
                  <a:close/>
                </a:path>
                <a:path w="125729" h="68579">
                  <a:moveTo>
                    <a:pt x="119367" y="8788"/>
                  </a:moveTo>
                  <a:lnTo>
                    <a:pt x="115874" y="10541"/>
                  </a:lnTo>
                  <a:lnTo>
                    <a:pt x="115874" y="16687"/>
                  </a:lnTo>
                  <a:lnTo>
                    <a:pt x="119367" y="14935"/>
                  </a:lnTo>
                  <a:lnTo>
                    <a:pt x="119367" y="8788"/>
                  </a:lnTo>
                  <a:close/>
                </a:path>
                <a:path w="125729" h="68579">
                  <a:moveTo>
                    <a:pt x="119367" y="1778"/>
                  </a:moveTo>
                  <a:lnTo>
                    <a:pt x="115874" y="2641"/>
                  </a:lnTo>
                  <a:lnTo>
                    <a:pt x="115874" y="8788"/>
                  </a:lnTo>
                  <a:lnTo>
                    <a:pt x="119367" y="7912"/>
                  </a:lnTo>
                  <a:lnTo>
                    <a:pt x="119367" y="1778"/>
                  </a:lnTo>
                  <a:close/>
                </a:path>
                <a:path w="125729" h="68579">
                  <a:moveTo>
                    <a:pt x="125514" y="46532"/>
                  </a:moveTo>
                  <a:lnTo>
                    <a:pt x="121132" y="47421"/>
                  </a:lnTo>
                  <a:lnTo>
                    <a:pt x="121132" y="53568"/>
                  </a:lnTo>
                  <a:lnTo>
                    <a:pt x="125514" y="52679"/>
                  </a:lnTo>
                  <a:lnTo>
                    <a:pt x="125514" y="46532"/>
                  </a:lnTo>
                  <a:close/>
                </a:path>
                <a:path w="125729" h="68579">
                  <a:moveTo>
                    <a:pt x="125514" y="38633"/>
                  </a:moveTo>
                  <a:lnTo>
                    <a:pt x="121132" y="40398"/>
                  </a:lnTo>
                  <a:lnTo>
                    <a:pt x="121132" y="45656"/>
                  </a:lnTo>
                  <a:lnTo>
                    <a:pt x="125514" y="44767"/>
                  </a:lnTo>
                  <a:lnTo>
                    <a:pt x="125514" y="38633"/>
                  </a:lnTo>
                  <a:close/>
                </a:path>
                <a:path w="125729" h="68579">
                  <a:moveTo>
                    <a:pt x="125514" y="30721"/>
                  </a:moveTo>
                  <a:lnTo>
                    <a:pt x="121132" y="32499"/>
                  </a:lnTo>
                  <a:lnTo>
                    <a:pt x="121132" y="37757"/>
                  </a:lnTo>
                  <a:lnTo>
                    <a:pt x="125514" y="36868"/>
                  </a:lnTo>
                  <a:lnTo>
                    <a:pt x="125514" y="30721"/>
                  </a:lnTo>
                  <a:close/>
                </a:path>
                <a:path w="125729" h="68579">
                  <a:moveTo>
                    <a:pt x="125514" y="22834"/>
                  </a:moveTo>
                  <a:lnTo>
                    <a:pt x="121132" y="24587"/>
                  </a:lnTo>
                  <a:lnTo>
                    <a:pt x="121132" y="29870"/>
                  </a:lnTo>
                  <a:lnTo>
                    <a:pt x="125514" y="28968"/>
                  </a:lnTo>
                  <a:lnTo>
                    <a:pt x="125514" y="22834"/>
                  </a:lnTo>
                  <a:close/>
                </a:path>
                <a:path w="125729" h="68579">
                  <a:moveTo>
                    <a:pt x="125514" y="14935"/>
                  </a:moveTo>
                  <a:lnTo>
                    <a:pt x="121132" y="16687"/>
                  </a:lnTo>
                  <a:lnTo>
                    <a:pt x="121132" y="22834"/>
                  </a:lnTo>
                  <a:lnTo>
                    <a:pt x="125514" y="21082"/>
                  </a:lnTo>
                  <a:lnTo>
                    <a:pt x="125514" y="14935"/>
                  </a:lnTo>
                  <a:close/>
                </a:path>
                <a:path w="125729" h="68579">
                  <a:moveTo>
                    <a:pt x="125514" y="7912"/>
                  </a:moveTo>
                  <a:lnTo>
                    <a:pt x="121132" y="8788"/>
                  </a:lnTo>
                  <a:lnTo>
                    <a:pt x="121132" y="14935"/>
                  </a:lnTo>
                  <a:lnTo>
                    <a:pt x="125514" y="14046"/>
                  </a:lnTo>
                  <a:lnTo>
                    <a:pt x="125514" y="7912"/>
                  </a:lnTo>
                  <a:close/>
                </a:path>
                <a:path w="125729" h="68579">
                  <a:moveTo>
                    <a:pt x="125514" y="0"/>
                  </a:moveTo>
                  <a:lnTo>
                    <a:pt x="121132" y="1778"/>
                  </a:lnTo>
                  <a:lnTo>
                    <a:pt x="121132" y="7035"/>
                  </a:lnTo>
                  <a:lnTo>
                    <a:pt x="125514" y="6146"/>
                  </a:lnTo>
                  <a:lnTo>
                    <a:pt x="1255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697552" y="5665571"/>
              <a:ext cx="132080" cy="70485"/>
            </a:xfrm>
            <a:custGeom>
              <a:avLst/>
              <a:gdLst/>
              <a:ahLst/>
              <a:cxnLst/>
              <a:rect l="l" t="t" r="r" b="b"/>
              <a:pathLst>
                <a:path w="132079" h="70485">
                  <a:moveTo>
                    <a:pt x="5283" y="32473"/>
                  </a:moveTo>
                  <a:lnTo>
                    <a:pt x="0" y="34239"/>
                  </a:lnTo>
                  <a:lnTo>
                    <a:pt x="0" y="40373"/>
                  </a:lnTo>
                  <a:lnTo>
                    <a:pt x="5283" y="38620"/>
                  </a:lnTo>
                  <a:lnTo>
                    <a:pt x="5283" y="32473"/>
                  </a:lnTo>
                  <a:close/>
                </a:path>
                <a:path w="132079" h="70485">
                  <a:moveTo>
                    <a:pt x="75501" y="62344"/>
                  </a:moveTo>
                  <a:lnTo>
                    <a:pt x="70243" y="64071"/>
                  </a:lnTo>
                  <a:lnTo>
                    <a:pt x="70243" y="70231"/>
                  </a:lnTo>
                  <a:lnTo>
                    <a:pt x="75501" y="68478"/>
                  </a:lnTo>
                  <a:lnTo>
                    <a:pt x="75501" y="62344"/>
                  </a:lnTo>
                  <a:close/>
                </a:path>
                <a:path w="132079" h="70485">
                  <a:moveTo>
                    <a:pt x="75501" y="55308"/>
                  </a:moveTo>
                  <a:lnTo>
                    <a:pt x="70243" y="56184"/>
                  </a:lnTo>
                  <a:lnTo>
                    <a:pt x="70243" y="62344"/>
                  </a:lnTo>
                  <a:lnTo>
                    <a:pt x="75501" y="61442"/>
                  </a:lnTo>
                  <a:lnTo>
                    <a:pt x="75501" y="55308"/>
                  </a:lnTo>
                  <a:close/>
                </a:path>
                <a:path w="132079" h="70485">
                  <a:moveTo>
                    <a:pt x="75501" y="46520"/>
                  </a:moveTo>
                  <a:lnTo>
                    <a:pt x="70243" y="48285"/>
                  </a:lnTo>
                  <a:lnTo>
                    <a:pt x="70243" y="54432"/>
                  </a:lnTo>
                  <a:lnTo>
                    <a:pt x="75501" y="52666"/>
                  </a:lnTo>
                  <a:lnTo>
                    <a:pt x="75501" y="46520"/>
                  </a:lnTo>
                  <a:close/>
                </a:path>
                <a:path w="132079" h="70485">
                  <a:moveTo>
                    <a:pt x="75501" y="38620"/>
                  </a:moveTo>
                  <a:lnTo>
                    <a:pt x="70243" y="40373"/>
                  </a:lnTo>
                  <a:lnTo>
                    <a:pt x="70243" y="46520"/>
                  </a:lnTo>
                  <a:lnTo>
                    <a:pt x="75501" y="44780"/>
                  </a:lnTo>
                  <a:lnTo>
                    <a:pt x="75501" y="38620"/>
                  </a:lnTo>
                  <a:close/>
                </a:path>
                <a:path w="132079" h="70485">
                  <a:moveTo>
                    <a:pt x="75501" y="30734"/>
                  </a:moveTo>
                  <a:lnTo>
                    <a:pt x="70243" y="31597"/>
                  </a:lnTo>
                  <a:lnTo>
                    <a:pt x="70243" y="37744"/>
                  </a:lnTo>
                  <a:lnTo>
                    <a:pt x="75501" y="36880"/>
                  </a:lnTo>
                  <a:lnTo>
                    <a:pt x="75501" y="30734"/>
                  </a:lnTo>
                  <a:close/>
                </a:path>
                <a:path w="132079" h="70485">
                  <a:moveTo>
                    <a:pt x="75501" y="22821"/>
                  </a:moveTo>
                  <a:lnTo>
                    <a:pt x="70243" y="23710"/>
                  </a:lnTo>
                  <a:lnTo>
                    <a:pt x="70243" y="29845"/>
                  </a:lnTo>
                  <a:lnTo>
                    <a:pt x="75501" y="28968"/>
                  </a:lnTo>
                  <a:lnTo>
                    <a:pt x="75501" y="22821"/>
                  </a:lnTo>
                  <a:close/>
                </a:path>
                <a:path w="132079" h="70485">
                  <a:moveTo>
                    <a:pt x="75501" y="14909"/>
                  </a:moveTo>
                  <a:lnTo>
                    <a:pt x="70243" y="15811"/>
                  </a:lnTo>
                  <a:lnTo>
                    <a:pt x="70243" y="21945"/>
                  </a:lnTo>
                  <a:lnTo>
                    <a:pt x="75501" y="21069"/>
                  </a:lnTo>
                  <a:lnTo>
                    <a:pt x="75501" y="14909"/>
                  </a:lnTo>
                  <a:close/>
                </a:path>
                <a:path w="132079" h="70485">
                  <a:moveTo>
                    <a:pt x="81648" y="61442"/>
                  </a:moveTo>
                  <a:lnTo>
                    <a:pt x="76377" y="62344"/>
                  </a:lnTo>
                  <a:lnTo>
                    <a:pt x="76377" y="68478"/>
                  </a:lnTo>
                  <a:lnTo>
                    <a:pt x="81648" y="67602"/>
                  </a:lnTo>
                  <a:lnTo>
                    <a:pt x="81648" y="61442"/>
                  </a:lnTo>
                  <a:close/>
                </a:path>
                <a:path w="132079" h="70485">
                  <a:moveTo>
                    <a:pt x="81648" y="53543"/>
                  </a:moveTo>
                  <a:lnTo>
                    <a:pt x="76377" y="54432"/>
                  </a:lnTo>
                  <a:lnTo>
                    <a:pt x="76377" y="60566"/>
                  </a:lnTo>
                  <a:lnTo>
                    <a:pt x="81648" y="58801"/>
                  </a:lnTo>
                  <a:lnTo>
                    <a:pt x="81648" y="53543"/>
                  </a:lnTo>
                  <a:close/>
                </a:path>
                <a:path w="132079" h="70485">
                  <a:moveTo>
                    <a:pt x="81648" y="44780"/>
                  </a:moveTo>
                  <a:lnTo>
                    <a:pt x="76377" y="46520"/>
                  </a:lnTo>
                  <a:lnTo>
                    <a:pt x="76377" y="52666"/>
                  </a:lnTo>
                  <a:lnTo>
                    <a:pt x="81648" y="50914"/>
                  </a:lnTo>
                  <a:lnTo>
                    <a:pt x="81648" y="44780"/>
                  </a:lnTo>
                  <a:close/>
                </a:path>
                <a:path w="132079" h="70485">
                  <a:moveTo>
                    <a:pt x="81648" y="36880"/>
                  </a:moveTo>
                  <a:lnTo>
                    <a:pt x="76377" y="38620"/>
                  </a:lnTo>
                  <a:lnTo>
                    <a:pt x="76377" y="43903"/>
                  </a:lnTo>
                  <a:lnTo>
                    <a:pt x="81648" y="43014"/>
                  </a:lnTo>
                  <a:lnTo>
                    <a:pt x="81648" y="36880"/>
                  </a:lnTo>
                  <a:close/>
                </a:path>
                <a:path w="132079" h="70485">
                  <a:moveTo>
                    <a:pt x="81648" y="28968"/>
                  </a:moveTo>
                  <a:lnTo>
                    <a:pt x="76377" y="29845"/>
                  </a:lnTo>
                  <a:lnTo>
                    <a:pt x="76377" y="35991"/>
                  </a:lnTo>
                  <a:lnTo>
                    <a:pt x="81648" y="35102"/>
                  </a:lnTo>
                  <a:lnTo>
                    <a:pt x="81648" y="28968"/>
                  </a:lnTo>
                  <a:close/>
                </a:path>
                <a:path w="132079" h="70485">
                  <a:moveTo>
                    <a:pt x="81648" y="21069"/>
                  </a:moveTo>
                  <a:lnTo>
                    <a:pt x="76377" y="21945"/>
                  </a:lnTo>
                  <a:lnTo>
                    <a:pt x="76377" y="28079"/>
                  </a:lnTo>
                  <a:lnTo>
                    <a:pt x="81648" y="27216"/>
                  </a:lnTo>
                  <a:lnTo>
                    <a:pt x="81648" y="21069"/>
                  </a:lnTo>
                  <a:close/>
                </a:path>
                <a:path w="132079" h="70485">
                  <a:moveTo>
                    <a:pt x="81648" y="13182"/>
                  </a:moveTo>
                  <a:lnTo>
                    <a:pt x="76377" y="14033"/>
                  </a:lnTo>
                  <a:lnTo>
                    <a:pt x="76377" y="20180"/>
                  </a:lnTo>
                  <a:lnTo>
                    <a:pt x="81648" y="19316"/>
                  </a:lnTo>
                  <a:lnTo>
                    <a:pt x="81648" y="13182"/>
                  </a:lnTo>
                  <a:close/>
                </a:path>
                <a:path w="132079" h="70485">
                  <a:moveTo>
                    <a:pt x="87795" y="59690"/>
                  </a:moveTo>
                  <a:lnTo>
                    <a:pt x="83400" y="60566"/>
                  </a:lnTo>
                  <a:lnTo>
                    <a:pt x="83400" y="66700"/>
                  </a:lnTo>
                  <a:lnTo>
                    <a:pt x="87795" y="65824"/>
                  </a:lnTo>
                  <a:lnTo>
                    <a:pt x="87795" y="59690"/>
                  </a:lnTo>
                  <a:close/>
                </a:path>
                <a:path w="132079" h="70485">
                  <a:moveTo>
                    <a:pt x="87795" y="50914"/>
                  </a:moveTo>
                  <a:lnTo>
                    <a:pt x="83400" y="52666"/>
                  </a:lnTo>
                  <a:lnTo>
                    <a:pt x="83400" y="58801"/>
                  </a:lnTo>
                  <a:lnTo>
                    <a:pt x="87795" y="57061"/>
                  </a:lnTo>
                  <a:lnTo>
                    <a:pt x="87795" y="50914"/>
                  </a:lnTo>
                  <a:close/>
                </a:path>
                <a:path w="132079" h="70485">
                  <a:moveTo>
                    <a:pt x="87795" y="43014"/>
                  </a:moveTo>
                  <a:lnTo>
                    <a:pt x="83400" y="44780"/>
                  </a:lnTo>
                  <a:lnTo>
                    <a:pt x="83400" y="50914"/>
                  </a:lnTo>
                  <a:lnTo>
                    <a:pt x="87795" y="49161"/>
                  </a:lnTo>
                  <a:lnTo>
                    <a:pt x="87795" y="43014"/>
                  </a:lnTo>
                  <a:close/>
                </a:path>
                <a:path w="132079" h="70485">
                  <a:moveTo>
                    <a:pt x="87795" y="35102"/>
                  </a:moveTo>
                  <a:lnTo>
                    <a:pt x="83400" y="36880"/>
                  </a:lnTo>
                  <a:lnTo>
                    <a:pt x="83400" y="43014"/>
                  </a:lnTo>
                  <a:lnTo>
                    <a:pt x="87795" y="41249"/>
                  </a:lnTo>
                  <a:lnTo>
                    <a:pt x="87795" y="35102"/>
                  </a:lnTo>
                  <a:close/>
                </a:path>
                <a:path w="132079" h="70485">
                  <a:moveTo>
                    <a:pt x="87795" y="27216"/>
                  </a:moveTo>
                  <a:lnTo>
                    <a:pt x="83400" y="28968"/>
                  </a:lnTo>
                  <a:lnTo>
                    <a:pt x="83400" y="35102"/>
                  </a:lnTo>
                  <a:lnTo>
                    <a:pt x="87795" y="33350"/>
                  </a:lnTo>
                  <a:lnTo>
                    <a:pt x="87795" y="27216"/>
                  </a:lnTo>
                  <a:close/>
                </a:path>
                <a:path w="132079" h="70485">
                  <a:moveTo>
                    <a:pt x="87795" y="19316"/>
                  </a:moveTo>
                  <a:lnTo>
                    <a:pt x="83400" y="20180"/>
                  </a:lnTo>
                  <a:lnTo>
                    <a:pt x="83400" y="26339"/>
                  </a:lnTo>
                  <a:lnTo>
                    <a:pt x="87795" y="25450"/>
                  </a:lnTo>
                  <a:lnTo>
                    <a:pt x="87795" y="19316"/>
                  </a:lnTo>
                  <a:close/>
                </a:path>
                <a:path w="132079" h="70485">
                  <a:moveTo>
                    <a:pt x="87795" y="11417"/>
                  </a:moveTo>
                  <a:lnTo>
                    <a:pt x="83400" y="12280"/>
                  </a:lnTo>
                  <a:lnTo>
                    <a:pt x="83400" y="18440"/>
                  </a:lnTo>
                  <a:lnTo>
                    <a:pt x="87795" y="17564"/>
                  </a:lnTo>
                  <a:lnTo>
                    <a:pt x="87795" y="11417"/>
                  </a:lnTo>
                  <a:close/>
                </a:path>
                <a:path w="132079" h="70485">
                  <a:moveTo>
                    <a:pt x="93941" y="57937"/>
                  </a:moveTo>
                  <a:lnTo>
                    <a:pt x="89560" y="58801"/>
                  </a:lnTo>
                  <a:lnTo>
                    <a:pt x="89560" y="64973"/>
                  </a:lnTo>
                  <a:lnTo>
                    <a:pt x="93941" y="64071"/>
                  </a:lnTo>
                  <a:lnTo>
                    <a:pt x="93941" y="57937"/>
                  </a:lnTo>
                  <a:close/>
                </a:path>
                <a:path w="132079" h="70485">
                  <a:moveTo>
                    <a:pt x="93941" y="49161"/>
                  </a:moveTo>
                  <a:lnTo>
                    <a:pt x="89560" y="50914"/>
                  </a:lnTo>
                  <a:lnTo>
                    <a:pt x="89560" y="57061"/>
                  </a:lnTo>
                  <a:lnTo>
                    <a:pt x="93941" y="55308"/>
                  </a:lnTo>
                  <a:lnTo>
                    <a:pt x="93941" y="49161"/>
                  </a:lnTo>
                  <a:close/>
                </a:path>
                <a:path w="132079" h="70485">
                  <a:moveTo>
                    <a:pt x="93941" y="42138"/>
                  </a:moveTo>
                  <a:lnTo>
                    <a:pt x="89560" y="43014"/>
                  </a:lnTo>
                  <a:lnTo>
                    <a:pt x="89560" y="49161"/>
                  </a:lnTo>
                  <a:lnTo>
                    <a:pt x="93941" y="48285"/>
                  </a:lnTo>
                  <a:lnTo>
                    <a:pt x="93941" y="42138"/>
                  </a:lnTo>
                  <a:close/>
                </a:path>
                <a:path w="132079" h="70485">
                  <a:moveTo>
                    <a:pt x="93941" y="33350"/>
                  </a:moveTo>
                  <a:lnTo>
                    <a:pt x="89560" y="35102"/>
                  </a:lnTo>
                  <a:lnTo>
                    <a:pt x="89560" y="41249"/>
                  </a:lnTo>
                  <a:lnTo>
                    <a:pt x="93941" y="39497"/>
                  </a:lnTo>
                  <a:lnTo>
                    <a:pt x="93941" y="33350"/>
                  </a:lnTo>
                  <a:close/>
                </a:path>
                <a:path w="132079" h="70485">
                  <a:moveTo>
                    <a:pt x="93941" y="25450"/>
                  </a:moveTo>
                  <a:lnTo>
                    <a:pt x="89560" y="27216"/>
                  </a:lnTo>
                  <a:lnTo>
                    <a:pt x="89560" y="33350"/>
                  </a:lnTo>
                  <a:lnTo>
                    <a:pt x="93941" y="31597"/>
                  </a:lnTo>
                  <a:lnTo>
                    <a:pt x="93941" y="25450"/>
                  </a:lnTo>
                  <a:close/>
                </a:path>
                <a:path w="132079" h="70485">
                  <a:moveTo>
                    <a:pt x="93941" y="17564"/>
                  </a:moveTo>
                  <a:lnTo>
                    <a:pt x="89560" y="18440"/>
                  </a:lnTo>
                  <a:lnTo>
                    <a:pt x="89560" y="24587"/>
                  </a:lnTo>
                  <a:lnTo>
                    <a:pt x="93941" y="23710"/>
                  </a:lnTo>
                  <a:lnTo>
                    <a:pt x="93941" y="17564"/>
                  </a:lnTo>
                  <a:close/>
                </a:path>
                <a:path w="132079" h="70485">
                  <a:moveTo>
                    <a:pt x="93941" y="9652"/>
                  </a:moveTo>
                  <a:lnTo>
                    <a:pt x="89560" y="10553"/>
                  </a:lnTo>
                  <a:lnTo>
                    <a:pt x="89560" y="17564"/>
                  </a:lnTo>
                  <a:lnTo>
                    <a:pt x="93941" y="15811"/>
                  </a:lnTo>
                  <a:lnTo>
                    <a:pt x="93941" y="9652"/>
                  </a:lnTo>
                  <a:close/>
                </a:path>
                <a:path w="132079" h="70485">
                  <a:moveTo>
                    <a:pt x="100076" y="56184"/>
                  </a:moveTo>
                  <a:lnTo>
                    <a:pt x="95681" y="57061"/>
                  </a:lnTo>
                  <a:lnTo>
                    <a:pt x="95681" y="63207"/>
                  </a:lnTo>
                  <a:lnTo>
                    <a:pt x="100076" y="61442"/>
                  </a:lnTo>
                  <a:lnTo>
                    <a:pt x="100076" y="56184"/>
                  </a:lnTo>
                  <a:close/>
                </a:path>
                <a:path w="132079" h="70485">
                  <a:moveTo>
                    <a:pt x="100076" y="48285"/>
                  </a:moveTo>
                  <a:lnTo>
                    <a:pt x="95681" y="49161"/>
                  </a:lnTo>
                  <a:lnTo>
                    <a:pt x="95681" y="55308"/>
                  </a:lnTo>
                  <a:lnTo>
                    <a:pt x="100076" y="54432"/>
                  </a:lnTo>
                  <a:lnTo>
                    <a:pt x="100076" y="48285"/>
                  </a:lnTo>
                  <a:close/>
                </a:path>
                <a:path w="132079" h="70485">
                  <a:moveTo>
                    <a:pt x="100076" y="40373"/>
                  </a:moveTo>
                  <a:lnTo>
                    <a:pt x="95681" y="41249"/>
                  </a:lnTo>
                  <a:lnTo>
                    <a:pt x="95681" y="47409"/>
                  </a:lnTo>
                  <a:lnTo>
                    <a:pt x="100076" y="45643"/>
                  </a:lnTo>
                  <a:lnTo>
                    <a:pt x="100076" y="40373"/>
                  </a:lnTo>
                  <a:close/>
                </a:path>
                <a:path w="132079" h="70485">
                  <a:moveTo>
                    <a:pt x="100076" y="31597"/>
                  </a:moveTo>
                  <a:lnTo>
                    <a:pt x="95681" y="33350"/>
                  </a:lnTo>
                  <a:lnTo>
                    <a:pt x="95681" y="39497"/>
                  </a:lnTo>
                  <a:lnTo>
                    <a:pt x="100076" y="37744"/>
                  </a:lnTo>
                  <a:lnTo>
                    <a:pt x="100076" y="31597"/>
                  </a:lnTo>
                  <a:close/>
                </a:path>
                <a:path w="132079" h="70485">
                  <a:moveTo>
                    <a:pt x="100076" y="23710"/>
                  </a:moveTo>
                  <a:lnTo>
                    <a:pt x="95681" y="25450"/>
                  </a:lnTo>
                  <a:lnTo>
                    <a:pt x="95681" y="31597"/>
                  </a:lnTo>
                  <a:lnTo>
                    <a:pt x="100076" y="29845"/>
                  </a:lnTo>
                  <a:lnTo>
                    <a:pt x="100076" y="23710"/>
                  </a:lnTo>
                  <a:close/>
                </a:path>
                <a:path w="132079" h="70485">
                  <a:moveTo>
                    <a:pt x="100076" y="15811"/>
                  </a:moveTo>
                  <a:lnTo>
                    <a:pt x="95681" y="17564"/>
                  </a:lnTo>
                  <a:lnTo>
                    <a:pt x="95681" y="23710"/>
                  </a:lnTo>
                  <a:lnTo>
                    <a:pt x="100076" y="21945"/>
                  </a:lnTo>
                  <a:lnTo>
                    <a:pt x="100076" y="15811"/>
                  </a:lnTo>
                  <a:close/>
                </a:path>
                <a:path w="132079" h="70485">
                  <a:moveTo>
                    <a:pt x="100076" y="7899"/>
                  </a:moveTo>
                  <a:lnTo>
                    <a:pt x="95681" y="9652"/>
                  </a:lnTo>
                  <a:lnTo>
                    <a:pt x="95681" y="15811"/>
                  </a:lnTo>
                  <a:lnTo>
                    <a:pt x="100076" y="14033"/>
                  </a:lnTo>
                  <a:lnTo>
                    <a:pt x="100076" y="7899"/>
                  </a:lnTo>
                  <a:close/>
                </a:path>
                <a:path w="132079" h="70485">
                  <a:moveTo>
                    <a:pt x="107086" y="54432"/>
                  </a:moveTo>
                  <a:lnTo>
                    <a:pt x="101828" y="55308"/>
                  </a:lnTo>
                  <a:lnTo>
                    <a:pt x="101828" y="61442"/>
                  </a:lnTo>
                  <a:lnTo>
                    <a:pt x="107086" y="60566"/>
                  </a:lnTo>
                  <a:lnTo>
                    <a:pt x="107086" y="54432"/>
                  </a:lnTo>
                  <a:close/>
                </a:path>
                <a:path w="132079" h="70485">
                  <a:moveTo>
                    <a:pt x="107086" y="46520"/>
                  </a:moveTo>
                  <a:lnTo>
                    <a:pt x="101828" y="47409"/>
                  </a:lnTo>
                  <a:lnTo>
                    <a:pt x="101828" y="53543"/>
                  </a:lnTo>
                  <a:lnTo>
                    <a:pt x="107086" y="52666"/>
                  </a:lnTo>
                  <a:lnTo>
                    <a:pt x="107086" y="46520"/>
                  </a:lnTo>
                  <a:close/>
                </a:path>
                <a:path w="132079" h="70485">
                  <a:moveTo>
                    <a:pt x="107086" y="38620"/>
                  </a:moveTo>
                  <a:lnTo>
                    <a:pt x="101828" y="39497"/>
                  </a:lnTo>
                  <a:lnTo>
                    <a:pt x="101828" y="45643"/>
                  </a:lnTo>
                  <a:lnTo>
                    <a:pt x="107086" y="43903"/>
                  </a:lnTo>
                  <a:lnTo>
                    <a:pt x="107086" y="38620"/>
                  </a:lnTo>
                  <a:close/>
                </a:path>
                <a:path w="132079" h="70485">
                  <a:moveTo>
                    <a:pt x="107086" y="29845"/>
                  </a:moveTo>
                  <a:lnTo>
                    <a:pt x="101828" y="31597"/>
                  </a:lnTo>
                  <a:lnTo>
                    <a:pt x="101828" y="37744"/>
                  </a:lnTo>
                  <a:lnTo>
                    <a:pt x="107086" y="35991"/>
                  </a:lnTo>
                  <a:lnTo>
                    <a:pt x="107086" y="29845"/>
                  </a:lnTo>
                  <a:close/>
                </a:path>
                <a:path w="132079" h="70485">
                  <a:moveTo>
                    <a:pt x="107086" y="22821"/>
                  </a:moveTo>
                  <a:lnTo>
                    <a:pt x="101828" y="23710"/>
                  </a:lnTo>
                  <a:lnTo>
                    <a:pt x="101828" y="29845"/>
                  </a:lnTo>
                  <a:lnTo>
                    <a:pt x="107086" y="28968"/>
                  </a:lnTo>
                  <a:lnTo>
                    <a:pt x="107086" y="22821"/>
                  </a:lnTo>
                  <a:close/>
                </a:path>
                <a:path w="132079" h="70485">
                  <a:moveTo>
                    <a:pt x="107086" y="14033"/>
                  </a:moveTo>
                  <a:lnTo>
                    <a:pt x="101828" y="15811"/>
                  </a:lnTo>
                  <a:lnTo>
                    <a:pt x="101828" y="21945"/>
                  </a:lnTo>
                  <a:lnTo>
                    <a:pt x="107086" y="20180"/>
                  </a:lnTo>
                  <a:lnTo>
                    <a:pt x="107086" y="14033"/>
                  </a:lnTo>
                  <a:close/>
                </a:path>
                <a:path w="132079" h="70485">
                  <a:moveTo>
                    <a:pt x="107086" y="6146"/>
                  </a:moveTo>
                  <a:lnTo>
                    <a:pt x="101828" y="7899"/>
                  </a:lnTo>
                  <a:lnTo>
                    <a:pt x="101828" y="14033"/>
                  </a:lnTo>
                  <a:lnTo>
                    <a:pt x="107086" y="12280"/>
                  </a:lnTo>
                  <a:lnTo>
                    <a:pt x="107086" y="6146"/>
                  </a:lnTo>
                  <a:close/>
                </a:path>
                <a:path w="132079" h="70485">
                  <a:moveTo>
                    <a:pt x="113245" y="52666"/>
                  </a:moveTo>
                  <a:lnTo>
                    <a:pt x="107988" y="53543"/>
                  </a:lnTo>
                  <a:lnTo>
                    <a:pt x="107988" y="59690"/>
                  </a:lnTo>
                  <a:lnTo>
                    <a:pt x="113245" y="58801"/>
                  </a:lnTo>
                  <a:lnTo>
                    <a:pt x="113245" y="52666"/>
                  </a:lnTo>
                  <a:close/>
                </a:path>
                <a:path w="132079" h="70485">
                  <a:moveTo>
                    <a:pt x="113245" y="44780"/>
                  </a:moveTo>
                  <a:lnTo>
                    <a:pt x="107988" y="45643"/>
                  </a:lnTo>
                  <a:lnTo>
                    <a:pt x="107988" y="51803"/>
                  </a:lnTo>
                  <a:lnTo>
                    <a:pt x="113245" y="50914"/>
                  </a:lnTo>
                  <a:lnTo>
                    <a:pt x="113245" y="44780"/>
                  </a:lnTo>
                  <a:close/>
                </a:path>
                <a:path w="132079" h="70485">
                  <a:moveTo>
                    <a:pt x="113245" y="36880"/>
                  </a:moveTo>
                  <a:lnTo>
                    <a:pt x="107988" y="37744"/>
                  </a:lnTo>
                  <a:lnTo>
                    <a:pt x="107988" y="43903"/>
                  </a:lnTo>
                  <a:lnTo>
                    <a:pt x="113245" y="43014"/>
                  </a:lnTo>
                  <a:lnTo>
                    <a:pt x="113245" y="36880"/>
                  </a:lnTo>
                  <a:close/>
                </a:path>
                <a:path w="132079" h="70485">
                  <a:moveTo>
                    <a:pt x="113245" y="28968"/>
                  </a:moveTo>
                  <a:lnTo>
                    <a:pt x="107988" y="29845"/>
                  </a:lnTo>
                  <a:lnTo>
                    <a:pt x="107988" y="35991"/>
                  </a:lnTo>
                  <a:lnTo>
                    <a:pt x="113245" y="35102"/>
                  </a:lnTo>
                  <a:lnTo>
                    <a:pt x="113245" y="28968"/>
                  </a:lnTo>
                  <a:close/>
                </a:path>
                <a:path w="132079" h="70485">
                  <a:moveTo>
                    <a:pt x="113245" y="21069"/>
                  </a:moveTo>
                  <a:lnTo>
                    <a:pt x="107988" y="21945"/>
                  </a:lnTo>
                  <a:lnTo>
                    <a:pt x="107988" y="28079"/>
                  </a:lnTo>
                  <a:lnTo>
                    <a:pt x="113245" y="27216"/>
                  </a:lnTo>
                  <a:lnTo>
                    <a:pt x="113245" y="21069"/>
                  </a:lnTo>
                  <a:close/>
                </a:path>
                <a:path w="132079" h="70485">
                  <a:moveTo>
                    <a:pt x="113245" y="13182"/>
                  </a:moveTo>
                  <a:lnTo>
                    <a:pt x="107988" y="14033"/>
                  </a:lnTo>
                  <a:lnTo>
                    <a:pt x="107988" y="20180"/>
                  </a:lnTo>
                  <a:lnTo>
                    <a:pt x="113245" y="18440"/>
                  </a:lnTo>
                  <a:lnTo>
                    <a:pt x="113245" y="13182"/>
                  </a:lnTo>
                  <a:close/>
                </a:path>
                <a:path w="132079" h="70485">
                  <a:moveTo>
                    <a:pt x="113245" y="4394"/>
                  </a:moveTo>
                  <a:lnTo>
                    <a:pt x="107988" y="6146"/>
                  </a:lnTo>
                  <a:lnTo>
                    <a:pt x="107988" y="12280"/>
                  </a:lnTo>
                  <a:lnTo>
                    <a:pt x="113245" y="10553"/>
                  </a:lnTo>
                  <a:lnTo>
                    <a:pt x="113245" y="4394"/>
                  </a:lnTo>
                  <a:close/>
                </a:path>
                <a:path w="132079" h="70485">
                  <a:moveTo>
                    <a:pt x="119380" y="50914"/>
                  </a:moveTo>
                  <a:lnTo>
                    <a:pt x="114122" y="51803"/>
                  </a:lnTo>
                  <a:lnTo>
                    <a:pt x="114122" y="57937"/>
                  </a:lnTo>
                  <a:lnTo>
                    <a:pt x="119380" y="57061"/>
                  </a:lnTo>
                  <a:lnTo>
                    <a:pt x="119380" y="50914"/>
                  </a:lnTo>
                  <a:close/>
                </a:path>
                <a:path w="132079" h="70485">
                  <a:moveTo>
                    <a:pt x="119380" y="43014"/>
                  </a:moveTo>
                  <a:lnTo>
                    <a:pt x="114122" y="43903"/>
                  </a:lnTo>
                  <a:lnTo>
                    <a:pt x="114122" y="50038"/>
                  </a:lnTo>
                  <a:lnTo>
                    <a:pt x="119380" y="49161"/>
                  </a:lnTo>
                  <a:lnTo>
                    <a:pt x="119380" y="43014"/>
                  </a:lnTo>
                  <a:close/>
                </a:path>
                <a:path w="132079" h="70485">
                  <a:moveTo>
                    <a:pt x="119380" y="35102"/>
                  </a:moveTo>
                  <a:lnTo>
                    <a:pt x="114122" y="35991"/>
                  </a:lnTo>
                  <a:lnTo>
                    <a:pt x="114122" y="42138"/>
                  </a:lnTo>
                  <a:lnTo>
                    <a:pt x="119380" y="41249"/>
                  </a:lnTo>
                  <a:lnTo>
                    <a:pt x="119380" y="35102"/>
                  </a:lnTo>
                  <a:close/>
                </a:path>
                <a:path w="132079" h="70485">
                  <a:moveTo>
                    <a:pt x="119380" y="27216"/>
                  </a:moveTo>
                  <a:lnTo>
                    <a:pt x="114122" y="28079"/>
                  </a:lnTo>
                  <a:lnTo>
                    <a:pt x="114122" y="34239"/>
                  </a:lnTo>
                  <a:lnTo>
                    <a:pt x="119380" y="33350"/>
                  </a:lnTo>
                  <a:lnTo>
                    <a:pt x="119380" y="27216"/>
                  </a:lnTo>
                  <a:close/>
                </a:path>
                <a:path w="132079" h="70485">
                  <a:moveTo>
                    <a:pt x="119380" y="19316"/>
                  </a:moveTo>
                  <a:lnTo>
                    <a:pt x="114122" y="20180"/>
                  </a:lnTo>
                  <a:lnTo>
                    <a:pt x="114122" y="26339"/>
                  </a:lnTo>
                  <a:lnTo>
                    <a:pt x="119380" y="25450"/>
                  </a:lnTo>
                  <a:lnTo>
                    <a:pt x="119380" y="19316"/>
                  </a:lnTo>
                  <a:close/>
                </a:path>
                <a:path w="132079" h="70485">
                  <a:moveTo>
                    <a:pt x="119380" y="11417"/>
                  </a:moveTo>
                  <a:lnTo>
                    <a:pt x="114122" y="12280"/>
                  </a:lnTo>
                  <a:lnTo>
                    <a:pt x="114122" y="18440"/>
                  </a:lnTo>
                  <a:lnTo>
                    <a:pt x="119380" y="17564"/>
                  </a:lnTo>
                  <a:lnTo>
                    <a:pt x="119380" y="11417"/>
                  </a:lnTo>
                  <a:close/>
                </a:path>
                <a:path w="132079" h="70485">
                  <a:moveTo>
                    <a:pt x="119380" y="3517"/>
                  </a:moveTo>
                  <a:lnTo>
                    <a:pt x="114122" y="4394"/>
                  </a:lnTo>
                  <a:lnTo>
                    <a:pt x="114122" y="10553"/>
                  </a:lnTo>
                  <a:lnTo>
                    <a:pt x="119380" y="9652"/>
                  </a:lnTo>
                  <a:lnTo>
                    <a:pt x="119380" y="3517"/>
                  </a:lnTo>
                  <a:close/>
                </a:path>
                <a:path w="132079" h="70485">
                  <a:moveTo>
                    <a:pt x="125539" y="49161"/>
                  </a:moveTo>
                  <a:lnTo>
                    <a:pt x="120281" y="50038"/>
                  </a:lnTo>
                  <a:lnTo>
                    <a:pt x="120281" y="56184"/>
                  </a:lnTo>
                  <a:lnTo>
                    <a:pt x="125539" y="55308"/>
                  </a:lnTo>
                  <a:lnTo>
                    <a:pt x="125539" y="49161"/>
                  </a:lnTo>
                  <a:close/>
                </a:path>
                <a:path w="132079" h="70485">
                  <a:moveTo>
                    <a:pt x="125539" y="41249"/>
                  </a:moveTo>
                  <a:lnTo>
                    <a:pt x="120281" y="43014"/>
                  </a:lnTo>
                  <a:lnTo>
                    <a:pt x="120281" y="49161"/>
                  </a:lnTo>
                  <a:lnTo>
                    <a:pt x="125539" y="47409"/>
                  </a:lnTo>
                  <a:lnTo>
                    <a:pt x="125539" y="41249"/>
                  </a:lnTo>
                  <a:close/>
                </a:path>
                <a:path w="132079" h="70485">
                  <a:moveTo>
                    <a:pt x="125539" y="33350"/>
                  </a:moveTo>
                  <a:lnTo>
                    <a:pt x="120281" y="35102"/>
                  </a:lnTo>
                  <a:lnTo>
                    <a:pt x="120281" y="40373"/>
                  </a:lnTo>
                  <a:lnTo>
                    <a:pt x="125539" y="39497"/>
                  </a:lnTo>
                  <a:lnTo>
                    <a:pt x="125539" y="33350"/>
                  </a:lnTo>
                  <a:close/>
                </a:path>
                <a:path w="132079" h="70485">
                  <a:moveTo>
                    <a:pt x="125539" y="25450"/>
                  </a:moveTo>
                  <a:lnTo>
                    <a:pt x="120281" y="26339"/>
                  </a:lnTo>
                  <a:lnTo>
                    <a:pt x="120281" y="32473"/>
                  </a:lnTo>
                  <a:lnTo>
                    <a:pt x="125539" y="31597"/>
                  </a:lnTo>
                  <a:lnTo>
                    <a:pt x="125539" y="25450"/>
                  </a:lnTo>
                  <a:close/>
                </a:path>
                <a:path w="132079" h="70485">
                  <a:moveTo>
                    <a:pt x="125539" y="17564"/>
                  </a:moveTo>
                  <a:lnTo>
                    <a:pt x="120281" y="18440"/>
                  </a:lnTo>
                  <a:lnTo>
                    <a:pt x="120281" y="24587"/>
                  </a:lnTo>
                  <a:lnTo>
                    <a:pt x="125539" y="23710"/>
                  </a:lnTo>
                  <a:lnTo>
                    <a:pt x="125539" y="17564"/>
                  </a:lnTo>
                  <a:close/>
                </a:path>
                <a:path w="132079" h="70485">
                  <a:moveTo>
                    <a:pt x="125539" y="9652"/>
                  </a:moveTo>
                  <a:lnTo>
                    <a:pt x="120281" y="10553"/>
                  </a:lnTo>
                  <a:lnTo>
                    <a:pt x="120281" y="16687"/>
                  </a:lnTo>
                  <a:lnTo>
                    <a:pt x="125539" y="15811"/>
                  </a:lnTo>
                  <a:lnTo>
                    <a:pt x="125539" y="9652"/>
                  </a:lnTo>
                  <a:close/>
                </a:path>
                <a:path w="132079" h="70485">
                  <a:moveTo>
                    <a:pt x="125539" y="1752"/>
                  </a:moveTo>
                  <a:lnTo>
                    <a:pt x="120281" y="2628"/>
                  </a:lnTo>
                  <a:lnTo>
                    <a:pt x="120281" y="8775"/>
                  </a:lnTo>
                  <a:lnTo>
                    <a:pt x="125539" y="7899"/>
                  </a:lnTo>
                  <a:lnTo>
                    <a:pt x="125539" y="1752"/>
                  </a:lnTo>
                  <a:close/>
                </a:path>
                <a:path w="132079" h="70485">
                  <a:moveTo>
                    <a:pt x="131686" y="47409"/>
                  </a:moveTo>
                  <a:lnTo>
                    <a:pt x="126403" y="49161"/>
                  </a:lnTo>
                  <a:lnTo>
                    <a:pt x="126403" y="55308"/>
                  </a:lnTo>
                  <a:lnTo>
                    <a:pt x="131686" y="53543"/>
                  </a:lnTo>
                  <a:lnTo>
                    <a:pt x="131686" y="47409"/>
                  </a:lnTo>
                  <a:close/>
                </a:path>
                <a:path w="132079" h="70485">
                  <a:moveTo>
                    <a:pt x="131686" y="39497"/>
                  </a:moveTo>
                  <a:lnTo>
                    <a:pt x="126403" y="41249"/>
                  </a:lnTo>
                  <a:lnTo>
                    <a:pt x="126403" y="46520"/>
                  </a:lnTo>
                  <a:lnTo>
                    <a:pt x="131686" y="45643"/>
                  </a:lnTo>
                  <a:lnTo>
                    <a:pt x="131686" y="39497"/>
                  </a:lnTo>
                  <a:close/>
                </a:path>
                <a:path w="132079" h="70485">
                  <a:moveTo>
                    <a:pt x="131686" y="31597"/>
                  </a:moveTo>
                  <a:lnTo>
                    <a:pt x="126403" y="33350"/>
                  </a:lnTo>
                  <a:lnTo>
                    <a:pt x="126403" y="38620"/>
                  </a:lnTo>
                  <a:lnTo>
                    <a:pt x="131686" y="37744"/>
                  </a:lnTo>
                  <a:lnTo>
                    <a:pt x="131686" y="31597"/>
                  </a:lnTo>
                  <a:close/>
                </a:path>
                <a:path w="132079" h="70485">
                  <a:moveTo>
                    <a:pt x="131686" y="23710"/>
                  </a:moveTo>
                  <a:lnTo>
                    <a:pt x="126403" y="24587"/>
                  </a:lnTo>
                  <a:lnTo>
                    <a:pt x="126403" y="30734"/>
                  </a:lnTo>
                  <a:lnTo>
                    <a:pt x="131686" y="29845"/>
                  </a:lnTo>
                  <a:lnTo>
                    <a:pt x="131686" y="23710"/>
                  </a:lnTo>
                  <a:close/>
                </a:path>
                <a:path w="132079" h="70485">
                  <a:moveTo>
                    <a:pt x="131686" y="15811"/>
                  </a:moveTo>
                  <a:lnTo>
                    <a:pt x="126403" y="17564"/>
                  </a:lnTo>
                  <a:lnTo>
                    <a:pt x="126403" y="23710"/>
                  </a:lnTo>
                  <a:lnTo>
                    <a:pt x="131686" y="21945"/>
                  </a:lnTo>
                  <a:lnTo>
                    <a:pt x="131686" y="15811"/>
                  </a:lnTo>
                  <a:close/>
                </a:path>
                <a:path w="132079" h="70485">
                  <a:moveTo>
                    <a:pt x="131686" y="7899"/>
                  </a:moveTo>
                  <a:lnTo>
                    <a:pt x="126403" y="9652"/>
                  </a:lnTo>
                  <a:lnTo>
                    <a:pt x="126403" y="14909"/>
                  </a:lnTo>
                  <a:lnTo>
                    <a:pt x="131686" y="14033"/>
                  </a:lnTo>
                  <a:lnTo>
                    <a:pt x="131686" y="7899"/>
                  </a:lnTo>
                  <a:close/>
                </a:path>
                <a:path w="132079" h="70485">
                  <a:moveTo>
                    <a:pt x="131686" y="0"/>
                  </a:moveTo>
                  <a:lnTo>
                    <a:pt x="126403" y="1752"/>
                  </a:lnTo>
                  <a:lnTo>
                    <a:pt x="126403" y="7010"/>
                  </a:lnTo>
                  <a:lnTo>
                    <a:pt x="131686" y="6146"/>
                  </a:lnTo>
                  <a:lnTo>
                    <a:pt x="1316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623803" y="5683135"/>
              <a:ext cx="137160" cy="72390"/>
            </a:xfrm>
            <a:custGeom>
              <a:avLst/>
              <a:gdLst/>
              <a:ahLst/>
              <a:cxnLst/>
              <a:rect l="l" t="t" r="r" b="b"/>
              <a:pathLst>
                <a:path w="137160" h="72389">
                  <a:moveTo>
                    <a:pt x="5257" y="34239"/>
                  </a:moveTo>
                  <a:lnTo>
                    <a:pt x="0" y="35979"/>
                  </a:lnTo>
                  <a:lnTo>
                    <a:pt x="0" y="42125"/>
                  </a:lnTo>
                  <a:lnTo>
                    <a:pt x="5257" y="40373"/>
                  </a:lnTo>
                  <a:lnTo>
                    <a:pt x="5257" y="34239"/>
                  </a:lnTo>
                  <a:close/>
                </a:path>
                <a:path w="137160" h="72389">
                  <a:moveTo>
                    <a:pt x="79032" y="64071"/>
                  </a:moveTo>
                  <a:lnTo>
                    <a:pt x="73748" y="65824"/>
                  </a:lnTo>
                  <a:lnTo>
                    <a:pt x="73748" y="71970"/>
                  </a:lnTo>
                  <a:lnTo>
                    <a:pt x="79032" y="71107"/>
                  </a:lnTo>
                  <a:lnTo>
                    <a:pt x="79032" y="64071"/>
                  </a:lnTo>
                  <a:close/>
                </a:path>
                <a:path w="137160" h="72389">
                  <a:moveTo>
                    <a:pt x="79032" y="56172"/>
                  </a:moveTo>
                  <a:lnTo>
                    <a:pt x="73748" y="57937"/>
                  </a:lnTo>
                  <a:lnTo>
                    <a:pt x="73748" y="64071"/>
                  </a:lnTo>
                  <a:lnTo>
                    <a:pt x="79032" y="63195"/>
                  </a:lnTo>
                  <a:lnTo>
                    <a:pt x="79032" y="56172"/>
                  </a:lnTo>
                  <a:close/>
                </a:path>
                <a:path w="137160" h="72389">
                  <a:moveTo>
                    <a:pt x="79032" y="48260"/>
                  </a:moveTo>
                  <a:lnTo>
                    <a:pt x="73748" y="50038"/>
                  </a:lnTo>
                  <a:lnTo>
                    <a:pt x="73748" y="56172"/>
                  </a:lnTo>
                  <a:lnTo>
                    <a:pt x="79032" y="54406"/>
                  </a:lnTo>
                  <a:lnTo>
                    <a:pt x="79032" y="48260"/>
                  </a:lnTo>
                  <a:close/>
                </a:path>
                <a:path w="137160" h="72389">
                  <a:moveTo>
                    <a:pt x="79032" y="39497"/>
                  </a:moveTo>
                  <a:lnTo>
                    <a:pt x="73748" y="41236"/>
                  </a:lnTo>
                  <a:lnTo>
                    <a:pt x="73748" y="47409"/>
                  </a:lnTo>
                  <a:lnTo>
                    <a:pt x="79032" y="45643"/>
                  </a:lnTo>
                  <a:lnTo>
                    <a:pt x="79032" y="39497"/>
                  </a:lnTo>
                  <a:close/>
                </a:path>
                <a:path w="137160" h="72389">
                  <a:moveTo>
                    <a:pt x="79032" y="31597"/>
                  </a:moveTo>
                  <a:lnTo>
                    <a:pt x="73748" y="32473"/>
                  </a:lnTo>
                  <a:lnTo>
                    <a:pt x="73748" y="39497"/>
                  </a:lnTo>
                  <a:lnTo>
                    <a:pt x="79032" y="37744"/>
                  </a:lnTo>
                  <a:lnTo>
                    <a:pt x="79032" y="31597"/>
                  </a:lnTo>
                  <a:close/>
                </a:path>
                <a:path w="137160" h="72389">
                  <a:moveTo>
                    <a:pt x="79032" y="23685"/>
                  </a:moveTo>
                  <a:lnTo>
                    <a:pt x="73748" y="24574"/>
                  </a:lnTo>
                  <a:lnTo>
                    <a:pt x="73748" y="31597"/>
                  </a:lnTo>
                  <a:lnTo>
                    <a:pt x="79032" y="29845"/>
                  </a:lnTo>
                  <a:lnTo>
                    <a:pt x="79032" y="23685"/>
                  </a:lnTo>
                  <a:close/>
                </a:path>
                <a:path w="137160" h="72389">
                  <a:moveTo>
                    <a:pt x="79032" y="14909"/>
                  </a:moveTo>
                  <a:lnTo>
                    <a:pt x="73748" y="16675"/>
                  </a:lnTo>
                  <a:lnTo>
                    <a:pt x="73748" y="22809"/>
                  </a:lnTo>
                  <a:lnTo>
                    <a:pt x="79032" y="21056"/>
                  </a:lnTo>
                  <a:lnTo>
                    <a:pt x="79032" y="14909"/>
                  </a:lnTo>
                  <a:close/>
                </a:path>
                <a:path w="137160" h="72389">
                  <a:moveTo>
                    <a:pt x="85178" y="63195"/>
                  </a:moveTo>
                  <a:lnTo>
                    <a:pt x="79895" y="64071"/>
                  </a:lnTo>
                  <a:lnTo>
                    <a:pt x="79895" y="70231"/>
                  </a:lnTo>
                  <a:lnTo>
                    <a:pt x="85178" y="69329"/>
                  </a:lnTo>
                  <a:lnTo>
                    <a:pt x="85178" y="63195"/>
                  </a:lnTo>
                  <a:close/>
                </a:path>
                <a:path w="137160" h="72389">
                  <a:moveTo>
                    <a:pt x="85178" y="54406"/>
                  </a:moveTo>
                  <a:lnTo>
                    <a:pt x="79895" y="56172"/>
                  </a:lnTo>
                  <a:lnTo>
                    <a:pt x="79895" y="62318"/>
                  </a:lnTo>
                  <a:lnTo>
                    <a:pt x="85178" y="60553"/>
                  </a:lnTo>
                  <a:lnTo>
                    <a:pt x="85178" y="54406"/>
                  </a:lnTo>
                  <a:close/>
                </a:path>
                <a:path w="137160" h="72389">
                  <a:moveTo>
                    <a:pt x="85178" y="46507"/>
                  </a:moveTo>
                  <a:lnTo>
                    <a:pt x="79895" y="47409"/>
                  </a:lnTo>
                  <a:lnTo>
                    <a:pt x="79895" y="53543"/>
                  </a:lnTo>
                  <a:lnTo>
                    <a:pt x="85178" y="52666"/>
                  </a:lnTo>
                  <a:lnTo>
                    <a:pt x="85178" y="46507"/>
                  </a:lnTo>
                  <a:close/>
                </a:path>
                <a:path w="137160" h="72389">
                  <a:moveTo>
                    <a:pt x="85178" y="37744"/>
                  </a:moveTo>
                  <a:lnTo>
                    <a:pt x="79895" y="39497"/>
                  </a:lnTo>
                  <a:lnTo>
                    <a:pt x="79895" y="45643"/>
                  </a:lnTo>
                  <a:lnTo>
                    <a:pt x="85178" y="43878"/>
                  </a:lnTo>
                  <a:lnTo>
                    <a:pt x="85178" y="37744"/>
                  </a:lnTo>
                  <a:close/>
                </a:path>
                <a:path w="137160" h="72389">
                  <a:moveTo>
                    <a:pt x="85178" y="29845"/>
                  </a:moveTo>
                  <a:lnTo>
                    <a:pt x="79895" y="31597"/>
                  </a:lnTo>
                  <a:lnTo>
                    <a:pt x="79895" y="37744"/>
                  </a:lnTo>
                  <a:lnTo>
                    <a:pt x="85178" y="35979"/>
                  </a:lnTo>
                  <a:lnTo>
                    <a:pt x="85178" y="29845"/>
                  </a:lnTo>
                  <a:close/>
                </a:path>
                <a:path w="137160" h="72389">
                  <a:moveTo>
                    <a:pt x="85178" y="21932"/>
                  </a:moveTo>
                  <a:lnTo>
                    <a:pt x="79895" y="22809"/>
                  </a:lnTo>
                  <a:lnTo>
                    <a:pt x="79895" y="28956"/>
                  </a:lnTo>
                  <a:lnTo>
                    <a:pt x="85178" y="28079"/>
                  </a:lnTo>
                  <a:lnTo>
                    <a:pt x="85178" y="21932"/>
                  </a:lnTo>
                  <a:close/>
                </a:path>
                <a:path w="137160" h="72389">
                  <a:moveTo>
                    <a:pt x="85178" y="13169"/>
                  </a:moveTo>
                  <a:lnTo>
                    <a:pt x="79895" y="14909"/>
                  </a:lnTo>
                  <a:lnTo>
                    <a:pt x="79895" y="21056"/>
                  </a:lnTo>
                  <a:lnTo>
                    <a:pt x="85178" y="19316"/>
                  </a:lnTo>
                  <a:lnTo>
                    <a:pt x="85178" y="13169"/>
                  </a:lnTo>
                  <a:close/>
                </a:path>
                <a:path w="137160" h="72389">
                  <a:moveTo>
                    <a:pt x="92202" y="61442"/>
                  </a:moveTo>
                  <a:lnTo>
                    <a:pt x="86931" y="62318"/>
                  </a:lnTo>
                  <a:lnTo>
                    <a:pt x="86931" y="68465"/>
                  </a:lnTo>
                  <a:lnTo>
                    <a:pt x="92202" y="67589"/>
                  </a:lnTo>
                  <a:lnTo>
                    <a:pt x="92202" y="61442"/>
                  </a:lnTo>
                  <a:close/>
                </a:path>
                <a:path w="137160" h="72389">
                  <a:moveTo>
                    <a:pt x="92202" y="52666"/>
                  </a:moveTo>
                  <a:lnTo>
                    <a:pt x="86931" y="54406"/>
                  </a:lnTo>
                  <a:lnTo>
                    <a:pt x="86931" y="60553"/>
                  </a:lnTo>
                  <a:lnTo>
                    <a:pt x="92202" y="58801"/>
                  </a:lnTo>
                  <a:lnTo>
                    <a:pt x="92202" y="52666"/>
                  </a:lnTo>
                  <a:close/>
                </a:path>
                <a:path w="137160" h="72389">
                  <a:moveTo>
                    <a:pt x="92202" y="44780"/>
                  </a:moveTo>
                  <a:lnTo>
                    <a:pt x="86931" y="45643"/>
                  </a:lnTo>
                  <a:lnTo>
                    <a:pt x="86931" y="51790"/>
                  </a:lnTo>
                  <a:lnTo>
                    <a:pt x="92202" y="50914"/>
                  </a:lnTo>
                  <a:lnTo>
                    <a:pt x="92202" y="44780"/>
                  </a:lnTo>
                  <a:close/>
                </a:path>
                <a:path w="137160" h="72389">
                  <a:moveTo>
                    <a:pt x="92202" y="36868"/>
                  </a:moveTo>
                  <a:lnTo>
                    <a:pt x="86931" y="37744"/>
                  </a:lnTo>
                  <a:lnTo>
                    <a:pt x="86931" y="43878"/>
                  </a:lnTo>
                  <a:lnTo>
                    <a:pt x="92202" y="43002"/>
                  </a:lnTo>
                  <a:lnTo>
                    <a:pt x="92202" y="36868"/>
                  </a:lnTo>
                  <a:close/>
                </a:path>
                <a:path w="137160" h="72389">
                  <a:moveTo>
                    <a:pt x="92202" y="28079"/>
                  </a:moveTo>
                  <a:lnTo>
                    <a:pt x="86931" y="29845"/>
                  </a:lnTo>
                  <a:lnTo>
                    <a:pt x="86931" y="35979"/>
                  </a:lnTo>
                  <a:lnTo>
                    <a:pt x="92202" y="34239"/>
                  </a:lnTo>
                  <a:lnTo>
                    <a:pt x="92202" y="28079"/>
                  </a:lnTo>
                  <a:close/>
                </a:path>
                <a:path w="137160" h="72389">
                  <a:moveTo>
                    <a:pt x="92202" y="20180"/>
                  </a:moveTo>
                  <a:lnTo>
                    <a:pt x="86931" y="21056"/>
                  </a:lnTo>
                  <a:lnTo>
                    <a:pt x="86931" y="27216"/>
                  </a:lnTo>
                  <a:lnTo>
                    <a:pt x="92202" y="26339"/>
                  </a:lnTo>
                  <a:lnTo>
                    <a:pt x="92202" y="20180"/>
                  </a:lnTo>
                  <a:close/>
                </a:path>
                <a:path w="137160" h="72389">
                  <a:moveTo>
                    <a:pt x="92202" y="12280"/>
                  </a:moveTo>
                  <a:lnTo>
                    <a:pt x="86931" y="13169"/>
                  </a:lnTo>
                  <a:lnTo>
                    <a:pt x="86931" y="19316"/>
                  </a:lnTo>
                  <a:lnTo>
                    <a:pt x="92202" y="18427"/>
                  </a:lnTo>
                  <a:lnTo>
                    <a:pt x="92202" y="12280"/>
                  </a:lnTo>
                  <a:close/>
                </a:path>
                <a:path w="137160" h="72389">
                  <a:moveTo>
                    <a:pt x="98336" y="58801"/>
                  </a:moveTo>
                  <a:lnTo>
                    <a:pt x="93954" y="60553"/>
                  </a:lnTo>
                  <a:lnTo>
                    <a:pt x="93954" y="66700"/>
                  </a:lnTo>
                  <a:lnTo>
                    <a:pt x="98336" y="64960"/>
                  </a:lnTo>
                  <a:lnTo>
                    <a:pt x="98336" y="58801"/>
                  </a:lnTo>
                  <a:close/>
                </a:path>
                <a:path w="137160" h="72389">
                  <a:moveTo>
                    <a:pt x="98336" y="50914"/>
                  </a:moveTo>
                  <a:lnTo>
                    <a:pt x="93954" y="52666"/>
                  </a:lnTo>
                  <a:lnTo>
                    <a:pt x="93954" y="58801"/>
                  </a:lnTo>
                  <a:lnTo>
                    <a:pt x="98336" y="57048"/>
                  </a:lnTo>
                  <a:lnTo>
                    <a:pt x="98336" y="50914"/>
                  </a:lnTo>
                  <a:close/>
                </a:path>
                <a:path w="137160" h="72389">
                  <a:moveTo>
                    <a:pt x="98336" y="43002"/>
                  </a:moveTo>
                  <a:lnTo>
                    <a:pt x="93954" y="43878"/>
                  </a:lnTo>
                  <a:lnTo>
                    <a:pt x="93954" y="50914"/>
                  </a:lnTo>
                  <a:lnTo>
                    <a:pt x="98336" y="49136"/>
                  </a:lnTo>
                  <a:lnTo>
                    <a:pt x="98336" y="43002"/>
                  </a:lnTo>
                  <a:close/>
                </a:path>
                <a:path w="137160" h="72389">
                  <a:moveTo>
                    <a:pt x="98336" y="34239"/>
                  </a:moveTo>
                  <a:lnTo>
                    <a:pt x="93954" y="35979"/>
                  </a:lnTo>
                  <a:lnTo>
                    <a:pt x="93954" y="42125"/>
                  </a:lnTo>
                  <a:lnTo>
                    <a:pt x="98336" y="41236"/>
                  </a:lnTo>
                  <a:lnTo>
                    <a:pt x="98336" y="34239"/>
                  </a:lnTo>
                  <a:close/>
                </a:path>
                <a:path w="137160" h="72389">
                  <a:moveTo>
                    <a:pt x="98336" y="26339"/>
                  </a:moveTo>
                  <a:lnTo>
                    <a:pt x="93954" y="28079"/>
                  </a:lnTo>
                  <a:lnTo>
                    <a:pt x="93954" y="34239"/>
                  </a:lnTo>
                  <a:lnTo>
                    <a:pt x="98336" y="32473"/>
                  </a:lnTo>
                  <a:lnTo>
                    <a:pt x="98336" y="26339"/>
                  </a:lnTo>
                  <a:close/>
                </a:path>
                <a:path w="137160" h="72389">
                  <a:moveTo>
                    <a:pt x="98336" y="18427"/>
                  </a:moveTo>
                  <a:lnTo>
                    <a:pt x="93954" y="19316"/>
                  </a:lnTo>
                  <a:lnTo>
                    <a:pt x="93954" y="25450"/>
                  </a:lnTo>
                  <a:lnTo>
                    <a:pt x="98336" y="24574"/>
                  </a:lnTo>
                  <a:lnTo>
                    <a:pt x="98336" y="18427"/>
                  </a:lnTo>
                  <a:close/>
                </a:path>
                <a:path w="137160" h="72389">
                  <a:moveTo>
                    <a:pt x="98336" y="10515"/>
                  </a:moveTo>
                  <a:lnTo>
                    <a:pt x="93954" y="11404"/>
                  </a:lnTo>
                  <a:lnTo>
                    <a:pt x="93954" y="17538"/>
                  </a:lnTo>
                  <a:lnTo>
                    <a:pt x="98336" y="16675"/>
                  </a:lnTo>
                  <a:lnTo>
                    <a:pt x="98336" y="10515"/>
                  </a:lnTo>
                  <a:close/>
                </a:path>
                <a:path w="137160" h="72389">
                  <a:moveTo>
                    <a:pt x="105359" y="57048"/>
                  </a:moveTo>
                  <a:lnTo>
                    <a:pt x="100076" y="58801"/>
                  </a:lnTo>
                  <a:lnTo>
                    <a:pt x="100076" y="64960"/>
                  </a:lnTo>
                  <a:lnTo>
                    <a:pt x="105359" y="63195"/>
                  </a:lnTo>
                  <a:lnTo>
                    <a:pt x="105359" y="57048"/>
                  </a:lnTo>
                  <a:close/>
                </a:path>
                <a:path w="137160" h="72389">
                  <a:moveTo>
                    <a:pt x="105359" y="49136"/>
                  </a:moveTo>
                  <a:lnTo>
                    <a:pt x="100076" y="50914"/>
                  </a:lnTo>
                  <a:lnTo>
                    <a:pt x="100076" y="57048"/>
                  </a:lnTo>
                  <a:lnTo>
                    <a:pt x="105359" y="55295"/>
                  </a:lnTo>
                  <a:lnTo>
                    <a:pt x="105359" y="49136"/>
                  </a:lnTo>
                  <a:close/>
                </a:path>
                <a:path w="137160" h="72389">
                  <a:moveTo>
                    <a:pt x="105359" y="41236"/>
                  </a:moveTo>
                  <a:lnTo>
                    <a:pt x="100076" y="42125"/>
                  </a:lnTo>
                  <a:lnTo>
                    <a:pt x="100076" y="48260"/>
                  </a:lnTo>
                  <a:lnTo>
                    <a:pt x="105359" y="47409"/>
                  </a:lnTo>
                  <a:lnTo>
                    <a:pt x="105359" y="41236"/>
                  </a:lnTo>
                  <a:close/>
                </a:path>
                <a:path w="137160" h="72389">
                  <a:moveTo>
                    <a:pt x="105359" y="32473"/>
                  </a:moveTo>
                  <a:lnTo>
                    <a:pt x="100076" y="34239"/>
                  </a:lnTo>
                  <a:lnTo>
                    <a:pt x="100076" y="40373"/>
                  </a:lnTo>
                  <a:lnTo>
                    <a:pt x="105359" y="38620"/>
                  </a:lnTo>
                  <a:lnTo>
                    <a:pt x="105359" y="32473"/>
                  </a:lnTo>
                  <a:close/>
                </a:path>
                <a:path w="137160" h="72389">
                  <a:moveTo>
                    <a:pt x="105359" y="24574"/>
                  </a:moveTo>
                  <a:lnTo>
                    <a:pt x="100076" y="26339"/>
                  </a:lnTo>
                  <a:lnTo>
                    <a:pt x="100076" y="32473"/>
                  </a:lnTo>
                  <a:lnTo>
                    <a:pt x="105359" y="30721"/>
                  </a:lnTo>
                  <a:lnTo>
                    <a:pt x="105359" y="24574"/>
                  </a:lnTo>
                  <a:close/>
                </a:path>
                <a:path w="137160" h="72389">
                  <a:moveTo>
                    <a:pt x="105359" y="16675"/>
                  </a:moveTo>
                  <a:lnTo>
                    <a:pt x="100076" y="18427"/>
                  </a:lnTo>
                  <a:lnTo>
                    <a:pt x="100076" y="24574"/>
                  </a:lnTo>
                  <a:lnTo>
                    <a:pt x="105359" y="22809"/>
                  </a:lnTo>
                  <a:lnTo>
                    <a:pt x="105359" y="16675"/>
                  </a:lnTo>
                  <a:close/>
                </a:path>
                <a:path w="137160" h="72389">
                  <a:moveTo>
                    <a:pt x="105359" y="8775"/>
                  </a:moveTo>
                  <a:lnTo>
                    <a:pt x="100076" y="9652"/>
                  </a:lnTo>
                  <a:lnTo>
                    <a:pt x="100076" y="15786"/>
                  </a:lnTo>
                  <a:lnTo>
                    <a:pt x="105359" y="14909"/>
                  </a:lnTo>
                  <a:lnTo>
                    <a:pt x="105359" y="8775"/>
                  </a:lnTo>
                  <a:close/>
                </a:path>
                <a:path w="137160" h="72389">
                  <a:moveTo>
                    <a:pt x="111506" y="55295"/>
                  </a:moveTo>
                  <a:lnTo>
                    <a:pt x="106222" y="57048"/>
                  </a:lnTo>
                  <a:lnTo>
                    <a:pt x="106222" y="63195"/>
                  </a:lnTo>
                  <a:lnTo>
                    <a:pt x="111506" y="62318"/>
                  </a:lnTo>
                  <a:lnTo>
                    <a:pt x="111506" y="55295"/>
                  </a:lnTo>
                  <a:close/>
                </a:path>
                <a:path w="137160" h="72389">
                  <a:moveTo>
                    <a:pt x="111506" y="47409"/>
                  </a:moveTo>
                  <a:lnTo>
                    <a:pt x="106222" y="49136"/>
                  </a:lnTo>
                  <a:lnTo>
                    <a:pt x="106222" y="55295"/>
                  </a:lnTo>
                  <a:lnTo>
                    <a:pt x="111506" y="53543"/>
                  </a:lnTo>
                  <a:lnTo>
                    <a:pt x="111506" y="47409"/>
                  </a:lnTo>
                  <a:close/>
                </a:path>
                <a:path w="137160" h="72389">
                  <a:moveTo>
                    <a:pt x="111506" y="39497"/>
                  </a:moveTo>
                  <a:lnTo>
                    <a:pt x="106222" y="40373"/>
                  </a:lnTo>
                  <a:lnTo>
                    <a:pt x="106222" y="46507"/>
                  </a:lnTo>
                  <a:lnTo>
                    <a:pt x="111506" y="45643"/>
                  </a:lnTo>
                  <a:lnTo>
                    <a:pt x="111506" y="39497"/>
                  </a:lnTo>
                  <a:close/>
                </a:path>
                <a:path w="137160" h="72389">
                  <a:moveTo>
                    <a:pt x="111506" y="31597"/>
                  </a:moveTo>
                  <a:lnTo>
                    <a:pt x="106222" y="32473"/>
                  </a:lnTo>
                  <a:lnTo>
                    <a:pt x="106222" y="38620"/>
                  </a:lnTo>
                  <a:lnTo>
                    <a:pt x="111506" y="37744"/>
                  </a:lnTo>
                  <a:lnTo>
                    <a:pt x="111506" y="31597"/>
                  </a:lnTo>
                  <a:close/>
                </a:path>
                <a:path w="137160" h="72389">
                  <a:moveTo>
                    <a:pt x="111506" y="22809"/>
                  </a:moveTo>
                  <a:lnTo>
                    <a:pt x="106222" y="24574"/>
                  </a:lnTo>
                  <a:lnTo>
                    <a:pt x="106222" y="30721"/>
                  </a:lnTo>
                  <a:lnTo>
                    <a:pt x="111506" y="28956"/>
                  </a:lnTo>
                  <a:lnTo>
                    <a:pt x="111506" y="22809"/>
                  </a:lnTo>
                  <a:close/>
                </a:path>
                <a:path w="137160" h="72389">
                  <a:moveTo>
                    <a:pt x="111506" y="14909"/>
                  </a:moveTo>
                  <a:lnTo>
                    <a:pt x="106222" y="15786"/>
                  </a:lnTo>
                  <a:lnTo>
                    <a:pt x="106222" y="22809"/>
                  </a:lnTo>
                  <a:lnTo>
                    <a:pt x="111506" y="21056"/>
                  </a:lnTo>
                  <a:lnTo>
                    <a:pt x="111506" y="14909"/>
                  </a:lnTo>
                  <a:close/>
                </a:path>
                <a:path w="137160" h="72389">
                  <a:moveTo>
                    <a:pt x="111506" y="6146"/>
                  </a:moveTo>
                  <a:lnTo>
                    <a:pt x="106222" y="7886"/>
                  </a:lnTo>
                  <a:lnTo>
                    <a:pt x="106222" y="14033"/>
                  </a:lnTo>
                  <a:lnTo>
                    <a:pt x="111506" y="13169"/>
                  </a:lnTo>
                  <a:lnTo>
                    <a:pt x="111506" y="6146"/>
                  </a:lnTo>
                  <a:close/>
                </a:path>
                <a:path w="137160" h="72389">
                  <a:moveTo>
                    <a:pt x="117640" y="53543"/>
                  </a:moveTo>
                  <a:lnTo>
                    <a:pt x="113258" y="55295"/>
                  </a:lnTo>
                  <a:lnTo>
                    <a:pt x="113258" y="61442"/>
                  </a:lnTo>
                  <a:lnTo>
                    <a:pt x="117640" y="59677"/>
                  </a:lnTo>
                  <a:lnTo>
                    <a:pt x="117640" y="53543"/>
                  </a:lnTo>
                  <a:close/>
                </a:path>
                <a:path w="137160" h="72389">
                  <a:moveTo>
                    <a:pt x="117640" y="45643"/>
                  </a:moveTo>
                  <a:lnTo>
                    <a:pt x="113258" y="47409"/>
                  </a:lnTo>
                  <a:lnTo>
                    <a:pt x="113258" y="53543"/>
                  </a:lnTo>
                  <a:lnTo>
                    <a:pt x="117640" y="51790"/>
                  </a:lnTo>
                  <a:lnTo>
                    <a:pt x="117640" y="45643"/>
                  </a:lnTo>
                  <a:close/>
                </a:path>
                <a:path w="137160" h="72389">
                  <a:moveTo>
                    <a:pt x="117640" y="37744"/>
                  </a:moveTo>
                  <a:lnTo>
                    <a:pt x="113258" y="38620"/>
                  </a:lnTo>
                  <a:lnTo>
                    <a:pt x="113258" y="44780"/>
                  </a:lnTo>
                  <a:lnTo>
                    <a:pt x="117640" y="43878"/>
                  </a:lnTo>
                  <a:lnTo>
                    <a:pt x="117640" y="37744"/>
                  </a:lnTo>
                  <a:close/>
                </a:path>
                <a:path w="137160" h="72389">
                  <a:moveTo>
                    <a:pt x="117640" y="29845"/>
                  </a:moveTo>
                  <a:lnTo>
                    <a:pt x="113258" y="30721"/>
                  </a:lnTo>
                  <a:lnTo>
                    <a:pt x="113258" y="36868"/>
                  </a:lnTo>
                  <a:lnTo>
                    <a:pt x="117640" y="35979"/>
                  </a:lnTo>
                  <a:lnTo>
                    <a:pt x="117640" y="29845"/>
                  </a:lnTo>
                  <a:close/>
                </a:path>
                <a:path w="137160" h="72389">
                  <a:moveTo>
                    <a:pt x="117640" y="21056"/>
                  </a:moveTo>
                  <a:lnTo>
                    <a:pt x="113258" y="22809"/>
                  </a:lnTo>
                  <a:lnTo>
                    <a:pt x="113258" y="28956"/>
                  </a:lnTo>
                  <a:lnTo>
                    <a:pt x="117640" y="27216"/>
                  </a:lnTo>
                  <a:lnTo>
                    <a:pt x="117640" y="21056"/>
                  </a:lnTo>
                  <a:close/>
                </a:path>
                <a:path w="137160" h="72389">
                  <a:moveTo>
                    <a:pt x="117640" y="13169"/>
                  </a:moveTo>
                  <a:lnTo>
                    <a:pt x="113258" y="14033"/>
                  </a:lnTo>
                  <a:lnTo>
                    <a:pt x="113258" y="20180"/>
                  </a:lnTo>
                  <a:lnTo>
                    <a:pt x="117640" y="19316"/>
                  </a:lnTo>
                  <a:lnTo>
                    <a:pt x="117640" y="13169"/>
                  </a:lnTo>
                  <a:close/>
                </a:path>
                <a:path w="137160" h="72389">
                  <a:moveTo>
                    <a:pt x="117640" y="5257"/>
                  </a:moveTo>
                  <a:lnTo>
                    <a:pt x="113258" y="6146"/>
                  </a:lnTo>
                  <a:lnTo>
                    <a:pt x="113258" y="12280"/>
                  </a:lnTo>
                  <a:lnTo>
                    <a:pt x="117640" y="11404"/>
                  </a:lnTo>
                  <a:lnTo>
                    <a:pt x="117640" y="5257"/>
                  </a:lnTo>
                  <a:close/>
                </a:path>
                <a:path w="137160" h="72389">
                  <a:moveTo>
                    <a:pt x="124675" y="51790"/>
                  </a:moveTo>
                  <a:lnTo>
                    <a:pt x="119418" y="53543"/>
                  </a:lnTo>
                  <a:lnTo>
                    <a:pt x="119418" y="59677"/>
                  </a:lnTo>
                  <a:lnTo>
                    <a:pt x="124675" y="57937"/>
                  </a:lnTo>
                  <a:lnTo>
                    <a:pt x="124675" y="51790"/>
                  </a:lnTo>
                  <a:close/>
                </a:path>
                <a:path w="137160" h="72389">
                  <a:moveTo>
                    <a:pt x="124675" y="43878"/>
                  </a:moveTo>
                  <a:lnTo>
                    <a:pt x="119418" y="44780"/>
                  </a:lnTo>
                  <a:lnTo>
                    <a:pt x="119418" y="50914"/>
                  </a:lnTo>
                  <a:lnTo>
                    <a:pt x="124675" y="50038"/>
                  </a:lnTo>
                  <a:lnTo>
                    <a:pt x="124675" y="43878"/>
                  </a:lnTo>
                  <a:close/>
                </a:path>
                <a:path w="137160" h="72389">
                  <a:moveTo>
                    <a:pt x="124675" y="35979"/>
                  </a:moveTo>
                  <a:lnTo>
                    <a:pt x="119418" y="37744"/>
                  </a:lnTo>
                  <a:lnTo>
                    <a:pt x="119418" y="43878"/>
                  </a:lnTo>
                  <a:lnTo>
                    <a:pt x="124675" y="42125"/>
                  </a:lnTo>
                  <a:lnTo>
                    <a:pt x="124675" y="35979"/>
                  </a:lnTo>
                  <a:close/>
                </a:path>
                <a:path w="137160" h="72389">
                  <a:moveTo>
                    <a:pt x="124675" y="28079"/>
                  </a:moveTo>
                  <a:lnTo>
                    <a:pt x="119418" y="28956"/>
                  </a:lnTo>
                  <a:lnTo>
                    <a:pt x="119418" y="35102"/>
                  </a:lnTo>
                  <a:lnTo>
                    <a:pt x="124675" y="34239"/>
                  </a:lnTo>
                  <a:lnTo>
                    <a:pt x="124675" y="28079"/>
                  </a:lnTo>
                  <a:close/>
                </a:path>
                <a:path w="137160" h="72389">
                  <a:moveTo>
                    <a:pt x="124675" y="19316"/>
                  </a:moveTo>
                  <a:lnTo>
                    <a:pt x="119418" y="21056"/>
                  </a:lnTo>
                  <a:lnTo>
                    <a:pt x="119418" y="27216"/>
                  </a:lnTo>
                  <a:lnTo>
                    <a:pt x="124675" y="25450"/>
                  </a:lnTo>
                  <a:lnTo>
                    <a:pt x="124675" y="19316"/>
                  </a:lnTo>
                  <a:close/>
                </a:path>
                <a:path w="137160" h="72389">
                  <a:moveTo>
                    <a:pt x="124675" y="11404"/>
                  </a:moveTo>
                  <a:lnTo>
                    <a:pt x="119418" y="12280"/>
                  </a:lnTo>
                  <a:lnTo>
                    <a:pt x="119418" y="18427"/>
                  </a:lnTo>
                  <a:lnTo>
                    <a:pt x="124675" y="17538"/>
                  </a:lnTo>
                  <a:lnTo>
                    <a:pt x="124675" y="11404"/>
                  </a:lnTo>
                  <a:close/>
                </a:path>
                <a:path w="137160" h="72389">
                  <a:moveTo>
                    <a:pt x="124675" y="3505"/>
                  </a:moveTo>
                  <a:lnTo>
                    <a:pt x="119418" y="4381"/>
                  </a:lnTo>
                  <a:lnTo>
                    <a:pt x="119418" y="10515"/>
                  </a:lnTo>
                  <a:lnTo>
                    <a:pt x="124675" y="9652"/>
                  </a:lnTo>
                  <a:lnTo>
                    <a:pt x="124675" y="3505"/>
                  </a:lnTo>
                  <a:close/>
                </a:path>
                <a:path w="137160" h="72389">
                  <a:moveTo>
                    <a:pt x="130822" y="50914"/>
                  </a:moveTo>
                  <a:lnTo>
                    <a:pt x="126415" y="51790"/>
                  </a:lnTo>
                  <a:lnTo>
                    <a:pt x="126415" y="57937"/>
                  </a:lnTo>
                  <a:lnTo>
                    <a:pt x="130822" y="57048"/>
                  </a:lnTo>
                  <a:lnTo>
                    <a:pt x="130822" y="50914"/>
                  </a:lnTo>
                  <a:close/>
                </a:path>
                <a:path w="137160" h="72389">
                  <a:moveTo>
                    <a:pt x="130822" y="42125"/>
                  </a:moveTo>
                  <a:lnTo>
                    <a:pt x="126415" y="43878"/>
                  </a:lnTo>
                  <a:lnTo>
                    <a:pt x="126415" y="50038"/>
                  </a:lnTo>
                  <a:lnTo>
                    <a:pt x="130822" y="48260"/>
                  </a:lnTo>
                  <a:lnTo>
                    <a:pt x="130822" y="42125"/>
                  </a:lnTo>
                  <a:close/>
                </a:path>
                <a:path w="137160" h="72389">
                  <a:moveTo>
                    <a:pt x="130822" y="34239"/>
                  </a:moveTo>
                  <a:lnTo>
                    <a:pt x="126415" y="35102"/>
                  </a:lnTo>
                  <a:lnTo>
                    <a:pt x="126415" y="41236"/>
                  </a:lnTo>
                  <a:lnTo>
                    <a:pt x="130822" y="40373"/>
                  </a:lnTo>
                  <a:lnTo>
                    <a:pt x="130822" y="34239"/>
                  </a:lnTo>
                  <a:close/>
                </a:path>
                <a:path w="137160" h="72389">
                  <a:moveTo>
                    <a:pt x="130822" y="25450"/>
                  </a:moveTo>
                  <a:lnTo>
                    <a:pt x="126415" y="27216"/>
                  </a:lnTo>
                  <a:lnTo>
                    <a:pt x="126415" y="33350"/>
                  </a:lnTo>
                  <a:lnTo>
                    <a:pt x="130822" y="31597"/>
                  </a:lnTo>
                  <a:lnTo>
                    <a:pt x="130822" y="25450"/>
                  </a:lnTo>
                  <a:close/>
                </a:path>
                <a:path w="137160" h="72389">
                  <a:moveTo>
                    <a:pt x="130822" y="18427"/>
                  </a:moveTo>
                  <a:lnTo>
                    <a:pt x="126415" y="19316"/>
                  </a:lnTo>
                  <a:lnTo>
                    <a:pt x="126415" y="25450"/>
                  </a:lnTo>
                  <a:lnTo>
                    <a:pt x="130822" y="24574"/>
                  </a:lnTo>
                  <a:lnTo>
                    <a:pt x="130822" y="18427"/>
                  </a:lnTo>
                  <a:close/>
                </a:path>
                <a:path w="137160" h="72389">
                  <a:moveTo>
                    <a:pt x="130822" y="9652"/>
                  </a:moveTo>
                  <a:lnTo>
                    <a:pt x="126415" y="11404"/>
                  </a:lnTo>
                  <a:lnTo>
                    <a:pt x="126415" y="17538"/>
                  </a:lnTo>
                  <a:lnTo>
                    <a:pt x="130822" y="15786"/>
                  </a:lnTo>
                  <a:lnTo>
                    <a:pt x="130822" y="9652"/>
                  </a:lnTo>
                  <a:close/>
                </a:path>
                <a:path w="137160" h="72389">
                  <a:moveTo>
                    <a:pt x="130822" y="1752"/>
                  </a:moveTo>
                  <a:lnTo>
                    <a:pt x="126415" y="2616"/>
                  </a:lnTo>
                  <a:lnTo>
                    <a:pt x="126415" y="8775"/>
                  </a:lnTo>
                  <a:lnTo>
                    <a:pt x="130822" y="7886"/>
                  </a:lnTo>
                  <a:lnTo>
                    <a:pt x="130822" y="1752"/>
                  </a:lnTo>
                  <a:close/>
                </a:path>
                <a:path w="137160" h="72389">
                  <a:moveTo>
                    <a:pt x="136969" y="48260"/>
                  </a:moveTo>
                  <a:lnTo>
                    <a:pt x="132575" y="50038"/>
                  </a:lnTo>
                  <a:lnTo>
                    <a:pt x="132575" y="56172"/>
                  </a:lnTo>
                  <a:lnTo>
                    <a:pt x="136969" y="54406"/>
                  </a:lnTo>
                  <a:lnTo>
                    <a:pt x="136969" y="48260"/>
                  </a:lnTo>
                  <a:close/>
                </a:path>
                <a:path w="137160" h="72389">
                  <a:moveTo>
                    <a:pt x="136969" y="40373"/>
                  </a:moveTo>
                  <a:lnTo>
                    <a:pt x="132575" y="42125"/>
                  </a:lnTo>
                  <a:lnTo>
                    <a:pt x="132575" y="48260"/>
                  </a:lnTo>
                  <a:lnTo>
                    <a:pt x="136969" y="46507"/>
                  </a:lnTo>
                  <a:lnTo>
                    <a:pt x="136969" y="40373"/>
                  </a:lnTo>
                  <a:close/>
                </a:path>
                <a:path w="137160" h="72389">
                  <a:moveTo>
                    <a:pt x="136969" y="32473"/>
                  </a:moveTo>
                  <a:lnTo>
                    <a:pt x="132575" y="33350"/>
                  </a:lnTo>
                  <a:lnTo>
                    <a:pt x="132575" y="39497"/>
                  </a:lnTo>
                  <a:lnTo>
                    <a:pt x="136969" y="38620"/>
                  </a:lnTo>
                  <a:lnTo>
                    <a:pt x="136969" y="32473"/>
                  </a:lnTo>
                  <a:close/>
                </a:path>
                <a:path w="137160" h="72389">
                  <a:moveTo>
                    <a:pt x="136969" y="24574"/>
                  </a:moveTo>
                  <a:lnTo>
                    <a:pt x="132575" y="25450"/>
                  </a:lnTo>
                  <a:lnTo>
                    <a:pt x="132575" y="31597"/>
                  </a:lnTo>
                  <a:lnTo>
                    <a:pt x="136969" y="30721"/>
                  </a:lnTo>
                  <a:lnTo>
                    <a:pt x="136969" y="24574"/>
                  </a:lnTo>
                  <a:close/>
                </a:path>
                <a:path w="137160" h="72389">
                  <a:moveTo>
                    <a:pt x="136969" y="16675"/>
                  </a:moveTo>
                  <a:lnTo>
                    <a:pt x="132575" y="17538"/>
                  </a:lnTo>
                  <a:lnTo>
                    <a:pt x="132575" y="23685"/>
                  </a:lnTo>
                  <a:lnTo>
                    <a:pt x="136969" y="22809"/>
                  </a:lnTo>
                  <a:lnTo>
                    <a:pt x="136969" y="16675"/>
                  </a:lnTo>
                  <a:close/>
                </a:path>
                <a:path w="137160" h="72389">
                  <a:moveTo>
                    <a:pt x="136969" y="7886"/>
                  </a:moveTo>
                  <a:lnTo>
                    <a:pt x="132575" y="9652"/>
                  </a:lnTo>
                  <a:lnTo>
                    <a:pt x="132575" y="15786"/>
                  </a:lnTo>
                  <a:lnTo>
                    <a:pt x="136969" y="14033"/>
                  </a:lnTo>
                  <a:lnTo>
                    <a:pt x="136969" y="7886"/>
                  </a:lnTo>
                  <a:close/>
                </a:path>
                <a:path w="137160" h="72389">
                  <a:moveTo>
                    <a:pt x="136969" y="0"/>
                  </a:moveTo>
                  <a:lnTo>
                    <a:pt x="132575" y="876"/>
                  </a:lnTo>
                  <a:lnTo>
                    <a:pt x="132575" y="7023"/>
                  </a:lnTo>
                  <a:lnTo>
                    <a:pt x="136969" y="6146"/>
                  </a:lnTo>
                  <a:lnTo>
                    <a:pt x="1369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623803" y="4621847"/>
              <a:ext cx="149860" cy="1154430"/>
            </a:xfrm>
            <a:custGeom>
              <a:avLst/>
              <a:gdLst/>
              <a:ahLst/>
              <a:cxnLst/>
              <a:rect l="l" t="t" r="r" b="b"/>
              <a:pathLst>
                <a:path w="149860" h="1154429">
                  <a:moveTo>
                    <a:pt x="5257" y="1146429"/>
                  </a:moveTo>
                  <a:lnTo>
                    <a:pt x="0" y="1147318"/>
                  </a:lnTo>
                  <a:lnTo>
                    <a:pt x="0" y="1154315"/>
                  </a:lnTo>
                  <a:lnTo>
                    <a:pt x="5257" y="1152575"/>
                  </a:lnTo>
                  <a:lnTo>
                    <a:pt x="5257" y="1146429"/>
                  </a:lnTo>
                  <a:close/>
                </a:path>
                <a:path w="149860" h="1154429">
                  <a:moveTo>
                    <a:pt x="5257" y="1137653"/>
                  </a:moveTo>
                  <a:lnTo>
                    <a:pt x="0" y="1139405"/>
                  </a:lnTo>
                  <a:lnTo>
                    <a:pt x="0" y="1145552"/>
                  </a:lnTo>
                  <a:lnTo>
                    <a:pt x="5257" y="1143800"/>
                  </a:lnTo>
                  <a:lnTo>
                    <a:pt x="5257" y="1137653"/>
                  </a:lnTo>
                  <a:close/>
                </a:path>
                <a:path w="149860" h="1154429">
                  <a:moveTo>
                    <a:pt x="5257" y="1129753"/>
                  </a:moveTo>
                  <a:lnTo>
                    <a:pt x="0" y="1130617"/>
                  </a:lnTo>
                  <a:lnTo>
                    <a:pt x="0" y="1137653"/>
                  </a:lnTo>
                  <a:lnTo>
                    <a:pt x="5257" y="1135888"/>
                  </a:lnTo>
                  <a:lnTo>
                    <a:pt x="5257" y="1129753"/>
                  </a:lnTo>
                  <a:close/>
                </a:path>
                <a:path w="149860" h="1154429">
                  <a:moveTo>
                    <a:pt x="5257" y="1120965"/>
                  </a:moveTo>
                  <a:lnTo>
                    <a:pt x="0" y="1122730"/>
                  </a:lnTo>
                  <a:lnTo>
                    <a:pt x="0" y="1128877"/>
                  </a:lnTo>
                  <a:lnTo>
                    <a:pt x="5257" y="1127112"/>
                  </a:lnTo>
                  <a:lnTo>
                    <a:pt x="5257" y="1120965"/>
                  </a:lnTo>
                  <a:close/>
                </a:path>
                <a:path w="149860" h="1154429">
                  <a:moveTo>
                    <a:pt x="5257" y="1112202"/>
                  </a:moveTo>
                  <a:lnTo>
                    <a:pt x="0" y="1113955"/>
                  </a:lnTo>
                  <a:lnTo>
                    <a:pt x="0" y="1120089"/>
                  </a:lnTo>
                  <a:lnTo>
                    <a:pt x="5257" y="1118336"/>
                  </a:lnTo>
                  <a:lnTo>
                    <a:pt x="5257" y="1112202"/>
                  </a:lnTo>
                  <a:close/>
                </a:path>
                <a:path w="149860" h="1154429">
                  <a:moveTo>
                    <a:pt x="5257" y="1104290"/>
                  </a:moveTo>
                  <a:lnTo>
                    <a:pt x="0" y="1105166"/>
                  </a:lnTo>
                  <a:lnTo>
                    <a:pt x="0" y="1112202"/>
                  </a:lnTo>
                  <a:lnTo>
                    <a:pt x="5257" y="1110424"/>
                  </a:lnTo>
                  <a:lnTo>
                    <a:pt x="5257" y="1104290"/>
                  </a:lnTo>
                  <a:close/>
                </a:path>
                <a:path w="149860" h="1154429">
                  <a:moveTo>
                    <a:pt x="5257" y="1095527"/>
                  </a:moveTo>
                  <a:lnTo>
                    <a:pt x="0" y="1097267"/>
                  </a:lnTo>
                  <a:lnTo>
                    <a:pt x="0" y="1103414"/>
                  </a:lnTo>
                  <a:lnTo>
                    <a:pt x="5257" y="1101661"/>
                  </a:lnTo>
                  <a:lnTo>
                    <a:pt x="5257" y="1095527"/>
                  </a:lnTo>
                  <a:close/>
                </a:path>
                <a:path w="149860" h="1154429">
                  <a:moveTo>
                    <a:pt x="12293" y="1143800"/>
                  </a:moveTo>
                  <a:lnTo>
                    <a:pt x="7035" y="1145552"/>
                  </a:lnTo>
                  <a:lnTo>
                    <a:pt x="7035" y="1151699"/>
                  </a:lnTo>
                  <a:lnTo>
                    <a:pt x="12293" y="1150823"/>
                  </a:lnTo>
                  <a:lnTo>
                    <a:pt x="12293" y="1143800"/>
                  </a:lnTo>
                  <a:close/>
                </a:path>
                <a:path w="149860" h="1154429">
                  <a:moveTo>
                    <a:pt x="12293" y="1135888"/>
                  </a:moveTo>
                  <a:lnTo>
                    <a:pt x="7035" y="1137653"/>
                  </a:lnTo>
                  <a:lnTo>
                    <a:pt x="7035" y="1143800"/>
                  </a:lnTo>
                  <a:lnTo>
                    <a:pt x="12293" y="1142034"/>
                  </a:lnTo>
                  <a:lnTo>
                    <a:pt x="12293" y="1135888"/>
                  </a:lnTo>
                  <a:close/>
                </a:path>
                <a:path w="149860" h="1154429">
                  <a:moveTo>
                    <a:pt x="12293" y="1127112"/>
                  </a:moveTo>
                  <a:lnTo>
                    <a:pt x="7035" y="1128877"/>
                  </a:lnTo>
                  <a:lnTo>
                    <a:pt x="7035" y="1135011"/>
                  </a:lnTo>
                  <a:lnTo>
                    <a:pt x="12293" y="1134148"/>
                  </a:lnTo>
                  <a:lnTo>
                    <a:pt x="12293" y="1127112"/>
                  </a:lnTo>
                  <a:close/>
                </a:path>
                <a:path w="149860" h="1154429">
                  <a:moveTo>
                    <a:pt x="12293" y="1119225"/>
                  </a:moveTo>
                  <a:lnTo>
                    <a:pt x="7035" y="1120089"/>
                  </a:lnTo>
                  <a:lnTo>
                    <a:pt x="7035" y="1127112"/>
                  </a:lnTo>
                  <a:lnTo>
                    <a:pt x="12293" y="1125359"/>
                  </a:lnTo>
                  <a:lnTo>
                    <a:pt x="12293" y="1119225"/>
                  </a:lnTo>
                  <a:close/>
                </a:path>
                <a:path w="149860" h="1154429">
                  <a:moveTo>
                    <a:pt x="12293" y="1110424"/>
                  </a:moveTo>
                  <a:lnTo>
                    <a:pt x="7035" y="1112202"/>
                  </a:lnTo>
                  <a:lnTo>
                    <a:pt x="7035" y="1118336"/>
                  </a:lnTo>
                  <a:lnTo>
                    <a:pt x="12293" y="1117460"/>
                  </a:lnTo>
                  <a:lnTo>
                    <a:pt x="12293" y="1110424"/>
                  </a:lnTo>
                  <a:close/>
                </a:path>
                <a:path w="149860" h="1154429">
                  <a:moveTo>
                    <a:pt x="12293" y="1102525"/>
                  </a:moveTo>
                  <a:lnTo>
                    <a:pt x="7035" y="1103414"/>
                  </a:lnTo>
                  <a:lnTo>
                    <a:pt x="7035" y="1110424"/>
                  </a:lnTo>
                  <a:lnTo>
                    <a:pt x="12293" y="1108697"/>
                  </a:lnTo>
                  <a:lnTo>
                    <a:pt x="12293" y="1102525"/>
                  </a:lnTo>
                  <a:close/>
                </a:path>
                <a:path w="149860" h="1154429">
                  <a:moveTo>
                    <a:pt x="12293" y="1093762"/>
                  </a:moveTo>
                  <a:lnTo>
                    <a:pt x="7035" y="1094638"/>
                  </a:lnTo>
                  <a:lnTo>
                    <a:pt x="7035" y="1101661"/>
                  </a:lnTo>
                  <a:lnTo>
                    <a:pt x="12293" y="1099908"/>
                  </a:lnTo>
                  <a:lnTo>
                    <a:pt x="12293" y="1093762"/>
                  </a:lnTo>
                  <a:close/>
                </a:path>
                <a:path w="149860" h="1154429">
                  <a:moveTo>
                    <a:pt x="19316" y="1142034"/>
                  </a:moveTo>
                  <a:lnTo>
                    <a:pt x="14058" y="1143800"/>
                  </a:lnTo>
                  <a:lnTo>
                    <a:pt x="14058" y="1149946"/>
                  </a:lnTo>
                  <a:lnTo>
                    <a:pt x="19316" y="1149057"/>
                  </a:lnTo>
                  <a:lnTo>
                    <a:pt x="19316" y="1142034"/>
                  </a:lnTo>
                  <a:close/>
                </a:path>
                <a:path w="149860" h="1154429">
                  <a:moveTo>
                    <a:pt x="19316" y="1134148"/>
                  </a:moveTo>
                  <a:lnTo>
                    <a:pt x="14058" y="1135011"/>
                  </a:lnTo>
                  <a:lnTo>
                    <a:pt x="14058" y="1142034"/>
                  </a:lnTo>
                  <a:lnTo>
                    <a:pt x="19316" y="1140294"/>
                  </a:lnTo>
                  <a:lnTo>
                    <a:pt x="19316" y="1134148"/>
                  </a:lnTo>
                  <a:close/>
                </a:path>
                <a:path w="149860" h="1154429">
                  <a:moveTo>
                    <a:pt x="19316" y="1125359"/>
                  </a:moveTo>
                  <a:lnTo>
                    <a:pt x="14058" y="1127112"/>
                  </a:lnTo>
                  <a:lnTo>
                    <a:pt x="14058" y="1133259"/>
                  </a:lnTo>
                  <a:lnTo>
                    <a:pt x="19316" y="1131519"/>
                  </a:lnTo>
                  <a:lnTo>
                    <a:pt x="19316" y="1125359"/>
                  </a:lnTo>
                  <a:close/>
                </a:path>
                <a:path w="149860" h="1154429">
                  <a:moveTo>
                    <a:pt x="19316" y="1117460"/>
                  </a:moveTo>
                  <a:lnTo>
                    <a:pt x="14058" y="1118336"/>
                  </a:lnTo>
                  <a:lnTo>
                    <a:pt x="14058" y="1124483"/>
                  </a:lnTo>
                  <a:lnTo>
                    <a:pt x="19316" y="1123607"/>
                  </a:lnTo>
                  <a:lnTo>
                    <a:pt x="19316" y="1117460"/>
                  </a:lnTo>
                  <a:close/>
                </a:path>
                <a:path w="149860" h="1154429">
                  <a:moveTo>
                    <a:pt x="19316" y="1108697"/>
                  </a:moveTo>
                  <a:lnTo>
                    <a:pt x="14058" y="1110424"/>
                  </a:lnTo>
                  <a:lnTo>
                    <a:pt x="14058" y="1116584"/>
                  </a:lnTo>
                  <a:lnTo>
                    <a:pt x="19316" y="1114831"/>
                  </a:lnTo>
                  <a:lnTo>
                    <a:pt x="19316" y="1108697"/>
                  </a:lnTo>
                  <a:close/>
                </a:path>
                <a:path w="149860" h="1154429">
                  <a:moveTo>
                    <a:pt x="19316" y="1099908"/>
                  </a:moveTo>
                  <a:lnTo>
                    <a:pt x="14058" y="1101661"/>
                  </a:lnTo>
                  <a:lnTo>
                    <a:pt x="14058" y="1107795"/>
                  </a:lnTo>
                  <a:lnTo>
                    <a:pt x="19316" y="1106932"/>
                  </a:lnTo>
                  <a:lnTo>
                    <a:pt x="19316" y="1099908"/>
                  </a:lnTo>
                  <a:close/>
                </a:path>
                <a:path w="149860" h="1154429">
                  <a:moveTo>
                    <a:pt x="19316" y="1092009"/>
                  </a:moveTo>
                  <a:lnTo>
                    <a:pt x="14058" y="1092885"/>
                  </a:lnTo>
                  <a:lnTo>
                    <a:pt x="14058" y="1099908"/>
                  </a:lnTo>
                  <a:lnTo>
                    <a:pt x="19316" y="1098156"/>
                  </a:lnTo>
                  <a:lnTo>
                    <a:pt x="19316" y="1092009"/>
                  </a:lnTo>
                  <a:close/>
                </a:path>
                <a:path w="149860" h="1154429">
                  <a:moveTo>
                    <a:pt x="26339" y="1140294"/>
                  </a:moveTo>
                  <a:lnTo>
                    <a:pt x="21082" y="1142034"/>
                  </a:lnTo>
                  <a:lnTo>
                    <a:pt x="21082" y="1148181"/>
                  </a:lnTo>
                  <a:lnTo>
                    <a:pt x="26339" y="1146429"/>
                  </a:lnTo>
                  <a:lnTo>
                    <a:pt x="26339" y="1140294"/>
                  </a:lnTo>
                  <a:close/>
                </a:path>
                <a:path w="149860" h="1154429">
                  <a:moveTo>
                    <a:pt x="26339" y="1131519"/>
                  </a:moveTo>
                  <a:lnTo>
                    <a:pt x="21082" y="1133259"/>
                  </a:lnTo>
                  <a:lnTo>
                    <a:pt x="21082" y="1139405"/>
                  </a:lnTo>
                  <a:lnTo>
                    <a:pt x="26339" y="1138529"/>
                  </a:lnTo>
                  <a:lnTo>
                    <a:pt x="26339" y="1131519"/>
                  </a:lnTo>
                  <a:close/>
                </a:path>
                <a:path w="149860" h="1154429">
                  <a:moveTo>
                    <a:pt x="26339" y="1123607"/>
                  </a:moveTo>
                  <a:lnTo>
                    <a:pt x="21082" y="1124483"/>
                  </a:lnTo>
                  <a:lnTo>
                    <a:pt x="21082" y="1131519"/>
                  </a:lnTo>
                  <a:lnTo>
                    <a:pt x="26339" y="1129753"/>
                  </a:lnTo>
                  <a:lnTo>
                    <a:pt x="26339" y="1123607"/>
                  </a:lnTo>
                  <a:close/>
                </a:path>
                <a:path w="149860" h="1154429">
                  <a:moveTo>
                    <a:pt x="26339" y="1115695"/>
                  </a:moveTo>
                  <a:lnTo>
                    <a:pt x="21082" y="1116584"/>
                  </a:lnTo>
                  <a:lnTo>
                    <a:pt x="21082" y="1123607"/>
                  </a:lnTo>
                  <a:lnTo>
                    <a:pt x="26339" y="1121841"/>
                  </a:lnTo>
                  <a:lnTo>
                    <a:pt x="26339" y="1115695"/>
                  </a:lnTo>
                  <a:close/>
                </a:path>
                <a:path w="149860" h="1154429">
                  <a:moveTo>
                    <a:pt x="26339" y="1106932"/>
                  </a:moveTo>
                  <a:lnTo>
                    <a:pt x="21082" y="1108697"/>
                  </a:lnTo>
                  <a:lnTo>
                    <a:pt x="21082" y="1114831"/>
                  </a:lnTo>
                  <a:lnTo>
                    <a:pt x="26339" y="1113078"/>
                  </a:lnTo>
                  <a:lnTo>
                    <a:pt x="26339" y="1106932"/>
                  </a:lnTo>
                  <a:close/>
                </a:path>
                <a:path w="149860" h="1154429">
                  <a:moveTo>
                    <a:pt x="26339" y="1099032"/>
                  </a:moveTo>
                  <a:lnTo>
                    <a:pt x="21082" y="1099908"/>
                  </a:lnTo>
                  <a:lnTo>
                    <a:pt x="21082" y="1106068"/>
                  </a:lnTo>
                  <a:lnTo>
                    <a:pt x="26339" y="1105166"/>
                  </a:lnTo>
                  <a:lnTo>
                    <a:pt x="26339" y="1099032"/>
                  </a:lnTo>
                  <a:close/>
                </a:path>
                <a:path w="149860" h="1154429">
                  <a:moveTo>
                    <a:pt x="26339" y="1090244"/>
                  </a:moveTo>
                  <a:lnTo>
                    <a:pt x="21082" y="1092009"/>
                  </a:lnTo>
                  <a:lnTo>
                    <a:pt x="21082" y="1098156"/>
                  </a:lnTo>
                  <a:lnTo>
                    <a:pt x="26339" y="1096391"/>
                  </a:lnTo>
                  <a:lnTo>
                    <a:pt x="26339" y="1090244"/>
                  </a:lnTo>
                  <a:close/>
                </a:path>
                <a:path w="149860" h="1154429">
                  <a:moveTo>
                    <a:pt x="32499" y="1138529"/>
                  </a:moveTo>
                  <a:lnTo>
                    <a:pt x="28105" y="1140294"/>
                  </a:lnTo>
                  <a:lnTo>
                    <a:pt x="28105" y="1146429"/>
                  </a:lnTo>
                  <a:lnTo>
                    <a:pt x="32499" y="1144676"/>
                  </a:lnTo>
                  <a:lnTo>
                    <a:pt x="32499" y="1138529"/>
                  </a:lnTo>
                  <a:close/>
                </a:path>
                <a:path w="149860" h="1154429">
                  <a:moveTo>
                    <a:pt x="32499" y="1130617"/>
                  </a:moveTo>
                  <a:lnTo>
                    <a:pt x="28105" y="1131519"/>
                  </a:lnTo>
                  <a:lnTo>
                    <a:pt x="28105" y="1137653"/>
                  </a:lnTo>
                  <a:lnTo>
                    <a:pt x="32499" y="1136777"/>
                  </a:lnTo>
                  <a:lnTo>
                    <a:pt x="32499" y="1130617"/>
                  </a:lnTo>
                  <a:close/>
                </a:path>
                <a:path w="149860" h="1154429">
                  <a:moveTo>
                    <a:pt x="32499" y="1121841"/>
                  </a:moveTo>
                  <a:lnTo>
                    <a:pt x="28105" y="1123607"/>
                  </a:lnTo>
                  <a:lnTo>
                    <a:pt x="28105" y="1129753"/>
                  </a:lnTo>
                  <a:lnTo>
                    <a:pt x="32499" y="1127988"/>
                  </a:lnTo>
                  <a:lnTo>
                    <a:pt x="32499" y="1121841"/>
                  </a:lnTo>
                  <a:close/>
                </a:path>
                <a:path w="149860" h="1154429">
                  <a:moveTo>
                    <a:pt x="32499" y="1113078"/>
                  </a:moveTo>
                  <a:lnTo>
                    <a:pt x="28105" y="1114831"/>
                  </a:lnTo>
                  <a:lnTo>
                    <a:pt x="28105" y="1120965"/>
                  </a:lnTo>
                  <a:lnTo>
                    <a:pt x="32499" y="1120089"/>
                  </a:lnTo>
                  <a:lnTo>
                    <a:pt x="32499" y="1113078"/>
                  </a:lnTo>
                  <a:close/>
                </a:path>
                <a:path w="149860" h="1154429">
                  <a:moveTo>
                    <a:pt x="32499" y="1105166"/>
                  </a:moveTo>
                  <a:lnTo>
                    <a:pt x="28105" y="1106068"/>
                  </a:lnTo>
                  <a:lnTo>
                    <a:pt x="28105" y="1113078"/>
                  </a:lnTo>
                  <a:lnTo>
                    <a:pt x="32499" y="1111326"/>
                  </a:lnTo>
                  <a:lnTo>
                    <a:pt x="32499" y="1105166"/>
                  </a:lnTo>
                  <a:close/>
                </a:path>
                <a:path w="149860" h="1154429">
                  <a:moveTo>
                    <a:pt x="32499" y="1096391"/>
                  </a:moveTo>
                  <a:lnTo>
                    <a:pt x="28105" y="1098156"/>
                  </a:lnTo>
                  <a:lnTo>
                    <a:pt x="28105" y="1104290"/>
                  </a:lnTo>
                  <a:lnTo>
                    <a:pt x="32499" y="1103414"/>
                  </a:lnTo>
                  <a:lnTo>
                    <a:pt x="32499" y="1096391"/>
                  </a:lnTo>
                  <a:close/>
                </a:path>
                <a:path w="149860" h="1154429">
                  <a:moveTo>
                    <a:pt x="32499" y="1088504"/>
                  </a:moveTo>
                  <a:lnTo>
                    <a:pt x="28105" y="1089367"/>
                  </a:lnTo>
                  <a:lnTo>
                    <a:pt x="28105" y="1096391"/>
                  </a:lnTo>
                  <a:lnTo>
                    <a:pt x="32499" y="1094638"/>
                  </a:lnTo>
                  <a:lnTo>
                    <a:pt x="32499" y="1088504"/>
                  </a:lnTo>
                  <a:close/>
                </a:path>
                <a:path w="149860" h="1154429">
                  <a:moveTo>
                    <a:pt x="39522" y="1136777"/>
                  </a:moveTo>
                  <a:lnTo>
                    <a:pt x="34251" y="1137653"/>
                  </a:lnTo>
                  <a:lnTo>
                    <a:pt x="34251" y="1144676"/>
                  </a:lnTo>
                  <a:lnTo>
                    <a:pt x="39522" y="1142923"/>
                  </a:lnTo>
                  <a:lnTo>
                    <a:pt x="39522" y="1136777"/>
                  </a:lnTo>
                  <a:close/>
                </a:path>
                <a:path w="149860" h="1154429">
                  <a:moveTo>
                    <a:pt x="39522" y="1127988"/>
                  </a:moveTo>
                  <a:lnTo>
                    <a:pt x="34251" y="1129753"/>
                  </a:lnTo>
                  <a:lnTo>
                    <a:pt x="34251" y="1135888"/>
                  </a:lnTo>
                  <a:lnTo>
                    <a:pt x="39522" y="1135011"/>
                  </a:lnTo>
                  <a:lnTo>
                    <a:pt x="39522" y="1127988"/>
                  </a:lnTo>
                  <a:close/>
                </a:path>
                <a:path w="149860" h="1154429">
                  <a:moveTo>
                    <a:pt x="39522" y="1120089"/>
                  </a:moveTo>
                  <a:lnTo>
                    <a:pt x="34251" y="1120965"/>
                  </a:lnTo>
                  <a:lnTo>
                    <a:pt x="34251" y="1127988"/>
                  </a:lnTo>
                  <a:lnTo>
                    <a:pt x="39522" y="1126248"/>
                  </a:lnTo>
                  <a:lnTo>
                    <a:pt x="39522" y="1120089"/>
                  </a:lnTo>
                  <a:close/>
                </a:path>
                <a:path w="149860" h="1154429">
                  <a:moveTo>
                    <a:pt x="39522" y="1112202"/>
                  </a:moveTo>
                  <a:lnTo>
                    <a:pt x="34251" y="1113078"/>
                  </a:lnTo>
                  <a:lnTo>
                    <a:pt x="34251" y="1119225"/>
                  </a:lnTo>
                  <a:lnTo>
                    <a:pt x="39522" y="1118336"/>
                  </a:lnTo>
                  <a:lnTo>
                    <a:pt x="39522" y="1112202"/>
                  </a:lnTo>
                  <a:close/>
                </a:path>
                <a:path w="149860" h="1154429">
                  <a:moveTo>
                    <a:pt x="39522" y="1103414"/>
                  </a:moveTo>
                  <a:lnTo>
                    <a:pt x="34251" y="1105166"/>
                  </a:lnTo>
                  <a:lnTo>
                    <a:pt x="34251" y="1111326"/>
                  </a:lnTo>
                  <a:lnTo>
                    <a:pt x="39522" y="1109548"/>
                  </a:lnTo>
                  <a:lnTo>
                    <a:pt x="39522" y="1103414"/>
                  </a:lnTo>
                  <a:close/>
                </a:path>
                <a:path w="149860" h="1154429">
                  <a:moveTo>
                    <a:pt x="39522" y="1094638"/>
                  </a:moveTo>
                  <a:lnTo>
                    <a:pt x="34251" y="1096391"/>
                  </a:lnTo>
                  <a:lnTo>
                    <a:pt x="34251" y="1102525"/>
                  </a:lnTo>
                  <a:lnTo>
                    <a:pt x="39522" y="1101661"/>
                  </a:lnTo>
                  <a:lnTo>
                    <a:pt x="39522" y="1094638"/>
                  </a:lnTo>
                  <a:close/>
                </a:path>
                <a:path w="149860" h="1154429">
                  <a:moveTo>
                    <a:pt x="39522" y="1086739"/>
                  </a:moveTo>
                  <a:lnTo>
                    <a:pt x="34251" y="1087628"/>
                  </a:lnTo>
                  <a:lnTo>
                    <a:pt x="34251" y="1094638"/>
                  </a:lnTo>
                  <a:lnTo>
                    <a:pt x="39522" y="1092885"/>
                  </a:lnTo>
                  <a:lnTo>
                    <a:pt x="39522" y="1086739"/>
                  </a:lnTo>
                  <a:close/>
                </a:path>
                <a:path w="149860" h="1154429">
                  <a:moveTo>
                    <a:pt x="46545" y="1135011"/>
                  </a:moveTo>
                  <a:lnTo>
                    <a:pt x="41262" y="1136777"/>
                  </a:lnTo>
                  <a:lnTo>
                    <a:pt x="41262" y="1142923"/>
                  </a:lnTo>
                  <a:lnTo>
                    <a:pt x="46545" y="1141145"/>
                  </a:lnTo>
                  <a:lnTo>
                    <a:pt x="46545" y="1135011"/>
                  </a:lnTo>
                  <a:close/>
                </a:path>
                <a:path w="149860" h="1154429">
                  <a:moveTo>
                    <a:pt x="46545" y="1126248"/>
                  </a:moveTo>
                  <a:lnTo>
                    <a:pt x="41262" y="1127988"/>
                  </a:lnTo>
                  <a:lnTo>
                    <a:pt x="41262" y="1134148"/>
                  </a:lnTo>
                  <a:lnTo>
                    <a:pt x="46545" y="1132395"/>
                  </a:lnTo>
                  <a:lnTo>
                    <a:pt x="46545" y="1126248"/>
                  </a:lnTo>
                  <a:close/>
                </a:path>
                <a:path w="149860" h="1154429">
                  <a:moveTo>
                    <a:pt x="46545" y="1118336"/>
                  </a:moveTo>
                  <a:lnTo>
                    <a:pt x="41262" y="1119225"/>
                  </a:lnTo>
                  <a:lnTo>
                    <a:pt x="41262" y="1125359"/>
                  </a:lnTo>
                  <a:lnTo>
                    <a:pt x="46545" y="1124483"/>
                  </a:lnTo>
                  <a:lnTo>
                    <a:pt x="46545" y="1118336"/>
                  </a:lnTo>
                  <a:close/>
                </a:path>
                <a:path w="149860" h="1154429">
                  <a:moveTo>
                    <a:pt x="46545" y="1109548"/>
                  </a:moveTo>
                  <a:lnTo>
                    <a:pt x="41262" y="1111326"/>
                  </a:lnTo>
                  <a:lnTo>
                    <a:pt x="41262" y="1117460"/>
                  </a:lnTo>
                  <a:lnTo>
                    <a:pt x="46545" y="1116584"/>
                  </a:lnTo>
                  <a:lnTo>
                    <a:pt x="46545" y="1109548"/>
                  </a:lnTo>
                  <a:close/>
                </a:path>
                <a:path w="149860" h="1154429">
                  <a:moveTo>
                    <a:pt x="46545" y="1101661"/>
                  </a:moveTo>
                  <a:lnTo>
                    <a:pt x="41262" y="1102525"/>
                  </a:lnTo>
                  <a:lnTo>
                    <a:pt x="41262" y="1109548"/>
                  </a:lnTo>
                  <a:lnTo>
                    <a:pt x="46545" y="1107795"/>
                  </a:lnTo>
                  <a:lnTo>
                    <a:pt x="46545" y="1101661"/>
                  </a:lnTo>
                  <a:close/>
                </a:path>
                <a:path w="149860" h="1154429">
                  <a:moveTo>
                    <a:pt x="46545" y="1092885"/>
                  </a:moveTo>
                  <a:lnTo>
                    <a:pt x="41262" y="1094638"/>
                  </a:lnTo>
                  <a:lnTo>
                    <a:pt x="41262" y="1100785"/>
                  </a:lnTo>
                  <a:lnTo>
                    <a:pt x="46545" y="1099032"/>
                  </a:lnTo>
                  <a:lnTo>
                    <a:pt x="46545" y="1092885"/>
                  </a:lnTo>
                  <a:close/>
                </a:path>
                <a:path w="149860" h="1154429">
                  <a:moveTo>
                    <a:pt x="46545" y="1084973"/>
                  </a:moveTo>
                  <a:lnTo>
                    <a:pt x="41262" y="1086739"/>
                  </a:lnTo>
                  <a:lnTo>
                    <a:pt x="41262" y="1092885"/>
                  </a:lnTo>
                  <a:lnTo>
                    <a:pt x="46545" y="1091133"/>
                  </a:lnTo>
                  <a:lnTo>
                    <a:pt x="46545" y="1084973"/>
                  </a:lnTo>
                  <a:close/>
                </a:path>
                <a:path w="149860" h="1154429">
                  <a:moveTo>
                    <a:pt x="53568" y="1133259"/>
                  </a:moveTo>
                  <a:lnTo>
                    <a:pt x="47421" y="1134148"/>
                  </a:lnTo>
                  <a:lnTo>
                    <a:pt x="47421" y="1140294"/>
                  </a:lnTo>
                  <a:lnTo>
                    <a:pt x="53568" y="1139405"/>
                  </a:lnTo>
                  <a:lnTo>
                    <a:pt x="53568" y="1133259"/>
                  </a:lnTo>
                  <a:close/>
                </a:path>
                <a:path w="149860" h="1154429">
                  <a:moveTo>
                    <a:pt x="53568" y="1124483"/>
                  </a:moveTo>
                  <a:lnTo>
                    <a:pt x="47421" y="1126248"/>
                  </a:lnTo>
                  <a:lnTo>
                    <a:pt x="47421" y="1132395"/>
                  </a:lnTo>
                  <a:lnTo>
                    <a:pt x="53568" y="1130617"/>
                  </a:lnTo>
                  <a:lnTo>
                    <a:pt x="53568" y="1124483"/>
                  </a:lnTo>
                  <a:close/>
                </a:path>
                <a:path w="149860" h="1154429">
                  <a:moveTo>
                    <a:pt x="53568" y="1116584"/>
                  </a:moveTo>
                  <a:lnTo>
                    <a:pt x="47421" y="1118336"/>
                  </a:lnTo>
                  <a:lnTo>
                    <a:pt x="47421" y="1124483"/>
                  </a:lnTo>
                  <a:lnTo>
                    <a:pt x="53568" y="1122730"/>
                  </a:lnTo>
                  <a:lnTo>
                    <a:pt x="53568" y="1116584"/>
                  </a:lnTo>
                  <a:close/>
                </a:path>
                <a:path w="149860" h="1154429">
                  <a:moveTo>
                    <a:pt x="53568" y="1107795"/>
                  </a:moveTo>
                  <a:lnTo>
                    <a:pt x="47421" y="1109548"/>
                  </a:lnTo>
                  <a:lnTo>
                    <a:pt x="47421" y="1115695"/>
                  </a:lnTo>
                  <a:lnTo>
                    <a:pt x="53568" y="1113955"/>
                  </a:lnTo>
                  <a:lnTo>
                    <a:pt x="53568" y="1107795"/>
                  </a:lnTo>
                  <a:close/>
                </a:path>
                <a:path w="149860" h="1154429">
                  <a:moveTo>
                    <a:pt x="53568" y="1099908"/>
                  </a:moveTo>
                  <a:lnTo>
                    <a:pt x="47421" y="1100785"/>
                  </a:lnTo>
                  <a:lnTo>
                    <a:pt x="47421" y="1106932"/>
                  </a:lnTo>
                  <a:lnTo>
                    <a:pt x="53568" y="1106068"/>
                  </a:lnTo>
                  <a:lnTo>
                    <a:pt x="53568" y="1099908"/>
                  </a:lnTo>
                  <a:close/>
                </a:path>
                <a:path w="149860" h="1154429">
                  <a:moveTo>
                    <a:pt x="53568" y="1092009"/>
                  </a:moveTo>
                  <a:lnTo>
                    <a:pt x="47421" y="1092885"/>
                  </a:lnTo>
                  <a:lnTo>
                    <a:pt x="47421" y="1099032"/>
                  </a:lnTo>
                  <a:lnTo>
                    <a:pt x="53568" y="1098156"/>
                  </a:lnTo>
                  <a:lnTo>
                    <a:pt x="53568" y="1092009"/>
                  </a:lnTo>
                  <a:close/>
                </a:path>
                <a:path w="149860" h="1154429">
                  <a:moveTo>
                    <a:pt x="53568" y="1083221"/>
                  </a:moveTo>
                  <a:lnTo>
                    <a:pt x="47421" y="1084973"/>
                  </a:lnTo>
                  <a:lnTo>
                    <a:pt x="47421" y="1091133"/>
                  </a:lnTo>
                  <a:lnTo>
                    <a:pt x="53568" y="1089367"/>
                  </a:lnTo>
                  <a:lnTo>
                    <a:pt x="53568" y="1083221"/>
                  </a:lnTo>
                  <a:close/>
                </a:path>
                <a:path w="149860" h="1154429">
                  <a:moveTo>
                    <a:pt x="59715" y="1130617"/>
                  </a:moveTo>
                  <a:lnTo>
                    <a:pt x="54432" y="1132395"/>
                  </a:lnTo>
                  <a:lnTo>
                    <a:pt x="54432" y="1138529"/>
                  </a:lnTo>
                  <a:lnTo>
                    <a:pt x="59715" y="1137653"/>
                  </a:lnTo>
                  <a:lnTo>
                    <a:pt x="59715" y="1130617"/>
                  </a:lnTo>
                  <a:close/>
                </a:path>
                <a:path w="149860" h="1154429">
                  <a:moveTo>
                    <a:pt x="59715" y="1122730"/>
                  </a:moveTo>
                  <a:lnTo>
                    <a:pt x="54432" y="1124483"/>
                  </a:lnTo>
                  <a:lnTo>
                    <a:pt x="54432" y="1130617"/>
                  </a:lnTo>
                  <a:lnTo>
                    <a:pt x="59715" y="1128877"/>
                  </a:lnTo>
                  <a:lnTo>
                    <a:pt x="59715" y="1122730"/>
                  </a:lnTo>
                  <a:close/>
                </a:path>
                <a:path w="149860" h="1154429">
                  <a:moveTo>
                    <a:pt x="59715" y="1114831"/>
                  </a:moveTo>
                  <a:lnTo>
                    <a:pt x="54432" y="1115695"/>
                  </a:lnTo>
                  <a:lnTo>
                    <a:pt x="54432" y="1122730"/>
                  </a:lnTo>
                  <a:lnTo>
                    <a:pt x="59715" y="1120965"/>
                  </a:lnTo>
                  <a:lnTo>
                    <a:pt x="59715" y="1114831"/>
                  </a:lnTo>
                  <a:close/>
                </a:path>
                <a:path w="149860" h="1154429">
                  <a:moveTo>
                    <a:pt x="59715" y="1106068"/>
                  </a:moveTo>
                  <a:lnTo>
                    <a:pt x="54432" y="1107795"/>
                  </a:lnTo>
                  <a:lnTo>
                    <a:pt x="54432" y="1113955"/>
                  </a:lnTo>
                  <a:lnTo>
                    <a:pt x="59715" y="1112202"/>
                  </a:lnTo>
                  <a:lnTo>
                    <a:pt x="59715" y="1106068"/>
                  </a:lnTo>
                  <a:close/>
                </a:path>
                <a:path w="149860" h="1154429">
                  <a:moveTo>
                    <a:pt x="59715" y="1098156"/>
                  </a:moveTo>
                  <a:lnTo>
                    <a:pt x="54432" y="1099032"/>
                  </a:lnTo>
                  <a:lnTo>
                    <a:pt x="54432" y="1105166"/>
                  </a:lnTo>
                  <a:lnTo>
                    <a:pt x="59715" y="1104290"/>
                  </a:lnTo>
                  <a:lnTo>
                    <a:pt x="59715" y="1098156"/>
                  </a:lnTo>
                  <a:close/>
                </a:path>
                <a:path w="149860" h="1154429">
                  <a:moveTo>
                    <a:pt x="59715" y="1089367"/>
                  </a:moveTo>
                  <a:lnTo>
                    <a:pt x="54432" y="1091133"/>
                  </a:lnTo>
                  <a:lnTo>
                    <a:pt x="54432" y="1097267"/>
                  </a:lnTo>
                  <a:lnTo>
                    <a:pt x="59715" y="1096391"/>
                  </a:lnTo>
                  <a:lnTo>
                    <a:pt x="59715" y="1089367"/>
                  </a:lnTo>
                  <a:close/>
                </a:path>
                <a:path w="149860" h="1154429">
                  <a:moveTo>
                    <a:pt x="59715" y="1081468"/>
                  </a:moveTo>
                  <a:lnTo>
                    <a:pt x="54432" y="1082344"/>
                  </a:lnTo>
                  <a:lnTo>
                    <a:pt x="54432" y="1089367"/>
                  </a:lnTo>
                  <a:lnTo>
                    <a:pt x="59715" y="1087628"/>
                  </a:lnTo>
                  <a:lnTo>
                    <a:pt x="59715" y="1081468"/>
                  </a:lnTo>
                  <a:close/>
                </a:path>
                <a:path w="149860" h="1154429">
                  <a:moveTo>
                    <a:pt x="66725" y="1129753"/>
                  </a:moveTo>
                  <a:lnTo>
                    <a:pt x="61468" y="1130617"/>
                  </a:lnTo>
                  <a:lnTo>
                    <a:pt x="61468" y="1136777"/>
                  </a:lnTo>
                  <a:lnTo>
                    <a:pt x="66725" y="1135888"/>
                  </a:lnTo>
                  <a:lnTo>
                    <a:pt x="66725" y="1129753"/>
                  </a:lnTo>
                  <a:close/>
                </a:path>
                <a:path w="149860" h="1154429">
                  <a:moveTo>
                    <a:pt x="66725" y="1120965"/>
                  </a:moveTo>
                  <a:lnTo>
                    <a:pt x="61468" y="1122730"/>
                  </a:lnTo>
                  <a:lnTo>
                    <a:pt x="61468" y="1128877"/>
                  </a:lnTo>
                  <a:lnTo>
                    <a:pt x="66725" y="1127112"/>
                  </a:lnTo>
                  <a:lnTo>
                    <a:pt x="66725" y="1120965"/>
                  </a:lnTo>
                  <a:close/>
                </a:path>
                <a:path w="149860" h="1154429">
                  <a:moveTo>
                    <a:pt x="66725" y="1112202"/>
                  </a:moveTo>
                  <a:lnTo>
                    <a:pt x="61468" y="1113955"/>
                  </a:lnTo>
                  <a:lnTo>
                    <a:pt x="61468" y="1120089"/>
                  </a:lnTo>
                  <a:lnTo>
                    <a:pt x="66725" y="1119225"/>
                  </a:lnTo>
                  <a:lnTo>
                    <a:pt x="66725" y="1112202"/>
                  </a:lnTo>
                  <a:close/>
                </a:path>
                <a:path w="149860" h="1154429">
                  <a:moveTo>
                    <a:pt x="66725" y="1104290"/>
                  </a:moveTo>
                  <a:lnTo>
                    <a:pt x="61468" y="1106068"/>
                  </a:lnTo>
                  <a:lnTo>
                    <a:pt x="61468" y="1112202"/>
                  </a:lnTo>
                  <a:lnTo>
                    <a:pt x="66725" y="1111326"/>
                  </a:lnTo>
                  <a:lnTo>
                    <a:pt x="66725" y="1104290"/>
                  </a:lnTo>
                  <a:close/>
                </a:path>
                <a:path w="149860" h="1154429">
                  <a:moveTo>
                    <a:pt x="66725" y="1096391"/>
                  </a:moveTo>
                  <a:lnTo>
                    <a:pt x="61468" y="1097267"/>
                  </a:lnTo>
                  <a:lnTo>
                    <a:pt x="61468" y="1104290"/>
                  </a:lnTo>
                  <a:lnTo>
                    <a:pt x="66725" y="1102525"/>
                  </a:lnTo>
                  <a:lnTo>
                    <a:pt x="66725" y="1096391"/>
                  </a:lnTo>
                  <a:close/>
                </a:path>
                <a:path w="149860" h="1154429">
                  <a:moveTo>
                    <a:pt x="66725" y="1087628"/>
                  </a:moveTo>
                  <a:lnTo>
                    <a:pt x="61468" y="1089367"/>
                  </a:lnTo>
                  <a:lnTo>
                    <a:pt x="61468" y="1095527"/>
                  </a:lnTo>
                  <a:lnTo>
                    <a:pt x="66725" y="1093762"/>
                  </a:lnTo>
                  <a:lnTo>
                    <a:pt x="66725" y="1087628"/>
                  </a:lnTo>
                  <a:close/>
                </a:path>
                <a:path w="149860" h="1154429">
                  <a:moveTo>
                    <a:pt x="66725" y="1079715"/>
                  </a:moveTo>
                  <a:lnTo>
                    <a:pt x="61468" y="1080604"/>
                  </a:lnTo>
                  <a:lnTo>
                    <a:pt x="61468" y="1086739"/>
                  </a:lnTo>
                  <a:lnTo>
                    <a:pt x="66725" y="1085862"/>
                  </a:lnTo>
                  <a:lnTo>
                    <a:pt x="66725" y="1079715"/>
                  </a:lnTo>
                  <a:close/>
                </a:path>
                <a:path w="149860" h="1154429">
                  <a:moveTo>
                    <a:pt x="149250" y="3492"/>
                  </a:moveTo>
                  <a:lnTo>
                    <a:pt x="148361" y="2628"/>
                  </a:lnTo>
                  <a:lnTo>
                    <a:pt x="148361" y="863"/>
                  </a:lnTo>
                  <a:lnTo>
                    <a:pt x="147485" y="863"/>
                  </a:lnTo>
                  <a:lnTo>
                    <a:pt x="146608" y="0"/>
                  </a:lnTo>
                  <a:lnTo>
                    <a:pt x="143992" y="0"/>
                  </a:lnTo>
                  <a:lnTo>
                    <a:pt x="143103" y="863"/>
                  </a:lnTo>
                  <a:lnTo>
                    <a:pt x="142227" y="863"/>
                  </a:lnTo>
                  <a:lnTo>
                    <a:pt x="142227" y="6134"/>
                  </a:lnTo>
                  <a:lnTo>
                    <a:pt x="143103" y="6134"/>
                  </a:lnTo>
                  <a:lnTo>
                    <a:pt x="143992" y="7023"/>
                  </a:lnTo>
                  <a:lnTo>
                    <a:pt x="144843" y="7023"/>
                  </a:lnTo>
                  <a:lnTo>
                    <a:pt x="145719" y="7899"/>
                  </a:lnTo>
                  <a:lnTo>
                    <a:pt x="147485" y="7899"/>
                  </a:lnTo>
                  <a:lnTo>
                    <a:pt x="147485" y="10528"/>
                  </a:lnTo>
                  <a:lnTo>
                    <a:pt x="143992" y="10528"/>
                  </a:lnTo>
                  <a:lnTo>
                    <a:pt x="143992" y="8763"/>
                  </a:lnTo>
                  <a:lnTo>
                    <a:pt x="142227" y="8763"/>
                  </a:lnTo>
                  <a:lnTo>
                    <a:pt x="142227" y="10528"/>
                  </a:lnTo>
                  <a:lnTo>
                    <a:pt x="143992" y="12280"/>
                  </a:lnTo>
                  <a:lnTo>
                    <a:pt x="148361" y="12280"/>
                  </a:lnTo>
                  <a:lnTo>
                    <a:pt x="148361" y="11404"/>
                  </a:lnTo>
                  <a:lnTo>
                    <a:pt x="149250" y="11404"/>
                  </a:lnTo>
                  <a:lnTo>
                    <a:pt x="149250" y="10528"/>
                  </a:lnTo>
                  <a:lnTo>
                    <a:pt x="149250" y="7023"/>
                  </a:lnTo>
                  <a:lnTo>
                    <a:pt x="148361" y="7023"/>
                  </a:lnTo>
                  <a:lnTo>
                    <a:pt x="148361" y="6134"/>
                  </a:lnTo>
                  <a:lnTo>
                    <a:pt x="147485" y="6134"/>
                  </a:lnTo>
                  <a:lnTo>
                    <a:pt x="147485" y="5257"/>
                  </a:lnTo>
                  <a:lnTo>
                    <a:pt x="144843" y="4394"/>
                  </a:lnTo>
                  <a:lnTo>
                    <a:pt x="143992" y="4394"/>
                  </a:lnTo>
                  <a:lnTo>
                    <a:pt x="143992" y="2628"/>
                  </a:lnTo>
                  <a:lnTo>
                    <a:pt x="146608" y="2628"/>
                  </a:lnTo>
                  <a:lnTo>
                    <a:pt x="147485" y="3492"/>
                  </a:lnTo>
                  <a:lnTo>
                    <a:pt x="147485" y="4394"/>
                  </a:lnTo>
                  <a:lnTo>
                    <a:pt x="149250" y="4394"/>
                  </a:lnTo>
                  <a:lnTo>
                    <a:pt x="149250" y="34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008450" y="4621847"/>
              <a:ext cx="898525" cy="1365885"/>
            </a:xfrm>
            <a:custGeom>
              <a:avLst/>
              <a:gdLst/>
              <a:ahLst/>
              <a:cxnLst/>
              <a:rect l="l" t="t" r="r" b="b"/>
              <a:pathLst>
                <a:path w="898525" h="1365885">
                  <a:moveTo>
                    <a:pt x="409956" y="1202601"/>
                  </a:moveTo>
                  <a:lnTo>
                    <a:pt x="403809" y="1204366"/>
                  </a:lnTo>
                  <a:lnTo>
                    <a:pt x="403809" y="1211389"/>
                  </a:lnTo>
                  <a:lnTo>
                    <a:pt x="409956" y="1209649"/>
                  </a:lnTo>
                  <a:lnTo>
                    <a:pt x="409956" y="1202601"/>
                  </a:lnTo>
                  <a:close/>
                </a:path>
                <a:path w="898525" h="1365885">
                  <a:moveTo>
                    <a:pt x="409956" y="1193825"/>
                  </a:moveTo>
                  <a:lnTo>
                    <a:pt x="403809" y="1195590"/>
                  </a:lnTo>
                  <a:lnTo>
                    <a:pt x="403809" y="1202601"/>
                  </a:lnTo>
                  <a:lnTo>
                    <a:pt x="409956" y="1200861"/>
                  </a:lnTo>
                  <a:lnTo>
                    <a:pt x="409956" y="1193825"/>
                  </a:lnTo>
                  <a:close/>
                </a:path>
                <a:path w="898525" h="1365885">
                  <a:moveTo>
                    <a:pt x="409956" y="1185049"/>
                  </a:moveTo>
                  <a:lnTo>
                    <a:pt x="403809" y="1186802"/>
                  </a:lnTo>
                  <a:lnTo>
                    <a:pt x="403809" y="1193825"/>
                  </a:lnTo>
                  <a:lnTo>
                    <a:pt x="409956" y="1192085"/>
                  </a:lnTo>
                  <a:lnTo>
                    <a:pt x="409956" y="1185049"/>
                  </a:lnTo>
                  <a:close/>
                </a:path>
                <a:path w="898525" h="1365885">
                  <a:moveTo>
                    <a:pt x="409956" y="1176274"/>
                  </a:moveTo>
                  <a:lnTo>
                    <a:pt x="403809" y="1178052"/>
                  </a:lnTo>
                  <a:lnTo>
                    <a:pt x="403809" y="1185049"/>
                  </a:lnTo>
                  <a:lnTo>
                    <a:pt x="409956" y="1183309"/>
                  </a:lnTo>
                  <a:lnTo>
                    <a:pt x="409956" y="1176274"/>
                  </a:lnTo>
                  <a:close/>
                </a:path>
                <a:path w="898525" h="1365885">
                  <a:moveTo>
                    <a:pt x="409956" y="1169250"/>
                  </a:moveTo>
                  <a:lnTo>
                    <a:pt x="403809" y="1169250"/>
                  </a:lnTo>
                  <a:lnTo>
                    <a:pt x="403809" y="1176274"/>
                  </a:lnTo>
                  <a:lnTo>
                    <a:pt x="409956" y="1174521"/>
                  </a:lnTo>
                  <a:lnTo>
                    <a:pt x="409956" y="1169250"/>
                  </a:lnTo>
                  <a:close/>
                </a:path>
                <a:path w="898525" h="1365885">
                  <a:moveTo>
                    <a:pt x="409956" y="1159586"/>
                  </a:moveTo>
                  <a:lnTo>
                    <a:pt x="403809" y="1161338"/>
                  </a:lnTo>
                  <a:lnTo>
                    <a:pt x="403809" y="1168374"/>
                  </a:lnTo>
                  <a:lnTo>
                    <a:pt x="409956" y="1166622"/>
                  </a:lnTo>
                  <a:lnTo>
                    <a:pt x="409956" y="1159586"/>
                  </a:lnTo>
                  <a:close/>
                </a:path>
                <a:path w="898525" h="1365885">
                  <a:moveTo>
                    <a:pt x="409956" y="1150823"/>
                  </a:moveTo>
                  <a:lnTo>
                    <a:pt x="403809" y="1152575"/>
                  </a:lnTo>
                  <a:lnTo>
                    <a:pt x="403809" y="1159586"/>
                  </a:lnTo>
                  <a:lnTo>
                    <a:pt x="409956" y="1157859"/>
                  </a:lnTo>
                  <a:lnTo>
                    <a:pt x="409956" y="1150823"/>
                  </a:lnTo>
                  <a:close/>
                </a:path>
                <a:path w="898525" h="1365885">
                  <a:moveTo>
                    <a:pt x="417842" y="1200861"/>
                  </a:moveTo>
                  <a:lnTo>
                    <a:pt x="411695" y="1202601"/>
                  </a:lnTo>
                  <a:lnTo>
                    <a:pt x="411695" y="1208760"/>
                  </a:lnTo>
                  <a:lnTo>
                    <a:pt x="417842" y="1206995"/>
                  </a:lnTo>
                  <a:lnTo>
                    <a:pt x="417842" y="1200861"/>
                  </a:lnTo>
                  <a:close/>
                </a:path>
                <a:path w="898525" h="1365885">
                  <a:moveTo>
                    <a:pt x="417842" y="1192085"/>
                  </a:moveTo>
                  <a:lnTo>
                    <a:pt x="411695" y="1193825"/>
                  </a:lnTo>
                  <a:lnTo>
                    <a:pt x="411695" y="1199972"/>
                  </a:lnTo>
                  <a:lnTo>
                    <a:pt x="417842" y="1199108"/>
                  </a:lnTo>
                  <a:lnTo>
                    <a:pt x="417842" y="1192085"/>
                  </a:lnTo>
                  <a:close/>
                </a:path>
                <a:path w="898525" h="1365885">
                  <a:moveTo>
                    <a:pt x="417842" y="1183309"/>
                  </a:moveTo>
                  <a:lnTo>
                    <a:pt x="411695" y="1185049"/>
                  </a:lnTo>
                  <a:lnTo>
                    <a:pt x="411695" y="1192085"/>
                  </a:lnTo>
                  <a:lnTo>
                    <a:pt x="417842" y="1190307"/>
                  </a:lnTo>
                  <a:lnTo>
                    <a:pt x="417842" y="1183309"/>
                  </a:lnTo>
                  <a:close/>
                </a:path>
                <a:path w="898525" h="1365885">
                  <a:moveTo>
                    <a:pt x="417842" y="1174521"/>
                  </a:moveTo>
                  <a:lnTo>
                    <a:pt x="411695" y="1176274"/>
                  </a:lnTo>
                  <a:lnTo>
                    <a:pt x="411695" y="1182408"/>
                  </a:lnTo>
                  <a:lnTo>
                    <a:pt x="417842" y="1180668"/>
                  </a:lnTo>
                  <a:lnTo>
                    <a:pt x="417842" y="1174521"/>
                  </a:lnTo>
                  <a:close/>
                </a:path>
                <a:path w="898525" h="1365885">
                  <a:moveTo>
                    <a:pt x="417842" y="1166622"/>
                  </a:moveTo>
                  <a:lnTo>
                    <a:pt x="411695" y="1168374"/>
                  </a:lnTo>
                  <a:lnTo>
                    <a:pt x="411695" y="1174521"/>
                  </a:lnTo>
                  <a:lnTo>
                    <a:pt x="417842" y="1172768"/>
                  </a:lnTo>
                  <a:lnTo>
                    <a:pt x="417842" y="1166622"/>
                  </a:lnTo>
                  <a:close/>
                </a:path>
                <a:path w="898525" h="1365885">
                  <a:moveTo>
                    <a:pt x="417842" y="1157859"/>
                  </a:moveTo>
                  <a:lnTo>
                    <a:pt x="411695" y="1159586"/>
                  </a:lnTo>
                  <a:lnTo>
                    <a:pt x="411695" y="1165745"/>
                  </a:lnTo>
                  <a:lnTo>
                    <a:pt x="417842" y="1163993"/>
                  </a:lnTo>
                  <a:lnTo>
                    <a:pt x="417842" y="1157859"/>
                  </a:lnTo>
                  <a:close/>
                </a:path>
                <a:path w="898525" h="1365885">
                  <a:moveTo>
                    <a:pt x="417842" y="1149057"/>
                  </a:moveTo>
                  <a:lnTo>
                    <a:pt x="411695" y="1150823"/>
                  </a:lnTo>
                  <a:lnTo>
                    <a:pt x="411695" y="1156957"/>
                  </a:lnTo>
                  <a:lnTo>
                    <a:pt x="417842" y="1156081"/>
                  </a:lnTo>
                  <a:lnTo>
                    <a:pt x="417842" y="1149057"/>
                  </a:lnTo>
                  <a:close/>
                </a:path>
                <a:path w="898525" h="1365885">
                  <a:moveTo>
                    <a:pt x="424865" y="1199108"/>
                  </a:moveTo>
                  <a:lnTo>
                    <a:pt x="419595" y="1199972"/>
                  </a:lnTo>
                  <a:lnTo>
                    <a:pt x="419595" y="1206995"/>
                  </a:lnTo>
                  <a:lnTo>
                    <a:pt x="424865" y="1205242"/>
                  </a:lnTo>
                  <a:lnTo>
                    <a:pt x="424865" y="1199108"/>
                  </a:lnTo>
                  <a:close/>
                </a:path>
                <a:path w="898525" h="1365885">
                  <a:moveTo>
                    <a:pt x="424865" y="1190307"/>
                  </a:moveTo>
                  <a:lnTo>
                    <a:pt x="419595" y="1192085"/>
                  </a:lnTo>
                  <a:lnTo>
                    <a:pt x="419595" y="1198219"/>
                  </a:lnTo>
                  <a:lnTo>
                    <a:pt x="424865" y="1196454"/>
                  </a:lnTo>
                  <a:lnTo>
                    <a:pt x="424865" y="1190307"/>
                  </a:lnTo>
                  <a:close/>
                </a:path>
                <a:path w="898525" h="1365885">
                  <a:moveTo>
                    <a:pt x="424865" y="1180668"/>
                  </a:moveTo>
                  <a:lnTo>
                    <a:pt x="419595" y="1182408"/>
                  </a:lnTo>
                  <a:lnTo>
                    <a:pt x="419595" y="1189443"/>
                  </a:lnTo>
                  <a:lnTo>
                    <a:pt x="424865" y="1187678"/>
                  </a:lnTo>
                  <a:lnTo>
                    <a:pt x="424865" y="1180668"/>
                  </a:lnTo>
                  <a:close/>
                </a:path>
                <a:path w="898525" h="1365885">
                  <a:moveTo>
                    <a:pt x="424865" y="1172768"/>
                  </a:moveTo>
                  <a:lnTo>
                    <a:pt x="419595" y="1174521"/>
                  </a:lnTo>
                  <a:lnTo>
                    <a:pt x="419595" y="1180668"/>
                  </a:lnTo>
                  <a:lnTo>
                    <a:pt x="424865" y="1178902"/>
                  </a:lnTo>
                  <a:lnTo>
                    <a:pt x="424865" y="1172768"/>
                  </a:lnTo>
                  <a:close/>
                </a:path>
                <a:path w="898525" h="1365885">
                  <a:moveTo>
                    <a:pt x="424865" y="1164882"/>
                  </a:moveTo>
                  <a:lnTo>
                    <a:pt x="419595" y="1165745"/>
                  </a:lnTo>
                  <a:lnTo>
                    <a:pt x="419595" y="1171879"/>
                  </a:lnTo>
                  <a:lnTo>
                    <a:pt x="424865" y="1170139"/>
                  </a:lnTo>
                  <a:lnTo>
                    <a:pt x="424865" y="1164882"/>
                  </a:lnTo>
                  <a:close/>
                </a:path>
                <a:path w="898525" h="1365885">
                  <a:moveTo>
                    <a:pt x="424865" y="1156081"/>
                  </a:moveTo>
                  <a:lnTo>
                    <a:pt x="419595" y="1156957"/>
                  </a:lnTo>
                  <a:lnTo>
                    <a:pt x="419595" y="1163993"/>
                  </a:lnTo>
                  <a:lnTo>
                    <a:pt x="424865" y="1162227"/>
                  </a:lnTo>
                  <a:lnTo>
                    <a:pt x="424865" y="1156081"/>
                  </a:lnTo>
                  <a:close/>
                </a:path>
                <a:path w="898525" h="1365885">
                  <a:moveTo>
                    <a:pt x="424865" y="1147318"/>
                  </a:moveTo>
                  <a:lnTo>
                    <a:pt x="419595" y="1149057"/>
                  </a:lnTo>
                  <a:lnTo>
                    <a:pt x="419595" y="1155204"/>
                  </a:lnTo>
                  <a:lnTo>
                    <a:pt x="424865" y="1153452"/>
                  </a:lnTo>
                  <a:lnTo>
                    <a:pt x="424865" y="1147318"/>
                  </a:lnTo>
                  <a:close/>
                </a:path>
                <a:path w="898525" h="1365885">
                  <a:moveTo>
                    <a:pt x="432765" y="1196454"/>
                  </a:moveTo>
                  <a:lnTo>
                    <a:pt x="426631" y="1198219"/>
                  </a:lnTo>
                  <a:lnTo>
                    <a:pt x="426631" y="1205242"/>
                  </a:lnTo>
                  <a:lnTo>
                    <a:pt x="432765" y="1203502"/>
                  </a:lnTo>
                  <a:lnTo>
                    <a:pt x="432765" y="1196454"/>
                  </a:lnTo>
                  <a:close/>
                </a:path>
                <a:path w="898525" h="1365885">
                  <a:moveTo>
                    <a:pt x="432765" y="1187678"/>
                  </a:moveTo>
                  <a:lnTo>
                    <a:pt x="426631" y="1189443"/>
                  </a:lnTo>
                  <a:lnTo>
                    <a:pt x="426631" y="1196454"/>
                  </a:lnTo>
                  <a:lnTo>
                    <a:pt x="432765" y="1194714"/>
                  </a:lnTo>
                  <a:lnTo>
                    <a:pt x="432765" y="1187678"/>
                  </a:lnTo>
                  <a:close/>
                </a:path>
                <a:path w="898525" h="1365885">
                  <a:moveTo>
                    <a:pt x="432765" y="1178902"/>
                  </a:moveTo>
                  <a:lnTo>
                    <a:pt x="426631" y="1180668"/>
                  </a:lnTo>
                  <a:lnTo>
                    <a:pt x="426631" y="1187678"/>
                  </a:lnTo>
                  <a:lnTo>
                    <a:pt x="432765" y="1185938"/>
                  </a:lnTo>
                  <a:lnTo>
                    <a:pt x="432765" y="1178902"/>
                  </a:lnTo>
                  <a:close/>
                </a:path>
                <a:path w="898525" h="1365885">
                  <a:moveTo>
                    <a:pt x="432765" y="1170139"/>
                  </a:moveTo>
                  <a:lnTo>
                    <a:pt x="426631" y="1171879"/>
                  </a:lnTo>
                  <a:lnTo>
                    <a:pt x="426631" y="1178902"/>
                  </a:lnTo>
                  <a:lnTo>
                    <a:pt x="432765" y="1177150"/>
                  </a:lnTo>
                  <a:lnTo>
                    <a:pt x="432765" y="1170139"/>
                  </a:lnTo>
                  <a:close/>
                </a:path>
                <a:path w="898525" h="1365885">
                  <a:moveTo>
                    <a:pt x="432765" y="1163116"/>
                  </a:moveTo>
                  <a:lnTo>
                    <a:pt x="426631" y="1163993"/>
                  </a:lnTo>
                  <a:lnTo>
                    <a:pt x="426631" y="1170139"/>
                  </a:lnTo>
                  <a:lnTo>
                    <a:pt x="432765" y="1169250"/>
                  </a:lnTo>
                  <a:lnTo>
                    <a:pt x="432765" y="1163116"/>
                  </a:lnTo>
                  <a:close/>
                </a:path>
                <a:path w="898525" h="1365885">
                  <a:moveTo>
                    <a:pt x="432765" y="1153452"/>
                  </a:moveTo>
                  <a:lnTo>
                    <a:pt x="426631" y="1155204"/>
                  </a:lnTo>
                  <a:lnTo>
                    <a:pt x="426631" y="1162227"/>
                  </a:lnTo>
                  <a:lnTo>
                    <a:pt x="432765" y="1160475"/>
                  </a:lnTo>
                  <a:lnTo>
                    <a:pt x="432765" y="1153452"/>
                  </a:lnTo>
                  <a:close/>
                </a:path>
                <a:path w="898525" h="1365885">
                  <a:moveTo>
                    <a:pt x="432765" y="1144676"/>
                  </a:moveTo>
                  <a:lnTo>
                    <a:pt x="426631" y="1146429"/>
                  </a:lnTo>
                  <a:lnTo>
                    <a:pt x="426631" y="1153452"/>
                  </a:lnTo>
                  <a:lnTo>
                    <a:pt x="432765" y="1151699"/>
                  </a:lnTo>
                  <a:lnTo>
                    <a:pt x="432765" y="1144676"/>
                  </a:lnTo>
                  <a:close/>
                </a:path>
                <a:path w="898525" h="1365885">
                  <a:moveTo>
                    <a:pt x="440664" y="1194714"/>
                  </a:moveTo>
                  <a:lnTo>
                    <a:pt x="434530" y="1196454"/>
                  </a:lnTo>
                  <a:lnTo>
                    <a:pt x="434530" y="1202601"/>
                  </a:lnTo>
                  <a:lnTo>
                    <a:pt x="440664" y="1200861"/>
                  </a:lnTo>
                  <a:lnTo>
                    <a:pt x="440664" y="1194714"/>
                  </a:lnTo>
                  <a:close/>
                </a:path>
                <a:path w="898525" h="1365885">
                  <a:moveTo>
                    <a:pt x="440664" y="1185938"/>
                  </a:moveTo>
                  <a:lnTo>
                    <a:pt x="434530" y="1187678"/>
                  </a:lnTo>
                  <a:lnTo>
                    <a:pt x="434530" y="1193825"/>
                  </a:lnTo>
                  <a:lnTo>
                    <a:pt x="440664" y="1192936"/>
                  </a:lnTo>
                  <a:lnTo>
                    <a:pt x="440664" y="1185938"/>
                  </a:lnTo>
                  <a:close/>
                </a:path>
                <a:path w="898525" h="1365885">
                  <a:moveTo>
                    <a:pt x="440664" y="1177150"/>
                  </a:moveTo>
                  <a:lnTo>
                    <a:pt x="434530" y="1178902"/>
                  </a:lnTo>
                  <a:lnTo>
                    <a:pt x="434530" y="1185049"/>
                  </a:lnTo>
                  <a:lnTo>
                    <a:pt x="440664" y="1183309"/>
                  </a:lnTo>
                  <a:lnTo>
                    <a:pt x="440664" y="1177150"/>
                  </a:lnTo>
                  <a:close/>
                </a:path>
                <a:path w="898525" h="1365885">
                  <a:moveTo>
                    <a:pt x="440664" y="1169250"/>
                  </a:moveTo>
                  <a:lnTo>
                    <a:pt x="434530" y="1170139"/>
                  </a:lnTo>
                  <a:lnTo>
                    <a:pt x="434530" y="1176274"/>
                  </a:lnTo>
                  <a:lnTo>
                    <a:pt x="440664" y="1174521"/>
                  </a:lnTo>
                  <a:lnTo>
                    <a:pt x="440664" y="1169250"/>
                  </a:lnTo>
                  <a:close/>
                </a:path>
                <a:path w="898525" h="1365885">
                  <a:moveTo>
                    <a:pt x="440664" y="1160475"/>
                  </a:moveTo>
                  <a:lnTo>
                    <a:pt x="434530" y="1162227"/>
                  </a:lnTo>
                  <a:lnTo>
                    <a:pt x="434530" y="1169250"/>
                  </a:lnTo>
                  <a:lnTo>
                    <a:pt x="440664" y="1167498"/>
                  </a:lnTo>
                  <a:lnTo>
                    <a:pt x="440664" y="1160475"/>
                  </a:lnTo>
                  <a:close/>
                </a:path>
                <a:path w="898525" h="1365885">
                  <a:moveTo>
                    <a:pt x="440664" y="1151699"/>
                  </a:moveTo>
                  <a:lnTo>
                    <a:pt x="434530" y="1153452"/>
                  </a:lnTo>
                  <a:lnTo>
                    <a:pt x="434530" y="1159586"/>
                  </a:lnTo>
                  <a:lnTo>
                    <a:pt x="440664" y="1158709"/>
                  </a:lnTo>
                  <a:lnTo>
                    <a:pt x="440664" y="1151699"/>
                  </a:lnTo>
                  <a:close/>
                </a:path>
                <a:path w="898525" h="1365885">
                  <a:moveTo>
                    <a:pt x="440664" y="1142923"/>
                  </a:moveTo>
                  <a:lnTo>
                    <a:pt x="434530" y="1144676"/>
                  </a:lnTo>
                  <a:lnTo>
                    <a:pt x="434530" y="1150823"/>
                  </a:lnTo>
                  <a:lnTo>
                    <a:pt x="440664" y="1149946"/>
                  </a:lnTo>
                  <a:lnTo>
                    <a:pt x="440664" y="1142923"/>
                  </a:lnTo>
                  <a:close/>
                </a:path>
                <a:path w="898525" h="1365885">
                  <a:moveTo>
                    <a:pt x="447700" y="1192936"/>
                  </a:moveTo>
                  <a:lnTo>
                    <a:pt x="442429" y="1193825"/>
                  </a:lnTo>
                  <a:lnTo>
                    <a:pt x="442429" y="1200861"/>
                  </a:lnTo>
                  <a:lnTo>
                    <a:pt x="447700" y="1199108"/>
                  </a:lnTo>
                  <a:lnTo>
                    <a:pt x="447700" y="1192936"/>
                  </a:lnTo>
                  <a:close/>
                </a:path>
                <a:path w="898525" h="1365885">
                  <a:moveTo>
                    <a:pt x="447700" y="1184173"/>
                  </a:moveTo>
                  <a:lnTo>
                    <a:pt x="442429" y="1185049"/>
                  </a:lnTo>
                  <a:lnTo>
                    <a:pt x="442429" y="1192085"/>
                  </a:lnTo>
                  <a:lnTo>
                    <a:pt x="447700" y="1190307"/>
                  </a:lnTo>
                  <a:lnTo>
                    <a:pt x="447700" y="1184173"/>
                  </a:lnTo>
                  <a:close/>
                </a:path>
                <a:path w="898525" h="1365885">
                  <a:moveTo>
                    <a:pt x="447700" y="1174521"/>
                  </a:moveTo>
                  <a:lnTo>
                    <a:pt x="442429" y="1176274"/>
                  </a:lnTo>
                  <a:lnTo>
                    <a:pt x="442429" y="1183309"/>
                  </a:lnTo>
                  <a:lnTo>
                    <a:pt x="447700" y="1181544"/>
                  </a:lnTo>
                  <a:lnTo>
                    <a:pt x="447700" y="1174521"/>
                  </a:lnTo>
                  <a:close/>
                </a:path>
                <a:path w="898525" h="1365885">
                  <a:moveTo>
                    <a:pt x="447700" y="1167498"/>
                  </a:moveTo>
                  <a:lnTo>
                    <a:pt x="442429" y="1169250"/>
                  </a:lnTo>
                  <a:lnTo>
                    <a:pt x="442429" y="1174521"/>
                  </a:lnTo>
                  <a:lnTo>
                    <a:pt x="447700" y="1172768"/>
                  </a:lnTo>
                  <a:lnTo>
                    <a:pt x="447700" y="1167498"/>
                  </a:lnTo>
                  <a:close/>
                </a:path>
                <a:path w="898525" h="1365885">
                  <a:moveTo>
                    <a:pt x="447700" y="1158709"/>
                  </a:moveTo>
                  <a:lnTo>
                    <a:pt x="442429" y="1160475"/>
                  </a:lnTo>
                  <a:lnTo>
                    <a:pt x="442429" y="1166622"/>
                  </a:lnTo>
                  <a:lnTo>
                    <a:pt x="447700" y="1164882"/>
                  </a:lnTo>
                  <a:lnTo>
                    <a:pt x="447700" y="1158709"/>
                  </a:lnTo>
                  <a:close/>
                </a:path>
                <a:path w="898525" h="1365885">
                  <a:moveTo>
                    <a:pt x="447700" y="1149946"/>
                  </a:moveTo>
                  <a:lnTo>
                    <a:pt x="442429" y="1150823"/>
                  </a:lnTo>
                  <a:lnTo>
                    <a:pt x="442429" y="1157859"/>
                  </a:lnTo>
                  <a:lnTo>
                    <a:pt x="447700" y="1156081"/>
                  </a:lnTo>
                  <a:lnTo>
                    <a:pt x="447700" y="1149946"/>
                  </a:lnTo>
                  <a:close/>
                </a:path>
                <a:path w="898525" h="1365885">
                  <a:moveTo>
                    <a:pt x="447700" y="1141145"/>
                  </a:moveTo>
                  <a:lnTo>
                    <a:pt x="442429" y="1142923"/>
                  </a:lnTo>
                  <a:lnTo>
                    <a:pt x="442429" y="1149057"/>
                  </a:lnTo>
                  <a:lnTo>
                    <a:pt x="447700" y="1148181"/>
                  </a:lnTo>
                  <a:lnTo>
                    <a:pt x="447700" y="1141145"/>
                  </a:lnTo>
                  <a:close/>
                </a:path>
                <a:path w="898525" h="1365885">
                  <a:moveTo>
                    <a:pt x="455599" y="1190307"/>
                  </a:moveTo>
                  <a:lnTo>
                    <a:pt x="449465" y="1192085"/>
                  </a:lnTo>
                  <a:lnTo>
                    <a:pt x="449465" y="1199108"/>
                  </a:lnTo>
                  <a:lnTo>
                    <a:pt x="455599" y="1197343"/>
                  </a:lnTo>
                  <a:lnTo>
                    <a:pt x="455599" y="1190307"/>
                  </a:lnTo>
                  <a:close/>
                </a:path>
                <a:path w="898525" h="1365885">
                  <a:moveTo>
                    <a:pt x="455599" y="1172768"/>
                  </a:moveTo>
                  <a:lnTo>
                    <a:pt x="449465" y="1174521"/>
                  </a:lnTo>
                  <a:lnTo>
                    <a:pt x="449465" y="1180668"/>
                  </a:lnTo>
                  <a:lnTo>
                    <a:pt x="455599" y="1179779"/>
                  </a:lnTo>
                  <a:lnTo>
                    <a:pt x="455599" y="1172768"/>
                  </a:lnTo>
                  <a:close/>
                </a:path>
                <a:path w="898525" h="1365885">
                  <a:moveTo>
                    <a:pt x="455599" y="1164882"/>
                  </a:moveTo>
                  <a:lnTo>
                    <a:pt x="449465" y="1166622"/>
                  </a:lnTo>
                  <a:lnTo>
                    <a:pt x="449465" y="1172768"/>
                  </a:lnTo>
                  <a:lnTo>
                    <a:pt x="455599" y="1171016"/>
                  </a:lnTo>
                  <a:lnTo>
                    <a:pt x="455599" y="1164882"/>
                  </a:lnTo>
                  <a:close/>
                </a:path>
                <a:path w="898525" h="1365885">
                  <a:moveTo>
                    <a:pt x="455599" y="1156081"/>
                  </a:moveTo>
                  <a:lnTo>
                    <a:pt x="449465" y="1157859"/>
                  </a:lnTo>
                  <a:lnTo>
                    <a:pt x="449465" y="1164882"/>
                  </a:lnTo>
                  <a:lnTo>
                    <a:pt x="455599" y="1163116"/>
                  </a:lnTo>
                  <a:lnTo>
                    <a:pt x="455599" y="1156081"/>
                  </a:lnTo>
                  <a:close/>
                </a:path>
                <a:path w="898525" h="1365885">
                  <a:moveTo>
                    <a:pt x="455599" y="1148181"/>
                  </a:moveTo>
                  <a:lnTo>
                    <a:pt x="449465" y="1149946"/>
                  </a:lnTo>
                  <a:lnTo>
                    <a:pt x="449465" y="1156081"/>
                  </a:lnTo>
                  <a:lnTo>
                    <a:pt x="455599" y="1154315"/>
                  </a:lnTo>
                  <a:lnTo>
                    <a:pt x="455599" y="1148181"/>
                  </a:lnTo>
                  <a:close/>
                </a:path>
                <a:path w="898525" h="1365885">
                  <a:moveTo>
                    <a:pt x="455599" y="1139405"/>
                  </a:moveTo>
                  <a:lnTo>
                    <a:pt x="449465" y="1140294"/>
                  </a:lnTo>
                  <a:lnTo>
                    <a:pt x="449465" y="1147318"/>
                  </a:lnTo>
                  <a:lnTo>
                    <a:pt x="455599" y="1145552"/>
                  </a:lnTo>
                  <a:lnTo>
                    <a:pt x="455599" y="1139405"/>
                  </a:lnTo>
                  <a:close/>
                </a:path>
                <a:path w="898525" h="1365885">
                  <a:moveTo>
                    <a:pt x="463486" y="1188567"/>
                  </a:moveTo>
                  <a:lnTo>
                    <a:pt x="457352" y="1190307"/>
                  </a:lnTo>
                  <a:lnTo>
                    <a:pt x="457352" y="1196454"/>
                  </a:lnTo>
                  <a:lnTo>
                    <a:pt x="463486" y="1194714"/>
                  </a:lnTo>
                  <a:lnTo>
                    <a:pt x="463486" y="1188567"/>
                  </a:lnTo>
                  <a:close/>
                </a:path>
                <a:path w="898525" h="1365885">
                  <a:moveTo>
                    <a:pt x="463486" y="1171016"/>
                  </a:moveTo>
                  <a:lnTo>
                    <a:pt x="457352" y="1172768"/>
                  </a:lnTo>
                  <a:lnTo>
                    <a:pt x="457352" y="1178902"/>
                  </a:lnTo>
                  <a:lnTo>
                    <a:pt x="463486" y="1178052"/>
                  </a:lnTo>
                  <a:lnTo>
                    <a:pt x="463486" y="1171016"/>
                  </a:lnTo>
                  <a:close/>
                </a:path>
                <a:path w="898525" h="1365885">
                  <a:moveTo>
                    <a:pt x="463486" y="1163116"/>
                  </a:moveTo>
                  <a:lnTo>
                    <a:pt x="457352" y="1164882"/>
                  </a:lnTo>
                  <a:lnTo>
                    <a:pt x="457352" y="1170139"/>
                  </a:lnTo>
                  <a:lnTo>
                    <a:pt x="463486" y="1169250"/>
                  </a:lnTo>
                  <a:lnTo>
                    <a:pt x="463486" y="1163116"/>
                  </a:lnTo>
                  <a:close/>
                </a:path>
                <a:path w="898525" h="1365885">
                  <a:moveTo>
                    <a:pt x="463486" y="1154315"/>
                  </a:moveTo>
                  <a:lnTo>
                    <a:pt x="457352" y="1156081"/>
                  </a:lnTo>
                  <a:lnTo>
                    <a:pt x="457352" y="1163116"/>
                  </a:lnTo>
                  <a:lnTo>
                    <a:pt x="463486" y="1161338"/>
                  </a:lnTo>
                  <a:lnTo>
                    <a:pt x="463486" y="1154315"/>
                  </a:lnTo>
                  <a:close/>
                </a:path>
                <a:path w="898525" h="1365885">
                  <a:moveTo>
                    <a:pt x="463486" y="1145552"/>
                  </a:moveTo>
                  <a:lnTo>
                    <a:pt x="457352" y="1147318"/>
                  </a:lnTo>
                  <a:lnTo>
                    <a:pt x="457352" y="1154315"/>
                  </a:lnTo>
                  <a:lnTo>
                    <a:pt x="463486" y="1152575"/>
                  </a:lnTo>
                  <a:lnTo>
                    <a:pt x="463486" y="1145552"/>
                  </a:lnTo>
                  <a:close/>
                </a:path>
                <a:path w="898525" h="1365885">
                  <a:moveTo>
                    <a:pt x="463486" y="1137653"/>
                  </a:moveTo>
                  <a:lnTo>
                    <a:pt x="457352" y="1138529"/>
                  </a:lnTo>
                  <a:lnTo>
                    <a:pt x="457352" y="1145552"/>
                  </a:lnTo>
                  <a:lnTo>
                    <a:pt x="463486" y="1143800"/>
                  </a:lnTo>
                  <a:lnTo>
                    <a:pt x="463486" y="1137653"/>
                  </a:lnTo>
                  <a:close/>
                </a:path>
                <a:path w="898525" h="1365885">
                  <a:moveTo>
                    <a:pt x="470522" y="1186802"/>
                  </a:moveTo>
                  <a:lnTo>
                    <a:pt x="465251" y="1187678"/>
                  </a:lnTo>
                  <a:lnTo>
                    <a:pt x="465251" y="1194714"/>
                  </a:lnTo>
                  <a:lnTo>
                    <a:pt x="470522" y="1192936"/>
                  </a:lnTo>
                  <a:lnTo>
                    <a:pt x="470522" y="1186802"/>
                  </a:lnTo>
                  <a:close/>
                </a:path>
                <a:path w="898525" h="1365885">
                  <a:moveTo>
                    <a:pt x="470522" y="1169250"/>
                  </a:moveTo>
                  <a:lnTo>
                    <a:pt x="465251" y="1170139"/>
                  </a:lnTo>
                  <a:lnTo>
                    <a:pt x="465251" y="1177150"/>
                  </a:lnTo>
                  <a:lnTo>
                    <a:pt x="470522" y="1175397"/>
                  </a:lnTo>
                  <a:lnTo>
                    <a:pt x="470522" y="1169250"/>
                  </a:lnTo>
                  <a:close/>
                </a:path>
                <a:path w="898525" h="1365885">
                  <a:moveTo>
                    <a:pt x="470522" y="1161338"/>
                  </a:moveTo>
                  <a:lnTo>
                    <a:pt x="465251" y="1163116"/>
                  </a:lnTo>
                  <a:lnTo>
                    <a:pt x="465251" y="1169250"/>
                  </a:lnTo>
                  <a:lnTo>
                    <a:pt x="470522" y="1168374"/>
                  </a:lnTo>
                  <a:lnTo>
                    <a:pt x="470522" y="1161338"/>
                  </a:lnTo>
                  <a:close/>
                </a:path>
                <a:path w="898525" h="1365885">
                  <a:moveTo>
                    <a:pt x="470522" y="1152575"/>
                  </a:moveTo>
                  <a:lnTo>
                    <a:pt x="465251" y="1154315"/>
                  </a:lnTo>
                  <a:lnTo>
                    <a:pt x="465251" y="1160475"/>
                  </a:lnTo>
                  <a:lnTo>
                    <a:pt x="470522" y="1158709"/>
                  </a:lnTo>
                  <a:lnTo>
                    <a:pt x="470522" y="1152575"/>
                  </a:lnTo>
                  <a:close/>
                </a:path>
                <a:path w="898525" h="1365885">
                  <a:moveTo>
                    <a:pt x="470522" y="1143800"/>
                  </a:moveTo>
                  <a:lnTo>
                    <a:pt x="465251" y="1145552"/>
                  </a:lnTo>
                  <a:lnTo>
                    <a:pt x="465251" y="1151699"/>
                  </a:lnTo>
                  <a:lnTo>
                    <a:pt x="470522" y="1149946"/>
                  </a:lnTo>
                  <a:lnTo>
                    <a:pt x="470522" y="1143800"/>
                  </a:lnTo>
                  <a:close/>
                </a:path>
                <a:path w="898525" h="1365885">
                  <a:moveTo>
                    <a:pt x="470522" y="1135011"/>
                  </a:moveTo>
                  <a:lnTo>
                    <a:pt x="465251" y="1136777"/>
                  </a:lnTo>
                  <a:lnTo>
                    <a:pt x="465251" y="1143800"/>
                  </a:lnTo>
                  <a:lnTo>
                    <a:pt x="470522" y="1142034"/>
                  </a:lnTo>
                  <a:lnTo>
                    <a:pt x="470522" y="1135011"/>
                  </a:lnTo>
                  <a:close/>
                </a:path>
                <a:path w="898525" h="1365885">
                  <a:moveTo>
                    <a:pt x="477532" y="1184173"/>
                  </a:moveTo>
                  <a:lnTo>
                    <a:pt x="472274" y="1185938"/>
                  </a:lnTo>
                  <a:lnTo>
                    <a:pt x="472274" y="1192936"/>
                  </a:lnTo>
                  <a:lnTo>
                    <a:pt x="477532" y="1191196"/>
                  </a:lnTo>
                  <a:lnTo>
                    <a:pt x="477532" y="1184173"/>
                  </a:lnTo>
                  <a:close/>
                </a:path>
                <a:path w="898525" h="1365885">
                  <a:moveTo>
                    <a:pt x="477532" y="1168374"/>
                  </a:moveTo>
                  <a:lnTo>
                    <a:pt x="472274" y="1169250"/>
                  </a:lnTo>
                  <a:lnTo>
                    <a:pt x="472274" y="1174521"/>
                  </a:lnTo>
                  <a:lnTo>
                    <a:pt x="477532" y="1173632"/>
                  </a:lnTo>
                  <a:lnTo>
                    <a:pt x="477532" y="1168374"/>
                  </a:lnTo>
                  <a:close/>
                </a:path>
                <a:path w="898525" h="1365885">
                  <a:moveTo>
                    <a:pt x="477532" y="1159586"/>
                  </a:moveTo>
                  <a:lnTo>
                    <a:pt x="472274" y="1160475"/>
                  </a:lnTo>
                  <a:lnTo>
                    <a:pt x="472274" y="1167498"/>
                  </a:lnTo>
                  <a:lnTo>
                    <a:pt x="477532" y="1165745"/>
                  </a:lnTo>
                  <a:lnTo>
                    <a:pt x="477532" y="1159586"/>
                  </a:lnTo>
                  <a:close/>
                </a:path>
                <a:path w="898525" h="1365885">
                  <a:moveTo>
                    <a:pt x="477532" y="1150823"/>
                  </a:moveTo>
                  <a:lnTo>
                    <a:pt x="472274" y="1151699"/>
                  </a:lnTo>
                  <a:lnTo>
                    <a:pt x="472274" y="1158709"/>
                  </a:lnTo>
                  <a:lnTo>
                    <a:pt x="477532" y="1156957"/>
                  </a:lnTo>
                  <a:lnTo>
                    <a:pt x="477532" y="1150823"/>
                  </a:lnTo>
                  <a:close/>
                </a:path>
                <a:path w="898525" h="1365885">
                  <a:moveTo>
                    <a:pt x="477532" y="1142034"/>
                  </a:moveTo>
                  <a:lnTo>
                    <a:pt x="472274" y="1143800"/>
                  </a:lnTo>
                  <a:lnTo>
                    <a:pt x="472274" y="1149946"/>
                  </a:lnTo>
                  <a:lnTo>
                    <a:pt x="477532" y="1149057"/>
                  </a:lnTo>
                  <a:lnTo>
                    <a:pt x="477532" y="1142034"/>
                  </a:lnTo>
                  <a:close/>
                </a:path>
                <a:path w="898525" h="1365885">
                  <a:moveTo>
                    <a:pt x="477532" y="1133259"/>
                  </a:moveTo>
                  <a:lnTo>
                    <a:pt x="472274" y="1135011"/>
                  </a:lnTo>
                  <a:lnTo>
                    <a:pt x="472274" y="1141145"/>
                  </a:lnTo>
                  <a:lnTo>
                    <a:pt x="477532" y="1140294"/>
                  </a:lnTo>
                  <a:lnTo>
                    <a:pt x="477532" y="1133259"/>
                  </a:lnTo>
                  <a:close/>
                </a:path>
                <a:path w="898525" h="1365885">
                  <a:moveTo>
                    <a:pt x="495985" y="1192085"/>
                  </a:moveTo>
                  <a:lnTo>
                    <a:pt x="0" y="1329893"/>
                  </a:lnTo>
                  <a:lnTo>
                    <a:pt x="0" y="1365885"/>
                  </a:lnTo>
                  <a:lnTo>
                    <a:pt x="495985" y="1223670"/>
                  </a:lnTo>
                  <a:lnTo>
                    <a:pt x="495985" y="1192085"/>
                  </a:lnTo>
                  <a:close/>
                </a:path>
                <a:path w="898525" h="1365885">
                  <a:moveTo>
                    <a:pt x="764603" y="3492"/>
                  </a:moveTo>
                  <a:lnTo>
                    <a:pt x="763714" y="2628"/>
                  </a:lnTo>
                  <a:lnTo>
                    <a:pt x="763714" y="863"/>
                  </a:lnTo>
                  <a:lnTo>
                    <a:pt x="762838" y="863"/>
                  </a:lnTo>
                  <a:lnTo>
                    <a:pt x="761961" y="0"/>
                  </a:lnTo>
                  <a:lnTo>
                    <a:pt x="759345" y="0"/>
                  </a:lnTo>
                  <a:lnTo>
                    <a:pt x="758456" y="863"/>
                  </a:lnTo>
                  <a:lnTo>
                    <a:pt x="757580" y="863"/>
                  </a:lnTo>
                  <a:lnTo>
                    <a:pt x="757580" y="6134"/>
                  </a:lnTo>
                  <a:lnTo>
                    <a:pt x="758456" y="6134"/>
                  </a:lnTo>
                  <a:lnTo>
                    <a:pt x="759345" y="7023"/>
                  </a:lnTo>
                  <a:lnTo>
                    <a:pt x="760196" y="7023"/>
                  </a:lnTo>
                  <a:lnTo>
                    <a:pt x="761072" y="7899"/>
                  </a:lnTo>
                  <a:lnTo>
                    <a:pt x="762838" y="7899"/>
                  </a:lnTo>
                  <a:lnTo>
                    <a:pt x="762838" y="10528"/>
                  </a:lnTo>
                  <a:lnTo>
                    <a:pt x="759345" y="10528"/>
                  </a:lnTo>
                  <a:lnTo>
                    <a:pt x="759345" y="8763"/>
                  </a:lnTo>
                  <a:lnTo>
                    <a:pt x="757580" y="8763"/>
                  </a:lnTo>
                  <a:lnTo>
                    <a:pt x="757580" y="10528"/>
                  </a:lnTo>
                  <a:lnTo>
                    <a:pt x="759345" y="12280"/>
                  </a:lnTo>
                  <a:lnTo>
                    <a:pt x="763714" y="12280"/>
                  </a:lnTo>
                  <a:lnTo>
                    <a:pt x="763714" y="11404"/>
                  </a:lnTo>
                  <a:lnTo>
                    <a:pt x="764603" y="11404"/>
                  </a:lnTo>
                  <a:lnTo>
                    <a:pt x="764603" y="10528"/>
                  </a:lnTo>
                  <a:lnTo>
                    <a:pt x="764603" y="7023"/>
                  </a:lnTo>
                  <a:lnTo>
                    <a:pt x="763714" y="7023"/>
                  </a:lnTo>
                  <a:lnTo>
                    <a:pt x="763714" y="6134"/>
                  </a:lnTo>
                  <a:lnTo>
                    <a:pt x="762838" y="6134"/>
                  </a:lnTo>
                  <a:lnTo>
                    <a:pt x="762838" y="5257"/>
                  </a:lnTo>
                  <a:lnTo>
                    <a:pt x="760196" y="4394"/>
                  </a:lnTo>
                  <a:lnTo>
                    <a:pt x="759345" y="4394"/>
                  </a:lnTo>
                  <a:lnTo>
                    <a:pt x="759345" y="2628"/>
                  </a:lnTo>
                  <a:lnTo>
                    <a:pt x="761961" y="2628"/>
                  </a:lnTo>
                  <a:lnTo>
                    <a:pt x="762838" y="3492"/>
                  </a:lnTo>
                  <a:lnTo>
                    <a:pt x="762838" y="4394"/>
                  </a:lnTo>
                  <a:lnTo>
                    <a:pt x="764603" y="4394"/>
                  </a:lnTo>
                  <a:lnTo>
                    <a:pt x="764603" y="3492"/>
                  </a:lnTo>
                  <a:close/>
                </a:path>
                <a:path w="898525" h="1365885">
                  <a:moveTo>
                    <a:pt x="772502" y="7023"/>
                  </a:moveTo>
                  <a:lnTo>
                    <a:pt x="771639" y="7023"/>
                  </a:lnTo>
                  <a:lnTo>
                    <a:pt x="771639" y="5257"/>
                  </a:lnTo>
                  <a:lnTo>
                    <a:pt x="770750" y="5257"/>
                  </a:lnTo>
                  <a:lnTo>
                    <a:pt x="770750" y="7023"/>
                  </a:lnTo>
                  <a:lnTo>
                    <a:pt x="770750" y="7899"/>
                  </a:lnTo>
                  <a:lnTo>
                    <a:pt x="768997" y="7899"/>
                  </a:lnTo>
                  <a:lnTo>
                    <a:pt x="767219" y="7899"/>
                  </a:lnTo>
                  <a:lnTo>
                    <a:pt x="767219" y="7023"/>
                  </a:lnTo>
                  <a:lnTo>
                    <a:pt x="768108" y="7023"/>
                  </a:lnTo>
                  <a:lnTo>
                    <a:pt x="768108" y="6134"/>
                  </a:lnTo>
                  <a:lnTo>
                    <a:pt x="768997" y="6134"/>
                  </a:lnTo>
                  <a:lnTo>
                    <a:pt x="769861" y="6134"/>
                  </a:lnTo>
                  <a:lnTo>
                    <a:pt x="770750" y="7023"/>
                  </a:lnTo>
                  <a:lnTo>
                    <a:pt x="770750" y="5257"/>
                  </a:lnTo>
                  <a:lnTo>
                    <a:pt x="770750" y="4394"/>
                  </a:lnTo>
                  <a:lnTo>
                    <a:pt x="768997" y="4394"/>
                  </a:lnTo>
                  <a:lnTo>
                    <a:pt x="766356" y="4394"/>
                  </a:lnTo>
                  <a:lnTo>
                    <a:pt x="766356" y="6134"/>
                  </a:lnTo>
                  <a:lnTo>
                    <a:pt x="765479" y="6134"/>
                  </a:lnTo>
                  <a:lnTo>
                    <a:pt x="765479" y="10528"/>
                  </a:lnTo>
                  <a:lnTo>
                    <a:pt x="766356" y="10528"/>
                  </a:lnTo>
                  <a:lnTo>
                    <a:pt x="766356" y="12280"/>
                  </a:lnTo>
                  <a:lnTo>
                    <a:pt x="767219" y="12280"/>
                  </a:lnTo>
                  <a:lnTo>
                    <a:pt x="768108" y="13157"/>
                  </a:lnTo>
                  <a:lnTo>
                    <a:pt x="768997" y="13157"/>
                  </a:lnTo>
                  <a:lnTo>
                    <a:pt x="770750" y="13157"/>
                  </a:lnTo>
                  <a:lnTo>
                    <a:pt x="770750" y="12280"/>
                  </a:lnTo>
                  <a:lnTo>
                    <a:pt x="771639" y="12280"/>
                  </a:lnTo>
                  <a:lnTo>
                    <a:pt x="771639" y="11404"/>
                  </a:lnTo>
                  <a:lnTo>
                    <a:pt x="772502" y="10528"/>
                  </a:lnTo>
                  <a:lnTo>
                    <a:pt x="769861" y="10528"/>
                  </a:lnTo>
                  <a:lnTo>
                    <a:pt x="769861" y="11404"/>
                  </a:lnTo>
                  <a:lnTo>
                    <a:pt x="768997" y="11404"/>
                  </a:lnTo>
                  <a:lnTo>
                    <a:pt x="767219" y="9652"/>
                  </a:lnTo>
                  <a:lnTo>
                    <a:pt x="768997" y="9652"/>
                  </a:lnTo>
                  <a:lnTo>
                    <a:pt x="772502" y="9652"/>
                  </a:lnTo>
                  <a:lnTo>
                    <a:pt x="772502" y="7023"/>
                  </a:lnTo>
                  <a:close/>
                </a:path>
                <a:path w="898525" h="1365885">
                  <a:moveTo>
                    <a:pt x="779526" y="6134"/>
                  </a:moveTo>
                  <a:lnTo>
                    <a:pt x="778662" y="5257"/>
                  </a:lnTo>
                  <a:lnTo>
                    <a:pt x="777760" y="5257"/>
                  </a:lnTo>
                  <a:lnTo>
                    <a:pt x="777760" y="4394"/>
                  </a:lnTo>
                  <a:lnTo>
                    <a:pt x="776020" y="4394"/>
                  </a:lnTo>
                  <a:lnTo>
                    <a:pt x="776020" y="5257"/>
                  </a:lnTo>
                  <a:lnTo>
                    <a:pt x="775119" y="6134"/>
                  </a:lnTo>
                  <a:lnTo>
                    <a:pt x="775119" y="4394"/>
                  </a:lnTo>
                  <a:lnTo>
                    <a:pt x="773379" y="4394"/>
                  </a:lnTo>
                  <a:lnTo>
                    <a:pt x="773379" y="13157"/>
                  </a:lnTo>
                  <a:lnTo>
                    <a:pt x="775119" y="13157"/>
                  </a:lnTo>
                  <a:lnTo>
                    <a:pt x="775119" y="7899"/>
                  </a:lnTo>
                  <a:lnTo>
                    <a:pt x="776020" y="7023"/>
                  </a:lnTo>
                  <a:lnTo>
                    <a:pt x="777760" y="7023"/>
                  </a:lnTo>
                  <a:lnTo>
                    <a:pt x="777760" y="14033"/>
                  </a:lnTo>
                  <a:lnTo>
                    <a:pt x="779526" y="14033"/>
                  </a:lnTo>
                  <a:lnTo>
                    <a:pt x="779526" y="7023"/>
                  </a:lnTo>
                  <a:lnTo>
                    <a:pt x="779526" y="6134"/>
                  </a:lnTo>
                  <a:close/>
                </a:path>
                <a:path w="898525" h="1365885">
                  <a:moveTo>
                    <a:pt x="898017" y="1080604"/>
                  </a:moveTo>
                  <a:lnTo>
                    <a:pt x="522312" y="1185049"/>
                  </a:lnTo>
                  <a:lnTo>
                    <a:pt x="522312" y="1215771"/>
                  </a:lnTo>
                  <a:lnTo>
                    <a:pt x="898017" y="1108697"/>
                  </a:lnTo>
                  <a:lnTo>
                    <a:pt x="898017" y="10806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324464" y="5720879"/>
              <a:ext cx="161925" cy="137160"/>
            </a:xfrm>
            <a:custGeom>
              <a:avLst/>
              <a:gdLst/>
              <a:ahLst/>
              <a:cxnLst/>
              <a:rect l="l" t="t" r="r" b="b"/>
              <a:pathLst>
                <a:path w="161925" h="137160">
                  <a:moveTo>
                    <a:pt x="6146" y="128155"/>
                  </a:moveTo>
                  <a:lnTo>
                    <a:pt x="0" y="129908"/>
                  </a:lnTo>
                  <a:lnTo>
                    <a:pt x="0" y="136944"/>
                  </a:lnTo>
                  <a:lnTo>
                    <a:pt x="6146" y="135166"/>
                  </a:lnTo>
                  <a:lnTo>
                    <a:pt x="6146" y="128155"/>
                  </a:lnTo>
                  <a:close/>
                </a:path>
                <a:path w="161925" h="137160">
                  <a:moveTo>
                    <a:pt x="6146" y="82511"/>
                  </a:moveTo>
                  <a:lnTo>
                    <a:pt x="0" y="84277"/>
                  </a:lnTo>
                  <a:lnTo>
                    <a:pt x="0" y="91274"/>
                  </a:lnTo>
                  <a:lnTo>
                    <a:pt x="6146" y="89535"/>
                  </a:lnTo>
                  <a:lnTo>
                    <a:pt x="6146" y="82511"/>
                  </a:lnTo>
                  <a:close/>
                </a:path>
                <a:path w="161925" h="137160">
                  <a:moveTo>
                    <a:pt x="6146" y="73736"/>
                  </a:moveTo>
                  <a:lnTo>
                    <a:pt x="0" y="75488"/>
                  </a:lnTo>
                  <a:lnTo>
                    <a:pt x="0" y="82511"/>
                  </a:lnTo>
                  <a:lnTo>
                    <a:pt x="6146" y="80746"/>
                  </a:lnTo>
                  <a:lnTo>
                    <a:pt x="6146" y="73736"/>
                  </a:lnTo>
                  <a:close/>
                </a:path>
                <a:path w="161925" h="137160">
                  <a:moveTo>
                    <a:pt x="14046" y="125526"/>
                  </a:moveTo>
                  <a:lnTo>
                    <a:pt x="7899" y="127279"/>
                  </a:lnTo>
                  <a:lnTo>
                    <a:pt x="7899" y="134302"/>
                  </a:lnTo>
                  <a:lnTo>
                    <a:pt x="14046" y="132537"/>
                  </a:lnTo>
                  <a:lnTo>
                    <a:pt x="14046" y="125526"/>
                  </a:lnTo>
                  <a:close/>
                </a:path>
                <a:path w="161925" h="137160">
                  <a:moveTo>
                    <a:pt x="14046" y="80746"/>
                  </a:moveTo>
                  <a:lnTo>
                    <a:pt x="7899" y="82511"/>
                  </a:lnTo>
                  <a:lnTo>
                    <a:pt x="7899" y="88646"/>
                  </a:lnTo>
                  <a:lnTo>
                    <a:pt x="14046" y="87769"/>
                  </a:lnTo>
                  <a:lnTo>
                    <a:pt x="14046" y="80746"/>
                  </a:lnTo>
                  <a:close/>
                </a:path>
                <a:path w="161925" h="137160">
                  <a:moveTo>
                    <a:pt x="14046" y="71983"/>
                  </a:moveTo>
                  <a:lnTo>
                    <a:pt x="7899" y="73736"/>
                  </a:lnTo>
                  <a:lnTo>
                    <a:pt x="7899" y="79870"/>
                  </a:lnTo>
                  <a:lnTo>
                    <a:pt x="14046" y="78117"/>
                  </a:lnTo>
                  <a:lnTo>
                    <a:pt x="14046" y="71983"/>
                  </a:lnTo>
                  <a:close/>
                </a:path>
                <a:path w="161925" h="137160">
                  <a:moveTo>
                    <a:pt x="21945" y="123774"/>
                  </a:moveTo>
                  <a:lnTo>
                    <a:pt x="15811" y="125526"/>
                  </a:lnTo>
                  <a:lnTo>
                    <a:pt x="15811" y="132537"/>
                  </a:lnTo>
                  <a:lnTo>
                    <a:pt x="21945" y="130797"/>
                  </a:lnTo>
                  <a:lnTo>
                    <a:pt x="21945" y="123774"/>
                  </a:lnTo>
                  <a:close/>
                </a:path>
                <a:path w="161925" h="137160">
                  <a:moveTo>
                    <a:pt x="21945" y="79019"/>
                  </a:moveTo>
                  <a:lnTo>
                    <a:pt x="15811" y="80746"/>
                  </a:lnTo>
                  <a:lnTo>
                    <a:pt x="15811" y="86906"/>
                  </a:lnTo>
                  <a:lnTo>
                    <a:pt x="21945" y="85140"/>
                  </a:lnTo>
                  <a:lnTo>
                    <a:pt x="21945" y="79019"/>
                  </a:lnTo>
                  <a:close/>
                </a:path>
                <a:path w="161925" h="137160">
                  <a:moveTo>
                    <a:pt x="21945" y="70218"/>
                  </a:moveTo>
                  <a:lnTo>
                    <a:pt x="15811" y="71107"/>
                  </a:lnTo>
                  <a:lnTo>
                    <a:pt x="15811" y="78117"/>
                  </a:lnTo>
                  <a:lnTo>
                    <a:pt x="21945" y="76365"/>
                  </a:lnTo>
                  <a:lnTo>
                    <a:pt x="21945" y="70218"/>
                  </a:lnTo>
                  <a:close/>
                </a:path>
                <a:path w="161925" h="137160">
                  <a:moveTo>
                    <a:pt x="30734" y="121132"/>
                  </a:moveTo>
                  <a:lnTo>
                    <a:pt x="24587" y="122885"/>
                  </a:lnTo>
                  <a:lnTo>
                    <a:pt x="24587" y="129908"/>
                  </a:lnTo>
                  <a:lnTo>
                    <a:pt x="30734" y="128155"/>
                  </a:lnTo>
                  <a:lnTo>
                    <a:pt x="30734" y="121132"/>
                  </a:lnTo>
                  <a:close/>
                </a:path>
                <a:path w="161925" h="137160">
                  <a:moveTo>
                    <a:pt x="30734" y="76365"/>
                  </a:moveTo>
                  <a:lnTo>
                    <a:pt x="24587" y="78117"/>
                  </a:lnTo>
                  <a:lnTo>
                    <a:pt x="24587" y="85140"/>
                  </a:lnTo>
                  <a:lnTo>
                    <a:pt x="30734" y="83375"/>
                  </a:lnTo>
                  <a:lnTo>
                    <a:pt x="30734" y="76365"/>
                  </a:lnTo>
                  <a:close/>
                </a:path>
                <a:path w="161925" h="137160">
                  <a:moveTo>
                    <a:pt x="30734" y="68465"/>
                  </a:moveTo>
                  <a:lnTo>
                    <a:pt x="24587" y="70218"/>
                  </a:lnTo>
                  <a:lnTo>
                    <a:pt x="24587" y="75488"/>
                  </a:lnTo>
                  <a:lnTo>
                    <a:pt x="30734" y="74599"/>
                  </a:lnTo>
                  <a:lnTo>
                    <a:pt x="30734" y="68465"/>
                  </a:lnTo>
                  <a:close/>
                </a:path>
                <a:path w="161925" h="137160">
                  <a:moveTo>
                    <a:pt x="38620" y="119380"/>
                  </a:moveTo>
                  <a:lnTo>
                    <a:pt x="32486" y="120256"/>
                  </a:lnTo>
                  <a:lnTo>
                    <a:pt x="32486" y="127279"/>
                  </a:lnTo>
                  <a:lnTo>
                    <a:pt x="38620" y="126390"/>
                  </a:lnTo>
                  <a:lnTo>
                    <a:pt x="38620" y="119380"/>
                  </a:lnTo>
                  <a:close/>
                </a:path>
                <a:path w="161925" h="137160">
                  <a:moveTo>
                    <a:pt x="38620" y="74599"/>
                  </a:moveTo>
                  <a:lnTo>
                    <a:pt x="32486" y="75488"/>
                  </a:lnTo>
                  <a:lnTo>
                    <a:pt x="32486" y="82511"/>
                  </a:lnTo>
                  <a:lnTo>
                    <a:pt x="38620" y="81635"/>
                  </a:lnTo>
                  <a:lnTo>
                    <a:pt x="38620" y="74599"/>
                  </a:lnTo>
                  <a:close/>
                </a:path>
                <a:path w="161925" h="137160">
                  <a:moveTo>
                    <a:pt x="38620" y="66713"/>
                  </a:moveTo>
                  <a:lnTo>
                    <a:pt x="32486" y="67589"/>
                  </a:lnTo>
                  <a:lnTo>
                    <a:pt x="32486" y="73736"/>
                  </a:lnTo>
                  <a:lnTo>
                    <a:pt x="38620" y="71983"/>
                  </a:lnTo>
                  <a:lnTo>
                    <a:pt x="38620" y="66713"/>
                  </a:lnTo>
                  <a:close/>
                </a:path>
                <a:path w="161925" h="137160">
                  <a:moveTo>
                    <a:pt x="46532" y="116738"/>
                  </a:moveTo>
                  <a:lnTo>
                    <a:pt x="40386" y="118503"/>
                  </a:lnTo>
                  <a:lnTo>
                    <a:pt x="40386" y="125526"/>
                  </a:lnTo>
                  <a:lnTo>
                    <a:pt x="46532" y="123774"/>
                  </a:lnTo>
                  <a:lnTo>
                    <a:pt x="46532" y="116738"/>
                  </a:lnTo>
                  <a:close/>
                </a:path>
                <a:path w="161925" h="137160">
                  <a:moveTo>
                    <a:pt x="46532" y="71983"/>
                  </a:moveTo>
                  <a:lnTo>
                    <a:pt x="40386" y="73736"/>
                  </a:lnTo>
                  <a:lnTo>
                    <a:pt x="40386" y="80746"/>
                  </a:lnTo>
                  <a:lnTo>
                    <a:pt x="46532" y="79019"/>
                  </a:lnTo>
                  <a:lnTo>
                    <a:pt x="46532" y="71983"/>
                  </a:lnTo>
                  <a:close/>
                </a:path>
                <a:path w="161925" h="137160">
                  <a:moveTo>
                    <a:pt x="46532" y="64084"/>
                  </a:moveTo>
                  <a:lnTo>
                    <a:pt x="40386" y="65849"/>
                  </a:lnTo>
                  <a:lnTo>
                    <a:pt x="40386" y="71983"/>
                  </a:lnTo>
                  <a:lnTo>
                    <a:pt x="46532" y="70218"/>
                  </a:lnTo>
                  <a:lnTo>
                    <a:pt x="46532" y="64084"/>
                  </a:lnTo>
                  <a:close/>
                </a:path>
                <a:path w="161925" h="137160">
                  <a:moveTo>
                    <a:pt x="54432" y="114985"/>
                  </a:moveTo>
                  <a:lnTo>
                    <a:pt x="48298" y="116738"/>
                  </a:lnTo>
                  <a:lnTo>
                    <a:pt x="48298" y="122885"/>
                  </a:lnTo>
                  <a:lnTo>
                    <a:pt x="54432" y="121132"/>
                  </a:lnTo>
                  <a:lnTo>
                    <a:pt x="54432" y="114985"/>
                  </a:lnTo>
                  <a:close/>
                </a:path>
                <a:path w="161925" h="137160">
                  <a:moveTo>
                    <a:pt x="54432" y="62306"/>
                  </a:moveTo>
                  <a:lnTo>
                    <a:pt x="48298" y="64084"/>
                  </a:lnTo>
                  <a:lnTo>
                    <a:pt x="48298" y="70218"/>
                  </a:lnTo>
                  <a:lnTo>
                    <a:pt x="54432" y="69342"/>
                  </a:lnTo>
                  <a:lnTo>
                    <a:pt x="54432" y="62306"/>
                  </a:lnTo>
                  <a:close/>
                </a:path>
                <a:path w="161925" h="137160">
                  <a:moveTo>
                    <a:pt x="62344" y="112356"/>
                  </a:moveTo>
                  <a:lnTo>
                    <a:pt x="56184" y="114096"/>
                  </a:lnTo>
                  <a:lnTo>
                    <a:pt x="56184" y="121132"/>
                  </a:lnTo>
                  <a:lnTo>
                    <a:pt x="62344" y="119380"/>
                  </a:lnTo>
                  <a:lnTo>
                    <a:pt x="62344" y="112356"/>
                  </a:lnTo>
                  <a:close/>
                </a:path>
                <a:path w="161925" h="137160">
                  <a:moveTo>
                    <a:pt x="62344" y="60553"/>
                  </a:moveTo>
                  <a:lnTo>
                    <a:pt x="56184" y="61442"/>
                  </a:lnTo>
                  <a:lnTo>
                    <a:pt x="56184" y="68465"/>
                  </a:lnTo>
                  <a:lnTo>
                    <a:pt x="62344" y="66713"/>
                  </a:lnTo>
                  <a:lnTo>
                    <a:pt x="62344" y="60553"/>
                  </a:lnTo>
                  <a:close/>
                </a:path>
                <a:path w="161925" h="137160">
                  <a:moveTo>
                    <a:pt x="70231" y="110617"/>
                  </a:moveTo>
                  <a:lnTo>
                    <a:pt x="64096" y="112356"/>
                  </a:lnTo>
                  <a:lnTo>
                    <a:pt x="64096" y="119380"/>
                  </a:lnTo>
                  <a:lnTo>
                    <a:pt x="70231" y="117640"/>
                  </a:lnTo>
                  <a:lnTo>
                    <a:pt x="70231" y="110617"/>
                  </a:lnTo>
                  <a:close/>
                </a:path>
                <a:path w="161925" h="137160">
                  <a:moveTo>
                    <a:pt x="70231" y="57924"/>
                  </a:moveTo>
                  <a:lnTo>
                    <a:pt x="64096" y="59677"/>
                  </a:lnTo>
                  <a:lnTo>
                    <a:pt x="64096" y="66713"/>
                  </a:lnTo>
                  <a:lnTo>
                    <a:pt x="70231" y="64960"/>
                  </a:lnTo>
                  <a:lnTo>
                    <a:pt x="70231" y="57924"/>
                  </a:lnTo>
                  <a:close/>
                </a:path>
                <a:path w="161925" h="137160">
                  <a:moveTo>
                    <a:pt x="78117" y="107962"/>
                  </a:moveTo>
                  <a:lnTo>
                    <a:pt x="71983" y="109728"/>
                  </a:lnTo>
                  <a:lnTo>
                    <a:pt x="71983" y="116738"/>
                  </a:lnTo>
                  <a:lnTo>
                    <a:pt x="78117" y="114985"/>
                  </a:lnTo>
                  <a:lnTo>
                    <a:pt x="78117" y="107962"/>
                  </a:lnTo>
                  <a:close/>
                </a:path>
                <a:path w="161925" h="137160">
                  <a:moveTo>
                    <a:pt x="78117" y="56172"/>
                  </a:moveTo>
                  <a:lnTo>
                    <a:pt x="71983" y="57048"/>
                  </a:lnTo>
                  <a:lnTo>
                    <a:pt x="71983" y="64084"/>
                  </a:lnTo>
                  <a:lnTo>
                    <a:pt x="78117" y="63195"/>
                  </a:lnTo>
                  <a:lnTo>
                    <a:pt x="78117" y="56172"/>
                  </a:lnTo>
                  <a:close/>
                </a:path>
                <a:path w="161925" h="137160">
                  <a:moveTo>
                    <a:pt x="93941" y="43002"/>
                  </a:moveTo>
                  <a:lnTo>
                    <a:pt x="87795" y="44767"/>
                  </a:lnTo>
                  <a:lnTo>
                    <a:pt x="87795" y="50914"/>
                  </a:lnTo>
                  <a:lnTo>
                    <a:pt x="93941" y="50025"/>
                  </a:lnTo>
                  <a:lnTo>
                    <a:pt x="93941" y="43002"/>
                  </a:lnTo>
                  <a:close/>
                </a:path>
                <a:path w="161925" h="137160">
                  <a:moveTo>
                    <a:pt x="93941" y="34226"/>
                  </a:moveTo>
                  <a:lnTo>
                    <a:pt x="87795" y="35979"/>
                  </a:lnTo>
                  <a:lnTo>
                    <a:pt x="87795" y="43002"/>
                  </a:lnTo>
                  <a:lnTo>
                    <a:pt x="93941" y="41262"/>
                  </a:lnTo>
                  <a:lnTo>
                    <a:pt x="93941" y="34226"/>
                  </a:lnTo>
                  <a:close/>
                </a:path>
                <a:path w="161925" h="137160">
                  <a:moveTo>
                    <a:pt x="93941" y="25450"/>
                  </a:moveTo>
                  <a:lnTo>
                    <a:pt x="87795" y="27216"/>
                  </a:lnTo>
                  <a:lnTo>
                    <a:pt x="87795" y="33362"/>
                  </a:lnTo>
                  <a:lnTo>
                    <a:pt x="93941" y="32486"/>
                  </a:lnTo>
                  <a:lnTo>
                    <a:pt x="93941" y="25450"/>
                  </a:lnTo>
                  <a:close/>
                </a:path>
                <a:path w="161925" h="137160">
                  <a:moveTo>
                    <a:pt x="93941" y="16662"/>
                  </a:moveTo>
                  <a:lnTo>
                    <a:pt x="87795" y="18427"/>
                  </a:lnTo>
                  <a:lnTo>
                    <a:pt x="87795" y="25450"/>
                  </a:lnTo>
                  <a:lnTo>
                    <a:pt x="93941" y="23698"/>
                  </a:lnTo>
                  <a:lnTo>
                    <a:pt x="93941" y="16662"/>
                  </a:lnTo>
                  <a:close/>
                </a:path>
                <a:path w="161925" h="137160">
                  <a:moveTo>
                    <a:pt x="101828" y="41262"/>
                  </a:moveTo>
                  <a:lnTo>
                    <a:pt x="95681" y="43002"/>
                  </a:lnTo>
                  <a:lnTo>
                    <a:pt x="95681" y="49149"/>
                  </a:lnTo>
                  <a:lnTo>
                    <a:pt x="101828" y="48285"/>
                  </a:lnTo>
                  <a:lnTo>
                    <a:pt x="101828" y="41262"/>
                  </a:lnTo>
                  <a:close/>
                </a:path>
                <a:path w="161925" h="137160">
                  <a:moveTo>
                    <a:pt x="101828" y="32486"/>
                  </a:moveTo>
                  <a:lnTo>
                    <a:pt x="95681" y="34226"/>
                  </a:lnTo>
                  <a:lnTo>
                    <a:pt x="95681" y="40373"/>
                  </a:lnTo>
                  <a:lnTo>
                    <a:pt x="101828" y="38620"/>
                  </a:lnTo>
                  <a:lnTo>
                    <a:pt x="101828" y="32486"/>
                  </a:lnTo>
                  <a:close/>
                </a:path>
                <a:path w="161925" h="137160">
                  <a:moveTo>
                    <a:pt x="101828" y="23698"/>
                  </a:moveTo>
                  <a:lnTo>
                    <a:pt x="95681" y="25450"/>
                  </a:lnTo>
                  <a:lnTo>
                    <a:pt x="95681" y="31584"/>
                  </a:lnTo>
                  <a:lnTo>
                    <a:pt x="101828" y="30721"/>
                  </a:lnTo>
                  <a:lnTo>
                    <a:pt x="101828" y="23698"/>
                  </a:lnTo>
                  <a:close/>
                </a:path>
                <a:path w="161925" h="137160">
                  <a:moveTo>
                    <a:pt x="101828" y="14922"/>
                  </a:moveTo>
                  <a:lnTo>
                    <a:pt x="95681" y="16662"/>
                  </a:lnTo>
                  <a:lnTo>
                    <a:pt x="95681" y="22809"/>
                  </a:lnTo>
                  <a:lnTo>
                    <a:pt x="101828" y="21056"/>
                  </a:lnTo>
                  <a:lnTo>
                    <a:pt x="101828" y="14922"/>
                  </a:lnTo>
                  <a:close/>
                </a:path>
                <a:path w="161925" h="137160">
                  <a:moveTo>
                    <a:pt x="108851" y="39497"/>
                  </a:moveTo>
                  <a:lnTo>
                    <a:pt x="103581" y="40373"/>
                  </a:lnTo>
                  <a:lnTo>
                    <a:pt x="103581" y="47396"/>
                  </a:lnTo>
                  <a:lnTo>
                    <a:pt x="108851" y="45643"/>
                  </a:lnTo>
                  <a:lnTo>
                    <a:pt x="108851" y="39497"/>
                  </a:lnTo>
                  <a:close/>
                </a:path>
                <a:path w="161925" h="137160">
                  <a:moveTo>
                    <a:pt x="108851" y="30721"/>
                  </a:moveTo>
                  <a:lnTo>
                    <a:pt x="103581" y="31584"/>
                  </a:lnTo>
                  <a:lnTo>
                    <a:pt x="103581" y="38620"/>
                  </a:lnTo>
                  <a:lnTo>
                    <a:pt x="108851" y="36855"/>
                  </a:lnTo>
                  <a:lnTo>
                    <a:pt x="108851" y="30721"/>
                  </a:lnTo>
                  <a:close/>
                </a:path>
                <a:path w="161925" h="137160">
                  <a:moveTo>
                    <a:pt x="108851" y="21932"/>
                  </a:moveTo>
                  <a:lnTo>
                    <a:pt x="103581" y="22809"/>
                  </a:lnTo>
                  <a:lnTo>
                    <a:pt x="103581" y="29845"/>
                  </a:lnTo>
                  <a:lnTo>
                    <a:pt x="108851" y="28079"/>
                  </a:lnTo>
                  <a:lnTo>
                    <a:pt x="108851" y="21932"/>
                  </a:lnTo>
                  <a:close/>
                </a:path>
                <a:path w="161925" h="137160">
                  <a:moveTo>
                    <a:pt x="108851" y="13169"/>
                  </a:moveTo>
                  <a:lnTo>
                    <a:pt x="103581" y="14046"/>
                  </a:lnTo>
                  <a:lnTo>
                    <a:pt x="103581" y="21056"/>
                  </a:lnTo>
                  <a:lnTo>
                    <a:pt x="108851" y="19304"/>
                  </a:lnTo>
                  <a:lnTo>
                    <a:pt x="108851" y="13169"/>
                  </a:lnTo>
                  <a:close/>
                </a:path>
                <a:path w="161925" h="137160">
                  <a:moveTo>
                    <a:pt x="116751" y="37744"/>
                  </a:moveTo>
                  <a:lnTo>
                    <a:pt x="110617" y="38620"/>
                  </a:lnTo>
                  <a:lnTo>
                    <a:pt x="110617" y="45643"/>
                  </a:lnTo>
                  <a:lnTo>
                    <a:pt x="116751" y="43891"/>
                  </a:lnTo>
                  <a:lnTo>
                    <a:pt x="116751" y="37744"/>
                  </a:lnTo>
                  <a:close/>
                </a:path>
                <a:path w="161925" h="137160">
                  <a:moveTo>
                    <a:pt x="116751" y="28956"/>
                  </a:moveTo>
                  <a:lnTo>
                    <a:pt x="110617" y="29845"/>
                  </a:lnTo>
                  <a:lnTo>
                    <a:pt x="110617" y="36855"/>
                  </a:lnTo>
                  <a:lnTo>
                    <a:pt x="116751" y="35115"/>
                  </a:lnTo>
                  <a:lnTo>
                    <a:pt x="116751" y="28956"/>
                  </a:lnTo>
                  <a:close/>
                </a:path>
                <a:path w="161925" h="137160">
                  <a:moveTo>
                    <a:pt x="116751" y="19304"/>
                  </a:moveTo>
                  <a:lnTo>
                    <a:pt x="110617" y="21056"/>
                  </a:lnTo>
                  <a:lnTo>
                    <a:pt x="110617" y="28079"/>
                  </a:lnTo>
                  <a:lnTo>
                    <a:pt x="116751" y="26327"/>
                  </a:lnTo>
                  <a:lnTo>
                    <a:pt x="116751" y="19304"/>
                  </a:lnTo>
                  <a:close/>
                </a:path>
                <a:path w="161925" h="137160">
                  <a:moveTo>
                    <a:pt x="116751" y="11391"/>
                  </a:moveTo>
                  <a:lnTo>
                    <a:pt x="110617" y="12293"/>
                  </a:lnTo>
                  <a:lnTo>
                    <a:pt x="110617" y="19304"/>
                  </a:lnTo>
                  <a:lnTo>
                    <a:pt x="116751" y="17551"/>
                  </a:lnTo>
                  <a:lnTo>
                    <a:pt x="116751" y="11391"/>
                  </a:lnTo>
                  <a:close/>
                </a:path>
                <a:path w="161925" h="137160">
                  <a:moveTo>
                    <a:pt x="124650" y="35115"/>
                  </a:moveTo>
                  <a:lnTo>
                    <a:pt x="118516" y="36855"/>
                  </a:lnTo>
                  <a:lnTo>
                    <a:pt x="118516" y="43891"/>
                  </a:lnTo>
                  <a:lnTo>
                    <a:pt x="124650" y="42113"/>
                  </a:lnTo>
                  <a:lnTo>
                    <a:pt x="124650" y="35115"/>
                  </a:lnTo>
                  <a:close/>
                </a:path>
                <a:path w="161925" h="137160">
                  <a:moveTo>
                    <a:pt x="124650" y="26327"/>
                  </a:moveTo>
                  <a:lnTo>
                    <a:pt x="118516" y="28079"/>
                  </a:lnTo>
                  <a:lnTo>
                    <a:pt x="118516" y="35115"/>
                  </a:lnTo>
                  <a:lnTo>
                    <a:pt x="124650" y="33362"/>
                  </a:lnTo>
                  <a:lnTo>
                    <a:pt x="124650" y="26327"/>
                  </a:lnTo>
                  <a:close/>
                </a:path>
                <a:path w="161925" h="137160">
                  <a:moveTo>
                    <a:pt x="124650" y="18427"/>
                  </a:moveTo>
                  <a:lnTo>
                    <a:pt x="118516" y="19304"/>
                  </a:lnTo>
                  <a:lnTo>
                    <a:pt x="118516" y="25450"/>
                  </a:lnTo>
                  <a:lnTo>
                    <a:pt x="124650" y="24574"/>
                  </a:lnTo>
                  <a:lnTo>
                    <a:pt x="124650" y="18427"/>
                  </a:lnTo>
                  <a:close/>
                </a:path>
                <a:path w="161925" h="137160">
                  <a:moveTo>
                    <a:pt x="124650" y="8763"/>
                  </a:moveTo>
                  <a:lnTo>
                    <a:pt x="118516" y="10515"/>
                  </a:lnTo>
                  <a:lnTo>
                    <a:pt x="118516" y="17551"/>
                  </a:lnTo>
                  <a:lnTo>
                    <a:pt x="124650" y="15798"/>
                  </a:lnTo>
                  <a:lnTo>
                    <a:pt x="124650" y="8763"/>
                  </a:lnTo>
                  <a:close/>
                </a:path>
                <a:path w="161925" h="137160">
                  <a:moveTo>
                    <a:pt x="131686" y="85140"/>
                  </a:moveTo>
                  <a:lnTo>
                    <a:pt x="126415" y="86017"/>
                  </a:lnTo>
                  <a:lnTo>
                    <a:pt x="126415" y="93052"/>
                  </a:lnTo>
                  <a:lnTo>
                    <a:pt x="131686" y="91274"/>
                  </a:lnTo>
                  <a:lnTo>
                    <a:pt x="131686" y="85140"/>
                  </a:lnTo>
                  <a:close/>
                </a:path>
                <a:path w="161925" h="137160">
                  <a:moveTo>
                    <a:pt x="131686" y="33362"/>
                  </a:moveTo>
                  <a:lnTo>
                    <a:pt x="126415" y="35115"/>
                  </a:lnTo>
                  <a:lnTo>
                    <a:pt x="126415" y="41262"/>
                  </a:lnTo>
                  <a:lnTo>
                    <a:pt x="131686" y="39497"/>
                  </a:lnTo>
                  <a:lnTo>
                    <a:pt x="131686" y="33362"/>
                  </a:lnTo>
                  <a:close/>
                </a:path>
                <a:path w="161925" h="137160">
                  <a:moveTo>
                    <a:pt x="131686" y="24574"/>
                  </a:moveTo>
                  <a:lnTo>
                    <a:pt x="126415" y="26327"/>
                  </a:lnTo>
                  <a:lnTo>
                    <a:pt x="126415" y="32486"/>
                  </a:lnTo>
                  <a:lnTo>
                    <a:pt x="131686" y="31584"/>
                  </a:lnTo>
                  <a:lnTo>
                    <a:pt x="131686" y="24574"/>
                  </a:lnTo>
                  <a:close/>
                </a:path>
                <a:path w="161925" h="137160">
                  <a:moveTo>
                    <a:pt x="131686" y="15798"/>
                  </a:moveTo>
                  <a:lnTo>
                    <a:pt x="126415" y="17551"/>
                  </a:lnTo>
                  <a:lnTo>
                    <a:pt x="126415" y="24574"/>
                  </a:lnTo>
                  <a:lnTo>
                    <a:pt x="131686" y="22809"/>
                  </a:lnTo>
                  <a:lnTo>
                    <a:pt x="131686" y="15798"/>
                  </a:lnTo>
                  <a:close/>
                </a:path>
                <a:path w="161925" h="137160">
                  <a:moveTo>
                    <a:pt x="131686" y="7035"/>
                  </a:moveTo>
                  <a:lnTo>
                    <a:pt x="126415" y="8763"/>
                  </a:lnTo>
                  <a:lnTo>
                    <a:pt x="126415" y="14922"/>
                  </a:lnTo>
                  <a:lnTo>
                    <a:pt x="131686" y="14046"/>
                  </a:lnTo>
                  <a:lnTo>
                    <a:pt x="131686" y="7035"/>
                  </a:lnTo>
                  <a:close/>
                </a:path>
                <a:path w="161925" h="137160">
                  <a:moveTo>
                    <a:pt x="139585" y="82511"/>
                  </a:moveTo>
                  <a:lnTo>
                    <a:pt x="133451" y="84277"/>
                  </a:lnTo>
                  <a:lnTo>
                    <a:pt x="133451" y="90411"/>
                  </a:lnTo>
                  <a:lnTo>
                    <a:pt x="139585" y="89535"/>
                  </a:lnTo>
                  <a:lnTo>
                    <a:pt x="139585" y="82511"/>
                  </a:lnTo>
                  <a:close/>
                </a:path>
                <a:path w="161925" h="137160">
                  <a:moveTo>
                    <a:pt x="139585" y="31584"/>
                  </a:moveTo>
                  <a:lnTo>
                    <a:pt x="133451" y="32486"/>
                  </a:lnTo>
                  <a:lnTo>
                    <a:pt x="133451" y="39497"/>
                  </a:lnTo>
                  <a:lnTo>
                    <a:pt x="139585" y="38620"/>
                  </a:lnTo>
                  <a:lnTo>
                    <a:pt x="139585" y="31584"/>
                  </a:lnTo>
                  <a:close/>
                </a:path>
                <a:path w="161925" h="137160">
                  <a:moveTo>
                    <a:pt x="139585" y="22809"/>
                  </a:moveTo>
                  <a:lnTo>
                    <a:pt x="133451" y="24574"/>
                  </a:lnTo>
                  <a:lnTo>
                    <a:pt x="133451" y="30721"/>
                  </a:lnTo>
                  <a:lnTo>
                    <a:pt x="139585" y="29845"/>
                  </a:lnTo>
                  <a:lnTo>
                    <a:pt x="139585" y="22809"/>
                  </a:lnTo>
                  <a:close/>
                </a:path>
                <a:path w="161925" h="137160">
                  <a:moveTo>
                    <a:pt x="139585" y="14046"/>
                  </a:moveTo>
                  <a:lnTo>
                    <a:pt x="133451" y="15798"/>
                  </a:lnTo>
                  <a:lnTo>
                    <a:pt x="133451" y="21932"/>
                  </a:lnTo>
                  <a:lnTo>
                    <a:pt x="139585" y="20193"/>
                  </a:lnTo>
                  <a:lnTo>
                    <a:pt x="139585" y="14046"/>
                  </a:lnTo>
                  <a:close/>
                </a:path>
                <a:path w="161925" h="137160">
                  <a:moveTo>
                    <a:pt x="139585" y="5257"/>
                  </a:moveTo>
                  <a:lnTo>
                    <a:pt x="133451" y="7035"/>
                  </a:lnTo>
                  <a:lnTo>
                    <a:pt x="133451" y="13169"/>
                  </a:lnTo>
                  <a:lnTo>
                    <a:pt x="139585" y="12293"/>
                  </a:lnTo>
                  <a:lnTo>
                    <a:pt x="139585" y="5257"/>
                  </a:lnTo>
                  <a:close/>
                </a:path>
                <a:path w="161925" h="137160">
                  <a:moveTo>
                    <a:pt x="147472" y="80746"/>
                  </a:moveTo>
                  <a:lnTo>
                    <a:pt x="141338" y="81635"/>
                  </a:lnTo>
                  <a:lnTo>
                    <a:pt x="141338" y="88646"/>
                  </a:lnTo>
                  <a:lnTo>
                    <a:pt x="147472" y="87769"/>
                  </a:lnTo>
                  <a:lnTo>
                    <a:pt x="147472" y="80746"/>
                  </a:lnTo>
                  <a:close/>
                </a:path>
                <a:path w="161925" h="137160">
                  <a:moveTo>
                    <a:pt x="147472" y="29845"/>
                  </a:moveTo>
                  <a:lnTo>
                    <a:pt x="141338" y="31584"/>
                  </a:lnTo>
                  <a:lnTo>
                    <a:pt x="141338" y="37744"/>
                  </a:lnTo>
                  <a:lnTo>
                    <a:pt x="147472" y="35979"/>
                  </a:lnTo>
                  <a:lnTo>
                    <a:pt x="147472" y="29845"/>
                  </a:lnTo>
                  <a:close/>
                </a:path>
                <a:path w="161925" h="137160">
                  <a:moveTo>
                    <a:pt x="147472" y="21056"/>
                  </a:moveTo>
                  <a:lnTo>
                    <a:pt x="141338" y="21932"/>
                  </a:lnTo>
                  <a:lnTo>
                    <a:pt x="141338" y="28956"/>
                  </a:lnTo>
                  <a:lnTo>
                    <a:pt x="147472" y="27216"/>
                  </a:lnTo>
                  <a:lnTo>
                    <a:pt x="147472" y="21056"/>
                  </a:lnTo>
                  <a:close/>
                </a:path>
                <a:path w="161925" h="137160">
                  <a:moveTo>
                    <a:pt x="147472" y="12293"/>
                  </a:moveTo>
                  <a:lnTo>
                    <a:pt x="141338" y="13169"/>
                  </a:lnTo>
                  <a:lnTo>
                    <a:pt x="141338" y="20193"/>
                  </a:lnTo>
                  <a:lnTo>
                    <a:pt x="147472" y="19304"/>
                  </a:lnTo>
                  <a:lnTo>
                    <a:pt x="147472" y="12293"/>
                  </a:lnTo>
                  <a:close/>
                </a:path>
                <a:path w="161925" h="137160">
                  <a:moveTo>
                    <a:pt x="147472" y="3492"/>
                  </a:moveTo>
                  <a:lnTo>
                    <a:pt x="141338" y="5257"/>
                  </a:lnTo>
                  <a:lnTo>
                    <a:pt x="141338" y="11391"/>
                  </a:lnTo>
                  <a:lnTo>
                    <a:pt x="147472" y="10515"/>
                  </a:lnTo>
                  <a:lnTo>
                    <a:pt x="147472" y="3492"/>
                  </a:lnTo>
                  <a:close/>
                </a:path>
                <a:path w="161925" h="137160">
                  <a:moveTo>
                    <a:pt x="154508" y="79019"/>
                  </a:moveTo>
                  <a:lnTo>
                    <a:pt x="149237" y="79870"/>
                  </a:lnTo>
                  <a:lnTo>
                    <a:pt x="149237" y="86906"/>
                  </a:lnTo>
                  <a:lnTo>
                    <a:pt x="154508" y="85140"/>
                  </a:lnTo>
                  <a:lnTo>
                    <a:pt x="154508" y="79019"/>
                  </a:lnTo>
                  <a:close/>
                </a:path>
                <a:path w="161925" h="137160">
                  <a:moveTo>
                    <a:pt x="154508" y="27216"/>
                  </a:moveTo>
                  <a:lnTo>
                    <a:pt x="149237" y="28956"/>
                  </a:lnTo>
                  <a:lnTo>
                    <a:pt x="149237" y="35979"/>
                  </a:lnTo>
                  <a:lnTo>
                    <a:pt x="154508" y="34226"/>
                  </a:lnTo>
                  <a:lnTo>
                    <a:pt x="154508" y="27216"/>
                  </a:lnTo>
                  <a:close/>
                </a:path>
                <a:path w="161925" h="137160">
                  <a:moveTo>
                    <a:pt x="154508" y="19304"/>
                  </a:moveTo>
                  <a:lnTo>
                    <a:pt x="149237" y="20193"/>
                  </a:lnTo>
                  <a:lnTo>
                    <a:pt x="149237" y="27216"/>
                  </a:lnTo>
                  <a:lnTo>
                    <a:pt x="154508" y="25450"/>
                  </a:lnTo>
                  <a:lnTo>
                    <a:pt x="154508" y="19304"/>
                  </a:lnTo>
                  <a:close/>
                </a:path>
                <a:path w="161925" h="137160">
                  <a:moveTo>
                    <a:pt x="154508" y="10515"/>
                  </a:moveTo>
                  <a:lnTo>
                    <a:pt x="149237" y="12293"/>
                  </a:lnTo>
                  <a:lnTo>
                    <a:pt x="149237" y="18427"/>
                  </a:lnTo>
                  <a:lnTo>
                    <a:pt x="154508" y="16662"/>
                  </a:lnTo>
                  <a:lnTo>
                    <a:pt x="154508" y="10515"/>
                  </a:lnTo>
                  <a:close/>
                </a:path>
                <a:path w="161925" h="137160">
                  <a:moveTo>
                    <a:pt x="154508" y="1752"/>
                  </a:moveTo>
                  <a:lnTo>
                    <a:pt x="149237" y="3492"/>
                  </a:lnTo>
                  <a:lnTo>
                    <a:pt x="149237" y="9664"/>
                  </a:lnTo>
                  <a:lnTo>
                    <a:pt x="154508" y="7899"/>
                  </a:lnTo>
                  <a:lnTo>
                    <a:pt x="154508" y="1752"/>
                  </a:lnTo>
                  <a:close/>
                </a:path>
                <a:path w="161925" h="137160">
                  <a:moveTo>
                    <a:pt x="161518" y="76365"/>
                  </a:moveTo>
                  <a:lnTo>
                    <a:pt x="156260" y="78117"/>
                  </a:lnTo>
                  <a:lnTo>
                    <a:pt x="156260" y="84277"/>
                  </a:lnTo>
                  <a:lnTo>
                    <a:pt x="161518" y="83375"/>
                  </a:lnTo>
                  <a:lnTo>
                    <a:pt x="161518" y="76365"/>
                  </a:lnTo>
                  <a:close/>
                </a:path>
                <a:path w="161925" h="137160">
                  <a:moveTo>
                    <a:pt x="161518" y="25450"/>
                  </a:moveTo>
                  <a:lnTo>
                    <a:pt x="156260" y="27216"/>
                  </a:lnTo>
                  <a:lnTo>
                    <a:pt x="156260" y="33362"/>
                  </a:lnTo>
                  <a:lnTo>
                    <a:pt x="161518" y="32486"/>
                  </a:lnTo>
                  <a:lnTo>
                    <a:pt x="161518" y="25450"/>
                  </a:lnTo>
                  <a:close/>
                </a:path>
                <a:path w="161925" h="137160">
                  <a:moveTo>
                    <a:pt x="161518" y="17551"/>
                  </a:moveTo>
                  <a:lnTo>
                    <a:pt x="156260" y="18427"/>
                  </a:lnTo>
                  <a:lnTo>
                    <a:pt x="156260" y="25450"/>
                  </a:lnTo>
                  <a:lnTo>
                    <a:pt x="161518" y="23698"/>
                  </a:lnTo>
                  <a:lnTo>
                    <a:pt x="161518" y="17551"/>
                  </a:lnTo>
                  <a:close/>
                </a:path>
                <a:path w="161925" h="137160">
                  <a:moveTo>
                    <a:pt x="161518" y="8763"/>
                  </a:moveTo>
                  <a:lnTo>
                    <a:pt x="156260" y="9664"/>
                  </a:lnTo>
                  <a:lnTo>
                    <a:pt x="156260" y="16662"/>
                  </a:lnTo>
                  <a:lnTo>
                    <a:pt x="161518" y="14922"/>
                  </a:lnTo>
                  <a:lnTo>
                    <a:pt x="161518" y="8763"/>
                  </a:lnTo>
                  <a:close/>
                </a:path>
                <a:path w="161925" h="137160">
                  <a:moveTo>
                    <a:pt x="161518" y="0"/>
                  </a:moveTo>
                  <a:lnTo>
                    <a:pt x="156260" y="876"/>
                  </a:lnTo>
                  <a:lnTo>
                    <a:pt x="156260" y="7899"/>
                  </a:lnTo>
                  <a:lnTo>
                    <a:pt x="161518" y="6134"/>
                  </a:lnTo>
                  <a:lnTo>
                    <a:pt x="1615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324464" y="5741073"/>
              <a:ext cx="78740" cy="107314"/>
            </a:xfrm>
            <a:custGeom>
              <a:avLst/>
              <a:gdLst/>
              <a:ahLst/>
              <a:cxnLst/>
              <a:rect l="l" t="t" r="r" b="b"/>
              <a:pathLst>
                <a:path w="78739" h="107314">
                  <a:moveTo>
                    <a:pt x="6146" y="99187"/>
                  </a:moveTo>
                  <a:lnTo>
                    <a:pt x="0" y="100063"/>
                  </a:lnTo>
                  <a:lnTo>
                    <a:pt x="0" y="107086"/>
                  </a:lnTo>
                  <a:lnTo>
                    <a:pt x="6146" y="106197"/>
                  </a:lnTo>
                  <a:lnTo>
                    <a:pt x="6146" y="99187"/>
                  </a:lnTo>
                  <a:close/>
                </a:path>
                <a:path w="78739" h="107314">
                  <a:moveTo>
                    <a:pt x="6146" y="89535"/>
                  </a:moveTo>
                  <a:lnTo>
                    <a:pt x="0" y="91274"/>
                  </a:lnTo>
                  <a:lnTo>
                    <a:pt x="0" y="98310"/>
                  </a:lnTo>
                  <a:lnTo>
                    <a:pt x="6146" y="96545"/>
                  </a:lnTo>
                  <a:lnTo>
                    <a:pt x="6146" y="89535"/>
                  </a:lnTo>
                  <a:close/>
                </a:path>
                <a:path w="78739" h="107314">
                  <a:moveTo>
                    <a:pt x="6146" y="80746"/>
                  </a:moveTo>
                  <a:lnTo>
                    <a:pt x="0" y="82511"/>
                  </a:lnTo>
                  <a:lnTo>
                    <a:pt x="0" y="89535"/>
                  </a:lnTo>
                  <a:lnTo>
                    <a:pt x="6146" y="87769"/>
                  </a:lnTo>
                  <a:lnTo>
                    <a:pt x="6146" y="80746"/>
                  </a:lnTo>
                  <a:close/>
                </a:path>
                <a:path w="78739" h="107314">
                  <a:moveTo>
                    <a:pt x="6146" y="71970"/>
                  </a:moveTo>
                  <a:lnTo>
                    <a:pt x="0" y="73710"/>
                  </a:lnTo>
                  <a:lnTo>
                    <a:pt x="0" y="80746"/>
                  </a:lnTo>
                  <a:lnTo>
                    <a:pt x="6146" y="78994"/>
                  </a:lnTo>
                  <a:lnTo>
                    <a:pt x="6146" y="71970"/>
                  </a:lnTo>
                  <a:close/>
                </a:path>
                <a:path w="78739" h="107314">
                  <a:moveTo>
                    <a:pt x="6146" y="36855"/>
                  </a:moveTo>
                  <a:lnTo>
                    <a:pt x="0" y="37731"/>
                  </a:lnTo>
                  <a:lnTo>
                    <a:pt x="0" y="44767"/>
                  </a:lnTo>
                  <a:lnTo>
                    <a:pt x="6146" y="43891"/>
                  </a:lnTo>
                  <a:lnTo>
                    <a:pt x="6146" y="36855"/>
                  </a:lnTo>
                  <a:close/>
                </a:path>
                <a:path w="78739" h="107314">
                  <a:moveTo>
                    <a:pt x="6146" y="27203"/>
                  </a:moveTo>
                  <a:lnTo>
                    <a:pt x="0" y="28956"/>
                  </a:lnTo>
                  <a:lnTo>
                    <a:pt x="0" y="35979"/>
                  </a:lnTo>
                  <a:lnTo>
                    <a:pt x="6146" y="34226"/>
                  </a:lnTo>
                  <a:lnTo>
                    <a:pt x="6146" y="27203"/>
                  </a:lnTo>
                  <a:close/>
                </a:path>
                <a:path w="78739" h="107314">
                  <a:moveTo>
                    <a:pt x="6146" y="18427"/>
                  </a:moveTo>
                  <a:lnTo>
                    <a:pt x="0" y="20180"/>
                  </a:lnTo>
                  <a:lnTo>
                    <a:pt x="0" y="26327"/>
                  </a:lnTo>
                  <a:lnTo>
                    <a:pt x="6146" y="25450"/>
                  </a:lnTo>
                  <a:lnTo>
                    <a:pt x="6146" y="18427"/>
                  </a:lnTo>
                  <a:close/>
                </a:path>
                <a:path w="78739" h="107314">
                  <a:moveTo>
                    <a:pt x="14046" y="96545"/>
                  </a:moveTo>
                  <a:lnTo>
                    <a:pt x="7899" y="98310"/>
                  </a:lnTo>
                  <a:lnTo>
                    <a:pt x="7899" y="105333"/>
                  </a:lnTo>
                  <a:lnTo>
                    <a:pt x="14046" y="103581"/>
                  </a:lnTo>
                  <a:lnTo>
                    <a:pt x="14046" y="96545"/>
                  </a:lnTo>
                  <a:close/>
                </a:path>
                <a:path w="78739" h="107314">
                  <a:moveTo>
                    <a:pt x="14046" y="87769"/>
                  </a:moveTo>
                  <a:lnTo>
                    <a:pt x="7899" y="89535"/>
                  </a:lnTo>
                  <a:lnTo>
                    <a:pt x="7899" y="95681"/>
                  </a:lnTo>
                  <a:lnTo>
                    <a:pt x="14046" y="93903"/>
                  </a:lnTo>
                  <a:lnTo>
                    <a:pt x="14046" y="87769"/>
                  </a:lnTo>
                  <a:close/>
                </a:path>
                <a:path w="78739" h="107314">
                  <a:moveTo>
                    <a:pt x="14046" y="78994"/>
                  </a:moveTo>
                  <a:lnTo>
                    <a:pt x="7899" y="80746"/>
                  </a:lnTo>
                  <a:lnTo>
                    <a:pt x="7899" y="86893"/>
                  </a:lnTo>
                  <a:lnTo>
                    <a:pt x="14046" y="85140"/>
                  </a:lnTo>
                  <a:lnTo>
                    <a:pt x="14046" y="78994"/>
                  </a:lnTo>
                  <a:close/>
                </a:path>
                <a:path w="78739" h="107314">
                  <a:moveTo>
                    <a:pt x="14046" y="69342"/>
                  </a:moveTo>
                  <a:lnTo>
                    <a:pt x="7899" y="71081"/>
                  </a:lnTo>
                  <a:lnTo>
                    <a:pt x="7899" y="78117"/>
                  </a:lnTo>
                  <a:lnTo>
                    <a:pt x="14046" y="76365"/>
                  </a:lnTo>
                  <a:lnTo>
                    <a:pt x="14046" y="69342"/>
                  </a:lnTo>
                  <a:close/>
                </a:path>
                <a:path w="78739" h="107314">
                  <a:moveTo>
                    <a:pt x="14046" y="34226"/>
                  </a:moveTo>
                  <a:lnTo>
                    <a:pt x="7899" y="35979"/>
                  </a:lnTo>
                  <a:lnTo>
                    <a:pt x="7899" y="43002"/>
                  </a:lnTo>
                  <a:lnTo>
                    <a:pt x="14046" y="41249"/>
                  </a:lnTo>
                  <a:lnTo>
                    <a:pt x="14046" y="34226"/>
                  </a:lnTo>
                  <a:close/>
                </a:path>
                <a:path w="78739" h="107314">
                  <a:moveTo>
                    <a:pt x="14046" y="25450"/>
                  </a:moveTo>
                  <a:lnTo>
                    <a:pt x="7899" y="27203"/>
                  </a:lnTo>
                  <a:lnTo>
                    <a:pt x="7899" y="33350"/>
                  </a:lnTo>
                  <a:lnTo>
                    <a:pt x="14046" y="32473"/>
                  </a:lnTo>
                  <a:lnTo>
                    <a:pt x="14046" y="25450"/>
                  </a:lnTo>
                  <a:close/>
                </a:path>
                <a:path w="78739" h="107314">
                  <a:moveTo>
                    <a:pt x="14046" y="16662"/>
                  </a:moveTo>
                  <a:lnTo>
                    <a:pt x="7899" y="18427"/>
                  </a:lnTo>
                  <a:lnTo>
                    <a:pt x="7899" y="24574"/>
                  </a:lnTo>
                  <a:lnTo>
                    <a:pt x="14046" y="23698"/>
                  </a:lnTo>
                  <a:lnTo>
                    <a:pt x="14046" y="16662"/>
                  </a:lnTo>
                  <a:close/>
                </a:path>
                <a:path w="78739" h="107314">
                  <a:moveTo>
                    <a:pt x="21945" y="93903"/>
                  </a:moveTo>
                  <a:lnTo>
                    <a:pt x="15811" y="95681"/>
                  </a:lnTo>
                  <a:lnTo>
                    <a:pt x="15811" y="102692"/>
                  </a:lnTo>
                  <a:lnTo>
                    <a:pt x="21945" y="100939"/>
                  </a:lnTo>
                  <a:lnTo>
                    <a:pt x="21945" y="93903"/>
                  </a:lnTo>
                  <a:close/>
                </a:path>
                <a:path w="78739" h="107314">
                  <a:moveTo>
                    <a:pt x="21945" y="85140"/>
                  </a:moveTo>
                  <a:lnTo>
                    <a:pt x="15811" y="86893"/>
                  </a:lnTo>
                  <a:lnTo>
                    <a:pt x="15811" y="93903"/>
                  </a:lnTo>
                  <a:lnTo>
                    <a:pt x="21945" y="92163"/>
                  </a:lnTo>
                  <a:lnTo>
                    <a:pt x="21945" y="85140"/>
                  </a:lnTo>
                  <a:close/>
                </a:path>
                <a:path w="78739" h="107314">
                  <a:moveTo>
                    <a:pt x="21945" y="76365"/>
                  </a:moveTo>
                  <a:lnTo>
                    <a:pt x="15811" y="78117"/>
                  </a:lnTo>
                  <a:lnTo>
                    <a:pt x="15811" y="85140"/>
                  </a:lnTo>
                  <a:lnTo>
                    <a:pt x="21945" y="83375"/>
                  </a:lnTo>
                  <a:lnTo>
                    <a:pt x="21945" y="76365"/>
                  </a:lnTo>
                  <a:close/>
                </a:path>
                <a:path w="78739" h="107314">
                  <a:moveTo>
                    <a:pt x="21945" y="67576"/>
                  </a:moveTo>
                  <a:lnTo>
                    <a:pt x="15811" y="68453"/>
                  </a:lnTo>
                  <a:lnTo>
                    <a:pt x="15811" y="75488"/>
                  </a:lnTo>
                  <a:lnTo>
                    <a:pt x="21945" y="74599"/>
                  </a:lnTo>
                  <a:lnTo>
                    <a:pt x="21945" y="67576"/>
                  </a:lnTo>
                  <a:close/>
                </a:path>
                <a:path w="78739" h="107314">
                  <a:moveTo>
                    <a:pt x="21945" y="32473"/>
                  </a:moveTo>
                  <a:lnTo>
                    <a:pt x="15811" y="34226"/>
                  </a:lnTo>
                  <a:lnTo>
                    <a:pt x="15811" y="40360"/>
                  </a:lnTo>
                  <a:lnTo>
                    <a:pt x="21945" y="39484"/>
                  </a:lnTo>
                  <a:lnTo>
                    <a:pt x="21945" y="32473"/>
                  </a:lnTo>
                  <a:close/>
                </a:path>
                <a:path w="78739" h="107314">
                  <a:moveTo>
                    <a:pt x="21945" y="23698"/>
                  </a:moveTo>
                  <a:lnTo>
                    <a:pt x="15811" y="24574"/>
                  </a:lnTo>
                  <a:lnTo>
                    <a:pt x="15811" y="31597"/>
                  </a:lnTo>
                  <a:lnTo>
                    <a:pt x="21945" y="30721"/>
                  </a:lnTo>
                  <a:lnTo>
                    <a:pt x="21945" y="23698"/>
                  </a:lnTo>
                  <a:close/>
                </a:path>
                <a:path w="78739" h="107314">
                  <a:moveTo>
                    <a:pt x="21945" y="14033"/>
                  </a:moveTo>
                  <a:lnTo>
                    <a:pt x="15811" y="15786"/>
                  </a:lnTo>
                  <a:lnTo>
                    <a:pt x="15811" y="22809"/>
                  </a:lnTo>
                  <a:lnTo>
                    <a:pt x="21945" y="21069"/>
                  </a:lnTo>
                  <a:lnTo>
                    <a:pt x="21945" y="14033"/>
                  </a:lnTo>
                  <a:close/>
                </a:path>
                <a:path w="78739" h="107314">
                  <a:moveTo>
                    <a:pt x="30734" y="92163"/>
                  </a:moveTo>
                  <a:lnTo>
                    <a:pt x="24587" y="93903"/>
                  </a:lnTo>
                  <a:lnTo>
                    <a:pt x="24587" y="100939"/>
                  </a:lnTo>
                  <a:lnTo>
                    <a:pt x="30734" y="99187"/>
                  </a:lnTo>
                  <a:lnTo>
                    <a:pt x="30734" y="92163"/>
                  </a:lnTo>
                  <a:close/>
                </a:path>
                <a:path w="78739" h="107314">
                  <a:moveTo>
                    <a:pt x="30734" y="83375"/>
                  </a:moveTo>
                  <a:lnTo>
                    <a:pt x="24587" y="85140"/>
                  </a:lnTo>
                  <a:lnTo>
                    <a:pt x="24587" y="92163"/>
                  </a:lnTo>
                  <a:lnTo>
                    <a:pt x="30734" y="90424"/>
                  </a:lnTo>
                  <a:lnTo>
                    <a:pt x="30734" y="83375"/>
                  </a:lnTo>
                  <a:close/>
                </a:path>
                <a:path w="78739" h="107314">
                  <a:moveTo>
                    <a:pt x="30734" y="74599"/>
                  </a:moveTo>
                  <a:lnTo>
                    <a:pt x="24587" y="75488"/>
                  </a:lnTo>
                  <a:lnTo>
                    <a:pt x="24587" y="82511"/>
                  </a:lnTo>
                  <a:lnTo>
                    <a:pt x="30734" y="80746"/>
                  </a:lnTo>
                  <a:lnTo>
                    <a:pt x="30734" y="74599"/>
                  </a:lnTo>
                  <a:close/>
                </a:path>
                <a:path w="78739" h="107314">
                  <a:moveTo>
                    <a:pt x="30734" y="64947"/>
                  </a:moveTo>
                  <a:lnTo>
                    <a:pt x="24587" y="66713"/>
                  </a:lnTo>
                  <a:lnTo>
                    <a:pt x="24587" y="73710"/>
                  </a:lnTo>
                  <a:lnTo>
                    <a:pt x="30734" y="71970"/>
                  </a:lnTo>
                  <a:lnTo>
                    <a:pt x="30734" y="64947"/>
                  </a:lnTo>
                  <a:close/>
                </a:path>
                <a:path w="78739" h="107314">
                  <a:moveTo>
                    <a:pt x="30734" y="30721"/>
                  </a:moveTo>
                  <a:lnTo>
                    <a:pt x="24587" y="31597"/>
                  </a:lnTo>
                  <a:lnTo>
                    <a:pt x="24587" y="38633"/>
                  </a:lnTo>
                  <a:lnTo>
                    <a:pt x="30734" y="36855"/>
                  </a:lnTo>
                  <a:lnTo>
                    <a:pt x="30734" y="30721"/>
                  </a:lnTo>
                  <a:close/>
                </a:path>
                <a:path w="78739" h="107314">
                  <a:moveTo>
                    <a:pt x="30734" y="21069"/>
                  </a:moveTo>
                  <a:lnTo>
                    <a:pt x="24587" y="22809"/>
                  </a:lnTo>
                  <a:lnTo>
                    <a:pt x="24587" y="29832"/>
                  </a:lnTo>
                  <a:lnTo>
                    <a:pt x="30734" y="28092"/>
                  </a:lnTo>
                  <a:lnTo>
                    <a:pt x="30734" y="21069"/>
                  </a:lnTo>
                  <a:close/>
                </a:path>
                <a:path w="78739" h="107314">
                  <a:moveTo>
                    <a:pt x="30734" y="12293"/>
                  </a:moveTo>
                  <a:lnTo>
                    <a:pt x="24587" y="14033"/>
                  </a:lnTo>
                  <a:lnTo>
                    <a:pt x="24587" y="21069"/>
                  </a:lnTo>
                  <a:lnTo>
                    <a:pt x="30734" y="19304"/>
                  </a:lnTo>
                  <a:lnTo>
                    <a:pt x="30734" y="12293"/>
                  </a:lnTo>
                  <a:close/>
                </a:path>
                <a:path w="78739" h="107314">
                  <a:moveTo>
                    <a:pt x="38620" y="90424"/>
                  </a:moveTo>
                  <a:lnTo>
                    <a:pt x="32486" y="92163"/>
                  </a:lnTo>
                  <a:lnTo>
                    <a:pt x="32486" y="98310"/>
                  </a:lnTo>
                  <a:lnTo>
                    <a:pt x="38620" y="96545"/>
                  </a:lnTo>
                  <a:lnTo>
                    <a:pt x="38620" y="90424"/>
                  </a:lnTo>
                  <a:close/>
                </a:path>
                <a:path w="78739" h="107314">
                  <a:moveTo>
                    <a:pt x="38620" y="80746"/>
                  </a:moveTo>
                  <a:lnTo>
                    <a:pt x="32486" y="82511"/>
                  </a:lnTo>
                  <a:lnTo>
                    <a:pt x="32486" y="89535"/>
                  </a:lnTo>
                  <a:lnTo>
                    <a:pt x="38620" y="87769"/>
                  </a:lnTo>
                  <a:lnTo>
                    <a:pt x="38620" y="80746"/>
                  </a:lnTo>
                  <a:close/>
                </a:path>
                <a:path w="78739" h="107314">
                  <a:moveTo>
                    <a:pt x="38620" y="71970"/>
                  </a:moveTo>
                  <a:lnTo>
                    <a:pt x="32486" y="73710"/>
                  </a:lnTo>
                  <a:lnTo>
                    <a:pt x="32486" y="80746"/>
                  </a:lnTo>
                  <a:lnTo>
                    <a:pt x="38620" y="78994"/>
                  </a:lnTo>
                  <a:lnTo>
                    <a:pt x="38620" y="71970"/>
                  </a:lnTo>
                  <a:close/>
                </a:path>
                <a:path w="78739" h="107314">
                  <a:moveTo>
                    <a:pt x="38620" y="63182"/>
                  </a:moveTo>
                  <a:lnTo>
                    <a:pt x="32486" y="64947"/>
                  </a:lnTo>
                  <a:lnTo>
                    <a:pt x="32486" y="71970"/>
                  </a:lnTo>
                  <a:lnTo>
                    <a:pt x="38620" y="70218"/>
                  </a:lnTo>
                  <a:lnTo>
                    <a:pt x="38620" y="63182"/>
                  </a:lnTo>
                  <a:close/>
                </a:path>
                <a:path w="78739" h="107314">
                  <a:moveTo>
                    <a:pt x="38620" y="28092"/>
                  </a:moveTo>
                  <a:lnTo>
                    <a:pt x="32486" y="29832"/>
                  </a:lnTo>
                  <a:lnTo>
                    <a:pt x="32486" y="36855"/>
                  </a:lnTo>
                  <a:lnTo>
                    <a:pt x="38620" y="35090"/>
                  </a:lnTo>
                  <a:lnTo>
                    <a:pt x="38620" y="28092"/>
                  </a:lnTo>
                  <a:close/>
                </a:path>
                <a:path w="78739" h="107314">
                  <a:moveTo>
                    <a:pt x="38620" y="19304"/>
                  </a:moveTo>
                  <a:lnTo>
                    <a:pt x="32486" y="21069"/>
                  </a:lnTo>
                  <a:lnTo>
                    <a:pt x="32486" y="28092"/>
                  </a:lnTo>
                  <a:lnTo>
                    <a:pt x="38620" y="26327"/>
                  </a:lnTo>
                  <a:lnTo>
                    <a:pt x="38620" y="19304"/>
                  </a:lnTo>
                  <a:close/>
                </a:path>
                <a:path w="78739" h="107314">
                  <a:moveTo>
                    <a:pt x="38620" y="10528"/>
                  </a:moveTo>
                  <a:lnTo>
                    <a:pt x="32486" y="11391"/>
                  </a:lnTo>
                  <a:lnTo>
                    <a:pt x="32486" y="18427"/>
                  </a:lnTo>
                  <a:lnTo>
                    <a:pt x="38620" y="17551"/>
                  </a:lnTo>
                  <a:lnTo>
                    <a:pt x="38620" y="10528"/>
                  </a:lnTo>
                  <a:close/>
                </a:path>
                <a:path w="78739" h="107314">
                  <a:moveTo>
                    <a:pt x="46532" y="87769"/>
                  </a:moveTo>
                  <a:lnTo>
                    <a:pt x="40386" y="89535"/>
                  </a:lnTo>
                  <a:lnTo>
                    <a:pt x="40386" y="96545"/>
                  </a:lnTo>
                  <a:lnTo>
                    <a:pt x="46532" y="94792"/>
                  </a:lnTo>
                  <a:lnTo>
                    <a:pt x="46532" y="87769"/>
                  </a:lnTo>
                  <a:close/>
                </a:path>
                <a:path w="78739" h="107314">
                  <a:moveTo>
                    <a:pt x="46532" y="78994"/>
                  </a:moveTo>
                  <a:lnTo>
                    <a:pt x="40386" y="80746"/>
                  </a:lnTo>
                  <a:lnTo>
                    <a:pt x="40386" y="86893"/>
                  </a:lnTo>
                  <a:lnTo>
                    <a:pt x="46532" y="86017"/>
                  </a:lnTo>
                  <a:lnTo>
                    <a:pt x="46532" y="78994"/>
                  </a:lnTo>
                  <a:close/>
                </a:path>
                <a:path w="78739" h="107314">
                  <a:moveTo>
                    <a:pt x="46532" y="70218"/>
                  </a:moveTo>
                  <a:lnTo>
                    <a:pt x="40386" y="71970"/>
                  </a:lnTo>
                  <a:lnTo>
                    <a:pt x="40386" y="78117"/>
                  </a:lnTo>
                  <a:lnTo>
                    <a:pt x="46532" y="76365"/>
                  </a:lnTo>
                  <a:lnTo>
                    <a:pt x="46532" y="70218"/>
                  </a:lnTo>
                  <a:close/>
                </a:path>
                <a:path w="78739" h="107314">
                  <a:moveTo>
                    <a:pt x="46532" y="61442"/>
                  </a:moveTo>
                  <a:lnTo>
                    <a:pt x="40386" y="62318"/>
                  </a:lnTo>
                  <a:lnTo>
                    <a:pt x="40386" y="69342"/>
                  </a:lnTo>
                  <a:lnTo>
                    <a:pt x="46532" y="68453"/>
                  </a:lnTo>
                  <a:lnTo>
                    <a:pt x="46532" y="61442"/>
                  </a:lnTo>
                  <a:close/>
                </a:path>
                <a:path w="78739" h="107314">
                  <a:moveTo>
                    <a:pt x="46532" y="51790"/>
                  </a:moveTo>
                  <a:lnTo>
                    <a:pt x="40386" y="53543"/>
                  </a:lnTo>
                  <a:lnTo>
                    <a:pt x="40386" y="60553"/>
                  </a:lnTo>
                  <a:lnTo>
                    <a:pt x="46532" y="58826"/>
                  </a:lnTo>
                  <a:lnTo>
                    <a:pt x="46532" y="51790"/>
                  </a:lnTo>
                  <a:close/>
                </a:path>
                <a:path w="78739" h="107314">
                  <a:moveTo>
                    <a:pt x="46532" y="26327"/>
                  </a:moveTo>
                  <a:lnTo>
                    <a:pt x="40386" y="28092"/>
                  </a:lnTo>
                  <a:lnTo>
                    <a:pt x="40386" y="34226"/>
                  </a:lnTo>
                  <a:lnTo>
                    <a:pt x="46532" y="33350"/>
                  </a:lnTo>
                  <a:lnTo>
                    <a:pt x="46532" y="26327"/>
                  </a:lnTo>
                  <a:close/>
                </a:path>
                <a:path w="78739" h="107314">
                  <a:moveTo>
                    <a:pt x="46532" y="17551"/>
                  </a:moveTo>
                  <a:lnTo>
                    <a:pt x="40386" y="18427"/>
                  </a:lnTo>
                  <a:lnTo>
                    <a:pt x="40386" y="25450"/>
                  </a:lnTo>
                  <a:lnTo>
                    <a:pt x="46532" y="24574"/>
                  </a:lnTo>
                  <a:lnTo>
                    <a:pt x="46532" y="17551"/>
                  </a:lnTo>
                  <a:close/>
                </a:path>
                <a:path w="78739" h="107314">
                  <a:moveTo>
                    <a:pt x="46532" y="8763"/>
                  </a:moveTo>
                  <a:lnTo>
                    <a:pt x="40386" y="9652"/>
                  </a:lnTo>
                  <a:lnTo>
                    <a:pt x="40386" y="16662"/>
                  </a:lnTo>
                  <a:lnTo>
                    <a:pt x="46532" y="14922"/>
                  </a:lnTo>
                  <a:lnTo>
                    <a:pt x="46532" y="8763"/>
                  </a:lnTo>
                  <a:close/>
                </a:path>
                <a:path w="78739" h="107314">
                  <a:moveTo>
                    <a:pt x="54432" y="86017"/>
                  </a:moveTo>
                  <a:lnTo>
                    <a:pt x="48298" y="86893"/>
                  </a:lnTo>
                  <a:lnTo>
                    <a:pt x="48298" y="93903"/>
                  </a:lnTo>
                  <a:lnTo>
                    <a:pt x="54432" y="93040"/>
                  </a:lnTo>
                  <a:lnTo>
                    <a:pt x="54432" y="86017"/>
                  </a:lnTo>
                  <a:close/>
                </a:path>
                <a:path w="78739" h="107314">
                  <a:moveTo>
                    <a:pt x="54432" y="76365"/>
                  </a:moveTo>
                  <a:lnTo>
                    <a:pt x="48298" y="78117"/>
                  </a:lnTo>
                  <a:lnTo>
                    <a:pt x="48298" y="85140"/>
                  </a:lnTo>
                  <a:lnTo>
                    <a:pt x="54432" y="83375"/>
                  </a:lnTo>
                  <a:lnTo>
                    <a:pt x="54432" y="76365"/>
                  </a:lnTo>
                  <a:close/>
                </a:path>
                <a:path w="78739" h="107314">
                  <a:moveTo>
                    <a:pt x="54432" y="68453"/>
                  </a:moveTo>
                  <a:lnTo>
                    <a:pt x="48298" y="69342"/>
                  </a:lnTo>
                  <a:lnTo>
                    <a:pt x="48298" y="76365"/>
                  </a:lnTo>
                  <a:lnTo>
                    <a:pt x="54432" y="74599"/>
                  </a:lnTo>
                  <a:lnTo>
                    <a:pt x="54432" y="68453"/>
                  </a:lnTo>
                  <a:close/>
                </a:path>
                <a:path w="78739" h="107314">
                  <a:moveTo>
                    <a:pt x="54432" y="58826"/>
                  </a:moveTo>
                  <a:lnTo>
                    <a:pt x="48298" y="60553"/>
                  </a:lnTo>
                  <a:lnTo>
                    <a:pt x="48298" y="67576"/>
                  </a:lnTo>
                  <a:lnTo>
                    <a:pt x="54432" y="65824"/>
                  </a:lnTo>
                  <a:lnTo>
                    <a:pt x="54432" y="58826"/>
                  </a:lnTo>
                  <a:close/>
                </a:path>
                <a:path w="78739" h="107314">
                  <a:moveTo>
                    <a:pt x="54432" y="50025"/>
                  </a:moveTo>
                  <a:lnTo>
                    <a:pt x="48298" y="51790"/>
                  </a:lnTo>
                  <a:lnTo>
                    <a:pt x="48298" y="58826"/>
                  </a:lnTo>
                  <a:lnTo>
                    <a:pt x="54432" y="57048"/>
                  </a:lnTo>
                  <a:lnTo>
                    <a:pt x="54432" y="50025"/>
                  </a:lnTo>
                  <a:close/>
                </a:path>
                <a:path w="78739" h="107314">
                  <a:moveTo>
                    <a:pt x="54432" y="14922"/>
                  </a:moveTo>
                  <a:lnTo>
                    <a:pt x="48298" y="16662"/>
                  </a:lnTo>
                  <a:lnTo>
                    <a:pt x="48298" y="23698"/>
                  </a:lnTo>
                  <a:lnTo>
                    <a:pt x="54432" y="21920"/>
                  </a:lnTo>
                  <a:lnTo>
                    <a:pt x="54432" y="14922"/>
                  </a:lnTo>
                  <a:close/>
                </a:path>
                <a:path w="78739" h="107314">
                  <a:moveTo>
                    <a:pt x="54432" y="6134"/>
                  </a:moveTo>
                  <a:lnTo>
                    <a:pt x="48298" y="7886"/>
                  </a:lnTo>
                  <a:lnTo>
                    <a:pt x="48298" y="14922"/>
                  </a:lnTo>
                  <a:lnTo>
                    <a:pt x="54432" y="13169"/>
                  </a:lnTo>
                  <a:lnTo>
                    <a:pt x="54432" y="6134"/>
                  </a:lnTo>
                  <a:close/>
                </a:path>
                <a:path w="78739" h="107314">
                  <a:moveTo>
                    <a:pt x="62344" y="83375"/>
                  </a:moveTo>
                  <a:lnTo>
                    <a:pt x="56184" y="85140"/>
                  </a:lnTo>
                  <a:lnTo>
                    <a:pt x="56184" y="92163"/>
                  </a:lnTo>
                  <a:lnTo>
                    <a:pt x="62344" y="90424"/>
                  </a:lnTo>
                  <a:lnTo>
                    <a:pt x="62344" y="83375"/>
                  </a:lnTo>
                  <a:close/>
                </a:path>
                <a:path w="78739" h="107314">
                  <a:moveTo>
                    <a:pt x="62344" y="74599"/>
                  </a:moveTo>
                  <a:lnTo>
                    <a:pt x="56184" y="76365"/>
                  </a:lnTo>
                  <a:lnTo>
                    <a:pt x="56184" y="83375"/>
                  </a:lnTo>
                  <a:lnTo>
                    <a:pt x="62344" y="81635"/>
                  </a:lnTo>
                  <a:lnTo>
                    <a:pt x="62344" y="74599"/>
                  </a:lnTo>
                  <a:close/>
                </a:path>
                <a:path w="78739" h="107314">
                  <a:moveTo>
                    <a:pt x="62344" y="65824"/>
                  </a:moveTo>
                  <a:lnTo>
                    <a:pt x="56184" y="67576"/>
                  </a:lnTo>
                  <a:lnTo>
                    <a:pt x="56184" y="74599"/>
                  </a:lnTo>
                  <a:lnTo>
                    <a:pt x="62344" y="72859"/>
                  </a:lnTo>
                  <a:lnTo>
                    <a:pt x="62344" y="65824"/>
                  </a:lnTo>
                  <a:close/>
                </a:path>
                <a:path w="78739" h="107314">
                  <a:moveTo>
                    <a:pt x="62344" y="57048"/>
                  </a:moveTo>
                  <a:lnTo>
                    <a:pt x="56184" y="58826"/>
                  </a:lnTo>
                  <a:lnTo>
                    <a:pt x="56184" y="64947"/>
                  </a:lnTo>
                  <a:lnTo>
                    <a:pt x="62344" y="63182"/>
                  </a:lnTo>
                  <a:lnTo>
                    <a:pt x="62344" y="57048"/>
                  </a:lnTo>
                  <a:close/>
                </a:path>
                <a:path w="78739" h="107314">
                  <a:moveTo>
                    <a:pt x="62344" y="49149"/>
                  </a:moveTo>
                  <a:lnTo>
                    <a:pt x="56184" y="50025"/>
                  </a:lnTo>
                  <a:lnTo>
                    <a:pt x="56184" y="56172"/>
                  </a:lnTo>
                  <a:lnTo>
                    <a:pt x="62344" y="55295"/>
                  </a:lnTo>
                  <a:lnTo>
                    <a:pt x="62344" y="49149"/>
                  </a:lnTo>
                  <a:close/>
                </a:path>
                <a:path w="78739" h="107314">
                  <a:moveTo>
                    <a:pt x="62344" y="13169"/>
                  </a:moveTo>
                  <a:lnTo>
                    <a:pt x="56184" y="14922"/>
                  </a:lnTo>
                  <a:lnTo>
                    <a:pt x="56184" y="21920"/>
                  </a:lnTo>
                  <a:lnTo>
                    <a:pt x="62344" y="20180"/>
                  </a:lnTo>
                  <a:lnTo>
                    <a:pt x="62344" y="13169"/>
                  </a:lnTo>
                  <a:close/>
                </a:path>
                <a:path w="78739" h="107314">
                  <a:moveTo>
                    <a:pt x="62344" y="4381"/>
                  </a:moveTo>
                  <a:lnTo>
                    <a:pt x="56184" y="6134"/>
                  </a:lnTo>
                  <a:lnTo>
                    <a:pt x="56184" y="12293"/>
                  </a:lnTo>
                  <a:lnTo>
                    <a:pt x="62344" y="11391"/>
                  </a:lnTo>
                  <a:lnTo>
                    <a:pt x="62344" y="4381"/>
                  </a:lnTo>
                  <a:close/>
                </a:path>
                <a:path w="78739" h="107314">
                  <a:moveTo>
                    <a:pt x="70231" y="81635"/>
                  </a:moveTo>
                  <a:lnTo>
                    <a:pt x="64096" y="83375"/>
                  </a:lnTo>
                  <a:lnTo>
                    <a:pt x="64096" y="89535"/>
                  </a:lnTo>
                  <a:lnTo>
                    <a:pt x="70231" y="87769"/>
                  </a:lnTo>
                  <a:lnTo>
                    <a:pt x="70231" y="81635"/>
                  </a:lnTo>
                  <a:close/>
                </a:path>
                <a:path w="78739" h="107314">
                  <a:moveTo>
                    <a:pt x="70231" y="72859"/>
                  </a:moveTo>
                  <a:lnTo>
                    <a:pt x="64096" y="74599"/>
                  </a:lnTo>
                  <a:lnTo>
                    <a:pt x="64096" y="80746"/>
                  </a:lnTo>
                  <a:lnTo>
                    <a:pt x="70231" y="78994"/>
                  </a:lnTo>
                  <a:lnTo>
                    <a:pt x="70231" y="72859"/>
                  </a:lnTo>
                  <a:close/>
                </a:path>
                <a:path w="78739" h="107314">
                  <a:moveTo>
                    <a:pt x="70231" y="63182"/>
                  </a:moveTo>
                  <a:lnTo>
                    <a:pt x="64096" y="64947"/>
                  </a:lnTo>
                  <a:lnTo>
                    <a:pt x="64096" y="71970"/>
                  </a:lnTo>
                  <a:lnTo>
                    <a:pt x="70231" y="70218"/>
                  </a:lnTo>
                  <a:lnTo>
                    <a:pt x="70231" y="63182"/>
                  </a:lnTo>
                  <a:close/>
                </a:path>
                <a:path w="78739" h="107314">
                  <a:moveTo>
                    <a:pt x="70231" y="55295"/>
                  </a:moveTo>
                  <a:lnTo>
                    <a:pt x="64096" y="56172"/>
                  </a:lnTo>
                  <a:lnTo>
                    <a:pt x="64096" y="63182"/>
                  </a:lnTo>
                  <a:lnTo>
                    <a:pt x="70231" y="61442"/>
                  </a:lnTo>
                  <a:lnTo>
                    <a:pt x="70231" y="55295"/>
                  </a:lnTo>
                  <a:close/>
                </a:path>
                <a:path w="78739" h="107314">
                  <a:moveTo>
                    <a:pt x="70231" y="46520"/>
                  </a:moveTo>
                  <a:lnTo>
                    <a:pt x="64096" y="48272"/>
                  </a:lnTo>
                  <a:lnTo>
                    <a:pt x="64096" y="54406"/>
                  </a:lnTo>
                  <a:lnTo>
                    <a:pt x="70231" y="52654"/>
                  </a:lnTo>
                  <a:lnTo>
                    <a:pt x="70231" y="46520"/>
                  </a:lnTo>
                  <a:close/>
                </a:path>
                <a:path w="78739" h="107314">
                  <a:moveTo>
                    <a:pt x="70231" y="11391"/>
                  </a:moveTo>
                  <a:lnTo>
                    <a:pt x="64096" y="12293"/>
                  </a:lnTo>
                  <a:lnTo>
                    <a:pt x="64096" y="19304"/>
                  </a:lnTo>
                  <a:lnTo>
                    <a:pt x="70231" y="18427"/>
                  </a:lnTo>
                  <a:lnTo>
                    <a:pt x="70231" y="11391"/>
                  </a:lnTo>
                  <a:close/>
                </a:path>
                <a:path w="78739" h="107314">
                  <a:moveTo>
                    <a:pt x="70231" y="2616"/>
                  </a:moveTo>
                  <a:lnTo>
                    <a:pt x="64096" y="4381"/>
                  </a:lnTo>
                  <a:lnTo>
                    <a:pt x="64096" y="10528"/>
                  </a:lnTo>
                  <a:lnTo>
                    <a:pt x="70231" y="9652"/>
                  </a:lnTo>
                  <a:lnTo>
                    <a:pt x="70231" y="2616"/>
                  </a:lnTo>
                  <a:close/>
                </a:path>
                <a:path w="78739" h="107314">
                  <a:moveTo>
                    <a:pt x="78117" y="78994"/>
                  </a:moveTo>
                  <a:lnTo>
                    <a:pt x="71983" y="80746"/>
                  </a:lnTo>
                  <a:lnTo>
                    <a:pt x="71983" y="87769"/>
                  </a:lnTo>
                  <a:lnTo>
                    <a:pt x="78117" y="86017"/>
                  </a:lnTo>
                  <a:lnTo>
                    <a:pt x="78117" y="78994"/>
                  </a:lnTo>
                  <a:close/>
                </a:path>
                <a:path w="78739" h="107314">
                  <a:moveTo>
                    <a:pt x="78117" y="70218"/>
                  </a:moveTo>
                  <a:lnTo>
                    <a:pt x="71983" y="71970"/>
                  </a:lnTo>
                  <a:lnTo>
                    <a:pt x="71983" y="78994"/>
                  </a:lnTo>
                  <a:lnTo>
                    <a:pt x="78117" y="77228"/>
                  </a:lnTo>
                  <a:lnTo>
                    <a:pt x="78117" y="70218"/>
                  </a:lnTo>
                  <a:close/>
                </a:path>
                <a:path w="78739" h="107314">
                  <a:moveTo>
                    <a:pt x="78117" y="61442"/>
                  </a:moveTo>
                  <a:lnTo>
                    <a:pt x="71983" y="63182"/>
                  </a:lnTo>
                  <a:lnTo>
                    <a:pt x="71983" y="70218"/>
                  </a:lnTo>
                  <a:lnTo>
                    <a:pt x="78117" y="68453"/>
                  </a:lnTo>
                  <a:lnTo>
                    <a:pt x="78117" y="61442"/>
                  </a:lnTo>
                  <a:close/>
                </a:path>
                <a:path w="78739" h="107314">
                  <a:moveTo>
                    <a:pt x="78117" y="52654"/>
                  </a:moveTo>
                  <a:lnTo>
                    <a:pt x="71983" y="54406"/>
                  </a:lnTo>
                  <a:lnTo>
                    <a:pt x="71983" y="61442"/>
                  </a:lnTo>
                  <a:lnTo>
                    <a:pt x="78117" y="59677"/>
                  </a:lnTo>
                  <a:lnTo>
                    <a:pt x="78117" y="52654"/>
                  </a:lnTo>
                  <a:close/>
                </a:path>
                <a:path w="78739" h="107314">
                  <a:moveTo>
                    <a:pt x="78117" y="44767"/>
                  </a:moveTo>
                  <a:lnTo>
                    <a:pt x="71983" y="46520"/>
                  </a:lnTo>
                  <a:lnTo>
                    <a:pt x="71983" y="51790"/>
                  </a:lnTo>
                  <a:lnTo>
                    <a:pt x="78117" y="50914"/>
                  </a:lnTo>
                  <a:lnTo>
                    <a:pt x="78117" y="44767"/>
                  </a:lnTo>
                  <a:close/>
                </a:path>
                <a:path w="78739" h="107314">
                  <a:moveTo>
                    <a:pt x="78117" y="9652"/>
                  </a:moveTo>
                  <a:lnTo>
                    <a:pt x="71983" y="11391"/>
                  </a:lnTo>
                  <a:lnTo>
                    <a:pt x="71983" y="17551"/>
                  </a:lnTo>
                  <a:lnTo>
                    <a:pt x="78117" y="15786"/>
                  </a:lnTo>
                  <a:lnTo>
                    <a:pt x="78117" y="9652"/>
                  </a:lnTo>
                  <a:close/>
                </a:path>
                <a:path w="78739" h="107314">
                  <a:moveTo>
                    <a:pt x="78117" y="0"/>
                  </a:moveTo>
                  <a:lnTo>
                    <a:pt x="71983" y="1739"/>
                  </a:lnTo>
                  <a:lnTo>
                    <a:pt x="71983" y="8763"/>
                  </a:lnTo>
                  <a:lnTo>
                    <a:pt x="78117" y="7023"/>
                  </a:lnTo>
                  <a:lnTo>
                    <a:pt x="781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231424" y="5759500"/>
              <a:ext cx="171450" cy="123825"/>
            </a:xfrm>
            <a:custGeom>
              <a:avLst/>
              <a:gdLst/>
              <a:ahLst/>
              <a:cxnLst/>
              <a:rect l="l" t="t" r="r" b="b"/>
              <a:pathLst>
                <a:path w="171450" h="123825">
                  <a:moveTo>
                    <a:pt x="7023" y="114998"/>
                  </a:moveTo>
                  <a:lnTo>
                    <a:pt x="0" y="116751"/>
                  </a:lnTo>
                  <a:lnTo>
                    <a:pt x="0" y="123786"/>
                  </a:lnTo>
                  <a:lnTo>
                    <a:pt x="7023" y="122008"/>
                  </a:lnTo>
                  <a:lnTo>
                    <a:pt x="7023" y="114998"/>
                  </a:lnTo>
                  <a:close/>
                </a:path>
                <a:path w="171450" h="123825">
                  <a:moveTo>
                    <a:pt x="7023" y="95681"/>
                  </a:moveTo>
                  <a:lnTo>
                    <a:pt x="0" y="98323"/>
                  </a:lnTo>
                  <a:lnTo>
                    <a:pt x="0" y="105333"/>
                  </a:lnTo>
                  <a:lnTo>
                    <a:pt x="7023" y="103581"/>
                  </a:lnTo>
                  <a:lnTo>
                    <a:pt x="7023" y="95681"/>
                  </a:lnTo>
                  <a:close/>
                </a:path>
                <a:path w="171450" h="123825">
                  <a:moveTo>
                    <a:pt x="7023" y="86906"/>
                  </a:moveTo>
                  <a:lnTo>
                    <a:pt x="0" y="88658"/>
                  </a:lnTo>
                  <a:lnTo>
                    <a:pt x="0" y="95681"/>
                  </a:lnTo>
                  <a:lnTo>
                    <a:pt x="7023" y="93916"/>
                  </a:lnTo>
                  <a:lnTo>
                    <a:pt x="7023" y="86906"/>
                  </a:lnTo>
                  <a:close/>
                </a:path>
                <a:path w="171450" h="123825">
                  <a:moveTo>
                    <a:pt x="7023" y="77254"/>
                  </a:moveTo>
                  <a:lnTo>
                    <a:pt x="0" y="79883"/>
                  </a:lnTo>
                  <a:lnTo>
                    <a:pt x="0" y="86906"/>
                  </a:lnTo>
                  <a:lnTo>
                    <a:pt x="7023" y="84264"/>
                  </a:lnTo>
                  <a:lnTo>
                    <a:pt x="7023" y="77254"/>
                  </a:lnTo>
                  <a:close/>
                </a:path>
                <a:path w="171450" h="123825">
                  <a:moveTo>
                    <a:pt x="7023" y="68465"/>
                  </a:moveTo>
                  <a:lnTo>
                    <a:pt x="0" y="70218"/>
                  </a:lnTo>
                  <a:lnTo>
                    <a:pt x="0" y="77254"/>
                  </a:lnTo>
                  <a:lnTo>
                    <a:pt x="7023" y="75476"/>
                  </a:lnTo>
                  <a:lnTo>
                    <a:pt x="7023" y="68465"/>
                  </a:lnTo>
                  <a:close/>
                </a:path>
                <a:path w="171450" h="123825">
                  <a:moveTo>
                    <a:pt x="7023" y="58801"/>
                  </a:moveTo>
                  <a:lnTo>
                    <a:pt x="0" y="60566"/>
                  </a:lnTo>
                  <a:lnTo>
                    <a:pt x="0" y="67589"/>
                  </a:lnTo>
                  <a:lnTo>
                    <a:pt x="7023" y="65849"/>
                  </a:lnTo>
                  <a:lnTo>
                    <a:pt x="7023" y="58801"/>
                  </a:lnTo>
                  <a:close/>
                </a:path>
                <a:path w="171450" h="123825">
                  <a:moveTo>
                    <a:pt x="15798" y="112369"/>
                  </a:moveTo>
                  <a:lnTo>
                    <a:pt x="8775" y="114109"/>
                  </a:lnTo>
                  <a:lnTo>
                    <a:pt x="8775" y="121132"/>
                  </a:lnTo>
                  <a:lnTo>
                    <a:pt x="15798" y="119380"/>
                  </a:lnTo>
                  <a:lnTo>
                    <a:pt x="15798" y="112369"/>
                  </a:lnTo>
                  <a:close/>
                </a:path>
                <a:path w="171450" h="123825">
                  <a:moveTo>
                    <a:pt x="15798" y="93916"/>
                  </a:moveTo>
                  <a:lnTo>
                    <a:pt x="8775" y="95681"/>
                  </a:lnTo>
                  <a:lnTo>
                    <a:pt x="8775" y="102704"/>
                  </a:lnTo>
                  <a:lnTo>
                    <a:pt x="15798" y="100939"/>
                  </a:lnTo>
                  <a:lnTo>
                    <a:pt x="15798" y="93916"/>
                  </a:lnTo>
                  <a:close/>
                </a:path>
                <a:path w="171450" h="123825">
                  <a:moveTo>
                    <a:pt x="15798" y="84264"/>
                  </a:moveTo>
                  <a:lnTo>
                    <a:pt x="8775" y="86906"/>
                  </a:lnTo>
                  <a:lnTo>
                    <a:pt x="8775" y="93916"/>
                  </a:lnTo>
                  <a:lnTo>
                    <a:pt x="15798" y="91287"/>
                  </a:lnTo>
                  <a:lnTo>
                    <a:pt x="15798" y="84264"/>
                  </a:lnTo>
                  <a:close/>
                </a:path>
                <a:path w="171450" h="123825">
                  <a:moveTo>
                    <a:pt x="15798" y="75476"/>
                  </a:moveTo>
                  <a:lnTo>
                    <a:pt x="8775" y="77254"/>
                  </a:lnTo>
                  <a:lnTo>
                    <a:pt x="8775" y="84264"/>
                  </a:lnTo>
                  <a:lnTo>
                    <a:pt x="15798" y="82511"/>
                  </a:lnTo>
                  <a:lnTo>
                    <a:pt x="15798" y="75476"/>
                  </a:lnTo>
                  <a:close/>
                </a:path>
                <a:path w="171450" h="123825">
                  <a:moveTo>
                    <a:pt x="15798" y="65849"/>
                  </a:moveTo>
                  <a:lnTo>
                    <a:pt x="8775" y="67589"/>
                  </a:lnTo>
                  <a:lnTo>
                    <a:pt x="8775" y="75476"/>
                  </a:lnTo>
                  <a:lnTo>
                    <a:pt x="15798" y="72847"/>
                  </a:lnTo>
                  <a:lnTo>
                    <a:pt x="15798" y="65849"/>
                  </a:lnTo>
                  <a:close/>
                </a:path>
                <a:path w="171450" h="123825">
                  <a:moveTo>
                    <a:pt x="15798" y="57061"/>
                  </a:moveTo>
                  <a:lnTo>
                    <a:pt x="8775" y="58801"/>
                  </a:lnTo>
                  <a:lnTo>
                    <a:pt x="8775" y="65849"/>
                  </a:lnTo>
                  <a:lnTo>
                    <a:pt x="15798" y="64084"/>
                  </a:lnTo>
                  <a:lnTo>
                    <a:pt x="15798" y="57061"/>
                  </a:lnTo>
                  <a:close/>
                </a:path>
                <a:path w="171450" h="123825">
                  <a:moveTo>
                    <a:pt x="23698" y="109740"/>
                  </a:moveTo>
                  <a:lnTo>
                    <a:pt x="17564" y="112369"/>
                  </a:lnTo>
                  <a:lnTo>
                    <a:pt x="17564" y="119380"/>
                  </a:lnTo>
                  <a:lnTo>
                    <a:pt x="23698" y="116751"/>
                  </a:lnTo>
                  <a:lnTo>
                    <a:pt x="23698" y="109740"/>
                  </a:lnTo>
                  <a:close/>
                </a:path>
                <a:path w="171450" h="123825">
                  <a:moveTo>
                    <a:pt x="23698" y="91287"/>
                  </a:moveTo>
                  <a:lnTo>
                    <a:pt x="17564" y="93916"/>
                  </a:lnTo>
                  <a:lnTo>
                    <a:pt x="17564" y="100939"/>
                  </a:lnTo>
                  <a:lnTo>
                    <a:pt x="23698" y="98323"/>
                  </a:lnTo>
                  <a:lnTo>
                    <a:pt x="23698" y="91287"/>
                  </a:lnTo>
                  <a:close/>
                </a:path>
                <a:path w="171450" h="123825">
                  <a:moveTo>
                    <a:pt x="23698" y="82511"/>
                  </a:moveTo>
                  <a:lnTo>
                    <a:pt x="17564" y="84264"/>
                  </a:lnTo>
                  <a:lnTo>
                    <a:pt x="17564" y="91287"/>
                  </a:lnTo>
                  <a:lnTo>
                    <a:pt x="23698" y="89535"/>
                  </a:lnTo>
                  <a:lnTo>
                    <a:pt x="23698" y="82511"/>
                  </a:lnTo>
                  <a:close/>
                </a:path>
                <a:path w="171450" h="123825">
                  <a:moveTo>
                    <a:pt x="23698" y="72847"/>
                  </a:moveTo>
                  <a:lnTo>
                    <a:pt x="17564" y="75476"/>
                  </a:lnTo>
                  <a:lnTo>
                    <a:pt x="17564" y="81635"/>
                  </a:lnTo>
                  <a:lnTo>
                    <a:pt x="23698" y="79883"/>
                  </a:lnTo>
                  <a:lnTo>
                    <a:pt x="23698" y="72847"/>
                  </a:lnTo>
                  <a:close/>
                </a:path>
                <a:path w="171450" h="123825">
                  <a:moveTo>
                    <a:pt x="23698" y="64084"/>
                  </a:moveTo>
                  <a:lnTo>
                    <a:pt x="17564" y="65849"/>
                  </a:lnTo>
                  <a:lnTo>
                    <a:pt x="17564" y="72847"/>
                  </a:lnTo>
                  <a:lnTo>
                    <a:pt x="23698" y="71107"/>
                  </a:lnTo>
                  <a:lnTo>
                    <a:pt x="23698" y="64084"/>
                  </a:lnTo>
                  <a:close/>
                </a:path>
                <a:path w="171450" h="123825">
                  <a:moveTo>
                    <a:pt x="23698" y="54432"/>
                  </a:moveTo>
                  <a:lnTo>
                    <a:pt x="17564" y="56172"/>
                  </a:lnTo>
                  <a:lnTo>
                    <a:pt x="17564" y="63207"/>
                  </a:lnTo>
                  <a:lnTo>
                    <a:pt x="23698" y="61455"/>
                  </a:lnTo>
                  <a:lnTo>
                    <a:pt x="23698" y="54432"/>
                  </a:lnTo>
                  <a:close/>
                </a:path>
                <a:path w="171450" h="123825">
                  <a:moveTo>
                    <a:pt x="32486" y="107975"/>
                  </a:moveTo>
                  <a:lnTo>
                    <a:pt x="25463" y="109740"/>
                  </a:lnTo>
                  <a:lnTo>
                    <a:pt x="25463" y="116751"/>
                  </a:lnTo>
                  <a:lnTo>
                    <a:pt x="32486" y="114998"/>
                  </a:lnTo>
                  <a:lnTo>
                    <a:pt x="32486" y="107975"/>
                  </a:lnTo>
                  <a:close/>
                </a:path>
                <a:path w="171450" h="123825">
                  <a:moveTo>
                    <a:pt x="32486" y="89535"/>
                  </a:moveTo>
                  <a:lnTo>
                    <a:pt x="25463" y="91287"/>
                  </a:lnTo>
                  <a:lnTo>
                    <a:pt x="25463" y="98323"/>
                  </a:lnTo>
                  <a:lnTo>
                    <a:pt x="32486" y="96545"/>
                  </a:lnTo>
                  <a:lnTo>
                    <a:pt x="32486" y="89535"/>
                  </a:lnTo>
                  <a:close/>
                </a:path>
                <a:path w="171450" h="123825">
                  <a:moveTo>
                    <a:pt x="32486" y="79883"/>
                  </a:moveTo>
                  <a:lnTo>
                    <a:pt x="25463" y="81635"/>
                  </a:lnTo>
                  <a:lnTo>
                    <a:pt x="25463" y="88658"/>
                  </a:lnTo>
                  <a:lnTo>
                    <a:pt x="32486" y="86906"/>
                  </a:lnTo>
                  <a:lnTo>
                    <a:pt x="32486" y="79883"/>
                  </a:lnTo>
                  <a:close/>
                </a:path>
                <a:path w="171450" h="123825">
                  <a:moveTo>
                    <a:pt x="32486" y="71107"/>
                  </a:moveTo>
                  <a:lnTo>
                    <a:pt x="25463" y="72847"/>
                  </a:lnTo>
                  <a:lnTo>
                    <a:pt x="25463" y="79883"/>
                  </a:lnTo>
                  <a:lnTo>
                    <a:pt x="32486" y="78117"/>
                  </a:lnTo>
                  <a:lnTo>
                    <a:pt x="32486" y="71107"/>
                  </a:lnTo>
                  <a:close/>
                </a:path>
                <a:path w="171450" h="123825">
                  <a:moveTo>
                    <a:pt x="32486" y="61455"/>
                  </a:moveTo>
                  <a:lnTo>
                    <a:pt x="25463" y="63207"/>
                  </a:lnTo>
                  <a:lnTo>
                    <a:pt x="25463" y="70218"/>
                  </a:lnTo>
                  <a:lnTo>
                    <a:pt x="32486" y="68465"/>
                  </a:lnTo>
                  <a:lnTo>
                    <a:pt x="32486" y="61455"/>
                  </a:lnTo>
                  <a:close/>
                </a:path>
                <a:path w="171450" h="123825">
                  <a:moveTo>
                    <a:pt x="32486" y="52654"/>
                  </a:moveTo>
                  <a:lnTo>
                    <a:pt x="25463" y="54432"/>
                  </a:lnTo>
                  <a:lnTo>
                    <a:pt x="25463" y="61455"/>
                  </a:lnTo>
                  <a:lnTo>
                    <a:pt x="32486" y="59690"/>
                  </a:lnTo>
                  <a:lnTo>
                    <a:pt x="32486" y="52654"/>
                  </a:lnTo>
                  <a:close/>
                </a:path>
                <a:path w="171450" h="123825">
                  <a:moveTo>
                    <a:pt x="41249" y="105333"/>
                  </a:moveTo>
                  <a:lnTo>
                    <a:pt x="34239" y="107086"/>
                  </a:lnTo>
                  <a:lnTo>
                    <a:pt x="34239" y="114109"/>
                  </a:lnTo>
                  <a:lnTo>
                    <a:pt x="41249" y="112369"/>
                  </a:lnTo>
                  <a:lnTo>
                    <a:pt x="41249" y="105333"/>
                  </a:lnTo>
                  <a:close/>
                </a:path>
                <a:path w="171450" h="123825">
                  <a:moveTo>
                    <a:pt x="41249" y="86906"/>
                  </a:moveTo>
                  <a:lnTo>
                    <a:pt x="34239" y="88658"/>
                  </a:lnTo>
                  <a:lnTo>
                    <a:pt x="34239" y="95681"/>
                  </a:lnTo>
                  <a:lnTo>
                    <a:pt x="41249" y="93916"/>
                  </a:lnTo>
                  <a:lnTo>
                    <a:pt x="41249" y="86906"/>
                  </a:lnTo>
                  <a:close/>
                </a:path>
                <a:path w="171450" h="123825">
                  <a:moveTo>
                    <a:pt x="41249" y="78117"/>
                  </a:moveTo>
                  <a:lnTo>
                    <a:pt x="34239" y="79883"/>
                  </a:lnTo>
                  <a:lnTo>
                    <a:pt x="34239" y="86906"/>
                  </a:lnTo>
                  <a:lnTo>
                    <a:pt x="41249" y="85153"/>
                  </a:lnTo>
                  <a:lnTo>
                    <a:pt x="41249" y="78117"/>
                  </a:lnTo>
                  <a:close/>
                </a:path>
                <a:path w="171450" h="123825">
                  <a:moveTo>
                    <a:pt x="41249" y="68465"/>
                  </a:moveTo>
                  <a:lnTo>
                    <a:pt x="34239" y="70218"/>
                  </a:lnTo>
                  <a:lnTo>
                    <a:pt x="34239" y="77254"/>
                  </a:lnTo>
                  <a:lnTo>
                    <a:pt x="41249" y="75476"/>
                  </a:lnTo>
                  <a:lnTo>
                    <a:pt x="41249" y="68465"/>
                  </a:lnTo>
                  <a:close/>
                </a:path>
                <a:path w="171450" h="123825">
                  <a:moveTo>
                    <a:pt x="41249" y="59690"/>
                  </a:moveTo>
                  <a:lnTo>
                    <a:pt x="34239" y="61455"/>
                  </a:lnTo>
                  <a:lnTo>
                    <a:pt x="34239" y="68465"/>
                  </a:lnTo>
                  <a:lnTo>
                    <a:pt x="41249" y="66713"/>
                  </a:lnTo>
                  <a:lnTo>
                    <a:pt x="41249" y="59690"/>
                  </a:lnTo>
                  <a:close/>
                </a:path>
                <a:path w="171450" h="123825">
                  <a:moveTo>
                    <a:pt x="41249" y="50025"/>
                  </a:moveTo>
                  <a:lnTo>
                    <a:pt x="34239" y="51790"/>
                  </a:lnTo>
                  <a:lnTo>
                    <a:pt x="34239" y="58801"/>
                  </a:lnTo>
                  <a:lnTo>
                    <a:pt x="41249" y="57061"/>
                  </a:lnTo>
                  <a:lnTo>
                    <a:pt x="41249" y="50025"/>
                  </a:lnTo>
                  <a:close/>
                </a:path>
                <a:path w="171450" h="123825">
                  <a:moveTo>
                    <a:pt x="49149" y="102704"/>
                  </a:moveTo>
                  <a:lnTo>
                    <a:pt x="43002" y="105333"/>
                  </a:lnTo>
                  <a:lnTo>
                    <a:pt x="43002" y="112369"/>
                  </a:lnTo>
                  <a:lnTo>
                    <a:pt x="49149" y="109740"/>
                  </a:lnTo>
                  <a:lnTo>
                    <a:pt x="49149" y="102704"/>
                  </a:lnTo>
                  <a:close/>
                </a:path>
                <a:path w="171450" h="123825">
                  <a:moveTo>
                    <a:pt x="49149" y="85153"/>
                  </a:moveTo>
                  <a:lnTo>
                    <a:pt x="43002" y="86906"/>
                  </a:lnTo>
                  <a:lnTo>
                    <a:pt x="43002" y="93916"/>
                  </a:lnTo>
                  <a:lnTo>
                    <a:pt x="49149" y="92176"/>
                  </a:lnTo>
                  <a:lnTo>
                    <a:pt x="49149" y="85153"/>
                  </a:lnTo>
                  <a:close/>
                </a:path>
                <a:path w="171450" h="123825">
                  <a:moveTo>
                    <a:pt x="49149" y="75476"/>
                  </a:moveTo>
                  <a:lnTo>
                    <a:pt x="43002" y="77254"/>
                  </a:lnTo>
                  <a:lnTo>
                    <a:pt x="43002" y="84264"/>
                  </a:lnTo>
                  <a:lnTo>
                    <a:pt x="49149" y="82511"/>
                  </a:lnTo>
                  <a:lnTo>
                    <a:pt x="49149" y="75476"/>
                  </a:lnTo>
                  <a:close/>
                </a:path>
                <a:path w="171450" h="123825">
                  <a:moveTo>
                    <a:pt x="49149" y="66713"/>
                  </a:moveTo>
                  <a:lnTo>
                    <a:pt x="43002" y="68465"/>
                  </a:lnTo>
                  <a:lnTo>
                    <a:pt x="43002" y="75476"/>
                  </a:lnTo>
                  <a:lnTo>
                    <a:pt x="49149" y="73736"/>
                  </a:lnTo>
                  <a:lnTo>
                    <a:pt x="49149" y="66713"/>
                  </a:lnTo>
                  <a:close/>
                </a:path>
                <a:path w="171450" h="123825">
                  <a:moveTo>
                    <a:pt x="49149" y="57061"/>
                  </a:moveTo>
                  <a:lnTo>
                    <a:pt x="43002" y="58801"/>
                  </a:lnTo>
                  <a:lnTo>
                    <a:pt x="43002" y="65849"/>
                  </a:lnTo>
                  <a:lnTo>
                    <a:pt x="49149" y="64084"/>
                  </a:lnTo>
                  <a:lnTo>
                    <a:pt x="49149" y="57061"/>
                  </a:lnTo>
                  <a:close/>
                </a:path>
                <a:path w="171450" h="123825">
                  <a:moveTo>
                    <a:pt x="49149" y="48285"/>
                  </a:moveTo>
                  <a:lnTo>
                    <a:pt x="43002" y="50025"/>
                  </a:lnTo>
                  <a:lnTo>
                    <a:pt x="43002" y="56172"/>
                  </a:lnTo>
                  <a:lnTo>
                    <a:pt x="49149" y="55283"/>
                  </a:lnTo>
                  <a:lnTo>
                    <a:pt x="49149" y="48285"/>
                  </a:lnTo>
                  <a:close/>
                </a:path>
                <a:path w="171450" h="123825">
                  <a:moveTo>
                    <a:pt x="57061" y="100939"/>
                  </a:moveTo>
                  <a:lnTo>
                    <a:pt x="50914" y="102704"/>
                  </a:lnTo>
                  <a:lnTo>
                    <a:pt x="50914" y="109740"/>
                  </a:lnTo>
                  <a:lnTo>
                    <a:pt x="57061" y="107975"/>
                  </a:lnTo>
                  <a:lnTo>
                    <a:pt x="57061" y="100939"/>
                  </a:lnTo>
                  <a:close/>
                </a:path>
                <a:path w="171450" h="123825">
                  <a:moveTo>
                    <a:pt x="57061" y="73736"/>
                  </a:moveTo>
                  <a:lnTo>
                    <a:pt x="50914" y="75476"/>
                  </a:lnTo>
                  <a:lnTo>
                    <a:pt x="50914" y="81635"/>
                  </a:lnTo>
                  <a:lnTo>
                    <a:pt x="57061" y="80759"/>
                  </a:lnTo>
                  <a:lnTo>
                    <a:pt x="57061" y="73736"/>
                  </a:lnTo>
                  <a:close/>
                </a:path>
                <a:path w="171450" h="123825">
                  <a:moveTo>
                    <a:pt x="57061" y="64084"/>
                  </a:moveTo>
                  <a:lnTo>
                    <a:pt x="50914" y="65849"/>
                  </a:lnTo>
                  <a:lnTo>
                    <a:pt x="50914" y="72847"/>
                  </a:lnTo>
                  <a:lnTo>
                    <a:pt x="57061" y="71107"/>
                  </a:lnTo>
                  <a:lnTo>
                    <a:pt x="57061" y="64084"/>
                  </a:lnTo>
                  <a:close/>
                </a:path>
                <a:path w="171450" h="123825">
                  <a:moveTo>
                    <a:pt x="57061" y="55283"/>
                  </a:moveTo>
                  <a:lnTo>
                    <a:pt x="50914" y="56172"/>
                  </a:lnTo>
                  <a:lnTo>
                    <a:pt x="50914" y="63207"/>
                  </a:lnTo>
                  <a:lnTo>
                    <a:pt x="57061" y="62318"/>
                  </a:lnTo>
                  <a:lnTo>
                    <a:pt x="57061" y="55283"/>
                  </a:lnTo>
                  <a:close/>
                </a:path>
                <a:path w="171450" h="123825">
                  <a:moveTo>
                    <a:pt x="57061" y="45656"/>
                  </a:moveTo>
                  <a:lnTo>
                    <a:pt x="50914" y="47396"/>
                  </a:lnTo>
                  <a:lnTo>
                    <a:pt x="50914" y="54432"/>
                  </a:lnTo>
                  <a:lnTo>
                    <a:pt x="57061" y="52654"/>
                  </a:lnTo>
                  <a:lnTo>
                    <a:pt x="57061" y="45656"/>
                  </a:lnTo>
                  <a:close/>
                </a:path>
                <a:path w="171450" h="123825">
                  <a:moveTo>
                    <a:pt x="65836" y="98323"/>
                  </a:moveTo>
                  <a:lnTo>
                    <a:pt x="59690" y="100076"/>
                  </a:lnTo>
                  <a:lnTo>
                    <a:pt x="59690" y="107086"/>
                  </a:lnTo>
                  <a:lnTo>
                    <a:pt x="65836" y="105333"/>
                  </a:lnTo>
                  <a:lnTo>
                    <a:pt x="65836" y="98323"/>
                  </a:lnTo>
                  <a:close/>
                </a:path>
                <a:path w="171450" h="123825">
                  <a:moveTo>
                    <a:pt x="65836" y="71107"/>
                  </a:moveTo>
                  <a:lnTo>
                    <a:pt x="59690" y="72847"/>
                  </a:lnTo>
                  <a:lnTo>
                    <a:pt x="59690" y="79883"/>
                  </a:lnTo>
                  <a:lnTo>
                    <a:pt x="65836" y="78117"/>
                  </a:lnTo>
                  <a:lnTo>
                    <a:pt x="65836" y="71107"/>
                  </a:lnTo>
                  <a:close/>
                </a:path>
                <a:path w="171450" h="123825">
                  <a:moveTo>
                    <a:pt x="65836" y="62318"/>
                  </a:moveTo>
                  <a:lnTo>
                    <a:pt x="59690" y="63207"/>
                  </a:lnTo>
                  <a:lnTo>
                    <a:pt x="59690" y="70218"/>
                  </a:lnTo>
                  <a:lnTo>
                    <a:pt x="65836" y="68465"/>
                  </a:lnTo>
                  <a:lnTo>
                    <a:pt x="65836" y="62318"/>
                  </a:lnTo>
                  <a:close/>
                </a:path>
                <a:path w="171450" h="123825">
                  <a:moveTo>
                    <a:pt x="65836" y="52654"/>
                  </a:moveTo>
                  <a:lnTo>
                    <a:pt x="59690" y="54432"/>
                  </a:lnTo>
                  <a:lnTo>
                    <a:pt x="59690" y="61455"/>
                  </a:lnTo>
                  <a:lnTo>
                    <a:pt x="65836" y="59690"/>
                  </a:lnTo>
                  <a:lnTo>
                    <a:pt x="65836" y="52654"/>
                  </a:lnTo>
                  <a:close/>
                </a:path>
                <a:path w="171450" h="123825">
                  <a:moveTo>
                    <a:pt x="65836" y="43891"/>
                  </a:moveTo>
                  <a:lnTo>
                    <a:pt x="59690" y="45656"/>
                  </a:lnTo>
                  <a:lnTo>
                    <a:pt x="59690" y="52654"/>
                  </a:lnTo>
                  <a:lnTo>
                    <a:pt x="65836" y="50914"/>
                  </a:lnTo>
                  <a:lnTo>
                    <a:pt x="65836" y="43891"/>
                  </a:lnTo>
                  <a:close/>
                </a:path>
                <a:path w="171450" h="123825">
                  <a:moveTo>
                    <a:pt x="74612" y="96545"/>
                  </a:moveTo>
                  <a:lnTo>
                    <a:pt x="67576" y="98323"/>
                  </a:lnTo>
                  <a:lnTo>
                    <a:pt x="67576" y="105333"/>
                  </a:lnTo>
                  <a:lnTo>
                    <a:pt x="74612" y="102704"/>
                  </a:lnTo>
                  <a:lnTo>
                    <a:pt x="74612" y="96545"/>
                  </a:lnTo>
                  <a:close/>
                </a:path>
                <a:path w="171450" h="123825">
                  <a:moveTo>
                    <a:pt x="74612" y="68465"/>
                  </a:moveTo>
                  <a:lnTo>
                    <a:pt x="67576" y="70218"/>
                  </a:lnTo>
                  <a:lnTo>
                    <a:pt x="67576" y="77254"/>
                  </a:lnTo>
                  <a:lnTo>
                    <a:pt x="74612" y="75476"/>
                  </a:lnTo>
                  <a:lnTo>
                    <a:pt x="74612" y="68465"/>
                  </a:lnTo>
                  <a:close/>
                </a:path>
                <a:path w="171450" h="123825">
                  <a:moveTo>
                    <a:pt x="74612" y="59690"/>
                  </a:moveTo>
                  <a:lnTo>
                    <a:pt x="67576" y="61455"/>
                  </a:lnTo>
                  <a:lnTo>
                    <a:pt x="67576" y="68465"/>
                  </a:lnTo>
                  <a:lnTo>
                    <a:pt x="74612" y="66713"/>
                  </a:lnTo>
                  <a:lnTo>
                    <a:pt x="74612" y="59690"/>
                  </a:lnTo>
                  <a:close/>
                </a:path>
                <a:path w="171450" h="123825">
                  <a:moveTo>
                    <a:pt x="74612" y="50914"/>
                  </a:moveTo>
                  <a:lnTo>
                    <a:pt x="67576" y="52654"/>
                  </a:lnTo>
                  <a:lnTo>
                    <a:pt x="67576" y="59690"/>
                  </a:lnTo>
                  <a:lnTo>
                    <a:pt x="74612" y="57937"/>
                  </a:lnTo>
                  <a:lnTo>
                    <a:pt x="74612" y="50914"/>
                  </a:lnTo>
                  <a:close/>
                </a:path>
                <a:path w="171450" h="123825">
                  <a:moveTo>
                    <a:pt x="74612" y="42125"/>
                  </a:moveTo>
                  <a:lnTo>
                    <a:pt x="67576" y="43014"/>
                  </a:lnTo>
                  <a:lnTo>
                    <a:pt x="67576" y="50025"/>
                  </a:lnTo>
                  <a:lnTo>
                    <a:pt x="74612" y="48285"/>
                  </a:lnTo>
                  <a:lnTo>
                    <a:pt x="74612" y="42125"/>
                  </a:lnTo>
                  <a:close/>
                </a:path>
                <a:path w="171450" h="123825">
                  <a:moveTo>
                    <a:pt x="82511" y="93916"/>
                  </a:moveTo>
                  <a:lnTo>
                    <a:pt x="76365" y="95681"/>
                  </a:lnTo>
                  <a:lnTo>
                    <a:pt x="76365" y="102704"/>
                  </a:lnTo>
                  <a:lnTo>
                    <a:pt x="82511" y="100939"/>
                  </a:lnTo>
                  <a:lnTo>
                    <a:pt x="82511" y="93916"/>
                  </a:lnTo>
                  <a:close/>
                </a:path>
                <a:path w="171450" h="123825">
                  <a:moveTo>
                    <a:pt x="82511" y="66713"/>
                  </a:moveTo>
                  <a:lnTo>
                    <a:pt x="76365" y="68465"/>
                  </a:lnTo>
                  <a:lnTo>
                    <a:pt x="76365" y="75476"/>
                  </a:lnTo>
                  <a:lnTo>
                    <a:pt x="82511" y="73736"/>
                  </a:lnTo>
                  <a:lnTo>
                    <a:pt x="82511" y="66713"/>
                  </a:lnTo>
                  <a:close/>
                </a:path>
                <a:path w="171450" h="123825">
                  <a:moveTo>
                    <a:pt x="82511" y="57937"/>
                  </a:moveTo>
                  <a:lnTo>
                    <a:pt x="76365" y="59690"/>
                  </a:lnTo>
                  <a:lnTo>
                    <a:pt x="76365" y="66713"/>
                  </a:lnTo>
                  <a:lnTo>
                    <a:pt x="82511" y="64084"/>
                  </a:lnTo>
                  <a:lnTo>
                    <a:pt x="82511" y="57937"/>
                  </a:lnTo>
                  <a:close/>
                </a:path>
                <a:path w="171450" h="123825">
                  <a:moveTo>
                    <a:pt x="82511" y="49149"/>
                  </a:moveTo>
                  <a:lnTo>
                    <a:pt x="76365" y="50025"/>
                  </a:lnTo>
                  <a:lnTo>
                    <a:pt x="76365" y="57061"/>
                  </a:lnTo>
                  <a:lnTo>
                    <a:pt x="82511" y="55283"/>
                  </a:lnTo>
                  <a:lnTo>
                    <a:pt x="82511" y="49149"/>
                  </a:lnTo>
                  <a:close/>
                </a:path>
                <a:path w="171450" h="123825">
                  <a:moveTo>
                    <a:pt x="82511" y="39497"/>
                  </a:moveTo>
                  <a:lnTo>
                    <a:pt x="76365" y="41249"/>
                  </a:lnTo>
                  <a:lnTo>
                    <a:pt x="76365" y="48285"/>
                  </a:lnTo>
                  <a:lnTo>
                    <a:pt x="82511" y="46520"/>
                  </a:lnTo>
                  <a:lnTo>
                    <a:pt x="82511" y="39497"/>
                  </a:lnTo>
                  <a:close/>
                </a:path>
                <a:path w="171450" h="123825">
                  <a:moveTo>
                    <a:pt x="99187" y="27228"/>
                  </a:moveTo>
                  <a:lnTo>
                    <a:pt x="93040" y="28968"/>
                  </a:lnTo>
                  <a:lnTo>
                    <a:pt x="93040" y="35115"/>
                  </a:lnTo>
                  <a:lnTo>
                    <a:pt x="99187" y="33362"/>
                  </a:lnTo>
                  <a:lnTo>
                    <a:pt x="99187" y="27228"/>
                  </a:lnTo>
                  <a:close/>
                </a:path>
                <a:path w="171450" h="123825">
                  <a:moveTo>
                    <a:pt x="107086" y="25463"/>
                  </a:moveTo>
                  <a:lnTo>
                    <a:pt x="100939" y="26339"/>
                  </a:lnTo>
                  <a:lnTo>
                    <a:pt x="100939" y="32486"/>
                  </a:lnTo>
                  <a:lnTo>
                    <a:pt x="107086" y="31597"/>
                  </a:lnTo>
                  <a:lnTo>
                    <a:pt x="107086" y="25463"/>
                  </a:lnTo>
                  <a:close/>
                </a:path>
                <a:path w="171450" h="123825">
                  <a:moveTo>
                    <a:pt x="114985" y="22821"/>
                  </a:moveTo>
                  <a:lnTo>
                    <a:pt x="108851" y="24574"/>
                  </a:lnTo>
                  <a:lnTo>
                    <a:pt x="108851" y="31597"/>
                  </a:lnTo>
                  <a:lnTo>
                    <a:pt x="114985" y="29845"/>
                  </a:lnTo>
                  <a:lnTo>
                    <a:pt x="114985" y="22821"/>
                  </a:lnTo>
                  <a:close/>
                </a:path>
                <a:path w="171450" h="123825">
                  <a:moveTo>
                    <a:pt x="123774" y="21056"/>
                  </a:moveTo>
                  <a:lnTo>
                    <a:pt x="117627" y="22821"/>
                  </a:lnTo>
                  <a:lnTo>
                    <a:pt x="117627" y="28968"/>
                  </a:lnTo>
                  <a:lnTo>
                    <a:pt x="123774" y="27228"/>
                  </a:lnTo>
                  <a:lnTo>
                    <a:pt x="123774" y="21056"/>
                  </a:lnTo>
                  <a:close/>
                </a:path>
                <a:path w="171450" h="123825">
                  <a:moveTo>
                    <a:pt x="131660" y="18427"/>
                  </a:moveTo>
                  <a:lnTo>
                    <a:pt x="125526" y="20205"/>
                  </a:lnTo>
                  <a:lnTo>
                    <a:pt x="125526" y="27228"/>
                  </a:lnTo>
                  <a:lnTo>
                    <a:pt x="131660" y="25463"/>
                  </a:lnTo>
                  <a:lnTo>
                    <a:pt x="131660" y="18427"/>
                  </a:lnTo>
                  <a:close/>
                </a:path>
                <a:path w="171450" h="123825">
                  <a:moveTo>
                    <a:pt x="139573" y="16662"/>
                  </a:moveTo>
                  <a:lnTo>
                    <a:pt x="133426" y="18427"/>
                  </a:lnTo>
                  <a:lnTo>
                    <a:pt x="133426" y="25463"/>
                  </a:lnTo>
                  <a:lnTo>
                    <a:pt x="139573" y="23685"/>
                  </a:lnTo>
                  <a:lnTo>
                    <a:pt x="139573" y="16662"/>
                  </a:lnTo>
                  <a:close/>
                </a:path>
                <a:path w="171450" h="123825">
                  <a:moveTo>
                    <a:pt x="139573" y="7899"/>
                  </a:moveTo>
                  <a:lnTo>
                    <a:pt x="133426" y="9664"/>
                  </a:lnTo>
                  <a:lnTo>
                    <a:pt x="133426" y="15798"/>
                  </a:lnTo>
                  <a:lnTo>
                    <a:pt x="139573" y="14922"/>
                  </a:lnTo>
                  <a:lnTo>
                    <a:pt x="139573" y="7899"/>
                  </a:lnTo>
                  <a:close/>
                </a:path>
                <a:path w="171450" h="123825">
                  <a:moveTo>
                    <a:pt x="147472" y="14922"/>
                  </a:moveTo>
                  <a:lnTo>
                    <a:pt x="141338" y="16662"/>
                  </a:lnTo>
                  <a:lnTo>
                    <a:pt x="141338" y="22821"/>
                  </a:lnTo>
                  <a:lnTo>
                    <a:pt x="147472" y="21056"/>
                  </a:lnTo>
                  <a:lnTo>
                    <a:pt x="147472" y="14922"/>
                  </a:lnTo>
                  <a:close/>
                </a:path>
                <a:path w="171450" h="123825">
                  <a:moveTo>
                    <a:pt x="147472" y="6146"/>
                  </a:moveTo>
                  <a:lnTo>
                    <a:pt x="141338" y="7023"/>
                  </a:lnTo>
                  <a:lnTo>
                    <a:pt x="141338" y="14046"/>
                  </a:lnTo>
                  <a:lnTo>
                    <a:pt x="147472" y="12293"/>
                  </a:lnTo>
                  <a:lnTo>
                    <a:pt x="147472" y="6146"/>
                  </a:lnTo>
                  <a:close/>
                </a:path>
                <a:path w="171450" h="123825">
                  <a:moveTo>
                    <a:pt x="155384" y="12293"/>
                  </a:moveTo>
                  <a:lnTo>
                    <a:pt x="149225" y="14046"/>
                  </a:lnTo>
                  <a:lnTo>
                    <a:pt x="149225" y="21056"/>
                  </a:lnTo>
                  <a:lnTo>
                    <a:pt x="155384" y="19304"/>
                  </a:lnTo>
                  <a:lnTo>
                    <a:pt x="155384" y="12293"/>
                  </a:lnTo>
                  <a:close/>
                </a:path>
                <a:path w="171450" h="123825">
                  <a:moveTo>
                    <a:pt x="155384" y="3492"/>
                  </a:moveTo>
                  <a:lnTo>
                    <a:pt x="149225" y="5270"/>
                  </a:lnTo>
                  <a:lnTo>
                    <a:pt x="149225" y="12293"/>
                  </a:lnTo>
                  <a:lnTo>
                    <a:pt x="155384" y="10528"/>
                  </a:lnTo>
                  <a:lnTo>
                    <a:pt x="155384" y="3492"/>
                  </a:lnTo>
                  <a:close/>
                </a:path>
                <a:path w="171450" h="123825">
                  <a:moveTo>
                    <a:pt x="163271" y="10528"/>
                  </a:moveTo>
                  <a:lnTo>
                    <a:pt x="157137" y="12293"/>
                  </a:lnTo>
                  <a:lnTo>
                    <a:pt x="157137" y="18427"/>
                  </a:lnTo>
                  <a:lnTo>
                    <a:pt x="163271" y="17551"/>
                  </a:lnTo>
                  <a:lnTo>
                    <a:pt x="163271" y="10528"/>
                  </a:lnTo>
                  <a:close/>
                </a:path>
                <a:path w="171450" h="123825">
                  <a:moveTo>
                    <a:pt x="163271" y="1752"/>
                  </a:moveTo>
                  <a:lnTo>
                    <a:pt x="157137" y="3492"/>
                  </a:lnTo>
                  <a:lnTo>
                    <a:pt x="157137" y="10528"/>
                  </a:lnTo>
                  <a:lnTo>
                    <a:pt x="163271" y="8775"/>
                  </a:lnTo>
                  <a:lnTo>
                    <a:pt x="163271" y="1752"/>
                  </a:lnTo>
                  <a:close/>
                </a:path>
                <a:path w="171450" h="123825">
                  <a:moveTo>
                    <a:pt x="171157" y="8775"/>
                  </a:moveTo>
                  <a:lnTo>
                    <a:pt x="165023" y="10528"/>
                  </a:lnTo>
                  <a:lnTo>
                    <a:pt x="165023" y="16662"/>
                  </a:lnTo>
                  <a:lnTo>
                    <a:pt x="171157" y="14922"/>
                  </a:lnTo>
                  <a:lnTo>
                    <a:pt x="171157" y="8775"/>
                  </a:lnTo>
                  <a:close/>
                </a:path>
                <a:path w="171450" h="123825">
                  <a:moveTo>
                    <a:pt x="171157" y="0"/>
                  </a:moveTo>
                  <a:lnTo>
                    <a:pt x="165023" y="876"/>
                  </a:lnTo>
                  <a:lnTo>
                    <a:pt x="165023" y="7899"/>
                  </a:lnTo>
                  <a:lnTo>
                    <a:pt x="171157" y="6146"/>
                  </a:lnTo>
                  <a:lnTo>
                    <a:pt x="1711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133977" y="5763882"/>
              <a:ext cx="180340" cy="146685"/>
            </a:xfrm>
            <a:custGeom>
              <a:avLst/>
              <a:gdLst/>
              <a:ahLst/>
              <a:cxnLst/>
              <a:rect l="l" t="t" r="r" b="b"/>
              <a:pathLst>
                <a:path w="180339" h="146685">
                  <a:moveTo>
                    <a:pt x="7035" y="136944"/>
                  </a:moveTo>
                  <a:lnTo>
                    <a:pt x="0" y="138709"/>
                  </a:lnTo>
                  <a:lnTo>
                    <a:pt x="0" y="146608"/>
                  </a:lnTo>
                  <a:lnTo>
                    <a:pt x="7035" y="143967"/>
                  </a:lnTo>
                  <a:lnTo>
                    <a:pt x="7035" y="136944"/>
                  </a:lnTo>
                  <a:close/>
                </a:path>
                <a:path w="180339" h="146685">
                  <a:moveTo>
                    <a:pt x="7035" y="79883"/>
                  </a:moveTo>
                  <a:lnTo>
                    <a:pt x="0" y="81635"/>
                  </a:lnTo>
                  <a:lnTo>
                    <a:pt x="0" y="89535"/>
                  </a:lnTo>
                  <a:lnTo>
                    <a:pt x="7035" y="86906"/>
                  </a:lnTo>
                  <a:lnTo>
                    <a:pt x="7035" y="79883"/>
                  </a:lnTo>
                  <a:close/>
                </a:path>
                <a:path w="180339" h="146685">
                  <a:moveTo>
                    <a:pt x="15811" y="134315"/>
                  </a:moveTo>
                  <a:lnTo>
                    <a:pt x="8788" y="136080"/>
                  </a:lnTo>
                  <a:lnTo>
                    <a:pt x="8788" y="143967"/>
                  </a:lnTo>
                  <a:lnTo>
                    <a:pt x="15811" y="141338"/>
                  </a:lnTo>
                  <a:lnTo>
                    <a:pt x="15811" y="134315"/>
                  </a:lnTo>
                  <a:close/>
                </a:path>
                <a:path w="180339" h="146685">
                  <a:moveTo>
                    <a:pt x="15811" y="77254"/>
                  </a:moveTo>
                  <a:lnTo>
                    <a:pt x="8788" y="79006"/>
                  </a:lnTo>
                  <a:lnTo>
                    <a:pt x="8788" y="86906"/>
                  </a:lnTo>
                  <a:lnTo>
                    <a:pt x="15811" y="84277"/>
                  </a:lnTo>
                  <a:lnTo>
                    <a:pt x="15811" y="77254"/>
                  </a:lnTo>
                  <a:close/>
                </a:path>
                <a:path w="180339" h="146685">
                  <a:moveTo>
                    <a:pt x="25463" y="132549"/>
                  </a:moveTo>
                  <a:lnTo>
                    <a:pt x="18440" y="134315"/>
                  </a:lnTo>
                  <a:lnTo>
                    <a:pt x="18440" y="141338"/>
                  </a:lnTo>
                  <a:lnTo>
                    <a:pt x="25463" y="139585"/>
                  </a:lnTo>
                  <a:lnTo>
                    <a:pt x="25463" y="132549"/>
                  </a:lnTo>
                  <a:close/>
                </a:path>
                <a:path w="180339" h="146685">
                  <a:moveTo>
                    <a:pt x="25463" y="75501"/>
                  </a:moveTo>
                  <a:lnTo>
                    <a:pt x="18440" y="77254"/>
                  </a:lnTo>
                  <a:lnTo>
                    <a:pt x="18440" y="84277"/>
                  </a:lnTo>
                  <a:lnTo>
                    <a:pt x="25463" y="82524"/>
                  </a:lnTo>
                  <a:lnTo>
                    <a:pt x="25463" y="75501"/>
                  </a:lnTo>
                  <a:close/>
                </a:path>
                <a:path w="180339" h="146685">
                  <a:moveTo>
                    <a:pt x="34239" y="129921"/>
                  </a:moveTo>
                  <a:lnTo>
                    <a:pt x="27216" y="131686"/>
                  </a:lnTo>
                  <a:lnTo>
                    <a:pt x="27216" y="138709"/>
                  </a:lnTo>
                  <a:lnTo>
                    <a:pt x="34239" y="136944"/>
                  </a:lnTo>
                  <a:lnTo>
                    <a:pt x="34239" y="129921"/>
                  </a:lnTo>
                  <a:close/>
                </a:path>
                <a:path w="180339" h="146685">
                  <a:moveTo>
                    <a:pt x="34239" y="72872"/>
                  </a:moveTo>
                  <a:lnTo>
                    <a:pt x="27216" y="74637"/>
                  </a:lnTo>
                  <a:lnTo>
                    <a:pt x="27216" y="81635"/>
                  </a:lnTo>
                  <a:lnTo>
                    <a:pt x="34239" y="79883"/>
                  </a:lnTo>
                  <a:lnTo>
                    <a:pt x="34239" y="72872"/>
                  </a:lnTo>
                  <a:close/>
                </a:path>
                <a:path w="180339" h="146685">
                  <a:moveTo>
                    <a:pt x="43027" y="127292"/>
                  </a:moveTo>
                  <a:lnTo>
                    <a:pt x="35991" y="129057"/>
                  </a:lnTo>
                  <a:lnTo>
                    <a:pt x="35991" y="136080"/>
                  </a:lnTo>
                  <a:lnTo>
                    <a:pt x="43027" y="134315"/>
                  </a:lnTo>
                  <a:lnTo>
                    <a:pt x="43027" y="127292"/>
                  </a:lnTo>
                  <a:close/>
                </a:path>
                <a:path w="180339" h="146685">
                  <a:moveTo>
                    <a:pt x="43027" y="71094"/>
                  </a:moveTo>
                  <a:lnTo>
                    <a:pt x="35991" y="71983"/>
                  </a:lnTo>
                  <a:lnTo>
                    <a:pt x="35991" y="79883"/>
                  </a:lnTo>
                  <a:lnTo>
                    <a:pt x="43027" y="77254"/>
                  </a:lnTo>
                  <a:lnTo>
                    <a:pt x="43027" y="71094"/>
                  </a:lnTo>
                  <a:close/>
                </a:path>
                <a:path w="180339" h="146685">
                  <a:moveTo>
                    <a:pt x="51790" y="124663"/>
                  </a:moveTo>
                  <a:lnTo>
                    <a:pt x="44780" y="126403"/>
                  </a:lnTo>
                  <a:lnTo>
                    <a:pt x="44780" y="134315"/>
                  </a:lnTo>
                  <a:lnTo>
                    <a:pt x="51790" y="131686"/>
                  </a:lnTo>
                  <a:lnTo>
                    <a:pt x="51790" y="124663"/>
                  </a:lnTo>
                  <a:close/>
                </a:path>
                <a:path w="180339" h="146685">
                  <a:moveTo>
                    <a:pt x="51790" y="68465"/>
                  </a:moveTo>
                  <a:lnTo>
                    <a:pt x="44780" y="70231"/>
                  </a:lnTo>
                  <a:lnTo>
                    <a:pt x="44780" y="77254"/>
                  </a:lnTo>
                  <a:lnTo>
                    <a:pt x="51790" y="75501"/>
                  </a:lnTo>
                  <a:lnTo>
                    <a:pt x="51790" y="68465"/>
                  </a:lnTo>
                  <a:close/>
                </a:path>
                <a:path w="180339" h="146685">
                  <a:moveTo>
                    <a:pt x="60579" y="65836"/>
                  </a:moveTo>
                  <a:lnTo>
                    <a:pt x="53555" y="67614"/>
                  </a:lnTo>
                  <a:lnTo>
                    <a:pt x="53555" y="74637"/>
                  </a:lnTo>
                  <a:lnTo>
                    <a:pt x="60579" y="72872"/>
                  </a:lnTo>
                  <a:lnTo>
                    <a:pt x="60579" y="65836"/>
                  </a:lnTo>
                  <a:close/>
                </a:path>
                <a:path w="180339" h="146685">
                  <a:moveTo>
                    <a:pt x="69354" y="64084"/>
                  </a:moveTo>
                  <a:lnTo>
                    <a:pt x="62331" y="64960"/>
                  </a:lnTo>
                  <a:lnTo>
                    <a:pt x="62331" y="72872"/>
                  </a:lnTo>
                  <a:lnTo>
                    <a:pt x="69354" y="71094"/>
                  </a:lnTo>
                  <a:lnTo>
                    <a:pt x="69354" y="64084"/>
                  </a:lnTo>
                  <a:close/>
                </a:path>
                <a:path w="180339" h="146685">
                  <a:moveTo>
                    <a:pt x="78130" y="61468"/>
                  </a:moveTo>
                  <a:lnTo>
                    <a:pt x="71107" y="63207"/>
                  </a:lnTo>
                  <a:lnTo>
                    <a:pt x="71107" y="70231"/>
                  </a:lnTo>
                  <a:lnTo>
                    <a:pt x="78130" y="68465"/>
                  </a:lnTo>
                  <a:lnTo>
                    <a:pt x="78130" y="61468"/>
                  </a:lnTo>
                  <a:close/>
                </a:path>
                <a:path w="180339" h="146685">
                  <a:moveTo>
                    <a:pt x="86906" y="58826"/>
                  </a:moveTo>
                  <a:lnTo>
                    <a:pt x="79883" y="60566"/>
                  </a:lnTo>
                  <a:lnTo>
                    <a:pt x="79883" y="68465"/>
                  </a:lnTo>
                  <a:lnTo>
                    <a:pt x="86906" y="65836"/>
                  </a:lnTo>
                  <a:lnTo>
                    <a:pt x="86906" y="58826"/>
                  </a:lnTo>
                  <a:close/>
                </a:path>
                <a:path w="180339" h="146685">
                  <a:moveTo>
                    <a:pt x="104470" y="100952"/>
                  </a:moveTo>
                  <a:lnTo>
                    <a:pt x="97447" y="102704"/>
                  </a:lnTo>
                  <a:lnTo>
                    <a:pt x="97447" y="109728"/>
                  </a:lnTo>
                  <a:lnTo>
                    <a:pt x="104470" y="107988"/>
                  </a:lnTo>
                  <a:lnTo>
                    <a:pt x="104470" y="100952"/>
                  </a:lnTo>
                  <a:close/>
                </a:path>
                <a:path w="180339" h="146685">
                  <a:moveTo>
                    <a:pt x="104470" y="45643"/>
                  </a:moveTo>
                  <a:lnTo>
                    <a:pt x="97447" y="47409"/>
                  </a:lnTo>
                  <a:lnTo>
                    <a:pt x="97447" y="54419"/>
                  </a:lnTo>
                  <a:lnTo>
                    <a:pt x="104470" y="52679"/>
                  </a:lnTo>
                  <a:lnTo>
                    <a:pt x="104470" y="45643"/>
                  </a:lnTo>
                  <a:close/>
                </a:path>
                <a:path w="180339" h="146685">
                  <a:moveTo>
                    <a:pt x="104470" y="36017"/>
                  </a:moveTo>
                  <a:lnTo>
                    <a:pt x="97447" y="37744"/>
                  </a:lnTo>
                  <a:lnTo>
                    <a:pt x="97447" y="44767"/>
                  </a:lnTo>
                  <a:lnTo>
                    <a:pt x="104470" y="43014"/>
                  </a:lnTo>
                  <a:lnTo>
                    <a:pt x="104470" y="36017"/>
                  </a:lnTo>
                  <a:close/>
                </a:path>
                <a:path w="180339" h="146685">
                  <a:moveTo>
                    <a:pt x="104470" y="27216"/>
                  </a:moveTo>
                  <a:lnTo>
                    <a:pt x="97447" y="28105"/>
                  </a:lnTo>
                  <a:lnTo>
                    <a:pt x="97447" y="36017"/>
                  </a:lnTo>
                  <a:lnTo>
                    <a:pt x="104470" y="34239"/>
                  </a:lnTo>
                  <a:lnTo>
                    <a:pt x="104470" y="27216"/>
                  </a:lnTo>
                  <a:close/>
                </a:path>
                <a:path w="180339" h="146685">
                  <a:moveTo>
                    <a:pt x="104470" y="18440"/>
                  </a:moveTo>
                  <a:lnTo>
                    <a:pt x="97447" y="20193"/>
                  </a:lnTo>
                  <a:lnTo>
                    <a:pt x="97447" y="27216"/>
                  </a:lnTo>
                  <a:lnTo>
                    <a:pt x="104470" y="25463"/>
                  </a:lnTo>
                  <a:lnTo>
                    <a:pt x="104470" y="18440"/>
                  </a:lnTo>
                  <a:close/>
                </a:path>
                <a:path w="180339" h="146685">
                  <a:moveTo>
                    <a:pt x="113245" y="98323"/>
                  </a:moveTo>
                  <a:lnTo>
                    <a:pt x="106222" y="100952"/>
                  </a:lnTo>
                  <a:lnTo>
                    <a:pt x="106222" y="107988"/>
                  </a:lnTo>
                  <a:lnTo>
                    <a:pt x="113245" y="105359"/>
                  </a:lnTo>
                  <a:lnTo>
                    <a:pt x="113245" y="98323"/>
                  </a:lnTo>
                  <a:close/>
                </a:path>
                <a:path w="180339" h="146685">
                  <a:moveTo>
                    <a:pt x="113245" y="43014"/>
                  </a:moveTo>
                  <a:lnTo>
                    <a:pt x="106222" y="44767"/>
                  </a:lnTo>
                  <a:lnTo>
                    <a:pt x="106222" y="51790"/>
                  </a:lnTo>
                  <a:lnTo>
                    <a:pt x="113245" y="50050"/>
                  </a:lnTo>
                  <a:lnTo>
                    <a:pt x="113245" y="43014"/>
                  </a:lnTo>
                  <a:close/>
                </a:path>
                <a:path w="180339" h="146685">
                  <a:moveTo>
                    <a:pt x="113245" y="34239"/>
                  </a:moveTo>
                  <a:lnTo>
                    <a:pt x="106222" y="36017"/>
                  </a:lnTo>
                  <a:lnTo>
                    <a:pt x="106222" y="43014"/>
                  </a:lnTo>
                  <a:lnTo>
                    <a:pt x="113245" y="41275"/>
                  </a:lnTo>
                  <a:lnTo>
                    <a:pt x="113245" y="34239"/>
                  </a:lnTo>
                  <a:close/>
                </a:path>
                <a:path w="180339" h="146685">
                  <a:moveTo>
                    <a:pt x="113245" y="25463"/>
                  </a:moveTo>
                  <a:lnTo>
                    <a:pt x="106222" y="27216"/>
                  </a:lnTo>
                  <a:lnTo>
                    <a:pt x="106222" y="33362"/>
                  </a:lnTo>
                  <a:lnTo>
                    <a:pt x="113245" y="31597"/>
                  </a:lnTo>
                  <a:lnTo>
                    <a:pt x="113245" y="25463"/>
                  </a:lnTo>
                  <a:close/>
                </a:path>
                <a:path w="180339" h="146685">
                  <a:moveTo>
                    <a:pt x="113245" y="16675"/>
                  </a:moveTo>
                  <a:lnTo>
                    <a:pt x="106222" y="18440"/>
                  </a:lnTo>
                  <a:lnTo>
                    <a:pt x="106222" y="25463"/>
                  </a:lnTo>
                  <a:lnTo>
                    <a:pt x="113245" y="23710"/>
                  </a:lnTo>
                  <a:lnTo>
                    <a:pt x="113245" y="16675"/>
                  </a:lnTo>
                  <a:close/>
                </a:path>
                <a:path w="180339" h="146685">
                  <a:moveTo>
                    <a:pt x="121145" y="96558"/>
                  </a:moveTo>
                  <a:lnTo>
                    <a:pt x="115011" y="98323"/>
                  </a:lnTo>
                  <a:lnTo>
                    <a:pt x="115011" y="105359"/>
                  </a:lnTo>
                  <a:lnTo>
                    <a:pt x="121145" y="103593"/>
                  </a:lnTo>
                  <a:lnTo>
                    <a:pt x="121145" y="96558"/>
                  </a:lnTo>
                  <a:close/>
                </a:path>
                <a:path w="180339" h="146685">
                  <a:moveTo>
                    <a:pt x="121145" y="41275"/>
                  </a:moveTo>
                  <a:lnTo>
                    <a:pt x="115011" y="43014"/>
                  </a:lnTo>
                  <a:lnTo>
                    <a:pt x="115011" y="50050"/>
                  </a:lnTo>
                  <a:lnTo>
                    <a:pt x="121145" y="48272"/>
                  </a:lnTo>
                  <a:lnTo>
                    <a:pt x="121145" y="41275"/>
                  </a:lnTo>
                  <a:close/>
                </a:path>
                <a:path w="180339" h="146685">
                  <a:moveTo>
                    <a:pt x="121145" y="31597"/>
                  </a:moveTo>
                  <a:lnTo>
                    <a:pt x="115011" y="33362"/>
                  </a:lnTo>
                  <a:lnTo>
                    <a:pt x="115011" y="40373"/>
                  </a:lnTo>
                  <a:lnTo>
                    <a:pt x="121145" y="38633"/>
                  </a:lnTo>
                  <a:lnTo>
                    <a:pt x="121145" y="31597"/>
                  </a:lnTo>
                  <a:close/>
                </a:path>
                <a:path w="180339" h="146685">
                  <a:moveTo>
                    <a:pt x="121145" y="23710"/>
                  </a:moveTo>
                  <a:lnTo>
                    <a:pt x="115011" y="25463"/>
                  </a:lnTo>
                  <a:lnTo>
                    <a:pt x="115011" y="31597"/>
                  </a:lnTo>
                  <a:lnTo>
                    <a:pt x="121145" y="29845"/>
                  </a:lnTo>
                  <a:lnTo>
                    <a:pt x="121145" y="23710"/>
                  </a:lnTo>
                  <a:close/>
                </a:path>
                <a:path w="180339" h="146685">
                  <a:moveTo>
                    <a:pt x="121145" y="14046"/>
                  </a:moveTo>
                  <a:lnTo>
                    <a:pt x="115011" y="15824"/>
                  </a:lnTo>
                  <a:lnTo>
                    <a:pt x="115011" y="22847"/>
                  </a:lnTo>
                  <a:lnTo>
                    <a:pt x="121145" y="21082"/>
                  </a:lnTo>
                  <a:lnTo>
                    <a:pt x="121145" y="14046"/>
                  </a:lnTo>
                  <a:close/>
                </a:path>
                <a:path w="180339" h="146685">
                  <a:moveTo>
                    <a:pt x="129933" y="93941"/>
                  </a:moveTo>
                  <a:lnTo>
                    <a:pt x="122910" y="95694"/>
                  </a:lnTo>
                  <a:lnTo>
                    <a:pt x="122910" y="102704"/>
                  </a:lnTo>
                  <a:lnTo>
                    <a:pt x="129933" y="100952"/>
                  </a:lnTo>
                  <a:lnTo>
                    <a:pt x="129933" y="93941"/>
                  </a:lnTo>
                  <a:close/>
                </a:path>
                <a:path w="180339" h="146685">
                  <a:moveTo>
                    <a:pt x="129933" y="38633"/>
                  </a:moveTo>
                  <a:lnTo>
                    <a:pt x="122910" y="40373"/>
                  </a:lnTo>
                  <a:lnTo>
                    <a:pt x="122910" y="47409"/>
                  </a:lnTo>
                  <a:lnTo>
                    <a:pt x="129933" y="45643"/>
                  </a:lnTo>
                  <a:lnTo>
                    <a:pt x="129933" y="38633"/>
                  </a:lnTo>
                  <a:close/>
                </a:path>
                <a:path w="180339" h="146685">
                  <a:moveTo>
                    <a:pt x="129933" y="29845"/>
                  </a:moveTo>
                  <a:lnTo>
                    <a:pt x="122910" y="31597"/>
                  </a:lnTo>
                  <a:lnTo>
                    <a:pt x="122910" y="38633"/>
                  </a:lnTo>
                  <a:lnTo>
                    <a:pt x="129933" y="36868"/>
                  </a:lnTo>
                  <a:lnTo>
                    <a:pt x="129933" y="29845"/>
                  </a:lnTo>
                  <a:close/>
                </a:path>
                <a:path w="180339" h="146685">
                  <a:moveTo>
                    <a:pt x="129933" y="21082"/>
                  </a:moveTo>
                  <a:lnTo>
                    <a:pt x="122910" y="22847"/>
                  </a:lnTo>
                  <a:lnTo>
                    <a:pt x="122910" y="28981"/>
                  </a:lnTo>
                  <a:lnTo>
                    <a:pt x="129933" y="27216"/>
                  </a:lnTo>
                  <a:lnTo>
                    <a:pt x="129933" y="21082"/>
                  </a:lnTo>
                  <a:close/>
                </a:path>
                <a:path w="180339" h="146685">
                  <a:moveTo>
                    <a:pt x="129933" y="12280"/>
                  </a:moveTo>
                  <a:lnTo>
                    <a:pt x="122910" y="14046"/>
                  </a:lnTo>
                  <a:lnTo>
                    <a:pt x="122910" y="21082"/>
                  </a:lnTo>
                  <a:lnTo>
                    <a:pt x="129933" y="19304"/>
                  </a:lnTo>
                  <a:lnTo>
                    <a:pt x="129933" y="12280"/>
                  </a:lnTo>
                  <a:close/>
                </a:path>
                <a:path w="180339" h="146685">
                  <a:moveTo>
                    <a:pt x="138696" y="92163"/>
                  </a:moveTo>
                  <a:lnTo>
                    <a:pt x="131686" y="93941"/>
                  </a:lnTo>
                  <a:lnTo>
                    <a:pt x="131686" y="100952"/>
                  </a:lnTo>
                  <a:lnTo>
                    <a:pt x="138696" y="99199"/>
                  </a:lnTo>
                  <a:lnTo>
                    <a:pt x="138696" y="92163"/>
                  </a:lnTo>
                  <a:close/>
                </a:path>
                <a:path w="180339" h="146685">
                  <a:moveTo>
                    <a:pt x="138696" y="36868"/>
                  </a:moveTo>
                  <a:lnTo>
                    <a:pt x="131686" y="38633"/>
                  </a:lnTo>
                  <a:lnTo>
                    <a:pt x="131686" y="45643"/>
                  </a:lnTo>
                  <a:lnTo>
                    <a:pt x="138696" y="43903"/>
                  </a:lnTo>
                  <a:lnTo>
                    <a:pt x="138696" y="36868"/>
                  </a:lnTo>
                  <a:close/>
                </a:path>
                <a:path w="180339" h="146685">
                  <a:moveTo>
                    <a:pt x="138696" y="27216"/>
                  </a:moveTo>
                  <a:lnTo>
                    <a:pt x="131686" y="28981"/>
                  </a:lnTo>
                  <a:lnTo>
                    <a:pt x="131686" y="36017"/>
                  </a:lnTo>
                  <a:lnTo>
                    <a:pt x="138696" y="34239"/>
                  </a:lnTo>
                  <a:lnTo>
                    <a:pt x="138696" y="27216"/>
                  </a:lnTo>
                  <a:close/>
                </a:path>
                <a:path w="180339" h="146685">
                  <a:moveTo>
                    <a:pt x="138696" y="19304"/>
                  </a:moveTo>
                  <a:lnTo>
                    <a:pt x="131686" y="21082"/>
                  </a:lnTo>
                  <a:lnTo>
                    <a:pt x="131686" y="27216"/>
                  </a:lnTo>
                  <a:lnTo>
                    <a:pt x="138696" y="26339"/>
                  </a:lnTo>
                  <a:lnTo>
                    <a:pt x="138696" y="19304"/>
                  </a:lnTo>
                  <a:close/>
                </a:path>
                <a:path w="180339" h="146685">
                  <a:moveTo>
                    <a:pt x="138696" y="9664"/>
                  </a:moveTo>
                  <a:lnTo>
                    <a:pt x="131686" y="11417"/>
                  </a:lnTo>
                  <a:lnTo>
                    <a:pt x="131686" y="18440"/>
                  </a:lnTo>
                  <a:lnTo>
                    <a:pt x="138696" y="16675"/>
                  </a:lnTo>
                  <a:lnTo>
                    <a:pt x="138696" y="9664"/>
                  </a:lnTo>
                  <a:close/>
                </a:path>
                <a:path w="180339" h="146685">
                  <a:moveTo>
                    <a:pt x="146596" y="89535"/>
                  </a:moveTo>
                  <a:lnTo>
                    <a:pt x="140449" y="91300"/>
                  </a:lnTo>
                  <a:lnTo>
                    <a:pt x="140449" y="98323"/>
                  </a:lnTo>
                  <a:lnTo>
                    <a:pt x="146596" y="96558"/>
                  </a:lnTo>
                  <a:lnTo>
                    <a:pt x="146596" y="89535"/>
                  </a:lnTo>
                  <a:close/>
                </a:path>
                <a:path w="180339" h="146685">
                  <a:moveTo>
                    <a:pt x="146596" y="80772"/>
                  </a:moveTo>
                  <a:lnTo>
                    <a:pt x="140449" y="82524"/>
                  </a:lnTo>
                  <a:lnTo>
                    <a:pt x="140449" y="89535"/>
                  </a:lnTo>
                  <a:lnTo>
                    <a:pt x="146596" y="87795"/>
                  </a:lnTo>
                  <a:lnTo>
                    <a:pt x="146596" y="80772"/>
                  </a:lnTo>
                  <a:close/>
                </a:path>
                <a:path w="180339" h="146685">
                  <a:moveTo>
                    <a:pt x="146596" y="34239"/>
                  </a:moveTo>
                  <a:lnTo>
                    <a:pt x="140449" y="36017"/>
                  </a:lnTo>
                  <a:lnTo>
                    <a:pt x="140449" y="43014"/>
                  </a:lnTo>
                  <a:lnTo>
                    <a:pt x="146596" y="41275"/>
                  </a:lnTo>
                  <a:lnTo>
                    <a:pt x="146596" y="34239"/>
                  </a:lnTo>
                  <a:close/>
                </a:path>
                <a:path w="180339" h="146685">
                  <a:moveTo>
                    <a:pt x="146596" y="26339"/>
                  </a:moveTo>
                  <a:lnTo>
                    <a:pt x="140449" y="27216"/>
                  </a:lnTo>
                  <a:lnTo>
                    <a:pt x="140449" y="34239"/>
                  </a:lnTo>
                  <a:lnTo>
                    <a:pt x="146596" y="32486"/>
                  </a:lnTo>
                  <a:lnTo>
                    <a:pt x="146596" y="26339"/>
                  </a:lnTo>
                  <a:close/>
                </a:path>
                <a:path w="180339" h="146685">
                  <a:moveTo>
                    <a:pt x="146596" y="16675"/>
                  </a:moveTo>
                  <a:lnTo>
                    <a:pt x="140449" y="18440"/>
                  </a:lnTo>
                  <a:lnTo>
                    <a:pt x="140449" y="25463"/>
                  </a:lnTo>
                  <a:lnTo>
                    <a:pt x="146596" y="23710"/>
                  </a:lnTo>
                  <a:lnTo>
                    <a:pt x="146596" y="16675"/>
                  </a:lnTo>
                  <a:close/>
                </a:path>
                <a:path w="180339" h="146685">
                  <a:moveTo>
                    <a:pt x="146596" y="7912"/>
                  </a:moveTo>
                  <a:lnTo>
                    <a:pt x="140449" y="9664"/>
                  </a:lnTo>
                  <a:lnTo>
                    <a:pt x="140449" y="16675"/>
                  </a:lnTo>
                  <a:lnTo>
                    <a:pt x="146596" y="14922"/>
                  </a:lnTo>
                  <a:lnTo>
                    <a:pt x="146596" y="7912"/>
                  </a:lnTo>
                  <a:close/>
                </a:path>
                <a:path w="180339" h="146685">
                  <a:moveTo>
                    <a:pt x="154508" y="86906"/>
                  </a:moveTo>
                  <a:lnTo>
                    <a:pt x="148361" y="89535"/>
                  </a:lnTo>
                  <a:lnTo>
                    <a:pt x="148361" y="96558"/>
                  </a:lnTo>
                  <a:lnTo>
                    <a:pt x="154508" y="93941"/>
                  </a:lnTo>
                  <a:lnTo>
                    <a:pt x="154508" y="86906"/>
                  </a:lnTo>
                  <a:close/>
                </a:path>
                <a:path w="180339" h="146685">
                  <a:moveTo>
                    <a:pt x="154508" y="78130"/>
                  </a:moveTo>
                  <a:lnTo>
                    <a:pt x="148361" y="79883"/>
                  </a:lnTo>
                  <a:lnTo>
                    <a:pt x="148361" y="86906"/>
                  </a:lnTo>
                  <a:lnTo>
                    <a:pt x="154508" y="85153"/>
                  </a:lnTo>
                  <a:lnTo>
                    <a:pt x="154508" y="78130"/>
                  </a:lnTo>
                  <a:close/>
                </a:path>
                <a:path w="180339" h="146685">
                  <a:moveTo>
                    <a:pt x="154508" y="32486"/>
                  </a:moveTo>
                  <a:lnTo>
                    <a:pt x="148361" y="34239"/>
                  </a:lnTo>
                  <a:lnTo>
                    <a:pt x="148361" y="41275"/>
                  </a:lnTo>
                  <a:lnTo>
                    <a:pt x="154508" y="39509"/>
                  </a:lnTo>
                  <a:lnTo>
                    <a:pt x="154508" y="32486"/>
                  </a:lnTo>
                  <a:close/>
                </a:path>
                <a:path w="180339" h="146685">
                  <a:moveTo>
                    <a:pt x="154508" y="24587"/>
                  </a:moveTo>
                  <a:lnTo>
                    <a:pt x="148361" y="26339"/>
                  </a:lnTo>
                  <a:lnTo>
                    <a:pt x="148361" y="31597"/>
                  </a:lnTo>
                  <a:lnTo>
                    <a:pt x="154508" y="29845"/>
                  </a:lnTo>
                  <a:lnTo>
                    <a:pt x="154508" y="24587"/>
                  </a:lnTo>
                  <a:close/>
                </a:path>
                <a:path w="180339" h="146685">
                  <a:moveTo>
                    <a:pt x="154508" y="14922"/>
                  </a:moveTo>
                  <a:lnTo>
                    <a:pt x="148361" y="16675"/>
                  </a:lnTo>
                  <a:lnTo>
                    <a:pt x="148361" y="23710"/>
                  </a:lnTo>
                  <a:lnTo>
                    <a:pt x="154508" y="21958"/>
                  </a:lnTo>
                  <a:lnTo>
                    <a:pt x="154508" y="14922"/>
                  </a:lnTo>
                  <a:close/>
                </a:path>
                <a:path w="180339" h="146685">
                  <a:moveTo>
                    <a:pt x="154508" y="6146"/>
                  </a:moveTo>
                  <a:lnTo>
                    <a:pt x="148361" y="7912"/>
                  </a:lnTo>
                  <a:lnTo>
                    <a:pt x="148361" y="14046"/>
                  </a:lnTo>
                  <a:lnTo>
                    <a:pt x="154508" y="13169"/>
                  </a:lnTo>
                  <a:lnTo>
                    <a:pt x="154508" y="6146"/>
                  </a:lnTo>
                  <a:close/>
                </a:path>
                <a:path w="180339" h="146685">
                  <a:moveTo>
                    <a:pt x="163283" y="85153"/>
                  </a:moveTo>
                  <a:lnTo>
                    <a:pt x="157137" y="86906"/>
                  </a:lnTo>
                  <a:lnTo>
                    <a:pt x="157137" y="93941"/>
                  </a:lnTo>
                  <a:lnTo>
                    <a:pt x="163283" y="92163"/>
                  </a:lnTo>
                  <a:lnTo>
                    <a:pt x="163283" y="85153"/>
                  </a:lnTo>
                  <a:close/>
                </a:path>
                <a:path w="180339" h="146685">
                  <a:moveTo>
                    <a:pt x="163283" y="76377"/>
                  </a:moveTo>
                  <a:lnTo>
                    <a:pt x="157137" y="77254"/>
                  </a:lnTo>
                  <a:lnTo>
                    <a:pt x="157137" y="84277"/>
                  </a:lnTo>
                  <a:lnTo>
                    <a:pt x="163283" y="83388"/>
                  </a:lnTo>
                  <a:lnTo>
                    <a:pt x="163283" y="76377"/>
                  </a:lnTo>
                  <a:close/>
                </a:path>
                <a:path w="180339" h="146685">
                  <a:moveTo>
                    <a:pt x="163283" y="30734"/>
                  </a:moveTo>
                  <a:lnTo>
                    <a:pt x="157137" y="32486"/>
                  </a:lnTo>
                  <a:lnTo>
                    <a:pt x="157137" y="38633"/>
                  </a:lnTo>
                  <a:lnTo>
                    <a:pt x="163283" y="37744"/>
                  </a:lnTo>
                  <a:lnTo>
                    <a:pt x="163283" y="30734"/>
                  </a:lnTo>
                  <a:close/>
                </a:path>
                <a:path w="180339" h="146685">
                  <a:moveTo>
                    <a:pt x="163283" y="21958"/>
                  </a:moveTo>
                  <a:lnTo>
                    <a:pt x="157137" y="23710"/>
                  </a:lnTo>
                  <a:lnTo>
                    <a:pt x="157137" y="29845"/>
                  </a:lnTo>
                  <a:lnTo>
                    <a:pt x="163283" y="28105"/>
                  </a:lnTo>
                  <a:lnTo>
                    <a:pt x="163283" y="21958"/>
                  </a:lnTo>
                  <a:close/>
                </a:path>
                <a:path w="180339" h="146685">
                  <a:moveTo>
                    <a:pt x="163283" y="13169"/>
                  </a:moveTo>
                  <a:lnTo>
                    <a:pt x="157137" y="14046"/>
                  </a:lnTo>
                  <a:lnTo>
                    <a:pt x="157137" y="21082"/>
                  </a:lnTo>
                  <a:lnTo>
                    <a:pt x="163283" y="20193"/>
                  </a:lnTo>
                  <a:lnTo>
                    <a:pt x="163283" y="13169"/>
                  </a:lnTo>
                  <a:close/>
                </a:path>
                <a:path w="180339" h="146685">
                  <a:moveTo>
                    <a:pt x="163283" y="3517"/>
                  </a:moveTo>
                  <a:lnTo>
                    <a:pt x="157137" y="5283"/>
                  </a:lnTo>
                  <a:lnTo>
                    <a:pt x="157137" y="12280"/>
                  </a:lnTo>
                  <a:lnTo>
                    <a:pt x="163283" y="10541"/>
                  </a:lnTo>
                  <a:lnTo>
                    <a:pt x="163283" y="3517"/>
                  </a:lnTo>
                  <a:close/>
                </a:path>
                <a:path w="180339" h="146685">
                  <a:moveTo>
                    <a:pt x="172059" y="82524"/>
                  </a:moveTo>
                  <a:lnTo>
                    <a:pt x="165023" y="84277"/>
                  </a:lnTo>
                  <a:lnTo>
                    <a:pt x="165023" y="91300"/>
                  </a:lnTo>
                  <a:lnTo>
                    <a:pt x="172059" y="89535"/>
                  </a:lnTo>
                  <a:lnTo>
                    <a:pt x="172059" y="82524"/>
                  </a:lnTo>
                  <a:close/>
                </a:path>
                <a:path w="180339" h="146685">
                  <a:moveTo>
                    <a:pt x="172059" y="73736"/>
                  </a:moveTo>
                  <a:lnTo>
                    <a:pt x="165023" y="75501"/>
                  </a:lnTo>
                  <a:lnTo>
                    <a:pt x="165023" y="82524"/>
                  </a:lnTo>
                  <a:lnTo>
                    <a:pt x="172059" y="80772"/>
                  </a:lnTo>
                  <a:lnTo>
                    <a:pt x="172059" y="73736"/>
                  </a:lnTo>
                  <a:close/>
                </a:path>
                <a:path w="180339" h="146685">
                  <a:moveTo>
                    <a:pt x="172059" y="28105"/>
                  </a:moveTo>
                  <a:lnTo>
                    <a:pt x="165023" y="29845"/>
                  </a:lnTo>
                  <a:lnTo>
                    <a:pt x="165023" y="36868"/>
                  </a:lnTo>
                  <a:lnTo>
                    <a:pt x="172059" y="35115"/>
                  </a:lnTo>
                  <a:lnTo>
                    <a:pt x="172059" y="28105"/>
                  </a:lnTo>
                  <a:close/>
                </a:path>
                <a:path w="180339" h="146685">
                  <a:moveTo>
                    <a:pt x="172059" y="20193"/>
                  </a:moveTo>
                  <a:lnTo>
                    <a:pt x="165023" y="21082"/>
                  </a:lnTo>
                  <a:lnTo>
                    <a:pt x="165023" y="27216"/>
                  </a:lnTo>
                  <a:lnTo>
                    <a:pt x="172059" y="27216"/>
                  </a:lnTo>
                  <a:lnTo>
                    <a:pt x="172059" y="20193"/>
                  </a:lnTo>
                  <a:close/>
                </a:path>
                <a:path w="180339" h="146685">
                  <a:moveTo>
                    <a:pt x="172059" y="10541"/>
                  </a:moveTo>
                  <a:lnTo>
                    <a:pt x="165023" y="12280"/>
                  </a:lnTo>
                  <a:lnTo>
                    <a:pt x="165023" y="19304"/>
                  </a:lnTo>
                  <a:lnTo>
                    <a:pt x="172059" y="17551"/>
                  </a:lnTo>
                  <a:lnTo>
                    <a:pt x="172059" y="10541"/>
                  </a:lnTo>
                  <a:close/>
                </a:path>
                <a:path w="180339" h="146685">
                  <a:moveTo>
                    <a:pt x="172059" y="1765"/>
                  </a:moveTo>
                  <a:lnTo>
                    <a:pt x="165023" y="3517"/>
                  </a:lnTo>
                  <a:lnTo>
                    <a:pt x="165023" y="10541"/>
                  </a:lnTo>
                  <a:lnTo>
                    <a:pt x="172059" y="8788"/>
                  </a:lnTo>
                  <a:lnTo>
                    <a:pt x="172059" y="1765"/>
                  </a:lnTo>
                  <a:close/>
                </a:path>
                <a:path w="180339" h="146685">
                  <a:moveTo>
                    <a:pt x="179959" y="80772"/>
                  </a:moveTo>
                  <a:lnTo>
                    <a:pt x="173812" y="82524"/>
                  </a:lnTo>
                  <a:lnTo>
                    <a:pt x="173812" y="89535"/>
                  </a:lnTo>
                  <a:lnTo>
                    <a:pt x="179959" y="87795"/>
                  </a:lnTo>
                  <a:lnTo>
                    <a:pt x="179959" y="80772"/>
                  </a:lnTo>
                  <a:close/>
                </a:path>
                <a:path w="180339" h="146685">
                  <a:moveTo>
                    <a:pt x="179959" y="71094"/>
                  </a:moveTo>
                  <a:lnTo>
                    <a:pt x="173812" y="72872"/>
                  </a:lnTo>
                  <a:lnTo>
                    <a:pt x="173812" y="79883"/>
                  </a:lnTo>
                  <a:lnTo>
                    <a:pt x="179959" y="78130"/>
                  </a:lnTo>
                  <a:lnTo>
                    <a:pt x="179959" y="71094"/>
                  </a:lnTo>
                  <a:close/>
                </a:path>
                <a:path w="180339" h="146685">
                  <a:moveTo>
                    <a:pt x="179959" y="27216"/>
                  </a:moveTo>
                  <a:lnTo>
                    <a:pt x="173812" y="27216"/>
                  </a:lnTo>
                  <a:lnTo>
                    <a:pt x="173812" y="34239"/>
                  </a:lnTo>
                  <a:lnTo>
                    <a:pt x="179959" y="32486"/>
                  </a:lnTo>
                  <a:lnTo>
                    <a:pt x="179959" y="27216"/>
                  </a:lnTo>
                  <a:close/>
                </a:path>
                <a:path w="180339" h="146685">
                  <a:moveTo>
                    <a:pt x="179959" y="17551"/>
                  </a:moveTo>
                  <a:lnTo>
                    <a:pt x="173812" y="19304"/>
                  </a:lnTo>
                  <a:lnTo>
                    <a:pt x="173812" y="26339"/>
                  </a:lnTo>
                  <a:lnTo>
                    <a:pt x="179959" y="24587"/>
                  </a:lnTo>
                  <a:lnTo>
                    <a:pt x="179959" y="17551"/>
                  </a:lnTo>
                  <a:close/>
                </a:path>
                <a:path w="180339" h="146685">
                  <a:moveTo>
                    <a:pt x="179959" y="8788"/>
                  </a:moveTo>
                  <a:lnTo>
                    <a:pt x="173812" y="10541"/>
                  </a:lnTo>
                  <a:lnTo>
                    <a:pt x="173812" y="17551"/>
                  </a:lnTo>
                  <a:lnTo>
                    <a:pt x="179959" y="15824"/>
                  </a:lnTo>
                  <a:lnTo>
                    <a:pt x="179959" y="8788"/>
                  </a:lnTo>
                  <a:close/>
                </a:path>
                <a:path w="180339" h="146685">
                  <a:moveTo>
                    <a:pt x="179959" y="0"/>
                  </a:moveTo>
                  <a:lnTo>
                    <a:pt x="173812" y="1765"/>
                  </a:lnTo>
                  <a:lnTo>
                    <a:pt x="173812" y="7912"/>
                  </a:lnTo>
                  <a:lnTo>
                    <a:pt x="179959" y="7023"/>
                  </a:lnTo>
                  <a:lnTo>
                    <a:pt x="179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133977" y="5786729"/>
              <a:ext cx="86995" cy="114300"/>
            </a:xfrm>
            <a:custGeom>
              <a:avLst/>
              <a:gdLst/>
              <a:ahLst/>
              <a:cxnLst/>
              <a:rect l="l" t="t" r="r" b="b"/>
              <a:pathLst>
                <a:path w="86995" h="114300">
                  <a:moveTo>
                    <a:pt x="7035" y="105308"/>
                  </a:moveTo>
                  <a:lnTo>
                    <a:pt x="0" y="106210"/>
                  </a:lnTo>
                  <a:lnTo>
                    <a:pt x="0" y="114096"/>
                  </a:lnTo>
                  <a:lnTo>
                    <a:pt x="7035" y="111467"/>
                  </a:lnTo>
                  <a:lnTo>
                    <a:pt x="7035" y="105308"/>
                  </a:lnTo>
                  <a:close/>
                </a:path>
                <a:path w="86995" h="114300">
                  <a:moveTo>
                    <a:pt x="7035" y="94780"/>
                  </a:moveTo>
                  <a:lnTo>
                    <a:pt x="0" y="97409"/>
                  </a:lnTo>
                  <a:lnTo>
                    <a:pt x="0" y="104444"/>
                  </a:lnTo>
                  <a:lnTo>
                    <a:pt x="7035" y="102692"/>
                  </a:lnTo>
                  <a:lnTo>
                    <a:pt x="7035" y="94780"/>
                  </a:lnTo>
                  <a:close/>
                </a:path>
                <a:path w="86995" h="114300">
                  <a:moveTo>
                    <a:pt x="7035" y="85991"/>
                  </a:moveTo>
                  <a:lnTo>
                    <a:pt x="0" y="87769"/>
                  </a:lnTo>
                  <a:lnTo>
                    <a:pt x="0" y="94780"/>
                  </a:lnTo>
                  <a:lnTo>
                    <a:pt x="7035" y="93040"/>
                  </a:lnTo>
                  <a:lnTo>
                    <a:pt x="7035" y="85991"/>
                  </a:lnTo>
                  <a:close/>
                </a:path>
                <a:path w="86995" h="114300">
                  <a:moveTo>
                    <a:pt x="7035" y="76352"/>
                  </a:moveTo>
                  <a:lnTo>
                    <a:pt x="0" y="78105"/>
                  </a:lnTo>
                  <a:lnTo>
                    <a:pt x="0" y="85140"/>
                  </a:lnTo>
                  <a:lnTo>
                    <a:pt x="7035" y="83375"/>
                  </a:lnTo>
                  <a:lnTo>
                    <a:pt x="7035" y="76352"/>
                  </a:lnTo>
                  <a:close/>
                </a:path>
                <a:path w="86995" h="114300">
                  <a:moveTo>
                    <a:pt x="7035" y="66687"/>
                  </a:moveTo>
                  <a:lnTo>
                    <a:pt x="0" y="68453"/>
                  </a:lnTo>
                  <a:lnTo>
                    <a:pt x="0" y="75476"/>
                  </a:lnTo>
                  <a:lnTo>
                    <a:pt x="7035" y="73710"/>
                  </a:lnTo>
                  <a:lnTo>
                    <a:pt x="7035" y="66687"/>
                  </a:lnTo>
                  <a:close/>
                </a:path>
                <a:path w="86995" h="114300">
                  <a:moveTo>
                    <a:pt x="7035" y="28943"/>
                  </a:moveTo>
                  <a:lnTo>
                    <a:pt x="0" y="29832"/>
                  </a:lnTo>
                  <a:lnTo>
                    <a:pt x="0" y="37719"/>
                  </a:lnTo>
                  <a:lnTo>
                    <a:pt x="7035" y="35979"/>
                  </a:lnTo>
                  <a:lnTo>
                    <a:pt x="7035" y="28943"/>
                  </a:lnTo>
                  <a:close/>
                </a:path>
                <a:path w="86995" h="114300">
                  <a:moveTo>
                    <a:pt x="7035" y="19291"/>
                  </a:moveTo>
                  <a:lnTo>
                    <a:pt x="0" y="21056"/>
                  </a:lnTo>
                  <a:lnTo>
                    <a:pt x="0" y="28054"/>
                  </a:lnTo>
                  <a:lnTo>
                    <a:pt x="7035" y="26314"/>
                  </a:lnTo>
                  <a:lnTo>
                    <a:pt x="7035" y="19291"/>
                  </a:lnTo>
                  <a:close/>
                </a:path>
                <a:path w="86995" h="114300">
                  <a:moveTo>
                    <a:pt x="15811" y="102692"/>
                  </a:moveTo>
                  <a:lnTo>
                    <a:pt x="8788" y="104444"/>
                  </a:lnTo>
                  <a:lnTo>
                    <a:pt x="8788" y="111467"/>
                  </a:lnTo>
                  <a:lnTo>
                    <a:pt x="15811" y="109702"/>
                  </a:lnTo>
                  <a:lnTo>
                    <a:pt x="15811" y="102692"/>
                  </a:lnTo>
                  <a:close/>
                </a:path>
                <a:path w="86995" h="114300">
                  <a:moveTo>
                    <a:pt x="15811" y="92151"/>
                  </a:moveTo>
                  <a:lnTo>
                    <a:pt x="8788" y="94780"/>
                  </a:lnTo>
                  <a:lnTo>
                    <a:pt x="8788" y="101815"/>
                  </a:lnTo>
                  <a:lnTo>
                    <a:pt x="15811" y="100037"/>
                  </a:lnTo>
                  <a:lnTo>
                    <a:pt x="15811" y="92151"/>
                  </a:lnTo>
                  <a:close/>
                </a:path>
                <a:path w="86995" h="114300">
                  <a:moveTo>
                    <a:pt x="15811" y="83375"/>
                  </a:moveTo>
                  <a:lnTo>
                    <a:pt x="8788" y="85140"/>
                  </a:lnTo>
                  <a:lnTo>
                    <a:pt x="8788" y="92151"/>
                  </a:lnTo>
                  <a:lnTo>
                    <a:pt x="15811" y="90411"/>
                  </a:lnTo>
                  <a:lnTo>
                    <a:pt x="15811" y="83375"/>
                  </a:lnTo>
                  <a:close/>
                </a:path>
                <a:path w="86995" h="114300">
                  <a:moveTo>
                    <a:pt x="15811" y="73710"/>
                  </a:moveTo>
                  <a:lnTo>
                    <a:pt x="8788" y="75476"/>
                  </a:lnTo>
                  <a:lnTo>
                    <a:pt x="8788" y="82511"/>
                  </a:lnTo>
                  <a:lnTo>
                    <a:pt x="15811" y="80746"/>
                  </a:lnTo>
                  <a:lnTo>
                    <a:pt x="15811" y="73710"/>
                  </a:lnTo>
                  <a:close/>
                </a:path>
                <a:path w="86995" h="114300">
                  <a:moveTo>
                    <a:pt x="15811" y="64058"/>
                  </a:moveTo>
                  <a:lnTo>
                    <a:pt x="8788" y="65811"/>
                  </a:lnTo>
                  <a:lnTo>
                    <a:pt x="8788" y="73710"/>
                  </a:lnTo>
                  <a:lnTo>
                    <a:pt x="15811" y="71970"/>
                  </a:lnTo>
                  <a:lnTo>
                    <a:pt x="15811" y="64058"/>
                  </a:lnTo>
                  <a:close/>
                </a:path>
                <a:path w="86995" h="114300">
                  <a:moveTo>
                    <a:pt x="15811" y="26314"/>
                  </a:moveTo>
                  <a:lnTo>
                    <a:pt x="8788" y="28054"/>
                  </a:lnTo>
                  <a:lnTo>
                    <a:pt x="8788" y="35090"/>
                  </a:lnTo>
                  <a:lnTo>
                    <a:pt x="15811" y="33337"/>
                  </a:lnTo>
                  <a:lnTo>
                    <a:pt x="15811" y="26314"/>
                  </a:lnTo>
                  <a:close/>
                </a:path>
                <a:path w="86995" h="114300">
                  <a:moveTo>
                    <a:pt x="15811" y="16662"/>
                  </a:moveTo>
                  <a:lnTo>
                    <a:pt x="8788" y="18427"/>
                  </a:lnTo>
                  <a:lnTo>
                    <a:pt x="8788" y="25425"/>
                  </a:lnTo>
                  <a:lnTo>
                    <a:pt x="15811" y="23685"/>
                  </a:lnTo>
                  <a:lnTo>
                    <a:pt x="15811" y="16662"/>
                  </a:lnTo>
                  <a:close/>
                </a:path>
                <a:path w="86995" h="114300">
                  <a:moveTo>
                    <a:pt x="25463" y="100037"/>
                  </a:moveTo>
                  <a:lnTo>
                    <a:pt x="18440" y="101815"/>
                  </a:lnTo>
                  <a:lnTo>
                    <a:pt x="18440" y="108839"/>
                  </a:lnTo>
                  <a:lnTo>
                    <a:pt x="25463" y="107073"/>
                  </a:lnTo>
                  <a:lnTo>
                    <a:pt x="25463" y="100037"/>
                  </a:lnTo>
                  <a:close/>
                </a:path>
                <a:path w="86995" h="114300">
                  <a:moveTo>
                    <a:pt x="25463" y="90411"/>
                  </a:moveTo>
                  <a:lnTo>
                    <a:pt x="18440" y="92151"/>
                  </a:lnTo>
                  <a:lnTo>
                    <a:pt x="18440" y="99187"/>
                  </a:lnTo>
                  <a:lnTo>
                    <a:pt x="25463" y="97409"/>
                  </a:lnTo>
                  <a:lnTo>
                    <a:pt x="25463" y="90411"/>
                  </a:lnTo>
                  <a:close/>
                </a:path>
                <a:path w="86995" h="114300">
                  <a:moveTo>
                    <a:pt x="25463" y="80746"/>
                  </a:moveTo>
                  <a:lnTo>
                    <a:pt x="18440" y="82511"/>
                  </a:lnTo>
                  <a:lnTo>
                    <a:pt x="18440" y="89522"/>
                  </a:lnTo>
                  <a:lnTo>
                    <a:pt x="25463" y="87769"/>
                  </a:lnTo>
                  <a:lnTo>
                    <a:pt x="25463" y="80746"/>
                  </a:lnTo>
                  <a:close/>
                </a:path>
                <a:path w="86995" h="114300">
                  <a:moveTo>
                    <a:pt x="25463" y="71094"/>
                  </a:moveTo>
                  <a:lnTo>
                    <a:pt x="18440" y="73710"/>
                  </a:lnTo>
                  <a:lnTo>
                    <a:pt x="18440" y="79857"/>
                  </a:lnTo>
                  <a:lnTo>
                    <a:pt x="25463" y="78994"/>
                  </a:lnTo>
                  <a:lnTo>
                    <a:pt x="25463" y="71094"/>
                  </a:lnTo>
                  <a:close/>
                </a:path>
                <a:path w="86995" h="114300">
                  <a:moveTo>
                    <a:pt x="25463" y="61429"/>
                  </a:moveTo>
                  <a:lnTo>
                    <a:pt x="18440" y="64058"/>
                  </a:lnTo>
                  <a:lnTo>
                    <a:pt x="18440" y="71094"/>
                  </a:lnTo>
                  <a:lnTo>
                    <a:pt x="25463" y="69316"/>
                  </a:lnTo>
                  <a:lnTo>
                    <a:pt x="25463" y="61429"/>
                  </a:lnTo>
                  <a:close/>
                </a:path>
                <a:path w="86995" h="114300">
                  <a:moveTo>
                    <a:pt x="25463" y="23685"/>
                  </a:moveTo>
                  <a:lnTo>
                    <a:pt x="18440" y="25425"/>
                  </a:lnTo>
                  <a:lnTo>
                    <a:pt x="18440" y="33337"/>
                  </a:lnTo>
                  <a:lnTo>
                    <a:pt x="25463" y="30708"/>
                  </a:lnTo>
                  <a:lnTo>
                    <a:pt x="25463" y="23685"/>
                  </a:lnTo>
                  <a:close/>
                </a:path>
                <a:path w="86995" h="114300">
                  <a:moveTo>
                    <a:pt x="25463" y="14897"/>
                  </a:moveTo>
                  <a:lnTo>
                    <a:pt x="18440" y="15786"/>
                  </a:lnTo>
                  <a:lnTo>
                    <a:pt x="18440" y="23685"/>
                  </a:lnTo>
                  <a:lnTo>
                    <a:pt x="25463" y="21920"/>
                  </a:lnTo>
                  <a:lnTo>
                    <a:pt x="25463" y="14897"/>
                  </a:lnTo>
                  <a:close/>
                </a:path>
                <a:path w="86995" h="114300">
                  <a:moveTo>
                    <a:pt x="34239" y="97409"/>
                  </a:moveTo>
                  <a:lnTo>
                    <a:pt x="27216" y="99187"/>
                  </a:lnTo>
                  <a:lnTo>
                    <a:pt x="27216" y="106210"/>
                  </a:lnTo>
                  <a:lnTo>
                    <a:pt x="34239" y="104444"/>
                  </a:lnTo>
                  <a:lnTo>
                    <a:pt x="34239" y="97409"/>
                  </a:lnTo>
                  <a:close/>
                </a:path>
                <a:path w="86995" h="114300">
                  <a:moveTo>
                    <a:pt x="34239" y="87769"/>
                  </a:moveTo>
                  <a:lnTo>
                    <a:pt x="27216" y="89522"/>
                  </a:lnTo>
                  <a:lnTo>
                    <a:pt x="27216" y="97409"/>
                  </a:lnTo>
                  <a:lnTo>
                    <a:pt x="34239" y="94780"/>
                  </a:lnTo>
                  <a:lnTo>
                    <a:pt x="34239" y="87769"/>
                  </a:lnTo>
                  <a:close/>
                </a:path>
                <a:path w="86995" h="114300">
                  <a:moveTo>
                    <a:pt x="34239" y="78994"/>
                  </a:moveTo>
                  <a:lnTo>
                    <a:pt x="27216" y="79857"/>
                  </a:lnTo>
                  <a:lnTo>
                    <a:pt x="27216" y="87769"/>
                  </a:lnTo>
                  <a:lnTo>
                    <a:pt x="34239" y="85991"/>
                  </a:lnTo>
                  <a:lnTo>
                    <a:pt x="34239" y="78994"/>
                  </a:lnTo>
                  <a:close/>
                </a:path>
                <a:path w="86995" h="114300">
                  <a:moveTo>
                    <a:pt x="34239" y="69316"/>
                  </a:moveTo>
                  <a:lnTo>
                    <a:pt x="27216" y="71094"/>
                  </a:lnTo>
                  <a:lnTo>
                    <a:pt x="27216" y="78105"/>
                  </a:lnTo>
                  <a:lnTo>
                    <a:pt x="34239" y="76352"/>
                  </a:lnTo>
                  <a:lnTo>
                    <a:pt x="34239" y="69316"/>
                  </a:lnTo>
                  <a:close/>
                </a:path>
                <a:path w="86995" h="114300">
                  <a:moveTo>
                    <a:pt x="34239" y="59677"/>
                  </a:moveTo>
                  <a:lnTo>
                    <a:pt x="27216" y="61429"/>
                  </a:lnTo>
                  <a:lnTo>
                    <a:pt x="27216" y="68453"/>
                  </a:lnTo>
                  <a:lnTo>
                    <a:pt x="34239" y="66687"/>
                  </a:lnTo>
                  <a:lnTo>
                    <a:pt x="34239" y="59677"/>
                  </a:lnTo>
                  <a:close/>
                </a:path>
                <a:path w="86995" h="114300">
                  <a:moveTo>
                    <a:pt x="34239" y="21920"/>
                  </a:moveTo>
                  <a:lnTo>
                    <a:pt x="27216" y="23685"/>
                  </a:lnTo>
                  <a:lnTo>
                    <a:pt x="27216" y="30708"/>
                  </a:lnTo>
                  <a:lnTo>
                    <a:pt x="34239" y="28943"/>
                  </a:lnTo>
                  <a:lnTo>
                    <a:pt x="34239" y="21920"/>
                  </a:lnTo>
                  <a:close/>
                </a:path>
                <a:path w="86995" h="114300">
                  <a:moveTo>
                    <a:pt x="34239" y="12268"/>
                  </a:moveTo>
                  <a:lnTo>
                    <a:pt x="27216" y="14020"/>
                  </a:lnTo>
                  <a:lnTo>
                    <a:pt x="27216" y="21056"/>
                  </a:lnTo>
                  <a:lnTo>
                    <a:pt x="34239" y="19291"/>
                  </a:lnTo>
                  <a:lnTo>
                    <a:pt x="34239" y="12268"/>
                  </a:lnTo>
                  <a:close/>
                </a:path>
                <a:path w="86995" h="114300">
                  <a:moveTo>
                    <a:pt x="43027" y="94780"/>
                  </a:moveTo>
                  <a:lnTo>
                    <a:pt x="35991" y="96558"/>
                  </a:lnTo>
                  <a:lnTo>
                    <a:pt x="35991" y="104444"/>
                  </a:lnTo>
                  <a:lnTo>
                    <a:pt x="43027" y="101815"/>
                  </a:lnTo>
                  <a:lnTo>
                    <a:pt x="43027" y="94780"/>
                  </a:lnTo>
                  <a:close/>
                </a:path>
                <a:path w="86995" h="114300">
                  <a:moveTo>
                    <a:pt x="43027" y="85991"/>
                  </a:moveTo>
                  <a:lnTo>
                    <a:pt x="35991" y="86880"/>
                  </a:lnTo>
                  <a:lnTo>
                    <a:pt x="35991" y="94780"/>
                  </a:lnTo>
                  <a:lnTo>
                    <a:pt x="43027" y="92151"/>
                  </a:lnTo>
                  <a:lnTo>
                    <a:pt x="43027" y="85991"/>
                  </a:lnTo>
                  <a:close/>
                </a:path>
                <a:path w="86995" h="114300">
                  <a:moveTo>
                    <a:pt x="43027" y="76352"/>
                  </a:moveTo>
                  <a:lnTo>
                    <a:pt x="35991" y="78105"/>
                  </a:lnTo>
                  <a:lnTo>
                    <a:pt x="35991" y="85140"/>
                  </a:lnTo>
                  <a:lnTo>
                    <a:pt x="43027" y="83375"/>
                  </a:lnTo>
                  <a:lnTo>
                    <a:pt x="43027" y="76352"/>
                  </a:lnTo>
                  <a:close/>
                </a:path>
                <a:path w="86995" h="114300">
                  <a:moveTo>
                    <a:pt x="43027" y="66687"/>
                  </a:moveTo>
                  <a:lnTo>
                    <a:pt x="35991" y="68453"/>
                  </a:lnTo>
                  <a:lnTo>
                    <a:pt x="35991" y="75476"/>
                  </a:lnTo>
                  <a:lnTo>
                    <a:pt x="43027" y="73710"/>
                  </a:lnTo>
                  <a:lnTo>
                    <a:pt x="43027" y="66687"/>
                  </a:lnTo>
                  <a:close/>
                </a:path>
                <a:path w="86995" h="114300">
                  <a:moveTo>
                    <a:pt x="43027" y="57035"/>
                  </a:moveTo>
                  <a:lnTo>
                    <a:pt x="35991" y="58788"/>
                  </a:lnTo>
                  <a:lnTo>
                    <a:pt x="35991" y="66687"/>
                  </a:lnTo>
                  <a:lnTo>
                    <a:pt x="43027" y="64058"/>
                  </a:lnTo>
                  <a:lnTo>
                    <a:pt x="43027" y="57035"/>
                  </a:lnTo>
                  <a:close/>
                </a:path>
                <a:path w="86995" h="114300">
                  <a:moveTo>
                    <a:pt x="43027" y="19291"/>
                  </a:moveTo>
                  <a:lnTo>
                    <a:pt x="35991" y="21056"/>
                  </a:lnTo>
                  <a:lnTo>
                    <a:pt x="35991" y="28943"/>
                  </a:lnTo>
                  <a:lnTo>
                    <a:pt x="43027" y="26314"/>
                  </a:lnTo>
                  <a:lnTo>
                    <a:pt x="43027" y="19291"/>
                  </a:lnTo>
                  <a:close/>
                </a:path>
                <a:path w="86995" h="114300">
                  <a:moveTo>
                    <a:pt x="43027" y="9639"/>
                  </a:moveTo>
                  <a:lnTo>
                    <a:pt x="35991" y="11391"/>
                  </a:lnTo>
                  <a:lnTo>
                    <a:pt x="35991" y="19291"/>
                  </a:lnTo>
                  <a:lnTo>
                    <a:pt x="43027" y="16662"/>
                  </a:lnTo>
                  <a:lnTo>
                    <a:pt x="43027" y="9639"/>
                  </a:lnTo>
                  <a:close/>
                </a:path>
                <a:path w="86995" h="114300">
                  <a:moveTo>
                    <a:pt x="51790" y="101815"/>
                  </a:moveTo>
                  <a:lnTo>
                    <a:pt x="44780" y="103555"/>
                  </a:lnTo>
                  <a:lnTo>
                    <a:pt x="44780" y="111467"/>
                  </a:lnTo>
                  <a:lnTo>
                    <a:pt x="51790" y="108839"/>
                  </a:lnTo>
                  <a:lnTo>
                    <a:pt x="51790" y="101815"/>
                  </a:lnTo>
                  <a:close/>
                </a:path>
                <a:path w="86995" h="114300">
                  <a:moveTo>
                    <a:pt x="51790" y="92151"/>
                  </a:moveTo>
                  <a:lnTo>
                    <a:pt x="44780" y="93903"/>
                  </a:lnTo>
                  <a:lnTo>
                    <a:pt x="44780" y="101815"/>
                  </a:lnTo>
                  <a:lnTo>
                    <a:pt x="51790" y="99187"/>
                  </a:lnTo>
                  <a:lnTo>
                    <a:pt x="51790" y="92151"/>
                  </a:lnTo>
                  <a:close/>
                </a:path>
                <a:path w="86995" h="114300">
                  <a:moveTo>
                    <a:pt x="51790" y="83375"/>
                  </a:moveTo>
                  <a:lnTo>
                    <a:pt x="44780" y="85140"/>
                  </a:lnTo>
                  <a:lnTo>
                    <a:pt x="44780" y="92151"/>
                  </a:lnTo>
                  <a:lnTo>
                    <a:pt x="51790" y="90411"/>
                  </a:lnTo>
                  <a:lnTo>
                    <a:pt x="51790" y="83375"/>
                  </a:lnTo>
                  <a:close/>
                </a:path>
                <a:path w="86995" h="114300">
                  <a:moveTo>
                    <a:pt x="51790" y="73710"/>
                  </a:moveTo>
                  <a:lnTo>
                    <a:pt x="44780" y="75476"/>
                  </a:lnTo>
                  <a:lnTo>
                    <a:pt x="44780" y="82511"/>
                  </a:lnTo>
                  <a:lnTo>
                    <a:pt x="51790" y="80746"/>
                  </a:lnTo>
                  <a:lnTo>
                    <a:pt x="51790" y="73710"/>
                  </a:lnTo>
                  <a:close/>
                </a:path>
                <a:path w="86995" h="114300">
                  <a:moveTo>
                    <a:pt x="51790" y="64058"/>
                  </a:moveTo>
                  <a:lnTo>
                    <a:pt x="44780" y="66687"/>
                  </a:lnTo>
                  <a:lnTo>
                    <a:pt x="44780" y="73710"/>
                  </a:lnTo>
                  <a:lnTo>
                    <a:pt x="51790" y="71970"/>
                  </a:lnTo>
                  <a:lnTo>
                    <a:pt x="51790" y="64058"/>
                  </a:lnTo>
                  <a:close/>
                </a:path>
                <a:path w="86995" h="114300">
                  <a:moveTo>
                    <a:pt x="51790" y="54406"/>
                  </a:moveTo>
                  <a:lnTo>
                    <a:pt x="44780" y="57035"/>
                  </a:lnTo>
                  <a:lnTo>
                    <a:pt x="44780" y="64058"/>
                  </a:lnTo>
                  <a:lnTo>
                    <a:pt x="51790" y="62306"/>
                  </a:lnTo>
                  <a:lnTo>
                    <a:pt x="51790" y="54406"/>
                  </a:lnTo>
                  <a:close/>
                </a:path>
                <a:path w="86995" h="114300">
                  <a:moveTo>
                    <a:pt x="51790" y="17526"/>
                  </a:moveTo>
                  <a:lnTo>
                    <a:pt x="44780" y="19291"/>
                  </a:lnTo>
                  <a:lnTo>
                    <a:pt x="44780" y="26314"/>
                  </a:lnTo>
                  <a:lnTo>
                    <a:pt x="51790" y="24561"/>
                  </a:lnTo>
                  <a:lnTo>
                    <a:pt x="51790" y="17526"/>
                  </a:lnTo>
                  <a:close/>
                </a:path>
                <a:path w="86995" h="114300">
                  <a:moveTo>
                    <a:pt x="51790" y="7886"/>
                  </a:moveTo>
                  <a:lnTo>
                    <a:pt x="44780" y="9639"/>
                  </a:lnTo>
                  <a:lnTo>
                    <a:pt x="44780" y="16662"/>
                  </a:lnTo>
                  <a:lnTo>
                    <a:pt x="51790" y="14897"/>
                  </a:lnTo>
                  <a:lnTo>
                    <a:pt x="51790" y="7886"/>
                  </a:lnTo>
                  <a:close/>
                </a:path>
                <a:path w="86995" h="114300">
                  <a:moveTo>
                    <a:pt x="60579" y="99187"/>
                  </a:moveTo>
                  <a:lnTo>
                    <a:pt x="53555" y="100926"/>
                  </a:lnTo>
                  <a:lnTo>
                    <a:pt x="53555" y="108839"/>
                  </a:lnTo>
                  <a:lnTo>
                    <a:pt x="60579" y="106210"/>
                  </a:lnTo>
                  <a:lnTo>
                    <a:pt x="60579" y="99187"/>
                  </a:lnTo>
                  <a:close/>
                </a:path>
                <a:path w="86995" h="114300">
                  <a:moveTo>
                    <a:pt x="60579" y="90411"/>
                  </a:moveTo>
                  <a:lnTo>
                    <a:pt x="53555" y="92151"/>
                  </a:lnTo>
                  <a:lnTo>
                    <a:pt x="53555" y="99187"/>
                  </a:lnTo>
                  <a:lnTo>
                    <a:pt x="60579" y="97409"/>
                  </a:lnTo>
                  <a:lnTo>
                    <a:pt x="60579" y="90411"/>
                  </a:lnTo>
                  <a:close/>
                </a:path>
                <a:path w="86995" h="114300">
                  <a:moveTo>
                    <a:pt x="60579" y="80746"/>
                  </a:moveTo>
                  <a:lnTo>
                    <a:pt x="53555" y="82511"/>
                  </a:lnTo>
                  <a:lnTo>
                    <a:pt x="53555" y="89522"/>
                  </a:lnTo>
                  <a:lnTo>
                    <a:pt x="60579" y="87769"/>
                  </a:lnTo>
                  <a:lnTo>
                    <a:pt x="60579" y="80746"/>
                  </a:lnTo>
                  <a:close/>
                </a:path>
                <a:path w="86995" h="114300">
                  <a:moveTo>
                    <a:pt x="60579" y="71094"/>
                  </a:moveTo>
                  <a:lnTo>
                    <a:pt x="53555" y="73710"/>
                  </a:lnTo>
                  <a:lnTo>
                    <a:pt x="53555" y="79857"/>
                  </a:lnTo>
                  <a:lnTo>
                    <a:pt x="60579" y="78994"/>
                  </a:lnTo>
                  <a:lnTo>
                    <a:pt x="60579" y="71094"/>
                  </a:lnTo>
                  <a:close/>
                </a:path>
                <a:path w="86995" h="114300">
                  <a:moveTo>
                    <a:pt x="60579" y="61429"/>
                  </a:moveTo>
                  <a:lnTo>
                    <a:pt x="53555" y="64058"/>
                  </a:lnTo>
                  <a:lnTo>
                    <a:pt x="53555" y="71094"/>
                  </a:lnTo>
                  <a:lnTo>
                    <a:pt x="60579" y="69316"/>
                  </a:lnTo>
                  <a:lnTo>
                    <a:pt x="60579" y="61429"/>
                  </a:lnTo>
                  <a:close/>
                </a:path>
                <a:path w="86995" h="114300">
                  <a:moveTo>
                    <a:pt x="60579" y="52654"/>
                  </a:moveTo>
                  <a:lnTo>
                    <a:pt x="53555" y="54406"/>
                  </a:lnTo>
                  <a:lnTo>
                    <a:pt x="53555" y="61429"/>
                  </a:lnTo>
                  <a:lnTo>
                    <a:pt x="60579" y="59677"/>
                  </a:lnTo>
                  <a:lnTo>
                    <a:pt x="60579" y="52654"/>
                  </a:lnTo>
                  <a:close/>
                </a:path>
                <a:path w="86995" h="114300">
                  <a:moveTo>
                    <a:pt x="60579" y="5257"/>
                  </a:moveTo>
                  <a:lnTo>
                    <a:pt x="53555" y="6997"/>
                  </a:lnTo>
                  <a:lnTo>
                    <a:pt x="53555" y="14897"/>
                  </a:lnTo>
                  <a:lnTo>
                    <a:pt x="60579" y="13169"/>
                  </a:lnTo>
                  <a:lnTo>
                    <a:pt x="60579" y="5257"/>
                  </a:lnTo>
                  <a:close/>
                </a:path>
                <a:path w="86995" h="114300">
                  <a:moveTo>
                    <a:pt x="69354" y="97409"/>
                  </a:moveTo>
                  <a:lnTo>
                    <a:pt x="62331" y="99187"/>
                  </a:lnTo>
                  <a:lnTo>
                    <a:pt x="62331" y="106210"/>
                  </a:lnTo>
                  <a:lnTo>
                    <a:pt x="69354" y="104444"/>
                  </a:lnTo>
                  <a:lnTo>
                    <a:pt x="69354" y="97409"/>
                  </a:lnTo>
                  <a:close/>
                </a:path>
                <a:path w="86995" h="114300">
                  <a:moveTo>
                    <a:pt x="69354" y="87769"/>
                  </a:moveTo>
                  <a:lnTo>
                    <a:pt x="62331" y="89522"/>
                  </a:lnTo>
                  <a:lnTo>
                    <a:pt x="62331" y="96558"/>
                  </a:lnTo>
                  <a:lnTo>
                    <a:pt x="69354" y="94780"/>
                  </a:lnTo>
                  <a:lnTo>
                    <a:pt x="69354" y="87769"/>
                  </a:lnTo>
                  <a:close/>
                </a:path>
                <a:path w="86995" h="114300">
                  <a:moveTo>
                    <a:pt x="69354" y="78105"/>
                  </a:moveTo>
                  <a:lnTo>
                    <a:pt x="62331" y="79857"/>
                  </a:lnTo>
                  <a:lnTo>
                    <a:pt x="62331" y="86880"/>
                  </a:lnTo>
                  <a:lnTo>
                    <a:pt x="69354" y="85991"/>
                  </a:lnTo>
                  <a:lnTo>
                    <a:pt x="69354" y="78105"/>
                  </a:lnTo>
                  <a:close/>
                </a:path>
                <a:path w="86995" h="114300">
                  <a:moveTo>
                    <a:pt x="69354" y="69316"/>
                  </a:moveTo>
                  <a:lnTo>
                    <a:pt x="62331" y="71094"/>
                  </a:lnTo>
                  <a:lnTo>
                    <a:pt x="62331" y="78105"/>
                  </a:lnTo>
                  <a:lnTo>
                    <a:pt x="69354" y="76352"/>
                  </a:lnTo>
                  <a:lnTo>
                    <a:pt x="69354" y="69316"/>
                  </a:lnTo>
                  <a:close/>
                </a:path>
                <a:path w="86995" h="114300">
                  <a:moveTo>
                    <a:pt x="69354" y="59677"/>
                  </a:moveTo>
                  <a:lnTo>
                    <a:pt x="62331" y="61429"/>
                  </a:lnTo>
                  <a:lnTo>
                    <a:pt x="62331" y="68453"/>
                  </a:lnTo>
                  <a:lnTo>
                    <a:pt x="69354" y="66687"/>
                  </a:lnTo>
                  <a:lnTo>
                    <a:pt x="69354" y="59677"/>
                  </a:lnTo>
                  <a:close/>
                </a:path>
                <a:path w="86995" h="114300">
                  <a:moveTo>
                    <a:pt x="69354" y="50025"/>
                  </a:moveTo>
                  <a:lnTo>
                    <a:pt x="62331" y="51790"/>
                  </a:lnTo>
                  <a:lnTo>
                    <a:pt x="62331" y="59677"/>
                  </a:lnTo>
                  <a:lnTo>
                    <a:pt x="69354" y="57035"/>
                  </a:lnTo>
                  <a:lnTo>
                    <a:pt x="69354" y="50025"/>
                  </a:lnTo>
                  <a:close/>
                </a:path>
                <a:path w="86995" h="114300">
                  <a:moveTo>
                    <a:pt x="69354" y="4368"/>
                  </a:moveTo>
                  <a:lnTo>
                    <a:pt x="62331" y="5257"/>
                  </a:lnTo>
                  <a:lnTo>
                    <a:pt x="62331" y="12268"/>
                  </a:lnTo>
                  <a:lnTo>
                    <a:pt x="69354" y="10515"/>
                  </a:lnTo>
                  <a:lnTo>
                    <a:pt x="69354" y="4368"/>
                  </a:lnTo>
                  <a:close/>
                </a:path>
                <a:path w="86995" h="114300">
                  <a:moveTo>
                    <a:pt x="78130" y="94780"/>
                  </a:moveTo>
                  <a:lnTo>
                    <a:pt x="71107" y="96558"/>
                  </a:lnTo>
                  <a:lnTo>
                    <a:pt x="71107" y="103555"/>
                  </a:lnTo>
                  <a:lnTo>
                    <a:pt x="78130" y="101815"/>
                  </a:lnTo>
                  <a:lnTo>
                    <a:pt x="78130" y="94780"/>
                  </a:lnTo>
                  <a:close/>
                </a:path>
                <a:path w="86995" h="114300">
                  <a:moveTo>
                    <a:pt x="78130" y="85140"/>
                  </a:moveTo>
                  <a:lnTo>
                    <a:pt x="71107" y="86880"/>
                  </a:lnTo>
                  <a:lnTo>
                    <a:pt x="71107" y="93903"/>
                  </a:lnTo>
                  <a:lnTo>
                    <a:pt x="78130" y="92151"/>
                  </a:lnTo>
                  <a:lnTo>
                    <a:pt x="78130" y="85140"/>
                  </a:lnTo>
                  <a:close/>
                </a:path>
                <a:path w="86995" h="114300">
                  <a:moveTo>
                    <a:pt x="78130" y="76352"/>
                  </a:moveTo>
                  <a:lnTo>
                    <a:pt x="71107" y="78105"/>
                  </a:lnTo>
                  <a:lnTo>
                    <a:pt x="71107" y="85140"/>
                  </a:lnTo>
                  <a:lnTo>
                    <a:pt x="78130" y="83375"/>
                  </a:lnTo>
                  <a:lnTo>
                    <a:pt x="78130" y="76352"/>
                  </a:lnTo>
                  <a:close/>
                </a:path>
                <a:path w="86995" h="114300">
                  <a:moveTo>
                    <a:pt x="78130" y="66687"/>
                  </a:moveTo>
                  <a:lnTo>
                    <a:pt x="71107" y="68453"/>
                  </a:lnTo>
                  <a:lnTo>
                    <a:pt x="71107" y="75476"/>
                  </a:lnTo>
                  <a:lnTo>
                    <a:pt x="78130" y="73710"/>
                  </a:lnTo>
                  <a:lnTo>
                    <a:pt x="78130" y="66687"/>
                  </a:lnTo>
                  <a:close/>
                </a:path>
                <a:path w="86995" h="114300">
                  <a:moveTo>
                    <a:pt x="78130" y="57035"/>
                  </a:moveTo>
                  <a:lnTo>
                    <a:pt x="71107" y="59677"/>
                  </a:lnTo>
                  <a:lnTo>
                    <a:pt x="71107" y="66687"/>
                  </a:lnTo>
                  <a:lnTo>
                    <a:pt x="78130" y="64058"/>
                  </a:lnTo>
                  <a:lnTo>
                    <a:pt x="78130" y="57035"/>
                  </a:lnTo>
                  <a:close/>
                </a:path>
                <a:path w="86995" h="114300">
                  <a:moveTo>
                    <a:pt x="78130" y="48247"/>
                  </a:moveTo>
                  <a:lnTo>
                    <a:pt x="71107" y="50025"/>
                  </a:lnTo>
                  <a:lnTo>
                    <a:pt x="71107" y="57035"/>
                  </a:lnTo>
                  <a:lnTo>
                    <a:pt x="78130" y="55283"/>
                  </a:lnTo>
                  <a:lnTo>
                    <a:pt x="78130" y="48247"/>
                  </a:lnTo>
                  <a:close/>
                </a:path>
                <a:path w="86995" h="114300">
                  <a:moveTo>
                    <a:pt x="78130" y="2616"/>
                  </a:moveTo>
                  <a:lnTo>
                    <a:pt x="71107" y="4368"/>
                  </a:lnTo>
                  <a:lnTo>
                    <a:pt x="71107" y="9639"/>
                  </a:lnTo>
                  <a:lnTo>
                    <a:pt x="78130" y="8750"/>
                  </a:lnTo>
                  <a:lnTo>
                    <a:pt x="78130" y="2616"/>
                  </a:lnTo>
                  <a:close/>
                </a:path>
                <a:path w="86995" h="114300">
                  <a:moveTo>
                    <a:pt x="86906" y="92151"/>
                  </a:moveTo>
                  <a:lnTo>
                    <a:pt x="79883" y="93903"/>
                  </a:lnTo>
                  <a:lnTo>
                    <a:pt x="79883" y="100926"/>
                  </a:lnTo>
                  <a:lnTo>
                    <a:pt x="86906" y="99187"/>
                  </a:lnTo>
                  <a:lnTo>
                    <a:pt x="86906" y="92151"/>
                  </a:lnTo>
                  <a:close/>
                </a:path>
                <a:path w="86995" h="114300">
                  <a:moveTo>
                    <a:pt x="86906" y="83375"/>
                  </a:moveTo>
                  <a:lnTo>
                    <a:pt x="79883" y="85140"/>
                  </a:lnTo>
                  <a:lnTo>
                    <a:pt x="79883" y="92151"/>
                  </a:lnTo>
                  <a:lnTo>
                    <a:pt x="86906" y="90411"/>
                  </a:lnTo>
                  <a:lnTo>
                    <a:pt x="86906" y="83375"/>
                  </a:lnTo>
                  <a:close/>
                </a:path>
                <a:path w="86995" h="114300">
                  <a:moveTo>
                    <a:pt x="86906" y="73710"/>
                  </a:moveTo>
                  <a:lnTo>
                    <a:pt x="79883" y="75476"/>
                  </a:lnTo>
                  <a:lnTo>
                    <a:pt x="79883" y="82511"/>
                  </a:lnTo>
                  <a:lnTo>
                    <a:pt x="86906" y="80746"/>
                  </a:lnTo>
                  <a:lnTo>
                    <a:pt x="86906" y="73710"/>
                  </a:lnTo>
                  <a:close/>
                </a:path>
                <a:path w="86995" h="114300">
                  <a:moveTo>
                    <a:pt x="86906" y="64058"/>
                  </a:moveTo>
                  <a:lnTo>
                    <a:pt x="79883" y="66687"/>
                  </a:lnTo>
                  <a:lnTo>
                    <a:pt x="79883" y="73710"/>
                  </a:lnTo>
                  <a:lnTo>
                    <a:pt x="86906" y="71970"/>
                  </a:lnTo>
                  <a:lnTo>
                    <a:pt x="86906" y="64058"/>
                  </a:lnTo>
                  <a:close/>
                </a:path>
                <a:path w="86995" h="114300">
                  <a:moveTo>
                    <a:pt x="86906" y="55283"/>
                  </a:moveTo>
                  <a:lnTo>
                    <a:pt x="79883" y="57035"/>
                  </a:lnTo>
                  <a:lnTo>
                    <a:pt x="79883" y="64058"/>
                  </a:lnTo>
                  <a:lnTo>
                    <a:pt x="86906" y="62306"/>
                  </a:lnTo>
                  <a:lnTo>
                    <a:pt x="86906" y="55283"/>
                  </a:lnTo>
                  <a:close/>
                </a:path>
                <a:path w="86995" h="114300">
                  <a:moveTo>
                    <a:pt x="86906" y="45618"/>
                  </a:moveTo>
                  <a:lnTo>
                    <a:pt x="79883" y="47383"/>
                  </a:lnTo>
                  <a:lnTo>
                    <a:pt x="79883" y="54406"/>
                  </a:lnTo>
                  <a:lnTo>
                    <a:pt x="86906" y="52654"/>
                  </a:lnTo>
                  <a:lnTo>
                    <a:pt x="86906" y="45618"/>
                  </a:lnTo>
                  <a:close/>
                </a:path>
                <a:path w="86995" h="114300">
                  <a:moveTo>
                    <a:pt x="86906" y="0"/>
                  </a:moveTo>
                  <a:lnTo>
                    <a:pt x="79883" y="1739"/>
                  </a:lnTo>
                  <a:lnTo>
                    <a:pt x="79883" y="7886"/>
                  </a:lnTo>
                  <a:lnTo>
                    <a:pt x="86906" y="6134"/>
                  </a:lnTo>
                  <a:lnTo>
                    <a:pt x="869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031272" y="5795479"/>
              <a:ext cx="189865" cy="143510"/>
            </a:xfrm>
            <a:custGeom>
              <a:avLst/>
              <a:gdLst/>
              <a:ahLst/>
              <a:cxnLst/>
              <a:rect l="l" t="t" r="r" b="b"/>
              <a:pathLst>
                <a:path w="189864" h="143510">
                  <a:moveTo>
                    <a:pt x="7912" y="133451"/>
                  </a:moveTo>
                  <a:lnTo>
                    <a:pt x="0" y="135191"/>
                  </a:lnTo>
                  <a:lnTo>
                    <a:pt x="0" y="143090"/>
                  </a:lnTo>
                  <a:lnTo>
                    <a:pt x="7912" y="141338"/>
                  </a:lnTo>
                  <a:lnTo>
                    <a:pt x="7912" y="133451"/>
                  </a:lnTo>
                  <a:close/>
                </a:path>
                <a:path w="189864" h="143510">
                  <a:moveTo>
                    <a:pt x="7912" y="94805"/>
                  </a:moveTo>
                  <a:lnTo>
                    <a:pt x="0" y="96558"/>
                  </a:lnTo>
                  <a:lnTo>
                    <a:pt x="0" y="103593"/>
                  </a:lnTo>
                  <a:lnTo>
                    <a:pt x="7912" y="101841"/>
                  </a:lnTo>
                  <a:lnTo>
                    <a:pt x="7912" y="94805"/>
                  </a:lnTo>
                  <a:close/>
                </a:path>
                <a:path w="189864" h="143510">
                  <a:moveTo>
                    <a:pt x="7912" y="84289"/>
                  </a:moveTo>
                  <a:lnTo>
                    <a:pt x="0" y="86918"/>
                  </a:lnTo>
                  <a:lnTo>
                    <a:pt x="0" y="93941"/>
                  </a:lnTo>
                  <a:lnTo>
                    <a:pt x="7912" y="92176"/>
                  </a:lnTo>
                  <a:lnTo>
                    <a:pt x="7912" y="84289"/>
                  </a:lnTo>
                  <a:close/>
                </a:path>
                <a:path w="189864" h="143510">
                  <a:moveTo>
                    <a:pt x="7912" y="74625"/>
                  </a:moveTo>
                  <a:lnTo>
                    <a:pt x="0" y="77241"/>
                  </a:lnTo>
                  <a:lnTo>
                    <a:pt x="0" y="84289"/>
                  </a:lnTo>
                  <a:lnTo>
                    <a:pt x="7912" y="82524"/>
                  </a:lnTo>
                  <a:lnTo>
                    <a:pt x="7912" y="74625"/>
                  </a:lnTo>
                  <a:close/>
                </a:path>
                <a:path w="189864" h="143510">
                  <a:moveTo>
                    <a:pt x="16687" y="130810"/>
                  </a:moveTo>
                  <a:lnTo>
                    <a:pt x="9664" y="133451"/>
                  </a:lnTo>
                  <a:lnTo>
                    <a:pt x="9664" y="140462"/>
                  </a:lnTo>
                  <a:lnTo>
                    <a:pt x="16687" y="138696"/>
                  </a:lnTo>
                  <a:lnTo>
                    <a:pt x="16687" y="130810"/>
                  </a:lnTo>
                  <a:close/>
                </a:path>
                <a:path w="189864" h="143510">
                  <a:moveTo>
                    <a:pt x="16687" y="92176"/>
                  </a:moveTo>
                  <a:lnTo>
                    <a:pt x="9664" y="93941"/>
                  </a:lnTo>
                  <a:lnTo>
                    <a:pt x="9664" y="101841"/>
                  </a:lnTo>
                  <a:lnTo>
                    <a:pt x="16687" y="99199"/>
                  </a:lnTo>
                  <a:lnTo>
                    <a:pt x="16687" y="92176"/>
                  </a:lnTo>
                  <a:close/>
                </a:path>
                <a:path w="189864" h="143510">
                  <a:moveTo>
                    <a:pt x="16687" y="82524"/>
                  </a:moveTo>
                  <a:lnTo>
                    <a:pt x="9664" y="84289"/>
                  </a:lnTo>
                  <a:lnTo>
                    <a:pt x="9664" y="91287"/>
                  </a:lnTo>
                  <a:lnTo>
                    <a:pt x="16687" y="89547"/>
                  </a:lnTo>
                  <a:lnTo>
                    <a:pt x="16687" y="82524"/>
                  </a:lnTo>
                  <a:close/>
                </a:path>
                <a:path w="189864" h="143510">
                  <a:moveTo>
                    <a:pt x="16687" y="71996"/>
                  </a:moveTo>
                  <a:lnTo>
                    <a:pt x="9664" y="74625"/>
                  </a:lnTo>
                  <a:lnTo>
                    <a:pt x="9664" y="81661"/>
                  </a:lnTo>
                  <a:lnTo>
                    <a:pt x="16687" y="79895"/>
                  </a:lnTo>
                  <a:lnTo>
                    <a:pt x="16687" y="71996"/>
                  </a:lnTo>
                  <a:close/>
                </a:path>
                <a:path w="189864" h="143510">
                  <a:moveTo>
                    <a:pt x="26339" y="128181"/>
                  </a:moveTo>
                  <a:lnTo>
                    <a:pt x="19316" y="130810"/>
                  </a:lnTo>
                  <a:lnTo>
                    <a:pt x="19316" y="137833"/>
                  </a:lnTo>
                  <a:lnTo>
                    <a:pt x="26339" y="136067"/>
                  </a:lnTo>
                  <a:lnTo>
                    <a:pt x="26339" y="128181"/>
                  </a:lnTo>
                  <a:close/>
                </a:path>
                <a:path w="189864" h="143510">
                  <a:moveTo>
                    <a:pt x="26339" y="89547"/>
                  </a:moveTo>
                  <a:lnTo>
                    <a:pt x="19316" y="91287"/>
                  </a:lnTo>
                  <a:lnTo>
                    <a:pt x="19316" y="99199"/>
                  </a:lnTo>
                  <a:lnTo>
                    <a:pt x="26339" y="96558"/>
                  </a:lnTo>
                  <a:lnTo>
                    <a:pt x="26339" y="89547"/>
                  </a:lnTo>
                  <a:close/>
                </a:path>
                <a:path w="189864" h="143510">
                  <a:moveTo>
                    <a:pt x="26339" y="79895"/>
                  </a:moveTo>
                  <a:lnTo>
                    <a:pt x="19316" y="81661"/>
                  </a:lnTo>
                  <a:lnTo>
                    <a:pt x="19316" y="89547"/>
                  </a:lnTo>
                  <a:lnTo>
                    <a:pt x="26339" y="86918"/>
                  </a:lnTo>
                  <a:lnTo>
                    <a:pt x="26339" y="79895"/>
                  </a:lnTo>
                  <a:close/>
                </a:path>
                <a:path w="189864" h="143510">
                  <a:moveTo>
                    <a:pt x="26339" y="70243"/>
                  </a:moveTo>
                  <a:lnTo>
                    <a:pt x="19316" y="71996"/>
                  </a:lnTo>
                  <a:lnTo>
                    <a:pt x="19316" y="79019"/>
                  </a:lnTo>
                  <a:lnTo>
                    <a:pt x="26339" y="77241"/>
                  </a:lnTo>
                  <a:lnTo>
                    <a:pt x="26339" y="70243"/>
                  </a:lnTo>
                  <a:close/>
                </a:path>
                <a:path w="189864" h="143510">
                  <a:moveTo>
                    <a:pt x="35991" y="125539"/>
                  </a:moveTo>
                  <a:lnTo>
                    <a:pt x="28105" y="128181"/>
                  </a:lnTo>
                  <a:lnTo>
                    <a:pt x="28105" y="135191"/>
                  </a:lnTo>
                  <a:lnTo>
                    <a:pt x="35991" y="133451"/>
                  </a:lnTo>
                  <a:lnTo>
                    <a:pt x="35991" y="125539"/>
                  </a:lnTo>
                  <a:close/>
                </a:path>
                <a:path w="189864" h="143510">
                  <a:moveTo>
                    <a:pt x="35991" y="86918"/>
                  </a:moveTo>
                  <a:lnTo>
                    <a:pt x="28105" y="88658"/>
                  </a:lnTo>
                  <a:lnTo>
                    <a:pt x="28105" y="96558"/>
                  </a:lnTo>
                  <a:lnTo>
                    <a:pt x="35991" y="94805"/>
                  </a:lnTo>
                  <a:lnTo>
                    <a:pt x="35991" y="86918"/>
                  </a:lnTo>
                  <a:close/>
                </a:path>
                <a:path w="189864" h="143510">
                  <a:moveTo>
                    <a:pt x="35991" y="77241"/>
                  </a:moveTo>
                  <a:lnTo>
                    <a:pt x="28105" y="79019"/>
                  </a:lnTo>
                  <a:lnTo>
                    <a:pt x="28105" y="86918"/>
                  </a:lnTo>
                  <a:lnTo>
                    <a:pt x="35991" y="84289"/>
                  </a:lnTo>
                  <a:lnTo>
                    <a:pt x="35991" y="77241"/>
                  </a:lnTo>
                  <a:close/>
                </a:path>
                <a:path w="189864" h="143510">
                  <a:moveTo>
                    <a:pt x="35991" y="67602"/>
                  </a:moveTo>
                  <a:lnTo>
                    <a:pt x="28105" y="69354"/>
                  </a:lnTo>
                  <a:lnTo>
                    <a:pt x="28105" y="77241"/>
                  </a:lnTo>
                  <a:lnTo>
                    <a:pt x="35991" y="74625"/>
                  </a:lnTo>
                  <a:lnTo>
                    <a:pt x="35991" y="67602"/>
                  </a:lnTo>
                  <a:close/>
                </a:path>
                <a:path w="189864" h="143510">
                  <a:moveTo>
                    <a:pt x="45656" y="122897"/>
                  </a:moveTo>
                  <a:lnTo>
                    <a:pt x="37757" y="125539"/>
                  </a:lnTo>
                  <a:lnTo>
                    <a:pt x="37757" y="132549"/>
                  </a:lnTo>
                  <a:lnTo>
                    <a:pt x="45656" y="130810"/>
                  </a:lnTo>
                  <a:lnTo>
                    <a:pt x="45656" y="122897"/>
                  </a:lnTo>
                  <a:close/>
                </a:path>
                <a:path w="189864" h="143510">
                  <a:moveTo>
                    <a:pt x="45656" y="93941"/>
                  </a:moveTo>
                  <a:lnTo>
                    <a:pt x="37757" y="96558"/>
                  </a:lnTo>
                  <a:lnTo>
                    <a:pt x="37757" y="103593"/>
                  </a:lnTo>
                  <a:lnTo>
                    <a:pt x="45656" y="101841"/>
                  </a:lnTo>
                  <a:lnTo>
                    <a:pt x="45656" y="93941"/>
                  </a:lnTo>
                  <a:close/>
                </a:path>
                <a:path w="189864" h="143510">
                  <a:moveTo>
                    <a:pt x="45656" y="84289"/>
                  </a:moveTo>
                  <a:lnTo>
                    <a:pt x="37757" y="86029"/>
                  </a:lnTo>
                  <a:lnTo>
                    <a:pt x="37757" y="93941"/>
                  </a:lnTo>
                  <a:lnTo>
                    <a:pt x="45656" y="92176"/>
                  </a:lnTo>
                  <a:lnTo>
                    <a:pt x="45656" y="84289"/>
                  </a:lnTo>
                  <a:close/>
                </a:path>
                <a:path w="189864" h="143510">
                  <a:moveTo>
                    <a:pt x="45656" y="74625"/>
                  </a:moveTo>
                  <a:lnTo>
                    <a:pt x="37757" y="77241"/>
                  </a:lnTo>
                  <a:lnTo>
                    <a:pt x="37757" y="84289"/>
                  </a:lnTo>
                  <a:lnTo>
                    <a:pt x="45656" y="82524"/>
                  </a:lnTo>
                  <a:lnTo>
                    <a:pt x="45656" y="74625"/>
                  </a:lnTo>
                  <a:close/>
                </a:path>
                <a:path w="189864" h="143510">
                  <a:moveTo>
                    <a:pt x="45656" y="64960"/>
                  </a:moveTo>
                  <a:lnTo>
                    <a:pt x="37757" y="66725"/>
                  </a:lnTo>
                  <a:lnTo>
                    <a:pt x="37757" y="74625"/>
                  </a:lnTo>
                  <a:lnTo>
                    <a:pt x="45656" y="71996"/>
                  </a:lnTo>
                  <a:lnTo>
                    <a:pt x="45656" y="64960"/>
                  </a:lnTo>
                  <a:close/>
                </a:path>
                <a:path w="189864" h="143510">
                  <a:moveTo>
                    <a:pt x="54432" y="121145"/>
                  </a:moveTo>
                  <a:lnTo>
                    <a:pt x="47409" y="122897"/>
                  </a:lnTo>
                  <a:lnTo>
                    <a:pt x="47409" y="129921"/>
                  </a:lnTo>
                  <a:lnTo>
                    <a:pt x="54432" y="128181"/>
                  </a:lnTo>
                  <a:lnTo>
                    <a:pt x="54432" y="121145"/>
                  </a:lnTo>
                  <a:close/>
                </a:path>
                <a:path w="189864" h="143510">
                  <a:moveTo>
                    <a:pt x="54432" y="91287"/>
                  </a:moveTo>
                  <a:lnTo>
                    <a:pt x="47409" y="93941"/>
                  </a:lnTo>
                  <a:lnTo>
                    <a:pt x="47409" y="100952"/>
                  </a:lnTo>
                  <a:lnTo>
                    <a:pt x="54432" y="99199"/>
                  </a:lnTo>
                  <a:lnTo>
                    <a:pt x="54432" y="91287"/>
                  </a:lnTo>
                  <a:close/>
                </a:path>
                <a:path w="189864" h="143510">
                  <a:moveTo>
                    <a:pt x="54432" y="82524"/>
                  </a:moveTo>
                  <a:lnTo>
                    <a:pt x="47409" y="83400"/>
                  </a:lnTo>
                  <a:lnTo>
                    <a:pt x="47409" y="91287"/>
                  </a:lnTo>
                  <a:lnTo>
                    <a:pt x="54432" y="89547"/>
                  </a:lnTo>
                  <a:lnTo>
                    <a:pt x="54432" y="82524"/>
                  </a:lnTo>
                  <a:close/>
                </a:path>
                <a:path w="189864" h="143510">
                  <a:moveTo>
                    <a:pt x="54432" y="71996"/>
                  </a:moveTo>
                  <a:lnTo>
                    <a:pt x="47409" y="74625"/>
                  </a:lnTo>
                  <a:lnTo>
                    <a:pt x="47409" y="81661"/>
                  </a:lnTo>
                  <a:lnTo>
                    <a:pt x="54432" y="79895"/>
                  </a:lnTo>
                  <a:lnTo>
                    <a:pt x="54432" y="71996"/>
                  </a:lnTo>
                  <a:close/>
                </a:path>
                <a:path w="189864" h="143510">
                  <a:moveTo>
                    <a:pt x="54432" y="63220"/>
                  </a:moveTo>
                  <a:lnTo>
                    <a:pt x="47409" y="64960"/>
                  </a:lnTo>
                  <a:lnTo>
                    <a:pt x="47409" y="71996"/>
                  </a:lnTo>
                  <a:lnTo>
                    <a:pt x="54432" y="70243"/>
                  </a:lnTo>
                  <a:lnTo>
                    <a:pt x="54432" y="63220"/>
                  </a:lnTo>
                  <a:close/>
                </a:path>
                <a:path w="189864" h="143510">
                  <a:moveTo>
                    <a:pt x="64084" y="118516"/>
                  </a:moveTo>
                  <a:lnTo>
                    <a:pt x="57073" y="120269"/>
                  </a:lnTo>
                  <a:lnTo>
                    <a:pt x="57073" y="127292"/>
                  </a:lnTo>
                  <a:lnTo>
                    <a:pt x="64084" y="125539"/>
                  </a:lnTo>
                  <a:lnTo>
                    <a:pt x="64084" y="118516"/>
                  </a:lnTo>
                  <a:close/>
                </a:path>
                <a:path w="189864" h="143510">
                  <a:moveTo>
                    <a:pt x="64084" y="89547"/>
                  </a:moveTo>
                  <a:lnTo>
                    <a:pt x="57073" y="91287"/>
                  </a:lnTo>
                  <a:lnTo>
                    <a:pt x="57073" y="98323"/>
                  </a:lnTo>
                  <a:lnTo>
                    <a:pt x="64084" y="96558"/>
                  </a:lnTo>
                  <a:lnTo>
                    <a:pt x="64084" y="89547"/>
                  </a:lnTo>
                  <a:close/>
                </a:path>
                <a:path w="189864" h="143510">
                  <a:moveTo>
                    <a:pt x="64084" y="79895"/>
                  </a:moveTo>
                  <a:lnTo>
                    <a:pt x="57073" y="81661"/>
                  </a:lnTo>
                  <a:lnTo>
                    <a:pt x="57073" y="88658"/>
                  </a:lnTo>
                  <a:lnTo>
                    <a:pt x="64084" y="86918"/>
                  </a:lnTo>
                  <a:lnTo>
                    <a:pt x="64084" y="79895"/>
                  </a:lnTo>
                  <a:close/>
                </a:path>
                <a:path w="189864" h="143510">
                  <a:moveTo>
                    <a:pt x="64084" y="70243"/>
                  </a:moveTo>
                  <a:lnTo>
                    <a:pt x="57073" y="71996"/>
                  </a:lnTo>
                  <a:lnTo>
                    <a:pt x="57073" y="79019"/>
                  </a:lnTo>
                  <a:lnTo>
                    <a:pt x="64084" y="77241"/>
                  </a:lnTo>
                  <a:lnTo>
                    <a:pt x="64084" y="70243"/>
                  </a:lnTo>
                  <a:close/>
                </a:path>
                <a:path w="189864" h="143510">
                  <a:moveTo>
                    <a:pt x="64084" y="60566"/>
                  </a:moveTo>
                  <a:lnTo>
                    <a:pt x="57073" y="62344"/>
                  </a:lnTo>
                  <a:lnTo>
                    <a:pt x="57073" y="69354"/>
                  </a:lnTo>
                  <a:lnTo>
                    <a:pt x="64084" y="67602"/>
                  </a:lnTo>
                  <a:lnTo>
                    <a:pt x="64084" y="60566"/>
                  </a:lnTo>
                  <a:close/>
                </a:path>
                <a:path w="189864" h="143510">
                  <a:moveTo>
                    <a:pt x="72872" y="115887"/>
                  </a:moveTo>
                  <a:lnTo>
                    <a:pt x="65849" y="117640"/>
                  </a:lnTo>
                  <a:lnTo>
                    <a:pt x="65849" y="124663"/>
                  </a:lnTo>
                  <a:lnTo>
                    <a:pt x="72872" y="122897"/>
                  </a:lnTo>
                  <a:lnTo>
                    <a:pt x="72872" y="115887"/>
                  </a:lnTo>
                  <a:close/>
                </a:path>
                <a:path w="189864" h="143510">
                  <a:moveTo>
                    <a:pt x="72872" y="86918"/>
                  </a:moveTo>
                  <a:lnTo>
                    <a:pt x="65849" y="88658"/>
                  </a:lnTo>
                  <a:lnTo>
                    <a:pt x="65849" y="96558"/>
                  </a:lnTo>
                  <a:lnTo>
                    <a:pt x="72872" y="93941"/>
                  </a:lnTo>
                  <a:lnTo>
                    <a:pt x="72872" y="86918"/>
                  </a:lnTo>
                  <a:close/>
                </a:path>
                <a:path w="189864" h="143510">
                  <a:moveTo>
                    <a:pt x="72872" y="77241"/>
                  </a:moveTo>
                  <a:lnTo>
                    <a:pt x="65849" y="79019"/>
                  </a:lnTo>
                  <a:lnTo>
                    <a:pt x="65849" y="86029"/>
                  </a:lnTo>
                  <a:lnTo>
                    <a:pt x="72872" y="84289"/>
                  </a:lnTo>
                  <a:lnTo>
                    <a:pt x="72872" y="77241"/>
                  </a:lnTo>
                  <a:close/>
                </a:path>
                <a:path w="189864" h="143510">
                  <a:moveTo>
                    <a:pt x="72872" y="67602"/>
                  </a:moveTo>
                  <a:lnTo>
                    <a:pt x="65849" y="69354"/>
                  </a:lnTo>
                  <a:lnTo>
                    <a:pt x="65849" y="77241"/>
                  </a:lnTo>
                  <a:lnTo>
                    <a:pt x="72872" y="74625"/>
                  </a:lnTo>
                  <a:lnTo>
                    <a:pt x="72872" y="67602"/>
                  </a:lnTo>
                  <a:close/>
                </a:path>
                <a:path w="189864" h="143510">
                  <a:moveTo>
                    <a:pt x="72872" y="57937"/>
                  </a:moveTo>
                  <a:lnTo>
                    <a:pt x="65849" y="59702"/>
                  </a:lnTo>
                  <a:lnTo>
                    <a:pt x="65849" y="66725"/>
                  </a:lnTo>
                  <a:lnTo>
                    <a:pt x="72872" y="64960"/>
                  </a:lnTo>
                  <a:lnTo>
                    <a:pt x="72872" y="57937"/>
                  </a:lnTo>
                  <a:close/>
                </a:path>
                <a:path w="189864" h="143510">
                  <a:moveTo>
                    <a:pt x="82524" y="113245"/>
                  </a:moveTo>
                  <a:lnTo>
                    <a:pt x="75501" y="115011"/>
                  </a:lnTo>
                  <a:lnTo>
                    <a:pt x="75501" y="122034"/>
                  </a:lnTo>
                  <a:lnTo>
                    <a:pt x="82524" y="120269"/>
                  </a:lnTo>
                  <a:lnTo>
                    <a:pt x="82524" y="113245"/>
                  </a:lnTo>
                  <a:close/>
                </a:path>
                <a:path w="189864" h="143510">
                  <a:moveTo>
                    <a:pt x="82524" y="84289"/>
                  </a:moveTo>
                  <a:lnTo>
                    <a:pt x="75501" y="86029"/>
                  </a:lnTo>
                  <a:lnTo>
                    <a:pt x="75501" y="93941"/>
                  </a:lnTo>
                  <a:lnTo>
                    <a:pt x="82524" y="91287"/>
                  </a:lnTo>
                  <a:lnTo>
                    <a:pt x="82524" y="84289"/>
                  </a:lnTo>
                  <a:close/>
                </a:path>
                <a:path w="189864" h="143510">
                  <a:moveTo>
                    <a:pt x="82524" y="74625"/>
                  </a:moveTo>
                  <a:lnTo>
                    <a:pt x="75501" y="76390"/>
                  </a:lnTo>
                  <a:lnTo>
                    <a:pt x="75501" y="83400"/>
                  </a:lnTo>
                  <a:lnTo>
                    <a:pt x="82524" y="82524"/>
                  </a:lnTo>
                  <a:lnTo>
                    <a:pt x="82524" y="74625"/>
                  </a:lnTo>
                  <a:close/>
                </a:path>
                <a:path w="189864" h="143510">
                  <a:moveTo>
                    <a:pt x="82524" y="64960"/>
                  </a:moveTo>
                  <a:lnTo>
                    <a:pt x="75501" y="66725"/>
                  </a:lnTo>
                  <a:lnTo>
                    <a:pt x="75501" y="74625"/>
                  </a:lnTo>
                  <a:lnTo>
                    <a:pt x="82524" y="71996"/>
                  </a:lnTo>
                  <a:lnTo>
                    <a:pt x="82524" y="64960"/>
                  </a:lnTo>
                  <a:close/>
                </a:path>
                <a:path w="189864" h="143510">
                  <a:moveTo>
                    <a:pt x="82524" y="55308"/>
                  </a:moveTo>
                  <a:lnTo>
                    <a:pt x="75501" y="57061"/>
                  </a:lnTo>
                  <a:lnTo>
                    <a:pt x="75501" y="64960"/>
                  </a:lnTo>
                  <a:lnTo>
                    <a:pt x="82524" y="63220"/>
                  </a:lnTo>
                  <a:lnTo>
                    <a:pt x="82524" y="55308"/>
                  </a:lnTo>
                  <a:close/>
                </a:path>
                <a:path w="189864" h="143510">
                  <a:moveTo>
                    <a:pt x="91300" y="110617"/>
                  </a:moveTo>
                  <a:lnTo>
                    <a:pt x="84277" y="112369"/>
                  </a:lnTo>
                  <a:lnTo>
                    <a:pt x="84277" y="120269"/>
                  </a:lnTo>
                  <a:lnTo>
                    <a:pt x="91300" y="117640"/>
                  </a:lnTo>
                  <a:lnTo>
                    <a:pt x="91300" y="110617"/>
                  </a:lnTo>
                  <a:close/>
                </a:path>
                <a:path w="189864" h="143510">
                  <a:moveTo>
                    <a:pt x="91300" y="81661"/>
                  </a:moveTo>
                  <a:lnTo>
                    <a:pt x="84277" y="83400"/>
                  </a:lnTo>
                  <a:lnTo>
                    <a:pt x="84277" y="90436"/>
                  </a:lnTo>
                  <a:lnTo>
                    <a:pt x="91300" y="89547"/>
                  </a:lnTo>
                  <a:lnTo>
                    <a:pt x="91300" y="81661"/>
                  </a:lnTo>
                  <a:close/>
                </a:path>
                <a:path w="189864" h="143510">
                  <a:moveTo>
                    <a:pt x="91300" y="71996"/>
                  </a:moveTo>
                  <a:lnTo>
                    <a:pt x="84277" y="73761"/>
                  </a:lnTo>
                  <a:lnTo>
                    <a:pt x="84277" y="81661"/>
                  </a:lnTo>
                  <a:lnTo>
                    <a:pt x="91300" y="79895"/>
                  </a:lnTo>
                  <a:lnTo>
                    <a:pt x="91300" y="71996"/>
                  </a:lnTo>
                  <a:close/>
                </a:path>
                <a:path w="189864" h="143510">
                  <a:moveTo>
                    <a:pt x="91300" y="63220"/>
                  </a:moveTo>
                  <a:lnTo>
                    <a:pt x="84277" y="64960"/>
                  </a:lnTo>
                  <a:lnTo>
                    <a:pt x="84277" y="71996"/>
                  </a:lnTo>
                  <a:lnTo>
                    <a:pt x="91300" y="70243"/>
                  </a:lnTo>
                  <a:lnTo>
                    <a:pt x="91300" y="63220"/>
                  </a:lnTo>
                  <a:close/>
                </a:path>
                <a:path w="189864" h="143510">
                  <a:moveTo>
                    <a:pt x="91300" y="52679"/>
                  </a:moveTo>
                  <a:lnTo>
                    <a:pt x="84277" y="55308"/>
                  </a:lnTo>
                  <a:lnTo>
                    <a:pt x="84277" y="62344"/>
                  </a:lnTo>
                  <a:lnTo>
                    <a:pt x="91300" y="60566"/>
                  </a:lnTo>
                  <a:lnTo>
                    <a:pt x="91300" y="52679"/>
                  </a:lnTo>
                  <a:close/>
                </a:path>
                <a:path w="189864" h="143510">
                  <a:moveTo>
                    <a:pt x="109740" y="38633"/>
                  </a:moveTo>
                  <a:lnTo>
                    <a:pt x="102704" y="40386"/>
                  </a:lnTo>
                  <a:lnTo>
                    <a:pt x="102704" y="47409"/>
                  </a:lnTo>
                  <a:lnTo>
                    <a:pt x="109740" y="45656"/>
                  </a:lnTo>
                  <a:lnTo>
                    <a:pt x="109740" y="38633"/>
                  </a:lnTo>
                  <a:close/>
                </a:path>
                <a:path w="189864" h="143510">
                  <a:moveTo>
                    <a:pt x="109740" y="28968"/>
                  </a:moveTo>
                  <a:lnTo>
                    <a:pt x="102704" y="30734"/>
                  </a:lnTo>
                  <a:lnTo>
                    <a:pt x="102704" y="38633"/>
                  </a:lnTo>
                  <a:lnTo>
                    <a:pt x="109740" y="36868"/>
                  </a:lnTo>
                  <a:lnTo>
                    <a:pt x="109740" y="28968"/>
                  </a:lnTo>
                  <a:close/>
                </a:path>
                <a:path w="189864" h="143510">
                  <a:moveTo>
                    <a:pt x="118516" y="36868"/>
                  </a:moveTo>
                  <a:lnTo>
                    <a:pt x="111493" y="38633"/>
                  </a:lnTo>
                  <a:lnTo>
                    <a:pt x="111493" y="45656"/>
                  </a:lnTo>
                  <a:lnTo>
                    <a:pt x="118516" y="43903"/>
                  </a:lnTo>
                  <a:lnTo>
                    <a:pt x="118516" y="36868"/>
                  </a:lnTo>
                  <a:close/>
                </a:path>
                <a:path w="189864" h="143510">
                  <a:moveTo>
                    <a:pt x="118516" y="27228"/>
                  </a:moveTo>
                  <a:lnTo>
                    <a:pt x="111493" y="28968"/>
                  </a:lnTo>
                  <a:lnTo>
                    <a:pt x="111493" y="36017"/>
                  </a:lnTo>
                  <a:lnTo>
                    <a:pt x="118516" y="34239"/>
                  </a:lnTo>
                  <a:lnTo>
                    <a:pt x="118516" y="27228"/>
                  </a:lnTo>
                  <a:close/>
                </a:path>
                <a:path w="189864" h="143510">
                  <a:moveTo>
                    <a:pt x="128168" y="34239"/>
                  </a:moveTo>
                  <a:lnTo>
                    <a:pt x="121145" y="36017"/>
                  </a:lnTo>
                  <a:lnTo>
                    <a:pt x="121145" y="43040"/>
                  </a:lnTo>
                  <a:lnTo>
                    <a:pt x="128168" y="41275"/>
                  </a:lnTo>
                  <a:lnTo>
                    <a:pt x="128168" y="34239"/>
                  </a:lnTo>
                  <a:close/>
                </a:path>
                <a:path w="189864" h="143510">
                  <a:moveTo>
                    <a:pt x="128168" y="24587"/>
                  </a:moveTo>
                  <a:lnTo>
                    <a:pt x="121145" y="26339"/>
                  </a:lnTo>
                  <a:lnTo>
                    <a:pt x="121145" y="33362"/>
                  </a:lnTo>
                  <a:lnTo>
                    <a:pt x="128168" y="31610"/>
                  </a:lnTo>
                  <a:lnTo>
                    <a:pt x="128168" y="24587"/>
                  </a:lnTo>
                  <a:close/>
                </a:path>
                <a:path w="189864" h="143510">
                  <a:moveTo>
                    <a:pt x="136944" y="31610"/>
                  </a:moveTo>
                  <a:lnTo>
                    <a:pt x="129921" y="33362"/>
                  </a:lnTo>
                  <a:lnTo>
                    <a:pt x="129921" y="40386"/>
                  </a:lnTo>
                  <a:lnTo>
                    <a:pt x="136944" y="39497"/>
                  </a:lnTo>
                  <a:lnTo>
                    <a:pt x="136944" y="31610"/>
                  </a:lnTo>
                  <a:close/>
                </a:path>
                <a:path w="189864" h="143510">
                  <a:moveTo>
                    <a:pt x="136944" y="21958"/>
                  </a:moveTo>
                  <a:lnTo>
                    <a:pt x="129921" y="24587"/>
                  </a:lnTo>
                  <a:lnTo>
                    <a:pt x="129921" y="31610"/>
                  </a:lnTo>
                  <a:lnTo>
                    <a:pt x="136944" y="29870"/>
                  </a:lnTo>
                  <a:lnTo>
                    <a:pt x="136944" y="21958"/>
                  </a:lnTo>
                  <a:close/>
                </a:path>
                <a:path w="189864" h="143510">
                  <a:moveTo>
                    <a:pt x="145732" y="29870"/>
                  </a:moveTo>
                  <a:lnTo>
                    <a:pt x="138696" y="31610"/>
                  </a:lnTo>
                  <a:lnTo>
                    <a:pt x="138696" y="38633"/>
                  </a:lnTo>
                  <a:lnTo>
                    <a:pt x="145732" y="36868"/>
                  </a:lnTo>
                  <a:lnTo>
                    <a:pt x="145732" y="29870"/>
                  </a:lnTo>
                  <a:close/>
                </a:path>
                <a:path w="189864" h="143510">
                  <a:moveTo>
                    <a:pt x="145732" y="20193"/>
                  </a:moveTo>
                  <a:lnTo>
                    <a:pt x="138696" y="21958"/>
                  </a:lnTo>
                  <a:lnTo>
                    <a:pt x="138696" y="28968"/>
                  </a:lnTo>
                  <a:lnTo>
                    <a:pt x="145732" y="27228"/>
                  </a:lnTo>
                  <a:lnTo>
                    <a:pt x="145732" y="20193"/>
                  </a:lnTo>
                  <a:close/>
                </a:path>
                <a:path w="189864" h="143510">
                  <a:moveTo>
                    <a:pt x="154495" y="27228"/>
                  </a:moveTo>
                  <a:lnTo>
                    <a:pt x="147485" y="28968"/>
                  </a:lnTo>
                  <a:lnTo>
                    <a:pt x="147485" y="36017"/>
                  </a:lnTo>
                  <a:lnTo>
                    <a:pt x="154495" y="34239"/>
                  </a:lnTo>
                  <a:lnTo>
                    <a:pt x="154495" y="27228"/>
                  </a:lnTo>
                  <a:close/>
                </a:path>
                <a:path w="189864" h="143510">
                  <a:moveTo>
                    <a:pt x="154495" y="17564"/>
                  </a:moveTo>
                  <a:lnTo>
                    <a:pt x="147485" y="20193"/>
                  </a:lnTo>
                  <a:lnTo>
                    <a:pt x="147485" y="26339"/>
                  </a:lnTo>
                  <a:lnTo>
                    <a:pt x="154495" y="25476"/>
                  </a:lnTo>
                  <a:lnTo>
                    <a:pt x="154495" y="17564"/>
                  </a:lnTo>
                  <a:close/>
                </a:path>
                <a:path w="189864" h="143510">
                  <a:moveTo>
                    <a:pt x="154495" y="8775"/>
                  </a:moveTo>
                  <a:lnTo>
                    <a:pt x="147485" y="10541"/>
                  </a:lnTo>
                  <a:lnTo>
                    <a:pt x="147485" y="17564"/>
                  </a:lnTo>
                  <a:lnTo>
                    <a:pt x="154495" y="15811"/>
                  </a:lnTo>
                  <a:lnTo>
                    <a:pt x="154495" y="8775"/>
                  </a:lnTo>
                  <a:close/>
                </a:path>
                <a:path w="189864" h="143510">
                  <a:moveTo>
                    <a:pt x="163283" y="25476"/>
                  </a:moveTo>
                  <a:lnTo>
                    <a:pt x="156260" y="26339"/>
                  </a:lnTo>
                  <a:lnTo>
                    <a:pt x="156260" y="33362"/>
                  </a:lnTo>
                  <a:lnTo>
                    <a:pt x="163283" y="32486"/>
                  </a:lnTo>
                  <a:lnTo>
                    <a:pt x="163283" y="25476"/>
                  </a:lnTo>
                  <a:close/>
                </a:path>
                <a:path w="189864" h="143510">
                  <a:moveTo>
                    <a:pt x="163283" y="15811"/>
                  </a:moveTo>
                  <a:lnTo>
                    <a:pt x="156260" y="17564"/>
                  </a:lnTo>
                  <a:lnTo>
                    <a:pt x="156260" y="24587"/>
                  </a:lnTo>
                  <a:lnTo>
                    <a:pt x="163283" y="22821"/>
                  </a:lnTo>
                  <a:lnTo>
                    <a:pt x="163283" y="15811"/>
                  </a:lnTo>
                  <a:close/>
                </a:path>
                <a:path w="189864" h="143510">
                  <a:moveTo>
                    <a:pt x="163283" y="6146"/>
                  </a:moveTo>
                  <a:lnTo>
                    <a:pt x="156260" y="7912"/>
                  </a:lnTo>
                  <a:lnTo>
                    <a:pt x="156260" y="14935"/>
                  </a:lnTo>
                  <a:lnTo>
                    <a:pt x="163283" y="14046"/>
                  </a:lnTo>
                  <a:lnTo>
                    <a:pt x="163283" y="6146"/>
                  </a:lnTo>
                  <a:close/>
                </a:path>
                <a:path w="189864" h="143510">
                  <a:moveTo>
                    <a:pt x="172059" y="22821"/>
                  </a:moveTo>
                  <a:lnTo>
                    <a:pt x="165036" y="24587"/>
                  </a:lnTo>
                  <a:lnTo>
                    <a:pt x="165036" y="31610"/>
                  </a:lnTo>
                  <a:lnTo>
                    <a:pt x="172059" y="29870"/>
                  </a:lnTo>
                  <a:lnTo>
                    <a:pt x="172059" y="22821"/>
                  </a:lnTo>
                  <a:close/>
                </a:path>
                <a:path w="189864" h="143510">
                  <a:moveTo>
                    <a:pt x="172059" y="14046"/>
                  </a:moveTo>
                  <a:lnTo>
                    <a:pt x="165036" y="14935"/>
                  </a:lnTo>
                  <a:lnTo>
                    <a:pt x="165036" y="21958"/>
                  </a:lnTo>
                  <a:lnTo>
                    <a:pt x="172059" y="20193"/>
                  </a:lnTo>
                  <a:lnTo>
                    <a:pt x="172059" y="14046"/>
                  </a:lnTo>
                  <a:close/>
                </a:path>
                <a:path w="189864" h="143510">
                  <a:moveTo>
                    <a:pt x="172059" y="4419"/>
                  </a:moveTo>
                  <a:lnTo>
                    <a:pt x="165036" y="6146"/>
                  </a:lnTo>
                  <a:lnTo>
                    <a:pt x="165036" y="13169"/>
                  </a:lnTo>
                  <a:lnTo>
                    <a:pt x="172059" y="11417"/>
                  </a:lnTo>
                  <a:lnTo>
                    <a:pt x="172059" y="4419"/>
                  </a:lnTo>
                  <a:close/>
                </a:path>
                <a:path w="189864" h="143510">
                  <a:moveTo>
                    <a:pt x="180835" y="20193"/>
                  </a:moveTo>
                  <a:lnTo>
                    <a:pt x="173812" y="21958"/>
                  </a:lnTo>
                  <a:lnTo>
                    <a:pt x="173812" y="28968"/>
                  </a:lnTo>
                  <a:lnTo>
                    <a:pt x="180835" y="27228"/>
                  </a:lnTo>
                  <a:lnTo>
                    <a:pt x="180835" y="20193"/>
                  </a:lnTo>
                  <a:close/>
                </a:path>
                <a:path w="189864" h="143510">
                  <a:moveTo>
                    <a:pt x="180835" y="11417"/>
                  </a:moveTo>
                  <a:lnTo>
                    <a:pt x="173812" y="13169"/>
                  </a:lnTo>
                  <a:lnTo>
                    <a:pt x="173812" y="20193"/>
                  </a:lnTo>
                  <a:lnTo>
                    <a:pt x="180835" y="18453"/>
                  </a:lnTo>
                  <a:lnTo>
                    <a:pt x="180835" y="11417"/>
                  </a:lnTo>
                  <a:close/>
                </a:path>
                <a:path w="189864" h="143510">
                  <a:moveTo>
                    <a:pt x="180835" y="1765"/>
                  </a:moveTo>
                  <a:lnTo>
                    <a:pt x="173812" y="3517"/>
                  </a:lnTo>
                  <a:lnTo>
                    <a:pt x="173812" y="10541"/>
                  </a:lnTo>
                  <a:lnTo>
                    <a:pt x="180835" y="8775"/>
                  </a:lnTo>
                  <a:lnTo>
                    <a:pt x="180835" y="1765"/>
                  </a:lnTo>
                  <a:close/>
                </a:path>
                <a:path w="189864" h="143510">
                  <a:moveTo>
                    <a:pt x="189611" y="18453"/>
                  </a:moveTo>
                  <a:lnTo>
                    <a:pt x="182587" y="20193"/>
                  </a:lnTo>
                  <a:lnTo>
                    <a:pt x="182587" y="27228"/>
                  </a:lnTo>
                  <a:lnTo>
                    <a:pt x="189611" y="25476"/>
                  </a:lnTo>
                  <a:lnTo>
                    <a:pt x="189611" y="18453"/>
                  </a:lnTo>
                  <a:close/>
                </a:path>
                <a:path w="189864" h="143510">
                  <a:moveTo>
                    <a:pt x="189611" y="8775"/>
                  </a:moveTo>
                  <a:lnTo>
                    <a:pt x="182587" y="10541"/>
                  </a:lnTo>
                  <a:lnTo>
                    <a:pt x="182587" y="17564"/>
                  </a:lnTo>
                  <a:lnTo>
                    <a:pt x="189611" y="15811"/>
                  </a:lnTo>
                  <a:lnTo>
                    <a:pt x="189611" y="8775"/>
                  </a:lnTo>
                  <a:close/>
                </a:path>
                <a:path w="189864" h="143510">
                  <a:moveTo>
                    <a:pt x="189611" y="0"/>
                  </a:moveTo>
                  <a:lnTo>
                    <a:pt x="182587" y="889"/>
                  </a:lnTo>
                  <a:lnTo>
                    <a:pt x="182587" y="7912"/>
                  </a:lnTo>
                  <a:lnTo>
                    <a:pt x="189611" y="7035"/>
                  </a:lnTo>
                  <a:lnTo>
                    <a:pt x="1896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031272" y="5810415"/>
              <a:ext cx="91440" cy="118745"/>
            </a:xfrm>
            <a:custGeom>
              <a:avLst/>
              <a:gdLst/>
              <a:ahLst/>
              <a:cxnLst/>
              <a:rect l="l" t="t" r="r" b="b"/>
              <a:pathLst>
                <a:path w="91439" h="118745">
                  <a:moveTo>
                    <a:pt x="7912" y="108839"/>
                  </a:moveTo>
                  <a:lnTo>
                    <a:pt x="0" y="110604"/>
                  </a:lnTo>
                  <a:lnTo>
                    <a:pt x="0" y="118516"/>
                  </a:lnTo>
                  <a:lnTo>
                    <a:pt x="7912" y="116751"/>
                  </a:lnTo>
                  <a:lnTo>
                    <a:pt x="7912" y="108839"/>
                  </a:lnTo>
                  <a:close/>
                </a:path>
                <a:path w="91439" h="118745">
                  <a:moveTo>
                    <a:pt x="7912" y="99199"/>
                  </a:moveTo>
                  <a:lnTo>
                    <a:pt x="0" y="100952"/>
                  </a:lnTo>
                  <a:lnTo>
                    <a:pt x="0" y="108839"/>
                  </a:lnTo>
                  <a:lnTo>
                    <a:pt x="7912" y="107099"/>
                  </a:lnTo>
                  <a:lnTo>
                    <a:pt x="7912" y="99199"/>
                  </a:lnTo>
                  <a:close/>
                </a:path>
                <a:path w="91439" h="118745">
                  <a:moveTo>
                    <a:pt x="7912" y="89547"/>
                  </a:moveTo>
                  <a:lnTo>
                    <a:pt x="0" y="91287"/>
                  </a:lnTo>
                  <a:lnTo>
                    <a:pt x="0" y="99199"/>
                  </a:lnTo>
                  <a:lnTo>
                    <a:pt x="7912" y="96558"/>
                  </a:lnTo>
                  <a:lnTo>
                    <a:pt x="7912" y="89547"/>
                  </a:lnTo>
                  <a:close/>
                </a:path>
                <a:path w="91439" h="118745">
                  <a:moveTo>
                    <a:pt x="7912" y="50025"/>
                  </a:moveTo>
                  <a:lnTo>
                    <a:pt x="0" y="51790"/>
                  </a:lnTo>
                  <a:lnTo>
                    <a:pt x="0" y="59690"/>
                  </a:lnTo>
                  <a:lnTo>
                    <a:pt x="7912" y="57937"/>
                  </a:lnTo>
                  <a:lnTo>
                    <a:pt x="7912" y="50025"/>
                  </a:lnTo>
                  <a:close/>
                </a:path>
                <a:path w="91439" h="118745">
                  <a:moveTo>
                    <a:pt x="7912" y="40373"/>
                  </a:moveTo>
                  <a:lnTo>
                    <a:pt x="0" y="42125"/>
                  </a:lnTo>
                  <a:lnTo>
                    <a:pt x="0" y="50025"/>
                  </a:lnTo>
                  <a:lnTo>
                    <a:pt x="7912" y="48285"/>
                  </a:lnTo>
                  <a:lnTo>
                    <a:pt x="7912" y="40373"/>
                  </a:lnTo>
                  <a:close/>
                </a:path>
                <a:path w="91439" h="118745">
                  <a:moveTo>
                    <a:pt x="7912" y="30721"/>
                  </a:moveTo>
                  <a:lnTo>
                    <a:pt x="0" y="32473"/>
                  </a:lnTo>
                  <a:lnTo>
                    <a:pt x="0" y="39497"/>
                  </a:lnTo>
                  <a:lnTo>
                    <a:pt x="7912" y="37744"/>
                  </a:lnTo>
                  <a:lnTo>
                    <a:pt x="7912" y="30721"/>
                  </a:lnTo>
                  <a:close/>
                </a:path>
                <a:path w="91439" h="118745">
                  <a:moveTo>
                    <a:pt x="7912" y="21082"/>
                  </a:moveTo>
                  <a:lnTo>
                    <a:pt x="0" y="22821"/>
                  </a:lnTo>
                  <a:lnTo>
                    <a:pt x="0" y="30721"/>
                  </a:lnTo>
                  <a:lnTo>
                    <a:pt x="7912" y="28105"/>
                  </a:lnTo>
                  <a:lnTo>
                    <a:pt x="7912" y="21082"/>
                  </a:lnTo>
                  <a:close/>
                </a:path>
                <a:path w="91439" h="118745">
                  <a:moveTo>
                    <a:pt x="16687" y="106210"/>
                  </a:moveTo>
                  <a:lnTo>
                    <a:pt x="9664" y="107962"/>
                  </a:lnTo>
                  <a:lnTo>
                    <a:pt x="9664" y="115874"/>
                  </a:lnTo>
                  <a:lnTo>
                    <a:pt x="16687" y="113245"/>
                  </a:lnTo>
                  <a:lnTo>
                    <a:pt x="16687" y="106210"/>
                  </a:lnTo>
                  <a:close/>
                </a:path>
                <a:path w="91439" h="118745">
                  <a:moveTo>
                    <a:pt x="16687" y="96558"/>
                  </a:moveTo>
                  <a:lnTo>
                    <a:pt x="9664" y="98310"/>
                  </a:lnTo>
                  <a:lnTo>
                    <a:pt x="9664" y="106210"/>
                  </a:lnTo>
                  <a:lnTo>
                    <a:pt x="16687" y="104457"/>
                  </a:lnTo>
                  <a:lnTo>
                    <a:pt x="16687" y="96558"/>
                  </a:lnTo>
                  <a:close/>
                </a:path>
                <a:path w="91439" h="118745">
                  <a:moveTo>
                    <a:pt x="16687" y="86906"/>
                  </a:moveTo>
                  <a:lnTo>
                    <a:pt x="9664" y="88658"/>
                  </a:lnTo>
                  <a:lnTo>
                    <a:pt x="9664" y="96558"/>
                  </a:lnTo>
                  <a:lnTo>
                    <a:pt x="16687" y="93916"/>
                  </a:lnTo>
                  <a:lnTo>
                    <a:pt x="16687" y="86906"/>
                  </a:lnTo>
                  <a:close/>
                </a:path>
                <a:path w="91439" h="118745">
                  <a:moveTo>
                    <a:pt x="16687" y="48285"/>
                  </a:moveTo>
                  <a:lnTo>
                    <a:pt x="9664" y="50025"/>
                  </a:lnTo>
                  <a:lnTo>
                    <a:pt x="9664" y="57061"/>
                  </a:lnTo>
                  <a:lnTo>
                    <a:pt x="16687" y="55308"/>
                  </a:lnTo>
                  <a:lnTo>
                    <a:pt x="16687" y="48285"/>
                  </a:lnTo>
                  <a:close/>
                </a:path>
                <a:path w="91439" h="118745">
                  <a:moveTo>
                    <a:pt x="16687" y="37744"/>
                  </a:moveTo>
                  <a:lnTo>
                    <a:pt x="9664" y="39497"/>
                  </a:lnTo>
                  <a:lnTo>
                    <a:pt x="9664" y="47409"/>
                  </a:lnTo>
                  <a:lnTo>
                    <a:pt x="16687" y="45631"/>
                  </a:lnTo>
                  <a:lnTo>
                    <a:pt x="16687" y="37744"/>
                  </a:lnTo>
                  <a:close/>
                </a:path>
                <a:path w="91439" h="118745">
                  <a:moveTo>
                    <a:pt x="16687" y="28105"/>
                  </a:moveTo>
                  <a:lnTo>
                    <a:pt x="9664" y="29845"/>
                  </a:lnTo>
                  <a:lnTo>
                    <a:pt x="9664" y="37744"/>
                  </a:lnTo>
                  <a:lnTo>
                    <a:pt x="16687" y="35991"/>
                  </a:lnTo>
                  <a:lnTo>
                    <a:pt x="16687" y="28105"/>
                  </a:lnTo>
                  <a:close/>
                </a:path>
                <a:path w="91439" h="118745">
                  <a:moveTo>
                    <a:pt x="16687" y="18427"/>
                  </a:moveTo>
                  <a:lnTo>
                    <a:pt x="9664" y="20193"/>
                  </a:lnTo>
                  <a:lnTo>
                    <a:pt x="9664" y="28105"/>
                  </a:lnTo>
                  <a:lnTo>
                    <a:pt x="16687" y="25450"/>
                  </a:lnTo>
                  <a:lnTo>
                    <a:pt x="16687" y="18427"/>
                  </a:lnTo>
                  <a:close/>
                </a:path>
                <a:path w="91439" h="118745">
                  <a:moveTo>
                    <a:pt x="26339" y="103581"/>
                  </a:moveTo>
                  <a:lnTo>
                    <a:pt x="19316" y="106210"/>
                  </a:lnTo>
                  <a:lnTo>
                    <a:pt x="19316" y="113245"/>
                  </a:lnTo>
                  <a:lnTo>
                    <a:pt x="26339" y="111467"/>
                  </a:lnTo>
                  <a:lnTo>
                    <a:pt x="26339" y="103581"/>
                  </a:lnTo>
                  <a:close/>
                </a:path>
                <a:path w="91439" h="118745">
                  <a:moveTo>
                    <a:pt x="26339" y="93916"/>
                  </a:moveTo>
                  <a:lnTo>
                    <a:pt x="19316" y="95681"/>
                  </a:lnTo>
                  <a:lnTo>
                    <a:pt x="19316" y="103581"/>
                  </a:lnTo>
                  <a:lnTo>
                    <a:pt x="26339" y="100952"/>
                  </a:lnTo>
                  <a:lnTo>
                    <a:pt x="26339" y="93916"/>
                  </a:lnTo>
                  <a:close/>
                </a:path>
                <a:path w="91439" h="118745">
                  <a:moveTo>
                    <a:pt x="26339" y="84264"/>
                  </a:moveTo>
                  <a:lnTo>
                    <a:pt x="19316" y="86017"/>
                  </a:lnTo>
                  <a:lnTo>
                    <a:pt x="19316" y="93916"/>
                  </a:lnTo>
                  <a:lnTo>
                    <a:pt x="26339" y="92176"/>
                  </a:lnTo>
                  <a:lnTo>
                    <a:pt x="26339" y="84264"/>
                  </a:lnTo>
                  <a:close/>
                </a:path>
                <a:path w="91439" h="118745">
                  <a:moveTo>
                    <a:pt x="26339" y="45631"/>
                  </a:moveTo>
                  <a:lnTo>
                    <a:pt x="19316" y="47409"/>
                  </a:lnTo>
                  <a:lnTo>
                    <a:pt x="19316" y="54419"/>
                  </a:lnTo>
                  <a:lnTo>
                    <a:pt x="26339" y="52666"/>
                  </a:lnTo>
                  <a:lnTo>
                    <a:pt x="26339" y="45631"/>
                  </a:lnTo>
                  <a:close/>
                </a:path>
                <a:path w="91439" h="118745">
                  <a:moveTo>
                    <a:pt x="26339" y="35991"/>
                  </a:moveTo>
                  <a:lnTo>
                    <a:pt x="19316" y="36855"/>
                  </a:lnTo>
                  <a:lnTo>
                    <a:pt x="19316" y="44767"/>
                  </a:lnTo>
                  <a:lnTo>
                    <a:pt x="26339" y="43002"/>
                  </a:lnTo>
                  <a:lnTo>
                    <a:pt x="26339" y="35991"/>
                  </a:lnTo>
                  <a:close/>
                </a:path>
                <a:path w="91439" h="118745">
                  <a:moveTo>
                    <a:pt x="26339" y="25450"/>
                  </a:moveTo>
                  <a:lnTo>
                    <a:pt x="19316" y="28105"/>
                  </a:lnTo>
                  <a:lnTo>
                    <a:pt x="19316" y="35102"/>
                  </a:lnTo>
                  <a:lnTo>
                    <a:pt x="26339" y="33350"/>
                  </a:lnTo>
                  <a:lnTo>
                    <a:pt x="26339" y="25450"/>
                  </a:lnTo>
                  <a:close/>
                </a:path>
                <a:path w="91439" h="118745">
                  <a:moveTo>
                    <a:pt x="26339" y="15798"/>
                  </a:moveTo>
                  <a:lnTo>
                    <a:pt x="19316" y="17551"/>
                  </a:lnTo>
                  <a:lnTo>
                    <a:pt x="19316" y="25450"/>
                  </a:lnTo>
                  <a:lnTo>
                    <a:pt x="26339" y="23698"/>
                  </a:lnTo>
                  <a:lnTo>
                    <a:pt x="26339" y="15798"/>
                  </a:lnTo>
                  <a:close/>
                </a:path>
                <a:path w="91439" h="118745">
                  <a:moveTo>
                    <a:pt x="35991" y="100952"/>
                  </a:moveTo>
                  <a:lnTo>
                    <a:pt x="28105" y="103581"/>
                  </a:lnTo>
                  <a:lnTo>
                    <a:pt x="28105" y="110604"/>
                  </a:lnTo>
                  <a:lnTo>
                    <a:pt x="35991" y="108839"/>
                  </a:lnTo>
                  <a:lnTo>
                    <a:pt x="35991" y="100952"/>
                  </a:lnTo>
                  <a:close/>
                </a:path>
                <a:path w="91439" h="118745">
                  <a:moveTo>
                    <a:pt x="35991" y="91287"/>
                  </a:moveTo>
                  <a:lnTo>
                    <a:pt x="28105" y="93916"/>
                  </a:lnTo>
                  <a:lnTo>
                    <a:pt x="28105" y="100952"/>
                  </a:lnTo>
                  <a:lnTo>
                    <a:pt x="35991" y="99199"/>
                  </a:lnTo>
                  <a:lnTo>
                    <a:pt x="35991" y="91287"/>
                  </a:lnTo>
                  <a:close/>
                </a:path>
                <a:path w="91439" h="118745">
                  <a:moveTo>
                    <a:pt x="35991" y="81622"/>
                  </a:moveTo>
                  <a:lnTo>
                    <a:pt x="28105" y="83388"/>
                  </a:lnTo>
                  <a:lnTo>
                    <a:pt x="28105" y="91287"/>
                  </a:lnTo>
                  <a:lnTo>
                    <a:pt x="35991" y="88658"/>
                  </a:lnTo>
                  <a:lnTo>
                    <a:pt x="35991" y="81622"/>
                  </a:lnTo>
                  <a:close/>
                </a:path>
                <a:path w="91439" h="118745">
                  <a:moveTo>
                    <a:pt x="35991" y="43002"/>
                  </a:moveTo>
                  <a:lnTo>
                    <a:pt x="28105" y="44767"/>
                  </a:lnTo>
                  <a:lnTo>
                    <a:pt x="28105" y="51790"/>
                  </a:lnTo>
                  <a:lnTo>
                    <a:pt x="35991" y="50025"/>
                  </a:lnTo>
                  <a:lnTo>
                    <a:pt x="35991" y="43002"/>
                  </a:lnTo>
                  <a:close/>
                </a:path>
                <a:path w="91439" h="118745">
                  <a:moveTo>
                    <a:pt x="35991" y="33350"/>
                  </a:moveTo>
                  <a:lnTo>
                    <a:pt x="28105" y="35102"/>
                  </a:lnTo>
                  <a:lnTo>
                    <a:pt x="28105" y="42125"/>
                  </a:lnTo>
                  <a:lnTo>
                    <a:pt x="35991" y="40373"/>
                  </a:lnTo>
                  <a:lnTo>
                    <a:pt x="35991" y="33350"/>
                  </a:lnTo>
                  <a:close/>
                </a:path>
                <a:path w="91439" h="118745">
                  <a:moveTo>
                    <a:pt x="35991" y="23698"/>
                  </a:moveTo>
                  <a:lnTo>
                    <a:pt x="28105" y="25450"/>
                  </a:lnTo>
                  <a:lnTo>
                    <a:pt x="28105" y="32473"/>
                  </a:lnTo>
                  <a:lnTo>
                    <a:pt x="35991" y="30721"/>
                  </a:lnTo>
                  <a:lnTo>
                    <a:pt x="35991" y="23698"/>
                  </a:lnTo>
                  <a:close/>
                </a:path>
                <a:path w="91439" h="118745">
                  <a:moveTo>
                    <a:pt x="35991" y="14033"/>
                  </a:moveTo>
                  <a:lnTo>
                    <a:pt x="28105" y="15798"/>
                  </a:lnTo>
                  <a:lnTo>
                    <a:pt x="28105" y="22821"/>
                  </a:lnTo>
                  <a:lnTo>
                    <a:pt x="35991" y="21082"/>
                  </a:lnTo>
                  <a:lnTo>
                    <a:pt x="35991" y="14033"/>
                  </a:lnTo>
                  <a:close/>
                </a:path>
                <a:path w="91439" h="118745">
                  <a:moveTo>
                    <a:pt x="45656" y="98310"/>
                  </a:moveTo>
                  <a:lnTo>
                    <a:pt x="37757" y="100952"/>
                  </a:lnTo>
                  <a:lnTo>
                    <a:pt x="37757" y="107962"/>
                  </a:lnTo>
                  <a:lnTo>
                    <a:pt x="45656" y="106210"/>
                  </a:lnTo>
                  <a:lnTo>
                    <a:pt x="45656" y="98310"/>
                  </a:lnTo>
                  <a:close/>
                </a:path>
                <a:path w="91439" h="118745">
                  <a:moveTo>
                    <a:pt x="45656" y="88658"/>
                  </a:moveTo>
                  <a:lnTo>
                    <a:pt x="37757" y="91287"/>
                  </a:lnTo>
                  <a:lnTo>
                    <a:pt x="37757" y="98310"/>
                  </a:lnTo>
                  <a:lnTo>
                    <a:pt x="45656" y="96558"/>
                  </a:lnTo>
                  <a:lnTo>
                    <a:pt x="45656" y="88658"/>
                  </a:lnTo>
                  <a:close/>
                </a:path>
                <a:path w="91439" h="118745">
                  <a:moveTo>
                    <a:pt x="45656" y="79006"/>
                  </a:moveTo>
                  <a:lnTo>
                    <a:pt x="37757" y="81622"/>
                  </a:lnTo>
                  <a:lnTo>
                    <a:pt x="37757" y="88658"/>
                  </a:lnTo>
                  <a:lnTo>
                    <a:pt x="45656" y="86906"/>
                  </a:lnTo>
                  <a:lnTo>
                    <a:pt x="45656" y="79006"/>
                  </a:lnTo>
                  <a:close/>
                </a:path>
                <a:path w="91439" h="118745">
                  <a:moveTo>
                    <a:pt x="45656" y="40373"/>
                  </a:moveTo>
                  <a:lnTo>
                    <a:pt x="37757" y="42125"/>
                  </a:lnTo>
                  <a:lnTo>
                    <a:pt x="37757" y="50025"/>
                  </a:lnTo>
                  <a:lnTo>
                    <a:pt x="45656" y="48285"/>
                  </a:lnTo>
                  <a:lnTo>
                    <a:pt x="45656" y="40373"/>
                  </a:lnTo>
                  <a:close/>
                </a:path>
                <a:path w="91439" h="118745">
                  <a:moveTo>
                    <a:pt x="45656" y="30721"/>
                  </a:moveTo>
                  <a:lnTo>
                    <a:pt x="37757" y="32473"/>
                  </a:lnTo>
                  <a:lnTo>
                    <a:pt x="37757" y="40373"/>
                  </a:lnTo>
                  <a:lnTo>
                    <a:pt x="45656" y="37744"/>
                  </a:lnTo>
                  <a:lnTo>
                    <a:pt x="45656" y="30721"/>
                  </a:lnTo>
                  <a:close/>
                </a:path>
                <a:path w="91439" h="118745">
                  <a:moveTo>
                    <a:pt x="45656" y="21082"/>
                  </a:moveTo>
                  <a:lnTo>
                    <a:pt x="37757" y="22821"/>
                  </a:lnTo>
                  <a:lnTo>
                    <a:pt x="37757" y="30721"/>
                  </a:lnTo>
                  <a:lnTo>
                    <a:pt x="45656" y="28968"/>
                  </a:lnTo>
                  <a:lnTo>
                    <a:pt x="45656" y="21082"/>
                  </a:lnTo>
                  <a:close/>
                </a:path>
                <a:path w="91439" h="118745">
                  <a:moveTo>
                    <a:pt x="45656" y="11404"/>
                  </a:moveTo>
                  <a:lnTo>
                    <a:pt x="37757" y="13169"/>
                  </a:lnTo>
                  <a:lnTo>
                    <a:pt x="37757" y="20193"/>
                  </a:lnTo>
                  <a:lnTo>
                    <a:pt x="45656" y="18427"/>
                  </a:lnTo>
                  <a:lnTo>
                    <a:pt x="45656" y="11404"/>
                  </a:lnTo>
                  <a:close/>
                </a:path>
                <a:path w="91439" h="118745">
                  <a:moveTo>
                    <a:pt x="54432" y="95681"/>
                  </a:moveTo>
                  <a:lnTo>
                    <a:pt x="47409" y="98310"/>
                  </a:lnTo>
                  <a:lnTo>
                    <a:pt x="47409" y="105333"/>
                  </a:lnTo>
                  <a:lnTo>
                    <a:pt x="54432" y="103581"/>
                  </a:lnTo>
                  <a:lnTo>
                    <a:pt x="54432" y="95681"/>
                  </a:lnTo>
                  <a:close/>
                </a:path>
                <a:path w="91439" h="118745">
                  <a:moveTo>
                    <a:pt x="54432" y="86906"/>
                  </a:moveTo>
                  <a:lnTo>
                    <a:pt x="47409" y="87782"/>
                  </a:lnTo>
                  <a:lnTo>
                    <a:pt x="47409" y="95681"/>
                  </a:lnTo>
                  <a:lnTo>
                    <a:pt x="54432" y="93916"/>
                  </a:lnTo>
                  <a:lnTo>
                    <a:pt x="54432" y="86906"/>
                  </a:lnTo>
                  <a:close/>
                </a:path>
                <a:path w="91439" h="118745">
                  <a:moveTo>
                    <a:pt x="54432" y="37744"/>
                  </a:moveTo>
                  <a:lnTo>
                    <a:pt x="47409" y="39497"/>
                  </a:lnTo>
                  <a:lnTo>
                    <a:pt x="47409" y="47409"/>
                  </a:lnTo>
                  <a:lnTo>
                    <a:pt x="54432" y="45631"/>
                  </a:lnTo>
                  <a:lnTo>
                    <a:pt x="54432" y="37744"/>
                  </a:lnTo>
                  <a:close/>
                </a:path>
                <a:path w="91439" h="118745">
                  <a:moveTo>
                    <a:pt x="54432" y="28105"/>
                  </a:moveTo>
                  <a:lnTo>
                    <a:pt x="47409" y="30721"/>
                  </a:lnTo>
                  <a:lnTo>
                    <a:pt x="47409" y="37744"/>
                  </a:lnTo>
                  <a:lnTo>
                    <a:pt x="54432" y="35991"/>
                  </a:lnTo>
                  <a:lnTo>
                    <a:pt x="54432" y="28105"/>
                  </a:lnTo>
                  <a:close/>
                </a:path>
                <a:path w="91439" h="118745">
                  <a:moveTo>
                    <a:pt x="54432" y="18427"/>
                  </a:moveTo>
                  <a:lnTo>
                    <a:pt x="47409" y="20193"/>
                  </a:lnTo>
                  <a:lnTo>
                    <a:pt x="47409" y="28105"/>
                  </a:lnTo>
                  <a:lnTo>
                    <a:pt x="54432" y="26339"/>
                  </a:lnTo>
                  <a:lnTo>
                    <a:pt x="54432" y="18427"/>
                  </a:lnTo>
                  <a:close/>
                </a:path>
                <a:path w="91439" h="118745">
                  <a:moveTo>
                    <a:pt x="54432" y="8775"/>
                  </a:moveTo>
                  <a:lnTo>
                    <a:pt x="47409" y="11404"/>
                  </a:lnTo>
                  <a:lnTo>
                    <a:pt x="47409" y="18427"/>
                  </a:lnTo>
                  <a:lnTo>
                    <a:pt x="54432" y="16675"/>
                  </a:lnTo>
                  <a:lnTo>
                    <a:pt x="54432" y="8775"/>
                  </a:lnTo>
                  <a:close/>
                </a:path>
                <a:path w="91439" h="118745">
                  <a:moveTo>
                    <a:pt x="64084" y="93916"/>
                  </a:moveTo>
                  <a:lnTo>
                    <a:pt x="57073" y="95681"/>
                  </a:lnTo>
                  <a:lnTo>
                    <a:pt x="57073" y="102704"/>
                  </a:lnTo>
                  <a:lnTo>
                    <a:pt x="64084" y="100952"/>
                  </a:lnTo>
                  <a:lnTo>
                    <a:pt x="64084" y="93916"/>
                  </a:lnTo>
                  <a:close/>
                </a:path>
                <a:path w="91439" h="118745">
                  <a:moveTo>
                    <a:pt x="64084" y="84264"/>
                  </a:moveTo>
                  <a:lnTo>
                    <a:pt x="57073" y="86017"/>
                  </a:lnTo>
                  <a:lnTo>
                    <a:pt x="57073" y="93052"/>
                  </a:lnTo>
                  <a:lnTo>
                    <a:pt x="64084" y="91287"/>
                  </a:lnTo>
                  <a:lnTo>
                    <a:pt x="64084" y="84264"/>
                  </a:lnTo>
                  <a:close/>
                </a:path>
                <a:path w="91439" h="118745">
                  <a:moveTo>
                    <a:pt x="64084" y="35991"/>
                  </a:moveTo>
                  <a:lnTo>
                    <a:pt x="57073" y="37744"/>
                  </a:lnTo>
                  <a:lnTo>
                    <a:pt x="57073" y="44767"/>
                  </a:lnTo>
                  <a:lnTo>
                    <a:pt x="64084" y="43002"/>
                  </a:lnTo>
                  <a:lnTo>
                    <a:pt x="64084" y="35991"/>
                  </a:lnTo>
                  <a:close/>
                </a:path>
                <a:path w="91439" h="118745">
                  <a:moveTo>
                    <a:pt x="64084" y="26339"/>
                  </a:moveTo>
                  <a:lnTo>
                    <a:pt x="57073" y="28105"/>
                  </a:lnTo>
                  <a:lnTo>
                    <a:pt x="57073" y="35102"/>
                  </a:lnTo>
                  <a:lnTo>
                    <a:pt x="64084" y="33350"/>
                  </a:lnTo>
                  <a:lnTo>
                    <a:pt x="64084" y="26339"/>
                  </a:lnTo>
                  <a:close/>
                </a:path>
                <a:path w="91439" h="118745">
                  <a:moveTo>
                    <a:pt x="64084" y="16675"/>
                  </a:moveTo>
                  <a:lnTo>
                    <a:pt x="57073" y="18427"/>
                  </a:lnTo>
                  <a:lnTo>
                    <a:pt x="57073" y="25450"/>
                  </a:lnTo>
                  <a:lnTo>
                    <a:pt x="64084" y="23698"/>
                  </a:lnTo>
                  <a:lnTo>
                    <a:pt x="64084" y="16675"/>
                  </a:lnTo>
                  <a:close/>
                </a:path>
                <a:path w="91439" h="118745">
                  <a:moveTo>
                    <a:pt x="64084" y="7023"/>
                  </a:moveTo>
                  <a:lnTo>
                    <a:pt x="57073" y="8775"/>
                  </a:lnTo>
                  <a:lnTo>
                    <a:pt x="57073" y="15798"/>
                  </a:lnTo>
                  <a:lnTo>
                    <a:pt x="64084" y="14033"/>
                  </a:lnTo>
                  <a:lnTo>
                    <a:pt x="64084" y="7023"/>
                  </a:lnTo>
                  <a:close/>
                </a:path>
                <a:path w="91439" h="118745">
                  <a:moveTo>
                    <a:pt x="72872" y="91287"/>
                  </a:moveTo>
                  <a:lnTo>
                    <a:pt x="65849" y="93052"/>
                  </a:lnTo>
                  <a:lnTo>
                    <a:pt x="65849" y="100952"/>
                  </a:lnTo>
                  <a:lnTo>
                    <a:pt x="72872" y="98310"/>
                  </a:lnTo>
                  <a:lnTo>
                    <a:pt x="72872" y="91287"/>
                  </a:lnTo>
                  <a:close/>
                </a:path>
                <a:path w="91439" h="118745">
                  <a:moveTo>
                    <a:pt x="72872" y="81622"/>
                  </a:moveTo>
                  <a:lnTo>
                    <a:pt x="65849" y="83388"/>
                  </a:lnTo>
                  <a:lnTo>
                    <a:pt x="65849" y="90411"/>
                  </a:lnTo>
                  <a:lnTo>
                    <a:pt x="72872" y="88658"/>
                  </a:lnTo>
                  <a:lnTo>
                    <a:pt x="72872" y="81622"/>
                  </a:lnTo>
                  <a:close/>
                </a:path>
                <a:path w="91439" h="118745">
                  <a:moveTo>
                    <a:pt x="72872" y="33350"/>
                  </a:moveTo>
                  <a:lnTo>
                    <a:pt x="65849" y="35102"/>
                  </a:lnTo>
                  <a:lnTo>
                    <a:pt x="65849" y="43002"/>
                  </a:lnTo>
                  <a:lnTo>
                    <a:pt x="72872" y="40373"/>
                  </a:lnTo>
                  <a:lnTo>
                    <a:pt x="72872" y="33350"/>
                  </a:lnTo>
                  <a:close/>
                </a:path>
                <a:path w="91439" h="118745">
                  <a:moveTo>
                    <a:pt x="72872" y="23698"/>
                  </a:moveTo>
                  <a:lnTo>
                    <a:pt x="65849" y="25450"/>
                  </a:lnTo>
                  <a:lnTo>
                    <a:pt x="65849" y="32473"/>
                  </a:lnTo>
                  <a:lnTo>
                    <a:pt x="72872" y="30721"/>
                  </a:lnTo>
                  <a:lnTo>
                    <a:pt x="72872" y="23698"/>
                  </a:lnTo>
                  <a:close/>
                </a:path>
                <a:path w="91439" h="118745">
                  <a:moveTo>
                    <a:pt x="72872" y="14033"/>
                  </a:moveTo>
                  <a:lnTo>
                    <a:pt x="65849" y="15798"/>
                  </a:lnTo>
                  <a:lnTo>
                    <a:pt x="65849" y="23698"/>
                  </a:lnTo>
                  <a:lnTo>
                    <a:pt x="72872" y="21082"/>
                  </a:lnTo>
                  <a:lnTo>
                    <a:pt x="72872" y="14033"/>
                  </a:lnTo>
                  <a:close/>
                </a:path>
                <a:path w="91439" h="118745">
                  <a:moveTo>
                    <a:pt x="72872" y="4368"/>
                  </a:moveTo>
                  <a:lnTo>
                    <a:pt x="65849" y="6146"/>
                  </a:lnTo>
                  <a:lnTo>
                    <a:pt x="65849" y="13169"/>
                  </a:lnTo>
                  <a:lnTo>
                    <a:pt x="72872" y="11404"/>
                  </a:lnTo>
                  <a:lnTo>
                    <a:pt x="72872" y="4368"/>
                  </a:lnTo>
                  <a:close/>
                </a:path>
                <a:path w="91439" h="118745">
                  <a:moveTo>
                    <a:pt x="82524" y="88658"/>
                  </a:moveTo>
                  <a:lnTo>
                    <a:pt x="75501" y="90411"/>
                  </a:lnTo>
                  <a:lnTo>
                    <a:pt x="75501" y="97434"/>
                  </a:lnTo>
                  <a:lnTo>
                    <a:pt x="82524" y="95681"/>
                  </a:lnTo>
                  <a:lnTo>
                    <a:pt x="82524" y="88658"/>
                  </a:lnTo>
                  <a:close/>
                </a:path>
                <a:path w="91439" h="118745">
                  <a:moveTo>
                    <a:pt x="82524" y="79006"/>
                  </a:moveTo>
                  <a:lnTo>
                    <a:pt x="75501" y="80759"/>
                  </a:lnTo>
                  <a:lnTo>
                    <a:pt x="75501" y="87782"/>
                  </a:lnTo>
                  <a:lnTo>
                    <a:pt x="82524" y="86017"/>
                  </a:lnTo>
                  <a:lnTo>
                    <a:pt x="82524" y="79006"/>
                  </a:lnTo>
                  <a:close/>
                </a:path>
                <a:path w="91439" h="118745">
                  <a:moveTo>
                    <a:pt x="82524" y="30721"/>
                  </a:moveTo>
                  <a:lnTo>
                    <a:pt x="75501" y="32473"/>
                  </a:lnTo>
                  <a:lnTo>
                    <a:pt x="75501" y="40373"/>
                  </a:lnTo>
                  <a:lnTo>
                    <a:pt x="82524" y="37744"/>
                  </a:lnTo>
                  <a:lnTo>
                    <a:pt x="82524" y="30721"/>
                  </a:lnTo>
                  <a:close/>
                </a:path>
                <a:path w="91439" h="118745">
                  <a:moveTo>
                    <a:pt x="82524" y="21082"/>
                  </a:moveTo>
                  <a:lnTo>
                    <a:pt x="75501" y="23698"/>
                  </a:lnTo>
                  <a:lnTo>
                    <a:pt x="75501" y="30721"/>
                  </a:lnTo>
                  <a:lnTo>
                    <a:pt x="82524" y="28968"/>
                  </a:lnTo>
                  <a:lnTo>
                    <a:pt x="82524" y="21082"/>
                  </a:lnTo>
                  <a:close/>
                </a:path>
                <a:path w="91439" h="118745">
                  <a:moveTo>
                    <a:pt x="82524" y="11404"/>
                  </a:moveTo>
                  <a:lnTo>
                    <a:pt x="75501" y="13169"/>
                  </a:lnTo>
                  <a:lnTo>
                    <a:pt x="75501" y="21082"/>
                  </a:lnTo>
                  <a:lnTo>
                    <a:pt x="82524" y="19304"/>
                  </a:lnTo>
                  <a:lnTo>
                    <a:pt x="82524" y="11404"/>
                  </a:lnTo>
                  <a:close/>
                </a:path>
                <a:path w="91439" h="118745">
                  <a:moveTo>
                    <a:pt x="82524" y="1739"/>
                  </a:moveTo>
                  <a:lnTo>
                    <a:pt x="75501" y="4368"/>
                  </a:lnTo>
                  <a:lnTo>
                    <a:pt x="75501" y="11404"/>
                  </a:lnTo>
                  <a:lnTo>
                    <a:pt x="82524" y="9652"/>
                  </a:lnTo>
                  <a:lnTo>
                    <a:pt x="82524" y="1739"/>
                  </a:lnTo>
                  <a:close/>
                </a:path>
                <a:path w="91439" h="118745">
                  <a:moveTo>
                    <a:pt x="91300" y="86017"/>
                  </a:moveTo>
                  <a:lnTo>
                    <a:pt x="84277" y="87782"/>
                  </a:lnTo>
                  <a:lnTo>
                    <a:pt x="84277" y="94805"/>
                  </a:lnTo>
                  <a:lnTo>
                    <a:pt x="91300" y="93916"/>
                  </a:lnTo>
                  <a:lnTo>
                    <a:pt x="91300" y="86017"/>
                  </a:lnTo>
                  <a:close/>
                </a:path>
                <a:path w="91439" h="118745">
                  <a:moveTo>
                    <a:pt x="91300" y="76352"/>
                  </a:moveTo>
                  <a:lnTo>
                    <a:pt x="84277" y="78130"/>
                  </a:lnTo>
                  <a:lnTo>
                    <a:pt x="84277" y="86017"/>
                  </a:lnTo>
                  <a:lnTo>
                    <a:pt x="91300" y="83388"/>
                  </a:lnTo>
                  <a:lnTo>
                    <a:pt x="91300" y="76352"/>
                  </a:lnTo>
                  <a:close/>
                </a:path>
                <a:path w="91439" h="118745">
                  <a:moveTo>
                    <a:pt x="91300" y="28968"/>
                  </a:moveTo>
                  <a:lnTo>
                    <a:pt x="84277" y="30721"/>
                  </a:lnTo>
                  <a:lnTo>
                    <a:pt x="84277" y="37744"/>
                  </a:lnTo>
                  <a:lnTo>
                    <a:pt x="91300" y="35991"/>
                  </a:lnTo>
                  <a:lnTo>
                    <a:pt x="91300" y="28968"/>
                  </a:lnTo>
                  <a:close/>
                </a:path>
                <a:path w="91439" h="118745">
                  <a:moveTo>
                    <a:pt x="91300" y="19304"/>
                  </a:moveTo>
                  <a:lnTo>
                    <a:pt x="84277" y="21082"/>
                  </a:lnTo>
                  <a:lnTo>
                    <a:pt x="84277" y="28105"/>
                  </a:lnTo>
                  <a:lnTo>
                    <a:pt x="91300" y="26339"/>
                  </a:lnTo>
                  <a:lnTo>
                    <a:pt x="91300" y="19304"/>
                  </a:lnTo>
                  <a:close/>
                </a:path>
                <a:path w="91439" h="118745">
                  <a:moveTo>
                    <a:pt x="91300" y="9652"/>
                  </a:moveTo>
                  <a:lnTo>
                    <a:pt x="84277" y="11404"/>
                  </a:lnTo>
                  <a:lnTo>
                    <a:pt x="84277" y="18427"/>
                  </a:lnTo>
                  <a:lnTo>
                    <a:pt x="91300" y="16675"/>
                  </a:lnTo>
                  <a:lnTo>
                    <a:pt x="91300" y="9652"/>
                  </a:lnTo>
                  <a:close/>
                </a:path>
                <a:path w="91439" h="118745">
                  <a:moveTo>
                    <a:pt x="91300" y="0"/>
                  </a:moveTo>
                  <a:lnTo>
                    <a:pt x="84277" y="1739"/>
                  </a:lnTo>
                  <a:lnTo>
                    <a:pt x="84277" y="8775"/>
                  </a:lnTo>
                  <a:lnTo>
                    <a:pt x="91300" y="7023"/>
                  </a:lnTo>
                  <a:lnTo>
                    <a:pt x="913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009339" y="4705223"/>
              <a:ext cx="808990" cy="1126490"/>
            </a:xfrm>
            <a:custGeom>
              <a:avLst/>
              <a:gdLst/>
              <a:ahLst/>
              <a:cxnLst/>
              <a:rect l="l" t="t" r="r" b="b"/>
              <a:pathLst>
                <a:path w="808989" h="1126489">
                  <a:moveTo>
                    <a:pt x="0" y="1126274"/>
                  </a:moveTo>
                  <a:lnTo>
                    <a:pt x="495960" y="1004252"/>
                  </a:lnTo>
                </a:path>
                <a:path w="808989" h="1126489">
                  <a:moveTo>
                    <a:pt x="628522" y="35115"/>
                  </a:moveTo>
                  <a:lnTo>
                    <a:pt x="808494" y="43891"/>
                  </a:lnTo>
                </a:path>
                <a:path w="808989" h="1126489">
                  <a:moveTo>
                    <a:pt x="628522" y="0"/>
                  </a:moveTo>
                  <a:lnTo>
                    <a:pt x="628522" y="998969"/>
                  </a:lnTo>
                </a:path>
                <a:path w="808989" h="1126489">
                  <a:moveTo>
                    <a:pt x="808494" y="864654"/>
                  </a:moveTo>
                  <a:lnTo>
                    <a:pt x="628522" y="905052"/>
                  </a:lnTo>
                </a:path>
                <a:path w="808989" h="1126489">
                  <a:moveTo>
                    <a:pt x="628522" y="641692"/>
                  </a:moveTo>
                  <a:lnTo>
                    <a:pt x="808494" y="6162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637862" y="5209984"/>
              <a:ext cx="180340" cy="19050"/>
            </a:xfrm>
            <a:custGeom>
              <a:avLst/>
              <a:gdLst/>
              <a:ahLst/>
              <a:cxnLst/>
              <a:rect l="l" t="t" r="r" b="b"/>
              <a:pathLst>
                <a:path w="180339" h="19050">
                  <a:moveTo>
                    <a:pt x="-2286" y="9220"/>
                  </a:moveTo>
                  <a:lnTo>
                    <a:pt x="182257" y="9220"/>
                  </a:lnTo>
                </a:path>
              </a:pathLst>
            </a:custGeom>
            <a:ln w="230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637862" y="4875517"/>
              <a:ext cx="180340" cy="692150"/>
            </a:xfrm>
            <a:custGeom>
              <a:avLst/>
              <a:gdLst/>
              <a:ahLst/>
              <a:cxnLst/>
              <a:rect l="l" t="t" r="r" b="b"/>
              <a:pathLst>
                <a:path w="180339" h="692150">
                  <a:moveTo>
                    <a:pt x="0" y="603948"/>
                  </a:moveTo>
                  <a:lnTo>
                    <a:pt x="179971" y="571474"/>
                  </a:lnTo>
                </a:path>
                <a:path w="180339" h="692150">
                  <a:moveTo>
                    <a:pt x="0" y="237032"/>
                  </a:moveTo>
                  <a:lnTo>
                    <a:pt x="179971" y="224739"/>
                  </a:lnTo>
                </a:path>
                <a:path w="180339" h="692150">
                  <a:moveTo>
                    <a:pt x="0" y="117627"/>
                  </a:moveTo>
                  <a:lnTo>
                    <a:pt x="179971" y="112369"/>
                  </a:lnTo>
                </a:path>
                <a:path w="180339" h="692150">
                  <a:moveTo>
                    <a:pt x="0" y="50050"/>
                  </a:moveTo>
                  <a:lnTo>
                    <a:pt x="179971" y="49174"/>
                  </a:lnTo>
                </a:path>
                <a:path w="180339" h="692150">
                  <a:moveTo>
                    <a:pt x="0" y="0"/>
                  </a:moveTo>
                  <a:lnTo>
                    <a:pt x="179971" y="901"/>
                  </a:lnTo>
                </a:path>
                <a:path w="180339" h="692150">
                  <a:moveTo>
                    <a:pt x="64973" y="681189"/>
                  </a:moveTo>
                  <a:lnTo>
                    <a:pt x="64973" y="632040"/>
                  </a:lnTo>
                  <a:lnTo>
                    <a:pt x="14922" y="641705"/>
                  </a:lnTo>
                  <a:lnTo>
                    <a:pt x="14922" y="691743"/>
                  </a:lnTo>
                  <a:lnTo>
                    <a:pt x="64973" y="6811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661560" y="551985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91" y="0"/>
                  </a:moveTo>
                  <a:lnTo>
                    <a:pt x="0" y="7035"/>
                  </a:lnTo>
                  <a:lnTo>
                    <a:pt x="0" y="35991"/>
                  </a:lnTo>
                  <a:lnTo>
                    <a:pt x="22821" y="30721"/>
                  </a:lnTo>
                  <a:lnTo>
                    <a:pt x="29832" y="32473"/>
                  </a:lnTo>
                  <a:lnTo>
                    <a:pt x="35991" y="30721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661560" y="551985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7035"/>
                  </a:moveTo>
                  <a:lnTo>
                    <a:pt x="0" y="35991"/>
                  </a:lnTo>
                  <a:lnTo>
                    <a:pt x="22821" y="30721"/>
                  </a:lnTo>
                  <a:lnTo>
                    <a:pt x="29832" y="32473"/>
                  </a:lnTo>
                  <a:lnTo>
                    <a:pt x="35991" y="30721"/>
                  </a:lnTo>
                  <a:lnTo>
                    <a:pt x="35991" y="0"/>
                  </a:lnTo>
                  <a:lnTo>
                    <a:pt x="0" y="70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684382" y="5522480"/>
              <a:ext cx="13335" cy="29845"/>
            </a:xfrm>
            <a:custGeom>
              <a:avLst/>
              <a:gdLst/>
              <a:ahLst/>
              <a:cxnLst/>
              <a:rect l="l" t="t" r="r" b="b"/>
              <a:pathLst>
                <a:path w="13335" h="29845">
                  <a:moveTo>
                    <a:pt x="0" y="28092"/>
                  </a:moveTo>
                  <a:lnTo>
                    <a:pt x="0" y="0"/>
                  </a:lnTo>
                  <a:lnTo>
                    <a:pt x="7010" y="5270"/>
                  </a:lnTo>
                  <a:lnTo>
                    <a:pt x="7010" y="29844"/>
                  </a:lnTo>
                </a:path>
                <a:path w="13335" h="29845">
                  <a:moveTo>
                    <a:pt x="7010" y="5270"/>
                  </a:moveTo>
                  <a:lnTo>
                    <a:pt x="13169" y="440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652784" y="5378526"/>
              <a:ext cx="50165" cy="58419"/>
            </a:xfrm>
            <a:custGeom>
              <a:avLst/>
              <a:gdLst/>
              <a:ahLst/>
              <a:cxnLst/>
              <a:rect l="l" t="t" r="r" b="b"/>
              <a:pathLst>
                <a:path w="50164" h="58420">
                  <a:moveTo>
                    <a:pt x="50050" y="50038"/>
                  </a:moveTo>
                  <a:lnTo>
                    <a:pt x="50050" y="0"/>
                  </a:lnTo>
                  <a:lnTo>
                    <a:pt x="0" y="7899"/>
                  </a:lnTo>
                  <a:lnTo>
                    <a:pt x="0" y="57924"/>
                  </a:lnTo>
                  <a:lnTo>
                    <a:pt x="50050" y="5003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661560" y="5390819"/>
              <a:ext cx="36195" cy="34290"/>
            </a:xfrm>
            <a:custGeom>
              <a:avLst/>
              <a:gdLst/>
              <a:ahLst/>
              <a:cxnLst/>
              <a:rect l="l" t="t" r="r" b="b"/>
              <a:pathLst>
                <a:path w="36195" h="34289">
                  <a:moveTo>
                    <a:pt x="35991" y="0"/>
                  </a:moveTo>
                  <a:lnTo>
                    <a:pt x="0" y="6134"/>
                  </a:lnTo>
                  <a:lnTo>
                    <a:pt x="0" y="34226"/>
                  </a:lnTo>
                  <a:lnTo>
                    <a:pt x="22821" y="30721"/>
                  </a:lnTo>
                  <a:lnTo>
                    <a:pt x="29832" y="32473"/>
                  </a:lnTo>
                  <a:lnTo>
                    <a:pt x="35991" y="31597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661560" y="5390819"/>
              <a:ext cx="36195" cy="34290"/>
            </a:xfrm>
            <a:custGeom>
              <a:avLst/>
              <a:gdLst/>
              <a:ahLst/>
              <a:cxnLst/>
              <a:rect l="l" t="t" r="r" b="b"/>
              <a:pathLst>
                <a:path w="36195" h="34289">
                  <a:moveTo>
                    <a:pt x="0" y="6134"/>
                  </a:moveTo>
                  <a:lnTo>
                    <a:pt x="0" y="34226"/>
                  </a:lnTo>
                  <a:lnTo>
                    <a:pt x="22821" y="30721"/>
                  </a:lnTo>
                  <a:lnTo>
                    <a:pt x="29832" y="32473"/>
                  </a:lnTo>
                  <a:lnTo>
                    <a:pt x="35991" y="31597"/>
                  </a:lnTo>
                  <a:lnTo>
                    <a:pt x="35991" y="0"/>
                  </a:lnTo>
                  <a:lnTo>
                    <a:pt x="0" y="61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684382" y="5393448"/>
              <a:ext cx="13335" cy="29845"/>
            </a:xfrm>
            <a:custGeom>
              <a:avLst/>
              <a:gdLst/>
              <a:ahLst/>
              <a:cxnLst/>
              <a:rect l="l" t="t" r="r" b="b"/>
              <a:pathLst>
                <a:path w="13335" h="29845">
                  <a:moveTo>
                    <a:pt x="0" y="28092"/>
                  </a:moveTo>
                  <a:lnTo>
                    <a:pt x="0" y="0"/>
                  </a:lnTo>
                  <a:lnTo>
                    <a:pt x="7010" y="5257"/>
                  </a:lnTo>
                  <a:lnTo>
                    <a:pt x="7010" y="29845"/>
                  </a:lnTo>
                </a:path>
                <a:path w="13335" h="29845">
                  <a:moveTo>
                    <a:pt x="7010" y="5257"/>
                  </a:moveTo>
                  <a:lnTo>
                    <a:pt x="13169" y="438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719497" y="5254752"/>
              <a:ext cx="36195" cy="43180"/>
            </a:xfrm>
            <a:custGeom>
              <a:avLst/>
              <a:gdLst/>
              <a:ahLst/>
              <a:cxnLst/>
              <a:rect l="l" t="t" r="r" b="b"/>
              <a:pathLst>
                <a:path w="36195" h="43179">
                  <a:moveTo>
                    <a:pt x="0" y="43014"/>
                  </a:moveTo>
                  <a:lnTo>
                    <a:pt x="0" y="4394"/>
                  </a:lnTo>
                  <a:lnTo>
                    <a:pt x="35991" y="0"/>
                  </a:lnTo>
                  <a:lnTo>
                    <a:pt x="35991" y="38620"/>
                  </a:lnTo>
                  <a:lnTo>
                    <a:pt x="0" y="430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725657" y="5262651"/>
              <a:ext cx="24765" cy="27305"/>
            </a:xfrm>
            <a:custGeom>
              <a:avLst/>
              <a:gdLst/>
              <a:ahLst/>
              <a:cxnLst/>
              <a:rect l="l" t="t" r="r" b="b"/>
              <a:pathLst>
                <a:path w="24764" h="27304">
                  <a:moveTo>
                    <a:pt x="24561" y="0"/>
                  </a:moveTo>
                  <a:lnTo>
                    <a:pt x="0" y="2641"/>
                  </a:lnTo>
                  <a:lnTo>
                    <a:pt x="0" y="27203"/>
                  </a:lnTo>
                  <a:lnTo>
                    <a:pt x="24561" y="23698"/>
                  </a:lnTo>
                  <a:lnTo>
                    <a:pt x="245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725657" y="5262651"/>
              <a:ext cx="24765" cy="27305"/>
            </a:xfrm>
            <a:custGeom>
              <a:avLst/>
              <a:gdLst/>
              <a:ahLst/>
              <a:cxnLst/>
              <a:rect l="l" t="t" r="r" b="b"/>
              <a:pathLst>
                <a:path w="24764" h="27304">
                  <a:moveTo>
                    <a:pt x="24561" y="23698"/>
                  </a:moveTo>
                  <a:lnTo>
                    <a:pt x="24561" y="0"/>
                  </a:lnTo>
                  <a:lnTo>
                    <a:pt x="0" y="2641"/>
                  </a:lnTo>
                  <a:lnTo>
                    <a:pt x="0" y="27203"/>
                  </a:lnTo>
                  <a:lnTo>
                    <a:pt x="24561" y="236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740579" y="5263527"/>
              <a:ext cx="4445" cy="24765"/>
            </a:xfrm>
            <a:custGeom>
              <a:avLst/>
              <a:gdLst/>
              <a:ahLst/>
              <a:cxnLst/>
              <a:rect l="l" t="t" r="r" b="b"/>
              <a:pathLst>
                <a:path w="4445" h="24764">
                  <a:moveTo>
                    <a:pt x="0" y="888"/>
                  </a:moveTo>
                  <a:lnTo>
                    <a:pt x="0" y="24587"/>
                  </a:lnTo>
                </a:path>
                <a:path w="4445" h="24764">
                  <a:moveTo>
                    <a:pt x="4381" y="0"/>
                  </a:moveTo>
                  <a:lnTo>
                    <a:pt x="4381" y="2458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709845" y="5142382"/>
              <a:ext cx="37465" cy="42545"/>
            </a:xfrm>
            <a:custGeom>
              <a:avLst/>
              <a:gdLst/>
              <a:ahLst/>
              <a:cxnLst/>
              <a:rect l="l" t="t" r="r" b="b"/>
              <a:pathLst>
                <a:path w="37464" h="42545">
                  <a:moveTo>
                    <a:pt x="0" y="42151"/>
                  </a:moveTo>
                  <a:lnTo>
                    <a:pt x="0" y="3517"/>
                  </a:lnTo>
                  <a:lnTo>
                    <a:pt x="36880" y="0"/>
                  </a:lnTo>
                  <a:lnTo>
                    <a:pt x="36880" y="38633"/>
                  </a:lnTo>
                  <a:lnTo>
                    <a:pt x="0" y="4215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715116" y="5150281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463" y="0"/>
                  </a:moveTo>
                  <a:lnTo>
                    <a:pt x="0" y="2641"/>
                  </a:lnTo>
                  <a:lnTo>
                    <a:pt x="0" y="26339"/>
                  </a:lnTo>
                  <a:lnTo>
                    <a:pt x="25463" y="23698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715116" y="5150281"/>
              <a:ext cx="26034" cy="26670"/>
            </a:xfrm>
            <a:custGeom>
              <a:avLst/>
              <a:gdLst/>
              <a:ahLst/>
              <a:cxnLst/>
              <a:rect l="l" t="t" r="r" b="b"/>
              <a:pathLst>
                <a:path w="26035" h="26670">
                  <a:moveTo>
                    <a:pt x="25463" y="23698"/>
                  </a:moveTo>
                  <a:lnTo>
                    <a:pt x="25463" y="0"/>
                  </a:lnTo>
                  <a:lnTo>
                    <a:pt x="0" y="2641"/>
                  </a:lnTo>
                  <a:lnTo>
                    <a:pt x="0" y="26339"/>
                  </a:lnTo>
                  <a:lnTo>
                    <a:pt x="25463" y="2369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730026" y="5151170"/>
              <a:ext cx="4445" cy="24765"/>
            </a:xfrm>
            <a:custGeom>
              <a:avLst/>
              <a:gdLst/>
              <a:ahLst/>
              <a:cxnLst/>
              <a:rect l="l" t="t" r="r" b="b"/>
              <a:pathLst>
                <a:path w="4445" h="24764">
                  <a:moveTo>
                    <a:pt x="0" y="876"/>
                  </a:moveTo>
                  <a:lnTo>
                    <a:pt x="0" y="24574"/>
                  </a:lnTo>
                </a:path>
                <a:path w="4445" h="24764">
                  <a:moveTo>
                    <a:pt x="4394" y="0"/>
                  </a:moveTo>
                  <a:lnTo>
                    <a:pt x="4394" y="2369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721263" y="5027384"/>
              <a:ext cx="36195" cy="40640"/>
            </a:xfrm>
            <a:custGeom>
              <a:avLst/>
              <a:gdLst/>
              <a:ahLst/>
              <a:cxnLst/>
              <a:rect l="l" t="t" r="r" b="b"/>
              <a:pathLst>
                <a:path w="36195" h="40639">
                  <a:moveTo>
                    <a:pt x="0" y="40385"/>
                  </a:moveTo>
                  <a:lnTo>
                    <a:pt x="0" y="1765"/>
                  </a:lnTo>
                  <a:lnTo>
                    <a:pt x="35979" y="0"/>
                  </a:lnTo>
                  <a:lnTo>
                    <a:pt x="35979" y="37757"/>
                  </a:lnTo>
                  <a:lnTo>
                    <a:pt x="0" y="403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726520" y="503441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463" y="0"/>
                  </a:moveTo>
                  <a:lnTo>
                    <a:pt x="0" y="1752"/>
                  </a:lnTo>
                  <a:lnTo>
                    <a:pt x="0" y="25450"/>
                  </a:lnTo>
                  <a:lnTo>
                    <a:pt x="25463" y="24574"/>
                  </a:lnTo>
                  <a:lnTo>
                    <a:pt x="254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726520" y="5034419"/>
              <a:ext cx="26034" cy="26034"/>
            </a:xfrm>
            <a:custGeom>
              <a:avLst/>
              <a:gdLst/>
              <a:ahLst/>
              <a:cxnLst/>
              <a:rect l="l" t="t" r="r" b="b"/>
              <a:pathLst>
                <a:path w="26035" h="26035">
                  <a:moveTo>
                    <a:pt x="25463" y="24574"/>
                  </a:moveTo>
                  <a:lnTo>
                    <a:pt x="25463" y="0"/>
                  </a:lnTo>
                  <a:lnTo>
                    <a:pt x="0" y="1752"/>
                  </a:lnTo>
                  <a:lnTo>
                    <a:pt x="0" y="25450"/>
                  </a:lnTo>
                  <a:lnTo>
                    <a:pt x="25463" y="245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741443" y="5035296"/>
              <a:ext cx="5715" cy="24765"/>
            </a:xfrm>
            <a:custGeom>
              <a:avLst/>
              <a:gdLst/>
              <a:ahLst/>
              <a:cxnLst/>
              <a:rect l="l" t="t" r="r" b="b"/>
              <a:pathLst>
                <a:path w="5714" h="24764">
                  <a:moveTo>
                    <a:pt x="0" y="0"/>
                  </a:moveTo>
                  <a:lnTo>
                    <a:pt x="0" y="24574"/>
                  </a:lnTo>
                </a:path>
                <a:path w="5714" h="24764">
                  <a:moveTo>
                    <a:pt x="5283" y="0"/>
                  </a:moveTo>
                  <a:lnTo>
                    <a:pt x="5283" y="2369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647501" y="4943132"/>
              <a:ext cx="38100" cy="31115"/>
            </a:xfrm>
            <a:custGeom>
              <a:avLst/>
              <a:gdLst/>
              <a:ahLst/>
              <a:cxnLst/>
              <a:rect l="l" t="t" r="r" b="b"/>
              <a:pathLst>
                <a:path w="38100" h="31114">
                  <a:moveTo>
                    <a:pt x="37769" y="29832"/>
                  </a:moveTo>
                  <a:lnTo>
                    <a:pt x="37769" y="0"/>
                  </a:lnTo>
                  <a:lnTo>
                    <a:pt x="0" y="863"/>
                  </a:lnTo>
                  <a:lnTo>
                    <a:pt x="0" y="30721"/>
                  </a:lnTo>
                  <a:lnTo>
                    <a:pt x="37769" y="298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653661" y="4949266"/>
              <a:ext cx="26670" cy="19050"/>
            </a:xfrm>
            <a:custGeom>
              <a:avLst/>
              <a:gdLst/>
              <a:ahLst/>
              <a:cxnLst/>
              <a:rect l="l" t="t" r="r" b="b"/>
              <a:pathLst>
                <a:path w="26670" h="19050">
                  <a:moveTo>
                    <a:pt x="26327" y="0"/>
                  </a:moveTo>
                  <a:lnTo>
                    <a:pt x="0" y="0"/>
                  </a:lnTo>
                  <a:lnTo>
                    <a:pt x="0" y="18427"/>
                  </a:lnTo>
                  <a:lnTo>
                    <a:pt x="26327" y="18427"/>
                  </a:lnTo>
                  <a:lnTo>
                    <a:pt x="263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653661" y="4949266"/>
              <a:ext cx="26670" cy="19050"/>
            </a:xfrm>
            <a:custGeom>
              <a:avLst/>
              <a:gdLst/>
              <a:ahLst/>
              <a:cxnLst/>
              <a:rect l="l" t="t" r="r" b="b"/>
              <a:pathLst>
                <a:path w="26670" h="19050">
                  <a:moveTo>
                    <a:pt x="0" y="18427"/>
                  </a:moveTo>
                  <a:lnTo>
                    <a:pt x="0" y="0"/>
                  </a:lnTo>
                  <a:lnTo>
                    <a:pt x="26327" y="0"/>
                  </a:lnTo>
                  <a:lnTo>
                    <a:pt x="26327" y="18427"/>
                  </a:lnTo>
                  <a:lnTo>
                    <a:pt x="0" y="184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658944" y="4949266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4" h="19050">
                  <a:moveTo>
                    <a:pt x="5257" y="0"/>
                  </a:moveTo>
                  <a:lnTo>
                    <a:pt x="5257" y="18427"/>
                  </a:lnTo>
                </a:path>
                <a:path w="5714" h="19050">
                  <a:moveTo>
                    <a:pt x="0" y="0"/>
                  </a:moveTo>
                  <a:lnTo>
                    <a:pt x="0" y="1842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778311" y="4941366"/>
              <a:ext cx="35560" cy="29209"/>
            </a:xfrm>
            <a:custGeom>
              <a:avLst/>
              <a:gdLst/>
              <a:ahLst/>
              <a:cxnLst/>
              <a:rect l="l" t="t" r="r" b="b"/>
              <a:pathLst>
                <a:path w="35560" h="29210">
                  <a:moveTo>
                    <a:pt x="0" y="28968"/>
                  </a:moveTo>
                  <a:lnTo>
                    <a:pt x="0" y="876"/>
                  </a:lnTo>
                  <a:lnTo>
                    <a:pt x="35115" y="0"/>
                  </a:lnTo>
                  <a:lnTo>
                    <a:pt x="35115" y="28092"/>
                  </a:lnTo>
                  <a:lnTo>
                    <a:pt x="0" y="2896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783569" y="4946624"/>
              <a:ext cx="24765" cy="19050"/>
            </a:xfrm>
            <a:custGeom>
              <a:avLst/>
              <a:gdLst/>
              <a:ahLst/>
              <a:cxnLst/>
              <a:rect l="l" t="t" r="r" b="b"/>
              <a:pathLst>
                <a:path w="24764" h="19050">
                  <a:moveTo>
                    <a:pt x="24599" y="0"/>
                  </a:moveTo>
                  <a:lnTo>
                    <a:pt x="0" y="876"/>
                  </a:lnTo>
                  <a:lnTo>
                    <a:pt x="0" y="18440"/>
                  </a:lnTo>
                  <a:lnTo>
                    <a:pt x="24599" y="17564"/>
                  </a:lnTo>
                  <a:lnTo>
                    <a:pt x="245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783569" y="4946624"/>
              <a:ext cx="24765" cy="19050"/>
            </a:xfrm>
            <a:custGeom>
              <a:avLst/>
              <a:gdLst/>
              <a:ahLst/>
              <a:cxnLst/>
              <a:rect l="l" t="t" r="r" b="b"/>
              <a:pathLst>
                <a:path w="24764" h="19050">
                  <a:moveTo>
                    <a:pt x="24599" y="17564"/>
                  </a:moveTo>
                  <a:lnTo>
                    <a:pt x="24599" y="0"/>
                  </a:lnTo>
                  <a:lnTo>
                    <a:pt x="0" y="876"/>
                  </a:lnTo>
                  <a:lnTo>
                    <a:pt x="0" y="18440"/>
                  </a:lnTo>
                  <a:lnTo>
                    <a:pt x="24599" y="175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797628" y="4947501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4" h="17779">
                  <a:moveTo>
                    <a:pt x="0" y="0"/>
                  </a:moveTo>
                  <a:lnTo>
                    <a:pt x="0" y="17564"/>
                  </a:lnTo>
                </a:path>
                <a:path w="5714" h="17779">
                  <a:moveTo>
                    <a:pt x="5257" y="0"/>
                  </a:moveTo>
                  <a:lnTo>
                    <a:pt x="5257" y="1668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765141" y="4894834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834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22834" y="11417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765141" y="4894834"/>
              <a:ext cx="22860" cy="11430"/>
            </a:xfrm>
            <a:custGeom>
              <a:avLst/>
              <a:gdLst/>
              <a:ahLst/>
              <a:cxnLst/>
              <a:rect l="l" t="t" r="r" b="b"/>
              <a:pathLst>
                <a:path w="22860" h="11429">
                  <a:moveTo>
                    <a:pt x="22834" y="11417"/>
                  </a:moveTo>
                  <a:lnTo>
                    <a:pt x="22834" y="0"/>
                  </a:lnTo>
                  <a:lnTo>
                    <a:pt x="0" y="0"/>
                  </a:lnTo>
                  <a:lnTo>
                    <a:pt x="0" y="11417"/>
                  </a:lnTo>
                  <a:lnTo>
                    <a:pt x="22834" y="114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779200" y="4894834"/>
              <a:ext cx="4445" cy="11430"/>
            </a:xfrm>
            <a:custGeom>
              <a:avLst/>
              <a:gdLst/>
              <a:ahLst/>
              <a:cxnLst/>
              <a:rect l="l" t="t" r="r" b="b"/>
              <a:pathLst>
                <a:path w="4445" h="11429">
                  <a:moveTo>
                    <a:pt x="4368" y="0"/>
                  </a:moveTo>
                  <a:lnTo>
                    <a:pt x="4368" y="11417"/>
                  </a:lnTo>
                </a:path>
                <a:path w="4445" h="11429">
                  <a:moveTo>
                    <a:pt x="0" y="0"/>
                  </a:moveTo>
                  <a:lnTo>
                    <a:pt x="0" y="1141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676508" y="4894834"/>
              <a:ext cx="24130" cy="11430"/>
            </a:xfrm>
            <a:custGeom>
              <a:avLst/>
              <a:gdLst/>
              <a:ahLst/>
              <a:cxnLst/>
              <a:rect l="l" t="t" r="r" b="b"/>
              <a:pathLst>
                <a:path w="24129" h="11429">
                  <a:moveTo>
                    <a:pt x="23685" y="0"/>
                  </a:moveTo>
                  <a:lnTo>
                    <a:pt x="0" y="0"/>
                  </a:lnTo>
                  <a:lnTo>
                    <a:pt x="0" y="11417"/>
                  </a:lnTo>
                  <a:lnTo>
                    <a:pt x="23685" y="11417"/>
                  </a:lnTo>
                  <a:lnTo>
                    <a:pt x="236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676508" y="4894834"/>
              <a:ext cx="24130" cy="11430"/>
            </a:xfrm>
            <a:custGeom>
              <a:avLst/>
              <a:gdLst/>
              <a:ahLst/>
              <a:cxnLst/>
              <a:rect l="l" t="t" r="r" b="b"/>
              <a:pathLst>
                <a:path w="24129" h="11429">
                  <a:moveTo>
                    <a:pt x="0" y="11417"/>
                  </a:moveTo>
                  <a:lnTo>
                    <a:pt x="0" y="0"/>
                  </a:lnTo>
                  <a:lnTo>
                    <a:pt x="23685" y="0"/>
                  </a:lnTo>
                  <a:lnTo>
                    <a:pt x="23685" y="11417"/>
                  </a:lnTo>
                  <a:lnTo>
                    <a:pt x="0" y="114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680864" y="4894834"/>
              <a:ext cx="4445" cy="12700"/>
            </a:xfrm>
            <a:custGeom>
              <a:avLst/>
              <a:gdLst/>
              <a:ahLst/>
              <a:cxnLst/>
              <a:rect l="l" t="t" r="r" b="b"/>
              <a:pathLst>
                <a:path w="4445" h="12700">
                  <a:moveTo>
                    <a:pt x="0" y="0"/>
                  </a:moveTo>
                  <a:lnTo>
                    <a:pt x="0" y="12293"/>
                  </a:lnTo>
                </a:path>
                <a:path w="4445" h="12700">
                  <a:moveTo>
                    <a:pt x="4406" y="0"/>
                  </a:moveTo>
                  <a:lnTo>
                    <a:pt x="4406" y="1229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07586" y="4886071"/>
              <a:ext cx="899160" cy="866775"/>
            </a:xfrm>
            <a:custGeom>
              <a:avLst/>
              <a:gdLst/>
              <a:ahLst/>
              <a:cxnLst/>
              <a:rect l="l" t="t" r="r" b="b"/>
              <a:pathLst>
                <a:path w="899160" h="866775">
                  <a:moveTo>
                    <a:pt x="738251" y="14033"/>
                  </a:moveTo>
                  <a:lnTo>
                    <a:pt x="738251" y="0"/>
                  </a:lnTo>
                  <a:lnTo>
                    <a:pt x="704888" y="0"/>
                  </a:lnTo>
                  <a:lnTo>
                    <a:pt x="704888" y="14033"/>
                  </a:lnTo>
                  <a:lnTo>
                    <a:pt x="738251" y="14033"/>
                  </a:lnTo>
                  <a:close/>
                </a:path>
                <a:path w="899160" h="866775">
                  <a:moveTo>
                    <a:pt x="746163" y="28079"/>
                  </a:moveTo>
                  <a:lnTo>
                    <a:pt x="746163" y="14033"/>
                  </a:lnTo>
                  <a:lnTo>
                    <a:pt x="713676" y="14033"/>
                  </a:lnTo>
                  <a:lnTo>
                    <a:pt x="713676" y="28079"/>
                  </a:lnTo>
                  <a:lnTo>
                    <a:pt x="746163" y="28079"/>
                  </a:lnTo>
                  <a:close/>
                </a:path>
                <a:path w="899160" h="866775">
                  <a:moveTo>
                    <a:pt x="725081" y="78993"/>
                  </a:moveTo>
                  <a:lnTo>
                    <a:pt x="725081" y="64960"/>
                  </a:lnTo>
                  <a:lnTo>
                    <a:pt x="691718" y="64960"/>
                  </a:lnTo>
                  <a:lnTo>
                    <a:pt x="691718" y="79882"/>
                  </a:lnTo>
                  <a:lnTo>
                    <a:pt x="725081" y="78993"/>
                  </a:lnTo>
                  <a:close/>
                </a:path>
                <a:path w="899160" h="866775">
                  <a:moveTo>
                    <a:pt x="757555" y="78117"/>
                  </a:moveTo>
                  <a:lnTo>
                    <a:pt x="757555" y="64960"/>
                  </a:lnTo>
                  <a:lnTo>
                    <a:pt x="725081" y="64960"/>
                  </a:lnTo>
                  <a:lnTo>
                    <a:pt x="725081" y="78993"/>
                  </a:lnTo>
                  <a:lnTo>
                    <a:pt x="757555" y="78117"/>
                  </a:lnTo>
                  <a:close/>
                </a:path>
                <a:path w="899160" h="866775">
                  <a:moveTo>
                    <a:pt x="704888" y="170294"/>
                  </a:moveTo>
                  <a:lnTo>
                    <a:pt x="704888" y="156235"/>
                  </a:lnTo>
                  <a:lnTo>
                    <a:pt x="671537" y="158000"/>
                  </a:lnTo>
                  <a:lnTo>
                    <a:pt x="671537" y="172046"/>
                  </a:lnTo>
                  <a:lnTo>
                    <a:pt x="704888" y="170294"/>
                  </a:lnTo>
                  <a:close/>
                </a:path>
                <a:path w="899160" h="866775">
                  <a:moveTo>
                    <a:pt x="776884" y="278269"/>
                  </a:moveTo>
                  <a:lnTo>
                    <a:pt x="776884" y="264210"/>
                  </a:lnTo>
                  <a:lnTo>
                    <a:pt x="745261" y="266852"/>
                  </a:lnTo>
                  <a:lnTo>
                    <a:pt x="745261" y="280911"/>
                  </a:lnTo>
                  <a:lnTo>
                    <a:pt x="776884" y="278269"/>
                  </a:lnTo>
                  <a:close/>
                </a:path>
                <a:path w="899160" h="866775">
                  <a:moveTo>
                    <a:pt x="705764" y="402043"/>
                  </a:moveTo>
                  <a:lnTo>
                    <a:pt x="705764" y="387984"/>
                  </a:lnTo>
                  <a:lnTo>
                    <a:pt x="671537" y="391502"/>
                  </a:lnTo>
                  <a:lnTo>
                    <a:pt x="671537" y="406412"/>
                  </a:lnTo>
                  <a:lnTo>
                    <a:pt x="705764" y="402043"/>
                  </a:lnTo>
                  <a:close/>
                </a:path>
                <a:path w="899160" h="866775">
                  <a:moveTo>
                    <a:pt x="803211" y="506488"/>
                  </a:moveTo>
                  <a:lnTo>
                    <a:pt x="803211" y="493331"/>
                  </a:lnTo>
                  <a:lnTo>
                    <a:pt x="771613" y="498589"/>
                  </a:lnTo>
                  <a:lnTo>
                    <a:pt x="771613" y="511759"/>
                  </a:lnTo>
                  <a:lnTo>
                    <a:pt x="803211" y="506488"/>
                  </a:lnTo>
                  <a:close/>
                </a:path>
                <a:path w="899160" h="866775">
                  <a:moveTo>
                    <a:pt x="803211" y="632904"/>
                  </a:moveTo>
                  <a:lnTo>
                    <a:pt x="803211" y="618858"/>
                  </a:lnTo>
                  <a:lnTo>
                    <a:pt x="771613" y="624992"/>
                  </a:lnTo>
                  <a:lnTo>
                    <a:pt x="771613" y="639051"/>
                  </a:lnTo>
                  <a:lnTo>
                    <a:pt x="803211" y="632904"/>
                  </a:lnTo>
                  <a:close/>
                </a:path>
                <a:path w="899160" h="866775">
                  <a:moveTo>
                    <a:pt x="524929" y="844473"/>
                  </a:moveTo>
                  <a:lnTo>
                    <a:pt x="898880" y="748779"/>
                  </a:lnTo>
                </a:path>
                <a:path w="899160" h="866775">
                  <a:moveTo>
                    <a:pt x="0" y="784771"/>
                  </a:moveTo>
                  <a:lnTo>
                    <a:pt x="495947" y="683806"/>
                  </a:lnTo>
                </a:path>
                <a:path w="899160" h="866775">
                  <a:moveTo>
                    <a:pt x="0" y="866393"/>
                  </a:moveTo>
                  <a:lnTo>
                    <a:pt x="495947" y="754049"/>
                  </a:lnTo>
                </a:path>
                <a:path w="899160" h="866775">
                  <a:moveTo>
                    <a:pt x="0" y="272122"/>
                  </a:moveTo>
                  <a:lnTo>
                    <a:pt x="495947" y="237883"/>
                  </a:lnTo>
                </a:path>
                <a:path w="899160" h="866775">
                  <a:moveTo>
                    <a:pt x="0" y="352882"/>
                  </a:moveTo>
                  <a:lnTo>
                    <a:pt x="495947" y="3081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33037" y="4680661"/>
              <a:ext cx="70485" cy="121285"/>
            </a:xfrm>
            <a:custGeom>
              <a:avLst/>
              <a:gdLst/>
              <a:ahLst/>
              <a:cxnLst/>
              <a:rect l="l" t="t" r="r" b="b"/>
              <a:pathLst>
                <a:path w="70485" h="121285">
                  <a:moveTo>
                    <a:pt x="0" y="0"/>
                  </a:moveTo>
                  <a:lnTo>
                    <a:pt x="0" y="119367"/>
                  </a:lnTo>
                  <a:lnTo>
                    <a:pt x="70218" y="121132"/>
                  </a:lnTo>
                  <a:lnTo>
                    <a:pt x="70218" y="3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035666" y="4685919"/>
              <a:ext cx="64135" cy="111125"/>
            </a:xfrm>
            <a:custGeom>
              <a:avLst/>
              <a:gdLst/>
              <a:ahLst/>
              <a:cxnLst/>
              <a:rect l="l" t="t" r="r" b="b"/>
              <a:pathLst>
                <a:path w="64135" h="111125">
                  <a:moveTo>
                    <a:pt x="6146" y="0"/>
                  </a:moveTo>
                  <a:lnTo>
                    <a:pt x="5270" y="0"/>
                  </a:lnTo>
                  <a:lnTo>
                    <a:pt x="4394" y="876"/>
                  </a:lnTo>
                  <a:lnTo>
                    <a:pt x="2641" y="876"/>
                  </a:lnTo>
                  <a:lnTo>
                    <a:pt x="2641" y="1752"/>
                  </a:lnTo>
                  <a:lnTo>
                    <a:pt x="1752" y="1752"/>
                  </a:lnTo>
                  <a:lnTo>
                    <a:pt x="876" y="2628"/>
                  </a:lnTo>
                  <a:lnTo>
                    <a:pt x="876" y="3517"/>
                  </a:lnTo>
                  <a:lnTo>
                    <a:pt x="0" y="4381"/>
                  </a:lnTo>
                  <a:lnTo>
                    <a:pt x="0" y="105346"/>
                  </a:lnTo>
                  <a:lnTo>
                    <a:pt x="3517" y="108838"/>
                  </a:lnTo>
                  <a:lnTo>
                    <a:pt x="6146" y="108838"/>
                  </a:lnTo>
                  <a:lnTo>
                    <a:pt x="57937" y="110604"/>
                  </a:lnTo>
                  <a:lnTo>
                    <a:pt x="59689" y="110604"/>
                  </a:lnTo>
                  <a:lnTo>
                    <a:pt x="60566" y="109727"/>
                  </a:lnTo>
                  <a:lnTo>
                    <a:pt x="62331" y="109727"/>
                  </a:lnTo>
                  <a:lnTo>
                    <a:pt x="62331" y="108838"/>
                  </a:lnTo>
                  <a:lnTo>
                    <a:pt x="63207" y="107975"/>
                  </a:lnTo>
                  <a:lnTo>
                    <a:pt x="63207" y="107086"/>
                  </a:lnTo>
                  <a:lnTo>
                    <a:pt x="64084" y="106210"/>
                  </a:lnTo>
                  <a:lnTo>
                    <a:pt x="64084" y="7899"/>
                  </a:lnTo>
                  <a:lnTo>
                    <a:pt x="63207" y="7023"/>
                  </a:lnTo>
                  <a:lnTo>
                    <a:pt x="63207" y="6146"/>
                  </a:lnTo>
                  <a:lnTo>
                    <a:pt x="62331" y="5270"/>
                  </a:lnTo>
                  <a:lnTo>
                    <a:pt x="62331" y="4381"/>
                  </a:lnTo>
                  <a:lnTo>
                    <a:pt x="60566" y="4381"/>
                  </a:lnTo>
                  <a:lnTo>
                    <a:pt x="59689" y="3517"/>
                  </a:lnTo>
                  <a:lnTo>
                    <a:pt x="57937" y="3517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34790" y="4709629"/>
              <a:ext cx="564515" cy="104775"/>
            </a:xfrm>
            <a:custGeom>
              <a:avLst/>
              <a:gdLst/>
              <a:ahLst/>
              <a:cxnLst/>
              <a:rect l="l" t="t" r="r" b="b"/>
              <a:pathLst>
                <a:path w="564514" h="104775">
                  <a:moveTo>
                    <a:pt x="66713" y="60566"/>
                  </a:moveTo>
                  <a:lnTo>
                    <a:pt x="0" y="57924"/>
                  </a:lnTo>
                  <a:lnTo>
                    <a:pt x="0" y="60566"/>
                  </a:lnTo>
                  <a:lnTo>
                    <a:pt x="27216" y="61645"/>
                  </a:lnTo>
                  <a:lnTo>
                    <a:pt x="27216" y="68465"/>
                  </a:lnTo>
                  <a:lnTo>
                    <a:pt x="64960" y="69342"/>
                  </a:lnTo>
                  <a:lnTo>
                    <a:pt x="64960" y="63144"/>
                  </a:lnTo>
                  <a:lnTo>
                    <a:pt x="66713" y="63207"/>
                  </a:lnTo>
                  <a:lnTo>
                    <a:pt x="66713" y="60566"/>
                  </a:lnTo>
                  <a:close/>
                </a:path>
                <a:path w="564514" h="104775">
                  <a:moveTo>
                    <a:pt x="66713" y="6134"/>
                  </a:moveTo>
                  <a:lnTo>
                    <a:pt x="0" y="2628"/>
                  </a:lnTo>
                  <a:lnTo>
                    <a:pt x="0" y="5257"/>
                  </a:lnTo>
                  <a:lnTo>
                    <a:pt x="66713" y="7886"/>
                  </a:lnTo>
                  <a:lnTo>
                    <a:pt x="66713" y="6134"/>
                  </a:lnTo>
                  <a:close/>
                </a:path>
                <a:path w="564514" h="104775">
                  <a:moveTo>
                    <a:pt x="564451" y="3505"/>
                  </a:moveTo>
                  <a:lnTo>
                    <a:pt x="511759" y="0"/>
                  </a:lnTo>
                  <a:lnTo>
                    <a:pt x="511759" y="103581"/>
                  </a:lnTo>
                  <a:lnTo>
                    <a:pt x="564451" y="104457"/>
                  </a:lnTo>
                  <a:lnTo>
                    <a:pt x="564451" y="35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549190" y="4714887"/>
              <a:ext cx="47625" cy="95250"/>
            </a:xfrm>
            <a:custGeom>
              <a:avLst/>
              <a:gdLst/>
              <a:ahLst/>
              <a:cxnLst/>
              <a:rect l="l" t="t" r="r" b="b"/>
              <a:pathLst>
                <a:path w="47625" h="95250">
                  <a:moveTo>
                    <a:pt x="45643" y="2628"/>
                  </a:moveTo>
                  <a:lnTo>
                    <a:pt x="0" y="2628"/>
                  </a:lnTo>
                  <a:lnTo>
                    <a:pt x="0" y="90411"/>
                  </a:lnTo>
                  <a:lnTo>
                    <a:pt x="888" y="91300"/>
                  </a:lnTo>
                  <a:lnTo>
                    <a:pt x="888" y="92176"/>
                  </a:lnTo>
                  <a:lnTo>
                    <a:pt x="1752" y="93052"/>
                  </a:lnTo>
                  <a:lnTo>
                    <a:pt x="2641" y="93052"/>
                  </a:lnTo>
                  <a:lnTo>
                    <a:pt x="3517" y="93929"/>
                  </a:lnTo>
                  <a:lnTo>
                    <a:pt x="4394" y="93929"/>
                  </a:lnTo>
                  <a:lnTo>
                    <a:pt x="43891" y="94805"/>
                  </a:lnTo>
                  <a:lnTo>
                    <a:pt x="44780" y="94805"/>
                  </a:lnTo>
                  <a:lnTo>
                    <a:pt x="46520" y="93052"/>
                  </a:lnTo>
                  <a:lnTo>
                    <a:pt x="47421" y="92176"/>
                  </a:lnTo>
                  <a:lnTo>
                    <a:pt x="47421" y="5270"/>
                  </a:lnTo>
                  <a:lnTo>
                    <a:pt x="46520" y="4394"/>
                  </a:lnTo>
                  <a:lnTo>
                    <a:pt x="46520" y="3517"/>
                  </a:lnTo>
                  <a:lnTo>
                    <a:pt x="45643" y="3517"/>
                  </a:lnTo>
                  <a:lnTo>
                    <a:pt x="45643" y="2628"/>
                  </a:lnTo>
                  <a:close/>
                </a:path>
                <a:path w="47625" h="95250">
                  <a:moveTo>
                    <a:pt x="4394" y="0"/>
                  </a:moveTo>
                  <a:lnTo>
                    <a:pt x="3517" y="0"/>
                  </a:lnTo>
                  <a:lnTo>
                    <a:pt x="2641" y="876"/>
                  </a:lnTo>
                  <a:lnTo>
                    <a:pt x="888" y="876"/>
                  </a:lnTo>
                  <a:lnTo>
                    <a:pt x="888" y="2628"/>
                  </a:lnTo>
                  <a:lnTo>
                    <a:pt x="44780" y="2628"/>
                  </a:lnTo>
                  <a:lnTo>
                    <a:pt x="43891" y="1765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011968" y="4555121"/>
              <a:ext cx="614680" cy="1388110"/>
            </a:xfrm>
            <a:custGeom>
              <a:avLst/>
              <a:gdLst/>
              <a:ahLst/>
              <a:cxnLst/>
              <a:rect l="l" t="t" r="r" b="b"/>
              <a:pathLst>
                <a:path w="614679" h="1388110">
                  <a:moveTo>
                    <a:pt x="9652" y="1379054"/>
                  </a:moveTo>
                  <a:lnTo>
                    <a:pt x="7899" y="1377302"/>
                  </a:lnTo>
                  <a:lnTo>
                    <a:pt x="4381" y="1377302"/>
                  </a:lnTo>
                  <a:lnTo>
                    <a:pt x="2628" y="1379054"/>
                  </a:lnTo>
                  <a:lnTo>
                    <a:pt x="1752" y="1379054"/>
                  </a:lnTo>
                  <a:lnTo>
                    <a:pt x="1752" y="1379943"/>
                  </a:lnTo>
                  <a:lnTo>
                    <a:pt x="876" y="1380820"/>
                  </a:lnTo>
                  <a:lnTo>
                    <a:pt x="876" y="1381696"/>
                  </a:lnTo>
                  <a:lnTo>
                    <a:pt x="0" y="1382560"/>
                  </a:lnTo>
                  <a:lnTo>
                    <a:pt x="0" y="1385214"/>
                  </a:lnTo>
                  <a:lnTo>
                    <a:pt x="876" y="1386103"/>
                  </a:lnTo>
                  <a:lnTo>
                    <a:pt x="876" y="1386954"/>
                  </a:lnTo>
                  <a:lnTo>
                    <a:pt x="1752" y="1386954"/>
                  </a:lnTo>
                  <a:lnTo>
                    <a:pt x="1752" y="1387843"/>
                  </a:lnTo>
                  <a:lnTo>
                    <a:pt x="5257" y="1387843"/>
                  </a:lnTo>
                  <a:lnTo>
                    <a:pt x="6134" y="1386954"/>
                  </a:lnTo>
                  <a:lnTo>
                    <a:pt x="7023" y="1386954"/>
                  </a:lnTo>
                  <a:lnTo>
                    <a:pt x="7899" y="1386103"/>
                  </a:lnTo>
                  <a:lnTo>
                    <a:pt x="8775" y="1385214"/>
                  </a:lnTo>
                  <a:lnTo>
                    <a:pt x="8775" y="1384325"/>
                  </a:lnTo>
                  <a:lnTo>
                    <a:pt x="9652" y="1383449"/>
                  </a:lnTo>
                  <a:lnTo>
                    <a:pt x="9652" y="1379054"/>
                  </a:lnTo>
                  <a:close/>
                </a:path>
                <a:path w="614679" h="1388110">
                  <a:moveTo>
                    <a:pt x="9652" y="1285138"/>
                  </a:moveTo>
                  <a:lnTo>
                    <a:pt x="8775" y="1284262"/>
                  </a:lnTo>
                  <a:lnTo>
                    <a:pt x="7899" y="1284262"/>
                  </a:lnTo>
                  <a:lnTo>
                    <a:pt x="7899" y="1283398"/>
                  </a:lnTo>
                  <a:lnTo>
                    <a:pt x="4381" y="1283398"/>
                  </a:lnTo>
                  <a:lnTo>
                    <a:pt x="2628" y="1285138"/>
                  </a:lnTo>
                  <a:lnTo>
                    <a:pt x="1752" y="1285138"/>
                  </a:lnTo>
                  <a:lnTo>
                    <a:pt x="1752" y="1286014"/>
                  </a:lnTo>
                  <a:lnTo>
                    <a:pt x="876" y="1286014"/>
                  </a:lnTo>
                  <a:lnTo>
                    <a:pt x="876" y="1287767"/>
                  </a:lnTo>
                  <a:lnTo>
                    <a:pt x="0" y="1288643"/>
                  </a:lnTo>
                  <a:lnTo>
                    <a:pt x="0" y="1291285"/>
                  </a:lnTo>
                  <a:lnTo>
                    <a:pt x="2628" y="1293914"/>
                  </a:lnTo>
                  <a:lnTo>
                    <a:pt x="5257" y="1293914"/>
                  </a:lnTo>
                  <a:lnTo>
                    <a:pt x="5257" y="1293037"/>
                  </a:lnTo>
                  <a:lnTo>
                    <a:pt x="6134" y="1293037"/>
                  </a:lnTo>
                  <a:lnTo>
                    <a:pt x="7023" y="1292148"/>
                  </a:lnTo>
                  <a:lnTo>
                    <a:pt x="7899" y="1292148"/>
                  </a:lnTo>
                  <a:lnTo>
                    <a:pt x="8775" y="1291285"/>
                  </a:lnTo>
                  <a:lnTo>
                    <a:pt x="8775" y="1290396"/>
                  </a:lnTo>
                  <a:lnTo>
                    <a:pt x="9652" y="1290396"/>
                  </a:lnTo>
                  <a:lnTo>
                    <a:pt x="9652" y="1285138"/>
                  </a:lnTo>
                  <a:close/>
                </a:path>
                <a:path w="614679" h="1388110">
                  <a:moveTo>
                    <a:pt x="9652" y="1232471"/>
                  </a:moveTo>
                  <a:lnTo>
                    <a:pt x="8775" y="1232471"/>
                  </a:lnTo>
                  <a:lnTo>
                    <a:pt x="8775" y="1231607"/>
                  </a:lnTo>
                  <a:lnTo>
                    <a:pt x="7899" y="1231607"/>
                  </a:lnTo>
                  <a:lnTo>
                    <a:pt x="7899" y="1230718"/>
                  </a:lnTo>
                  <a:lnTo>
                    <a:pt x="5257" y="1230718"/>
                  </a:lnTo>
                  <a:lnTo>
                    <a:pt x="4381" y="1231607"/>
                  </a:lnTo>
                  <a:lnTo>
                    <a:pt x="3505" y="1231607"/>
                  </a:lnTo>
                  <a:lnTo>
                    <a:pt x="876" y="1234224"/>
                  </a:lnTo>
                  <a:lnTo>
                    <a:pt x="876" y="1235100"/>
                  </a:lnTo>
                  <a:lnTo>
                    <a:pt x="0" y="1235976"/>
                  </a:lnTo>
                  <a:lnTo>
                    <a:pt x="0" y="1237742"/>
                  </a:lnTo>
                  <a:lnTo>
                    <a:pt x="876" y="1238605"/>
                  </a:lnTo>
                  <a:lnTo>
                    <a:pt x="876" y="1239494"/>
                  </a:lnTo>
                  <a:lnTo>
                    <a:pt x="1752" y="1239494"/>
                  </a:lnTo>
                  <a:lnTo>
                    <a:pt x="1752" y="1240358"/>
                  </a:lnTo>
                  <a:lnTo>
                    <a:pt x="6134" y="1240358"/>
                  </a:lnTo>
                  <a:lnTo>
                    <a:pt x="7023" y="1239494"/>
                  </a:lnTo>
                  <a:lnTo>
                    <a:pt x="7899" y="1239494"/>
                  </a:lnTo>
                  <a:lnTo>
                    <a:pt x="7899" y="1238605"/>
                  </a:lnTo>
                  <a:lnTo>
                    <a:pt x="9652" y="1236865"/>
                  </a:lnTo>
                  <a:lnTo>
                    <a:pt x="9652" y="1232471"/>
                  </a:lnTo>
                  <a:close/>
                </a:path>
                <a:path w="614679" h="1388110">
                  <a:moveTo>
                    <a:pt x="9652" y="1152588"/>
                  </a:moveTo>
                  <a:lnTo>
                    <a:pt x="8775" y="1151699"/>
                  </a:lnTo>
                  <a:lnTo>
                    <a:pt x="7899" y="1151699"/>
                  </a:lnTo>
                  <a:lnTo>
                    <a:pt x="7899" y="1150823"/>
                  </a:lnTo>
                  <a:lnTo>
                    <a:pt x="4381" y="1150823"/>
                  </a:lnTo>
                  <a:lnTo>
                    <a:pt x="2628" y="1152588"/>
                  </a:lnTo>
                  <a:lnTo>
                    <a:pt x="1752" y="1152588"/>
                  </a:lnTo>
                  <a:lnTo>
                    <a:pt x="1752" y="1153464"/>
                  </a:lnTo>
                  <a:lnTo>
                    <a:pt x="876" y="1153464"/>
                  </a:lnTo>
                  <a:lnTo>
                    <a:pt x="876" y="1155230"/>
                  </a:lnTo>
                  <a:lnTo>
                    <a:pt x="0" y="1155230"/>
                  </a:lnTo>
                  <a:lnTo>
                    <a:pt x="0" y="1158735"/>
                  </a:lnTo>
                  <a:lnTo>
                    <a:pt x="876" y="1158735"/>
                  </a:lnTo>
                  <a:lnTo>
                    <a:pt x="876" y="1159611"/>
                  </a:lnTo>
                  <a:lnTo>
                    <a:pt x="1752" y="1160487"/>
                  </a:lnTo>
                  <a:lnTo>
                    <a:pt x="3505" y="1160487"/>
                  </a:lnTo>
                  <a:lnTo>
                    <a:pt x="3505" y="1161364"/>
                  </a:lnTo>
                  <a:lnTo>
                    <a:pt x="4381" y="1161364"/>
                  </a:lnTo>
                  <a:lnTo>
                    <a:pt x="5257" y="1160487"/>
                  </a:lnTo>
                  <a:lnTo>
                    <a:pt x="6134" y="1160487"/>
                  </a:lnTo>
                  <a:lnTo>
                    <a:pt x="7023" y="1159611"/>
                  </a:lnTo>
                  <a:lnTo>
                    <a:pt x="7899" y="1159611"/>
                  </a:lnTo>
                  <a:lnTo>
                    <a:pt x="8775" y="1158735"/>
                  </a:lnTo>
                  <a:lnTo>
                    <a:pt x="8775" y="1157859"/>
                  </a:lnTo>
                  <a:lnTo>
                    <a:pt x="9652" y="1157859"/>
                  </a:lnTo>
                  <a:lnTo>
                    <a:pt x="9652" y="1152588"/>
                  </a:lnTo>
                  <a:close/>
                </a:path>
                <a:path w="614679" h="1388110">
                  <a:moveTo>
                    <a:pt x="9652" y="1045489"/>
                  </a:moveTo>
                  <a:lnTo>
                    <a:pt x="8775" y="1044625"/>
                  </a:lnTo>
                  <a:lnTo>
                    <a:pt x="7899" y="1044625"/>
                  </a:lnTo>
                  <a:lnTo>
                    <a:pt x="7899" y="1043749"/>
                  </a:lnTo>
                  <a:lnTo>
                    <a:pt x="4381" y="1043749"/>
                  </a:lnTo>
                  <a:lnTo>
                    <a:pt x="3505" y="1044625"/>
                  </a:lnTo>
                  <a:lnTo>
                    <a:pt x="2628" y="1044625"/>
                  </a:lnTo>
                  <a:lnTo>
                    <a:pt x="876" y="1046378"/>
                  </a:lnTo>
                  <a:lnTo>
                    <a:pt x="876" y="1047242"/>
                  </a:lnTo>
                  <a:lnTo>
                    <a:pt x="0" y="1048118"/>
                  </a:lnTo>
                  <a:lnTo>
                    <a:pt x="0" y="1051648"/>
                  </a:lnTo>
                  <a:lnTo>
                    <a:pt x="876" y="1051648"/>
                  </a:lnTo>
                  <a:lnTo>
                    <a:pt x="876" y="1052512"/>
                  </a:lnTo>
                  <a:lnTo>
                    <a:pt x="1752" y="1052512"/>
                  </a:lnTo>
                  <a:lnTo>
                    <a:pt x="1752" y="1053376"/>
                  </a:lnTo>
                  <a:lnTo>
                    <a:pt x="3505" y="1053376"/>
                  </a:lnTo>
                  <a:lnTo>
                    <a:pt x="3505" y="1054277"/>
                  </a:lnTo>
                  <a:lnTo>
                    <a:pt x="4381" y="1054277"/>
                  </a:lnTo>
                  <a:lnTo>
                    <a:pt x="5257" y="1053376"/>
                  </a:lnTo>
                  <a:lnTo>
                    <a:pt x="7023" y="1053376"/>
                  </a:lnTo>
                  <a:lnTo>
                    <a:pt x="7899" y="1052512"/>
                  </a:lnTo>
                  <a:lnTo>
                    <a:pt x="7899" y="1051648"/>
                  </a:lnTo>
                  <a:lnTo>
                    <a:pt x="8775" y="1051648"/>
                  </a:lnTo>
                  <a:lnTo>
                    <a:pt x="9652" y="1050759"/>
                  </a:lnTo>
                  <a:lnTo>
                    <a:pt x="9652" y="1045489"/>
                  </a:lnTo>
                  <a:close/>
                </a:path>
                <a:path w="614679" h="1388110">
                  <a:moveTo>
                    <a:pt x="9652" y="754049"/>
                  </a:moveTo>
                  <a:lnTo>
                    <a:pt x="8775" y="754049"/>
                  </a:lnTo>
                  <a:lnTo>
                    <a:pt x="8775" y="753186"/>
                  </a:lnTo>
                  <a:lnTo>
                    <a:pt x="7899" y="753186"/>
                  </a:lnTo>
                  <a:lnTo>
                    <a:pt x="7899" y="752297"/>
                  </a:lnTo>
                  <a:lnTo>
                    <a:pt x="3505" y="752297"/>
                  </a:lnTo>
                  <a:lnTo>
                    <a:pt x="3505" y="753186"/>
                  </a:lnTo>
                  <a:lnTo>
                    <a:pt x="2628" y="753186"/>
                  </a:lnTo>
                  <a:lnTo>
                    <a:pt x="876" y="754926"/>
                  </a:lnTo>
                  <a:lnTo>
                    <a:pt x="876" y="755815"/>
                  </a:lnTo>
                  <a:lnTo>
                    <a:pt x="0" y="756691"/>
                  </a:lnTo>
                  <a:lnTo>
                    <a:pt x="0" y="759320"/>
                  </a:lnTo>
                  <a:lnTo>
                    <a:pt x="876" y="760196"/>
                  </a:lnTo>
                  <a:lnTo>
                    <a:pt x="876" y="761085"/>
                  </a:lnTo>
                  <a:lnTo>
                    <a:pt x="1752" y="761085"/>
                  </a:lnTo>
                  <a:lnTo>
                    <a:pt x="1752" y="761961"/>
                  </a:lnTo>
                  <a:lnTo>
                    <a:pt x="3505" y="761961"/>
                  </a:lnTo>
                  <a:lnTo>
                    <a:pt x="3505" y="762825"/>
                  </a:lnTo>
                  <a:lnTo>
                    <a:pt x="5257" y="762825"/>
                  </a:lnTo>
                  <a:lnTo>
                    <a:pt x="6134" y="761961"/>
                  </a:lnTo>
                  <a:lnTo>
                    <a:pt x="7899" y="761961"/>
                  </a:lnTo>
                  <a:lnTo>
                    <a:pt x="7899" y="761085"/>
                  </a:lnTo>
                  <a:lnTo>
                    <a:pt x="9652" y="759320"/>
                  </a:lnTo>
                  <a:lnTo>
                    <a:pt x="9652" y="754049"/>
                  </a:lnTo>
                  <a:close/>
                </a:path>
                <a:path w="614679" h="1388110">
                  <a:moveTo>
                    <a:pt x="9652" y="640816"/>
                  </a:moveTo>
                  <a:lnTo>
                    <a:pt x="8775" y="640816"/>
                  </a:lnTo>
                  <a:lnTo>
                    <a:pt x="8775" y="639940"/>
                  </a:lnTo>
                  <a:lnTo>
                    <a:pt x="7899" y="639940"/>
                  </a:lnTo>
                  <a:lnTo>
                    <a:pt x="7899" y="639051"/>
                  </a:lnTo>
                  <a:lnTo>
                    <a:pt x="3505" y="639051"/>
                  </a:lnTo>
                  <a:lnTo>
                    <a:pt x="2628" y="639940"/>
                  </a:lnTo>
                  <a:lnTo>
                    <a:pt x="1752" y="639940"/>
                  </a:lnTo>
                  <a:lnTo>
                    <a:pt x="1752" y="640816"/>
                  </a:lnTo>
                  <a:lnTo>
                    <a:pt x="876" y="640816"/>
                  </a:lnTo>
                  <a:lnTo>
                    <a:pt x="876" y="642569"/>
                  </a:lnTo>
                  <a:lnTo>
                    <a:pt x="0" y="643445"/>
                  </a:lnTo>
                  <a:lnTo>
                    <a:pt x="0" y="645198"/>
                  </a:lnTo>
                  <a:lnTo>
                    <a:pt x="876" y="646087"/>
                  </a:lnTo>
                  <a:lnTo>
                    <a:pt x="876" y="646950"/>
                  </a:lnTo>
                  <a:lnTo>
                    <a:pt x="2628" y="648716"/>
                  </a:lnTo>
                  <a:lnTo>
                    <a:pt x="7023" y="648716"/>
                  </a:lnTo>
                  <a:lnTo>
                    <a:pt x="9652" y="646087"/>
                  </a:lnTo>
                  <a:lnTo>
                    <a:pt x="9652" y="640816"/>
                  </a:lnTo>
                  <a:close/>
                </a:path>
                <a:path w="614679" h="1388110">
                  <a:moveTo>
                    <a:pt x="9652" y="585508"/>
                  </a:moveTo>
                  <a:lnTo>
                    <a:pt x="8775" y="585508"/>
                  </a:lnTo>
                  <a:lnTo>
                    <a:pt x="8775" y="584631"/>
                  </a:lnTo>
                  <a:lnTo>
                    <a:pt x="7899" y="584631"/>
                  </a:lnTo>
                  <a:lnTo>
                    <a:pt x="7899" y="583755"/>
                  </a:lnTo>
                  <a:lnTo>
                    <a:pt x="3505" y="583755"/>
                  </a:lnTo>
                  <a:lnTo>
                    <a:pt x="2628" y="584631"/>
                  </a:lnTo>
                  <a:lnTo>
                    <a:pt x="1752" y="584631"/>
                  </a:lnTo>
                  <a:lnTo>
                    <a:pt x="1752" y="585508"/>
                  </a:lnTo>
                  <a:lnTo>
                    <a:pt x="876" y="585508"/>
                  </a:lnTo>
                  <a:lnTo>
                    <a:pt x="876" y="586397"/>
                  </a:lnTo>
                  <a:lnTo>
                    <a:pt x="0" y="587260"/>
                  </a:lnTo>
                  <a:lnTo>
                    <a:pt x="0" y="589889"/>
                  </a:lnTo>
                  <a:lnTo>
                    <a:pt x="876" y="590778"/>
                  </a:lnTo>
                  <a:lnTo>
                    <a:pt x="876" y="592531"/>
                  </a:lnTo>
                  <a:lnTo>
                    <a:pt x="1752" y="592531"/>
                  </a:lnTo>
                  <a:lnTo>
                    <a:pt x="1752" y="593407"/>
                  </a:lnTo>
                  <a:lnTo>
                    <a:pt x="7899" y="593407"/>
                  </a:lnTo>
                  <a:lnTo>
                    <a:pt x="7899" y="592531"/>
                  </a:lnTo>
                  <a:lnTo>
                    <a:pt x="8775" y="592531"/>
                  </a:lnTo>
                  <a:lnTo>
                    <a:pt x="8775" y="591654"/>
                  </a:lnTo>
                  <a:lnTo>
                    <a:pt x="9652" y="590778"/>
                  </a:lnTo>
                  <a:lnTo>
                    <a:pt x="9652" y="585508"/>
                  </a:lnTo>
                  <a:close/>
                </a:path>
                <a:path w="614679" h="1388110">
                  <a:moveTo>
                    <a:pt x="9652" y="448564"/>
                  </a:moveTo>
                  <a:lnTo>
                    <a:pt x="8775" y="448564"/>
                  </a:lnTo>
                  <a:lnTo>
                    <a:pt x="8775" y="447700"/>
                  </a:lnTo>
                  <a:lnTo>
                    <a:pt x="7899" y="446811"/>
                  </a:lnTo>
                  <a:lnTo>
                    <a:pt x="2628" y="446811"/>
                  </a:lnTo>
                  <a:lnTo>
                    <a:pt x="876" y="448564"/>
                  </a:lnTo>
                  <a:lnTo>
                    <a:pt x="876" y="449453"/>
                  </a:lnTo>
                  <a:lnTo>
                    <a:pt x="0" y="450329"/>
                  </a:lnTo>
                  <a:lnTo>
                    <a:pt x="0" y="452958"/>
                  </a:lnTo>
                  <a:lnTo>
                    <a:pt x="876" y="453834"/>
                  </a:lnTo>
                  <a:lnTo>
                    <a:pt x="876" y="454723"/>
                  </a:lnTo>
                  <a:lnTo>
                    <a:pt x="1752" y="454723"/>
                  </a:lnTo>
                  <a:lnTo>
                    <a:pt x="1752" y="455587"/>
                  </a:lnTo>
                  <a:lnTo>
                    <a:pt x="2628" y="455587"/>
                  </a:lnTo>
                  <a:lnTo>
                    <a:pt x="3505" y="456476"/>
                  </a:lnTo>
                  <a:lnTo>
                    <a:pt x="7023" y="456476"/>
                  </a:lnTo>
                  <a:lnTo>
                    <a:pt x="9652" y="453834"/>
                  </a:lnTo>
                  <a:lnTo>
                    <a:pt x="9652" y="448564"/>
                  </a:lnTo>
                  <a:close/>
                </a:path>
                <a:path w="614679" h="1388110">
                  <a:moveTo>
                    <a:pt x="9652" y="122008"/>
                  </a:moveTo>
                  <a:lnTo>
                    <a:pt x="8775" y="121145"/>
                  </a:lnTo>
                  <a:lnTo>
                    <a:pt x="8775" y="120269"/>
                  </a:lnTo>
                  <a:lnTo>
                    <a:pt x="7899" y="120269"/>
                  </a:lnTo>
                  <a:lnTo>
                    <a:pt x="7899" y="119380"/>
                  </a:lnTo>
                  <a:lnTo>
                    <a:pt x="7023" y="119380"/>
                  </a:lnTo>
                  <a:lnTo>
                    <a:pt x="6134" y="118503"/>
                  </a:lnTo>
                  <a:lnTo>
                    <a:pt x="3505" y="118503"/>
                  </a:lnTo>
                  <a:lnTo>
                    <a:pt x="3505" y="119380"/>
                  </a:lnTo>
                  <a:lnTo>
                    <a:pt x="1752" y="119380"/>
                  </a:lnTo>
                  <a:lnTo>
                    <a:pt x="1752" y="120269"/>
                  </a:lnTo>
                  <a:lnTo>
                    <a:pt x="876" y="120269"/>
                  </a:lnTo>
                  <a:lnTo>
                    <a:pt x="876" y="122008"/>
                  </a:lnTo>
                  <a:lnTo>
                    <a:pt x="0" y="122008"/>
                  </a:lnTo>
                  <a:lnTo>
                    <a:pt x="0" y="124650"/>
                  </a:lnTo>
                  <a:lnTo>
                    <a:pt x="876" y="125539"/>
                  </a:lnTo>
                  <a:lnTo>
                    <a:pt x="876" y="126415"/>
                  </a:lnTo>
                  <a:lnTo>
                    <a:pt x="1752" y="127279"/>
                  </a:lnTo>
                  <a:lnTo>
                    <a:pt x="1752" y="128168"/>
                  </a:lnTo>
                  <a:lnTo>
                    <a:pt x="4381" y="128168"/>
                  </a:lnTo>
                  <a:lnTo>
                    <a:pt x="5257" y="129044"/>
                  </a:lnTo>
                  <a:lnTo>
                    <a:pt x="6134" y="128168"/>
                  </a:lnTo>
                  <a:lnTo>
                    <a:pt x="7899" y="128168"/>
                  </a:lnTo>
                  <a:lnTo>
                    <a:pt x="9652" y="126415"/>
                  </a:lnTo>
                  <a:lnTo>
                    <a:pt x="9652" y="122008"/>
                  </a:lnTo>
                  <a:close/>
                </a:path>
                <a:path w="614679" h="1388110">
                  <a:moveTo>
                    <a:pt x="9652" y="64960"/>
                  </a:moveTo>
                  <a:lnTo>
                    <a:pt x="7023" y="62331"/>
                  </a:lnTo>
                  <a:lnTo>
                    <a:pt x="2628" y="62331"/>
                  </a:lnTo>
                  <a:lnTo>
                    <a:pt x="876" y="64084"/>
                  </a:lnTo>
                  <a:lnTo>
                    <a:pt x="876" y="64960"/>
                  </a:lnTo>
                  <a:lnTo>
                    <a:pt x="0" y="64960"/>
                  </a:lnTo>
                  <a:lnTo>
                    <a:pt x="0" y="67589"/>
                  </a:lnTo>
                  <a:lnTo>
                    <a:pt x="876" y="68491"/>
                  </a:lnTo>
                  <a:lnTo>
                    <a:pt x="876" y="70218"/>
                  </a:lnTo>
                  <a:lnTo>
                    <a:pt x="1752" y="70218"/>
                  </a:lnTo>
                  <a:lnTo>
                    <a:pt x="1752" y="71120"/>
                  </a:lnTo>
                  <a:lnTo>
                    <a:pt x="3505" y="71120"/>
                  </a:lnTo>
                  <a:lnTo>
                    <a:pt x="3505" y="71983"/>
                  </a:lnTo>
                  <a:lnTo>
                    <a:pt x="7023" y="71983"/>
                  </a:lnTo>
                  <a:lnTo>
                    <a:pt x="7899" y="71120"/>
                  </a:lnTo>
                  <a:lnTo>
                    <a:pt x="8775" y="71120"/>
                  </a:lnTo>
                  <a:lnTo>
                    <a:pt x="8775" y="70218"/>
                  </a:lnTo>
                  <a:lnTo>
                    <a:pt x="9652" y="70218"/>
                  </a:lnTo>
                  <a:lnTo>
                    <a:pt x="9652" y="64960"/>
                  </a:lnTo>
                  <a:close/>
                </a:path>
                <a:path w="614679" h="1388110">
                  <a:moveTo>
                    <a:pt x="9652" y="2641"/>
                  </a:moveTo>
                  <a:lnTo>
                    <a:pt x="8775" y="2641"/>
                  </a:lnTo>
                  <a:lnTo>
                    <a:pt x="8775" y="1765"/>
                  </a:lnTo>
                  <a:lnTo>
                    <a:pt x="7899" y="1765"/>
                  </a:lnTo>
                  <a:lnTo>
                    <a:pt x="7899" y="876"/>
                  </a:lnTo>
                  <a:lnTo>
                    <a:pt x="5257" y="876"/>
                  </a:lnTo>
                  <a:lnTo>
                    <a:pt x="5257" y="0"/>
                  </a:lnTo>
                  <a:lnTo>
                    <a:pt x="3505" y="0"/>
                  </a:lnTo>
                  <a:lnTo>
                    <a:pt x="3505" y="876"/>
                  </a:lnTo>
                  <a:lnTo>
                    <a:pt x="1752" y="876"/>
                  </a:lnTo>
                  <a:lnTo>
                    <a:pt x="876" y="1765"/>
                  </a:lnTo>
                  <a:lnTo>
                    <a:pt x="876" y="2641"/>
                  </a:lnTo>
                  <a:lnTo>
                    <a:pt x="0" y="3505"/>
                  </a:lnTo>
                  <a:lnTo>
                    <a:pt x="0" y="6146"/>
                  </a:lnTo>
                  <a:lnTo>
                    <a:pt x="876" y="7023"/>
                  </a:lnTo>
                  <a:lnTo>
                    <a:pt x="876" y="7912"/>
                  </a:lnTo>
                  <a:lnTo>
                    <a:pt x="2628" y="9664"/>
                  </a:lnTo>
                  <a:lnTo>
                    <a:pt x="3505" y="9664"/>
                  </a:lnTo>
                  <a:lnTo>
                    <a:pt x="4381" y="10541"/>
                  </a:lnTo>
                  <a:lnTo>
                    <a:pt x="6134" y="10541"/>
                  </a:lnTo>
                  <a:lnTo>
                    <a:pt x="7023" y="9664"/>
                  </a:lnTo>
                  <a:lnTo>
                    <a:pt x="7899" y="9664"/>
                  </a:lnTo>
                  <a:lnTo>
                    <a:pt x="9652" y="7912"/>
                  </a:lnTo>
                  <a:lnTo>
                    <a:pt x="9652" y="2641"/>
                  </a:lnTo>
                  <a:close/>
                </a:path>
                <a:path w="614679" h="1388110">
                  <a:moveTo>
                    <a:pt x="488061" y="1248270"/>
                  </a:moveTo>
                  <a:lnTo>
                    <a:pt x="487184" y="1248270"/>
                  </a:lnTo>
                  <a:lnTo>
                    <a:pt x="487184" y="1246505"/>
                  </a:lnTo>
                  <a:lnTo>
                    <a:pt x="485432" y="1246505"/>
                  </a:lnTo>
                  <a:lnTo>
                    <a:pt x="485432" y="1245628"/>
                  </a:lnTo>
                  <a:lnTo>
                    <a:pt x="484568" y="1245628"/>
                  </a:lnTo>
                  <a:lnTo>
                    <a:pt x="483679" y="1246505"/>
                  </a:lnTo>
                  <a:lnTo>
                    <a:pt x="482803" y="1246505"/>
                  </a:lnTo>
                  <a:lnTo>
                    <a:pt x="482803" y="1247394"/>
                  </a:lnTo>
                  <a:lnTo>
                    <a:pt x="481926" y="1247394"/>
                  </a:lnTo>
                  <a:lnTo>
                    <a:pt x="480161" y="1249133"/>
                  </a:lnTo>
                  <a:lnTo>
                    <a:pt x="480161" y="1253528"/>
                  </a:lnTo>
                  <a:lnTo>
                    <a:pt x="481037" y="1254404"/>
                  </a:lnTo>
                  <a:lnTo>
                    <a:pt x="482803" y="1254404"/>
                  </a:lnTo>
                  <a:lnTo>
                    <a:pt x="482803" y="1255293"/>
                  </a:lnTo>
                  <a:lnTo>
                    <a:pt x="483679" y="1255293"/>
                  </a:lnTo>
                  <a:lnTo>
                    <a:pt x="483679" y="1254404"/>
                  </a:lnTo>
                  <a:lnTo>
                    <a:pt x="486308" y="1254404"/>
                  </a:lnTo>
                  <a:lnTo>
                    <a:pt x="486308" y="1253528"/>
                  </a:lnTo>
                  <a:lnTo>
                    <a:pt x="487184" y="1252664"/>
                  </a:lnTo>
                  <a:lnTo>
                    <a:pt x="487184" y="1250899"/>
                  </a:lnTo>
                  <a:lnTo>
                    <a:pt x="488061" y="1250035"/>
                  </a:lnTo>
                  <a:lnTo>
                    <a:pt x="488061" y="1248270"/>
                  </a:lnTo>
                  <a:close/>
                </a:path>
                <a:path w="614679" h="1388110">
                  <a:moveTo>
                    <a:pt x="488061" y="1167511"/>
                  </a:moveTo>
                  <a:lnTo>
                    <a:pt x="487184" y="1167511"/>
                  </a:lnTo>
                  <a:lnTo>
                    <a:pt x="487184" y="1165758"/>
                  </a:lnTo>
                  <a:lnTo>
                    <a:pt x="486308" y="1165758"/>
                  </a:lnTo>
                  <a:lnTo>
                    <a:pt x="486308" y="1164882"/>
                  </a:lnTo>
                  <a:lnTo>
                    <a:pt x="483679" y="1164882"/>
                  </a:lnTo>
                  <a:lnTo>
                    <a:pt x="482803" y="1165758"/>
                  </a:lnTo>
                  <a:lnTo>
                    <a:pt x="481926" y="1165758"/>
                  </a:lnTo>
                  <a:lnTo>
                    <a:pt x="481926" y="1166634"/>
                  </a:lnTo>
                  <a:lnTo>
                    <a:pt x="481037" y="1166634"/>
                  </a:lnTo>
                  <a:lnTo>
                    <a:pt x="481037" y="1167511"/>
                  </a:lnTo>
                  <a:lnTo>
                    <a:pt x="480161" y="1167511"/>
                  </a:lnTo>
                  <a:lnTo>
                    <a:pt x="480161" y="1171892"/>
                  </a:lnTo>
                  <a:lnTo>
                    <a:pt x="481037" y="1172794"/>
                  </a:lnTo>
                  <a:lnTo>
                    <a:pt x="481926" y="1173657"/>
                  </a:lnTo>
                  <a:lnTo>
                    <a:pt x="485432" y="1173657"/>
                  </a:lnTo>
                  <a:lnTo>
                    <a:pt x="485432" y="1172794"/>
                  </a:lnTo>
                  <a:lnTo>
                    <a:pt x="486308" y="1172794"/>
                  </a:lnTo>
                  <a:lnTo>
                    <a:pt x="486308" y="1171892"/>
                  </a:lnTo>
                  <a:lnTo>
                    <a:pt x="487184" y="1171892"/>
                  </a:lnTo>
                  <a:lnTo>
                    <a:pt x="487184" y="1169250"/>
                  </a:lnTo>
                  <a:lnTo>
                    <a:pt x="488061" y="1169250"/>
                  </a:lnTo>
                  <a:lnTo>
                    <a:pt x="488061" y="1167511"/>
                  </a:lnTo>
                  <a:close/>
                </a:path>
                <a:path w="614679" h="1388110">
                  <a:moveTo>
                    <a:pt x="488061" y="1121003"/>
                  </a:moveTo>
                  <a:lnTo>
                    <a:pt x="487184" y="1121003"/>
                  </a:lnTo>
                  <a:lnTo>
                    <a:pt x="487184" y="1119225"/>
                  </a:lnTo>
                  <a:lnTo>
                    <a:pt x="486308" y="1119225"/>
                  </a:lnTo>
                  <a:lnTo>
                    <a:pt x="486308" y="1118349"/>
                  </a:lnTo>
                  <a:lnTo>
                    <a:pt x="483679" y="1118349"/>
                  </a:lnTo>
                  <a:lnTo>
                    <a:pt x="482803" y="1119225"/>
                  </a:lnTo>
                  <a:lnTo>
                    <a:pt x="481926" y="1119225"/>
                  </a:lnTo>
                  <a:lnTo>
                    <a:pt x="481926" y="1120101"/>
                  </a:lnTo>
                  <a:lnTo>
                    <a:pt x="481037" y="1121003"/>
                  </a:lnTo>
                  <a:lnTo>
                    <a:pt x="480161" y="1121003"/>
                  </a:lnTo>
                  <a:lnTo>
                    <a:pt x="480161" y="1126261"/>
                  </a:lnTo>
                  <a:lnTo>
                    <a:pt x="481037" y="1126261"/>
                  </a:lnTo>
                  <a:lnTo>
                    <a:pt x="481037" y="1127137"/>
                  </a:lnTo>
                  <a:lnTo>
                    <a:pt x="482803" y="1127137"/>
                  </a:lnTo>
                  <a:lnTo>
                    <a:pt x="482803" y="1128014"/>
                  </a:lnTo>
                  <a:lnTo>
                    <a:pt x="483679" y="1128014"/>
                  </a:lnTo>
                  <a:lnTo>
                    <a:pt x="483679" y="1127137"/>
                  </a:lnTo>
                  <a:lnTo>
                    <a:pt x="485432" y="1127137"/>
                  </a:lnTo>
                  <a:lnTo>
                    <a:pt x="487184" y="1125359"/>
                  </a:lnTo>
                  <a:lnTo>
                    <a:pt x="487184" y="1122730"/>
                  </a:lnTo>
                  <a:lnTo>
                    <a:pt x="488061" y="1122730"/>
                  </a:lnTo>
                  <a:lnTo>
                    <a:pt x="488061" y="1121003"/>
                  </a:lnTo>
                  <a:close/>
                </a:path>
                <a:path w="614679" h="1388110">
                  <a:moveTo>
                    <a:pt x="488061" y="1051648"/>
                  </a:moveTo>
                  <a:lnTo>
                    <a:pt x="487184" y="1050759"/>
                  </a:lnTo>
                  <a:lnTo>
                    <a:pt x="487184" y="1049007"/>
                  </a:lnTo>
                  <a:lnTo>
                    <a:pt x="486308" y="1049007"/>
                  </a:lnTo>
                  <a:lnTo>
                    <a:pt x="486308" y="1048118"/>
                  </a:lnTo>
                  <a:lnTo>
                    <a:pt x="483679" y="1048118"/>
                  </a:lnTo>
                  <a:lnTo>
                    <a:pt x="482803" y="1049007"/>
                  </a:lnTo>
                  <a:lnTo>
                    <a:pt x="481926" y="1049007"/>
                  </a:lnTo>
                  <a:lnTo>
                    <a:pt x="481926" y="1049883"/>
                  </a:lnTo>
                  <a:lnTo>
                    <a:pt x="480161" y="1051648"/>
                  </a:lnTo>
                  <a:lnTo>
                    <a:pt x="480161" y="1056017"/>
                  </a:lnTo>
                  <a:lnTo>
                    <a:pt x="481037" y="1056017"/>
                  </a:lnTo>
                  <a:lnTo>
                    <a:pt x="481037" y="1056906"/>
                  </a:lnTo>
                  <a:lnTo>
                    <a:pt x="482803" y="1056906"/>
                  </a:lnTo>
                  <a:lnTo>
                    <a:pt x="482803" y="1057783"/>
                  </a:lnTo>
                  <a:lnTo>
                    <a:pt x="483679" y="1057783"/>
                  </a:lnTo>
                  <a:lnTo>
                    <a:pt x="483679" y="1056906"/>
                  </a:lnTo>
                  <a:lnTo>
                    <a:pt x="485432" y="1056906"/>
                  </a:lnTo>
                  <a:lnTo>
                    <a:pt x="487184" y="1055154"/>
                  </a:lnTo>
                  <a:lnTo>
                    <a:pt x="487184" y="1053376"/>
                  </a:lnTo>
                  <a:lnTo>
                    <a:pt x="488061" y="1052512"/>
                  </a:lnTo>
                  <a:lnTo>
                    <a:pt x="488061" y="1051648"/>
                  </a:lnTo>
                  <a:close/>
                </a:path>
                <a:path w="614679" h="1388110">
                  <a:moveTo>
                    <a:pt x="488061" y="601319"/>
                  </a:moveTo>
                  <a:lnTo>
                    <a:pt x="487184" y="600430"/>
                  </a:lnTo>
                  <a:lnTo>
                    <a:pt x="487184" y="598678"/>
                  </a:lnTo>
                  <a:lnTo>
                    <a:pt x="486308" y="598678"/>
                  </a:lnTo>
                  <a:lnTo>
                    <a:pt x="485432" y="597801"/>
                  </a:lnTo>
                  <a:lnTo>
                    <a:pt x="482803" y="597801"/>
                  </a:lnTo>
                  <a:lnTo>
                    <a:pt x="482803" y="598678"/>
                  </a:lnTo>
                  <a:lnTo>
                    <a:pt x="481926" y="598678"/>
                  </a:lnTo>
                  <a:lnTo>
                    <a:pt x="480161" y="600430"/>
                  </a:lnTo>
                  <a:lnTo>
                    <a:pt x="480161" y="604824"/>
                  </a:lnTo>
                  <a:lnTo>
                    <a:pt x="481037" y="605701"/>
                  </a:lnTo>
                  <a:lnTo>
                    <a:pt x="481926" y="605701"/>
                  </a:lnTo>
                  <a:lnTo>
                    <a:pt x="482803" y="606590"/>
                  </a:lnTo>
                  <a:lnTo>
                    <a:pt x="485432" y="606590"/>
                  </a:lnTo>
                  <a:lnTo>
                    <a:pt x="485432" y="605701"/>
                  </a:lnTo>
                  <a:lnTo>
                    <a:pt x="487184" y="605701"/>
                  </a:lnTo>
                  <a:lnTo>
                    <a:pt x="487184" y="603072"/>
                  </a:lnTo>
                  <a:lnTo>
                    <a:pt x="488061" y="602183"/>
                  </a:lnTo>
                  <a:lnTo>
                    <a:pt x="488061" y="601319"/>
                  </a:lnTo>
                  <a:close/>
                </a:path>
                <a:path w="614679" h="1388110">
                  <a:moveTo>
                    <a:pt x="488061" y="101828"/>
                  </a:moveTo>
                  <a:lnTo>
                    <a:pt x="487184" y="100952"/>
                  </a:lnTo>
                  <a:lnTo>
                    <a:pt x="487184" y="98310"/>
                  </a:lnTo>
                  <a:lnTo>
                    <a:pt x="486308" y="98310"/>
                  </a:lnTo>
                  <a:lnTo>
                    <a:pt x="486308" y="97447"/>
                  </a:lnTo>
                  <a:lnTo>
                    <a:pt x="481926" y="97447"/>
                  </a:lnTo>
                  <a:lnTo>
                    <a:pt x="480161" y="99187"/>
                  </a:lnTo>
                  <a:lnTo>
                    <a:pt x="480161" y="103581"/>
                  </a:lnTo>
                  <a:lnTo>
                    <a:pt x="481926" y="105346"/>
                  </a:lnTo>
                  <a:lnTo>
                    <a:pt x="482803" y="105346"/>
                  </a:lnTo>
                  <a:lnTo>
                    <a:pt x="482803" y="106222"/>
                  </a:lnTo>
                  <a:lnTo>
                    <a:pt x="485432" y="106222"/>
                  </a:lnTo>
                  <a:lnTo>
                    <a:pt x="487184" y="104470"/>
                  </a:lnTo>
                  <a:lnTo>
                    <a:pt x="487184" y="102717"/>
                  </a:lnTo>
                  <a:lnTo>
                    <a:pt x="488061" y="102717"/>
                  </a:lnTo>
                  <a:lnTo>
                    <a:pt x="488061" y="101828"/>
                  </a:lnTo>
                  <a:close/>
                </a:path>
                <a:path w="614679" h="1388110">
                  <a:moveTo>
                    <a:pt x="488061" y="47396"/>
                  </a:moveTo>
                  <a:lnTo>
                    <a:pt x="487184" y="46520"/>
                  </a:lnTo>
                  <a:lnTo>
                    <a:pt x="487184" y="44767"/>
                  </a:lnTo>
                  <a:lnTo>
                    <a:pt x="486308" y="44767"/>
                  </a:lnTo>
                  <a:lnTo>
                    <a:pt x="486308" y="43891"/>
                  </a:lnTo>
                  <a:lnTo>
                    <a:pt x="485432" y="43891"/>
                  </a:lnTo>
                  <a:lnTo>
                    <a:pt x="484568" y="43014"/>
                  </a:lnTo>
                  <a:lnTo>
                    <a:pt x="482803" y="43014"/>
                  </a:lnTo>
                  <a:lnTo>
                    <a:pt x="482803" y="43891"/>
                  </a:lnTo>
                  <a:lnTo>
                    <a:pt x="481926" y="43891"/>
                  </a:lnTo>
                  <a:lnTo>
                    <a:pt x="480161" y="45656"/>
                  </a:lnTo>
                  <a:lnTo>
                    <a:pt x="480161" y="50025"/>
                  </a:lnTo>
                  <a:lnTo>
                    <a:pt x="481037" y="50025"/>
                  </a:lnTo>
                  <a:lnTo>
                    <a:pt x="481037" y="50927"/>
                  </a:lnTo>
                  <a:lnTo>
                    <a:pt x="481926" y="50927"/>
                  </a:lnTo>
                  <a:lnTo>
                    <a:pt x="481926" y="51790"/>
                  </a:lnTo>
                  <a:lnTo>
                    <a:pt x="486308" y="51790"/>
                  </a:lnTo>
                  <a:lnTo>
                    <a:pt x="487184" y="50927"/>
                  </a:lnTo>
                  <a:lnTo>
                    <a:pt x="487184" y="49161"/>
                  </a:lnTo>
                  <a:lnTo>
                    <a:pt x="488061" y="48285"/>
                  </a:lnTo>
                  <a:lnTo>
                    <a:pt x="488061" y="47396"/>
                  </a:lnTo>
                  <a:close/>
                </a:path>
                <a:path w="614679" h="1388110">
                  <a:moveTo>
                    <a:pt x="530199" y="1072692"/>
                  </a:moveTo>
                  <a:lnTo>
                    <a:pt x="529323" y="1072692"/>
                  </a:lnTo>
                  <a:lnTo>
                    <a:pt x="529323" y="1071829"/>
                  </a:lnTo>
                  <a:lnTo>
                    <a:pt x="525818" y="1071829"/>
                  </a:lnTo>
                  <a:lnTo>
                    <a:pt x="524941" y="1072692"/>
                  </a:lnTo>
                  <a:lnTo>
                    <a:pt x="524941" y="1073569"/>
                  </a:lnTo>
                  <a:lnTo>
                    <a:pt x="524052" y="1073569"/>
                  </a:lnTo>
                  <a:lnTo>
                    <a:pt x="524052" y="1074458"/>
                  </a:lnTo>
                  <a:lnTo>
                    <a:pt x="523201" y="1074458"/>
                  </a:lnTo>
                  <a:lnTo>
                    <a:pt x="523201" y="1078839"/>
                  </a:lnTo>
                  <a:lnTo>
                    <a:pt x="524052" y="1079728"/>
                  </a:lnTo>
                  <a:lnTo>
                    <a:pt x="524941" y="1080604"/>
                  </a:lnTo>
                  <a:lnTo>
                    <a:pt x="527558" y="1080604"/>
                  </a:lnTo>
                  <a:lnTo>
                    <a:pt x="528459" y="1079728"/>
                  </a:lnTo>
                  <a:lnTo>
                    <a:pt x="529323" y="1078839"/>
                  </a:lnTo>
                  <a:lnTo>
                    <a:pt x="530199" y="1077976"/>
                  </a:lnTo>
                  <a:lnTo>
                    <a:pt x="530199" y="1072692"/>
                  </a:lnTo>
                  <a:close/>
                </a:path>
                <a:path w="614679" h="1388110">
                  <a:moveTo>
                    <a:pt x="530199" y="800569"/>
                  </a:moveTo>
                  <a:lnTo>
                    <a:pt x="529323" y="799706"/>
                  </a:lnTo>
                  <a:lnTo>
                    <a:pt x="528459" y="799706"/>
                  </a:lnTo>
                  <a:lnTo>
                    <a:pt x="528459" y="798817"/>
                  </a:lnTo>
                  <a:lnTo>
                    <a:pt x="525818" y="798817"/>
                  </a:lnTo>
                  <a:lnTo>
                    <a:pt x="525818" y="799706"/>
                  </a:lnTo>
                  <a:lnTo>
                    <a:pt x="524941" y="799706"/>
                  </a:lnTo>
                  <a:lnTo>
                    <a:pt x="524941" y="800569"/>
                  </a:lnTo>
                  <a:lnTo>
                    <a:pt x="524052" y="800569"/>
                  </a:lnTo>
                  <a:lnTo>
                    <a:pt x="524052" y="801458"/>
                  </a:lnTo>
                  <a:lnTo>
                    <a:pt x="523201" y="801458"/>
                  </a:lnTo>
                  <a:lnTo>
                    <a:pt x="523201" y="805840"/>
                  </a:lnTo>
                  <a:lnTo>
                    <a:pt x="524941" y="807605"/>
                  </a:lnTo>
                  <a:lnTo>
                    <a:pt x="528459" y="807605"/>
                  </a:lnTo>
                  <a:lnTo>
                    <a:pt x="528459" y="806716"/>
                  </a:lnTo>
                  <a:lnTo>
                    <a:pt x="529323" y="806716"/>
                  </a:lnTo>
                  <a:lnTo>
                    <a:pt x="529323" y="805840"/>
                  </a:lnTo>
                  <a:lnTo>
                    <a:pt x="530199" y="805840"/>
                  </a:lnTo>
                  <a:lnTo>
                    <a:pt x="530199" y="800569"/>
                  </a:lnTo>
                  <a:close/>
                </a:path>
                <a:path w="614679" h="1388110">
                  <a:moveTo>
                    <a:pt x="530199" y="538975"/>
                  </a:moveTo>
                  <a:lnTo>
                    <a:pt x="528459" y="537235"/>
                  </a:lnTo>
                  <a:lnTo>
                    <a:pt x="524941" y="537235"/>
                  </a:lnTo>
                  <a:lnTo>
                    <a:pt x="524941" y="538099"/>
                  </a:lnTo>
                  <a:lnTo>
                    <a:pt x="524052" y="538975"/>
                  </a:lnTo>
                  <a:lnTo>
                    <a:pt x="523201" y="539864"/>
                  </a:lnTo>
                  <a:lnTo>
                    <a:pt x="523201" y="544245"/>
                  </a:lnTo>
                  <a:lnTo>
                    <a:pt x="524052" y="544245"/>
                  </a:lnTo>
                  <a:lnTo>
                    <a:pt x="524052" y="545134"/>
                  </a:lnTo>
                  <a:lnTo>
                    <a:pt x="524941" y="545134"/>
                  </a:lnTo>
                  <a:lnTo>
                    <a:pt x="524941" y="546011"/>
                  </a:lnTo>
                  <a:lnTo>
                    <a:pt x="527558" y="546011"/>
                  </a:lnTo>
                  <a:lnTo>
                    <a:pt x="528459" y="545134"/>
                  </a:lnTo>
                  <a:lnTo>
                    <a:pt x="529323" y="545134"/>
                  </a:lnTo>
                  <a:lnTo>
                    <a:pt x="529323" y="544245"/>
                  </a:lnTo>
                  <a:lnTo>
                    <a:pt x="530199" y="544245"/>
                  </a:lnTo>
                  <a:lnTo>
                    <a:pt x="530199" y="538975"/>
                  </a:lnTo>
                  <a:close/>
                </a:path>
                <a:path w="614679" h="1388110">
                  <a:moveTo>
                    <a:pt x="530199" y="243154"/>
                  </a:moveTo>
                  <a:lnTo>
                    <a:pt x="529323" y="243154"/>
                  </a:lnTo>
                  <a:lnTo>
                    <a:pt x="528459" y="242277"/>
                  </a:lnTo>
                  <a:lnTo>
                    <a:pt x="527558" y="242277"/>
                  </a:lnTo>
                  <a:lnTo>
                    <a:pt x="527558" y="241401"/>
                  </a:lnTo>
                  <a:lnTo>
                    <a:pt x="525818" y="241401"/>
                  </a:lnTo>
                  <a:lnTo>
                    <a:pt x="525818" y="242277"/>
                  </a:lnTo>
                  <a:lnTo>
                    <a:pt x="524941" y="242277"/>
                  </a:lnTo>
                  <a:lnTo>
                    <a:pt x="524052" y="243154"/>
                  </a:lnTo>
                  <a:lnTo>
                    <a:pt x="523201" y="243154"/>
                  </a:lnTo>
                  <a:lnTo>
                    <a:pt x="523201" y="248412"/>
                  </a:lnTo>
                  <a:lnTo>
                    <a:pt x="524052" y="248412"/>
                  </a:lnTo>
                  <a:lnTo>
                    <a:pt x="524052" y="249313"/>
                  </a:lnTo>
                  <a:lnTo>
                    <a:pt x="524941" y="249313"/>
                  </a:lnTo>
                  <a:lnTo>
                    <a:pt x="524941" y="250177"/>
                  </a:lnTo>
                  <a:lnTo>
                    <a:pt x="528459" y="250177"/>
                  </a:lnTo>
                  <a:lnTo>
                    <a:pt x="528459" y="249313"/>
                  </a:lnTo>
                  <a:lnTo>
                    <a:pt x="530199" y="249313"/>
                  </a:lnTo>
                  <a:lnTo>
                    <a:pt x="530199" y="243154"/>
                  </a:lnTo>
                  <a:close/>
                </a:path>
                <a:path w="614679" h="1388110">
                  <a:moveTo>
                    <a:pt x="586371" y="231749"/>
                  </a:moveTo>
                  <a:lnTo>
                    <a:pt x="536359" y="229984"/>
                  </a:lnTo>
                  <a:lnTo>
                    <a:pt x="536359" y="231749"/>
                  </a:lnTo>
                  <a:lnTo>
                    <a:pt x="556539" y="232816"/>
                  </a:lnTo>
                  <a:lnTo>
                    <a:pt x="556539" y="238772"/>
                  </a:lnTo>
                  <a:lnTo>
                    <a:pt x="584644" y="239636"/>
                  </a:lnTo>
                  <a:lnTo>
                    <a:pt x="584644" y="234289"/>
                  </a:lnTo>
                  <a:lnTo>
                    <a:pt x="586371" y="234378"/>
                  </a:lnTo>
                  <a:lnTo>
                    <a:pt x="586371" y="231749"/>
                  </a:lnTo>
                  <a:close/>
                </a:path>
                <a:path w="614679" h="1388110">
                  <a:moveTo>
                    <a:pt x="586371" y="185216"/>
                  </a:moveTo>
                  <a:lnTo>
                    <a:pt x="536359" y="182587"/>
                  </a:lnTo>
                  <a:lnTo>
                    <a:pt x="536359" y="184353"/>
                  </a:lnTo>
                  <a:lnTo>
                    <a:pt x="586371" y="186982"/>
                  </a:lnTo>
                  <a:lnTo>
                    <a:pt x="586371" y="185216"/>
                  </a:lnTo>
                  <a:close/>
                </a:path>
                <a:path w="614679" h="1388110">
                  <a:moveTo>
                    <a:pt x="614476" y="1131519"/>
                  </a:moveTo>
                  <a:lnTo>
                    <a:pt x="613613" y="1130630"/>
                  </a:lnTo>
                  <a:lnTo>
                    <a:pt x="613613" y="1129766"/>
                  </a:lnTo>
                  <a:lnTo>
                    <a:pt x="610082" y="1129766"/>
                  </a:lnTo>
                  <a:lnTo>
                    <a:pt x="609193" y="1130630"/>
                  </a:lnTo>
                  <a:lnTo>
                    <a:pt x="607453" y="1132395"/>
                  </a:lnTo>
                  <a:lnTo>
                    <a:pt x="607453" y="1137666"/>
                  </a:lnTo>
                  <a:lnTo>
                    <a:pt x="608330" y="1137666"/>
                  </a:lnTo>
                  <a:lnTo>
                    <a:pt x="609193" y="1138529"/>
                  </a:lnTo>
                  <a:lnTo>
                    <a:pt x="610971" y="1138529"/>
                  </a:lnTo>
                  <a:lnTo>
                    <a:pt x="611835" y="1137666"/>
                  </a:lnTo>
                  <a:lnTo>
                    <a:pt x="612736" y="1137666"/>
                  </a:lnTo>
                  <a:lnTo>
                    <a:pt x="613613" y="1136789"/>
                  </a:lnTo>
                  <a:lnTo>
                    <a:pt x="613613" y="1135900"/>
                  </a:lnTo>
                  <a:lnTo>
                    <a:pt x="614476" y="1135037"/>
                  </a:lnTo>
                  <a:lnTo>
                    <a:pt x="614476" y="1131519"/>
                  </a:lnTo>
                  <a:close/>
                </a:path>
                <a:path w="614679" h="1388110">
                  <a:moveTo>
                    <a:pt x="614476" y="173799"/>
                  </a:moveTo>
                  <a:lnTo>
                    <a:pt x="613613" y="173799"/>
                  </a:lnTo>
                  <a:lnTo>
                    <a:pt x="613613" y="172059"/>
                  </a:lnTo>
                  <a:lnTo>
                    <a:pt x="612736" y="172059"/>
                  </a:lnTo>
                  <a:lnTo>
                    <a:pt x="612736" y="171170"/>
                  </a:lnTo>
                  <a:lnTo>
                    <a:pt x="611835" y="171170"/>
                  </a:lnTo>
                  <a:lnTo>
                    <a:pt x="610971" y="170294"/>
                  </a:lnTo>
                  <a:lnTo>
                    <a:pt x="609193" y="170294"/>
                  </a:lnTo>
                  <a:lnTo>
                    <a:pt x="609193" y="171170"/>
                  </a:lnTo>
                  <a:lnTo>
                    <a:pt x="608330" y="171170"/>
                  </a:lnTo>
                  <a:lnTo>
                    <a:pt x="607453" y="172059"/>
                  </a:lnTo>
                  <a:lnTo>
                    <a:pt x="607453" y="172935"/>
                  </a:lnTo>
                  <a:lnTo>
                    <a:pt x="606577" y="173799"/>
                  </a:lnTo>
                  <a:lnTo>
                    <a:pt x="606577" y="174701"/>
                  </a:lnTo>
                  <a:lnTo>
                    <a:pt x="607453" y="175564"/>
                  </a:lnTo>
                  <a:lnTo>
                    <a:pt x="607453" y="177330"/>
                  </a:lnTo>
                  <a:lnTo>
                    <a:pt x="609193" y="179082"/>
                  </a:lnTo>
                  <a:lnTo>
                    <a:pt x="611835" y="179082"/>
                  </a:lnTo>
                  <a:lnTo>
                    <a:pt x="611835" y="178206"/>
                  </a:lnTo>
                  <a:lnTo>
                    <a:pt x="612736" y="178206"/>
                  </a:lnTo>
                  <a:lnTo>
                    <a:pt x="613613" y="177330"/>
                  </a:lnTo>
                  <a:lnTo>
                    <a:pt x="613613" y="175564"/>
                  </a:lnTo>
                  <a:lnTo>
                    <a:pt x="614476" y="175564"/>
                  </a:lnTo>
                  <a:lnTo>
                    <a:pt x="614476" y="1737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240199" y="5466308"/>
              <a:ext cx="57150" cy="76835"/>
            </a:xfrm>
            <a:custGeom>
              <a:avLst/>
              <a:gdLst/>
              <a:ahLst/>
              <a:cxnLst/>
              <a:rect l="l" t="t" r="r" b="b"/>
              <a:pathLst>
                <a:path w="57150" h="76835">
                  <a:moveTo>
                    <a:pt x="57061" y="67576"/>
                  </a:moveTo>
                  <a:lnTo>
                    <a:pt x="57061" y="2641"/>
                  </a:lnTo>
                  <a:lnTo>
                    <a:pt x="5270" y="11404"/>
                  </a:lnTo>
                  <a:lnTo>
                    <a:pt x="5270" y="76365"/>
                  </a:lnTo>
                  <a:lnTo>
                    <a:pt x="57061" y="67576"/>
                  </a:lnTo>
                  <a:close/>
                </a:path>
                <a:path w="57150" h="76835">
                  <a:moveTo>
                    <a:pt x="57061" y="2641"/>
                  </a:moveTo>
                  <a:lnTo>
                    <a:pt x="51777" y="0"/>
                  </a:lnTo>
                  <a:lnTo>
                    <a:pt x="0" y="7899"/>
                  </a:lnTo>
                  <a:lnTo>
                    <a:pt x="0" y="73736"/>
                  </a:lnTo>
                  <a:lnTo>
                    <a:pt x="5270" y="7636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255122" y="5478602"/>
              <a:ext cx="40640" cy="55880"/>
            </a:xfrm>
            <a:custGeom>
              <a:avLst/>
              <a:gdLst/>
              <a:ahLst/>
              <a:cxnLst/>
              <a:rect l="l" t="t" r="r" b="b"/>
              <a:pathLst>
                <a:path w="40639" h="55879">
                  <a:moveTo>
                    <a:pt x="29857" y="0"/>
                  </a:moveTo>
                  <a:lnTo>
                    <a:pt x="2641" y="4381"/>
                  </a:lnTo>
                  <a:lnTo>
                    <a:pt x="2641" y="7023"/>
                  </a:lnTo>
                  <a:lnTo>
                    <a:pt x="0" y="7899"/>
                  </a:lnTo>
                  <a:lnTo>
                    <a:pt x="0" y="50914"/>
                  </a:lnTo>
                  <a:lnTo>
                    <a:pt x="3505" y="50914"/>
                  </a:lnTo>
                  <a:lnTo>
                    <a:pt x="3505" y="54419"/>
                  </a:lnTo>
                  <a:lnTo>
                    <a:pt x="7899" y="52654"/>
                  </a:lnTo>
                  <a:lnTo>
                    <a:pt x="11404" y="55283"/>
                  </a:lnTo>
                  <a:lnTo>
                    <a:pt x="39497" y="49148"/>
                  </a:lnTo>
                  <a:lnTo>
                    <a:pt x="40386" y="42138"/>
                  </a:lnTo>
                  <a:lnTo>
                    <a:pt x="32486" y="33362"/>
                  </a:lnTo>
                  <a:lnTo>
                    <a:pt x="32486" y="2628"/>
                  </a:lnTo>
                  <a:lnTo>
                    <a:pt x="29857" y="2628"/>
                  </a:lnTo>
                  <a:lnTo>
                    <a:pt x="29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255122" y="5506694"/>
              <a:ext cx="40640" cy="27305"/>
            </a:xfrm>
            <a:custGeom>
              <a:avLst/>
              <a:gdLst/>
              <a:ahLst/>
              <a:cxnLst/>
              <a:rect l="l" t="t" r="r" b="b"/>
              <a:pathLst>
                <a:path w="40639" h="27304">
                  <a:moveTo>
                    <a:pt x="876" y="4368"/>
                  </a:moveTo>
                  <a:lnTo>
                    <a:pt x="27216" y="0"/>
                  </a:lnTo>
                </a:path>
                <a:path w="40639" h="27304">
                  <a:moveTo>
                    <a:pt x="40386" y="14046"/>
                  </a:moveTo>
                  <a:lnTo>
                    <a:pt x="13169" y="19303"/>
                  </a:lnTo>
                  <a:lnTo>
                    <a:pt x="11404" y="27190"/>
                  </a:lnTo>
                  <a:lnTo>
                    <a:pt x="13169" y="19303"/>
                  </a:lnTo>
                  <a:lnTo>
                    <a:pt x="0" y="789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411383" y="5419788"/>
              <a:ext cx="29845" cy="41275"/>
            </a:xfrm>
            <a:custGeom>
              <a:avLst/>
              <a:gdLst/>
              <a:ahLst/>
              <a:cxnLst/>
              <a:rect l="l" t="t" r="r" b="b"/>
              <a:pathLst>
                <a:path w="29845" h="41275">
                  <a:moveTo>
                    <a:pt x="29832" y="0"/>
                  </a:moveTo>
                  <a:lnTo>
                    <a:pt x="0" y="4381"/>
                  </a:lnTo>
                  <a:lnTo>
                    <a:pt x="0" y="41249"/>
                  </a:lnTo>
                  <a:lnTo>
                    <a:pt x="29832" y="35979"/>
                  </a:lnTo>
                  <a:lnTo>
                    <a:pt x="298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407865" y="5417159"/>
              <a:ext cx="33655" cy="44450"/>
            </a:xfrm>
            <a:custGeom>
              <a:avLst/>
              <a:gdLst/>
              <a:ahLst/>
              <a:cxnLst/>
              <a:rect l="l" t="t" r="r" b="b"/>
              <a:pathLst>
                <a:path w="33654" h="44450">
                  <a:moveTo>
                    <a:pt x="33350" y="38608"/>
                  </a:moveTo>
                  <a:lnTo>
                    <a:pt x="33350" y="2628"/>
                  </a:lnTo>
                  <a:lnTo>
                    <a:pt x="3517" y="7010"/>
                  </a:lnTo>
                  <a:lnTo>
                    <a:pt x="3517" y="43878"/>
                  </a:lnTo>
                  <a:lnTo>
                    <a:pt x="33350" y="38608"/>
                  </a:lnTo>
                  <a:close/>
                </a:path>
                <a:path w="33654" h="44450">
                  <a:moveTo>
                    <a:pt x="33350" y="1752"/>
                  </a:moveTo>
                  <a:lnTo>
                    <a:pt x="28981" y="0"/>
                  </a:lnTo>
                  <a:lnTo>
                    <a:pt x="0" y="4381"/>
                  </a:lnTo>
                  <a:lnTo>
                    <a:pt x="0" y="41249"/>
                  </a:lnTo>
                  <a:lnTo>
                    <a:pt x="3517" y="438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423663" y="5436451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3517" y="0"/>
                  </a:moveTo>
                  <a:lnTo>
                    <a:pt x="1765" y="0"/>
                  </a:lnTo>
                  <a:lnTo>
                    <a:pt x="888" y="888"/>
                  </a:lnTo>
                  <a:lnTo>
                    <a:pt x="0" y="1765"/>
                  </a:lnTo>
                  <a:lnTo>
                    <a:pt x="0" y="4394"/>
                  </a:lnTo>
                  <a:lnTo>
                    <a:pt x="2628" y="4394"/>
                  </a:lnTo>
                  <a:lnTo>
                    <a:pt x="3517" y="4394"/>
                  </a:lnTo>
                  <a:lnTo>
                    <a:pt x="4381" y="3530"/>
                  </a:lnTo>
                  <a:lnTo>
                    <a:pt x="4381" y="888"/>
                  </a:lnTo>
                  <a:lnTo>
                    <a:pt x="3517" y="888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407865" y="5421541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0" y="0"/>
                  </a:moveTo>
                  <a:lnTo>
                    <a:pt x="3517" y="26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414012" y="5421541"/>
              <a:ext cx="24130" cy="35560"/>
            </a:xfrm>
            <a:custGeom>
              <a:avLst/>
              <a:gdLst/>
              <a:ahLst/>
              <a:cxnLst/>
              <a:rect l="l" t="t" r="r" b="b"/>
              <a:pathLst>
                <a:path w="24129" h="35560">
                  <a:moveTo>
                    <a:pt x="23698" y="0"/>
                  </a:moveTo>
                  <a:lnTo>
                    <a:pt x="23698" y="31597"/>
                  </a:lnTo>
                  <a:lnTo>
                    <a:pt x="0" y="3510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824109" y="4540199"/>
              <a:ext cx="421640" cy="1454150"/>
            </a:xfrm>
            <a:custGeom>
              <a:avLst/>
              <a:gdLst/>
              <a:ahLst/>
              <a:cxnLst/>
              <a:rect l="l" t="t" r="r" b="b"/>
              <a:pathLst>
                <a:path w="421639" h="1454150">
                  <a:moveTo>
                    <a:pt x="416090" y="934008"/>
                  </a:moveTo>
                  <a:lnTo>
                    <a:pt x="421360" y="937513"/>
                  </a:lnTo>
                </a:path>
                <a:path w="421639" h="1454150">
                  <a:moveTo>
                    <a:pt x="165912" y="1453667"/>
                  </a:moveTo>
                  <a:lnTo>
                    <a:pt x="0" y="1286014"/>
                  </a:lnTo>
                  <a:lnTo>
                    <a:pt x="0" y="99199"/>
                  </a:lnTo>
                  <a:lnTo>
                    <a:pt x="16591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" name="object 121"/>
          <p:cNvSpPr/>
          <p:nvPr/>
        </p:nvSpPr>
        <p:spPr>
          <a:xfrm>
            <a:off x="8752548" y="3906113"/>
            <a:ext cx="721995" cy="32384"/>
          </a:xfrm>
          <a:custGeom>
            <a:avLst/>
            <a:gdLst/>
            <a:ahLst/>
            <a:cxnLst/>
            <a:rect l="l" t="t" r="r" b="b"/>
            <a:pathLst>
              <a:path w="721995" h="32385">
                <a:moveTo>
                  <a:pt x="0" y="32016"/>
                </a:moveTo>
                <a:lnTo>
                  <a:pt x="721753" y="32016"/>
                </a:lnTo>
                <a:lnTo>
                  <a:pt x="721753" y="0"/>
                </a:lnTo>
                <a:lnTo>
                  <a:pt x="0" y="0"/>
                </a:lnTo>
                <a:lnTo>
                  <a:pt x="0" y="32016"/>
                </a:lnTo>
                <a:close/>
              </a:path>
            </a:pathLst>
          </a:custGeom>
          <a:solidFill>
            <a:srgbClr val="A5A7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9548064" y="3622256"/>
            <a:ext cx="719455" cy="732790"/>
          </a:xfrm>
          <a:custGeom>
            <a:avLst/>
            <a:gdLst/>
            <a:ahLst/>
            <a:cxnLst/>
            <a:rect l="l" t="t" r="r" b="b"/>
            <a:pathLst>
              <a:path w="719454" h="732789">
                <a:moveTo>
                  <a:pt x="704151" y="0"/>
                </a:moveTo>
                <a:lnTo>
                  <a:pt x="1752" y="30987"/>
                </a:lnTo>
                <a:lnTo>
                  <a:pt x="0" y="732370"/>
                </a:lnTo>
                <a:lnTo>
                  <a:pt x="718934" y="607707"/>
                </a:lnTo>
                <a:lnTo>
                  <a:pt x="718756" y="491274"/>
                </a:lnTo>
                <a:lnTo>
                  <a:pt x="704151" y="493471"/>
                </a:lnTo>
                <a:lnTo>
                  <a:pt x="704151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9449727" y="3612857"/>
            <a:ext cx="26034" cy="626110"/>
          </a:xfrm>
          <a:custGeom>
            <a:avLst/>
            <a:gdLst/>
            <a:ahLst/>
            <a:cxnLst/>
            <a:rect l="l" t="t" r="r" b="b"/>
            <a:pathLst>
              <a:path w="26035" h="626110">
                <a:moveTo>
                  <a:pt x="0" y="0"/>
                </a:moveTo>
                <a:lnTo>
                  <a:pt x="1765" y="568820"/>
                </a:lnTo>
                <a:lnTo>
                  <a:pt x="6159" y="598665"/>
                </a:lnTo>
                <a:lnTo>
                  <a:pt x="24574" y="625881"/>
                </a:lnTo>
                <a:lnTo>
                  <a:pt x="25463" y="11404"/>
                </a:lnTo>
                <a:lnTo>
                  <a:pt x="0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0008031" y="3887609"/>
            <a:ext cx="26034" cy="22860"/>
          </a:xfrm>
          <a:custGeom>
            <a:avLst/>
            <a:gdLst/>
            <a:ahLst/>
            <a:cxnLst/>
            <a:rect l="l" t="t" r="r" b="b"/>
            <a:pathLst>
              <a:path w="26035" h="22860">
                <a:moveTo>
                  <a:pt x="18440" y="2628"/>
                </a:moveTo>
                <a:lnTo>
                  <a:pt x="9651" y="0"/>
                </a:lnTo>
                <a:lnTo>
                  <a:pt x="6159" y="0"/>
                </a:lnTo>
                <a:lnTo>
                  <a:pt x="1752" y="2628"/>
                </a:lnTo>
                <a:lnTo>
                  <a:pt x="888" y="7899"/>
                </a:lnTo>
                <a:lnTo>
                  <a:pt x="0" y="13169"/>
                </a:lnTo>
                <a:lnTo>
                  <a:pt x="1752" y="18440"/>
                </a:lnTo>
                <a:lnTo>
                  <a:pt x="6159" y="19329"/>
                </a:lnTo>
                <a:lnTo>
                  <a:pt x="14058" y="21958"/>
                </a:lnTo>
                <a:lnTo>
                  <a:pt x="18440" y="22834"/>
                </a:lnTo>
                <a:lnTo>
                  <a:pt x="22821" y="19329"/>
                </a:lnTo>
                <a:lnTo>
                  <a:pt x="24599" y="14046"/>
                </a:lnTo>
                <a:lnTo>
                  <a:pt x="25463" y="8788"/>
                </a:lnTo>
                <a:lnTo>
                  <a:pt x="22821" y="4406"/>
                </a:lnTo>
                <a:lnTo>
                  <a:pt x="18440" y="2628"/>
                </a:lnTo>
                <a:lnTo>
                  <a:pt x="14909" y="1765"/>
                </a:lnTo>
                <a:lnTo>
                  <a:pt x="10540" y="5283"/>
                </a:lnTo>
                <a:lnTo>
                  <a:pt x="8775" y="10540"/>
                </a:lnTo>
                <a:lnTo>
                  <a:pt x="7899" y="15811"/>
                </a:lnTo>
                <a:lnTo>
                  <a:pt x="10540" y="21069"/>
                </a:lnTo>
                <a:lnTo>
                  <a:pt x="14058" y="21958"/>
                </a:lnTo>
                <a:lnTo>
                  <a:pt x="18440" y="2628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9448851" y="4179925"/>
            <a:ext cx="24765" cy="31750"/>
          </a:xfrm>
          <a:custGeom>
            <a:avLst/>
            <a:gdLst/>
            <a:ahLst/>
            <a:cxnLst/>
            <a:rect l="l" t="t" r="r" b="b"/>
            <a:pathLst>
              <a:path w="24764" h="31750">
                <a:moveTo>
                  <a:pt x="24599" y="0"/>
                </a:moveTo>
                <a:lnTo>
                  <a:pt x="0" y="1752"/>
                </a:lnTo>
                <a:lnTo>
                  <a:pt x="0" y="31597"/>
                </a:lnTo>
                <a:lnTo>
                  <a:pt x="24599" y="29845"/>
                </a:lnTo>
                <a:lnTo>
                  <a:pt x="24599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6"/>
          <p:cNvGrpSpPr/>
          <p:nvPr/>
        </p:nvGrpSpPr>
        <p:grpSpPr>
          <a:xfrm>
            <a:off x="9409696" y="3560533"/>
            <a:ext cx="872490" cy="800100"/>
            <a:chOff x="4355096" y="3560533"/>
            <a:chExt cx="872490" cy="800100"/>
          </a:xfrm>
        </p:grpSpPr>
        <p:sp>
          <p:nvSpPr>
            <p:cNvPr id="127" name="object 127"/>
            <p:cNvSpPr/>
            <p:nvPr/>
          </p:nvSpPr>
          <p:spPr>
            <a:xfrm>
              <a:off x="4363542" y="3580371"/>
              <a:ext cx="57150" cy="44450"/>
            </a:xfrm>
            <a:custGeom>
              <a:avLst/>
              <a:gdLst/>
              <a:ahLst/>
              <a:cxnLst/>
              <a:rect l="l" t="t" r="r" b="b"/>
              <a:pathLst>
                <a:path w="57150" h="44450">
                  <a:moveTo>
                    <a:pt x="0" y="0"/>
                  </a:moveTo>
                  <a:lnTo>
                    <a:pt x="0" y="14935"/>
                  </a:lnTo>
                  <a:lnTo>
                    <a:pt x="57048" y="43891"/>
                  </a:lnTo>
                  <a:lnTo>
                    <a:pt x="57048" y="28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363542" y="3580371"/>
              <a:ext cx="57150" cy="44450"/>
            </a:xfrm>
            <a:custGeom>
              <a:avLst/>
              <a:gdLst/>
              <a:ahLst/>
              <a:cxnLst/>
              <a:rect l="l" t="t" r="r" b="b"/>
              <a:pathLst>
                <a:path w="57150" h="44450">
                  <a:moveTo>
                    <a:pt x="57048" y="43891"/>
                  </a:moveTo>
                  <a:lnTo>
                    <a:pt x="57048" y="28105"/>
                  </a:lnTo>
                  <a:lnTo>
                    <a:pt x="0" y="0"/>
                  </a:lnTo>
                  <a:lnTo>
                    <a:pt x="0" y="14935"/>
                  </a:lnTo>
                  <a:lnTo>
                    <a:pt x="57048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363542" y="3562819"/>
              <a:ext cx="767715" cy="45720"/>
            </a:xfrm>
            <a:custGeom>
              <a:avLst/>
              <a:gdLst/>
              <a:ahLst/>
              <a:cxnLst/>
              <a:rect l="l" t="t" r="r" b="b"/>
              <a:pathLst>
                <a:path w="767714" h="45720">
                  <a:moveTo>
                    <a:pt x="0" y="17551"/>
                  </a:moveTo>
                  <a:lnTo>
                    <a:pt x="674154" y="0"/>
                  </a:lnTo>
                  <a:lnTo>
                    <a:pt x="708380" y="9652"/>
                  </a:lnTo>
                </a:path>
                <a:path w="767714" h="45720">
                  <a:moveTo>
                    <a:pt x="57048" y="45656"/>
                  </a:moveTo>
                  <a:lnTo>
                    <a:pt x="767194" y="25463"/>
                  </a:lnTo>
                  <a:lnTo>
                    <a:pt x="767194" y="131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419701" y="3608476"/>
              <a:ext cx="53975" cy="749935"/>
            </a:xfrm>
            <a:custGeom>
              <a:avLst/>
              <a:gdLst/>
              <a:ahLst/>
              <a:cxnLst/>
              <a:rect l="l" t="t" r="r" b="b"/>
              <a:pathLst>
                <a:path w="53975" h="749935">
                  <a:moveTo>
                    <a:pt x="888" y="0"/>
                  </a:moveTo>
                  <a:lnTo>
                    <a:pt x="0" y="663638"/>
                  </a:lnTo>
                  <a:lnTo>
                    <a:pt x="53568" y="749655"/>
                  </a:lnTo>
                  <a:lnTo>
                    <a:pt x="53568" y="26339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971872" y="3880586"/>
              <a:ext cx="21590" cy="99695"/>
            </a:xfrm>
            <a:custGeom>
              <a:avLst/>
              <a:gdLst/>
              <a:ahLst/>
              <a:cxnLst/>
              <a:rect l="l" t="t" r="r" b="b"/>
              <a:pathLst>
                <a:path w="21589" h="99695">
                  <a:moveTo>
                    <a:pt x="5257" y="22834"/>
                  </a:moveTo>
                  <a:lnTo>
                    <a:pt x="10528" y="25463"/>
                  </a:lnTo>
                  <a:lnTo>
                    <a:pt x="10528" y="79895"/>
                  </a:lnTo>
                  <a:lnTo>
                    <a:pt x="2628" y="75501"/>
                  </a:lnTo>
                  <a:lnTo>
                    <a:pt x="2628" y="89547"/>
                  </a:lnTo>
                  <a:lnTo>
                    <a:pt x="21056" y="99187"/>
                  </a:lnTo>
                  <a:lnTo>
                    <a:pt x="21056" y="7912"/>
                  </a:lnTo>
                  <a:lnTo>
                    <a:pt x="0" y="0"/>
                  </a:lnTo>
                  <a:lnTo>
                    <a:pt x="0" y="96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949926" y="3878846"/>
              <a:ext cx="57150" cy="100965"/>
            </a:xfrm>
            <a:custGeom>
              <a:avLst/>
              <a:gdLst/>
              <a:ahLst/>
              <a:cxnLst/>
              <a:rect l="l" t="t" r="r" b="b"/>
              <a:pathLst>
                <a:path w="57150" h="100964">
                  <a:moveTo>
                    <a:pt x="35128" y="0"/>
                  </a:moveTo>
                  <a:lnTo>
                    <a:pt x="21945" y="1739"/>
                  </a:lnTo>
                  <a:lnTo>
                    <a:pt x="0" y="5257"/>
                  </a:lnTo>
                  <a:lnTo>
                    <a:pt x="0" y="35102"/>
                  </a:lnTo>
                  <a:lnTo>
                    <a:pt x="32473" y="28956"/>
                  </a:lnTo>
                  <a:lnTo>
                    <a:pt x="32473" y="76365"/>
                  </a:lnTo>
                  <a:lnTo>
                    <a:pt x="24574" y="77241"/>
                  </a:lnTo>
                  <a:lnTo>
                    <a:pt x="24574" y="91287"/>
                  </a:lnTo>
                  <a:lnTo>
                    <a:pt x="43002" y="100926"/>
                  </a:lnTo>
                  <a:lnTo>
                    <a:pt x="57048" y="99187"/>
                  </a:lnTo>
                  <a:lnTo>
                    <a:pt x="57048" y="7886"/>
                  </a:lnTo>
                  <a:lnTo>
                    <a:pt x="351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388103" y="3621646"/>
              <a:ext cx="823594" cy="589915"/>
            </a:xfrm>
            <a:custGeom>
              <a:avLst/>
              <a:gdLst/>
              <a:ahLst/>
              <a:cxnLst/>
              <a:rect l="l" t="t" r="r" b="b"/>
              <a:pathLst>
                <a:path w="823595" h="589914">
                  <a:moveTo>
                    <a:pt x="6146" y="589876"/>
                  </a:moveTo>
                  <a:lnTo>
                    <a:pt x="5283" y="587260"/>
                  </a:lnTo>
                  <a:lnTo>
                    <a:pt x="2654" y="586384"/>
                  </a:lnTo>
                  <a:lnTo>
                    <a:pt x="0" y="587260"/>
                  </a:lnTo>
                  <a:lnTo>
                    <a:pt x="0" y="562673"/>
                  </a:lnTo>
                  <a:lnTo>
                    <a:pt x="876" y="560933"/>
                  </a:lnTo>
                  <a:lnTo>
                    <a:pt x="2654" y="560031"/>
                  </a:lnTo>
                  <a:lnTo>
                    <a:pt x="6146" y="560031"/>
                  </a:lnTo>
                </a:path>
                <a:path w="823595" h="589914">
                  <a:moveTo>
                    <a:pt x="812863" y="0"/>
                  </a:moveTo>
                  <a:lnTo>
                    <a:pt x="813765" y="487172"/>
                  </a:lnTo>
                  <a:lnTo>
                    <a:pt x="823429" y="489813"/>
                  </a:lnTo>
                  <a:lnTo>
                    <a:pt x="105359" y="589876"/>
                  </a:lnTo>
                </a:path>
                <a:path w="823595" h="589914">
                  <a:moveTo>
                    <a:pt x="813765" y="487172"/>
                  </a:moveTo>
                  <a:lnTo>
                    <a:pt x="106235" y="582853"/>
                  </a:lnTo>
                </a:path>
                <a:path w="823595" h="589914">
                  <a:moveTo>
                    <a:pt x="528459" y="13169"/>
                  </a:moveTo>
                  <a:lnTo>
                    <a:pt x="528459" y="522300"/>
                  </a:lnTo>
                </a:path>
                <a:path w="823595" h="589914">
                  <a:moveTo>
                    <a:pt x="545147" y="13169"/>
                  </a:moveTo>
                  <a:lnTo>
                    <a:pt x="545147" y="522300"/>
                  </a:lnTo>
                </a:path>
                <a:path w="823595" h="589914">
                  <a:moveTo>
                    <a:pt x="105359" y="498601"/>
                  </a:moveTo>
                  <a:lnTo>
                    <a:pt x="112369" y="498601"/>
                  </a:lnTo>
                  <a:lnTo>
                    <a:pt x="113258" y="467868"/>
                  </a:lnTo>
                  <a:lnTo>
                    <a:pt x="106235" y="467868"/>
                  </a:lnTo>
                </a:path>
                <a:path w="823595" h="589914">
                  <a:moveTo>
                    <a:pt x="106235" y="478409"/>
                  </a:moveTo>
                  <a:lnTo>
                    <a:pt x="112369" y="478409"/>
                  </a:lnTo>
                </a:path>
                <a:path w="823595" h="589914">
                  <a:moveTo>
                    <a:pt x="106235" y="488950"/>
                  </a:moveTo>
                  <a:lnTo>
                    <a:pt x="112369" y="488950"/>
                  </a:lnTo>
                </a:path>
                <a:path w="823595" h="589914">
                  <a:moveTo>
                    <a:pt x="106235" y="113220"/>
                  </a:moveTo>
                  <a:lnTo>
                    <a:pt x="113258" y="113220"/>
                  </a:lnTo>
                  <a:lnTo>
                    <a:pt x="113258" y="83388"/>
                  </a:lnTo>
                  <a:lnTo>
                    <a:pt x="107111" y="82499"/>
                  </a:lnTo>
                </a:path>
                <a:path w="823595" h="589914">
                  <a:moveTo>
                    <a:pt x="107111" y="93027"/>
                  </a:moveTo>
                  <a:lnTo>
                    <a:pt x="113258" y="93027"/>
                  </a:lnTo>
                </a:path>
                <a:path w="823595" h="589914">
                  <a:moveTo>
                    <a:pt x="107111" y="103581"/>
                  </a:moveTo>
                  <a:lnTo>
                    <a:pt x="113258" y="10358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357382" y="3616375"/>
              <a:ext cx="63500" cy="60960"/>
            </a:xfrm>
            <a:custGeom>
              <a:avLst/>
              <a:gdLst/>
              <a:ahLst/>
              <a:cxnLst/>
              <a:rect l="l" t="t" r="r" b="b"/>
              <a:pathLst>
                <a:path w="63500" h="60960">
                  <a:moveTo>
                    <a:pt x="63207" y="21932"/>
                  </a:moveTo>
                  <a:lnTo>
                    <a:pt x="56489" y="25666"/>
                  </a:lnTo>
                  <a:lnTo>
                    <a:pt x="49707" y="27317"/>
                  </a:lnTo>
                  <a:lnTo>
                    <a:pt x="43078" y="26517"/>
                  </a:lnTo>
                  <a:lnTo>
                    <a:pt x="36868" y="22821"/>
                  </a:lnTo>
                  <a:lnTo>
                    <a:pt x="34391" y="20358"/>
                  </a:lnTo>
                  <a:lnTo>
                    <a:pt x="37744" y="1739"/>
                  </a:lnTo>
                  <a:lnTo>
                    <a:pt x="31762" y="4711"/>
                  </a:lnTo>
                  <a:lnTo>
                    <a:pt x="24790" y="5702"/>
                  </a:lnTo>
                  <a:lnTo>
                    <a:pt x="17500" y="4711"/>
                  </a:lnTo>
                  <a:lnTo>
                    <a:pt x="10541" y="1739"/>
                  </a:lnTo>
                  <a:lnTo>
                    <a:pt x="6159" y="0"/>
                  </a:lnTo>
                  <a:lnTo>
                    <a:pt x="0" y="1739"/>
                  </a:lnTo>
                  <a:lnTo>
                    <a:pt x="0" y="35979"/>
                  </a:lnTo>
                  <a:lnTo>
                    <a:pt x="889" y="41249"/>
                  </a:lnTo>
                  <a:lnTo>
                    <a:pt x="6159" y="42125"/>
                  </a:lnTo>
                  <a:lnTo>
                    <a:pt x="8801" y="38620"/>
                  </a:lnTo>
                  <a:lnTo>
                    <a:pt x="12293" y="35979"/>
                  </a:lnTo>
                  <a:lnTo>
                    <a:pt x="24574" y="34226"/>
                  </a:lnTo>
                  <a:lnTo>
                    <a:pt x="31597" y="35979"/>
                  </a:lnTo>
                  <a:lnTo>
                    <a:pt x="31597" y="60553"/>
                  </a:lnTo>
                  <a:lnTo>
                    <a:pt x="37744" y="60553"/>
                  </a:lnTo>
                  <a:lnTo>
                    <a:pt x="43014" y="57061"/>
                  </a:lnTo>
                  <a:lnTo>
                    <a:pt x="56184" y="54419"/>
                  </a:lnTo>
                  <a:lnTo>
                    <a:pt x="62318" y="57061"/>
                  </a:lnTo>
                  <a:lnTo>
                    <a:pt x="63207" y="21932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363542" y="3618115"/>
              <a:ext cx="0" cy="38735"/>
            </a:xfrm>
            <a:custGeom>
              <a:avLst/>
              <a:gdLst/>
              <a:ahLst/>
              <a:cxnLst/>
              <a:rect l="l" t="t" r="r" b="b"/>
              <a:pathLst>
                <a:path h="38735">
                  <a:moveTo>
                    <a:pt x="0" y="0"/>
                  </a:moveTo>
                  <a:lnTo>
                    <a:pt x="0" y="386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992928" y="3886733"/>
              <a:ext cx="14604" cy="1905"/>
            </a:xfrm>
            <a:custGeom>
              <a:avLst/>
              <a:gdLst/>
              <a:ahLst/>
              <a:cxnLst/>
              <a:rect l="l" t="t" r="r" b="b"/>
              <a:pathLst>
                <a:path w="14604" h="1904">
                  <a:moveTo>
                    <a:pt x="-2286" y="882"/>
                  </a:moveTo>
                  <a:lnTo>
                    <a:pt x="16332" y="882"/>
                  </a:lnTo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974500" y="395521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-2285" y="438"/>
                  </a:moveTo>
                  <a:lnTo>
                    <a:pt x="10185" y="438"/>
                  </a:lnTo>
                </a:path>
              </a:pathLst>
            </a:custGeom>
            <a:ln w="54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969230" y="3895509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876" y="8788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8788"/>
                  </a:lnTo>
                  <a:lnTo>
                    <a:pt x="876" y="87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473270" y="3604945"/>
              <a:ext cx="751840" cy="753745"/>
            </a:xfrm>
            <a:custGeom>
              <a:avLst/>
              <a:gdLst/>
              <a:ahLst/>
              <a:cxnLst/>
              <a:rect l="l" t="t" r="r" b="b"/>
              <a:pathLst>
                <a:path w="751839" h="753745">
                  <a:moveTo>
                    <a:pt x="751420" y="0"/>
                  </a:moveTo>
                  <a:lnTo>
                    <a:pt x="0" y="29870"/>
                  </a:lnTo>
                  <a:lnTo>
                    <a:pt x="0" y="753186"/>
                  </a:lnTo>
                  <a:lnTo>
                    <a:pt x="20192" y="749681"/>
                  </a:lnTo>
                  <a:lnTo>
                    <a:pt x="21945" y="48298"/>
                  </a:lnTo>
                  <a:lnTo>
                    <a:pt x="751420" y="15824"/>
                  </a:lnTo>
                  <a:lnTo>
                    <a:pt x="75142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916563" y="3634816"/>
              <a:ext cx="17145" cy="509270"/>
            </a:xfrm>
            <a:custGeom>
              <a:avLst/>
              <a:gdLst/>
              <a:ahLst/>
              <a:cxnLst/>
              <a:rect l="l" t="t" r="r" b="b"/>
              <a:pathLst>
                <a:path w="17145" h="509270">
                  <a:moveTo>
                    <a:pt x="16687" y="0"/>
                  </a:moveTo>
                  <a:lnTo>
                    <a:pt x="0" y="0"/>
                  </a:lnTo>
                  <a:lnTo>
                    <a:pt x="0" y="509130"/>
                  </a:lnTo>
                  <a:lnTo>
                    <a:pt x="16687" y="509130"/>
                  </a:lnTo>
                  <a:lnTo>
                    <a:pt x="1668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916563" y="3634816"/>
              <a:ext cx="17145" cy="509270"/>
            </a:xfrm>
            <a:custGeom>
              <a:avLst/>
              <a:gdLst/>
              <a:ahLst/>
              <a:cxnLst/>
              <a:rect l="l" t="t" r="r" b="b"/>
              <a:pathLst>
                <a:path w="17145" h="509270">
                  <a:moveTo>
                    <a:pt x="16687" y="509130"/>
                  </a:moveTo>
                  <a:lnTo>
                    <a:pt x="0" y="509130"/>
                  </a:lnTo>
                  <a:lnTo>
                    <a:pt x="0" y="0"/>
                  </a:lnTo>
                  <a:lnTo>
                    <a:pt x="16687" y="0"/>
                  </a:lnTo>
                  <a:lnTo>
                    <a:pt x="16687" y="5091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363542" y="3562819"/>
              <a:ext cx="848994" cy="553085"/>
            </a:xfrm>
            <a:custGeom>
              <a:avLst/>
              <a:gdLst/>
              <a:ahLst/>
              <a:cxnLst/>
              <a:rect l="l" t="t" r="r" b="b"/>
              <a:pathLst>
                <a:path w="848995" h="553085">
                  <a:moveTo>
                    <a:pt x="708380" y="9652"/>
                  </a:moveTo>
                  <a:lnTo>
                    <a:pt x="674154" y="0"/>
                  </a:lnTo>
                  <a:lnTo>
                    <a:pt x="0" y="17551"/>
                  </a:lnTo>
                  <a:lnTo>
                    <a:pt x="56349" y="45516"/>
                  </a:lnTo>
                  <a:lnTo>
                    <a:pt x="57048" y="31597"/>
                  </a:lnTo>
                  <a:lnTo>
                    <a:pt x="708380" y="9652"/>
                  </a:lnTo>
                  <a:close/>
                </a:path>
                <a:path w="848995" h="553085">
                  <a:moveTo>
                    <a:pt x="848677" y="550710"/>
                  </a:moveTo>
                  <a:lnTo>
                    <a:pt x="847991" y="58826"/>
                  </a:lnTo>
                  <a:lnTo>
                    <a:pt x="834072" y="59436"/>
                  </a:lnTo>
                  <a:lnTo>
                    <a:pt x="834072" y="552907"/>
                  </a:lnTo>
                  <a:lnTo>
                    <a:pt x="848677" y="55071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130939" y="3575113"/>
              <a:ext cx="11430" cy="1905"/>
            </a:xfrm>
            <a:custGeom>
              <a:avLst/>
              <a:gdLst/>
              <a:ahLst/>
              <a:cxnLst/>
              <a:rect l="l" t="t" r="r" b="b"/>
              <a:pathLst>
                <a:path w="11429" h="1904">
                  <a:moveTo>
                    <a:pt x="11429" y="101"/>
                  </a:moveTo>
                  <a:lnTo>
                    <a:pt x="11150" y="0"/>
                  </a:lnTo>
                  <a:lnTo>
                    <a:pt x="0" y="1625"/>
                  </a:lnTo>
                  <a:lnTo>
                    <a:pt x="11429" y="1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419891" y="3570058"/>
              <a:ext cx="722630" cy="38735"/>
            </a:xfrm>
            <a:custGeom>
              <a:avLst/>
              <a:gdLst/>
              <a:ahLst/>
              <a:cxnLst/>
              <a:rect l="l" t="t" r="r" b="b"/>
              <a:pathLst>
                <a:path w="722629" h="38735">
                  <a:moveTo>
                    <a:pt x="707809" y="0"/>
                  </a:moveTo>
                  <a:lnTo>
                    <a:pt x="652030" y="2412"/>
                  </a:lnTo>
                  <a:lnTo>
                    <a:pt x="698" y="24358"/>
                  </a:lnTo>
                  <a:lnTo>
                    <a:pt x="0" y="38277"/>
                  </a:lnTo>
                  <a:lnTo>
                    <a:pt x="710844" y="18224"/>
                  </a:lnTo>
                  <a:lnTo>
                    <a:pt x="711047" y="6680"/>
                  </a:lnTo>
                  <a:lnTo>
                    <a:pt x="722198" y="5054"/>
                  </a:lnTo>
                  <a:lnTo>
                    <a:pt x="70780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419891" y="3570058"/>
              <a:ext cx="722630" cy="38735"/>
            </a:xfrm>
            <a:custGeom>
              <a:avLst/>
              <a:gdLst/>
              <a:ahLst/>
              <a:cxnLst/>
              <a:rect l="l" t="t" r="r" b="b"/>
              <a:pathLst>
                <a:path w="722629" h="38735">
                  <a:moveTo>
                    <a:pt x="711047" y="6680"/>
                  </a:moveTo>
                  <a:lnTo>
                    <a:pt x="722198" y="5054"/>
                  </a:lnTo>
                  <a:lnTo>
                    <a:pt x="707809" y="0"/>
                  </a:lnTo>
                  <a:lnTo>
                    <a:pt x="652030" y="2412"/>
                  </a:lnTo>
                  <a:lnTo>
                    <a:pt x="698" y="24358"/>
                  </a:lnTo>
                  <a:lnTo>
                    <a:pt x="0" y="38277"/>
                  </a:lnTo>
                  <a:lnTo>
                    <a:pt x="710844" y="18224"/>
                  </a:lnTo>
                  <a:lnTo>
                    <a:pt x="711047" y="66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419891" y="3576739"/>
              <a:ext cx="805180" cy="58419"/>
            </a:xfrm>
            <a:custGeom>
              <a:avLst/>
              <a:gdLst/>
              <a:ahLst/>
              <a:cxnLst/>
              <a:rect l="l" t="t" r="r" b="b"/>
              <a:pathLst>
                <a:path w="805179" h="58420">
                  <a:moveTo>
                    <a:pt x="711047" y="0"/>
                  </a:moveTo>
                  <a:lnTo>
                    <a:pt x="710844" y="11544"/>
                  </a:lnTo>
                  <a:lnTo>
                    <a:pt x="0" y="31597"/>
                  </a:lnTo>
                  <a:lnTo>
                    <a:pt x="53378" y="58077"/>
                  </a:lnTo>
                  <a:lnTo>
                    <a:pt x="804798" y="28206"/>
                  </a:lnTo>
                  <a:lnTo>
                    <a:pt x="711238" y="5511"/>
                  </a:lnTo>
                  <a:lnTo>
                    <a:pt x="7110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363542" y="3562819"/>
              <a:ext cx="861694" cy="795655"/>
            </a:xfrm>
            <a:custGeom>
              <a:avLst/>
              <a:gdLst/>
              <a:ahLst/>
              <a:cxnLst/>
              <a:rect l="l" t="t" r="r" b="b"/>
              <a:pathLst>
                <a:path w="861695" h="795654">
                  <a:moveTo>
                    <a:pt x="608329" y="327418"/>
                  </a:moveTo>
                  <a:lnTo>
                    <a:pt x="599541" y="324789"/>
                  </a:lnTo>
                  <a:lnTo>
                    <a:pt x="596049" y="324789"/>
                  </a:lnTo>
                  <a:lnTo>
                    <a:pt x="591642" y="327418"/>
                  </a:lnTo>
                  <a:lnTo>
                    <a:pt x="590778" y="332689"/>
                  </a:lnTo>
                  <a:lnTo>
                    <a:pt x="589889" y="337959"/>
                  </a:lnTo>
                  <a:lnTo>
                    <a:pt x="591642" y="343230"/>
                  </a:lnTo>
                  <a:lnTo>
                    <a:pt x="596049" y="344119"/>
                  </a:lnTo>
                  <a:lnTo>
                    <a:pt x="603948" y="346748"/>
                  </a:lnTo>
                  <a:lnTo>
                    <a:pt x="608329" y="347624"/>
                  </a:lnTo>
                  <a:lnTo>
                    <a:pt x="612711" y="344119"/>
                  </a:lnTo>
                  <a:lnTo>
                    <a:pt x="614489" y="338836"/>
                  </a:lnTo>
                  <a:lnTo>
                    <a:pt x="615353" y="333578"/>
                  </a:lnTo>
                  <a:lnTo>
                    <a:pt x="612711" y="329196"/>
                  </a:lnTo>
                  <a:lnTo>
                    <a:pt x="608329" y="327418"/>
                  </a:lnTo>
                  <a:lnTo>
                    <a:pt x="604799" y="326555"/>
                  </a:lnTo>
                  <a:lnTo>
                    <a:pt x="600430" y="330073"/>
                  </a:lnTo>
                  <a:lnTo>
                    <a:pt x="598665" y="335330"/>
                  </a:lnTo>
                  <a:lnTo>
                    <a:pt x="597788" y="340601"/>
                  </a:lnTo>
                  <a:lnTo>
                    <a:pt x="600430" y="345859"/>
                  </a:lnTo>
                  <a:lnTo>
                    <a:pt x="603948" y="346748"/>
                  </a:lnTo>
                  <a:lnTo>
                    <a:pt x="608329" y="327418"/>
                  </a:lnTo>
                  <a:close/>
                </a:path>
                <a:path w="861695" h="795654">
                  <a:moveTo>
                    <a:pt x="55308" y="646950"/>
                  </a:moveTo>
                  <a:lnTo>
                    <a:pt x="30708" y="648703"/>
                  </a:lnTo>
                  <a:lnTo>
                    <a:pt x="30708" y="618858"/>
                  </a:lnTo>
                  <a:lnTo>
                    <a:pt x="55308" y="617105"/>
                  </a:lnTo>
                </a:path>
                <a:path w="861695" h="795654">
                  <a:moveTo>
                    <a:pt x="57048" y="61442"/>
                  </a:moveTo>
                  <a:lnTo>
                    <a:pt x="57048" y="45656"/>
                  </a:lnTo>
                  <a:lnTo>
                    <a:pt x="0" y="17551"/>
                  </a:lnTo>
                  <a:lnTo>
                    <a:pt x="0" y="32486"/>
                  </a:lnTo>
                  <a:lnTo>
                    <a:pt x="57048" y="61442"/>
                  </a:lnTo>
                  <a:close/>
                </a:path>
                <a:path w="861695" h="795654">
                  <a:moveTo>
                    <a:pt x="0" y="17551"/>
                  </a:moveTo>
                  <a:lnTo>
                    <a:pt x="674154" y="0"/>
                  </a:lnTo>
                  <a:lnTo>
                    <a:pt x="708380" y="9652"/>
                  </a:lnTo>
                </a:path>
                <a:path w="861695" h="795654">
                  <a:moveTo>
                    <a:pt x="765454" y="7899"/>
                  </a:moveTo>
                  <a:lnTo>
                    <a:pt x="57048" y="31597"/>
                  </a:lnTo>
                  <a:lnTo>
                    <a:pt x="66713" y="35991"/>
                  </a:lnTo>
                  <a:lnTo>
                    <a:pt x="779500" y="12293"/>
                  </a:lnTo>
                  <a:lnTo>
                    <a:pt x="765454" y="7899"/>
                  </a:lnTo>
                  <a:close/>
                </a:path>
                <a:path w="861695" h="795654">
                  <a:moveTo>
                    <a:pt x="57048" y="31597"/>
                  </a:moveTo>
                  <a:lnTo>
                    <a:pt x="56159" y="709295"/>
                  </a:lnTo>
                  <a:lnTo>
                    <a:pt x="109727" y="795312"/>
                  </a:lnTo>
                  <a:lnTo>
                    <a:pt x="109727" y="71996"/>
                  </a:lnTo>
                  <a:lnTo>
                    <a:pt x="57048" y="45656"/>
                  </a:lnTo>
                  <a:lnTo>
                    <a:pt x="767194" y="25463"/>
                  </a:lnTo>
                  <a:lnTo>
                    <a:pt x="767194" y="13182"/>
                  </a:lnTo>
                </a:path>
                <a:path w="861695" h="795654">
                  <a:moveTo>
                    <a:pt x="613587" y="340601"/>
                  </a:moveTo>
                  <a:lnTo>
                    <a:pt x="618858" y="343230"/>
                  </a:lnTo>
                  <a:lnTo>
                    <a:pt x="618858" y="397662"/>
                  </a:lnTo>
                  <a:lnTo>
                    <a:pt x="610958" y="393268"/>
                  </a:lnTo>
                  <a:lnTo>
                    <a:pt x="610958" y="407314"/>
                  </a:lnTo>
                  <a:lnTo>
                    <a:pt x="629386" y="416953"/>
                  </a:lnTo>
                  <a:lnTo>
                    <a:pt x="629386" y="325678"/>
                  </a:lnTo>
                  <a:lnTo>
                    <a:pt x="608329" y="317766"/>
                  </a:lnTo>
                  <a:lnTo>
                    <a:pt x="608329" y="327418"/>
                  </a:lnTo>
                </a:path>
                <a:path w="861695" h="795654">
                  <a:moveTo>
                    <a:pt x="629386" y="416953"/>
                  </a:moveTo>
                  <a:lnTo>
                    <a:pt x="643432" y="415213"/>
                  </a:lnTo>
                  <a:lnTo>
                    <a:pt x="643432" y="323913"/>
                  </a:lnTo>
                  <a:lnTo>
                    <a:pt x="621512" y="316026"/>
                  </a:lnTo>
                  <a:lnTo>
                    <a:pt x="608329" y="317766"/>
                  </a:lnTo>
                  <a:lnTo>
                    <a:pt x="586384" y="321284"/>
                  </a:lnTo>
                  <a:lnTo>
                    <a:pt x="586384" y="351129"/>
                  </a:lnTo>
                  <a:lnTo>
                    <a:pt x="618858" y="344982"/>
                  </a:lnTo>
                </a:path>
                <a:path w="861695" h="795654">
                  <a:moveTo>
                    <a:pt x="31584" y="50037"/>
                  </a:moveTo>
                  <a:lnTo>
                    <a:pt x="33350" y="618858"/>
                  </a:lnTo>
                </a:path>
                <a:path w="861695" h="795654">
                  <a:moveTo>
                    <a:pt x="37744" y="648703"/>
                  </a:moveTo>
                  <a:lnTo>
                    <a:pt x="56159" y="675919"/>
                  </a:lnTo>
                </a:path>
                <a:path w="861695" h="795654">
                  <a:moveTo>
                    <a:pt x="30708" y="618858"/>
                  </a:moveTo>
                  <a:lnTo>
                    <a:pt x="27216" y="618858"/>
                  </a:lnTo>
                  <a:lnTo>
                    <a:pt x="25438" y="619760"/>
                  </a:lnTo>
                  <a:lnTo>
                    <a:pt x="24561" y="621499"/>
                  </a:lnTo>
                  <a:lnTo>
                    <a:pt x="24561" y="646087"/>
                  </a:lnTo>
                  <a:lnTo>
                    <a:pt x="27216" y="645210"/>
                  </a:lnTo>
                  <a:lnTo>
                    <a:pt x="29844" y="646087"/>
                  </a:lnTo>
                  <a:lnTo>
                    <a:pt x="30708" y="648703"/>
                  </a:lnTo>
                </a:path>
                <a:path w="861695" h="795654">
                  <a:moveTo>
                    <a:pt x="109727" y="795312"/>
                  </a:moveTo>
                  <a:lnTo>
                    <a:pt x="848855" y="667143"/>
                  </a:lnTo>
                  <a:lnTo>
                    <a:pt x="847991" y="58826"/>
                  </a:lnTo>
                </a:path>
                <a:path w="861695" h="795654">
                  <a:moveTo>
                    <a:pt x="766330" y="19316"/>
                  </a:moveTo>
                  <a:lnTo>
                    <a:pt x="861148" y="42125"/>
                  </a:lnTo>
                  <a:lnTo>
                    <a:pt x="861148" y="57950"/>
                  </a:lnTo>
                  <a:lnTo>
                    <a:pt x="131673" y="90424"/>
                  </a:lnTo>
                  <a:lnTo>
                    <a:pt x="129920" y="791806"/>
                  </a:lnTo>
                </a:path>
                <a:path w="861695" h="795654">
                  <a:moveTo>
                    <a:pt x="109727" y="71996"/>
                  </a:moveTo>
                  <a:lnTo>
                    <a:pt x="861148" y="42125"/>
                  </a:lnTo>
                </a:path>
                <a:path w="861695" h="795654">
                  <a:moveTo>
                    <a:pt x="837425" y="58826"/>
                  </a:moveTo>
                  <a:lnTo>
                    <a:pt x="838326" y="545998"/>
                  </a:lnTo>
                  <a:lnTo>
                    <a:pt x="847991" y="548640"/>
                  </a:lnTo>
                  <a:lnTo>
                    <a:pt x="129920" y="648703"/>
                  </a:lnTo>
                </a:path>
                <a:path w="861695" h="795654">
                  <a:moveTo>
                    <a:pt x="838326" y="545998"/>
                  </a:moveTo>
                  <a:lnTo>
                    <a:pt x="130797" y="641680"/>
                  </a:lnTo>
                </a:path>
                <a:path w="861695" h="795654">
                  <a:moveTo>
                    <a:pt x="553021" y="71996"/>
                  </a:moveTo>
                  <a:lnTo>
                    <a:pt x="553021" y="581126"/>
                  </a:lnTo>
                </a:path>
                <a:path w="861695" h="795654">
                  <a:moveTo>
                    <a:pt x="569709" y="71996"/>
                  </a:moveTo>
                  <a:lnTo>
                    <a:pt x="569709" y="581126"/>
                  </a:lnTo>
                </a:path>
                <a:path w="861695" h="795654">
                  <a:moveTo>
                    <a:pt x="129920" y="557428"/>
                  </a:moveTo>
                  <a:lnTo>
                    <a:pt x="136931" y="557428"/>
                  </a:lnTo>
                  <a:lnTo>
                    <a:pt x="137820" y="526694"/>
                  </a:lnTo>
                  <a:lnTo>
                    <a:pt x="130797" y="526694"/>
                  </a:lnTo>
                </a:path>
                <a:path w="861695" h="795654">
                  <a:moveTo>
                    <a:pt x="130797" y="537235"/>
                  </a:moveTo>
                  <a:lnTo>
                    <a:pt x="136931" y="537235"/>
                  </a:lnTo>
                </a:path>
                <a:path w="861695" h="795654">
                  <a:moveTo>
                    <a:pt x="130797" y="547776"/>
                  </a:moveTo>
                  <a:lnTo>
                    <a:pt x="136931" y="547776"/>
                  </a:lnTo>
                </a:path>
                <a:path w="861695" h="795654">
                  <a:moveTo>
                    <a:pt x="130797" y="172046"/>
                  </a:moveTo>
                  <a:lnTo>
                    <a:pt x="137820" y="172046"/>
                  </a:lnTo>
                  <a:lnTo>
                    <a:pt x="137820" y="142214"/>
                  </a:lnTo>
                  <a:lnTo>
                    <a:pt x="131673" y="141325"/>
                  </a:lnTo>
                </a:path>
                <a:path w="861695" h="795654">
                  <a:moveTo>
                    <a:pt x="131673" y="151853"/>
                  </a:moveTo>
                  <a:lnTo>
                    <a:pt x="137820" y="151853"/>
                  </a:lnTo>
                </a:path>
                <a:path w="861695" h="795654">
                  <a:moveTo>
                    <a:pt x="131673" y="162407"/>
                  </a:moveTo>
                  <a:lnTo>
                    <a:pt x="137820" y="1624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55096" y="3614089"/>
              <a:ext cx="67779" cy="65125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4992928" y="3886733"/>
              <a:ext cx="14604" cy="1905"/>
            </a:xfrm>
            <a:custGeom>
              <a:avLst/>
              <a:gdLst/>
              <a:ahLst/>
              <a:cxnLst/>
              <a:rect l="l" t="t" r="r" b="b"/>
              <a:pathLst>
                <a:path w="14604" h="1904">
                  <a:moveTo>
                    <a:pt x="-2286" y="882"/>
                  </a:moveTo>
                  <a:lnTo>
                    <a:pt x="16332" y="882"/>
                  </a:lnTo>
                </a:path>
              </a:pathLst>
            </a:custGeom>
            <a:ln w="63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974500" y="395521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-2285" y="438"/>
                  </a:moveTo>
                  <a:lnTo>
                    <a:pt x="10185" y="438"/>
                  </a:lnTo>
                </a:path>
              </a:pathLst>
            </a:custGeom>
            <a:ln w="54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969230" y="3895509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876" y="8788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8788"/>
                  </a:lnTo>
                  <a:lnTo>
                    <a:pt x="876" y="87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2" name="object 152"/>
          <p:cNvGrpSpPr/>
          <p:nvPr/>
        </p:nvGrpSpPr>
        <p:grpSpPr>
          <a:xfrm>
            <a:off x="7605395" y="3474923"/>
            <a:ext cx="1162050" cy="1066800"/>
            <a:chOff x="2550795" y="3474923"/>
            <a:chExt cx="1162050" cy="1066800"/>
          </a:xfrm>
        </p:grpSpPr>
        <p:sp>
          <p:nvSpPr>
            <p:cNvPr id="153" name="object 153"/>
            <p:cNvSpPr/>
            <p:nvPr/>
          </p:nvSpPr>
          <p:spPr>
            <a:xfrm>
              <a:off x="2910357" y="3477209"/>
              <a:ext cx="800100" cy="1061720"/>
            </a:xfrm>
            <a:custGeom>
              <a:avLst/>
              <a:gdLst/>
              <a:ahLst/>
              <a:cxnLst/>
              <a:rect l="l" t="t" r="r" b="b"/>
              <a:pathLst>
                <a:path w="800100" h="1061720">
                  <a:moveTo>
                    <a:pt x="12966" y="0"/>
                  </a:moveTo>
                  <a:lnTo>
                    <a:pt x="8661" y="622"/>
                  </a:lnTo>
                  <a:lnTo>
                    <a:pt x="0" y="622"/>
                  </a:lnTo>
                  <a:lnTo>
                    <a:pt x="11125" y="1061643"/>
                  </a:lnTo>
                  <a:lnTo>
                    <a:pt x="799617" y="928154"/>
                  </a:lnTo>
                  <a:lnTo>
                    <a:pt x="790968" y="62420"/>
                  </a:lnTo>
                  <a:lnTo>
                    <a:pt x="1296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553195" y="3477831"/>
              <a:ext cx="1111250" cy="1061085"/>
            </a:xfrm>
            <a:custGeom>
              <a:avLst/>
              <a:gdLst/>
              <a:ahLst/>
              <a:cxnLst/>
              <a:rect l="l" t="t" r="r" b="b"/>
              <a:pathLst>
                <a:path w="1111250" h="1061085">
                  <a:moveTo>
                    <a:pt x="368287" y="1061021"/>
                  </a:moveTo>
                  <a:lnTo>
                    <a:pt x="357162" y="0"/>
                  </a:lnTo>
                  <a:lnTo>
                    <a:pt x="0" y="37071"/>
                  </a:lnTo>
                  <a:lnTo>
                    <a:pt x="0" y="990561"/>
                  </a:lnTo>
                  <a:lnTo>
                    <a:pt x="139598" y="1018921"/>
                  </a:lnTo>
                  <a:lnTo>
                    <a:pt x="224485" y="1035697"/>
                  </a:lnTo>
                  <a:lnTo>
                    <a:pt x="289204" y="1047534"/>
                  </a:lnTo>
                  <a:lnTo>
                    <a:pt x="368287" y="1061021"/>
                  </a:lnTo>
                  <a:close/>
                </a:path>
                <a:path w="1111250" h="1061085">
                  <a:moveTo>
                    <a:pt x="603758" y="578751"/>
                  </a:moveTo>
                  <a:lnTo>
                    <a:pt x="554405" y="584123"/>
                  </a:lnTo>
                  <a:lnTo>
                    <a:pt x="554405" y="683895"/>
                  </a:lnTo>
                  <a:lnTo>
                    <a:pt x="603758" y="678522"/>
                  </a:lnTo>
                  <a:lnTo>
                    <a:pt x="603758" y="578751"/>
                  </a:lnTo>
                  <a:close/>
                </a:path>
                <a:path w="1111250" h="1061085">
                  <a:moveTo>
                    <a:pt x="793635" y="300901"/>
                  </a:moveTo>
                  <a:lnTo>
                    <a:pt x="753935" y="300901"/>
                  </a:lnTo>
                  <a:lnTo>
                    <a:pt x="753935" y="381355"/>
                  </a:lnTo>
                  <a:lnTo>
                    <a:pt x="793635" y="381355"/>
                  </a:lnTo>
                  <a:lnTo>
                    <a:pt x="793635" y="300901"/>
                  </a:lnTo>
                  <a:close/>
                </a:path>
                <a:path w="1111250" h="1061085">
                  <a:moveTo>
                    <a:pt x="803313" y="640981"/>
                  </a:moveTo>
                  <a:lnTo>
                    <a:pt x="753935" y="646341"/>
                  </a:lnTo>
                  <a:lnTo>
                    <a:pt x="753935" y="746125"/>
                  </a:lnTo>
                  <a:lnTo>
                    <a:pt x="803313" y="740765"/>
                  </a:lnTo>
                  <a:lnTo>
                    <a:pt x="803313" y="640981"/>
                  </a:lnTo>
                  <a:close/>
                </a:path>
                <a:path w="1111250" h="1061085">
                  <a:moveTo>
                    <a:pt x="965301" y="629196"/>
                  </a:moveTo>
                  <a:lnTo>
                    <a:pt x="922388" y="633476"/>
                  </a:lnTo>
                  <a:lnTo>
                    <a:pt x="922388" y="725728"/>
                  </a:lnTo>
                  <a:lnTo>
                    <a:pt x="965301" y="721436"/>
                  </a:lnTo>
                  <a:lnTo>
                    <a:pt x="965301" y="629196"/>
                  </a:lnTo>
                  <a:close/>
                </a:path>
                <a:path w="1111250" h="1061085">
                  <a:moveTo>
                    <a:pt x="1104760" y="615238"/>
                  </a:moveTo>
                  <a:lnTo>
                    <a:pt x="1067219" y="618451"/>
                  </a:lnTo>
                  <a:lnTo>
                    <a:pt x="1067219" y="710717"/>
                  </a:lnTo>
                  <a:lnTo>
                    <a:pt x="1104760" y="707491"/>
                  </a:lnTo>
                  <a:lnTo>
                    <a:pt x="1104760" y="615238"/>
                  </a:lnTo>
                  <a:close/>
                </a:path>
                <a:path w="1111250" h="1061085">
                  <a:moveTo>
                    <a:pt x="1111211" y="223659"/>
                  </a:moveTo>
                  <a:lnTo>
                    <a:pt x="1081519" y="222224"/>
                  </a:lnTo>
                  <a:lnTo>
                    <a:pt x="1081519" y="294106"/>
                  </a:lnTo>
                  <a:lnTo>
                    <a:pt x="1111211" y="295529"/>
                  </a:lnTo>
                  <a:lnTo>
                    <a:pt x="1111211" y="223659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919501" y="3476370"/>
              <a:ext cx="791845" cy="1060450"/>
            </a:xfrm>
            <a:custGeom>
              <a:avLst/>
              <a:gdLst/>
              <a:ahLst/>
              <a:cxnLst/>
              <a:rect l="l" t="t" r="r" b="b"/>
              <a:pathLst>
                <a:path w="791845" h="1060450">
                  <a:moveTo>
                    <a:pt x="791375" y="929297"/>
                  </a:moveTo>
                  <a:lnTo>
                    <a:pt x="781850" y="63741"/>
                  </a:lnTo>
                  <a:lnTo>
                    <a:pt x="667042" y="54368"/>
                  </a:lnTo>
                  <a:lnTo>
                    <a:pt x="667042" y="53873"/>
                  </a:lnTo>
                  <a:lnTo>
                    <a:pt x="653973" y="53174"/>
                  </a:lnTo>
                  <a:lnTo>
                    <a:pt x="653973" y="903668"/>
                  </a:lnTo>
                  <a:lnTo>
                    <a:pt x="511873" y="924826"/>
                  </a:lnTo>
                  <a:lnTo>
                    <a:pt x="511657" y="873086"/>
                  </a:lnTo>
                  <a:lnTo>
                    <a:pt x="653542" y="853376"/>
                  </a:lnTo>
                  <a:lnTo>
                    <a:pt x="653973" y="903668"/>
                  </a:lnTo>
                  <a:lnTo>
                    <a:pt x="653973" y="53174"/>
                  </a:lnTo>
                  <a:lnTo>
                    <a:pt x="653453" y="53149"/>
                  </a:lnTo>
                  <a:lnTo>
                    <a:pt x="653453" y="842835"/>
                  </a:lnTo>
                  <a:lnTo>
                    <a:pt x="511619" y="861529"/>
                  </a:lnTo>
                  <a:lnTo>
                    <a:pt x="510222" y="520128"/>
                  </a:lnTo>
                  <a:lnTo>
                    <a:pt x="647636" y="511187"/>
                  </a:lnTo>
                  <a:lnTo>
                    <a:pt x="649782" y="500481"/>
                  </a:lnTo>
                  <a:lnTo>
                    <a:pt x="510171" y="507644"/>
                  </a:lnTo>
                  <a:lnTo>
                    <a:pt x="509739" y="404672"/>
                  </a:lnTo>
                  <a:lnTo>
                    <a:pt x="647268" y="398195"/>
                  </a:lnTo>
                  <a:lnTo>
                    <a:pt x="649414" y="387464"/>
                  </a:lnTo>
                  <a:lnTo>
                    <a:pt x="509689" y="391909"/>
                  </a:lnTo>
                  <a:lnTo>
                    <a:pt x="508419" y="80772"/>
                  </a:lnTo>
                  <a:lnTo>
                    <a:pt x="645668" y="89395"/>
                  </a:lnTo>
                  <a:lnTo>
                    <a:pt x="645668" y="79222"/>
                  </a:lnTo>
                  <a:lnTo>
                    <a:pt x="508381" y="70764"/>
                  </a:lnTo>
                  <a:lnTo>
                    <a:pt x="508304" y="51803"/>
                  </a:lnTo>
                  <a:lnTo>
                    <a:pt x="646633" y="62420"/>
                  </a:lnTo>
                  <a:lnTo>
                    <a:pt x="653453" y="842835"/>
                  </a:lnTo>
                  <a:lnTo>
                    <a:pt x="653453" y="53149"/>
                  </a:lnTo>
                  <a:lnTo>
                    <a:pt x="649122" y="52908"/>
                  </a:lnTo>
                  <a:lnTo>
                    <a:pt x="508266" y="41389"/>
                  </a:lnTo>
                  <a:lnTo>
                    <a:pt x="508266" y="40995"/>
                  </a:lnTo>
                  <a:lnTo>
                    <a:pt x="495198" y="40297"/>
                  </a:lnTo>
                  <a:lnTo>
                    <a:pt x="495198" y="927315"/>
                  </a:lnTo>
                  <a:lnTo>
                    <a:pt x="330123" y="951903"/>
                  </a:lnTo>
                  <a:lnTo>
                    <a:pt x="329831" y="898334"/>
                  </a:lnTo>
                  <a:lnTo>
                    <a:pt x="494766" y="875423"/>
                  </a:lnTo>
                  <a:lnTo>
                    <a:pt x="495198" y="927315"/>
                  </a:lnTo>
                  <a:lnTo>
                    <a:pt x="495198" y="40297"/>
                  </a:lnTo>
                  <a:lnTo>
                    <a:pt x="494665" y="40271"/>
                  </a:lnTo>
                  <a:lnTo>
                    <a:pt x="494665" y="863765"/>
                  </a:lnTo>
                  <a:lnTo>
                    <a:pt x="329768" y="885494"/>
                  </a:lnTo>
                  <a:lnTo>
                    <a:pt x="327863" y="530174"/>
                  </a:lnTo>
                  <a:lnTo>
                    <a:pt x="482422" y="520128"/>
                  </a:lnTo>
                  <a:lnTo>
                    <a:pt x="482422" y="521931"/>
                  </a:lnTo>
                  <a:lnTo>
                    <a:pt x="491794" y="521322"/>
                  </a:lnTo>
                  <a:lnTo>
                    <a:pt x="494665" y="863765"/>
                  </a:lnTo>
                  <a:lnTo>
                    <a:pt x="494665" y="40271"/>
                  </a:lnTo>
                  <a:lnTo>
                    <a:pt x="493890" y="40220"/>
                  </a:lnTo>
                  <a:lnTo>
                    <a:pt x="491693" y="40043"/>
                  </a:lnTo>
                  <a:lnTo>
                    <a:pt x="491693" y="508584"/>
                  </a:lnTo>
                  <a:lnTo>
                    <a:pt x="482422" y="509054"/>
                  </a:lnTo>
                  <a:lnTo>
                    <a:pt x="482422" y="509447"/>
                  </a:lnTo>
                  <a:lnTo>
                    <a:pt x="327799" y="517372"/>
                  </a:lnTo>
                  <a:lnTo>
                    <a:pt x="325742" y="132537"/>
                  </a:lnTo>
                  <a:lnTo>
                    <a:pt x="487426" y="137134"/>
                  </a:lnTo>
                  <a:lnTo>
                    <a:pt x="487426" y="125349"/>
                  </a:lnTo>
                  <a:lnTo>
                    <a:pt x="325678" y="120904"/>
                  </a:lnTo>
                  <a:lnTo>
                    <a:pt x="325412" y="72136"/>
                  </a:lnTo>
                  <a:lnTo>
                    <a:pt x="485800" y="81889"/>
                  </a:lnTo>
                  <a:lnTo>
                    <a:pt x="485800" y="70104"/>
                  </a:lnTo>
                  <a:lnTo>
                    <a:pt x="325348" y="60515"/>
                  </a:lnTo>
                  <a:lnTo>
                    <a:pt x="325221" y="37769"/>
                  </a:lnTo>
                  <a:lnTo>
                    <a:pt x="487857" y="50241"/>
                  </a:lnTo>
                  <a:lnTo>
                    <a:pt x="491693" y="508584"/>
                  </a:lnTo>
                  <a:lnTo>
                    <a:pt x="491693" y="40043"/>
                  </a:lnTo>
                  <a:lnTo>
                    <a:pt x="325170" y="26428"/>
                  </a:lnTo>
                  <a:lnTo>
                    <a:pt x="325170" y="25273"/>
                  </a:lnTo>
                  <a:lnTo>
                    <a:pt x="304990" y="24168"/>
                  </a:lnTo>
                  <a:lnTo>
                    <a:pt x="304990" y="57277"/>
                  </a:lnTo>
                  <a:lnTo>
                    <a:pt x="123875" y="46443"/>
                  </a:lnTo>
                  <a:lnTo>
                    <a:pt x="123609" y="22301"/>
                  </a:lnTo>
                  <a:lnTo>
                    <a:pt x="304787" y="36195"/>
                  </a:lnTo>
                  <a:lnTo>
                    <a:pt x="304990" y="57277"/>
                  </a:lnTo>
                  <a:lnTo>
                    <a:pt x="304990" y="24168"/>
                  </a:lnTo>
                  <a:lnTo>
                    <a:pt x="304685" y="24142"/>
                  </a:lnTo>
                  <a:lnTo>
                    <a:pt x="304685" y="24752"/>
                  </a:lnTo>
                  <a:lnTo>
                    <a:pt x="1790" y="0"/>
                  </a:lnTo>
                  <a:lnTo>
                    <a:pt x="1790" y="673"/>
                  </a:lnTo>
                  <a:lnTo>
                    <a:pt x="0" y="546"/>
                  </a:lnTo>
                  <a:lnTo>
                    <a:pt x="11455" y="1059065"/>
                  </a:lnTo>
                  <a:lnTo>
                    <a:pt x="27635" y="1060170"/>
                  </a:lnTo>
                  <a:lnTo>
                    <a:pt x="27089" y="1010373"/>
                  </a:lnTo>
                  <a:lnTo>
                    <a:pt x="100850" y="998905"/>
                  </a:lnTo>
                  <a:lnTo>
                    <a:pt x="100850" y="986980"/>
                  </a:lnTo>
                  <a:lnTo>
                    <a:pt x="26949" y="997661"/>
                  </a:lnTo>
                  <a:lnTo>
                    <a:pt x="16319" y="14071"/>
                  </a:lnTo>
                  <a:lnTo>
                    <a:pt x="103124" y="20726"/>
                  </a:lnTo>
                  <a:lnTo>
                    <a:pt x="114439" y="1039342"/>
                  </a:lnTo>
                  <a:lnTo>
                    <a:pt x="134924" y="1040460"/>
                  </a:lnTo>
                  <a:lnTo>
                    <a:pt x="134391" y="993711"/>
                  </a:lnTo>
                  <a:lnTo>
                    <a:pt x="310057" y="966431"/>
                  </a:lnTo>
                  <a:lnTo>
                    <a:pt x="310057" y="956779"/>
                  </a:lnTo>
                  <a:lnTo>
                    <a:pt x="134264" y="982167"/>
                  </a:lnTo>
                  <a:lnTo>
                    <a:pt x="129349" y="539927"/>
                  </a:lnTo>
                  <a:lnTo>
                    <a:pt x="305409" y="531583"/>
                  </a:lnTo>
                  <a:lnTo>
                    <a:pt x="305409" y="518718"/>
                  </a:lnTo>
                  <a:lnTo>
                    <a:pt x="129209" y="527062"/>
                  </a:lnTo>
                  <a:lnTo>
                    <a:pt x="127889" y="408139"/>
                  </a:lnTo>
                  <a:lnTo>
                    <a:pt x="306476" y="404990"/>
                  </a:lnTo>
                  <a:lnTo>
                    <a:pt x="306476" y="392125"/>
                  </a:lnTo>
                  <a:lnTo>
                    <a:pt x="127749" y="395262"/>
                  </a:lnTo>
                  <a:lnTo>
                    <a:pt x="124015" y="59423"/>
                  </a:lnTo>
                  <a:lnTo>
                    <a:pt x="305117" y="70446"/>
                  </a:lnTo>
                  <a:lnTo>
                    <a:pt x="313994" y="1011453"/>
                  </a:lnTo>
                  <a:lnTo>
                    <a:pt x="330428" y="1007554"/>
                  </a:lnTo>
                  <a:lnTo>
                    <a:pt x="330187" y="964742"/>
                  </a:lnTo>
                  <a:lnTo>
                    <a:pt x="495287" y="938987"/>
                  </a:lnTo>
                  <a:lnTo>
                    <a:pt x="495642" y="979982"/>
                  </a:lnTo>
                  <a:lnTo>
                    <a:pt x="512089" y="976096"/>
                  </a:lnTo>
                  <a:lnTo>
                    <a:pt x="511911" y="936383"/>
                  </a:lnTo>
                  <a:lnTo>
                    <a:pt x="654075" y="914209"/>
                  </a:lnTo>
                  <a:lnTo>
                    <a:pt x="654418" y="952817"/>
                  </a:lnTo>
                  <a:lnTo>
                    <a:pt x="670864" y="948905"/>
                  </a:lnTo>
                  <a:lnTo>
                    <a:pt x="670699" y="911618"/>
                  </a:lnTo>
                  <a:lnTo>
                    <a:pt x="779957" y="894562"/>
                  </a:lnTo>
                  <a:lnTo>
                    <a:pt x="779957" y="884897"/>
                  </a:lnTo>
                  <a:lnTo>
                    <a:pt x="670648" y="901179"/>
                  </a:lnTo>
                  <a:lnTo>
                    <a:pt x="670445" y="851027"/>
                  </a:lnTo>
                  <a:lnTo>
                    <a:pt x="779221" y="835914"/>
                  </a:lnTo>
                  <a:lnTo>
                    <a:pt x="779221" y="826262"/>
                  </a:lnTo>
                  <a:lnTo>
                    <a:pt x="670394" y="840613"/>
                  </a:lnTo>
                  <a:lnTo>
                    <a:pt x="668972" y="510057"/>
                  </a:lnTo>
                  <a:lnTo>
                    <a:pt x="773036" y="502805"/>
                  </a:lnTo>
                  <a:lnTo>
                    <a:pt x="774941" y="493318"/>
                  </a:lnTo>
                  <a:lnTo>
                    <a:pt x="668921" y="498805"/>
                  </a:lnTo>
                  <a:lnTo>
                    <a:pt x="668489" y="398792"/>
                  </a:lnTo>
                  <a:lnTo>
                    <a:pt x="771982" y="395452"/>
                  </a:lnTo>
                  <a:lnTo>
                    <a:pt x="773874" y="386041"/>
                  </a:lnTo>
                  <a:lnTo>
                    <a:pt x="668439" y="387527"/>
                  </a:lnTo>
                  <a:lnTo>
                    <a:pt x="667410" y="143903"/>
                  </a:lnTo>
                  <a:lnTo>
                    <a:pt x="759269" y="145999"/>
                  </a:lnTo>
                  <a:lnTo>
                    <a:pt x="760984" y="384962"/>
                  </a:lnTo>
                  <a:lnTo>
                    <a:pt x="769924" y="383222"/>
                  </a:lnTo>
                  <a:lnTo>
                    <a:pt x="768972" y="137769"/>
                  </a:lnTo>
                  <a:lnTo>
                    <a:pt x="762787" y="137617"/>
                  </a:lnTo>
                  <a:lnTo>
                    <a:pt x="762787" y="135902"/>
                  </a:lnTo>
                  <a:lnTo>
                    <a:pt x="667359" y="133883"/>
                  </a:lnTo>
                  <a:lnTo>
                    <a:pt x="667181" y="90043"/>
                  </a:lnTo>
                  <a:lnTo>
                    <a:pt x="771182" y="96901"/>
                  </a:lnTo>
                  <a:lnTo>
                    <a:pt x="771182" y="86715"/>
                  </a:lnTo>
                  <a:lnTo>
                    <a:pt x="667143" y="80022"/>
                  </a:lnTo>
                  <a:lnTo>
                    <a:pt x="667080" y="63982"/>
                  </a:lnTo>
                  <a:lnTo>
                    <a:pt x="772185" y="72047"/>
                  </a:lnTo>
                  <a:lnTo>
                    <a:pt x="782447" y="931037"/>
                  </a:lnTo>
                  <a:lnTo>
                    <a:pt x="791375" y="929297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553309" y="3477831"/>
              <a:ext cx="357505" cy="1028065"/>
            </a:xfrm>
            <a:custGeom>
              <a:avLst/>
              <a:gdLst/>
              <a:ahLst/>
              <a:cxnLst/>
              <a:rect l="l" t="t" r="r" b="b"/>
              <a:pathLst>
                <a:path w="357505" h="1028064">
                  <a:moveTo>
                    <a:pt x="357047" y="0"/>
                  </a:moveTo>
                  <a:lnTo>
                    <a:pt x="0" y="37185"/>
                  </a:lnTo>
                  <a:lnTo>
                    <a:pt x="0" y="50571"/>
                  </a:lnTo>
                  <a:lnTo>
                    <a:pt x="74383" y="42837"/>
                  </a:lnTo>
                  <a:lnTo>
                    <a:pt x="74383" y="1005598"/>
                  </a:lnTo>
                  <a:lnTo>
                    <a:pt x="84404" y="1005598"/>
                  </a:lnTo>
                  <a:lnTo>
                    <a:pt x="84404" y="41795"/>
                  </a:lnTo>
                  <a:lnTo>
                    <a:pt x="160210" y="33896"/>
                  </a:lnTo>
                  <a:lnTo>
                    <a:pt x="160210" y="1018438"/>
                  </a:lnTo>
                  <a:lnTo>
                    <a:pt x="170230" y="1018438"/>
                  </a:lnTo>
                  <a:lnTo>
                    <a:pt x="170230" y="32854"/>
                  </a:lnTo>
                  <a:lnTo>
                    <a:pt x="257479" y="23761"/>
                  </a:lnTo>
                  <a:lnTo>
                    <a:pt x="257479" y="1027582"/>
                  </a:lnTo>
                  <a:lnTo>
                    <a:pt x="267500" y="1027582"/>
                  </a:lnTo>
                  <a:lnTo>
                    <a:pt x="267500" y="22720"/>
                  </a:lnTo>
                  <a:lnTo>
                    <a:pt x="357047" y="13385"/>
                  </a:lnTo>
                  <a:lnTo>
                    <a:pt x="35704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620543" y="3503116"/>
              <a:ext cx="188595" cy="1002665"/>
            </a:xfrm>
            <a:custGeom>
              <a:avLst/>
              <a:gdLst/>
              <a:ahLst/>
              <a:cxnLst/>
              <a:rect l="l" t="t" r="r" b="b"/>
              <a:pathLst>
                <a:path w="188594" h="1002664">
                  <a:moveTo>
                    <a:pt x="5740" y="19570"/>
                  </a:moveTo>
                  <a:lnTo>
                    <a:pt x="0" y="19570"/>
                  </a:lnTo>
                  <a:lnTo>
                    <a:pt x="0" y="980313"/>
                  </a:lnTo>
                  <a:lnTo>
                    <a:pt x="5740" y="980313"/>
                  </a:lnTo>
                  <a:lnTo>
                    <a:pt x="5740" y="19570"/>
                  </a:lnTo>
                  <a:close/>
                </a:path>
                <a:path w="188594" h="1002664">
                  <a:moveTo>
                    <a:pt x="90843" y="9550"/>
                  </a:moveTo>
                  <a:lnTo>
                    <a:pt x="85102" y="9550"/>
                  </a:lnTo>
                  <a:lnTo>
                    <a:pt x="85102" y="981964"/>
                  </a:lnTo>
                  <a:lnTo>
                    <a:pt x="90843" y="981964"/>
                  </a:lnTo>
                  <a:lnTo>
                    <a:pt x="90843" y="9550"/>
                  </a:lnTo>
                  <a:close/>
                </a:path>
                <a:path w="188594" h="1002664">
                  <a:moveTo>
                    <a:pt x="188112" y="0"/>
                  </a:moveTo>
                  <a:lnTo>
                    <a:pt x="182372" y="0"/>
                  </a:lnTo>
                  <a:lnTo>
                    <a:pt x="182372" y="1002296"/>
                  </a:lnTo>
                  <a:lnTo>
                    <a:pt x="188112" y="1002296"/>
                  </a:lnTo>
                  <a:lnTo>
                    <a:pt x="188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627960" y="3477209"/>
              <a:ext cx="1082040" cy="1061720"/>
            </a:xfrm>
            <a:custGeom>
              <a:avLst/>
              <a:gdLst/>
              <a:ahLst/>
              <a:cxnLst/>
              <a:rect l="l" t="t" r="r" b="b"/>
              <a:pathLst>
                <a:path w="1082039" h="1061720">
                  <a:moveTo>
                    <a:pt x="194030" y="9258"/>
                  </a:moveTo>
                  <a:lnTo>
                    <a:pt x="194030" y="1030630"/>
                  </a:lnTo>
                </a:path>
                <a:path w="1082039" h="1061720">
                  <a:moveTo>
                    <a:pt x="11112" y="28422"/>
                  </a:moveTo>
                  <a:lnTo>
                    <a:pt x="11112" y="1006220"/>
                  </a:lnTo>
                </a:path>
                <a:path w="1082039" h="1061720">
                  <a:moveTo>
                    <a:pt x="0" y="29667"/>
                  </a:moveTo>
                  <a:lnTo>
                    <a:pt x="0" y="1006093"/>
                  </a:lnTo>
                </a:path>
                <a:path w="1082039" h="1061720">
                  <a:moveTo>
                    <a:pt x="96393" y="20383"/>
                  </a:moveTo>
                  <a:lnTo>
                    <a:pt x="96393" y="1019390"/>
                  </a:lnTo>
                </a:path>
                <a:path w="1082039" h="1061720">
                  <a:moveTo>
                    <a:pt x="85267" y="21628"/>
                  </a:moveTo>
                  <a:lnTo>
                    <a:pt x="85267" y="1007871"/>
                  </a:lnTo>
                </a:path>
                <a:path w="1082039" h="1061720">
                  <a:moveTo>
                    <a:pt x="182283" y="12128"/>
                  </a:moveTo>
                  <a:lnTo>
                    <a:pt x="182283" y="1028560"/>
                  </a:lnTo>
                </a:path>
                <a:path w="1082039" h="1061720">
                  <a:moveTo>
                    <a:pt x="282397" y="622"/>
                  </a:moveTo>
                  <a:lnTo>
                    <a:pt x="291058" y="622"/>
                  </a:lnTo>
                  <a:lnTo>
                    <a:pt x="295363" y="0"/>
                  </a:lnTo>
                  <a:lnTo>
                    <a:pt x="1073365" y="62420"/>
                  </a:lnTo>
                  <a:lnTo>
                    <a:pt x="1082014" y="928154"/>
                  </a:lnTo>
                  <a:lnTo>
                    <a:pt x="293522" y="1061643"/>
                  </a:lnTo>
                </a:path>
                <a:path w="1082039" h="1061720">
                  <a:moveTo>
                    <a:pt x="291058" y="622"/>
                  </a:moveTo>
                  <a:lnTo>
                    <a:pt x="302793" y="1059776"/>
                  </a:lnTo>
                </a:path>
                <a:path w="1082039" h="1061720">
                  <a:moveTo>
                    <a:pt x="406615" y="1043711"/>
                  </a:moveTo>
                  <a:lnTo>
                    <a:pt x="395478" y="6794"/>
                  </a:lnTo>
                </a:path>
                <a:path w="1082039" h="1061720">
                  <a:moveTo>
                    <a:pt x="417118" y="1039990"/>
                  </a:moveTo>
                  <a:lnTo>
                    <a:pt x="405993" y="17297"/>
                  </a:lnTo>
                </a:path>
                <a:path w="1082039" h="1061720">
                  <a:moveTo>
                    <a:pt x="601878" y="1007871"/>
                  </a:moveTo>
                  <a:lnTo>
                    <a:pt x="597560" y="25323"/>
                  </a:lnTo>
                </a:path>
                <a:path w="1082039" h="1061720">
                  <a:moveTo>
                    <a:pt x="612381" y="1007871"/>
                  </a:moveTo>
                  <a:lnTo>
                    <a:pt x="608050" y="32118"/>
                  </a:lnTo>
                </a:path>
                <a:path w="1082039" h="1061720">
                  <a:moveTo>
                    <a:pt x="785406" y="977582"/>
                  </a:moveTo>
                  <a:lnTo>
                    <a:pt x="778611" y="38912"/>
                  </a:lnTo>
                </a:path>
                <a:path w="1082039" h="1061720">
                  <a:moveTo>
                    <a:pt x="795909" y="977582"/>
                  </a:moveTo>
                  <a:lnTo>
                    <a:pt x="789114" y="45719"/>
                  </a:lnTo>
                </a:path>
                <a:path w="1082039" h="1061720">
                  <a:moveTo>
                    <a:pt x="943610" y="951014"/>
                  </a:moveTo>
                  <a:lnTo>
                    <a:pt x="937412" y="51282"/>
                  </a:lnTo>
                </a:path>
                <a:path w="1082039" h="1061720">
                  <a:moveTo>
                    <a:pt x="953490" y="951623"/>
                  </a:moveTo>
                  <a:lnTo>
                    <a:pt x="947940" y="58712"/>
                  </a:lnTo>
                </a:path>
                <a:path w="1082039" h="1061720">
                  <a:moveTo>
                    <a:pt x="393014" y="980681"/>
                  </a:moveTo>
                  <a:lnTo>
                    <a:pt x="383120" y="43256"/>
                  </a:lnTo>
                </a:path>
                <a:path w="1082039" h="1061720">
                  <a:moveTo>
                    <a:pt x="320700" y="991184"/>
                  </a:moveTo>
                  <a:lnTo>
                    <a:pt x="312051" y="39547"/>
                  </a:lnTo>
                  <a:lnTo>
                    <a:pt x="383120" y="43256"/>
                  </a:lnTo>
                </a:path>
                <a:path w="1082039" h="1061720">
                  <a:moveTo>
                    <a:pt x="1063498" y="62420"/>
                  </a:moveTo>
                  <a:lnTo>
                    <a:pt x="1073365" y="928154"/>
                  </a:lnTo>
                </a:path>
                <a:path w="1082039" h="1061720">
                  <a:moveTo>
                    <a:pt x="1067803" y="884288"/>
                  </a:moveTo>
                  <a:lnTo>
                    <a:pt x="952881" y="901572"/>
                  </a:lnTo>
                </a:path>
                <a:path w="1082039" h="1061720">
                  <a:moveTo>
                    <a:pt x="938047" y="904049"/>
                  </a:moveTo>
                  <a:lnTo>
                    <a:pt x="797763" y="924445"/>
                  </a:lnTo>
                </a:path>
                <a:path w="1082039" h="1061720">
                  <a:moveTo>
                    <a:pt x="785406" y="926287"/>
                  </a:moveTo>
                  <a:lnTo>
                    <a:pt x="618553" y="951623"/>
                  </a:lnTo>
                </a:path>
                <a:path w="1082039" h="1061720">
                  <a:moveTo>
                    <a:pt x="1067803" y="825576"/>
                  </a:moveTo>
                  <a:lnTo>
                    <a:pt x="952881" y="840409"/>
                  </a:lnTo>
                </a:path>
                <a:path w="1082039" h="1061720">
                  <a:moveTo>
                    <a:pt x="938047" y="842251"/>
                  </a:moveTo>
                  <a:lnTo>
                    <a:pt x="797763" y="861402"/>
                  </a:lnTo>
                </a:path>
                <a:path w="1082039" h="1061720">
                  <a:moveTo>
                    <a:pt x="785406" y="862647"/>
                  </a:moveTo>
                  <a:lnTo>
                    <a:pt x="618553" y="884910"/>
                  </a:lnTo>
                </a:path>
                <a:path w="1082039" h="1061720">
                  <a:moveTo>
                    <a:pt x="603732" y="953477"/>
                  </a:moveTo>
                  <a:lnTo>
                    <a:pt x="417741" y="981290"/>
                  </a:lnTo>
                </a:path>
                <a:path w="1082039" h="1061720">
                  <a:moveTo>
                    <a:pt x="394246" y="984389"/>
                  </a:moveTo>
                  <a:lnTo>
                    <a:pt x="302183" y="998613"/>
                  </a:lnTo>
                </a:path>
                <a:path w="1082039" h="1061720">
                  <a:moveTo>
                    <a:pt x="628446" y="896023"/>
                  </a:moveTo>
                  <a:lnTo>
                    <a:pt x="654392" y="892314"/>
                  </a:lnTo>
                </a:path>
                <a:path w="1082039" h="1061720">
                  <a:moveTo>
                    <a:pt x="666153" y="890460"/>
                  </a:moveTo>
                  <a:lnTo>
                    <a:pt x="695185" y="886739"/>
                  </a:lnTo>
                </a:path>
                <a:path w="1082039" h="1061720">
                  <a:moveTo>
                    <a:pt x="707555" y="885494"/>
                  </a:moveTo>
                  <a:lnTo>
                    <a:pt x="735990" y="881786"/>
                  </a:lnTo>
                </a:path>
                <a:path w="1082039" h="1061720">
                  <a:moveTo>
                    <a:pt x="745858" y="879957"/>
                  </a:moveTo>
                  <a:lnTo>
                    <a:pt x="774280" y="876236"/>
                  </a:lnTo>
                </a:path>
                <a:path w="1082039" h="1061720">
                  <a:moveTo>
                    <a:pt x="628446" y="905281"/>
                  </a:moveTo>
                  <a:lnTo>
                    <a:pt x="654392" y="901572"/>
                  </a:lnTo>
                </a:path>
                <a:path w="1082039" h="1061720">
                  <a:moveTo>
                    <a:pt x="628446" y="915161"/>
                  </a:moveTo>
                  <a:lnTo>
                    <a:pt x="654392" y="911466"/>
                  </a:lnTo>
                </a:path>
                <a:path w="1082039" h="1061720">
                  <a:moveTo>
                    <a:pt x="628446" y="924445"/>
                  </a:moveTo>
                  <a:lnTo>
                    <a:pt x="654392" y="920724"/>
                  </a:lnTo>
                </a:path>
                <a:path w="1082039" h="1061720">
                  <a:moveTo>
                    <a:pt x="628446" y="933716"/>
                  </a:moveTo>
                  <a:lnTo>
                    <a:pt x="654392" y="929995"/>
                  </a:lnTo>
                </a:path>
                <a:path w="1082039" h="1061720">
                  <a:moveTo>
                    <a:pt x="628446" y="943609"/>
                  </a:moveTo>
                  <a:lnTo>
                    <a:pt x="654392" y="939279"/>
                  </a:lnTo>
                </a:path>
                <a:path w="1082039" h="1061720">
                  <a:moveTo>
                    <a:pt x="666153" y="900341"/>
                  </a:moveTo>
                  <a:lnTo>
                    <a:pt x="695185" y="896023"/>
                  </a:lnTo>
                </a:path>
                <a:path w="1082039" h="1061720">
                  <a:moveTo>
                    <a:pt x="666153" y="909612"/>
                  </a:moveTo>
                  <a:lnTo>
                    <a:pt x="695185" y="905281"/>
                  </a:lnTo>
                </a:path>
                <a:path w="1082039" h="1061720">
                  <a:moveTo>
                    <a:pt x="666153" y="918883"/>
                  </a:moveTo>
                  <a:lnTo>
                    <a:pt x="695185" y="914552"/>
                  </a:lnTo>
                </a:path>
                <a:path w="1082039" h="1061720">
                  <a:moveTo>
                    <a:pt x="666153" y="928154"/>
                  </a:moveTo>
                  <a:lnTo>
                    <a:pt x="695185" y="923823"/>
                  </a:lnTo>
                </a:path>
                <a:path w="1082039" h="1061720">
                  <a:moveTo>
                    <a:pt x="666153" y="937412"/>
                  </a:moveTo>
                  <a:lnTo>
                    <a:pt x="695185" y="933081"/>
                  </a:lnTo>
                </a:path>
                <a:path w="1082039" h="1061720">
                  <a:moveTo>
                    <a:pt x="707555" y="894156"/>
                  </a:moveTo>
                  <a:lnTo>
                    <a:pt x="735990" y="890460"/>
                  </a:lnTo>
                </a:path>
                <a:path w="1082039" h="1061720">
                  <a:moveTo>
                    <a:pt x="707555" y="904049"/>
                  </a:moveTo>
                  <a:lnTo>
                    <a:pt x="735990" y="899731"/>
                  </a:lnTo>
                </a:path>
                <a:path w="1082039" h="1061720">
                  <a:moveTo>
                    <a:pt x="707555" y="912698"/>
                  </a:moveTo>
                  <a:lnTo>
                    <a:pt x="735990" y="908367"/>
                  </a:lnTo>
                </a:path>
                <a:path w="1082039" h="1061720">
                  <a:moveTo>
                    <a:pt x="707555" y="921956"/>
                  </a:moveTo>
                  <a:lnTo>
                    <a:pt x="735990" y="917651"/>
                  </a:lnTo>
                </a:path>
                <a:path w="1082039" h="1061720">
                  <a:moveTo>
                    <a:pt x="707555" y="930617"/>
                  </a:moveTo>
                  <a:lnTo>
                    <a:pt x="735990" y="926287"/>
                  </a:lnTo>
                </a:path>
                <a:path w="1082039" h="1061720">
                  <a:moveTo>
                    <a:pt x="745858" y="889215"/>
                  </a:moveTo>
                  <a:lnTo>
                    <a:pt x="774280" y="885494"/>
                  </a:lnTo>
                </a:path>
                <a:path w="1082039" h="1061720">
                  <a:moveTo>
                    <a:pt x="745858" y="897864"/>
                  </a:moveTo>
                  <a:lnTo>
                    <a:pt x="774280" y="894156"/>
                  </a:lnTo>
                </a:path>
                <a:path w="1082039" h="1061720">
                  <a:moveTo>
                    <a:pt x="745858" y="907148"/>
                  </a:moveTo>
                  <a:lnTo>
                    <a:pt x="774280" y="902817"/>
                  </a:lnTo>
                </a:path>
                <a:path w="1082039" h="1061720">
                  <a:moveTo>
                    <a:pt x="745858" y="915796"/>
                  </a:moveTo>
                  <a:lnTo>
                    <a:pt x="774280" y="912075"/>
                  </a:lnTo>
                </a:path>
                <a:path w="1082039" h="1061720">
                  <a:moveTo>
                    <a:pt x="745858" y="925067"/>
                  </a:moveTo>
                  <a:lnTo>
                    <a:pt x="774280" y="9207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250222" y="3545789"/>
              <a:ext cx="26034" cy="1905"/>
            </a:xfrm>
            <a:custGeom>
              <a:avLst/>
              <a:gdLst/>
              <a:ahLst/>
              <a:cxnLst/>
              <a:rect l="l" t="t" r="r" b="b"/>
              <a:pathLst>
                <a:path w="26035" h="1904">
                  <a:moveTo>
                    <a:pt x="-2286" y="933"/>
                  </a:moveTo>
                  <a:lnTo>
                    <a:pt x="28244" y="933"/>
                  </a:lnTo>
                </a:path>
              </a:pathLst>
            </a:custGeom>
            <a:ln w="64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285007" y="3549503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34239" y="0"/>
                  </a:lnTo>
                </a:path>
                <a:path w="75564" h="2539">
                  <a:moveTo>
                    <a:pt x="42037" y="2463"/>
                  </a:moveTo>
                  <a:lnTo>
                    <a:pt x="75044" y="2463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367646" y="3553218"/>
              <a:ext cx="27940" cy="2540"/>
            </a:xfrm>
            <a:custGeom>
              <a:avLst/>
              <a:gdLst/>
              <a:ahLst/>
              <a:cxnLst/>
              <a:rect l="l" t="t" r="r" b="b"/>
              <a:pathLst>
                <a:path w="27939" h="2539">
                  <a:moveTo>
                    <a:pt x="-2285" y="1231"/>
                  </a:moveTo>
                  <a:lnTo>
                    <a:pt x="30099" y="1231"/>
                  </a:lnTo>
                </a:path>
              </a:pathLst>
            </a:custGeom>
            <a:ln w="70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250222" y="3553218"/>
              <a:ext cx="26034" cy="1905"/>
            </a:xfrm>
            <a:custGeom>
              <a:avLst/>
              <a:gdLst/>
              <a:ahLst/>
              <a:cxnLst/>
              <a:rect l="l" t="t" r="r" b="b"/>
              <a:pathLst>
                <a:path w="26035" h="1904">
                  <a:moveTo>
                    <a:pt x="-2286" y="927"/>
                  </a:moveTo>
                  <a:lnTo>
                    <a:pt x="28244" y="927"/>
                  </a:lnTo>
                </a:path>
              </a:pathLst>
            </a:custGeom>
            <a:ln w="64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250222" y="3560622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70">
                  <a:moveTo>
                    <a:pt x="-2286" y="622"/>
                  </a:moveTo>
                  <a:lnTo>
                    <a:pt x="28244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250222" y="3567417"/>
              <a:ext cx="26034" cy="1905"/>
            </a:xfrm>
            <a:custGeom>
              <a:avLst/>
              <a:gdLst/>
              <a:ahLst/>
              <a:cxnLst/>
              <a:rect l="l" t="t" r="r" b="b"/>
              <a:pathLst>
                <a:path w="26035" h="1904">
                  <a:moveTo>
                    <a:pt x="-2286" y="933"/>
                  </a:moveTo>
                  <a:lnTo>
                    <a:pt x="28244" y="933"/>
                  </a:lnTo>
                </a:path>
              </a:pathLst>
            </a:custGeom>
            <a:ln w="64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250222" y="3574846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70">
                  <a:moveTo>
                    <a:pt x="-2286" y="615"/>
                  </a:moveTo>
                  <a:lnTo>
                    <a:pt x="28244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250222" y="3581628"/>
              <a:ext cx="26034" cy="1905"/>
            </a:xfrm>
            <a:custGeom>
              <a:avLst/>
              <a:gdLst/>
              <a:ahLst/>
              <a:cxnLst/>
              <a:rect l="l" t="t" r="r" b="b"/>
              <a:pathLst>
                <a:path w="26035" h="1904">
                  <a:moveTo>
                    <a:pt x="-2286" y="933"/>
                  </a:moveTo>
                  <a:lnTo>
                    <a:pt x="28244" y="933"/>
                  </a:lnTo>
                </a:path>
              </a:pathLst>
            </a:custGeom>
            <a:ln w="64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287293" y="355568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-2286" y="615"/>
                  </a:moveTo>
                  <a:lnTo>
                    <a:pt x="31953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287293" y="356309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-2286" y="622"/>
                  </a:moveTo>
                  <a:lnTo>
                    <a:pt x="31953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285007" y="3570522"/>
              <a:ext cx="34290" cy="6985"/>
            </a:xfrm>
            <a:custGeom>
              <a:avLst/>
              <a:gdLst/>
              <a:ahLst/>
              <a:cxnLst/>
              <a:rect l="l" t="t" r="r" b="b"/>
              <a:pathLst>
                <a:path w="34289" h="6985">
                  <a:moveTo>
                    <a:pt x="0" y="0"/>
                  </a:moveTo>
                  <a:lnTo>
                    <a:pt x="34239" y="0"/>
                  </a:lnTo>
                </a:path>
                <a:path w="34289" h="6985">
                  <a:moveTo>
                    <a:pt x="0" y="6794"/>
                  </a:moveTo>
                  <a:lnTo>
                    <a:pt x="34239" y="6794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287293" y="358411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-2286" y="609"/>
                  </a:moveTo>
                  <a:lnTo>
                    <a:pt x="31953" y="609"/>
                  </a:lnTo>
                </a:path>
              </a:pathLst>
            </a:custGeom>
            <a:ln w="57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329330" y="3558158"/>
              <a:ext cx="28575" cy="1905"/>
            </a:xfrm>
            <a:custGeom>
              <a:avLst/>
              <a:gdLst/>
              <a:ahLst/>
              <a:cxnLst/>
              <a:rect l="l" t="t" r="r" b="b"/>
              <a:pathLst>
                <a:path w="28575" h="1904">
                  <a:moveTo>
                    <a:pt x="-2286" y="927"/>
                  </a:moveTo>
                  <a:lnTo>
                    <a:pt x="30721" y="927"/>
                  </a:lnTo>
                </a:path>
              </a:pathLst>
            </a:custGeom>
            <a:ln w="64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29330" y="3564953"/>
              <a:ext cx="28575" cy="1905"/>
            </a:xfrm>
            <a:custGeom>
              <a:avLst/>
              <a:gdLst/>
              <a:ahLst/>
              <a:cxnLst/>
              <a:rect l="l" t="t" r="r" b="b"/>
              <a:pathLst>
                <a:path w="28575" h="1904">
                  <a:moveTo>
                    <a:pt x="-2286" y="927"/>
                  </a:moveTo>
                  <a:lnTo>
                    <a:pt x="30721" y="927"/>
                  </a:lnTo>
                </a:path>
              </a:pathLst>
            </a:custGeom>
            <a:ln w="64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329330" y="3571747"/>
              <a:ext cx="28575" cy="1905"/>
            </a:xfrm>
            <a:custGeom>
              <a:avLst/>
              <a:gdLst/>
              <a:ahLst/>
              <a:cxnLst/>
              <a:rect l="l" t="t" r="r" b="b"/>
              <a:pathLst>
                <a:path w="28575" h="1904">
                  <a:moveTo>
                    <a:pt x="-2286" y="933"/>
                  </a:moveTo>
                  <a:lnTo>
                    <a:pt x="30721" y="933"/>
                  </a:lnTo>
                </a:path>
              </a:pathLst>
            </a:custGeom>
            <a:ln w="64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29330" y="3578542"/>
              <a:ext cx="28575" cy="1905"/>
            </a:xfrm>
            <a:custGeom>
              <a:avLst/>
              <a:gdLst/>
              <a:ahLst/>
              <a:cxnLst/>
              <a:rect l="l" t="t" r="r" b="b"/>
              <a:pathLst>
                <a:path w="28575" h="1904">
                  <a:moveTo>
                    <a:pt x="-2286" y="933"/>
                  </a:moveTo>
                  <a:lnTo>
                    <a:pt x="30721" y="933"/>
                  </a:lnTo>
                </a:path>
              </a:pathLst>
            </a:custGeom>
            <a:ln w="64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29330" y="3585336"/>
              <a:ext cx="28575" cy="1905"/>
            </a:xfrm>
            <a:custGeom>
              <a:avLst/>
              <a:gdLst/>
              <a:ahLst/>
              <a:cxnLst/>
              <a:rect l="l" t="t" r="r" b="b"/>
              <a:pathLst>
                <a:path w="28575" h="1904">
                  <a:moveTo>
                    <a:pt x="-2286" y="933"/>
                  </a:moveTo>
                  <a:lnTo>
                    <a:pt x="30721" y="933"/>
                  </a:lnTo>
                </a:path>
              </a:pathLst>
            </a:custGeom>
            <a:ln w="64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367646" y="3560013"/>
              <a:ext cx="27940" cy="1905"/>
            </a:xfrm>
            <a:custGeom>
              <a:avLst/>
              <a:gdLst/>
              <a:ahLst/>
              <a:cxnLst/>
              <a:rect l="l" t="t" r="r" b="b"/>
              <a:pathLst>
                <a:path w="27939" h="1904">
                  <a:moveTo>
                    <a:pt x="-2285" y="927"/>
                  </a:moveTo>
                  <a:lnTo>
                    <a:pt x="30099" y="927"/>
                  </a:lnTo>
                </a:path>
              </a:pathLst>
            </a:custGeom>
            <a:ln w="64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67646" y="356741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39" h="1270">
                  <a:moveTo>
                    <a:pt x="-2285" y="622"/>
                  </a:moveTo>
                  <a:lnTo>
                    <a:pt x="30099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67646" y="3574211"/>
              <a:ext cx="27940" cy="635"/>
            </a:xfrm>
            <a:custGeom>
              <a:avLst/>
              <a:gdLst/>
              <a:ahLst/>
              <a:cxnLst/>
              <a:rect l="l" t="t" r="r" b="b"/>
              <a:pathLst>
                <a:path w="27939" h="635">
                  <a:moveTo>
                    <a:pt x="-2285" y="317"/>
                  </a:moveTo>
                  <a:lnTo>
                    <a:pt x="30099" y="317"/>
                  </a:lnTo>
                </a:path>
              </a:pathLst>
            </a:custGeom>
            <a:ln w="52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367646" y="3581018"/>
              <a:ext cx="27940" cy="635"/>
            </a:xfrm>
            <a:custGeom>
              <a:avLst/>
              <a:gdLst/>
              <a:ahLst/>
              <a:cxnLst/>
              <a:rect l="l" t="t" r="r" b="b"/>
              <a:pathLst>
                <a:path w="27939" h="635">
                  <a:moveTo>
                    <a:pt x="-2285" y="304"/>
                  </a:moveTo>
                  <a:lnTo>
                    <a:pt x="30099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367646" y="3587203"/>
              <a:ext cx="27940" cy="1905"/>
            </a:xfrm>
            <a:custGeom>
              <a:avLst/>
              <a:gdLst/>
              <a:ahLst/>
              <a:cxnLst/>
              <a:rect l="l" t="t" r="r" b="b"/>
              <a:pathLst>
                <a:path w="27939" h="1904">
                  <a:moveTo>
                    <a:pt x="-2285" y="920"/>
                  </a:moveTo>
                  <a:lnTo>
                    <a:pt x="30099" y="920"/>
                  </a:lnTo>
                </a:path>
              </a:pathLst>
            </a:custGeom>
            <a:ln w="64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436226" y="4331208"/>
              <a:ext cx="118745" cy="61594"/>
            </a:xfrm>
            <a:custGeom>
              <a:avLst/>
              <a:gdLst/>
              <a:ahLst/>
              <a:cxnLst/>
              <a:rect l="l" t="t" r="r" b="b"/>
              <a:pathLst>
                <a:path w="118745" h="61595">
                  <a:moveTo>
                    <a:pt x="0" y="16662"/>
                  </a:moveTo>
                  <a:lnTo>
                    <a:pt x="21018" y="13588"/>
                  </a:lnTo>
                </a:path>
                <a:path w="118745" h="61595">
                  <a:moveTo>
                    <a:pt x="30911" y="12357"/>
                  </a:moveTo>
                  <a:lnTo>
                    <a:pt x="54381" y="8648"/>
                  </a:lnTo>
                </a:path>
                <a:path w="118745" h="61595">
                  <a:moveTo>
                    <a:pt x="64274" y="7404"/>
                  </a:moveTo>
                  <a:lnTo>
                    <a:pt x="87769" y="4317"/>
                  </a:lnTo>
                </a:path>
                <a:path w="118745" h="61595">
                  <a:moveTo>
                    <a:pt x="96405" y="3721"/>
                  </a:moveTo>
                  <a:lnTo>
                    <a:pt x="118656" y="0"/>
                  </a:lnTo>
                </a:path>
                <a:path w="118745" h="61595">
                  <a:moveTo>
                    <a:pt x="0" y="25336"/>
                  </a:moveTo>
                  <a:lnTo>
                    <a:pt x="21018" y="22237"/>
                  </a:lnTo>
                </a:path>
                <a:path w="118745" h="61595">
                  <a:moveTo>
                    <a:pt x="0" y="34607"/>
                  </a:moveTo>
                  <a:lnTo>
                    <a:pt x="21018" y="31495"/>
                  </a:lnTo>
                </a:path>
                <a:path w="118745" h="61595">
                  <a:moveTo>
                    <a:pt x="0" y="43256"/>
                  </a:moveTo>
                  <a:lnTo>
                    <a:pt x="21018" y="40157"/>
                  </a:lnTo>
                </a:path>
                <a:path w="118745" h="61595">
                  <a:moveTo>
                    <a:pt x="0" y="52527"/>
                  </a:moveTo>
                  <a:lnTo>
                    <a:pt x="21018" y="49441"/>
                  </a:lnTo>
                </a:path>
                <a:path w="118745" h="61595">
                  <a:moveTo>
                    <a:pt x="0" y="61163"/>
                  </a:moveTo>
                  <a:lnTo>
                    <a:pt x="21018" y="58077"/>
                  </a:lnTo>
                </a:path>
                <a:path w="118745" h="61595">
                  <a:moveTo>
                    <a:pt x="30911" y="21005"/>
                  </a:moveTo>
                  <a:lnTo>
                    <a:pt x="54381" y="17919"/>
                  </a:lnTo>
                </a:path>
                <a:path w="118745" h="61595">
                  <a:moveTo>
                    <a:pt x="30911" y="29667"/>
                  </a:moveTo>
                  <a:lnTo>
                    <a:pt x="54381" y="26568"/>
                  </a:lnTo>
                </a:path>
                <a:path w="118745" h="61595">
                  <a:moveTo>
                    <a:pt x="30911" y="38925"/>
                  </a:moveTo>
                  <a:lnTo>
                    <a:pt x="54381" y="35217"/>
                  </a:lnTo>
                </a:path>
                <a:path w="118745" h="61595">
                  <a:moveTo>
                    <a:pt x="30911" y="47574"/>
                  </a:moveTo>
                  <a:lnTo>
                    <a:pt x="54381" y="43865"/>
                  </a:lnTo>
                </a:path>
                <a:path w="118745" h="61595">
                  <a:moveTo>
                    <a:pt x="30911" y="56845"/>
                  </a:moveTo>
                  <a:lnTo>
                    <a:pt x="54381" y="52527"/>
                  </a:lnTo>
                </a:path>
                <a:path w="118745" h="61595">
                  <a:moveTo>
                    <a:pt x="64274" y="16078"/>
                  </a:moveTo>
                  <a:lnTo>
                    <a:pt x="87769" y="12966"/>
                  </a:lnTo>
                </a:path>
                <a:path w="118745" h="61595">
                  <a:moveTo>
                    <a:pt x="64274" y="25336"/>
                  </a:moveTo>
                  <a:lnTo>
                    <a:pt x="87769" y="21628"/>
                  </a:lnTo>
                </a:path>
                <a:path w="118745" h="61595">
                  <a:moveTo>
                    <a:pt x="64274" y="33375"/>
                  </a:moveTo>
                  <a:lnTo>
                    <a:pt x="87769" y="30289"/>
                  </a:lnTo>
                </a:path>
                <a:path w="118745" h="61595">
                  <a:moveTo>
                    <a:pt x="64274" y="42633"/>
                  </a:moveTo>
                  <a:lnTo>
                    <a:pt x="87769" y="38925"/>
                  </a:lnTo>
                </a:path>
                <a:path w="118745" h="61595">
                  <a:moveTo>
                    <a:pt x="64274" y="50672"/>
                  </a:moveTo>
                  <a:lnTo>
                    <a:pt x="87769" y="46964"/>
                  </a:lnTo>
                </a:path>
                <a:path w="118745" h="61595">
                  <a:moveTo>
                    <a:pt x="96405" y="11747"/>
                  </a:moveTo>
                  <a:lnTo>
                    <a:pt x="118656" y="8648"/>
                  </a:lnTo>
                </a:path>
                <a:path w="118745" h="61595">
                  <a:moveTo>
                    <a:pt x="96405" y="20383"/>
                  </a:moveTo>
                  <a:lnTo>
                    <a:pt x="118656" y="17310"/>
                  </a:lnTo>
                </a:path>
                <a:path w="118745" h="61595">
                  <a:moveTo>
                    <a:pt x="96405" y="29032"/>
                  </a:moveTo>
                  <a:lnTo>
                    <a:pt x="118656" y="25336"/>
                  </a:lnTo>
                </a:path>
                <a:path w="118745" h="61595">
                  <a:moveTo>
                    <a:pt x="96405" y="37071"/>
                  </a:moveTo>
                  <a:lnTo>
                    <a:pt x="118656" y="33985"/>
                  </a:lnTo>
                </a:path>
                <a:path w="118745" h="61595">
                  <a:moveTo>
                    <a:pt x="96405" y="46342"/>
                  </a:moveTo>
                  <a:lnTo>
                    <a:pt x="118656" y="426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430676" y="3875798"/>
              <a:ext cx="22860" cy="635"/>
            </a:xfrm>
            <a:custGeom>
              <a:avLst/>
              <a:gdLst/>
              <a:ahLst/>
              <a:cxnLst/>
              <a:rect l="l" t="t" r="r" b="b"/>
              <a:pathLst>
                <a:path w="22860" h="635">
                  <a:moveTo>
                    <a:pt x="-2286" y="298"/>
                  </a:moveTo>
                  <a:lnTo>
                    <a:pt x="24523" y="298"/>
                  </a:lnTo>
                </a:path>
              </a:pathLst>
            </a:custGeom>
            <a:ln w="5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462807" y="3874554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22"/>
                  </a:moveTo>
                  <a:lnTo>
                    <a:pt x="27000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498024" y="3873919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317"/>
                  </a:moveTo>
                  <a:lnTo>
                    <a:pt x="27000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531412" y="3873309"/>
              <a:ext cx="23495" cy="635"/>
            </a:xfrm>
            <a:custGeom>
              <a:avLst/>
              <a:gdLst/>
              <a:ahLst/>
              <a:cxnLst/>
              <a:rect l="l" t="t" r="r" b="b"/>
              <a:pathLst>
                <a:path w="23495" h="635">
                  <a:moveTo>
                    <a:pt x="-2286" y="304"/>
                  </a:moveTo>
                  <a:lnTo>
                    <a:pt x="25755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430676" y="3884434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60">
                  <a:moveTo>
                    <a:pt x="0" y="0"/>
                  </a:moveTo>
                  <a:lnTo>
                    <a:pt x="2223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430676" y="3892461"/>
              <a:ext cx="22860" cy="635"/>
            </a:xfrm>
            <a:custGeom>
              <a:avLst/>
              <a:gdLst/>
              <a:ahLst/>
              <a:cxnLst/>
              <a:rect l="l" t="t" r="r" b="b"/>
              <a:pathLst>
                <a:path w="22860" h="635">
                  <a:moveTo>
                    <a:pt x="-2286" y="317"/>
                  </a:moveTo>
                  <a:lnTo>
                    <a:pt x="24523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428390" y="3901433"/>
              <a:ext cx="27305" cy="8890"/>
            </a:xfrm>
            <a:custGeom>
              <a:avLst/>
              <a:gdLst/>
              <a:ahLst/>
              <a:cxnLst/>
              <a:rect l="l" t="t" r="r" b="b"/>
              <a:pathLst>
                <a:path w="27304" h="8889">
                  <a:moveTo>
                    <a:pt x="0" y="0"/>
                  </a:moveTo>
                  <a:lnTo>
                    <a:pt x="26809" y="0"/>
                  </a:lnTo>
                </a:path>
                <a:path w="27304" h="8889">
                  <a:moveTo>
                    <a:pt x="0" y="8636"/>
                  </a:moveTo>
                  <a:lnTo>
                    <a:pt x="26809" y="8636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430676" y="391781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-2286" y="615"/>
                  </a:moveTo>
                  <a:lnTo>
                    <a:pt x="24523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430676" y="392645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-2286" y="609"/>
                  </a:moveTo>
                  <a:lnTo>
                    <a:pt x="24523" y="609"/>
                  </a:lnTo>
                </a:path>
              </a:pathLst>
            </a:custGeom>
            <a:ln w="57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430676" y="3935107"/>
              <a:ext cx="22860" cy="635"/>
            </a:xfrm>
            <a:custGeom>
              <a:avLst/>
              <a:gdLst/>
              <a:ahLst/>
              <a:cxnLst/>
              <a:rect l="l" t="t" r="r" b="b"/>
              <a:pathLst>
                <a:path w="22860" h="635">
                  <a:moveTo>
                    <a:pt x="-2286" y="304"/>
                  </a:moveTo>
                  <a:lnTo>
                    <a:pt x="24523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430676" y="394313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-2286" y="615"/>
                  </a:moveTo>
                  <a:lnTo>
                    <a:pt x="24523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430676" y="395179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-2286" y="622"/>
                  </a:moveTo>
                  <a:lnTo>
                    <a:pt x="24523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430676" y="3960444"/>
              <a:ext cx="22860" cy="635"/>
            </a:xfrm>
            <a:custGeom>
              <a:avLst/>
              <a:gdLst/>
              <a:ahLst/>
              <a:cxnLst/>
              <a:rect l="l" t="t" r="r" b="b"/>
              <a:pathLst>
                <a:path w="22860" h="635">
                  <a:moveTo>
                    <a:pt x="-2286" y="304"/>
                  </a:moveTo>
                  <a:lnTo>
                    <a:pt x="24523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430676" y="396845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-2286" y="622"/>
                  </a:moveTo>
                  <a:lnTo>
                    <a:pt x="24523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462807" y="3883202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304"/>
                  </a:moveTo>
                  <a:lnTo>
                    <a:pt x="27000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462807" y="3891838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0" y="0"/>
                  </a:moveTo>
                  <a:lnTo>
                    <a:pt x="2471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462807" y="3899877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311"/>
                  </a:moveTo>
                  <a:lnTo>
                    <a:pt x="27000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462807" y="3908539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304"/>
                  </a:moveTo>
                  <a:lnTo>
                    <a:pt x="27000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462807" y="391717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0" y="0"/>
                  </a:moveTo>
                  <a:lnTo>
                    <a:pt x="2471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462807" y="3924592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22"/>
                  </a:moveTo>
                  <a:lnTo>
                    <a:pt x="27000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462807" y="3933240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22"/>
                  </a:moveTo>
                  <a:lnTo>
                    <a:pt x="27000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462807" y="3941902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304"/>
                  </a:moveTo>
                  <a:lnTo>
                    <a:pt x="27000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460521" y="3950544"/>
              <a:ext cx="29845" cy="8890"/>
            </a:xfrm>
            <a:custGeom>
              <a:avLst/>
              <a:gdLst/>
              <a:ahLst/>
              <a:cxnLst/>
              <a:rect l="l" t="t" r="r" b="b"/>
              <a:pathLst>
                <a:path w="29845" h="8889">
                  <a:moveTo>
                    <a:pt x="0" y="0"/>
                  </a:moveTo>
                  <a:lnTo>
                    <a:pt x="29286" y="0"/>
                  </a:lnTo>
                </a:path>
                <a:path w="29845" h="8889">
                  <a:moveTo>
                    <a:pt x="0" y="8661"/>
                  </a:moveTo>
                  <a:lnTo>
                    <a:pt x="29286" y="8661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462807" y="3967238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311"/>
                  </a:moveTo>
                  <a:lnTo>
                    <a:pt x="27000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498024" y="3881958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22"/>
                  </a:moveTo>
                  <a:lnTo>
                    <a:pt x="27000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498024" y="3890619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298"/>
                  </a:moveTo>
                  <a:lnTo>
                    <a:pt x="27000" y="298"/>
                  </a:lnTo>
                </a:path>
              </a:pathLst>
            </a:custGeom>
            <a:ln w="5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498024" y="389925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4">
                  <a:moveTo>
                    <a:pt x="0" y="0"/>
                  </a:moveTo>
                  <a:lnTo>
                    <a:pt x="2471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498024" y="3906685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15"/>
                  </a:moveTo>
                  <a:lnTo>
                    <a:pt x="27000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498024" y="3915333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15"/>
                  </a:moveTo>
                  <a:lnTo>
                    <a:pt x="27000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498024" y="3923982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304"/>
                  </a:moveTo>
                  <a:lnTo>
                    <a:pt x="27000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498024" y="3931399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15"/>
                  </a:moveTo>
                  <a:lnTo>
                    <a:pt x="27000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498024" y="3940035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22"/>
                  </a:moveTo>
                  <a:lnTo>
                    <a:pt x="27000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498024" y="3948709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-2286" y="304"/>
                  </a:moveTo>
                  <a:lnTo>
                    <a:pt x="27000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498024" y="3956735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-2286" y="615"/>
                  </a:moveTo>
                  <a:lnTo>
                    <a:pt x="27000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498024" y="3964749"/>
              <a:ext cx="24765" cy="1905"/>
            </a:xfrm>
            <a:custGeom>
              <a:avLst/>
              <a:gdLst/>
              <a:ahLst/>
              <a:cxnLst/>
              <a:rect l="l" t="t" r="r" b="b"/>
              <a:pathLst>
                <a:path w="24764" h="1904">
                  <a:moveTo>
                    <a:pt x="-2286" y="939"/>
                  </a:moveTo>
                  <a:lnTo>
                    <a:pt x="27000" y="939"/>
                  </a:lnTo>
                </a:path>
              </a:pathLst>
            </a:custGeom>
            <a:ln w="64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529126" y="3881653"/>
              <a:ext cx="28575" cy="17145"/>
            </a:xfrm>
            <a:custGeom>
              <a:avLst/>
              <a:gdLst/>
              <a:ahLst/>
              <a:cxnLst/>
              <a:rect l="l" t="t" r="r" b="b"/>
              <a:pathLst>
                <a:path w="28575" h="17145">
                  <a:moveTo>
                    <a:pt x="0" y="0"/>
                  </a:moveTo>
                  <a:lnTo>
                    <a:pt x="28041" y="0"/>
                  </a:lnTo>
                </a:path>
                <a:path w="28575" h="17145">
                  <a:moveTo>
                    <a:pt x="0" y="8039"/>
                  </a:moveTo>
                  <a:lnTo>
                    <a:pt x="28041" y="8039"/>
                  </a:lnTo>
                </a:path>
                <a:path w="28575" h="17145">
                  <a:moveTo>
                    <a:pt x="0" y="16687"/>
                  </a:moveTo>
                  <a:lnTo>
                    <a:pt x="28041" y="16687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531412" y="3906050"/>
              <a:ext cx="23495" cy="635"/>
            </a:xfrm>
            <a:custGeom>
              <a:avLst/>
              <a:gdLst/>
              <a:ahLst/>
              <a:cxnLst/>
              <a:rect l="l" t="t" r="r" b="b"/>
              <a:pathLst>
                <a:path w="23495" h="635">
                  <a:moveTo>
                    <a:pt x="-2286" y="317"/>
                  </a:moveTo>
                  <a:lnTo>
                    <a:pt x="25755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531412" y="3914089"/>
              <a:ext cx="23495" cy="635"/>
            </a:xfrm>
            <a:custGeom>
              <a:avLst/>
              <a:gdLst/>
              <a:ahLst/>
              <a:cxnLst/>
              <a:rect l="l" t="t" r="r" b="b"/>
              <a:pathLst>
                <a:path w="23495" h="635">
                  <a:moveTo>
                    <a:pt x="-2286" y="311"/>
                  </a:moveTo>
                  <a:lnTo>
                    <a:pt x="25755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531412" y="3922128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-2286" y="622"/>
                  </a:moveTo>
                  <a:lnTo>
                    <a:pt x="25755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529126" y="3931088"/>
              <a:ext cx="28575" cy="8255"/>
            </a:xfrm>
            <a:custGeom>
              <a:avLst/>
              <a:gdLst/>
              <a:ahLst/>
              <a:cxnLst/>
              <a:rect l="l" t="t" r="r" b="b"/>
              <a:pathLst>
                <a:path w="28575" h="8254">
                  <a:moveTo>
                    <a:pt x="0" y="0"/>
                  </a:moveTo>
                  <a:lnTo>
                    <a:pt x="28041" y="0"/>
                  </a:lnTo>
                </a:path>
                <a:path w="28575" h="8254">
                  <a:moveTo>
                    <a:pt x="0" y="8039"/>
                  </a:moveTo>
                  <a:lnTo>
                    <a:pt x="28041" y="8039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531412" y="3946829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-2286" y="622"/>
                  </a:moveTo>
                  <a:lnTo>
                    <a:pt x="25755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531412" y="3955491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-2286" y="622"/>
                  </a:moveTo>
                  <a:lnTo>
                    <a:pt x="25755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531412" y="3963530"/>
              <a:ext cx="23495" cy="635"/>
            </a:xfrm>
            <a:custGeom>
              <a:avLst/>
              <a:gdLst/>
              <a:ahLst/>
              <a:cxnLst/>
              <a:rect l="l" t="t" r="r" b="b"/>
              <a:pathLst>
                <a:path w="23495" h="635">
                  <a:moveTo>
                    <a:pt x="-2286" y="311"/>
                  </a:moveTo>
                  <a:lnTo>
                    <a:pt x="25755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590709" y="4323791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-2286" y="927"/>
                  </a:moveTo>
                  <a:lnTo>
                    <a:pt x="20231" y="927"/>
                  </a:lnTo>
                </a:path>
              </a:pathLst>
            </a:custGeom>
            <a:ln w="64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616668" y="43200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-2286" y="1231"/>
                  </a:moveTo>
                  <a:lnTo>
                    <a:pt x="22669" y="1231"/>
                  </a:lnTo>
                </a:path>
              </a:pathLst>
            </a:custGeom>
            <a:ln w="70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645103" y="4316996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-2286" y="920"/>
                  </a:moveTo>
                  <a:lnTo>
                    <a:pt x="21437" y="920"/>
                  </a:lnTo>
                </a:path>
              </a:pathLst>
            </a:custGeom>
            <a:ln w="64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590709" y="4313288"/>
              <a:ext cx="99695" cy="22225"/>
            </a:xfrm>
            <a:custGeom>
              <a:avLst/>
              <a:gdLst/>
              <a:ahLst/>
              <a:cxnLst/>
              <a:rect l="l" t="t" r="r" b="b"/>
              <a:pathLst>
                <a:path w="99695" h="22225">
                  <a:moveTo>
                    <a:pt x="80352" y="2463"/>
                  </a:moveTo>
                  <a:lnTo>
                    <a:pt x="99491" y="0"/>
                  </a:lnTo>
                </a:path>
                <a:path w="99695" h="22225">
                  <a:moveTo>
                    <a:pt x="0" y="21640"/>
                  </a:moveTo>
                  <a:lnTo>
                    <a:pt x="17945" y="191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590709" y="4341710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-2286" y="927"/>
                  </a:moveTo>
                  <a:lnTo>
                    <a:pt x="20231" y="927"/>
                  </a:lnTo>
                </a:path>
              </a:pathLst>
            </a:custGeom>
            <a:ln w="64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590709" y="4350359"/>
              <a:ext cx="18415" cy="20955"/>
            </a:xfrm>
            <a:custGeom>
              <a:avLst/>
              <a:gdLst/>
              <a:ahLst/>
              <a:cxnLst/>
              <a:rect l="l" t="t" r="r" b="b"/>
              <a:pathLst>
                <a:path w="18414" h="20954">
                  <a:moveTo>
                    <a:pt x="0" y="2476"/>
                  </a:moveTo>
                  <a:lnTo>
                    <a:pt x="17945" y="0"/>
                  </a:lnTo>
                </a:path>
                <a:path w="18414" h="20954">
                  <a:moveTo>
                    <a:pt x="0" y="11760"/>
                  </a:moveTo>
                  <a:lnTo>
                    <a:pt x="17945" y="9271"/>
                  </a:lnTo>
                </a:path>
                <a:path w="18414" h="20954">
                  <a:moveTo>
                    <a:pt x="0" y="20396"/>
                  </a:moveTo>
                  <a:lnTo>
                    <a:pt x="17945" y="179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614381" y="4329969"/>
              <a:ext cx="25400" cy="9525"/>
            </a:xfrm>
            <a:custGeom>
              <a:avLst/>
              <a:gdLst/>
              <a:ahLst/>
              <a:cxnLst/>
              <a:rect l="l" t="t" r="r" b="b"/>
              <a:pathLst>
                <a:path w="25400" h="9525">
                  <a:moveTo>
                    <a:pt x="0" y="0"/>
                  </a:moveTo>
                  <a:lnTo>
                    <a:pt x="24955" y="0"/>
                  </a:lnTo>
                </a:path>
                <a:path w="25400" h="9525">
                  <a:moveTo>
                    <a:pt x="0" y="9271"/>
                  </a:moveTo>
                  <a:lnTo>
                    <a:pt x="24955" y="9271"/>
                  </a:lnTo>
                </a:path>
              </a:pathLst>
            </a:custGeom>
            <a:ln w="7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616668" y="4346041"/>
              <a:ext cx="20955" cy="3175"/>
            </a:xfrm>
            <a:custGeom>
              <a:avLst/>
              <a:gdLst/>
              <a:ahLst/>
              <a:cxnLst/>
              <a:rect l="l" t="t" r="r" b="b"/>
              <a:pathLst>
                <a:path w="20954" h="3175">
                  <a:moveTo>
                    <a:pt x="0" y="3086"/>
                  </a:moveTo>
                  <a:lnTo>
                    <a:pt x="2038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616668" y="43553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-2286" y="1231"/>
                  </a:moveTo>
                  <a:lnTo>
                    <a:pt x="22669" y="1231"/>
                  </a:lnTo>
                </a:path>
              </a:pathLst>
            </a:custGeom>
            <a:ln w="703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616668" y="4321924"/>
              <a:ext cx="73660" cy="45720"/>
            </a:xfrm>
            <a:custGeom>
              <a:avLst/>
              <a:gdLst/>
              <a:ahLst/>
              <a:cxnLst/>
              <a:rect l="l" t="t" r="r" b="b"/>
              <a:pathLst>
                <a:path w="73660" h="45720">
                  <a:moveTo>
                    <a:pt x="0" y="45123"/>
                  </a:moveTo>
                  <a:lnTo>
                    <a:pt x="20383" y="42024"/>
                  </a:lnTo>
                </a:path>
                <a:path w="73660" h="45720">
                  <a:moveTo>
                    <a:pt x="28435" y="5562"/>
                  </a:moveTo>
                  <a:lnTo>
                    <a:pt x="47586" y="3111"/>
                  </a:lnTo>
                </a:path>
                <a:path w="73660" h="45720">
                  <a:moveTo>
                    <a:pt x="28435" y="14236"/>
                  </a:moveTo>
                  <a:lnTo>
                    <a:pt x="47586" y="11747"/>
                  </a:lnTo>
                </a:path>
                <a:path w="73660" h="45720">
                  <a:moveTo>
                    <a:pt x="28435" y="23482"/>
                  </a:moveTo>
                  <a:lnTo>
                    <a:pt x="47586" y="20396"/>
                  </a:lnTo>
                </a:path>
                <a:path w="73660" h="45720">
                  <a:moveTo>
                    <a:pt x="28435" y="31521"/>
                  </a:moveTo>
                  <a:lnTo>
                    <a:pt x="47586" y="29057"/>
                  </a:lnTo>
                </a:path>
                <a:path w="73660" h="45720">
                  <a:moveTo>
                    <a:pt x="28435" y="40779"/>
                  </a:moveTo>
                  <a:lnTo>
                    <a:pt x="47586" y="37706"/>
                  </a:lnTo>
                </a:path>
                <a:path w="73660" h="45720">
                  <a:moveTo>
                    <a:pt x="54394" y="2489"/>
                  </a:moveTo>
                  <a:lnTo>
                    <a:pt x="73533" y="0"/>
                  </a:lnTo>
                </a:path>
                <a:path w="73660" h="45720">
                  <a:moveTo>
                    <a:pt x="54394" y="11125"/>
                  </a:moveTo>
                  <a:lnTo>
                    <a:pt x="73533" y="8661"/>
                  </a:lnTo>
                </a:path>
                <a:path w="73660" h="45720">
                  <a:moveTo>
                    <a:pt x="54394" y="19786"/>
                  </a:moveTo>
                  <a:lnTo>
                    <a:pt x="73533" y="16687"/>
                  </a:lnTo>
                </a:path>
                <a:path w="73660" h="45720">
                  <a:moveTo>
                    <a:pt x="54394" y="27825"/>
                  </a:moveTo>
                  <a:lnTo>
                    <a:pt x="73533" y="25361"/>
                  </a:lnTo>
                </a:path>
                <a:path w="73660" h="45720">
                  <a:moveTo>
                    <a:pt x="54394" y="36474"/>
                  </a:moveTo>
                  <a:lnTo>
                    <a:pt x="73533" y="333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587013" y="356434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-2285" y="615"/>
                  </a:moveTo>
                  <a:lnTo>
                    <a:pt x="20205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612362" y="3566185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-2285" y="615"/>
                  </a:moveTo>
                  <a:lnTo>
                    <a:pt x="22656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640785" y="3568039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-2286" y="622"/>
                  </a:moveTo>
                  <a:lnTo>
                    <a:pt x="22047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584727" y="3570522"/>
              <a:ext cx="104139" cy="1270"/>
            </a:xfrm>
            <a:custGeom>
              <a:avLst/>
              <a:gdLst/>
              <a:ahLst/>
              <a:cxnLst/>
              <a:rect l="l" t="t" r="r" b="b"/>
              <a:pathLst>
                <a:path w="104139" h="1270">
                  <a:moveTo>
                    <a:pt x="80327" y="0"/>
                  </a:moveTo>
                  <a:lnTo>
                    <a:pt x="104063" y="0"/>
                  </a:lnTo>
                </a:path>
                <a:path w="104139" h="1270">
                  <a:moveTo>
                    <a:pt x="0" y="1231"/>
                  </a:moveTo>
                  <a:lnTo>
                    <a:pt x="22491" y="1231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587013" y="357793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-2285" y="615"/>
                  </a:moveTo>
                  <a:lnTo>
                    <a:pt x="20205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587013" y="3585336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4">
                  <a:moveTo>
                    <a:pt x="0" y="0"/>
                  </a:moveTo>
                  <a:lnTo>
                    <a:pt x="1791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587013" y="3592144"/>
              <a:ext cx="18415" cy="635"/>
            </a:xfrm>
            <a:custGeom>
              <a:avLst/>
              <a:gdLst/>
              <a:ahLst/>
              <a:cxnLst/>
              <a:rect l="l" t="t" r="r" b="b"/>
              <a:pathLst>
                <a:path w="18414" h="635">
                  <a:moveTo>
                    <a:pt x="-2285" y="311"/>
                  </a:moveTo>
                  <a:lnTo>
                    <a:pt x="20205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587013" y="359832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-2285" y="622"/>
                  </a:moveTo>
                  <a:lnTo>
                    <a:pt x="20205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612362" y="3572979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-2285" y="615"/>
                  </a:moveTo>
                  <a:lnTo>
                    <a:pt x="22656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610076" y="3580396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0" y="0"/>
                  </a:moveTo>
                  <a:lnTo>
                    <a:pt x="24942" y="0"/>
                  </a:lnTo>
                </a:path>
                <a:path w="25400" h="6350">
                  <a:moveTo>
                    <a:pt x="0" y="6184"/>
                  </a:moveTo>
                  <a:lnTo>
                    <a:pt x="24942" y="6184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612362" y="3592766"/>
              <a:ext cx="20955" cy="635"/>
            </a:xfrm>
            <a:custGeom>
              <a:avLst/>
              <a:gdLst/>
              <a:ahLst/>
              <a:cxnLst/>
              <a:rect l="l" t="t" r="r" b="b"/>
              <a:pathLst>
                <a:path w="20954" h="635">
                  <a:moveTo>
                    <a:pt x="-2285" y="304"/>
                  </a:moveTo>
                  <a:lnTo>
                    <a:pt x="22656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612362" y="3599573"/>
              <a:ext cx="20955" cy="635"/>
            </a:xfrm>
            <a:custGeom>
              <a:avLst/>
              <a:gdLst/>
              <a:ahLst/>
              <a:cxnLst/>
              <a:rect l="l" t="t" r="r" b="b"/>
              <a:pathLst>
                <a:path w="20954" h="635">
                  <a:moveTo>
                    <a:pt x="-2285" y="298"/>
                  </a:moveTo>
                  <a:lnTo>
                    <a:pt x="22656" y="298"/>
                  </a:lnTo>
                </a:path>
              </a:pathLst>
            </a:custGeom>
            <a:ln w="5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640785" y="3574211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-2286" y="622"/>
                  </a:moveTo>
                  <a:lnTo>
                    <a:pt x="22047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640785" y="3581018"/>
              <a:ext cx="20320" cy="635"/>
            </a:xfrm>
            <a:custGeom>
              <a:avLst/>
              <a:gdLst/>
              <a:ahLst/>
              <a:cxnLst/>
              <a:rect l="l" t="t" r="r" b="b"/>
              <a:pathLst>
                <a:path w="20320" h="635">
                  <a:moveTo>
                    <a:pt x="-2286" y="304"/>
                  </a:moveTo>
                  <a:lnTo>
                    <a:pt x="22047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640785" y="3587813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-2286" y="615"/>
                  </a:moveTo>
                  <a:lnTo>
                    <a:pt x="22047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640785" y="3593998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-2286" y="622"/>
                  </a:moveTo>
                  <a:lnTo>
                    <a:pt x="22047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640785" y="3600170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-2286" y="615"/>
                  </a:moveTo>
                  <a:lnTo>
                    <a:pt x="22047" y="615"/>
                  </a:lnTo>
                </a:path>
              </a:pathLst>
            </a:custGeom>
            <a:ln w="58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667340" y="3576078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-2286" y="622"/>
                  </a:moveTo>
                  <a:lnTo>
                    <a:pt x="21450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667340" y="3582250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-2286" y="622"/>
                  </a:moveTo>
                  <a:lnTo>
                    <a:pt x="21450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667340" y="3589045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5" h="635">
                  <a:moveTo>
                    <a:pt x="-2286" y="311"/>
                  </a:moveTo>
                  <a:lnTo>
                    <a:pt x="21450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667340" y="3595242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5" h="635">
                  <a:moveTo>
                    <a:pt x="-2286" y="304"/>
                  </a:moveTo>
                  <a:lnTo>
                    <a:pt x="21450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667340" y="3601402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-2286" y="622"/>
                  </a:moveTo>
                  <a:lnTo>
                    <a:pt x="21450" y="622"/>
                  </a:lnTo>
                </a:path>
              </a:pathLst>
            </a:custGeom>
            <a:ln w="581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039503" y="3522319"/>
              <a:ext cx="648970" cy="480695"/>
            </a:xfrm>
            <a:custGeom>
              <a:avLst/>
              <a:gdLst/>
              <a:ahLst/>
              <a:cxnLst/>
              <a:rect l="l" t="t" r="r" b="b"/>
              <a:pathLst>
                <a:path w="648970" h="480695">
                  <a:moveTo>
                    <a:pt x="0" y="0"/>
                  </a:moveTo>
                  <a:lnTo>
                    <a:pt x="185381" y="11734"/>
                  </a:lnTo>
                </a:path>
                <a:path w="648970" h="480695">
                  <a:moveTo>
                    <a:pt x="0" y="350367"/>
                  </a:moveTo>
                  <a:lnTo>
                    <a:pt x="185381" y="346049"/>
                  </a:lnTo>
                </a:path>
                <a:path w="648970" h="480695">
                  <a:moveTo>
                    <a:pt x="0" y="480136"/>
                  </a:moveTo>
                  <a:lnTo>
                    <a:pt x="186016" y="472097"/>
                  </a:lnTo>
                </a:path>
                <a:path w="648970" h="480695">
                  <a:moveTo>
                    <a:pt x="197129" y="12357"/>
                  </a:moveTo>
                  <a:lnTo>
                    <a:pt x="367068" y="22860"/>
                  </a:lnTo>
                </a:path>
                <a:path w="648970" h="480695">
                  <a:moveTo>
                    <a:pt x="377570" y="23469"/>
                  </a:moveTo>
                  <a:lnTo>
                    <a:pt x="524637" y="32753"/>
                  </a:lnTo>
                </a:path>
                <a:path w="648970" h="480695">
                  <a:moveTo>
                    <a:pt x="382524" y="343573"/>
                  </a:moveTo>
                  <a:lnTo>
                    <a:pt x="522782" y="341109"/>
                  </a:lnTo>
                </a:path>
                <a:path w="648970" h="480695">
                  <a:moveTo>
                    <a:pt x="541337" y="33985"/>
                  </a:moveTo>
                  <a:lnTo>
                    <a:pt x="648843" y="40170"/>
                  </a:lnTo>
                </a:path>
                <a:path w="648970" h="480695">
                  <a:moveTo>
                    <a:pt x="541337" y="86512"/>
                  </a:moveTo>
                  <a:lnTo>
                    <a:pt x="648843" y="90208"/>
                  </a:lnTo>
                </a:path>
                <a:path w="648970" h="480695">
                  <a:moveTo>
                    <a:pt x="197129" y="72288"/>
                  </a:moveTo>
                  <a:lnTo>
                    <a:pt x="367068" y="797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248380" y="3513048"/>
              <a:ext cx="43815" cy="18415"/>
            </a:xfrm>
            <a:custGeom>
              <a:avLst/>
              <a:gdLst/>
              <a:ahLst/>
              <a:cxnLst/>
              <a:rect l="l" t="t" r="r" b="b"/>
              <a:pathLst>
                <a:path w="43814" h="18414">
                  <a:moveTo>
                    <a:pt x="0" y="0"/>
                  </a:moveTo>
                  <a:lnTo>
                    <a:pt x="0" y="14833"/>
                  </a:lnTo>
                  <a:lnTo>
                    <a:pt x="43256" y="17906"/>
                  </a:lnTo>
                  <a:lnTo>
                    <a:pt x="43256" y="30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248380" y="3513048"/>
              <a:ext cx="43815" cy="18415"/>
            </a:xfrm>
            <a:custGeom>
              <a:avLst/>
              <a:gdLst/>
              <a:ahLst/>
              <a:cxnLst/>
              <a:rect l="l" t="t" r="r" b="b"/>
              <a:pathLst>
                <a:path w="43814" h="18414">
                  <a:moveTo>
                    <a:pt x="0" y="14833"/>
                  </a:moveTo>
                  <a:lnTo>
                    <a:pt x="43256" y="17906"/>
                  </a:lnTo>
                  <a:lnTo>
                    <a:pt x="43256" y="3073"/>
                  </a:lnTo>
                  <a:lnTo>
                    <a:pt x="0" y="0"/>
                  </a:lnTo>
                  <a:lnTo>
                    <a:pt x="0" y="1483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049397" y="3500691"/>
              <a:ext cx="50800" cy="19685"/>
            </a:xfrm>
            <a:custGeom>
              <a:avLst/>
              <a:gdLst/>
              <a:ahLst/>
              <a:cxnLst/>
              <a:rect l="l" t="t" r="r" b="b"/>
              <a:pathLst>
                <a:path w="50800" h="19685">
                  <a:moveTo>
                    <a:pt x="0" y="0"/>
                  </a:moveTo>
                  <a:lnTo>
                    <a:pt x="0" y="15430"/>
                  </a:lnTo>
                  <a:lnTo>
                    <a:pt x="50672" y="19151"/>
                  </a:lnTo>
                  <a:lnTo>
                    <a:pt x="50672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049397" y="3500691"/>
              <a:ext cx="50800" cy="19685"/>
            </a:xfrm>
            <a:custGeom>
              <a:avLst/>
              <a:gdLst/>
              <a:ahLst/>
              <a:cxnLst/>
              <a:rect l="l" t="t" r="r" b="b"/>
              <a:pathLst>
                <a:path w="50800" h="19685">
                  <a:moveTo>
                    <a:pt x="0" y="15430"/>
                  </a:moveTo>
                  <a:lnTo>
                    <a:pt x="50672" y="19151"/>
                  </a:lnTo>
                  <a:lnTo>
                    <a:pt x="50672" y="3695"/>
                  </a:lnTo>
                  <a:lnTo>
                    <a:pt x="0" y="0"/>
                  </a:lnTo>
                  <a:lnTo>
                    <a:pt x="0" y="1543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094494" y="3654564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0" y="0"/>
                  </a:moveTo>
                  <a:lnTo>
                    <a:pt x="0" y="9880"/>
                  </a:lnTo>
                  <a:lnTo>
                    <a:pt x="25336" y="9880"/>
                  </a:lnTo>
                  <a:lnTo>
                    <a:pt x="25336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094494" y="3654564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0" y="9880"/>
                  </a:moveTo>
                  <a:lnTo>
                    <a:pt x="25336" y="9880"/>
                  </a:lnTo>
                  <a:lnTo>
                    <a:pt x="25336" y="609"/>
                  </a:lnTo>
                  <a:lnTo>
                    <a:pt x="0" y="0"/>
                  </a:lnTo>
                  <a:lnTo>
                    <a:pt x="0" y="98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152597" y="3591534"/>
              <a:ext cx="28575" cy="10795"/>
            </a:xfrm>
            <a:custGeom>
              <a:avLst/>
              <a:gdLst/>
              <a:ahLst/>
              <a:cxnLst/>
              <a:rect l="l" t="t" r="r" b="b"/>
              <a:pathLst>
                <a:path w="28575" h="10795">
                  <a:moveTo>
                    <a:pt x="0" y="0"/>
                  </a:moveTo>
                  <a:lnTo>
                    <a:pt x="0" y="9258"/>
                  </a:lnTo>
                  <a:lnTo>
                    <a:pt x="28422" y="10502"/>
                  </a:lnTo>
                  <a:lnTo>
                    <a:pt x="28422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152597" y="3591534"/>
              <a:ext cx="28575" cy="10795"/>
            </a:xfrm>
            <a:custGeom>
              <a:avLst/>
              <a:gdLst/>
              <a:ahLst/>
              <a:cxnLst/>
              <a:rect l="l" t="t" r="r" b="b"/>
              <a:pathLst>
                <a:path w="28575" h="10795">
                  <a:moveTo>
                    <a:pt x="0" y="9258"/>
                  </a:moveTo>
                  <a:lnTo>
                    <a:pt x="28422" y="10502"/>
                  </a:lnTo>
                  <a:lnTo>
                    <a:pt x="28422" y="1231"/>
                  </a:lnTo>
                  <a:lnTo>
                    <a:pt x="0" y="0"/>
                  </a:lnTo>
                  <a:lnTo>
                    <a:pt x="0" y="92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430041" y="3526027"/>
              <a:ext cx="44450" cy="16510"/>
            </a:xfrm>
            <a:custGeom>
              <a:avLst/>
              <a:gdLst/>
              <a:ahLst/>
              <a:cxnLst/>
              <a:rect l="l" t="t" r="r" b="b"/>
              <a:pathLst>
                <a:path w="44450" h="16510">
                  <a:moveTo>
                    <a:pt x="0" y="0"/>
                  </a:moveTo>
                  <a:lnTo>
                    <a:pt x="0" y="12357"/>
                  </a:lnTo>
                  <a:lnTo>
                    <a:pt x="43891" y="16065"/>
                  </a:lnTo>
                  <a:lnTo>
                    <a:pt x="43891" y="30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430041" y="3526027"/>
              <a:ext cx="44450" cy="16510"/>
            </a:xfrm>
            <a:custGeom>
              <a:avLst/>
              <a:gdLst/>
              <a:ahLst/>
              <a:cxnLst/>
              <a:rect l="l" t="t" r="r" b="b"/>
              <a:pathLst>
                <a:path w="44450" h="16510">
                  <a:moveTo>
                    <a:pt x="0" y="12357"/>
                  </a:moveTo>
                  <a:lnTo>
                    <a:pt x="43891" y="16065"/>
                  </a:lnTo>
                  <a:lnTo>
                    <a:pt x="43891" y="3098"/>
                  </a:lnTo>
                  <a:lnTo>
                    <a:pt x="0" y="0"/>
                  </a:lnTo>
                  <a:lnTo>
                    <a:pt x="0" y="1235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587635" y="3537153"/>
              <a:ext cx="40640" cy="14604"/>
            </a:xfrm>
            <a:custGeom>
              <a:avLst/>
              <a:gdLst/>
              <a:ahLst/>
              <a:cxnLst/>
              <a:rect l="l" t="t" r="r" b="b"/>
              <a:pathLst>
                <a:path w="40639" h="14604">
                  <a:moveTo>
                    <a:pt x="0" y="0"/>
                  </a:moveTo>
                  <a:lnTo>
                    <a:pt x="0" y="11734"/>
                  </a:lnTo>
                  <a:lnTo>
                    <a:pt x="40157" y="14198"/>
                  </a:lnTo>
                  <a:lnTo>
                    <a:pt x="40157" y="2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587635" y="3537153"/>
              <a:ext cx="40640" cy="14604"/>
            </a:xfrm>
            <a:custGeom>
              <a:avLst/>
              <a:gdLst/>
              <a:ahLst/>
              <a:cxnLst/>
              <a:rect l="l" t="t" r="r" b="b"/>
              <a:pathLst>
                <a:path w="40639" h="14604">
                  <a:moveTo>
                    <a:pt x="0" y="11734"/>
                  </a:moveTo>
                  <a:lnTo>
                    <a:pt x="40157" y="14198"/>
                  </a:lnTo>
                  <a:lnTo>
                    <a:pt x="40157" y="2476"/>
                  </a:lnTo>
                  <a:lnTo>
                    <a:pt x="0" y="0"/>
                  </a:lnTo>
                  <a:lnTo>
                    <a:pt x="0" y="11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242818" y="3610076"/>
              <a:ext cx="449580" cy="383540"/>
            </a:xfrm>
            <a:custGeom>
              <a:avLst/>
              <a:gdLst/>
              <a:ahLst/>
              <a:cxnLst/>
              <a:rect l="l" t="t" r="r" b="b"/>
              <a:pathLst>
                <a:path w="449579" h="383539">
                  <a:moveTo>
                    <a:pt x="0" y="383120"/>
                  </a:moveTo>
                  <a:lnTo>
                    <a:pt x="163131" y="373837"/>
                  </a:lnTo>
                </a:path>
                <a:path w="449579" h="383539">
                  <a:moveTo>
                    <a:pt x="179209" y="373214"/>
                  </a:moveTo>
                  <a:lnTo>
                    <a:pt x="321322" y="365201"/>
                  </a:lnTo>
                </a:path>
                <a:path w="449579" h="383539">
                  <a:moveTo>
                    <a:pt x="338023" y="252717"/>
                  </a:moveTo>
                  <a:lnTo>
                    <a:pt x="449237" y="250253"/>
                  </a:lnTo>
                </a:path>
                <a:path w="449579" h="383539">
                  <a:moveTo>
                    <a:pt x="338023" y="364578"/>
                  </a:moveTo>
                  <a:lnTo>
                    <a:pt x="449237" y="357784"/>
                  </a:lnTo>
                </a:path>
                <a:path w="449579" h="383539">
                  <a:moveTo>
                    <a:pt x="347281" y="0"/>
                  </a:moveTo>
                  <a:lnTo>
                    <a:pt x="350989" y="252120"/>
                  </a:lnTo>
                </a:path>
                <a:path w="449579" h="383539">
                  <a:moveTo>
                    <a:pt x="435660" y="3695"/>
                  </a:moveTo>
                  <a:lnTo>
                    <a:pt x="437515" y="2490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150133" y="3611295"/>
              <a:ext cx="38735" cy="97790"/>
            </a:xfrm>
            <a:custGeom>
              <a:avLst/>
              <a:gdLst/>
              <a:ahLst/>
              <a:cxnLst/>
              <a:rect l="l" t="t" r="r" b="b"/>
              <a:pathLst>
                <a:path w="38735" h="97789">
                  <a:moveTo>
                    <a:pt x="0" y="0"/>
                  </a:moveTo>
                  <a:lnTo>
                    <a:pt x="0" y="97015"/>
                  </a:lnTo>
                  <a:lnTo>
                    <a:pt x="38303" y="97650"/>
                  </a:lnTo>
                  <a:lnTo>
                    <a:pt x="38303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150133" y="3611295"/>
              <a:ext cx="38735" cy="97790"/>
            </a:xfrm>
            <a:custGeom>
              <a:avLst/>
              <a:gdLst/>
              <a:ahLst/>
              <a:cxnLst/>
              <a:rect l="l" t="t" r="r" b="b"/>
              <a:pathLst>
                <a:path w="38735" h="97789">
                  <a:moveTo>
                    <a:pt x="38303" y="97650"/>
                  </a:moveTo>
                  <a:lnTo>
                    <a:pt x="0" y="97015"/>
                  </a:lnTo>
                  <a:lnTo>
                    <a:pt x="0" y="0"/>
                  </a:lnTo>
                  <a:lnTo>
                    <a:pt x="38303" y="1231"/>
                  </a:lnTo>
                  <a:lnTo>
                    <a:pt x="38303" y="976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487521" y="3715740"/>
              <a:ext cx="24130" cy="8255"/>
            </a:xfrm>
            <a:custGeom>
              <a:avLst/>
              <a:gdLst/>
              <a:ahLst/>
              <a:cxnLst/>
              <a:rect l="l" t="t" r="r" b="b"/>
              <a:pathLst>
                <a:path w="24129" h="8254">
                  <a:moveTo>
                    <a:pt x="0" y="0"/>
                  </a:moveTo>
                  <a:lnTo>
                    <a:pt x="0" y="6794"/>
                  </a:lnTo>
                  <a:lnTo>
                    <a:pt x="24091" y="8026"/>
                  </a:lnTo>
                  <a:lnTo>
                    <a:pt x="24091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487521" y="3715740"/>
              <a:ext cx="24130" cy="8255"/>
            </a:xfrm>
            <a:custGeom>
              <a:avLst/>
              <a:gdLst/>
              <a:ahLst/>
              <a:cxnLst/>
              <a:rect l="l" t="t" r="r" b="b"/>
              <a:pathLst>
                <a:path w="24129" h="8254">
                  <a:moveTo>
                    <a:pt x="0" y="6794"/>
                  </a:moveTo>
                  <a:lnTo>
                    <a:pt x="24091" y="8026"/>
                  </a:lnTo>
                  <a:lnTo>
                    <a:pt x="24091" y="609"/>
                  </a:lnTo>
                  <a:lnTo>
                    <a:pt x="0" y="0"/>
                  </a:lnTo>
                  <a:lnTo>
                    <a:pt x="0" y="67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485045" y="3730561"/>
              <a:ext cx="33655" cy="74930"/>
            </a:xfrm>
            <a:custGeom>
              <a:avLst/>
              <a:gdLst/>
              <a:ahLst/>
              <a:cxnLst/>
              <a:rect l="l" t="t" r="r" b="b"/>
              <a:pathLst>
                <a:path w="33654" h="74929">
                  <a:moveTo>
                    <a:pt x="0" y="0"/>
                  </a:moveTo>
                  <a:lnTo>
                    <a:pt x="0" y="74155"/>
                  </a:lnTo>
                  <a:lnTo>
                    <a:pt x="33375" y="74777"/>
                  </a:lnTo>
                  <a:lnTo>
                    <a:pt x="33375" y="1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485045" y="3730561"/>
              <a:ext cx="33655" cy="74930"/>
            </a:xfrm>
            <a:custGeom>
              <a:avLst/>
              <a:gdLst/>
              <a:ahLst/>
              <a:cxnLst/>
              <a:rect l="l" t="t" r="r" b="b"/>
              <a:pathLst>
                <a:path w="33654" h="74929">
                  <a:moveTo>
                    <a:pt x="33375" y="74777"/>
                  </a:moveTo>
                  <a:lnTo>
                    <a:pt x="0" y="74155"/>
                  </a:lnTo>
                  <a:lnTo>
                    <a:pt x="0" y="0"/>
                  </a:lnTo>
                  <a:lnTo>
                    <a:pt x="33375" y="1244"/>
                  </a:lnTo>
                  <a:lnTo>
                    <a:pt x="33375" y="747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094494" y="3671849"/>
              <a:ext cx="27940" cy="22225"/>
            </a:xfrm>
            <a:custGeom>
              <a:avLst/>
              <a:gdLst/>
              <a:ahLst/>
              <a:cxnLst/>
              <a:rect l="l" t="t" r="r" b="b"/>
              <a:pathLst>
                <a:path w="27939" h="22225">
                  <a:moveTo>
                    <a:pt x="18554" y="0"/>
                  </a:moveTo>
                  <a:lnTo>
                    <a:pt x="9906" y="0"/>
                  </a:lnTo>
                  <a:lnTo>
                    <a:pt x="4952" y="0"/>
                  </a:lnTo>
                  <a:lnTo>
                    <a:pt x="0" y="4330"/>
                  </a:lnTo>
                  <a:lnTo>
                    <a:pt x="0" y="10515"/>
                  </a:lnTo>
                  <a:lnTo>
                    <a:pt x="0" y="16687"/>
                  </a:lnTo>
                  <a:lnTo>
                    <a:pt x="4952" y="21628"/>
                  </a:lnTo>
                  <a:lnTo>
                    <a:pt x="9906" y="21628"/>
                  </a:lnTo>
                  <a:lnTo>
                    <a:pt x="18554" y="21628"/>
                  </a:lnTo>
                  <a:lnTo>
                    <a:pt x="23494" y="21628"/>
                  </a:lnTo>
                  <a:lnTo>
                    <a:pt x="27825" y="17310"/>
                  </a:lnTo>
                  <a:lnTo>
                    <a:pt x="27825" y="11125"/>
                  </a:lnTo>
                  <a:lnTo>
                    <a:pt x="27825" y="4965"/>
                  </a:lnTo>
                  <a:lnTo>
                    <a:pt x="23494" y="0"/>
                  </a:lnTo>
                  <a:lnTo>
                    <a:pt x="18554" y="0"/>
                  </a:lnTo>
                  <a:lnTo>
                    <a:pt x="12979" y="0"/>
                  </a:lnTo>
                  <a:lnTo>
                    <a:pt x="8661" y="4965"/>
                  </a:lnTo>
                  <a:lnTo>
                    <a:pt x="8661" y="11125"/>
                  </a:lnTo>
                  <a:lnTo>
                    <a:pt x="8661" y="17310"/>
                  </a:lnTo>
                  <a:lnTo>
                    <a:pt x="12979" y="21628"/>
                  </a:lnTo>
                  <a:lnTo>
                    <a:pt x="18554" y="21628"/>
                  </a:lnTo>
                  <a:lnTo>
                    <a:pt x="18554" y="0"/>
                  </a:lnTo>
                  <a:close/>
                </a:path>
                <a:path w="27939" h="22225">
                  <a:moveTo>
                    <a:pt x="18554" y="17919"/>
                  </a:moveTo>
                  <a:lnTo>
                    <a:pt x="21640" y="17919"/>
                  </a:lnTo>
                  <a:lnTo>
                    <a:pt x="24117" y="14224"/>
                  </a:lnTo>
                  <a:lnTo>
                    <a:pt x="24117" y="11125"/>
                  </a:lnTo>
                  <a:lnTo>
                    <a:pt x="24117" y="7429"/>
                  </a:lnTo>
                  <a:lnTo>
                    <a:pt x="21640" y="4330"/>
                  </a:lnTo>
                  <a:lnTo>
                    <a:pt x="18554" y="4330"/>
                  </a:lnTo>
                  <a:lnTo>
                    <a:pt x="15455" y="4330"/>
                  </a:lnTo>
                  <a:lnTo>
                    <a:pt x="12369" y="7429"/>
                  </a:lnTo>
                  <a:lnTo>
                    <a:pt x="12369" y="11125"/>
                  </a:lnTo>
                  <a:lnTo>
                    <a:pt x="12369" y="14224"/>
                  </a:lnTo>
                  <a:lnTo>
                    <a:pt x="15455" y="17919"/>
                  </a:lnTo>
                  <a:lnTo>
                    <a:pt x="18554" y="179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472700" y="3625519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4" h="8889">
                  <a:moveTo>
                    <a:pt x="0" y="0"/>
                  </a:moveTo>
                  <a:lnTo>
                    <a:pt x="0" y="7416"/>
                  </a:lnTo>
                  <a:lnTo>
                    <a:pt x="20383" y="8648"/>
                  </a:lnTo>
                  <a:lnTo>
                    <a:pt x="20383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472700" y="3625519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4" h="8889">
                  <a:moveTo>
                    <a:pt x="0" y="7416"/>
                  </a:moveTo>
                  <a:lnTo>
                    <a:pt x="20383" y="8648"/>
                  </a:lnTo>
                  <a:lnTo>
                    <a:pt x="20383" y="1231"/>
                  </a:lnTo>
                  <a:lnTo>
                    <a:pt x="0" y="0"/>
                  </a:lnTo>
                  <a:lnTo>
                    <a:pt x="0" y="74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473323" y="3639108"/>
              <a:ext cx="22860" cy="19050"/>
            </a:xfrm>
            <a:custGeom>
              <a:avLst/>
              <a:gdLst/>
              <a:ahLst/>
              <a:cxnLst/>
              <a:rect l="l" t="t" r="r" b="b"/>
              <a:pathLst>
                <a:path w="22860" h="19050">
                  <a:moveTo>
                    <a:pt x="14820" y="622"/>
                  </a:moveTo>
                  <a:lnTo>
                    <a:pt x="8013" y="0"/>
                  </a:lnTo>
                  <a:lnTo>
                    <a:pt x="3682" y="0"/>
                  </a:lnTo>
                  <a:lnTo>
                    <a:pt x="0" y="3708"/>
                  </a:lnTo>
                  <a:lnTo>
                    <a:pt x="0" y="8648"/>
                  </a:lnTo>
                  <a:lnTo>
                    <a:pt x="0" y="13588"/>
                  </a:lnTo>
                  <a:lnTo>
                    <a:pt x="3682" y="17297"/>
                  </a:lnTo>
                  <a:lnTo>
                    <a:pt x="8013" y="17297"/>
                  </a:lnTo>
                  <a:lnTo>
                    <a:pt x="14820" y="18542"/>
                  </a:lnTo>
                  <a:lnTo>
                    <a:pt x="19138" y="18542"/>
                  </a:lnTo>
                  <a:lnTo>
                    <a:pt x="22237" y="14833"/>
                  </a:lnTo>
                  <a:lnTo>
                    <a:pt x="22237" y="9880"/>
                  </a:lnTo>
                  <a:lnTo>
                    <a:pt x="22237" y="4940"/>
                  </a:lnTo>
                  <a:lnTo>
                    <a:pt x="19138" y="1231"/>
                  </a:lnTo>
                  <a:lnTo>
                    <a:pt x="14820" y="622"/>
                  </a:lnTo>
                  <a:lnTo>
                    <a:pt x="9867" y="622"/>
                  </a:lnTo>
                  <a:lnTo>
                    <a:pt x="6794" y="4318"/>
                  </a:lnTo>
                  <a:lnTo>
                    <a:pt x="6794" y="9271"/>
                  </a:lnTo>
                  <a:lnTo>
                    <a:pt x="6794" y="14211"/>
                  </a:lnTo>
                  <a:lnTo>
                    <a:pt x="9867" y="17919"/>
                  </a:lnTo>
                  <a:lnTo>
                    <a:pt x="14820" y="18542"/>
                  </a:lnTo>
                  <a:lnTo>
                    <a:pt x="14820" y="622"/>
                  </a:lnTo>
                  <a:close/>
                </a:path>
                <a:path w="22860" h="19050">
                  <a:moveTo>
                    <a:pt x="14820" y="14833"/>
                  </a:moveTo>
                  <a:lnTo>
                    <a:pt x="17284" y="14833"/>
                  </a:lnTo>
                  <a:lnTo>
                    <a:pt x="19761" y="12344"/>
                  </a:lnTo>
                  <a:lnTo>
                    <a:pt x="19761" y="9880"/>
                  </a:lnTo>
                  <a:lnTo>
                    <a:pt x="19761" y="6794"/>
                  </a:lnTo>
                  <a:lnTo>
                    <a:pt x="17284" y="4318"/>
                  </a:lnTo>
                  <a:lnTo>
                    <a:pt x="14820" y="4318"/>
                  </a:lnTo>
                  <a:lnTo>
                    <a:pt x="12344" y="4318"/>
                  </a:lnTo>
                  <a:lnTo>
                    <a:pt x="9867" y="6794"/>
                  </a:lnTo>
                  <a:lnTo>
                    <a:pt x="9867" y="9271"/>
                  </a:lnTo>
                  <a:lnTo>
                    <a:pt x="9867" y="11747"/>
                  </a:lnTo>
                  <a:lnTo>
                    <a:pt x="12344" y="14833"/>
                  </a:lnTo>
                  <a:lnTo>
                    <a:pt x="14820" y="1483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503599" y="3627361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4" h="8889">
                  <a:moveTo>
                    <a:pt x="0" y="0"/>
                  </a:moveTo>
                  <a:lnTo>
                    <a:pt x="0" y="8039"/>
                  </a:lnTo>
                  <a:lnTo>
                    <a:pt x="20396" y="8661"/>
                  </a:lnTo>
                  <a:lnTo>
                    <a:pt x="20396" y="1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503599" y="3627361"/>
              <a:ext cx="20955" cy="8890"/>
            </a:xfrm>
            <a:custGeom>
              <a:avLst/>
              <a:gdLst/>
              <a:ahLst/>
              <a:cxnLst/>
              <a:rect l="l" t="t" r="r" b="b"/>
              <a:pathLst>
                <a:path w="20954" h="8889">
                  <a:moveTo>
                    <a:pt x="0" y="8039"/>
                  </a:moveTo>
                  <a:lnTo>
                    <a:pt x="20396" y="8661"/>
                  </a:lnTo>
                  <a:lnTo>
                    <a:pt x="20396" y="1244"/>
                  </a:lnTo>
                  <a:lnTo>
                    <a:pt x="0" y="0"/>
                  </a:lnTo>
                  <a:lnTo>
                    <a:pt x="0" y="80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503599" y="3640962"/>
              <a:ext cx="22860" cy="18415"/>
            </a:xfrm>
            <a:custGeom>
              <a:avLst/>
              <a:gdLst/>
              <a:ahLst/>
              <a:cxnLst/>
              <a:rect l="l" t="t" r="r" b="b"/>
              <a:pathLst>
                <a:path w="22860" h="18414">
                  <a:moveTo>
                    <a:pt x="14820" y="1231"/>
                  </a:moveTo>
                  <a:lnTo>
                    <a:pt x="8013" y="0"/>
                  </a:lnTo>
                  <a:lnTo>
                    <a:pt x="3682" y="0"/>
                  </a:lnTo>
                  <a:lnTo>
                    <a:pt x="0" y="3695"/>
                  </a:lnTo>
                  <a:lnTo>
                    <a:pt x="0" y="8648"/>
                  </a:lnTo>
                  <a:lnTo>
                    <a:pt x="0" y="12979"/>
                  </a:lnTo>
                  <a:lnTo>
                    <a:pt x="3682" y="16687"/>
                  </a:lnTo>
                  <a:lnTo>
                    <a:pt x="8013" y="17297"/>
                  </a:lnTo>
                  <a:lnTo>
                    <a:pt x="14820" y="17919"/>
                  </a:lnTo>
                  <a:lnTo>
                    <a:pt x="19138" y="17919"/>
                  </a:lnTo>
                  <a:lnTo>
                    <a:pt x="22847" y="14211"/>
                  </a:lnTo>
                  <a:lnTo>
                    <a:pt x="22847" y="9258"/>
                  </a:lnTo>
                  <a:lnTo>
                    <a:pt x="22847" y="4940"/>
                  </a:lnTo>
                  <a:lnTo>
                    <a:pt x="19138" y="1231"/>
                  </a:lnTo>
                  <a:lnTo>
                    <a:pt x="14820" y="1231"/>
                  </a:lnTo>
                  <a:lnTo>
                    <a:pt x="10490" y="622"/>
                  </a:lnTo>
                  <a:lnTo>
                    <a:pt x="7391" y="4330"/>
                  </a:lnTo>
                  <a:lnTo>
                    <a:pt x="7391" y="9258"/>
                  </a:lnTo>
                  <a:lnTo>
                    <a:pt x="7391" y="13601"/>
                  </a:lnTo>
                  <a:lnTo>
                    <a:pt x="10490" y="17919"/>
                  </a:lnTo>
                  <a:lnTo>
                    <a:pt x="14820" y="17919"/>
                  </a:lnTo>
                  <a:lnTo>
                    <a:pt x="14820" y="1231"/>
                  </a:lnTo>
                  <a:close/>
                </a:path>
                <a:path w="22860" h="18414">
                  <a:moveTo>
                    <a:pt x="14820" y="14820"/>
                  </a:moveTo>
                  <a:lnTo>
                    <a:pt x="17906" y="14820"/>
                  </a:lnTo>
                  <a:lnTo>
                    <a:pt x="19761" y="12357"/>
                  </a:lnTo>
                  <a:lnTo>
                    <a:pt x="19761" y="9258"/>
                  </a:lnTo>
                  <a:lnTo>
                    <a:pt x="19761" y="6794"/>
                  </a:lnTo>
                  <a:lnTo>
                    <a:pt x="17906" y="4330"/>
                  </a:lnTo>
                  <a:lnTo>
                    <a:pt x="14820" y="4330"/>
                  </a:lnTo>
                  <a:lnTo>
                    <a:pt x="12344" y="4330"/>
                  </a:lnTo>
                  <a:lnTo>
                    <a:pt x="10490" y="6184"/>
                  </a:lnTo>
                  <a:lnTo>
                    <a:pt x="10490" y="9258"/>
                  </a:lnTo>
                  <a:lnTo>
                    <a:pt x="10490" y="12357"/>
                  </a:lnTo>
                  <a:lnTo>
                    <a:pt x="12344" y="14211"/>
                  </a:lnTo>
                  <a:lnTo>
                    <a:pt x="14820" y="148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533241" y="3628605"/>
              <a:ext cx="21590" cy="9525"/>
            </a:xfrm>
            <a:custGeom>
              <a:avLst/>
              <a:gdLst/>
              <a:ahLst/>
              <a:cxnLst/>
              <a:rect l="l" t="t" r="r" b="b"/>
              <a:pathLst>
                <a:path w="21589" h="9525">
                  <a:moveTo>
                    <a:pt x="0" y="0"/>
                  </a:moveTo>
                  <a:lnTo>
                    <a:pt x="0" y="8026"/>
                  </a:lnTo>
                  <a:lnTo>
                    <a:pt x="21005" y="9258"/>
                  </a:lnTo>
                  <a:lnTo>
                    <a:pt x="21005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533241" y="3628605"/>
              <a:ext cx="21590" cy="9525"/>
            </a:xfrm>
            <a:custGeom>
              <a:avLst/>
              <a:gdLst/>
              <a:ahLst/>
              <a:cxnLst/>
              <a:rect l="l" t="t" r="r" b="b"/>
              <a:pathLst>
                <a:path w="21589" h="9525">
                  <a:moveTo>
                    <a:pt x="0" y="8026"/>
                  </a:moveTo>
                  <a:lnTo>
                    <a:pt x="21005" y="9258"/>
                  </a:lnTo>
                  <a:lnTo>
                    <a:pt x="21005" y="1219"/>
                  </a:lnTo>
                  <a:lnTo>
                    <a:pt x="0" y="0"/>
                  </a:lnTo>
                  <a:lnTo>
                    <a:pt x="0" y="80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049397" y="3541471"/>
              <a:ext cx="507365" cy="119380"/>
            </a:xfrm>
            <a:custGeom>
              <a:avLst/>
              <a:gdLst/>
              <a:ahLst/>
              <a:cxnLst/>
              <a:rect l="l" t="t" r="r" b="b"/>
              <a:pathLst>
                <a:path w="507364" h="119379">
                  <a:moveTo>
                    <a:pt x="499287" y="101955"/>
                  </a:moveTo>
                  <a:lnTo>
                    <a:pt x="492505" y="101346"/>
                  </a:lnTo>
                  <a:lnTo>
                    <a:pt x="488162" y="101346"/>
                  </a:lnTo>
                  <a:lnTo>
                    <a:pt x="484466" y="105054"/>
                  </a:lnTo>
                  <a:lnTo>
                    <a:pt x="484466" y="109385"/>
                  </a:lnTo>
                  <a:lnTo>
                    <a:pt x="484466" y="114312"/>
                  </a:lnTo>
                  <a:lnTo>
                    <a:pt x="488162" y="118021"/>
                  </a:lnTo>
                  <a:lnTo>
                    <a:pt x="492505" y="118643"/>
                  </a:lnTo>
                  <a:lnTo>
                    <a:pt x="499287" y="119265"/>
                  </a:lnTo>
                  <a:lnTo>
                    <a:pt x="503631" y="119265"/>
                  </a:lnTo>
                  <a:lnTo>
                    <a:pt x="507339" y="115557"/>
                  </a:lnTo>
                  <a:lnTo>
                    <a:pt x="507339" y="110616"/>
                  </a:lnTo>
                  <a:lnTo>
                    <a:pt x="507339" y="105676"/>
                  </a:lnTo>
                  <a:lnTo>
                    <a:pt x="503631" y="101955"/>
                  </a:lnTo>
                  <a:lnTo>
                    <a:pt x="499287" y="101955"/>
                  </a:lnTo>
                  <a:lnTo>
                    <a:pt x="494360" y="101346"/>
                  </a:lnTo>
                  <a:lnTo>
                    <a:pt x="491274" y="105054"/>
                  </a:lnTo>
                  <a:lnTo>
                    <a:pt x="491274" y="109982"/>
                  </a:lnTo>
                  <a:lnTo>
                    <a:pt x="491274" y="114935"/>
                  </a:lnTo>
                  <a:lnTo>
                    <a:pt x="494360" y="119265"/>
                  </a:lnTo>
                  <a:lnTo>
                    <a:pt x="499287" y="119265"/>
                  </a:lnTo>
                  <a:lnTo>
                    <a:pt x="499287" y="101955"/>
                  </a:lnTo>
                  <a:close/>
                </a:path>
                <a:path w="507364" h="119379">
                  <a:moveTo>
                    <a:pt x="499287" y="115557"/>
                  </a:moveTo>
                  <a:lnTo>
                    <a:pt x="501776" y="116179"/>
                  </a:lnTo>
                  <a:lnTo>
                    <a:pt x="504253" y="113093"/>
                  </a:lnTo>
                  <a:lnTo>
                    <a:pt x="504253" y="110616"/>
                  </a:lnTo>
                  <a:lnTo>
                    <a:pt x="504253" y="108140"/>
                  </a:lnTo>
                  <a:lnTo>
                    <a:pt x="501776" y="105054"/>
                  </a:lnTo>
                  <a:lnTo>
                    <a:pt x="499287" y="105054"/>
                  </a:lnTo>
                  <a:lnTo>
                    <a:pt x="496849" y="105054"/>
                  </a:lnTo>
                  <a:lnTo>
                    <a:pt x="494360" y="107518"/>
                  </a:lnTo>
                  <a:lnTo>
                    <a:pt x="494360" y="110616"/>
                  </a:lnTo>
                  <a:lnTo>
                    <a:pt x="494360" y="113093"/>
                  </a:lnTo>
                  <a:lnTo>
                    <a:pt x="496849" y="115557"/>
                  </a:lnTo>
                  <a:lnTo>
                    <a:pt x="499287" y="115557"/>
                  </a:lnTo>
                  <a:close/>
                </a:path>
                <a:path w="507364" h="119379">
                  <a:moveTo>
                    <a:pt x="35229" y="88353"/>
                  </a:moveTo>
                  <a:lnTo>
                    <a:pt x="0" y="86525"/>
                  </a:lnTo>
                  <a:lnTo>
                    <a:pt x="0" y="0"/>
                  </a:lnTo>
                  <a:lnTo>
                    <a:pt x="35229" y="1244"/>
                  </a:lnTo>
                  <a:lnTo>
                    <a:pt x="35229" y="88353"/>
                  </a:lnTo>
                  <a:close/>
                </a:path>
                <a:path w="507364" h="119379">
                  <a:moveTo>
                    <a:pt x="31508" y="46342"/>
                  </a:moveTo>
                  <a:lnTo>
                    <a:pt x="3708" y="45110"/>
                  </a:lnTo>
                  <a:lnTo>
                    <a:pt x="3708" y="5562"/>
                  </a:lnTo>
                  <a:lnTo>
                    <a:pt x="31508" y="6794"/>
                  </a:lnTo>
                  <a:lnTo>
                    <a:pt x="31508" y="463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053105" y="3590912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0" y="0"/>
                  </a:moveTo>
                  <a:lnTo>
                    <a:pt x="0" y="30899"/>
                  </a:lnTo>
                  <a:lnTo>
                    <a:pt x="27800" y="32118"/>
                  </a:lnTo>
                  <a:lnTo>
                    <a:pt x="27800" y="1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053105" y="3590912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27800" y="32118"/>
                  </a:moveTo>
                  <a:lnTo>
                    <a:pt x="0" y="30899"/>
                  </a:lnTo>
                  <a:lnTo>
                    <a:pt x="0" y="0"/>
                  </a:lnTo>
                  <a:lnTo>
                    <a:pt x="27800" y="1231"/>
                  </a:lnTo>
                  <a:lnTo>
                    <a:pt x="27800" y="321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057702" y="3595674"/>
              <a:ext cx="8255" cy="19685"/>
            </a:xfrm>
            <a:custGeom>
              <a:avLst/>
              <a:gdLst/>
              <a:ahLst/>
              <a:cxnLst/>
              <a:rect l="l" t="t" r="r" b="b"/>
              <a:pathLst>
                <a:path w="8255" h="19685">
                  <a:moveTo>
                    <a:pt x="7685" y="12484"/>
                  </a:moveTo>
                  <a:lnTo>
                    <a:pt x="4521" y="12484"/>
                  </a:lnTo>
                  <a:lnTo>
                    <a:pt x="3162" y="18376"/>
                  </a:lnTo>
                  <a:lnTo>
                    <a:pt x="6184" y="19075"/>
                  </a:lnTo>
                  <a:lnTo>
                    <a:pt x="7685" y="12484"/>
                  </a:lnTo>
                  <a:close/>
                </a:path>
                <a:path w="8255" h="19685">
                  <a:moveTo>
                    <a:pt x="1282" y="0"/>
                  </a:moveTo>
                  <a:lnTo>
                    <a:pt x="0" y="11595"/>
                  </a:lnTo>
                  <a:lnTo>
                    <a:pt x="165" y="12064"/>
                  </a:lnTo>
                  <a:lnTo>
                    <a:pt x="838" y="12725"/>
                  </a:lnTo>
                  <a:lnTo>
                    <a:pt x="1308" y="12890"/>
                  </a:lnTo>
                  <a:lnTo>
                    <a:pt x="4521" y="12484"/>
                  </a:lnTo>
                  <a:lnTo>
                    <a:pt x="7685" y="12484"/>
                  </a:lnTo>
                  <a:lnTo>
                    <a:pt x="8127" y="10540"/>
                  </a:lnTo>
                  <a:lnTo>
                    <a:pt x="7988" y="10045"/>
                  </a:lnTo>
                  <a:lnTo>
                    <a:pt x="7552" y="9525"/>
                  </a:lnTo>
                  <a:lnTo>
                    <a:pt x="3340" y="9525"/>
                  </a:lnTo>
                  <a:lnTo>
                    <a:pt x="4368" y="342"/>
                  </a:lnTo>
                  <a:lnTo>
                    <a:pt x="1282" y="0"/>
                  </a:lnTo>
                  <a:close/>
                </a:path>
                <a:path w="8255" h="19685">
                  <a:moveTo>
                    <a:pt x="6832" y="9093"/>
                  </a:moveTo>
                  <a:lnTo>
                    <a:pt x="3340" y="9525"/>
                  </a:lnTo>
                  <a:lnTo>
                    <a:pt x="7552" y="9525"/>
                  </a:lnTo>
                  <a:lnTo>
                    <a:pt x="7315" y="9270"/>
                  </a:lnTo>
                  <a:lnTo>
                    <a:pt x="6832" y="9093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058058" y="3561245"/>
              <a:ext cx="20320" cy="635"/>
            </a:xfrm>
            <a:custGeom>
              <a:avLst/>
              <a:gdLst/>
              <a:ahLst/>
              <a:cxnLst/>
              <a:rect l="l" t="t" r="r" b="b"/>
              <a:pathLst>
                <a:path w="20319" h="635">
                  <a:moveTo>
                    <a:pt x="-2286" y="311"/>
                  </a:moveTo>
                  <a:lnTo>
                    <a:pt x="22047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065462" y="356741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35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065462" y="357237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-2286" y="304"/>
                  </a:moveTo>
                  <a:lnTo>
                    <a:pt x="14643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062986" y="3577932"/>
              <a:ext cx="220345" cy="136525"/>
            </a:xfrm>
            <a:custGeom>
              <a:avLst/>
              <a:gdLst/>
              <a:ahLst/>
              <a:cxnLst/>
              <a:rect l="l" t="t" r="r" b="b"/>
              <a:pathLst>
                <a:path w="220345" h="136525">
                  <a:moveTo>
                    <a:pt x="0" y="0"/>
                  </a:moveTo>
                  <a:lnTo>
                    <a:pt x="14833" y="0"/>
                  </a:lnTo>
                </a:path>
                <a:path w="220345" h="136525">
                  <a:moveTo>
                    <a:pt x="220002" y="135940"/>
                  </a:moveTo>
                  <a:lnTo>
                    <a:pt x="184772" y="133477"/>
                  </a:lnTo>
                  <a:lnTo>
                    <a:pt x="184772" y="38303"/>
                  </a:lnTo>
                  <a:lnTo>
                    <a:pt x="220002" y="40170"/>
                  </a:lnTo>
                  <a:lnTo>
                    <a:pt x="220002" y="135940"/>
                  </a:lnTo>
                  <a:close/>
                </a:path>
                <a:path w="220345" h="136525">
                  <a:moveTo>
                    <a:pt x="216293" y="89598"/>
                  </a:moveTo>
                  <a:lnTo>
                    <a:pt x="189090" y="88353"/>
                  </a:lnTo>
                  <a:lnTo>
                    <a:pt x="189090" y="44488"/>
                  </a:lnTo>
                  <a:lnTo>
                    <a:pt x="216293" y="46342"/>
                  </a:lnTo>
                  <a:lnTo>
                    <a:pt x="216293" y="895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252076" y="3671239"/>
              <a:ext cx="27305" cy="35560"/>
            </a:xfrm>
            <a:custGeom>
              <a:avLst/>
              <a:gdLst/>
              <a:ahLst/>
              <a:cxnLst/>
              <a:rect l="l" t="t" r="r" b="b"/>
              <a:pathLst>
                <a:path w="27304" h="35560">
                  <a:moveTo>
                    <a:pt x="0" y="0"/>
                  </a:moveTo>
                  <a:lnTo>
                    <a:pt x="0" y="33375"/>
                  </a:lnTo>
                  <a:lnTo>
                    <a:pt x="27203" y="35229"/>
                  </a:lnTo>
                  <a:lnTo>
                    <a:pt x="27203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252076" y="3671239"/>
              <a:ext cx="27305" cy="35560"/>
            </a:xfrm>
            <a:custGeom>
              <a:avLst/>
              <a:gdLst/>
              <a:ahLst/>
              <a:cxnLst/>
              <a:rect l="l" t="t" r="r" b="b"/>
              <a:pathLst>
                <a:path w="27304" h="35560">
                  <a:moveTo>
                    <a:pt x="27203" y="35229"/>
                  </a:moveTo>
                  <a:lnTo>
                    <a:pt x="0" y="33375"/>
                  </a:lnTo>
                  <a:lnTo>
                    <a:pt x="0" y="0"/>
                  </a:lnTo>
                  <a:lnTo>
                    <a:pt x="27203" y="609"/>
                  </a:lnTo>
                  <a:lnTo>
                    <a:pt x="27203" y="352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256711" y="3676116"/>
              <a:ext cx="7620" cy="20955"/>
            </a:xfrm>
            <a:custGeom>
              <a:avLst/>
              <a:gdLst/>
              <a:ahLst/>
              <a:cxnLst/>
              <a:rect l="l" t="t" r="r" b="b"/>
              <a:pathLst>
                <a:path w="7620" h="20954">
                  <a:moveTo>
                    <a:pt x="6948" y="13766"/>
                  </a:moveTo>
                  <a:lnTo>
                    <a:pt x="3784" y="13766"/>
                  </a:lnTo>
                  <a:lnTo>
                    <a:pt x="2501" y="20154"/>
                  </a:lnTo>
                  <a:lnTo>
                    <a:pt x="5537" y="20777"/>
                  </a:lnTo>
                  <a:lnTo>
                    <a:pt x="6948" y="13766"/>
                  </a:lnTo>
                  <a:close/>
                </a:path>
                <a:path w="7620" h="20954">
                  <a:moveTo>
                    <a:pt x="634" y="0"/>
                  </a:moveTo>
                  <a:lnTo>
                    <a:pt x="0" y="13487"/>
                  </a:lnTo>
                  <a:lnTo>
                    <a:pt x="241" y="14008"/>
                  </a:lnTo>
                  <a:lnTo>
                    <a:pt x="1117" y="14617"/>
                  </a:lnTo>
                  <a:lnTo>
                    <a:pt x="1663" y="14681"/>
                  </a:lnTo>
                  <a:lnTo>
                    <a:pt x="2171" y="14477"/>
                  </a:lnTo>
                  <a:lnTo>
                    <a:pt x="3022" y="14084"/>
                  </a:lnTo>
                  <a:lnTo>
                    <a:pt x="3784" y="13766"/>
                  </a:lnTo>
                  <a:lnTo>
                    <a:pt x="6948" y="13766"/>
                  </a:lnTo>
                  <a:lnTo>
                    <a:pt x="7518" y="10934"/>
                  </a:lnTo>
                  <a:lnTo>
                    <a:pt x="7415" y="10655"/>
                  </a:lnTo>
                  <a:lnTo>
                    <a:pt x="3213" y="10655"/>
                  </a:lnTo>
                  <a:lnTo>
                    <a:pt x="3721" y="139"/>
                  </a:lnTo>
                  <a:lnTo>
                    <a:pt x="634" y="0"/>
                  </a:lnTo>
                  <a:close/>
                </a:path>
                <a:path w="7620" h="20954">
                  <a:moveTo>
                    <a:pt x="5803" y="9550"/>
                  </a:moveTo>
                  <a:lnTo>
                    <a:pt x="3213" y="10655"/>
                  </a:lnTo>
                  <a:lnTo>
                    <a:pt x="7415" y="10655"/>
                  </a:lnTo>
                  <a:lnTo>
                    <a:pt x="7302" y="10350"/>
                  </a:lnTo>
                  <a:lnTo>
                    <a:pt x="6413" y="9639"/>
                  </a:lnTo>
                  <a:lnTo>
                    <a:pt x="5803" y="955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256407" y="3638499"/>
              <a:ext cx="20955" cy="635"/>
            </a:xfrm>
            <a:custGeom>
              <a:avLst/>
              <a:gdLst/>
              <a:ahLst/>
              <a:cxnLst/>
              <a:rect l="l" t="t" r="r" b="b"/>
              <a:pathLst>
                <a:path w="20954" h="635">
                  <a:moveTo>
                    <a:pt x="-2286" y="304"/>
                  </a:moveTo>
                  <a:lnTo>
                    <a:pt x="22682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262147" y="3644976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0"/>
                  </a:moveTo>
                  <a:lnTo>
                    <a:pt x="16941" y="0"/>
                  </a:lnTo>
                </a:path>
                <a:path w="17145" h="5714">
                  <a:moveTo>
                    <a:pt x="0" y="5562"/>
                  </a:moveTo>
                  <a:lnTo>
                    <a:pt x="16941" y="5562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261347" y="3656406"/>
              <a:ext cx="15875" cy="635"/>
            </a:xfrm>
            <a:custGeom>
              <a:avLst/>
              <a:gdLst/>
              <a:ahLst/>
              <a:cxnLst/>
              <a:rect l="l" t="t" r="r" b="b"/>
              <a:pathLst>
                <a:path w="15875" h="635">
                  <a:moveTo>
                    <a:pt x="-2285" y="311"/>
                  </a:moveTo>
                  <a:lnTo>
                    <a:pt x="17741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431921" y="3560622"/>
              <a:ext cx="32384" cy="79375"/>
            </a:xfrm>
            <a:custGeom>
              <a:avLst/>
              <a:gdLst/>
              <a:ahLst/>
              <a:cxnLst/>
              <a:rect l="l" t="t" r="r" b="b"/>
              <a:pathLst>
                <a:path w="32385" h="79375">
                  <a:moveTo>
                    <a:pt x="32118" y="79108"/>
                  </a:moveTo>
                  <a:lnTo>
                    <a:pt x="0" y="77876"/>
                  </a:lnTo>
                  <a:lnTo>
                    <a:pt x="0" y="0"/>
                  </a:lnTo>
                  <a:lnTo>
                    <a:pt x="32118" y="1866"/>
                  </a:lnTo>
                  <a:lnTo>
                    <a:pt x="32118" y="79108"/>
                  </a:lnTo>
                  <a:close/>
                </a:path>
                <a:path w="32385" h="79375">
                  <a:moveTo>
                    <a:pt x="28397" y="42024"/>
                  </a:moveTo>
                  <a:lnTo>
                    <a:pt x="4305" y="40779"/>
                  </a:lnTo>
                  <a:lnTo>
                    <a:pt x="4305" y="5562"/>
                  </a:lnTo>
                  <a:lnTo>
                    <a:pt x="28397" y="6794"/>
                  </a:lnTo>
                  <a:lnTo>
                    <a:pt x="28397" y="420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436226" y="3605123"/>
              <a:ext cx="24130" cy="28575"/>
            </a:xfrm>
            <a:custGeom>
              <a:avLst/>
              <a:gdLst/>
              <a:ahLst/>
              <a:cxnLst/>
              <a:rect l="l" t="t" r="r" b="b"/>
              <a:pathLst>
                <a:path w="24129" h="28575">
                  <a:moveTo>
                    <a:pt x="0" y="0"/>
                  </a:moveTo>
                  <a:lnTo>
                    <a:pt x="0" y="27812"/>
                  </a:lnTo>
                  <a:lnTo>
                    <a:pt x="24091" y="28422"/>
                  </a:lnTo>
                  <a:lnTo>
                    <a:pt x="24091" y="1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436226" y="3605123"/>
              <a:ext cx="24130" cy="28575"/>
            </a:xfrm>
            <a:custGeom>
              <a:avLst/>
              <a:gdLst/>
              <a:ahLst/>
              <a:cxnLst/>
              <a:rect l="l" t="t" r="r" b="b"/>
              <a:pathLst>
                <a:path w="24129" h="28575">
                  <a:moveTo>
                    <a:pt x="24091" y="28422"/>
                  </a:moveTo>
                  <a:lnTo>
                    <a:pt x="0" y="27812"/>
                  </a:lnTo>
                  <a:lnTo>
                    <a:pt x="0" y="0"/>
                  </a:lnTo>
                  <a:lnTo>
                    <a:pt x="24091" y="1244"/>
                  </a:lnTo>
                  <a:lnTo>
                    <a:pt x="24091" y="2842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439591" y="3609263"/>
              <a:ext cx="8255" cy="17145"/>
            </a:xfrm>
            <a:custGeom>
              <a:avLst/>
              <a:gdLst/>
              <a:ahLst/>
              <a:cxnLst/>
              <a:rect l="l" t="t" r="r" b="b"/>
              <a:pathLst>
                <a:path w="8254" h="17145">
                  <a:moveTo>
                    <a:pt x="7358" y="11658"/>
                  </a:moveTo>
                  <a:lnTo>
                    <a:pt x="4076" y="11658"/>
                  </a:lnTo>
                  <a:lnTo>
                    <a:pt x="2603" y="15722"/>
                  </a:lnTo>
                  <a:lnTo>
                    <a:pt x="5499" y="16776"/>
                  </a:lnTo>
                  <a:lnTo>
                    <a:pt x="7358" y="11658"/>
                  </a:lnTo>
                  <a:close/>
                </a:path>
                <a:path w="8254" h="17145">
                  <a:moveTo>
                    <a:pt x="1282" y="0"/>
                  </a:moveTo>
                  <a:lnTo>
                    <a:pt x="0" y="10998"/>
                  </a:lnTo>
                  <a:lnTo>
                    <a:pt x="190" y="11506"/>
                  </a:lnTo>
                  <a:lnTo>
                    <a:pt x="558" y="11849"/>
                  </a:lnTo>
                  <a:lnTo>
                    <a:pt x="952" y="12179"/>
                  </a:lnTo>
                  <a:lnTo>
                    <a:pt x="1473" y="12306"/>
                  </a:lnTo>
                  <a:lnTo>
                    <a:pt x="4076" y="11658"/>
                  </a:lnTo>
                  <a:lnTo>
                    <a:pt x="7358" y="11658"/>
                  </a:lnTo>
                  <a:lnTo>
                    <a:pt x="8166" y="9436"/>
                  </a:lnTo>
                  <a:lnTo>
                    <a:pt x="8051" y="8851"/>
                  </a:lnTo>
                  <a:lnTo>
                    <a:pt x="7883" y="8648"/>
                  </a:lnTo>
                  <a:lnTo>
                    <a:pt x="3390" y="8648"/>
                  </a:lnTo>
                  <a:lnTo>
                    <a:pt x="4356" y="368"/>
                  </a:lnTo>
                  <a:lnTo>
                    <a:pt x="1282" y="0"/>
                  </a:lnTo>
                  <a:close/>
                </a:path>
                <a:path w="8254" h="17145">
                  <a:moveTo>
                    <a:pt x="6705" y="7810"/>
                  </a:moveTo>
                  <a:lnTo>
                    <a:pt x="4749" y="8318"/>
                  </a:lnTo>
                  <a:lnTo>
                    <a:pt x="3390" y="8648"/>
                  </a:lnTo>
                  <a:lnTo>
                    <a:pt x="7883" y="8648"/>
                  </a:lnTo>
                  <a:lnTo>
                    <a:pt x="7289" y="7988"/>
                  </a:lnTo>
                  <a:lnTo>
                    <a:pt x="6705" y="781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439947" y="3578542"/>
              <a:ext cx="18415" cy="635"/>
            </a:xfrm>
            <a:custGeom>
              <a:avLst/>
              <a:gdLst/>
              <a:ahLst/>
              <a:cxnLst/>
              <a:rect l="l" t="t" r="r" b="b"/>
              <a:pathLst>
                <a:path w="18414" h="635">
                  <a:moveTo>
                    <a:pt x="-2286" y="311"/>
                  </a:moveTo>
                  <a:lnTo>
                    <a:pt x="20205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446754" y="3584117"/>
              <a:ext cx="11430" cy="635"/>
            </a:xfrm>
            <a:custGeom>
              <a:avLst/>
              <a:gdLst/>
              <a:ahLst/>
              <a:cxnLst/>
              <a:rect l="l" t="t" r="r" b="b"/>
              <a:pathLst>
                <a:path w="11429" h="635">
                  <a:moveTo>
                    <a:pt x="-2286" y="311"/>
                  </a:moveTo>
                  <a:lnTo>
                    <a:pt x="13398" y="311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446754" y="358904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1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444265" y="3592766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5">
                  <a:moveTo>
                    <a:pt x="-2286" y="304"/>
                  </a:moveTo>
                  <a:lnTo>
                    <a:pt x="15887" y="304"/>
                  </a:lnTo>
                </a:path>
              </a:pathLst>
            </a:custGeom>
            <a:ln w="51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603688" y="3634168"/>
              <a:ext cx="25400" cy="83185"/>
            </a:xfrm>
            <a:custGeom>
              <a:avLst/>
              <a:gdLst/>
              <a:ahLst/>
              <a:cxnLst/>
              <a:rect l="l" t="t" r="r" b="b"/>
              <a:pathLst>
                <a:path w="25400" h="83185">
                  <a:moveTo>
                    <a:pt x="25349" y="82804"/>
                  </a:moveTo>
                  <a:lnTo>
                    <a:pt x="0" y="80937"/>
                  </a:lnTo>
                  <a:lnTo>
                    <a:pt x="0" y="0"/>
                  </a:lnTo>
                  <a:lnTo>
                    <a:pt x="25349" y="1854"/>
                  </a:lnTo>
                  <a:lnTo>
                    <a:pt x="25349" y="82804"/>
                  </a:lnTo>
                  <a:close/>
                </a:path>
                <a:path w="25400" h="83185">
                  <a:moveTo>
                    <a:pt x="22872" y="43865"/>
                  </a:moveTo>
                  <a:lnTo>
                    <a:pt x="3098" y="42646"/>
                  </a:lnTo>
                  <a:lnTo>
                    <a:pt x="3098" y="4940"/>
                  </a:lnTo>
                  <a:lnTo>
                    <a:pt x="22872" y="6172"/>
                  </a:lnTo>
                  <a:lnTo>
                    <a:pt x="22872" y="438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606787" y="3681120"/>
              <a:ext cx="20320" cy="30480"/>
            </a:xfrm>
            <a:custGeom>
              <a:avLst/>
              <a:gdLst/>
              <a:ahLst/>
              <a:cxnLst/>
              <a:rect l="l" t="t" r="r" b="b"/>
              <a:pathLst>
                <a:path w="20320" h="30479">
                  <a:moveTo>
                    <a:pt x="0" y="0"/>
                  </a:moveTo>
                  <a:lnTo>
                    <a:pt x="0" y="29057"/>
                  </a:lnTo>
                  <a:lnTo>
                    <a:pt x="19773" y="30289"/>
                  </a:lnTo>
                  <a:lnTo>
                    <a:pt x="19773" y="1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606787" y="3681120"/>
              <a:ext cx="20320" cy="30480"/>
            </a:xfrm>
            <a:custGeom>
              <a:avLst/>
              <a:gdLst/>
              <a:ahLst/>
              <a:cxnLst/>
              <a:rect l="l" t="t" r="r" b="b"/>
              <a:pathLst>
                <a:path w="20320" h="30479">
                  <a:moveTo>
                    <a:pt x="19773" y="30289"/>
                  </a:moveTo>
                  <a:lnTo>
                    <a:pt x="0" y="29057"/>
                  </a:lnTo>
                  <a:lnTo>
                    <a:pt x="0" y="0"/>
                  </a:lnTo>
                  <a:lnTo>
                    <a:pt x="19773" y="1244"/>
                  </a:lnTo>
                  <a:lnTo>
                    <a:pt x="19773" y="302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609543" y="3685349"/>
              <a:ext cx="6985" cy="17780"/>
            </a:xfrm>
            <a:custGeom>
              <a:avLst/>
              <a:gdLst/>
              <a:ahLst/>
              <a:cxnLst/>
              <a:rect l="l" t="t" r="r" b="b"/>
              <a:pathLst>
                <a:path w="6985" h="17779">
                  <a:moveTo>
                    <a:pt x="6316" y="11696"/>
                  </a:moveTo>
                  <a:lnTo>
                    <a:pt x="3162" y="11696"/>
                  </a:lnTo>
                  <a:lnTo>
                    <a:pt x="1904" y="17056"/>
                  </a:lnTo>
                  <a:lnTo>
                    <a:pt x="4927" y="17754"/>
                  </a:lnTo>
                  <a:lnTo>
                    <a:pt x="6316" y="11696"/>
                  </a:lnTo>
                  <a:close/>
                </a:path>
                <a:path w="6985" h="17779">
                  <a:moveTo>
                    <a:pt x="647" y="0"/>
                  </a:moveTo>
                  <a:lnTo>
                    <a:pt x="126" y="8623"/>
                  </a:lnTo>
                  <a:lnTo>
                    <a:pt x="0" y="11036"/>
                  </a:lnTo>
                  <a:lnTo>
                    <a:pt x="215" y="11518"/>
                  </a:lnTo>
                  <a:lnTo>
                    <a:pt x="1028" y="12141"/>
                  </a:lnTo>
                  <a:lnTo>
                    <a:pt x="1562" y="12230"/>
                  </a:lnTo>
                  <a:lnTo>
                    <a:pt x="3162" y="11696"/>
                  </a:lnTo>
                  <a:lnTo>
                    <a:pt x="6316" y="11696"/>
                  </a:lnTo>
                  <a:lnTo>
                    <a:pt x="6896" y="9169"/>
                  </a:lnTo>
                  <a:lnTo>
                    <a:pt x="6718" y="8623"/>
                  </a:lnTo>
                  <a:lnTo>
                    <a:pt x="6515" y="8432"/>
                  </a:lnTo>
                  <a:lnTo>
                    <a:pt x="3238" y="8432"/>
                  </a:lnTo>
                  <a:lnTo>
                    <a:pt x="3733" y="190"/>
                  </a:lnTo>
                  <a:lnTo>
                    <a:pt x="647" y="0"/>
                  </a:lnTo>
                  <a:close/>
                </a:path>
                <a:path w="6985" h="17779">
                  <a:moveTo>
                    <a:pt x="5308" y="7734"/>
                  </a:moveTo>
                  <a:lnTo>
                    <a:pt x="3238" y="8432"/>
                  </a:lnTo>
                  <a:lnTo>
                    <a:pt x="6515" y="8432"/>
                  </a:lnTo>
                  <a:lnTo>
                    <a:pt x="5905" y="7861"/>
                  </a:lnTo>
                  <a:lnTo>
                    <a:pt x="5308" y="7734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607587" y="3653631"/>
              <a:ext cx="19050" cy="5080"/>
            </a:xfrm>
            <a:custGeom>
              <a:avLst/>
              <a:gdLst/>
              <a:ahLst/>
              <a:cxnLst/>
              <a:rect l="l" t="t" r="r" b="b"/>
              <a:pathLst>
                <a:path w="19050" h="5079">
                  <a:moveTo>
                    <a:pt x="0" y="0"/>
                  </a:moveTo>
                  <a:lnTo>
                    <a:pt x="18783" y="0"/>
                  </a:lnTo>
                </a:path>
                <a:path w="19050" h="5079">
                  <a:moveTo>
                    <a:pt x="5562" y="4940"/>
                  </a:moveTo>
                  <a:lnTo>
                    <a:pt x="18783" y="4940"/>
                  </a:lnTo>
                </a:path>
              </a:pathLst>
            </a:custGeom>
            <a:ln w="51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612959" y="3663822"/>
              <a:ext cx="11430" cy="4445"/>
            </a:xfrm>
            <a:custGeom>
              <a:avLst/>
              <a:gdLst/>
              <a:ahLst/>
              <a:cxnLst/>
              <a:rect l="l" t="t" r="r" b="b"/>
              <a:pathLst>
                <a:path w="11429" h="4445">
                  <a:moveTo>
                    <a:pt x="2476" y="0"/>
                  </a:moveTo>
                  <a:lnTo>
                    <a:pt x="11125" y="0"/>
                  </a:lnTo>
                </a:path>
                <a:path w="11429" h="4445">
                  <a:moveTo>
                    <a:pt x="0" y="4330"/>
                  </a:moveTo>
                  <a:lnTo>
                    <a:pt x="11125" y="43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" name="object 3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06025" y="3755478"/>
              <a:ext cx="64515" cy="107772"/>
            </a:xfrm>
            <a:prstGeom prst="rect">
              <a:avLst/>
            </a:prstGeom>
          </p:spPr>
        </p:pic>
        <p:sp>
          <p:nvSpPr>
            <p:cNvPr id="315" name="object 315"/>
            <p:cNvSpPr/>
            <p:nvPr/>
          </p:nvSpPr>
          <p:spPr>
            <a:xfrm>
              <a:off x="3644493" y="3682364"/>
              <a:ext cx="20320" cy="9525"/>
            </a:xfrm>
            <a:custGeom>
              <a:avLst/>
              <a:gdLst/>
              <a:ahLst/>
              <a:cxnLst/>
              <a:rect l="l" t="t" r="r" b="b"/>
              <a:pathLst>
                <a:path w="20320" h="9525">
                  <a:moveTo>
                    <a:pt x="0" y="0"/>
                  </a:moveTo>
                  <a:lnTo>
                    <a:pt x="0" y="8039"/>
                  </a:lnTo>
                  <a:lnTo>
                    <a:pt x="19761" y="9271"/>
                  </a:lnTo>
                  <a:lnTo>
                    <a:pt x="19761" y="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644493" y="3682364"/>
              <a:ext cx="20320" cy="9525"/>
            </a:xfrm>
            <a:custGeom>
              <a:avLst/>
              <a:gdLst/>
              <a:ahLst/>
              <a:cxnLst/>
              <a:rect l="l" t="t" r="r" b="b"/>
              <a:pathLst>
                <a:path w="20320" h="9525">
                  <a:moveTo>
                    <a:pt x="0" y="8039"/>
                  </a:moveTo>
                  <a:lnTo>
                    <a:pt x="19761" y="9271"/>
                  </a:lnTo>
                  <a:lnTo>
                    <a:pt x="19761" y="609"/>
                  </a:lnTo>
                  <a:lnTo>
                    <a:pt x="0" y="0"/>
                  </a:lnTo>
                  <a:lnTo>
                    <a:pt x="0" y="80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635209" y="3700906"/>
              <a:ext cx="41910" cy="72390"/>
            </a:xfrm>
            <a:custGeom>
              <a:avLst/>
              <a:gdLst/>
              <a:ahLst/>
              <a:cxnLst/>
              <a:rect l="l" t="t" r="r" b="b"/>
              <a:pathLst>
                <a:path w="41910" h="72389">
                  <a:moveTo>
                    <a:pt x="41401" y="71056"/>
                  </a:moveTo>
                  <a:lnTo>
                    <a:pt x="41401" y="609"/>
                  </a:lnTo>
                  <a:lnTo>
                    <a:pt x="0" y="0"/>
                  </a:lnTo>
                  <a:lnTo>
                    <a:pt x="0" y="72288"/>
                  </a:lnTo>
                  <a:lnTo>
                    <a:pt x="27190" y="71691"/>
                  </a:lnTo>
                </a:path>
                <a:path w="41910" h="72389">
                  <a:moveTo>
                    <a:pt x="27190" y="0"/>
                  </a:moveTo>
                  <a:lnTo>
                    <a:pt x="27190" y="70446"/>
                  </a:lnTo>
                </a:path>
                <a:path w="41910" h="72389">
                  <a:moveTo>
                    <a:pt x="24104" y="71056"/>
                  </a:moveTo>
                  <a:lnTo>
                    <a:pt x="24104" y="9880"/>
                  </a:lnTo>
                  <a:lnTo>
                    <a:pt x="6184" y="9270"/>
                  </a:lnTo>
                  <a:lnTo>
                    <a:pt x="6184" y="71056"/>
                  </a:lnTo>
                </a:path>
                <a:path w="41910" h="72389">
                  <a:moveTo>
                    <a:pt x="8648" y="32118"/>
                  </a:moveTo>
                  <a:lnTo>
                    <a:pt x="24104" y="321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643249" y="3748493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-2286" y="298"/>
                  </a:moveTo>
                  <a:lnTo>
                    <a:pt x="18351" y="298"/>
                  </a:lnTo>
                </a:path>
              </a:pathLst>
            </a:custGeom>
            <a:ln w="516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643858" y="3701516"/>
              <a:ext cx="30480" cy="67310"/>
            </a:xfrm>
            <a:custGeom>
              <a:avLst/>
              <a:gdLst/>
              <a:ahLst/>
              <a:cxnLst/>
              <a:rect l="l" t="t" r="r" b="b"/>
              <a:pathLst>
                <a:path w="30479" h="67310">
                  <a:moveTo>
                    <a:pt x="2463" y="25958"/>
                  </a:moveTo>
                  <a:lnTo>
                    <a:pt x="3708" y="25958"/>
                  </a:lnTo>
                  <a:lnTo>
                    <a:pt x="4317" y="23494"/>
                  </a:lnTo>
                  <a:lnTo>
                    <a:pt x="4317" y="20383"/>
                  </a:lnTo>
                  <a:lnTo>
                    <a:pt x="4317" y="17310"/>
                  </a:lnTo>
                  <a:lnTo>
                    <a:pt x="3708" y="14223"/>
                  </a:lnTo>
                  <a:lnTo>
                    <a:pt x="2463" y="14223"/>
                  </a:lnTo>
                  <a:lnTo>
                    <a:pt x="635" y="14223"/>
                  </a:lnTo>
                  <a:lnTo>
                    <a:pt x="0" y="17310"/>
                  </a:lnTo>
                  <a:lnTo>
                    <a:pt x="0" y="20383"/>
                  </a:lnTo>
                  <a:lnTo>
                    <a:pt x="0" y="23494"/>
                  </a:lnTo>
                  <a:lnTo>
                    <a:pt x="635" y="25958"/>
                  </a:lnTo>
                  <a:lnTo>
                    <a:pt x="2463" y="25958"/>
                  </a:lnTo>
                  <a:close/>
                </a:path>
                <a:path w="30479" h="67310">
                  <a:moveTo>
                    <a:pt x="9283" y="26581"/>
                  </a:moveTo>
                  <a:lnTo>
                    <a:pt x="11125" y="26581"/>
                  </a:lnTo>
                  <a:lnTo>
                    <a:pt x="11747" y="24104"/>
                  </a:lnTo>
                  <a:lnTo>
                    <a:pt x="11747" y="21018"/>
                  </a:lnTo>
                  <a:lnTo>
                    <a:pt x="11747" y="17310"/>
                  </a:lnTo>
                  <a:lnTo>
                    <a:pt x="11125" y="14833"/>
                  </a:lnTo>
                  <a:lnTo>
                    <a:pt x="9283" y="14833"/>
                  </a:lnTo>
                  <a:lnTo>
                    <a:pt x="8026" y="14833"/>
                  </a:lnTo>
                  <a:lnTo>
                    <a:pt x="7429" y="17310"/>
                  </a:lnTo>
                  <a:lnTo>
                    <a:pt x="7429" y="21018"/>
                  </a:lnTo>
                  <a:lnTo>
                    <a:pt x="7429" y="24104"/>
                  </a:lnTo>
                  <a:lnTo>
                    <a:pt x="8026" y="26581"/>
                  </a:lnTo>
                  <a:lnTo>
                    <a:pt x="9283" y="26581"/>
                  </a:lnTo>
                  <a:close/>
                </a:path>
                <a:path w="30479" h="67310">
                  <a:moveTo>
                    <a:pt x="3086" y="45110"/>
                  </a:moveTo>
                  <a:lnTo>
                    <a:pt x="4317" y="45110"/>
                  </a:lnTo>
                  <a:lnTo>
                    <a:pt x="4952" y="42646"/>
                  </a:lnTo>
                  <a:lnTo>
                    <a:pt x="4952" y="38938"/>
                  </a:lnTo>
                  <a:lnTo>
                    <a:pt x="4952" y="35839"/>
                  </a:lnTo>
                  <a:lnTo>
                    <a:pt x="4317" y="33375"/>
                  </a:lnTo>
                  <a:lnTo>
                    <a:pt x="3086" y="33375"/>
                  </a:lnTo>
                  <a:lnTo>
                    <a:pt x="1244" y="33375"/>
                  </a:lnTo>
                  <a:lnTo>
                    <a:pt x="635" y="35839"/>
                  </a:lnTo>
                  <a:lnTo>
                    <a:pt x="635" y="38938"/>
                  </a:lnTo>
                  <a:lnTo>
                    <a:pt x="635" y="42646"/>
                  </a:lnTo>
                  <a:lnTo>
                    <a:pt x="1244" y="45110"/>
                  </a:lnTo>
                  <a:lnTo>
                    <a:pt x="3086" y="45110"/>
                  </a:lnTo>
                  <a:close/>
                </a:path>
                <a:path w="30479" h="67310">
                  <a:moveTo>
                    <a:pt x="11125" y="60566"/>
                  </a:moveTo>
                  <a:lnTo>
                    <a:pt x="11747" y="60566"/>
                  </a:lnTo>
                  <a:lnTo>
                    <a:pt x="12979" y="57467"/>
                  </a:lnTo>
                  <a:lnTo>
                    <a:pt x="12979" y="54381"/>
                  </a:lnTo>
                  <a:lnTo>
                    <a:pt x="12979" y="51295"/>
                  </a:lnTo>
                  <a:lnTo>
                    <a:pt x="11747" y="48818"/>
                  </a:lnTo>
                  <a:lnTo>
                    <a:pt x="11125" y="48818"/>
                  </a:lnTo>
                  <a:lnTo>
                    <a:pt x="9283" y="48818"/>
                  </a:lnTo>
                  <a:lnTo>
                    <a:pt x="8026" y="51295"/>
                  </a:lnTo>
                  <a:lnTo>
                    <a:pt x="8026" y="54381"/>
                  </a:lnTo>
                  <a:lnTo>
                    <a:pt x="8026" y="57467"/>
                  </a:lnTo>
                  <a:lnTo>
                    <a:pt x="9283" y="60566"/>
                  </a:lnTo>
                  <a:lnTo>
                    <a:pt x="11125" y="60566"/>
                  </a:lnTo>
                  <a:close/>
                </a:path>
                <a:path w="30479" h="67310">
                  <a:moveTo>
                    <a:pt x="24104" y="0"/>
                  </a:moveTo>
                  <a:lnTo>
                    <a:pt x="24104" y="66738"/>
                  </a:lnTo>
                </a:path>
                <a:path w="30479" h="67310">
                  <a:moveTo>
                    <a:pt x="30276" y="9893"/>
                  </a:moveTo>
                  <a:lnTo>
                    <a:pt x="25958" y="24104"/>
                  </a:lnTo>
                  <a:lnTo>
                    <a:pt x="29654" y="457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" name="object 3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05188" y="4031068"/>
              <a:ext cx="82461" cy="133108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06025" y="4093476"/>
              <a:ext cx="76263" cy="132486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74720" y="4082973"/>
              <a:ext cx="66382" cy="121373"/>
            </a:xfrm>
            <a:prstGeom prst="rect">
              <a:avLst/>
            </a:prstGeom>
          </p:spPr>
        </p:pic>
        <p:sp>
          <p:nvSpPr>
            <p:cNvPr id="323" name="object 323"/>
            <p:cNvSpPr/>
            <p:nvPr/>
          </p:nvSpPr>
          <p:spPr>
            <a:xfrm>
              <a:off x="3633355" y="4072293"/>
              <a:ext cx="25400" cy="12065"/>
            </a:xfrm>
            <a:custGeom>
              <a:avLst/>
              <a:gdLst/>
              <a:ahLst/>
              <a:cxnLst/>
              <a:rect l="l" t="t" r="r" b="b"/>
              <a:pathLst>
                <a:path w="25400" h="12064">
                  <a:moveTo>
                    <a:pt x="25336" y="0"/>
                  </a:moveTo>
                  <a:lnTo>
                    <a:pt x="0" y="1231"/>
                  </a:lnTo>
                  <a:lnTo>
                    <a:pt x="0" y="11734"/>
                  </a:lnTo>
                  <a:lnTo>
                    <a:pt x="25336" y="10490"/>
                  </a:lnTo>
                  <a:lnTo>
                    <a:pt x="2533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633355" y="4072293"/>
              <a:ext cx="25400" cy="12065"/>
            </a:xfrm>
            <a:custGeom>
              <a:avLst/>
              <a:gdLst/>
              <a:ahLst/>
              <a:cxnLst/>
              <a:rect l="l" t="t" r="r" b="b"/>
              <a:pathLst>
                <a:path w="25400" h="12064">
                  <a:moveTo>
                    <a:pt x="0" y="11734"/>
                  </a:moveTo>
                  <a:lnTo>
                    <a:pt x="25336" y="10490"/>
                  </a:lnTo>
                  <a:lnTo>
                    <a:pt x="25336" y="0"/>
                  </a:lnTo>
                  <a:lnTo>
                    <a:pt x="0" y="1231"/>
                  </a:lnTo>
                  <a:lnTo>
                    <a:pt x="0" y="11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621608" y="4093921"/>
              <a:ext cx="53975" cy="92075"/>
            </a:xfrm>
            <a:custGeom>
              <a:avLst/>
              <a:gdLst/>
              <a:ahLst/>
              <a:cxnLst/>
              <a:rect l="l" t="t" r="r" b="b"/>
              <a:pathLst>
                <a:path w="53975" h="92075">
                  <a:moveTo>
                    <a:pt x="53771" y="85890"/>
                  </a:moveTo>
                  <a:lnTo>
                    <a:pt x="53771" y="0"/>
                  </a:lnTo>
                  <a:lnTo>
                    <a:pt x="0" y="3695"/>
                  </a:lnTo>
                  <a:lnTo>
                    <a:pt x="0" y="92062"/>
                  </a:lnTo>
                  <a:lnTo>
                    <a:pt x="34620" y="87757"/>
                  </a:lnTo>
                </a:path>
                <a:path w="53975" h="92075">
                  <a:moveTo>
                    <a:pt x="35229" y="1231"/>
                  </a:moveTo>
                  <a:lnTo>
                    <a:pt x="35229" y="85890"/>
                  </a:lnTo>
                </a:path>
                <a:path w="53975" h="92075">
                  <a:moveTo>
                    <a:pt x="31534" y="86512"/>
                  </a:moveTo>
                  <a:lnTo>
                    <a:pt x="31534" y="12966"/>
                  </a:lnTo>
                  <a:lnTo>
                    <a:pt x="8661" y="14211"/>
                  </a:lnTo>
                  <a:lnTo>
                    <a:pt x="8661" y="889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632733" y="4133468"/>
              <a:ext cx="20320" cy="1905"/>
            </a:xfrm>
            <a:custGeom>
              <a:avLst/>
              <a:gdLst/>
              <a:ahLst/>
              <a:cxnLst/>
              <a:rect l="l" t="t" r="r" b="b"/>
              <a:pathLst>
                <a:path w="20320" h="1904">
                  <a:moveTo>
                    <a:pt x="-2286" y="920"/>
                  </a:moveTo>
                  <a:lnTo>
                    <a:pt x="22059" y="920"/>
                  </a:lnTo>
                </a:path>
              </a:pathLst>
            </a:custGeom>
            <a:ln w="64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632123" y="41526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-2285" y="1238"/>
                  </a:moveTo>
                  <a:lnTo>
                    <a:pt x="22669" y="1238"/>
                  </a:lnTo>
                </a:path>
              </a:pathLst>
            </a:custGeom>
            <a:ln w="7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632733" y="4094518"/>
              <a:ext cx="39370" cy="81915"/>
            </a:xfrm>
            <a:custGeom>
              <a:avLst/>
              <a:gdLst/>
              <a:ahLst/>
              <a:cxnLst/>
              <a:rect l="l" t="t" r="r" b="b"/>
              <a:pathLst>
                <a:path w="39370" h="81914">
                  <a:moveTo>
                    <a:pt x="3098" y="33997"/>
                  </a:moveTo>
                  <a:lnTo>
                    <a:pt x="4318" y="33997"/>
                  </a:lnTo>
                  <a:lnTo>
                    <a:pt x="5575" y="30289"/>
                  </a:lnTo>
                  <a:lnTo>
                    <a:pt x="5575" y="26593"/>
                  </a:lnTo>
                  <a:lnTo>
                    <a:pt x="5575" y="22872"/>
                  </a:lnTo>
                  <a:lnTo>
                    <a:pt x="4318" y="19786"/>
                  </a:lnTo>
                  <a:lnTo>
                    <a:pt x="3098" y="19786"/>
                  </a:lnTo>
                  <a:lnTo>
                    <a:pt x="622" y="19786"/>
                  </a:lnTo>
                  <a:lnTo>
                    <a:pt x="0" y="23507"/>
                  </a:lnTo>
                  <a:lnTo>
                    <a:pt x="0" y="27203"/>
                  </a:lnTo>
                  <a:lnTo>
                    <a:pt x="0" y="30911"/>
                  </a:lnTo>
                  <a:lnTo>
                    <a:pt x="622" y="33997"/>
                  </a:lnTo>
                  <a:lnTo>
                    <a:pt x="3098" y="33997"/>
                  </a:lnTo>
                  <a:close/>
                </a:path>
                <a:path w="39370" h="81914">
                  <a:moveTo>
                    <a:pt x="11760" y="33388"/>
                  </a:moveTo>
                  <a:lnTo>
                    <a:pt x="13589" y="33388"/>
                  </a:lnTo>
                  <a:lnTo>
                    <a:pt x="15443" y="30289"/>
                  </a:lnTo>
                  <a:lnTo>
                    <a:pt x="15443" y="25971"/>
                  </a:lnTo>
                  <a:lnTo>
                    <a:pt x="15443" y="22263"/>
                  </a:lnTo>
                  <a:lnTo>
                    <a:pt x="13589" y="19164"/>
                  </a:lnTo>
                  <a:lnTo>
                    <a:pt x="11760" y="19164"/>
                  </a:lnTo>
                  <a:lnTo>
                    <a:pt x="10515" y="19786"/>
                  </a:lnTo>
                  <a:lnTo>
                    <a:pt x="9271" y="22872"/>
                  </a:lnTo>
                  <a:lnTo>
                    <a:pt x="9271" y="26593"/>
                  </a:lnTo>
                  <a:lnTo>
                    <a:pt x="9271" y="30911"/>
                  </a:lnTo>
                  <a:lnTo>
                    <a:pt x="10515" y="33388"/>
                  </a:lnTo>
                  <a:lnTo>
                    <a:pt x="11760" y="33388"/>
                  </a:lnTo>
                  <a:close/>
                </a:path>
                <a:path w="39370" h="81914">
                  <a:moveTo>
                    <a:pt x="3721" y="56857"/>
                  </a:moveTo>
                  <a:lnTo>
                    <a:pt x="4940" y="56857"/>
                  </a:lnTo>
                  <a:lnTo>
                    <a:pt x="6197" y="53784"/>
                  </a:lnTo>
                  <a:lnTo>
                    <a:pt x="6197" y="50063"/>
                  </a:lnTo>
                  <a:lnTo>
                    <a:pt x="6197" y="45745"/>
                  </a:lnTo>
                  <a:lnTo>
                    <a:pt x="4940" y="42659"/>
                  </a:lnTo>
                  <a:lnTo>
                    <a:pt x="3721" y="42659"/>
                  </a:lnTo>
                  <a:lnTo>
                    <a:pt x="1866" y="42659"/>
                  </a:lnTo>
                  <a:lnTo>
                    <a:pt x="622" y="46354"/>
                  </a:lnTo>
                  <a:lnTo>
                    <a:pt x="622" y="50063"/>
                  </a:lnTo>
                  <a:lnTo>
                    <a:pt x="622" y="53784"/>
                  </a:lnTo>
                  <a:lnTo>
                    <a:pt x="1866" y="56857"/>
                  </a:lnTo>
                  <a:lnTo>
                    <a:pt x="3721" y="56857"/>
                  </a:lnTo>
                  <a:close/>
                </a:path>
                <a:path w="39370" h="81914">
                  <a:moveTo>
                    <a:pt x="13589" y="75412"/>
                  </a:moveTo>
                  <a:lnTo>
                    <a:pt x="15443" y="74790"/>
                  </a:lnTo>
                  <a:lnTo>
                    <a:pt x="16078" y="71691"/>
                  </a:lnTo>
                  <a:lnTo>
                    <a:pt x="16078" y="67983"/>
                  </a:lnTo>
                  <a:lnTo>
                    <a:pt x="16078" y="63665"/>
                  </a:lnTo>
                  <a:lnTo>
                    <a:pt x="15443" y="60578"/>
                  </a:lnTo>
                  <a:lnTo>
                    <a:pt x="13589" y="60578"/>
                  </a:lnTo>
                  <a:lnTo>
                    <a:pt x="11760" y="60578"/>
                  </a:lnTo>
                  <a:lnTo>
                    <a:pt x="10515" y="64287"/>
                  </a:lnTo>
                  <a:lnTo>
                    <a:pt x="10515" y="67983"/>
                  </a:lnTo>
                  <a:lnTo>
                    <a:pt x="10515" y="71691"/>
                  </a:lnTo>
                  <a:lnTo>
                    <a:pt x="11760" y="75412"/>
                  </a:lnTo>
                  <a:lnTo>
                    <a:pt x="13589" y="75412"/>
                  </a:lnTo>
                  <a:close/>
                </a:path>
                <a:path w="39370" h="81914">
                  <a:moveTo>
                    <a:pt x="30289" y="0"/>
                  </a:moveTo>
                  <a:lnTo>
                    <a:pt x="30289" y="81584"/>
                  </a:lnTo>
                </a:path>
                <a:path w="39370" h="81914">
                  <a:moveTo>
                    <a:pt x="38938" y="11137"/>
                  </a:moveTo>
                  <a:lnTo>
                    <a:pt x="32753" y="28422"/>
                  </a:lnTo>
                  <a:lnTo>
                    <a:pt x="37084" y="550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2904629" y="3491420"/>
              <a:ext cx="17145" cy="1031240"/>
            </a:xfrm>
            <a:custGeom>
              <a:avLst/>
              <a:gdLst/>
              <a:ahLst/>
              <a:cxnLst/>
              <a:rect l="l" t="t" r="r" b="b"/>
              <a:pathLst>
                <a:path w="17144" h="1031239">
                  <a:moveTo>
                    <a:pt x="5727" y="0"/>
                  </a:moveTo>
                  <a:lnTo>
                    <a:pt x="0" y="0"/>
                  </a:lnTo>
                  <a:lnTo>
                    <a:pt x="7442" y="1029373"/>
                  </a:lnTo>
                  <a:lnTo>
                    <a:pt x="16852" y="1031125"/>
                  </a:lnTo>
                  <a:lnTo>
                    <a:pt x="5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2553081" y="3477831"/>
              <a:ext cx="368935" cy="1061085"/>
            </a:xfrm>
            <a:custGeom>
              <a:avLst/>
              <a:gdLst/>
              <a:ahLst/>
              <a:cxnLst/>
              <a:rect l="l" t="t" r="r" b="b"/>
              <a:pathLst>
                <a:path w="368935" h="1061085">
                  <a:moveTo>
                    <a:pt x="0" y="992809"/>
                  </a:moveTo>
                  <a:lnTo>
                    <a:pt x="368401" y="1061021"/>
                  </a:lnTo>
                  <a:lnTo>
                    <a:pt x="357276" y="0"/>
                  </a:lnTo>
                  <a:lnTo>
                    <a:pt x="114" y="37071"/>
                  </a:lnTo>
                  <a:lnTo>
                    <a:pt x="0" y="9928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2554541" y="4453750"/>
              <a:ext cx="367030" cy="85725"/>
            </a:xfrm>
            <a:custGeom>
              <a:avLst/>
              <a:gdLst/>
              <a:ahLst/>
              <a:cxnLst/>
              <a:rect l="l" t="t" r="r" b="b"/>
              <a:pathLst>
                <a:path w="367030" h="85725">
                  <a:moveTo>
                    <a:pt x="0" y="0"/>
                  </a:moveTo>
                  <a:lnTo>
                    <a:pt x="0" y="16294"/>
                  </a:lnTo>
                  <a:lnTo>
                    <a:pt x="366941" y="85102"/>
                  </a:lnTo>
                  <a:lnTo>
                    <a:pt x="366941" y="687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2" name="object 332"/>
          <p:cNvGrpSpPr/>
          <p:nvPr/>
        </p:nvGrpSpPr>
        <p:grpSpPr>
          <a:xfrm>
            <a:off x="10818888" y="3281540"/>
            <a:ext cx="193040" cy="1050290"/>
            <a:chOff x="5764288" y="3281540"/>
            <a:chExt cx="193040" cy="1050290"/>
          </a:xfrm>
        </p:grpSpPr>
        <p:sp>
          <p:nvSpPr>
            <p:cNvPr id="333" name="object 333"/>
            <p:cNvSpPr/>
            <p:nvPr/>
          </p:nvSpPr>
          <p:spPr>
            <a:xfrm>
              <a:off x="5766574" y="3298439"/>
              <a:ext cx="187325" cy="1028700"/>
            </a:xfrm>
            <a:custGeom>
              <a:avLst/>
              <a:gdLst/>
              <a:ahLst/>
              <a:cxnLst/>
              <a:rect l="l" t="t" r="r" b="b"/>
              <a:pathLst>
                <a:path w="187325" h="1028700">
                  <a:moveTo>
                    <a:pt x="85150" y="1028253"/>
                  </a:moveTo>
                  <a:lnTo>
                    <a:pt x="142940" y="1003114"/>
                  </a:lnTo>
                </a:path>
                <a:path w="187325" h="1028700">
                  <a:moveTo>
                    <a:pt x="50228" y="1009935"/>
                  </a:moveTo>
                  <a:lnTo>
                    <a:pt x="66021" y="1003114"/>
                  </a:lnTo>
                </a:path>
                <a:path w="187325" h="1028700">
                  <a:moveTo>
                    <a:pt x="142940" y="1003114"/>
                  </a:moveTo>
                  <a:lnTo>
                    <a:pt x="187083" y="983912"/>
                  </a:lnTo>
                </a:path>
                <a:path w="187325" h="1028700">
                  <a:moveTo>
                    <a:pt x="66021" y="1003114"/>
                  </a:moveTo>
                  <a:lnTo>
                    <a:pt x="93541" y="991227"/>
                  </a:lnTo>
                  <a:lnTo>
                    <a:pt x="140313" y="971024"/>
                  </a:lnTo>
                  <a:lnTo>
                    <a:pt x="187083" y="950993"/>
                  </a:lnTo>
                </a:path>
                <a:path w="187325" h="1028700">
                  <a:moveTo>
                    <a:pt x="0" y="998555"/>
                  </a:moveTo>
                  <a:lnTo>
                    <a:pt x="46769" y="978116"/>
                  </a:lnTo>
                  <a:lnTo>
                    <a:pt x="93541" y="957853"/>
                  </a:lnTo>
                  <a:lnTo>
                    <a:pt x="140313" y="937592"/>
                  </a:lnTo>
                  <a:lnTo>
                    <a:pt x="187083" y="917160"/>
                  </a:lnTo>
                </a:path>
                <a:path w="187325" h="1028700">
                  <a:moveTo>
                    <a:pt x="0" y="964709"/>
                  </a:moveTo>
                  <a:lnTo>
                    <a:pt x="46769" y="944664"/>
                  </a:lnTo>
                  <a:lnTo>
                    <a:pt x="93541" y="924361"/>
                  </a:lnTo>
                  <a:lnTo>
                    <a:pt x="140313" y="903887"/>
                  </a:lnTo>
                  <a:lnTo>
                    <a:pt x="187083" y="883328"/>
                  </a:lnTo>
                </a:path>
                <a:path w="187325" h="1028700">
                  <a:moveTo>
                    <a:pt x="0" y="931791"/>
                  </a:moveTo>
                  <a:lnTo>
                    <a:pt x="46769" y="911236"/>
                  </a:lnTo>
                  <a:lnTo>
                    <a:pt x="93541" y="890762"/>
                  </a:lnTo>
                  <a:lnTo>
                    <a:pt x="140313" y="870456"/>
                  </a:lnTo>
                  <a:lnTo>
                    <a:pt x="187083" y="850409"/>
                  </a:lnTo>
                </a:path>
                <a:path w="187325" h="1028700">
                  <a:moveTo>
                    <a:pt x="0" y="897971"/>
                  </a:moveTo>
                  <a:lnTo>
                    <a:pt x="46769" y="877532"/>
                  </a:lnTo>
                  <a:lnTo>
                    <a:pt x="93541" y="857269"/>
                  </a:lnTo>
                  <a:lnTo>
                    <a:pt x="140313" y="837008"/>
                  </a:lnTo>
                  <a:lnTo>
                    <a:pt x="187083" y="816576"/>
                  </a:lnTo>
                </a:path>
                <a:path w="187325" h="1028700">
                  <a:moveTo>
                    <a:pt x="0" y="865052"/>
                  </a:moveTo>
                  <a:lnTo>
                    <a:pt x="46769" y="844485"/>
                  </a:lnTo>
                  <a:lnTo>
                    <a:pt x="93541" y="824009"/>
                  </a:lnTo>
                  <a:lnTo>
                    <a:pt x="140313" y="803709"/>
                  </a:lnTo>
                  <a:lnTo>
                    <a:pt x="187083" y="783671"/>
                  </a:lnTo>
                </a:path>
                <a:path w="187325" h="1028700">
                  <a:moveTo>
                    <a:pt x="0" y="831207"/>
                  </a:moveTo>
                  <a:lnTo>
                    <a:pt x="46769" y="810777"/>
                  </a:lnTo>
                  <a:lnTo>
                    <a:pt x="93541" y="790521"/>
                  </a:lnTo>
                  <a:lnTo>
                    <a:pt x="140313" y="770262"/>
                  </a:lnTo>
                  <a:lnTo>
                    <a:pt x="187083" y="749825"/>
                  </a:lnTo>
                </a:path>
                <a:path w="187325" h="1028700">
                  <a:moveTo>
                    <a:pt x="0" y="797374"/>
                  </a:moveTo>
                  <a:lnTo>
                    <a:pt x="46769" y="777343"/>
                  </a:lnTo>
                  <a:lnTo>
                    <a:pt x="93541" y="757140"/>
                  </a:lnTo>
                  <a:lnTo>
                    <a:pt x="140313" y="736938"/>
                  </a:lnTo>
                  <a:lnTo>
                    <a:pt x="187083" y="716907"/>
                  </a:lnTo>
                </a:path>
                <a:path w="187325" h="1028700">
                  <a:moveTo>
                    <a:pt x="0" y="764456"/>
                  </a:moveTo>
                  <a:lnTo>
                    <a:pt x="46769" y="744030"/>
                  </a:lnTo>
                  <a:lnTo>
                    <a:pt x="93541" y="723770"/>
                  </a:lnTo>
                  <a:lnTo>
                    <a:pt x="140313" y="703507"/>
                  </a:lnTo>
                  <a:lnTo>
                    <a:pt x="187083" y="683074"/>
                  </a:lnTo>
                </a:path>
                <a:path w="187325" h="1028700">
                  <a:moveTo>
                    <a:pt x="0" y="730635"/>
                  </a:moveTo>
                  <a:lnTo>
                    <a:pt x="46769" y="710613"/>
                  </a:lnTo>
                  <a:lnTo>
                    <a:pt x="93541" y="690510"/>
                  </a:lnTo>
                  <a:lnTo>
                    <a:pt x="140313" y="670578"/>
                  </a:lnTo>
                  <a:lnTo>
                    <a:pt x="187083" y="651070"/>
                  </a:lnTo>
                </a:path>
                <a:path w="187325" h="1028700">
                  <a:moveTo>
                    <a:pt x="0" y="697704"/>
                  </a:moveTo>
                  <a:lnTo>
                    <a:pt x="46769" y="677802"/>
                  </a:lnTo>
                  <a:lnTo>
                    <a:pt x="93541" y="657814"/>
                  </a:lnTo>
                  <a:lnTo>
                    <a:pt x="140313" y="637654"/>
                  </a:lnTo>
                  <a:lnTo>
                    <a:pt x="187083" y="617237"/>
                  </a:lnTo>
                </a:path>
                <a:path w="187325" h="1028700">
                  <a:moveTo>
                    <a:pt x="0" y="664786"/>
                  </a:moveTo>
                  <a:lnTo>
                    <a:pt x="46769" y="644755"/>
                  </a:lnTo>
                  <a:lnTo>
                    <a:pt x="93541" y="624552"/>
                  </a:lnTo>
                  <a:lnTo>
                    <a:pt x="140313" y="604350"/>
                  </a:lnTo>
                  <a:lnTo>
                    <a:pt x="187083" y="584319"/>
                  </a:lnTo>
                </a:path>
                <a:path w="187325" h="1028700">
                  <a:moveTo>
                    <a:pt x="0" y="631880"/>
                  </a:moveTo>
                  <a:lnTo>
                    <a:pt x="46769" y="611442"/>
                  </a:lnTo>
                  <a:lnTo>
                    <a:pt x="93541" y="591178"/>
                  </a:lnTo>
                  <a:lnTo>
                    <a:pt x="140313" y="570917"/>
                  </a:lnTo>
                  <a:lnTo>
                    <a:pt x="187083" y="550486"/>
                  </a:lnTo>
                </a:path>
                <a:path w="187325" h="1028700">
                  <a:moveTo>
                    <a:pt x="0" y="598035"/>
                  </a:moveTo>
                  <a:lnTo>
                    <a:pt x="46769" y="578009"/>
                  </a:lnTo>
                  <a:lnTo>
                    <a:pt x="93541" y="557808"/>
                  </a:lnTo>
                  <a:lnTo>
                    <a:pt x="140313" y="537606"/>
                  </a:lnTo>
                  <a:lnTo>
                    <a:pt x="187083" y="517580"/>
                  </a:lnTo>
                </a:path>
                <a:path w="187325" h="1028700">
                  <a:moveTo>
                    <a:pt x="0" y="565129"/>
                  </a:moveTo>
                  <a:lnTo>
                    <a:pt x="46769" y="544698"/>
                  </a:lnTo>
                  <a:lnTo>
                    <a:pt x="93541" y="524437"/>
                  </a:lnTo>
                  <a:lnTo>
                    <a:pt x="140313" y="504173"/>
                  </a:lnTo>
                  <a:lnTo>
                    <a:pt x="187083" y="483735"/>
                  </a:lnTo>
                </a:path>
                <a:path w="187325" h="1028700">
                  <a:moveTo>
                    <a:pt x="0" y="531296"/>
                  </a:moveTo>
                  <a:lnTo>
                    <a:pt x="46769" y="511251"/>
                  </a:lnTo>
                  <a:lnTo>
                    <a:pt x="93541" y="490947"/>
                  </a:lnTo>
                  <a:lnTo>
                    <a:pt x="140313" y="470469"/>
                  </a:lnTo>
                  <a:lnTo>
                    <a:pt x="187083" y="449902"/>
                  </a:lnTo>
                </a:path>
                <a:path w="187325" h="1028700">
                  <a:moveTo>
                    <a:pt x="0" y="498378"/>
                  </a:moveTo>
                  <a:lnTo>
                    <a:pt x="46769" y="477816"/>
                  </a:lnTo>
                  <a:lnTo>
                    <a:pt x="93541" y="457339"/>
                  </a:lnTo>
                  <a:lnTo>
                    <a:pt x="140313" y="437036"/>
                  </a:lnTo>
                  <a:lnTo>
                    <a:pt x="187083" y="416996"/>
                  </a:lnTo>
                </a:path>
                <a:path w="187325" h="1028700">
                  <a:moveTo>
                    <a:pt x="0" y="464545"/>
                  </a:moveTo>
                  <a:lnTo>
                    <a:pt x="46769" y="444114"/>
                  </a:lnTo>
                  <a:lnTo>
                    <a:pt x="93541" y="423854"/>
                  </a:lnTo>
                  <a:lnTo>
                    <a:pt x="140313" y="403595"/>
                  </a:lnTo>
                  <a:lnTo>
                    <a:pt x="187083" y="383163"/>
                  </a:lnTo>
                </a:path>
                <a:path w="187325" h="1028700">
                  <a:moveTo>
                    <a:pt x="0" y="430712"/>
                  </a:moveTo>
                  <a:lnTo>
                    <a:pt x="46769" y="410681"/>
                  </a:lnTo>
                  <a:lnTo>
                    <a:pt x="93541" y="390479"/>
                  </a:lnTo>
                  <a:lnTo>
                    <a:pt x="140313" y="370276"/>
                  </a:lnTo>
                  <a:lnTo>
                    <a:pt x="187083" y="350245"/>
                  </a:lnTo>
                </a:path>
                <a:path w="187325" h="1028700">
                  <a:moveTo>
                    <a:pt x="0" y="397794"/>
                  </a:moveTo>
                  <a:lnTo>
                    <a:pt x="46769" y="377363"/>
                  </a:lnTo>
                  <a:lnTo>
                    <a:pt x="93541" y="357103"/>
                  </a:lnTo>
                  <a:lnTo>
                    <a:pt x="140313" y="336843"/>
                  </a:lnTo>
                  <a:lnTo>
                    <a:pt x="187083" y="316412"/>
                  </a:lnTo>
                </a:path>
                <a:path w="187325" h="1028700">
                  <a:moveTo>
                    <a:pt x="0" y="363961"/>
                  </a:moveTo>
                  <a:lnTo>
                    <a:pt x="46769" y="343930"/>
                  </a:lnTo>
                  <a:lnTo>
                    <a:pt x="93541" y="323727"/>
                  </a:lnTo>
                  <a:lnTo>
                    <a:pt x="140313" y="303525"/>
                  </a:lnTo>
                  <a:lnTo>
                    <a:pt x="187083" y="283494"/>
                  </a:lnTo>
                </a:path>
                <a:path w="187325" h="1028700">
                  <a:moveTo>
                    <a:pt x="0" y="331030"/>
                  </a:moveTo>
                  <a:lnTo>
                    <a:pt x="46769" y="310604"/>
                  </a:lnTo>
                  <a:lnTo>
                    <a:pt x="93541" y="290346"/>
                  </a:lnTo>
                  <a:lnTo>
                    <a:pt x="140313" y="270087"/>
                  </a:lnTo>
                  <a:lnTo>
                    <a:pt x="187083" y="249661"/>
                  </a:lnTo>
                </a:path>
                <a:path w="187325" h="1028700">
                  <a:moveTo>
                    <a:pt x="0" y="297197"/>
                  </a:moveTo>
                  <a:lnTo>
                    <a:pt x="46769" y="277168"/>
                  </a:lnTo>
                  <a:lnTo>
                    <a:pt x="93541" y="256968"/>
                  </a:lnTo>
                  <a:lnTo>
                    <a:pt x="140313" y="236766"/>
                  </a:lnTo>
                  <a:lnTo>
                    <a:pt x="187083" y="216730"/>
                  </a:lnTo>
                </a:path>
                <a:path w="187325" h="1028700">
                  <a:moveTo>
                    <a:pt x="0" y="264279"/>
                  </a:moveTo>
                  <a:lnTo>
                    <a:pt x="46769" y="243848"/>
                  </a:lnTo>
                  <a:lnTo>
                    <a:pt x="93541" y="223588"/>
                  </a:lnTo>
                  <a:lnTo>
                    <a:pt x="140313" y="203328"/>
                  </a:lnTo>
                  <a:lnTo>
                    <a:pt x="187083" y="182897"/>
                  </a:lnTo>
                </a:path>
                <a:path w="187325" h="1028700">
                  <a:moveTo>
                    <a:pt x="0" y="230446"/>
                  </a:moveTo>
                  <a:lnTo>
                    <a:pt x="46769" y="210415"/>
                  </a:lnTo>
                  <a:lnTo>
                    <a:pt x="93541" y="190212"/>
                  </a:lnTo>
                  <a:lnTo>
                    <a:pt x="140313" y="170010"/>
                  </a:lnTo>
                  <a:lnTo>
                    <a:pt x="187083" y="149979"/>
                  </a:lnTo>
                </a:path>
                <a:path w="187325" h="1028700">
                  <a:moveTo>
                    <a:pt x="0" y="197528"/>
                  </a:moveTo>
                  <a:lnTo>
                    <a:pt x="46769" y="177096"/>
                  </a:lnTo>
                  <a:lnTo>
                    <a:pt x="93541" y="156837"/>
                  </a:lnTo>
                  <a:lnTo>
                    <a:pt x="140313" y="136577"/>
                  </a:lnTo>
                  <a:lnTo>
                    <a:pt x="187083" y="116146"/>
                  </a:lnTo>
                </a:path>
                <a:path w="187325" h="1028700">
                  <a:moveTo>
                    <a:pt x="0" y="163695"/>
                  </a:moveTo>
                  <a:lnTo>
                    <a:pt x="46769" y="143649"/>
                  </a:lnTo>
                  <a:lnTo>
                    <a:pt x="93541" y="123347"/>
                  </a:lnTo>
                  <a:lnTo>
                    <a:pt x="140313" y="102873"/>
                  </a:lnTo>
                  <a:lnTo>
                    <a:pt x="187083" y="82313"/>
                  </a:lnTo>
                </a:path>
                <a:path w="187325" h="1028700">
                  <a:moveTo>
                    <a:pt x="0" y="130776"/>
                  </a:moveTo>
                  <a:lnTo>
                    <a:pt x="46769" y="110217"/>
                  </a:lnTo>
                  <a:lnTo>
                    <a:pt x="93541" y="89743"/>
                  </a:lnTo>
                  <a:lnTo>
                    <a:pt x="140313" y="69440"/>
                  </a:lnTo>
                  <a:lnTo>
                    <a:pt x="187083" y="49395"/>
                  </a:lnTo>
                </a:path>
                <a:path w="187325" h="1028700">
                  <a:moveTo>
                    <a:pt x="0" y="96944"/>
                  </a:moveTo>
                  <a:lnTo>
                    <a:pt x="46769" y="76904"/>
                  </a:lnTo>
                  <a:lnTo>
                    <a:pt x="93541" y="56600"/>
                  </a:lnTo>
                  <a:lnTo>
                    <a:pt x="140313" y="36123"/>
                  </a:lnTo>
                  <a:lnTo>
                    <a:pt x="187083" y="15562"/>
                  </a:lnTo>
                </a:path>
                <a:path w="187325" h="1028700">
                  <a:moveTo>
                    <a:pt x="0" y="64038"/>
                  </a:moveTo>
                  <a:lnTo>
                    <a:pt x="46769" y="43471"/>
                  </a:lnTo>
                  <a:lnTo>
                    <a:pt x="93541" y="22993"/>
                  </a:lnTo>
                  <a:lnTo>
                    <a:pt x="133830" y="5504"/>
                  </a:lnTo>
                </a:path>
                <a:path w="187325" h="1028700">
                  <a:moveTo>
                    <a:pt x="0" y="30205"/>
                  </a:moveTo>
                  <a:lnTo>
                    <a:pt x="56776" y="5504"/>
                  </a:lnTo>
                </a:path>
                <a:path w="187325" h="1028700">
                  <a:moveTo>
                    <a:pt x="133830" y="5504"/>
                  </a:moveTo>
                  <a:lnTo>
                    <a:pt x="140313" y="2689"/>
                  </a:lnTo>
                  <a:lnTo>
                    <a:pt x="146589" y="0"/>
                  </a:lnTo>
                </a:path>
                <a:path w="187325" h="1028700">
                  <a:moveTo>
                    <a:pt x="56776" y="5504"/>
                  </a:moveTo>
                  <a:lnTo>
                    <a:pt x="67568" y="808"/>
                  </a:lnTo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766574" y="3283826"/>
              <a:ext cx="188595" cy="1045210"/>
            </a:xfrm>
            <a:custGeom>
              <a:avLst/>
              <a:gdLst/>
              <a:ahLst/>
              <a:cxnLst/>
              <a:rect l="l" t="t" r="r" b="b"/>
              <a:pathLst>
                <a:path w="188595" h="1045210">
                  <a:moveTo>
                    <a:pt x="0" y="6400"/>
                  </a:moveTo>
                  <a:lnTo>
                    <a:pt x="52311" y="20116"/>
                  </a:lnTo>
                  <a:lnTo>
                    <a:pt x="117678" y="0"/>
                  </a:lnTo>
                  <a:lnTo>
                    <a:pt x="153885" y="18300"/>
                  </a:lnTo>
                  <a:lnTo>
                    <a:pt x="188087" y="6400"/>
                  </a:lnTo>
                  <a:lnTo>
                    <a:pt x="188087" y="1034186"/>
                  </a:lnTo>
                  <a:lnTo>
                    <a:pt x="142824" y="1024128"/>
                  </a:lnTo>
                  <a:lnTo>
                    <a:pt x="89522" y="1045159"/>
                  </a:lnTo>
                  <a:lnTo>
                    <a:pt x="37223" y="1017727"/>
                  </a:lnTo>
                  <a:lnTo>
                    <a:pt x="0" y="1034186"/>
                  </a:lnTo>
                  <a:lnTo>
                    <a:pt x="0" y="6400"/>
                  </a:lnTo>
                  <a:close/>
                </a:path>
              </a:pathLst>
            </a:custGeom>
            <a:ln w="4571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5" name="object 335"/>
          <p:cNvSpPr txBox="1"/>
          <p:nvPr/>
        </p:nvSpPr>
        <p:spPr>
          <a:xfrm>
            <a:off x="5761991" y="488340"/>
            <a:ext cx="158559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14300"/>
              </a:lnSpc>
              <a:spcBef>
                <a:spcPts val="100"/>
              </a:spcBef>
            </a:pPr>
            <a:r>
              <a:rPr sz="1050" b="1" spc="25" dirty="0">
                <a:latin typeface="Arial"/>
                <a:cs typeface="Arial"/>
              </a:rPr>
              <a:t>Distribución</a:t>
            </a:r>
            <a:r>
              <a:rPr sz="1050" b="1" spc="-60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de</a:t>
            </a:r>
            <a:r>
              <a:rPr sz="1050" b="1" spc="-55" dirty="0">
                <a:latin typeface="Arial"/>
                <a:cs typeface="Arial"/>
              </a:rPr>
              <a:t> </a:t>
            </a:r>
            <a:r>
              <a:rPr sz="1050" b="1" spc="40" dirty="0">
                <a:latin typeface="Arial"/>
                <a:cs typeface="Arial"/>
              </a:rPr>
              <a:t>energía </a:t>
            </a:r>
            <a:r>
              <a:rPr sz="1050" b="1" spc="-280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comercial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35" dirty="0">
                <a:latin typeface="Arial"/>
                <a:cs typeface="Arial"/>
              </a:rPr>
              <a:t>e</a:t>
            </a:r>
            <a:r>
              <a:rPr sz="1050" b="1" spc="-35" dirty="0">
                <a:latin typeface="Arial"/>
                <a:cs typeface="Arial"/>
              </a:rPr>
              <a:t> </a:t>
            </a:r>
            <a:r>
              <a:rPr sz="1050" b="1" spc="35" dirty="0">
                <a:latin typeface="Arial"/>
                <a:cs typeface="Arial"/>
              </a:rPr>
              <a:t>industrial</a:t>
            </a:r>
            <a:endParaRPr sz="1050">
              <a:latin typeface="Arial"/>
              <a:cs typeface="Arial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894715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5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7957821" y="483261"/>
            <a:ext cx="4229735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sistemas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usan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instalaciones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comerciales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e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industriales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son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más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complejos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usan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casas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unifamiliares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deben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ser </a:t>
            </a:r>
            <a:r>
              <a:rPr sz="850" spc="-15" dirty="0">
                <a:latin typeface="Lucida Sans Unicode"/>
                <a:cs typeface="Lucida Sans Unicode"/>
              </a:rPr>
              <a:t>capaces </a:t>
            </a:r>
            <a:r>
              <a:rPr sz="850" spc="-5" dirty="0">
                <a:latin typeface="Lucida Sans Unicode"/>
                <a:cs typeface="Lucida Sans Unicode"/>
              </a:rPr>
              <a:t>de manejar </a:t>
            </a:r>
            <a:r>
              <a:rPr sz="850" spc="-15" dirty="0">
                <a:latin typeface="Lucida Sans Unicode"/>
                <a:cs typeface="Lucida Sans Unicode"/>
              </a:rPr>
              <a:t>niveles </a:t>
            </a:r>
            <a:r>
              <a:rPr sz="850" spc="-10" dirty="0">
                <a:latin typeface="Lucida Sans Unicode"/>
                <a:cs typeface="Lucida Sans Unicode"/>
              </a:rPr>
              <a:t>más </a:t>
            </a:r>
            <a:r>
              <a:rPr sz="850" spc="-15" dirty="0">
                <a:latin typeface="Lucida Sans Unicode"/>
                <a:cs typeface="Lucida Sans Unicode"/>
              </a:rPr>
              <a:t>altos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corriente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20" dirty="0">
                <a:latin typeface="Lucida Sans Unicode"/>
                <a:cs typeface="Lucida Sans Unicode"/>
              </a:rPr>
              <a:t>voltaje. </a:t>
            </a:r>
            <a:r>
              <a:rPr sz="850" spc="-10" dirty="0">
                <a:latin typeface="Lucida Sans Unicode"/>
                <a:cs typeface="Lucida Sans Unicode"/>
              </a:rPr>
              <a:t>Si bien algunas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instalaciones </a:t>
            </a:r>
            <a:r>
              <a:rPr sz="850" spc="-5" dirty="0">
                <a:latin typeface="Lucida Sans Unicode"/>
                <a:cs typeface="Lucida Sans Unicode"/>
              </a:rPr>
              <a:t>pequeñas generalmente no requieren </a:t>
            </a:r>
            <a:r>
              <a:rPr sz="850" spc="-10" dirty="0">
                <a:latin typeface="Lucida Sans Unicode"/>
                <a:cs typeface="Lucida Sans Unicode"/>
              </a:rPr>
              <a:t>tableros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distribución,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instalaciones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medianas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grandes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comúnmente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usan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distribuir </a:t>
            </a:r>
            <a:r>
              <a:rPr sz="850" spc="-5" dirty="0">
                <a:latin typeface="Lucida Sans Unicode"/>
                <a:cs typeface="Lucida Sans Unicode"/>
              </a:rPr>
              <a:t>energía de </a:t>
            </a:r>
            <a:r>
              <a:rPr sz="850" dirty="0">
                <a:latin typeface="Lucida Sans Unicode"/>
                <a:cs typeface="Lucida Sans Unicode"/>
              </a:rPr>
              <a:t>manera </a:t>
            </a:r>
            <a:r>
              <a:rPr sz="850" spc="-5" dirty="0">
                <a:latin typeface="Lucida Sans Unicode"/>
                <a:cs typeface="Lucida Sans Unicode"/>
              </a:rPr>
              <a:t>segura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transformadores, </a:t>
            </a:r>
            <a:r>
              <a:rPr sz="850" spc="-15" dirty="0">
                <a:latin typeface="Lucida Sans Unicode"/>
                <a:cs typeface="Lucida Sans Unicode"/>
              </a:rPr>
              <a:t>tableros, equipos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control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y,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última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instancia,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las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cargas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sistema.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7957820" y="2127909"/>
            <a:ext cx="423672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Sin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embargo,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buenos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sistemas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energía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no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ocurren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por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casualidad.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requiere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ingeniería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cuidadosa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garantizar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sistema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energía sea </a:t>
            </a:r>
            <a:r>
              <a:rPr sz="800" spc="-25" dirty="0">
                <a:latin typeface="Lucida Sans Unicode"/>
                <a:cs typeface="Lucida Sans Unicode"/>
              </a:rPr>
              <a:t>capaz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suministrar </a:t>
            </a:r>
            <a:r>
              <a:rPr sz="800" spc="-5" dirty="0">
                <a:latin typeface="Lucida Sans Unicode"/>
                <a:cs typeface="Lucida Sans Unicode"/>
              </a:rPr>
              <a:t>un </a:t>
            </a:r>
            <a:r>
              <a:rPr sz="800" spc="-15" dirty="0">
                <a:latin typeface="Lucida Sans Unicode"/>
                <a:cs typeface="Lucida Sans Unicode"/>
              </a:rPr>
              <a:t>servicio eléctrico </a:t>
            </a:r>
            <a:r>
              <a:rPr sz="800" spc="-5" dirty="0">
                <a:latin typeface="Lucida Sans Unicode"/>
                <a:cs typeface="Lucida Sans Unicode"/>
              </a:rPr>
              <a:t>adecuado de </a:t>
            </a:r>
            <a:r>
              <a:rPr sz="800" dirty="0">
                <a:latin typeface="Lucida Sans Unicode"/>
                <a:cs typeface="Lucida Sans Unicode"/>
              </a:rPr>
              <a:t>manera </a:t>
            </a:r>
            <a:r>
              <a:rPr sz="800" spc="-5" dirty="0">
                <a:latin typeface="Lucida Sans Unicode"/>
                <a:cs typeface="Lucida Sans Unicode"/>
              </a:rPr>
              <a:t>segura </a:t>
            </a:r>
            <a:r>
              <a:rPr sz="800" spc="-10" dirty="0">
                <a:latin typeface="Lucida Sans Unicode"/>
                <a:cs typeface="Lucida Sans Unicode"/>
              </a:rPr>
              <a:t>y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eficiente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15" dirty="0">
                <a:latin typeface="Lucida Sans Unicode"/>
                <a:cs typeface="Lucida Sans Unicode"/>
              </a:rPr>
              <a:t>las </a:t>
            </a:r>
            <a:r>
              <a:rPr sz="800" spc="-10" dirty="0">
                <a:latin typeface="Lucida Sans Unicode"/>
                <a:cs typeface="Lucida Sans Unicode"/>
              </a:rPr>
              <a:t>cargas </a:t>
            </a:r>
            <a:r>
              <a:rPr sz="800" spc="-15" dirty="0">
                <a:latin typeface="Lucida Sans Unicode"/>
                <a:cs typeface="Lucida Sans Unicode"/>
              </a:rPr>
              <a:t>existentes </a:t>
            </a:r>
            <a:r>
              <a:rPr sz="800" spc="-10" dirty="0">
                <a:latin typeface="Lucida Sans Unicode"/>
                <a:cs typeface="Lucida Sans Unicode"/>
              </a:rPr>
              <a:t>y </a:t>
            </a:r>
            <a:r>
              <a:rPr sz="800" spc="-5" dirty="0">
                <a:latin typeface="Lucida Sans Unicode"/>
                <a:cs typeface="Lucida Sans Unicode"/>
              </a:rPr>
              <a:t>tenga </a:t>
            </a:r>
            <a:r>
              <a:rPr sz="800" spc="-10" dirty="0">
                <a:latin typeface="Lucida Sans Unicode"/>
                <a:cs typeface="Lucida Sans Unicode"/>
              </a:rPr>
              <a:t>capacidad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expansión </a:t>
            </a:r>
            <a:r>
              <a:rPr sz="800" dirty="0">
                <a:latin typeface="Lucida Sans Unicode"/>
                <a:cs typeface="Lucida Sans Unicode"/>
              </a:rPr>
              <a:t>para </a:t>
            </a:r>
            <a:r>
              <a:rPr sz="800" spc="-20" dirty="0">
                <a:latin typeface="Lucida Sans Unicode"/>
                <a:cs typeface="Lucida Sans Unicode"/>
              </a:rPr>
              <a:t>posibles </a:t>
            </a:r>
            <a:r>
              <a:rPr sz="800" spc="-10" dirty="0">
                <a:latin typeface="Lucida Sans Unicode"/>
                <a:cs typeface="Lucida Sans Unicode"/>
              </a:rPr>
              <a:t>cargas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futuras.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7945705" y="3335349"/>
            <a:ext cx="64008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latin typeface="Lucida Sans Unicode"/>
                <a:cs typeface="Lucida Sans Unicode"/>
              </a:rPr>
              <a:t>Subestación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control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9442946" y="3170237"/>
            <a:ext cx="658495" cy="370205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48895">
              <a:spcBef>
                <a:spcPts val="520"/>
              </a:spcBef>
            </a:pPr>
            <a:r>
              <a:rPr sz="950" spc="-5" dirty="0">
                <a:latin typeface="Lucida Sans Unicode"/>
                <a:cs typeface="Lucida Sans Unicode"/>
              </a:rPr>
              <a:t>Pedestal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310"/>
              </a:spcBef>
            </a:pPr>
            <a:r>
              <a:rPr sz="700" spc="-10" dirty="0">
                <a:latin typeface="Lucida Sans Unicode"/>
                <a:cs typeface="Lucida Sans Unicode"/>
              </a:rPr>
              <a:t>Transformador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7434990" y="4760746"/>
            <a:ext cx="6584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latin typeface="Lucida Sans Unicode"/>
                <a:cs typeface="Lucida Sans Unicode"/>
              </a:rPr>
              <a:t>Transformador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9280690" y="5967346"/>
            <a:ext cx="71882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0" dirty="0">
                <a:latin typeface="Lucida Sans Unicode"/>
                <a:cs typeface="Lucida Sans Unicode"/>
              </a:rPr>
              <a:t>Tablero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conmutadores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7949804" y="6751178"/>
            <a:ext cx="63563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dirty="0">
                <a:latin typeface="Lucida Sans Unicode"/>
                <a:cs typeface="Lucida Sans Unicode"/>
              </a:rPr>
              <a:t>Panel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del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teclado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10181653" y="6805158"/>
            <a:ext cx="365760" cy="31940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40640">
              <a:spcBef>
                <a:spcPts val="170"/>
              </a:spcBef>
            </a:pPr>
            <a:r>
              <a:rPr sz="850" dirty="0">
                <a:latin typeface="Lucida Sans Unicode"/>
                <a:cs typeface="Lucida Sans Unicode"/>
              </a:rPr>
              <a:t>Motor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80"/>
              </a:spcBef>
            </a:pPr>
            <a:r>
              <a:rPr sz="950" spc="-10" dirty="0">
                <a:latin typeface="Lucida Sans Unicode"/>
                <a:cs typeface="Lucida Sans Unicode"/>
              </a:rPr>
              <a:t>Inicio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5761990" y="7405623"/>
            <a:ext cx="154686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20" dirty="0">
                <a:latin typeface="Arial"/>
                <a:cs typeface="Arial"/>
              </a:rPr>
              <a:t>Distribución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40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Corriente</a:t>
            </a:r>
            <a:endParaRPr sz="950">
              <a:latin typeface="Arial"/>
              <a:cs typeface="Arial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7957821" y="7364983"/>
            <a:ext cx="424370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15" dirty="0">
                <a:latin typeface="Lucida Sans Unicode"/>
                <a:cs typeface="Lucida Sans Unicode"/>
              </a:rPr>
              <a:t>función </a:t>
            </a:r>
            <a:r>
              <a:rPr sz="850" spc="-5" dirty="0">
                <a:latin typeface="Lucida Sans Unicode"/>
                <a:cs typeface="Lucida Sans Unicode"/>
              </a:rPr>
              <a:t>de un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es </a:t>
            </a:r>
            <a:r>
              <a:rPr sz="850" spc="-20" dirty="0">
                <a:latin typeface="Lucida Sans Unicode"/>
                <a:cs typeface="Lucida Sans Unicode"/>
              </a:rPr>
              <a:t>dividir </a:t>
            </a:r>
            <a:r>
              <a:rPr sz="850" spc="-10" dirty="0">
                <a:latin typeface="Lucida Sans Unicode"/>
                <a:cs typeface="Lucida Sans Unicode"/>
              </a:rPr>
              <a:t>la corriente </a:t>
            </a:r>
            <a:r>
              <a:rPr sz="850" spc="-15" dirty="0">
                <a:latin typeface="Lucida Sans Unicode"/>
                <a:cs typeface="Lucida Sans Unicode"/>
              </a:rPr>
              <a:t>principal </a:t>
            </a:r>
            <a:r>
              <a:rPr sz="850" spc="-10" dirty="0">
                <a:latin typeface="Lucida Sans Unicode"/>
                <a:cs typeface="Lucida Sans Unicode"/>
              </a:rPr>
              <a:t> proporcionada al 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corrientes más </a:t>
            </a:r>
            <a:r>
              <a:rPr sz="850" spc="-5" dirty="0">
                <a:latin typeface="Lucida Sans Unicode"/>
                <a:cs typeface="Lucida Sans Unicode"/>
              </a:rPr>
              <a:t>pequeñas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15" dirty="0">
                <a:latin typeface="Lucida Sans Unicode"/>
                <a:cs typeface="Lucida Sans Unicode"/>
              </a:rPr>
              <a:t>su </a:t>
            </a:r>
            <a:r>
              <a:rPr sz="850" spc="-10" dirty="0">
                <a:latin typeface="Lucida Sans Unicode"/>
                <a:cs typeface="Lucida Sans Unicode"/>
              </a:rPr>
              <a:t> posterior </a:t>
            </a:r>
            <a:r>
              <a:rPr sz="850" spc="-15" dirty="0">
                <a:latin typeface="Lucida Sans Unicode"/>
                <a:cs typeface="Lucida Sans Unicode"/>
              </a:rPr>
              <a:t>distribución y </a:t>
            </a:r>
            <a:r>
              <a:rPr sz="850" spc="-10" dirty="0">
                <a:latin typeface="Lucida Sans Unicode"/>
                <a:cs typeface="Lucida Sans Unicode"/>
              </a:rPr>
              <a:t>proporcionar </a:t>
            </a:r>
            <a:r>
              <a:rPr sz="850" spc="-15" dirty="0">
                <a:latin typeface="Lucida Sans Unicode"/>
                <a:cs typeface="Lucida Sans Unicode"/>
              </a:rPr>
              <a:t>conmutación, protección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corriente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medición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diversas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corrientes.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Aunque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aplica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todos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distribución,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voltajes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las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involucradas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varían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según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tamaño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aplicación.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964424" y="2991040"/>
            <a:ext cx="3758565" cy="1529080"/>
          </a:xfrm>
          <a:custGeom>
            <a:avLst/>
            <a:gdLst/>
            <a:ahLst/>
            <a:cxnLst/>
            <a:rect l="l" t="t" r="r" b="b"/>
            <a:pathLst>
              <a:path w="3758565" h="1529079">
                <a:moveTo>
                  <a:pt x="91427" y="1528470"/>
                </a:moveTo>
                <a:lnTo>
                  <a:pt x="91427" y="199237"/>
                </a:lnTo>
                <a:lnTo>
                  <a:pt x="3469233" y="199237"/>
                </a:lnTo>
                <a:lnTo>
                  <a:pt x="3469233" y="1521764"/>
                </a:lnTo>
              </a:path>
              <a:path w="3758565" h="1529079">
                <a:moveTo>
                  <a:pt x="172808" y="507593"/>
                </a:moveTo>
                <a:lnTo>
                  <a:pt x="139179" y="565911"/>
                </a:lnTo>
                <a:lnTo>
                  <a:pt x="99772" y="589546"/>
                </a:lnTo>
                <a:lnTo>
                  <a:pt x="57395" y="604723"/>
                </a:lnTo>
                <a:lnTo>
                  <a:pt x="21114" y="607860"/>
                </a:lnTo>
                <a:lnTo>
                  <a:pt x="0" y="595376"/>
                </a:lnTo>
                <a:lnTo>
                  <a:pt x="21463" y="558532"/>
                </a:lnTo>
                <a:lnTo>
                  <a:pt x="56907" y="539945"/>
                </a:lnTo>
                <a:lnTo>
                  <a:pt x="104988" y="522142"/>
                </a:lnTo>
                <a:lnTo>
                  <a:pt x="162826" y="505795"/>
                </a:lnTo>
                <a:lnTo>
                  <a:pt x="227545" y="491573"/>
                </a:lnTo>
                <a:lnTo>
                  <a:pt x="296265" y="480148"/>
                </a:lnTo>
                <a:lnTo>
                  <a:pt x="307847" y="478558"/>
                </a:lnTo>
                <a:lnTo>
                  <a:pt x="320953" y="476738"/>
                </a:lnTo>
                <a:lnTo>
                  <a:pt x="369244" y="470034"/>
                </a:lnTo>
                <a:lnTo>
                  <a:pt x="408740" y="464662"/>
                </a:lnTo>
                <a:lnTo>
                  <a:pt x="453916" y="458694"/>
                </a:lnTo>
                <a:lnTo>
                  <a:pt x="504631" y="452237"/>
                </a:lnTo>
                <a:lnTo>
                  <a:pt x="560747" y="445397"/>
                </a:lnTo>
                <a:lnTo>
                  <a:pt x="622124" y="438284"/>
                </a:lnTo>
                <a:lnTo>
                  <a:pt x="688621" y="431003"/>
                </a:lnTo>
                <a:lnTo>
                  <a:pt x="760101" y="423664"/>
                </a:lnTo>
                <a:lnTo>
                  <a:pt x="836423" y="416372"/>
                </a:lnTo>
                <a:lnTo>
                  <a:pt x="876356" y="412777"/>
                </a:lnTo>
                <a:lnTo>
                  <a:pt x="917448" y="409235"/>
                </a:lnTo>
                <a:lnTo>
                  <a:pt x="959680" y="405758"/>
                </a:lnTo>
                <a:lnTo>
                  <a:pt x="1003036" y="402361"/>
                </a:lnTo>
                <a:lnTo>
                  <a:pt x="1047497" y="399056"/>
                </a:lnTo>
                <a:lnTo>
                  <a:pt x="1093048" y="395857"/>
                </a:lnTo>
                <a:lnTo>
                  <a:pt x="1139669" y="392778"/>
                </a:lnTo>
                <a:lnTo>
                  <a:pt x="1187344" y="389831"/>
                </a:lnTo>
                <a:lnTo>
                  <a:pt x="1236055" y="387031"/>
                </a:lnTo>
                <a:lnTo>
                  <a:pt x="1285785" y="384390"/>
                </a:lnTo>
                <a:lnTo>
                  <a:pt x="1336517" y="381923"/>
                </a:lnTo>
                <a:lnTo>
                  <a:pt x="1388232" y="379641"/>
                </a:lnTo>
                <a:lnTo>
                  <a:pt x="1440914" y="377560"/>
                </a:lnTo>
                <a:lnTo>
                  <a:pt x="1494544" y="375693"/>
                </a:lnTo>
                <a:lnTo>
                  <a:pt x="1549107" y="374052"/>
                </a:lnTo>
                <a:lnTo>
                  <a:pt x="1604583" y="372651"/>
                </a:lnTo>
                <a:lnTo>
                  <a:pt x="1660957" y="371504"/>
                </a:lnTo>
                <a:lnTo>
                  <a:pt x="1718209" y="370624"/>
                </a:lnTo>
                <a:lnTo>
                  <a:pt x="1776324" y="370025"/>
                </a:lnTo>
                <a:lnTo>
                  <a:pt x="1835283" y="369719"/>
                </a:lnTo>
                <a:lnTo>
                  <a:pt x="1895069" y="369721"/>
                </a:lnTo>
                <a:lnTo>
                  <a:pt x="1955664" y="370044"/>
                </a:lnTo>
                <a:lnTo>
                  <a:pt x="2017052" y="370701"/>
                </a:lnTo>
                <a:lnTo>
                  <a:pt x="2079214" y="371706"/>
                </a:lnTo>
                <a:lnTo>
                  <a:pt x="2142134" y="373071"/>
                </a:lnTo>
                <a:lnTo>
                  <a:pt x="2205793" y="374812"/>
                </a:lnTo>
                <a:lnTo>
                  <a:pt x="2270175" y="376940"/>
                </a:lnTo>
                <a:lnTo>
                  <a:pt x="2335262" y="379469"/>
                </a:lnTo>
                <a:lnTo>
                  <a:pt x="2401036" y="382414"/>
                </a:lnTo>
                <a:lnTo>
                  <a:pt x="2467480" y="385786"/>
                </a:lnTo>
                <a:lnTo>
                  <a:pt x="2534577" y="389601"/>
                </a:lnTo>
                <a:lnTo>
                  <a:pt x="2602309" y="393870"/>
                </a:lnTo>
                <a:lnTo>
                  <a:pt x="2670659" y="398608"/>
                </a:lnTo>
                <a:lnTo>
                  <a:pt x="2739609" y="403827"/>
                </a:lnTo>
                <a:lnTo>
                  <a:pt x="2809143" y="409542"/>
                </a:lnTo>
                <a:lnTo>
                  <a:pt x="2879241" y="415766"/>
                </a:lnTo>
                <a:lnTo>
                  <a:pt x="2949888" y="422512"/>
                </a:lnTo>
                <a:lnTo>
                  <a:pt x="3021065" y="429794"/>
                </a:lnTo>
                <a:lnTo>
                  <a:pt x="3092755" y="437625"/>
                </a:lnTo>
                <a:lnTo>
                  <a:pt x="3164941" y="446018"/>
                </a:lnTo>
                <a:lnTo>
                  <a:pt x="3237606" y="454987"/>
                </a:lnTo>
                <a:lnTo>
                  <a:pt x="3310731" y="464546"/>
                </a:lnTo>
                <a:lnTo>
                  <a:pt x="3384300" y="474707"/>
                </a:lnTo>
                <a:lnTo>
                  <a:pt x="3458294" y="485485"/>
                </a:lnTo>
                <a:lnTo>
                  <a:pt x="3532697" y="496892"/>
                </a:lnTo>
                <a:lnTo>
                  <a:pt x="3607492" y="508942"/>
                </a:lnTo>
                <a:lnTo>
                  <a:pt x="3682659" y="521649"/>
                </a:lnTo>
                <a:lnTo>
                  <a:pt x="3758183" y="535025"/>
                </a:lnTo>
              </a:path>
              <a:path w="3758565" h="1529079">
                <a:moveTo>
                  <a:pt x="1025944" y="1173683"/>
                </a:moveTo>
                <a:lnTo>
                  <a:pt x="992317" y="1232244"/>
                </a:lnTo>
                <a:lnTo>
                  <a:pt x="952911" y="1256099"/>
                </a:lnTo>
                <a:lnTo>
                  <a:pt x="910532" y="1271496"/>
                </a:lnTo>
                <a:lnTo>
                  <a:pt x="874247" y="1274804"/>
                </a:lnTo>
                <a:lnTo>
                  <a:pt x="853122" y="1262392"/>
                </a:lnTo>
                <a:lnTo>
                  <a:pt x="873810" y="1222616"/>
                </a:lnTo>
                <a:lnTo>
                  <a:pt x="909315" y="1203499"/>
                </a:lnTo>
                <a:lnTo>
                  <a:pt x="958278" y="1188326"/>
                </a:lnTo>
                <a:lnTo>
                  <a:pt x="998194" y="1180096"/>
                </a:lnTo>
                <a:lnTo>
                  <a:pt x="1039317" y="1172452"/>
                </a:lnTo>
                <a:lnTo>
                  <a:pt x="1081589" y="1165385"/>
                </a:lnTo>
                <a:lnTo>
                  <a:pt x="1124955" y="1158885"/>
                </a:lnTo>
                <a:lnTo>
                  <a:pt x="1169359" y="1152941"/>
                </a:lnTo>
                <a:lnTo>
                  <a:pt x="1214744" y="1147542"/>
                </a:lnTo>
                <a:lnTo>
                  <a:pt x="1261054" y="1142679"/>
                </a:lnTo>
                <a:lnTo>
                  <a:pt x="1308233" y="1138342"/>
                </a:lnTo>
                <a:lnTo>
                  <a:pt x="1356225" y="1134519"/>
                </a:lnTo>
                <a:lnTo>
                  <a:pt x="1404973" y="1131200"/>
                </a:lnTo>
                <a:lnTo>
                  <a:pt x="1454422" y="1128376"/>
                </a:lnTo>
                <a:lnTo>
                  <a:pt x="1504514" y="1126036"/>
                </a:lnTo>
                <a:lnTo>
                  <a:pt x="1555195" y="1124170"/>
                </a:lnTo>
                <a:lnTo>
                  <a:pt x="1606406" y="1122767"/>
                </a:lnTo>
                <a:lnTo>
                  <a:pt x="1658094" y="1121817"/>
                </a:lnTo>
                <a:lnTo>
                  <a:pt x="1710200" y="1121310"/>
                </a:lnTo>
                <a:lnTo>
                  <a:pt x="1762670" y="1121236"/>
                </a:lnTo>
                <a:lnTo>
                  <a:pt x="1815446" y="1121584"/>
                </a:lnTo>
                <a:lnTo>
                  <a:pt x="1868472" y="1122343"/>
                </a:lnTo>
                <a:lnTo>
                  <a:pt x="1921693" y="1123505"/>
                </a:lnTo>
                <a:lnTo>
                  <a:pt x="1975053" y="1125058"/>
                </a:lnTo>
                <a:lnTo>
                  <a:pt x="2028494" y="1126992"/>
                </a:lnTo>
                <a:lnTo>
                  <a:pt x="2081960" y="1129296"/>
                </a:lnTo>
                <a:lnTo>
                  <a:pt x="2135396" y="1131961"/>
                </a:lnTo>
                <a:lnTo>
                  <a:pt x="2188746" y="1134976"/>
                </a:lnTo>
                <a:lnTo>
                  <a:pt x="2241952" y="1138332"/>
                </a:lnTo>
                <a:lnTo>
                  <a:pt x="2294959" y="1142016"/>
                </a:lnTo>
                <a:lnTo>
                  <a:pt x="2347711" y="1146020"/>
                </a:lnTo>
                <a:lnTo>
                  <a:pt x="2400151" y="1150333"/>
                </a:lnTo>
                <a:lnTo>
                  <a:pt x="2452223" y="1154945"/>
                </a:lnTo>
                <a:lnTo>
                  <a:pt x="2503872" y="1159845"/>
                </a:lnTo>
                <a:lnTo>
                  <a:pt x="2555040" y="1165024"/>
                </a:lnTo>
                <a:lnTo>
                  <a:pt x="2605671" y="1170470"/>
                </a:lnTo>
                <a:lnTo>
                  <a:pt x="2655710" y="1176173"/>
                </a:lnTo>
                <a:lnTo>
                  <a:pt x="2705100" y="1182124"/>
                </a:lnTo>
                <a:lnTo>
                  <a:pt x="2753785" y="1188312"/>
                </a:lnTo>
                <a:lnTo>
                  <a:pt x="2801708" y="1194727"/>
                </a:lnTo>
              </a:path>
              <a:path w="3758565" h="1529079">
                <a:moveTo>
                  <a:pt x="1301178" y="411581"/>
                </a:moveTo>
                <a:lnTo>
                  <a:pt x="1266702" y="469389"/>
                </a:lnTo>
                <a:lnTo>
                  <a:pt x="1226997" y="492501"/>
                </a:lnTo>
                <a:lnTo>
                  <a:pt x="1184473" y="507079"/>
                </a:lnTo>
                <a:lnTo>
                  <a:pt x="1148249" y="509621"/>
                </a:lnTo>
                <a:lnTo>
                  <a:pt x="1127442" y="496620"/>
                </a:lnTo>
                <a:lnTo>
                  <a:pt x="1166216" y="450971"/>
                </a:lnTo>
                <a:lnTo>
                  <a:pt x="1244655" y="422441"/>
                </a:lnTo>
                <a:lnTo>
                  <a:pt x="1294396" y="409736"/>
                </a:lnTo>
                <a:lnTo>
                  <a:pt x="1348815" y="398512"/>
                </a:lnTo>
                <a:lnTo>
                  <a:pt x="1406162" y="389096"/>
                </a:lnTo>
                <a:lnTo>
                  <a:pt x="1464682" y="381820"/>
                </a:lnTo>
                <a:lnTo>
                  <a:pt x="1522626" y="377013"/>
                </a:lnTo>
                <a:lnTo>
                  <a:pt x="1578241" y="375005"/>
                </a:lnTo>
              </a:path>
              <a:path w="3758565" h="1529079">
                <a:moveTo>
                  <a:pt x="1303921" y="1170025"/>
                </a:moveTo>
                <a:lnTo>
                  <a:pt x="1271375" y="1229094"/>
                </a:lnTo>
                <a:lnTo>
                  <a:pt x="1232484" y="1253469"/>
                </a:lnTo>
                <a:lnTo>
                  <a:pt x="1190468" y="1269460"/>
                </a:lnTo>
                <a:lnTo>
                  <a:pt x="1154294" y="1273362"/>
                </a:lnTo>
                <a:lnTo>
                  <a:pt x="1132928" y="1261465"/>
                </a:lnTo>
                <a:lnTo>
                  <a:pt x="1132343" y="1246719"/>
                </a:lnTo>
                <a:lnTo>
                  <a:pt x="1144313" y="1231405"/>
                </a:lnTo>
                <a:lnTo>
                  <a:pt x="1199659" y="1200446"/>
                </a:lnTo>
                <a:lnTo>
                  <a:pt x="1239903" y="1185485"/>
                </a:lnTo>
                <a:lnTo>
                  <a:pt x="1286440" y="1171325"/>
                </a:lnTo>
                <a:lnTo>
                  <a:pt x="1337704" y="1158309"/>
                </a:lnTo>
                <a:lnTo>
                  <a:pt x="1392130" y="1146779"/>
                </a:lnTo>
                <a:lnTo>
                  <a:pt x="1448152" y="1137077"/>
                </a:lnTo>
                <a:lnTo>
                  <a:pt x="1504203" y="1129545"/>
                </a:lnTo>
                <a:lnTo>
                  <a:pt x="1558719" y="1124525"/>
                </a:lnTo>
                <a:lnTo>
                  <a:pt x="1610133" y="1122360"/>
                </a:lnTo>
                <a:lnTo>
                  <a:pt x="1656880" y="1123391"/>
                </a:lnTo>
              </a:path>
              <a:path w="3758565" h="1529079">
                <a:moveTo>
                  <a:pt x="1568183" y="1164551"/>
                </a:moveTo>
                <a:lnTo>
                  <a:pt x="1534554" y="1222624"/>
                </a:lnTo>
                <a:lnTo>
                  <a:pt x="1495147" y="1246036"/>
                </a:lnTo>
                <a:lnTo>
                  <a:pt x="1452769" y="1260991"/>
                </a:lnTo>
                <a:lnTo>
                  <a:pt x="1416489" y="1263959"/>
                </a:lnTo>
                <a:lnTo>
                  <a:pt x="1395374" y="1251407"/>
                </a:lnTo>
                <a:lnTo>
                  <a:pt x="1438177" y="1203144"/>
                </a:lnTo>
                <a:lnTo>
                  <a:pt x="1476210" y="1187399"/>
                </a:lnTo>
                <a:lnTo>
                  <a:pt x="1522803" y="1172492"/>
                </a:lnTo>
                <a:lnTo>
                  <a:pt x="1575962" y="1158824"/>
                </a:lnTo>
                <a:lnTo>
                  <a:pt x="1633692" y="1146794"/>
                </a:lnTo>
                <a:lnTo>
                  <a:pt x="1694001" y="1136802"/>
                </a:lnTo>
                <a:lnTo>
                  <a:pt x="1754894" y="1129249"/>
                </a:lnTo>
                <a:lnTo>
                  <a:pt x="1814377" y="1124534"/>
                </a:lnTo>
                <a:lnTo>
                  <a:pt x="1870458" y="1123057"/>
                </a:lnTo>
                <a:lnTo>
                  <a:pt x="1921141" y="1125220"/>
                </a:lnTo>
              </a:path>
              <a:path w="3758565" h="1529079">
                <a:moveTo>
                  <a:pt x="2133282" y="1173683"/>
                </a:moveTo>
                <a:lnTo>
                  <a:pt x="2095385" y="1229495"/>
                </a:lnTo>
                <a:lnTo>
                  <a:pt x="2054415" y="1250265"/>
                </a:lnTo>
                <a:lnTo>
                  <a:pt x="2011159" y="1262349"/>
                </a:lnTo>
                <a:lnTo>
                  <a:pt x="1974913" y="1262802"/>
                </a:lnTo>
                <a:lnTo>
                  <a:pt x="1954974" y="1248676"/>
                </a:lnTo>
                <a:lnTo>
                  <a:pt x="1993046" y="1206733"/>
                </a:lnTo>
                <a:lnTo>
                  <a:pt x="2067925" y="1183089"/>
                </a:lnTo>
                <a:lnTo>
                  <a:pt x="2115464" y="1173171"/>
                </a:lnTo>
                <a:lnTo>
                  <a:pt x="2167625" y="1164791"/>
                </a:lnTo>
                <a:lnTo>
                  <a:pt x="2222825" y="1158151"/>
                </a:lnTo>
                <a:lnTo>
                  <a:pt x="2279481" y="1153455"/>
                </a:lnTo>
                <a:lnTo>
                  <a:pt x="2336009" y="1150905"/>
                </a:lnTo>
                <a:lnTo>
                  <a:pt x="2390826" y="1150702"/>
                </a:lnTo>
                <a:lnTo>
                  <a:pt x="2442350" y="1153050"/>
                </a:lnTo>
                <a:lnTo>
                  <a:pt x="2488996" y="1158151"/>
                </a:lnTo>
              </a:path>
              <a:path w="3758565" h="1529079">
                <a:moveTo>
                  <a:pt x="2410345" y="1192885"/>
                </a:moveTo>
                <a:lnTo>
                  <a:pt x="2400935" y="1221854"/>
                </a:lnTo>
                <a:lnTo>
                  <a:pt x="2370724" y="1247518"/>
                </a:lnTo>
                <a:lnTo>
                  <a:pt x="2329083" y="1267185"/>
                </a:lnTo>
                <a:lnTo>
                  <a:pt x="2285383" y="1278164"/>
                </a:lnTo>
                <a:lnTo>
                  <a:pt x="2248996" y="1277764"/>
                </a:lnTo>
                <a:lnTo>
                  <a:pt x="2229294" y="1263294"/>
                </a:lnTo>
                <a:lnTo>
                  <a:pt x="2230590" y="1248532"/>
                </a:lnTo>
                <a:lnTo>
                  <a:pt x="2269084" y="1222043"/>
                </a:lnTo>
                <a:lnTo>
                  <a:pt x="2344844" y="1200598"/>
                </a:lnTo>
                <a:lnTo>
                  <a:pt x="2392722" y="1192142"/>
                </a:lnTo>
                <a:lnTo>
                  <a:pt x="2445145" y="1185397"/>
                </a:lnTo>
                <a:lnTo>
                  <a:pt x="2500523" y="1180511"/>
                </a:lnTo>
                <a:lnTo>
                  <a:pt x="2557263" y="1177636"/>
                </a:lnTo>
                <a:lnTo>
                  <a:pt x="2613776" y="1176920"/>
                </a:lnTo>
                <a:lnTo>
                  <a:pt x="2668472" y="1178514"/>
                </a:lnTo>
                <a:lnTo>
                  <a:pt x="2719759" y="1182566"/>
                </a:lnTo>
                <a:lnTo>
                  <a:pt x="2766047" y="1189227"/>
                </a:lnTo>
              </a:path>
              <a:path w="3758565" h="1529079">
                <a:moveTo>
                  <a:pt x="2681008" y="1219403"/>
                </a:moveTo>
                <a:lnTo>
                  <a:pt x="2646540" y="1277010"/>
                </a:lnTo>
                <a:lnTo>
                  <a:pt x="2606838" y="1299984"/>
                </a:lnTo>
                <a:lnTo>
                  <a:pt x="2564315" y="1314500"/>
                </a:lnTo>
                <a:lnTo>
                  <a:pt x="2528091" y="1317129"/>
                </a:lnTo>
                <a:lnTo>
                  <a:pt x="2507284" y="1304442"/>
                </a:lnTo>
                <a:lnTo>
                  <a:pt x="2529905" y="1268533"/>
                </a:lnTo>
                <a:lnTo>
                  <a:pt x="2565870" y="1250891"/>
                </a:lnTo>
                <a:lnTo>
                  <a:pt x="2614136" y="1234161"/>
                </a:lnTo>
                <a:lnTo>
                  <a:pt x="2671600" y="1218871"/>
                </a:lnTo>
                <a:lnTo>
                  <a:pt x="2735158" y="1205551"/>
                </a:lnTo>
                <a:lnTo>
                  <a:pt x="2801708" y="1194727"/>
                </a:lnTo>
              </a:path>
              <a:path w="3758565" h="1529079">
                <a:moveTo>
                  <a:pt x="1220711" y="199237"/>
                </a:moveTo>
                <a:lnTo>
                  <a:pt x="1220711" y="1528470"/>
                </a:lnTo>
              </a:path>
              <a:path w="3758565" h="1529079">
                <a:moveTo>
                  <a:pt x="1495945" y="1528470"/>
                </a:moveTo>
                <a:lnTo>
                  <a:pt x="1495945" y="767524"/>
                </a:lnTo>
                <a:lnTo>
                  <a:pt x="950963" y="767524"/>
                </a:lnTo>
                <a:lnTo>
                  <a:pt x="950963" y="1528470"/>
                </a:lnTo>
              </a:path>
              <a:path w="3758565" h="1529079">
                <a:moveTo>
                  <a:pt x="2333548" y="199237"/>
                </a:moveTo>
                <a:lnTo>
                  <a:pt x="2333548" y="1528470"/>
                </a:lnTo>
              </a:path>
              <a:path w="3758565" h="1529079">
                <a:moveTo>
                  <a:pt x="2609697" y="1528470"/>
                </a:moveTo>
                <a:lnTo>
                  <a:pt x="2609697" y="767524"/>
                </a:lnTo>
                <a:lnTo>
                  <a:pt x="2063800" y="767524"/>
                </a:lnTo>
                <a:lnTo>
                  <a:pt x="2063800" y="1528470"/>
                </a:lnTo>
              </a:path>
              <a:path w="3758565" h="1529079">
                <a:moveTo>
                  <a:pt x="2419502" y="426199"/>
                </a:moveTo>
                <a:lnTo>
                  <a:pt x="2382852" y="482528"/>
                </a:lnTo>
                <a:lnTo>
                  <a:pt x="2342114" y="503820"/>
                </a:lnTo>
                <a:lnTo>
                  <a:pt x="2298862" y="516500"/>
                </a:lnTo>
                <a:lnTo>
                  <a:pt x="2262416" y="517546"/>
                </a:lnTo>
                <a:lnTo>
                  <a:pt x="2242096" y="503936"/>
                </a:lnTo>
                <a:lnTo>
                  <a:pt x="2281049" y="460687"/>
                </a:lnTo>
                <a:lnTo>
                  <a:pt x="2357264" y="435919"/>
                </a:lnTo>
                <a:lnTo>
                  <a:pt x="2405549" y="425411"/>
                </a:lnTo>
                <a:lnTo>
                  <a:pt x="2458445" y="416447"/>
                </a:lnTo>
                <a:lnTo>
                  <a:pt x="2514319" y="409244"/>
                </a:lnTo>
                <a:lnTo>
                  <a:pt x="2571539" y="404023"/>
                </a:lnTo>
                <a:lnTo>
                  <a:pt x="2628473" y="401002"/>
                </a:lnTo>
                <a:lnTo>
                  <a:pt x="2683490" y="400400"/>
                </a:lnTo>
                <a:lnTo>
                  <a:pt x="2734957" y="402437"/>
                </a:lnTo>
              </a:path>
              <a:path w="3758565" h="1529079">
                <a:moveTo>
                  <a:pt x="3552431" y="531368"/>
                </a:moveTo>
                <a:lnTo>
                  <a:pt x="3540391" y="559037"/>
                </a:lnTo>
                <a:lnTo>
                  <a:pt x="3507930" y="581422"/>
                </a:lnTo>
                <a:lnTo>
                  <a:pt x="3464648" y="596747"/>
                </a:lnTo>
                <a:lnTo>
                  <a:pt x="3420148" y="603233"/>
                </a:lnTo>
                <a:lnTo>
                  <a:pt x="3384029" y="599101"/>
                </a:lnTo>
                <a:lnTo>
                  <a:pt x="3365893" y="582574"/>
                </a:lnTo>
                <a:lnTo>
                  <a:pt x="3369559" y="566795"/>
                </a:lnTo>
                <a:lnTo>
                  <a:pt x="3419744" y="543018"/>
                </a:lnTo>
                <a:lnTo>
                  <a:pt x="3461883" y="535050"/>
                </a:lnTo>
                <a:lnTo>
                  <a:pt x="3512466" y="529717"/>
                </a:lnTo>
                <a:lnTo>
                  <a:pt x="3569302" y="527033"/>
                </a:lnTo>
                <a:lnTo>
                  <a:pt x="3630201" y="527012"/>
                </a:lnTo>
                <a:lnTo>
                  <a:pt x="3692973" y="529672"/>
                </a:lnTo>
                <a:lnTo>
                  <a:pt x="3755428" y="535025"/>
                </a:lnTo>
              </a:path>
              <a:path w="3758565" h="1529079">
                <a:moveTo>
                  <a:pt x="1773008" y="199237"/>
                </a:moveTo>
                <a:lnTo>
                  <a:pt x="177300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646273" y="8428151"/>
            <a:ext cx="50165" cy="68580"/>
          </a:xfrm>
          <a:custGeom>
            <a:avLst/>
            <a:gdLst/>
            <a:ahLst/>
            <a:cxnLst/>
            <a:rect l="l" t="t" r="r" b="b"/>
            <a:pathLst>
              <a:path w="50164" h="68579">
                <a:moveTo>
                  <a:pt x="49936" y="0"/>
                </a:moveTo>
                <a:lnTo>
                  <a:pt x="43891" y="0"/>
                </a:lnTo>
                <a:lnTo>
                  <a:pt x="43891" y="59499"/>
                </a:lnTo>
                <a:lnTo>
                  <a:pt x="6794" y="0"/>
                </a:lnTo>
                <a:lnTo>
                  <a:pt x="0" y="0"/>
                </a:lnTo>
                <a:lnTo>
                  <a:pt x="0" y="68300"/>
                </a:lnTo>
                <a:lnTo>
                  <a:pt x="6045" y="68300"/>
                </a:lnTo>
                <a:lnTo>
                  <a:pt x="6045" y="9842"/>
                </a:lnTo>
                <a:lnTo>
                  <a:pt x="42710" y="68300"/>
                </a:lnTo>
                <a:lnTo>
                  <a:pt x="49936" y="68300"/>
                </a:lnTo>
                <a:lnTo>
                  <a:pt x="49936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10452277" y="7265835"/>
            <a:ext cx="50800" cy="936625"/>
            <a:chOff x="5397677" y="7265834"/>
            <a:chExt cx="50800" cy="936625"/>
          </a:xfrm>
        </p:grpSpPr>
        <p:sp>
          <p:nvSpPr>
            <p:cNvPr id="5" name="object 5"/>
            <p:cNvSpPr/>
            <p:nvPr/>
          </p:nvSpPr>
          <p:spPr>
            <a:xfrm>
              <a:off x="5423484" y="7314767"/>
              <a:ext cx="0" cy="887730"/>
            </a:xfrm>
            <a:custGeom>
              <a:avLst/>
              <a:gdLst/>
              <a:ahLst/>
              <a:cxnLst/>
              <a:rect l="l" t="t" r="r" b="b"/>
              <a:pathLst>
                <a:path h="887729">
                  <a:moveTo>
                    <a:pt x="0" y="0"/>
                  </a:moveTo>
                  <a:lnTo>
                    <a:pt x="0" y="887653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399049" y="7267206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23113" y="0"/>
                  </a:moveTo>
                  <a:lnTo>
                    <a:pt x="0" y="61137"/>
                  </a:lnTo>
                  <a:lnTo>
                    <a:pt x="47980" y="61137"/>
                  </a:lnTo>
                  <a:lnTo>
                    <a:pt x="2311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399049" y="7267206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61137"/>
                  </a:moveTo>
                  <a:lnTo>
                    <a:pt x="47980" y="61137"/>
                  </a:lnTo>
                  <a:lnTo>
                    <a:pt x="23113" y="0"/>
                  </a:lnTo>
                  <a:lnTo>
                    <a:pt x="0" y="61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0452277" y="8301672"/>
            <a:ext cx="50800" cy="891540"/>
            <a:chOff x="5397677" y="8301672"/>
            <a:chExt cx="50800" cy="891540"/>
          </a:xfrm>
        </p:grpSpPr>
        <p:sp>
          <p:nvSpPr>
            <p:cNvPr id="9" name="object 9"/>
            <p:cNvSpPr/>
            <p:nvPr/>
          </p:nvSpPr>
          <p:spPr>
            <a:xfrm>
              <a:off x="5423484" y="8301672"/>
              <a:ext cx="0" cy="843915"/>
            </a:xfrm>
            <a:custGeom>
              <a:avLst/>
              <a:gdLst/>
              <a:ahLst/>
              <a:cxnLst/>
              <a:rect l="l" t="t" r="r" b="b"/>
              <a:pathLst>
                <a:path h="843915">
                  <a:moveTo>
                    <a:pt x="0" y="84330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399049" y="9130461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47980" y="0"/>
                  </a:moveTo>
                  <a:lnTo>
                    <a:pt x="0" y="0"/>
                  </a:lnTo>
                  <a:lnTo>
                    <a:pt x="23113" y="61125"/>
                  </a:lnTo>
                  <a:lnTo>
                    <a:pt x="479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399049" y="9130461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0"/>
                  </a:moveTo>
                  <a:lnTo>
                    <a:pt x="47980" y="0"/>
                  </a:lnTo>
                  <a:lnTo>
                    <a:pt x="23113" y="6112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8729015" y="7864246"/>
            <a:ext cx="422909" cy="676910"/>
          </a:xfrm>
          <a:custGeom>
            <a:avLst/>
            <a:gdLst/>
            <a:ahLst/>
            <a:cxnLst/>
            <a:rect l="l" t="t" r="r" b="b"/>
            <a:pathLst>
              <a:path w="422910" h="676909">
                <a:moveTo>
                  <a:pt x="54013" y="473430"/>
                </a:moveTo>
                <a:lnTo>
                  <a:pt x="50620" y="447381"/>
                </a:lnTo>
                <a:lnTo>
                  <a:pt x="56607" y="423322"/>
                </a:lnTo>
                <a:lnTo>
                  <a:pt x="70104" y="403579"/>
                </a:lnTo>
                <a:lnTo>
                  <a:pt x="89242" y="390474"/>
                </a:lnTo>
              </a:path>
              <a:path w="422910" h="676909">
                <a:moveTo>
                  <a:pt x="56870" y="474002"/>
                </a:moveTo>
                <a:lnTo>
                  <a:pt x="99938" y="478531"/>
                </a:lnTo>
                <a:lnTo>
                  <a:pt x="143127" y="499498"/>
                </a:lnTo>
                <a:lnTo>
                  <a:pt x="174597" y="526060"/>
                </a:lnTo>
                <a:lnTo>
                  <a:pt x="182511" y="547370"/>
                </a:lnTo>
                <a:lnTo>
                  <a:pt x="161131" y="553579"/>
                </a:lnTo>
                <a:lnTo>
                  <a:pt x="124036" y="541820"/>
                </a:lnTo>
                <a:lnTo>
                  <a:pt x="84219" y="514458"/>
                </a:lnTo>
                <a:lnTo>
                  <a:pt x="54673" y="473862"/>
                </a:lnTo>
              </a:path>
              <a:path w="422910" h="676909">
                <a:moveTo>
                  <a:pt x="106870" y="385559"/>
                </a:moveTo>
                <a:lnTo>
                  <a:pt x="103477" y="359503"/>
                </a:lnTo>
                <a:lnTo>
                  <a:pt x="109462" y="335443"/>
                </a:lnTo>
                <a:lnTo>
                  <a:pt x="122956" y="315705"/>
                </a:lnTo>
                <a:lnTo>
                  <a:pt x="142087" y="302615"/>
                </a:lnTo>
              </a:path>
              <a:path w="422910" h="676909">
                <a:moveTo>
                  <a:pt x="88099" y="389712"/>
                </a:moveTo>
                <a:lnTo>
                  <a:pt x="131508" y="379607"/>
                </a:lnTo>
                <a:lnTo>
                  <a:pt x="181813" y="397813"/>
                </a:lnTo>
                <a:lnTo>
                  <a:pt x="221430" y="427950"/>
                </a:lnTo>
                <a:lnTo>
                  <a:pt x="232778" y="453644"/>
                </a:lnTo>
                <a:lnTo>
                  <a:pt x="211405" y="459844"/>
                </a:lnTo>
                <a:lnTo>
                  <a:pt x="174313" y="448078"/>
                </a:lnTo>
                <a:lnTo>
                  <a:pt x="134498" y="420714"/>
                </a:lnTo>
                <a:lnTo>
                  <a:pt x="104952" y="380123"/>
                </a:lnTo>
              </a:path>
              <a:path w="422910" h="676909">
                <a:moveTo>
                  <a:pt x="140944" y="301840"/>
                </a:moveTo>
                <a:lnTo>
                  <a:pt x="184360" y="291738"/>
                </a:lnTo>
                <a:lnTo>
                  <a:pt x="234669" y="309945"/>
                </a:lnTo>
                <a:lnTo>
                  <a:pt x="274288" y="340079"/>
                </a:lnTo>
                <a:lnTo>
                  <a:pt x="285635" y="365760"/>
                </a:lnTo>
                <a:lnTo>
                  <a:pt x="264257" y="371962"/>
                </a:lnTo>
                <a:lnTo>
                  <a:pt x="227166" y="360200"/>
                </a:lnTo>
                <a:lnTo>
                  <a:pt x="187353" y="332841"/>
                </a:lnTo>
                <a:lnTo>
                  <a:pt x="157810" y="292252"/>
                </a:lnTo>
              </a:path>
              <a:path w="422910" h="676909">
                <a:moveTo>
                  <a:pt x="157810" y="292582"/>
                </a:moveTo>
                <a:lnTo>
                  <a:pt x="154415" y="266537"/>
                </a:lnTo>
                <a:lnTo>
                  <a:pt x="160399" y="242476"/>
                </a:lnTo>
                <a:lnTo>
                  <a:pt x="173896" y="222732"/>
                </a:lnTo>
                <a:lnTo>
                  <a:pt x="193039" y="209638"/>
                </a:lnTo>
              </a:path>
              <a:path w="422910" h="676909">
                <a:moveTo>
                  <a:pt x="210667" y="204698"/>
                </a:moveTo>
                <a:lnTo>
                  <a:pt x="207274" y="178655"/>
                </a:lnTo>
                <a:lnTo>
                  <a:pt x="213259" y="154598"/>
                </a:lnTo>
                <a:lnTo>
                  <a:pt x="226753" y="134859"/>
                </a:lnTo>
                <a:lnTo>
                  <a:pt x="245884" y="121767"/>
                </a:lnTo>
              </a:path>
              <a:path w="422910" h="676909">
                <a:moveTo>
                  <a:pt x="192531" y="208864"/>
                </a:moveTo>
                <a:lnTo>
                  <a:pt x="235940" y="198756"/>
                </a:lnTo>
                <a:lnTo>
                  <a:pt x="286246" y="216963"/>
                </a:lnTo>
                <a:lnTo>
                  <a:pt x="325868" y="247101"/>
                </a:lnTo>
                <a:lnTo>
                  <a:pt x="337223" y="272783"/>
                </a:lnTo>
                <a:lnTo>
                  <a:pt x="315844" y="278992"/>
                </a:lnTo>
                <a:lnTo>
                  <a:pt x="278752" y="267233"/>
                </a:lnTo>
                <a:lnTo>
                  <a:pt x="238935" y="239872"/>
                </a:lnTo>
                <a:lnTo>
                  <a:pt x="209384" y="199275"/>
                </a:lnTo>
              </a:path>
              <a:path w="422910" h="676909">
                <a:moveTo>
                  <a:pt x="244741" y="121615"/>
                </a:moveTo>
                <a:lnTo>
                  <a:pt x="288150" y="111512"/>
                </a:lnTo>
                <a:lnTo>
                  <a:pt x="338456" y="129720"/>
                </a:lnTo>
                <a:lnTo>
                  <a:pt x="378078" y="159859"/>
                </a:lnTo>
                <a:lnTo>
                  <a:pt x="389432" y="185547"/>
                </a:lnTo>
                <a:lnTo>
                  <a:pt x="368059" y="191751"/>
                </a:lnTo>
                <a:lnTo>
                  <a:pt x="330968" y="179992"/>
                </a:lnTo>
                <a:lnTo>
                  <a:pt x="291152" y="152633"/>
                </a:lnTo>
                <a:lnTo>
                  <a:pt x="261607" y="112039"/>
                </a:lnTo>
              </a:path>
              <a:path w="422910" h="676909">
                <a:moveTo>
                  <a:pt x="53962" y="474548"/>
                </a:moveTo>
                <a:lnTo>
                  <a:pt x="29743" y="484716"/>
                </a:lnTo>
                <a:lnTo>
                  <a:pt x="11960" y="501989"/>
                </a:lnTo>
                <a:lnTo>
                  <a:pt x="1687" y="523582"/>
                </a:lnTo>
                <a:lnTo>
                  <a:pt x="0" y="546709"/>
                </a:lnTo>
                <a:lnTo>
                  <a:pt x="3320" y="559385"/>
                </a:lnTo>
                <a:lnTo>
                  <a:pt x="9578" y="571204"/>
                </a:lnTo>
                <a:lnTo>
                  <a:pt x="18880" y="581799"/>
                </a:lnTo>
                <a:lnTo>
                  <a:pt x="31330" y="590804"/>
                </a:lnTo>
                <a:lnTo>
                  <a:pt x="69684" y="612851"/>
                </a:lnTo>
                <a:lnTo>
                  <a:pt x="32931" y="676783"/>
                </a:lnTo>
              </a:path>
              <a:path w="422910" h="676909">
                <a:moveTo>
                  <a:pt x="262026" y="111747"/>
                </a:moveTo>
                <a:lnTo>
                  <a:pt x="264618" y="61631"/>
                </a:lnTo>
                <a:lnTo>
                  <a:pt x="297243" y="28803"/>
                </a:lnTo>
                <a:lnTo>
                  <a:pt x="323248" y="24758"/>
                </a:lnTo>
                <a:lnTo>
                  <a:pt x="337085" y="27471"/>
                </a:lnTo>
                <a:lnTo>
                  <a:pt x="351129" y="33705"/>
                </a:lnTo>
                <a:lnTo>
                  <a:pt x="390334" y="56248"/>
                </a:lnTo>
                <a:lnTo>
                  <a:pt x="42268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761439" y="8537968"/>
            <a:ext cx="422909" cy="676910"/>
          </a:xfrm>
          <a:custGeom>
            <a:avLst/>
            <a:gdLst/>
            <a:ahLst/>
            <a:cxnLst/>
            <a:rect l="l" t="t" r="r" b="b"/>
            <a:pathLst>
              <a:path w="422910" h="676909">
                <a:moveTo>
                  <a:pt x="368655" y="473430"/>
                </a:moveTo>
                <a:lnTo>
                  <a:pt x="372048" y="447374"/>
                </a:lnTo>
                <a:lnTo>
                  <a:pt x="366063" y="423316"/>
                </a:lnTo>
                <a:lnTo>
                  <a:pt x="352569" y="403582"/>
                </a:lnTo>
                <a:lnTo>
                  <a:pt x="333438" y="390499"/>
                </a:lnTo>
              </a:path>
              <a:path w="422910" h="676909">
                <a:moveTo>
                  <a:pt x="365798" y="474002"/>
                </a:moveTo>
                <a:lnTo>
                  <a:pt x="322730" y="478525"/>
                </a:lnTo>
                <a:lnTo>
                  <a:pt x="279542" y="499492"/>
                </a:lnTo>
                <a:lnTo>
                  <a:pt x="248076" y="526053"/>
                </a:lnTo>
                <a:lnTo>
                  <a:pt x="240169" y="547357"/>
                </a:lnTo>
                <a:lnTo>
                  <a:pt x="261542" y="553570"/>
                </a:lnTo>
                <a:lnTo>
                  <a:pt x="298634" y="541818"/>
                </a:lnTo>
                <a:lnTo>
                  <a:pt x="338449" y="514462"/>
                </a:lnTo>
                <a:lnTo>
                  <a:pt x="367995" y="473862"/>
                </a:lnTo>
              </a:path>
              <a:path w="422910" h="676909">
                <a:moveTo>
                  <a:pt x="315798" y="385546"/>
                </a:moveTo>
                <a:lnTo>
                  <a:pt x="319196" y="359495"/>
                </a:lnTo>
                <a:lnTo>
                  <a:pt x="313210" y="335435"/>
                </a:lnTo>
                <a:lnTo>
                  <a:pt x="299714" y="315695"/>
                </a:lnTo>
                <a:lnTo>
                  <a:pt x="280581" y="302602"/>
                </a:lnTo>
              </a:path>
              <a:path w="422910" h="676909">
                <a:moveTo>
                  <a:pt x="334568" y="389712"/>
                </a:moveTo>
                <a:lnTo>
                  <a:pt x="291165" y="379604"/>
                </a:lnTo>
                <a:lnTo>
                  <a:pt x="240860" y="397811"/>
                </a:lnTo>
                <a:lnTo>
                  <a:pt x="201239" y="427949"/>
                </a:lnTo>
                <a:lnTo>
                  <a:pt x="189890" y="453631"/>
                </a:lnTo>
                <a:lnTo>
                  <a:pt x="211268" y="459833"/>
                </a:lnTo>
                <a:lnTo>
                  <a:pt x="248359" y="448070"/>
                </a:lnTo>
                <a:lnTo>
                  <a:pt x="288172" y="420707"/>
                </a:lnTo>
                <a:lnTo>
                  <a:pt x="317715" y="380111"/>
                </a:lnTo>
              </a:path>
              <a:path w="422910" h="676909">
                <a:moveTo>
                  <a:pt x="281724" y="301828"/>
                </a:moveTo>
                <a:lnTo>
                  <a:pt x="238308" y="291727"/>
                </a:lnTo>
                <a:lnTo>
                  <a:pt x="187999" y="309937"/>
                </a:lnTo>
                <a:lnTo>
                  <a:pt x="148380" y="340072"/>
                </a:lnTo>
                <a:lnTo>
                  <a:pt x="137032" y="365747"/>
                </a:lnTo>
                <a:lnTo>
                  <a:pt x="158411" y="371955"/>
                </a:lnTo>
                <a:lnTo>
                  <a:pt x="195503" y="360194"/>
                </a:lnTo>
                <a:lnTo>
                  <a:pt x="235320" y="332836"/>
                </a:lnTo>
                <a:lnTo>
                  <a:pt x="264871" y="292252"/>
                </a:lnTo>
              </a:path>
              <a:path w="422910" h="676909">
                <a:moveTo>
                  <a:pt x="264858" y="292582"/>
                </a:moveTo>
                <a:lnTo>
                  <a:pt x="268251" y="266531"/>
                </a:lnTo>
                <a:lnTo>
                  <a:pt x="262266" y="242469"/>
                </a:lnTo>
                <a:lnTo>
                  <a:pt x="248772" y="222725"/>
                </a:lnTo>
                <a:lnTo>
                  <a:pt x="229641" y="209626"/>
                </a:lnTo>
              </a:path>
              <a:path w="422910" h="676909">
                <a:moveTo>
                  <a:pt x="212001" y="204711"/>
                </a:moveTo>
                <a:lnTo>
                  <a:pt x="215394" y="178655"/>
                </a:lnTo>
                <a:lnTo>
                  <a:pt x="209408" y="154595"/>
                </a:lnTo>
                <a:lnTo>
                  <a:pt x="195915" y="134857"/>
                </a:lnTo>
                <a:lnTo>
                  <a:pt x="176784" y="121767"/>
                </a:lnTo>
              </a:path>
              <a:path w="422910" h="676909">
                <a:moveTo>
                  <a:pt x="230136" y="208876"/>
                </a:moveTo>
                <a:lnTo>
                  <a:pt x="186728" y="198761"/>
                </a:lnTo>
                <a:lnTo>
                  <a:pt x="136423" y="216963"/>
                </a:lnTo>
                <a:lnTo>
                  <a:pt x="96805" y="247095"/>
                </a:lnTo>
                <a:lnTo>
                  <a:pt x="85458" y="272770"/>
                </a:lnTo>
                <a:lnTo>
                  <a:pt x="106831" y="278985"/>
                </a:lnTo>
                <a:lnTo>
                  <a:pt x="143924" y="267225"/>
                </a:lnTo>
                <a:lnTo>
                  <a:pt x="183743" y="239861"/>
                </a:lnTo>
                <a:lnTo>
                  <a:pt x="213296" y="199263"/>
                </a:lnTo>
              </a:path>
              <a:path w="422910" h="676909">
                <a:moveTo>
                  <a:pt x="177926" y="121627"/>
                </a:moveTo>
                <a:lnTo>
                  <a:pt x="134512" y="111518"/>
                </a:lnTo>
                <a:lnTo>
                  <a:pt x="84207" y="129722"/>
                </a:lnTo>
                <a:lnTo>
                  <a:pt x="44588" y="159859"/>
                </a:lnTo>
                <a:lnTo>
                  <a:pt x="33235" y="185547"/>
                </a:lnTo>
                <a:lnTo>
                  <a:pt x="54614" y="191749"/>
                </a:lnTo>
                <a:lnTo>
                  <a:pt x="91706" y="179987"/>
                </a:lnTo>
                <a:lnTo>
                  <a:pt x="131523" y="152628"/>
                </a:lnTo>
                <a:lnTo>
                  <a:pt x="161074" y="112039"/>
                </a:lnTo>
              </a:path>
              <a:path w="422910" h="676909">
                <a:moveTo>
                  <a:pt x="368706" y="474535"/>
                </a:moveTo>
                <a:lnTo>
                  <a:pt x="392931" y="484710"/>
                </a:lnTo>
                <a:lnTo>
                  <a:pt x="410714" y="501986"/>
                </a:lnTo>
                <a:lnTo>
                  <a:pt x="420987" y="523577"/>
                </a:lnTo>
                <a:lnTo>
                  <a:pt x="422681" y="546696"/>
                </a:lnTo>
                <a:lnTo>
                  <a:pt x="419355" y="559387"/>
                </a:lnTo>
                <a:lnTo>
                  <a:pt x="413096" y="571212"/>
                </a:lnTo>
                <a:lnTo>
                  <a:pt x="403793" y="581806"/>
                </a:lnTo>
                <a:lnTo>
                  <a:pt x="391337" y="590804"/>
                </a:lnTo>
                <a:lnTo>
                  <a:pt x="352983" y="612863"/>
                </a:lnTo>
                <a:lnTo>
                  <a:pt x="389737" y="676770"/>
                </a:lnTo>
              </a:path>
              <a:path w="422910" h="676909">
                <a:moveTo>
                  <a:pt x="160642" y="111734"/>
                </a:moveTo>
                <a:lnTo>
                  <a:pt x="158049" y="61633"/>
                </a:lnTo>
                <a:lnTo>
                  <a:pt x="125425" y="28790"/>
                </a:lnTo>
                <a:lnTo>
                  <a:pt x="99425" y="24752"/>
                </a:lnTo>
                <a:lnTo>
                  <a:pt x="85588" y="27465"/>
                </a:lnTo>
                <a:lnTo>
                  <a:pt x="71539" y="33705"/>
                </a:lnTo>
                <a:lnTo>
                  <a:pt x="32334" y="56235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7970431" y="8470761"/>
            <a:ext cx="802640" cy="178435"/>
            <a:chOff x="2915831" y="8470760"/>
            <a:chExt cx="802640" cy="178435"/>
          </a:xfrm>
        </p:grpSpPr>
        <p:sp>
          <p:nvSpPr>
            <p:cNvPr id="15" name="object 15"/>
            <p:cNvSpPr/>
            <p:nvPr/>
          </p:nvSpPr>
          <p:spPr>
            <a:xfrm>
              <a:off x="2929496" y="8473935"/>
              <a:ext cx="780415" cy="172085"/>
            </a:xfrm>
            <a:custGeom>
              <a:avLst/>
              <a:gdLst/>
              <a:ahLst/>
              <a:cxnLst/>
              <a:rect l="l" t="t" r="r" b="b"/>
              <a:pathLst>
                <a:path w="780414" h="172084">
                  <a:moveTo>
                    <a:pt x="593432" y="148856"/>
                  </a:moveTo>
                  <a:lnTo>
                    <a:pt x="572543" y="164782"/>
                  </a:lnTo>
                  <a:lnTo>
                    <a:pt x="548703" y="171584"/>
                  </a:lnTo>
                  <a:lnTo>
                    <a:pt x="524863" y="169721"/>
                  </a:lnTo>
                  <a:lnTo>
                    <a:pt x="503974" y="159651"/>
                  </a:lnTo>
                </a:path>
                <a:path w="780414" h="172084">
                  <a:moveTo>
                    <a:pt x="592823" y="145516"/>
                  </a:moveTo>
                  <a:lnTo>
                    <a:pt x="575283" y="105906"/>
                  </a:lnTo>
                  <a:lnTo>
                    <a:pt x="571934" y="58004"/>
                  </a:lnTo>
                  <a:lnTo>
                    <a:pt x="579278" y="17479"/>
                  </a:lnTo>
                  <a:lnTo>
                    <a:pt x="593813" y="0"/>
                  </a:lnTo>
                  <a:lnTo>
                    <a:pt x="609848" y="15436"/>
                  </a:lnTo>
                  <a:lnTo>
                    <a:pt x="618140" y="53451"/>
                  </a:lnTo>
                  <a:lnTo>
                    <a:pt x="614270" y="101605"/>
                  </a:lnTo>
                  <a:lnTo>
                    <a:pt x="593813" y="147459"/>
                  </a:lnTo>
                </a:path>
                <a:path w="780414" h="172084">
                  <a:moveTo>
                    <a:pt x="491553" y="146938"/>
                  </a:moveTo>
                  <a:lnTo>
                    <a:pt x="470662" y="162870"/>
                  </a:lnTo>
                  <a:lnTo>
                    <a:pt x="446817" y="169675"/>
                  </a:lnTo>
                  <a:lnTo>
                    <a:pt x="422973" y="167816"/>
                  </a:lnTo>
                  <a:lnTo>
                    <a:pt x="402081" y="157759"/>
                  </a:lnTo>
                </a:path>
                <a:path w="780414" h="172084">
                  <a:moveTo>
                    <a:pt x="504431" y="160197"/>
                  </a:moveTo>
                  <a:lnTo>
                    <a:pt x="474036" y="127595"/>
                  </a:lnTo>
                  <a:lnTo>
                    <a:pt x="464742" y="74903"/>
                  </a:lnTo>
                  <a:lnTo>
                    <a:pt x="471114" y="25532"/>
                  </a:lnTo>
                  <a:lnTo>
                    <a:pt x="487718" y="2895"/>
                  </a:lnTo>
                  <a:lnTo>
                    <a:pt x="503754" y="18333"/>
                  </a:lnTo>
                  <a:lnTo>
                    <a:pt x="512049" y="56351"/>
                  </a:lnTo>
                  <a:lnTo>
                    <a:pt x="508179" y="104506"/>
                  </a:lnTo>
                  <a:lnTo>
                    <a:pt x="487718" y="150355"/>
                  </a:lnTo>
                </a:path>
                <a:path w="780414" h="172084">
                  <a:moveTo>
                    <a:pt x="401904" y="158292"/>
                  </a:moveTo>
                  <a:lnTo>
                    <a:pt x="371503" y="125689"/>
                  </a:lnTo>
                  <a:lnTo>
                    <a:pt x="362211" y="72996"/>
                  </a:lnTo>
                  <a:lnTo>
                    <a:pt x="368591" y="23622"/>
                  </a:lnTo>
                  <a:lnTo>
                    <a:pt x="385203" y="977"/>
                  </a:lnTo>
                  <a:lnTo>
                    <a:pt x="401237" y="16413"/>
                  </a:lnTo>
                  <a:lnTo>
                    <a:pt x="409530" y="54429"/>
                  </a:lnTo>
                  <a:lnTo>
                    <a:pt x="405659" y="102583"/>
                  </a:lnTo>
                  <a:lnTo>
                    <a:pt x="385203" y="148437"/>
                  </a:lnTo>
                </a:path>
                <a:path w="780414" h="172084">
                  <a:moveTo>
                    <a:pt x="385203" y="148856"/>
                  </a:moveTo>
                  <a:lnTo>
                    <a:pt x="364314" y="164782"/>
                  </a:lnTo>
                  <a:lnTo>
                    <a:pt x="340474" y="171584"/>
                  </a:lnTo>
                  <a:lnTo>
                    <a:pt x="316634" y="169721"/>
                  </a:lnTo>
                  <a:lnTo>
                    <a:pt x="295744" y="159651"/>
                  </a:lnTo>
                </a:path>
                <a:path w="780414" h="172084">
                  <a:moveTo>
                    <a:pt x="282676" y="146938"/>
                  </a:moveTo>
                  <a:lnTo>
                    <a:pt x="261787" y="162870"/>
                  </a:lnTo>
                  <a:lnTo>
                    <a:pt x="237947" y="169675"/>
                  </a:lnTo>
                  <a:lnTo>
                    <a:pt x="214107" y="167816"/>
                  </a:lnTo>
                  <a:lnTo>
                    <a:pt x="193217" y="157759"/>
                  </a:lnTo>
                </a:path>
                <a:path w="780414" h="172084">
                  <a:moveTo>
                    <a:pt x="295567" y="160197"/>
                  </a:moveTo>
                  <a:lnTo>
                    <a:pt x="265166" y="127595"/>
                  </a:lnTo>
                  <a:lnTo>
                    <a:pt x="255873" y="74903"/>
                  </a:lnTo>
                  <a:lnTo>
                    <a:pt x="262248" y="25532"/>
                  </a:lnTo>
                  <a:lnTo>
                    <a:pt x="278853" y="2895"/>
                  </a:lnTo>
                  <a:lnTo>
                    <a:pt x="294888" y="18333"/>
                  </a:lnTo>
                  <a:lnTo>
                    <a:pt x="303180" y="56351"/>
                  </a:lnTo>
                  <a:lnTo>
                    <a:pt x="299310" y="104506"/>
                  </a:lnTo>
                  <a:lnTo>
                    <a:pt x="278853" y="150355"/>
                  </a:lnTo>
                </a:path>
                <a:path w="780414" h="172084">
                  <a:moveTo>
                    <a:pt x="193675" y="158292"/>
                  </a:moveTo>
                  <a:lnTo>
                    <a:pt x="163274" y="125689"/>
                  </a:lnTo>
                  <a:lnTo>
                    <a:pt x="153981" y="72996"/>
                  </a:lnTo>
                  <a:lnTo>
                    <a:pt x="160356" y="23622"/>
                  </a:lnTo>
                  <a:lnTo>
                    <a:pt x="176961" y="977"/>
                  </a:lnTo>
                  <a:lnTo>
                    <a:pt x="192997" y="16413"/>
                  </a:lnTo>
                  <a:lnTo>
                    <a:pt x="201293" y="54429"/>
                  </a:lnTo>
                  <a:lnTo>
                    <a:pt x="197423" y="102583"/>
                  </a:lnTo>
                  <a:lnTo>
                    <a:pt x="176961" y="148437"/>
                  </a:lnTo>
                </a:path>
                <a:path w="780414" h="172084">
                  <a:moveTo>
                    <a:pt x="594359" y="147751"/>
                  </a:moveTo>
                  <a:lnTo>
                    <a:pt x="615249" y="163685"/>
                  </a:lnTo>
                  <a:lnTo>
                    <a:pt x="639089" y="170492"/>
                  </a:lnTo>
                  <a:lnTo>
                    <a:pt x="662929" y="168634"/>
                  </a:lnTo>
                  <a:lnTo>
                    <a:pt x="700290" y="138048"/>
                  </a:lnTo>
                  <a:lnTo>
                    <a:pt x="706437" y="109410"/>
                  </a:lnTo>
                  <a:lnTo>
                    <a:pt x="706437" y="65163"/>
                  </a:lnTo>
                  <a:lnTo>
                    <a:pt x="780173" y="65163"/>
                  </a:lnTo>
                </a:path>
                <a:path w="780414" h="172084">
                  <a:moveTo>
                    <a:pt x="176961" y="148386"/>
                  </a:moveTo>
                  <a:lnTo>
                    <a:pt x="156072" y="164313"/>
                  </a:lnTo>
                  <a:lnTo>
                    <a:pt x="132232" y="171118"/>
                  </a:lnTo>
                  <a:lnTo>
                    <a:pt x="108392" y="169262"/>
                  </a:lnTo>
                  <a:lnTo>
                    <a:pt x="71031" y="138685"/>
                  </a:lnTo>
                  <a:lnTo>
                    <a:pt x="64884" y="110058"/>
                  </a:lnTo>
                  <a:lnTo>
                    <a:pt x="64884" y="64820"/>
                  </a:lnTo>
                  <a:lnTo>
                    <a:pt x="0" y="6482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95001" y="852678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294" y="0"/>
                  </a:moveTo>
                  <a:lnTo>
                    <a:pt x="10515" y="0"/>
                  </a:lnTo>
                  <a:lnTo>
                    <a:pt x="4724" y="0"/>
                  </a:lnTo>
                  <a:lnTo>
                    <a:pt x="0" y="4711"/>
                  </a:lnTo>
                  <a:lnTo>
                    <a:pt x="0" y="16294"/>
                  </a:lnTo>
                  <a:lnTo>
                    <a:pt x="4724" y="21005"/>
                  </a:lnTo>
                  <a:lnTo>
                    <a:pt x="16294" y="21005"/>
                  </a:lnTo>
                  <a:lnTo>
                    <a:pt x="21018" y="16294"/>
                  </a:lnTo>
                  <a:lnTo>
                    <a:pt x="21018" y="4711"/>
                  </a:lnTo>
                  <a:lnTo>
                    <a:pt x="162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695001" y="852678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0515" y="0"/>
                  </a:moveTo>
                  <a:lnTo>
                    <a:pt x="16294" y="0"/>
                  </a:lnTo>
                  <a:lnTo>
                    <a:pt x="21018" y="4711"/>
                  </a:lnTo>
                  <a:lnTo>
                    <a:pt x="21018" y="10490"/>
                  </a:lnTo>
                  <a:lnTo>
                    <a:pt x="21018" y="16294"/>
                  </a:lnTo>
                  <a:lnTo>
                    <a:pt x="16294" y="21005"/>
                  </a:lnTo>
                  <a:lnTo>
                    <a:pt x="10515" y="21005"/>
                  </a:lnTo>
                  <a:lnTo>
                    <a:pt x="4724" y="21005"/>
                  </a:lnTo>
                  <a:lnTo>
                    <a:pt x="0" y="16294"/>
                  </a:lnTo>
                  <a:lnTo>
                    <a:pt x="0" y="10490"/>
                  </a:lnTo>
                  <a:lnTo>
                    <a:pt x="0" y="4711"/>
                  </a:lnTo>
                  <a:lnTo>
                    <a:pt x="4724" y="0"/>
                  </a:lnTo>
                  <a:lnTo>
                    <a:pt x="10515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918117" y="852742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294" y="0"/>
                  </a:moveTo>
                  <a:lnTo>
                    <a:pt x="10502" y="0"/>
                  </a:lnTo>
                  <a:lnTo>
                    <a:pt x="4724" y="0"/>
                  </a:lnTo>
                  <a:lnTo>
                    <a:pt x="0" y="4711"/>
                  </a:lnTo>
                  <a:lnTo>
                    <a:pt x="0" y="16281"/>
                  </a:lnTo>
                  <a:lnTo>
                    <a:pt x="4724" y="20993"/>
                  </a:lnTo>
                  <a:lnTo>
                    <a:pt x="16294" y="20993"/>
                  </a:lnTo>
                  <a:lnTo>
                    <a:pt x="21005" y="16281"/>
                  </a:lnTo>
                  <a:lnTo>
                    <a:pt x="21005" y="4711"/>
                  </a:lnTo>
                  <a:lnTo>
                    <a:pt x="162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918117" y="8527427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0502" y="0"/>
                  </a:moveTo>
                  <a:lnTo>
                    <a:pt x="16294" y="0"/>
                  </a:lnTo>
                  <a:lnTo>
                    <a:pt x="21005" y="4711"/>
                  </a:lnTo>
                  <a:lnTo>
                    <a:pt x="21005" y="10490"/>
                  </a:lnTo>
                  <a:lnTo>
                    <a:pt x="21005" y="16281"/>
                  </a:lnTo>
                  <a:lnTo>
                    <a:pt x="16294" y="20993"/>
                  </a:lnTo>
                  <a:lnTo>
                    <a:pt x="10502" y="20993"/>
                  </a:lnTo>
                  <a:lnTo>
                    <a:pt x="4724" y="20993"/>
                  </a:lnTo>
                  <a:lnTo>
                    <a:pt x="0" y="16281"/>
                  </a:lnTo>
                  <a:lnTo>
                    <a:pt x="0" y="10490"/>
                  </a:lnTo>
                  <a:lnTo>
                    <a:pt x="0" y="4711"/>
                  </a:lnTo>
                  <a:lnTo>
                    <a:pt x="4724" y="0"/>
                  </a:lnTo>
                  <a:lnTo>
                    <a:pt x="10502" y="0"/>
                  </a:lnTo>
                  <a:close/>
                </a:path>
              </a:pathLst>
            </a:custGeom>
            <a:ln w="4571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9135135" y="9199486"/>
            <a:ext cx="26034" cy="26034"/>
            <a:chOff x="4080535" y="9199486"/>
            <a:chExt cx="26034" cy="26034"/>
          </a:xfrm>
        </p:grpSpPr>
        <p:sp>
          <p:nvSpPr>
            <p:cNvPr id="21" name="object 21"/>
            <p:cNvSpPr/>
            <p:nvPr/>
          </p:nvSpPr>
          <p:spPr>
            <a:xfrm>
              <a:off x="4082821" y="920177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281" y="0"/>
                  </a:moveTo>
                  <a:lnTo>
                    <a:pt x="10490" y="0"/>
                  </a:lnTo>
                  <a:lnTo>
                    <a:pt x="4711" y="0"/>
                  </a:lnTo>
                  <a:lnTo>
                    <a:pt x="0" y="4724"/>
                  </a:lnTo>
                  <a:lnTo>
                    <a:pt x="0" y="16294"/>
                  </a:lnTo>
                  <a:lnTo>
                    <a:pt x="4711" y="21018"/>
                  </a:lnTo>
                  <a:lnTo>
                    <a:pt x="16281" y="21018"/>
                  </a:lnTo>
                  <a:lnTo>
                    <a:pt x="20993" y="16294"/>
                  </a:lnTo>
                  <a:lnTo>
                    <a:pt x="20993" y="4724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082821" y="9201772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0490" y="0"/>
                  </a:moveTo>
                  <a:lnTo>
                    <a:pt x="16281" y="0"/>
                  </a:lnTo>
                  <a:lnTo>
                    <a:pt x="20993" y="4724"/>
                  </a:lnTo>
                  <a:lnTo>
                    <a:pt x="20993" y="10502"/>
                  </a:lnTo>
                  <a:lnTo>
                    <a:pt x="20993" y="16294"/>
                  </a:lnTo>
                  <a:lnTo>
                    <a:pt x="16281" y="21018"/>
                  </a:lnTo>
                  <a:lnTo>
                    <a:pt x="10490" y="21018"/>
                  </a:lnTo>
                  <a:lnTo>
                    <a:pt x="4711" y="21018"/>
                  </a:lnTo>
                  <a:lnTo>
                    <a:pt x="0" y="16294"/>
                  </a:lnTo>
                  <a:lnTo>
                    <a:pt x="0" y="10502"/>
                  </a:lnTo>
                  <a:lnTo>
                    <a:pt x="0" y="4724"/>
                  </a:lnTo>
                  <a:lnTo>
                    <a:pt x="4711" y="0"/>
                  </a:lnTo>
                  <a:lnTo>
                    <a:pt x="10490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7980997" y="7240917"/>
            <a:ext cx="2611120" cy="1301750"/>
            <a:chOff x="2926397" y="7240917"/>
            <a:chExt cx="2611120" cy="1301750"/>
          </a:xfrm>
        </p:grpSpPr>
        <p:sp>
          <p:nvSpPr>
            <p:cNvPr id="24" name="object 24"/>
            <p:cNvSpPr/>
            <p:nvPr/>
          </p:nvSpPr>
          <p:spPr>
            <a:xfrm>
              <a:off x="4085361" y="785561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6294" y="0"/>
                  </a:moveTo>
                  <a:lnTo>
                    <a:pt x="10502" y="0"/>
                  </a:lnTo>
                  <a:lnTo>
                    <a:pt x="4711" y="0"/>
                  </a:lnTo>
                  <a:lnTo>
                    <a:pt x="0" y="4711"/>
                  </a:lnTo>
                  <a:lnTo>
                    <a:pt x="0" y="16294"/>
                  </a:lnTo>
                  <a:lnTo>
                    <a:pt x="4711" y="21005"/>
                  </a:lnTo>
                  <a:lnTo>
                    <a:pt x="16294" y="21005"/>
                  </a:lnTo>
                  <a:lnTo>
                    <a:pt x="21005" y="16294"/>
                  </a:lnTo>
                  <a:lnTo>
                    <a:pt x="21005" y="4711"/>
                  </a:lnTo>
                  <a:lnTo>
                    <a:pt x="1629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085361" y="7855610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90">
                  <a:moveTo>
                    <a:pt x="10502" y="0"/>
                  </a:moveTo>
                  <a:lnTo>
                    <a:pt x="16294" y="0"/>
                  </a:lnTo>
                  <a:lnTo>
                    <a:pt x="21005" y="4711"/>
                  </a:lnTo>
                  <a:lnTo>
                    <a:pt x="21005" y="10515"/>
                  </a:lnTo>
                  <a:lnTo>
                    <a:pt x="21005" y="16294"/>
                  </a:lnTo>
                  <a:lnTo>
                    <a:pt x="16294" y="21005"/>
                  </a:lnTo>
                  <a:lnTo>
                    <a:pt x="10502" y="21005"/>
                  </a:lnTo>
                  <a:lnTo>
                    <a:pt x="4711" y="21005"/>
                  </a:lnTo>
                  <a:lnTo>
                    <a:pt x="0" y="16294"/>
                  </a:lnTo>
                  <a:lnTo>
                    <a:pt x="0" y="10515"/>
                  </a:lnTo>
                  <a:lnTo>
                    <a:pt x="0" y="4711"/>
                  </a:lnTo>
                  <a:lnTo>
                    <a:pt x="4711" y="0"/>
                  </a:lnTo>
                  <a:lnTo>
                    <a:pt x="10502" y="0"/>
                  </a:lnTo>
                  <a:close/>
                </a:path>
              </a:pathLst>
            </a:custGeom>
            <a:ln w="4572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929572" y="7244092"/>
              <a:ext cx="2604770" cy="1295400"/>
            </a:xfrm>
            <a:custGeom>
              <a:avLst/>
              <a:gdLst/>
              <a:ahLst/>
              <a:cxnLst/>
              <a:rect l="l" t="t" r="r" b="b"/>
              <a:pathLst>
                <a:path w="2604770" h="1295400">
                  <a:moveTo>
                    <a:pt x="0" y="1294790"/>
                  </a:moveTo>
                  <a:lnTo>
                    <a:pt x="0" y="0"/>
                  </a:lnTo>
                  <a:lnTo>
                    <a:pt x="2604173" y="0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9152065" y="9211971"/>
            <a:ext cx="1437005" cy="1905"/>
          </a:xfrm>
          <a:custGeom>
            <a:avLst/>
            <a:gdLst/>
            <a:ahLst/>
            <a:cxnLst/>
            <a:rect l="l" t="t" r="r" b="b"/>
            <a:pathLst>
              <a:path w="1437004" h="1904">
                <a:moveTo>
                  <a:pt x="0" y="1282"/>
                </a:moveTo>
                <a:lnTo>
                  <a:pt x="1436751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152064" y="7865161"/>
            <a:ext cx="906144" cy="1270"/>
          </a:xfrm>
          <a:custGeom>
            <a:avLst/>
            <a:gdLst/>
            <a:ahLst/>
            <a:cxnLst/>
            <a:rect l="l" t="t" r="r" b="b"/>
            <a:pathLst>
              <a:path w="906145" h="1270">
                <a:moveTo>
                  <a:pt x="0" y="1270"/>
                </a:moveTo>
                <a:lnTo>
                  <a:pt x="905903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768079" y="8536330"/>
            <a:ext cx="906144" cy="1270"/>
          </a:xfrm>
          <a:custGeom>
            <a:avLst/>
            <a:gdLst/>
            <a:ahLst/>
            <a:cxnLst/>
            <a:rect l="l" t="t" r="r" b="b"/>
            <a:pathLst>
              <a:path w="906145" h="1270">
                <a:moveTo>
                  <a:pt x="0" y="1269"/>
                </a:moveTo>
                <a:lnTo>
                  <a:pt x="905916" y="0"/>
                </a:lnTo>
              </a:path>
            </a:pathLst>
          </a:custGeom>
          <a:ln w="6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" name="object 30"/>
          <p:cNvGrpSpPr/>
          <p:nvPr/>
        </p:nvGrpSpPr>
        <p:grpSpPr>
          <a:xfrm>
            <a:off x="9959403" y="7889253"/>
            <a:ext cx="50800" cy="593725"/>
            <a:chOff x="4904803" y="7889252"/>
            <a:chExt cx="50800" cy="593725"/>
          </a:xfrm>
        </p:grpSpPr>
        <p:sp>
          <p:nvSpPr>
            <p:cNvPr id="31" name="object 31"/>
            <p:cNvSpPr/>
            <p:nvPr/>
          </p:nvSpPr>
          <p:spPr>
            <a:xfrm>
              <a:off x="4930597" y="7937779"/>
              <a:ext cx="0" cy="545465"/>
            </a:xfrm>
            <a:custGeom>
              <a:avLst/>
              <a:gdLst/>
              <a:ahLst/>
              <a:cxnLst/>
              <a:rect l="l" t="t" r="r" b="b"/>
              <a:pathLst>
                <a:path h="545465">
                  <a:moveTo>
                    <a:pt x="0" y="0"/>
                  </a:moveTo>
                  <a:lnTo>
                    <a:pt x="0" y="545172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906174" y="7890624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23101" y="0"/>
                  </a:moveTo>
                  <a:lnTo>
                    <a:pt x="0" y="61137"/>
                  </a:lnTo>
                  <a:lnTo>
                    <a:pt x="47980" y="61137"/>
                  </a:lnTo>
                  <a:lnTo>
                    <a:pt x="231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906174" y="7890624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61137"/>
                  </a:moveTo>
                  <a:lnTo>
                    <a:pt x="47980" y="61137"/>
                  </a:lnTo>
                  <a:lnTo>
                    <a:pt x="23101" y="0"/>
                  </a:lnTo>
                  <a:lnTo>
                    <a:pt x="0" y="61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9674110" y="7268401"/>
            <a:ext cx="50800" cy="247015"/>
            <a:chOff x="4619510" y="7268400"/>
            <a:chExt cx="50800" cy="247015"/>
          </a:xfrm>
        </p:grpSpPr>
        <p:sp>
          <p:nvSpPr>
            <p:cNvPr id="35" name="object 35"/>
            <p:cNvSpPr/>
            <p:nvPr/>
          </p:nvSpPr>
          <p:spPr>
            <a:xfrm>
              <a:off x="4644682" y="7316914"/>
              <a:ext cx="0" cy="198120"/>
            </a:xfrm>
            <a:custGeom>
              <a:avLst/>
              <a:gdLst/>
              <a:ahLst/>
              <a:cxnLst/>
              <a:rect l="l" t="t" r="r" b="b"/>
              <a:pathLst>
                <a:path h="198120">
                  <a:moveTo>
                    <a:pt x="0" y="0"/>
                  </a:moveTo>
                  <a:lnTo>
                    <a:pt x="0" y="197929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620882" y="7269772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23101" y="0"/>
                  </a:moveTo>
                  <a:lnTo>
                    <a:pt x="0" y="61125"/>
                  </a:lnTo>
                  <a:lnTo>
                    <a:pt x="47980" y="61125"/>
                  </a:lnTo>
                  <a:lnTo>
                    <a:pt x="231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620882" y="7269772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61125"/>
                  </a:moveTo>
                  <a:lnTo>
                    <a:pt x="47980" y="61125"/>
                  </a:lnTo>
                  <a:lnTo>
                    <a:pt x="23101" y="0"/>
                  </a:lnTo>
                  <a:lnTo>
                    <a:pt x="0" y="611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9204820" y="7266471"/>
            <a:ext cx="50800" cy="363855"/>
            <a:chOff x="4150220" y="7266470"/>
            <a:chExt cx="50800" cy="363855"/>
          </a:xfrm>
        </p:grpSpPr>
        <p:sp>
          <p:nvSpPr>
            <p:cNvPr id="39" name="object 39"/>
            <p:cNvSpPr/>
            <p:nvPr/>
          </p:nvSpPr>
          <p:spPr>
            <a:xfrm>
              <a:off x="4176026" y="7315428"/>
              <a:ext cx="0" cy="314960"/>
            </a:xfrm>
            <a:custGeom>
              <a:avLst/>
              <a:gdLst/>
              <a:ahLst/>
              <a:cxnLst/>
              <a:rect l="l" t="t" r="r" b="b"/>
              <a:pathLst>
                <a:path h="314959">
                  <a:moveTo>
                    <a:pt x="0" y="0"/>
                  </a:moveTo>
                  <a:lnTo>
                    <a:pt x="0" y="314871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151591" y="7267842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23088" y="0"/>
                  </a:moveTo>
                  <a:lnTo>
                    <a:pt x="0" y="61137"/>
                  </a:lnTo>
                  <a:lnTo>
                    <a:pt x="47967" y="61137"/>
                  </a:lnTo>
                  <a:lnTo>
                    <a:pt x="230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151591" y="7267842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61137"/>
                  </a:moveTo>
                  <a:lnTo>
                    <a:pt x="47967" y="61137"/>
                  </a:lnTo>
                  <a:lnTo>
                    <a:pt x="23088" y="0"/>
                  </a:lnTo>
                  <a:lnTo>
                    <a:pt x="0" y="6113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9674110" y="7636078"/>
            <a:ext cx="50800" cy="196850"/>
            <a:chOff x="4619510" y="7636078"/>
            <a:chExt cx="50800" cy="196850"/>
          </a:xfrm>
        </p:grpSpPr>
        <p:sp>
          <p:nvSpPr>
            <p:cNvPr id="43" name="object 43"/>
            <p:cNvSpPr/>
            <p:nvPr/>
          </p:nvSpPr>
          <p:spPr>
            <a:xfrm>
              <a:off x="4644682" y="7636078"/>
              <a:ext cx="0" cy="149225"/>
            </a:xfrm>
            <a:custGeom>
              <a:avLst/>
              <a:gdLst/>
              <a:ahLst/>
              <a:cxnLst/>
              <a:rect l="l" t="t" r="r" b="b"/>
              <a:pathLst>
                <a:path h="149225">
                  <a:moveTo>
                    <a:pt x="0" y="14862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620882" y="7770278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47980" y="0"/>
                  </a:moveTo>
                  <a:lnTo>
                    <a:pt x="0" y="0"/>
                  </a:lnTo>
                  <a:lnTo>
                    <a:pt x="23101" y="61125"/>
                  </a:lnTo>
                  <a:lnTo>
                    <a:pt x="479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620882" y="7770278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0"/>
                  </a:moveTo>
                  <a:lnTo>
                    <a:pt x="47980" y="0"/>
                  </a:lnTo>
                  <a:lnTo>
                    <a:pt x="23101" y="6112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9959403" y="8593125"/>
            <a:ext cx="50800" cy="601980"/>
            <a:chOff x="4904803" y="8593125"/>
            <a:chExt cx="50800" cy="601980"/>
          </a:xfrm>
        </p:grpSpPr>
        <p:sp>
          <p:nvSpPr>
            <p:cNvPr id="47" name="object 47"/>
            <p:cNvSpPr/>
            <p:nvPr/>
          </p:nvSpPr>
          <p:spPr>
            <a:xfrm>
              <a:off x="4930597" y="8593125"/>
              <a:ext cx="0" cy="553720"/>
            </a:xfrm>
            <a:custGeom>
              <a:avLst/>
              <a:gdLst/>
              <a:ahLst/>
              <a:cxnLst/>
              <a:rect l="l" t="t" r="r" b="b"/>
              <a:pathLst>
                <a:path h="553720">
                  <a:moveTo>
                    <a:pt x="0" y="55322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906174" y="9132367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47980" y="0"/>
                  </a:moveTo>
                  <a:lnTo>
                    <a:pt x="0" y="0"/>
                  </a:lnTo>
                  <a:lnTo>
                    <a:pt x="23101" y="61125"/>
                  </a:lnTo>
                  <a:lnTo>
                    <a:pt x="479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906174" y="9132367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0"/>
                  </a:moveTo>
                  <a:lnTo>
                    <a:pt x="47980" y="0"/>
                  </a:lnTo>
                  <a:lnTo>
                    <a:pt x="23101" y="6112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204820" y="7749844"/>
            <a:ext cx="50800" cy="773430"/>
            <a:chOff x="4150220" y="7749844"/>
            <a:chExt cx="50800" cy="773430"/>
          </a:xfrm>
        </p:grpSpPr>
        <p:sp>
          <p:nvSpPr>
            <p:cNvPr id="51" name="object 51"/>
            <p:cNvSpPr/>
            <p:nvPr/>
          </p:nvSpPr>
          <p:spPr>
            <a:xfrm>
              <a:off x="4175379" y="7749844"/>
              <a:ext cx="0" cy="725170"/>
            </a:xfrm>
            <a:custGeom>
              <a:avLst/>
              <a:gdLst/>
              <a:ahLst/>
              <a:cxnLst/>
              <a:rect l="l" t="t" r="r" b="b"/>
              <a:pathLst>
                <a:path h="725170">
                  <a:moveTo>
                    <a:pt x="0" y="72511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151591" y="8460549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47967" y="0"/>
                  </a:moveTo>
                  <a:lnTo>
                    <a:pt x="0" y="0"/>
                  </a:lnTo>
                  <a:lnTo>
                    <a:pt x="23088" y="61125"/>
                  </a:lnTo>
                  <a:lnTo>
                    <a:pt x="47967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51591" y="8460549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0"/>
                  </a:moveTo>
                  <a:lnTo>
                    <a:pt x="47967" y="0"/>
                  </a:lnTo>
                  <a:lnTo>
                    <a:pt x="23088" y="6112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9459518" y="7882255"/>
            <a:ext cx="50800" cy="267970"/>
            <a:chOff x="4404918" y="7882255"/>
            <a:chExt cx="50800" cy="267970"/>
          </a:xfrm>
        </p:grpSpPr>
        <p:sp>
          <p:nvSpPr>
            <p:cNvPr id="55" name="object 55"/>
            <p:cNvSpPr/>
            <p:nvPr/>
          </p:nvSpPr>
          <p:spPr>
            <a:xfrm>
              <a:off x="4430077" y="7930464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09">
                  <a:moveTo>
                    <a:pt x="0" y="0"/>
                  </a:moveTo>
                  <a:lnTo>
                    <a:pt x="0" y="219265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406290" y="7883626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23101" y="0"/>
                  </a:moveTo>
                  <a:lnTo>
                    <a:pt x="0" y="61125"/>
                  </a:lnTo>
                  <a:lnTo>
                    <a:pt x="47980" y="61125"/>
                  </a:lnTo>
                  <a:lnTo>
                    <a:pt x="2310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406290" y="7883626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61125"/>
                  </a:moveTo>
                  <a:lnTo>
                    <a:pt x="47980" y="61125"/>
                  </a:lnTo>
                  <a:lnTo>
                    <a:pt x="23101" y="0"/>
                  </a:lnTo>
                  <a:lnTo>
                    <a:pt x="0" y="611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9459518" y="8258772"/>
            <a:ext cx="50800" cy="267335"/>
            <a:chOff x="4404918" y="8258771"/>
            <a:chExt cx="50800" cy="267335"/>
          </a:xfrm>
        </p:grpSpPr>
        <p:sp>
          <p:nvSpPr>
            <p:cNvPr id="59" name="object 59"/>
            <p:cNvSpPr/>
            <p:nvPr/>
          </p:nvSpPr>
          <p:spPr>
            <a:xfrm>
              <a:off x="4430077" y="8258771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09">
                  <a:moveTo>
                    <a:pt x="0" y="21926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406290" y="8463102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47980" y="0"/>
                  </a:moveTo>
                  <a:lnTo>
                    <a:pt x="0" y="0"/>
                  </a:lnTo>
                  <a:lnTo>
                    <a:pt x="23101" y="61137"/>
                  </a:lnTo>
                  <a:lnTo>
                    <a:pt x="47980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406290" y="8463102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0"/>
                  </a:moveTo>
                  <a:lnTo>
                    <a:pt x="47980" y="0"/>
                  </a:lnTo>
                  <a:lnTo>
                    <a:pt x="23101" y="6113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9460801" y="8553424"/>
            <a:ext cx="50800" cy="267970"/>
            <a:chOff x="4406201" y="8553424"/>
            <a:chExt cx="50800" cy="267970"/>
          </a:xfrm>
        </p:grpSpPr>
        <p:sp>
          <p:nvSpPr>
            <p:cNvPr id="63" name="object 63"/>
            <p:cNvSpPr/>
            <p:nvPr/>
          </p:nvSpPr>
          <p:spPr>
            <a:xfrm>
              <a:off x="4431347" y="8601633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09">
                  <a:moveTo>
                    <a:pt x="0" y="0"/>
                  </a:moveTo>
                  <a:lnTo>
                    <a:pt x="0" y="219278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407573" y="8554796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23088" y="0"/>
                  </a:moveTo>
                  <a:lnTo>
                    <a:pt x="0" y="61125"/>
                  </a:lnTo>
                  <a:lnTo>
                    <a:pt x="47955" y="61125"/>
                  </a:lnTo>
                  <a:lnTo>
                    <a:pt x="2308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407573" y="8554796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61125"/>
                  </a:moveTo>
                  <a:lnTo>
                    <a:pt x="47955" y="61125"/>
                  </a:lnTo>
                  <a:lnTo>
                    <a:pt x="23088" y="0"/>
                  </a:lnTo>
                  <a:lnTo>
                    <a:pt x="0" y="61125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9460801" y="8929942"/>
            <a:ext cx="50800" cy="267335"/>
            <a:chOff x="4406201" y="8929941"/>
            <a:chExt cx="50800" cy="267335"/>
          </a:xfrm>
        </p:grpSpPr>
        <p:sp>
          <p:nvSpPr>
            <p:cNvPr id="67" name="object 67"/>
            <p:cNvSpPr/>
            <p:nvPr/>
          </p:nvSpPr>
          <p:spPr>
            <a:xfrm>
              <a:off x="4431347" y="8929941"/>
              <a:ext cx="0" cy="219710"/>
            </a:xfrm>
            <a:custGeom>
              <a:avLst/>
              <a:gdLst/>
              <a:ahLst/>
              <a:cxnLst/>
              <a:rect l="l" t="t" r="r" b="b"/>
              <a:pathLst>
                <a:path h="219709">
                  <a:moveTo>
                    <a:pt x="0" y="219278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407573" y="9134297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47955" y="0"/>
                  </a:moveTo>
                  <a:lnTo>
                    <a:pt x="0" y="0"/>
                  </a:lnTo>
                  <a:lnTo>
                    <a:pt x="23088" y="61112"/>
                  </a:lnTo>
                  <a:lnTo>
                    <a:pt x="47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407573" y="9134297"/>
              <a:ext cx="48260" cy="61594"/>
            </a:xfrm>
            <a:custGeom>
              <a:avLst/>
              <a:gdLst/>
              <a:ahLst/>
              <a:cxnLst/>
              <a:rect l="l" t="t" r="r" b="b"/>
              <a:pathLst>
                <a:path w="48260" h="61595">
                  <a:moveTo>
                    <a:pt x="0" y="0"/>
                  </a:moveTo>
                  <a:lnTo>
                    <a:pt x="47955" y="0"/>
                  </a:lnTo>
                  <a:lnTo>
                    <a:pt x="23088" y="6111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8513992" y="8540154"/>
            <a:ext cx="245745" cy="591185"/>
          </a:xfrm>
          <a:custGeom>
            <a:avLst/>
            <a:gdLst/>
            <a:ahLst/>
            <a:cxnLst/>
            <a:rect l="l" t="t" r="r" b="b"/>
            <a:pathLst>
              <a:path w="245745" h="591184">
                <a:moveTo>
                  <a:pt x="75780" y="590943"/>
                </a:moveTo>
                <a:lnTo>
                  <a:pt x="134874" y="590943"/>
                </a:lnTo>
              </a:path>
              <a:path w="245745" h="591184">
                <a:moveTo>
                  <a:pt x="50939" y="557199"/>
                </a:moveTo>
                <a:lnTo>
                  <a:pt x="160464" y="557199"/>
                </a:lnTo>
              </a:path>
              <a:path w="245745" h="591184">
                <a:moveTo>
                  <a:pt x="25476" y="522820"/>
                </a:moveTo>
                <a:lnTo>
                  <a:pt x="185305" y="522820"/>
                </a:lnTo>
              </a:path>
              <a:path w="245745" h="591184">
                <a:moveTo>
                  <a:pt x="0" y="489051"/>
                </a:moveTo>
                <a:lnTo>
                  <a:pt x="210146" y="489051"/>
                </a:lnTo>
              </a:path>
              <a:path w="245745" h="591184">
                <a:moveTo>
                  <a:pt x="245160" y="0"/>
                </a:moveTo>
                <a:lnTo>
                  <a:pt x="106984" y="325399"/>
                </a:lnTo>
                <a:lnTo>
                  <a:pt x="106984" y="489686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 txBox="1"/>
          <p:nvPr/>
        </p:nvSpPr>
        <p:spPr>
          <a:xfrm>
            <a:off x="5761900" y="531714"/>
            <a:ext cx="1440815" cy="337272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>
              <a:spcBef>
                <a:spcPts val="190"/>
              </a:spcBef>
            </a:pPr>
            <a:r>
              <a:rPr sz="800" b="1" spc="15" dirty="0">
                <a:latin typeface="Arial"/>
                <a:cs typeface="Arial"/>
              </a:rPr>
              <a:t>Pequeño</a:t>
            </a:r>
            <a:r>
              <a:rPr sz="800" b="1" spc="-35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edificio</a:t>
            </a:r>
            <a:r>
              <a:rPr sz="800" b="1" spc="-3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10" dirty="0">
                <a:latin typeface="Arial"/>
                <a:cs typeface="Arial"/>
              </a:rPr>
              <a:t>oficinas</a:t>
            </a:r>
            <a:endParaRPr sz="800">
              <a:latin typeface="Arial"/>
              <a:cs typeface="Arial"/>
            </a:endParaRPr>
          </a:p>
          <a:p>
            <a:pPr marL="12700">
              <a:spcBef>
                <a:spcPts val="130"/>
              </a:spcBef>
            </a:pPr>
            <a:r>
              <a:rPr sz="1150" b="1" spc="15" dirty="0">
                <a:latin typeface="Arial"/>
                <a:cs typeface="Arial"/>
              </a:rPr>
              <a:t>Ejemplo</a:t>
            </a:r>
            <a:endParaRPr sz="115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894715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6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957680" y="483509"/>
            <a:ext cx="4269105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15" dirty="0">
                <a:latin typeface="Lucida Sans Unicode"/>
                <a:cs typeface="Lucida Sans Unicode"/>
              </a:rPr>
              <a:t>Un </a:t>
            </a:r>
            <a:r>
              <a:rPr sz="850" spc="-5" dirty="0">
                <a:latin typeface="Lucida Sans Unicode"/>
                <a:cs typeface="Lucida Sans Unicode"/>
              </a:rPr>
              <a:t>pequeño </a:t>
            </a:r>
            <a:r>
              <a:rPr sz="850" spc="-20" dirty="0">
                <a:latin typeface="Lucida Sans Unicode"/>
                <a:cs typeface="Lucida Sans Unicode"/>
              </a:rPr>
              <a:t>edificio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oficinas, </a:t>
            </a:r>
            <a:r>
              <a:rPr sz="850" spc="-10" dirty="0">
                <a:latin typeface="Lucida Sans Unicode"/>
                <a:cs typeface="Lucida Sans Unicode"/>
              </a:rPr>
              <a:t>por </a:t>
            </a:r>
            <a:r>
              <a:rPr sz="850" spc="-15" dirty="0">
                <a:latin typeface="Lucida Sans Unicode"/>
                <a:cs typeface="Lucida Sans Unicode"/>
              </a:rPr>
              <a:t>ejemplo, </a:t>
            </a:r>
            <a:r>
              <a:rPr sz="850" spc="-5" dirty="0">
                <a:latin typeface="Lucida Sans Unicode"/>
                <a:cs typeface="Lucida Sans Unicode"/>
              </a:rPr>
              <a:t>puede requerir </a:t>
            </a:r>
            <a:r>
              <a:rPr sz="850" spc="-55" dirty="0">
                <a:latin typeface="Lucida Sans Unicode"/>
                <a:cs typeface="Lucida Sans Unicode"/>
              </a:rPr>
              <a:t>20 </a:t>
            </a:r>
            <a:r>
              <a:rPr sz="850" spc="-20" dirty="0">
                <a:latin typeface="Lucida Sans Unicode"/>
                <a:cs typeface="Lucida Sans Unicode"/>
              </a:rPr>
              <a:t>voltios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iluminación </a:t>
            </a:r>
            <a:r>
              <a:rPr sz="850" spc="-10" dirty="0">
                <a:latin typeface="Lucida Sans Unicode"/>
                <a:cs typeface="Lucida Sans Unicode"/>
              </a:rPr>
              <a:t>interior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10" dirty="0">
                <a:latin typeface="Lucida Sans Unicode"/>
                <a:cs typeface="Lucida Sans Unicode"/>
              </a:rPr>
              <a:t>receptáculos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55" dirty="0">
                <a:latin typeface="Lucida Sans Unicode"/>
                <a:cs typeface="Lucida Sans Unicode"/>
              </a:rPr>
              <a:t>208 </a:t>
            </a:r>
            <a:r>
              <a:rPr sz="850" spc="-20" dirty="0">
                <a:latin typeface="Lucida Sans Unicode"/>
                <a:cs typeface="Lucida Sans Unicode"/>
              </a:rPr>
              <a:t>voltios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20" dirty="0">
                <a:latin typeface="Lucida Sans Unicode"/>
                <a:cs typeface="Lucida Sans Unicode"/>
              </a:rPr>
              <a:t>calefacción, </a:t>
            </a:r>
            <a:r>
              <a:rPr sz="850" spc="-5" dirty="0">
                <a:latin typeface="Lucida Sans Unicode"/>
                <a:cs typeface="Lucida Sans Unicode"/>
              </a:rPr>
              <a:t>aire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acondicionado </a:t>
            </a:r>
            <a:r>
              <a:rPr sz="850" spc="5" dirty="0">
                <a:latin typeface="Lucida Sans Unicode"/>
                <a:cs typeface="Lucida Sans Unicode"/>
              </a:rPr>
              <a:t>e </a:t>
            </a:r>
            <a:r>
              <a:rPr sz="850" spc="-15" dirty="0">
                <a:latin typeface="Lucida Sans Unicode"/>
                <a:cs typeface="Lucida Sans Unicode"/>
              </a:rPr>
              <a:t>iluminación </a:t>
            </a:r>
            <a:r>
              <a:rPr sz="850" spc="-20" dirty="0">
                <a:latin typeface="Lucida Sans Unicode"/>
                <a:cs typeface="Lucida Sans Unicode"/>
              </a:rPr>
              <a:t>exterior.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este </a:t>
            </a:r>
            <a:r>
              <a:rPr sz="850" spc="-15" dirty="0">
                <a:latin typeface="Lucida Sans Unicode"/>
                <a:cs typeface="Lucida Sans Unicode"/>
              </a:rPr>
              <a:t>ejemplo,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empresa de </a:t>
            </a:r>
            <a:r>
              <a:rPr sz="850" spc="-20" dirty="0">
                <a:latin typeface="Lucida Sans Unicode"/>
                <a:cs typeface="Lucida Sans Unicode"/>
              </a:rPr>
              <a:t>servicios </a:t>
            </a:r>
            <a:r>
              <a:rPr sz="850" spc="-1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públicos </a:t>
            </a:r>
            <a:r>
              <a:rPr sz="850" spc="-10" dirty="0">
                <a:latin typeface="Lucida Sans Unicode"/>
                <a:cs typeface="Lucida Sans Unicode"/>
              </a:rPr>
              <a:t>proporciona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5" dirty="0">
                <a:latin typeface="Lucida Sans Unicode"/>
                <a:cs typeface="Lucida Sans Unicode"/>
              </a:rPr>
              <a:t>servicio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cuatro </a:t>
            </a:r>
            <a:r>
              <a:rPr sz="850" spc="-25" dirty="0">
                <a:latin typeface="Lucida Sans Unicode"/>
                <a:cs typeface="Lucida Sans Unicode"/>
              </a:rPr>
              <a:t>hilos, </a:t>
            </a:r>
            <a:r>
              <a:rPr sz="850" spc="-20" dirty="0">
                <a:latin typeface="Lucida Sans Unicode"/>
                <a:cs typeface="Lucida Sans Unicode"/>
              </a:rPr>
              <a:t>trifásico,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65" dirty="0">
                <a:latin typeface="Lucida Sans Unicode"/>
                <a:cs typeface="Lucida Sans Unicode"/>
              </a:rPr>
              <a:t>208/20 </a:t>
            </a:r>
            <a:r>
              <a:rPr sz="850" spc="-20" dirty="0">
                <a:latin typeface="Lucida Sans Unicode"/>
                <a:cs typeface="Lucida Sans Unicode"/>
              </a:rPr>
              <a:t>voltios. </a:t>
            </a: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línea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entrada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divide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cuatro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alimentadores.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alimentadores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exteriores suministran </a:t>
            </a:r>
            <a:r>
              <a:rPr sz="850" spc="-5" dirty="0">
                <a:latin typeface="Lucida Sans Unicode"/>
                <a:cs typeface="Lucida Sans Unicode"/>
              </a:rPr>
              <a:t>energía </a:t>
            </a:r>
            <a:r>
              <a:rPr sz="850" spc="-10" dirty="0">
                <a:latin typeface="Lucida Sans Unicode"/>
                <a:cs typeface="Lucida Sans Unicode"/>
              </a:rPr>
              <a:t>directamente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10" dirty="0">
                <a:latin typeface="Lucida Sans Unicode"/>
                <a:cs typeface="Lucida Sans Unicode"/>
              </a:rPr>
              <a:t>unidades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calefacción y </a:t>
            </a:r>
            <a:r>
              <a:rPr sz="850" spc="-5" dirty="0">
                <a:latin typeface="Lucida Sans Unicode"/>
                <a:cs typeface="Lucida Sans Unicode"/>
              </a:rPr>
              <a:t>aire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acondicionado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55" dirty="0">
                <a:latin typeface="Lucida Sans Unicode"/>
                <a:cs typeface="Lucida Sans Unicode"/>
              </a:rPr>
              <a:t>208 </a:t>
            </a:r>
            <a:r>
              <a:rPr sz="850" spc="-20" dirty="0">
                <a:latin typeface="Lucida Sans Unicode"/>
                <a:cs typeface="Lucida Sans Unicode"/>
              </a:rPr>
              <a:t>voltios. </a:t>
            </a:r>
            <a:r>
              <a:rPr sz="850" spc="-1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dos </a:t>
            </a:r>
            <a:r>
              <a:rPr sz="850" spc="-10" dirty="0">
                <a:latin typeface="Lucida Sans Unicode"/>
                <a:cs typeface="Lucida Sans Unicode"/>
              </a:rPr>
              <a:t>alimentadores internos están </a:t>
            </a:r>
            <a:r>
              <a:rPr sz="850" spc="-20" dirty="0">
                <a:latin typeface="Lucida Sans Unicode"/>
                <a:cs typeface="Lucida Sans Unicode"/>
              </a:rPr>
              <a:t>divididos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varios </a:t>
            </a:r>
            <a:r>
              <a:rPr sz="850" spc="-20" dirty="0">
                <a:latin typeface="Lucida Sans Unicode"/>
                <a:cs typeface="Lucida Sans Unicode"/>
              </a:rPr>
              <a:t>circuitos </a:t>
            </a:r>
            <a:r>
              <a:rPr sz="850" spc="-15" dirty="0">
                <a:latin typeface="Lucida Sans Unicode"/>
                <a:cs typeface="Lucida Sans Unicode"/>
              </a:rPr>
              <a:t>derivados. </a:t>
            </a:r>
            <a:r>
              <a:rPr sz="850" spc="15" dirty="0">
                <a:latin typeface="Lucida Sans Unicode"/>
                <a:cs typeface="Lucida Sans Unicode"/>
              </a:rPr>
              <a:t>Un </a:t>
            </a:r>
            <a:r>
              <a:rPr sz="850" spc="-15" dirty="0">
                <a:latin typeface="Lucida Sans Unicode"/>
                <a:cs typeface="Lucida Sans Unicode"/>
              </a:rPr>
              <a:t>conjunto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circuitos </a:t>
            </a:r>
            <a:r>
              <a:rPr sz="850" spc="-10" dirty="0">
                <a:latin typeface="Lucida Sans Unicode"/>
                <a:cs typeface="Lucida Sans Unicode"/>
              </a:rPr>
              <a:t>derivados </a:t>
            </a:r>
            <a:r>
              <a:rPr sz="850" spc="-15" dirty="0">
                <a:latin typeface="Lucida Sans Unicode"/>
                <a:cs typeface="Lucida Sans Unicode"/>
              </a:rPr>
              <a:t>suministra </a:t>
            </a:r>
            <a:r>
              <a:rPr sz="850" spc="-5" dirty="0">
                <a:latin typeface="Lucida Sans Unicode"/>
                <a:cs typeface="Lucida Sans Unicode"/>
              </a:rPr>
              <a:t>energía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1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15" dirty="0">
                <a:latin typeface="Lucida Sans Unicode"/>
                <a:cs typeface="Lucida Sans Unicode"/>
              </a:rPr>
              <a:t>iluminación </a:t>
            </a:r>
            <a:r>
              <a:rPr sz="850" spc="-20" dirty="0">
                <a:latin typeface="Lucida Sans Unicode"/>
                <a:cs typeface="Lucida Sans Unicode"/>
              </a:rPr>
              <a:t>exterior. </a:t>
            </a:r>
            <a:r>
              <a:rPr sz="850" spc="-10" dirty="0">
                <a:latin typeface="Lucida Sans Unicode"/>
                <a:cs typeface="Lucida Sans Unicode"/>
              </a:rPr>
              <a:t>El segundo </a:t>
            </a:r>
            <a:r>
              <a:rPr sz="850" spc="-15" dirty="0">
                <a:latin typeface="Lucida Sans Unicode"/>
                <a:cs typeface="Lucida Sans Unicode"/>
              </a:rPr>
              <a:t>conjunto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circuitos </a:t>
            </a:r>
            <a:r>
              <a:rPr sz="850" spc="-10" dirty="0">
                <a:latin typeface="Lucida Sans Unicode"/>
                <a:cs typeface="Lucida Sans Unicode"/>
              </a:rPr>
              <a:t>derivados </a:t>
            </a:r>
            <a:r>
              <a:rPr sz="850" spc="-15" dirty="0">
                <a:latin typeface="Lucida Sans Unicode"/>
                <a:cs typeface="Lucida Sans Unicode"/>
              </a:rPr>
              <a:t>suministra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iluminación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interior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receptáculos.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265121" y="2541925"/>
            <a:ext cx="886460" cy="407804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L="104139">
              <a:spcBef>
                <a:spcPts val="260"/>
              </a:spcBef>
            </a:pPr>
            <a:r>
              <a:rPr sz="400" spc="-5" dirty="0">
                <a:latin typeface="Lucida Sans Unicode"/>
                <a:cs typeface="Lucida Sans Unicode"/>
              </a:rPr>
              <a:t>Suministro</a:t>
            </a:r>
            <a:r>
              <a:rPr sz="400" spc="-25" dirty="0">
                <a:latin typeface="Lucida Sans Unicode"/>
                <a:cs typeface="Lucida Sans Unicode"/>
              </a:rPr>
              <a:t> </a:t>
            </a:r>
            <a:r>
              <a:rPr sz="400" spc="-5" dirty="0">
                <a:latin typeface="Lucida Sans Unicode"/>
                <a:cs typeface="Lucida Sans Unicode"/>
              </a:rPr>
              <a:t>de</a:t>
            </a:r>
            <a:r>
              <a:rPr sz="400" spc="-25" dirty="0">
                <a:latin typeface="Lucida Sans Unicode"/>
                <a:cs typeface="Lucida Sans Unicode"/>
              </a:rPr>
              <a:t> </a:t>
            </a:r>
            <a:r>
              <a:rPr sz="400" spc="-10" dirty="0">
                <a:latin typeface="Lucida Sans Unicode"/>
                <a:cs typeface="Lucida Sans Unicode"/>
              </a:rPr>
              <a:t>servicios</a:t>
            </a:r>
            <a:r>
              <a:rPr sz="400" spc="-25" dirty="0">
                <a:latin typeface="Lucida Sans Unicode"/>
                <a:cs typeface="Lucida Sans Unicode"/>
              </a:rPr>
              <a:t> </a:t>
            </a:r>
            <a:r>
              <a:rPr sz="400" spc="-10" dirty="0">
                <a:latin typeface="Lucida Sans Unicode"/>
                <a:cs typeface="Lucida Sans Unicode"/>
              </a:rPr>
              <a:t>públicos</a:t>
            </a:r>
            <a:endParaRPr sz="400">
              <a:latin typeface="Lucida Sans Unicode"/>
              <a:cs typeface="Lucida Sans Unicode"/>
            </a:endParaRPr>
          </a:p>
          <a:p>
            <a:pPr marL="12065" algn="ctr">
              <a:spcBef>
                <a:spcPts val="320"/>
              </a:spcBef>
            </a:pPr>
            <a:r>
              <a:rPr sz="800" spc="-60" dirty="0">
                <a:latin typeface="Lucida Sans Unicode"/>
                <a:cs typeface="Lucida Sans Unicode"/>
              </a:rPr>
              <a:t>208/120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voltios</a:t>
            </a:r>
            <a:endParaRPr sz="800">
              <a:latin typeface="Lucida Sans Unicode"/>
              <a:cs typeface="Lucida Sans Unicode"/>
            </a:endParaRPr>
          </a:p>
          <a:p>
            <a:pPr algn="ctr">
              <a:spcBef>
                <a:spcPts val="140"/>
              </a:spcBef>
            </a:pPr>
            <a:r>
              <a:rPr sz="900" spc="-25" dirty="0">
                <a:latin typeface="Lucida Sans Unicode"/>
                <a:cs typeface="Lucida Sans Unicode"/>
              </a:rPr>
              <a:t>Trifásico,</a:t>
            </a:r>
            <a:r>
              <a:rPr sz="900" spc="-55" dirty="0">
                <a:latin typeface="Lucida Sans Unicode"/>
                <a:cs typeface="Lucida Sans Unicode"/>
              </a:rPr>
              <a:t> 4 </a:t>
            </a:r>
            <a:r>
              <a:rPr sz="900" spc="-20" dirty="0">
                <a:latin typeface="Lucida Sans Unicode"/>
                <a:cs typeface="Lucida Sans Unicode"/>
              </a:rPr>
              <a:t>hilos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1782019" y="3461149"/>
            <a:ext cx="4724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latin typeface="Lucida Sans Unicode"/>
                <a:cs typeface="Lucida Sans Unicode"/>
              </a:rPr>
              <a:t>Comederos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0841737" y="4117779"/>
            <a:ext cx="5359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Sucursales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7593700" y="4515973"/>
            <a:ext cx="8756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14629">
              <a:lnSpc>
                <a:spcPct val="142900"/>
              </a:lnSpc>
              <a:spcBef>
                <a:spcPts val="100"/>
              </a:spcBef>
            </a:pPr>
            <a:r>
              <a:rPr sz="700" spc="-45" dirty="0">
                <a:latin typeface="Lucida Sans Unicode"/>
                <a:cs typeface="Lucida Sans Unicode"/>
              </a:rPr>
              <a:t>208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voltios  Calefacción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eléctrica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609651" y="4580439"/>
            <a:ext cx="1096645" cy="2693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1275" algn="ctr">
              <a:spcBef>
                <a:spcPts val="100"/>
              </a:spcBef>
            </a:pPr>
            <a:r>
              <a:rPr sz="700" spc="-45" dirty="0">
                <a:latin typeface="Lucida Sans Unicode"/>
                <a:cs typeface="Lucida Sans Unicode"/>
              </a:rPr>
              <a:t>208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voltios</a:t>
            </a:r>
            <a:endParaRPr sz="700">
              <a:latin typeface="Lucida Sans Unicode"/>
              <a:cs typeface="Lucida Sans Unicode"/>
            </a:endParaRPr>
          </a:p>
          <a:p>
            <a:pPr algn="ctr">
              <a:spcBef>
                <a:spcPts val="509"/>
              </a:spcBef>
            </a:pPr>
            <a:r>
              <a:rPr sz="550" spc="-5" dirty="0">
                <a:latin typeface="Lucida Sans Unicode"/>
                <a:cs typeface="Lucida Sans Unicode"/>
              </a:rPr>
              <a:t>Iluminación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del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estacionamiento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820174" y="4563747"/>
            <a:ext cx="842010" cy="45402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255904">
              <a:spcBef>
                <a:spcPts val="180"/>
              </a:spcBef>
            </a:pPr>
            <a:r>
              <a:rPr sz="700" spc="-45" dirty="0">
                <a:latin typeface="Lucida Sans Unicode"/>
                <a:cs typeface="Lucida Sans Unicode"/>
              </a:rPr>
              <a:t>120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voltios</a:t>
            </a:r>
            <a:endParaRPr sz="700">
              <a:latin typeface="Lucida Sans Unicode"/>
              <a:cs typeface="Lucida Sans Unicode"/>
            </a:endParaRPr>
          </a:p>
          <a:p>
            <a:pPr marL="47625">
              <a:spcBef>
                <a:spcPts val="110"/>
              </a:spcBef>
            </a:pPr>
            <a:r>
              <a:rPr sz="950" spc="-40" dirty="0">
                <a:latin typeface="Lucida Sans Unicode"/>
                <a:cs typeface="Lucida Sans Unicode"/>
              </a:rPr>
              <a:t>Luz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interior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receptáculos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0967912" y="4552062"/>
            <a:ext cx="883919" cy="322580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marL="27940" algn="ctr">
              <a:spcBef>
                <a:spcPts val="390"/>
              </a:spcBef>
            </a:pPr>
            <a:r>
              <a:rPr sz="700" spc="-45" dirty="0">
                <a:latin typeface="Lucida Sans Unicode"/>
                <a:cs typeface="Lucida Sans Unicode"/>
              </a:rPr>
              <a:t>208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voltios</a:t>
            </a:r>
            <a:endParaRPr sz="700">
              <a:latin typeface="Lucida Sans Unicode"/>
              <a:cs typeface="Lucida Sans Unicode"/>
            </a:endParaRPr>
          </a:p>
          <a:p>
            <a:pPr algn="ctr">
              <a:spcBef>
                <a:spcPts val="309"/>
              </a:spcBef>
            </a:pPr>
            <a:r>
              <a:rPr sz="750" spc="-15" dirty="0">
                <a:latin typeface="Lucida Sans Unicode"/>
                <a:cs typeface="Lucida Sans Unicode"/>
              </a:rPr>
              <a:t>Aire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acondicionado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7957729" y="5320284"/>
            <a:ext cx="4114800" cy="2617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Lucida Sans Unicode"/>
                <a:cs typeface="Lucida Sans Unicode"/>
              </a:rPr>
              <a:t>La empresa de </a:t>
            </a:r>
            <a:r>
              <a:rPr sz="850" spc="-20" dirty="0">
                <a:latin typeface="Lucida Sans Unicode"/>
                <a:cs typeface="Lucida Sans Unicode"/>
              </a:rPr>
              <a:t>servicios </a:t>
            </a:r>
            <a:r>
              <a:rPr sz="850" spc="-15" dirty="0">
                <a:latin typeface="Lucida Sans Unicode"/>
                <a:cs typeface="Lucida Sans Unicode"/>
              </a:rPr>
              <a:t>eléctricos </a:t>
            </a:r>
            <a:r>
              <a:rPr sz="850" spc="-25" dirty="0">
                <a:latin typeface="Lucida Sans Unicode"/>
                <a:cs typeface="Lucida Sans Unicode"/>
              </a:rPr>
              <a:t>utiliza </a:t>
            </a:r>
            <a:r>
              <a:rPr sz="850" spc="-5" dirty="0">
                <a:latin typeface="Lucida Sans Unicode"/>
                <a:cs typeface="Lucida Sans Unicode"/>
              </a:rPr>
              <a:t>un transformador </a:t>
            </a:r>
            <a:r>
              <a:rPr sz="850" spc="-10" dirty="0">
                <a:latin typeface="Lucida Sans Unicode"/>
                <a:cs typeface="Lucida Sans Unicode"/>
              </a:rPr>
              <a:t>reductor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suministrar </a:t>
            </a:r>
            <a:r>
              <a:rPr sz="850" spc="-5" dirty="0">
                <a:latin typeface="Lucida Sans Unicode"/>
                <a:cs typeface="Lucida Sans Unicode"/>
              </a:rPr>
              <a:t>energía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20" dirty="0">
                <a:latin typeface="Lucida Sans Unicode"/>
                <a:cs typeface="Lucida Sans Unicode"/>
              </a:rPr>
              <a:t>instalación. </a:t>
            </a:r>
            <a:r>
              <a:rPr sz="850" dirty="0">
                <a:latin typeface="Lucida Sans Unicode"/>
                <a:cs typeface="Lucida Sans Unicode"/>
              </a:rPr>
              <a:t>Hay </a:t>
            </a:r>
            <a:r>
              <a:rPr sz="850" spc="-10" dirty="0">
                <a:latin typeface="Lucida Sans Unicode"/>
                <a:cs typeface="Lucida Sans Unicode"/>
              </a:rPr>
              <a:t>varias formas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5" dirty="0">
                <a:latin typeface="Lucida Sans Unicode"/>
                <a:cs typeface="Lucida Sans Unicode"/>
              </a:rPr>
              <a:t>que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puede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configurar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secundario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transformador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servicios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públicos.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siguiente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ejemplo,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empresa de </a:t>
            </a:r>
            <a:r>
              <a:rPr sz="850" spc="-20" dirty="0">
                <a:latin typeface="Lucida Sans Unicode"/>
                <a:cs typeface="Lucida Sans Unicode"/>
              </a:rPr>
              <a:t>servicios públicos </a:t>
            </a:r>
            <a:r>
              <a:rPr sz="850" spc="-15" dirty="0">
                <a:latin typeface="Lucida Sans Unicode"/>
                <a:cs typeface="Lucida Sans Unicode"/>
              </a:rPr>
              <a:t>suministra </a:t>
            </a:r>
            <a:r>
              <a:rPr sz="850" spc="-5" dirty="0">
                <a:latin typeface="Lucida Sans Unicode"/>
                <a:cs typeface="Lucida Sans Unicode"/>
              </a:rPr>
              <a:t>energía </a:t>
            </a:r>
            <a:r>
              <a:rPr sz="850" spc="-10" dirty="0">
                <a:latin typeface="Lucida Sans Unicode"/>
                <a:cs typeface="Lucida Sans Unicode"/>
              </a:rPr>
              <a:t>desde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transformador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secundario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conectado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estrella.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devanado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secundario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5" dirty="0">
                <a:latin typeface="Lucida Sans Unicode"/>
                <a:cs typeface="Lucida Sans Unicode"/>
              </a:rPr>
              <a:t>transformador </a:t>
            </a:r>
            <a:r>
              <a:rPr sz="850" spc="-10" dirty="0">
                <a:latin typeface="Lucida Sans Unicode"/>
                <a:cs typeface="Lucida Sans Unicode"/>
              </a:rPr>
              <a:t>produce </a:t>
            </a:r>
            <a:r>
              <a:rPr sz="850" spc="-65" dirty="0">
                <a:latin typeface="Lucida Sans Unicode"/>
                <a:cs typeface="Lucida Sans Unicode"/>
              </a:rPr>
              <a:t>208/20 </a:t>
            </a:r>
            <a:r>
              <a:rPr sz="850" spc="-50" dirty="0">
                <a:latin typeface="Lucida Sans Unicode"/>
                <a:cs typeface="Lucida Sans Unicode"/>
              </a:rPr>
              <a:t>VAC. </a:t>
            </a: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10" dirty="0">
                <a:latin typeface="Lucida Sans Unicode"/>
                <a:cs typeface="Lucida Sans Unicode"/>
              </a:rPr>
              <a:t>tensión </a:t>
            </a:r>
            <a:r>
              <a:rPr sz="850" spc="-15" dirty="0">
                <a:latin typeface="Lucida Sans Unicode"/>
                <a:cs typeface="Lucida Sans Unicode"/>
              </a:rPr>
              <a:t>monofásica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55" dirty="0">
                <a:latin typeface="Lucida Sans Unicode"/>
                <a:cs typeface="Lucida Sans Unicode"/>
              </a:rPr>
              <a:t>20 </a:t>
            </a:r>
            <a:r>
              <a:rPr sz="850" spc="-50" dirty="0">
                <a:latin typeface="Lucida Sans Unicode"/>
                <a:cs typeface="Lucida Sans Unicode"/>
              </a:rPr>
              <a:t>VCA </a:t>
            </a:r>
            <a:r>
              <a:rPr sz="850" spc="-10" dirty="0">
                <a:latin typeface="Lucida Sans Unicode"/>
                <a:cs typeface="Lucida Sans Unicode"/>
              </a:rPr>
              <a:t>está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disponible </a:t>
            </a:r>
            <a:r>
              <a:rPr sz="850" dirty="0">
                <a:latin typeface="Lucida Sans Unicode"/>
                <a:cs typeface="Lucida Sans Unicode"/>
              </a:rPr>
              <a:t>entre </a:t>
            </a:r>
            <a:r>
              <a:rPr sz="850" spc="-10" dirty="0">
                <a:latin typeface="Lucida Sans Unicode"/>
                <a:cs typeface="Lucida Sans Unicode"/>
              </a:rPr>
              <a:t>cualquier </a:t>
            </a:r>
            <a:r>
              <a:rPr sz="850" spc="-15" dirty="0">
                <a:latin typeface="Lucida Sans Unicode"/>
                <a:cs typeface="Lucida Sans Unicode"/>
              </a:rPr>
              <a:t>cable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fase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10" dirty="0">
                <a:latin typeface="Lucida Sans Unicode"/>
                <a:cs typeface="Lucida Sans Unicode"/>
              </a:rPr>
              <a:t>neutro. </a:t>
            </a:r>
            <a:r>
              <a:rPr sz="850" spc="5" dirty="0">
                <a:latin typeface="Lucida Sans Unicode"/>
                <a:cs typeface="Lucida Sans Unicode"/>
              </a:rPr>
              <a:t>Se </a:t>
            </a:r>
            <a:r>
              <a:rPr sz="850" spc="-15" dirty="0">
                <a:latin typeface="Lucida Sans Unicode"/>
                <a:cs typeface="Lucida Sans Unicode"/>
              </a:rPr>
              <a:t>dispone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55" dirty="0">
                <a:latin typeface="Lucida Sans Unicode"/>
                <a:cs typeface="Lucida Sans Unicode"/>
              </a:rPr>
              <a:t>208 </a:t>
            </a:r>
            <a:r>
              <a:rPr sz="850" spc="-50" dirty="0">
                <a:latin typeface="Lucida Sans Unicode"/>
                <a:cs typeface="Lucida Sans Unicode"/>
              </a:rPr>
              <a:t>VCA 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monofásicos </a:t>
            </a:r>
            <a:r>
              <a:rPr sz="850" dirty="0">
                <a:latin typeface="Lucida Sans Unicode"/>
                <a:cs typeface="Lucida Sans Unicode"/>
              </a:rPr>
              <a:t>entre </a:t>
            </a:r>
            <a:r>
              <a:rPr sz="850" spc="-20" dirty="0">
                <a:latin typeface="Lucida Sans Unicode"/>
                <a:cs typeface="Lucida Sans Unicode"/>
              </a:rPr>
              <a:t>dos </a:t>
            </a:r>
            <a:r>
              <a:rPr sz="850" spc="-15" dirty="0">
                <a:latin typeface="Lucida Sans Unicode"/>
                <a:cs typeface="Lucida Sans Unicode"/>
              </a:rPr>
              <a:t>fases cualesquiera. </a:t>
            </a:r>
            <a:r>
              <a:rPr sz="850" spc="-10" dirty="0">
                <a:latin typeface="Lucida Sans Unicode"/>
                <a:cs typeface="Lucida Sans Unicode"/>
              </a:rPr>
              <a:t>Las tres </a:t>
            </a:r>
            <a:r>
              <a:rPr sz="850" spc="-15" dirty="0">
                <a:latin typeface="Lucida Sans Unicode"/>
                <a:cs typeface="Lucida Sans Unicode"/>
              </a:rPr>
              <a:t>fases </a:t>
            </a:r>
            <a:r>
              <a:rPr sz="850" spc="-10" dirty="0">
                <a:latin typeface="Lucida Sans Unicode"/>
                <a:cs typeface="Lucida Sans Unicode"/>
              </a:rPr>
              <a:t>están conectadas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1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cualquier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equipo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requiera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trifásica.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60"/>
              </a:spcBef>
            </a:pPr>
            <a:endParaRPr sz="850">
              <a:latin typeface="Lucida Sans Unicode"/>
              <a:cs typeface="Lucida Sans Unicode"/>
            </a:endParaRPr>
          </a:p>
          <a:p>
            <a:pPr marL="2668905"/>
            <a:r>
              <a:rPr sz="1000" spc="-55" dirty="0">
                <a:latin typeface="Lucida Sans Unicode"/>
                <a:cs typeface="Lucida Sans Unicode"/>
              </a:rPr>
              <a:t>A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</a:pPr>
            <a:endParaRPr sz="1150">
              <a:latin typeface="Lucida Sans Unicode"/>
              <a:cs typeface="Lucida Sans Unicode"/>
            </a:endParaRPr>
          </a:p>
          <a:p>
            <a:pPr marR="619760" algn="ctr"/>
            <a:r>
              <a:rPr sz="600" spc="-40" dirty="0">
                <a:latin typeface="Lucida Sans Unicode"/>
                <a:cs typeface="Lucida Sans Unicode"/>
              </a:rPr>
              <a:t>208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  <a:p>
            <a:pPr marR="1562735" algn="ctr">
              <a:spcBef>
                <a:spcPts val="65"/>
              </a:spcBef>
            </a:pPr>
            <a:r>
              <a:rPr sz="600" spc="-40" dirty="0">
                <a:latin typeface="Lucida Sans Unicode"/>
                <a:cs typeface="Lucida Sans Unicode"/>
              </a:rPr>
              <a:t>120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  <a:p>
            <a:pPr marL="256540" algn="ctr">
              <a:spcBef>
                <a:spcPts val="390"/>
              </a:spcBef>
            </a:pPr>
            <a:r>
              <a:rPr sz="1000" spc="70" dirty="0">
                <a:latin typeface="Lucida Sans Unicode"/>
                <a:cs typeface="Lucida Sans Unicode"/>
              </a:rPr>
              <a:t>B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9283725" y="8144697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latin typeface="Lucida Sans Unicode"/>
                <a:cs typeface="Lucida Sans Unicode"/>
              </a:rPr>
              <a:t>120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0274096" y="8188230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latin typeface="Lucida Sans Unicode"/>
                <a:cs typeface="Lucida Sans Unicode"/>
              </a:rPr>
              <a:t>208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782924" y="8481142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latin typeface="Lucida Sans Unicode"/>
                <a:cs typeface="Lucida Sans Unicode"/>
              </a:rPr>
              <a:t>208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281413" y="8818949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latin typeface="Lucida Sans Unicode"/>
                <a:cs typeface="Lucida Sans Unicode"/>
              </a:rPr>
              <a:t>120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0609148" y="9111746"/>
            <a:ext cx="1060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0" dirty="0">
                <a:latin typeface="Lucida Sans Unicode"/>
                <a:cs typeface="Lucida Sans Unicode"/>
              </a:rPr>
              <a:t>C</a:t>
            </a:r>
            <a:endParaRPr sz="10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80324" y="1416354"/>
            <a:ext cx="3278987" cy="2815158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9701505" y="8316535"/>
            <a:ext cx="1990089" cy="180340"/>
          </a:xfrm>
          <a:custGeom>
            <a:avLst/>
            <a:gdLst/>
            <a:ahLst/>
            <a:cxnLst/>
            <a:rect l="l" t="t" r="r" b="b"/>
            <a:pathLst>
              <a:path w="1990090" h="180340">
                <a:moveTo>
                  <a:pt x="164591" y="29701"/>
                </a:moveTo>
                <a:lnTo>
                  <a:pt x="153794" y="62606"/>
                </a:lnTo>
                <a:lnTo>
                  <a:pt x="117057" y="91958"/>
                </a:lnTo>
                <a:lnTo>
                  <a:pt x="69260" y="112448"/>
                </a:lnTo>
                <a:lnTo>
                  <a:pt x="25281" y="118764"/>
                </a:lnTo>
                <a:lnTo>
                  <a:pt x="0" y="105596"/>
                </a:lnTo>
                <a:lnTo>
                  <a:pt x="31089" y="66618"/>
                </a:lnTo>
                <a:lnTo>
                  <a:pt x="66093" y="49651"/>
                </a:lnTo>
                <a:lnTo>
                  <a:pt x="137875" y="36323"/>
                </a:lnTo>
                <a:lnTo>
                  <a:pt x="177027" y="32212"/>
                </a:lnTo>
                <a:lnTo>
                  <a:pt x="217948" y="28333"/>
                </a:lnTo>
                <a:lnTo>
                  <a:pt x="260542" y="24692"/>
                </a:lnTo>
                <a:lnTo>
                  <a:pt x="304715" y="21293"/>
                </a:lnTo>
                <a:lnTo>
                  <a:pt x="350375" y="18144"/>
                </a:lnTo>
                <a:lnTo>
                  <a:pt x="397426" y="15250"/>
                </a:lnTo>
                <a:lnTo>
                  <a:pt x="445774" y="12616"/>
                </a:lnTo>
                <a:lnTo>
                  <a:pt x="495326" y="10249"/>
                </a:lnTo>
                <a:lnTo>
                  <a:pt x="545988" y="8154"/>
                </a:lnTo>
                <a:lnTo>
                  <a:pt x="597665" y="6337"/>
                </a:lnTo>
                <a:lnTo>
                  <a:pt x="650264" y="4803"/>
                </a:lnTo>
                <a:lnTo>
                  <a:pt x="703690" y="3558"/>
                </a:lnTo>
                <a:lnTo>
                  <a:pt x="757850" y="2609"/>
                </a:lnTo>
                <a:lnTo>
                  <a:pt x="812650" y="1960"/>
                </a:lnTo>
                <a:lnTo>
                  <a:pt x="867994" y="1618"/>
                </a:lnTo>
                <a:lnTo>
                  <a:pt x="923790" y="1588"/>
                </a:lnTo>
                <a:lnTo>
                  <a:pt x="979944" y="1876"/>
                </a:lnTo>
                <a:lnTo>
                  <a:pt x="1036361" y="2488"/>
                </a:lnTo>
                <a:lnTo>
                  <a:pt x="1092948" y="3430"/>
                </a:lnTo>
                <a:lnTo>
                  <a:pt x="1149609" y="4706"/>
                </a:lnTo>
                <a:lnTo>
                  <a:pt x="1206253" y="6324"/>
                </a:lnTo>
                <a:lnTo>
                  <a:pt x="1262783" y="8288"/>
                </a:lnTo>
                <a:lnTo>
                  <a:pt x="1319107" y="10605"/>
                </a:lnTo>
                <a:lnTo>
                  <a:pt x="1375130" y="13280"/>
                </a:lnTo>
                <a:lnTo>
                  <a:pt x="1430759" y="16319"/>
                </a:lnTo>
                <a:lnTo>
                  <a:pt x="1485898" y="19727"/>
                </a:lnTo>
                <a:lnTo>
                  <a:pt x="1540456" y="23511"/>
                </a:lnTo>
                <a:lnTo>
                  <a:pt x="1594336" y="27676"/>
                </a:lnTo>
                <a:lnTo>
                  <a:pt x="1647445" y="32228"/>
                </a:lnTo>
                <a:lnTo>
                  <a:pt x="1699690" y="37173"/>
                </a:lnTo>
                <a:lnTo>
                  <a:pt x="1750976" y="42516"/>
                </a:lnTo>
                <a:lnTo>
                  <a:pt x="1801209" y="48263"/>
                </a:lnTo>
                <a:lnTo>
                  <a:pt x="1850296" y="54420"/>
                </a:lnTo>
                <a:lnTo>
                  <a:pt x="1898141" y="60993"/>
                </a:lnTo>
                <a:lnTo>
                  <a:pt x="1944652" y="67987"/>
                </a:lnTo>
                <a:lnTo>
                  <a:pt x="1989734" y="75408"/>
                </a:lnTo>
              </a:path>
              <a:path w="1990090" h="180340">
                <a:moveTo>
                  <a:pt x="445312" y="43429"/>
                </a:moveTo>
                <a:lnTo>
                  <a:pt x="435678" y="77010"/>
                </a:lnTo>
                <a:lnTo>
                  <a:pt x="400060" y="108051"/>
                </a:lnTo>
                <a:lnTo>
                  <a:pt x="353075" y="130713"/>
                </a:lnTo>
                <a:lnTo>
                  <a:pt x="309337" y="139157"/>
                </a:lnTo>
                <a:lnTo>
                  <a:pt x="283463" y="127541"/>
                </a:lnTo>
                <a:lnTo>
                  <a:pt x="323297" y="81628"/>
                </a:lnTo>
                <a:lnTo>
                  <a:pt x="358783" y="66471"/>
                </a:lnTo>
                <a:lnTo>
                  <a:pt x="402283" y="52038"/>
                </a:lnTo>
                <a:lnTo>
                  <a:pt x="451942" y="38719"/>
                </a:lnTo>
                <a:lnTo>
                  <a:pt x="505906" y="26906"/>
                </a:lnTo>
                <a:lnTo>
                  <a:pt x="562322" y="16988"/>
                </a:lnTo>
                <a:lnTo>
                  <a:pt x="619334" y="9357"/>
                </a:lnTo>
                <a:lnTo>
                  <a:pt x="675089" y="4402"/>
                </a:lnTo>
                <a:lnTo>
                  <a:pt x="727733" y="2515"/>
                </a:lnTo>
                <a:lnTo>
                  <a:pt x="775411" y="4085"/>
                </a:lnTo>
              </a:path>
              <a:path w="1990090" h="180340">
                <a:moveTo>
                  <a:pt x="708659" y="42502"/>
                </a:moveTo>
                <a:lnTo>
                  <a:pt x="699567" y="76181"/>
                </a:lnTo>
                <a:lnTo>
                  <a:pt x="664446" y="107403"/>
                </a:lnTo>
                <a:lnTo>
                  <a:pt x="617871" y="130197"/>
                </a:lnTo>
                <a:lnTo>
                  <a:pt x="574411" y="138595"/>
                </a:lnTo>
                <a:lnTo>
                  <a:pt x="548639" y="126627"/>
                </a:lnTo>
                <a:lnTo>
                  <a:pt x="587944" y="80557"/>
                </a:lnTo>
                <a:lnTo>
                  <a:pt x="623315" y="65285"/>
                </a:lnTo>
                <a:lnTo>
                  <a:pt x="666725" y="50713"/>
                </a:lnTo>
                <a:lnTo>
                  <a:pt x="716316" y="37233"/>
                </a:lnTo>
                <a:lnTo>
                  <a:pt x="770231" y="25240"/>
                </a:lnTo>
                <a:lnTo>
                  <a:pt x="826613" y="15126"/>
                </a:lnTo>
                <a:lnTo>
                  <a:pt x="883605" y="7285"/>
                </a:lnTo>
                <a:lnTo>
                  <a:pt x="939348" y="2112"/>
                </a:lnTo>
                <a:lnTo>
                  <a:pt x="991985" y="0"/>
                </a:lnTo>
                <a:lnTo>
                  <a:pt x="1039660" y="1341"/>
                </a:lnTo>
              </a:path>
              <a:path w="1990090" h="180340">
                <a:moveTo>
                  <a:pt x="1321307" y="32431"/>
                </a:moveTo>
                <a:lnTo>
                  <a:pt x="1308366" y="64641"/>
                </a:lnTo>
                <a:lnTo>
                  <a:pt x="1269790" y="91498"/>
                </a:lnTo>
                <a:lnTo>
                  <a:pt x="1220769" y="108744"/>
                </a:lnTo>
                <a:lnTo>
                  <a:pt x="1176491" y="112120"/>
                </a:lnTo>
                <a:lnTo>
                  <a:pt x="1152143" y="97366"/>
                </a:lnTo>
                <a:lnTo>
                  <a:pt x="1194149" y="58054"/>
                </a:lnTo>
                <a:lnTo>
                  <a:pt x="1273143" y="39785"/>
                </a:lnTo>
                <a:lnTo>
                  <a:pt x="1322908" y="33233"/>
                </a:lnTo>
                <a:lnTo>
                  <a:pt x="1377283" y="28490"/>
                </a:lnTo>
                <a:lnTo>
                  <a:pt x="1434591" y="25624"/>
                </a:lnTo>
                <a:lnTo>
                  <a:pt x="1493158" y="24702"/>
                </a:lnTo>
                <a:lnTo>
                  <a:pt x="1551304" y="25789"/>
                </a:lnTo>
                <a:lnTo>
                  <a:pt x="1607356" y="28953"/>
                </a:lnTo>
                <a:lnTo>
                  <a:pt x="1659635" y="34260"/>
                </a:lnTo>
              </a:path>
              <a:path w="1990090" h="180340">
                <a:moveTo>
                  <a:pt x="1595627" y="61692"/>
                </a:moveTo>
                <a:lnTo>
                  <a:pt x="1581619" y="93335"/>
                </a:lnTo>
                <a:lnTo>
                  <a:pt x="1542153" y="118829"/>
                </a:lnTo>
                <a:lnTo>
                  <a:pt x="1492593" y="134445"/>
                </a:lnTo>
                <a:lnTo>
                  <a:pt x="1448299" y="136454"/>
                </a:lnTo>
                <a:lnTo>
                  <a:pt x="1424635" y="121128"/>
                </a:lnTo>
                <a:lnTo>
                  <a:pt x="1468683" y="81552"/>
                </a:lnTo>
                <a:lnTo>
                  <a:pt x="1548806" y="63698"/>
                </a:lnTo>
                <a:lnTo>
                  <a:pt x="1598714" y="57579"/>
                </a:lnTo>
                <a:lnTo>
                  <a:pt x="1652793" y="53440"/>
                </a:lnTo>
                <a:lnTo>
                  <a:pt x="1709250" y="51366"/>
                </a:lnTo>
                <a:lnTo>
                  <a:pt x="1766292" y="51439"/>
                </a:lnTo>
                <a:lnTo>
                  <a:pt x="1822124" y="53741"/>
                </a:lnTo>
                <a:lnTo>
                  <a:pt x="1874952" y="58354"/>
                </a:lnTo>
                <a:lnTo>
                  <a:pt x="1922983" y="65362"/>
                </a:lnTo>
              </a:path>
              <a:path w="1990090" h="180340">
                <a:moveTo>
                  <a:pt x="1856231" y="92794"/>
                </a:moveTo>
                <a:lnTo>
                  <a:pt x="1844893" y="125867"/>
                </a:lnTo>
                <a:lnTo>
                  <a:pt x="1807659" y="154816"/>
                </a:lnTo>
                <a:lnTo>
                  <a:pt x="1759451" y="174635"/>
                </a:lnTo>
                <a:lnTo>
                  <a:pt x="1715194" y="180318"/>
                </a:lnTo>
                <a:lnTo>
                  <a:pt x="1689811" y="166861"/>
                </a:lnTo>
                <a:lnTo>
                  <a:pt x="1715041" y="133294"/>
                </a:lnTo>
                <a:lnTo>
                  <a:pt x="1752288" y="117526"/>
                </a:lnTo>
                <a:lnTo>
                  <a:pt x="1801629" y="103245"/>
                </a:lnTo>
                <a:lnTo>
                  <a:pt x="1859814" y="91059"/>
                </a:lnTo>
                <a:lnTo>
                  <a:pt x="1923599" y="81577"/>
                </a:lnTo>
                <a:lnTo>
                  <a:pt x="1989734" y="7540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494496" y="8345309"/>
            <a:ext cx="836930" cy="142240"/>
          </a:xfrm>
          <a:custGeom>
            <a:avLst/>
            <a:gdLst/>
            <a:ahLst/>
            <a:cxnLst/>
            <a:rect l="l" t="t" r="r" b="b"/>
            <a:pathLst>
              <a:path w="836929" h="142240">
                <a:moveTo>
                  <a:pt x="668426" y="0"/>
                </a:moveTo>
                <a:lnTo>
                  <a:pt x="680920" y="32407"/>
                </a:lnTo>
                <a:lnTo>
                  <a:pt x="719223" y="59768"/>
                </a:lnTo>
                <a:lnTo>
                  <a:pt x="768103" y="77692"/>
                </a:lnTo>
                <a:lnTo>
                  <a:pt x="812331" y="81788"/>
                </a:lnTo>
                <a:lnTo>
                  <a:pt x="836676" y="67665"/>
                </a:lnTo>
                <a:lnTo>
                  <a:pt x="806259" y="39441"/>
                </a:lnTo>
                <a:lnTo>
                  <a:pt x="745304" y="23953"/>
                </a:lnTo>
                <a:lnTo>
                  <a:pt x="704900" y="17441"/>
                </a:lnTo>
                <a:lnTo>
                  <a:pt x="658892" y="11855"/>
                </a:lnTo>
                <a:lnTo>
                  <a:pt x="608038" y="7272"/>
                </a:lnTo>
                <a:lnTo>
                  <a:pt x="553097" y="3771"/>
                </a:lnTo>
                <a:lnTo>
                  <a:pt x="494829" y="1431"/>
                </a:lnTo>
                <a:lnTo>
                  <a:pt x="433993" y="328"/>
                </a:lnTo>
                <a:lnTo>
                  <a:pt x="371348" y="541"/>
                </a:lnTo>
                <a:lnTo>
                  <a:pt x="307652" y="2149"/>
                </a:lnTo>
                <a:lnTo>
                  <a:pt x="243666" y="5229"/>
                </a:lnTo>
                <a:lnTo>
                  <a:pt x="180149" y="9859"/>
                </a:lnTo>
                <a:lnTo>
                  <a:pt x="117859" y="16118"/>
                </a:lnTo>
                <a:lnTo>
                  <a:pt x="57556" y="24083"/>
                </a:lnTo>
                <a:lnTo>
                  <a:pt x="0" y="33832"/>
                </a:lnTo>
              </a:path>
              <a:path w="836929" h="142240">
                <a:moveTo>
                  <a:pt x="394106" y="24714"/>
                </a:moveTo>
                <a:lnTo>
                  <a:pt x="407580" y="56627"/>
                </a:lnTo>
                <a:lnTo>
                  <a:pt x="446600" y="82798"/>
                </a:lnTo>
                <a:lnTo>
                  <a:pt x="495890" y="99228"/>
                </a:lnTo>
                <a:lnTo>
                  <a:pt x="540176" y="101918"/>
                </a:lnTo>
                <a:lnTo>
                  <a:pt x="564184" y="86868"/>
                </a:lnTo>
                <a:lnTo>
                  <a:pt x="519156" y="50780"/>
                </a:lnTo>
                <a:lnTo>
                  <a:pt x="482122" y="41676"/>
                </a:lnTo>
                <a:lnTo>
                  <a:pt x="437040" y="34105"/>
                </a:lnTo>
                <a:lnTo>
                  <a:pt x="385688" y="28110"/>
                </a:lnTo>
                <a:lnTo>
                  <a:pt x="329843" y="23734"/>
                </a:lnTo>
                <a:lnTo>
                  <a:pt x="271283" y="21017"/>
                </a:lnTo>
                <a:lnTo>
                  <a:pt x="211787" y="20004"/>
                </a:lnTo>
                <a:lnTo>
                  <a:pt x="153133" y="20737"/>
                </a:lnTo>
                <a:lnTo>
                  <a:pt x="97098" y="23257"/>
                </a:lnTo>
                <a:lnTo>
                  <a:pt x="45461" y="27608"/>
                </a:lnTo>
                <a:lnTo>
                  <a:pt x="0" y="33832"/>
                </a:lnTo>
              </a:path>
              <a:path w="836929" h="142240">
                <a:moveTo>
                  <a:pt x="133502" y="53035"/>
                </a:moveTo>
                <a:lnTo>
                  <a:pt x="144299" y="85946"/>
                </a:lnTo>
                <a:lnTo>
                  <a:pt x="181036" y="115303"/>
                </a:lnTo>
                <a:lnTo>
                  <a:pt x="228834" y="135797"/>
                </a:lnTo>
                <a:lnTo>
                  <a:pt x="272813" y="142118"/>
                </a:lnTo>
                <a:lnTo>
                  <a:pt x="298094" y="128955"/>
                </a:lnTo>
                <a:lnTo>
                  <a:pt x="273466" y="95213"/>
                </a:lnTo>
                <a:lnTo>
                  <a:pt x="236432" y="78841"/>
                </a:lnTo>
                <a:lnTo>
                  <a:pt x="187289" y="63783"/>
                </a:lnTo>
                <a:lnTo>
                  <a:pt x="129316" y="50772"/>
                </a:lnTo>
                <a:lnTo>
                  <a:pt x="65794" y="40544"/>
                </a:lnTo>
                <a:lnTo>
                  <a:pt x="0" y="3383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8684793" y="7202131"/>
            <a:ext cx="3027680" cy="1586230"/>
            <a:chOff x="3630193" y="7202131"/>
            <a:chExt cx="3027680" cy="1586230"/>
          </a:xfrm>
        </p:grpSpPr>
        <p:sp>
          <p:nvSpPr>
            <p:cNvPr id="6" name="object 6"/>
            <p:cNvSpPr/>
            <p:nvPr/>
          </p:nvSpPr>
          <p:spPr>
            <a:xfrm>
              <a:off x="3825875" y="7590557"/>
              <a:ext cx="2829560" cy="223520"/>
            </a:xfrm>
            <a:custGeom>
              <a:avLst/>
              <a:gdLst/>
              <a:ahLst/>
              <a:cxnLst/>
              <a:rect l="l" t="t" r="r" b="b"/>
              <a:pathLst>
                <a:path w="2829559" h="223520">
                  <a:moveTo>
                    <a:pt x="175564" y="85513"/>
                  </a:moveTo>
                  <a:lnTo>
                    <a:pt x="162309" y="118912"/>
                  </a:lnTo>
                  <a:lnTo>
                    <a:pt x="119559" y="146820"/>
                  </a:lnTo>
                  <a:lnTo>
                    <a:pt x="65880" y="166169"/>
                  </a:lnTo>
                  <a:lnTo>
                    <a:pt x="19838" y="173888"/>
                  </a:lnTo>
                  <a:lnTo>
                    <a:pt x="0" y="166907"/>
                  </a:lnTo>
                  <a:lnTo>
                    <a:pt x="31366" y="137902"/>
                  </a:lnTo>
                  <a:lnTo>
                    <a:pt x="67780" y="119569"/>
                  </a:lnTo>
                  <a:lnTo>
                    <a:pt x="115006" y="101028"/>
                  </a:lnTo>
                  <a:lnTo>
                    <a:pt x="170790" y="84038"/>
                  </a:lnTo>
                  <a:lnTo>
                    <a:pt x="232876" y="70359"/>
                  </a:lnTo>
                  <a:lnTo>
                    <a:pt x="299008" y="61751"/>
                  </a:lnTo>
                  <a:lnTo>
                    <a:pt x="313368" y="60453"/>
                  </a:lnTo>
                  <a:lnTo>
                    <a:pt x="328709" y="58839"/>
                  </a:lnTo>
                  <a:lnTo>
                    <a:pt x="380886" y="52381"/>
                  </a:lnTo>
                  <a:lnTo>
                    <a:pt x="421059" y="47021"/>
                  </a:lnTo>
                  <a:lnTo>
                    <a:pt x="442842" y="44112"/>
                  </a:lnTo>
                  <a:lnTo>
                    <a:pt x="489929" y="37977"/>
                  </a:lnTo>
                  <a:lnTo>
                    <a:pt x="541887" y="31615"/>
                  </a:lnTo>
                  <a:lnTo>
                    <a:pt x="598926" y="25257"/>
                  </a:lnTo>
                  <a:lnTo>
                    <a:pt x="661255" y="19135"/>
                  </a:lnTo>
                  <a:lnTo>
                    <a:pt x="729085" y="13478"/>
                  </a:lnTo>
                  <a:lnTo>
                    <a:pt x="802625" y="8520"/>
                  </a:lnTo>
                  <a:lnTo>
                    <a:pt x="841601" y="6375"/>
                  </a:lnTo>
                  <a:lnTo>
                    <a:pt x="882084" y="4491"/>
                  </a:lnTo>
                  <a:lnTo>
                    <a:pt x="924100" y="2897"/>
                  </a:lnTo>
                  <a:lnTo>
                    <a:pt x="967674" y="1622"/>
                  </a:lnTo>
                  <a:lnTo>
                    <a:pt x="1012833" y="694"/>
                  </a:lnTo>
                  <a:lnTo>
                    <a:pt x="1059603" y="144"/>
                  </a:lnTo>
                  <a:lnTo>
                    <a:pt x="1108010" y="0"/>
                  </a:lnTo>
                  <a:lnTo>
                    <a:pt x="1158081" y="290"/>
                  </a:lnTo>
                  <a:lnTo>
                    <a:pt x="1209841" y="1043"/>
                  </a:lnTo>
                  <a:lnTo>
                    <a:pt x="1263318" y="2289"/>
                  </a:lnTo>
                  <a:lnTo>
                    <a:pt x="1318537" y="4057"/>
                  </a:lnTo>
                  <a:lnTo>
                    <a:pt x="1375524" y="6374"/>
                  </a:lnTo>
                  <a:lnTo>
                    <a:pt x="1434305" y="9271"/>
                  </a:lnTo>
                  <a:lnTo>
                    <a:pt x="1494908" y="12776"/>
                  </a:lnTo>
                  <a:lnTo>
                    <a:pt x="1557358" y="16918"/>
                  </a:lnTo>
                  <a:lnTo>
                    <a:pt x="1621681" y="21726"/>
                  </a:lnTo>
                  <a:lnTo>
                    <a:pt x="1687903" y="27229"/>
                  </a:lnTo>
                  <a:lnTo>
                    <a:pt x="1756052" y="33455"/>
                  </a:lnTo>
                  <a:lnTo>
                    <a:pt x="1826152" y="40434"/>
                  </a:lnTo>
                  <a:lnTo>
                    <a:pt x="1898230" y="48195"/>
                  </a:lnTo>
                  <a:lnTo>
                    <a:pt x="1972313" y="56766"/>
                  </a:lnTo>
                  <a:lnTo>
                    <a:pt x="2048427" y="66176"/>
                  </a:lnTo>
                  <a:lnTo>
                    <a:pt x="2126597" y="76455"/>
                  </a:lnTo>
                  <a:lnTo>
                    <a:pt x="2206850" y="87631"/>
                  </a:lnTo>
                  <a:lnTo>
                    <a:pt x="2289213" y="99733"/>
                  </a:lnTo>
                  <a:lnTo>
                    <a:pt x="2373711" y="112790"/>
                  </a:lnTo>
                  <a:lnTo>
                    <a:pt x="2460371" y="126831"/>
                  </a:lnTo>
                  <a:lnTo>
                    <a:pt x="2549219" y="141885"/>
                  </a:lnTo>
                  <a:lnTo>
                    <a:pt x="2640281" y="157980"/>
                  </a:lnTo>
                  <a:lnTo>
                    <a:pt x="2733584" y="175146"/>
                  </a:lnTo>
                  <a:lnTo>
                    <a:pt x="2829153" y="193412"/>
                  </a:lnTo>
                </a:path>
                <a:path w="2829559" h="223520">
                  <a:moveTo>
                    <a:pt x="1301191" y="47070"/>
                  </a:moveTo>
                  <a:lnTo>
                    <a:pt x="1264784" y="103390"/>
                  </a:lnTo>
                  <a:lnTo>
                    <a:pt x="1224267" y="124678"/>
                  </a:lnTo>
                  <a:lnTo>
                    <a:pt x="1181235" y="137355"/>
                  </a:lnTo>
                  <a:lnTo>
                    <a:pt x="1144960" y="138397"/>
                  </a:lnTo>
                  <a:lnTo>
                    <a:pt x="1124712" y="124781"/>
                  </a:lnTo>
                  <a:lnTo>
                    <a:pt x="1165507" y="80519"/>
                  </a:lnTo>
                  <a:lnTo>
                    <a:pt x="1245012" y="55384"/>
                  </a:lnTo>
                  <a:lnTo>
                    <a:pt x="1295190" y="44859"/>
                  </a:lnTo>
                  <a:lnTo>
                    <a:pt x="1349975" y="36019"/>
                  </a:lnTo>
                  <a:lnTo>
                    <a:pt x="1407614" y="29108"/>
                  </a:lnTo>
                  <a:lnTo>
                    <a:pt x="1466348" y="24369"/>
                  </a:lnTo>
                  <a:lnTo>
                    <a:pt x="1524423" y="22046"/>
                  </a:lnTo>
                  <a:lnTo>
                    <a:pt x="1580083" y="22381"/>
                  </a:lnTo>
                </a:path>
                <a:path w="2829559" h="223520">
                  <a:moveTo>
                    <a:pt x="2413101" y="151350"/>
                  </a:moveTo>
                  <a:lnTo>
                    <a:pt x="2400994" y="179337"/>
                  </a:lnTo>
                  <a:lnTo>
                    <a:pt x="2368363" y="201814"/>
                  </a:lnTo>
                  <a:lnTo>
                    <a:pt x="2324862" y="217078"/>
                  </a:lnTo>
                  <a:lnTo>
                    <a:pt x="2280141" y="223427"/>
                  </a:lnTo>
                  <a:lnTo>
                    <a:pt x="2243852" y="219158"/>
                  </a:lnTo>
                  <a:lnTo>
                    <a:pt x="2225649" y="202569"/>
                  </a:lnTo>
                  <a:lnTo>
                    <a:pt x="2228612" y="187934"/>
                  </a:lnTo>
                  <a:lnTo>
                    <a:pt x="2270669" y="165485"/>
                  </a:lnTo>
                  <a:lnTo>
                    <a:pt x="2349874" y="152069"/>
                  </a:lnTo>
                  <a:lnTo>
                    <a:pt x="2399271" y="148724"/>
                  </a:lnTo>
                  <a:lnTo>
                    <a:pt x="2452992" y="147608"/>
                  </a:lnTo>
                  <a:lnTo>
                    <a:pt x="2509384" y="148712"/>
                  </a:lnTo>
                  <a:lnTo>
                    <a:pt x="2566792" y="152027"/>
                  </a:lnTo>
                  <a:lnTo>
                    <a:pt x="2623561" y="157542"/>
                  </a:lnTo>
                  <a:lnTo>
                    <a:pt x="2678038" y="165248"/>
                  </a:lnTo>
                  <a:lnTo>
                    <a:pt x="2728569" y="1751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633368" y="7202131"/>
              <a:ext cx="2792730" cy="1583055"/>
            </a:xfrm>
            <a:custGeom>
              <a:avLst/>
              <a:gdLst/>
              <a:ahLst/>
              <a:cxnLst/>
              <a:rect l="l" t="t" r="r" b="b"/>
              <a:pathLst>
                <a:path w="2792729" h="1583054">
                  <a:moveTo>
                    <a:pt x="2527769" y="1582648"/>
                  </a:moveTo>
                  <a:lnTo>
                    <a:pt x="2527769" y="185331"/>
                  </a:lnTo>
                  <a:lnTo>
                    <a:pt x="277799" y="185331"/>
                  </a:lnTo>
                  <a:lnTo>
                    <a:pt x="277799" y="1576984"/>
                  </a:lnTo>
                </a:path>
                <a:path w="2792729" h="1583054">
                  <a:moveTo>
                    <a:pt x="2244445" y="1582648"/>
                  </a:moveTo>
                  <a:lnTo>
                    <a:pt x="2244445" y="782447"/>
                  </a:lnTo>
                  <a:lnTo>
                    <a:pt x="2792679" y="782447"/>
                  </a:lnTo>
                  <a:lnTo>
                    <a:pt x="2792679" y="1582648"/>
                  </a:lnTo>
                </a:path>
                <a:path w="2792729" h="1583054">
                  <a:moveTo>
                    <a:pt x="1394485" y="1582648"/>
                  </a:moveTo>
                  <a:lnTo>
                    <a:pt x="1394485" y="0"/>
                  </a:lnTo>
                </a:path>
                <a:path w="2792729" h="1583054">
                  <a:moveTo>
                    <a:pt x="1111186" y="1582648"/>
                  </a:moveTo>
                  <a:lnTo>
                    <a:pt x="1111186" y="782447"/>
                  </a:lnTo>
                  <a:lnTo>
                    <a:pt x="1658493" y="782447"/>
                  </a:lnTo>
                  <a:lnTo>
                    <a:pt x="1658493" y="1582648"/>
                  </a:lnTo>
                </a:path>
                <a:path w="2792729" h="1583054">
                  <a:moveTo>
                    <a:pt x="0" y="1582648"/>
                  </a:moveTo>
                  <a:lnTo>
                    <a:pt x="0" y="782447"/>
                  </a:lnTo>
                  <a:lnTo>
                    <a:pt x="548233" y="782447"/>
                  </a:lnTo>
                  <a:lnTo>
                    <a:pt x="548233" y="158264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7957820" y="483260"/>
            <a:ext cx="387096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Lucida Sans Unicode"/>
                <a:cs typeface="Lucida Sans Unicode"/>
              </a:rPr>
              <a:t>La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entrante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medida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por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empresa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servicios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públicos.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ejemplo,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suministra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edificio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través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 </a:t>
            </a:r>
            <a:r>
              <a:rPr sz="850" spc="-20" dirty="0">
                <a:latin typeface="Lucida Sans Unicode"/>
                <a:cs typeface="Lucida Sans Unicode"/>
              </a:rPr>
              <a:t>principal. </a:t>
            </a:r>
            <a:r>
              <a:rPr sz="850" spc="15" dirty="0">
                <a:latin typeface="Lucida Sans Unicode"/>
                <a:cs typeface="Lucida Sans Unicode"/>
              </a:rPr>
              <a:t>Un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divide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energía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cuatro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alimentadores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su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todo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edificio.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4715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7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581919" y="1441401"/>
            <a:ext cx="3300095" cy="165513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9525">
              <a:spcBef>
                <a:spcPts val="100"/>
              </a:spcBef>
            </a:pPr>
            <a:r>
              <a:rPr sz="500" spc="-10" dirty="0">
                <a:latin typeface="Lucida Sans Unicode"/>
                <a:cs typeface="Lucida Sans Unicode"/>
              </a:rPr>
              <a:t>Suministro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1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servicios</a:t>
            </a:r>
            <a:r>
              <a:rPr sz="500" spc="-15" dirty="0">
                <a:latin typeface="Lucida Sans Unicode"/>
                <a:cs typeface="Lucida Sans Unicode"/>
              </a:rPr>
              <a:t> públicos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40" dirty="0">
                <a:latin typeface="Lucida Sans Unicode"/>
                <a:cs typeface="Lucida Sans Unicode"/>
              </a:rPr>
              <a:t>208/120</a:t>
            </a:r>
            <a:r>
              <a:rPr sz="500" spc="-15" dirty="0">
                <a:latin typeface="Lucida Sans Unicode"/>
                <a:cs typeface="Lucida Sans Unicode"/>
              </a:rPr>
              <a:t> voltios, trifásico,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35" dirty="0">
                <a:latin typeface="Lucida Sans Unicode"/>
                <a:cs typeface="Lucida Sans Unicode"/>
              </a:rPr>
              <a:t>4</a:t>
            </a:r>
            <a:r>
              <a:rPr sz="500" spc="-15" dirty="0">
                <a:latin typeface="Lucida Sans Unicode"/>
                <a:cs typeface="Lucida Sans Unicode"/>
              </a:rPr>
              <a:t> hilos</a:t>
            </a:r>
            <a:endParaRPr sz="500">
              <a:latin typeface="Lucida Sans Unicode"/>
              <a:cs typeface="Lucida Sans Unicode"/>
            </a:endParaRPr>
          </a:p>
          <a:p>
            <a:pPr>
              <a:spcBef>
                <a:spcPts val="30"/>
              </a:spcBef>
            </a:pPr>
            <a:endParaRPr sz="600">
              <a:latin typeface="Lucida Sans Unicode"/>
              <a:cs typeface="Lucida Sans Unicode"/>
            </a:endParaRPr>
          </a:p>
          <a:p>
            <a:pPr marL="207010"/>
            <a:r>
              <a:rPr sz="700" spc="-5" dirty="0">
                <a:latin typeface="Lucida Sans Unicode"/>
                <a:cs typeface="Lucida Sans Unicode"/>
              </a:rPr>
              <a:t>Medidor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y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enchufe</a:t>
            </a:r>
            <a:endParaRPr sz="70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700">
              <a:latin typeface="Lucida Sans Unicode"/>
              <a:cs typeface="Lucida Sans Unicode"/>
            </a:endParaRPr>
          </a:p>
          <a:p>
            <a:pPr marL="12700"/>
            <a:r>
              <a:rPr sz="500" spc="-5" dirty="0">
                <a:latin typeface="Lucida Sans Unicode"/>
                <a:cs typeface="Lucida Sans Unicode"/>
              </a:rPr>
              <a:t>pared</a:t>
            </a:r>
            <a:endParaRPr sz="50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</a:pPr>
            <a:endParaRPr sz="400">
              <a:latin typeface="Lucida Sans Unicode"/>
              <a:cs typeface="Lucida Sans Unicode"/>
            </a:endParaRPr>
          </a:p>
          <a:p>
            <a:pPr marL="1322705"/>
            <a:r>
              <a:rPr sz="550" spc="-10" dirty="0">
                <a:latin typeface="Lucida Sans Unicode"/>
                <a:cs typeface="Lucida Sans Unicode"/>
              </a:rPr>
              <a:t>Servicio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Principal</a:t>
            </a:r>
            <a:endParaRPr sz="550">
              <a:latin typeface="Lucida Sans Unicode"/>
              <a:cs typeface="Lucida Sans Unicode"/>
            </a:endParaRPr>
          </a:p>
          <a:p>
            <a:pPr marL="1322705">
              <a:spcBef>
                <a:spcPts val="200"/>
              </a:spcBef>
            </a:pPr>
            <a:r>
              <a:rPr sz="650" spc="-10" dirty="0">
                <a:latin typeface="Lucida Sans Unicode"/>
                <a:cs typeface="Lucida Sans Unicode"/>
              </a:rPr>
              <a:t>Desconectar</a:t>
            </a:r>
            <a:endParaRPr sz="6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800">
              <a:latin typeface="Lucida Sans Unicode"/>
              <a:cs typeface="Lucida Sans Unicode"/>
            </a:endParaRPr>
          </a:p>
          <a:p>
            <a:pPr marL="1887855" marR="67310">
              <a:lnSpc>
                <a:spcPct val="114300"/>
              </a:lnSpc>
            </a:pPr>
            <a:r>
              <a:rPr sz="700" spc="-15" dirty="0">
                <a:latin typeface="Lucida Sans Unicode"/>
                <a:cs typeface="Lucida Sans Unicode"/>
              </a:rPr>
              <a:t>Tablero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0" dirty="0">
                <a:latin typeface="Lucida Sans Unicode"/>
                <a:cs typeface="Lucida Sans Unicode"/>
              </a:rPr>
              <a:t>208/120  </a:t>
            </a:r>
            <a:r>
              <a:rPr sz="700" spc="-20" dirty="0">
                <a:latin typeface="Lucida Sans Unicode"/>
                <a:cs typeface="Lucida Sans Unicode"/>
              </a:rPr>
              <a:t>Voltios,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20" dirty="0">
                <a:latin typeface="Lucida Sans Unicode"/>
                <a:cs typeface="Lucida Sans Unicode"/>
              </a:rPr>
              <a:t>Trifásico,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45" dirty="0">
                <a:latin typeface="Lucida Sans Unicode"/>
                <a:cs typeface="Lucida Sans Unicode"/>
              </a:rPr>
              <a:t>4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Hilos</a:t>
            </a:r>
            <a:endParaRPr sz="7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2803525" marR="5080">
              <a:lnSpc>
                <a:spcPct val="126800"/>
              </a:lnSpc>
            </a:pPr>
            <a:r>
              <a:rPr sz="750" spc="-5" dirty="0">
                <a:latin typeface="Lucida Sans Unicode"/>
                <a:cs typeface="Lucida Sans Unicode"/>
              </a:rPr>
              <a:t>no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fusible  </a:t>
            </a:r>
            <a:r>
              <a:rPr sz="650" spc="-10" dirty="0">
                <a:latin typeface="Lucida Sans Unicode"/>
                <a:cs typeface="Lucida Sans Unicode"/>
              </a:rPr>
              <a:t>Desconectar  </a:t>
            </a:r>
            <a:r>
              <a:rPr sz="550" spc="-10" dirty="0">
                <a:latin typeface="Lucida Sans Unicode"/>
                <a:cs typeface="Lucida Sans Unicode"/>
              </a:rPr>
              <a:t>Cambiar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440917" y="3286611"/>
            <a:ext cx="471805" cy="364843"/>
          </a:xfrm>
          <a:prstGeom prst="rect">
            <a:avLst/>
          </a:prstGeom>
        </p:spPr>
        <p:txBody>
          <a:bodyPr vert="horz" wrap="square" lIns="0" tIns="8890" rIns="0" bIns="0" rtlCol="0">
            <a:spAutoFit/>
          </a:bodyPr>
          <a:lstStyle/>
          <a:p>
            <a:pPr marL="12700" marR="5080">
              <a:lnSpc>
                <a:spcPct val="125499"/>
              </a:lnSpc>
              <a:spcBef>
                <a:spcPts val="70"/>
              </a:spcBef>
            </a:pPr>
            <a:r>
              <a:rPr sz="700" spc="-5" dirty="0">
                <a:latin typeface="Lucida Sans Unicode"/>
                <a:cs typeface="Lucida Sans Unicode"/>
              </a:rPr>
              <a:t>no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fusible  </a:t>
            </a:r>
            <a:r>
              <a:rPr sz="600" spc="-10" dirty="0">
                <a:latin typeface="Lucida Sans Unicode"/>
                <a:cs typeface="Lucida Sans Unicode"/>
              </a:rPr>
              <a:t>Desconectar  </a:t>
            </a:r>
            <a:r>
              <a:rPr sz="550" spc="-10" dirty="0">
                <a:latin typeface="Lucida Sans Unicode"/>
                <a:cs typeface="Lucida Sans Unicode"/>
              </a:rPr>
              <a:t>Cambiar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377829" y="3364255"/>
            <a:ext cx="5937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5" dirty="0">
                <a:latin typeface="Lucida Sans Unicode"/>
                <a:cs typeface="Lucida Sans Unicode"/>
              </a:rPr>
              <a:t>Arrancador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motor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155714" y="3907331"/>
            <a:ext cx="534035" cy="2171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" algn="ctr">
              <a:spcBef>
                <a:spcPts val="100"/>
              </a:spcBef>
            </a:pPr>
            <a:r>
              <a:rPr sz="450" spc="-5" dirty="0">
                <a:latin typeface="Lucida Sans Unicode"/>
                <a:cs typeface="Lucida Sans Unicode"/>
              </a:rPr>
              <a:t>Encendiendo</a:t>
            </a:r>
            <a:endParaRPr sz="450">
              <a:latin typeface="Lucida Sans Unicode"/>
              <a:cs typeface="Lucida Sans Unicode"/>
            </a:endParaRPr>
          </a:p>
          <a:p>
            <a:pPr algn="ctr">
              <a:spcBef>
                <a:spcPts val="370"/>
              </a:spcBef>
            </a:pPr>
            <a:r>
              <a:rPr sz="500" dirty="0">
                <a:latin typeface="Lucida Sans Unicode"/>
                <a:cs typeface="Lucida Sans Unicode"/>
              </a:rPr>
              <a:t>Panel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teclado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789668" y="3903064"/>
            <a:ext cx="534035" cy="2171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" algn="ctr">
              <a:spcBef>
                <a:spcPts val="100"/>
              </a:spcBef>
            </a:pPr>
            <a:r>
              <a:rPr sz="450" spc="-5" dirty="0">
                <a:latin typeface="Lucida Sans Unicode"/>
                <a:cs typeface="Lucida Sans Unicode"/>
              </a:rPr>
              <a:t>Encendiendo</a:t>
            </a:r>
            <a:endParaRPr sz="450">
              <a:latin typeface="Lucida Sans Unicode"/>
              <a:cs typeface="Lucida Sans Unicode"/>
            </a:endParaRPr>
          </a:p>
          <a:p>
            <a:pPr algn="ctr">
              <a:spcBef>
                <a:spcPts val="370"/>
              </a:spcBef>
            </a:pPr>
            <a:r>
              <a:rPr sz="500" dirty="0">
                <a:latin typeface="Lucida Sans Unicode"/>
                <a:cs typeface="Lucida Sans Unicode"/>
              </a:rPr>
              <a:t>Panel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teclado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853153" y="3844919"/>
            <a:ext cx="737870" cy="37592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>
              <a:spcBef>
                <a:spcPts val="170"/>
              </a:spcBef>
            </a:pPr>
            <a:r>
              <a:rPr sz="650" spc="-40" dirty="0">
                <a:latin typeface="Lucida Sans Unicode"/>
                <a:cs typeface="Lucida Sans Unicode"/>
              </a:rPr>
              <a:t>208 </a:t>
            </a:r>
            <a:r>
              <a:rPr sz="650" spc="-15" dirty="0">
                <a:latin typeface="Lucida Sans Unicode"/>
                <a:cs typeface="Lucida Sans Unicode"/>
              </a:rPr>
              <a:t>voltios,</a:t>
            </a:r>
            <a:r>
              <a:rPr sz="650" spc="-40" dirty="0">
                <a:latin typeface="Lucida Sans Unicode"/>
                <a:cs typeface="Lucida Sans Unicode"/>
              </a:rPr>
              <a:t> 3 </a:t>
            </a:r>
            <a:r>
              <a:rPr sz="650" spc="-15" dirty="0">
                <a:latin typeface="Lucida Sans Unicode"/>
                <a:cs typeface="Lucida Sans Unicode"/>
              </a:rPr>
              <a:t>hilos</a:t>
            </a:r>
            <a:endParaRPr sz="650">
              <a:latin typeface="Lucida Sans Unicode"/>
              <a:cs typeface="Lucida Sans Unicode"/>
            </a:endParaRPr>
          </a:p>
          <a:p>
            <a:pPr marR="68580" algn="ctr">
              <a:spcBef>
                <a:spcPts val="80"/>
              </a:spcBef>
            </a:pPr>
            <a:r>
              <a:rPr sz="750" spc="-20" dirty="0">
                <a:latin typeface="Lucida Sans Unicode"/>
                <a:cs typeface="Lucida Sans Unicode"/>
              </a:rPr>
              <a:t>Techo</a:t>
            </a:r>
            <a:endParaRPr sz="750">
              <a:latin typeface="Lucida Sans Unicode"/>
              <a:cs typeface="Lucida Sans Unicode"/>
            </a:endParaRPr>
          </a:p>
          <a:p>
            <a:pPr marR="12065" algn="ctr">
              <a:spcBef>
                <a:spcPts val="209"/>
              </a:spcBef>
            </a:pPr>
            <a:r>
              <a:rPr sz="600" spc="-15" dirty="0">
                <a:latin typeface="Lucida Sans Unicode"/>
                <a:cs typeface="Lucida Sans Unicode"/>
              </a:rPr>
              <a:t>Aire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acondicionado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7821" y="4085593"/>
            <a:ext cx="706755" cy="22698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algn="ctr">
              <a:spcBef>
                <a:spcPts val="170"/>
              </a:spcBef>
            </a:pPr>
            <a:r>
              <a:rPr sz="500" spc="-10" dirty="0">
                <a:latin typeface="Lucida Sans Unicode"/>
                <a:cs typeface="Lucida Sans Unicode"/>
              </a:rPr>
              <a:t>Eléctrico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35" dirty="0">
                <a:latin typeface="Lucida Sans Unicode"/>
                <a:cs typeface="Lucida Sans Unicode"/>
              </a:rPr>
              <a:t>208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voltios</a:t>
            </a:r>
            <a:endParaRPr sz="500">
              <a:latin typeface="Lucida Sans Unicode"/>
              <a:cs typeface="Lucida Sans Unicode"/>
            </a:endParaRPr>
          </a:p>
          <a:p>
            <a:pPr marR="9525" algn="ctr">
              <a:spcBef>
                <a:spcPts val="110"/>
              </a:spcBef>
            </a:pPr>
            <a:r>
              <a:rPr sz="750" spc="-10" dirty="0">
                <a:latin typeface="Lucida Sans Unicode"/>
                <a:cs typeface="Lucida Sans Unicode"/>
              </a:rPr>
              <a:t>Calentador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124222" y="4251235"/>
            <a:ext cx="19812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latin typeface="Lucida Sans Unicode"/>
                <a:cs typeface="Lucida Sans Unicode"/>
              </a:rPr>
              <a:t>Unidad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249585" y="4267416"/>
            <a:ext cx="737870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7155" marR="5080" indent="-85090">
              <a:lnSpc>
                <a:spcPct val="123100"/>
              </a:lnSpc>
              <a:spcBef>
                <a:spcPts val="100"/>
              </a:spcBef>
            </a:pPr>
            <a:r>
              <a:rPr sz="650" spc="-40" dirty="0">
                <a:latin typeface="Lucida Sans Unicode"/>
                <a:cs typeface="Lucida Sans Unicode"/>
              </a:rPr>
              <a:t>120 </a:t>
            </a:r>
            <a:r>
              <a:rPr sz="650" spc="-15" dirty="0">
                <a:latin typeface="Lucida Sans Unicode"/>
                <a:cs typeface="Lucida Sans Unicode"/>
              </a:rPr>
              <a:t>voltios,</a:t>
            </a:r>
            <a:r>
              <a:rPr sz="650" spc="-40" dirty="0">
                <a:latin typeface="Lucida Sans Unicode"/>
                <a:cs typeface="Lucida Sans Unicode"/>
              </a:rPr>
              <a:t> 2 </a:t>
            </a:r>
            <a:r>
              <a:rPr sz="650" spc="-15" dirty="0">
                <a:latin typeface="Lucida Sans Unicode"/>
                <a:cs typeface="Lucida Sans Unicode"/>
              </a:rPr>
              <a:t>hilos  </a:t>
            </a:r>
            <a:r>
              <a:rPr sz="650" spc="-5" dirty="0">
                <a:latin typeface="Lucida Sans Unicode"/>
                <a:cs typeface="Lucida Sans Unicode"/>
              </a:rPr>
              <a:t>Iluminación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y  Receptáculos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736004" y="4256926"/>
            <a:ext cx="521970" cy="382541"/>
          </a:xfrm>
          <a:prstGeom prst="rect">
            <a:avLst/>
          </a:prstGeom>
        </p:spPr>
        <p:txBody>
          <a:bodyPr vert="horz" wrap="square" lIns="0" tIns="10795" rIns="0" bIns="0" rtlCol="0">
            <a:spAutoFit/>
          </a:bodyPr>
          <a:lstStyle/>
          <a:p>
            <a:pPr marL="12700" marR="5080" indent="2540" algn="ctr">
              <a:lnSpc>
                <a:spcPct val="160700"/>
              </a:lnSpc>
              <a:spcBef>
                <a:spcPts val="85"/>
              </a:spcBef>
            </a:pPr>
            <a:r>
              <a:rPr sz="550" spc="-35" dirty="0">
                <a:latin typeface="Lucida Sans Unicode"/>
                <a:cs typeface="Lucida Sans Unicode"/>
              </a:rPr>
              <a:t>208 </a:t>
            </a:r>
            <a:r>
              <a:rPr sz="550" spc="-10" dirty="0">
                <a:latin typeface="Lucida Sans Unicode"/>
                <a:cs typeface="Lucida Sans Unicode"/>
              </a:rPr>
              <a:t>voltios  </a:t>
            </a:r>
            <a:r>
              <a:rPr sz="500" spc="-5" dirty="0">
                <a:latin typeface="Lucida Sans Unicode"/>
                <a:cs typeface="Lucida Sans Unicode"/>
              </a:rPr>
              <a:t>Estacionamiento  </a:t>
            </a:r>
            <a:r>
              <a:rPr sz="450" spc="-5" dirty="0">
                <a:latin typeface="Lucida Sans Unicode"/>
                <a:cs typeface="Lucida Sans Unicode"/>
              </a:rPr>
              <a:t>Encendiendo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761990" y="4882134"/>
            <a:ext cx="13512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09100"/>
              </a:lnSpc>
              <a:spcBef>
                <a:spcPts val="100"/>
              </a:spcBef>
            </a:pPr>
            <a:r>
              <a:rPr sz="1100" b="1" spc="15" dirty="0">
                <a:latin typeface="Arial"/>
                <a:cs typeface="Arial"/>
              </a:rPr>
              <a:t>Ejemplo </a:t>
            </a:r>
            <a:r>
              <a:rPr sz="1100" b="1" spc="30" dirty="0">
                <a:latin typeface="Arial"/>
                <a:cs typeface="Arial"/>
              </a:rPr>
              <a:t>de </a:t>
            </a:r>
            <a:r>
              <a:rPr sz="1100" b="1" spc="50" dirty="0">
                <a:latin typeface="Arial"/>
                <a:cs typeface="Arial"/>
              </a:rPr>
              <a:t>planta </a:t>
            </a:r>
            <a:r>
              <a:rPr sz="1100" b="1" spc="55" dirty="0">
                <a:latin typeface="Arial"/>
                <a:cs typeface="Arial"/>
              </a:rPr>
              <a:t> </a:t>
            </a:r>
            <a:r>
              <a:rPr sz="1100" b="1" spc="35" dirty="0">
                <a:latin typeface="Arial"/>
                <a:cs typeface="Arial"/>
              </a:rPr>
              <a:t>industrial</a:t>
            </a:r>
            <a:r>
              <a:rPr sz="1100" b="1" spc="-20" dirty="0">
                <a:latin typeface="Arial"/>
                <a:cs typeface="Arial"/>
              </a:rPr>
              <a:t> </a:t>
            </a:r>
            <a:r>
              <a:rPr sz="1100" b="1" spc="50" dirty="0">
                <a:latin typeface="Arial"/>
                <a:cs typeface="Arial"/>
              </a:rPr>
              <a:t>mediana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957820" y="4877053"/>
            <a:ext cx="4065904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El </a:t>
            </a:r>
            <a:r>
              <a:rPr sz="900" spc="-15" dirty="0">
                <a:latin typeface="Lucida Sans Unicode"/>
                <a:cs typeface="Lucida Sans Unicode"/>
              </a:rPr>
              <a:t>siguiente ejemplo es </a:t>
            </a:r>
            <a:r>
              <a:rPr sz="900" spc="-10" dirty="0">
                <a:latin typeface="Lucida Sans Unicode"/>
                <a:cs typeface="Lucida Sans Unicode"/>
              </a:rPr>
              <a:t>representativo </a:t>
            </a:r>
            <a:r>
              <a:rPr sz="900" spc="-15" dirty="0">
                <a:latin typeface="Lucida Sans Unicode"/>
                <a:cs typeface="Lucida Sans Unicode"/>
              </a:rPr>
              <a:t>del sistema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una </a:t>
            </a:r>
            <a:r>
              <a:rPr sz="900" spc="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planta </a:t>
            </a:r>
            <a:r>
              <a:rPr sz="900" spc="-15" dirty="0">
                <a:latin typeface="Lucida Sans Unicode"/>
                <a:cs typeface="Lucida Sans Unicode"/>
              </a:rPr>
              <a:t>industrial </a:t>
            </a:r>
            <a:r>
              <a:rPr sz="900" spc="-5" dirty="0">
                <a:latin typeface="Lucida Sans Unicode"/>
                <a:cs typeface="Lucida Sans Unicode"/>
              </a:rPr>
              <a:t>de tamaño </a:t>
            </a:r>
            <a:r>
              <a:rPr sz="900" spc="-10" dirty="0">
                <a:latin typeface="Lucida Sans Unicode"/>
                <a:cs typeface="Lucida Sans Unicode"/>
              </a:rPr>
              <a:t>mediano. </a:t>
            </a:r>
            <a:r>
              <a:rPr sz="900" spc="5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este </a:t>
            </a:r>
            <a:r>
              <a:rPr sz="900" spc="-20" dirty="0">
                <a:latin typeface="Lucida Sans Unicode"/>
                <a:cs typeface="Lucida Sans Unicode"/>
              </a:rPr>
              <a:t>ejemplo, </a:t>
            </a:r>
            <a:r>
              <a:rPr sz="900" spc="-10" dirty="0">
                <a:latin typeface="Lucida Sans Unicode"/>
                <a:cs typeface="Lucida Sans Unicode"/>
              </a:rPr>
              <a:t>la alimentación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entrada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proporciona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sistema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trifásico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cuatro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hilos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70" dirty="0">
                <a:latin typeface="Lucida Sans Unicode"/>
                <a:cs typeface="Lucida Sans Unicode"/>
              </a:rPr>
              <a:t>480/277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0" dirty="0">
                <a:latin typeface="Lucida Sans Unicode"/>
                <a:cs typeface="Lucida Sans Unicode"/>
              </a:rPr>
              <a:t>VCA.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57820" y="5790184"/>
            <a:ext cx="426974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5" dirty="0">
                <a:latin typeface="Lucida Sans Unicode"/>
                <a:cs typeface="Lucida Sans Unicode"/>
              </a:rPr>
              <a:t>Se </a:t>
            </a:r>
            <a:r>
              <a:rPr sz="850" spc="-25" dirty="0">
                <a:latin typeface="Lucida Sans Unicode"/>
                <a:cs typeface="Lucida Sans Unicode"/>
              </a:rPr>
              <a:t>utilizan </a:t>
            </a:r>
            <a:r>
              <a:rPr sz="850" spc="-10" dirty="0">
                <a:latin typeface="Lucida Sans Unicode"/>
                <a:cs typeface="Lucida Sans Unicode"/>
              </a:rPr>
              <a:t>tres alimentadores. El </a:t>
            </a:r>
            <a:r>
              <a:rPr sz="850" spc="-5" dirty="0">
                <a:latin typeface="Lucida Sans Unicode"/>
                <a:cs typeface="Lucida Sans Unicode"/>
              </a:rPr>
              <a:t>primer </a:t>
            </a:r>
            <a:r>
              <a:rPr sz="850" spc="-10" dirty="0">
                <a:latin typeface="Lucida Sans Unicode"/>
                <a:cs typeface="Lucida Sans Unicode"/>
              </a:rPr>
              <a:t>alimentador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25" dirty="0">
                <a:latin typeface="Lucida Sans Unicode"/>
                <a:cs typeface="Lucida Sans Unicode"/>
              </a:rPr>
              <a:t>utiliza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10" dirty="0">
                <a:latin typeface="Lucida Sans Unicode"/>
                <a:cs typeface="Lucida Sans Unicode"/>
              </a:rPr>
              <a:t>varios </a:t>
            </a:r>
            <a:r>
              <a:rPr sz="850" spc="-20" dirty="0">
                <a:latin typeface="Lucida Sans Unicode"/>
                <a:cs typeface="Lucida Sans Unicode"/>
              </a:rPr>
              <a:t>tipos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equipos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potencia.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segundo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alimentador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grupo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motores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480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0" dirty="0">
                <a:latin typeface="Lucida Sans Unicode"/>
                <a:cs typeface="Lucida Sans Unicode"/>
              </a:rPr>
              <a:t>VAC. </a:t>
            </a:r>
            <a:r>
              <a:rPr sz="850" spc="-10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tercer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alimentador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utiliza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iluminación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receptáculos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20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voltios.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623694" y="6751328"/>
            <a:ext cx="886460" cy="407804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L="104139">
              <a:spcBef>
                <a:spcPts val="260"/>
              </a:spcBef>
            </a:pPr>
            <a:r>
              <a:rPr sz="400" spc="-5" dirty="0">
                <a:latin typeface="Lucida Sans Unicode"/>
                <a:cs typeface="Lucida Sans Unicode"/>
              </a:rPr>
              <a:t>Suministro</a:t>
            </a:r>
            <a:r>
              <a:rPr sz="400" spc="-25" dirty="0">
                <a:latin typeface="Lucida Sans Unicode"/>
                <a:cs typeface="Lucida Sans Unicode"/>
              </a:rPr>
              <a:t> </a:t>
            </a:r>
            <a:r>
              <a:rPr sz="400" spc="-5" dirty="0">
                <a:latin typeface="Lucida Sans Unicode"/>
                <a:cs typeface="Lucida Sans Unicode"/>
              </a:rPr>
              <a:t>de</a:t>
            </a:r>
            <a:r>
              <a:rPr sz="400" spc="-25" dirty="0">
                <a:latin typeface="Lucida Sans Unicode"/>
                <a:cs typeface="Lucida Sans Unicode"/>
              </a:rPr>
              <a:t> </a:t>
            </a:r>
            <a:r>
              <a:rPr sz="400" spc="-10" dirty="0">
                <a:latin typeface="Lucida Sans Unicode"/>
                <a:cs typeface="Lucida Sans Unicode"/>
              </a:rPr>
              <a:t>servicios</a:t>
            </a:r>
            <a:r>
              <a:rPr sz="400" spc="-25" dirty="0">
                <a:latin typeface="Lucida Sans Unicode"/>
                <a:cs typeface="Lucida Sans Unicode"/>
              </a:rPr>
              <a:t> </a:t>
            </a:r>
            <a:r>
              <a:rPr sz="400" spc="-10" dirty="0">
                <a:latin typeface="Lucida Sans Unicode"/>
                <a:cs typeface="Lucida Sans Unicode"/>
              </a:rPr>
              <a:t>públicos</a:t>
            </a:r>
            <a:endParaRPr sz="400">
              <a:latin typeface="Lucida Sans Unicode"/>
              <a:cs typeface="Lucida Sans Unicode"/>
            </a:endParaRPr>
          </a:p>
          <a:p>
            <a:pPr marL="12065" algn="ctr">
              <a:spcBef>
                <a:spcPts val="320"/>
              </a:spcBef>
            </a:pPr>
            <a:r>
              <a:rPr sz="800" spc="-60" dirty="0">
                <a:latin typeface="Lucida Sans Unicode"/>
                <a:cs typeface="Lucida Sans Unicode"/>
              </a:rPr>
              <a:t>480/277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voltios</a:t>
            </a:r>
            <a:endParaRPr sz="800">
              <a:latin typeface="Lucida Sans Unicode"/>
              <a:cs typeface="Lucida Sans Unicode"/>
            </a:endParaRPr>
          </a:p>
          <a:p>
            <a:pPr algn="ctr">
              <a:spcBef>
                <a:spcPts val="140"/>
              </a:spcBef>
            </a:pPr>
            <a:r>
              <a:rPr sz="900" spc="-25" dirty="0">
                <a:latin typeface="Lucida Sans Unicode"/>
                <a:cs typeface="Lucida Sans Unicode"/>
              </a:rPr>
              <a:t>Trifásico,</a:t>
            </a:r>
            <a:r>
              <a:rPr sz="900" spc="-55" dirty="0">
                <a:latin typeface="Lucida Sans Unicode"/>
                <a:cs typeface="Lucida Sans Unicode"/>
              </a:rPr>
              <a:t> 4 </a:t>
            </a:r>
            <a:r>
              <a:rPr sz="900" spc="-20" dirty="0">
                <a:latin typeface="Lucida Sans Unicode"/>
                <a:cs typeface="Lucida Sans Unicode"/>
              </a:rPr>
              <a:t>hilos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770883" y="7747576"/>
            <a:ext cx="4724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latin typeface="Lucida Sans Unicode"/>
                <a:cs typeface="Lucida Sans Unicode"/>
              </a:rPr>
              <a:t>Comederos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911404" y="8273168"/>
            <a:ext cx="5359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Sucursales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1719066" y="8305476"/>
            <a:ext cx="5359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Sucursales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645809" y="8846019"/>
            <a:ext cx="490855" cy="307340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35890">
              <a:spcBef>
                <a:spcPts val="175"/>
              </a:spcBef>
            </a:pPr>
            <a:r>
              <a:rPr sz="750" spc="-5" dirty="0">
                <a:latin typeface="Lucida Sans Unicode"/>
                <a:cs typeface="Lucida Sans Unicode"/>
              </a:rPr>
              <a:t>Energía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100"/>
              </a:spcBef>
            </a:pPr>
            <a:r>
              <a:rPr sz="950" spc="-10" dirty="0">
                <a:latin typeface="Lucida Sans Unicode"/>
                <a:cs typeface="Lucida Sans Unicode"/>
              </a:rPr>
              <a:t>Equipo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835848" y="8823098"/>
            <a:ext cx="474345" cy="322580"/>
          </a:xfrm>
          <a:prstGeom prst="rect">
            <a:avLst/>
          </a:prstGeom>
        </p:spPr>
        <p:txBody>
          <a:bodyPr vert="horz" wrap="square" lIns="0" tIns="49530" rIns="0" bIns="0" rtlCol="0">
            <a:spAutoFit/>
          </a:bodyPr>
          <a:lstStyle/>
          <a:p>
            <a:pPr marL="12700">
              <a:spcBef>
                <a:spcPts val="390"/>
              </a:spcBef>
            </a:pPr>
            <a:r>
              <a:rPr sz="700" spc="-45" dirty="0">
                <a:latin typeface="Lucida Sans Unicode"/>
                <a:cs typeface="Lucida Sans Unicode"/>
              </a:rPr>
              <a:t>480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voltios</a:t>
            </a:r>
            <a:endParaRPr sz="700">
              <a:latin typeface="Lucida Sans Unicode"/>
              <a:cs typeface="Lucida Sans Unicode"/>
            </a:endParaRPr>
          </a:p>
          <a:p>
            <a:pPr marL="47625">
              <a:spcBef>
                <a:spcPts val="309"/>
              </a:spcBef>
            </a:pPr>
            <a:r>
              <a:rPr sz="750" spc="-10" dirty="0">
                <a:latin typeface="Lucida Sans Unicode"/>
                <a:cs typeface="Lucida Sans Unicode"/>
              </a:rPr>
              <a:t>motores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863772" y="8823813"/>
            <a:ext cx="695960" cy="469900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marL="12700" marR="5715" indent="119380">
              <a:lnSpc>
                <a:spcPct val="125400"/>
              </a:lnSpc>
              <a:spcBef>
                <a:spcPts val="115"/>
              </a:spcBef>
            </a:pPr>
            <a:r>
              <a:rPr sz="700" spc="-45" dirty="0">
                <a:latin typeface="Lucida Sans Unicode"/>
                <a:cs typeface="Lucida Sans Unicode"/>
              </a:rPr>
              <a:t>120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voltios  </a:t>
            </a:r>
            <a:r>
              <a:rPr sz="800" spc="-10" dirty="0">
                <a:latin typeface="Lucida Sans Unicode"/>
                <a:cs typeface="Lucida Sans Unicode"/>
              </a:rPr>
              <a:t>Iluminación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  </a:t>
            </a:r>
            <a:r>
              <a:rPr sz="850" spc="-15" dirty="0">
                <a:latin typeface="Lucida Sans Unicode"/>
                <a:cs typeface="Lucida Sans Unicode"/>
              </a:rPr>
              <a:t>Receptáculos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786632" y="2603564"/>
            <a:ext cx="54610" cy="74295"/>
          </a:xfrm>
          <a:custGeom>
            <a:avLst/>
            <a:gdLst/>
            <a:ahLst/>
            <a:cxnLst/>
            <a:rect l="l" t="t" r="r" b="b"/>
            <a:pathLst>
              <a:path w="54610" h="74294">
                <a:moveTo>
                  <a:pt x="0" y="73990"/>
                </a:moveTo>
                <a:lnTo>
                  <a:pt x="0" y="0"/>
                </a:lnTo>
                <a:lnTo>
                  <a:pt x="7365" y="0"/>
                </a:lnTo>
                <a:lnTo>
                  <a:pt x="47536" y="64452"/>
                </a:lnTo>
                <a:lnTo>
                  <a:pt x="47536" y="0"/>
                </a:lnTo>
                <a:lnTo>
                  <a:pt x="54089" y="0"/>
                </a:lnTo>
                <a:lnTo>
                  <a:pt x="54089" y="73990"/>
                </a:lnTo>
                <a:lnTo>
                  <a:pt x="46266" y="74002"/>
                </a:lnTo>
                <a:lnTo>
                  <a:pt x="6527" y="10655"/>
                </a:lnTo>
                <a:lnTo>
                  <a:pt x="6527" y="73990"/>
                </a:lnTo>
                <a:lnTo>
                  <a:pt x="0" y="7399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0659910" y="1344498"/>
            <a:ext cx="55244" cy="1014730"/>
            <a:chOff x="5605310" y="1344498"/>
            <a:chExt cx="55244" cy="1014730"/>
          </a:xfrm>
        </p:grpSpPr>
        <p:sp>
          <p:nvSpPr>
            <p:cNvPr id="4" name="object 4"/>
            <p:cNvSpPr/>
            <p:nvPr/>
          </p:nvSpPr>
          <p:spPr>
            <a:xfrm>
              <a:off x="5633161" y="1397393"/>
              <a:ext cx="0" cy="962025"/>
            </a:xfrm>
            <a:custGeom>
              <a:avLst/>
              <a:gdLst/>
              <a:ahLst/>
              <a:cxnLst/>
              <a:rect l="l" t="t" r="r" b="b"/>
              <a:pathLst>
                <a:path h="962025">
                  <a:moveTo>
                    <a:pt x="0" y="0"/>
                  </a:moveTo>
                  <a:lnTo>
                    <a:pt x="0" y="96163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606681" y="1345869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25044" y="0"/>
                  </a:moveTo>
                  <a:lnTo>
                    <a:pt x="0" y="66230"/>
                  </a:lnTo>
                  <a:lnTo>
                    <a:pt x="51981" y="66230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606681" y="1345869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66230"/>
                  </a:moveTo>
                  <a:lnTo>
                    <a:pt x="51981" y="66230"/>
                  </a:lnTo>
                  <a:lnTo>
                    <a:pt x="25044" y="0"/>
                  </a:lnTo>
                  <a:lnTo>
                    <a:pt x="0" y="662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10659910" y="2466544"/>
            <a:ext cx="55244" cy="965835"/>
            <a:chOff x="5605310" y="2466543"/>
            <a:chExt cx="55244" cy="965835"/>
          </a:xfrm>
        </p:grpSpPr>
        <p:sp>
          <p:nvSpPr>
            <p:cNvPr id="8" name="object 8"/>
            <p:cNvSpPr/>
            <p:nvPr/>
          </p:nvSpPr>
          <p:spPr>
            <a:xfrm>
              <a:off x="5633161" y="2466543"/>
              <a:ext cx="0" cy="913765"/>
            </a:xfrm>
            <a:custGeom>
              <a:avLst/>
              <a:gdLst/>
              <a:ahLst/>
              <a:cxnLst/>
              <a:rect l="l" t="t" r="r" b="b"/>
              <a:pathLst>
                <a:path h="913764">
                  <a:moveTo>
                    <a:pt x="0" y="913587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606681" y="3364407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51981" y="0"/>
                  </a:moveTo>
                  <a:lnTo>
                    <a:pt x="0" y="0"/>
                  </a:lnTo>
                  <a:lnTo>
                    <a:pt x="25044" y="66230"/>
                  </a:lnTo>
                  <a:lnTo>
                    <a:pt x="519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606681" y="3364407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0"/>
                  </a:moveTo>
                  <a:lnTo>
                    <a:pt x="51981" y="0"/>
                  </a:lnTo>
                  <a:lnTo>
                    <a:pt x="25044" y="662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8792933" y="1992669"/>
            <a:ext cx="458470" cy="733425"/>
          </a:xfrm>
          <a:custGeom>
            <a:avLst/>
            <a:gdLst/>
            <a:ahLst/>
            <a:cxnLst/>
            <a:rect l="l" t="t" r="r" b="b"/>
            <a:pathLst>
              <a:path w="458470" h="733425">
                <a:moveTo>
                  <a:pt x="58508" y="512876"/>
                </a:moveTo>
                <a:lnTo>
                  <a:pt x="54833" y="484660"/>
                </a:lnTo>
                <a:lnTo>
                  <a:pt x="61317" y="458595"/>
                </a:lnTo>
                <a:lnTo>
                  <a:pt x="75937" y="437204"/>
                </a:lnTo>
                <a:lnTo>
                  <a:pt x="96672" y="423011"/>
                </a:lnTo>
              </a:path>
              <a:path w="458470" h="733425">
                <a:moveTo>
                  <a:pt x="61607" y="513486"/>
                </a:moveTo>
                <a:lnTo>
                  <a:pt x="108266" y="518400"/>
                </a:lnTo>
                <a:lnTo>
                  <a:pt x="155054" y="541121"/>
                </a:lnTo>
                <a:lnTo>
                  <a:pt x="189145" y="569900"/>
                </a:lnTo>
                <a:lnTo>
                  <a:pt x="197713" y="592988"/>
                </a:lnTo>
                <a:lnTo>
                  <a:pt x="174550" y="599707"/>
                </a:lnTo>
                <a:lnTo>
                  <a:pt x="134369" y="586962"/>
                </a:lnTo>
                <a:lnTo>
                  <a:pt x="91239" y="557319"/>
                </a:lnTo>
                <a:lnTo>
                  <a:pt x="59232" y="513346"/>
                </a:lnTo>
              </a:path>
              <a:path w="458470" h="733425">
                <a:moveTo>
                  <a:pt x="115773" y="417677"/>
                </a:moveTo>
                <a:lnTo>
                  <a:pt x="112092" y="389456"/>
                </a:lnTo>
                <a:lnTo>
                  <a:pt x="118576" y="363394"/>
                </a:lnTo>
                <a:lnTo>
                  <a:pt x="133200" y="342014"/>
                </a:lnTo>
                <a:lnTo>
                  <a:pt x="153936" y="327837"/>
                </a:lnTo>
              </a:path>
              <a:path w="458470" h="733425">
                <a:moveTo>
                  <a:pt x="95440" y="422173"/>
                </a:moveTo>
                <a:lnTo>
                  <a:pt x="131852" y="410401"/>
                </a:lnTo>
                <a:lnTo>
                  <a:pt x="175485" y="420525"/>
                </a:lnTo>
                <a:lnTo>
                  <a:pt x="216587" y="443462"/>
                </a:lnTo>
                <a:lnTo>
                  <a:pt x="245404" y="470128"/>
                </a:lnTo>
                <a:lnTo>
                  <a:pt x="252183" y="491439"/>
                </a:lnTo>
                <a:lnTo>
                  <a:pt x="229024" y="498158"/>
                </a:lnTo>
                <a:lnTo>
                  <a:pt x="188837" y="485413"/>
                </a:lnTo>
                <a:lnTo>
                  <a:pt x="145700" y="455770"/>
                </a:lnTo>
                <a:lnTo>
                  <a:pt x="113690" y="411797"/>
                </a:lnTo>
              </a:path>
              <a:path w="458470" h="733425">
                <a:moveTo>
                  <a:pt x="152679" y="326986"/>
                </a:moveTo>
                <a:lnTo>
                  <a:pt x="189102" y="315206"/>
                </a:lnTo>
                <a:lnTo>
                  <a:pt x="232740" y="325331"/>
                </a:lnTo>
                <a:lnTo>
                  <a:pt x="273841" y="348271"/>
                </a:lnTo>
                <a:lnTo>
                  <a:pt x="302657" y="374937"/>
                </a:lnTo>
                <a:lnTo>
                  <a:pt x="309435" y="396239"/>
                </a:lnTo>
                <a:lnTo>
                  <a:pt x="286278" y="402953"/>
                </a:lnTo>
                <a:lnTo>
                  <a:pt x="246095" y="390209"/>
                </a:lnTo>
                <a:lnTo>
                  <a:pt x="202963" y="360569"/>
                </a:lnTo>
                <a:lnTo>
                  <a:pt x="170954" y="316598"/>
                </a:lnTo>
              </a:path>
              <a:path w="458470" h="733425">
                <a:moveTo>
                  <a:pt x="170954" y="316953"/>
                </a:moveTo>
                <a:lnTo>
                  <a:pt x="167279" y="288737"/>
                </a:lnTo>
                <a:lnTo>
                  <a:pt x="173762" y="262674"/>
                </a:lnTo>
                <a:lnTo>
                  <a:pt x="188383" y="241287"/>
                </a:lnTo>
                <a:lnTo>
                  <a:pt x="209118" y="227101"/>
                </a:lnTo>
              </a:path>
              <a:path w="458470" h="733425">
                <a:moveTo>
                  <a:pt x="228218" y="221767"/>
                </a:moveTo>
                <a:lnTo>
                  <a:pt x="224543" y="193538"/>
                </a:lnTo>
                <a:lnTo>
                  <a:pt x="231027" y="167473"/>
                </a:lnTo>
                <a:lnTo>
                  <a:pt x="245647" y="146091"/>
                </a:lnTo>
                <a:lnTo>
                  <a:pt x="266382" y="131914"/>
                </a:lnTo>
              </a:path>
              <a:path w="458470" h="733425">
                <a:moveTo>
                  <a:pt x="208572" y="226263"/>
                </a:moveTo>
                <a:lnTo>
                  <a:pt x="244988" y="214487"/>
                </a:lnTo>
                <a:lnTo>
                  <a:pt x="288622" y="224612"/>
                </a:lnTo>
                <a:lnTo>
                  <a:pt x="329722" y="247551"/>
                </a:lnTo>
                <a:lnTo>
                  <a:pt x="358537" y="274215"/>
                </a:lnTo>
                <a:lnTo>
                  <a:pt x="365315" y="295516"/>
                </a:lnTo>
                <a:lnTo>
                  <a:pt x="342158" y="302237"/>
                </a:lnTo>
                <a:lnTo>
                  <a:pt x="301975" y="289494"/>
                </a:lnTo>
                <a:lnTo>
                  <a:pt x="258843" y="259852"/>
                </a:lnTo>
                <a:lnTo>
                  <a:pt x="226834" y="215874"/>
                </a:lnTo>
              </a:path>
              <a:path w="458470" h="733425">
                <a:moveTo>
                  <a:pt x="265137" y="131749"/>
                </a:moveTo>
                <a:lnTo>
                  <a:pt x="301556" y="119967"/>
                </a:lnTo>
                <a:lnTo>
                  <a:pt x="345192" y="130090"/>
                </a:lnTo>
                <a:lnTo>
                  <a:pt x="386294" y="153028"/>
                </a:lnTo>
                <a:lnTo>
                  <a:pt x="415108" y="179695"/>
                </a:lnTo>
                <a:lnTo>
                  <a:pt x="421881" y="201002"/>
                </a:lnTo>
                <a:lnTo>
                  <a:pt x="398723" y="207729"/>
                </a:lnTo>
                <a:lnTo>
                  <a:pt x="358541" y="194986"/>
                </a:lnTo>
                <a:lnTo>
                  <a:pt x="315409" y="165341"/>
                </a:lnTo>
                <a:lnTo>
                  <a:pt x="283400" y="121361"/>
                </a:lnTo>
              </a:path>
              <a:path w="458470" h="733425">
                <a:moveTo>
                  <a:pt x="58458" y="514096"/>
                </a:moveTo>
                <a:lnTo>
                  <a:pt x="32214" y="525107"/>
                </a:lnTo>
                <a:lnTo>
                  <a:pt x="12950" y="543821"/>
                </a:lnTo>
                <a:lnTo>
                  <a:pt x="1826" y="567215"/>
                </a:lnTo>
                <a:lnTo>
                  <a:pt x="0" y="592264"/>
                </a:lnTo>
                <a:lnTo>
                  <a:pt x="3593" y="606000"/>
                </a:lnTo>
                <a:lnTo>
                  <a:pt x="10371" y="618805"/>
                </a:lnTo>
                <a:lnTo>
                  <a:pt x="20447" y="630285"/>
                </a:lnTo>
                <a:lnTo>
                  <a:pt x="33934" y="640041"/>
                </a:lnTo>
                <a:lnTo>
                  <a:pt x="75488" y="663930"/>
                </a:lnTo>
                <a:lnTo>
                  <a:pt x="35674" y="733183"/>
                </a:lnTo>
              </a:path>
              <a:path w="458470" h="733425">
                <a:moveTo>
                  <a:pt x="283857" y="121043"/>
                </a:moveTo>
                <a:lnTo>
                  <a:pt x="286669" y="66768"/>
                </a:lnTo>
                <a:lnTo>
                  <a:pt x="322008" y="31191"/>
                </a:lnTo>
                <a:lnTo>
                  <a:pt x="350185" y="26817"/>
                </a:lnTo>
                <a:lnTo>
                  <a:pt x="365176" y="29757"/>
                </a:lnTo>
                <a:lnTo>
                  <a:pt x="380390" y="36512"/>
                </a:lnTo>
                <a:lnTo>
                  <a:pt x="422859" y="60921"/>
                </a:lnTo>
                <a:lnTo>
                  <a:pt x="457885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828049" y="2722525"/>
            <a:ext cx="458470" cy="733425"/>
          </a:xfrm>
          <a:custGeom>
            <a:avLst/>
            <a:gdLst/>
            <a:ahLst/>
            <a:cxnLst/>
            <a:rect l="l" t="t" r="r" b="b"/>
            <a:pathLst>
              <a:path w="458470" h="733425">
                <a:moveTo>
                  <a:pt x="399376" y="512902"/>
                </a:moveTo>
                <a:lnTo>
                  <a:pt x="403058" y="484668"/>
                </a:lnTo>
                <a:lnTo>
                  <a:pt x="396574" y="458603"/>
                </a:lnTo>
                <a:lnTo>
                  <a:pt x="381955" y="437224"/>
                </a:lnTo>
                <a:lnTo>
                  <a:pt x="361226" y="423049"/>
                </a:lnTo>
              </a:path>
              <a:path w="458470" h="733425">
                <a:moveTo>
                  <a:pt x="396290" y="513511"/>
                </a:moveTo>
                <a:lnTo>
                  <a:pt x="349631" y="518418"/>
                </a:lnTo>
                <a:lnTo>
                  <a:pt x="302844" y="541134"/>
                </a:lnTo>
                <a:lnTo>
                  <a:pt x="268753" y="569908"/>
                </a:lnTo>
                <a:lnTo>
                  <a:pt x="260184" y="592988"/>
                </a:lnTo>
                <a:lnTo>
                  <a:pt x="283344" y="599718"/>
                </a:lnTo>
                <a:lnTo>
                  <a:pt x="323530" y="586982"/>
                </a:lnTo>
                <a:lnTo>
                  <a:pt x="366667" y="557342"/>
                </a:lnTo>
                <a:lnTo>
                  <a:pt x="398678" y="513359"/>
                </a:lnTo>
              </a:path>
              <a:path w="458470" h="733425">
                <a:moveTo>
                  <a:pt x="342125" y="417702"/>
                </a:moveTo>
                <a:lnTo>
                  <a:pt x="345799" y="389473"/>
                </a:lnTo>
                <a:lnTo>
                  <a:pt x="339312" y="363405"/>
                </a:lnTo>
                <a:lnTo>
                  <a:pt x="324690" y="342016"/>
                </a:lnTo>
                <a:lnTo>
                  <a:pt x="303961" y="327825"/>
                </a:lnTo>
              </a:path>
              <a:path w="458470" h="733425">
                <a:moveTo>
                  <a:pt x="362457" y="422198"/>
                </a:moveTo>
                <a:lnTo>
                  <a:pt x="326045" y="410416"/>
                </a:lnTo>
                <a:lnTo>
                  <a:pt x="282412" y="420538"/>
                </a:lnTo>
                <a:lnTo>
                  <a:pt x="241310" y="443475"/>
                </a:lnTo>
                <a:lnTo>
                  <a:pt x="212493" y="470138"/>
                </a:lnTo>
                <a:lnTo>
                  <a:pt x="205714" y="491439"/>
                </a:lnTo>
                <a:lnTo>
                  <a:pt x="228879" y="498167"/>
                </a:lnTo>
                <a:lnTo>
                  <a:pt x="269065" y="485428"/>
                </a:lnTo>
                <a:lnTo>
                  <a:pt x="312199" y="455788"/>
                </a:lnTo>
                <a:lnTo>
                  <a:pt x="344208" y="411810"/>
                </a:lnTo>
              </a:path>
              <a:path w="458470" h="733425">
                <a:moveTo>
                  <a:pt x="305206" y="326999"/>
                </a:moveTo>
                <a:lnTo>
                  <a:pt x="268789" y="315222"/>
                </a:lnTo>
                <a:lnTo>
                  <a:pt x="225155" y="325344"/>
                </a:lnTo>
                <a:lnTo>
                  <a:pt x="184055" y="348279"/>
                </a:lnTo>
                <a:lnTo>
                  <a:pt x="155241" y="374940"/>
                </a:lnTo>
                <a:lnTo>
                  <a:pt x="148462" y="396240"/>
                </a:lnTo>
                <a:lnTo>
                  <a:pt x="171620" y="402971"/>
                </a:lnTo>
                <a:lnTo>
                  <a:pt x="211802" y="390231"/>
                </a:lnTo>
                <a:lnTo>
                  <a:pt x="254935" y="360590"/>
                </a:lnTo>
                <a:lnTo>
                  <a:pt x="286943" y="316623"/>
                </a:lnTo>
              </a:path>
              <a:path w="458470" h="733425">
                <a:moveTo>
                  <a:pt x="286931" y="316966"/>
                </a:moveTo>
                <a:lnTo>
                  <a:pt x="290612" y="288750"/>
                </a:lnTo>
                <a:lnTo>
                  <a:pt x="284129" y="262688"/>
                </a:lnTo>
                <a:lnTo>
                  <a:pt x="269509" y="241305"/>
                </a:lnTo>
                <a:lnTo>
                  <a:pt x="248780" y="227126"/>
                </a:lnTo>
              </a:path>
              <a:path w="458470" h="733425">
                <a:moveTo>
                  <a:pt x="229679" y="221780"/>
                </a:moveTo>
                <a:lnTo>
                  <a:pt x="233353" y="193553"/>
                </a:lnTo>
                <a:lnTo>
                  <a:pt x="226868" y="167490"/>
                </a:lnTo>
                <a:lnTo>
                  <a:pt x="212250" y="146109"/>
                </a:lnTo>
                <a:lnTo>
                  <a:pt x="191528" y="131927"/>
                </a:lnTo>
              </a:path>
              <a:path w="458470" h="733425">
                <a:moveTo>
                  <a:pt x="249326" y="226288"/>
                </a:moveTo>
                <a:lnTo>
                  <a:pt x="212909" y="214507"/>
                </a:lnTo>
                <a:lnTo>
                  <a:pt x="169275" y="224631"/>
                </a:lnTo>
                <a:lnTo>
                  <a:pt x="128175" y="247570"/>
                </a:lnTo>
                <a:lnTo>
                  <a:pt x="99361" y="274232"/>
                </a:lnTo>
                <a:lnTo>
                  <a:pt x="92582" y="295529"/>
                </a:lnTo>
                <a:lnTo>
                  <a:pt x="115740" y="302247"/>
                </a:lnTo>
                <a:lnTo>
                  <a:pt x="155922" y="289501"/>
                </a:lnTo>
                <a:lnTo>
                  <a:pt x="199055" y="259854"/>
                </a:lnTo>
                <a:lnTo>
                  <a:pt x="231063" y="215874"/>
                </a:lnTo>
              </a:path>
              <a:path w="458470" h="733425">
                <a:moveTo>
                  <a:pt x="192760" y="131762"/>
                </a:moveTo>
                <a:lnTo>
                  <a:pt x="156343" y="119980"/>
                </a:lnTo>
                <a:lnTo>
                  <a:pt x="112709" y="130102"/>
                </a:lnTo>
                <a:lnTo>
                  <a:pt x="71609" y="153041"/>
                </a:lnTo>
                <a:lnTo>
                  <a:pt x="42795" y="179708"/>
                </a:lnTo>
                <a:lnTo>
                  <a:pt x="36017" y="201015"/>
                </a:lnTo>
                <a:lnTo>
                  <a:pt x="59174" y="207742"/>
                </a:lnTo>
                <a:lnTo>
                  <a:pt x="99356" y="195000"/>
                </a:lnTo>
                <a:lnTo>
                  <a:pt x="142489" y="165359"/>
                </a:lnTo>
                <a:lnTo>
                  <a:pt x="174498" y="121386"/>
                </a:lnTo>
              </a:path>
              <a:path w="458470" h="733425">
                <a:moveTo>
                  <a:pt x="399427" y="514083"/>
                </a:moveTo>
                <a:lnTo>
                  <a:pt x="425678" y="525107"/>
                </a:lnTo>
                <a:lnTo>
                  <a:pt x="444949" y="543825"/>
                </a:lnTo>
                <a:lnTo>
                  <a:pt x="456082" y="567216"/>
                </a:lnTo>
                <a:lnTo>
                  <a:pt x="457923" y="592264"/>
                </a:lnTo>
                <a:lnTo>
                  <a:pt x="454310" y="606009"/>
                </a:lnTo>
                <a:lnTo>
                  <a:pt x="447525" y="618821"/>
                </a:lnTo>
                <a:lnTo>
                  <a:pt x="437449" y="630303"/>
                </a:lnTo>
                <a:lnTo>
                  <a:pt x="423964" y="640054"/>
                </a:lnTo>
                <a:lnTo>
                  <a:pt x="382397" y="663943"/>
                </a:lnTo>
                <a:lnTo>
                  <a:pt x="422224" y="733171"/>
                </a:lnTo>
              </a:path>
              <a:path w="458470" h="733425">
                <a:moveTo>
                  <a:pt x="174028" y="121069"/>
                </a:moveTo>
                <a:lnTo>
                  <a:pt x="171226" y="66773"/>
                </a:lnTo>
                <a:lnTo>
                  <a:pt x="135877" y="31203"/>
                </a:lnTo>
                <a:lnTo>
                  <a:pt x="107716" y="26825"/>
                </a:lnTo>
                <a:lnTo>
                  <a:pt x="92723" y="29768"/>
                </a:lnTo>
                <a:lnTo>
                  <a:pt x="77508" y="36525"/>
                </a:lnTo>
                <a:lnTo>
                  <a:pt x="35039" y="60934"/>
                </a:ln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973607" y="2653170"/>
            <a:ext cx="864869" cy="186055"/>
          </a:xfrm>
          <a:custGeom>
            <a:avLst/>
            <a:gdLst/>
            <a:ahLst/>
            <a:cxnLst/>
            <a:rect l="l" t="t" r="r" b="b"/>
            <a:pathLst>
              <a:path w="864870" h="186055">
                <a:moveTo>
                  <a:pt x="655218" y="161251"/>
                </a:moveTo>
                <a:lnTo>
                  <a:pt x="632583" y="178506"/>
                </a:lnTo>
                <a:lnTo>
                  <a:pt x="606756" y="185874"/>
                </a:lnTo>
                <a:lnTo>
                  <a:pt x="580932" y="183854"/>
                </a:lnTo>
                <a:lnTo>
                  <a:pt x="558304" y="172948"/>
                </a:lnTo>
              </a:path>
              <a:path w="864870" h="186055">
                <a:moveTo>
                  <a:pt x="654557" y="157632"/>
                </a:moveTo>
                <a:lnTo>
                  <a:pt x="635554" y="114725"/>
                </a:lnTo>
                <a:lnTo>
                  <a:pt x="631926" y="62833"/>
                </a:lnTo>
                <a:lnTo>
                  <a:pt x="639881" y="18932"/>
                </a:lnTo>
                <a:lnTo>
                  <a:pt x="655624" y="0"/>
                </a:lnTo>
                <a:lnTo>
                  <a:pt x="673000" y="16722"/>
                </a:lnTo>
                <a:lnTo>
                  <a:pt x="681985" y="57907"/>
                </a:lnTo>
                <a:lnTo>
                  <a:pt x="677790" y="110076"/>
                </a:lnTo>
                <a:lnTo>
                  <a:pt x="655624" y="159753"/>
                </a:lnTo>
              </a:path>
              <a:path w="864870" h="186055">
                <a:moveTo>
                  <a:pt x="544842" y="159181"/>
                </a:moveTo>
                <a:lnTo>
                  <a:pt x="522213" y="176438"/>
                </a:lnTo>
                <a:lnTo>
                  <a:pt x="496384" y="183811"/>
                </a:lnTo>
                <a:lnTo>
                  <a:pt x="470553" y="181800"/>
                </a:lnTo>
                <a:lnTo>
                  <a:pt x="447916" y="170903"/>
                </a:lnTo>
              </a:path>
              <a:path w="864870" h="186055">
                <a:moveTo>
                  <a:pt x="558800" y="173545"/>
                </a:moveTo>
                <a:lnTo>
                  <a:pt x="530434" y="147838"/>
                </a:lnTo>
                <a:lnTo>
                  <a:pt x="517454" y="104960"/>
                </a:lnTo>
                <a:lnTo>
                  <a:pt x="516847" y="57893"/>
                </a:lnTo>
                <a:lnTo>
                  <a:pt x="525597" y="19620"/>
                </a:lnTo>
                <a:lnTo>
                  <a:pt x="540689" y="3124"/>
                </a:lnTo>
                <a:lnTo>
                  <a:pt x="558061" y="19848"/>
                </a:lnTo>
                <a:lnTo>
                  <a:pt x="567050" y="61036"/>
                </a:lnTo>
                <a:lnTo>
                  <a:pt x="562858" y="113205"/>
                </a:lnTo>
                <a:lnTo>
                  <a:pt x="540689" y="162877"/>
                </a:lnTo>
              </a:path>
              <a:path w="864870" h="186055">
                <a:moveTo>
                  <a:pt x="447725" y="171475"/>
                </a:moveTo>
                <a:lnTo>
                  <a:pt x="419361" y="145773"/>
                </a:lnTo>
                <a:lnTo>
                  <a:pt x="406385" y="102895"/>
                </a:lnTo>
                <a:lnTo>
                  <a:pt x="405781" y="55826"/>
                </a:lnTo>
                <a:lnTo>
                  <a:pt x="414534" y="17551"/>
                </a:lnTo>
                <a:lnTo>
                  <a:pt x="429628" y="1054"/>
                </a:lnTo>
                <a:lnTo>
                  <a:pt x="447003" y="17778"/>
                </a:lnTo>
                <a:lnTo>
                  <a:pt x="455988" y="58966"/>
                </a:lnTo>
                <a:lnTo>
                  <a:pt x="451793" y="111135"/>
                </a:lnTo>
                <a:lnTo>
                  <a:pt x="429628" y="160807"/>
                </a:lnTo>
              </a:path>
              <a:path w="864870" h="186055">
                <a:moveTo>
                  <a:pt x="429628" y="161251"/>
                </a:moveTo>
                <a:lnTo>
                  <a:pt x="407000" y="178506"/>
                </a:lnTo>
                <a:lnTo>
                  <a:pt x="381176" y="185874"/>
                </a:lnTo>
                <a:lnTo>
                  <a:pt x="355349" y="183854"/>
                </a:lnTo>
                <a:lnTo>
                  <a:pt x="332714" y="172948"/>
                </a:lnTo>
              </a:path>
              <a:path w="864870" h="186055">
                <a:moveTo>
                  <a:pt x="318566" y="159181"/>
                </a:moveTo>
                <a:lnTo>
                  <a:pt x="295937" y="176438"/>
                </a:lnTo>
                <a:lnTo>
                  <a:pt x="270109" y="183811"/>
                </a:lnTo>
                <a:lnTo>
                  <a:pt x="244282" y="181800"/>
                </a:lnTo>
                <a:lnTo>
                  <a:pt x="221653" y="170903"/>
                </a:lnTo>
              </a:path>
              <a:path w="864870" h="186055">
                <a:moveTo>
                  <a:pt x="332524" y="173545"/>
                </a:moveTo>
                <a:lnTo>
                  <a:pt x="304160" y="147838"/>
                </a:lnTo>
                <a:lnTo>
                  <a:pt x="291186" y="104960"/>
                </a:lnTo>
                <a:lnTo>
                  <a:pt x="290582" y="57893"/>
                </a:lnTo>
                <a:lnTo>
                  <a:pt x="299330" y="19620"/>
                </a:lnTo>
                <a:lnTo>
                  <a:pt x="314413" y="3124"/>
                </a:lnTo>
                <a:lnTo>
                  <a:pt x="331791" y="19848"/>
                </a:lnTo>
                <a:lnTo>
                  <a:pt x="340779" y="61036"/>
                </a:lnTo>
                <a:lnTo>
                  <a:pt x="336584" y="113205"/>
                </a:lnTo>
                <a:lnTo>
                  <a:pt x="314413" y="162877"/>
                </a:lnTo>
              </a:path>
              <a:path w="864870" h="186055">
                <a:moveTo>
                  <a:pt x="222148" y="171475"/>
                </a:moveTo>
                <a:lnTo>
                  <a:pt x="193783" y="145773"/>
                </a:lnTo>
                <a:lnTo>
                  <a:pt x="180806" y="102895"/>
                </a:lnTo>
                <a:lnTo>
                  <a:pt x="180201" y="55826"/>
                </a:lnTo>
                <a:lnTo>
                  <a:pt x="188950" y="17551"/>
                </a:lnTo>
                <a:lnTo>
                  <a:pt x="204038" y="1054"/>
                </a:lnTo>
                <a:lnTo>
                  <a:pt x="221408" y="17778"/>
                </a:lnTo>
                <a:lnTo>
                  <a:pt x="230393" y="58966"/>
                </a:lnTo>
                <a:lnTo>
                  <a:pt x="226201" y="111135"/>
                </a:lnTo>
                <a:lnTo>
                  <a:pt x="204038" y="160807"/>
                </a:lnTo>
              </a:path>
              <a:path w="864870" h="186055">
                <a:moveTo>
                  <a:pt x="656221" y="160070"/>
                </a:moveTo>
                <a:lnTo>
                  <a:pt x="678851" y="177325"/>
                </a:lnTo>
                <a:lnTo>
                  <a:pt x="704680" y="184694"/>
                </a:lnTo>
                <a:lnTo>
                  <a:pt x="730511" y="182678"/>
                </a:lnTo>
                <a:lnTo>
                  <a:pt x="763258" y="161816"/>
                </a:lnTo>
                <a:lnTo>
                  <a:pt x="777633" y="118516"/>
                </a:lnTo>
                <a:lnTo>
                  <a:pt x="777633" y="70599"/>
                </a:lnTo>
                <a:lnTo>
                  <a:pt x="857516" y="70599"/>
                </a:lnTo>
              </a:path>
              <a:path w="864870" h="186055">
                <a:moveTo>
                  <a:pt x="204038" y="160743"/>
                </a:moveTo>
                <a:lnTo>
                  <a:pt x="181408" y="178007"/>
                </a:lnTo>
                <a:lnTo>
                  <a:pt x="155579" y="185383"/>
                </a:lnTo>
                <a:lnTo>
                  <a:pt x="129748" y="183369"/>
                </a:lnTo>
                <a:lnTo>
                  <a:pt x="96995" y="162495"/>
                </a:lnTo>
                <a:lnTo>
                  <a:pt x="82626" y="119214"/>
                </a:lnTo>
                <a:lnTo>
                  <a:pt x="82626" y="70218"/>
                </a:lnTo>
                <a:lnTo>
                  <a:pt x="12331" y="70218"/>
                </a:lnTo>
              </a:path>
              <a:path w="864870" h="186055">
                <a:moveTo>
                  <a:pt x="853008" y="57251"/>
                </a:moveTo>
                <a:lnTo>
                  <a:pt x="859282" y="57251"/>
                </a:lnTo>
                <a:lnTo>
                  <a:pt x="864387" y="62344"/>
                </a:lnTo>
                <a:lnTo>
                  <a:pt x="864387" y="68605"/>
                </a:lnTo>
                <a:lnTo>
                  <a:pt x="864387" y="74904"/>
                </a:lnTo>
                <a:lnTo>
                  <a:pt x="859282" y="80010"/>
                </a:lnTo>
                <a:lnTo>
                  <a:pt x="853008" y="80010"/>
                </a:lnTo>
                <a:lnTo>
                  <a:pt x="846747" y="80010"/>
                </a:lnTo>
                <a:lnTo>
                  <a:pt x="841629" y="74904"/>
                </a:lnTo>
                <a:lnTo>
                  <a:pt x="841629" y="68605"/>
                </a:lnTo>
                <a:lnTo>
                  <a:pt x="841629" y="62344"/>
                </a:lnTo>
                <a:lnTo>
                  <a:pt x="846747" y="57251"/>
                </a:lnTo>
                <a:lnTo>
                  <a:pt x="853008" y="57251"/>
                </a:lnTo>
                <a:close/>
              </a:path>
              <a:path w="864870" h="186055">
                <a:moveTo>
                  <a:pt x="11379" y="57950"/>
                </a:moveTo>
                <a:lnTo>
                  <a:pt x="17653" y="57950"/>
                </a:lnTo>
                <a:lnTo>
                  <a:pt x="22758" y="63055"/>
                </a:lnTo>
                <a:lnTo>
                  <a:pt x="22758" y="69303"/>
                </a:lnTo>
                <a:lnTo>
                  <a:pt x="22758" y="75590"/>
                </a:lnTo>
                <a:lnTo>
                  <a:pt x="17653" y="80695"/>
                </a:lnTo>
                <a:lnTo>
                  <a:pt x="11379" y="80695"/>
                </a:lnTo>
                <a:lnTo>
                  <a:pt x="5118" y="80695"/>
                </a:lnTo>
                <a:lnTo>
                  <a:pt x="0" y="75590"/>
                </a:lnTo>
                <a:lnTo>
                  <a:pt x="0" y="69303"/>
                </a:lnTo>
                <a:lnTo>
                  <a:pt x="0" y="63055"/>
                </a:lnTo>
                <a:lnTo>
                  <a:pt x="5118" y="57950"/>
                </a:lnTo>
                <a:lnTo>
                  <a:pt x="11379" y="57950"/>
                </a:lnTo>
                <a:close/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9233077" y="3439375"/>
            <a:ext cx="27940" cy="27940"/>
            <a:chOff x="4178477" y="3439375"/>
            <a:chExt cx="27940" cy="27940"/>
          </a:xfrm>
        </p:grpSpPr>
        <p:sp>
          <p:nvSpPr>
            <p:cNvPr id="15" name="object 15"/>
            <p:cNvSpPr/>
            <p:nvPr/>
          </p:nvSpPr>
          <p:spPr>
            <a:xfrm>
              <a:off x="4180763" y="3441661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640" y="0"/>
                  </a:moveTo>
                  <a:lnTo>
                    <a:pt x="11366" y="0"/>
                  </a:lnTo>
                  <a:lnTo>
                    <a:pt x="5118" y="0"/>
                  </a:lnTo>
                  <a:lnTo>
                    <a:pt x="0" y="5118"/>
                  </a:lnTo>
                  <a:lnTo>
                    <a:pt x="0" y="17665"/>
                  </a:lnTo>
                  <a:lnTo>
                    <a:pt x="5118" y="22771"/>
                  </a:lnTo>
                  <a:lnTo>
                    <a:pt x="17640" y="22771"/>
                  </a:lnTo>
                  <a:lnTo>
                    <a:pt x="22758" y="17665"/>
                  </a:lnTo>
                  <a:lnTo>
                    <a:pt x="22758" y="5118"/>
                  </a:lnTo>
                  <a:lnTo>
                    <a:pt x="17640" y="0"/>
                  </a:lnTo>
                  <a:close/>
                </a:path>
              </a:pathLst>
            </a:custGeom>
            <a:solidFill>
              <a:srgbClr val="1072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80763" y="3441661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1366" y="0"/>
                  </a:moveTo>
                  <a:lnTo>
                    <a:pt x="17640" y="0"/>
                  </a:lnTo>
                  <a:lnTo>
                    <a:pt x="22758" y="5118"/>
                  </a:lnTo>
                  <a:lnTo>
                    <a:pt x="22758" y="11379"/>
                  </a:lnTo>
                  <a:lnTo>
                    <a:pt x="22758" y="17665"/>
                  </a:lnTo>
                  <a:lnTo>
                    <a:pt x="17640" y="22771"/>
                  </a:lnTo>
                  <a:lnTo>
                    <a:pt x="11366" y="22771"/>
                  </a:lnTo>
                  <a:lnTo>
                    <a:pt x="5118" y="22771"/>
                  </a:lnTo>
                  <a:lnTo>
                    <a:pt x="0" y="17665"/>
                  </a:lnTo>
                  <a:lnTo>
                    <a:pt x="0" y="11379"/>
                  </a:lnTo>
                  <a:lnTo>
                    <a:pt x="0" y="5118"/>
                  </a:lnTo>
                  <a:lnTo>
                    <a:pt x="5118" y="0"/>
                  </a:lnTo>
                  <a:lnTo>
                    <a:pt x="11366" y="0"/>
                  </a:lnTo>
                  <a:close/>
                </a:path>
              </a:pathLst>
            </a:custGeom>
            <a:ln w="4572">
              <a:solidFill>
                <a:srgbClr val="1072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7982852" y="1317651"/>
            <a:ext cx="2827655" cy="1409065"/>
            <a:chOff x="2928251" y="1317650"/>
            <a:chExt cx="2827655" cy="1409065"/>
          </a:xfrm>
        </p:grpSpPr>
        <p:sp>
          <p:nvSpPr>
            <p:cNvPr id="18" name="object 18"/>
            <p:cNvSpPr/>
            <p:nvPr/>
          </p:nvSpPr>
          <p:spPr>
            <a:xfrm>
              <a:off x="4183519" y="198330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652" y="0"/>
                  </a:moveTo>
                  <a:lnTo>
                    <a:pt x="11391" y="0"/>
                  </a:lnTo>
                  <a:lnTo>
                    <a:pt x="5118" y="0"/>
                  </a:lnTo>
                  <a:lnTo>
                    <a:pt x="0" y="5105"/>
                  </a:lnTo>
                  <a:lnTo>
                    <a:pt x="0" y="17652"/>
                  </a:lnTo>
                  <a:lnTo>
                    <a:pt x="5118" y="22758"/>
                  </a:lnTo>
                  <a:lnTo>
                    <a:pt x="17652" y="22758"/>
                  </a:lnTo>
                  <a:lnTo>
                    <a:pt x="22758" y="17652"/>
                  </a:lnTo>
                  <a:lnTo>
                    <a:pt x="22758" y="5105"/>
                  </a:lnTo>
                  <a:lnTo>
                    <a:pt x="17652" y="0"/>
                  </a:lnTo>
                  <a:close/>
                </a:path>
              </a:pathLst>
            </a:custGeom>
            <a:solidFill>
              <a:srgbClr val="1072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183519" y="198330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1391" y="0"/>
                  </a:moveTo>
                  <a:lnTo>
                    <a:pt x="17652" y="0"/>
                  </a:lnTo>
                  <a:lnTo>
                    <a:pt x="22758" y="5105"/>
                  </a:lnTo>
                  <a:lnTo>
                    <a:pt x="22758" y="11379"/>
                  </a:lnTo>
                  <a:lnTo>
                    <a:pt x="22758" y="17652"/>
                  </a:lnTo>
                  <a:lnTo>
                    <a:pt x="17652" y="22758"/>
                  </a:lnTo>
                  <a:lnTo>
                    <a:pt x="11391" y="22758"/>
                  </a:lnTo>
                  <a:lnTo>
                    <a:pt x="5118" y="22758"/>
                  </a:lnTo>
                  <a:lnTo>
                    <a:pt x="0" y="17652"/>
                  </a:lnTo>
                  <a:lnTo>
                    <a:pt x="0" y="11379"/>
                  </a:lnTo>
                  <a:lnTo>
                    <a:pt x="0" y="5105"/>
                  </a:lnTo>
                  <a:lnTo>
                    <a:pt x="5118" y="0"/>
                  </a:lnTo>
                  <a:lnTo>
                    <a:pt x="11391" y="0"/>
                  </a:lnTo>
                  <a:close/>
                </a:path>
              </a:pathLst>
            </a:custGeom>
            <a:ln w="4572">
              <a:solidFill>
                <a:srgbClr val="1072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31426" y="1320825"/>
              <a:ext cx="2821305" cy="1402715"/>
            </a:xfrm>
            <a:custGeom>
              <a:avLst/>
              <a:gdLst/>
              <a:ahLst/>
              <a:cxnLst/>
              <a:rect l="l" t="t" r="r" b="b"/>
              <a:pathLst>
                <a:path w="2821304" h="1402714">
                  <a:moveTo>
                    <a:pt x="0" y="1402702"/>
                  </a:moveTo>
                  <a:lnTo>
                    <a:pt x="0" y="0"/>
                  </a:lnTo>
                  <a:lnTo>
                    <a:pt x="2821165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9251238" y="3452699"/>
            <a:ext cx="1557020" cy="1905"/>
          </a:xfrm>
          <a:custGeom>
            <a:avLst/>
            <a:gdLst/>
            <a:ahLst/>
            <a:cxnLst/>
            <a:rect l="l" t="t" r="r" b="b"/>
            <a:pathLst>
              <a:path w="1557020" h="1904">
                <a:moveTo>
                  <a:pt x="0" y="1397"/>
                </a:moveTo>
                <a:lnTo>
                  <a:pt x="1556473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251238" y="1993646"/>
            <a:ext cx="981710" cy="1905"/>
          </a:xfrm>
          <a:custGeom>
            <a:avLst/>
            <a:gdLst/>
            <a:ahLst/>
            <a:cxnLst/>
            <a:rect l="l" t="t" r="r" b="b"/>
            <a:pathLst>
              <a:path w="981710" h="1905">
                <a:moveTo>
                  <a:pt x="0" y="1384"/>
                </a:moveTo>
                <a:lnTo>
                  <a:pt x="981392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835250" y="2720760"/>
            <a:ext cx="981710" cy="1905"/>
          </a:xfrm>
          <a:custGeom>
            <a:avLst/>
            <a:gdLst/>
            <a:ahLst/>
            <a:cxnLst/>
            <a:rect l="l" t="t" r="r" b="b"/>
            <a:pathLst>
              <a:path w="981710" h="1905">
                <a:moveTo>
                  <a:pt x="0" y="1384"/>
                </a:moveTo>
                <a:lnTo>
                  <a:pt x="981405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" name="object 24"/>
          <p:cNvGrpSpPr/>
          <p:nvPr/>
        </p:nvGrpSpPr>
        <p:grpSpPr>
          <a:xfrm>
            <a:off x="10125964" y="2019872"/>
            <a:ext cx="55244" cy="643255"/>
            <a:chOff x="5071364" y="2019871"/>
            <a:chExt cx="55244" cy="643255"/>
          </a:xfrm>
        </p:grpSpPr>
        <p:sp>
          <p:nvSpPr>
            <p:cNvPr id="25" name="object 25"/>
            <p:cNvSpPr/>
            <p:nvPr/>
          </p:nvSpPr>
          <p:spPr>
            <a:xfrm>
              <a:off x="5099189" y="2072322"/>
              <a:ext cx="0" cy="591185"/>
            </a:xfrm>
            <a:custGeom>
              <a:avLst/>
              <a:gdLst/>
              <a:ahLst/>
              <a:cxnLst/>
              <a:rect l="l" t="t" r="r" b="b"/>
              <a:pathLst>
                <a:path h="591185">
                  <a:moveTo>
                    <a:pt x="0" y="0"/>
                  </a:moveTo>
                  <a:lnTo>
                    <a:pt x="0" y="59061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072735" y="2021243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25031" y="0"/>
                  </a:moveTo>
                  <a:lnTo>
                    <a:pt x="0" y="66230"/>
                  </a:lnTo>
                  <a:lnTo>
                    <a:pt x="51981" y="66230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072735" y="2021243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66230"/>
                  </a:moveTo>
                  <a:lnTo>
                    <a:pt x="51981" y="66230"/>
                  </a:lnTo>
                  <a:lnTo>
                    <a:pt x="25031" y="0"/>
                  </a:lnTo>
                  <a:lnTo>
                    <a:pt x="0" y="662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9816896" y="1347267"/>
            <a:ext cx="55244" cy="267335"/>
            <a:chOff x="4762296" y="1347266"/>
            <a:chExt cx="55244" cy="267335"/>
          </a:xfrm>
        </p:grpSpPr>
        <p:sp>
          <p:nvSpPr>
            <p:cNvPr id="29" name="object 29"/>
            <p:cNvSpPr/>
            <p:nvPr/>
          </p:nvSpPr>
          <p:spPr>
            <a:xfrm>
              <a:off x="4789449" y="1399717"/>
              <a:ext cx="0" cy="214629"/>
            </a:xfrm>
            <a:custGeom>
              <a:avLst/>
              <a:gdLst/>
              <a:ahLst/>
              <a:cxnLst/>
              <a:rect l="l" t="t" r="r" b="b"/>
              <a:pathLst>
                <a:path h="214630">
                  <a:moveTo>
                    <a:pt x="0" y="0"/>
                  </a:moveTo>
                  <a:lnTo>
                    <a:pt x="0" y="21442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763668" y="1348638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25031" y="0"/>
                  </a:moveTo>
                  <a:lnTo>
                    <a:pt x="0" y="66230"/>
                  </a:lnTo>
                  <a:lnTo>
                    <a:pt x="51993" y="66230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763668" y="1348638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66230"/>
                  </a:moveTo>
                  <a:lnTo>
                    <a:pt x="51993" y="66230"/>
                  </a:lnTo>
                  <a:lnTo>
                    <a:pt x="25031" y="0"/>
                  </a:lnTo>
                  <a:lnTo>
                    <a:pt x="0" y="662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9308503" y="1345197"/>
            <a:ext cx="55244" cy="394335"/>
            <a:chOff x="4253903" y="1345196"/>
            <a:chExt cx="55244" cy="394335"/>
          </a:xfrm>
        </p:grpSpPr>
        <p:sp>
          <p:nvSpPr>
            <p:cNvPr id="33" name="object 33"/>
            <p:cNvSpPr/>
            <p:nvPr/>
          </p:nvSpPr>
          <p:spPr>
            <a:xfrm>
              <a:off x="4281754" y="1398130"/>
              <a:ext cx="0" cy="341630"/>
            </a:xfrm>
            <a:custGeom>
              <a:avLst/>
              <a:gdLst/>
              <a:ahLst/>
              <a:cxnLst/>
              <a:rect l="l" t="t" r="r" b="b"/>
              <a:pathLst>
                <a:path h="341630">
                  <a:moveTo>
                    <a:pt x="0" y="0"/>
                  </a:moveTo>
                  <a:lnTo>
                    <a:pt x="0" y="34109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55274" y="1346568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25019" y="0"/>
                  </a:moveTo>
                  <a:lnTo>
                    <a:pt x="0" y="66230"/>
                  </a:lnTo>
                  <a:lnTo>
                    <a:pt x="51968" y="66230"/>
                  </a:lnTo>
                  <a:lnTo>
                    <a:pt x="250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255274" y="1346568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66230"/>
                  </a:moveTo>
                  <a:lnTo>
                    <a:pt x="51968" y="66230"/>
                  </a:lnTo>
                  <a:lnTo>
                    <a:pt x="25019" y="0"/>
                  </a:lnTo>
                  <a:lnTo>
                    <a:pt x="0" y="6623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816896" y="1745475"/>
            <a:ext cx="55244" cy="213360"/>
            <a:chOff x="4762296" y="1745475"/>
            <a:chExt cx="55244" cy="213360"/>
          </a:xfrm>
        </p:grpSpPr>
        <p:sp>
          <p:nvSpPr>
            <p:cNvPr id="37" name="object 37"/>
            <p:cNvSpPr/>
            <p:nvPr/>
          </p:nvSpPr>
          <p:spPr>
            <a:xfrm>
              <a:off x="4789449" y="1745475"/>
              <a:ext cx="0" cy="161290"/>
            </a:xfrm>
            <a:custGeom>
              <a:avLst/>
              <a:gdLst/>
              <a:ahLst/>
              <a:cxnLst/>
              <a:rect l="l" t="t" r="r" b="b"/>
              <a:pathLst>
                <a:path h="161289">
                  <a:moveTo>
                    <a:pt x="0" y="16101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763668" y="1890877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51993" y="0"/>
                  </a:moveTo>
                  <a:lnTo>
                    <a:pt x="0" y="0"/>
                  </a:lnTo>
                  <a:lnTo>
                    <a:pt x="25031" y="66205"/>
                  </a:lnTo>
                  <a:lnTo>
                    <a:pt x="51993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763668" y="1890877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0"/>
                  </a:moveTo>
                  <a:lnTo>
                    <a:pt x="51993" y="0"/>
                  </a:lnTo>
                  <a:lnTo>
                    <a:pt x="25031" y="66205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10125964" y="2782291"/>
            <a:ext cx="55244" cy="652145"/>
            <a:chOff x="5071364" y="2782290"/>
            <a:chExt cx="55244" cy="652145"/>
          </a:xfrm>
        </p:grpSpPr>
        <p:sp>
          <p:nvSpPr>
            <p:cNvPr id="41" name="object 41"/>
            <p:cNvSpPr/>
            <p:nvPr/>
          </p:nvSpPr>
          <p:spPr>
            <a:xfrm>
              <a:off x="5099189" y="2782290"/>
              <a:ext cx="0" cy="599440"/>
            </a:xfrm>
            <a:custGeom>
              <a:avLst/>
              <a:gdLst/>
              <a:ahLst/>
              <a:cxnLst/>
              <a:rect l="l" t="t" r="r" b="b"/>
              <a:pathLst>
                <a:path h="599439">
                  <a:moveTo>
                    <a:pt x="0" y="599313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072735" y="3366465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51981" y="0"/>
                  </a:moveTo>
                  <a:lnTo>
                    <a:pt x="0" y="0"/>
                  </a:lnTo>
                  <a:lnTo>
                    <a:pt x="25031" y="66230"/>
                  </a:lnTo>
                  <a:lnTo>
                    <a:pt x="519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072735" y="3366465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0"/>
                  </a:moveTo>
                  <a:lnTo>
                    <a:pt x="51981" y="0"/>
                  </a:lnTo>
                  <a:lnTo>
                    <a:pt x="25031" y="6623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9308503" y="1868729"/>
            <a:ext cx="55244" cy="837565"/>
            <a:chOff x="4253903" y="1868728"/>
            <a:chExt cx="55244" cy="837565"/>
          </a:xfrm>
        </p:grpSpPr>
        <p:sp>
          <p:nvSpPr>
            <p:cNvPr id="45" name="object 45"/>
            <p:cNvSpPr/>
            <p:nvPr/>
          </p:nvSpPr>
          <p:spPr>
            <a:xfrm>
              <a:off x="4281030" y="1868728"/>
              <a:ext cx="0" cy="786130"/>
            </a:xfrm>
            <a:custGeom>
              <a:avLst/>
              <a:gdLst/>
              <a:ahLst/>
              <a:cxnLst/>
              <a:rect l="l" t="t" r="r" b="b"/>
              <a:pathLst>
                <a:path h="786130">
                  <a:moveTo>
                    <a:pt x="0" y="785545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255274" y="2638666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51968" y="0"/>
                  </a:moveTo>
                  <a:lnTo>
                    <a:pt x="0" y="0"/>
                  </a:lnTo>
                  <a:lnTo>
                    <a:pt x="25019" y="66217"/>
                  </a:lnTo>
                  <a:lnTo>
                    <a:pt x="51968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255274" y="2638666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0"/>
                  </a:moveTo>
                  <a:lnTo>
                    <a:pt x="51968" y="0"/>
                  </a:lnTo>
                  <a:lnTo>
                    <a:pt x="25019" y="66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9584423" y="2012290"/>
            <a:ext cx="55244" cy="290195"/>
            <a:chOff x="4529823" y="2012289"/>
            <a:chExt cx="55244" cy="290195"/>
          </a:xfrm>
        </p:grpSpPr>
        <p:sp>
          <p:nvSpPr>
            <p:cNvPr id="49" name="object 49"/>
            <p:cNvSpPr/>
            <p:nvPr/>
          </p:nvSpPr>
          <p:spPr>
            <a:xfrm>
              <a:off x="4556975" y="2064410"/>
              <a:ext cx="0" cy="238125"/>
            </a:xfrm>
            <a:custGeom>
              <a:avLst/>
              <a:gdLst/>
              <a:ahLst/>
              <a:cxnLst/>
              <a:rect l="l" t="t" r="r" b="b"/>
              <a:pathLst>
                <a:path h="238125">
                  <a:moveTo>
                    <a:pt x="0" y="0"/>
                  </a:moveTo>
                  <a:lnTo>
                    <a:pt x="0" y="237528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531194" y="2013661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25019" y="0"/>
                  </a:moveTo>
                  <a:lnTo>
                    <a:pt x="0" y="66217"/>
                  </a:lnTo>
                  <a:lnTo>
                    <a:pt x="51981" y="66217"/>
                  </a:lnTo>
                  <a:lnTo>
                    <a:pt x="25019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31194" y="2013661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66217"/>
                  </a:moveTo>
                  <a:lnTo>
                    <a:pt x="51981" y="66217"/>
                  </a:lnTo>
                  <a:lnTo>
                    <a:pt x="25019" y="0"/>
                  </a:lnTo>
                  <a:lnTo>
                    <a:pt x="0" y="662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9584423" y="2420073"/>
            <a:ext cx="55244" cy="289560"/>
            <a:chOff x="4529823" y="2420073"/>
            <a:chExt cx="55244" cy="289560"/>
          </a:xfrm>
        </p:grpSpPr>
        <p:sp>
          <p:nvSpPr>
            <p:cNvPr id="53" name="object 53"/>
            <p:cNvSpPr/>
            <p:nvPr/>
          </p:nvSpPr>
          <p:spPr>
            <a:xfrm>
              <a:off x="4556975" y="2420073"/>
              <a:ext cx="0" cy="238125"/>
            </a:xfrm>
            <a:custGeom>
              <a:avLst/>
              <a:gdLst/>
              <a:ahLst/>
              <a:cxnLst/>
              <a:rect l="l" t="t" r="r" b="b"/>
              <a:pathLst>
                <a:path h="238125">
                  <a:moveTo>
                    <a:pt x="0" y="23754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31194" y="2641434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51981" y="0"/>
                  </a:moveTo>
                  <a:lnTo>
                    <a:pt x="0" y="0"/>
                  </a:lnTo>
                  <a:lnTo>
                    <a:pt x="25019" y="66217"/>
                  </a:lnTo>
                  <a:lnTo>
                    <a:pt x="5198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31194" y="2641434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0"/>
                  </a:moveTo>
                  <a:lnTo>
                    <a:pt x="51981" y="0"/>
                  </a:lnTo>
                  <a:lnTo>
                    <a:pt x="25019" y="66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9585820" y="2739403"/>
            <a:ext cx="55244" cy="290195"/>
            <a:chOff x="4531220" y="2739402"/>
            <a:chExt cx="55244" cy="290195"/>
          </a:xfrm>
        </p:grpSpPr>
        <p:sp>
          <p:nvSpPr>
            <p:cNvPr id="57" name="object 57"/>
            <p:cNvSpPr/>
            <p:nvPr/>
          </p:nvSpPr>
          <p:spPr>
            <a:xfrm>
              <a:off x="4558347" y="2791510"/>
              <a:ext cx="0" cy="238125"/>
            </a:xfrm>
            <a:custGeom>
              <a:avLst/>
              <a:gdLst/>
              <a:ahLst/>
              <a:cxnLst/>
              <a:rect l="l" t="t" r="r" b="b"/>
              <a:pathLst>
                <a:path h="238125">
                  <a:moveTo>
                    <a:pt x="0" y="0"/>
                  </a:moveTo>
                  <a:lnTo>
                    <a:pt x="0" y="237553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532591" y="2740774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25006" y="0"/>
                  </a:moveTo>
                  <a:lnTo>
                    <a:pt x="0" y="66217"/>
                  </a:lnTo>
                  <a:lnTo>
                    <a:pt x="51955" y="66217"/>
                  </a:lnTo>
                  <a:lnTo>
                    <a:pt x="25006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532591" y="2740774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66217"/>
                  </a:moveTo>
                  <a:lnTo>
                    <a:pt x="51955" y="66217"/>
                  </a:lnTo>
                  <a:lnTo>
                    <a:pt x="25006" y="0"/>
                  </a:lnTo>
                  <a:lnTo>
                    <a:pt x="0" y="66217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9585820" y="3147186"/>
            <a:ext cx="55244" cy="289560"/>
            <a:chOff x="4531220" y="3147186"/>
            <a:chExt cx="55244" cy="289560"/>
          </a:xfrm>
        </p:grpSpPr>
        <p:sp>
          <p:nvSpPr>
            <p:cNvPr id="61" name="object 61"/>
            <p:cNvSpPr/>
            <p:nvPr/>
          </p:nvSpPr>
          <p:spPr>
            <a:xfrm>
              <a:off x="4558347" y="3147186"/>
              <a:ext cx="0" cy="238125"/>
            </a:xfrm>
            <a:custGeom>
              <a:avLst/>
              <a:gdLst/>
              <a:ahLst/>
              <a:cxnLst/>
              <a:rect l="l" t="t" r="r" b="b"/>
              <a:pathLst>
                <a:path h="238125">
                  <a:moveTo>
                    <a:pt x="0" y="23754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532591" y="3368547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51955" y="0"/>
                  </a:moveTo>
                  <a:lnTo>
                    <a:pt x="0" y="0"/>
                  </a:lnTo>
                  <a:lnTo>
                    <a:pt x="25006" y="66217"/>
                  </a:lnTo>
                  <a:lnTo>
                    <a:pt x="51955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532591" y="3368547"/>
              <a:ext cx="52069" cy="66675"/>
            </a:xfrm>
            <a:custGeom>
              <a:avLst/>
              <a:gdLst/>
              <a:ahLst/>
              <a:cxnLst/>
              <a:rect l="l" t="t" r="r" b="b"/>
              <a:pathLst>
                <a:path w="52070" h="66675">
                  <a:moveTo>
                    <a:pt x="0" y="0"/>
                  </a:moveTo>
                  <a:lnTo>
                    <a:pt x="51955" y="0"/>
                  </a:lnTo>
                  <a:lnTo>
                    <a:pt x="25006" y="66217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/>
          <p:nvPr/>
        </p:nvSpPr>
        <p:spPr>
          <a:xfrm>
            <a:off x="8559991" y="2724912"/>
            <a:ext cx="266065" cy="640715"/>
          </a:xfrm>
          <a:custGeom>
            <a:avLst/>
            <a:gdLst/>
            <a:ahLst/>
            <a:cxnLst/>
            <a:rect l="l" t="t" r="r" b="b"/>
            <a:pathLst>
              <a:path w="266064" h="640714">
                <a:moveTo>
                  <a:pt x="82092" y="640181"/>
                </a:moveTo>
                <a:lnTo>
                  <a:pt x="146113" y="640181"/>
                </a:lnTo>
              </a:path>
              <a:path w="266064" h="640714">
                <a:moveTo>
                  <a:pt x="55181" y="603631"/>
                </a:moveTo>
                <a:lnTo>
                  <a:pt x="173837" y="603631"/>
                </a:lnTo>
              </a:path>
              <a:path w="266064" h="640714">
                <a:moveTo>
                  <a:pt x="27597" y="566369"/>
                </a:moveTo>
                <a:lnTo>
                  <a:pt x="200736" y="566369"/>
                </a:lnTo>
              </a:path>
              <a:path w="266064" h="640714">
                <a:moveTo>
                  <a:pt x="0" y="529793"/>
                </a:moveTo>
                <a:lnTo>
                  <a:pt x="227660" y="529793"/>
                </a:lnTo>
              </a:path>
              <a:path w="266064" h="640714">
                <a:moveTo>
                  <a:pt x="265595" y="0"/>
                </a:moveTo>
                <a:lnTo>
                  <a:pt x="115900" y="352488"/>
                </a:lnTo>
                <a:lnTo>
                  <a:pt x="115900" y="530479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" name="object 65"/>
          <p:cNvGrpSpPr/>
          <p:nvPr/>
        </p:nvGrpSpPr>
        <p:grpSpPr>
          <a:xfrm>
            <a:off x="8323414" y="6103544"/>
            <a:ext cx="3716020" cy="2905125"/>
            <a:chOff x="3268814" y="6103543"/>
            <a:chExt cx="3716020" cy="2905125"/>
          </a:xfrm>
        </p:grpSpPr>
        <p:pic>
          <p:nvPicPr>
            <p:cNvPr id="66" name="object 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68814" y="6103543"/>
              <a:ext cx="3715689" cy="2904705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3680231" y="6352400"/>
              <a:ext cx="2858770" cy="0"/>
            </a:xfrm>
            <a:custGeom>
              <a:avLst/>
              <a:gdLst/>
              <a:ahLst/>
              <a:cxnLst/>
              <a:rect l="l" t="t" r="r" b="b"/>
              <a:pathLst>
                <a:path w="2858770">
                  <a:moveTo>
                    <a:pt x="0" y="0"/>
                  </a:moveTo>
                  <a:lnTo>
                    <a:pt x="2858757" y="0"/>
                  </a:lnTo>
                </a:path>
              </a:pathLst>
            </a:custGeom>
            <a:ln w="6400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305843" y="6444907"/>
              <a:ext cx="100965" cy="90805"/>
            </a:xfrm>
            <a:custGeom>
              <a:avLst/>
              <a:gdLst/>
              <a:ahLst/>
              <a:cxnLst/>
              <a:rect l="l" t="t" r="r" b="b"/>
              <a:pathLst>
                <a:path w="100964" h="90804">
                  <a:moveTo>
                    <a:pt x="0" y="90716"/>
                  </a:moveTo>
                  <a:lnTo>
                    <a:pt x="100596" y="0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7539000" y="6481851"/>
            <a:ext cx="103505" cy="500380"/>
            <a:chOff x="2484399" y="6481851"/>
            <a:chExt cx="103505" cy="500380"/>
          </a:xfrm>
        </p:grpSpPr>
        <p:pic>
          <p:nvPicPr>
            <p:cNvPr id="70" name="object 7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84399" y="6481851"/>
              <a:ext cx="101625" cy="101625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84399" y="6607797"/>
              <a:ext cx="101625" cy="101625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86050" y="6743128"/>
              <a:ext cx="101638" cy="101638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86063" y="6880021"/>
              <a:ext cx="101625" cy="101650"/>
            </a:xfrm>
            <a:prstGeom prst="rect">
              <a:avLst/>
            </a:prstGeom>
          </p:spPr>
        </p:pic>
      </p:grpSp>
      <p:pic>
        <p:nvPicPr>
          <p:cNvPr id="74" name="object 7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449574" y="7064095"/>
            <a:ext cx="101638" cy="101638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389743" y="7099972"/>
            <a:ext cx="101625" cy="101638"/>
          </a:xfrm>
          <a:prstGeom prst="rect">
            <a:avLst/>
          </a:prstGeom>
        </p:spPr>
      </p:pic>
      <p:pic>
        <p:nvPicPr>
          <p:cNvPr id="76" name="object 7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259047" y="8342579"/>
            <a:ext cx="101638" cy="101638"/>
          </a:xfrm>
          <a:prstGeom prst="rect">
            <a:avLst/>
          </a:prstGeom>
        </p:spPr>
      </p:pic>
      <p:pic>
        <p:nvPicPr>
          <p:cNvPr id="77" name="object 7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1783466" y="8174494"/>
            <a:ext cx="101650" cy="101638"/>
          </a:xfrm>
          <a:prstGeom prst="rect">
            <a:avLst/>
          </a:prstGeom>
        </p:spPr>
      </p:pic>
      <p:sp>
        <p:nvSpPr>
          <p:cNvPr id="78" name="object 78"/>
          <p:cNvSpPr txBox="1"/>
          <p:nvPr/>
        </p:nvSpPr>
        <p:spPr>
          <a:xfrm>
            <a:off x="7957730" y="483509"/>
            <a:ext cx="3857625" cy="5660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esta </a:t>
            </a:r>
            <a:r>
              <a:rPr sz="850" spc="-20" dirty="0">
                <a:latin typeface="Lucida Sans Unicode"/>
                <a:cs typeface="Lucida Sans Unicode"/>
              </a:rPr>
              <a:t>aplicación,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5" dirty="0">
                <a:latin typeface="Lucida Sans Unicode"/>
                <a:cs typeface="Lucida Sans Unicode"/>
              </a:rPr>
              <a:t>devanado </a:t>
            </a:r>
            <a:r>
              <a:rPr sz="850" spc="-10" dirty="0">
                <a:latin typeface="Lucida Sans Unicode"/>
                <a:cs typeface="Lucida Sans Unicode"/>
              </a:rPr>
              <a:t>secundario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5" dirty="0">
                <a:latin typeface="Lucida Sans Unicode"/>
                <a:cs typeface="Lucida Sans Unicode"/>
              </a:rPr>
              <a:t>transformador de </a:t>
            </a:r>
            <a:r>
              <a:rPr sz="850" spc="-20" dirty="0">
                <a:latin typeface="Lucida Sans Unicode"/>
                <a:cs typeface="Lucida Sans Unicode"/>
              </a:rPr>
              <a:t>servicios </a:t>
            </a:r>
            <a:r>
              <a:rPr sz="850" spc="-1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públicos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proporciona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65" dirty="0">
                <a:latin typeface="Lucida Sans Unicode"/>
                <a:cs typeface="Lucida Sans Unicode"/>
              </a:rPr>
              <a:t>480/277</a:t>
            </a:r>
            <a:r>
              <a:rPr sz="850" spc="-50" dirty="0">
                <a:latin typeface="Lucida Sans Unicode"/>
                <a:cs typeface="Lucida Sans Unicode"/>
              </a:rPr>
              <a:t> VCA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necesarios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alimentar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sistema.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894715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8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0833225" y="1205890"/>
            <a:ext cx="10668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55" dirty="0">
                <a:latin typeface="Lucida Sans Unicode"/>
                <a:cs typeface="Lucida Sans Unicode"/>
              </a:rPr>
              <a:t>A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9114255" y="1609660"/>
            <a:ext cx="921385" cy="22698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523240">
              <a:spcBef>
                <a:spcPts val="229"/>
              </a:spcBef>
            </a:pPr>
            <a:r>
              <a:rPr sz="600" spc="-40" dirty="0">
                <a:latin typeface="Lucida Sans Unicode"/>
                <a:cs typeface="Lucida Sans Unicode"/>
              </a:rPr>
              <a:t>480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spcBef>
                <a:spcPts val="130"/>
              </a:spcBef>
            </a:pPr>
            <a:r>
              <a:rPr sz="600" spc="-40" dirty="0">
                <a:latin typeface="Lucida Sans Unicode"/>
                <a:cs typeface="Lucida Sans Unicode"/>
              </a:rPr>
              <a:t>277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0266920" y="1889930"/>
            <a:ext cx="10795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70" dirty="0">
                <a:latin typeface="Lucida Sans Unicode"/>
                <a:cs typeface="Lucida Sans Unicode"/>
              </a:rPr>
              <a:t>B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9394939" y="2303907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latin typeface="Lucida Sans Unicode"/>
                <a:cs typeface="Lucida Sans Unicode"/>
              </a:rPr>
              <a:t>277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0467822" y="2351062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latin typeface="Lucida Sans Unicode"/>
                <a:cs typeface="Lucida Sans Unicode"/>
              </a:rPr>
              <a:t>480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9935717" y="2668372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latin typeface="Lucida Sans Unicode"/>
                <a:cs typeface="Lucida Sans Unicode"/>
              </a:rPr>
              <a:t>480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392424" y="3034347"/>
            <a:ext cx="41020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40" dirty="0">
                <a:latin typeface="Lucida Sans Unicode"/>
                <a:cs typeface="Lucida Sans Unicode"/>
              </a:rPr>
              <a:t>277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voltios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7957730" y="3354705"/>
            <a:ext cx="4340225" cy="23914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84170">
              <a:spcBef>
                <a:spcPts val="100"/>
              </a:spcBef>
            </a:pPr>
            <a:r>
              <a:rPr sz="1000" spc="-60" dirty="0">
                <a:latin typeface="Lucida Sans Unicode"/>
                <a:cs typeface="Lucida Sans Unicode"/>
              </a:rPr>
              <a:t>C</a:t>
            </a:r>
            <a:endParaRPr sz="10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50">
              <a:latin typeface="Lucida Sans Unicode"/>
              <a:cs typeface="Lucida Sans Unicode"/>
            </a:endParaRPr>
          </a:p>
          <a:p>
            <a:pPr marL="12700" marR="163830">
              <a:lnSpc>
                <a:spcPct val="114300"/>
              </a:lnSpc>
            </a:pPr>
            <a:r>
              <a:rPr sz="1050" spc="-5" dirty="0">
                <a:latin typeface="Lucida Sans Unicode"/>
                <a:cs typeface="Lucida Sans Unicode"/>
              </a:rPr>
              <a:t>La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energía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la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empresa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servicios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públicos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se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mide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y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entra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5" dirty="0">
                <a:latin typeface="Lucida Sans Unicode"/>
                <a:cs typeface="Lucida Sans Unicode"/>
              </a:rPr>
              <a:t>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la </a:t>
            </a:r>
            <a:r>
              <a:rPr sz="1050" spc="-32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planta </a:t>
            </a:r>
            <a:r>
              <a:rPr sz="1050" spc="5" dirty="0">
                <a:latin typeface="Lucida Sans Unicode"/>
                <a:cs typeface="Lucida Sans Unicode"/>
              </a:rPr>
              <a:t>a </a:t>
            </a:r>
            <a:r>
              <a:rPr sz="1050" spc="-10" dirty="0">
                <a:latin typeface="Lucida Sans Unicode"/>
                <a:cs typeface="Lucida Sans Unicode"/>
              </a:rPr>
              <a:t>través </a:t>
            </a:r>
            <a:r>
              <a:rPr sz="1050" spc="-5" dirty="0">
                <a:latin typeface="Lucida Sans Unicode"/>
                <a:cs typeface="Lucida Sans Unicode"/>
              </a:rPr>
              <a:t>de un </a:t>
            </a:r>
            <a:r>
              <a:rPr sz="1050" spc="-10" dirty="0">
                <a:latin typeface="Lucida Sans Unicode"/>
                <a:cs typeface="Lucida Sans Unicode"/>
              </a:rPr>
              <a:t>tablero </a:t>
            </a:r>
            <a:r>
              <a:rPr sz="1050" spc="-5" dirty="0">
                <a:latin typeface="Lucida Sans Unicode"/>
                <a:cs typeface="Lucida Sans Unicode"/>
              </a:rPr>
              <a:t>de </a:t>
            </a:r>
            <a:r>
              <a:rPr sz="1050" spc="-25" dirty="0">
                <a:latin typeface="Lucida Sans Unicode"/>
                <a:cs typeface="Lucida Sans Unicode"/>
              </a:rPr>
              <a:t>distribución. </a:t>
            </a:r>
            <a:r>
              <a:rPr sz="1050" spc="-10" dirty="0">
                <a:latin typeface="Lucida Sans Unicode"/>
                <a:cs typeface="Lucida Sans Unicode"/>
              </a:rPr>
              <a:t>El cuadro incorpora </a:t>
            </a:r>
            <a:r>
              <a:rPr sz="1050" spc="-32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un </a:t>
            </a:r>
            <a:r>
              <a:rPr sz="1050" spc="-15" dirty="0">
                <a:latin typeface="Lucida Sans Unicode"/>
                <a:cs typeface="Lucida Sans Unicode"/>
              </a:rPr>
              <a:t>disyuntor </a:t>
            </a:r>
            <a:r>
              <a:rPr sz="1050" spc="-20" dirty="0">
                <a:latin typeface="Lucida Sans Unicode"/>
                <a:cs typeface="Lucida Sans Unicode"/>
              </a:rPr>
              <a:t>principal </a:t>
            </a:r>
            <a:r>
              <a:rPr sz="1050" spc="-15" dirty="0">
                <a:latin typeface="Lucida Sans Unicode"/>
                <a:cs typeface="Lucida Sans Unicode"/>
              </a:rPr>
              <a:t>y disyuntores </a:t>
            </a:r>
            <a:r>
              <a:rPr sz="1050" dirty="0">
                <a:latin typeface="Lucida Sans Unicode"/>
                <a:cs typeface="Lucida Sans Unicode"/>
              </a:rPr>
              <a:t>para </a:t>
            </a:r>
            <a:r>
              <a:rPr sz="1050" spc="-10" dirty="0">
                <a:latin typeface="Lucida Sans Unicode"/>
                <a:cs typeface="Lucida Sans Unicode"/>
              </a:rPr>
              <a:t>cada uno </a:t>
            </a:r>
            <a:r>
              <a:rPr sz="1050" spc="-5" dirty="0">
                <a:latin typeface="Lucida Sans Unicode"/>
                <a:cs typeface="Lucida Sans Unicode"/>
              </a:rPr>
              <a:t>de </a:t>
            </a:r>
            <a:r>
              <a:rPr sz="1050" spc="-25" dirty="0">
                <a:latin typeface="Lucida Sans Unicode"/>
                <a:cs typeface="Lucida Sans Unicode"/>
              </a:rPr>
              <a:t>los </a:t>
            </a:r>
            <a:r>
              <a:rPr sz="1050" spc="-10" dirty="0">
                <a:latin typeface="Lucida Sans Unicode"/>
                <a:cs typeface="Lucida Sans Unicode"/>
              </a:rPr>
              <a:t>tres </a:t>
            </a:r>
            <a:r>
              <a:rPr sz="1050" spc="-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alimentadores.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30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alimentador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izquierda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alimenta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que,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su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35" dirty="0">
                <a:latin typeface="Lucida Sans Unicode"/>
                <a:cs typeface="Lucida Sans Unicode"/>
              </a:rPr>
              <a:t>vez, </a:t>
            </a:r>
            <a:r>
              <a:rPr sz="900" spc="-3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alimenta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motor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trifásico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5" dirty="0">
                <a:latin typeface="Lucida Sans Unicode"/>
                <a:cs typeface="Lucida Sans Unicode"/>
              </a:rPr>
              <a:t>480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voltios.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alimentador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medio </a:t>
            </a:r>
            <a:r>
              <a:rPr sz="900" spc="-26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alimenta otro tablero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15" dirty="0">
                <a:latin typeface="Lucida Sans Unicode"/>
                <a:cs typeface="Lucida Sans Unicode"/>
              </a:rPr>
              <a:t>divide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energía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tres </a:t>
            </a:r>
            <a:r>
              <a:rPr sz="900" spc="-20" dirty="0">
                <a:latin typeface="Lucida Sans Unicode"/>
                <a:cs typeface="Lucida Sans Unicode"/>
              </a:rPr>
              <a:t>circuitos </a:t>
            </a:r>
            <a:r>
              <a:rPr sz="900" spc="-1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trifásicos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tres </a:t>
            </a:r>
            <a:r>
              <a:rPr sz="900" spc="-25" dirty="0">
                <a:latin typeface="Lucida Sans Unicode"/>
                <a:cs typeface="Lucida Sans Unicode"/>
              </a:rPr>
              <a:t>hilos. </a:t>
            </a:r>
            <a:r>
              <a:rPr sz="900" spc="-15" dirty="0">
                <a:latin typeface="Lucida Sans Unicode"/>
                <a:cs typeface="Lucida Sans Unicode"/>
              </a:rPr>
              <a:t>Cada </a:t>
            </a:r>
            <a:r>
              <a:rPr sz="900" spc="-20" dirty="0">
                <a:latin typeface="Lucida Sans Unicode"/>
                <a:cs typeface="Lucida Sans Unicode"/>
              </a:rPr>
              <a:t>circuito </a:t>
            </a:r>
            <a:r>
              <a:rPr sz="900" spc="-10" dirty="0">
                <a:latin typeface="Lucida Sans Unicode"/>
                <a:cs typeface="Lucida Sans Unicode"/>
              </a:rPr>
              <a:t>alimenta </a:t>
            </a:r>
            <a:r>
              <a:rPr sz="900" spc="-5" dirty="0">
                <a:latin typeface="Lucida Sans Unicode"/>
                <a:cs typeface="Lucida Sans Unicode"/>
              </a:rPr>
              <a:t>un tramo de </a:t>
            </a:r>
            <a:r>
              <a:rPr sz="900" spc="-15" dirty="0">
                <a:latin typeface="Lucida Sans Unicode"/>
                <a:cs typeface="Lucida Sans Unicode"/>
              </a:rPr>
              <a:t>electroducto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1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motores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55" dirty="0">
                <a:latin typeface="Lucida Sans Unicode"/>
                <a:cs typeface="Lucida Sans Unicode"/>
              </a:rPr>
              <a:t>480 </a:t>
            </a:r>
            <a:r>
              <a:rPr sz="900" spc="-25" dirty="0">
                <a:latin typeface="Lucida Sans Unicode"/>
                <a:cs typeface="Lucida Sans Unicode"/>
              </a:rPr>
              <a:t>voltios. </a:t>
            </a:r>
            <a:r>
              <a:rPr sz="900" spc="-10" dirty="0">
                <a:latin typeface="Lucida Sans Unicode"/>
                <a:cs typeface="Lucida Sans Unicode"/>
              </a:rPr>
              <a:t>El alimentador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derecha </a:t>
            </a:r>
            <a:r>
              <a:rPr sz="900" spc="-15" dirty="0">
                <a:latin typeface="Lucida Sans Unicode"/>
                <a:cs typeface="Lucida Sans Unicode"/>
              </a:rPr>
              <a:t>suministra </a:t>
            </a:r>
            <a:r>
              <a:rPr sz="900" spc="-5" dirty="0">
                <a:latin typeface="Lucida Sans Unicode"/>
                <a:cs typeface="Lucida Sans Unicode"/>
              </a:rPr>
              <a:t>energía 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70" dirty="0">
                <a:latin typeface="Lucida Sans Unicode"/>
                <a:cs typeface="Lucida Sans Unicode"/>
              </a:rPr>
              <a:t>208/20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voltios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conectados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iluminación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receptáculos.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528824" y="6164562"/>
            <a:ext cx="80899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latin typeface="Lucida Sans Unicode"/>
                <a:cs typeface="Lucida Sans Unicode"/>
              </a:rPr>
              <a:t>Medidor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y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enchufe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592690" y="6202738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0047770" y="6153958"/>
            <a:ext cx="196596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latin typeface="Lucida Sans Unicode"/>
                <a:cs typeface="Lucida Sans Unicode"/>
              </a:rPr>
              <a:t>Suministro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1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servicios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públicos, </a:t>
            </a:r>
            <a:r>
              <a:rPr sz="500" spc="-40" dirty="0">
                <a:latin typeface="Lucida Sans Unicode"/>
                <a:cs typeface="Lucida Sans Unicode"/>
              </a:rPr>
              <a:t>480/277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voltios, trifásico, </a:t>
            </a:r>
            <a:r>
              <a:rPr sz="500" spc="-35" dirty="0">
                <a:latin typeface="Lucida Sans Unicode"/>
                <a:cs typeface="Lucida Sans Unicode"/>
              </a:rPr>
              <a:t>4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hilos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0151998" y="6368952"/>
            <a:ext cx="1617980" cy="436245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350520">
              <a:spcBef>
                <a:spcPts val="355"/>
              </a:spcBef>
            </a:pPr>
            <a:r>
              <a:rPr sz="500" spc="-10" dirty="0">
                <a:latin typeface="Lucida Sans Unicode"/>
                <a:cs typeface="Lucida Sans Unicode"/>
              </a:rPr>
              <a:t>Distribución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energía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principal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endParaRPr sz="500">
              <a:latin typeface="Lucida Sans Unicode"/>
              <a:cs typeface="Lucida Sans Unicode"/>
            </a:endParaRPr>
          </a:p>
          <a:p>
            <a:pPr marL="38100">
              <a:spcBef>
                <a:spcPts val="355"/>
              </a:spcBef>
              <a:tabLst>
                <a:tab pos="359410" algn="l"/>
              </a:tabLst>
            </a:pPr>
            <a:r>
              <a:rPr sz="700" spc="5" dirty="0">
                <a:latin typeface="Lucida Sans Unicode"/>
                <a:cs typeface="Lucida Sans Unicode"/>
              </a:rPr>
              <a:t>GFP	</a:t>
            </a:r>
            <a:r>
              <a:rPr sz="750" spc="-15" baseline="5555" dirty="0">
                <a:latin typeface="Lucida Sans Unicode"/>
                <a:cs typeface="Lucida Sans Unicode"/>
              </a:rPr>
              <a:t>protección</a:t>
            </a:r>
            <a:r>
              <a:rPr sz="750" spc="-44" baseline="5555" dirty="0">
                <a:latin typeface="Lucida Sans Unicode"/>
                <a:cs typeface="Lucida Sans Unicode"/>
              </a:rPr>
              <a:t> </a:t>
            </a:r>
            <a:r>
              <a:rPr sz="750" spc="-7" baseline="5555" dirty="0">
                <a:latin typeface="Lucida Sans Unicode"/>
                <a:cs typeface="Lucida Sans Unicode"/>
              </a:rPr>
              <a:t>contra</a:t>
            </a:r>
            <a:r>
              <a:rPr sz="750" spc="-44" baseline="5555" dirty="0">
                <a:latin typeface="Lucida Sans Unicode"/>
                <a:cs typeface="Lucida Sans Unicode"/>
              </a:rPr>
              <a:t> </a:t>
            </a:r>
            <a:r>
              <a:rPr sz="750" spc="-15" baseline="5555" dirty="0">
                <a:latin typeface="Lucida Sans Unicode"/>
                <a:cs typeface="Lucida Sans Unicode"/>
              </a:rPr>
              <a:t>fallas</a:t>
            </a:r>
            <a:r>
              <a:rPr sz="750" spc="-44" baseline="5555" dirty="0">
                <a:latin typeface="Lucida Sans Unicode"/>
                <a:cs typeface="Lucida Sans Unicode"/>
              </a:rPr>
              <a:t> </a:t>
            </a:r>
            <a:r>
              <a:rPr sz="750" baseline="5555" dirty="0">
                <a:latin typeface="Lucida Sans Unicode"/>
                <a:cs typeface="Lucida Sans Unicode"/>
              </a:rPr>
              <a:t>a</a:t>
            </a:r>
            <a:r>
              <a:rPr sz="750" spc="-44" baseline="5555" dirty="0">
                <a:latin typeface="Lucida Sans Unicode"/>
                <a:cs typeface="Lucida Sans Unicode"/>
              </a:rPr>
              <a:t> </a:t>
            </a:r>
            <a:r>
              <a:rPr sz="750" spc="-7" baseline="5555" dirty="0">
                <a:latin typeface="Lucida Sans Unicode"/>
                <a:cs typeface="Lucida Sans Unicode"/>
              </a:rPr>
              <a:t>tierra</a:t>
            </a:r>
            <a:endParaRPr sz="750" baseline="5555">
              <a:latin typeface="Lucida Sans Unicode"/>
              <a:cs typeface="Lucida Sans Unicode"/>
            </a:endParaRPr>
          </a:p>
          <a:p>
            <a:pPr marL="359410">
              <a:spcBef>
                <a:spcPts val="280"/>
              </a:spcBef>
            </a:pPr>
            <a:r>
              <a:rPr sz="750" spc="-10" dirty="0">
                <a:latin typeface="Lucida Sans Unicode"/>
                <a:cs typeface="Lucida Sans Unicode"/>
              </a:rPr>
              <a:t>Cuadro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Red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Servicio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7547414" y="6442140"/>
            <a:ext cx="1885950" cy="510395"/>
          </a:xfrm>
          <a:prstGeom prst="rect">
            <a:avLst/>
          </a:prstGeom>
        </p:spPr>
        <p:txBody>
          <a:bodyPr vert="horz" wrap="square" lIns="0" tIns="33019" rIns="0" bIns="0" rtlCol="0">
            <a:spAutoFit/>
          </a:bodyPr>
          <a:lstStyle/>
          <a:p>
            <a:pPr marL="139700" indent="-127635">
              <a:spcBef>
                <a:spcPts val="259"/>
              </a:spcBef>
              <a:buSzPct val="107692"/>
              <a:buAutoNum type="arabicPlain"/>
              <a:tabLst>
                <a:tab pos="140335" algn="l"/>
              </a:tabLst>
            </a:pPr>
            <a:r>
              <a:rPr sz="650" spc="-50" dirty="0">
                <a:latin typeface="Lucida Sans Unicode"/>
                <a:cs typeface="Lucida Sans Unicode"/>
              </a:rPr>
              <a:t>480/277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35" dirty="0">
                <a:latin typeface="Lucida Sans Unicode"/>
                <a:cs typeface="Lucida Sans Unicode"/>
              </a:rPr>
              <a:t>V,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trifásico,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alimentador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4 </a:t>
            </a:r>
            <a:r>
              <a:rPr sz="650" spc="-15" dirty="0">
                <a:latin typeface="Lucida Sans Unicode"/>
                <a:cs typeface="Lucida Sans Unicode"/>
              </a:rPr>
              <a:t>hilos</a:t>
            </a:r>
            <a:endParaRPr sz="650">
              <a:latin typeface="Lucida Sans Unicode"/>
              <a:cs typeface="Lucida Sans Unicode"/>
            </a:endParaRPr>
          </a:p>
          <a:p>
            <a:pPr marL="139700" indent="-121920">
              <a:spcBef>
                <a:spcPts val="215"/>
              </a:spcBef>
              <a:buSzPct val="107692"/>
              <a:buAutoNum type="arabicPlain"/>
              <a:tabLst>
                <a:tab pos="140335" algn="l"/>
              </a:tabLst>
            </a:pPr>
            <a:r>
              <a:rPr sz="650" spc="-40" dirty="0">
                <a:latin typeface="Lucida Sans Unicode"/>
                <a:cs typeface="Lucida Sans Unicode"/>
              </a:rPr>
              <a:t>480 </a:t>
            </a:r>
            <a:r>
              <a:rPr sz="650" spc="-35" dirty="0">
                <a:latin typeface="Lucida Sans Unicode"/>
                <a:cs typeface="Lucida Sans Unicode"/>
              </a:rPr>
              <a:t>V,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trifásico,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alimentador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3 </a:t>
            </a:r>
            <a:r>
              <a:rPr sz="650" spc="-15" dirty="0">
                <a:latin typeface="Lucida Sans Unicode"/>
                <a:cs typeface="Lucida Sans Unicode"/>
              </a:rPr>
              <a:t>hilos</a:t>
            </a:r>
            <a:r>
              <a:rPr sz="650" spc="-40" dirty="0">
                <a:latin typeface="Lucida Sans Unicode"/>
                <a:cs typeface="Lucida Sans Unicode"/>
              </a:rPr>
              <a:t> 480 </a:t>
            </a:r>
            <a:r>
              <a:rPr sz="650" spc="-35" dirty="0">
                <a:latin typeface="Lucida Sans Unicode"/>
                <a:cs typeface="Lucida Sans Unicode"/>
              </a:rPr>
              <a:t>V,</a:t>
            </a:r>
            <a:endParaRPr sz="650">
              <a:latin typeface="Lucida Sans Unicode"/>
              <a:cs typeface="Lucida Sans Unicode"/>
            </a:endParaRPr>
          </a:p>
          <a:p>
            <a:pPr marL="139700" indent="-120650">
              <a:spcBef>
                <a:spcPts val="219"/>
              </a:spcBef>
              <a:buSzPct val="107692"/>
              <a:buAutoNum type="arabicPlain"/>
              <a:tabLst>
                <a:tab pos="140335" algn="l"/>
              </a:tabLst>
            </a:pPr>
            <a:r>
              <a:rPr sz="650" spc="-15" dirty="0">
                <a:latin typeface="Lucida Sans Unicode"/>
                <a:cs typeface="Lucida Sans Unicode"/>
              </a:rPr>
              <a:t>trifásico,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circuitos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3 </a:t>
            </a:r>
            <a:r>
              <a:rPr sz="650" spc="-15" dirty="0">
                <a:latin typeface="Lucida Sans Unicode"/>
                <a:cs typeface="Lucida Sans Unicode"/>
              </a:rPr>
              <a:t>hilos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0" dirty="0">
                <a:latin typeface="Lucida Sans Unicode"/>
                <a:cs typeface="Lucida Sans Unicode"/>
              </a:rPr>
              <a:t>208/120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35" dirty="0">
                <a:latin typeface="Lucida Sans Unicode"/>
                <a:cs typeface="Lucida Sans Unicode"/>
              </a:rPr>
              <a:t>V,</a:t>
            </a:r>
            <a:endParaRPr sz="650">
              <a:latin typeface="Lucida Sans Unicode"/>
              <a:cs typeface="Lucida Sans Unicode"/>
            </a:endParaRPr>
          </a:p>
          <a:p>
            <a:pPr marL="139700" indent="-125095">
              <a:spcBef>
                <a:spcPts val="215"/>
              </a:spcBef>
              <a:buSzPct val="107692"/>
              <a:buAutoNum type="arabicPlain"/>
              <a:tabLst>
                <a:tab pos="140335" algn="l"/>
              </a:tabLst>
            </a:pPr>
            <a:r>
              <a:rPr sz="650" spc="-15" dirty="0">
                <a:latin typeface="Lucida Sans Unicode"/>
                <a:cs typeface="Lucida Sans Unicode"/>
              </a:rPr>
              <a:t>trifásico,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circuitos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4 </a:t>
            </a:r>
            <a:r>
              <a:rPr sz="650" spc="-15" dirty="0">
                <a:latin typeface="Lucida Sans Unicode"/>
                <a:cs typeface="Lucida Sans Unicode"/>
              </a:rPr>
              <a:t>hilos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1347018" y="6888325"/>
            <a:ext cx="887730" cy="524510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R="16510" algn="ctr">
              <a:spcBef>
                <a:spcPts val="350"/>
              </a:spcBef>
            </a:pPr>
            <a:r>
              <a:rPr sz="650" spc="-15" dirty="0">
                <a:latin typeface="Lucida Sans Unicode"/>
                <a:cs typeface="Lucida Sans Unicode"/>
              </a:rPr>
              <a:t>Distribución</a:t>
            </a:r>
            <a:endParaRPr sz="650">
              <a:latin typeface="Lucida Sans Unicode"/>
              <a:cs typeface="Lucida Sans Unicode"/>
            </a:endParaRPr>
          </a:p>
          <a:p>
            <a:pPr marL="6350" algn="ctr">
              <a:spcBef>
                <a:spcPts val="229"/>
              </a:spcBef>
            </a:pPr>
            <a:r>
              <a:rPr sz="600" spc="-10" dirty="0">
                <a:latin typeface="Lucida Sans Unicode"/>
                <a:cs typeface="Lucida Sans Unicode"/>
              </a:rPr>
              <a:t>Transformador</a:t>
            </a:r>
            <a:endParaRPr sz="600">
              <a:latin typeface="Lucida Sans Unicode"/>
              <a:cs typeface="Lucida Sans Unicode"/>
            </a:endParaRPr>
          </a:p>
          <a:p>
            <a:pPr algn="ctr">
              <a:spcBef>
                <a:spcPts val="140"/>
              </a:spcBef>
            </a:pPr>
            <a:r>
              <a:rPr sz="700" spc="-45" dirty="0">
                <a:latin typeface="Lucida Sans Unicode"/>
                <a:cs typeface="Lucida Sans Unicode"/>
              </a:rPr>
              <a:t>480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80" dirty="0">
                <a:latin typeface="Lucida Sans Unicode"/>
                <a:cs typeface="Lucida Sans Unicode"/>
              </a:rPr>
              <a:t>-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5" dirty="0">
                <a:latin typeface="Lucida Sans Unicode"/>
                <a:cs typeface="Lucida Sans Unicode"/>
              </a:rPr>
              <a:t>208/120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voltios</a:t>
            </a:r>
            <a:endParaRPr sz="700">
              <a:latin typeface="Lucida Sans Unicode"/>
              <a:cs typeface="Lucida Sans Unicode"/>
            </a:endParaRPr>
          </a:p>
          <a:p>
            <a:pPr algn="ctr">
              <a:spcBef>
                <a:spcPts val="70"/>
              </a:spcBef>
            </a:pPr>
            <a:r>
              <a:rPr sz="750" spc="-25" dirty="0">
                <a:latin typeface="Lucida Sans Unicode"/>
                <a:cs typeface="Lucida Sans Unicode"/>
              </a:rPr>
              <a:t>Trifásico,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0" dirty="0">
                <a:latin typeface="Lucida Sans Unicode"/>
                <a:cs typeface="Lucida Sans Unicode"/>
              </a:rPr>
              <a:t>3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hilos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457995" y="7044645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45" dirty="0">
                <a:latin typeface="Lucida Sans Unicode"/>
                <a:cs typeface="Lucida Sans Unicode"/>
              </a:rPr>
              <a:t>1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404095" y="7080003"/>
            <a:ext cx="7683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45" dirty="0">
                <a:latin typeface="Lucida Sans Unicode"/>
                <a:cs typeface="Lucida Sans Unicode"/>
              </a:rPr>
              <a:t>2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8112546" y="7894581"/>
            <a:ext cx="583565" cy="2470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4135">
              <a:spcBef>
                <a:spcPts val="100"/>
              </a:spcBef>
            </a:pP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480"/>
              </a:spcBef>
            </a:pPr>
            <a:r>
              <a:rPr sz="350" spc="-10" dirty="0">
                <a:latin typeface="Lucida Sans Unicode"/>
                <a:cs typeface="Lucida Sans Unicode"/>
              </a:rPr>
              <a:t>Tablero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conmutadores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256140" y="7882668"/>
            <a:ext cx="564515" cy="2470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480"/>
              </a:spcBef>
            </a:pPr>
            <a:r>
              <a:rPr sz="350" spc="-10" dirty="0">
                <a:latin typeface="Lucida Sans Unicode"/>
                <a:cs typeface="Lucida Sans Unicode"/>
              </a:rPr>
              <a:t>Tablero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conmutadores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1684421" y="7896207"/>
            <a:ext cx="56451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5" dirty="0">
                <a:latin typeface="Lucida Sans Unicode"/>
                <a:cs typeface="Lucida Sans Unicode"/>
              </a:rPr>
              <a:t>Distribución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480"/>
              </a:spcBef>
            </a:pPr>
            <a:r>
              <a:rPr sz="350" spc="-10" dirty="0">
                <a:latin typeface="Lucida Sans Unicode"/>
                <a:cs typeface="Lucida Sans Unicode"/>
              </a:rPr>
              <a:t>Tablero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conmutadores</a:t>
            </a:r>
            <a:endParaRPr sz="350">
              <a:latin typeface="Lucida Sans Unicode"/>
              <a:cs typeface="Lucida Sans Unicode"/>
            </a:endParaRPr>
          </a:p>
          <a:p>
            <a:pPr marL="121285">
              <a:spcBef>
                <a:spcPts val="360"/>
              </a:spcBef>
            </a:pPr>
            <a:r>
              <a:rPr sz="700" spc="-45" dirty="0">
                <a:latin typeface="Lucida Sans Unicode"/>
                <a:cs typeface="Lucida Sans Unicode"/>
              </a:rPr>
              <a:t>4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166021" y="8200001"/>
            <a:ext cx="509270" cy="711200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12700">
              <a:spcBef>
                <a:spcPts val="430"/>
              </a:spcBef>
            </a:pPr>
            <a:r>
              <a:rPr sz="650" spc="-10" dirty="0">
                <a:latin typeface="Lucida Sans Unicode"/>
                <a:cs typeface="Lucida Sans Unicode"/>
              </a:rPr>
              <a:t>Desconectar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280"/>
              </a:spcBef>
            </a:pPr>
            <a:r>
              <a:rPr sz="550" spc="-10" dirty="0">
                <a:latin typeface="Lucida Sans Unicode"/>
                <a:cs typeface="Lucida Sans Unicode"/>
              </a:rPr>
              <a:t>Cambiar</a:t>
            </a:r>
            <a:endParaRPr sz="55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400">
              <a:latin typeface="Lucida Sans Unicode"/>
              <a:cs typeface="Lucida Sans Unicode"/>
            </a:endParaRPr>
          </a:p>
          <a:p>
            <a:pPr marL="19685"/>
            <a:r>
              <a:rPr sz="650" dirty="0">
                <a:latin typeface="Lucida Sans Unicode"/>
                <a:cs typeface="Lucida Sans Unicode"/>
              </a:rPr>
              <a:t>Motor</a:t>
            </a:r>
            <a:endParaRPr sz="650">
              <a:latin typeface="Lucida Sans Unicode"/>
              <a:cs typeface="Lucida Sans Unicode"/>
            </a:endParaRPr>
          </a:p>
          <a:p>
            <a:pPr marL="19685">
              <a:lnSpc>
                <a:spcPts val="894"/>
              </a:lnSpc>
              <a:spcBef>
                <a:spcPts val="80"/>
              </a:spcBef>
            </a:pPr>
            <a:r>
              <a:rPr sz="750" spc="-10" dirty="0">
                <a:latin typeface="Lucida Sans Unicode"/>
                <a:cs typeface="Lucida Sans Unicode"/>
              </a:rPr>
              <a:t>Inicio</a:t>
            </a:r>
            <a:endParaRPr sz="750">
              <a:latin typeface="Lucida Sans Unicode"/>
              <a:cs typeface="Lucida Sans Unicode"/>
            </a:endParaRPr>
          </a:p>
          <a:p>
            <a:pPr marL="235585">
              <a:lnSpc>
                <a:spcPts val="955"/>
              </a:lnSpc>
            </a:pPr>
            <a:r>
              <a:rPr sz="800" spc="-10" dirty="0">
                <a:latin typeface="Lucida Sans Unicode"/>
                <a:cs typeface="Lucida Sans Unicode"/>
              </a:rPr>
              <a:t>este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225723" y="8322595"/>
            <a:ext cx="269875" cy="3492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9690">
              <a:spcBef>
                <a:spcPts val="100"/>
              </a:spcBef>
            </a:pPr>
            <a:r>
              <a:rPr sz="700" spc="-45" dirty="0">
                <a:latin typeface="Lucida Sans Unicode"/>
                <a:cs typeface="Lucida Sans Unicode"/>
              </a:rPr>
              <a:t>3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805"/>
              </a:spcBef>
            </a:pPr>
            <a:r>
              <a:rPr sz="750" spc="-5" dirty="0">
                <a:latin typeface="Lucida Sans Unicode"/>
                <a:cs typeface="Lucida Sans Unicode"/>
              </a:rPr>
              <a:t>norte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0068751" y="8808638"/>
            <a:ext cx="2381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latin typeface="Lucida Sans Unicode"/>
                <a:cs typeface="Lucida Sans Unicode"/>
              </a:rPr>
              <a:t>oeste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8997987" y="8884889"/>
            <a:ext cx="15621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00" spc="-5" dirty="0">
                <a:latin typeface="Lucida Sans Unicode"/>
                <a:cs typeface="Lucida Sans Unicode"/>
              </a:rPr>
              <a:t>METRO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8258423" y="8964075"/>
            <a:ext cx="534035" cy="272510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algn="ctr">
              <a:spcBef>
                <a:spcPts val="505"/>
              </a:spcBef>
            </a:pPr>
            <a:r>
              <a:rPr sz="600" spc="-5" dirty="0">
                <a:latin typeface="Lucida Sans Unicode"/>
                <a:cs typeface="Lucida Sans Unicode"/>
              </a:rPr>
              <a:t>Energía</a:t>
            </a:r>
            <a:endParaRPr sz="600">
              <a:latin typeface="Lucida Sans Unicode"/>
              <a:cs typeface="Lucida Sans Unicode"/>
            </a:endParaRPr>
          </a:p>
          <a:p>
            <a:pPr algn="ctr">
              <a:spcBef>
                <a:spcPts val="340"/>
              </a:spcBef>
            </a:pPr>
            <a:r>
              <a:rPr sz="500" dirty="0">
                <a:latin typeface="Lucida Sans Unicode"/>
                <a:cs typeface="Lucida Sans Unicode"/>
              </a:rPr>
              <a:t>Panel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teclado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8856244" y="9003225"/>
            <a:ext cx="1536065" cy="391795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17780">
              <a:spcBef>
                <a:spcPts val="430"/>
              </a:spcBef>
            </a:pPr>
            <a:r>
              <a:rPr sz="650" spc="-40" dirty="0">
                <a:latin typeface="Lucida Sans Unicode"/>
                <a:cs typeface="Lucida Sans Unicode"/>
              </a:rPr>
              <a:t>480 </a:t>
            </a:r>
            <a:r>
              <a:rPr sz="650" spc="-15" dirty="0">
                <a:latin typeface="Lucida Sans Unicode"/>
                <a:cs typeface="Lucida Sans Unicode"/>
              </a:rPr>
              <a:t>voltios</a:t>
            </a:r>
            <a:r>
              <a:rPr sz="650" spc="-40" dirty="0">
                <a:latin typeface="Lucida Sans Unicode"/>
                <a:cs typeface="Lucida Sans Unicode"/>
              </a:rPr>
              <a:t> 480 </a:t>
            </a:r>
            <a:r>
              <a:rPr sz="650" spc="-15" dirty="0">
                <a:latin typeface="Lucida Sans Unicode"/>
                <a:cs typeface="Lucida Sans Unicode"/>
              </a:rPr>
              <a:t>voltios,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trifásico,</a:t>
            </a:r>
            <a:r>
              <a:rPr sz="650" spc="-40" dirty="0">
                <a:latin typeface="Lucida Sans Unicode"/>
                <a:cs typeface="Lucida Sans Unicode"/>
              </a:rPr>
              <a:t> 3 </a:t>
            </a:r>
            <a:r>
              <a:rPr sz="650" spc="-15" dirty="0">
                <a:latin typeface="Lucida Sans Unicode"/>
                <a:cs typeface="Lucida Sans Unicode"/>
              </a:rPr>
              <a:t>hilos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280"/>
              </a:spcBef>
            </a:pPr>
            <a:r>
              <a:rPr sz="550" spc="-10" dirty="0">
                <a:latin typeface="Lucida Sans Unicode"/>
                <a:cs typeface="Lucida Sans Unicode"/>
              </a:rPr>
              <a:t>Electroductos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trifásicos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dirty="0">
                <a:latin typeface="Lucida Sans Unicode"/>
                <a:cs typeface="Lucida Sans Unicode"/>
              </a:rPr>
              <a:t>para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cargas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motor</a:t>
            </a:r>
            <a:endParaRPr sz="550">
              <a:latin typeface="Lucida Sans Unicode"/>
              <a:cs typeface="Lucida Sans Unicode"/>
            </a:endParaRPr>
          </a:p>
          <a:p>
            <a:pPr marL="71755">
              <a:spcBef>
                <a:spcPts val="50"/>
              </a:spcBef>
            </a:pPr>
            <a:r>
              <a:rPr sz="650" dirty="0">
                <a:latin typeface="Lucida Sans Unicode"/>
                <a:cs typeface="Lucida Sans Unicode"/>
              </a:rPr>
              <a:t>Motor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0677740" y="9031201"/>
            <a:ext cx="1352550" cy="3797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29845" algn="ctr">
              <a:lnSpc>
                <a:spcPct val="108500"/>
              </a:lnSpc>
              <a:spcBef>
                <a:spcPts val="100"/>
              </a:spcBef>
            </a:pPr>
            <a:r>
              <a:rPr sz="650" spc="-5" dirty="0">
                <a:latin typeface="Lucida Sans Unicode"/>
                <a:cs typeface="Lucida Sans Unicode"/>
              </a:rPr>
              <a:t>Iluminación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y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receptáculo  </a:t>
            </a:r>
            <a:r>
              <a:rPr sz="750" spc="-5" dirty="0">
                <a:latin typeface="Lucida Sans Unicode"/>
                <a:cs typeface="Lucida Sans Unicode"/>
              </a:rPr>
              <a:t>Panelboards</a:t>
            </a:r>
            <a:r>
              <a:rPr sz="750" spc="-5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para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Fabricación </a:t>
            </a:r>
            <a:r>
              <a:rPr sz="750" spc="-22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y</a:t>
            </a:r>
            <a:r>
              <a:rPr sz="750" spc="-5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Oficinas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520" y="4258259"/>
            <a:ext cx="2829560" cy="3557270"/>
            <a:chOff x="2915920" y="4258259"/>
            <a:chExt cx="2829560" cy="3557270"/>
          </a:xfrm>
        </p:grpSpPr>
        <p:sp>
          <p:nvSpPr>
            <p:cNvPr id="3" name="object 3"/>
            <p:cNvSpPr/>
            <p:nvPr/>
          </p:nvSpPr>
          <p:spPr>
            <a:xfrm>
              <a:off x="3323653" y="4260545"/>
              <a:ext cx="1289685" cy="3552825"/>
            </a:xfrm>
            <a:custGeom>
              <a:avLst/>
              <a:gdLst/>
              <a:ahLst/>
              <a:cxnLst/>
              <a:rect l="l" t="t" r="r" b="b"/>
              <a:pathLst>
                <a:path w="1289685" h="3552825">
                  <a:moveTo>
                    <a:pt x="0" y="0"/>
                  </a:moveTo>
                  <a:lnTo>
                    <a:pt x="0" y="3552685"/>
                  </a:lnTo>
                  <a:lnTo>
                    <a:pt x="1289367" y="3179368"/>
                  </a:lnTo>
                  <a:lnTo>
                    <a:pt x="1289367" y="1201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323653" y="4260545"/>
              <a:ext cx="1289685" cy="3552825"/>
            </a:xfrm>
            <a:custGeom>
              <a:avLst/>
              <a:gdLst/>
              <a:ahLst/>
              <a:cxnLst/>
              <a:rect l="l" t="t" r="r" b="b"/>
              <a:pathLst>
                <a:path w="1289685" h="3552825">
                  <a:moveTo>
                    <a:pt x="1289367" y="3179368"/>
                  </a:moveTo>
                  <a:lnTo>
                    <a:pt x="1289367" y="120129"/>
                  </a:lnTo>
                  <a:lnTo>
                    <a:pt x="0" y="0"/>
                  </a:lnTo>
                  <a:lnTo>
                    <a:pt x="0" y="3552685"/>
                  </a:lnTo>
                  <a:lnTo>
                    <a:pt x="1289367" y="317936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613021" y="4380674"/>
              <a:ext cx="976630" cy="3059430"/>
            </a:xfrm>
            <a:custGeom>
              <a:avLst/>
              <a:gdLst/>
              <a:ahLst/>
              <a:cxnLst/>
              <a:rect l="l" t="t" r="r" b="b"/>
              <a:pathLst>
                <a:path w="976629" h="3059429">
                  <a:moveTo>
                    <a:pt x="0" y="0"/>
                  </a:moveTo>
                  <a:lnTo>
                    <a:pt x="0" y="3059239"/>
                  </a:lnTo>
                  <a:lnTo>
                    <a:pt x="976121" y="2780372"/>
                  </a:lnTo>
                  <a:lnTo>
                    <a:pt x="976121" y="90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613021" y="4380674"/>
              <a:ext cx="976630" cy="3059430"/>
            </a:xfrm>
            <a:custGeom>
              <a:avLst/>
              <a:gdLst/>
              <a:ahLst/>
              <a:cxnLst/>
              <a:rect l="l" t="t" r="r" b="b"/>
              <a:pathLst>
                <a:path w="976629" h="3059429">
                  <a:moveTo>
                    <a:pt x="976121" y="2780372"/>
                  </a:moveTo>
                  <a:lnTo>
                    <a:pt x="976121" y="90081"/>
                  </a:lnTo>
                  <a:lnTo>
                    <a:pt x="0" y="0"/>
                  </a:lnTo>
                  <a:lnTo>
                    <a:pt x="0" y="3059239"/>
                  </a:lnTo>
                  <a:lnTo>
                    <a:pt x="976121" y="27803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18206" y="4260545"/>
              <a:ext cx="405765" cy="3552825"/>
            </a:xfrm>
            <a:custGeom>
              <a:avLst/>
              <a:gdLst/>
              <a:ahLst/>
              <a:cxnLst/>
              <a:rect l="l" t="t" r="r" b="b"/>
              <a:pathLst>
                <a:path w="405764" h="3552825">
                  <a:moveTo>
                    <a:pt x="405447" y="0"/>
                  </a:moveTo>
                  <a:lnTo>
                    <a:pt x="0" y="242404"/>
                  </a:lnTo>
                  <a:lnTo>
                    <a:pt x="0" y="3142919"/>
                  </a:lnTo>
                  <a:lnTo>
                    <a:pt x="405447" y="3552685"/>
                  </a:lnTo>
                  <a:lnTo>
                    <a:pt x="405447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8206" y="4260545"/>
              <a:ext cx="405765" cy="3552825"/>
            </a:xfrm>
            <a:custGeom>
              <a:avLst/>
              <a:gdLst/>
              <a:ahLst/>
              <a:cxnLst/>
              <a:rect l="l" t="t" r="r" b="b"/>
              <a:pathLst>
                <a:path w="405764" h="3552825">
                  <a:moveTo>
                    <a:pt x="405447" y="3552685"/>
                  </a:moveTo>
                  <a:lnTo>
                    <a:pt x="0" y="3142919"/>
                  </a:lnTo>
                  <a:lnTo>
                    <a:pt x="0" y="242404"/>
                  </a:lnTo>
                  <a:lnTo>
                    <a:pt x="405447" y="0"/>
                  </a:lnTo>
                  <a:lnTo>
                    <a:pt x="405447" y="35526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329787" y="4260722"/>
              <a:ext cx="2233295" cy="3553460"/>
            </a:xfrm>
            <a:custGeom>
              <a:avLst/>
              <a:gdLst/>
              <a:ahLst/>
              <a:cxnLst/>
              <a:rect l="l" t="t" r="r" b="b"/>
              <a:pathLst>
                <a:path w="2233295" h="3553459">
                  <a:moveTo>
                    <a:pt x="1248968" y="119176"/>
                  </a:moveTo>
                  <a:lnTo>
                    <a:pt x="49669" y="6667"/>
                  </a:lnTo>
                  <a:lnTo>
                    <a:pt x="49669" y="0"/>
                  </a:lnTo>
                  <a:lnTo>
                    <a:pt x="0" y="0"/>
                  </a:lnTo>
                  <a:lnTo>
                    <a:pt x="0" y="3553206"/>
                  </a:lnTo>
                  <a:lnTo>
                    <a:pt x="49669" y="3553206"/>
                  </a:lnTo>
                  <a:lnTo>
                    <a:pt x="49669" y="3003334"/>
                  </a:lnTo>
                  <a:lnTo>
                    <a:pt x="1242707" y="2718905"/>
                  </a:lnTo>
                  <a:lnTo>
                    <a:pt x="1242707" y="2689123"/>
                  </a:lnTo>
                  <a:lnTo>
                    <a:pt x="49669" y="2963621"/>
                  </a:lnTo>
                  <a:lnTo>
                    <a:pt x="49669" y="2802331"/>
                  </a:lnTo>
                  <a:lnTo>
                    <a:pt x="1242707" y="2555049"/>
                  </a:lnTo>
                  <a:lnTo>
                    <a:pt x="1242707" y="2525230"/>
                  </a:lnTo>
                  <a:lnTo>
                    <a:pt x="49669" y="2762656"/>
                  </a:lnTo>
                  <a:lnTo>
                    <a:pt x="49669" y="1748840"/>
                  </a:lnTo>
                  <a:lnTo>
                    <a:pt x="1242707" y="1631378"/>
                  </a:lnTo>
                  <a:lnTo>
                    <a:pt x="1242707" y="1601558"/>
                  </a:lnTo>
                  <a:lnTo>
                    <a:pt x="49669" y="1709115"/>
                  </a:lnTo>
                  <a:lnTo>
                    <a:pt x="49669" y="1547812"/>
                  </a:lnTo>
                  <a:lnTo>
                    <a:pt x="1242707" y="1459992"/>
                  </a:lnTo>
                  <a:lnTo>
                    <a:pt x="1242707" y="1430223"/>
                  </a:lnTo>
                  <a:lnTo>
                    <a:pt x="49669" y="1508125"/>
                  </a:lnTo>
                  <a:lnTo>
                    <a:pt x="49669" y="346659"/>
                  </a:lnTo>
                  <a:lnTo>
                    <a:pt x="1242707" y="409689"/>
                  </a:lnTo>
                  <a:lnTo>
                    <a:pt x="1242707" y="379907"/>
                  </a:lnTo>
                  <a:lnTo>
                    <a:pt x="49669" y="306946"/>
                  </a:lnTo>
                  <a:lnTo>
                    <a:pt x="49669" y="46380"/>
                  </a:lnTo>
                  <a:lnTo>
                    <a:pt x="1248968" y="148958"/>
                  </a:lnTo>
                  <a:lnTo>
                    <a:pt x="1248968" y="119176"/>
                  </a:lnTo>
                  <a:close/>
                </a:path>
                <a:path w="2233295" h="3553459">
                  <a:moveTo>
                    <a:pt x="2008822" y="2525230"/>
                  </a:moveTo>
                  <a:lnTo>
                    <a:pt x="1579270" y="2617736"/>
                  </a:lnTo>
                  <a:lnTo>
                    <a:pt x="1582648" y="2646616"/>
                  </a:lnTo>
                  <a:lnTo>
                    <a:pt x="2008822" y="2547607"/>
                  </a:lnTo>
                  <a:lnTo>
                    <a:pt x="2008822" y="2525230"/>
                  </a:lnTo>
                  <a:close/>
                </a:path>
                <a:path w="2233295" h="3553459">
                  <a:moveTo>
                    <a:pt x="2008822" y="2221687"/>
                  </a:moveTo>
                  <a:lnTo>
                    <a:pt x="1579270" y="2299297"/>
                  </a:lnTo>
                  <a:lnTo>
                    <a:pt x="1582648" y="2328138"/>
                  </a:lnTo>
                  <a:lnTo>
                    <a:pt x="2008822" y="2244039"/>
                  </a:lnTo>
                  <a:lnTo>
                    <a:pt x="2008822" y="2221687"/>
                  </a:lnTo>
                  <a:close/>
                </a:path>
                <a:path w="2233295" h="3553459">
                  <a:moveTo>
                    <a:pt x="2008822" y="1914436"/>
                  </a:moveTo>
                  <a:lnTo>
                    <a:pt x="1579270" y="1969655"/>
                  </a:lnTo>
                  <a:lnTo>
                    <a:pt x="1582648" y="1998535"/>
                  </a:lnTo>
                  <a:lnTo>
                    <a:pt x="2008822" y="1936750"/>
                  </a:lnTo>
                  <a:lnTo>
                    <a:pt x="2008822" y="1914436"/>
                  </a:lnTo>
                  <a:close/>
                </a:path>
                <a:path w="2233295" h="3553459">
                  <a:moveTo>
                    <a:pt x="2008822" y="1640649"/>
                  </a:moveTo>
                  <a:lnTo>
                    <a:pt x="1579270" y="1682864"/>
                  </a:lnTo>
                  <a:lnTo>
                    <a:pt x="1582648" y="1711756"/>
                  </a:lnTo>
                  <a:lnTo>
                    <a:pt x="2008822" y="1662988"/>
                  </a:lnTo>
                  <a:lnTo>
                    <a:pt x="2008822" y="1640649"/>
                  </a:lnTo>
                  <a:close/>
                </a:path>
                <a:path w="2233295" h="3553459">
                  <a:moveTo>
                    <a:pt x="2008822" y="1372489"/>
                  </a:moveTo>
                  <a:lnTo>
                    <a:pt x="1579270" y="1399806"/>
                  </a:lnTo>
                  <a:lnTo>
                    <a:pt x="1579270" y="1432090"/>
                  </a:lnTo>
                  <a:lnTo>
                    <a:pt x="2008822" y="1394841"/>
                  </a:lnTo>
                  <a:lnTo>
                    <a:pt x="2008822" y="1372489"/>
                  </a:lnTo>
                  <a:close/>
                </a:path>
                <a:path w="2233295" h="3553459">
                  <a:moveTo>
                    <a:pt x="2008822" y="1098740"/>
                  </a:moveTo>
                  <a:lnTo>
                    <a:pt x="1579270" y="1109294"/>
                  </a:lnTo>
                  <a:lnTo>
                    <a:pt x="1579270" y="1141590"/>
                  </a:lnTo>
                  <a:lnTo>
                    <a:pt x="2008822" y="1121079"/>
                  </a:lnTo>
                  <a:lnTo>
                    <a:pt x="2008822" y="1098740"/>
                  </a:lnTo>
                  <a:close/>
                </a:path>
                <a:path w="2233295" h="3553459">
                  <a:moveTo>
                    <a:pt x="2008822" y="946035"/>
                  </a:moveTo>
                  <a:lnTo>
                    <a:pt x="1579270" y="939812"/>
                  </a:lnTo>
                  <a:lnTo>
                    <a:pt x="1579270" y="972134"/>
                  </a:lnTo>
                  <a:lnTo>
                    <a:pt x="2008822" y="968375"/>
                  </a:lnTo>
                  <a:lnTo>
                    <a:pt x="2008822" y="946035"/>
                  </a:lnTo>
                  <a:close/>
                </a:path>
                <a:path w="2233295" h="3553459">
                  <a:moveTo>
                    <a:pt x="2008822" y="824369"/>
                  </a:moveTo>
                  <a:lnTo>
                    <a:pt x="1579270" y="818172"/>
                  </a:lnTo>
                  <a:lnTo>
                    <a:pt x="1579270" y="850430"/>
                  </a:lnTo>
                  <a:lnTo>
                    <a:pt x="2008822" y="846709"/>
                  </a:lnTo>
                  <a:lnTo>
                    <a:pt x="2008822" y="824369"/>
                  </a:lnTo>
                  <a:close/>
                </a:path>
                <a:path w="2233295" h="3553459">
                  <a:moveTo>
                    <a:pt x="2008822" y="513969"/>
                  </a:moveTo>
                  <a:lnTo>
                    <a:pt x="1579270" y="487921"/>
                  </a:lnTo>
                  <a:lnTo>
                    <a:pt x="1579270" y="520204"/>
                  </a:lnTo>
                  <a:lnTo>
                    <a:pt x="2008822" y="536321"/>
                  </a:lnTo>
                  <a:lnTo>
                    <a:pt x="2008822" y="513969"/>
                  </a:lnTo>
                  <a:close/>
                </a:path>
                <a:path w="2233295" h="3553459">
                  <a:moveTo>
                    <a:pt x="2057234" y="429564"/>
                  </a:moveTo>
                  <a:lnTo>
                    <a:pt x="2031161" y="429564"/>
                  </a:lnTo>
                  <a:lnTo>
                    <a:pt x="2031161" y="2713786"/>
                  </a:lnTo>
                  <a:lnTo>
                    <a:pt x="2057234" y="2713786"/>
                  </a:lnTo>
                  <a:lnTo>
                    <a:pt x="2057234" y="429564"/>
                  </a:lnTo>
                  <a:close/>
                </a:path>
                <a:path w="2233295" h="3553459">
                  <a:moveTo>
                    <a:pt x="2232952" y="215887"/>
                  </a:moveTo>
                  <a:lnTo>
                    <a:pt x="1354988" y="133527"/>
                  </a:lnTo>
                  <a:lnTo>
                    <a:pt x="1354988" y="116700"/>
                  </a:lnTo>
                  <a:lnTo>
                    <a:pt x="1321003" y="116700"/>
                  </a:lnTo>
                  <a:lnTo>
                    <a:pt x="1321003" y="130340"/>
                  </a:lnTo>
                  <a:lnTo>
                    <a:pt x="1320990" y="160426"/>
                  </a:lnTo>
                  <a:lnTo>
                    <a:pt x="1321003" y="3092373"/>
                  </a:lnTo>
                  <a:lnTo>
                    <a:pt x="1354988" y="3092373"/>
                  </a:lnTo>
                  <a:lnTo>
                    <a:pt x="1354988" y="163347"/>
                  </a:lnTo>
                  <a:lnTo>
                    <a:pt x="2232952" y="238442"/>
                  </a:lnTo>
                  <a:lnTo>
                    <a:pt x="2232952" y="215887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323653" y="4260545"/>
              <a:ext cx="2265680" cy="3552825"/>
            </a:xfrm>
            <a:custGeom>
              <a:avLst/>
              <a:gdLst/>
              <a:ahLst/>
              <a:cxnLst/>
              <a:rect l="l" t="t" r="r" b="b"/>
              <a:pathLst>
                <a:path w="2265679" h="3552825">
                  <a:moveTo>
                    <a:pt x="1289367" y="3179368"/>
                  </a:moveTo>
                  <a:lnTo>
                    <a:pt x="1289367" y="120129"/>
                  </a:lnTo>
                  <a:lnTo>
                    <a:pt x="0" y="0"/>
                  </a:lnTo>
                  <a:lnTo>
                    <a:pt x="0" y="3552685"/>
                  </a:lnTo>
                  <a:lnTo>
                    <a:pt x="1289367" y="3179368"/>
                  </a:lnTo>
                  <a:close/>
                </a:path>
                <a:path w="2265679" h="3552825">
                  <a:moveTo>
                    <a:pt x="2265489" y="2900502"/>
                  </a:moveTo>
                  <a:lnTo>
                    <a:pt x="2265489" y="210210"/>
                  </a:lnTo>
                  <a:lnTo>
                    <a:pt x="1289367" y="120129"/>
                  </a:lnTo>
                  <a:lnTo>
                    <a:pt x="1289367" y="3179368"/>
                  </a:lnTo>
                  <a:lnTo>
                    <a:pt x="2265489" y="29005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13785" y="4284116"/>
              <a:ext cx="244563" cy="83693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368675" y="4264799"/>
              <a:ext cx="1212215" cy="3533775"/>
            </a:xfrm>
            <a:custGeom>
              <a:avLst/>
              <a:gdLst/>
              <a:ahLst/>
              <a:cxnLst/>
              <a:rect l="l" t="t" r="r" b="b"/>
              <a:pathLst>
                <a:path w="1212214" h="3533775">
                  <a:moveTo>
                    <a:pt x="0" y="0"/>
                  </a:moveTo>
                  <a:lnTo>
                    <a:pt x="0" y="3533394"/>
                  </a:lnTo>
                </a:path>
                <a:path w="1212214" h="3533775">
                  <a:moveTo>
                    <a:pt x="1212189" y="113728"/>
                  </a:moveTo>
                  <a:lnTo>
                    <a:pt x="1212189" y="3185858"/>
                  </a:lnTo>
                </a:path>
                <a:path w="1212214" h="3533775">
                  <a:moveTo>
                    <a:pt x="0" y="100850"/>
                  </a:moveTo>
                  <a:lnTo>
                    <a:pt x="1212189" y="199517"/>
                  </a:lnTo>
                </a:path>
                <a:path w="1212214" h="3533775">
                  <a:moveTo>
                    <a:pt x="0" y="304647"/>
                  </a:moveTo>
                  <a:lnTo>
                    <a:pt x="1212189" y="3775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418065" y="4382807"/>
              <a:ext cx="950594" cy="182880"/>
            </a:xfrm>
            <a:custGeom>
              <a:avLst/>
              <a:gdLst/>
              <a:ahLst/>
              <a:cxnLst/>
              <a:rect l="l" t="t" r="r" b="b"/>
              <a:pathLst>
                <a:path w="950595" h="182879">
                  <a:moveTo>
                    <a:pt x="19316" y="150177"/>
                  </a:moveTo>
                  <a:lnTo>
                    <a:pt x="0" y="148043"/>
                  </a:lnTo>
                  <a:lnTo>
                    <a:pt x="0" y="165214"/>
                  </a:lnTo>
                  <a:lnTo>
                    <a:pt x="19316" y="167335"/>
                  </a:lnTo>
                  <a:lnTo>
                    <a:pt x="19316" y="150177"/>
                  </a:lnTo>
                  <a:close/>
                </a:path>
                <a:path w="950595" h="182879">
                  <a:moveTo>
                    <a:pt x="19316" y="124434"/>
                  </a:moveTo>
                  <a:lnTo>
                    <a:pt x="0" y="122301"/>
                  </a:lnTo>
                  <a:lnTo>
                    <a:pt x="0" y="141579"/>
                  </a:lnTo>
                  <a:lnTo>
                    <a:pt x="19316" y="143738"/>
                  </a:lnTo>
                  <a:lnTo>
                    <a:pt x="19316" y="124434"/>
                  </a:lnTo>
                  <a:close/>
                </a:path>
                <a:path w="950595" h="182879">
                  <a:moveTo>
                    <a:pt x="19316" y="100838"/>
                  </a:moveTo>
                  <a:lnTo>
                    <a:pt x="0" y="98666"/>
                  </a:lnTo>
                  <a:lnTo>
                    <a:pt x="0" y="117983"/>
                  </a:lnTo>
                  <a:lnTo>
                    <a:pt x="19316" y="120142"/>
                  </a:lnTo>
                  <a:lnTo>
                    <a:pt x="19316" y="100838"/>
                  </a:lnTo>
                  <a:close/>
                </a:path>
                <a:path w="950595" h="182879">
                  <a:moveTo>
                    <a:pt x="19316" y="75095"/>
                  </a:moveTo>
                  <a:lnTo>
                    <a:pt x="0" y="72948"/>
                  </a:lnTo>
                  <a:lnTo>
                    <a:pt x="0" y="92265"/>
                  </a:lnTo>
                  <a:lnTo>
                    <a:pt x="19316" y="94399"/>
                  </a:lnTo>
                  <a:lnTo>
                    <a:pt x="19316" y="75095"/>
                  </a:lnTo>
                  <a:close/>
                </a:path>
                <a:path w="950595" h="182879">
                  <a:moveTo>
                    <a:pt x="19316" y="51473"/>
                  </a:moveTo>
                  <a:lnTo>
                    <a:pt x="0" y="49352"/>
                  </a:lnTo>
                  <a:lnTo>
                    <a:pt x="0" y="68656"/>
                  </a:lnTo>
                  <a:lnTo>
                    <a:pt x="19316" y="70789"/>
                  </a:lnTo>
                  <a:lnTo>
                    <a:pt x="19316" y="51473"/>
                  </a:lnTo>
                  <a:close/>
                </a:path>
                <a:path w="950595" h="182879">
                  <a:moveTo>
                    <a:pt x="19316" y="25755"/>
                  </a:moveTo>
                  <a:lnTo>
                    <a:pt x="0" y="25755"/>
                  </a:lnTo>
                  <a:lnTo>
                    <a:pt x="0" y="42913"/>
                  </a:lnTo>
                  <a:lnTo>
                    <a:pt x="19316" y="45046"/>
                  </a:lnTo>
                  <a:lnTo>
                    <a:pt x="19316" y="25755"/>
                  </a:lnTo>
                  <a:close/>
                </a:path>
                <a:path w="950595" h="182879">
                  <a:moveTo>
                    <a:pt x="19316" y="2159"/>
                  </a:moveTo>
                  <a:lnTo>
                    <a:pt x="0" y="0"/>
                  </a:lnTo>
                  <a:lnTo>
                    <a:pt x="0" y="19316"/>
                  </a:lnTo>
                  <a:lnTo>
                    <a:pt x="19316" y="21463"/>
                  </a:lnTo>
                  <a:lnTo>
                    <a:pt x="19316" y="2159"/>
                  </a:lnTo>
                  <a:close/>
                </a:path>
                <a:path w="950595" h="182879">
                  <a:moveTo>
                    <a:pt x="42913" y="150177"/>
                  </a:moveTo>
                  <a:lnTo>
                    <a:pt x="23622" y="150177"/>
                  </a:lnTo>
                  <a:lnTo>
                    <a:pt x="23622" y="167335"/>
                  </a:lnTo>
                  <a:lnTo>
                    <a:pt x="42913" y="169494"/>
                  </a:lnTo>
                  <a:lnTo>
                    <a:pt x="42913" y="150177"/>
                  </a:lnTo>
                  <a:close/>
                </a:path>
                <a:path w="950595" h="182879">
                  <a:moveTo>
                    <a:pt x="42913" y="126580"/>
                  </a:moveTo>
                  <a:lnTo>
                    <a:pt x="23622" y="124434"/>
                  </a:lnTo>
                  <a:lnTo>
                    <a:pt x="23622" y="143738"/>
                  </a:lnTo>
                  <a:lnTo>
                    <a:pt x="42913" y="145884"/>
                  </a:lnTo>
                  <a:lnTo>
                    <a:pt x="42913" y="126580"/>
                  </a:lnTo>
                  <a:close/>
                </a:path>
                <a:path w="950595" h="182879">
                  <a:moveTo>
                    <a:pt x="42913" y="102984"/>
                  </a:moveTo>
                  <a:lnTo>
                    <a:pt x="23622" y="100838"/>
                  </a:lnTo>
                  <a:lnTo>
                    <a:pt x="23622" y="120142"/>
                  </a:lnTo>
                  <a:lnTo>
                    <a:pt x="42913" y="120142"/>
                  </a:lnTo>
                  <a:lnTo>
                    <a:pt x="42913" y="102984"/>
                  </a:lnTo>
                  <a:close/>
                </a:path>
                <a:path w="950595" h="182879">
                  <a:moveTo>
                    <a:pt x="42913" y="77254"/>
                  </a:moveTo>
                  <a:lnTo>
                    <a:pt x="23622" y="75095"/>
                  </a:lnTo>
                  <a:lnTo>
                    <a:pt x="23622" y="94399"/>
                  </a:lnTo>
                  <a:lnTo>
                    <a:pt x="42913" y="96545"/>
                  </a:lnTo>
                  <a:lnTo>
                    <a:pt x="42913" y="77254"/>
                  </a:lnTo>
                  <a:close/>
                </a:path>
                <a:path w="950595" h="182879">
                  <a:moveTo>
                    <a:pt x="42913" y="53644"/>
                  </a:moveTo>
                  <a:lnTo>
                    <a:pt x="23622" y="51473"/>
                  </a:lnTo>
                  <a:lnTo>
                    <a:pt x="23622" y="70789"/>
                  </a:lnTo>
                  <a:lnTo>
                    <a:pt x="42913" y="72948"/>
                  </a:lnTo>
                  <a:lnTo>
                    <a:pt x="42913" y="53644"/>
                  </a:lnTo>
                  <a:close/>
                </a:path>
                <a:path w="950595" h="182879">
                  <a:moveTo>
                    <a:pt x="42913" y="27876"/>
                  </a:moveTo>
                  <a:lnTo>
                    <a:pt x="23622" y="25755"/>
                  </a:lnTo>
                  <a:lnTo>
                    <a:pt x="23622" y="45046"/>
                  </a:lnTo>
                  <a:lnTo>
                    <a:pt x="42913" y="47193"/>
                  </a:lnTo>
                  <a:lnTo>
                    <a:pt x="42913" y="27876"/>
                  </a:lnTo>
                  <a:close/>
                </a:path>
                <a:path w="950595" h="182879">
                  <a:moveTo>
                    <a:pt x="42913" y="4279"/>
                  </a:moveTo>
                  <a:lnTo>
                    <a:pt x="23622" y="2159"/>
                  </a:lnTo>
                  <a:lnTo>
                    <a:pt x="23622" y="21463"/>
                  </a:lnTo>
                  <a:lnTo>
                    <a:pt x="42913" y="23596"/>
                  </a:lnTo>
                  <a:lnTo>
                    <a:pt x="42913" y="4279"/>
                  </a:lnTo>
                  <a:close/>
                </a:path>
                <a:path w="950595" h="182879">
                  <a:moveTo>
                    <a:pt x="66509" y="152336"/>
                  </a:moveTo>
                  <a:lnTo>
                    <a:pt x="47180" y="150177"/>
                  </a:lnTo>
                  <a:lnTo>
                    <a:pt x="47180" y="169494"/>
                  </a:lnTo>
                  <a:lnTo>
                    <a:pt x="66509" y="169494"/>
                  </a:lnTo>
                  <a:lnTo>
                    <a:pt x="66509" y="152336"/>
                  </a:lnTo>
                  <a:close/>
                </a:path>
                <a:path w="950595" h="182879">
                  <a:moveTo>
                    <a:pt x="66509" y="128739"/>
                  </a:moveTo>
                  <a:lnTo>
                    <a:pt x="47180" y="126580"/>
                  </a:lnTo>
                  <a:lnTo>
                    <a:pt x="47180" y="145884"/>
                  </a:lnTo>
                  <a:lnTo>
                    <a:pt x="66509" y="145884"/>
                  </a:lnTo>
                  <a:lnTo>
                    <a:pt x="66509" y="128739"/>
                  </a:lnTo>
                  <a:close/>
                </a:path>
                <a:path w="950595" h="182879">
                  <a:moveTo>
                    <a:pt x="66509" y="102984"/>
                  </a:moveTo>
                  <a:lnTo>
                    <a:pt x="47180" y="102984"/>
                  </a:lnTo>
                  <a:lnTo>
                    <a:pt x="47180" y="120142"/>
                  </a:lnTo>
                  <a:lnTo>
                    <a:pt x="66509" y="122301"/>
                  </a:lnTo>
                  <a:lnTo>
                    <a:pt x="66509" y="102984"/>
                  </a:lnTo>
                  <a:close/>
                </a:path>
                <a:path w="950595" h="182879">
                  <a:moveTo>
                    <a:pt x="66509" y="79387"/>
                  </a:moveTo>
                  <a:lnTo>
                    <a:pt x="47180" y="77254"/>
                  </a:lnTo>
                  <a:lnTo>
                    <a:pt x="47180" y="96545"/>
                  </a:lnTo>
                  <a:lnTo>
                    <a:pt x="66509" y="98666"/>
                  </a:lnTo>
                  <a:lnTo>
                    <a:pt x="66509" y="79387"/>
                  </a:lnTo>
                  <a:close/>
                </a:path>
                <a:path w="950595" h="182879">
                  <a:moveTo>
                    <a:pt x="66509" y="55791"/>
                  </a:moveTo>
                  <a:lnTo>
                    <a:pt x="47180" y="53644"/>
                  </a:lnTo>
                  <a:lnTo>
                    <a:pt x="47180" y="72948"/>
                  </a:lnTo>
                  <a:lnTo>
                    <a:pt x="66509" y="72948"/>
                  </a:lnTo>
                  <a:lnTo>
                    <a:pt x="66509" y="55791"/>
                  </a:lnTo>
                  <a:close/>
                </a:path>
                <a:path w="950595" h="182879">
                  <a:moveTo>
                    <a:pt x="66509" y="30035"/>
                  </a:moveTo>
                  <a:lnTo>
                    <a:pt x="47180" y="27876"/>
                  </a:lnTo>
                  <a:lnTo>
                    <a:pt x="47180" y="47193"/>
                  </a:lnTo>
                  <a:lnTo>
                    <a:pt x="66509" y="49352"/>
                  </a:lnTo>
                  <a:lnTo>
                    <a:pt x="66509" y="30035"/>
                  </a:lnTo>
                  <a:close/>
                </a:path>
                <a:path w="950595" h="182879">
                  <a:moveTo>
                    <a:pt x="66509" y="6451"/>
                  </a:moveTo>
                  <a:lnTo>
                    <a:pt x="47180" y="4279"/>
                  </a:lnTo>
                  <a:lnTo>
                    <a:pt x="47180" y="23596"/>
                  </a:lnTo>
                  <a:lnTo>
                    <a:pt x="66509" y="25755"/>
                  </a:lnTo>
                  <a:lnTo>
                    <a:pt x="66509" y="6451"/>
                  </a:lnTo>
                  <a:close/>
                </a:path>
                <a:path w="950595" h="182879">
                  <a:moveTo>
                    <a:pt x="90068" y="152336"/>
                  </a:moveTo>
                  <a:lnTo>
                    <a:pt x="72948" y="152336"/>
                  </a:lnTo>
                  <a:lnTo>
                    <a:pt x="72948" y="171627"/>
                  </a:lnTo>
                  <a:lnTo>
                    <a:pt x="90068" y="171627"/>
                  </a:lnTo>
                  <a:lnTo>
                    <a:pt x="90068" y="152336"/>
                  </a:lnTo>
                  <a:close/>
                </a:path>
                <a:path w="950595" h="182879">
                  <a:moveTo>
                    <a:pt x="90068" y="128739"/>
                  </a:moveTo>
                  <a:lnTo>
                    <a:pt x="72948" y="128739"/>
                  </a:lnTo>
                  <a:lnTo>
                    <a:pt x="72948" y="145884"/>
                  </a:lnTo>
                  <a:lnTo>
                    <a:pt x="90068" y="148043"/>
                  </a:lnTo>
                  <a:lnTo>
                    <a:pt x="90068" y="128739"/>
                  </a:lnTo>
                  <a:close/>
                </a:path>
                <a:path w="950595" h="182879">
                  <a:moveTo>
                    <a:pt x="90068" y="105130"/>
                  </a:moveTo>
                  <a:lnTo>
                    <a:pt x="72948" y="102984"/>
                  </a:lnTo>
                  <a:lnTo>
                    <a:pt x="72948" y="122301"/>
                  </a:lnTo>
                  <a:lnTo>
                    <a:pt x="90068" y="122301"/>
                  </a:lnTo>
                  <a:lnTo>
                    <a:pt x="90068" y="105130"/>
                  </a:lnTo>
                  <a:close/>
                </a:path>
                <a:path w="950595" h="182879">
                  <a:moveTo>
                    <a:pt x="90068" y="81508"/>
                  </a:moveTo>
                  <a:lnTo>
                    <a:pt x="72948" y="79387"/>
                  </a:lnTo>
                  <a:lnTo>
                    <a:pt x="72948" y="98666"/>
                  </a:lnTo>
                  <a:lnTo>
                    <a:pt x="90068" y="98666"/>
                  </a:lnTo>
                  <a:lnTo>
                    <a:pt x="90068" y="81508"/>
                  </a:lnTo>
                  <a:close/>
                </a:path>
                <a:path w="950595" h="182879">
                  <a:moveTo>
                    <a:pt x="90068" y="57950"/>
                  </a:moveTo>
                  <a:lnTo>
                    <a:pt x="72948" y="55791"/>
                  </a:lnTo>
                  <a:lnTo>
                    <a:pt x="72948" y="72948"/>
                  </a:lnTo>
                  <a:lnTo>
                    <a:pt x="90068" y="75095"/>
                  </a:lnTo>
                  <a:lnTo>
                    <a:pt x="90068" y="57950"/>
                  </a:lnTo>
                  <a:close/>
                </a:path>
                <a:path w="950595" h="182879">
                  <a:moveTo>
                    <a:pt x="90068" y="32194"/>
                  </a:moveTo>
                  <a:lnTo>
                    <a:pt x="72948" y="30035"/>
                  </a:lnTo>
                  <a:lnTo>
                    <a:pt x="72948" y="49352"/>
                  </a:lnTo>
                  <a:lnTo>
                    <a:pt x="90068" y="51473"/>
                  </a:lnTo>
                  <a:lnTo>
                    <a:pt x="90068" y="32194"/>
                  </a:lnTo>
                  <a:close/>
                </a:path>
                <a:path w="950595" h="182879">
                  <a:moveTo>
                    <a:pt x="90068" y="8572"/>
                  </a:moveTo>
                  <a:lnTo>
                    <a:pt x="72948" y="6451"/>
                  </a:lnTo>
                  <a:lnTo>
                    <a:pt x="72948" y="25755"/>
                  </a:lnTo>
                  <a:lnTo>
                    <a:pt x="90068" y="25755"/>
                  </a:lnTo>
                  <a:lnTo>
                    <a:pt x="90068" y="8572"/>
                  </a:lnTo>
                  <a:close/>
                </a:path>
                <a:path w="950595" h="182879">
                  <a:moveTo>
                    <a:pt x="113703" y="154457"/>
                  </a:moveTo>
                  <a:lnTo>
                    <a:pt x="94386" y="154457"/>
                  </a:lnTo>
                  <a:lnTo>
                    <a:pt x="94386" y="171627"/>
                  </a:lnTo>
                  <a:lnTo>
                    <a:pt x="113703" y="173774"/>
                  </a:lnTo>
                  <a:lnTo>
                    <a:pt x="113703" y="154457"/>
                  </a:lnTo>
                  <a:close/>
                </a:path>
                <a:path w="950595" h="182879">
                  <a:moveTo>
                    <a:pt x="113703" y="130860"/>
                  </a:moveTo>
                  <a:lnTo>
                    <a:pt x="94386" y="130860"/>
                  </a:lnTo>
                  <a:lnTo>
                    <a:pt x="94386" y="148043"/>
                  </a:lnTo>
                  <a:lnTo>
                    <a:pt x="113703" y="150177"/>
                  </a:lnTo>
                  <a:lnTo>
                    <a:pt x="113703" y="130860"/>
                  </a:lnTo>
                  <a:close/>
                </a:path>
                <a:path w="950595" h="182879">
                  <a:moveTo>
                    <a:pt x="113703" y="107251"/>
                  </a:moveTo>
                  <a:lnTo>
                    <a:pt x="94386" y="105130"/>
                  </a:lnTo>
                  <a:lnTo>
                    <a:pt x="94386" y="124434"/>
                  </a:lnTo>
                  <a:lnTo>
                    <a:pt x="113703" y="124434"/>
                  </a:lnTo>
                  <a:lnTo>
                    <a:pt x="113703" y="107251"/>
                  </a:lnTo>
                  <a:close/>
                </a:path>
                <a:path w="950595" h="182879">
                  <a:moveTo>
                    <a:pt x="113703" y="83667"/>
                  </a:moveTo>
                  <a:lnTo>
                    <a:pt x="94386" y="81508"/>
                  </a:lnTo>
                  <a:lnTo>
                    <a:pt x="94386" y="100838"/>
                  </a:lnTo>
                  <a:lnTo>
                    <a:pt x="113703" y="100838"/>
                  </a:lnTo>
                  <a:lnTo>
                    <a:pt x="113703" y="83667"/>
                  </a:lnTo>
                  <a:close/>
                </a:path>
                <a:path w="950595" h="182879">
                  <a:moveTo>
                    <a:pt x="113703" y="57950"/>
                  </a:moveTo>
                  <a:lnTo>
                    <a:pt x="94386" y="57950"/>
                  </a:lnTo>
                  <a:lnTo>
                    <a:pt x="94386" y="75095"/>
                  </a:lnTo>
                  <a:lnTo>
                    <a:pt x="113703" y="77254"/>
                  </a:lnTo>
                  <a:lnTo>
                    <a:pt x="113703" y="57950"/>
                  </a:lnTo>
                  <a:close/>
                </a:path>
                <a:path w="950595" h="182879">
                  <a:moveTo>
                    <a:pt x="113703" y="34353"/>
                  </a:moveTo>
                  <a:lnTo>
                    <a:pt x="94386" y="32194"/>
                  </a:lnTo>
                  <a:lnTo>
                    <a:pt x="94386" y="51473"/>
                  </a:lnTo>
                  <a:lnTo>
                    <a:pt x="113703" y="53644"/>
                  </a:lnTo>
                  <a:lnTo>
                    <a:pt x="113703" y="34353"/>
                  </a:lnTo>
                  <a:close/>
                </a:path>
                <a:path w="950595" h="182879">
                  <a:moveTo>
                    <a:pt x="113703" y="10718"/>
                  </a:moveTo>
                  <a:lnTo>
                    <a:pt x="94386" y="8572"/>
                  </a:lnTo>
                  <a:lnTo>
                    <a:pt x="94386" y="25755"/>
                  </a:lnTo>
                  <a:lnTo>
                    <a:pt x="113703" y="27876"/>
                  </a:lnTo>
                  <a:lnTo>
                    <a:pt x="113703" y="10718"/>
                  </a:lnTo>
                  <a:close/>
                </a:path>
                <a:path w="950595" h="182879">
                  <a:moveTo>
                    <a:pt x="137299" y="156616"/>
                  </a:moveTo>
                  <a:lnTo>
                    <a:pt x="118008" y="154457"/>
                  </a:lnTo>
                  <a:lnTo>
                    <a:pt x="118008" y="173774"/>
                  </a:lnTo>
                  <a:lnTo>
                    <a:pt x="137299" y="175933"/>
                  </a:lnTo>
                  <a:lnTo>
                    <a:pt x="137299" y="156616"/>
                  </a:lnTo>
                  <a:close/>
                </a:path>
                <a:path w="950595" h="182879">
                  <a:moveTo>
                    <a:pt x="137299" y="132994"/>
                  </a:moveTo>
                  <a:lnTo>
                    <a:pt x="118008" y="130860"/>
                  </a:lnTo>
                  <a:lnTo>
                    <a:pt x="118008" y="150177"/>
                  </a:lnTo>
                  <a:lnTo>
                    <a:pt x="137299" y="150177"/>
                  </a:lnTo>
                  <a:lnTo>
                    <a:pt x="137299" y="132994"/>
                  </a:lnTo>
                  <a:close/>
                </a:path>
                <a:path w="950595" h="182879">
                  <a:moveTo>
                    <a:pt x="137299" y="107251"/>
                  </a:moveTo>
                  <a:lnTo>
                    <a:pt x="118008" y="107251"/>
                  </a:lnTo>
                  <a:lnTo>
                    <a:pt x="118008" y="124434"/>
                  </a:lnTo>
                  <a:lnTo>
                    <a:pt x="137299" y="126580"/>
                  </a:lnTo>
                  <a:lnTo>
                    <a:pt x="137299" y="107251"/>
                  </a:lnTo>
                  <a:close/>
                </a:path>
                <a:path w="950595" h="182879">
                  <a:moveTo>
                    <a:pt x="137299" y="83667"/>
                  </a:moveTo>
                  <a:lnTo>
                    <a:pt x="118008" y="83667"/>
                  </a:lnTo>
                  <a:lnTo>
                    <a:pt x="118008" y="100838"/>
                  </a:lnTo>
                  <a:lnTo>
                    <a:pt x="137299" y="102984"/>
                  </a:lnTo>
                  <a:lnTo>
                    <a:pt x="137299" y="83667"/>
                  </a:lnTo>
                  <a:close/>
                </a:path>
                <a:path w="950595" h="182879">
                  <a:moveTo>
                    <a:pt x="137299" y="60071"/>
                  </a:moveTo>
                  <a:lnTo>
                    <a:pt x="118008" y="57950"/>
                  </a:lnTo>
                  <a:lnTo>
                    <a:pt x="118008" y="77254"/>
                  </a:lnTo>
                  <a:lnTo>
                    <a:pt x="137299" y="79387"/>
                  </a:lnTo>
                  <a:lnTo>
                    <a:pt x="137299" y="60071"/>
                  </a:lnTo>
                  <a:close/>
                </a:path>
                <a:path w="950595" h="182879">
                  <a:moveTo>
                    <a:pt x="137299" y="36474"/>
                  </a:moveTo>
                  <a:lnTo>
                    <a:pt x="118008" y="34353"/>
                  </a:lnTo>
                  <a:lnTo>
                    <a:pt x="118008" y="53644"/>
                  </a:lnTo>
                  <a:lnTo>
                    <a:pt x="137299" y="55791"/>
                  </a:lnTo>
                  <a:lnTo>
                    <a:pt x="137299" y="36474"/>
                  </a:lnTo>
                  <a:close/>
                </a:path>
                <a:path w="950595" h="182879">
                  <a:moveTo>
                    <a:pt x="137299" y="10718"/>
                  </a:moveTo>
                  <a:lnTo>
                    <a:pt x="118008" y="10718"/>
                  </a:lnTo>
                  <a:lnTo>
                    <a:pt x="118008" y="27876"/>
                  </a:lnTo>
                  <a:lnTo>
                    <a:pt x="137299" y="30035"/>
                  </a:lnTo>
                  <a:lnTo>
                    <a:pt x="137299" y="10718"/>
                  </a:lnTo>
                  <a:close/>
                </a:path>
                <a:path w="950595" h="182879">
                  <a:moveTo>
                    <a:pt x="158750" y="158775"/>
                  </a:moveTo>
                  <a:lnTo>
                    <a:pt x="141566" y="156616"/>
                  </a:lnTo>
                  <a:lnTo>
                    <a:pt x="141566" y="175933"/>
                  </a:lnTo>
                  <a:lnTo>
                    <a:pt x="158750" y="175933"/>
                  </a:lnTo>
                  <a:lnTo>
                    <a:pt x="158750" y="158775"/>
                  </a:lnTo>
                  <a:close/>
                </a:path>
                <a:path w="950595" h="182879">
                  <a:moveTo>
                    <a:pt x="158750" y="135153"/>
                  </a:moveTo>
                  <a:lnTo>
                    <a:pt x="141566" y="132994"/>
                  </a:lnTo>
                  <a:lnTo>
                    <a:pt x="141566" y="150177"/>
                  </a:lnTo>
                  <a:lnTo>
                    <a:pt x="158750" y="152336"/>
                  </a:lnTo>
                  <a:lnTo>
                    <a:pt x="158750" y="135153"/>
                  </a:lnTo>
                  <a:close/>
                </a:path>
                <a:path w="950595" h="182879">
                  <a:moveTo>
                    <a:pt x="158750" y="109423"/>
                  </a:moveTo>
                  <a:lnTo>
                    <a:pt x="141566" y="109423"/>
                  </a:lnTo>
                  <a:lnTo>
                    <a:pt x="141566" y="126580"/>
                  </a:lnTo>
                  <a:lnTo>
                    <a:pt x="158750" y="128739"/>
                  </a:lnTo>
                  <a:lnTo>
                    <a:pt x="158750" y="109423"/>
                  </a:lnTo>
                  <a:close/>
                </a:path>
                <a:path w="950595" h="182879">
                  <a:moveTo>
                    <a:pt x="158750" y="85826"/>
                  </a:moveTo>
                  <a:lnTo>
                    <a:pt x="141579" y="85826"/>
                  </a:lnTo>
                  <a:lnTo>
                    <a:pt x="141579" y="102997"/>
                  </a:lnTo>
                  <a:lnTo>
                    <a:pt x="158750" y="102997"/>
                  </a:lnTo>
                  <a:lnTo>
                    <a:pt x="158750" y="85826"/>
                  </a:lnTo>
                  <a:close/>
                </a:path>
                <a:path w="950595" h="182879">
                  <a:moveTo>
                    <a:pt x="158750" y="62204"/>
                  </a:moveTo>
                  <a:lnTo>
                    <a:pt x="141566" y="60071"/>
                  </a:lnTo>
                  <a:lnTo>
                    <a:pt x="141566" y="79387"/>
                  </a:lnTo>
                  <a:lnTo>
                    <a:pt x="158750" y="79387"/>
                  </a:lnTo>
                  <a:lnTo>
                    <a:pt x="158750" y="62204"/>
                  </a:lnTo>
                  <a:close/>
                </a:path>
                <a:path w="950595" h="182879">
                  <a:moveTo>
                    <a:pt x="158750" y="38633"/>
                  </a:moveTo>
                  <a:lnTo>
                    <a:pt x="141566" y="36474"/>
                  </a:lnTo>
                  <a:lnTo>
                    <a:pt x="141566" y="55791"/>
                  </a:lnTo>
                  <a:lnTo>
                    <a:pt x="158750" y="55791"/>
                  </a:lnTo>
                  <a:lnTo>
                    <a:pt x="158750" y="38633"/>
                  </a:lnTo>
                  <a:close/>
                </a:path>
                <a:path w="950595" h="182879">
                  <a:moveTo>
                    <a:pt x="158750" y="12877"/>
                  </a:moveTo>
                  <a:lnTo>
                    <a:pt x="141566" y="12877"/>
                  </a:lnTo>
                  <a:lnTo>
                    <a:pt x="141566" y="30035"/>
                  </a:lnTo>
                  <a:lnTo>
                    <a:pt x="158750" y="32194"/>
                  </a:lnTo>
                  <a:lnTo>
                    <a:pt x="158750" y="12877"/>
                  </a:lnTo>
                  <a:close/>
                </a:path>
                <a:path w="950595" h="182879">
                  <a:moveTo>
                    <a:pt x="182333" y="158775"/>
                  </a:moveTo>
                  <a:lnTo>
                    <a:pt x="165201" y="158775"/>
                  </a:lnTo>
                  <a:lnTo>
                    <a:pt x="165201" y="178041"/>
                  </a:lnTo>
                  <a:lnTo>
                    <a:pt x="182333" y="178041"/>
                  </a:lnTo>
                  <a:lnTo>
                    <a:pt x="182333" y="158775"/>
                  </a:lnTo>
                  <a:close/>
                </a:path>
                <a:path w="950595" h="182879">
                  <a:moveTo>
                    <a:pt x="182333" y="135153"/>
                  </a:moveTo>
                  <a:lnTo>
                    <a:pt x="165201" y="135153"/>
                  </a:lnTo>
                  <a:lnTo>
                    <a:pt x="165201" y="152336"/>
                  </a:lnTo>
                  <a:lnTo>
                    <a:pt x="182333" y="154457"/>
                  </a:lnTo>
                  <a:lnTo>
                    <a:pt x="182333" y="135153"/>
                  </a:lnTo>
                  <a:close/>
                </a:path>
                <a:path w="950595" h="182879">
                  <a:moveTo>
                    <a:pt x="182333" y="111582"/>
                  </a:moveTo>
                  <a:lnTo>
                    <a:pt x="165201" y="109423"/>
                  </a:lnTo>
                  <a:lnTo>
                    <a:pt x="165201" y="128739"/>
                  </a:lnTo>
                  <a:lnTo>
                    <a:pt x="182333" y="130860"/>
                  </a:lnTo>
                  <a:lnTo>
                    <a:pt x="182333" y="111582"/>
                  </a:lnTo>
                  <a:close/>
                </a:path>
                <a:path w="950595" h="182879">
                  <a:moveTo>
                    <a:pt x="182333" y="87947"/>
                  </a:moveTo>
                  <a:lnTo>
                    <a:pt x="165201" y="85826"/>
                  </a:lnTo>
                  <a:lnTo>
                    <a:pt x="165201" y="105130"/>
                  </a:lnTo>
                  <a:lnTo>
                    <a:pt x="182333" y="105130"/>
                  </a:lnTo>
                  <a:lnTo>
                    <a:pt x="182333" y="87947"/>
                  </a:lnTo>
                  <a:close/>
                </a:path>
                <a:path w="950595" h="182879">
                  <a:moveTo>
                    <a:pt x="182333" y="64350"/>
                  </a:moveTo>
                  <a:lnTo>
                    <a:pt x="165201" y="62204"/>
                  </a:lnTo>
                  <a:lnTo>
                    <a:pt x="165201" y="81508"/>
                  </a:lnTo>
                  <a:lnTo>
                    <a:pt x="182333" y="81508"/>
                  </a:lnTo>
                  <a:lnTo>
                    <a:pt x="182333" y="64350"/>
                  </a:lnTo>
                  <a:close/>
                </a:path>
                <a:path w="950595" h="182879">
                  <a:moveTo>
                    <a:pt x="182333" y="40792"/>
                  </a:moveTo>
                  <a:lnTo>
                    <a:pt x="165201" y="38633"/>
                  </a:lnTo>
                  <a:lnTo>
                    <a:pt x="165201" y="57950"/>
                  </a:lnTo>
                  <a:lnTo>
                    <a:pt x="182333" y="57950"/>
                  </a:lnTo>
                  <a:lnTo>
                    <a:pt x="182333" y="40792"/>
                  </a:lnTo>
                  <a:close/>
                </a:path>
                <a:path w="950595" h="182879">
                  <a:moveTo>
                    <a:pt x="182333" y="15011"/>
                  </a:moveTo>
                  <a:lnTo>
                    <a:pt x="165201" y="15011"/>
                  </a:lnTo>
                  <a:lnTo>
                    <a:pt x="165201" y="32194"/>
                  </a:lnTo>
                  <a:lnTo>
                    <a:pt x="182333" y="34353"/>
                  </a:lnTo>
                  <a:lnTo>
                    <a:pt x="182333" y="15011"/>
                  </a:lnTo>
                  <a:close/>
                </a:path>
                <a:path w="950595" h="182879">
                  <a:moveTo>
                    <a:pt x="205955" y="160896"/>
                  </a:moveTo>
                  <a:lnTo>
                    <a:pt x="188772" y="160896"/>
                  </a:lnTo>
                  <a:lnTo>
                    <a:pt x="188772" y="178041"/>
                  </a:lnTo>
                  <a:lnTo>
                    <a:pt x="205955" y="180213"/>
                  </a:lnTo>
                  <a:lnTo>
                    <a:pt x="205955" y="160896"/>
                  </a:lnTo>
                  <a:close/>
                </a:path>
                <a:path w="950595" h="182879">
                  <a:moveTo>
                    <a:pt x="205955" y="137299"/>
                  </a:moveTo>
                  <a:lnTo>
                    <a:pt x="188772" y="135153"/>
                  </a:lnTo>
                  <a:lnTo>
                    <a:pt x="188772" y="154457"/>
                  </a:lnTo>
                  <a:lnTo>
                    <a:pt x="205955" y="154457"/>
                  </a:lnTo>
                  <a:lnTo>
                    <a:pt x="205955" y="137299"/>
                  </a:lnTo>
                  <a:close/>
                </a:path>
                <a:path w="950595" h="182879">
                  <a:moveTo>
                    <a:pt x="205955" y="113703"/>
                  </a:moveTo>
                  <a:lnTo>
                    <a:pt x="188772" y="111582"/>
                  </a:lnTo>
                  <a:lnTo>
                    <a:pt x="188772" y="130860"/>
                  </a:lnTo>
                  <a:lnTo>
                    <a:pt x="205955" y="130860"/>
                  </a:lnTo>
                  <a:lnTo>
                    <a:pt x="205955" y="113703"/>
                  </a:lnTo>
                  <a:close/>
                </a:path>
                <a:path w="950595" h="182879">
                  <a:moveTo>
                    <a:pt x="205955" y="87947"/>
                  </a:moveTo>
                  <a:lnTo>
                    <a:pt x="188772" y="87947"/>
                  </a:lnTo>
                  <a:lnTo>
                    <a:pt x="188772" y="105130"/>
                  </a:lnTo>
                  <a:lnTo>
                    <a:pt x="205955" y="107251"/>
                  </a:lnTo>
                  <a:lnTo>
                    <a:pt x="205955" y="87947"/>
                  </a:lnTo>
                  <a:close/>
                </a:path>
                <a:path w="950595" h="182879">
                  <a:moveTo>
                    <a:pt x="205955" y="66497"/>
                  </a:moveTo>
                  <a:lnTo>
                    <a:pt x="188772" y="64350"/>
                  </a:lnTo>
                  <a:lnTo>
                    <a:pt x="188772" y="81508"/>
                  </a:lnTo>
                  <a:lnTo>
                    <a:pt x="205955" y="83667"/>
                  </a:lnTo>
                  <a:lnTo>
                    <a:pt x="205955" y="66497"/>
                  </a:lnTo>
                  <a:close/>
                </a:path>
                <a:path w="950595" h="182879">
                  <a:moveTo>
                    <a:pt x="205955" y="40792"/>
                  </a:moveTo>
                  <a:lnTo>
                    <a:pt x="188772" y="40792"/>
                  </a:lnTo>
                  <a:lnTo>
                    <a:pt x="188772" y="57950"/>
                  </a:lnTo>
                  <a:lnTo>
                    <a:pt x="205955" y="60071"/>
                  </a:lnTo>
                  <a:lnTo>
                    <a:pt x="205955" y="40792"/>
                  </a:lnTo>
                  <a:close/>
                </a:path>
                <a:path w="950595" h="182879">
                  <a:moveTo>
                    <a:pt x="205955" y="17170"/>
                  </a:moveTo>
                  <a:lnTo>
                    <a:pt x="188772" y="15011"/>
                  </a:lnTo>
                  <a:lnTo>
                    <a:pt x="188772" y="34353"/>
                  </a:lnTo>
                  <a:lnTo>
                    <a:pt x="205955" y="36474"/>
                  </a:lnTo>
                  <a:lnTo>
                    <a:pt x="205955" y="17170"/>
                  </a:lnTo>
                  <a:close/>
                </a:path>
                <a:path w="950595" h="182879">
                  <a:moveTo>
                    <a:pt x="227393" y="163055"/>
                  </a:moveTo>
                  <a:lnTo>
                    <a:pt x="212394" y="160896"/>
                  </a:lnTo>
                  <a:lnTo>
                    <a:pt x="212394" y="180213"/>
                  </a:lnTo>
                  <a:lnTo>
                    <a:pt x="227393" y="182359"/>
                  </a:lnTo>
                  <a:lnTo>
                    <a:pt x="227393" y="163055"/>
                  </a:lnTo>
                  <a:close/>
                </a:path>
                <a:path w="950595" h="182879">
                  <a:moveTo>
                    <a:pt x="227393" y="139446"/>
                  </a:moveTo>
                  <a:lnTo>
                    <a:pt x="212394" y="137299"/>
                  </a:lnTo>
                  <a:lnTo>
                    <a:pt x="212394" y="156616"/>
                  </a:lnTo>
                  <a:lnTo>
                    <a:pt x="227393" y="156616"/>
                  </a:lnTo>
                  <a:lnTo>
                    <a:pt x="227393" y="139446"/>
                  </a:lnTo>
                  <a:close/>
                </a:path>
                <a:path w="950595" h="182879">
                  <a:moveTo>
                    <a:pt x="227393" y="115849"/>
                  </a:moveTo>
                  <a:lnTo>
                    <a:pt x="212394" y="113703"/>
                  </a:lnTo>
                  <a:lnTo>
                    <a:pt x="212394" y="132994"/>
                  </a:lnTo>
                  <a:lnTo>
                    <a:pt x="227393" y="132994"/>
                  </a:lnTo>
                  <a:lnTo>
                    <a:pt x="227393" y="115849"/>
                  </a:lnTo>
                  <a:close/>
                </a:path>
                <a:path w="950595" h="182879">
                  <a:moveTo>
                    <a:pt x="227393" y="90106"/>
                  </a:moveTo>
                  <a:lnTo>
                    <a:pt x="212394" y="90106"/>
                  </a:lnTo>
                  <a:lnTo>
                    <a:pt x="212394" y="107251"/>
                  </a:lnTo>
                  <a:lnTo>
                    <a:pt x="227393" y="109423"/>
                  </a:lnTo>
                  <a:lnTo>
                    <a:pt x="227393" y="90106"/>
                  </a:lnTo>
                  <a:close/>
                </a:path>
                <a:path w="950595" h="182879">
                  <a:moveTo>
                    <a:pt x="227393" y="66497"/>
                  </a:moveTo>
                  <a:lnTo>
                    <a:pt x="212394" y="66497"/>
                  </a:lnTo>
                  <a:lnTo>
                    <a:pt x="212394" y="83667"/>
                  </a:lnTo>
                  <a:lnTo>
                    <a:pt x="227393" y="85826"/>
                  </a:lnTo>
                  <a:lnTo>
                    <a:pt x="227393" y="66497"/>
                  </a:lnTo>
                  <a:close/>
                </a:path>
                <a:path w="950595" h="182879">
                  <a:moveTo>
                    <a:pt x="227393" y="42913"/>
                  </a:moveTo>
                  <a:lnTo>
                    <a:pt x="212394" y="40792"/>
                  </a:lnTo>
                  <a:lnTo>
                    <a:pt x="212394" y="60071"/>
                  </a:lnTo>
                  <a:lnTo>
                    <a:pt x="227393" y="62204"/>
                  </a:lnTo>
                  <a:lnTo>
                    <a:pt x="227393" y="42913"/>
                  </a:lnTo>
                  <a:close/>
                </a:path>
                <a:path w="950595" h="182879">
                  <a:moveTo>
                    <a:pt x="227393" y="19316"/>
                  </a:moveTo>
                  <a:lnTo>
                    <a:pt x="212394" y="17170"/>
                  </a:lnTo>
                  <a:lnTo>
                    <a:pt x="212394" y="36474"/>
                  </a:lnTo>
                  <a:lnTo>
                    <a:pt x="227393" y="38633"/>
                  </a:lnTo>
                  <a:lnTo>
                    <a:pt x="227393" y="19316"/>
                  </a:lnTo>
                  <a:close/>
                </a:path>
                <a:path w="950595" h="182879">
                  <a:moveTo>
                    <a:pt x="950391" y="77254"/>
                  </a:moveTo>
                  <a:lnTo>
                    <a:pt x="935355" y="77254"/>
                  </a:lnTo>
                  <a:lnTo>
                    <a:pt x="935355" y="92265"/>
                  </a:lnTo>
                  <a:lnTo>
                    <a:pt x="950391" y="94399"/>
                  </a:lnTo>
                  <a:lnTo>
                    <a:pt x="950391" y="772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136707" y="4440757"/>
              <a:ext cx="401320" cy="180340"/>
            </a:xfrm>
            <a:custGeom>
              <a:avLst/>
              <a:gdLst/>
              <a:ahLst/>
              <a:cxnLst/>
              <a:rect l="l" t="t" r="r" b="b"/>
              <a:pathLst>
                <a:path w="401320" h="180339">
                  <a:moveTo>
                    <a:pt x="17183" y="2120"/>
                  </a:moveTo>
                  <a:lnTo>
                    <a:pt x="0" y="0"/>
                  </a:lnTo>
                  <a:lnTo>
                    <a:pt x="0" y="17145"/>
                  </a:lnTo>
                  <a:lnTo>
                    <a:pt x="17183" y="19304"/>
                  </a:lnTo>
                  <a:lnTo>
                    <a:pt x="17183" y="2120"/>
                  </a:lnTo>
                  <a:close/>
                </a:path>
                <a:path w="401320" h="180339">
                  <a:moveTo>
                    <a:pt x="231749" y="152298"/>
                  </a:moveTo>
                  <a:lnTo>
                    <a:pt x="216712" y="150139"/>
                  </a:lnTo>
                  <a:lnTo>
                    <a:pt x="216712" y="167284"/>
                  </a:lnTo>
                  <a:lnTo>
                    <a:pt x="231749" y="169456"/>
                  </a:lnTo>
                  <a:lnTo>
                    <a:pt x="231749" y="152298"/>
                  </a:lnTo>
                  <a:close/>
                </a:path>
                <a:path w="401320" h="180339">
                  <a:moveTo>
                    <a:pt x="231749" y="128689"/>
                  </a:moveTo>
                  <a:lnTo>
                    <a:pt x="216712" y="128689"/>
                  </a:lnTo>
                  <a:lnTo>
                    <a:pt x="216712" y="145859"/>
                  </a:lnTo>
                  <a:lnTo>
                    <a:pt x="231749" y="145859"/>
                  </a:lnTo>
                  <a:lnTo>
                    <a:pt x="231749" y="128689"/>
                  </a:lnTo>
                  <a:close/>
                </a:path>
                <a:path w="401320" h="180339">
                  <a:moveTo>
                    <a:pt x="231749" y="107264"/>
                  </a:moveTo>
                  <a:lnTo>
                    <a:pt x="216712" y="107264"/>
                  </a:lnTo>
                  <a:lnTo>
                    <a:pt x="216712" y="124421"/>
                  </a:lnTo>
                  <a:lnTo>
                    <a:pt x="231749" y="124421"/>
                  </a:lnTo>
                  <a:lnTo>
                    <a:pt x="231749" y="107264"/>
                  </a:lnTo>
                  <a:close/>
                </a:path>
                <a:path w="401320" h="180339">
                  <a:moveTo>
                    <a:pt x="231749" y="85788"/>
                  </a:moveTo>
                  <a:lnTo>
                    <a:pt x="216712" y="83629"/>
                  </a:lnTo>
                  <a:lnTo>
                    <a:pt x="216712" y="100825"/>
                  </a:lnTo>
                  <a:lnTo>
                    <a:pt x="231749" y="102946"/>
                  </a:lnTo>
                  <a:lnTo>
                    <a:pt x="231749" y="85788"/>
                  </a:lnTo>
                  <a:close/>
                </a:path>
                <a:path w="401320" h="180339">
                  <a:moveTo>
                    <a:pt x="231749" y="64350"/>
                  </a:moveTo>
                  <a:lnTo>
                    <a:pt x="216712" y="62191"/>
                  </a:lnTo>
                  <a:lnTo>
                    <a:pt x="216712" y="79349"/>
                  </a:lnTo>
                  <a:lnTo>
                    <a:pt x="231749" y="79349"/>
                  </a:lnTo>
                  <a:lnTo>
                    <a:pt x="231749" y="64350"/>
                  </a:lnTo>
                  <a:close/>
                </a:path>
                <a:path w="401320" h="180339">
                  <a:moveTo>
                    <a:pt x="231749" y="42887"/>
                  </a:moveTo>
                  <a:lnTo>
                    <a:pt x="216712" y="40716"/>
                  </a:lnTo>
                  <a:lnTo>
                    <a:pt x="216712" y="57899"/>
                  </a:lnTo>
                  <a:lnTo>
                    <a:pt x="231749" y="57899"/>
                  </a:lnTo>
                  <a:lnTo>
                    <a:pt x="231749" y="42887"/>
                  </a:lnTo>
                  <a:close/>
                </a:path>
                <a:path w="401320" h="180339">
                  <a:moveTo>
                    <a:pt x="231749" y="19304"/>
                  </a:moveTo>
                  <a:lnTo>
                    <a:pt x="216712" y="19304"/>
                  </a:lnTo>
                  <a:lnTo>
                    <a:pt x="216712" y="34315"/>
                  </a:lnTo>
                  <a:lnTo>
                    <a:pt x="231749" y="36449"/>
                  </a:lnTo>
                  <a:lnTo>
                    <a:pt x="231749" y="19304"/>
                  </a:lnTo>
                  <a:close/>
                </a:path>
                <a:path w="401320" h="180339">
                  <a:moveTo>
                    <a:pt x="251079" y="152298"/>
                  </a:moveTo>
                  <a:lnTo>
                    <a:pt x="236029" y="152298"/>
                  </a:lnTo>
                  <a:lnTo>
                    <a:pt x="236029" y="169468"/>
                  </a:lnTo>
                  <a:lnTo>
                    <a:pt x="251079" y="169468"/>
                  </a:lnTo>
                  <a:lnTo>
                    <a:pt x="251079" y="152298"/>
                  </a:lnTo>
                  <a:close/>
                </a:path>
                <a:path w="401320" h="180339">
                  <a:moveTo>
                    <a:pt x="251079" y="130822"/>
                  </a:moveTo>
                  <a:lnTo>
                    <a:pt x="236029" y="130822"/>
                  </a:lnTo>
                  <a:lnTo>
                    <a:pt x="236029" y="145859"/>
                  </a:lnTo>
                  <a:lnTo>
                    <a:pt x="251079" y="148018"/>
                  </a:lnTo>
                  <a:lnTo>
                    <a:pt x="251079" y="130822"/>
                  </a:lnTo>
                  <a:close/>
                </a:path>
                <a:path w="401320" h="180339">
                  <a:moveTo>
                    <a:pt x="251079" y="109385"/>
                  </a:moveTo>
                  <a:lnTo>
                    <a:pt x="236029" y="107264"/>
                  </a:lnTo>
                  <a:lnTo>
                    <a:pt x="236029" y="124409"/>
                  </a:lnTo>
                  <a:lnTo>
                    <a:pt x="251079" y="124409"/>
                  </a:lnTo>
                  <a:lnTo>
                    <a:pt x="251079" y="109385"/>
                  </a:lnTo>
                  <a:close/>
                </a:path>
                <a:path w="401320" h="180339">
                  <a:moveTo>
                    <a:pt x="251079" y="87934"/>
                  </a:moveTo>
                  <a:lnTo>
                    <a:pt x="236029" y="85788"/>
                  </a:lnTo>
                  <a:lnTo>
                    <a:pt x="236029" y="102946"/>
                  </a:lnTo>
                  <a:lnTo>
                    <a:pt x="251079" y="105105"/>
                  </a:lnTo>
                  <a:lnTo>
                    <a:pt x="251079" y="87934"/>
                  </a:lnTo>
                  <a:close/>
                </a:path>
                <a:path w="401320" h="180339">
                  <a:moveTo>
                    <a:pt x="251079" y="64350"/>
                  </a:moveTo>
                  <a:lnTo>
                    <a:pt x="236029" y="64350"/>
                  </a:lnTo>
                  <a:lnTo>
                    <a:pt x="236029" y="81508"/>
                  </a:lnTo>
                  <a:lnTo>
                    <a:pt x="251079" y="81508"/>
                  </a:lnTo>
                  <a:lnTo>
                    <a:pt x="251079" y="64350"/>
                  </a:lnTo>
                  <a:close/>
                </a:path>
                <a:path w="401320" h="180339">
                  <a:moveTo>
                    <a:pt x="251079" y="42887"/>
                  </a:moveTo>
                  <a:lnTo>
                    <a:pt x="236029" y="42887"/>
                  </a:lnTo>
                  <a:lnTo>
                    <a:pt x="236029" y="60032"/>
                  </a:lnTo>
                  <a:lnTo>
                    <a:pt x="251079" y="60032"/>
                  </a:lnTo>
                  <a:lnTo>
                    <a:pt x="251079" y="42887"/>
                  </a:lnTo>
                  <a:close/>
                </a:path>
                <a:path w="401320" h="180339">
                  <a:moveTo>
                    <a:pt x="251079" y="21437"/>
                  </a:moveTo>
                  <a:lnTo>
                    <a:pt x="236029" y="19304"/>
                  </a:lnTo>
                  <a:lnTo>
                    <a:pt x="236029" y="36449"/>
                  </a:lnTo>
                  <a:lnTo>
                    <a:pt x="251079" y="38595"/>
                  </a:lnTo>
                  <a:lnTo>
                    <a:pt x="251079" y="21437"/>
                  </a:lnTo>
                  <a:close/>
                </a:path>
                <a:path w="401320" h="180339">
                  <a:moveTo>
                    <a:pt x="270344" y="154457"/>
                  </a:moveTo>
                  <a:lnTo>
                    <a:pt x="255346" y="154457"/>
                  </a:lnTo>
                  <a:lnTo>
                    <a:pt x="255346" y="169468"/>
                  </a:lnTo>
                  <a:lnTo>
                    <a:pt x="270344" y="169468"/>
                  </a:lnTo>
                  <a:lnTo>
                    <a:pt x="270344" y="154457"/>
                  </a:lnTo>
                  <a:close/>
                </a:path>
                <a:path w="401320" h="180339">
                  <a:moveTo>
                    <a:pt x="270344" y="132981"/>
                  </a:moveTo>
                  <a:lnTo>
                    <a:pt x="255346" y="130822"/>
                  </a:lnTo>
                  <a:lnTo>
                    <a:pt x="255346" y="148018"/>
                  </a:lnTo>
                  <a:lnTo>
                    <a:pt x="270344" y="148018"/>
                  </a:lnTo>
                  <a:lnTo>
                    <a:pt x="270344" y="132981"/>
                  </a:lnTo>
                  <a:close/>
                </a:path>
                <a:path w="401320" h="180339">
                  <a:moveTo>
                    <a:pt x="270344" y="109385"/>
                  </a:moveTo>
                  <a:lnTo>
                    <a:pt x="255346" y="109385"/>
                  </a:lnTo>
                  <a:lnTo>
                    <a:pt x="255346" y="126542"/>
                  </a:lnTo>
                  <a:lnTo>
                    <a:pt x="270344" y="126542"/>
                  </a:lnTo>
                  <a:lnTo>
                    <a:pt x="270344" y="109385"/>
                  </a:lnTo>
                  <a:close/>
                </a:path>
                <a:path w="401320" h="180339">
                  <a:moveTo>
                    <a:pt x="270344" y="87934"/>
                  </a:moveTo>
                  <a:lnTo>
                    <a:pt x="255346" y="87934"/>
                  </a:lnTo>
                  <a:lnTo>
                    <a:pt x="255346" y="105105"/>
                  </a:lnTo>
                  <a:lnTo>
                    <a:pt x="270344" y="105105"/>
                  </a:lnTo>
                  <a:lnTo>
                    <a:pt x="270344" y="87934"/>
                  </a:lnTo>
                  <a:close/>
                </a:path>
                <a:path w="401320" h="180339">
                  <a:moveTo>
                    <a:pt x="270344" y="66484"/>
                  </a:moveTo>
                  <a:lnTo>
                    <a:pt x="255346" y="64350"/>
                  </a:lnTo>
                  <a:lnTo>
                    <a:pt x="255346" y="81495"/>
                  </a:lnTo>
                  <a:lnTo>
                    <a:pt x="270344" y="83629"/>
                  </a:lnTo>
                  <a:lnTo>
                    <a:pt x="270344" y="66484"/>
                  </a:lnTo>
                  <a:close/>
                </a:path>
                <a:path w="401320" h="180339">
                  <a:moveTo>
                    <a:pt x="270344" y="45034"/>
                  </a:moveTo>
                  <a:lnTo>
                    <a:pt x="255346" y="45034"/>
                  </a:lnTo>
                  <a:lnTo>
                    <a:pt x="255346" y="60032"/>
                  </a:lnTo>
                  <a:lnTo>
                    <a:pt x="270344" y="62191"/>
                  </a:lnTo>
                  <a:lnTo>
                    <a:pt x="270344" y="45034"/>
                  </a:lnTo>
                  <a:close/>
                </a:path>
                <a:path w="401320" h="180339">
                  <a:moveTo>
                    <a:pt x="270344" y="23558"/>
                  </a:moveTo>
                  <a:lnTo>
                    <a:pt x="255346" y="21437"/>
                  </a:lnTo>
                  <a:lnTo>
                    <a:pt x="255346" y="38595"/>
                  </a:lnTo>
                  <a:lnTo>
                    <a:pt x="270344" y="40716"/>
                  </a:lnTo>
                  <a:lnTo>
                    <a:pt x="270344" y="23558"/>
                  </a:lnTo>
                  <a:close/>
                </a:path>
                <a:path w="401320" h="180339">
                  <a:moveTo>
                    <a:pt x="289674" y="154457"/>
                  </a:moveTo>
                  <a:lnTo>
                    <a:pt x="274624" y="154457"/>
                  </a:lnTo>
                  <a:lnTo>
                    <a:pt x="274624" y="171627"/>
                  </a:lnTo>
                  <a:lnTo>
                    <a:pt x="289674" y="171627"/>
                  </a:lnTo>
                  <a:lnTo>
                    <a:pt x="289674" y="154457"/>
                  </a:lnTo>
                  <a:close/>
                </a:path>
                <a:path w="401320" h="180339">
                  <a:moveTo>
                    <a:pt x="289674" y="132981"/>
                  </a:moveTo>
                  <a:lnTo>
                    <a:pt x="274624" y="132981"/>
                  </a:lnTo>
                  <a:lnTo>
                    <a:pt x="274624" y="150139"/>
                  </a:lnTo>
                  <a:lnTo>
                    <a:pt x="289674" y="150139"/>
                  </a:lnTo>
                  <a:lnTo>
                    <a:pt x="289674" y="132981"/>
                  </a:lnTo>
                  <a:close/>
                </a:path>
                <a:path w="401320" h="180339">
                  <a:moveTo>
                    <a:pt x="289674" y="111544"/>
                  </a:moveTo>
                  <a:lnTo>
                    <a:pt x="274637" y="109385"/>
                  </a:lnTo>
                  <a:lnTo>
                    <a:pt x="274637" y="126530"/>
                  </a:lnTo>
                  <a:lnTo>
                    <a:pt x="289674" y="128689"/>
                  </a:lnTo>
                  <a:lnTo>
                    <a:pt x="289674" y="111544"/>
                  </a:lnTo>
                  <a:close/>
                </a:path>
                <a:path w="401320" h="180339">
                  <a:moveTo>
                    <a:pt x="289674" y="90093"/>
                  </a:moveTo>
                  <a:lnTo>
                    <a:pt x="274637" y="90093"/>
                  </a:lnTo>
                  <a:lnTo>
                    <a:pt x="274637" y="105105"/>
                  </a:lnTo>
                  <a:lnTo>
                    <a:pt x="289674" y="107264"/>
                  </a:lnTo>
                  <a:lnTo>
                    <a:pt x="289674" y="90093"/>
                  </a:lnTo>
                  <a:close/>
                </a:path>
                <a:path w="401320" h="180339">
                  <a:moveTo>
                    <a:pt x="289674" y="68630"/>
                  </a:moveTo>
                  <a:lnTo>
                    <a:pt x="274637" y="66484"/>
                  </a:lnTo>
                  <a:lnTo>
                    <a:pt x="274637" y="83629"/>
                  </a:lnTo>
                  <a:lnTo>
                    <a:pt x="289674" y="85788"/>
                  </a:lnTo>
                  <a:lnTo>
                    <a:pt x="289674" y="68630"/>
                  </a:lnTo>
                  <a:close/>
                </a:path>
                <a:path w="401320" h="180339">
                  <a:moveTo>
                    <a:pt x="289674" y="45034"/>
                  </a:moveTo>
                  <a:lnTo>
                    <a:pt x="274624" y="45034"/>
                  </a:lnTo>
                  <a:lnTo>
                    <a:pt x="274624" y="62191"/>
                  </a:lnTo>
                  <a:lnTo>
                    <a:pt x="289674" y="62191"/>
                  </a:lnTo>
                  <a:lnTo>
                    <a:pt x="289674" y="45034"/>
                  </a:lnTo>
                  <a:close/>
                </a:path>
                <a:path w="401320" h="180339">
                  <a:moveTo>
                    <a:pt x="289674" y="25717"/>
                  </a:moveTo>
                  <a:lnTo>
                    <a:pt x="274637" y="23558"/>
                  </a:lnTo>
                  <a:lnTo>
                    <a:pt x="274637" y="40716"/>
                  </a:lnTo>
                  <a:lnTo>
                    <a:pt x="289674" y="40716"/>
                  </a:lnTo>
                  <a:lnTo>
                    <a:pt x="289674" y="25717"/>
                  </a:lnTo>
                  <a:close/>
                </a:path>
                <a:path w="401320" h="180339">
                  <a:moveTo>
                    <a:pt x="306793" y="156578"/>
                  </a:moveTo>
                  <a:lnTo>
                    <a:pt x="293954" y="154457"/>
                  </a:lnTo>
                  <a:lnTo>
                    <a:pt x="293954" y="171615"/>
                  </a:lnTo>
                  <a:lnTo>
                    <a:pt x="306793" y="173736"/>
                  </a:lnTo>
                  <a:lnTo>
                    <a:pt x="306793" y="156578"/>
                  </a:lnTo>
                  <a:close/>
                </a:path>
                <a:path w="401320" h="180339">
                  <a:moveTo>
                    <a:pt x="306793" y="135128"/>
                  </a:moveTo>
                  <a:lnTo>
                    <a:pt x="293954" y="132981"/>
                  </a:lnTo>
                  <a:lnTo>
                    <a:pt x="293954" y="150139"/>
                  </a:lnTo>
                  <a:lnTo>
                    <a:pt x="306793" y="152298"/>
                  </a:lnTo>
                  <a:lnTo>
                    <a:pt x="306793" y="135128"/>
                  </a:lnTo>
                  <a:close/>
                </a:path>
                <a:path w="401320" h="180339">
                  <a:moveTo>
                    <a:pt x="306793" y="113677"/>
                  </a:moveTo>
                  <a:lnTo>
                    <a:pt x="293954" y="111544"/>
                  </a:lnTo>
                  <a:lnTo>
                    <a:pt x="293954" y="128689"/>
                  </a:lnTo>
                  <a:lnTo>
                    <a:pt x="306793" y="128689"/>
                  </a:lnTo>
                  <a:lnTo>
                    <a:pt x="306793" y="113677"/>
                  </a:lnTo>
                  <a:close/>
                </a:path>
                <a:path w="401320" h="180339">
                  <a:moveTo>
                    <a:pt x="306793" y="92227"/>
                  </a:moveTo>
                  <a:lnTo>
                    <a:pt x="293954" y="90093"/>
                  </a:lnTo>
                  <a:lnTo>
                    <a:pt x="293954" y="107264"/>
                  </a:lnTo>
                  <a:lnTo>
                    <a:pt x="306793" y="107264"/>
                  </a:lnTo>
                  <a:lnTo>
                    <a:pt x="306793" y="92227"/>
                  </a:lnTo>
                  <a:close/>
                </a:path>
                <a:path w="401320" h="180339">
                  <a:moveTo>
                    <a:pt x="306793" y="68630"/>
                  </a:moveTo>
                  <a:lnTo>
                    <a:pt x="293954" y="68630"/>
                  </a:lnTo>
                  <a:lnTo>
                    <a:pt x="293954" y="85801"/>
                  </a:lnTo>
                  <a:lnTo>
                    <a:pt x="306793" y="85801"/>
                  </a:lnTo>
                  <a:lnTo>
                    <a:pt x="306793" y="68630"/>
                  </a:lnTo>
                  <a:close/>
                </a:path>
                <a:path w="401320" h="180339">
                  <a:moveTo>
                    <a:pt x="306793" y="47180"/>
                  </a:moveTo>
                  <a:lnTo>
                    <a:pt x="293954" y="47180"/>
                  </a:lnTo>
                  <a:lnTo>
                    <a:pt x="293954" y="62191"/>
                  </a:lnTo>
                  <a:lnTo>
                    <a:pt x="306793" y="64350"/>
                  </a:lnTo>
                  <a:lnTo>
                    <a:pt x="306793" y="47180"/>
                  </a:lnTo>
                  <a:close/>
                </a:path>
                <a:path w="401320" h="180339">
                  <a:moveTo>
                    <a:pt x="306793" y="25717"/>
                  </a:moveTo>
                  <a:lnTo>
                    <a:pt x="293954" y="25717"/>
                  </a:lnTo>
                  <a:lnTo>
                    <a:pt x="293954" y="40716"/>
                  </a:lnTo>
                  <a:lnTo>
                    <a:pt x="306793" y="42887"/>
                  </a:lnTo>
                  <a:lnTo>
                    <a:pt x="306793" y="25717"/>
                  </a:lnTo>
                  <a:close/>
                </a:path>
                <a:path w="401320" h="180339">
                  <a:moveTo>
                    <a:pt x="326097" y="156578"/>
                  </a:moveTo>
                  <a:lnTo>
                    <a:pt x="313296" y="156578"/>
                  </a:lnTo>
                  <a:lnTo>
                    <a:pt x="313296" y="173748"/>
                  </a:lnTo>
                  <a:lnTo>
                    <a:pt x="326097" y="173748"/>
                  </a:lnTo>
                  <a:lnTo>
                    <a:pt x="326097" y="156578"/>
                  </a:lnTo>
                  <a:close/>
                </a:path>
                <a:path w="401320" h="180339">
                  <a:moveTo>
                    <a:pt x="326097" y="137287"/>
                  </a:moveTo>
                  <a:lnTo>
                    <a:pt x="313296" y="135128"/>
                  </a:lnTo>
                  <a:lnTo>
                    <a:pt x="313296" y="152298"/>
                  </a:lnTo>
                  <a:lnTo>
                    <a:pt x="326097" y="152298"/>
                  </a:lnTo>
                  <a:lnTo>
                    <a:pt x="326097" y="137287"/>
                  </a:lnTo>
                  <a:close/>
                </a:path>
                <a:path w="401320" h="180339">
                  <a:moveTo>
                    <a:pt x="326097" y="113677"/>
                  </a:moveTo>
                  <a:lnTo>
                    <a:pt x="313296" y="113677"/>
                  </a:lnTo>
                  <a:lnTo>
                    <a:pt x="313296" y="130835"/>
                  </a:lnTo>
                  <a:lnTo>
                    <a:pt x="326097" y="130835"/>
                  </a:lnTo>
                  <a:lnTo>
                    <a:pt x="326097" y="113677"/>
                  </a:lnTo>
                  <a:close/>
                </a:path>
                <a:path w="401320" h="180339">
                  <a:moveTo>
                    <a:pt x="326097" y="92227"/>
                  </a:moveTo>
                  <a:lnTo>
                    <a:pt x="313296" y="92227"/>
                  </a:lnTo>
                  <a:lnTo>
                    <a:pt x="313296" y="107264"/>
                  </a:lnTo>
                  <a:lnTo>
                    <a:pt x="326097" y="109385"/>
                  </a:lnTo>
                  <a:lnTo>
                    <a:pt x="326097" y="92227"/>
                  </a:lnTo>
                  <a:close/>
                </a:path>
                <a:path w="401320" h="180339">
                  <a:moveTo>
                    <a:pt x="326097" y="70789"/>
                  </a:moveTo>
                  <a:lnTo>
                    <a:pt x="313296" y="70789"/>
                  </a:lnTo>
                  <a:lnTo>
                    <a:pt x="313296" y="85788"/>
                  </a:lnTo>
                  <a:lnTo>
                    <a:pt x="326097" y="87934"/>
                  </a:lnTo>
                  <a:lnTo>
                    <a:pt x="326097" y="70789"/>
                  </a:lnTo>
                  <a:close/>
                </a:path>
                <a:path w="401320" h="180339">
                  <a:moveTo>
                    <a:pt x="326097" y="49301"/>
                  </a:moveTo>
                  <a:lnTo>
                    <a:pt x="313296" y="47180"/>
                  </a:lnTo>
                  <a:lnTo>
                    <a:pt x="313296" y="64350"/>
                  </a:lnTo>
                  <a:lnTo>
                    <a:pt x="326097" y="66484"/>
                  </a:lnTo>
                  <a:lnTo>
                    <a:pt x="326097" y="49301"/>
                  </a:lnTo>
                  <a:close/>
                </a:path>
                <a:path w="401320" h="180339">
                  <a:moveTo>
                    <a:pt x="326097" y="27876"/>
                  </a:moveTo>
                  <a:lnTo>
                    <a:pt x="313296" y="25717"/>
                  </a:lnTo>
                  <a:lnTo>
                    <a:pt x="313296" y="42887"/>
                  </a:lnTo>
                  <a:lnTo>
                    <a:pt x="326097" y="45034"/>
                  </a:lnTo>
                  <a:lnTo>
                    <a:pt x="326097" y="27876"/>
                  </a:lnTo>
                  <a:close/>
                </a:path>
                <a:path w="401320" h="180339">
                  <a:moveTo>
                    <a:pt x="345465" y="158724"/>
                  </a:moveTo>
                  <a:lnTo>
                    <a:pt x="332574" y="158724"/>
                  </a:lnTo>
                  <a:lnTo>
                    <a:pt x="332574" y="173736"/>
                  </a:lnTo>
                  <a:lnTo>
                    <a:pt x="345465" y="175882"/>
                  </a:lnTo>
                  <a:lnTo>
                    <a:pt x="345465" y="158724"/>
                  </a:lnTo>
                  <a:close/>
                </a:path>
                <a:path w="401320" h="180339">
                  <a:moveTo>
                    <a:pt x="345465" y="137287"/>
                  </a:moveTo>
                  <a:lnTo>
                    <a:pt x="332574" y="137287"/>
                  </a:lnTo>
                  <a:lnTo>
                    <a:pt x="332574" y="152298"/>
                  </a:lnTo>
                  <a:lnTo>
                    <a:pt x="345465" y="154457"/>
                  </a:lnTo>
                  <a:lnTo>
                    <a:pt x="345465" y="137287"/>
                  </a:lnTo>
                  <a:close/>
                </a:path>
                <a:path w="401320" h="180339">
                  <a:moveTo>
                    <a:pt x="345465" y="115824"/>
                  </a:moveTo>
                  <a:lnTo>
                    <a:pt x="332574" y="113677"/>
                  </a:lnTo>
                  <a:lnTo>
                    <a:pt x="332574" y="130822"/>
                  </a:lnTo>
                  <a:lnTo>
                    <a:pt x="345465" y="132981"/>
                  </a:lnTo>
                  <a:lnTo>
                    <a:pt x="345465" y="115824"/>
                  </a:lnTo>
                  <a:close/>
                </a:path>
                <a:path w="401320" h="180339">
                  <a:moveTo>
                    <a:pt x="345465" y="94386"/>
                  </a:moveTo>
                  <a:lnTo>
                    <a:pt x="332574" y="92227"/>
                  </a:lnTo>
                  <a:lnTo>
                    <a:pt x="332574" y="109385"/>
                  </a:lnTo>
                  <a:lnTo>
                    <a:pt x="345465" y="109385"/>
                  </a:lnTo>
                  <a:lnTo>
                    <a:pt x="345465" y="94386"/>
                  </a:lnTo>
                  <a:close/>
                </a:path>
                <a:path w="401320" h="180339">
                  <a:moveTo>
                    <a:pt x="345465" y="72910"/>
                  </a:moveTo>
                  <a:lnTo>
                    <a:pt x="332574" y="70789"/>
                  </a:lnTo>
                  <a:lnTo>
                    <a:pt x="332574" y="87934"/>
                  </a:lnTo>
                  <a:lnTo>
                    <a:pt x="345465" y="90093"/>
                  </a:lnTo>
                  <a:lnTo>
                    <a:pt x="345465" y="72910"/>
                  </a:lnTo>
                  <a:close/>
                </a:path>
                <a:path w="401320" h="180339">
                  <a:moveTo>
                    <a:pt x="345465" y="51473"/>
                  </a:moveTo>
                  <a:lnTo>
                    <a:pt x="332574" y="49301"/>
                  </a:lnTo>
                  <a:lnTo>
                    <a:pt x="332574" y="66484"/>
                  </a:lnTo>
                  <a:lnTo>
                    <a:pt x="345465" y="66484"/>
                  </a:lnTo>
                  <a:lnTo>
                    <a:pt x="345465" y="51473"/>
                  </a:lnTo>
                  <a:close/>
                </a:path>
                <a:path w="401320" h="180339">
                  <a:moveTo>
                    <a:pt x="345465" y="29997"/>
                  </a:moveTo>
                  <a:lnTo>
                    <a:pt x="332574" y="27876"/>
                  </a:lnTo>
                  <a:lnTo>
                    <a:pt x="332574" y="45034"/>
                  </a:lnTo>
                  <a:lnTo>
                    <a:pt x="345465" y="45034"/>
                  </a:lnTo>
                  <a:lnTo>
                    <a:pt x="345465" y="29997"/>
                  </a:lnTo>
                  <a:close/>
                </a:path>
                <a:path w="401320" h="180339">
                  <a:moveTo>
                    <a:pt x="364744" y="160896"/>
                  </a:moveTo>
                  <a:lnTo>
                    <a:pt x="349732" y="158724"/>
                  </a:lnTo>
                  <a:lnTo>
                    <a:pt x="349732" y="175882"/>
                  </a:lnTo>
                  <a:lnTo>
                    <a:pt x="364744" y="175882"/>
                  </a:lnTo>
                  <a:lnTo>
                    <a:pt x="364744" y="160896"/>
                  </a:lnTo>
                  <a:close/>
                </a:path>
                <a:path w="401320" h="180339">
                  <a:moveTo>
                    <a:pt x="364744" y="139420"/>
                  </a:moveTo>
                  <a:lnTo>
                    <a:pt x="349732" y="137287"/>
                  </a:lnTo>
                  <a:lnTo>
                    <a:pt x="349732" y="154457"/>
                  </a:lnTo>
                  <a:lnTo>
                    <a:pt x="364744" y="154457"/>
                  </a:lnTo>
                  <a:lnTo>
                    <a:pt x="364744" y="139420"/>
                  </a:lnTo>
                  <a:close/>
                </a:path>
                <a:path w="401320" h="180339">
                  <a:moveTo>
                    <a:pt x="364744" y="117983"/>
                  </a:moveTo>
                  <a:lnTo>
                    <a:pt x="349732" y="115824"/>
                  </a:lnTo>
                  <a:lnTo>
                    <a:pt x="349732" y="132981"/>
                  </a:lnTo>
                  <a:lnTo>
                    <a:pt x="364744" y="132981"/>
                  </a:lnTo>
                  <a:lnTo>
                    <a:pt x="364744" y="117983"/>
                  </a:lnTo>
                  <a:close/>
                </a:path>
                <a:path w="401320" h="180339">
                  <a:moveTo>
                    <a:pt x="364744" y="94386"/>
                  </a:moveTo>
                  <a:lnTo>
                    <a:pt x="349732" y="94386"/>
                  </a:lnTo>
                  <a:lnTo>
                    <a:pt x="349732" y="111544"/>
                  </a:lnTo>
                  <a:lnTo>
                    <a:pt x="364744" y="111544"/>
                  </a:lnTo>
                  <a:lnTo>
                    <a:pt x="364744" y="94386"/>
                  </a:lnTo>
                  <a:close/>
                </a:path>
                <a:path w="401320" h="180339">
                  <a:moveTo>
                    <a:pt x="364744" y="75044"/>
                  </a:moveTo>
                  <a:lnTo>
                    <a:pt x="349732" y="72910"/>
                  </a:lnTo>
                  <a:lnTo>
                    <a:pt x="349732" y="90093"/>
                  </a:lnTo>
                  <a:lnTo>
                    <a:pt x="364744" y="90093"/>
                  </a:lnTo>
                  <a:lnTo>
                    <a:pt x="364744" y="75044"/>
                  </a:lnTo>
                  <a:close/>
                </a:path>
                <a:path w="401320" h="180339">
                  <a:moveTo>
                    <a:pt x="364744" y="51473"/>
                  </a:moveTo>
                  <a:lnTo>
                    <a:pt x="349732" y="51473"/>
                  </a:lnTo>
                  <a:lnTo>
                    <a:pt x="349732" y="66484"/>
                  </a:lnTo>
                  <a:lnTo>
                    <a:pt x="364744" y="68630"/>
                  </a:lnTo>
                  <a:lnTo>
                    <a:pt x="364744" y="51473"/>
                  </a:lnTo>
                  <a:close/>
                </a:path>
                <a:path w="401320" h="180339">
                  <a:moveTo>
                    <a:pt x="364744" y="29997"/>
                  </a:moveTo>
                  <a:lnTo>
                    <a:pt x="349732" y="29997"/>
                  </a:lnTo>
                  <a:lnTo>
                    <a:pt x="349732" y="45034"/>
                  </a:lnTo>
                  <a:lnTo>
                    <a:pt x="364744" y="47180"/>
                  </a:lnTo>
                  <a:lnTo>
                    <a:pt x="364744" y="29997"/>
                  </a:lnTo>
                  <a:close/>
                </a:path>
                <a:path w="401320" h="180339">
                  <a:moveTo>
                    <a:pt x="384022" y="160896"/>
                  </a:moveTo>
                  <a:lnTo>
                    <a:pt x="369036" y="160896"/>
                  </a:lnTo>
                  <a:lnTo>
                    <a:pt x="369036" y="175882"/>
                  </a:lnTo>
                  <a:lnTo>
                    <a:pt x="384022" y="178054"/>
                  </a:lnTo>
                  <a:lnTo>
                    <a:pt x="384022" y="160896"/>
                  </a:lnTo>
                  <a:close/>
                </a:path>
                <a:path w="401320" h="180339">
                  <a:moveTo>
                    <a:pt x="384022" y="139420"/>
                  </a:moveTo>
                  <a:lnTo>
                    <a:pt x="369036" y="139420"/>
                  </a:lnTo>
                  <a:lnTo>
                    <a:pt x="369036" y="154457"/>
                  </a:lnTo>
                  <a:lnTo>
                    <a:pt x="384022" y="156578"/>
                  </a:lnTo>
                  <a:lnTo>
                    <a:pt x="384022" y="139420"/>
                  </a:lnTo>
                  <a:close/>
                </a:path>
                <a:path w="401320" h="180339">
                  <a:moveTo>
                    <a:pt x="384022" y="117983"/>
                  </a:moveTo>
                  <a:lnTo>
                    <a:pt x="369036" y="117983"/>
                  </a:lnTo>
                  <a:lnTo>
                    <a:pt x="369036" y="132981"/>
                  </a:lnTo>
                  <a:lnTo>
                    <a:pt x="384022" y="135128"/>
                  </a:lnTo>
                  <a:lnTo>
                    <a:pt x="384022" y="117983"/>
                  </a:lnTo>
                  <a:close/>
                </a:path>
                <a:path w="401320" h="180339">
                  <a:moveTo>
                    <a:pt x="384022" y="96507"/>
                  </a:moveTo>
                  <a:lnTo>
                    <a:pt x="369036" y="96507"/>
                  </a:lnTo>
                  <a:lnTo>
                    <a:pt x="369036" y="111544"/>
                  </a:lnTo>
                  <a:lnTo>
                    <a:pt x="384022" y="113677"/>
                  </a:lnTo>
                  <a:lnTo>
                    <a:pt x="384022" y="96507"/>
                  </a:lnTo>
                  <a:close/>
                </a:path>
                <a:path w="401320" h="180339">
                  <a:moveTo>
                    <a:pt x="384022" y="75044"/>
                  </a:moveTo>
                  <a:lnTo>
                    <a:pt x="369036" y="75044"/>
                  </a:lnTo>
                  <a:lnTo>
                    <a:pt x="369036" y="90093"/>
                  </a:lnTo>
                  <a:lnTo>
                    <a:pt x="384022" y="92227"/>
                  </a:lnTo>
                  <a:lnTo>
                    <a:pt x="384022" y="75044"/>
                  </a:lnTo>
                  <a:close/>
                </a:path>
                <a:path w="401320" h="180339">
                  <a:moveTo>
                    <a:pt x="384022" y="53632"/>
                  </a:moveTo>
                  <a:lnTo>
                    <a:pt x="369036" y="51473"/>
                  </a:lnTo>
                  <a:lnTo>
                    <a:pt x="369036" y="68630"/>
                  </a:lnTo>
                  <a:lnTo>
                    <a:pt x="384022" y="70789"/>
                  </a:lnTo>
                  <a:lnTo>
                    <a:pt x="384022" y="53632"/>
                  </a:lnTo>
                  <a:close/>
                </a:path>
                <a:path w="401320" h="180339">
                  <a:moveTo>
                    <a:pt x="384022" y="32156"/>
                  </a:moveTo>
                  <a:lnTo>
                    <a:pt x="369036" y="29997"/>
                  </a:lnTo>
                  <a:lnTo>
                    <a:pt x="369036" y="47180"/>
                  </a:lnTo>
                  <a:lnTo>
                    <a:pt x="384022" y="47180"/>
                  </a:lnTo>
                  <a:lnTo>
                    <a:pt x="384022" y="32156"/>
                  </a:lnTo>
                  <a:close/>
                </a:path>
                <a:path w="401320" h="180339">
                  <a:moveTo>
                    <a:pt x="401218" y="163017"/>
                  </a:moveTo>
                  <a:lnTo>
                    <a:pt x="388340" y="160896"/>
                  </a:lnTo>
                  <a:lnTo>
                    <a:pt x="388340" y="178054"/>
                  </a:lnTo>
                  <a:lnTo>
                    <a:pt x="401218" y="180213"/>
                  </a:lnTo>
                  <a:lnTo>
                    <a:pt x="401218" y="163017"/>
                  </a:lnTo>
                  <a:close/>
                </a:path>
                <a:path w="401320" h="180339">
                  <a:moveTo>
                    <a:pt x="401218" y="141579"/>
                  </a:moveTo>
                  <a:lnTo>
                    <a:pt x="388340" y="139420"/>
                  </a:lnTo>
                  <a:lnTo>
                    <a:pt x="388340" y="156578"/>
                  </a:lnTo>
                  <a:lnTo>
                    <a:pt x="401218" y="156578"/>
                  </a:lnTo>
                  <a:lnTo>
                    <a:pt x="401218" y="141579"/>
                  </a:lnTo>
                  <a:close/>
                </a:path>
                <a:path w="401320" h="180339">
                  <a:moveTo>
                    <a:pt x="401218" y="120091"/>
                  </a:moveTo>
                  <a:lnTo>
                    <a:pt x="388340" y="117983"/>
                  </a:lnTo>
                  <a:lnTo>
                    <a:pt x="388340" y="135128"/>
                  </a:lnTo>
                  <a:lnTo>
                    <a:pt x="401218" y="137287"/>
                  </a:lnTo>
                  <a:lnTo>
                    <a:pt x="401218" y="120091"/>
                  </a:lnTo>
                  <a:close/>
                </a:path>
                <a:path w="401320" h="180339">
                  <a:moveTo>
                    <a:pt x="401218" y="98666"/>
                  </a:moveTo>
                  <a:lnTo>
                    <a:pt x="388340" y="96507"/>
                  </a:lnTo>
                  <a:lnTo>
                    <a:pt x="388340" y="113677"/>
                  </a:lnTo>
                  <a:lnTo>
                    <a:pt x="401218" y="113677"/>
                  </a:lnTo>
                  <a:lnTo>
                    <a:pt x="401218" y="98666"/>
                  </a:lnTo>
                  <a:close/>
                </a:path>
                <a:path w="401320" h="180339">
                  <a:moveTo>
                    <a:pt x="401218" y="77203"/>
                  </a:moveTo>
                  <a:lnTo>
                    <a:pt x="388340" y="75044"/>
                  </a:lnTo>
                  <a:lnTo>
                    <a:pt x="388340" y="92227"/>
                  </a:lnTo>
                  <a:lnTo>
                    <a:pt x="401218" y="92227"/>
                  </a:lnTo>
                  <a:lnTo>
                    <a:pt x="401218" y="77203"/>
                  </a:lnTo>
                  <a:close/>
                </a:path>
                <a:path w="401320" h="180339">
                  <a:moveTo>
                    <a:pt x="401218" y="55753"/>
                  </a:moveTo>
                  <a:lnTo>
                    <a:pt x="388340" y="53632"/>
                  </a:lnTo>
                  <a:lnTo>
                    <a:pt x="388340" y="70789"/>
                  </a:lnTo>
                  <a:lnTo>
                    <a:pt x="401218" y="70789"/>
                  </a:lnTo>
                  <a:lnTo>
                    <a:pt x="401218" y="55753"/>
                  </a:lnTo>
                  <a:close/>
                </a:path>
                <a:path w="401320" h="180339">
                  <a:moveTo>
                    <a:pt x="401218" y="34315"/>
                  </a:moveTo>
                  <a:lnTo>
                    <a:pt x="388340" y="32156"/>
                  </a:lnTo>
                  <a:lnTo>
                    <a:pt x="388340" y="49301"/>
                  </a:lnTo>
                  <a:lnTo>
                    <a:pt x="401218" y="49301"/>
                  </a:lnTo>
                  <a:lnTo>
                    <a:pt x="401218" y="343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911498" y="4423600"/>
              <a:ext cx="421005" cy="184785"/>
            </a:xfrm>
            <a:custGeom>
              <a:avLst/>
              <a:gdLst/>
              <a:ahLst/>
              <a:cxnLst/>
              <a:rect l="l" t="t" r="r" b="b"/>
              <a:pathLst>
                <a:path w="421004" h="184785">
                  <a:moveTo>
                    <a:pt x="14998" y="0"/>
                  </a:moveTo>
                  <a:lnTo>
                    <a:pt x="0" y="0"/>
                  </a:lnTo>
                  <a:lnTo>
                    <a:pt x="0" y="17157"/>
                  </a:lnTo>
                  <a:lnTo>
                    <a:pt x="14998" y="19278"/>
                  </a:lnTo>
                  <a:lnTo>
                    <a:pt x="14998" y="0"/>
                  </a:lnTo>
                  <a:close/>
                </a:path>
                <a:path w="421004" h="184785">
                  <a:moveTo>
                    <a:pt x="242392" y="154444"/>
                  </a:moveTo>
                  <a:lnTo>
                    <a:pt x="225196" y="154444"/>
                  </a:lnTo>
                  <a:lnTo>
                    <a:pt x="225196" y="171602"/>
                  </a:lnTo>
                  <a:lnTo>
                    <a:pt x="242392" y="171602"/>
                  </a:lnTo>
                  <a:lnTo>
                    <a:pt x="242392" y="154444"/>
                  </a:lnTo>
                  <a:close/>
                </a:path>
                <a:path w="421004" h="184785">
                  <a:moveTo>
                    <a:pt x="242392" y="132981"/>
                  </a:moveTo>
                  <a:lnTo>
                    <a:pt x="225209" y="130835"/>
                  </a:lnTo>
                  <a:lnTo>
                    <a:pt x="225209" y="147980"/>
                  </a:lnTo>
                  <a:lnTo>
                    <a:pt x="242392" y="150139"/>
                  </a:lnTo>
                  <a:lnTo>
                    <a:pt x="242392" y="132981"/>
                  </a:lnTo>
                  <a:close/>
                </a:path>
                <a:path w="421004" h="184785">
                  <a:moveTo>
                    <a:pt x="242392" y="109385"/>
                  </a:moveTo>
                  <a:lnTo>
                    <a:pt x="225209" y="109385"/>
                  </a:lnTo>
                  <a:lnTo>
                    <a:pt x="225209" y="124421"/>
                  </a:lnTo>
                  <a:lnTo>
                    <a:pt x="242392" y="126542"/>
                  </a:lnTo>
                  <a:lnTo>
                    <a:pt x="242392" y="109385"/>
                  </a:lnTo>
                  <a:close/>
                </a:path>
                <a:path w="421004" h="184785">
                  <a:moveTo>
                    <a:pt x="242392" y="87947"/>
                  </a:moveTo>
                  <a:lnTo>
                    <a:pt x="225209" y="85788"/>
                  </a:lnTo>
                  <a:lnTo>
                    <a:pt x="225209" y="102946"/>
                  </a:lnTo>
                  <a:lnTo>
                    <a:pt x="242392" y="105092"/>
                  </a:lnTo>
                  <a:lnTo>
                    <a:pt x="242392" y="87947"/>
                  </a:lnTo>
                  <a:close/>
                </a:path>
                <a:path w="421004" h="184785">
                  <a:moveTo>
                    <a:pt x="242392" y="64338"/>
                  </a:moveTo>
                  <a:lnTo>
                    <a:pt x="225209" y="62191"/>
                  </a:lnTo>
                  <a:lnTo>
                    <a:pt x="225209" y="79349"/>
                  </a:lnTo>
                  <a:lnTo>
                    <a:pt x="242392" y="81508"/>
                  </a:lnTo>
                  <a:lnTo>
                    <a:pt x="242392" y="64338"/>
                  </a:lnTo>
                  <a:close/>
                </a:path>
                <a:path w="421004" h="184785">
                  <a:moveTo>
                    <a:pt x="242392" y="42875"/>
                  </a:moveTo>
                  <a:lnTo>
                    <a:pt x="225209" y="40716"/>
                  </a:lnTo>
                  <a:lnTo>
                    <a:pt x="225209" y="57873"/>
                  </a:lnTo>
                  <a:lnTo>
                    <a:pt x="242392" y="60045"/>
                  </a:lnTo>
                  <a:lnTo>
                    <a:pt x="242392" y="42875"/>
                  </a:lnTo>
                  <a:close/>
                </a:path>
                <a:path w="421004" h="184785">
                  <a:moveTo>
                    <a:pt x="242392" y="19278"/>
                  </a:moveTo>
                  <a:lnTo>
                    <a:pt x="225209" y="17157"/>
                  </a:lnTo>
                  <a:lnTo>
                    <a:pt x="225209" y="34302"/>
                  </a:lnTo>
                  <a:lnTo>
                    <a:pt x="242392" y="36461"/>
                  </a:lnTo>
                  <a:lnTo>
                    <a:pt x="242392" y="19278"/>
                  </a:lnTo>
                  <a:close/>
                </a:path>
                <a:path w="421004" h="184785">
                  <a:moveTo>
                    <a:pt x="261721" y="156578"/>
                  </a:moveTo>
                  <a:lnTo>
                    <a:pt x="246684" y="156578"/>
                  </a:lnTo>
                  <a:lnTo>
                    <a:pt x="246684" y="171615"/>
                  </a:lnTo>
                  <a:lnTo>
                    <a:pt x="261721" y="173736"/>
                  </a:lnTo>
                  <a:lnTo>
                    <a:pt x="261721" y="156578"/>
                  </a:lnTo>
                  <a:close/>
                </a:path>
                <a:path w="421004" h="184785">
                  <a:moveTo>
                    <a:pt x="261721" y="132981"/>
                  </a:moveTo>
                  <a:lnTo>
                    <a:pt x="246684" y="132981"/>
                  </a:lnTo>
                  <a:lnTo>
                    <a:pt x="246684" y="150152"/>
                  </a:lnTo>
                  <a:lnTo>
                    <a:pt x="261721" y="150152"/>
                  </a:lnTo>
                  <a:lnTo>
                    <a:pt x="261721" y="132981"/>
                  </a:lnTo>
                  <a:close/>
                </a:path>
                <a:path w="421004" h="184785">
                  <a:moveTo>
                    <a:pt x="261721" y="111544"/>
                  </a:moveTo>
                  <a:lnTo>
                    <a:pt x="246684" y="109385"/>
                  </a:lnTo>
                  <a:lnTo>
                    <a:pt x="246684" y="126542"/>
                  </a:lnTo>
                  <a:lnTo>
                    <a:pt x="261721" y="128701"/>
                  </a:lnTo>
                  <a:lnTo>
                    <a:pt x="261721" y="111544"/>
                  </a:lnTo>
                  <a:close/>
                </a:path>
                <a:path w="421004" h="184785">
                  <a:moveTo>
                    <a:pt x="261721" y="87947"/>
                  </a:moveTo>
                  <a:lnTo>
                    <a:pt x="246684" y="87947"/>
                  </a:lnTo>
                  <a:lnTo>
                    <a:pt x="246684" y="105105"/>
                  </a:lnTo>
                  <a:lnTo>
                    <a:pt x="261721" y="105105"/>
                  </a:lnTo>
                  <a:lnTo>
                    <a:pt x="261721" y="87947"/>
                  </a:lnTo>
                  <a:close/>
                </a:path>
                <a:path w="421004" h="184785">
                  <a:moveTo>
                    <a:pt x="261721" y="66459"/>
                  </a:moveTo>
                  <a:lnTo>
                    <a:pt x="246684" y="64338"/>
                  </a:lnTo>
                  <a:lnTo>
                    <a:pt x="246684" y="81508"/>
                  </a:lnTo>
                  <a:lnTo>
                    <a:pt x="261721" y="83642"/>
                  </a:lnTo>
                  <a:lnTo>
                    <a:pt x="261721" y="66459"/>
                  </a:lnTo>
                  <a:close/>
                </a:path>
                <a:path w="421004" h="184785">
                  <a:moveTo>
                    <a:pt x="261721" y="45034"/>
                  </a:moveTo>
                  <a:lnTo>
                    <a:pt x="246684" y="42875"/>
                  </a:lnTo>
                  <a:lnTo>
                    <a:pt x="246684" y="60045"/>
                  </a:lnTo>
                  <a:lnTo>
                    <a:pt x="261721" y="62191"/>
                  </a:lnTo>
                  <a:lnTo>
                    <a:pt x="261721" y="45034"/>
                  </a:lnTo>
                  <a:close/>
                </a:path>
                <a:path w="421004" h="184785">
                  <a:moveTo>
                    <a:pt x="261721" y="21412"/>
                  </a:moveTo>
                  <a:lnTo>
                    <a:pt x="246684" y="19278"/>
                  </a:lnTo>
                  <a:lnTo>
                    <a:pt x="246684" y="36461"/>
                  </a:lnTo>
                  <a:lnTo>
                    <a:pt x="261721" y="38595"/>
                  </a:lnTo>
                  <a:lnTo>
                    <a:pt x="261721" y="21412"/>
                  </a:lnTo>
                  <a:close/>
                </a:path>
                <a:path w="421004" h="184785">
                  <a:moveTo>
                    <a:pt x="283159" y="156578"/>
                  </a:moveTo>
                  <a:lnTo>
                    <a:pt x="266001" y="156578"/>
                  </a:lnTo>
                  <a:lnTo>
                    <a:pt x="266001" y="173736"/>
                  </a:lnTo>
                  <a:lnTo>
                    <a:pt x="283159" y="173736"/>
                  </a:lnTo>
                  <a:lnTo>
                    <a:pt x="283159" y="156578"/>
                  </a:lnTo>
                  <a:close/>
                </a:path>
                <a:path w="421004" h="184785">
                  <a:moveTo>
                    <a:pt x="283159" y="135140"/>
                  </a:moveTo>
                  <a:lnTo>
                    <a:pt x="266001" y="135140"/>
                  </a:lnTo>
                  <a:lnTo>
                    <a:pt x="266001" y="152298"/>
                  </a:lnTo>
                  <a:lnTo>
                    <a:pt x="283159" y="152298"/>
                  </a:lnTo>
                  <a:lnTo>
                    <a:pt x="283159" y="135140"/>
                  </a:lnTo>
                  <a:close/>
                </a:path>
                <a:path w="421004" h="184785">
                  <a:moveTo>
                    <a:pt x="283159" y="111544"/>
                  </a:moveTo>
                  <a:lnTo>
                    <a:pt x="266001" y="111544"/>
                  </a:lnTo>
                  <a:lnTo>
                    <a:pt x="266001" y="128701"/>
                  </a:lnTo>
                  <a:lnTo>
                    <a:pt x="283159" y="128701"/>
                  </a:lnTo>
                  <a:lnTo>
                    <a:pt x="283159" y="111544"/>
                  </a:lnTo>
                  <a:close/>
                </a:path>
                <a:path w="421004" h="184785">
                  <a:moveTo>
                    <a:pt x="283159" y="90068"/>
                  </a:moveTo>
                  <a:lnTo>
                    <a:pt x="266001" y="90068"/>
                  </a:lnTo>
                  <a:lnTo>
                    <a:pt x="266001" y="107251"/>
                  </a:lnTo>
                  <a:lnTo>
                    <a:pt x="283159" y="107251"/>
                  </a:lnTo>
                  <a:lnTo>
                    <a:pt x="283159" y="90068"/>
                  </a:lnTo>
                  <a:close/>
                </a:path>
                <a:path w="421004" h="184785">
                  <a:moveTo>
                    <a:pt x="283159" y="68630"/>
                  </a:moveTo>
                  <a:lnTo>
                    <a:pt x="266001" y="66459"/>
                  </a:lnTo>
                  <a:lnTo>
                    <a:pt x="266001" y="83642"/>
                  </a:lnTo>
                  <a:lnTo>
                    <a:pt x="283159" y="83642"/>
                  </a:lnTo>
                  <a:lnTo>
                    <a:pt x="283159" y="68630"/>
                  </a:lnTo>
                  <a:close/>
                </a:path>
                <a:path w="421004" h="184785">
                  <a:moveTo>
                    <a:pt x="283159" y="45034"/>
                  </a:moveTo>
                  <a:lnTo>
                    <a:pt x="266001" y="45034"/>
                  </a:lnTo>
                  <a:lnTo>
                    <a:pt x="266001" y="62204"/>
                  </a:lnTo>
                  <a:lnTo>
                    <a:pt x="283159" y="62204"/>
                  </a:lnTo>
                  <a:lnTo>
                    <a:pt x="283159" y="45034"/>
                  </a:lnTo>
                  <a:close/>
                </a:path>
                <a:path w="421004" h="184785">
                  <a:moveTo>
                    <a:pt x="283159" y="23558"/>
                  </a:moveTo>
                  <a:lnTo>
                    <a:pt x="266001" y="21412"/>
                  </a:lnTo>
                  <a:lnTo>
                    <a:pt x="266001" y="38595"/>
                  </a:lnTo>
                  <a:lnTo>
                    <a:pt x="283159" y="40716"/>
                  </a:lnTo>
                  <a:lnTo>
                    <a:pt x="283159" y="23558"/>
                  </a:lnTo>
                  <a:close/>
                </a:path>
                <a:path w="421004" h="184785">
                  <a:moveTo>
                    <a:pt x="302475" y="158737"/>
                  </a:moveTo>
                  <a:lnTo>
                    <a:pt x="287477" y="156578"/>
                  </a:lnTo>
                  <a:lnTo>
                    <a:pt x="287477" y="173736"/>
                  </a:lnTo>
                  <a:lnTo>
                    <a:pt x="302475" y="175882"/>
                  </a:lnTo>
                  <a:lnTo>
                    <a:pt x="302475" y="158737"/>
                  </a:lnTo>
                  <a:close/>
                </a:path>
                <a:path w="421004" h="184785">
                  <a:moveTo>
                    <a:pt x="302475" y="137248"/>
                  </a:moveTo>
                  <a:lnTo>
                    <a:pt x="287477" y="135140"/>
                  </a:lnTo>
                  <a:lnTo>
                    <a:pt x="287477" y="152285"/>
                  </a:lnTo>
                  <a:lnTo>
                    <a:pt x="302475" y="154444"/>
                  </a:lnTo>
                  <a:lnTo>
                    <a:pt x="302475" y="137248"/>
                  </a:lnTo>
                  <a:close/>
                </a:path>
                <a:path w="421004" h="184785">
                  <a:moveTo>
                    <a:pt x="302475" y="113665"/>
                  </a:moveTo>
                  <a:lnTo>
                    <a:pt x="287477" y="113665"/>
                  </a:lnTo>
                  <a:lnTo>
                    <a:pt x="287477" y="130835"/>
                  </a:lnTo>
                  <a:lnTo>
                    <a:pt x="302475" y="130835"/>
                  </a:lnTo>
                  <a:lnTo>
                    <a:pt x="302475" y="113665"/>
                  </a:lnTo>
                  <a:close/>
                </a:path>
                <a:path w="421004" h="184785">
                  <a:moveTo>
                    <a:pt x="302475" y="92202"/>
                  </a:moveTo>
                  <a:lnTo>
                    <a:pt x="287477" y="90068"/>
                  </a:lnTo>
                  <a:lnTo>
                    <a:pt x="287477" y="107251"/>
                  </a:lnTo>
                  <a:lnTo>
                    <a:pt x="302475" y="109385"/>
                  </a:lnTo>
                  <a:lnTo>
                    <a:pt x="302475" y="92202"/>
                  </a:lnTo>
                  <a:close/>
                </a:path>
                <a:path w="421004" h="184785">
                  <a:moveTo>
                    <a:pt x="302475" y="68630"/>
                  </a:moveTo>
                  <a:lnTo>
                    <a:pt x="287477" y="68630"/>
                  </a:lnTo>
                  <a:lnTo>
                    <a:pt x="287477" y="85788"/>
                  </a:lnTo>
                  <a:lnTo>
                    <a:pt x="302475" y="85788"/>
                  </a:lnTo>
                  <a:lnTo>
                    <a:pt x="302475" y="68630"/>
                  </a:lnTo>
                  <a:close/>
                </a:path>
                <a:path w="421004" h="184785">
                  <a:moveTo>
                    <a:pt x="302475" y="47155"/>
                  </a:moveTo>
                  <a:lnTo>
                    <a:pt x="287477" y="47155"/>
                  </a:lnTo>
                  <a:lnTo>
                    <a:pt x="287477" y="62191"/>
                  </a:lnTo>
                  <a:lnTo>
                    <a:pt x="302475" y="64338"/>
                  </a:lnTo>
                  <a:lnTo>
                    <a:pt x="302475" y="47155"/>
                  </a:lnTo>
                  <a:close/>
                </a:path>
                <a:path w="421004" h="184785">
                  <a:moveTo>
                    <a:pt x="302475" y="23558"/>
                  </a:moveTo>
                  <a:lnTo>
                    <a:pt x="287477" y="23558"/>
                  </a:lnTo>
                  <a:lnTo>
                    <a:pt x="287477" y="40716"/>
                  </a:lnTo>
                  <a:lnTo>
                    <a:pt x="302475" y="40716"/>
                  </a:lnTo>
                  <a:lnTo>
                    <a:pt x="302475" y="23558"/>
                  </a:lnTo>
                  <a:close/>
                </a:path>
                <a:path w="421004" h="184785">
                  <a:moveTo>
                    <a:pt x="321779" y="160883"/>
                  </a:moveTo>
                  <a:lnTo>
                    <a:pt x="306743" y="158737"/>
                  </a:lnTo>
                  <a:lnTo>
                    <a:pt x="306743" y="175882"/>
                  </a:lnTo>
                  <a:lnTo>
                    <a:pt x="321779" y="175882"/>
                  </a:lnTo>
                  <a:lnTo>
                    <a:pt x="321779" y="160883"/>
                  </a:lnTo>
                  <a:close/>
                </a:path>
                <a:path w="421004" h="184785">
                  <a:moveTo>
                    <a:pt x="321779" y="137248"/>
                  </a:moveTo>
                  <a:lnTo>
                    <a:pt x="306743" y="137248"/>
                  </a:lnTo>
                  <a:lnTo>
                    <a:pt x="306743" y="154444"/>
                  </a:lnTo>
                  <a:lnTo>
                    <a:pt x="321779" y="154444"/>
                  </a:lnTo>
                  <a:lnTo>
                    <a:pt x="321779" y="137248"/>
                  </a:lnTo>
                  <a:close/>
                </a:path>
                <a:path w="421004" h="184785">
                  <a:moveTo>
                    <a:pt x="321779" y="115824"/>
                  </a:moveTo>
                  <a:lnTo>
                    <a:pt x="306743" y="113665"/>
                  </a:lnTo>
                  <a:lnTo>
                    <a:pt x="306743" y="130835"/>
                  </a:lnTo>
                  <a:lnTo>
                    <a:pt x="321779" y="132981"/>
                  </a:lnTo>
                  <a:lnTo>
                    <a:pt x="321779" y="115824"/>
                  </a:lnTo>
                  <a:close/>
                </a:path>
                <a:path w="421004" h="184785">
                  <a:moveTo>
                    <a:pt x="321779" y="94361"/>
                  </a:moveTo>
                  <a:lnTo>
                    <a:pt x="306743" y="92202"/>
                  </a:lnTo>
                  <a:lnTo>
                    <a:pt x="306743" y="109385"/>
                  </a:lnTo>
                  <a:lnTo>
                    <a:pt x="321779" y="109385"/>
                  </a:lnTo>
                  <a:lnTo>
                    <a:pt x="321779" y="94361"/>
                  </a:lnTo>
                  <a:close/>
                </a:path>
                <a:path w="421004" h="184785">
                  <a:moveTo>
                    <a:pt x="321779" y="70789"/>
                  </a:moveTo>
                  <a:lnTo>
                    <a:pt x="306743" y="68630"/>
                  </a:lnTo>
                  <a:lnTo>
                    <a:pt x="306743" y="85788"/>
                  </a:lnTo>
                  <a:lnTo>
                    <a:pt x="321779" y="87947"/>
                  </a:lnTo>
                  <a:lnTo>
                    <a:pt x="321779" y="70789"/>
                  </a:lnTo>
                  <a:close/>
                </a:path>
                <a:path w="421004" h="184785">
                  <a:moveTo>
                    <a:pt x="321779" y="47155"/>
                  </a:moveTo>
                  <a:lnTo>
                    <a:pt x="306743" y="47155"/>
                  </a:lnTo>
                  <a:lnTo>
                    <a:pt x="306743" y="64350"/>
                  </a:lnTo>
                  <a:lnTo>
                    <a:pt x="321779" y="64350"/>
                  </a:lnTo>
                  <a:lnTo>
                    <a:pt x="321779" y="47155"/>
                  </a:lnTo>
                  <a:close/>
                </a:path>
                <a:path w="421004" h="184785">
                  <a:moveTo>
                    <a:pt x="321779" y="25704"/>
                  </a:moveTo>
                  <a:lnTo>
                    <a:pt x="306743" y="25704"/>
                  </a:lnTo>
                  <a:lnTo>
                    <a:pt x="306743" y="42875"/>
                  </a:lnTo>
                  <a:lnTo>
                    <a:pt x="321779" y="42875"/>
                  </a:lnTo>
                  <a:lnTo>
                    <a:pt x="321779" y="25704"/>
                  </a:lnTo>
                  <a:close/>
                </a:path>
                <a:path w="421004" h="184785">
                  <a:moveTo>
                    <a:pt x="343255" y="160883"/>
                  </a:moveTo>
                  <a:lnTo>
                    <a:pt x="328231" y="160883"/>
                  </a:lnTo>
                  <a:lnTo>
                    <a:pt x="328231" y="178054"/>
                  </a:lnTo>
                  <a:lnTo>
                    <a:pt x="343255" y="178054"/>
                  </a:lnTo>
                  <a:lnTo>
                    <a:pt x="343255" y="160883"/>
                  </a:lnTo>
                  <a:close/>
                </a:path>
                <a:path w="421004" h="184785">
                  <a:moveTo>
                    <a:pt x="343255" y="139420"/>
                  </a:moveTo>
                  <a:lnTo>
                    <a:pt x="328231" y="139420"/>
                  </a:lnTo>
                  <a:lnTo>
                    <a:pt x="328231" y="154444"/>
                  </a:lnTo>
                  <a:lnTo>
                    <a:pt x="343255" y="156578"/>
                  </a:lnTo>
                  <a:lnTo>
                    <a:pt x="343255" y="139420"/>
                  </a:lnTo>
                  <a:close/>
                </a:path>
                <a:path w="421004" h="184785">
                  <a:moveTo>
                    <a:pt x="343255" y="115824"/>
                  </a:moveTo>
                  <a:lnTo>
                    <a:pt x="328231" y="115824"/>
                  </a:lnTo>
                  <a:lnTo>
                    <a:pt x="328231" y="132981"/>
                  </a:lnTo>
                  <a:lnTo>
                    <a:pt x="343255" y="132981"/>
                  </a:lnTo>
                  <a:lnTo>
                    <a:pt x="343255" y="115824"/>
                  </a:lnTo>
                  <a:close/>
                </a:path>
                <a:path w="421004" h="184785">
                  <a:moveTo>
                    <a:pt x="343255" y="94361"/>
                  </a:moveTo>
                  <a:lnTo>
                    <a:pt x="328231" y="94361"/>
                  </a:lnTo>
                  <a:lnTo>
                    <a:pt x="328231" y="109385"/>
                  </a:lnTo>
                  <a:lnTo>
                    <a:pt x="343255" y="111544"/>
                  </a:lnTo>
                  <a:lnTo>
                    <a:pt x="343255" y="94361"/>
                  </a:lnTo>
                  <a:close/>
                </a:path>
                <a:path w="421004" h="184785">
                  <a:moveTo>
                    <a:pt x="343255" y="72910"/>
                  </a:moveTo>
                  <a:lnTo>
                    <a:pt x="328231" y="70789"/>
                  </a:lnTo>
                  <a:lnTo>
                    <a:pt x="328231" y="87947"/>
                  </a:lnTo>
                  <a:lnTo>
                    <a:pt x="343255" y="90068"/>
                  </a:lnTo>
                  <a:lnTo>
                    <a:pt x="343255" y="72910"/>
                  </a:lnTo>
                  <a:close/>
                </a:path>
                <a:path w="421004" h="184785">
                  <a:moveTo>
                    <a:pt x="343255" y="49314"/>
                  </a:moveTo>
                  <a:lnTo>
                    <a:pt x="328231" y="49314"/>
                  </a:lnTo>
                  <a:lnTo>
                    <a:pt x="328231" y="66471"/>
                  </a:lnTo>
                  <a:lnTo>
                    <a:pt x="343255" y="66471"/>
                  </a:lnTo>
                  <a:lnTo>
                    <a:pt x="343255" y="49314"/>
                  </a:lnTo>
                  <a:close/>
                </a:path>
                <a:path w="421004" h="184785">
                  <a:moveTo>
                    <a:pt x="343255" y="27863"/>
                  </a:moveTo>
                  <a:lnTo>
                    <a:pt x="328231" y="25704"/>
                  </a:lnTo>
                  <a:lnTo>
                    <a:pt x="328231" y="42875"/>
                  </a:lnTo>
                  <a:lnTo>
                    <a:pt x="343255" y="45034"/>
                  </a:lnTo>
                  <a:lnTo>
                    <a:pt x="343255" y="27863"/>
                  </a:lnTo>
                  <a:close/>
                </a:path>
                <a:path w="421004" h="184785">
                  <a:moveTo>
                    <a:pt x="362572" y="163017"/>
                  </a:moveTo>
                  <a:lnTo>
                    <a:pt x="347535" y="160883"/>
                  </a:lnTo>
                  <a:lnTo>
                    <a:pt x="347535" y="178054"/>
                  </a:lnTo>
                  <a:lnTo>
                    <a:pt x="362572" y="180174"/>
                  </a:lnTo>
                  <a:lnTo>
                    <a:pt x="362572" y="163017"/>
                  </a:lnTo>
                  <a:close/>
                </a:path>
                <a:path w="421004" h="184785">
                  <a:moveTo>
                    <a:pt x="362572" y="141566"/>
                  </a:moveTo>
                  <a:lnTo>
                    <a:pt x="347535" y="139420"/>
                  </a:lnTo>
                  <a:lnTo>
                    <a:pt x="347535" y="156578"/>
                  </a:lnTo>
                  <a:lnTo>
                    <a:pt x="362572" y="156578"/>
                  </a:lnTo>
                  <a:lnTo>
                    <a:pt x="362572" y="141566"/>
                  </a:lnTo>
                  <a:close/>
                </a:path>
                <a:path w="421004" h="184785">
                  <a:moveTo>
                    <a:pt x="362572" y="117983"/>
                  </a:moveTo>
                  <a:lnTo>
                    <a:pt x="347535" y="117983"/>
                  </a:lnTo>
                  <a:lnTo>
                    <a:pt x="347535" y="135140"/>
                  </a:lnTo>
                  <a:lnTo>
                    <a:pt x="362572" y="135140"/>
                  </a:lnTo>
                  <a:lnTo>
                    <a:pt x="362572" y="117983"/>
                  </a:lnTo>
                  <a:close/>
                </a:path>
                <a:path w="421004" h="184785">
                  <a:moveTo>
                    <a:pt x="362572" y="96507"/>
                  </a:moveTo>
                  <a:lnTo>
                    <a:pt x="347535" y="94361"/>
                  </a:lnTo>
                  <a:lnTo>
                    <a:pt x="347535" y="111544"/>
                  </a:lnTo>
                  <a:lnTo>
                    <a:pt x="362572" y="111544"/>
                  </a:lnTo>
                  <a:lnTo>
                    <a:pt x="362572" y="96507"/>
                  </a:lnTo>
                  <a:close/>
                </a:path>
                <a:path w="421004" h="184785">
                  <a:moveTo>
                    <a:pt x="362572" y="75057"/>
                  </a:moveTo>
                  <a:lnTo>
                    <a:pt x="347535" y="72910"/>
                  </a:lnTo>
                  <a:lnTo>
                    <a:pt x="347535" y="90068"/>
                  </a:lnTo>
                  <a:lnTo>
                    <a:pt x="362572" y="90068"/>
                  </a:lnTo>
                  <a:lnTo>
                    <a:pt x="362572" y="75057"/>
                  </a:lnTo>
                  <a:close/>
                </a:path>
                <a:path w="421004" h="184785">
                  <a:moveTo>
                    <a:pt x="362572" y="51473"/>
                  </a:moveTo>
                  <a:lnTo>
                    <a:pt x="347535" y="49314"/>
                  </a:lnTo>
                  <a:lnTo>
                    <a:pt x="347535" y="66459"/>
                  </a:lnTo>
                  <a:lnTo>
                    <a:pt x="362572" y="68630"/>
                  </a:lnTo>
                  <a:lnTo>
                    <a:pt x="362572" y="51473"/>
                  </a:lnTo>
                  <a:close/>
                </a:path>
                <a:path w="421004" h="184785">
                  <a:moveTo>
                    <a:pt x="362572" y="29997"/>
                  </a:moveTo>
                  <a:lnTo>
                    <a:pt x="347535" y="27863"/>
                  </a:lnTo>
                  <a:lnTo>
                    <a:pt x="347535" y="45034"/>
                  </a:lnTo>
                  <a:lnTo>
                    <a:pt x="362572" y="47155"/>
                  </a:lnTo>
                  <a:lnTo>
                    <a:pt x="362572" y="29997"/>
                  </a:lnTo>
                  <a:close/>
                </a:path>
                <a:path w="421004" h="184785">
                  <a:moveTo>
                    <a:pt x="381889" y="163017"/>
                  </a:moveTo>
                  <a:lnTo>
                    <a:pt x="366852" y="163017"/>
                  </a:lnTo>
                  <a:lnTo>
                    <a:pt x="366852" y="180187"/>
                  </a:lnTo>
                  <a:lnTo>
                    <a:pt x="381889" y="180187"/>
                  </a:lnTo>
                  <a:lnTo>
                    <a:pt x="381889" y="163017"/>
                  </a:lnTo>
                  <a:close/>
                </a:path>
                <a:path w="421004" h="184785">
                  <a:moveTo>
                    <a:pt x="381889" y="141566"/>
                  </a:moveTo>
                  <a:lnTo>
                    <a:pt x="366852" y="141566"/>
                  </a:lnTo>
                  <a:lnTo>
                    <a:pt x="366852" y="156578"/>
                  </a:lnTo>
                  <a:lnTo>
                    <a:pt x="381889" y="158737"/>
                  </a:lnTo>
                  <a:lnTo>
                    <a:pt x="381889" y="141566"/>
                  </a:lnTo>
                  <a:close/>
                </a:path>
                <a:path w="421004" h="184785">
                  <a:moveTo>
                    <a:pt x="381889" y="120103"/>
                  </a:moveTo>
                  <a:lnTo>
                    <a:pt x="366852" y="117983"/>
                  </a:lnTo>
                  <a:lnTo>
                    <a:pt x="366852" y="135140"/>
                  </a:lnTo>
                  <a:lnTo>
                    <a:pt x="381889" y="137248"/>
                  </a:lnTo>
                  <a:lnTo>
                    <a:pt x="381889" y="120103"/>
                  </a:lnTo>
                  <a:close/>
                </a:path>
                <a:path w="421004" h="184785">
                  <a:moveTo>
                    <a:pt x="381889" y="96507"/>
                  </a:moveTo>
                  <a:lnTo>
                    <a:pt x="366852" y="96507"/>
                  </a:lnTo>
                  <a:lnTo>
                    <a:pt x="366852" y="113677"/>
                  </a:lnTo>
                  <a:lnTo>
                    <a:pt x="381889" y="113677"/>
                  </a:lnTo>
                  <a:lnTo>
                    <a:pt x="381889" y="96507"/>
                  </a:lnTo>
                  <a:close/>
                </a:path>
                <a:path w="421004" h="184785">
                  <a:moveTo>
                    <a:pt x="381889" y="75057"/>
                  </a:moveTo>
                  <a:lnTo>
                    <a:pt x="366852" y="75057"/>
                  </a:lnTo>
                  <a:lnTo>
                    <a:pt x="366852" y="92214"/>
                  </a:lnTo>
                  <a:lnTo>
                    <a:pt x="381889" y="92214"/>
                  </a:lnTo>
                  <a:lnTo>
                    <a:pt x="381889" y="75057"/>
                  </a:lnTo>
                  <a:close/>
                </a:path>
                <a:path w="421004" h="184785">
                  <a:moveTo>
                    <a:pt x="381889" y="53606"/>
                  </a:moveTo>
                  <a:lnTo>
                    <a:pt x="366852" y="51473"/>
                  </a:lnTo>
                  <a:lnTo>
                    <a:pt x="366852" y="68630"/>
                  </a:lnTo>
                  <a:lnTo>
                    <a:pt x="381889" y="70789"/>
                  </a:lnTo>
                  <a:lnTo>
                    <a:pt x="381889" y="53606"/>
                  </a:lnTo>
                  <a:close/>
                </a:path>
                <a:path w="421004" h="184785">
                  <a:moveTo>
                    <a:pt x="381889" y="32156"/>
                  </a:moveTo>
                  <a:lnTo>
                    <a:pt x="366852" y="29997"/>
                  </a:lnTo>
                  <a:lnTo>
                    <a:pt x="366852" y="47155"/>
                  </a:lnTo>
                  <a:lnTo>
                    <a:pt x="381889" y="47155"/>
                  </a:lnTo>
                  <a:lnTo>
                    <a:pt x="381889" y="32156"/>
                  </a:lnTo>
                  <a:close/>
                </a:path>
                <a:path w="421004" h="184785">
                  <a:moveTo>
                    <a:pt x="401167" y="165176"/>
                  </a:moveTo>
                  <a:lnTo>
                    <a:pt x="386168" y="165176"/>
                  </a:lnTo>
                  <a:lnTo>
                    <a:pt x="386168" y="180174"/>
                  </a:lnTo>
                  <a:lnTo>
                    <a:pt x="401167" y="182321"/>
                  </a:lnTo>
                  <a:lnTo>
                    <a:pt x="401167" y="165176"/>
                  </a:lnTo>
                  <a:close/>
                </a:path>
                <a:path w="421004" h="184785">
                  <a:moveTo>
                    <a:pt x="401167" y="143687"/>
                  </a:moveTo>
                  <a:lnTo>
                    <a:pt x="386168" y="141566"/>
                  </a:lnTo>
                  <a:lnTo>
                    <a:pt x="386168" y="158737"/>
                  </a:lnTo>
                  <a:lnTo>
                    <a:pt x="401167" y="158737"/>
                  </a:lnTo>
                  <a:lnTo>
                    <a:pt x="401167" y="143687"/>
                  </a:lnTo>
                  <a:close/>
                </a:path>
                <a:path w="421004" h="184785">
                  <a:moveTo>
                    <a:pt x="401167" y="122262"/>
                  </a:moveTo>
                  <a:lnTo>
                    <a:pt x="386168" y="120103"/>
                  </a:lnTo>
                  <a:lnTo>
                    <a:pt x="386168" y="137248"/>
                  </a:lnTo>
                  <a:lnTo>
                    <a:pt x="401167" y="137248"/>
                  </a:lnTo>
                  <a:lnTo>
                    <a:pt x="401167" y="122262"/>
                  </a:lnTo>
                  <a:close/>
                </a:path>
                <a:path w="421004" h="184785">
                  <a:moveTo>
                    <a:pt x="401167" y="98653"/>
                  </a:moveTo>
                  <a:lnTo>
                    <a:pt x="386168" y="96507"/>
                  </a:lnTo>
                  <a:lnTo>
                    <a:pt x="386168" y="113665"/>
                  </a:lnTo>
                  <a:lnTo>
                    <a:pt x="401167" y="115824"/>
                  </a:lnTo>
                  <a:lnTo>
                    <a:pt x="401167" y="98653"/>
                  </a:lnTo>
                  <a:close/>
                </a:path>
                <a:path w="421004" h="184785">
                  <a:moveTo>
                    <a:pt x="401167" y="77190"/>
                  </a:moveTo>
                  <a:lnTo>
                    <a:pt x="386168" y="75057"/>
                  </a:lnTo>
                  <a:lnTo>
                    <a:pt x="386168" y="92202"/>
                  </a:lnTo>
                  <a:lnTo>
                    <a:pt x="401167" y="94361"/>
                  </a:lnTo>
                  <a:lnTo>
                    <a:pt x="401167" y="77190"/>
                  </a:lnTo>
                  <a:close/>
                </a:path>
                <a:path w="421004" h="184785">
                  <a:moveTo>
                    <a:pt x="401167" y="53606"/>
                  </a:moveTo>
                  <a:lnTo>
                    <a:pt x="386168" y="53606"/>
                  </a:lnTo>
                  <a:lnTo>
                    <a:pt x="386168" y="70789"/>
                  </a:lnTo>
                  <a:lnTo>
                    <a:pt x="401167" y="70789"/>
                  </a:lnTo>
                  <a:lnTo>
                    <a:pt x="401167" y="53606"/>
                  </a:lnTo>
                  <a:close/>
                </a:path>
                <a:path w="421004" h="184785">
                  <a:moveTo>
                    <a:pt x="401167" y="32156"/>
                  </a:moveTo>
                  <a:lnTo>
                    <a:pt x="386168" y="32156"/>
                  </a:lnTo>
                  <a:lnTo>
                    <a:pt x="386168" y="47155"/>
                  </a:lnTo>
                  <a:lnTo>
                    <a:pt x="401167" y="49314"/>
                  </a:lnTo>
                  <a:lnTo>
                    <a:pt x="401167" y="32156"/>
                  </a:lnTo>
                  <a:close/>
                </a:path>
                <a:path w="421004" h="184785">
                  <a:moveTo>
                    <a:pt x="420484" y="167297"/>
                  </a:moveTo>
                  <a:lnTo>
                    <a:pt x="405422" y="165176"/>
                  </a:lnTo>
                  <a:lnTo>
                    <a:pt x="405422" y="182321"/>
                  </a:lnTo>
                  <a:lnTo>
                    <a:pt x="420484" y="184442"/>
                  </a:lnTo>
                  <a:lnTo>
                    <a:pt x="420484" y="167297"/>
                  </a:lnTo>
                  <a:close/>
                </a:path>
                <a:path w="421004" h="184785">
                  <a:moveTo>
                    <a:pt x="420484" y="143687"/>
                  </a:moveTo>
                  <a:lnTo>
                    <a:pt x="405422" y="143687"/>
                  </a:lnTo>
                  <a:lnTo>
                    <a:pt x="405422" y="160883"/>
                  </a:lnTo>
                  <a:lnTo>
                    <a:pt x="420484" y="160883"/>
                  </a:lnTo>
                  <a:lnTo>
                    <a:pt x="420484" y="143687"/>
                  </a:lnTo>
                  <a:close/>
                </a:path>
                <a:path w="421004" h="184785">
                  <a:moveTo>
                    <a:pt x="420484" y="122262"/>
                  </a:moveTo>
                  <a:lnTo>
                    <a:pt x="405422" y="122262"/>
                  </a:lnTo>
                  <a:lnTo>
                    <a:pt x="405422" y="139433"/>
                  </a:lnTo>
                  <a:lnTo>
                    <a:pt x="420484" y="139433"/>
                  </a:lnTo>
                  <a:lnTo>
                    <a:pt x="420484" y="122262"/>
                  </a:lnTo>
                  <a:close/>
                </a:path>
                <a:path w="421004" h="184785">
                  <a:moveTo>
                    <a:pt x="420484" y="100787"/>
                  </a:moveTo>
                  <a:lnTo>
                    <a:pt x="405422" y="98653"/>
                  </a:lnTo>
                  <a:lnTo>
                    <a:pt x="405422" y="115824"/>
                  </a:lnTo>
                  <a:lnTo>
                    <a:pt x="420484" y="117983"/>
                  </a:lnTo>
                  <a:lnTo>
                    <a:pt x="420484" y="100787"/>
                  </a:lnTo>
                  <a:close/>
                </a:path>
                <a:path w="421004" h="184785">
                  <a:moveTo>
                    <a:pt x="420484" y="79349"/>
                  </a:moveTo>
                  <a:lnTo>
                    <a:pt x="405422" y="77190"/>
                  </a:lnTo>
                  <a:lnTo>
                    <a:pt x="405422" y="94361"/>
                  </a:lnTo>
                  <a:lnTo>
                    <a:pt x="420484" y="94361"/>
                  </a:lnTo>
                  <a:lnTo>
                    <a:pt x="420484" y="79349"/>
                  </a:lnTo>
                  <a:close/>
                </a:path>
                <a:path w="421004" h="184785">
                  <a:moveTo>
                    <a:pt x="420484" y="55753"/>
                  </a:moveTo>
                  <a:lnTo>
                    <a:pt x="405422" y="55753"/>
                  </a:lnTo>
                  <a:lnTo>
                    <a:pt x="405422" y="72923"/>
                  </a:lnTo>
                  <a:lnTo>
                    <a:pt x="420484" y="72923"/>
                  </a:lnTo>
                  <a:lnTo>
                    <a:pt x="420484" y="55753"/>
                  </a:lnTo>
                  <a:close/>
                </a:path>
                <a:path w="421004" h="184785">
                  <a:moveTo>
                    <a:pt x="420484" y="34302"/>
                  </a:moveTo>
                  <a:lnTo>
                    <a:pt x="405422" y="32156"/>
                  </a:lnTo>
                  <a:lnTo>
                    <a:pt x="405422" y="49314"/>
                  </a:lnTo>
                  <a:lnTo>
                    <a:pt x="420484" y="51473"/>
                  </a:lnTo>
                  <a:lnTo>
                    <a:pt x="420484" y="34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71214" y="4404270"/>
              <a:ext cx="444500" cy="189230"/>
            </a:xfrm>
            <a:custGeom>
              <a:avLst/>
              <a:gdLst/>
              <a:ahLst/>
              <a:cxnLst/>
              <a:rect l="l" t="t" r="r" b="b"/>
              <a:pathLst>
                <a:path w="444500" h="189229">
                  <a:moveTo>
                    <a:pt x="17132" y="2133"/>
                  </a:moveTo>
                  <a:lnTo>
                    <a:pt x="0" y="0"/>
                  </a:lnTo>
                  <a:lnTo>
                    <a:pt x="0" y="19329"/>
                  </a:lnTo>
                  <a:lnTo>
                    <a:pt x="17132" y="19329"/>
                  </a:lnTo>
                  <a:lnTo>
                    <a:pt x="17132" y="2133"/>
                  </a:lnTo>
                  <a:close/>
                </a:path>
                <a:path w="444500" h="189229">
                  <a:moveTo>
                    <a:pt x="255282" y="160896"/>
                  </a:moveTo>
                  <a:lnTo>
                    <a:pt x="240284" y="158750"/>
                  </a:lnTo>
                  <a:lnTo>
                    <a:pt x="240284" y="175907"/>
                  </a:lnTo>
                  <a:lnTo>
                    <a:pt x="255282" y="175907"/>
                  </a:lnTo>
                  <a:lnTo>
                    <a:pt x="255282" y="160896"/>
                  </a:lnTo>
                  <a:close/>
                </a:path>
                <a:path w="444500" h="189229">
                  <a:moveTo>
                    <a:pt x="255282" y="137312"/>
                  </a:moveTo>
                  <a:lnTo>
                    <a:pt x="240284" y="135153"/>
                  </a:lnTo>
                  <a:lnTo>
                    <a:pt x="240284" y="152311"/>
                  </a:lnTo>
                  <a:lnTo>
                    <a:pt x="255282" y="154470"/>
                  </a:lnTo>
                  <a:lnTo>
                    <a:pt x="255282" y="137312"/>
                  </a:lnTo>
                  <a:close/>
                </a:path>
                <a:path w="444500" h="189229">
                  <a:moveTo>
                    <a:pt x="255282" y="113690"/>
                  </a:moveTo>
                  <a:lnTo>
                    <a:pt x="240284" y="111531"/>
                  </a:lnTo>
                  <a:lnTo>
                    <a:pt x="240284" y="128714"/>
                  </a:lnTo>
                  <a:lnTo>
                    <a:pt x="255282" y="130873"/>
                  </a:lnTo>
                  <a:lnTo>
                    <a:pt x="255282" y="113690"/>
                  </a:lnTo>
                  <a:close/>
                </a:path>
                <a:path w="444500" h="189229">
                  <a:moveTo>
                    <a:pt x="255282" y="90119"/>
                  </a:moveTo>
                  <a:lnTo>
                    <a:pt x="240284" y="87960"/>
                  </a:lnTo>
                  <a:lnTo>
                    <a:pt x="240284" y="107276"/>
                  </a:lnTo>
                  <a:lnTo>
                    <a:pt x="255282" y="107276"/>
                  </a:lnTo>
                  <a:lnTo>
                    <a:pt x="255282" y="90119"/>
                  </a:lnTo>
                  <a:close/>
                </a:path>
                <a:path w="444500" h="189229">
                  <a:moveTo>
                    <a:pt x="255282" y="66484"/>
                  </a:moveTo>
                  <a:lnTo>
                    <a:pt x="240284" y="66484"/>
                  </a:lnTo>
                  <a:lnTo>
                    <a:pt x="240284" y="83680"/>
                  </a:lnTo>
                  <a:lnTo>
                    <a:pt x="255282" y="83680"/>
                  </a:lnTo>
                  <a:lnTo>
                    <a:pt x="255282" y="66484"/>
                  </a:lnTo>
                  <a:close/>
                </a:path>
                <a:path w="444500" h="189229">
                  <a:moveTo>
                    <a:pt x="255282" y="42887"/>
                  </a:moveTo>
                  <a:lnTo>
                    <a:pt x="240284" y="42887"/>
                  </a:lnTo>
                  <a:lnTo>
                    <a:pt x="240284" y="60045"/>
                  </a:lnTo>
                  <a:lnTo>
                    <a:pt x="255282" y="62204"/>
                  </a:lnTo>
                  <a:lnTo>
                    <a:pt x="255282" y="42887"/>
                  </a:lnTo>
                  <a:close/>
                </a:path>
                <a:path w="444500" h="189229">
                  <a:moveTo>
                    <a:pt x="255282" y="19329"/>
                  </a:moveTo>
                  <a:lnTo>
                    <a:pt x="240284" y="19329"/>
                  </a:lnTo>
                  <a:lnTo>
                    <a:pt x="240284" y="36487"/>
                  </a:lnTo>
                  <a:lnTo>
                    <a:pt x="255282" y="38608"/>
                  </a:lnTo>
                  <a:lnTo>
                    <a:pt x="255282" y="19329"/>
                  </a:lnTo>
                  <a:close/>
                </a:path>
                <a:path w="444500" h="189229">
                  <a:moveTo>
                    <a:pt x="276720" y="160896"/>
                  </a:moveTo>
                  <a:lnTo>
                    <a:pt x="259600" y="160896"/>
                  </a:lnTo>
                  <a:lnTo>
                    <a:pt x="259600" y="175907"/>
                  </a:lnTo>
                  <a:lnTo>
                    <a:pt x="276720" y="178066"/>
                  </a:lnTo>
                  <a:lnTo>
                    <a:pt x="276720" y="160896"/>
                  </a:lnTo>
                  <a:close/>
                </a:path>
                <a:path w="444500" h="189229">
                  <a:moveTo>
                    <a:pt x="276720" y="137312"/>
                  </a:moveTo>
                  <a:lnTo>
                    <a:pt x="259600" y="137312"/>
                  </a:lnTo>
                  <a:lnTo>
                    <a:pt x="259600" y="154470"/>
                  </a:lnTo>
                  <a:lnTo>
                    <a:pt x="276720" y="154470"/>
                  </a:lnTo>
                  <a:lnTo>
                    <a:pt x="276720" y="137312"/>
                  </a:lnTo>
                  <a:close/>
                </a:path>
                <a:path w="444500" h="189229">
                  <a:moveTo>
                    <a:pt x="276720" y="113690"/>
                  </a:moveTo>
                  <a:lnTo>
                    <a:pt x="259600" y="113690"/>
                  </a:lnTo>
                  <a:lnTo>
                    <a:pt x="259600" y="130873"/>
                  </a:lnTo>
                  <a:lnTo>
                    <a:pt x="276720" y="130873"/>
                  </a:lnTo>
                  <a:lnTo>
                    <a:pt x="276720" y="113690"/>
                  </a:lnTo>
                  <a:close/>
                </a:path>
                <a:path w="444500" h="189229">
                  <a:moveTo>
                    <a:pt x="276720" y="92240"/>
                  </a:moveTo>
                  <a:lnTo>
                    <a:pt x="259600" y="90119"/>
                  </a:lnTo>
                  <a:lnTo>
                    <a:pt x="259600" y="107276"/>
                  </a:lnTo>
                  <a:lnTo>
                    <a:pt x="276720" y="109397"/>
                  </a:lnTo>
                  <a:lnTo>
                    <a:pt x="276720" y="92240"/>
                  </a:lnTo>
                  <a:close/>
                </a:path>
                <a:path w="444500" h="189229">
                  <a:moveTo>
                    <a:pt x="276720" y="68643"/>
                  </a:moveTo>
                  <a:lnTo>
                    <a:pt x="259600" y="66484"/>
                  </a:lnTo>
                  <a:lnTo>
                    <a:pt x="259600" y="83667"/>
                  </a:lnTo>
                  <a:lnTo>
                    <a:pt x="276720" y="85788"/>
                  </a:lnTo>
                  <a:lnTo>
                    <a:pt x="276720" y="68643"/>
                  </a:lnTo>
                  <a:close/>
                </a:path>
                <a:path w="444500" h="189229">
                  <a:moveTo>
                    <a:pt x="276720" y="45034"/>
                  </a:moveTo>
                  <a:lnTo>
                    <a:pt x="259600" y="45034"/>
                  </a:lnTo>
                  <a:lnTo>
                    <a:pt x="259600" y="62204"/>
                  </a:lnTo>
                  <a:lnTo>
                    <a:pt x="276720" y="62204"/>
                  </a:lnTo>
                  <a:lnTo>
                    <a:pt x="276720" y="45034"/>
                  </a:lnTo>
                  <a:close/>
                </a:path>
                <a:path w="444500" h="189229">
                  <a:moveTo>
                    <a:pt x="276720" y="21450"/>
                  </a:moveTo>
                  <a:lnTo>
                    <a:pt x="259600" y="21450"/>
                  </a:lnTo>
                  <a:lnTo>
                    <a:pt x="259600" y="38608"/>
                  </a:lnTo>
                  <a:lnTo>
                    <a:pt x="276720" y="38608"/>
                  </a:lnTo>
                  <a:lnTo>
                    <a:pt x="276720" y="21450"/>
                  </a:lnTo>
                  <a:close/>
                </a:path>
                <a:path w="444500" h="189229">
                  <a:moveTo>
                    <a:pt x="298196" y="160896"/>
                  </a:moveTo>
                  <a:lnTo>
                    <a:pt x="281038" y="160896"/>
                  </a:lnTo>
                  <a:lnTo>
                    <a:pt x="281038" y="178066"/>
                  </a:lnTo>
                  <a:lnTo>
                    <a:pt x="298196" y="180213"/>
                  </a:lnTo>
                  <a:lnTo>
                    <a:pt x="298196" y="160896"/>
                  </a:lnTo>
                  <a:close/>
                </a:path>
                <a:path w="444500" h="189229">
                  <a:moveTo>
                    <a:pt x="298196" y="139433"/>
                  </a:moveTo>
                  <a:lnTo>
                    <a:pt x="281038" y="137312"/>
                  </a:lnTo>
                  <a:lnTo>
                    <a:pt x="281038" y="156578"/>
                  </a:lnTo>
                  <a:lnTo>
                    <a:pt x="298196" y="156578"/>
                  </a:lnTo>
                  <a:lnTo>
                    <a:pt x="298196" y="139433"/>
                  </a:lnTo>
                  <a:close/>
                </a:path>
                <a:path w="444500" h="189229">
                  <a:moveTo>
                    <a:pt x="298196" y="115836"/>
                  </a:moveTo>
                  <a:lnTo>
                    <a:pt x="281038" y="113690"/>
                  </a:lnTo>
                  <a:lnTo>
                    <a:pt x="281038" y="132994"/>
                  </a:lnTo>
                  <a:lnTo>
                    <a:pt x="298196" y="132994"/>
                  </a:lnTo>
                  <a:lnTo>
                    <a:pt x="298196" y="115836"/>
                  </a:lnTo>
                  <a:close/>
                </a:path>
                <a:path w="444500" h="189229">
                  <a:moveTo>
                    <a:pt x="298196" y="94386"/>
                  </a:moveTo>
                  <a:lnTo>
                    <a:pt x="281038" y="92240"/>
                  </a:lnTo>
                  <a:lnTo>
                    <a:pt x="281038" y="109397"/>
                  </a:lnTo>
                  <a:lnTo>
                    <a:pt x="298196" y="111531"/>
                  </a:lnTo>
                  <a:lnTo>
                    <a:pt x="298196" y="94386"/>
                  </a:lnTo>
                  <a:close/>
                </a:path>
                <a:path w="444500" h="189229">
                  <a:moveTo>
                    <a:pt x="298196" y="70802"/>
                  </a:moveTo>
                  <a:lnTo>
                    <a:pt x="281038" y="68643"/>
                  </a:lnTo>
                  <a:lnTo>
                    <a:pt x="281038" y="85788"/>
                  </a:lnTo>
                  <a:lnTo>
                    <a:pt x="298196" y="87960"/>
                  </a:lnTo>
                  <a:lnTo>
                    <a:pt x="298196" y="70802"/>
                  </a:lnTo>
                  <a:close/>
                </a:path>
                <a:path w="444500" h="189229">
                  <a:moveTo>
                    <a:pt x="298196" y="47193"/>
                  </a:moveTo>
                  <a:lnTo>
                    <a:pt x="281038" y="45034"/>
                  </a:lnTo>
                  <a:lnTo>
                    <a:pt x="281038" y="64363"/>
                  </a:lnTo>
                  <a:lnTo>
                    <a:pt x="298196" y="64363"/>
                  </a:lnTo>
                  <a:lnTo>
                    <a:pt x="298196" y="47193"/>
                  </a:lnTo>
                  <a:close/>
                </a:path>
                <a:path w="444500" h="189229">
                  <a:moveTo>
                    <a:pt x="298196" y="23583"/>
                  </a:moveTo>
                  <a:lnTo>
                    <a:pt x="281038" y="21450"/>
                  </a:lnTo>
                  <a:lnTo>
                    <a:pt x="281038" y="40741"/>
                  </a:lnTo>
                  <a:lnTo>
                    <a:pt x="298196" y="40741"/>
                  </a:lnTo>
                  <a:lnTo>
                    <a:pt x="298196" y="23583"/>
                  </a:lnTo>
                  <a:close/>
                </a:path>
                <a:path w="444500" h="189229">
                  <a:moveTo>
                    <a:pt x="319659" y="163017"/>
                  </a:moveTo>
                  <a:lnTo>
                    <a:pt x="304660" y="163017"/>
                  </a:lnTo>
                  <a:lnTo>
                    <a:pt x="304660" y="180213"/>
                  </a:lnTo>
                  <a:lnTo>
                    <a:pt x="319659" y="180213"/>
                  </a:lnTo>
                  <a:lnTo>
                    <a:pt x="319659" y="163017"/>
                  </a:lnTo>
                  <a:close/>
                </a:path>
                <a:path w="444500" h="189229">
                  <a:moveTo>
                    <a:pt x="319659" y="141592"/>
                  </a:moveTo>
                  <a:lnTo>
                    <a:pt x="304660" y="139433"/>
                  </a:lnTo>
                  <a:lnTo>
                    <a:pt x="304660" y="156578"/>
                  </a:lnTo>
                  <a:lnTo>
                    <a:pt x="319659" y="158750"/>
                  </a:lnTo>
                  <a:lnTo>
                    <a:pt x="319659" y="141592"/>
                  </a:lnTo>
                  <a:close/>
                </a:path>
                <a:path w="444500" h="189229">
                  <a:moveTo>
                    <a:pt x="319659" y="117983"/>
                  </a:moveTo>
                  <a:lnTo>
                    <a:pt x="304660" y="115836"/>
                  </a:lnTo>
                  <a:lnTo>
                    <a:pt x="304660" y="132994"/>
                  </a:lnTo>
                  <a:lnTo>
                    <a:pt x="319659" y="135153"/>
                  </a:lnTo>
                  <a:lnTo>
                    <a:pt x="319659" y="117983"/>
                  </a:lnTo>
                  <a:close/>
                </a:path>
                <a:path w="444500" h="189229">
                  <a:moveTo>
                    <a:pt x="319659" y="94386"/>
                  </a:moveTo>
                  <a:lnTo>
                    <a:pt x="304660" y="94386"/>
                  </a:lnTo>
                  <a:lnTo>
                    <a:pt x="304660" y="111544"/>
                  </a:lnTo>
                  <a:lnTo>
                    <a:pt x="319659" y="111544"/>
                  </a:lnTo>
                  <a:lnTo>
                    <a:pt x="319659" y="94386"/>
                  </a:lnTo>
                  <a:close/>
                </a:path>
                <a:path w="444500" h="189229">
                  <a:moveTo>
                    <a:pt x="319659" y="70802"/>
                  </a:moveTo>
                  <a:lnTo>
                    <a:pt x="304660" y="70802"/>
                  </a:lnTo>
                  <a:lnTo>
                    <a:pt x="304660" y="87960"/>
                  </a:lnTo>
                  <a:lnTo>
                    <a:pt x="319659" y="90119"/>
                  </a:lnTo>
                  <a:lnTo>
                    <a:pt x="319659" y="70802"/>
                  </a:lnTo>
                  <a:close/>
                </a:path>
                <a:path w="444500" h="189229">
                  <a:moveTo>
                    <a:pt x="319659" y="49326"/>
                  </a:moveTo>
                  <a:lnTo>
                    <a:pt x="304660" y="47193"/>
                  </a:lnTo>
                  <a:lnTo>
                    <a:pt x="304660" y="64363"/>
                  </a:lnTo>
                  <a:lnTo>
                    <a:pt x="319659" y="66484"/>
                  </a:lnTo>
                  <a:lnTo>
                    <a:pt x="319659" y="49326"/>
                  </a:lnTo>
                  <a:close/>
                </a:path>
                <a:path w="444500" h="189229">
                  <a:moveTo>
                    <a:pt x="319659" y="25730"/>
                  </a:moveTo>
                  <a:lnTo>
                    <a:pt x="304660" y="23583"/>
                  </a:lnTo>
                  <a:lnTo>
                    <a:pt x="304660" y="42887"/>
                  </a:lnTo>
                  <a:lnTo>
                    <a:pt x="319659" y="42887"/>
                  </a:lnTo>
                  <a:lnTo>
                    <a:pt x="319659" y="25730"/>
                  </a:lnTo>
                  <a:close/>
                </a:path>
                <a:path w="444500" h="189229">
                  <a:moveTo>
                    <a:pt x="341109" y="165176"/>
                  </a:moveTo>
                  <a:lnTo>
                    <a:pt x="323913" y="163017"/>
                  </a:lnTo>
                  <a:lnTo>
                    <a:pt x="323913" y="180213"/>
                  </a:lnTo>
                  <a:lnTo>
                    <a:pt x="341109" y="182346"/>
                  </a:lnTo>
                  <a:lnTo>
                    <a:pt x="341109" y="165176"/>
                  </a:lnTo>
                  <a:close/>
                </a:path>
                <a:path w="444500" h="189229">
                  <a:moveTo>
                    <a:pt x="341109" y="141592"/>
                  </a:moveTo>
                  <a:lnTo>
                    <a:pt x="323913" y="141592"/>
                  </a:lnTo>
                  <a:lnTo>
                    <a:pt x="323913" y="158750"/>
                  </a:lnTo>
                  <a:lnTo>
                    <a:pt x="341109" y="160896"/>
                  </a:lnTo>
                  <a:lnTo>
                    <a:pt x="341109" y="141592"/>
                  </a:lnTo>
                  <a:close/>
                </a:path>
                <a:path w="444500" h="189229">
                  <a:moveTo>
                    <a:pt x="341109" y="117983"/>
                  </a:moveTo>
                  <a:lnTo>
                    <a:pt x="323913" y="117983"/>
                  </a:lnTo>
                  <a:lnTo>
                    <a:pt x="323913" y="135153"/>
                  </a:lnTo>
                  <a:lnTo>
                    <a:pt x="341109" y="137312"/>
                  </a:lnTo>
                  <a:lnTo>
                    <a:pt x="341109" y="117983"/>
                  </a:lnTo>
                  <a:close/>
                </a:path>
                <a:path w="444500" h="189229">
                  <a:moveTo>
                    <a:pt x="341109" y="96520"/>
                  </a:moveTo>
                  <a:lnTo>
                    <a:pt x="323913" y="94386"/>
                  </a:lnTo>
                  <a:lnTo>
                    <a:pt x="323913" y="113690"/>
                  </a:lnTo>
                  <a:lnTo>
                    <a:pt x="341109" y="113690"/>
                  </a:lnTo>
                  <a:lnTo>
                    <a:pt x="341109" y="96520"/>
                  </a:lnTo>
                  <a:close/>
                </a:path>
                <a:path w="444500" h="189229">
                  <a:moveTo>
                    <a:pt x="341109" y="72936"/>
                  </a:moveTo>
                  <a:lnTo>
                    <a:pt x="323926" y="72936"/>
                  </a:lnTo>
                  <a:lnTo>
                    <a:pt x="323926" y="90119"/>
                  </a:lnTo>
                  <a:lnTo>
                    <a:pt x="341109" y="90119"/>
                  </a:lnTo>
                  <a:lnTo>
                    <a:pt x="341109" y="72936"/>
                  </a:lnTo>
                  <a:close/>
                </a:path>
                <a:path w="444500" h="189229">
                  <a:moveTo>
                    <a:pt x="341109" y="51485"/>
                  </a:moveTo>
                  <a:lnTo>
                    <a:pt x="323913" y="49326"/>
                  </a:lnTo>
                  <a:lnTo>
                    <a:pt x="323913" y="66484"/>
                  </a:lnTo>
                  <a:lnTo>
                    <a:pt x="341109" y="66484"/>
                  </a:lnTo>
                  <a:lnTo>
                    <a:pt x="341109" y="51485"/>
                  </a:lnTo>
                  <a:close/>
                </a:path>
                <a:path w="444500" h="189229">
                  <a:moveTo>
                    <a:pt x="341109" y="27889"/>
                  </a:moveTo>
                  <a:lnTo>
                    <a:pt x="323913" y="25730"/>
                  </a:lnTo>
                  <a:lnTo>
                    <a:pt x="323913" y="42887"/>
                  </a:lnTo>
                  <a:lnTo>
                    <a:pt x="341109" y="45034"/>
                  </a:lnTo>
                  <a:lnTo>
                    <a:pt x="341109" y="27889"/>
                  </a:lnTo>
                  <a:close/>
                </a:path>
                <a:path w="444500" h="189229">
                  <a:moveTo>
                    <a:pt x="362546" y="165176"/>
                  </a:moveTo>
                  <a:lnTo>
                    <a:pt x="345389" y="165176"/>
                  </a:lnTo>
                  <a:lnTo>
                    <a:pt x="345389" y="182346"/>
                  </a:lnTo>
                  <a:lnTo>
                    <a:pt x="362546" y="184505"/>
                  </a:lnTo>
                  <a:lnTo>
                    <a:pt x="362546" y="165176"/>
                  </a:lnTo>
                  <a:close/>
                </a:path>
                <a:path w="444500" h="189229">
                  <a:moveTo>
                    <a:pt x="362546" y="143751"/>
                  </a:moveTo>
                  <a:lnTo>
                    <a:pt x="345389" y="143751"/>
                  </a:lnTo>
                  <a:lnTo>
                    <a:pt x="345389" y="160909"/>
                  </a:lnTo>
                  <a:lnTo>
                    <a:pt x="362546" y="160909"/>
                  </a:lnTo>
                  <a:lnTo>
                    <a:pt x="362546" y="143751"/>
                  </a:lnTo>
                  <a:close/>
                </a:path>
                <a:path w="444500" h="189229">
                  <a:moveTo>
                    <a:pt x="362546" y="120116"/>
                  </a:moveTo>
                  <a:lnTo>
                    <a:pt x="345389" y="120116"/>
                  </a:lnTo>
                  <a:lnTo>
                    <a:pt x="345389" y="137312"/>
                  </a:lnTo>
                  <a:lnTo>
                    <a:pt x="362546" y="137312"/>
                  </a:lnTo>
                  <a:lnTo>
                    <a:pt x="362546" y="120116"/>
                  </a:lnTo>
                  <a:close/>
                </a:path>
                <a:path w="444500" h="189229">
                  <a:moveTo>
                    <a:pt x="362546" y="98679"/>
                  </a:moveTo>
                  <a:lnTo>
                    <a:pt x="345389" y="96520"/>
                  </a:lnTo>
                  <a:lnTo>
                    <a:pt x="345389" y="113690"/>
                  </a:lnTo>
                  <a:lnTo>
                    <a:pt x="362546" y="113690"/>
                  </a:lnTo>
                  <a:lnTo>
                    <a:pt x="362546" y="98679"/>
                  </a:lnTo>
                  <a:close/>
                </a:path>
                <a:path w="444500" h="189229">
                  <a:moveTo>
                    <a:pt x="362546" y="75082"/>
                  </a:moveTo>
                  <a:lnTo>
                    <a:pt x="345389" y="72936"/>
                  </a:lnTo>
                  <a:lnTo>
                    <a:pt x="345389" y="92240"/>
                  </a:lnTo>
                  <a:lnTo>
                    <a:pt x="362546" y="92240"/>
                  </a:lnTo>
                  <a:lnTo>
                    <a:pt x="362546" y="75082"/>
                  </a:lnTo>
                  <a:close/>
                </a:path>
                <a:path w="444500" h="189229">
                  <a:moveTo>
                    <a:pt x="362546" y="51485"/>
                  </a:moveTo>
                  <a:lnTo>
                    <a:pt x="345389" y="51485"/>
                  </a:lnTo>
                  <a:lnTo>
                    <a:pt x="345389" y="68643"/>
                  </a:lnTo>
                  <a:lnTo>
                    <a:pt x="362546" y="68643"/>
                  </a:lnTo>
                  <a:lnTo>
                    <a:pt x="362546" y="51485"/>
                  </a:lnTo>
                  <a:close/>
                </a:path>
                <a:path w="444500" h="189229">
                  <a:moveTo>
                    <a:pt x="362546" y="30010"/>
                  </a:moveTo>
                  <a:lnTo>
                    <a:pt x="345389" y="27889"/>
                  </a:lnTo>
                  <a:lnTo>
                    <a:pt x="345389" y="45034"/>
                  </a:lnTo>
                  <a:lnTo>
                    <a:pt x="362546" y="47193"/>
                  </a:lnTo>
                  <a:lnTo>
                    <a:pt x="362546" y="30010"/>
                  </a:lnTo>
                  <a:close/>
                </a:path>
                <a:path w="444500" h="189229">
                  <a:moveTo>
                    <a:pt x="381863" y="167309"/>
                  </a:moveTo>
                  <a:lnTo>
                    <a:pt x="366864" y="167309"/>
                  </a:lnTo>
                  <a:lnTo>
                    <a:pt x="366864" y="184492"/>
                  </a:lnTo>
                  <a:lnTo>
                    <a:pt x="381863" y="184492"/>
                  </a:lnTo>
                  <a:lnTo>
                    <a:pt x="381863" y="167309"/>
                  </a:lnTo>
                  <a:close/>
                </a:path>
                <a:path w="444500" h="189229">
                  <a:moveTo>
                    <a:pt x="381863" y="143751"/>
                  </a:moveTo>
                  <a:lnTo>
                    <a:pt x="366864" y="143751"/>
                  </a:lnTo>
                  <a:lnTo>
                    <a:pt x="366864" y="160909"/>
                  </a:lnTo>
                  <a:lnTo>
                    <a:pt x="381863" y="160909"/>
                  </a:lnTo>
                  <a:lnTo>
                    <a:pt x="381863" y="143751"/>
                  </a:lnTo>
                  <a:close/>
                </a:path>
                <a:path w="444500" h="189229">
                  <a:moveTo>
                    <a:pt x="381863" y="122275"/>
                  </a:moveTo>
                  <a:lnTo>
                    <a:pt x="366852" y="120116"/>
                  </a:lnTo>
                  <a:lnTo>
                    <a:pt x="366852" y="139433"/>
                  </a:lnTo>
                  <a:lnTo>
                    <a:pt x="381863" y="139433"/>
                  </a:lnTo>
                  <a:lnTo>
                    <a:pt x="381863" y="122275"/>
                  </a:lnTo>
                  <a:close/>
                </a:path>
                <a:path w="444500" h="189229">
                  <a:moveTo>
                    <a:pt x="381863" y="98679"/>
                  </a:moveTo>
                  <a:lnTo>
                    <a:pt x="366864" y="98679"/>
                  </a:lnTo>
                  <a:lnTo>
                    <a:pt x="366864" y="115836"/>
                  </a:lnTo>
                  <a:lnTo>
                    <a:pt x="381863" y="115836"/>
                  </a:lnTo>
                  <a:lnTo>
                    <a:pt x="381863" y="98679"/>
                  </a:lnTo>
                  <a:close/>
                </a:path>
                <a:path w="444500" h="189229">
                  <a:moveTo>
                    <a:pt x="381863" y="77203"/>
                  </a:moveTo>
                  <a:lnTo>
                    <a:pt x="366852" y="75082"/>
                  </a:lnTo>
                  <a:lnTo>
                    <a:pt x="366852" y="92240"/>
                  </a:lnTo>
                  <a:lnTo>
                    <a:pt x="381863" y="94386"/>
                  </a:lnTo>
                  <a:lnTo>
                    <a:pt x="381863" y="77203"/>
                  </a:lnTo>
                  <a:close/>
                </a:path>
                <a:path w="444500" h="189229">
                  <a:moveTo>
                    <a:pt x="381863" y="53632"/>
                  </a:moveTo>
                  <a:lnTo>
                    <a:pt x="366852" y="51485"/>
                  </a:lnTo>
                  <a:lnTo>
                    <a:pt x="366852" y="68643"/>
                  </a:lnTo>
                  <a:lnTo>
                    <a:pt x="381863" y="70802"/>
                  </a:lnTo>
                  <a:lnTo>
                    <a:pt x="381863" y="53632"/>
                  </a:lnTo>
                  <a:close/>
                </a:path>
                <a:path w="444500" h="189229">
                  <a:moveTo>
                    <a:pt x="381863" y="32181"/>
                  </a:moveTo>
                  <a:lnTo>
                    <a:pt x="366852" y="30010"/>
                  </a:lnTo>
                  <a:lnTo>
                    <a:pt x="366852" y="47193"/>
                  </a:lnTo>
                  <a:lnTo>
                    <a:pt x="381863" y="49326"/>
                  </a:lnTo>
                  <a:lnTo>
                    <a:pt x="381863" y="32181"/>
                  </a:lnTo>
                  <a:close/>
                </a:path>
                <a:path w="444500" h="189229">
                  <a:moveTo>
                    <a:pt x="403326" y="169468"/>
                  </a:moveTo>
                  <a:lnTo>
                    <a:pt x="386181" y="167309"/>
                  </a:lnTo>
                  <a:lnTo>
                    <a:pt x="386181" y="184505"/>
                  </a:lnTo>
                  <a:lnTo>
                    <a:pt x="403326" y="186626"/>
                  </a:lnTo>
                  <a:lnTo>
                    <a:pt x="403326" y="169468"/>
                  </a:lnTo>
                  <a:close/>
                </a:path>
                <a:path w="444500" h="189229">
                  <a:moveTo>
                    <a:pt x="403326" y="145872"/>
                  </a:moveTo>
                  <a:lnTo>
                    <a:pt x="386181" y="143751"/>
                  </a:lnTo>
                  <a:lnTo>
                    <a:pt x="386181" y="163017"/>
                  </a:lnTo>
                  <a:lnTo>
                    <a:pt x="403326" y="163017"/>
                  </a:lnTo>
                  <a:lnTo>
                    <a:pt x="403326" y="145872"/>
                  </a:lnTo>
                  <a:close/>
                </a:path>
                <a:path w="444500" h="189229">
                  <a:moveTo>
                    <a:pt x="403326" y="124421"/>
                  </a:moveTo>
                  <a:lnTo>
                    <a:pt x="386181" y="122275"/>
                  </a:lnTo>
                  <a:lnTo>
                    <a:pt x="386181" y="139433"/>
                  </a:lnTo>
                  <a:lnTo>
                    <a:pt x="403326" y="141592"/>
                  </a:lnTo>
                  <a:lnTo>
                    <a:pt x="403326" y="124421"/>
                  </a:lnTo>
                  <a:close/>
                </a:path>
                <a:path w="444500" h="189229">
                  <a:moveTo>
                    <a:pt x="403326" y="100838"/>
                  </a:moveTo>
                  <a:lnTo>
                    <a:pt x="386181" y="98679"/>
                  </a:lnTo>
                  <a:lnTo>
                    <a:pt x="386181" y="115836"/>
                  </a:lnTo>
                  <a:lnTo>
                    <a:pt x="403326" y="117983"/>
                  </a:lnTo>
                  <a:lnTo>
                    <a:pt x="403326" y="100838"/>
                  </a:lnTo>
                  <a:close/>
                </a:path>
                <a:path w="444500" h="189229">
                  <a:moveTo>
                    <a:pt x="403326" y="79375"/>
                  </a:moveTo>
                  <a:lnTo>
                    <a:pt x="386181" y="77203"/>
                  </a:lnTo>
                  <a:lnTo>
                    <a:pt x="386181" y="94386"/>
                  </a:lnTo>
                  <a:lnTo>
                    <a:pt x="403326" y="96520"/>
                  </a:lnTo>
                  <a:lnTo>
                    <a:pt x="403326" y="79375"/>
                  </a:lnTo>
                  <a:close/>
                </a:path>
                <a:path w="444500" h="189229">
                  <a:moveTo>
                    <a:pt x="403326" y="55791"/>
                  </a:moveTo>
                  <a:lnTo>
                    <a:pt x="386181" y="53632"/>
                  </a:lnTo>
                  <a:lnTo>
                    <a:pt x="386181" y="70802"/>
                  </a:lnTo>
                  <a:lnTo>
                    <a:pt x="403326" y="72936"/>
                  </a:lnTo>
                  <a:lnTo>
                    <a:pt x="403326" y="55791"/>
                  </a:lnTo>
                  <a:close/>
                </a:path>
                <a:path w="444500" h="189229">
                  <a:moveTo>
                    <a:pt x="403326" y="32181"/>
                  </a:moveTo>
                  <a:lnTo>
                    <a:pt x="386168" y="32181"/>
                  </a:lnTo>
                  <a:lnTo>
                    <a:pt x="386168" y="49339"/>
                  </a:lnTo>
                  <a:lnTo>
                    <a:pt x="403326" y="49339"/>
                  </a:lnTo>
                  <a:lnTo>
                    <a:pt x="403326" y="32181"/>
                  </a:lnTo>
                  <a:close/>
                </a:path>
                <a:path w="444500" h="189229">
                  <a:moveTo>
                    <a:pt x="424738" y="171615"/>
                  </a:moveTo>
                  <a:lnTo>
                    <a:pt x="407619" y="169468"/>
                  </a:lnTo>
                  <a:lnTo>
                    <a:pt x="407619" y="186626"/>
                  </a:lnTo>
                  <a:lnTo>
                    <a:pt x="424738" y="188785"/>
                  </a:lnTo>
                  <a:lnTo>
                    <a:pt x="424738" y="171615"/>
                  </a:lnTo>
                  <a:close/>
                </a:path>
                <a:path w="444500" h="189229">
                  <a:moveTo>
                    <a:pt x="424738" y="148031"/>
                  </a:moveTo>
                  <a:lnTo>
                    <a:pt x="407619" y="145872"/>
                  </a:lnTo>
                  <a:lnTo>
                    <a:pt x="407619" y="163017"/>
                  </a:lnTo>
                  <a:lnTo>
                    <a:pt x="424738" y="165176"/>
                  </a:lnTo>
                  <a:lnTo>
                    <a:pt x="424738" y="148031"/>
                  </a:lnTo>
                  <a:close/>
                </a:path>
                <a:path w="444500" h="189229">
                  <a:moveTo>
                    <a:pt x="424738" y="124421"/>
                  </a:moveTo>
                  <a:lnTo>
                    <a:pt x="407606" y="124421"/>
                  </a:lnTo>
                  <a:lnTo>
                    <a:pt x="407606" y="141592"/>
                  </a:lnTo>
                  <a:lnTo>
                    <a:pt x="424738" y="141592"/>
                  </a:lnTo>
                  <a:lnTo>
                    <a:pt x="424738" y="124421"/>
                  </a:lnTo>
                  <a:close/>
                </a:path>
                <a:path w="444500" h="189229">
                  <a:moveTo>
                    <a:pt x="424738" y="102971"/>
                  </a:moveTo>
                  <a:lnTo>
                    <a:pt x="407619" y="100838"/>
                  </a:lnTo>
                  <a:lnTo>
                    <a:pt x="407619" y="117983"/>
                  </a:lnTo>
                  <a:lnTo>
                    <a:pt x="424738" y="120116"/>
                  </a:lnTo>
                  <a:lnTo>
                    <a:pt x="424738" y="102971"/>
                  </a:lnTo>
                  <a:close/>
                </a:path>
                <a:path w="444500" h="189229">
                  <a:moveTo>
                    <a:pt x="424738" y="79375"/>
                  </a:moveTo>
                  <a:lnTo>
                    <a:pt x="407606" y="79375"/>
                  </a:lnTo>
                  <a:lnTo>
                    <a:pt x="407606" y="96520"/>
                  </a:lnTo>
                  <a:lnTo>
                    <a:pt x="424738" y="96520"/>
                  </a:lnTo>
                  <a:lnTo>
                    <a:pt x="424738" y="79375"/>
                  </a:lnTo>
                  <a:close/>
                </a:path>
                <a:path w="444500" h="189229">
                  <a:moveTo>
                    <a:pt x="424738" y="55791"/>
                  </a:moveTo>
                  <a:lnTo>
                    <a:pt x="407619" y="55791"/>
                  </a:lnTo>
                  <a:lnTo>
                    <a:pt x="407619" y="72936"/>
                  </a:lnTo>
                  <a:lnTo>
                    <a:pt x="424738" y="75082"/>
                  </a:lnTo>
                  <a:lnTo>
                    <a:pt x="424738" y="55791"/>
                  </a:lnTo>
                  <a:close/>
                </a:path>
                <a:path w="444500" h="189229">
                  <a:moveTo>
                    <a:pt x="424738" y="34328"/>
                  </a:moveTo>
                  <a:lnTo>
                    <a:pt x="407606" y="34328"/>
                  </a:lnTo>
                  <a:lnTo>
                    <a:pt x="407606" y="51498"/>
                  </a:lnTo>
                  <a:lnTo>
                    <a:pt x="424738" y="51498"/>
                  </a:lnTo>
                  <a:lnTo>
                    <a:pt x="424738" y="34328"/>
                  </a:lnTo>
                  <a:close/>
                </a:path>
                <a:path w="444500" h="189229">
                  <a:moveTo>
                    <a:pt x="444080" y="171615"/>
                  </a:moveTo>
                  <a:lnTo>
                    <a:pt x="429031" y="171615"/>
                  </a:lnTo>
                  <a:lnTo>
                    <a:pt x="429031" y="188785"/>
                  </a:lnTo>
                  <a:lnTo>
                    <a:pt x="444080" y="188785"/>
                  </a:lnTo>
                  <a:lnTo>
                    <a:pt x="444080" y="171615"/>
                  </a:lnTo>
                  <a:close/>
                </a:path>
                <a:path w="444500" h="189229">
                  <a:moveTo>
                    <a:pt x="444080" y="148031"/>
                  </a:moveTo>
                  <a:lnTo>
                    <a:pt x="429031" y="148031"/>
                  </a:lnTo>
                  <a:lnTo>
                    <a:pt x="429031" y="165188"/>
                  </a:lnTo>
                  <a:lnTo>
                    <a:pt x="444080" y="165188"/>
                  </a:lnTo>
                  <a:lnTo>
                    <a:pt x="444080" y="148031"/>
                  </a:lnTo>
                  <a:close/>
                </a:path>
                <a:path w="444500" h="189229">
                  <a:moveTo>
                    <a:pt x="444080" y="126580"/>
                  </a:moveTo>
                  <a:lnTo>
                    <a:pt x="429031" y="126580"/>
                  </a:lnTo>
                  <a:lnTo>
                    <a:pt x="429031" y="143751"/>
                  </a:lnTo>
                  <a:lnTo>
                    <a:pt x="444080" y="143751"/>
                  </a:lnTo>
                  <a:lnTo>
                    <a:pt x="444080" y="126580"/>
                  </a:lnTo>
                  <a:close/>
                </a:path>
                <a:path w="444500" h="189229">
                  <a:moveTo>
                    <a:pt x="444080" y="102971"/>
                  </a:moveTo>
                  <a:lnTo>
                    <a:pt x="429031" y="102971"/>
                  </a:lnTo>
                  <a:lnTo>
                    <a:pt x="429031" y="120129"/>
                  </a:lnTo>
                  <a:lnTo>
                    <a:pt x="444080" y="120129"/>
                  </a:lnTo>
                  <a:lnTo>
                    <a:pt x="444080" y="102971"/>
                  </a:lnTo>
                  <a:close/>
                </a:path>
                <a:path w="444500" h="189229">
                  <a:moveTo>
                    <a:pt x="444080" y="81521"/>
                  </a:moveTo>
                  <a:lnTo>
                    <a:pt x="429044" y="79375"/>
                  </a:lnTo>
                  <a:lnTo>
                    <a:pt x="429044" y="98679"/>
                  </a:lnTo>
                  <a:lnTo>
                    <a:pt x="444080" y="98679"/>
                  </a:lnTo>
                  <a:lnTo>
                    <a:pt x="444080" y="81521"/>
                  </a:lnTo>
                  <a:close/>
                </a:path>
                <a:path w="444500" h="189229">
                  <a:moveTo>
                    <a:pt x="444080" y="57924"/>
                  </a:moveTo>
                  <a:lnTo>
                    <a:pt x="429031" y="57924"/>
                  </a:lnTo>
                  <a:lnTo>
                    <a:pt x="429031" y="75082"/>
                  </a:lnTo>
                  <a:lnTo>
                    <a:pt x="444080" y="75082"/>
                  </a:lnTo>
                  <a:lnTo>
                    <a:pt x="444080" y="57924"/>
                  </a:lnTo>
                  <a:close/>
                </a:path>
                <a:path w="444500" h="189229">
                  <a:moveTo>
                    <a:pt x="444080" y="36487"/>
                  </a:moveTo>
                  <a:lnTo>
                    <a:pt x="429044" y="34328"/>
                  </a:lnTo>
                  <a:lnTo>
                    <a:pt x="429044" y="51485"/>
                  </a:lnTo>
                  <a:lnTo>
                    <a:pt x="444080" y="53632"/>
                  </a:lnTo>
                  <a:lnTo>
                    <a:pt x="444080" y="364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671214" y="4404270"/>
              <a:ext cx="214629" cy="176530"/>
            </a:xfrm>
            <a:custGeom>
              <a:avLst/>
              <a:gdLst/>
              <a:ahLst/>
              <a:cxnLst/>
              <a:rect l="l" t="t" r="r" b="b"/>
              <a:pathLst>
                <a:path w="214629" h="176529">
                  <a:moveTo>
                    <a:pt x="17132" y="143751"/>
                  </a:moveTo>
                  <a:lnTo>
                    <a:pt x="0" y="143751"/>
                  </a:lnTo>
                  <a:lnTo>
                    <a:pt x="0" y="160909"/>
                  </a:lnTo>
                  <a:lnTo>
                    <a:pt x="17132" y="160909"/>
                  </a:lnTo>
                  <a:lnTo>
                    <a:pt x="17132" y="143751"/>
                  </a:lnTo>
                  <a:close/>
                </a:path>
                <a:path w="214629" h="176529">
                  <a:moveTo>
                    <a:pt x="17132" y="120116"/>
                  </a:moveTo>
                  <a:lnTo>
                    <a:pt x="0" y="117983"/>
                  </a:lnTo>
                  <a:lnTo>
                    <a:pt x="0" y="137312"/>
                  </a:lnTo>
                  <a:lnTo>
                    <a:pt x="17132" y="137312"/>
                  </a:lnTo>
                  <a:lnTo>
                    <a:pt x="17132" y="120116"/>
                  </a:lnTo>
                  <a:close/>
                </a:path>
                <a:path w="214629" h="176529">
                  <a:moveTo>
                    <a:pt x="17132" y="96520"/>
                  </a:moveTo>
                  <a:lnTo>
                    <a:pt x="0" y="96520"/>
                  </a:lnTo>
                  <a:lnTo>
                    <a:pt x="0" y="113690"/>
                  </a:lnTo>
                  <a:lnTo>
                    <a:pt x="17132" y="113690"/>
                  </a:lnTo>
                  <a:lnTo>
                    <a:pt x="17132" y="96520"/>
                  </a:lnTo>
                  <a:close/>
                </a:path>
                <a:path w="214629" h="176529">
                  <a:moveTo>
                    <a:pt x="17132" y="72936"/>
                  </a:moveTo>
                  <a:lnTo>
                    <a:pt x="0" y="70802"/>
                  </a:lnTo>
                  <a:lnTo>
                    <a:pt x="0" y="90119"/>
                  </a:lnTo>
                  <a:lnTo>
                    <a:pt x="17132" y="90119"/>
                  </a:lnTo>
                  <a:lnTo>
                    <a:pt x="17132" y="72936"/>
                  </a:lnTo>
                  <a:close/>
                </a:path>
                <a:path w="214629" h="176529">
                  <a:moveTo>
                    <a:pt x="17132" y="49326"/>
                  </a:moveTo>
                  <a:lnTo>
                    <a:pt x="0" y="47193"/>
                  </a:lnTo>
                  <a:lnTo>
                    <a:pt x="0" y="66484"/>
                  </a:lnTo>
                  <a:lnTo>
                    <a:pt x="17132" y="66484"/>
                  </a:lnTo>
                  <a:lnTo>
                    <a:pt x="17132" y="49326"/>
                  </a:lnTo>
                  <a:close/>
                </a:path>
                <a:path w="214629" h="176529">
                  <a:moveTo>
                    <a:pt x="17132" y="25730"/>
                  </a:moveTo>
                  <a:lnTo>
                    <a:pt x="0" y="23583"/>
                  </a:lnTo>
                  <a:lnTo>
                    <a:pt x="0" y="40741"/>
                  </a:lnTo>
                  <a:lnTo>
                    <a:pt x="17132" y="42887"/>
                  </a:lnTo>
                  <a:lnTo>
                    <a:pt x="17132" y="25730"/>
                  </a:lnTo>
                  <a:close/>
                </a:path>
                <a:path w="214629" h="176529">
                  <a:moveTo>
                    <a:pt x="17132" y="2133"/>
                  </a:moveTo>
                  <a:lnTo>
                    <a:pt x="0" y="0"/>
                  </a:lnTo>
                  <a:lnTo>
                    <a:pt x="0" y="19329"/>
                  </a:lnTo>
                  <a:lnTo>
                    <a:pt x="17132" y="19329"/>
                  </a:lnTo>
                  <a:lnTo>
                    <a:pt x="17132" y="2133"/>
                  </a:lnTo>
                  <a:close/>
                </a:path>
                <a:path w="214629" h="176529">
                  <a:moveTo>
                    <a:pt x="40767" y="145872"/>
                  </a:moveTo>
                  <a:lnTo>
                    <a:pt x="21450" y="143751"/>
                  </a:lnTo>
                  <a:lnTo>
                    <a:pt x="21450" y="160896"/>
                  </a:lnTo>
                  <a:lnTo>
                    <a:pt x="40767" y="163017"/>
                  </a:lnTo>
                  <a:lnTo>
                    <a:pt x="40767" y="145872"/>
                  </a:lnTo>
                  <a:close/>
                </a:path>
                <a:path w="214629" h="176529">
                  <a:moveTo>
                    <a:pt x="40767" y="122275"/>
                  </a:moveTo>
                  <a:lnTo>
                    <a:pt x="21450" y="120116"/>
                  </a:lnTo>
                  <a:lnTo>
                    <a:pt x="21450" y="139433"/>
                  </a:lnTo>
                  <a:lnTo>
                    <a:pt x="40767" y="139433"/>
                  </a:lnTo>
                  <a:lnTo>
                    <a:pt x="40767" y="122275"/>
                  </a:lnTo>
                  <a:close/>
                </a:path>
                <a:path w="214629" h="176529">
                  <a:moveTo>
                    <a:pt x="40767" y="98679"/>
                  </a:moveTo>
                  <a:lnTo>
                    <a:pt x="21450" y="96520"/>
                  </a:lnTo>
                  <a:lnTo>
                    <a:pt x="21450" y="113690"/>
                  </a:lnTo>
                  <a:lnTo>
                    <a:pt x="40767" y="115836"/>
                  </a:lnTo>
                  <a:lnTo>
                    <a:pt x="40767" y="98679"/>
                  </a:lnTo>
                  <a:close/>
                </a:path>
                <a:path w="214629" h="176529">
                  <a:moveTo>
                    <a:pt x="40767" y="75082"/>
                  </a:moveTo>
                  <a:lnTo>
                    <a:pt x="21450" y="72936"/>
                  </a:lnTo>
                  <a:lnTo>
                    <a:pt x="21450" y="90119"/>
                  </a:lnTo>
                  <a:lnTo>
                    <a:pt x="40767" y="92240"/>
                  </a:lnTo>
                  <a:lnTo>
                    <a:pt x="40767" y="75082"/>
                  </a:lnTo>
                  <a:close/>
                </a:path>
                <a:path w="214629" h="176529">
                  <a:moveTo>
                    <a:pt x="40767" y="51485"/>
                  </a:moveTo>
                  <a:lnTo>
                    <a:pt x="21450" y="49326"/>
                  </a:lnTo>
                  <a:lnTo>
                    <a:pt x="21450" y="66484"/>
                  </a:lnTo>
                  <a:lnTo>
                    <a:pt x="40767" y="68643"/>
                  </a:lnTo>
                  <a:lnTo>
                    <a:pt x="40767" y="51485"/>
                  </a:lnTo>
                  <a:close/>
                </a:path>
                <a:path w="214629" h="176529">
                  <a:moveTo>
                    <a:pt x="40767" y="25730"/>
                  </a:moveTo>
                  <a:lnTo>
                    <a:pt x="21450" y="25730"/>
                  </a:lnTo>
                  <a:lnTo>
                    <a:pt x="21450" y="42887"/>
                  </a:lnTo>
                  <a:lnTo>
                    <a:pt x="40767" y="45034"/>
                  </a:lnTo>
                  <a:lnTo>
                    <a:pt x="40767" y="25730"/>
                  </a:lnTo>
                  <a:close/>
                </a:path>
                <a:path w="214629" h="176529">
                  <a:moveTo>
                    <a:pt x="40767" y="4292"/>
                  </a:moveTo>
                  <a:lnTo>
                    <a:pt x="21450" y="2133"/>
                  </a:lnTo>
                  <a:lnTo>
                    <a:pt x="21450" y="19329"/>
                  </a:lnTo>
                  <a:lnTo>
                    <a:pt x="40767" y="21450"/>
                  </a:lnTo>
                  <a:lnTo>
                    <a:pt x="40767" y="4292"/>
                  </a:lnTo>
                  <a:close/>
                </a:path>
                <a:path w="214629" h="176529">
                  <a:moveTo>
                    <a:pt x="62204" y="145872"/>
                  </a:moveTo>
                  <a:lnTo>
                    <a:pt x="45046" y="145872"/>
                  </a:lnTo>
                  <a:lnTo>
                    <a:pt x="45046" y="163017"/>
                  </a:lnTo>
                  <a:lnTo>
                    <a:pt x="62204" y="165176"/>
                  </a:lnTo>
                  <a:lnTo>
                    <a:pt x="62204" y="145872"/>
                  </a:lnTo>
                  <a:close/>
                </a:path>
                <a:path w="214629" h="176529">
                  <a:moveTo>
                    <a:pt x="62204" y="124421"/>
                  </a:moveTo>
                  <a:lnTo>
                    <a:pt x="45046" y="122275"/>
                  </a:lnTo>
                  <a:lnTo>
                    <a:pt x="45046" y="139433"/>
                  </a:lnTo>
                  <a:lnTo>
                    <a:pt x="62204" y="141592"/>
                  </a:lnTo>
                  <a:lnTo>
                    <a:pt x="62204" y="124421"/>
                  </a:lnTo>
                  <a:close/>
                </a:path>
                <a:path w="214629" h="176529">
                  <a:moveTo>
                    <a:pt x="62204" y="98679"/>
                  </a:moveTo>
                  <a:lnTo>
                    <a:pt x="45046" y="98679"/>
                  </a:lnTo>
                  <a:lnTo>
                    <a:pt x="45046" y="115836"/>
                  </a:lnTo>
                  <a:lnTo>
                    <a:pt x="62204" y="117983"/>
                  </a:lnTo>
                  <a:lnTo>
                    <a:pt x="62204" y="98679"/>
                  </a:lnTo>
                  <a:close/>
                </a:path>
                <a:path w="214629" h="176529">
                  <a:moveTo>
                    <a:pt x="62204" y="75082"/>
                  </a:moveTo>
                  <a:lnTo>
                    <a:pt x="45046" y="75082"/>
                  </a:lnTo>
                  <a:lnTo>
                    <a:pt x="45046" y="92240"/>
                  </a:lnTo>
                  <a:lnTo>
                    <a:pt x="62204" y="94386"/>
                  </a:lnTo>
                  <a:lnTo>
                    <a:pt x="62204" y="75082"/>
                  </a:lnTo>
                  <a:close/>
                </a:path>
                <a:path w="214629" h="176529">
                  <a:moveTo>
                    <a:pt x="62204" y="51485"/>
                  </a:moveTo>
                  <a:lnTo>
                    <a:pt x="45046" y="51485"/>
                  </a:lnTo>
                  <a:lnTo>
                    <a:pt x="45046" y="68643"/>
                  </a:lnTo>
                  <a:lnTo>
                    <a:pt x="62204" y="70802"/>
                  </a:lnTo>
                  <a:lnTo>
                    <a:pt x="62204" y="51485"/>
                  </a:lnTo>
                  <a:close/>
                </a:path>
                <a:path w="214629" h="176529">
                  <a:moveTo>
                    <a:pt x="62204" y="27889"/>
                  </a:moveTo>
                  <a:lnTo>
                    <a:pt x="45046" y="27889"/>
                  </a:lnTo>
                  <a:lnTo>
                    <a:pt x="45046" y="45034"/>
                  </a:lnTo>
                  <a:lnTo>
                    <a:pt x="62204" y="47193"/>
                  </a:lnTo>
                  <a:lnTo>
                    <a:pt x="62204" y="27889"/>
                  </a:lnTo>
                  <a:close/>
                </a:path>
                <a:path w="214629" h="176529">
                  <a:moveTo>
                    <a:pt x="62204" y="4292"/>
                  </a:moveTo>
                  <a:lnTo>
                    <a:pt x="45046" y="4292"/>
                  </a:lnTo>
                  <a:lnTo>
                    <a:pt x="45046" y="21450"/>
                  </a:lnTo>
                  <a:lnTo>
                    <a:pt x="62204" y="23583"/>
                  </a:lnTo>
                  <a:lnTo>
                    <a:pt x="62204" y="4292"/>
                  </a:lnTo>
                  <a:close/>
                </a:path>
                <a:path w="214629" h="176529">
                  <a:moveTo>
                    <a:pt x="83667" y="148031"/>
                  </a:moveTo>
                  <a:lnTo>
                    <a:pt x="66509" y="145872"/>
                  </a:lnTo>
                  <a:lnTo>
                    <a:pt x="66509" y="165176"/>
                  </a:lnTo>
                  <a:lnTo>
                    <a:pt x="83667" y="165176"/>
                  </a:lnTo>
                  <a:lnTo>
                    <a:pt x="83667" y="148031"/>
                  </a:lnTo>
                  <a:close/>
                </a:path>
                <a:path w="214629" h="176529">
                  <a:moveTo>
                    <a:pt x="83667" y="124421"/>
                  </a:moveTo>
                  <a:lnTo>
                    <a:pt x="66509" y="124421"/>
                  </a:lnTo>
                  <a:lnTo>
                    <a:pt x="66509" y="141592"/>
                  </a:lnTo>
                  <a:lnTo>
                    <a:pt x="83667" y="143751"/>
                  </a:lnTo>
                  <a:lnTo>
                    <a:pt x="83667" y="124421"/>
                  </a:lnTo>
                  <a:close/>
                </a:path>
                <a:path w="214629" h="176529">
                  <a:moveTo>
                    <a:pt x="83667" y="100838"/>
                  </a:moveTo>
                  <a:lnTo>
                    <a:pt x="66509" y="98679"/>
                  </a:lnTo>
                  <a:lnTo>
                    <a:pt x="66509" y="117983"/>
                  </a:lnTo>
                  <a:lnTo>
                    <a:pt x="83667" y="117983"/>
                  </a:lnTo>
                  <a:lnTo>
                    <a:pt x="83667" y="100838"/>
                  </a:lnTo>
                  <a:close/>
                </a:path>
                <a:path w="214629" h="176529">
                  <a:moveTo>
                    <a:pt x="83667" y="77203"/>
                  </a:moveTo>
                  <a:lnTo>
                    <a:pt x="66509" y="77203"/>
                  </a:lnTo>
                  <a:lnTo>
                    <a:pt x="66509" y="94386"/>
                  </a:lnTo>
                  <a:lnTo>
                    <a:pt x="83667" y="96520"/>
                  </a:lnTo>
                  <a:lnTo>
                    <a:pt x="83667" y="77203"/>
                  </a:lnTo>
                  <a:close/>
                </a:path>
                <a:path w="214629" h="176529">
                  <a:moveTo>
                    <a:pt x="83667" y="53632"/>
                  </a:moveTo>
                  <a:lnTo>
                    <a:pt x="66509" y="51485"/>
                  </a:lnTo>
                  <a:lnTo>
                    <a:pt x="66509" y="70802"/>
                  </a:lnTo>
                  <a:lnTo>
                    <a:pt x="83667" y="70802"/>
                  </a:lnTo>
                  <a:lnTo>
                    <a:pt x="83667" y="53632"/>
                  </a:lnTo>
                  <a:close/>
                </a:path>
                <a:path w="214629" h="176529">
                  <a:moveTo>
                    <a:pt x="83667" y="30010"/>
                  </a:moveTo>
                  <a:lnTo>
                    <a:pt x="66509" y="30010"/>
                  </a:lnTo>
                  <a:lnTo>
                    <a:pt x="66509" y="47193"/>
                  </a:lnTo>
                  <a:lnTo>
                    <a:pt x="83667" y="49326"/>
                  </a:lnTo>
                  <a:lnTo>
                    <a:pt x="83667" y="30010"/>
                  </a:lnTo>
                  <a:close/>
                </a:path>
                <a:path w="214629" h="176529">
                  <a:moveTo>
                    <a:pt x="83667" y="6413"/>
                  </a:moveTo>
                  <a:lnTo>
                    <a:pt x="66509" y="4292"/>
                  </a:lnTo>
                  <a:lnTo>
                    <a:pt x="66509" y="23583"/>
                  </a:lnTo>
                  <a:lnTo>
                    <a:pt x="83667" y="23583"/>
                  </a:lnTo>
                  <a:lnTo>
                    <a:pt x="83667" y="6413"/>
                  </a:lnTo>
                  <a:close/>
                </a:path>
                <a:path w="214629" h="176529">
                  <a:moveTo>
                    <a:pt x="105117" y="150164"/>
                  </a:moveTo>
                  <a:lnTo>
                    <a:pt x="87960" y="148031"/>
                  </a:lnTo>
                  <a:lnTo>
                    <a:pt x="87960" y="167309"/>
                  </a:lnTo>
                  <a:lnTo>
                    <a:pt x="105117" y="167309"/>
                  </a:lnTo>
                  <a:lnTo>
                    <a:pt x="105117" y="150164"/>
                  </a:lnTo>
                  <a:close/>
                </a:path>
                <a:path w="214629" h="176529">
                  <a:moveTo>
                    <a:pt x="105117" y="126580"/>
                  </a:moveTo>
                  <a:lnTo>
                    <a:pt x="87960" y="124421"/>
                  </a:lnTo>
                  <a:lnTo>
                    <a:pt x="87960" y="143751"/>
                  </a:lnTo>
                  <a:lnTo>
                    <a:pt x="105117" y="143751"/>
                  </a:lnTo>
                  <a:lnTo>
                    <a:pt x="105117" y="126580"/>
                  </a:lnTo>
                  <a:close/>
                </a:path>
                <a:path w="214629" h="176529">
                  <a:moveTo>
                    <a:pt x="105117" y="102971"/>
                  </a:moveTo>
                  <a:lnTo>
                    <a:pt x="87960" y="100838"/>
                  </a:lnTo>
                  <a:lnTo>
                    <a:pt x="87960" y="120116"/>
                  </a:lnTo>
                  <a:lnTo>
                    <a:pt x="105117" y="120116"/>
                  </a:lnTo>
                  <a:lnTo>
                    <a:pt x="105117" y="102971"/>
                  </a:lnTo>
                  <a:close/>
                </a:path>
                <a:path w="214629" h="176529">
                  <a:moveTo>
                    <a:pt x="105117" y="79375"/>
                  </a:moveTo>
                  <a:lnTo>
                    <a:pt x="87960" y="77203"/>
                  </a:lnTo>
                  <a:lnTo>
                    <a:pt x="87960" y="96520"/>
                  </a:lnTo>
                  <a:lnTo>
                    <a:pt x="105117" y="96520"/>
                  </a:lnTo>
                  <a:lnTo>
                    <a:pt x="105117" y="79375"/>
                  </a:lnTo>
                  <a:close/>
                </a:path>
                <a:path w="214629" h="176529">
                  <a:moveTo>
                    <a:pt x="105117" y="55791"/>
                  </a:moveTo>
                  <a:lnTo>
                    <a:pt x="87960" y="53632"/>
                  </a:lnTo>
                  <a:lnTo>
                    <a:pt x="87960" y="72936"/>
                  </a:lnTo>
                  <a:lnTo>
                    <a:pt x="105117" y="72936"/>
                  </a:lnTo>
                  <a:lnTo>
                    <a:pt x="105117" y="55791"/>
                  </a:lnTo>
                  <a:close/>
                </a:path>
                <a:path w="214629" h="176529">
                  <a:moveTo>
                    <a:pt x="105117" y="32181"/>
                  </a:moveTo>
                  <a:lnTo>
                    <a:pt x="87960" y="30010"/>
                  </a:lnTo>
                  <a:lnTo>
                    <a:pt x="87960" y="49326"/>
                  </a:lnTo>
                  <a:lnTo>
                    <a:pt x="105117" y="51485"/>
                  </a:lnTo>
                  <a:lnTo>
                    <a:pt x="105117" y="32181"/>
                  </a:lnTo>
                  <a:close/>
                </a:path>
                <a:path w="214629" h="176529">
                  <a:moveTo>
                    <a:pt x="105117" y="8572"/>
                  </a:moveTo>
                  <a:lnTo>
                    <a:pt x="87960" y="6413"/>
                  </a:lnTo>
                  <a:lnTo>
                    <a:pt x="87960" y="25730"/>
                  </a:lnTo>
                  <a:lnTo>
                    <a:pt x="105117" y="25730"/>
                  </a:lnTo>
                  <a:lnTo>
                    <a:pt x="105117" y="8572"/>
                  </a:lnTo>
                  <a:close/>
                </a:path>
                <a:path w="214629" h="176529">
                  <a:moveTo>
                    <a:pt x="128714" y="150164"/>
                  </a:moveTo>
                  <a:lnTo>
                    <a:pt x="111556" y="150164"/>
                  </a:lnTo>
                  <a:lnTo>
                    <a:pt x="111556" y="167309"/>
                  </a:lnTo>
                  <a:lnTo>
                    <a:pt x="128714" y="169468"/>
                  </a:lnTo>
                  <a:lnTo>
                    <a:pt x="128714" y="150164"/>
                  </a:lnTo>
                  <a:close/>
                </a:path>
                <a:path w="214629" h="176529">
                  <a:moveTo>
                    <a:pt x="128714" y="128714"/>
                  </a:moveTo>
                  <a:lnTo>
                    <a:pt x="111556" y="126580"/>
                  </a:lnTo>
                  <a:lnTo>
                    <a:pt x="111556" y="143751"/>
                  </a:lnTo>
                  <a:lnTo>
                    <a:pt x="128714" y="145872"/>
                  </a:lnTo>
                  <a:lnTo>
                    <a:pt x="128714" y="128714"/>
                  </a:lnTo>
                  <a:close/>
                </a:path>
                <a:path w="214629" h="176529">
                  <a:moveTo>
                    <a:pt x="128714" y="105117"/>
                  </a:moveTo>
                  <a:lnTo>
                    <a:pt x="111556" y="102971"/>
                  </a:lnTo>
                  <a:lnTo>
                    <a:pt x="111556" y="120116"/>
                  </a:lnTo>
                  <a:lnTo>
                    <a:pt x="128714" y="122275"/>
                  </a:lnTo>
                  <a:lnTo>
                    <a:pt x="128714" y="105117"/>
                  </a:lnTo>
                  <a:close/>
                </a:path>
                <a:path w="214629" h="176529">
                  <a:moveTo>
                    <a:pt x="128714" y="81521"/>
                  </a:moveTo>
                  <a:lnTo>
                    <a:pt x="111556" y="79375"/>
                  </a:lnTo>
                  <a:lnTo>
                    <a:pt x="111556" y="98679"/>
                  </a:lnTo>
                  <a:lnTo>
                    <a:pt x="128714" y="98679"/>
                  </a:lnTo>
                  <a:lnTo>
                    <a:pt x="128714" y="81521"/>
                  </a:lnTo>
                  <a:close/>
                </a:path>
                <a:path w="214629" h="176529">
                  <a:moveTo>
                    <a:pt x="128714" y="57924"/>
                  </a:moveTo>
                  <a:lnTo>
                    <a:pt x="111556" y="55791"/>
                  </a:lnTo>
                  <a:lnTo>
                    <a:pt x="111556" y="72936"/>
                  </a:lnTo>
                  <a:lnTo>
                    <a:pt x="128714" y="75082"/>
                  </a:lnTo>
                  <a:lnTo>
                    <a:pt x="128714" y="57924"/>
                  </a:lnTo>
                  <a:close/>
                </a:path>
                <a:path w="214629" h="176529">
                  <a:moveTo>
                    <a:pt x="128714" y="34328"/>
                  </a:moveTo>
                  <a:lnTo>
                    <a:pt x="111556" y="32181"/>
                  </a:lnTo>
                  <a:lnTo>
                    <a:pt x="111556" y="51485"/>
                  </a:lnTo>
                  <a:lnTo>
                    <a:pt x="128714" y="51485"/>
                  </a:lnTo>
                  <a:lnTo>
                    <a:pt x="128714" y="34328"/>
                  </a:lnTo>
                  <a:close/>
                </a:path>
                <a:path w="214629" h="176529">
                  <a:moveTo>
                    <a:pt x="128714" y="10731"/>
                  </a:moveTo>
                  <a:lnTo>
                    <a:pt x="111556" y="8572"/>
                  </a:lnTo>
                  <a:lnTo>
                    <a:pt x="111556" y="25730"/>
                  </a:lnTo>
                  <a:lnTo>
                    <a:pt x="128714" y="27889"/>
                  </a:lnTo>
                  <a:lnTo>
                    <a:pt x="128714" y="10731"/>
                  </a:lnTo>
                  <a:close/>
                </a:path>
                <a:path w="214629" h="176529">
                  <a:moveTo>
                    <a:pt x="150152" y="152311"/>
                  </a:moveTo>
                  <a:lnTo>
                    <a:pt x="133019" y="152311"/>
                  </a:lnTo>
                  <a:lnTo>
                    <a:pt x="133019" y="169468"/>
                  </a:lnTo>
                  <a:lnTo>
                    <a:pt x="150152" y="171615"/>
                  </a:lnTo>
                  <a:lnTo>
                    <a:pt x="150152" y="152311"/>
                  </a:lnTo>
                  <a:close/>
                </a:path>
                <a:path w="214629" h="176529">
                  <a:moveTo>
                    <a:pt x="150152" y="128714"/>
                  </a:moveTo>
                  <a:lnTo>
                    <a:pt x="133019" y="128714"/>
                  </a:lnTo>
                  <a:lnTo>
                    <a:pt x="133019" y="145872"/>
                  </a:lnTo>
                  <a:lnTo>
                    <a:pt x="150152" y="145872"/>
                  </a:lnTo>
                  <a:lnTo>
                    <a:pt x="150152" y="128714"/>
                  </a:lnTo>
                  <a:close/>
                </a:path>
                <a:path w="214629" h="176529">
                  <a:moveTo>
                    <a:pt x="150152" y="105117"/>
                  </a:moveTo>
                  <a:lnTo>
                    <a:pt x="133019" y="105117"/>
                  </a:lnTo>
                  <a:lnTo>
                    <a:pt x="133019" y="122275"/>
                  </a:lnTo>
                  <a:lnTo>
                    <a:pt x="150152" y="124421"/>
                  </a:lnTo>
                  <a:lnTo>
                    <a:pt x="150152" y="105117"/>
                  </a:lnTo>
                  <a:close/>
                </a:path>
                <a:path w="214629" h="176529">
                  <a:moveTo>
                    <a:pt x="150152" y="81521"/>
                  </a:moveTo>
                  <a:lnTo>
                    <a:pt x="133019" y="81521"/>
                  </a:lnTo>
                  <a:lnTo>
                    <a:pt x="133019" y="98679"/>
                  </a:lnTo>
                  <a:lnTo>
                    <a:pt x="150152" y="100838"/>
                  </a:lnTo>
                  <a:lnTo>
                    <a:pt x="150152" y="81521"/>
                  </a:lnTo>
                  <a:close/>
                </a:path>
                <a:path w="214629" h="176529">
                  <a:moveTo>
                    <a:pt x="150152" y="57924"/>
                  </a:moveTo>
                  <a:lnTo>
                    <a:pt x="133019" y="57924"/>
                  </a:lnTo>
                  <a:lnTo>
                    <a:pt x="133019" y="75082"/>
                  </a:lnTo>
                  <a:lnTo>
                    <a:pt x="150152" y="77203"/>
                  </a:lnTo>
                  <a:lnTo>
                    <a:pt x="150152" y="57924"/>
                  </a:lnTo>
                  <a:close/>
                </a:path>
                <a:path w="214629" h="176529">
                  <a:moveTo>
                    <a:pt x="150152" y="36487"/>
                  </a:moveTo>
                  <a:lnTo>
                    <a:pt x="133019" y="34328"/>
                  </a:lnTo>
                  <a:lnTo>
                    <a:pt x="133019" y="51485"/>
                  </a:lnTo>
                  <a:lnTo>
                    <a:pt x="150152" y="53632"/>
                  </a:lnTo>
                  <a:lnTo>
                    <a:pt x="150152" y="36487"/>
                  </a:lnTo>
                  <a:close/>
                </a:path>
                <a:path w="214629" h="176529">
                  <a:moveTo>
                    <a:pt x="150152" y="12890"/>
                  </a:moveTo>
                  <a:lnTo>
                    <a:pt x="133019" y="10731"/>
                  </a:lnTo>
                  <a:lnTo>
                    <a:pt x="133019" y="27889"/>
                  </a:lnTo>
                  <a:lnTo>
                    <a:pt x="150152" y="30010"/>
                  </a:lnTo>
                  <a:lnTo>
                    <a:pt x="150152" y="12890"/>
                  </a:lnTo>
                  <a:close/>
                </a:path>
                <a:path w="214629" h="176529">
                  <a:moveTo>
                    <a:pt x="171615" y="154470"/>
                  </a:moveTo>
                  <a:lnTo>
                    <a:pt x="154432" y="152311"/>
                  </a:lnTo>
                  <a:lnTo>
                    <a:pt x="154432" y="171615"/>
                  </a:lnTo>
                  <a:lnTo>
                    <a:pt x="171615" y="171615"/>
                  </a:lnTo>
                  <a:lnTo>
                    <a:pt x="171615" y="154470"/>
                  </a:lnTo>
                  <a:close/>
                </a:path>
                <a:path w="214629" h="176529">
                  <a:moveTo>
                    <a:pt x="171615" y="130873"/>
                  </a:moveTo>
                  <a:lnTo>
                    <a:pt x="154432" y="128714"/>
                  </a:lnTo>
                  <a:lnTo>
                    <a:pt x="154432" y="148031"/>
                  </a:lnTo>
                  <a:lnTo>
                    <a:pt x="171615" y="148031"/>
                  </a:lnTo>
                  <a:lnTo>
                    <a:pt x="171615" y="130873"/>
                  </a:lnTo>
                  <a:close/>
                </a:path>
                <a:path w="214629" h="176529">
                  <a:moveTo>
                    <a:pt x="171615" y="107276"/>
                  </a:moveTo>
                  <a:lnTo>
                    <a:pt x="154419" y="107276"/>
                  </a:lnTo>
                  <a:lnTo>
                    <a:pt x="154419" y="124434"/>
                  </a:lnTo>
                  <a:lnTo>
                    <a:pt x="171615" y="124434"/>
                  </a:lnTo>
                  <a:lnTo>
                    <a:pt x="171615" y="107276"/>
                  </a:lnTo>
                  <a:close/>
                </a:path>
                <a:path w="214629" h="176529">
                  <a:moveTo>
                    <a:pt x="171615" y="83667"/>
                  </a:moveTo>
                  <a:lnTo>
                    <a:pt x="154432" y="81521"/>
                  </a:lnTo>
                  <a:lnTo>
                    <a:pt x="154432" y="100838"/>
                  </a:lnTo>
                  <a:lnTo>
                    <a:pt x="171615" y="100838"/>
                  </a:lnTo>
                  <a:lnTo>
                    <a:pt x="171615" y="83667"/>
                  </a:lnTo>
                  <a:close/>
                </a:path>
                <a:path w="214629" h="176529">
                  <a:moveTo>
                    <a:pt x="171615" y="60045"/>
                  </a:moveTo>
                  <a:lnTo>
                    <a:pt x="154432" y="60045"/>
                  </a:lnTo>
                  <a:lnTo>
                    <a:pt x="154432" y="77203"/>
                  </a:lnTo>
                  <a:lnTo>
                    <a:pt x="171615" y="79375"/>
                  </a:lnTo>
                  <a:lnTo>
                    <a:pt x="171615" y="60045"/>
                  </a:lnTo>
                  <a:close/>
                </a:path>
                <a:path w="214629" h="176529">
                  <a:moveTo>
                    <a:pt x="171615" y="36487"/>
                  </a:moveTo>
                  <a:lnTo>
                    <a:pt x="154432" y="36487"/>
                  </a:lnTo>
                  <a:lnTo>
                    <a:pt x="154432" y="53632"/>
                  </a:lnTo>
                  <a:lnTo>
                    <a:pt x="171615" y="55791"/>
                  </a:lnTo>
                  <a:lnTo>
                    <a:pt x="171615" y="36487"/>
                  </a:lnTo>
                  <a:close/>
                </a:path>
                <a:path w="214629" h="176529">
                  <a:moveTo>
                    <a:pt x="171615" y="15011"/>
                  </a:moveTo>
                  <a:lnTo>
                    <a:pt x="154432" y="12890"/>
                  </a:lnTo>
                  <a:lnTo>
                    <a:pt x="154432" y="30010"/>
                  </a:lnTo>
                  <a:lnTo>
                    <a:pt x="171615" y="32181"/>
                  </a:lnTo>
                  <a:lnTo>
                    <a:pt x="171615" y="15011"/>
                  </a:lnTo>
                  <a:close/>
                </a:path>
                <a:path w="214629" h="176529">
                  <a:moveTo>
                    <a:pt x="195249" y="156578"/>
                  </a:moveTo>
                  <a:lnTo>
                    <a:pt x="178066" y="154470"/>
                  </a:lnTo>
                  <a:lnTo>
                    <a:pt x="178066" y="171615"/>
                  </a:lnTo>
                  <a:lnTo>
                    <a:pt x="195249" y="173774"/>
                  </a:lnTo>
                  <a:lnTo>
                    <a:pt x="195249" y="156578"/>
                  </a:lnTo>
                  <a:close/>
                </a:path>
                <a:path w="214629" h="176529">
                  <a:moveTo>
                    <a:pt x="195249" y="130873"/>
                  </a:moveTo>
                  <a:lnTo>
                    <a:pt x="178066" y="130873"/>
                  </a:lnTo>
                  <a:lnTo>
                    <a:pt x="178066" y="148031"/>
                  </a:lnTo>
                  <a:lnTo>
                    <a:pt x="195249" y="150164"/>
                  </a:lnTo>
                  <a:lnTo>
                    <a:pt x="195249" y="130873"/>
                  </a:lnTo>
                  <a:close/>
                </a:path>
                <a:path w="214629" h="176529">
                  <a:moveTo>
                    <a:pt x="195249" y="109397"/>
                  </a:moveTo>
                  <a:lnTo>
                    <a:pt x="178066" y="107276"/>
                  </a:lnTo>
                  <a:lnTo>
                    <a:pt x="178066" y="126580"/>
                  </a:lnTo>
                  <a:lnTo>
                    <a:pt x="195249" y="126580"/>
                  </a:lnTo>
                  <a:lnTo>
                    <a:pt x="195249" y="109397"/>
                  </a:lnTo>
                  <a:close/>
                </a:path>
                <a:path w="214629" h="176529">
                  <a:moveTo>
                    <a:pt x="195249" y="85788"/>
                  </a:moveTo>
                  <a:lnTo>
                    <a:pt x="178066" y="83667"/>
                  </a:lnTo>
                  <a:lnTo>
                    <a:pt x="178066" y="100838"/>
                  </a:lnTo>
                  <a:lnTo>
                    <a:pt x="195249" y="102971"/>
                  </a:lnTo>
                  <a:lnTo>
                    <a:pt x="195249" y="85788"/>
                  </a:lnTo>
                  <a:close/>
                </a:path>
                <a:path w="214629" h="176529">
                  <a:moveTo>
                    <a:pt x="195249" y="62204"/>
                  </a:moveTo>
                  <a:lnTo>
                    <a:pt x="178054" y="62204"/>
                  </a:lnTo>
                  <a:lnTo>
                    <a:pt x="178054" y="79375"/>
                  </a:lnTo>
                  <a:lnTo>
                    <a:pt x="195249" y="79375"/>
                  </a:lnTo>
                  <a:lnTo>
                    <a:pt x="195249" y="62204"/>
                  </a:lnTo>
                  <a:close/>
                </a:path>
                <a:path w="214629" h="176529">
                  <a:moveTo>
                    <a:pt x="195249" y="38608"/>
                  </a:moveTo>
                  <a:lnTo>
                    <a:pt x="178066" y="36487"/>
                  </a:lnTo>
                  <a:lnTo>
                    <a:pt x="178066" y="55791"/>
                  </a:lnTo>
                  <a:lnTo>
                    <a:pt x="195249" y="55791"/>
                  </a:lnTo>
                  <a:lnTo>
                    <a:pt x="195249" y="38608"/>
                  </a:lnTo>
                  <a:close/>
                </a:path>
                <a:path w="214629" h="176529">
                  <a:moveTo>
                    <a:pt x="195249" y="15011"/>
                  </a:moveTo>
                  <a:lnTo>
                    <a:pt x="178066" y="15011"/>
                  </a:lnTo>
                  <a:lnTo>
                    <a:pt x="178066" y="32181"/>
                  </a:lnTo>
                  <a:lnTo>
                    <a:pt x="195249" y="34328"/>
                  </a:lnTo>
                  <a:lnTo>
                    <a:pt x="195249" y="15011"/>
                  </a:lnTo>
                  <a:close/>
                </a:path>
                <a:path w="214629" h="176529">
                  <a:moveTo>
                    <a:pt x="214528" y="156578"/>
                  </a:moveTo>
                  <a:lnTo>
                    <a:pt x="199529" y="156578"/>
                  </a:lnTo>
                  <a:lnTo>
                    <a:pt x="199529" y="173774"/>
                  </a:lnTo>
                  <a:lnTo>
                    <a:pt x="214528" y="175907"/>
                  </a:lnTo>
                  <a:lnTo>
                    <a:pt x="214528" y="156578"/>
                  </a:lnTo>
                  <a:close/>
                </a:path>
                <a:path w="214629" h="176529">
                  <a:moveTo>
                    <a:pt x="214528" y="132994"/>
                  </a:moveTo>
                  <a:lnTo>
                    <a:pt x="199529" y="132994"/>
                  </a:lnTo>
                  <a:lnTo>
                    <a:pt x="199529" y="150164"/>
                  </a:lnTo>
                  <a:lnTo>
                    <a:pt x="214528" y="150164"/>
                  </a:lnTo>
                  <a:lnTo>
                    <a:pt x="214528" y="132994"/>
                  </a:lnTo>
                  <a:close/>
                </a:path>
                <a:path w="214629" h="176529">
                  <a:moveTo>
                    <a:pt x="214528" y="111531"/>
                  </a:moveTo>
                  <a:lnTo>
                    <a:pt x="199529" y="109397"/>
                  </a:lnTo>
                  <a:lnTo>
                    <a:pt x="199529" y="126580"/>
                  </a:lnTo>
                  <a:lnTo>
                    <a:pt x="214528" y="128714"/>
                  </a:lnTo>
                  <a:lnTo>
                    <a:pt x="214528" y="111531"/>
                  </a:lnTo>
                  <a:close/>
                </a:path>
                <a:path w="214629" h="176529">
                  <a:moveTo>
                    <a:pt x="214528" y="87960"/>
                  </a:moveTo>
                  <a:lnTo>
                    <a:pt x="199529" y="85788"/>
                  </a:lnTo>
                  <a:lnTo>
                    <a:pt x="199529" y="102971"/>
                  </a:lnTo>
                  <a:lnTo>
                    <a:pt x="214528" y="105117"/>
                  </a:lnTo>
                  <a:lnTo>
                    <a:pt x="214528" y="87960"/>
                  </a:lnTo>
                  <a:close/>
                </a:path>
                <a:path w="214629" h="176529">
                  <a:moveTo>
                    <a:pt x="214528" y="64363"/>
                  </a:moveTo>
                  <a:lnTo>
                    <a:pt x="199529" y="62204"/>
                  </a:lnTo>
                  <a:lnTo>
                    <a:pt x="199529" y="81521"/>
                  </a:lnTo>
                  <a:lnTo>
                    <a:pt x="214528" y="81521"/>
                  </a:lnTo>
                  <a:lnTo>
                    <a:pt x="214528" y="64363"/>
                  </a:lnTo>
                  <a:close/>
                </a:path>
                <a:path w="214629" h="176529">
                  <a:moveTo>
                    <a:pt x="214528" y="40741"/>
                  </a:moveTo>
                  <a:lnTo>
                    <a:pt x="199529" y="38608"/>
                  </a:lnTo>
                  <a:lnTo>
                    <a:pt x="199529" y="57924"/>
                  </a:lnTo>
                  <a:lnTo>
                    <a:pt x="214528" y="57924"/>
                  </a:lnTo>
                  <a:lnTo>
                    <a:pt x="214528" y="40741"/>
                  </a:lnTo>
                  <a:close/>
                </a:path>
                <a:path w="214629" h="176529">
                  <a:moveTo>
                    <a:pt x="214528" y="17170"/>
                  </a:moveTo>
                  <a:lnTo>
                    <a:pt x="199529" y="17170"/>
                  </a:lnTo>
                  <a:lnTo>
                    <a:pt x="199529" y="34328"/>
                  </a:lnTo>
                  <a:lnTo>
                    <a:pt x="214528" y="36487"/>
                  </a:lnTo>
                  <a:lnTo>
                    <a:pt x="214528" y="171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30306" y="4361370"/>
              <a:ext cx="399046" cy="6863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613021" y="4380674"/>
              <a:ext cx="976630" cy="3059430"/>
            </a:xfrm>
            <a:custGeom>
              <a:avLst/>
              <a:gdLst/>
              <a:ahLst/>
              <a:cxnLst/>
              <a:rect l="l" t="t" r="r" b="b"/>
              <a:pathLst>
                <a:path w="976629" h="3059429">
                  <a:moveTo>
                    <a:pt x="976121" y="2780372"/>
                  </a:moveTo>
                  <a:lnTo>
                    <a:pt x="976121" y="90081"/>
                  </a:lnTo>
                  <a:lnTo>
                    <a:pt x="0" y="0"/>
                  </a:lnTo>
                  <a:lnTo>
                    <a:pt x="0" y="3059239"/>
                  </a:lnTo>
                  <a:lnTo>
                    <a:pt x="976121" y="27803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79505" y="4399978"/>
              <a:ext cx="182422" cy="70777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4645164" y="4384966"/>
              <a:ext cx="918844" cy="3046730"/>
            </a:xfrm>
            <a:custGeom>
              <a:avLst/>
              <a:gdLst/>
              <a:ahLst/>
              <a:cxnLst/>
              <a:rect l="l" t="t" r="r" b="b"/>
              <a:pathLst>
                <a:path w="918845" h="3046729">
                  <a:moveTo>
                    <a:pt x="0" y="0"/>
                  </a:moveTo>
                  <a:lnTo>
                    <a:pt x="0" y="3046387"/>
                  </a:lnTo>
                </a:path>
                <a:path w="918845" h="3046729">
                  <a:moveTo>
                    <a:pt x="918222" y="85788"/>
                  </a:moveTo>
                  <a:lnTo>
                    <a:pt x="918222" y="2784652"/>
                  </a:lnTo>
                </a:path>
                <a:path w="918845" h="3046729">
                  <a:moveTo>
                    <a:pt x="0" y="85788"/>
                  </a:moveTo>
                  <a:lnTo>
                    <a:pt x="918222" y="160896"/>
                  </a:lnTo>
                </a:path>
                <a:path w="918845" h="3046729">
                  <a:moveTo>
                    <a:pt x="0" y="261708"/>
                  </a:moveTo>
                  <a:lnTo>
                    <a:pt x="918222" y="3175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683811" y="4485792"/>
              <a:ext cx="718820" cy="154940"/>
            </a:xfrm>
            <a:custGeom>
              <a:avLst/>
              <a:gdLst/>
              <a:ahLst/>
              <a:cxnLst/>
              <a:rect l="l" t="t" r="r" b="b"/>
              <a:pathLst>
                <a:path w="718820" h="154939">
                  <a:moveTo>
                    <a:pt x="12839" y="126580"/>
                  </a:moveTo>
                  <a:lnTo>
                    <a:pt x="0" y="126580"/>
                  </a:lnTo>
                  <a:lnTo>
                    <a:pt x="0" y="143738"/>
                  </a:lnTo>
                  <a:lnTo>
                    <a:pt x="12839" y="143738"/>
                  </a:lnTo>
                  <a:lnTo>
                    <a:pt x="12839" y="126580"/>
                  </a:lnTo>
                  <a:close/>
                </a:path>
                <a:path w="718820" h="154939">
                  <a:moveTo>
                    <a:pt x="12839" y="107264"/>
                  </a:moveTo>
                  <a:lnTo>
                    <a:pt x="0" y="107264"/>
                  </a:lnTo>
                  <a:lnTo>
                    <a:pt x="0" y="122262"/>
                  </a:lnTo>
                  <a:lnTo>
                    <a:pt x="12839" y="122262"/>
                  </a:lnTo>
                  <a:lnTo>
                    <a:pt x="12839" y="107264"/>
                  </a:lnTo>
                  <a:close/>
                </a:path>
                <a:path w="718820" h="154939">
                  <a:moveTo>
                    <a:pt x="12839" y="85788"/>
                  </a:moveTo>
                  <a:lnTo>
                    <a:pt x="0" y="83654"/>
                  </a:lnTo>
                  <a:lnTo>
                    <a:pt x="0" y="100825"/>
                  </a:lnTo>
                  <a:lnTo>
                    <a:pt x="12839" y="100825"/>
                  </a:lnTo>
                  <a:lnTo>
                    <a:pt x="12839" y="85788"/>
                  </a:lnTo>
                  <a:close/>
                </a:path>
                <a:path w="718820" h="154939">
                  <a:moveTo>
                    <a:pt x="12839" y="64350"/>
                  </a:moveTo>
                  <a:lnTo>
                    <a:pt x="0" y="62230"/>
                  </a:lnTo>
                  <a:lnTo>
                    <a:pt x="0" y="79375"/>
                  </a:lnTo>
                  <a:lnTo>
                    <a:pt x="12839" y="79375"/>
                  </a:lnTo>
                  <a:lnTo>
                    <a:pt x="12839" y="64350"/>
                  </a:lnTo>
                  <a:close/>
                </a:path>
                <a:path w="718820" h="154939">
                  <a:moveTo>
                    <a:pt x="12839" y="42900"/>
                  </a:moveTo>
                  <a:lnTo>
                    <a:pt x="0" y="42900"/>
                  </a:lnTo>
                  <a:lnTo>
                    <a:pt x="0" y="57912"/>
                  </a:lnTo>
                  <a:lnTo>
                    <a:pt x="12839" y="60071"/>
                  </a:lnTo>
                  <a:lnTo>
                    <a:pt x="12839" y="42900"/>
                  </a:lnTo>
                  <a:close/>
                </a:path>
                <a:path w="718820" h="154939">
                  <a:moveTo>
                    <a:pt x="12839" y="21450"/>
                  </a:moveTo>
                  <a:lnTo>
                    <a:pt x="0" y="21450"/>
                  </a:lnTo>
                  <a:lnTo>
                    <a:pt x="0" y="36461"/>
                  </a:lnTo>
                  <a:lnTo>
                    <a:pt x="12839" y="38595"/>
                  </a:lnTo>
                  <a:lnTo>
                    <a:pt x="12839" y="21450"/>
                  </a:lnTo>
                  <a:close/>
                </a:path>
                <a:path w="718820" h="154939">
                  <a:moveTo>
                    <a:pt x="12839" y="0"/>
                  </a:moveTo>
                  <a:lnTo>
                    <a:pt x="0" y="0"/>
                  </a:lnTo>
                  <a:lnTo>
                    <a:pt x="0" y="17157"/>
                  </a:lnTo>
                  <a:lnTo>
                    <a:pt x="12839" y="17157"/>
                  </a:lnTo>
                  <a:lnTo>
                    <a:pt x="12839" y="0"/>
                  </a:lnTo>
                  <a:close/>
                </a:path>
                <a:path w="718820" h="154939">
                  <a:moveTo>
                    <a:pt x="30022" y="128701"/>
                  </a:moveTo>
                  <a:lnTo>
                    <a:pt x="17157" y="128701"/>
                  </a:lnTo>
                  <a:lnTo>
                    <a:pt x="17157" y="143738"/>
                  </a:lnTo>
                  <a:lnTo>
                    <a:pt x="30022" y="145897"/>
                  </a:lnTo>
                  <a:lnTo>
                    <a:pt x="30022" y="128701"/>
                  </a:lnTo>
                  <a:close/>
                </a:path>
                <a:path w="718820" h="154939">
                  <a:moveTo>
                    <a:pt x="30022" y="109423"/>
                  </a:moveTo>
                  <a:lnTo>
                    <a:pt x="17157" y="107264"/>
                  </a:lnTo>
                  <a:lnTo>
                    <a:pt x="17157" y="124421"/>
                  </a:lnTo>
                  <a:lnTo>
                    <a:pt x="30022" y="124421"/>
                  </a:lnTo>
                  <a:lnTo>
                    <a:pt x="30022" y="109423"/>
                  </a:lnTo>
                  <a:close/>
                </a:path>
                <a:path w="718820" h="154939">
                  <a:moveTo>
                    <a:pt x="30022" y="87947"/>
                  </a:moveTo>
                  <a:lnTo>
                    <a:pt x="17157" y="85788"/>
                  </a:lnTo>
                  <a:lnTo>
                    <a:pt x="17157" y="102984"/>
                  </a:lnTo>
                  <a:lnTo>
                    <a:pt x="30022" y="102984"/>
                  </a:lnTo>
                  <a:lnTo>
                    <a:pt x="30022" y="87947"/>
                  </a:lnTo>
                  <a:close/>
                </a:path>
                <a:path w="718820" h="154939">
                  <a:moveTo>
                    <a:pt x="30022" y="66509"/>
                  </a:moveTo>
                  <a:lnTo>
                    <a:pt x="17157" y="64350"/>
                  </a:lnTo>
                  <a:lnTo>
                    <a:pt x="17157" y="81495"/>
                  </a:lnTo>
                  <a:lnTo>
                    <a:pt x="30022" y="81495"/>
                  </a:lnTo>
                  <a:lnTo>
                    <a:pt x="30022" y="66509"/>
                  </a:lnTo>
                  <a:close/>
                </a:path>
                <a:path w="718820" h="154939">
                  <a:moveTo>
                    <a:pt x="30022" y="45059"/>
                  </a:moveTo>
                  <a:lnTo>
                    <a:pt x="17157" y="45059"/>
                  </a:lnTo>
                  <a:lnTo>
                    <a:pt x="17157" y="60071"/>
                  </a:lnTo>
                  <a:lnTo>
                    <a:pt x="30022" y="62230"/>
                  </a:lnTo>
                  <a:lnTo>
                    <a:pt x="30022" y="45059"/>
                  </a:lnTo>
                  <a:close/>
                </a:path>
                <a:path w="718820" h="154939">
                  <a:moveTo>
                    <a:pt x="30022" y="23596"/>
                  </a:moveTo>
                  <a:lnTo>
                    <a:pt x="17157" y="23596"/>
                  </a:lnTo>
                  <a:lnTo>
                    <a:pt x="17157" y="38595"/>
                  </a:lnTo>
                  <a:lnTo>
                    <a:pt x="30022" y="40754"/>
                  </a:lnTo>
                  <a:lnTo>
                    <a:pt x="30022" y="23596"/>
                  </a:lnTo>
                  <a:close/>
                </a:path>
                <a:path w="718820" h="154939">
                  <a:moveTo>
                    <a:pt x="30022" y="2146"/>
                  </a:moveTo>
                  <a:lnTo>
                    <a:pt x="17157" y="2146"/>
                  </a:lnTo>
                  <a:lnTo>
                    <a:pt x="17157" y="17157"/>
                  </a:lnTo>
                  <a:lnTo>
                    <a:pt x="30022" y="19316"/>
                  </a:lnTo>
                  <a:lnTo>
                    <a:pt x="30022" y="2146"/>
                  </a:lnTo>
                  <a:close/>
                </a:path>
                <a:path w="718820" h="154939">
                  <a:moveTo>
                    <a:pt x="49339" y="130848"/>
                  </a:moveTo>
                  <a:lnTo>
                    <a:pt x="34340" y="128701"/>
                  </a:lnTo>
                  <a:lnTo>
                    <a:pt x="34340" y="145897"/>
                  </a:lnTo>
                  <a:lnTo>
                    <a:pt x="49339" y="145897"/>
                  </a:lnTo>
                  <a:lnTo>
                    <a:pt x="49339" y="130848"/>
                  </a:lnTo>
                  <a:close/>
                </a:path>
                <a:path w="718820" h="154939">
                  <a:moveTo>
                    <a:pt x="49339" y="109423"/>
                  </a:moveTo>
                  <a:lnTo>
                    <a:pt x="34340" y="109423"/>
                  </a:lnTo>
                  <a:lnTo>
                    <a:pt x="34340" y="124434"/>
                  </a:lnTo>
                  <a:lnTo>
                    <a:pt x="49339" y="124434"/>
                  </a:lnTo>
                  <a:lnTo>
                    <a:pt x="49339" y="109423"/>
                  </a:lnTo>
                  <a:close/>
                </a:path>
                <a:path w="718820" h="154939">
                  <a:moveTo>
                    <a:pt x="49339" y="87947"/>
                  </a:moveTo>
                  <a:lnTo>
                    <a:pt x="34340" y="87947"/>
                  </a:lnTo>
                  <a:lnTo>
                    <a:pt x="34340" y="102984"/>
                  </a:lnTo>
                  <a:lnTo>
                    <a:pt x="49339" y="105105"/>
                  </a:lnTo>
                  <a:lnTo>
                    <a:pt x="49339" y="87947"/>
                  </a:lnTo>
                  <a:close/>
                </a:path>
                <a:path w="718820" h="154939">
                  <a:moveTo>
                    <a:pt x="49339" y="66509"/>
                  </a:moveTo>
                  <a:lnTo>
                    <a:pt x="34340" y="66509"/>
                  </a:lnTo>
                  <a:lnTo>
                    <a:pt x="34340" y="81495"/>
                  </a:lnTo>
                  <a:lnTo>
                    <a:pt x="49339" y="83654"/>
                  </a:lnTo>
                  <a:lnTo>
                    <a:pt x="49339" y="66509"/>
                  </a:lnTo>
                  <a:close/>
                </a:path>
                <a:path w="718820" h="154939">
                  <a:moveTo>
                    <a:pt x="49339" y="47193"/>
                  </a:moveTo>
                  <a:lnTo>
                    <a:pt x="34340" y="45059"/>
                  </a:lnTo>
                  <a:lnTo>
                    <a:pt x="34340" y="62230"/>
                  </a:lnTo>
                  <a:lnTo>
                    <a:pt x="49339" y="62230"/>
                  </a:lnTo>
                  <a:lnTo>
                    <a:pt x="49339" y="47193"/>
                  </a:lnTo>
                  <a:close/>
                </a:path>
                <a:path w="718820" h="154939">
                  <a:moveTo>
                    <a:pt x="49339" y="25755"/>
                  </a:moveTo>
                  <a:lnTo>
                    <a:pt x="34340" y="23596"/>
                  </a:lnTo>
                  <a:lnTo>
                    <a:pt x="34340" y="40754"/>
                  </a:lnTo>
                  <a:lnTo>
                    <a:pt x="49339" y="40754"/>
                  </a:lnTo>
                  <a:lnTo>
                    <a:pt x="49339" y="25755"/>
                  </a:lnTo>
                  <a:close/>
                </a:path>
                <a:path w="718820" h="154939">
                  <a:moveTo>
                    <a:pt x="49339" y="4267"/>
                  </a:moveTo>
                  <a:lnTo>
                    <a:pt x="34340" y="2146"/>
                  </a:lnTo>
                  <a:lnTo>
                    <a:pt x="34340" y="19316"/>
                  </a:lnTo>
                  <a:lnTo>
                    <a:pt x="49339" y="19316"/>
                  </a:lnTo>
                  <a:lnTo>
                    <a:pt x="49339" y="4267"/>
                  </a:lnTo>
                  <a:close/>
                </a:path>
                <a:path w="718820" h="154939">
                  <a:moveTo>
                    <a:pt x="66522" y="130848"/>
                  </a:moveTo>
                  <a:lnTo>
                    <a:pt x="53632" y="130848"/>
                  </a:lnTo>
                  <a:lnTo>
                    <a:pt x="53632" y="145897"/>
                  </a:lnTo>
                  <a:lnTo>
                    <a:pt x="66522" y="148031"/>
                  </a:lnTo>
                  <a:lnTo>
                    <a:pt x="66522" y="130848"/>
                  </a:lnTo>
                  <a:close/>
                </a:path>
                <a:path w="718820" h="154939">
                  <a:moveTo>
                    <a:pt x="66522" y="109423"/>
                  </a:moveTo>
                  <a:lnTo>
                    <a:pt x="53632" y="109423"/>
                  </a:lnTo>
                  <a:lnTo>
                    <a:pt x="53632" y="124421"/>
                  </a:lnTo>
                  <a:lnTo>
                    <a:pt x="66522" y="126580"/>
                  </a:lnTo>
                  <a:lnTo>
                    <a:pt x="66522" y="109423"/>
                  </a:lnTo>
                  <a:close/>
                </a:path>
                <a:path w="718820" h="154939">
                  <a:moveTo>
                    <a:pt x="66522" y="90093"/>
                  </a:moveTo>
                  <a:lnTo>
                    <a:pt x="53632" y="87947"/>
                  </a:lnTo>
                  <a:lnTo>
                    <a:pt x="53632" y="105105"/>
                  </a:lnTo>
                  <a:lnTo>
                    <a:pt x="66522" y="105105"/>
                  </a:lnTo>
                  <a:lnTo>
                    <a:pt x="66522" y="90093"/>
                  </a:lnTo>
                  <a:close/>
                </a:path>
                <a:path w="718820" h="154939">
                  <a:moveTo>
                    <a:pt x="66522" y="68643"/>
                  </a:moveTo>
                  <a:lnTo>
                    <a:pt x="53632" y="66509"/>
                  </a:lnTo>
                  <a:lnTo>
                    <a:pt x="53632" y="83654"/>
                  </a:lnTo>
                  <a:lnTo>
                    <a:pt x="66522" y="83654"/>
                  </a:lnTo>
                  <a:lnTo>
                    <a:pt x="66522" y="68643"/>
                  </a:lnTo>
                  <a:close/>
                </a:path>
                <a:path w="718820" h="154939">
                  <a:moveTo>
                    <a:pt x="66522" y="47193"/>
                  </a:moveTo>
                  <a:lnTo>
                    <a:pt x="53632" y="47193"/>
                  </a:lnTo>
                  <a:lnTo>
                    <a:pt x="53632" y="62230"/>
                  </a:lnTo>
                  <a:lnTo>
                    <a:pt x="66522" y="62230"/>
                  </a:lnTo>
                  <a:lnTo>
                    <a:pt x="66522" y="47193"/>
                  </a:lnTo>
                  <a:close/>
                </a:path>
                <a:path w="718820" h="154939">
                  <a:moveTo>
                    <a:pt x="66522" y="27876"/>
                  </a:moveTo>
                  <a:lnTo>
                    <a:pt x="53632" y="25755"/>
                  </a:lnTo>
                  <a:lnTo>
                    <a:pt x="53632" y="40754"/>
                  </a:lnTo>
                  <a:lnTo>
                    <a:pt x="66522" y="42900"/>
                  </a:lnTo>
                  <a:lnTo>
                    <a:pt x="66522" y="27876"/>
                  </a:lnTo>
                  <a:close/>
                </a:path>
                <a:path w="718820" h="154939">
                  <a:moveTo>
                    <a:pt x="66522" y="6438"/>
                  </a:moveTo>
                  <a:lnTo>
                    <a:pt x="53632" y="4267"/>
                  </a:lnTo>
                  <a:lnTo>
                    <a:pt x="53632" y="19316"/>
                  </a:lnTo>
                  <a:lnTo>
                    <a:pt x="66522" y="21450"/>
                  </a:lnTo>
                  <a:lnTo>
                    <a:pt x="66522" y="6438"/>
                  </a:lnTo>
                  <a:close/>
                </a:path>
                <a:path w="718820" h="154939">
                  <a:moveTo>
                    <a:pt x="83680" y="133019"/>
                  </a:moveTo>
                  <a:lnTo>
                    <a:pt x="70789" y="130848"/>
                  </a:lnTo>
                  <a:lnTo>
                    <a:pt x="70789" y="148031"/>
                  </a:lnTo>
                  <a:lnTo>
                    <a:pt x="83680" y="148031"/>
                  </a:lnTo>
                  <a:lnTo>
                    <a:pt x="83680" y="133019"/>
                  </a:lnTo>
                  <a:close/>
                </a:path>
                <a:path w="718820" h="154939">
                  <a:moveTo>
                    <a:pt x="83680" y="111544"/>
                  </a:moveTo>
                  <a:lnTo>
                    <a:pt x="70789" y="109423"/>
                  </a:lnTo>
                  <a:lnTo>
                    <a:pt x="70789" y="126580"/>
                  </a:lnTo>
                  <a:lnTo>
                    <a:pt x="83680" y="126580"/>
                  </a:lnTo>
                  <a:lnTo>
                    <a:pt x="83680" y="111544"/>
                  </a:lnTo>
                  <a:close/>
                </a:path>
                <a:path w="718820" h="154939">
                  <a:moveTo>
                    <a:pt x="83680" y="90093"/>
                  </a:moveTo>
                  <a:lnTo>
                    <a:pt x="70789" y="90093"/>
                  </a:lnTo>
                  <a:lnTo>
                    <a:pt x="70789" y="105105"/>
                  </a:lnTo>
                  <a:lnTo>
                    <a:pt x="83680" y="107264"/>
                  </a:lnTo>
                  <a:lnTo>
                    <a:pt x="83680" y="90093"/>
                  </a:lnTo>
                  <a:close/>
                </a:path>
                <a:path w="718820" h="154939">
                  <a:moveTo>
                    <a:pt x="83680" y="70789"/>
                  </a:moveTo>
                  <a:lnTo>
                    <a:pt x="70789" y="68643"/>
                  </a:lnTo>
                  <a:lnTo>
                    <a:pt x="70789" y="83654"/>
                  </a:lnTo>
                  <a:lnTo>
                    <a:pt x="83680" y="85788"/>
                  </a:lnTo>
                  <a:lnTo>
                    <a:pt x="83680" y="70789"/>
                  </a:lnTo>
                  <a:close/>
                </a:path>
                <a:path w="718820" h="154939">
                  <a:moveTo>
                    <a:pt x="83680" y="49352"/>
                  </a:moveTo>
                  <a:lnTo>
                    <a:pt x="70789" y="47193"/>
                  </a:lnTo>
                  <a:lnTo>
                    <a:pt x="70789" y="64350"/>
                  </a:lnTo>
                  <a:lnTo>
                    <a:pt x="83680" y="64350"/>
                  </a:lnTo>
                  <a:lnTo>
                    <a:pt x="83680" y="49352"/>
                  </a:lnTo>
                  <a:close/>
                </a:path>
                <a:path w="718820" h="154939">
                  <a:moveTo>
                    <a:pt x="83680" y="27876"/>
                  </a:moveTo>
                  <a:lnTo>
                    <a:pt x="70789" y="27876"/>
                  </a:lnTo>
                  <a:lnTo>
                    <a:pt x="70789" y="42900"/>
                  </a:lnTo>
                  <a:lnTo>
                    <a:pt x="83680" y="45059"/>
                  </a:lnTo>
                  <a:lnTo>
                    <a:pt x="83680" y="27876"/>
                  </a:lnTo>
                  <a:close/>
                </a:path>
                <a:path w="718820" h="154939">
                  <a:moveTo>
                    <a:pt x="83680" y="6438"/>
                  </a:moveTo>
                  <a:lnTo>
                    <a:pt x="70789" y="6438"/>
                  </a:lnTo>
                  <a:lnTo>
                    <a:pt x="70789" y="21450"/>
                  </a:lnTo>
                  <a:lnTo>
                    <a:pt x="83680" y="23596"/>
                  </a:lnTo>
                  <a:lnTo>
                    <a:pt x="83680" y="6438"/>
                  </a:lnTo>
                  <a:close/>
                </a:path>
                <a:path w="718820" h="154939">
                  <a:moveTo>
                    <a:pt x="100863" y="133019"/>
                  </a:moveTo>
                  <a:lnTo>
                    <a:pt x="87934" y="133019"/>
                  </a:lnTo>
                  <a:lnTo>
                    <a:pt x="87934" y="148031"/>
                  </a:lnTo>
                  <a:lnTo>
                    <a:pt x="100863" y="150177"/>
                  </a:lnTo>
                  <a:lnTo>
                    <a:pt x="100863" y="133019"/>
                  </a:lnTo>
                  <a:close/>
                </a:path>
                <a:path w="718820" h="154939">
                  <a:moveTo>
                    <a:pt x="100863" y="111544"/>
                  </a:moveTo>
                  <a:lnTo>
                    <a:pt x="87934" y="111544"/>
                  </a:lnTo>
                  <a:lnTo>
                    <a:pt x="87934" y="126580"/>
                  </a:lnTo>
                  <a:lnTo>
                    <a:pt x="100863" y="128701"/>
                  </a:lnTo>
                  <a:lnTo>
                    <a:pt x="100863" y="111544"/>
                  </a:lnTo>
                  <a:close/>
                </a:path>
                <a:path w="718820" h="154939">
                  <a:moveTo>
                    <a:pt x="100863" y="92252"/>
                  </a:moveTo>
                  <a:lnTo>
                    <a:pt x="87934" y="92252"/>
                  </a:lnTo>
                  <a:lnTo>
                    <a:pt x="87934" y="107264"/>
                  </a:lnTo>
                  <a:lnTo>
                    <a:pt x="100863" y="107264"/>
                  </a:lnTo>
                  <a:lnTo>
                    <a:pt x="100863" y="92252"/>
                  </a:lnTo>
                  <a:close/>
                </a:path>
                <a:path w="718820" h="154939">
                  <a:moveTo>
                    <a:pt x="100863" y="70789"/>
                  </a:moveTo>
                  <a:lnTo>
                    <a:pt x="87934" y="70789"/>
                  </a:lnTo>
                  <a:lnTo>
                    <a:pt x="87934" y="85788"/>
                  </a:lnTo>
                  <a:lnTo>
                    <a:pt x="100863" y="87947"/>
                  </a:lnTo>
                  <a:lnTo>
                    <a:pt x="100863" y="70789"/>
                  </a:lnTo>
                  <a:close/>
                </a:path>
                <a:path w="718820" h="154939">
                  <a:moveTo>
                    <a:pt x="100863" y="49352"/>
                  </a:moveTo>
                  <a:lnTo>
                    <a:pt x="87934" y="49352"/>
                  </a:lnTo>
                  <a:lnTo>
                    <a:pt x="87934" y="64350"/>
                  </a:lnTo>
                  <a:lnTo>
                    <a:pt x="100863" y="66509"/>
                  </a:lnTo>
                  <a:lnTo>
                    <a:pt x="100863" y="49352"/>
                  </a:lnTo>
                  <a:close/>
                </a:path>
                <a:path w="718820" h="154939">
                  <a:moveTo>
                    <a:pt x="100863" y="30010"/>
                  </a:moveTo>
                  <a:lnTo>
                    <a:pt x="87934" y="27876"/>
                  </a:lnTo>
                  <a:lnTo>
                    <a:pt x="87934" y="45059"/>
                  </a:lnTo>
                  <a:lnTo>
                    <a:pt x="100863" y="45059"/>
                  </a:lnTo>
                  <a:lnTo>
                    <a:pt x="100863" y="30010"/>
                  </a:lnTo>
                  <a:close/>
                </a:path>
                <a:path w="718820" h="154939">
                  <a:moveTo>
                    <a:pt x="100863" y="8597"/>
                  </a:moveTo>
                  <a:lnTo>
                    <a:pt x="87934" y="6438"/>
                  </a:lnTo>
                  <a:lnTo>
                    <a:pt x="87934" y="23596"/>
                  </a:lnTo>
                  <a:lnTo>
                    <a:pt x="100863" y="23596"/>
                  </a:lnTo>
                  <a:lnTo>
                    <a:pt x="100863" y="8597"/>
                  </a:lnTo>
                  <a:close/>
                </a:path>
                <a:path w="718820" h="154939">
                  <a:moveTo>
                    <a:pt x="117983" y="135178"/>
                  </a:moveTo>
                  <a:lnTo>
                    <a:pt x="105105" y="133019"/>
                  </a:lnTo>
                  <a:lnTo>
                    <a:pt x="105105" y="150177"/>
                  </a:lnTo>
                  <a:lnTo>
                    <a:pt x="117983" y="150177"/>
                  </a:lnTo>
                  <a:lnTo>
                    <a:pt x="117983" y="135178"/>
                  </a:lnTo>
                  <a:close/>
                </a:path>
                <a:path w="718820" h="154939">
                  <a:moveTo>
                    <a:pt x="117983" y="113690"/>
                  </a:moveTo>
                  <a:lnTo>
                    <a:pt x="105105" y="113690"/>
                  </a:lnTo>
                  <a:lnTo>
                    <a:pt x="105105" y="128701"/>
                  </a:lnTo>
                  <a:lnTo>
                    <a:pt x="117983" y="128701"/>
                  </a:lnTo>
                  <a:lnTo>
                    <a:pt x="117983" y="113690"/>
                  </a:lnTo>
                  <a:close/>
                </a:path>
                <a:path w="718820" h="154939">
                  <a:moveTo>
                    <a:pt x="117983" y="94386"/>
                  </a:moveTo>
                  <a:lnTo>
                    <a:pt x="105105" y="92252"/>
                  </a:lnTo>
                  <a:lnTo>
                    <a:pt x="105105" y="109423"/>
                  </a:lnTo>
                  <a:lnTo>
                    <a:pt x="117983" y="109423"/>
                  </a:lnTo>
                  <a:lnTo>
                    <a:pt x="117983" y="94386"/>
                  </a:lnTo>
                  <a:close/>
                </a:path>
                <a:path w="718820" h="154939">
                  <a:moveTo>
                    <a:pt x="117983" y="72948"/>
                  </a:moveTo>
                  <a:lnTo>
                    <a:pt x="105105" y="70789"/>
                  </a:lnTo>
                  <a:lnTo>
                    <a:pt x="105105" y="87947"/>
                  </a:lnTo>
                  <a:lnTo>
                    <a:pt x="117983" y="87947"/>
                  </a:lnTo>
                  <a:lnTo>
                    <a:pt x="117983" y="72948"/>
                  </a:lnTo>
                  <a:close/>
                </a:path>
                <a:path w="718820" h="154939">
                  <a:moveTo>
                    <a:pt x="117983" y="51473"/>
                  </a:moveTo>
                  <a:lnTo>
                    <a:pt x="105105" y="49352"/>
                  </a:lnTo>
                  <a:lnTo>
                    <a:pt x="105105" y="66509"/>
                  </a:lnTo>
                  <a:lnTo>
                    <a:pt x="117983" y="66509"/>
                  </a:lnTo>
                  <a:lnTo>
                    <a:pt x="117983" y="51473"/>
                  </a:lnTo>
                  <a:close/>
                </a:path>
                <a:path w="718820" h="154939">
                  <a:moveTo>
                    <a:pt x="117983" y="32169"/>
                  </a:moveTo>
                  <a:lnTo>
                    <a:pt x="105105" y="30010"/>
                  </a:lnTo>
                  <a:lnTo>
                    <a:pt x="105105" y="45059"/>
                  </a:lnTo>
                  <a:lnTo>
                    <a:pt x="117983" y="47193"/>
                  </a:lnTo>
                  <a:lnTo>
                    <a:pt x="117983" y="32169"/>
                  </a:lnTo>
                  <a:close/>
                </a:path>
                <a:path w="718820" h="154939">
                  <a:moveTo>
                    <a:pt x="117983" y="10718"/>
                  </a:moveTo>
                  <a:lnTo>
                    <a:pt x="105105" y="8597"/>
                  </a:lnTo>
                  <a:lnTo>
                    <a:pt x="105105" y="25755"/>
                  </a:lnTo>
                  <a:lnTo>
                    <a:pt x="117983" y="25755"/>
                  </a:lnTo>
                  <a:lnTo>
                    <a:pt x="117983" y="10718"/>
                  </a:lnTo>
                  <a:close/>
                </a:path>
                <a:path w="718820" h="154939">
                  <a:moveTo>
                    <a:pt x="135178" y="135178"/>
                  </a:moveTo>
                  <a:lnTo>
                    <a:pt x="122275" y="135178"/>
                  </a:lnTo>
                  <a:lnTo>
                    <a:pt x="122275" y="150177"/>
                  </a:lnTo>
                  <a:lnTo>
                    <a:pt x="135178" y="152336"/>
                  </a:lnTo>
                  <a:lnTo>
                    <a:pt x="135178" y="135178"/>
                  </a:lnTo>
                  <a:close/>
                </a:path>
                <a:path w="718820" h="154939">
                  <a:moveTo>
                    <a:pt x="135178" y="115862"/>
                  </a:moveTo>
                  <a:lnTo>
                    <a:pt x="122275" y="113690"/>
                  </a:lnTo>
                  <a:lnTo>
                    <a:pt x="122275" y="130848"/>
                  </a:lnTo>
                  <a:lnTo>
                    <a:pt x="135178" y="130848"/>
                  </a:lnTo>
                  <a:lnTo>
                    <a:pt x="135178" y="115862"/>
                  </a:lnTo>
                  <a:close/>
                </a:path>
                <a:path w="718820" h="154939">
                  <a:moveTo>
                    <a:pt x="135178" y="94386"/>
                  </a:moveTo>
                  <a:lnTo>
                    <a:pt x="122262" y="94386"/>
                  </a:lnTo>
                  <a:lnTo>
                    <a:pt x="122262" y="109435"/>
                  </a:lnTo>
                  <a:lnTo>
                    <a:pt x="135178" y="109435"/>
                  </a:lnTo>
                  <a:lnTo>
                    <a:pt x="135178" y="94386"/>
                  </a:lnTo>
                  <a:close/>
                </a:path>
                <a:path w="718820" h="154939">
                  <a:moveTo>
                    <a:pt x="135178" y="72948"/>
                  </a:moveTo>
                  <a:lnTo>
                    <a:pt x="122275" y="72948"/>
                  </a:lnTo>
                  <a:lnTo>
                    <a:pt x="122275" y="87947"/>
                  </a:lnTo>
                  <a:lnTo>
                    <a:pt x="135178" y="90093"/>
                  </a:lnTo>
                  <a:lnTo>
                    <a:pt x="135178" y="72948"/>
                  </a:lnTo>
                  <a:close/>
                </a:path>
                <a:path w="718820" h="154939">
                  <a:moveTo>
                    <a:pt x="135178" y="53632"/>
                  </a:moveTo>
                  <a:lnTo>
                    <a:pt x="122275" y="51473"/>
                  </a:lnTo>
                  <a:lnTo>
                    <a:pt x="122275" y="66509"/>
                  </a:lnTo>
                  <a:lnTo>
                    <a:pt x="135178" y="68643"/>
                  </a:lnTo>
                  <a:lnTo>
                    <a:pt x="135178" y="53632"/>
                  </a:lnTo>
                  <a:close/>
                </a:path>
                <a:path w="718820" h="154939">
                  <a:moveTo>
                    <a:pt x="135178" y="32169"/>
                  </a:moveTo>
                  <a:lnTo>
                    <a:pt x="122262" y="32169"/>
                  </a:lnTo>
                  <a:lnTo>
                    <a:pt x="122262" y="47218"/>
                  </a:lnTo>
                  <a:lnTo>
                    <a:pt x="135178" y="47218"/>
                  </a:lnTo>
                  <a:lnTo>
                    <a:pt x="135178" y="32169"/>
                  </a:lnTo>
                  <a:close/>
                </a:path>
                <a:path w="718820" h="154939">
                  <a:moveTo>
                    <a:pt x="135178" y="10718"/>
                  </a:moveTo>
                  <a:lnTo>
                    <a:pt x="122275" y="10718"/>
                  </a:lnTo>
                  <a:lnTo>
                    <a:pt x="122275" y="25755"/>
                  </a:lnTo>
                  <a:lnTo>
                    <a:pt x="135178" y="27876"/>
                  </a:lnTo>
                  <a:lnTo>
                    <a:pt x="135178" y="10718"/>
                  </a:lnTo>
                  <a:close/>
                </a:path>
                <a:path w="718820" h="154939">
                  <a:moveTo>
                    <a:pt x="152323" y="137299"/>
                  </a:moveTo>
                  <a:lnTo>
                    <a:pt x="139496" y="137299"/>
                  </a:lnTo>
                  <a:lnTo>
                    <a:pt x="139496" y="152349"/>
                  </a:lnTo>
                  <a:lnTo>
                    <a:pt x="152323" y="152349"/>
                  </a:lnTo>
                  <a:lnTo>
                    <a:pt x="152323" y="137299"/>
                  </a:lnTo>
                  <a:close/>
                </a:path>
                <a:path w="718820" h="154939">
                  <a:moveTo>
                    <a:pt x="152323" y="115862"/>
                  </a:moveTo>
                  <a:lnTo>
                    <a:pt x="139496" y="115862"/>
                  </a:lnTo>
                  <a:lnTo>
                    <a:pt x="139496" y="130848"/>
                  </a:lnTo>
                  <a:lnTo>
                    <a:pt x="152323" y="133019"/>
                  </a:lnTo>
                  <a:lnTo>
                    <a:pt x="152323" y="115862"/>
                  </a:lnTo>
                  <a:close/>
                </a:path>
                <a:path w="718820" h="154939">
                  <a:moveTo>
                    <a:pt x="152323" y="94386"/>
                  </a:moveTo>
                  <a:lnTo>
                    <a:pt x="139496" y="94386"/>
                  </a:lnTo>
                  <a:lnTo>
                    <a:pt x="139496" y="109423"/>
                  </a:lnTo>
                  <a:lnTo>
                    <a:pt x="152323" y="111544"/>
                  </a:lnTo>
                  <a:lnTo>
                    <a:pt x="152323" y="94386"/>
                  </a:lnTo>
                  <a:close/>
                </a:path>
                <a:path w="718820" h="154939">
                  <a:moveTo>
                    <a:pt x="152323" y="75057"/>
                  </a:moveTo>
                  <a:lnTo>
                    <a:pt x="139496" y="75057"/>
                  </a:lnTo>
                  <a:lnTo>
                    <a:pt x="139496" y="90106"/>
                  </a:lnTo>
                  <a:lnTo>
                    <a:pt x="152323" y="90106"/>
                  </a:lnTo>
                  <a:lnTo>
                    <a:pt x="152323" y="75057"/>
                  </a:lnTo>
                  <a:close/>
                </a:path>
                <a:path w="718820" h="154939">
                  <a:moveTo>
                    <a:pt x="152323" y="53632"/>
                  </a:moveTo>
                  <a:lnTo>
                    <a:pt x="139496" y="53632"/>
                  </a:lnTo>
                  <a:lnTo>
                    <a:pt x="139496" y="68643"/>
                  </a:lnTo>
                  <a:lnTo>
                    <a:pt x="152323" y="70789"/>
                  </a:lnTo>
                  <a:lnTo>
                    <a:pt x="152323" y="53632"/>
                  </a:lnTo>
                  <a:close/>
                </a:path>
                <a:path w="718820" h="154939">
                  <a:moveTo>
                    <a:pt x="152323" y="32169"/>
                  </a:moveTo>
                  <a:lnTo>
                    <a:pt x="139496" y="32169"/>
                  </a:lnTo>
                  <a:lnTo>
                    <a:pt x="139496" y="47193"/>
                  </a:lnTo>
                  <a:lnTo>
                    <a:pt x="152323" y="49352"/>
                  </a:lnTo>
                  <a:lnTo>
                    <a:pt x="152323" y="32169"/>
                  </a:lnTo>
                  <a:close/>
                </a:path>
                <a:path w="718820" h="154939">
                  <a:moveTo>
                    <a:pt x="152323" y="12865"/>
                  </a:moveTo>
                  <a:lnTo>
                    <a:pt x="139496" y="12865"/>
                  </a:lnTo>
                  <a:lnTo>
                    <a:pt x="139496" y="27889"/>
                  </a:lnTo>
                  <a:lnTo>
                    <a:pt x="152323" y="27889"/>
                  </a:lnTo>
                  <a:lnTo>
                    <a:pt x="152323" y="12865"/>
                  </a:lnTo>
                  <a:close/>
                </a:path>
                <a:path w="718820" h="154939">
                  <a:moveTo>
                    <a:pt x="169494" y="139446"/>
                  </a:moveTo>
                  <a:lnTo>
                    <a:pt x="156603" y="137299"/>
                  </a:lnTo>
                  <a:lnTo>
                    <a:pt x="156603" y="152336"/>
                  </a:lnTo>
                  <a:lnTo>
                    <a:pt x="169494" y="154457"/>
                  </a:lnTo>
                  <a:lnTo>
                    <a:pt x="169494" y="139446"/>
                  </a:lnTo>
                  <a:close/>
                </a:path>
                <a:path w="718820" h="154939">
                  <a:moveTo>
                    <a:pt x="169494" y="117983"/>
                  </a:moveTo>
                  <a:lnTo>
                    <a:pt x="156603" y="115862"/>
                  </a:lnTo>
                  <a:lnTo>
                    <a:pt x="156603" y="133019"/>
                  </a:lnTo>
                  <a:lnTo>
                    <a:pt x="169494" y="133019"/>
                  </a:lnTo>
                  <a:lnTo>
                    <a:pt x="169494" y="117983"/>
                  </a:lnTo>
                  <a:close/>
                </a:path>
                <a:path w="718820" h="154939">
                  <a:moveTo>
                    <a:pt x="169494" y="96545"/>
                  </a:moveTo>
                  <a:lnTo>
                    <a:pt x="156603" y="96545"/>
                  </a:lnTo>
                  <a:lnTo>
                    <a:pt x="156603" y="111544"/>
                  </a:lnTo>
                  <a:lnTo>
                    <a:pt x="169494" y="111544"/>
                  </a:lnTo>
                  <a:lnTo>
                    <a:pt x="169494" y="96545"/>
                  </a:lnTo>
                  <a:close/>
                </a:path>
                <a:path w="718820" h="154939">
                  <a:moveTo>
                    <a:pt x="169494" y="77228"/>
                  </a:moveTo>
                  <a:lnTo>
                    <a:pt x="156603" y="75057"/>
                  </a:lnTo>
                  <a:lnTo>
                    <a:pt x="156603" y="92252"/>
                  </a:lnTo>
                  <a:lnTo>
                    <a:pt x="169494" y="92252"/>
                  </a:lnTo>
                  <a:lnTo>
                    <a:pt x="169494" y="77228"/>
                  </a:lnTo>
                  <a:close/>
                </a:path>
                <a:path w="718820" h="154939">
                  <a:moveTo>
                    <a:pt x="169494" y="55791"/>
                  </a:moveTo>
                  <a:lnTo>
                    <a:pt x="156603" y="53632"/>
                  </a:lnTo>
                  <a:lnTo>
                    <a:pt x="156603" y="70789"/>
                  </a:lnTo>
                  <a:lnTo>
                    <a:pt x="169494" y="70789"/>
                  </a:lnTo>
                  <a:lnTo>
                    <a:pt x="169494" y="55791"/>
                  </a:lnTo>
                  <a:close/>
                </a:path>
                <a:path w="718820" h="154939">
                  <a:moveTo>
                    <a:pt x="169494" y="34315"/>
                  </a:moveTo>
                  <a:lnTo>
                    <a:pt x="156603" y="34315"/>
                  </a:lnTo>
                  <a:lnTo>
                    <a:pt x="156603" y="49364"/>
                  </a:lnTo>
                  <a:lnTo>
                    <a:pt x="169494" y="49364"/>
                  </a:lnTo>
                  <a:lnTo>
                    <a:pt x="169494" y="34315"/>
                  </a:lnTo>
                  <a:close/>
                </a:path>
                <a:path w="718820" h="154939">
                  <a:moveTo>
                    <a:pt x="169494" y="14998"/>
                  </a:moveTo>
                  <a:lnTo>
                    <a:pt x="156603" y="12865"/>
                  </a:lnTo>
                  <a:lnTo>
                    <a:pt x="156603" y="30010"/>
                  </a:lnTo>
                  <a:lnTo>
                    <a:pt x="169494" y="30010"/>
                  </a:lnTo>
                  <a:lnTo>
                    <a:pt x="169494" y="14998"/>
                  </a:lnTo>
                  <a:close/>
                </a:path>
                <a:path w="718820" h="154939">
                  <a:moveTo>
                    <a:pt x="718693" y="57912"/>
                  </a:moveTo>
                  <a:lnTo>
                    <a:pt x="705827" y="57912"/>
                  </a:lnTo>
                  <a:lnTo>
                    <a:pt x="705827" y="72936"/>
                  </a:lnTo>
                  <a:lnTo>
                    <a:pt x="718693" y="72936"/>
                  </a:lnTo>
                  <a:lnTo>
                    <a:pt x="718693" y="57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224462" y="4530851"/>
              <a:ext cx="307340" cy="152400"/>
            </a:xfrm>
            <a:custGeom>
              <a:avLst/>
              <a:gdLst/>
              <a:ahLst/>
              <a:cxnLst/>
              <a:rect l="l" t="t" r="r" b="b"/>
              <a:pathLst>
                <a:path w="307339" h="152400">
                  <a:moveTo>
                    <a:pt x="12877" y="0"/>
                  </a:moveTo>
                  <a:lnTo>
                    <a:pt x="0" y="0"/>
                  </a:lnTo>
                  <a:lnTo>
                    <a:pt x="0" y="15011"/>
                  </a:lnTo>
                  <a:lnTo>
                    <a:pt x="12877" y="15011"/>
                  </a:lnTo>
                  <a:lnTo>
                    <a:pt x="12877" y="0"/>
                  </a:lnTo>
                  <a:close/>
                </a:path>
                <a:path w="307339" h="152400">
                  <a:moveTo>
                    <a:pt x="178041" y="128714"/>
                  </a:moveTo>
                  <a:lnTo>
                    <a:pt x="165176" y="126580"/>
                  </a:lnTo>
                  <a:lnTo>
                    <a:pt x="165176" y="141592"/>
                  </a:lnTo>
                  <a:lnTo>
                    <a:pt x="178041" y="143751"/>
                  </a:lnTo>
                  <a:lnTo>
                    <a:pt x="178041" y="128714"/>
                  </a:lnTo>
                  <a:close/>
                </a:path>
                <a:path w="307339" h="152400">
                  <a:moveTo>
                    <a:pt x="178041" y="109397"/>
                  </a:moveTo>
                  <a:lnTo>
                    <a:pt x="165176" y="109397"/>
                  </a:lnTo>
                  <a:lnTo>
                    <a:pt x="165176" y="124447"/>
                  </a:lnTo>
                  <a:lnTo>
                    <a:pt x="178041" y="124447"/>
                  </a:lnTo>
                  <a:lnTo>
                    <a:pt x="178041" y="109397"/>
                  </a:lnTo>
                  <a:close/>
                </a:path>
                <a:path w="307339" h="152400">
                  <a:moveTo>
                    <a:pt x="178041" y="90119"/>
                  </a:moveTo>
                  <a:lnTo>
                    <a:pt x="165176" y="90119"/>
                  </a:lnTo>
                  <a:lnTo>
                    <a:pt x="165176" y="105117"/>
                  </a:lnTo>
                  <a:lnTo>
                    <a:pt x="178041" y="105117"/>
                  </a:lnTo>
                  <a:lnTo>
                    <a:pt x="178041" y="90119"/>
                  </a:lnTo>
                  <a:close/>
                </a:path>
                <a:path w="307339" h="152400">
                  <a:moveTo>
                    <a:pt x="178041" y="70802"/>
                  </a:moveTo>
                  <a:lnTo>
                    <a:pt x="165176" y="70802"/>
                  </a:lnTo>
                  <a:lnTo>
                    <a:pt x="165176" y="83642"/>
                  </a:lnTo>
                  <a:lnTo>
                    <a:pt x="178041" y="85788"/>
                  </a:lnTo>
                  <a:lnTo>
                    <a:pt x="178041" y="70802"/>
                  </a:lnTo>
                  <a:close/>
                </a:path>
                <a:path w="307339" h="152400">
                  <a:moveTo>
                    <a:pt x="178041" y="51485"/>
                  </a:moveTo>
                  <a:lnTo>
                    <a:pt x="165176" y="51485"/>
                  </a:lnTo>
                  <a:lnTo>
                    <a:pt x="165176" y="64363"/>
                  </a:lnTo>
                  <a:lnTo>
                    <a:pt x="178041" y="66484"/>
                  </a:lnTo>
                  <a:lnTo>
                    <a:pt x="178041" y="51485"/>
                  </a:lnTo>
                  <a:close/>
                </a:path>
                <a:path w="307339" h="152400">
                  <a:moveTo>
                    <a:pt x="178041" y="32169"/>
                  </a:moveTo>
                  <a:lnTo>
                    <a:pt x="165176" y="32169"/>
                  </a:lnTo>
                  <a:lnTo>
                    <a:pt x="165176" y="47193"/>
                  </a:lnTo>
                  <a:lnTo>
                    <a:pt x="178041" y="47193"/>
                  </a:lnTo>
                  <a:lnTo>
                    <a:pt x="178041" y="32169"/>
                  </a:lnTo>
                  <a:close/>
                </a:path>
                <a:path w="307339" h="152400">
                  <a:moveTo>
                    <a:pt x="178041" y="12852"/>
                  </a:moveTo>
                  <a:lnTo>
                    <a:pt x="165176" y="12852"/>
                  </a:lnTo>
                  <a:lnTo>
                    <a:pt x="165176" y="27876"/>
                  </a:lnTo>
                  <a:lnTo>
                    <a:pt x="178041" y="27876"/>
                  </a:lnTo>
                  <a:lnTo>
                    <a:pt x="178041" y="12852"/>
                  </a:lnTo>
                  <a:close/>
                </a:path>
                <a:path w="307339" h="152400">
                  <a:moveTo>
                    <a:pt x="190919" y="128714"/>
                  </a:moveTo>
                  <a:lnTo>
                    <a:pt x="180174" y="128714"/>
                  </a:lnTo>
                  <a:lnTo>
                    <a:pt x="180174" y="143751"/>
                  </a:lnTo>
                  <a:lnTo>
                    <a:pt x="190919" y="143751"/>
                  </a:lnTo>
                  <a:lnTo>
                    <a:pt x="190919" y="128714"/>
                  </a:lnTo>
                  <a:close/>
                </a:path>
                <a:path w="307339" h="152400">
                  <a:moveTo>
                    <a:pt x="190919" y="111531"/>
                  </a:moveTo>
                  <a:lnTo>
                    <a:pt x="180174" y="109397"/>
                  </a:lnTo>
                  <a:lnTo>
                    <a:pt x="180174" y="124421"/>
                  </a:lnTo>
                  <a:lnTo>
                    <a:pt x="190919" y="124421"/>
                  </a:lnTo>
                  <a:lnTo>
                    <a:pt x="190919" y="111531"/>
                  </a:lnTo>
                  <a:close/>
                </a:path>
                <a:path w="307339" h="152400">
                  <a:moveTo>
                    <a:pt x="190919" y="92240"/>
                  </a:moveTo>
                  <a:lnTo>
                    <a:pt x="180174" y="90119"/>
                  </a:lnTo>
                  <a:lnTo>
                    <a:pt x="180174" y="105117"/>
                  </a:lnTo>
                  <a:lnTo>
                    <a:pt x="190919" y="105117"/>
                  </a:lnTo>
                  <a:lnTo>
                    <a:pt x="190919" y="92240"/>
                  </a:lnTo>
                  <a:close/>
                </a:path>
                <a:path w="307339" h="152400">
                  <a:moveTo>
                    <a:pt x="190919" y="72923"/>
                  </a:moveTo>
                  <a:lnTo>
                    <a:pt x="180174" y="70802"/>
                  </a:lnTo>
                  <a:lnTo>
                    <a:pt x="180174" y="85788"/>
                  </a:lnTo>
                  <a:lnTo>
                    <a:pt x="190919" y="85788"/>
                  </a:lnTo>
                  <a:lnTo>
                    <a:pt x="190919" y="72923"/>
                  </a:lnTo>
                  <a:close/>
                </a:path>
                <a:path w="307339" h="152400">
                  <a:moveTo>
                    <a:pt x="190919" y="53632"/>
                  </a:moveTo>
                  <a:lnTo>
                    <a:pt x="180174" y="51485"/>
                  </a:lnTo>
                  <a:lnTo>
                    <a:pt x="180174" y="66484"/>
                  </a:lnTo>
                  <a:lnTo>
                    <a:pt x="190919" y="66484"/>
                  </a:lnTo>
                  <a:lnTo>
                    <a:pt x="190919" y="53632"/>
                  </a:lnTo>
                  <a:close/>
                </a:path>
                <a:path w="307339" h="152400">
                  <a:moveTo>
                    <a:pt x="190919" y="34315"/>
                  </a:moveTo>
                  <a:lnTo>
                    <a:pt x="180174" y="34315"/>
                  </a:lnTo>
                  <a:lnTo>
                    <a:pt x="180174" y="47193"/>
                  </a:lnTo>
                  <a:lnTo>
                    <a:pt x="190919" y="49326"/>
                  </a:lnTo>
                  <a:lnTo>
                    <a:pt x="190919" y="34315"/>
                  </a:lnTo>
                  <a:close/>
                </a:path>
                <a:path w="307339" h="152400">
                  <a:moveTo>
                    <a:pt x="190919" y="15011"/>
                  </a:moveTo>
                  <a:lnTo>
                    <a:pt x="180174" y="12852"/>
                  </a:lnTo>
                  <a:lnTo>
                    <a:pt x="180174" y="27889"/>
                  </a:lnTo>
                  <a:lnTo>
                    <a:pt x="190919" y="29997"/>
                  </a:lnTo>
                  <a:lnTo>
                    <a:pt x="190919" y="15011"/>
                  </a:lnTo>
                  <a:close/>
                </a:path>
                <a:path w="307339" h="152400">
                  <a:moveTo>
                    <a:pt x="205917" y="130873"/>
                  </a:moveTo>
                  <a:lnTo>
                    <a:pt x="195224" y="128714"/>
                  </a:lnTo>
                  <a:lnTo>
                    <a:pt x="195224" y="143751"/>
                  </a:lnTo>
                  <a:lnTo>
                    <a:pt x="205917" y="143751"/>
                  </a:lnTo>
                  <a:lnTo>
                    <a:pt x="205917" y="130873"/>
                  </a:lnTo>
                  <a:close/>
                </a:path>
                <a:path w="307339" h="152400">
                  <a:moveTo>
                    <a:pt x="205917" y="111531"/>
                  </a:moveTo>
                  <a:lnTo>
                    <a:pt x="195224" y="111531"/>
                  </a:lnTo>
                  <a:lnTo>
                    <a:pt x="195224" y="126593"/>
                  </a:lnTo>
                  <a:lnTo>
                    <a:pt x="205917" y="126593"/>
                  </a:lnTo>
                  <a:lnTo>
                    <a:pt x="205917" y="111531"/>
                  </a:lnTo>
                  <a:close/>
                </a:path>
                <a:path w="307339" h="152400">
                  <a:moveTo>
                    <a:pt x="205917" y="92240"/>
                  </a:moveTo>
                  <a:lnTo>
                    <a:pt x="195224" y="92240"/>
                  </a:lnTo>
                  <a:lnTo>
                    <a:pt x="195224" y="107289"/>
                  </a:lnTo>
                  <a:lnTo>
                    <a:pt x="205917" y="107289"/>
                  </a:lnTo>
                  <a:lnTo>
                    <a:pt x="205917" y="92240"/>
                  </a:lnTo>
                  <a:close/>
                </a:path>
                <a:path w="307339" h="152400">
                  <a:moveTo>
                    <a:pt x="205917" y="72923"/>
                  </a:moveTo>
                  <a:lnTo>
                    <a:pt x="195224" y="72923"/>
                  </a:lnTo>
                  <a:lnTo>
                    <a:pt x="195224" y="85788"/>
                  </a:lnTo>
                  <a:lnTo>
                    <a:pt x="205917" y="87960"/>
                  </a:lnTo>
                  <a:lnTo>
                    <a:pt x="205917" y="72923"/>
                  </a:lnTo>
                  <a:close/>
                </a:path>
                <a:path w="307339" h="152400">
                  <a:moveTo>
                    <a:pt x="205917" y="53632"/>
                  </a:moveTo>
                  <a:lnTo>
                    <a:pt x="195224" y="53632"/>
                  </a:lnTo>
                  <a:lnTo>
                    <a:pt x="195224" y="66484"/>
                  </a:lnTo>
                  <a:lnTo>
                    <a:pt x="205917" y="68630"/>
                  </a:lnTo>
                  <a:lnTo>
                    <a:pt x="205917" y="53632"/>
                  </a:lnTo>
                  <a:close/>
                </a:path>
                <a:path w="307339" h="152400">
                  <a:moveTo>
                    <a:pt x="205917" y="34315"/>
                  </a:moveTo>
                  <a:lnTo>
                    <a:pt x="195224" y="34315"/>
                  </a:lnTo>
                  <a:lnTo>
                    <a:pt x="195224" y="49326"/>
                  </a:lnTo>
                  <a:lnTo>
                    <a:pt x="205917" y="49326"/>
                  </a:lnTo>
                  <a:lnTo>
                    <a:pt x="205917" y="34315"/>
                  </a:lnTo>
                  <a:close/>
                </a:path>
                <a:path w="307339" h="152400">
                  <a:moveTo>
                    <a:pt x="205917" y="17170"/>
                  </a:moveTo>
                  <a:lnTo>
                    <a:pt x="195224" y="15011"/>
                  </a:lnTo>
                  <a:lnTo>
                    <a:pt x="195224" y="29997"/>
                  </a:lnTo>
                  <a:lnTo>
                    <a:pt x="205917" y="29997"/>
                  </a:lnTo>
                  <a:lnTo>
                    <a:pt x="205917" y="17170"/>
                  </a:lnTo>
                  <a:close/>
                </a:path>
                <a:path w="307339" h="152400">
                  <a:moveTo>
                    <a:pt x="220967" y="130873"/>
                  </a:moveTo>
                  <a:lnTo>
                    <a:pt x="210223" y="130873"/>
                  </a:lnTo>
                  <a:lnTo>
                    <a:pt x="210223" y="145872"/>
                  </a:lnTo>
                  <a:lnTo>
                    <a:pt x="220967" y="145872"/>
                  </a:lnTo>
                  <a:lnTo>
                    <a:pt x="220967" y="130873"/>
                  </a:lnTo>
                  <a:close/>
                </a:path>
                <a:path w="307339" h="152400">
                  <a:moveTo>
                    <a:pt x="220967" y="111531"/>
                  </a:moveTo>
                  <a:lnTo>
                    <a:pt x="210223" y="111531"/>
                  </a:lnTo>
                  <a:lnTo>
                    <a:pt x="210223" y="126593"/>
                  </a:lnTo>
                  <a:lnTo>
                    <a:pt x="220967" y="126593"/>
                  </a:lnTo>
                  <a:lnTo>
                    <a:pt x="220967" y="111531"/>
                  </a:lnTo>
                  <a:close/>
                </a:path>
                <a:path w="307339" h="152400">
                  <a:moveTo>
                    <a:pt x="220967" y="94386"/>
                  </a:moveTo>
                  <a:lnTo>
                    <a:pt x="210223" y="92240"/>
                  </a:lnTo>
                  <a:lnTo>
                    <a:pt x="210223" y="107276"/>
                  </a:lnTo>
                  <a:lnTo>
                    <a:pt x="220967" y="107276"/>
                  </a:lnTo>
                  <a:lnTo>
                    <a:pt x="220967" y="94386"/>
                  </a:lnTo>
                  <a:close/>
                </a:path>
                <a:path w="307339" h="152400">
                  <a:moveTo>
                    <a:pt x="220967" y="75069"/>
                  </a:moveTo>
                  <a:lnTo>
                    <a:pt x="210223" y="72923"/>
                  </a:lnTo>
                  <a:lnTo>
                    <a:pt x="210223" y="87960"/>
                  </a:lnTo>
                  <a:lnTo>
                    <a:pt x="220967" y="87960"/>
                  </a:lnTo>
                  <a:lnTo>
                    <a:pt x="220967" y="75069"/>
                  </a:lnTo>
                  <a:close/>
                </a:path>
                <a:path w="307339" h="152400">
                  <a:moveTo>
                    <a:pt x="220967" y="55765"/>
                  </a:moveTo>
                  <a:lnTo>
                    <a:pt x="210223" y="53632"/>
                  </a:lnTo>
                  <a:lnTo>
                    <a:pt x="210223" y="68630"/>
                  </a:lnTo>
                  <a:lnTo>
                    <a:pt x="220967" y="68630"/>
                  </a:lnTo>
                  <a:lnTo>
                    <a:pt x="220967" y="55765"/>
                  </a:lnTo>
                  <a:close/>
                </a:path>
                <a:path w="307339" h="152400">
                  <a:moveTo>
                    <a:pt x="220967" y="36436"/>
                  </a:moveTo>
                  <a:lnTo>
                    <a:pt x="210223" y="34315"/>
                  </a:lnTo>
                  <a:lnTo>
                    <a:pt x="210223" y="49326"/>
                  </a:lnTo>
                  <a:lnTo>
                    <a:pt x="220967" y="49326"/>
                  </a:lnTo>
                  <a:lnTo>
                    <a:pt x="220967" y="36436"/>
                  </a:lnTo>
                  <a:close/>
                </a:path>
                <a:path w="307339" h="152400">
                  <a:moveTo>
                    <a:pt x="220967" y="17170"/>
                  </a:moveTo>
                  <a:lnTo>
                    <a:pt x="210223" y="17170"/>
                  </a:lnTo>
                  <a:lnTo>
                    <a:pt x="210223" y="29997"/>
                  </a:lnTo>
                  <a:lnTo>
                    <a:pt x="220967" y="32169"/>
                  </a:lnTo>
                  <a:lnTo>
                    <a:pt x="220967" y="17170"/>
                  </a:lnTo>
                  <a:close/>
                </a:path>
                <a:path w="307339" h="152400">
                  <a:moveTo>
                    <a:pt x="235966" y="132994"/>
                  </a:moveTo>
                  <a:lnTo>
                    <a:pt x="225234" y="130873"/>
                  </a:lnTo>
                  <a:lnTo>
                    <a:pt x="225234" y="145872"/>
                  </a:lnTo>
                  <a:lnTo>
                    <a:pt x="235966" y="145872"/>
                  </a:lnTo>
                  <a:lnTo>
                    <a:pt x="235966" y="132994"/>
                  </a:lnTo>
                  <a:close/>
                </a:path>
                <a:path w="307339" h="152400">
                  <a:moveTo>
                    <a:pt x="235966" y="113677"/>
                  </a:moveTo>
                  <a:lnTo>
                    <a:pt x="225234" y="111531"/>
                  </a:lnTo>
                  <a:lnTo>
                    <a:pt x="225234" y="126580"/>
                  </a:lnTo>
                  <a:lnTo>
                    <a:pt x="235966" y="126580"/>
                  </a:lnTo>
                  <a:lnTo>
                    <a:pt x="235966" y="113677"/>
                  </a:lnTo>
                  <a:close/>
                </a:path>
                <a:path w="307339" h="152400">
                  <a:moveTo>
                    <a:pt x="235966" y="94386"/>
                  </a:moveTo>
                  <a:lnTo>
                    <a:pt x="225221" y="94386"/>
                  </a:lnTo>
                  <a:lnTo>
                    <a:pt x="225221" y="109397"/>
                  </a:lnTo>
                  <a:lnTo>
                    <a:pt x="235966" y="109397"/>
                  </a:lnTo>
                  <a:lnTo>
                    <a:pt x="235966" y="94386"/>
                  </a:lnTo>
                  <a:close/>
                </a:path>
                <a:path w="307339" h="152400">
                  <a:moveTo>
                    <a:pt x="235966" y="75069"/>
                  </a:moveTo>
                  <a:lnTo>
                    <a:pt x="225221" y="75069"/>
                  </a:lnTo>
                  <a:lnTo>
                    <a:pt x="225221" y="90119"/>
                  </a:lnTo>
                  <a:lnTo>
                    <a:pt x="235966" y="90119"/>
                  </a:lnTo>
                  <a:lnTo>
                    <a:pt x="235966" y="75069"/>
                  </a:lnTo>
                  <a:close/>
                </a:path>
                <a:path w="307339" h="152400">
                  <a:moveTo>
                    <a:pt x="235966" y="55765"/>
                  </a:moveTo>
                  <a:lnTo>
                    <a:pt x="225234" y="55765"/>
                  </a:lnTo>
                  <a:lnTo>
                    <a:pt x="225234" y="68630"/>
                  </a:lnTo>
                  <a:lnTo>
                    <a:pt x="235966" y="70802"/>
                  </a:lnTo>
                  <a:lnTo>
                    <a:pt x="235966" y="55765"/>
                  </a:lnTo>
                  <a:close/>
                </a:path>
                <a:path w="307339" h="152400">
                  <a:moveTo>
                    <a:pt x="235966" y="36436"/>
                  </a:moveTo>
                  <a:lnTo>
                    <a:pt x="225234" y="36436"/>
                  </a:lnTo>
                  <a:lnTo>
                    <a:pt x="225234" y="49326"/>
                  </a:lnTo>
                  <a:lnTo>
                    <a:pt x="235966" y="51485"/>
                  </a:lnTo>
                  <a:lnTo>
                    <a:pt x="235966" y="36436"/>
                  </a:lnTo>
                  <a:close/>
                </a:path>
                <a:path w="307339" h="152400">
                  <a:moveTo>
                    <a:pt x="235966" y="17170"/>
                  </a:moveTo>
                  <a:lnTo>
                    <a:pt x="225221" y="17170"/>
                  </a:lnTo>
                  <a:lnTo>
                    <a:pt x="225221" y="32194"/>
                  </a:lnTo>
                  <a:lnTo>
                    <a:pt x="235966" y="32194"/>
                  </a:lnTo>
                  <a:lnTo>
                    <a:pt x="235966" y="17170"/>
                  </a:lnTo>
                  <a:close/>
                </a:path>
                <a:path w="307339" h="152400">
                  <a:moveTo>
                    <a:pt x="248843" y="132994"/>
                  </a:moveTo>
                  <a:lnTo>
                    <a:pt x="238099" y="132994"/>
                  </a:lnTo>
                  <a:lnTo>
                    <a:pt x="238099" y="147993"/>
                  </a:lnTo>
                  <a:lnTo>
                    <a:pt x="248843" y="147993"/>
                  </a:lnTo>
                  <a:lnTo>
                    <a:pt x="248843" y="132994"/>
                  </a:lnTo>
                  <a:close/>
                </a:path>
                <a:path w="307339" h="152400">
                  <a:moveTo>
                    <a:pt x="248843" y="113677"/>
                  </a:moveTo>
                  <a:lnTo>
                    <a:pt x="238099" y="113677"/>
                  </a:lnTo>
                  <a:lnTo>
                    <a:pt x="238099" y="128727"/>
                  </a:lnTo>
                  <a:lnTo>
                    <a:pt x="248843" y="128727"/>
                  </a:lnTo>
                  <a:lnTo>
                    <a:pt x="248843" y="113677"/>
                  </a:lnTo>
                  <a:close/>
                </a:path>
                <a:path w="307339" h="152400">
                  <a:moveTo>
                    <a:pt x="248843" y="96520"/>
                  </a:moveTo>
                  <a:lnTo>
                    <a:pt x="238099" y="94386"/>
                  </a:lnTo>
                  <a:lnTo>
                    <a:pt x="238099" y="109397"/>
                  </a:lnTo>
                  <a:lnTo>
                    <a:pt x="248843" y="109397"/>
                  </a:lnTo>
                  <a:lnTo>
                    <a:pt x="248843" y="96520"/>
                  </a:lnTo>
                  <a:close/>
                </a:path>
                <a:path w="307339" h="152400">
                  <a:moveTo>
                    <a:pt x="248843" y="77190"/>
                  </a:moveTo>
                  <a:lnTo>
                    <a:pt x="238099" y="75069"/>
                  </a:lnTo>
                  <a:lnTo>
                    <a:pt x="238099" y="90119"/>
                  </a:lnTo>
                  <a:lnTo>
                    <a:pt x="248843" y="90119"/>
                  </a:lnTo>
                  <a:lnTo>
                    <a:pt x="248843" y="77190"/>
                  </a:lnTo>
                  <a:close/>
                </a:path>
                <a:path w="307339" h="152400">
                  <a:moveTo>
                    <a:pt x="248843" y="57924"/>
                  </a:moveTo>
                  <a:lnTo>
                    <a:pt x="238099" y="55765"/>
                  </a:lnTo>
                  <a:lnTo>
                    <a:pt x="238099" y="70802"/>
                  </a:lnTo>
                  <a:lnTo>
                    <a:pt x="248843" y="70802"/>
                  </a:lnTo>
                  <a:lnTo>
                    <a:pt x="248843" y="57924"/>
                  </a:lnTo>
                  <a:close/>
                </a:path>
                <a:path w="307339" h="152400">
                  <a:moveTo>
                    <a:pt x="248843" y="38595"/>
                  </a:moveTo>
                  <a:lnTo>
                    <a:pt x="238099" y="36436"/>
                  </a:lnTo>
                  <a:lnTo>
                    <a:pt x="238099" y="51485"/>
                  </a:lnTo>
                  <a:lnTo>
                    <a:pt x="248843" y="51485"/>
                  </a:lnTo>
                  <a:lnTo>
                    <a:pt x="248843" y="38595"/>
                  </a:lnTo>
                  <a:close/>
                </a:path>
                <a:path w="307339" h="152400">
                  <a:moveTo>
                    <a:pt x="248843" y="19291"/>
                  </a:moveTo>
                  <a:lnTo>
                    <a:pt x="238099" y="17170"/>
                  </a:lnTo>
                  <a:lnTo>
                    <a:pt x="238099" y="34315"/>
                  </a:lnTo>
                  <a:lnTo>
                    <a:pt x="248843" y="34315"/>
                  </a:lnTo>
                  <a:lnTo>
                    <a:pt x="248843" y="19291"/>
                  </a:lnTo>
                  <a:close/>
                </a:path>
                <a:path w="307339" h="152400">
                  <a:moveTo>
                    <a:pt x="263893" y="135153"/>
                  </a:moveTo>
                  <a:lnTo>
                    <a:pt x="253111" y="132994"/>
                  </a:lnTo>
                  <a:lnTo>
                    <a:pt x="253111" y="147993"/>
                  </a:lnTo>
                  <a:lnTo>
                    <a:pt x="263893" y="147993"/>
                  </a:lnTo>
                  <a:lnTo>
                    <a:pt x="263893" y="135153"/>
                  </a:lnTo>
                  <a:close/>
                </a:path>
                <a:path w="307339" h="152400">
                  <a:moveTo>
                    <a:pt x="263893" y="115824"/>
                  </a:moveTo>
                  <a:lnTo>
                    <a:pt x="253111" y="113677"/>
                  </a:lnTo>
                  <a:lnTo>
                    <a:pt x="253111" y="128714"/>
                  </a:lnTo>
                  <a:lnTo>
                    <a:pt x="263893" y="128714"/>
                  </a:lnTo>
                  <a:lnTo>
                    <a:pt x="263893" y="115824"/>
                  </a:lnTo>
                  <a:close/>
                </a:path>
                <a:path w="307339" h="152400">
                  <a:moveTo>
                    <a:pt x="263893" y="96520"/>
                  </a:moveTo>
                  <a:lnTo>
                    <a:pt x="253111" y="96520"/>
                  </a:lnTo>
                  <a:lnTo>
                    <a:pt x="253111" y="111544"/>
                  </a:lnTo>
                  <a:lnTo>
                    <a:pt x="263893" y="111544"/>
                  </a:lnTo>
                  <a:lnTo>
                    <a:pt x="263893" y="96520"/>
                  </a:lnTo>
                  <a:close/>
                </a:path>
                <a:path w="307339" h="152400">
                  <a:moveTo>
                    <a:pt x="263893" y="77190"/>
                  </a:moveTo>
                  <a:lnTo>
                    <a:pt x="253111" y="77190"/>
                  </a:lnTo>
                  <a:lnTo>
                    <a:pt x="253111" y="92240"/>
                  </a:lnTo>
                  <a:lnTo>
                    <a:pt x="263893" y="92240"/>
                  </a:lnTo>
                  <a:lnTo>
                    <a:pt x="263893" y="77190"/>
                  </a:lnTo>
                  <a:close/>
                </a:path>
                <a:path w="307339" h="152400">
                  <a:moveTo>
                    <a:pt x="263893" y="57924"/>
                  </a:moveTo>
                  <a:lnTo>
                    <a:pt x="253111" y="57924"/>
                  </a:lnTo>
                  <a:lnTo>
                    <a:pt x="253111" y="72948"/>
                  </a:lnTo>
                  <a:lnTo>
                    <a:pt x="263893" y="72948"/>
                  </a:lnTo>
                  <a:lnTo>
                    <a:pt x="263893" y="57924"/>
                  </a:lnTo>
                  <a:close/>
                </a:path>
                <a:path w="307339" h="152400">
                  <a:moveTo>
                    <a:pt x="263893" y="38595"/>
                  </a:moveTo>
                  <a:lnTo>
                    <a:pt x="253111" y="38595"/>
                  </a:lnTo>
                  <a:lnTo>
                    <a:pt x="253111" y="53632"/>
                  </a:lnTo>
                  <a:lnTo>
                    <a:pt x="263893" y="53632"/>
                  </a:lnTo>
                  <a:lnTo>
                    <a:pt x="263893" y="38595"/>
                  </a:lnTo>
                  <a:close/>
                </a:path>
                <a:path w="307339" h="152400">
                  <a:moveTo>
                    <a:pt x="263893" y="19291"/>
                  </a:moveTo>
                  <a:lnTo>
                    <a:pt x="253111" y="19291"/>
                  </a:lnTo>
                  <a:lnTo>
                    <a:pt x="253111" y="34328"/>
                  </a:lnTo>
                  <a:lnTo>
                    <a:pt x="263893" y="34328"/>
                  </a:lnTo>
                  <a:lnTo>
                    <a:pt x="263893" y="19291"/>
                  </a:lnTo>
                  <a:close/>
                </a:path>
                <a:path w="307339" h="152400">
                  <a:moveTo>
                    <a:pt x="278892" y="135153"/>
                  </a:moveTo>
                  <a:lnTo>
                    <a:pt x="268160" y="135153"/>
                  </a:lnTo>
                  <a:lnTo>
                    <a:pt x="268160" y="147993"/>
                  </a:lnTo>
                  <a:lnTo>
                    <a:pt x="278892" y="150152"/>
                  </a:lnTo>
                  <a:lnTo>
                    <a:pt x="278892" y="135153"/>
                  </a:lnTo>
                  <a:close/>
                </a:path>
                <a:path w="307339" h="152400">
                  <a:moveTo>
                    <a:pt x="278892" y="115824"/>
                  </a:moveTo>
                  <a:lnTo>
                    <a:pt x="268160" y="115824"/>
                  </a:lnTo>
                  <a:lnTo>
                    <a:pt x="268160" y="128714"/>
                  </a:lnTo>
                  <a:lnTo>
                    <a:pt x="278892" y="130873"/>
                  </a:lnTo>
                  <a:lnTo>
                    <a:pt x="278892" y="115824"/>
                  </a:lnTo>
                  <a:close/>
                </a:path>
                <a:path w="307339" h="152400">
                  <a:moveTo>
                    <a:pt x="278892" y="96520"/>
                  </a:moveTo>
                  <a:lnTo>
                    <a:pt x="268147" y="96520"/>
                  </a:lnTo>
                  <a:lnTo>
                    <a:pt x="268147" y="111544"/>
                  </a:lnTo>
                  <a:lnTo>
                    <a:pt x="278892" y="111544"/>
                  </a:lnTo>
                  <a:lnTo>
                    <a:pt x="278892" y="96520"/>
                  </a:lnTo>
                  <a:close/>
                </a:path>
                <a:path w="307339" h="152400">
                  <a:moveTo>
                    <a:pt x="278892" y="79362"/>
                  </a:moveTo>
                  <a:lnTo>
                    <a:pt x="268160" y="77190"/>
                  </a:lnTo>
                  <a:lnTo>
                    <a:pt x="268160" y="92240"/>
                  </a:lnTo>
                  <a:lnTo>
                    <a:pt x="278892" y="92240"/>
                  </a:lnTo>
                  <a:lnTo>
                    <a:pt x="278892" y="79362"/>
                  </a:lnTo>
                  <a:close/>
                </a:path>
                <a:path w="307339" h="152400">
                  <a:moveTo>
                    <a:pt x="278892" y="60045"/>
                  </a:moveTo>
                  <a:lnTo>
                    <a:pt x="268160" y="57924"/>
                  </a:lnTo>
                  <a:lnTo>
                    <a:pt x="268160" y="72923"/>
                  </a:lnTo>
                  <a:lnTo>
                    <a:pt x="278892" y="72923"/>
                  </a:lnTo>
                  <a:lnTo>
                    <a:pt x="278892" y="60045"/>
                  </a:lnTo>
                  <a:close/>
                </a:path>
                <a:path w="307339" h="152400">
                  <a:moveTo>
                    <a:pt x="278892" y="40728"/>
                  </a:moveTo>
                  <a:lnTo>
                    <a:pt x="268160" y="38595"/>
                  </a:lnTo>
                  <a:lnTo>
                    <a:pt x="268160" y="53632"/>
                  </a:lnTo>
                  <a:lnTo>
                    <a:pt x="278892" y="55765"/>
                  </a:lnTo>
                  <a:lnTo>
                    <a:pt x="278892" y="40728"/>
                  </a:lnTo>
                  <a:close/>
                </a:path>
                <a:path w="307339" h="152400">
                  <a:moveTo>
                    <a:pt x="278892" y="21450"/>
                  </a:moveTo>
                  <a:lnTo>
                    <a:pt x="268160" y="19291"/>
                  </a:lnTo>
                  <a:lnTo>
                    <a:pt x="268160" y="34315"/>
                  </a:lnTo>
                  <a:lnTo>
                    <a:pt x="278892" y="36436"/>
                  </a:lnTo>
                  <a:lnTo>
                    <a:pt x="278892" y="21450"/>
                  </a:lnTo>
                  <a:close/>
                </a:path>
                <a:path w="307339" h="152400">
                  <a:moveTo>
                    <a:pt x="291757" y="137312"/>
                  </a:moveTo>
                  <a:lnTo>
                    <a:pt x="283197" y="135153"/>
                  </a:lnTo>
                  <a:lnTo>
                    <a:pt x="283197" y="150152"/>
                  </a:lnTo>
                  <a:lnTo>
                    <a:pt x="291757" y="150152"/>
                  </a:lnTo>
                  <a:lnTo>
                    <a:pt x="291757" y="137312"/>
                  </a:lnTo>
                  <a:close/>
                </a:path>
                <a:path w="307339" h="152400">
                  <a:moveTo>
                    <a:pt x="291757" y="117983"/>
                  </a:moveTo>
                  <a:lnTo>
                    <a:pt x="283197" y="115824"/>
                  </a:lnTo>
                  <a:lnTo>
                    <a:pt x="283197" y="130873"/>
                  </a:lnTo>
                  <a:lnTo>
                    <a:pt x="291757" y="130873"/>
                  </a:lnTo>
                  <a:lnTo>
                    <a:pt x="291757" y="117983"/>
                  </a:lnTo>
                  <a:close/>
                </a:path>
                <a:path w="307339" h="152400">
                  <a:moveTo>
                    <a:pt x="291757" y="98679"/>
                  </a:moveTo>
                  <a:lnTo>
                    <a:pt x="283197" y="96520"/>
                  </a:lnTo>
                  <a:lnTo>
                    <a:pt x="283197" y="111531"/>
                  </a:lnTo>
                  <a:lnTo>
                    <a:pt x="291757" y="111531"/>
                  </a:lnTo>
                  <a:lnTo>
                    <a:pt x="291757" y="98679"/>
                  </a:lnTo>
                  <a:close/>
                </a:path>
                <a:path w="307339" h="152400">
                  <a:moveTo>
                    <a:pt x="291757" y="79362"/>
                  </a:moveTo>
                  <a:lnTo>
                    <a:pt x="283197" y="79362"/>
                  </a:lnTo>
                  <a:lnTo>
                    <a:pt x="283197" y="94386"/>
                  </a:lnTo>
                  <a:lnTo>
                    <a:pt x="291757" y="94386"/>
                  </a:lnTo>
                  <a:lnTo>
                    <a:pt x="291757" y="79362"/>
                  </a:lnTo>
                  <a:close/>
                </a:path>
                <a:path w="307339" h="152400">
                  <a:moveTo>
                    <a:pt x="291757" y="60045"/>
                  </a:moveTo>
                  <a:lnTo>
                    <a:pt x="283197" y="60045"/>
                  </a:lnTo>
                  <a:lnTo>
                    <a:pt x="283197" y="75082"/>
                  </a:lnTo>
                  <a:lnTo>
                    <a:pt x="291757" y="75082"/>
                  </a:lnTo>
                  <a:lnTo>
                    <a:pt x="291757" y="60045"/>
                  </a:lnTo>
                  <a:close/>
                </a:path>
                <a:path w="307339" h="152400">
                  <a:moveTo>
                    <a:pt x="291757" y="40728"/>
                  </a:moveTo>
                  <a:lnTo>
                    <a:pt x="283197" y="40728"/>
                  </a:lnTo>
                  <a:lnTo>
                    <a:pt x="283197" y="55765"/>
                  </a:lnTo>
                  <a:lnTo>
                    <a:pt x="291757" y="55765"/>
                  </a:lnTo>
                  <a:lnTo>
                    <a:pt x="291757" y="40728"/>
                  </a:lnTo>
                  <a:close/>
                </a:path>
                <a:path w="307339" h="152400">
                  <a:moveTo>
                    <a:pt x="291757" y="23583"/>
                  </a:moveTo>
                  <a:lnTo>
                    <a:pt x="283197" y="21450"/>
                  </a:lnTo>
                  <a:lnTo>
                    <a:pt x="283197" y="36436"/>
                  </a:lnTo>
                  <a:lnTo>
                    <a:pt x="291757" y="36436"/>
                  </a:lnTo>
                  <a:lnTo>
                    <a:pt x="291757" y="23583"/>
                  </a:lnTo>
                  <a:close/>
                </a:path>
                <a:path w="307339" h="152400">
                  <a:moveTo>
                    <a:pt x="306755" y="137312"/>
                  </a:moveTo>
                  <a:lnTo>
                    <a:pt x="296087" y="137312"/>
                  </a:lnTo>
                  <a:lnTo>
                    <a:pt x="296087" y="150152"/>
                  </a:lnTo>
                  <a:lnTo>
                    <a:pt x="306755" y="152298"/>
                  </a:lnTo>
                  <a:lnTo>
                    <a:pt x="306755" y="137312"/>
                  </a:lnTo>
                  <a:close/>
                </a:path>
                <a:path w="307339" h="152400">
                  <a:moveTo>
                    <a:pt x="306755" y="117983"/>
                  </a:moveTo>
                  <a:lnTo>
                    <a:pt x="296087" y="117983"/>
                  </a:lnTo>
                  <a:lnTo>
                    <a:pt x="296087" y="130873"/>
                  </a:lnTo>
                  <a:lnTo>
                    <a:pt x="306755" y="132994"/>
                  </a:lnTo>
                  <a:lnTo>
                    <a:pt x="306755" y="117983"/>
                  </a:lnTo>
                  <a:close/>
                </a:path>
                <a:path w="307339" h="152400">
                  <a:moveTo>
                    <a:pt x="306755" y="98679"/>
                  </a:moveTo>
                  <a:lnTo>
                    <a:pt x="296087" y="98679"/>
                  </a:lnTo>
                  <a:lnTo>
                    <a:pt x="296087" y="111531"/>
                  </a:lnTo>
                  <a:lnTo>
                    <a:pt x="306755" y="113677"/>
                  </a:lnTo>
                  <a:lnTo>
                    <a:pt x="306755" y="98679"/>
                  </a:lnTo>
                  <a:close/>
                </a:path>
                <a:path w="307339" h="152400">
                  <a:moveTo>
                    <a:pt x="306755" y="79362"/>
                  </a:moveTo>
                  <a:lnTo>
                    <a:pt x="296087" y="79362"/>
                  </a:lnTo>
                  <a:lnTo>
                    <a:pt x="296087" y="94386"/>
                  </a:lnTo>
                  <a:lnTo>
                    <a:pt x="306755" y="94386"/>
                  </a:lnTo>
                  <a:lnTo>
                    <a:pt x="306755" y="79362"/>
                  </a:lnTo>
                  <a:close/>
                </a:path>
                <a:path w="307339" h="152400">
                  <a:moveTo>
                    <a:pt x="306755" y="62204"/>
                  </a:moveTo>
                  <a:lnTo>
                    <a:pt x="296087" y="60045"/>
                  </a:lnTo>
                  <a:lnTo>
                    <a:pt x="296087" y="75069"/>
                  </a:lnTo>
                  <a:lnTo>
                    <a:pt x="306755" y="77190"/>
                  </a:lnTo>
                  <a:lnTo>
                    <a:pt x="306755" y="62204"/>
                  </a:lnTo>
                  <a:close/>
                </a:path>
                <a:path w="307339" h="152400">
                  <a:moveTo>
                    <a:pt x="306755" y="42887"/>
                  </a:moveTo>
                  <a:lnTo>
                    <a:pt x="296087" y="42887"/>
                  </a:lnTo>
                  <a:lnTo>
                    <a:pt x="296087" y="55765"/>
                  </a:lnTo>
                  <a:lnTo>
                    <a:pt x="306755" y="57924"/>
                  </a:lnTo>
                  <a:lnTo>
                    <a:pt x="306755" y="42887"/>
                  </a:lnTo>
                  <a:close/>
                </a:path>
                <a:path w="307339" h="152400">
                  <a:moveTo>
                    <a:pt x="306755" y="23583"/>
                  </a:moveTo>
                  <a:lnTo>
                    <a:pt x="296087" y="23583"/>
                  </a:lnTo>
                  <a:lnTo>
                    <a:pt x="296087" y="36436"/>
                  </a:lnTo>
                  <a:lnTo>
                    <a:pt x="306755" y="38595"/>
                  </a:lnTo>
                  <a:lnTo>
                    <a:pt x="306755" y="235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052834" y="4515802"/>
              <a:ext cx="321945" cy="156845"/>
            </a:xfrm>
            <a:custGeom>
              <a:avLst/>
              <a:gdLst/>
              <a:ahLst/>
              <a:cxnLst/>
              <a:rect l="l" t="t" r="r" b="b"/>
              <a:pathLst>
                <a:path w="321945" h="156845">
                  <a:moveTo>
                    <a:pt x="12852" y="2159"/>
                  </a:moveTo>
                  <a:lnTo>
                    <a:pt x="0" y="0"/>
                  </a:lnTo>
                  <a:lnTo>
                    <a:pt x="0" y="15049"/>
                  </a:lnTo>
                  <a:lnTo>
                    <a:pt x="12852" y="17183"/>
                  </a:lnTo>
                  <a:lnTo>
                    <a:pt x="12852" y="2159"/>
                  </a:lnTo>
                  <a:close/>
                </a:path>
                <a:path w="321945" h="156845">
                  <a:moveTo>
                    <a:pt x="184505" y="133032"/>
                  </a:moveTo>
                  <a:lnTo>
                    <a:pt x="171627" y="133032"/>
                  </a:lnTo>
                  <a:lnTo>
                    <a:pt x="171627" y="148043"/>
                  </a:lnTo>
                  <a:lnTo>
                    <a:pt x="184505" y="148043"/>
                  </a:lnTo>
                  <a:lnTo>
                    <a:pt x="184505" y="133032"/>
                  </a:lnTo>
                  <a:close/>
                </a:path>
                <a:path w="321945" h="156845">
                  <a:moveTo>
                    <a:pt x="184505" y="113728"/>
                  </a:moveTo>
                  <a:lnTo>
                    <a:pt x="171627" y="111569"/>
                  </a:lnTo>
                  <a:lnTo>
                    <a:pt x="171627" y="126580"/>
                  </a:lnTo>
                  <a:lnTo>
                    <a:pt x="184505" y="128727"/>
                  </a:lnTo>
                  <a:lnTo>
                    <a:pt x="184505" y="113728"/>
                  </a:lnTo>
                  <a:close/>
                </a:path>
                <a:path w="321945" h="156845">
                  <a:moveTo>
                    <a:pt x="184505" y="94411"/>
                  </a:moveTo>
                  <a:lnTo>
                    <a:pt x="171627" y="92240"/>
                  </a:lnTo>
                  <a:lnTo>
                    <a:pt x="171627" y="107289"/>
                  </a:lnTo>
                  <a:lnTo>
                    <a:pt x="184505" y="109435"/>
                  </a:lnTo>
                  <a:lnTo>
                    <a:pt x="184505" y="94411"/>
                  </a:lnTo>
                  <a:close/>
                </a:path>
                <a:path w="321945" h="156845">
                  <a:moveTo>
                    <a:pt x="184505" y="75095"/>
                  </a:moveTo>
                  <a:lnTo>
                    <a:pt x="171627" y="72974"/>
                  </a:lnTo>
                  <a:lnTo>
                    <a:pt x="171627" y="87972"/>
                  </a:lnTo>
                  <a:lnTo>
                    <a:pt x="184505" y="90119"/>
                  </a:lnTo>
                  <a:lnTo>
                    <a:pt x="184505" y="75095"/>
                  </a:lnTo>
                  <a:close/>
                </a:path>
                <a:path w="321945" h="156845">
                  <a:moveTo>
                    <a:pt x="184505" y="53644"/>
                  </a:moveTo>
                  <a:lnTo>
                    <a:pt x="171627" y="53644"/>
                  </a:lnTo>
                  <a:lnTo>
                    <a:pt x="171627" y="68681"/>
                  </a:lnTo>
                  <a:lnTo>
                    <a:pt x="184505" y="68681"/>
                  </a:lnTo>
                  <a:lnTo>
                    <a:pt x="184505" y="53644"/>
                  </a:lnTo>
                  <a:close/>
                </a:path>
                <a:path w="321945" h="156845">
                  <a:moveTo>
                    <a:pt x="184505" y="34340"/>
                  </a:moveTo>
                  <a:lnTo>
                    <a:pt x="171627" y="34340"/>
                  </a:lnTo>
                  <a:lnTo>
                    <a:pt x="171627" y="49377"/>
                  </a:lnTo>
                  <a:lnTo>
                    <a:pt x="184505" y="49377"/>
                  </a:lnTo>
                  <a:lnTo>
                    <a:pt x="184505" y="34340"/>
                  </a:lnTo>
                  <a:close/>
                </a:path>
                <a:path w="321945" h="156845">
                  <a:moveTo>
                    <a:pt x="184505" y="15049"/>
                  </a:moveTo>
                  <a:lnTo>
                    <a:pt x="171627" y="15049"/>
                  </a:lnTo>
                  <a:lnTo>
                    <a:pt x="171627" y="30060"/>
                  </a:lnTo>
                  <a:lnTo>
                    <a:pt x="184505" y="30060"/>
                  </a:lnTo>
                  <a:lnTo>
                    <a:pt x="184505" y="15049"/>
                  </a:lnTo>
                  <a:close/>
                </a:path>
                <a:path w="321945" h="156845">
                  <a:moveTo>
                    <a:pt x="199517" y="133032"/>
                  </a:moveTo>
                  <a:lnTo>
                    <a:pt x="186626" y="133032"/>
                  </a:lnTo>
                  <a:lnTo>
                    <a:pt x="186626" y="148043"/>
                  </a:lnTo>
                  <a:lnTo>
                    <a:pt x="199517" y="148043"/>
                  </a:lnTo>
                  <a:lnTo>
                    <a:pt x="199517" y="133032"/>
                  </a:lnTo>
                  <a:close/>
                </a:path>
                <a:path w="321945" h="156845">
                  <a:moveTo>
                    <a:pt x="199517" y="113728"/>
                  </a:moveTo>
                  <a:lnTo>
                    <a:pt x="186626" y="113728"/>
                  </a:lnTo>
                  <a:lnTo>
                    <a:pt x="186626" y="128739"/>
                  </a:lnTo>
                  <a:lnTo>
                    <a:pt x="199517" y="128739"/>
                  </a:lnTo>
                  <a:lnTo>
                    <a:pt x="199517" y="113728"/>
                  </a:lnTo>
                  <a:close/>
                </a:path>
                <a:path w="321945" h="156845">
                  <a:moveTo>
                    <a:pt x="199517" y="94411"/>
                  </a:moveTo>
                  <a:lnTo>
                    <a:pt x="186626" y="94411"/>
                  </a:lnTo>
                  <a:lnTo>
                    <a:pt x="186626" y="109435"/>
                  </a:lnTo>
                  <a:lnTo>
                    <a:pt x="199517" y="109435"/>
                  </a:lnTo>
                  <a:lnTo>
                    <a:pt x="199517" y="94411"/>
                  </a:lnTo>
                  <a:close/>
                </a:path>
                <a:path w="321945" h="156845">
                  <a:moveTo>
                    <a:pt x="199517" y="75095"/>
                  </a:moveTo>
                  <a:lnTo>
                    <a:pt x="186626" y="75095"/>
                  </a:lnTo>
                  <a:lnTo>
                    <a:pt x="186626" y="90131"/>
                  </a:lnTo>
                  <a:lnTo>
                    <a:pt x="199517" y="90131"/>
                  </a:lnTo>
                  <a:lnTo>
                    <a:pt x="199517" y="75095"/>
                  </a:lnTo>
                  <a:close/>
                </a:path>
                <a:path w="321945" h="156845">
                  <a:moveTo>
                    <a:pt x="199517" y="55778"/>
                  </a:moveTo>
                  <a:lnTo>
                    <a:pt x="186626" y="53644"/>
                  </a:lnTo>
                  <a:lnTo>
                    <a:pt x="186626" y="68681"/>
                  </a:lnTo>
                  <a:lnTo>
                    <a:pt x="199517" y="70815"/>
                  </a:lnTo>
                  <a:lnTo>
                    <a:pt x="199517" y="55778"/>
                  </a:lnTo>
                  <a:close/>
                </a:path>
                <a:path w="321945" h="156845">
                  <a:moveTo>
                    <a:pt x="199517" y="36499"/>
                  </a:moveTo>
                  <a:lnTo>
                    <a:pt x="186626" y="34340"/>
                  </a:lnTo>
                  <a:lnTo>
                    <a:pt x="186626" y="49364"/>
                  </a:lnTo>
                  <a:lnTo>
                    <a:pt x="199517" y="51485"/>
                  </a:lnTo>
                  <a:lnTo>
                    <a:pt x="199517" y="36499"/>
                  </a:lnTo>
                  <a:close/>
                </a:path>
                <a:path w="321945" h="156845">
                  <a:moveTo>
                    <a:pt x="199517" y="17183"/>
                  </a:moveTo>
                  <a:lnTo>
                    <a:pt x="186626" y="15049"/>
                  </a:lnTo>
                  <a:lnTo>
                    <a:pt x="186626" y="30060"/>
                  </a:lnTo>
                  <a:lnTo>
                    <a:pt x="199517" y="32219"/>
                  </a:lnTo>
                  <a:lnTo>
                    <a:pt x="199517" y="17183"/>
                  </a:lnTo>
                  <a:close/>
                </a:path>
                <a:path w="321945" h="156845">
                  <a:moveTo>
                    <a:pt x="214553" y="135166"/>
                  </a:moveTo>
                  <a:lnTo>
                    <a:pt x="203784" y="135166"/>
                  </a:lnTo>
                  <a:lnTo>
                    <a:pt x="203784" y="150215"/>
                  </a:lnTo>
                  <a:lnTo>
                    <a:pt x="214553" y="150215"/>
                  </a:lnTo>
                  <a:lnTo>
                    <a:pt x="214553" y="135166"/>
                  </a:lnTo>
                  <a:close/>
                </a:path>
                <a:path w="321945" h="156845">
                  <a:moveTo>
                    <a:pt x="214553" y="115887"/>
                  </a:moveTo>
                  <a:lnTo>
                    <a:pt x="203784" y="113728"/>
                  </a:lnTo>
                  <a:lnTo>
                    <a:pt x="203784" y="128727"/>
                  </a:lnTo>
                  <a:lnTo>
                    <a:pt x="214553" y="130873"/>
                  </a:lnTo>
                  <a:lnTo>
                    <a:pt x="214553" y="115887"/>
                  </a:lnTo>
                  <a:close/>
                </a:path>
                <a:path w="321945" h="156845">
                  <a:moveTo>
                    <a:pt x="214553" y="94411"/>
                  </a:moveTo>
                  <a:lnTo>
                    <a:pt x="203784" y="94411"/>
                  </a:lnTo>
                  <a:lnTo>
                    <a:pt x="203784" y="109435"/>
                  </a:lnTo>
                  <a:lnTo>
                    <a:pt x="214553" y="111569"/>
                  </a:lnTo>
                  <a:lnTo>
                    <a:pt x="214553" y="94411"/>
                  </a:lnTo>
                  <a:close/>
                </a:path>
                <a:path w="321945" h="156845">
                  <a:moveTo>
                    <a:pt x="214553" y="77254"/>
                  </a:moveTo>
                  <a:lnTo>
                    <a:pt x="203784" y="75095"/>
                  </a:lnTo>
                  <a:lnTo>
                    <a:pt x="203784" y="90119"/>
                  </a:lnTo>
                  <a:lnTo>
                    <a:pt x="214553" y="92240"/>
                  </a:lnTo>
                  <a:lnTo>
                    <a:pt x="214553" y="77254"/>
                  </a:lnTo>
                  <a:close/>
                </a:path>
                <a:path w="321945" h="156845">
                  <a:moveTo>
                    <a:pt x="214553" y="55778"/>
                  </a:moveTo>
                  <a:lnTo>
                    <a:pt x="203784" y="55778"/>
                  </a:lnTo>
                  <a:lnTo>
                    <a:pt x="203784" y="70815"/>
                  </a:lnTo>
                  <a:lnTo>
                    <a:pt x="214553" y="70815"/>
                  </a:lnTo>
                  <a:lnTo>
                    <a:pt x="214553" y="55778"/>
                  </a:lnTo>
                  <a:close/>
                </a:path>
                <a:path w="321945" h="156845">
                  <a:moveTo>
                    <a:pt x="214553" y="36499"/>
                  </a:moveTo>
                  <a:lnTo>
                    <a:pt x="203784" y="36499"/>
                  </a:lnTo>
                  <a:lnTo>
                    <a:pt x="203784" y="51498"/>
                  </a:lnTo>
                  <a:lnTo>
                    <a:pt x="214553" y="51498"/>
                  </a:lnTo>
                  <a:lnTo>
                    <a:pt x="214553" y="36499"/>
                  </a:lnTo>
                  <a:close/>
                </a:path>
                <a:path w="321945" h="156845">
                  <a:moveTo>
                    <a:pt x="214553" y="17183"/>
                  </a:moveTo>
                  <a:lnTo>
                    <a:pt x="203784" y="17183"/>
                  </a:lnTo>
                  <a:lnTo>
                    <a:pt x="203784" y="32219"/>
                  </a:lnTo>
                  <a:lnTo>
                    <a:pt x="214553" y="32219"/>
                  </a:lnTo>
                  <a:lnTo>
                    <a:pt x="214553" y="17183"/>
                  </a:lnTo>
                  <a:close/>
                </a:path>
                <a:path w="321945" h="156845">
                  <a:moveTo>
                    <a:pt x="229565" y="135166"/>
                  </a:moveTo>
                  <a:lnTo>
                    <a:pt x="218859" y="135166"/>
                  </a:lnTo>
                  <a:lnTo>
                    <a:pt x="218859" y="150215"/>
                  </a:lnTo>
                  <a:lnTo>
                    <a:pt x="229565" y="150215"/>
                  </a:lnTo>
                  <a:lnTo>
                    <a:pt x="229565" y="135166"/>
                  </a:lnTo>
                  <a:close/>
                </a:path>
                <a:path w="321945" h="156845">
                  <a:moveTo>
                    <a:pt x="229565" y="115887"/>
                  </a:moveTo>
                  <a:lnTo>
                    <a:pt x="218859" y="115887"/>
                  </a:lnTo>
                  <a:lnTo>
                    <a:pt x="218859" y="130886"/>
                  </a:lnTo>
                  <a:lnTo>
                    <a:pt x="229565" y="130886"/>
                  </a:lnTo>
                  <a:lnTo>
                    <a:pt x="229565" y="115887"/>
                  </a:lnTo>
                  <a:close/>
                </a:path>
                <a:path w="321945" h="156845">
                  <a:moveTo>
                    <a:pt x="229565" y="96570"/>
                  </a:moveTo>
                  <a:lnTo>
                    <a:pt x="218859" y="96570"/>
                  </a:lnTo>
                  <a:lnTo>
                    <a:pt x="218859" y="111569"/>
                  </a:lnTo>
                  <a:lnTo>
                    <a:pt x="229565" y="111569"/>
                  </a:lnTo>
                  <a:lnTo>
                    <a:pt x="229565" y="96570"/>
                  </a:lnTo>
                  <a:close/>
                </a:path>
                <a:path w="321945" h="156845">
                  <a:moveTo>
                    <a:pt x="229565" y="77254"/>
                  </a:moveTo>
                  <a:lnTo>
                    <a:pt x="218859" y="77254"/>
                  </a:lnTo>
                  <a:lnTo>
                    <a:pt x="218859" y="92252"/>
                  </a:lnTo>
                  <a:lnTo>
                    <a:pt x="229565" y="92252"/>
                  </a:lnTo>
                  <a:lnTo>
                    <a:pt x="229565" y="77254"/>
                  </a:lnTo>
                  <a:close/>
                </a:path>
                <a:path w="321945" h="156845">
                  <a:moveTo>
                    <a:pt x="229565" y="57937"/>
                  </a:moveTo>
                  <a:lnTo>
                    <a:pt x="218859" y="57937"/>
                  </a:lnTo>
                  <a:lnTo>
                    <a:pt x="218859" y="70815"/>
                  </a:lnTo>
                  <a:lnTo>
                    <a:pt x="229565" y="72974"/>
                  </a:lnTo>
                  <a:lnTo>
                    <a:pt x="229565" y="57937"/>
                  </a:lnTo>
                  <a:close/>
                </a:path>
                <a:path w="321945" h="156845">
                  <a:moveTo>
                    <a:pt x="229565" y="38633"/>
                  </a:moveTo>
                  <a:lnTo>
                    <a:pt x="218859" y="36499"/>
                  </a:lnTo>
                  <a:lnTo>
                    <a:pt x="218859" y="51485"/>
                  </a:lnTo>
                  <a:lnTo>
                    <a:pt x="229565" y="53644"/>
                  </a:lnTo>
                  <a:lnTo>
                    <a:pt x="229565" y="38633"/>
                  </a:lnTo>
                  <a:close/>
                </a:path>
                <a:path w="321945" h="156845">
                  <a:moveTo>
                    <a:pt x="229565" y="19342"/>
                  </a:moveTo>
                  <a:lnTo>
                    <a:pt x="218859" y="17183"/>
                  </a:lnTo>
                  <a:lnTo>
                    <a:pt x="218859" y="32219"/>
                  </a:lnTo>
                  <a:lnTo>
                    <a:pt x="229565" y="32219"/>
                  </a:lnTo>
                  <a:lnTo>
                    <a:pt x="229565" y="19342"/>
                  </a:lnTo>
                  <a:close/>
                </a:path>
                <a:path w="321945" h="156845">
                  <a:moveTo>
                    <a:pt x="244563" y="137325"/>
                  </a:moveTo>
                  <a:lnTo>
                    <a:pt x="233870" y="137325"/>
                  </a:lnTo>
                  <a:lnTo>
                    <a:pt x="233870" y="150202"/>
                  </a:lnTo>
                  <a:lnTo>
                    <a:pt x="244563" y="152361"/>
                  </a:lnTo>
                  <a:lnTo>
                    <a:pt x="244563" y="137325"/>
                  </a:lnTo>
                  <a:close/>
                </a:path>
                <a:path w="321945" h="156845">
                  <a:moveTo>
                    <a:pt x="244563" y="118021"/>
                  </a:moveTo>
                  <a:lnTo>
                    <a:pt x="233870" y="115887"/>
                  </a:lnTo>
                  <a:lnTo>
                    <a:pt x="233870" y="130873"/>
                  </a:lnTo>
                  <a:lnTo>
                    <a:pt x="244563" y="133032"/>
                  </a:lnTo>
                  <a:lnTo>
                    <a:pt x="244563" y="118021"/>
                  </a:lnTo>
                  <a:close/>
                </a:path>
                <a:path w="321945" h="156845">
                  <a:moveTo>
                    <a:pt x="244563" y="98691"/>
                  </a:moveTo>
                  <a:lnTo>
                    <a:pt x="233870" y="96570"/>
                  </a:lnTo>
                  <a:lnTo>
                    <a:pt x="233870" y="111569"/>
                  </a:lnTo>
                  <a:lnTo>
                    <a:pt x="244563" y="111569"/>
                  </a:lnTo>
                  <a:lnTo>
                    <a:pt x="244563" y="98691"/>
                  </a:lnTo>
                  <a:close/>
                </a:path>
                <a:path w="321945" h="156845">
                  <a:moveTo>
                    <a:pt x="244563" y="79413"/>
                  </a:moveTo>
                  <a:lnTo>
                    <a:pt x="233870" y="77254"/>
                  </a:lnTo>
                  <a:lnTo>
                    <a:pt x="233870" y="92240"/>
                  </a:lnTo>
                  <a:lnTo>
                    <a:pt x="244563" y="94411"/>
                  </a:lnTo>
                  <a:lnTo>
                    <a:pt x="244563" y="79413"/>
                  </a:lnTo>
                  <a:close/>
                </a:path>
                <a:path w="321945" h="156845">
                  <a:moveTo>
                    <a:pt x="244563" y="60083"/>
                  </a:moveTo>
                  <a:lnTo>
                    <a:pt x="233870" y="57937"/>
                  </a:lnTo>
                  <a:lnTo>
                    <a:pt x="233870" y="72974"/>
                  </a:lnTo>
                  <a:lnTo>
                    <a:pt x="244563" y="72974"/>
                  </a:lnTo>
                  <a:lnTo>
                    <a:pt x="244563" y="60083"/>
                  </a:lnTo>
                  <a:close/>
                </a:path>
                <a:path w="321945" h="156845">
                  <a:moveTo>
                    <a:pt x="244563" y="38633"/>
                  </a:moveTo>
                  <a:lnTo>
                    <a:pt x="233870" y="38633"/>
                  </a:lnTo>
                  <a:lnTo>
                    <a:pt x="233870" y="53657"/>
                  </a:lnTo>
                  <a:lnTo>
                    <a:pt x="244563" y="53657"/>
                  </a:lnTo>
                  <a:lnTo>
                    <a:pt x="244563" y="38633"/>
                  </a:lnTo>
                  <a:close/>
                </a:path>
                <a:path w="321945" h="156845">
                  <a:moveTo>
                    <a:pt x="244563" y="19342"/>
                  </a:moveTo>
                  <a:lnTo>
                    <a:pt x="233870" y="19342"/>
                  </a:lnTo>
                  <a:lnTo>
                    <a:pt x="233870" y="34340"/>
                  </a:lnTo>
                  <a:lnTo>
                    <a:pt x="244563" y="34340"/>
                  </a:lnTo>
                  <a:lnTo>
                    <a:pt x="244563" y="19342"/>
                  </a:lnTo>
                  <a:close/>
                </a:path>
                <a:path w="321945" h="156845">
                  <a:moveTo>
                    <a:pt x="261708" y="137325"/>
                  </a:moveTo>
                  <a:lnTo>
                    <a:pt x="248869" y="137325"/>
                  </a:lnTo>
                  <a:lnTo>
                    <a:pt x="248869" y="152361"/>
                  </a:lnTo>
                  <a:lnTo>
                    <a:pt x="261708" y="152361"/>
                  </a:lnTo>
                  <a:lnTo>
                    <a:pt x="261708" y="137325"/>
                  </a:lnTo>
                  <a:close/>
                </a:path>
                <a:path w="321945" h="156845">
                  <a:moveTo>
                    <a:pt x="261708" y="118021"/>
                  </a:moveTo>
                  <a:lnTo>
                    <a:pt x="248869" y="118021"/>
                  </a:lnTo>
                  <a:lnTo>
                    <a:pt x="248869" y="133045"/>
                  </a:lnTo>
                  <a:lnTo>
                    <a:pt x="261708" y="133045"/>
                  </a:lnTo>
                  <a:lnTo>
                    <a:pt x="261708" y="118021"/>
                  </a:lnTo>
                  <a:close/>
                </a:path>
                <a:path w="321945" h="156845">
                  <a:moveTo>
                    <a:pt x="261708" y="98691"/>
                  </a:moveTo>
                  <a:lnTo>
                    <a:pt x="248869" y="98691"/>
                  </a:lnTo>
                  <a:lnTo>
                    <a:pt x="248869" y="113741"/>
                  </a:lnTo>
                  <a:lnTo>
                    <a:pt x="261708" y="113741"/>
                  </a:lnTo>
                  <a:lnTo>
                    <a:pt x="261708" y="98691"/>
                  </a:lnTo>
                  <a:close/>
                </a:path>
                <a:path w="321945" h="156845">
                  <a:moveTo>
                    <a:pt x="261708" y="79413"/>
                  </a:moveTo>
                  <a:lnTo>
                    <a:pt x="248869" y="79413"/>
                  </a:lnTo>
                  <a:lnTo>
                    <a:pt x="248869" y="94424"/>
                  </a:lnTo>
                  <a:lnTo>
                    <a:pt x="261708" y="94424"/>
                  </a:lnTo>
                  <a:lnTo>
                    <a:pt x="261708" y="79413"/>
                  </a:lnTo>
                  <a:close/>
                </a:path>
                <a:path w="321945" h="156845">
                  <a:moveTo>
                    <a:pt x="261708" y="60083"/>
                  </a:moveTo>
                  <a:lnTo>
                    <a:pt x="248869" y="60083"/>
                  </a:lnTo>
                  <a:lnTo>
                    <a:pt x="248869" y="75095"/>
                  </a:lnTo>
                  <a:lnTo>
                    <a:pt x="261708" y="75095"/>
                  </a:lnTo>
                  <a:lnTo>
                    <a:pt x="261708" y="60083"/>
                  </a:lnTo>
                  <a:close/>
                </a:path>
                <a:path w="321945" h="156845">
                  <a:moveTo>
                    <a:pt x="261708" y="40779"/>
                  </a:moveTo>
                  <a:lnTo>
                    <a:pt x="248869" y="40779"/>
                  </a:lnTo>
                  <a:lnTo>
                    <a:pt x="248869" y="53644"/>
                  </a:lnTo>
                  <a:lnTo>
                    <a:pt x="261708" y="55778"/>
                  </a:lnTo>
                  <a:lnTo>
                    <a:pt x="261708" y="40779"/>
                  </a:lnTo>
                  <a:close/>
                </a:path>
                <a:path w="321945" h="156845">
                  <a:moveTo>
                    <a:pt x="261708" y="21463"/>
                  </a:moveTo>
                  <a:lnTo>
                    <a:pt x="248869" y="19342"/>
                  </a:lnTo>
                  <a:lnTo>
                    <a:pt x="248869" y="34340"/>
                  </a:lnTo>
                  <a:lnTo>
                    <a:pt x="261708" y="36499"/>
                  </a:lnTo>
                  <a:lnTo>
                    <a:pt x="261708" y="21463"/>
                  </a:lnTo>
                  <a:close/>
                </a:path>
                <a:path w="321945" h="156845">
                  <a:moveTo>
                    <a:pt x="276707" y="139471"/>
                  </a:moveTo>
                  <a:lnTo>
                    <a:pt x="263893" y="139471"/>
                  </a:lnTo>
                  <a:lnTo>
                    <a:pt x="263893" y="152361"/>
                  </a:lnTo>
                  <a:lnTo>
                    <a:pt x="276707" y="154482"/>
                  </a:lnTo>
                  <a:lnTo>
                    <a:pt x="276707" y="139471"/>
                  </a:lnTo>
                  <a:close/>
                </a:path>
                <a:path w="321945" h="156845">
                  <a:moveTo>
                    <a:pt x="276707" y="120167"/>
                  </a:moveTo>
                  <a:lnTo>
                    <a:pt x="263893" y="118021"/>
                  </a:lnTo>
                  <a:lnTo>
                    <a:pt x="263893" y="133032"/>
                  </a:lnTo>
                  <a:lnTo>
                    <a:pt x="276707" y="135166"/>
                  </a:lnTo>
                  <a:lnTo>
                    <a:pt x="276707" y="120167"/>
                  </a:lnTo>
                  <a:close/>
                </a:path>
                <a:path w="321945" h="156845">
                  <a:moveTo>
                    <a:pt x="276707" y="100838"/>
                  </a:moveTo>
                  <a:lnTo>
                    <a:pt x="263893" y="98691"/>
                  </a:lnTo>
                  <a:lnTo>
                    <a:pt x="263893" y="113728"/>
                  </a:lnTo>
                  <a:lnTo>
                    <a:pt x="276707" y="113728"/>
                  </a:lnTo>
                  <a:lnTo>
                    <a:pt x="276707" y="100838"/>
                  </a:lnTo>
                  <a:close/>
                </a:path>
                <a:path w="321945" h="156845">
                  <a:moveTo>
                    <a:pt x="276707" y="79413"/>
                  </a:moveTo>
                  <a:lnTo>
                    <a:pt x="263893" y="79413"/>
                  </a:lnTo>
                  <a:lnTo>
                    <a:pt x="263893" y="94424"/>
                  </a:lnTo>
                  <a:lnTo>
                    <a:pt x="276707" y="94424"/>
                  </a:lnTo>
                  <a:lnTo>
                    <a:pt x="276707" y="79413"/>
                  </a:lnTo>
                  <a:close/>
                </a:path>
                <a:path w="321945" h="156845">
                  <a:moveTo>
                    <a:pt x="276707" y="62242"/>
                  </a:moveTo>
                  <a:lnTo>
                    <a:pt x="263893" y="60083"/>
                  </a:lnTo>
                  <a:lnTo>
                    <a:pt x="263893" y="75095"/>
                  </a:lnTo>
                  <a:lnTo>
                    <a:pt x="276707" y="77254"/>
                  </a:lnTo>
                  <a:lnTo>
                    <a:pt x="276707" y="62242"/>
                  </a:lnTo>
                  <a:close/>
                </a:path>
                <a:path w="321945" h="156845">
                  <a:moveTo>
                    <a:pt x="276707" y="42938"/>
                  </a:moveTo>
                  <a:lnTo>
                    <a:pt x="263893" y="40779"/>
                  </a:lnTo>
                  <a:lnTo>
                    <a:pt x="263893" y="55778"/>
                  </a:lnTo>
                  <a:lnTo>
                    <a:pt x="276707" y="55778"/>
                  </a:lnTo>
                  <a:lnTo>
                    <a:pt x="276707" y="42938"/>
                  </a:lnTo>
                  <a:close/>
                </a:path>
                <a:path w="321945" h="156845">
                  <a:moveTo>
                    <a:pt x="276707" y="21463"/>
                  </a:moveTo>
                  <a:lnTo>
                    <a:pt x="263893" y="21463"/>
                  </a:lnTo>
                  <a:lnTo>
                    <a:pt x="263893" y="36499"/>
                  </a:lnTo>
                  <a:lnTo>
                    <a:pt x="276707" y="36499"/>
                  </a:lnTo>
                  <a:lnTo>
                    <a:pt x="276707" y="21463"/>
                  </a:lnTo>
                  <a:close/>
                </a:path>
                <a:path w="321945" h="156845">
                  <a:moveTo>
                    <a:pt x="291769" y="139471"/>
                  </a:moveTo>
                  <a:lnTo>
                    <a:pt x="278904" y="139471"/>
                  </a:lnTo>
                  <a:lnTo>
                    <a:pt x="278904" y="154495"/>
                  </a:lnTo>
                  <a:lnTo>
                    <a:pt x="291769" y="154495"/>
                  </a:lnTo>
                  <a:lnTo>
                    <a:pt x="291769" y="139471"/>
                  </a:lnTo>
                  <a:close/>
                </a:path>
                <a:path w="321945" h="156845">
                  <a:moveTo>
                    <a:pt x="291769" y="120167"/>
                  </a:moveTo>
                  <a:lnTo>
                    <a:pt x="278904" y="120167"/>
                  </a:lnTo>
                  <a:lnTo>
                    <a:pt x="278904" y="135178"/>
                  </a:lnTo>
                  <a:lnTo>
                    <a:pt x="291769" y="135178"/>
                  </a:lnTo>
                  <a:lnTo>
                    <a:pt x="291769" y="120167"/>
                  </a:lnTo>
                  <a:close/>
                </a:path>
                <a:path w="321945" h="156845">
                  <a:moveTo>
                    <a:pt x="291769" y="100838"/>
                  </a:moveTo>
                  <a:lnTo>
                    <a:pt x="278904" y="100838"/>
                  </a:lnTo>
                  <a:lnTo>
                    <a:pt x="278904" y="115887"/>
                  </a:lnTo>
                  <a:lnTo>
                    <a:pt x="291769" y="115887"/>
                  </a:lnTo>
                  <a:lnTo>
                    <a:pt x="291769" y="100838"/>
                  </a:lnTo>
                  <a:close/>
                </a:path>
                <a:path w="321945" h="156845">
                  <a:moveTo>
                    <a:pt x="291769" y="81534"/>
                  </a:moveTo>
                  <a:lnTo>
                    <a:pt x="278904" y="81534"/>
                  </a:lnTo>
                  <a:lnTo>
                    <a:pt x="278904" y="94411"/>
                  </a:lnTo>
                  <a:lnTo>
                    <a:pt x="291769" y="96570"/>
                  </a:lnTo>
                  <a:lnTo>
                    <a:pt x="291769" y="81534"/>
                  </a:lnTo>
                  <a:close/>
                </a:path>
                <a:path w="321945" h="156845">
                  <a:moveTo>
                    <a:pt x="291769" y="62242"/>
                  </a:moveTo>
                  <a:lnTo>
                    <a:pt x="278904" y="62242"/>
                  </a:lnTo>
                  <a:lnTo>
                    <a:pt x="278904" y="77254"/>
                  </a:lnTo>
                  <a:lnTo>
                    <a:pt x="291769" y="77254"/>
                  </a:lnTo>
                  <a:lnTo>
                    <a:pt x="291769" y="62242"/>
                  </a:lnTo>
                  <a:close/>
                </a:path>
                <a:path w="321945" h="156845">
                  <a:moveTo>
                    <a:pt x="291769" y="42938"/>
                  </a:moveTo>
                  <a:lnTo>
                    <a:pt x="278904" y="42938"/>
                  </a:lnTo>
                  <a:lnTo>
                    <a:pt x="278904" y="57962"/>
                  </a:lnTo>
                  <a:lnTo>
                    <a:pt x="291769" y="57962"/>
                  </a:lnTo>
                  <a:lnTo>
                    <a:pt x="291769" y="42938"/>
                  </a:lnTo>
                  <a:close/>
                </a:path>
                <a:path w="321945" h="156845">
                  <a:moveTo>
                    <a:pt x="291769" y="23622"/>
                  </a:moveTo>
                  <a:lnTo>
                    <a:pt x="278904" y="23622"/>
                  </a:lnTo>
                  <a:lnTo>
                    <a:pt x="278904" y="36499"/>
                  </a:lnTo>
                  <a:lnTo>
                    <a:pt x="291769" y="38633"/>
                  </a:lnTo>
                  <a:lnTo>
                    <a:pt x="291769" y="23622"/>
                  </a:lnTo>
                  <a:close/>
                </a:path>
                <a:path w="321945" h="156845">
                  <a:moveTo>
                    <a:pt x="306781" y="141630"/>
                  </a:moveTo>
                  <a:lnTo>
                    <a:pt x="293890" y="141630"/>
                  </a:lnTo>
                  <a:lnTo>
                    <a:pt x="293890" y="154482"/>
                  </a:lnTo>
                  <a:lnTo>
                    <a:pt x="306781" y="156641"/>
                  </a:lnTo>
                  <a:lnTo>
                    <a:pt x="306781" y="141630"/>
                  </a:lnTo>
                  <a:close/>
                </a:path>
                <a:path w="321945" h="156845">
                  <a:moveTo>
                    <a:pt x="306781" y="122326"/>
                  </a:moveTo>
                  <a:lnTo>
                    <a:pt x="293890" y="120167"/>
                  </a:lnTo>
                  <a:lnTo>
                    <a:pt x="293890" y="135166"/>
                  </a:lnTo>
                  <a:lnTo>
                    <a:pt x="306781" y="137325"/>
                  </a:lnTo>
                  <a:lnTo>
                    <a:pt x="306781" y="122326"/>
                  </a:lnTo>
                  <a:close/>
                </a:path>
                <a:path w="321945" h="156845">
                  <a:moveTo>
                    <a:pt x="306781" y="103009"/>
                  </a:moveTo>
                  <a:lnTo>
                    <a:pt x="293890" y="100838"/>
                  </a:lnTo>
                  <a:lnTo>
                    <a:pt x="293890" y="115887"/>
                  </a:lnTo>
                  <a:lnTo>
                    <a:pt x="306781" y="115887"/>
                  </a:lnTo>
                  <a:lnTo>
                    <a:pt x="306781" y="103009"/>
                  </a:lnTo>
                  <a:close/>
                </a:path>
                <a:path w="321945" h="156845">
                  <a:moveTo>
                    <a:pt x="306781" y="83680"/>
                  </a:moveTo>
                  <a:lnTo>
                    <a:pt x="293890" y="81534"/>
                  </a:lnTo>
                  <a:lnTo>
                    <a:pt x="293890" y="96570"/>
                  </a:lnTo>
                  <a:lnTo>
                    <a:pt x="306781" y="96570"/>
                  </a:lnTo>
                  <a:lnTo>
                    <a:pt x="306781" y="83680"/>
                  </a:lnTo>
                  <a:close/>
                </a:path>
                <a:path w="321945" h="156845">
                  <a:moveTo>
                    <a:pt x="306781" y="64376"/>
                  </a:moveTo>
                  <a:lnTo>
                    <a:pt x="293890" y="62242"/>
                  </a:lnTo>
                  <a:lnTo>
                    <a:pt x="293890" y="77254"/>
                  </a:lnTo>
                  <a:lnTo>
                    <a:pt x="306781" y="79413"/>
                  </a:lnTo>
                  <a:lnTo>
                    <a:pt x="306781" y="64376"/>
                  </a:lnTo>
                  <a:close/>
                </a:path>
                <a:path w="321945" h="156845">
                  <a:moveTo>
                    <a:pt x="306781" y="45046"/>
                  </a:moveTo>
                  <a:lnTo>
                    <a:pt x="293890" y="42938"/>
                  </a:lnTo>
                  <a:lnTo>
                    <a:pt x="293890" y="57937"/>
                  </a:lnTo>
                  <a:lnTo>
                    <a:pt x="306781" y="60083"/>
                  </a:lnTo>
                  <a:lnTo>
                    <a:pt x="306781" y="45046"/>
                  </a:lnTo>
                  <a:close/>
                </a:path>
                <a:path w="321945" h="156845">
                  <a:moveTo>
                    <a:pt x="306781" y="25781"/>
                  </a:moveTo>
                  <a:lnTo>
                    <a:pt x="293890" y="23622"/>
                  </a:lnTo>
                  <a:lnTo>
                    <a:pt x="293890" y="38633"/>
                  </a:lnTo>
                  <a:lnTo>
                    <a:pt x="306781" y="38633"/>
                  </a:lnTo>
                  <a:lnTo>
                    <a:pt x="306781" y="25781"/>
                  </a:lnTo>
                  <a:close/>
                </a:path>
                <a:path w="321945" h="156845">
                  <a:moveTo>
                    <a:pt x="321779" y="141630"/>
                  </a:moveTo>
                  <a:lnTo>
                    <a:pt x="308927" y="141630"/>
                  </a:lnTo>
                  <a:lnTo>
                    <a:pt x="308927" y="156641"/>
                  </a:lnTo>
                  <a:lnTo>
                    <a:pt x="321779" y="156641"/>
                  </a:lnTo>
                  <a:lnTo>
                    <a:pt x="321779" y="141630"/>
                  </a:lnTo>
                  <a:close/>
                </a:path>
                <a:path w="321945" h="156845">
                  <a:moveTo>
                    <a:pt x="321779" y="122326"/>
                  </a:moveTo>
                  <a:lnTo>
                    <a:pt x="308927" y="122326"/>
                  </a:lnTo>
                  <a:lnTo>
                    <a:pt x="308927" y="137337"/>
                  </a:lnTo>
                  <a:lnTo>
                    <a:pt x="321779" y="137337"/>
                  </a:lnTo>
                  <a:lnTo>
                    <a:pt x="321779" y="122326"/>
                  </a:lnTo>
                  <a:close/>
                </a:path>
                <a:path w="321945" h="156845">
                  <a:moveTo>
                    <a:pt x="321779" y="103009"/>
                  </a:moveTo>
                  <a:lnTo>
                    <a:pt x="308927" y="103009"/>
                  </a:lnTo>
                  <a:lnTo>
                    <a:pt x="308927" y="118021"/>
                  </a:lnTo>
                  <a:lnTo>
                    <a:pt x="321779" y="118021"/>
                  </a:lnTo>
                  <a:lnTo>
                    <a:pt x="321779" y="103009"/>
                  </a:lnTo>
                  <a:close/>
                </a:path>
                <a:path w="321945" h="156845">
                  <a:moveTo>
                    <a:pt x="321779" y="83680"/>
                  </a:moveTo>
                  <a:lnTo>
                    <a:pt x="308940" y="83680"/>
                  </a:lnTo>
                  <a:lnTo>
                    <a:pt x="308940" y="96570"/>
                  </a:lnTo>
                  <a:lnTo>
                    <a:pt x="321779" y="98691"/>
                  </a:lnTo>
                  <a:lnTo>
                    <a:pt x="321779" y="83680"/>
                  </a:lnTo>
                  <a:close/>
                </a:path>
                <a:path w="321945" h="156845">
                  <a:moveTo>
                    <a:pt x="321779" y="64376"/>
                  </a:moveTo>
                  <a:lnTo>
                    <a:pt x="308927" y="64376"/>
                  </a:lnTo>
                  <a:lnTo>
                    <a:pt x="308927" y="79425"/>
                  </a:lnTo>
                  <a:lnTo>
                    <a:pt x="321779" y="79425"/>
                  </a:lnTo>
                  <a:lnTo>
                    <a:pt x="321779" y="64376"/>
                  </a:lnTo>
                  <a:close/>
                </a:path>
                <a:path w="321945" h="156845">
                  <a:moveTo>
                    <a:pt x="321779" y="45046"/>
                  </a:moveTo>
                  <a:lnTo>
                    <a:pt x="308927" y="45046"/>
                  </a:lnTo>
                  <a:lnTo>
                    <a:pt x="308927" y="60096"/>
                  </a:lnTo>
                  <a:lnTo>
                    <a:pt x="321779" y="60096"/>
                  </a:lnTo>
                  <a:lnTo>
                    <a:pt x="321779" y="45046"/>
                  </a:lnTo>
                  <a:close/>
                </a:path>
                <a:path w="321945" h="156845">
                  <a:moveTo>
                    <a:pt x="321779" y="25781"/>
                  </a:moveTo>
                  <a:lnTo>
                    <a:pt x="308927" y="25781"/>
                  </a:lnTo>
                  <a:lnTo>
                    <a:pt x="308927" y="40779"/>
                  </a:lnTo>
                  <a:lnTo>
                    <a:pt x="321779" y="40779"/>
                  </a:lnTo>
                  <a:lnTo>
                    <a:pt x="321779" y="257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72609" y="4502949"/>
              <a:ext cx="335280" cy="159385"/>
            </a:xfrm>
            <a:custGeom>
              <a:avLst/>
              <a:gdLst/>
              <a:ahLst/>
              <a:cxnLst/>
              <a:rect l="l" t="t" r="r" b="b"/>
              <a:pathLst>
                <a:path w="335279" h="159385">
                  <a:moveTo>
                    <a:pt x="12865" y="0"/>
                  </a:moveTo>
                  <a:lnTo>
                    <a:pt x="0" y="0"/>
                  </a:lnTo>
                  <a:lnTo>
                    <a:pt x="0" y="15011"/>
                  </a:lnTo>
                  <a:lnTo>
                    <a:pt x="12865" y="15011"/>
                  </a:lnTo>
                  <a:lnTo>
                    <a:pt x="12865" y="0"/>
                  </a:lnTo>
                  <a:close/>
                </a:path>
                <a:path w="335279" h="159385">
                  <a:moveTo>
                    <a:pt x="193078" y="135178"/>
                  </a:moveTo>
                  <a:lnTo>
                    <a:pt x="180225" y="135178"/>
                  </a:lnTo>
                  <a:lnTo>
                    <a:pt x="180225" y="150190"/>
                  </a:lnTo>
                  <a:lnTo>
                    <a:pt x="193078" y="150190"/>
                  </a:lnTo>
                  <a:lnTo>
                    <a:pt x="193078" y="135178"/>
                  </a:lnTo>
                  <a:close/>
                </a:path>
                <a:path w="335279" h="159385">
                  <a:moveTo>
                    <a:pt x="193078" y="113690"/>
                  </a:moveTo>
                  <a:lnTo>
                    <a:pt x="180225" y="113690"/>
                  </a:lnTo>
                  <a:lnTo>
                    <a:pt x="180225" y="128739"/>
                  </a:lnTo>
                  <a:lnTo>
                    <a:pt x="193078" y="130873"/>
                  </a:lnTo>
                  <a:lnTo>
                    <a:pt x="193078" y="113690"/>
                  </a:lnTo>
                  <a:close/>
                </a:path>
                <a:path w="335279" h="159385">
                  <a:moveTo>
                    <a:pt x="193078" y="94386"/>
                  </a:moveTo>
                  <a:lnTo>
                    <a:pt x="180225" y="92265"/>
                  </a:lnTo>
                  <a:lnTo>
                    <a:pt x="180225" y="109423"/>
                  </a:lnTo>
                  <a:lnTo>
                    <a:pt x="193078" y="109423"/>
                  </a:lnTo>
                  <a:lnTo>
                    <a:pt x="193078" y="94386"/>
                  </a:lnTo>
                  <a:close/>
                </a:path>
                <a:path w="335279" h="159385">
                  <a:moveTo>
                    <a:pt x="193078" y="75095"/>
                  </a:moveTo>
                  <a:lnTo>
                    <a:pt x="180225" y="72936"/>
                  </a:lnTo>
                  <a:lnTo>
                    <a:pt x="180225" y="90106"/>
                  </a:lnTo>
                  <a:lnTo>
                    <a:pt x="193078" y="90106"/>
                  </a:lnTo>
                  <a:lnTo>
                    <a:pt x="193078" y="75095"/>
                  </a:lnTo>
                  <a:close/>
                </a:path>
                <a:path w="335279" h="159385">
                  <a:moveTo>
                    <a:pt x="193078" y="53632"/>
                  </a:moveTo>
                  <a:lnTo>
                    <a:pt x="180225" y="53632"/>
                  </a:lnTo>
                  <a:lnTo>
                    <a:pt x="180225" y="68643"/>
                  </a:lnTo>
                  <a:lnTo>
                    <a:pt x="193078" y="68643"/>
                  </a:lnTo>
                  <a:lnTo>
                    <a:pt x="193078" y="53632"/>
                  </a:lnTo>
                  <a:close/>
                </a:path>
                <a:path w="335279" h="159385">
                  <a:moveTo>
                    <a:pt x="193078" y="34315"/>
                  </a:moveTo>
                  <a:lnTo>
                    <a:pt x="180225" y="32194"/>
                  </a:lnTo>
                  <a:lnTo>
                    <a:pt x="180225" y="47193"/>
                  </a:lnTo>
                  <a:lnTo>
                    <a:pt x="193078" y="49352"/>
                  </a:lnTo>
                  <a:lnTo>
                    <a:pt x="193078" y="34315"/>
                  </a:lnTo>
                  <a:close/>
                </a:path>
                <a:path w="335279" h="159385">
                  <a:moveTo>
                    <a:pt x="193078" y="15011"/>
                  </a:moveTo>
                  <a:lnTo>
                    <a:pt x="180225" y="12852"/>
                  </a:lnTo>
                  <a:lnTo>
                    <a:pt x="180225" y="27901"/>
                  </a:lnTo>
                  <a:lnTo>
                    <a:pt x="193078" y="30035"/>
                  </a:lnTo>
                  <a:lnTo>
                    <a:pt x="193078" y="15011"/>
                  </a:lnTo>
                  <a:close/>
                </a:path>
                <a:path w="335279" h="159385">
                  <a:moveTo>
                    <a:pt x="208089" y="135178"/>
                  </a:moveTo>
                  <a:lnTo>
                    <a:pt x="195224" y="135178"/>
                  </a:lnTo>
                  <a:lnTo>
                    <a:pt x="195224" y="150177"/>
                  </a:lnTo>
                  <a:lnTo>
                    <a:pt x="208089" y="152323"/>
                  </a:lnTo>
                  <a:lnTo>
                    <a:pt x="208089" y="135178"/>
                  </a:lnTo>
                  <a:close/>
                </a:path>
                <a:path w="335279" h="159385">
                  <a:moveTo>
                    <a:pt x="208089" y="115862"/>
                  </a:moveTo>
                  <a:lnTo>
                    <a:pt x="195224" y="115862"/>
                  </a:lnTo>
                  <a:lnTo>
                    <a:pt x="195224" y="130873"/>
                  </a:lnTo>
                  <a:lnTo>
                    <a:pt x="208089" y="130873"/>
                  </a:lnTo>
                  <a:lnTo>
                    <a:pt x="208089" y="115862"/>
                  </a:lnTo>
                  <a:close/>
                </a:path>
                <a:path w="335279" h="159385">
                  <a:moveTo>
                    <a:pt x="208089" y="94386"/>
                  </a:moveTo>
                  <a:lnTo>
                    <a:pt x="195224" y="94386"/>
                  </a:lnTo>
                  <a:lnTo>
                    <a:pt x="195224" y="109423"/>
                  </a:lnTo>
                  <a:lnTo>
                    <a:pt x="208089" y="111544"/>
                  </a:lnTo>
                  <a:lnTo>
                    <a:pt x="208089" y="94386"/>
                  </a:lnTo>
                  <a:close/>
                </a:path>
                <a:path w="335279" h="159385">
                  <a:moveTo>
                    <a:pt x="208089" y="75095"/>
                  </a:moveTo>
                  <a:lnTo>
                    <a:pt x="195224" y="75095"/>
                  </a:lnTo>
                  <a:lnTo>
                    <a:pt x="195224" y="90106"/>
                  </a:lnTo>
                  <a:lnTo>
                    <a:pt x="208089" y="92265"/>
                  </a:lnTo>
                  <a:lnTo>
                    <a:pt x="208089" y="75095"/>
                  </a:lnTo>
                  <a:close/>
                </a:path>
                <a:path w="335279" h="159385">
                  <a:moveTo>
                    <a:pt x="208089" y="55791"/>
                  </a:moveTo>
                  <a:lnTo>
                    <a:pt x="195224" y="53632"/>
                  </a:lnTo>
                  <a:lnTo>
                    <a:pt x="195224" y="70789"/>
                  </a:lnTo>
                  <a:lnTo>
                    <a:pt x="208089" y="70789"/>
                  </a:lnTo>
                  <a:lnTo>
                    <a:pt x="208089" y="55791"/>
                  </a:lnTo>
                  <a:close/>
                </a:path>
                <a:path w="335279" h="159385">
                  <a:moveTo>
                    <a:pt x="208089" y="34315"/>
                  </a:moveTo>
                  <a:lnTo>
                    <a:pt x="195224" y="34315"/>
                  </a:lnTo>
                  <a:lnTo>
                    <a:pt x="195224" y="49352"/>
                  </a:lnTo>
                  <a:lnTo>
                    <a:pt x="208089" y="51485"/>
                  </a:lnTo>
                  <a:lnTo>
                    <a:pt x="208089" y="34315"/>
                  </a:lnTo>
                  <a:close/>
                </a:path>
                <a:path w="335279" h="159385">
                  <a:moveTo>
                    <a:pt x="208089" y="15011"/>
                  </a:moveTo>
                  <a:lnTo>
                    <a:pt x="195224" y="15011"/>
                  </a:lnTo>
                  <a:lnTo>
                    <a:pt x="195224" y="30060"/>
                  </a:lnTo>
                  <a:lnTo>
                    <a:pt x="208089" y="30060"/>
                  </a:lnTo>
                  <a:lnTo>
                    <a:pt x="208089" y="15011"/>
                  </a:lnTo>
                  <a:close/>
                </a:path>
                <a:path w="335279" h="159385">
                  <a:moveTo>
                    <a:pt x="225285" y="137299"/>
                  </a:moveTo>
                  <a:lnTo>
                    <a:pt x="212369" y="137299"/>
                  </a:lnTo>
                  <a:lnTo>
                    <a:pt x="212369" y="152349"/>
                  </a:lnTo>
                  <a:lnTo>
                    <a:pt x="225285" y="152349"/>
                  </a:lnTo>
                  <a:lnTo>
                    <a:pt x="225285" y="137299"/>
                  </a:lnTo>
                  <a:close/>
                </a:path>
                <a:path w="335279" h="159385">
                  <a:moveTo>
                    <a:pt x="225285" y="115862"/>
                  </a:moveTo>
                  <a:lnTo>
                    <a:pt x="212369" y="115862"/>
                  </a:lnTo>
                  <a:lnTo>
                    <a:pt x="212369" y="130873"/>
                  </a:lnTo>
                  <a:lnTo>
                    <a:pt x="225285" y="133019"/>
                  </a:lnTo>
                  <a:lnTo>
                    <a:pt x="225285" y="115862"/>
                  </a:lnTo>
                  <a:close/>
                </a:path>
                <a:path w="335279" h="159385">
                  <a:moveTo>
                    <a:pt x="225285" y="96532"/>
                  </a:moveTo>
                  <a:lnTo>
                    <a:pt x="212369" y="96532"/>
                  </a:lnTo>
                  <a:lnTo>
                    <a:pt x="212369" y="111544"/>
                  </a:lnTo>
                  <a:lnTo>
                    <a:pt x="225285" y="111544"/>
                  </a:lnTo>
                  <a:lnTo>
                    <a:pt x="225285" y="96532"/>
                  </a:lnTo>
                  <a:close/>
                </a:path>
                <a:path w="335279" h="159385">
                  <a:moveTo>
                    <a:pt x="225285" y="77228"/>
                  </a:moveTo>
                  <a:lnTo>
                    <a:pt x="212369" y="77228"/>
                  </a:lnTo>
                  <a:lnTo>
                    <a:pt x="212369" y="92278"/>
                  </a:lnTo>
                  <a:lnTo>
                    <a:pt x="225285" y="92278"/>
                  </a:lnTo>
                  <a:lnTo>
                    <a:pt x="225285" y="77228"/>
                  </a:lnTo>
                  <a:close/>
                </a:path>
                <a:path w="335279" h="159385">
                  <a:moveTo>
                    <a:pt x="225285" y="57899"/>
                  </a:moveTo>
                  <a:lnTo>
                    <a:pt x="212369" y="55791"/>
                  </a:lnTo>
                  <a:lnTo>
                    <a:pt x="212369" y="70789"/>
                  </a:lnTo>
                  <a:lnTo>
                    <a:pt x="225285" y="72936"/>
                  </a:lnTo>
                  <a:lnTo>
                    <a:pt x="225285" y="57899"/>
                  </a:lnTo>
                  <a:close/>
                </a:path>
                <a:path w="335279" h="159385">
                  <a:moveTo>
                    <a:pt x="225285" y="36474"/>
                  </a:moveTo>
                  <a:lnTo>
                    <a:pt x="212369" y="36474"/>
                  </a:lnTo>
                  <a:lnTo>
                    <a:pt x="212369" y="51485"/>
                  </a:lnTo>
                  <a:lnTo>
                    <a:pt x="225285" y="51485"/>
                  </a:lnTo>
                  <a:lnTo>
                    <a:pt x="225285" y="36474"/>
                  </a:lnTo>
                  <a:close/>
                </a:path>
                <a:path w="335279" h="159385">
                  <a:moveTo>
                    <a:pt x="225285" y="17157"/>
                  </a:moveTo>
                  <a:lnTo>
                    <a:pt x="212369" y="15011"/>
                  </a:lnTo>
                  <a:lnTo>
                    <a:pt x="212369" y="30035"/>
                  </a:lnTo>
                  <a:lnTo>
                    <a:pt x="225285" y="32194"/>
                  </a:lnTo>
                  <a:lnTo>
                    <a:pt x="225285" y="17157"/>
                  </a:lnTo>
                  <a:close/>
                </a:path>
                <a:path w="335279" h="159385">
                  <a:moveTo>
                    <a:pt x="240271" y="137299"/>
                  </a:moveTo>
                  <a:lnTo>
                    <a:pt x="229539" y="137299"/>
                  </a:lnTo>
                  <a:lnTo>
                    <a:pt x="229539" y="152323"/>
                  </a:lnTo>
                  <a:lnTo>
                    <a:pt x="240271" y="154482"/>
                  </a:lnTo>
                  <a:lnTo>
                    <a:pt x="240271" y="137299"/>
                  </a:lnTo>
                  <a:close/>
                </a:path>
                <a:path w="335279" h="159385">
                  <a:moveTo>
                    <a:pt x="240271" y="118021"/>
                  </a:moveTo>
                  <a:lnTo>
                    <a:pt x="229539" y="118021"/>
                  </a:lnTo>
                  <a:lnTo>
                    <a:pt x="229539" y="133019"/>
                  </a:lnTo>
                  <a:lnTo>
                    <a:pt x="240271" y="133019"/>
                  </a:lnTo>
                  <a:lnTo>
                    <a:pt x="240271" y="118021"/>
                  </a:lnTo>
                  <a:close/>
                </a:path>
                <a:path w="335279" h="159385">
                  <a:moveTo>
                    <a:pt x="240271" y="98704"/>
                  </a:moveTo>
                  <a:lnTo>
                    <a:pt x="229539" y="96532"/>
                  </a:lnTo>
                  <a:lnTo>
                    <a:pt x="229539" y="111544"/>
                  </a:lnTo>
                  <a:lnTo>
                    <a:pt x="240271" y="113690"/>
                  </a:lnTo>
                  <a:lnTo>
                    <a:pt x="240271" y="98704"/>
                  </a:lnTo>
                  <a:close/>
                </a:path>
                <a:path w="335279" h="159385">
                  <a:moveTo>
                    <a:pt x="240271" y="77228"/>
                  </a:moveTo>
                  <a:lnTo>
                    <a:pt x="229539" y="77228"/>
                  </a:lnTo>
                  <a:lnTo>
                    <a:pt x="229539" y="92278"/>
                  </a:lnTo>
                  <a:lnTo>
                    <a:pt x="240271" y="92278"/>
                  </a:lnTo>
                  <a:lnTo>
                    <a:pt x="240271" y="77228"/>
                  </a:lnTo>
                  <a:close/>
                </a:path>
                <a:path w="335279" h="159385">
                  <a:moveTo>
                    <a:pt x="240271" y="57899"/>
                  </a:moveTo>
                  <a:lnTo>
                    <a:pt x="229539" y="57899"/>
                  </a:lnTo>
                  <a:lnTo>
                    <a:pt x="229539" y="72948"/>
                  </a:lnTo>
                  <a:lnTo>
                    <a:pt x="240271" y="72948"/>
                  </a:lnTo>
                  <a:lnTo>
                    <a:pt x="240271" y="57899"/>
                  </a:lnTo>
                  <a:close/>
                </a:path>
                <a:path w="335279" h="159385">
                  <a:moveTo>
                    <a:pt x="240271" y="38633"/>
                  </a:moveTo>
                  <a:lnTo>
                    <a:pt x="229539" y="36474"/>
                  </a:lnTo>
                  <a:lnTo>
                    <a:pt x="229539" y="51485"/>
                  </a:lnTo>
                  <a:lnTo>
                    <a:pt x="240271" y="53632"/>
                  </a:lnTo>
                  <a:lnTo>
                    <a:pt x="240271" y="38633"/>
                  </a:lnTo>
                  <a:close/>
                </a:path>
                <a:path w="335279" h="159385">
                  <a:moveTo>
                    <a:pt x="240271" y="17157"/>
                  </a:moveTo>
                  <a:lnTo>
                    <a:pt x="229539" y="17157"/>
                  </a:lnTo>
                  <a:lnTo>
                    <a:pt x="229539" y="32207"/>
                  </a:lnTo>
                  <a:lnTo>
                    <a:pt x="240271" y="32207"/>
                  </a:lnTo>
                  <a:lnTo>
                    <a:pt x="240271" y="17157"/>
                  </a:lnTo>
                  <a:close/>
                </a:path>
                <a:path w="335279" h="159385">
                  <a:moveTo>
                    <a:pt x="257467" y="139433"/>
                  </a:moveTo>
                  <a:lnTo>
                    <a:pt x="244551" y="139433"/>
                  </a:lnTo>
                  <a:lnTo>
                    <a:pt x="244551" y="154495"/>
                  </a:lnTo>
                  <a:lnTo>
                    <a:pt x="257467" y="154495"/>
                  </a:lnTo>
                  <a:lnTo>
                    <a:pt x="257467" y="139433"/>
                  </a:lnTo>
                  <a:close/>
                </a:path>
                <a:path w="335279" h="159385">
                  <a:moveTo>
                    <a:pt x="257467" y="120142"/>
                  </a:moveTo>
                  <a:lnTo>
                    <a:pt x="244563" y="118021"/>
                  </a:lnTo>
                  <a:lnTo>
                    <a:pt x="244563" y="133019"/>
                  </a:lnTo>
                  <a:lnTo>
                    <a:pt x="257467" y="135178"/>
                  </a:lnTo>
                  <a:lnTo>
                    <a:pt x="257467" y="120142"/>
                  </a:lnTo>
                  <a:close/>
                </a:path>
                <a:path w="335279" h="159385">
                  <a:moveTo>
                    <a:pt x="257467" y="98704"/>
                  </a:moveTo>
                  <a:lnTo>
                    <a:pt x="244551" y="98704"/>
                  </a:lnTo>
                  <a:lnTo>
                    <a:pt x="244551" y="113703"/>
                  </a:lnTo>
                  <a:lnTo>
                    <a:pt x="257467" y="113703"/>
                  </a:lnTo>
                  <a:lnTo>
                    <a:pt x="257467" y="98704"/>
                  </a:lnTo>
                  <a:close/>
                </a:path>
                <a:path w="335279" h="159385">
                  <a:moveTo>
                    <a:pt x="257467" y="79387"/>
                  </a:moveTo>
                  <a:lnTo>
                    <a:pt x="244563" y="77228"/>
                  </a:lnTo>
                  <a:lnTo>
                    <a:pt x="244563" y="92265"/>
                  </a:lnTo>
                  <a:lnTo>
                    <a:pt x="257467" y="94386"/>
                  </a:lnTo>
                  <a:lnTo>
                    <a:pt x="257467" y="79387"/>
                  </a:lnTo>
                  <a:close/>
                </a:path>
                <a:path w="335279" h="159385">
                  <a:moveTo>
                    <a:pt x="257467" y="60071"/>
                  </a:moveTo>
                  <a:lnTo>
                    <a:pt x="244563" y="57899"/>
                  </a:lnTo>
                  <a:lnTo>
                    <a:pt x="244563" y="72936"/>
                  </a:lnTo>
                  <a:lnTo>
                    <a:pt x="257467" y="75095"/>
                  </a:lnTo>
                  <a:lnTo>
                    <a:pt x="257467" y="60071"/>
                  </a:lnTo>
                  <a:close/>
                </a:path>
                <a:path w="335279" h="159385">
                  <a:moveTo>
                    <a:pt x="257467" y="38633"/>
                  </a:moveTo>
                  <a:lnTo>
                    <a:pt x="244551" y="38633"/>
                  </a:lnTo>
                  <a:lnTo>
                    <a:pt x="244551" y="53632"/>
                  </a:lnTo>
                  <a:lnTo>
                    <a:pt x="257467" y="53632"/>
                  </a:lnTo>
                  <a:lnTo>
                    <a:pt x="257467" y="38633"/>
                  </a:lnTo>
                  <a:close/>
                </a:path>
                <a:path w="335279" h="159385">
                  <a:moveTo>
                    <a:pt x="257467" y="19304"/>
                  </a:moveTo>
                  <a:lnTo>
                    <a:pt x="244563" y="17157"/>
                  </a:lnTo>
                  <a:lnTo>
                    <a:pt x="244563" y="32194"/>
                  </a:lnTo>
                  <a:lnTo>
                    <a:pt x="257467" y="34315"/>
                  </a:lnTo>
                  <a:lnTo>
                    <a:pt x="257467" y="19304"/>
                  </a:lnTo>
                  <a:close/>
                </a:path>
                <a:path w="335279" h="159385">
                  <a:moveTo>
                    <a:pt x="272503" y="139433"/>
                  </a:moveTo>
                  <a:lnTo>
                    <a:pt x="259562" y="139433"/>
                  </a:lnTo>
                  <a:lnTo>
                    <a:pt x="259562" y="154495"/>
                  </a:lnTo>
                  <a:lnTo>
                    <a:pt x="272503" y="154495"/>
                  </a:lnTo>
                  <a:lnTo>
                    <a:pt x="272503" y="139433"/>
                  </a:lnTo>
                  <a:close/>
                </a:path>
                <a:path w="335279" h="159385">
                  <a:moveTo>
                    <a:pt x="272503" y="120142"/>
                  </a:moveTo>
                  <a:lnTo>
                    <a:pt x="259562" y="120142"/>
                  </a:lnTo>
                  <a:lnTo>
                    <a:pt x="259562" y="135191"/>
                  </a:lnTo>
                  <a:lnTo>
                    <a:pt x="272503" y="135191"/>
                  </a:lnTo>
                  <a:lnTo>
                    <a:pt x="272503" y="120142"/>
                  </a:lnTo>
                  <a:close/>
                </a:path>
                <a:path w="335279" h="159385">
                  <a:moveTo>
                    <a:pt x="272503" y="100825"/>
                  </a:moveTo>
                  <a:lnTo>
                    <a:pt x="259562" y="98704"/>
                  </a:lnTo>
                  <a:lnTo>
                    <a:pt x="259562" y="113690"/>
                  </a:lnTo>
                  <a:lnTo>
                    <a:pt x="272503" y="115862"/>
                  </a:lnTo>
                  <a:lnTo>
                    <a:pt x="272503" y="100825"/>
                  </a:lnTo>
                  <a:close/>
                </a:path>
                <a:path w="335279" h="159385">
                  <a:moveTo>
                    <a:pt x="272503" y="79387"/>
                  </a:moveTo>
                  <a:lnTo>
                    <a:pt x="259562" y="79387"/>
                  </a:lnTo>
                  <a:lnTo>
                    <a:pt x="259562" y="94386"/>
                  </a:lnTo>
                  <a:lnTo>
                    <a:pt x="272503" y="94386"/>
                  </a:lnTo>
                  <a:lnTo>
                    <a:pt x="272503" y="79387"/>
                  </a:lnTo>
                  <a:close/>
                </a:path>
                <a:path w="335279" h="159385">
                  <a:moveTo>
                    <a:pt x="272503" y="60071"/>
                  </a:moveTo>
                  <a:lnTo>
                    <a:pt x="259562" y="60071"/>
                  </a:lnTo>
                  <a:lnTo>
                    <a:pt x="259562" y="75095"/>
                  </a:lnTo>
                  <a:lnTo>
                    <a:pt x="272503" y="75095"/>
                  </a:lnTo>
                  <a:lnTo>
                    <a:pt x="272503" y="60071"/>
                  </a:lnTo>
                  <a:close/>
                </a:path>
                <a:path w="335279" h="159385">
                  <a:moveTo>
                    <a:pt x="272503" y="40754"/>
                  </a:moveTo>
                  <a:lnTo>
                    <a:pt x="259562" y="38633"/>
                  </a:lnTo>
                  <a:lnTo>
                    <a:pt x="259562" y="53632"/>
                  </a:lnTo>
                  <a:lnTo>
                    <a:pt x="272503" y="55791"/>
                  </a:lnTo>
                  <a:lnTo>
                    <a:pt x="272503" y="40754"/>
                  </a:lnTo>
                  <a:close/>
                </a:path>
                <a:path w="335279" h="159385">
                  <a:moveTo>
                    <a:pt x="272503" y="21437"/>
                  </a:moveTo>
                  <a:lnTo>
                    <a:pt x="259562" y="19304"/>
                  </a:lnTo>
                  <a:lnTo>
                    <a:pt x="259562" y="34315"/>
                  </a:lnTo>
                  <a:lnTo>
                    <a:pt x="272503" y="36474"/>
                  </a:lnTo>
                  <a:lnTo>
                    <a:pt x="272503" y="21437"/>
                  </a:lnTo>
                  <a:close/>
                </a:path>
                <a:path w="335279" h="159385">
                  <a:moveTo>
                    <a:pt x="287515" y="141579"/>
                  </a:moveTo>
                  <a:lnTo>
                    <a:pt x="276733" y="139433"/>
                  </a:lnTo>
                  <a:lnTo>
                    <a:pt x="276733" y="154482"/>
                  </a:lnTo>
                  <a:lnTo>
                    <a:pt x="287515" y="156616"/>
                  </a:lnTo>
                  <a:lnTo>
                    <a:pt x="287515" y="141579"/>
                  </a:lnTo>
                  <a:close/>
                </a:path>
                <a:path w="335279" h="159385">
                  <a:moveTo>
                    <a:pt x="287515" y="122288"/>
                  </a:moveTo>
                  <a:lnTo>
                    <a:pt x="276733" y="120142"/>
                  </a:lnTo>
                  <a:lnTo>
                    <a:pt x="276733" y="135178"/>
                  </a:lnTo>
                  <a:lnTo>
                    <a:pt x="287515" y="137299"/>
                  </a:lnTo>
                  <a:lnTo>
                    <a:pt x="287515" y="122288"/>
                  </a:lnTo>
                  <a:close/>
                </a:path>
                <a:path w="335279" h="159385">
                  <a:moveTo>
                    <a:pt x="287515" y="100825"/>
                  </a:moveTo>
                  <a:lnTo>
                    <a:pt x="276733" y="100825"/>
                  </a:lnTo>
                  <a:lnTo>
                    <a:pt x="276733" y="115874"/>
                  </a:lnTo>
                  <a:lnTo>
                    <a:pt x="287515" y="115874"/>
                  </a:lnTo>
                  <a:lnTo>
                    <a:pt x="287515" y="100825"/>
                  </a:lnTo>
                  <a:close/>
                </a:path>
                <a:path w="335279" h="159385">
                  <a:moveTo>
                    <a:pt x="287515" y="81534"/>
                  </a:moveTo>
                  <a:lnTo>
                    <a:pt x="276733" y="79387"/>
                  </a:lnTo>
                  <a:lnTo>
                    <a:pt x="276733" y="94386"/>
                  </a:lnTo>
                  <a:lnTo>
                    <a:pt x="287515" y="96532"/>
                  </a:lnTo>
                  <a:lnTo>
                    <a:pt x="287515" y="81534"/>
                  </a:lnTo>
                  <a:close/>
                </a:path>
                <a:path w="335279" h="159385">
                  <a:moveTo>
                    <a:pt x="287515" y="62217"/>
                  </a:moveTo>
                  <a:lnTo>
                    <a:pt x="276733" y="60071"/>
                  </a:lnTo>
                  <a:lnTo>
                    <a:pt x="276733" y="77228"/>
                  </a:lnTo>
                  <a:lnTo>
                    <a:pt x="287515" y="77228"/>
                  </a:lnTo>
                  <a:lnTo>
                    <a:pt x="287515" y="62217"/>
                  </a:lnTo>
                  <a:close/>
                </a:path>
                <a:path w="335279" h="159385">
                  <a:moveTo>
                    <a:pt x="287515" y="42913"/>
                  </a:moveTo>
                  <a:lnTo>
                    <a:pt x="276733" y="40754"/>
                  </a:lnTo>
                  <a:lnTo>
                    <a:pt x="276733" y="55791"/>
                  </a:lnTo>
                  <a:lnTo>
                    <a:pt x="287515" y="57899"/>
                  </a:lnTo>
                  <a:lnTo>
                    <a:pt x="287515" y="42913"/>
                  </a:lnTo>
                  <a:close/>
                </a:path>
                <a:path w="335279" h="159385">
                  <a:moveTo>
                    <a:pt x="287515" y="21437"/>
                  </a:moveTo>
                  <a:lnTo>
                    <a:pt x="276733" y="21437"/>
                  </a:lnTo>
                  <a:lnTo>
                    <a:pt x="276733" y="36474"/>
                  </a:lnTo>
                  <a:lnTo>
                    <a:pt x="287515" y="36474"/>
                  </a:lnTo>
                  <a:lnTo>
                    <a:pt x="287515" y="21437"/>
                  </a:lnTo>
                  <a:close/>
                </a:path>
                <a:path w="335279" h="159385">
                  <a:moveTo>
                    <a:pt x="304660" y="141579"/>
                  </a:moveTo>
                  <a:lnTo>
                    <a:pt x="291731" y="141579"/>
                  </a:lnTo>
                  <a:lnTo>
                    <a:pt x="291731" y="156629"/>
                  </a:lnTo>
                  <a:lnTo>
                    <a:pt x="304660" y="156629"/>
                  </a:lnTo>
                  <a:lnTo>
                    <a:pt x="304660" y="141579"/>
                  </a:lnTo>
                  <a:close/>
                </a:path>
                <a:path w="335279" h="159385">
                  <a:moveTo>
                    <a:pt x="304660" y="122288"/>
                  </a:moveTo>
                  <a:lnTo>
                    <a:pt x="291731" y="122288"/>
                  </a:lnTo>
                  <a:lnTo>
                    <a:pt x="291731" y="137299"/>
                  </a:lnTo>
                  <a:lnTo>
                    <a:pt x="304660" y="137299"/>
                  </a:lnTo>
                  <a:lnTo>
                    <a:pt x="304660" y="122288"/>
                  </a:lnTo>
                  <a:close/>
                </a:path>
                <a:path w="335279" h="159385">
                  <a:moveTo>
                    <a:pt x="304660" y="102971"/>
                  </a:moveTo>
                  <a:lnTo>
                    <a:pt x="291731" y="100825"/>
                  </a:lnTo>
                  <a:lnTo>
                    <a:pt x="291731" y="115862"/>
                  </a:lnTo>
                  <a:lnTo>
                    <a:pt x="304660" y="118021"/>
                  </a:lnTo>
                  <a:lnTo>
                    <a:pt x="304660" y="102971"/>
                  </a:lnTo>
                  <a:close/>
                </a:path>
                <a:path w="335279" h="159385">
                  <a:moveTo>
                    <a:pt x="304660" y="81534"/>
                  </a:moveTo>
                  <a:lnTo>
                    <a:pt x="291731" y="81534"/>
                  </a:lnTo>
                  <a:lnTo>
                    <a:pt x="291731" y="96545"/>
                  </a:lnTo>
                  <a:lnTo>
                    <a:pt x="304660" y="96545"/>
                  </a:lnTo>
                  <a:lnTo>
                    <a:pt x="304660" y="81534"/>
                  </a:lnTo>
                  <a:close/>
                </a:path>
                <a:path w="335279" h="159385">
                  <a:moveTo>
                    <a:pt x="304660" y="62217"/>
                  </a:moveTo>
                  <a:lnTo>
                    <a:pt x="291731" y="62217"/>
                  </a:lnTo>
                  <a:lnTo>
                    <a:pt x="291731" y="77228"/>
                  </a:lnTo>
                  <a:lnTo>
                    <a:pt x="304660" y="77228"/>
                  </a:lnTo>
                  <a:lnTo>
                    <a:pt x="304660" y="62217"/>
                  </a:lnTo>
                  <a:close/>
                </a:path>
                <a:path w="335279" h="159385">
                  <a:moveTo>
                    <a:pt x="304660" y="42913"/>
                  </a:moveTo>
                  <a:lnTo>
                    <a:pt x="291731" y="42913"/>
                  </a:lnTo>
                  <a:lnTo>
                    <a:pt x="291731" y="57912"/>
                  </a:lnTo>
                  <a:lnTo>
                    <a:pt x="304660" y="57912"/>
                  </a:lnTo>
                  <a:lnTo>
                    <a:pt x="304660" y="42913"/>
                  </a:lnTo>
                  <a:close/>
                </a:path>
                <a:path w="335279" h="159385">
                  <a:moveTo>
                    <a:pt x="304660" y="23596"/>
                  </a:moveTo>
                  <a:lnTo>
                    <a:pt x="291731" y="21437"/>
                  </a:lnTo>
                  <a:lnTo>
                    <a:pt x="291731" y="36474"/>
                  </a:lnTo>
                  <a:lnTo>
                    <a:pt x="304660" y="38633"/>
                  </a:lnTo>
                  <a:lnTo>
                    <a:pt x="304660" y="23596"/>
                  </a:lnTo>
                  <a:close/>
                </a:path>
                <a:path w="335279" h="159385">
                  <a:moveTo>
                    <a:pt x="319659" y="143725"/>
                  </a:moveTo>
                  <a:lnTo>
                    <a:pt x="308927" y="141579"/>
                  </a:lnTo>
                  <a:lnTo>
                    <a:pt x="308927" y="156616"/>
                  </a:lnTo>
                  <a:lnTo>
                    <a:pt x="319659" y="158775"/>
                  </a:lnTo>
                  <a:lnTo>
                    <a:pt x="319659" y="143725"/>
                  </a:lnTo>
                  <a:close/>
                </a:path>
                <a:path w="335279" h="159385">
                  <a:moveTo>
                    <a:pt x="319659" y="124421"/>
                  </a:moveTo>
                  <a:lnTo>
                    <a:pt x="308927" y="122288"/>
                  </a:lnTo>
                  <a:lnTo>
                    <a:pt x="308927" y="137299"/>
                  </a:lnTo>
                  <a:lnTo>
                    <a:pt x="319659" y="139433"/>
                  </a:lnTo>
                  <a:lnTo>
                    <a:pt x="319659" y="124421"/>
                  </a:lnTo>
                  <a:close/>
                </a:path>
                <a:path w="335279" h="159385">
                  <a:moveTo>
                    <a:pt x="319659" y="102971"/>
                  </a:moveTo>
                  <a:lnTo>
                    <a:pt x="308914" y="102971"/>
                  </a:lnTo>
                  <a:lnTo>
                    <a:pt x="308914" y="118021"/>
                  </a:lnTo>
                  <a:lnTo>
                    <a:pt x="319659" y="118021"/>
                  </a:lnTo>
                  <a:lnTo>
                    <a:pt x="319659" y="102971"/>
                  </a:lnTo>
                  <a:close/>
                </a:path>
                <a:path w="335279" h="159385">
                  <a:moveTo>
                    <a:pt x="319659" y="83667"/>
                  </a:moveTo>
                  <a:lnTo>
                    <a:pt x="308914" y="83667"/>
                  </a:lnTo>
                  <a:lnTo>
                    <a:pt x="308914" y="98717"/>
                  </a:lnTo>
                  <a:lnTo>
                    <a:pt x="319659" y="98717"/>
                  </a:lnTo>
                  <a:lnTo>
                    <a:pt x="319659" y="83667"/>
                  </a:lnTo>
                  <a:close/>
                </a:path>
                <a:path w="335279" h="159385">
                  <a:moveTo>
                    <a:pt x="319659" y="64338"/>
                  </a:moveTo>
                  <a:lnTo>
                    <a:pt x="308927" y="62217"/>
                  </a:lnTo>
                  <a:lnTo>
                    <a:pt x="308927" y="77228"/>
                  </a:lnTo>
                  <a:lnTo>
                    <a:pt x="319659" y="79387"/>
                  </a:lnTo>
                  <a:lnTo>
                    <a:pt x="319659" y="64338"/>
                  </a:lnTo>
                  <a:close/>
                </a:path>
                <a:path w="335279" h="159385">
                  <a:moveTo>
                    <a:pt x="319659" y="45072"/>
                  </a:moveTo>
                  <a:lnTo>
                    <a:pt x="308927" y="42913"/>
                  </a:lnTo>
                  <a:lnTo>
                    <a:pt x="308927" y="57899"/>
                  </a:lnTo>
                  <a:lnTo>
                    <a:pt x="319659" y="60071"/>
                  </a:lnTo>
                  <a:lnTo>
                    <a:pt x="319659" y="45072"/>
                  </a:lnTo>
                  <a:close/>
                </a:path>
                <a:path w="335279" h="159385">
                  <a:moveTo>
                    <a:pt x="319659" y="23596"/>
                  </a:moveTo>
                  <a:lnTo>
                    <a:pt x="308914" y="23596"/>
                  </a:lnTo>
                  <a:lnTo>
                    <a:pt x="308914" y="38633"/>
                  </a:lnTo>
                  <a:lnTo>
                    <a:pt x="319659" y="38633"/>
                  </a:lnTo>
                  <a:lnTo>
                    <a:pt x="319659" y="23596"/>
                  </a:lnTo>
                  <a:close/>
                </a:path>
                <a:path w="335279" h="159385">
                  <a:moveTo>
                    <a:pt x="334670" y="143725"/>
                  </a:moveTo>
                  <a:lnTo>
                    <a:pt x="323926" y="143725"/>
                  </a:lnTo>
                  <a:lnTo>
                    <a:pt x="323926" y="158775"/>
                  </a:lnTo>
                  <a:lnTo>
                    <a:pt x="334670" y="158775"/>
                  </a:lnTo>
                  <a:lnTo>
                    <a:pt x="334670" y="143725"/>
                  </a:lnTo>
                  <a:close/>
                </a:path>
                <a:path w="335279" h="159385">
                  <a:moveTo>
                    <a:pt x="334670" y="124421"/>
                  </a:moveTo>
                  <a:lnTo>
                    <a:pt x="323926" y="124421"/>
                  </a:lnTo>
                  <a:lnTo>
                    <a:pt x="323926" y="139446"/>
                  </a:lnTo>
                  <a:lnTo>
                    <a:pt x="334670" y="139446"/>
                  </a:lnTo>
                  <a:lnTo>
                    <a:pt x="334670" y="124421"/>
                  </a:lnTo>
                  <a:close/>
                </a:path>
                <a:path w="335279" h="159385">
                  <a:moveTo>
                    <a:pt x="334670" y="105092"/>
                  </a:moveTo>
                  <a:lnTo>
                    <a:pt x="323926" y="102971"/>
                  </a:lnTo>
                  <a:lnTo>
                    <a:pt x="323926" y="118021"/>
                  </a:lnTo>
                  <a:lnTo>
                    <a:pt x="334670" y="120142"/>
                  </a:lnTo>
                  <a:lnTo>
                    <a:pt x="334670" y="105092"/>
                  </a:lnTo>
                  <a:close/>
                </a:path>
                <a:path w="335279" h="159385">
                  <a:moveTo>
                    <a:pt x="334670" y="85826"/>
                  </a:moveTo>
                  <a:lnTo>
                    <a:pt x="323926" y="83667"/>
                  </a:lnTo>
                  <a:lnTo>
                    <a:pt x="323926" y="98704"/>
                  </a:lnTo>
                  <a:lnTo>
                    <a:pt x="334670" y="100825"/>
                  </a:lnTo>
                  <a:lnTo>
                    <a:pt x="334670" y="85826"/>
                  </a:lnTo>
                  <a:close/>
                </a:path>
                <a:path w="335279" h="159385">
                  <a:moveTo>
                    <a:pt x="334670" y="64338"/>
                  </a:moveTo>
                  <a:lnTo>
                    <a:pt x="323926" y="64338"/>
                  </a:lnTo>
                  <a:lnTo>
                    <a:pt x="323926" y="79387"/>
                  </a:lnTo>
                  <a:lnTo>
                    <a:pt x="334670" y="79387"/>
                  </a:lnTo>
                  <a:lnTo>
                    <a:pt x="334670" y="64338"/>
                  </a:lnTo>
                  <a:close/>
                </a:path>
                <a:path w="335279" h="159385">
                  <a:moveTo>
                    <a:pt x="334670" y="45072"/>
                  </a:moveTo>
                  <a:lnTo>
                    <a:pt x="323926" y="45072"/>
                  </a:lnTo>
                  <a:lnTo>
                    <a:pt x="323926" y="60096"/>
                  </a:lnTo>
                  <a:lnTo>
                    <a:pt x="334670" y="60096"/>
                  </a:lnTo>
                  <a:lnTo>
                    <a:pt x="334670" y="45072"/>
                  </a:lnTo>
                  <a:close/>
                </a:path>
                <a:path w="335279" h="159385">
                  <a:moveTo>
                    <a:pt x="334670" y="25742"/>
                  </a:moveTo>
                  <a:lnTo>
                    <a:pt x="323926" y="25742"/>
                  </a:lnTo>
                  <a:lnTo>
                    <a:pt x="323926" y="40754"/>
                  </a:lnTo>
                  <a:lnTo>
                    <a:pt x="334670" y="40754"/>
                  </a:lnTo>
                  <a:lnTo>
                    <a:pt x="334670" y="2574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683811" y="4502949"/>
              <a:ext cx="352425" cy="2703195"/>
            </a:xfrm>
            <a:custGeom>
              <a:avLst/>
              <a:gdLst/>
              <a:ahLst/>
              <a:cxnLst/>
              <a:rect l="l" t="t" r="r" b="b"/>
              <a:pathLst>
                <a:path w="352425" h="2703195">
                  <a:moveTo>
                    <a:pt x="12839" y="2683802"/>
                  </a:moveTo>
                  <a:lnTo>
                    <a:pt x="0" y="2688107"/>
                  </a:lnTo>
                  <a:lnTo>
                    <a:pt x="0" y="2703144"/>
                  </a:lnTo>
                  <a:lnTo>
                    <a:pt x="12839" y="2698839"/>
                  </a:lnTo>
                  <a:lnTo>
                    <a:pt x="12839" y="2683802"/>
                  </a:lnTo>
                  <a:close/>
                </a:path>
                <a:path w="352425" h="2703195">
                  <a:moveTo>
                    <a:pt x="201663" y="124421"/>
                  </a:moveTo>
                  <a:lnTo>
                    <a:pt x="188798" y="122288"/>
                  </a:lnTo>
                  <a:lnTo>
                    <a:pt x="188798" y="137299"/>
                  </a:lnTo>
                  <a:lnTo>
                    <a:pt x="201663" y="139433"/>
                  </a:lnTo>
                  <a:lnTo>
                    <a:pt x="201663" y="124421"/>
                  </a:lnTo>
                  <a:close/>
                </a:path>
                <a:path w="352425" h="2703195">
                  <a:moveTo>
                    <a:pt x="201663" y="102971"/>
                  </a:moveTo>
                  <a:lnTo>
                    <a:pt x="188798" y="100825"/>
                  </a:lnTo>
                  <a:lnTo>
                    <a:pt x="188798" y="118021"/>
                  </a:lnTo>
                  <a:lnTo>
                    <a:pt x="201663" y="118021"/>
                  </a:lnTo>
                  <a:lnTo>
                    <a:pt x="201663" y="102971"/>
                  </a:lnTo>
                  <a:close/>
                </a:path>
                <a:path w="352425" h="2703195">
                  <a:moveTo>
                    <a:pt x="201663" y="81534"/>
                  </a:moveTo>
                  <a:lnTo>
                    <a:pt x="188798" y="81534"/>
                  </a:lnTo>
                  <a:lnTo>
                    <a:pt x="188798" y="96545"/>
                  </a:lnTo>
                  <a:lnTo>
                    <a:pt x="201663" y="96545"/>
                  </a:lnTo>
                  <a:lnTo>
                    <a:pt x="201663" y="81534"/>
                  </a:lnTo>
                  <a:close/>
                </a:path>
                <a:path w="352425" h="2703195">
                  <a:moveTo>
                    <a:pt x="201663" y="62217"/>
                  </a:moveTo>
                  <a:lnTo>
                    <a:pt x="188798" y="60071"/>
                  </a:lnTo>
                  <a:lnTo>
                    <a:pt x="188798" y="77228"/>
                  </a:lnTo>
                  <a:lnTo>
                    <a:pt x="201663" y="77228"/>
                  </a:lnTo>
                  <a:lnTo>
                    <a:pt x="201663" y="62217"/>
                  </a:lnTo>
                  <a:close/>
                </a:path>
                <a:path w="352425" h="2703195">
                  <a:moveTo>
                    <a:pt x="201663" y="40754"/>
                  </a:moveTo>
                  <a:lnTo>
                    <a:pt x="188798" y="40754"/>
                  </a:lnTo>
                  <a:lnTo>
                    <a:pt x="188798" y="55778"/>
                  </a:lnTo>
                  <a:lnTo>
                    <a:pt x="201663" y="55778"/>
                  </a:lnTo>
                  <a:lnTo>
                    <a:pt x="201663" y="40754"/>
                  </a:lnTo>
                  <a:close/>
                </a:path>
                <a:path w="352425" h="2703195">
                  <a:moveTo>
                    <a:pt x="201663" y="19304"/>
                  </a:moveTo>
                  <a:lnTo>
                    <a:pt x="188798" y="19304"/>
                  </a:lnTo>
                  <a:lnTo>
                    <a:pt x="188798" y="34315"/>
                  </a:lnTo>
                  <a:lnTo>
                    <a:pt x="201663" y="36474"/>
                  </a:lnTo>
                  <a:lnTo>
                    <a:pt x="201663" y="19304"/>
                  </a:lnTo>
                  <a:close/>
                </a:path>
                <a:path w="352425" h="2703195">
                  <a:moveTo>
                    <a:pt x="201663" y="0"/>
                  </a:moveTo>
                  <a:lnTo>
                    <a:pt x="188798" y="0"/>
                  </a:lnTo>
                  <a:lnTo>
                    <a:pt x="188798" y="15011"/>
                  </a:lnTo>
                  <a:lnTo>
                    <a:pt x="201663" y="15011"/>
                  </a:lnTo>
                  <a:lnTo>
                    <a:pt x="201663" y="0"/>
                  </a:lnTo>
                  <a:close/>
                </a:path>
                <a:path w="352425" h="2703195">
                  <a:moveTo>
                    <a:pt x="218859" y="124421"/>
                  </a:moveTo>
                  <a:lnTo>
                    <a:pt x="205968" y="124421"/>
                  </a:lnTo>
                  <a:lnTo>
                    <a:pt x="205968" y="139446"/>
                  </a:lnTo>
                  <a:lnTo>
                    <a:pt x="218859" y="139446"/>
                  </a:lnTo>
                  <a:lnTo>
                    <a:pt x="218859" y="124421"/>
                  </a:lnTo>
                  <a:close/>
                </a:path>
                <a:path w="352425" h="2703195">
                  <a:moveTo>
                    <a:pt x="218859" y="102971"/>
                  </a:moveTo>
                  <a:lnTo>
                    <a:pt x="205968" y="102971"/>
                  </a:lnTo>
                  <a:lnTo>
                    <a:pt x="205968" y="118021"/>
                  </a:lnTo>
                  <a:lnTo>
                    <a:pt x="218859" y="120142"/>
                  </a:lnTo>
                  <a:lnTo>
                    <a:pt x="218859" y="102971"/>
                  </a:lnTo>
                  <a:close/>
                </a:path>
                <a:path w="352425" h="2703195">
                  <a:moveTo>
                    <a:pt x="218859" y="83667"/>
                  </a:moveTo>
                  <a:lnTo>
                    <a:pt x="205968" y="81534"/>
                  </a:lnTo>
                  <a:lnTo>
                    <a:pt x="205968" y="98704"/>
                  </a:lnTo>
                  <a:lnTo>
                    <a:pt x="218859" y="98704"/>
                  </a:lnTo>
                  <a:lnTo>
                    <a:pt x="218859" y="83667"/>
                  </a:lnTo>
                  <a:close/>
                </a:path>
                <a:path w="352425" h="2703195">
                  <a:moveTo>
                    <a:pt x="218859" y="62217"/>
                  </a:moveTo>
                  <a:lnTo>
                    <a:pt x="205968" y="62217"/>
                  </a:lnTo>
                  <a:lnTo>
                    <a:pt x="205968" y="77228"/>
                  </a:lnTo>
                  <a:lnTo>
                    <a:pt x="218859" y="77228"/>
                  </a:lnTo>
                  <a:lnTo>
                    <a:pt x="218859" y="62217"/>
                  </a:lnTo>
                  <a:close/>
                </a:path>
                <a:path w="352425" h="2703195">
                  <a:moveTo>
                    <a:pt x="218859" y="42913"/>
                  </a:moveTo>
                  <a:lnTo>
                    <a:pt x="205968" y="40754"/>
                  </a:lnTo>
                  <a:lnTo>
                    <a:pt x="205968" y="55791"/>
                  </a:lnTo>
                  <a:lnTo>
                    <a:pt x="218859" y="57899"/>
                  </a:lnTo>
                  <a:lnTo>
                    <a:pt x="218859" y="42913"/>
                  </a:lnTo>
                  <a:close/>
                </a:path>
                <a:path w="352425" h="2703195">
                  <a:moveTo>
                    <a:pt x="218859" y="21437"/>
                  </a:moveTo>
                  <a:lnTo>
                    <a:pt x="205968" y="19304"/>
                  </a:lnTo>
                  <a:lnTo>
                    <a:pt x="205968" y="36474"/>
                  </a:lnTo>
                  <a:lnTo>
                    <a:pt x="218859" y="36474"/>
                  </a:lnTo>
                  <a:lnTo>
                    <a:pt x="218859" y="21437"/>
                  </a:lnTo>
                  <a:close/>
                </a:path>
                <a:path w="352425" h="2703195">
                  <a:moveTo>
                    <a:pt x="218859" y="0"/>
                  </a:moveTo>
                  <a:lnTo>
                    <a:pt x="205968" y="0"/>
                  </a:lnTo>
                  <a:lnTo>
                    <a:pt x="205968" y="15011"/>
                  </a:lnTo>
                  <a:lnTo>
                    <a:pt x="218859" y="15011"/>
                  </a:lnTo>
                  <a:lnTo>
                    <a:pt x="218859" y="0"/>
                  </a:lnTo>
                  <a:close/>
                </a:path>
                <a:path w="352425" h="2703195">
                  <a:moveTo>
                    <a:pt x="235991" y="124421"/>
                  </a:moveTo>
                  <a:lnTo>
                    <a:pt x="223151" y="124421"/>
                  </a:lnTo>
                  <a:lnTo>
                    <a:pt x="223151" y="139446"/>
                  </a:lnTo>
                  <a:lnTo>
                    <a:pt x="235991" y="139446"/>
                  </a:lnTo>
                  <a:lnTo>
                    <a:pt x="235991" y="124421"/>
                  </a:lnTo>
                  <a:close/>
                </a:path>
                <a:path w="352425" h="2703195">
                  <a:moveTo>
                    <a:pt x="235991" y="105092"/>
                  </a:moveTo>
                  <a:lnTo>
                    <a:pt x="223151" y="105092"/>
                  </a:lnTo>
                  <a:lnTo>
                    <a:pt x="223151" y="120142"/>
                  </a:lnTo>
                  <a:lnTo>
                    <a:pt x="235991" y="120142"/>
                  </a:lnTo>
                  <a:lnTo>
                    <a:pt x="235991" y="105092"/>
                  </a:lnTo>
                  <a:close/>
                </a:path>
                <a:path w="352425" h="2703195">
                  <a:moveTo>
                    <a:pt x="235991" y="83667"/>
                  </a:moveTo>
                  <a:lnTo>
                    <a:pt x="223151" y="83667"/>
                  </a:lnTo>
                  <a:lnTo>
                    <a:pt x="223151" y="98704"/>
                  </a:lnTo>
                  <a:lnTo>
                    <a:pt x="235991" y="100825"/>
                  </a:lnTo>
                  <a:lnTo>
                    <a:pt x="235991" y="83667"/>
                  </a:lnTo>
                  <a:close/>
                </a:path>
                <a:path w="352425" h="2703195">
                  <a:moveTo>
                    <a:pt x="235991" y="64338"/>
                  </a:moveTo>
                  <a:lnTo>
                    <a:pt x="223151" y="62217"/>
                  </a:lnTo>
                  <a:lnTo>
                    <a:pt x="223151" y="77228"/>
                  </a:lnTo>
                  <a:lnTo>
                    <a:pt x="235991" y="79387"/>
                  </a:lnTo>
                  <a:lnTo>
                    <a:pt x="235991" y="64338"/>
                  </a:lnTo>
                  <a:close/>
                </a:path>
                <a:path w="352425" h="2703195">
                  <a:moveTo>
                    <a:pt x="235991" y="42913"/>
                  </a:moveTo>
                  <a:lnTo>
                    <a:pt x="223151" y="42913"/>
                  </a:lnTo>
                  <a:lnTo>
                    <a:pt x="223151" y="57899"/>
                  </a:lnTo>
                  <a:lnTo>
                    <a:pt x="235991" y="60071"/>
                  </a:lnTo>
                  <a:lnTo>
                    <a:pt x="235991" y="42913"/>
                  </a:lnTo>
                  <a:close/>
                </a:path>
                <a:path w="352425" h="2703195">
                  <a:moveTo>
                    <a:pt x="235991" y="23596"/>
                  </a:moveTo>
                  <a:lnTo>
                    <a:pt x="223151" y="21437"/>
                  </a:lnTo>
                  <a:lnTo>
                    <a:pt x="223151" y="36474"/>
                  </a:lnTo>
                  <a:lnTo>
                    <a:pt x="235991" y="38633"/>
                  </a:lnTo>
                  <a:lnTo>
                    <a:pt x="235991" y="23596"/>
                  </a:lnTo>
                  <a:close/>
                </a:path>
                <a:path w="352425" h="2703195">
                  <a:moveTo>
                    <a:pt x="235991" y="2159"/>
                  </a:moveTo>
                  <a:lnTo>
                    <a:pt x="223151" y="0"/>
                  </a:lnTo>
                  <a:lnTo>
                    <a:pt x="223151" y="17157"/>
                  </a:lnTo>
                  <a:lnTo>
                    <a:pt x="235991" y="17157"/>
                  </a:lnTo>
                  <a:lnTo>
                    <a:pt x="235991" y="2159"/>
                  </a:lnTo>
                  <a:close/>
                </a:path>
                <a:path w="352425" h="2703195">
                  <a:moveTo>
                    <a:pt x="253187" y="126580"/>
                  </a:moveTo>
                  <a:lnTo>
                    <a:pt x="240296" y="124421"/>
                  </a:lnTo>
                  <a:lnTo>
                    <a:pt x="240296" y="141579"/>
                  </a:lnTo>
                  <a:lnTo>
                    <a:pt x="253187" y="141579"/>
                  </a:lnTo>
                  <a:lnTo>
                    <a:pt x="253187" y="126580"/>
                  </a:lnTo>
                  <a:close/>
                </a:path>
                <a:path w="352425" h="2703195">
                  <a:moveTo>
                    <a:pt x="253187" y="107264"/>
                  </a:moveTo>
                  <a:lnTo>
                    <a:pt x="240296" y="105092"/>
                  </a:lnTo>
                  <a:lnTo>
                    <a:pt x="240296" y="120142"/>
                  </a:lnTo>
                  <a:lnTo>
                    <a:pt x="253187" y="122288"/>
                  </a:lnTo>
                  <a:lnTo>
                    <a:pt x="253187" y="107264"/>
                  </a:lnTo>
                  <a:close/>
                </a:path>
                <a:path w="352425" h="2703195">
                  <a:moveTo>
                    <a:pt x="253187" y="85826"/>
                  </a:moveTo>
                  <a:lnTo>
                    <a:pt x="240296" y="83667"/>
                  </a:lnTo>
                  <a:lnTo>
                    <a:pt x="240296" y="100825"/>
                  </a:lnTo>
                  <a:lnTo>
                    <a:pt x="253187" y="100825"/>
                  </a:lnTo>
                  <a:lnTo>
                    <a:pt x="253187" y="85826"/>
                  </a:lnTo>
                  <a:close/>
                </a:path>
                <a:path w="352425" h="2703195">
                  <a:moveTo>
                    <a:pt x="253187" y="64338"/>
                  </a:moveTo>
                  <a:lnTo>
                    <a:pt x="240296" y="64338"/>
                  </a:lnTo>
                  <a:lnTo>
                    <a:pt x="240296" y="79387"/>
                  </a:lnTo>
                  <a:lnTo>
                    <a:pt x="253187" y="79387"/>
                  </a:lnTo>
                  <a:lnTo>
                    <a:pt x="253187" y="64338"/>
                  </a:lnTo>
                  <a:close/>
                </a:path>
                <a:path w="352425" h="2703195">
                  <a:moveTo>
                    <a:pt x="253187" y="45072"/>
                  </a:moveTo>
                  <a:lnTo>
                    <a:pt x="240296" y="42913"/>
                  </a:lnTo>
                  <a:lnTo>
                    <a:pt x="240296" y="60071"/>
                  </a:lnTo>
                  <a:lnTo>
                    <a:pt x="253187" y="60071"/>
                  </a:lnTo>
                  <a:lnTo>
                    <a:pt x="253187" y="45072"/>
                  </a:lnTo>
                  <a:close/>
                </a:path>
                <a:path w="352425" h="2703195">
                  <a:moveTo>
                    <a:pt x="253187" y="23596"/>
                  </a:moveTo>
                  <a:lnTo>
                    <a:pt x="240296" y="23596"/>
                  </a:lnTo>
                  <a:lnTo>
                    <a:pt x="240296" y="38633"/>
                  </a:lnTo>
                  <a:lnTo>
                    <a:pt x="253187" y="40754"/>
                  </a:lnTo>
                  <a:lnTo>
                    <a:pt x="253187" y="23596"/>
                  </a:lnTo>
                  <a:close/>
                </a:path>
                <a:path w="352425" h="2703195">
                  <a:moveTo>
                    <a:pt x="253187" y="4292"/>
                  </a:moveTo>
                  <a:lnTo>
                    <a:pt x="240296" y="2159"/>
                  </a:lnTo>
                  <a:lnTo>
                    <a:pt x="240296" y="17157"/>
                  </a:lnTo>
                  <a:lnTo>
                    <a:pt x="253187" y="19304"/>
                  </a:lnTo>
                  <a:lnTo>
                    <a:pt x="253187" y="4292"/>
                  </a:lnTo>
                  <a:close/>
                </a:path>
                <a:path w="352425" h="2703195">
                  <a:moveTo>
                    <a:pt x="268185" y="126580"/>
                  </a:moveTo>
                  <a:lnTo>
                    <a:pt x="257441" y="126580"/>
                  </a:lnTo>
                  <a:lnTo>
                    <a:pt x="257441" y="141592"/>
                  </a:lnTo>
                  <a:lnTo>
                    <a:pt x="268185" y="141592"/>
                  </a:lnTo>
                  <a:lnTo>
                    <a:pt x="268185" y="126580"/>
                  </a:lnTo>
                  <a:close/>
                </a:path>
                <a:path w="352425" h="2703195">
                  <a:moveTo>
                    <a:pt x="268185" y="107264"/>
                  </a:moveTo>
                  <a:lnTo>
                    <a:pt x="257441" y="107264"/>
                  </a:lnTo>
                  <a:lnTo>
                    <a:pt x="257441" y="122288"/>
                  </a:lnTo>
                  <a:lnTo>
                    <a:pt x="268185" y="122288"/>
                  </a:lnTo>
                  <a:lnTo>
                    <a:pt x="268185" y="107264"/>
                  </a:lnTo>
                  <a:close/>
                </a:path>
                <a:path w="352425" h="2703195">
                  <a:moveTo>
                    <a:pt x="268185" y="85826"/>
                  </a:moveTo>
                  <a:lnTo>
                    <a:pt x="257454" y="85826"/>
                  </a:lnTo>
                  <a:lnTo>
                    <a:pt x="257454" y="100825"/>
                  </a:lnTo>
                  <a:lnTo>
                    <a:pt x="268185" y="102971"/>
                  </a:lnTo>
                  <a:lnTo>
                    <a:pt x="268185" y="85826"/>
                  </a:lnTo>
                  <a:close/>
                </a:path>
                <a:path w="352425" h="2703195">
                  <a:moveTo>
                    <a:pt x="268185" y="66497"/>
                  </a:moveTo>
                  <a:lnTo>
                    <a:pt x="257454" y="64338"/>
                  </a:lnTo>
                  <a:lnTo>
                    <a:pt x="257454" y="81534"/>
                  </a:lnTo>
                  <a:lnTo>
                    <a:pt x="268185" y="81534"/>
                  </a:lnTo>
                  <a:lnTo>
                    <a:pt x="268185" y="66497"/>
                  </a:lnTo>
                  <a:close/>
                </a:path>
                <a:path w="352425" h="2703195">
                  <a:moveTo>
                    <a:pt x="268185" y="45072"/>
                  </a:moveTo>
                  <a:lnTo>
                    <a:pt x="257454" y="45072"/>
                  </a:lnTo>
                  <a:lnTo>
                    <a:pt x="257454" y="60071"/>
                  </a:lnTo>
                  <a:lnTo>
                    <a:pt x="268185" y="62217"/>
                  </a:lnTo>
                  <a:lnTo>
                    <a:pt x="268185" y="45072"/>
                  </a:lnTo>
                  <a:close/>
                </a:path>
                <a:path w="352425" h="2703195">
                  <a:moveTo>
                    <a:pt x="268185" y="25742"/>
                  </a:moveTo>
                  <a:lnTo>
                    <a:pt x="257454" y="23596"/>
                  </a:lnTo>
                  <a:lnTo>
                    <a:pt x="257454" y="40754"/>
                  </a:lnTo>
                  <a:lnTo>
                    <a:pt x="268185" y="40754"/>
                  </a:lnTo>
                  <a:lnTo>
                    <a:pt x="268185" y="25742"/>
                  </a:lnTo>
                  <a:close/>
                </a:path>
                <a:path w="352425" h="2703195">
                  <a:moveTo>
                    <a:pt x="268185" y="4292"/>
                  </a:moveTo>
                  <a:lnTo>
                    <a:pt x="257441" y="4292"/>
                  </a:lnTo>
                  <a:lnTo>
                    <a:pt x="257441" y="19316"/>
                  </a:lnTo>
                  <a:lnTo>
                    <a:pt x="268185" y="19316"/>
                  </a:lnTo>
                  <a:lnTo>
                    <a:pt x="268185" y="4292"/>
                  </a:lnTo>
                  <a:close/>
                </a:path>
                <a:path w="352425" h="2703195">
                  <a:moveTo>
                    <a:pt x="285381" y="128739"/>
                  </a:moveTo>
                  <a:lnTo>
                    <a:pt x="272491" y="126580"/>
                  </a:lnTo>
                  <a:lnTo>
                    <a:pt x="272491" y="143725"/>
                  </a:lnTo>
                  <a:lnTo>
                    <a:pt x="285381" y="143725"/>
                  </a:lnTo>
                  <a:lnTo>
                    <a:pt x="285381" y="128739"/>
                  </a:lnTo>
                  <a:close/>
                </a:path>
                <a:path w="352425" h="2703195">
                  <a:moveTo>
                    <a:pt x="285381" y="107264"/>
                  </a:moveTo>
                  <a:lnTo>
                    <a:pt x="272491" y="107264"/>
                  </a:lnTo>
                  <a:lnTo>
                    <a:pt x="272491" y="122288"/>
                  </a:lnTo>
                  <a:lnTo>
                    <a:pt x="285381" y="124421"/>
                  </a:lnTo>
                  <a:lnTo>
                    <a:pt x="285381" y="107264"/>
                  </a:lnTo>
                  <a:close/>
                </a:path>
                <a:path w="352425" h="2703195">
                  <a:moveTo>
                    <a:pt x="285381" y="87947"/>
                  </a:moveTo>
                  <a:lnTo>
                    <a:pt x="272491" y="87947"/>
                  </a:lnTo>
                  <a:lnTo>
                    <a:pt x="272491" y="102984"/>
                  </a:lnTo>
                  <a:lnTo>
                    <a:pt x="285381" y="102984"/>
                  </a:lnTo>
                  <a:lnTo>
                    <a:pt x="285381" y="87947"/>
                  </a:lnTo>
                  <a:close/>
                </a:path>
                <a:path w="352425" h="2703195">
                  <a:moveTo>
                    <a:pt x="285381" y="66497"/>
                  </a:moveTo>
                  <a:lnTo>
                    <a:pt x="272491" y="66497"/>
                  </a:lnTo>
                  <a:lnTo>
                    <a:pt x="272491" y="81534"/>
                  </a:lnTo>
                  <a:lnTo>
                    <a:pt x="285381" y="83667"/>
                  </a:lnTo>
                  <a:lnTo>
                    <a:pt x="285381" y="66497"/>
                  </a:lnTo>
                  <a:close/>
                </a:path>
                <a:path w="352425" h="2703195">
                  <a:moveTo>
                    <a:pt x="285381" y="47193"/>
                  </a:moveTo>
                  <a:lnTo>
                    <a:pt x="272491" y="45072"/>
                  </a:lnTo>
                  <a:lnTo>
                    <a:pt x="272491" y="62217"/>
                  </a:lnTo>
                  <a:lnTo>
                    <a:pt x="285381" y="62217"/>
                  </a:lnTo>
                  <a:lnTo>
                    <a:pt x="285381" y="47193"/>
                  </a:lnTo>
                  <a:close/>
                </a:path>
                <a:path w="352425" h="2703195">
                  <a:moveTo>
                    <a:pt x="285381" y="27901"/>
                  </a:moveTo>
                  <a:lnTo>
                    <a:pt x="272491" y="25742"/>
                  </a:lnTo>
                  <a:lnTo>
                    <a:pt x="272491" y="40754"/>
                  </a:lnTo>
                  <a:lnTo>
                    <a:pt x="285381" y="42913"/>
                  </a:lnTo>
                  <a:lnTo>
                    <a:pt x="285381" y="27901"/>
                  </a:lnTo>
                  <a:close/>
                </a:path>
                <a:path w="352425" h="2703195">
                  <a:moveTo>
                    <a:pt x="285381" y="6438"/>
                  </a:moveTo>
                  <a:lnTo>
                    <a:pt x="272491" y="4292"/>
                  </a:lnTo>
                  <a:lnTo>
                    <a:pt x="272491" y="21437"/>
                  </a:lnTo>
                  <a:lnTo>
                    <a:pt x="285381" y="21437"/>
                  </a:lnTo>
                  <a:lnTo>
                    <a:pt x="285381" y="6438"/>
                  </a:lnTo>
                  <a:close/>
                </a:path>
                <a:path w="352425" h="2703195">
                  <a:moveTo>
                    <a:pt x="302488" y="128739"/>
                  </a:moveTo>
                  <a:lnTo>
                    <a:pt x="289598" y="128739"/>
                  </a:lnTo>
                  <a:lnTo>
                    <a:pt x="289598" y="143725"/>
                  </a:lnTo>
                  <a:lnTo>
                    <a:pt x="302488" y="145884"/>
                  </a:lnTo>
                  <a:lnTo>
                    <a:pt x="302488" y="128739"/>
                  </a:lnTo>
                  <a:close/>
                </a:path>
                <a:path w="352425" h="2703195">
                  <a:moveTo>
                    <a:pt x="302488" y="109423"/>
                  </a:moveTo>
                  <a:lnTo>
                    <a:pt x="289598" y="107264"/>
                  </a:lnTo>
                  <a:lnTo>
                    <a:pt x="289598" y="124421"/>
                  </a:lnTo>
                  <a:lnTo>
                    <a:pt x="302488" y="124421"/>
                  </a:lnTo>
                  <a:lnTo>
                    <a:pt x="302488" y="109423"/>
                  </a:lnTo>
                  <a:close/>
                </a:path>
                <a:path w="352425" h="2703195">
                  <a:moveTo>
                    <a:pt x="302488" y="90106"/>
                  </a:moveTo>
                  <a:lnTo>
                    <a:pt x="289598" y="87947"/>
                  </a:lnTo>
                  <a:lnTo>
                    <a:pt x="289598" y="102971"/>
                  </a:lnTo>
                  <a:lnTo>
                    <a:pt x="302488" y="105092"/>
                  </a:lnTo>
                  <a:lnTo>
                    <a:pt x="302488" y="90106"/>
                  </a:lnTo>
                  <a:close/>
                </a:path>
                <a:path w="352425" h="2703195">
                  <a:moveTo>
                    <a:pt x="302488" y="68630"/>
                  </a:moveTo>
                  <a:lnTo>
                    <a:pt x="289598" y="68630"/>
                  </a:lnTo>
                  <a:lnTo>
                    <a:pt x="289598" y="83667"/>
                  </a:lnTo>
                  <a:lnTo>
                    <a:pt x="302488" y="83667"/>
                  </a:lnTo>
                  <a:lnTo>
                    <a:pt x="302488" y="68630"/>
                  </a:lnTo>
                  <a:close/>
                </a:path>
                <a:path w="352425" h="2703195">
                  <a:moveTo>
                    <a:pt x="302488" y="47193"/>
                  </a:moveTo>
                  <a:lnTo>
                    <a:pt x="289598" y="47193"/>
                  </a:lnTo>
                  <a:lnTo>
                    <a:pt x="289598" y="62217"/>
                  </a:lnTo>
                  <a:lnTo>
                    <a:pt x="302488" y="64338"/>
                  </a:lnTo>
                  <a:lnTo>
                    <a:pt x="302488" y="47193"/>
                  </a:lnTo>
                  <a:close/>
                </a:path>
                <a:path w="352425" h="2703195">
                  <a:moveTo>
                    <a:pt x="302488" y="27901"/>
                  </a:moveTo>
                  <a:lnTo>
                    <a:pt x="289598" y="27901"/>
                  </a:lnTo>
                  <a:lnTo>
                    <a:pt x="289598" y="42913"/>
                  </a:lnTo>
                  <a:lnTo>
                    <a:pt x="302488" y="42913"/>
                  </a:lnTo>
                  <a:lnTo>
                    <a:pt x="302488" y="27901"/>
                  </a:lnTo>
                  <a:close/>
                </a:path>
                <a:path w="352425" h="2703195">
                  <a:moveTo>
                    <a:pt x="302488" y="8597"/>
                  </a:moveTo>
                  <a:lnTo>
                    <a:pt x="289598" y="6438"/>
                  </a:lnTo>
                  <a:lnTo>
                    <a:pt x="289598" y="21437"/>
                  </a:lnTo>
                  <a:lnTo>
                    <a:pt x="302488" y="23596"/>
                  </a:lnTo>
                  <a:lnTo>
                    <a:pt x="302488" y="8597"/>
                  </a:lnTo>
                  <a:close/>
                </a:path>
                <a:path w="352425" h="2703195">
                  <a:moveTo>
                    <a:pt x="319684" y="130873"/>
                  </a:moveTo>
                  <a:lnTo>
                    <a:pt x="304596" y="128739"/>
                  </a:lnTo>
                  <a:lnTo>
                    <a:pt x="304596" y="145884"/>
                  </a:lnTo>
                  <a:lnTo>
                    <a:pt x="319684" y="145884"/>
                  </a:lnTo>
                  <a:lnTo>
                    <a:pt x="319684" y="130873"/>
                  </a:lnTo>
                  <a:close/>
                </a:path>
                <a:path w="352425" h="2703195">
                  <a:moveTo>
                    <a:pt x="319684" y="109423"/>
                  </a:moveTo>
                  <a:lnTo>
                    <a:pt x="304596" y="109423"/>
                  </a:lnTo>
                  <a:lnTo>
                    <a:pt x="304596" y="124421"/>
                  </a:lnTo>
                  <a:lnTo>
                    <a:pt x="319684" y="124421"/>
                  </a:lnTo>
                  <a:lnTo>
                    <a:pt x="319684" y="109423"/>
                  </a:lnTo>
                  <a:close/>
                </a:path>
                <a:path w="352425" h="2703195">
                  <a:moveTo>
                    <a:pt x="319684" y="90106"/>
                  </a:moveTo>
                  <a:lnTo>
                    <a:pt x="304596" y="90106"/>
                  </a:lnTo>
                  <a:lnTo>
                    <a:pt x="304596" y="105105"/>
                  </a:lnTo>
                  <a:lnTo>
                    <a:pt x="319684" y="105105"/>
                  </a:lnTo>
                  <a:lnTo>
                    <a:pt x="319684" y="90106"/>
                  </a:lnTo>
                  <a:close/>
                </a:path>
                <a:path w="352425" h="2703195">
                  <a:moveTo>
                    <a:pt x="319684" y="70789"/>
                  </a:moveTo>
                  <a:lnTo>
                    <a:pt x="304596" y="68630"/>
                  </a:lnTo>
                  <a:lnTo>
                    <a:pt x="304596" y="83667"/>
                  </a:lnTo>
                  <a:lnTo>
                    <a:pt x="319684" y="85826"/>
                  </a:lnTo>
                  <a:lnTo>
                    <a:pt x="319684" y="70789"/>
                  </a:lnTo>
                  <a:close/>
                </a:path>
                <a:path w="352425" h="2703195">
                  <a:moveTo>
                    <a:pt x="319684" y="49352"/>
                  </a:moveTo>
                  <a:lnTo>
                    <a:pt x="304596" y="47193"/>
                  </a:lnTo>
                  <a:lnTo>
                    <a:pt x="304596" y="64338"/>
                  </a:lnTo>
                  <a:lnTo>
                    <a:pt x="319684" y="64338"/>
                  </a:lnTo>
                  <a:lnTo>
                    <a:pt x="319684" y="49352"/>
                  </a:lnTo>
                  <a:close/>
                </a:path>
                <a:path w="352425" h="2703195">
                  <a:moveTo>
                    <a:pt x="319684" y="30035"/>
                  </a:moveTo>
                  <a:lnTo>
                    <a:pt x="304596" y="27901"/>
                  </a:lnTo>
                  <a:lnTo>
                    <a:pt x="304596" y="45072"/>
                  </a:lnTo>
                  <a:lnTo>
                    <a:pt x="319684" y="45072"/>
                  </a:lnTo>
                  <a:lnTo>
                    <a:pt x="319684" y="30035"/>
                  </a:lnTo>
                  <a:close/>
                </a:path>
                <a:path w="352425" h="2703195">
                  <a:moveTo>
                    <a:pt x="319684" y="8597"/>
                  </a:moveTo>
                  <a:lnTo>
                    <a:pt x="304596" y="8597"/>
                  </a:lnTo>
                  <a:lnTo>
                    <a:pt x="304596" y="23609"/>
                  </a:lnTo>
                  <a:lnTo>
                    <a:pt x="319684" y="23609"/>
                  </a:lnTo>
                  <a:lnTo>
                    <a:pt x="319684" y="8597"/>
                  </a:lnTo>
                  <a:close/>
                </a:path>
                <a:path w="352425" h="2703195">
                  <a:moveTo>
                    <a:pt x="334733" y="130873"/>
                  </a:moveTo>
                  <a:lnTo>
                    <a:pt x="321779" y="130873"/>
                  </a:lnTo>
                  <a:lnTo>
                    <a:pt x="321779" y="145884"/>
                  </a:lnTo>
                  <a:lnTo>
                    <a:pt x="334733" y="148018"/>
                  </a:lnTo>
                  <a:lnTo>
                    <a:pt x="334733" y="130873"/>
                  </a:lnTo>
                  <a:close/>
                </a:path>
                <a:path w="352425" h="2703195">
                  <a:moveTo>
                    <a:pt x="334733" y="111544"/>
                  </a:moveTo>
                  <a:lnTo>
                    <a:pt x="321779" y="109423"/>
                  </a:lnTo>
                  <a:lnTo>
                    <a:pt x="321779" y="126580"/>
                  </a:lnTo>
                  <a:lnTo>
                    <a:pt x="334733" y="126580"/>
                  </a:lnTo>
                  <a:lnTo>
                    <a:pt x="334733" y="111544"/>
                  </a:lnTo>
                  <a:close/>
                </a:path>
                <a:path w="352425" h="2703195">
                  <a:moveTo>
                    <a:pt x="334733" y="92265"/>
                  </a:moveTo>
                  <a:lnTo>
                    <a:pt x="321779" y="90106"/>
                  </a:lnTo>
                  <a:lnTo>
                    <a:pt x="321779" y="105092"/>
                  </a:lnTo>
                  <a:lnTo>
                    <a:pt x="334733" y="107264"/>
                  </a:lnTo>
                  <a:lnTo>
                    <a:pt x="334733" y="92265"/>
                  </a:lnTo>
                  <a:close/>
                </a:path>
                <a:path w="352425" h="2703195">
                  <a:moveTo>
                    <a:pt x="334733" y="70789"/>
                  </a:moveTo>
                  <a:lnTo>
                    <a:pt x="321779" y="70789"/>
                  </a:lnTo>
                  <a:lnTo>
                    <a:pt x="321779" y="85826"/>
                  </a:lnTo>
                  <a:lnTo>
                    <a:pt x="334733" y="85826"/>
                  </a:lnTo>
                  <a:lnTo>
                    <a:pt x="334733" y="70789"/>
                  </a:lnTo>
                  <a:close/>
                </a:path>
                <a:path w="352425" h="2703195">
                  <a:moveTo>
                    <a:pt x="334733" y="51485"/>
                  </a:moveTo>
                  <a:lnTo>
                    <a:pt x="321779" y="49352"/>
                  </a:lnTo>
                  <a:lnTo>
                    <a:pt x="321779" y="64338"/>
                  </a:lnTo>
                  <a:lnTo>
                    <a:pt x="334733" y="66497"/>
                  </a:lnTo>
                  <a:lnTo>
                    <a:pt x="334733" y="51485"/>
                  </a:lnTo>
                  <a:close/>
                </a:path>
                <a:path w="352425" h="2703195">
                  <a:moveTo>
                    <a:pt x="334733" y="30035"/>
                  </a:moveTo>
                  <a:lnTo>
                    <a:pt x="321779" y="30035"/>
                  </a:lnTo>
                  <a:lnTo>
                    <a:pt x="321779" y="45072"/>
                  </a:lnTo>
                  <a:lnTo>
                    <a:pt x="334733" y="45072"/>
                  </a:lnTo>
                  <a:lnTo>
                    <a:pt x="334733" y="30035"/>
                  </a:lnTo>
                  <a:close/>
                </a:path>
                <a:path w="352425" h="2703195">
                  <a:moveTo>
                    <a:pt x="334733" y="10718"/>
                  </a:moveTo>
                  <a:lnTo>
                    <a:pt x="321779" y="8597"/>
                  </a:lnTo>
                  <a:lnTo>
                    <a:pt x="321779" y="25742"/>
                  </a:lnTo>
                  <a:lnTo>
                    <a:pt x="334733" y="25742"/>
                  </a:lnTo>
                  <a:lnTo>
                    <a:pt x="334733" y="10718"/>
                  </a:lnTo>
                  <a:close/>
                </a:path>
                <a:path w="352425" h="2703195">
                  <a:moveTo>
                    <a:pt x="351828" y="133019"/>
                  </a:moveTo>
                  <a:lnTo>
                    <a:pt x="338963" y="133019"/>
                  </a:lnTo>
                  <a:lnTo>
                    <a:pt x="338963" y="148031"/>
                  </a:lnTo>
                  <a:lnTo>
                    <a:pt x="351828" y="148031"/>
                  </a:lnTo>
                  <a:lnTo>
                    <a:pt x="351828" y="133019"/>
                  </a:lnTo>
                  <a:close/>
                </a:path>
                <a:path w="352425" h="2703195">
                  <a:moveTo>
                    <a:pt x="351828" y="111544"/>
                  </a:moveTo>
                  <a:lnTo>
                    <a:pt x="338963" y="111544"/>
                  </a:lnTo>
                  <a:lnTo>
                    <a:pt x="338963" y="126580"/>
                  </a:lnTo>
                  <a:lnTo>
                    <a:pt x="351828" y="128739"/>
                  </a:lnTo>
                  <a:lnTo>
                    <a:pt x="351828" y="111544"/>
                  </a:lnTo>
                  <a:close/>
                </a:path>
                <a:path w="352425" h="2703195">
                  <a:moveTo>
                    <a:pt x="351828" y="92265"/>
                  </a:moveTo>
                  <a:lnTo>
                    <a:pt x="338963" y="92265"/>
                  </a:lnTo>
                  <a:lnTo>
                    <a:pt x="338963" y="107276"/>
                  </a:lnTo>
                  <a:lnTo>
                    <a:pt x="351828" y="107276"/>
                  </a:lnTo>
                  <a:lnTo>
                    <a:pt x="351828" y="92265"/>
                  </a:lnTo>
                  <a:close/>
                </a:path>
                <a:path w="352425" h="2703195">
                  <a:moveTo>
                    <a:pt x="351828" y="72936"/>
                  </a:moveTo>
                  <a:lnTo>
                    <a:pt x="338963" y="70789"/>
                  </a:lnTo>
                  <a:lnTo>
                    <a:pt x="338963" y="85826"/>
                  </a:lnTo>
                  <a:lnTo>
                    <a:pt x="351828" y="87947"/>
                  </a:lnTo>
                  <a:lnTo>
                    <a:pt x="351828" y="72936"/>
                  </a:lnTo>
                  <a:close/>
                </a:path>
                <a:path w="352425" h="2703195">
                  <a:moveTo>
                    <a:pt x="351828" y="51485"/>
                  </a:moveTo>
                  <a:lnTo>
                    <a:pt x="338963" y="51485"/>
                  </a:lnTo>
                  <a:lnTo>
                    <a:pt x="338963" y="66509"/>
                  </a:lnTo>
                  <a:lnTo>
                    <a:pt x="351828" y="66509"/>
                  </a:lnTo>
                  <a:lnTo>
                    <a:pt x="351828" y="51485"/>
                  </a:lnTo>
                  <a:close/>
                </a:path>
                <a:path w="352425" h="2703195">
                  <a:moveTo>
                    <a:pt x="351828" y="32194"/>
                  </a:moveTo>
                  <a:lnTo>
                    <a:pt x="338963" y="30035"/>
                  </a:lnTo>
                  <a:lnTo>
                    <a:pt x="338963" y="45072"/>
                  </a:lnTo>
                  <a:lnTo>
                    <a:pt x="351828" y="47193"/>
                  </a:lnTo>
                  <a:lnTo>
                    <a:pt x="351828" y="32194"/>
                  </a:lnTo>
                  <a:close/>
                </a:path>
                <a:path w="352425" h="2703195">
                  <a:moveTo>
                    <a:pt x="351828" y="12852"/>
                  </a:moveTo>
                  <a:lnTo>
                    <a:pt x="338963" y="10718"/>
                  </a:lnTo>
                  <a:lnTo>
                    <a:pt x="338963" y="25742"/>
                  </a:lnTo>
                  <a:lnTo>
                    <a:pt x="351828" y="27901"/>
                  </a:lnTo>
                  <a:lnTo>
                    <a:pt x="351828" y="128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683811" y="7004418"/>
              <a:ext cx="718820" cy="326390"/>
            </a:xfrm>
            <a:custGeom>
              <a:avLst/>
              <a:gdLst/>
              <a:ahLst/>
              <a:cxnLst/>
              <a:rect l="l" t="t" r="r" b="b"/>
              <a:pathLst>
                <a:path w="718820" h="326390">
                  <a:moveTo>
                    <a:pt x="12839" y="308914"/>
                  </a:moveTo>
                  <a:lnTo>
                    <a:pt x="0" y="313220"/>
                  </a:lnTo>
                  <a:lnTo>
                    <a:pt x="0" y="326097"/>
                  </a:lnTo>
                  <a:lnTo>
                    <a:pt x="12839" y="321805"/>
                  </a:lnTo>
                  <a:lnTo>
                    <a:pt x="12839" y="308914"/>
                  </a:lnTo>
                  <a:close/>
                </a:path>
                <a:path w="718820" h="326390">
                  <a:moveTo>
                    <a:pt x="12839" y="287464"/>
                  </a:moveTo>
                  <a:lnTo>
                    <a:pt x="0" y="291757"/>
                  </a:lnTo>
                  <a:lnTo>
                    <a:pt x="0" y="306793"/>
                  </a:lnTo>
                  <a:lnTo>
                    <a:pt x="12839" y="302539"/>
                  </a:lnTo>
                  <a:lnTo>
                    <a:pt x="12839" y="287464"/>
                  </a:lnTo>
                  <a:close/>
                </a:path>
                <a:path w="718820" h="326390">
                  <a:moveTo>
                    <a:pt x="12839" y="266026"/>
                  </a:moveTo>
                  <a:lnTo>
                    <a:pt x="0" y="270357"/>
                  </a:lnTo>
                  <a:lnTo>
                    <a:pt x="0" y="285343"/>
                  </a:lnTo>
                  <a:lnTo>
                    <a:pt x="12839" y="281063"/>
                  </a:lnTo>
                  <a:lnTo>
                    <a:pt x="12839" y="266026"/>
                  </a:lnTo>
                  <a:close/>
                </a:path>
                <a:path w="718820" h="326390">
                  <a:moveTo>
                    <a:pt x="12839" y="244563"/>
                  </a:moveTo>
                  <a:lnTo>
                    <a:pt x="0" y="248869"/>
                  </a:lnTo>
                  <a:lnTo>
                    <a:pt x="0" y="266026"/>
                  </a:lnTo>
                  <a:lnTo>
                    <a:pt x="12839" y="261721"/>
                  </a:lnTo>
                  <a:lnTo>
                    <a:pt x="12839" y="244563"/>
                  </a:lnTo>
                  <a:close/>
                </a:path>
                <a:path w="718820" h="326390">
                  <a:moveTo>
                    <a:pt x="12839" y="223151"/>
                  </a:moveTo>
                  <a:lnTo>
                    <a:pt x="0" y="227431"/>
                  </a:lnTo>
                  <a:lnTo>
                    <a:pt x="0" y="244563"/>
                  </a:lnTo>
                  <a:lnTo>
                    <a:pt x="12839" y="240271"/>
                  </a:lnTo>
                  <a:lnTo>
                    <a:pt x="12839" y="223151"/>
                  </a:lnTo>
                  <a:close/>
                </a:path>
                <a:path w="718820" h="326390">
                  <a:moveTo>
                    <a:pt x="12839" y="203822"/>
                  </a:moveTo>
                  <a:lnTo>
                    <a:pt x="0" y="205955"/>
                  </a:lnTo>
                  <a:lnTo>
                    <a:pt x="0" y="223151"/>
                  </a:lnTo>
                  <a:lnTo>
                    <a:pt x="12839" y="218833"/>
                  </a:lnTo>
                  <a:lnTo>
                    <a:pt x="12839" y="203822"/>
                  </a:lnTo>
                  <a:close/>
                </a:path>
                <a:path w="718820" h="326390">
                  <a:moveTo>
                    <a:pt x="12839" y="182333"/>
                  </a:moveTo>
                  <a:lnTo>
                    <a:pt x="0" y="186639"/>
                  </a:lnTo>
                  <a:lnTo>
                    <a:pt x="0" y="201676"/>
                  </a:lnTo>
                  <a:lnTo>
                    <a:pt x="12839" y="197370"/>
                  </a:lnTo>
                  <a:lnTo>
                    <a:pt x="12839" y="182333"/>
                  </a:lnTo>
                  <a:close/>
                </a:path>
                <a:path w="718820" h="326390">
                  <a:moveTo>
                    <a:pt x="30022" y="302539"/>
                  </a:moveTo>
                  <a:lnTo>
                    <a:pt x="17157" y="306793"/>
                  </a:lnTo>
                  <a:lnTo>
                    <a:pt x="17157" y="321805"/>
                  </a:lnTo>
                  <a:lnTo>
                    <a:pt x="30022" y="317538"/>
                  </a:lnTo>
                  <a:lnTo>
                    <a:pt x="30022" y="302539"/>
                  </a:lnTo>
                  <a:close/>
                </a:path>
                <a:path w="718820" h="326390">
                  <a:moveTo>
                    <a:pt x="30022" y="281063"/>
                  </a:moveTo>
                  <a:lnTo>
                    <a:pt x="17157" y="285343"/>
                  </a:lnTo>
                  <a:lnTo>
                    <a:pt x="17157" y="302539"/>
                  </a:lnTo>
                  <a:lnTo>
                    <a:pt x="30022" y="298221"/>
                  </a:lnTo>
                  <a:lnTo>
                    <a:pt x="30022" y="281063"/>
                  </a:lnTo>
                  <a:close/>
                </a:path>
                <a:path w="718820" h="326390">
                  <a:moveTo>
                    <a:pt x="30022" y="261721"/>
                  </a:moveTo>
                  <a:lnTo>
                    <a:pt x="17157" y="266026"/>
                  </a:lnTo>
                  <a:lnTo>
                    <a:pt x="17157" y="281063"/>
                  </a:lnTo>
                  <a:lnTo>
                    <a:pt x="30022" y="276745"/>
                  </a:lnTo>
                  <a:lnTo>
                    <a:pt x="30022" y="261721"/>
                  </a:lnTo>
                  <a:close/>
                </a:path>
                <a:path w="718820" h="326390">
                  <a:moveTo>
                    <a:pt x="30022" y="240271"/>
                  </a:moveTo>
                  <a:lnTo>
                    <a:pt x="17157" y="244563"/>
                  </a:lnTo>
                  <a:lnTo>
                    <a:pt x="17157" y="259600"/>
                  </a:lnTo>
                  <a:lnTo>
                    <a:pt x="30022" y="255308"/>
                  </a:lnTo>
                  <a:lnTo>
                    <a:pt x="30022" y="240271"/>
                  </a:lnTo>
                  <a:close/>
                </a:path>
                <a:path w="718820" h="326390">
                  <a:moveTo>
                    <a:pt x="30022" y="218833"/>
                  </a:moveTo>
                  <a:lnTo>
                    <a:pt x="17157" y="223151"/>
                  </a:lnTo>
                  <a:lnTo>
                    <a:pt x="17157" y="238150"/>
                  </a:lnTo>
                  <a:lnTo>
                    <a:pt x="30022" y="235991"/>
                  </a:lnTo>
                  <a:lnTo>
                    <a:pt x="30022" y="218833"/>
                  </a:lnTo>
                  <a:close/>
                </a:path>
                <a:path w="718820" h="326390">
                  <a:moveTo>
                    <a:pt x="30022" y="199517"/>
                  </a:moveTo>
                  <a:lnTo>
                    <a:pt x="17157" y="201676"/>
                  </a:lnTo>
                  <a:lnTo>
                    <a:pt x="17157" y="218833"/>
                  </a:lnTo>
                  <a:lnTo>
                    <a:pt x="30022" y="214528"/>
                  </a:lnTo>
                  <a:lnTo>
                    <a:pt x="30022" y="199517"/>
                  </a:lnTo>
                  <a:close/>
                </a:path>
                <a:path w="718820" h="326390">
                  <a:moveTo>
                    <a:pt x="30022" y="178041"/>
                  </a:moveTo>
                  <a:lnTo>
                    <a:pt x="17157" y="180213"/>
                  </a:lnTo>
                  <a:lnTo>
                    <a:pt x="17157" y="197370"/>
                  </a:lnTo>
                  <a:lnTo>
                    <a:pt x="30022" y="193090"/>
                  </a:lnTo>
                  <a:lnTo>
                    <a:pt x="30022" y="178041"/>
                  </a:lnTo>
                  <a:close/>
                </a:path>
                <a:path w="718820" h="326390">
                  <a:moveTo>
                    <a:pt x="49339" y="298221"/>
                  </a:moveTo>
                  <a:lnTo>
                    <a:pt x="34340" y="302539"/>
                  </a:lnTo>
                  <a:lnTo>
                    <a:pt x="34340" y="315379"/>
                  </a:lnTo>
                  <a:lnTo>
                    <a:pt x="49339" y="313220"/>
                  </a:lnTo>
                  <a:lnTo>
                    <a:pt x="49339" y="298221"/>
                  </a:lnTo>
                  <a:close/>
                </a:path>
                <a:path w="718820" h="326390">
                  <a:moveTo>
                    <a:pt x="49339" y="278904"/>
                  </a:moveTo>
                  <a:lnTo>
                    <a:pt x="34340" y="281063"/>
                  </a:lnTo>
                  <a:lnTo>
                    <a:pt x="34340" y="298221"/>
                  </a:lnTo>
                  <a:lnTo>
                    <a:pt x="49339" y="293903"/>
                  </a:lnTo>
                  <a:lnTo>
                    <a:pt x="49339" y="278904"/>
                  </a:lnTo>
                  <a:close/>
                </a:path>
                <a:path w="718820" h="326390">
                  <a:moveTo>
                    <a:pt x="49339" y="257429"/>
                  </a:moveTo>
                  <a:lnTo>
                    <a:pt x="34340" y="259600"/>
                  </a:lnTo>
                  <a:lnTo>
                    <a:pt x="34340" y="276745"/>
                  </a:lnTo>
                  <a:lnTo>
                    <a:pt x="49339" y="272478"/>
                  </a:lnTo>
                  <a:lnTo>
                    <a:pt x="49339" y="257429"/>
                  </a:lnTo>
                  <a:close/>
                </a:path>
                <a:path w="718820" h="326390">
                  <a:moveTo>
                    <a:pt x="49339" y="235991"/>
                  </a:moveTo>
                  <a:lnTo>
                    <a:pt x="34340" y="238150"/>
                  </a:lnTo>
                  <a:lnTo>
                    <a:pt x="34340" y="255308"/>
                  </a:lnTo>
                  <a:lnTo>
                    <a:pt x="49339" y="251002"/>
                  </a:lnTo>
                  <a:lnTo>
                    <a:pt x="49339" y="235991"/>
                  </a:lnTo>
                  <a:close/>
                </a:path>
                <a:path w="718820" h="326390">
                  <a:moveTo>
                    <a:pt x="49339" y="214528"/>
                  </a:moveTo>
                  <a:lnTo>
                    <a:pt x="34340" y="218833"/>
                  </a:lnTo>
                  <a:lnTo>
                    <a:pt x="34340" y="233845"/>
                  </a:lnTo>
                  <a:lnTo>
                    <a:pt x="49339" y="231686"/>
                  </a:lnTo>
                  <a:lnTo>
                    <a:pt x="49339" y="214528"/>
                  </a:lnTo>
                  <a:close/>
                </a:path>
                <a:path w="718820" h="326390">
                  <a:moveTo>
                    <a:pt x="49339" y="193090"/>
                  </a:moveTo>
                  <a:lnTo>
                    <a:pt x="34340" y="197370"/>
                  </a:lnTo>
                  <a:lnTo>
                    <a:pt x="34340" y="212407"/>
                  </a:lnTo>
                  <a:lnTo>
                    <a:pt x="49339" y="210235"/>
                  </a:lnTo>
                  <a:lnTo>
                    <a:pt x="49339" y="193090"/>
                  </a:lnTo>
                  <a:close/>
                </a:path>
                <a:path w="718820" h="326390">
                  <a:moveTo>
                    <a:pt x="49339" y="173799"/>
                  </a:moveTo>
                  <a:lnTo>
                    <a:pt x="34340" y="175958"/>
                  </a:lnTo>
                  <a:lnTo>
                    <a:pt x="34340" y="190969"/>
                  </a:lnTo>
                  <a:lnTo>
                    <a:pt x="49339" y="188810"/>
                  </a:lnTo>
                  <a:lnTo>
                    <a:pt x="49339" y="173799"/>
                  </a:lnTo>
                  <a:close/>
                </a:path>
                <a:path w="718820" h="326390">
                  <a:moveTo>
                    <a:pt x="66522" y="293903"/>
                  </a:moveTo>
                  <a:lnTo>
                    <a:pt x="53632" y="298221"/>
                  </a:lnTo>
                  <a:lnTo>
                    <a:pt x="53632" y="313220"/>
                  </a:lnTo>
                  <a:lnTo>
                    <a:pt x="66522" y="311073"/>
                  </a:lnTo>
                  <a:lnTo>
                    <a:pt x="66522" y="293903"/>
                  </a:lnTo>
                  <a:close/>
                </a:path>
                <a:path w="718820" h="326390">
                  <a:moveTo>
                    <a:pt x="66522" y="272478"/>
                  </a:moveTo>
                  <a:lnTo>
                    <a:pt x="53632" y="276745"/>
                  </a:lnTo>
                  <a:lnTo>
                    <a:pt x="53632" y="291757"/>
                  </a:lnTo>
                  <a:lnTo>
                    <a:pt x="66522" y="289623"/>
                  </a:lnTo>
                  <a:lnTo>
                    <a:pt x="66522" y="272478"/>
                  </a:lnTo>
                  <a:close/>
                </a:path>
                <a:path w="718820" h="326390">
                  <a:moveTo>
                    <a:pt x="66522" y="251002"/>
                  </a:moveTo>
                  <a:lnTo>
                    <a:pt x="53632" y="255308"/>
                  </a:lnTo>
                  <a:lnTo>
                    <a:pt x="53632" y="270357"/>
                  </a:lnTo>
                  <a:lnTo>
                    <a:pt x="66522" y="268198"/>
                  </a:lnTo>
                  <a:lnTo>
                    <a:pt x="66522" y="251002"/>
                  </a:lnTo>
                  <a:close/>
                </a:path>
                <a:path w="718820" h="326390">
                  <a:moveTo>
                    <a:pt x="66522" y="231686"/>
                  </a:moveTo>
                  <a:lnTo>
                    <a:pt x="53632" y="235991"/>
                  </a:lnTo>
                  <a:lnTo>
                    <a:pt x="53632" y="251002"/>
                  </a:lnTo>
                  <a:lnTo>
                    <a:pt x="66522" y="246710"/>
                  </a:lnTo>
                  <a:lnTo>
                    <a:pt x="66522" y="231686"/>
                  </a:lnTo>
                  <a:close/>
                </a:path>
                <a:path w="718820" h="326390">
                  <a:moveTo>
                    <a:pt x="66522" y="210235"/>
                  </a:moveTo>
                  <a:lnTo>
                    <a:pt x="53632" y="214528"/>
                  </a:lnTo>
                  <a:lnTo>
                    <a:pt x="53632" y="229527"/>
                  </a:lnTo>
                  <a:lnTo>
                    <a:pt x="66522" y="225272"/>
                  </a:lnTo>
                  <a:lnTo>
                    <a:pt x="66522" y="210235"/>
                  </a:lnTo>
                  <a:close/>
                </a:path>
                <a:path w="718820" h="326390">
                  <a:moveTo>
                    <a:pt x="66522" y="188810"/>
                  </a:moveTo>
                  <a:lnTo>
                    <a:pt x="53632" y="193090"/>
                  </a:lnTo>
                  <a:lnTo>
                    <a:pt x="53632" y="208114"/>
                  </a:lnTo>
                  <a:lnTo>
                    <a:pt x="66522" y="203822"/>
                  </a:lnTo>
                  <a:lnTo>
                    <a:pt x="66522" y="188810"/>
                  </a:lnTo>
                  <a:close/>
                </a:path>
                <a:path w="718820" h="326390">
                  <a:moveTo>
                    <a:pt x="66522" y="167322"/>
                  </a:moveTo>
                  <a:lnTo>
                    <a:pt x="53632" y="171640"/>
                  </a:lnTo>
                  <a:lnTo>
                    <a:pt x="53632" y="188810"/>
                  </a:lnTo>
                  <a:lnTo>
                    <a:pt x="66522" y="184492"/>
                  </a:lnTo>
                  <a:lnTo>
                    <a:pt x="66522" y="167322"/>
                  </a:lnTo>
                  <a:close/>
                </a:path>
                <a:path w="718820" h="326390">
                  <a:moveTo>
                    <a:pt x="83680" y="289623"/>
                  </a:moveTo>
                  <a:lnTo>
                    <a:pt x="70789" y="293903"/>
                  </a:lnTo>
                  <a:lnTo>
                    <a:pt x="70789" y="308914"/>
                  </a:lnTo>
                  <a:lnTo>
                    <a:pt x="83680" y="304622"/>
                  </a:lnTo>
                  <a:lnTo>
                    <a:pt x="83680" y="289623"/>
                  </a:lnTo>
                  <a:close/>
                </a:path>
                <a:path w="718820" h="326390">
                  <a:moveTo>
                    <a:pt x="83680" y="268198"/>
                  </a:moveTo>
                  <a:lnTo>
                    <a:pt x="70789" y="272478"/>
                  </a:lnTo>
                  <a:lnTo>
                    <a:pt x="70789" y="287464"/>
                  </a:lnTo>
                  <a:lnTo>
                    <a:pt x="83680" y="283210"/>
                  </a:lnTo>
                  <a:lnTo>
                    <a:pt x="83680" y="268198"/>
                  </a:lnTo>
                  <a:close/>
                </a:path>
                <a:path w="718820" h="326390">
                  <a:moveTo>
                    <a:pt x="83680" y="246710"/>
                  </a:moveTo>
                  <a:lnTo>
                    <a:pt x="70789" y="251002"/>
                  </a:lnTo>
                  <a:lnTo>
                    <a:pt x="70789" y="266026"/>
                  </a:lnTo>
                  <a:lnTo>
                    <a:pt x="83680" y="263880"/>
                  </a:lnTo>
                  <a:lnTo>
                    <a:pt x="83680" y="246710"/>
                  </a:lnTo>
                  <a:close/>
                </a:path>
                <a:path w="718820" h="326390">
                  <a:moveTo>
                    <a:pt x="83680" y="225272"/>
                  </a:moveTo>
                  <a:lnTo>
                    <a:pt x="70789" y="229527"/>
                  </a:lnTo>
                  <a:lnTo>
                    <a:pt x="70789" y="246710"/>
                  </a:lnTo>
                  <a:lnTo>
                    <a:pt x="83680" y="242430"/>
                  </a:lnTo>
                  <a:lnTo>
                    <a:pt x="83680" y="225272"/>
                  </a:lnTo>
                  <a:close/>
                </a:path>
                <a:path w="718820" h="326390">
                  <a:moveTo>
                    <a:pt x="83680" y="205955"/>
                  </a:moveTo>
                  <a:lnTo>
                    <a:pt x="70789" y="208114"/>
                  </a:lnTo>
                  <a:lnTo>
                    <a:pt x="70789" y="225272"/>
                  </a:lnTo>
                  <a:lnTo>
                    <a:pt x="83680" y="221005"/>
                  </a:lnTo>
                  <a:lnTo>
                    <a:pt x="83680" y="205955"/>
                  </a:lnTo>
                  <a:close/>
                </a:path>
                <a:path w="718820" h="326390">
                  <a:moveTo>
                    <a:pt x="83680" y="184492"/>
                  </a:moveTo>
                  <a:lnTo>
                    <a:pt x="70789" y="188810"/>
                  </a:lnTo>
                  <a:lnTo>
                    <a:pt x="70789" y="203822"/>
                  </a:lnTo>
                  <a:lnTo>
                    <a:pt x="83680" y="201676"/>
                  </a:lnTo>
                  <a:lnTo>
                    <a:pt x="83680" y="184492"/>
                  </a:lnTo>
                  <a:close/>
                </a:path>
                <a:path w="718820" h="326390">
                  <a:moveTo>
                    <a:pt x="83680" y="163042"/>
                  </a:moveTo>
                  <a:lnTo>
                    <a:pt x="70789" y="167322"/>
                  </a:lnTo>
                  <a:lnTo>
                    <a:pt x="70789" y="182333"/>
                  </a:lnTo>
                  <a:lnTo>
                    <a:pt x="83680" y="180213"/>
                  </a:lnTo>
                  <a:lnTo>
                    <a:pt x="83680" y="163042"/>
                  </a:lnTo>
                  <a:close/>
                </a:path>
                <a:path w="718820" h="326390">
                  <a:moveTo>
                    <a:pt x="100863" y="283210"/>
                  </a:moveTo>
                  <a:lnTo>
                    <a:pt x="87934" y="287464"/>
                  </a:lnTo>
                  <a:lnTo>
                    <a:pt x="87934" y="304622"/>
                  </a:lnTo>
                  <a:lnTo>
                    <a:pt x="100863" y="300380"/>
                  </a:lnTo>
                  <a:lnTo>
                    <a:pt x="100863" y="283210"/>
                  </a:lnTo>
                  <a:close/>
                </a:path>
                <a:path w="718820" h="326390">
                  <a:moveTo>
                    <a:pt x="100863" y="263880"/>
                  </a:moveTo>
                  <a:lnTo>
                    <a:pt x="87934" y="266026"/>
                  </a:lnTo>
                  <a:lnTo>
                    <a:pt x="87934" y="283210"/>
                  </a:lnTo>
                  <a:lnTo>
                    <a:pt x="100863" y="278904"/>
                  </a:lnTo>
                  <a:lnTo>
                    <a:pt x="100863" y="263880"/>
                  </a:lnTo>
                  <a:close/>
                </a:path>
                <a:path w="718820" h="326390">
                  <a:moveTo>
                    <a:pt x="100863" y="242430"/>
                  </a:moveTo>
                  <a:lnTo>
                    <a:pt x="87934" y="246710"/>
                  </a:lnTo>
                  <a:lnTo>
                    <a:pt x="87934" y="261721"/>
                  </a:lnTo>
                  <a:lnTo>
                    <a:pt x="100863" y="257429"/>
                  </a:lnTo>
                  <a:lnTo>
                    <a:pt x="100863" y="242430"/>
                  </a:lnTo>
                  <a:close/>
                </a:path>
                <a:path w="718820" h="326390">
                  <a:moveTo>
                    <a:pt x="100863" y="221005"/>
                  </a:moveTo>
                  <a:lnTo>
                    <a:pt x="87934" y="225272"/>
                  </a:lnTo>
                  <a:lnTo>
                    <a:pt x="87934" y="240271"/>
                  </a:lnTo>
                  <a:lnTo>
                    <a:pt x="100863" y="238150"/>
                  </a:lnTo>
                  <a:lnTo>
                    <a:pt x="100863" y="221005"/>
                  </a:lnTo>
                  <a:close/>
                </a:path>
                <a:path w="718820" h="326390">
                  <a:moveTo>
                    <a:pt x="100863" y="201676"/>
                  </a:moveTo>
                  <a:lnTo>
                    <a:pt x="87934" y="203822"/>
                  </a:lnTo>
                  <a:lnTo>
                    <a:pt x="87934" y="218833"/>
                  </a:lnTo>
                  <a:lnTo>
                    <a:pt x="100863" y="216674"/>
                  </a:lnTo>
                  <a:lnTo>
                    <a:pt x="100863" y="201676"/>
                  </a:lnTo>
                  <a:close/>
                </a:path>
                <a:path w="718820" h="326390">
                  <a:moveTo>
                    <a:pt x="100863" y="180213"/>
                  </a:moveTo>
                  <a:lnTo>
                    <a:pt x="87934" y="184492"/>
                  </a:lnTo>
                  <a:lnTo>
                    <a:pt x="87934" y="199517"/>
                  </a:lnTo>
                  <a:lnTo>
                    <a:pt x="100863" y="195237"/>
                  </a:lnTo>
                  <a:lnTo>
                    <a:pt x="100863" y="180213"/>
                  </a:lnTo>
                  <a:close/>
                </a:path>
                <a:path w="718820" h="326390">
                  <a:moveTo>
                    <a:pt x="100863" y="158800"/>
                  </a:moveTo>
                  <a:lnTo>
                    <a:pt x="87934" y="163042"/>
                  </a:lnTo>
                  <a:lnTo>
                    <a:pt x="87934" y="178041"/>
                  </a:lnTo>
                  <a:lnTo>
                    <a:pt x="100863" y="173799"/>
                  </a:lnTo>
                  <a:lnTo>
                    <a:pt x="100863" y="158800"/>
                  </a:lnTo>
                  <a:close/>
                </a:path>
                <a:path w="718820" h="326390">
                  <a:moveTo>
                    <a:pt x="117983" y="278904"/>
                  </a:moveTo>
                  <a:lnTo>
                    <a:pt x="105105" y="283210"/>
                  </a:lnTo>
                  <a:lnTo>
                    <a:pt x="105105" y="298221"/>
                  </a:lnTo>
                  <a:lnTo>
                    <a:pt x="117983" y="296062"/>
                  </a:lnTo>
                  <a:lnTo>
                    <a:pt x="117983" y="278904"/>
                  </a:lnTo>
                  <a:close/>
                </a:path>
                <a:path w="718820" h="326390">
                  <a:moveTo>
                    <a:pt x="117983" y="259600"/>
                  </a:moveTo>
                  <a:lnTo>
                    <a:pt x="105105" y="261721"/>
                  </a:lnTo>
                  <a:lnTo>
                    <a:pt x="105105" y="278904"/>
                  </a:lnTo>
                  <a:lnTo>
                    <a:pt x="117983" y="274624"/>
                  </a:lnTo>
                  <a:lnTo>
                    <a:pt x="117983" y="259600"/>
                  </a:lnTo>
                  <a:close/>
                </a:path>
                <a:path w="718820" h="326390">
                  <a:moveTo>
                    <a:pt x="117983" y="238150"/>
                  </a:moveTo>
                  <a:lnTo>
                    <a:pt x="105105" y="242430"/>
                  </a:lnTo>
                  <a:lnTo>
                    <a:pt x="105105" y="257429"/>
                  </a:lnTo>
                  <a:lnTo>
                    <a:pt x="117983" y="253161"/>
                  </a:lnTo>
                  <a:lnTo>
                    <a:pt x="117983" y="238150"/>
                  </a:lnTo>
                  <a:close/>
                </a:path>
                <a:path w="718820" h="326390">
                  <a:moveTo>
                    <a:pt x="117983" y="216674"/>
                  </a:moveTo>
                  <a:lnTo>
                    <a:pt x="105105" y="221005"/>
                  </a:lnTo>
                  <a:lnTo>
                    <a:pt x="105105" y="235991"/>
                  </a:lnTo>
                  <a:lnTo>
                    <a:pt x="117983" y="233845"/>
                  </a:lnTo>
                  <a:lnTo>
                    <a:pt x="117983" y="216674"/>
                  </a:lnTo>
                  <a:close/>
                </a:path>
                <a:path w="718820" h="326390">
                  <a:moveTo>
                    <a:pt x="117983" y="195237"/>
                  </a:moveTo>
                  <a:lnTo>
                    <a:pt x="105105" y="199517"/>
                  </a:lnTo>
                  <a:lnTo>
                    <a:pt x="105105" y="216674"/>
                  </a:lnTo>
                  <a:lnTo>
                    <a:pt x="117983" y="212407"/>
                  </a:lnTo>
                  <a:lnTo>
                    <a:pt x="117983" y="195237"/>
                  </a:lnTo>
                  <a:close/>
                </a:path>
                <a:path w="718820" h="326390">
                  <a:moveTo>
                    <a:pt x="117983" y="175958"/>
                  </a:moveTo>
                  <a:lnTo>
                    <a:pt x="105105" y="178041"/>
                  </a:lnTo>
                  <a:lnTo>
                    <a:pt x="105105" y="195237"/>
                  </a:lnTo>
                  <a:lnTo>
                    <a:pt x="117983" y="190969"/>
                  </a:lnTo>
                  <a:lnTo>
                    <a:pt x="117983" y="175958"/>
                  </a:lnTo>
                  <a:close/>
                </a:path>
                <a:path w="718820" h="326390">
                  <a:moveTo>
                    <a:pt x="117983" y="154495"/>
                  </a:moveTo>
                  <a:lnTo>
                    <a:pt x="105105" y="156629"/>
                  </a:lnTo>
                  <a:lnTo>
                    <a:pt x="105105" y="173799"/>
                  </a:lnTo>
                  <a:lnTo>
                    <a:pt x="117983" y="171640"/>
                  </a:lnTo>
                  <a:lnTo>
                    <a:pt x="117983" y="154495"/>
                  </a:lnTo>
                  <a:close/>
                </a:path>
                <a:path w="718820" h="326390">
                  <a:moveTo>
                    <a:pt x="135178" y="274624"/>
                  </a:moveTo>
                  <a:lnTo>
                    <a:pt x="122275" y="278904"/>
                  </a:lnTo>
                  <a:lnTo>
                    <a:pt x="122275" y="293903"/>
                  </a:lnTo>
                  <a:lnTo>
                    <a:pt x="135178" y="289623"/>
                  </a:lnTo>
                  <a:lnTo>
                    <a:pt x="135178" y="274624"/>
                  </a:lnTo>
                  <a:close/>
                </a:path>
                <a:path w="718820" h="326390">
                  <a:moveTo>
                    <a:pt x="135178" y="253161"/>
                  </a:moveTo>
                  <a:lnTo>
                    <a:pt x="122275" y="257429"/>
                  </a:lnTo>
                  <a:lnTo>
                    <a:pt x="122275" y="272478"/>
                  </a:lnTo>
                  <a:lnTo>
                    <a:pt x="135178" y="270357"/>
                  </a:lnTo>
                  <a:lnTo>
                    <a:pt x="135178" y="253161"/>
                  </a:lnTo>
                  <a:close/>
                </a:path>
                <a:path w="718820" h="326390">
                  <a:moveTo>
                    <a:pt x="135178" y="233845"/>
                  </a:moveTo>
                  <a:lnTo>
                    <a:pt x="122275" y="235991"/>
                  </a:lnTo>
                  <a:lnTo>
                    <a:pt x="122275" y="253161"/>
                  </a:lnTo>
                  <a:lnTo>
                    <a:pt x="135178" y="248869"/>
                  </a:lnTo>
                  <a:lnTo>
                    <a:pt x="135178" y="233845"/>
                  </a:lnTo>
                  <a:close/>
                </a:path>
                <a:path w="718820" h="326390">
                  <a:moveTo>
                    <a:pt x="135178" y="212407"/>
                  </a:moveTo>
                  <a:lnTo>
                    <a:pt x="122275" y="216674"/>
                  </a:lnTo>
                  <a:lnTo>
                    <a:pt x="122275" y="231686"/>
                  </a:lnTo>
                  <a:lnTo>
                    <a:pt x="135178" y="227431"/>
                  </a:lnTo>
                  <a:lnTo>
                    <a:pt x="135178" y="212407"/>
                  </a:lnTo>
                  <a:close/>
                </a:path>
                <a:path w="718820" h="326390">
                  <a:moveTo>
                    <a:pt x="135178" y="190969"/>
                  </a:moveTo>
                  <a:lnTo>
                    <a:pt x="122275" y="195237"/>
                  </a:lnTo>
                  <a:lnTo>
                    <a:pt x="122275" y="210235"/>
                  </a:lnTo>
                  <a:lnTo>
                    <a:pt x="135178" y="208114"/>
                  </a:lnTo>
                  <a:lnTo>
                    <a:pt x="135178" y="190969"/>
                  </a:lnTo>
                  <a:close/>
                </a:path>
                <a:path w="718820" h="326390">
                  <a:moveTo>
                    <a:pt x="135178" y="171640"/>
                  </a:moveTo>
                  <a:lnTo>
                    <a:pt x="122275" y="173799"/>
                  </a:lnTo>
                  <a:lnTo>
                    <a:pt x="122275" y="188810"/>
                  </a:lnTo>
                  <a:lnTo>
                    <a:pt x="135178" y="186639"/>
                  </a:lnTo>
                  <a:lnTo>
                    <a:pt x="135178" y="171640"/>
                  </a:lnTo>
                  <a:close/>
                </a:path>
                <a:path w="718820" h="326390">
                  <a:moveTo>
                    <a:pt x="135178" y="150177"/>
                  </a:moveTo>
                  <a:lnTo>
                    <a:pt x="122275" y="154495"/>
                  </a:lnTo>
                  <a:lnTo>
                    <a:pt x="122275" y="169481"/>
                  </a:lnTo>
                  <a:lnTo>
                    <a:pt x="135178" y="165201"/>
                  </a:lnTo>
                  <a:lnTo>
                    <a:pt x="135178" y="150177"/>
                  </a:lnTo>
                  <a:close/>
                </a:path>
                <a:path w="718820" h="326390">
                  <a:moveTo>
                    <a:pt x="152323" y="270357"/>
                  </a:moveTo>
                  <a:lnTo>
                    <a:pt x="139496" y="274624"/>
                  </a:lnTo>
                  <a:lnTo>
                    <a:pt x="139496" y="289623"/>
                  </a:lnTo>
                  <a:lnTo>
                    <a:pt x="152323" y="285343"/>
                  </a:lnTo>
                  <a:lnTo>
                    <a:pt x="152323" y="270357"/>
                  </a:lnTo>
                  <a:close/>
                </a:path>
                <a:path w="718820" h="326390">
                  <a:moveTo>
                    <a:pt x="152323" y="248869"/>
                  </a:moveTo>
                  <a:lnTo>
                    <a:pt x="139496" y="253161"/>
                  </a:lnTo>
                  <a:lnTo>
                    <a:pt x="139496" y="268198"/>
                  </a:lnTo>
                  <a:lnTo>
                    <a:pt x="152323" y="266026"/>
                  </a:lnTo>
                  <a:lnTo>
                    <a:pt x="152323" y="248869"/>
                  </a:lnTo>
                  <a:close/>
                </a:path>
                <a:path w="718820" h="326390">
                  <a:moveTo>
                    <a:pt x="152323" y="229527"/>
                  </a:moveTo>
                  <a:lnTo>
                    <a:pt x="139496" y="231686"/>
                  </a:lnTo>
                  <a:lnTo>
                    <a:pt x="139496" y="248869"/>
                  </a:lnTo>
                  <a:lnTo>
                    <a:pt x="152323" y="244563"/>
                  </a:lnTo>
                  <a:lnTo>
                    <a:pt x="152323" y="229527"/>
                  </a:lnTo>
                  <a:close/>
                </a:path>
                <a:path w="718820" h="326390">
                  <a:moveTo>
                    <a:pt x="152323" y="208114"/>
                  </a:moveTo>
                  <a:lnTo>
                    <a:pt x="139496" y="212407"/>
                  </a:lnTo>
                  <a:lnTo>
                    <a:pt x="139496" y="227431"/>
                  </a:lnTo>
                  <a:lnTo>
                    <a:pt x="152323" y="223151"/>
                  </a:lnTo>
                  <a:lnTo>
                    <a:pt x="152323" y="208114"/>
                  </a:lnTo>
                  <a:close/>
                </a:path>
                <a:path w="718820" h="326390">
                  <a:moveTo>
                    <a:pt x="152323" y="186639"/>
                  </a:moveTo>
                  <a:lnTo>
                    <a:pt x="139496" y="190969"/>
                  </a:lnTo>
                  <a:lnTo>
                    <a:pt x="139496" y="205955"/>
                  </a:lnTo>
                  <a:lnTo>
                    <a:pt x="152323" y="203822"/>
                  </a:lnTo>
                  <a:lnTo>
                    <a:pt x="152323" y="186639"/>
                  </a:lnTo>
                  <a:close/>
                </a:path>
                <a:path w="718820" h="326390">
                  <a:moveTo>
                    <a:pt x="152323" y="167322"/>
                  </a:moveTo>
                  <a:lnTo>
                    <a:pt x="139496" y="169481"/>
                  </a:lnTo>
                  <a:lnTo>
                    <a:pt x="139496" y="186639"/>
                  </a:lnTo>
                  <a:lnTo>
                    <a:pt x="152323" y="182333"/>
                  </a:lnTo>
                  <a:lnTo>
                    <a:pt x="152323" y="167322"/>
                  </a:lnTo>
                  <a:close/>
                </a:path>
                <a:path w="718820" h="326390">
                  <a:moveTo>
                    <a:pt x="152323" y="145897"/>
                  </a:moveTo>
                  <a:lnTo>
                    <a:pt x="139496" y="148043"/>
                  </a:lnTo>
                  <a:lnTo>
                    <a:pt x="139496" y="165201"/>
                  </a:lnTo>
                  <a:lnTo>
                    <a:pt x="152323" y="160921"/>
                  </a:lnTo>
                  <a:lnTo>
                    <a:pt x="152323" y="145897"/>
                  </a:lnTo>
                  <a:close/>
                </a:path>
                <a:path w="718820" h="326390">
                  <a:moveTo>
                    <a:pt x="169494" y="266026"/>
                  </a:moveTo>
                  <a:lnTo>
                    <a:pt x="156603" y="268198"/>
                  </a:lnTo>
                  <a:lnTo>
                    <a:pt x="156603" y="285343"/>
                  </a:lnTo>
                  <a:lnTo>
                    <a:pt x="169494" y="281063"/>
                  </a:lnTo>
                  <a:lnTo>
                    <a:pt x="169494" y="266026"/>
                  </a:lnTo>
                  <a:close/>
                </a:path>
                <a:path w="718820" h="326390">
                  <a:moveTo>
                    <a:pt x="169494" y="244563"/>
                  </a:moveTo>
                  <a:lnTo>
                    <a:pt x="156603" y="248869"/>
                  </a:lnTo>
                  <a:lnTo>
                    <a:pt x="156603" y="263880"/>
                  </a:lnTo>
                  <a:lnTo>
                    <a:pt x="169494" y="259600"/>
                  </a:lnTo>
                  <a:lnTo>
                    <a:pt x="169494" y="244563"/>
                  </a:lnTo>
                  <a:close/>
                </a:path>
                <a:path w="718820" h="326390">
                  <a:moveTo>
                    <a:pt x="169494" y="223151"/>
                  </a:moveTo>
                  <a:lnTo>
                    <a:pt x="156603" y="227431"/>
                  </a:lnTo>
                  <a:lnTo>
                    <a:pt x="156603" y="242430"/>
                  </a:lnTo>
                  <a:lnTo>
                    <a:pt x="169494" y="240271"/>
                  </a:lnTo>
                  <a:lnTo>
                    <a:pt x="169494" y="223151"/>
                  </a:lnTo>
                  <a:close/>
                </a:path>
                <a:path w="718820" h="326390">
                  <a:moveTo>
                    <a:pt x="169494" y="203822"/>
                  </a:moveTo>
                  <a:lnTo>
                    <a:pt x="156603" y="205955"/>
                  </a:lnTo>
                  <a:lnTo>
                    <a:pt x="156603" y="223151"/>
                  </a:lnTo>
                  <a:lnTo>
                    <a:pt x="169494" y="218833"/>
                  </a:lnTo>
                  <a:lnTo>
                    <a:pt x="169494" y="203822"/>
                  </a:lnTo>
                  <a:close/>
                </a:path>
                <a:path w="718820" h="326390">
                  <a:moveTo>
                    <a:pt x="169494" y="182333"/>
                  </a:moveTo>
                  <a:lnTo>
                    <a:pt x="156603" y="186639"/>
                  </a:lnTo>
                  <a:lnTo>
                    <a:pt x="156603" y="201676"/>
                  </a:lnTo>
                  <a:lnTo>
                    <a:pt x="169494" y="199517"/>
                  </a:lnTo>
                  <a:lnTo>
                    <a:pt x="169494" y="182333"/>
                  </a:lnTo>
                  <a:close/>
                </a:path>
                <a:path w="718820" h="326390">
                  <a:moveTo>
                    <a:pt x="169494" y="160921"/>
                  </a:moveTo>
                  <a:lnTo>
                    <a:pt x="156603" y="165201"/>
                  </a:lnTo>
                  <a:lnTo>
                    <a:pt x="156603" y="180213"/>
                  </a:lnTo>
                  <a:lnTo>
                    <a:pt x="169494" y="178041"/>
                  </a:lnTo>
                  <a:lnTo>
                    <a:pt x="169494" y="160921"/>
                  </a:lnTo>
                  <a:close/>
                </a:path>
                <a:path w="718820" h="326390">
                  <a:moveTo>
                    <a:pt x="169494" y="141617"/>
                  </a:moveTo>
                  <a:lnTo>
                    <a:pt x="156603" y="143776"/>
                  </a:lnTo>
                  <a:lnTo>
                    <a:pt x="156603" y="160921"/>
                  </a:lnTo>
                  <a:lnTo>
                    <a:pt x="169494" y="156629"/>
                  </a:lnTo>
                  <a:lnTo>
                    <a:pt x="169494" y="141617"/>
                  </a:lnTo>
                  <a:close/>
                </a:path>
                <a:path w="718820" h="326390">
                  <a:moveTo>
                    <a:pt x="718693" y="0"/>
                  </a:moveTo>
                  <a:lnTo>
                    <a:pt x="705827" y="2146"/>
                  </a:lnTo>
                  <a:lnTo>
                    <a:pt x="705827" y="17195"/>
                  </a:lnTo>
                  <a:lnTo>
                    <a:pt x="718693" y="15036"/>
                  </a:lnTo>
                  <a:lnTo>
                    <a:pt x="7186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224462" y="6970089"/>
              <a:ext cx="307340" cy="167640"/>
            </a:xfrm>
            <a:custGeom>
              <a:avLst/>
              <a:gdLst/>
              <a:ahLst/>
              <a:cxnLst/>
              <a:rect l="l" t="t" r="r" b="b"/>
              <a:pathLst>
                <a:path w="307339" h="167640">
                  <a:moveTo>
                    <a:pt x="12877" y="77228"/>
                  </a:moveTo>
                  <a:lnTo>
                    <a:pt x="0" y="79387"/>
                  </a:lnTo>
                  <a:lnTo>
                    <a:pt x="0" y="94386"/>
                  </a:lnTo>
                  <a:lnTo>
                    <a:pt x="12877" y="92240"/>
                  </a:lnTo>
                  <a:lnTo>
                    <a:pt x="12877" y="77228"/>
                  </a:lnTo>
                  <a:close/>
                </a:path>
                <a:path w="307339" h="167640">
                  <a:moveTo>
                    <a:pt x="178041" y="148069"/>
                  </a:moveTo>
                  <a:lnTo>
                    <a:pt x="165176" y="152336"/>
                  </a:lnTo>
                  <a:lnTo>
                    <a:pt x="165176" y="167347"/>
                  </a:lnTo>
                  <a:lnTo>
                    <a:pt x="178041" y="163055"/>
                  </a:lnTo>
                  <a:lnTo>
                    <a:pt x="178041" y="148069"/>
                  </a:lnTo>
                  <a:close/>
                </a:path>
                <a:path w="307339" h="167640">
                  <a:moveTo>
                    <a:pt x="178041" y="128752"/>
                  </a:moveTo>
                  <a:lnTo>
                    <a:pt x="165176" y="133019"/>
                  </a:lnTo>
                  <a:lnTo>
                    <a:pt x="165176" y="148069"/>
                  </a:lnTo>
                  <a:lnTo>
                    <a:pt x="178041" y="145910"/>
                  </a:lnTo>
                  <a:lnTo>
                    <a:pt x="178041" y="128752"/>
                  </a:lnTo>
                  <a:close/>
                </a:path>
                <a:path w="307339" h="167640">
                  <a:moveTo>
                    <a:pt x="178041" y="111569"/>
                  </a:moveTo>
                  <a:lnTo>
                    <a:pt x="165176" y="113703"/>
                  </a:lnTo>
                  <a:lnTo>
                    <a:pt x="165176" y="128752"/>
                  </a:lnTo>
                  <a:lnTo>
                    <a:pt x="178041" y="126580"/>
                  </a:lnTo>
                  <a:lnTo>
                    <a:pt x="178041" y="111569"/>
                  </a:lnTo>
                  <a:close/>
                </a:path>
                <a:path w="307339" h="167640">
                  <a:moveTo>
                    <a:pt x="178041" y="92240"/>
                  </a:moveTo>
                  <a:lnTo>
                    <a:pt x="165176" y="94386"/>
                  </a:lnTo>
                  <a:lnTo>
                    <a:pt x="165176" y="109435"/>
                  </a:lnTo>
                  <a:lnTo>
                    <a:pt x="178041" y="107276"/>
                  </a:lnTo>
                  <a:lnTo>
                    <a:pt x="178041" y="92240"/>
                  </a:lnTo>
                  <a:close/>
                </a:path>
                <a:path w="307339" h="167640">
                  <a:moveTo>
                    <a:pt x="178041" y="72948"/>
                  </a:moveTo>
                  <a:lnTo>
                    <a:pt x="165176" y="75069"/>
                  </a:lnTo>
                  <a:lnTo>
                    <a:pt x="165176" y="90081"/>
                  </a:lnTo>
                  <a:lnTo>
                    <a:pt x="178041" y="85788"/>
                  </a:lnTo>
                  <a:lnTo>
                    <a:pt x="178041" y="72948"/>
                  </a:lnTo>
                  <a:close/>
                </a:path>
                <a:path w="307339" h="167640">
                  <a:moveTo>
                    <a:pt x="178041" y="53644"/>
                  </a:moveTo>
                  <a:lnTo>
                    <a:pt x="165176" y="55791"/>
                  </a:lnTo>
                  <a:lnTo>
                    <a:pt x="165176" y="70802"/>
                  </a:lnTo>
                  <a:lnTo>
                    <a:pt x="178041" y="66560"/>
                  </a:lnTo>
                  <a:lnTo>
                    <a:pt x="178041" y="53644"/>
                  </a:lnTo>
                  <a:close/>
                </a:path>
                <a:path w="307339" h="167640">
                  <a:moveTo>
                    <a:pt x="178041" y="34328"/>
                  </a:moveTo>
                  <a:lnTo>
                    <a:pt x="165176" y="36474"/>
                  </a:lnTo>
                  <a:lnTo>
                    <a:pt x="165176" y="51523"/>
                  </a:lnTo>
                  <a:lnTo>
                    <a:pt x="178041" y="49364"/>
                  </a:lnTo>
                  <a:lnTo>
                    <a:pt x="178041" y="34328"/>
                  </a:lnTo>
                  <a:close/>
                </a:path>
                <a:path w="307339" h="167640">
                  <a:moveTo>
                    <a:pt x="190919" y="145910"/>
                  </a:moveTo>
                  <a:lnTo>
                    <a:pt x="180174" y="148069"/>
                  </a:lnTo>
                  <a:lnTo>
                    <a:pt x="180174" y="163055"/>
                  </a:lnTo>
                  <a:lnTo>
                    <a:pt x="190919" y="160909"/>
                  </a:lnTo>
                  <a:lnTo>
                    <a:pt x="190919" y="145910"/>
                  </a:lnTo>
                  <a:close/>
                </a:path>
                <a:path w="307339" h="167640">
                  <a:moveTo>
                    <a:pt x="190919" y="126580"/>
                  </a:moveTo>
                  <a:lnTo>
                    <a:pt x="180174" y="128752"/>
                  </a:lnTo>
                  <a:lnTo>
                    <a:pt x="180174" y="143751"/>
                  </a:lnTo>
                  <a:lnTo>
                    <a:pt x="190919" y="141592"/>
                  </a:lnTo>
                  <a:lnTo>
                    <a:pt x="190919" y="126580"/>
                  </a:lnTo>
                  <a:close/>
                </a:path>
                <a:path w="307339" h="167640">
                  <a:moveTo>
                    <a:pt x="190919" y="107276"/>
                  </a:moveTo>
                  <a:lnTo>
                    <a:pt x="180174" y="109435"/>
                  </a:lnTo>
                  <a:lnTo>
                    <a:pt x="180174" y="124421"/>
                  </a:lnTo>
                  <a:lnTo>
                    <a:pt x="190919" y="122275"/>
                  </a:lnTo>
                  <a:lnTo>
                    <a:pt x="190919" y="107276"/>
                  </a:lnTo>
                  <a:close/>
                </a:path>
                <a:path w="307339" h="167640">
                  <a:moveTo>
                    <a:pt x="190919" y="87960"/>
                  </a:moveTo>
                  <a:lnTo>
                    <a:pt x="180174" y="90081"/>
                  </a:lnTo>
                  <a:lnTo>
                    <a:pt x="180174" y="105156"/>
                  </a:lnTo>
                  <a:lnTo>
                    <a:pt x="190919" y="102984"/>
                  </a:lnTo>
                  <a:lnTo>
                    <a:pt x="190919" y="87960"/>
                  </a:lnTo>
                  <a:close/>
                </a:path>
                <a:path w="307339" h="167640">
                  <a:moveTo>
                    <a:pt x="190919" y="68681"/>
                  </a:moveTo>
                  <a:lnTo>
                    <a:pt x="180174" y="70802"/>
                  </a:lnTo>
                  <a:lnTo>
                    <a:pt x="180174" y="85788"/>
                  </a:lnTo>
                  <a:lnTo>
                    <a:pt x="190919" y="83705"/>
                  </a:lnTo>
                  <a:lnTo>
                    <a:pt x="190919" y="68681"/>
                  </a:lnTo>
                  <a:close/>
                </a:path>
                <a:path w="307339" h="167640">
                  <a:moveTo>
                    <a:pt x="190919" y="49364"/>
                  </a:moveTo>
                  <a:lnTo>
                    <a:pt x="180174" y="51523"/>
                  </a:lnTo>
                  <a:lnTo>
                    <a:pt x="180174" y="66560"/>
                  </a:lnTo>
                  <a:lnTo>
                    <a:pt x="190919" y="64389"/>
                  </a:lnTo>
                  <a:lnTo>
                    <a:pt x="190919" y="49364"/>
                  </a:lnTo>
                  <a:close/>
                </a:path>
                <a:path w="307339" h="167640">
                  <a:moveTo>
                    <a:pt x="190919" y="30048"/>
                  </a:moveTo>
                  <a:lnTo>
                    <a:pt x="180174" y="34328"/>
                  </a:lnTo>
                  <a:lnTo>
                    <a:pt x="180174" y="47193"/>
                  </a:lnTo>
                  <a:lnTo>
                    <a:pt x="190919" y="45046"/>
                  </a:lnTo>
                  <a:lnTo>
                    <a:pt x="190919" y="30048"/>
                  </a:lnTo>
                  <a:close/>
                </a:path>
                <a:path w="307339" h="167640">
                  <a:moveTo>
                    <a:pt x="205917" y="141592"/>
                  </a:moveTo>
                  <a:lnTo>
                    <a:pt x="195224" y="143751"/>
                  </a:lnTo>
                  <a:lnTo>
                    <a:pt x="195224" y="158750"/>
                  </a:lnTo>
                  <a:lnTo>
                    <a:pt x="205917" y="156616"/>
                  </a:lnTo>
                  <a:lnTo>
                    <a:pt x="205917" y="141592"/>
                  </a:lnTo>
                  <a:close/>
                </a:path>
                <a:path w="307339" h="167640">
                  <a:moveTo>
                    <a:pt x="205917" y="122275"/>
                  </a:moveTo>
                  <a:lnTo>
                    <a:pt x="195224" y="124421"/>
                  </a:lnTo>
                  <a:lnTo>
                    <a:pt x="195224" y="139433"/>
                  </a:lnTo>
                  <a:lnTo>
                    <a:pt x="205917" y="137274"/>
                  </a:lnTo>
                  <a:lnTo>
                    <a:pt x="205917" y="122275"/>
                  </a:lnTo>
                  <a:close/>
                </a:path>
                <a:path w="307339" h="167640">
                  <a:moveTo>
                    <a:pt x="205917" y="102984"/>
                  </a:moveTo>
                  <a:lnTo>
                    <a:pt x="195224" y="105156"/>
                  </a:lnTo>
                  <a:lnTo>
                    <a:pt x="195224" y="120154"/>
                  </a:lnTo>
                  <a:lnTo>
                    <a:pt x="205917" y="118021"/>
                  </a:lnTo>
                  <a:lnTo>
                    <a:pt x="205917" y="102984"/>
                  </a:lnTo>
                  <a:close/>
                </a:path>
                <a:path w="307339" h="167640">
                  <a:moveTo>
                    <a:pt x="205917" y="83705"/>
                  </a:moveTo>
                  <a:lnTo>
                    <a:pt x="195224" y="85788"/>
                  </a:lnTo>
                  <a:lnTo>
                    <a:pt x="195224" y="100863"/>
                  </a:lnTo>
                  <a:lnTo>
                    <a:pt x="205917" y="98717"/>
                  </a:lnTo>
                  <a:lnTo>
                    <a:pt x="205917" y="83705"/>
                  </a:lnTo>
                  <a:close/>
                </a:path>
                <a:path w="307339" h="167640">
                  <a:moveTo>
                    <a:pt x="205917" y="64389"/>
                  </a:moveTo>
                  <a:lnTo>
                    <a:pt x="195224" y="66560"/>
                  </a:lnTo>
                  <a:lnTo>
                    <a:pt x="195224" y="83705"/>
                  </a:lnTo>
                  <a:lnTo>
                    <a:pt x="205917" y="79387"/>
                  </a:lnTo>
                  <a:lnTo>
                    <a:pt x="205917" y="64389"/>
                  </a:lnTo>
                  <a:close/>
                </a:path>
                <a:path w="307339" h="167640">
                  <a:moveTo>
                    <a:pt x="205917" y="45046"/>
                  </a:moveTo>
                  <a:lnTo>
                    <a:pt x="195224" y="49364"/>
                  </a:lnTo>
                  <a:lnTo>
                    <a:pt x="195224" y="62242"/>
                  </a:lnTo>
                  <a:lnTo>
                    <a:pt x="205917" y="60083"/>
                  </a:lnTo>
                  <a:lnTo>
                    <a:pt x="205917" y="45046"/>
                  </a:lnTo>
                  <a:close/>
                </a:path>
                <a:path w="307339" h="167640">
                  <a:moveTo>
                    <a:pt x="205917" y="25768"/>
                  </a:moveTo>
                  <a:lnTo>
                    <a:pt x="195224" y="30048"/>
                  </a:lnTo>
                  <a:lnTo>
                    <a:pt x="195224" y="42926"/>
                  </a:lnTo>
                  <a:lnTo>
                    <a:pt x="205917" y="40767"/>
                  </a:lnTo>
                  <a:lnTo>
                    <a:pt x="205917" y="25768"/>
                  </a:lnTo>
                  <a:close/>
                </a:path>
                <a:path w="307339" h="167640">
                  <a:moveTo>
                    <a:pt x="220967" y="137274"/>
                  </a:moveTo>
                  <a:lnTo>
                    <a:pt x="210223" y="139433"/>
                  </a:lnTo>
                  <a:lnTo>
                    <a:pt x="210223" y="154457"/>
                  </a:lnTo>
                  <a:lnTo>
                    <a:pt x="220967" y="152336"/>
                  </a:lnTo>
                  <a:lnTo>
                    <a:pt x="220967" y="137274"/>
                  </a:lnTo>
                  <a:close/>
                </a:path>
                <a:path w="307339" h="167640">
                  <a:moveTo>
                    <a:pt x="220967" y="118021"/>
                  </a:moveTo>
                  <a:lnTo>
                    <a:pt x="210223" y="120154"/>
                  </a:lnTo>
                  <a:lnTo>
                    <a:pt x="210223" y="135178"/>
                  </a:lnTo>
                  <a:lnTo>
                    <a:pt x="220967" y="133019"/>
                  </a:lnTo>
                  <a:lnTo>
                    <a:pt x="220967" y="118021"/>
                  </a:lnTo>
                  <a:close/>
                </a:path>
                <a:path w="307339" h="167640">
                  <a:moveTo>
                    <a:pt x="220967" y="98717"/>
                  </a:moveTo>
                  <a:lnTo>
                    <a:pt x="210223" y="100863"/>
                  </a:lnTo>
                  <a:lnTo>
                    <a:pt x="210223" y="115862"/>
                  </a:lnTo>
                  <a:lnTo>
                    <a:pt x="220967" y="113703"/>
                  </a:lnTo>
                  <a:lnTo>
                    <a:pt x="220967" y="98717"/>
                  </a:lnTo>
                  <a:close/>
                </a:path>
                <a:path w="307339" h="167640">
                  <a:moveTo>
                    <a:pt x="220967" y="79387"/>
                  </a:moveTo>
                  <a:lnTo>
                    <a:pt x="210223" y="83705"/>
                  </a:lnTo>
                  <a:lnTo>
                    <a:pt x="210223" y="98717"/>
                  </a:lnTo>
                  <a:lnTo>
                    <a:pt x="220967" y="94386"/>
                  </a:lnTo>
                  <a:lnTo>
                    <a:pt x="220967" y="79387"/>
                  </a:lnTo>
                  <a:close/>
                </a:path>
                <a:path w="307339" h="167640">
                  <a:moveTo>
                    <a:pt x="220967" y="60083"/>
                  </a:moveTo>
                  <a:lnTo>
                    <a:pt x="210223" y="64389"/>
                  </a:lnTo>
                  <a:lnTo>
                    <a:pt x="210223" y="79387"/>
                  </a:lnTo>
                  <a:lnTo>
                    <a:pt x="220967" y="75069"/>
                  </a:lnTo>
                  <a:lnTo>
                    <a:pt x="220967" y="60083"/>
                  </a:lnTo>
                  <a:close/>
                </a:path>
                <a:path w="307339" h="167640">
                  <a:moveTo>
                    <a:pt x="220967" y="40767"/>
                  </a:moveTo>
                  <a:lnTo>
                    <a:pt x="210223" y="45046"/>
                  </a:lnTo>
                  <a:lnTo>
                    <a:pt x="210223" y="60083"/>
                  </a:lnTo>
                  <a:lnTo>
                    <a:pt x="220967" y="55791"/>
                  </a:lnTo>
                  <a:lnTo>
                    <a:pt x="220967" y="40767"/>
                  </a:lnTo>
                  <a:close/>
                </a:path>
                <a:path w="307339" h="167640">
                  <a:moveTo>
                    <a:pt x="220967" y="21488"/>
                  </a:moveTo>
                  <a:lnTo>
                    <a:pt x="210223" y="25768"/>
                  </a:lnTo>
                  <a:lnTo>
                    <a:pt x="210223" y="38595"/>
                  </a:lnTo>
                  <a:lnTo>
                    <a:pt x="220967" y="36474"/>
                  </a:lnTo>
                  <a:lnTo>
                    <a:pt x="220967" y="21488"/>
                  </a:lnTo>
                  <a:close/>
                </a:path>
                <a:path w="307339" h="167640">
                  <a:moveTo>
                    <a:pt x="235966" y="133019"/>
                  </a:moveTo>
                  <a:lnTo>
                    <a:pt x="225234" y="135178"/>
                  </a:lnTo>
                  <a:lnTo>
                    <a:pt x="225234" y="150190"/>
                  </a:lnTo>
                  <a:lnTo>
                    <a:pt x="235966" y="148069"/>
                  </a:lnTo>
                  <a:lnTo>
                    <a:pt x="235966" y="133019"/>
                  </a:lnTo>
                  <a:close/>
                </a:path>
                <a:path w="307339" h="167640">
                  <a:moveTo>
                    <a:pt x="235966" y="113703"/>
                  </a:moveTo>
                  <a:lnTo>
                    <a:pt x="225234" y="115862"/>
                  </a:lnTo>
                  <a:lnTo>
                    <a:pt x="225234" y="130898"/>
                  </a:lnTo>
                  <a:lnTo>
                    <a:pt x="235966" y="128752"/>
                  </a:lnTo>
                  <a:lnTo>
                    <a:pt x="235966" y="113703"/>
                  </a:lnTo>
                  <a:close/>
                </a:path>
                <a:path w="307339" h="167640">
                  <a:moveTo>
                    <a:pt x="235966" y="94386"/>
                  </a:moveTo>
                  <a:lnTo>
                    <a:pt x="225234" y="98717"/>
                  </a:lnTo>
                  <a:lnTo>
                    <a:pt x="225234" y="113703"/>
                  </a:lnTo>
                  <a:lnTo>
                    <a:pt x="235966" y="109435"/>
                  </a:lnTo>
                  <a:lnTo>
                    <a:pt x="235966" y="94386"/>
                  </a:lnTo>
                  <a:close/>
                </a:path>
                <a:path w="307339" h="167640">
                  <a:moveTo>
                    <a:pt x="235966" y="75069"/>
                  </a:moveTo>
                  <a:lnTo>
                    <a:pt x="225234" y="79387"/>
                  </a:lnTo>
                  <a:lnTo>
                    <a:pt x="225234" y="94386"/>
                  </a:lnTo>
                  <a:lnTo>
                    <a:pt x="235966" y="90081"/>
                  </a:lnTo>
                  <a:lnTo>
                    <a:pt x="235966" y="75069"/>
                  </a:lnTo>
                  <a:close/>
                </a:path>
                <a:path w="307339" h="167640">
                  <a:moveTo>
                    <a:pt x="235966" y="55791"/>
                  </a:moveTo>
                  <a:lnTo>
                    <a:pt x="225234" y="60083"/>
                  </a:lnTo>
                  <a:lnTo>
                    <a:pt x="225234" y="75069"/>
                  </a:lnTo>
                  <a:lnTo>
                    <a:pt x="235966" y="70802"/>
                  </a:lnTo>
                  <a:lnTo>
                    <a:pt x="235966" y="55791"/>
                  </a:lnTo>
                  <a:close/>
                </a:path>
                <a:path w="307339" h="167640">
                  <a:moveTo>
                    <a:pt x="235966" y="36474"/>
                  </a:moveTo>
                  <a:lnTo>
                    <a:pt x="225234" y="40767"/>
                  </a:lnTo>
                  <a:lnTo>
                    <a:pt x="225234" y="55791"/>
                  </a:lnTo>
                  <a:lnTo>
                    <a:pt x="235966" y="51523"/>
                  </a:lnTo>
                  <a:lnTo>
                    <a:pt x="235966" y="36474"/>
                  </a:lnTo>
                  <a:close/>
                </a:path>
                <a:path w="307339" h="167640">
                  <a:moveTo>
                    <a:pt x="235966" y="19329"/>
                  </a:moveTo>
                  <a:lnTo>
                    <a:pt x="225234" y="21488"/>
                  </a:lnTo>
                  <a:lnTo>
                    <a:pt x="225234" y="36474"/>
                  </a:lnTo>
                  <a:lnTo>
                    <a:pt x="235966" y="34328"/>
                  </a:lnTo>
                  <a:lnTo>
                    <a:pt x="235966" y="19329"/>
                  </a:lnTo>
                  <a:close/>
                </a:path>
                <a:path w="307339" h="167640">
                  <a:moveTo>
                    <a:pt x="248843" y="128752"/>
                  </a:moveTo>
                  <a:lnTo>
                    <a:pt x="238099" y="130898"/>
                  </a:lnTo>
                  <a:lnTo>
                    <a:pt x="238099" y="145910"/>
                  </a:lnTo>
                  <a:lnTo>
                    <a:pt x="248843" y="143751"/>
                  </a:lnTo>
                  <a:lnTo>
                    <a:pt x="248843" y="128752"/>
                  </a:lnTo>
                  <a:close/>
                </a:path>
                <a:path w="307339" h="167640">
                  <a:moveTo>
                    <a:pt x="248843" y="109435"/>
                  </a:moveTo>
                  <a:lnTo>
                    <a:pt x="238099" y="113703"/>
                  </a:lnTo>
                  <a:lnTo>
                    <a:pt x="238099" y="128752"/>
                  </a:lnTo>
                  <a:lnTo>
                    <a:pt x="248843" y="124421"/>
                  </a:lnTo>
                  <a:lnTo>
                    <a:pt x="248843" y="109435"/>
                  </a:lnTo>
                  <a:close/>
                </a:path>
                <a:path w="307339" h="167640">
                  <a:moveTo>
                    <a:pt x="248843" y="90081"/>
                  </a:moveTo>
                  <a:lnTo>
                    <a:pt x="238099" y="94386"/>
                  </a:lnTo>
                  <a:lnTo>
                    <a:pt x="238099" y="109435"/>
                  </a:lnTo>
                  <a:lnTo>
                    <a:pt x="248843" y="105156"/>
                  </a:lnTo>
                  <a:lnTo>
                    <a:pt x="248843" y="90081"/>
                  </a:lnTo>
                  <a:close/>
                </a:path>
                <a:path w="307339" h="167640">
                  <a:moveTo>
                    <a:pt x="248843" y="72948"/>
                  </a:moveTo>
                  <a:lnTo>
                    <a:pt x="238099" y="75069"/>
                  </a:lnTo>
                  <a:lnTo>
                    <a:pt x="238099" y="90081"/>
                  </a:lnTo>
                  <a:lnTo>
                    <a:pt x="248843" y="85788"/>
                  </a:lnTo>
                  <a:lnTo>
                    <a:pt x="248843" y="72948"/>
                  </a:lnTo>
                  <a:close/>
                </a:path>
                <a:path w="307339" h="167640">
                  <a:moveTo>
                    <a:pt x="248843" y="53644"/>
                  </a:moveTo>
                  <a:lnTo>
                    <a:pt x="238099" y="55791"/>
                  </a:lnTo>
                  <a:lnTo>
                    <a:pt x="238099" y="70802"/>
                  </a:lnTo>
                  <a:lnTo>
                    <a:pt x="248843" y="66560"/>
                  </a:lnTo>
                  <a:lnTo>
                    <a:pt x="248843" y="53644"/>
                  </a:lnTo>
                  <a:close/>
                </a:path>
                <a:path w="307339" h="167640">
                  <a:moveTo>
                    <a:pt x="248843" y="34328"/>
                  </a:moveTo>
                  <a:lnTo>
                    <a:pt x="238099" y="36474"/>
                  </a:lnTo>
                  <a:lnTo>
                    <a:pt x="238099" y="51523"/>
                  </a:lnTo>
                  <a:lnTo>
                    <a:pt x="248843" y="49364"/>
                  </a:lnTo>
                  <a:lnTo>
                    <a:pt x="248843" y="34328"/>
                  </a:lnTo>
                  <a:close/>
                </a:path>
                <a:path w="307339" h="167640">
                  <a:moveTo>
                    <a:pt x="248843" y="15011"/>
                  </a:moveTo>
                  <a:lnTo>
                    <a:pt x="238099" y="17170"/>
                  </a:lnTo>
                  <a:lnTo>
                    <a:pt x="238099" y="32194"/>
                  </a:lnTo>
                  <a:lnTo>
                    <a:pt x="248843" y="30048"/>
                  </a:lnTo>
                  <a:lnTo>
                    <a:pt x="248843" y="15011"/>
                  </a:lnTo>
                  <a:close/>
                </a:path>
                <a:path w="307339" h="167640">
                  <a:moveTo>
                    <a:pt x="263893" y="124421"/>
                  </a:moveTo>
                  <a:lnTo>
                    <a:pt x="253111" y="128752"/>
                  </a:lnTo>
                  <a:lnTo>
                    <a:pt x="253111" y="143751"/>
                  </a:lnTo>
                  <a:lnTo>
                    <a:pt x="263893" y="139433"/>
                  </a:lnTo>
                  <a:lnTo>
                    <a:pt x="263893" y="124421"/>
                  </a:lnTo>
                  <a:close/>
                </a:path>
                <a:path w="307339" h="167640">
                  <a:moveTo>
                    <a:pt x="263893" y="107276"/>
                  </a:moveTo>
                  <a:lnTo>
                    <a:pt x="253111" y="109435"/>
                  </a:lnTo>
                  <a:lnTo>
                    <a:pt x="253111" y="124421"/>
                  </a:lnTo>
                  <a:lnTo>
                    <a:pt x="263893" y="120154"/>
                  </a:lnTo>
                  <a:lnTo>
                    <a:pt x="263893" y="107276"/>
                  </a:lnTo>
                  <a:close/>
                </a:path>
                <a:path w="307339" h="167640">
                  <a:moveTo>
                    <a:pt x="263893" y="87960"/>
                  </a:moveTo>
                  <a:lnTo>
                    <a:pt x="253111" y="90081"/>
                  </a:lnTo>
                  <a:lnTo>
                    <a:pt x="253111" y="105156"/>
                  </a:lnTo>
                  <a:lnTo>
                    <a:pt x="263893" y="100863"/>
                  </a:lnTo>
                  <a:lnTo>
                    <a:pt x="263893" y="87960"/>
                  </a:lnTo>
                  <a:close/>
                </a:path>
                <a:path w="307339" h="167640">
                  <a:moveTo>
                    <a:pt x="263893" y="68681"/>
                  </a:moveTo>
                  <a:lnTo>
                    <a:pt x="253111" y="70802"/>
                  </a:lnTo>
                  <a:lnTo>
                    <a:pt x="253111" y="85788"/>
                  </a:lnTo>
                  <a:lnTo>
                    <a:pt x="263893" y="83705"/>
                  </a:lnTo>
                  <a:lnTo>
                    <a:pt x="263893" y="68681"/>
                  </a:lnTo>
                  <a:close/>
                </a:path>
                <a:path w="307339" h="167640">
                  <a:moveTo>
                    <a:pt x="263893" y="49364"/>
                  </a:moveTo>
                  <a:lnTo>
                    <a:pt x="253111" y="51523"/>
                  </a:lnTo>
                  <a:lnTo>
                    <a:pt x="253111" y="66560"/>
                  </a:lnTo>
                  <a:lnTo>
                    <a:pt x="263893" y="64389"/>
                  </a:lnTo>
                  <a:lnTo>
                    <a:pt x="263893" y="49364"/>
                  </a:lnTo>
                  <a:close/>
                </a:path>
                <a:path w="307339" h="167640">
                  <a:moveTo>
                    <a:pt x="263893" y="30048"/>
                  </a:moveTo>
                  <a:lnTo>
                    <a:pt x="253111" y="34328"/>
                  </a:lnTo>
                  <a:lnTo>
                    <a:pt x="253111" y="47193"/>
                  </a:lnTo>
                  <a:lnTo>
                    <a:pt x="263893" y="45046"/>
                  </a:lnTo>
                  <a:lnTo>
                    <a:pt x="263893" y="30048"/>
                  </a:lnTo>
                  <a:close/>
                </a:path>
                <a:path w="307339" h="167640">
                  <a:moveTo>
                    <a:pt x="263893" y="10693"/>
                  </a:moveTo>
                  <a:lnTo>
                    <a:pt x="253111" y="15011"/>
                  </a:lnTo>
                  <a:lnTo>
                    <a:pt x="253111" y="27889"/>
                  </a:lnTo>
                  <a:lnTo>
                    <a:pt x="263893" y="25768"/>
                  </a:lnTo>
                  <a:lnTo>
                    <a:pt x="263893" y="10693"/>
                  </a:lnTo>
                  <a:close/>
                </a:path>
                <a:path w="307339" h="167640">
                  <a:moveTo>
                    <a:pt x="278892" y="122275"/>
                  </a:moveTo>
                  <a:lnTo>
                    <a:pt x="268160" y="124421"/>
                  </a:lnTo>
                  <a:lnTo>
                    <a:pt x="268160" y="139433"/>
                  </a:lnTo>
                  <a:lnTo>
                    <a:pt x="278892" y="135178"/>
                  </a:lnTo>
                  <a:lnTo>
                    <a:pt x="278892" y="122275"/>
                  </a:lnTo>
                  <a:close/>
                </a:path>
                <a:path w="307339" h="167640">
                  <a:moveTo>
                    <a:pt x="278892" y="102984"/>
                  </a:moveTo>
                  <a:lnTo>
                    <a:pt x="268160" y="105156"/>
                  </a:lnTo>
                  <a:lnTo>
                    <a:pt x="268160" y="120154"/>
                  </a:lnTo>
                  <a:lnTo>
                    <a:pt x="278892" y="115862"/>
                  </a:lnTo>
                  <a:lnTo>
                    <a:pt x="278892" y="102984"/>
                  </a:lnTo>
                  <a:close/>
                </a:path>
                <a:path w="307339" h="167640">
                  <a:moveTo>
                    <a:pt x="278892" y="83705"/>
                  </a:moveTo>
                  <a:lnTo>
                    <a:pt x="268160" y="85788"/>
                  </a:lnTo>
                  <a:lnTo>
                    <a:pt x="268160" y="100863"/>
                  </a:lnTo>
                  <a:lnTo>
                    <a:pt x="278892" y="98717"/>
                  </a:lnTo>
                  <a:lnTo>
                    <a:pt x="278892" y="83705"/>
                  </a:lnTo>
                  <a:close/>
                </a:path>
                <a:path w="307339" h="167640">
                  <a:moveTo>
                    <a:pt x="278892" y="64389"/>
                  </a:moveTo>
                  <a:lnTo>
                    <a:pt x="268160" y="66560"/>
                  </a:lnTo>
                  <a:lnTo>
                    <a:pt x="268160" y="81546"/>
                  </a:lnTo>
                  <a:lnTo>
                    <a:pt x="278892" y="79387"/>
                  </a:lnTo>
                  <a:lnTo>
                    <a:pt x="278892" y="64389"/>
                  </a:lnTo>
                  <a:close/>
                </a:path>
                <a:path w="307339" h="167640">
                  <a:moveTo>
                    <a:pt x="278892" y="45046"/>
                  </a:moveTo>
                  <a:lnTo>
                    <a:pt x="268160" y="49364"/>
                  </a:lnTo>
                  <a:lnTo>
                    <a:pt x="268160" y="62242"/>
                  </a:lnTo>
                  <a:lnTo>
                    <a:pt x="278892" y="60083"/>
                  </a:lnTo>
                  <a:lnTo>
                    <a:pt x="278892" y="45046"/>
                  </a:lnTo>
                  <a:close/>
                </a:path>
                <a:path w="307339" h="167640">
                  <a:moveTo>
                    <a:pt x="278892" y="25768"/>
                  </a:moveTo>
                  <a:lnTo>
                    <a:pt x="268160" y="30048"/>
                  </a:lnTo>
                  <a:lnTo>
                    <a:pt x="268160" y="42926"/>
                  </a:lnTo>
                  <a:lnTo>
                    <a:pt x="278892" y="40767"/>
                  </a:lnTo>
                  <a:lnTo>
                    <a:pt x="278892" y="25768"/>
                  </a:lnTo>
                  <a:close/>
                </a:path>
                <a:path w="307339" h="167640">
                  <a:moveTo>
                    <a:pt x="278892" y="6438"/>
                  </a:moveTo>
                  <a:lnTo>
                    <a:pt x="268160" y="10693"/>
                  </a:lnTo>
                  <a:lnTo>
                    <a:pt x="268160" y="23609"/>
                  </a:lnTo>
                  <a:lnTo>
                    <a:pt x="278892" y="21488"/>
                  </a:lnTo>
                  <a:lnTo>
                    <a:pt x="278892" y="6438"/>
                  </a:lnTo>
                  <a:close/>
                </a:path>
                <a:path w="307339" h="167640">
                  <a:moveTo>
                    <a:pt x="291757" y="118021"/>
                  </a:moveTo>
                  <a:lnTo>
                    <a:pt x="283197" y="120154"/>
                  </a:lnTo>
                  <a:lnTo>
                    <a:pt x="283197" y="135178"/>
                  </a:lnTo>
                  <a:lnTo>
                    <a:pt x="291757" y="130898"/>
                  </a:lnTo>
                  <a:lnTo>
                    <a:pt x="291757" y="118021"/>
                  </a:lnTo>
                  <a:close/>
                </a:path>
                <a:path w="307339" h="167640">
                  <a:moveTo>
                    <a:pt x="291757" y="98717"/>
                  </a:moveTo>
                  <a:lnTo>
                    <a:pt x="283197" y="100863"/>
                  </a:lnTo>
                  <a:lnTo>
                    <a:pt x="283197" y="115862"/>
                  </a:lnTo>
                  <a:lnTo>
                    <a:pt x="291757" y="113703"/>
                  </a:lnTo>
                  <a:lnTo>
                    <a:pt x="291757" y="98717"/>
                  </a:lnTo>
                  <a:close/>
                </a:path>
                <a:path w="307339" h="167640">
                  <a:moveTo>
                    <a:pt x="291757" y="79387"/>
                  </a:moveTo>
                  <a:lnTo>
                    <a:pt x="283197" y="83705"/>
                  </a:lnTo>
                  <a:lnTo>
                    <a:pt x="283197" y="96558"/>
                  </a:lnTo>
                  <a:lnTo>
                    <a:pt x="291757" y="94386"/>
                  </a:lnTo>
                  <a:lnTo>
                    <a:pt x="291757" y="79387"/>
                  </a:lnTo>
                  <a:close/>
                </a:path>
                <a:path w="307339" h="167640">
                  <a:moveTo>
                    <a:pt x="291757" y="60083"/>
                  </a:moveTo>
                  <a:lnTo>
                    <a:pt x="283197" y="64389"/>
                  </a:lnTo>
                  <a:lnTo>
                    <a:pt x="283197" y="77228"/>
                  </a:lnTo>
                  <a:lnTo>
                    <a:pt x="291757" y="75069"/>
                  </a:lnTo>
                  <a:lnTo>
                    <a:pt x="291757" y="60083"/>
                  </a:lnTo>
                  <a:close/>
                </a:path>
                <a:path w="307339" h="167640">
                  <a:moveTo>
                    <a:pt x="291757" y="40767"/>
                  </a:moveTo>
                  <a:lnTo>
                    <a:pt x="283197" y="45046"/>
                  </a:lnTo>
                  <a:lnTo>
                    <a:pt x="283197" y="57924"/>
                  </a:lnTo>
                  <a:lnTo>
                    <a:pt x="291757" y="55791"/>
                  </a:lnTo>
                  <a:lnTo>
                    <a:pt x="291757" y="40767"/>
                  </a:lnTo>
                  <a:close/>
                </a:path>
                <a:path w="307339" h="167640">
                  <a:moveTo>
                    <a:pt x="291757" y="21488"/>
                  </a:moveTo>
                  <a:lnTo>
                    <a:pt x="283197" y="25768"/>
                  </a:lnTo>
                  <a:lnTo>
                    <a:pt x="283197" y="40767"/>
                  </a:lnTo>
                  <a:lnTo>
                    <a:pt x="291757" y="36474"/>
                  </a:lnTo>
                  <a:lnTo>
                    <a:pt x="291757" y="21488"/>
                  </a:lnTo>
                  <a:close/>
                </a:path>
                <a:path w="307339" h="167640">
                  <a:moveTo>
                    <a:pt x="291757" y="4318"/>
                  </a:moveTo>
                  <a:lnTo>
                    <a:pt x="283197" y="6438"/>
                  </a:lnTo>
                  <a:lnTo>
                    <a:pt x="283197" y="21488"/>
                  </a:lnTo>
                  <a:lnTo>
                    <a:pt x="291757" y="19329"/>
                  </a:lnTo>
                  <a:lnTo>
                    <a:pt x="291757" y="4318"/>
                  </a:lnTo>
                  <a:close/>
                </a:path>
                <a:path w="307339" h="167640">
                  <a:moveTo>
                    <a:pt x="306755" y="113703"/>
                  </a:moveTo>
                  <a:lnTo>
                    <a:pt x="296087" y="115862"/>
                  </a:lnTo>
                  <a:lnTo>
                    <a:pt x="296087" y="130898"/>
                  </a:lnTo>
                  <a:lnTo>
                    <a:pt x="306755" y="128752"/>
                  </a:lnTo>
                  <a:lnTo>
                    <a:pt x="306755" y="113703"/>
                  </a:lnTo>
                  <a:close/>
                </a:path>
                <a:path w="307339" h="167640">
                  <a:moveTo>
                    <a:pt x="306755" y="94386"/>
                  </a:moveTo>
                  <a:lnTo>
                    <a:pt x="296087" y="98717"/>
                  </a:lnTo>
                  <a:lnTo>
                    <a:pt x="296087" y="111569"/>
                  </a:lnTo>
                  <a:lnTo>
                    <a:pt x="306755" y="109435"/>
                  </a:lnTo>
                  <a:lnTo>
                    <a:pt x="306755" y="94386"/>
                  </a:lnTo>
                  <a:close/>
                </a:path>
                <a:path w="307339" h="167640">
                  <a:moveTo>
                    <a:pt x="306755" y="75069"/>
                  </a:moveTo>
                  <a:lnTo>
                    <a:pt x="296087" y="79387"/>
                  </a:lnTo>
                  <a:lnTo>
                    <a:pt x="296087" y="92240"/>
                  </a:lnTo>
                  <a:lnTo>
                    <a:pt x="306755" y="90081"/>
                  </a:lnTo>
                  <a:lnTo>
                    <a:pt x="306755" y="75069"/>
                  </a:lnTo>
                  <a:close/>
                </a:path>
                <a:path w="307339" h="167640">
                  <a:moveTo>
                    <a:pt x="306755" y="55791"/>
                  </a:moveTo>
                  <a:lnTo>
                    <a:pt x="296087" y="60083"/>
                  </a:lnTo>
                  <a:lnTo>
                    <a:pt x="296087" y="72948"/>
                  </a:lnTo>
                  <a:lnTo>
                    <a:pt x="306755" y="70802"/>
                  </a:lnTo>
                  <a:lnTo>
                    <a:pt x="306755" y="55791"/>
                  </a:lnTo>
                  <a:close/>
                </a:path>
                <a:path w="307339" h="167640">
                  <a:moveTo>
                    <a:pt x="306755" y="36474"/>
                  </a:moveTo>
                  <a:lnTo>
                    <a:pt x="296087" y="40767"/>
                  </a:lnTo>
                  <a:lnTo>
                    <a:pt x="296087" y="55791"/>
                  </a:lnTo>
                  <a:lnTo>
                    <a:pt x="306755" y="51523"/>
                  </a:lnTo>
                  <a:lnTo>
                    <a:pt x="306755" y="36474"/>
                  </a:lnTo>
                  <a:close/>
                </a:path>
                <a:path w="307339" h="167640">
                  <a:moveTo>
                    <a:pt x="306755" y="19329"/>
                  </a:moveTo>
                  <a:lnTo>
                    <a:pt x="296087" y="21488"/>
                  </a:lnTo>
                  <a:lnTo>
                    <a:pt x="296087" y="36474"/>
                  </a:lnTo>
                  <a:lnTo>
                    <a:pt x="306755" y="34328"/>
                  </a:lnTo>
                  <a:lnTo>
                    <a:pt x="306755" y="19329"/>
                  </a:lnTo>
                  <a:close/>
                </a:path>
                <a:path w="307339" h="167640">
                  <a:moveTo>
                    <a:pt x="306755" y="0"/>
                  </a:moveTo>
                  <a:lnTo>
                    <a:pt x="296087" y="4318"/>
                  </a:lnTo>
                  <a:lnTo>
                    <a:pt x="296087" y="17170"/>
                  </a:lnTo>
                  <a:lnTo>
                    <a:pt x="306755" y="15011"/>
                  </a:lnTo>
                  <a:lnTo>
                    <a:pt x="306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052834" y="7010856"/>
              <a:ext cx="321945" cy="172085"/>
            </a:xfrm>
            <a:custGeom>
              <a:avLst/>
              <a:gdLst/>
              <a:ahLst/>
              <a:cxnLst/>
              <a:rect l="l" t="t" r="r" b="b"/>
              <a:pathLst>
                <a:path w="321945" h="172084">
                  <a:moveTo>
                    <a:pt x="12852" y="79387"/>
                  </a:moveTo>
                  <a:lnTo>
                    <a:pt x="0" y="83654"/>
                  </a:lnTo>
                  <a:lnTo>
                    <a:pt x="0" y="98666"/>
                  </a:lnTo>
                  <a:lnTo>
                    <a:pt x="12852" y="94411"/>
                  </a:lnTo>
                  <a:lnTo>
                    <a:pt x="12852" y="79387"/>
                  </a:lnTo>
                  <a:close/>
                </a:path>
                <a:path w="321945" h="172084">
                  <a:moveTo>
                    <a:pt x="184505" y="152361"/>
                  </a:moveTo>
                  <a:lnTo>
                    <a:pt x="171627" y="156603"/>
                  </a:lnTo>
                  <a:lnTo>
                    <a:pt x="171627" y="171602"/>
                  </a:lnTo>
                  <a:lnTo>
                    <a:pt x="184505" y="167360"/>
                  </a:lnTo>
                  <a:lnTo>
                    <a:pt x="184505" y="152361"/>
                  </a:lnTo>
                  <a:close/>
                </a:path>
                <a:path w="321945" h="172084">
                  <a:moveTo>
                    <a:pt x="184505" y="135178"/>
                  </a:moveTo>
                  <a:lnTo>
                    <a:pt x="171627" y="137337"/>
                  </a:lnTo>
                  <a:lnTo>
                    <a:pt x="171627" y="152361"/>
                  </a:lnTo>
                  <a:lnTo>
                    <a:pt x="184505" y="150190"/>
                  </a:lnTo>
                  <a:lnTo>
                    <a:pt x="184505" y="135178"/>
                  </a:lnTo>
                  <a:close/>
                </a:path>
                <a:path w="321945" h="172084">
                  <a:moveTo>
                    <a:pt x="184505" y="113690"/>
                  </a:moveTo>
                  <a:lnTo>
                    <a:pt x="171627" y="117983"/>
                  </a:lnTo>
                  <a:lnTo>
                    <a:pt x="171627" y="133007"/>
                  </a:lnTo>
                  <a:lnTo>
                    <a:pt x="184505" y="128739"/>
                  </a:lnTo>
                  <a:lnTo>
                    <a:pt x="184505" y="113690"/>
                  </a:lnTo>
                  <a:close/>
                </a:path>
                <a:path w="321945" h="172084">
                  <a:moveTo>
                    <a:pt x="184505" y="94411"/>
                  </a:moveTo>
                  <a:lnTo>
                    <a:pt x="171627" y="98666"/>
                  </a:lnTo>
                  <a:lnTo>
                    <a:pt x="171627" y="113690"/>
                  </a:lnTo>
                  <a:lnTo>
                    <a:pt x="184505" y="109423"/>
                  </a:lnTo>
                  <a:lnTo>
                    <a:pt x="184505" y="94411"/>
                  </a:lnTo>
                  <a:close/>
                </a:path>
                <a:path w="321945" h="172084">
                  <a:moveTo>
                    <a:pt x="184505" y="75095"/>
                  </a:moveTo>
                  <a:lnTo>
                    <a:pt x="171627" y="77254"/>
                  </a:lnTo>
                  <a:lnTo>
                    <a:pt x="171627" y="92252"/>
                  </a:lnTo>
                  <a:lnTo>
                    <a:pt x="184505" y="90131"/>
                  </a:lnTo>
                  <a:lnTo>
                    <a:pt x="184505" y="75095"/>
                  </a:lnTo>
                  <a:close/>
                </a:path>
                <a:path w="321945" h="172084">
                  <a:moveTo>
                    <a:pt x="184505" y="55791"/>
                  </a:moveTo>
                  <a:lnTo>
                    <a:pt x="171627" y="57950"/>
                  </a:lnTo>
                  <a:lnTo>
                    <a:pt x="171627" y="72936"/>
                  </a:lnTo>
                  <a:lnTo>
                    <a:pt x="184505" y="70802"/>
                  </a:lnTo>
                  <a:lnTo>
                    <a:pt x="184505" y="55791"/>
                  </a:lnTo>
                  <a:close/>
                </a:path>
                <a:path w="321945" h="172084">
                  <a:moveTo>
                    <a:pt x="184505" y="36461"/>
                  </a:moveTo>
                  <a:lnTo>
                    <a:pt x="171627" y="38620"/>
                  </a:lnTo>
                  <a:lnTo>
                    <a:pt x="171627" y="53619"/>
                  </a:lnTo>
                  <a:lnTo>
                    <a:pt x="184505" y="51473"/>
                  </a:lnTo>
                  <a:lnTo>
                    <a:pt x="184505" y="36461"/>
                  </a:lnTo>
                  <a:close/>
                </a:path>
                <a:path w="321945" h="172084">
                  <a:moveTo>
                    <a:pt x="199517" y="150190"/>
                  </a:moveTo>
                  <a:lnTo>
                    <a:pt x="186626" y="152361"/>
                  </a:lnTo>
                  <a:lnTo>
                    <a:pt x="186626" y="167360"/>
                  </a:lnTo>
                  <a:lnTo>
                    <a:pt x="199517" y="165201"/>
                  </a:lnTo>
                  <a:lnTo>
                    <a:pt x="199517" y="150190"/>
                  </a:lnTo>
                  <a:close/>
                </a:path>
                <a:path w="321945" h="172084">
                  <a:moveTo>
                    <a:pt x="199517" y="130860"/>
                  </a:moveTo>
                  <a:lnTo>
                    <a:pt x="186626" y="133007"/>
                  </a:lnTo>
                  <a:lnTo>
                    <a:pt x="186626" y="148056"/>
                  </a:lnTo>
                  <a:lnTo>
                    <a:pt x="199517" y="143738"/>
                  </a:lnTo>
                  <a:lnTo>
                    <a:pt x="199517" y="130860"/>
                  </a:lnTo>
                  <a:close/>
                </a:path>
                <a:path w="321945" h="172084">
                  <a:moveTo>
                    <a:pt x="199517" y="109423"/>
                  </a:moveTo>
                  <a:lnTo>
                    <a:pt x="186626" y="113690"/>
                  </a:lnTo>
                  <a:lnTo>
                    <a:pt x="186626" y="128739"/>
                  </a:lnTo>
                  <a:lnTo>
                    <a:pt x="199517" y="124409"/>
                  </a:lnTo>
                  <a:lnTo>
                    <a:pt x="199517" y="109423"/>
                  </a:lnTo>
                  <a:close/>
                </a:path>
                <a:path w="321945" h="172084">
                  <a:moveTo>
                    <a:pt x="199517" y="90131"/>
                  </a:moveTo>
                  <a:lnTo>
                    <a:pt x="186626" y="94411"/>
                  </a:lnTo>
                  <a:lnTo>
                    <a:pt x="186626" y="107302"/>
                  </a:lnTo>
                  <a:lnTo>
                    <a:pt x="199517" y="105143"/>
                  </a:lnTo>
                  <a:lnTo>
                    <a:pt x="199517" y="90131"/>
                  </a:lnTo>
                  <a:close/>
                </a:path>
                <a:path w="321945" h="172084">
                  <a:moveTo>
                    <a:pt x="199517" y="70802"/>
                  </a:moveTo>
                  <a:lnTo>
                    <a:pt x="186626" y="72936"/>
                  </a:lnTo>
                  <a:lnTo>
                    <a:pt x="186626" y="87985"/>
                  </a:lnTo>
                  <a:lnTo>
                    <a:pt x="199517" y="85813"/>
                  </a:lnTo>
                  <a:lnTo>
                    <a:pt x="199517" y="70802"/>
                  </a:lnTo>
                  <a:close/>
                </a:path>
                <a:path w="321945" h="172084">
                  <a:moveTo>
                    <a:pt x="199517" y="51473"/>
                  </a:moveTo>
                  <a:lnTo>
                    <a:pt x="186626" y="53619"/>
                  </a:lnTo>
                  <a:lnTo>
                    <a:pt x="186626" y="68668"/>
                  </a:lnTo>
                  <a:lnTo>
                    <a:pt x="199517" y="66509"/>
                  </a:lnTo>
                  <a:lnTo>
                    <a:pt x="199517" y="51473"/>
                  </a:lnTo>
                  <a:close/>
                </a:path>
                <a:path w="321945" h="172084">
                  <a:moveTo>
                    <a:pt x="199517" y="32181"/>
                  </a:moveTo>
                  <a:lnTo>
                    <a:pt x="186626" y="34302"/>
                  </a:lnTo>
                  <a:lnTo>
                    <a:pt x="186626" y="49314"/>
                  </a:lnTo>
                  <a:lnTo>
                    <a:pt x="199517" y="47193"/>
                  </a:lnTo>
                  <a:lnTo>
                    <a:pt x="199517" y="32181"/>
                  </a:lnTo>
                  <a:close/>
                </a:path>
                <a:path w="321945" h="172084">
                  <a:moveTo>
                    <a:pt x="214553" y="145897"/>
                  </a:moveTo>
                  <a:lnTo>
                    <a:pt x="203784" y="148056"/>
                  </a:lnTo>
                  <a:lnTo>
                    <a:pt x="203784" y="163042"/>
                  </a:lnTo>
                  <a:lnTo>
                    <a:pt x="214553" y="160883"/>
                  </a:lnTo>
                  <a:lnTo>
                    <a:pt x="214553" y="145897"/>
                  </a:lnTo>
                  <a:close/>
                </a:path>
                <a:path w="321945" h="172084">
                  <a:moveTo>
                    <a:pt x="214553" y="124409"/>
                  </a:moveTo>
                  <a:lnTo>
                    <a:pt x="203784" y="128739"/>
                  </a:lnTo>
                  <a:lnTo>
                    <a:pt x="203784" y="143738"/>
                  </a:lnTo>
                  <a:lnTo>
                    <a:pt x="214553" y="139458"/>
                  </a:lnTo>
                  <a:lnTo>
                    <a:pt x="214553" y="124409"/>
                  </a:lnTo>
                  <a:close/>
                </a:path>
                <a:path w="321945" h="172084">
                  <a:moveTo>
                    <a:pt x="214553" y="105143"/>
                  </a:moveTo>
                  <a:lnTo>
                    <a:pt x="203784" y="109423"/>
                  </a:lnTo>
                  <a:lnTo>
                    <a:pt x="203784" y="124409"/>
                  </a:lnTo>
                  <a:lnTo>
                    <a:pt x="214553" y="120142"/>
                  </a:lnTo>
                  <a:lnTo>
                    <a:pt x="214553" y="105143"/>
                  </a:lnTo>
                  <a:close/>
                </a:path>
                <a:path w="321945" h="172084">
                  <a:moveTo>
                    <a:pt x="214553" y="85813"/>
                  </a:moveTo>
                  <a:lnTo>
                    <a:pt x="203784" y="90131"/>
                  </a:lnTo>
                  <a:lnTo>
                    <a:pt x="203784" y="105143"/>
                  </a:lnTo>
                  <a:lnTo>
                    <a:pt x="214553" y="100825"/>
                  </a:lnTo>
                  <a:lnTo>
                    <a:pt x="214553" y="85813"/>
                  </a:lnTo>
                  <a:close/>
                </a:path>
                <a:path w="321945" h="172084">
                  <a:moveTo>
                    <a:pt x="214553" y="66509"/>
                  </a:moveTo>
                  <a:lnTo>
                    <a:pt x="203784" y="70802"/>
                  </a:lnTo>
                  <a:lnTo>
                    <a:pt x="203784" y="85813"/>
                  </a:lnTo>
                  <a:lnTo>
                    <a:pt x="214553" y="81508"/>
                  </a:lnTo>
                  <a:lnTo>
                    <a:pt x="214553" y="66509"/>
                  </a:lnTo>
                  <a:close/>
                </a:path>
                <a:path w="321945" h="172084">
                  <a:moveTo>
                    <a:pt x="214553" y="47193"/>
                  </a:moveTo>
                  <a:lnTo>
                    <a:pt x="203784" y="49314"/>
                  </a:lnTo>
                  <a:lnTo>
                    <a:pt x="203784" y="64389"/>
                  </a:lnTo>
                  <a:lnTo>
                    <a:pt x="214553" y="62217"/>
                  </a:lnTo>
                  <a:lnTo>
                    <a:pt x="214553" y="47193"/>
                  </a:lnTo>
                  <a:close/>
                </a:path>
                <a:path w="321945" h="172084">
                  <a:moveTo>
                    <a:pt x="214553" y="27914"/>
                  </a:moveTo>
                  <a:lnTo>
                    <a:pt x="203784" y="30035"/>
                  </a:lnTo>
                  <a:lnTo>
                    <a:pt x="203784" y="45021"/>
                  </a:lnTo>
                  <a:lnTo>
                    <a:pt x="214553" y="42938"/>
                  </a:lnTo>
                  <a:lnTo>
                    <a:pt x="214553" y="27914"/>
                  </a:lnTo>
                  <a:close/>
                </a:path>
                <a:path w="321945" h="172084">
                  <a:moveTo>
                    <a:pt x="229565" y="141605"/>
                  </a:moveTo>
                  <a:lnTo>
                    <a:pt x="218859" y="143738"/>
                  </a:lnTo>
                  <a:lnTo>
                    <a:pt x="218859" y="158762"/>
                  </a:lnTo>
                  <a:lnTo>
                    <a:pt x="229565" y="156603"/>
                  </a:lnTo>
                  <a:lnTo>
                    <a:pt x="229565" y="141605"/>
                  </a:lnTo>
                  <a:close/>
                </a:path>
                <a:path w="321945" h="172084">
                  <a:moveTo>
                    <a:pt x="229565" y="120142"/>
                  </a:moveTo>
                  <a:lnTo>
                    <a:pt x="218859" y="124409"/>
                  </a:lnTo>
                  <a:lnTo>
                    <a:pt x="218859" y="139458"/>
                  </a:lnTo>
                  <a:lnTo>
                    <a:pt x="229565" y="135178"/>
                  </a:lnTo>
                  <a:lnTo>
                    <a:pt x="229565" y="120142"/>
                  </a:lnTo>
                  <a:close/>
                </a:path>
                <a:path w="321945" h="172084">
                  <a:moveTo>
                    <a:pt x="229565" y="102984"/>
                  </a:moveTo>
                  <a:lnTo>
                    <a:pt x="218859" y="105143"/>
                  </a:lnTo>
                  <a:lnTo>
                    <a:pt x="218859" y="120142"/>
                  </a:lnTo>
                  <a:lnTo>
                    <a:pt x="229565" y="117983"/>
                  </a:lnTo>
                  <a:lnTo>
                    <a:pt x="229565" y="102984"/>
                  </a:lnTo>
                  <a:close/>
                </a:path>
                <a:path w="321945" h="172084">
                  <a:moveTo>
                    <a:pt x="229565" y="81508"/>
                  </a:moveTo>
                  <a:lnTo>
                    <a:pt x="218859" y="85813"/>
                  </a:lnTo>
                  <a:lnTo>
                    <a:pt x="218859" y="100825"/>
                  </a:lnTo>
                  <a:lnTo>
                    <a:pt x="229565" y="96507"/>
                  </a:lnTo>
                  <a:lnTo>
                    <a:pt x="229565" y="81508"/>
                  </a:lnTo>
                  <a:close/>
                </a:path>
                <a:path w="321945" h="172084">
                  <a:moveTo>
                    <a:pt x="229565" y="62217"/>
                  </a:moveTo>
                  <a:lnTo>
                    <a:pt x="218859" y="66509"/>
                  </a:lnTo>
                  <a:lnTo>
                    <a:pt x="218859" y="81508"/>
                  </a:lnTo>
                  <a:lnTo>
                    <a:pt x="229565" y="77254"/>
                  </a:lnTo>
                  <a:lnTo>
                    <a:pt x="229565" y="62217"/>
                  </a:lnTo>
                  <a:close/>
                </a:path>
                <a:path w="321945" h="172084">
                  <a:moveTo>
                    <a:pt x="229565" y="42938"/>
                  </a:moveTo>
                  <a:lnTo>
                    <a:pt x="218859" y="45021"/>
                  </a:lnTo>
                  <a:lnTo>
                    <a:pt x="218859" y="60096"/>
                  </a:lnTo>
                  <a:lnTo>
                    <a:pt x="229565" y="57950"/>
                  </a:lnTo>
                  <a:lnTo>
                    <a:pt x="229565" y="42938"/>
                  </a:lnTo>
                  <a:close/>
                </a:path>
                <a:path w="321945" h="172084">
                  <a:moveTo>
                    <a:pt x="229565" y="23622"/>
                  </a:moveTo>
                  <a:lnTo>
                    <a:pt x="218859" y="25793"/>
                  </a:lnTo>
                  <a:lnTo>
                    <a:pt x="218859" y="42938"/>
                  </a:lnTo>
                  <a:lnTo>
                    <a:pt x="229565" y="38620"/>
                  </a:lnTo>
                  <a:lnTo>
                    <a:pt x="229565" y="23622"/>
                  </a:lnTo>
                  <a:close/>
                </a:path>
                <a:path w="321945" h="172084">
                  <a:moveTo>
                    <a:pt x="244563" y="137337"/>
                  </a:moveTo>
                  <a:lnTo>
                    <a:pt x="233870" y="139458"/>
                  </a:lnTo>
                  <a:lnTo>
                    <a:pt x="233870" y="154482"/>
                  </a:lnTo>
                  <a:lnTo>
                    <a:pt x="244563" y="150190"/>
                  </a:lnTo>
                  <a:lnTo>
                    <a:pt x="244563" y="137337"/>
                  </a:lnTo>
                  <a:close/>
                </a:path>
                <a:path w="321945" h="172084">
                  <a:moveTo>
                    <a:pt x="244563" y="117983"/>
                  </a:moveTo>
                  <a:lnTo>
                    <a:pt x="233870" y="120142"/>
                  </a:lnTo>
                  <a:lnTo>
                    <a:pt x="233870" y="135178"/>
                  </a:lnTo>
                  <a:lnTo>
                    <a:pt x="244563" y="133007"/>
                  </a:lnTo>
                  <a:lnTo>
                    <a:pt x="244563" y="117983"/>
                  </a:lnTo>
                  <a:close/>
                </a:path>
                <a:path w="321945" h="172084">
                  <a:moveTo>
                    <a:pt x="244563" y="98666"/>
                  </a:moveTo>
                  <a:lnTo>
                    <a:pt x="233870" y="100825"/>
                  </a:lnTo>
                  <a:lnTo>
                    <a:pt x="233870" y="115849"/>
                  </a:lnTo>
                  <a:lnTo>
                    <a:pt x="244563" y="111569"/>
                  </a:lnTo>
                  <a:lnTo>
                    <a:pt x="244563" y="98666"/>
                  </a:lnTo>
                  <a:close/>
                </a:path>
                <a:path w="321945" h="172084">
                  <a:moveTo>
                    <a:pt x="244563" y="77254"/>
                  </a:moveTo>
                  <a:lnTo>
                    <a:pt x="233870" y="81508"/>
                  </a:lnTo>
                  <a:lnTo>
                    <a:pt x="233870" y="96507"/>
                  </a:lnTo>
                  <a:lnTo>
                    <a:pt x="244563" y="92252"/>
                  </a:lnTo>
                  <a:lnTo>
                    <a:pt x="244563" y="77254"/>
                  </a:lnTo>
                  <a:close/>
                </a:path>
                <a:path w="321945" h="172084">
                  <a:moveTo>
                    <a:pt x="244563" y="57950"/>
                  </a:moveTo>
                  <a:lnTo>
                    <a:pt x="233870" y="62217"/>
                  </a:lnTo>
                  <a:lnTo>
                    <a:pt x="233870" y="77254"/>
                  </a:lnTo>
                  <a:lnTo>
                    <a:pt x="244563" y="72936"/>
                  </a:lnTo>
                  <a:lnTo>
                    <a:pt x="244563" y="57950"/>
                  </a:lnTo>
                  <a:close/>
                </a:path>
                <a:path w="321945" h="172084">
                  <a:moveTo>
                    <a:pt x="244563" y="38620"/>
                  </a:moveTo>
                  <a:lnTo>
                    <a:pt x="233870" y="42938"/>
                  </a:lnTo>
                  <a:lnTo>
                    <a:pt x="233870" y="57950"/>
                  </a:lnTo>
                  <a:lnTo>
                    <a:pt x="244563" y="53619"/>
                  </a:lnTo>
                  <a:lnTo>
                    <a:pt x="244563" y="38620"/>
                  </a:lnTo>
                  <a:close/>
                </a:path>
                <a:path w="321945" h="172084">
                  <a:moveTo>
                    <a:pt x="244563" y="19316"/>
                  </a:moveTo>
                  <a:lnTo>
                    <a:pt x="233870" y="23622"/>
                  </a:lnTo>
                  <a:lnTo>
                    <a:pt x="233870" y="38620"/>
                  </a:lnTo>
                  <a:lnTo>
                    <a:pt x="244563" y="34302"/>
                  </a:lnTo>
                  <a:lnTo>
                    <a:pt x="244563" y="19316"/>
                  </a:lnTo>
                  <a:close/>
                </a:path>
                <a:path w="321945" h="172084">
                  <a:moveTo>
                    <a:pt x="261708" y="133007"/>
                  </a:moveTo>
                  <a:lnTo>
                    <a:pt x="248869" y="135178"/>
                  </a:lnTo>
                  <a:lnTo>
                    <a:pt x="248869" y="150190"/>
                  </a:lnTo>
                  <a:lnTo>
                    <a:pt x="261708" y="148056"/>
                  </a:lnTo>
                  <a:lnTo>
                    <a:pt x="261708" y="133007"/>
                  </a:lnTo>
                  <a:close/>
                </a:path>
                <a:path w="321945" h="172084">
                  <a:moveTo>
                    <a:pt x="261708" y="113690"/>
                  </a:moveTo>
                  <a:lnTo>
                    <a:pt x="248869" y="115849"/>
                  </a:lnTo>
                  <a:lnTo>
                    <a:pt x="248869" y="130860"/>
                  </a:lnTo>
                  <a:lnTo>
                    <a:pt x="261708" y="128739"/>
                  </a:lnTo>
                  <a:lnTo>
                    <a:pt x="261708" y="113690"/>
                  </a:lnTo>
                  <a:close/>
                </a:path>
                <a:path w="321945" h="172084">
                  <a:moveTo>
                    <a:pt x="261708" y="94411"/>
                  </a:moveTo>
                  <a:lnTo>
                    <a:pt x="248869" y="96507"/>
                  </a:lnTo>
                  <a:lnTo>
                    <a:pt x="248869" y="111569"/>
                  </a:lnTo>
                  <a:lnTo>
                    <a:pt x="261708" y="107302"/>
                  </a:lnTo>
                  <a:lnTo>
                    <a:pt x="261708" y="94411"/>
                  </a:lnTo>
                  <a:close/>
                </a:path>
                <a:path w="321945" h="172084">
                  <a:moveTo>
                    <a:pt x="261708" y="72936"/>
                  </a:moveTo>
                  <a:lnTo>
                    <a:pt x="248869" y="77254"/>
                  </a:lnTo>
                  <a:lnTo>
                    <a:pt x="248869" y="92252"/>
                  </a:lnTo>
                  <a:lnTo>
                    <a:pt x="261708" y="87985"/>
                  </a:lnTo>
                  <a:lnTo>
                    <a:pt x="261708" y="72936"/>
                  </a:lnTo>
                  <a:close/>
                </a:path>
                <a:path w="321945" h="172084">
                  <a:moveTo>
                    <a:pt x="261708" y="55791"/>
                  </a:moveTo>
                  <a:lnTo>
                    <a:pt x="248869" y="57950"/>
                  </a:lnTo>
                  <a:lnTo>
                    <a:pt x="248869" y="72936"/>
                  </a:lnTo>
                  <a:lnTo>
                    <a:pt x="261708" y="70802"/>
                  </a:lnTo>
                  <a:lnTo>
                    <a:pt x="261708" y="55791"/>
                  </a:lnTo>
                  <a:close/>
                </a:path>
                <a:path w="321945" h="172084">
                  <a:moveTo>
                    <a:pt x="261708" y="34302"/>
                  </a:moveTo>
                  <a:lnTo>
                    <a:pt x="248869" y="38620"/>
                  </a:lnTo>
                  <a:lnTo>
                    <a:pt x="248869" y="53619"/>
                  </a:lnTo>
                  <a:lnTo>
                    <a:pt x="261708" y="49314"/>
                  </a:lnTo>
                  <a:lnTo>
                    <a:pt x="261708" y="34302"/>
                  </a:lnTo>
                  <a:close/>
                </a:path>
                <a:path w="321945" h="172084">
                  <a:moveTo>
                    <a:pt x="261708" y="15024"/>
                  </a:moveTo>
                  <a:lnTo>
                    <a:pt x="248869" y="19316"/>
                  </a:lnTo>
                  <a:lnTo>
                    <a:pt x="248869" y="34302"/>
                  </a:lnTo>
                  <a:lnTo>
                    <a:pt x="261708" y="30035"/>
                  </a:lnTo>
                  <a:lnTo>
                    <a:pt x="261708" y="15024"/>
                  </a:lnTo>
                  <a:close/>
                </a:path>
                <a:path w="321945" h="172084">
                  <a:moveTo>
                    <a:pt x="276707" y="128739"/>
                  </a:moveTo>
                  <a:lnTo>
                    <a:pt x="263893" y="130860"/>
                  </a:lnTo>
                  <a:lnTo>
                    <a:pt x="263893" y="145897"/>
                  </a:lnTo>
                  <a:lnTo>
                    <a:pt x="276707" y="143738"/>
                  </a:lnTo>
                  <a:lnTo>
                    <a:pt x="276707" y="128739"/>
                  </a:lnTo>
                  <a:close/>
                </a:path>
                <a:path w="321945" h="172084">
                  <a:moveTo>
                    <a:pt x="276707" y="109423"/>
                  </a:moveTo>
                  <a:lnTo>
                    <a:pt x="263893" y="111569"/>
                  </a:lnTo>
                  <a:lnTo>
                    <a:pt x="263893" y="126580"/>
                  </a:lnTo>
                  <a:lnTo>
                    <a:pt x="276707" y="124409"/>
                  </a:lnTo>
                  <a:lnTo>
                    <a:pt x="276707" y="109423"/>
                  </a:lnTo>
                  <a:close/>
                </a:path>
                <a:path w="321945" h="172084">
                  <a:moveTo>
                    <a:pt x="276707" y="90131"/>
                  </a:moveTo>
                  <a:lnTo>
                    <a:pt x="263893" y="92252"/>
                  </a:lnTo>
                  <a:lnTo>
                    <a:pt x="263893" y="107302"/>
                  </a:lnTo>
                  <a:lnTo>
                    <a:pt x="276707" y="105143"/>
                  </a:lnTo>
                  <a:lnTo>
                    <a:pt x="276707" y="90131"/>
                  </a:lnTo>
                  <a:close/>
                </a:path>
                <a:path w="321945" h="172084">
                  <a:moveTo>
                    <a:pt x="276707" y="70802"/>
                  </a:moveTo>
                  <a:lnTo>
                    <a:pt x="263893" y="72936"/>
                  </a:lnTo>
                  <a:lnTo>
                    <a:pt x="263893" y="87985"/>
                  </a:lnTo>
                  <a:lnTo>
                    <a:pt x="276707" y="85813"/>
                  </a:lnTo>
                  <a:lnTo>
                    <a:pt x="276707" y="70802"/>
                  </a:lnTo>
                  <a:close/>
                </a:path>
                <a:path w="321945" h="172084">
                  <a:moveTo>
                    <a:pt x="276707" y="51473"/>
                  </a:moveTo>
                  <a:lnTo>
                    <a:pt x="263893" y="53619"/>
                  </a:lnTo>
                  <a:lnTo>
                    <a:pt x="263893" y="68668"/>
                  </a:lnTo>
                  <a:lnTo>
                    <a:pt x="276707" y="66509"/>
                  </a:lnTo>
                  <a:lnTo>
                    <a:pt x="276707" y="51473"/>
                  </a:lnTo>
                  <a:close/>
                </a:path>
                <a:path w="321945" h="172084">
                  <a:moveTo>
                    <a:pt x="276707" y="32181"/>
                  </a:moveTo>
                  <a:lnTo>
                    <a:pt x="263893" y="34302"/>
                  </a:lnTo>
                  <a:lnTo>
                    <a:pt x="263893" y="49314"/>
                  </a:lnTo>
                  <a:lnTo>
                    <a:pt x="276707" y="45021"/>
                  </a:lnTo>
                  <a:lnTo>
                    <a:pt x="276707" y="32181"/>
                  </a:lnTo>
                  <a:close/>
                </a:path>
                <a:path w="321945" h="172084">
                  <a:moveTo>
                    <a:pt x="276707" y="10756"/>
                  </a:moveTo>
                  <a:lnTo>
                    <a:pt x="263893" y="15024"/>
                  </a:lnTo>
                  <a:lnTo>
                    <a:pt x="263893" y="30035"/>
                  </a:lnTo>
                  <a:lnTo>
                    <a:pt x="276707" y="25793"/>
                  </a:lnTo>
                  <a:lnTo>
                    <a:pt x="276707" y="10756"/>
                  </a:lnTo>
                  <a:close/>
                </a:path>
                <a:path w="321945" h="172084">
                  <a:moveTo>
                    <a:pt x="291769" y="124409"/>
                  </a:moveTo>
                  <a:lnTo>
                    <a:pt x="278904" y="126580"/>
                  </a:lnTo>
                  <a:lnTo>
                    <a:pt x="278904" y="141605"/>
                  </a:lnTo>
                  <a:lnTo>
                    <a:pt x="291769" y="139458"/>
                  </a:lnTo>
                  <a:lnTo>
                    <a:pt x="291769" y="124409"/>
                  </a:lnTo>
                  <a:close/>
                </a:path>
                <a:path w="321945" h="172084">
                  <a:moveTo>
                    <a:pt x="291769" y="105143"/>
                  </a:moveTo>
                  <a:lnTo>
                    <a:pt x="278904" y="107302"/>
                  </a:lnTo>
                  <a:lnTo>
                    <a:pt x="278904" y="122288"/>
                  </a:lnTo>
                  <a:lnTo>
                    <a:pt x="291769" y="120142"/>
                  </a:lnTo>
                  <a:lnTo>
                    <a:pt x="291769" y="105143"/>
                  </a:lnTo>
                  <a:close/>
                </a:path>
                <a:path w="321945" h="172084">
                  <a:moveTo>
                    <a:pt x="291769" y="85813"/>
                  </a:moveTo>
                  <a:lnTo>
                    <a:pt x="278904" y="87985"/>
                  </a:lnTo>
                  <a:lnTo>
                    <a:pt x="278904" y="102984"/>
                  </a:lnTo>
                  <a:lnTo>
                    <a:pt x="291769" y="100825"/>
                  </a:lnTo>
                  <a:lnTo>
                    <a:pt x="291769" y="85813"/>
                  </a:lnTo>
                  <a:close/>
                </a:path>
                <a:path w="321945" h="172084">
                  <a:moveTo>
                    <a:pt x="291769" y="66509"/>
                  </a:moveTo>
                  <a:lnTo>
                    <a:pt x="278904" y="68668"/>
                  </a:lnTo>
                  <a:lnTo>
                    <a:pt x="278904" y="83654"/>
                  </a:lnTo>
                  <a:lnTo>
                    <a:pt x="291769" y="81508"/>
                  </a:lnTo>
                  <a:lnTo>
                    <a:pt x="291769" y="66509"/>
                  </a:lnTo>
                  <a:close/>
                </a:path>
                <a:path w="321945" h="172084">
                  <a:moveTo>
                    <a:pt x="291769" y="47193"/>
                  </a:moveTo>
                  <a:lnTo>
                    <a:pt x="278904" y="49314"/>
                  </a:lnTo>
                  <a:lnTo>
                    <a:pt x="278904" y="64389"/>
                  </a:lnTo>
                  <a:lnTo>
                    <a:pt x="291769" y="62217"/>
                  </a:lnTo>
                  <a:lnTo>
                    <a:pt x="291769" y="47193"/>
                  </a:lnTo>
                  <a:close/>
                </a:path>
                <a:path w="321945" h="172084">
                  <a:moveTo>
                    <a:pt x="291769" y="27914"/>
                  </a:moveTo>
                  <a:lnTo>
                    <a:pt x="278904" y="30035"/>
                  </a:lnTo>
                  <a:lnTo>
                    <a:pt x="278904" y="45021"/>
                  </a:lnTo>
                  <a:lnTo>
                    <a:pt x="291769" y="42938"/>
                  </a:lnTo>
                  <a:lnTo>
                    <a:pt x="291769" y="27914"/>
                  </a:lnTo>
                  <a:close/>
                </a:path>
                <a:path w="321945" h="172084">
                  <a:moveTo>
                    <a:pt x="291769" y="8597"/>
                  </a:moveTo>
                  <a:lnTo>
                    <a:pt x="278904" y="10756"/>
                  </a:lnTo>
                  <a:lnTo>
                    <a:pt x="278904" y="25793"/>
                  </a:lnTo>
                  <a:lnTo>
                    <a:pt x="291769" y="23622"/>
                  </a:lnTo>
                  <a:lnTo>
                    <a:pt x="291769" y="8597"/>
                  </a:lnTo>
                  <a:close/>
                </a:path>
                <a:path w="321945" h="172084">
                  <a:moveTo>
                    <a:pt x="306781" y="120142"/>
                  </a:moveTo>
                  <a:lnTo>
                    <a:pt x="293890" y="122288"/>
                  </a:lnTo>
                  <a:lnTo>
                    <a:pt x="293890" y="137337"/>
                  </a:lnTo>
                  <a:lnTo>
                    <a:pt x="306781" y="135178"/>
                  </a:lnTo>
                  <a:lnTo>
                    <a:pt x="306781" y="120142"/>
                  </a:lnTo>
                  <a:close/>
                </a:path>
                <a:path w="321945" h="172084">
                  <a:moveTo>
                    <a:pt x="306781" y="100825"/>
                  </a:moveTo>
                  <a:lnTo>
                    <a:pt x="293890" y="105143"/>
                  </a:lnTo>
                  <a:lnTo>
                    <a:pt x="293890" y="120142"/>
                  </a:lnTo>
                  <a:lnTo>
                    <a:pt x="306781" y="115849"/>
                  </a:lnTo>
                  <a:lnTo>
                    <a:pt x="306781" y="100825"/>
                  </a:lnTo>
                  <a:close/>
                </a:path>
                <a:path w="321945" h="172084">
                  <a:moveTo>
                    <a:pt x="306781" y="81508"/>
                  </a:moveTo>
                  <a:lnTo>
                    <a:pt x="293890" y="85813"/>
                  </a:lnTo>
                  <a:lnTo>
                    <a:pt x="293890" y="98666"/>
                  </a:lnTo>
                  <a:lnTo>
                    <a:pt x="306781" y="96507"/>
                  </a:lnTo>
                  <a:lnTo>
                    <a:pt x="306781" y="81508"/>
                  </a:lnTo>
                  <a:close/>
                </a:path>
                <a:path w="321945" h="172084">
                  <a:moveTo>
                    <a:pt x="306781" y="62217"/>
                  </a:moveTo>
                  <a:lnTo>
                    <a:pt x="293890" y="64389"/>
                  </a:lnTo>
                  <a:lnTo>
                    <a:pt x="293890" y="79387"/>
                  </a:lnTo>
                  <a:lnTo>
                    <a:pt x="306781" y="77254"/>
                  </a:lnTo>
                  <a:lnTo>
                    <a:pt x="306781" y="62217"/>
                  </a:lnTo>
                  <a:close/>
                </a:path>
                <a:path w="321945" h="172084">
                  <a:moveTo>
                    <a:pt x="306781" y="42938"/>
                  </a:moveTo>
                  <a:lnTo>
                    <a:pt x="293890" y="45021"/>
                  </a:lnTo>
                  <a:lnTo>
                    <a:pt x="293890" y="60096"/>
                  </a:lnTo>
                  <a:lnTo>
                    <a:pt x="306781" y="57950"/>
                  </a:lnTo>
                  <a:lnTo>
                    <a:pt x="306781" y="42938"/>
                  </a:lnTo>
                  <a:close/>
                </a:path>
                <a:path w="321945" h="172084">
                  <a:moveTo>
                    <a:pt x="306781" y="23622"/>
                  </a:moveTo>
                  <a:lnTo>
                    <a:pt x="293890" y="25793"/>
                  </a:lnTo>
                  <a:lnTo>
                    <a:pt x="293890" y="40779"/>
                  </a:lnTo>
                  <a:lnTo>
                    <a:pt x="306781" y="38620"/>
                  </a:lnTo>
                  <a:lnTo>
                    <a:pt x="306781" y="23622"/>
                  </a:lnTo>
                  <a:close/>
                </a:path>
                <a:path w="321945" h="172084">
                  <a:moveTo>
                    <a:pt x="306781" y="4279"/>
                  </a:moveTo>
                  <a:lnTo>
                    <a:pt x="293890" y="6426"/>
                  </a:lnTo>
                  <a:lnTo>
                    <a:pt x="293890" y="21475"/>
                  </a:lnTo>
                  <a:lnTo>
                    <a:pt x="306781" y="19316"/>
                  </a:lnTo>
                  <a:lnTo>
                    <a:pt x="306781" y="4279"/>
                  </a:lnTo>
                  <a:close/>
                </a:path>
                <a:path w="321945" h="172084">
                  <a:moveTo>
                    <a:pt x="321779" y="115849"/>
                  </a:moveTo>
                  <a:lnTo>
                    <a:pt x="308940" y="120142"/>
                  </a:lnTo>
                  <a:lnTo>
                    <a:pt x="308940" y="135178"/>
                  </a:lnTo>
                  <a:lnTo>
                    <a:pt x="321779" y="130860"/>
                  </a:lnTo>
                  <a:lnTo>
                    <a:pt x="321779" y="115849"/>
                  </a:lnTo>
                  <a:close/>
                </a:path>
                <a:path w="321945" h="172084">
                  <a:moveTo>
                    <a:pt x="321779" y="96507"/>
                  </a:moveTo>
                  <a:lnTo>
                    <a:pt x="308940" y="100825"/>
                  </a:lnTo>
                  <a:lnTo>
                    <a:pt x="308940" y="113690"/>
                  </a:lnTo>
                  <a:lnTo>
                    <a:pt x="321779" y="111569"/>
                  </a:lnTo>
                  <a:lnTo>
                    <a:pt x="321779" y="96507"/>
                  </a:lnTo>
                  <a:close/>
                </a:path>
                <a:path w="321945" h="172084">
                  <a:moveTo>
                    <a:pt x="321779" y="77254"/>
                  </a:moveTo>
                  <a:lnTo>
                    <a:pt x="308940" y="81508"/>
                  </a:lnTo>
                  <a:lnTo>
                    <a:pt x="308940" y="94411"/>
                  </a:lnTo>
                  <a:lnTo>
                    <a:pt x="321779" y="92252"/>
                  </a:lnTo>
                  <a:lnTo>
                    <a:pt x="321779" y="77254"/>
                  </a:lnTo>
                  <a:close/>
                </a:path>
                <a:path w="321945" h="172084">
                  <a:moveTo>
                    <a:pt x="321779" y="57950"/>
                  </a:moveTo>
                  <a:lnTo>
                    <a:pt x="308940" y="60096"/>
                  </a:lnTo>
                  <a:lnTo>
                    <a:pt x="308940" y="75095"/>
                  </a:lnTo>
                  <a:lnTo>
                    <a:pt x="321779" y="72936"/>
                  </a:lnTo>
                  <a:lnTo>
                    <a:pt x="321779" y="57950"/>
                  </a:lnTo>
                  <a:close/>
                </a:path>
                <a:path w="321945" h="172084">
                  <a:moveTo>
                    <a:pt x="321779" y="38620"/>
                  </a:moveTo>
                  <a:lnTo>
                    <a:pt x="308940" y="42938"/>
                  </a:lnTo>
                  <a:lnTo>
                    <a:pt x="308940" y="57950"/>
                  </a:lnTo>
                  <a:lnTo>
                    <a:pt x="321779" y="53619"/>
                  </a:lnTo>
                  <a:lnTo>
                    <a:pt x="321779" y="38620"/>
                  </a:lnTo>
                  <a:close/>
                </a:path>
                <a:path w="321945" h="172084">
                  <a:moveTo>
                    <a:pt x="321779" y="19316"/>
                  </a:moveTo>
                  <a:lnTo>
                    <a:pt x="308940" y="23622"/>
                  </a:lnTo>
                  <a:lnTo>
                    <a:pt x="308940" y="36461"/>
                  </a:lnTo>
                  <a:lnTo>
                    <a:pt x="321779" y="34302"/>
                  </a:lnTo>
                  <a:lnTo>
                    <a:pt x="321779" y="19316"/>
                  </a:lnTo>
                  <a:close/>
                </a:path>
                <a:path w="321945" h="172084">
                  <a:moveTo>
                    <a:pt x="321779" y="0"/>
                  </a:moveTo>
                  <a:lnTo>
                    <a:pt x="308940" y="4279"/>
                  </a:lnTo>
                  <a:lnTo>
                    <a:pt x="308940" y="17157"/>
                  </a:lnTo>
                  <a:lnTo>
                    <a:pt x="321779" y="15024"/>
                  </a:lnTo>
                  <a:lnTo>
                    <a:pt x="321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872609" y="7053795"/>
              <a:ext cx="335280" cy="175895"/>
            </a:xfrm>
            <a:custGeom>
              <a:avLst/>
              <a:gdLst/>
              <a:ahLst/>
              <a:cxnLst/>
              <a:rect l="l" t="t" r="r" b="b"/>
              <a:pathLst>
                <a:path w="335279" h="175895">
                  <a:moveTo>
                    <a:pt x="12865" y="83642"/>
                  </a:moveTo>
                  <a:lnTo>
                    <a:pt x="0" y="87922"/>
                  </a:lnTo>
                  <a:lnTo>
                    <a:pt x="0" y="102958"/>
                  </a:lnTo>
                  <a:lnTo>
                    <a:pt x="12865" y="98666"/>
                  </a:lnTo>
                  <a:lnTo>
                    <a:pt x="12865" y="83642"/>
                  </a:lnTo>
                  <a:close/>
                </a:path>
                <a:path w="335279" h="175895">
                  <a:moveTo>
                    <a:pt x="193078" y="156578"/>
                  </a:moveTo>
                  <a:lnTo>
                    <a:pt x="180225" y="160858"/>
                  </a:lnTo>
                  <a:lnTo>
                    <a:pt x="180225" y="175895"/>
                  </a:lnTo>
                  <a:lnTo>
                    <a:pt x="193078" y="173774"/>
                  </a:lnTo>
                  <a:lnTo>
                    <a:pt x="193078" y="156578"/>
                  </a:lnTo>
                  <a:close/>
                </a:path>
                <a:path w="335279" h="175895">
                  <a:moveTo>
                    <a:pt x="193078" y="137261"/>
                  </a:moveTo>
                  <a:lnTo>
                    <a:pt x="180225" y="141592"/>
                  </a:lnTo>
                  <a:lnTo>
                    <a:pt x="180225" y="156578"/>
                  </a:lnTo>
                  <a:lnTo>
                    <a:pt x="193078" y="154444"/>
                  </a:lnTo>
                  <a:lnTo>
                    <a:pt x="193078" y="137261"/>
                  </a:lnTo>
                  <a:close/>
                </a:path>
                <a:path w="335279" h="175895">
                  <a:moveTo>
                    <a:pt x="193078" y="117944"/>
                  </a:moveTo>
                  <a:lnTo>
                    <a:pt x="180225" y="122262"/>
                  </a:lnTo>
                  <a:lnTo>
                    <a:pt x="180225" y="137261"/>
                  </a:lnTo>
                  <a:lnTo>
                    <a:pt x="193078" y="132956"/>
                  </a:lnTo>
                  <a:lnTo>
                    <a:pt x="193078" y="117944"/>
                  </a:lnTo>
                  <a:close/>
                </a:path>
                <a:path w="335279" h="175895">
                  <a:moveTo>
                    <a:pt x="193078" y="96520"/>
                  </a:moveTo>
                  <a:lnTo>
                    <a:pt x="180225" y="100799"/>
                  </a:lnTo>
                  <a:lnTo>
                    <a:pt x="180225" y="115824"/>
                  </a:lnTo>
                  <a:lnTo>
                    <a:pt x="193078" y="111544"/>
                  </a:lnTo>
                  <a:lnTo>
                    <a:pt x="193078" y="96520"/>
                  </a:lnTo>
                  <a:close/>
                </a:path>
                <a:path w="335279" h="175895">
                  <a:moveTo>
                    <a:pt x="193078" y="77203"/>
                  </a:moveTo>
                  <a:lnTo>
                    <a:pt x="180225" y="79349"/>
                  </a:lnTo>
                  <a:lnTo>
                    <a:pt x="180225" y="96520"/>
                  </a:lnTo>
                  <a:lnTo>
                    <a:pt x="193078" y="92240"/>
                  </a:lnTo>
                  <a:lnTo>
                    <a:pt x="193078" y="77203"/>
                  </a:lnTo>
                  <a:close/>
                </a:path>
                <a:path w="335279" h="175895">
                  <a:moveTo>
                    <a:pt x="193078" y="57886"/>
                  </a:moveTo>
                  <a:lnTo>
                    <a:pt x="180225" y="60045"/>
                  </a:lnTo>
                  <a:lnTo>
                    <a:pt x="180225" y="77203"/>
                  </a:lnTo>
                  <a:lnTo>
                    <a:pt x="193078" y="72910"/>
                  </a:lnTo>
                  <a:lnTo>
                    <a:pt x="193078" y="57886"/>
                  </a:lnTo>
                  <a:close/>
                </a:path>
                <a:path w="335279" h="175895">
                  <a:moveTo>
                    <a:pt x="193078" y="36449"/>
                  </a:moveTo>
                  <a:lnTo>
                    <a:pt x="180225" y="40716"/>
                  </a:lnTo>
                  <a:lnTo>
                    <a:pt x="180225" y="55727"/>
                  </a:lnTo>
                  <a:lnTo>
                    <a:pt x="193078" y="51473"/>
                  </a:lnTo>
                  <a:lnTo>
                    <a:pt x="193078" y="36449"/>
                  </a:lnTo>
                  <a:close/>
                </a:path>
                <a:path w="335279" h="175895">
                  <a:moveTo>
                    <a:pt x="208089" y="154444"/>
                  </a:moveTo>
                  <a:lnTo>
                    <a:pt x="195224" y="156578"/>
                  </a:lnTo>
                  <a:lnTo>
                    <a:pt x="195224" y="171627"/>
                  </a:lnTo>
                  <a:lnTo>
                    <a:pt x="208089" y="169456"/>
                  </a:lnTo>
                  <a:lnTo>
                    <a:pt x="208089" y="154444"/>
                  </a:lnTo>
                  <a:close/>
                </a:path>
                <a:path w="335279" h="175895">
                  <a:moveTo>
                    <a:pt x="208089" y="132956"/>
                  </a:moveTo>
                  <a:lnTo>
                    <a:pt x="195224" y="137261"/>
                  </a:lnTo>
                  <a:lnTo>
                    <a:pt x="195224" y="152298"/>
                  </a:lnTo>
                  <a:lnTo>
                    <a:pt x="208089" y="147993"/>
                  </a:lnTo>
                  <a:lnTo>
                    <a:pt x="208089" y="132956"/>
                  </a:lnTo>
                  <a:close/>
                </a:path>
                <a:path w="335279" h="175895">
                  <a:moveTo>
                    <a:pt x="208089" y="113665"/>
                  </a:moveTo>
                  <a:lnTo>
                    <a:pt x="195224" y="115824"/>
                  </a:lnTo>
                  <a:lnTo>
                    <a:pt x="195224" y="130835"/>
                  </a:lnTo>
                  <a:lnTo>
                    <a:pt x="208089" y="128663"/>
                  </a:lnTo>
                  <a:lnTo>
                    <a:pt x="208089" y="113665"/>
                  </a:lnTo>
                  <a:close/>
                </a:path>
                <a:path w="335279" h="175895">
                  <a:moveTo>
                    <a:pt x="208089" y="92240"/>
                  </a:moveTo>
                  <a:lnTo>
                    <a:pt x="195224" y="96520"/>
                  </a:lnTo>
                  <a:lnTo>
                    <a:pt x="195224" y="111544"/>
                  </a:lnTo>
                  <a:lnTo>
                    <a:pt x="208089" y="107251"/>
                  </a:lnTo>
                  <a:lnTo>
                    <a:pt x="208089" y="92240"/>
                  </a:lnTo>
                  <a:close/>
                </a:path>
                <a:path w="335279" h="175895">
                  <a:moveTo>
                    <a:pt x="208089" y="72910"/>
                  </a:moveTo>
                  <a:lnTo>
                    <a:pt x="195224" y="77203"/>
                  </a:lnTo>
                  <a:lnTo>
                    <a:pt x="195224" y="92240"/>
                  </a:lnTo>
                  <a:lnTo>
                    <a:pt x="208089" y="87922"/>
                  </a:lnTo>
                  <a:lnTo>
                    <a:pt x="208089" y="72910"/>
                  </a:lnTo>
                  <a:close/>
                </a:path>
                <a:path w="335279" h="175895">
                  <a:moveTo>
                    <a:pt x="208089" y="53568"/>
                  </a:moveTo>
                  <a:lnTo>
                    <a:pt x="195224" y="55727"/>
                  </a:lnTo>
                  <a:lnTo>
                    <a:pt x="195224" y="70751"/>
                  </a:lnTo>
                  <a:lnTo>
                    <a:pt x="208089" y="68630"/>
                  </a:lnTo>
                  <a:lnTo>
                    <a:pt x="208089" y="53568"/>
                  </a:lnTo>
                  <a:close/>
                </a:path>
                <a:path w="335279" h="175895">
                  <a:moveTo>
                    <a:pt x="208089" y="32156"/>
                  </a:moveTo>
                  <a:lnTo>
                    <a:pt x="195224" y="36449"/>
                  </a:lnTo>
                  <a:lnTo>
                    <a:pt x="195224" y="51473"/>
                  </a:lnTo>
                  <a:lnTo>
                    <a:pt x="208089" y="47193"/>
                  </a:lnTo>
                  <a:lnTo>
                    <a:pt x="208089" y="32156"/>
                  </a:lnTo>
                  <a:close/>
                </a:path>
                <a:path w="335279" h="175895">
                  <a:moveTo>
                    <a:pt x="225285" y="150139"/>
                  </a:moveTo>
                  <a:lnTo>
                    <a:pt x="212369" y="152298"/>
                  </a:lnTo>
                  <a:lnTo>
                    <a:pt x="212369" y="167297"/>
                  </a:lnTo>
                  <a:lnTo>
                    <a:pt x="225285" y="165150"/>
                  </a:lnTo>
                  <a:lnTo>
                    <a:pt x="225285" y="150139"/>
                  </a:lnTo>
                  <a:close/>
                </a:path>
                <a:path w="335279" h="175895">
                  <a:moveTo>
                    <a:pt x="225285" y="128663"/>
                  </a:moveTo>
                  <a:lnTo>
                    <a:pt x="212369" y="132956"/>
                  </a:lnTo>
                  <a:lnTo>
                    <a:pt x="212369" y="147993"/>
                  </a:lnTo>
                  <a:lnTo>
                    <a:pt x="225285" y="143713"/>
                  </a:lnTo>
                  <a:lnTo>
                    <a:pt x="225285" y="128663"/>
                  </a:lnTo>
                  <a:close/>
                </a:path>
                <a:path w="335279" h="175895">
                  <a:moveTo>
                    <a:pt x="225285" y="109423"/>
                  </a:moveTo>
                  <a:lnTo>
                    <a:pt x="212369" y="111544"/>
                  </a:lnTo>
                  <a:lnTo>
                    <a:pt x="212369" y="126580"/>
                  </a:lnTo>
                  <a:lnTo>
                    <a:pt x="225285" y="124421"/>
                  </a:lnTo>
                  <a:lnTo>
                    <a:pt x="225285" y="109423"/>
                  </a:lnTo>
                  <a:close/>
                </a:path>
                <a:path w="335279" h="175895">
                  <a:moveTo>
                    <a:pt x="225285" y="90068"/>
                  </a:moveTo>
                  <a:lnTo>
                    <a:pt x="212369" y="92240"/>
                  </a:lnTo>
                  <a:lnTo>
                    <a:pt x="212369" y="107251"/>
                  </a:lnTo>
                  <a:lnTo>
                    <a:pt x="225285" y="105117"/>
                  </a:lnTo>
                  <a:lnTo>
                    <a:pt x="225285" y="90068"/>
                  </a:lnTo>
                  <a:close/>
                </a:path>
                <a:path w="335279" h="175895">
                  <a:moveTo>
                    <a:pt x="225285" y="68630"/>
                  </a:moveTo>
                  <a:lnTo>
                    <a:pt x="212369" y="72910"/>
                  </a:lnTo>
                  <a:lnTo>
                    <a:pt x="212369" y="87922"/>
                  </a:lnTo>
                  <a:lnTo>
                    <a:pt x="225285" y="83642"/>
                  </a:lnTo>
                  <a:lnTo>
                    <a:pt x="225285" y="68630"/>
                  </a:lnTo>
                  <a:close/>
                </a:path>
                <a:path w="335279" h="175895">
                  <a:moveTo>
                    <a:pt x="225285" y="49314"/>
                  </a:moveTo>
                  <a:lnTo>
                    <a:pt x="212369" y="51473"/>
                  </a:lnTo>
                  <a:lnTo>
                    <a:pt x="212369" y="66484"/>
                  </a:lnTo>
                  <a:lnTo>
                    <a:pt x="225285" y="64363"/>
                  </a:lnTo>
                  <a:lnTo>
                    <a:pt x="225285" y="49314"/>
                  </a:lnTo>
                  <a:close/>
                </a:path>
                <a:path w="335279" h="175895">
                  <a:moveTo>
                    <a:pt x="225285" y="29997"/>
                  </a:moveTo>
                  <a:lnTo>
                    <a:pt x="212369" y="32156"/>
                  </a:lnTo>
                  <a:lnTo>
                    <a:pt x="212369" y="47193"/>
                  </a:lnTo>
                  <a:lnTo>
                    <a:pt x="225285" y="45046"/>
                  </a:lnTo>
                  <a:lnTo>
                    <a:pt x="225285" y="29997"/>
                  </a:lnTo>
                  <a:close/>
                </a:path>
                <a:path w="335279" h="175895">
                  <a:moveTo>
                    <a:pt x="240271" y="143713"/>
                  </a:moveTo>
                  <a:lnTo>
                    <a:pt x="229539" y="147993"/>
                  </a:lnTo>
                  <a:lnTo>
                    <a:pt x="229539" y="163029"/>
                  </a:lnTo>
                  <a:lnTo>
                    <a:pt x="240271" y="158737"/>
                  </a:lnTo>
                  <a:lnTo>
                    <a:pt x="240271" y="143713"/>
                  </a:lnTo>
                  <a:close/>
                </a:path>
                <a:path w="335279" h="175895">
                  <a:moveTo>
                    <a:pt x="240271" y="124421"/>
                  </a:moveTo>
                  <a:lnTo>
                    <a:pt x="229539" y="128663"/>
                  </a:lnTo>
                  <a:lnTo>
                    <a:pt x="229539" y="143713"/>
                  </a:lnTo>
                  <a:lnTo>
                    <a:pt x="240271" y="139433"/>
                  </a:lnTo>
                  <a:lnTo>
                    <a:pt x="240271" y="124421"/>
                  </a:lnTo>
                  <a:close/>
                </a:path>
                <a:path w="335279" h="175895">
                  <a:moveTo>
                    <a:pt x="240271" y="105117"/>
                  </a:moveTo>
                  <a:lnTo>
                    <a:pt x="229539" y="107251"/>
                  </a:lnTo>
                  <a:lnTo>
                    <a:pt x="229539" y="124421"/>
                  </a:lnTo>
                  <a:lnTo>
                    <a:pt x="240271" y="120103"/>
                  </a:lnTo>
                  <a:lnTo>
                    <a:pt x="240271" y="105117"/>
                  </a:lnTo>
                  <a:close/>
                </a:path>
                <a:path w="335279" h="175895">
                  <a:moveTo>
                    <a:pt x="240271" y="83642"/>
                  </a:moveTo>
                  <a:lnTo>
                    <a:pt x="229539" y="87922"/>
                  </a:lnTo>
                  <a:lnTo>
                    <a:pt x="229539" y="102958"/>
                  </a:lnTo>
                  <a:lnTo>
                    <a:pt x="240271" y="100799"/>
                  </a:lnTo>
                  <a:lnTo>
                    <a:pt x="240271" y="83642"/>
                  </a:lnTo>
                  <a:close/>
                </a:path>
                <a:path w="335279" h="175895">
                  <a:moveTo>
                    <a:pt x="240271" y="64363"/>
                  </a:moveTo>
                  <a:lnTo>
                    <a:pt x="229539" y="68630"/>
                  </a:lnTo>
                  <a:lnTo>
                    <a:pt x="229539" y="83642"/>
                  </a:lnTo>
                  <a:lnTo>
                    <a:pt x="240271" y="79349"/>
                  </a:lnTo>
                  <a:lnTo>
                    <a:pt x="240271" y="64363"/>
                  </a:lnTo>
                  <a:close/>
                </a:path>
                <a:path w="335279" h="175895">
                  <a:moveTo>
                    <a:pt x="240271" y="45046"/>
                  </a:moveTo>
                  <a:lnTo>
                    <a:pt x="229539" y="47193"/>
                  </a:lnTo>
                  <a:lnTo>
                    <a:pt x="229539" y="62204"/>
                  </a:lnTo>
                  <a:lnTo>
                    <a:pt x="240271" y="60045"/>
                  </a:lnTo>
                  <a:lnTo>
                    <a:pt x="240271" y="45046"/>
                  </a:lnTo>
                  <a:close/>
                </a:path>
                <a:path w="335279" h="175895">
                  <a:moveTo>
                    <a:pt x="240271" y="25730"/>
                  </a:moveTo>
                  <a:lnTo>
                    <a:pt x="229539" y="27863"/>
                  </a:lnTo>
                  <a:lnTo>
                    <a:pt x="229539" y="42875"/>
                  </a:lnTo>
                  <a:lnTo>
                    <a:pt x="240271" y="40716"/>
                  </a:lnTo>
                  <a:lnTo>
                    <a:pt x="240271" y="25730"/>
                  </a:lnTo>
                  <a:close/>
                </a:path>
                <a:path w="335279" h="175895">
                  <a:moveTo>
                    <a:pt x="257467" y="139433"/>
                  </a:moveTo>
                  <a:lnTo>
                    <a:pt x="244563" y="143713"/>
                  </a:lnTo>
                  <a:lnTo>
                    <a:pt x="244563" y="158737"/>
                  </a:lnTo>
                  <a:lnTo>
                    <a:pt x="257467" y="154444"/>
                  </a:lnTo>
                  <a:lnTo>
                    <a:pt x="257467" y="139433"/>
                  </a:lnTo>
                  <a:close/>
                </a:path>
                <a:path w="335279" h="175895">
                  <a:moveTo>
                    <a:pt x="257467" y="120103"/>
                  </a:moveTo>
                  <a:lnTo>
                    <a:pt x="244563" y="124421"/>
                  </a:lnTo>
                  <a:lnTo>
                    <a:pt x="244563" y="139433"/>
                  </a:lnTo>
                  <a:lnTo>
                    <a:pt x="257467" y="135115"/>
                  </a:lnTo>
                  <a:lnTo>
                    <a:pt x="257467" y="120103"/>
                  </a:lnTo>
                  <a:close/>
                </a:path>
                <a:path w="335279" h="175895">
                  <a:moveTo>
                    <a:pt x="257467" y="100799"/>
                  </a:moveTo>
                  <a:lnTo>
                    <a:pt x="244563" y="102958"/>
                  </a:lnTo>
                  <a:lnTo>
                    <a:pt x="244563" y="117944"/>
                  </a:lnTo>
                  <a:lnTo>
                    <a:pt x="257467" y="115824"/>
                  </a:lnTo>
                  <a:lnTo>
                    <a:pt x="257467" y="100799"/>
                  </a:lnTo>
                  <a:close/>
                </a:path>
                <a:path w="335279" h="175895">
                  <a:moveTo>
                    <a:pt x="257467" y="79349"/>
                  </a:moveTo>
                  <a:lnTo>
                    <a:pt x="244563" y="83642"/>
                  </a:lnTo>
                  <a:lnTo>
                    <a:pt x="244563" y="98666"/>
                  </a:lnTo>
                  <a:lnTo>
                    <a:pt x="257467" y="94399"/>
                  </a:lnTo>
                  <a:lnTo>
                    <a:pt x="257467" y="79349"/>
                  </a:lnTo>
                  <a:close/>
                </a:path>
                <a:path w="335279" h="175895">
                  <a:moveTo>
                    <a:pt x="257467" y="60045"/>
                  </a:moveTo>
                  <a:lnTo>
                    <a:pt x="244563" y="64363"/>
                  </a:lnTo>
                  <a:lnTo>
                    <a:pt x="244563" y="79349"/>
                  </a:lnTo>
                  <a:lnTo>
                    <a:pt x="257467" y="75044"/>
                  </a:lnTo>
                  <a:lnTo>
                    <a:pt x="257467" y="60045"/>
                  </a:lnTo>
                  <a:close/>
                </a:path>
                <a:path w="335279" h="175895">
                  <a:moveTo>
                    <a:pt x="257467" y="40716"/>
                  </a:moveTo>
                  <a:lnTo>
                    <a:pt x="244563" y="45046"/>
                  </a:lnTo>
                  <a:lnTo>
                    <a:pt x="244563" y="60045"/>
                  </a:lnTo>
                  <a:lnTo>
                    <a:pt x="257467" y="55727"/>
                  </a:lnTo>
                  <a:lnTo>
                    <a:pt x="257467" y="40716"/>
                  </a:lnTo>
                  <a:close/>
                </a:path>
                <a:path w="335279" h="175895">
                  <a:moveTo>
                    <a:pt x="257467" y="21450"/>
                  </a:moveTo>
                  <a:lnTo>
                    <a:pt x="244563" y="23571"/>
                  </a:lnTo>
                  <a:lnTo>
                    <a:pt x="244563" y="38569"/>
                  </a:lnTo>
                  <a:lnTo>
                    <a:pt x="257467" y="36449"/>
                  </a:lnTo>
                  <a:lnTo>
                    <a:pt x="257467" y="21450"/>
                  </a:lnTo>
                  <a:close/>
                </a:path>
                <a:path w="335279" h="175895">
                  <a:moveTo>
                    <a:pt x="272503" y="135115"/>
                  </a:moveTo>
                  <a:lnTo>
                    <a:pt x="259562" y="139433"/>
                  </a:lnTo>
                  <a:lnTo>
                    <a:pt x="259562" y="154444"/>
                  </a:lnTo>
                  <a:lnTo>
                    <a:pt x="272503" y="152298"/>
                  </a:lnTo>
                  <a:lnTo>
                    <a:pt x="272503" y="135115"/>
                  </a:lnTo>
                  <a:close/>
                </a:path>
                <a:path w="335279" h="175895">
                  <a:moveTo>
                    <a:pt x="272503" y="115824"/>
                  </a:moveTo>
                  <a:lnTo>
                    <a:pt x="259562" y="120103"/>
                  </a:lnTo>
                  <a:lnTo>
                    <a:pt x="259562" y="135115"/>
                  </a:lnTo>
                  <a:lnTo>
                    <a:pt x="272503" y="130835"/>
                  </a:lnTo>
                  <a:lnTo>
                    <a:pt x="272503" y="115824"/>
                  </a:lnTo>
                  <a:close/>
                </a:path>
                <a:path w="335279" h="175895">
                  <a:moveTo>
                    <a:pt x="272503" y="96520"/>
                  </a:moveTo>
                  <a:lnTo>
                    <a:pt x="259562" y="98666"/>
                  </a:lnTo>
                  <a:lnTo>
                    <a:pt x="259562" y="113665"/>
                  </a:lnTo>
                  <a:lnTo>
                    <a:pt x="272503" y="111544"/>
                  </a:lnTo>
                  <a:lnTo>
                    <a:pt x="272503" y="96520"/>
                  </a:lnTo>
                  <a:close/>
                </a:path>
                <a:path w="335279" h="175895">
                  <a:moveTo>
                    <a:pt x="272503" y="77203"/>
                  </a:moveTo>
                  <a:lnTo>
                    <a:pt x="259562" y="79349"/>
                  </a:lnTo>
                  <a:lnTo>
                    <a:pt x="259562" y="94399"/>
                  </a:lnTo>
                  <a:lnTo>
                    <a:pt x="272503" y="92240"/>
                  </a:lnTo>
                  <a:lnTo>
                    <a:pt x="272503" y="77203"/>
                  </a:lnTo>
                  <a:close/>
                </a:path>
                <a:path w="335279" h="175895">
                  <a:moveTo>
                    <a:pt x="272503" y="55727"/>
                  </a:moveTo>
                  <a:lnTo>
                    <a:pt x="259562" y="60045"/>
                  </a:lnTo>
                  <a:lnTo>
                    <a:pt x="259562" y="75044"/>
                  </a:lnTo>
                  <a:lnTo>
                    <a:pt x="272503" y="70751"/>
                  </a:lnTo>
                  <a:lnTo>
                    <a:pt x="272503" y="55727"/>
                  </a:lnTo>
                  <a:close/>
                </a:path>
                <a:path w="335279" h="175895">
                  <a:moveTo>
                    <a:pt x="272503" y="36449"/>
                  </a:moveTo>
                  <a:lnTo>
                    <a:pt x="259562" y="38569"/>
                  </a:lnTo>
                  <a:lnTo>
                    <a:pt x="259562" y="55727"/>
                  </a:lnTo>
                  <a:lnTo>
                    <a:pt x="272503" y="51473"/>
                  </a:lnTo>
                  <a:lnTo>
                    <a:pt x="272503" y="36449"/>
                  </a:lnTo>
                  <a:close/>
                </a:path>
                <a:path w="335279" h="175895">
                  <a:moveTo>
                    <a:pt x="272503" y="15011"/>
                  </a:moveTo>
                  <a:lnTo>
                    <a:pt x="259562" y="19278"/>
                  </a:lnTo>
                  <a:lnTo>
                    <a:pt x="259562" y="34315"/>
                  </a:lnTo>
                  <a:lnTo>
                    <a:pt x="272503" y="32156"/>
                  </a:lnTo>
                  <a:lnTo>
                    <a:pt x="272503" y="15011"/>
                  </a:lnTo>
                  <a:close/>
                </a:path>
                <a:path w="335279" h="175895">
                  <a:moveTo>
                    <a:pt x="287515" y="130835"/>
                  </a:moveTo>
                  <a:lnTo>
                    <a:pt x="276733" y="135115"/>
                  </a:lnTo>
                  <a:lnTo>
                    <a:pt x="276733" y="150139"/>
                  </a:lnTo>
                  <a:lnTo>
                    <a:pt x="287515" y="145859"/>
                  </a:lnTo>
                  <a:lnTo>
                    <a:pt x="287515" y="130835"/>
                  </a:lnTo>
                  <a:close/>
                </a:path>
                <a:path w="335279" h="175895">
                  <a:moveTo>
                    <a:pt x="287515" y="111544"/>
                  </a:moveTo>
                  <a:lnTo>
                    <a:pt x="276733" y="115824"/>
                  </a:lnTo>
                  <a:lnTo>
                    <a:pt x="276733" y="130835"/>
                  </a:lnTo>
                  <a:lnTo>
                    <a:pt x="287515" y="126580"/>
                  </a:lnTo>
                  <a:lnTo>
                    <a:pt x="287515" y="111544"/>
                  </a:lnTo>
                  <a:close/>
                </a:path>
                <a:path w="335279" h="175895">
                  <a:moveTo>
                    <a:pt x="287515" y="92240"/>
                  </a:moveTo>
                  <a:lnTo>
                    <a:pt x="276733" y="94399"/>
                  </a:lnTo>
                  <a:lnTo>
                    <a:pt x="276733" y="109423"/>
                  </a:lnTo>
                  <a:lnTo>
                    <a:pt x="287515" y="107251"/>
                  </a:lnTo>
                  <a:lnTo>
                    <a:pt x="287515" y="92240"/>
                  </a:lnTo>
                  <a:close/>
                </a:path>
                <a:path w="335279" h="175895">
                  <a:moveTo>
                    <a:pt x="287515" y="72910"/>
                  </a:moveTo>
                  <a:lnTo>
                    <a:pt x="276733" y="75044"/>
                  </a:lnTo>
                  <a:lnTo>
                    <a:pt x="276733" y="90068"/>
                  </a:lnTo>
                  <a:lnTo>
                    <a:pt x="287515" y="87922"/>
                  </a:lnTo>
                  <a:lnTo>
                    <a:pt x="287515" y="72910"/>
                  </a:lnTo>
                  <a:close/>
                </a:path>
                <a:path w="335279" h="175895">
                  <a:moveTo>
                    <a:pt x="287515" y="51473"/>
                  </a:moveTo>
                  <a:lnTo>
                    <a:pt x="276733" y="55727"/>
                  </a:lnTo>
                  <a:lnTo>
                    <a:pt x="276733" y="70751"/>
                  </a:lnTo>
                  <a:lnTo>
                    <a:pt x="287515" y="66484"/>
                  </a:lnTo>
                  <a:lnTo>
                    <a:pt x="287515" y="51473"/>
                  </a:lnTo>
                  <a:close/>
                </a:path>
                <a:path w="335279" h="175895">
                  <a:moveTo>
                    <a:pt x="287515" y="32156"/>
                  </a:moveTo>
                  <a:lnTo>
                    <a:pt x="276733" y="34315"/>
                  </a:lnTo>
                  <a:lnTo>
                    <a:pt x="276733" y="49314"/>
                  </a:lnTo>
                  <a:lnTo>
                    <a:pt x="287515" y="47193"/>
                  </a:lnTo>
                  <a:lnTo>
                    <a:pt x="287515" y="32156"/>
                  </a:lnTo>
                  <a:close/>
                </a:path>
                <a:path w="335279" h="175895">
                  <a:moveTo>
                    <a:pt x="287515" y="12852"/>
                  </a:moveTo>
                  <a:lnTo>
                    <a:pt x="276733" y="15011"/>
                  </a:lnTo>
                  <a:lnTo>
                    <a:pt x="276733" y="29997"/>
                  </a:lnTo>
                  <a:lnTo>
                    <a:pt x="287515" y="27863"/>
                  </a:lnTo>
                  <a:lnTo>
                    <a:pt x="287515" y="12852"/>
                  </a:lnTo>
                  <a:close/>
                </a:path>
                <a:path w="335279" h="175895">
                  <a:moveTo>
                    <a:pt x="304660" y="126580"/>
                  </a:moveTo>
                  <a:lnTo>
                    <a:pt x="291731" y="130835"/>
                  </a:lnTo>
                  <a:lnTo>
                    <a:pt x="291731" y="145859"/>
                  </a:lnTo>
                  <a:lnTo>
                    <a:pt x="304660" y="141592"/>
                  </a:lnTo>
                  <a:lnTo>
                    <a:pt x="304660" y="126580"/>
                  </a:lnTo>
                  <a:close/>
                </a:path>
                <a:path w="335279" h="175895">
                  <a:moveTo>
                    <a:pt x="304660" y="107251"/>
                  </a:moveTo>
                  <a:lnTo>
                    <a:pt x="291731" y="109423"/>
                  </a:lnTo>
                  <a:lnTo>
                    <a:pt x="291731" y="124421"/>
                  </a:lnTo>
                  <a:lnTo>
                    <a:pt x="304660" y="122262"/>
                  </a:lnTo>
                  <a:lnTo>
                    <a:pt x="304660" y="107251"/>
                  </a:lnTo>
                  <a:close/>
                </a:path>
                <a:path w="335279" h="175895">
                  <a:moveTo>
                    <a:pt x="304660" y="87922"/>
                  </a:moveTo>
                  <a:lnTo>
                    <a:pt x="291731" y="92240"/>
                  </a:lnTo>
                  <a:lnTo>
                    <a:pt x="291731" y="107251"/>
                  </a:lnTo>
                  <a:lnTo>
                    <a:pt x="304660" y="102958"/>
                  </a:lnTo>
                  <a:lnTo>
                    <a:pt x="304660" y="87922"/>
                  </a:lnTo>
                  <a:close/>
                </a:path>
                <a:path w="335279" h="175895">
                  <a:moveTo>
                    <a:pt x="304660" y="68630"/>
                  </a:moveTo>
                  <a:lnTo>
                    <a:pt x="291731" y="70751"/>
                  </a:lnTo>
                  <a:lnTo>
                    <a:pt x="291731" y="85801"/>
                  </a:lnTo>
                  <a:lnTo>
                    <a:pt x="304660" y="83642"/>
                  </a:lnTo>
                  <a:lnTo>
                    <a:pt x="304660" y="68630"/>
                  </a:lnTo>
                  <a:close/>
                </a:path>
                <a:path w="335279" h="175895">
                  <a:moveTo>
                    <a:pt x="304660" y="47193"/>
                  </a:moveTo>
                  <a:lnTo>
                    <a:pt x="291731" y="51473"/>
                  </a:lnTo>
                  <a:lnTo>
                    <a:pt x="291731" y="66484"/>
                  </a:lnTo>
                  <a:lnTo>
                    <a:pt x="304660" y="62204"/>
                  </a:lnTo>
                  <a:lnTo>
                    <a:pt x="304660" y="47193"/>
                  </a:lnTo>
                  <a:close/>
                </a:path>
                <a:path w="335279" h="175895">
                  <a:moveTo>
                    <a:pt x="304660" y="27863"/>
                  </a:moveTo>
                  <a:lnTo>
                    <a:pt x="291731" y="29997"/>
                  </a:lnTo>
                  <a:lnTo>
                    <a:pt x="291731" y="45046"/>
                  </a:lnTo>
                  <a:lnTo>
                    <a:pt x="304660" y="42875"/>
                  </a:lnTo>
                  <a:lnTo>
                    <a:pt x="304660" y="27863"/>
                  </a:lnTo>
                  <a:close/>
                </a:path>
                <a:path w="335279" h="175895">
                  <a:moveTo>
                    <a:pt x="304660" y="8534"/>
                  </a:moveTo>
                  <a:lnTo>
                    <a:pt x="291731" y="10680"/>
                  </a:lnTo>
                  <a:lnTo>
                    <a:pt x="291731" y="25730"/>
                  </a:lnTo>
                  <a:lnTo>
                    <a:pt x="304660" y="23571"/>
                  </a:lnTo>
                  <a:lnTo>
                    <a:pt x="304660" y="8534"/>
                  </a:lnTo>
                  <a:close/>
                </a:path>
                <a:path w="335279" h="175895">
                  <a:moveTo>
                    <a:pt x="319659" y="124421"/>
                  </a:moveTo>
                  <a:lnTo>
                    <a:pt x="308927" y="126580"/>
                  </a:lnTo>
                  <a:lnTo>
                    <a:pt x="308927" y="141592"/>
                  </a:lnTo>
                  <a:lnTo>
                    <a:pt x="319659" y="139433"/>
                  </a:lnTo>
                  <a:lnTo>
                    <a:pt x="319659" y="124421"/>
                  </a:lnTo>
                  <a:close/>
                </a:path>
                <a:path w="335279" h="175895">
                  <a:moveTo>
                    <a:pt x="319659" y="102958"/>
                  </a:moveTo>
                  <a:lnTo>
                    <a:pt x="308927" y="107251"/>
                  </a:lnTo>
                  <a:lnTo>
                    <a:pt x="308927" y="122262"/>
                  </a:lnTo>
                  <a:lnTo>
                    <a:pt x="319659" y="117944"/>
                  </a:lnTo>
                  <a:lnTo>
                    <a:pt x="319659" y="102958"/>
                  </a:lnTo>
                  <a:close/>
                </a:path>
                <a:path w="335279" h="175895">
                  <a:moveTo>
                    <a:pt x="319659" y="83642"/>
                  </a:moveTo>
                  <a:lnTo>
                    <a:pt x="308927" y="85801"/>
                  </a:lnTo>
                  <a:lnTo>
                    <a:pt x="308927" y="100799"/>
                  </a:lnTo>
                  <a:lnTo>
                    <a:pt x="319659" y="98666"/>
                  </a:lnTo>
                  <a:lnTo>
                    <a:pt x="319659" y="83642"/>
                  </a:lnTo>
                  <a:close/>
                </a:path>
                <a:path w="335279" h="175895">
                  <a:moveTo>
                    <a:pt x="319659" y="62204"/>
                  </a:moveTo>
                  <a:lnTo>
                    <a:pt x="308927" y="66484"/>
                  </a:lnTo>
                  <a:lnTo>
                    <a:pt x="308927" y="81470"/>
                  </a:lnTo>
                  <a:lnTo>
                    <a:pt x="319659" y="77203"/>
                  </a:lnTo>
                  <a:lnTo>
                    <a:pt x="319659" y="62204"/>
                  </a:lnTo>
                  <a:close/>
                </a:path>
                <a:path w="335279" h="175895">
                  <a:moveTo>
                    <a:pt x="319659" y="45046"/>
                  </a:moveTo>
                  <a:lnTo>
                    <a:pt x="308927" y="47193"/>
                  </a:lnTo>
                  <a:lnTo>
                    <a:pt x="308927" y="62204"/>
                  </a:lnTo>
                  <a:lnTo>
                    <a:pt x="319659" y="60045"/>
                  </a:lnTo>
                  <a:lnTo>
                    <a:pt x="319659" y="45046"/>
                  </a:lnTo>
                  <a:close/>
                </a:path>
                <a:path w="335279" h="175895">
                  <a:moveTo>
                    <a:pt x="319659" y="23571"/>
                  </a:moveTo>
                  <a:lnTo>
                    <a:pt x="308927" y="27863"/>
                  </a:lnTo>
                  <a:lnTo>
                    <a:pt x="308927" y="42875"/>
                  </a:lnTo>
                  <a:lnTo>
                    <a:pt x="319659" y="38569"/>
                  </a:lnTo>
                  <a:lnTo>
                    <a:pt x="319659" y="23571"/>
                  </a:lnTo>
                  <a:close/>
                </a:path>
                <a:path w="335279" h="175895">
                  <a:moveTo>
                    <a:pt x="319659" y="4254"/>
                  </a:moveTo>
                  <a:lnTo>
                    <a:pt x="308927" y="6375"/>
                  </a:lnTo>
                  <a:lnTo>
                    <a:pt x="308927" y="21450"/>
                  </a:lnTo>
                  <a:lnTo>
                    <a:pt x="319659" y="19278"/>
                  </a:lnTo>
                  <a:lnTo>
                    <a:pt x="319659" y="4254"/>
                  </a:lnTo>
                  <a:close/>
                </a:path>
                <a:path w="335279" h="175895">
                  <a:moveTo>
                    <a:pt x="334670" y="117944"/>
                  </a:moveTo>
                  <a:lnTo>
                    <a:pt x="323926" y="122262"/>
                  </a:lnTo>
                  <a:lnTo>
                    <a:pt x="323926" y="137261"/>
                  </a:lnTo>
                  <a:lnTo>
                    <a:pt x="334670" y="132956"/>
                  </a:lnTo>
                  <a:lnTo>
                    <a:pt x="334670" y="117944"/>
                  </a:lnTo>
                  <a:close/>
                </a:path>
                <a:path w="335279" h="175895">
                  <a:moveTo>
                    <a:pt x="334670" y="98666"/>
                  </a:moveTo>
                  <a:lnTo>
                    <a:pt x="323926" y="102958"/>
                  </a:lnTo>
                  <a:lnTo>
                    <a:pt x="323926" y="117944"/>
                  </a:lnTo>
                  <a:lnTo>
                    <a:pt x="334670" y="113665"/>
                  </a:lnTo>
                  <a:lnTo>
                    <a:pt x="334670" y="98666"/>
                  </a:lnTo>
                  <a:close/>
                </a:path>
                <a:path w="335279" h="175895">
                  <a:moveTo>
                    <a:pt x="334670" y="79349"/>
                  </a:moveTo>
                  <a:lnTo>
                    <a:pt x="323926" y="81470"/>
                  </a:lnTo>
                  <a:lnTo>
                    <a:pt x="323926" y="96520"/>
                  </a:lnTo>
                  <a:lnTo>
                    <a:pt x="334670" y="94399"/>
                  </a:lnTo>
                  <a:lnTo>
                    <a:pt x="334670" y="79349"/>
                  </a:lnTo>
                  <a:close/>
                </a:path>
                <a:path w="335279" h="175895">
                  <a:moveTo>
                    <a:pt x="334670" y="60045"/>
                  </a:moveTo>
                  <a:lnTo>
                    <a:pt x="323926" y="62204"/>
                  </a:lnTo>
                  <a:lnTo>
                    <a:pt x="323926" y="77203"/>
                  </a:lnTo>
                  <a:lnTo>
                    <a:pt x="334670" y="75044"/>
                  </a:lnTo>
                  <a:lnTo>
                    <a:pt x="334670" y="60045"/>
                  </a:lnTo>
                  <a:close/>
                </a:path>
                <a:path w="335279" h="175895">
                  <a:moveTo>
                    <a:pt x="334670" y="40716"/>
                  </a:moveTo>
                  <a:lnTo>
                    <a:pt x="323926" y="42875"/>
                  </a:lnTo>
                  <a:lnTo>
                    <a:pt x="323926" y="57886"/>
                  </a:lnTo>
                  <a:lnTo>
                    <a:pt x="334670" y="55727"/>
                  </a:lnTo>
                  <a:lnTo>
                    <a:pt x="334670" y="40716"/>
                  </a:lnTo>
                  <a:close/>
                </a:path>
                <a:path w="335279" h="175895">
                  <a:moveTo>
                    <a:pt x="334670" y="19278"/>
                  </a:moveTo>
                  <a:lnTo>
                    <a:pt x="323926" y="23571"/>
                  </a:lnTo>
                  <a:lnTo>
                    <a:pt x="323926" y="38569"/>
                  </a:lnTo>
                  <a:lnTo>
                    <a:pt x="334670" y="34315"/>
                  </a:lnTo>
                  <a:lnTo>
                    <a:pt x="334670" y="19278"/>
                  </a:lnTo>
                  <a:close/>
                </a:path>
                <a:path w="335279" h="175895">
                  <a:moveTo>
                    <a:pt x="334670" y="0"/>
                  </a:moveTo>
                  <a:lnTo>
                    <a:pt x="323926" y="2082"/>
                  </a:lnTo>
                  <a:lnTo>
                    <a:pt x="323926" y="17157"/>
                  </a:lnTo>
                  <a:lnTo>
                    <a:pt x="334670" y="15011"/>
                  </a:lnTo>
                  <a:lnTo>
                    <a:pt x="3346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872609" y="4460061"/>
              <a:ext cx="365125" cy="2821305"/>
            </a:xfrm>
            <a:custGeom>
              <a:avLst/>
              <a:gdLst/>
              <a:ahLst/>
              <a:cxnLst/>
              <a:rect l="l" t="t" r="r" b="b"/>
              <a:pathLst>
                <a:path w="365125" h="2821304">
                  <a:moveTo>
                    <a:pt x="12865" y="2801785"/>
                  </a:moveTo>
                  <a:lnTo>
                    <a:pt x="0" y="2803956"/>
                  </a:lnTo>
                  <a:lnTo>
                    <a:pt x="0" y="2821101"/>
                  </a:lnTo>
                  <a:lnTo>
                    <a:pt x="12865" y="2816834"/>
                  </a:lnTo>
                  <a:lnTo>
                    <a:pt x="12865" y="2801785"/>
                  </a:lnTo>
                  <a:close/>
                </a:path>
                <a:path w="365125" h="2821304">
                  <a:moveTo>
                    <a:pt x="12865" y="2780347"/>
                  </a:moveTo>
                  <a:lnTo>
                    <a:pt x="0" y="2784627"/>
                  </a:lnTo>
                  <a:lnTo>
                    <a:pt x="0" y="2799664"/>
                  </a:lnTo>
                  <a:lnTo>
                    <a:pt x="12865" y="2795359"/>
                  </a:lnTo>
                  <a:lnTo>
                    <a:pt x="12865" y="2780347"/>
                  </a:lnTo>
                  <a:close/>
                </a:path>
                <a:path w="365125" h="2821304">
                  <a:moveTo>
                    <a:pt x="12865" y="2761030"/>
                  </a:moveTo>
                  <a:lnTo>
                    <a:pt x="0" y="2763189"/>
                  </a:lnTo>
                  <a:lnTo>
                    <a:pt x="0" y="2780347"/>
                  </a:lnTo>
                  <a:lnTo>
                    <a:pt x="12865" y="2776042"/>
                  </a:lnTo>
                  <a:lnTo>
                    <a:pt x="12865" y="2761030"/>
                  </a:lnTo>
                  <a:close/>
                </a:path>
                <a:path w="365125" h="2821304">
                  <a:moveTo>
                    <a:pt x="12865" y="2739593"/>
                  </a:moveTo>
                  <a:lnTo>
                    <a:pt x="0" y="2743873"/>
                  </a:lnTo>
                  <a:lnTo>
                    <a:pt x="0" y="2758884"/>
                  </a:lnTo>
                  <a:lnTo>
                    <a:pt x="12865" y="2754592"/>
                  </a:lnTo>
                  <a:lnTo>
                    <a:pt x="12865" y="2739593"/>
                  </a:lnTo>
                  <a:close/>
                </a:path>
                <a:path w="365125" h="2821304">
                  <a:moveTo>
                    <a:pt x="12865" y="2718155"/>
                  </a:moveTo>
                  <a:lnTo>
                    <a:pt x="0" y="2722397"/>
                  </a:lnTo>
                  <a:lnTo>
                    <a:pt x="0" y="2737447"/>
                  </a:lnTo>
                  <a:lnTo>
                    <a:pt x="12865" y="2733167"/>
                  </a:lnTo>
                  <a:lnTo>
                    <a:pt x="12865" y="2718155"/>
                  </a:lnTo>
                  <a:close/>
                </a:path>
                <a:path w="365125" h="2821304">
                  <a:moveTo>
                    <a:pt x="12865" y="2698851"/>
                  </a:moveTo>
                  <a:lnTo>
                    <a:pt x="0" y="2700985"/>
                  </a:lnTo>
                  <a:lnTo>
                    <a:pt x="0" y="2718155"/>
                  </a:lnTo>
                  <a:lnTo>
                    <a:pt x="12865" y="2713837"/>
                  </a:lnTo>
                  <a:lnTo>
                    <a:pt x="12865" y="2698851"/>
                  </a:lnTo>
                  <a:close/>
                </a:path>
                <a:path w="365125" h="2821304">
                  <a:moveTo>
                    <a:pt x="12865" y="2677376"/>
                  </a:moveTo>
                  <a:lnTo>
                    <a:pt x="0" y="2681655"/>
                  </a:lnTo>
                  <a:lnTo>
                    <a:pt x="0" y="2696692"/>
                  </a:lnTo>
                  <a:lnTo>
                    <a:pt x="12865" y="2692400"/>
                  </a:lnTo>
                  <a:lnTo>
                    <a:pt x="12865" y="2677376"/>
                  </a:lnTo>
                  <a:close/>
                </a:path>
                <a:path w="365125" h="2821304">
                  <a:moveTo>
                    <a:pt x="30060" y="2795359"/>
                  </a:moveTo>
                  <a:lnTo>
                    <a:pt x="17170" y="2799664"/>
                  </a:lnTo>
                  <a:lnTo>
                    <a:pt x="17170" y="2814713"/>
                  </a:lnTo>
                  <a:lnTo>
                    <a:pt x="30060" y="2812554"/>
                  </a:lnTo>
                  <a:lnTo>
                    <a:pt x="30060" y="2795359"/>
                  </a:lnTo>
                  <a:close/>
                </a:path>
                <a:path w="365125" h="2821304">
                  <a:moveTo>
                    <a:pt x="30060" y="2776042"/>
                  </a:moveTo>
                  <a:lnTo>
                    <a:pt x="17170" y="2780347"/>
                  </a:lnTo>
                  <a:lnTo>
                    <a:pt x="17170" y="2795359"/>
                  </a:lnTo>
                  <a:lnTo>
                    <a:pt x="30060" y="2791066"/>
                  </a:lnTo>
                  <a:lnTo>
                    <a:pt x="30060" y="2776042"/>
                  </a:lnTo>
                  <a:close/>
                </a:path>
                <a:path w="365125" h="2821304">
                  <a:moveTo>
                    <a:pt x="30060" y="2754592"/>
                  </a:moveTo>
                  <a:lnTo>
                    <a:pt x="17170" y="2758884"/>
                  </a:lnTo>
                  <a:lnTo>
                    <a:pt x="17170" y="2773883"/>
                  </a:lnTo>
                  <a:lnTo>
                    <a:pt x="30060" y="2771787"/>
                  </a:lnTo>
                  <a:lnTo>
                    <a:pt x="30060" y="2754592"/>
                  </a:lnTo>
                  <a:close/>
                </a:path>
                <a:path w="365125" h="2821304">
                  <a:moveTo>
                    <a:pt x="30060" y="2735326"/>
                  </a:moveTo>
                  <a:lnTo>
                    <a:pt x="17170" y="2737447"/>
                  </a:lnTo>
                  <a:lnTo>
                    <a:pt x="17170" y="2754592"/>
                  </a:lnTo>
                  <a:lnTo>
                    <a:pt x="30060" y="2750312"/>
                  </a:lnTo>
                  <a:lnTo>
                    <a:pt x="30060" y="2735326"/>
                  </a:lnTo>
                  <a:close/>
                </a:path>
                <a:path w="365125" h="2821304">
                  <a:moveTo>
                    <a:pt x="30060" y="2713837"/>
                  </a:moveTo>
                  <a:lnTo>
                    <a:pt x="17170" y="2718155"/>
                  </a:lnTo>
                  <a:lnTo>
                    <a:pt x="17170" y="2733167"/>
                  </a:lnTo>
                  <a:lnTo>
                    <a:pt x="30060" y="2730995"/>
                  </a:lnTo>
                  <a:lnTo>
                    <a:pt x="30060" y="2713837"/>
                  </a:lnTo>
                  <a:close/>
                </a:path>
                <a:path w="365125" h="2821304">
                  <a:moveTo>
                    <a:pt x="30060" y="2694533"/>
                  </a:moveTo>
                  <a:lnTo>
                    <a:pt x="17170" y="2696692"/>
                  </a:lnTo>
                  <a:lnTo>
                    <a:pt x="17170" y="2713837"/>
                  </a:lnTo>
                  <a:lnTo>
                    <a:pt x="30060" y="2709557"/>
                  </a:lnTo>
                  <a:lnTo>
                    <a:pt x="30060" y="2694533"/>
                  </a:lnTo>
                  <a:close/>
                </a:path>
                <a:path w="365125" h="2821304">
                  <a:moveTo>
                    <a:pt x="30060" y="2673083"/>
                  </a:moveTo>
                  <a:lnTo>
                    <a:pt x="17170" y="2675204"/>
                  </a:lnTo>
                  <a:lnTo>
                    <a:pt x="17170" y="2692400"/>
                  </a:lnTo>
                  <a:lnTo>
                    <a:pt x="30060" y="2688132"/>
                  </a:lnTo>
                  <a:lnTo>
                    <a:pt x="30060" y="2673083"/>
                  </a:lnTo>
                  <a:close/>
                </a:path>
                <a:path w="365125" h="2821304">
                  <a:moveTo>
                    <a:pt x="47193" y="2791066"/>
                  </a:moveTo>
                  <a:lnTo>
                    <a:pt x="34353" y="2795359"/>
                  </a:lnTo>
                  <a:lnTo>
                    <a:pt x="34353" y="2810383"/>
                  </a:lnTo>
                  <a:lnTo>
                    <a:pt x="47193" y="2808236"/>
                  </a:lnTo>
                  <a:lnTo>
                    <a:pt x="47193" y="2791066"/>
                  </a:lnTo>
                  <a:close/>
                </a:path>
                <a:path w="365125" h="2821304">
                  <a:moveTo>
                    <a:pt x="47193" y="2771787"/>
                  </a:moveTo>
                  <a:lnTo>
                    <a:pt x="34353" y="2773883"/>
                  </a:lnTo>
                  <a:lnTo>
                    <a:pt x="34353" y="2791066"/>
                  </a:lnTo>
                  <a:lnTo>
                    <a:pt x="47193" y="2786786"/>
                  </a:lnTo>
                  <a:lnTo>
                    <a:pt x="47193" y="2771787"/>
                  </a:lnTo>
                  <a:close/>
                </a:path>
                <a:path w="365125" h="2821304">
                  <a:moveTo>
                    <a:pt x="47193" y="2750312"/>
                  </a:moveTo>
                  <a:lnTo>
                    <a:pt x="34353" y="2754592"/>
                  </a:lnTo>
                  <a:lnTo>
                    <a:pt x="34353" y="2769628"/>
                  </a:lnTo>
                  <a:lnTo>
                    <a:pt x="47193" y="2765361"/>
                  </a:lnTo>
                  <a:lnTo>
                    <a:pt x="47193" y="2750312"/>
                  </a:lnTo>
                  <a:close/>
                </a:path>
                <a:path w="365125" h="2821304">
                  <a:moveTo>
                    <a:pt x="47193" y="2730995"/>
                  </a:moveTo>
                  <a:lnTo>
                    <a:pt x="34353" y="2733167"/>
                  </a:lnTo>
                  <a:lnTo>
                    <a:pt x="34353" y="2748178"/>
                  </a:lnTo>
                  <a:lnTo>
                    <a:pt x="47193" y="2746032"/>
                  </a:lnTo>
                  <a:lnTo>
                    <a:pt x="47193" y="2730995"/>
                  </a:lnTo>
                  <a:close/>
                </a:path>
                <a:path w="365125" h="2821304">
                  <a:moveTo>
                    <a:pt x="47193" y="2709557"/>
                  </a:moveTo>
                  <a:lnTo>
                    <a:pt x="34353" y="2713837"/>
                  </a:lnTo>
                  <a:lnTo>
                    <a:pt x="34353" y="2728849"/>
                  </a:lnTo>
                  <a:lnTo>
                    <a:pt x="47193" y="2724569"/>
                  </a:lnTo>
                  <a:lnTo>
                    <a:pt x="47193" y="2709557"/>
                  </a:lnTo>
                  <a:close/>
                </a:path>
                <a:path w="365125" h="2821304">
                  <a:moveTo>
                    <a:pt x="47193" y="2688132"/>
                  </a:moveTo>
                  <a:lnTo>
                    <a:pt x="34353" y="2692400"/>
                  </a:lnTo>
                  <a:lnTo>
                    <a:pt x="34353" y="2707398"/>
                  </a:lnTo>
                  <a:lnTo>
                    <a:pt x="47193" y="2705277"/>
                  </a:lnTo>
                  <a:lnTo>
                    <a:pt x="47193" y="2688132"/>
                  </a:lnTo>
                  <a:close/>
                </a:path>
                <a:path w="365125" h="2821304">
                  <a:moveTo>
                    <a:pt x="47193" y="2668778"/>
                  </a:moveTo>
                  <a:lnTo>
                    <a:pt x="34353" y="2670937"/>
                  </a:lnTo>
                  <a:lnTo>
                    <a:pt x="34353" y="2688132"/>
                  </a:lnTo>
                  <a:lnTo>
                    <a:pt x="47193" y="2683802"/>
                  </a:lnTo>
                  <a:lnTo>
                    <a:pt x="47193" y="2668778"/>
                  </a:lnTo>
                  <a:close/>
                </a:path>
                <a:path w="365125" h="2821304">
                  <a:moveTo>
                    <a:pt x="64389" y="2786786"/>
                  </a:moveTo>
                  <a:lnTo>
                    <a:pt x="51498" y="2791066"/>
                  </a:lnTo>
                  <a:lnTo>
                    <a:pt x="51498" y="2806077"/>
                  </a:lnTo>
                  <a:lnTo>
                    <a:pt x="64389" y="2801785"/>
                  </a:lnTo>
                  <a:lnTo>
                    <a:pt x="64389" y="2786786"/>
                  </a:lnTo>
                  <a:close/>
                </a:path>
                <a:path w="365125" h="2821304">
                  <a:moveTo>
                    <a:pt x="64389" y="2765361"/>
                  </a:moveTo>
                  <a:lnTo>
                    <a:pt x="51498" y="2769628"/>
                  </a:lnTo>
                  <a:lnTo>
                    <a:pt x="51498" y="2784627"/>
                  </a:lnTo>
                  <a:lnTo>
                    <a:pt x="64389" y="2782506"/>
                  </a:lnTo>
                  <a:lnTo>
                    <a:pt x="64389" y="2765361"/>
                  </a:lnTo>
                  <a:close/>
                </a:path>
                <a:path w="365125" h="2821304">
                  <a:moveTo>
                    <a:pt x="64389" y="2746032"/>
                  </a:moveTo>
                  <a:lnTo>
                    <a:pt x="51498" y="2748178"/>
                  </a:lnTo>
                  <a:lnTo>
                    <a:pt x="51498" y="2765361"/>
                  </a:lnTo>
                  <a:lnTo>
                    <a:pt x="64389" y="2761030"/>
                  </a:lnTo>
                  <a:lnTo>
                    <a:pt x="64389" y="2746032"/>
                  </a:lnTo>
                  <a:close/>
                </a:path>
                <a:path w="365125" h="2821304">
                  <a:moveTo>
                    <a:pt x="64389" y="2726690"/>
                  </a:moveTo>
                  <a:lnTo>
                    <a:pt x="51498" y="2728849"/>
                  </a:lnTo>
                  <a:lnTo>
                    <a:pt x="51498" y="2746032"/>
                  </a:lnTo>
                  <a:lnTo>
                    <a:pt x="64389" y="2741726"/>
                  </a:lnTo>
                  <a:lnTo>
                    <a:pt x="64389" y="2726690"/>
                  </a:lnTo>
                  <a:close/>
                </a:path>
                <a:path w="365125" h="2821304">
                  <a:moveTo>
                    <a:pt x="64389" y="2705277"/>
                  </a:moveTo>
                  <a:lnTo>
                    <a:pt x="51498" y="2709557"/>
                  </a:lnTo>
                  <a:lnTo>
                    <a:pt x="51498" y="2724569"/>
                  </a:lnTo>
                  <a:lnTo>
                    <a:pt x="64389" y="2720314"/>
                  </a:lnTo>
                  <a:lnTo>
                    <a:pt x="64389" y="2705277"/>
                  </a:lnTo>
                  <a:close/>
                </a:path>
                <a:path w="365125" h="2821304">
                  <a:moveTo>
                    <a:pt x="64389" y="2685973"/>
                  </a:moveTo>
                  <a:lnTo>
                    <a:pt x="51498" y="2688132"/>
                  </a:lnTo>
                  <a:lnTo>
                    <a:pt x="51498" y="2703157"/>
                  </a:lnTo>
                  <a:lnTo>
                    <a:pt x="64389" y="2700985"/>
                  </a:lnTo>
                  <a:lnTo>
                    <a:pt x="64389" y="2685973"/>
                  </a:lnTo>
                  <a:close/>
                </a:path>
                <a:path w="365125" h="2821304">
                  <a:moveTo>
                    <a:pt x="64389" y="2664485"/>
                  </a:moveTo>
                  <a:lnTo>
                    <a:pt x="51498" y="2668778"/>
                  </a:lnTo>
                  <a:lnTo>
                    <a:pt x="51498" y="2683802"/>
                  </a:lnTo>
                  <a:lnTo>
                    <a:pt x="64389" y="2679535"/>
                  </a:lnTo>
                  <a:lnTo>
                    <a:pt x="64389" y="2664485"/>
                  </a:lnTo>
                  <a:close/>
                </a:path>
                <a:path w="365125" h="2821304">
                  <a:moveTo>
                    <a:pt x="79387" y="2782506"/>
                  </a:moveTo>
                  <a:lnTo>
                    <a:pt x="68656" y="2786786"/>
                  </a:lnTo>
                  <a:lnTo>
                    <a:pt x="68656" y="2801785"/>
                  </a:lnTo>
                  <a:lnTo>
                    <a:pt x="79387" y="2797518"/>
                  </a:lnTo>
                  <a:lnTo>
                    <a:pt x="79387" y="2782506"/>
                  </a:lnTo>
                  <a:close/>
                </a:path>
                <a:path w="365125" h="2821304">
                  <a:moveTo>
                    <a:pt x="79387" y="2763189"/>
                  </a:moveTo>
                  <a:lnTo>
                    <a:pt x="68656" y="2765361"/>
                  </a:lnTo>
                  <a:lnTo>
                    <a:pt x="68656" y="2780347"/>
                  </a:lnTo>
                  <a:lnTo>
                    <a:pt x="79387" y="2778201"/>
                  </a:lnTo>
                  <a:lnTo>
                    <a:pt x="79387" y="2763189"/>
                  </a:lnTo>
                  <a:close/>
                </a:path>
                <a:path w="365125" h="2821304">
                  <a:moveTo>
                    <a:pt x="79387" y="2741726"/>
                  </a:moveTo>
                  <a:lnTo>
                    <a:pt x="68656" y="2746032"/>
                  </a:lnTo>
                  <a:lnTo>
                    <a:pt x="68656" y="2761030"/>
                  </a:lnTo>
                  <a:lnTo>
                    <a:pt x="79387" y="2756763"/>
                  </a:lnTo>
                  <a:lnTo>
                    <a:pt x="79387" y="2741726"/>
                  </a:lnTo>
                  <a:close/>
                </a:path>
                <a:path w="365125" h="2821304">
                  <a:moveTo>
                    <a:pt x="79387" y="2720314"/>
                  </a:moveTo>
                  <a:lnTo>
                    <a:pt x="68656" y="2724569"/>
                  </a:lnTo>
                  <a:lnTo>
                    <a:pt x="68656" y="2739593"/>
                  </a:lnTo>
                  <a:lnTo>
                    <a:pt x="79387" y="2737447"/>
                  </a:lnTo>
                  <a:lnTo>
                    <a:pt x="79387" y="2720314"/>
                  </a:lnTo>
                  <a:close/>
                </a:path>
                <a:path w="365125" h="2821304">
                  <a:moveTo>
                    <a:pt x="79387" y="2700985"/>
                  </a:moveTo>
                  <a:lnTo>
                    <a:pt x="68656" y="2703157"/>
                  </a:lnTo>
                  <a:lnTo>
                    <a:pt x="68656" y="2720314"/>
                  </a:lnTo>
                  <a:lnTo>
                    <a:pt x="79387" y="2715996"/>
                  </a:lnTo>
                  <a:lnTo>
                    <a:pt x="79387" y="2700985"/>
                  </a:lnTo>
                  <a:close/>
                </a:path>
                <a:path w="365125" h="2821304">
                  <a:moveTo>
                    <a:pt x="79387" y="2679535"/>
                  </a:moveTo>
                  <a:lnTo>
                    <a:pt x="68656" y="2683802"/>
                  </a:lnTo>
                  <a:lnTo>
                    <a:pt x="68656" y="2698851"/>
                  </a:lnTo>
                  <a:lnTo>
                    <a:pt x="79387" y="2696692"/>
                  </a:lnTo>
                  <a:lnTo>
                    <a:pt x="79387" y="2679535"/>
                  </a:lnTo>
                  <a:close/>
                </a:path>
                <a:path w="365125" h="2821304">
                  <a:moveTo>
                    <a:pt x="79387" y="2660218"/>
                  </a:moveTo>
                  <a:lnTo>
                    <a:pt x="68656" y="2662364"/>
                  </a:lnTo>
                  <a:lnTo>
                    <a:pt x="68656" y="2679535"/>
                  </a:lnTo>
                  <a:lnTo>
                    <a:pt x="79387" y="2675204"/>
                  </a:lnTo>
                  <a:lnTo>
                    <a:pt x="79387" y="2660218"/>
                  </a:lnTo>
                  <a:close/>
                </a:path>
                <a:path w="365125" h="2821304">
                  <a:moveTo>
                    <a:pt x="96583" y="2778201"/>
                  </a:moveTo>
                  <a:lnTo>
                    <a:pt x="83693" y="2780347"/>
                  </a:lnTo>
                  <a:lnTo>
                    <a:pt x="83693" y="2797518"/>
                  </a:lnTo>
                  <a:lnTo>
                    <a:pt x="96583" y="2793225"/>
                  </a:lnTo>
                  <a:lnTo>
                    <a:pt x="96583" y="2778201"/>
                  </a:lnTo>
                  <a:close/>
                </a:path>
                <a:path w="365125" h="2821304">
                  <a:moveTo>
                    <a:pt x="96583" y="2756763"/>
                  </a:moveTo>
                  <a:lnTo>
                    <a:pt x="83693" y="2761030"/>
                  </a:lnTo>
                  <a:lnTo>
                    <a:pt x="83693" y="2776042"/>
                  </a:lnTo>
                  <a:lnTo>
                    <a:pt x="96583" y="2773883"/>
                  </a:lnTo>
                  <a:lnTo>
                    <a:pt x="96583" y="2756763"/>
                  </a:lnTo>
                  <a:close/>
                </a:path>
                <a:path w="365125" h="2821304">
                  <a:moveTo>
                    <a:pt x="96583" y="2737447"/>
                  </a:moveTo>
                  <a:lnTo>
                    <a:pt x="83693" y="2739593"/>
                  </a:lnTo>
                  <a:lnTo>
                    <a:pt x="83693" y="2756763"/>
                  </a:lnTo>
                  <a:lnTo>
                    <a:pt x="96583" y="2752471"/>
                  </a:lnTo>
                  <a:lnTo>
                    <a:pt x="96583" y="2737447"/>
                  </a:lnTo>
                  <a:close/>
                </a:path>
                <a:path w="365125" h="2821304">
                  <a:moveTo>
                    <a:pt x="96583" y="2718155"/>
                  </a:moveTo>
                  <a:lnTo>
                    <a:pt x="83693" y="2720314"/>
                  </a:lnTo>
                  <a:lnTo>
                    <a:pt x="83693" y="2735326"/>
                  </a:lnTo>
                  <a:lnTo>
                    <a:pt x="96583" y="2733167"/>
                  </a:lnTo>
                  <a:lnTo>
                    <a:pt x="96583" y="2718155"/>
                  </a:lnTo>
                  <a:close/>
                </a:path>
                <a:path w="365125" h="2821304">
                  <a:moveTo>
                    <a:pt x="96583" y="2696692"/>
                  </a:moveTo>
                  <a:lnTo>
                    <a:pt x="83693" y="2700985"/>
                  </a:lnTo>
                  <a:lnTo>
                    <a:pt x="83693" y="2715996"/>
                  </a:lnTo>
                  <a:lnTo>
                    <a:pt x="96583" y="2711678"/>
                  </a:lnTo>
                  <a:lnTo>
                    <a:pt x="96583" y="2696692"/>
                  </a:lnTo>
                  <a:close/>
                </a:path>
                <a:path w="365125" h="2821304">
                  <a:moveTo>
                    <a:pt x="96583" y="2675204"/>
                  </a:moveTo>
                  <a:lnTo>
                    <a:pt x="83693" y="2679535"/>
                  </a:lnTo>
                  <a:lnTo>
                    <a:pt x="83693" y="2694533"/>
                  </a:lnTo>
                  <a:lnTo>
                    <a:pt x="96583" y="2692400"/>
                  </a:lnTo>
                  <a:lnTo>
                    <a:pt x="96583" y="2675204"/>
                  </a:lnTo>
                  <a:close/>
                </a:path>
                <a:path w="365125" h="2821304">
                  <a:moveTo>
                    <a:pt x="96583" y="2655938"/>
                  </a:moveTo>
                  <a:lnTo>
                    <a:pt x="83693" y="2658097"/>
                  </a:lnTo>
                  <a:lnTo>
                    <a:pt x="83693" y="2675204"/>
                  </a:lnTo>
                  <a:lnTo>
                    <a:pt x="96583" y="2670937"/>
                  </a:lnTo>
                  <a:lnTo>
                    <a:pt x="96583" y="2655938"/>
                  </a:lnTo>
                  <a:close/>
                </a:path>
                <a:path w="365125" h="2821304">
                  <a:moveTo>
                    <a:pt x="113690" y="2773883"/>
                  </a:moveTo>
                  <a:lnTo>
                    <a:pt x="100799" y="2778201"/>
                  </a:lnTo>
                  <a:lnTo>
                    <a:pt x="100799" y="2793225"/>
                  </a:lnTo>
                  <a:lnTo>
                    <a:pt x="113690" y="2788920"/>
                  </a:lnTo>
                  <a:lnTo>
                    <a:pt x="113690" y="2773883"/>
                  </a:lnTo>
                  <a:close/>
                </a:path>
                <a:path w="365125" h="2821304">
                  <a:moveTo>
                    <a:pt x="113690" y="2752471"/>
                  </a:moveTo>
                  <a:lnTo>
                    <a:pt x="100799" y="2756763"/>
                  </a:lnTo>
                  <a:lnTo>
                    <a:pt x="100799" y="2771787"/>
                  </a:lnTo>
                  <a:lnTo>
                    <a:pt x="113690" y="2767507"/>
                  </a:lnTo>
                  <a:lnTo>
                    <a:pt x="113690" y="2752471"/>
                  </a:lnTo>
                  <a:close/>
                </a:path>
                <a:path w="365125" h="2821304">
                  <a:moveTo>
                    <a:pt x="113690" y="2733167"/>
                  </a:moveTo>
                  <a:lnTo>
                    <a:pt x="100799" y="2735326"/>
                  </a:lnTo>
                  <a:lnTo>
                    <a:pt x="100799" y="2750312"/>
                  </a:lnTo>
                  <a:lnTo>
                    <a:pt x="113690" y="2748178"/>
                  </a:lnTo>
                  <a:lnTo>
                    <a:pt x="113690" y="2733167"/>
                  </a:lnTo>
                  <a:close/>
                </a:path>
                <a:path w="365125" h="2821304">
                  <a:moveTo>
                    <a:pt x="113690" y="2711678"/>
                  </a:moveTo>
                  <a:lnTo>
                    <a:pt x="100799" y="2715996"/>
                  </a:lnTo>
                  <a:lnTo>
                    <a:pt x="100799" y="2730995"/>
                  </a:lnTo>
                  <a:lnTo>
                    <a:pt x="113690" y="2728849"/>
                  </a:lnTo>
                  <a:lnTo>
                    <a:pt x="113690" y="2711678"/>
                  </a:lnTo>
                  <a:close/>
                </a:path>
                <a:path w="365125" h="2821304">
                  <a:moveTo>
                    <a:pt x="113690" y="2692400"/>
                  </a:moveTo>
                  <a:lnTo>
                    <a:pt x="100799" y="2694533"/>
                  </a:lnTo>
                  <a:lnTo>
                    <a:pt x="100799" y="2711678"/>
                  </a:lnTo>
                  <a:lnTo>
                    <a:pt x="113690" y="2707398"/>
                  </a:lnTo>
                  <a:lnTo>
                    <a:pt x="113690" y="2692400"/>
                  </a:lnTo>
                  <a:close/>
                </a:path>
                <a:path w="365125" h="2821304">
                  <a:moveTo>
                    <a:pt x="113690" y="2670937"/>
                  </a:moveTo>
                  <a:lnTo>
                    <a:pt x="100799" y="2675204"/>
                  </a:lnTo>
                  <a:lnTo>
                    <a:pt x="100799" y="2690253"/>
                  </a:lnTo>
                  <a:lnTo>
                    <a:pt x="113690" y="2685973"/>
                  </a:lnTo>
                  <a:lnTo>
                    <a:pt x="113690" y="2670937"/>
                  </a:lnTo>
                  <a:close/>
                </a:path>
                <a:path w="365125" h="2821304">
                  <a:moveTo>
                    <a:pt x="113690" y="2651620"/>
                  </a:moveTo>
                  <a:lnTo>
                    <a:pt x="100799" y="2655938"/>
                  </a:lnTo>
                  <a:lnTo>
                    <a:pt x="100799" y="2670937"/>
                  </a:lnTo>
                  <a:lnTo>
                    <a:pt x="113690" y="2666644"/>
                  </a:lnTo>
                  <a:lnTo>
                    <a:pt x="113690" y="2651620"/>
                  </a:lnTo>
                  <a:close/>
                </a:path>
                <a:path w="365125" h="2821304">
                  <a:moveTo>
                    <a:pt x="130886" y="2769628"/>
                  </a:moveTo>
                  <a:lnTo>
                    <a:pt x="115798" y="2771787"/>
                  </a:lnTo>
                  <a:lnTo>
                    <a:pt x="115798" y="2786786"/>
                  </a:lnTo>
                  <a:lnTo>
                    <a:pt x="130886" y="2784627"/>
                  </a:lnTo>
                  <a:lnTo>
                    <a:pt x="130886" y="2769628"/>
                  </a:lnTo>
                  <a:close/>
                </a:path>
                <a:path w="365125" h="2821304">
                  <a:moveTo>
                    <a:pt x="130886" y="2748178"/>
                  </a:moveTo>
                  <a:lnTo>
                    <a:pt x="115798" y="2752471"/>
                  </a:lnTo>
                  <a:lnTo>
                    <a:pt x="115798" y="2767507"/>
                  </a:lnTo>
                  <a:lnTo>
                    <a:pt x="130886" y="2763189"/>
                  </a:lnTo>
                  <a:lnTo>
                    <a:pt x="130886" y="2748178"/>
                  </a:lnTo>
                  <a:close/>
                </a:path>
                <a:path w="365125" h="2821304">
                  <a:moveTo>
                    <a:pt x="130886" y="2728849"/>
                  </a:moveTo>
                  <a:lnTo>
                    <a:pt x="115798" y="2733167"/>
                  </a:lnTo>
                  <a:lnTo>
                    <a:pt x="115798" y="2748178"/>
                  </a:lnTo>
                  <a:lnTo>
                    <a:pt x="130886" y="2743873"/>
                  </a:lnTo>
                  <a:lnTo>
                    <a:pt x="130886" y="2728849"/>
                  </a:lnTo>
                  <a:close/>
                </a:path>
                <a:path w="365125" h="2821304">
                  <a:moveTo>
                    <a:pt x="130886" y="2707398"/>
                  </a:moveTo>
                  <a:lnTo>
                    <a:pt x="115798" y="2711678"/>
                  </a:lnTo>
                  <a:lnTo>
                    <a:pt x="115798" y="2726690"/>
                  </a:lnTo>
                  <a:lnTo>
                    <a:pt x="130886" y="2722397"/>
                  </a:lnTo>
                  <a:lnTo>
                    <a:pt x="130886" y="2707398"/>
                  </a:lnTo>
                  <a:close/>
                </a:path>
                <a:path w="365125" h="2821304">
                  <a:moveTo>
                    <a:pt x="130886" y="2688132"/>
                  </a:moveTo>
                  <a:lnTo>
                    <a:pt x="115798" y="2690253"/>
                  </a:lnTo>
                  <a:lnTo>
                    <a:pt x="115798" y="2705277"/>
                  </a:lnTo>
                  <a:lnTo>
                    <a:pt x="130886" y="2703157"/>
                  </a:lnTo>
                  <a:lnTo>
                    <a:pt x="130886" y="2688132"/>
                  </a:lnTo>
                  <a:close/>
                </a:path>
                <a:path w="365125" h="2821304">
                  <a:moveTo>
                    <a:pt x="130886" y="2668778"/>
                  </a:moveTo>
                  <a:lnTo>
                    <a:pt x="115798" y="2670937"/>
                  </a:lnTo>
                  <a:lnTo>
                    <a:pt x="115798" y="2685973"/>
                  </a:lnTo>
                  <a:lnTo>
                    <a:pt x="130886" y="2683802"/>
                  </a:lnTo>
                  <a:lnTo>
                    <a:pt x="130886" y="2668778"/>
                  </a:lnTo>
                  <a:close/>
                </a:path>
                <a:path w="365125" h="2821304">
                  <a:moveTo>
                    <a:pt x="130886" y="2647302"/>
                  </a:moveTo>
                  <a:lnTo>
                    <a:pt x="115798" y="2651620"/>
                  </a:lnTo>
                  <a:lnTo>
                    <a:pt x="115798" y="2666644"/>
                  </a:lnTo>
                  <a:lnTo>
                    <a:pt x="130886" y="2662364"/>
                  </a:lnTo>
                  <a:lnTo>
                    <a:pt x="130886" y="2647302"/>
                  </a:lnTo>
                  <a:close/>
                </a:path>
                <a:path w="365125" h="2821304">
                  <a:moveTo>
                    <a:pt x="145935" y="2763189"/>
                  </a:moveTo>
                  <a:lnTo>
                    <a:pt x="132981" y="2767507"/>
                  </a:lnTo>
                  <a:lnTo>
                    <a:pt x="132981" y="2782506"/>
                  </a:lnTo>
                  <a:lnTo>
                    <a:pt x="145935" y="2780347"/>
                  </a:lnTo>
                  <a:lnTo>
                    <a:pt x="145935" y="2763189"/>
                  </a:lnTo>
                  <a:close/>
                </a:path>
                <a:path w="365125" h="2821304">
                  <a:moveTo>
                    <a:pt x="145935" y="2743873"/>
                  </a:moveTo>
                  <a:lnTo>
                    <a:pt x="132981" y="2748178"/>
                  </a:lnTo>
                  <a:lnTo>
                    <a:pt x="132981" y="2763189"/>
                  </a:lnTo>
                  <a:lnTo>
                    <a:pt x="145935" y="2758884"/>
                  </a:lnTo>
                  <a:lnTo>
                    <a:pt x="145935" y="2743873"/>
                  </a:lnTo>
                  <a:close/>
                </a:path>
                <a:path w="365125" h="2821304">
                  <a:moveTo>
                    <a:pt x="145935" y="2724569"/>
                  </a:moveTo>
                  <a:lnTo>
                    <a:pt x="132981" y="2726690"/>
                  </a:lnTo>
                  <a:lnTo>
                    <a:pt x="132981" y="2743873"/>
                  </a:lnTo>
                  <a:lnTo>
                    <a:pt x="145935" y="2739593"/>
                  </a:lnTo>
                  <a:lnTo>
                    <a:pt x="145935" y="2724569"/>
                  </a:lnTo>
                  <a:close/>
                </a:path>
                <a:path w="365125" h="2821304">
                  <a:moveTo>
                    <a:pt x="145935" y="2703157"/>
                  </a:moveTo>
                  <a:lnTo>
                    <a:pt x="132981" y="2707398"/>
                  </a:lnTo>
                  <a:lnTo>
                    <a:pt x="132981" y="2722397"/>
                  </a:lnTo>
                  <a:lnTo>
                    <a:pt x="145935" y="2718155"/>
                  </a:lnTo>
                  <a:lnTo>
                    <a:pt x="145935" y="2703157"/>
                  </a:lnTo>
                  <a:close/>
                </a:path>
                <a:path w="365125" h="2821304">
                  <a:moveTo>
                    <a:pt x="145935" y="2683802"/>
                  </a:moveTo>
                  <a:lnTo>
                    <a:pt x="132981" y="2685973"/>
                  </a:lnTo>
                  <a:lnTo>
                    <a:pt x="132981" y="2700985"/>
                  </a:lnTo>
                  <a:lnTo>
                    <a:pt x="145935" y="2698851"/>
                  </a:lnTo>
                  <a:lnTo>
                    <a:pt x="145935" y="2683802"/>
                  </a:lnTo>
                  <a:close/>
                </a:path>
                <a:path w="365125" h="2821304">
                  <a:moveTo>
                    <a:pt x="145935" y="2662364"/>
                  </a:moveTo>
                  <a:lnTo>
                    <a:pt x="132981" y="2666644"/>
                  </a:lnTo>
                  <a:lnTo>
                    <a:pt x="132981" y="2681655"/>
                  </a:lnTo>
                  <a:lnTo>
                    <a:pt x="145935" y="2679535"/>
                  </a:lnTo>
                  <a:lnTo>
                    <a:pt x="145935" y="2662364"/>
                  </a:lnTo>
                  <a:close/>
                </a:path>
                <a:path w="365125" h="2821304">
                  <a:moveTo>
                    <a:pt x="145935" y="2643047"/>
                  </a:moveTo>
                  <a:lnTo>
                    <a:pt x="132981" y="2645206"/>
                  </a:lnTo>
                  <a:lnTo>
                    <a:pt x="132981" y="2662364"/>
                  </a:lnTo>
                  <a:lnTo>
                    <a:pt x="145935" y="2658097"/>
                  </a:lnTo>
                  <a:lnTo>
                    <a:pt x="145935" y="2643047"/>
                  </a:lnTo>
                  <a:close/>
                </a:path>
                <a:path w="365125" h="2821304">
                  <a:moveTo>
                    <a:pt x="163029" y="2761030"/>
                  </a:moveTo>
                  <a:lnTo>
                    <a:pt x="150164" y="2763189"/>
                  </a:lnTo>
                  <a:lnTo>
                    <a:pt x="150164" y="2778201"/>
                  </a:lnTo>
                  <a:lnTo>
                    <a:pt x="163029" y="2776042"/>
                  </a:lnTo>
                  <a:lnTo>
                    <a:pt x="163029" y="2761030"/>
                  </a:lnTo>
                  <a:close/>
                </a:path>
                <a:path w="365125" h="2821304">
                  <a:moveTo>
                    <a:pt x="163029" y="2739593"/>
                  </a:moveTo>
                  <a:lnTo>
                    <a:pt x="150164" y="2743873"/>
                  </a:lnTo>
                  <a:lnTo>
                    <a:pt x="150164" y="2758884"/>
                  </a:lnTo>
                  <a:lnTo>
                    <a:pt x="163029" y="2754592"/>
                  </a:lnTo>
                  <a:lnTo>
                    <a:pt x="163029" y="2739593"/>
                  </a:lnTo>
                  <a:close/>
                </a:path>
                <a:path w="365125" h="2821304">
                  <a:moveTo>
                    <a:pt x="163029" y="2718155"/>
                  </a:moveTo>
                  <a:lnTo>
                    <a:pt x="150164" y="2722397"/>
                  </a:lnTo>
                  <a:lnTo>
                    <a:pt x="150164" y="2737447"/>
                  </a:lnTo>
                  <a:lnTo>
                    <a:pt x="163029" y="2735326"/>
                  </a:lnTo>
                  <a:lnTo>
                    <a:pt x="163029" y="2718155"/>
                  </a:lnTo>
                  <a:close/>
                </a:path>
                <a:path w="365125" h="2821304">
                  <a:moveTo>
                    <a:pt x="163029" y="2698851"/>
                  </a:moveTo>
                  <a:lnTo>
                    <a:pt x="150164" y="2703157"/>
                  </a:lnTo>
                  <a:lnTo>
                    <a:pt x="150164" y="2718155"/>
                  </a:lnTo>
                  <a:lnTo>
                    <a:pt x="163029" y="2715996"/>
                  </a:lnTo>
                  <a:lnTo>
                    <a:pt x="163029" y="2698851"/>
                  </a:lnTo>
                  <a:close/>
                </a:path>
                <a:path w="365125" h="2821304">
                  <a:moveTo>
                    <a:pt x="163029" y="2679535"/>
                  </a:moveTo>
                  <a:lnTo>
                    <a:pt x="150164" y="2681655"/>
                  </a:lnTo>
                  <a:lnTo>
                    <a:pt x="150164" y="2698851"/>
                  </a:lnTo>
                  <a:lnTo>
                    <a:pt x="163029" y="2694533"/>
                  </a:lnTo>
                  <a:lnTo>
                    <a:pt x="163029" y="2679535"/>
                  </a:lnTo>
                  <a:close/>
                </a:path>
                <a:path w="365125" h="2821304">
                  <a:moveTo>
                    <a:pt x="163029" y="2658097"/>
                  </a:moveTo>
                  <a:lnTo>
                    <a:pt x="150164" y="2662364"/>
                  </a:lnTo>
                  <a:lnTo>
                    <a:pt x="150164" y="2677376"/>
                  </a:lnTo>
                  <a:lnTo>
                    <a:pt x="163029" y="2673083"/>
                  </a:lnTo>
                  <a:lnTo>
                    <a:pt x="163029" y="2658097"/>
                  </a:lnTo>
                  <a:close/>
                </a:path>
                <a:path w="365125" h="2821304">
                  <a:moveTo>
                    <a:pt x="163029" y="2638780"/>
                  </a:moveTo>
                  <a:lnTo>
                    <a:pt x="150164" y="2640927"/>
                  </a:lnTo>
                  <a:lnTo>
                    <a:pt x="150164" y="2655938"/>
                  </a:lnTo>
                  <a:lnTo>
                    <a:pt x="163029" y="2653779"/>
                  </a:lnTo>
                  <a:lnTo>
                    <a:pt x="163029" y="2638780"/>
                  </a:lnTo>
                  <a:close/>
                </a:path>
                <a:path w="365125" h="2821304">
                  <a:moveTo>
                    <a:pt x="364731" y="8572"/>
                  </a:moveTo>
                  <a:lnTo>
                    <a:pt x="362585" y="6413"/>
                  </a:lnTo>
                  <a:lnTo>
                    <a:pt x="362585" y="2133"/>
                  </a:lnTo>
                  <a:lnTo>
                    <a:pt x="360426" y="2133"/>
                  </a:lnTo>
                  <a:lnTo>
                    <a:pt x="358254" y="0"/>
                  </a:lnTo>
                  <a:lnTo>
                    <a:pt x="351853" y="0"/>
                  </a:lnTo>
                  <a:lnTo>
                    <a:pt x="349732" y="2133"/>
                  </a:lnTo>
                  <a:lnTo>
                    <a:pt x="347548" y="2133"/>
                  </a:lnTo>
                  <a:lnTo>
                    <a:pt x="347548" y="15011"/>
                  </a:lnTo>
                  <a:lnTo>
                    <a:pt x="349732" y="15011"/>
                  </a:lnTo>
                  <a:lnTo>
                    <a:pt x="351853" y="17145"/>
                  </a:lnTo>
                  <a:lnTo>
                    <a:pt x="353949" y="17145"/>
                  </a:lnTo>
                  <a:lnTo>
                    <a:pt x="356108" y="19291"/>
                  </a:lnTo>
                  <a:lnTo>
                    <a:pt x="360426" y="19291"/>
                  </a:lnTo>
                  <a:lnTo>
                    <a:pt x="360426" y="25730"/>
                  </a:lnTo>
                  <a:lnTo>
                    <a:pt x="351853" y="25730"/>
                  </a:lnTo>
                  <a:lnTo>
                    <a:pt x="351853" y="21412"/>
                  </a:lnTo>
                  <a:lnTo>
                    <a:pt x="347548" y="21412"/>
                  </a:lnTo>
                  <a:lnTo>
                    <a:pt x="347548" y="25730"/>
                  </a:lnTo>
                  <a:lnTo>
                    <a:pt x="349732" y="27876"/>
                  </a:lnTo>
                  <a:lnTo>
                    <a:pt x="351853" y="29997"/>
                  </a:lnTo>
                  <a:lnTo>
                    <a:pt x="362585" y="29997"/>
                  </a:lnTo>
                  <a:lnTo>
                    <a:pt x="362585" y="27876"/>
                  </a:lnTo>
                  <a:lnTo>
                    <a:pt x="364731" y="27876"/>
                  </a:lnTo>
                  <a:lnTo>
                    <a:pt x="364731" y="25730"/>
                  </a:lnTo>
                  <a:lnTo>
                    <a:pt x="364731" y="17145"/>
                  </a:lnTo>
                  <a:lnTo>
                    <a:pt x="362585" y="17145"/>
                  </a:lnTo>
                  <a:lnTo>
                    <a:pt x="362585" y="15011"/>
                  </a:lnTo>
                  <a:lnTo>
                    <a:pt x="360426" y="15011"/>
                  </a:lnTo>
                  <a:lnTo>
                    <a:pt x="360426" y="12852"/>
                  </a:lnTo>
                  <a:lnTo>
                    <a:pt x="353949" y="10693"/>
                  </a:lnTo>
                  <a:lnTo>
                    <a:pt x="351853" y="10693"/>
                  </a:lnTo>
                  <a:lnTo>
                    <a:pt x="351853" y="6413"/>
                  </a:lnTo>
                  <a:lnTo>
                    <a:pt x="358254" y="6413"/>
                  </a:lnTo>
                  <a:lnTo>
                    <a:pt x="360426" y="8572"/>
                  </a:lnTo>
                  <a:lnTo>
                    <a:pt x="360426" y="10693"/>
                  </a:lnTo>
                  <a:lnTo>
                    <a:pt x="364731" y="10693"/>
                  </a:lnTo>
                  <a:lnTo>
                    <a:pt x="364731" y="8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368675" y="4460061"/>
              <a:ext cx="2195195" cy="3338195"/>
            </a:xfrm>
            <a:custGeom>
              <a:avLst/>
              <a:gdLst/>
              <a:ahLst/>
              <a:cxnLst/>
              <a:rect l="l" t="t" r="r" b="b"/>
              <a:pathLst>
                <a:path w="2195195" h="3338195">
                  <a:moveTo>
                    <a:pt x="1001928" y="2939097"/>
                  </a:moveTo>
                  <a:lnTo>
                    <a:pt x="986929" y="2943402"/>
                  </a:lnTo>
                  <a:lnTo>
                    <a:pt x="986929" y="2960560"/>
                  </a:lnTo>
                  <a:lnTo>
                    <a:pt x="1001928" y="2956280"/>
                  </a:lnTo>
                  <a:lnTo>
                    <a:pt x="1001928" y="2939097"/>
                  </a:lnTo>
                  <a:close/>
                </a:path>
                <a:path w="2195195" h="3338195">
                  <a:moveTo>
                    <a:pt x="1001928" y="2896209"/>
                  </a:moveTo>
                  <a:lnTo>
                    <a:pt x="986929" y="2900464"/>
                  </a:lnTo>
                  <a:lnTo>
                    <a:pt x="986929" y="2917647"/>
                  </a:lnTo>
                  <a:lnTo>
                    <a:pt x="1001928" y="2913367"/>
                  </a:lnTo>
                  <a:lnTo>
                    <a:pt x="1001928" y="2896209"/>
                  </a:lnTo>
                  <a:close/>
                </a:path>
                <a:path w="2195195" h="3338195">
                  <a:moveTo>
                    <a:pt x="1001928" y="2874746"/>
                  </a:moveTo>
                  <a:lnTo>
                    <a:pt x="986929" y="2879052"/>
                  </a:lnTo>
                  <a:lnTo>
                    <a:pt x="986929" y="2896209"/>
                  </a:lnTo>
                  <a:lnTo>
                    <a:pt x="1001928" y="2891942"/>
                  </a:lnTo>
                  <a:lnTo>
                    <a:pt x="1001928" y="2874746"/>
                  </a:lnTo>
                  <a:close/>
                </a:path>
                <a:path w="2195195" h="3338195">
                  <a:moveTo>
                    <a:pt x="1001928" y="2857576"/>
                  </a:moveTo>
                  <a:lnTo>
                    <a:pt x="986929" y="2857576"/>
                  </a:lnTo>
                  <a:lnTo>
                    <a:pt x="986929" y="2874746"/>
                  </a:lnTo>
                  <a:lnTo>
                    <a:pt x="1001928" y="2870454"/>
                  </a:lnTo>
                  <a:lnTo>
                    <a:pt x="1001928" y="2857576"/>
                  </a:lnTo>
                  <a:close/>
                </a:path>
                <a:path w="2195195" h="3338195">
                  <a:moveTo>
                    <a:pt x="1001928" y="2833979"/>
                  </a:moveTo>
                  <a:lnTo>
                    <a:pt x="986929" y="2838259"/>
                  </a:lnTo>
                  <a:lnTo>
                    <a:pt x="986929" y="2855430"/>
                  </a:lnTo>
                  <a:lnTo>
                    <a:pt x="1001928" y="2851150"/>
                  </a:lnTo>
                  <a:lnTo>
                    <a:pt x="1001928" y="2833979"/>
                  </a:lnTo>
                  <a:close/>
                </a:path>
                <a:path w="2195195" h="3338195">
                  <a:moveTo>
                    <a:pt x="1001928" y="2812554"/>
                  </a:moveTo>
                  <a:lnTo>
                    <a:pt x="986929" y="2816834"/>
                  </a:lnTo>
                  <a:lnTo>
                    <a:pt x="986929" y="2833979"/>
                  </a:lnTo>
                  <a:lnTo>
                    <a:pt x="1001928" y="2829699"/>
                  </a:lnTo>
                  <a:lnTo>
                    <a:pt x="1001928" y="2812554"/>
                  </a:lnTo>
                  <a:close/>
                </a:path>
                <a:path w="2195195" h="3338195">
                  <a:moveTo>
                    <a:pt x="1021194" y="2934817"/>
                  </a:moveTo>
                  <a:lnTo>
                    <a:pt x="1006182" y="2939097"/>
                  </a:lnTo>
                  <a:lnTo>
                    <a:pt x="1006182" y="2954147"/>
                  </a:lnTo>
                  <a:lnTo>
                    <a:pt x="1021194" y="2949841"/>
                  </a:lnTo>
                  <a:lnTo>
                    <a:pt x="1021194" y="2934817"/>
                  </a:lnTo>
                  <a:close/>
                </a:path>
                <a:path w="2195195" h="3338195">
                  <a:moveTo>
                    <a:pt x="1021194" y="2870454"/>
                  </a:moveTo>
                  <a:lnTo>
                    <a:pt x="1006182" y="2874746"/>
                  </a:lnTo>
                  <a:lnTo>
                    <a:pt x="1006182" y="2889770"/>
                  </a:lnTo>
                  <a:lnTo>
                    <a:pt x="1021194" y="2885465"/>
                  </a:lnTo>
                  <a:lnTo>
                    <a:pt x="1021194" y="2870454"/>
                  </a:lnTo>
                  <a:close/>
                </a:path>
                <a:path w="2195195" h="3338195">
                  <a:moveTo>
                    <a:pt x="1021194" y="2851150"/>
                  </a:moveTo>
                  <a:lnTo>
                    <a:pt x="1006182" y="2855430"/>
                  </a:lnTo>
                  <a:lnTo>
                    <a:pt x="1006182" y="2870454"/>
                  </a:lnTo>
                  <a:lnTo>
                    <a:pt x="1021194" y="2866161"/>
                  </a:lnTo>
                  <a:lnTo>
                    <a:pt x="1021194" y="2851150"/>
                  </a:lnTo>
                  <a:close/>
                </a:path>
                <a:path w="2195195" h="3338195">
                  <a:moveTo>
                    <a:pt x="1021194" y="2829699"/>
                  </a:moveTo>
                  <a:lnTo>
                    <a:pt x="1006182" y="2833979"/>
                  </a:lnTo>
                  <a:lnTo>
                    <a:pt x="1006182" y="2848978"/>
                  </a:lnTo>
                  <a:lnTo>
                    <a:pt x="1021194" y="2844736"/>
                  </a:lnTo>
                  <a:lnTo>
                    <a:pt x="1021194" y="2829699"/>
                  </a:lnTo>
                  <a:close/>
                </a:path>
                <a:path w="2195195" h="3338195">
                  <a:moveTo>
                    <a:pt x="1021194" y="2808236"/>
                  </a:moveTo>
                  <a:lnTo>
                    <a:pt x="1006182" y="2812554"/>
                  </a:lnTo>
                  <a:lnTo>
                    <a:pt x="1006182" y="2827566"/>
                  </a:lnTo>
                  <a:lnTo>
                    <a:pt x="1021194" y="2825419"/>
                  </a:lnTo>
                  <a:lnTo>
                    <a:pt x="1021194" y="2808236"/>
                  </a:lnTo>
                  <a:close/>
                </a:path>
                <a:path w="2195195" h="3338195">
                  <a:moveTo>
                    <a:pt x="1038377" y="2930537"/>
                  </a:moveTo>
                  <a:lnTo>
                    <a:pt x="1025474" y="2932658"/>
                  </a:lnTo>
                  <a:lnTo>
                    <a:pt x="1025474" y="2949841"/>
                  </a:lnTo>
                  <a:lnTo>
                    <a:pt x="1038377" y="2945549"/>
                  </a:lnTo>
                  <a:lnTo>
                    <a:pt x="1038377" y="2930537"/>
                  </a:lnTo>
                  <a:close/>
                </a:path>
                <a:path w="2195195" h="3338195">
                  <a:moveTo>
                    <a:pt x="1038377" y="2866161"/>
                  </a:moveTo>
                  <a:lnTo>
                    <a:pt x="1025474" y="2870454"/>
                  </a:lnTo>
                  <a:lnTo>
                    <a:pt x="1025474" y="2885465"/>
                  </a:lnTo>
                  <a:lnTo>
                    <a:pt x="1038377" y="2881172"/>
                  </a:lnTo>
                  <a:lnTo>
                    <a:pt x="1038377" y="2866161"/>
                  </a:lnTo>
                  <a:close/>
                </a:path>
                <a:path w="2195195" h="3338195">
                  <a:moveTo>
                    <a:pt x="1038377" y="2846895"/>
                  </a:moveTo>
                  <a:lnTo>
                    <a:pt x="1025474" y="2848978"/>
                  </a:lnTo>
                  <a:lnTo>
                    <a:pt x="1025474" y="2864015"/>
                  </a:lnTo>
                  <a:lnTo>
                    <a:pt x="1038377" y="2859735"/>
                  </a:lnTo>
                  <a:lnTo>
                    <a:pt x="1038377" y="2846895"/>
                  </a:lnTo>
                  <a:close/>
                </a:path>
                <a:path w="2195195" h="3338195">
                  <a:moveTo>
                    <a:pt x="1038377" y="2825419"/>
                  </a:moveTo>
                  <a:lnTo>
                    <a:pt x="1025474" y="2827566"/>
                  </a:lnTo>
                  <a:lnTo>
                    <a:pt x="1025474" y="2844736"/>
                  </a:lnTo>
                  <a:lnTo>
                    <a:pt x="1038377" y="2840418"/>
                  </a:lnTo>
                  <a:lnTo>
                    <a:pt x="1038377" y="2825419"/>
                  </a:lnTo>
                  <a:close/>
                </a:path>
                <a:path w="2195195" h="3338195">
                  <a:moveTo>
                    <a:pt x="1038377" y="2803956"/>
                  </a:moveTo>
                  <a:lnTo>
                    <a:pt x="1025474" y="2808236"/>
                  </a:lnTo>
                  <a:lnTo>
                    <a:pt x="1025474" y="2823260"/>
                  </a:lnTo>
                  <a:lnTo>
                    <a:pt x="1038377" y="2818981"/>
                  </a:lnTo>
                  <a:lnTo>
                    <a:pt x="1038377" y="2803956"/>
                  </a:lnTo>
                  <a:close/>
                </a:path>
                <a:path w="2195195" h="3338195">
                  <a:moveTo>
                    <a:pt x="1057706" y="2924098"/>
                  </a:moveTo>
                  <a:lnTo>
                    <a:pt x="1042670" y="2928366"/>
                  </a:lnTo>
                  <a:lnTo>
                    <a:pt x="1042670" y="2945549"/>
                  </a:lnTo>
                  <a:lnTo>
                    <a:pt x="1057706" y="2941282"/>
                  </a:lnTo>
                  <a:lnTo>
                    <a:pt x="1057706" y="2924098"/>
                  </a:lnTo>
                  <a:close/>
                </a:path>
                <a:path w="2195195" h="3338195">
                  <a:moveTo>
                    <a:pt x="1057706" y="2859735"/>
                  </a:moveTo>
                  <a:lnTo>
                    <a:pt x="1042670" y="2864015"/>
                  </a:lnTo>
                  <a:lnTo>
                    <a:pt x="1042670" y="2881172"/>
                  </a:lnTo>
                  <a:lnTo>
                    <a:pt x="1057706" y="2876893"/>
                  </a:lnTo>
                  <a:lnTo>
                    <a:pt x="1057706" y="2859735"/>
                  </a:lnTo>
                  <a:close/>
                </a:path>
                <a:path w="2195195" h="3338195">
                  <a:moveTo>
                    <a:pt x="1057706" y="2842577"/>
                  </a:moveTo>
                  <a:lnTo>
                    <a:pt x="1042670" y="2844736"/>
                  </a:lnTo>
                  <a:lnTo>
                    <a:pt x="1042670" y="2859735"/>
                  </a:lnTo>
                  <a:lnTo>
                    <a:pt x="1057706" y="2857576"/>
                  </a:lnTo>
                  <a:lnTo>
                    <a:pt x="1057706" y="2842577"/>
                  </a:lnTo>
                  <a:close/>
                </a:path>
                <a:path w="2195195" h="3338195">
                  <a:moveTo>
                    <a:pt x="1057706" y="2818981"/>
                  </a:moveTo>
                  <a:lnTo>
                    <a:pt x="1042670" y="2823260"/>
                  </a:lnTo>
                  <a:lnTo>
                    <a:pt x="1042670" y="2840418"/>
                  </a:lnTo>
                  <a:lnTo>
                    <a:pt x="1057706" y="2836113"/>
                  </a:lnTo>
                  <a:lnTo>
                    <a:pt x="1057706" y="2818981"/>
                  </a:lnTo>
                  <a:close/>
                </a:path>
                <a:path w="2195195" h="3338195">
                  <a:moveTo>
                    <a:pt x="1057706" y="2797518"/>
                  </a:moveTo>
                  <a:lnTo>
                    <a:pt x="1042670" y="2801785"/>
                  </a:lnTo>
                  <a:lnTo>
                    <a:pt x="1042670" y="2818981"/>
                  </a:lnTo>
                  <a:lnTo>
                    <a:pt x="1057706" y="2814713"/>
                  </a:lnTo>
                  <a:lnTo>
                    <a:pt x="1057706" y="2797518"/>
                  </a:lnTo>
                  <a:close/>
                </a:path>
                <a:path w="2195195" h="3338195">
                  <a:moveTo>
                    <a:pt x="1077010" y="2919806"/>
                  </a:moveTo>
                  <a:lnTo>
                    <a:pt x="1061986" y="2924098"/>
                  </a:lnTo>
                  <a:lnTo>
                    <a:pt x="1061986" y="2939097"/>
                  </a:lnTo>
                  <a:lnTo>
                    <a:pt x="1077010" y="2934817"/>
                  </a:lnTo>
                  <a:lnTo>
                    <a:pt x="1077010" y="2919806"/>
                  </a:lnTo>
                  <a:close/>
                </a:path>
                <a:path w="2195195" h="3338195">
                  <a:moveTo>
                    <a:pt x="1077010" y="2857576"/>
                  </a:moveTo>
                  <a:lnTo>
                    <a:pt x="1061986" y="2859735"/>
                  </a:lnTo>
                  <a:lnTo>
                    <a:pt x="1061986" y="2874746"/>
                  </a:lnTo>
                  <a:lnTo>
                    <a:pt x="1077010" y="2870454"/>
                  </a:lnTo>
                  <a:lnTo>
                    <a:pt x="1077010" y="2857576"/>
                  </a:lnTo>
                  <a:close/>
                </a:path>
                <a:path w="2195195" h="3338195">
                  <a:moveTo>
                    <a:pt x="1077010" y="2836113"/>
                  </a:moveTo>
                  <a:lnTo>
                    <a:pt x="1061986" y="2840418"/>
                  </a:lnTo>
                  <a:lnTo>
                    <a:pt x="1061986" y="2857576"/>
                  </a:lnTo>
                  <a:lnTo>
                    <a:pt x="1077010" y="2853271"/>
                  </a:lnTo>
                  <a:lnTo>
                    <a:pt x="1077010" y="2836113"/>
                  </a:lnTo>
                  <a:close/>
                </a:path>
                <a:path w="2195195" h="3338195">
                  <a:moveTo>
                    <a:pt x="1077010" y="2814713"/>
                  </a:moveTo>
                  <a:lnTo>
                    <a:pt x="1061986" y="2818981"/>
                  </a:lnTo>
                  <a:lnTo>
                    <a:pt x="1061986" y="2833979"/>
                  </a:lnTo>
                  <a:lnTo>
                    <a:pt x="1077010" y="2831820"/>
                  </a:lnTo>
                  <a:lnTo>
                    <a:pt x="1077010" y="2814713"/>
                  </a:lnTo>
                  <a:close/>
                </a:path>
                <a:path w="2195195" h="3338195">
                  <a:moveTo>
                    <a:pt x="1077010" y="2793225"/>
                  </a:moveTo>
                  <a:lnTo>
                    <a:pt x="1061986" y="2797518"/>
                  </a:lnTo>
                  <a:lnTo>
                    <a:pt x="1061986" y="2812554"/>
                  </a:lnTo>
                  <a:lnTo>
                    <a:pt x="1077010" y="2810383"/>
                  </a:lnTo>
                  <a:lnTo>
                    <a:pt x="1077010" y="2793225"/>
                  </a:lnTo>
                  <a:close/>
                </a:path>
                <a:path w="2195195" h="3338195">
                  <a:moveTo>
                    <a:pt x="1094130" y="2915501"/>
                  </a:moveTo>
                  <a:lnTo>
                    <a:pt x="1081328" y="2917647"/>
                  </a:lnTo>
                  <a:lnTo>
                    <a:pt x="1081328" y="2934817"/>
                  </a:lnTo>
                  <a:lnTo>
                    <a:pt x="1094130" y="2930537"/>
                  </a:lnTo>
                  <a:lnTo>
                    <a:pt x="1094130" y="2915501"/>
                  </a:lnTo>
                  <a:close/>
                </a:path>
                <a:path w="2195195" h="3338195">
                  <a:moveTo>
                    <a:pt x="1094130" y="2853271"/>
                  </a:moveTo>
                  <a:lnTo>
                    <a:pt x="1081328" y="2857576"/>
                  </a:lnTo>
                  <a:lnTo>
                    <a:pt x="1081328" y="2870454"/>
                  </a:lnTo>
                  <a:lnTo>
                    <a:pt x="1094130" y="2866161"/>
                  </a:lnTo>
                  <a:lnTo>
                    <a:pt x="1094130" y="2853271"/>
                  </a:lnTo>
                  <a:close/>
                </a:path>
                <a:path w="2195195" h="3338195">
                  <a:moveTo>
                    <a:pt x="1094130" y="2831820"/>
                  </a:moveTo>
                  <a:lnTo>
                    <a:pt x="1081328" y="2836113"/>
                  </a:lnTo>
                  <a:lnTo>
                    <a:pt x="1081328" y="2851150"/>
                  </a:lnTo>
                  <a:lnTo>
                    <a:pt x="1094130" y="2846895"/>
                  </a:lnTo>
                  <a:lnTo>
                    <a:pt x="1094130" y="2831820"/>
                  </a:lnTo>
                  <a:close/>
                </a:path>
                <a:path w="2195195" h="3338195">
                  <a:moveTo>
                    <a:pt x="1094130" y="2810383"/>
                  </a:moveTo>
                  <a:lnTo>
                    <a:pt x="1081328" y="2812554"/>
                  </a:lnTo>
                  <a:lnTo>
                    <a:pt x="1081328" y="2829699"/>
                  </a:lnTo>
                  <a:lnTo>
                    <a:pt x="1094130" y="2825419"/>
                  </a:lnTo>
                  <a:lnTo>
                    <a:pt x="1094130" y="2810383"/>
                  </a:lnTo>
                  <a:close/>
                </a:path>
                <a:path w="2195195" h="3338195">
                  <a:moveTo>
                    <a:pt x="1094130" y="2788920"/>
                  </a:moveTo>
                  <a:lnTo>
                    <a:pt x="1081328" y="2793225"/>
                  </a:lnTo>
                  <a:lnTo>
                    <a:pt x="1081328" y="2808236"/>
                  </a:lnTo>
                  <a:lnTo>
                    <a:pt x="1094130" y="2806077"/>
                  </a:lnTo>
                  <a:lnTo>
                    <a:pt x="1094130" y="2788920"/>
                  </a:lnTo>
                  <a:close/>
                </a:path>
                <a:path w="2195195" h="3338195">
                  <a:moveTo>
                    <a:pt x="1113497" y="2909049"/>
                  </a:moveTo>
                  <a:lnTo>
                    <a:pt x="1098461" y="2913367"/>
                  </a:lnTo>
                  <a:lnTo>
                    <a:pt x="1098461" y="2930537"/>
                  </a:lnTo>
                  <a:lnTo>
                    <a:pt x="1113497" y="2926245"/>
                  </a:lnTo>
                  <a:lnTo>
                    <a:pt x="1113497" y="2909049"/>
                  </a:lnTo>
                  <a:close/>
                </a:path>
                <a:path w="2195195" h="3338195">
                  <a:moveTo>
                    <a:pt x="1113497" y="2846895"/>
                  </a:moveTo>
                  <a:lnTo>
                    <a:pt x="1098461" y="2851150"/>
                  </a:lnTo>
                  <a:lnTo>
                    <a:pt x="1098461" y="2866161"/>
                  </a:lnTo>
                  <a:lnTo>
                    <a:pt x="1113497" y="2861894"/>
                  </a:lnTo>
                  <a:lnTo>
                    <a:pt x="1113497" y="2846895"/>
                  </a:lnTo>
                  <a:close/>
                </a:path>
                <a:path w="2195195" h="3338195">
                  <a:moveTo>
                    <a:pt x="1113497" y="2825419"/>
                  </a:moveTo>
                  <a:lnTo>
                    <a:pt x="1098461" y="2829699"/>
                  </a:lnTo>
                  <a:lnTo>
                    <a:pt x="1098461" y="2846895"/>
                  </a:lnTo>
                  <a:lnTo>
                    <a:pt x="1113497" y="2842577"/>
                  </a:lnTo>
                  <a:lnTo>
                    <a:pt x="1113497" y="2825419"/>
                  </a:lnTo>
                  <a:close/>
                </a:path>
                <a:path w="2195195" h="3338195">
                  <a:moveTo>
                    <a:pt x="1113497" y="2806077"/>
                  </a:moveTo>
                  <a:lnTo>
                    <a:pt x="1098461" y="2810383"/>
                  </a:lnTo>
                  <a:lnTo>
                    <a:pt x="1098461" y="2825419"/>
                  </a:lnTo>
                  <a:lnTo>
                    <a:pt x="1113497" y="2821101"/>
                  </a:lnTo>
                  <a:lnTo>
                    <a:pt x="1113497" y="2806077"/>
                  </a:lnTo>
                  <a:close/>
                </a:path>
                <a:path w="2195195" h="3338195">
                  <a:moveTo>
                    <a:pt x="1113497" y="2784627"/>
                  </a:moveTo>
                  <a:lnTo>
                    <a:pt x="1098461" y="2786786"/>
                  </a:lnTo>
                  <a:lnTo>
                    <a:pt x="1098461" y="2803956"/>
                  </a:lnTo>
                  <a:lnTo>
                    <a:pt x="1113497" y="2799664"/>
                  </a:lnTo>
                  <a:lnTo>
                    <a:pt x="1113497" y="2784627"/>
                  </a:lnTo>
                  <a:close/>
                </a:path>
                <a:path w="2195195" h="3338195">
                  <a:moveTo>
                    <a:pt x="1132776" y="2904769"/>
                  </a:moveTo>
                  <a:lnTo>
                    <a:pt x="1117765" y="2909049"/>
                  </a:lnTo>
                  <a:lnTo>
                    <a:pt x="1117765" y="2924098"/>
                  </a:lnTo>
                  <a:lnTo>
                    <a:pt x="1132776" y="2919806"/>
                  </a:lnTo>
                  <a:lnTo>
                    <a:pt x="1132776" y="2904769"/>
                  </a:lnTo>
                  <a:close/>
                </a:path>
                <a:path w="2195195" h="3338195">
                  <a:moveTo>
                    <a:pt x="1132776" y="2842577"/>
                  </a:moveTo>
                  <a:lnTo>
                    <a:pt x="1117765" y="2846895"/>
                  </a:lnTo>
                  <a:lnTo>
                    <a:pt x="1117765" y="2859735"/>
                  </a:lnTo>
                  <a:lnTo>
                    <a:pt x="1132776" y="2857576"/>
                  </a:lnTo>
                  <a:lnTo>
                    <a:pt x="1132776" y="2842577"/>
                  </a:lnTo>
                  <a:close/>
                </a:path>
                <a:path w="2195195" h="3338195">
                  <a:moveTo>
                    <a:pt x="1132776" y="2821101"/>
                  </a:moveTo>
                  <a:lnTo>
                    <a:pt x="1117765" y="2825419"/>
                  </a:lnTo>
                  <a:lnTo>
                    <a:pt x="1117765" y="2842577"/>
                  </a:lnTo>
                  <a:lnTo>
                    <a:pt x="1132776" y="2838259"/>
                  </a:lnTo>
                  <a:lnTo>
                    <a:pt x="1132776" y="2821101"/>
                  </a:lnTo>
                  <a:close/>
                </a:path>
                <a:path w="2195195" h="3338195">
                  <a:moveTo>
                    <a:pt x="1132776" y="2799664"/>
                  </a:moveTo>
                  <a:lnTo>
                    <a:pt x="1117765" y="2803956"/>
                  </a:lnTo>
                  <a:lnTo>
                    <a:pt x="1117765" y="2821101"/>
                  </a:lnTo>
                  <a:lnTo>
                    <a:pt x="1132776" y="2816834"/>
                  </a:lnTo>
                  <a:lnTo>
                    <a:pt x="1132776" y="2799664"/>
                  </a:lnTo>
                  <a:close/>
                </a:path>
                <a:path w="2195195" h="3338195">
                  <a:moveTo>
                    <a:pt x="1132776" y="2780347"/>
                  </a:moveTo>
                  <a:lnTo>
                    <a:pt x="1117765" y="2782506"/>
                  </a:lnTo>
                  <a:lnTo>
                    <a:pt x="1117765" y="2799664"/>
                  </a:lnTo>
                  <a:lnTo>
                    <a:pt x="1132776" y="2795359"/>
                  </a:lnTo>
                  <a:lnTo>
                    <a:pt x="1132776" y="2780347"/>
                  </a:lnTo>
                  <a:close/>
                </a:path>
                <a:path w="2195195" h="3338195">
                  <a:moveTo>
                    <a:pt x="1149959" y="2900464"/>
                  </a:moveTo>
                  <a:lnTo>
                    <a:pt x="1137069" y="2902610"/>
                  </a:lnTo>
                  <a:lnTo>
                    <a:pt x="1137069" y="2919806"/>
                  </a:lnTo>
                  <a:lnTo>
                    <a:pt x="1149959" y="2915501"/>
                  </a:lnTo>
                  <a:lnTo>
                    <a:pt x="1149959" y="2900464"/>
                  </a:lnTo>
                  <a:close/>
                </a:path>
                <a:path w="2195195" h="3338195">
                  <a:moveTo>
                    <a:pt x="1149959" y="2838259"/>
                  </a:moveTo>
                  <a:lnTo>
                    <a:pt x="1137069" y="2842577"/>
                  </a:lnTo>
                  <a:lnTo>
                    <a:pt x="1137069" y="2857576"/>
                  </a:lnTo>
                  <a:lnTo>
                    <a:pt x="1149959" y="2855430"/>
                  </a:lnTo>
                  <a:lnTo>
                    <a:pt x="1149959" y="2838259"/>
                  </a:lnTo>
                  <a:close/>
                </a:path>
                <a:path w="2195195" h="3338195">
                  <a:moveTo>
                    <a:pt x="1149959" y="2816834"/>
                  </a:moveTo>
                  <a:lnTo>
                    <a:pt x="1137069" y="2821101"/>
                  </a:lnTo>
                  <a:lnTo>
                    <a:pt x="1137069" y="2836113"/>
                  </a:lnTo>
                  <a:lnTo>
                    <a:pt x="1149959" y="2831820"/>
                  </a:lnTo>
                  <a:lnTo>
                    <a:pt x="1149959" y="2816834"/>
                  </a:lnTo>
                  <a:close/>
                </a:path>
                <a:path w="2195195" h="3338195">
                  <a:moveTo>
                    <a:pt x="1149959" y="2795359"/>
                  </a:moveTo>
                  <a:lnTo>
                    <a:pt x="1137069" y="2799664"/>
                  </a:lnTo>
                  <a:lnTo>
                    <a:pt x="1137069" y="2814713"/>
                  </a:lnTo>
                  <a:lnTo>
                    <a:pt x="1149959" y="2810383"/>
                  </a:lnTo>
                  <a:lnTo>
                    <a:pt x="1149959" y="2795359"/>
                  </a:lnTo>
                  <a:close/>
                </a:path>
                <a:path w="2195195" h="3338195">
                  <a:moveTo>
                    <a:pt x="1149959" y="2773883"/>
                  </a:moveTo>
                  <a:lnTo>
                    <a:pt x="1137069" y="2778201"/>
                  </a:lnTo>
                  <a:lnTo>
                    <a:pt x="1137069" y="2795359"/>
                  </a:lnTo>
                  <a:lnTo>
                    <a:pt x="1149959" y="2791066"/>
                  </a:lnTo>
                  <a:lnTo>
                    <a:pt x="1149959" y="2773883"/>
                  </a:lnTo>
                  <a:close/>
                </a:path>
                <a:path w="2195195" h="3338195">
                  <a:moveTo>
                    <a:pt x="1167091" y="2894063"/>
                  </a:moveTo>
                  <a:lnTo>
                    <a:pt x="1154252" y="2898356"/>
                  </a:lnTo>
                  <a:lnTo>
                    <a:pt x="1154252" y="2915501"/>
                  </a:lnTo>
                  <a:lnTo>
                    <a:pt x="1167091" y="2911208"/>
                  </a:lnTo>
                  <a:lnTo>
                    <a:pt x="1167091" y="2894063"/>
                  </a:lnTo>
                  <a:close/>
                </a:path>
                <a:path w="2195195" h="3338195">
                  <a:moveTo>
                    <a:pt x="1167091" y="2833979"/>
                  </a:moveTo>
                  <a:lnTo>
                    <a:pt x="1154252" y="2836113"/>
                  </a:lnTo>
                  <a:lnTo>
                    <a:pt x="1154252" y="2853271"/>
                  </a:lnTo>
                  <a:lnTo>
                    <a:pt x="1167091" y="2848978"/>
                  </a:lnTo>
                  <a:lnTo>
                    <a:pt x="1167091" y="2833979"/>
                  </a:lnTo>
                  <a:close/>
                </a:path>
                <a:path w="2195195" h="3338195">
                  <a:moveTo>
                    <a:pt x="1167091" y="2812554"/>
                  </a:moveTo>
                  <a:lnTo>
                    <a:pt x="1154252" y="2814713"/>
                  </a:lnTo>
                  <a:lnTo>
                    <a:pt x="1154252" y="2831820"/>
                  </a:lnTo>
                  <a:lnTo>
                    <a:pt x="1167091" y="2827566"/>
                  </a:lnTo>
                  <a:lnTo>
                    <a:pt x="1167091" y="2812554"/>
                  </a:lnTo>
                  <a:close/>
                </a:path>
                <a:path w="2195195" h="3338195">
                  <a:moveTo>
                    <a:pt x="1167091" y="2791066"/>
                  </a:moveTo>
                  <a:lnTo>
                    <a:pt x="1154252" y="2795359"/>
                  </a:lnTo>
                  <a:lnTo>
                    <a:pt x="1154252" y="2810383"/>
                  </a:lnTo>
                  <a:lnTo>
                    <a:pt x="1167091" y="2808236"/>
                  </a:lnTo>
                  <a:lnTo>
                    <a:pt x="1167091" y="2791066"/>
                  </a:lnTo>
                  <a:close/>
                </a:path>
                <a:path w="2195195" h="3338195">
                  <a:moveTo>
                    <a:pt x="1167091" y="2769628"/>
                  </a:moveTo>
                  <a:lnTo>
                    <a:pt x="1154252" y="2773883"/>
                  </a:lnTo>
                  <a:lnTo>
                    <a:pt x="1154252" y="2788920"/>
                  </a:lnTo>
                  <a:lnTo>
                    <a:pt x="1167091" y="2786786"/>
                  </a:lnTo>
                  <a:lnTo>
                    <a:pt x="1167091" y="2769628"/>
                  </a:lnTo>
                  <a:close/>
                </a:path>
                <a:path w="2195195" h="3338195">
                  <a:moveTo>
                    <a:pt x="1212189" y="2913367"/>
                  </a:moveTo>
                  <a:lnTo>
                    <a:pt x="0" y="3250196"/>
                  </a:lnTo>
                  <a:lnTo>
                    <a:pt x="0" y="3338131"/>
                  </a:lnTo>
                  <a:lnTo>
                    <a:pt x="1212189" y="2990596"/>
                  </a:lnTo>
                  <a:lnTo>
                    <a:pt x="1212189" y="2913367"/>
                  </a:lnTo>
                  <a:close/>
                </a:path>
                <a:path w="2195195" h="3338195">
                  <a:moveTo>
                    <a:pt x="1868665" y="8572"/>
                  </a:moveTo>
                  <a:lnTo>
                    <a:pt x="1866519" y="6413"/>
                  </a:lnTo>
                  <a:lnTo>
                    <a:pt x="1866519" y="2133"/>
                  </a:lnTo>
                  <a:lnTo>
                    <a:pt x="1864360" y="2133"/>
                  </a:lnTo>
                  <a:lnTo>
                    <a:pt x="1862188" y="0"/>
                  </a:lnTo>
                  <a:lnTo>
                    <a:pt x="1855787" y="0"/>
                  </a:lnTo>
                  <a:lnTo>
                    <a:pt x="1853666" y="2133"/>
                  </a:lnTo>
                  <a:lnTo>
                    <a:pt x="1851482" y="2133"/>
                  </a:lnTo>
                  <a:lnTo>
                    <a:pt x="1851482" y="15011"/>
                  </a:lnTo>
                  <a:lnTo>
                    <a:pt x="1853666" y="15011"/>
                  </a:lnTo>
                  <a:lnTo>
                    <a:pt x="1855787" y="17145"/>
                  </a:lnTo>
                  <a:lnTo>
                    <a:pt x="1857883" y="17145"/>
                  </a:lnTo>
                  <a:lnTo>
                    <a:pt x="1860042" y="19291"/>
                  </a:lnTo>
                  <a:lnTo>
                    <a:pt x="1864360" y="19291"/>
                  </a:lnTo>
                  <a:lnTo>
                    <a:pt x="1864360" y="25730"/>
                  </a:lnTo>
                  <a:lnTo>
                    <a:pt x="1855787" y="25730"/>
                  </a:lnTo>
                  <a:lnTo>
                    <a:pt x="1855787" y="21412"/>
                  </a:lnTo>
                  <a:lnTo>
                    <a:pt x="1851482" y="21412"/>
                  </a:lnTo>
                  <a:lnTo>
                    <a:pt x="1851482" y="25730"/>
                  </a:lnTo>
                  <a:lnTo>
                    <a:pt x="1853666" y="27876"/>
                  </a:lnTo>
                  <a:lnTo>
                    <a:pt x="1855787" y="29997"/>
                  </a:lnTo>
                  <a:lnTo>
                    <a:pt x="1866519" y="29997"/>
                  </a:lnTo>
                  <a:lnTo>
                    <a:pt x="1866519" y="27876"/>
                  </a:lnTo>
                  <a:lnTo>
                    <a:pt x="1868665" y="27876"/>
                  </a:lnTo>
                  <a:lnTo>
                    <a:pt x="1868665" y="25730"/>
                  </a:lnTo>
                  <a:lnTo>
                    <a:pt x="1868665" y="17145"/>
                  </a:lnTo>
                  <a:lnTo>
                    <a:pt x="1866519" y="17145"/>
                  </a:lnTo>
                  <a:lnTo>
                    <a:pt x="1866519" y="15011"/>
                  </a:lnTo>
                  <a:lnTo>
                    <a:pt x="1864360" y="15011"/>
                  </a:lnTo>
                  <a:lnTo>
                    <a:pt x="1864360" y="12852"/>
                  </a:lnTo>
                  <a:lnTo>
                    <a:pt x="1857883" y="10693"/>
                  </a:lnTo>
                  <a:lnTo>
                    <a:pt x="1855787" y="10693"/>
                  </a:lnTo>
                  <a:lnTo>
                    <a:pt x="1855787" y="6413"/>
                  </a:lnTo>
                  <a:lnTo>
                    <a:pt x="1862188" y="6413"/>
                  </a:lnTo>
                  <a:lnTo>
                    <a:pt x="1864360" y="8572"/>
                  </a:lnTo>
                  <a:lnTo>
                    <a:pt x="1864360" y="10693"/>
                  </a:lnTo>
                  <a:lnTo>
                    <a:pt x="1868665" y="10693"/>
                  </a:lnTo>
                  <a:lnTo>
                    <a:pt x="1868665" y="8572"/>
                  </a:lnTo>
                  <a:close/>
                </a:path>
                <a:path w="2195195" h="3338195">
                  <a:moveTo>
                    <a:pt x="1887943" y="17145"/>
                  </a:moveTo>
                  <a:lnTo>
                    <a:pt x="1885835" y="17145"/>
                  </a:lnTo>
                  <a:lnTo>
                    <a:pt x="1885835" y="12852"/>
                  </a:lnTo>
                  <a:lnTo>
                    <a:pt x="1883676" y="12852"/>
                  </a:lnTo>
                  <a:lnTo>
                    <a:pt x="1883676" y="17145"/>
                  </a:lnTo>
                  <a:lnTo>
                    <a:pt x="1883676" y="19291"/>
                  </a:lnTo>
                  <a:lnTo>
                    <a:pt x="1879384" y="19291"/>
                  </a:lnTo>
                  <a:lnTo>
                    <a:pt x="1875078" y="19291"/>
                  </a:lnTo>
                  <a:lnTo>
                    <a:pt x="1875078" y="17145"/>
                  </a:lnTo>
                  <a:lnTo>
                    <a:pt x="1877199" y="17145"/>
                  </a:lnTo>
                  <a:lnTo>
                    <a:pt x="1877199" y="15011"/>
                  </a:lnTo>
                  <a:lnTo>
                    <a:pt x="1879384" y="15011"/>
                  </a:lnTo>
                  <a:lnTo>
                    <a:pt x="1881530" y="15011"/>
                  </a:lnTo>
                  <a:lnTo>
                    <a:pt x="1883676" y="17145"/>
                  </a:lnTo>
                  <a:lnTo>
                    <a:pt x="1883676" y="12852"/>
                  </a:lnTo>
                  <a:lnTo>
                    <a:pt x="1883676" y="10693"/>
                  </a:lnTo>
                  <a:lnTo>
                    <a:pt x="1879384" y="10693"/>
                  </a:lnTo>
                  <a:lnTo>
                    <a:pt x="1872881" y="10693"/>
                  </a:lnTo>
                  <a:lnTo>
                    <a:pt x="1872881" y="15011"/>
                  </a:lnTo>
                  <a:lnTo>
                    <a:pt x="1870786" y="15011"/>
                  </a:lnTo>
                  <a:lnTo>
                    <a:pt x="1870786" y="25730"/>
                  </a:lnTo>
                  <a:lnTo>
                    <a:pt x="1872881" y="25730"/>
                  </a:lnTo>
                  <a:lnTo>
                    <a:pt x="1872881" y="29997"/>
                  </a:lnTo>
                  <a:lnTo>
                    <a:pt x="1875078" y="29997"/>
                  </a:lnTo>
                  <a:lnTo>
                    <a:pt x="1877199" y="32169"/>
                  </a:lnTo>
                  <a:lnTo>
                    <a:pt x="1879384" y="32169"/>
                  </a:lnTo>
                  <a:lnTo>
                    <a:pt x="1883676" y="32169"/>
                  </a:lnTo>
                  <a:lnTo>
                    <a:pt x="1883676" y="29997"/>
                  </a:lnTo>
                  <a:lnTo>
                    <a:pt x="1885835" y="29997"/>
                  </a:lnTo>
                  <a:lnTo>
                    <a:pt x="1885835" y="27876"/>
                  </a:lnTo>
                  <a:lnTo>
                    <a:pt x="1887943" y="25730"/>
                  </a:lnTo>
                  <a:lnTo>
                    <a:pt x="1881530" y="25730"/>
                  </a:lnTo>
                  <a:lnTo>
                    <a:pt x="1881530" y="27876"/>
                  </a:lnTo>
                  <a:lnTo>
                    <a:pt x="1879384" y="27876"/>
                  </a:lnTo>
                  <a:lnTo>
                    <a:pt x="1877199" y="25730"/>
                  </a:lnTo>
                  <a:lnTo>
                    <a:pt x="1875078" y="23583"/>
                  </a:lnTo>
                  <a:lnTo>
                    <a:pt x="1879384" y="23583"/>
                  </a:lnTo>
                  <a:lnTo>
                    <a:pt x="1887943" y="23583"/>
                  </a:lnTo>
                  <a:lnTo>
                    <a:pt x="1887943" y="17145"/>
                  </a:lnTo>
                  <a:close/>
                </a:path>
                <a:path w="2195195" h="3338195">
                  <a:moveTo>
                    <a:pt x="1905076" y="15011"/>
                  </a:moveTo>
                  <a:lnTo>
                    <a:pt x="1903018" y="12852"/>
                  </a:lnTo>
                  <a:lnTo>
                    <a:pt x="1900834" y="12852"/>
                  </a:lnTo>
                  <a:lnTo>
                    <a:pt x="1900834" y="10693"/>
                  </a:lnTo>
                  <a:lnTo>
                    <a:pt x="1896529" y="10693"/>
                  </a:lnTo>
                  <a:lnTo>
                    <a:pt x="1896529" y="12852"/>
                  </a:lnTo>
                  <a:lnTo>
                    <a:pt x="1894382" y="15011"/>
                  </a:lnTo>
                  <a:lnTo>
                    <a:pt x="1894382" y="10693"/>
                  </a:lnTo>
                  <a:lnTo>
                    <a:pt x="1890077" y="10693"/>
                  </a:lnTo>
                  <a:lnTo>
                    <a:pt x="1890077" y="32169"/>
                  </a:lnTo>
                  <a:lnTo>
                    <a:pt x="1894382" y="32169"/>
                  </a:lnTo>
                  <a:lnTo>
                    <a:pt x="1894382" y="19291"/>
                  </a:lnTo>
                  <a:lnTo>
                    <a:pt x="1896529" y="17145"/>
                  </a:lnTo>
                  <a:lnTo>
                    <a:pt x="1900834" y="17145"/>
                  </a:lnTo>
                  <a:lnTo>
                    <a:pt x="1900834" y="34328"/>
                  </a:lnTo>
                  <a:lnTo>
                    <a:pt x="1905076" y="34328"/>
                  </a:lnTo>
                  <a:lnTo>
                    <a:pt x="1905076" y="17145"/>
                  </a:lnTo>
                  <a:lnTo>
                    <a:pt x="1905076" y="15011"/>
                  </a:lnTo>
                  <a:close/>
                </a:path>
                <a:path w="2195195" h="3338195">
                  <a:moveTo>
                    <a:pt x="1918030" y="12852"/>
                  </a:moveTo>
                  <a:lnTo>
                    <a:pt x="1913724" y="12852"/>
                  </a:lnTo>
                  <a:lnTo>
                    <a:pt x="1913724" y="8572"/>
                  </a:lnTo>
                  <a:lnTo>
                    <a:pt x="1911553" y="8572"/>
                  </a:lnTo>
                  <a:lnTo>
                    <a:pt x="1911553" y="12852"/>
                  </a:lnTo>
                  <a:lnTo>
                    <a:pt x="1907247" y="12852"/>
                  </a:lnTo>
                  <a:lnTo>
                    <a:pt x="1907247" y="17145"/>
                  </a:lnTo>
                  <a:lnTo>
                    <a:pt x="1911553" y="17145"/>
                  </a:lnTo>
                  <a:lnTo>
                    <a:pt x="1911553" y="34328"/>
                  </a:lnTo>
                  <a:lnTo>
                    <a:pt x="1918030" y="34328"/>
                  </a:lnTo>
                  <a:lnTo>
                    <a:pt x="1918030" y="29997"/>
                  </a:lnTo>
                  <a:lnTo>
                    <a:pt x="1913724" y="29997"/>
                  </a:lnTo>
                  <a:lnTo>
                    <a:pt x="1913724" y="17145"/>
                  </a:lnTo>
                  <a:lnTo>
                    <a:pt x="1918030" y="17145"/>
                  </a:lnTo>
                  <a:lnTo>
                    <a:pt x="1918030" y="12852"/>
                  </a:lnTo>
                  <a:close/>
                </a:path>
                <a:path w="2195195" h="3338195">
                  <a:moveTo>
                    <a:pt x="1928723" y="15011"/>
                  </a:moveTo>
                  <a:lnTo>
                    <a:pt x="1926564" y="15011"/>
                  </a:lnTo>
                  <a:lnTo>
                    <a:pt x="1924443" y="17145"/>
                  </a:lnTo>
                  <a:lnTo>
                    <a:pt x="1924443" y="15011"/>
                  </a:lnTo>
                  <a:lnTo>
                    <a:pt x="1920125" y="12852"/>
                  </a:lnTo>
                  <a:lnTo>
                    <a:pt x="1920125" y="36449"/>
                  </a:lnTo>
                  <a:lnTo>
                    <a:pt x="1924443" y="36449"/>
                  </a:lnTo>
                  <a:lnTo>
                    <a:pt x="1924443" y="21412"/>
                  </a:lnTo>
                  <a:lnTo>
                    <a:pt x="1926564" y="21412"/>
                  </a:lnTo>
                  <a:lnTo>
                    <a:pt x="1926564" y="19291"/>
                  </a:lnTo>
                  <a:lnTo>
                    <a:pt x="1928723" y="19291"/>
                  </a:lnTo>
                  <a:lnTo>
                    <a:pt x="1928723" y="17145"/>
                  </a:lnTo>
                  <a:lnTo>
                    <a:pt x="1928723" y="15011"/>
                  </a:lnTo>
                  <a:close/>
                </a:path>
                <a:path w="2195195" h="3338195">
                  <a:moveTo>
                    <a:pt x="1948053" y="21412"/>
                  </a:moveTo>
                  <a:lnTo>
                    <a:pt x="1945868" y="21412"/>
                  </a:lnTo>
                  <a:lnTo>
                    <a:pt x="1945868" y="17145"/>
                  </a:lnTo>
                  <a:lnTo>
                    <a:pt x="1943747" y="17145"/>
                  </a:lnTo>
                  <a:lnTo>
                    <a:pt x="1943747" y="21412"/>
                  </a:lnTo>
                  <a:lnTo>
                    <a:pt x="1943747" y="32169"/>
                  </a:lnTo>
                  <a:lnTo>
                    <a:pt x="1939429" y="32169"/>
                  </a:lnTo>
                  <a:lnTo>
                    <a:pt x="1937245" y="32169"/>
                  </a:lnTo>
                  <a:lnTo>
                    <a:pt x="1937245" y="29997"/>
                  </a:lnTo>
                  <a:lnTo>
                    <a:pt x="1935124" y="27876"/>
                  </a:lnTo>
                  <a:lnTo>
                    <a:pt x="1935124" y="23583"/>
                  </a:lnTo>
                  <a:lnTo>
                    <a:pt x="1937245" y="23583"/>
                  </a:lnTo>
                  <a:lnTo>
                    <a:pt x="1937245" y="21412"/>
                  </a:lnTo>
                  <a:lnTo>
                    <a:pt x="1939429" y="19291"/>
                  </a:lnTo>
                  <a:lnTo>
                    <a:pt x="1941550" y="19291"/>
                  </a:lnTo>
                  <a:lnTo>
                    <a:pt x="1941550" y="21412"/>
                  </a:lnTo>
                  <a:lnTo>
                    <a:pt x="1943747" y="21412"/>
                  </a:lnTo>
                  <a:lnTo>
                    <a:pt x="1943747" y="17145"/>
                  </a:lnTo>
                  <a:lnTo>
                    <a:pt x="1941550" y="15011"/>
                  </a:lnTo>
                  <a:lnTo>
                    <a:pt x="1939429" y="15011"/>
                  </a:lnTo>
                  <a:lnTo>
                    <a:pt x="1935124" y="15011"/>
                  </a:lnTo>
                  <a:lnTo>
                    <a:pt x="1935124" y="17145"/>
                  </a:lnTo>
                  <a:lnTo>
                    <a:pt x="1933028" y="17145"/>
                  </a:lnTo>
                  <a:lnTo>
                    <a:pt x="1933028" y="19291"/>
                  </a:lnTo>
                  <a:lnTo>
                    <a:pt x="1930869" y="21412"/>
                  </a:lnTo>
                  <a:lnTo>
                    <a:pt x="1930869" y="29997"/>
                  </a:lnTo>
                  <a:lnTo>
                    <a:pt x="1933028" y="32169"/>
                  </a:lnTo>
                  <a:lnTo>
                    <a:pt x="1933028" y="34328"/>
                  </a:lnTo>
                  <a:lnTo>
                    <a:pt x="1935124" y="36449"/>
                  </a:lnTo>
                  <a:lnTo>
                    <a:pt x="1937245" y="36449"/>
                  </a:lnTo>
                  <a:lnTo>
                    <a:pt x="1939429" y="38595"/>
                  </a:lnTo>
                  <a:lnTo>
                    <a:pt x="1941550" y="38595"/>
                  </a:lnTo>
                  <a:lnTo>
                    <a:pt x="1943747" y="36449"/>
                  </a:lnTo>
                  <a:lnTo>
                    <a:pt x="1945868" y="36449"/>
                  </a:lnTo>
                  <a:lnTo>
                    <a:pt x="1945868" y="34328"/>
                  </a:lnTo>
                  <a:lnTo>
                    <a:pt x="1948053" y="32169"/>
                  </a:lnTo>
                  <a:lnTo>
                    <a:pt x="1948053" y="21412"/>
                  </a:lnTo>
                  <a:close/>
                </a:path>
                <a:path w="2195195" h="3338195">
                  <a:moveTo>
                    <a:pt x="1967318" y="23583"/>
                  </a:moveTo>
                  <a:lnTo>
                    <a:pt x="1965185" y="23583"/>
                  </a:lnTo>
                  <a:lnTo>
                    <a:pt x="1965185" y="19291"/>
                  </a:lnTo>
                  <a:lnTo>
                    <a:pt x="1963064" y="19291"/>
                  </a:lnTo>
                  <a:lnTo>
                    <a:pt x="1963064" y="17145"/>
                  </a:lnTo>
                  <a:lnTo>
                    <a:pt x="1956625" y="17145"/>
                  </a:lnTo>
                  <a:lnTo>
                    <a:pt x="1952320" y="17145"/>
                  </a:lnTo>
                  <a:lnTo>
                    <a:pt x="1952320" y="38595"/>
                  </a:lnTo>
                  <a:lnTo>
                    <a:pt x="1956625" y="38595"/>
                  </a:lnTo>
                  <a:lnTo>
                    <a:pt x="1956625" y="23583"/>
                  </a:lnTo>
                  <a:lnTo>
                    <a:pt x="1958746" y="21412"/>
                  </a:lnTo>
                  <a:lnTo>
                    <a:pt x="1960867" y="21412"/>
                  </a:lnTo>
                  <a:lnTo>
                    <a:pt x="1960867" y="38595"/>
                  </a:lnTo>
                  <a:lnTo>
                    <a:pt x="1967318" y="40728"/>
                  </a:lnTo>
                  <a:lnTo>
                    <a:pt x="1967318" y="23583"/>
                  </a:lnTo>
                  <a:close/>
                </a:path>
                <a:path w="2195195" h="3338195">
                  <a:moveTo>
                    <a:pt x="1997367" y="32169"/>
                  </a:moveTo>
                  <a:lnTo>
                    <a:pt x="1995246" y="29997"/>
                  </a:lnTo>
                  <a:lnTo>
                    <a:pt x="1995246" y="27876"/>
                  </a:lnTo>
                  <a:lnTo>
                    <a:pt x="1993099" y="25730"/>
                  </a:lnTo>
                  <a:lnTo>
                    <a:pt x="1990940" y="25730"/>
                  </a:lnTo>
                  <a:lnTo>
                    <a:pt x="1984463" y="23583"/>
                  </a:lnTo>
                  <a:lnTo>
                    <a:pt x="1984463" y="21412"/>
                  </a:lnTo>
                  <a:lnTo>
                    <a:pt x="1982317" y="21412"/>
                  </a:lnTo>
                  <a:lnTo>
                    <a:pt x="1982317" y="19291"/>
                  </a:lnTo>
                  <a:lnTo>
                    <a:pt x="1984463" y="17145"/>
                  </a:lnTo>
                  <a:lnTo>
                    <a:pt x="1990940" y="17145"/>
                  </a:lnTo>
                  <a:lnTo>
                    <a:pt x="1990940" y="21412"/>
                  </a:lnTo>
                  <a:lnTo>
                    <a:pt x="1995246" y="21412"/>
                  </a:lnTo>
                  <a:lnTo>
                    <a:pt x="1995246" y="17145"/>
                  </a:lnTo>
                  <a:lnTo>
                    <a:pt x="1993099" y="15011"/>
                  </a:lnTo>
                  <a:lnTo>
                    <a:pt x="1993099" y="12852"/>
                  </a:lnTo>
                  <a:lnTo>
                    <a:pt x="1990940" y="12852"/>
                  </a:lnTo>
                  <a:lnTo>
                    <a:pt x="1988769" y="10693"/>
                  </a:lnTo>
                  <a:lnTo>
                    <a:pt x="1984463" y="10693"/>
                  </a:lnTo>
                  <a:lnTo>
                    <a:pt x="1982317" y="12852"/>
                  </a:lnTo>
                  <a:lnTo>
                    <a:pt x="1980247" y="12852"/>
                  </a:lnTo>
                  <a:lnTo>
                    <a:pt x="1980247" y="15011"/>
                  </a:lnTo>
                  <a:lnTo>
                    <a:pt x="1978050" y="17145"/>
                  </a:lnTo>
                  <a:lnTo>
                    <a:pt x="1978050" y="23583"/>
                  </a:lnTo>
                  <a:lnTo>
                    <a:pt x="1980247" y="25730"/>
                  </a:lnTo>
                  <a:lnTo>
                    <a:pt x="1982317" y="25730"/>
                  </a:lnTo>
                  <a:lnTo>
                    <a:pt x="1982317" y="27876"/>
                  </a:lnTo>
                  <a:lnTo>
                    <a:pt x="1986622" y="27876"/>
                  </a:lnTo>
                  <a:lnTo>
                    <a:pt x="1988769" y="29997"/>
                  </a:lnTo>
                  <a:lnTo>
                    <a:pt x="1990940" y="29997"/>
                  </a:lnTo>
                  <a:lnTo>
                    <a:pt x="1990940" y="36449"/>
                  </a:lnTo>
                  <a:lnTo>
                    <a:pt x="1984463" y="36449"/>
                  </a:lnTo>
                  <a:lnTo>
                    <a:pt x="1984463" y="34328"/>
                  </a:lnTo>
                  <a:lnTo>
                    <a:pt x="1982317" y="34328"/>
                  </a:lnTo>
                  <a:lnTo>
                    <a:pt x="1982317" y="32169"/>
                  </a:lnTo>
                  <a:lnTo>
                    <a:pt x="1978050" y="32169"/>
                  </a:lnTo>
                  <a:lnTo>
                    <a:pt x="1978050" y="36449"/>
                  </a:lnTo>
                  <a:lnTo>
                    <a:pt x="1980247" y="38595"/>
                  </a:lnTo>
                  <a:lnTo>
                    <a:pt x="1982317" y="40728"/>
                  </a:lnTo>
                  <a:lnTo>
                    <a:pt x="1984463" y="40728"/>
                  </a:lnTo>
                  <a:lnTo>
                    <a:pt x="1986622" y="42887"/>
                  </a:lnTo>
                  <a:lnTo>
                    <a:pt x="1990940" y="42887"/>
                  </a:lnTo>
                  <a:lnTo>
                    <a:pt x="1993099" y="40728"/>
                  </a:lnTo>
                  <a:lnTo>
                    <a:pt x="1995246" y="40728"/>
                  </a:lnTo>
                  <a:lnTo>
                    <a:pt x="1995246" y="36449"/>
                  </a:lnTo>
                  <a:lnTo>
                    <a:pt x="1997367" y="36449"/>
                  </a:lnTo>
                  <a:lnTo>
                    <a:pt x="1997367" y="32169"/>
                  </a:lnTo>
                  <a:close/>
                </a:path>
                <a:path w="2195195" h="3338195">
                  <a:moveTo>
                    <a:pt x="2020963" y="23583"/>
                  </a:moveTo>
                  <a:lnTo>
                    <a:pt x="2016645" y="23583"/>
                  </a:lnTo>
                  <a:lnTo>
                    <a:pt x="2014512" y="38595"/>
                  </a:lnTo>
                  <a:lnTo>
                    <a:pt x="2012403" y="23583"/>
                  </a:lnTo>
                  <a:lnTo>
                    <a:pt x="2008111" y="21412"/>
                  </a:lnTo>
                  <a:lnTo>
                    <a:pt x="2005939" y="36449"/>
                  </a:lnTo>
                  <a:lnTo>
                    <a:pt x="2003780" y="21412"/>
                  </a:lnTo>
                  <a:lnTo>
                    <a:pt x="1997367" y="21412"/>
                  </a:lnTo>
                  <a:lnTo>
                    <a:pt x="2003780" y="42887"/>
                  </a:lnTo>
                  <a:lnTo>
                    <a:pt x="2008111" y="42887"/>
                  </a:lnTo>
                  <a:lnTo>
                    <a:pt x="2010257" y="27876"/>
                  </a:lnTo>
                  <a:lnTo>
                    <a:pt x="2012403" y="42887"/>
                  </a:lnTo>
                  <a:lnTo>
                    <a:pt x="2016645" y="42887"/>
                  </a:lnTo>
                  <a:lnTo>
                    <a:pt x="2020963" y="23583"/>
                  </a:lnTo>
                  <a:close/>
                </a:path>
                <a:path w="2195195" h="3338195">
                  <a:moveTo>
                    <a:pt x="2027415" y="23583"/>
                  </a:moveTo>
                  <a:lnTo>
                    <a:pt x="2023110" y="23583"/>
                  </a:lnTo>
                  <a:lnTo>
                    <a:pt x="2023110" y="42887"/>
                  </a:lnTo>
                  <a:lnTo>
                    <a:pt x="2027415" y="45046"/>
                  </a:lnTo>
                  <a:lnTo>
                    <a:pt x="2027415" y="23583"/>
                  </a:lnTo>
                  <a:close/>
                </a:path>
                <a:path w="2195195" h="3338195">
                  <a:moveTo>
                    <a:pt x="2027415" y="15011"/>
                  </a:moveTo>
                  <a:lnTo>
                    <a:pt x="2023110" y="15011"/>
                  </a:lnTo>
                  <a:lnTo>
                    <a:pt x="2023110" y="21412"/>
                  </a:lnTo>
                  <a:lnTo>
                    <a:pt x="2027415" y="21412"/>
                  </a:lnTo>
                  <a:lnTo>
                    <a:pt x="2027415" y="15011"/>
                  </a:lnTo>
                  <a:close/>
                </a:path>
                <a:path w="2195195" h="3338195">
                  <a:moveTo>
                    <a:pt x="2038134" y="19291"/>
                  </a:moveTo>
                  <a:lnTo>
                    <a:pt x="2031657" y="19291"/>
                  </a:lnTo>
                  <a:lnTo>
                    <a:pt x="2031657" y="23583"/>
                  </a:lnTo>
                  <a:lnTo>
                    <a:pt x="2029561" y="23583"/>
                  </a:lnTo>
                  <a:lnTo>
                    <a:pt x="2029561" y="27876"/>
                  </a:lnTo>
                  <a:lnTo>
                    <a:pt x="2031657" y="27876"/>
                  </a:lnTo>
                  <a:lnTo>
                    <a:pt x="2031657" y="42887"/>
                  </a:lnTo>
                  <a:lnTo>
                    <a:pt x="2033828" y="42887"/>
                  </a:lnTo>
                  <a:lnTo>
                    <a:pt x="2033828" y="45046"/>
                  </a:lnTo>
                  <a:lnTo>
                    <a:pt x="2038134" y="45046"/>
                  </a:lnTo>
                  <a:lnTo>
                    <a:pt x="2038134" y="19291"/>
                  </a:lnTo>
                  <a:close/>
                </a:path>
                <a:path w="2195195" h="3338195">
                  <a:moveTo>
                    <a:pt x="2055291" y="27876"/>
                  </a:moveTo>
                  <a:lnTo>
                    <a:pt x="2053132" y="27876"/>
                  </a:lnTo>
                  <a:lnTo>
                    <a:pt x="2053132" y="25730"/>
                  </a:lnTo>
                  <a:lnTo>
                    <a:pt x="2044611" y="25730"/>
                  </a:lnTo>
                  <a:lnTo>
                    <a:pt x="2042426" y="27876"/>
                  </a:lnTo>
                  <a:lnTo>
                    <a:pt x="2042426" y="32169"/>
                  </a:lnTo>
                  <a:lnTo>
                    <a:pt x="2040305" y="32169"/>
                  </a:lnTo>
                  <a:lnTo>
                    <a:pt x="2040305" y="40728"/>
                  </a:lnTo>
                  <a:lnTo>
                    <a:pt x="2042426" y="40728"/>
                  </a:lnTo>
                  <a:lnTo>
                    <a:pt x="2042426" y="42887"/>
                  </a:lnTo>
                  <a:lnTo>
                    <a:pt x="2044611" y="45046"/>
                  </a:lnTo>
                  <a:lnTo>
                    <a:pt x="2046706" y="47180"/>
                  </a:lnTo>
                  <a:lnTo>
                    <a:pt x="2053132" y="47180"/>
                  </a:lnTo>
                  <a:lnTo>
                    <a:pt x="2053132" y="42887"/>
                  </a:lnTo>
                  <a:lnTo>
                    <a:pt x="2055291" y="42887"/>
                  </a:lnTo>
                  <a:lnTo>
                    <a:pt x="2055291" y="40728"/>
                  </a:lnTo>
                  <a:lnTo>
                    <a:pt x="2053132" y="38595"/>
                  </a:lnTo>
                  <a:lnTo>
                    <a:pt x="2053132" y="40728"/>
                  </a:lnTo>
                  <a:lnTo>
                    <a:pt x="2051011" y="40728"/>
                  </a:lnTo>
                  <a:lnTo>
                    <a:pt x="2051011" y="42887"/>
                  </a:lnTo>
                  <a:lnTo>
                    <a:pt x="2046706" y="42887"/>
                  </a:lnTo>
                  <a:lnTo>
                    <a:pt x="2046706" y="29997"/>
                  </a:lnTo>
                  <a:lnTo>
                    <a:pt x="2051011" y="29997"/>
                  </a:lnTo>
                  <a:lnTo>
                    <a:pt x="2051011" y="32169"/>
                  </a:lnTo>
                  <a:lnTo>
                    <a:pt x="2053132" y="32169"/>
                  </a:lnTo>
                  <a:lnTo>
                    <a:pt x="2053132" y="34328"/>
                  </a:lnTo>
                  <a:lnTo>
                    <a:pt x="2055291" y="34328"/>
                  </a:lnTo>
                  <a:lnTo>
                    <a:pt x="2055291" y="29997"/>
                  </a:lnTo>
                  <a:lnTo>
                    <a:pt x="2055291" y="27876"/>
                  </a:lnTo>
                  <a:close/>
                </a:path>
                <a:path w="2195195" h="3338195">
                  <a:moveTo>
                    <a:pt x="2072449" y="27876"/>
                  </a:moveTo>
                  <a:lnTo>
                    <a:pt x="2070328" y="27876"/>
                  </a:lnTo>
                  <a:lnTo>
                    <a:pt x="2070328" y="25730"/>
                  </a:lnTo>
                  <a:lnTo>
                    <a:pt x="2066010" y="25730"/>
                  </a:lnTo>
                  <a:lnTo>
                    <a:pt x="2066010" y="27876"/>
                  </a:lnTo>
                  <a:lnTo>
                    <a:pt x="2063826" y="27876"/>
                  </a:lnTo>
                  <a:lnTo>
                    <a:pt x="2063826" y="19291"/>
                  </a:lnTo>
                  <a:lnTo>
                    <a:pt x="2059609" y="19291"/>
                  </a:lnTo>
                  <a:lnTo>
                    <a:pt x="2059609" y="47180"/>
                  </a:lnTo>
                  <a:lnTo>
                    <a:pt x="2063826" y="47180"/>
                  </a:lnTo>
                  <a:lnTo>
                    <a:pt x="2063826" y="32169"/>
                  </a:lnTo>
                  <a:lnTo>
                    <a:pt x="2066010" y="32169"/>
                  </a:lnTo>
                  <a:lnTo>
                    <a:pt x="2066010" y="29997"/>
                  </a:lnTo>
                  <a:lnTo>
                    <a:pt x="2068131" y="32169"/>
                  </a:lnTo>
                  <a:lnTo>
                    <a:pt x="2070328" y="32169"/>
                  </a:lnTo>
                  <a:lnTo>
                    <a:pt x="2070328" y="47180"/>
                  </a:lnTo>
                  <a:lnTo>
                    <a:pt x="2072449" y="49326"/>
                  </a:lnTo>
                  <a:lnTo>
                    <a:pt x="2072449" y="27876"/>
                  </a:lnTo>
                  <a:close/>
                </a:path>
                <a:path w="2195195" h="3338195">
                  <a:moveTo>
                    <a:pt x="2093887" y="38595"/>
                  </a:moveTo>
                  <a:lnTo>
                    <a:pt x="2091753" y="36449"/>
                  </a:lnTo>
                  <a:lnTo>
                    <a:pt x="2091753" y="32169"/>
                  </a:lnTo>
                  <a:lnTo>
                    <a:pt x="2089632" y="29997"/>
                  </a:lnTo>
                  <a:lnTo>
                    <a:pt x="2089632" y="27876"/>
                  </a:lnTo>
                  <a:lnTo>
                    <a:pt x="2087448" y="27876"/>
                  </a:lnTo>
                  <a:lnTo>
                    <a:pt x="2087448" y="34328"/>
                  </a:lnTo>
                  <a:lnTo>
                    <a:pt x="2087448" y="45046"/>
                  </a:lnTo>
                  <a:lnTo>
                    <a:pt x="2085327" y="45046"/>
                  </a:lnTo>
                  <a:lnTo>
                    <a:pt x="2083206" y="45046"/>
                  </a:lnTo>
                  <a:lnTo>
                    <a:pt x="2083206" y="42887"/>
                  </a:lnTo>
                  <a:lnTo>
                    <a:pt x="2081022" y="42887"/>
                  </a:lnTo>
                  <a:lnTo>
                    <a:pt x="2081022" y="36449"/>
                  </a:lnTo>
                  <a:lnTo>
                    <a:pt x="2083206" y="36449"/>
                  </a:lnTo>
                  <a:lnTo>
                    <a:pt x="2083206" y="32169"/>
                  </a:lnTo>
                  <a:lnTo>
                    <a:pt x="2085327" y="32169"/>
                  </a:lnTo>
                  <a:lnTo>
                    <a:pt x="2085327" y="34328"/>
                  </a:lnTo>
                  <a:lnTo>
                    <a:pt x="2087448" y="34328"/>
                  </a:lnTo>
                  <a:lnTo>
                    <a:pt x="2087448" y="27876"/>
                  </a:lnTo>
                  <a:lnTo>
                    <a:pt x="2085327" y="27876"/>
                  </a:lnTo>
                  <a:lnTo>
                    <a:pt x="2083206" y="27876"/>
                  </a:lnTo>
                  <a:lnTo>
                    <a:pt x="2083206" y="29997"/>
                  </a:lnTo>
                  <a:lnTo>
                    <a:pt x="2081022" y="29997"/>
                  </a:lnTo>
                  <a:lnTo>
                    <a:pt x="2081022" y="21412"/>
                  </a:lnTo>
                  <a:lnTo>
                    <a:pt x="2076754" y="21412"/>
                  </a:lnTo>
                  <a:lnTo>
                    <a:pt x="2076754" y="49326"/>
                  </a:lnTo>
                  <a:lnTo>
                    <a:pt x="2081022" y="49326"/>
                  </a:lnTo>
                  <a:lnTo>
                    <a:pt x="2081022" y="47180"/>
                  </a:lnTo>
                  <a:lnTo>
                    <a:pt x="2083206" y="47180"/>
                  </a:lnTo>
                  <a:lnTo>
                    <a:pt x="2083206" y="49326"/>
                  </a:lnTo>
                  <a:lnTo>
                    <a:pt x="2085327" y="49326"/>
                  </a:lnTo>
                  <a:lnTo>
                    <a:pt x="2089632" y="49326"/>
                  </a:lnTo>
                  <a:lnTo>
                    <a:pt x="2091753" y="47180"/>
                  </a:lnTo>
                  <a:lnTo>
                    <a:pt x="2091753" y="42887"/>
                  </a:lnTo>
                  <a:lnTo>
                    <a:pt x="2093887" y="42887"/>
                  </a:lnTo>
                  <a:lnTo>
                    <a:pt x="2093887" y="38595"/>
                  </a:lnTo>
                  <a:close/>
                </a:path>
                <a:path w="2195195" h="3338195">
                  <a:moveTo>
                    <a:pt x="2111044" y="34328"/>
                  </a:moveTo>
                  <a:lnTo>
                    <a:pt x="2108898" y="34328"/>
                  </a:lnTo>
                  <a:lnTo>
                    <a:pt x="2108898" y="32169"/>
                  </a:lnTo>
                  <a:lnTo>
                    <a:pt x="2106828" y="32169"/>
                  </a:lnTo>
                  <a:lnTo>
                    <a:pt x="2106828" y="36449"/>
                  </a:lnTo>
                  <a:lnTo>
                    <a:pt x="2106828" y="45046"/>
                  </a:lnTo>
                  <a:lnTo>
                    <a:pt x="2104631" y="45046"/>
                  </a:lnTo>
                  <a:lnTo>
                    <a:pt x="2104631" y="47180"/>
                  </a:lnTo>
                  <a:lnTo>
                    <a:pt x="2102510" y="47180"/>
                  </a:lnTo>
                  <a:lnTo>
                    <a:pt x="2100326" y="47180"/>
                  </a:lnTo>
                  <a:lnTo>
                    <a:pt x="2100326" y="34328"/>
                  </a:lnTo>
                  <a:lnTo>
                    <a:pt x="2102510" y="34328"/>
                  </a:lnTo>
                  <a:lnTo>
                    <a:pt x="2104631" y="34328"/>
                  </a:lnTo>
                  <a:lnTo>
                    <a:pt x="2104631" y="36449"/>
                  </a:lnTo>
                  <a:lnTo>
                    <a:pt x="2106828" y="36449"/>
                  </a:lnTo>
                  <a:lnTo>
                    <a:pt x="2106828" y="32169"/>
                  </a:lnTo>
                  <a:lnTo>
                    <a:pt x="2106828" y="29997"/>
                  </a:lnTo>
                  <a:lnTo>
                    <a:pt x="2102510" y="29997"/>
                  </a:lnTo>
                  <a:lnTo>
                    <a:pt x="2098205" y="29997"/>
                  </a:lnTo>
                  <a:lnTo>
                    <a:pt x="2098205" y="32169"/>
                  </a:lnTo>
                  <a:lnTo>
                    <a:pt x="2096033" y="32169"/>
                  </a:lnTo>
                  <a:lnTo>
                    <a:pt x="2096033" y="47180"/>
                  </a:lnTo>
                  <a:lnTo>
                    <a:pt x="2098205" y="49326"/>
                  </a:lnTo>
                  <a:lnTo>
                    <a:pt x="2100326" y="49326"/>
                  </a:lnTo>
                  <a:lnTo>
                    <a:pt x="2100326" y="51485"/>
                  </a:lnTo>
                  <a:lnTo>
                    <a:pt x="2102510" y="51485"/>
                  </a:lnTo>
                  <a:lnTo>
                    <a:pt x="2108898" y="51485"/>
                  </a:lnTo>
                  <a:lnTo>
                    <a:pt x="2108898" y="49326"/>
                  </a:lnTo>
                  <a:lnTo>
                    <a:pt x="2111044" y="47180"/>
                  </a:lnTo>
                  <a:lnTo>
                    <a:pt x="2111044" y="34328"/>
                  </a:lnTo>
                  <a:close/>
                </a:path>
                <a:path w="2195195" h="3338195">
                  <a:moveTo>
                    <a:pt x="2128240" y="36449"/>
                  </a:moveTo>
                  <a:lnTo>
                    <a:pt x="2126043" y="36449"/>
                  </a:lnTo>
                  <a:lnTo>
                    <a:pt x="2126043" y="34328"/>
                  </a:lnTo>
                  <a:lnTo>
                    <a:pt x="2123948" y="32169"/>
                  </a:lnTo>
                  <a:lnTo>
                    <a:pt x="2123948" y="42887"/>
                  </a:lnTo>
                  <a:lnTo>
                    <a:pt x="2123948" y="45046"/>
                  </a:lnTo>
                  <a:lnTo>
                    <a:pt x="2121827" y="47180"/>
                  </a:lnTo>
                  <a:lnTo>
                    <a:pt x="2121827" y="49326"/>
                  </a:lnTo>
                  <a:lnTo>
                    <a:pt x="2119680" y="49326"/>
                  </a:lnTo>
                  <a:lnTo>
                    <a:pt x="2117521" y="49326"/>
                  </a:lnTo>
                  <a:lnTo>
                    <a:pt x="2117521" y="42887"/>
                  </a:lnTo>
                  <a:lnTo>
                    <a:pt x="2119680" y="42887"/>
                  </a:lnTo>
                  <a:lnTo>
                    <a:pt x="2123948" y="42887"/>
                  </a:lnTo>
                  <a:lnTo>
                    <a:pt x="2123948" y="32169"/>
                  </a:lnTo>
                  <a:lnTo>
                    <a:pt x="2119680" y="32169"/>
                  </a:lnTo>
                  <a:lnTo>
                    <a:pt x="2115350" y="32169"/>
                  </a:lnTo>
                  <a:lnTo>
                    <a:pt x="2115350" y="34328"/>
                  </a:lnTo>
                  <a:lnTo>
                    <a:pt x="2113203" y="36449"/>
                  </a:lnTo>
                  <a:lnTo>
                    <a:pt x="2113203" y="38595"/>
                  </a:lnTo>
                  <a:lnTo>
                    <a:pt x="2117521" y="38595"/>
                  </a:lnTo>
                  <a:lnTo>
                    <a:pt x="2117521" y="36449"/>
                  </a:lnTo>
                  <a:lnTo>
                    <a:pt x="2119680" y="36449"/>
                  </a:lnTo>
                  <a:lnTo>
                    <a:pt x="2121827" y="36449"/>
                  </a:lnTo>
                  <a:lnTo>
                    <a:pt x="2121827" y="40728"/>
                  </a:lnTo>
                  <a:lnTo>
                    <a:pt x="2119680" y="40728"/>
                  </a:lnTo>
                  <a:lnTo>
                    <a:pt x="2115350" y="40728"/>
                  </a:lnTo>
                  <a:lnTo>
                    <a:pt x="2115350" y="42887"/>
                  </a:lnTo>
                  <a:lnTo>
                    <a:pt x="2113203" y="42887"/>
                  </a:lnTo>
                  <a:lnTo>
                    <a:pt x="2113203" y="49326"/>
                  </a:lnTo>
                  <a:lnTo>
                    <a:pt x="2115350" y="51485"/>
                  </a:lnTo>
                  <a:lnTo>
                    <a:pt x="2115350" y="53606"/>
                  </a:lnTo>
                  <a:lnTo>
                    <a:pt x="2119680" y="53606"/>
                  </a:lnTo>
                  <a:lnTo>
                    <a:pt x="2121827" y="51485"/>
                  </a:lnTo>
                  <a:lnTo>
                    <a:pt x="2123948" y="51485"/>
                  </a:lnTo>
                  <a:lnTo>
                    <a:pt x="2123948" y="53606"/>
                  </a:lnTo>
                  <a:lnTo>
                    <a:pt x="2128240" y="53606"/>
                  </a:lnTo>
                  <a:lnTo>
                    <a:pt x="2128240" y="51485"/>
                  </a:lnTo>
                  <a:lnTo>
                    <a:pt x="2128240" y="36449"/>
                  </a:lnTo>
                  <a:close/>
                </a:path>
                <a:path w="2195195" h="3338195">
                  <a:moveTo>
                    <a:pt x="2138984" y="32169"/>
                  </a:moveTo>
                  <a:lnTo>
                    <a:pt x="2136825" y="32169"/>
                  </a:lnTo>
                  <a:lnTo>
                    <a:pt x="2136825" y="34328"/>
                  </a:lnTo>
                  <a:lnTo>
                    <a:pt x="2134679" y="34328"/>
                  </a:lnTo>
                  <a:lnTo>
                    <a:pt x="2134679" y="32169"/>
                  </a:lnTo>
                  <a:lnTo>
                    <a:pt x="2130361" y="32169"/>
                  </a:lnTo>
                  <a:lnTo>
                    <a:pt x="2130361" y="53606"/>
                  </a:lnTo>
                  <a:lnTo>
                    <a:pt x="2134679" y="53606"/>
                  </a:lnTo>
                  <a:lnTo>
                    <a:pt x="2134679" y="40728"/>
                  </a:lnTo>
                  <a:lnTo>
                    <a:pt x="2136825" y="38595"/>
                  </a:lnTo>
                  <a:lnTo>
                    <a:pt x="2138984" y="38595"/>
                  </a:lnTo>
                  <a:lnTo>
                    <a:pt x="2138984" y="36449"/>
                  </a:lnTo>
                  <a:lnTo>
                    <a:pt x="2138984" y="32169"/>
                  </a:lnTo>
                  <a:close/>
                </a:path>
                <a:path w="2195195" h="3338195">
                  <a:moveTo>
                    <a:pt x="2156091" y="27876"/>
                  </a:moveTo>
                  <a:lnTo>
                    <a:pt x="2151875" y="27876"/>
                  </a:lnTo>
                  <a:lnTo>
                    <a:pt x="2151875" y="36449"/>
                  </a:lnTo>
                  <a:lnTo>
                    <a:pt x="2151875" y="40728"/>
                  </a:lnTo>
                  <a:lnTo>
                    <a:pt x="2151875" y="51485"/>
                  </a:lnTo>
                  <a:lnTo>
                    <a:pt x="2149691" y="51485"/>
                  </a:lnTo>
                  <a:lnTo>
                    <a:pt x="2147544" y="51485"/>
                  </a:lnTo>
                  <a:lnTo>
                    <a:pt x="2147544" y="47180"/>
                  </a:lnTo>
                  <a:lnTo>
                    <a:pt x="2145347" y="47180"/>
                  </a:lnTo>
                  <a:lnTo>
                    <a:pt x="2145347" y="42887"/>
                  </a:lnTo>
                  <a:lnTo>
                    <a:pt x="2147544" y="40728"/>
                  </a:lnTo>
                  <a:lnTo>
                    <a:pt x="2147544" y="38595"/>
                  </a:lnTo>
                  <a:lnTo>
                    <a:pt x="2149691" y="38595"/>
                  </a:lnTo>
                  <a:lnTo>
                    <a:pt x="2149691" y="40728"/>
                  </a:lnTo>
                  <a:lnTo>
                    <a:pt x="2151875" y="40728"/>
                  </a:lnTo>
                  <a:lnTo>
                    <a:pt x="2151875" y="36449"/>
                  </a:lnTo>
                  <a:lnTo>
                    <a:pt x="2149691" y="34328"/>
                  </a:lnTo>
                  <a:lnTo>
                    <a:pt x="2143226" y="34328"/>
                  </a:lnTo>
                  <a:lnTo>
                    <a:pt x="2143226" y="38595"/>
                  </a:lnTo>
                  <a:lnTo>
                    <a:pt x="2141093" y="38595"/>
                  </a:lnTo>
                  <a:lnTo>
                    <a:pt x="2141093" y="49326"/>
                  </a:lnTo>
                  <a:lnTo>
                    <a:pt x="2143226" y="51485"/>
                  </a:lnTo>
                  <a:lnTo>
                    <a:pt x="2143226" y="53606"/>
                  </a:lnTo>
                  <a:lnTo>
                    <a:pt x="2145347" y="53606"/>
                  </a:lnTo>
                  <a:lnTo>
                    <a:pt x="2145347" y="55740"/>
                  </a:lnTo>
                  <a:lnTo>
                    <a:pt x="2149691" y="55740"/>
                  </a:lnTo>
                  <a:lnTo>
                    <a:pt x="2151875" y="55740"/>
                  </a:lnTo>
                  <a:lnTo>
                    <a:pt x="2156091" y="55740"/>
                  </a:lnTo>
                  <a:lnTo>
                    <a:pt x="2156091" y="53606"/>
                  </a:lnTo>
                  <a:lnTo>
                    <a:pt x="2156091" y="38595"/>
                  </a:lnTo>
                  <a:lnTo>
                    <a:pt x="2156091" y="27876"/>
                  </a:lnTo>
                  <a:close/>
                </a:path>
                <a:path w="2195195" h="3338195">
                  <a:moveTo>
                    <a:pt x="2194712" y="2640927"/>
                  </a:moveTo>
                  <a:lnTo>
                    <a:pt x="1276489" y="2896209"/>
                  </a:lnTo>
                  <a:lnTo>
                    <a:pt x="1276489" y="2971292"/>
                  </a:lnTo>
                  <a:lnTo>
                    <a:pt x="2194712" y="2709557"/>
                  </a:lnTo>
                  <a:lnTo>
                    <a:pt x="2194712" y="2640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141025" y="7146035"/>
              <a:ext cx="394970" cy="335280"/>
            </a:xfrm>
            <a:custGeom>
              <a:avLst/>
              <a:gdLst/>
              <a:ahLst/>
              <a:cxnLst/>
              <a:rect l="l" t="t" r="r" b="b"/>
              <a:pathLst>
                <a:path w="394970" h="335279">
                  <a:moveTo>
                    <a:pt x="14998" y="313220"/>
                  </a:moveTo>
                  <a:lnTo>
                    <a:pt x="0" y="317500"/>
                  </a:lnTo>
                  <a:lnTo>
                    <a:pt x="0" y="334683"/>
                  </a:lnTo>
                  <a:lnTo>
                    <a:pt x="14998" y="330377"/>
                  </a:lnTo>
                  <a:lnTo>
                    <a:pt x="14998" y="313220"/>
                  </a:lnTo>
                  <a:close/>
                </a:path>
                <a:path w="394970" h="335279">
                  <a:moveTo>
                    <a:pt x="14998" y="180187"/>
                  </a:moveTo>
                  <a:lnTo>
                    <a:pt x="0" y="184480"/>
                  </a:lnTo>
                  <a:lnTo>
                    <a:pt x="0" y="201637"/>
                  </a:lnTo>
                  <a:lnTo>
                    <a:pt x="14998" y="197370"/>
                  </a:lnTo>
                  <a:lnTo>
                    <a:pt x="14998" y="180187"/>
                  </a:lnTo>
                  <a:close/>
                </a:path>
                <a:path w="394970" h="335279">
                  <a:moveTo>
                    <a:pt x="34315" y="175920"/>
                  </a:moveTo>
                  <a:lnTo>
                    <a:pt x="19316" y="180187"/>
                  </a:lnTo>
                  <a:lnTo>
                    <a:pt x="19316" y="195199"/>
                  </a:lnTo>
                  <a:lnTo>
                    <a:pt x="34315" y="190919"/>
                  </a:lnTo>
                  <a:lnTo>
                    <a:pt x="34315" y="175920"/>
                  </a:lnTo>
                  <a:close/>
                </a:path>
                <a:path w="394970" h="335279">
                  <a:moveTo>
                    <a:pt x="53632" y="171602"/>
                  </a:moveTo>
                  <a:lnTo>
                    <a:pt x="38620" y="173761"/>
                  </a:lnTo>
                  <a:lnTo>
                    <a:pt x="38620" y="190919"/>
                  </a:lnTo>
                  <a:lnTo>
                    <a:pt x="53632" y="186639"/>
                  </a:lnTo>
                  <a:lnTo>
                    <a:pt x="53632" y="171602"/>
                  </a:lnTo>
                  <a:close/>
                </a:path>
                <a:path w="394970" h="335279">
                  <a:moveTo>
                    <a:pt x="75095" y="167297"/>
                  </a:moveTo>
                  <a:lnTo>
                    <a:pt x="60096" y="171602"/>
                  </a:lnTo>
                  <a:lnTo>
                    <a:pt x="60096" y="184480"/>
                  </a:lnTo>
                  <a:lnTo>
                    <a:pt x="75095" y="182321"/>
                  </a:lnTo>
                  <a:lnTo>
                    <a:pt x="75095" y="167297"/>
                  </a:lnTo>
                  <a:close/>
                </a:path>
                <a:path w="394970" h="335279">
                  <a:moveTo>
                    <a:pt x="94386" y="163004"/>
                  </a:moveTo>
                  <a:lnTo>
                    <a:pt x="79387" y="165176"/>
                  </a:lnTo>
                  <a:lnTo>
                    <a:pt x="79387" y="180187"/>
                  </a:lnTo>
                  <a:lnTo>
                    <a:pt x="94386" y="175920"/>
                  </a:lnTo>
                  <a:lnTo>
                    <a:pt x="94386" y="163004"/>
                  </a:lnTo>
                  <a:close/>
                </a:path>
                <a:path w="394970" h="335279">
                  <a:moveTo>
                    <a:pt x="113728" y="156603"/>
                  </a:moveTo>
                  <a:lnTo>
                    <a:pt x="98704" y="160921"/>
                  </a:lnTo>
                  <a:lnTo>
                    <a:pt x="98704" y="175920"/>
                  </a:lnTo>
                  <a:lnTo>
                    <a:pt x="113728" y="171602"/>
                  </a:lnTo>
                  <a:lnTo>
                    <a:pt x="113728" y="156603"/>
                  </a:lnTo>
                  <a:close/>
                </a:path>
                <a:path w="394970" h="335279">
                  <a:moveTo>
                    <a:pt x="133045" y="152285"/>
                  </a:moveTo>
                  <a:lnTo>
                    <a:pt x="118008" y="156603"/>
                  </a:lnTo>
                  <a:lnTo>
                    <a:pt x="118008" y="171602"/>
                  </a:lnTo>
                  <a:lnTo>
                    <a:pt x="133045" y="169456"/>
                  </a:lnTo>
                  <a:lnTo>
                    <a:pt x="133045" y="152285"/>
                  </a:lnTo>
                  <a:close/>
                </a:path>
                <a:path w="394970" h="335279">
                  <a:moveTo>
                    <a:pt x="152361" y="148005"/>
                  </a:moveTo>
                  <a:lnTo>
                    <a:pt x="137325" y="150139"/>
                  </a:lnTo>
                  <a:lnTo>
                    <a:pt x="137325" y="167297"/>
                  </a:lnTo>
                  <a:lnTo>
                    <a:pt x="152361" y="163004"/>
                  </a:lnTo>
                  <a:lnTo>
                    <a:pt x="152361" y="148005"/>
                  </a:lnTo>
                  <a:close/>
                </a:path>
                <a:path w="394970" h="335279">
                  <a:moveTo>
                    <a:pt x="171640" y="141592"/>
                  </a:moveTo>
                  <a:lnTo>
                    <a:pt x="156641" y="145846"/>
                  </a:lnTo>
                  <a:lnTo>
                    <a:pt x="156641" y="163004"/>
                  </a:lnTo>
                  <a:lnTo>
                    <a:pt x="171640" y="158762"/>
                  </a:lnTo>
                  <a:lnTo>
                    <a:pt x="171640" y="141592"/>
                  </a:lnTo>
                  <a:close/>
                </a:path>
                <a:path w="394970" h="335279">
                  <a:moveTo>
                    <a:pt x="190957" y="137287"/>
                  </a:moveTo>
                  <a:lnTo>
                    <a:pt x="175895" y="139446"/>
                  </a:lnTo>
                  <a:lnTo>
                    <a:pt x="175895" y="156603"/>
                  </a:lnTo>
                  <a:lnTo>
                    <a:pt x="190957" y="154444"/>
                  </a:lnTo>
                  <a:lnTo>
                    <a:pt x="190957" y="137287"/>
                  </a:lnTo>
                  <a:close/>
                </a:path>
                <a:path w="394970" h="335279">
                  <a:moveTo>
                    <a:pt x="229577" y="231673"/>
                  </a:moveTo>
                  <a:lnTo>
                    <a:pt x="214579" y="235966"/>
                  </a:lnTo>
                  <a:lnTo>
                    <a:pt x="214579" y="253123"/>
                  </a:lnTo>
                  <a:lnTo>
                    <a:pt x="229577" y="248843"/>
                  </a:lnTo>
                  <a:lnTo>
                    <a:pt x="229577" y="231673"/>
                  </a:lnTo>
                  <a:close/>
                </a:path>
                <a:path w="394970" h="335279">
                  <a:moveTo>
                    <a:pt x="229577" y="210235"/>
                  </a:moveTo>
                  <a:lnTo>
                    <a:pt x="214579" y="214490"/>
                  </a:lnTo>
                  <a:lnTo>
                    <a:pt x="214579" y="231673"/>
                  </a:lnTo>
                  <a:lnTo>
                    <a:pt x="229577" y="227393"/>
                  </a:lnTo>
                  <a:lnTo>
                    <a:pt x="229577" y="210235"/>
                  </a:lnTo>
                  <a:close/>
                </a:path>
                <a:path w="394970" h="335279">
                  <a:moveTo>
                    <a:pt x="229577" y="105092"/>
                  </a:moveTo>
                  <a:lnTo>
                    <a:pt x="214579" y="109385"/>
                  </a:lnTo>
                  <a:lnTo>
                    <a:pt x="214579" y="124409"/>
                  </a:lnTo>
                  <a:lnTo>
                    <a:pt x="229577" y="122262"/>
                  </a:lnTo>
                  <a:lnTo>
                    <a:pt x="229577" y="105092"/>
                  </a:lnTo>
                  <a:close/>
                </a:path>
                <a:path w="394970" h="335279">
                  <a:moveTo>
                    <a:pt x="229577" y="83654"/>
                  </a:moveTo>
                  <a:lnTo>
                    <a:pt x="214579" y="87909"/>
                  </a:lnTo>
                  <a:lnTo>
                    <a:pt x="214579" y="105092"/>
                  </a:lnTo>
                  <a:lnTo>
                    <a:pt x="229577" y="100812"/>
                  </a:lnTo>
                  <a:lnTo>
                    <a:pt x="229577" y="83654"/>
                  </a:lnTo>
                  <a:close/>
                </a:path>
                <a:path w="394970" h="335279">
                  <a:moveTo>
                    <a:pt x="229577" y="62204"/>
                  </a:moveTo>
                  <a:lnTo>
                    <a:pt x="214579" y="66497"/>
                  </a:lnTo>
                  <a:lnTo>
                    <a:pt x="214579" y="81534"/>
                  </a:lnTo>
                  <a:lnTo>
                    <a:pt x="229577" y="79387"/>
                  </a:lnTo>
                  <a:lnTo>
                    <a:pt x="229577" y="62204"/>
                  </a:lnTo>
                  <a:close/>
                </a:path>
                <a:path w="394970" h="335279">
                  <a:moveTo>
                    <a:pt x="229577" y="40716"/>
                  </a:moveTo>
                  <a:lnTo>
                    <a:pt x="214579" y="45021"/>
                  </a:lnTo>
                  <a:lnTo>
                    <a:pt x="214579" y="62204"/>
                  </a:lnTo>
                  <a:lnTo>
                    <a:pt x="229577" y="57899"/>
                  </a:lnTo>
                  <a:lnTo>
                    <a:pt x="229577" y="40716"/>
                  </a:lnTo>
                  <a:close/>
                </a:path>
                <a:path w="394970" h="335279">
                  <a:moveTo>
                    <a:pt x="248843" y="227393"/>
                  </a:moveTo>
                  <a:lnTo>
                    <a:pt x="233832" y="231673"/>
                  </a:lnTo>
                  <a:lnTo>
                    <a:pt x="233832" y="246684"/>
                  </a:lnTo>
                  <a:lnTo>
                    <a:pt x="248843" y="244563"/>
                  </a:lnTo>
                  <a:lnTo>
                    <a:pt x="248843" y="227393"/>
                  </a:lnTo>
                  <a:close/>
                </a:path>
                <a:path w="394970" h="335279">
                  <a:moveTo>
                    <a:pt x="248843" y="205968"/>
                  </a:moveTo>
                  <a:lnTo>
                    <a:pt x="233832" y="210235"/>
                  </a:lnTo>
                  <a:lnTo>
                    <a:pt x="233832" y="227393"/>
                  </a:lnTo>
                  <a:lnTo>
                    <a:pt x="248843" y="223075"/>
                  </a:lnTo>
                  <a:lnTo>
                    <a:pt x="248843" y="205968"/>
                  </a:lnTo>
                  <a:close/>
                </a:path>
                <a:path w="394970" h="335279">
                  <a:moveTo>
                    <a:pt x="248843" y="100812"/>
                  </a:moveTo>
                  <a:lnTo>
                    <a:pt x="233832" y="105092"/>
                  </a:lnTo>
                  <a:lnTo>
                    <a:pt x="233832" y="120103"/>
                  </a:lnTo>
                  <a:lnTo>
                    <a:pt x="248843" y="117983"/>
                  </a:lnTo>
                  <a:lnTo>
                    <a:pt x="248843" y="100812"/>
                  </a:lnTo>
                  <a:close/>
                </a:path>
                <a:path w="394970" h="335279">
                  <a:moveTo>
                    <a:pt x="248843" y="79387"/>
                  </a:moveTo>
                  <a:lnTo>
                    <a:pt x="233832" y="83654"/>
                  </a:lnTo>
                  <a:lnTo>
                    <a:pt x="233832" y="98653"/>
                  </a:lnTo>
                  <a:lnTo>
                    <a:pt x="248843" y="94373"/>
                  </a:lnTo>
                  <a:lnTo>
                    <a:pt x="248843" y="79387"/>
                  </a:lnTo>
                  <a:close/>
                </a:path>
                <a:path w="394970" h="335279">
                  <a:moveTo>
                    <a:pt x="248843" y="57899"/>
                  </a:moveTo>
                  <a:lnTo>
                    <a:pt x="233832" y="62204"/>
                  </a:lnTo>
                  <a:lnTo>
                    <a:pt x="233832" y="77216"/>
                  </a:lnTo>
                  <a:lnTo>
                    <a:pt x="248843" y="75057"/>
                  </a:lnTo>
                  <a:lnTo>
                    <a:pt x="248843" y="57899"/>
                  </a:lnTo>
                  <a:close/>
                </a:path>
                <a:path w="394970" h="335279">
                  <a:moveTo>
                    <a:pt x="248843" y="36423"/>
                  </a:moveTo>
                  <a:lnTo>
                    <a:pt x="233832" y="40716"/>
                  </a:lnTo>
                  <a:lnTo>
                    <a:pt x="233832" y="55753"/>
                  </a:lnTo>
                  <a:lnTo>
                    <a:pt x="248843" y="51473"/>
                  </a:lnTo>
                  <a:lnTo>
                    <a:pt x="248843" y="36423"/>
                  </a:lnTo>
                  <a:close/>
                </a:path>
                <a:path w="394970" h="335279">
                  <a:moveTo>
                    <a:pt x="266026" y="223075"/>
                  </a:moveTo>
                  <a:lnTo>
                    <a:pt x="253123" y="227393"/>
                  </a:lnTo>
                  <a:lnTo>
                    <a:pt x="253123" y="242392"/>
                  </a:lnTo>
                  <a:lnTo>
                    <a:pt x="266026" y="238125"/>
                  </a:lnTo>
                  <a:lnTo>
                    <a:pt x="266026" y="223075"/>
                  </a:lnTo>
                  <a:close/>
                </a:path>
                <a:path w="394970" h="335279">
                  <a:moveTo>
                    <a:pt x="266026" y="199491"/>
                  </a:moveTo>
                  <a:lnTo>
                    <a:pt x="253123" y="203796"/>
                  </a:lnTo>
                  <a:lnTo>
                    <a:pt x="253123" y="220954"/>
                  </a:lnTo>
                  <a:lnTo>
                    <a:pt x="266026" y="216636"/>
                  </a:lnTo>
                  <a:lnTo>
                    <a:pt x="266026" y="199491"/>
                  </a:lnTo>
                  <a:close/>
                </a:path>
                <a:path w="394970" h="335279">
                  <a:moveTo>
                    <a:pt x="266026" y="96532"/>
                  </a:moveTo>
                  <a:lnTo>
                    <a:pt x="253123" y="98653"/>
                  </a:lnTo>
                  <a:lnTo>
                    <a:pt x="253123" y="115811"/>
                  </a:lnTo>
                  <a:lnTo>
                    <a:pt x="266026" y="111544"/>
                  </a:lnTo>
                  <a:lnTo>
                    <a:pt x="266026" y="96532"/>
                  </a:lnTo>
                  <a:close/>
                </a:path>
                <a:path w="394970" h="335279">
                  <a:moveTo>
                    <a:pt x="266026" y="75057"/>
                  </a:moveTo>
                  <a:lnTo>
                    <a:pt x="253123" y="77216"/>
                  </a:lnTo>
                  <a:lnTo>
                    <a:pt x="253123" y="94373"/>
                  </a:lnTo>
                  <a:lnTo>
                    <a:pt x="266026" y="90068"/>
                  </a:lnTo>
                  <a:lnTo>
                    <a:pt x="266026" y="75057"/>
                  </a:lnTo>
                  <a:close/>
                </a:path>
                <a:path w="394970" h="335279">
                  <a:moveTo>
                    <a:pt x="266026" y="53619"/>
                  </a:moveTo>
                  <a:lnTo>
                    <a:pt x="253123" y="55753"/>
                  </a:lnTo>
                  <a:lnTo>
                    <a:pt x="253123" y="72910"/>
                  </a:lnTo>
                  <a:lnTo>
                    <a:pt x="266026" y="68618"/>
                  </a:lnTo>
                  <a:lnTo>
                    <a:pt x="266026" y="53619"/>
                  </a:lnTo>
                  <a:close/>
                </a:path>
                <a:path w="394970" h="335279">
                  <a:moveTo>
                    <a:pt x="266026" y="32181"/>
                  </a:moveTo>
                  <a:lnTo>
                    <a:pt x="253123" y="34340"/>
                  </a:lnTo>
                  <a:lnTo>
                    <a:pt x="253123" y="51473"/>
                  </a:lnTo>
                  <a:lnTo>
                    <a:pt x="266026" y="47193"/>
                  </a:lnTo>
                  <a:lnTo>
                    <a:pt x="266026" y="32181"/>
                  </a:lnTo>
                  <a:close/>
                </a:path>
                <a:path w="394970" h="335279">
                  <a:moveTo>
                    <a:pt x="285356" y="216636"/>
                  </a:moveTo>
                  <a:lnTo>
                    <a:pt x="270319" y="220954"/>
                  </a:lnTo>
                  <a:lnTo>
                    <a:pt x="270319" y="238125"/>
                  </a:lnTo>
                  <a:lnTo>
                    <a:pt x="285356" y="233832"/>
                  </a:lnTo>
                  <a:lnTo>
                    <a:pt x="285356" y="216636"/>
                  </a:lnTo>
                  <a:close/>
                </a:path>
                <a:path w="394970" h="335279">
                  <a:moveTo>
                    <a:pt x="285356" y="195199"/>
                  </a:moveTo>
                  <a:lnTo>
                    <a:pt x="270319" y="199491"/>
                  </a:lnTo>
                  <a:lnTo>
                    <a:pt x="270319" y="216636"/>
                  </a:lnTo>
                  <a:lnTo>
                    <a:pt x="285356" y="212382"/>
                  </a:lnTo>
                  <a:lnTo>
                    <a:pt x="285356" y="195199"/>
                  </a:lnTo>
                  <a:close/>
                </a:path>
                <a:path w="394970" h="335279">
                  <a:moveTo>
                    <a:pt x="285356" y="92227"/>
                  </a:moveTo>
                  <a:lnTo>
                    <a:pt x="270319" y="94373"/>
                  </a:lnTo>
                  <a:lnTo>
                    <a:pt x="270319" y="111544"/>
                  </a:lnTo>
                  <a:lnTo>
                    <a:pt x="285356" y="107251"/>
                  </a:lnTo>
                  <a:lnTo>
                    <a:pt x="285356" y="92227"/>
                  </a:lnTo>
                  <a:close/>
                </a:path>
                <a:path w="394970" h="335279">
                  <a:moveTo>
                    <a:pt x="285356" y="70789"/>
                  </a:moveTo>
                  <a:lnTo>
                    <a:pt x="270319" y="72910"/>
                  </a:lnTo>
                  <a:lnTo>
                    <a:pt x="270319" y="90068"/>
                  </a:lnTo>
                  <a:lnTo>
                    <a:pt x="285356" y="85813"/>
                  </a:lnTo>
                  <a:lnTo>
                    <a:pt x="285356" y="70789"/>
                  </a:lnTo>
                  <a:close/>
                </a:path>
                <a:path w="394970" h="335279">
                  <a:moveTo>
                    <a:pt x="285356" y="47193"/>
                  </a:moveTo>
                  <a:lnTo>
                    <a:pt x="270319" y="51473"/>
                  </a:lnTo>
                  <a:lnTo>
                    <a:pt x="270319" y="68618"/>
                  </a:lnTo>
                  <a:lnTo>
                    <a:pt x="285356" y="64338"/>
                  </a:lnTo>
                  <a:lnTo>
                    <a:pt x="285356" y="47193"/>
                  </a:lnTo>
                  <a:close/>
                </a:path>
                <a:path w="394970" h="335279">
                  <a:moveTo>
                    <a:pt x="285356" y="27863"/>
                  </a:moveTo>
                  <a:lnTo>
                    <a:pt x="270319" y="30022"/>
                  </a:lnTo>
                  <a:lnTo>
                    <a:pt x="270319" y="47193"/>
                  </a:lnTo>
                  <a:lnTo>
                    <a:pt x="285356" y="42875"/>
                  </a:lnTo>
                  <a:lnTo>
                    <a:pt x="285356" y="27863"/>
                  </a:lnTo>
                  <a:close/>
                </a:path>
                <a:path w="394970" h="335279">
                  <a:moveTo>
                    <a:pt x="304660" y="212382"/>
                  </a:moveTo>
                  <a:lnTo>
                    <a:pt x="289636" y="216636"/>
                  </a:lnTo>
                  <a:lnTo>
                    <a:pt x="289636" y="231673"/>
                  </a:lnTo>
                  <a:lnTo>
                    <a:pt x="304660" y="229527"/>
                  </a:lnTo>
                  <a:lnTo>
                    <a:pt x="304660" y="212382"/>
                  </a:lnTo>
                  <a:close/>
                </a:path>
                <a:path w="394970" h="335279">
                  <a:moveTo>
                    <a:pt x="304660" y="190919"/>
                  </a:moveTo>
                  <a:lnTo>
                    <a:pt x="289636" y="195199"/>
                  </a:lnTo>
                  <a:lnTo>
                    <a:pt x="289636" y="210235"/>
                  </a:lnTo>
                  <a:lnTo>
                    <a:pt x="304660" y="205968"/>
                  </a:lnTo>
                  <a:lnTo>
                    <a:pt x="304660" y="190919"/>
                  </a:lnTo>
                  <a:close/>
                </a:path>
                <a:path w="394970" h="335279">
                  <a:moveTo>
                    <a:pt x="304660" y="85813"/>
                  </a:moveTo>
                  <a:lnTo>
                    <a:pt x="289636" y="90068"/>
                  </a:lnTo>
                  <a:lnTo>
                    <a:pt x="289636" y="107251"/>
                  </a:lnTo>
                  <a:lnTo>
                    <a:pt x="304660" y="102946"/>
                  </a:lnTo>
                  <a:lnTo>
                    <a:pt x="304660" y="85813"/>
                  </a:lnTo>
                  <a:close/>
                </a:path>
                <a:path w="394970" h="335279">
                  <a:moveTo>
                    <a:pt x="304660" y="64338"/>
                  </a:moveTo>
                  <a:lnTo>
                    <a:pt x="289636" y="68618"/>
                  </a:lnTo>
                  <a:lnTo>
                    <a:pt x="289636" y="85813"/>
                  </a:lnTo>
                  <a:lnTo>
                    <a:pt x="304660" y="81534"/>
                  </a:lnTo>
                  <a:lnTo>
                    <a:pt x="304660" y="64338"/>
                  </a:lnTo>
                  <a:close/>
                </a:path>
                <a:path w="394970" h="335279">
                  <a:moveTo>
                    <a:pt x="304660" y="45021"/>
                  </a:moveTo>
                  <a:lnTo>
                    <a:pt x="289636" y="47193"/>
                  </a:lnTo>
                  <a:lnTo>
                    <a:pt x="289636" y="62204"/>
                  </a:lnTo>
                  <a:lnTo>
                    <a:pt x="304660" y="60058"/>
                  </a:lnTo>
                  <a:lnTo>
                    <a:pt x="304660" y="45021"/>
                  </a:lnTo>
                  <a:close/>
                </a:path>
                <a:path w="394970" h="335279">
                  <a:moveTo>
                    <a:pt x="304660" y="21424"/>
                  </a:moveTo>
                  <a:lnTo>
                    <a:pt x="289636" y="25704"/>
                  </a:lnTo>
                  <a:lnTo>
                    <a:pt x="289636" y="42875"/>
                  </a:lnTo>
                  <a:lnTo>
                    <a:pt x="304660" y="38595"/>
                  </a:lnTo>
                  <a:lnTo>
                    <a:pt x="304660" y="21424"/>
                  </a:lnTo>
                  <a:close/>
                </a:path>
                <a:path w="394970" h="335279">
                  <a:moveTo>
                    <a:pt x="321779" y="208089"/>
                  </a:moveTo>
                  <a:lnTo>
                    <a:pt x="308978" y="210235"/>
                  </a:lnTo>
                  <a:lnTo>
                    <a:pt x="308978" y="227393"/>
                  </a:lnTo>
                  <a:lnTo>
                    <a:pt x="321779" y="223075"/>
                  </a:lnTo>
                  <a:lnTo>
                    <a:pt x="321779" y="208089"/>
                  </a:lnTo>
                  <a:close/>
                </a:path>
                <a:path w="394970" h="335279">
                  <a:moveTo>
                    <a:pt x="321779" y="184480"/>
                  </a:moveTo>
                  <a:lnTo>
                    <a:pt x="308978" y="188772"/>
                  </a:lnTo>
                  <a:lnTo>
                    <a:pt x="308978" y="205968"/>
                  </a:lnTo>
                  <a:lnTo>
                    <a:pt x="321779" y="201637"/>
                  </a:lnTo>
                  <a:lnTo>
                    <a:pt x="321779" y="184480"/>
                  </a:lnTo>
                  <a:close/>
                </a:path>
                <a:path w="394970" h="335279">
                  <a:moveTo>
                    <a:pt x="321779" y="81534"/>
                  </a:moveTo>
                  <a:lnTo>
                    <a:pt x="308978" y="85813"/>
                  </a:lnTo>
                  <a:lnTo>
                    <a:pt x="308978" y="100812"/>
                  </a:lnTo>
                  <a:lnTo>
                    <a:pt x="321779" y="96532"/>
                  </a:lnTo>
                  <a:lnTo>
                    <a:pt x="321779" y="81534"/>
                  </a:lnTo>
                  <a:close/>
                </a:path>
                <a:path w="394970" h="335279">
                  <a:moveTo>
                    <a:pt x="321779" y="60058"/>
                  </a:moveTo>
                  <a:lnTo>
                    <a:pt x="308978" y="64338"/>
                  </a:lnTo>
                  <a:lnTo>
                    <a:pt x="308978" y="79387"/>
                  </a:lnTo>
                  <a:lnTo>
                    <a:pt x="321779" y="77216"/>
                  </a:lnTo>
                  <a:lnTo>
                    <a:pt x="321779" y="60058"/>
                  </a:lnTo>
                  <a:close/>
                </a:path>
                <a:path w="394970" h="335279">
                  <a:moveTo>
                    <a:pt x="321779" y="38595"/>
                  </a:moveTo>
                  <a:lnTo>
                    <a:pt x="308978" y="42875"/>
                  </a:lnTo>
                  <a:lnTo>
                    <a:pt x="308978" y="60058"/>
                  </a:lnTo>
                  <a:lnTo>
                    <a:pt x="321779" y="55753"/>
                  </a:lnTo>
                  <a:lnTo>
                    <a:pt x="321779" y="38595"/>
                  </a:lnTo>
                  <a:close/>
                </a:path>
                <a:path w="394970" h="335279">
                  <a:moveTo>
                    <a:pt x="321779" y="17183"/>
                  </a:moveTo>
                  <a:lnTo>
                    <a:pt x="308978" y="21424"/>
                  </a:lnTo>
                  <a:lnTo>
                    <a:pt x="308978" y="36423"/>
                  </a:lnTo>
                  <a:lnTo>
                    <a:pt x="321779" y="34340"/>
                  </a:lnTo>
                  <a:lnTo>
                    <a:pt x="321779" y="17183"/>
                  </a:lnTo>
                  <a:close/>
                </a:path>
                <a:path w="394970" h="335279">
                  <a:moveTo>
                    <a:pt x="341147" y="201637"/>
                  </a:moveTo>
                  <a:lnTo>
                    <a:pt x="326110" y="205968"/>
                  </a:lnTo>
                  <a:lnTo>
                    <a:pt x="326110" y="220954"/>
                  </a:lnTo>
                  <a:lnTo>
                    <a:pt x="341147" y="218795"/>
                  </a:lnTo>
                  <a:lnTo>
                    <a:pt x="341147" y="201637"/>
                  </a:lnTo>
                  <a:close/>
                </a:path>
                <a:path w="394970" h="335279">
                  <a:moveTo>
                    <a:pt x="341147" y="180187"/>
                  </a:moveTo>
                  <a:lnTo>
                    <a:pt x="326110" y="184480"/>
                  </a:lnTo>
                  <a:lnTo>
                    <a:pt x="326110" y="199491"/>
                  </a:lnTo>
                  <a:lnTo>
                    <a:pt x="341147" y="197370"/>
                  </a:lnTo>
                  <a:lnTo>
                    <a:pt x="341147" y="180187"/>
                  </a:lnTo>
                  <a:close/>
                </a:path>
                <a:path w="394970" h="335279">
                  <a:moveTo>
                    <a:pt x="341147" y="77216"/>
                  </a:moveTo>
                  <a:lnTo>
                    <a:pt x="326110" y="79387"/>
                  </a:lnTo>
                  <a:lnTo>
                    <a:pt x="326110" y="96532"/>
                  </a:lnTo>
                  <a:lnTo>
                    <a:pt x="341147" y="94373"/>
                  </a:lnTo>
                  <a:lnTo>
                    <a:pt x="341147" y="77216"/>
                  </a:lnTo>
                  <a:close/>
                </a:path>
                <a:path w="394970" h="335279">
                  <a:moveTo>
                    <a:pt x="341147" y="55753"/>
                  </a:moveTo>
                  <a:lnTo>
                    <a:pt x="326110" y="60058"/>
                  </a:lnTo>
                  <a:lnTo>
                    <a:pt x="326110" y="75057"/>
                  </a:lnTo>
                  <a:lnTo>
                    <a:pt x="341147" y="72910"/>
                  </a:lnTo>
                  <a:lnTo>
                    <a:pt x="341147" y="55753"/>
                  </a:lnTo>
                  <a:close/>
                </a:path>
                <a:path w="394970" h="335279">
                  <a:moveTo>
                    <a:pt x="341147" y="34340"/>
                  </a:moveTo>
                  <a:lnTo>
                    <a:pt x="326110" y="38595"/>
                  </a:lnTo>
                  <a:lnTo>
                    <a:pt x="326110" y="53619"/>
                  </a:lnTo>
                  <a:lnTo>
                    <a:pt x="341147" y="49352"/>
                  </a:lnTo>
                  <a:lnTo>
                    <a:pt x="341147" y="34340"/>
                  </a:lnTo>
                  <a:close/>
                </a:path>
                <a:path w="394970" h="335279">
                  <a:moveTo>
                    <a:pt x="341147" y="12877"/>
                  </a:moveTo>
                  <a:lnTo>
                    <a:pt x="326110" y="17183"/>
                  </a:lnTo>
                  <a:lnTo>
                    <a:pt x="326110" y="32181"/>
                  </a:lnTo>
                  <a:lnTo>
                    <a:pt x="341147" y="30022"/>
                  </a:lnTo>
                  <a:lnTo>
                    <a:pt x="341147" y="12877"/>
                  </a:lnTo>
                  <a:close/>
                </a:path>
                <a:path w="394970" h="335279">
                  <a:moveTo>
                    <a:pt x="360426" y="197370"/>
                  </a:moveTo>
                  <a:lnTo>
                    <a:pt x="345414" y="199491"/>
                  </a:lnTo>
                  <a:lnTo>
                    <a:pt x="345414" y="216636"/>
                  </a:lnTo>
                  <a:lnTo>
                    <a:pt x="360426" y="214490"/>
                  </a:lnTo>
                  <a:lnTo>
                    <a:pt x="360426" y="197370"/>
                  </a:lnTo>
                  <a:close/>
                </a:path>
                <a:path w="394970" h="335279">
                  <a:moveTo>
                    <a:pt x="360426" y="175920"/>
                  </a:moveTo>
                  <a:lnTo>
                    <a:pt x="345414" y="180187"/>
                  </a:lnTo>
                  <a:lnTo>
                    <a:pt x="345414" y="195199"/>
                  </a:lnTo>
                  <a:lnTo>
                    <a:pt x="360426" y="193078"/>
                  </a:lnTo>
                  <a:lnTo>
                    <a:pt x="360426" y="175920"/>
                  </a:lnTo>
                  <a:close/>
                </a:path>
                <a:path w="394970" h="335279">
                  <a:moveTo>
                    <a:pt x="360426" y="72910"/>
                  </a:moveTo>
                  <a:lnTo>
                    <a:pt x="345414" y="77216"/>
                  </a:lnTo>
                  <a:lnTo>
                    <a:pt x="345414" y="92227"/>
                  </a:lnTo>
                  <a:lnTo>
                    <a:pt x="360426" y="87909"/>
                  </a:lnTo>
                  <a:lnTo>
                    <a:pt x="360426" y="72910"/>
                  </a:lnTo>
                  <a:close/>
                </a:path>
                <a:path w="394970" h="335279">
                  <a:moveTo>
                    <a:pt x="360426" y="51473"/>
                  </a:moveTo>
                  <a:lnTo>
                    <a:pt x="345414" y="53619"/>
                  </a:lnTo>
                  <a:lnTo>
                    <a:pt x="345414" y="70789"/>
                  </a:lnTo>
                  <a:lnTo>
                    <a:pt x="360426" y="66497"/>
                  </a:lnTo>
                  <a:lnTo>
                    <a:pt x="360426" y="51473"/>
                  </a:lnTo>
                  <a:close/>
                </a:path>
                <a:path w="394970" h="335279">
                  <a:moveTo>
                    <a:pt x="360426" y="30022"/>
                  </a:moveTo>
                  <a:lnTo>
                    <a:pt x="345414" y="32181"/>
                  </a:lnTo>
                  <a:lnTo>
                    <a:pt x="345414" y="49352"/>
                  </a:lnTo>
                  <a:lnTo>
                    <a:pt x="360426" y="47193"/>
                  </a:lnTo>
                  <a:lnTo>
                    <a:pt x="360426" y="30022"/>
                  </a:lnTo>
                  <a:close/>
                </a:path>
                <a:path w="394970" h="335279">
                  <a:moveTo>
                    <a:pt x="360426" y="8559"/>
                  </a:moveTo>
                  <a:lnTo>
                    <a:pt x="345414" y="12877"/>
                  </a:lnTo>
                  <a:lnTo>
                    <a:pt x="345414" y="27863"/>
                  </a:lnTo>
                  <a:lnTo>
                    <a:pt x="360426" y="25704"/>
                  </a:lnTo>
                  <a:lnTo>
                    <a:pt x="360426" y="8559"/>
                  </a:lnTo>
                  <a:close/>
                </a:path>
                <a:path w="394970" h="335279">
                  <a:moveTo>
                    <a:pt x="377609" y="193078"/>
                  </a:moveTo>
                  <a:lnTo>
                    <a:pt x="364718" y="195199"/>
                  </a:lnTo>
                  <a:lnTo>
                    <a:pt x="364718" y="212382"/>
                  </a:lnTo>
                  <a:lnTo>
                    <a:pt x="377609" y="208089"/>
                  </a:lnTo>
                  <a:lnTo>
                    <a:pt x="377609" y="193078"/>
                  </a:lnTo>
                  <a:close/>
                </a:path>
                <a:path w="394970" h="335279">
                  <a:moveTo>
                    <a:pt x="377609" y="171602"/>
                  </a:moveTo>
                  <a:lnTo>
                    <a:pt x="364718" y="173761"/>
                  </a:lnTo>
                  <a:lnTo>
                    <a:pt x="364718" y="190919"/>
                  </a:lnTo>
                  <a:lnTo>
                    <a:pt x="377609" y="186639"/>
                  </a:lnTo>
                  <a:lnTo>
                    <a:pt x="377609" y="171602"/>
                  </a:lnTo>
                  <a:close/>
                </a:path>
                <a:path w="394970" h="335279">
                  <a:moveTo>
                    <a:pt x="377609" y="66497"/>
                  </a:moveTo>
                  <a:lnTo>
                    <a:pt x="364718" y="70789"/>
                  </a:lnTo>
                  <a:lnTo>
                    <a:pt x="364718" y="87909"/>
                  </a:lnTo>
                  <a:lnTo>
                    <a:pt x="377609" y="83654"/>
                  </a:lnTo>
                  <a:lnTo>
                    <a:pt x="377609" y="66497"/>
                  </a:lnTo>
                  <a:close/>
                </a:path>
                <a:path w="394970" h="335279">
                  <a:moveTo>
                    <a:pt x="377609" y="47193"/>
                  </a:moveTo>
                  <a:lnTo>
                    <a:pt x="364718" y="49352"/>
                  </a:lnTo>
                  <a:lnTo>
                    <a:pt x="364718" y="66497"/>
                  </a:lnTo>
                  <a:lnTo>
                    <a:pt x="377609" y="62204"/>
                  </a:lnTo>
                  <a:lnTo>
                    <a:pt x="377609" y="47193"/>
                  </a:lnTo>
                  <a:close/>
                </a:path>
                <a:path w="394970" h="335279">
                  <a:moveTo>
                    <a:pt x="377609" y="25704"/>
                  </a:moveTo>
                  <a:lnTo>
                    <a:pt x="364718" y="30022"/>
                  </a:lnTo>
                  <a:lnTo>
                    <a:pt x="364718" y="45021"/>
                  </a:lnTo>
                  <a:lnTo>
                    <a:pt x="377609" y="40716"/>
                  </a:lnTo>
                  <a:lnTo>
                    <a:pt x="377609" y="25704"/>
                  </a:lnTo>
                  <a:close/>
                </a:path>
                <a:path w="394970" h="335279">
                  <a:moveTo>
                    <a:pt x="377609" y="4279"/>
                  </a:moveTo>
                  <a:lnTo>
                    <a:pt x="364718" y="8559"/>
                  </a:lnTo>
                  <a:lnTo>
                    <a:pt x="364718" y="23583"/>
                  </a:lnTo>
                  <a:lnTo>
                    <a:pt x="377609" y="19304"/>
                  </a:lnTo>
                  <a:lnTo>
                    <a:pt x="377609" y="4279"/>
                  </a:lnTo>
                  <a:close/>
                </a:path>
                <a:path w="394970" h="335279">
                  <a:moveTo>
                    <a:pt x="394741" y="186639"/>
                  </a:moveTo>
                  <a:lnTo>
                    <a:pt x="381901" y="190919"/>
                  </a:lnTo>
                  <a:lnTo>
                    <a:pt x="381901" y="205968"/>
                  </a:lnTo>
                  <a:lnTo>
                    <a:pt x="394741" y="203796"/>
                  </a:lnTo>
                  <a:lnTo>
                    <a:pt x="394741" y="186639"/>
                  </a:lnTo>
                  <a:close/>
                </a:path>
                <a:path w="394970" h="335279">
                  <a:moveTo>
                    <a:pt x="394741" y="169456"/>
                  </a:moveTo>
                  <a:lnTo>
                    <a:pt x="381901" y="171602"/>
                  </a:lnTo>
                  <a:lnTo>
                    <a:pt x="381901" y="184480"/>
                  </a:lnTo>
                  <a:lnTo>
                    <a:pt x="394741" y="182321"/>
                  </a:lnTo>
                  <a:lnTo>
                    <a:pt x="394741" y="169456"/>
                  </a:lnTo>
                  <a:close/>
                </a:path>
                <a:path w="394970" h="335279">
                  <a:moveTo>
                    <a:pt x="394741" y="62204"/>
                  </a:moveTo>
                  <a:lnTo>
                    <a:pt x="381901" y="66497"/>
                  </a:lnTo>
                  <a:lnTo>
                    <a:pt x="381901" y="81534"/>
                  </a:lnTo>
                  <a:lnTo>
                    <a:pt x="394741" y="79387"/>
                  </a:lnTo>
                  <a:lnTo>
                    <a:pt x="394741" y="62204"/>
                  </a:lnTo>
                  <a:close/>
                </a:path>
                <a:path w="394970" h="335279">
                  <a:moveTo>
                    <a:pt x="394741" y="42875"/>
                  </a:moveTo>
                  <a:lnTo>
                    <a:pt x="381901" y="45021"/>
                  </a:lnTo>
                  <a:lnTo>
                    <a:pt x="381901" y="62204"/>
                  </a:lnTo>
                  <a:lnTo>
                    <a:pt x="394741" y="57899"/>
                  </a:lnTo>
                  <a:lnTo>
                    <a:pt x="394741" y="42875"/>
                  </a:lnTo>
                  <a:close/>
                </a:path>
                <a:path w="394970" h="335279">
                  <a:moveTo>
                    <a:pt x="394741" y="21424"/>
                  </a:moveTo>
                  <a:lnTo>
                    <a:pt x="381901" y="23583"/>
                  </a:lnTo>
                  <a:lnTo>
                    <a:pt x="381901" y="40716"/>
                  </a:lnTo>
                  <a:lnTo>
                    <a:pt x="394741" y="36423"/>
                  </a:lnTo>
                  <a:lnTo>
                    <a:pt x="394741" y="21424"/>
                  </a:lnTo>
                  <a:close/>
                </a:path>
                <a:path w="394970" h="335279">
                  <a:moveTo>
                    <a:pt x="394741" y="0"/>
                  </a:moveTo>
                  <a:lnTo>
                    <a:pt x="381901" y="2159"/>
                  </a:lnTo>
                  <a:lnTo>
                    <a:pt x="381901" y="19304"/>
                  </a:lnTo>
                  <a:lnTo>
                    <a:pt x="394741" y="15011"/>
                  </a:lnTo>
                  <a:lnTo>
                    <a:pt x="3947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141025" y="7195387"/>
              <a:ext cx="191135" cy="285750"/>
            </a:xfrm>
            <a:custGeom>
              <a:avLst/>
              <a:gdLst/>
              <a:ahLst/>
              <a:cxnLst/>
              <a:rect l="l" t="t" r="r" b="b"/>
              <a:pathLst>
                <a:path w="191135" h="285750">
                  <a:moveTo>
                    <a:pt x="14998" y="263867"/>
                  </a:moveTo>
                  <a:lnTo>
                    <a:pt x="0" y="268147"/>
                  </a:lnTo>
                  <a:lnTo>
                    <a:pt x="0" y="285330"/>
                  </a:lnTo>
                  <a:lnTo>
                    <a:pt x="14998" y="281025"/>
                  </a:lnTo>
                  <a:lnTo>
                    <a:pt x="14998" y="263867"/>
                  </a:lnTo>
                  <a:close/>
                </a:path>
                <a:path w="191135" h="285750">
                  <a:moveTo>
                    <a:pt x="14998" y="242404"/>
                  </a:moveTo>
                  <a:lnTo>
                    <a:pt x="0" y="244525"/>
                  </a:lnTo>
                  <a:lnTo>
                    <a:pt x="0" y="261708"/>
                  </a:lnTo>
                  <a:lnTo>
                    <a:pt x="14998" y="259549"/>
                  </a:lnTo>
                  <a:lnTo>
                    <a:pt x="14998" y="242404"/>
                  </a:lnTo>
                  <a:close/>
                </a:path>
                <a:path w="191135" h="285750">
                  <a:moveTo>
                    <a:pt x="14998" y="218821"/>
                  </a:moveTo>
                  <a:lnTo>
                    <a:pt x="0" y="223075"/>
                  </a:lnTo>
                  <a:lnTo>
                    <a:pt x="0" y="240233"/>
                  </a:lnTo>
                  <a:lnTo>
                    <a:pt x="14998" y="235966"/>
                  </a:lnTo>
                  <a:lnTo>
                    <a:pt x="14998" y="218821"/>
                  </a:lnTo>
                  <a:close/>
                </a:path>
                <a:path w="191135" h="285750">
                  <a:moveTo>
                    <a:pt x="14998" y="197332"/>
                  </a:moveTo>
                  <a:lnTo>
                    <a:pt x="0" y="201637"/>
                  </a:lnTo>
                  <a:lnTo>
                    <a:pt x="0" y="218821"/>
                  </a:lnTo>
                  <a:lnTo>
                    <a:pt x="14998" y="214515"/>
                  </a:lnTo>
                  <a:lnTo>
                    <a:pt x="14998" y="197332"/>
                  </a:lnTo>
                  <a:close/>
                </a:path>
                <a:path w="191135" h="285750">
                  <a:moveTo>
                    <a:pt x="14998" y="175882"/>
                  </a:moveTo>
                  <a:lnTo>
                    <a:pt x="0" y="180174"/>
                  </a:lnTo>
                  <a:lnTo>
                    <a:pt x="0" y="197332"/>
                  </a:lnTo>
                  <a:lnTo>
                    <a:pt x="14998" y="193040"/>
                  </a:lnTo>
                  <a:lnTo>
                    <a:pt x="14998" y="175882"/>
                  </a:lnTo>
                  <a:close/>
                </a:path>
                <a:path w="191135" h="285750">
                  <a:moveTo>
                    <a:pt x="14998" y="152285"/>
                  </a:moveTo>
                  <a:lnTo>
                    <a:pt x="0" y="156616"/>
                  </a:lnTo>
                  <a:lnTo>
                    <a:pt x="0" y="173723"/>
                  </a:lnTo>
                  <a:lnTo>
                    <a:pt x="14998" y="169443"/>
                  </a:lnTo>
                  <a:lnTo>
                    <a:pt x="14998" y="152285"/>
                  </a:lnTo>
                  <a:close/>
                </a:path>
                <a:path w="191135" h="285750">
                  <a:moveTo>
                    <a:pt x="14998" y="66459"/>
                  </a:moveTo>
                  <a:lnTo>
                    <a:pt x="0" y="70751"/>
                  </a:lnTo>
                  <a:lnTo>
                    <a:pt x="0" y="87934"/>
                  </a:lnTo>
                  <a:lnTo>
                    <a:pt x="14998" y="83654"/>
                  </a:lnTo>
                  <a:lnTo>
                    <a:pt x="14998" y="66459"/>
                  </a:lnTo>
                  <a:close/>
                </a:path>
                <a:path w="191135" h="285750">
                  <a:moveTo>
                    <a:pt x="14998" y="45021"/>
                  </a:moveTo>
                  <a:lnTo>
                    <a:pt x="0" y="49301"/>
                  </a:lnTo>
                  <a:lnTo>
                    <a:pt x="0" y="64338"/>
                  </a:lnTo>
                  <a:lnTo>
                    <a:pt x="14998" y="62191"/>
                  </a:lnTo>
                  <a:lnTo>
                    <a:pt x="14998" y="45021"/>
                  </a:lnTo>
                  <a:close/>
                </a:path>
                <a:path w="191135" h="285750">
                  <a:moveTo>
                    <a:pt x="34315" y="257416"/>
                  </a:moveTo>
                  <a:lnTo>
                    <a:pt x="19316" y="261708"/>
                  </a:lnTo>
                  <a:lnTo>
                    <a:pt x="19316" y="278866"/>
                  </a:lnTo>
                  <a:lnTo>
                    <a:pt x="34315" y="274561"/>
                  </a:lnTo>
                  <a:lnTo>
                    <a:pt x="34315" y="257416"/>
                  </a:lnTo>
                  <a:close/>
                </a:path>
                <a:path w="191135" h="285750">
                  <a:moveTo>
                    <a:pt x="34315" y="235966"/>
                  </a:moveTo>
                  <a:lnTo>
                    <a:pt x="19316" y="240233"/>
                  </a:lnTo>
                  <a:lnTo>
                    <a:pt x="19316" y="257416"/>
                  </a:lnTo>
                  <a:lnTo>
                    <a:pt x="34315" y="253149"/>
                  </a:lnTo>
                  <a:lnTo>
                    <a:pt x="34315" y="235966"/>
                  </a:lnTo>
                  <a:close/>
                </a:path>
                <a:path w="191135" h="285750">
                  <a:moveTo>
                    <a:pt x="34315" y="214515"/>
                  </a:moveTo>
                  <a:lnTo>
                    <a:pt x="19316" y="218821"/>
                  </a:lnTo>
                  <a:lnTo>
                    <a:pt x="19316" y="233832"/>
                  </a:lnTo>
                  <a:lnTo>
                    <a:pt x="34315" y="229514"/>
                  </a:lnTo>
                  <a:lnTo>
                    <a:pt x="34315" y="214515"/>
                  </a:lnTo>
                  <a:close/>
                </a:path>
                <a:path w="191135" h="285750">
                  <a:moveTo>
                    <a:pt x="34315" y="193040"/>
                  </a:moveTo>
                  <a:lnTo>
                    <a:pt x="19316" y="197332"/>
                  </a:lnTo>
                  <a:lnTo>
                    <a:pt x="19316" y="212356"/>
                  </a:lnTo>
                  <a:lnTo>
                    <a:pt x="34315" y="208076"/>
                  </a:lnTo>
                  <a:lnTo>
                    <a:pt x="34315" y="193040"/>
                  </a:lnTo>
                  <a:close/>
                </a:path>
                <a:path w="191135" h="285750">
                  <a:moveTo>
                    <a:pt x="34315" y="169443"/>
                  </a:moveTo>
                  <a:lnTo>
                    <a:pt x="19316" y="173723"/>
                  </a:lnTo>
                  <a:lnTo>
                    <a:pt x="19316" y="190919"/>
                  </a:lnTo>
                  <a:lnTo>
                    <a:pt x="34315" y="186613"/>
                  </a:lnTo>
                  <a:lnTo>
                    <a:pt x="34315" y="169443"/>
                  </a:lnTo>
                  <a:close/>
                </a:path>
                <a:path w="191135" h="285750">
                  <a:moveTo>
                    <a:pt x="34315" y="148018"/>
                  </a:moveTo>
                  <a:lnTo>
                    <a:pt x="19316" y="152285"/>
                  </a:lnTo>
                  <a:lnTo>
                    <a:pt x="19316" y="167284"/>
                  </a:lnTo>
                  <a:lnTo>
                    <a:pt x="34315" y="165138"/>
                  </a:lnTo>
                  <a:lnTo>
                    <a:pt x="34315" y="148018"/>
                  </a:lnTo>
                  <a:close/>
                </a:path>
                <a:path w="191135" h="285750">
                  <a:moveTo>
                    <a:pt x="34315" y="40716"/>
                  </a:moveTo>
                  <a:lnTo>
                    <a:pt x="19316" y="45021"/>
                  </a:lnTo>
                  <a:lnTo>
                    <a:pt x="19316" y="60032"/>
                  </a:lnTo>
                  <a:lnTo>
                    <a:pt x="34315" y="57899"/>
                  </a:lnTo>
                  <a:lnTo>
                    <a:pt x="34315" y="40716"/>
                  </a:lnTo>
                  <a:close/>
                </a:path>
                <a:path w="191135" h="285750">
                  <a:moveTo>
                    <a:pt x="53632" y="253149"/>
                  </a:moveTo>
                  <a:lnTo>
                    <a:pt x="38620" y="257416"/>
                  </a:lnTo>
                  <a:lnTo>
                    <a:pt x="38620" y="274561"/>
                  </a:lnTo>
                  <a:lnTo>
                    <a:pt x="53632" y="270306"/>
                  </a:lnTo>
                  <a:lnTo>
                    <a:pt x="53632" y="253149"/>
                  </a:lnTo>
                  <a:close/>
                </a:path>
                <a:path w="191135" h="285750">
                  <a:moveTo>
                    <a:pt x="53632" y="229514"/>
                  </a:moveTo>
                  <a:lnTo>
                    <a:pt x="38620" y="233832"/>
                  </a:lnTo>
                  <a:lnTo>
                    <a:pt x="38620" y="250952"/>
                  </a:lnTo>
                  <a:lnTo>
                    <a:pt x="53632" y="246672"/>
                  </a:lnTo>
                  <a:lnTo>
                    <a:pt x="53632" y="229514"/>
                  </a:lnTo>
                  <a:close/>
                </a:path>
                <a:path w="191135" h="285750">
                  <a:moveTo>
                    <a:pt x="53632" y="208076"/>
                  </a:moveTo>
                  <a:lnTo>
                    <a:pt x="38620" y="212356"/>
                  </a:lnTo>
                  <a:lnTo>
                    <a:pt x="38620" y="229514"/>
                  </a:lnTo>
                  <a:lnTo>
                    <a:pt x="53632" y="225234"/>
                  </a:lnTo>
                  <a:lnTo>
                    <a:pt x="53632" y="208076"/>
                  </a:lnTo>
                  <a:close/>
                </a:path>
                <a:path w="191135" h="285750">
                  <a:moveTo>
                    <a:pt x="53632" y="186613"/>
                  </a:moveTo>
                  <a:lnTo>
                    <a:pt x="38620" y="190919"/>
                  </a:lnTo>
                  <a:lnTo>
                    <a:pt x="38620" y="208076"/>
                  </a:lnTo>
                  <a:lnTo>
                    <a:pt x="53632" y="203771"/>
                  </a:lnTo>
                  <a:lnTo>
                    <a:pt x="53632" y="186613"/>
                  </a:lnTo>
                  <a:close/>
                </a:path>
                <a:path w="191135" h="285750">
                  <a:moveTo>
                    <a:pt x="53632" y="165138"/>
                  </a:moveTo>
                  <a:lnTo>
                    <a:pt x="38620" y="167284"/>
                  </a:lnTo>
                  <a:lnTo>
                    <a:pt x="38620" y="184480"/>
                  </a:lnTo>
                  <a:lnTo>
                    <a:pt x="53632" y="182321"/>
                  </a:lnTo>
                  <a:lnTo>
                    <a:pt x="53632" y="165138"/>
                  </a:lnTo>
                  <a:close/>
                </a:path>
                <a:path w="191135" h="285750">
                  <a:moveTo>
                    <a:pt x="53632" y="143725"/>
                  </a:moveTo>
                  <a:lnTo>
                    <a:pt x="38620" y="148018"/>
                  </a:lnTo>
                  <a:lnTo>
                    <a:pt x="38620" y="163029"/>
                  </a:lnTo>
                  <a:lnTo>
                    <a:pt x="53632" y="158737"/>
                  </a:lnTo>
                  <a:lnTo>
                    <a:pt x="53632" y="143725"/>
                  </a:lnTo>
                  <a:close/>
                </a:path>
                <a:path w="191135" h="285750">
                  <a:moveTo>
                    <a:pt x="53632" y="34302"/>
                  </a:moveTo>
                  <a:lnTo>
                    <a:pt x="38620" y="38557"/>
                  </a:lnTo>
                  <a:lnTo>
                    <a:pt x="38620" y="55740"/>
                  </a:lnTo>
                  <a:lnTo>
                    <a:pt x="53632" y="51460"/>
                  </a:lnTo>
                  <a:lnTo>
                    <a:pt x="53632" y="34302"/>
                  </a:lnTo>
                  <a:close/>
                </a:path>
                <a:path w="191135" h="285750">
                  <a:moveTo>
                    <a:pt x="75095" y="246672"/>
                  </a:moveTo>
                  <a:lnTo>
                    <a:pt x="60096" y="250952"/>
                  </a:lnTo>
                  <a:lnTo>
                    <a:pt x="60096" y="268147"/>
                  </a:lnTo>
                  <a:lnTo>
                    <a:pt x="75095" y="263867"/>
                  </a:lnTo>
                  <a:lnTo>
                    <a:pt x="75095" y="246672"/>
                  </a:lnTo>
                  <a:close/>
                </a:path>
                <a:path w="191135" h="285750">
                  <a:moveTo>
                    <a:pt x="75095" y="225234"/>
                  </a:moveTo>
                  <a:lnTo>
                    <a:pt x="60096" y="229514"/>
                  </a:lnTo>
                  <a:lnTo>
                    <a:pt x="60096" y="246672"/>
                  </a:lnTo>
                  <a:lnTo>
                    <a:pt x="75095" y="242404"/>
                  </a:lnTo>
                  <a:lnTo>
                    <a:pt x="75095" y="225234"/>
                  </a:lnTo>
                  <a:close/>
                </a:path>
                <a:path w="191135" h="285750">
                  <a:moveTo>
                    <a:pt x="75095" y="203771"/>
                  </a:moveTo>
                  <a:lnTo>
                    <a:pt x="60096" y="208076"/>
                  </a:lnTo>
                  <a:lnTo>
                    <a:pt x="60096" y="225234"/>
                  </a:lnTo>
                  <a:lnTo>
                    <a:pt x="75095" y="220954"/>
                  </a:lnTo>
                  <a:lnTo>
                    <a:pt x="75095" y="203771"/>
                  </a:lnTo>
                  <a:close/>
                </a:path>
                <a:path w="191135" h="285750">
                  <a:moveTo>
                    <a:pt x="75095" y="182321"/>
                  </a:moveTo>
                  <a:lnTo>
                    <a:pt x="60096" y="184480"/>
                  </a:lnTo>
                  <a:lnTo>
                    <a:pt x="60096" y="201637"/>
                  </a:lnTo>
                  <a:lnTo>
                    <a:pt x="75095" y="197332"/>
                  </a:lnTo>
                  <a:lnTo>
                    <a:pt x="75095" y="182321"/>
                  </a:lnTo>
                  <a:close/>
                </a:path>
                <a:path w="191135" h="285750">
                  <a:moveTo>
                    <a:pt x="75095" y="158737"/>
                  </a:moveTo>
                  <a:lnTo>
                    <a:pt x="60096" y="163029"/>
                  </a:lnTo>
                  <a:lnTo>
                    <a:pt x="60096" y="180174"/>
                  </a:lnTo>
                  <a:lnTo>
                    <a:pt x="75095" y="175882"/>
                  </a:lnTo>
                  <a:lnTo>
                    <a:pt x="75095" y="158737"/>
                  </a:lnTo>
                  <a:close/>
                </a:path>
                <a:path w="191135" h="285750">
                  <a:moveTo>
                    <a:pt x="75095" y="137287"/>
                  </a:moveTo>
                  <a:lnTo>
                    <a:pt x="60096" y="141566"/>
                  </a:lnTo>
                  <a:lnTo>
                    <a:pt x="60096" y="158737"/>
                  </a:lnTo>
                  <a:lnTo>
                    <a:pt x="75095" y="154444"/>
                  </a:lnTo>
                  <a:lnTo>
                    <a:pt x="75095" y="137287"/>
                  </a:lnTo>
                  <a:close/>
                </a:path>
                <a:path w="191135" h="285750">
                  <a:moveTo>
                    <a:pt x="75095" y="30035"/>
                  </a:moveTo>
                  <a:lnTo>
                    <a:pt x="60096" y="34302"/>
                  </a:lnTo>
                  <a:lnTo>
                    <a:pt x="60096" y="51460"/>
                  </a:lnTo>
                  <a:lnTo>
                    <a:pt x="75095" y="47180"/>
                  </a:lnTo>
                  <a:lnTo>
                    <a:pt x="75095" y="30035"/>
                  </a:lnTo>
                  <a:close/>
                </a:path>
                <a:path w="191135" h="285750">
                  <a:moveTo>
                    <a:pt x="94386" y="242404"/>
                  </a:moveTo>
                  <a:lnTo>
                    <a:pt x="79387" y="244525"/>
                  </a:lnTo>
                  <a:lnTo>
                    <a:pt x="79387" y="261708"/>
                  </a:lnTo>
                  <a:lnTo>
                    <a:pt x="94386" y="259549"/>
                  </a:lnTo>
                  <a:lnTo>
                    <a:pt x="94386" y="242404"/>
                  </a:lnTo>
                  <a:close/>
                </a:path>
                <a:path w="191135" h="285750">
                  <a:moveTo>
                    <a:pt x="94386" y="220954"/>
                  </a:moveTo>
                  <a:lnTo>
                    <a:pt x="79387" y="225234"/>
                  </a:lnTo>
                  <a:lnTo>
                    <a:pt x="79387" y="240233"/>
                  </a:lnTo>
                  <a:lnTo>
                    <a:pt x="94386" y="235966"/>
                  </a:lnTo>
                  <a:lnTo>
                    <a:pt x="94386" y="220954"/>
                  </a:lnTo>
                  <a:close/>
                </a:path>
                <a:path w="191135" h="285750">
                  <a:moveTo>
                    <a:pt x="94386" y="197332"/>
                  </a:moveTo>
                  <a:lnTo>
                    <a:pt x="79387" y="201637"/>
                  </a:lnTo>
                  <a:lnTo>
                    <a:pt x="79387" y="218821"/>
                  </a:lnTo>
                  <a:lnTo>
                    <a:pt x="94386" y="214515"/>
                  </a:lnTo>
                  <a:lnTo>
                    <a:pt x="94386" y="197332"/>
                  </a:lnTo>
                  <a:close/>
                </a:path>
                <a:path w="191135" h="285750">
                  <a:moveTo>
                    <a:pt x="94386" y="175882"/>
                  </a:moveTo>
                  <a:lnTo>
                    <a:pt x="79387" y="180174"/>
                  </a:lnTo>
                  <a:lnTo>
                    <a:pt x="79387" y="197332"/>
                  </a:lnTo>
                  <a:lnTo>
                    <a:pt x="94386" y="193040"/>
                  </a:lnTo>
                  <a:lnTo>
                    <a:pt x="94386" y="175882"/>
                  </a:lnTo>
                  <a:close/>
                </a:path>
                <a:path w="191135" h="285750">
                  <a:moveTo>
                    <a:pt x="94386" y="154444"/>
                  </a:moveTo>
                  <a:lnTo>
                    <a:pt x="79387" y="158737"/>
                  </a:lnTo>
                  <a:lnTo>
                    <a:pt x="79387" y="175882"/>
                  </a:lnTo>
                  <a:lnTo>
                    <a:pt x="94386" y="171602"/>
                  </a:lnTo>
                  <a:lnTo>
                    <a:pt x="94386" y="154444"/>
                  </a:lnTo>
                  <a:close/>
                </a:path>
                <a:path w="191135" h="285750">
                  <a:moveTo>
                    <a:pt x="94386" y="132969"/>
                  </a:moveTo>
                  <a:lnTo>
                    <a:pt x="79387" y="135128"/>
                  </a:lnTo>
                  <a:lnTo>
                    <a:pt x="79387" y="152285"/>
                  </a:lnTo>
                  <a:lnTo>
                    <a:pt x="94386" y="150139"/>
                  </a:lnTo>
                  <a:lnTo>
                    <a:pt x="94386" y="132969"/>
                  </a:lnTo>
                  <a:close/>
                </a:path>
                <a:path w="191135" h="285750">
                  <a:moveTo>
                    <a:pt x="94386" y="25704"/>
                  </a:moveTo>
                  <a:lnTo>
                    <a:pt x="79387" y="27863"/>
                  </a:lnTo>
                  <a:lnTo>
                    <a:pt x="79387" y="45021"/>
                  </a:lnTo>
                  <a:lnTo>
                    <a:pt x="94386" y="42875"/>
                  </a:lnTo>
                  <a:lnTo>
                    <a:pt x="94386" y="25704"/>
                  </a:lnTo>
                  <a:close/>
                </a:path>
                <a:path w="191135" h="285750">
                  <a:moveTo>
                    <a:pt x="113728" y="235966"/>
                  </a:moveTo>
                  <a:lnTo>
                    <a:pt x="98704" y="240233"/>
                  </a:lnTo>
                  <a:lnTo>
                    <a:pt x="98704" y="257416"/>
                  </a:lnTo>
                  <a:lnTo>
                    <a:pt x="113728" y="253149"/>
                  </a:lnTo>
                  <a:lnTo>
                    <a:pt x="113728" y="235966"/>
                  </a:lnTo>
                  <a:close/>
                </a:path>
                <a:path w="191135" h="285750">
                  <a:moveTo>
                    <a:pt x="113728" y="214515"/>
                  </a:moveTo>
                  <a:lnTo>
                    <a:pt x="98704" y="218821"/>
                  </a:lnTo>
                  <a:lnTo>
                    <a:pt x="98704" y="235966"/>
                  </a:lnTo>
                  <a:lnTo>
                    <a:pt x="113728" y="231673"/>
                  </a:lnTo>
                  <a:lnTo>
                    <a:pt x="113728" y="214515"/>
                  </a:lnTo>
                  <a:close/>
                </a:path>
                <a:path w="191135" h="285750">
                  <a:moveTo>
                    <a:pt x="113728" y="193040"/>
                  </a:moveTo>
                  <a:lnTo>
                    <a:pt x="98704" y="197332"/>
                  </a:lnTo>
                  <a:lnTo>
                    <a:pt x="98704" y="212356"/>
                  </a:lnTo>
                  <a:lnTo>
                    <a:pt x="113728" y="210223"/>
                  </a:lnTo>
                  <a:lnTo>
                    <a:pt x="113728" y="193040"/>
                  </a:lnTo>
                  <a:close/>
                </a:path>
                <a:path w="191135" h="285750">
                  <a:moveTo>
                    <a:pt x="113728" y="171602"/>
                  </a:moveTo>
                  <a:lnTo>
                    <a:pt x="98704" y="175882"/>
                  </a:lnTo>
                  <a:lnTo>
                    <a:pt x="98704" y="190919"/>
                  </a:lnTo>
                  <a:lnTo>
                    <a:pt x="113728" y="186613"/>
                  </a:lnTo>
                  <a:lnTo>
                    <a:pt x="113728" y="171602"/>
                  </a:lnTo>
                  <a:close/>
                </a:path>
                <a:path w="191135" h="285750">
                  <a:moveTo>
                    <a:pt x="113728" y="150139"/>
                  </a:moveTo>
                  <a:lnTo>
                    <a:pt x="98704" y="152285"/>
                  </a:lnTo>
                  <a:lnTo>
                    <a:pt x="98704" y="169443"/>
                  </a:lnTo>
                  <a:lnTo>
                    <a:pt x="113728" y="167284"/>
                  </a:lnTo>
                  <a:lnTo>
                    <a:pt x="113728" y="150139"/>
                  </a:lnTo>
                  <a:close/>
                </a:path>
                <a:path w="191135" h="285750">
                  <a:moveTo>
                    <a:pt x="113728" y="126568"/>
                  </a:moveTo>
                  <a:lnTo>
                    <a:pt x="98704" y="130835"/>
                  </a:lnTo>
                  <a:lnTo>
                    <a:pt x="98704" y="148018"/>
                  </a:lnTo>
                  <a:lnTo>
                    <a:pt x="113728" y="143725"/>
                  </a:lnTo>
                  <a:lnTo>
                    <a:pt x="113728" y="126568"/>
                  </a:lnTo>
                  <a:close/>
                </a:path>
                <a:path w="191135" h="285750">
                  <a:moveTo>
                    <a:pt x="113728" y="21437"/>
                  </a:moveTo>
                  <a:lnTo>
                    <a:pt x="98704" y="23558"/>
                  </a:lnTo>
                  <a:lnTo>
                    <a:pt x="98704" y="40716"/>
                  </a:lnTo>
                  <a:lnTo>
                    <a:pt x="113728" y="36461"/>
                  </a:lnTo>
                  <a:lnTo>
                    <a:pt x="113728" y="21437"/>
                  </a:lnTo>
                  <a:close/>
                </a:path>
                <a:path w="191135" h="285750">
                  <a:moveTo>
                    <a:pt x="133045" y="231673"/>
                  </a:moveTo>
                  <a:lnTo>
                    <a:pt x="118008" y="235966"/>
                  </a:lnTo>
                  <a:lnTo>
                    <a:pt x="118008" y="250952"/>
                  </a:lnTo>
                  <a:lnTo>
                    <a:pt x="133045" y="246672"/>
                  </a:lnTo>
                  <a:lnTo>
                    <a:pt x="133045" y="231673"/>
                  </a:lnTo>
                  <a:close/>
                </a:path>
                <a:path w="191135" h="285750">
                  <a:moveTo>
                    <a:pt x="133045" y="210223"/>
                  </a:moveTo>
                  <a:lnTo>
                    <a:pt x="118008" y="212356"/>
                  </a:lnTo>
                  <a:lnTo>
                    <a:pt x="118008" y="229514"/>
                  </a:lnTo>
                  <a:lnTo>
                    <a:pt x="133045" y="227368"/>
                  </a:lnTo>
                  <a:lnTo>
                    <a:pt x="133045" y="210223"/>
                  </a:lnTo>
                  <a:close/>
                </a:path>
                <a:path w="191135" h="285750">
                  <a:moveTo>
                    <a:pt x="133045" y="186613"/>
                  </a:moveTo>
                  <a:lnTo>
                    <a:pt x="118008" y="190919"/>
                  </a:lnTo>
                  <a:lnTo>
                    <a:pt x="118008" y="208076"/>
                  </a:lnTo>
                  <a:lnTo>
                    <a:pt x="133045" y="203771"/>
                  </a:lnTo>
                  <a:lnTo>
                    <a:pt x="133045" y="186613"/>
                  </a:lnTo>
                  <a:close/>
                </a:path>
                <a:path w="191135" h="285750">
                  <a:moveTo>
                    <a:pt x="133045" y="167284"/>
                  </a:moveTo>
                  <a:lnTo>
                    <a:pt x="118008" y="169443"/>
                  </a:lnTo>
                  <a:lnTo>
                    <a:pt x="118008" y="186613"/>
                  </a:lnTo>
                  <a:lnTo>
                    <a:pt x="133045" y="182321"/>
                  </a:lnTo>
                  <a:lnTo>
                    <a:pt x="133045" y="167284"/>
                  </a:lnTo>
                  <a:close/>
                </a:path>
                <a:path w="191135" h="285750">
                  <a:moveTo>
                    <a:pt x="133045" y="143725"/>
                  </a:moveTo>
                  <a:lnTo>
                    <a:pt x="118008" y="148018"/>
                  </a:lnTo>
                  <a:lnTo>
                    <a:pt x="118008" y="165138"/>
                  </a:lnTo>
                  <a:lnTo>
                    <a:pt x="133045" y="160883"/>
                  </a:lnTo>
                  <a:lnTo>
                    <a:pt x="133045" y="143725"/>
                  </a:lnTo>
                  <a:close/>
                </a:path>
                <a:path w="191135" h="285750">
                  <a:moveTo>
                    <a:pt x="133045" y="122250"/>
                  </a:moveTo>
                  <a:lnTo>
                    <a:pt x="118008" y="126568"/>
                  </a:lnTo>
                  <a:lnTo>
                    <a:pt x="118008" y="143725"/>
                  </a:lnTo>
                  <a:lnTo>
                    <a:pt x="133045" y="139420"/>
                  </a:lnTo>
                  <a:lnTo>
                    <a:pt x="133045" y="122250"/>
                  </a:lnTo>
                  <a:close/>
                </a:path>
                <a:path w="191135" h="285750">
                  <a:moveTo>
                    <a:pt x="133045" y="14986"/>
                  </a:moveTo>
                  <a:lnTo>
                    <a:pt x="118008" y="19265"/>
                  </a:lnTo>
                  <a:lnTo>
                    <a:pt x="118008" y="36461"/>
                  </a:lnTo>
                  <a:lnTo>
                    <a:pt x="133045" y="32181"/>
                  </a:lnTo>
                  <a:lnTo>
                    <a:pt x="133045" y="14986"/>
                  </a:lnTo>
                  <a:close/>
                </a:path>
                <a:path w="191135" h="285750">
                  <a:moveTo>
                    <a:pt x="152361" y="225234"/>
                  </a:moveTo>
                  <a:lnTo>
                    <a:pt x="137325" y="229514"/>
                  </a:lnTo>
                  <a:lnTo>
                    <a:pt x="137325" y="246672"/>
                  </a:lnTo>
                  <a:lnTo>
                    <a:pt x="152361" y="242404"/>
                  </a:lnTo>
                  <a:lnTo>
                    <a:pt x="152361" y="225234"/>
                  </a:lnTo>
                  <a:close/>
                </a:path>
                <a:path w="191135" h="285750">
                  <a:moveTo>
                    <a:pt x="152361" y="203771"/>
                  </a:moveTo>
                  <a:lnTo>
                    <a:pt x="137325" y="208076"/>
                  </a:lnTo>
                  <a:lnTo>
                    <a:pt x="137325" y="225234"/>
                  </a:lnTo>
                  <a:lnTo>
                    <a:pt x="152361" y="220954"/>
                  </a:lnTo>
                  <a:lnTo>
                    <a:pt x="152361" y="203771"/>
                  </a:lnTo>
                  <a:close/>
                </a:path>
                <a:path w="191135" h="285750">
                  <a:moveTo>
                    <a:pt x="152361" y="182321"/>
                  </a:moveTo>
                  <a:lnTo>
                    <a:pt x="137325" y="186613"/>
                  </a:lnTo>
                  <a:lnTo>
                    <a:pt x="137325" y="203771"/>
                  </a:lnTo>
                  <a:lnTo>
                    <a:pt x="152361" y="199491"/>
                  </a:lnTo>
                  <a:lnTo>
                    <a:pt x="152361" y="182321"/>
                  </a:lnTo>
                  <a:close/>
                </a:path>
                <a:path w="191135" h="285750">
                  <a:moveTo>
                    <a:pt x="152361" y="160883"/>
                  </a:moveTo>
                  <a:lnTo>
                    <a:pt x="137325" y="165138"/>
                  </a:lnTo>
                  <a:lnTo>
                    <a:pt x="137325" y="182321"/>
                  </a:lnTo>
                  <a:lnTo>
                    <a:pt x="152361" y="178041"/>
                  </a:lnTo>
                  <a:lnTo>
                    <a:pt x="152361" y="160883"/>
                  </a:lnTo>
                  <a:close/>
                </a:path>
                <a:path w="191135" h="285750">
                  <a:moveTo>
                    <a:pt x="152361" y="139420"/>
                  </a:moveTo>
                  <a:lnTo>
                    <a:pt x="137325" y="143725"/>
                  </a:lnTo>
                  <a:lnTo>
                    <a:pt x="137325" y="158737"/>
                  </a:lnTo>
                  <a:lnTo>
                    <a:pt x="152361" y="154444"/>
                  </a:lnTo>
                  <a:lnTo>
                    <a:pt x="152361" y="139420"/>
                  </a:lnTo>
                  <a:close/>
                </a:path>
                <a:path w="191135" h="285750">
                  <a:moveTo>
                    <a:pt x="152361" y="120103"/>
                  </a:moveTo>
                  <a:lnTo>
                    <a:pt x="137325" y="122250"/>
                  </a:lnTo>
                  <a:lnTo>
                    <a:pt x="137325" y="137287"/>
                  </a:lnTo>
                  <a:lnTo>
                    <a:pt x="152361" y="135128"/>
                  </a:lnTo>
                  <a:lnTo>
                    <a:pt x="152361" y="120103"/>
                  </a:lnTo>
                  <a:close/>
                </a:path>
                <a:path w="191135" h="285750">
                  <a:moveTo>
                    <a:pt x="152361" y="10706"/>
                  </a:moveTo>
                  <a:lnTo>
                    <a:pt x="137325" y="14986"/>
                  </a:lnTo>
                  <a:lnTo>
                    <a:pt x="137325" y="30035"/>
                  </a:lnTo>
                  <a:lnTo>
                    <a:pt x="152361" y="27863"/>
                  </a:lnTo>
                  <a:lnTo>
                    <a:pt x="152361" y="10706"/>
                  </a:lnTo>
                  <a:close/>
                </a:path>
                <a:path w="191135" h="285750">
                  <a:moveTo>
                    <a:pt x="171640" y="220954"/>
                  </a:moveTo>
                  <a:lnTo>
                    <a:pt x="156641" y="225234"/>
                  </a:lnTo>
                  <a:lnTo>
                    <a:pt x="156641" y="242404"/>
                  </a:lnTo>
                  <a:lnTo>
                    <a:pt x="171640" y="238150"/>
                  </a:lnTo>
                  <a:lnTo>
                    <a:pt x="171640" y="220954"/>
                  </a:lnTo>
                  <a:close/>
                </a:path>
                <a:path w="191135" h="285750">
                  <a:moveTo>
                    <a:pt x="171640" y="199491"/>
                  </a:moveTo>
                  <a:lnTo>
                    <a:pt x="156641" y="203771"/>
                  </a:lnTo>
                  <a:lnTo>
                    <a:pt x="156641" y="218821"/>
                  </a:lnTo>
                  <a:lnTo>
                    <a:pt x="171640" y="214515"/>
                  </a:lnTo>
                  <a:lnTo>
                    <a:pt x="171640" y="199491"/>
                  </a:lnTo>
                  <a:close/>
                </a:path>
                <a:path w="191135" h="285750">
                  <a:moveTo>
                    <a:pt x="171640" y="178041"/>
                  </a:moveTo>
                  <a:lnTo>
                    <a:pt x="156641" y="182321"/>
                  </a:lnTo>
                  <a:lnTo>
                    <a:pt x="156641" y="197332"/>
                  </a:lnTo>
                  <a:lnTo>
                    <a:pt x="171640" y="193040"/>
                  </a:lnTo>
                  <a:lnTo>
                    <a:pt x="171640" y="178041"/>
                  </a:lnTo>
                  <a:close/>
                </a:path>
                <a:path w="191135" h="285750">
                  <a:moveTo>
                    <a:pt x="171640" y="154444"/>
                  </a:moveTo>
                  <a:lnTo>
                    <a:pt x="156641" y="158737"/>
                  </a:lnTo>
                  <a:lnTo>
                    <a:pt x="156641" y="175882"/>
                  </a:lnTo>
                  <a:lnTo>
                    <a:pt x="171640" y="171602"/>
                  </a:lnTo>
                  <a:lnTo>
                    <a:pt x="171640" y="154444"/>
                  </a:lnTo>
                  <a:close/>
                </a:path>
                <a:path w="191135" h="285750">
                  <a:moveTo>
                    <a:pt x="171640" y="135128"/>
                  </a:moveTo>
                  <a:lnTo>
                    <a:pt x="156641" y="137287"/>
                  </a:lnTo>
                  <a:lnTo>
                    <a:pt x="156641" y="154444"/>
                  </a:lnTo>
                  <a:lnTo>
                    <a:pt x="171640" y="150139"/>
                  </a:lnTo>
                  <a:lnTo>
                    <a:pt x="171640" y="135128"/>
                  </a:lnTo>
                  <a:close/>
                </a:path>
                <a:path w="191135" h="285750">
                  <a:moveTo>
                    <a:pt x="171640" y="113652"/>
                  </a:moveTo>
                  <a:lnTo>
                    <a:pt x="156641" y="117944"/>
                  </a:lnTo>
                  <a:lnTo>
                    <a:pt x="156641" y="132969"/>
                  </a:lnTo>
                  <a:lnTo>
                    <a:pt x="171640" y="128689"/>
                  </a:lnTo>
                  <a:lnTo>
                    <a:pt x="171640" y="113652"/>
                  </a:lnTo>
                  <a:close/>
                </a:path>
                <a:path w="191135" h="285750">
                  <a:moveTo>
                    <a:pt x="171640" y="6400"/>
                  </a:moveTo>
                  <a:lnTo>
                    <a:pt x="156641" y="10706"/>
                  </a:lnTo>
                  <a:lnTo>
                    <a:pt x="156641" y="25704"/>
                  </a:lnTo>
                  <a:lnTo>
                    <a:pt x="171640" y="23558"/>
                  </a:lnTo>
                  <a:lnTo>
                    <a:pt x="171640" y="6400"/>
                  </a:lnTo>
                  <a:close/>
                </a:path>
                <a:path w="191135" h="285750">
                  <a:moveTo>
                    <a:pt x="190957" y="214515"/>
                  </a:moveTo>
                  <a:lnTo>
                    <a:pt x="175895" y="218821"/>
                  </a:lnTo>
                  <a:lnTo>
                    <a:pt x="175895" y="235966"/>
                  </a:lnTo>
                  <a:lnTo>
                    <a:pt x="190957" y="231673"/>
                  </a:lnTo>
                  <a:lnTo>
                    <a:pt x="190957" y="214515"/>
                  </a:lnTo>
                  <a:close/>
                </a:path>
                <a:path w="191135" h="285750">
                  <a:moveTo>
                    <a:pt x="190957" y="193040"/>
                  </a:moveTo>
                  <a:lnTo>
                    <a:pt x="175895" y="197332"/>
                  </a:lnTo>
                  <a:lnTo>
                    <a:pt x="175895" y="214515"/>
                  </a:lnTo>
                  <a:lnTo>
                    <a:pt x="190957" y="210223"/>
                  </a:lnTo>
                  <a:lnTo>
                    <a:pt x="190957" y="193040"/>
                  </a:lnTo>
                  <a:close/>
                </a:path>
                <a:path w="191135" h="285750">
                  <a:moveTo>
                    <a:pt x="190957" y="171602"/>
                  </a:moveTo>
                  <a:lnTo>
                    <a:pt x="175895" y="175882"/>
                  </a:lnTo>
                  <a:lnTo>
                    <a:pt x="175895" y="193040"/>
                  </a:lnTo>
                  <a:lnTo>
                    <a:pt x="190957" y="188772"/>
                  </a:lnTo>
                  <a:lnTo>
                    <a:pt x="190957" y="171602"/>
                  </a:lnTo>
                  <a:close/>
                </a:path>
                <a:path w="191135" h="285750">
                  <a:moveTo>
                    <a:pt x="190957" y="150139"/>
                  </a:moveTo>
                  <a:lnTo>
                    <a:pt x="175895" y="154444"/>
                  </a:lnTo>
                  <a:lnTo>
                    <a:pt x="175895" y="171602"/>
                  </a:lnTo>
                  <a:lnTo>
                    <a:pt x="190957" y="167284"/>
                  </a:lnTo>
                  <a:lnTo>
                    <a:pt x="190957" y="150139"/>
                  </a:lnTo>
                  <a:close/>
                </a:path>
                <a:path w="191135" h="285750">
                  <a:moveTo>
                    <a:pt x="190957" y="128689"/>
                  </a:moveTo>
                  <a:lnTo>
                    <a:pt x="175895" y="132969"/>
                  </a:lnTo>
                  <a:lnTo>
                    <a:pt x="175895" y="150139"/>
                  </a:lnTo>
                  <a:lnTo>
                    <a:pt x="190957" y="145846"/>
                  </a:lnTo>
                  <a:lnTo>
                    <a:pt x="190957" y="128689"/>
                  </a:lnTo>
                  <a:close/>
                </a:path>
                <a:path w="191135" h="285750">
                  <a:moveTo>
                    <a:pt x="190957" y="109410"/>
                  </a:moveTo>
                  <a:lnTo>
                    <a:pt x="175895" y="113652"/>
                  </a:lnTo>
                  <a:lnTo>
                    <a:pt x="175895" y="126568"/>
                  </a:lnTo>
                  <a:lnTo>
                    <a:pt x="190957" y="124409"/>
                  </a:lnTo>
                  <a:lnTo>
                    <a:pt x="190957" y="109410"/>
                  </a:lnTo>
                  <a:close/>
                </a:path>
                <a:path w="191135" h="285750">
                  <a:moveTo>
                    <a:pt x="190957" y="0"/>
                  </a:moveTo>
                  <a:lnTo>
                    <a:pt x="175895" y="4267"/>
                  </a:lnTo>
                  <a:lnTo>
                    <a:pt x="175895" y="21437"/>
                  </a:lnTo>
                  <a:lnTo>
                    <a:pt x="190957" y="17145"/>
                  </a:lnTo>
                  <a:lnTo>
                    <a:pt x="1909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913632" y="7218946"/>
              <a:ext cx="418465" cy="324485"/>
            </a:xfrm>
            <a:custGeom>
              <a:avLst/>
              <a:gdLst/>
              <a:ahLst/>
              <a:cxnLst/>
              <a:rect l="l" t="t" r="r" b="b"/>
              <a:pathLst>
                <a:path w="418464" h="324484">
                  <a:moveTo>
                    <a:pt x="17183" y="302501"/>
                  </a:moveTo>
                  <a:lnTo>
                    <a:pt x="0" y="306819"/>
                  </a:lnTo>
                  <a:lnTo>
                    <a:pt x="0" y="323977"/>
                  </a:lnTo>
                  <a:lnTo>
                    <a:pt x="17183" y="319697"/>
                  </a:lnTo>
                  <a:lnTo>
                    <a:pt x="17183" y="302501"/>
                  </a:lnTo>
                  <a:close/>
                </a:path>
                <a:path w="418464" h="324484">
                  <a:moveTo>
                    <a:pt x="17183" y="233857"/>
                  </a:moveTo>
                  <a:lnTo>
                    <a:pt x="0" y="238150"/>
                  </a:lnTo>
                  <a:lnTo>
                    <a:pt x="0" y="255308"/>
                  </a:lnTo>
                  <a:lnTo>
                    <a:pt x="17183" y="251002"/>
                  </a:lnTo>
                  <a:lnTo>
                    <a:pt x="17183" y="233857"/>
                  </a:lnTo>
                  <a:close/>
                </a:path>
                <a:path w="418464" h="324484">
                  <a:moveTo>
                    <a:pt x="17183" y="210273"/>
                  </a:moveTo>
                  <a:lnTo>
                    <a:pt x="0" y="216674"/>
                  </a:lnTo>
                  <a:lnTo>
                    <a:pt x="0" y="233857"/>
                  </a:lnTo>
                  <a:lnTo>
                    <a:pt x="17183" y="227393"/>
                  </a:lnTo>
                  <a:lnTo>
                    <a:pt x="17183" y="210273"/>
                  </a:lnTo>
                  <a:close/>
                </a:path>
                <a:path w="418464" h="324484">
                  <a:moveTo>
                    <a:pt x="17183" y="188798"/>
                  </a:moveTo>
                  <a:lnTo>
                    <a:pt x="0" y="193116"/>
                  </a:lnTo>
                  <a:lnTo>
                    <a:pt x="0" y="210273"/>
                  </a:lnTo>
                  <a:lnTo>
                    <a:pt x="17183" y="205955"/>
                  </a:lnTo>
                  <a:lnTo>
                    <a:pt x="17183" y="188798"/>
                  </a:lnTo>
                  <a:close/>
                </a:path>
                <a:path w="418464" h="324484">
                  <a:moveTo>
                    <a:pt x="17183" y="165214"/>
                  </a:moveTo>
                  <a:lnTo>
                    <a:pt x="0" y="169481"/>
                  </a:lnTo>
                  <a:lnTo>
                    <a:pt x="0" y="186664"/>
                  </a:lnTo>
                  <a:lnTo>
                    <a:pt x="17183" y="182397"/>
                  </a:lnTo>
                  <a:lnTo>
                    <a:pt x="17183" y="165214"/>
                  </a:lnTo>
                  <a:close/>
                </a:path>
                <a:path w="418464" h="324484">
                  <a:moveTo>
                    <a:pt x="38620" y="296062"/>
                  </a:moveTo>
                  <a:lnTo>
                    <a:pt x="21437" y="300380"/>
                  </a:lnTo>
                  <a:lnTo>
                    <a:pt x="21437" y="317538"/>
                  </a:lnTo>
                  <a:lnTo>
                    <a:pt x="38620" y="313245"/>
                  </a:lnTo>
                  <a:lnTo>
                    <a:pt x="38620" y="296062"/>
                  </a:lnTo>
                  <a:close/>
                </a:path>
                <a:path w="418464" h="324484">
                  <a:moveTo>
                    <a:pt x="38620" y="205955"/>
                  </a:moveTo>
                  <a:lnTo>
                    <a:pt x="21437" y="210273"/>
                  </a:lnTo>
                  <a:lnTo>
                    <a:pt x="21437" y="227393"/>
                  </a:lnTo>
                  <a:lnTo>
                    <a:pt x="38620" y="223113"/>
                  </a:lnTo>
                  <a:lnTo>
                    <a:pt x="38620" y="205955"/>
                  </a:lnTo>
                  <a:close/>
                </a:path>
                <a:path w="418464" h="324484">
                  <a:moveTo>
                    <a:pt x="38620" y="182397"/>
                  </a:moveTo>
                  <a:lnTo>
                    <a:pt x="21437" y="186664"/>
                  </a:lnTo>
                  <a:lnTo>
                    <a:pt x="21437" y="205955"/>
                  </a:lnTo>
                  <a:lnTo>
                    <a:pt x="38620" y="199517"/>
                  </a:lnTo>
                  <a:lnTo>
                    <a:pt x="38620" y="182397"/>
                  </a:lnTo>
                  <a:close/>
                </a:path>
                <a:path w="418464" h="324484">
                  <a:moveTo>
                    <a:pt x="38620" y="160921"/>
                  </a:moveTo>
                  <a:lnTo>
                    <a:pt x="21437" y="165214"/>
                  </a:lnTo>
                  <a:lnTo>
                    <a:pt x="21437" y="182397"/>
                  </a:lnTo>
                  <a:lnTo>
                    <a:pt x="38620" y="178079"/>
                  </a:lnTo>
                  <a:lnTo>
                    <a:pt x="38620" y="160921"/>
                  </a:lnTo>
                  <a:close/>
                </a:path>
                <a:path w="418464" h="324484">
                  <a:moveTo>
                    <a:pt x="57937" y="289636"/>
                  </a:moveTo>
                  <a:lnTo>
                    <a:pt x="42926" y="296062"/>
                  </a:lnTo>
                  <a:lnTo>
                    <a:pt x="42926" y="313245"/>
                  </a:lnTo>
                  <a:lnTo>
                    <a:pt x="57937" y="306819"/>
                  </a:lnTo>
                  <a:lnTo>
                    <a:pt x="57937" y="289636"/>
                  </a:lnTo>
                  <a:close/>
                </a:path>
                <a:path w="418464" h="324484">
                  <a:moveTo>
                    <a:pt x="57937" y="199517"/>
                  </a:moveTo>
                  <a:lnTo>
                    <a:pt x="42926" y="205955"/>
                  </a:lnTo>
                  <a:lnTo>
                    <a:pt x="42926" y="220967"/>
                  </a:lnTo>
                  <a:lnTo>
                    <a:pt x="57937" y="216674"/>
                  </a:lnTo>
                  <a:lnTo>
                    <a:pt x="57937" y="199517"/>
                  </a:lnTo>
                  <a:close/>
                </a:path>
                <a:path w="418464" h="324484">
                  <a:moveTo>
                    <a:pt x="57937" y="178079"/>
                  </a:moveTo>
                  <a:lnTo>
                    <a:pt x="42926" y="182397"/>
                  </a:lnTo>
                  <a:lnTo>
                    <a:pt x="42926" y="199517"/>
                  </a:lnTo>
                  <a:lnTo>
                    <a:pt x="57937" y="195262"/>
                  </a:lnTo>
                  <a:lnTo>
                    <a:pt x="57937" y="178079"/>
                  </a:lnTo>
                  <a:close/>
                </a:path>
                <a:path w="418464" h="324484">
                  <a:moveTo>
                    <a:pt x="57937" y="154482"/>
                  </a:moveTo>
                  <a:lnTo>
                    <a:pt x="42926" y="158762"/>
                  </a:lnTo>
                  <a:lnTo>
                    <a:pt x="42926" y="175933"/>
                  </a:lnTo>
                  <a:lnTo>
                    <a:pt x="57937" y="171653"/>
                  </a:lnTo>
                  <a:lnTo>
                    <a:pt x="57937" y="154482"/>
                  </a:lnTo>
                  <a:close/>
                </a:path>
                <a:path w="418464" h="324484">
                  <a:moveTo>
                    <a:pt x="79413" y="285381"/>
                  </a:moveTo>
                  <a:lnTo>
                    <a:pt x="62242" y="289636"/>
                  </a:lnTo>
                  <a:lnTo>
                    <a:pt x="62242" y="306819"/>
                  </a:lnTo>
                  <a:lnTo>
                    <a:pt x="79413" y="302501"/>
                  </a:lnTo>
                  <a:lnTo>
                    <a:pt x="79413" y="285381"/>
                  </a:lnTo>
                  <a:close/>
                </a:path>
                <a:path w="418464" h="324484">
                  <a:moveTo>
                    <a:pt x="79413" y="195262"/>
                  </a:moveTo>
                  <a:lnTo>
                    <a:pt x="62242" y="199517"/>
                  </a:lnTo>
                  <a:lnTo>
                    <a:pt x="62242" y="216674"/>
                  </a:lnTo>
                  <a:lnTo>
                    <a:pt x="79413" y="212407"/>
                  </a:lnTo>
                  <a:lnTo>
                    <a:pt x="79413" y="195262"/>
                  </a:lnTo>
                  <a:close/>
                </a:path>
                <a:path w="418464" h="324484">
                  <a:moveTo>
                    <a:pt x="79413" y="171653"/>
                  </a:moveTo>
                  <a:lnTo>
                    <a:pt x="62242" y="175933"/>
                  </a:lnTo>
                  <a:lnTo>
                    <a:pt x="62242" y="193116"/>
                  </a:lnTo>
                  <a:lnTo>
                    <a:pt x="79413" y="188798"/>
                  </a:lnTo>
                  <a:lnTo>
                    <a:pt x="79413" y="171653"/>
                  </a:lnTo>
                  <a:close/>
                </a:path>
                <a:path w="418464" h="324484">
                  <a:moveTo>
                    <a:pt x="79413" y="150164"/>
                  </a:moveTo>
                  <a:lnTo>
                    <a:pt x="62242" y="154482"/>
                  </a:lnTo>
                  <a:lnTo>
                    <a:pt x="62242" y="171653"/>
                  </a:lnTo>
                  <a:lnTo>
                    <a:pt x="79413" y="167360"/>
                  </a:lnTo>
                  <a:lnTo>
                    <a:pt x="79413" y="150164"/>
                  </a:lnTo>
                  <a:close/>
                </a:path>
                <a:path w="418464" h="324484">
                  <a:moveTo>
                    <a:pt x="100812" y="278904"/>
                  </a:moveTo>
                  <a:lnTo>
                    <a:pt x="83680" y="283197"/>
                  </a:lnTo>
                  <a:lnTo>
                    <a:pt x="83680" y="300380"/>
                  </a:lnTo>
                  <a:lnTo>
                    <a:pt x="100812" y="296062"/>
                  </a:lnTo>
                  <a:lnTo>
                    <a:pt x="100812" y="278904"/>
                  </a:lnTo>
                  <a:close/>
                </a:path>
                <a:path w="418464" h="324484">
                  <a:moveTo>
                    <a:pt x="100812" y="188798"/>
                  </a:moveTo>
                  <a:lnTo>
                    <a:pt x="83680" y="193116"/>
                  </a:lnTo>
                  <a:lnTo>
                    <a:pt x="83680" y="210273"/>
                  </a:lnTo>
                  <a:lnTo>
                    <a:pt x="100812" y="205955"/>
                  </a:lnTo>
                  <a:lnTo>
                    <a:pt x="100812" y="188798"/>
                  </a:lnTo>
                  <a:close/>
                </a:path>
                <a:path w="418464" h="324484">
                  <a:moveTo>
                    <a:pt x="100812" y="167360"/>
                  </a:moveTo>
                  <a:lnTo>
                    <a:pt x="83680" y="171653"/>
                  </a:lnTo>
                  <a:lnTo>
                    <a:pt x="83680" y="188798"/>
                  </a:lnTo>
                  <a:lnTo>
                    <a:pt x="100812" y="184518"/>
                  </a:lnTo>
                  <a:lnTo>
                    <a:pt x="100812" y="167360"/>
                  </a:lnTo>
                  <a:close/>
                </a:path>
                <a:path w="418464" h="324484">
                  <a:moveTo>
                    <a:pt x="100812" y="143725"/>
                  </a:moveTo>
                  <a:lnTo>
                    <a:pt x="83680" y="148043"/>
                  </a:lnTo>
                  <a:lnTo>
                    <a:pt x="83680" y="165214"/>
                  </a:lnTo>
                  <a:lnTo>
                    <a:pt x="100812" y="160921"/>
                  </a:lnTo>
                  <a:lnTo>
                    <a:pt x="100812" y="143725"/>
                  </a:lnTo>
                  <a:close/>
                </a:path>
                <a:path w="418464" h="324484">
                  <a:moveTo>
                    <a:pt x="120129" y="272465"/>
                  </a:moveTo>
                  <a:lnTo>
                    <a:pt x="105092" y="278904"/>
                  </a:lnTo>
                  <a:lnTo>
                    <a:pt x="105092" y="296062"/>
                  </a:lnTo>
                  <a:lnTo>
                    <a:pt x="120129" y="289636"/>
                  </a:lnTo>
                  <a:lnTo>
                    <a:pt x="120129" y="272465"/>
                  </a:lnTo>
                  <a:close/>
                </a:path>
                <a:path w="418464" h="324484">
                  <a:moveTo>
                    <a:pt x="120129" y="184518"/>
                  </a:moveTo>
                  <a:lnTo>
                    <a:pt x="105092" y="188798"/>
                  </a:lnTo>
                  <a:lnTo>
                    <a:pt x="105092" y="205955"/>
                  </a:lnTo>
                  <a:lnTo>
                    <a:pt x="120129" y="201676"/>
                  </a:lnTo>
                  <a:lnTo>
                    <a:pt x="120129" y="184518"/>
                  </a:lnTo>
                  <a:close/>
                </a:path>
                <a:path w="418464" h="324484">
                  <a:moveTo>
                    <a:pt x="120129" y="160921"/>
                  </a:moveTo>
                  <a:lnTo>
                    <a:pt x="105092" y="165214"/>
                  </a:lnTo>
                  <a:lnTo>
                    <a:pt x="105092" y="182397"/>
                  </a:lnTo>
                  <a:lnTo>
                    <a:pt x="120129" y="178079"/>
                  </a:lnTo>
                  <a:lnTo>
                    <a:pt x="120129" y="160921"/>
                  </a:lnTo>
                  <a:close/>
                </a:path>
                <a:path w="418464" h="324484">
                  <a:moveTo>
                    <a:pt x="120129" y="139471"/>
                  </a:moveTo>
                  <a:lnTo>
                    <a:pt x="105092" y="143725"/>
                  </a:lnTo>
                  <a:lnTo>
                    <a:pt x="105092" y="158762"/>
                  </a:lnTo>
                  <a:lnTo>
                    <a:pt x="120129" y="156616"/>
                  </a:lnTo>
                  <a:lnTo>
                    <a:pt x="120129" y="139471"/>
                  </a:lnTo>
                  <a:close/>
                </a:path>
                <a:path w="418464" h="324484">
                  <a:moveTo>
                    <a:pt x="139446" y="268147"/>
                  </a:moveTo>
                  <a:lnTo>
                    <a:pt x="124434" y="272465"/>
                  </a:lnTo>
                  <a:lnTo>
                    <a:pt x="124434" y="289636"/>
                  </a:lnTo>
                  <a:lnTo>
                    <a:pt x="139446" y="285381"/>
                  </a:lnTo>
                  <a:lnTo>
                    <a:pt x="139446" y="268147"/>
                  </a:lnTo>
                  <a:close/>
                </a:path>
                <a:path w="418464" h="324484">
                  <a:moveTo>
                    <a:pt x="139446" y="178079"/>
                  </a:moveTo>
                  <a:lnTo>
                    <a:pt x="124434" y="182397"/>
                  </a:lnTo>
                  <a:lnTo>
                    <a:pt x="124434" y="199517"/>
                  </a:lnTo>
                  <a:lnTo>
                    <a:pt x="139446" y="195262"/>
                  </a:lnTo>
                  <a:lnTo>
                    <a:pt x="139446" y="178079"/>
                  </a:lnTo>
                  <a:close/>
                </a:path>
                <a:path w="418464" h="324484">
                  <a:moveTo>
                    <a:pt x="139446" y="156616"/>
                  </a:moveTo>
                  <a:lnTo>
                    <a:pt x="124434" y="158762"/>
                  </a:lnTo>
                  <a:lnTo>
                    <a:pt x="124434" y="175933"/>
                  </a:lnTo>
                  <a:lnTo>
                    <a:pt x="139446" y="173774"/>
                  </a:lnTo>
                  <a:lnTo>
                    <a:pt x="139446" y="156616"/>
                  </a:lnTo>
                  <a:close/>
                </a:path>
                <a:path w="418464" h="324484">
                  <a:moveTo>
                    <a:pt x="139446" y="133057"/>
                  </a:moveTo>
                  <a:lnTo>
                    <a:pt x="124434" y="137325"/>
                  </a:lnTo>
                  <a:lnTo>
                    <a:pt x="124434" y="154482"/>
                  </a:lnTo>
                  <a:lnTo>
                    <a:pt x="139446" y="150164"/>
                  </a:lnTo>
                  <a:lnTo>
                    <a:pt x="139446" y="133057"/>
                  </a:lnTo>
                  <a:close/>
                </a:path>
                <a:path w="418464" h="324484">
                  <a:moveTo>
                    <a:pt x="160909" y="261772"/>
                  </a:moveTo>
                  <a:lnTo>
                    <a:pt x="145884" y="266052"/>
                  </a:lnTo>
                  <a:lnTo>
                    <a:pt x="145884" y="283197"/>
                  </a:lnTo>
                  <a:lnTo>
                    <a:pt x="160909" y="278904"/>
                  </a:lnTo>
                  <a:lnTo>
                    <a:pt x="160909" y="261772"/>
                  </a:lnTo>
                  <a:close/>
                </a:path>
                <a:path w="418464" h="324484">
                  <a:moveTo>
                    <a:pt x="160909" y="173774"/>
                  </a:moveTo>
                  <a:lnTo>
                    <a:pt x="145884" y="175933"/>
                  </a:lnTo>
                  <a:lnTo>
                    <a:pt x="145884" y="193116"/>
                  </a:lnTo>
                  <a:lnTo>
                    <a:pt x="160909" y="188798"/>
                  </a:lnTo>
                  <a:lnTo>
                    <a:pt x="160909" y="173774"/>
                  </a:lnTo>
                  <a:close/>
                </a:path>
                <a:path w="418464" h="324484">
                  <a:moveTo>
                    <a:pt x="160909" y="150164"/>
                  </a:moveTo>
                  <a:lnTo>
                    <a:pt x="145884" y="154482"/>
                  </a:lnTo>
                  <a:lnTo>
                    <a:pt x="145884" y="171653"/>
                  </a:lnTo>
                  <a:lnTo>
                    <a:pt x="160909" y="167360"/>
                  </a:lnTo>
                  <a:lnTo>
                    <a:pt x="160909" y="150164"/>
                  </a:lnTo>
                  <a:close/>
                </a:path>
                <a:path w="418464" h="324484">
                  <a:moveTo>
                    <a:pt x="160909" y="128727"/>
                  </a:moveTo>
                  <a:lnTo>
                    <a:pt x="145884" y="133057"/>
                  </a:lnTo>
                  <a:lnTo>
                    <a:pt x="145884" y="150164"/>
                  </a:lnTo>
                  <a:lnTo>
                    <a:pt x="160909" y="145884"/>
                  </a:lnTo>
                  <a:lnTo>
                    <a:pt x="160909" y="128727"/>
                  </a:lnTo>
                  <a:close/>
                </a:path>
                <a:path w="418464" h="324484">
                  <a:moveTo>
                    <a:pt x="182321" y="257467"/>
                  </a:moveTo>
                  <a:lnTo>
                    <a:pt x="165201" y="261772"/>
                  </a:lnTo>
                  <a:lnTo>
                    <a:pt x="165201" y="278904"/>
                  </a:lnTo>
                  <a:lnTo>
                    <a:pt x="182321" y="272465"/>
                  </a:lnTo>
                  <a:lnTo>
                    <a:pt x="182321" y="257467"/>
                  </a:lnTo>
                  <a:close/>
                </a:path>
                <a:path w="418464" h="324484">
                  <a:moveTo>
                    <a:pt x="182321" y="167360"/>
                  </a:moveTo>
                  <a:lnTo>
                    <a:pt x="165201" y="171653"/>
                  </a:lnTo>
                  <a:lnTo>
                    <a:pt x="165201" y="188798"/>
                  </a:lnTo>
                  <a:lnTo>
                    <a:pt x="182321" y="184518"/>
                  </a:lnTo>
                  <a:lnTo>
                    <a:pt x="182321" y="167360"/>
                  </a:lnTo>
                  <a:close/>
                </a:path>
                <a:path w="418464" h="324484">
                  <a:moveTo>
                    <a:pt x="182321" y="145884"/>
                  </a:moveTo>
                  <a:lnTo>
                    <a:pt x="165201" y="150164"/>
                  </a:lnTo>
                  <a:lnTo>
                    <a:pt x="165201" y="167360"/>
                  </a:lnTo>
                  <a:lnTo>
                    <a:pt x="182321" y="163055"/>
                  </a:lnTo>
                  <a:lnTo>
                    <a:pt x="182321" y="145884"/>
                  </a:lnTo>
                  <a:close/>
                </a:path>
                <a:path w="418464" h="324484">
                  <a:moveTo>
                    <a:pt x="182321" y="124460"/>
                  </a:moveTo>
                  <a:lnTo>
                    <a:pt x="165201" y="126580"/>
                  </a:lnTo>
                  <a:lnTo>
                    <a:pt x="165201" y="143725"/>
                  </a:lnTo>
                  <a:lnTo>
                    <a:pt x="182321" y="139471"/>
                  </a:lnTo>
                  <a:lnTo>
                    <a:pt x="182321" y="124460"/>
                  </a:lnTo>
                  <a:close/>
                </a:path>
                <a:path w="418464" h="324484">
                  <a:moveTo>
                    <a:pt x="201663" y="251002"/>
                  </a:moveTo>
                  <a:lnTo>
                    <a:pt x="186626" y="255308"/>
                  </a:lnTo>
                  <a:lnTo>
                    <a:pt x="186626" y="272465"/>
                  </a:lnTo>
                  <a:lnTo>
                    <a:pt x="201663" y="268147"/>
                  </a:lnTo>
                  <a:lnTo>
                    <a:pt x="201663" y="251002"/>
                  </a:lnTo>
                  <a:close/>
                </a:path>
                <a:path w="418464" h="324484">
                  <a:moveTo>
                    <a:pt x="201663" y="163055"/>
                  </a:moveTo>
                  <a:lnTo>
                    <a:pt x="186626" y="167360"/>
                  </a:lnTo>
                  <a:lnTo>
                    <a:pt x="186626" y="184518"/>
                  </a:lnTo>
                  <a:lnTo>
                    <a:pt x="201663" y="178079"/>
                  </a:lnTo>
                  <a:lnTo>
                    <a:pt x="201663" y="163055"/>
                  </a:lnTo>
                  <a:close/>
                </a:path>
                <a:path w="418464" h="324484">
                  <a:moveTo>
                    <a:pt x="201663" y="141579"/>
                  </a:moveTo>
                  <a:lnTo>
                    <a:pt x="186626" y="143725"/>
                  </a:lnTo>
                  <a:lnTo>
                    <a:pt x="186626" y="160921"/>
                  </a:lnTo>
                  <a:lnTo>
                    <a:pt x="201663" y="156616"/>
                  </a:lnTo>
                  <a:lnTo>
                    <a:pt x="201663" y="141579"/>
                  </a:lnTo>
                  <a:close/>
                </a:path>
                <a:path w="418464" h="324484">
                  <a:moveTo>
                    <a:pt x="201663" y="118008"/>
                  </a:moveTo>
                  <a:lnTo>
                    <a:pt x="186626" y="122288"/>
                  </a:lnTo>
                  <a:lnTo>
                    <a:pt x="186626" y="139471"/>
                  </a:lnTo>
                  <a:lnTo>
                    <a:pt x="201663" y="135178"/>
                  </a:lnTo>
                  <a:lnTo>
                    <a:pt x="201663" y="118008"/>
                  </a:lnTo>
                  <a:close/>
                </a:path>
                <a:path w="418464" h="324484">
                  <a:moveTo>
                    <a:pt x="242392" y="88011"/>
                  </a:moveTo>
                  <a:lnTo>
                    <a:pt x="227393" y="92265"/>
                  </a:lnTo>
                  <a:lnTo>
                    <a:pt x="227393" y="107276"/>
                  </a:lnTo>
                  <a:lnTo>
                    <a:pt x="242392" y="103009"/>
                  </a:lnTo>
                  <a:lnTo>
                    <a:pt x="242392" y="88011"/>
                  </a:lnTo>
                  <a:close/>
                </a:path>
                <a:path w="418464" h="324484">
                  <a:moveTo>
                    <a:pt x="242392" y="66535"/>
                  </a:moveTo>
                  <a:lnTo>
                    <a:pt x="227393" y="68681"/>
                  </a:lnTo>
                  <a:lnTo>
                    <a:pt x="227393" y="85852"/>
                  </a:lnTo>
                  <a:lnTo>
                    <a:pt x="242392" y="83693"/>
                  </a:lnTo>
                  <a:lnTo>
                    <a:pt x="242392" y="66535"/>
                  </a:lnTo>
                  <a:close/>
                </a:path>
                <a:path w="418464" h="324484">
                  <a:moveTo>
                    <a:pt x="242392" y="42900"/>
                  </a:moveTo>
                  <a:lnTo>
                    <a:pt x="227393" y="47193"/>
                  </a:lnTo>
                  <a:lnTo>
                    <a:pt x="227393" y="64376"/>
                  </a:lnTo>
                  <a:lnTo>
                    <a:pt x="242392" y="60096"/>
                  </a:lnTo>
                  <a:lnTo>
                    <a:pt x="242392" y="42900"/>
                  </a:lnTo>
                  <a:close/>
                </a:path>
                <a:path w="418464" h="324484">
                  <a:moveTo>
                    <a:pt x="261708" y="83693"/>
                  </a:moveTo>
                  <a:lnTo>
                    <a:pt x="246710" y="85852"/>
                  </a:lnTo>
                  <a:lnTo>
                    <a:pt x="246710" y="100850"/>
                  </a:lnTo>
                  <a:lnTo>
                    <a:pt x="261708" y="98691"/>
                  </a:lnTo>
                  <a:lnTo>
                    <a:pt x="261708" y="83693"/>
                  </a:lnTo>
                  <a:close/>
                </a:path>
                <a:path w="418464" h="324484">
                  <a:moveTo>
                    <a:pt x="261708" y="60096"/>
                  </a:moveTo>
                  <a:lnTo>
                    <a:pt x="246710" y="64376"/>
                  </a:lnTo>
                  <a:lnTo>
                    <a:pt x="246710" y="81534"/>
                  </a:lnTo>
                  <a:lnTo>
                    <a:pt x="261708" y="77228"/>
                  </a:lnTo>
                  <a:lnTo>
                    <a:pt x="261708" y="60096"/>
                  </a:lnTo>
                  <a:close/>
                </a:path>
                <a:path w="418464" h="324484">
                  <a:moveTo>
                    <a:pt x="261708" y="38633"/>
                  </a:moveTo>
                  <a:lnTo>
                    <a:pt x="246710" y="42900"/>
                  </a:lnTo>
                  <a:lnTo>
                    <a:pt x="246710" y="57950"/>
                  </a:lnTo>
                  <a:lnTo>
                    <a:pt x="261708" y="55829"/>
                  </a:lnTo>
                  <a:lnTo>
                    <a:pt x="261708" y="38633"/>
                  </a:lnTo>
                  <a:close/>
                </a:path>
                <a:path w="418464" h="324484">
                  <a:moveTo>
                    <a:pt x="281025" y="77228"/>
                  </a:moveTo>
                  <a:lnTo>
                    <a:pt x="266014" y="81534"/>
                  </a:lnTo>
                  <a:lnTo>
                    <a:pt x="266014" y="98691"/>
                  </a:lnTo>
                  <a:lnTo>
                    <a:pt x="281025" y="94386"/>
                  </a:lnTo>
                  <a:lnTo>
                    <a:pt x="281025" y="77228"/>
                  </a:lnTo>
                  <a:close/>
                </a:path>
                <a:path w="418464" h="324484">
                  <a:moveTo>
                    <a:pt x="281025" y="55829"/>
                  </a:moveTo>
                  <a:lnTo>
                    <a:pt x="266014" y="60096"/>
                  </a:lnTo>
                  <a:lnTo>
                    <a:pt x="266014" y="75095"/>
                  </a:lnTo>
                  <a:lnTo>
                    <a:pt x="281025" y="72936"/>
                  </a:lnTo>
                  <a:lnTo>
                    <a:pt x="281025" y="55829"/>
                  </a:lnTo>
                  <a:close/>
                </a:path>
                <a:path w="418464" h="324484">
                  <a:moveTo>
                    <a:pt x="281025" y="34340"/>
                  </a:moveTo>
                  <a:lnTo>
                    <a:pt x="266014" y="36474"/>
                  </a:lnTo>
                  <a:lnTo>
                    <a:pt x="266014" y="53670"/>
                  </a:lnTo>
                  <a:lnTo>
                    <a:pt x="281025" y="51498"/>
                  </a:lnTo>
                  <a:lnTo>
                    <a:pt x="281025" y="34340"/>
                  </a:lnTo>
                  <a:close/>
                </a:path>
                <a:path w="418464" h="324484">
                  <a:moveTo>
                    <a:pt x="302488" y="72936"/>
                  </a:moveTo>
                  <a:lnTo>
                    <a:pt x="287489" y="77228"/>
                  </a:lnTo>
                  <a:lnTo>
                    <a:pt x="287489" y="92265"/>
                  </a:lnTo>
                  <a:lnTo>
                    <a:pt x="302488" y="88011"/>
                  </a:lnTo>
                  <a:lnTo>
                    <a:pt x="302488" y="72936"/>
                  </a:lnTo>
                  <a:close/>
                </a:path>
                <a:path w="418464" h="324484">
                  <a:moveTo>
                    <a:pt x="302488" y="51498"/>
                  </a:moveTo>
                  <a:lnTo>
                    <a:pt x="287489" y="53670"/>
                  </a:lnTo>
                  <a:lnTo>
                    <a:pt x="287489" y="70815"/>
                  </a:lnTo>
                  <a:lnTo>
                    <a:pt x="302488" y="66535"/>
                  </a:lnTo>
                  <a:lnTo>
                    <a:pt x="302488" y="51498"/>
                  </a:lnTo>
                  <a:close/>
                </a:path>
                <a:path w="418464" h="324484">
                  <a:moveTo>
                    <a:pt x="302488" y="27901"/>
                  </a:moveTo>
                  <a:lnTo>
                    <a:pt x="287489" y="32181"/>
                  </a:lnTo>
                  <a:lnTo>
                    <a:pt x="287489" y="49352"/>
                  </a:lnTo>
                  <a:lnTo>
                    <a:pt x="302488" y="45072"/>
                  </a:lnTo>
                  <a:lnTo>
                    <a:pt x="302488" y="27901"/>
                  </a:lnTo>
                  <a:close/>
                </a:path>
                <a:path w="418464" h="324484">
                  <a:moveTo>
                    <a:pt x="321779" y="66535"/>
                  </a:moveTo>
                  <a:lnTo>
                    <a:pt x="306781" y="70815"/>
                  </a:lnTo>
                  <a:lnTo>
                    <a:pt x="306781" y="88011"/>
                  </a:lnTo>
                  <a:lnTo>
                    <a:pt x="321779" y="83693"/>
                  </a:lnTo>
                  <a:lnTo>
                    <a:pt x="321779" y="66535"/>
                  </a:lnTo>
                  <a:close/>
                </a:path>
                <a:path w="418464" h="324484">
                  <a:moveTo>
                    <a:pt x="321779" y="45072"/>
                  </a:moveTo>
                  <a:lnTo>
                    <a:pt x="306781" y="49352"/>
                  </a:lnTo>
                  <a:lnTo>
                    <a:pt x="306781" y="66535"/>
                  </a:lnTo>
                  <a:lnTo>
                    <a:pt x="321779" y="62217"/>
                  </a:lnTo>
                  <a:lnTo>
                    <a:pt x="321779" y="45072"/>
                  </a:lnTo>
                  <a:close/>
                </a:path>
                <a:path w="418464" h="324484">
                  <a:moveTo>
                    <a:pt x="321779" y="23622"/>
                  </a:moveTo>
                  <a:lnTo>
                    <a:pt x="306781" y="27901"/>
                  </a:lnTo>
                  <a:lnTo>
                    <a:pt x="306781" y="45072"/>
                  </a:lnTo>
                  <a:lnTo>
                    <a:pt x="321779" y="40779"/>
                  </a:lnTo>
                  <a:lnTo>
                    <a:pt x="321779" y="23622"/>
                  </a:lnTo>
                  <a:close/>
                </a:path>
                <a:path w="418464" h="324484">
                  <a:moveTo>
                    <a:pt x="341122" y="62217"/>
                  </a:moveTo>
                  <a:lnTo>
                    <a:pt x="326097" y="66535"/>
                  </a:lnTo>
                  <a:lnTo>
                    <a:pt x="326097" y="83693"/>
                  </a:lnTo>
                  <a:lnTo>
                    <a:pt x="341122" y="79375"/>
                  </a:lnTo>
                  <a:lnTo>
                    <a:pt x="341122" y="62217"/>
                  </a:lnTo>
                  <a:close/>
                </a:path>
                <a:path w="418464" h="324484">
                  <a:moveTo>
                    <a:pt x="341122" y="40779"/>
                  </a:moveTo>
                  <a:lnTo>
                    <a:pt x="326097" y="45072"/>
                  </a:lnTo>
                  <a:lnTo>
                    <a:pt x="326097" y="60096"/>
                  </a:lnTo>
                  <a:lnTo>
                    <a:pt x="341122" y="57950"/>
                  </a:lnTo>
                  <a:lnTo>
                    <a:pt x="341122" y="40779"/>
                  </a:lnTo>
                  <a:close/>
                </a:path>
                <a:path w="418464" h="324484">
                  <a:moveTo>
                    <a:pt x="341122" y="19316"/>
                  </a:moveTo>
                  <a:lnTo>
                    <a:pt x="326097" y="21463"/>
                  </a:lnTo>
                  <a:lnTo>
                    <a:pt x="326097" y="38633"/>
                  </a:lnTo>
                  <a:lnTo>
                    <a:pt x="341122" y="36474"/>
                  </a:lnTo>
                  <a:lnTo>
                    <a:pt x="341122" y="19316"/>
                  </a:lnTo>
                  <a:close/>
                </a:path>
                <a:path w="418464" h="324484">
                  <a:moveTo>
                    <a:pt x="360438" y="57950"/>
                  </a:moveTo>
                  <a:lnTo>
                    <a:pt x="345401" y="62217"/>
                  </a:lnTo>
                  <a:lnTo>
                    <a:pt x="345401" y="77228"/>
                  </a:lnTo>
                  <a:lnTo>
                    <a:pt x="360438" y="72936"/>
                  </a:lnTo>
                  <a:lnTo>
                    <a:pt x="360438" y="57950"/>
                  </a:lnTo>
                  <a:close/>
                </a:path>
                <a:path w="418464" h="324484">
                  <a:moveTo>
                    <a:pt x="360438" y="36474"/>
                  </a:moveTo>
                  <a:lnTo>
                    <a:pt x="345401" y="38633"/>
                  </a:lnTo>
                  <a:lnTo>
                    <a:pt x="345401" y="55829"/>
                  </a:lnTo>
                  <a:lnTo>
                    <a:pt x="360438" y="51498"/>
                  </a:lnTo>
                  <a:lnTo>
                    <a:pt x="360438" y="36474"/>
                  </a:lnTo>
                  <a:close/>
                </a:path>
                <a:path w="418464" h="324484">
                  <a:moveTo>
                    <a:pt x="360438" y="12903"/>
                  </a:moveTo>
                  <a:lnTo>
                    <a:pt x="345401" y="17157"/>
                  </a:lnTo>
                  <a:lnTo>
                    <a:pt x="345401" y="34340"/>
                  </a:lnTo>
                  <a:lnTo>
                    <a:pt x="360438" y="30035"/>
                  </a:lnTo>
                  <a:lnTo>
                    <a:pt x="360438" y="12903"/>
                  </a:lnTo>
                  <a:close/>
                </a:path>
                <a:path w="418464" h="324484">
                  <a:moveTo>
                    <a:pt x="379755" y="51498"/>
                  </a:moveTo>
                  <a:lnTo>
                    <a:pt x="364718" y="55829"/>
                  </a:lnTo>
                  <a:lnTo>
                    <a:pt x="364718" y="72936"/>
                  </a:lnTo>
                  <a:lnTo>
                    <a:pt x="379755" y="68681"/>
                  </a:lnTo>
                  <a:lnTo>
                    <a:pt x="379755" y="51498"/>
                  </a:lnTo>
                  <a:close/>
                </a:path>
                <a:path w="418464" h="324484">
                  <a:moveTo>
                    <a:pt x="379755" y="30035"/>
                  </a:moveTo>
                  <a:lnTo>
                    <a:pt x="364718" y="34340"/>
                  </a:lnTo>
                  <a:lnTo>
                    <a:pt x="364718" y="51498"/>
                  </a:lnTo>
                  <a:lnTo>
                    <a:pt x="379755" y="47193"/>
                  </a:lnTo>
                  <a:lnTo>
                    <a:pt x="379755" y="30035"/>
                  </a:lnTo>
                  <a:close/>
                </a:path>
                <a:path w="418464" h="324484">
                  <a:moveTo>
                    <a:pt x="379755" y="8623"/>
                  </a:moveTo>
                  <a:lnTo>
                    <a:pt x="364718" y="12903"/>
                  </a:lnTo>
                  <a:lnTo>
                    <a:pt x="364718" y="30035"/>
                  </a:lnTo>
                  <a:lnTo>
                    <a:pt x="379755" y="25742"/>
                  </a:lnTo>
                  <a:lnTo>
                    <a:pt x="379755" y="8623"/>
                  </a:lnTo>
                  <a:close/>
                </a:path>
                <a:path w="418464" h="324484">
                  <a:moveTo>
                    <a:pt x="399034" y="47193"/>
                  </a:moveTo>
                  <a:lnTo>
                    <a:pt x="384035" y="51498"/>
                  </a:lnTo>
                  <a:lnTo>
                    <a:pt x="384035" y="66535"/>
                  </a:lnTo>
                  <a:lnTo>
                    <a:pt x="399034" y="64376"/>
                  </a:lnTo>
                  <a:lnTo>
                    <a:pt x="399034" y="47193"/>
                  </a:lnTo>
                  <a:close/>
                </a:path>
                <a:path w="418464" h="324484">
                  <a:moveTo>
                    <a:pt x="399034" y="25742"/>
                  </a:moveTo>
                  <a:lnTo>
                    <a:pt x="384035" y="30035"/>
                  </a:lnTo>
                  <a:lnTo>
                    <a:pt x="384035" y="47193"/>
                  </a:lnTo>
                  <a:lnTo>
                    <a:pt x="399034" y="42900"/>
                  </a:lnTo>
                  <a:lnTo>
                    <a:pt x="399034" y="25742"/>
                  </a:lnTo>
                  <a:close/>
                </a:path>
                <a:path w="418464" h="324484">
                  <a:moveTo>
                    <a:pt x="399034" y="4305"/>
                  </a:moveTo>
                  <a:lnTo>
                    <a:pt x="384035" y="6477"/>
                  </a:lnTo>
                  <a:lnTo>
                    <a:pt x="384035" y="23622"/>
                  </a:lnTo>
                  <a:lnTo>
                    <a:pt x="399034" y="21463"/>
                  </a:lnTo>
                  <a:lnTo>
                    <a:pt x="399034" y="4305"/>
                  </a:lnTo>
                  <a:close/>
                </a:path>
                <a:path w="418464" h="324484">
                  <a:moveTo>
                    <a:pt x="418350" y="42900"/>
                  </a:moveTo>
                  <a:lnTo>
                    <a:pt x="403288" y="47193"/>
                  </a:lnTo>
                  <a:lnTo>
                    <a:pt x="403288" y="62217"/>
                  </a:lnTo>
                  <a:lnTo>
                    <a:pt x="418350" y="57950"/>
                  </a:lnTo>
                  <a:lnTo>
                    <a:pt x="418350" y="42900"/>
                  </a:lnTo>
                  <a:close/>
                </a:path>
                <a:path w="418464" h="324484">
                  <a:moveTo>
                    <a:pt x="418350" y="21463"/>
                  </a:moveTo>
                  <a:lnTo>
                    <a:pt x="403288" y="23622"/>
                  </a:lnTo>
                  <a:lnTo>
                    <a:pt x="403288" y="40779"/>
                  </a:lnTo>
                  <a:lnTo>
                    <a:pt x="418350" y="36474"/>
                  </a:lnTo>
                  <a:lnTo>
                    <a:pt x="418350" y="21463"/>
                  </a:lnTo>
                  <a:close/>
                </a:path>
                <a:path w="418464" h="324484">
                  <a:moveTo>
                    <a:pt x="418350" y="0"/>
                  </a:moveTo>
                  <a:lnTo>
                    <a:pt x="403288" y="4305"/>
                  </a:lnTo>
                  <a:lnTo>
                    <a:pt x="403288" y="19316"/>
                  </a:lnTo>
                  <a:lnTo>
                    <a:pt x="418350" y="14998"/>
                  </a:lnTo>
                  <a:lnTo>
                    <a:pt x="418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675507" y="7251128"/>
              <a:ext cx="440055" cy="268605"/>
            </a:xfrm>
            <a:custGeom>
              <a:avLst/>
              <a:gdLst/>
              <a:ahLst/>
              <a:cxnLst/>
              <a:rect l="l" t="t" r="r" b="b"/>
              <a:pathLst>
                <a:path w="440054" h="268604">
                  <a:moveTo>
                    <a:pt x="17157" y="195211"/>
                  </a:moveTo>
                  <a:lnTo>
                    <a:pt x="0" y="199529"/>
                  </a:lnTo>
                  <a:lnTo>
                    <a:pt x="0" y="218821"/>
                  </a:lnTo>
                  <a:lnTo>
                    <a:pt x="17157" y="212407"/>
                  </a:lnTo>
                  <a:lnTo>
                    <a:pt x="17157" y="195211"/>
                  </a:lnTo>
                  <a:close/>
                </a:path>
                <a:path w="440054" h="268604">
                  <a:moveTo>
                    <a:pt x="255308" y="246722"/>
                  </a:moveTo>
                  <a:lnTo>
                    <a:pt x="238125" y="251015"/>
                  </a:lnTo>
                  <a:lnTo>
                    <a:pt x="238125" y="268198"/>
                  </a:lnTo>
                  <a:lnTo>
                    <a:pt x="255308" y="263880"/>
                  </a:lnTo>
                  <a:lnTo>
                    <a:pt x="255308" y="246722"/>
                  </a:lnTo>
                  <a:close/>
                </a:path>
                <a:path w="440054" h="268604">
                  <a:moveTo>
                    <a:pt x="255308" y="223126"/>
                  </a:moveTo>
                  <a:lnTo>
                    <a:pt x="238125" y="229590"/>
                  </a:lnTo>
                  <a:lnTo>
                    <a:pt x="238125" y="246722"/>
                  </a:lnTo>
                  <a:lnTo>
                    <a:pt x="255308" y="242443"/>
                  </a:lnTo>
                  <a:lnTo>
                    <a:pt x="255308" y="223126"/>
                  </a:lnTo>
                  <a:close/>
                </a:path>
                <a:path w="440054" h="268604">
                  <a:moveTo>
                    <a:pt x="255308" y="201676"/>
                  </a:moveTo>
                  <a:lnTo>
                    <a:pt x="238125" y="205968"/>
                  </a:lnTo>
                  <a:lnTo>
                    <a:pt x="238125" y="223126"/>
                  </a:lnTo>
                  <a:lnTo>
                    <a:pt x="255308" y="218821"/>
                  </a:lnTo>
                  <a:lnTo>
                    <a:pt x="255308" y="201676"/>
                  </a:lnTo>
                  <a:close/>
                </a:path>
                <a:path w="440054" h="268604">
                  <a:moveTo>
                    <a:pt x="255308" y="111544"/>
                  </a:moveTo>
                  <a:lnTo>
                    <a:pt x="238125" y="115862"/>
                  </a:lnTo>
                  <a:lnTo>
                    <a:pt x="238125" y="133032"/>
                  </a:lnTo>
                  <a:lnTo>
                    <a:pt x="255308" y="128739"/>
                  </a:lnTo>
                  <a:lnTo>
                    <a:pt x="255308" y="111544"/>
                  </a:lnTo>
                  <a:close/>
                </a:path>
                <a:path w="440054" h="268604">
                  <a:moveTo>
                    <a:pt x="255308" y="87985"/>
                  </a:moveTo>
                  <a:lnTo>
                    <a:pt x="238125" y="92278"/>
                  </a:lnTo>
                  <a:lnTo>
                    <a:pt x="238125" y="109397"/>
                  </a:lnTo>
                  <a:lnTo>
                    <a:pt x="255308" y="105143"/>
                  </a:lnTo>
                  <a:lnTo>
                    <a:pt x="255308" y="87985"/>
                  </a:lnTo>
                  <a:close/>
                </a:path>
                <a:path w="440054" h="268604">
                  <a:moveTo>
                    <a:pt x="255308" y="66509"/>
                  </a:moveTo>
                  <a:lnTo>
                    <a:pt x="238125" y="68668"/>
                  </a:lnTo>
                  <a:lnTo>
                    <a:pt x="238125" y="87985"/>
                  </a:lnTo>
                  <a:lnTo>
                    <a:pt x="255308" y="83680"/>
                  </a:lnTo>
                  <a:lnTo>
                    <a:pt x="255308" y="66509"/>
                  </a:lnTo>
                  <a:close/>
                </a:path>
                <a:path w="440054" h="268604">
                  <a:moveTo>
                    <a:pt x="255308" y="45046"/>
                  </a:moveTo>
                  <a:lnTo>
                    <a:pt x="238125" y="49352"/>
                  </a:lnTo>
                  <a:lnTo>
                    <a:pt x="238125" y="66509"/>
                  </a:lnTo>
                  <a:lnTo>
                    <a:pt x="255308" y="62204"/>
                  </a:lnTo>
                  <a:lnTo>
                    <a:pt x="255308" y="45046"/>
                  </a:lnTo>
                  <a:close/>
                </a:path>
                <a:path w="440054" h="268604">
                  <a:moveTo>
                    <a:pt x="276745" y="240284"/>
                  </a:moveTo>
                  <a:lnTo>
                    <a:pt x="259562" y="246722"/>
                  </a:lnTo>
                  <a:lnTo>
                    <a:pt x="259562" y="263880"/>
                  </a:lnTo>
                  <a:lnTo>
                    <a:pt x="276745" y="257454"/>
                  </a:lnTo>
                  <a:lnTo>
                    <a:pt x="276745" y="240284"/>
                  </a:lnTo>
                  <a:close/>
                </a:path>
                <a:path w="440054" h="268604">
                  <a:moveTo>
                    <a:pt x="276745" y="218821"/>
                  </a:moveTo>
                  <a:lnTo>
                    <a:pt x="259562" y="223126"/>
                  </a:lnTo>
                  <a:lnTo>
                    <a:pt x="259562" y="240284"/>
                  </a:lnTo>
                  <a:lnTo>
                    <a:pt x="276745" y="235966"/>
                  </a:lnTo>
                  <a:lnTo>
                    <a:pt x="276745" y="218821"/>
                  </a:lnTo>
                  <a:close/>
                </a:path>
                <a:path w="440054" h="268604">
                  <a:moveTo>
                    <a:pt x="276745" y="195211"/>
                  </a:moveTo>
                  <a:lnTo>
                    <a:pt x="259562" y="201676"/>
                  </a:lnTo>
                  <a:lnTo>
                    <a:pt x="259562" y="218821"/>
                  </a:lnTo>
                  <a:lnTo>
                    <a:pt x="276745" y="212407"/>
                  </a:lnTo>
                  <a:lnTo>
                    <a:pt x="276745" y="195211"/>
                  </a:lnTo>
                  <a:close/>
                </a:path>
                <a:path w="440054" h="268604">
                  <a:moveTo>
                    <a:pt x="276745" y="105143"/>
                  </a:moveTo>
                  <a:lnTo>
                    <a:pt x="259562" y="109397"/>
                  </a:lnTo>
                  <a:lnTo>
                    <a:pt x="259562" y="126580"/>
                  </a:lnTo>
                  <a:lnTo>
                    <a:pt x="276745" y="122301"/>
                  </a:lnTo>
                  <a:lnTo>
                    <a:pt x="276745" y="105143"/>
                  </a:lnTo>
                  <a:close/>
                </a:path>
                <a:path w="440054" h="268604">
                  <a:moveTo>
                    <a:pt x="276745" y="83680"/>
                  </a:moveTo>
                  <a:lnTo>
                    <a:pt x="259562" y="87985"/>
                  </a:lnTo>
                  <a:lnTo>
                    <a:pt x="259562" y="105143"/>
                  </a:lnTo>
                  <a:lnTo>
                    <a:pt x="276745" y="100876"/>
                  </a:lnTo>
                  <a:lnTo>
                    <a:pt x="276745" y="83680"/>
                  </a:lnTo>
                  <a:close/>
                </a:path>
                <a:path w="440054" h="268604">
                  <a:moveTo>
                    <a:pt x="276745" y="62204"/>
                  </a:moveTo>
                  <a:lnTo>
                    <a:pt x="259562" y="66509"/>
                  </a:lnTo>
                  <a:lnTo>
                    <a:pt x="259562" y="81546"/>
                  </a:lnTo>
                  <a:lnTo>
                    <a:pt x="276745" y="77228"/>
                  </a:lnTo>
                  <a:lnTo>
                    <a:pt x="276745" y="62204"/>
                  </a:lnTo>
                  <a:close/>
                </a:path>
                <a:path w="440054" h="268604">
                  <a:moveTo>
                    <a:pt x="276745" y="40754"/>
                  </a:moveTo>
                  <a:lnTo>
                    <a:pt x="259562" y="45046"/>
                  </a:lnTo>
                  <a:lnTo>
                    <a:pt x="259562" y="62204"/>
                  </a:lnTo>
                  <a:lnTo>
                    <a:pt x="276745" y="57912"/>
                  </a:lnTo>
                  <a:lnTo>
                    <a:pt x="276745" y="40754"/>
                  </a:lnTo>
                  <a:close/>
                </a:path>
                <a:path w="440054" h="268604">
                  <a:moveTo>
                    <a:pt x="296062" y="235966"/>
                  </a:moveTo>
                  <a:lnTo>
                    <a:pt x="281051" y="240284"/>
                  </a:lnTo>
                  <a:lnTo>
                    <a:pt x="281051" y="257454"/>
                  </a:lnTo>
                  <a:lnTo>
                    <a:pt x="296062" y="253199"/>
                  </a:lnTo>
                  <a:lnTo>
                    <a:pt x="296062" y="235966"/>
                  </a:lnTo>
                  <a:close/>
                </a:path>
                <a:path w="440054" h="268604">
                  <a:moveTo>
                    <a:pt x="296062" y="212407"/>
                  </a:moveTo>
                  <a:lnTo>
                    <a:pt x="281051" y="218821"/>
                  </a:lnTo>
                  <a:lnTo>
                    <a:pt x="281051" y="235966"/>
                  </a:lnTo>
                  <a:lnTo>
                    <a:pt x="296062" y="229590"/>
                  </a:lnTo>
                  <a:lnTo>
                    <a:pt x="296062" y="212407"/>
                  </a:lnTo>
                  <a:close/>
                </a:path>
                <a:path w="440054" h="268604">
                  <a:moveTo>
                    <a:pt x="296062" y="190931"/>
                  </a:moveTo>
                  <a:lnTo>
                    <a:pt x="281051" y="195211"/>
                  </a:lnTo>
                  <a:lnTo>
                    <a:pt x="281051" y="212407"/>
                  </a:lnTo>
                  <a:lnTo>
                    <a:pt x="296062" y="208127"/>
                  </a:lnTo>
                  <a:lnTo>
                    <a:pt x="296062" y="190931"/>
                  </a:lnTo>
                  <a:close/>
                </a:path>
                <a:path w="440054" h="268604">
                  <a:moveTo>
                    <a:pt x="296062" y="100876"/>
                  </a:moveTo>
                  <a:lnTo>
                    <a:pt x="281051" y="105143"/>
                  </a:lnTo>
                  <a:lnTo>
                    <a:pt x="281051" y="122301"/>
                  </a:lnTo>
                  <a:lnTo>
                    <a:pt x="296062" y="117983"/>
                  </a:lnTo>
                  <a:lnTo>
                    <a:pt x="296062" y="100876"/>
                  </a:lnTo>
                  <a:close/>
                </a:path>
                <a:path w="440054" h="268604">
                  <a:moveTo>
                    <a:pt x="296062" y="77228"/>
                  </a:moveTo>
                  <a:lnTo>
                    <a:pt x="281051" y="81546"/>
                  </a:lnTo>
                  <a:lnTo>
                    <a:pt x="281051" y="98704"/>
                  </a:lnTo>
                  <a:lnTo>
                    <a:pt x="296062" y="94399"/>
                  </a:lnTo>
                  <a:lnTo>
                    <a:pt x="296062" y="77228"/>
                  </a:lnTo>
                  <a:close/>
                </a:path>
                <a:path w="440054" h="268604">
                  <a:moveTo>
                    <a:pt x="296062" y="57912"/>
                  </a:moveTo>
                  <a:lnTo>
                    <a:pt x="281051" y="62204"/>
                  </a:lnTo>
                  <a:lnTo>
                    <a:pt x="281051" y="77228"/>
                  </a:lnTo>
                  <a:lnTo>
                    <a:pt x="296062" y="72948"/>
                  </a:lnTo>
                  <a:lnTo>
                    <a:pt x="296062" y="57912"/>
                  </a:lnTo>
                  <a:close/>
                </a:path>
                <a:path w="440054" h="268604">
                  <a:moveTo>
                    <a:pt x="296062" y="34353"/>
                  </a:moveTo>
                  <a:lnTo>
                    <a:pt x="281051" y="38633"/>
                  </a:lnTo>
                  <a:lnTo>
                    <a:pt x="281051" y="55829"/>
                  </a:lnTo>
                  <a:lnTo>
                    <a:pt x="296062" y="51511"/>
                  </a:lnTo>
                  <a:lnTo>
                    <a:pt x="296062" y="34353"/>
                  </a:lnTo>
                  <a:close/>
                </a:path>
                <a:path w="440054" h="268604">
                  <a:moveTo>
                    <a:pt x="317538" y="229590"/>
                  </a:moveTo>
                  <a:lnTo>
                    <a:pt x="300367" y="233870"/>
                  </a:lnTo>
                  <a:lnTo>
                    <a:pt x="300367" y="251015"/>
                  </a:lnTo>
                  <a:lnTo>
                    <a:pt x="317538" y="246722"/>
                  </a:lnTo>
                  <a:lnTo>
                    <a:pt x="317538" y="229590"/>
                  </a:lnTo>
                  <a:close/>
                </a:path>
                <a:path w="440054" h="268604">
                  <a:moveTo>
                    <a:pt x="317538" y="208127"/>
                  </a:moveTo>
                  <a:lnTo>
                    <a:pt x="300367" y="212407"/>
                  </a:lnTo>
                  <a:lnTo>
                    <a:pt x="300367" y="229590"/>
                  </a:lnTo>
                  <a:lnTo>
                    <a:pt x="317538" y="225285"/>
                  </a:lnTo>
                  <a:lnTo>
                    <a:pt x="317538" y="208127"/>
                  </a:lnTo>
                  <a:close/>
                </a:path>
                <a:path w="440054" h="268604">
                  <a:moveTo>
                    <a:pt x="317538" y="184492"/>
                  </a:moveTo>
                  <a:lnTo>
                    <a:pt x="300367" y="188785"/>
                  </a:lnTo>
                  <a:lnTo>
                    <a:pt x="300367" y="205968"/>
                  </a:lnTo>
                  <a:lnTo>
                    <a:pt x="317538" y="201676"/>
                  </a:lnTo>
                  <a:lnTo>
                    <a:pt x="317538" y="184492"/>
                  </a:lnTo>
                  <a:close/>
                </a:path>
                <a:path w="440054" h="268604">
                  <a:moveTo>
                    <a:pt x="317538" y="94399"/>
                  </a:moveTo>
                  <a:lnTo>
                    <a:pt x="300367" y="98704"/>
                  </a:lnTo>
                  <a:lnTo>
                    <a:pt x="300367" y="115862"/>
                  </a:lnTo>
                  <a:lnTo>
                    <a:pt x="317538" y="111544"/>
                  </a:lnTo>
                  <a:lnTo>
                    <a:pt x="317538" y="94399"/>
                  </a:lnTo>
                  <a:close/>
                </a:path>
                <a:path w="440054" h="268604">
                  <a:moveTo>
                    <a:pt x="317538" y="72948"/>
                  </a:moveTo>
                  <a:lnTo>
                    <a:pt x="300367" y="77228"/>
                  </a:lnTo>
                  <a:lnTo>
                    <a:pt x="300367" y="94399"/>
                  </a:lnTo>
                  <a:lnTo>
                    <a:pt x="317538" y="90106"/>
                  </a:lnTo>
                  <a:lnTo>
                    <a:pt x="317538" y="72948"/>
                  </a:lnTo>
                  <a:close/>
                </a:path>
                <a:path w="440054" h="268604">
                  <a:moveTo>
                    <a:pt x="317538" y="51511"/>
                  </a:moveTo>
                  <a:lnTo>
                    <a:pt x="300367" y="55829"/>
                  </a:lnTo>
                  <a:lnTo>
                    <a:pt x="300367" y="70827"/>
                  </a:lnTo>
                  <a:lnTo>
                    <a:pt x="317538" y="66509"/>
                  </a:lnTo>
                  <a:lnTo>
                    <a:pt x="317538" y="51511"/>
                  </a:lnTo>
                  <a:close/>
                </a:path>
                <a:path w="440054" h="268604">
                  <a:moveTo>
                    <a:pt x="317538" y="30035"/>
                  </a:moveTo>
                  <a:lnTo>
                    <a:pt x="300367" y="34353"/>
                  </a:lnTo>
                  <a:lnTo>
                    <a:pt x="300367" y="51511"/>
                  </a:lnTo>
                  <a:lnTo>
                    <a:pt x="317538" y="47193"/>
                  </a:lnTo>
                  <a:lnTo>
                    <a:pt x="317538" y="30035"/>
                  </a:lnTo>
                  <a:close/>
                </a:path>
                <a:path w="440054" h="268604">
                  <a:moveTo>
                    <a:pt x="338937" y="225285"/>
                  </a:moveTo>
                  <a:lnTo>
                    <a:pt x="321805" y="229590"/>
                  </a:lnTo>
                  <a:lnTo>
                    <a:pt x="321805" y="246722"/>
                  </a:lnTo>
                  <a:lnTo>
                    <a:pt x="338937" y="242443"/>
                  </a:lnTo>
                  <a:lnTo>
                    <a:pt x="338937" y="225285"/>
                  </a:lnTo>
                  <a:close/>
                </a:path>
                <a:path w="440054" h="268604">
                  <a:moveTo>
                    <a:pt x="338937" y="201676"/>
                  </a:moveTo>
                  <a:lnTo>
                    <a:pt x="321805" y="205968"/>
                  </a:lnTo>
                  <a:lnTo>
                    <a:pt x="321805" y="223126"/>
                  </a:lnTo>
                  <a:lnTo>
                    <a:pt x="338937" y="218821"/>
                  </a:lnTo>
                  <a:lnTo>
                    <a:pt x="338937" y="201676"/>
                  </a:lnTo>
                  <a:close/>
                </a:path>
                <a:path w="440054" h="268604">
                  <a:moveTo>
                    <a:pt x="338937" y="180225"/>
                  </a:moveTo>
                  <a:lnTo>
                    <a:pt x="321805" y="184492"/>
                  </a:lnTo>
                  <a:lnTo>
                    <a:pt x="321805" y="201676"/>
                  </a:lnTo>
                  <a:lnTo>
                    <a:pt x="338937" y="197408"/>
                  </a:lnTo>
                  <a:lnTo>
                    <a:pt x="338937" y="180225"/>
                  </a:lnTo>
                  <a:close/>
                </a:path>
                <a:path w="440054" h="268604">
                  <a:moveTo>
                    <a:pt x="338937" y="90106"/>
                  </a:moveTo>
                  <a:lnTo>
                    <a:pt x="321805" y="94399"/>
                  </a:lnTo>
                  <a:lnTo>
                    <a:pt x="321805" y="111544"/>
                  </a:lnTo>
                  <a:lnTo>
                    <a:pt x="338937" y="107289"/>
                  </a:lnTo>
                  <a:lnTo>
                    <a:pt x="338937" y="90106"/>
                  </a:lnTo>
                  <a:close/>
                </a:path>
                <a:path w="440054" h="268604">
                  <a:moveTo>
                    <a:pt x="338937" y="66509"/>
                  </a:moveTo>
                  <a:lnTo>
                    <a:pt x="321805" y="70827"/>
                  </a:lnTo>
                  <a:lnTo>
                    <a:pt x="321805" y="87985"/>
                  </a:lnTo>
                  <a:lnTo>
                    <a:pt x="338937" y="83680"/>
                  </a:lnTo>
                  <a:lnTo>
                    <a:pt x="338937" y="66509"/>
                  </a:lnTo>
                  <a:close/>
                </a:path>
                <a:path w="440054" h="268604">
                  <a:moveTo>
                    <a:pt x="338937" y="47193"/>
                  </a:moveTo>
                  <a:lnTo>
                    <a:pt x="321805" y="51511"/>
                  </a:lnTo>
                  <a:lnTo>
                    <a:pt x="321805" y="66509"/>
                  </a:lnTo>
                  <a:lnTo>
                    <a:pt x="338937" y="64363"/>
                  </a:lnTo>
                  <a:lnTo>
                    <a:pt x="338937" y="47193"/>
                  </a:lnTo>
                  <a:close/>
                </a:path>
                <a:path w="440054" h="268604">
                  <a:moveTo>
                    <a:pt x="338937" y="23647"/>
                  </a:moveTo>
                  <a:lnTo>
                    <a:pt x="321805" y="27914"/>
                  </a:lnTo>
                  <a:lnTo>
                    <a:pt x="321805" y="45046"/>
                  </a:lnTo>
                  <a:lnTo>
                    <a:pt x="338937" y="40754"/>
                  </a:lnTo>
                  <a:lnTo>
                    <a:pt x="338937" y="23647"/>
                  </a:lnTo>
                  <a:close/>
                </a:path>
                <a:path w="440054" h="268604">
                  <a:moveTo>
                    <a:pt x="358254" y="218821"/>
                  </a:moveTo>
                  <a:lnTo>
                    <a:pt x="343217" y="223126"/>
                  </a:lnTo>
                  <a:lnTo>
                    <a:pt x="343217" y="240284"/>
                  </a:lnTo>
                  <a:lnTo>
                    <a:pt x="358254" y="235966"/>
                  </a:lnTo>
                  <a:lnTo>
                    <a:pt x="358254" y="218821"/>
                  </a:lnTo>
                  <a:close/>
                </a:path>
                <a:path w="440054" h="268604">
                  <a:moveTo>
                    <a:pt x="358254" y="197408"/>
                  </a:moveTo>
                  <a:lnTo>
                    <a:pt x="343217" y="201676"/>
                  </a:lnTo>
                  <a:lnTo>
                    <a:pt x="343217" y="218821"/>
                  </a:lnTo>
                  <a:lnTo>
                    <a:pt x="358254" y="214566"/>
                  </a:lnTo>
                  <a:lnTo>
                    <a:pt x="358254" y="197408"/>
                  </a:lnTo>
                  <a:close/>
                </a:path>
                <a:path w="440054" h="268604">
                  <a:moveTo>
                    <a:pt x="358254" y="173774"/>
                  </a:moveTo>
                  <a:lnTo>
                    <a:pt x="343217" y="178092"/>
                  </a:lnTo>
                  <a:lnTo>
                    <a:pt x="343217" y="195211"/>
                  </a:lnTo>
                  <a:lnTo>
                    <a:pt x="358254" y="190931"/>
                  </a:lnTo>
                  <a:lnTo>
                    <a:pt x="358254" y="173774"/>
                  </a:lnTo>
                  <a:close/>
                </a:path>
                <a:path w="440054" h="268604">
                  <a:moveTo>
                    <a:pt x="358254" y="83680"/>
                  </a:moveTo>
                  <a:lnTo>
                    <a:pt x="343217" y="87985"/>
                  </a:lnTo>
                  <a:lnTo>
                    <a:pt x="343217" y="105143"/>
                  </a:lnTo>
                  <a:lnTo>
                    <a:pt x="358254" y="100876"/>
                  </a:lnTo>
                  <a:lnTo>
                    <a:pt x="358254" y="83680"/>
                  </a:lnTo>
                  <a:close/>
                </a:path>
                <a:path w="440054" h="268604">
                  <a:moveTo>
                    <a:pt x="358254" y="64363"/>
                  </a:moveTo>
                  <a:lnTo>
                    <a:pt x="343217" y="66509"/>
                  </a:lnTo>
                  <a:lnTo>
                    <a:pt x="343217" y="83680"/>
                  </a:lnTo>
                  <a:lnTo>
                    <a:pt x="358254" y="79387"/>
                  </a:lnTo>
                  <a:lnTo>
                    <a:pt x="358254" y="64363"/>
                  </a:lnTo>
                  <a:close/>
                </a:path>
                <a:path w="440054" h="268604">
                  <a:moveTo>
                    <a:pt x="358254" y="40754"/>
                  </a:moveTo>
                  <a:lnTo>
                    <a:pt x="343217" y="45046"/>
                  </a:lnTo>
                  <a:lnTo>
                    <a:pt x="343217" y="62204"/>
                  </a:lnTo>
                  <a:lnTo>
                    <a:pt x="358254" y="57912"/>
                  </a:lnTo>
                  <a:lnTo>
                    <a:pt x="358254" y="40754"/>
                  </a:lnTo>
                  <a:close/>
                </a:path>
                <a:path w="440054" h="268604">
                  <a:moveTo>
                    <a:pt x="358254" y="19316"/>
                  </a:moveTo>
                  <a:lnTo>
                    <a:pt x="343217" y="23647"/>
                  </a:lnTo>
                  <a:lnTo>
                    <a:pt x="343217" y="40754"/>
                  </a:lnTo>
                  <a:lnTo>
                    <a:pt x="358254" y="36499"/>
                  </a:lnTo>
                  <a:lnTo>
                    <a:pt x="358254" y="19316"/>
                  </a:lnTo>
                  <a:close/>
                </a:path>
                <a:path w="440054" h="268604">
                  <a:moveTo>
                    <a:pt x="377571" y="212407"/>
                  </a:moveTo>
                  <a:lnTo>
                    <a:pt x="362559" y="218821"/>
                  </a:lnTo>
                  <a:lnTo>
                    <a:pt x="362559" y="235966"/>
                  </a:lnTo>
                  <a:lnTo>
                    <a:pt x="377571" y="229590"/>
                  </a:lnTo>
                  <a:lnTo>
                    <a:pt x="377571" y="212407"/>
                  </a:lnTo>
                  <a:close/>
                </a:path>
                <a:path w="440054" h="268604">
                  <a:moveTo>
                    <a:pt x="377571" y="190931"/>
                  </a:moveTo>
                  <a:lnTo>
                    <a:pt x="362559" y="195211"/>
                  </a:lnTo>
                  <a:lnTo>
                    <a:pt x="362559" y="212407"/>
                  </a:lnTo>
                  <a:lnTo>
                    <a:pt x="377571" y="208127"/>
                  </a:lnTo>
                  <a:lnTo>
                    <a:pt x="377571" y="190931"/>
                  </a:lnTo>
                  <a:close/>
                </a:path>
                <a:path w="440054" h="268604">
                  <a:moveTo>
                    <a:pt x="377571" y="169494"/>
                  </a:moveTo>
                  <a:lnTo>
                    <a:pt x="362559" y="173774"/>
                  </a:lnTo>
                  <a:lnTo>
                    <a:pt x="362559" y="188785"/>
                  </a:lnTo>
                  <a:lnTo>
                    <a:pt x="377571" y="186664"/>
                  </a:lnTo>
                  <a:lnTo>
                    <a:pt x="377571" y="169494"/>
                  </a:lnTo>
                  <a:close/>
                </a:path>
                <a:path w="440054" h="268604">
                  <a:moveTo>
                    <a:pt x="377571" y="79387"/>
                  </a:moveTo>
                  <a:lnTo>
                    <a:pt x="362559" y="83680"/>
                  </a:lnTo>
                  <a:lnTo>
                    <a:pt x="362559" y="100876"/>
                  </a:lnTo>
                  <a:lnTo>
                    <a:pt x="377571" y="96545"/>
                  </a:lnTo>
                  <a:lnTo>
                    <a:pt x="377571" y="79387"/>
                  </a:lnTo>
                  <a:close/>
                </a:path>
                <a:path w="440054" h="268604">
                  <a:moveTo>
                    <a:pt x="377571" y="60083"/>
                  </a:moveTo>
                  <a:lnTo>
                    <a:pt x="362559" y="64363"/>
                  </a:lnTo>
                  <a:lnTo>
                    <a:pt x="362559" y="77228"/>
                  </a:lnTo>
                  <a:lnTo>
                    <a:pt x="377571" y="72948"/>
                  </a:lnTo>
                  <a:lnTo>
                    <a:pt x="377571" y="60083"/>
                  </a:lnTo>
                  <a:close/>
                </a:path>
                <a:path w="440054" h="268604">
                  <a:moveTo>
                    <a:pt x="377571" y="36499"/>
                  </a:moveTo>
                  <a:lnTo>
                    <a:pt x="362559" y="40754"/>
                  </a:lnTo>
                  <a:lnTo>
                    <a:pt x="362559" y="57912"/>
                  </a:lnTo>
                  <a:lnTo>
                    <a:pt x="377571" y="53670"/>
                  </a:lnTo>
                  <a:lnTo>
                    <a:pt x="377571" y="36499"/>
                  </a:lnTo>
                  <a:close/>
                </a:path>
                <a:path w="440054" h="268604">
                  <a:moveTo>
                    <a:pt x="377571" y="15011"/>
                  </a:moveTo>
                  <a:lnTo>
                    <a:pt x="362559" y="19316"/>
                  </a:lnTo>
                  <a:lnTo>
                    <a:pt x="362559" y="34353"/>
                  </a:lnTo>
                  <a:lnTo>
                    <a:pt x="377571" y="32194"/>
                  </a:lnTo>
                  <a:lnTo>
                    <a:pt x="377571" y="15011"/>
                  </a:lnTo>
                  <a:close/>
                </a:path>
                <a:path w="440054" h="268604">
                  <a:moveTo>
                    <a:pt x="399034" y="208127"/>
                  </a:moveTo>
                  <a:lnTo>
                    <a:pt x="384009" y="212407"/>
                  </a:lnTo>
                  <a:lnTo>
                    <a:pt x="384009" y="229590"/>
                  </a:lnTo>
                  <a:lnTo>
                    <a:pt x="399034" y="225285"/>
                  </a:lnTo>
                  <a:lnTo>
                    <a:pt x="399034" y="208127"/>
                  </a:lnTo>
                  <a:close/>
                </a:path>
                <a:path w="440054" h="268604">
                  <a:moveTo>
                    <a:pt x="399034" y="186664"/>
                  </a:moveTo>
                  <a:lnTo>
                    <a:pt x="384009" y="188785"/>
                  </a:lnTo>
                  <a:lnTo>
                    <a:pt x="384009" y="205968"/>
                  </a:lnTo>
                  <a:lnTo>
                    <a:pt x="399034" y="203809"/>
                  </a:lnTo>
                  <a:lnTo>
                    <a:pt x="399034" y="186664"/>
                  </a:lnTo>
                  <a:close/>
                </a:path>
                <a:path w="440054" h="268604">
                  <a:moveTo>
                    <a:pt x="399034" y="163080"/>
                  </a:moveTo>
                  <a:lnTo>
                    <a:pt x="384009" y="167335"/>
                  </a:lnTo>
                  <a:lnTo>
                    <a:pt x="384009" y="184492"/>
                  </a:lnTo>
                  <a:lnTo>
                    <a:pt x="399034" y="180225"/>
                  </a:lnTo>
                  <a:lnTo>
                    <a:pt x="399034" y="163080"/>
                  </a:lnTo>
                  <a:close/>
                </a:path>
                <a:path w="440054" h="268604">
                  <a:moveTo>
                    <a:pt x="399034" y="75095"/>
                  </a:moveTo>
                  <a:lnTo>
                    <a:pt x="384009" y="79387"/>
                  </a:lnTo>
                  <a:lnTo>
                    <a:pt x="384009" y="94399"/>
                  </a:lnTo>
                  <a:lnTo>
                    <a:pt x="399034" y="92278"/>
                  </a:lnTo>
                  <a:lnTo>
                    <a:pt x="399034" y="75095"/>
                  </a:lnTo>
                  <a:close/>
                </a:path>
                <a:path w="440054" h="268604">
                  <a:moveTo>
                    <a:pt x="399034" y="53670"/>
                  </a:moveTo>
                  <a:lnTo>
                    <a:pt x="384009" y="57912"/>
                  </a:lnTo>
                  <a:lnTo>
                    <a:pt x="384009" y="72948"/>
                  </a:lnTo>
                  <a:lnTo>
                    <a:pt x="399034" y="68668"/>
                  </a:lnTo>
                  <a:lnTo>
                    <a:pt x="399034" y="53670"/>
                  </a:lnTo>
                  <a:close/>
                </a:path>
                <a:path w="440054" h="268604">
                  <a:moveTo>
                    <a:pt x="399034" y="32194"/>
                  </a:moveTo>
                  <a:lnTo>
                    <a:pt x="384009" y="34353"/>
                  </a:lnTo>
                  <a:lnTo>
                    <a:pt x="384009" y="51511"/>
                  </a:lnTo>
                  <a:lnTo>
                    <a:pt x="399034" y="49352"/>
                  </a:lnTo>
                  <a:lnTo>
                    <a:pt x="399034" y="32194"/>
                  </a:lnTo>
                  <a:close/>
                </a:path>
                <a:path w="440054" h="268604">
                  <a:moveTo>
                    <a:pt x="399034" y="8597"/>
                  </a:moveTo>
                  <a:lnTo>
                    <a:pt x="384009" y="12890"/>
                  </a:lnTo>
                  <a:lnTo>
                    <a:pt x="384009" y="30035"/>
                  </a:lnTo>
                  <a:lnTo>
                    <a:pt x="399034" y="25768"/>
                  </a:lnTo>
                  <a:lnTo>
                    <a:pt x="399034" y="8597"/>
                  </a:lnTo>
                  <a:close/>
                </a:path>
                <a:path w="440054" h="268604">
                  <a:moveTo>
                    <a:pt x="420446" y="201676"/>
                  </a:moveTo>
                  <a:lnTo>
                    <a:pt x="403326" y="205968"/>
                  </a:lnTo>
                  <a:lnTo>
                    <a:pt x="403326" y="223126"/>
                  </a:lnTo>
                  <a:lnTo>
                    <a:pt x="420446" y="218821"/>
                  </a:lnTo>
                  <a:lnTo>
                    <a:pt x="420446" y="201676"/>
                  </a:lnTo>
                  <a:close/>
                </a:path>
                <a:path w="440054" h="268604">
                  <a:moveTo>
                    <a:pt x="420446" y="180225"/>
                  </a:moveTo>
                  <a:lnTo>
                    <a:pt x="403326" y="184492"/>
                  </a:lnTo>
                  <a:lnTo>
                    <a:pt x="403326" y="201676"/>
                  </a:lnTo>
                  <a:lnTo>
                    <a:pt x="420446" y="197408"/>
                  </a:lnTo>
                  <a:lnTo>
                    <a:pt x="420446" y="180225"/>
                  </a:lnTo>
                  <a:close/>
                </a:path>
                <a:path w="440054" h="268604">
                  <a:moveTo>
                    <a:pt x="420446" y="156616"/>
                  </a:moveTo>
                  <a:lnTo>
                    <a:pt x="403326" y="160934"/>
                  </a:lnTo>
                  <a:lnTo>
                    <a:pt x="403326" y="178092"/>
                  </a:lnTo>
                  <a:lnTo>
                    <a:pt x="420446" y="173774"/>
                  </a:lnTo>
                  <a:lnTo>
                    <a:pt x="420446" y="156616"/>
                  </a:lnTo>
                  <a:close/>
                </a:path>
                <a:path w="440054" h="268604">
                  <a:moveTo>
                    <a:pt x="420446" y="68668"/>
                  </a:moveTo>
                  <a:lnTo>
                    <a:pt x="403326" y="72948"/>
                  </a:lnTo>
                  <a:lnTo>
                    <a:pt x="403326" y="90106"/>
                  </a:lnTo>
                  <a:lnTo>
                    <a:pt x="420446" y="85826"/>
                  </a:lnTo>
                  <a:lnTo>
                    <a:pt x="420446" y="68668"/>
                  </a:lnTo>
                  <a:close/>
                </a:path>
                <a:path w="440054" h="268604">
                  <a:moveTo>
                    <a:pt x="420446" y="49352"/>
                  </a:moveTo>
                  <a:lnTo>
                    <a:pt x="403326" y="51511"/>
                  </a:lnTo>
                  <a:lnTo>
                    <a:pt x="403326" y="66509"/>
                  </a:lnTo>
                  <a:lnTo>
                    <a:pt x="420446" y="66509"/>
                  </a:lnTo>
                  <a:lnTo>
                    <a:pt x="420446" y="49352"/>
                  </a:lnTo>
                  <a:close/>
                </a:path>
                <a:path w="440054" h="268604">
                  <a:moveTo>
                    <a:pt x="420446" y="25768"/>
                  </a:moveTo>
                  <a:lnTo>
                    <a:pt x="403326" y="30035"/>
                  </a:lnTo>
                  <a:lnTo>
                    <a:pt x="403326" y="47193"/>
                  </a:lnTo>
                  <a:lnTo>
                    <a:pt x="420446" y="42913"/>
                  </a:lnTo>
                  <a:lnTo>
                    <a:pt x="420446" y="25768"/>
                  </a:lnTo>
                  <a:close/>
                </a:path>
                <a:path w="440054" h="268604">
                  <a:moveTo>
                    <a:pt x="420446" y="4292"/>
                  </a:moveTo>
                  <a:lnTo>
                    <a:pt x="403326" y="8597"/>
                  </a:lnTo>
                  <a:lnTo>
                    <a:pt x="403326" y="25768"/>
                  </a:lnTo>
                  <a:lnTo>
                    <a:pt x="420446" y="21488"/>
                  </a:lnTo>
                  <a:lnTo>
                    <a:pt x="420446" y="4292"/>
                  </a:lnTo>
                  <a:close/>
                </a:path>
                <a:path w="440054" h="268604">
                  <a:moveTo>
                    <a:pt x="439788" y="197408"/>
                  </a:moveTo>
                  <a:lnTo>
                    <a:pt x="424751" y="201676"/>
                  </a:lnTo>
                  <a:lnTo>
                    <a:pt x="424751" y="218821"/>
                  </a:lnTo>
                  <a:lnTo>
                    <a:pt x="439788" y="214566"/>
                  </a:lnTo>
                  <a:lnTo>
                    <a:pt x="439788" y="197408"/>
                  </a:lnTo>
                  <a:close/>
                </a:path>
                <a:path w="440054" h="268604">
                  <a:moveTo>
                    <a:pt x="439788" y="173774"/>
                  </a:moveTo>
                  <a:lnTo>
                    <a:pt x="424751" y="178092"/>
                  </a:lnTo>
                  <a:lnTo>
                    <a:pt x="424751" y="195211"/>
                  </a:lnTo>
                  <a:lnTo>
                    <a:pt x="439788" y="190931"/>
                  </a:lnTo>
                  <a:lnTo>
                    <a:pt x="439788" y="173774"/>
                  </a:lnTo>
                  <a:close/>
                </a:path>
                <a:path w="440054" h="268604">
                  <a:moveTo>
                    <a:pt x="439788" y="152336"/>
                  </a:moveTo>
                  <a:lnTo>
                    <a:pt x="424751" y="156616"/>
                  </a:lnTo>
                  <a:lnTo>
                    <a:pt x="424751" y="173774"/>
                  </a:lnTo>
                  <a:lnTo>
                    <a:pt x="439788" y="169494"/>
                  </a:lnTo>
                  <a:lnTo>
                    <a:pt x="439788" y="152336"/>
                  </a:lnTo>
                  <a:close/>
                </a:path>
                <a:path w="440054" h="268604">
                  <a:moveTo>
                    <a:pt x="439788" y="66509"/>
                  </a:moveTo>
                  <a:lnTo>
                    <a:pt x="424751" y="66509"/>
                  </a:lnTo>
                  <a:lnTo>
                    <a:pt x="424751" y="83680"/>
                  </a:lnTo>
                  <a:lnTo>
                    <a:pt x="439788" y="79387"/>
                  </a:lnTo>
                  <a:lnTo>
                    <a:pt x="439788" y="66509"/>
                  </a:lnTo>
                  <a:close/>
                </a:path>
                <a:path w="440054" h="268604">
                  <a:moveTo>
                    <a:pt x="439788" y="42913"/>
                  </a:moveTo>
                  <a:lnTo>
                    <a:pt x="424751" y="47193"/>
                  </a:lnTo>
                  <a:lnTo>
                    <a:pt x="424751" y="64363"/>
                  </a:lnTo>
                  <a:lnTo>
                    <a:pt x="439788" y="60083"/>
                  </a:lnTo>
                  <a:lnTo>
                    <a:pt x="439788" y="42913"/>
                  </a:lnTo>
                  <a:close/>
                </a:path>
                <a:path w="440054" h="268604">
                  <a:moveTo>
                    <a:pt x="439788" y="21488"/>
                  </a:moveTo>
                  <a:lnTo>
                    <a:pt x="424751" y="25768"/>
                  </a:lnTo>
                  <a:lnTo>
                    <a:pt x="424751" y="42913"/>
                  </a:lnTo>
                  <a:lnTo>
                    <a:pt x="439788" y="38633"/>
                  </a:lnTo>
                  <a:lnTo>
                    <a:pt x="439788" y="21488"/>
                  </a:lnTo>
                  <a:close/>
                </a:path>
                <a:path w="440054" h="268604">
                  <a:moveTo>
                    <a:pt x="439788" y="0"/>
                  </a:moveTo>
                  <a:lnTo>
                    <a:pt x="424751" y="4292"/>
                  </a:lnTo>
                  <a:lnTo>
                    <a:pt x="424751" y="19316"/>
                  </a:lnTo>
                  <a:lnTo>
                    <a:pt x="439788" y="17170"/>
                  </a:lnTo>
                  <a:lnTo>
                    <a:pt x="4397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75507" y="7354125"/>
              <a:ext cx="212725" cy="255904"/>
            </a:xfrm>
            <a:custGeom>
              <a:avLst/>
              <a:gdLst/>
              <a:ahLst/>
              <a:cxnLst/>
              <a:rect l="l" t="t" r="r" b="b"/>
              <a:pathLst>
                <a:path w="212725" h="255904">
                  <a:moveTo>
                    <a:pt x="17157" y="231711"/>
                  </a:moveTo>
                  <a:lnTo>
                    <a:pt x="0" y="235991"/>
                  </a:lnTo>
                  <a:lnTo>
                    <a:pt x="0" y="255295"/>
                  </a:lnTo>
                  <a:lnTo>
                    <a:pt x="17157" y="248856"/>
                  </a:lnTo>
                  <a:lnTo>
                    <a:pt x="17157" y="231711"/>
                  </a:lnTo>
                  <a:close/>
                </a:path>
                <a:path w="212725" h="255904">
                  <a:moveTo>
                    <a:pt x="17157" y="210197"/>
                  </a:moveTo>
                  <a:lnTo>
                    <a:pt x="0" y="212394"/>
                  </a:lnTo>
                  <a:lnTo>
                    <a:pt x="0" y="231711"/>
                  </a:lnTo>
                  <a:lnTo>
                    <a:pt x="17157" y="225259"/>
                  </a:lnTo>
                  <a:lnTo>
                    <a:pt x="17157" y="210197"/>
                  </a:lnTo>
                  <a:close/>
                </a:path>
                <a:path w="212725" h="255904">
                  <a:moveTo>
                    <a:pt x="17157" y="184518"/>
                  </a:moveTo>
                  <a:lnTo>
                    <a:pt x="0" y="190919"/>
                  </a:lnTo>
                  <a:lnTo>
                    <a:pt x="0" y="208064"/>
                  </a:lnTo>
                  <a:lnTo>
                    <a:pt x="17157" y="203822"/>
                  </a:lnTo>
                  <a:lnTo>
                    <a:pt x="17157" y="184518"/>
                  </a:lnTo>
                  <a:close/>
                </a:path>
                <a:path w="212725" h="255904">
                  <a:moveTo>
                    <a:pt x="17157" y="163017"/>
                  </a:moveTo>
                  <a:lnTo>
                    <a:pt x="0" y="167322"/>
                  </a:lnTo>
                  <a:lnTo>
                    <a:pt x="0" y="184518"/>
                  </a:lnTo>
                  <a:lnTo>
                    <a:pt x="17157" y="180238"/>
                  </a:lnTo>
                  <a:lnTo>
                    <a:pt x="17157" y="163017"/>
                  </a:lnTo>
                  <a:close/>
                </a:path>
                <a:path w="212725" h="255904">
                  <a:moveTo>
                    <a:pt x="17157" y="139446"/>
                  </a:moveTo>
                  <a:lnTo>
                    <a:pt x="0" y="143725"/>
                  </a:lnTo>
                  <a:lnTo>
                    <a:pt x="0" y="160883"/>
                  </a:lnTo>
                  <a:lnTo>
                    <a:pt x="17157" y="156616"/>
                  </a:lnTo>
                  <a:lnTo>
                    <a:pt x="17157" y="139446"/>
                  </a:lnTo>
                  <a:close/>
                </a:path>
                <a:path w="212725" h="255904">
                  <a:moveTo>
                    <a:pt x="17157" y="115824"/>
                  </a:moveTo>
                  <a:lnTo>
                    <a:pt x="0" y="120129"/>
                  </a:lnTo>
                  <a:lnTo>
                    <a:pt x="0" y="137287"/>
                  </a:lnTo>
                  <a:lnTo>
                    <a:pt x="17157" y="132969"/>
                  </a:lnTo>
                  <a:lnTo>
                    <a:pt x="17157" y="115824"/>
                  </a:lnTo>
                  <a:close/>
                </a:path>
                <a:path w="212725" h="255904">
                  <a:moveTo>
                    <a:pt x="17157" y="92214"/>
                  </a:moveTo>
                  <a:lnTo>
                    <a:pt x="0" y="96532"/>
                  </a:lnTo>
                  <a:lnTo>
                    <a:pt x="0" y="115824"/>
                  </a:lnTo>
                  <a:lnTo>
                    <a:pt x="17157" y="109410"/>
                  </a:lnTo>
                  <a:lnTo>
                    <a:pt x="17157" y="92214"/>
                  </a:lnTo>
                  <a:close/>
                </a:path>
                <a:path w="212725" h="255904">
                  <a:moveTo>
                    <a:pt x="17157" y="0"/>
                  </a:moveTo>
                  <a:lnTo>
                    <a:pt x="0" y="4292"/>
                  </a:lnTo>
                  <a:lnTo>
                    <a:pt x="0" y="21437"/>
                  </a:lnTo>
                  <a:lnTo>
                    <a:pt x="17157" y="17145"/>
                  </a:lnTo>
                  <a:lnTo>
                    <a:pt x="17157" y="0"/>
                  </a:lnTo>
                  <a:close/>
                </a:path>
                <a:path w="212725" h="255904">
                  <a:moveTo>
                    <a:pt x="38595" y="225259"/>
                  </a:moveTo>
                  <a:lnTo>
                    <a:pt x="21463" y="229552"/>
                  </a:lnTo>
                  <a:lnTo>
                    <a:pt x="21463" y="248856"/>
                  </a:lnTo>
                  <a:lnTo>
                    <a:pt x="38595" y="242430"/>
                  </a:lnTo>
                  <a:lnTo>
                    <a:pt x="38595" y="225259"/>
                  </a:lnTo>
                  <a:close/>
                </a:path>
                <a:path w="212725" h="255904">
                  <a:moveTo>
                    <a:pt x="38595" y="203822"/>
                  </a:moveTo>
                  <a:lnTo>
                    <a:pt x="21463" y="208064"/>
                  </a:lnTo>
                  <a:lnTo>
                    <a:pt x="21463" y="225259"/>
                  </a:lnTo>
                  <a:lnTo>
                    <a:pt x="38595" y="220954"/>
                  </a:lnTo>
                  <a:lnTo>
                    <a:pt x="38595" y="203822"/>
                  </a:lnTo>
                  <a:close/>
                </a:path>
                <a:path w="212725" h="255904">
                  <a:moveTo>
                    <a:pt x="38595" y="178066"/>
                  </a:moveTo>
                  <a:lnTo>
                    <a:pt x="21463" y="184518"/>
                  </a:lnTo>
                  <a:lnTo>
                    <a:pt x="21463" y="201676"/>
                  </a:lnTo>
                  <a:lnTo>
                    <a:pt x="38595" y="197358"/>
                  </a:lnTo>
                  <a:lnTo>
                    <a:pt x="38595" y="178066"/>
                  </a:lnTo>
                  <a:close/>
                </a:path>
                <a:path w="212725" h="255904">
                  <a:moveTo>
                    <a:pt x="38595" y="156616"/>
                  </a:moveTo>
                  <a:lnTo>
                    <a:pt x="21463" y="160883"/>
                  </a:lnTo>
                  <a:lnTo>
                    <a:pt x="21463" y="178066"/>
                  </a:lnTo>
                  <a:lnTo>
                    <a:pt x="38595" y="173799"/>
                  </a:lnTo>
                  <a:lnTo>
                    <a:pt x="38595" y="156616"/>
                  </a:lnTo>
                  <a:close/>
                </a:path>
                <a:path w="212725" h="255904">
                  <a:moveTo>
                    <a:pt x="38595" y="132969"/>
                  </a:moveTo>
                  <a:lnTo>
                    <a:pt x="21463" y="137287"/>
                  </a:lnTo>
                  <a:lnTo>
                    <a:pt x="21463" y="154457"/>
                  </a:lnTo>
                  <a:lnTo>
                    <a:pt x="38595" y="150202"/>
                  </a:lnTo>
                  <a:lnTo>
                    <a:pt x="38595" y="132969"/>
                  </a:lnTo>
                  <a:close/>
                </a:path>
                <a:path w="212725" h="255904">
                  <a:moveTo>
                    <a:pt x="38595" y="109410"/>
                  </a:moveTo>
                  <a:lnTo>
                    <a:pt x="21463" y="113690"/>
                  </a:lnTo>
                  <a:lnTo>
                    <a:pt x="21463" y="132969"/>
                  </a:lnTo>
                  <a:lnTo>
                    <a:pt x="38595" y="128714"/>
                  </a:lnTo>
                  <a:lnTo>
                    <a:pt x="38595" y="109410"/>
                  </a:lnTo>
                  <a:close/>
                </a:path>
                <a:path w="212725" h="255904">
                  <a:moveTo>
                    <a:pt x="38595" y="85788"/>
                  </a:moveTo>
                  <a:lnTo>
                    <a:pt x="21463" y="90081"/>
                  </a:lnTo>
                  <a:lnTo>
                    <a:pt x="21463" y="109410"/>
                  </a:lnTo>
                  <a:lnTo>
                    <a:pt x="38595" y="102971"/>
                  </a:lnTo>
                  <a:lnTo>
                    <a:pt x="38595" y="85788"/>
                  </a:lnTo>
                  <a:close/>
                </a:path>
                <a:path w="212725" h="255904">
                  <a:moveTo>
                    <a:pt x="62217" y="220954"/>
                  </a:moveTo>
                  <a:lnTo>
                    <a:pt x="45034" y="225259"/>
                  </a:lnTo>
                  <a:lnTo>
                    <a:pt x="45034" y="242430"/>
                  </a:lnTo>
                  <a:lnTo>
                    <a:pt x="62217" y="238112"/>
                  </a:lnTo>
                  <a:lnTo>
                    <a:pt x="62217" y="220954"/>
                  </a:lnTo>
                  <a:close/>
                </a:path>
                <a:path w="212725" h="255904">
                  <a:moveTo>
                    <a:pt x="62217" y="197358"/>
                  </a:moveTo>
                  <a:lnTo>
                    <a:pt x="45034" y="201676"/>
                  </a:lnTo>
                  <a:lnTo>
                    <a:pt x="45034" y="218833"/>
                  </a:lnTo>
                  <a:lnTo>
                    <a:pt x="62217" y="214515"/>
                  </a:lnTo>
                  <a:lnTo>
                    <a:pt x="62217" y="197358"/>
                  </a:lnTo>
                  <a:close/>
                </a:path>
                <a:path w="212725" h="255904">
                  <a:moveTo>
                    <a:pt x="62217" y="173799"/>
                  </a:moveTo>
                  <a:lnTo>
                    <a:pt x="45034" y="178066"/>
                  </a:lnTo>
                  <a:lnTo>
                    <a:pt x="45034" y="195237"/>
                  </a:lnTo>
                  <a:lnTo>
                    <a:pt x="62217" y="190919"/>
                  </a:lnTo>
                  <a:lnTo>
                    <a:pt x="62217" y="173799"/>
                  </a:lnTo>
                  <a:close/>
                </a:path>
                <a:path w="212725" h="255904">
                  <a:moveTo>
                    <a:pt x="62217" y="150202"/>
                  </a:moveTo>
                  <a:lnTo>
                    <a:pt x="45034" y="154457"/>
                  </a:lnTo>
                  <a:lnTo>
                    <a:pt x="45034" y="171640"/>
                  </a:lnTo>
                  <a:lnTo>
                    <a:pt x="62217" y="167322"/>
                  </a:lnTo>
                  <a:lnTo>
                    <a:pt x="62217" y="150202"/>
                  </a:lnTo>
                  <a:close/>
                </a:path>
                <a:path w="212725" h="255904">
                  <a:moveTo>
                    <a:pt x="62217" y="126593"/>
                  </a:moveTo>
                  <a:lnTo>
                    <a:pt x="45034" y="132969"/>
                  </a:lnTo>
                  <a:lnTo>
                    <a:pt x="45034" y="148018"/>
                  </a:lnTo>
                  <a:lnTo>
                    <a:pt x="62217" y="145884"/>
                  </a:lnTo>
                  <a:lnTo>
                    <a:pt x="62217" y="126593"/>
                  </a:lnTo>
                  <a:close/>
                </a:path>
                <a:path w="212725" h="255904">
                  <a:moveTo>
                    <a:pt x="62217" y="102971"/>
                  </a:moveTo>
                  <a:lnTo>
                    <a:pt x="45034" y="109410"/>
                  </a:lnTo>
                  <a:lnTo>
                    <a:pt x="45034" y="126593"/>
                  </a:lnTo>
                  <a:lnTo>
                    <a:pt x="62217" y="122288"/>
                  </a:lnTo>
                  <a:lnTo>
                    <a:pt x="62217" y="102971"/>
                  </a:lnTo>
                  <a:close/>
                </a:path>
                <a:path w="212725" h="255904">
                  <a:moveTo>
                    <a:pt x="62217" y="81495"/>
                  </a:moveTo>
                  <a:lnTo>
                    <a:pt x="45034" y="85788"/>
                  </a:lnTo>
                  <a:lnTo>
                    <a:pt x="45034" y="102971"/>
                  </a:lnTo>
                  <a:lnTo>
                    <a:pt x="62217" y="98679"/>
                  </a:lnTo>
                  <a:lnTo>
                    <a:pt x="62217" y="81495"/>
                  </a:lnTo>
                  <a:close/>
                </a:path>
                <a:path w="212725" h="255904">
                  <a:moveTo>
                    <a:pt x="83667" y="214515"/>
                  </a:moveTo>
                  <a:lnTo>
                    <a:pt x="66471" y="218833"/>
                  </a:lnTo>
                  <a:lnTo>
                    <a:pt x="66471" y="235991"/>
                  </a:lnTo>
                  <a:lnTo>
                    <a:pt x="83667" y="231711"/>
                  </a:lnTo>
                  <a:lnTo>
                    <a:pt x="83667" y="214515"/>
                  </a:lnTo>
                  <a:close/>
                </a:path>
                <a:path w="212725" h="255904">
                  <a:moveTo>
                    <a:pt x="83667" y="190919"/>
                  </a:moveTo>
                  <a:lnTo>
                    <a:pt x="66471" y="195237"/>
                  </a:lnTo>
                  <a:lnTo>
                    <a:pt x="66471" y="212394"/>
                  </a:lnTo>
                  <a:lnTo>
                    <a:pt x="83667" y="208064"/>
                  </a:lnTo>
                  <a:lnTo>
                    <a:pt x="83667" y="190919"/>
                  </a:lnTo>
                  <a:close/>
                </a:path>
                <a:path w="212725" h="255904">
                  <a:moveTo>
                    <a:pt x="83667" y="167322"/>
                  </a:moveTo>
                  <a:lnTo>
                    <a:pt x="66471" y="171640"/>
                  </a:lnTo>
                  <a:lnTo>
                    <a:pt x="66471" y="190919"/>
                  </a:lnTo>
                  <a:lnTo>
                    <a:pt x="83667" y="184518"/>
                  </a:lnTo>
                  <a:lnTo>
                    <a:pt x="83667" y="167322"/>
                  </a:lnTo>
                  <a:close/>
                </a:path>
                <a:path w="212725" h="255904">
                  <a:moveTo>
                    <a:pt x="83667" y="145884"/>
                  </a:moveTo>
                  <a:lnTo>
                    <a:pt x="66471" y="148018"/>
                  </a:lnTo>
                  <a:lnTo>
                    <a:pt x="66471" y="167322"/>
                  </a:lnTo>
                  <a:lnTo>
                    <a:pt x="83667" y="163017"/>
                  </a:lnTo>
                  <a:lnTo>
                    <a:pt x="83667" y="145884"/>
                  </a:lnTo>
                  <a:close/>
                </a:path>
                <a:path w="212725" h="255904">
                  <a:moveTo>
                    <a:pt x="83667" y="122288"/>
                  </a:moveTo>
                  <a:lnTo>
                    <a:pt x="66471" y="126593"/>
                  </a:lnTo>
                  <a:lnTo>
                    <a:pt x="66471" y="143725"/>
                  </a:lnTo>
                  <a:lnTo>
                    <a:pt x="83667" y="139446"/>
                  </a:lnTo>
                  <a:lnTo>
                    <a:pt x="83667" y="122288"/>
                  </a:lnTo>
                  <a:close/>
                </a:path>
                <a:path w="212725" h="255904">
                  <a:moveTo>
                    <a:pt x="83667" y="98679"/>
                  </a:moveTo>
                  <a:lnTo>
                    <a:pt x="66471" y="102971"/>
                  </a:lnTo>
                  <a:lnTo>
                    <a:pt x="66471" y="120129"/>
                  </a:lnTo>
                  <a:lnTo>
                    <a:pt x="83667" y="115824"/>
                  </a:lnTo>
                  <a:lnTo>
                    <a:pt x="83667" y="98679"/>
                  </a:lnTo>
                  <a:close/>
                </a:path>
                <a:path w="212725" h="255904">
                  <a:moveTo>
                    <a:pt x="83667" y="75095"/>
                  </a:moveTo>
                  <a:lnTo>
                    <a:pt x="66471" y="79413"/>
                  </a:lnTo>
                  <a:lnTo>
                    <a:pt x="66471" y="96532"/>
                  </a:lnTo>
                  <a:lnTo>
                    <a:pt x="83667" y="92214"/>
                  </a:lnTo>
                  <a:lnTo>
                    <a:pt x="83667" y="75095"/>
                  </a:lnTo>
                  <a:close/>
                </a:path>
                <a:path w="212725" h="255904">
                  <a:moveTo>
                    <a:pt x="105092" y="208064"/>
                  </a:moveTo>
                  <a:lnTo>
                    <a:pt x="87934" y="212394"/>
                  </a:lnTo>
                  <a:lnTo>
                    <a:pt x="87934" y="229552"/>
                  </a:lnTo>
                  <a:lnTo>
                    <a:pt x="105092" y="225259"/>
                  </a:lnTo>
                  <a:lnTo>
                    <a:pt x="105092" y="208064"/>
                  </a:lnTo>
                  <a:close/>
                </a:path>
                <a:path w="212725" h="255904">
                  <a:moveTo>
                    <a:pt x="105092" y="184518"/>
                  </a:moveTo>
                  <a:lnTo>
                    <a:pt x="87934" y="188798"/>
                  </a:lnTo>
                  <a:lnTo>
                    <a:pt x="87934" y="208064"/>
                  </a:lnTo>
                  <a:lnTo>
                    <a:pt x="105092" y="201676"/>
                  </a:lnTo>
                  <a:lnTo>
                    <a:pt x="105092" y="184518"/>
                  </a:lnTo>
                  <a:close/>
                </a:path>
                <a:path w="212725" h="255904">
                  <a:moveTo>
                    <a:pt x="105092" y="163017"/>
                  </a:moveTo>
                  <a:lnTo>
                    <a:pt x="87934" y="165201"/>
                  </a:lnTo>
                  <a:lnTo>
                    <a:pt x="87934" y="184518"/>
                  </a:lnTo>
                  <a:lnTo>
                    <a:pt x="105092" y="178066"/>
                  </a:lnTo>
                  <a:lnTo>
                    <a:pt x="105092" y="163017"/>
                  </a:lnTo>
                  <a:close/>
                </a:path>
                <a:path w="212725" h="255904">
                  <a:moveTo>
                    <a:pt x="105092" y="139446"/>
                  </a:moveTo>
                  <a:lnTo>
                    <a:pt x="87934" y="143725"/>
                  </a:lnTo>
                  <a:lnTo>
                    <a:pt x="87934" y="160883"/>
                  </a:lnTo>
                  <a:lnTo>
                    <a:pt x="105092" y="156616"/>
                  </a:lnTo>
                  <a:lnTo>
                    <a:pt x="105092" y="139446"/>
                  </a:lnTo>
                  <a:close/>
                </a:path>
                <a:path w="212725" h="255904">
                  <a:moveTo>
                    <a:pt x="105092" y="115824"/>
                  </a:moveTo>
                  <a:lnTo>
                    <a:pt x="87934" y="120129"/>
                  </a:lnTo>
                  <a:lnTo>
                    <a:pt x="87934" y="137287"/>
                  </a:lnTo>
                  <a:lnTo>
                    <a:pt x="105092" y="132969"/>
                  </a:lnTo>
                  <a:lnTo>
                    <a:pt x="105092" y="115824"/>
                  </a:lnTo>
                  <a:close/>
                </a:path>
                <a:path w="212725" h="255904">
                  <a:moveTo>
                    <a:pt x="105092" y="92214"/>
                  </a:moveTo>
                  <a:lnTo>
                    <a:pt x="87934" y="96532"/>
                  </a:lnTo>
                  <a:lnTo>
                    <a:pt x="87934" y="115824"/>
                  </a:lnTo>
                  <a:lnTo>
                    <a:pt x="105092" y="109410"/>
                  </a:lnTo>
                  <a:lnTo>
                    <a:pt x="105092" y="92214"/>
                  </a:lnTo>
                  <a:close/>
                </a:path>
                <a:path w="212725" h="255904">
                  <a:moveTo>
                    <a:pt x="105092" y="70777"/>
                  </a:moveTo>
                  <a:lnTo>
                    <a:pt x="87934" y="72936"/>
                  </a:lnTo>
                  <a:lnTo>
                    <a:pt x="87934" y="92214"/>
                  </a:lnTo>
                  <a:lnTo>
                    <a:pt x="105092" y="85788"/>
                  </a:lnTo>
                  <a:lnTo>
                    <a:pt x="105092" y="70777"/>
                  </a:lnTo>
                  <a:close/>
                </a:path>
                <a:path w="212725" h="255904">
                  <a:moveTo>
                    <a:pt x="126568" y="201676"/>
                  </a:moveTo>
                  <a:lnTo>
                    <a:pt x="109423" y="205917"/>
                  </a:lnTo>
                  <a:lnTo>
                    <a:pt x="109423" y="225259"/>
                  </a:lnTo>
                  <a:lnTo>
                    <a:pt x="126568" y="218833"/>
                  </a:lnTo>
                  <a:lnTo>
                    <a:pt x="126568" y="201676"/>
                  </a:lnTo>
                  <a:close/>
                </a:path>
                <a:path w="212725" h="255904">
                  <a:moveTo>
                    <a:pt x="126568" y="178066"/>
                  </a:moveTo>
                  <a:lnTo>
                    <a:pt x="109423" y="182359"/>
                  </a:lnTo>
                  <a:lnTo>
                    <a:pt x="109423" y="201676"/>
                  </a:lnTo>
                  <a:lnTo>
                    <a:pt x="126568" y="195237"/>
                  </a:lnTo>
                  <a:lnTo>
                    <a:pt x="126568" y="178066"/>
                  </a:lnTo>
                  <a:close/>
                </a:path>
                <a:path w="212725" h="255904">
                  <a:moveTo>
                    <a:pt x="126568" y="156616"/>
                  </a:moveTo>
                  <a:lnTo>
                    <a:pt x="109423" y="160883"/>
                  </a:lnTo>
                  <a:lnTo>
                    <a:pt x="109423" y="178066"/>
                  </a:lnTo>
                  <a:lnTo>
                    <a:pt x="126568" y="173799"/>
                  </a:lnTo>
                  <a:lnTo>
                    <a:pt x="126568" y="156616"/>
                  </a:lnTo>
                  <a:close/>
                </a:path>
                <a:path w="212725" h="255904">
                  <a:moveTo>
                    <a:pt x="126568" y="132969"/>
                  </a:moveTo>
                  <a:lnTo>
                    <a:pt x="109423" y="137287"/>
                  </a:lnTo>
                  <a:lnTo>
                    <a:pt x="109423" y="154457"/>
                  </a:lnTo>
                  <a:lnTo>
                    <a:pt x="126568" y="150202"/>
                  </a:lnTo>
                  <a:lnTo>
                    <a:pt x="126568" y="132969"/>
                  </a:lnTo>
                  <a:close/>
                </a:path>
                <a:path w="212725" h="255904">
                  <a:moveTo>
                    <a:pt x="126568" y="109410"/>
                  </a:moveTo>
                  <a:lnTo>
                    <a:pt x="109423" y="115824"/>
                  </a:lnTo>
                  <a:lnTo>
                    <a:pt x="109423" y="132969"/>
                  </a:lnTo>
                  <a:lnTo>
                    <a:pt x="126568" y="128714"/>
                  </a:lnTo>
                  <a:lnTo>
                    <a:pt x="126568" y="109410"/>
                  </a:lnTo>
                  <a:close/>
                </a:path>
                <a:path w="212725" h="255904">
                  <a:moveTo>
                    <a:pt x="126568" y="85788"/>
                  </a:moveTo>
                  <a:lnTo>
                    <a:pt x="109423" y="92214"/>
                  </a:lnTo>
                  <a:lnTo>
                    <a:pt x="109423" y="109410"/>
                  </a:lnTo>
                  <a:lnTo>
                    <a:pt x="126568" y="105130"/>
                  </a:lnTo>
                  <a:lnTo>
                    <a:pt x="126568" y="85788"/>
                  </a:lnTo>
                  <a:close/>
                </a:path>
                <a:path w="212725" h="255904">
                  <a:moveTo>
                    <a:pt x="126568" y="64338"/>
                  </a:moveTo>
                  <a:lnTo>
                    <a:pt x="109423" y="68630"/>
                  </a:lnTo>
                  <a:lnTo>
                    <a:pt x="109423" y="85788"/>
                  </a:lnTo>
                  <a:lnTo>
                    <a:pt x="126568" y="81495"/>
                  </a:lnTo>
                  <a:lnTo>
                    <a:pt x="126568" y="64338"/>
                  </a:lnTo>
                  <a:close/>
                </a:path>
                <a:path w="212725" h="255904">
                  <a:moveTo>
                    <a:pt x="148018" y="195237"/>
                  </a:moveTo>
                  <a:lnTo>
                    <a:pt x="130860" y="199517"/>
                  </a:lnTo>
                  <a:lnTo>
                    <a:pt x="130860" y="218833"/>
                  </a:lnTo>
                  <a:lnTo>
                    <a:pt x="148018" y="212394"/>
                  </a:lnTo>
                  <a:lnTo>
                    <a:pt x="148018" y="195237"/>
                  </a:lnTo>
                  <a:close/>
                </a:path>
                <a:path w="212725" h="255904">
                  <a:moveTo>
                    <a:pt x="148018" y="173799"/>
                  </a:moveTo>
                  <a:lnTo>
                    <a:pt x="130860" y="178066"/>
                  </a:lnTo>
                  <a:lnTo>
                    <a:pt x="130860" y="195237"/>
                  </a:lnTo>
                  <a:lnTo>
                    <a:pt x="148018" y="190919"/>
                  </a:lnTo>
                  <a:lnTo>
                    <a:pt x="148018" y="173799"/>
                  </a:lnTo>
                  <a:close/>
                </a:path>
                <a:path w="212725" h="255904">
                  <a:moveTo>
                    <a:pt x="148018" y="150202"/>
                  </a:moveTo>
                  <a:lnTo>
                    <a:pt x="130860" y="154457"/>
                  </a:lnTo>
                  <a:lnTo>
                    <a:pt x="130860" y="171640"/>
                  </a:lnTo>
                  <a:lnTo>
                    <a:pt x="148018" y="167322"/>
                  </a:lnTo>
                  <a:lnTo>
                    <a:pt x="148018" y="150202"/>
                  </a:lnTo>
                  <a:close/>
                </a:path>
                <a:path w="212725" h="255904">
                  <a:moveTo>
                    <a:pt x="148018" y="126593"/>
                  </a:moveTo>
                  <a:lnTo>
                    <a:pt x="130860" y="132969"/>
                  </a:lnTo>
                  <a:lnTo>
                    <a:pt x="130860" y="148018"/>
                  </a:lnTo>
                  <a:lnTo>
                    <a:pt x="148018" y="145884"/>
                  </a:lnTo>
                  <a:lnTo>
                    <a:pt x="148018" y="126593"/>
                  </a:lnTo>
                  <a:close/>
                </a:path>
                <a:path w="212725" h="255904">
                  <a:moveTo>
                    <a:pt x="148018" y="102971"/>
                  </a:moveTo>
                  <a:lnTo>
                    <a:pt x="130860" y="109410"/>
                  </a:lnTo>
                  <a:lnTo>
                    <a:pt x="130860" y="126593"/>
                  </a:lnTo>
                  <a:lnTo>
                    <a:pt x="148018" y="122288"/>
                  </a:lnTo>
                  <a:lnTo>
                    <a:pt x="148018" y="102971"/>
                  </a:lnTo>
                  <a:close/>
                </a:path>
                <a:path w="212725" h="255904">
                  <a:moveTo>
                    <a:pt x="148018" y="81495"/>
                  </a:moveTo>
                  <a:lnTo>
                    <a:pt x="130860" y="85788"/>
                  </a:lnTo>
                  <a:lnTo>
                    <a:pt x="130860" y="102971"/>
                  </a:lnTo>
                  <a:lnTo>
                    <a:pt x="148018" y="98679"/>
                  </a:lnTo>
                  <a:lnTo>
                    <a:pt x="148018" y="81495"/>
                  </a:lnTo>
                  <a:close/>
                </a:path>
                <a:path w="212725" h="255904">
                  <a:moveTo>
                    <a:pt x="148018" y="57937"/>
                  </a:moveTo>
                  <a:lnTo>
                    <a:pt x="130860" y="62217"/>
                  </a:lnTo>
                  <a:lnTo>
                    <a:pt x="130860" y="79413"/>
                  </a:lnTo>
                  <a:lnTo>
                    <a:pt x="148018" y="75095"/>
                  </a:lnTo>
                  <a:lnTo>
                    <a:pt x="148018" y="57937"/>
                  </a:lnTo>
                  <a:close/>
                </a:path>
                <a:path w="212725" h="255904">
                  <a:moveTo>
                    <a:pt x="169456" y="190919"/>
                  </a:moveTo>
                  <a:lnTo>
                    <a:pt x="152285" y="195237"/>
                  </a:lnTo>
                  <a:lnTo>
                    <a:pt x="152285" y="212394"/>
                  </a:lnTo>
                  <a:lnTo>
                    <a:pt x="169456" y="208064"/>
                  </a:lnTo>
                  <a:lnTo>
                    <a:pt x="169456" y="190919"/>
                  </a:lnTo>
                  <a:close/>
                </a:path>
                <a:path w="212725" h="255904">
                  <a:moveTo>
                    <a:pt x="169456" y="167322"/>
                  </a:moveTo>
                  <a:lnTo>
                    <a:pt x="152285" y="171640"/>
                  </a:lnTo>
                  <a:lnTo>
                    <a:pt x="152285" y="188798"/>
                  </a:lnTo>
                  <a:lnTo>
                    <a:pt x="169456" y="184518"/>
                  </a:lnTo>
                  <a:lnTo>
                    <a:pt x="169456" y="167322"/>
                  </a:lnTo>
                  <a:close/>
                </a:path>
                <a:path w="212725" h="255904">
                  <a:moveTo>
                    <a:pt x="169456" y="143725"/>
                  </a:moveTo>
                  <a:lnTo>
                    <a:pt x="152285" y="148018"/>
                  </a:lnTo>
                  <a:lnTo>
                    <a:pt x="152285" y="165201"/>
                  </a:lnTo>
                  <a:lnTo>
                    <a:pt x="169456" y="163017"/>
                  </a:lnTo>
                  <a:lnTo>
                    <a:pt x="169456" y="143725"/>
                  </a:lnTo>
                  <a:close/>
                </a:path>
                <a:path w="212725" h="255904">
                  <a:moveTo>
                    <a:pt x="169456" y="122288"/>
                  </a:moveTo>
                  <a:lnTo>
                    <a:pt x="152285" y="126593"/>
                  </a:lnTo>
                  <a:lnTo>
                    <a:pt x="152285" y="143725"/>
                  </a:lnTo>
                  <a:lnTo>
                    <a:pt x="169456" y="139446"/>
                  </a:lnTo>
                  <a:lnTo>
                    <a:pt x="169456" y="122288"/>
                  </a:lnTo>
                  <a:close/>
                </a:path>
                <a:path w="212725" h="255904">
                  <a:moveTo>
                    <a:pt x="169456" y="98679"/>
                  </a:moveTo>
                  <a:lnTo>
                    <a:pt x="152285" y="102971"/>
                  </a:lnTo>
                  <a:lnTo>
                    <a:pt x="152285" y="120129"/>
                  </a:lnTo>
                  <a:lnTo>
                    <a:pt x="169456" y="115824"/>
                  </a:lnTo>
                  <a:lnTo>
                    <a:pt x="169456" y="98679"/>
                  </a:lnTo>
                  <a:close/>
                </a:path>
                <a:path w="212725" h="255904">
                  <a:moveTo>
                    <a:pt x="169456" y="75095"/>
                  </a:moveTo>
                  <a:lnTo>
                    <a:pt x="152285" y="79413"/>
                  </a:lnTo>
                  <a:lnTo>
                    <a:pt x="152285" y="98679"/>
                  </a:lnTo>
                  <a:lnTo>
                    <a:pt x="169456" y="92214"/>
                  </a:lnTo>
                  <a:lnTo>
                    <a:pt x="169456" y="75095"/>
                  </a:lnTo>
                  <a:close/>
                </a:path>
                <a:path w="212725" h="255904">
                  <a:moveTo>
                    <a:pt x="169456" y="53619"/>
                  </a:moveTo>
                  <a:lnTo>
                    <a:pt x="152285" y="55778"/>
                  </a:lnTo>
                  <a:lnTo>
                    <a:pt x="152285" y="75095"/>
                  </a:lnTo>
                  <a:lnTo>
                    <a:pt x="169456" y="70777"/>
                  </a:lnTo>
                  <a:lnTo>
                    <a:pt x="169456" y="53619"/>
                  </a:lnTo>
                  <a:close/>
                </a:path>
                <a:path w="212725" h="255904">
                  <a:moveTo>
                    <a:pt x="190957" y="184518"/>
                  </a:moveTo>
                  <a:lnTo>
                    <a:pt x="173774" y="188798"/>
                  </a:lnTo>
                  <a:lnTo>
                    <a:pt x="173774" y="205917"/>
                  </a:lnTo>
                  <a:lnTo>
                    <a:pt x="190957" y="201676"/>
                  </a:lnTo>
                  <a:lnTo>
                    <a:pt x="190957" y="184518"/>
                  </a:lnTo>
                  <a:close/>
                </a:path>
                <a:path w="212725" h="255904">
                  <a:moveTo>
                    <a:pt x="190957" y="160883"/>
                  </a:moveTo>
                  <a:lnTo>
                    <a:pt x="173774" y="165201"/>
                  </a:lnTo>
                  <a:lnTo>
                    <a:pt x="173774" y="182359"/>
                  </a:lnTo>
                  <a:lnTo>
                    <a:pt x="190957" y="178066"/>
                  </a:lnTo>
                  <a:lnTo>
                    <a:pt x="190957" y="160883"/>
                  </a:lnTo>
                  <a:close/>
                </a:path>
                <a:path w="212725" h="255904">
                  <a:moveTo>
                    <a:pt x="190957" y="139446"/>
                  </a:moveTo>
                  <a:lnTo>
                    <a:pt x="173774" y="143725"/>
                  </a:lnTo>
                  <a:lnTo>
                    <a:pt x="173774" y="160883"/>
                  </a:lnTo>
                  <a:lnTo>
                    <a:pt x="190957" y="156616"/>
                  </a:lnTo>
                  <a:lnTo>
                    <a:pt x="190957" y="139446"/>
                  </a:lnTo>
                  <a:close/>
                </a:path>
                <a:path w="212725" h="255904">
                  <a:moveTo>
                    <a:pt x="190957" y="115824"/>
                  </a:moveTo>
                  <a:lnTo>
                    <a:pt x="173774" y="120129"/>
                  </a:lnTo>
                  <a:lnTo>
                    <a:pt x="173774" y="137287"/>
                  </a:lnTo>
                  <a:lnTo>
                    <a:pt x="190957" y="132969"/>
                  </a:lnTo>
                  <a:lnTo>
                    <a:pt x="190957" y="115824"/>
                  </a:lnTo>
                  <a:close/>
                </a:path>
                <a:path w="212725" h="255904">
                  <a:moveTo>
                    <a:pt x="190957" y="92214"/>
                  </a:moveTo>
                  <a:lnTo>
                    <a:pt x="173774" y="98679"/>
                  </a:lnTo>
                  <a:lnTo>
                    <a:pt x="173774" y="115824"/>
                  </a:lnTo>
                  <a:lnTo>
                    <a:pt x="190957" y="109410"/>
                  </a:lnTo>
                  <a:lnTo>
                    <a:pt x="190957" y="92214"/>
                  </a:lnTo>
                  <a:close/>
                </a:path>
                <a:path w="212725" h="255904">
                  <a:moveTo>
                    <a:pt x="190957" y="70777"/>
                  </a:moveTo>
                  <a:lnTo>
                    <a:pt x="173774" y="75095"/>
                  </a:lnTo>
                  <a:lnTo>
                    <a:pt x="173774" y="92214"/>
                  </a:lnTo>
                  <a:lnTo>
                    <a:pt x="190957" y="87934"/>
                  </a:lnTo>
                  <a:lnTo>
                    <a:pt x="190957" y="70777"/>
                  </a:lnTo>
                  <a:close/>
                </a:path>
                <a:path w="212725" h="255904">
                  <a:moveTo>
                    <a:pt x="190957" y="47218"/>
                  </a:moveTo>
                  <a:lnTo>
                    <a:pt x="173774" y="51485"/>
                  </a:lnTo>
                  <a:lnTo>
                    <a:pt x="173774" y="68630"/>
                  </a:lnTo>
                  <a:lnTo>
                    <a:pt x="190957" y="64338"/>
                  </a:lnTo>
                  <a:lnTo>
                    <a:pt x="190957" y="47218"/>
                  </a:lnTo>
                  <a:close/>
                </a:path>
                <a:path w="212725" h="255904">
                  <a:moveTo>
                    <a:pt x="212369" y="178066"/>
                  </a:moveTo>
                  <a:lnTo>
                    <a:pt x="195237" y="182359"/>
                  </a:lnTo>
                  <a:lnTo>
                    <a:pt x="195237" y="199517"/>
                  </a:lnTo>
                  <a:lnTo>
                    <a:pt x="212369" y="195237"/>
                  </a:lnTo>
                  <a:lnTo>
                    <a:pt x="212369" y="178066"/>
                  </a:lnTo>
                  <a:close/>
                </a:path>
                <a:path w="212725" h="255904">
                  <a:moveTo>
                    <a:pt x="212369" y="156616"/>
                  </a:moveTo>
                  <a:lnTo>
                    <a:pt x="195237" y="160883"/>
                  </a:lnTo>
                  <a:lnTo>
                    <a:pt x="195237" y="178066"/>
                  </a:lnTo>
                  <a:lnTo>
                    <a:pt x="212369" y="173799"/>
                  </a:lnTo>
                  <a:lnTo>
                    <a:pt x="212369" y="156616"/>
                  </a:lnTo>
                  <a:close/>
                </a:path>
                <a:path w="212725" h="255904">
                  <a:moveTo>
                    <a:pt x="212369" y="132969"/>
                  </a:moveTo>
                  <a:lnTo>
                    <a:pt x="195237" y="137287"/>
                  </a:lnTo>
                  <a:lnTo>
                    <a:pt x="195237" y="154457"/>
                  </a:lnTo>
                  <a:lnTo>
                    <a:pt x="212369" y="150202"/>
                  </a:lnTo>
                  <a:lnTo>
                    <a:pt x="212369" y="132969"/>
                  </a:lnTo>
                  <a:close/>
                </a:path>
                <a:path w="212725" h="255904">
                  <a:moveTo>
                    <a:pt x="212369" y="109410"/>
                  </a:moveTo>
                  <a:lnTo>
                    <a:pt x="195237" y="115824"/>
                  </a:lnTo>
                  <a:lnTo>
                    <a:pt x="195237" y="132969"/>
                  </a:lnTo>
                  <a:lnTo>
                    <a:pt x="212369" y="128714"/>
                  </a:lnTo>
                  <a:lnTo>
                    <a:pt x="212369" y="109410"/>
                  </a:lnTo>
                  <a:close/>
                </a:path>
                <a:path w="212725" h="255904">
                  <a:moveTo>
                    <a:pt x="212369" y="87934"/>
                  </a:moveTo>
                  <a:lnTo>
                    <a:pt x="195237" y="92214"/>
                  </a:lnTo>
                  <a:lnTo>
                    <a:pt x="195237" y="109410"/>
                  </a:lnTo>
                  <a:lnTo>
                    <a:pt x="212369" y="105130"/>
                  </a:lnTo>
                  <a:lnTo>
                    <a:pt x="212369" y="87934"/>
                  </a:lnTo>
                  <a:close/>
                </a:path>
                <a:path w="212725" h="255904">
                  <a:moveTo>
                    <a:pt x="212369" y="64338"/>
                  </a:moveTo>
                  <a:lnTo>
                    <a:pt x="195237" y="68630"/>
                  </a:lnTo>
                  <a:lnTo>
                    <a:pt x="195237" y="85788"/>
                  </a:lnTo>
                  <a:lnTo>
                    <a:pt x="212369" y="81495"/>
                  </a:lnTo>
                  <a:lnTo>
                    <a:pt x="212369" y="64338"/>
                  </a:lnTo>
                  <a:close/>
                </a:path>
                <a:path w="212725" h="255904">
                  <a:moveTo>
                    <a:pt x="212369" y="40754"/>
                  </a:moveTo>
                  <a:lnTo>
                    <a:pt x="195237" y="45034"/>
                  </a:lnTo>
                  <a:lnTo>
                    <a:pt x="195237" y="64338"/>
                  </a:lnTo>
                  <a:lnTo>
                    <a:pt x="212369" y="57937"/>
                  </a:lnTo>
                  <a:lnTo>
                    <a:pt x="212369" y="407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424504" y="7306957"/>
              <a:ext cx="463550" cy="371475"/>
            </a:xfrm>
            <a:custGeom>
              <a:avLst/>
              <a:gdLst/>
              <a:ahLst/>
              <a:cxnLst/>
              <a:rect l="l" t="t" r="r" b="b"/>
              <a:pathLst>
                <a:path w="463550" h="371475">
                  <a:moveTo>
                    <a:pt x="19316" y="347548"/>
                  </a:moveTo>
                  <a:lnTo>
                    <a:pt x="0" y="351815"/>
                  </a:lnTo>
                  <a:lnTo>
                    <a:pt x="0" y="371094"/>
                  </a:lnTo>
                  <a:lnTo>
                    <a:pt x="19316" y="366826"/>
                  </a:lnTo>
                  <a:lnTo>
                    <a:pt x="19316" y="347548"/>
                  </a:lnTo>
                  <a:close/>
                </a:path>
                <a:path w="463550" h="371475">
                  <a:moveTo>
                    <a:pt x="19316" y="227406"/>
                  </a:moveTo>
                  <a:lnTo>
                    <a:pt x="0" y="233807"/>
                  </a:lnTo>
                  <a:lnTo>
                    <a:pt x="0" y="250990"/>
                  </a:lnTo>
                  <a:lnTo>
                    <a:pt x="19316" y="246684"/>
                  </a:lnTo>
                  <a:lnTo>
                    <a:pt x="19316" y="227406"/>
                  </a:lnTo>
                  <a:close/>
                </a:path>
                <a:path w="463550" h="371475">
                  <a:moveTo>
                    <a:pt x="19316" y="203784"/>
                  </a:moveTo>
                  <a:lnTo>
                    <a:pt x="0" y="210185"/>
                  </a:lnTo>
                  <a:lnTo>
                    <a:pt x="0" y="227406"/>
                  </a:lnTo>
                  <a:lnTo>
                    <a:pt x="19316" y="223088"/>
                  </a:lnTo>
                  <a:lnTo>
                    <a:pt x="19316" y="203784"/>
                  </a:lnTo>
                  <a:close/>
                </a:path>
                <a:path w="463550" h="371475">
                  <a:moveTo>
                    <a:pt x="40741" y="341071"/>
                  </a:moveTo>
                  <a:lnTo>
                    <a:pt x="23558" y="347548"/>
                  </a:lnTo>
                  <a:lnTo>
                    <a:pt x="23558" y="364667"/>
                  </a:lnTo>
                  <a:lnTo>
                    <a:pt x="40741" y="360362"/>
                  </a:lnTo>
                  <a:lnTo>
                    <a:pt x="40741" y="341071"/>
                  </a:lnTo>
                  <a:close/>
                </a:path>
                <a:path w="463550" h="371475">
                  <a:moveTo>
                    <a:pt x="40741" y="223088"/>
                  </a:moveTo>
                  <a:lnTo>
                    <a:pt x="23558" y="227406"/>
                  </a:lnTo>
                  <a:lnTo>
                    <a:pt x="23558" y="244525"/>
                  </a:lnTo>
                  <a:lnTo>
                    <a:pt x="40741" y="240245"/>
                  </a:lnTo>
                  <a:lnTo>
                    <a:pt x="40741" y="223088"/>
                  </a:lnTo>
                  <a:close/>
                </a:path>
                <a:path w="463550" h="371475">
                  <a:moveTo>
                    <a:pt x="40741" y="197370"/>
                  </a:moveTo>
                  <a:lnTo>
                    <a:pt x="23558" y="203784"/>
                  </a:lnTo>
                  <a:lnTo>
                    <a:pt x="23558" y="220967"/>
                  </a:lnTo>
                  <a:lnTo>
                    <a:pt x="40741" y="216636"/>
                  </a:lnTo>
                  <a:lnTo>
                    <a:pt x="40741" y="197370"/>
                  </a:lnTo>
                  <a:close/>
                </a:path>
                <a:path w="463550" h="371475">
                  <a:moveTo>
                    <a:pt x="64376" y="334619"/>
                  </a:moveTo>
                  <a:lnTo>
                    <a:pt x="47193" y="341071"/>
                  </a:lnTo>
                  <a:lnTo>
                    <a:pt x="47193" y="358267"/>
                  </a:lnTo>
                  <a:lnTo>
                    <a:pt x="64376" y="353949"/>
                  </a:lnTo>
                  <a:lnTo>
                    <a:pt x="64376" y="334619"/>
                  </a:lnTo>
                  <a:close/>
                </a:path>
                <a:path w="463550" h="371475">
                  <a:moveTo>
                    <a:pt x="64376" y="216636"/>
                  </a:moveTo>
                  <a:lnTo>
                    <a:pt x="47193" y="220967"/>
                  </a:lnTo>
                  <a:lnTo>
                    <a:pt x="47193" y="240245"/>
                  </a:lnTo>
                  <a:lnTo>
                    <a:pt x="64376" y="233807"/>
                  </a:lnTo>
                  <a:lnTo>
                    <a:pt x="64376" y="216636"/>
                  </a:lnTo>
                  <a:close/>
                </a:path>
                <a:path w="463550" h="371475">
                  <a:moveTo>
                    <a:pt x="64376" y="193052"/>
                  </a:moveTo>
                  <a:lnTo>
                    <a:pt x="47193" y="197370"/>
                  </a:lnTo>
                  <a:lnTo>
                    <a:pt x="47193" y="214490"/>
                  </a:lnTo>
                  <a:lnTo>
                    <a:pt x="64376" y="210185"/>
                  </a:lnTo>
                  <a:lnTo>
                    <a:pt x="64376" y="193052"/>
                  </a:lnTo>
                  <a:close/>
                </a:path>
                <a:path w="463550" h="371475">
                  <a:moveTo>
                    <a:pt x="87947" y="328206"/>
                  </a:moveTo>
                  <a:lnTo>
                    <a:pt x="68630" y="334619"/>
                  </a:lnTo>
                  <a:lnTo>
                    <a:pt x="68630" y="351815"/>
                  </a:lnTo>
                  <a:lnTo>
                    <a:pt x="87947" y="347548"/>
                  </a:lnTo>
                  <a:lnTo>
                    <a:pt x="87947" y="328206"/>
                  </a:lnTo>
                  <a:close/>
                </a:path>
                <a:path w="463550" h="371475">
                  <a:moveTo>
                    <a:pt x="87947" y="210185"/>
                  </a:moveTo>
                  <a:lnTo>
                    <a:pt x="68630" y="214490"/>
                  </a:lnTo>
                  <a:lnTo>
                    <a:pt x="68630" y="233807"/>
                  </a:lnTo>
                  <a:lnTo>
                    <a:pt x="87947" y="227406"/>
                  </a:lnTo>
                  <a:lnTo>
                    <a:pt x="87947" y="210185"/>
                  </a:lnTo>
                  <a:close/>
                </a:path>
                <a:path w="463550" h="371475">
                  <a:moveTo>
                    <a:pt x="87947" y="186613"/>
                  </a:moveTo>
                  <a:lnTo>
                    <a:pt x="68630" y="190893"/>
                  </a:lnTo>
                  <a:lnTo>
                    <a:pt x="68630" y="210185"/>
                  </a:lnTo>
                  <a:lnTo>
                    <a:pt x="87947" y="203784"/>
                  </a:lnTo>
                  <a:lnTo>
                    <a:pt x="87947" y="186613"/>
                  </a:lnTo>
                  <a:close/>
                </a:path>
                <a:path w="463550" h="371475">
                  <a:moveTo>
                    <a:pt x="111569" y="321767"/>
                  </a:moveTo>
                  <a:lnTo>
                    <a:pt x="92252" y="328206"/>
                  </a:lnTo>
                  <a:lnTo>
                    <a:pt x="92252" y="345351"/>
                  </a:lnTo>
                  <a:lnTo>
                    <a:pt x="111569" y="341071"/>
                  </a:lnTo>
                  <a:lnTo>
                    <a:pt x="111569" y="321767"/>
                  </a:lnTo>
                  <a:close/>
                </a:path>
                <a:path w="463550" h="371475">
                  <a:moveTo>
                    <a:pt x="111569" y="203784"/>
                  </a:moveTo>
                  <a:lnTo>
                    <a:pt x="92252" y="210185"/>
                  </a:lnTo>
                  <a:lnTo>
                    <a:pt x="92252" y="227406"/>
                  </a:lnTo>
                  <a:lnTo>
                    <a:pt x="111569" y="223088"/>
                  </a:lnTo>
                  <a:lnTo>
                    <a:pt x="111569" y="203784"/>
                  </a:lnTo>
                  <a:close/>
                </a:path>
                <a:path w="463550" h="371475">
                  <a:moveTo>
                    <a:pt x="111569" y="180136"/>
                  </a:moveTo>
                  <a:lnTo>
                    <a:pt x="92252" y="184454"/>
                  </a:lnTo>
                  <a:lnTo>
                    <a:pt x="92252" y="203784"/>
                  </a:lnTo>
                  <a:lnTo>
                    <a:pt x="111569" y="197370"/>
                  </a:lnTo>
                  <a:lnTo>
                    <a:pt x="111569" y="180136"/>
                  </a:lnTo>
                  <a:close/>
                </a:path>
                <a:path w="463550" h="371475">
                  <a:moveTo>
                    <a:pt x="132981" y="317474"/>
                  </a:moveTo>
                  <a:lnTo>
                    <a:pt x="115862" y="321767"/>
                  </a:lnTo>
                  <a:lnTo>
                    <a:pt x="115862" y="338912"/>
                  </a:lnTo>
                  <a:lnTo>
                    <a:pt x="132981" y="334619"/>
                  </a:lnTo>
                  <a:lnTo>
                    <a:pt x="132981" y="317474"/>
                  </a:lnTo>
                  <a:close/>
                </a:path>
                <a:path w="463550" h="371475">
                  <a:moveTo>
                    <a:pt x="132981" y="197370"/>
                  </a:moveTo>
                  <a:lnTo>
                    <a:pt x="115862" y="203784"/>
                  </a:lnTo>
                  <a:lnTo>
                    <a:pt x="115862" y="220967"/>
                  </a:lnTo>
                  <a:lnTo>
                    <a:pt x="132981" y="216636"/>
                  </a:lnTo>
                  <a:lnTo>
                    <a:pt x="132981" y="197370"/>
                  </a:lnTo>
                  <a:close/>
                </a:path>
                <a:path w="463550" h="371475">
                  <a:moveTo>
                    <a:pt x="132981" y="175882"/>
                  </a:moveTo>
                  <a:lnTo>
                    <a:pt x="115862" y="180136"/>
                  </a:lnTo>
                  <a:lnTo>
                    <a:pt x="115862" y="197370"/>
                  </a:lnTo>
                  <a:lnTo>
                    <a:pt x="132981" y="193052"/>
                  </a:lnTo>
                  <a:lnTo>
                    <a:pt x="132981" y="175882"/>
                  </a:lnTo>
                  <a:close/>
                </a:path>
                <a:path w="463550" h="371475">
                  <a:moveTo>
                    <a:pt x="156603" y="311035"/>
                  </a:moveTo>
                  <a:lnTo>
                    <a:pt x="139458" y="315315"/>
                  </a:lnTo>
                  <a:lnTo>
                    <a:pt x="139458" y="332473"/>
                  </a:lnTo>
                  <a:lnTo>
                    <a:pt x="156603" y="328206"/>
                  </a:lnTo>
                  <a:lnTo>
                    <a:pt x="156603" y="311035"/>
                  </a:lnTo>
                  <a:close/>
                </a:path>
                <a:path w="463550" h="371475">
                  <a:moveTo>
                    <a:pt x="156603" y="193052"/>
                  </a:moveTo>
                  <a:lnTo>
                    <a:pt x="139458" y="197370"/>
                  </a:lnTo>
                  <a:lnTo>
                    <a:pt x="139458" y="214490"/>
                  </a:lnTo>
                  <a:lnTo>
                    <a:pt x="156603" y="210185"/>
                  </a:lnTo>
                  <a:lnTo>
                    <a:pt x="156603" y="193052"/>
                  </a:lnTo>
                  <a:close/>
                </a:path>
                <a:path w="463550" h="371475">
                  <a:moveTo>
                    <a:pt x="156603" y="169456"/>
                  </a:moveTo>
                  <a:lnTo>
                    <a:pt x="139458" y="173761"/>
                  </a:lnTo>
                  <a:lnTo>
                    <a:pt x="139458" y="190893"/>
                  </a:lnTo>
                  <a:lnTo>
                    <a:pt x="156603" y="186613"/>
                  </a:lnTo>
                  <a:lnTo>
                    <a:pt x="156603" y="169456"/>
                  </a:lnTo>
                  <a:close/>
                </a:path>
                <a:path w="463550" h="371475">
                  <a:moveTo>
                    <a:pt x="178054" y="304622"/>
                  </a:moveTo>
                  <a:lnTo>
                    <a:pt x="160896" y="308876"/>
                  </a:lnTo>
                  <a:lnTo>
                    <a:pt x="160896" y="326034"/>
                  </a:lnTo>
                  <a:lnTo>
                    <a:pt x="178054" y="321767"/>
                  </a:lnTo>
                  <a:lnTo>
                    <a:pt x="178054" y="304622"/>
                  </a:lnTo>
                  <a:close/>
                </a:path>
                <a:path w="463550" h="371475">
                  <a:moveTo>
                    <a:pt x="178054" y="186613"/>
                  </a:moveTo>
                  <a:lnTo>
                    <a:pt x="160896" y="190893"/>
                  </a:lnTo>
                  <a:lnTo>
                    <a:pt x="160896" y="210185"/>
                  </a:lnTo>
                  <a:lnTo>
                    <a:pt x="178054" y="203784"/>
                  </a:lnTo>
                  <a:lnTo>
                    <a:pt x="178054" y="186613"/>
                  </a:lnTo>
                  <a:close/>
                </a:path>
                <a:path w="463550" h="371475">
                  <a:moveTo>
                    <a:pt x="178054" y="162991"/>
                  </a:moveTo>
                  <a:lnTo>
                    <a:pt x="160896" y="167297"/>
                  </a:lnTo>
                  <a:lnTo>
                    <a:pt x="160896" y="184454"/>
                  </a:lnTo>
                  <a:lnTo>
                    <a:pt x="178054" y="180136"/>
                  </a:lnTo>
                  <a:lnTo>
                    <a:pt x="178054" y="162991"/>
                  </a:lnTo>
                  <a:close/>
                </a:path>
                <a:path w="463550" h="371475">
                  <a:moveTo>
                    <a:pt x="201650" y="298157"/>
                  </a:moveTo>
                  <a:lnTo>
                    <a:pt x="184492" y="302463"/>
                  </a:lnTo>
                  <a:lnTo>
                    <a:pt x="184492" y="319633"/>
                  </a:lnTo>
                  <a:lnTo>
                    <a:pt x="201650" y="315315"/>
                  </a:lnTo>
                  <a:lnTo>
                    <a:pt x="201650" y="298157"/>
                  </a:lnTo>
                  <a:close/>
                </a:path>
                <a:path w="463550" h="371475">
                  <a:moveTo>
                    <a:pt x="201650" y="180136"/>
                  </a:moveTo>
                  <a:lnTo>
                    <a:pt x="184492" y="184454"/>
                  </a:lnTo>
                  <a:lnTo>
                    <a:pt x="184492" y="203784"/>
                  </a:lnTo>
                  <a:lnTo>
                    <a:pt x="201650" y="197370"/>
                  </a:lnTo>
                  <a:lnTo>
                    <a:pt x="201650" y="180136"/>
                  </a:lnTo>
                  <a:close/>
                </a:path>
                <a:path w="463550" h="371475">
                  <a:moveTo>
                    <a:pt x="201650" y="156578"/>
                  </a:moveTo>
                  <a:lnTo>
                    <a:pt x="184492" y="160858"/>
                  </a:lnTo>
                  <a:lnTo>
                    <a:pt x="184492" y="180136"/>
                  </a:lnTo>
                  <a:lnTo>
                    <a:pt x="201650" y="175882"/>
                  </a:lnTo>
                  <a:lnTo>
                    <a:pt x="201650" y="156578"/>
                  </a:lnTo>
                  <a:close/>
                </a:path>
                <a:path w="463550" h="371475">
                  <a:moveTo>
                    <a:pt x="223088" y="291719"/>
                  </a:moveTo>
                  <a:lnTo>
                    <a:pt x="205955" y="296024"/>
                  </a:lnTo>
                  <a:lnTo>
                    <a:pt x="205955" y="315315"/>
                  </a:lnTo>
                  <a:lnTo>
                    <a:pt x="223088" y="308876"/>
                  </a:lnTo>
                  <a:lnTo>
                    <a:pt x="223088" y="291719"/>
                  </a:lnTo>
                  <a:close/>
                </a:path>
                <a:path w="463550" h="371475">
                  <a:moveTo>
                    <a:pt x="223088" y="197370"/>
                  </a:moveTo>
                  <a:lnTo>
                    <a:pt x="205955" y="201625"/>
                  </a:lnTo>
                  <a:lnTo>
                    <a:pt x="205955" y="220967"/>
                  </a:lnTo>
                  <a:lnTo>
                    <a:pt x="223088" y="216636"/>
                  </a:lnTo>
                  <a:lnTo>
                    <a:pt x="223088" y="197370"/>
                  </a:lnTo>
                  <a:close/>
                </a:path>
                <a:path w="463550" h="371475">
                  <a:moveTo>
                    <a:pt x="223088" y="175882"/>
                  </a:moveTo>
                  <a:lnTo>
                    <a:pt x="205955" y="180136"/>
                  </a:lnTo>
                  <a:lnTo>
                    <a:pt x="205955" y="197370"/>
                  </a:lnTo>
                  <a:lnTo>
                    <a:pt x="223088" y="193052"/>
                  </a:lnTo>
                  <a:lnTo>
                    <a:pt x="223088" y="175882"/>
                  </a:lnTo>
                  <a:close/>
                </a:path>
                <a:path w="463550" h="371475">
                  <a:moveTo>
                    <a:pt x="223088" y="150139"/>
                  </a:moveTo>
                  <a:lnTo>
                    <a:pt x="205955" y="156578"/>
                  </a:lnTo>
                  <a:lnTo>
                    <a:pt x="205955" y="173761"/>
                  </a:lnTo>
                  <a:lnTo>
                    <a:pt x="223088" y="169456"/>
                  </a:lnTo>
                  <a:lnTo>
                    <a:pt x="223088" y="150139"/>
                  </a:lnTo>
                  <a:close/>
                </a:path>
                <a:path w="463550" h="371475">
                  <a:moveTo>
                    <a:pt x="268160" y="115798"/>
                  </a:moveTo>
                  <a:lnTo>
                    <a:pt x="251002" y="120103"/>
                  </a:lnTo>
                  <a:lnTo>
                    <a:pt x="251002" y="137248"/>
                  </a:lnTo>
                  <a:lnTo>
                    <a:pt x="268160" y="132956"/>
                  </a:lnTo>
                  <a:lnTo>
                    <a:pt x="268160" y="115798"/>
                  </a:lnTo>
                  <a:close/>
                </a:path>
                <a:path w="463550" h="371475">
                  <a:moveTo>
                    <a:pt x="268160" y="92202"/>
                  </a:moveTo>
                  <a:lnTo>
                    <a:pt x="251002" y="96507"/>
                  </a:lnTo>
                  <a:lnTo>
                    <a:pt x="251002" y="115798"/>
                  </a:lnTo>
                  <a:lnTo>
                    <a:pt x="268160" y="111506"/>
                  </a:lnTo>
                  <a:lnTo>
                    <a:pt x="268160" y="92202"/>
                  </a:lnTo>
                  <a:close/>
                </a:path>
                <a:path w="463550" h="371475">
                  <a:moveTo>
                    <a:pt x="268160" y="70751"/>
                  </a:moveTo>
                  <a:lnTo>
                    <a:pt x="251002" y="72910"/>
                  </a:lnTo>
                  <a:lnTo>
                    <a:pt x="251002" y="92202"/>
                  </a:lnTo>
                  <a:lnTo>
                    <a:pt x="268160" y="87922"/>
                  </a:lnTo>
                  <a:lnTo>
                    <a:pt x="268160" y="70751"/>
                  </a:lnTo>
                  <a:close/>
                </a:path>
                <a:path w="463550" h="371475">
                  <a:moveTo>
                    <a:pt x="268160" y="47167"/>
                  </a:moveTo>
                  <a:lnTo>
                    <a:pt x="251002" y="51460"/>
                  </a:lnTo>
                  <a:lnTo>
                    <a:pt x="251002" y="68605"/>
                  </a:lnTo>
                  <a:lnTo>
                    <a:pt x="268160" y="64312"/>
                  </a:lnTo>
                  <a:lnTo>
                    <a:pt x="268160" y="47167"/>
                  </a:lnTo>
                  <a:close/>
                </a:path>
                <a:path w="463550" h="371475">
                  <a:moveTo>
                    <a:pt x="289598" y="111506"/>
                  </a:moveTo>
                  <a:lnTo>
                    <a:pt x="272465" y="115798"/>
                  </a:lnTo>
                  <a:lnTo>
                    <a:pt x="272465" y="132956"/>
                  </a:lnTo>
                  <a:lnTo>
                    <a:pt x="289598" y="128663"/>
                  </a:lnTo>
                  <a:lnTo>
                    <a:pt x="289598" y="111506"/>
                  </a:lnTo>
                  <a:close/>
                </a:path>
                <a:path w="463550" h="371475">
                  <a:moveTo>
                    <a:pt x="289598" y="87922"/>
                  </a:moveTo>
                  <a:lnTo>
                    <a:pt x="272465" y="92202"/>
                  </a:lnTo>
                  <a:lnTo>
                    <a:pt x="272465" y="109385"/>
                  </a:lnTo>
                  <a:lnTo>
                    <a:pt x="289598" y="105105"/>
                  </a:lnTo>
                  <a:lnTo>
                    <a:pt x="289598" y="87922"/>
                  </a:lnTo>
                  <a:close/>
                </a:path>
                <a:path w="463550" h="371475">
                  <a:moveTo>
                    <a:pt x="289598" y="64312"/>
                  </a:moveTo>
                  <a:lnTo>
                    <a:pt x="272465" y="68605"/>
                  </a:lnTo>
                  <a:lnTo>
                    <a:pt x="272465" y="85763"/>
                  </a:lnTo>
                  <a:lnTo>
                    <a:pt x="289598" y="81470"/>
                  </a:lnTo>
                  <a:lnTo>
                    <a:pt x="289598" y="64312"/>
                  </a:lnTo>
                  <a:close/>
                </a:path>
                <a:path w="463550" h="371475">
                  <a:moveTo>
                    <a:pt x="289598" y="40716"/>
                  </a:moveTo>
                  <a:lnTo>
                    <a:pt x="272465" y="45046"/>
                  </a:lnTo>
                  <a:lnTo>
                    <a:pt x="272465" y="62153"/>
                  </a:lnTo>
                  <a:lnTo>
                    <a:pt x="289598" y="57873"/>
                  </a:lnTo>
                  <a:lnTo>
                    <a:pt x="289598" y="40716"/>
                  </a:lnTo>
                  <a:close/>
                </a:path>
                <a:path w="463550" h="371475">
                  <a:moveTo>
                    <a:pt x="313220" y="105105"/>
                  </a:moveTo>
                  <a:lnTo>
                    <a:pt x="296037" y="109385"/>
                  </a:lnTo>
                  <a:lnTo>
                    <a:pt x="296037" y="126580"/>
                  </a:lnTo>
                  <a:lnTo>
                    <a:pt x="313220" y="122262"/>
                  </a:lnTo>
                  <a:lnTo>
                    <a:pt x="313220" y="105105"/>
                  </a:lnTo>
                  <a:close/>
                </a:path>
                <a:path w="463550" h="371475">
                  <a:moveTo>
                    <a:pt x="313220" y="81470"/>
                  </a:moveTo>
                  <a:lnTo>
                    <a:pt x="296037" y="85763"/>
                  </a:lnTo>
                  <a:lnTo>
                    <a:pt x="296037" y="102946"/>
                  </a:lnTo>
                  <a:lnTo>
                    <a:pt x="313220" y="98653"/>
                  </a:lnTo>
                  <a:lnTo>
                    <a:pt x="313220" y="81470"/>
                  </a:lnTo>
                  <a:close/>
                </a:path>
                <a:path w="463550" h="371475">
                  <a:moveTo>
                    <a:pt x="313220" y="57873"/>
                  </a:moveTo>
                  <a:lnTo>
                    <a:pt x="296037" y="62153"/>
                  </a:lnTo>
                  <a:lnTo>
                    <a:pt x="296037" y="81470"/>
                  </a:lnTo>
                  <a:lnTo>
                    <a:pt x="313220" y="75044"/>
                  </a:lnTo>
                  <a:lnTo>
                    <a:pt x="313220" y="57873"/>
                  </a:lnTo>
                  <a:close/>
                </a:path>
                <a:path w="463550" h="371475">
                  <a:moveTo>
                    <a:pt x="313220" y="36449"/>
                  </a:moveTo>
                  <a:lnTo>
                    <a:pt x="296037" y="38569"/>
                  </a:lnTo>
                  <a:lnTo>
                    <a:pt x="296037" y="57873"/>
                  </a:lnTo>
                  <a:lnTo>
                    <a:pt x="313220" y="53568"/>
                  </a:lnTo>
                  <a:lnTo>
                    <a:pt x="313220" y="36449"/>
                  </a:lnTo>
                  <a:close/>
                </a:path>
                <a:path w="463550" h="371475">
                  <a:moveTo>
                    <a:pt x="334670" y="98653"/>
                  </a:moveTo>
                  <a:lnTo>
                    <a:pt x="317474" y="102946"/>
                  </a:lnTo>
                  <a:lnTo>
                    <a:pt x="317474" y="120103"/>
                  </a:lnTo>
                  <a:lnTo>
                    <a:pt x="334670" y="117944"/>
                  </a:lnTo>
                  <a:lnTo>
                    <a:pt x="334670" y="98653"/>
                  </a:lnTo>
                  <a:close/>
                </a:path>
                <a:path w="463550" h="371475">
                  <a:moveTo>
                    <a:pt x="334670" y="75044"/>
                  </a:moveTo>
                  <a:lnTo>
                    <a:pt x="317474" y="81470"/>
                  </a:lnTo>
                  <a:lnTo>
                    <a:pt x="317474" y="98653"/>
                  </a:lnTo>
                  <a:lnTo>
                    <a:pt x="334670" y="94386"/>
                  </a:lnTo>
                  <a:lnTo>
                    <a:pt x="334670" y="75044"/>
                  </a:lnTo>
                  <a:close/>
                </a:path>
                <a:path w="463550" h="371475">
                  <a:moveTo>
                    <a:pt x="334670" y="53568"/>
                  </a:moveTo>
                  <a:lnTo>
                    <a:pt x="317474" y="57873"/>
                  </a:lnTo>
                  <a:lnTo>
                    <a:pt x="317474" y="75044"/>
                  </a:lnTo>
                  <a:lnTo>
                    <a:pt x="334670" y="70751"/>
                  </a:lnTo>
                  <a:lnTo>
                    <a:pt x="334670" y="53568"/>
                  </a:lnTo>
                  <a:close/>
                </a:path>
                <a:path w="463550" h="371475">
                  <a:moveTo>
                    <a:pt x="334670" y="29997"/>
                  </a:moveTo>
                  <a:lnTo>
                    <a:pt x="317474" y="34277"/>
                  </a:lnTo>
                  <a:lnTo>
                    <a:pt x="317474" y="51460"/>
                  </a:lnTo>
                  <a:lnTo>
                    <a:pt x="334670" y="47167"/>
                  </a:lnTo>
                  <a:lnTo>
                    <a:pt x="334670" y="29997"/>
                  </a:lnTo>
                  <a:close/>
                </a:path>
                <a:path w="463550" h="371475">
                  <a:moveTo>
                    <a:pt x="356095" y="94386"/>
                  </a:moveTo>
                  <a:lnTo>
                    <a:pt x="338937" y="98653"/>
                  </a:lnTo>
                  <a:lnTo>
                    <a:pt x="338937" y="115798"/>
                  </a:lnTo>
                  <a:lnTo>
                    <a:pt x="356095" y="111506"/>
                  </a:lnTo>
                  <a:lnTo>
                    <a:pt x="356095" y="94386"/>
                  </a:lnTo>
                  <a:close/>
                </a:path>
                <a:path w="463550" h="371475">
                  <a:moveTo>
                    <a:pt x="356095" y="70751"/>
                  </a:moveTo>
                  <a:lnTo>
                    <a:pt x="338937" y="75044"/>
                  </a:lnTo>
                  <a:lnTo>
                    <a:pt x="338937" y="92202"/>
                  </a:lnTo>
                  <a:lnTo>
                    <a:pt x="356095" y="87922"/>
                  </a:lnTo>
                  <a:lnTo>
                    <a:pt x="356095" y="70751"/>
                  </a:lnTo>
                  <a:close/>
                </a:path>
                <a:path w="463550" h="371475">
                  <a:moveTo>
                    <a:pt x="356095" y="47167"/>
                  </a:moveTo>
                  <a:lnTo>
                    <a:pt x="338937" y="51460"/>
                  </a:lnTo>
                  <a:lnTo>
                    <a:pt x="338937" y="70751"/>
                  </a:lnTo>
                  <a:lnTo>
                    <a:pt x="356095" y="64312"/>
                  </a:lnTo>
                  <a:lnTo>
                    <a:pt x="356095" y="47167"/>
                  </a:lnTo>
                  <a:close/>
                </a:path>
                <a:path w="463550" h="371475">
                  <a:moveTo>
                    <a:pt x="356095" y="23558"/>
                  </a:moveTo>
                  <a:lnTo>
                    <a:pt x="338937" y="27851"/>
                  </a:lnTo>
                  <a:lnTo>
                    <a:pt x="338937" y="47167"/>
                  </a:lnTo>
                  <a:lnTo>
                    <a:pt x="356095" y="40716"/>
                  </a:lnTo>
                  <a:lnTo>
                    <a:pt x="356095" y="23558"/>
                  </a:lnTo>
                  <a:close/>
                </a:path>
                <a:path w="463550" h="371475">
                  <a:moveTo>
                    <a:pt x="377571" y="87922"/>
                  </a:moveTo>
                  <a:lnTo>
                    <a:pt x="360426" y="92202"/>
                  </a:lnTo>
                  <a:lnTo>
                    <a:pt x="360426" y="109385"/>
                  </a:lnTo>
                  <a:lnTo>
                    <a:pt x="377571" y="105105"/>
                  </a:lnTo>
                  <a:lnTo>
                    <a:pt x="377571" y="87922"/>
                  </a:lnTo>
                  <a:close/>
                </a:path>
                <a:path w="463550" h="371475">
                  <a:moveTo>
                    <a:pt x="377571" y="64312"/>
                  </a:moveTo>
                  <a:lnTo>
                    <a:pt x="360426" y="70751"/>
                  </a:lnTo>
                  <a:lnTo>
                    <a:pt x="360426" y="85763"/>
                  </a:lnTo>
                  <a:lnTo>
                    <a:pt x="377571" y="83642"/>
                  </a:lnTo>
                  <a:lnTo>
                    <a:pt x="377571" y="64312"/>
                  </a:lnTo>
                  <a:close/>
                </a:path>
                <a:path w="463550" h="371475">
                  <a:moveTo>
                    <a:pt x="377571" y="42875"/>
                  </a:moveTo>
                  <a:lnTo>
                    <a:pt x="360426" y="47167"/>
                  </a:lnTo>
                  <a:lnTo>
                    <a:pt x="360426" y="64312"/>
                  </a:lnTo>
                  <a:lnTo>
                    <a:pt x="377571" y="60032"/>
                  </a:lnTo>
                  <a:lnTo>
                    <a:pt x="377571" y="42875"/>
                  </a:lnTo>
                  <a:close/>
                </a:path>
                <a:path w="463550" h="371475">
                  <a:moveTo>
                    <a:pt x="377571" y="19265"/>
                  </a:moveTo>
                  <a:lnTo>
                    <a:pt x="360426" y="23558"/>
                  </a:lnTo>
                  <a:lnTo>
                    <a:pt x="360426" y="40716"/>
                  </a:lnTo>
                  <a:lnTo>
                    <a:pt x="377571" y="36449"/>
                  </a:lnTo>
                  <a:lnTo>
                    <a:pt x="377571" y="19265"/>
                  </a:lnTo>
                  <a:close/>
                </a:path>
                <a:path w="463550" h="371475">
                  <a:moveTo>
                    <a:pt x="399021" y="83642"/>
                  </a:moveTo>
                  <a:lnTo>
                    <a:pt x="381863" y="85763"/>
                  </a:lnTo>
                  <a:lnTo>
                    <a:pt x="381863" y="102946"/>
                  </a:lnTo>
                  <a:lnTo>
                    <a:pt x="399021" y="100787"/>
                  </a:lnTo>
                  <a:lnTo>
                    <a:pt x="399021" y="83642"/>
                  </a:lnTo>
                  <a:close/>
                </a:path>
                <a:path w="463550" h="371475">
                  <a:moveTo>
                    <a:pt x="399021" y="60032"/>
                  </a:moveTo>
                  <a:lnTo>
                    <a:pt x="381863" y="64312"/>
                  </a:lnTo>
                  <a:lnTo>
                    <a:pt x="381863" y="81470"/>
                  </a:lnTo>
                  <a:lnTo>
                    <a:pt x="399021" y="77203"/>
                  </a:lnTo>
                  <a:lnTo>
                    <a:pt x="399021" y="60032"/>
                  </a:lnTo>
                  <a:close/>
                </a:path>
                <a:path w="463550" h="371475">
                  <a:moveTo>
                    <a:pt x="399021" y="36449"/>
                  </a:moveTo>
                  <a:lnTo>
                    <a:pt x="381863" y="40716"/>
                  </a:lnTo>
                  <a:lnTo>
                    <a:pt x="381863" y="57873"/>
                  </a:lnTo>
                  <a:lnTo>
                    <a:pt x="399021" y="55714"/>
                  </a:lnTo>
                  <a:lnTo>
                    <a:pt x="399021" y="36449"/>
                  </a:lnTo>
                  <a:close/>
                </a:path>
                <a:path w="463550" h="371475">
                  <a:moveTo>
                    <a:pt x="399021" y="12839"/>
                  </a:moveTo>
                  <a:lnTo>
                    <a:pt x="381863" y="17119"/>
                  </a:lnTo>
                  <a:lnTo>
                    <a:pt x="381863" y="36449"/>
                  </a:lnTo>
                  <a:lnTo>
                    <a:pt x="399021" y="32156"/>
                  </a:lnTo>
                  <a:lnTo>
                    <a:pt x="399021" y="12839"/>
                  </a:lnTo>
                  <a:close/>
                </a:path>
                <a:path w="463550" h="371475">
                  <a:moveTo>
                    <a:pt x="420458" y="77203"/>
                  </a:moveTo>
                  <a:lnTo>
                    <a:pt x="403288" y="81470"/>
                  </a:lnTo>
                  <a:lnTo>
                    <a:pt x="403288" y="98653"/>
                  </a:lnTo>
                  <a:lnTo>
                    <a:pt x="420458" y="94386"/>
                  </a:lnTo>
                  <a:lnTo>
                    <a:pt x="420458" y="77203"/>
                  </a:lnTo>
                  <a:close/>
                </a:path>
                <a:path w="463550" h="371475">
                  <a:moveTo>
                    <a:pt x="420458" y="55714"/>
                  </a:moveTo>
                  <a:lnTo>
                    <a:pt x="403288" y="57873"/>
                  </a:lnTo>
                  <a:lnTo>
                    <a:pt x="403288" y="75044"/>
                  </a:lnTo>
                  <a:lnTo>
                    <a:pt x="420458" y="70751"/>
                  </a:lnTo>
                  <a:lnTo>
                    <a:pt x="420458" y="55714"/>
                  </a:lnTo>
                  <a:close/>
                </a:path>
                <a:path w="463550" h="371475">
                  <a:moveTo>
                    <a:pt x="420458" y="32156"/>
                  </a:moveTo>
                  <a:lnTo>
                    <a:pt x="403288" y="36449"/>
                  </a:lnTo>
                  <a:lnTo>
                    <a:pt x="403288" y="53568"/>
                  </a:lnTo>
                  <a:lnTo>
                    <a:pt x="420458" y="49314"/>
                  </a:lnTo>
                  <a:lnTo>
                    <a:pt x="420458" y="32156"/>
                  </a:lnTo>
                  <a:close/>
                </a:path>
                <a:path w="463550" h="371475">
                  <a:moveTo>
                    <a:pt x="420458" y="10680"/>
                  </a:moveTo>
                  <a:lnTo>
                    <a:pt x="403288" y="12839"/>
                  </a:lnTo>
                  <a:lnTo>
                    <a:pt x="403288" y="29997"/>
                  </a:lnTo>
                  <a:lnTo>
                    <a:pt x="420458" y="25717"/>
                  </a:lnTo>
                  <a:lnTo>
                    <a:pt x="420458" y="10680"/>
                  </a:lnTo>
                  <a:close/>
                </a:path>
                <a:path w="463550" h="371475">
                  <a:moveTo>
                    <a:pt x="441960" y="70751"/>
                  </a:moveTo>
                  <a:lnTo>
                    <a:pt x="424776" y="75044"/>
                  </a:lnTo>
                  <a:lnTo>
                    <a:pt x="424776" y="92202"/>
                  </a:lnTo>
                  <a:lnTo>
                    <a:pt x="441960" y="87922"/>
                  </a:lnTo>
                  <a:lnTo>
                    <a:pt x="441960" y="70751"/>
                  </a:lnTo>
                  <a:close/>
                </a:path>
                <a:path w="463550" h="371475">
                  <a:moveTo>
                    <a:pt x="441960" y="49314"/>
                  </a:moveTo>
                  <a:lnTo>
                    <a:pt x="424776" y="53568"/>
                  </a:lnTo>
                  <a:lnTo>
                    <a:pt x="424776" y="70751"/>
                  </a:lnTo>
                  <a:lnTo>
                    <a:pt x="441960" y="66471"/>
                  </a:lnTo>
                  <a:lnTo>
                    <a:pt x="441960" y="49314"/>
                  </a:lnTo>
                  <a:close/>
                </a:path>
                <a:path w="463550" h="371475">
                  <a:moveTo>
                    <a:pt x="441960" y="25717"/>
                  </a:moveTo>
                  <a:lnTo>
                    <a:pt x="424776" y="29997"/>
                  </a:lnTo>
                  <a:lnTo>
                    <a:pt x="424776" y="47167"/>
                  </a:lnTo>
                  <a:lnTo>
                    <a:pt x="441960" y="42875"/>
                  </a:lnTo>
                  <a:lnTo>
                    <a:pt x="441960" y="25717"/>
                  </a:lnTo>
                  <a:close/>
                </a:path>
                <a:path w="463550" h="371475">
                  <a:moveTo>
                    <a:pt x="441960" y="6375"/>
                  </a:moveTo>
                  <a:lnTo>
                    <a:pt x="424776" y="10680"/>
                  </a:lnTo>
                  <a:lnTo>
                    <a:pt x="424776" y="23558"/>
                  </a:lnTo>
                  <a:lnTo>
                    <a:pt x="441960" y="21399"/>
                  </a:lnTo>
                  <a:lnTo>
                    <a:pt x="441960" y="6375"/>
                  </a:lnTo>
                  <a:close/>
                </a:path>
                <a:path w="463550" h="371475">
                  <a:moveTo>
                    <a:pt x="463372" y="66471"/>
                  </a:moveTo>
                  <a:lnTo>
                    <a:pt x="446239" y="70751"/>
                  </a:lnTo>
                  <a:lnTo>
                    <a:pt x="446239" y="87922"/>
                  </a:lnTo>
                  <a:lnTo>
                    <a:pt x="463372" y="83642"/>
                  </a:lnTo>
                  <a:lnTo>
                    <a:pt x="463372" y="66471"/>
                  </a:lnTo>
                  <a:close/>
                </a:path>
                <a:path w="463550" h="371475">
                  <a:moveTo>
                    <a:pt x="463372" y="42875"/>
                  </a:moveTo>
                  <a:lnTo>
                    <a:pt x="446239" y="47167"/>
                  </a:lnTo>
                  <a:lnTo>
                    <a:pt x="446239" y="64312"/>
                  </a:lnTo>
                  <a:lnTo>
                    <a:pt x="463372" y="60032"/>
                  </a:lnTo>
                  <a:lnTo>
                    <a:pt x="463372" y="42875"/>
                  </a:lnTo>
                  <a:close/>
                </a:path>
                <a:path w="463550" h="371475">
                  <a:moveTo>
                    <a:pt x="463372" y="21399"/>
                  </a:moveTo>
                  <a:lnTo>
                    <a:pt x="446239" y="23558"/>
                  </a:lnTo>
                  <a:lnTo>
                    <a:pt x="446239" y="40716"/>
                  </a:lnTo>
                  <a:lnTo>
                    <a:pt x="463372" y="38569"/>
                  </a:lnTo>
                  <a:lnTo>
                    <a:pt x="463372" y="21399"/>
                  </a:lnTo>
                  <a:close/>
                </a:path>
                <a:path w="463550" h="371475">
                  <a:moveTo>
                    <a:pt x="463372" y="0"/>
                  </a:moveTo>
                  <a:lnTo>
                    <a:pt x="446239" y="4254"/>
                  </a:lnTo>
                  <a:lnTo>
                    <a:pt x="446239" y="19265"/>
                  </a:lnTo>
                  <a:lnTo>
                    <a:pt x="463372" y="14998"/>
                  </a:lnTo>
                  <a:lnTo>
                    <a:pt x="4633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424504" y="7364831"/>
              <a:ext cx="223520" cy="290195"/>
            </a:xfrm>
            <a:custGeom>
              <a:avLst/>
              <a:gdLst/>
              <a:ahLst/>
              <a:cxnLst/>
              <a:rect l="l" t="t" r="r" b="b"/>
              <a:pathLst>
                <a:path w="223520" h="290195">
                  <a:moveTo>
                    <a:pt x="19316" y="266039"/>
                  </a:moveTo>
                  <a:lnTo>
                    <a:pt x="0" y="270332"/>
                  </a:lnTo>
                  <a:lnTo>
                    <a:pt x="0" y="289674"/>
                  </a:lnTo>
                  <a:lnTo>
                    <a:pt x="19316" y="285343"/>
                  </a:lnTo>
                  <a:lnTo>
                    <a:pt x="19316" y="266039"/>
                  </a:lnTo>
                  <a:close/>
                </a:path>
                <a:path w="223520" h="290195">
                  <a:moveTo>
                    <a:pt x="19316" y="242468"/>
                  </a:moveTo>
                  <a:lnTo>
                    <a:pt x="0" y="246748"/>
                  </a:lnTo>
                  <a:lnTo>
                    <a:pt x="0" y="266039"/>
                  </a:lnTo>
                  <a:lnTo>
                    <a:pt x="19316" y="261759"/>
                  </a:lnTo>
                  <a:lnTo>
                    <a:pt x="19316" y="242468"/>
                  </a:lnTo>
                  <a:close/>
                </a:path>
                <a:path w="223520" h="290195">
                  <a:moveTo>
                    <a:pt x="19316" y="218846"/>
                  </a:moveTo>
                  <a:lnTo>
                    <a:pt x="0" y="223139"/>
                  </a:lnTo>
                  <a:lnTo>
                    <a:pt x="0" y="242468"/>
                  </a:lnTo>
                  <a:lnTo>
                    <a:pt x="19316" y="235991"/>
                  </a:lnTo>
                  <a:lnTo>
                    <a:pt x="19316" y="218846"/>
                  </a:lnTo>
                  <a:close/>
                </a:path>
                <a:path w="223520" h="290195">
                  <a:moveTo>
                    <a:pt x="19316" y="195211"/>
                  </a:moveTo>
                  <a:lnTo>
                    <a:pt x="0" y="199491"/>
                  </a:lnTo>
                  <a:lnTo>
                    <a:pt x="0" y="216687"/>
                  </a:lnTo>
                  <a:lnTo>
                    <a:pt x="19316" y="212407"/>
                  </a:lnTo>
                  <a:lnTo>
                    <a:pt x="19316" y="195211"/>
                  </a:lnTo>
                  <a:close/>
                </a:path>
                <a:path w="223520" h="290195">
                  <a:moveTo>
                    <a:pt x="19316" y="98704"/>
                  </a:moveTo>
                  <a:lnTo>
                    <a:pt x="0" y="102984"/>
                  </a:lnTo>
                  <a:lnTo>
                    <a:pt x="0" y="122262"/>
                  </a:lnTo>
                  <a:lnTo>
                    <a:pt x="19316" y="118008"/>
                  </a:lnTo>
                  <a:lnTo>
                    <a:pt x="19316" y="98704"/>
                  </a:lnTo>
                  <a:close/>
                </a:path>
                <a:path w="223520" h="290195">
                  <a:moveTo>
                    <a:pt x="19316" y="75082"/>
                  </a:moveTo>
                  <a:lnTo>
                    <a:pt x="0" y="79375"/>
                  </a:lnTo>
                  <a:lnTo>
                    <a:pt x="0" y="96558"/>
                  </a:lnTo>
                  <a:lnTo>
                    <a:pt x="19316" y="92265"/>
                  </a:lnTo>
                  <a:lnTo>
                    <a:pt x="19316" y="75082"/>
                  </a:lnTo>
                  <a:close/>
                </a:path>
                <a:path w="223520" h="290195">
                  <a:moveTo>
                    <a:pt x="19316" y="51511"/>
                  </a:moveTo>
                  <a:lnTo>
                    <a:pt x="0" y="55791"/>
                  </a:lnTo>
                  <a:lnTo>
                    <a:pt x="0" y="75082"/>
                  </a:lnTo>
                  <a:lnTo>
                    <a:pt x="19316" y="68707"/>
                  </a:lnTo>
                  <a:lnTo>
                    <a:pt x="19316" y="51511"/>
                  </a:lnTo>
                  <a:close/>
                </a:path>
                <a:path w="223520" h="290195">
                  <a:moveTo>
                    <a:pt x="40741" y="259600"/>
                  </a:moveTo>
                  <a:lnTo>
                    <a:pt x="23558" y="263893"/>
                  </a:lnTo>
                  <a:lnTo>
                    <a:pt x="23558" y="283197"/>
                  </a:lnTo>
                  <a:lnTo>
                    <a:pt x="40741" y="276745"/>
                  </a:lnTo>
                  <a:lnTo>
                    <a:pt x="40741" y="259600"/>
                  </a:lnTo>
                  <a:close/>
                </a:path>
                <a:path w="223520" h="290195">
                  <a:moveTo>
                    <a:pt x="40741" y="235991"/>
                  </a:moveTo>
                  <a:lnTo>
                    <a:pt x="23558" y="240284"/>
                  </a:lnTo>
                  <a:lnTo>
                    <a:pt x="23558" y="259600"/>
                  </a:lnTo>
                  <a:lnTo>
                    <a:pt x="40741" y="255320"/>
                  </a:lnTo>
                  <a:lnTo>
                    <a:pt x="40741" y="235991"/>
                  </a:lnTo>
                  <a:close/>
                </a:path>
                <a:path w="223520" h="290195">
                  <a:moveTo>
                    <a:pt x="40741" y="212407"/>
                  </a:moveTo>
                  <a:lnTo>
                    <a:pt x="23558" y="216687"/>
                  </a:lnTo>
                  <a:lnTo>
                    <a:pt x="23558" y="235991"/>
                  </a:lnTo>
                  <a:lnTo>
                    <a:pt x="40741" y="229565"/>
                  </a:lnTo>
                  <a:lnTo>
                    <a:pt x="40741" y="212407"/>
                  </a:lnTo>
                  <a:close/>
                </a:path>
                <a:path w="223520" h="290195">
                  <a:moveTo>
                    <a:pt x="40741" y="188810"/>
                  </a:moveTo>
                  <a:lnTo>
                    <a:pt x="23558" y="193116"/>
                  </a:lnTo>
                  <a:lnTo>
                    <a:pt x="23558" y="212407"/>
                  </a:lnTo>
                  <a:lnTo>
                    <a:pt x="40741" y="205955"/>
                  </a:lnTo>
                  <a:lnTo>
                    <a:pt x="40741" y="188810"/>
                  </a:lnTo>
                  <a:close/>
                </a:path>
                <a:path w="223520" h="290195">
                  <a:moveTo>
                    <a:pt x="40741" y="92265"/>
                  </a:moveTo>
                  <a:lnTo>
                    <a:pt x="23558" y="96558"/>
                  </a:lnTo>
                  <a:lnTo>
                    <a:pt x="23558" y="115887"/>
                  </a:lnTo>
                  <a:lnTo>
                    <a:pt x="40741" y="111582"/>
                  </a:lnTo>
                  <a:lnTo>
                    <a:pt x="40741" y="92265"/>
                  </a:lnTo>
                  <a:close/>
                </a:path>
                <a:path w="223520" h="290195">
                  <a:moveTo>
                    <a:pt x="40741" y="68707"/>
                  </a:moveTo>
                  <a:lnTo>
                    <a:pt x="23558" y="72961"/>
                  </a:lnTo>
                  <a:lnTo>
                    <a:pt x="23558" y="92265"/>
                  </a:lnTo>
                  <a:lnTo>
                    <a:pt x="40741" y="87972"/>
                  </a:lnTo>
                  <a:lnTo>
                    <a:pt x="40741" y="68707"/>
                  </a:lnTo>
                  <a:close/>
                </a:path>
                <a:path w="223520" h="290195">
                  <a:moveTo>
                    <a:pt x="40741" y="45072"/>
                  </a:moveTo>
                  <a:lnTo>
                    <a:pt x="23558" y="49377"/>
                  </a:lnTo>
                  <a:lnTo>
                    <a:pt x="23558" y="68707"/>
                  </a:lnTo>
                  <a:lnTo>
                    <a:pt x="40741" y="62230"/>
                  </a:lnTo>
                  <a:lnTo>
                    <a:pt x="40741" y="45072"/>
                  </a:lnTo>
                  <a:close/>
                </a:path>
                <a:path w="223520" h="290195">
                  <a:moveTo>
                    <a:pt x="64376" y="253161"/>
                  </a:moveTo>
                  <a:lnTo>
                    <a:pt x="47193" y="259600"/>
                  </a:lnTo>
                  <a:lnTo>
                    <a:pt x="47193" y="276745"/>
                  </a:lnTo>
                  <a:lnTo>
                    <a:pt x="64376" y="272453"/>
                  </a:lnTo>
                  <a:lnTo>
                    <a:pt x="64376" y="253161"/>
                  </a:lnTo>
                  <a:close/>
                </a:path>
                <a:path w="223520" h="290195">
                  <a:moveTo>
                    <a:pt x="64376" y="229565"/>
                  </a:moveTo>
                  <a:lnTo>
                    <a:pt x="47193" y="233845"/>
                  </a:lnTo>
                  <a:lnTo>
                    <a:pt x="47193" y="253161"/>
                  </a:lnTo>
                  <a:lnTo>
                    <a:pt x="64376" y="246748"/>
                  </a:lnTo>
                  <a:lnTo>
                    <a:pt x="64376" y="229565"/>
                  </a:lnTo>
                  <a:close/>
                </a:path>
                <a:path w="223520" h="290195">
                  <a:moveTo>
                    <a:pt x="64376" y="205955"/>
                  </a:moveTo>
                  <a:lnTo>
                    <a:pt x="47193" y="210248"/>
                  </a:lnTo>
                  <a:lnTo>
                    <a:pt x="47193" y="229565"/>
                  </a:lnTo>
                  <a:lnTo>
                    <a:pt x="64376" y="225285"/>
                  </a:lnTo>
                  <a:lnTo>
                    <a:pt x="64376" y="205955"/>
                  </a:lnTo>
                  <a:close/>
                </a:path>
                <a:path w="223520" h="290195">
                  <a:moveTo>
                    <a:pt x="64376" y="182372"/>
                  </a:moveTo>
                  <a:lnTo>
                    <a:pt x="47193" y="186651"/>
                  </a:lnTo>
                  <a:lnTo>
                    <a:pt x="47193" y="205955"/>
                  </a:lnTo>
                  <a:lnTo>
                    <a:pt x="64376" y="199491"/>
                  </a:lnTo>
                  <a:lnTo>
                    <a:pt x="64376" y="182372"/>
                  </a:lnTo>
                  <a:close/>
                </a:path>
                <a:path w="223520" h="290195">
                  <a:moveTo>
                    <a:pt x="64376" y="87972"/>
                  </a:moveTo>
                  <a:lnTo>
                    <a:pt x="47193" y="90106"/>
                  </a:lnTo>
                  <a:lnTo>
                    <a:pt x="47193" y="109423"/>
                  </a:lnTo>
                  <a:lnTo>
                    <a:pt x="64376" y="105117"/>
                  </a:lnTo>
                  <a:lnTo>
                    <a:pt x="64376" y="87972"/>
                  </a:lnTo>
                  <a:close/>
                </a:path>
                <a:path w="223520" h="290195">
                  <a:moveTo>
                    <a:pt x="64376" y="62230"/>
                  </a:moveTo>
                  <a:lnTo>
                    <a:pt x="47193" y="68707"/>
                  </a:lnTo>
                  <a:lnTo>
                    <a:pt x="47193" y="85826"/>
                  </a:lnTo>
                  <a:lnTo>
                    <a:pt x="64376" y="81508"/>
                  </a:lnTo>
                  <a:lnTo>
                    <a:pt x="64376" y="62230"/>
                  </a:lnTo>
                  <a:close/>
                </a:path>
                <a:path w="223520" h="290195">
                  <a:moveTo>
                    <a:pt x="64376" y="38633"/>
                  </a:moveTo>
                  <a:lnTo>
                    <a:pt x="47193" y="42913"/>
                  </a:lnTo>
                  <a:lnTo>
                    <a:pt x="47193" y="62230"/>
                  </a:lnTo>
                  <a:lnTo>
                    <a:pt x="64376" y="57924"/>
                  </a:lnTo>
                  <a:lnTo>
                    <a:pt x="64376" y="38633"/>
                  </a:lnTo>
                  <a:close/>
                </a:path>
                <a:path w="223520" h="290195">
                  <a:moveTo>
                    <a:pt x="87947" y="246748"/>
                  </a:moveTo>
                  <a:lnTo>
                    <a:pt x="68630" y="253161"/>
                  </a:lnTo>
                  <a:lnTo>
                    <a:pt x="68630" y="270332"/>
                  </a:lnTo>
                  <a:lnTo>
                    <a:pt x="87947" y="266039"/>
                  </a:lnTo>
                  <a:lnTo>
                    <a:pt x="87947" y="246748"/>
                  </a:lnTo>
                  <a:close/>
                </a:path>
                <a:path w="223520" h="290195">
                  <a:moveTo>
                    <a:pt x="87947" y="223139"/>
                  </a:moveTo>
                  <a:lnTo>
                    <a:pt x="68630" y="229565"/>
                  </a:lnTo>
                  <a:lnTo>
                    <a:pt x="68630" y="246748"/>
                  </a:lnTo>
                  <a:lnTo>
                    <a:pt x="87947" y="242468"/>
                  </a:lnTo>
                  <a:lnTo>
                    <a:pt x="87947" y="223139"/>
                  </a:lnTo>
                  <a:close/>
                </a:path>
                <a:path w="223520" h="290195">
                  <a:moveTo>
                    <a:pt x="87947" y="199491"/>
                  </a:moveTo>
                  <a:lnTo>
                    <a:pt x="68630" y="203809"/>
                  </a:lnTo>
                  <a:lnTo>
                    <a:pt x="68630" y="223139"/>
                  </a:lnTo>
                  <a:lnTo>
                    <a:pt x="87947" y="216687"/>
                  </a:lnTo>
                  <a:lnTo>
                    <a:pt x="87947" y="199491"/>
                  </a:lnTo>
                  <a:close/>
                </a:path>
                <a:path w="223520" h="290195">
                  <a:moveTo>
                    <a:pt x="87947" y="175933"/>
                  </a:moveTo>
                  <a:lnTo>
                    <a:pt x="68630" y="180213"/>
                  </a:lnTo>
                  <a:lnTo>
                    <a:pt x="68630" y="199491"/>
                  </a:lnTo>
                  <a:lnTo>
                    <a:pt x="87947" y="195211"/>
                  </a:lnTo>
                  <a:lnTo>
                    <a:pt x="87947" y="175933"/>
                  </a:lnTo>
                  <a:close/>
                </a:path>
                <a:path w="223520" h="290195">
                  <a:moveTo>
                    <a:pt x="87947" y="81508"/>
                  </a:moveTo>
                  <a:lnTo>
                    <a:pt x="68630" y="85826"/>
                  </a:lnTo>
                  <a:lnTo>
                    <a:pt x="68630" y="102984"/>
                  </a:lnTo>
                  <a:lnTo>
                    <a:pt x="87947" y="98704"/>
                  </a:lnTo>
                  <a:lnTo>
                    <a:pt x="87947" y="81508"/>
                  </a:lnTo>
                  <a:close/>
                </a:path>
                <a:path w="223520" h="290195">
                  <a:moveTo>
                    <a:pt x="87947" y="57924"/>
                  </a:moveTo>
                  <a:lnTo>
                    <a:pt x="68630" y="62230"/>
                  </a:lnTo>
                  <a:lnTo>
                    <a:pt x="68630" y="79375"/>
                  </a:lnTo>
                  <a:lnTo>
                    <a:pt x="87947" y="75082"/>
                  </a:lnTo>
                  <a:lnTo>
                    <a:pt x="87947" y="57924"/>
                  </a:lnTo>
                  <a:close/>
                </a:path>
                <a:path w="223520" h="290195">
                  <a:moveTo>
                    <a:pt x="87947" y="34328"/>
                  </a:moveTo>
                  <a:lnTo>
                    <a:pt x="68630" y="38633"/>
                  </a:lnTo>
                  <a:lnTo>
                    <a:pt x="68630" y="55791"/>
                  </a:lnTo>
                  <a:lnTo>
                    <a:pt x="87947" y="51511"/>
                  </a:lnTo>
                  <a:lnTo>
                    <a:pt x="87947" y="34328"/>
                  </a:lnTo>
                  <a:close/>
                </a:path>
                <a:path w="223520" h="290195">
                  <a:moveTo>
                    <a:pt x="111569" y="240284"/>
                  </a:moveTo>
                  <a:lnTo>
                    <a:pt x="92252" y="246748"/>
                  </a:lnTo>
                  <a:lnTo>
                    <a:pt x="92252" y="263893"/>
                  </a:lnTo>
                  <a:lnTo>
                    <a:pt x="111569" y="259600"/>
                  </a:lnTo>
                  <a:lnTo>
                    <a:pt x="111569" y="240284"/>
                  </a:lnTo>
                  <a:close/>
                </a:path>
                <a:path w="223520" h="290195">
                  <a:moveTo>
                    <a:pt x="111569" y="216687"/>
                  </a:moveTo>
                  <a:lnTo>
                    <a:pt x="92252" y="223139"/>
                  </a:lnTo>
                  <a:lnTo>
                    <a:pt x="92252" y="240284"/>
                  </a:lnTo>
                  <a:lnTo>
                    <a:pt x="111569" y="235991"/>
                  </a:lnTo>
                  <a:lnTo>
                    <a:pt x="111569" y="216687"/>
                  </a:lnTo>
                  <a:close/>
                </a:path>
                <a:path w="223520" h="290195">
                  <a:moveTo>
                    <a:pt x="111569" y="193116"/>
                  </a:moveTo>
                  <a:lnTo>
                    <a:pt x="92252" y="199491"/>
                  </a:lnTo>
                  <a:lnTo>
                    <a:pt x="92252" y="216687"/>
                  </a:lnTo>
                  <a:lnTo>
                    <a:pt x="111569" y="212407"/>
                  </a:lnTo>
                  <a:lnTo>
                    <a:pt x="111569" y="193116"/>
                  </a:lnTo>
                  <a:close/>
                </a:path>
                <a:path w="223520" h="290195">
                  <a:moveTo>
                    <a:pt x="111569" y="169532"/>
                  </a:moveTo>
                  <a:lnTo>
                    <a:pt x="92252" y="173812"/>
                  </a:lnTo>
                  <a:lnTo>
                    <a:pt x="92252" y="193116"/>
                  </a:lnTo>
                  <a:lnTo>
                    <a:pt x="111569" y="188810"/>
                  </a:lnTo>
                  <a:lnTo>
                    <a:pt x="111569" y="169532"/>
                  </a:lnTo>
                  <a:close/>
                </a:path>
                <a:path w="223520" h="290195">
                  <a:moveTo>
                    <a:pt x="111569" y="75082"/>
                  </a:moveTo>
                  <a:lnTo>
                    <a:pt x="92252" y="79375"/>
                  </a:lnTo>
                  <a:lnTo>
                    <a:pt x="92252" y="98704"/>
                  </a:lnTo>
                  <a:lnTo>
                    <a:pt x="111569" y="92265"/>
                  </a:lnTo>
                  <a:lnTo>
                    <a:pt x="111569" y="75082"/>
                  </a:lnTo>
                  <a:close/>
                </a:path>
                <a:path w="223520" h="290195">
                  <a:moveTo>
                    <a:pt x="111569" y="51511"/>
                  </a:moveTo>
                  <a:lnTo>
                    <a:pt x="92252" y="55791"/>
                  </a:lnTo>
                  <a:lnTo>
                    <a:pt x="92252" y="75082"/>
                  </a:lnTo>
                  <a:lnTo>
                    <a:pt x="111569" y="70789"/>
                  </a:lnTo>
                  <a:lnTo>
                    <a:pt x="111569" y="51511"/>
                  </a:lnTo>
                  <a:close/>
                </a:path>
                <a:path w="223520" h="290195">
                  <a:moveTo>
                    <a:pt x="111569" y="27889"/>
                  </a:moveTo>
                  <a:lnTo>
                    <a:pt x="92252" y="32194"/>
                  </a:lnTo>
                  <a:lnTo>
                    <a:pt x="92252" y="49377"/>
                  </a:lnTo>
                  <a:lnTo>
                    <a:pt x="111569" y="45072"/>
                  </a:lnTo>
                  <a:lnTo>
                    <a:pt x="111569" y="27889"/>
                  </a:lnTo>
                  <a:close/>
                </a:path>
                <a:path w="223520" h="290195">
                  <a:moveTo>
                    <a:pt x="132981" y="233845"/>
                  </a:moveTo>
                  <a:lnTo>
                    <a:pt x="115862" y="240284"/>
                  </a:lnTo>
                  <a:lnTo>
                    <a:pt x="115862" y="257441"/>
                  </a:lnTo>
                  <a:lnTo>
                    <a:pt x="132981" y="253161"/>
                  </a:lnTo>
                  <a:lnTo>
                    <a:pt x="132981" y="233845"/>
                  </a:lnTo>
                  <a:close/>
                </a:path>
                <a:path w="223520" h="290195">
                  <a:moveTo>
                    <a:pt x="132981" y="212407"/>
                  </a:moveTo>
                  <a:lnTo>
                    <a:pt x="115862" y="214553"/>
                  </a:lnTo>
                  <a:lnTo>
                    <a:pt x="115862" y="233845"/>
                  </a:lnTo>
                  <a:lnTo>
                    <a:pt x="132981" y="229565"/>
                  </a:lnTo>
                  <a:lnTo>
                    <a:pt x="132981" y="212407"/>
                  </a:lnTo>
                  <a:close/>
                </a:path>
                <a:path w="223520" h="290195">
                  <a:moveTo>
                    <a:pt x="132981" y="186651"/>
                  </a:moveTo>
                  <a:lnTo>
                    <a:pt x="115862" y="193116"/>
                  </a:lnTo>
                  <a:lnTo>
                    <a:pt x="115862" y="210248"/>
                  </a:lnTo>
                  <a:lnTo>
                    <a:pt x="132981" y="205955"/>
                  </a:lnTo>
                  <a:lnTo>
                    <a:pt x="132981" y="186651"/>
                  </a:lnTo>
                  <a:close/>
                </a:path>
                <a:path w="223520" h="290195">
                  <a:moveTo>
                    <a:pt x="132981" y="165214"/>
                  </a:moveTo>
                  <a:lnTo>
                    <a:pt x="115862" y="167360"/>
                  </a:lnTo>
                  <a:lnTo>
                    <a:pt x="115862" y="186651"/>
                  </a:lnTo>
                  <a:lnTo>
                    <a:pt x="132981" y="182372"/>
                  </a:lnTo>
                  <a:lnTo>
                    <a:pt x="132981" y="165214"/>
                  </a:lnTo>
                  <a:close/>
                </a:path>
                <a:path w="223520" h="290195">
                  <a:moveTo>
                    <a:pt x="132981" y="68707"/>
                  </a:moveTo>
                  <a:lnTo>
                    <a:pt x="115862" y="75082"/>
                  </a:lnTo>
                  <a:lnTo>
                    <a:pt x="115862" y="92265"/>
                  </a:lnTo>
                  <a:lnTo>
                    <a:pt x="132981" y="87972"/>
                  </a:lnTo>
                  <a:lnTo>
                    <a:pt x="132981" y="68707"/>
                  </a:lnTo>
                  <a:close/>
                </a:path>
                <a:path w="223520" h="290195">
                  <a:moveTo>
                    <a:pt x="132981" y="45072"/>
                  </a:moveTo>
                  <a:lnTo>
                    <a:pt x="115862" y="49377"/>
                  </a:lnTo>
                  <a:lnTo>
                    <a:pt x="115862" y="68707"/>
                  </a:lnTo>
                  <a:lnTo>
                    <a:pt x="132981" y="64389"/>
                  </a:lnTo>
                  <a:lnTo>
                    <a:pt x="132981" y="45072"/>
                  </a:lnTo>
                  <a:close/>
                </a:path>
                <a:path w="223520" h="290195">
                  <a:moveTo>
                    <a:pt x="132981" y="21475"/>
                  </a:moveTo>
                  <a:lnTo>
                    <a:pt x="115862" y="27889"/>
                  </a:lnTo>
                  <a:lnTo>
                    <a:pt x="115862" y="45072"/>
                  </a:lnTo>
                  <a:lnTo>
                    <a:pt x="132981" y="40779"/>
                  </a:lnTo>
                  <a:lnTo>
                    <a:pt x="132981" y="21475"/>
                  </a:lnTo>
                  <a:close/>
                </a:path>
                <a:path w="223520" h="290195">
                  <a:moveTo>
                    <a:pt x="156603" y="229565"/>
                  </a:moveTo>
                  <a:lnTo>
                    <a:pt x="139458" y="233845"/>
                  </a:lnTo>
                  <a:lnTo>
                    <a:pt x="139458" y="251002"/>
                  </a:lnTo>
                  <a:lnTo>
                    <a:pt x="156603" y="246748"/>
                  </a:lnTo>
                  <a:lnTo>
                    <a:pt x="156603" y="229565"/>
                  </a:lnTo>
                  <a:close/>
                </a:path>
                <a:path w="223520" h="290195">
                  <a:moveTo>
                    <a:pt x="156603" y="205955"/>
                  </a:moveTo>
                  <a:lnTo>
                    <a:pt x="139458" y="210248"/>
                  </a:lnTo>
                  <a:lnTo>
                    <a:pt x="139458" y="227406"/>
                  </a:lnTo>
                  <a:lnTo>
                    <a:pt x="156603" y="223139"/>
                  </a:lnTo>
                  <a:lnTo>
                    <a:pt x="156603" y="205955"/>
                  </a:lnTo>
                  <a:close/>
                </a:path>
                <a:path w="223520" h="290195">
                  <a:moveTo>
                    <a:pt x="156603" y="182372"/>
                  </a:moveTo>
                  <a:lnTo>
                    <a:pt x="139458" y="186651"/>
                  </a:lnTo>
                  <a:lnTo>
                    <a:pt x="139458" y="203809"/>
                  </a:lnTo>
                  <a:lnTo>
                    <a:pt x="156603" y="199491"/>
                  </a:lnTo>
                  <a:lnTo>
                    <a:pt x="156603" y="182372"/>
                  </a:lnTo>
                  <a:close/>
                </a:path>
                <a:path w="223520" h="290195">
                  <a:moveTo>
                    <a:pt x="156603" y="158762"/>
                  </a:moveTo>
                  <a:lnTo>
                    <a:pt x="139458" y="163093"/>
                  </a:lnTo>
                  <a:lnTo>
                    <a:pt x="139458" y="180213"/>
                  </a:lnTo>
                  <a:lnTo>
                    <a:pt x="156603" y="175933"/>
                  </a:lnTo>
                  <a:lnTo>
                    <a:pt x="156603" y="158762"/>
                  </a:lnTo>
                  <a:close/>
                </a:path>
                <a:path w="223520" h="290195">
                  <a:moveTo>
                    <a:pt x="156603" y="64389"/>
                  </a:moveTo>
                  <a:lnTo>
                    <a:pt x="139458" y="68707"/>
                  </a:lnTo>
                  <a:lnTo>
                    <a:pt x="139458" y="85826"/>
                  </a:lnTo>
                  <a:lnTo>
                    <a:pt x="156603" y="81508"/>
                  </a:lnTo>
                  <a:lnTo>
                    <a:pt x="156603" y="64389"/>
                  </a:lnTo>
                  <a:close/>
                </a:path>
                <a:path w="223520" h="290195">
                  <a:moveTo>
                    <a:pt x="156603" y="40779"/>
                  </a:moveTo>
                  <a:lnTo>
                    <a:pt x="139458" y="45072"/>
                  </a:lnTo>
                  <a:lnTo>
                    <a:pt x="139458" y="62230"/>
                  </a:lnTo>
                  <a:lnTo>
                    <a:pt x="156603" y="57924"/>
                  </a:lnTo>
                  <a:lnTo>
                    <a:pt x="156603" y="40779"/>
                  </a:lnTo>
                  <a:close/>
                </a:path>
                <a:path w="223520" h="290195">
                  <a:moveTo>
                    <a:pt x="156603" y="17170"/>
                  </a:moveTo>
                  <a:lnTo>
                    <a:pt x="139458" y="21475"/>
                  </a:lnTo>
                  <a:lnTo>
                    <a:pt x="139458" y="38633"/>
                  </a:lnTo>
                  <a:lnTo>
                    <a:pt x="156603" y="34328"/>
                  </a:lnTo>
                  <a:lnTo>
                    <a:pt x="156603" y="17170"/>
                  </a:lnTo>
                  <a:close/>
                </a:path>
                <a:path w="223520" h="290195">
                  <a:moveTo>
                    <a:pt x="178054" y="223139"/>
                  </a:moveTo>
                  <a:lnTo>
                    <a:pt x="160896" y="227406"/>
                  </a:lnTo>
                  <a:lnTo>
                    <a:pt x="160896" y="246748"/>
                  </a:lnTo>
                  <a:lnTo>
                    <a:pt x="178054" y="240284"/>
                  </a:lnTo>
                  <a:lnTo>
                    <a:pt x="178054" y="223139"/>
                  </a:lnTo>
                  <a:close/>
                </a:path>
                <a:path w="223520" h="290195">
                  <a:moveTo>
                    <a:pt x="178054" y="199491"/>
                  </a:moveTo>
                  <a:lnTo>
                    <a:pt x="160896" y="203809"/>
                  </a:lnTo>
                  <a:lnTo>
                    <a:pt x="160896" y="221005"/>
                  </a:lnTo>
                  <a:lnTo>
                    <a:pt x="178054" y="216687"/>
                  </a:lnTo>
                  <a:lnTo>
                    <a:pt x="178054" y="199491"/>
                  </a:lnTo>
                  <a:close/>
                </a:path>
                <a:path w="223520" h="290195">
                  <a:moveTo>
                    <a:pt x="178054" y="175933"/>
                  </a:moveTo>
                  <a:lnTo>
                    <a:pt x="160896" y="180213"/>
                  </a:lnTo>
                  <a:lnTo>
                    <a:pt x="160896" y="199491"/>
                  </a:lnTo>
                  <a:lnTo>
                    <a:pt x="178054" y="193116"/>
                  </a:lnTo>
                  <a:lnTo>
                    <a:pt x="178054" y="175933"/>
                  </a:lnTo>
                  <a:close/>
                </a:path>
                <a:path w="223520" h="290195">
                  <a:moveTo>
                    <a:pt x="178054" y="152311"/>
                  </a:moveTo>
                  <a:lnTo>
                    <a:pt x="160896" y="156616"/>
                  </a:lnTo>
                  <a:lnTo>
                    <a:pt x="160896" y="173812"/>
                  </a:lnTo>
                  <a:lnTo>
                    <a:pt x="178054" y="169532"/>
                  </a:lnTo>
                  <a:lnTo>
                    <a:pt x="178054" y="152311"/>
                  </a:lnTo>
                  <a:close/>
                </a:path>
                <a:path w="223520" h="290195">
                  <a:moveTo>
                    <a:pt x="178054" y="57924"/>
                  </a:moveTo>
                  <a:lnTo>
                    <a:pt x="160896" y="62230"/>
                  </a:lnTo>
                  <a:lnTo>
                    <a:pt x="160896" y="79375"/>
                  </a:lnTo>
                  <a:lnTo>
                    <a:pt x="178054" y="75082"/>
                  </a:lnTo>
                  <a:lnTo>
                    <a:pt x="178054" y="57924"/>
                  </a:lnTo>
                  <a:close/>
                </a:path>
                <a:path w="223520" h="290195">
                  <a:moveTo>
                    <a:pt x="178054" y="34328"/>
                  </a:moveTo>
                  <a:lnTo>
                    <a:pt x="160896" y="38633"/>
                  </a:lnTo>
                  <a:lnTo>
                    <a:pt x="160896" y="57924"/>
                  </a:lnTo>
                  <a:lnTo>
                    <a:pt x="178054" y="51511"/>
                  </a:lnTo>
                  <a:lnTo>
                    <a:pt x="178054" y="34328"/>
                  </a:lnTo>
                  <a:close/>
                </a:path>
                <a:path w="223520" h="290195">
                  <a:moveTo>
                    <a:pt x="178054" y="10731"/>
                  </a:moveTo>
                  <a:lnTo>
                    <a:pt x="160896" y="15036"/>
                  </a:lnTo>
                  <a:lnTo>
                    <a:pt x="160896" y="32194"/>
                  </a:lnTo>
                  <a:lnTo>
                    <a:pt x="178054" y="27889"/>
                  </a:lnTo>
                  <a:lnTo>
                    <a:pt x="178054" y="10731"/>
                  </a:lnTo>
                  <a:close/>
                </a:path>
                <a:path w="223520" h="290195">
                  <a:moveTo>
                    <a:pt x="201650" y="216687"/>
                  </a:moveTo>
                  <a:lnTo>
                    <a:pt x="184492" y="221005"/>
                  </a:lnTo>
                  <a:lnTo>
                    <a:pt x="184492" y="238150"/>
                  </a:lnTo>
                  <a:lnTo>
                    <a:pt x="201650" y="233845"/>
                  </a:lnTo>
                  <a:lnTo>
                    <a:pt x="201650" y="216687"/>
                  </a:lnTo>
                  <a:close/>
                </a:path>
                <a:path w="223520" h="290195">
                  <a:moveTo>
                    <a:pt x="201650" y="193116"/>
                  </a:moveTo>
                  <a:lnTo>
                    <a:pt x="184492" y="197358"/>
                  </a:lnTo>
                  <a:lnTo>
                    <a:pt x="184492" y="214553"/>
                  </a:lnTo>
                  <a:lnTo>
                    <a:pt x="201650" y="210248"/>
                  </a:lnTo>
                  <a:lnTo>
                    <a:pt x="201650" y="193116"/>
                  </a:lnTo>
                  <a:close/>
                </a:path>
                <a:path w="223520" h="290195">
                  <a:moveTo>
                    <a:pt x="201650" y="169532"/>
                  </a:moveTo>
                  <a:lnTo>
                    <a:pt x="184492" y="173812"/>
                  </a:lnTo>
                  <a:lnTo>
                    <a:pt x="184492" y="193116"/>
                  </a:lnTo>
                  <a:lnTo>
                    <a:pt x="201650" y="186651"/>
                  </a:lnTo>
                  <a:lnTo>
                    <a:pt x="201650" y="169532"/>
                  </a:lnTo>
                  <a:close/>
                </a:path>
                <a:path w="223520" h="290195">
                  <a:moveTo>
                    <a:pt x="201650" y="145910"/>
                  </a:moveTo>
                  <a:lnTo>
                    <a:pt x="184492" y="150177"/>
                  </a:lnTo>
                  <a:lnTo>
                    <a:pt x="184492" y="167360"/>
                  </a:lnTo>
                  <a:lnTo>
                    <a:pt x="201650" y="165214"/>
                  </a:lnTo>
                  <a:lnTo>
                    <a:pt x="201650" y="145910"/>
                  </a:lnTo>
                  <a:close/>
                </a:path>
                <a:path w="223520" h="290195">
                  <a:moveTo>
                    <a:pt x="201650" y="51511"/>
                  </a:moveTo>
                  <a:lnTo>
                    <a:pt x="184492" y="57924"/>
                  </a:lnTo>
                  <a:lnTo>
                    <a:pt x="184492" y="75082"/>
                  </a:lnTo>
                  <a:lnTo>
                    <a:pt x="201650" y="70789"/>
                  </a:lnTo>
                  <a:lnTo>
                    <a:pt x="201650" y="51511"/>
                  </a:lnTo>
                  <a:close/>
                </a:path>
                <a:path w="223520" h="290195">
                  <a:moveTo>
                    <a:pt x="201650" y="27889"/>
                  </a:moveTo>
                  <a:lnTo>
                    <a:pt x="184492" y="32194"/>
                  </a:lnTo>
                  <a:lnTo>
                    <a:pt x="184492" y="51511"/>
                  </a:lnTo>
                  <a:lnTo>
                    <a:pt x="201650" y="47231"/>
                  </a:lnTo>
                  <a:lnTo>
                    <a:pt x="201650" y="27889"/>
                  </a:lnTo>
                  <a:close/>
                </a:path>
                <a:path w="223520" h="290195">
                  <a:moveTo>
                    <a:pt x="201650" y="4279"/>
                  </a:moveTo>
                  <a:lnTo>
                    <a:pt x="184492" y="10731"/>
                  </a:lnTo>
                  <a:lnTo>
                    <a:pt x="184492" y="27889"/>
                  </a:lnTo>
                  <a:lnTo>
                    <a:pt x="201650" y="23596"/>
                  </a:lnTo>
                  <a:lnTo>
                    <a:pt x="201650" y="4279"/>
                  </a:lnTo>
                  <a:close/>
                </a:path>
                <a:path w="223520" h="290195">
                  <a:moveTo>
                    <a:pt x="223088" y="210248"/>
                  </a:moveTo>
                  <a:lnTo>
                    <a:pt x="205955" y="214553"/>
                  </a:lnTo>
                  <a:lnTo>
                    <a:pt x="205955" y="231724"/>
                  </a:lnTo>
                  <a:lnTo>
                    <a:pt x="223088" y="229565"/>
                  </a:lnTo>
                  <a:lnTo>
                    <a:pt x="223088" y="210248"/>
                  </a:lnTo>
                  <a:close/>
                </a:path>
                <a:path w="223520" h="290195">
                  <a:moveTo>
                    <a:pt x="223088" y="186651"/>
                  </a:moveTo>
                  <a:lnTo>
                    <a:pt x="205955" y="190969"/>
                  </a:lnTo>
                  <a:lnTo>
                    <a:pt x="205955" y="210248"/>
                  </a:lnTo>
                  <a:lnTo>
                    <a:pt x="223088" y="203809"/>
                  </a:lnTo>
                  <a:lnTo>
                    <a:pt x="223088" y="186651"/>
                  </a:lnTo>
                  <a:close/>
                </a:path>
                <a:path w="223520" h="290195">
                  <a:moveTo>
                    <a:pt x="223088" y="163093"/>
                  </a:moveTo>
                  <a:lnTo>
                    <a:pt x="205955" y="167360"/>
                  </a:lnTo>
                  <a:lnTo>
                    <a:pt x="205955" y="184531"/>
                  </a:lnTo>
                  <a:lnTo>
                    <a:pt x="223088" y="182372"/>
                  </a:lnTo>
                  <a:lnTo>
                    <a:pt x="223088" y="163093"/>
                  </a:lnTo>
                  <a:close/>
                </a:path>
                <a:path w="223520" h="290195">
                  <a:moveTo>
                    <a:pt x="223088" y="139496"/>
                  </a:moveTo>
                  <a:lnTo>
                    <a:pt x="205955" y="143751"/>
                  </a:lnTo>
                  <a:lnTo>
                    <a:pt x="205955" y="163093"/>
                  </a:lnTo>
                  <a:lnTo>
                    <a:pt x="223088" y="158762"/>
                  </a:lnTo>
                  <a:lnTo>
                    <a:pt x="223088" y="139496"/>
                  </a:lnTo>
                  <a:close/>
                </a:path>
                <a:path w="223520" h="290195">
                  <a:moveTo>
                    <a:pt x="223088" y="70789"/>
                  </a:moveTo>
                  <a:lnTo>
                    <a:pt x="205955" y="75082"/>
                  </a:lnTo>
                  <a:lnTo>
                    <a:pt x="205955" y="92265"/>
                  </a:lnTo>
                  <a:lnTo>
                    <a:pt x="223088" y="87972"/>
                  </a:lnTo>
                  <a:lnTo>
                    <a:pt x="223088" y="70789"/>
                  </a:lnTo>
                  <a:close/>
                </a:path>
                <a:path w="223520" h="290195">
                  <a:moveTo>
                    <a:pt x="223088" y="47231"/>
                  </a:moveTo>
                  <a:lnTo>
                    <a:pt x="205955" y="51511"/>
                  </a:lnTo>
                  <a:lnTo>
                    <a:pt x="205955" y="68707"/>
                  </a:lnTo>
                  <a:lnTo>
                    <a:pt x="223088" y="64389"/>
                  </a:lnTo>
                  <a:lnTo>
                    <a:pt x="223088" y="47231"/>
                  </a:lnTo>
                  <a:close/>
                </a:path>
                <a:path w="223520" h="290195">
                  <a:moveTo>
                    <a:pt x="223088" y="23596"/>
                  </a:moveTo>
                  <a:lnTo>
                    <a:pt x="205955" y="27889"/>
                  </a:lnTo>
                  <a:lnTo>
                    <a:pt x="205955" y="45072"/>
                  </a:lnTo>
                  <a:lnTo>
                    <a:pt x="223088" y="40779"/>
                  </a:lnTo>
                  <a:lnTo>
                    <a:pt x="223088" y="23596"/>
                  </a:lnTo>
                  <a:close/>
                </a:path>
                <a:path w="223520" h="290195">
                  <a:moveTo>
                    <a:pt x="223088" y="0"/>
                  </a:moveTo>
                  <a:lnTo>
                    <a:pt x="205955" y="4279"/>
                  </a:lnTo>
                  <a:lnTo>
                    <a:pt x="205955" y="21475"/>
                  </a:lnTo>
                  <a:lnTo>
                    <a:pt x="223088" y="17170"/>
                  </a:lnTo>
                  <a:lnTo>
                    <a:pt x="2230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24504" y="7435621"/>
              <a:ext cx="223520" cy="75565"/>
            </a:xfrm>
            <a:custGeom>
              <a:avLst/>
              <a:gdLst/>
              <a:ahLst/>
              <a:cxnLst/>
              <a:rect l="l" t="t" r="r" b="b"/>
              <a:pathLst>
                <a:path w="223520" h="75565">
                  <a:moveTo>
                    <a:pt x="19316" y="51473"/>
                  </a:moveTo>
                  <a:lnTo>
                    <a:pt x="0" y="55791"/>
                  </a:lnTo>
                  <a:lnTo>
                    <a:pt x="0" y="75120"/>
                  </a:lnTo>
                  <a:lnTo>
                    <a:pt x="19316" y="70789"/>
                  </a:lnTo>
                  <a:lnTo>
                    <a:pt x="19316" y="51473"/>
                  </a:lnTo>
                  <a:close/>
                </a:path>
                <a:path w="223520" h="75565">
                  <a:moveTo>
                    <a:pt x="40741" y="47218"/>
                  </a:moveTo>
                  <a:lnTo>
                    <a:pt x="23558" y="51473"/>
                  </a:lnTo>
                  <a:lnTo>
                    <a:pt x="23558" y="68707"/>
                  </a:lnTo>
                  <a:lnTo>
                    <a:pt x="40741" y="64389"/>
                  </a:lnTo>
                  <a:lnTo>
                    <a:pt x="40741" y="47218"/>
                  </a:lnTo>
                  <a:close/>
                </a:path>
                <a:path w="223520" h="75565">
                  <a:moveTo>
                    <a:pt x="64376" y="40792"/>
                  </a:moveTo>
                  <a:lnTo>
                    <a:pt x="47193" y="45097"/>
                  </a:lnTo>
                  <a:lnTo>
                    <a:pt x="47193" y="62230"/>
                  </a:lnTo>
                  <a:lnTo>
                    <a:pt x="64376" y="57950"/>
                  </a:lnTo>
                  <a:lnTo>
                    <a:pt x="64376" y="40792"/>
                  </a:lnTo>
                  <a:close/>
                </a:path>
                <a:path w="223520" h="75565">
                  <a:moveTo>
                    <a:pt x="87947" y="34328"/>
                  </a:moveTo>
                  <a:lnTo>
                    <a:pt x="68630" y="38633"/>
                  </a:lnTo>
                  <a:lnTo>
                    <a:pt x="68630" y="55791"/>
                  </a:lnTo>
                  <a:lnTo>
                    <a:pt x="87947" y="51473"/>
                  </a:lnTo>
                  <a:lnTo>
                    <a:pt x="87947" y="34328"/>
                  </a:lnTo>
                  <a:close/>
                </a:path>
                <a:path w="223520" h="75565">
                  <a:moveTo>
                    <a:pt x="111569" y="27914"/>
                  </a:moveTo>
                  <a:lnTo>
                    <a:pt x="92252" y="32194"/>
                  </a:lnTo>
                  <a:lnTo>
                    <a:pt x="92252" y="51473"/>
                  </a:lnTo>
                  <a:lnTo>
                    <a:pt x="111569" y="47218"/>
                  </a:lnTo>
                  <a:lnTo>
                    <a:pt x="111569" y="27914"/>
                  </a:lnTo>
                  <a:close/>
                </a:path>
                <a:path w="223520" h="75565">
                  <a:moveTo>
                    <a:pt x="132981" y="21475"/>
                  </a:moveTo>
                  <a:lnTo>
                    <a:pt x="115862" y="25768"/>
                  </a:lnTo>
                  <a:lnTo>
                    <a:pt x="115862" y="45097"/>
                  </a:lnTo>
                  <a:lnTo>
                    <a:pt x="132981" y="40792"/>
                  </a:lnTo>
                  <a:lnTo>
                    <a:pt x="132981" y="21475"/>
                  </a:lnTo>
                  <a:close/>
                </a:path>
                <a:path w="223520" h="75565">
                  <a:moveTo>
                    <a:pt x="156603" y="17183"/>
                  </a:moveTo>
                  <a:lnTo>
                    <a:pt x="139458" y="21475"/>
                  </a:lnTo>
                  <a:lnTo>
                    <a:pt x="139458" y="38633"/>
                  </a:lnTo>
                  <a:lnTo>
                    <a:pt x="156603" y="34328"/>
                  </a:lnTo>
                  <a:lnTo>
                    <a:pt x="156603" y="17183"/>
                  </a:lnTo>
                  <a:close/>
                </a:path>
                <a:path w="223520" h="75565">
                  <a:moveTo>
                    <a:pt x="178054" y="10718"/>
                  </a:moveTo>
                  <a:lnTo>
                    <a:pt x="160896" y="15036"/>
                  </a:lnTo>
                  <a:lnTo>
                    <a:pt x="160896" y="34328"/>
                  </a:lnTo>
                  <a:lnTo>
                    <a:pt x="178054" y="27914"/>
                  </a:lnTo>
                  <a:lnTo>
                    <a:pt x="178054" y="10718"/>
                  </a:lnTo>
                  <a:close/>
                </a:path>
                <a:path w="223520" h="75565">
                  <a:moveTo>
                    <a:pt x="201650" y="4292"/>
                  </a:moveTo>
                  <a:lnTo>
                    <a:pt x="184492" y="8585"/>
                  </a:lnTo>
                  <a:lnTo>
                    <a:pt x="184492" y="27914"/>
                  </a:lnTo>
                  <a:lnTo>
                    <a:pt x="201650" y="21475"/>
                  </a:lnTo>
                  <a:lnTo>
                    <a:pt x="201650" y="4292"/>
                  </a:lnTo>
                  <a:close/>
                </a:path>
                <a:path w="223520" h="75565">
                  <a:moveTo>
                    <a:pt x="223088" y="0"/>
                  </a:moveTo>
                  <a:lnTo>
                    <a:pt x="205955" y="4292"/>
                  </a:lnTo>
                  <a:lnTo>
                    <a:pt x="205955" y="21475"/>
                  </a:lnTo>
                  <a:lnTo>
                    <a:pt x="223088" y="17183"/>
                  </a:lnTo>
                  <a:lnTo>
                    <a:pt x="2230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70872" y="4663846"/>
              <a:ext cx="1988820" cy="2752725"/>
            </a:xfrm>
            <a:custGeom>
              <a:avLst/>
              <a:gdLst/>
              <a:ahLst/>
              <a:cxnLst/>
              <a:rect l="l" t="t" r="r" b="b"/>
              <a:pathLst>
                <a:path w="1988820" h="2752725">
                  <a:moveTo>
                    <a:pt x="0" y="2752496"/>
                  </a:moveTo>
                  <a:lnTo>
                    <a:pt x="1212088" y="2454313"/>
                  </a:lnTo>
                </a:path>
                <a:path w="1988820" h="2752725">
                  <a:moveTo>
                    <a:pt x="1536090" y="85826"/>
                  </a:moveTo>
                  <a:lnTo>
                    <a:pt x="1975853" y="107264"/>
                  </a:lnTo>
                </a:path>
                <a:path w="1988820" h="2752725">
                  <a:moveTo>
                    <a:pt x="1536090" y="0"/>
                  </a:moveTo>
                  <a:lnTo>
                    <a:pt x="1536090" y="2441422"/>
                  </a:lnTo>
                </a:path>
                <a:path w="1988820" h="2752725">
                  <a:moveTo>
                    <a:pt x="1975853" y="2113165"/>
                  </a:moveTo>
                  <a:lnTo>
                    <a:pt x="1536090" y="2211870"/>
                  </a:lnTo>
                </a:path>
                <a:path w="1988820" h="2752725">
                  <a:moveTo>
                    <a:pt x="1536090" y="1568259"/>
                  </a:moveTo>
                  <a:lnTo>
                    <a:pt x="1975853" y="1506067"/>
                  </a:lnTo>
                </a:path>
                <a:path w="1988820" h="2752725">
                  <a:moveTo>
                    <a:pt x="1536090" y="1278610"/>
                  </a:moveTo>
                  <a:lnTo>
                    <a:pt x="1975853" y="1233589"/>
                  </a:lnTo>
                </a:path>
                <a:path w="1988820" h="2752725">
                  <a:moveTo>
                    <a:pt x="1536090" y="1892198"/>
                  </a:moveTo>
                  <a:lnTo>
                    <a:pt x="1975853" y="1812785"/>
                  </a:lnTo>
                </a:path>
                <a:path w="1988820" h="2752725">
                  <a:moveTo>
                    <a:pt x="1536090" y="995426"/>
                  </a:moveTo>
                  <a:lnTo>
                    <a:pt x="1975853" y="965415"/>
                  </a:lnTo>
                </a:path>
                <a:path w="1988820" h="2752725">
                  <a:moveTo>
                    <a:pt x="1536090" y="703668"/>
                  </a:moveTo>
                  <a:lnTo>
                    <a:pt x="1975853" y="690803"/>
                  </a:lnTo>
                </a:path>
                <a:path w="1988820" h="2752725">
                  <a:moveTo>
                    <a:pt x="1536090" y="538467"/>
                  </a:moveTo>
                  <a:lnTo>
                    <a:pt x="1975853" y="536333"/>
                  </a:lnTo>
                </a:path>
                <a:path w="1988820" h="2752725">
                  <a:moveTo>
                    <a:pt x="1536090" y="416204"/>
                  </a:moveTo>
                  <a:lnTo>
                    <a:pt x="1975853" y="418350"/>
                  </a:lnTo>
                </a:path>
                <a:path w="1988820" h="2752725">
                  <a:moveTo>
                    <a:pt x="1975853" y="2327732"/>
                  </a:moveTo>
                  <a:lnTo>
                    <a:pt x="1975853" y="25755"/>
                  </a:lnTo>
                </a:path>
                <a:path w="1988820" h="2752725">
                  <a:moveTo>
                    <a:pt x="1988743" y="2325573"/>
                  </a:moveTo>
                  <a:lnTo>
                    <a:pt x="1988743" y="257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41100" y="6622427"/>
              <a:ext cx="126873" cy="150456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41100" y="6307048"/>
              <a:ext cx="126873" cy="146176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5106454" y="6006858"/>
              <a:ext cx="88265" cy="105410"/>
            </a:xfrm>
            <a:custGeom>
              <a:avLst/>
              <a:gdLst/>
              <a:ahLst/>
              <a:cxnLst/>
              <a:rect l="l" t="t" r="r" b="b"/>
              <a:pathLst>
                <a:path w="88264" h="105410">
                  <a:moveTo>
                    <a:pt x="0" y="105105"/>
                  </a:moveTo>
                  <a:lnTo>
                    <a:pt x="0" y="10718"/>
                  </a:lnTo>
                  <a:lnTo>
                    <a:pt x="87960" y="0"/>
                  </a:lnTo>
                  <a:lnTo>
                    <a:pt x="87960" y="94348"/>
                  </a:lnTo>
                  <a:lnTo>
                    <a:pt x="0" y="1051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121478" y="6026175"/>
              <a:ext cx="60325" cy="66675"/>
            </a:xfrm>
            <a:custGeom>
              <a:avLst/>
              <a:gdLst/>
              <a:ahLst/>
              <a:cxnLst/>
              <a:rect l="l" t="t" r="r" b="b"/>
              <a:pathLst>
                <a:path w="60325" h="66675">
                  <a:moveTo>
                    <a:pt x="60058" y="0"/>
                  </a:moveTo>
                  <a:lnTo>
                    <a:pt x="0" y="6400"/>
                  </a:lnTo>
                  <a:lnTo>
                    <a:pt x="0" y="66471"/>
                  </a:lnTo>
                  <a:lnTo>
                    <a:pt x="60058" y="57912"/>
                  </a:lnTo>
                  <a:lnTo>
                    <a:pt x="600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121478" y="6026175"/>
              <a:ext cx="60325" cy="66675"/>
            </a:xfrm>
            <a:custGeom>
              <a:avLst/>
              <a:gdLst/>
              <a:ahLst/>
              <a:cxnLst/>
              <a:rect l="l" t="t" r="r" b="b"/>
              <a:pathLst>
                <a:path w="60325" h="66675">
                  <a:moveTo>
                    <a:pt x="60058" y="57912"/>
                  </a:moveTo>
                  <a:lnTo>
                    <a:pt x="60058" y="0"/>
                  </a:lnTo>
                  <a:lnTo>
                    <a:pt x="0" y="6400"/>
                  </a:lnTo>
                  <a:lnTo>
                    <a:pt x="0" y="66471"/>
                  </a:lnTo>
                  <a:lnTo>
                    <a:pt x="60058" y="579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157940" y="6028296"/>
              <a:ext cx="10795" cy="60325"/>
            </a:xfrm>
            <a:custGeom>
              <a:avLst/>
              <a:gdLst/>
              <a:ahLst/>
              <a:cxnLst/>
              <a:rect l="l" t="t" r="r" b="b"/>
              <a:pathLst>
                <a:path w="10795" h="60325">
                  <a:moveTo>
                    <a:pt x="0" y="2120"/>
                  </a:moveTo>
                  <a:lnTo>
                    <a:pt x="0" y="60071"/>
                  </a:lnTo>
                </a:path>
                <a:path w="10795" h="60325">
                  <a:moveTo>
                    <a:pt x="10718" y="0"/>
                  </a:moveTo>
                  <a:lnTo>
                    <a:pt x="10718" y="6007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082832" y="5732233"/>
              <a:ext cx="90170" cy="103505"/>
            </a:xfrm>
            <a:custGeom>
              <a:avLst/>
              <a:gdLst/>
              <a:ahLst/>
              <a:cxnLst/>
              <a:rect l="l" t="t" r="r" b="b"/>
              <a:pathLst>
                <a:path w="90170" h="103504">
                  <a:moveTo>
                    <a:pt x="0" y="102971"/>
                  </a:moveTo>
                  <a:lnTo>
                    <a:pt x="0" y="8585"/>
                  </a:lnTo>
                  <a:lnTo>
                    <a:pt x="90131" y="0"/>
                  </a:lnTo>
                  <a:lnTo>
                    <a:pt x="90131" y="94411"/>
                  </a:lnTo>
                  <a:lnTo>
                    <a:pt x="0" y="1029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095773" y="5751537"/>
              <a:ext cx="62230" cy="64769"/>
            </a:xfrm>
            <a:custGeom>
              <a:avLst/>
              <a:gdLst/>
              <a:ahLst/>
              <a:cxnLst/>
              <a:rect l="l" t="t" r="r" b="b"/>
              <a:pathLst>
                <a:path w="62229" h="64770">
                  <a:moveTo>
                    <a:pt x="62166" y="0"/>
                  </a:moveTo>
                  <a:lnTo>
                    <a:pt x="0" y="6438"/>
                  </a:lnTo>
                  <a:lnTo>
                    <a:pt x="0" y="64350"/>
                  </a:lnTo>
                  <a:lnTo>
                    <a:pt x="62166" y="57924"/>
                  </a:lnTo>
                  <a:lnTo>
                    <a:pt x="621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095773" y="5751537"/>
              <a:ext cx="62230" cy="64769"/>
            </a:xfrm>
            <a:custGeom>
              <a:avLst/>
              <a:gdLst/>
              <a:ahLst/>
              <a:cxnLst/>
              <a:rect l="l" t="t" r="r" b="b"/>
              <a:pathLst>
                <a:path w="62229" h="64770">
                  <a:moveTo>
                    <a:pt x="62166" y="57924"/>
                  </a:moveTo>
                  <a:lnTo>
                    <a:pt x="62166" y="0"/>
                  </a:lnTo>
                  <a:lnTo>
                    <a:pt x="0" y="6438"/>
                  </a:lnTo>
                  <a:lnTo>
                    <a:pt x="0" y="64350"/>
                  </a:lnTo>
                  <a:lnTo>
                    <a:pt x="62166" y="579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132171" y="5753696"/>
              <a:ext cx="10795" cy="60325"/>
            </a:xfrm>
            <a:custGeom>
              <a:avLst/>
              <a:gdLst/>
              <a:ahLst/>
              <a:cxnLst/>
              <a:rect l="l" t="t" r="r" b="b"/>
              <a:pathLst>
                <a:path w="10795" h="60325">
                  <a:moveTo>
                    <a:pt x="0" y="2158"/>
                  </a:moveTo>
                  <a:lnTo>
                    <a:pt x="0" y="60045"/>
                  </a:lnTo>
                </a:path>
                <a:path w="10795" h="60325">
                  <a:moveTo>
                    <a:pt x="10756" y="0"/>
                  </a:moveTo>
                  <a:lnTo>
                    <a:pt x="10756" y="5792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110759" y="5451195"/>
              <a:ext cx="88265" cy="99060"/>
            </a:xfrm>
            <a:custGeom>
              <a:avLst/>
              <a:gdLst/>
              <a:ahLst/>
              <a:cxnLst/>
              <a:rect l="l" t="t" r="r" b="b"/>
              <a:pathLst>
                <a:path w="88264" h="99060">
                  <a:moveTo>
                    <a:pt x="0" y="98691"/>
                  </a:moveTo>
                  <a:lnTo>
                    <a:pt x="0" y="4279"/>
                  </a:lnTo>
                  <a:lnTo>
                    <a:pt x="87960" y="0"/>
                  </a:lnTo>
                  <a:lnTo>
                    <a:pt x="87960" y="92252"/>
                  </a:lnTo>
                  <a:lnTo>
                    <a:pt x="0" y="9869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123624" y="5468353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29">
                  <a:moveTo>
                    <a:pt x="62217" y="0"/>
                  </a:moveTo>
                  <a:lnTo>
                    <a:pt x="0" y="4292"/>
                  </a:lnTo>
                  <a:lnTo>
                    <a:pt x="0" y="62229"/>
                  </a:lnTo>
                  <a:lnTo>
                    <a:pt x="62217" y="60071"/>
                  </a:lnTo>
                  <a:lnTo>
                    <a:pt x="622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123624" y="5468353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29">
                  <a:moveTo>
                    <a:pt x="62217" y="60071"/>
                  </a:moveTo>
                  <a:lnTo>
                    <a:pt x="62217" y="0"/>
                  </a:lnTo>
                  <a:lnTo>
                    <a:pt x="0" y="4292"/>
                  </a:lnTo>
                  <a:lnTo>
                    <a:pt x="0" y="62229"/>
                  </a:lnTo>
                  <a:lnTo>
                    <a:pt x="62217" y="600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160124" y="5470486"/>
              <a:ext cx="13335" cy="60325"/>
            </a:xfrm>
            <a:custGeom>
              <a:avLst/>
              <a:gdLst/>
              <a:ahLst/>
              <a:cxnLst/>
              <a:rect l="l" t="t" r="r" b="b"/>
              <a:pathLst>
                <a:path w="13335" h="60325">
                  <a:moveTo>
                    <a:pt x="0" y="0"/>
                  </a:moveTo>
                  <a:lnTo>
                    <a:pt x="0" y="60096"/>
                  </a:lnTo>
                </a:path>
                <a:path w="13335" h="60325">
                  <a:moveTo>
                    <a:pt x="12839" y="0"/>
                  </a:moveTo>
                  <a:lnTo>
                    <a:pt x="12839" y="5793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28209" y="5242979"/>
              <a:ext cx="96850" cy="79629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47919" y="5238648"/>
              <a:ext cx="90360" cy="75374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5218036" y="5127243"/>
              <a:ext cx="55880" cy="27940"/>
            </a:xfrm>
            <a:custGeom>
              <a:avLst/>
              <a:gdLst/>
              <a:ahLst/>
              <a:cxnLst/>
              <a:rect l="l" t="t" r="r" b="b"/>
              <a:pathLst>
                <a:path w="55879" h="27939">
                  <a:moveTo>
                    <a:pt x="55714" y="0"/>
                  </a:moveTo>
                  <a:lnTo>
                    <a:pt x="0" y="0"/>
                  </a:lnTo>
                  <a:lnTo>
                    <a:pt x="0" y="27876"/>
                  </a:lnTo>
                  <a:lnTo>
                    <a:pt x="55714" y="27876"/>
                  </a:lnTo>
                  <a:lnTo>
                    <a:pt x="557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218036" y="5127243"/>
              <a:ext cx="55880" cy="27940"/>
            </a:xfrm>
            <a:custGeom>
              <a:avLst/>
              <a:gdLst/>
              <a:ahLst/>
              <a:cxnLst/>
              <a:rect l="l" t="t" r="r" b="b"/>
              <a:pathLst>
                <a:path w="55879" h="27939">
                  <a:moveTo>
                    <a:pt x="55714" y="27889"/>
                  </a:moveTo>
                  <a:lnTo>
                    <a:pt x="55714" y="0"/>
                  </a:lnTo>
                  <a:lnTo>
                    <a:pt x="0" y="0"/>
                  </a:lnTo>
                  <a:lnTo>
                    <a:pt x="0" y="27889"/>
                  </a:lnTo>
                  <a:lnTo>
                    <a:pt x="55714" y="278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252351" y="5127243"/>
              <a:ext cx="10795" cy="27940"/>
            </a:xfrm>
            <a:custGeom>
              <a:avLst/>
              <a:gdLst/>
              <a:ahLst/>
              <a:cxnLst/>
              <a:rect l="l" t="t" r="r" b="b"/>
              <a:pathLst>
                <a:path w="10795" h="27939">
                  <a:moveTo>
                    <a:pt x="10706" y="0"/>
                  </a:moveTo>
                  <a:lnTo>
                    <a:pt x="10706" y="27889"/>
                  </a:lnTo>
                </a:path>
                <a:path w="10795" h="27939">
                  <a:moveTo>
                    <a:pt x="0" y="0"/>
                  </a:moveTo>
                  <a:lnTo>
                    <a:pt x="0" y="2788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001348" y="5127243"/>
              <a:ext cx="58419" cy="27940"/>
            </a:xfrm>
            <a:custGeom>
              <a:avLst/>
              <a:gdLst/>
              <a:ahLst/>
              <a:cxnLst/>
              <a:rect l="l" t="t" r="r" b="b"/>
              <a:pathLst>
                <a:path w="58420" h="27939">
                  <a:moveTo>
                    <a:pt x="57924" y="0"/>
                  </a:moveTo>
                  <a:lnTo>
                    <a:pt x="0" y="0"/>
                  </a:lnTo>
                  <a:lnTo>
                    <a:pt x="0" y="27876"/>
                  </a:lnTo>
                  <a:lnTo>
                    <a:pt x="57924" y="27876"/>
                  </a:lnTo>
                  <a:lnTo>
                    <a:pt x="579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001348" y="5127243"/>
              <a:ext cx="58419" cy="27940"/>
            </a:xfrm>
            <a:custGeom>
              <a:avLst/>
              <a:gdLst/>
              <a:ahLst/>
              <a:cxnLst/>
              <a:rect l="l" t="t" r="r" b="b"/>
              <a:pathLst>
                <a:path w="58420" h="27939">
                  <a:moveTo>
                    <a:pt x="0" y="27889"/>
                  </a:moveTo>
                  <a:lnTo>
                    <a:pt x="0" y="0"/>
                  </a:lnTo>
                  <a:lnTo>
                    <a:pt x="57924" y="0"/>
                  </a:lnTo>
                  <a:lnTo>
                    <a:pt x="57924" y="27889"/>
                  </a:lnTo>
                  <a:lnTo>
                    <a:pt x="0" y="278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012055" y="5127243"/>
              <a:ext cx="10795" cy="30480"/>
            </a:xfrm>
            <a:custGeom>
              <a:avLst/>
              <a:gdLst/>
              <a:ahLst/>
              <a:cxnLst/>
              <a:rect l="l" t="t" r="r" b="b"/>
              <a:pathLst>
                <a:path w="10795" h="30479">
                  <a:moveTo>
                    <a:pt x="0" y="0"/>
                  </a:moveTo>
                  <a:lnTo>
                    <a:pt x="0" y="30035"/>
                  </a:lnTo>
                </a:path>
                <a:path w="10795" h="30479">
                  <a:moveTo>
                    <a:pt x="10718" y="0"/>
                  </a:moveTo>
                  <a:lnTo>
                    <a:pt x="10718" y="3003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366554" y="5105806"/>
              <a:ext cx="2197100" cy="2117725"/>
            </a:xfrm>
            <a:custGeom>
              <a:avLst/>
              <a:gdLst/>
              <a:ahLst/>
              <a:cxnLst/>
              <a:rect l="l" t="t" r="r" b="b"/>
              <a:pathLst>
                <a:path w="2197100" h="2117725">
                  <a:moveTo>
                    <a:pt x="1804263" y="34328"/>
                  </a:moveTo>
                  <a:lnTo>
                    <a:pt x="1804263" y="0"/>
                  </a:lnTo>
                  <a:lnTo>
                    <a:pt x="1722716" y="0"/>
                  </a:lnTo>
                  <a:lnTo>
                    <a:pt x="1722716" y="34328"/>
                  </a:lnTo>
                  <a:lnTo>
                    <a:pt x="1804263" y="34328"/>
                  </a:lnTo>
                  <a:close/>
                </a:path>
                <a:path w="2197100" h="2117725">
                  <a:moveTo>
                    <a:pt x="1823592" y="68630"/>
                  </a:moveTo>
                  <a:lnTo>
                    <a:pt x="1823592" y="34328"/>
                  </a:lnTo>
                  <a:lnTo>
                    <a:pt x="1744205" y="34328"/>
                  </a:lnTo>
                  <a:lnTo>
                    <a:pt x="1744205" y="68630"/>
                  </a:lnTo>
                  <a:lnTo>
                    <a:pt x="1823592" y="68630"/>
                  </a:lnTo>
                  <a:close/>
                </a:path>
                <a:path w="2197100" h="2117725">
                  <a:moveTo>
                    <a:pt x="1772081" y="193090"/>
                  </a:moveTo>
                  <a:lnTo>
                    <a:pt x="1772081" y="158737"/>
                  </a:lnTo>
                  <a:lnTo>
                    <a:pt x="1690522" y="158737"/>
                  </a:lnTo>
                  <a:lnTo>
                    <a:pt x="1690522" y="195211"/>
                  </a:lnTo>
                  <a:lnTo>
                    <a:pt x="1772081" y="193090"/>
                  </a:lnTo>
                  <a:close/>
                </a:path>
                <a:path w="2197100" h="2117725">
                  <a:moveTo>
                    <a:pt x="1851482" y="190931"/>
                  </a:moveTo>
                  <a:lnTo>
                    <a:pt x="1851482" y="158737"/>
                  </a:lnTo>
                  <a:lnTo>
                    <a:pt x="1772081" y="158737"/>
                  </a:lnTo>
                  <a:lnTo>
                    <a:pt x="1772081" y="193090"/>
                  </a:lnTo>
                  <a:lnTo>
                    <a:pt x="1851482" y="190931"/>
                  </a:lnTo>
                  <a:close/>
                </a:path>
                <a:path w="2197100" h="2117725">
                  <a:moveTo>
                    <a:pt x="1722716" y="416179"/>
                  </a:moveTo>
                  <a:lnTo>
                    <a:pt x="1722716" y="381863"/>
                  </a:lnTo>
                  <a:lnTo>
                    <a:pt x="1641208" y="386143"/>
                  </a:lnTo>
                  <a:lnTo>
                    <a:pt x="1641208" y="420458"/>
                  </a:lnTo>
                  <a:lnTo>
                    <a:pt x="1722716" y="416179"/>
                  </a:lnTo>
                  <a:close/>
                </a:path>
                <a:path w="2197100" h="2117725">
                  <a:moveTo>
                    <a:pt x="1898650" y="680046"/>
                  </a:moveTo>
                  <a:lnTo>
                    <a:pt x="1898650" y="645731"/>
                  </a:lnTo>
                  <a:lnTo>
                    <a:pt x="1821408" y="652170"/>
                  </a:lnTo>
                  <a:lnTo>
                    <a:pt x="1821408" y="686523"/>
                  </a:lnTo>
                  <a:lnTo>
                    <a:pt x="1898650" y="680046"/>
                  </a:lnTo>
                  <a:close/>
                </a:path>
                <a:path w="2197100" h="2117725">
                  <a:moveTo>
                    <a:pt x="1724901" y="982560"/>
                  </a:moveTo>
                  <a:lnTo>
                    <a:pt x="1724901" y="948220"/>
                  </a:lnTo>
                  <a:lnTo>
                    <a:pt x="1641208" y="956805"/>
                  </a:lnTo>
                  <a:lnTo>
                    <a:pt x="1641208" y="993267"/>
                  </a:lnTo>
                  <a:lnTo>
                    <a:pt x="1724901" y="982560"/>
                  </a:lnTo>
                  <a:close/>
                </a:path>
                <a:path w="2197100" h="2117725">
                  <a:moveTo>
                    <a:pt x="1962988" y="1237869"/>
                  </a:moveTo>
                  <a:lnTo>
                    <a:pt x="1962988" y="1205674"/>
                  </a:lnTo>
                  <a:lnTo>
                    <a:pt x="1885797" y="1218565"/>
                  </a:lnTo>
                  <a:lnTo>
                    <a:pt x="1885797" y="1250721"/>
                  </a:lnTo>
                  <a:lnTo>
                    <a:pt x="1962988" y="1237869"/>
                  </a:lnTo>
                  <a:close/>
                </a:path>
                <a:path w="2197100" h="2117725">
                  <a:moveTo>
                    <a:pt x="1962988" y="1546783"/>
                  </a:moveTo>
                  <a:lnTo>
                    <a:pt x="1962988" y="1512430"/>
                  </a:lnTo>
                  <a:lnTo>
                    <a:pt x="1885797" y="1527479"/>
                  </a:lnTo>
                  <a:lnTo>
                    <a:pt x="1885797" y="1561782"/>
                  </a:lnTo>
                  <a:lnTo>
                    <a:pt x="1962988" y="1546783"/>
                  </a:lnTo>
                  <a:close/>
                </a:path>
                <a:path w="2197100" h="2117725">
                  <a:moveTo>
                    <a:pt x="1282953" y="2063813"/>
                  </a:moveTo>
                  <a:lnTo>
                    <a:pt x="2196833" y="1829943"/>
                  </a:lnTo>
                </a:path>
                <a:path w="2197100" h="2117725">
                  <a:moveTo>
                    <a:pt x="0" y="1917928"/>
                  </a:moveTo>
                  <a:lnTo>
                    <a:pt x="1212113" y="1671205"/>
                  </a:lnTo>
                </a:path>
                <a:path w="2197100" h="2117725">
                  <a:moveTo>
                    <a:pt x="0" y="2117445"/>
                  </a:moveTo>
                  <a:lnTo>
                    <a:pt x="1212113" y="1842858"/>
                  </a:lnTo>
                </a:path>
                <a:path w="2197100" h="2117725">
                  <a:moveTo>
                    <a:pt x="0" y="665060"/>
                  </a:moveTo>
                  <a:lnTo>
                    <a:pt x="1212113" y="581355"/>
                  </a:lnTo>
                </a:path>
                <a:path w="2197100" h="2117725">
                  <a:moveTo>
                    <a:pt x="0" y="862431"/>
                  </a:moveTo>
                  <a:lnTo>
                    <a:pt x="1212113" y="7529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428784" y="4603775"/>
              <a:ext cx="172085" cy="296545"/>
            </a:xfrm>
            <a:custGeom>
              <a:avLst/>
              <a:gdLst/>
              <a:ahLst/>
              <a:cxnLst/>
              <a:rect l="l" t="t" r="r" b="b"/>
              <a:pathLst>
                <a:path w="172085" h="296545">
                  <a:moveTo>
                    <a:pt x="0" y="0"/>
                  </a:moveTo>
                  <a:lnTo>
                    <a:pt x="0" y="291757"/>
                  </a:lnTo>
                  <a:lnTo>
                    <a:pt x="171615" y="296062"/>
                  </a:lnTo>
                  <a:lnTo>
                    <a:pt x="171615" y="8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35197" y="4616640"/>
              <a:ext cx="156845" cy="270510"/>
            </a:xfrm>
            <a:custGeom>
              <a:avLst/>
              <a:gdLst/>
              <a:ahLst/>
              <a:cxnLst/>
              <a:rect l="l" t="t" r="r" b="b"/>
              <a:pathLst>
                <a:path w="156845" h="270510">
                  <a:moveTo>
                    <a:pt x="15036" y="0"/>
                  </a:moveTo>
                  <a:lnTo>
                    <a:pt x="12865" y="0"/>
                  </a:lnTo>
                  <a:lnTo>
                    <a:pt x="10744" y="2171"/>
                  </a:lnTo>
                  <a:lnTo>
                    <a:pt x="6489" y="2171"/>
                  </a:lnTo>
                  <a:lnTo>
                    <a:pt x="6489" y="4330"/>
                  </a:lnTo>
                  <a:lnTo>
                    <a:pt x="4305" y="4330"/>
                  </a:lnTo>
                  <a:lnTo>
                    <a:pt x="2184" y="6451"/>
                  </a:lnTo>
                  <a:lnTo>
                    <a:pt x="2184" y="8597"/>
                  </a:lnTo>
                  <a:lnTo>
                    <a:pt x="0" y="10731"/>
                  </a:lnTo>
                  <a:lnTo>
                    <a:pt x="0" y="257492"/>
                  </a:lnTo>
                  <a:lnTo>
                    <a:pt x="2184" y="259613"/>
                  </a:lnTo>
                  <a:lnTo>
                    <a:pt x="4305" y="261747"/>
                  </a:lnTo>
                  <a:lnTo>
                    <a:pt x="6489" y="263880"/>
                  </a:lnTo>
                  <a:lnTo>
                    <a:pt x="8623" y="266039"/>
                  </a:lnTo>
                  <a:lnTo>
                    <a:pt x="15036" y="266039"/>
                  </a:lnTo>
                  <a:lnTo>
                    <a:pt x="141617" y="270332"/>
                  </a:lnTo>
                  <a:lnTo>
                    <a:pt x="145910" y="270332"/>
                  </a:lnTo>
                  <a:lnTo>
                    <a:pt x="148069" y="268160"/>
                  </a:lnTo>
                  <a:lnTo>
                    <a:pt x="152323" y="268160"/>
                  </a:lnTo>
                  <a:lnTo>
                    <a:pt x="152323" y="266039"/>
                  </a:lnTo>
                  <a:lnTo>
                    <a:pt x="154482" y="263880"/>
                  </a:lnTo>
                  <a:lnTo>
                    <a:pt x="154482" y="261747"/>
                  </a:lnTo>
                  <a:lnTo>
                    <a:pt x="156629" y="259613"/>
                  </a:lnTo>
                  <a:lnTo>
                    <a:pt x="156629" y="19329"/>
                  </a:lnTo>
                  <a:lnTo>
                    <a:pt x="154482" y="17183"/>
                  </a:lnTo>
                  <a:lnTo>
                    <a:pt x="154482" y="15049"/>
                  </a:lnTo>
                  <a:lnTo>
                    <a:pt x="152323" y="12890"/>
                  </a:lnTo>
                  <a:lnTo>
                    <a:pt x="152323" y="10731"/>
                  </a:lnTo>
                  <a:lnTo>
                    <a:pt x="148069" y="10731"/>
                  </a:lnTo>
                  <a:lnTo>
                    <a:pt x="145910" y="8597"/>
                  </a:lnTo>
                  <a:lnTo>
                    <a:pt x="141617" y="8597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33064" y="4674602"/>
              <a:ext cx="1379855" cy="255270"/>
            </a:xfrm>
            <a:custGeom>
              <a:avLst/>
              <a:gdLst/>
              <a:ahLst/>
              <a:cxnLst/>
              <a:rect l="l" t="t" r="r" b="b"/>
              <a:pathLst>
                <a:path w="1379854" h="255270">
                  <a:moveTo>
                    <a:pt x="163055" y="148005"/>
                  </a:moveTo>
                  <a:lnTo>
                    <a:pt x="0" y="141579"/>
                  </a:lnTo>
                  <a:lnTo>
                    <a:pt x="0" y="148005"/>
                  </a:lnTo>
                  <a:lnTo>
                    <a:pt x="163055" y="154444"/>
                  </a:lnTo>
                  <a:lnTo>
                    <a:pt x="163055" y="148005"/>
                  </a:lnTo>
                  <a:close/>
                </a:path>
                <a:path w="1379854" h="255270">
                  <a:moveTo>
                    <a:pt x="163055" y="14998"/>
                  </a:moveTo>
                  <a:lnTo>
                    <a:pt x="0" y="6400"/>
                  </a:lnTo>
                  <a:lnTo>
                    <a:pt x="0" y="12827"/>
                  </a:lnTo>
                  <a:lnTo>
                    <a:pt x="163055" y="19265"/>
                  </a:lnTo>
                  <a:lnTo>
                    <a:pt x="163055" y="14998"/>
                  </a:lnTo>
                  <a:close/>
                </a:path>
                <a:path w="1379854" h="255270">
                  <a:moveTo>
                    <a:pt x="1379474" y="8547"/>
                  </a:moveTo>
                  <a:lnTo>
                    <a:pt x="1250746" y="0"/>
                  </a:lnTo>
                  <a:lnTo>
                    <a:pt x="1250746" y="253111"/>
                  </a:lnTo>
                  <a:lnTo>
                    <a:pt x="1379474" y="255270"/>
                  </a:lnTo>
                  <a:lnTo>
                    <a:pt x="1379474" y="85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690249" y="4687430"/>
              <a:ext cx="116205" cy="231775"/>
            </a:xfrm>
            <a:custGeom>
              <a:avLst/>
              <a:gdLst/>
              <a:ahLst/>
              <a:cxnLst/>
              <a:rect l="l" t="t" r="r" b="b"/>
              <a:pathLst>
                <a:path w="116204" h="231775">
                  <a:moveTo>
                    <a:pt x="111544" y="6438"/>
                  </a:moveTo>
                  <a:lnTo>
                    <a:pt x="0" y="6438"/>
                  </a:lnTo>
                  <a:lnTo>
                    <a:pt x="0" y="221005"/>
                  </a:lnTo>
                  <a:lnTo>
                    <a:pt x="2095" y="223138"/>
                  </a:lnTo>
                  <a:lnTo>
                    <a:pt x="2095" y="225298"/>
                  </a:lnTo>
                  <a:lnTo>
                    <a:pt x="4279" y="227418"/>
                  </a:lnTo>
                  <a:lnTo>
                    <a:pt x="6400" y="227418"/>
                  </a:lnTo>
                  <a:lnTo>
                    <a:pt x="8597" y="229577"/>
                  </a:lnTo>
                  <a:lnTo>
                    <a:pt x="10718" y="229577"/>
                  </a:lnTo>
                  <a:lnTo>
                    <a:pt x="107264" y="231724"/>
                  </a:lnTo>
                  <a:lnTo>
                    <a:pt x="109423" y="231724"/>
                  </a:lnTo>
                  <a:lnTo>
                    <a:pt x="113665" y="227418"/>
                  </a:lnTo>
                  <a:lnTo>
                    <a:pt x="115836" y="225298"/>
                  </a:lnTo>
                  <a:lnTo>
                    <a:pt x="115836" y="12890"/>
                  </a:lnTo>
                  <a:lnTo>
                    <a:pt x="113665" y="10731"/>
                  </a:lnTo>
                  <a:lnTo>
                    <a:pt x="113665" y="8597"/>
                  </a:lnTo>
                  <a:lnTo>
                    <a:pt x="111544" y="8597"/>
                  </a:lnTo>
                  <a:lnTo>
                    <a:pt x="111544" y="6438"/>
                  </a:lnTo>
                  <a:close/>
                </a:path>
                <a:path w="116204" h="231775">
                  <a:moveTo>
                    <a:pt x="10718" y="0"/>
                  </a:moveTo>
                  <a:lnTo>
                    <a:pt x="8597" y="0"/>
                  </a:lnTo>
                  <a:lnTo>
                    <a:pt x="6400" y="2171"/>
                  </a:lnTo>
                  <a:lnTo>
                    <a:pt x="2095" y="2171"/>
                  </a:lnTo>
                  <a:lnTo>
                    <a:pt x="2095" y="6438"/>
                  </a:lnTo>
                  <a:lnTo>
                    <a:pt x="109423" y="6438"/>
                  </a:lnTo>
                  <a:lnTo>
                    <a:pt x="107264" y="4317"/>
                  </a:lnTo>
                  <a:lnTo>
                    <a:pt x="107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77311" y="4297019"/>
              <a:ext cx="2178050" cy="3392170"/>
            </a:xfrm>
            <a:custGeom>
              <a:avLst/>
              <a:gdLst/>
              <a:ahLst/>
              <a:cxnLst/>
              <a:rect l="l" t="t" r="r" b="b"/>
              <a:pathLst>
                <a:path w="2178050" h="3392170">
                  <a:moveTo>
                    <a:pt x="23558" y="3370300"/>
                  </a:moveTo>
                  <a:lnTo>
                    <a:pt x="21412" y="3368205"/>
                  </a:lnTo>
                  <a:lnTo>
                    <a:pt x="19291" y="3366046"/>
                  </a:lnTo>
                  <a:lnTo>
                    <a:pt x="10693" y="3366046"/>
                  </a:lnTo>
                  <a:lnTo>
                    <a:pt x="8559" y="3368205"/>
                  </a:lnTo>
                  <a:lnTo>
                    <a:pt x="6400" y="3370300"/>
                  </a:lnTo>
                  <a:lnTo>
                    <a:pt x="4254" y="3370300"/>
                  </a:lnTo>
                  <a:lnTo>
                    <a:pt x="4254" y="3372485"/>
                  </a:lnTo>
                  <a:lnTo>
                    <a:pt x="2133" y="3374606"/>
                  </a:lnTo>
                  <a:lnTo>
                    <a:pt x="2133" y="3376765"/>
                  </a:lnTo>
                  <a:lnTo>
                    <a:pt x="0" y="3378898"/>
                  </a:lnTo>
                  <a:lnTo>
                    <a:pt x="0" y="3385350"/>
                  </a:lnTo>
                  <a:lnTo>
                    <a:pt x="2133" y="3387509"/>
                  </a:lnTo>
                  <a:lnTo>
                    <a:pt x="2133" y="3389604"/>
                  </a:lnTo>
                  <a:lnTo>
                    <a:pt x="4254" y="3389604"/>
                  </a:lnTo>
                  <a:lnTo>
                    <a:pt x="4254" y="3391751"/>
                  </a:lnTo>
                  <a:lnTo>
                    <a:pt x="12877" y="3391751"/>
                  </a:lnTo>
                  <a:lnTo>
                    <a:pt x="14998" y="3389604"/>
                  </a:lnTo>
                  <a:lnTo>
                    <a:pt x="17183" y="3389604"/>
                  </a:lnTo>
                  <a:lnTo>
                    <a:pt x="19291" y="3387509"/>
                  </a:lnTo>
                  <a:lnTo>
                    <a:pt x="21412" y="3385350"/>
                  </a:lnTo>
                  <a:lnTo>
                    <a:pt x="21412" y="3383191"/>
                  </a:lnTo>
                  <a:lnTo>
                    <a:pt x="23558" y="3381032"/>
                  </a:lnTo>
                  <a:lnTo>
                    <a:pt x="23558" y="3370300"/>
                  </a:lnTo>
                  <a:close/>
                </a:path>
                <a:path w="2178050" h="3392170">
                  <a:moveTo>
                    <a:pt x="23558" y="3140773"/>
                  </a:moveTo>
                  <a:lnTo>
                    <a:pt x="21412" y="3138601"/>
                  </a:lnTo>
                  <a:lnTo>
                    <a:pt x="19291" y="3138601"/>
                  </a:lnTo>
                  <a:lnTo>
                    <a:pt x="19291" y="3136519"/>
                  </a:lnTo>
                  <a:lnTo>
                    <a:pt x="10693" y="3136519"/>
                  </a:lnTo>
                  <a:lnTo>
                    <a:pt x="8559" y="3138601"/>
                  </a:lnTo>
                  <a:lnTo>
                    <a:pt x="6400" y="3140773"/>
                  </a:lnTo>
                  <a:lnTo>
                    <a:pt x="4254" y="3140773"/>
                  </a:lnTo>
                  <a:lnTo>
                    <a:pt x="4254" y="3142894"/>
                  </a:lnTo>
                  <a:lnTo>
                    <a:pt x="2133" y="3142894"/>
                  </a:lnTo>
                  <a:lnTo>
                    <a:pt x="2133" y="3147187"/>
                  </a:lnTo>
                  <a:lnTo>
                    <a:pt x="0" y="3149320"/>
                  </a:lnTo>
                  <a:lnTo>
                    <a:pt x="0" y="3155785"/>
                  </a:lnTo>
                  <a:lnTo>
                    <a:pt x="6400" y="3162236"/>
                  </a:lnTo>
                  <a:lnTo>
                    <a:pt x="12877" y="3162236"/>
                  </a:lnTo>
                  <a:lnTo>
                    <a:pt x="12877" y="3160077"/>
                  </a:lnTo>
                  <a:lnTo>
                    <a:pt x="14998" y="3160077"/>
                  </a:lnTo>
                  <a:lnTo>
                    <a:pt x="17183" y="3157918"/>
                  </a:lnTo>
                  <a:lnTo>
                    <a:pt x="19291" y="3157918"/>
                  </a:lnTo>
                  <a:lnTo>
                    <a:pt x="21412" y="3155785"/>
                  </a:lnTo>
                  <a:lnTo>
                    <a:pt x="21412" y="3153638"/>
                  </a:lnTo>
                  <a:lnTo>
                    <a:pt x="23558" y="3153638"/>
                  </a:lnTo>
                  <a:lnTo>
                    <a:pt x="23558" y="3140773"/>
                  </a:lnTo>
                  <a:close/>
                </a:path>
                <a:path w="2178050" h="3392170">
                  <a:moveTo>
                    <a:pt x="23558" y="3012021"/>
                  </a:moveTo>
                  <a:lnTo>
                    <a:pt x="21412" y="3012021"/>
                  </a:lnTo>
                  <a:lnTo>
                    <a:pt x="21412" y="3009938"/>
                  </a:lnTo>
                  <a:lnTo>
                    <a:pt x="19291" y="3009938"/>
                  </a:lnTo>
                  <a:lnTo>
                    <a:pt x="19291" y="3007779"/>
                  </a:lnTo>
                  <a:lnTo>
                    <a:pt x="12877" y="3007779"/>
                  </a:lnTo>
                  <a:lnTo>
                    <a:pt x="10693" y="3009938"/>
                  </a:lnTo>
                  <a:lnTo>
                    <a:pt x="8559" y="3009938"/>
                  </a:lnTo>
                  <a:lnTo>
                    <a:pt x="6400" y="3012021"/>
                  </a:lnTo>
                  <a:lnTo>
                    <a:pt x="2133" y="3016313"/>
                  </a:lnTo>
                  <a:lnTo>
                    <a:pt x="2133" y="3018472"/>
                  </a:lnTo>
                  <a:lnTo>
                    <a:pt x="0" y="3020618"/>
                  </a:lnTo>
                  <a:lnTo>
                    <a:pt x="0" y="3024936"/>
                  </a:lnTo>
                  <a:lnTo>
                    <a:pt x="2133" y="3027057"/>
                  </a:lnTo>
                  <a:lnTo>
                    <a:pt x="2133" y="3029204"/>
                  </a:lnTo>
                  <a:lnTo>
                    <a:pt x="4254" y="3029204"/>
                  </a:lnTo>
                  <a:lnTo>
                    <a:pt x="4254" y="3031337"/>
                  </a:lnTo>
                  <a:lnTo>
                    <a:pt x="14998" y="3031337"/>
                  </a:lnTo>
                  <a:lnTo>
                    <a:pt x="17183" y="3029204"/>
                  </a:lnTo>
                  <a:lnTo>
                    <a:pt x="19291" y="3029204"/>
                  </a:lnTo>
                  <a:lnTo>
                    <a:pt x="19291" y="3027057"/>
                  </a:lnTo>
                  <a:lnTo>
                    <a:pt x="23558" y="3022777"/>
                  </a:lnTo>
                  <a:lnTo>
                    <a:pt x="23558" y="3012021"/>
                  </a:lnTo>
                  <a:close/>
                </a:path>
                <a:path w="2178050" h="3392170">
                  <a:moveTo>
                    <a:pt x="23558" y="2816822"/>
                  </a:moveTo>
                  <a:lnTo>
                    <a:pt x="21412" y="2814663"/>
                  </a:lnTo>
                  <a:lnTo>
                    <a:pt x="19291" y="2814663"/>
                  </a:lnTo>
                  <a:lnTo>
                    <a:pt x="19291" y="2812504"/>
                  </a:lnTo>
                  <a:lnTo>
                    <a:pt x="10693" y="2812504"/>
                  </a:lnTo>
                  <a:lnTo>
                    <a:pt x="6400" y="2816822"/>
                  </a:lnTo>
                  <a:lnTo>
                    <a:pt x="4254" y="2816822"/>
                  </a:lnTo>
                  <a:lnTo>
                    <a:pt x="4254" y="2818981"/>
                  </a:lnTo>
                  <a:lnTo>
                    <a:pt x="2133" y="2818981"/>
                  </a:lnTo>
                  <a:lnTo>
                    <a:pt x="2133" y="2823260"/>
                  </a:lnTo>
                  <a:lnTo>
                    <a:pt x="0" y="2823260"/>
                  </a:lnTo>
                  <a:lnTo>
                    <a:pt x="0" y="2831820"/>
                  </a:lnTo>
                  <a:lnTo>
                    <a:pt x="2133" y="2831820"/>
                  </a:lnTo>
                  <a:lnTo>
                    <a:pt x="2133" y="2833979"/>
                  </a:lnTo>
                  <a:lnTo>
                    <a:pt x="4254" y="2836126"/>
                  </a:lnTo>
                  <a:lnTo>
                    <a:pt x="8559" y="2836126"/>
                  </a:lnTo>
                  <a:lnTo>
                    <a:pt x="8559" y="2838246"/>
                  </a:lnTo>
                  <a:lnTo>
                    <a:pt x="10693" y="2838246"/>
                  </a:lnTo>
                  <a:lnTo>
                    <a:pt x="12877" y="2836126"/>
                  </a:lnTo>
                  <a:lnTo>
                    <a:pt x="14998" y="2836126"/>
                  </a:lnTo>
                  <a:lnTo>
                    <a:pt x="17183" y="2833979"/>
                  </a:lnTo>
                  <a:lnTo>
                    <a:pt x="19291" y="2833979"/>
                  </a:lnTo>
                  <a:lnTo>
                    <a:pt x="21412" y="2831820"/>
                  </a:lnTo>
                  <a:lnTo>
                    <a:pt x="21412" y="2829687"/>
                  </a:lnTo>
                  <a:lnTo>
                    <a:pt x="23558" y="2829687"/>
                  </a:lnTo>
                  <a:lnTo>
                    <a:pt x="23558" y="2816822"/>
                  </a:lnTo>
                  <a:close/>
                </a:path>
                <a:path w="2178050" h="3392170">
                  <a:moveTo>
                    <a:pt x="23558" y="2555087"/>
                  </a:moveTo>
                  <a:lnTo>
                    <a:pt x="21412" y="2552966"/>
                  </a:lnTo>
                  <a:lnTo>
                    <a:pt x="19291" y="2552966"/>
                  </a:lnTo>
                  <a:lnTo>
                    <a:pt x="19291" y="2550807"/>
                  </a:lnTo>
                  <a:lnTo>
                    <a:pt x="10693" y="2550807"/>
                  </a:lnTo>
                  <a:lnTo>
                    <a:pt x="8559" y="2552966"/>
                  </a:lnTo>
                  <a:lnTo>
                    <a:pt x="6400" y="2552966"/>
                  </a:lnTo>
                  <a:lnTo>
                    <a:pt x="4254" y="2555087"/>
                  </a:lnTo>
                  <a:lnTo>
                    <a:pt x="2133" y="2557259"/>
                  </a:lnTo>
                  <a:lnTo>
                    <a:pt x="2133" y="2559342"/>
                  </a:lnTo>
                  <a:lnTo>
                    <a:pt x="0" y="2561501"/>
                  </a:lnTo>
                  <a:lnTo>
                    <a:pt x="0" y="2570099"/>
                  </a:lnTo>
                  <a:lnTo>
                    <a:pt x="2133" y="2570099"/>
                  </a:lnTo>
                  <a:lnTo>
                    <a:pt x="2133" y="2572258"/>
                  </a:lnTo>
                  <a:lnTo>
                    <a:pt x="4254" y="2572258"/>
                  </a:lnTo>
                  <a:lnTo>
                    <a:pt x="4254" y="2574379"/>
                  </a:lnTo>
                  <a:lnTo>
                    <a:pt x="8559" y="2574379"/>
                  </a:lnTo>
                  <a:lnTo>
                    <a:pt x="8559" y="2576538"/>
                  </a:lnTo>
                  <a:lnTo>
                    <a:pt x="10693" y="2576538"/>
                  </a:lnTo>
                  <a:lnTo>
                    <a:pt x="12877" y="2574379"/>
                  </a:lnTo>
                  <a:lnTo>
                    <a:pt x="17183" y="2574379"/>
                  </a:lnTo>
                  <a:lnTo>
                    <a:pt x="19291" y="2572258"/>
                  </a:lnTo>
                  <a:lnTo>
                    <a:pt x="19291" y="2570099"/>
                  </a:lnTo>
                  <a:lnTo>
                    <a:pt x="21412" y="2570099"/>
                  </a:lnTo>
                  <a:lnTo>
                    <a:pt x="23558" y="2567978"/>
                  </a:lnTo>
                  <a:lnTo>
                    <a:pt x="23558" y="2555087"/>
                  </a:lnTo>
                  <a:close/>
                </a:path>
                <a:path w="2178050" h="3392170">
                  <a:moveTo>
                    <a:pt x="23558" y="1842808"/>
                  </a:moveTo>
                  <a:lnTo>
                    <a:pt x="21412" y="1842808"/>
                  </a:lnTo>
                  <a:lnTo>
                    <a:pt x="21412" y="1840661"/>
                  </a:lnTo>
                  <a:lnTo>
                    <a:pt x="19291" y="1840661"/>
                  </a:lnTo>
                  <a:lnTo>
                    <a:pt x="19291" y="1838540"/>
                  </a:lnTo>
                  <a:lnTo>
                    <a:pt x="8559" y="1838540"/>
                  </a:lnTo>
                  <a:lnTo>
                    <a:pt x="8559" y="1840661"/>
                  </a:lnTo>
                  <a:lnTo>
                    <a:pt x="6400" y="1840661"/>
                  </a:lnTo>
                  <a:lnTo>
                    <a:pt x="4254" y="1842808"/>
                  </a:lnTo>
                  <a:lnTo>
                    <a:pt x="2133" y="1844979"/>
                  </a:lnTo>
                  <a:lnTo>
                    <a:pt x="2133" y="1847138"/>
                  </a:lnTo>
                  <a:lnTo>
                    <a:pt x="0" y="1849259"/>
                  </a:lnTo>
                  <a:lnTo>
                    <a:pt x="0" y="1855736"/>
                  </a:lnTo>
                  <a:lnTo>
                    <a:pt x="2133" y="1857883"/>
                  </a:lnTo>
                  <a:lnTo>
                    <a:pt x="2133" y="1859978"/>
                  </a:lnTo>
                  <a:lnTo>
                    <a:pt x="4254" y="1859978"/>
                  </a:lnTo>
                  <a:lnTo>
                    <a:pt x="4254" y="1862137"/>
                  </a:lnTo>
                  <a:lnTo>
                    <a:pt x="8559" y="1862137"/>
                  </a:lnTo>
                  <a:lnTo>
                    <a:pt x="8559" y="1864258"/>
                  </a:lnTo>
                  <a:lnTo>
                    <a:pt x="12877" y="1864258"/>
                  </a:lnTo>
                  <a:lnTo>
                    <a:pt x="14998" y="1862137"/>
                  </a:lnTo>
                  <a:lnTo>
                    <a:pt x="19291" y="1862137"/>
                  </a:lnTo>
                  <a:lnTo>
                    <a:pt x="19291" y="1859978"/>
                  </a:lnTo>
                  <a:lnTo>
                    <a:pt x="23558" y="1855736"/>
                  </a:lnTo>
                  <a:lnTo>
                    <a:pt x="23558" y="1842808"/>
                  </a:lnTo>
                  <a:close/>
                </a:path>
                <a:path w="2178050" h="3392170">
                  <a:moveTo>
                    <a:pt x="23558" y="1566087"/>
                  </a:moveTo>
                  <a:lnTo>
                    <a:pt x="21412" y="1566087"/>
                  </a:lnTo>
                  <a:lnTo>
                    <a:pt x="21412" y="1563941"/>
                  </a:lnTo>
                  <a:lnTo>
                    <a:pt x="19291" y="1563941"/>
                  </a:lnTo>
                  <a:lnTo>
                    <a:pt x="19291" y="1561782"/>
                  </a:lnTo>
                  <a:lnTo>
                    <a:pt x="8559" y="1561782"/>
                  </a:lnTo>
                  <a:lnTo>
                    <a:pt x="6400" y="1563941"/>
                  </a:lnTo>
                  <a:lnTo>
                    <a:pt x="4254" y="1563941"/>
                  </a:lnTo>
                  <a:lnTo>
                    <a:pt x="4254" y="1566087"/>
                  </a:lnTo>
                  <a:lnTo>
                    <a:pt x="2133" y="1566087"/>
                  </a:lnTo>
                  <a:lnTo>
                    <a:pt x="2133" y="1570380"/>
                  </a:lnTo>
                  <a:lnTo>
                    <a:pt x="0" y="1572501"/>
                  </a:lnTo>
                  <a:lnTo>
                    <a:pt x="0" y="1576819"/>
                  </a:lnTo>
                  <a:lnTo>
                    <a:pt x="2133" y="1578978"/>
                  </a:lnTo>
                  <a:lnTo>
                    <a:pt x="2133" y="1581099"/>
                  </a:lnTo>
                  <a:lnTo>
                    <a:pt x="4254" y="1583258"/>
                  </a:lnTo>
                  <a:lnTo>
                    <a:pt x="6400" y="1585391"/>
                  </a:lnTo>
                  <a:lnTo>
                    <a:pt x="17183" y="1585391"/>
                  </a:lnTo>
                  <a:lnTo>
                    <a:pt x="21412" y="1581099"/>
                  </a:lnTo>
                  <a:lnTo>
                    <a:pt x="23558" y="1578978"/>
                  </a:lnTo>
                  <a:lnTo>
                    <a:pt x="23558" y="1566087"/>
                  </a:lnTo>
                  <a:close/>
                </a:path>
                <a:path w="2178050" h="3392170">
                  <a:moveTo>
                    <a:pt x="23558" y="1430921"/>
                  </a:moveTo>
                  <a:lnTo>
                    <a:pt x="21412" y="1430921"/>
                  </a:lnTo>
                  <a:lnTo>
                    <a:pt x="21412" y="1428775"/>
                  </a:lnTo>
                  <a:lnTo>
                    <a:pt x="19291" y="1428775"/>
                  </a:lnTo>
                  <a:lnTo>
                    <a:pt x="19291" y="1426616"/>
                  </a:lnTo>
                  <a:lnTo>
                    <a:pt x="8559" y="1426616"/>
                  </a:lnTo>
                  <a:lnTo>
                    <a:pt x="6400" y="1428775"/>
                  </a:lnTo>
                  <a:lnTo>
                    <a:pt x="4254" y="1428775"/>
                  </a:lnTo>
                  <a:lnTo>
                    <a:pt x="4254" y="1430921"/>
                  </a:lnTo>
                  <a:lnTo>
                    <a:pt x="2133" y="1430921"/>
                  </a:lnTo>
                  <a:lnTo>
                    <a:pt x="2133" y="1433080"/>
                  </a:lnTo>
                  <a:lnTo>
                    <a:pt x="0" y="1435214"/>
                  </a:lnTo>
                  <a:lnTo>
                    <a:pt x="0" y="1441640"/>
                  </a:lnTo>
                  <a:lnTo>
                    <a:pt x="2133" y="1443799"/>
                  </a:lnTo>
                  <a:lnTo>
                    <a:pt x="2133" y="1448079"/>
                  </a:lnTo>
                  <a:lnTo>
                    <a:pt x="4254" y="1448079"/>
                  </a:lnTo>
                  <a:lnTo>
                    <a:pt x="4254" y="1450238"/>
                  </a:lnTo>
                  <a:lnTo>
                    <a:pt x="19291" y="1450238"/>
                  </a:lnTo>
                  <a:lnTo>
                    <a:pt x="19291" y="1448079"/>
                  </a:lnTo>
                  <a:lnTo>
                    <a:pt x="21412" y="1448079"/>
                  </a:lnTo>
                  <a:lnTo>
                    <a:pt x="21412" y="1445920"/>
                  </a:lnTo>
                  <a:lnTo>
                    <a:pt x="23558" y="1443799"/>
                  </a:lnTo>
                  <a:lnTo>
                    <a:pt x="23558" y="1430921"/>
                  </a:lnTo>
                  <a:close/>
                </a:path>
                <a:path w="2178050" h="3392170">
                  <a:moveTo>
                    <a:pt x="23558" y="1096264"/>
                  </a:moveTo>
                  <a:lnTo>
                    <a:pt x="21412" y="1096264"/>
                  </a:lnTo>
                  <a:lnTo>
                    <a:pt x="21412" y="1094092"/>
                  </a:lnTo>
                  <a:lnTo>
                    <a:pt x="19291" y="1091946"/>
                  </a:lnTo>
                  <a:lnTo>
                    <a:pt x="6400" y="1091946"/>
                  </a:lnTo>
                  <a:lnTo>
                    <a:pt x="4254" y="1094092"/>
                  </a:lnTo>
                  <a:lnTo>
                    <a:pt x="2133" y="1096264"/>
                  </a:lnTo>
                  <a:lnTo>
                    <a:pt x="2133" y="1098384"/>
                  </a:lnTo>
                  <a:lnTo>
                    <a:pt x="0" y="1100531"/>
                  </a:lnTo>
                  <a:lnTo>
                    <a:pt x="0" y="1106982"/>
                  </a:lnTo>
                  <a:lnTo>
                    <a:pt x="2133" y="1109129"/>
                  </a:lnTo>
                  <a:lnTo>
                    <a:pt x="2133" y="1111262"/>
                  </a:lnTo>
                  <a:lnTo>
                    <a:pt x="4254" y="1111262"/>
                  </a:lnTo>
                  <a:lnTo>
                    <a:pt x="4254" y="1113421"/>
                  </a:lnTo>
                  <a:lnTo>
                    <a:pt x="6400" y="1113421"/>
                  </a:lnTo>
                  <a:lnTo>
                    <a:pt x="8559" y="1115580"/>
                  </a:lnTo>
                  <a:lnTo>
                    <a:pt x="17183" y="1115580"/>
                  </a:lnTo>
                  <a:lnTo>
                    <a:pt x="21412" y="1111262"/>
                  </a:lnTo>
                  <a:lnTo>
                    <a:pt x="23558" y="1109129"/>
                  </a:lnTo>
                  <a:lnTo>
                    <a:pt x="23558" y="1096264"/>
                  </a:lnTo>
                  <a:close/>
                </a:path>
                <a:path w="2178050" h="3392170">
                  <a:moveTo>
                    <a:pt x="23558" y="298196"/>
                  </a:moveTo>
                  <a:lnTo>
                    <a:pt x="21412" y="296037"/>
                  </a:lnTo>
                  <a:lnTo>
                    <a:pt x="21412" y="293878"/>
                  </a:lnTo>
                  <a:lnTo>
                    <a:pt x="19291" y="293878"/>
                  </a:lnTo>
                  <a:lnTo>
                    <a:pt x="19291" y="291757"/>
                  </a:lnTo>
                  <a:lnTo>
                    <a:pt x="17183" y="291757"/>
                  </a:lnTo>
                  <a:lnTo>
                    <a:pt x="14998" y="289598"/>
                  </a:lnTo>
                  <a:lnTo>
                    <a:pt x="8559" y="289598"/>
                  </a:lnTo>
                  <a:lnTo>
                    <a:pt x="8559" y="291757"/>
                  </a:lnTo>
                  <a:lnTo>
                    <a:pt x="4254" y="291757"/>
                  </a:lnTo>
                  <a:lnTo>
                    <a:pt x="4254" y="293878"/>
                  </a:lnTo>
                  <a:lnTo>
                    <a:pt x="2133" y="293878"/>
                  </a:lnTo>
                  <a:lnTo>
                    <a:pt x="2133" y="298196"/>
                  </a:lnTo>
                  <a:lnTo>
                    <a:pt x="0" y="298196"/>
                  </a:lnTo>
                  <a:lnTo>
                    <a:pt x="0" y="304634"/>
                  </a:lnTo>
                  <a:lnTo>
                    <a:pt x="2133" y="306755"/>
                  </a:lnTo>
                  <a:lnTo>
                    <a:pt x="2133" y="308902"/>
                  </a:lnTo>
                  <a:lnTo>
                    <a:pt x="4254" y="311023"/>
                  </a:lnTo>
                  <a:lnTo>
                    <a:pt x="4254" y="313194"/>
                  </a:lnTo>
                  <a:lnTo>
                    <a:pt x="10693" y="313194"/>
                  </a:lnTo>
                  <a:lnTo>
                    <a:pt x="12877" y="315353"/>
                  </a:lnTo>
                  <a:lnTo>
                    <a:pt x="14998" y="313194"/>
                  </a:lnTo>
                  <a:lnTo>
                    <a:pt x="19291" y="313194"/>
                  </a:lnTo>
                  <a:lnTo>
                    <a:pt x="21412" y="311023"/>
                  </a:lnTo>
                  <a:lnTo>
                    <a:pt x="23558" y="308902"/>
                  </a:lnTo>
                  <a:lnTo>
                    <a:pt x="23558" y="298196"/>
                  </a:lnTo>
                  <a:close/>
                </a:path>
                <a:path w="2178050" h="3392170">
                  <a:moveTo>
                    <a:pt x="23558" y="158737"/>
                  </a:moveTo>
                  <a:lnTo>
                    <a:pt x="19291" y="154444"/>
                  </a:lnTo>
                  <a:lnTo>
                    <a:pt x="17183" y="152285"/>
                  </a:lnTo>
                  <a:lnTo>
                    <a:pt x="6400" y="152285"/>
                  </a:lnTo>
                  <a:lnTo>
                    <a:pt x="2133" y="156578"/>
                  </a:lnTo>
                  <a:lnTo>
                    <a:pt x="2133" y="158737"/>
                  </a:lnTo>
                  <a:lnTo>
                    <a:pt x="0" y="158737"/>
                  </a:lnTo>
                  <a:lnTo>
                    <a:pt x="0" y="165176"/>
                  </a:lnTo>
                  <a:lnTo>
                    <a:pt x="2133" y="167297"/>
                  </a:lnTo>
                  <a:lnTo>
                    <a:pt x="2133" y="171615"/>
                  </a:lnTo>
                  <a:lnTo>
                    <a:pt x="4254" y="171615"/>
                  </a:lnTo>
                  <a:lnTo>
                    <a:pt x="4254" y="173736"/>
                  </a:lnTo>
                  <a:lnTo>
                    <a:pt x="8559" y="173736"/>
                  </a:lnTo>
                  <a:lnTo>
                    <a:pt x="8559" y="175895"/>
                  </a:lnTo>
                  <a:lnTo>
                    <a:pt x="17183" y="175895"/>
                  </a:lnTo>
                  <a:lnTo>
                    <a:pt x="19291" y="173736"/>
                  </a:lnTo>
                  <a:lnTo>
                    <a:pt x="21412" y="173736"/>
                  </a:lnTo>
                  <a:lnTo>
                    <a:pt x="21412" y="171615"/>
                  </a:lnTo>
                  <a:lnTo>
                    <a:pt x="23558" y="171615"/>
                  </a:lnTo>
                  <a:lnTo>
                    <a:pt x="23558" y="158737"/>
                  </a:lnTo>
                  <a:close/>
                </a:path>
                <a:path w="2178050" h="3392170">
                  <a:moveTo>
                    <a:pt x="23558" y="6400"/>
                  </a:moveTo>
                  <a:lnTo>
                    <a:pt x="21412" y="6400"/>
                  </a:lnTo>
                  <a:lnTo>
                    <a:pt x="21412" y="4254"/>
                  </a:lnTo>
                  <a:lnTo>
                    <a:pt x="19291" y="4254"/>
                  </a:lnTo>
                  <a:lnTo>
                    <a:pt x="19291" y="2120"/>
                  </a:lnTo>
                  <a:lnTo>
                    <a:pt x="12877" y="2120"/>
                  </a:lnTo>
                  <a:lnTo>
                    <a:pt x="12877" y="0"/>
                  </a:lnTo>
                  <a:lnTo>
                    <a:pt x="8559" y="0"/>
                  </a:lnTo>
                  <a:lnTo>
                    <a:pt x="8559" y="2120"/>
                  </a:lnTo>
                  <a:lnTo>
                    <a:pt x="4254" y="2120"/>
                  </a:lnTo>
                  <a:lnTo>
                    <a:pt x="2133" y="4254"/>
                  </a:lnTo>
                  <a:lnTo>
                    <a:pt x="2133" y="6400"/>
                  </a:lnTo>
                  <a:lnTo>
                    <a:pt x="0" y="8559"/>
                  </a:lnTo>
                  <a:lnTo>
                    <a:pt x="0" y="14998"/>
                  </a:lnTo>
                  <a:lnTo>
                    <a:pt x="2133" y="17157"/>
                  </a:lnTo>
                  <a:lnTo>
                    <a:pt x="2133" y="19278"/>
                  </a:lnTo>
                  <a:lnTo>
                    <a:pt x="6400" y="23571"/>
                  </a:lnTo>
                  <a:lnTo>
                    <a:pt x="8559" y="23571"/>
                  </a:lnTo>
                  <a:lnTo>
                    <a:pt x="10693" y="25717"/>
                  </a:lnTo>
                  <a:lnTo>
                    <a:pt x="14998" y="25717"/>
                  </a:lnTo>
                  <a:lnTo>
                    <a:pt x="17183" y="23571"/>
                  </a:lnTo>
                  <a:lnTo>
                    <a:pt x="19291" y="23571"/>
                  </a:lnTo>
                  <a:lnTo>
                    <a:pt x="21412" y="21412"/>
                  </a:lnTo>
                  <a:lnTo>
                    <a:pt x="23558" y="19278"/>
                  </a:lnTo>
                  <a:lnTo>
                    <a:pt x="23558" y="6400"/>
                  </a:lnTo>
                  <a:close/>
                </a:path>
                <a:path w="2178050" h="3392170">
                  <a:moveTo>
                    <a:pt x="1192758" y="3050654"/>
                  </a:moveTo>
                  <a:lnTo>
                    <a:pt x="1190637" y="3050654"/>
                  </a:lnTo>
                  <a:lnTo>
                    <a:pt x="1190637" y="3046387"/>
                  </a:lnTo>
                  <a:lnTo>
                    <a:pt x="1186357" y="3046387"/>
                  </a:lnTo>
                  <a:lnTo>
                    <a:pt x="1186357" y="3044215"/>
                  </a:lnTo>
                  <a:lnTo>
                    <a:pt x="1184236" y="3044215"/>
                  </a:lnTo>
                  <a:lnTo>
                    <a:pt x="1182065" y="3046387"/>
                  </a:lnTo>
                  <a:lnTo>
                    <a:pt x="1179918" y="3046387"/>
                  </a:lnTo>
                  <a:lnTo>
                    <a:pt x="1179918" y="3048508"/>
                  </a:lnTo>
                  <a:lnTo>
                    <a:pt x="1177759" y="3048508"/>
                  </a:lnTo>
                  <a:lnTo>
                    <a:pt x="1175639" y="3050654"/>
                  </a:lnTo>
                  <a:lnTo>
                    <a:pt x="1173454" y="3052813"/>
                  </a:lnTo>
                  <a:lnTo>
                    <a:pt x="1173454" y="3063506"/>
                  </a:lnTo>
                  <a:lnTo>
                    <a:pt x="1175639" y="3065653"/>
                  </a:lnTo>
                  <a:lnTo>
                    <a:pt x="1179918" y="3065653"/>
                  </a:lnTo>
                  <a:lnTo>
                    <a:pt x="1179918" y="3067812"/>
                  </a:lnTo>
                  <a:lnTo>
                    <a:pt x="1182065" y="3067812"/>
                  </a:lnTo>
                  <a:lnTo>
                    <a:pt x="1182065" y="3065653"/>
                  </a:lnTo>
                  <a:lnTo>
                    <a:pt x="1188516" y="3065653"/>
                  </a:lnTo>
                  <a:lnTo>
                    <a:pt x="1188516" y="3063506"/>
                  </a:lnTo>
                  <a:lnTo>
                    <a:pt x="1190637" y="3061398"/>
                  </a:lnTo>
                  <a:lnTo>
                    <a:pt x="1190637" y="3057106"/>
                  </a:lnTo>
                  <a:lnTo>
                    <a:pt x="1192758" y="3054985"/>
                  </a:lnTo>
                  <a:lnTo>
                    <a:pt x="1192758" y="3050654"/>
                  </a:lnTo>
                  <a:close/>
                </a:path>
                <a:path w="2178050" h="3392170">
                  <a:moveTo>
                    <a:pt x="1192758" y="2853296"/>
                  </a:moveTo>
                  <a:lnTo>
                    <a:pt x="1190637" y="2853296"/>
                  </a:lnTo>
                  <a:lnTo>
                    <a:pt x="1190637" y="2849016"/>
                  </a:lnTo>
                  <a:lnTo>
                    <a:pt x="1188516" y="2849016"/>
                  </a:lnTo>
                  <a:lnTo>
                    <a:pt x="1188516" y="2846844"/>
                  </a:lnTo>
                  <a:lnTo>
                    <a:pt x="1182065" y="2846844"/>
                  </a:lnTo>
                  <a:lnTo>
                    <a:pt x="1179918" y="2849016"/>
                  </a:lnTo>
                  <a:lnTo>
                    <a:pt x="1177759" y="2849016"/>
                  </a:lnTo>
                  <a:lnTo>
                    <a:pt x="1177759" y="2851175"/>
                  </a:lnTo>
                  <a:lnTo>
                    <a:pt x="1175639" y="2851175"/>
                  </a:lnTo>
                  <a:lnTo>
                    <a:pt x="1175639" y="2853296"/>
                  </a:lnTo>
                  <a:lnTo>
                    <a:pt x="1173454" y="2853296"/>
                  </a:lnTo>
                  <a:lnTo>
                    <a:pt x="1173454" y="2864027"/>
                  </a:lnTo>
                  <a:lnTo>
                    <a:pt x="1177759" y="2868320"/>
                  </a:lnTo>
                  <a:lnTo>
                    <a:pt x="1186357" y="2868320"/>
                  </a:lnTo>
                  <a:lnTo>
                    <a:pt x="1186357" y="2866199"/>
                  </a:lnTo>
                  <a:lnTo>
                    <a:pt x="1188516" y="2866199"/>
                  </a:lnTo>
                  <a:lnTo>
                    <a:pt x="1188516" y="2864027"/>
                  </a:lnTo>
                  <a:lnTo>
                    <a:pt x="1190637" y="2864027"/>
                  </a:lnTo>
                  <a:lnTo>
                    <a:pt x="1190637" y="2857576"/>
                  </a:lnTo>
                  <a:lnTo>
                    <a:pt x="1192758" y="2857576"/>
                  </a:lnTo>
                  <a:lnTo>
                    <a:pt x="1192758" y="2853296"/>
                  </a:lnTo>
                  <a:close/>
                </a:path>
                <a:path w="2178050" h="3392170">
                  <a:moveTo>
                    <a:pt x="1192758" y="2739631"/>
                  </a:moveTo>
                  <a:lnTo>
                    <a:pt x="1190637" y="2739631"/>
                  </a:lnTo>
                  <a:lnTo>
                    <a:pt x="1190637" y="2735313"/>
                  </a:lnTo>
                  <a:lnTo>
                    <a:pt x="1188516" y="2735313"/>
                  </a:lnTo>
                  <a:lnTo>
                    <a:pt x="1188516" y="2733154"/>
                  </a:lnTo>
                  <a:lnTo>
                    <a:pt x="1182065" y="2733154"/>
                  </a:lnTo>
                  <a:lnTo>
                    <a:pt x="1179918" y="2735313"/>
                  </a:lnTo>
                  <a:lnTo>
                    <a:pt x="1177759" y="2735313"/>
                  </a:lnTo>
                  <a:lnTo>
                    <a:pt x="1177759" y="2737459"/>
                  </a:lnTo>
                  <a:lnTo>
                    <a:pt x="1175639" y="2739631"/>
                  </a:lnTo>
                  <a:lnTo>
                    <a:pt x="1173454" y="2739631"/>
                  </a:lnTo>
                  <a:lnTo>
                    <a:pt x="1173454" y="2752458"/>
                  </a:lnTo>
                  <a:lnTo>
                    <a:pt x="1175639" y="2752458"/>
                  </a:lnTo>
                  <a:lnTo>
                    <a:pt x="1175639" y="2754617"/>
                  </a:lnTo>
                  <a:lnTo>
                    <a:pt x="1179918" y="2754617"/>
                  </a:lnTo>
                  <a:lnTo>
                    <a:pt x="1179918" y="2756776"/>
                  </a:lnTo>
                  <a:lnTo>
                    <a:pt x="1182065" y="2756776"/>
                  </a:lnTo>
                  <a:lnTo>
                    <a:pt x="1182065" y="2754617"/>
                  </a:lnTo>
                  <a:lnTo>
                    <a:pt x="1186357" y="2754617"/>
                  </a:lnTo>
                  <a:lnTo>
                    <a:pt x="1188516" y="2752458"/>
                  </a:lnTo>
                  <a:lnTo>
                    <a:pt x="1190637" y="2750299"/>
                  </a:lnTo>
                  <a:lnTo>
                    <a:pt x="1190637" y="2743873"/>
                  </a:lnTo>
                  <a:lnTo>
                    <a:pt x="1192758" y="2743873"/>
                  </a:lnTo>
                  <a:lnTo>
                    <a:pt x="1192758" y="2739631"/>
                  </a:lnTo>
                  <a:close/>
                </a:path>
                <a:path w="2178050" h="3392170">
                  <a:moveTo>
                    <a:pt x="1192758" y="2570099"/>
                  </a:moveTo>
                  <a:lnTo>
                    <a:pt x="1190637" y="2567978"/>
                  </a:lnTo>
                  <a:lnTo>
                    <a:pt x="1190637" y="2563660"/>
                  </a:lnTo>
                  <a:lnTo>
                    <a:pt x="1188516" y="2563660"/>
                  </a:lnTo>
                  <a:lnTo>
                    <a:pt x="1188516" y="2561501"/>
                  </a:lnTo>
                  <a:lnTo>
                    <a:pt x="1182065" y="2561501"/>
                  </a:lnTo>
                  <a:lnTo>
                    <a:pt x="1179918" y="2563660"/>
                  </a:lnTo>
                  <a:lnTo>
                    <a:pt x="1177759" y="2563660"/>
                  </a:lnTo>
                  <a:lnTo>
                    <a:pt x="1177759" y="2565819"/>
                  </a:lnTo>
                  <a:lnTo>
                    <a:pt x="1175639" y="2567978"/>
                  </a:lnTo>
                  <a:lnTo>
                    <a:pt x="1173454" y="2570099"/>
                  </a:lnTo>
                  <a:lnTo>
                    <a:pt x="1173454" y="2580830"/>
                  </a:lnTo>
                  <a:lnTo>
                    <a:pt x="1175639" y="2580830"/>
                  </a:lnTo>
                  <a:lnTo>
                    <a:pt x="1175639" y="2582976"/>
                  </a:lnTo>
                  <a:lnTo>
                    <a:pt x="1179918" y="2582976"/>
                  </a:lnTo>
                  <a:lnTo>
                    <a:pt x="1179918" y="2585135"/>
                  </a:lnTo>
                  <a:lnTo>
                    <a:pt x="1182065" y="2585135"/>
                  </a:lnTo>
                  <a:lnTo>
                    <a:pt x="1182065" y="2582976"/>
                  </a:lnTo>
                  <a:lnTo>
                    <a:pt x="1186357" y="2582976"/>
                  </a:lnTo>
                  <a:lnTo>
                    <a:pt x="1190637" y="2578697"/>
                  </a:lnTo>
                  <a:lnTo>
                    <a:pt x="1190637" y="2574379"/>
                  </a:lnTo>
                  <a:lnTo>
                    <a:pt x="1192758" y="2572258"/>
                  </a:lnTo>
                  <a:lnTo>
                    <a:pt x="1192758" y="2570099"/>
                  </a:lnTo>
                  <a:close/>
                </a:path>
                <a:path w="2178050" h="3392170">
                  <a:moveTo>
                    <a:pt x="1192758" y="1469529"/>
                  </a:moveTo>
                  <a:lnTo>
                    <a:pt x="1190637" y="1467408"/>
                  </a:lnTo>
                  <a:lnTo>
                    <a:pt x="1190637" y="1463078"/>
                  </a:lnTo>
                  <a:lnTo>
                    <a:pt x="1188516" y="1463078"/>
                  </a:lnTo>
                  <a:lnTo>
                    <a:pt x="1186357" y="1460957"/>
                  </a:lnTo>
                  <a:lnTo>
                    <a:pt x="1179918" y="1460957"/>
                  </a:lnTo>
                  <a:lnTo>
                    <a:pt x="1179918" y="1463078"/>
                  </a:lnTo>
                  <a:lnTo>
                    <a:pt x="1177759" y="1463078"/>
                  </a:lnTo>
                  <a:lnTo>
                    <a:pt x="1175639" y="1465249"/>
                  </a:lnTo>
                  <a:lnTo>
                    <a:pt x="1173454" y="1467408"/>
                  </a:lnTo>
                  <a:lnTo>
                    <a:pt x="1173454" y="1478127"/>
                  </a:lnTo>
                  <a:lnTo>
                    <a:pt x="1175639" y="1480261"/>
                  </a:lnTo>
                  <a:lnTo>
                    <a:pt x="1177759" y="1480261"/>
                  </a:lnTo>
                  <a:lnTo>
                    <a:pt x="1179918" y="1482394"/>
                  </a:lnTo>
                  <a:lnTo>
                    <a:pt x="1186357" y="1482394"/>
                  </a:lnTo>
                  <a:lnTo>
                    <a:pt x="1186357" y="1480261"/>
                  </a:lnTo>
                  <a:lnTo>
                    <a:pt x="1190637" y="1480261"/>
                  </a:lnTo>
                  <a:lnTo>
                    <a:pt x="1190637" y="1473847"/>
                  </a:lnTo>
                  <a:lnTo>
                    <a:pt x="1192758" y="1471676"/>
                  </a:lnTo>
                  <a:lnTo>
                    <a:pt x="1192758" y="1469529"/>
                  </a:lnTo>
                  <a:close/>
                </a:path>
                <a:path w="2178050" h="3392170">
                  <a:moveTo>
                    <a:pt x="1192758" y="248843"/>
                  </a:moveTo>
                  <a:lnTo>
                    <a:pt x="1190637" y="246684"/>
                  </a:lnTo>
                  <a:lnTo>
                    <a:pt x="1190637" y="240245"/>
                  </a:lnTo>
                  <a:lnTo>
                    <a:pt x="1188516" y="240245"/>
                  </a:lnTo>
                  <a:lnTo>
                    <a:pt x="1188516" y="238125"/>
                  </a:lnTo>
                  <a:lnTo>
                    <a:pt x="1177759" y="238125"/>
                  </a:lnTo>
                  <a:lnTo>
                    <a:pt x="1173454" y="242404"/>
                  </a:lnTo>
                  <a:lnTo>
                    <a:pt x="1173454" y="253123"/>
                  </a:lnTo>
                  <a:lnTo>
                    <a:pt x="1175639" y="255282"/>
                  </a:lnTo>
                  <a:lnTo>
                    <a:pt x="1177759" y="257416"/>
                  </a:lnTo>
                  <a:lnTo>
                    <a:pt x="1179918" y="257416"/>
                  </a:lnTo>
                  <a:lnTo>
                    <a:pt x="1179918" y="259562"/>
                  </a:lnTo>
                  <a:lnTo>
                    <a:pt x="1186357" y="259562"/>
                  </a:lnTo>
                  <a:lnTo>
                    <a:pt x="1190637" y="255282"/>
                  </a:lnTo>
                  <a:lnTo>
                    <a:pt x="1190637" y="251002"/>
                  </a:lnTo>
                  <a:lnTo>
                    <a:pt x="1192758" y="251002"/>
                  </a:lnTo>
                  <a:lnTo>
                    <a:pt x="1192758" y="248843"/>
                  </a:lnTo>
                  <a:close/>
                </a:path>
                <a:path w="2178050" h="3392170">
                  <a:moveTo>
                    <a:pt x="1192758" y="115824"/>
                  </a:moveTo>
                  <a:lnTo>
                    <a:pt x="1190637" y="113665"/>
                  </a:lnTo>
                  <a:lnTo>
                    <a:pt x="1190637" y="109385"/>
                  </a:lnTo>
                  <a:lnTo>
                    <a:pt x="1188516" y="109385"/>
                  </a:lnTo>
                  <a:lnTo>
                    <a:pt x="1188516" y="107251"/>
                  </a:lnTo>
                  <a:lnTo>
                    <a:pt x="1186357" y="107251"/>
                  </a:lnTo>
                  <a:lnTo>
                    <a:pt x="1184236" y="105105"/>
                  </a:lnTo>
                  <a:lnTo>
                    <a:pt x="1179918" y="105105"/>
                  </a:lnTo>
                  <a:lnTo>
                    <a:pt x="1179918" y="107251"/>
                  </a:lnTo>
                  <a:lnTo>
                    <a:pt x="1177759" y="107251"/>
                  </a:lnTo>
                  <a:lnTo>
                    <a:pt x="1175639" y="109385"/>
                  </a:lnTo>
                  <a:lnTo>
                    <a:pt x="1173454" y="111544"/>
                  </a:lnTo>
                  <a:lnTo>
                    <a:pt x="1173454" y="122262"/>
                  </a:lnTo>
                  <a:lnTo>
                    <a:pt x="1175639" y="122262"/>
                  </a:lnTo>
                  <a:lnTo>
                    <a:pt x="1175639" y="124421"/>
                  </a:lnTo>
                  <a:lnTo>
                    <a:pt x="1177759" y="124421"/>
                  </a:lnTo>
                  <a:lnTo>
                    <a:pt x="1177759" y="126580"/>
                  </a:lnTo>
                  <a:lnTo>
                    <a:pt x="1188516" y="126580"/>
                  </a:lnTo>
                  <a:lnTo>
                    <a:pt x="1190637" y="124421"/>
                  </a:lnTo>
                  <a:lnTo>
                    <a:pt x="1190637" y="120142"/>
                  </a:lnTo>
                  <a:lnTo>
                    <a:pt x="1192758" y="117983"/>
                  </a:lnTo>
                  <a:lnTo>
                    <a:pt x="1192758" y="115824"/>
                  </a:lnTo>
                  <a:close/>
                </a:path>
                <a:path w="2178050" h="3392170">
                  <a:moveTo>
                    <a:pt x="1295781" y="2621572"/>
                  </a:moveTo>
                  <a:lnTo>
                    <a:pt x="1293622" y="2621572"/>
                  </a:lnTo>
                  <a:lnTo>
                    <a:pt x="1293622" y="2619451"/>
                  </a:lnTo>
                  <a:lnTo>
                    <a:pt x="1285036" y="2619451"/>
                  </a:lnTo>
                  <a:lnTo>
                    <a:pt x="1282915" y="2621572"/>
                  </a:lnTo>
                  <a:lnTo>
                    <a:pt x="1282915" y="2623731"/>
                  </a:lnTo>
                  <a:lnTo>
                    <a:pt x="1280795" y="2623731"/>
                  </a:lnTo>
                  <a:lnTo>
                    <a:pt x="1280795" y="2625890"/>
                  </a:lnTo>
                  <a:lnTo>
                    <a:pt x="1278623" y="2625890"/>
                  </a:lnTo>
                  <a:lnTo>
                    <a:pt x="1278623" y="2636609"/>
                  </a:lnTo>
                  <a:lnTo>
                    <a:pt x="1280795" y="2638729"/>
                  </a:lnTo>
                  <a:lnTo>
                    <a:pt x="1282915" y="2640876"/>
                  </a:lnTo>
                  <a:lnTo>
                    <a:pt x="1289342" y="2640876"/>
                  </a:lnTo>
                  <a:lnTo>
                    <a:pt x="1295781" y="2634450"/>
                  </a:lnTo>
                  <a:lnTo>
                    <a:pt x="1295781" y="2621572"/>
                  </a:lnTo>
                  <a:close/>
                </a:path>
                <a:path w="2178050" h="3392170">
                  <a:moveTo>
                    <a:pt x="1295781" y="1956549"/>
                  </a:moveTo>
                  <a:lnTo>
                    <a:pt x="1293622" y="1954390"/>
                  </a:lnTo>
                  <a:lnTo>
                    <a:pt x="1291501" y="1954390"/>
                  </a:lnTo>
                  <a:lnTo>
                    <a:pt x="1291501" y="1952244"/>
                  </a:lnTo>
                  <a:lnTo>
                    <a:pt x="1285036" y="1952244"/>
                  </a:lnTo>
                  <a:lnTo>
                    <a:pt x="1285036" y="1954390"/>
                  </a:lnTo>
                  <a:lnTo>
                    <a:pt x="1282915" y="1954390"/>
                  </a:lnTo>
                  <a:lnTo>
                    <a:pt x="1282915" y="1956549"/>
                  </a:lnTo>
                  <a:lnTo>
                    <a:pt x="1280795" y="1956549"/>
                  </a:lnTo>
                  <a:lnTo>
                    <a:pt x="1280795" y="1958670"/>
                  </a:lnTo>
                  <a:lnTo>
                    <a:pt x="1278623" y="1958670"/>
                  </a:lnTo>
                  <a:lnTo>
                    <a:pt x="1278623" y="1969427"/>
                  </a:lnTo>
                  <a:lnTo>
                    <a:pt x="1280795" y="1971560"/>
                  </a:lnTo>
                  <a:lnTo>
                    <a:pt x="1282915" y="1973719"/>
                  </a:lnTo>
                  <a:lnTo>
                    <a:pt x="1291501" y="1973719"/>
                  </a:lnTo>
                  <a:lnTo>
                    <a:pt x="1291501" y="1971560"/>
                  </a:lnTo>
                  <a:lnTo>
                    <a:pt x="1293622" y="1971560"/>
                  </a:lnTo>
                  <a:lnTo>
                    <a:pt x="1293622" y="1969427"/>
                  </a:lnTo>
                  <a:lnTo>
                    <a:pt x="1295781" y="1969427"/>
                  </a:lnTo>
                  <a:lnTo>
                    <a:pt x="1295781" y="1956549"/>
                  </a:lnTo>
                  <a:close/>
                </a:path>
                <a:path w="2178050" h="3392170">
                  <a:moveTo>
                    <a:pt x="1295781" y="1317231"/>
                  </a:moveTo>
                  <a:lnTo>
                    <a:pt x="1291501" y="1312938"/>
                  </a:lnTo>
                  <a:lnTo>
                    <a:pt x="1282915" y="1312938"/>
                  </a:lnTo>
                  <a:lnTo>
                    <a:pt x="1282915" y="1315059"/>
                  </a:lnTo>
                  <a:lnTo>
                    <a:pt x="1280795" y="1317231"/>
                  </a:lnTo>
                  <a:lnTo>
                    <a:pt x="1278623" y="1319352"/>
                  </a:lnTo>
                  <a:lnTo>
                    <a:pt x="1278623" y="1330096"/>
                  </a:lnTo>
                  <a:lnTo>
                    <a:pt x="1280795" y="1330096"/>
                  </a:lnTo>
                  <a:lnTo>
                    <a:pt x="1280795" y="1332242"/>
                  </a:lnTo>
                  <a:lnTo>
                    <a:pt x="1282915" y="1332242"/>
                  </a:lnTo>
                  <a:lnTo>
                    <a:pt x="1282915" y="1334376"/>
                  </a:lnTo>
                  <a:lnTo>
                    <a:pt x="1289342" y="1334376"/>
                  </a:lnTo>
                  <a:lnTo>
                    <a:pt x="1291501" y="1332242"/>
                  </a:lnTo>
                  <a:lnTo>
                    <a:pt x="1293622" y="1332242"/>
                  </a:lnTo>
                  <a:lnTo>
                    <a:pt x="1293622" y="1330096"/>
                  </a:lnTo>
                  <a:lnTo>
                    <a:pt x="1295781" y="1330096"/>
                  </a:lnTo>
                  <a:lnTo>
                    <a:pt x="1295781" y="1317231"/>
                  </a:lnTo>
                  <a:close/>
                </a:path>
                <a:path w="2178050" h="3392170">
                  <a:moveTo>
                    <a:pt x="1295781" y="594220"/>
                  </a:moveTo>
                  <a:lnTo>
                    <a:pt x="1293622" y="594220"/>
                  </a:lnTo>
                  <a:lnTo>
                    <a:pt x="1291501" y="592099"/>
                  </a:lnTo>
                  <a:lnTo>
                    <a:pt x="1289342" y="592099"/>
                  </a:lnTo>
                  <a:lnTo>
                    <a:pt x="1289342" y="589953"/>
                  </a:lnTo>
                  <a:lnTo>
                    <a:pt x="1285036" y="589953"/>
                  </a:lnTo>
                  <a:lnTo>
                    <a:pt x="1285036" y="592099"/>
                  </a:lnTo>
                  <a:lnTo>
                    <a:pt x="1282915" y="592099"/>
                  </a:lnTo>
                  <a:lnTo>
                    <a:pt x="1280795" y="594220"/>
                  </a:lnTo>
                  <a:lnTo>
                    <a:pt x="1278623" y="594220"/>
                  </a:lnTo>
                  <a:lnTo>
                    <a:pt x="1278623" y="607110"/>
                  </a:lnTo>
                  <a:lnTo>
                    <a:pt x="1280795" y="607110"/>
                  </a:lnTo>
                  <a:lnTo>
                    <a:pt x="1280795" y="609269"/>
                  </a:lnTo>
                  <a:lnTo>
                    <a:pt x="1282915" y="609269"/>
                  </a:lnTo>
                  <a:lnTo>
                    <a:pt x="1282915" y="611416"/>
                  </a:lnTo>
                  <a:lnTo>
                    <a:pt x="1291501" y="611416"/>
                  </a:lnTo>
                  <a:lnTo>
                    <a:pt x="1291501" y="609269"/>
                  </a:lnTo>
                  <a:lnTo>
                    <a:pt x="1295781" y="609269"/>
                  </a:lnTo>
                  <a:lnTo>
                    <a:pt x="1295781" y="594220"/>
                  </a:lnTo>
                  <a:close/>
                </a:path>
                <a:path w="2178050" h="3392170">
                  <a:moveTo>
                    <a:pt x="1433080" y="566356"/>
                  </a:moveTo>
                  <a:lnTo>
                    <a:pt x="1310817" y="562038"/>
                  </a:lnTo>
                  <a:lnTo>
                    <a:pt x="1310817" y="566356"/>
                  </a:lnTo>
                  <a:lnTo>
                    <a:pt x="1360131" y="568960"/>
                  </a:lnTo>
                  <a:lnTo>
                    <a:pt x="1360131" y="583501"/>
                  </a:lnTo>
                  <a:lnTo>
                    <a:pt x="1428775" y="585660"/>
                  </a:lnTo>
                  <a:lnTo>
                    <a:pt x="1428775" y="572566"/>
                  </a:lnTo>
                  <a:lnTo>
                    <a:pt x="1433080" y="572782"/>
                  </a:lnTo>
                  <a:lnTo>
                    <a:pt x="1433080" y="566356"/>
                  </a:lnTo>
                  <a:close/>
                </a:path>
                <a:path w="2178050" h="3392170">
                  <a:moveTo>
                    <a:pt x="1433080" y="452653"/>
                  </a:moveTo>
                  <a:lnTo>
                    <a:pt x="1310817" y="446201"/>
                  </a:lnTo>
                  <a:lnTo>
                    <a:pt x="1310817" y="450532"/>
                  </a:lnTo>
                  <a:lnTo>
                    <a:pt x="1433080" y="456933"/>
                  </a:lnTo>
                  <a:lnTo>
                    <a:pt x="1433080" y="452653"/>
                  </a:lnTo>
                  <a:close/>
                </a:path>
                <a:path w="2178050" h="3392170">
                  <a:moveTo>
                    <a:pt x="1501698" y="2765310"/>
                  </a:moveTo>
                  <a:lnTo>
                    <a:pt x="1499603" y="2763151"/>
                  </a:lnTo>
                  <a:lnTo>
                    <a:pt x="1499603" y="2761030"/>
                  </a:lnTo>
                  <a:lnTo>
                    <a:pt x="1491005" y="2761030"/>
                  </a:lnTo>
                  <a:lnTo>
                    <a:pt x="1488833" y="2763151"/>
                  </a:lnTo>
                  <a:lnTo>
                    <a:pt x="1484617" y="2767457"/>
                  </a:lnTo>
                  <a:lnTo>
                    <a:pt x="1484617" y="2780347"/>
                  </a:lnTo>
                  <a:lnTo>
                    <a:pt x="1486712" y="2780347"/>
                  </a:lnTo>
                  <a:lnTo>
                    <a:pt x="1488833" y="2782506"/>
                  </a:lnTo>
                  <a:lnTo>
                    <a:pt x="1493151" y="2782506"/>
                  </a:lnTo>
                  <a:lnTo>
                    <a:pt x="1495298" y="2780347"/>
                  </a:lnTo>
                  <a:lnTo>
                    <a:pt x="1497457" y="2780347"/>
                  </a:lnTo>
                  <a:lnTo>
                    <a:pt x="1499603" y="2778226"/>
                  </a:lnTo>
                  <a:lnTo>
                    <a:pt x="1499603" y="2776055"/>
                  </a:lnTo>
                  <a:lnTo>
                    <a:pt x="1501698" y="2773934"/>
                  </a:lnTo>
                  <a:lnTo>
                    <a:pt x="1501698" y="2765310"/>
                  </a:lnTo>
                  <a:close/>
                </a:path>
                <a:path w="2178050" h="3392170">
                  <a:moveTo>
                    <a:pt x="1501698" y="424738"/>
                  </a:moveTo>
                  <a:lnTo>
                    <a:pt x="1499603" y="424738"/>
                  </a:lnTo>
                  <a:lnTo>
                    <a:pt x="1499603" y="420458"/>
                  </a:lnTo>
                  <a:lnTo>
                    <a:pt x="1497457" y="420458"/>
                  </a:lnTo>
                  <a:lnTo>
                    <a:pt x="1497457" y="418338"/>
                  </a:lnTo>
                  <a:lnTo>
                    <a:pt x="1495298" y="418338"/>
                  </a:lnTo>
                  <a:lnTo>
                    <a:pt x="1493151" y="416179"/>
                  </a:lnTo>
                  <a:lnTo>
                    <a:pt x="1488833" y="416179"/>
                  </a:lnTo>
                  <a:lnTo>
                    <a:pt x="1488833" y="418338"/>
                  </a:lnTo>
                  <a:lnTo>
                    <a:pt x="1486712" y="418338"/>
                  </a:lnTo>
                  <a:lnTo>
                    <a:pt x="1484617" y="420458"/>
                  </a:lnTo>
                  <a:lnTo>
                    <a:pt x="1484617" y="422617"/>
                  </a:lnTo>
                  <a:lnTo>
                    <a:pt x="1482471" y="424738"/>
                  </a:lnTo>
                  <a:lnTo>
                    <a:pt x="1482471" y="426885"/>
                  </a:lnTo>
                  <a:lnTo>
                    <a:pt x="1484617" y="429044"/>
                  </a:lnTo>
                  <a:lnTo>
                    <a:pt x="1484617" y="433336"/>
                  </a:lnTo>
                  <a:lnTo>
                    <a:pt x="1486712" y="435483"/>
                  </a:lnTo>
                  <a:lnTo>
                    <a:pt x="1488833" y="437603"/>
                  </a:lnTo>
                  <a:lnTo>
                    <a:pt x="1495298" y="437603"/>
                  </a:lnTo>
                  <a:lnTo>
                    <a:pt x="1495298" y="435483"/>
                  </a:lnTo>
                  <a:lnTo>
                    <a:pt x="1497457" y="435483"/>
                  </a:lnTo>
                  <a:lnTo>
                    <a:pt x="1499603" y="433336"/>
                  </a:lnTo>
                  <a:lnTo>
                    <a:pt x="1499603" y="429044"/>
                  </a:lnTo>
                  <a:lnTo>
                    <a:pt x="1501698" y="429044"/>
                  </a:lnTo>
                  <a:lnTo>
                    <a:pt x="1501698" y="424738"/>
                  </a:lnTo>
                  <a:close/>
                </a:path>
                <a:path w="2178050" h="3392170">
                  <a:moveTo>
                    <a:pt x="2005876" y="448373"/>
                  </a:moveTo>
                  <a:lnTo>
                    <a:pt x="2003767" y="448373"/>
                  </a:lnTo>
                  <a:lnTo>
                    <a:pt x="2003767" y="446201"/>
                  </a:lnTo>
                  <a:lnTo>
                    <a:pt x="2001621" y="444055"/>
                  </a:lnTo>
                  <a:lnTo>
                    <a:pt x="1995144" y="444055"/>
                  </a:lnTo>
                  <a:lnTo>
                    <a:pt x="1995144" y="446201"/>
                  </a:lnTo>
                  <a:lnTo>
                    <a:pt x="1993023" y="446201"/>
                  </a:lnTo>
                  <a:lnTo>
                    <a:pt x="1993023" y="448373"/>
                  </a:lnTo>
                  <a:lnTo>
                    <a:pt x="1990826" y="450532"/>
                  </a:lnTo>
                  <a:lnTo>
                    <a:pt x="1990826" y="456933"/>
                  </a:lnTo>
                  <a:lnTo>
                    <a:pt x="1993023" y="456933"/>
                  </a:lnTo>
                  <a:lnTo>
                    <a:pt x="1993023" y="459092"/>
                  </a:lnTo>
                  <a:lnTo>
                    <a:pt x="1995144" y="461251"/>
                  </a:lnTo>
                  <a:lnTo>
                    <a:pt x="1997303" y="463384"/>
                  </a:lnTo>
                  <a:lnTo>
                    <a:pt x="2001621" y="463384"/>
                  </a:lnTo>
                  <a:lnTo>
                    <a:pt x="2001621" y="461251"/>
                  </a:lnTo>
                  <a:lnTo>
                    <a:pt x="2003767" y="461251"/>
                  </a:lnTo>
                  <a:lnTo>
                    <a:pt x="2003767" y="459092"/>
                  </a:lnTo>
                  <a:lnTo>
                    <a:pt x="2005876" y="459092"/>
                  </a:lnTo>
                  <a:lnTo>
                    <a:pt x="2005876" y="448373"/>
                  </a:lnTo>
                  <a:close/>
                </a:path>
                <a:path w="2178050" h="3392170">
                  <a:moveTo>
                    <a:pt x="2177554" y="2424239"/>
                  </a:moveTo>
                  <a:lnTo>
                    <a:pt x="2175383" y="2424239"/>
                  </a:lnTo>
                  <a:lnTo>
                    <a:pt x="2175383" y="2422093"/>
                  </a:lnTo>
                  <a:lnTo>
                    <a:pt x="2168906" y="2422093"/>
                  </a:lnTo>
                  <a:lnTo>
                    <a:pt x="2166759" y="2424239"/>
                  </a:lnTo>
                  <a:lnTo>
                    <a:pt x="2166759" y="2426398"/>
                  </a:lnTo>
                  <a:lnTo>
                    <a:pt x="2164638" y="2426398"/>
                  </a:lnTo>
                  <a:lnTo>
                    <a:pt x="2164638" y="2439238"/>
                  </a:lnTo>
                  <a:lnTo>
                    <a:pt x="2166759" y="2439238"/>
                  </a:lnTo>
                  <a:lnTo>
                    <a:pt x="2166759" y="2441397"/>
                  </a:lnTo>
                  <a:lnTo>
                    <a:pt x="2171077" y="2441397"/>
                  </a:lnTo>
                  <a:lnTo>
                    <a:pt x="2175383" y="2437092"/>
                  </a:lnTo>
                  <a:lnTo>
                    <a:pt x="2175383" y="2434920"/>
                  </a:lnTo>
                  <a:lnTo>
                    <a:pt x="2177554" y="2434920"/>
                  </a:lnTo>
                  <a:lnTo>
                    <a:pt x="2177554" y="2424239"/>
                  </a:lnTo>
                  <a:close/>
                </a:path>
                <a:path w="2178050" h="3392170">
                  <a:moveTo>
                    <a:pt x="2177554" y="1832102"/>
                  </a:moveTo>
                  <a:lnTo>
                    <a:pt x="2175383" y="1832102"/>
                  </a:lnTo>
                  <a:lnTo>
                    <a:pt x="2175383" y="1829981"/>
                  </a:lnTo>
                  <a:lnTo>
                    <a:pt x="2173236" y="1829981"/>
                  </a:lnTo>
                  <a:lnTo>
                    <a:pt x="2173236" y="1827822"/>
                  </a:lnTo>
                  <a:lnTo>
                    <a:pt x="2171077" y="1827822"/>
                  </a:lnTo>
                  <a:lnTo>
                    <a:pt x="2168906" y="1829981"/>
                  </a:lnTo>
                  <a:lnTo>
                    <a:pt x="2166759" y="1829981"/>
                  </a:lnTo>
                  <a:lnTo>
                    <a:pt x="2166759" y="1832102"/>
                  </a:lnTo>
                  <a:lnTo>
                    <a:pt x="2164638" y="1834261"/>
                  </a:lnTo>
                  <a:lnTo>
                    <a:pt x="2164638" y="1844979"/>
                  </a:lnTo>
                  <a:lnTo>
                    <a:pt x="2166759" y="1844979"/>
                  </a:lnTo>
                  <a:lnTo>
                    <a:pt x="2166759" y="1847138"/>
                  </a:lnTo>
                  <a:lnTo>
                    <a:pt x="2173236" y="1847138"/>
                  </a:lnTo>
                  <a:lnTo>
                    <a:pt x="2173236" y="1844979"/>
                  </a:lnTo>
                  <a:lnTo>
                    <a:pt x="2175383" y="1844979"/>
                  </a:lnTo>
                  <a:lnTo>
                    <a:pt x="2175383" y="1842808"/>
                  </a:lnTo>
                  <a:lnTo>
                    <a:pt x="2177554" y="1842808"/>
                  </a:lnTo>
                  <a:lnTo>
                    <a:pt x="2177554" y="1832102"/>
                  </a:lnTo>
                  <a:close/>
                </a:path>
                <a:path w="2178050" h="3392170">
                  <a:moveTo>
                    <a:pt x="2177554" y="1263586"/>
                  </a:moveTo>
                  <a:lnTo>
                    <a:pt x="2175383" y="1263586"/>
                  </a:lnTo>
                  <a:lnTo>
                    <a:pt x="2175383" y="1261440"/>
                  </a:lnTo>
                  <a:lnTo>
                    <a:pt x="2173236" y="1261440"/>
                  </a:lnTo>
                  <a:lnTo>
                    <a:pt x="2173236" y="1259306"/>
                  </a:lnTo>
                  <a:lnTo>
                    <a:pt x="2168906" y="1259306"/>
                  </a:lnTo>
                  <a:lnTo>
                    <a:pt x="2168906" y="1261440"/>
                  </a:lnTo>
                  <a:lnTo>
                    <a:pt x="2166759" y="1261440"/>
                  </a:lnTo>
                  <a:lnTo>
                    <a:pt x="2166759" y="1263586"/>
                  </a:lnTo>
                  <a:lnTo>
                    <a:pt x="2164638" y="1263586"/>
                  </a:lnTo>
                  <a:lnTo>
                    <a:pt x="2164638" y="1276464"/>
                  </a:lnTo>
                  <a:lnTo>
                    <a:pt x="2166759" y="1276464"/>
                  </a:lnTo>
                  <a:lnTo>
                    <a:pt x="2166759" y="1278636"/>
                  </a:lnTo>
                  <a:lnTo>
                    <a:pt x="2173236" y="1278636"/>
                  </a:lnTo>
                  <a:lnTo>
                    <a:pt x="2175383" y="1276464"/>
                  </a:lnTo>
                  <a:lnTo>
                    <a:pt x="2175383" y="1274305"/>
                  </a:lnTo>
                  <a:lnTo>
                    <a:pt x="2177554" y="1274305"/>
                  </a:lnTo>
                  <a:lnTo>
                    <a:pt x="2177554" y="1263586"/>
                  </a:lnTo>
                  <a:close/>
                </a:path>
                <a:path w="2178050" h="3392170">
                  <a:moveTo>
                    <a:pt x="2177554" y="622134"/>
                  </a:moveTo>
                  <a:lnTo>
                    <a:pt x="2175383" y="622134"/>
                  </a:lnTo>
                  <a:lnTo>
                    <a:pt x="2175383" y="619988"/>
                  </a:lnTo>
                  <a:lnTo>
                    <a:pt x="2173236" y="619988"/>
                  </a:lnTo>
                  <a:lnTo>
                    <a:pt x="2173236" y="617829"/>
                  </a:lnTo>
                  <a:lnTo>
                    <a:pt x="2166759" y="617829"/>
                  </a:lnTo>
                  <a:lnTo>
                    <a:pt x="2166759" y="619988"/>
                  </a:lnTo>
                  <a:lnTo>
                    <a:pt x="2164638" y="622134"/>
                  </a:lnTo>
                  <a:lnTo>
                    <a:pt x="2164638" y="632853"/>
                  </a:lnTo>
                  <a:lnTo>
                    <a:pt x="2166759" y="632853"/>
                  </a:lnTo>
                  <a:lnTo>
                    <a:pt x="2166759" y="634974"/>
                  </a:lnTo>
                  <a:lnTo>
                    <a:pt x="2168906" y="634974"/>
                  </a:lnTo>
                  <a:lnTo>
                    <a:pt x="2168906" y="637146"/>
                  </a:lnTo>
                  <a:lnTo>
                    <a:pt x="2173236" y="637146"/>
                  </a:lnTo>
                  <a:lnTo>
                    <a:pt x="2173236" y="634974"/>
                  </a:lnTo>
                  <a:lnTo>
                    <a:pt x="2175383" y="634974"/>
                  </a:lnTo>
                  <a:lnTo>
                    <a:pt x="2175383" y="632853"/>
                  </a:lnTo>
                  <a:lnTo>
                    <a:pt x="2177554" y="632853"/>
                  </a:lnTo>
                  <a:lnTo>
                    <a:pt x="2177554" y="6221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935069" y="6523862"/>
              <a:ext cx="139700" cy="186690"/>
            </a:xfrm>
            <a:custGeom>
              <a:avLst/>
              <a:gdLst/>
              <a:ahLst/>
              <a:cxnLst/>
              <a:rect l="l" t="t" r="r" b="b"/>
              <a:pathLst>
                <a:path w="139700" h="186690">
                  <a:moveTo>
                    <a:pt x="139471" y="165201"/>
                  </a:moveTo>
                  <a:lnTo>
                    <a:pt x="139471" y="6464"/>
                  </a:lnTo>
                  <a:lnTo>
                    <a:pt x="12865" y="27876"/>
                  </a:lnTo>
                  <a:lnTo>
                    <a:pt x="12865" y="186664"/>
                  </a:lnTo>
                  <a:lnTo>
                    <a:pt x="139471" y="165201"/>
                  </a:lnTo>
                  <a:close/>
                </a:path>
                <a:path w="139700" h="186690">
                  <a:moveTo>
                    <a:pt x="139471" y="6464"/>
                  </a:moveTo>
                  <a:lnTo>
                    <a:pt x="126568" y="0"/>
                  </a:lnTo>
                  <a:lnTo>
                    <a:pt x="0" y="19303"/>
                  </a:lnTo>
                  <a:lnTo>
                    <a:pt x="0" y="180238"/>
                  </a:lnTo>
                  <a:lnTo>
                    <a:pt x="12865" y="1866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971569" y="6553898"/>
              <a:ext cx="99060" cy="135255"/>
            </a:xfrm>
            <a:custGeom>
              <a:avLst/>
              <a:gdLst/>
              <a:ahLst/>
              <a:cxnLst/>
              <a:rect l="l" t="t" r="r" b="b"/>
              <a:pathLst>
                <a:path w="99060" h="135254">
                  <a:moveTo>
                    <a:pt x="72936" y="0"/>
                  </a:moveTo>
                  <a:lnTo>
                    <a:pt x="6438" y="10744"/>
                  </a:lnTo>
                  <a:lnTo>
                    <a:pt x="6438" y="17144"/>
                  </a:lnTo>
                  <a:lnTo>
                    <a:pt x="0" y="19303"/>
                  </a:lnTo>
                  <a:lnTo>
                    <a:pt x="0" y="124421"/>
                  </a:lnTo>
                  <a:lnTo>
                    <a:pt x="8559" y="124421"/>
                  </a:lnTo>
                  <a:lnTo>
                    <a:pt x="8559" y="133007"/>
                  </a:lnTo>
                  <a:lnTo>
                    <a:pt x="19304" y="128701"/>
                  </a:lnTo>
                  <a:lnTo>
                    <a:pt x="27838" y="135166"/>
                  </a:lnTo>
                  <a:lnTo>
                    <a:pt x="96507" y="120167"/>
                  </a:lnTo>
                  <a:lnTo>
                    <a:pt x="98691" y="103009"/>
                  </a:lnTo>
                  <a:lnTo>
                    <a:pt x="79349" y="81533"/>
                  </a:lnTo>
                  <a:lnTo>
                    <a:pt x="79349" y="6438"/>
                  </a:lnTo>
                  <a:lnTo>
                    <a:pt x="72936" y="6438"/>
                  </a:lnTo>
                  <a:lnTo>
                    <a:pt x="729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971569" y="6622554"/>
              <a:ext cx="99060" cy="66675"/>
            </a:xfrm>
            <a:custGeom>
              <a:avLst/>
              <a:gdLst/>
              <a:ahLst/>
              <a:cxnLst/>
              <a:rect l="l" t="t" r="r" b="b"/>
              <a:pathLst>
                <a:path w="99060" h="66675">
                  <a:moveTo>
                    <a:pt x="2120" y="10731"/>
                  </a:moveTo>
                  <a:lnTo>
                    <a:pt x="66497" y="0"/>
                  </a:lnTo>
                </a:path>
                <a:path w="99060" h="66675">
                  <a:moveTo>
                    <a:pt x="98691" y="34353"/>
                  </a:moveTo>
                  <a:lnTo>
                    <a:pt x="32156" y="47193"/>
                  </a:lnTo>
                  <a:lnTo>
                    <a:pt x="27838" y="66509"/>
                  </a:lnTo>
                  <a:lnTo>
                    <a:pt x="32156" y="47193"/>
                  </a:lnTo>
                  <a:lnTo>
                    <a:pt x="0" y="1932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42536" y="6401473"/>
              <a:ext cx="86131" cy="111785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2918206" y="4260545"/>
              <a:ext cx="1029969" cy="3552825"/>
            </a:xfrm>
            <a:custGeom>
              <a:avLst/>
              <a:gdLst/>
              <a:ahLst/>
              <a:cxnLst/>
              <a:rect l="l" t="t" r="r" b="b"/>
              <a:pathLst>
                <a:path w="1029970" h="3552825">
                  <a:moveTo>
                    <a:pt x="1016863" y="2282621"/>
                  </a:moveTo>
                  <a:lnTo>
                    <a:pt x="1029728" y="2291194"/>
                  </a:lnTo>
                </a:path>
                <a:path w="1029970" h="3552825">
                  <a:moveTo>
                    <a:pt x="405447" y="3552685"/>
                  </a:moveTo>
                  <a:lnTo>
                    <a:pt x="0" y="3142919"/>
                  </a:lnTo>
                  <a:lnTo>
                    <a:pt x="0" y="242404"/>
                  </a:lnTo>
                  <a:lnTo>
                    <a:pt x="40544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245900" y="5354624"/>
              <a:ext cx="495934" cy="114300"/>
            </a:xfrm>
            <a:custGeom>
              <a:avLst/>
              <a:gdLst/>
              <a:ahLst/>
              <a:cxnLst/>
              <a:rect l="l" t="t" r="r" b="b"/>
              <a:pathLst>
                <a:path w="495935" h="114300">
                  <a:moveTo>
                    <a:pt x="495909" y="0"/>
                  </a:moveTo>
                  <a:lnTo>
                    <a:pt x="0" y="113728"/>
                  </a:lnTo>
                </a:path>
              </a:pathLst>
            </a:custGeom>
            <a:ln w="63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7957820" y="500099"/>
            <a:ext cx="223393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600" spc="-30" dirty="0">
                <a:latin typeface="Lucida Sans Unicode"/>
                <a:cs typeface="Lucida Sans Unicode"/>
              </a:rPr>
              <a:t>Definición</a:t>
            </a:r>
            <a:r>
              <a:rPr sz="1600" spc="-95" dirty="0">
                <a:latin typeface="Lucida Sans Unicode"/>
                <a:cs typeface="Lucida Sans Unicode"/>
              </a:rPr>
              <a:t> </a:t>
            </a:r>
            <a:r>
              <a:rPr sz="1600" spc="-10" dirty="0">
                <a:latin typeface="Lucida Sans Unicode"/>
                <a:cs typeface="Lucida Sans Unicode"/>
              </a:rPr>
              <a:t>de</a:t>
            </a:r>
            <a:r>
              <a:rPr sz="1600" spc="-95" dirty="0">
                <a:latin typeface="Lucida Sans Unicode"/>
                <a:cs typeface="Lucida Sans Unicode"/>
              </a:rPr>
              <a:t> </a:t>
            </a:r>
            <a:r>
              <a:rPr sz="1600" spc="-20" dirty="0">
                <a:latin typeface="Lucida Sans Unicode"/>
                <a:cs typeface="Lucida Sans Unicode"/>
              </a:rPr>
              <a:t>centralita</a:t>
            </a:r>
            <a:endParaRPr sz="1600">
              <a:latin typeface="Lucida Sans Unicode"/>
              <a:cs typeface="Lucida Sans Unicode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8947150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z="1200" spc="-75" dirty="0">
                <a:latin typeface="Lucida Sans Unicode"/>
                <a:cs typeface="Lucida Sans Unicode"/>
              </a:rPr>
              <a:pPr marL="38100">
                <a:spcBef>
                  <a:spcPts val="180"/>
                </a:spcBef>
              </a:pPr>
              <a:t>9</a:t>
            </a:fld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761991" y="1886940"/>
            <a:ext cx="70294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25" dirty="0">
                <a:latin typeface="Arial"/>
                <a:cs typeface="Arial"/>
              </a:rPr>
              <a:t>Definición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7957770" y="1858998"/>
            <a:ext cx="425005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0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National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Electrical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20" dirty="0">
                <a:latin typeface="Lucida Sans Unicode"/>
                <a:cs typeface="Lucida Sans Unicode"/>
              </a:rPr>
              <a:t>Code®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15" dirty="0">
                <a:latin typeface="Lucida Sans Unicode"/>
                <a:cs typeface="Lucida Sans Unicode"/>
              </a:rPr>
              <a:t>(NEC®)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define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gran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panel </a:t>
            </a:r>
            <a:r>
              <a:rPr sz="850" spc="-20" dirty="0">
                <a:latin typeface="Lucida Sans Unicode"/>
                <a:cs typeface="Lucida Sans Unicode"/>
              </a:rPr>
              <a:t>único, </a:t>
            </a:r>
            <a:r>
              <a:rPr sz="850" spc="-5" dirty="0">
                <a:latin typeface="Lucida Sans Unicode"/>
                <a:cs typeface="Lucida Sans Unicode"/>
              </a:rPr>
              <a:t>marco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15" dirty="0">
                <a:latin typeface="Lucida Sans Unicode"/>
                <a:cs typeface="Lucida Sans Unicode"/>
              </a:rPr>
              <a:t>conjunto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paneles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5" dirty="0">
                <a:latin typeface="Lucida Sans Unicode"/>
                <a:cs typeface="Lucida Sans Unicode"/>
              </a:rPr>
              <a:t>que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10" dirty="0">
                <a:latin typeface="Lucida Sans Unicode"/>
                <a:cs typeface="Lucida Sans Unicode"/>
              </a:rPr>
              <a:t>montan,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parte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frontal, </a:t>
            </a:r>
            <a:r>
              <a:rPr sz="850" spc="-10" dirty="0">
                <a:latin typeface="Lucida Sans Unicode"/>
                <a:cs typeface="Lucida Sans Unicode"/>
              </a:rPr>
              <a:t>posterior o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5" dirty="0">
                <a:latin typeface="Lucida Sans Unicode"/>
                <a:cs typeface="Lucida Sans Unicode"/>
              </a:rPr>
              <a:t>ambos, </a:t>
            </a:r>
            <a:r>
              <a:rPr sz="850" spc="-10" dirty="0">
                <a:latin typeface="Lucida Sans Unicode"/>
                <a:cs typeface="Lucida Sans Unicode"/>
              </a:rPr>
              <a:t>interruptores,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 </a:t>
            </a:r>
            <a:r>
              <a:rPr sz="850" spc="-10" dirty="0">
                <a:latin typeface="Lucida Sans Unicode"/>
                <a:cs typeface="Lucida Sans Unicode"/>
              </a:rPr>
              <a:t>contra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sobrecorriente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otros,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barras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colectoras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y,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lo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general,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instrumentos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761990" y="2826740"/>
            <a:ext cx="117475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Dispositivos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cerrados</a:t>
            </a:r>
            <a:endParaRPr sz="85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7957769" y="2772128"/>
            <a:ext cx="427990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20" dirty="0">
                <a:latin typeface="Lucida Sans Unicode"/>
                <a:cs typeface="Lucida Sans Unicode"/>
              </a:rPr>
              <a:t>Como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indica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esta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definición,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cuadros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encierran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varios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dispositivos.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10" dirty="0">
                <a:latin typeface="Lucida Sans Unicode"/>
                <a:cs typeface="Lucida Sans Unicode"/>
              </a:rPr>
              <a:t>Por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ejemplo, </a:t>
            </a:r>
            <a:r>
              <a:rPr sz="800" spc="-10" dirty="0">
                <a:latin typeface="Lucida Sans Unicode"/>
                <a:cs typeface="Lucida Sans Unicode"/>
              </a:rPr>
              <a:t>la siguiente </a:t>
            </a:r>
            <a:r>
              <a:rPr sz="800" spc="-15" dirty="0">
                <a:latin typeface="Lucida Sans Unicode"/>
                <a:cs typeface="Lucida Sans Unicode"/>
              </a:rPr>
              <a:t>ilustración </a:t>
            </a:r>
            <a:r>
              <a:rPr sz="800" spc="-5" dirty="0">
                <a:latin typeface="Lucida Sans Unicode"/>
                <a:cs typeface="Lucida Sans Unicode"/>
              </a:rPr>
              <a:t>muestra </a:t>
            </a:r>
            <a:r>
              <a:rPr sz="800" spc="-15" dirty="0">
                <a:latin typeface="Lucida Sans Unicode"/>
                <a:cs typeface="Lucida Sans Unicode"/>
              </a:rPr>
              <a:t>dos secciones del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distribución,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entrada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proporciona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energía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1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 circuitos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alimentación y </a:t>
            </a:r>
            <a:r>
              <a:rPr sz="800" spc="-15" dirty="0">
                <a:latin typeface="Lucida Sans Unicode"/>
                <a:cs typeface="Lucida Sans Unicode"/>
              </a:rPr>
              <a:t>derivación. Los </a:t>
            </a:r>
            <a:r>
              <a:rPr sz="800" spc="-10" dirty="0">
                <a:latin typeface="Lucida Sans Unicode"/>
                <a:cs typeface="Lucida Sans Unicode"/>
              </a:rPr>
              <a:t>interruptores automáticos montados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estas </a:t>
            </a:r>
            <a:r>
              <a:rPr sz="800" spc="-15" dirty="0">
                <a:latin typeface="Lucida Sans Unicode"/>
                <a:cs typeface="Lucida Sans Unicode"/>
              </a:rPr>
              <a:t>secciones </a:t>
            </a:r>
            <a:r>
              <a:rPr sz="800" spc="-10" dirty="0">
                <a:latin typeface="Lucida Sans Unicode"/>
                <a:cs typeface="Lucida Sans Unicode"/>
              </a:rPr>
              <a:t>brindan </a:t>
            </a:r>
            <a:r>
              <a:rPr sz="800" spc="-15" dirty="0">
                <a:latin typeface="Lucida Sans Unicode"/>
                <a:cs typeface="Lucida Sans Unicode"/>
              </a:rPr>
              <a:t>protección </a:t>
            </a:r>
            <a:r>
              <a:rPr sz="800" spc="-10" dirty="0">
                <a:latin typeface="Lucida Sans Unicode"/>
                <a:cs typeface="Lucida Sans Unicode"/>
              </a:rPr>
              <a:t>contra sobrecorriente. </a:t>
            </a:r>
            <a:r>
              <a:rPr sz="800" spc="-20" dirty="0">
                <a:latin typeface="Lucida Sans Unicode"/>
                <a:cs typeface="Lucida Sans Unicode"/>
              </a:rPr>
              <a:t>Algunos </a:t>
            </a:r>
            <a:r>
              <a:rPr sz="800" spc="-10" dirty="0">
                <a:latin typeface="Lucida Sans Unicode"/>
                <a:cs typeface="Lucida Sans Unicode"/>
              </a:rPr>
              <a:t>tableros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usan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interruptores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fusibles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lugar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disyuntores.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0809095" y="5237769"/>
            <a:ext cx="81280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0" dirty="0">
                <a:latin typeface="Lucida Sans Unicode"/>
                <a:cs typeface="Lucida Sans Unicode"/>
              </a:rPr>
              <a:t>Cortacircuitos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776145" y="7335167"/>
            <a:ext cx="2387600" cy="4667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31595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Sección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Distribución</a:t>
            </a:r>
            <a:endParaRPr sz="7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450">
              <a:latin typeface="Lucida Sans Unicode"/>
              <a:cs typeface="Lucida Sans Unicode"/>
            </a:endParaRPr>
          </a:p>
          <a:p>
            <a:pPr marL="12700"/>
            <a:r>
              <a:rPr sz="750" spc="-10" dirty="0">
                <a:latin typeface="Lucida Sans Unicode"/>
                <a:cs typeface="Lucida Sans Unicode"/>
              </a:rPr>
              <a:t>Sección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481239" y="2959099"/>
            <a:ext cx="1083945" cy="50800"/>
          </a:xfrm>
          <a:custGeom>
            <a:avLst/>
            <a:gdLst/>
            <a:ahLst/>
            <a:cxnLst/>
            <a:rect l="l" t="t" r="r" b="b"/>
            <a:pathLst>
              <a:path w="1083945" h="50800">
                <a:moveTo>
                  <a:pt x="1083754" y="0"/>
                </a:moveTo>
                <a:lnTo>
                  <a:pt x="0" y="0"/>
                </a:lnTo>
                <a:lnTo>
                  <a:pt x="0" y="1270"/>
                </a:lnTo>
                <a:lnTo>
                  <a:pt x="0" y="3810"/>
                </a:lnTo>
                <a:lnTo>
                  <a:pt x="0" y="50800"/>
                </a:lnTo>
                <a:lnTo>
                  <a:pt x="1080262" y="50800"/>
                </a:lnTo>
                <a:lnTo>
                  <a:pt x="1080262" y="3810"/>
                </a:lnTo>
                <a:lnTo>
                  <a:pt x="1082636" y="3810"/>
                </a:lnTo>
                <a:lnTo>
                  <a:pt x="1082636" y="1270"/>
                </a:lnTo>
                <a:lnTo>
                  <a:pt x="1083754" y="1270"/>
                </a:lnTo>
                <a:lnTo>
                  <a:pt x="108375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190825" y="2403971"/>
            <a:ext cx="432434" cy="24765"/>
          </a:xfrm>
          <a:custGeom>
            <a:avLst/>
            <a:gdLst/>
            <a:ahLst/>
            <a:cxnLst/>
            <a:rect l="l" t="t" r="r" b="b"/>
            <a:pathLst>
              <a:path w="432435" h="24764">
                <a:moveTo>
                  <a:pt x="432282" y="0"/>
                </a:moveTo>
                <a:lnTo>
                  <a:pt x="0" y="0"/>
                </a:lnTo>
                <a:lnTo>
                  <a:pt x="0" y="24447"/>
                </a:lnTo>
                <a:lnTo>
                  <a:pt x="432282" y="24447"/>
                </a:lnTo>
                <a:lnTo>
                  <a:pt x="432282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082673" y="1936357"/>
            <a:ext cx="514350" cy="517525"/>
            <a:chOff x="3028073" y="1936356"/>
            <a:chExt cx="514350" cy="517525"/>
          </a:xfrm>
        </p:grpSpPr>
        <p:sp>
          <p:nvSpPr>
            <p:cNvPr id="5" name="object 5"/>
            <p:cNvSpPr/>
            <p:nvPr/>
          </p:nvSpPr>
          <p:spPr>
            <a:xfrm>
              <a:off x="3504399" y="1942718"/>
              <a:ext cx="31750" cy="358140"/>
            </a:xfrm>
            <a:custGeom>
              <a:avLst/>
              <a:gdLst/>
              <a:ahLst/>
              <a:cxnLst/>
              <a:rect l="l" t="t" r="r" b="b"/>
              <a:pathLst>
                <a:path w="31750" h="358139">
                  <a:moveTo>
                    <a:pt x="31407" y="0"/>
                  </a:moveTo>
                  <a:lnTo>
                    <a:pt x="0" y="0"/>
                  </a:lnTo>
                  <a:lnTo>
                    <a:pt x="0" y="357936"/>
                  </a:lnTo>
                  <a:lnTo>
                    <a:pt x="31407" y="357936"/>
                  </a:lnTo>
                  <a:lnTo>
                    <a:pt x="3140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504399" y="1942706"/>
              <a:ext cx="31750" cy="358140"/>
            </a:xfrm>
            <a:custGeom>
              <a:avLst/>
              <a:gdLst/>
              <a:ahLst/>
              <a:cxnLst/>
              <a:rect l="l" t="t" r="r" b="b"/>
              <a:pathLst>
                <a:path w="31750" h="358139">
                  <a:moveTo>
                    <a:pt x="31407" y="357949"/>
                  </a:moveTo>
                  <a:lnTo>
                    <a:pt x="0" y="357949"/>
                  </a:lnTo>
                  <a:lnTo>
                    <a:pt x="0" y="0"/>
                  </a:lnTo>
                  <a:lnTo>
                    <a:pt x="31407" y="0"/>
                  </a:lnTo>
                  <a:lnTo>
                    <a:pt x="31407" y="35794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28073" y="1966810"/>
              <a:ext cx="508000" cy="12065"/>
            </a:xfrm>
            <a:custGeom>
              <a:avLst/>
              <a:gdLst/>
              <a:ahLst/>
              <a:cxnLst/>
              <a:rect l="l" t="t" r="r" b="b"/>
              <a:pathLst>
                <a:path w="508000" h="12064">
                  <a:moveTo>
                    <a:pt x="507492" y="0"/>
                  </a:moveTo>
                  <a:lnTo>
                    <a:pt x="0" y="0"/>
                  </a:lnTo>
                  <a:lnTo>
                    <a:pt x="0" y="11582"/>
                  </a:lnTo>
                  <a:lnTo>
                    <a:pt x="507492" y="11582"/>
                  </a:lnTo>
                  <a:lnTo>
                    <a:pt x="50749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52253" y="2324988"/>
              <a:ext cx="82880" cy="128587"/>
            </a:xfrm>
            <a:prstGeom prst="rect">
              <a:avLst/>
            </a:prstGeom>
          </p:spPr>
        </p:pic>
      </p:grpSp>
      <p:sp>
        <p:nvSpPr>
          <p:cNvPr id="9" name="object 9"/>
          <p:cNvSpPr/>
          <p:nvPr/>
        </p:nvSpPr>
        <p:spPr>
          <a:xfrm>
            <a:off x="8166036" y="2650489"/>
            <a:ext cx="1465580" cy="165100"/>
          </a:xfrm>
          <a:custGeom>
            <a:avLst/>
            <a:gdLst/>
            <a:ahLst/>
            <a:cxnLst/>
            <a:rect l="l" t="t" r="r" b="b"/>
            <a:pathLst>
              <a:path w="1465579" h="165100">
                <a:moveTo>
                  <a:pt x="1465503" y="7620"/>
                </a:moveTo>
                <a:lnTo>
                  <a:pt x="1456601" y="7620"/>
                </a:lnTo>
                <a:lnTo>
                  <a:pt x="1456601" y="6350"/>
                </a:lnTo>
                <a:lnTo>
                  <a:pt x="1456601" y="0"/>
                </a:lnTo>
                <a:lnTo>
                  <a:pt x="1455280" y="0"/>
                </a:lnTo>
                <a:lnTo>
                  <a:pt x="1455280" y="6350"/>
                </a:lnTo>
                <a:lnTo>
                  <a:pt x="1229220" y="6350"/>
                </a:lnTo>
                <a:lnTo>
                  <a:pt x="1229220" y="7620"/>
                </a:lnTo>
                <a:lnTo>
                  <a:pt x="424370" y="7620"/>
                </a:lnTo>
                <a:lnTo>
                  <a:pt x="424370" y="6350"/>
                </a:lnTo>
                <a:lnTo>
                  <a:pt x="424370" y="0"/>
                </a:lnTo>
                <a:lnTo>
                  <a:pt x="0" y="0"/>
                </a:lnTo>
                <a:lnTo>
                  <a:pt x="0" y="6350"/>
                </a:lnTo>
                <a:lnTo>
                  <a:pt x="0" y="7620"/>
                </a:lnTo>
                <a:lnTo>
                  <a:pt x="0" y="45605"/>
                </a:lnTo>
                <a:lnTo>
                  <a:pt x="0" y="165100"/>
                </a:lnTo>
                <a:lnTo>
                  <a:pt x="1465503" y="165100"/>
                </a:lnTo>
                <a:lnTo>
                  <a:pt x="1465503" y="45605"/>
                </a:lnTo>
                <a:lnTo>
                  <a:pt x="1465503" y="762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9395409" y="2275231"/>
            <a:ext cx="46990" cy="100965"/>
            <a:chOff x="4340809" y="2275230"/>
            <a:chExt cx="46990" cy="100965"/>
          </a:xfrm>
        </p:grpSpPr>
        <p:sp>
          <p:nvSpPr>
            <p:cNvPr id="11" name="object 11"/>
            <p:cNvSpPr/>
            <p:nvPr/>
          </p:nvSpPr>
          <p:spPr>
            <a:xfrm>
              <a:off x="4342637" y="2277046"/>
              <a:ext cx="43180" cy="97155"/>
            </a:xfrm>
            <a:custGeom>
              <a:avLst/>
              <a:gdLst/>
              <a:ahLst/>
              <a:cxnLst/>
              <a:rect l="l" t="t" r="r" b="b"/>
              <a:pathLst>
                <a:path w="43179" h="97155">
                  <a:moveTo>
                    <a:pt x="42735" y="0"/>
                  </a:moveTo>
                  <a:lnTo>
                    <a:pt x="0" y="0"/>
                  </a:lnTo>
                  <a:lnTo>
                    <a:pt x="0" y="97053"/>
                  </a:lnTo>
                  <a:lnTo>
                    <a:pt x="42735" y="97053"/>
                  </a:lnTo>
                  <a:lnTo>
                    <a:pt x="4273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342637" y="2277059"/>
              <a:ext cx="43180" cy="97155"/>
            </a:xfrm>
            <a:custGeom>
              <a:avLst/>
              <a:gdLst/>
              <a:ahLst/>
              <a:cxnLst/>
              <a:rect l="l" t="t" r="r" b="b"/>
              <a:pathLst>
                <a:path w="43179" h="97155">
                  <a:moveTo>
                    <a:pt x="42735" y="97040"/>
                  </a:moveTo>
                  <a:lnTo>
                    <a:pt x="0" y="97040"/>
                  </a:lnTo>
                  <a:lnTo>
                    <a:pt x="0" y="0"/>
                  </a:lnTo>
                  <a:lnTo>
                    <a:pt x="42735" y="0"/>
                  </a:lnTo>
                  <a:lnTo>
                    <a:pt x="42735" y="9704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9367113" y="1966811"/>
            <a:ext cx="255904" cy="109855"/>
            <a:chOff x="4312513" y="1966810"/>
            <a:chExt cx="255904" cy="109855"/>
          </a:xfrm>
        </p:grpSpPr>
        <p:sp>
          <p:nvSpPr>
            <p:cNvPr id="14" name="object 14"/>
            <p:cNvSpPr/>
            <p:nvPr/>
          </p:nvSpPr>
          <p:spPr>
            <a:xfrm>
              <a:off x="4334624" y="1966810"/>
              <a:ext cx="50800" cy="55244"/>
            </a:xfrm>
            <a:custGeom>
              <a:avLst/>
              <a:gdLst/>
              <a:ahLst/>
              <a:cxnLst/>
              <a:rect l="l" t="t" r="r" b="b"/>
              <a:pathLst>
                <a:path w="50800" h="55244">
                  <a:moveTo>
                    <a:pt x="50749" y="0"/>
                  </a:moveTo>
                  <a:lnTo>
                    <a:pt x="0" y="0"/>
                  </a:lnTo>
                  <a:lnTo>
                    <a:pt x="0" y="54952"/>
                  </a:lnTo>
                  <a:lnTo>
                    <a:pt x="50749" y="54952"/>
                  </a:lnTo>
                  <a:lnTo>
                    <a:pt x="5074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312513" y="2052281"/>
              <a:ext cx="255904" cy="24130"/>
            </a:xfrm>
            <a:custGeom>
              <a:avLst/>
              <a:gdLst/>
              <a:ahLst/>
              <a:cxnLst/>
              <a:rect l="l" t="t" r="r" b="b"/>
              <a:pathLst>
                <a:path w="255904" h="24130">
                  <a:moveTo>
                    <a:pt x="255524" y="0"/>
                  </a:moveTo>
                  <a:lnTo>
                    <a:pt x="13995" y="0"/>
                  </a:lnTo>
                  <a:lnTo>
                    <a:pt x="0" y="24041"/>
                  </a:lnTo>
                  <a:lnTo>
                    <a:pt x="255524" y="24041"/>
                  </a:lnTo>
                  <a:lnTo>
                    <a:pt x="25552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9189530" y="2428417"/>
            <a:ext cx="433705" cy="195580"/>
          </a:xfrm>
          <a:custGeom>
            <a:avLst/>
            <a:gdLst/>
            <a:ahLst/>
            <a:cxnLst/>
            <a:rect l="l" t="t" r="r" b="b"/>
            <a:pathLst>
              <a:path w="433704" h="195580">
                <a:moveTo>
                  <a:pt x="433578" y="0"/>
                </a:moveTo>
                <a:lnTo>
                  <a:pt x="0" y="0"/>
                </a:lnTo>
                <a:lnTo>
                  <a:pt x="0" y="42748"/>
                </a:lnTo>
                <a:lnTo>
                  <a:pt x="107721" y="42748"/>
                </a:lnTo>
                <a:lnTo>
                  <a:pt x="107518" y="66497"/>
                </a:lnTo>
                <a:lnTo>
                  <a:pt x="0" y="64998"/>
                </a:lnTo>
                <a:lnTo>
                  <a:pt x="0" y="194983"/>
                </a:lnTo>
                <a:lnTo>
                  <a:pt x="433578" y="194094"/>
                </a:lnTo>
                <a:lnTo>
                  <a:pt x="433578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8309407" y="1978394"/>
            <a:ext cx="280035" cy="659765"/>
            <a:chOff x="3254806" y="1978393"/>
            <a:chExt cx="280035" cy="659765"/>
          </a:xfrm>
        </p:grpSpPr>
        <p:sp>
          <p:nvSpPr>
            <p:cNvPr id="18" name="object 18"/>
            <p:cNvSpPr/>
            <p:nvPr/>
          </p:nvSpPr>
          <p:spPr>
            <a:xfrm>
              <a:off x="3375317" y="1978393"/>
              <a:ext cx="50800" cy="461009"/>
            </a:xfrm>
            <a:custGeom>
              <a:avLst/>
              <a:gdLst/>
              <a:ahLst/>
              <a:cxnLst/>
              <a:rect l="l" t="t" r="r" b="b"/>
              <a:pathLst>
                <a:path w="50800" h="461010">
                  <a:moveTo>
                    <a:pt x="50736" y="0"/>
                  </a:moveTo>
                  <a:lnTo>
                    <a:pt x="0" y="0"/>
                  </a:lnTo>
                  <a:lnTo>
                    <a:pt x="0" y="460743"/>
                  </a:lnTo>
                  <a:lnTo>
                    <a:pt x="50736" y="460743"/>
                  </a:lnTo>
                  <a:lnTo>
                    <a:pt x="5073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54806" y="2422080"/>
              <a:ext cx="280035" cy="215900"/>
            </a:xfrm>
            <a:custGeom>
              <a:avLst/>
              <a:gdLst/>
              <a:ahLst/>
              <a:cxnLst/>
              <a:rect l="l" t="t" r="r" b="b"/>
              <a:pathLst>
                <a:path w="280035" h="215900">
                  <a:moveTo>
                    <a:pt x="214566" y="0"/>
                  </a:moveTo>
                  <a:lnTo>
                    <a:pt x="0" y="736"/>
                  </a:lnTo>
                  <a:lnTo>
                    <a:pt x="0" y="168490"/>
                  </a:lnTo>
                  <a:lnTo>
                    <a:pt x="248399" y="167576"/>
                  </a:lnTo>
                  <a:lnTo>
                    <a:pt x="248399" y="214033"/>
                  </a:lnTo>
                  <a:lnTo>
                    <a:pt x="279565" y="215861"/>
                  </a:lnTo>
                  <a:lnTo>
                    <a:pt x="279565" y="69240"/>
                  </a:lnTo>
                  <a:lnTo>
                    <a:pt x="197637" y="69240"/>
                  </a:lnTo>
                  <a:lnTo>
                    <a:pt x="197637" y="29146"/>
                  </a:lnTo>
                  <a:lnTo>
                    <a:pt x="21456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9192273" y="2076323"/>
            <a:ext cx="430530" cy="201295"/>
          </a:xfrm>
          <a:custGeom>
            <a:avLst/>
            <a:gdLst/>
            <a:ahLst/>
            <a:cxnLst/>
            <a:rect l="l" t="t" r="r" b="b"/>
            <a:pathLst>
              <a:path w="430529" h="201294">
                <a:moveTo>
                  <a:pt x="430364" y="0"/>
                </a:moveTo>
                <a:lnTo>
                  <a:pt x="0" y="0"/>
                </a:lnTo>
                <a:lnTo>
                  <a:pt x="0" y="35623"/>
                </a:lnTo>
                <a:lnTo>
                  <a:pt x="0" y="201218"/>
                </a:lnTo>
                <a:lnTo>
                  <a:pt x="430364" y="201218"/>
                </a:lnTo>
                <a:lnTo>
                  <a:pt x="430364" y="35623"/>
                </a:lnTo>
                <a:lnTo>
                  <a:pt x="430364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" name="object 21"/>
          <p:cNvGrpSpPr/>
          <p:nvPr/>
        </p:nvGrpSpPr>
        <p:grpSpPr>
          <a:xfrm>
            <a:off x="8221130" y="1976095"/>
            <a:ext cx="89535" cy="659765"/>
            <a:chOff x="3166529" y="1976094"/>
            <a:chExt cx="89535" cy="659765"/>
          </a:xfrm>
        </p:grpSpPr>
        <p:sp>
          <p:nvSpPr>
            <p:cNvPr id="22" name="object 22"/>
            <p:cNvSpPr/>
            <p:nvPr/>
          </p:nvSpPr>
          <p:spPr>
            <a:xfrm>
              <a:off x="3203587" y="2419083"/>
              <a:ext cx="52705" cy="216535"/>
            </a:xfrm>
            <a:custGeom>
              <a:avLst/>
              <a:gdLst/>
              <a:ahLst/>
              <a:cxnLst/>
              <a:rect l="l" t="t" r="r" b="b"/>
              <a:pathLst>
                <a:path w="52704" h="216535">
                  <a:moveTo>
                    <a:pt x="49771" y="0"/>
                  </a:moveTo>
                  <a:lnTo>
                    <a:pt x="0" y="59054"/>
                  </a:lnTo>
                  <a:lnTo>
                    <a:pt x="774" y="216369"/>
                  </a:lnTo>
                  <a:lnTo>
                    <a:pt x="38163" y="216369"/>
                  </a:lnTo>
                  <a:lnTo>
                    <a:pt x="36868" y="169405"/>
                  </a:lnTo>
                  <a:lnTo>
                    <a:pt x="52412" y="169405"/>
                  </a:lnTo>
                  <a:lnTo>
                    <a:pt x="52412" y="3086"/>
                  </a:lnTo>
                  <a:lnTo>
                    <a:pt x="4977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169704" y="1979269"/>
              <a:ext cx="33020" cy="588010"/>
            </a:xfrm>
            <a:custGeom>
              <a:avLst/>
              <a:gdLst/>
              <a:ahLst/>
              <a:cxnLst/>
              <a:rect l="l" t="t" r="r" b="b"/>
              <a:pathLst>
                <a:path w="33019" h="588010">
                  <a:moveTo>
                    <a:pt x="31153" y="331203"/>
                  </a:moveTo>
                  <a:lnTo>
                    <a:pt x="27584" y="0"/>
                  </a:lnTo>
                  <a:lnTo>
                    <a:pt x="30594" y="331203"/>
                  </a:lnTo>
                  <a:lnTo>
                    <a:pt x="31153" y="331203"/>
                  </a:lnTo>
                  <a:close/>
                </a:path>
                <a:path w="33019" h="588010">
                  <a:moveTo>
                    <a:pt x="32931" y="587629"/>
                  </a:moveTo>
                  <a:lnTo>
                    <a:pt x="30594" y="331203"/>
                  </a:lnTo>
                  <a:lnTo>
                    <a:pt x="0" y="331203"/>
                  </a:lnTo>
                  <a:lnTo>
                    <a:pt x="0" y="587629"/>
                  </a:lnTo>
                  <a:lnTo>
                    <a:pt x="32931" y="58762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169704" y="1979269"/>
              <a:ext cx="33020" cy="588010"/>
            </a:xfrm>
            <a:custGeom>
              <a:avLst/>
              <a:gdLst/>
              <a:ahLst/>
              <a:cxnLst/>
              <a:rect l="l" t="t" r="r" b="b"/>
              <a:pathLst>
                <a:path w="33019" h="588010">
                  <a:moveTo>
                    <a:pt x="27584" y="0"/>
                  </a:moveTo>
                  <a:lnTo>
                    <a:pt x="32931" y="587629"/>
                  </a:lnTo>
                  <a:lnTo>
                    <a:pt x="0" y="587629"/>
                  </a:lnTo>
                  <a:lnTo>
                    <a:pt x="0" y="331203"/>
                  </a:lnTo>
                  <a:lnTo>
                    <a:pt x="31153" y="331203"/>
                  </a:lnTo>
                  <a:lnTo>
                    <a:pt x="27584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199714" y="2141588"/>
              <a:ext cx="32384" cy="339090"/>
            </a:xfrm>
            <a:custGeom>
              <a:avLst/>
              <a:gdLst/>
              <a:ahLst/>
              <a:cxnLst/>
              <a:rect l="l" t="t" r="r" b="b"/>
              <a:pathLst>
                <a:path w="32385" h="339089">
                  <a:moveTo>
                    <a:pt x="31826" y="0"/>
                  </a:moveTo>
                  <a:lnTo>
                    <a:pt x="0" y="0"/>
                  </a:lnTo>
                  <a:lnTo>
                    <a:pt x="0" y="131483"/>
                  </a:lnTo>
                  <a:lnTo>
                    <a:pt x="0" y="338759"/>
                  </a:lnTo>
                  <a:lnTo>
                    <a:pt x="31826" y="338759"/>
                  </a:lnTo>
                  <a:lnTo>
                    <a:pt x="31826" y="131483"/>
                  </a:lnTo>
                  <a:lnTo>
                    <a:pt x="3182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8081479" y="1990078"/>
            <a:ext cx="26034" cy="130175"/>
          </a:xfrm>
          <a:custGeom>
            <a:avLst/>
            <a:gdLst/>
            <a:ahLst/>
            <a:cxnLst/>
            <a:rect l="l" t="t" r="r" b="b"/>
            <a:pathLst>
              <a:path w="26035" h="130175">
                <a:moveTo>
                  <a:pt x="0" y="0"/>
                </a:moveTo>
                <a:lnTo>
                  <a:pt x="0" y="129870"/>
                </a:lnTo>
                <a:lnTo>
                  <a:pt x="25819" y="110083"/>
                </a:lnTo>
                <a:lnTo>
                  <a:pt x="25819" y="4343"/>
                </a:lnTo>
                <a:lnTo>
                  <a:pt x="0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8079193" y="2172855"/>
            <a:ext cx="38100" cy="377190"/>
            <a:chOff x="3024593" y="2172855"/>
            <a:chExt cx="38100" cy="377190"/>
          </a:xfrm>
        </p:grpSpPr>
        <p:sp>
          <p:nvSpPr>
            <p:cNvPr id="28" name="object 28"/>
            <p:cNvSpPr/>
            <p:nvPr/>
          </p:nvSpPr>
          <p:spPr>
            <a:xfrm>
              <a:off x="3026879" y="2175141"/>
              <a:ext cx="33020" cy="372745"/>
            </a:xfrm>
            <a:custGeom>
              <a:avLst/>
              <a:gdLst/>
              <a:ahLst/>
              <a:cxnLst/>
              <a:rect l="l" t="t" r="r" b="b"/>
              <a:pathLst>
                <a:path w="33019" h="372744">
                  <a:moveTo>
                    <a:pt x="32943" y="0"/>
                  </a:moveTo>
                  <a:lnTo>
                    <a:pt x="0" y="24942"/>
                  </a:lnTo>
                  <a:lnTo>
                    <a:pt x="1790" y="372173"/>
                  </a:lnTo>
                  <a:lnTo>
                    <a:pt x="32943" y="331216"/>
                  </a:lnTo>
                  <a:lnTo>
                    <a:pt x="3294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026879" y="2175141"/>
              <a:ext cx="33020" cy="372745"/>
            </a:xfrm>
            <a:custGeom>
              <a:avLst/>
              <a:gdLst/>
              <a:ahLst/>
              <a:cxnLst/>
              <a:rect l="l" t="t" r="r" b="b"/>
              <a:pathLst>
                <a:path w="33019" h="372744">
                  <a:moveTo>
                    <a:pt x="32943" y="331216"/>
                  </a:moveTo>
                  <a:lnTo>
                    <a:pt x="1790" y="372173"/>
                  </a:lnTo>
                  <a:lnTo>
                    <a:pt x="0" y="24942"/>
                  </a:lnTo>
                  <a:lnTo>
                    <a:pt x="32943" y="0"/>
                  </a:lnTo>
                  <a:lnTo>
                    <a:pt x="32943" y="3312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8226032" y="1978393"/>
            <a:ext cx="332105" cy="300990"/>
            <a:chOff x="3171431" y="1978393"/>
            <a:chExt cx="332105" cy="300990"/>
          </a:xfrm>
        </p:grpSpPr>
        <p:sp>
          <p:nvSpPr>
            <p:cNvPr id="31" name="object 31"/>
            <p:cNvSpPr/>
            <p:nvPr/>
          </p:nvSpPr>
          <p:spPr>
            <a:xfrm>
              <a:off x="3231667" y="2069198"/>
              <a:ext cx="271780" cy="10795"/>
            </a:xfrm>
            <a:custGeom>
              <a:avLst/>
              <a:gdLst/>
              <a:ahLst/>
              <a:cxnLst/>
              <a:rect l="l" t="t" r="r" b="b"/>
              <a:pathLst>
                <a:path w="271779" h="10794">
                  <a:moveTo>
                    <a:pt x="271538" y="0"/>
                  </a:moveTo>
                  <a:lnTo>
                    <a:pt x="11557" y="0"/>
                  </a:lnTo>
                  <a:lnTo>
                    <a:pt x="0" y="10680"/>
                  </a:lnTo>
                  <a:lnTo>
                    <a:pt x="271538" y="10680"/>
                  </a:lnTo>
                  <a:lnTo>
                    <a:pt x="27153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31146" y="2079879"/>
              <a:ext cx="272415" cy="193675"/>
            </a:xfrm>
            <a:custGeom>
              <a:avLst/>
              <a:gdLst/>
              <a:ahLst/>
              <a:cxnLst/>
              <a:rect l="l" t="t" r="r" b="b"/>
              <a:pathLst>
                <a:path w="272414" h="193675">
                  <a:moveTo>
                    <a:pt x="272059" y="0"/>
                  </a:moveTo>
                  <a:lnTo>
                    <a:pt x="0" y="0"/>
                  </a:lnTo>
                  <a:lnTo>
                    <a:pt x="0" y="193192"/>
                  </a:lnTo>
                  <a:lnTo>
                    <a:pt x="272059" y="193192"/>
                  </a:lnTo>
                  <a:lnTo>
                    <a:pt x="272059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171431" y="1978393"/>
              <a:ext cx="88265" cy="300990"/>
            </a:xfrm>
            <a:custGeom>
              <a:avLst/>
              <a:gdLst/>
              <a:ahLst/>
              <a:cxnLst/>
              <a:rect l="l" t="t" r="r" b="b"/>
              <a:pathLst>
                <a:path w="88264" h="300989">
                  <a:moveTo>
                    <a:pt x="29489" y="0"/>
                  </a:moveTo>
                  <a:lnTo>
                    <a:pt x="0" y="0"/>
                  </a:lnTo>
                  <a:lnTo>
                    <a:pt x="0" y="300926"/>
                  </a:lnTo>
                  <a:lnTo>
                    <a:pt x="29489" y="300926"/>
                  </a:lnTo>
                  <a:lnTo>
                    <a:pt x="29489" y="0"/>
                  </a:lnTo>
                  <a:close/>
                </a:path>
                <a:path w="88264" h="300989">
                  <a:moveTo>
                    <a:pt x="88011" y="178028"/>
                  </a:moveTo>
                  <a:lnTo>
                    <a:pt x="68795" y="177596"/>
                  </a:lnTo>
                  <a:lnTo>
                    <a:pt x="62153" y="183705"/>
                  </a:lnTo>
                  <a:lnTo>
                    <a:pt x="62153" y="205003"/>
                  </a:lnTo>
                  <a:lnTo>
                    <a:pt x="88011" y="178028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9439974" y="2278062"/>
            <a:ext cx="50165" cy="125730"/>
          </a:xfrm>
          <a:custGeom>
            <a:avLst/>
            <a:gdLst/>
            <a:ahLst/>
            <a:cxnLst/>
            <a:rect l="l" t="t" r="r" b="b"/>
            <a:pathLst>
              <a:path w="50164" h="125730">
                <a:moveTo>
                  <a:pt x="49860" y="0"/>
                </a:moveTo>
                <a:lnTo>
                  <a:pt x="0" y="0"/>
                </a:lnTo>
                <a:lnTo>
                  <a:pt x="0" y="125412"/>
                </a:lnTo>
                <a:lnTo>
                  <a:pt x="49860" y="125412"/>
                </a:lnTo>
                <a:lnTo>
                  <a:pt x="49860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439974" y="1967408"/>
            <a:ext cx="50165" cy="84455"/>
          </a:xfrm>
          <a:custGeom>
            <a:avLst/>
            <a:gdLst/>
            <a:ahLst/>
            <a:cxnLst/>
            <a:rect l="l" t="t" r="r" b="b"/>
            <a:pathLst>
              <a:path w="50164" h="84455">
                <a:moveTo>
                  <a:pt x="49860" y="0"/>
                </a:moveTo>
                <a:lnTo>
                  <a:pt x="0" y="0"/>
                </a:lnTo>
                <a:lnTo>
                  <a:pt x="0" y="83997"/>
                </a:lnTo>
                <a:lnTo>
                  <a:pt x="49860" y="83997"/>
                </a:lnTo>
                <a:lnTo>
                  <a:pt x="49860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8285176" y="2154136"/>
            <a:ext cx="33655" cy="65405"/>
            <a:chOff x="3230575" y="2154135"/>
            <a:chExt cx="33655" cy="65405"/>
          </a:xfrm>
        </p:grpSpPr>
        <p:sp>
          <p:nvSpPr>
            <p:cNvPr id="37" name="object 37"/>
            <p:cNvSpPr/>
            <p:nvPr/>
          </p:nvSpPr>
          <p:spPr>
            <a:xfrm>
              <a:off x="3232861" y="2156421"/>
              <a:ext cx="28575" cy="60960"/>
            </a:xfrm>
            <a:custGeom>
              <a:avLst/>
              <a:gdLst/>
              <a:ahLst/>
              <a:cxnLst/>
              <a:rect l="l" t="t" r="r" b="b"/>
              <a:pathLst>
                <a:path w="28575" h="60960">
                  <a:moveTo>
                    <a:pt x="28486" y="0"/>
                  </a:moveTo>
                  <a:lnTo>
                    <a:pt x="0" y="29375"/>
                  </a:lnTo>
                  <a:lnTo>
                    <a:pt x="0" y="60540"/>
                  </a:lnTo>
                  <a:lnTo>
                    <a:pt x="28486" y="31165"/>
                  </a:lnTo>
                  <a:lnTo>
                    <a:pt x="2848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232861" y="2156421"/>
              <a:ext cx="28575" cy="60960"/>
            </a:xfrm>
            <a:custGeom>
              <a:avLst/>
              <a:gdLst/>
              <a:ahLst/>
              <a:cxnLst/>
              <a:rect l="l" t="t" r="r" b="b"/>
              <a:pathLst>
                <a:path w="28575" h="60960">
                  <a:moveTo>
                    <a:pt x="0" y="60540"/>
                  </a:moveTo>
                  <a:lnTo>
                    <a:pt x="28486" y="31165"/>
                  </a:lnTo>
                  <a:lnTo>
                    <a:pt x="28486" y="0"/>
                  </a:lnTo>
                  <a:lnTo>
                    <a:pt x="0" y="293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8078458" y="2037969"/>
            <a:ext cx="146685" cy="161290"/>
            <a:chOff x="3023857" y="2037969"/>
            <a:chExt cx="146685" cy="161290"/>
          </a:xfrm>
        </p:grpSpPr>
        <p:sp>
          <p:nvSpPr>
            <p:cNvPr id="40" name="object 40"/>
            <p:cNvSpPr/>
            <p:nvPr/>
          </p:nvSpPr>
          <p:spPr>
            <a:xfrm>
              <a:off x="3026143" y="2075865"/>
              <a:ext cx="53975" cy="121285"/>
            </a:xfrm>
            <a:custGeom>
              <a:avLst/>
              <a:gdLst/>
              <a:ahLst/>
              <a:cxnLst/>
              <a:rect l="l" t="t" r="r" b="b"/>
              <a:pathLst>
                <a:path w="53975" h="121285">
                  <a:moveTo>
                    <a:pt x="53416" y="0"/>
                  </a:moveTo>
                  <a:lnTo>
                    <a:pt x="0" y="40957"/>
                  </a:lnTo>
                  <a:lnTo>
                    <a:pt x="0" y="121094"/>
                  </a:lnTo>
                  <a:lnTo>
                    <a:pt x="53416" y="81915"/>
                  </a:lnTo>
                  <a:lnTo>
                    <a:pt x="5341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026143" y="2075865"/>
              <a:ext cx="53975" cy="121285"/>
            </a:xfrm>
            <a:custGeom>
              <a:avLst/>
              <a:gdLst/>
              <a:ahLst/>
              <a:cxnLst/>
              <a:rect l="l" t="t" r="r" b="b"/>
              <a:pathLst>
                <a:path w="53975" h="121285">
                  <a:moveTo>
                    <a:pt x="0" y="121094"/>
                  </a:moveTo>
                  <a:lnTo>
                    <a:pt x="53416" y="81915"/>
                  </a:lnTo>
                  <a:lnTo>
                    <a:pt x="53416" y="0"/>
                  </a:lnTo>
                  <a:lnTo>
                    <a:pt x="0" y="40957"/>
                  </a:lnTo>
                  <a:lnTo>
                    <a:pt x="0" y="1210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112947" y="2040255"/>
              <a:ext cx="55244" cy="114935"/>
            </a:xfrm>
            <a:custGeom>
              <a:avLst/>
              <a:gdLst/>
              <a:ahLst/>
              <a:cxnLst/>
              <a:rect l="l" t="t" r="r" b="b"/>
              <a:pathLst>
                <a:path w="55244" h="114935">
                  <a:moveTo>
                    <a:pt x="54749" y="0"/>
                  </a:moveTo>
                  <a:lnTo>
                    <a:pt x="0" y="34721"/>
                  </a:lnTo>
                  <a:lnTo>
                    <a:pt x="0" y="114858"/>
                  </a:lnTo>
                  <a:lnTo>
                    <a:pt x="54749" y="78346"/>
                  </a:lnTo>
                  <a:lnTo>
                    <a:pt x="5474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112947" y="2040255"/>
              <a:ext cx="55244" cy="114935"/>
            </a:xfrm>
            <a:custGeom>
              <a:avLst/>
              <a:gdLst/>
              <a:ahLst/>
              <a:cxnLst/>
              <a:rect l="l" t="t" r="r" b="b"/>
              <a:pathLst>
                <a:path w="55244" h="114935">
                  <a:moveTo>
                    <a:pt x="0" y="114858"/>
                  </a:moveTo>
                  <a:lnTo>
                    <a:pt x="54749" y="78346"/>
                  </a:lnTo>
                  <a:lnTo>
                    <a:pt x="54749" y="0"/>
                  </a:lnTo>
                  <a:lnTo>
                    <a:pt x="0" y="34721"/>
                  </a:lnTo>
                  <a:lnTo>
                    <a:pt x="0" y="1148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8080984" y="2506357"/>
            <a:ext cx="86360" cy="436880"/>
            <a:chOff x="3026384" y="2506357"/>
            <a:chExt cx="86360" cy="436880"/>
          </a:xfrm>
        </p:grpSpPr>
        <p:sp>
          <p:nvSpPr>
            <p:cNvPr id="45" name="object 45"/>
            <p:cNvSpPr/>
            <p:nvPr/>
          </p:nvSpPr>
          <p:spPr>
            <a:xfrm>
              <a:off x="3053842" y="2508821"/>
              <a:ext cx="34290" cy="139700"/>
            </a:xfrm>
            <a:custGeom>
              <a:avLst/>
              <a:gdLst/>
              <a:ahLst/>
              <a:cxnLst/>
              <a:rect l="l" t="t" r="r" b="b"/>
              <a:pathLst>
                <a:path w="34289" h="139700">
                  <a:moveTo>
                    <a:pt x="33832" y="0"/>
                  </a:moveTo>
                  <a:lnTo>
                    <a:pt x="16916" y="17145"/>
                  </a:lnTo>
                  <a:lnTo>
                    <a:pt x="0" y="36322"/>
                  </a:lnTo>
                  <a:lnTo>
                    <a:pt x="1066" y="139103"/>
                  </a:lnTo>
                  <a:lnTo>
                    <a:pt x="33832" y="96354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029318" y="2506357"/>
              <a:ext cx="58419" cy="40640"/>
            </a:xfrm>
            <a:custGeom>
              <a:avLst/>
              <a:gdLst/>
              <a:ahLst/>
              <a:cxnLst/>
              <a:rect l="l" t="t" r="r" b="b"/>
              <a:pathLst>
                <a:path w="58419" h="40639">
                  <a:moveTo>
                    <a:pt x="58356" y="0"/>
                  </a:moveTo>
                  <a:lnTo>
                    <a:pt x="29857" y="0"/>
                  </a:lnTo>
                  <a:lnTo>
                    <a:pt x="0" y="40424"/>
                  </a:lnTo>
                  <a:lnTo>
                    <a:pt x="25920" y="40424"/>
                  </a:lnTo>
                  <a:lnTo>
                    <a:pt x="5835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26879" y="2674645"/>
              <a:ext cx="19050" cy="268605"/>
            </a:xfrm>
            <a:custGeom>
              <a:avLst/>
              <a:gdLst/>
              <a:ahLst/>
              <a:cxnLst/>
              <a:rect l="l" t="t" r="r" b="b"/>
              <a:pathLst>
                <a:path w="19050" h="268605">
                  <a:moveTo>
                    <a:pt x="18707" y="0"/>
                  </a:moveTo>
                  <a:lnTo>
                    <a:pt x="0" y="0"/>
                  </a:lnTo>
                  <a:lnTo>
                    <a:pt x="0" y="268224"/>
                  </a:lnTo>
                  <a:lnTo>
                    <a:pt x="18707" y="268224"/>
                  </a:lnTo>
                  <a:lnTo>
                    <a:pt x="18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45587" y="2661272"/>
              <a:ext cx="12700" cy="280670"/>
            </a:xfrm>
            <a:custGeom>
              <a:avLst/>
              <a:gdLst/>
              <a:ahLst/>
              <a:cxnLst/>
              <a:rect l="l" t="t" r="r" b="b"/>
              <a:pathLst>
                <a:path w="12700" h="280669">
                  <a:moveTo>
                    <a:pt x="12458" y="0"/>
                  </a:moveTo>
                  <a:lnTo>
                    <a:pt x="0" y="13373"/>
                  </a:lnTo>
                  <a:lnTo>
                    <a:pt x="863" y="280644"/>
                  </a:lnTo>
                  <a:lnTo>
                    <a:pt x="12458" y="267982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059252" y="2659481"/>
              <a:ext cx="43180" cy="268605"/>
            </a:xfrm>
            <a:custGeom>
              <a:avLst/>
              <a:gdLst/>
              <a:ahLst/>
              <a:cxnLst/>
              <a:rect l="l" t="t" r="r" b="b"/>
              <a:pathLst>
                <a:path w="43180" h="268605">
                  <a:moveTo>
                    <a:pt x="42722" y="0"/>
                  </a:moveTo>
                  <a:lnTo>
                    <a:pt x="0" y="0"/>
                  </a:lnTo>
                  <a:lnTo>
                    <a:pt x="0" y="267995"/>
                  </a:lnTo>
                  <a:lnTo>
                    <a:pt x="42722" y="267995"/>
                  </a:lnTo>
                  <a:lnTo>
                    <a:pt x="4272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28658" y="2547314"/>
              <a:ext cx="83820" cy="281940"/>
            </a:xfrm>
            <a:custGeom>
              <a:avLst/>
              <a:gdLst/>
              <a:ahLst/>
              <a:cxnLst/>
              <a:rect l="l" t="t" r="r" b="b"/>
              <a:pathLst>
                <a:path w="83819" h="281939">
                  <a:moveTo>
                    <a:pt x="25819" y="0"/>
                  </a:moveTo>
                  <a:lnTo>
                    <a:pt x="0" y="0"/>
                  </a:lnTo>
                  <a:lnTo>
                    <a:pt x="0" y="100609"/>
                  </a:lnTo>
                  <a:lnTo>
                    <a:pt x="25819" y="100609"/>
                  </a:lnTo>
                  <a:lnTo>
                    <a:pt x="25819" y="0"/>
                  </a:lnTo>
                  <a:close/>
                </a:path>
                <a:path w="83819" h="281939">
                  <a:moveTo>
                    <a:pt x="83680" y="267982"/>
                  </a:moveTo>
                  <a:lnTo>
                    <a:pt x="82778" y="103301"/>
                  </a:lnTo>
                  <a:lnTo>
                    <a:pt x="72110" y="113957"/>
                  </a:lnTo>
                  <a:lnTo>
                    <a:pt x="72961" y="281673"/>
                  </a:lnTo>
                  <a:lnTo>
                    <a:pt x="83680" y="267982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028670" y="2547315"/>
              <a:ext cx="26034" cy="100965"/>
            </a:xfrm>
            <a:custGeom>
              <a:avLst/>
              <a:gdLst/>
              <a:ahLst/>
              <a:cxnLst/>
              <a:rect l="l" t="t" r="r" b="b"/>
              <a:pathLst>
                <a:path w="26035" h="100964">
                  <a:moveTo>
                    <a:pt x="25806" y="100609"/>
                  </a:moveTo>
                  <a:lnTo>
                    <a:pt x="0" y="100609"/>
                  </a:lnTo>
                  <a:lnTo>
                    <a:pt x="0" y="0"/>
                  </a:lnTo>
                  <a:lnTo>
                    <a:pt x="25806" y="0"/>
                  </a:lnTo>
                  <a:lnTo>
                    <a:pt x="25806" y="1006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8081480" y="1413142"/>
            <a:ext cx="1548765" cy="1283335"/>
            <a:chOff x="3026879" y="1413141"/>
            <a:chExt cx="1548765" cy="1283335"/>
          </a:xfrm>
        </p:grpSpPr>
        <p:sp>
          <p:nvSpPr>
            <p:cNvPr id="53" name="object 53"/>
            <p:cNvSpPr/>
            <p:nvPr/>
          </p:nvSpPr>
          <p:spPr>
            <a:xfrm>
              <a:off x="3090545" y="1469567"/>
              <a:ext cx="1485265" cy="1226820"/>
            </a:xfrm>
            <a:custGeom>
              <a:avLst/>
              <a:gdLst/>
              <a:ahLst/>
              <a:cxnLst/>
              <a:rect l="l" t="t" r="r" b="b"/>
              <a:pathLst>
                <a:path w="1485264" h="1226820">
                  <a:moveTo>
                    <a:pt x="1485061" y="0"/>
                  </a:moveTo>
                  <a:lnTo>
                    <a:pt x="0" y="0"/>
                  </a:lnTo>
                  <a:lnTo>
                    <a:pt x="0" y="42735"/>
                  </a:lnTo>
                  <a:lnTo>
                    <a:pt x="445262" y="42735"/>
                  </a:lnTo>
                  <a:lnTo>
                    <a:pt x="445262" y="1226527"/>
                  </a:lnTo>
                  <a:lnTo>
                    <a:pt x="1047127" y="1226527"/>
                  </a:lnTo>
                  <a:lnTo>
                    <a:pt x="1047127" y="42735"/>
                  </a:lnTo>
                  <a:lnTo>
                    <a:pt x="1485061" y="42735"/>
                  </a:lnTo>
                  <a:lnTo>
                    <a:pt x="148506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026879" y="1413141"/>
              <a:ext cx="67310" cy="202565"/>
            </a:xfrm>
            <a:custGeom>
              <a:avLst/>
              <a:gdLst/>
              <a:ahLst/>
              <a:cxnLst/>
              <a:rect l="l" t="t" r="r" b="b"/>
              <a:pathLst>
                <a:path w="67310" h="202565">
                  <a:moveTo>
                    <a:pt x="66776" y="0"/>
                  </a:moveTo>
                  <a:lnTo>
                    <a:pt x="0" y="0"/>
                  </a:lnTo>
                  <a:lnTo>
                    <a:pt x="0" y="201980"/>
                  </a:lnTo>
                  <a:lnTo>
                    <a:pt x="66776" y="201980"/>
                  </a:lnTo>
                  <a:lnTo>
                    <a:pt x="6677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8227872" y="2950946"/>
            <a:ext cx="255904" cy="124460"/>
            <a:chOff x="3173272" y="2950946"/>
            <a:chExt cx="255904" cy="124460"/>
          </a:xfrm>
        </p:grpSpPr>
        <p:sp>
          <p:nvSpPr>
            <p:cNvPr id="56" name="object 56"/>
            <p:cNvSpPr/>
            <p:nvPr/>
          </p:nvSpPr>
          <p:spPr>
            <a:xfrm>
              <a:off x="3175558" y="2953232"/>
              <a:ext cx="251460" cy="120014"/>
            </a:xfrm>
            <a:custGeom>
              <a:avLst/>
              <a:gdLst/>
              <a:ahLst/>
              <a:cxnLst/>
              <a:rect l="l" t="t" r="r" b="b"/>
              <a:pathLst>
                <a:path w="251460" h="120014">
                  <a:moveTo>
                    <a:pt x="251079" y="0"/>
                  </a:moveTo>
                  <a:lnTo>
                    <a:pt x="199440" y="0"/>
                  </a:lnTo>
                  <a:lnTo>
                    <a:pt x="186080" y="3556"/>
                  </a:lnTo>
                  <a:lnTo>
                    <a:pt x="177190" y="15138"/>
                  </a:lnTo>
                  <a:lnTo>
                    <a:pt x="171475" y="19812"/>
                  </a:lnTo>
                  <a:lnTo>
                    <a:pt x="164261" y="23152"/>
                  </a:lnTo>
                  <a:lnTo>
                    <a:pt x="156387" y="25158"/>
                  </a:lnTo>
                  <a:lnTo>
                    <a:pt x="148691" y="25819"/>
                  </a:lnTo>
                  <a:lnTo>
                    <a:pt x="40957" y="25819"/>
                  </a:lnTo>
                  <a:lnTo>
                    <a:pt x="0" y="78346"/>
                  </a:lnTo>
                  <a:lnTo>
                    <a:pt x="1206" y="79743"/>
                  </a:lnTo>
                  <a:lnTo>
                    <a:pt x="1206" y="119837"/>
                  </a:lnTo>
                  <a:lnTo>
                    <a:pt x="37668" y="119837"/>
                  </a:lnTo>
                  <a:lnTo>
                    <a:pt x="37668" y="110363"/>
                  </a:lnTo>
                  <a:lnTo>
                    <a:pt x="41236" y="105321"/>
                  </a:lnTo>
                  <a:lnTo>
                    <a:pt x="47244" y="101790"/>
                  </a:lnTo>
                  <a:lnTo>
                    <a:pt x="54317" y="100609"/>
                  </a:lnTo>
                  <a:lnTo>
                    <a:pt x="148691" y="100609"/>
                  </a:lnTo>
                  <a:lnTo>
                    <a:pt x="156095" y="100507"/>
                  </a:lnTo>
                  <a:lnTo>
                    <a:pt x="191427" y="74790"/>
                  </a:lnTo>
                  <a:lnTo>
                    <a:pt x="194995" y="66789"/>
                  </a:lnTo>
                  <a:lnTo>
                    <a:pt x="199440" y="69456"/>
                  </a:lnTo>
                  <a:lnTo>
                    <a:pt x="251079" y="69456"/>
                  </a:lnTo>
                  <a:lnTo>
                    <a:pt x="251079" y="66789"/>
                  </a:lnTo>
                  <a:lnTo>
                    <a:pt x="25107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175558" y="2953232"/>
              <a:ext cx="251460" cy="120014"/>
            </a:xfrm>
            <a:custGeom>
              <a:avLst/>
              <a:gdLst/>
              <a:ahLst/>
              <a:cxnLst/>
              <a:rect l="l" t="t" r="r" b="b"/>
              <a:pathLst>
                <a:path w="251460" h="120014">
                  <a:moveTo>
                    <a:pt x="0" y="78346"/>
                  </a:moveTo>
                  <a:lnTo>
                    <a:pt x="40957" y="25819"/>
                  </a:lnTo>
                  <a:lnTo>
                    <a:pt x="148691" y="25819"/>
                  </a:lnTo>
                  <a:lnTo>
                    <a:pt x="156396" y="25150"/>
                  </a:lnTo>
                  <a:lnTo>
                    <a:pt x="164269" y="23145"/>
                  </a:lnTo>
                  <a:lnTo>
                    <a:pt x="171478" y="19807"/>
                  </a:lnTo>
                  <a:lnTo>
                    <a:pt x="177190" y="15138"/>
                  </a:lnTo>
                  <a:lnTo>
                    <a:pt x="186080" y="3555"/>
                  </a:lnTo>
                  <a:lnTo>
                    <a:pt x="199440" y="0"/>
                  </a:lnTo>
                  <a:lnTo>
                    <a:pt x="206565" y="0"/>
                  </a:lnTo>
                  <a:lnTo>
                    <a:pt x="251079" y="0"/>
                  </a:lnTo>
                  <a:lnTo>
                    <a:pt x="251079" y="69456"/>
                  </a:lnTo>
                  <a:lnTo>
                    <a:pt x="206565" y="69456"/>
                  </a:lnTo>
                  <a:lnTo>
                    <a:pt x="199440" y="69456"/>
                  </a:lnTo>
                  <a:lnTo>
                    <a:pt x="194995" y="66789"/>
                  </a:lnTo>
                  <a:lnTo>
                    <a:pt x="169592" y="97609"/>
                  </a:lnTo>
                  <a:lnTo>
                    <a:pt x="148691" y="100609"/>
                  </a:lnTo>
                  <a:lnTo>
                    <a:pt x="54317" y="100609"/>
                  </a:lnTo>
                  <a:lnTo>
                    <a:pt x="47248" y="101787"/>
                  </a:lnTo>
                  <a:lnTo>
                    <a:pt x="41241" y="105319"/>
                  </a:lnTo>
                  <a:lnTo>
                    <a:pt x="37071" y="111201"/>
                  </a:lnTo>
                  <a:lnTo>
                    <a:pt x="35509" y="1194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9557423" y="1272743"/>
            <a:ext cx="121920" cy="1808480"/>
            <a:chOff x="4502823" y="1272743"/>
            <a:chExt cx="121920" cy="1808480"/>
          </a:xfrm>
        </p:grpSpPr>
        <p:pic>
          <p:nvPicPr>
            <p:cNvPr id="59" name="object 5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02823" y="2945625"/>
              <a:ext cx="66890" cy="80302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568037" y="1272743"/>
              <a:ext cx="56515" cy="1808480"/>
            </a:xfrm>
            <a:custGeom>
              <a:avLst/>
              <a:gdLst/>
              <a:ahLst/>
              <a:cxnLst/>
              <a:rect l="l" t="t" r="r" b="b"/>
              <a:pathLst>
                <a:path w="56514" h="1808480">
                  <a:moveTo>
                    <a:pt x="47777" y="0"/>
                  </a:moveTo>
                  <a:lnTo>
                    <a:pt x="46215" y="1397"/>
                  </a:lnTo>
                  <a:lnTo>
                    <a:pt x="36195" y="2260"/>
                  </a:lnTo>
                  <a:lnTo>
                    <a:pt x="33566" y="0"/>
                  </a:lnTo>
                  <a:lnTo>
                    <a:pt x="30924" y="1397"/>
                  </a:lnTo>
                  <a:lnTo>
                    <a:pt x="24815" y="1917"/>
                  </a:lnTo>
                  <a:lnTo>
                    <a:pt x="22072" y="4191"/>
                  </a:lnTo>
                  <a:lnTo>
                    <a:pt x="20421" y="1587"/>
                  </a:lnTo>
                  <a:lnTo>
                    <a:pt x="17564" y="1397"/>
                  </a:lnTo>
                  <a:lnTo>
                    <a:pt x="11341" y="0"/>
                  </a:lnTo>
                  <a:lnTo>
                    <a:pt x="4521" y="3009"/>
                  </a:lnTo>
                  <a:lnTo>
                    <a:pt x="0" y="3124"/>
                  </a:lnTo>
                  <a:lnTo>
                    <a:pt x="0" y="1800796"/>
                  </a:lnTo>
                  <a:lnTo>
                    <a:pt x="56083" y="1807933"/>
                  </a:lnTo>
                  <a:lnTo>
                    <a:pt x="56083" y="1777"/>
                  </a:lnTo>
                  <a:lnTo>
                    <a:pt x="49568" y="1930"/>
                  </a:lnTo>
                  <a:lnTo>
                    <a:pt x="4777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8025385" y="1294727"/>
            <a:ext cx="56515" cy="1779905"/>
          </a:xfrm>
          <a:custGeom>
            <a:avLst/>
            <a:gdLst/>
            <a:ahLst/>
            <a:cxnLst/>
            <a:rect l="l" t="t" r="r" b="b"/>
            <a:pathLst>
              <a:path w="56514" h="1779905">
                <a:moveTo>
                  <a:pt x="56095" y="0"/>
                </a:moveTo>
                <a:lnTo>
                  <a:pt x="0" y="0"/>
                </a:lnTo>
                <a:lnTo>
                  <a:pt x="0" y="118427"/>
                </a:lnTo>
                <a:lnTo>
                  <a:pt x="0" y="1779574"/>
                </a:lnTo>
                <a:lnTo>
                  <a:pt x="56095" y="1779574"/>
                </a:lnTo>
                <a:lnTo>
                  <a:pt x="56095" y="118427"/>
                </a:lnTo>
                <a:lnTo>
                  <a:pt x="5609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" name="object 62"/>
          <p:cNvGrpSpPr/>
          <p:nvPr/>
        </p:nvGrpSpPr>
        <p:grpSpPr>
          <a:xfrm>
            <a:off x="8643278" y="2451150"/>
            <a:ext cx="494665" cy="248920"/>
            <a:chOff x="3588677" y="2451150"/>
            <a:chExt cx="494665" cy="248920"/>
          </a:xfrm>
        </p:grpSpPr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46016" y="2451150"/>
              <a:ext cx="136791" cy="248399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3765854" y="2584703"/>
              <a:ext cx="136525" cy="114300"/>
            </a:xfrm>
            <a:custGeom>
              <a:avLst/>
              <a:gdLst/>
              <a:ahLst/>
              <a:cxnLst/>
              <a:rect l="l" t="t" r="r" b="b"/>
              <a:pathLst>
                <a:path w="136525" h="114300">
                  <a:moveTo>
                    <a:pt x="136220" y="0"/>
                  </a:moveTo>
                  <a:lnTo>
                    <a:pt x="0" y="0"/>
                  </a:lnTo>
                  <a:lnTo>
                    <a:pt x="0" y="113944"/>
                  </a:lnTo>
                  <a:lnTo>
                    <a:pt x="136220" y="113944"/>
                  </a:lnTo>
                  <a:lnTo>
                    <a:pt x="13622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88677" y="2586481"/>
              <a:ext cx="134175" cy="113068"/>
            </a:xfrm>
            <a:prstGeom prst="rect">
              <a:avLst/>
            </a:prstGeom>
          </p:spPr>
        </p:pic>
      </p:grpSp>
      <p:grpSp>
        <p:nvGrpSpPr>
          <p:cNvPr id="66" name="object 66"/>
          <p:cNvGrpSpPr/>
          <p:nvPr/>
        </p:nvGrpSpPr>
        <p:grpSpPr>
          <a:xfrm>
            <a:off x="8816924" y="1607515"/>
            <a:ext cx="314960" cy="261620"/>
            <a:chOff x="3762324" y="1607515"/>
            <a:chExt cx="314960" cy="261620"/>
          </a:xfrm>
        </p:grpSpPr>
        <p:sp>
          <p:nvSpPr>
            <p:cNvPr id="67" name="object 67"/>
            <p:cNvSpPr/>
            <p:nvPr/>
          </p:nvSpPr>
          <p:spPr>
            <a:xfrm>
              <a:off x="3882517" y="1609801"/>
              <a:ext cx="15240" cy="59055"/>
            </a:xfrm>
            <a:custGeom>
              <a:avLst/>
              <a:gdLst/>
              <a:ahLst/>
              <a:cxnLst/>
              <a:rect l="l" t="t" r="r" b="b"/>
              <a:pathLst>
                <a:path w="15239" h="59055">
                  <a:moveTo>
                    <a:pt x="15100" y="58750"/>
                  </a:moveTo>
                  <a:lnTo>
                    <a:pt x="0" y="58750"/>
                  </a:lnTo>
                  <a:lnTo>
                    <a:pt x="0" y="0"/>
                  </a:lnTo>
                  <a:lnTo>
                    <a:pt x="15100" y="0"/>
                  </a:lnTo>
                  <a:lnTo>
                    <a:pt x="15100" y="5875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762324" y="1609800"/>
              <a:ext cx="314960" cy="259079"/>
            </a:xfrm>
            <a:custGeom>
              <a:avLst/>
              <a:gdLst/>
              <a:ahLst/>
              <a:cxnLst/>
              <a:rect l="l" t="t" r="r" b="b"/>
              <a:pathLst>
                <a:path w="314960" h="259080">
                  <a:moveTo>
                    <a:pt x="135293" y="58750"/>
                  </a:moveTo>
                  <a:lnTo>
                    <a:pt x="119265" y="57492"/>
                  </a:lnTo>
                  <a:lnTo>
                    <a:pt x="119265" y="0"/>
                  </a:lnTo>
                  <a:lnTo>
                    <a:pt x="15570" y="0"/>
                  </a:lnTo>
                  <a:lnTo>
                    <a:pt x="15570" y="58013"/>
                  </a:lnTo>
                  <a:lnTo>
                    <a:pt x="0" y="58013"/>
                  </a:lnTo>
                  <a:lnTo>
                    <a:pt x="0" y="185559"/>
                  </a:lnTo>
                  <a:lnTo>
                    <a:pt x="4330" y="192112"/>
                  </a:lnTo>
                  <a:lnTo>
                    <a:pt x="7912" y="194995"/>
                  </a:lnTo>
                  <a:lnTo>
                    <a:pt x="9474" y="195821"/>
                  </a:lnTo>
                  <a:lnTo>
                    <a:pt x="12217" y="196545"/>
                  </a:lnTo>
                  <a:lnTo>
                    <a:pt x="14655" y="196532"/>
                  </a:lnTo>
                  <a:lnTo>
                    <a:pt x="17119" y="197497"/>
                  </a:lnTo>
                  <a:lnTo>
                    <a:pt x="16725" y="203365"/>
                  </a:lnTo>
                  <a:lnTo>
                    <a:pt x="9347" y="207060"/>
                  </a:lnTo>
                  <a:lnTo>
                    <a:pt x="8864" y="216344"/>
                  </a:lnTo>
                  <a:lnTo>
                    <a:pt x="35394" y="216344"/>
                  </a:lnTo>
                  <a:lnTo>
                    <a:pt x="97294" y="215900"/>
                  </a:lnTo>
                  <a:lnTo>
                    <a:pt x="104101" y="204317"/>
                  </a:lnTo>
                  <a:lnTo>
                    <a:pt x="119265" y="205981"/>
                  </a:lnTo>
                  <a:lnTo>
                    <a:pt x="120472" y="201574"/>
                  </a:lnTo>
                  <a:lnTo>
                    <a:pt x="128371" y="195707"/>
                  </a:lnTo>
                  <a:lnTo>
                    <a:pt x="133845" y="186753"/>
                  </a:lnTo>
                  <a:lnTo>
                    <a:pt x="135293" y="58750"/>
                  </a:lnTo>
                  <a:close/>
                </a:path>
                <a:path w="314960" h="259080">
                  <a:moveTo>
                    <a:pt x="314591" y="58750"/>
                  </a:moveTo>
                  <a:lnTo>
                    <a:pt x="284378" y="58750"/>
                  </a:lnTo>
                  <a:lnTo>
                    <a:pt x="284378" y="1765"/>
                  </a:lnTo>
                  <a:lnTo>
                    <a:pt x="175806" y="1765"/>
                  </a:lnTo>
                  <a:lnTo>
                    <a:pt x="175806" y="214591"/>
                  </a:lnTo>
                  <a:lnTo>
                    <a:pt x="232079" y="215188"/>
                  </a:lnTo>
                  <a:lnTo>
                    <a:pt x="243535" y="215671"/>
                  </a:lnTo>
                  <a:lnTo>
                    <a:pt x="249478" y="203733"/>
                  </a:lnTo>
                  <a:lnTo>
                    <a:pt x="261721" y="205384"/>
                  </a:lnTo>
                  <a:lnTo>
                    <a:pt x="262775" y="259041"/>
                  </a:lnTo>
                  <a:lnTo>
                    <a:pt x="313791" y="196545"/>
                  </a:lnTo>
                  <a:lnTo>
                    <a:pt x="314591" y="5875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9" name="object 6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636152" y="1611567"/>
            <a:ext cx="130886" cy="221691"/>
          </a:xfrm>
          <a:prstGeom prst="rect">
            <a:avLst/>
          </a:prstGeom>
        </p:spPr>
      </p:pic>
      <p:sp>
        <p:nvSpPr>
          <p:cNvPr id="70" name="object 70"/>
          <p:cNvSpPr/>
          <p:nvPr/>
        </p:nvSpPr>
        <p:spPr>
          <a:xfrm>
            <a:off x="9679928" y="1385531"/>
            <a:ext cx="51435" cy="2139950"/>
          </a:xfrm>
          <a:custGeom>
            <a:avLst/>
            <a:gdLst/>
            <a:ahLst/>
            <a:cxnLst/>
            <a:rect l="l" t="t" r="r" b="b"/>
            <a:pathLst>
              <a:path w="51435" h="2139950">
                <a:moveTo>
                  <a:pt x="51041" y="0"/>
                </a:moveTo>
                <a:lnTo>
                  <a:pt x="0" y="0"/>
                </a:lnTo>
                <a:lnTo>
                  <a:pt x="0" y="2139353"/>
                </a:lnTo>
                <a:lnTo>
                  <a:pt x="51041" y="2139353"/>
                </a:lnTo>
                <a:lnTo>
                  <a:pt x="51041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7970432" y="1269885"/>
            <a:ext cx="1762125" cy="2258060"/>
            <a:chOff x="2915831" y="1269885"/>
            <a:chExt cx="1762125" cy="2258060"/>
          </a:xfrm>
        </p:grpSpPr>
        <p:sp>
          <p:nvSpPr>
            <p:cNvPr id="72" name="object 72"/>
            <p:cNvSpPr/>
            <p:nvPr/>
          </p:nvSpPr>
          <p:spPr>
            <a:xfrm>
              <a:off x="2919311" y="1413153"/>
              <a:ext cx="1706245" cy="2112010"/>
            </a:xfrm>
            <a:custGeom>
              <a:avLst/>
              <a:gdLst/>
              <a:ahLst/>
              <a:cxnLst/>
              <a:rect l="l" t="t" r="r" b="b"/>
              <a:pathLst>
                <a:path w="1706245" h="2112010">
                  <a:moveTo>
                    <a:pt x="1706016" y="1661147"/>
                  </a:moveTo>
                  <a:lnTo>
                    <a:pt x="52666" y="1661147"/>
                  </a:lnTo>
                  <a:lnTo>
                    <a:pt x="52666" y="0"/>
                  </a:lnTo>
                  <a:lnTo>
                    <a:pt x="0" y="0"/>
                  </a:lnTo>
                  <a:lnTo>
                    <a:pt x="0" y="2111730"/>
                  </a:lnTo>
                  <a:lnTo>
                    <a:pt x="52666" y="2111730"/>
                  </a:lnTo>
                  <a:lnTo>
                    <a:pt x="52666" y="2007552"/>
                  </a:lnTo>
                  <a:lnTo>
                    <a:pt x="1706016" y="2007552"/>
                  </a:lnTo>
                  <a:lnTo>
                    <a:pt x="1706016" y="1661147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999547" y="1816341"/>
              <a:ext cx="24765" cy="762000"/>
            </a:xfrm>
            <a:custGeom>
              <a:avLst/>
              <a:gdLst/>
              <a:ahLst/>
              <a:cxnLst/>
              <a:rect l="l" t="t" r="r" b="b"/>
              <a:pathLst>
                <a:path w="24764" h="762000">
                  <a:moveTo>
                    <a:pt x="24498" y="0"/>
                  </a:moveTo>
                  <a:lnTo>
                    <a:pt x="0" y="48983"/>
                  </a:lnTo>
                  <a:lnTo>
                    <a:pt x="2374" y="761746"/>
                  </a:lnTo>
                  <a:lnTo>
                    <a:pt x="24498" y="692683"/>
                  </a:lnTo>
                  <a:lnTo>
                    <a:pt x="2449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895801" y="1824570"/>
              <a:ext cx="109220" cy="22225"/>
            </a:xfrm>
            <a:custGeom>
              <a:avLst/>
              <a:gdLst/>
              <a:ahLst/>
              <a:cxnLst/>
              <a:rect l="l" t="t" r="r" b="b"/>
              <a:pathLst>
                <a:path w="109220" h="22225">
                  <a:moveTo>
                    <a:pt x="11595" y="0"/>
                  </a:moveTo>
                  <a:lnTo>
                    <a:pt x="0" y="22034"/>
                  </a:lnTo>
                  <a:lnTo>
                    <a:pt x="97891" y="22034"/>
                  </a:lnTo>
                  <a:lnTo>
                    <a:pt x="108635" y="1244"/>
                  </a:lnTo>
                  <a:lnTo>
                    <a:pt x="11595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895801" y="1824570"/>
              <a:ext cx="109220" cy="22225"/>
            </a:xfrm>
            <a:custGeom>
              <a:avLst/>
              <a:gdLst/>
              <a:ahLst/>
              <a:cxnLst/>
              <a:rect l="l" t="t" r="r" b="b"/>
              <a:pathLst>
                <a:path w="109220" h="22225">
                  <a:moveTo>
                    <a:pt x="97891" y="22034"/>
                  </a:moveTo>
                  <a:lnTo>
                    <a:pt x="0" y="22034"/>
                  </a:lnTo>
                  <a:lnTo>
                    <a:pt x="11595" y="0"/>
                  </a:lnTo>
                  <a:lnTo>
                    <a:pt x="108635" y="1244"/>
                  </a:lnTo>
                  <a:lnTo>
                    <a:pt x="97891" y="22034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619982" y="1818766"/>
              <a:ext cx="282575" cy="28575"/>
            </a:xfrm>
            <a:custGeom>
              <a:avLst/>
              <a:gdLst/>
              <a:ahLst/>
              <a:cxnLst/>
              <a:rect l="l" t="t" r="r" b="b"/>
              <a:pathLst>
                <a:path w="282575" h="28575">
                  <a:moveTo>
                    <a:pt x="103263" y="6705"/>
                  </a:moveTo>
                  <a:lnTo>
                    <a:pt x="19215" y="6705"/>
                  </a:lnTo>
                  <a:lnTo>
                    <a:pt x="0" y="28067"/>
                  </a:lnTo>
                  <a:lnTo>
                    <a:pt x="86614" y="27520"/>
                  </a:lnTo>
                  <a:lnTo>
                    <a:pt x="103263" y="6705"/>
                  </a:lnTo>
                  <a:close/>
                </a:path>
                <a:path w="282575" h="28575">
                  <a:moveTo>
                    <a:pt x="237998" y="6921"/>
                  </a:moveTo>
                  <a:lnTo>
                    <a:pt x="150901" y="6921"/>
                  </a:lnTo>
                  <a:lnTo>
                    <a:pt x="135610" y="28067"/>
                  </a:lnTo>
                  <a:lnTo>
                    <a:pt x="223913" y="28295"/>
                  </a:lnTo>
                  <a:lnTo>
                    <a:pt x="237998" y="6921"/>
                  </a:lnTo>
                  <a:close/>
                </a:path>
                <a:path w="282575" h="28575">
                  <a:moveTo>
                    <a:pt x="257365" y="14706"/>
                  </a:moveTo>
                  <a:lnTo>
                    <a:pt x="256882" y="114"/>
                  </a:lnTo>
                  <a:lnTo>
                    <a:pt x="238721" y="27584"/>
                  </a:lnTo>
                  <a:lnTo>
                    <a:pt x="248640" y="27584"/>
                  </a:lnTo>
                  <a:lnTo>
                    <a:pt x="257365" y="14706"/>
                  </a:lnTo>
                  <a:close/>
                </a:path>
                <a:path w="282575" h="28575">
                  <a:moveTo>
                    <a:pt x="282079" y="13906"/>
                  </a:moveTo>
                  <a:lnTo>
                    <a:pt x="281025" y="0"/>
                  </a:lnTo>
                  <a:lnTo>
                    <a:pt x="263575" y="27838"/>
                  </a:lnTo>
                  <a:lnTo>
                    <a:pt x="273608" y="27838"/>
                  </a:lnTo>
                  <a:lnTo>
                    <a:pt x="282079" y="13906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918117" y="1385519"/>
              <a:ext cx="1757680" cy="2139950"/>
            </a:xfrm>
            <a:custGeom>
              <a:avLst/>
              <a:gdLst/>
              <a:ahLst/>
              <a:cxnLst/>
              <a:rect l="l" t="t" r="r" b="b"/>
              <a:pathLst>
                <a:path w="1757679" h="2139950">
                  <a:moveTo>
                    <a:pt x="0" y="27101"/>
                  </a:moveTo>
                  <a:lnTo>
                    <a:pt x="0" y="2139746"/>
                  </a:lnTo>
                  <a:lnTo>
                    <a:pt x="1757057" y="2139746"/>
                  </a:lnTo>
                  <a:lnTo>
                    <a:pt x="175705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572764" y="1865629"/>
              <a:ext cx="426084" cy="718820"/>
            </a:xfrm>
            <a:custGeom>
              <a:avLst/>
              <a:gdLst/>
              <a:ahLst/>
              <a:cxnLst/>
              <a:rect l="l" t="t" r="r" b="b"/>
              <a:pathLst>
                <a:path w="426085" h="718819">
                  <a:moveTo>
                    <a:pt x="425792" y="0"/>
                  </a:moveTo>
                  <a:lnTo>
                    <a:pt x="4660" y="0"/>
                  </a:lnTo>
                  <a:lnTo>
                    <a:pt x="4660" y="251460"/>
                  </a:lnTo>
                  <a:lnTo>
                    <a:pt x="2654" y="251460"/>
                  </a:lnTo>
                  <a:lnTo>
                    <a:pt x="2654" y="257810"/>
                  </a:lnTo>
                  <a:lnTo>
                    <a:pt x="0" y="257810"/>
                  </a:lnTo>
                  <a:lnTo>
                    <a:pt x="0" y="513080"/>
                  </a:lnTo>
                  <a:lnTo>
                    <a:pt x="2705" y="513080"/>
                  </a:lnTo>
                  <a:lnTo>
                    <a:pt x="2705" y="516890"/>
                  </a:lnTo>
                  <a:lnTo>
                    <a:pt x="4241" y="516890"/>
                  </a:lnTo>
                  <a:lnTo>
                    <a:pt x="4241" y="524510"/>
                  </a:lnTo>
                  <a:lnTo>
                    <a:pt x="4241" y="718820"/>
                  </a:lnTo>
                  <a:lnTo>
                    <a:pt x="425792" y="718820"/>
                  </a:lnTo>
                  <a:lnTo>
                    <a:pt x="425792" y="251460"/>
                  </a:lnTo>
                  <a:lnTo>
                    <a:pt x="425792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970784" y="1274140"/>
              <a:ext cx="1653539" cy="2251075"/>
            </a:xfrm>
            <a:custGeom>
              <a:avLst/>
              <a:gdLst/>
              <a:ahLst/>
              <a:cxnLst/>
              <a:rect l="l" t="t" r="r" b="b"/>
              <a:pathLst>
                <a:path w="1653539" h="2251075">
                  <a:moveTo>
                    <a:pt x="1653336" y="0"/>
                  </a:moveTo>
                  <a:lnTo>
                    <a:pt x="1653336" y="2250744"/>
                  </a:lnTo>
                </a:path>
                <a:path w="1653539" h="2251075">
                  <a:moveTo>
                    <a:pt x="0" y="23139"/>
                  </a:moveTo>
                  <a:lnTo>
                    <a:pt x="0" y="22507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970784" y="3420706"/>
              <a:ext cx="1653539" cy="104775"/>
            </a:xfrm>
            <a:custGeom>
              <a:avLst/>
              <a:gdLst/>
              <a:ahLst/>
              <a:cxnLst/>
              <a:rect l="l" t="t" r="r" b="b"/>
              <a:pathLst>
                <a:path w="1653539" h="104775">
                  <a:moveTo>
                    <a:pt x="1653336" y="0"/>
                  </a:moveTo>
                  <a:lnTo>
                    <a:pt x="0" y="0"/>
                  </a:lnTo>
                  <a:lnTo>
                    <a:pt x="0" y="104178"/>
                  </a:lnTo>
                  <a:lnTo>
                    <a:pt x="1653336" y="104178"/>
                  </a:lnTo>
                  <a:lnTo>
                    <a:pt x="165333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281348" y="3093948"/>
              <a:ext cx="275590" cy="306705"/>
            </a:xfrm>
            <a:custGeom>
              <a:avLst/>
              <a:gdLst/>
              <a:ahLst/>
              <a:cxnLst/>
              <a:rect l="l" t="t" r="r" b="b"/>
              <a:pathLst>
                <a:path w="275589" h="306704">
                  <a:moveTo>
                    <a:pt x="22250" y="284924"/>
                  </a:moveTo>
                  <a:lnTo>
                    <a:pt x="0" y="284924"/>
                  </a:lnTo>
                  <a:lnTo>
                    <a:pt x="0" y="306285"/>
                  </a:lnTo>
                  <a:lnTo>
                    <a:pt x="22250" y="306285"/>
                  </a:lnTo>
                  <a:lnTo>
                    <a:pt x="22250" y="284924"/>
                  </a:lnTo>
                  <a:close/>
                </a:path>
                <a:path w="275589" h="306704">
                  <a:moveTo>
                    <a:pt x="22250" y="256438"/>
                  </a:moveTo>
                  <a:lnTo>
                    <a:pt x="0" y="256438"/>
                  </a:lnTo>
                  <a:lnTo>
                    <a:pt x="0" y="277787"/>
                  </a:lnTo>
                  <a:lnTo>
                    <a:pt x="22250" y="277787"/>
                  </a:lnTo>
                  <a:lnTo>
                    <a:pt x="22250" y="256438"/>
                  </a:lnTo>
                  <a:close/>
                </a:path>
                <a:path w="275589" h="306704">
                  <a:moveTo>
                    <a:pt x="22250" y="227939"/>
                  </a:moveTo>
                  <a:lnTo>
                    <a:pt x="0" y="227939"/>
                  </a:lnTo>
                  <a:lnTo>
                    <a:pt x="0" y="249313"/>
                  </a:lnTo>
                  <a:lnTo>
                    <a:pt x="22250" y="249313"/>
                  </a:lnTo>
                  <a:lnTo>
                    <a:pt x="22250" y="227939"/>
                  </a:lnTo>
                  <a:close/>
                </a:path>
                <a:path w="275589" h="306704">
                  <a:moveTo>
                    <a:pt x="22250" y="199453"/>
                  </a:moveTo>
                  <a:lnTo>
                    <a:pt x="0" y="199453"/>
                  </a:lnTo>
                  <a:lnTo>
                    <a:pt x="0" y="220827"/>
                  </a:lnTo>
                  <a:lnTo>
                    <a:pt x="22250" y="220827"/>
                  </a:lnTo>
                  <a:lnTo>
                    <a:pt x="22250" y="199453"/>
                  </a:lnTo>
                  <a:close/>
                </a:path>
                <a:path w="275589" h="306704">
                  <a:moveTo>
                    <a:pt x="22250" y="170954"/>
                  </a:moveTo>
                  <a:lnTo>
                    <a:pt x="0" y="170954"/>
                  </a:lnTo>
                  <a:lnTo>
                    <a:pt x="0" y="192316"/>
                  </a:lnTo>
                  <a:lnTo>
                    <a:pt x="22250" y="192316"/>
                  </a:lnTo>
                  <a:lnTo>
                    <a:pt x="22250" y="170954"/>
                  </a:lnTo>
                  <a:close/>
                </a:path>
                <a:path w="275589" h="306704">
                  <a:moveTo>
                    <a:pt x="22250" y="142455"/>
                  </a:moveTo>
                  <a:lnTo>
                    <a:pt x="0" y="142455"/>
                  </a:lnTo>
                  <a:lnTo>
                    <a:pt x="0" y="163855"/>
                  </a:lnTo>
                  <a:lnTo>
                    <a:pt x="22250" y="163855"/>
                  </a:lnTo>
                  <a:lnTo>
                    <a:pt x="22250" y="142455"/>
                  </a:lnTo>
                  <a:close/>
                </a:path>
                <a:path w="275589" h="306704">
                  <a:moveTo>
                    <a:pt x="22250" y="113995"/>
                  </a:moveTo>
                  <a:lnTo>
                    <a:pt x="0" y="113995"/>
                  </a:lnTo>
                  <a:lnTo>
                    <a:pt x="0" y="135356"/>
                  </a:lnTo>
                  <a:lnTo>
                    <a:pt x="22250" y="135356"/>
                  </a:lnTo>
                  <a:lnTo>
                    <a:pt x="22250" y="113995"/>
                  </a:lnTo>
                  <a:close/>
                </a:path>
                <a:path w="275589" h="306704">
                  <a:moveTo>
                    <a:pt x="22250" y="0"/>
                  </a:moveTo>
                  <a:lnTo>
                    <a:pt x="0" y="0"/>
                  </a:lnTo>
                  <a:lnTo>
                    <a:pt x="0" y="22288"/>
                  </a:lnTo>
                  <a:lnTo>
                    <a:pt x="22250" y="22288"/>
                  </a:lnTo>
                  <a:lnTo>
                    <a:pt x="22250" y="0"/>
                  </a:lnTo>
                  <a:close/>
                </a:path>
                <a:path w="275589" h="306704">
                  <a:moveTo>
                    <a:pt x="49860" y="284924"/>
                  </a:moveTo>
                  <a:lnTo>
                    <a:pt x="28498" y="284924"/>
                  </a:lnTo>
                  <a:lnTo>
                    <a:pt x="28498" y="306285"/>
                  </a:lnTo>
                  <a:lnTo>
                    <a:pt x="49860" y="306285"/>
                  </a:lnTo>
                  <a:lnTo>
                    <a:pt x="49860" y="284924"/>
                  </a:lnTo>
                  <a:close/>
                </a:path>
                <a:path w="275589" h="306704">
                  <a:moveTo>
                    <a:pt x="49860" y="256438"/>
                  </a:moveTo>
                  <a:lnTo>
                    <a:pt x="28498" y="256438"/>
                  </a:lnTo>
                  <a:lnTo>
                    <a:pt x="28498" y="277787"/>
                  </a:lnTo>
                  <a:lnTo>
                    <a:pt x="49860" y="277787"/>
                  </a:lnTo>
                  <a:lnTo>
                    <a:pt x="49860" y="256438"/>
                  </a:lnTo>
                  <a:close/>
                </a:path>
                <a:path w="275589" h="306704">
                  <a:moveTo>
                    <a:pt x="49860" y="227939"/>
                  </a:moveTo>
                  <a:lnTo>
                    <a:pt x="28498" y="227939"/>
                  </a:lnTo>
                  <a:lnTo>
                    <a:pt x="28498" y="249313"/>
                  </a:lnTo>
                  <a:lnTo>
                    <a:pt x="49860" y="249313"/>
                  </a:lnTo>
                  <a:lnTo>
                    <a:pt x="49860" y="227939"/>
                  </a:lnTo>
                  <a:close/>
                </a:path>
                <a:path w="275589" h="306704">
                  <a:moveTo>
                    <a:pt x="49860" y="199453"/>
                  </a:moveTo>
                  <a:lnTo>
                    <a:pt x="28498" y="199453"/>
                  </a:lnTo>
                  <a:lnTo>
                    <a:pt x="28498" y="220827"/>
                  </a:lnTo>
                  <a:lnTo>
                    <a:pt x="49860" y="220827"/>
                  </a:lnTo>
                  <a:lnTo>
                    <a:pt x="49860" y="199453"/>
                  </a:lnTo>
                  <a:close/>
                </a:path>
                <a:path w="275589" h="306704">
                  <a:moveTo>
                    <a:pt x="49860" y="170954"/>
                  </a:moveTo>
                  <a:lnTo>
                    <a:pt x="28498" y="170954"/>
                  </a:lnTo>
                  <a:lnTo>
                    <a:pt x="28498" y="192316"/>
                  </a:lnTo>
                  <a:lnTo>
                    <a:pt x="49860" y="192316"/>
                  </a:lnTo>
                  <a:lnTo>
                    <a:pt x="49860" y="170954"/>
                  </a:lnTo>
                  <a:close/>
                </a:path>
                <a:path w="275589" h="306704">
                  <a:moveTo>
                    <a:pt x="49860" y="142455"/>
                  </a:moveTo>
                  <a:lnTo>
                    <a:pt x="28498" y="142455"/>
                  </a:lnTo>
                  <a:lnTo>
                    <a:pt x="28498" y="163855"/>
                  </a:lnTo>
                  <a:lnTo>
                    <a:pt x="49860" y="163855"/>
                  </a:lnTo>
                  <a:lnTo>
                    <a:pt x="49860" y="142455"/>
                  </a:lnTo>
                  <a:close/>
                </a:path>
                <a:path w="275589" h="306704">
                  <a:moveTo>
                    <a:pt x="49860" y="113995"/>
                  </a:moveTo>
                  <a:lnTo>
                    <a:pt x="28498" y="113995"/>
                  </a:lnTo>
                  <a:lnTo>
                    <a:pt x="28498" y="135356"/>
                  </a:lnTo>
                  <a:lnTo>
                    <a:pt x="49860" y="135356"/>
                  </a:lnTo>
                  <a:lnTo>
                    <a:pt x="49860" y="113995"/>
                  </a:lnTo>
                  <a:close/>
                </a:path>
                <a:path w="275589" h="306704">
                  <a:moveTo>
                    <a:pt x="78359" y="284924"/>
                  </a:moveTo>
                  <a:lnTo>
                    <a:pt x="56959" y="284924"/>
                  </a:lnTo>
                  <a:lnTo>
                    <a:pt x="56959" y="306285"/>
                  </a:lnTo>
                  <a:lnTo>
                    <a:pt x="78359" y="306285"/>
                  </a:lnTo>
                  <a:lnTo>
                    <a:pt x="78359" y="284924"/>
                  </a:lnTo>
                  <a:close/>
                </a:path>
                <a:path w="275589" h="306704">
                  <a:moveTo>
                    <a:pt x="78359" y="256438"/>
                  </a:moveTo>
                  <a:lnTo>
                    <a:pt x="56959" y="256438"/>
                  </a:lnTo>
                  <a:lnTo>
                    <a:pt x="56959" y="277787"/>
                  </a:lnTo>
                  <a:lnTo>
                    <a:pt x="78359" y="277787"/>
                  </a:lnTo>
                  <a:lnTo>
                    <a:pt x="78359" y="256438"/>
                  </a:lnTo>
                  <a:close/>
                </a:path>
                <a:path w="275589" h="306704">
                  <a:moveTo>
                    <a:pt x="78359" y="227939"/>
                  </a:moveTo>
                  <a:lnTo>
                    <a:pt x="56959" y="227939"/>
                  </a:lnTo>
                  <a:lnTo>
                    <a:pt x="56959" y="249313"/>
                  </a:lnTo>
                  <a:lnTo>
                    <a:pt x="78359" y="249313"/>
                  </a:lnTo>
                  <a:lnTo>
                    <a:pt x="78359" y="227939"/>
                  </a:lnTo>
                  <a:close/>
                </a:path>
                <a:path w="275589" h="306704">
                  <a:moveTo>
                    <a:pt x="78359" y="199453"/>
                  </a:moveTo>
                  <a:lnTo>
                    <a:pt x="56959" y="199453"/>
                  </a:lnTo>
                  <a:lnTo>
                    <a:pt x="56959" y="220827"/>
                  </a:lnTo>
                  <a:lnTo>
                    <a:pt x="78359" y="220827"/>
                  </a:lnTo>
                  <a:lnTo>
                    <a:pt x="78359" y="199453"/>
                  </a:lnTo>
                  <a:close/>
                </a:path>
                <a:path w="275589" h="306704">
                  <a:moveTo>
                    <a:pt x="78359" y="170954"/>
                  </a:moveTo>
                  <a:lnTo>
                    <a:pt x="56959" y="170954"/>
                  </a:lnTo>
                  <a:lnTo>
                    <a:pt x="56959" y="192316"/>
                  </a:lnTo>
                  <a:lnTo>
                    <a:pt x="78359" y="192316"/>
                  </a:lnTo>
                  <a:lnTo>
                    <a:pt x="78359" y="170954"/>
                  </a:lnTo>
                  <a:close/>
                </a:path>
                <a:path w="275589" h="306704">
                  <a:moveTo>
                    <a:pt x="78359" y="142455"/>
                  </a:moveTo>
                  <a:lnTo>
                    <a:pt x="56959" y="142455"/>
                  </a:lnTo>
                  <a:lnTo>
                    <a:pt x="56959" y="163855"/>
                  </a:lnTo>
                  <a:lnTo>
                    <a:pt x="78359" y="163855"/>
                  </a:lnTo>
                  <a:lnTo>
                    <a:pt x="78359" y="142455"/>
                  </a:lnTo>
                  <a:close/>
                </a:path>
                <a:path w="275589" h="306704">
                  <a:moveTo>
                    <a:pt x="78359" y="113995"/>
                  </a:moveTo>
                  <a:lnTo>
                    <a:pt x="56959" y="113995"/>
                  </a:lnTo>
                  <a:lnTo>
                    <a:pt x="56959" y="135356"/>
                  </a:lnTo>
                  <a:lnTo>
                    <a:pt x="78359" y="135356"/>
                  </a:lnTo>
                  <a:lnTo>
                    <a:pt x="78359" y="113995"/>
                  </a:lnTo>
                  <a:close/>
                </a:path>
                <a:path w="275589" h="306704">
                  <a:moveTo>
                    <a:pt x="106845" y="284924"/>
                  </a:moveTo>
                  <a:lnTo>
                    <a:pt x="84582" y="284924"/>
                  </a:lnTo>
                  <a:lnTo>
                    <a:pt x="84582" y="306285"/>
                  </a:lnTo>
                  <a:lnTo>
                    <a:pt x="106845" y="306285"/>
                  </a:lnTo>
                  <a:lnTo>
                    <a:pt x="106845" y="284924"/>
                  </a:lnTo>
                  <a:close/>
                </a:path>
                <a:path w="275589" h="306704">
                  <a:moveTo>
                    <a:pt x="106845" y="256438"/>
                  </a:moveTo>
                  <a:lnTo>
                    <a:pt x="84582" y="256438"/>
                  </a:lnTo>
                  <a:lnTo>
                    <a:pt x="84582" y="277787"/>
                  </a:lnTo>
                  <a:lnTo>
                    <a:pt x="106845" y="277787"/>
                  </a:lnTo>
                  <a:lnTo>
                    <a:pt x="106845" y="256438"/>
                  </a:lnTo>
                  <a:close/>
                </a:path>
                <a:path w="275589" h="306704">
                  <a:moveTo>
                    <a:pt x="106845" y="227939"/>
                  </a:moveTo>
                  <a:lnTo>
                    <a:pt x="84582" y="227939"/>
                  </a:lnTo>
                  <a:lnTo>
                    <a:pt x="84582" y="249313"/>
                  </a:lnTo>
                  <a:lnTo>
                    <a:pt x="106845" y="249313"/>
                  </a:lnTo>
                  <a:lnTo>
                    <a:pt x="106845" y="227939"/>
                  </a:lnTo>
                  <a:close/>
                </a:path>
                <a:path w="275589" h="306704">
                  <a:moveTo>
                    <a:pt x="106845" y="199453"/>
                  </a:moveTo>
                  <a:lnTo>
                    <a:pt x="84582" y="199453"/>
                  </a:lnTo>
                  <a:lnTo>
                    <a:pt x="84582" y="220827"/>
                  </a:lnTo>
                  <a:lnTo>
                    <a:pt x="106845" y="220827"/>
                  </a:lnTo>
                  <a:lnTo>
                    <a:pt x="106845" y="199453"/>
                  </a:lnTo>
                  <a:close/>
                </a:path>
                <a:path w="275589" h="306704">
                  <a:moveTo>
                    <a:pt x="106845" y="170954"/>
                  </a:moveTo>
                  <a:lnTo>
                    <a:pt x="84582" y="170954"/>
                  </a:lnTo>
                  <a:lnTo>
                    <a:pt x="84582" y="192316"/>
                  </a:lnTo>
                  <a:lnTo>
                    <a:pt x="106845" y="192316"/>
                  </a:lnTo>
                  <a:lnTo>
                    <a:pt x="106845" y="170954"/>
                  </a:lnTo>
                  <a:close/>
                </a:path>
                <a:path w="275589" h="306704">
                  <a:moveTo>
                    <a:pt x="106845" y="142455"/>
                  </a:moveTo>
                  <a:lnTo>
                    <a:pt x="84582" y="142455"/>
                  </a:lnTo>
                  <a:lnTo>
                    <a:pt x="84582" y="163855"/>
                  </a:lnTo>
                  <a:lnTo>
                    <a:pt x="106845" y="163855"/>
                  </a:lnTo>
                  <a:lnTo>
                    <a:pt x="106845" y="142455"/>
                  </a:lnTo>
                  <a:close/>
                </a:path>
                <a:path w="275589" h="306704">
                  <a:moveTo>
                    <a:pt x="106845" y="113995"/>
                  </a:moveTo>
                  <a:lnTo>
                    <a:pt x="84582" y="113995"/>
                  </a:lnTo>
                  <a:lnTo>
                    <a:pt x="84582" y="135356"/>
                  </a:lnTo>
                  <a:lnTo>
                    <a:pt x="106845" y="135356"/>
                  </a:lnTo>
                  <a:lnTo>
                    <a:pt x="106845" y="113995"/>
                  </a:lnTo>
                  <a:close/>
                </a:path>
                <a:path w="275589" h="306704">
                  <a:moveTo>
                    <a:pt x="134442" y="284924"/>
                  </a:moveTo>
                  <a:lnTo>
                    <a:pt x="113080" y="284924"/>
                  </a:lnTo>
                  <a:lnTo>
                    <a:pt x="113080" y="306285"/>
                  </a:lnTo>
                  <a:lnTo>
                    <a:pt x="134442" y="306285"/>
                  </a:lnTo>
                  <a:lnTo>
                    <a:pt x="134442" y="284924"/>
                  </a:lnTo>
                  <a:close/>
                </a:path>
                <a:path w="275589" h="306704">
                  <a:moveTo>
                    <a:pt x="134442" y="256438"/>
                  </a:moveTo>
                  <a:lnTo>
                    <a:pt x="113080" y="256438"/>
                  </a:lnTo>
                  <a:lnTo>
                    <a:pt x="113080" y="277787"/>
                  </a:lnTo>
                  <a:lnTo>
                    <a:pt x="134442" y="277787"/>
                  </a:lnTo>
                  <a:lnTo>
                    <a:pt x="134442" y="256438"/>
                  </a:lnTo>
                  <a:close/>
                </a:path>
                <a:path w="275589" h="306704">
                  <a:moveTo>
                    <a:pt x="134442" y="227939"/>
                  </a:moveTo>
                  <a:lnTo>
                    <a:pt x="113080" y="227939"/>
                  </a:lnTo>
                  <a:lnTo>
                    <a:pt x="113080" y="249313"/>
                  </a:lnTo>
                  <a:lnTo>
                    <a:pt x="134442" y="249313"/>
                  </a:lnTo>
                  <a:lnTo>
                    <a:pt x="134442" y="227939"/>
                  </a:lnTo>
                  <a:close/>
                </a:path>
                <a:path w="275589" h="306704">
                  <a:moveTo>
                    <a:pt x="134442" y="199453"/>
                  </a:moveTo>
                  <a:lnTo>
                    <a:pt x="113080" y="199453"/>
                  </a:lnTo>
                  <a:lnTo>
                    <a:pt x="113080" y="220827"/>
                  </a:lnTo>
                  <a:lnTo>
                    <a:pt x="134442" y="220827"/>
                  </a:lnTo>
                  <a:lnTo>
                    <a:pt x="134442" y="199453"/>
                  </a:lnTo>
                  <a:close/>
                </a:path>
                <a:path w="275589" h="306704">
                  <a:moveTo>
                    <a:pt x="134442" y="170954"/>
                  </a:moveTo>
                  <a:lnTo>
                    <a:pt x="113080" y="170954"/>
                  </a:lnTo>
                  <a:lnTo>
                    <a:pt x="113080" y="192316"/>
                  </a:lnTo>
                  <a:lnTo>
                    <a:pt x="134442" y="192316"/>
                  </a:lnTo>
                  <a:lnTo>
                    <a:pt x="134442" y="170954"/>
                  </a:lnTo>
                  <a:close/>
                </a:path>
                <a:path w="275589" h="306704">
                  <a:moveTo>
                    <a:pt x="134442" y="142455"/>
                  </a:moveTo>
                  <a:lnTo>
                    <a:pt x="113080" y="142455"/>
                  </a:lnTo>
                  <a:lnTo>
                    <a:pt x="113080" y="163855"/>
                  </a:lnTo>
                  <a:lnTo>
                    <a:pt x="134442" y="163855"/>
                  </a:lnTo>
                  <a:lnTo>
                    <a:pt x="134442" y="142455"/>
                  </a:lnTo>
                  <a:close/>
                </a:path>
                <a:path w="275589" h="306704">
                  <a:moveTo>
                    <a:pt x="134442" y="113995"/>
                  </a:moveTo>
                  <a:lnTo>
                    <a:pt x="113080" y="113995"/>
                  </a:lnTo>
                  <a:lnTo>
                    <a:pt x="113080" y="135356"/>
                  </a:lnTo>
                  <a:lnTo>
                    <a:pt x="134442" y="135356"/>
                  </a:lnTo>
                  <a:lnTo>
                    <a:pt x="134442" y="113995"/>
                  </a:lnTo>
                  <a:close/>
                </a:path>
                <a:path w="275589" h="306704">
                  <a:moveTo>
                    <a:pt x="162941" y="284924"/>
                  </a:moveTo>
                  <a:lnTo>
                    <a:pt x="141554" y="284924"/>
                  </a:lnTo>
                  <a:lnTo>
                    <a:pt x="141554" y="306285"/>
                  </a:lnTo>
                  <a:lnTo>
                    <a:pt x="162941" y="306285"/>
                  </a:lnTo>
                  <a:lnTo>
                    <a:pt x="162941" y="284924"/>
                  </a:lnTo>
                  <a:close/>
                </a:path>
                <a:path w="275589" h="306704">
                  <a:moveTo>
                    <a:pt x="162941" y="256438"/>
                  </a:moveTo>
                  <a:lnTo>
                    <a:pt x="141554" y="256438"/>
                  </a:lnTo>
                  <a:lnTo>
                    <a:pt x="141554" y="277787"/>
                  </a:lnTo>
                  <a:lnTo>
                    <a:pt x="162941" y="277787"/>
                  </a:lnTo>
                  <a:lnTo>
                    <a:pt x="162941" y="256438"/>
                  </a:lnTo>
                  <a:close/>
                </a:path>
                <a:path w="275589" h="306704">
                  <a:moveTo>
                    <a:pt x="162941" y="227939"/>
                  </a:moveTo>
                  <a:lnTo>
                    <a:pt x="141554" y="227939"/>
                  </a:lnTo>
                  <a:lnTo>
                    <a:pt x="141554" y="249313"/>
                  </a:lnTo>
                  <a:lnTo>
                    <a:pt x="162941" y="249313"/>
                  </a:lnTo>
                  <a:lnTo>
                    <a:pt x="162941" y="227939"/>
                  </a:lnTo>
                  <a:close/>
                </a:path>
                <a:path w="275589" h="306704">
                  <a:moveTo>
                    <a:pt x="162941" y="199453"/>
                  </a:moveTo>
                  <a:lnTo>
                    <a:pt x="141554" y="199453"/>
                  </a:lnTo>
                  <a:lnTo>
                    <a:pt x="141554" y="220827"/>
                  </a:lnTo>
                  <a:lnTo>
                    <a:pt x="162941" y="220827"/>
                  </a:lnTo>
                  <a:lnTo>
                    <a:pt x="162941" y="199453"/>
                  </a:lnTo>
                  <a:close/>
                </a:path>
                <a:path w="275589" h="306704">
                  <a:moveTo>
                    <a:pt x="162941" y="170954"/>
                  </a:moveTo>
                  <a:lnTo>
                    <a:pt x="141554" y="170954"/>
                  </a:lnTo>
                  <a:lnTo>
                    <a:pt x="141554" y="192316"/>
                  </a:lnTo>
                  <a:lnTo>
                    <a:pt x="162941" y="192316"/>
                  </a:lnTo>
                  <a:lnTo>
                    <a:pt x="162941" y="170954"/>
                  </a:lnTo>
                  <a:close/>
                </a:path>
                <a:path w="275589" h="306704">
                  <a:moveTo>
                    <a:pt x="162941" y="142455"/>
                  </a:moveTo>
                  <a:lnTo>
                    <a:pt x="141554" y="142455"/>
                  </a:lnTo>
                  <a:lnTo>
                    <a:pt x="141554" y="163855"/>
                  </a:lnTo>
                  <a:lnTo>
                    <a:pt x="162941" y="163855"/>
                  </a:lnTo>
                  <a:lnTo>
                    <a:pt x="162941" y="142455"/>
                  </a:lnTo>
                  <a:close/>
                </a:path>
                <a:path w="275589" h="306704">
                  <a:moveTo>
                    <a:pt x="162941" y="113995"/>
                  </a:moveTo>
                  <a:lnTo>
                    <a:pt x="141554" y="113995"/>
                  </a:lnTo>
                  <a:lnTo>
                    <a:pt x="141554" y="135356"/>
                  </a:lnTo>
                  <a:lnTo>
                    <a:pt x="162941" y="135356"/>
                  </a:lnTo>
                  <a:lnTo>
                    <a:pt x="162941" y="113995"/>
                  </a:lnTo>
                  <a:close/>
                </a:path>
                <a:path w="275589" h="306704">
                  <a:moveTo>
                    <a:pt x="190525" y="284924"/>
                  </a:moveTo>
                  <a:lnTo>
                    <a:pt x="169151" y="284924"/>
                  </a:lnTo>
                  <a:lnTo>
                    <a:pt x="169151" y="306285"/>
                  </a:lnTo>
                  <a:lnTo>
                    <a:pt x="190525" y="306285"/>
                  </a:lnTo>
                  <a:lnTo>
                    <a:pt x="190525" y="284924"/>
                  </a:lnTo>
                  <a:close/>
                </a:path>
                <a:path w="275589" h="306704">
                  <a:moveTo>
                    <a:pt x="190525" y="256438"/>
                  </a:moveTo>
                  <a:lnTo>
                    <a:pt x="169151" y="256438"/>
                  </a:lnTo>
                  <a:lnTo>
                    <a:pt x="169151" y="277787"/>
                  </a:lnTo>
                  <a:lnTo>
                    <a:pt x="190525" y="277787"/>
                  </a:lnTo>
                  <a:lnTo>
                    <a:pt x="190525" y="256438"/>
                  </a:lnTo>
                  <a:close/>
                </a:path>
                <a:path w="275589" h="306704">
                  <a:moveTo>
                    <a:pt x="190525" y="227939"/>
                  </a:moveTo>
                  <a:lnTo>
                    <a:pt x="169151" y="227939"/>
                  </a:lnTo>
                  <a:lnTo>
                    <a:pt x="169151" y="249313"/>
                  </a:lnTo>
                  <a:lnTo>
                    <a:pt x="190525" y="249313"/>
                  </a:lnTo>
                  <a:lnTo>
                    <a:pt x="190525" y="227939"/>
                  </a:lnTo>
                  <a:close/>
                </a:path>
                <a:path w="275589" h="306704">
                  <a:moveTo>
                    <a:pt x="190525" y="199453"/>
                  </a:moveTo>
                  <a:lnTo>
                    <a:pt x="169151" y="199453"/>
                  </a:lnTo>
                  <a:lnTo>
                    <a:pt x="169151" y="220827"/>
                  </a:lnTo>
                  <a:lnTo>
                    <a:pt x="190525" y="220827"/>
                  </a:lnTo>
                  <a:lnTo>
                    <a:pt x="190525" y="199453"/>
                  </a:lnTo>
                  <a:close/>
                </a:path>
                <a:path w="275589" h="306704">
                  <a:moveTo>
                    <a:pt x="190525" y="170954"/>
                  </a:moveTo>
                  <a:lnTo>
                    <a:pt x="169151" y="170954"/>
                  </a:lnTo>
                  <a:lnTo>
                    <a:pt x="169151" y="192316"/>
                  </a:lnTo>
                  <a:lnTo>
                    <a:pt x="190525" y="192316"/>
                  </a:lnTo>
                  <a:lnTo>
                    <a:pt x="190525" y="170954"/>
                  </a:lnTo>
                  <a:close/>
                </a:path>
                <a:path w="275589" h="306704">
                  <a:moveTo>
                    <a:pt x="190525" y="142455"/>
                  </a:moveTo>
                  <a:lnTo>
                    <a:pt x="169151" y="142455"/>
                  </a:lnTo>
                  <a:lnTo>
                    <a:pt x="169151" y="163855"/>
                  </a:lnTo>
                  <a:lnTo>
                    <a:pt x="190525" y="163855"/>
                  </a:lnTo>
                  <a:lnTo>
                    <a:pt x="190525" y="142455"/>
                  </a:lnTo>
                  <a:close/>
                </a:path>
                <a:path w="275589" h="306704">
                  <a:moveTo>
                    <a:pt x="190525" y="113995"/>
                  </a:moveTo>
                  <a:lnTo>
                    <a:pt x="169151" y="113995"/>
                  </a:lnTo>
                  <a:lnTo>
                    <a:pt x="169151" y="135356"/>
                  </a:lnTo>
                  <a:lnTo>
                    <a:pt x="190525" y="135356"/>
                  </a:lnTo>
                  <a:lnTo>
                    <a:pt x="190525" y="113995"/>
                  </a:lnTo>
                  <a:close/>
                </a:path>
                <a:path w="275589" h="306704">
                  <a:moveTo>
                    <a:pt x="219024" y="284924"/>
                  </a:moveTo>
                  <a:lnTo>
                    <a:pt x="197650" y="284924"/>
                  </a:lnTo>
                  <a:lnTo>
                    <a:pt x="197650" y="306285"/>
                  </a:lnTo>
                  <a:lnTo>
                    <a:pt x="219024" y="306285"/>
                  </a:lnTo>
                  <a:lnTo>
                    <a:pt x="219024" y="284924"/>
                  </a:lnTo>
                  <a:close/>
                </a:path>
                <a:path w="275589" h="306704">
                  <a:moveTo>
                    <a:pt x="219024" y="256438"/>
                  </a:moveTo>
                  <a:lnTo>
                    <a:pt x="197650" y="256438"/>
                  </a:lnTo>
                  <a:lnTo>
                    <a:pt x="197650" y="277787"/>
                  </a:lnTo>
                  <a:lnTo>
                    <a:pt x="219024" y="277787"/>
                  </a:lnTo>
                  <a:lnTo>
                    <a:pt x="219024" y="256438"/>
                  </a:lnTo>
                  <a:close/>
                </a:path>
                <a:path w="275589" h="306704">
                  <a:moveTo>
                    <a:pt x="219024" y="227939"/>
                  </a:moveTo>
                  <a:lnTo>
                    <a:pt x="197650" y="227939"/>
                  </a:lnTo>
                  <a:lnTo>
                    <a:pt x="197650" y="249313"/>
                  </a:lnTo>
                  <a:lnTo>
                    <a:pt x="219024" y="249313"/>
                  </a:lnTo>
                  <a:lnTo>
                    <a:pt x="219024" y="227939"/>
                  </a:lnTo>
                  <a:close/>
                </a:path>
                <a:path w="275589" h="306704">
                  <a:moveTo>
                    <a:pt x="219024" y="199453"/>
                  </a:moveTo>
                  <a:lnTo>
                    <a:pt x="197650" y="199453"/>
                  </a:lnTo>
                  <a:lnTo>
                    <a:pt x="197650" y="220827"/>
                  </a:lnTo>
                  <a:lnTo>
                    <a:pt x="219024" y="220827"/>
                  </a:lnTo>
                  <a:lnTo>
                    <a:pt x="219024" y="199453"/>
                  </a:lnTo>
                  <a:close/>
                </a:path>
                <a:path w="275589" h="306704">
                  <a:moveTo>
                    <a:pt x="219024" y="170954"/>
                  </a:moveTo>
                  <a:lnTo>
                    <a:pt x="197650" y="170954"/>
                  </a:lnTo>
                  <a:lnTo>
                    <a:pt x="197650" y="192316"/>
                  </a:lnTo>
                  <a:lnTo>
                    <a:pt x="219024" y="192316"/>
                  </a:lnTo>
                  <a:lnTo>
                    <a:pt x="219024" y="170954"/>
                  </a:lnTo>
                  <a:close/>
                </a:path>
                <a:path w="275589" h="306704">
                  <a:moveTo>
                    <a:pt x="219024" y="142455"/>
                  </a:moveTo>
                  <a:lnTo>
                    <a:pt x="197650" y="142455"/>
                  </a:lnTo>
                  <a:lnTo>
                    <a:pt x="197650" y="163855"/>
                  </a:lnTo>
                  <a:lnTo>
                    <a:pt x="219024" y="163855"/>
                  </a:lnTo>
                  <a:lnTo>
                    <a:pt x="219024" y="142455"/>
                  </a:lnTo>
                  <a:close/>
                </a:path>
                <a:path w="275589" h="306704">
                  <a:moveTo>
                    <a:pt x="219024" y="113995"/>
                  </a:moveTo>
                  <a:lnTo>
                    <a:pt x="197650" y="113995"/>
                  </a:lnTo>
                  <a:lnTo>
                    <a:pt x="197650" y="135356"/>
                  </a:lnTo>
                  <a:lnTo>
                    <a:pt x="219024" y="135356"/>
                  </a:lnTo>
                  <a:lnTo>
                    <a:pt x="219024" y="113995"/>
                  </a:lnTo>
                  <a:close/>
                </a:path>
                <a:path w="275589" h="306704">
                  <a:moveTo>
                    <a:pt x="247497" y="284924"/>
                  </a:moveTo>
                  <a:lnTo>
                    <a:pt x="225259" y="284924"/>
                  </a:lnTo>
                  <a:lnTo>
                    <a:pt x="225259" y="306285"/>
                  </a:lnTo>
                  <a:lnTo>
                    <a:pt x="247497" y="306285"/>
                  </a:lnTo>
                  <a:lnTo>
                    <a:pt x="247497" y="284924"/>
                  </a:lnTo>
                  <a:close/>
                </a:path>
                <a:path w="275589" h="306704">
                  <a:moveTo>
                    <a:pt x="247497" y="256438"/>
                  </a:moveTo>
                  <a:lnTo>
                    <a:pt x="225259" y="256438"/>
                  </a:lnTo>
                  <a:lnTo>
                    <a:pt x="225259" y="277787"/>
                  </a:lnTo>
                  <a:lnTo>
                    <a:pt x="247497" y="277787"/>
                  </a:lnTo>
                  <a:lnTo>
                    <a:pt x="247497" y="256438"/>
                  </a:lnTo>
                  <a:close/>
                </a:path>
                <a:path w="275589" h="306704">
                  <a:moveTo>
                    <a:pt x="247497" y="227939"/>
                  </a:moveTo>
                  <a:lnTo>
                    <a:pt x="225259" y="227939"/>
                  </a:lnTo>
                  <a:lnTo>
                    <a:pt x="225259" y="249313"/>
                  </a:lnTo>
                  <a:lnTo>
                    <a:pt x="247497" y="249313"/>
                  </a:lnTo>
                  <a:lnTo>
                    <a:pt x="247497" y="227939"/>
                  </a:lnTo>
                  <a:close/>
                </a:path>
                <a:path w="275589" h="306704">
                  <a:moveTo>
                    <a:pt x="247497" y="199453"/>
                  </a:moveTo>
                  <a:lnTo>
                    <a:pt x="225259" y="199453"/>
                  </a:lnTo>
                  <a:lnTo>
                    <a:pt x="225259" y="220827"/>
                  </a:lnTo>
                  <a:lnTo>
                    <a:pt x="247497" y="220827"/>
                  </a:lnTo>
                  <a:lnTo>
                    <a:pt x="247497" y="199453"/>
                  </a:lnTo>
                  <a:close/>
                </a:path>
                <a:path w="275589" h="306704">
                  <a:moveTo>
                    <a:pt x="247497" y="170954"/>
                  </a:moveTo>
                  <a:lnTo>
                    <a:pt x="225259" y="170954"/>
                  </a:lnTo>
                  <a:lnTo>
                    <a:pt x="225259" y="192316"/>
                  </a:lnTo>
                  <a:lnTo>
                    <a:pt x="247497" y="192316"/>
                  </a:lnTo>
                  <a:lnTo>
                    <a:pt x="247497" y="170954"/>
                  </a:lnTo>
                  <a:close/>
                </a:path>
                <a:path w="275589" h="306704">
                  <a:moveTo>
                    <a:pt x="247497" y="142455"/>
                  </a:moveTo>
                  <a:lnTo>
                    <a:pt x="225259" y="142455"/>
                  </a:lnTo>
                  <a:lnTo>
                    <a:pt x="225259" y="163855"/>
                  </a:lnTo>
                  <a:lnTo>
                    <a:pt x="247497" y="163855"/>
                  </a:lnTo>
                  <a:lnTo>
                    <a:pt x="247497" y="142455"/>
                  </a:lnTo>
                  <a:close/>
                </a:path>
                <a:path w="275589" h="306704">
                  <a:moveTo>
                    <a:pt x="247497" y="113995"/>
                  </a:moveTo>
                  <a:lnTo>
                    <a:pt x="225259" y="113995"/>
                  </a:lnTo>
                  <a:lnTo>
                    <a:pt x="225259" y="135356"/>
                  </a:lnTo>
                  <a:lnTo>
                    <a:pt x="247497" y="135356"/>
                  </a:lnTo>
                  <a:lnTo>
                    <a:pt x="247497" y="113995"/>
                  </a:lnTo>
                  <a:close/>
                </a:path>
                <a:path w="275589" h="306704">
                  <a:moveTo>
                    <a:pt x="275107" y="284924"/>
                  </a:moveTo>
                  <a:lnTo>
                    <a:pt x="253733" y="284924"/>
                  </a:lnTo>
                  <a:lnTo>
                    <a:pt x="253733" y="306285"/>
                  </a:lnTo>
                  <a:lnTo>
                    <a:pt x="275107" y="306285"/>
                  </a:lnTo>
                  <a:lnTo>
                    <a:pt x="275107" y="284924"/>
                  </a:lnTo>
                  <a:close/>
                </a:path>
                <a:path w="275589" h="306704">
                  <a:moveTo>
                    <a:pt x="275107" y="256438"/>
                  </a:moveTo>
                  <a:lnTo>
                    <a:pt x="253733" y="256438"/>
                  </a:lnTo>
                  <a:lnTo>
                    <a:pt x="253733" y="277787"/>
                  </a:lnTo>
                  <a:lnTo>
                    <a:pt x="275107" y="277787"/>
                  </a:lnTo>
                  <a:lnTo>
                    <a:pt x="275107" y="256438"/>
                  </a:lnTo>
                  <a:close/>
                </a:path>
                <a:path w="275589" h="306704">
                  <a:moveTo>
                    <a:pt x="275107" y="227939"/>
                  </a:moveTo>
                  <a:lnTo>
                    <a:pt x="253733" y="227939"/>
                  </a:lnTo>
                  <a:lnTo>
                    <a:pt x="253733" y="249313"/>
                  </a:lnTo>
                  <a:lnTo>
                    <a:pt x="275107" y="249313"/>
                  </a:lnTo>
                  <a:lnTo>
                    <a:pt x="275107" y="227939"/>
                  </a:lnTo>
                  <a:close/>
                </a:path>
                <a:path w="275589" h="306704">
                  <a:moveTo>
                    <a:pt x="275107" y="199453"/>
                  </a:moveTo>
                  <a:lnTo>
                    <a:pt x="253733" y="199453"/>
                  </a:lnTo>
                  <a:lnTo>
                    <a:pt x="253733" y="220827"/>
                  </a:lnTo>
                  <a:lnTo>
                    <a:pt x="275107" y="220827"/>
                  </a:lnTo>
                  <a:lnTo>
                    <a:pt x="275107" y="199453"/>
                  </a:lnTo>
                  <a:close/>
                </a:path>
                <a:path w="275589" h="306704">
                  <a:moveTo>
                    <a:pt x="275107" y="170954"/>
                  </a:moveTo>
                  <a:lnTo>
                    <a:pt x="253733" y="170954"/>
                  </a:lnTo>
                  <a:lnTo>
                    <a:pt x="253733" y="192316"/>
                  </a:lnTo>
                  <a:lnTo>
                    <a:pt x="275107" y="192316"/>
                  </a:lnTo>
                  <a:lnTo>
                    <a:pt x="275107" y="170954"/>
                  </a:lnTo>
                  <a:close/>
                </a:path>
                <a:path w="275589" h="306704">
                  <a:moveTo>
                    <a:pt x="275107" y="142455"/>
                  </a:moveTo>
                  <a:lnTo>
                    <a:pt x="253733" y="142455"/>
                  </a:lnTo>
                  <a:lnTo>
                    <a:pt x="253733" y="163855"/>
                  </a:lnTo>
                  <a:lnTo>
                    <a:pt x="275107" y="163855"/>
                  </a:lnTo>
                  <a:lnTo>
                    <a:pt x="275107" y="142455"/>
                  </a:lnTo>
                  <a:close/>
                </a:path>
                <a:path w="275589" h="306704">
                  <a:moveTo>
                    <a:pt x="275107" y="113995"/>
                  </a:moveTo>
                  <a:lnTo>
                    <a:pt x="253733" y="113995"/>
                  </a:lnTo>
                  <a:lnTo>
                    <a:pt x="253733" y="135356"/>
                  </a:lnTo>
                  <a:lnTo>
                    <a:pt x="275107" y="135356"/>
                  </a:lnTo>
                  <a:lnTo>
                    <a:pt x="275107" y="1139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970629" y="3093948"/>
              <a:ext cx="586105" cy="306705"/>
            </a:xfrm>
            <a:custGeom>
              <a:avLst/>
              <a:gdLst/>
              <a:ahLst/>
              <a:cxnLst/>
              <a:rect l="l" t="t" r="r" b="b"/>
              <a:pathLst>
                <a:path w="586104" h="306704">
                  <a:moveTo>
                    <a:pt x="21374" y="284924"/>
                  </a:moveTo>
                  <a:lnTo>
                    <a:pt x="0" y="284924"/>
                  </a:lnTo>
                  <a:lnTo>
                    <a:pt x="0" y="306285"/>
                  </a:lnTo>
                  <a:lnTo>
                    <a:pt x="21374" y="306285"/>
                  </a:lnTo>
                  <a:lnTo>
                    <a:pt x="21374" y="284924"/>
                  </a:lnTo>
                  <a:close/>
                </a:path>
                <a:path w="586104" h="306704">
                  <a:moveTo>
                    <a:pt x="21374" y="170954"/>
                  </a:moveTo>
                  <a:lnTo>
                    <a:pt x="0" y="170954"/>
                  </a:lnTo>
                  <a:lnTo>
                    <a:pt x="0" y="192316"/>
                  </a:lnTo>
                  <a:lnTo>
                    <a:pt x="21374" y="192316"/>
                  </a:lnTo>
                  <a:lnTo>
                    <a:pt x="21374" y="170954"/>
                  </a:lnTo>
                  <a:close/>
                </a:path>
                <a:path w="586104" h="306704">
                  <a:moveTo>
                    <a:pt x="21374" y="142455"/>
                  </a:moveTo>
                  <a:lnTo>
                    <a:pt x="0" y="142455"/>
                  </a:lnTo>
                  <a:lnTo>
                    <a:pt x="0" y="163855"/>
                  </a:lnTo>
                  <a:lnTo>
                    <a:pt x="21374" y="163855"/>
                  </a:lnTo>
                  <a:lnTo>
                    <a:pt x="21374" y="142455"/>
                  </a:lnTo>
                  <a:close/>
                </a:path>
                <a:path w="586104" h="306704">
                  <a:moveTo>
                    <a:pt x="21374" y="113995"/>
                  </a:moveTo>
                  <a:lnTo>
                    <a:pt x="0" y="113995"/>
                  </a:lnTo>
                  <a:lnTo>
                    <a:pt x="0" y="135356"/>
                  </a:lnTo>
                  <a:lnTo>
                    <a:pt x="21374" y="135356"/>
                  </a:lnTo>
                  <a:lnTo>
                    <a:pt x="21374" y="113995"/>
                  </a:lnTo>
                  <a:close/>
                </a:path>
                <a:path w="586104" h="306704">
                  <a:moveTo>
                    <a:pt x="49860" y="284924"/>
                  </a:moveTo>
                  <a:lnTo>
                    <a:pt x="28498" y="284924"/>
                  </a:lnTo>
                  <a:lnTo>
                    <a:pt x="28498" y="306285"/>
                  </a:lnTo>
                  <a:lnTo>
                    <a:pt x="49860" y="306285"/>
                  </a:lnTo>
                  <a:lnTo>
                    <a:pt x="49860" y="284924"/>
                  </a:lnTo>
                  <a:close/>
                </a:path>
                <a:path w="586104" h="306704">
                  <a:moveTo>
                    <a:pt x="49860" y="142455"/>
                  </a:moveTo>
                  <a:lnTo>
                    <a:pt x="28498" y="142455"/>
                  </a:lnTo>
                  <a:lnTo>
                    <a:pt x="28498" y="163855"/>
                  </a:lnTo>
                  <a:lnTo>
                    <a:pt x="49860" y="163855"/>
                  </a:lnTo>
                  <a:lnTo>
                    <a:pt x="49860" y="142455"/>
                  </a:lnTo>
                  <a:close/>
                </a:path>
                <a:path w="586104" h="306704">
                  <a:moveTo>
                    <a:pt x="49860" y="113995"/>
                  </a:moveTo>
                  <a:lnTo>
                    <a:pt x="28498" y="113995"/>
                  </a:lnTo>
                  <a:lnTo>
                    <a:pt x="28498" y="135356"/>
                  </a:lnTo>
                  <a:lnTo>
                    <a:pt x="49860" y="135356"/>
                  </a:lnTo>
                  <a:lnTo>
                    <a:pt x="49860" y="113995"/>
                  </a:lnTo>
                  <a:close/>
                </a:path>
                <a:path w="586104" h="306704">
                  <a:moveTo>
                    <a:pt x="78346" y="284924"/>
                  </a:moveTo>
                  <a:lnTo>
                    <a:pt x="56083" y="284924"/>
                  </a:lnTo>
                  <a:lnTo>
                    <a:pt x="56083" y="306285"/>
                  </a:lnTo>
                  <a:lnTo>
                    <a:pt x="78346" y="306285"/>
                  </a:lnTo>
                  <a:lnTo>
                    <a:pt x="78346" y="284924"/>
                  </a:lnTo>
                  <a:close/>
                </a:path>
                <a:path w="586104" h="306704">
                  <a:moveTo>
                    <a:pt x="78346" y="142455"/>
                  </a:moveTo>
                  <a:lnTo>
                    <a:pt x="56083" y="142455"/>
                  </a:lnTo>
                  <a:lnTo>
                    <a:pt x="56083" y="163855"/>
                  </a:lnTo>
                  <a:lnTo>
                    <a:pt x="78346" y="163855"/>
                  </a:lnTo>
                  <a:lnTo>
                    <a:pt x="78346" y="142455"/>
                  </a:lnTo>
                  <a:close/>
                </a:path>
                <a:path w="586104" h="306704">
                  <a:moveTo>
                    <a:pt x="78346" y="113995"/>
                  </a:moveTo>
                  <a:lnTo>
                    <a:pt x="56083" y="113995"/>
                  </a:lnTo>
                  <a:lnTo>
                    <a:pt x="56083" y="135356"/>
                  </a:lnTo>
                  <a:lnTo>
                    <a:pt x="78346" y="135356"/>
                  </a:lnTo>
                  <a:lnTo>
                    <a:pt x="78346" y="113995"/>
                  </a:lnTo>
                  <a:close/>
                </a:path>
                <a:path w="586104" h="306704">
                  <a:moveTo>
                    <a:pt x="105943" y="284924"/>
                  </a:moveTo>
                  <a:lnTo>
                    <a:pt x="84569" y="284924"/>
                  </a:lnTo>
                  <a:lnTo>
                    <a:pt x="84569" y="306285"/>
                  </a:lnTo>
                  <a:lnTo>
                    <a:pt x="105943" y="306285"/>
                  </a:lnTo>
                  <a:lnTo>
                    <a:pt x="105943" y="284924"/>
                  </a:lnTo>
                  <a:close/>
                </a:path>
                <a:path w="586104" h="306704">
                  <a:moveTo>
                    <a:pt x="105943" y="142455"/>
                  </a:moveTo>
                  <a:lnTo>
                    <a:pt x="84569" y="142455"/>
                  </a:lnTo>
                  <a:lnTo>
                    <a:pt x="84569" y="163855"/>
                  </a:lnTo>
                  <a:lnTo>
                    <a:pt x="105943" y="163855"/>
                  </a:lnTo>
                  <a:lnTo>
                    <a:pt x="105943" y="142455"/>
                  </a:lnTo>
                  <a:close/>
                </a:path>
                <a:path w="586104" h="306704">
                  <a:moveTo>
                    <a:pt x="105943" y="113995"/>
                  </a:moveTo>
                  <a:lnTo>
                    <a:pt x="84569" y="113995"/>
                  </a:lnTo>
                  <a:lnTo>
                    <a:pt x="84569" y="135356"/>
                  </a:lnTo>
                  <a:lnTo>
                    <a:pt x="105943" y="135356"/>
                  </a:lnTo>
                  <a:lnTo>
                    <a:pt x="105943" y="113995"/>
                  </a:lnTo>
                  <a:close/>
                </a:path>
                <a:path w="586104" h="306704">
                  <a:moveTo>
                    <a:pt x="134429" y="284924"/>
                  </a:moveTo>
                  <a:lnTo>
                    <a:pt x="113055" y="284924"/>
                  </a:lnTo>
                  <a:lnTo>
                    <a:pt x="113055" y="306285"/>
                  </a:lnTo>
                  <a:lnTo>
                    <a:pt x="134429" y="306285"/>
                  </a:lnTo>
                  <a:lnTo>
                    <a:pt x="134429" y="284924"/>
                  </a:lnTo>
                  <a:close/>
                </a:path>
                <a:path w="586104" h="306704">
                  <a:moveTo>
                    <a:pt x="134429" y="142455"/>
                  </a:moveTo>
                  <a:lnTo>
                    <a:pt x="113055" y="142455"/>
                  </a:lnTo>
                  <a:lnTo>
                    <a:pt x="113055" y="163855"/>
                  </a:lnTo>
                  <a:lnTo>
                    <a:pt x="134429" y="163855"/>
                  </a:lnTo>
                  <a:lnTo>
                    <a:pt x="134429" y="142455"/>
                  </a:lnTo>
                  <a:close/>
                </a:path>
                <a:path w="586104" h="306704">
                  <a:moveTo>
                    <a:pt x="134429" y="113995"/>
                  </a:moveTo>
                  <a:lnTo>
                    <a:pt x="113055" y="113995"/>
                  </a:lnTo>
                  <a:lnTo>
                    <a:pt x="113055" y="135356"/>
                  </a:lnTo>
                  <a:lnTo>
                    <a:pt x="134429" y="135356"/>
                  </a:lnTo>
                  <a:lnTo>
                    <a:pt x="134429" y="113995"/>
                  </a:lnTo>
                  <a:close/>
                </a:path>
                <a:path w="586104" h="306704">
                  <a:moveTo>
                    <a:pt x="162039" y="284924"/>
                  </a:moveTo>
                  <a:lnTo>
                    <a:pt x="140665" y="284924"/>
                  </a:lnTo>
                  <a:lnTo>
                    <a:pt x="140665" y="306285"/>
                  </a:lnTo>
                  <a:lnTo>
                    <a:pt x="162039" y="306285"/>
                  </a:lnTo>
                  <a:lnTo>
                    <a:pt x="162039" y="284924"/>
                  </a:lnTo>
                  <a:close/>
                </a:path>
                <a:path w="586104" h="306704">
                  <a:moveTo>
                    <a:pt x="162039" y="142455"/>
                  </a:moveTo>
                  <a:lnTo>
                    <a:pt x="140665" y="142455"/>
                  </a:lnTo>
                  <a:lnTo>
                    <a:pt x="140665" y="163855"/>
                  </a:lnTo>
                  <a:lnTo>
                    <a:pt x="162039" y="163855"/>
                  </a:lnTo>
                  <a:lnTo>
                    <a:pt x="162039" y="142455"/>
                  </a:lnTo>
                  <a:close/>
                </a:path>
                <a:path w="586104" h="306704">
                  <a:moveTo>
                    <a:pt x="162039" y="113995"/>
                  </a:moveTo>
                  <a:lnTo>
                    <a:pt x="140665" y="113995"/>
                  </a:lnTo>
                  <a:lnTo>
                    <a:pt x="140665" y="135356"/>
                  </a:lnTo>
                  <a:lnTo>
                    <a:pt x="162039" y="135356"/>
                  </a:lnTo>
                  <a:lnTo>
                    <a:pt x="162039" y="113995"/>
                  </a:lnTo>
                  <a:close/>
                </a:path>
                <a:path w="586104" h="306704">
                  <a:moveTo>
                    <a:pt x="190512" y="284924"/>
                  </a:moveTo>
                  <a:lnTo>
                    <a:pt x="169151" y="284924"/>
                  </a:lnTo>
                  <a:lnTo>
                    <a:pt x="169151" y="306285"/>
                  </a:lnTo>
                  <a:lnTo>
                    <a:pt x="190512" y="306285"/>
                  </a:lnTo>
                  <a:lnTo>
                    <a:pt x="190512" y="284924"/>
                  </a:lnTo>
                  <a:close/>
                </a:path>
                <a:path w="586104" h="306704">
                  <a:moveTo>
                    <a:pt x="190512" y="142455"/>
                  </a:moveTo>
                  <a:lnTo>
                    <a:pt x="169151" y="142455"/>
                  </a:lnTo>
                  <a:lnTo>
                    <a:pt x="169151" y="163855"/>
                  </a:lnTo>
                  <a:lnTo>
                    <a:pt x="190512" y="163855"/>
                  </a:lnTo>
                  <a:lnTo>
                    <a:pt x="190512" y="142455"/>
                  </a:lnTo>
                  <a:close/>
                </a:path>
                <a:path w="586104" h="306704">
                  <a:moveTo>
                    <a:pt x="190512" y="113995"/>
                  </a:moveTo>
                  <a:lnTo>
                    <a:pt x="169151" y="113995"/>
                  </a:lnTo>
                  <a:lnTo>
                    <a:pt x="169151" y="135356"/>
                  </a:lnTo>
                  <a:lnTo>
                    <a:pt x="190512" y="135356"/>
                  </a:lnTo>
                  <a:lnTo>
                    <a:pt x="190512" y="113995"/>
                  </a:lnTo>
                  <a:close/>
                </a:path>
                <a:path w="586104" h="306704">
                  <a:moveTo>
                    <a:pt x="219011" y="284924"/>
                  </a:moveTo>
                  <a:lnTo>
                    <a:pt x="196748" y="284924"/>
                  </a:lnTo>
                  <a:lnTo>
                    <a:pt x="196748" y="306285"/>
                  </a:lnTo>
                  <a:lnTo>
                    <a:pt x="219011" y="306285"/>
                  </a:lnTo>
                  <a:lnTo>
                    <a:pt x="219011" y="284924"/>
                  </a:lnTo>
                  <a:close/>
                </a:path>
                <a:path w="586104" h="306704">
                  <a:moveTo>
                    <a:pt x="219011" y="142455"/>
                  </a:moveTo>
                  <a:lnTo>
                    <a:pt x="196748" y="142455"/>
                  </a:lnTo>
                  <a:lnTo>
                    <a:pt x="196748" y="163855"/>
                  </a:lnTo>
                  <a:lnTo>
                    <a:pt x="219011" y="163855"/>
                  </a:lnTo>
                  <a:lnTo>
                    <a:pt x="219011" y="142455"/>
                  </a:lnTo>
                  <a:close/>
                </a:path>
                <a:path w="586104" h="306704">
                  <a:moveTo>
                    <a:pt x="219011" y="113995"/>
                  </a:moveTo>
                  <a:lnTo>
                    <a:pt x="196748" y="113995"/>
                  </a:lnTo>
                  <a:lnTo>
                    <a:pt x="196748" y="135356"/>
                  </a:lnTo>
                  <a:lnTo>
                    <a:pt x="219011" y="135356"/>
                  </a:lnTo>
                  <a:lnTo>
                    <a:pt x="219011" y="113995"/>
                  </a:lnTo>
                  <a:close/>
                </a:path>
                <a:path w="586104" h="306704">
                  <a:moveTo>
                    <a:pt x="246621" y="284924"/>
                  </a:moveTo>
                  <a:lnTo>
                    <a:pt x="225247" y="284924"/>
                  </a:lnTo>
                  <a:lnTo>
                    <a:pt x="225247" y="306285"/>
                  </a:lnTo>
                  <a:lnTo>
                    <a:pt x="246621" y="306285"/>
                  </a:lnTo>
                  <a:lnTo>
                    <a:pt x="246621" y="284924"/>
                  </a:lnTo>
                  <a:close/>
                </a:path>
                <a:path w="586104" h="306704">
                  <a:moveTo>
                    <a:pt x="246621" y="142455"/>
                  </a:moveTo>
                  <a:lnTo>
                    <a:pt x="225247" y="142455"/>
                  </a:lnTo>
                  <a:lnTo>
                    <a:pt x="225247" y="163855"/>
                  </a:lnTo>
                  <a:lnTo>
                    <a:pt x="246621" y="163855"/>
                  </a:lnTo>
                  <a:lnTo>
                    <a:pt x="246621" y="142455"/>
                  </a:lnTo>
                  <a:close/>
                </a:path>
                <a:path w="586104" h="306704">
                  <a:moveTo>
                    <a:pt x="246621" y="113995"/>
                  </a:moveTo>
                  <a:lnTo>
                    <a:pt x="225247" y="113995"/>
                  </a:lnTo>
                  <a:lnTo>
                    <a:pt x="225247" y="135356"/>
                  </a:lnTo>
                  <a:lnTo>
                    <a:pt x="246621" y="135356"/>
                  </a:lnTo>
                  <a:lnTo>
                    <a:pt x="246621" y="113995"/>
                  </a:lnTo>
                  <a:close/>
                </a:path>
                <a:path w="586104" h="306704">
                  <a:moveTo>
                    <a:pt x="275107" y="284924"/>
                  </a:moveTo>
                  <a:lnTo>
                    <a:pt x="253733" y="284924"/>
                  </a:lnTo>
                  <a:lnTo>
                    <a:pt x="253733" y="306285"/>
                  </a:lnTo>
                  <a:lnTo>
                    <a:pt x="275107" y="306285"/>
                  </a:lnTo>
                  <a:lnTo>
                    <a:pt x="275107" y="284924"/>
                  </a:lnTo>
                  <a:close/>
                </a:path>
                <a:path w="586104" h="306704">
                  <a:moveTo>
                    <a:pt x="275107" y="142455"/>
                  </a:moveTo>
                  <a:lnTo>
                    <a:pt x="253733" y="142455"/>
                  </a:lnTo>
                  <a:lnTo>
                    <a:pt x="253733" y="163855"/>
                  </a:lnTo>
                  <a:lnTo>
                    <a:pt x="275107" y="163855"/>
                  </a:lnTo>
                  <a:lnTo>
                    <a:pt x="275107" y="142455"/>
                  </a:lnTo>
                  <a:close/>
                </a:path>
                <a:path w="586104" h="306704">
                  <a:moveTo>
                    <a:pt x="275107" y="113995"/>
                  </a:moveTo>
                  <a:lnTo>
                    <a:pt x="253733" y="113995"/>
                  </a:lnTo>
                  <a:lnTo>
                    <a:pt x="253733" y="135356"/>
                  </a:lnTo>
                  <a:lnTo>
                    <a:pt x="275107" y="135356"/>
                  </a:lnTo>
                  <a:lnTo>
                    <a:pt x="275107" y="113995"/>
                  </a:lnTo>
                  <a:close/>
                </a:path>
                <a:path w="586104" h="306704">
                  <a:moveTo>
                    <a:pt x="332968" y="85483"/>
                  </a:moveTo>
                  <a:lnTo>
                    <a:pt x="310718" y="85483"/>
                  </a:lnTo>
                  <a:lnTo>
                    <a:pt x="310718" y="107759"/>
                  </a:lnTo>
                  <a:lnTo>
                    <a:pt x="332968" y="107759"/>
                  </a:lnTo>
                  <a:lnTo>
                    <a:pt x="332968" y="85483"/>
                  </a:lnTo>
                  <a:close/>
                </a:path>
                <a:path w="586104" h="306704">
                  <a:moveTo>
                    <a:pt x="332968" y="56997"/>
                  </a:moveTo>
                  <a:lnTo>
                    <a:pt x="310718" y="56997"/>
                  </a:lnTo>
                  <a:lnTo>
                    <a:pt x="310718" y="79260"/>
                  </a:lnTo>
                  <a:lnTo>
                    <a:pt x="332968" y="79260"/>
                  </a:lnTo>
                  <a:lnTo>
                    <a:pt x="332968" y="56997"/>
                  </a:lnTo>
                  <a:close/>
                </a:path>
                <a:path w="586104" h="306704">
                  <a:moveTo>
                    <a:pt x="332968" y="28498"/>
                  </a:moveTo>
                  <a:lnTo>
                    <a:pt x="310718" y="28498"/>
                  </a:lnTo>
                  <a:lnTo>
                    <a:pt x="310718" y="50761"/>
                  </a:lnTo>
                  <a:lnTo>
                    <a:pt x="332968" y="50761"/>
                  </a:lnTo>
                  <a:lnTo>
                    <a:pt x="332968" y="28498"/>
                  </a:lnTo>
                  <a:close/>
                </a:path>
                <a:path w="586104" h="306704">
                  <a:moveTo>
                    <a:pt x="332968" y="0"/>
                  </a:moveTo>
                  <a:lnTo>
                    <a:pt x="310718" y="0"/>
                  </a:lnTo>
                  <a:lnTo>
                    <a:pt x="310718" y="22288"/>
                  </a:lnTo>
                  <a:lnTo>
                    <a:pt x="332968" y="22288"/>
                  </a:lnTo>
                  <a:lnTo>
                    <a:pt x="332968" y="0"/>
                  </a:lnTo>
                  <a:close/>
                </a:path>
                <a:path w="586104" h="306704">
                  <a:moveTo>
                    <a:pt x="360578" y="85483"/>
                  </a:moveTo>
                  <a:lnTo>
                    <a:pt x="339217" y="85483"/>
                  </a:lnTo>
                  <a:lnTo>
                    <a:pt x="339217" y="107759"/>
                  </a:lnTo>
                  <a:lnTo>
                    <a:pt x="360578" y="107759"/>
                  </a:lnTo>
                  <a:lnTo>
                    <a:pt x="360578" y="85483"/>
                  </a:lnTo>
                  <a:close/>
                </a:path>
                <a:path w="586104" h="306704">
                  <a:moveTo>
                    <a:pt x="360578" y="56997"/>
                  </a:moveTo>
                  <a:lnTo>
                    <a:pt x="339217" y="56997"/>
                  </a:lnTo>
                  <a:lnTo>
                    <a:pt x="339217" y="79260"/>
                  </a:lnTo>
                  <a:lnTo>
                    <a:pt x="360578" y="79260"/>
                  </a:lnTo>
                  <a:lnTo>
                    <a:pt x="360578" y="56997"/>
                  </a:lnTo>
                  <a:close/>
                </a:path>
                <a:path w="586104" h="306704">
                  <a:moveTo>
                    <a:pt x="360578" y="28498"/>
                  </a:moveTo>
                  <a:lnTo>
                    <a:pt x="339217" y="28498"/>
                  </a:lnTo>
                  <a:lnTo>
                    <a:pt x="339217" y="50761"/>
                  </a:lnTo>
                  <a:lnTo>
                    <a:pt x="360578" y="50761"/>
                  </a:lnTo>
                  <a:lnTo>
                    <a:pt x="360578" y="28498"/>
                  </a:lnTo>
                  <a:close/>
                </a:path>
                <a:path w="586104" h="306704">
                  <a:moveTo>
                    <a:pt x="360578" y="0"/>
                  </a:moveTo>
                  <a:lnTo>
                    <a:pt x="339217" y="0"/>
                  </a:lnTo>
                  <a:lnTo>
                    <a:pt x="339217" y="22288"/>
                  </a:lnTo>
                  <a:lnTo>
                    <a:pt x="360578" y="22288"/>
                  </a:lnTo>
                  <a:lnTo>
                    <a:pt x="360578" y="0"/>
                  </a:lnTo>
                  <a:close/>
                </a:path>
                <a:path w="586104" h="306704">
                  <a:moveTo>
                    <a:pt x="389077" y="85483"/>
                  </a:moveTo>
                  <a:lnTo>
                    <a:pt x="367677" y="85483"/>
                  </a:lnTo>
                  <a:lnTo>
                    <a:pt x="367677" y="107759"/>
                  </a:lnTo>
                  <a:lnTo>
                    <a:pt x="389077" y="107759"/>
                  </a:lnTo>
                  <a:lnTo>
                    <a:pt x="389077" y="85483"/>
                  </a:lnTo>
                  <a:close/>
                </a:path>
                <a:path w="586104" h="306704">
                  <a:moveTo>
                    <a:pt x="389077" y="56997"/>
                  </a:moveTo>
                  <a:lnTo>
                    <a:pt x="367677" y="56997"/>
                  </a:lnTo>
                  <a:lnTo>
                    <a:pt x="367677" y="79260"/>
                  </a:lnTo>
                  <a:lnTo>
                    <a:pt x="389077" y="79260"/>
                  </a:lnTo>
                  <a:lnTo>
                    <a:pt x="389077" y="56997"/>
                  </a:lnTo>
                  <a:close/>
                </a:path>
                <a:path w="586104" h="306704">
                  <a:moveTo>
                    <a:pt x="389077" y="28498"/>
                  </a:moveTo>
                  <a:lnTo>
                    <a:pt x="367677" y="28498"/>
                  </a:lnTo>
                  <a:lnTo>
                    <a:pt x="367677" y="50761"/>
                  </a:lnTo>
                  <a:lnTo>
                    <a:pt x="389077" y="50761"/>
                  </a:lnTo>
                  <a:lnTo>
                    <a:pt x="389077" y="28498"/>
                  </a:lnTo>
                  <a:close/>
                </a:path>
                <a:path w="586104" h="306704">
                  <a:moveTo>
                    <a:pt x="389077" y="0"/>
                  </a:moveTo>
                  <a:lnTo>
                    <a:pt x="367677" y="0"/>
                  </a:lnTo>
                  <a:lnTo>
                    <a:pt x="367677" y="22288"/>
                  </a:lnTo>
                  <a:lnTo>
                    <a:pt x="389077" y="22288"/>
                  </a:lnTo>
                  <a:lnTo>
                    <a:pt x="389077" y="0"/>
                  </a:lnTo>
                  <a:close/>
                </a:path>
                <a:path w="586104" h="306704">
                  <a:moveTo>
                    <a:pt x="417563" y="85483"/>
                  </a:moveTo>
                  <a:lnTo>
                    <a:pt x="395300" y="85483"/>
                  </a:lnTo>
                  <a:lnTo>
                    <a:pt x="395300" y="107759"/>
                  </a:lnTo>
                  <a:lnTo>
                    <a:pt x="417563" y="107759"/>
                  </a:lnTo>
                  <a:lnTo>
                    <a:pt x="417563" y="85483"/>
                  </a:lnTo>
                  <a:close/>
                </a:path>
                <a:path w="586104" h="306704">
                  <a:moveTo>
                    <a:pt x="417563" y="56997"/>
                  </a:moveTo>
                  <a:lnTo>
                    <a:pt x="395300" y="56997"/>
                  </a:lnTo>
                  <a:lnTo>
                    <a:pt x="395300" y="79260"/>
                  </a:lnTo>
                  <a:lnTo>
                    <a:pt x="417563" y="79260"/>
                  </a:lnTo>
                  <a:lnTo>
                    <a:pt x="417563" y="56997"/>
                  </a:lnTo>
                  <a:close/>
                </a:path>
                <a:path w="586104" h="306704">
                  <a:moveTo>
                    <a:pt x="417563" y="28498"/>
                  </a:moveTo>
                  <a:lnTo>
                    <a:pt x="395300" y="28498"/>
                  </a:lnTo>
                  <a:lnTo>
                    <a:pt x="395300" y="50761"/>
                  </a:lnTo>
                  <a:lnTo>
                    <a:pt x="417563" y="50761"/>
                  </a:lnTo>
                  <a:lnTo>
                    <a:pt x="417563" y="28498"/>
                  </a:lnTo>
                  <a:close/>
                </a:path>
                <a:path w="586104" h="306704">
                  <a:moveTo>
                    <a:pt x="417563" y="0"/>
                  </a:moveTo>
                  <a:lnTo>
                    <a:pt x="395300" y="0"/>
                  </a:lnTo>
                  <a:lnTo>
                    <a:pt x="395300" y="22288"/>
                  </a:lnTo>
                  <a:lnTo>
                    <a:pt x="417563" y="22288"/>
                  </a:lnTo>
                  <a:lnTo>
                    <a:pt x="417563" y="0"/>
                  </a:lnTo>
                  <a:close/>
                </a:path>
                <a:path w="586104" h="306704">
                  <a:moveTo>
                    <a:pt x="445160" y="85483"/>
                  </a:moveTo>
                  <a:lnTo>
                    <a:pt x="423799" y="85483"/>
                  </a:lnTo>
                  <a:lnTo>
                    <a:pt x="423799" y="107759"/>
                  </a:lnTo>
                  <a:lnTo>
                    <a:pt x="445160" y="107759"/>
                  </a:lnTo>
                  <a:lnTo>
                    <a:pt x="445160" y="85483"/>
                  </a:lnTo>
                  <a:close/>
                </a:path>
                <a:path w="586104" h="306704">
                  <a:moveTo>
                    <a:pt x="445160" y="56997"/>
                  </a:moveTo>
                  <a:lnTo>
                    <a:pt x="423799" y="56997"/>
                  </a:lnTo>
                  <a:lnTo>
                    <a:pt x="423799" y="79260"/>
                  </a:lnTo>
                  <a:lnTo>
                    <a:pt x="445160" y="79260"/>
                  </a:lnTo>
                  <a:lnTo>
                    <a:pt x="445160" y="56997"/>
                  </a:lnTo>
                  <a:close/>
                </a:path>
                <a:path w="586104" h="306704">
                  <a:moveTo>
                    <a:pt x="445160" y="28498"/>
                  </a:moveTo>
                  <a:lnTo>
                    <a:pt x="423799" y="28498"/>
                  </a:lnTo>
                  <a:lnTo>
                    <a:pt x="423799" y="50761"/>
                  </a:lnTo>
                  <a:lnTo>
                    <a:pt x="445160" y="50761"/>
                  </a:lnTo>
                  <a:lnTo>
                    <a:pt x="445160" y="28498"/>
                  </a:lnTo>
                  <a:close/>
                </a:path>
                <a:path w="586104" h="306704">
                  <a:moveTo>
                    <a:pt x="445160" y="0"/>
                  </a:moveTo>
                  <a:lnTo>
                    <a:pt x="423799" y="0"/>
                  </a:lnTo>
                  <a:lnTo>
                    <a:pt x="423799" y="22288"/>
                  </a:lnTo>
                  <a:lnTo>
                    <a:pt x="445160" y="22288"/>
                  </a:lnTo>
                  <a:lnTo>
                    <a:pt x="445160" y="0"/>
                  </a:lnTo>
                  <a:close/>
                </a:path>
                <a:path w="586104" h="306704">
                  <a:moveTo>
                    <a:pt x="473659" y="85483"/>
                  </a:moveTo>
                  <a:lnTo>
                    <a:pt x="452272" y="85483"/>
                  </a:lnTo>
                  <a:lnTo>
                    <a:pt x="452272" y="107759"/>
                  </a:lnTo>
                  <a:lnTo>
                    <a:pt x="473659" y="107759"/>
                  </a:lnTo>
                  <a:lnTo>
                    <a:pt x="473659" y="85483"/>
                  </a:lnTo>
                  <a:close/>
                </a:path>
                <a:path w="586104" h="306704">
                  <a:moveTo>
                    <a:pt x="473659" y="56997"/>
                  </a:moveTo>
                  <a:lnTo>
                    <a:pt x="452272" y="56997"/>
                  </a:lnTo>
                  <a:lnTo>
                    <a:pt x="452272" y="79260"/>
                  </a:lnTo>
                  <a:lnTo>
                    <a:pt x="473659" y="79260"/>
                  </a:lnTo>
                  <a:lnTo>
                    <a:pt x="473659" y="56997"/>
                  </a:lnTo>
                  <a:close/>
                </a:path>
                <a:path w="586104" h="306704">
                  <a:moveTo>
                    <a:pt x="473659" y="28498"/>
                  </a:moveTo>
                  <a:lnTo>
                    <a:pt x="452272" y="28498"/>
                  </a:lnTo>
                  <a:lnTo>
                    <a:pt x="452272" y="50761"/>
                  </a:lnTo>
                  <a:lnTo>
                    <a:pt x="473659" y="50761"/>
                  </a:lnTo>
                  <a:lnTo>
                    <a:pt x="473659" y="28498"/>
                  </a:lnTo>
                  <a:close/>
                </a:path>
                <a:path w="586104" h="306704">
                  <a:moveTo>
                    <a:pt x="473659" y="0"/>
                  </a:moveTo>
                  <a:lnTo>
                    <a:pt x="452272" y="0"/>
                  </a:lnTo>
                  <a:lnTo>
                    <a:pt x="452272" y="22288"/>
                  </a:lnTo>
                  <a:lnTo>
                    <a:pt x="473659" y="22288"/>
                  </a:lnTo>
                  <a:lnTo>
                    <a:pt x="473659" y="0"/>
                  </a:lnTo>
                  <a:close/>
                </a:path>
                <a:path w="586104" h="306704">
                  <a:moveTo>
                    <a:pt x="501243" y="85483"/>
                  </a:moveTo>
                  <a:lnTo>
                    <a:pt x="479869" y="85483"/>
                  </a:lnTo>
                  <a:lnTo>
                    <a:pt x="479869" y="107759"/>
                  </a:lnTo>
                  <a:lnTo>
                    <a:pt x="501243" y="107759"/>
                  </a:lnTo>
                  <a:lnTo>
                    <a:pt x="501243" y="85483"/>
                  </a:lnTo>
                  <a:close/>
                </a:path>
                <a:path w="586104" h="306704">
                  <a:moveTo>
                    <a:pt x="501243" y="56997"/>
                  </a:moveTo>
                  <a:lnTo>
                    <a:pt x="479869" y="56997"/>
                  </a:lnTo>
                  <a:lnTo>
                    <a:pt x="479869" y="79260"/>
                  </a:lnTo>
                  <a:lnTo>
                    <a:pt x="501243" y="79260"/>
                  </a:lnTo>
                  <a:lnTo>
                    <a:pt x="501243" y="56997"/>
                  </a:lnTo>
                  <a:close/>
                </a:path>
                <a:path w="586104" h="306704">
                  <a:moveTo>
                    <a:pt x="501243" y="28498"/>
                  </a:moveTo>
                  <a:lnTo>
                    <a:pt x="479869" y="28498"/>
                  </a:lnTo>
                  <a:lnTo>
                    <a:pt x="479869" y="50761"/>
                  </a:lnTo>
                  <a:lnTo>
                    <a:pt x="501243" y="50761"/>
                  </a:lnTo>
                  <a:lnTo>
                    <a:pt x="501243" y="28498"/>
                  </a:lnTo>
                  <a:close/>
                </a:path>
                <a:path w="586104" h="306704">
                  <a:moveTo>
                    <a:pt x="501243" y="0"/>
                  </a:moveTo>
                  <a:lnTo>
                    <a:pt x="479869" y="0"/>
                  </a:lnTo>
                  <a:lnTo>
                    <a:pt x="479869" y="22288"/>
                  </a:lnTo>
                  <a:lnTo>
                    <a:pt x="501243" y="22288"/>
                  </a:lnTo>
                  <a:lnTo>
                    <a:pt x="501243" y="0"/>
                  </a:lnTo>
                  <a:close/>
                </a:path>
                <a:path w="586104" h="306704">
                  <a:moveTo>
                    <a:pt x="529742" y="85483"/>
                  </a:moveTo>
                  <a:lnTo>
                    <a:pt x="508368" y="85483"/>
                  </a:lnTo>
                  <a:lnTo>
                    <a:pt x="508368" y="107759"/>
                  </a:lnTo>
                  <a:lnTo>
                    <a:pt x="529742" y="107759"/>
                  </a:lnTo>
                  <a:lnTo>
                    <a:pt x="529742" y="85483"/>
                  </a:lnTo>
                  <a:close/>
                </a:path>
                <a:path w="586104" h="306704">
                  <a:moveTo>
                    <a:pt x="529742" y="56997"/>
                  </a:moveTo>
                  <a:lnTo>
                    <a:pt x="508368" y="56997"/>
                  </a:lnTo>
                  <a:lnTo>
                    <a:pt x="508368" y="79260"/>
                  </a:lnTo>
                  <a:lnTo>
                    <a:pt x="529742" y="79260"/>
                  </a:lnTo>
                  <a:lnTo>
                    <a:pt x="529742" y="56997"/>
                  </a:lnTo>
                  <a:close/>
                </a:path>
                <a:path w="586104" h="306704">
                  <a:moveTo>
                    <a:pt x="529742" y="28498"/>
                  </a:moveTo>
                  <a:lnTo>
                    <a:pt x="508368" y="28498"/>
                  </a:lnTo>
                  <a:lnTo>
                    <a:pt x="508368" y="50761"/>
                  </a:lnTo>
                  <a:lnTo>
                    <a:pt x="529742" y="50761"/>
                  </a:lnTo>
                  <a:lnTo>
                    <a:pt x="529742" y="28498"/>
                  </a:lnTo>
                  <a:close/>
                </a:path>
                <a:path w="586104" h="306704">
                  <a:moveTo>
                    <a:pt x="529742" y="0"/>
                  </a:moveTo>
                  <a:lnTo>
                    <a:pt x="508368" y="0"/>
                  </a:lnTo>
                  <a:lnTo>
                    <a:pt x="508368" y="22288"/>
                  </a:lnTo>
                  <a:lnTo>
                    <a:pt x="529742" y="22288"/>
                  </a:lnTo>
                  <a:lnTo>
                    <a:pt x="529742" y="0"/>
                  </a:lnTo>
                  <a:close/>
                </a:path>
                <a:path w="586104" h="306704">
                  <a:moveTo>
                    <a:pt x="558215" y="85483"/>
                  </a:moveTo>
                  <a:lnTo>
                    <a:pt x="535978" y="85483"/>
                  </a:lnTo>
                  <a:lnTo>
                    <a:pt x="535978" y="107759"/>
                  </a:lnTo>
                  <a:lnTo>
                    <a:pt x="558215" y="107759"/>
                  </a:lnTo>
                  <a:lnTo>
                    <a:pt x="558215" y="85483"/>
                  </a:lnTo>
                  <a:close/>
                </a:path>
                <a:path w="586104" h="306704">
                  <a:moveTo>
                    <a:pt x="558215" y="56997"/>
                  </a:moveTo>
                  <a:lnTo>
                    <a:pt x="535978" y="56997"/>
                  </a:lnTo>
                  <a:lnTo>
                    <a:pt x="535978" y="79260"/>
                  </a:lnTo>
                  <a:lnTo>
                    <a:pt x="558215" y="79260"/>
                  </a:lnTo>
                  <a:lnTo>
                    <a:pt x="558215" y="56997"/>
                  </a:lnTo>
                  <a:close/>
                </a:path>
                <a:path w="586104" h="306704">
                  <a:moveTo>
                    <a:pt x="558215" y="28498"/>
                  </a:moveTo>
                  <a:lnTo>
                    <a:pt x="535978" y="28498"/>
                  </a:lnTo>
                  <a:lnTo>
                    <a:pt x="535978" y="50761"/>
                  </a:lnTo>
                  <a:lnTo>
                    <a:pt x="558215" y="50761"/>
                  </a:lnTo>
                  <a:lnTo>
                    <a:pt x="558215" y="28498"/>
                  </a:lnTo>
                  <a:close/>
                </a:path>
                <a:path w="586104" h="306704">
                  <a:moveTo>
                    <a:pt x="558215" y="0"/>
                  </a:moveTo>
                  <a:lnTo>
                    <a:pt x="535978" y="0"/>
                  </a:lnTo>
                  <a:lnTo>
                    <a:pt x="535978" y="22288"/>
                  </a:lnTo>
                  <a:lnTo>
                    <a:pt x="558215" y="22288"/>
                  </a:lnTo>
                  <a:lnTo>
                    <a:pt x="558215" y="0"/>
                  </a:lnTo>
                  <a:close/>
                </a:path>
                <a:path w="586104" h="306704">
                  <a:moveTo>
                    <a:pt x="585825" y="85483"/>
                  </a:moveTo>
                  <a:lnTo>
                    <a:pt x="564451" y="85483"/>
                  </a:lnTo>
                  <a:lnTo>
                    <a:pt x="564451" y="107759"/>
                  </a:lnTo>
                  <a:lnTo>
                    <a:pt x="585825" y="107759"/>
                  </a:lnTo>
                  <a:lnTo>
                    <a:pt x="585825" y="85483"/>
                  </a:lnTo>
                  <a:close/>
                </a:path>
                <a:path w="586104" h="306704">
                  <a:moveTo>
                    <a:pt x="585825" y="56997"/>
                  </a:moveTo>
                  <a:lnTo>
                    <a:pt x="564451" y="56997"/>
                  </a:lnTo>
                  <a:lnTo>
                    <a:pt x="564451" y="79260"/>
                  </a:lnTo>
                  <a:lnTo>
                    <a:pt x="585825" y="79260"/>
                  </a:lnTo>
                  <a:lnTo>
                    <a:pt x="585825" y="56997"/>
                  </a:lnTo>
                  <a:close/>
                </a:path>
                <a:path w="586104" h="306704">
                  <a:moveTo>
                    <a:pt x="585825" y="28498"/>
                  </a:moveTo>
                  <a:lnTo>
                    <a:pt x="564451" y="28498"/>
                  </a:lnTo>
                  <a:lnTo>
                    <a:pt x="564451" y="50761"/>
                  </a:lnTo>
                  <a:lnTo>
                    <a:pt x="585825" y="50761"/>
                  </a:lnTo>
                  <a:lnTo>
                    <a:pt x="585825" y="28498"/>
                  </a:lnTo>
                  <a:close/>
                </a:path>
                <a:path w="586104" h="306704">
                  <a:moveTo>
                    <a:pt x="585825" y="0"/>
                  </a:moveTo>
                  <a:lnTo>
                    <a:pt x="564451" y="0"/>
                  </a:lnTo>
                  <a:lnTo>
                    <a:pt x="564451" y="22288"/>
                  </a:lnTo>
                  <a:lnTo>
                    <a:pt x="585825" y="22288"/>
                  </a:lnTo>
                  <a:lnTo>
                    <a:pt x="5858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970629" y="3093948"/>
              <a:ext cx="275590" cy="278130"/>
            </a:xfrm>
            <a:custGeom>
              <a:avLst/>
              <a:gdLst/>
              <a:ahLst/>
              <a:cxnLst/>
              <a:rect l="l" t="t" r="r" b="b"/>
              <a:pathLst>
                <a:path w="275589" h="278129">
                  <a:moveTo>
                    <a:pt x="21374" y="256438"/>
                  </a:moveTo>
                  <a:lnTo>
                    <a:pt x="0" y="256438"/>
                  </a:lnTo>
                  <a:lnTo>
                    <a:pt x="0" y="277787"/>
                  </a:lnTo>
                  <a:lnTo>
                    <a:pt x="21374" y="277787"/>
                  </a:lnTo>
                  <a:lnTo>
                    <a:pt x="21374" y="256438"/>
                  </a:lnTo>
                  <a:close/>
                </a:path>
                <a:path w="275589" h="278129">
                  <a:moveTo>
                    <a:pt x="21374" y="227939"/>
                  </a:moveTo>
                  <a:lnTo>
                    <a:pt x="0" y="227939"/>
                  </a:lnTo>
                  <a:lnTo>
                    <a:pt x="0" y="249313"/>
                  </a:lnTo>
                  <a:lnTo>
                    <a:pt x="21374" y="249313"/>
                  </a:lnTo>
                  <a:lnTo>
                    <a:pt x="21374" y="227939"/>
                  </a:lnTo>
                  <a:close/>
                </a:path>
                <a:path w="275589" h="278129">
                  <a:moveTo>
                    <a:pt x="21374" y="199453"/>
                  </a:moveTo>
                  <a:lnTo>
                    <a:pt x="0" y="199453"/>
                  </a:lnTo>
                  <a:lnTo>
                    <a:pt x="0" y="220827"/>
                  </a:lnTo>
                  <a:lnTo>
                    <a:pt x="21374" y="220827"/>
                  </a:lnTo>
                  <a:lnTo>
                    <a:pt x="21374" y="199453"/>
                  </a:lnTo>
                  <a:close/>
                </a:path>
                <a:path w="275589" h="278129">
                  <a:moveTo>
                    <a:pt x="21374" y="170954"/>
                  </a:moveTo>
                  <a:lnTo>
                    <a:pt x="0" y="170954"/>
                  </a:lnTo>
                  <a:lnTo>
                    <a:pt x="0" y="192316"/>
                  </a:lnTo>
                  <a:lnTo>
                    <a:pt x="21374" y="192316"/>
                  </a:lnTo>
                  <a:lnTo>
                    <a:pt x="21374" y="170954"/>
                  </a:lnTo>
                  <a:close/>
                </a:path>
                <a:path w="275589" h="278129">
                  <a:moveTo>
                    <a:pt x="21374" y="85483"/>
                  </a:moveTo>
                  <a:lnTo>
                    <a:pt x="0" y="85483"/>
                  </a:lnTo>
                  <a:lnTo>
                    <a:pt x="0" y="107759"/>
                  </a:lnTo>
                  <a:lnTo>
                    <a:pt x="21374" y="107759"/>
                  </a:lnTo>
                  <a:lnTo>
                    <a:pt x="21374" y="85483"/>
                  </a:lnTo>
                  <a:close/>
                </a:path>
                <a:path w="275589" h="278129">
                  <a:moveTo>
                    <a:pt x="21374" y="56997"/>
                  </a:moveTo>
                  <a:lnTo>
                    <a:pt x="0" y="56997"/>
                  </a:lnTo>
                  <a:lnTo>
                    <a:pt x="0" y="79260"/>
                  </a:lnTo>
                  <a:lnTo>
                    <a:pt x="21374" y="79260"/>
                  </a:lnTo>
                  <a:lnTo>
                    <a:pt x="21374" y="56997"/>
                  </a:lnTo>
                  <a:close/>
                </a:path>
                <a:path w="275589" h="278129">
                  <a:moveTo>
                    <a:pt x="21374" y="28498"/>
                  </a:moveTo>
                  <a:lnTo>
                    <a:pt x="0" y="28498"/>
                  </a:lnTo>
                  <a:lnTo>
                    <a:pt x="0" y="50761"/>
                  </a:lnTo>
                  <a:lnTo>
                    <a:pt x="21374" y="50761"/>
                  </a:lnTo>
                  <a:lnTo>
                    <a:pt x="21374" y="28498"/>
                  </a:lnTo>
                  <a:close/>
                </a:path>
                <a:path w="275589" h="278129">
                  <a:moveTo>
                    <a:pt x="21374" y="0"/>
                  </a:moveTo>
                  <a:lnTo>
                    <a:pt x="0" y="0"/>
                  </a:lnTo>
                  <a:lnTo>
                    <a:pt x="0" y="22288"/>
                  </a:lnTo>
                  <a:lnTo>
                    <a:pt x="21374" y="22288"/>
                  </a:lnTo>
                  <a:lnTo>
                    <a:pt x="21374" y="0"/>
                  </a:lnTo>
                  <a:close/>
                </a:path>
                <a:path w="275589" h="278129">
                  <a:moveTo>
                    <a:pt x="49860" y="256438"/>
                  </a:moveTo>
                  <a:lnTo>
                    <a:pt x="28498" y="256438"/>
                  </a:lnTo>
                  <a:lnTo>
                    <a:pt x="28498" y="277787"/>
                  </a:lnTo>
                  <a:lnTo>
                    <a:pt x="49860" y="277787"/>
                  </a:lnTo>
                  <a:lnTo>
                    <a:pt x="49860" y="256438"/>
                  </a:lnTo>
                  <a:close/>
                </a:path>
                <a:path w="275589" h="278129">
                  <a:moveTo>
                    <a:pt x="49860" y="227939"/>
                  </a:moveTo>
                  <a:lnTo>
                    <a:pt x="28498" y="227939"/>
                  </a:lnTo>
                  <a:lnTo>
                    <a:pt x="28498" y="249313"/>
                  </a:lnTo>
                  <a:lnTo>
                    <a:pt x="49860" y="249313"/>
                  </a:lnTo>
                  <a:lnTo>
                    <a:pt x="49860" y="227939"/>
                  </a:lnTo>
                  <a:close/>
                </a:path>
                <a:path w="275589" h="278129">
                  <a:moveTo>
                    <a:pt x="49860" y="199453"/>
                  </a:moveTo>
                  <a:lnTo>
                    <a:pt x="28498" y="199453"/>
                  </a:lnTo>
                  <a:lnTo>
                    <a:pt x="28498" y="220827"/>
                  </a:lnTo>
                  <a:lnTo>
                    <a:pt x="49860" y="220827"/>
                  </a:lnTo>
                  <a:lnTo>
                    <a:pt x="49860" y="199453"/>
                  </a:lnTo>
                  <a:close/>
                </a:path>
                <a:path w="275589" h="278129">
                  <a:moveTo>
                    <a:pt x="49860" y="170954"/>
                  </a:moveTo>
                  <a:lnTo>
                    <a:pt x="28498" y="170954"/>
                  </a:lnTo>
                  <a:lnTo>
                    <a:pt x="28498" y="192316"/>
                  </a:lnTo>
                  <a:lnTo>
                    <a:pt x="49860" y="192316"/>
                  </a:lnTo>
                  <a:lnTo>
                    <a:pt x="49860" y="170954"/>
                  </a:lnTo>
                  <a:close/>
                </a:path>
                <a:path w="275589" h="278129">
                  <a:moveTo>
                    <a:pt x="49860" y="56997"/>
                  </a:moveTo>
                  <a:lnTo>
                    <a:pt x="28498" y="56997"/>
                  </a:lnTo>
                  <a:lnTo>
                    <a:pt x="28498" y="79260"/>
                  </a:lnTo>
                  <a:lnTo>
                    <a:pt x="49860" y="79260"/>
                  </a:lnTo>
                  <a:lnTo>
                    <a:pt x="49860" y="56997"/>
                  </a:lnTo>
                  <a:close/>
                </a:path>
                <a:path w="275589" h="278129">
                  <a:moveTo>
                    <a:pt x="49860" y="28498"/>
                  </a:moveTo>
                  <a:lnTo>
                    <a:pt x="28498" y="28498"/>
                  </a:lnTo>
                  <a:lnTo>
                    <a:pt x="28498" y="50761"/>
                  </a:lnTo>
                  <a:lnTo>
                    <a:pt x="49860" y="50761"/>
                  </a:lnTo>
                  <a:lnTo>
                    <a:pt x="49860" y="28498"/>
                  </a:lnTo>
                  <a:close/>
                </a:path>
                <a:path w="275589" h="278129">
                  <a:moveTo>
                    <a:pt x="49860" y="0"/>
                  </a:moveTo>
                  <a:lnTo>
                    <a:pt x="28498" y="0"/>
                  </a:lnTo>
                  <a:lnTo>
                    <a:pt x="28498" y="22288"/>
                  </a:lnTo>
                  <a:lnTo>
                    <a:pt x="49860" y="22288"/>
                  </a:lnTo>
                  <a:lnTo>
                    <a:pt x="49860" y="0"/>
                  </a:lnTo>
                  <a:close/>
                </a:path>
                <a:path w="275589" h="278129">
                  <a:moveTo>
                    <a:pt x="78346" y="256438"/>
                  </a:moveTo>
                  <a:lnTo>
                    <a:pt x="56083" y="256438"/>
                  </a:lnTo>
                  <a:lnTo>
                    <a:pt x="56083" y="277787"/>
                  </a:lnTo>
                  <a:lnTo>
                    <a:pt x="78346" y="277787"/>
                  </a:lnTo>
                  <a:lnTo>
                    <a:pt x="78346" y="256438"/>
                  </a:lnTo>
                  <a:close/>
                </a:path>
                <a:path w="275589" h="278129">
                  <a:moveTo>
                    <a:pt x="78346" y="227939"/>
                  </a:moveTo>
                  <a:lnTo>
                    <a:pt x="56083" y="227939"/>
                  </a:lnTo>
                  <a:lnTo>
                    <a:pt x="56083" y="249313"/>
                  </a:lnTo>
                  <a:lnTo>
                    <a:pt x="78346" y="249313"/>
                  </a:lnTo>
                  <a:lnTo>
                    <a:pt x="78346" y="227939"/>
                  </a:lnTo>
                  <a:close/>
                </a:path>
                <a:path w="275589" h="278129">
                  <a:moveTo>
                    <a:pt x="78346" y="199453"/>
                  </a:moveTo>
                  <a:lnTo>
                    <a:pt x="56083" y="199453"/>
                  </a:lnTo>
                  <a:lnTo>
                    <a:pt x="56083" y="220827"/>
                  </a:lnTo>
                  <a:lnTo>
                    <a:pt x="78346" y="220827"/>
                  </a:lnTo>
                  <a:lnTo>
                    <a:pt x="78346" y="199453"/>
                  </a:lnTo>
                  <a:close/>
                </a:path>
                <a:path w="275589" h="278129">
                  <a:moveTo>
                    <a:pt x="78346" y="170954"/>
                  </a:moveTo>
                  <a:lnTo>
                    <a:pt x="56083" y="170954"/>
                  </a:lnTo>
                  <a:lnTo>
                    <a:pt x="56083" y="192316"/>
                  </a:lnTo>
                  <a:lnTo>
                    <a:pt x="78346" y="192316"/>
                  </a:lnTo>
                  <a:lnTo>
                    <a:pt x="78346" y="170954"/>
                  </a:lnTo>
                  <a:close/>
                </a:path>
                <a:path w="275589" h="278129">
                  <a:moveTo>
                    <a:pt x="78346" y="56997"/>
                  </a:moveTo>
                  <a:lnTo>
                    <a:pt x="56083" y="56997"/>
                  </a:lnTo>
                  <a:lnTo>
                    <a:pt x="56083" y="79260"/>
                  </a:lnTo>
                  <a:lnTo>
                    <a:pt x="78346" y="79260"/>
                  </a:lnTo>
                  <a:lnTo>
                    <a:pt x="78346" y="56997"/>
                  </a:lnTo>
                  <a:close/>
                </a:path>
                <a:path w="275589" h="278129">
                  <a:moveTo>
                    <a:pt x="78346" y="28498"/>
                  </a:moveTo>
                  <a:lnTo>
                    <a:pt x="56083" y="28498"/>
                  </a:lnTo>
                  <a:lnTo>
                    <a:pt x="56083" y="50761"/>
                  </a:lnTo>
                  <a:lnTo>
                    <a:pt x="78346" y="50761"/>
                  </a:lnTo>
                  <a:lnTo>
                    <a:pt x="78346" y="28498"/>
                  </a:lnTo>
                  <a:close/>
                </a:path>
                <a:path w="275589" h="278129">
                  <a:moveTo>
                    <a:pt x="78346" y="0"/>
                  </a:moveTo>
                  <a:lnTo>
                    <a:pt x="56083" y="0"/>
                  </a:lnTo>
                  <a:lnTo>
                    <a:pt x="56083" y="22288"/>
                  </a:lnTo>
                  <a:lnTo>
                    <a:pt x="78346" y="22288"/>
                  </a:lnTo>
                  <a:lnTo>
                    <a:pt x="78346" y="0"/>
                  </a:lnTo>
                  <a:close/>
                </a:path>
                <a:path w="275589" h="278129">
                  <a:moveTo>
                    <a:pt x="105943" y="256438"/>
                  </a:moveTo>
                  <a:lnTo>
                    <a:pt x="84569" y="256438"/>
                  </a:lnTo>
                  <a:lnTo>
                    <a:pt x="84569" y="277787"/>
                  </a:lnTo>
                  <a:lnTo>
                    <a:pt x="105943" y="277787"/>
                  </a:lnTo>
                  <a:lnTo>
                    <a:pt x="105943" y="256438"/>
                  </a:lnTo>
                  <a:close/>
                </a:path>
                <a:path w="275589" h="278129">
                  <a:moveTo>
                    <a:pt x="105943" y="227939"/>
                  </a:moveTo>
                  <a:lnTo>
                    <a:pt x="84569" y="227939"/>
                  </a:lnTo>
                  <a:lnTo>
                    <a:pt x="84569" y="249313"/>
                  </a:lnTo>
                  <a:lnTo>
                    <a:pt x="105943" y="249313"/>
                  </a:lnTo>
                  <a:lnTo>
                    <a:pt x="105943" y="227939"/>
                  </a:lnTo>
                  <a:close/>
                </a:path>
                <a:path w="275589" h="278129">
                  <a:moveTo>
                    <a:pt x="105943" y="199453"/>
                  </a:moveTo>
                  <a:lnTo>
                    <a:pt x="84569" y="199453"/>
                  </a:lnTo>
                  <a:lnTo>
                    <a:pt x="84569" y="220827"/>
                  </a:lnTo>
                  <a:lnTo>
                    <a:pt x="105943" y="220827"/>
                  </a:lnTo>
                  <a:lnTo>
                    <a:pt x="105943" y="199453"/>
                  </a:lnTo>
                  <a:close/>
                </a:path>
                <a:path w="275589" h="278129">
                  <a:moveTo>
                    <a:pt x="105943" y="170954"/>
                  </a:moveTo>
                  <a:lnTo>
                    <a:pt x="84569" y="170954"/>
                  </a:lnTo>
                  <a:lnTo>
                    <a:pt x="84569" y="192316"/>
                  </a:lnTo>
                  <a:lnTo>
                    <a:pt x="105943" y="192316"/>
                  </a:lnTo>
                  <a:lnTo>
                    <a:pt x="105943" y="170954"/>
                  </a:lnTo>
                  <a:close/>
                </a:path>
                <a:path w="275589" h="278129">
                  <a:moveTo>
                    <a:pt x="105943" y="56997"/>
                  </a:moveTo>
                  <a:lnTo>
                    <a:pt x="84569" y="56997"/>
                  </a:lnTo>
                  <a:lnTo>
                    <a:pt x="84569" y="79260"/>
                  </a:lnTo>
                  <a:lnTo>
                    <a:pt x="105943" y="79260"/>
                  </a:lnTo>
                  <a:lnTo>
                    <a:pt x="105943" y="56997"/>
                  </a:lnTo>
                  <a:close/>
                </a:path>
                <a:path w="275589" h="278129">
                  <a:moveTo>
                    <a:pt x="105943" y="28498"/>
                  </a:moveTo>
                  <a:lnTo>
                    <a:pt x="84569" y="28498"/>
                  </a:lnTo>
                  <a:lnTo>
                    <a:pt x="84569" y="50761"/>
                  </a:lnTo>
                  <a:lnTo>
                    <a:pt x="105943" y="50761"/>
                  </a:lnTo>
                  <a:lnTo>
                    <a:pt x="105943" y="28498"/>
                  </a:lnTo>
                  <a:close/>
                </a:path>
                <a:path w="275589" h="278129">
                  <a:moveTo>
                    <a:pt x="105943" y="0"/>
                  </a:moveTo>
                  <a:lnTo>
                    <a:pt x="84569" y="0"/>
                  </a:lnTo>
                  <a:lnTo>
                    <a:pt x="84569" y="22288"/>
                  </a:lnTo>
                  <a:lnTo>
                    <a:pt x="105943" y="22288"/>
                  </a:lnTo>
                  <a:lnTo>
                    <a:pt x="105943" y="0"/>
                  </a:lnTo>
                  <a:close/>
                </a:path>
                <a:path w="275589" h="278129">
                  <a:moveTo>
                    <a:pt x="134429" y="256438"/>
                  </a:moveTo>
                  <a:lnTo>
                    <a:pt x="113055" y="256438"/>
                  </a:lnTo>
                  <a:lnTo>
                    <a:pt x="113055" y="277787"/>
                  </a:lnTo>
                  <a:lnTo>
                    <a:pt x="134429" y="277787"/>
                  </a:lnTo>
                  <a:lnTo>
                    <a:pt x="134429" y="256438"/>
                  </a:lnTo>
                  <a:close/>
                </a:path>
                <a:path w="275589" h="278129">
                  <a:moveTo>
                    <a:pt x="134429" y="227939"/>
                  </a:moveTo>
                  <a:lnTo>
                    <a:pt x="113055" y="227939"/>
                  </a:lnTo>
                  <a:lnTo>
                    <a:pt x="113055" y="249313"/>
                  </a:lnTo>
                  <a:lnTo>
                    <a:pt x="134429" y="249313"/>
                  </a:lnTo>
                  <a:lnTo>
                    <a:pt x="134429" y="227939"/>
                  </a:lnTo>
                  <a:close/>
                </a:path>
                <a:path w="275589" h="278129">
                  <a:moveTo>
                    <a:pt x="134429" y="199453"/>
                  </a:moveTo>
                  <a:lnTo>
                    <a:pt x="113055" y="199453"/>
                  </a:lnTo>
                  <a:lnTo>
                    <a:pt x="113055" y="220827"/>
                  </a:lnTo>
                  <a:lnTo>
                    <a:pt x="134429" y="220827"/>
                  </a:lnTo>
                  <a:lnTo>
                    <a:pt x="134429" y="199453"/>
                  </a:lnTo>
                  <a:close/>
                </a:path>
                <a:path w="275589" h="278129">
                  <a:moveTo>
                    <a:pt x="134429" y="170954"/>
                  </a:moveTo>
                  <a:lnTo>
                    <a:pt x="113055" y="170954"/>
                  </a:lnTo>
                  <a:lnTo>
                    <a:pt x="113055" y="192316"/>
                  </a:lnTo>
                  <a:lnTo>
                    <a:pt x="134429" y="192316"/>
                  </a:lnTo>
                  <a:lnTo>
                    <a:pt x="134429" y="170954"/>
                  </a:lnTo>
                  <a:close/>
                </a:path>
                <a:path w="275589" h="278129">
                  <a:moveTo>
                    <a:pt x="134429" y="56997"/>
                  </a:moveTo>
                  <a:lnTo>
                    <a:pt x="113055" y="56997"/>
                  </a:lnTo>
                  <a:lnTo>
                    <a:pt x="113055" y="79260"/>
                  </a:lnTo>
                  <a:lnTo>
                    <a:pt x="134429" y="79260"/>
                  </a:lnTo>
                  <a:lnTo>
                    <a:pt x="134429" y="56997"/>
                  </a:lnTo>
                  <a:close/>
                </a:path>
                <a:path w="275589" h="278129">
                  <a:moveTo>
                    <a:pt x="134429" y="28498"/>
                  </a:moveTo>
                  <a:lnTo>
                    <a:pt x="113055" y="28498"/>
                  </a:lnTo>
                  <a:lnTo>
                    <a:pt x="113055" y="50761"/>
                  </a:lnTo>
                  <a:lnTo>
                    <a:pt x="134429" y="50761"/>
                  </a:lnTo>
                  <a:lnTo>
                    <a:pt x="134429" y="28498"/>
                  </a:lnTo>
                  <a:close/>
                </a:path>
                <a:path w="275589" h="278129">
                  <a:moveTo>
                    <a:pt x="134429" y="0"/>
                  </a:moveTo>
                  <a:lnTo>
                    <a:pt x="113055" y="0"/>
                  </a:lnTo>
                  <a:lnTo>
                    <a:pt x="113055" y="22288"/>
                  </a:lnTo>
                  <a:lnTo>
                    <a:pt x="134429" y="22288"/>
                  </a:lnTo>
                  <a:lnTo>
                    <a:pt x="134429" y="0"/>
                  </a:lnTo>
                  <a:close/>
                </a:path>
                <a:path w="275589" h="278129">
                  <a:moveTo>
                    <a:pt x="162039" y="256438"/>
                  </a:moveTo>
                  <a:lnTo>
                    <a:pt x="140665" y="256438"/>
                  </a:lnTo>
                  <a:lnTo>
                    <a:pt x="140665" y="277787"/>
                  </a:lnTo>
                  <a:lnTo>
                    <a:pt x="162039" y="277787"/>
                  </a:lnTo>
                  <a:lnTo>
                    <a:pt x="162039" y="256438"/>
                  </a:lnTo>
                  <a:close/>
                </a:path>
                <a:path w="275589" h="278129">
                  <a:moveTo>
                    <a:pt x="162039" y="227939"/>
                  </a:moveTo>
                  <a:lnTo>
                    <a:pt x="140665" y="227939"/>
                  </a:lnTo>
                  <a:lnTo>
                    <a:pt x="140665" y="249313"/>
                  </a:lnTo>
                  <a:lnTo>
                    <a:pt x="162039" y="249313"/>
                  </a:lnTo>
                  <a:lnTo>
                    <a:pt x="162039" y="227939"/>
                  </a:lnTo>
                  <a:close/>
                </a:path>
                <a:path w="275589" h="278129">
                  <a:moveTo>
                    <a:pt x="162039" y="199453"/>
                  </a:moveTo>
                  <a:lnTo>
                    <a:pt x="140665" y="199453"/>
                  </a:lnTo>
                  <a:lnTo>
                    <a:pt x="140665" y="220827"/>
                  </a:lnTo>
                  <a:lnTo>
                    <a:pt x="162039" y="220827"/>
                  </a:lnTo>
                  <a:lnTo>
                    <a:pt x="162039" y="199453"/>
                  </a:lnTo>
                  <a:close/>
                </a:path>
                <a:path w="275589" h="278129">
                  <a:moveTo>
                    <a:pt x="162039" y="170954"/>
                  </a:moveTo>
                  <a:lnTo>
                    <a:pt x="140665" y="170954"/>
                  </a:lnTo>
                  <a:lnTo>
                    <a:pt x="140665" y="192316"/>
                  </a:lnTo>
                  <a:lnTo>
                    <a:pt x="162039" y="192316"/>
                  </a:lnTo>
                  <a:lnTo>
                    <a:pt x="162039" y="170954"/>
                  </a:lnTo>
                  <a:close/>
                </a:path>
                <a:path w="275589" h="278129">
                  <a:moveTo>
                    <a:pt x="162039" y="56997"/>
                  </a:moveTo>
                  <a:lnTo>
                    <a:pt x="140665" y="56997"/>
                  </a:lnTo>
                  <a:lnTo>
                    <a:pt x="140665" y="79260"/>
                  </a:lnTo>
                  <a:lnTo>
                    <a:pt x="162039" y="79260"/>
                  </a:lnTo>
                  <a:lnTo>
                    <a:pt x="162039" y="56997"/>
                  </a:lnTo>
                  <a:close/>
                </a:path>
                <a:path w="275589" h="278129">
                  <a:moveTo>
                    <a:pt x="162039" y="28498"/>
                  </a:moveTo>
                  <a:lnTo>
                    <a:pt x="140665" y="28498"/>
                  </a:lnTo>
                  <a:lnTo>
                    <a:pt x="140665" y="50761"/>
                  </a:lnTo>
                  <a:lnTo>
                    <a:pt x="162039" y="50761"/>
                  </a:lnTo>
                  <a:lnTo>
                    <a:pt x="162039" y="28498"/>
                  </a:lnTo>
                  <a:close/>
                </a:path>
                <a:path w="275589" h="278129">
                  <a:moveTo>
                    <a:pt x="162039" y="0"/>
                  </a:moveTo>
                  <a:lnTo>
                    <a:pt x="140665" y="0"/>
                  </a:lnTo>
                  <a:lnTo>
                    <a:pt x="140665" y="22288"/>
                  </a:lnTo>
                  <a:lnTo>
                    <a:pt x="162039" y="22288"/>
                  </a:lnTo>
                  <a:lnTo>
                    <a:pt x="162039" y="0"/>
                  </a:lnTo>
                  <a:close/>
                </a:path>
                <a:path w="275589" h="278129">
                  <a:moveTo>
                    <a:pt x="190512" y="256438"/>
                  </a:moveTo>
                  <a:lnTo>
                    <a:pt x="169151" y="256438"/>
                  </a:lnTo>
                  <a:lnTo>
                    <a:pt x="169151" y="277787"/>
                  </a:lnTo>
                  <a:lnTo>
                    <a:pt x="190512" y="277787"/>
                  </a:lnTo>
                  <a:lnTo>
                    <a:pt x="190512" y="256438"/>
                  </a:lnTo>
                  <a:close/>
                </a:path>
                <a:path w="275589" h="278129">
                  <a:moveTo>
                    <a:pt x="190512" y="227939"/>
                  </a:moveTo>
                  <a:lnTo>
                    <a:pt x="169151" y="227939"/>
                  </a:lnTo>
                  <a:lnTo>
                    <a:pt x="169151" y="249313"/>
                  </a:lnTo>
                  <a:lnTo>
                    <a:pt x="190512" y="249313"/>
                  </a:lnTo>
                  <a:lnTo>
                    <a:pt x="190512" y="227939"/>
                  </a:lnTo>
                  <a:close/>
                </a:path>
                <a:path w="275589" h="278129">
                  <a:moveTo>
                    <a:pt x="190512" y="199453"/>
                  </a:moveTo>
                  <a:lnTo>
                    <a:pt x="169151" y="199453"/>
                  </a:lnTo>
                  <a:lnTo>
                    <a:pt x="169151" y="220827"/>
                  </a:lnTo>
                  <a:lnTo>
                    <a:pt x="190512" y="220827"/>
                  </a:lnTo>
                  <a:lnTo>
                    <a:pt x="190512" y="199453"/>
                  </a:lnTo>
                  <a:close/>
                </a:path>
                <a:path w="275589" h="278129">
                  <a:moveTo>
                    <a:pt x="190512" y="170954"/>
                  </a:moveTo>
                  <a:lnTo>
                    <a:pt x="169151" y="170954"/>
                  </a:lnTo>
                  <a:lnTo>
                    <a:pt x="169151" y="192316"/>
                  </a:lnTo>
                  <a:lnTo>
                    <a:pt x="190512" y="192316"/>
                  </a:lnTo>
                  <a:lnTo>
                    <a:pt x="190512" y="170954"/>
                  </a:lnTo>
                  <a:close/>
                </a:path>
                <a:path w="275589" h="278129">
                  <a:moveTo>
                    <a:pt x="190512" y="56997"/>
                  </a:moveTo>
                  <a:lnTo>
                    <a:pt x="169151" y="56997"/>
                  </a:lnTo>
                  <a:lnTo>
                    <a:pt x="169151" y="79260"/>
                  </a:lnTo>
                  <a:lnTo>
                    <a:pt x="190512" y="79260"/>
                  </a:lnTo>
                  <a:lnTo>
                    <a:pt x="190512" y="56997"/>
                  </a:lnTo>
                  <a:close/>
                </a:path>
                <a:path w="275589" h="278129">
                  <a:moveTo>
                    <a:pt x="190512" y="28498"/>
                  </a:moveTo>
                  <a:lnTo>
                    <a:pt x="169151" y="28498"/>
                  </a:lnTo>
                  <a:lnTo>
                    <a:pt x="169151" y="50761"/>
                  </a:lnTo>
                  <a:lnTo>
                    <a:pt x="190512" y="50761"/>
                  </a:lnTo>
                  <a:lnTo>
                    <a:pt x="190512" y="28498"/>
                  </a:lnTo>
                  <a:close/>
                </a:path>
                <a:path w="275589" h="278129">
                  <a:moveTo>
                    <a:pt x="190512" y="0"/>
                  </a:moveTo>
                  <a:lnTo>
                    <a:pt x="169151" y="0"/>
                  </a:lnTo>
                  <a:lnTo>
                    <a:pt x="169151" y="22288"/>
                  </a:lnTo>
                  <a:lnTo>
                    <a:pt x="190512" y="22288"/>
                  </a:lnTo>
                  <a:lnTo>
                    <a:pt x="190512" y="0"/>
                  </a:lnTo>
                  <a:close/>
                </a:path>
                <a:path w="275589" h="278129">
                  <a:moveTo>
                    <a:pt x="219011" y="256438"/>
                  </a:moveTo>
                  <a:lnTo>
                    <a:pt x="196748" y="256438"/>
                  </a:lnTo>
                  <a:lnTo>
                    <a:pt x="196748" y="277787"/>
                  </a:lnTo>
                  <a:lnTo>
                    <a:pt x="219011" y="277787"/>
                  </a:lnTo>
                  <a:lnTo>
                    <a:pt x="219011" y="256438"/>
                  </a:lnTo>
                  <a:close/>
                </a:path>
                <a:path w="275589" h="278129">
                  <a:moveTo>
                    <a:pt x="219011" y="227939"/>
                  </a:moveTo>
                  <a:lnTo>
                    <a:pt x="196748" y="227939"/>
                  </a:lnTo>
                  <a:lnTo>
                    <a:pt x="196748" y="249313"/>
                  </a:lnTo>
                  <a:lnTo>
                    <a:pt x="219011" y="249313"/>
                  </a:lnTo>
                  <a:lnTo>
                    <a:pt x="219011" y="227939"/>
                  </a:lnTo>
                  <a:close/>
                </a:path>
                <a:path w="275589" h="278129">
                  <a:moveTo>
                    <a:pt x="219011" y="199453"/>
                  </a:moveTo>
                  <a:lnTo>
                    <a:pt x="196748" y="199453"/>
                  </a:lnTo>
                  <a:lnTo>
                    <a:pt x="196748" y="220827"/>
                  </a:lnTo>
                  <a:lnTo>
                    <a:pt x="219011" y="220827"/>
                  </a:lnTo>
                  <a:lnTo>
                    <a:pt x="219011" y="199453"/>
                  </a:lnTo>
                  <a:close/>
                </a:path>
                <a:path w="275589" h="278129">
                  <a:moveTo>
                    <a:pt x="219011" y="170954"/>
                  </a:moveTo>
                  <a:lnTo>
                    <a:pt x="196748" y="170954"/>
                  </a:lnTo>
                  <a:lnTo>
                    <a:pt x="196748" y="192316"/>
                  </a:lnTo>
                  <a:lnTo>
                    <a:pt x="219011" y="192316"/>
                  </a:lnTo>
                  <a:lnTo>
                    <a:pt x="219011" y="170954"/>
                  </a:lnTo>
                  <a:close/>
                </a:path>
                <a:path w="275589" h="278129">
                  <a:moveTo>
                    <a:pt x="219011" y="56997"/>
                  </a:moveTo>
                  <a:lnTo>
                    <a:pt x="196748" y="56997"/>
                  </a:lnTo>
                  <a:lnTo>
                    <a:pt x="196748" y="79260"/>
                  </a:lnTo>
                  <a:lnTo>
                    <a:pt x="219011" y="79260"/>
                  </a:lnTo>
                  <a:lnTo>
                    <a:pt x="219011" y="56997"/>
                  </a:lnTo>
                  <a:close/>
                </a:path>
                <a:path w="275589" h="278129">
                  <a:moveTo>
                    <a:pt x="219011" y="28498"/>
                  </a:moveTo>
                  <a:lnTo>
                    <a:pt x="196748" y="28498"/>
                  </a:lnTo>
                  <a:lnTo>
                    <a:pt x="196748" y="50761"/>
                  </a:lnTo>
                  <a:lnTo>
                    <a:pt x="219011" y="50761"/>
                  </a:lnTo>
                  <a:lnTo>
                    <a:pt x="219011" y="28498"/>
                  </a:lnTo>
                  <a:close/>
                </a:path>
                <a:path w="275589" h="278129">
                  <a:moveTo>
                    <a:pt x="219011" y="0"/>
                  </a:moveTo>
                  <a:lnTo>
                    <a:pt x="196748" y="0"/>
                  </a:lnTo>
                  <a:lnTo>
                    <a:pt x="196748" y="22288"/>
                  </a:lnTo>
                  <a:lnTo>
                    <a:pt x="219011" y="22288"/>
                  </a:lnTo>
                  <a:lnTo>
                    <a:pt x="219011" y="0"/>
                  </a:lnTo>
                  <a:close/>
                </a:path>
                <a:path w="275589" h="278129">
                  <a:moveTo>
                    <a:pt x="246621" y="256438"/>
                  </a:moveTo>
                  <a:lnTo>
                    <a:pt x="225247" y="256438"/>
                  </a:lnTo>
                  <a:lnTo>
                    <a:pt x="225247" y="277787"/>
                  </a:lnTo>
                  <a:lnTo>
                    <a:pt x="246621" y="277787"/>
                  </a:lnTo>
                  <a:lnTo>
                    <a:pt x="246621" y="256438"/>
                  </a:lnTo>
                  <a:close/>
                </a:path>
                <a:path w="275589" h="278129">
                  <a:moveTo>
                    <a:pt x="246621" y="227939"/>
                  </a:moveTo>
                  <a:lnTo>
                    <a:pt x="225247" y="227939"/>
                  </a:lnTo>
                  <a:lnTo>
                    <a:pt x="225247" y="249313"/>
                  </a:lnTo>
                  <a:lnTo>
                    <a:pt x="246621" y="249313"/>
                  </a:lnTo>
                  <a:lnTo>
                    <a:pt x="246621" y="227939"/>
                  </a:lnTo>
                  <a:close/>
                </a:path>
                <a:path w="275589" h="278129">
                  <a:moveTo>
                    <a:pt x="246621" y="199453"/>
                  </a:moveTo>
                  <a:lnTo>
                    <a:pt x="225247" y="199453"/>
                  </a:lnTo>
                  <a:lnTo>
                    <a:pt x="225247" y="220827"/>
                  </a:lnTo>
                  <a:lnTo>
                    <a:pt x="246621" y="220827"/>
                  </a:lnTo>
                  <a:lnTo>
                    <a:pt x="246621" y="199453"/>
                  </a:lnTo>
                  <a:close/>
                </a:path>
                <a:path w="275589" h="278129">
                  <a:moveTo>
                    <a:pt x="246621" y="170954"/>
                  </a:moveTo>
                  <a:lnTo>
                    <a:pt x="225247" y="170954"/>
                  </a:lnTo>
                  <a:lnTo>
                    <a:pt x="225247" y="192316"/>
                  </a:lnTo>
                  <a:lnTo>
                    <a:pt x="246621" y="192316"/>
                  </a:lnTo>
                  <a:lnTo>
                    <a:pt x="246621" y="170954"/>
                  </a:lnTo>
                  <a:close/>
                </a:path>
                <a:path w="275589" h="278129">
                  <a:moveTo>
                    <a:pt x="246621" y="56997"/>
                  </a:moveTo>
                  <a:lnTo>
                    <a:pt x="225247" y="56997"/>
                  </a:lnTo>
                  <a:lnTo>
                    <a:pt x="225247" y="79260"/>
                  </a:lnTo>
                  <a:lnTo>
                    <a:pt x="246621" y="79260"/>
                  </a:lnTo>
                  <a:lnTo>
                    <a:pt x="246621" y="56997"/>
                  </a:lnTo>
                  <a:close/>
                </a:path>
                <a:path w="275589" h="278129">
                  <a:moveTo>
                    <a:pt x="246621" y="28498"/>
                  </a:moveTo>
                  <a:lnTo>
                    <a:pt x="225247" y="28498"/>
                  </a:lnTo>
                  <a:lnTo>
                    <a:pt x="225247" y="50761"/>
                  </a:lnTo>
                  <a:lnTo>
                    <a:pt x="246621" y="50761"/>
                  </a:lnTo>
                  <a:lnTo>
                    <a:pt x="246621" y="28498"/>
                  </a:lnTo>
                  <a:close/>
                </a:path>
                <a:path w="275589" h="278129">
                  <a:moveTo>
                    <a:pt x="246621" y="0"/>
                  </a:moveTo>
                  <a:lnTo>
                    <a:pt x="225247" y="0"/>
                  </a:lnTo>
                  <a:lnTo>
                    <a:pt x="225247" y="22288"/>
                  </a:lnTo>
                  <a:lnTo>
                    <a:pt x="246621" y="22288"/>
                  </a:lnTo>
                  <a:lnTo>
                    <a:pt x="246621" y="0"/>
                  </a:lnTo>
                  <a:close/>
                </a:path>
                <a:path w="275589" h="278129">
                  <a:moveTo>
                    <a:pt x="275107" y="256438"/>
                  </a:moveTo>
                  <a:lnTo>
                    <a:pt x="253733" y="256438"/>
                  </a:lnTo>
                  <a:lnTo>
                    <a:pt x="253733" y="277787"/>
                  </a:lnTo>
                  <a:lnTo>
                    <a:pt x="275107" y="277787"/>
                  </a:lnTo>
                  <a:lnTo>
                    <a:pt x="275107" y="256438"/>
                  </a:lnTo>
                  <a:close/>
                </a:path>
                <a:path w="275589" h="278129">
                  <a:moveTo>
                    <a:pt x="275107" y="227939"/>
                  </a:moveTo>
                  <a:lnTo>
                    <a:pt x="253733" y="227939"/>
                  </a:lnTo>
                  <a:lnTo>
                    <a:pt x="253733" y="249313"/>
                  </a:lnTo>
                  <a:lnTo>
                    <a:pt x="275107" y="249313"/>
                  </a:lnTo>
                  <a:lnTo>
                    <a:pt x="275107" y="227939"/>
                  </a:lnTo>
                  <a:close/>
                </a:path>
                <a:path w="275589" h="278129">
                  <a:moveTo>
                    <a:pt x="275107" y="199453"/>
                  </a:moveTo>
                  <a:lnTo>
                    <a:pt x="253733" y="199453"/>
                  </a:lnTo>
                  <a:lnTo>
                    <a:pt x="253733" y="220827"/>
                  </a:lnTo>
                  <a:lnTo>
                    <a:pt x="275107" y="220827"/>
                  </a:lnTo>
                  <a:lnTo>
                    <a:pt x="275107" y="199453"/>
                  </a:lnTo>
                  <a:close/>
                </a:path>
                <a:path w="275589" h="278129">
                  <a:moveTo>
                    <a:pt x="275107" y="170954"/>
                  </a:moveTo>
                  <a:lnTo>
                    <a:pt x="253733" y="170954"/>
                  </a:lnTo>
                  <a:lnTo>
                    <a:pt x="253733" y="192316"/>
                  </a:lnTo>
                  <a:lnTo>
                    <a:pt x="275107" y="192316"/>
                  </a:lnTo>
                  <a:lnTo>
                    <a:pt x="275107" y="170954"/>
                  </a:lnTo>
                  <a:close/>
                </a:path>
                <a:path w="275589" h="278129">
                  <a:moveTo>
                    <a:pt x="275107" y="56997"/>
                  </a:moveTo>
                  <a:lnTo>
                    <a:pt x="253733" y="56997"/>
                  </a:lnTo>
                  <a:lnTo>
                    <a:pt x="253733" y="79260"/>
                  </a:lnTo>
                  <a:lnTo>
                    <a:pt x="275107" y="79260"/>
                  </a:lnTo>
                  <a:lnTo>
                    <a:pt x="275107" y="56997"/>
                  </a:lnTo>
                  <a:close/>
                </a:path>
                <a:path w="275589" h="278129">
                  <a:moveTo>
                    <a:pt x="275107" y="28498"/>
                  </a:moveTo>
                  <a:lnTo>
                    <a:pt x="253733" y="28498"/>
                  </a:lnTo>
                  <a:lnTo>
                    <a:pt x="253733" y="50761"/>
                  </a:lnTo>
                  <a:lnTo>
                    <a:pt x="275107" y="50761"/>
                  </a:lnTo>
                  <a:lnTo>
                    <a:pt x="275107" y="28498"/>
                  </a:lnTo>
                  <a:close/>
                </a:path>
                <a:path w="275589" h="278129">
                  <a:moveTo>
                    <a:pt x="275107" y="0"/>
                  </a:moveTo>
                  <a:lnTo>
                    <a:pt x="253733" y="0"/>
                  </a:lnTo>
                  <a:lnTo>
                    <a:pt x="253733" y="22288"/>
                  </a:lnTo>
                  <a:lnTo>
                    <a:pt x="275107" y="22288"/>
                  </a:lnTo>
                  <a:lnTo>
                    <a:pt x="27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659898" y="3179431"/>
              <a:ext cx="586105" cy="220979"/>
            </a:xfrm>
            <a:custGeom>
              <a:avLst/>
              <a:gdLst/>
              <a:ahLst/>
              <a:cxnLst/>
              <a:rect l="l" t="t" r="r" b="b"/>
              <a:pathLst>
                <a:path w="586104" h="220979">
                  <a:moveTo>
                    <a:pt x="21361" y="199440"/>
                  </a:moveTo>
                  <a:lnTo>
                    <a:pt x="0" y="199440"/>
                  </a:lnTo>
                  <a:lnTo>
                    <a:pt x="0" y="220802"/>
                  </a:lnTo>
                  <a:lnTo>
                    <a:pt x="21361" y="220802"/>
                  </a:lnTo>
                  <a:lnTo>
                    <a:pt x="21361" y="199440"/>
                  </a:lnTo>
                  <a:close/>
                </a:path>
                <a:path w="586104" h="220979">
                  <a:moveTo>
                    <a:pt x="21361" y="170954"/>
                  </a:moveTo>
                  <a:lnTo>
                    <a:pt x="0" y="170954"/>
                  </a:lnTo>
                  <a:lnTo>
                    <a:pt x="0" y="192303"/>
                  </a:lnTo>
                  <a:lnTo>
                    <a:pt x="21361" y="192303"/>
                  </a:lnTo>
                  <a:lnTo>
                    <a:pt x="21361" y="170954"/>
                  </a:lnTo>
                  <a:close/>
                </a:path>
                <a:path w="586104" h="220979">
                  <a:moveTo>
                    <a:pt x="21361" y="142455"/>
                  </a:moveTo>
                  <a:lnTo>
                    <a:pt x="0" y="142455"/>
                  </a:lnTo>
                  <a:lnTo>
                    <a:pt x="0" y="163830"/>
                  </a:lnTo>
                  <a:lnTo>
                    <a:pt x="21361" y="163830"/>
                  </a:lnTo>
                  <a:lnTo>
                    <a:pt x="21361" y="142455"/>
                  </a:lnTo>
                  <a:close/>
                </a:path>
                <a:path w="586104" h="220979">
                  <a:moveTo>
                    <a:pt x="21361" y="113969"/>
                  </a:moveTo>
                  <a:lnTo>
                    <a:pt x="0" y="113969"/>
                  </a:lnTo>
                  <a:lnTo>
                    <a:pt x="0" y="135343"/>
                  </a:lnTo>
                  <a:lnTo>
                    <a:pt x="21361" y="135343"/>
                  </a:lnTo>
                  <a:lnTo>
                    <a:pt x="21361" y="113969"/>
                  </a:lnTo>
                  <a:close/>
                </a:path>
                <a:path w="586104" h="220979">
                  <a:moveTo>
                    <a:pt x="21361" y="85471"/>
                  </a:moveTo>
                  <a:lnTo>
                    <a:pt x="0" y="85471"/>
                  </a:lnTo>
                  <a:lnTo>
                    <a:pt x="0" y="106832"/>
                  </a:lnTo>
                  <a:lnTo>
                    <a:pt x="21361" y="106832"/>
                  </a:lnTo>
                  <a:lnTo>
                    <a:pt x="21361" y="85471"/>
                  </a:lnTo>
                  <a:close/>
                </a:path>
                <a:path w="586104" h="220979">
                  <a:moveTo>
                    <a:pt x="21361" y="56972"/>
                  </a:moveTo>
                  <a:lnTo>
                    <a:pt x="0" y="56972"/>
                  </a:lnTo>
                  <a:lnTo>
                    <a:pt x="0" y="78371"/>
                  </a:lnTo>
                  <a:lnTo>
                    <a:pt x="21361" y="78371"/>
                  </a:lnTo>
                  <a:lnTo>
                    <a:pt x="21361" y="56972"/>
                  </a:lnTo>
                  <a:close/>
                </a:path>
                <a:path w="586104" h="220979">
                  <a:moveTo>
                    <a:pt x="21361" y="28511"/>
                  </a:moveTo>
                  <a:lnTo>
                    <a:pt x="0" y="28511"/>
                  </a:lnTo>
                  <a:lnTo>
                    <a:pt x="0" y="49872"/>
                  </a:lnTo>
                  <a:lnTo>
                    <a:pt x="21361" y="49872"/>
                  </a:lnTo>
                  <a:lnTo>
                    <a:pt x="21361" y="28511"/>
                  </a:lnTo>
                  <a:close/>
                </a:path>
                <a:path w="586104" h="220979">
                  <a:moveTo>
                    <a:pt x="49860" y="199440"/>
                  </a:moveTo>
                  <a:lnTo>
                    <a:pt x="27609" y="199440"/>
                  </a:lnTo>
                  <a:lnTo>
                    <a:pt x="27609" y="220802"/>
                  </a:lnTo>
                  <a:lnTo>
                    <a:pt x="49860" y="220802"/>
                  </a:lnTo>
                  <a:lnTo>
                    <a:pt x="49860" y="199440"/>
                  </a:lnTo>
                  <a:close/>
                </a:path>
                <a:path w="586104" h="220979">
                  <a:moveTo>
                    <a:pt x="49860" y="142455"/>
                  </a:moveTo>
                  <a:lnTo>
                    <a:pt x="27609" y="142455"/>
                  </a:lnTo>
                  <a:lnTo>
                    <a:pt x="27609" y="163830"/>
                  </a:lnTo>
                  <a:lnTo>
                    <a:pt x="49860" y="163830"/>
                  </a:lnTo>
                  <a:lnTo>
                    <a:pt x="49860" y="142455"/>
                  </a:lnTo>
                  <a:close/>
                </a:path>
                <a:path w="586104" h="220979">
                  <a:moveTo>
                    <a:pt x="49860" y="113969"/>
                  </a:moveTo>
                  <a:lnTo>
                    <a:pt x="27609" y="113969"/>
                  </a:lnTo>
                  <a:lnTo>
                    <a:pt x="27609" y="135343"/>
                  </a:lnTo>
                  <a:lnTo>
                    <a:pt x="49860" y="135343"/>
                  </a:lnTo>
                  <a:lnTo>
                    <a:pt x="49860" y="113969"/>
                  </a:lnTo>
                  <a:close/>
                </a:path>
                <a:path w="586104" h="220979">
                  <a:moveTo>
                    <a:pt x="49860" y="85471"/>
                  </a:moveTo>
                  <a:lnTo>
                    <a:pt x="27609" y="85471"/>
                  </a:lnTo>
                  <a:lnTo>
                    <a:pt x="27609" y="106832"/>
                  </a:lnTo>
                  <a:lnTo>
                    <a:pt x="49860" y="106832"/>
                  </a:lnTo>
                  <a:lnTo>
                    <a:pt x="49860" y="85471"/>
                  </a:lnTo>
                  <a:close/>
                </a:path>
                <a:path w="586104" h="220979">
                  <a:moveTo>
                    <a:pt x="49860" y="56972"/>
                  </a:moveTo>
                  <a:lnTo>
                    <a:pt x="27609" y="56972"/>
                  </a:lnTo>
                  <a:lnTo>
                    <a:pt x="27609" y="78371"/>
                  </a:lnTo>
                  <a:lnTo>
                    <a:pt x="49860" y="78371"/>
                  </a:lnTo>
                  <a:lnTo>
                    <a:pt x="49860" y="56972"/>
                  </a:lnTo>
                  <a:close/>
                </a:path>
                <a:path w="586104" h="220979">
                  <a:moveTo>
                    <a:pt x="49860" y="28511"/>
                  </a:moveTo>
                  <a:lnTo>
                    <a:pt x="27609" y="28511"/>
                  </a:lnTo>
                  <a:lnTo>
                    <a:pt x="27609" y="49872"/>
                  </a:lnTo>
                  <a:lnTo>
                    <a:pt x="49860" y="49872"/>
                  </a:lnTo>
                  <a:lnTo>
                    <a:pt x="49860" y="28511"/>
                  </a:lnTo>
                  <a:close/>
                </a:path>
                <a:path w="586104" h="220979">
                  <a:moveTo>
                    <a:pt x="77457" y="199440"/>
                  </a:moveTo>
                  <a:lnTo>
                    <a:pt x="56083" y="199440"/>
                  </a:lnTo>
                  <a:lnTo>
                    <a:pt x="56083" y="220802"/>
                  </a:lnTo>
                  <a:lnTo>
                    <a:pt x="77457" y="220802"/>
                  </a:lnTo>
                  <a:lnTo>
                    <a:pt x="77457" y="199440"/>
                  </a:lnTo>
                  <a:close/>
                </a:path>
                <a:path w="586104" h="220979">
                  <a:moveTo>
                    <a:pt x="77457" y="142455"/>
                  </a:moveTo>
                  <a:lnTo>
                    <a:pt x="56083" y="142455"/>
                  </a:lnTo>
                  <a:lnTo>
                    <a:pt x="56083" y="163830"/>
                  </a:lnTo>
                  <a:lnTo>
                    <a:pt x="77457" y="163830"/>
                  </a:lnTo>
                  <a:lnTo>
                    <a:pt x="77457" y="142455"/>
                  </a:lnTo>
                  <a:close/>
                </a:path>
                <a:path w="586104" h="220979">
                  <a:moveTo>
                    <a:pt x="77457" y="113969"/>
                  </a:moveTo>
                  <a:lnTo>
                    <a:pt x="56083" y="113969"/>
                  </a:lnTo>
                  <a:lnTo>
                    <a:pt x="56083" y="135343"/>
                  </a:lnTo>
                  <a:lnTo>
                    <a:pt x="77457" y="135343"/>
                  </a:lnTo>
                  <a:lnTo>
                    <a:pt x="77457" y="113969"/>
                  </a:lnTo>
                  <a:close/>
                </a:path>
                <a:path w="586104" h="220979">
                  <a:moveTo>
                    <a:pt x="77457" y="85471"/>
                  </a:moveTo>
                  <a:lnTo>
                    <a:pt x="56083" y="85471"/>
                  </a:lnTo>
                  <a:lnTo>
                    <a:pt x="56083" y="106832"/>
                  </a:lnTo>
                  <a:lnTo>
                    <a:pt x="77457" y="106832"/>
                  </a:lnTo>
                  <a:lnTo>
                    <a:pt x="77457" y="85471"/>
                  </a:lnTo>
                  <a:close/>
                </a:path>
                <a:path w="586104" h="220979">
                  <a:moveTo>
                    <a:pt x="77457" y="56972"/>
                  </a:moveTo>
                  <a:lnTo>
                    <a:pt x="56083" y="56972"/>
                  </a:lnTo>
                  <a:lnTo>
                    <a:pt x="56083" y="78371"/>
                  </a:lnTo>
                  <a:lnTo>
                    <a:pt x="77457" y="78371"/>
                  </a:lnTo>
                  <a:lnTo>
                    <a:pt x="77457" y="56972"/>
                  </a:lnTo>
                  <a:close/>
                </a:path>
                <a:path w="586104" h="220979">
                  <a:moveTo>
                    <a:pt x="77457" y="28511"/>
                  </a:moveTo>
                  <a:lnTo>
                    <a:pt x="56083" y="28511"/>
                  </a:lnTo>
                  <a:lnTo>
                    <a:pt x="56083" y="49872"/>
                  </a:lnTo>
                  <a:lnTo>
                    <a:pt x="77457" y="49872"/>
                  </a:lnTo>
                  <a:lnTo>
                    <a:pt x="77457" y="28511"/>
                  </a:lnTo>
                  <a:close/>
                </a:path>
                <a:path w="586104" h="220979">
                  <a:moveTo>
                    <a:pt x="105956" y="199440"/>
                  </a:moveTo>
                  <a:lnTo>
                    <a:pt x="84594" y="199440"/>
                  </a:lnTo>
                  <a:lnTo>
                    <a:pt x="84594" y="220802"/>
                  </a:lnTo>
                  <a:lnTo>
                    <a:pt x="105956" y="220802"/>
                  </a:lnTo>
                  <a:lnTo>
                    <a:pt x="105956" y="199440"/>
                  </a:lnTo>
                  <a:close/>
                </a:path>
                <a:path w="586104" h="220979">
                  <a:moveTo>
                    <a:pt x="105956" y="142455"/>
                  </a:moveTo>
                  <a:lnTo>
                    <a:pt x="84594" y="142455"/>
                  </a:lnTo>
                  <a:lnTo>
                    <a:pt x="84594" y="163830"/>
                  </a:lnTo>
                  <a:lnTo>
                    <a:pt x="105956" y="163830"/>
                  </a:lnTo>
                  <a:lnTo>
                    <a:pt x="105956" y="142455"/>
                  </a:lnTo>
                  <a:close/>
                </a:path>
                <a:path w="586104" h="220979">
                  <a:moveTo>
                    <a:pt x="105956" y="113969"/>
                  </a:moveTo>
                  <a:lnTo>
                    <a:pt x="84594" y="113969"/>
                  </a:lnTo>
                  <a:lnTo>
                    <a:pt x="84594" y="135343"/>
                  </a:lnTo>
                  <a:lnTo>
                    <a:pt x="105956" y="135343"/>
                  </a:lnTo>
                  <a:lnTo>
                    <a:pt x="105956" y="113969"/>
                  </a:lnTo>
                  <a:close/>
                </a:path>
                <a:path w="586104" h="220979">
                  <a:moveTo>
                    <a:pt x="105956" y="85471"/>
                  </a:moveTo>
                  <a:lnTo>
                    <a:pt x="84594" y="85471"/>
                  </a:lnTo>
                  <a:lnTo>
                    <a:pt x="84594" y="106832"/>
                  </a:lnTo>
                  <a:lnTo>
                    <a:pt x="105956" y="106832"/>
                  </a:lnTo>
                  <a:lnTo>
                    <a:pt x="105956" y="85471"/>
                  </a:lnTo>
                  <a:close/>
                </a:path>
                <a:path w="586104" h="220979">
                  <a:moveTo>
                    <a:pt x="105956" y="56972"/>
                  </a:moveTo>
                  <a:lnTo>
                    <a:pt x="84594" y="56972"/>
                  </a:lnTo>
                  <a:lnTo>
                    <a:pt x="84594" y="78371"/>
                  </a:lnTo>
                  <a:lnTo>
                    <a:pt x="105956" y="78371"/>
                  </a:lnTo>
                  <a:lnTo>
                    <a:pt x="105956" y="56972"/>
                  </a:lnTo>
                  <a:close/>
                </a:path>
                <a:path w="586104" h="220979">
                  <a:moveTo>
                    <a:pt x="105956" y="28511"/>
                  </a:moveTo>
                  <a:lnTo>
                    <a:pt x="84594" y="28511"/>
                  </a:lnTo>
                  <a:lnTo>
                    <a:pt x="84594" y="49872"/>
                  </a:lnTo>
                  <a:lnTo>
                    <a:pt x="105956" y="49872"/>
                  </a:lnTo>
                  <a:lnTo>
                    <a:pt x="105956" y="28511"/>
                  </a:lnTo>
                  <a:close/>
                </a:path>
                <a:path w="586104" h="220979">
                  <a:moveTo>
                    <a:pt x="134442" y="199440"/>
                  </a:moveTo>
                  <a:lnTo>
                    <a:pt x="112191" y="199440"/>
                  </a:lnTo>
                  <a:lnTo>
                    <a:pt x="112191" y="220802"/>
                  </a:lnTo>
                  <a:lnTo>
                    <a:pt x="134442" y="220802"/>
                  </a:lnTo>
                  <a:lnTo>
                    <a:pt x="134442" y="199440"/>
                  </a:lnTo>
                  <a:close/>
                </a:path>
                <a:path w="586104" h="220979">
                  <a:moveTo>
                    <a:pt x="134442" y="142455"/>
                  </a:moveTo>
                  <a:lnTo>
                    <a:pt x="112191" y="142455"/>
                  </a:lnTo>
                  <a:lnTo>
                    <a:pt x="112191" y="163830"/>
                  </a:lnTo>
                  <a:lnTo>
                    <a:pt x="134442" y="163830"/>
                  </a:lnTo>
                  <a:lnTo>
                    <a:pt x="134442" y="142455"/>
                  </a:lnTo>
                  <a:close/>
                </a:path>
                <a:path w="586104" h="220979">
                  <a:moveTo>
                    <a:pt x="134442" y="113969"/>
                  </a:moveTo>
                  <a:lnTo>
                    <a:pt x="112191" y="113969"/>
                  </a:lnTo>
                  <a:lnTo>
                    <a:pt x="112191" y="135343"/>
                  </a:lnTo>
                  <a:lnTo>
                    <a:pt x="134442" y="135343"/>
                  </a:lnTo>
                  <a:lnTo>
                    <a:pt x="134442" y="113969"/>
                  </a:lnTo>
                  <a:close/>
                </a:path>
                <a:path w="586104" h="220979">
                  <a:moveTo>
                    <a:pt x="134442" y="85471"/>
                  </a:moveTo>
                  <a:lnTo>
                    <a:pt x="112191" y="85471"/>
                  </a:lnTo>
                  <a:lnTo>
                    <a:pt x="112191" y="106832"/>
                  </a:lnTo>
                  <a:lnTo>
                    <a:pt x="134442" y="106832"/>
                  </a:lnTo>
                  <a:lnTo>
                    <a:pt x="134442" y="85471"/>
                  </a:lnTo>
                  <a:close/>
                </a:path>
                <a:path w="586104" h="220979">
                  <a:moveTo>
                    <a:pt x="134442" y="56972"/>
                  </a:moveTo>
                  <a:lnTo>
                    <a:pt x="112191" y="56972"/>
                  </a:lnTo>
                  <a:lnTo>
                    <a:pt x="112191" y="78371"/>
                  </a:lnTo>
                  <a:lnTo>
                    <a:pt x="134442" y="78371"/>
                  </a:lnTo>
                  <a:lnTo>
                    <a:pt x="134442" y="56972"/>
                  </a:lnTo>
                  <a:close/>
                </a:path>
                <a:path w="586104" h="220979">
                  <a:moveTo>
                    <a:pt x="134442" y="28511"/>
                  </a:moveTo>
                  <a:lnTo>
                    <a:pt x="112191" y="28511"/>
                  </a:lnTo>
                  <a:lnTo>
                    <a:pt x="112191" y="49872"/>
                  </a:lnTo>
                  <a:lnTo>
                    <a:pt x="134442" y="49872"/>
                  </a:lnTo>
                  <a:lnTo>
                    <a:pt x="134442" y="28511"/>
                  </a:lnTo>
                  <a:close/>
                </a:path>
                <a:path w="586104" h="220979">
                  <a:moveTo>
                    <a:pt x="162039" y="199440"/>
                  </a:moveTo>
                  <a:lnTo>
                    <a:pt x="140677" y="199440"/>
                  </a:lnTo>
                  <a:lnTo>
                    <a:pt x="140677" y="220802"/>
                  </a:lnTo>
                  <a:lnTo>
                    <a:pt x="162039" y="220802"/>
                  </a:lnTo>
                  <a:lnTo>
                    <a:pt x="162039" y="199440"/>
                  </a:lnTo>
                  <a:close/>
                </a:path>
                <a:path w="586104" h="220979">
                  <a:moveTo>
                    <a:pt x="162039" y="142455"/>
                  </a:moveTo>
                  <a:lnTo>
                    <a:pt x="140677" y="142455"/>
                  </a:lnTo>
                  <a:lnTo>
                    <a:pt x="140677" y="163830"/>
                  </a:lnTo>
                  <a:lnTo>
                    <a:pt x="162039" y="163830"/>
                  </a:lnTo>
                  <a:lnTo>
                    <a:pt x="162039" y="142455"/>
                  </a:lnTo>
                  <a:close/>
                </a:path>
                <a:path w="586104" h="220979">
                  <a:moveTo>
                    <a:pt x="162039" y="113969"/>
                  </a:moveTo>
                  <a:lnTo>
                    <a:pt x="140677" y="113969"/>
                  </a:lnTo>
                  <a:lnTo>
                    <a:pt x="140677" y="135343"/>
                  </a:lnTo>
                  <a:lnTo>
                    <a:pt x="162039" y="135343"/>
                  </a:lnTo>
                  <a:lnTo>
                    <a:pt x="162039" y="113969"/>
                  </a:lnTo>
                  <a:close/>
                </a:path>
                <a:path w="586104" h="220979">
                  <a:moveTo>
                    <a:pt x="162039" y="85471"/>
                  </a:moveTo>
                  <a:lnTo>
                    <a:pt x="140677" y="85471"/>
                  </a:lnTo>
                  <a:lnTo>
                    <a:pt x="140677" y="106832"/>
                  </a:lnTo>
                  <a:lnTo>
                    <a:pt x="162039" y="106832"/>
                  </a:lnTo>
                  <a:lnTo>
                    <a:pt x="162039" y="85471"/>
                  </a:lnTo>
                  <a:close/>
                </a:path>
                <a:path w="586104" h="220979">
                  <a:moveTo>
                    <a:pt x="162039" y="56972"/>
                  </a:moveTo>
                  <a:lnTo>
                    <a:pt x="140677" y="56972"/>
                  </a:lnTo>
                  <a:lnTo>
                    <a:pt x="140677" y="78371"/>
                  </a:lnTo>
                  <a:lnTo>
                    <a:pt x="162039" y="78371"/>
                  </a:lnTo>
                  <a:lnTo>
                    <a:pt x="162039" y="56972"/>
                  </a:lnTo>
                  <a:close/>
                </a:path>
                <a:path w="586104" h="220979">
                  <a:moveTo>
                    <a:pt x="162039" y="28511"/>
                  </a:moveTo>
                  <a:lnTo>
                    <a:pt x="140677" y="28511"/>
                  </a:lnTo>
                  <a:lnTo>
                    <a:pt x="140677" y="49872"/>
                  </a:lnTo>
                  <a:lnTo>
                    <a:pt x="162039" y="49872"/>
                  </a:lnTo>
                  <a:lnTo>
                    <a:pt x="162039" y="28511"/>
                  </a:lnTo>
                  <a:close/>
                </a:path>
                <a:path w="586104" h="220979">
                  <a:moveTo>
                    <a:pt x="190525" y="199440"/>
                  </a:moveTo>
                  <a:lnTo>
                    <a:pt x="169164" y="199440"/>
                  </a:lnTo>
                  <a:lnTo>
                    <a:pt x="169164" y="220802"/>
                  </a:lnTo>
                  <a:lnTo>
                    <a:pt x="190525" y="220802"/>
                  </a:lnTo>
                  <a:lnTo>
                    <a:pt x="190525" y="199440"/>
                  </a:lnTo>
                  <a:close/>
                </a:path>
                <a:path w="586104" h="220979">
                  <a:moveTo>
                    <a:pt x="190525" y="142455"/>
                  </a:moveTo>
                  <a:lnTo>
                    <a:pt x="169164" y="142455"/>
                  </a:lnTo>
                  <a:lnTo>
                    <a:pt x="169164" y="163830"/>
                  </a:lnTo>
                  <a:lnTo>
                    <a:pt x="190525" y="163830"/>
                  </a:lnTo>
                  <a:lnTo>
                    <a:pt x="190525" y="142455"/>
                  </a:lnTo>
                  <a:close/>
                </a:path>
                <a:path w="586104" h="220979">
                  <a:moveTo>
                    <a:pt x="190525" y="113969"/>
                  </a:moveTo>
                  <a:lnTo>
                    <a:pt x="169164" y="113969"/>
                  </a:lnTo>
                  <a:lnTo>
                    <a:pt x="169164" y="135343"/>
                  </a:lnTo>
                  <a:lnTo>
                    <a:pt x="190525" y="135343"/>
                  </a:lnTo>
                  <a:lnTo>
                    <a:pt x="190525" y="113969"/>
                  </a:lnTo>
                  <a:close/>
                </a:path>
                <a:path w="586104" h="220979">
                  <a:moveTo>
                    <a:pt x="190525" y="85471"/>
                  </a:moveTo>
                  <a:lnTo>
                    <a:pt x="169164" y="85471"/>
                  </a:lnTo>
                  <a:lnTo>
                    <a:pt x="169164" y="106832"/>
                  </a:lnTo>
                  <a:lnTo>
                    <a:pt x="190525" y="106832"/>
                  </a:lnTo>
                  <a:lnTo>
                    <a:pt x="190525" y="85471"/>
                  </a:lnTo>
                  <a:close/>
                </a:path>
                <a:path w="586104" h="220979">
                  <a:moveTo>
                    <a:pt x="190525" y="56972"/>
                  </a:moveTo>
                  <a:lnTo>
                    <a:pt x="169164" y="56972"/>
                  </a:lnTo>
                  <a:lnTo>
                    <a:pt x="169164" y="78371"/>
                  </a:lnTo>
                  <a:lnTo>
                    <a:pt x="190525" y="78371"/>
                  </a:lnTo>
                  <a:lnTo>
                    <a:pt x="190525" y="56972"/>
                  </a:lnTo>
                  <a:close/>
                </a:path>
                <a:path w="586104" h="220979">
                  <a:moveTo>
                    <a:pt x="190525" y="28511"/>
                  </a:moveTo>
                  <a:lnTo>
                    <a:pt x="169164" y="28511"/>
                  </a:lnTo>
                  <a:lnTo>
                    <a:pt x="169164" y="49872"/>
                  </a:lnTo>
                  <a:lnTo>
                    <a:pt x="190525" y="49872"/>
                  </a:lnTo>
                  <a:lnTo>
                    <a:pt x="190525" y="28511"/>
                  </a:lnTo>
                  <a:close/>
                </a:path>
                <a:path w="586104" h="220979">
                  <a:moveTo>
                    <a:pt x="218135" y="199440"/>
                  </a:moveTo>
                  <a:lnTo>
                    <a:pt x="196773" y="199440"/>
                  </a:lnTo>
                  <a:lnTo>
                    <a:pt x="196773" y="220802"/>
                  </a:lnTo>
                  <a:lnTo>
                    <a:pt x="218135" y="220802"/>
                  </a:lnTo>
                  <a:lnTo>
                    <a:pt x="218135" y="199440"/>
                  </a:lnTo>
                  <a:close/>
                </a:path>
                <a:path w="586104" h="220979">
                  <a:moveTo>
                    <a:pt x="218135" y="142455"/>
                  </a:moveTo>
                  <a:lnTo>
                    <a:pt x="196773" y="142455"/>
                  </a:lnTo>
                  <a:lnTo>
                    <a:pt x="196773" y="163830"/>
                  </a:lnTo>
                  <a:lnTo>
                    <a:pt x="218135" y="163830"/>
                  </a:lnTo>
                  <a:lnTo>
                    <a:pt x="218135" y="142455"/>
                  </a:lnTo>
                  <a:close/>
                </a:path>
                <a:path w="586104" h="220979">
                  <a:moveTo>
                    <a:pt x="218135" y="113969"/>
                  </a:moveTo>
                  <a:lnTo>
                    <a:pt x="196773" y="113969"/>
                  </a:lnTo>
                  <a:lnTo>
                    <a:pt x="196773" y="135343"/>
                  </a:lnTo>
                  <a:lnTo>
                    <a:pt x="218135" y="135343"/>
                  </a:lnTo>
                  <a:lnTo>
                    <a:pt x="218135" y="113969"/>
                  </a:lnTo>
                  <a:close/>
                </a:path>
                <a:path w="586104" h="220979">
                  <a:moveTo>
                    <a:pt x="218135" y="85471"/>
                  </a:moveTo>
                  <a:lnTo>
                    <a:pt x="196773" y="85471"/>
                  </a:lnTo>
                  <a:lnTo>
                    <a:pt x="196773" y="106832"/>
                  </a:lnTo>
                  <a:lnTo>
                    <a:pt x="218135" y="106832"/>
                  </a:lnTo>
                  <a:lnTo>
                    <a:pt x="218135" y="85471"/>
                  </a:lnTo>
                  <a:close/>
                </a:path>
                <a:path w="586104" h="220979">
                  <a:moveTo>
                    <a:pt x="218135" y="56972"/>
                  </a:moveTo>
                  <a:lnTo>
                    <a:pt x="196773" y="56972"/>
                  </a:lnTo>
                  <a:lnTo>
                    <a:pt x="196773" y="78371"/>
                  </a:lnTo>
                  <a:lnTo>
                    <a:pt x="218135" y="78371"/>
                  </a:lnTo>
                  <a:lnTo>
                    <a:pt x="218135" y="56972"/>
                  </a:lnTo>
                  <a:close/>
                </a:path>
                <a:path w="586104" h="220979">
                  <a:moveTo>
                    <a:pt x="218135" y="28511"/>
                  </a:moveTo>
                  <a:lnTo>
                    <a:pt x="196773" y="28511"/>
                  </a:lnTo>
                  <a:lnTo>
                    <a:pt x="196773" y="49872"/>
                  </a:lnTo>
                  <a:lnTo>
                    <a:pt x="218135" y="49872"/>
                  </a:lnTo>
                  <a:lnTo>
                    <a:pt x="218135" y="28511"/>
                  </a:lnTo>
                  <a:close/>
                </a:path>
                <a:path w="586104" h="220979">
                  <a:moveTo>
                    <a:pt x="246634" y="199440"/>
                  </a:moveTo>
                  <a:lnTo>
                    <a:pt x="225259" y="199440"/>
                  </a:lnTo>
                  <a:lnTo>
                    <a:pt x="225259" y="220802"/>
                  </a:lnTo>
                  <a:lnTo>
                    <a:pt x="246634" y="220802"/>
                  </a:lnTo>
                  <a:lnTo>
                    <a:pt x="246634" y="199440"/>
                  </a:lnTo>
                  <a:close/>
                </a:path>
                <a:path w="586104" h="220979">
                  <a:moveTo>
                    <a:pt x="246634" y="142455"/>
                  </a:moveTo>
                  <a:lnTo>
                    <a:pt x="225259" y="142455"/>
                  </a:lnTo>
                  <a:lnTo>
                    <a:pt x="225259" y="163830"/>
                  </a:lnTo>
                  <a:lnTo>
                    <a:pt x="246634" y="163830"/>
                  </a:lnTo>
                  <a:lnTo>
                    <a:pt x="246634" y="142455"/>
                  </a:lnTo>
                  <a:close/>
                </a:path>
                <a:path w="586104" h="220979">
                  <a:moveTo>
                    <a:pt x="246634" y="113969"/>
                  </a:moveTo>
                  <a:lnTo>
                    <a:pt x="225259" y="113969"/>
                  </a:lnTo>
                  <a:lnTo>
                    <a:pt x="225259" y="135343"/>
                  </a:lnTo>
                  <a:lnTo>
                    <a:pt x="246634" y="135343"/>
                  </a:lnTo>
                  <a:lnTo>
                    <a:pt x="246634" y="113969"/>
                  </a:lnTo>
                  <a:close/>
                </a:path>
                <a:path w="586104" h="220979">
                  <a:moveTo>
                    <a:pt x="246634" y="85471"/>
                  </a:moveTo>
                  <a:lnTo>
                    <a:pt x="225259" y="85471"/>
                  </a:lnTo>
                  <a:lnTo>
                    <a:pt x="225259" y="106832"/>
                  </a:lnTo>
                  <a:lnTo>
                    <a:pt x="246634" y="106832"/>
                  </a:lnTo>
                  <a:lnTo>
                    <a:pt x="246634" y="85471"/>
                  </a:lnTo>
                  <a:close/>
                </a:path>
                <a:path w="586104" h="220979">
                  <a:moveTo>
                    <a:pt x="246634" y="56972"/>
                  </a:moveTo>
                  <a:lnTo>
                    <a:pt x="225259" y="56972"/>
                  </a:lnTo>
                  <a:lnTo>
                    <a:pt x="225259" y="78371"/>
                  </a:lnTo>
                  <a:lnTo>
                    <a:pt x="246634" y="78371"/>
                  </a:lnTo>
                  <a:lnTo>
                    <a:pt x="246634" y="56972"/>
                  </a:lnTo>
                  <a:close/>
                </a:path>
                <a:path w="586104" h="220979">
                  <a:moveTo>
                    <a:pt x="246634" y="28511"/>
                  </a:moveTo>
                  <a:lnTo>
                    <a:pt x="225259" y="28511"/>
                  </a:lnTo>
                  <a:lnTo>
                    <a:pt x="225259" y="49872"/>
                  </a:lnTo>
                  <a:lnTo>
                    <a:pt x="246634" y="49872"/>
                  </a:lnTo>
                  <a:lnTo>
                    <a:pt x="246634" y="28511"/>
                  </a:lnTo>
                  <a:close/>
                </a:path>
                <a:path w="586104" h="220979">
                  <a:moveTo>
                    <a:pt x="275120" y="199440"/>
                  </a:moveTo>
                  <a:lnTo>
                    <a:pt x="252857" y="199440"/>
                  </a:lnTo>
                  <a:lnTo>
                    <a:pt x="252857" y="220802"/>
                  </a:lnTo>
                  <a:lnTo>
                    <a:pt x="275120" y="220802"/>
                  </a:lnTo>
                  <a:lnTo>
                    <a:pt x="275120" y="199440"/>
                  </a:lnTo>
                  <a:close/>
                </a:path>
                <a:path w="586104" h="220979">
                  <a:moveTo>
                    <a:pt x="275120" y="142455"/>
                  </a:moveTo>
                  <a:lnTo>
                    <a:pt x="252857" y="142455"/>
                  </a:lnTo>
                  <a:lnTo>
                    <a:pt x="252857" y="163830"/>
                  </a:lnTo>
                  <a:lnTo>
                    <a:pt x="275120" y="163830"/>
                  </a:lnTo>
                  <a:lnTo>
                    <a:pt x="275120" y="142455"/>
                  </a:lnTo>
                  <a:close/>
                </a:path>
                <a:path w="586104" h="220979">
                  <a:moveTo>
                    <a:pt x="275120" y="113969"/>
                  </a:moveTo>
                  <a:lnTo>
                    <a:pt x="252857" y="113969"/>
                  </a:lnTo>
                  <a:lnTo>
                    <a:pt x="252857" y="135343"/>
                  </a:lnTo>
                  <a:lnTo>
                    <a:pt x="275120" y="135343"/>
                  </a:lnTo>
                  <a:lnTo>
                    <a:pt x="275120" y="113969"/>
                  </a:lnTo>
                  <a:close/>
                </a:path>
                <a:path w="586104" h="220979">
                  <a:moveTo>
                    <a:pt x="275120" y="85471"/>
                  </a:moveTo>
                  <a:lnTo>
                    <a:pt x="252857" y="85471"/>
                  </a:lnTo>
                  <a:lnTo>
                    <a:pt x="252857" y="106832"/>
                  </a:lnTo>
                  <a:lnTo>
                    <a:pt x="275120" y="106832"/>
                  </a:lnTo>
                  <a:lnTo>
                    <a:pt x="275120" y="85471"/>
                  </a:lnTo>
                  <a:close/>
                </a:path>
                <a:path w="586104" h="220979">
                  <a:moveTo>
                    <a:pt x="275120" y="56972"/>
                  </a:moveTo>
                  <a:lnTo>
                    <a:pt x="252857" y="56972"/>
                  </a:lnTo>
                  <a:lnTo>
                    <a:pt x="252857" y="78371"/>
                  </a:lnTo>
                  <a:lnTo>
                    <a:pt x="275120" y="78371"/>
                  </a:lnTo>
                  <a:lnTo>
                    <a:pt x="275120" y="56972"/>
                  </a:lnTo>
                  <a:close/>
                </a:path>
                <a:path w="586104" h="220979">
                  <a:moveTo>
                    <a:pt x="275120" y="28511"/>
                  </a:moveTo>
                  <a:lnTo>
                    <a:pt x="252857" y="28511"/>
                  </a:lnTo>
                  <a:lnTo>
                    <a:pt x="252857" y="49872"/>
                  </a:lnTo>
                  <a:lnTo>
                    <a:pt x="275120" y="49872"/>
                  </a:lnTo>
                  <a:lnTo>
                    <a:pt x="275120" y="28511"/>
                  </a:lnTo>
                  <a:close/>
                </a:path>
                <a:path w="586104" h="220979">
                  <a:moveTo>
                    <a:pt x="332105" y="0"/>
                  </a:moveTo>
                  <a:lnTo>
                    <a:pt x="310730" y="0"/>
                  </a:lnTo>
                  <a:lnTo>
                    <a:pt x="310730" y="22275"/>
                  </a:lnTo>
                  <a:lnTo>
                    <a:pt x="332105" y="22275"/>
                  </a:lnTo>
                  <a:lnTo>
                    <a:pt x="332105" y="0"/>
                  </a:lnTo>
                  <a:close/>
                </a:path>
                <a:path w="586104" h="220979">
                  <a:moveTo>
                    <a:pt x="360591" y="0"/>
                  </a:moveTo>
                  <a:lnTo>
                    <a:pt x="339229" y="0"/>
                  </a:lnTo>
                  <a:lnTo>
                    <a:pt x="339229" y="22275"/>
                  </a:lnTo>
                  <a:lnTo>
                    <a:pt x="360591" y="22275"/>
                  </a:lnTo>
                  <a:lnTo>
                    <a:pt x="360591" y="0"/>
                  </a:lnTo>
                  <a:close/>
                </a:path>
                <a:path w="586104" h="220979">
                  <a:moveTo>
                    <a:pt x="389077" y="0"/>
                  </a:moveTo>
                  <a:lnTo>
                    <a:pt x="366814" y="0"/>
                  </a:lnTo>
                  <a:lnTo>
                    <a:pt x="366814" y="22275"/>
                  </a:lnTo>
                  <a:lnTo>
                    <a:pt x="389077" y="22275"/>
                  </a:lnTo>
                  <a:lnTo>
                    <a:pt x="389077" y="0"/>
                  </a:lnTo>
                  <a:close/>
                </a:path>
                <a:path w="586104" h="220979">
                  <a:moveTo>
                    <a:pt x="416674" y="0"/>
                  </a:moveTo>
                  <a:lnTo>
                    <a:pt x="395300" y="0"/>
                  </a:lnTo>
                  <a:lnTo>
                    <a:pt x="395300" y="22275"/>
                  </a:lnTo>
                  <a:lnTo>
                    <a:pt x="416674" y="22275"/>
                  </a:lnTo>
                  <a:lnTo>
                    <a:pt x="416674" y="0"/>
                  </a:lnTo>
                  <a:close/>
                </a:path>
                <a:path w="586104" h="220979">
                  <a:moveTo>
                    <a:pt x="445160" y="0"/>
                  </a:moveTo>
                  <a:lnTo>
                    <a:pt x="423786" y="0"/>
                  </a:lnTo>
                  <a:lnTo>
                    <a:pt x="423786" y="22275"/>
                  </a:lnTo>
                  <a:lnTo>
                    <a:pt x="445160" y="22275"/>
                  </a:lnTo>
                  <a:lnTo>
                    <a:pt x="445160" y="0"/>
                  </a:lnTo>
                  <a:close/>
                </a:path>
                <a:path w="586104" h="220979">
                  <a:moveTo>
                    <a:pt x="472770" y="0"/>
                  </a:moveTo>
                  <a:lnTo>
                    <a:pt x="451396" y="0"/>
                  </a:lnTo>
                  <a:lnTo>
                    <a:pt x="451396" y="22275"/>
                  </a:lnTo>
                  <a:lnTo>
                    <a:pt x="472770" y="22275"/>
                  </a:lnTo>
                  <a:lnTo>
                    <a:pt x="472770" y="0"/>
                  </a:lnTo>
                  <a:close/>
                </a:path>
                <a:path w="586104" h="220979">
                  <a:moveTo>
                    <a:pt x="501243" y="0"/>
                  </a:moveTo>
                  <a:lnTo>
                    <a:pt x="479882" y="0"/>
                  </a:lnTo>
                  <a:lnTo>
                    <a:pt x="479882" y="22275"/>
                  </a:lnTo>
                  <a:lnTo>
                    <a:pt x="501243" y="22275"/>
                  </a:lnTo>
                  <a:lnTo>
                    <a:pt x="501243" y="0"/>
                  </a:lnTo>
                  <a:close/>
                </a:path>
                <a:path w="586104" h="220979">
                  <a:moveTo>
                    <a:pt x="529742" y="0"/>
                  </a:moveTo>
                  <a:lnTo>
                    <a:pt x="507479" y="0"/>
                  </a:lnTo>
                  <a:lnTo>
                    <a:pt x="507479" y="22275"/>
                  </a:lnTo>
                  <a:lnTo>
                    <a:pt x="529742" y="22275"/>
                  </a:lnTo>
                  <a:lnTo>
                    <a:pt x="529742" y="0"/>
                  </a:lnTo>
                  <a:close/>
                </a:path>
                <a:path w="586104" h="220979">
                  <a:moveTo>
                    <a:pt x="557352" y="0"/>
                  </a:moveTo>
                  <a:lnTo>
                    <a:pt x="535978" y="0"/>
                  </a:lnTo>
                  <a:lnTo>
                    <a:pt x="535978" y="22275"/>
                  </a:lnTo>
                  <a:lnTo>
                    <a:pt x="557352" y="22275"/>
                  </a:lnTo>
                  <a:lnTo>
                    <a:pt x="557352" y="0"/>
                  </a:lnTo>
                  <a:close/>
                </a:path>
                <a:path w="586104" h="220979">
                  <a:moveTo>
                    <a:pt x="585838" y="0"/>
                  </a:moveTo>
                  <a:lnTo>
                    <a:pt x="564464" y="0"/>
                  </a:lnTo>
                  <a:lnTo>
                    <a:pt x="564464" y="22275"/>
                  </a:lnTo>
                  <a:lnTo>
                    <a:pt x="585838" y="22275"/>
                  </a:lnTo>
                  <a:lnTo>
                    <a:pt x="5858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348291" y="3093948"/>
              <a:ext cx="586740" cy="306705"/>
            </a:xfrm>
            <a:custGeom>
              <a:avLst/>
              <a:gdLst/>
              <a:ahLst/>
              <a:cxnLst/>
              <a:rect l="l" t="t" r="r" b="b"/>
              <a:pathLst>
                <a:path w="586739" h="306704">
                  <a:moveTo>
                    <a:pt x="22263" y="284924"/>
                  </a:moveTo>
                  <a:lnTo>
                    <a:pt x="0" y="284924"/>
                  </a:lnTo>
                  <a:lnTo>
                    <a:pt x="0" y="306285"/>
                  </a:lnTo>
                  <a:lnTo>
                    <a:pt x="22263" y="306285"/>
                  </a:lnTo>
                  <a:lnTo>
                    <a:pt x="22263" y="284924"/>
                  </a:lnTo>
                  <a:close/>
                </a:path>
                <a:path w="586739" h="306704">
                  <a:moveTo>
                    <a:pt x="22263" y="142455"/>
                  </a:moveTo>
                  <a:lnTo>
                    <a:pt x="0" y="142455"/>
                  </a:lnTo>
                  <a:lnTo>
                    <a:pt x="0" y="163855"/>
                  </a:lnTo>
                  <a:lnTo>
                    <a:pt x="22263" y="163855"/>
                  </a:lnTo>
                  <a:lnTo>
                    <a:pt x="22263" y="142455"/>
                  </a:lnTo>
                  <a:close/>
                </a:path>
                <a:path w="586739" h="306704">
                  <a:moveTo>
                    <a:pt x="22263" y="113995"/>
                  </a:moveTo>
                  <a:lnTo>
                    <a:pt x="0" y="113995"/>
                  </a:lnTo>
                  <a:lnTo>
                    <a:pt x="0" y="135356"/>
                  </a:lnTo>
                  <a:lnTo>
                    <a:pt x="22263" y="135356"/>
                  </a:lnTo>
                  <a:lnTo>
                    <a:pt x="22263" y="113995"/>
                  </a:lnTo>
                  <a:close/>
                </a:path>
                <a:path w="586739" h="306704">
                  <a:moveTo>
                    <a:pt x="49847" y="284924"/>
                  </a:moveTo>
                  <a:lnTo>
                    <a:pt x="28473" y="284924"/>
                  </a:lnTo>
                  <a:lnTo>
                    <a:pt x="28473" y="306285"/>
                  </a:lnTo>
                  <a:lnTo>
                    <a:pt x="49847" y="306285"/>
                  </a:lnTo>
                  <a:lnTo>
                    <a:pt x="49847" y="284924"/>
                  </a:lnTo>
                  <a:close/>
                </a:path>
                <a:path w="586739" h="306704">
                  <a:moveTo>
                    <a:pt x="49847" y="113995"/>
                  </a:moveTo>
                  <a:lnTo>
                    <a:pt x="28473" y="113995"/>
                  </a:lnTo>
                  <a:lnTo>
                    <a:pt x="28473" y="135356"/>
                  </a:lnTo>
                  <a:lnTo>
                    <a:pt x="49847" y="135356"/>
                  </a:lnTo>
                  <a:lnTo>
                    <a:pt x="49847" y="113995"/>
                  </a:lnTo>
                  <a:close/>
                </a:path>
                <a:path w="586739" h="306704">
                  <a:moveTo>
                    <a:pt x="78346" y="284924"/>
                  </a:moveTo>
                  <a:lnTo>
                    <a:pt x="56984" y="284924"/>
                  </a:lnTo>
                  <a:lnTo>
                    <a:pt x="56984" y="306285"/>
                  </a:lnTo>
                  <a:lnTo>
                    <a:pt x="78346" y="306285"/>
                  </a:lnTo>
                  <a:lnTo>
                    <a:pt x="78346" y="284924"/>
                  </a:lnTo>
                  <a:close/>
                </a:path>
                <a:path w="586739" h="306704">
                  <a:moveTo>
                    <a:pt x="78346" y="113995"/>
                  </a:moveTo>
                  <a:lnTo>
                    <a:pt x="56984" y="113995"/>
                  </a:lnTo>
                  <a:lnTo>
                    <a:pt x="56984" y="135356"/>
                  </a:lnTo>
                  <a:lnTo>
                    <a:pt x="78346" y="135356"/>
                  </a:lnTo>
                  <a:lnTo>
                    <a:pt x="78346" y="113995"/>
                  </a:lnTo>
                  <a:close/>
                </a:path>
                <a:path w="586739" h="306704">
                  <a:moveTo>
                    <a:pt x="106845" y="284924"/>
                  </a:moveTo>
                  <a:lnTo>
                    <a:pt x="84582" y="284924"/>
                  </a:lnTo>
                  <a:lnTo>
                    <a:pt x="84582" y="306285"/>
                  </a:lnTo>
                  <a:lnTo>
                    <a:pt x="106845" y="306285"/>
                  </a:lnTo>
                  <a:lnTo>
                    <a:pt x="106845" y="284924"/>
                  </a:lnTo>
                  <a:close/>
                </a:path>
                <a:path w="586739" h="306704">
                  <a:moveTo>
                    <a:pt x="106845" y="113995"/>
                  </a:moveTo>
                  <a:lnTo>
                    <a:pt x="84582" y="113995"/>
                  </a:lnTo>
                  <a:lnTo>
                    <a:pt x="84582" y="135356"/>
                  </a:lnTo>
                  <a:lnTo>
                    <a:pt x="106845" y="135356"/>
                  </a:lnTo>
                  <a:lnTo>
                    <a:pt x="106845" y="113995"/>
                  </a:lnTo>
                  <a:close/>
                </a:path>
                <a:path w="586739" h="306704">
                  <a:moveTo>
                    <a:pt x="134429" y="284924"/>
                  </a:moveTo>
                  <a:lnTo>
                    <a:pt x="113068" y="284924"/>
                  </a:lnTo>
                  <a:lnTo>
                    <a:pt x="113068" y="306285"/>
                  </a:lnTo>
                  <a:lnTo>
                    <a:pt x="134429" y="306285"/>
                  </a:lnTo>
                  <a:lnTo>
                    <a:pt x="134429" y="284924"/>
                  </a:lnTo>
                  <a:close/>
                </a:path>
                <a:path w="586739" h="306704">
                  <a:moveTo>
                    <a:pt x="134429" y="113995"/>
                  </a:moveTo>
                  <a:lnTo>
                    <a:pt x="113068" y="113995"/>
                  </a:lnTo>
                  <a:lnTo>
                    <a:pt x="113068" y="135356"/>
                  </a:lnTo>
                  <a:lnTo>
                    <a:pt x="134429" y="135356"/>
                  </a:lnTo>
                  <a:lnTo>
                    <a:pt x="134429" y="113995"/>
                  </a:lnTo>
                  <a:close/>
                </a:path>
                <a:path w="586739" h="306704">
                  <a:moveTo>
                    <a:pt x="162928" y="284924"/>
                  </a:moveTo>
                  <a:lnTo>
                    <a:pt x="141554" y="284924"/>
                  </a:lnTo>
                  <a:lnTo>
                    <a:pt x="141554" y="306285"/>
                  </a:lnTo>
                  <a:lnTo>
                    <a:pt x="162928" y="306285"/>
                  </a:lnTo>
                  <a:lnTo>
                    <a:pt x="162928" y="284924"/>
                  </a:lnTo>
                  <a:close/>
                </a:path>
                <a:path w="586739" h="306704">
                  <a:moveTo>
                    <a:pt x="162928" y="113995"/>
                  </a:moveTo>
                  <a:lnTo>
                    <a:pt x="141554" y="113995"/>
                  </a:lnTo>
                  <a:lnTo>
                    <a:pt x="141554" y="135356"/>
                  </a:lnTo>
                  <a:lnTo>
                    <a:pt x="162928" y="135356"/>
                  </a:lnTo>
                  <a:lnTo>
                    <a:pt x="162928" y="113995"/>
                  </a:lnTo>
                  <a:close/>
                </a:path>
                <a:path w="586739" h="306704">
                  <a:moveTo>
                    <a:pt x="191401" y="284924"/>
                  </a:moveTo>
                  <a:lnTo>
                    <a:pt x="169164" y="284924"/>
                  </a:lnTo>
                  <a:lnTo>
                    <a:pt x="169164" y="306285"/>
                  </a:lnTo>
                  <a:lnTo>
                    <a:pt x="191401" y="306285"/>
                  </a:lnTo>
                  <a:lnTo>
                    <a:pt x="191401" y="284924"/>
                  </a:lnTo>
                  <a:close/>
                </a:path>
                <a:path w="586739" h="306704">
                  <a:moveTo>
                    <a:pt x="191401" y="113995"/>
                  </a:moveTo>
                  <a:lnTo>
                    <a:pt x="169164" y="113995"/>
                  </a:lnTo>
                  <a:lnTo>
                    <a:pt x="169164" y="135356"/>
                  </a:lnTo>
                  <a:lnTo>
                    <a:pt x="191401" y="135356"/>
                  </a:lnTo>
                  <a:lnTo>
                    <a:pt x="191401" y="113995"/>
                  </a:lnTo>
                  <a:close/>
                </a:path>
                <a:path w="586739" h="306704">
                  <a:moveTo>
                    <a:pt x="219011" y="284924"/>
                  </a:moveTo>
                  <a:lnTo>
                    <a:pt x="197637" y="284924"/>
                  </a:lnTo>
                  <a:lnTo>
                    <a:pt x="197637" y="306285"/>
                  </a:lnTo>
                  <a:lnTo>
                    <a:pt x="219011" y="306285"/>
                  </a:lnTo>
                  <a:lnTo>
                    <a:pt x="219011" y="284924"/>
                  </a:lnTo>
                  <a:close/>
                </a:path>
                <a:path w="586739" h="306704">
                  <a:moveTo>
                    <a:pt x="219011" y="113995"/>
                  </a:moveTo>
                  <a:lnTo>
                    <a:pt x="197637" y="113995"/>
                  </a:lnTo>
                  <a:lnTo>
                    <a:pt x="197637" y="135356"/>
                  </a:lnTo>
                  <a:lnTo>
                    <a:pt x="219011" y="135356"/>
                  </a:lnTo>
                  <a:lnTo>
                    <a:pt x="219011" y="113995"/>
                  </a:lnTo>
                  <a:close/>
                </a:path>
                <a:path w="586739" h="306704">
                  <a:moveTo>
                    <a:pt x="247497" y="284924"/>
                  </a:moveTo>
                  <a:lnTo>
                    <a:pt x="226123" y="284924"/>
                  </a:lnTo>
                  <a:lnTo>
                    <a:pt x="226123" y="306285"/>
                  </a:lnTo>
                  <a:lnTo>
                    <a:pt x="247497" y="306285"/>
                  </a:lnTo>
                  <a:lnTo>
                    <a:pt x="247497" y="284924"/>
                  </a:lnTo>
                  <a:close/>
                </a:path>
                <a:path w="586739" h="306704">
                  <a:moveTo>
                    <a:pt x="247497" y="113995"/>
                  </a:moveTo>
                  <a:lnTo>
                    <a:pt x="226123" y="113995"/>
                  </a:lnTo>
                  <a:lnTo>
                    <a:pt x="226123" y="135356"/>
                  </a:lnTo>
                  <a:lnTo>
                    <a:pt x="247497" y="135356"/>
                  </a:lnTo>
                  <a:lnTo>
                    <a:pt x="247497" y="113995"/>
                  </a:lnTo>
                  <a:close/>
                </a:path>
                <a:path w="586739" h="306704">
                  <a:moveTo>
                    <a:pt x="275107" y="284924"/>
                  </a:moveTo>
                  <a:lnTo>
                    <a:pt x="253733" y="284924"/>
                  </a:lnTo>
                  <a:lnTo>
                    <a:pt x="253733" y="306285"/>
                  </a:lnTo>
                  <a:lnTo>
                    <a:pt x="275107" y="306285"/>
                  </a:lnTo>
                  <a:lnTo>
                    <a:pt x="275107" y="284924"/>
                  </a:lnTo>
                  <a:close/>
                </a:path>
                <a:path w="586739" h="306704">
                  <a:moveTo>
                    <a:pt x="275107" y="113995"/>
                  </a:moveTo>
                  <a:lnTo>
                    <a:pt x="253733" y="113995"/>
                  </a:lnTo>
                  <a:lnTo>
                    <a:pt x="253733" y="135356"/>
                  </a:lnTo>
                  <a:lnTo>
                    <a:pt x="275107" y="135356"/>
                  </a:lnTo>
                  <a:lnTo>
                    <a:pt x="275107" y="113995"/>
                  </a:lnTo>
                  <a:close/>
                </a:path>
                <a:path w="586739" h="306704">
                  <a:moveTo>
                    <a:pt x="332968" y="256438"/>
                  </a:moveTo>
                  <a:lnTo>
                    <a:pt x="311607" y="256438"/>
                  </a:lnTo>
                  <a:lnTo>
                    <a:pt x="311607" y="277787"/>
                  </a:lnTo>
                  <a:lnTo>
                    <a:pt x="332968" y="277787"/>
                  </a:lnTo>
                  <a:lnTo>
                    <a:pt x="332968" y="256438"/>
                  </a:lnTo>
                  <a:close/>
                </a:path>
                <a:path w="586739" h="306704">
                  <a:moveTo>
                    <a:pt x="332968" y="85483"/>
                  </a:moveTo>
                  <a:lnTo>
                    <a:pt x="311607" y="85483"/>
                  </a:lnTo>
                  <a:lnTo>
                    <a:pt x="311607" y="107759"/>
                  </a:lnTo>
                  <a:lnTo>
                    <a:pt x="332968" y="107759"/>
                  </a:lnTo>
                  <a:lnTo>
                    <a:pt x="332968" y="85483"/>
                  </a:lnTo>
                  <a:close/>
                </a:path>
                <a:path w="586739" h="306704">
                  <a:moveTo>
                    <a:pt x="332968" y="56997"/>
                  </a:moveTo>
                  <a:lnTo>
                    <a:pt x="311607" y="56997"/>
                  </a:lnTo>
                  <a:lnTo>
                    <a:pt x="311607" y="79260"/>
                  </a:lnTo>
                  <a:lnTo>
                    <a:pt x="332968" y="79260"/>
                  </a:lnTo>
                  <a:lnTo>
                    <a:pt x="332968" y="56997"/>
                  </a:lnTo>
                  <a:close/>
                </a:path>
                <a:path w="586739" h="306704">
                  <a:moveTo>
                    <a:pt x="332968" y="28498"/>
                  </a:moveTo>
                  <a:lnTo>
                    <a:pt x="311607" y="28498"/>
                  </a:lnTo>
                  <a:lnTo>
                    <a:pt x="311607" y="50761"/>
                  </a:lnTo>
                  <a:lnTo>
                    <a:pt x="332968" y="50761"/>
                  </a:lnTo>
                  <a:lnTo>
                    <a:pt x="332968" y="28498"/>
                  </a:lnTo>
                  <a:close/>
                </a:path>
                <a:path w="586739" h="306704">
                  <a:moveTo>
                    <a:pt x="332968" y="0"/>
                  </a:moveTo>
                  <a:lnTo>
                    <a:pt x="311607" y="0"/>
                  </a:lnTo>
                  <a:lnTo>
                    <a:pt x="311607" y="22288"/>
                  </a:lnTo>
                  <a:lnTo>
                    <a:pt x="332968" y="22288"/>
                  </a:lnTo>
                  <a:lnTo>
                    <a:pt x="332968" y="0"/>
                  </a:lnTo>
                  <a:close/>
                </a:path>
                <a:path w="586739" h="306704">
                  <a:moveTo>
                    <a:pt x="361467" y="256438"/>
                  </a:moveTo>
                  <a:lnTo>
                    <a:pt x="339217" y="256438"/>
                  </a:lnTo>
                  <a:lnTo>
                    <a:pt x="339217" y="277787"/>
                  </a:lnTo>
                  <a:lnTo>
                    <a:pt x="361467" y="277787"/>
                  </a:lnTo>
                  <a:lnTo>
                    <a:pt x="361467" y="256438"/>
                  </a:lnTo>
                  <a:close/>
                </a:path>
                <a:path w="586739" h="306704">
                  <a:moveTo>
                    <a:pt x="361467" y="85483"/>
                  </a:moveTo>
                  <a:lnTo>
                    <a:pt x="339217" y="85483"/>
                  </a:lnTo>
                  <a:lnTo>
                    <a:pt x="339217" y="107759"/>
                  </a:lnTo>
                  <a:lnTo>
                    <a:pt x="361467" y="107759"/>
                  </a:lnTo>
                  <a:lnTo>
                    <a:pt x="361467" y="85483"/>
                  </a:lnTo>
                  <a:close/>
                </a:path>
                <a:path w="586739" h="306704">
                  <a:moveTo>
                    <a:pt x="361467" y="56997"/>
                  </a:moveTo>
                  <a:lnTo>
                    <a:pt x="339217" y="56997"/>
                  </a:lnTo>
                  <a:lnTo>
                    <a:pt x="339217" y="79260"/>
                  </a:lnTo>
                  <a:lnTo>
                    <a:pt x="361467" y="79260"/>
                  </a:lnTo>
                  <a:lnTo>
                    <a:pt x="361467" y="56997"/>
                  </a:lnTo>
                  <a:close/>
                </a:path>
                <a:path w="586739" h="306704">
                  <a:moveTo>
                    <a:pt x="361467" y="28498"/>
                  </a:moveTo>
                  <a:lnTo>
                    <a:pt x="339217" y="28498"/>
                  </a:lnTo>
                  <a:lnTo>
                    <a:pt x="339217" y="50761"/>
                  </a:lnTo>
                  <a:lnTo>
                    <a:pt x="361467" y="50761"/>
                  </a:lnTo>
                  <a:lnTo>
                    <a:pt x="361467" y="28498"/>
                  </a:lnTo>
                  <a:close/>
                </a:path>
                <a:path w="586739" h="306704">
                  <a:moveTo>
                    <a:pt x="361467" y="0"/>
                  </a:moveTo>
                  <a:lnTo>
                    <a:pt x="339217" y="0"/>
                  </a:lnTo>
                  <a:lnTo>
                    <a:pt x="339217" y="22288"/>
                  </a:lnTo>
                  <a:lnTo>
                    <a:pt x="361467" y="22288"/>
                  </a:lnTo>
                  <a:lnTo>
                    <a:pt x="361467" y="0"/>
                  </a:lnTo>
                  <a:close/>
                </a:path>
                <a:path w="586739" h="306704">
                  <a:moveTo>
                    <a:pt x="389064" y="256438"/>
                  </a:moveTo>
                  <a:lnTo>
                    <a:pt x="367690" y="256438"/>
                  </a:lnTo>
                  <a:lnTo>
                    <a:pt x="367690" y="277787"/>
                  </a:lnTo>
                  <a:lnTo>
                    <a:pt x="389064" y="277787"/>
                  </a:lnTo>
                  <a:lnTo>
                    <a:pt x="389064" y="256438"/>
                  </a:lnTo>
                  <a:close/>
                </a:path>
                <a:path w="586739" h="306704">
                  <a:moveTo>
                    <a:pt x="389064" y="85483"/>
                  </a:moveTo>
                  <a:lnTo>
                    <a:pt x="367690" y="85483"/>
                  </a:lnTo>
                  <a:lnTo>
                    <a:pt x="367690" y="107759"/>
                  </a:lnTo>
                  <a:lnTo>
                    <a:pt x="389064" y="107759"/>
                  </a:lnTo>
                  <a:lnTo>
                    <a:pt x="389064" y="85483"/>
                  </a:lnTo>
                  <a:close/>
                </a:path>
                <a:path w="586739" h="306704">
                  <a:moveTo>
                    <a:pt x="389064" y="56997"/>
                  </a:moveTo>
                  <a:lnTo>
                    <a:pt x="367690" y="56997"/>
                  </a:lnTo>
                  <a:lnTo>
                    <a:pt x="367690" y="79260"/>
                  </a:lnTo>
                  <a:lnTo>
                    <a:pt x="389064" y="79260"/>
                  </a:lnTo>
                  <a:lnTo>
                    <a:pt x="389064" y="56997"/>
                  </a:lnTo>
                  <a:close/>
                </a:path>
                <a:path w="586739" h="306704">
                  <a:moveTo>
                    <a:pt x="389064" y="28498"/>
                  </a:moveTo>
                  <a:lnTo>
                    <a:pt x="367690" y="28498"/>
                  </a:lnTo>
                  <a:lnTo>
                    <a:pt x="367690" y="50761"/>
                  </a:lnTo>
                  <a:lnTo>
                    <a:pt x="389064" y="50761"/>
                  </a:lnTo>
                  <a:lnTo>
                    <a:pt x="389064" y="28498"/>
                  </a:lnTo>
                  <a:close/>
                </a:path>
                <a:path w="586739" h="306704">
                  <a:moveTo>
                    <a:pt x="389064" y="0"/>
                  </a:moveTo>
                  <a:lnTo>
                    <a:pt x="367690" y="0"/>
                  </a:lnTo>
                  <a:lnTo>
                    <a:pt x="367690" y="22288"/>
                  </a:lnTo>
                  <a:lnTo>
                    <a:pt x="389064" y="22288"/>
                  </a:lnTo>
                  <a:lnTo>
                    <a:pt x="389064" y="0"/>
                  </a:lnTo>
                  <a:close/>
                </a:path>
                <a:path w="586739" h="306704">
                  <a:moveTo>
                    <a:pt x="417563" y="256438"/>
                  </a:moveTo>
                  <a:lnTo>
                    <a:pt x="396201" y="256438"/>
                  </a:lnTo>
                  <a:lnTo>
                    <a:pt x="396201" y="277787"/>
                  </a:lnTo>
                  <a:lnTo>
                    <a:pt x="417563" y="277787"/>
                  </a:lnTo>
                  <a:lnTo>
                    <a:pt x="417563" y="256438"/>
                  </a:lnTo>
                  <a:close/>
                </a:path>
                <a:path w="586739" h="306704">
                  <a:moveTo>
                    <a:pt x="417563" y="85483"/>
                  </a:moveTo>
                  <a:lnTo>
                    <a:pt x="396201" y="85483"/>
                  </a:lnTo>
                  <a:lnTo>
                    <a:pt x="396201" y="107759"/>
                  </a:lnTo>
                  <a:lnTo>
                    <a:pt x="417563" y="107759"/>
                  </a:lnTo>
                  <a:lnTo>
                    <a:pt x="417563" y="85483"/>
                  </a:lnTo>
                  <a:close/>
                </a:path>
                <a:path w="586739" h="306704">
                  <a:moveTo>
                    <a:pt x="417563" y="56997"/>
                  </a:moveTo>
                  <a:lnTo>
                    <a:pt x="396201" y="56997"/>
                  </a:lnTo>
                  <a:lnTo>
                    <a:pt x="396201" y="79260"/>
                  </a:lnTo>
                  <a:lnTo>
                    <a:pt x="417563" y="79260"/>
                  </a:lnTo>
                  <a:lnTo>
                    <a:pt x="417563" y="56997"/>
                  </a:lnTo>
                  <a:close/>
                </a:path>
                <a:path w="586739" h="306704">
                  <a:moveTo>
                    <a:pt x="417563" y="28498"/>
                  </a:moveTo>
                  <a:lnTo>
                    <a:pt x="396201" y="28498"/>
                  </a:lnTo>
                  <a:lnTo>
                    <a:pt x="396201" y="50761"/>
                  </a:lnTo>
                  <a:lnTo>
                    <a:pt x="417563" y="50761"/>
                  </a:lnTo>
                  <a:lnTo>
                    <a:pt x="417563" y="28498"/>
                  </a:lnTo>
                  <a:close/>
                </a:path>
                <a:path w="586739" h="306704">
                  <a:moveTo>
                    <a:pt x="417563" y="0"/>
                  </a:moveTo>
                  <a:lnTo>
                    <a:pt x="396201" y="0"/>
                  </a:lnTo>
                  <a:lnTo>
                    <a:pt x="396201" y="22288"/>
                  </a:lnTo>
                  <a:lnTo>
                    <a:pt x="417563" y="22288"/>
                  </a:lnTo>
                  <a:lnTo>
                    <a:pt x="417563" y="0"/>
                  </a:lnTo>
                  <a:close/>
                </a:path>
                <a:path w="586739" h="306704">
                  <a:moveTo>
                    <a:pt x="446049" y="256438"/>
                  </a:moveTo>
                  <a:lnTo>
                    <a:pt x="423799" y="256438"/>
                  </a:lnTo>
                  <a:lnTo>
                    <a:pt x="423799" y="277787"/>
                  </a:lnTo>
                  <a:lnTo>
                    <a:pt x="446049" y="277787"/>
                  </a:lnTo>
                  <a:lnTo>
                    <a:pt x="446049" y="256438"/>
                  </a:lnTo>
                  <a:close/>
                </a:path>
                <a:path w="586739" h="306704">
                  <a:moveTo>
                    <a:pt x="446049" y="85483"/>
                  </a:moveTo>
                  <a:lnTo>
                    <a:pt x="423799" y="85483"/>
                  </a:lnTo>
                  <a:lnTo>
                    <a:pt x="423799" y="107759"/>
                  </a:lnTo>
                  <a:lnTo>
                    <a:pt x="446049" y="107759"/>
                  </a:lnTo>
                  <a:lnTo>
                    <a:pt x="446049" y="85483"/>
                  </a:lnTo>
                  <a:close/>
                </a:path>
                <a:path w="586739" h="306704">
                  <a:moveTo>
                    <a:pt x="446049" y="56997"/>
                  </a:moveTo>
                  <a:lnTo>
                    <a:pt x="423799" y="56997"/>
                  </a:lnTo>
                  <a:lnTo>
                    <a:pt x="423799" y="79260"/>
                  </a:lnTo>
                  <a:lnTo>
                    <a:pt x="446049" y="79260"/>
                  </a:lnTo>
                  <a:lnTo>
                    <a:pt x="446049" y="56997"/>
                  </a:lnTo>
                  <a:close/>
                </a:path>
                <a:path w="586739" h="306704">
                  <a:moveTo>
                    <a:pt x="446049" y="28498"/>
                  </a:moveTo>
                  <a:lnTo>
                    <a:pt x="423799" y="28498"/>
                  </a:lnTo>
                  <a:lnTo>
                    <a:pt x="423799" y="50761"/>
                  </a:lnTo>
                  <a:lnTo>
                    <a:pt x="446049" y="50761"/>
                  </a:lnTo>
                  <a:lnTo>
                    <a:pt x="446049" y="28498"/>
                  </a:lnTo>
                  <a:close/>
                </a:path>
                <a:path w="586739" h="306704">
                  <a:moveTo>
                    <a:pt x="446049" y="0"/>
                  </a:moveTo>
                  <a:lnTo>
                    <a:pt x="423799" y="0"/>
                  </a:lnTo>
                  <a:lnTo>
                    <a:pt x="423799" y="22288"/>
                  </a:lnTo>
                  <a:lnTo>
                    <a:pt x="446049" y="22288"/>
                  </a:lnTo>
                  <a:lnTo>
                    <a:pt x="446049" y="0"/>
                  </a:lnTo>
                  <a:close/>
                </a:path>
                <a:path w="586739" h="306704">
                  <a:moveTo>
                    <a:pt x="473646" y="256438"/>
                  </a:moveTo>
                  <a:lnTo>
                    <a:pt x="452285" y="256438"/>
                  </a:lnTo>
                  <a:lnTo>
                    <a:pt x="452285" y="277787"/>
                  </a:lnTo>
                  <a:lnTo>
                    <a:pt x="473646" y="277787"/>
                  </a:lnTo>
                  <a:lnTo>
                    <a:pt x="473646" y="256438"/>
                  </a:lnTo>
                  <a:close/>
                </a:path>
                <a:path w="586739" h="306704">
                  <a:moveTo>
                    <a:pt x="473646" y="85483"/>
                  </a:moveTo>
                  <a:lnTo>
                    <a:pt x="452285" y="85483"/>
                  </a:lnTo>
                  <a:lnTo>
                    <a:pt x="452285" y="107759"/>
                  </a:lnTo>
                  <a:lnTo>
                    <a:pt x="473646" y="107759"/>
                  </a:lnTo>
                  <a:lnTo>
                    <a:pt x="473646" y="85483"/>
                  </a:lnTo>
                  <a:close/>
                </a:path>
                <a:path w="586739" h="306704">
                  <a:moveTo>
                    <a:pt x="473646" y="56997"/>
                  </a:moveTo>
                  <a:lnTo>
                    <a:pt x="452285" y="56997"/>
                  </a:lnTo>
                  <a:lnTo>
                    <a:pt x="452285" y="79260"/>
                  </a:lnTo>
                  <a:lnTo>
                    <a:pt x="473646" y="79260"/>
                  </a:lnTo>
                  <a:lnTo>
                    <a:pt x="473646" y="56997"/>
                  </a:lnTo>
                  <a:close/>
                </a:path>
                <a:path w="586739" h="306704">
                  <a:moveTo>
                    <a:pt x="473646" y="28498"/>
                  </a:moveTo>
                  <a:lnTo>
                    <a:pt x="452285" y="28498"/>
                  </a:lnTo>
                  <a:lnTo>
                    <a:pt x="452285" y="50761"/>
                  </a:lnTo>
                  <a:lnTo>
                    <a:pt x="473646" y="50761"/>
                  </a:lnTo>
                  <a:lnTo>
                    <a:pt x="473646" y="28498"/>
                  </a:lnTo>
                  <a:close/>
                </a:path>
                <a:path w="586739" h="306704">
                  <a:moveTo>
                    <a:pt x="473646" y="0"/>
                  </a:moveTo>
                  <a:lnTo>
                    <a:pt x="452285" y="0"/>
                  </a:lnTo>
                  <a:lnTo>
                    <a:pt x="452285" y="22288"/>
                  </a:lnTo>
                  <a:lnTo>
                    <a:pt x="473646" y="22288"/>
                  </a:lnTo>
                  <a:lnTo>
                    <a:pt x="473646" y="0"/>
                  </a:lnTo>
                  <a:close/>
                </a:path>
                <a:path w="586739" h="306704">
                  <a:moveTo>
                    <a:pt x="502132" y="256438"/>
                  </a:moveTo>
                  <a:lnTo>
                    <a:pt x="480771" y="256438"/>
                  </a:lnTo>
                  <a:lnTo>
                    <a:pt x="480771" y="277787"/>
                  </a:lnTo>
                  <a:lnTo>
                    <a:pt x="502132" y="277787"/>
                  </a:lnTo>
                  <a:lnTo>
                    <a:pt x="502132" y="256438"/>
                  </a:lnTo>
                  <a:close/>
                </a:path>
                <a:path w="586739" h="306704">
                  <a:moveTo>
                    <a:pt x="502132" y="85483"/>
                  </a:moveTo>
                  <a:lnTo>
                    <a:pt x="480771" y="85483"/>
                  </a:lnTo>
                  <a:lnTo>
                    <a:pt x="480771" y="107759"/>
                  </a:lnTo>
                  <a:lnTo>
                    <a:pt x="502132" y="107759"/>
                  </a:lnTo>
                  <a:lnTo>
                    <a:pt x="502132" y="85483"/>
                  </a:lnTo>
                  <a:close/>
                </a:path>
                <a:path w="586739" h="306704">
                  <a:moveTo>
                    <a:pt x="502132" y="56997"/>
                  </a:moveTo>
                  <a:lnTo>
                    <a:pt x="480771" y="56997"/>
                  </a:lnTo>
                  <a:lnTo>
                    <a:pt x="480771" y="79260"/>
                  </a:lnTo>
                  <a:lnTo>
                    <a:pt x="502132" y="79260"/>
                  </a:lnTo>
                  <a:lnTo>
                    <a:pt x="502132" y="56997"/>
                  </a:lnTo>
                  <a:close/>
                </a:path>
                <a:path w="586739" h="306704">
                  <a:moveTo>
                    <a:pt x="502132" y="28498"/>
                  </a:moveTo>
                  <a:lnTo>
                    <a:pt x="480771" y="28498"/>
                  </a:lnTo>
                  <a:lnTo>
                    <a:pt x="480771" y="50761"/>
                  </a:lnTo>
                  <a:lnTo>
                    <a:pt x="502132" y="50761"/>
                  </a:lnTo>
                  <a:lnTo>
                    <a:pt x="502132" y="28498"/>
                  </a:lnTo>
                  <a:close/>
                </a:path>
                <a:path w="586739" h="306704">
                  <a:moveTo>
                    <a:pt x="502132" y="0"/>
                  </a:moveTo>
                  <a:lnTo>
                    <a:pt x="480771" y="0"/>
                  </a:lnTo>
                  <a:lnTo>
                    <a:pt x="480771" y="22288"/>
                  </a:lnTo>
                  <a:lnTo>
                    <a:pt x="502132" y="22288"/>
                  </a:lnTo>
                  <a:lnTo>
                    <a:pt x="502132" y="0"/>
                  </a:lnTo>
                  <a:close/>
                </a:path>
                <a:path w="586739" h="306704">
                  <a:moveTo>
                    <a:pt x="529742" y="256438"/>
                  </a:moveTo>
                  <a:lnTo>
                    <a:pt x="508381" y="256438"/>
                  </a:lnTo>
                  <a:lnTo>
                    <a:pt x="508381" y="277787"/>
                  </a:lnTo>
                  <a:lnTo>
                    <a:pt x="529742" y="277787"/>
                  </a:lnTo>
                  <a:lnTo>
                    <a:pt x="529742" y="256438"/>
                  </a:lnTo>
                  <a:close/>
                </a:path>
                <a:path w="586739" h="306704">
                  <a:moveTo>
                    <a:pt x="529742" y="85483"/>
                  </a:moveTo>
                  <a:lnTo>
                    <a:pt x="508381" y="85483"/>
                  </a:lnTo>
                  <a:lnTo>
                    <a:pt x="508381" y="107759"/>
                  </a:lnTo>
                  <a:lnTo>
                    <a:pt x="529742" y="107759"/>
                  </a:lnTo>
                  <a:lnTo>
                    <a:pt x="529742" y="85483"/>
                  </a:lnTo>
                  <a:close/>
                </a:path>
                <a:path w="586739" h="306704">
                  <a:moveTo>
                    <a:pt x="529742" y="56997"/>
                  </a:moveTo>
                  <a:lnTo>
                    <a:pt x="508381" y="56997"/>
                  </a:lnTo>
                  <a:lnTo>
                    <a:pt x="508381" y="79260"/>
                  </a:lnTo>
                  <a:lnTo>
                    <a:pt x="529742" y="79260"/>
                  </a:lnTo>
                  <a:lnTo>
                    <a:pt x="529742" y="56997"/>
                  </a:lnTo>
                  <a:close/>
                </a:path>
                <a:path w="586739" h="306704">
                  <a:moveTo>
                    <a:pt x="529742" y="28498"/>
                  </a:moveTo>
                  <a:lnTo>
                    <a:pt x="508381" y="28498"/>
                  </a:lnTo>
                  <a:lnTo>
                    <a:pt x="508381" y="50761"/>
                  </a:lnTo>
                  <a:lnTo>
                    <a:pt x="529742" y="50761"/>
                  </a:lnTo>
                  <a:lnTo>
                    <a:pt x="529742" y="28498"/>
                  </a:lnTo>
                  <a:close/>
                </a:path>
                <a:path w="586739" h="306704">
                  <a:moveTo>
                    <a:pt x="529742" y="0"/>
                  </a:moveTo>
                  <a:lnTo>
                    <a:pt x="508381" y="0"/>
                  </a:lnTo>
                  <a:lnTo>
                    <a:pt x="508381" y="22288"/>
                  </a:lnTo>
                  <a:lnTo>
                    <a:pt x="529742" y="22288"/>
                  </a:lnTo>
                  <a:lnTo>
                    <a:pt x="529742" y="0"/>
                  </a:lnTo>
                  <a:close/>
                </a:path>
                <a:path w="586739" h="306704">
                  <a:moveTo>
                    <a:pt x="558241" y="256438"/>
                  </a:moveTo>
                  <a:lnTo>
                    <a:pt x="536867" y="256438"/>
                  </a:lnTo>
                  <a:lnTo>
                    <a:pt x="536867" y="277787"/>
                  </a:lnTo>
                  <a:lnTo>
                    <a:pt x="558241" y="277787"/>
                  </a:lnTo>
                  <a:lnTo>
                    <a:pt x="558241" y="256438"/>
                  </a:lnTo>
                  <a:close/>
                </a:path>
                <a:path w="586739" h="306704">
                  <a:moveTo>
                    <a:pt x="558241" y="85483"/>
                  </a:moveTo>
                  <a:lnTo>
                    <a:pt x="536867" y="85483"/>
                  </a:lnTo>
                  <a:lnTo>
                    <a:pt x="536867" y="107759"/>
                  </a:lnTo>
                  <a:lnTo>
                    <a:pt x="558241" y="107759"/>
                  </a:lnTo>
                  <a:lnTo>
                    <a:pt x="558241" y="85483"/>
                  </a:lnTo>
                  <a:close/>
                </a:path>
                <a:path w="586739" h="306704">
                  <a:moveTo>
                    <a:pt x="558241" y="56997"/>
                  </a:moveTo>
                  <a:lnTo>
                    <a:pt x="536867" y="56997"/>
                  </a:lnTo>
                  <a:lnTo>
                    <a:pt x="536867" y="79260"/>
                  </a:lnTo>
                  <a:lnTo>
                    <a:pt x="558241" y="79260"/>
                  </a:lnTo>
                  <a:lnTo>
                    <a:pt x="558241" y="56997"/>
                  </a:lnTo>
                  <a:close/>
                </a:path>
                <a:path w="586739" h="306704">
                  <a:moveTo>
                    <a:pt x="558241" y="28498"/>
                  </a:moveTo>
                  <a:lnTo>
                    <a:pt x="536867" y="28498"/>
                  </a:lnTo>
                  <a:lnTo>
                    <a:pt x="536867" y="50761"/>
                  </a:lnTo>
                  <a:lnTo>
                    <a:pt x="558241" y="50761"/>
                  </a:lnTo>
                  <a:lnTo>
                    <a:pt x="558241" y="28498"/>
                  </a:lnTo>
                  <a:close/>
                </a:path>
                <a:path w="586739" h="306704">
                  <a:moveTo>
                    <a:pt x="558241" y="0"/>
                  </a:moveTo>
                  <a:lnTo>
                    <a:pt x="536867" y="0"/>
                  </a:lnTo>
                  <a:lnTo>
                    <a:pt x="536867" y="22288"/>
                  </a:lnTo>
                  <a:lnTo>
                    <a:pt x="558241" y="22288"/>
                  </a:lnTo>
                  <a:lnTo>
                    <a:pt x="558241" y="0"/>
                  </a:lnTo>
                  <a:close/>
                </a:path>
                <a:path w="586739" h="306704">
                  <a:moveTo>
                    <a:pt x="586727" y="256438"/>
                  </a:moveTo>
                  <a:lnTo>
                    <a:pt x="564464" y="256438"/>
                  </a:lnTo>
                  <a:lnTo>
                    <a:pt x="564464" y="277787"/>
                  </a:lnTo>
                  <a:lnTo>
                    <a:pt x="586727" y="277787"/>
                  </a:lnTo>
                  <a:lnTo>
                    <a:pt x="586727" y="256438"/>
                  </a:lnTo>
                  <a:close/>
                </a:path>
                <a:path w="586739" h="306704">
                  <a:moveTo>
                    <a:pt x="586727" y="85483"/>
                  </a:moveTo>
                  <a:lnTo>
                    <a:pt x="564464" y="85483"/>
                  </a:lnTo>
                  <a:lnTo>
                    <a:pt x="564464" y="107759"/>
                  </a:lnTo>
                  <a:lnTo>
                    <a:pt x="586727" y="107759"/>
                  </a:lnTo>
                  <a:lnTo>
                    <a:pt x="586727" y="85483"/>
                  </a:lnTo>
                  <a:close/>
                </a:path>
                <a:path w="586739" h="306704">
                  <a:moveTo>
                    <a:pt x="586727" y="56997"/>
                  </a:moveTo>
                  <a:lnTo>
                    <a:pt x="564464" y="56997"/>
                  </a:lnTo>
                  <a:lnTo>
                    <a:pt x="564464" y="79260"/>
                  </a:lnTo>
                  <a:lnTo>
                    <a:pt x="586727" y="79260"/>
                  </a:lnTo>
                  <a:lnTo>
                    <a:pt x="586727" y="56997"/>
                  </a:lnTo>
                  <a:close/>
                </a:path>
                <a:path w="586739" h="306704">
                  <a:moveTo>
                    <a:pt x="586727" y="28498"/>
                  </a:moveTo>
                  <a:lnTo>
                    <a:pt x="564464" y="28498"/>
                  </a:lnTo>
                  <a:lnTo>
                    <a:pt x="564464" y="50761"/>
                  </a:lnTo>
                  <a:lnTo>
                    <a:pt x="586727" y="50761"/>
                  </a:lnTo>
                  <a:lnTo>
                    <a:pt x="586727" y="28498"/>
                  </a:lnTo>
                  <a:close/>
                </a:path>
                <a:path w="586739" h="306704">
                  <a:moveTo>
                    <a:pt x="586727" y="0"/>
                  </a:moveTo>
                  <a:lnTo>
                    <a:pt x="564464" y="0"/>
                  </a:lnTo>
                  <a:lnTo>
                    <a:pt x="564464" y="22288"/>
                  </a:lnTo>
                  <a:lnTo>
                    <a:pt x="586727" y="22288"/>
                  </a:lnTo>
                  <a:lnTo>
                    <a:pt x="586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348291" y="3093948"/>
              <a:ext cx="275590" cy="278130"/>
            </a:xfrm>
            <a:custGeom>
              <a:avLst/>
              <a:gdLst/>
              <a:ahLst/>
              <a:cxnLst/>
              <a:rect l="l" t="t" r="r" b="b"/>
              <a:pathLst>
                <a:path w="275589" h="278129">
                  <a:moveTo>
                    <a:pt x="22263" y="256438"/>
                  </a:moveTo>
                  <a:lnTo>
                    <a:pt x="0" y="256438"/>
                  </a:lnTo>
                  <a:lnTo>
                    <a:pt x="0" y="277787"/>
                  </a:lnTo>
                  <a:lnTo>
                    <a:pt x="22263" y="277787"/>
                  </a:lnTo>
                  <a:lnTo>
                    <a:pt x="22263" y="256438"/>
                  </a:lnTo>
                  <a:close/>
                </a:path>
                <a:path w="275589" h="278129">
                  <a:moveTo>
                    <a:pt x="22263" y="227939"/>
                  </a:moveTo>
                  <a:lnTo>
                    <a:pt x="0" y="227939"/>
                  </a:lnTo>
                  <a:lnTo>
                    <a:pt x="0" y="249313"/>
                  </a:lnTo>
                  <a:lnTo>
                    <a:pt x="22263" y="249313"/>
                  </a:lnTo>
                  <a:lnTo>
                    <a:pt x="22263" y="227939"/>
                  </a:lnTo>
                  <a:close/>
                </a:path>
                <a:path w="275589" h="278129">
                  <a:moveTo>
                    <a:pt x="22263" y="199453"/>
                  </a:moveTo>
                  <a:lnTo>
                    <a:pt x="0" y="199453"/>
                  </a:lnTo>
                  <a:lnTo>
                    <a:pt x="0" y="220827"/>
                  </a:lnTo>
                  <a:lnTo>
                    <a:pt x="22263" y="220827"/>
                  </a:lnTo>
                  <a:lnTo>
                    <a:pt x="22263" y="199453"/>
                  </a:lnTo>
                  <a:close/>
                </a:path>
                <a:path w="275589" h="278129">
                  <a:moveTo>
                    <a:pt x="22263" y="170954"/>
                  </a:moveTo>
                  <a:lnTo>
                    <a:pt x="0" y="170954"/>
                  </a:lnTo>
                  <a:lnTo>
                    <a:pt x="0" y="192316"/>
                  </a:lnTo>
                  <a:lnTo>
                    <a:pt x="22263" y="192316"/>
                  </a:lnTo>
                  <a:lnTo>
                    <a:pt x="22263" y="170954"/>
                  </a:lnTo>
                  <a:close/>
                </a:path>
                <a:path w="275589" h="278129">
                  <a:moveTo>
                    <a:pt x="22263" y="142455"/>
                  </a:moveTo>
                  <a:lnTo>
                    <a:pt x="0" y="142455"/>
                  </a:lnTo>
                  <a:lnTo>
                    <a:pt x="0" y="163855"/>
                  </a:lnTo>
                  <a:lnTo>
                    <a:pt x="22263" y="163855"/>
                  </a:lnTo>
                  <a:lnTo>
                    <a:pt x="22263" y="142455"/>
                  </a:lnTo>
                  <a:close/>
                </a:path>
                <a:path w="275589" h="278129">
                  <a:moveTo>
                    <a:pt x="22263" y="56997"/>
                  </a:moveTo>
                  <a:lnTo>
                    <a:pt x="0" y="56997"/>
                  </a:lnTo>
                  <a:lnTo>
                    <a:pt x="0" y="79260"/>
                  </a:lnTo>
                  <a:lnTo>
                    <a:pt x="22263" y="79260"/>
                  </a:lnTo>
                  <a:lnTo>
                    <a:pt x="22263" y="56997"/>
                  </a:lnTo>
                  <a:close/>
                </a:path>
                <a:path w="275589" h="278129">
                  <a:moveTo>
                    <a:pt x="22263" y="28498"/>
                  </a:moveTo>
                  <a:lnTo>
                    <a:pt x="0" y="28498"/>
                  </a:lnTo>
                  <a:lnTo>
                    <a:pt x="0" y="50761"/>
                  </a:lnTo>
                  <a:lnTo>
                    <a:pt x="22263" y="50761"/>
                  </a:lnTo>
                  <a:lnTo>
                    <a:pt x="22263" y="28498"/>
                  </a:lnTo>
                  <a:close/>
                </a:path>
                <a:path w="275589" h="278129">
                  <a:moveTo>
                    <a:pt x="22263" y="0"/>
                  </a:moveTo>
                  <a:lnTo>
                    <a:pt x="0" y="0"/>
                  </a:lnTo>
                  <a:lnTo>
                    <a:pt x="0" y="22288"/>
                  </a:lnTo>
                  <a:lnTo>
                    <a:pt x="22263" y="22288"/>
                  </a:lnTo>
                  <a:lnTo>
                    <a:pt x="22263" y="0"/>
                  </a:lnTo>
                  <a:close/>
                </a:path>
                <a:path w="275589" h="278129">
                  <a:moveTo>
                    <a:pt x="49847" y="256438"/>
                  </a:moveTo>
                  <a:lnTo>
                    <a:pt x="28473" y="256438"/>
                  </a:lnTo>
                  <a:lnTo>
                    <a:pt x="28473" y="277787"/>
                  </a:lnTo>
                  <a:lnTo>
                    <a:pt x="49847" y="277787"/>
                  </a:lnTo>
                  <a:lnTo>
                    <a:pt x="49847" y="256438"/>
                  </a:lnTo>
                  <a:close/>
                </a:path>
                <a:path w="275589" h="278129">
                  <a:moveTo>
                    <a:pt x="49847" y="227939"/>
                  </a:moveTo>
                  <a:lnTo>
                    <a:pt x="28473" y="227939"/>
                  </a:lnTo>
                  <a:lnTo>
                    <a:pt x="28473" y="249313"/>
                  </a:lnTo>
                  <a:lnTo>
                    <a:pt x="49847" y="249313"/>
                  </a:lnTo>
                  <a:lnTo>
                    <a:pt x="49847" y="227939"/>
                  </a:lnTo>
                  <a:close/>
                </a:path>
                <a:path w="275589" h="278129">
                  <a:moveTo>
                    <a:pt x="49847" y="199453"/>
                  </a:moveTo>
                  <a:lnTo>
                    <a:pt x="28473" y="199453"/>
                  </a:lnTo>
                  <a:lnTo>
                    <a:pt x="28473" y="220827"/>
                  </a:lnTo>
                  <a:lnTo>
                    <a:pt x="49847" y="220827"/>
                  </a:lnTo>
                  <a:lnTo>
                    <a:pt x="49847" y="199453"/>
                  </a:lnTo>
                  <a:close/>
                </a:path>
                <a:path w="275589" h="278129">
                  <a:moveTo>
                    <a:pt x="49847" y="170954"/>
                  </a:moveTo>
                  <a:lnTo>
                    <a:pt x="28473" y="170954"/>
                  </a:lnTo>
                  <a:lnTo>
                    <a:pt x="28473" y="192316"/>
                  </a:lnTo>
                  <a:lnTo>
                    <a:pt x="49847" y="192316"/>
                  </a:lnTo>
                  <a:lnTo>
                    <a:pt x="49847" y="170954"/>
                  </a:lnTo>
                  <a:close/>
                </a:path>
                <a:path w="275589" h="278129">
                  <a:moveTo>
                    <a:pt x="49847" y="142455"/>
                  </a:moveTo>
                  <a:lnTo>
                    <a:pt x="28473" y="142455"/>
                  </a:lnTo>
                  <a:lnTo>
                    <a:pt x="28473" y="163855"/>
                  </a:lnTo>
                  <a:lnTo>
                    <a:pt x="49847" y="163855"/>
                  </a:lnTo>
                  <a:lnTo>
                    <a:pt x="49847" y="142455"/>
                  </a:lnTo>
                  <a:close/>
                </a:path>
                <a:path w="275589" h="278129">
                  <a:moveTo>
                    <a:pt x="49847" y="28498"/>
                  </a:moveTo>
                  <a:lnTo>
                    <a:pt x="28473" y="28498"/>
                  </a:lnTo>
                  <a:lnTo>
                    <a:pt x="28473" y="50761"/>
                  </a:lnTo>
                  <a:lnTo>
                    <a:pt x="49847" y="50761"/>
                  </a:lnTo>
                  <a:lnTo>
                    <a:pt x="49847" y="28498"/>
                  </a:lnTo>
                  <a:close/>
                </a:path>
                <a:path w="275589" h="278129">
                  <a:moveTo>
                    <a:pt x="49847" y="0"/>
                  </a:moveTo>
                  <a:lnTo>
                    <a:pt x="28473" y="0"/>
                  </a:lnTo>
                  <a:lnTo>
                    <a:pt x="28473" y="22288"/>
                  </a:lnTo>
                  <a:lnTo>
                    <a:pt x="49847" y="22288"/>
                  </a:lnTo>
                  <a:lnTo>
                    <a:pt x="49847" y="0"/>
                  </a:lnTo>
                  <a:close/>
                </a:path>
                <a:path w="275589" h="278129">
                  <a:moveTo>
                    <a:pt x="78346" y="256438"/>
                  </a:moveTo>
                  <a:lnTo>
                    <a:pt x="56984" y="256438"/>
                  </a:lnTo>
                  <a:lnTo>
                    <a:pt x="56984" y="277787"/>
                  </a:lnTo>
                  <a:lnTo>
                    <a:pt x="78346" y="277787"/>
                  </a:lnTo>
                  <a:lnTo>
                    <a:pt x="78346" y="256438"/>
                  </a:lnTo>
                  <a:close/>
                </a:path>
                <a:path w="275589" h="278129">
                  <a:moveTo>
                    <a:pt x="78346" y="227939"/>
                  </a:moveTo>
                  <a:lnTo>
                    <a:pt x="56984" y="227939"/>
                  </a:lnTo>
                  <a:lnTo>
                    <a:pt x="56984" y="249313"/>
                  </a:lnTo>
                  <a:lnTo>
                    <a:pt x="78346" y="249313"/>
                  </a:lnTo>
                  <a:lnTo>
                    <a:pt x="78346" y="227939"/>
                  </a:lnTo>
                  <a:close/>
                </a:path>
                <a:path w="275589" h="278129">
                  <a:moveTo>
                    <a:pt x="78346" y="199453"/>
                  </a:moveTo>
                  <a:lnTo>
                    <a:pt x="56984" y="199453"/>
                  </a:lnTo>
                  <a:lnTo>
                    <a:pt x="56984" y="220827"/>
                  </a:lnTo>
                  <a:lnTo>
                    <a:pt x="78346" y="220827"/>
                  </a:lnTo>
                  <a:lnTo>
                    <a:pt x="78346" y="199453"/>
                  </a:lnTo>
                  <a:close/>
                </a:path>
                <a:path w="275589" h="278129">
                  <a:moveTo>
                    <a:pt x="78346" y="170954"/>
                  </a:moveTo>
                  <a:lnTo>
                    <a:pt x="56984" y="170954"/>
                  </a:lnTo>
                  <a:lnTo>
                    <a:pt x="56984" y="192316"/>
                  </a:lnTo>
                  <a:lnTo>
                    <a:pt x="78346" y="192316"/>
                  </a:lnTo>
                  <a:lnTo>
                    <a:pt x="78346" y="170954"/>
                  </a:lnTo>
                  <a:close/>
                </a:path>
                <a:path w="275589" h="278129">
                  <a:moveTo>
                    <a:pt x="78346" y="142455"/>
                  </a:moveTo>
                  <a:lnTo>
                    <a:pt x="56984" y="142455"/>
                  </a:lnTo>
                  <a:lnTo>
                    <a:pt x="56984" y="163855"/>
                  </a:lnTo>
                  <a:lnTo>
                    <a:pt x="78346" y="163855"/>
                  </a:lnTo>
                  <a:lnTo>
                    <a:pt x="78346" y="142455"/>
                  </a:lnTo>
                  <a:close/>
                </a:path>
                <a:path w="275589" h="278129">
                  <a:moveTo>
                    <a:pt x="78346" y="28498"/>
                  </a:moveTo>
                  <a:lnTo>
                    <a:pt x="56984" y="28498"/>
                  </a:lnTo>
                  <a:lnTo>
                    <a:pt x="56984" y="50761"/>
                  </a:lnTo>
                  <a:lnTo>
                    <a:pt x="78346" y="50761"/>
                  </a:lnTo>
                  <a:lnTo>
                    <a:pt x="78346" y="28498"/>
                  </a:lnTo>
                  <a:close/>
                </a:path>
                <a:path w="275589" h="278129">
                  <a:moveTo>
                    <a:pt x="78346" y="0"/>
                  </a:moveTo>
                  <a:lnTo>
                    <a:pt x="56984" y="0"/>
                  </a:lnTo>
                  <a:lnTo>
                    <a:pt x="56984" y="22288"/>
                  </a:lnTo>
                  <a:lnTo>
                    <a:pt x="78346" y="22288"/>
                  </a:lnTo>
                  <a:lnTo>
                    <a:pt x="78346" y="0"/>
                  </a:lnTo>
                  <a:close/>
                </a:path>
                <a:path w="275589" h="278129">
                  <a:moveTo>
                    <a:pt x="106845" y="256438"/>
                  </a:moveTo>
                  <a:lnTo>
                    <a:pt x="84582" y="256438"/>
                  </a:lnTo>
                  <a:lnTo>
                    <a:pt x="84582" y="277787"/>
                  </a:lnTo>
                  <a:lnTo>
                    <a:pt x="106845" y="277787"/>
                  </a:lnTo>
                  <a:lnTo>
                    <a:pt x="106845" y="256438"/>
                  </a:lnTo>
                  <a:close/>
                </a:path>
                <a:path w="275589" h="278129">
                  <a:moveTo>
                    <a:pt x="106845" y="227939"/>
                  </a:moveTo>
                  <a:lnTo>
                    <a:pt x="84582" y="227939"/>
                  </a:lnTo>
                  <a:lnTo>
                    <a:pt x="84582" y="249313"/>
                  </a:lnTo>
                  <a:lnTo>
                    <a:pt x="106845" y="249313"/>
                  </a:lnTo>
                  <a:lnTo>
                    <a:pt x="106845" y="227939"/>
                  </a:lnTo>
                  <a:close/>
                </a:path>
                <a:path w="275589" h="278129">
                  <a:moveTo>
                    <a:pt x="106845" y="199453"/>
                  </a:moveTo>
                  <a:lnTo>
                    <a:pt x="84582" y="199453"/>
                  </a:lnTo>
                  <a:lnTo>
                    <a:pt x="84582" y="220827"/>
                  </a:lnTo>
                  <a:lnTo>
                    <a:pt x="106845" y="220827"/>
                  </a:lnTo>
                  <a:lnTo>
                    <a:pt x="106845" y="199453"/>
                  </a:lnTo>
                  <a:close/>
                </a:path>
                <a:path w="275589" h="278129">
                  <a:moveTo>
                    <a:pt x="106845" y="170954"/>
                  </a:moveTo>
                  <a:lnTo>
                    <a:pt x="84582" y="170954"/>
                  </a:lnTo>
                  <a:lnTo>
                    <a:pt x="84582" y="192316"/>
                  </a:lnTo>
                  <a:lnTo>
                    <a:pt x="106845" y="192316"/>
                  </a:lnTo>
                  <a:lnTo>
                    <a:pt x="106845" y="170954"/>
                  </a:lnTo>
                  <a:close/>
                </a:path>
                <a:path w="275589" h="278129">
                  <a:moveTo>
                    <a:pt x="106845" y="142455"/>
                  </a:moveTo>
                  <a:lnTo>
                    <a:pt x="84582" y="142455"/>
                  </a:lnTo>
                  <a:lnTo>
                    <a:pt x="84582" y="163855"/>
                  </a:lnTo>
                  <a:lnTo>
                    <a:pt x="106845" y="163855"/>
                  </a:lnTo>
                  <a:lnTo>
                    <a:pt x="106845" y="142455"/>
                  </a:lnTo>
                  <a:close/>
                </a:path>
                <a:path w="275589" h="278129">
                  <a:moveTo>
                    <a:pt x="106845" y="28498"/>
                  </a:moveTo>
                  <a:lnTo>
                    <a:pt x="84582" y="28498"/>
                  </a:lnTo>
                  <a:lnTo>
                    <a:pt x="84582" y="50761"/>
                  </a:lnTo>
                  <a:lnTo>
                    <a:pt x="106845" y="50761"/>
                  </a:lnTo>
                  <a:lnTo>
                    <a:pt x="106845" y="28498"/>
                  </a:lnTo>
                  <a:close/>
                </a:path>
                <a:path w="275589" h="278129">
                  <a:moveTo>
                    <a:pt x="106845" y="0"/>
                  </a:moveTo>
                  <a:lnTo>
                    <a:pt x="84582" y="0"/>
                  </a:lnTo>
                  <a:lnTo>
                    <a:pt x="84582" y="22288"/>
                  </a:lnTo>
                  <a:lnTo>
                    <a:pt x="106845" y="22288"/>
                  </a:lnTo>
                  <a:lnTo>
                    <a:pt x="106845" y="0"/>
                  </a:lnTo>
                  <a:close/>
                </a:path>
                <a:path w="275589" h="278129">
                  <a:moveTo>
                    <a:pt x="134429" y="256438"/>
                  </a:moveTo>
                  <a:lnTo>
                    <a:pt x="113068" y="256438"/>
                  </a:lnTo>
                  <a:lnTo>
                    <a:pt x="113068" y="277787"/>
                  </a:lnTo>
                  <a:lnTo>
                    <a:pt x="134429" y="277787"/>
                  </a:lnTo>
                  <a:lnTo>
                    <a:pt x="134429" y="256438"/>
                  </a:lnTo>
                  <a:close/>
                </a:path>
                <a:path w="275589" h="278129">
                  <a:moveTo>
                    <a:pt x="134429" y="227939"/>
                  </a:moveTo>
                  <a:lnTo>
                    <a:pt x="113068" y="227939"/>
                  </a:lnTo>
                  <a:lnTo>
                    <a:pt x="113068" y="249313"/>
                  </a:lnTo>
                  <a:lnTo>
                    <a:pt x="134429" y="249313"/>
                  </a:lnTo>
                  <a:lnTo>
                    <a:pt x="134429" y="227939"/>
                  </a:lnTo>
                  <a:close/>
                </a:path>
                <a:path w="275589" h="278129">
                  <a:moveTo>
                    <a:pt x="134429" y="199453"/>
                  </a:moveTo>
                  <a:lnTo>
                    <a:pt x="113068" y="199453"/>
                  </a:lnTo>
                  <a:lnTo>
                    <a:pt x="113068" y="220827"/>
                  </a:lnTo>
                  <a:lnTo>
                    <a:pt x="134429" y="220827"/>
                  </a:lnTo>
                  <a:lnTo>
                    <a:pt x="134429" y="199453"/>
                  </a:lnTo>
                  <a:close/>
                </a:path>
                <a:path w="275589" h="278129">
                  <a:moveTo>
                    <a:pt x="134429" y="170954"/>
                  </a:moveTo>
                  <a:lnTo>
                    <a:pt x="113068" y="170954"/>
                  </a:lnTo>
                  <a:lnTo>
                    <a:pt x="113068" y="192316"/>
                  </a:lnTo>
                  <a:lnTo>
                    <a:pt x="134429" y="192316"/>
                  </a:lnTo>
                  <a:lnTo>
                    <a:pt x="134429" y="170954"/>
                  </a:lnTo>
                  <a:close/>
                </a:path>
                <a:path w="275589" h="278129">
                  <a:moveTo>
                    <a:pt x="134429" y="142455"/>
                  </a:moveTo>
                  <a:lnTo>
                    <a:pt x="113068" y="142455"/>
                  </a:lnTo>
                  <a:lnTo>
                    <a:pt x="113068" y="163855"/>
                  </a:lnTo>
                  <a:lnTo>
                    <a:pt x="134429" y="163855"/>
                  </a:lnTo>
                  <a:lnTo>
                    <a:pt x="134429" y="142455"/>
                  </a:lnTo>
                  <a:close/>
                </a:path>
                <a:path w="275589" h="278129">
                  <a:moveTo>
                    <a:pt x="134429" y="28498"/>
                  </a:moveTo>
                  <a:lnTo>
                    <a:pt x="113068" y="28498"/>
                  </a:lnTo>
                  <a:lnTo>
                    <a:pt x="113068" y="50761"/>
                  </a:lnTo>
                  <a:lnTo>
                    <a:pt x="134429" y="50761"/>
                  </a:lnTo>
                  <a:lnTo>
                    <a:pt x="134429" y="28498"/>
                  </a:lnTo>
                  <a:close/>
                </a:path>
                <a:path w="275589" h="278129">
                  <a:moveTo>
                    <a:pt x="134429" y="0"/>
                  </a:moveTo>
                  <a:lnTo>
                    <a:pt x="113068" y="0"/>
                  </a:lnTo>
                  <a:lnTo>
                    <a:pt x="113068" y="22288"/>
                  </a:lnTo>
                  <a:lnTo>
                    <a:pt x="134429" y="22288"/>
                  </a:lnTo>
                  <a:lnTo>
                    <a:pt x="134429" y="0"/>
                  </a:lnTo>
                  <a:close/>
                </a:path>
                <a:path w="275589" h="278129">
                  <a:moveTo>
                    <a:pt x="162928" y="256438"/>
                  </a:moveTo>
                  <a:lnTo>
                    <a:pt x="141554" y="256438"/>
                  </a:lnTo>
                  <a:lnTo>
                    <a:pt x="141554" y="277787"/>
                  </a:lnTo>
                  <a:lnTo>
                    <a:pt x="162928" y="277787"/>
                  </a:lnTo>
                  <a:lnTo>
                    <a:pt x="162928" y="256438"/>
                  </a:lnTo>
                  <a:close/>
                </a:path>
                <a:path w="275589" h="278129">
                  <a:moveTo>
                    <a:pt x="162928" y="227939"/>
                  </a:moveTo>
                  <a:lnTo>
                    <a:pt x="141554" y="227939"/>
                  </a:lnTo>
                  <a:lnTo>
                    <a:pt x="141554" y="249313"/>
                  </a:lnTo>
                  <a:lnTo>
                    <a:pt x="162928" y="249313"/>
                  </a:lnTo>
                  <a:lnTo>
                    <a:pt x="162928" y="227939"/>
                  </a:lnTo>
                  <a:close/>
                </a:path>
                <a:path w="275589" h="278129">
                  <a:moveTo>
                    <a:pt x="162928" y="199453"/>
                  </a:moveTo>
                  <a:lnTo>
                    <a:pt x="141554" y="199453"/>
                  </a:lnTo>
                  <a:lnTo>
                    <a:pt x="141554" y="220827"/>
                  </a:lnTo>
                  <a:lnTo>
                    <a:pt x="162928" y="220827"/>
                  </a:lnTo>
                  <a:lnTo>
                    <a:pt x="162928" y="199453"/>
                  </a:lnTo>
                  <a:close/>
                </a:path>
                <a:path w="275589" h="278129">
                  <a:moveTo>
                    <a:pt x="162928" y="170954"/>
                  </a:moveTo>
                  <a:lnTo>
                    <a:pt x="141554" y="170954"/>
                  </a:lnTo>
                  <a:lnTo>
                    <a:pt x="141554" y="192316"/>
                  </a:lnTo>
                  <a:lnTo>
                    <a:pt x="162928" y="192316"/>
                  </a:lnTo>
                  <a:lnTo>
                    <a:pt x="162928" y="170954"/>
                  </a:lnTo>
                  <a:close/>
                </a:path>
                <a:path w="275589" h="278129">
                  <a:moveTo>
                    <a:pt x="162928" y="142455"/>
                  </a:moveTo>
                  <a:lnTo>
                    <a:pt x="141554" y="142455"/>
                  </a:lnTo>
                  <a:lnTo>
                    <a:pt x="141554" y="163855"/>
                  </a:lnTo>
                  <a:lnTo>
                    <a:pt x="162928" y="163855"/>
                  </a:lnTo>
                  <a:lnTo>
                    <a:pt x="162928" y="142455"/>
                  </a:lnTo>
                  <a:close/>
                </a:path>
                <a:path w="275589" h="278129">
                  <a:moveTo>
                    <a:pt x="162928" y="28498"/>
                  </a:moveTo>
                  <a:lnTo>
                    <a:pt x="141554" y="28498"/>
                  </a:lnTo>
                  <a:lnTo>
                    <a:pt x="141554" y="50761"/>
                  </a:lnTo>
                  <a:lnTo>
                    <a:pt x="162928" y="50761"/>
                  </a:lnTo>
                  <a:lnTo>
                    <a:pt x="162928" y="28498"/>
                  </a:lnTo>
                  <a:close/>
                </a:path>
                <a:path w="275589" h="278129">
                  <a:moveTo>
                    <a:pt x="162928" y="0"/>
                  </a:moveTo>
                  <a:lnTo>
                    <a:pt x="141554" y="0"/>
                  </a:lnTo>
                  <a:lnTo>
                    <a:pt x="141554" y="22288"/>
                  </a:lnTo>
                  <a:lnTo>
                    <a:pt x="162928" y="22288"/>
                  </a:lnTo>
                  <a:lnTo>
                    <a:pt x="162928" y="0"/>
                  </a:lnTo>
                  <a:close/>
                </a:path>
                <a:path w="275589" h="278129">
                  <a:moveTo>
                    <a:pt x="191401" y="256438"/>
                  </a:moveTo>
                  <a:lnTo>
                    <a:pt x="169164" y="256438"/>
                  </a:lnTo>
                  <a:lnTo>
                    <a:pt x="169164" y="277787"/>
                  </a:lnTo>
                  <a:lnTo>
                    <a:pt x="191401" y="277787"/>
                  </a:lnTo>
                  <a:lnTo>
                    <a:pt x="191401" y="256438"/>
                  </a:lnTo>
                  <a:close/>
                </a:path>
                <a:path w="275589" h="278129">
                  <a:moveTo>
                    <a:pt x="191401" y="227939"/>
                  </a:moveTo>
                  <a:lnTo>
                    <a:pt x="169164" y="227939"/>
                  </a:lnTo>
                  <a:lnTo>
                    <a:pt x="169164" y="249313"/>
                  </a:lnTo>
                  <a:lnTo>
                    <a:pt x="191401" y="249313"/>
                  </a:lnTo>
                  <a:lnTo>
                    <a:pt x="191401" y="227939"/>
                  </a:lnTo>
                  <a:close/>
                </a:path>
                <a:path w="275589" h="278129">
                  <a:moveTo>
                    <a:pt x="191401" y="199453"/>
                  </a:moveTo>
                  <a:lnTo>
                    <a:pt x="169164" y="199453"/>
                  </a:lnTo>
                  <a:lnTo>
                    <a:pt x="169164" y="220827"/>
                  </a:lnTo>
                  <a:lnTo>
                    <a:pt x="191401" y="220827"/>
                  </a:lnTo>
                  <a:lnTo>
                    <a:pt x="191401" y="199453"/>
                  </a:lnTo>
                  <a:close/>
                </a:path>
                <a:path w="275589" h="278129">
                  <a:moveTo>
                    <a:pt x="191401" y="170954"/>
                  </a:moveTo>
                  <a:lnTo>
                    <a:pt x="169164" y="170954"/>
                  </a:lnTo>
                  <a:lnTo>
                    <a:pt x="169164" y="192316"/>
                  </a:lnTo>
                  <a:lnTo>
                    <a:pt x="191401" y="192316"/>
                  </a:lnTo>
                  <a:lnTo>
                    <a:pt x="191401" y="170954"/>
                  </a:lnTo>
                  <a:close/>
                </a:path>
                <a:path w="275589" h="278129">
                  <a:moveTo>
                    <a:pt x="191401" y="142455"/>
                  </a:moveTo>
                  <a:lnTo>
                    <a:pt x="169164" y="142455"/>
                  </a:lnTo>
                  <a:lnTo>
                    <a:pt x="169164" y="163855"/>
                  </a:lnTo>
                  <a:lnTo>
                    <a:pt x="191401" y="163855"/>
                  </a:lnTo>
                  <a:lnTo>
                    <a:pt x="191401" y="142455"/>
                  </a:lnTo>
                  <a:close/>
                </a:path>
                <a:path w="275589" h="278129">
                  <a:moveTo>
                    <a:pt x="191401" y="28498"/>
                  </a:moveTo>
                  <a:lnTo>
                    <a:pt x="169164" y="28498"/>
                  </a:lnTo>
                  <a:lnTo>
                    <a:pt x="169164" y="50761"/>
                  </a:lnTo>
                  <a:lnTo>
                    <a:pt x="191401" y="50761"/>
                  </a:lnTo>
                  <a:lnTo>
                    <a:pt x="191401" y="28498"/>
                  </a:lnTo>
                  <a:close/>
                </a:path>
                <a:path w="275589" h="278129">
                  <a:moveTo>
                    <a:pt x="191401" y="0"/>
                  </a:moveTo>
                  <a:lnTo>
                    <a:pt x="169164" y="0"/>
                  </a:lnTo>
                  <a:lnTo>
                    <a:pt x="169164" y="22288"/>
                  </a:lnTo>
                  <a:lnTo>
                    <a:pt x="191401" y="22288"/>
                  </a:lnTo>
                  <a:lnTo>
                    <a:pt x="191401" y="0"/>
                  </a:lnTo>
                  <a:close/>
                </a:path>
                <a:path w="275589" h="278129">
                  <a:moveTo>
                    <a:pt x="219011" y="256438"/>
                  </a:moveTo>
                  <a:lnTo>
                    <a:pt x="197637" y="256438"/>
                  </a:lnTo>
                  <a:lnTo>
                    <a:pt x="197637" y="277787"/>
                  </a:lnTo>
                  <a:lnTo>
                    <a:pt x="219011" y="277787"/>
                  </a:lnTo>
                  <a:lnTo>
                    <a:pt x="219011" y="256438"/>
                  </a:lnTo>
                  <a:close/>
                </a:path>
                <a:path w="275589" h="278129">
                  <a:moveTo>
                    <a:pt x="219011" y="227939"/>
                  </a:moveTo>
                  <a:lnTo>
                    <a:pt x="197637" y="227939"/>
                  </a:lnTo>
                  <a:lnTo>
                    <a:pt x="197637" y="249313"/>
                  </a:lnTo>
                  <a:lnTo>
                    <a:pt x="219011" y="249313"/>
                  </a:lnTo>
                  <a:lnTo>
                    <a:pt x="219011" y="227939"/>
                  </a:lnTo>
                  <a:close/>
                </a:path>
                <a:path w="275589" h="278129">
                  <a:moveTo>
                    <a:pt x="219011" y="199453"/>
                  </a:moveTo>
                  <a:lnTo>
                    <a:pt x="197637" y="199453"/>
                  </a:lnTo>
                  <a:lnTo>
                    <a:pt x="197637" y="220827"/>
                  </a:lnTo>
                  <a:lnTo>
                    <a:pt x="219011" y="220827"/>
                  </a:lnTo>
                  <a:lnTo>
                    <a:pt x="219011" y="199453"/>
                  </a:lnTo>
                  <a:close/>
                </a:path>
                <a:path w="275589" h="278129">
                  <a:moveTo>
                    <a:pt x="219011" y="170954"/>
                  </a:moveTo>
                  <a:lnTo>
                    <a:pt x="197637" y="170954"/>
                  </a:lnTo>
                  <a:lnTo>
                    <a:pt x="197637" y="192316"/>
                  </a:lnTo>
                  <a:lnTo>
                    <a:pt x="219011" y="192316"/>
                  </a:lnTo>
                  <a:lnTo>
                    <a:pt x="219011" y="170954"/>
                  </a:lnTo>
                  <a:close/>
                </a:path>
                <a:path w="275589" h="278129">
                  <a:moveTo>
                    <a:pt x="219011" y="142455"/>
                  </a:moveTo>
                  <a:lnTo>
                    <a:pt x="197637" y="142455"/>
                  </a:lnTo>
                  <a:lnTo>
                    <a:pt x="197637" y="163855"/>
                  </a:lnTo>
                  <a:lnTo>
                    <a:pt x="219011" y="163855"/>
                  </a:lnTo>
                  <a:lnTo>
                    <a:pt x="219011" y="142455"/>
                  </a:lnTo>
                  <a:close/>
                </a:path>
                <a:path w="275589" h="278129">
                  <a:moveTo>
                    <a:pt x="219011" y="28498"/>
                  </a:moveTo>
                  <a:lnTo>
                    <a:pt x="197637" y="28498"/>
                  </a:lnTo>
                  <a:lnTo>
                    <a:pt x="197637" y="50761"/>
                  </a:lnTo>
                  <a:lnTo>
                    <a:pt x="219011" y="50761"/>
                  </a:lnTo>
                  <a:lnTo>
                    <a:pt x="219011" y="28498"/>
                  </a:lnTo>
                  <a:close/>
                </a:path>
                <a:path w="275589" h="278129">
                  <a:moveTo>
                    <a:pt x="219011" y="0"/>
                  </a:moveTo>
                  <a:lnTo>
                    <a:pt x="197637" y="0"/>
                  </a:lnTo>
                  <a:lnTo>
                    <a:pt x="197637" y="22288"/>
                  </a:lnTo>
                  <a:lnTo>
                    <a:pt x="219011" y="22288"/>
                  </a:lnTo>
                  <a:lnTo>
                    <a:pt x="219011" y="0"/>
                  </a:lnTo>
                  <a:close/>
                </a:path>
                <a:path w="275589" h="278129">
                  <a:moveTo>
                    <a:pt x="247497" y="256438"/>
                  </a:moveTo>
                  <a:lnTo>
                    <a:pt x="226123" y="256438"/>
                  </a:lnTo>
                  <a:lnTo>
                    <a:pt x="226123" y="277787"/>
                  </a:lnTo>
                  <a:lnTo>
                    <a:pt x="247497" y="277787"/>
                  </a:lnTo>
                  <a:lnTo>
                    <a:pt x="247497" y="256438"/>
                  </a:lnTo>
                  <a:close/>
                </a:path>
                <a:path w="275589" h="278129">
                  <a:moveTo>
                    <a:pt x="247497" y="227939"/>
                  </a:moveTo>
                  <a:lnTo>
                    <a:pt x="226123" y="227939"/>
                  </a:lnTo>
                  <a:lnTo>
                    <a:pt x="226123" y="249313"/>
                  </a:lnTo>
                  <a:lnTo>
                    <a:pt x="247497" y="249313"/>
                  </a:lnTo>
                  <a:lnTo>
                    <a:pt x="247497" y="227939"/>
                  </a:lnTo>
                  <a:close/>
                </a:path>
                <a:path w="275589" h="278129">
                  <a:moveTo>
                    <a:pt x="247497" y="199453"/>
                  </a:moveTo>
                  <a:lnTo>
                    <a:pt x="226123" y="199453"/>
                  </a:lnTo>
                  <a:lnTo>
                    <a:pt x="226123" y="220827"/>
                  </a:lnTo>
                  <a:lnTo>
                    <a:pt x="247497" y="220827"/>
                  </a:lnTo>
                  <a:lnTo>
                    <a:pt x="247497" y="199453"/>
                  </a:lnTo>
                  <a:close/>
                </a:path>
                <a:path w="275589" h="278129">
                  <a:moveTo>
                    <a:pt x="247497" y="170954"/>
                  </a:moveTo>
                  <a:lnTo>
                    <a:pt x="226123" y="170954"/>
                  </a:lnTo>
                  <a:lnTo>
                    <a:pt x="226123" y="192316"/>
                  </a:lnTo>
                  <a:lnTo>
                    <a:pt x="247497" y="192316"/>
                  </a:lnTo>
                  <a:lnTo>
                    <a:pt x="247497" y="170954"/>
                  </a:lnTo>
                  <a:close/>
                </a:path>
                <a:path w="275589" h="278129">
                  <a:moveTo>
                    <a:pt x="247497" y="142455"/>
                  </a:moveTo>
                  <a:lnTo>
                    <a:pt x="226123" y="142455"/>
                  </a:lnTo>
                  <a:lnTo>
                    <a:pt x="226123" y="163855"/>
                  </a:lnTo>
                  <a:lnTo>
                    <a:pt x="247497" y="163855"/>
                  </a:lnTo>
                  <a:lnTo>
                    <a:pt x="247497" y="142455"/>
                  </a:lnTo>
                  <a:close/>
                </a:path>
                <a:path w="275589" h="278129">
                  <a:moveTo>
                    <a:pt x="247497" y="28498"/>
                  </a:moveTo>
                  <a:lnTo>
                    <a:pt x="226123" y="28498"/>
                  </a:lnTo>
                  <a:lnTo>
                    <a:pt x="226123" y="50761"/>
                  </a:lnTo>
                  <a:lnTo>
                    <a:pt x="247497" y="50761"/>
                  </a:lnTo>
                  <a:lnTo>
                    <a:pt x="247497" y="28498"/>
                  </a:lnTo>
                  <a:close/>
                </a:path>
                <a:path w="275589" h="278129">
                  <a:moveTo>
                    <a:pt x="247497" y="0"/>
                  </a:moveTo>
                  <a:lnTo>
                    <a:pt x="226123" y="0"/>
                  </a:lnTo>
                  <a:lnTo>
                    <a:pt x="226123" y="22288"/>
                  </a:lnTo>
                  <a:lnTo>
                    <a:pt x="247497" y="22288"/>
                  </a:lnTo>
                  <a:lnTo>
                    <a:pt x="247497" y="0"/>
                  </a:lnTo>
                  <a:close/>
                </a:path>
                <a:path w="275589" h="278129">
                  <a:moveTo>
                    <a:pt x="275107" y="256438"/>
                  </a:moveTo>
                  <a:lnTo>
                    <a:pt x="253733" y="256438"/>
                  </a:lnTo>
                  <a:lnTo>
                    <a:pt x="253733" y="277787"/>
                  </a:lnTo>
                  <a:lnTo>
                    <a:pt x="275107" y="277787"/>
                  </a:lnTo>
                  <a:lnTo>
                    <a:pt x="275107" y="256438"/>
                  </a:lnTo>
                  <a:close/>
                </a:path>
                <a:path w="275589" h="278129">
                  <a:moveTo>
                    <a:pt x="275107" y="227939"/>
                  </a:moveTo>
                  <a:lnTo>
                    <a:pt x="253733" y="227939"/>
                  </a:lnTo>
                  <a:lnTo>
                    <a:pt x="253733" y="249313"/>
                  </a:lnTo>
                  <a:lnTo>
                    <a:pt x="275107" y="249313"/>
                  </a:lnTo>
                  <a:lnTo>
                    <a:pt x="275107" y="227939"/>
                  </a:lnTo>
                  <a:close/>
                </a:path>
                <a:path w="275589" h="278129">
                  <a:moveTo>
                    <a:pt x="275107" y="199453"/>
                  </a:moveTo>
                  <a:lnTo>
                    <a:pt x="253733" y="199453"/>
                  </a:lnTo>
                  <a:lnTo>
                    <a:pt x="253733" y="220827"/>
                  </a:lnTo>
                  <a:lnTo>
                    <a:pt x="275107" y="220827"/>
                  </a:lnTo>
                  <a:lnTo>
                    <a:pt x="275107" y="199453"/>
                  </a:lnTo>
                  <a:close/>
                </a:path>
                <a:path w="275589" h="278129">
                  <a:moveTo>
                    <a:pt x="275107" y="170954"/>
                  </a:moveTo>
                  <a:lnTo>
                    <a:pt x="253733" y="170954"/>
                  </a:lnTo>
                  <a:lnTo>
                    <a:pt x="253733" y="192316"/>
                  </a:lnTo>
                  <a:lnTo>
                    <a:pt x="275107" y="192316"/>
                  </a:lnTo>
                  <a:lnTo>
                    <a:pt x="275107" y="170954"/>
                  </a:lnTo>
                  <a:close/>
                </a:path>
                <a:path w="275589" h="278129">
                  <a:moveTo>
                    <a:pt x="275107" y="142455"/>
                  </a:moveTo>
                  <a:lnTo>
                    <a:pt x="253733" y="142455"/>
                  </a:lnTo>
                  <a:lnTo>
                    <a:pt x="253733" y="163855"/>
                  </a:lnTo>
                  <a:lnTo>
                    <a:pt x="275107" y="163855"/>
                  </a:lnTo>
                  <a:lnTo>
                    <a:pt x="275107" y="142455"/>
                  </a:lnTo>
                  <a:close/>
                </a:path>
                <a:path w="275589" h="278129">
                  <a:moveTo>
                    <a:pt x="275107" y="28498"/>
                  </a:moveTo>
                  <a:lnTo>
                    <a:pt x="253733" y="28498"/>
                  </a:lnTo>
                  <a:lnTo>
                    <a:pt x="253733" y="50761"/>
                  </a:lnTo>
                  <a:lnTo>
                    <a:pt x="275107" y="50761"/>
                  </a:lnTo>
                  <a:lnTo>
                    <a:pt x="275107" y="28498"/>
                  </a:lnTo>
                  <a:close/>
                </a:path>
                <a:path w="275589" h="278129">
                  <a:moveTo>
                    <a:pt x="275107" y="0"/>
                  </a:moveTo>
                  <a:lnTo>
                    <a:pt x="253733" y="0"/>
                  </a:lnTo>
                  <a:lnTo>
                    <a:pt x="253733" y="22288"/>
                  </a:lnTo>
                  <a:lnTo>
                    <a:pt x="275107" y="22288"/>
                  </a:lnTo>
                  <a:lnTo>
                    <a:pt x="27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037560" y="3150945"/>
              <a:ext cx="586105" cy="249554"/>
            </a:xfrm>
            <a:custGeom>
              <a:avLst/>
              <a:gdLst/>
              <a:ahLst/>
              <a:cxnLst/>
              <a:rect l="l" t="t" r="r" b="b"/>
              <a:pathLst>
                <a:path w="586104" h="249554">
                  <a:moveTo>
                    <a:pt x="21374" y="227926"/>
                  </a:moveTo>
                  <a:lnTo>
                    <a:pt x="0" y="227926"/>
                  </a:lnTo>
                  <a:lnTo>
                    <a:pt x="0" y="249288"/>
                  </a:lnTo>
                  <a:lnTo>
                    <a:pt x="21374" y="249288"/>
                  </a:lnTo>
                  <a:lnTo>
                    <a:pt x="21374" y="227926"/>
                  </a:lnTo>
                  <a:close/>
                </a:path>
                <a:path w="586104" h="249554">
                  <a:moveTo>
                    <a:pt x="21374" y="142455"/>
                  </a:moveTo>
                  <a:lnTo>
                    <a:pt x="0" y="142455"/>
                  </a:lnTo>
                  <a:lnTo>
                    <a:pt x="0" y="163830"/>
                  </a:lnTo>
                  <a:lnTo>
                    <a:pt x="21374" y="163830"/>
                  </a:lnTo>
                  <a:lnTo>
                    <a:pt x="21374" y="142455"/>
                  </a:lnTo>
                  <a:close/>
                </a:path>
                <a:path w="586104" h="249554">
                  <a:moveTo>
                    <a:pt x="21374" y="113957"/>
                  </a:moveTo>
                  <a:lnTo>
                    <a:pt x="0" y="113957"/>
                  </a:lnTo>
                  <a:lnTo>
                    <a:pt x="0" y="135318"/>
                  </a:lnTo>
                  <a:lnTo>
                    <a:pt x="21374" y="135318"/>
                  </a:lnTo>
                  <a:lnTo>
                    <a:pt x="21374" y="113957"/>
                  </a:lnTo>
                  <a:close/>
                </a:path>
                <a:path w="586104" h="249554">
                  <a:moveTo>
                    <a:pt x="21374" y="85458"/>
                  </a:moveTo>
                  <a:lnTo>
                    <a:pt x="0" y="85458"/>
                  </a:lnTo>
                  <a:lnTo>
                    <a:pt x="0" y="106857"/>
                  </a:lnTo>
                  <a:lnTo>
                    <a:pt x="21374" y="106857"/>
                  </a:lnTo>
                  <a:lnTo>
                    <a:pt x="21374" y="85458"/>
                  </a:lnTo>
                  <a:close/>
                </a:path>
                <a:path w="586104" h="249554">
                  <a:moveTo>
                    <a:pt x="21374" y="56997"/>
                  </a:moveTo>
                  <a:lnTo>
                    <a:pt x="0" y="56997"/>
                  </a:lnTo>
                  <a:lnTo>
                    <a:pt x="0" y="78359"/>
                  </a:lnTo>
                  <a:lnTo>
                    <a:pt x="21374" y="78359"/>
                  </a:lnTo>
                  <a:lnTo>
                    <a:pt x="21374" y="56997"/>
                  </a:lnTo>
                  <a:close/>
                </a:path>
                <a:path w="586104" h="249554">
                  <a:moveTo>
                    <a:pt x="49847" y="227926"/>
                  </a:moveTo>
                  <a:lnTo>
                    <a:pt x="28498" y="227926"/>
                  </a:lnTo>
                  <a:lnTo>
                    <a:pt x="28498" y="249288"/>
                  </a:lnTo>
                  <a:lnTo>
                    <a:pt x="49847" y="249288"/>
                  </a:lnTo>
                  <a:lnTo>
                    <a:pt x="49847" y="227926"/>
                  </a:lnTo>
                  <a:close/>
                </a:path>
                <a:path w="586104" h="249554">
                  <a:moveTo>
                    <a:pt x="49847" y="142455"/>
                  </a:moveTo>
                  <a:lnTo>
                    <a:pt x="28498" y="142455"/>
                  </a:lnTo>
                  <a:lnTo>
                    <a:pt x="28498" y="163830"/>
                  </a:lnTo>
                  <a:lnTo>
                    <a:pt x="49847" y="163830"/>
                  </a:lnTo>
                  <a:lnTo>
                    <a:pt x="49847" y="142455"/>
                  </a:lnTo>
                  <a:close/>
                </a:path>
                <a:path w="586104" h="249554">
                  <a:moveTo>
                    <a:pt x="49847" y="113957"/>
                  </a:moveTo>
                  <a:lnTo>
                    <a:pt x="28498" y="113957"/>
                  </a:lnTo>
                  <a:lnTo>
                    <a:pt x="28498" y="135318"/>
                  </a:lnTo>
                  <a:lnTo>
                    <a:pt x="49847" y="135318"/>
                  </a:lnTo>
                  <a:lnTo>
                    <a:pt x="49847" y="113957"/>
                  </a:lnTo>
                  <a:close/>
                </a:path>
                <a:path w="586104" h="249554">
                  <a:moveTo>
                    <a:pt x="49847" y="85458"/>
                  </a:moveTo>
                  <a:lnTo>
                    <a:pt x="28498" y="85458"/>
                  </a:lnTo>
                  <a:lnTo>
                    <a:pt x="28498" y="106857"/>
                  </a:lnTo>
                  <a:lnTo>
                    <a:pt x="49847" y="106857"/>
                  </a:lnTo>
                  <a:lnTo>
                    <a:pt x="49847" y="85458"/>
                  </a:lnTo>
                  <a:close/>
                </a:path>
                <a:path w="586104" h="249554">
                  <a:moveTo>
                    <a:pt x="49847" y="56997"/>
                  </a:moveTo>
                  <a:lnTo>
                    <a:pt x="28498" y="56997"/>
                  </a:lnTo>
                  <a:lnTo>
                    <a:pt x="28498" y="78359"/>
                  </a:lnTo>
                  <a:lnTo>
                    <a:pt x="49847" y="78359"/>
                  </a:lnTo>
                  <a:lnTo>
                    <a:pt x="49847" y="56997"/>
                  </a:lnTo>
                  <a:close/>
                </a:path>
                <a:path w="586104" h="249554">
                  <a:moveTo>
                    <a:pt x="78346" y="227926"/>
                  </a:moveTo>
                  <a:lnTo>
                    <a:pt x="56095" y="227926"/>
                  </a:lnTo>
                  <a:lnTo>
                    <a:pt x="56095" y="249288"/>
                  </a:lnTo>
                  <a:lnTo>
                    <a:pt x="78346" y="249288"/>
                  </a:lnTo>
                  <a:lnTo>
                    <a:pt x="78346" y="227926"/>
                  </a:lnTo>
                  <a:close/>
                </a:path>
                <a:path w="586104" h="249554">
                  <a:moveTo>
                    <a:pt x="78346" y="142455"/>
                  </a:moveTo>
                  <a:lnTo>
                    <a:pt x="56095" y="142455"/>
                  </a:lnTo>
                  <a:lnTo>
                    <a:pt x="56095" y="163830"/>
                  </a:lnTo>
                  <a:lnTo>
                    <a:pt x="78346" y="163830"/>
                  </a:lnTo>
                  <a:lnTo>
                    <a:pt x="78346" y="142455"/>
                  </a:lnTo>
                  <a:close/>
                </a:path>
                <a:path w="586104" h="249554">
                  <a:moveTo>
                    <a:pt x="78346" y="113957"/>
                  </a:moveTo>
                  <a:lnTo>
                    <a:pt x="56095" y="113957"/>
                  </a:lnTo>
                  <a:lnTo>
                    <a:pt x="56095" y="135318"/>
                  </a:lnTo>
                  <a:lnTo>
                    <a:pt x="78346" y="135318"/>
                  </a:lnTo>
                  <a:lnTo>
                    <a:pt x="78346" y="113957"/>
                  </a:lnTo>
                  <a:close/>
                </a:path>
                <a:path w="586104" h="249554">
                  <a:moveTo>
                    <a:pt x="78346" y="85458"/>
                  </a:moveTo>
                  <a:lnTo>
                    <a:pt x="56095" y="85458"/>
                  </a:lnTo>
                  <a:lnTo>
                    <a:pt x="56095" y="106857"/>
                  </a:lnTo>
                  <a:lnTo>
                    <a:pt x="78346" y="106857"/>
                  </a:lnTo>
                  <a:lnTo>
                    <a:pt x="78346" y="85458"/>
                  </a:lnTo>
                  <a:close/>
                </a:path>
                <a:path w="586104" h="249554">
                  <a:moveTo>
                    <a:pt x="78346" y="56997"/>
                  </a:moveTo>
                  <a:lnTo>
                    <a:pt x="56095" y="56997"/>
                  </a:lnTo>
                  <a:lnTo>
                    <a:pt x="56095" y="78359"/>
                  </a:lnTo>
                  <a:lnTo>
                    <a:pt x="78346" y="78359"/>
                  </a:lnTo>
                  <a:lnTo>
                    <a:pt x="78346" y="56997"/>
                  </a:lnTo>
                  <a:close/>
                </a:path>
                <a:path w="586104" h="249554">
                  <a:moveTo>
                    <a:pt x="105956" y="227926"/>
                  </a:moveTo>
                  <a:lnTo>
                    <a:pt x="84582" y="227926"/>
                  </a:lnTo>
                  <a:lnTo>
                    <a:pt x="84582" y="249288"/>
                  </a:lnTo>
                  <a:lnTo>
                    <a:pt x="105956" y="249288"/>
                  </a:lnTo>
                  <a:lnTo>
                    <a:pt x="105956" y="227926"/>
                  </a:lnTo>
                  <a:close/>
                </a:path>
                <a:path w="586104" h="249554">
                  <a:moveTo>
                    <a:pt x="105956" y="142455"/>
                  </a:moveTo>
                  <a:lnTo>
                    <a:pt x="84582" y="142455"/>
                  </a:lnTo>
                  <a:lnTo>
                    <a:pt x="84582" y="163830"/>
                  </a:lnTo>
                  <a:lnTo>
                    <a:pt x="105956" y="163830"/>
                  </a:lnTo>
                  <a:lnTo>
                    <a:pt x="105956" y="142455"/>
                  </a:lnTo>
                  <a:close/>
                </a:path>
                <a:path w="586104" h="249554">
                  <a:moveTo>
                    <a:pt x="105956" y="113957"/>
                  </a:moveTo>
                  <a:lnTo>
                    <a:pt x="84582" y="113957"/>
                  </a:lnTo>
                  <a:lnTo>
                    <a:pt x="84582" y="135318"/>
                  </a:lnTo>
                  <a:lnTo>
                    <a:pt x="105956" y="135318"/>
                  </a:lnTo>
                  <a:lnTo>
                    <a:pt x="105956" y="113957"/>
                  </a:lnTo>
                  <a:close/>
                </a:path>
                <a:path w="586104" h="249554">
                  <a:moveTo>
                    <a:pt x="105956" y="85458"/>
                  </a:moveTo>
                  <a:lnTo>
                    <a:pt x="84582" y="85458"/>
                  </a:lnTo>
                  <a:lnTo>
                    <a:pt x="84582" y="106857"/>
                  </a:lnTo>
                  <a:lnTo>
                    <a:pt x="105956" y="106857"/>
                  </a:lnTo>
                  <a:lnTo>
                    <a:pt x="105956" y="85458"/>
                  </a:lnTo>
                  <a:close/>
                </a:path>
                <a:path w="586104" h="249554">
                  <a:moveTo>
                    <a:pt x="105956" y="56997"/>
                  </a:moveTo>
                  <a:lnTo>
                    <a:pt x="84582" y="56997"/>
                  </a:lnTo>
                  <a:lnTo>
                    <a:pt x="84582" y="78359"/>
                  </a:lnTo>
                  <a:lnTo>
                    <a:pt x="105956" y="78359"/>
                  </a:lnTo>
                  <a:lnTo>
                    <a:pt x="105956" y="56997"/>
                  </a:lnTo>
                  <a:close/>
                </a:path>
                <a:path w="586104" h="249554">
                  <a:moveTo>
                    <a:pt x="134429" y="227926"/>
                  </a:moveTo>
                  <a:lnTo>
                    <a:pt x="113068" y="227926"/>
                  </a:lnTo>
                  <a:lnTo>
                    <a:pt x="113068" y="249288"/>
                  </a:lnTo>
                  <a:lnTo>
                    <a:pt x="134429" y="249288"/>
                  </a:lnTo>
                  <a:lnTo>
                    <a:pt x="134429" y="227926"/>
                  </a:lnTo>
                  <a:close/>
                </a:path>
                <a:path w="586104" h="249554">
                  <a:moveTo>
                    <a:pt x="134429" y="142455"/>
                  </a:moveTo>
                  <a:lnTo>
                    <a:pt x="113068" y="142455"/>
                  </a:lnTo>
                  <a:lnTo>
                    <a:pt x="113068" y="163830"/>
                  </a:lnTo>
                  <a:lnTo>
                    <a:pt x="134429" y="163830"/>
                  </a:lnTo>
                  <a:lnTo>
                    <a:pt x="134429" y="142455"/>
                  </a:lnTo>
                  <a:close/>
                </a:path>
                <a:path w="586104" h="249554">
                  <a:moveTo>
                    <a:pt x="134429" y="113957"/>
                  </a:moveTo>
                  <a:lnTo>
                    <a:pt x="113068" y="113957"/>
                  </a:lnTo>
                  <a:lnTo>
                    <a:pt x="113068" y="135318"/>
                  </a:lnTo>
                  <a:lnTo>
                    <a:pt x="134429" y="135318"/>
                  </a:lnTo>
                  <a:lnTo>
                    <a:pt x="134429" y="113957"/>
                  </a:lnTo>
                  <a:close/>
                </a:path>
                <a:path w="586104" h="249554">
                  <a:moveTo>
                    <a:pt x="134429" y="85458"/>
                  </a:moveTo>
                  <a:lnTo>
                    <a:pt x="113068" y="85458"/>
                  </a:lnTo>
                  <a:lnTo>
                    <a:pt x="113068" y="106857"/>
                  </a:lnTo>
                  <a:lnTo>
                    <a:pt x="134429" y="106857"/>
                  </a:lnTo>
                  <a:lnTo>
                    <a:pt x="134429" y="85458"/>
                  </a:lnTo>
                  <a:close/>
                </a:path>
                <a:path w="586104" h="249554">
                  <a:moveTo>
                    <a:pt x="134429" y="56997"/>
                  </a:moveTo>
                  <a:lnTo>
                    <a:pt x="113068" y="56997"/>
                  </a:lnTo>
                  <a:lnTo>
                    <a:pt x="113068" y="78359"/>
                  </a:lnTo>
                  <a:lnTo>
                    <a:pt x="134429" y="78359"/>
                  </a:lnTo>
                  <a:lnTo>
                    <a:pt x="134429" y="56997"/>
                  </a:lnTo>
                  <a:close/>
                </a:path>
                <a:path w="586104" h="249554">
                  <a:moveTo>
                    <a:pt x="162928" y="227926"/>
                  </a:moveTo>
                  <a:lnTo>
                    <a:pt x="140677" y="227926"/>
                  </a:lnTo>
                  <a:lnTo>
                    <a:pt x="140677" y="249288"/>
                  </a:lnTo>
                  <a:lnTo>
                    <a:pt x="162928" y="249288"/>
                  </a:lnTo>
                  <a:lnTo>
                    <a:pt x="162928" y="227926"/>
                  </a:lnTo>
                  <a:close/>
                </a:path>
                <a:path w="586104" h="249554">
                  <a:moveTo>
                    <a:pt x="162928" y="142455"/>
                  </a:moveTo>
                  <a:lnTo>
                    <a:pt x="140677" y="142455"/>
                  </a:lnTo>
                  <a:lnTo>
                    <a:pt x="140677" y="163830"/>
                  </a:lnTo>
                  <a:lnTo>
                    <a:pt x="162928" y="163830"/>
                  </a:lnTo>
                  <a:lnTo>
                    <a:pt x="162928" y="142455"/>
                  </a:lnTo>
                  <a:close/>
                </a:path>
                <a:path w="586104" h="249554">
                  <a:moveTo>
                    <a:pt x="162928" y="113957"/>
                  </a:moveTo>
                  <a:lnTo>
                    <a:pt x="140677" y="113957"/>
                  </a:lnTo>
                  <a:lnTo>
                    <a:pt x="140677" y="135318"/>
                  </a:lnTo>
                  <a:lnTo>
                    <a:pt x="162928" y="135318"/>
                  </a:lnTo>
                  <a:lnTo>
                    <a:pt x="162928" y="113957"/>
                  </a:lnTo>
                  <a:close/>
                </a:path>
                <a:path w="586104" h="249554">
                  <a:moveTo>
                    <a:pt x="162928" y="85458"/>
                  </a:moveTo>
                  <a:lnTo>
                    <a:pt x="140677" y="85458"/>
                  </a:lnTo>
                  <a:lnTo>
                    <a:pt x="140677" y="106857"/>
                  </a:lnTo>
                  <a:lnTo>
                    <a:pt x="162928" y="106857"/>
                  </a:lnTo>
                  <a:lnTo>
                    <a:pt x="162928" y="85458"/>
                  </a:lnTo>
                  <a:close/>
                </a:path>
                <a:path w="586104" h="249554">
                  <a:moveTo>
                    <a:pt x="162928" y="56997"/>
                  </a:moveTo>
                  <a:lnTo>
                    <a:pt x="140677" y="56997"/>
                  </a:lnTo>
                  <a:lnTo>
                    <a:pt x="140677" y="78359"/>
                  </a:lnTo>
                  <a:lnTo>
                    <a:pt x="162928" y="78359"/>
                  </a:lnTo>
                  <a:lnTo>
                    <a:pt x="162928" y="56997"/>
                  </a:lnTo>
                  <a:close/>
                </a:path>
                <a:path w="586104" h="249554">
                  <a:moveTo>
                    <a:pt x="190512" y="227926"/>
                  </a:moveTo>
                  <a:lnTo>
                    <a:pt x="169164" y="227926"/>
                  </a:lnTo>
                  <a:lnTo>
                    <a:pt x="169164" y="249288"/>
                  </a:lnTo>
                  <a:lnTo>
                    <a:pt x="190512" y="249288"/>
                  </a:lnTo>
                  <a:lnTo>
                    <a:pt x="190512" y="227926"/>
                  </a:lnTo>
                  <a:close/>
                </a:path>
                <a:path w="586104" h="249554">
                  <a:moveTo>
                    <a:pt x="190512" y="142455"/>
                  </a:moveTo>
                  <a:lnTo>
                    <a:pt x="169164" y="142455"/>
                  </a:lnTo>
                  <a:lnTo>
                    <a:pt x="169164" y="163830"/>
                  </a:lnTo>
                  <a:lnTo>
                    <a:pt x="190512" y="163830"/>
                  </a:lnTo>
                  <a:lnTo>
                    <a:pt x="190512" y="142455"/>
                  </a:lnTo>
                  <a:close/>
                </a:path>
                <a:path w="586104" h="249554">
                  <a:moveTo>
                    <a:pt x="190512" y="113957"/>
                  </a:moveTo>
                  <a:lnTo>
                    <a:pt x="169164" y="113957"/>
                  </a:lnTo>
                  <a:lnTo>
                    <a:pt x="169164" y="135318"/>
                  </a:lnTo>
                  <a:lnTo>
                    <a:pt x="190512" y="135318"/>
                  </a:lnTo>
                  <a:lnTo>
                    <a:pt x="190512" y="113957"/>
                  </a:lnTo>
                  <a:close/>
                </a:path>
                <a:path w="586104" h="249554">
                  <a:moveTo>
                    <a:pt x="190512" y="85458"/>
                  </a:moveTo>
                  <a:lnTo>
                    <a:pt x="169164" y="85458"/>
                  </a:lnTo>
                  <a:lnTo>
                    <a:pt x="169164" y="106857"/>
                  </a:lnTo>
                  <a:lnTo>
                    <a:pt x="190512" y="106857"/>
                  </a:lnTo>
                  <a:lnTo>
                    <a:pt x="190512" y="85458"/>
                  </a:lnTo>
                  <a:close/>
                </a:path>
                <a:path w="586104" h="249554">
                  <a:moveTo>
                    <a:pt x="190512" y="56997"/>
                  </a:moveTo>
                  <a:lnTo>
                    <a:pt x="169164" y="56997"/>
                  </a:lnTo>
                  <a:lnTo>
                    <a:pt x="169164" y="78359"/>
                  </a:lnTo>
                  <a:lnTo>
                    <a:pt x="190512" y="78359"/>
                  </a:lnTo>
                  <a:lnTo>
                    <a:pt x="190512" y="56997"/>
                  </a:lnTo>
                  <a:close/>
                </a:path>
                <a:path w="586104" h="249554">
                  <a:moveTo>
                    <a:pt x="219024" y="227926"/>
                  </a:moveTo>
                  <a:lnTo>
                    <a:pt x="197650" y="227926"/>
                  </a:lnTo>
                  <a:lnTo>
                    <a:pt x="197650" y="249288"/>
                  </a:lnTo>
                  <a:lnTo>
                    <a:pt x="219024" y="249288"/>
                  </a:lnTo>
                  <a:lnTo>
                    <a:pt x="219024" y="227926"/>
                  </a:lnTo>
                  <a:close/>
                </a:path>
                <a:path w="586104" h="249554">
                  <a:moveTo>
                    <a:pt x="219024" y="142455"/>
                  </a:moveTo>
                  <a:lnTo>
                    <a:pt x="197650" y="142455"/>
                  </a:lnTo>
                  <a:lnTo>
                    <a:pt x="197650" y="163830"/>
                  </a:lnTo>
                  <a:lnTo>
                    <a:pt x="219024" y="163830"/>
                  </a:lnTo>
                  <a:lnTo>
                    <a:pt x="219024" y="142455"/>
                  </a:lnTo>
                  <a:close/>
                </a:path>
                <a:path w="586104" h="249554">
                  <a:moveTo>
                    <a:pt x="219024" y="113957"/>
                  </a:moveTo>
                  <a:lnTo>
                    <a:pt x="197650" y="113957"/>
                  </a:lnTo>
                  <a:lnTo>
                    <a:pt x="197650" y="135318"/>
                  </a:lnTo>
                  <a:lnTo>
                    <a:pt x="219024" y="135318"/>
                  </a:lnTo>
                  <a:lnTo>
                    <a:pt x="219024" y="113957"/>
                  </a:lnTo>
                  <a:close/>
                </a:path>
                <a:path w="586104" h="249554">
                  <a:moveTo>
                    <a:pt x="219024" y="85458"/>
                  </a:moveTo>
                  <a:lnTo>
                    <a:pt x="197650" y="85458"/>
                  </a:lnTo>
                  <a:lnTo>
                    <a:pt x="197650" y="106857"/>
                  </a:lnTo>
                  <a:lnTo>
                    <a:pt x="219024" y="106857"/>
                  </a:lnTo>
                  <a:lnTo>
                    <a:pt x="219024" y="85458"/>
                  </a:lnTo>
                  <a:close/>
                </a:path>
                <a:path w="586104" h="249554">
                  <a:moveTo>
                    <a:pt x="219024" y="56997"/>
                  </a:moveTo>
                  <a:lnTo>
                    <a:pt x="197650" y="56997"/>
                  </a:lnTo>
                  <a:lnTo>
                    <a:pt x="197650" y="78359"/>
                  </a:lnTo>
                  <a:lnTo>
                    <a:pt x="219024" y="78359"/>
                  </a:lnTo>
                  <a:lnTo>
                    <a:pt x="219024" y="56997"/>
                  </a:lnTo>
                  <a:close/>
                </a:path>
                <a:path w="586104" h="249554">
                  <a:moveTo>
                    <a:pt x="246608" y="227926"/>
                  </a:moveTo>
                  <a:lnTo>
                    <a:pt x="225247" y="227926"/>
                  </a:lnTo>
                  <a:lnTo>
                    <a:pt x="225247" y="249288"/>
                  </a:lnTo>
                  <a:lnTo>
                    <a:pt x="246608" y="249288"/>
                  </a:lnTo>
                  <a:lnTo>
                    <a:pt x="246608" y="227926"/>
                  </a:lnTo>
                  <a:close/>
                </a:path>
                <a:path w="586104" h="249554">
                  <a:moveTo>
                    <a:pt x="246608" y="142455"/>
                  </a:moveTo>
                  <a:lnTo>
                    <a:pt x="225247" y="142455"/>
                  </a:lnTo>
                  <a:lnTo>
                    <a:pt x="225247" y="163830"/>
                  </a:lnTo>
                  <a:lnTo>
                    <a:pt x="246608" y="163830"/>
                  </a:lnTo>
                  <a:lnTo>
                    <a:pt x="246608" y="142455"/>
                  </a:lnTo>
                  <a:close/>
                </a:path>
                <a:path w="586104" h="249554">
                  <a:moveTo>
                    <a:pt x="246608" y="113957"/>
                  </a:moveTo>
                  <a:lnTo>
                    <a:pt x="225247" y="113957"/>
                  </a:lnTo>
                  <a:lnTo>
                    <a:pt x="225247" y="135318"/>
                  </a:lnTo>
                  <a:lnTo>
                    <a:pt x="246608" y="135318"/>
                  </a:lnTo>
                  <a:lnTo>
                    <a:pt x="246608" y="113957"/>
                  </a:lnTo>
                  <a:close/>
                </a:path>
                <a:path w="586104" h="249554">
                  <a:moveTo>
                    <a:pt x="246608" y="85458"/>
                  </a:moveTo>
                  <a:lnTo>
                    <a:pt x="225247" y="85458"/>
                  </a:lnTo>
                  <a:lnTo>
                    <a:pt x="225247" y="106857"/>
                  </a:lnTo>
                  <a:lnTo>
                    <a:pt x="246608" y="106857"/>
                  </a:lnTo>
                  <a:lnTo>
                    <a:pt x="246608" y="85458"/>
                  </a:lnTo>
                  <a:close/>
                </a:path>
                <a:path w="586104" h="249554">
                  <a:moveTo>
                    <a:pt x="246608" y="56997"/>
                  </a:moveTo>
                  <a:lnTo>
                    <a:pt x="225247" y="56997"/>
                  </a:lnTo>
                  <a:lnTo>
                    <a:pt x="225247" y="78359"/>
                  </a:lnTo>
                  <a:lnTo>
                    <a:pt x="246608" y="78359"/>
                  </a:lnTo>
                  <a:lnTo>
                    <a:pt x="246608" y="56997"/>
                  </a:lnTo>
                  <a:close/>
                </a:path>
                <a:path w="586104" h="249554">
                  <a:moveTo>
                    <a:pt x="275120" y="227926"/>
                  </a:moveTo>
                  <a:lnTo>
                    <a:pt x="253746" y="227926"/>
                  </a:lnTo>
                  <a:lnTo>
                    <a:pt x="253746" y="249288"/>
                  </a:lnTo>
                  <a:lnTo>
                    <a:pt x="275120" y="249288"/>
                  </a:lnTo>
                  <a:lnTo>
                    <a:pt x="275120" y="227926"/>
                  </a:lnTo>
                  <a:close/>
                </a:path>
                <a:path w="586104" h="249554">
                  <a:moveTo>
                    <a:pt x="275120" y="170942"/>
                  </a:moveTo>
                  <a:lnTo>
                    <a:pt x="253746" y="170942"/>
                  </a:lnTo>
                  <a:lnTo>
                    <a:pt x="253746" y="192316"/>
                  </a:lnTo>
                  <a:lnTo>
                    <a:pt x="275120" y="192316"/>
                  </a:lnTo>
                  <a:lnTo>
                    <a:pt x="275120" y="170942"/>
                  </a:lnTo>
                  <a:close/>
                </a:path>
                <a:path w="586104" h="249554">
                  <a:moveTo>
                    <a:pt x="275120" y="142455"/>
                  </a:moveTo>
                  <a:lnTo>
                    <a:pt x="253746" y="142455"/>
                  </a:lnTo>
                  <a:lnTo>
                    <a:pt x="253746" y="163830"/>
                  </a:lnTo>
                  <a:lnTo>
                    <a:pt x="275120" y="163830"/>
                  </a:lnTo>
                  <a:lnTo>
                    <a:pt x="275120" y="142455"/>
                  </a:lnTo>
                  <a:close/>
                </a:path>
                <a:path w="586104" h="249554">
                  <a:moveTo>
                    <a:pt x="275120" y="113957"/>
                  </a:moveTo>
                  <a:lnTo>
                    <a:pt x="253746" y="113957"/>
                  </a:lnTo>
                  <a:lnTo>
                    <a:pt x="253746" y="135318"/>
                  </a:lnTo>
                  <a:lnTo>
                    <a:pt x="275120" y="135318"/>
                  </a:lnTo>
                  <a:lnTo>
                    <a:pt x="275120" y="113957"/>
                  </a:lnTo>
                  <a:close/>
                </a:path>
                <a:path w="586104" h="249554">
                  <a:moveTo>
                    <a:pt x="275120" y="85458"/>
                  </a:moveTo>
                  <a:lnTo>
                    <a:pt x="253746" y="85458"/>
                  </a:lnTo>
                  <a:lnTo>
                    <a:pt x="253746" y="106857"/>
                  </a:lnTo>
                  <a:lnTo>
                    <a:pt x="275120" y="106857"/>
                  </a:lnTo>
                  <a:lnTo>
                    <a:pt x="275120" y="85458"/>
                  </a:lnTo>
                  <a:close/>
                </a:path>
                <a:path w="586104" h="249554">
                  <a:moveTo>
                    <a:pt x="275120" y="56997"/>
                  </a:moveTo>
                  <a:lnTo>
                    <a:pt x="253746" y="56997"/>
                  </a:lnTo>
                  <a:lnTo>
                    <a:pt x="253746" y="78359"/>
                  </a:lnTo>
                  <a:lnTo>
                    <a:pt x="275120" y="78359"/>
                  </a:lnTo>
                  <a:lnTo>
                    <a:pt x="275120" y="56997"/>
                  </a:lnTo>
                  <a:close/>
                </a:path>
                <a:path w="586104" h="249554">
                  <a:moveTo>
                    <a:pt x="332994" y="28486"/>
                  </a:moveTo>
                  <a:lnTo>
                    <a:pt x="310730" y="28486"/>
                  </a:lnTo>
                  <a:lnTo>
                    <a:pt x="310730" y="50761"/>
                  </a:lnTo>
                  <a:lnTo>
                    <a:pt x="332994" y="50761"/>
                  </a:lnTo>
                  <a:lnTo>
                    <a:pt x="332994" y="28486"/>
                  </a:lnTo>
                  <a:close/>
                </a:path>
                <a:path w="586104" h="249554">
                  <a:moveTo>
                    <a:pt x="332994" y="0"/>
                  </a:moveTo>
                  <a:lnTo>
                    <a:pt x="310730" y="0"/>
                  </a:lnTo>
                  <a:lnTo>
                    <a:pt x="310730" y="22263"/>
                  </a:lnTo>
                  <a:lnTo>
                    <a:pt x="332994" y="22263"/>
                  </a:lnTo>
                  <a:lnTo>
                    <a:pt x="332994" y="0"/>
                  </a:lnTo>
                  <a:close/>
                </a:path>
                <a:path w="586104" h="249554">
                  <a:moveTo>
                    <a:pt x="360578" y="28486"/>
                  </a:moveTo>
                  <a:lnTo>
                    <a:pt x="339204" y="28486"/>
                  </a:lnTo>
                  <a:lnTo>
                    <a:pt x="339204" y="50761"/>
                  </a:lnTo>
                  <a:lnTo>
                    <a:pt x="360578" y="50761"/>
                  </a:lnTo>
                  <a:lnTo>
                    <a:pt x="360578" y="28486"/>
                  </a:lnTo>
                  <a:close/>
                </a:path>
                <a:path w="586104" h="249554">
                  <a:moveTo>
                    <a:pt x="360578" y="0"/>
                  </a:moveTo>
                  <a:lnTo>
                    <a:pt x="339204" y="0"/>
                  </a:lnTo>
                  <a:lnTo>
                    <a:pt x="339204" y="22263"/>
                  </a:lnTo>
                  <a:lnTo>
                    <a:pt x="360578" y="22263"/>
                  </a:lnTo>
                  <a:lnTo>
                    <a:pt x="360578" y="0"/>
                  </a:lnTo>
                  <a:close/>
                </a:path>
                <a:path w="586104" h="249554">
                  <a:moveTo>
                    <a:pt x="389077" y="28486"/>
                  </a:moveTo>
                  <a:lnTo>
                    <a:pt x="367715" y="28486"/>
                  </a:lnTo>
                  <a:lnTo>
                    <a:pt x="367715" y="50761"/>
                  </a:lnTo>
                  <a:lnTo>
                    <a:pt x="389077" y="50761"/>
                  </a:lnTo>
                  <a:lnTo>
                    <a:pt x="389077" y="28486"/>
                  </a:lnTo>
                  <a:close/>
                </a:path>
                <a:path w="586104" h="249554">
                  <a:moveTo>
                    <a:pt x="389077" y="0"/>
                  </a:moveTo>
                  <a:lnTo>
                    <a:pt x="367715" y="0"/>
                  </a:lnTo>
                  <a:lnTo>
                    <a:pt x="367715" y="22263"/>
                  </a:lnTo>
                  <a:lnTo>
                    <a:pt x="389077" y="22263"/>
                  </a:lnTo>
                  <a:lnTo>
                    <a:pt x="389077" y="0"/>
                  </a:lnTo>
                  <a:close/>
                </a:path>
                <a:path w="586104" h="249554">
                  <a:moveTo>
                    <a:pt x="417576" y="28486"/>
                  </a:moveTo>
                  <a:lnTo>
                    <a:pt x="395312" y="28486"/>
                  </a:lnTo>
                  <a:lnTo>
                    <a:pt x="395312" y="50761"/>
                  </a:lnTo>
                  <a:lnTo>
                    <a:pt x="417576" y="50761"/>
                  </a:lnTo>
                  <a:lnTo>
                    <a:pt x="417576" y="28486"/>
                  </a:lnTo>
                  <a:close/>
                </a:path>
                <a:path w="586104" h="249554">
                  <a:moveTo>
                    <a:pt x="417576" y="0"/>
                  </a:moveTo>
                  <a:lnTo>
                    <a:pt x="395312" y="0"/>
                  </a:lnTo>
                  <a:lnTo>
                    <a:pt x="395312" y="22263"/>
                  </a:lnTo>
                  <a:lnTo>
                    <a:pt x="417576" y="22263"/>
                  </a:lnTo>
                  <a:lnTo>
                    <a:pt x="417576" y="0"/>
                  </a:lnTo>
                  <a:close/>
                </a:path>
                <a:path w="586104" h="249554">
                  <a:moveTo>
                    <a:pt x="445160" y="28486"/>
                  </a:moveTo>
                  <a:lnTo>
                    <a:pt x="423799" y="28486"/>
                  </a:lnTo>
                  <a:lnTo>
                    <a:pt x="423799" y="50761"/>
                  </a:lnTo>
                  <a:lnTo>
                    <a:pt x="445160" y="50761"/>
                  </a:lnTo>
                  <a:lnTo>
                    <a:pt x="445160" y="28486"/>
                  </a:lnTo>
                  <a:close/>
                </a:path>
                <a:path w="586104" h="249554">
                  <a:moveTo>
                    <a:pt x="445160" y="0"/>
                  </a:moveTo>
                  <a:lnTo>
                    <a:pt x="423799" y="0"/>
                  </a:lnTo>
                  <a:lnTo>
                    <a:pt x="423799" y="22263"/>
                  </a:lnTo>
                  <a:lnTo>
                    <a:pt x="445160" y="22263"/>
                  </a:lnTo>
                  <a:lnTo>
                    <a:pt x="445160" y="0"/>
                  </a:lnTo>
                  <a:close/>
                </a:path>
                <a:path w="586104" h="249554">
                  <a:moveTo>
                    <a:pt x="473659" y="28486"/>
                  </a:moveTo>
                  <a:lnTo>
                    <a:pt x="452285" y="28486"/>
                  </a:lnTo>
                  <a:lnTo>
                    <a:pt x="452285" y="50761"/>
                  </a:lnTo>
                  <a:lnTo>
                    <a:pt x="473659" y="50761"/>
                  </a:lnTo>
                  <a:lnTo>
                    <a:pt x="473659" y="28486"/>
                  </a:lnTo>
                  <a:close/>
                </a:path>
                <a:path w="586104" h="249554">
                  <a:moveTo>
                    <a:pt x="473659" y="0"/>
                  </a:moveTo>
                  <a:lnTo>
                    <a:pt x="452285" y="0"/>
                  </a:lnTo>
                  <a:lnTo>
                    <a:pt x="452285" y="22263"/>
                  </a:lnTo>
                  <a:lnTo>
                    <a:pt x="473659" y="22263"/>
                  </a:lnTo>
                  <a:lnTo>
                    <a:pt x="473659" y="0"/>
                  </a:lnTo>
                  <a:close/>
                </a:path>
                <a:path w="586104" h="249554">
                  <a:moveTo>
                    <a:pt x="502132" y="28486"/>
                  </a:moveTo>
                  <a:lnTo>
                    <a:pt x="479894" y="28486"/>
                  </a:lnTo>
                  <a:lnTo>
                    <a:pt x="479894" y="50761"/>
                  </a:lnTo>
                  <a:lnTo>
                    <a:pt x="502132" y="50761"/>
                  </a:lnTo>
                  <a:lnTo>
                    <a:pt x="502132" y="28486"/>
                  </a:lnTo>
                  <a:close/>
                </a:path>
                <a:path w="586104" h="249554">
                  <a:moveTo>
                    <a:pt x="502132" y="0"/>
                  </a:moveTo>
                  <a:lnTo>
                    <a:pt x="479894" y="0"/>
                  </a:lnTo>
                  <a:lnTo>
                    <a:pt x="479894" y="22263"/>
                  </a:lnTo>
                  <a:lnTo>
                    <a:pt x="502132" y="22263"/>
                  </a:lnTo>
                  <a:lnTo>
                    <a:pt x="502132" y="0"/>
                  </a:lnTo>
                  <a:close/>
                </a:path>
                <a:path w="586104" h="249554">
                  <a:moveTo>
                    <a:pt x="529742" y="28486"/>
                  </a:moveTo>
                  <a:lnTo>
                    <a:pt x="508368" y="28486"/>
                  </a:lnTo>
                  <a:lnTo>
                    <a:pt x="508368" y="50761"/>
                  </a:lnTo>
                  <a:lnTo>
                    <a:pt x="529742" y="50761"/>
                  </a:lnTo>
                  <a:lnTo>
                    <a:pt x="529742" y="28486"/>
                  </a:lnTo>
                  <a:close/>
                </a:path>
                <a:path w="586104" h="249554">
                  <a:moveTo>
                    <a:pt x="529742" y="0"/>
                  </a:moveTo>
                  <a:lnTo>
                    <a:pt x="508368" y="0"/>
                  </a:lnTo>
                  <a:lnTo>
                    <a:pt x="508368" y="22263"/>
                  </a:lnTo>
                  <a:lnTo>
                    <a:pt x="529742" y="22263"/>
                  </a:lnTo>
                  <a:lnTo>
                    <a:pt x="529742" y="0"/>
                  </a:lnTo>
                  <a:close/>
                </a:path>
                <a:path w="586104" h="249554">
                  <a:moveTo>
                    <a:pt x="558228" y="28486"/>
                  </a:moveTo>
                  <a:lnTo>
                    <a:pt x="536854" y="28486"/>
                  </a:lnTo>
                  <a:lnTo>
                    <a:pt x="536854" y="50761"/>
                  </a:lnTo>
                  <a:lnTo>
                    <a:pt x="558228" y="50761"/>
                  </a:lnTo>
                  <a:lnTo>
                    <a:pt x="558228" y="28486"/>
                  </a:lnTo>
                  <a:close/>
                </a:path>
                <a:path w="586104" h="249554">
                  <a:moveTo>
                    <a:pt x="558228" y="0"/>
                  </a:moveTo>
                  <a:lnTo>
                    <a:pt x="536854" y="0"/>
                  </a:lnTo>
                  <a:lnTo>
                    <a:pt x="536854" y="22263"/>
                  </a:lnTo>
                  <a:lnTo>
                    <a:pt x="558228" y="22263"/>
                  </a:lnTo>
                  <a:lnTo>
                    <a:pt x="558228" y="0"/>
                  </a:lnTo>
                  <a:close/>
                </a:path>
                <a:path w="586104" h="249554">
                  <a:moveTo>
                    <a:pt x="585838" y="28486"/>
                  </a:moveTo>
                  <a:lnTo>
                    <a:pt x="564464" y="28486"/>
                  </a:lnTo>
                  <a:lnTo>
                    <a:pt x="564464" y="50761"/>
                  </a:lnTo>
                  <a:lnTo>
                    <a:pt x="585838" y="50761"/>
                  </a:lnTo>
                  <a:lnTo>
                    <a:pt x="585838" y="28486"/>
                  </a:lnTo>
                  <a:close/>
                </a:path>
                <a:path w="586104" h="249554">
                  <a:moveTo>
                    <a:pt x="585838" y="0"/>
                  </a:moveTo>
                  <a:lnTo>
                    <a:pt x="564464" y="0"/>
                  </a:lnTo>
                  <a:lnTo>
                    <a:pt x="564464" y="22263"/>
                  </a:lnTo>
                  <a:lnTo>
                    <a:pt x="585838" y="22263"/>
                  </a:lnTo>
                  <a:lnTo>
                    <a:pt x="5858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037560" y="3093948"/>
              <a:ext cx="275590" cy="278130"/>
            </a:xfrm>
            <a:custGeom>
              <a:avLst/>
              <a:gdLst/>
              <a:ahLst/>
              <a:cxnLst/>
              <a:rect l="l" t="t" r="r" b="b"/>
              <a:pathLst>
                <a:path w="275589" h="278129">
                  <a:moveTo>
                    <a:pt x="21374" y="256438"/>
                  </a:moveTo>
                  <a:lnTo>
                    <a:pt x="0" y="256438"/>
                  </a:lnTo>
                  <a:lnTo>
                    <a:pt x="0" y="277787"/>
                  </a:lnTo>
                  <a:lnTo>
                    <a:pt x="21374" y="277787"/>
                  </a:lnTo>
                  <a:lnTo>
                    <a:pt x="21374" y="256438"/>
                  </a:lnTo>
                  <a:close/>
                </a:path>
                <a:path w="275589" h="278129">
                  <a:moveTo>
                    <a:pt x="21374" y="227939"/>
                  </a:moveTo>
                  <a:lnTo>
                    <a:pt x="0" y="227939"/>
                  </a:lnTo>
                  <a:lnTo>
                    <a:pt x="0" y="249313"/>
                  </a:lnTo>
                  <a:lnTo>
                    <a:pt x="21374" y="249313"/>
                  </a:lnTo>
                  <a:lnTo>
                    <a:pt x="21374" y="227939"/>
                  </a:lnTo>
                  <a:close/>
                </a:path>
                <a:path w="275589" h="278129">
                  <a:moveTo>
                    <a:pt x="21374" y="85483"/>
                  </a:moveTo>
                  <a:lnTo>
                    <a:pt x="0" y="85483"/>
                  </a:lnTo>
                  <a:lnTo>
                    <a:pt x="0" y="107759"/>
                  </a:lnTo>
                  <a:lnTo>
                    <a:pt x="21374" y="107759"/>
                  </a:lnTo>
                  <a:lnTo>
                    <a:pt x="21374" y="85483"/>
                  </a:lnTo>
                  <a:close/>
                </a:path>
                <a:path w="275589" h="278129">
                  <a:moveTo>
                    <a:pt x="21374" y="56997"/>
                  </a:moveTo>
                  <a:lnTo>
                    <a:pt x="0" y="56997"/>
                  </a:lnTo>
                  <a:lnTo>
                    <a:pt x="0" y="79260"/>
                  </a:lnTo>
                  <a:lnTo>
                    <a:pt x="21374" y="79260"/>
                  </a:lnTo>
                  <a:lnTo>
                    <a:pt x="21374" y="56997"/>
                  </a:lnTo>
                  <a:close/>
                </a:path>
                <a:path w="275589" h="278129">
                  <a:moveTo>
                    <a:pt x="21374" y="28498"/>
                  </a:moveTo>
                  <a:lnTo>
                    <a:pt x="0" y="28498"/>
                  </a:lnTo>
                  <a:lnTo>
                    <a:pt x="0" y="50761"/>
                  </a:lnTo>
                  <a:lnTo>
                    <a:pt x="21374" y="50761"/>
                  </a:lnTo>
                  <a:lnTo>
                    <a:pt x="21374" y="28498"/>
                  </a:lnTo>
                  <a:close/>
                </a:path>
                <a:path w="275589" h="278129">
                  <a:moveTo>
                    <a:pt x="21374" y="0"/>
                  </a:moveTo>
                  <a:lnTo>
                    <a:pt x="0" y="0"/>
                  </a:lnTo>
                  <a:lnTo>
                    <a:pt x="0" y="22288"/>
                  </a:lnTo>
                  <a:lnTo>
                    <a:pt x="21374" y="22288"/>
                  </a:lnTo>
                  <a:lnTo>
                    <a:pt x="21374" y="0"/>
                  </a:lnTo>
                  <a:close/>
                </a:path>
                <a:path w="275589" h="278129">
                  <a:moveTo>
                    <a:pt x="49847" y="256438"/>
                  </a:moveTo>
                  <a:lnTo>
                    <a:pt x="28498" y="256438"/>
                  </a:lnTo>
                  <a:lnTo>
                    <a:pt x="28498" y="277787"/>
                  </a:lnTo>
                  <a:lnTo>
                    <a:pt x="49847" y="277787"/>
                  </a:lnTo>
                  <a:lnTo>
                    <a:pt x="49847" y="256438"/>
                  </a:lnTo>
                  <a:close/>
                </a:path>
                <a:path w="275589" h="278129">
                  <a:moveTo>
                    <a:pt x="49847" y="227939"/>
                  </a:moveTo>
                  <a:lnTo>
                    <a:pt x="28498" y="227939"/>
                  </a:lnTo>
                  <a:lnTo>
                    <a:pt x="28498" y="249313"/>
                  </a:lnTo>
                  <a:lnTo>
                    <a:pt x="49847" y="249313"/>
                  </a:lnTo>
                  <a:lnTo>
                    <a:pt x="49847" y="227939"/>
                  </a:lnTo>
                  <a:close/>
                </a:path>
                <a:path w="275589" h="278129">
                  <a:moveTo>
                    <a:pt x="49847" y="85483"/>
                  </a:moveTo>
                  <a:lnTo>
                    <a:pt x="28498" y="85483"/>
                  </a:lnTo>
                  <a:lnTo>
                    <a:pt x="28498" y="107759"/>
                  </a:lnTo>
                  <a:lnTo>
                    <a:pt x="49847" y="107759"/>
                  </a:lnTo>
                  <a:lnTo>
                    <a:pt x="49847" y="85483"/>
                  </a:lnTo>
                  <a:close/>
                </a:path>
                <a:path w="275589" h="278129">
                  <a:moveTo>
                    <a:pt x="49847" y="56997"/>
                  </a:moveTo>
                  <a:lnTo>
                    <a:pt x="28498" y="56997"/>
                  </a:lnTo>
                  <a:lnTo>
                    <a:pt x="28498" y="79260"/>
                  </a:lnTo>
                  <a:lnTo>
                    <a:pt x="49847" y="79260"/>
                  </a:lnTo>
                  <a:lnTo>
                    <a:pt x="49847" y="56997"/>
                  </a:lnTo>
                  <a:close/>
                </a:path>
                <a:path w="275589" h="278129">
                  <a:moveTo>
                    <a:pt x="49847" y="28498"/>
                  </a:moveTo>
                  <a:lnTo>
                    <a:pt x="28498" y="28498"/>
                  </a:lnTo>
                  <a:lnTo>
                    <a:pt x="28498" y="50761"/>
                  </a:lnTo>
                  <a:lnTo>
                    <a:pt x="49847" y="50761"/>
                  </a:lnTo>
                  <a:lnTo>
                    <a:pt x="49847" y="28498"/>
                  </a:lnTo>
                  <a:close/>
                </a:path>
                <a:path w="275589" h="278129">
                  <a:moveTo>
                    <a:pt x="49847" y="0"/>
                  </a:moveTo>
                  <a:lnTo>
                    <a:pt x="28498" y="0"/>
                  </a:lnTo>
                  <a:lnTo>
                    <a:pt x="28498" y="22288"/>
                  </a:lnTo>
                  <a:lnTo>
                    <a:pt x="49847" y="22288"/>
                  </a:lnTo>
                  <a:lnTo>
                    <a:pt x="49847" y="0"/>
                  </a:lnTo>
                  <a:close/>
                </a:path>
                <a:path w="275589" h="278129">
                  <a:moveTo>
                    <a:pt x="78346" y="256438"/>
                  </a:moveTo>
                  <a:lnTo>
                    <a:pt x="56095" y="256438"/>
                  </a:lnTo>
                  <a:lnTo>
                    <a:pt x="56095" y="277787"/>
                  </a:lnTo>
                  <a:lnTo>
                    <a:pt x="78346" y="277787"/>
                  </a:lnTo>
                  <a:lnTo>
                    <a:pt x="78346" y="256438"/>
                  </a:lnTo>
                  <a:close/>
                </a:path>
                <a:path w="275589" h="278129">
                  <a:moveTo>
                    <a:pt x="78346" y="227939"/>
                  </a:moveTo>
                  <a:lnTo>
                    <a:pt x="56095" y="227939"/>
                  </a:lnTo>
                  <a:lnTo>
                    <a:pt x="56095" y="249313"/>
                  </a:lnTo>
                  <a:lnTo>
                    <a:pt x="78346" y="249313"/>
                  </a:lnTo>
                  <a:lnTo>
                    <a:pt x="78346" y="227939"/>
                  </a:lnTo>
                  <a:close/>
                </a:path>
                <a:path w="275589" h="278129">
                  <a:moveTo>
                    <a:pt x="78346" y="85483"/>
                  </a:moveTo>
                  <a:lnTo>
                    <a:pt x="56095" y="85483"/>
                  </a:lnTo>
                  <a:lnTo>
                    <a:pt x="56095" y="107759"/>
                  </a:lnTo>
                  <a:lnTo>
                    <a:pt x="78346" y="107759"/>
                  </a:lnTo>
                  <a:lnTo>
                    <a:pt x="78346" y="85483"/>
                  </a:lnTo>
                  <a:close/>
                </a:path>
                <a:path w="275589" h="278129">
                  <a:moveTo>
                    <a:pt x="78346" y="56997"/>
                  </a:moveTo>
                  <a:lnTo>
                    <a:pt x="56095" y="56997"/>
                  </a:lnTo>
                  <a:lnTo>
                    <a:pt x="56095" y="79260"/>
                  </a:lnTo>
                  <a:lnTo>
                    <a:pt x="78346" y="79260"/>
                  </a:lnTo>
                  <a:lnTo>
                    <a:pt x="78346" y="56997"/>
                  </a:lnTo>
                  <a:close/>
                </a:path>
                <a:path w="275589" h="278129">
                  <a:moveTo>
                    <a:pt x="78346" y="28498"/>
                  </a:moveTo>
                  <a:lnTo>
                    <a:pt x="56095" y="28498"/>
                  </a:lnTo>
                  <a:lnTo>
                    <a:pt x="56095" y="50761"/>
                  </a:lnTo>
                  <a:lnTo>
                    <a:pt x="78346" y="50761"/>
                  </a:lnTo>
                  <a:lnTo>
                    <a:pt x="78346" y="28498"/>
                  </a:lnTo>
                  <a:close/>
                </a:path>
                <a:path w="275589" h="278129">
                  <a:moveTo>
                    <a:pt x="78346" y="0"/>
                  </a:moveTo>
                  <a:lnTo>
                    <a:pt x="56095" y="0"/>
                  </a:lnTo>
                  <a:lnTo>
                    <a:pt x="56095" y="22288"/>
                  </a:lnTo>
                  <a:lnTo>
                    <a:pt x="78346" y="22288"/>
                  </a:lnTo>
                  <a:lnTo>
                    <a:pt x="78346" y="0"/>
                  </a:lnTo>
                  <a:close/>
                </a:path>
                <a:path w="275589" h="278129">
                  <a:moveTo>
                    <a:pt x="105956" y="256438"/>
                  </a:moveTo>
                  <a:lnTo>
                    <a:pt x="84582" y="256438"/>
                  </a:lnTo>
                  <a:lnTo>
                    <a:pt x="84582" y="277787"/>
                  </a:lnTo>
                  <a:lnTo>
                    <a:pt x="105956" y="277787"/>
                  </a:lnTo>
                  <a:lnTo>
                    <a:pt x="105956" y="256438"/>
                  </a:lnTo>
                  <a:close/>
                </a:path>
                <a:path w="275589" h="278129">
                  <a:moveTo>
                    <a:pt x="105956" y="227939"/>
                  </a:moveTo>
                  <a:lnTo>
                    <a:pt x="84582" y="227939"/>
                  </a:lnTo>
                  <a:lnTo>
                    <a:pt x="84582" y="249313"/>
                  </a:lnTo>
                  <a:lnTo>
                    <a:pt x="105956" y="249313"/>
                  </a:lnTo>
                  <a:lnTo>
                    <a:pt x="105956" y="227939"/>
                  </a:lnTo>
                  <a:close/>
                </a:path>
                <a:path w="275589" h="278129">
                  <a:moveTo>
                    <a:pt x="105956" y="85483"/>
                  </a:moveTo>
                  <a:lnTo>
                    <a:pt x="84582" y="85483"/>
                  </a:lnTo>
                  <a:lnTo>
                    <a:pt x="84582" y="107759"/>
                  </a:lnTo>
                  <a:lnTo>
                    <a:pt x="105956" y="107759"/>
                  </a:lnTo>
                  <a:lnTo>
                    <a:pt x="105956" y="85483"/>
                  </a:lnTo>
                  <a:close/>
                </a:path>
                <a:path w="275589" h="278129">
                  <a:moveTo>
                    <a:pt x="105956" y="56997"/>
                  </a:moveTo>
                  <a:lnTo>
                    <a:pt x="84582" y="56997"/>
                  </a:lnTo>
                  <a:lnTo>
                    <a:pt x="84582" y="79260"/>
                  </a:lnTo>
                  <a:lnTo>
                    <a:pt x="105956" y="79260"/>
                  </a:lnTo>
                  <a:lnTo>
                    <a:pt x="105956" y="56997"/>
                  </a:lnTo>
                  <a:close/>
                </a:path>
                <a:path w="275589" h="278129">
                  <a:moveTo>
                    <a:pt x="105956" y="28498"/>
                  </a:moveTo>
                  <a:lnTo>
                    <a:pt x="84582" y="28498"/>
                  </a:lnTo>
                  <a:lnTo>
                    <a:pt x="84582" y="50761"/>
                  </a:lnTo>
                  <a:lnTo>
                    <a:pt x="105956" y="50761"/>
                  </a:lnTo>
                  <a:lnTo>
                    <a:pt x="105956" y="28498"/>
                  </a:lnTo>
                  <a:close/>
                </a:path>
                <a:path w="275589" h="278129">
                  <a:moveTo>
                    <a:pt x="105956" y="0"/>
                  </a:moveTo>
                  <a:lnTo>
                    <a:pt x="84582" y="0"/>
                  </a:lnTo>
                  <a:lnTo>
                    <a:pt x="84582" y="22288"/>
                  </a:lnTo>
                  <a:lnTo>
                    <a:pt x="105956" y="22288"/>
                  </a:lnTo>
                  <a:lnTo>
                    <a:pt x="105956" y="0"/>
                  </a:lnTo>
                  <a:close/>
                </a:path>
                <a:path w="275589" h="278129">
                  <a:moveTo>
                    <a:pt x="134429" y="256438"/>
                  </a:moveTo>
                  <a:lnTo>
                    <a:pt x="113068" y="256438"/>
                  </a:lnTo>
                  <a:lnTo>
                    <a:pt x="113068" y="277787"/>
                  </a:lnTo>
                  <a:lnTo>
                    <a:pt x="134429" y="277787"/>
                  </a:lnTo>
                  <a:lnTo>
                    <a:pt x="134429" y="256438"/>
                  </a:lnTo>
                  <a:close/>
                </a:path>
                <a:path w="275589" h="278129">
                  <a:moveTo>
                    <a:pt x="134429" y="227939"/>
                  </a:moveTo>
                  <a:lnTo>
                    <a:pt x="113068" y="227939"/>
                  </a:lnTo>
                  <a:lnTo>
                    <a:pt x="113068" y="249313"/>
                  </a:lnTo>
                  <a:lnTo>
                    <a:pt x="134429" y="249313"/>
                  </a:lnTo>
                  <a:lnTo>
                    <a:pt x="134429" y="227939"/>
                  </a:lnTo>
                  <a:close/>
                </a:path>
                <a:path w="275589" h="278129">
                  <a:moveTo>
                    <a:pt x="134429" y="85483"/>
                  </a:moveTo>
                  <a:lnTo>
                    <a:pt x="113068" y="85483"/>
                  </a:lnTo>
                  <a:lnTo>
                    <a:pt x="113068" y="107759"/>
                  </a:lnTo>
                  <a:lnTo>
                    <a:pt x="134429" y="107759"/>
                  </a:lnTo>
                  <a:lnTo>
                    <a:pt x="134429" y="85483"/>
                  </a:lnTo>
                  <a:close/>
                </a:path>
                <a:path w="275589" h="278129">
                  <a:moveTo>
                    <a:pt x="134429" y="56997"/>
                  </a:moveTo>
                  <a:lnTo>
                    <a:pt x="113068" y="56997"/>
                  </a:lnTo>
                  <a:lnTo>
                    <a:pt x="113068" y="79260"/>
                  </a:lnTo>
                  <a:lnTo>
                    <a:pt x="134429" y="79260"/>
                  </a:lnTo>
                  <a:lnTo>
                    <a:pt x="134429" y="56997"/>
                  </a:lnTo>
                  <a:close/>
                </a:path>
                <a:path w="275589" h="278129">
                  <a:moveTo>
                    <a:pt x="134429" y="28498"/>
                  </a:moveTo>
                  <a:lnTo>
                    <a:pt x="113068" y="28498"/>
                  </a:lnTo>
                  <a:lnTo>
                    <a:pt x="113068" y="50761"/>
                  </a:lnTo>
                  <a:lnTo>
                    <a:pt x="134429" y="50761"/>
                  </a:lnTo>
                  <a:lnTo>
                    <a:pt x="134429" y="28498"/>
                  </a:lnTo>
                  <a:close/>
                </a:path>
                <a:path w="275589" h="278129">
                  <a:moveTo>
                    <a:pt x="134429" y="0"/>
                  </a:moveTo>
                  <a:lnTo>
                    <a:pt x="113068" y="0"/>
                  </a:lnTo>
                  <a:lnTo>
                    <a:pt x="113068" y="22288"/>
                  </a:lnTo>
                  <a:lnTo>
                    <a:pt x="134429" y="22288"/>
                  </a:lnTo>
                  <a:lnTo>
                    <a:pt x="134429" y="0"/>
                  </a:lnTo>
                  <a:close/>
                </a:path>
                <a:path w="275589" h="278129">
                  <a:moveTo>
                    <a:pt x="162928" y="256438"/>
                  </a:moveTo>
                  <a:lnTo>
                    <a:pt x="140677" y="256438"/>
                  </a:lnTo>
                  <a:lnTo>
                    <a:pt x="140677" y="277787"/>
                  </a:lnTo>
                  <a:lnTo>
                    <a:pt x="162928" y="277787"/>
                  </a:lnTo>
                  <a:lnTo>
                    <a:pt x="162928" y="256438"/>
                  </a:lnTo>
                  <a:close/>
                </a:path>
                <a:path w="275589" h="278129">
                  <a:moveTo>
                    <a:pt x="162928" y="227939"/>
                  </a:moveTo>
                  <a:lnTo>
                    <a:pt x="140677" y="227939"/>
                  </a:lnTo>
                  <a:lnTo>
                    <a:pt x="140677" y="249313"/>
                  </a:lnTo>
                  <a:lnTo>
                    <a:pt x="162928" y="249313"/>
                  </a:lnTo>
                  <a:lnTo>
                    <a:pt x="162928" y="227939"/>
                  </a:lnTo>
                  <a:close/>
                </a:path>
                <a:path w="275589" h="278129">
                  <a:moveTo>
                    <a:pt x="162928" y="85483"/>
                  </a:moveTo>
                  <a:lnTo>
                    <a:pt x="140677" y="85483"/>
                  </a:lnTo>
                  <a:lnTo>
                    <a:pt x="140677" y="107759"/>
                  </a:lnTo>
                  <a:lnTo>
                    <a:pt x="162928" y="107759"/>
                  </a:lnTo>
                  <a:lnTo>
                    <a:pt x="162928" y="85483"/>
                  </a:lnTo>
                  <a:close/>
                </a:path>
                <a:path w="275589" h="278129">
                  <a:moveTo>
                    <a:pt x="162928" y="56997"/>
                  </a:moveTo>
                  <a:lnTo>
                    <a:pt x="140677" y="56997"/>
                  </a:lnTo>
                  <a:lnTo>
                    <a:pt x="140677" y="79260"/>
                  </a:lnTo>
                  <a:lnTo>
                    <a:pt x="162928" y="79260"/>
                  </a:lnTo>
                  <a:lnTo>
                    <a:pt x="162928" y="56997"/>
                  </a:lnTo>
                  <a:close/>
                </a:path>
                <a:path w="275589" h="278129">
                  <a:moveTo>
                    <a:pt x="162928" y="28498"/>
                  </a:moveTo>
                  <a:lnTo>
                    <a:pt x="140677" y="28498"/>
                  </a:lnTo>
                  <a:lnTo>
                    <a:pt x="140677" y="50761"/>
                  </a:lnTo>
                  <a:lnTo>
                    <a:pt x="162928" y="50761"/>
                  </a:lnTo>
                  <a:lnTo>
                    <a:pt x="162928" y="28498"/>
                  </a:lnTo>
                  <a:close/>
                </a:path>
                <a:path w="275589" h="278129">
                  <a:moveTo>
                    <a:pt x="162928" y="0"/>
                  </a:moveTo>
                  <a:lnTo>
                    <a:pt x="140677" y="0"/>
                  </a:lnTo>
                  <a:lnTo>
                    <a:pt x="140677" y="22288"/>
                  </a:lnTo>
                  <a:lnTo>
                    <a:pt x="162928" y="22288"/>
                  </a:lnTo>
                  <a:lnTo>
                    <a:pt x="162928" y="0"/>
                  </a:lnTo>
                  <a:close/>
                </a:path>
                <a:path w="275589" h="278129">
                  <a:moveTo>
                    <a:pt x="190512" y="256438"/>
                  </a:moveTo>
                  <a:lnTo>
                    <a:pt x="169164" y="256438"/>
                  </a:lnTo>
                  <a:lnTo>
                    <a:pt x="169164" y="277787"/>
                  </a:lnTo>
                  <a:lnTo>
                    <a:pt x="190512" y="277787"/>
                  </a:lnTo>
                  <a:lnTo>
                    <a:pt x="190512" y="256438"/>
                  </a:lnTo>
                  <a:close/>
                </a:path>
                <a:path w="275589" h="278129">
                  <a:moveTo>
                    <a:pt x="190512" y="227939"/>
                  </a:moveTo>
                  <a:lnTo>
                    <a:pt x="169164" y="227939"/>
                  </a:lnTo>
                  <a:lnTo>
                    <a:pt x="169164" y="249313"/>
                  </a:lnTo>
                  <a:lnTo>
                    <a:pt x="190512" y="249313"/>
                  </a:lnTo>
                  <a:lnTo>
                    <a:pt x="190512" y="227939"/>
                  </a:lnTo>
                  <a:close/>
                </a:path>
                <a:path w="275589" h="278129">
                  <a:moveTo>
                    <a:pt x="190512" y="85483"/>
                  </a:moveTo>
                  <a:lnTo>
                    <a:pt x="169164" y="85483"/>
                  </a:lnTo>
                  <a:lnTo>
                    <a:pt x="169164" y="107759"/>
                  </a:lnTo>
                  <a:lnTo>
                    <a:pt x="190512" y="107759"/>
                  </a:lnTo>
                  <a:lnTo>
                    <a:pt x="190512" y="85483"/>
                  </a:lnTo>
                  <a:close/>
                </a:path>
                <a:path w="275589" h="278129">
                  <a:moveTo>
                    <a:pt x="190512" y="56997"/>
                  </a:moveTo>
                  <a:lnTo>
                    <a:pt x="169164" y="56997"/>
                  </a:lnTo>
                  <a:lnTo>
                    <a:pt x="169164" y="79260"/>
                  </a:lnTo>
                  <a:lnTo>
                    <a:pt x="190512" y="79260"/>
                  </a:lnTo>
                  <a:lnTo>
                    <a:pt x="190512" y="56997"/>
                  </a:lnTo>
                  <a:close/>
                </a:path>
                <a:path w="275589" h="278129">
                  <a:moveTo>
                    <a:pt x="190512" y="28498"/>
                  </a:moveTo>
                  <a:lnTo>
                    <a:pt x="169164" y="28498"/>
                  </a:lnTo>
                  <a:lnTo>
                    <a:pt x="169164" y="50761"/>
                  </a:lnTo>
                  <a:lnTo>
                    <a:pt x="190512" y="50761"/>
                  </a:lnTo>
                  <a:lnTo>
                    <a:pt x="190512" y="28498"/>
                  </a:lnTo>
                  <a:close/>
                </a:path>
                <a:path w="275589" h="278129">
                  <a:moveTo>
                    <a:pt x="190512" y="0"/>
                  </a:moveTo>
                  <a:lnTo>
                    <a:pt x="169164" y="0"/>
                  </a:lnTo>
                  <a:lnTo>
                    <a:pt x="169164" y="22288"/>
                  </a:lnTo>
                  <a:lnTo>
                    <a:pt x="190512" y="22288"/>
                  </a:lnTo>
                  <a:lnTo>
                    <a:pt x="190512" y="0"/>
                  </a:lnTo>
                  <a:close/>
                </a:path>
                <a:path w="275589" h="278129">
                  <a:moveTo>
                    <a:pt x="219024" y="256438"/>
                  </a:moveTo>
                  <a:lnTo>
                    <a:pt x="197650" y="256438"/>
                  </a:lnTo>
                  <a:lnTo>
                    <a:pt x="197650" y="277787"/>
                  </a:lnTo>
                  <a:lnTo>
                    <a:pt x="219024" y="277787"/>
                  </a:lnTo>
                  <a:lnTo>
                    <a:pt x="219024" y="256438"/>
                  </a:lnTo>
                  <a:close/>
                </a:path>
                <a:path w="275589" h="278129">
                  <a:moveTo>
                    <a:pt x="219024" y="227939"/>
                  </a:moveTo>
                  <a:lnTo>
                    <a:pt x="197650" y="227939"/>
                  </a:lnTo>
                  <a:lnTo>
                    <a:pt x="197650" y="249313"/>
                  </a:lnTo>
                  <a:lnTo>
                    <a:pt x="219024" y="249313"/>
                  </a:lnTo>
                  <a:lnTo>
                    <a:pt x="219024" y="227939"/>
                  </a:lnTo>
                  <a:close/>
                </a:path>
                <a:path w="275589" h="278129">
                  <a:moveTo>
                    <a:pt x="219024" y="85483"/>
                  </a:moveTo>
                  <a:lnTo>
                    <a:pt x="197650" y="85483"/>
                  </a:lnTo>
                  <a:lnTo>
                    <a:pt x="197650" y="107759"/>
                  </a:lnTo>
                  <a:lnTo>
                    <a:pt x="219024" y="107759"/>
                  </a:lnTo>
                  <a:lnTo>
                    <a:pt x="219024" y="85483"/>
                  </a:lnTo>
                  <a:close/>
                </a:path>
                <a:path w="275589" h="278129">
                  <a:moveTo>
                    <a:pt x="219024" y="56997"/>
                  </a:moveTo>
                  <a:lnTo>
                    <a:pt x="197650" y="56997"/>
                  </a:lnTo>
                  <a:lnTo>
                    <a:pt x="197650" y="79260"/>
                  </a:lnTo>
                  <a:lnTo>
                    <a:pt x="219024" y="79260"/>
                  </a:lnTo>
                  <a:lnTo>
                    <a:pt x="219024" y="56997"/>
                  </a:lnTo>
                  <a:close/>
                </a:path>
                <a:path w="275589" h="278129">
                  <a:moveTo>
                    <a:pt x="219024" y="28498"/>
                  </a:moveTo>
                  <a:lnTo>
                    <a:pt x="197650" y="28498"/>
                  </a:lnTo>
                  <a:lnTo>
                    <a:pt x="197650" y="50761"/>
                  </a:lnTo>
                  <a:lnTo>
                    <a:pt x="219024" y="50761"/>
                  </a:lnTo>
                  <a:lnTo>
                    <a:pt x="219024" y="28498"/>
                  </a:lnTo>
                  <a:close/>
                </a:path>
                <a:path w="275589" h="278129">
                  <a:moveTo>
                    <a:pt x="219024" y="0"/>
                  </a:moveTo>
                  <a:lnTo>
                    <a:pt x="197650" y="0"/>
                  </a:lnTo>
                  <a:lnTo>
                    <a:pt x="197650" y="22288"/>
                  </a:lnTo>
                  <a:lnTo>
                    <a:pt x="219024" y="22288"/>
                  </a:lnTo>
                  <a:lnTo>
                    <a:pt x="219024" y="0"/>
                  </a:lnTo>
                  <a:close/>
                </a:path>
                <a:path w="275589" h="278129">
                  <a:moveTo>
                    <a:pt x="246608" y="256438"/>
                  </a:moveTo>
                  <a:lnTo>
                    <a:pt x="225247" y="256438"/>
                  </a:lnTo>
                  <a:lnTo>
                    <a:pt x="225247" y="277787"/>
                  </a:lnTo>
                  <a:lnTo>
                    <a:pt x="246608" y="277787"/>
                  </a:lnTo>
                  <a:lnTo>
                    <a:pt x="246608" y="256438"/>
                  </a:lnTo>
                  <a:close/>
                </a:path>
                <a:path w="275589" h="278129">
                  <a:moveTo>
                    <a:pt x="246608" y="227939"/>
                  </a:moveTo>
                  <a:lnTo>
                    <a:pt x="225247" y="227939"/>
                  </a:lnTo>
                  <a:lnTo>
                    <a:pt x="225247" y="249313"/>
                  </a:lnTo>
                  <a:lnTo>
                    <a:pt x="246608" y="249313"/>
                  </a:lnTo>
                  <a:lnTo>
                    <a:pt x="246608" y="227939"/>
                  </a:lnTo>
                  <a:close/>
                </a:path>
                <a:path w="275589" h="278129">
                  <a:moveTo>
                    <a:pt x="246608" y="85483"/>
                  </a:moveTo>
                  <a:lnTo>
                    <a:pt x="225247" y="85483"/>
                  </a:lnTo>
                  <a:lnTo>
                    <a:pt x="225247" y="107759"/>
                  </a:lnTo>
                  <a:lnTo>
                    <a:pt x="246608" y="107759"/>
                  </a:lnTo>
                  <a:lnTo>
                    <a:pt x="246608" y="85483"/>
                  </a:lnTo>
                  <a:close/>
                </a:path>
                <a:path w="275589" h="278129">
                  <a:moveTo>
                    <a:pt x="246608" y="56997"/>
                  </a:moveTo>
                  <a:lnTo>
                    <a:pt x="225247" y="56997"/>
                  </a:lnTo>
                  <a:lnTo>
                    <a:pt x="225247" y="79260"/>
                  </a:lnTo>
                  <a:lnTo>
                    <a:pt x="246608" y="79260"/>
                  </a:lnTo>
                  <a:lnTo>
                    <a:pt x="246608" y="56997"/>
                  </a:lnTo>
                  <a:close/>
                </a:path>
                <a:path w="275589" h="278129">
                  <a:moveTo>
                    <a:pt x="246608" y="28498"/>
                  </a:moveTo>
                  <a:lnTo>
                    <a:pt x="225247" y="28498"/>
                  </a:lnTo>
                  <a:lnTo>
                    <a:pt x="225247" y="50761"/>
                  </a:lnTo>
                  <a:lnTo>
                    <a:pt x="246608" y="50761"/>
                  </a:lnTo>
                  <a:lnTo>
                    <a:pt x="246608" y="28498"/>
                  </a:lnTo>
                  <a:close/>
                </a:path>
                <a:path w="275589" h="278129">
                  <a:moveTo>
                    <a:pt x="246608" y="0"/>
                  </a:moveTo>
                  <a:lnTo>
                    <a:pt x="225247" y="0"/>
                  </a:lnTo>
                  <a:lnTo>
                    <a:pt x="225247" y="22288"/>
                  </a:lnTo>
                  <a:lnTo>
                    <a:pt x="246608" y="22288"/>
                  </a:lnTo>
                  <a:lnTo>
                    <a:pt x="246608" y="0"/>
                  </a:lnTo>
                  <a:close/>
                </a:path>
                <a:path w="275589" h="278129">
                  <a:moveTo>
                    <a:pt x="275120" y="256438"/>
                  </a:moveTo>
                  <a:lnTo>
                    <a:pt x="253746" y="256438"/>
                  </a:lnTo>
                  <a:lnTo>
                    <a:pt x="253746" y="277787"/>
                  </a:lnTo>
                  <a:lnTo>
                    <a:pt x="275120" y="277787"/>
                  </a:lnTo>
                  <a:lnTo>
                    <a:pt x="275120" y="256438"/>
                  </a:lnTo>
                  <a:close/>
                </a:path>
                <a:path w="275589" h="278129">
                  <a:moveTo>
                    <a:pt x="275120" y="227939"/>
                  </a:moveTo>
                  <a:lnTo>
                    <a:pt x="253746" y="227939"/>
                  </a:lnTo>
                  <a:lnTo>
                    <a:pt x="253746" y="249313"/>
                  </a:lnTo>
                  <a:lnTo>
                    <a:pt x="275120" y="249313"/>
                  </a:lnTo>
                  <a:lnTo>
                    <a:pt x="275120" y="227939"/>
                  </a:lnTo>
                  <a:close/>
                </a:path>
                <a:path w="275589" h="278129">
                  <a:moveTo>
                    <a:pt x="275120" y="85483"/>
                  </a:moveTo>
                  <a:lnTo>
                    <a:pt x="253746" y="85483"/>
                  </a:lnTo>
                  <a:lnTo>
                    <a:pt x="253746" y="107759"/>
                  </a:lnTo>
                  <a:lnTo>
                    <a:pt x="275120" y="107759"/>
                  </a:lnTo>
                  <a:lnTo>
                    <a:pt x="275120" y="85483"/>
                  </a:lnTo>
                  <a:close/>
                </a:path>
                <a:path w="275589" h="278129">
                  <a:moveTo>
                    <a:pt x="275120" y="56997"/>
                  </a:moveTo>
                  <a:lnTo>
                    <a:pt x="253746" y="56997"/>
                  </a:lnTo>
                  <a:lnTo>
                    <a:pt x="253746" y="79260"/>
                  </a:lnTo>
                  <a:lnTo>
                    <a:pt x="275120" y="79260"/>
                  </a:lnTo>
                  <a:lnTo>
                    <a:pt x="275120" y="56997"/>
                  </a:lnTo>
                  <a:close/>
                </a:path>
                <a:path w="275589" h="278129">
                  <a:moveTo>
                    <a:pt x="275120" y="28498"/>
                  </a:moveTo>
                  <a:lnTo>
                    <a:pt x="253746" y="28498"/>
                  </a:lnTo>
                  <a:lnTo>
                    <a:pt x="253746" y="50761"/>
                  </a:lnTo>
                  <a:lnTo>
                    <a:pt x="275120" y="50761"/>
                  </a:lnTo>
                  <a:lnTo>
                    <a:pt x="275120" y="28498"/>
                  </a:lnTo>
                  <a:close/>
                </a:path>
                <a:path w="275589" h="278129">
                  <a:moveTo>
                    <a:pt x="275120" y="0"/>
                  </a:moveTo>
                  <a:lnTo>
                    <a:pt x="253746" y="0"/>
                  </a:lnTo>
                  <a:lnTo>
                    <a:pt x="253746" y="22288"/>
                  </a:lnTo>
                  <a:lnTo>
                    <a:pt x="275120" y="22288"/>
                  </a:lnTo>
                  <a:lnTo>
                    <a:pt x="2751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971774" y="1274140"/>
              <a:ext cx="1654175" cy="1800860"/>
            </a:xfrm>
            <a:custGeom>
              <a:avLst/>
              <a:gdLst/>
              <a:ahLst/>
              <a:cxnLst/>
              <a:rect l="l" t="t" r="r" b="b"/>
              <a:pathLst>
                <a:path w="1654175" h="1800860">
                  <a:moveTo>
                    <a:pt x="0" y="1799348"/>
                  </a:moveTo>
                  <a:lnTo>
                    <a:pt x="1654136" y="1799348"/>
                  </a:lnTo>
                </a:path>
                <a:path w="1654175" h="1800860">
                  <a:moveTo>
                    <a:pt x="1596263" y="1800237"/>
                  </a:moveTo>
                  <a:lnTo>
                    <a:pt x="159626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007296" y="1383639"/>
              <a:ext cx="1580515" cy="1691639"/>
            </a:xfrm>
            <a:custGeom>
              <a:avLst/>
              <a:gdLst/>
              <a:ahLst/>
              <a:cxnLst/>
              <a:rect l="l" t="t" r="r" b="b"/>
              <a:pathLst>
                <a:path w="1580514" h="1691639">
                  <a:moveTo>
                    <a:pt x="14236" y="1680057"/>
                  </a:moveTo>
                  <a:lnTo>
                    <a:pt x="10680" y="1677390"/>
                  </a:lnTo>
                  <a:lnTo>
                    <a:pt x="2667" y="1677390"/>
                  </a:lnTo>
                  <a:lnTo>
                    <a:pt x="0" y="1680057"/>
                  </a:lnTo>
                  <a:lnTo>
                    <a:pt x="0" y="1688058"/>
                  </a:lnTo>
                  <a:lnTo>
                    <a:pt x="2667" y="1691640"/>
                  </a:lnTo>
                  <a:lnTo>
                    <a:pt x="7112" y="1691640"/>
                  </a:lnTo>
                  <a:lnTo>
                    <a:pt x="10680" y="1691640"/>
                  </a:lnTo>
                  <a:lnTo>
                    <a:pt x="14236" y="1688058"/>
                  </a:lnTo>
                  <a:lnTo>
                    <a:pt x="14236" y="1680057"/>
                  </a:lnTo>
                  <a:close/>
                </a:path>
                <a:path w="1580514" h="1691639">
                  <a:moveTo>
                    <a:pt x="14236" y="1622196"/>
                  </a:moveTo>
                  <a:lnTo>
                    <a:pt x="10680" y="1619516"/>
                  </a:lnTo>
                  <a:lnTo>
                    <a:pt x="2667" y="1619516"/>
                  </a:lnTo>
                  <a:lnTo>
                    <a:pt x="0" y="1622196"/>
                  </a:lnTo>
                  <a:lnTo>
                    <a:pt x="0" y="1630210"/>
                  </a:lnTo>
                  <a:lnTo>
                    <a:pt x="2667" y="1633766"/>
                  </a:lnTo>
                  <a:lnTo>
                    <a:pt x="7112" y="1633766"/>
                  </a:lnTo>
                  <a:lnTo>
                    <a:pt x="10680" y="1633766"/>
                  </a:lnTo>
                  <a:lnTo>
                    <a:pt x="14236" y="1630210"/>
                  </a:lnTo>
                  <a:lnTo>
                    <a:pt x="14236" y="1622196"/>
                  </a:lnTo>
                  <a:close/>
                </a:path>
                <a:path w="1580514" h="1691639">
                  <a:moveTo>
                    <a:pt x="14236" y="1564309"/>
                  </a:moveTo>
                  <a:lnTo>
                    <a:pt x="10680" y="1561630"/>
                  </a:lnTo>
                  <a:lnTo>
                    <a:pt x="2667" y="1561630"/>
                  </a:lnTo>
                  <a:lnTo>
                    <a:pt x="0" y="1564309"/>
                  </a:lnTo>
                  <a:lnTo>
                    <a:pt x="0" y="1572336"/>
                  </a:lnTo>
                  <a:lnTo>
                    <a:pt x="2667" y="1575892"/>
                  </a:lnTo>
                  <a:lnTo>
                    <a:pt x="7112" y="1575892"/>
                  </a:lnTo>
                  <a:lnTo>
                    <a:pt x="10680" y="1575892"/>
                  </a:lnTo>
                  <a:lnTo>
                    <a:pt x="14236" y="1572336"/>
                  </a:lnTo>
                  <a:lnTo>
                    <a:pt x="14236" y="1564309"/>
                  </a:lnTo>
                  <a:close/>
                </a:path>
                <a:path w="1580514" h="1691639">
                  <a:moveTo>
                    <a:pt x="14236" y="1506448"/>
                  </a:moveTo>
                  <a:lnTo>
                    <a:pt x="10680" y="1503781"/>
                  </a:lnTo>
                  <a:lnTo>
                    <a:pt x="2667" y="1503781"/>
                  </a:lnTo>
                  <a:lnTo>
                    <a:pt x="0" y="1506448"/>
                  </a:lnTo>
                  <a:lnTo>
                    <a:pt x="0" y="1514449"/>
                  </a:lnTo>
                  <a:lnTo>
                    <a:pt x="2667" y="1518031"/>
                  </a:lnTo>
                  <a:lnTo>
                    <a:pt x="7112" y="1518031"/>
                  </a:lnTo>
                  <a:lnTo>
                    <a:pt x="10680" y="1518031"/>
                  </a:lnTo>
                  <a:lnTo>
                    <a:pt x="14236" y="1514449"/>
                  </a:lnTo>
                  <a:lnTo>
                    <a:pt x="14236" y="1506448"/>
                  </a:lnTo>
                  <a:close/>
                </a:path>
                <a:path w="1580514" h="1691639">
                  <a:moveTo>
                    <a:pt x="14236" y="1448562"/>
                  </a:moveTo>
                  <a:lnTo>
                    <a:pt x="10680" y="1445907"/>
                  </a:lnTo>
                  <a:lnTo>
                    <a:pt x="2667" y="1445907"/>
                  </a:lnTo>
                  <a:lnTo>
                    <a:pt x="0" y="1448562"/>
                  </a:lnTo>
                  <a:lnTo>
                    <a:pt x="0" y="1456588"/>
                  </a:lnTo>
                  <a:lnTo>
                    <a:pt x="2667" y="1460144"/>
                  </a:lnTo>
                  <a:lnTo>
                    <a:pt x="7112" y="1460144"/>
                  </a:lnTo>
                  <a:lnTo>
                    <a:pt x="10680" y="1460144"/>
                  </a:lnTo>
                  <a:lnTo>
                    <a:pt x="14236" y="1456588"/>
                  </a:lnTo>
                  <a:lnTo>
                    <a:pt x="14236" y="1448562"/>
                  </a:lnTo>
                  <a:close/>
                </a:path>
                <a:path w="1580514" h="1691639">
                  <a:moveTo>
                    <a:pt x="14236" y="1390688"/>
                  </a:moveTo>
                  <a:lnTo>
                    <a:pt x="10680" y="1388021"/>
                  </a:lnTo>
                  <a:lnTo>
                    <a:pt x="2667" y="1388021"/>
                  </a:lnTo>
                  <a:lnTo>
                    <a:pt x="0" y="1390688"/>
                  </a:lnTo>
                  <a:lnTo>
                    <a:pt x="0" y="1398727"/>
                  </a:lnTo>
                  <a:lnTo>
                    <a:pt x="2667" y="1402283"/>
                  </a:lnTo>
                  <a:lnTo>
                    <a:pt x="7112" y="1402283"/>
                  </a:lnTo>
                  <a:lnTo>
                    <a:pt x="10680" y="1402283"/>
                  </a:lnTo>
                  <a:lnTo>
                    <a:pt x="14236" y="1398727"/>
                  </a:lnTo>
                  <a:lnTo>
                    <a:pt x="14236" y="1390688"/>
                  </a:lnTo>
                  <a:close/>
                </a:path>
                <a:path w="1580514" h="1691639">
                  <a:moveTo>
                    <a:pt x="14236" y="1332814"/>
                  </a:moveTo>
                  <a:lnTo>
                    <a:pt x="10680" y="1330159"/>
                  </a:lnTo>
                  <a:lnTo>
                    <a:pt x="2667" y="1330159"/>
                  </a:lnTo>
                  <a:lnTo>
                    <a:pt x="0" y="1332814"/>
                  </a:lnTo>
                  <a:lnTo>
                    <a:pt x="0" y="1340840"/>
                  </a:lnTo>
                  <a:lnTo>
                    <a:pt x="2667" y="1344409"/>
                  </a:lnTo>
                  <a:lnTo>
                    <a:pt x="7112" y="1344409"/>
                  </a:lnTo>
                  <a:lnTo>
                    <a:pt x="10680" y="1344409"/>
                  </a:lnTo>
                  <a:lnTo>
                    <a:pt x="14236" y="1340840"/>
                  </a:lnTo>
                  <a:lnTo>
                    <a:pt x="14236" y="1332814"/>
                  </a:lnTo>
                  <a:close/>
                </a:path>
                <a:path w="1580514" h="1691639">
                  <a:moveTo>
                    <a:pt x="14236" y="1275829"/>
                  </a:moveTo>
                  <a:lnTo>
                    <a:pt x="10680" y="1272273"/>
                  </a:lnTo>
                  <a:lnTo>
                    <a:pt x="2667" y="1272273"/>
                  </a:lnTo>
                  <a:lnTo>
                    <a:pt x="0" y="1275829"/>
                  </a:lnTo>
                  <a:lnTo>
                    <a:pt x="0" y="1282979"/>
                  </a:lnTo>
                  <a:lnTo>
                    <a:pt x="2667" y="1286535"/>
                  </a:lnTo>
                  <a:lnTo>
                    <a:pt x="7112" y="1286535"/>
                  </a:lnTo>
                  <a:lnTo>
                    <a:pt x="10680" y="1286535"/>
                  </a:lnTo>
                  <a:lnTo>
                    <a:pt x="14236" y="1282979"/>
                  </a:lnTo>
                  <a:lnTo>
                    <a:pt x="14236" y="1275829"/>
                  </a:lnTo>
                  <a:close/>
                </a:path>
                <a:path w="1580514" h="1691639">
                  <a:moveTo>
                    <a:pt x="14236" y="1217980"/>
                  </a:moveTo>
                  <a:lnTo>
                    <a:pt x="10680" y="1214412"/>
                  </a:lnTo>
                  <a:lnTo>
                    <a:pt x="2667" y="1214412"/>
                  </a:lnTo>
                  <a:lnTo>
                    <a:pt x="0" y="1217980"/>
                  </a:lnTo>
                  <a:lnTo>
                    <a:pt x="0" y="1225092"/>
                  </a:lnTo>
                  <a:lnTo>
                    <a:pt x="2667" y="1228661"/>
                  </a:lnTo>
                  <a:lnTo>
                    <a:pt x="7112" y="1228661"/>
                  </a:lnTo>
                  <a:lnTo>
                    <a:pt x="10680" y="1228661"/>
                  </a:lnTo>
                  <a:lnTo>
                    <a:pt x="14236" y="1225092"/>
                  </a:lnTo>
                  <a:lnTo>
                    <a:pt x="14236" y="1217980"/>
                  </a:lnTo>
                  <a:close/>
                </a:path>
                <a:path w="1580514" h="1691639">
                  <a:moveTo>
                    <a:pt x="14236" y="1160094"/>
                  </a:moveTo>
                  <a:lnTo>
                    <a:pt x="10680" y="1156550"/>
                  </a:lnTo>
                  <a:lnTo>
                    <a:pt x="2667" y="1156550"/>
                  </a:lnTo>
                  <a:lnTo>
                    <a:pt x="0" y="1160094"/>
                  </a:lnTo>
                  <a:lnTo>
                    <a:pt x="0" y="1167231"/>
                  </a:lnTo>
                  <a:lnTo>
                    <a:pt x="2667" y="1170787"/>
                  </a:lnTo>
                  <a:lnTo>
                    <a:pt x="7112" y="1170787"/>
                  </a:lnTo>
                  <a:lnTo>
                    <a:pt x="10680" y="1170787"/>
                  </a:lnTo>
                  <a:lnTo>
                    <a:pt x="14236" y="1167231"/>
                  </a:lnTo>
                  <a:lnTo>
                    <a:pt x="14236" y="1160094"/>
                  </a:lnTo>
                  <a:close/>
                </a:path>
                <a:path w="1580514" h="1691639">
                  <a:moveTo>
                    <a:pt x="14236" y="1102220"/>
                  </a:moveTo>
                  <a:lnTo>
                    <a:pt x="10680" y="1098664"/>
                  </a:lnTo>
                  <a:lnTo>
                    <a:pt x="2667" y="1098664"/>
                  </a:lnTo>
                  <a:lnTo>
                    <a:pt x="0" y="1102220"/>
                  </a:lnTo>
                  <a:lnTo>
                    <a:pt x="0" y="1109357"/>
                  </a:lnTo>
                  <a:lnTo>
                    <a:pt x="2667" y="1112913"/>
                  </a:lnTo>
                  <a:lnTo>
                    <a:pt x="7112" y="1112913"/>
                  </a:lnTo>
                  <a:lnTo>
                    <a:pt x="10680" y="1112913"/>
                  </a:lnTo>
                  <a:lnTo>
                    <a:pt x="14236" y="1109357"/>
                  </a:lnTo>
                  <a:lnTo>
                    <a:pt x="14236" y="1102220"/>
                  </a:lnTo>
                  <a:close/>
                </a:path>
                <a:path w="1580514" h="1691639">
                  <a:moveTo>
                    <a:pt x="14236" y="1044346"/>
                  </a:moveTo>
                  <a:lnTo>
                    <a:pt x="10680" y="1040803"/>
                  </a:lnTo>
                  <a:lnTo>
                    <a:pt x="2667" y="1040803"/>
                  </a:lnTo>
                  <a:lnTo>
                    <a:pt x="0" y="1044346"/>
                  </a:lnTo>
                  <a:lnTo>
                    <a:pt x="0" y="1051483"/>
                  </a:lnTo>
                  <a:lnTo>
                    <a:pt x="2667" y="1055065"/>
                  </a:lnTo>
                  <a:lnTo>
                    <a:pt x="7112" y="1055065"/>
                  </a:lnTo>
                  <a:lnTo>
                    <a:pt x="10680" y="1055065"/>
                  </a:lnTo>
                  <a:lnTo>
                    <a:pt x="14236" y="1051483"/>
                  </a:lnTo>
                  <a:lnTo>
                    <a:pt x="14236" y="1044346"/>
                  </a:lnTo>
                  <a:close/>
                </a:path>
                <a:path w="1580514" h="1691639">
                  <a:moveTo>
                    <a:pt x="14236" y="986497"/>
                  </a:moveTo>
                  <a:lnTo>
                    <a:pt x="10680" y="982929"/>
                  </a:lnTo>
                  <a:lnTo>
                    <a:pt x="2667" y="982929"/>
                  </a:lnTo>
                  <a:lnTo>
                    <a:pt x="0" y="986497"/>
                  </a:lnTo>
                  <a:lnTo>
                    <a:pt x="0" y="993597"/>
                  </a:lnTo>
                  <a:lnTo>
                    <a:pt x="2667" y="997165"/>
                  </a:lnTo>
                  <a:lnTo>
                    <a:pt x="7112" y="997165"/>
                  </a:lnTo>
                  <a:lnTo>
                    <a:pt x="10680" y="997165"/>
                  </a:lnTo>
                  <a:lnTo>
                    <a:pt x="14236" y="993597"/>
                  </a:lnTo>
                  <a:lnTo>
                    <a:pt x="14236" y="986497"/>
                  </a:lnTo>
                  <a:close/>
                </a:path>
                <a:path w="1580514" h="1691639">
                  <a:moveTo>
                    <a:pt x="14236" y="928624"/>
                  </a:moveTo>
                  <a:lnTo>
                    <a:pt x="10680" y="925055"/>
                  </a:lnTo>
                  <a:lnTo>
                    <a:pt x="2667" y="925055"/>
                  </a:lnTo>
                  <a:lnTo>
                    <a:pt x="0" y="928624"/>
                  </a:lnTo>
                  <a:lnTo>
                    <a:pt x="0" y="935748"/>
                  </a:lnTo>
                  <a:lnTo>
                    <a:pt x="2667" y="939304"/>
                  </a:lnTo>
                  <a:lnTo>
                    <a:pt x="7112" y="939304"/>
                  </a:lnTo>
                  <a:lnTo>
                    <a:pt x="10680" y="939304"/>
                  </a:lnTo>
                  <a:lnTo>
                    <a:pt x="14236" y="935748"/>
                  </a:lnTo>
                  <a:lnTo>
                    <a:pt x="14236" y="928624"/>
                  </a:lnTo>
                  <a:close/>
                </a:path>
                <a:path w="1580514" h="1691639">
                  <a:moveTo>
                    <a:pt x="14236" y="870750"/>
                  </a:moveTo>
                  <a:lnTo>
                    <a:pt x="10680" y="867194"/>
                  </a:lnTo>
                  <a:lnTo>
                    <a:pt x="2667" y="867194"/>
                  </a:lnTo>
                  <a:lnTo>
                    <a:pt x="0" y="870750"/>
                  </a:lnTo>
                  <a:lnTo>
                    <a:pt x="0" y="877874"/>
                  </a:lnTo>
                  <a:lnTo>
                    <a:pt x="2667" y="881430"/>
                  </a:lnTo>
                  <a:lnTo>
                    <a:pt x="7112" y="881430"/>
                  </a:lnTo>
                  <a:lnTo>
                    <a:pt x="10680" y="881430"/>
                  </a:lnTo>
                  <a:lnTo>
                    <a:pt x="14236" y="877874"/>
                  </a:lnTo>
                  <a:lnTo>
                    <a:pt x="14236" y="870750"/>
                  </a:lnTo>
                  <a:close/>
                </a:path>
                <a:path w="1580514" h="1691639">
                  <a:moveTo>
                    <a:pt x="14236" y="812888"/>
                  </a:moveTo>
                  <a:lnTo>
                    <a:pt x="10680" y="809320"/>
                  </a:lnTo>
                  <a:lnTo>
                    <a:pt x="2667" y="809320"/>
                  </a:lnTo>
                  <a:lnTo>
                    <a:pt x="0" y="812888"/>
                  </a:lnTo>
                  <a:lnTo>
                    <a:pt x="0" y="820000"/>
                  </a:lnTo>
                  <a:lnTo>
                    <a:pt x="2667" y="823569"/>
                  </a:lnTo>
                  <a:lnTo>
                    <a:pt x="7112" y="823569"/>
                  </a:lnTo>
                  <a:lnTo>
                    <a:pt x="10680" y="823569"/>
                  </a:lnTo>
                  <a:lnTo>
                    <a:pt x="14236" y="820000"/>
                  </a:lnTo>
                  <a:lnTo>
                    <a:pt x="14236" y="812888"/>
                  </a:lnTo>
                  <a:close/>
                </a:path>
                <a:path w="1580514" h="1691639">
                  <a:moveTo>
                    <a:pt x="14236" y="755015"/>
                  </a:moveTo>
                  <a:lnTo>
                    <a:pt x="10680" y="751459"/>
                  </a:lnTo>
                  <a:lnTo>
                    <a:pt x="2667" y="751459"/>
                  </a:lnTo>
                  <a:lnTo>
                    <a:pt x="0" y="755015"/>
                  </a:lnTo>
                  <a:lnTo>
                    <a:pt x="0" y="762139"/>
                  </a:lnTo>
                  <a:lnTo>
                    <a:pt x="2667" y="765695"/>
                  </a:lnTo>
                  <a:lnTo>
                    <a:pt x="7112" y="765695"/>
                  </a:lnTo>
                  <a:lnTo>
                    <a:pt x="10680" y="765695"/>
                  </a:lnTo>
                  <a:lnTo>
                    <a:pt x="14236" y="762139"/>
                  </a:lnTo>
                  <a:lnTo>
                    <a:pt x="14236" y="755015"/>
                  </a:lnTo>
                  <a:close/>
                </a:path>
                <a:path w="1580514" h="1691639">
                  <a:moveTo>
                    <a:pt x="14236" y="697128"/>
                  </a:moveTo>
                  <a:lnTo>
                    <a:pt x="10680" y="693572"/>
                  </a:lnTo>
                  <a:lnTo>
                    <a:pt x="2667" y="693572"/>
                  </a:lnTo>
                  <a:lnTo>
                    <a:pt x="0" y="697128"/>
                  </a:lnTo>
                  <a:lnTo>
                    <a:pt x="0" y="704253"/>
                  </a:lnTo>
                  <a:lnTo>
                    <a:pt x="2667" y="707809"/>
                  </a:lnTo>
                  <a:lnTo>
                    <a:pt x="7112" y="707809"/>
                  </a:lnTo>
                  <a:lnTo>
                    <a:pt x="10680" y="707809"/>
                  </a:lnTo>
                  <a:lnTo>
                    <a:pt x="14236" y="704253"/>
                  </a:lnTo>
                  <a:lnTo>
                    <a:pt x="14236" y="697128"/>
                  </a:lnTo>
                  <a:close/>
                </a:path>
                <a:path w="1580514" h="1691639">
                  <a:moveTo>
                    <a:pt x="14236" y="639254"/>
                  </a:moveTo>
                  <a:lnTo>
                    <a:pt x="10680" y="635698"/>
                  </a:lnTo>
                  <a:lnTo>
                    <a:pt x="2667" y="635698"/>
                  </a:lnTo>
                  <a:lnTo>
                    <a:pt x="0" y="639254"/>
                  </a:lnTo>
                  <a:lnTo>
                    <a:pt x="0" y="646379"/>
                  </a:lnTo>
                  <a:lnTo>
                    <a:pt x="2667" y="649947"/>
                  </a:lnTo>
                  <a:lnTo>
                    <a:pt x="7112" y="649947"/>
                  </a:lnTo>
                  <a:lnTo>
                    <a:pt x="10680" y="649947"/>
                  </a:lnTo>
                  <a:lnTo>
                    <a:pt x="14236" y="646379"/>
                  </a:lnTo>
                  <a:lnTo>
                    <a:pt x="14236" y="639254"/>
                  </a:lnTo>
                  <a:close/>
                </a:path>
                <a:path w="1580514" h="1691639">
                  <a:moveTo>
                    <a:pt x="14236" y="581380"/>
                  </a:moveTo>
                  <a:lnTo>
                    <a:pt x="10680" y="577824"/>
                  </a:lnTo>
                  <a:lnTo>
                    <a:pt x="2667" y="577824"/>
                  </a:lnTo>
                  <a:lnTo>
                    <a:pt x="0" y="581380"/>
                  </a:lnTo>
                  <a:lnTo>
                    <a:pt x="0" y="588518"/>
                  </a:lnTo>
                  <a:lnTo>
                    <a:pt x="2667" y="592074"/>
                  </a:lnTo>
                  <a:lnTo>
                    <a:pt x="7112" y="592074"/>
                  </a:lnTo>
                  <a:lnTo>
                    <a:pt x="10680" y="592074"/>
                  </a:lnTo>
                  <a:lnTo>
                    <a:pt x="14236" y="588518"/>
                  </a:lnTo>
                  <a:lnTo>
                    <a:pt x="14236" y="581380"/>
                  </a:lnTo>
                  <a:close/>
                </a:path>
                <a:path w="1580514" h="1691639">
                  <a:moveTo>
                    <a:pt x="14236" y="523532"/>
                  </a:moveTo>
                  <a:lnTo>
                    <a:pt x="10680" y="519963"/>
                  </a:lnTo>
                  <a:lnTo>
                    <a:pt x="2667" y="519963"/>
                  </a:lnTo>
                  <a:lnTo>
                    <a:pt x="0" y="523532"/>
                  </a:lnTo>
                  <a:lnTo>
                    <a:pt x="0" y="530644"/>
                  </a:lnTo>
                  <a:lnTo>
                    <a:pt x="2667" y="534200"/>
                  </a:lnTo>
                  <a:lnTo>
                    <a:pt x="7112" y="534200"/>
                  </a:lnTo>
                  <a:lnTo>
                    <a:pt x="10680" y="534200"/>
                  </a:lnTo>
                  <a:lnTo>
                    <a:pt x="14236" y="530644"/>
                  </a:lnTo>
                  <a:lnTo>
                    <a:pt x="14236" y="523532"/>
                  </a:lnTo>
                  <a:close/>
                </a:path>
                <a:path w="1580514" h="1691639">
                  <a:moveTo>
                    <a:pt x="14236" y="465658"/>
                  </a:moveTo>
                  <a:lnTo>
                    <a:pt x="10680" y="462102"/>
                  </a:lnTo>
                  <a:lnTo>
                    <a:pt x="2667" y="462102"/>
                  </a:lnTo>
                  <a:lnTo>
                    <a:pt x="0" y="465658"/>
                  </a:lnTo>
                  <a:lnTo>
                    <a:pt x="0" y="472770"/>
                  </a:lnTo>
                  <a:lnTo>
                    <a:pt x="2667" y="476338"/>
                  </a:lnTo>
                  <a:lnTo>
                    <a:pt x="7112" y="476338"/>
                  </a:lnTo>
                  <a:lnTo>
                    <a:pt x="10680" y="476338"/>
                  </a:lnTo>
                  <a:lnTo>
                    <a:pt x="14236" y="472770"/>
                  </a:lnTo>
                  <a:lnTo>
                    <a:pt x="14236" y="465658"/>
                  </a:lnTo>
                  <a:close/>
                </a:path>
                <a:path w="1580514" h="1691639">
                  <a:moveTo>
                    <a:pt x="14236" y="407771"/>
                  </a:moveTo>
                  <a:lnTo>
                    <a:pt x="10680" y="404215"/>
                  </a:lnTo>
                  <a:lnTo>
                    <a:pt x="2667" y="404215"/>
                  </a:lnTo>
                  <a:lnTo>
                    <a:pt x="0" y="407771"/>
                  </a:lnTo>
                  <a:lnTo>
                    <a:pt x="0" y="414909"/>
                  </a:lnTo>
                  <a:lnTo>
                    <a:pt x="2667" y="418452"/>
                  </a:lnTo>
                  <a:lnTo>
                    <a:pt x="7112" y="418452"/>
                  </a:lnTo>
                  <a:lnTo>
                    <a:pt x="10680" y="418452"/>
                  </a:lnTo>
                  <a:lnTo>
                    <a:pt x="14236" y="414909"/>
                  </a:lnTo>
                  <a:lnTo>
                    <a:pt x="14236" y="407771"/>
                  </a:lnTo>
                  <a:close/>
                </a:path>
                <a:path w="1580514" h="1691639">
                  <a:moveTo>
                    <a:pt x="14236" y="349910"/>
                  </a:moveTo>
                  <a:lnTo>
                    <a:pt x="10680" y="346341"/>
                  </a:lnTo>
                  <a:lnTo>
                    <a:pt x="2667" y="346341"/>
                  </a:lnTo>
                  <a:lnTo>
                    <a:pt x="0" y="349910"/>
                  </a:lnTo>
                  <a:lnTo>
                    <a:pt x="0" y="357924"/>
                  </a:lnTo>
                  <a:lnTo>
                    <a:pt x="2667" y="360591"/>
                  </a:lnTo>
                  <a:lnTo>
                    <a:pt x="7112" y="360591"/>
                  </a:lnTo>
                  <a:lnTo>
                    <a:pt x="10680" y="360591"/>
                  </a:lnTo>
                  <a:lnTo>
                    <a:pt x="14236" y="357924"/>
                  </a:lnTo>
                  <a:lnTo>
                    <a:pt x="14236" y="349910"/>
                  </a:lnTo>
                  <a:close/>
                </a:path>
                <a:path w="1580514" h="1691639">
                  <a:moveTo>
                    <a:pt x="14236" y="292036"/>
                  </a:moveTo>
                  <a:lnTo>
                    <a:pt x="10680" y="288480"/>
                  </a:lnTo>
                  <a:lnTo>
                    <a:pt x="2667" y="288480"/>
                  </a:lnTo>
                  <a:lnTo>
                    <a:pt x="0" y="292036"/>
                  </a:lnTo>
                  <a:lnTo>
                    <a:pt x="0" y="300050"/>
                  </a:lnTo>
                  <a:lnTo>
                    <a:pt x="2667" y="302717"/>
                  </a:lnTo>
                  <a:lnTo>
                    <a:pt x="7112" y="302717"/>
                  </a:lnTo>
                  <a:lnTo>
                    <a:pt x="10680" y="302717"/>
                  </a:lnTo>
                  <a:lnTo>
                    <a:pt x="14236" y="300050"/>
                  </a:lnTo>
                  <a:lnTo>
                    <a:pt x="14236" y="292036"/>
                  </a:lnTo>
                  <a:close/>
                </a:path>
                <a:path w="1580514" h="1691639">
                  <a:moveTo>
                    <a:pt x="14236" y="234162"/>
                  </a:moveTo>
                  <a:lnTo>
                    <a:pt x="10680" y="230606"/>
                  </a:lnTo>
                  <a:lnTo>
                    <a:pt x="2667" y="230606"/>
                  </a:lnTo>
                  <a:lnTo>
                    <a:pt x="0" y="234162"/>
                  </a:lnTo>
                  <a:lnTo>
                    <a:pt x="0" y="242176"/>
                  </a:lnTo>
                  <a:lnTo>
                    <a:pt x="2667" y="244856"/>
                  </a:lnTo>
                  <a:lnTo>
                    <a:pt x="7112" y="244856"/>
                  </a:lnTo>
                  <a:lnTo>
                    <a:pt x="10680" y="244856"/>
                  </a:lnTo>
                  <a:lnTo>
                    <a:pt x="14236" y="242176"/>
                  </a:lnTo>
                  <a:lnTo>
                    <a:pt x="14236" y="234162"/>
                  </a:lnTo>
                  <a:close/>
                </a:path>
                <a:path w="1580514" h="1691639">
                  <a:moveTo>
                    <a:pt x="14236" y="176301"/>
                  </a:moveTo>
                  <a:lnTo>
                    <a:pt x="10680" y="172732"/>
                  </a:lnTo>
                  <a:lnTo>
                    <a:pt x="2667" y="172732"/>
                  </a:lnTo>
                  <a:lnTo>
                    <a:pt x="0" y="176301"/>
                  </a:lnTo>
                  <a:lnTo>
                    <a:pt x="0" y="184315"/>
                  </a:lnTo>
                  <a:lnTo>
                    <a:pt x="2667" y="186994"/>
                  </a:lnTo>
                  <a:lnTo>
                    <a:pt x="7112" y="186994"/>
                  </a:lnTo>
                  <a:lnTo>
                    <a:pt x="10680" y="186994"/>
                  </a:lnTo>
                  <a:lnTo>
                    <a:pt x="14236" y="184315"/>
                  </a:lnTo>
                  <a:lnTo>
                    <a:pt x="14236" y="176301"/>
                  </a:lnTo>
                  <a:close/>
                </a:path>
                <a:path w="1580514" h="1691639">
                  <a:moveTo>
                    <a:pt x="14236" y="118414"/>
                  </a:moveTo>
                  <a:lnTo>
                    <a:pt x="10680" y="114858"/>
                  </a:lnTo>
                  <a:lnTo>
                    <a:pt x="2667" y="114858"/>
                  </a:lnTo>
                  <a:lnTo>
                    <a:pt x="0" y="118414"/>
                  </a:lnTo>
                  <a:lnTo>
                    <a:pt x="0" y="126441"/>
                  </a:lnTo>
                  <a:lnTo>
                    <a:pt x="2667" y="129108"/>
                  </a:lnTo>
                  <a:lnTo>
                    <a:pt x="7112" y="129108"/>
                  </a:lnTo>
                  <a:lnTo>
                    <a:pt x="10680" y="129108"/>
                  </a:lnTo>
                  <a:lnTo>
                    <a:pt x="14236" y="126441"/>
                  </a:lnTo>
                  <a:lnTo>
                    <a:pt x="14236" y="118414"/>
                  </a:lnTo>
                  <a:close/>
                </a:path>
                <a:path w="1580514" h="1691639">
                  <a:moveTo>
                    <a:pt x="14236" y="60540"/>
                  </a:moveTo>
                  <a:lnTo>
                    <a:pt x="10680" y="56984"/>
                  </a:lnTo>
                  <a:lnTo>
                    <a:pt x="2667" y="56984"/>
                  </a:lnTo>
                  <a:lnTo>
                    <a:pt x="0" y="60540"/>
                  </a:lnTo>
                  <a:lnTo>
                    <a:pt x="0" y="68567"/>
                  </a:lnTo>
                  <a:lnTo>
                    <a:pt x="2667" y="71221"/>
                  </a:lnTo>
                  <a:lnTo>
                    <a:pt x="7112" y="71221"/>
                  </a:lnTo>
                  <a:lnTo>
                    <a:pt x="10680" y="71221"/>
                  </a:lnTo>
                  <a:lnTo>
                    <a:pt x="14236" y="68567"/>
                  </a:lnTo>
                  <a:lnTo>
                    <a:pt x="14236" y="60540"/>
                  </a:lnTo>
                  <a:close/>
                </a:path>
                <a:path w="1580514" h="1691639">
                  <a:moveTo>
                    <a:pt x="1580311" y="1680057"/>
                  </a:moveTo>
                  <a:lnTo>
                    <a:pt x="1576768" y="1677390"/>
                  </a:lnTo>
                  <a:lnTo>
                    <a:pt x="1568754" y="1677390"/>
                  </a:lnTo>
                  <a:lnTo>
                    <a:pt x="1566075" y="1680057"/>
                  </a:lnTo>
                  <a:lnTo>
                    <a:pt x="1566075" y="1688058"/>
                  </a:lnTo>
                  <a:lnTo>
                    <a:pt x="1568754" y="1691640"/>
                  </a:lnTo>
                  <a:lnTo>
                    <a:pt x="1573212" y="1691640"/>
                  </a:lnTo>
                  <a:lnTo>
                    <a:pt x="1576768" y="1691640"/>
                  </a:lnTo>
                  <a:lnTo>
                    <a:pt x="1580311" y="1688058"/>
                  </a:lnTo>
                  <a:lnTo>
                    <a:pt x="1580311" y="1680057"/>
                  </a:lnTo>
                  <a:close/>
                </a:path>
                <a:path w="1580514" h="1691639">
                  <a:moveTo>
                    <a:pt x="1580311" y="1622196"/>
                  </a:moveTo>
                  <a:lnTo>
                    <a:pt x="1576768" y="1619516"/>
                  </a:lnTo>
                  <a:lnTo>
                    <a:pt x="1568754" y="1619516"/>
                  </a:lnTo>
                  <a:lnTo>
                    <a:pt x="1566075" y="1622196"/>
                  </a:lnTo>
                  <a:lnTo>
                    <a:pt x="1566075" y="1630210"/>
                  </a:lnTo>
                  <a:lnTo>
                    <a:pt x="1568754" y="1633766"/>
                  </a:lnTo>
                  <a:lnTo>
                    <a:pt x="1573212" y="1633766"/>
                  </a:lnTo>
                  <a:lnTo>
                    <a:pt x="1576768" y="1633766"/>
                  </a:lnTo>
                  <a:lnTo>
                    <a:pt x="1580311" y="1630210"/>
                  </a:lnTo>
                  <a:lnTo>
                    <a:pt x="1580311" y="1622196"/>
                  </a:lnTo>
                  <a:close/>
                </a:path>
                <a:path w="1580514" h="1691639">
                  <a:moveTo>
                    <a:pt x="1580311" y="1564309"/>
                  </a:moveTo>
                  <a:lnTo>
                    <a:pt x="1576768" y="1561630"/>
                  </a:lnTo>
                  <a:lnTo>
                    <a:pt x="1568754" y="1561630"/>
                  </a:lnTo>
                  <a:lnTo>
                    <a:pt x="1566075" y="1564309"/>
                  </a:lnTo>
                  <a:lnTo>
                    <a:pt x="1566075" y="1572336"/>
                  </a:lnTo>
                  <a:lnTo>
                    <a:pt x="1568754" y="1575892"/>
                  </a:lnTo>
                  <a:lnTo>
                    <a:pt x="1573212" y="1575892"/>
                  </a:lnTo>
                  <a:lnTo>
                    <a:pt x="1576768" y="1575892"/>
                  </a:lnTo>
                  <a:lnTo>
                    <a:pt x="1580311" y="1572336"/>
                  </a:lnTo>
                  <a:lnTo>
                    <a:pt x="1580311" y="1564309"/>
                  </a:lnTo>
                  <a:close/>
                </a:path>
                <a:path w="1580514" h="1691639">
                  <a:moveTo>
                    <a:pt x="1580311" y="1506448"/>
                  </a:moveTo>
                  <a:lnTo>
                    <a:pt x="1576768" y="1503781"/>
                  </a:lnTo>
                  <a:lnTo>
                    <a:pt x="1568754" y="1503781"/>
                  </a:lnTo>
                  <a:lnTo>
                    <a:pt x="1566075" y="1506448"/>
                  </a:lnTo>
                  <a:lnTo>
                    <a:pt x="1566075" y="1514449"/>
                  </a:lnTo>
                  <a:lnTo>
                    <a:pt x="1568754" y="1518031"/>
                  </a:lnTo>
                  <a:lnTo>
                    <a:pt x="1573212" y="1518031"/>
                  </a:lnTo>
                  <a:lnTo>
                    <a:pt x="1576768" y="1518031"/>
                  </a:lnTo>
                  <a:lnTo>
                    <a:pt x="1580311" y="1514449"/>
                  </a:lnTo>
                  <a:lnTo>
                    <a:pt x="1580311" y="1506448"/>
                  </a:lnTo>
                  <a:close/>
                </a:path>
                <a:path w="1580514" h="1691639">
                  <a:moveTo>
                    <a:pt x="1580311" y="1448562"/>
                  </a:moveTo>
                  <a:lnTo>
                    <a:pt x="1576768" y="1445907"/>
                  </a:lnTo>
                  <a:lnTo>
                    <a:pt x="1568754" y="1445907"/>
                  </a:lnTo>
                  <a:lnTo>
                    <a:pt x="1566075" y="1448562"/>
                  </a:lnTo>
                  <a:lnTo>
                    <a:pt x="1566075" y="1456588"/>
                  </a:lnTo>
                  <a:lnTo>
                    <a:pt x="1568754" y="1460144"/>
                  </a:lnTo>
                  <a:lnTo>
                    <a:pt x="1573212" y="1460144"/>
                  </a:lnTo>
                  <a:lnTo>
                    <a:pt x="1576768" y="1460144"/>
                  </a:lnTo>
                  <a:lnTo>
                    <a:pt x="1580311" y="1456588"/>
                  </a:lnTo>
                  <a:lnTo>
                    <a:pt x="1580311" y="1448562"/>
                  </a:lnTo>
                  <a:close/>
                </a:path>
                <a:path w="1580514" h="1691639">
                  <a:moveTo>
                    <a:pt x="1580311" y="1390688"/>
                  </a:moveTo>
                  <a:lnTo>
                    <a:pt x="1576768" y="1388021"/>
                  </a:lnTo>
                  <a:lnTo>
                    <a:pt x="1568754" y="1388021"/>
                  </a:lnTo>
                  <a:lnTo>
                    <a:pt x="1566075" y="1390688"/>
                  </a:lnTo>
                  <a:lnTo>
                    <a:pt x="1566075" y="1398727"/>
                  </a:lnTo>
                  <a:lnTo>
                    <a:pt x="1568754" y="1402283"/>
                  </a:lnTo>
                  <a:lnTo>
                    <a:pt x="1573212" y="1402283"/>
                  </a:lnTo>
                  <a:lnTo>
                    <a:pt x="1576768" y="1402283"/>
                  </a:lnTo>
                  <a:lnTo>
                    <a:pt x="1580311" y="1398727"/>
                  </a:lnTo>
                  <a:lnTo>
                    <a:pt x="1580311" y="1390688"/>
                  </a:lnTo>
                  <a:close/>
                </a:path>
                <a:path w="1580514" h="1691639">
                  <a:moveTo>
                    <a:pt x="1580311" y="1332814"/>
                  </a:moveTo>
                  <a:lnTo>
                    <a:pt x="1576768" y="1330159"/>
                  </a:lnTo>
                  <a:lnTo>
                    <a:pt x="1568754" y="1330159"/>
                  </a:lnTo>
                  <a:lnTo>
                    <a:pt x="1566075" y="1332814"/>
                  </a:lnTo>
                  <a:lnTo>
                    <a:pt x="1566075" y="1340840"/>
                  </a:lnTo>
                  <a:lnTo>
                    <a:pt x="1568754" y="1344409"/>
                  </a:lnTo>
                  <a:lnTo>
                    <a:pt x="1573212" y="1344409"/>
                  </a:lnTo>
                  <a:lnTo>
                    <a:pt x="1576768" y="1344409"/>
                  </a:lnTo>
                  <a:lnTo>
                    <a:pt x="1580311" y="1340840"/>
                  </a:lnTo>
                  <a:lnTo>
                    <a:pt x="1580311" y="1332814"/>
                  </a:lnTo>
                  <a:close/>
                </a:path>
                <a:path w="1580514" h="1691639">
                  <a:moveTo>
                    <a:pt x="1580311" y="1275829"/>
                  </a:moveTo>
                  <a:lnTo>
                    <a:pt x="1576768" y="1272273"/>
                  </a:lnTo>
                  <a:lnTo>
                    <a:pt x="1568754" y="1272273"/>
                  </a:lnTo>
                  <a:lnTo>
                    <a:pt x="1566075" y="1275829"/>
                  </a:lnTo>
                  <a:lnTo>
                    <a:pt x="1566075" y="1282979"/>
                  </a:lnTo>
                  <a:lnTo>
                    <a:pt x="1568754" y="1286535"/>
                  </a:lnTo>
                  <a:lnTo>
                    <a:pt x="1573212" y="1286535"/>
                  </a:lnTo>
                  <a:lnTo>
                    <a:pt x="1576768" y="1286535"/>
                  </a:lnTo>
                  <a:lnTo>
                    <a:pt x="1580311" y="1282979"/>
                  </a:lnTo>
                  <a:lnTo>
                    <a:pt x="1580311" y="1275829"/>
                  </a:lnTo>
                  <a:close/>
                </a:path>
                <a:path w="1580514" h="1691639">
                  <a:moveTo>
                    <a:pt x="1580311" y="1217980"/>
                  </a:moveTo>
                  <a:lnTo>
                    <a:pt x="1576768" y="1214412"/>
                  </a:lnTo>
                  <a:lnTo>
                    <a:pt x="1568754" y="1214412"/>
                  </a:lnTo>
                  <a:lnTo>
                    <a:pt x="1566075" y="1217980"/>
                  </a:lnTo>
                  <a:lnTo>
                    <a:pt x="1566075" y="1225092"/>
                  </a:lnTo>
                  <a:lnTo>
                    <a:pt x="1568754" y="1228661"/>
                  </a:lnTo>
                  <a:lnTo>
                    <a:pt x="1573212" y="1228661"/>
                  </a:lnTo>
                  <a:lnTo>
                    <a:pt x="1576768" y="1228661"/>
                  </a:lnTo>
                  <a:lnTo>
                    <a:pt x="1580311" y="1225092"/>
                  </a:lnTo>
                  <a:lnTo>
                    <a:pt x="1580311" y="1217980"/>
                  </a:lnTo>
                  <a:close/>
                </a:path>
                <a:path w="1580514" h="1691639">
                  <a:moveTo>
                    <a:pt x="1580311" y="1160094"/>
                  </a:moveTo>
                  <a:lnTo>
                    <a:pt x="1576768" y="1156550"/>
                  </a:lnTo>
                  <a:lnTo>
                    <a:pt x="1568754" y="1156550"/>
                  </a:lnTo>
                  <a:lnTo>
                    <a:pt x="1566075" y="1160094"/>
                  </a:lnTo>
                  <a:lnTo>
                    <a:pt x="1566075" y="1167231"/>
                  </a:lnTo>
                  <a:lnTo>
                    <a:pt x="1568754" y="1170787"/>
                  </a:lnTo>
                  <a:lnTo>
                    <a:pt x="1573212" y="1170787"/>
                  </a:lnTo>
                  <a:lnTo>
                    <a:pt x="1576768" y="1170787"/>
                  </a:lnTo>
                  <a:lnTo>
                    <a:pt x="1580311" y="1167231"/>
                  </a:lnTo>
                  <a:lnTo>
                    <a:pt x="1580311" y="1160094"/>
                  </a:lnTo>
                  <a:close/>
                </a:path>
                <a:path w="1580514" h="1691639">
                  <a:moveTo>
                    <a:pt x="1580311" y="1102220"/>
                  </a:moveTo>
                  <a:lnTo>
                    <a:pt x="1576768" y="1098664"/>
                  </a:lnTo>
                  <a:lnTo>
                    <a:pt x="1568754" y="1098664"/>
                  </a:lnTo>
                  <a:lnTo>
                    <a:pt x="1566075" y="1102220"/>
                  </a:lnTo>
                  <a:lnTo>
                    <a:pt x="1566075" y="1109357"/>
                  </a:lnTo>
                  <a:lnTo>
                    <a:pt x="1568754" y="1112913"/>
                  </a:lnTo>
                  <a:lnTo>
                    <a:pt x="1573212" y="1112913"/>
                  </a:lnTo>
                  <a:lnTo>
                    <a:pt x="1576768" y="1112913"/>
                  </a:lnTo>
                  <a:lnTo>
                    <a:pt x="1580311" y="1109357"/>
                  </a:lnTo>
                  <a:lnTo>
                    <a:pt x="1580311" y="1102220"/>
                  </a:lnTo>
                  <a:close/>
                </a:path>
                <a:path w="1580514" h="1691639">
                  <a:moveTo>
                    <a:pt x="1580311" y="1044346"/>
                  </a:moveTo>
                  <a:lnTo>
                    <a:pt x="1576768" y="1040803"/>
                  </a:lnTo>
                  <a:lnTo>
                    <a:pt x="1568754" y="1040803"/>
                  </a:lnTo>
                  <a:lnTo>
                    <a:pt x="1566075" y="1044346"/>
                  </a:lnTo>
                  <a:lnTo>
                    <a:pt x="1566075" y="1051483"/>
                  </a:lnTo>
                  <a:lnTo>
                    <a:pt x="1568754" y="1055065"/>
                  </a:lnTo>
                  <a:lnTo>
                    <a:pt x="1573212" y="1055065"/>
                  </a:lnTo>
                  <a:lnTo>
                    <a:pt x="1576768" y="1055065"/>
                  </a:lnTo>
                  <a:lnTo>
                    <a:pt x="1580311" y="1051483"/>
                  </a:lnTo>
                  <a:lnTo>
                    <a:pt x="1580311" y="1044346"/>
                  </a:lnTo>
                  <a:close/>
                </a:path>
                <a:path w="1580514" h="1691639">
                  <a:moveTo>
                    <a:pt x="1580311" y="986497"/>
                  </a:moveTo>
                  <a:lnTo>
                    <a:pt x="1576768" y="982929"/>
                  </a:lnTo>
                  <a:lnTo>
                    <a:pt x="1568754" y="982929"/>
                  </a:lnTo>
                  <a:lnTo>
                    <a:pt x="1566075" y="986497"/>
                  </a:lnTo>
                  <a:lnTo>
                    <a:pt x="1566075" y="993597"/>
                  </a:lnTo>
                  <a:lnTo>
                    <a:pt x="1568754" y="997165"/>
                  </a:lnTo>
                  <a:lnTo>
                    <a:pt x="1573212" y="997165"/>
                  </a:lnTo>
                  <a:lnTo>
                    <a:pt x="1576768" y="997165"/>
                  </a:lnTo>
                  <a:lnTo>
                    <a:pt x="1580311" y="993597"/>
                  </a:lnTo>
                  <a:lnTo>
                    <a:pt x="1580311" y="986497"/>
                  </a:lnTo>
                  <a:close/>
                </a:path>
                <a:path w="1580514" h="1691639">
                  <a:moveTo>
                    <a:pt x="1580311" y="928624"/>
                  </a:moveTo>
                  <a:lnTo>
                    <a:pt x="1576768" y="925055"/>
                  </a:lnTo>
                  <a:lnTo>
                    <a:pt x="1568754" y="925055"/>
                  </a:lnTo>
                  <a:lnTo>
                    <a:pt x="1566075" y="928624"/>
                  </a:lnTo>
                  <a:lnTo>
                    <a:pt x="1566075" y="935748"/>
                  </a:lnTo>
                  <a:lnTo>
                    <a:pt x="1568754" y="939304"/>
                  </a:lnTo>
                  <a:lnTo>
                    <a:pt x="1573212" y="939304"/>
                  </a:lnTo>
                  <a:lnTo>
                    <a:pt x="1576768" y="939304"/>
                  </a:lnTo>
                  <a:lnTo>
                    <a:pt x="1580311" y="935748"/>
                  </a:lnTo>
                  <a:lnTo>
                    <a:pt x="1580311" y="928624"/>
                  </a:lnTo>
                  <a:close/>
                </a:path>
                <a:path w="1580514" h="1691639">
                  <a:moveTo>
                    <a:pt x="1580311" y="870750"/>
                  </a:moveTo>
                  <a:lnTo>
                    <a:pt x="1576768" y="867194"/>
                  </a:lnTo>
                  <a:lnTo>
                    <a:pt x="1568754" y="867194"/>
                  </a:lnTo>
                  <a:lnTo>
                    <a:pt x="1566075" y="870750"/>
                  </a:lnTo>
                  <a:lnTo>
                    <a:pt x="1566075" y="877874"/>
                  </a:lnTo>
                  <a:lnTo>
                    <a:pt x="1568754" y="881430"/>
                  </a:lnTo>
                  <a:lnTo>
                    <a:pt x="1573212" y="881430"/>
                  </a:lnTo>
                  <a:lnTo>
                    <a:pt x="1576768" y="881430"/>
                  </a:lnTo>
                  <a:lnTo>
                    <a:pt x="1580311" y="877874"/>
                  </a:lnTo>
                  <a:lnTo>
                    <a:pt x="1580311" y="870750"/>
                  </a:lnTo>
                  <a:close/>
                </a:path>
                <a:path w="1580514" h="1691639">
                  <a:moveTo>
                    <a:pt x="1580311" y="812888"/>
                  </a:moveTo>
                  <a:lnTo>
                    <a:pt x="1576768" y="809320"/>
                  </a:lnTo>
                  <a:lnTo>
                    <a:pt x="1568754" y="809320"/>
                  </a:lnTo>
                  <a:lnTo>
                    <a:pt x="1566075" y="812888"/>
                  </a:lnTo>
                  <a:lnTo>
                    <a:pt x="1566075" y="820000"/>
                  </a:lnTo>
                  <a:lnTo>
                    <a:pt x="1568754" y="823569"/>
                  </a:lnTo>
                  <a:lnTo>
                    <a:pt x="1573212" y="823569"/>
                  </a:lnTo>
                  <a:lnTo>
                    <a:pt x="1576768" y="823569"/>
                  </a:lnTo>
                  <a:lnTo>
                    <a:pt x="1580311" y="820000"/>
                  </a:lnTo>
                  <a:lnTo>
                    <a:pt x="1580311" y="812888"/>
                  </a:lnTo>
                  <a:close/>
                </a:path>
                <a:path w="1580514" h="1691639">
                  <a:moveTo>
                    <a:pt x="1580311" y="755015"/>
                  </a:moveTo>
                  <a:lnTo>
                    <a:pt x="1576768" y="751459"/>
                  </a:lnTo>
                  <a:lnTo>
                    <a:pt x="1568754" y="751459"/>
                  </a:lnTo>
                  <a:lnTo>
                    <a:pt x="1566075" y="755015"/>
                  </a:lnTo>
                  <a:lnTo>
                    <a:pt x="1566075" y="762139"/>
                  </a:lnTo>
                  <a:lnTo>
                    <a:pt x="1568754" y="765695"/>
                  </a:lnTo>
                  <a:lnTo>
                    <a:pt x="1573212" y="765695"/>
                  </a:lnTo>
                  <a:lnTo>
                    <a:pt x="1576768" y="765695"/>
                  </a:lnTo>
                  <a:lnTo>
                    <a:pt x="1580311" y="762139"/>
                  </a:lnTo>
                  <a:lnTo>
                    <a:pt x="1580311" y="755015"/>
                  </a:lnTo>
                  <a:close/>
                </a:path>
                <a:path w="1580514" h="1691639">
                  <a:moveTo>
                    <a:pt x="1580311" y="697128"/>
                  </a:moveTo>
                  <a:lnTo>
                    <a:pt x="1576768" y="693572"/>
                  </a:lnTo>
                  <a:lnTo>
                    <a:pt x="1568754" y="693572"/>
                  </a:lnTo>
                  <a:lnTo>
                    <a:pt x="1566075" y="697128"/>
                  </a:lnTo>
                  <a:lnTo>
                    <a:pt x="1566075" y="704253"/>
                  </a:lnTo>
                  <a:lnTo>
                    <a:pt x="1568754" y="707809"/>
                  </a:lnTo>
                  <a:lnTo>
                    <a:pt x="1573212" y="707809"/>
                  </a:lnTo>
                  <a:lnTo>
                    <a:pt x="1576768" y="707809"/>
                  </a:lnTo>
                  <a:lnTo>
                    <a:pt x="1580311" y="704253"/>
                  </a:lnTo>
                  <a:lnTo>
                    <a:pt x="1580311" y="697128"/>
                  </a:lnTo>
                  <a:close/>
                </a:path>
                <a:path w="1580514" h="1691639">
                  <a:moveTo>
                    <a:pt x="1580311" y="639254"/>
                  </a:moveTo>
                  <a:lnTo>
                    <a:pt x="1576768" y="635698"/>
                  </a:lnTo>
                  <a:lnTo>
                    <a:pt x="1568754" y="635698"/>
                  </a:lnTo>
                  <a:lnTo>
                    <a:pt x="1566075" y="639254"/>
                  </a:lnTo>
                  <a:lnTo>
                    <a:pt x="1566075" y="646379"/>
                  </a:lnTo>
                  <a:lnTo>
                    <a:pt x="1568754" y="649947"/>
                  </a:lnTo>
                  <a:lnTo>
                    <a:pt x="1573212" y="649947"/>
                  </a:lnTo>
                  <a:lnTo>
                    <a:pt x="1576768" y="649947"/>
                  </a:lnTo>
                  <a:lnTo>
                    <a:pt x="1580311" y="646379"/>
                  </a:lnTo>
                  <a:lnTo>
                    <a:pt x="1580311" y="639254"/>
                  </a:lnTo>
                  <a:close/>
                </a:path>
                <a:path w="1580514" h="1691639">
                  <a:moveTo>
                    <a:pt x="1580311" y="581380"/>
                  </a:moveTo>
                  <a:lnTo>
                    <a:pt x="1576768" y="577824"/>
                  </a:lnTo>
                  <a:lnTo>
                    <a:pt x="1568754" y="577824"/>
                  </a:lnTo>
                  <a:lnTo>
                    <a:pt x="1566075" y="581380"/>
                  </a:lnTo>
                  <a:lnTo>
                    <a:pt x="1566075" y="588518"/>
                  </a:lnTo>
                  <a:lnTo>
                    <a:pt x="1568754" y="592074"/>
                  </a:lnTo>
                  <a:lnTo>
                    <a:pt x="1573212" y="592074"/>
                  </a:lnTo>
                  <a:lnTo>
                    <a:pt x="1576768" y="592074"/>
                  </a:lnTo>
                  <a:lnTo>
                    <a:pt x="1580311" y="588518"/>
                  </a:lnTo>
                  <a:lnTo>
                    <a:pt x="1580311" y="581380"/>
                  </a:lnTo>
                  <a:close/>
                </a:path>
                <a:path w="1580514" h="1691639">
                  <a:moveTo>
                    <a:pt x="1580311" y="523532"/>
                  </a:moveTo>
                  <a:lnTo>
                    <a:pt x="1576768" y="519963"/>
                  </a:lnTo>
                  <a:lnTo>
                    <a:pt x="1568754" y="519963"/>
                  </a:lnTo>
                  <a:lnTo>
                    <a:pt x="1566075" y="523532"/>
                  </a:lnTo>
                  <a:lnTo>
                    <a:pt x="1566075" y="530644"/>
                  </a:lnTo>
                  <a:lnTo>
                    <a:pt x="1568754" y="534200"/>
                  </a:lnTo>
                  <a:lnTo>
                    <a:pt x="1573212" y="534200"/>
                  </a:lnTo>
                  <a:lnTo>
                    <a:pt x="1576768" y="534200"/>
                  </a:lnTo>
                  <a:lnTo>
                    <a:pt x="1580311" y="530644"/>
                  </a:lnTo>
                  <a:lnTo>
                    <a:pt x="1580311" y="523532"/>
                  </a:lnTo>
                  <a:close/>
                </a:path>
                <a:path w="1580514" h="1691639">
                  <a:moveTo>
                    <a:pt x="1580311" y="465658"/>
                  </a:moveTo>
                  <a:lnTo>
                    <a:pt x="1576768" y="462102"/>
                  </a:lnTo>
                  <a:lnTo>
                    <a:pt x="1568754" y="462102"/>
                  </a:lnTo>
                  <a:lnTo>
                    <a:pt x="1566075" y="465658"/>
                  </a:lnTo>
                  <a:lnTo>
                    <a:pt x="1566075" y="472770"/>
                  </a:lnTo>
                  <a:lnTo>
                    <a:pt x="1568754" y="476338"/>
                  </a:lnTo>
                  <a:lnTo>
                    <a:pt x="1573212" y="476338"/>
                  </a:lnTo>
                  <a:lnTo>
                    <a:pt x="1576768" y="476338"/>
                  </a:lnTo>
                  <a:lnTo>
                    <a:pt x="1580311" y="472770"/>
                  </a:lnTo>
                  <a:lnTo>
                    <a:pt x="1580311" y="465658"/>
                  </a:lnTo>
                  <a:close/>
                </a:path>
                <a:path w="1580514" h="1691639">
                  <a:moveTo>
                    <a:pt x="1580311" y="407771"/>
                  </a:moveTo>
                  <a:lnTo>
                    <a:pt x="1576768" y="404215"/>
                  </a:lnTo>
                  <a:lnTo>
                    <a:pt x="1568754" y="404215"/>
                  </a:lnTo>
                  <a:lnTo>
                    <a:pt x="1566075" y="407771"/>
                  </a:lnTo>
                  <a:lnTo>
                    <a:pt x="1566075" y="414909"/>
                  </a:lnTo>
                  <a:lnTo>
                    <a:pt x="1568754" y="418452"/>
                  </a:lnTo>
                  <a:lnTo>
                    <a:pt x="1573212" y="418452"/>
                  </a:lnTo>
                  <a:lnTo>
                    <a:pt x="1576768" y="418452"/>
                  </a:lnTo>
                  <a:lnTo>
                    <a:pt x="1580311" y="414909"/>
                  </a:lnTo>
                  <a:lnTo>
                    <a:pt x="1580311" y="407771"/>
                  </a:lnTo>
                  <a:close/>
                </a:path>
                <a:path w="1580514" h="1691639">
                  <a:moveTo>
                    <a:pt x="1580311" y="349910"/>
                  </a:moveTo>
                  <a:lnTo>
                    <a:pt x="1576768" y="346341"/>
                  </a:lnTo>
                  <a:lnTo>
                    <a:pt x="1568754" y="346341"/>
                  </a:lnTo>
                  <a:lnTo>
                    <a:pt x="1566075" y="349910"/>
                  </a:lnTo>
                  <a:lnTo>
                    <a:pt x="1566075" y="357924"/>
                  </a:lnTo>
                  <a:lnTo>
                    <a:pt x="1568754" y="360591"/>
                  </a:lnTo>
                  <a:lnTo>
                    <a:pt x="1573212" y="360591"/>
                  </a:lnTo>
                  <a:lnTo>
                    <a:pt x="1576768" y="360591"/>
                  </a:lnTo>
                  <a:lnTo>
                    <a:pt x="1580311" y="357924"/>
                  </a:lnTo>
                  <a:lnTo>
                    <a:pt x="1580311" y="349910"/>
                  </a:lnTo>
                  <a:close/>
                </a:path>
                <a:path w="1580514" h="1691639">
                  <a:moveTo>
                    <a:pt x="1580311" y="292036"/>
                  </a:moveTo>
                  <a:lnTo>
                    <a:pt x="1576768" y="288480"/>
                  </a:lnTo>
                  <a:lnTo>
                    <a:pt x="1568754" y="288480"/>
                  </a:lnTo>
                  <a:lnTo>
                    <a:pt x="1566075" y="292036"/>
                  </a:lnTo>
                  <a:lnTo>
                    <a:pt x="1566075" y="300050"/>
                  </a:lnTo>
                  <a:lnTo>
                    <a:pt x="1568754" y="302717"/>
                  </a:lnTo>
                  <a:lnTo>
                    <a:pt x="1573212" y="302717"/>
                  </a:lnTo>
                  <a:lnTo>
                    <a:pt x="1576768" y="302717"/>
                  </a:lnTo>
                  <a:lnTo>
                    <a:pt x="1580311" y="300050"/>
                  </a:lnTo>
                  <a:lnTo>
                    <a:pt x="1580311" y="292036"/>
                  </a:lnTo>
                  <a:close/>
                </a:path>
                <a:path w="1580514" h="1691639">
                  <a:moveTo>
                    <a:pt x="1580311" y="234162"/>
                  </a:moveTo>
                  <a:lnTo>
                    <a:pt x="1576768" y="230606"/>
                  </a:lnTo>
                  <a:lnTo>
                    <a:pt x="1568754" y="230606"/>
                  </a:lnTo>
                  <a:lnTo>
                    <a:pt x="1566075" y="234162"/>
                  </a:lnTo>
                  <a:lnTo>
                    <a:pt x="1566075" y="242176"/>
                  </a:lnTo>
                  <a:lnTo>
                    <a:pt x="1568754" y="244856"/>
                  </a:lnTo>
                  <a:lnTo>
                    <a:pt x="1573212" y="244856"/>
                  </a:lnTo>
                  <a:lnTo>
                    <a:pt x="1576768" y="244856"/>
                  </a:lnTo>
                  <a:lnTo>
                    <a:pt x="1580311" y="242176"/>
                  </a:lnTo>
                  <a:lnTo>
                    <a:pt x="1580311" y="234162"/>
                  </a:lnTo>
                  <a:close/>
                </a:path>
                <a:path w="1580514" h="1691639">
                  <a:moveTo>
                    <a:pt x="1580311" y="176301"/>
                  </a:moveTo>
                  <a:lnTo>
                    <a:pt x="1576768" y="172732"/>
                  </a:lnTo>
                  <a:lnTo>
                    <a:pt x="1568754" y="172732"/>
                  </a:lnTo>
                  <a:lnTo>
                    <a:pt x="1566075" y="176301"/>
                  </a:lnTo>
                  <a:lnTo>
                    <a:pt x="1566075" y="184315"/>
                  </a:lnTo>
                  <a:lnTo>
                    <a:pt x="1568754" y="186994"/>
                  </a:lnTo>
                  <a:lnTo>
                    <a:pt x="1573212" y="186994"/>
                  </a:lnTo>
                  <a:lnTo>
                    <a:pt x="1576768" y="186994"/>
                  </a:lnTo>
                  <a:lnTo>
                    <a:pt x="1580311" y="184315"/>
                  </a:lnTo>
                  <a:lnTo>
                    <a:pt x="1580311" y="176301"/>
                  </a:lnTo>
                  <a:close/>
                </a:path>
                <a:path w="1580514" h="1691639">
                  <a:moveTo>
                    <a:pt x="1580311" y="118414"/>
                  </a:moveTo>
                  <a:lnTo>
                    <a:pt x="1576768" y="114858"/>
                  </a:lnTo>
                  <a:lnTo>
                    <a:pt x="1568754" y="114858"/>
                  </a:lnTo>
                  <a:lnTo>
                    <a:pt x="1566075" y="118414"/>
                  </a:lnTo>
                  <a:lnTo>
                    <a:pt x="1566075" y="126441"/>
                  </a:lnTo>
                  <a:lnTo>
                    <a:pt x="1568754" y="129108"/>
                  </a:lnTo>
                  <a:lnTo>
                    <a:pt x="1573212" y="129108"/>
                  </a:lnTo>
                  <a:lnTo>
                    <a:pt x="1576768" y="129108"/>
                  </a:lnTo>
                  <a:lnTo>
                    <a:pt x="1580311" y="126441"/>
                  </a:lnTo>
                  <a:lnTo>
                    <a:pt x="1580311" y="118414"/>
                  </a:lnTo>
                  <a:close/>
                </a:path>
                <a:path w="1580514" h="1691639">
                  <a:moveTo>
                    <a:pt x="1580311" y="60540"/>
                  </a:moveTo>
                  <a:lnTo>
                    <a:pt x="1576768" y="56984"/>
                  </a:lnTo>
                  <a:lnTo>
                    <a:pt x="1568754" y="56984"/>
                  </a:lnTo>
                  <a:lnTo>
                    <a:pt x="1566075" y="60540"/>
                  </a:lnTo>
                  <a:lnTo>
                    <a:pt x="1566075" y="68567"/>
                  </a:lnTo>
                  <a:lnTo>
                    <a:pt x="1568754" y="71221"/>
                  </a:lnTo>
                  <a:lnTo>
                    <a:pt x="1573212" y="71221"/>
                  </a:lnTo>
                  <a:lnTo>
                    <a:pt x="1576768" y="71221"/>
                  </a:lnTo>
                  <a:lnTo>
                    <a:pt x="1580311" y="68567"/>
                  </a:lnTo>
                  <a:lnTo>
                    <a:pt x="1580311" y="60540"/>
                  </a:lnTo>
                  <a:close/>
                </a:path>
                <a:path w="1580514" h="1691639">
                  <a:moveTo>
                    <a:pt x="1580311" y="3568"/>
                  </a:moveTo>
                  <a:lnTo>
                    <a:pt x="1576768" y="0"/>
                  </a:lnTo>
                  <a:lnTo>
                    <a:pt x="1568754" y="0"/>
                  </a:lnTo>
                  <a:lnTo>
                    <a:pt x="1566075" y="3568"/>
                  </a:lnTo>
                  <a:lnTo>
                    <a:pt x="1566075" y="11582"/>
                  </a:lnTo>
                  <a:lnTo>
                    <a:pt x="1568754" y="14262"/>
                  </a:lnTo>
                  <a:lnTo>
                    <a:pt x="1573212" y="14262"/>
                  </a:lnTo>
                  <a:lnTo>
                    <a:pt x="1576768" y="14262"/>
                  </a:lnTo>
                  <a:lnTo>
                    <a:pt x="1580311" y="11582"/>
                  </a:lnTo>
                  <a:lnTo>
                    <a:pt x="1580311" y="35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026879" y="1297279"/>
              <a:ext cx="1541780" cy="1775460"/>
            </a:xfrm>
            <a:custGeom>
              <a:avLst/>
              <a:gdLst/>
              <a:ahLst/>
              <a:cxnLst/>
              <a:rect l="l" t="t" r="r" b="b"/>
              <a:pathLst>
                <a:path w="1541779" h="1775460">
                  <a:moveTo>
                    <a:pt x="66776" y="115658"/>
                  </a:moveTo>
                  <a:lnTo>
                    <a:pt x="66776" y="317842"/>
                  </a:lnTo>
                  <a:lnTo>
                    <a:pt x="0" y="317842"/>
                  </a:lnTo>
                </a:path>
                <a:path w="1541779" h="1775460">
                  <a:moveTo>
                    <a:pt x="1541157" y="172732"/>
                  </a:moveTo>
                  <a:lnTo>
                    <a:pt x="67932" y="172732"/>
                  </a:lnTo>
                </a:path>
                <a:path w="1541779" h="1775460">
                  <a:moveTo>
                    <a:pt x="1539379" y="213690"/>
                  </a:moveTo>
                  <a:lnTo>
                    <a:pt x="1109345" y="213690"/>
                  </a:lnTo>
                </a:path>
                <a:path w="1541779" h="1775460">
                  <a:moveTo>
                    <a:pt x="0" y="177532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048241" y="1470888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30" h="24130">
                  <a:moveTo>
                    <a:pt x="18707" y="0"/>
                  </a:moveTo>
                  <a:lnTo>
                    <a:pt x="5359" y="0"/>
                  </a:lnTo>
                  <a:lnTo>
                    <a:pt x="0" y="5359"/>
                  </a:lnTo>
                  <a:lnTo>
                    <a:pt x="0" y="18732"/>
                  </a:lnTo>
                  <a:lnTo>
                    <a:pt x="5359" y="24053"/>
                  </a:lnTo>
                  <a:lnTo>
                    <a:pt x="11582" y="24053"/>
                  </a:lnTo>
                  <a:lnTo>
                    <a:pt x="18707" y="24053"/>
                  </a:lnTo>
                  <a:lnTo>
                    <a:pt x="24041" y="18732"/>
                  </a:lnTo>
                  <a:lnTo>
                    <a:pt x="24041" y="5359"/>
                  </a:lnTo>
                  <a:lnTo>
                    <a:pt x="18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18916" y="1481581"/>
              <a:ext cx="18694" cy="18694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92792" y="1481582"/>
              <a:ext cx="19596" cy="18694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61764" y="1481581"/>
              <a:ext cx="18694" cy="18694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36567" y="1481581"/>
              <a:ext cx="18669" cy="18694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3048241" y="1583080"/>
              <a:ext cx="24130" cy="23495"/>
            </a:xfrm>
            <a:custGeom>
              <a:avLst/>
              <a:gdLst/>
              <a:ahLst/>
              <a:cxnLst/>
              <a:rect l="l" t="t" r="r" b="b"/>
              <a:pathLst>
                <a:path w="24130" h="23494">
                  <a:moveTo>
                    <a:pt x="18707" y="0"/>
                  </a:moveTo>
                  <a:lnTo>
                    <a:pt x="5359" y="0"/>
                  </a:lnTo>
                  <a:lnTo>
                    <a:pt x="0" y="5346"/>
                  </a:lnTo>
                  <a:lnTo>
                    <a:pt x="0" y="17805"/>
                  </a:lnTo>
                  <a:lnTo>
                    <a:pt x="5359" y="23152"/>
                  </a:lnTo>
                  <a:lnTo>
                    <a:pt x="11582" y="23152"/>
                  </a:lnTo>
                  <a:lnTo>
                    <a:pt x="18707" y="23152"/>
                  </a:lnTo>
                  <a:lnTo>
                    <a:pt x="24041" y="17805"/>
                  </a:lnTo>
                  <a:lnTo>
                    <a:pt x="24041" y="5346"/>
                  </a:lnTo>
                  <a:lnTo>
                    <a:pt x="18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094812" y="1510969"/>
              <a:ext cx="1042035" cy="1210310"/>
            </a:xfrm>
            <a:custGeom>
              <a:avLst/>
              <a:gdLst/>
              <a:ahLst/>
              <a:cxnLst/>
              <a:rect l="l" t="t" r="r" b="b"/>
              <a:pathLst>
                <a:path w="1042035" h="1210310">
                  <a:moveTo>
                    <a:pt x="0" y="1777"/>
                  </a:moveTo>
                  <a:lnTo>
                    <a:pt x="439800" y="0"/>
                  </a:lnTo>
                  <a:lnTo>
                    <a:pt x="439559" y="1209954"/>
                  </a:lnTo>
                  <a:lnTo>
                    <a:pt x="1041412" y="1209954"/>
                  </a:lnTo>
                  <a:lnTo>
                    <a:pt x="104141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579761" y="1816341"/>
              <a:ext cx="444500" cy="49530"/>
            </a:xfrm>
            <a:custGeom>
              <a:avLst/>
              <a:gdLst/>
              <a:ahLst/>
              <a:cxnLst/>
              <a:rect l="l" t="t" r="r" b="b"/>
              <a:pathLst>
                <a:path w="444500" h="49530">
                  <a:moveTo>
                    <a:pt x="444284" y="0"/>
                  </a:moveTo>
                  <a:lnTo>
                    <a:pt x="432714" y="0"/>
                  </a:lnTo>
                  <a:lnTo>
                    <a:pt x="414896" y="32956"/>
                  </a:lnTo>
                  <a:lnTo>
                    <a:pt x="302729" y="32956"/>
                  </a:lnTo>
                  <a:lnTo>
                    <a:pt x="323202" y="0"/>
                  </a:lnTo>
                  <a:lnTo>
                    <a:pt x="311632" y="0"/>
                  </a:lnTo>
                  <a:lnTo>
                    <a:pt x="290258" y="32956"/>
                  </a:lnTo>
                  <a:lnTo>
                    <a:pt x="277799" y="32956"/>
                  </a:lnTo>
                  <a:lnTo>
                    <a:pt x="299161" y="0"/>
                  </a:lnTo>
                  <a:lnTo>
                    <a:pt x="287578" y="0"/>
                  </a:lnTo>
                  <a:lnTo>
                    <a:pt x="265328" y="32956"/>
                  </a:lnTo>
                  <a:lnTo>
                    <a:pt x="165608" y="32956"/>
                  </a:lnTo>
                  <a:lnTo>
                    <a:pt x="190538" y="0"/>
                  </a:lnTo>
                  <a:lnTo>
                    <a:pt x="178079" y="0"/>
                  </a:lnTo>
                  <a:lnTo>
                    <a:pt x="153136" y="32956"/>
                  </a:lnTo>
                  <a:lnTo>
                    <a:pt x="140677" y="32956"/>
                  </a:lnTo>
                  <a:lnTo>
                    <a:pt x="166509" y="0"/>
                  </a:lnTo>
                  <a:lnTo>
                    <a:pt x="154025" y="0"/>
                  </a:lnTo>
                  <a:lnTo>
                    <a:pt x="128206" y="32956"/>
                  </a:lnTo>
                  <a:lnTo>
                    <a:pt x="28498" y="32956"/>
                  </a:lnTo>
                  <a:lnTo>
                    <a:pt x="56984" y="0"/>
                  </a:lnTo>
                  <a:lnTo>
                    <a:pt x="45415" y="0"/>
                  </a:lnTo>
                  <a:lnTo>
                    <a:pt x="0" y="48983"/>
                  </a:lnTo>
                  <a:lnTo>
                    <a:pt x="421132" y="48983"/>
                  </a:lnTo>
                  <a:lnTo>
                    <a:pt x="44428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579761" y="1816341"/>
              <a:ext cx="444500" cy="49530"/>
            </a:xfrm>
            <a:custGeom>
              <a:avLst/>
              <a:gdLst/>
              <a:ahLst/>
              <a:cxnLst/>
              <a:rect l="l" t="t" r="r" b="b"/>
              <a:pathLst>
                <a:path w="444500" h="49530">
                  <a:moveTo>
                    <a:pt x="444284" y="0"/>
                  </a:moveTo>
                  <a:lnTo>
                    <a:pt x="421132" y="48983"/>
                  </a:lnTo>
                  <a:lnTo>
                    <a:pt x="0" y="48983"/>
                  </a:lnTo>
                  <a:lnTo>
                    <a:pt x="45415" y="0"/>
                  </a:lnTo>
                  <a:lnTo>
                    <a:pt x="56984" y="0"/>
                  </a:lnTo>
                  <a:lnTo>
                    <a:pt x="28498" y="32956"/>
                  </a:lnTo>
                  <a:lnTo>
                    <a:pt x="128206" y="32956"/>
                  </a:lnTo>
                  <a:lnTo>
                    <a:pt x="154025" y="0"/>
                  </a:lnTo>
                  <a:lnTo>
                    <a:pt x="166509" y="0"/>
                  </a:lnTo>
                  <a:lnTo>
                    <a:pt x="140677" y="32956"/>
                  </a:lnTo>
                  <a:lnTo>
                    <a:pt x="153136" y="32956"/>
                  </a:lnTo>
                  <a:lnTo>
                    <a:pt x="178079" y="0"/>
                  </a:lnTo>
                  <a:lnTo>
                    <a:pt x="190538" y="0"/>
                  </a:lnTo>
                  <a:lnTo>
                    <a:pt x="165608" y="32956"/>
                  </a:lnTo>
                  <a:lnTo>
                    <a:pt x="265328" y="32956"/>
                  </a:lnTo>
                  <a:lnTo>
                    <a:pt x="287578" y="0"/>
                  </a:lnTo>
                  <a:lnTo>
                    <a:pt x="299161" y="0"/>
                  </a:lnTo>
                  <a:lnTo>
                    <a:pt x="277799" y="32956"/>
                  </a:lnTo>
                  <a:lnTo>
                    <a:pt x="290258" y="32956"/>
                  </a:lnTo>
                  <a:lnTo>
                    <a:pt x="311632" y="0"/>
                  </a:lnTo>
                  <a:lnTo>
                    <a:pt x="323202" y="0"/>
                  </a:lnTo>
                  <a:lnTo>
                    <a:pt x="302729" y="32956"/>
                  </a:lnTo>
                  <a:lnTo>
                    <a:pt x="414896" y="32956"/>
                  </a:lnTo>
                  <a:lnTo>
                    <a:pt x="432714" y="0"/>
                  </a:lnTo>
                  <a:lnTo>
                    <a:pt x="444284" y="0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14191" y="1607515"/>
              <a:ext cx="393446" cy="246545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3998213" y="1865325"/>
              <a:ext cx="3175" cy="719455"/>
            </a:xfrm>
            <a:custGeom>
              <a:avLst/>
              <a:gdLst/>
              <a:ahLst/>
              <a:cxnLst/>
              <a:rect l="l" t="t" r="r" b="b"/>
              <a:pathLst>
                <a:path w="3175" h="719455">
                  <a:moveTo>
                    <a:pt x="1339" y="-2285"/>
                  </a:moveTo>
                  <a:lnTo>
                    <a:pt x="1339" y="721664"/>
                  </a:lnTo>
                </a:path>
              </a:pathLst>
            </a:custGeom>
            <a:ln w="72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578885" y="1943671"/>
              <a:ext cx="421640" cy="116839"/>
            </a:xfrm>
            <a:custGeom>
              <a:avLst/>
              <a:gdLst/>
              <a:ahLst/>
              <a:cxnLst/>
              <a:rect l="l" t="t" r="r" b="b"/>
              <a:pathLst>
                <a:path w="421639" h="116839">
                  <a:moveTo>
                    <a:pt x="1765" y="0"/>
                  </a:moveTo>
                  <a:lnTo>
                    <a:pt x="421131" y="0"/>
                  </a:lnTo>
                </a:path>
                <a:path w="421639" h="116839">
                  <a:moveTo>
                    <a:pt x="0" y="116611"/>
                  </a:moveTo>
                  <a:lnTo>
                    <a:pt x="421131" y="116611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572649" y="2117280"/>
              <a:ext cx="428625" cy="6350"/>
            </a:xfrm>
            <a:custGeom>
              <a:avLst/>
              <a:gdLst/>
              <a:ahLst/>
              <a:cxnLst/>
              <a:rect l="l" t="t" r="r" b="b"/>
              <a:pathLst>
                <a:path w="428625" h="6350">
                  <a:moveTo>
                    <a:pt x="7112" y="0"/>
                  </a:moveTo>
                  <a:lnTo>
                    <a:pt x="428244" y="0"/>
                  </a:lnTo>
                </a:path>
                <a:path w="428625" h="6350">
                  <a:moveTo>
                    <a:pt x="0" y="6235"/>
                  </a:moveTo>
                  <a:lnTo>
                    <a:pt x="425564" y="62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605593" y="2070087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027" y="0"/>
                  </a:moveTo>
                  <a:lnTo>
                    <a:pt x="4445" y="0"/>
                  </a:lnTo>
                  <a:lnTo>
                    <a:pt x="0" y="4457"/>
                  </a:lnTo>
                  <a:lnTo>
                    <a:pt x="0" y="16040"/>
                  </a:lnTo>
                  <a:lnTo>
                    <a:pt x="4445" y="20485"/>
                  </a:lnTo>
                  <a:lnTo>
                    <a:pt x="10693" y="20485"/>
                  </a:lnTo>
                  <a:lnTo>
                    <a:pt x="16027" y="20485"/>
                  </a:lnTo>
                  <a:lnTo>
                    <a:pt x="21361" y="16040"/>
                  </a:lnTo>
                  <a:lnTo>
                    <a:pt x="21361" y="4457"/>
                  </a:lnTo>
                  <a:lnTo>
                    <a:pt x="1602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605593" y="2070087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0693" y="20485"/>
                  </a:moveTo>
                  <a:lnTo>
                    <a:pt x="16027" y="20485"/>
                  </a:lnTo>
                  <a:lnTo>
                    <a:pt x="21361" y="16040"/>
                  </a:lnTo>
                  <a:lnTo>
                    <a:pt x="21361" y="10680"/>
                  </a:lnTo>
                  <a:lnTo>
                    <a:pt x="21361" y="4457"/>
                  </a:lnTo>
                  <a:lnTo>
                    <a:pt x="16027" y="0"/>
                  </a:lnTo>
                  <a:lnTo>
                    <a:pt x="10693" y="0"/>
                  </a:lnTo>
                  <a:lnTo>
                    <a:pt x="4445" y="0"/>
                  </a:lnTo>
                  <a:lnTo>
                    <a:pt x="0" y="4457"/>
                  </a:lnTo>
                  <a:lnTo>
                    <a:pt x="0" y="10680"/>
                  </a:lnTo>
                  <a:lnTo>
                    <a:pt x="0" y="16040"/>
                  </a:lnTo>
                  <a:lnTo>
                    <a:pt x="4445" y="20485"/>
                  </a:lnTo>
                  <a:lnTo>
                    <a:pt x="10693" y="20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687508" y="2070087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014" y="0"/>
                  </a:moveTo>
                  <a:lnTo>
                    <a:pt x="4457" y="0"/>
                  </a:lnTo>
                  <a:lnTo>
                    <a:pt x="0" y="4457"/>
                  </a:lnTo>
                  <a:lnTo>
                    <a:pt x="0" y="16040"/>
                  </a:lnTo>
                  <a:lnTo>
                    <a:pt x="4457" y="20485"/>
                  </a:lnTo>
                  <a:lnTo>
                    <a:pt x="10667" y="20485"/>
                  </a:lnTo>
                  <a:lnTo>
                    <a:pt x="16014" y="20485"/>
                  </a:lnTo>
                  <a:lnTo>
                    <a:pt x="21361" y="16040"/>
                  </a:lnTo>
                  <a:lnTo>
                    <a:pt x="21361" y="4457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687508" y="2070087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0667" y="20485"/>
                  </a:moveTo>
                  <a:lnTo>
                    <a:pt x="16014" y="20485"/>
                  </a:lnTo>
                  <a:lnTo>
                    <a:pt x="21361" y="16040"/>
                  </a:lnTo>
                  <a:lnTo>
                    <a:pt x="21361" y="10680"/>
                  </a:lnTo>
                  <a:lnTo>
                    <a:pt x="21361" y="4457"/>
                  </a:lnTo>
                  <a:lnTo>
                    <a:pt x="16014" y="0"/>
                  </a:lnTo>
                  <a:lnTo>
                    <a:pt x="10667" y="0"/>
                  </a:lnTo>
                  <a:lnTo>
                    <a:pt x="4457" y="0"/>
                  </a:lnTo>
                  <a:lnTo>
                    <a:pt x="0" y="4457"/>
                  </a:lnTo>
                  <a:lnTo>
                    <a:pt x="0" y="10680"/>
                  </a:lnTo>
                  <a:lnTo>
                    <a:pt x="0" y="16040"/>
                  </a:lnTo>
                  <a:lnTo>
                    <a:pt x="4457" y="20485"/>
                  </a:lnTo>
                  <a:lnTo>
                    <a:pt x="10667" y="2048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743591" y="20700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6027" y="0"/>
                  </a:moveTo>
                  <a:lnTo>
                    <a:pt x="4457" y="0"/>
                  </a:lnTo>
                  <a:lnTo>
                    <a:pt x="0" y="4457"/>
                  </a:lnTo>
                  <a:lnTo>
                    <a:pt x="0" y="16040"/>
                  </a:lnTo>
                  <a:lnTo>
                    <a:pt x="4457" y="20485"/>
                  </a:lnTo>
                  <a:lnTo>
                    <a:pt x="9791" y="20485"/>
                  </a:lnTo>
                  <a:lnTo>
                    <a:pt x="16027" y="20485"/>
                  </a:lnTo>
                  <a:lnTo>
                    <a:pt x="20485" y="16040"/>
                  </a:lnTo>
                  <a:lnTo>
                    <a:pt x="20485" y="4457"/>
                  </a:lnTo>
                  <a:lnTo>
                    <a:pt x="1602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743591" y="20700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9791" y="20485"/>
                  </a:moveTo>
                  <a:lnTo>
                    <a:pt x="16027" y="20485"/>
                  </a:lnTo>
                  <a:lnTo>
                    <a:pt x="20485" y="16040"/>
                  </a:lnTo>
                  <a:lnTo>
                    <a:pt x="20485" y="10680"/>
                  </a:lnTo>
                  <a:lnTo>
                    <a:pt x="20485" y="4457"/>
                  </a:lnTo>
                  <a:lnTo>
                    <a:pt x="16027" y="0"/>
                  </a:lnTo>
                  <a:lnTo>
                    <a:pt x="9791" y="0"/>
                  </a:lnTo>
                  <a:lnTo>
                    <a:pt x="4457" y="0"/>
                  </a:lnTo>
                  <a:lnTo>
                    <a:pt x="0" y="4457"/>
                  </a:lnTo>
                  <a:lnTo>
                    <a:pt x="0" y="10680"/>
                  </a:lnTo>
                  <a:lnTo>
                    <a:pt x="0" y="16040"/>
                  </a:lnTo>
                  <a:lnTo>
                    <a:pt x="4457" y="20485"/>
                  </a:lnTo>
                  <a:lnTo>
                    <a:pt x="9791" y="20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822839" y="20700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6014" y="0"/>
                  </a:moveTo>
                  <a:lnTo>
                    <a:pt x="4444" y="0"/>
                  </a:lnTo>
                  <a:lnTo>
                    <a:pt x="0" y="4457"/>
                  </a:lnTo>
                  <a:lnTo>
                    <a:pt x="0" y="16040"/>
                  </a:lnTo>
                  <a:lnTo>
                    <a:pt x="4444" y="20485"/>
                  </a:lnTo>
                  <a:lnTo>
                    <a:pt x="9778" y="20485"/>
                  </a:lnTo>
                  <a:lnTo>
                    <a:pt x="16014" y="20485"/>
                  </a:lnTo>
                  <a:lnTo>
                    <a:pt x="20472" y="16040"/>
                  </a:lnTo>
                  <a:lnTo>
                    <a:pt x="20472" y="4457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822839" y="20700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9778" y="20485"/>
                  </a:moveTo>
                  <a:lnTo>
                    <a:pt x="16014" y="20485"/>
                  </a:lnTo>
                  <a:lnTo>
                    <a:pt x="20472" y="16040"/>
                  </a:lnTo>
                  <a:lnTo>
                    <a:pt x="20472" y="10680"/>
                  </a:lnTo>
                  <a:lnTo>
                    <a:pt x="20472" y="4457"/>
                  </a:lnTo>
                  <a:lnTo>
                    <a:pt x="16014" y="0"/>
                  </a:lnTo>
                  <a:lnTo>
                    <a:pt x="9778" y="0"/>
                  </a:lnTo>
                  <a:lnTo>
                    <a:pt x="4444" y="0"/>
                  </a:lnTo>
                  <a:lnTo>
                    <a:pt x="0" y="4457"/>
                  </a:lnTo>
                  <a:lnTo>
                    <a:pt x="0" y="10680"/>
                  </a:lnTo>
                  <a:lnTo>
                    <a:pt x="0" y="16040"/>
                  </a:lnTo>
                  <a:lnTo>
                    <a:pt x="4444" y="20485"/>
                  </a:lnTo>
                  <a:lnTo>
                    <a:pt x="9778" y="20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883367" y="2070087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6040" y="0"/>
                  </a:moveTo>
                  <a:lnTo>
                    <a:pt x="4457" y="0"/>
                  </a:lnTo>
                  <a:lnTo>
                    <a:pt x="0" y="4457"/>
                  </a:lnTo>
                  <a:lnTo>
                    <a:pt x="0" y="16040"/>
                  </a:lnTo>
                  <a:lnTo>
                    <a:pt x="4457" y="20485"/>
                  </a:lnTo>
                  <a:lnTo>
                    <a:pt x="10680" y="20485"/>
                  </a:lnTo>
                  <a:lnTo>
                    <a:pt x="16040" y="20485"/>
                  </a:lnTo>
                  <a:lnTo>
                    <a:pt x="21374" y="16040"/>
                  </a:lnTo>
                  <a:lnTo>
                    <a:pt x="21374" y="4457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883367" y="2070087"/>
              <a:ext cx="21590" cy="20955"/>
            </a:xfrm>
            <a:custGeom>
              <a:avLst/>
              <a:gdLst/>
              <a:ahLst/>
              <a:cxnLst/>
              <a:rect l="l" t="t" r="r" b="b"/>
              <a:pathLst>
                <a:path w="21589" h="20955">
                  <a:moveTo>
                    <a:pt x="10680" y="20485"/>
                  </a:moveTo>
                  <a:lnTo>
                    <a:pt x="16040" y="20485"/>
                  </a:lnTo>
                  <a:lnTo>
                    <a:pt x="21374" y="16040"/>
                  </a:lnTo>
                  <a:lnTo>
                    <a:pt x="21374" y="10680"/>
                  </a:lnTo>
                  <a:lnTo>
                    <a:pt x="21374" y="4457"/>
                  </a:lnTo>
                  <a:lnTo>
                    <a:pt x="16040" y="0"/>
                  </a:lnTo>
                  <a:lnTo>
                    <a:pt x="10680" y="0"/>
                  </a:lnTo>
                  <a:lnTo>
                    <a:pt x="4457" y="0"/>
                  </a:lnTo>
                  <a:lnTo>
                    <a:pt x="0" y="4457"/>
                  </a:lnTo>
                  <a:lnTo>
                    <a:pt x="0" y="10680"/>
                  </a:lnTo>
                  <a:lnTo>
                    <a:pt x="0" y="16040"/>
                  </a:lnTo>
                  <a:lnTo>
                    <a:pt x="4457" y="20485"/>
                  </a:lnTo>
                  <a:lnTo>
                    <a:pt x="10680" y="20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963504" y="20700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6014" y="0"/>
                  </a:moveTo>
                  <a:lnTo>
                    <a:pt x="4445" y="0"/>
                  </a:lnTo>
                  <a:lnTo>
                    <a:pt x="0" y="4457"/>
                  </a:lnTo>
                  <a:lnTo>
                    <a:pt x="0" y="16040"/>
                  </a:lnTo>
                  <a:lnTo>
                    <a:pt x="4445" y="20485"/>
                  </a:lnTo>
                  <a:lnTo>
                    <a:pt x="9791" y="20485"/>
                  </a:lnTo>
                  <a:lnTo>
                    <a:pt x="16014" y="20485"/>
                  </a:lnTo>
                  <a:lnTo>
                    <a:pt x="20472" y="16040"/>
                  </a:lnTo>
                  <a:lnTo>
                    <a:pt x="20472" y="4457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963504" y="20700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9791" y="20485"/>
                  </a:moveTo>
                  <a:lnTo>
                    <a:pt x="16014" y="20485"/>
                  </a:lnTo>
                  <a:lnTo>
                    <a:pt x="20472" y="16040"/>
                  </a:lnTo>
                  <a:lnTo>
                    <a:pt x="20472" y="10680"/>
                  </a:lnTo>
                  <a:lnTo>
                    <a:pt x="20472" y="4457"/>
                  </a:lnTo>
                  <a:lnTo>
                    <a:pt x="16014" y="0"/>
                  </a:lnTo>
                  <a:lnTo>
                    <a:pt x="9791" y="0"/>
                  </a:lnTo>
                  <a:lnTo>
                    <a:pt x="4445" y="0"/>
                  </a:lnTo>
                  <a:lnTo>
                    <a:pt x="0" y="4457"/>
                  </a:lnTo>
                  <a:lnTo>
                    <a:pt x="0" y="10680"/>
                  </a:lnTo>
                  <a:lnTo>
                    <a:pt x="0" y="16040"/>
                  </a:lnTo>
                  <a:lnTo>
                    <a:pt x="4445" y="20485"/>
                  </a:lnTo>
                  <a:lnTo>
                    <a:pt x="9791" y="20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730231" y="1997087"/>
              <a:ext cx="125730" cy="57150"/>
            </a:xfrm>
            <a:custGeom>
              <a:avLst/>
              <a:gdLst/>
              <a:ahLst/>
              <a:cxnLst/>
              <a:rect l="l" t="t" r="r" b="b"/>
              <a:pathLst>
                <a:path w="125729" h="57150">
                  <a:moveTo>
                    <a:pt x="125539" y="0"/>
                  </a:moveTo>
                  <a:lnTo>
                    <a:pt x="0" y="0"/>
                  </a:lnTo>
                  <a:lnTo>
                    <a:pt x="0" y="56972"/>
                  </a:lnTo>
                  <a:lnTo>
                    <a:pt x="125539" y="56972"/>
                  </a:lnTo>
                  <a:lnTo>
                    <a:pt x="125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730231" y="1997087"/>
              <a:ext cx="125730" cy="57150"/>
            </a:xfrm>
            <a:custGeom>
              <a:avLst/>
              <a:gdLst/>
              <a:ahLst/>
              <a:cxnLst/>
              <a:rect l="l" t="t" r="r" b="b"/>
              <a:pathLst>
                <a:path w="125729" h="57150">
                  <a:moveTo>
                    <a:pt x="125539" y="56972"/>
                  </a:moveTo>
                  <a:lnTo>
                    <a:pt x="125539" y="0"/>
                  </a:lnTo>
                  <a:lnTo>
                    <a:pt x="0" y="0"/>
                  </a:lnTo>
                  <a:lnTo>
                    <a:pt x="0" y="56972"/>
                  </a:lnTo>
                  <a:lnTo>
                    <a:pt x="125539" y="569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756063" y="2006879"/>
              <a:ext cx="17145" cy="43180"/>
            </a:xfrm>
            <a:custGeom>
              <a:avLst/>
              <a:gdLst/>
              <a:ahLst/>
              <a:cxnLst/>
              <a:rect l="l" t="t" r="r" b="b"/>
              <a:pathLst>
                <a:path w="17145" h="43180">
                  <a:moveTo>
                    <a:pt x="13347" y="0"/>
                  </a:moveTo>
                  <a:lnTo>
                    <a:pt x="4445" y="0"/>
                  </a:lnTo>
                  <a:lnTo>
                    <a:pt x="0" y="22263"/>
                  </a:lnTo>
                  <a:lnTo>
                    <a:pt x="10680" y="22263"/>
                  </a:lnTo>
                  <a:lnTo>
                    <a:pt x="7112" y="33820"/>
                  </a:lnTo>
                  <a:lnTo>
                    <a:pt x="2654" y="32943"/>
                  </a:lnTo>
                  <a:lnTo>
                    <a:pt x="6223" y="42722"/>
                  </a:lnTo>
                  <a:lnTo>
                    <a:pt x="14236" y="33820"/>
                  </a:lnTo>
                  <a:lnTo>
                    <a:pt x="10680" y="32943"/>
                  </a:lnTo>
                  <a:lnTo>
                    <a:pt x="16916" y="15151"/>
                  </a:lnTo>
                  <a:lnTo>
                    <a:pt x="8013" y="15151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791673" y="1997087"/>
              <a:ext cx="64135" cy="16510"/>
            </a:xfrm>
            <a:custGeom>
              <a:avLst/>
              <a:gdLst/>
              <a:ahLst/>
              <a:cxnLst/>
              <a:rect l="l" t="t" r="r" b="b"/>
              <a:pathLst>
                <a:path w="64135" h="16510">
                  <a:moveTo>
                    <a:pt x="64096" y="0"/>
                  </a:moveTo>
                  <a:lnTo>
                    <a:pt x="0" y="0"/>
                  </a:lnTo>
                  <a:lnTo>
                    <a:pt x="0" y="16040"/>
                  </a:lnTo>
                  <a:lnTo>
                    <a:pt x="64096" y="16040"/>
                  </a:lnTo>
                  <a:lnTo>
                    <a:pt x="640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00551" y="2158809"/>
              <a:ext cx="182245" cy="210743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3573767" y="1997087"/>
              <a:ext cx="427355" cy="506730"/>
            </a:xfrm>
            <a:custGeom>
              <a:avLst/>
              <a:gdLst/>
              <a:ahLst/>
              <a:cxnLst/>
              <a:rect l="l" t="t" r="r" b="b"/>
              <a:pathLst>
                <a:path w="427354" h="506730">
                  <a:moveTo>
                    <a:pt x="8674" y="506590"/>
                  </a:moveTo>
                  <a:lnTo>
                    <a:pt x="427126" y="506590"/>
                  </a:lnTo>
                </a:path>
                <a:path w="427354" h="506730">
                  <a:moveTo>
                    <a:pt x="8674" y="487019"/>
                  </a:moveTo>
                  <a:lnTo>
                    <a:pt x="427126" y="487019"/>
                  </a:lnTo>
                </a:path>
                <a:path w="427354" h="506730">
                  <a:moveTo>
                    <a:pt x="0" y="382828"/>
                  </a:moveTo>
                  <a:lnTo>
                    <a:pt x="424688" y="382828"/>
                  </a:lnTo>
                </a:path>
                <a:path w="427354" h="506730">
                  <a:moveTo>
                    <a:pt x="407530" y="56972"/>
                  </a:moveTo>
                  <a:lnTo>
                    <a:pt x="407530" y="9791"/>
                  </a:lnTo>
                  <a:lnTo>
                    <a:pt x="314058" y="9791"/>
                  </a:lnTo>
                  <a:lnTo>
                    <a:pt x="314058" y="56972"/>
                  </a:lnTo>
                  <a:lnTo>
                    <a:pt x="407530" y="56972"/>
                  </a:lnTo>
                  <a:close/>
                </a:path>
                <a:path w="427354" h="506730">
                  <a:moveTo>
                    <a:pt x="217906" y="0"/>
                  </a:moveTo>
                  <a:lnTo>
                    <a:pt x="217906" y="56083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735451" y="2296198"/>
              <a:ext cx="88265" cy="36195"/>
            </a:xfrm>
            <a:custGeom>
              <a:avLst/>
              <a:gdLst/>
              <a:ahLst/>
              <a:cxnLst/>
              <a:rect l="l" t="t" r="r" b="b"/>
              <a:pathLst>
                <a:path w="88264" h="36194">
                  <a:moveTo>
                    <a:pt x="0" y="0"/>
                  </a:moveTo>
                  <a:lnTo>
                    <a:pt x="87744" y="0"/>
                  </a:lnTo>
                  <a:lnTo>
                    <a:pt x="87744" y="3562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924325" y="242709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707" y="0"/>
                  </a:moveTo>
                  <a:lnTo>
                    <a:pt x="5346" y="0"/>
                  </a:lnTo>
                  <a:lnTo>
                    <a:pt x="0" y="5346"/>
                  </a:lnTo>
                  <a:lnTo>
                    <a:pt x="0" y="18707"/>
                  </a:lnTo>
                  <a:lnTo>
                    <a:pt x="5346" y="24053"/>
                  </a:lnTo>
                  <a:lnTo>
                    <a:pt x="11582" y="24053"/>
                  </a:lnTo>
                  <a:lnTo>
                    <a:pt x="18707" y="24053"/>
                  </a:lnTo>
                  <a:lnTo>
                    <a:pt x="24041" y="18707"/>
                  </a:lnTo>
                  <a:lnTo>
                    <a:pt x="24041" y="5346"/>
                  </a:lnTo>
                  <a:lnTo>
                    <a:pt x="1870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924325" y="242709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582" y="24053"/>
                  </a:moveTo>
                  <a:lnTo>
                    <a:pt x="18707" y="24053"/>
                  </a:lnTo>
                  <a:lnTo>
                    <a:pt x="24041" y="18707"/>
                  </a:lnTo>
                  <a:lnTo>
                    <a:pt x="24041" y="11607"/>
                  </a:lnTo>
                  <a:lnTo>
                    <a:pt x="24041" y="5346"/>
                  </a:lnTo>
                  <a:lnTo>
                    <a:pt x="18707" y="0"/>
                  </a:lnTo>
                  <a:lnTo>
                    <a:pt x="11582" y="0"/>
                  </a:lnTo>
                  <a:lnTo>
                    <a:pt x="5346" y="0"/>
                  </a:lnTo>
                  <a:lnTo>
                    <a:pt x="0" y="5346"/>
                  </a:lnTo>
                  <a:lnTo>
                    <a:pt x="0" y="11607"/>
                  </a:lnTo>
                  <a:lnTo>
                    <a:pt x="0" y="18707"/>
                  </a:lnTo>
                  <a:lnTo>
                    <a:pt x="5346" y="24053"/>
                  </a:lnTo>
                  <a:lnTo>
                    <a:pt x="11582" y="2405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879100" y="2158580"/>
              <a:ext cx="6350" cy="202565"/>
            </a:xfrm>
            <a:custGeom>
              <a:avLst/>
              <a:gdLst/>
              <a:ahLst/>
              <a:cxnLst/>
              <a:rect l="l" t="t" r="r" b="b"/>
              <a:pathLst>
                <a:path w="6350" h="202564">
                  <a:moveTo>
                    <a:pt x="5486" y="0"/>
                  </a:moveTo>
                  <a:lnTo>
                    <a:pt x="0" y="3949"/>
                  </a:lnTo>
                  <a:lnTo>
                    <a:pt x="0" y="202044"/>
                  </a:lnTo>
                  <a:lnTo>
                    <a:pt x="6057" y="194627"/>
                  </a:lnTo>
                  <a:lnTo>
                    <a:pt x="548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784549" y="242709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8694" y="0"/>
                  </a:moveTo>
                  <a:lnTo>
                    <a:pt x="5346" y="0"/>
                  </a:lnTo>
                  <a:lnTo>
                    <a:pt x="0" y="5346"/>
                  </a:lnTo>
                  <a:lnTo>
                    <a:pt x="0" y="18707"/>
                  </a:lnTo>
                  <a:lnTo>
                    <a:pt x="5346" y="24053"/>
                  </a:lnTo>
                  <a:lnTo>
                    <a:pt x="11569" y="24053"/>
                  </a:lnTo>
                  <a:lnTo>
                    <a:pt x="18694" y="24053"/>
                  </a:lnTo>
                  <a:lnTo>
                    <a:pt x="24028" y="18707"/>
                  </a:lnTo>
                  <a:lnTo>
                    <a:pt x="24028" y="5346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784549" y="2427097"/>
              <a:ext cx="24130" cy="24130"/>
            </a:xfrm>
            <a:custGeom>
              <a:avLst/>
              <a:gdLst/>
              <a:ahLst/>
              <a:cxnLst/>
              <a:rect l="l" t="t" r="r" b="b"/>
              <a:pathLst>
                <a:path w="24129" h="24130">
                  <a:moveTo>
                    <a:pt x="11569" y="24053"/>
                  </a:moveTo>
                  <a:lnTo>
                    <a:pt x="18694" y="24053"/>
                  </a:lnTo>
                  <a:lnTo>
                    <a:pt x="24028" y="18707"/>
                  </a:lnTo>
                  <a:lnTo>
                    <a:pt x="24028" y="11607"/>
                  </a:lnTo>
                  <a:lnTo>
                    <a:pt x="24028" y="5346"/>
                  </a:lnTo>
                  <a:lnTo>
                    <a:pt x="18694" y="0"/>
                  </a:lnTo>
                  <a:lnTo>
                    <a:pt x="11569" y="0"/>
                  </a:lnTo>
                  <a:lnTo>
                    <a:pt x="5346" y="0"/>
                  </a:lnTo>
                  <a:lnTo>
                    <a:pt x="0" y="5346"/>
                  </a:lnTo>
                  <a:lnTo>
                    <a:pt x="0" y="11607"/>
                  </a:lnTo>
                  <a:lnTo>
                    <a:pt x="0" y="18707"/>
                  </a:lnTo>
                  <a:lnTo>
                    <a:pt x="5346" y="24053"/>
                  </a:lnTo>
                  <a:lnTo>
                    <a:pt x="11569" y="2405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642093" y="2427097"/>
              <a:ext cx="25400" cy="24130"/>
            </a:xfrm>
            <a:custGeom>
              <a:avLst/>
              <a:gdLst/>
              <a:ahLst/>
              <a:cxnLst/>
              <a:rect l="l" t="t" r="r" b="b"/>
              <a:pathLst>
                <a:path w="25400" h="24130">
                  <a:moveTo>
                    <a:pt x="19583" y="0"/>
                  </a:moveTo>
                  <a:lnTo>
                    <a:pt x="5346" y="0"/>
                  </a:lnTo>
                  <a:lnTo>
                    <a:pt x="0" y="5346"/>
                  </a:lnTo>
                  <a:lnTo>
                    <a:pt x="0" y="18707"/>
                  </a:lnTo>
                  <a:lnTo>
                    <a:pt x="5346" y="24053"/>
                  </a:lnTo>
                  <a:lnTo>
                    <a:pt x="12471" y="24053"/>
                  </a:lnTo>
                  <a:lnTo>
                    <a:pt x="19583" y="24053"/>
                  </a:lnTo>
                  <a:lnTo>
                    <a:pt x="24930" y="18707"/>
                  </a:lnTo>
                  <a:lnTo>
                    <a:pt x="24930" y="5346"/>
                  </a:lnTo>
                  <a:lnTo>
                    <a:pt x="1958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642093" y="2427097"/>
              <a:ext cx="25400" cy="24130"/>
            </a:xfrm>
            <a:custGeom>
              <a:avLst/>
              <a:gdLst/>
              <a:ahLst/>
              <a:cxnLst/>
              <a:rect l="l" t="t" r="r" b="b"/>
              <a:pathLst>
                <a:path w="25400" h="24130">
                  <a:moveTo>
                    <a:pt x="12471" y="24053"/>
                  </a:moveTo>
                  <a:lnTo>
                    <a:pt x="19583" y="24053"/>
                  </a:lnTo>
                  <a:lnTo>
                    <a:pt x="24930" y="18707"/>
                  </a:lnTo>
                  <a:lnTo>
                    <a:pt x="24930" y="11607"/>
                  </a:lnTo>
                  <a:lnTo>
                    <a:pt x="24930" y="5346"/>
                  </a:lnTo>
                  <a:lnTo>
                    <a:pt x="19583" y="0"/>
                  </a:lnTo>
                  <a:lnTo>
                    <a:pt x="12471" y="0"/>
                  </a:lnTo>
                  <a:lnTo>
                    <a:pt x="5346" y="0"/>
                  </a:lnTo>
                  <a:lnTo>
                    <a:pt x="0" y="5346"/>
                  </a:lnTo>
                  <a:lnTo>
                    <a:pt x="0" y="11607"/>
                  </a:lnTo>
                  <a:lnTo>
                    <a:pt x="0" y="18707"/>
                  </a:lnTo>
                  <a:lnTo>
                    <a:pt x="5346" y="24053"/>
                  </a:lnTo>
                  <a:lnTo>
                    <a:pt x="12471" y="2405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705313" y="1816341"/>
              <a:ext cx="318770" cy="768985"/>
            </a:xfrm>
            <a:custGeom>
              <a:avLst/>
              <a:gdLst/>
              <a:ahLst/>
              <a:cxnLst/>
              <a:rect l="l" t="t" r="r" b="b"/>
              <a:pathLst>
                <a:path w="318770" h="768985">
                  <a:moveTo>
                    <a:pt x="0" y="347230"/>
                  </a:moveTo>
                  <a:lnTo>
                    <a:pt x="8013" y="340105"/>
                  </a:lnTo>
                  <a:lnTo>
                    <a:pt x="179844" y="340105"/>
                  </a:lnTo>
                  <a:lnTo>
                    <a:pt x="179844" y="536867"/>
                  </a:lnTo>
                  <a:lnTo>
                    <a:pt x="172720" y="548449"/>
                  </a:lnTo>
                </a:path>
                <a:path w="318770" h="768985">
                  <a:moveTo>
                    <a:pt x="179844" y="340105"/>
                  </a:moveTo>
                  <a:lnTo>
                    <a:pt x="172720" y="347230"/>
                  </a:lnTo>
                </a:path>
                <a:path w="318770" h="768985">
                  <a:moveTo>
                    <a:pt x="318731" y="0"/>
                  </a:moveTo>
                  <a:lnTo>
                    <a:pt x="318731" y="692683"/>
                  </a:lnTo>
                  <a:lnTo>
                    <a:pt x="295579" y="7683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620731" y="1620469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27597" y="0"/>
                  </a:moveTo>
                  <a:lnTo>
                    <a:pt x="8013" y="0"/>
                  </a:lnTo>
                  <a:lnTo>
                    <a:pt x="0" y="8026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7792" y="34734"/>
                  </a:lnTo>
                  <a:lnTo>
                    <a:pt x="27597" y="34734"/>
                  </a:lnTo>
                  <a:lnTo>
                    <a:pt x="35610" y="27597"/>
                  </a:lnTo>
                  <a:lnTo>
                    <a:pt x="35610" y="8026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620731" y="1620469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17792" y="34734"/>
                  </a:moveTo>
                  <a:lnTo>
                    <a:pt x="27597" y="34734"/>
                  </a:lnTo>
                  <a:lnTo>
                    <a:pt x="35610" y="27597"/>
                  </a:lnTo>
                  <a:lnTo>
                    <a:pt x="35610" y="17830"/>
                  </a:lnTo>
                  <a:lnTo>
                    <a:pt x="35610" y="8026"/>
                  </a:lnTo>
                  <a:lnTo>
                    <a:pt x="27597" y="0"/>
                  </a:lnTo>
                  <a:lnTo>
                    <a:pt x="17792" y="0"/>
                  </a:lnTo>
                  <a:lnTo>
                    <a:pt x="8013" y="0"/>
                  </a:lnTo>
                  <a:lnTo>
                    <a:pt x="0" y="8026"/>
                  </a:lnTo>
                  <a:lnTo>
                    <a:pt x="0" y="17830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7792" y="34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672370" y="1620469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597" y="0"/>
                  </a:moveTo>
                  <a:lnTo>
                    <a:pt x="8013" y="0"/>
                  </a:lnTo>
                  <a:lnTo>
                    <a:pt x="0" y="8026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7805" y="34734"/>
                  </a:lnTo>
                  <a:lnTo>
                    <a:pt x="27597" y="34734"/>
                  </a:lnTo>
                  <a:lnTo>
                    <a:pt x="34721" y="27597"/>
                  </a:lnTo>
                  <a:lnTo>
                    <a:pt x="34721" y="8026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672370" y="1620469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7805" y="34734"/>
                  </a:moveTo>
                  <a:lnTo>
                    <a:pt x="27597" y="34734"/>
                  </a:lnTo>
                  <a:lnTo>
                    <a:pt x="34721" y="27597"/>
                  </a:lnTo>
                  <a:lnTo>
                    <a:pt x="34721" y="17830"/>
                  </a:lnTo>
                  <a:lnTo>
                    <a:pt x="34721" y="8026"/>
                  </a:lnTo>
                  <a:lnTo>
                    <a:pt x="27597" y="0"/>
                  </a:lnTo>
                  <a:lnTo>
                    <a:pt x="17805" y="0"/>
                  </a:lnTo>
                  <a:lnTo>
                    <a:pt x="8013" y="0"/>
                  </a:lnTo>
                  <a:lnTo>
                    <a:pt x="0" y="8026"/>
                  </a:lnTo>
                  <a:lnTo>
                    <a:pt x="0" y="17830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7805" y="3473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786327" y="1620469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27609" y="0"/>
                  </a:moveTo>
                  <a:lnTo>
                    <a:pt x="8013" y="0"/>
                  </a:lnTo>
                  <a:lnTo>
                    <a:pt x="0" y="8026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7805" y="34734"/>
                  </a:lnTo>
                  <a:lnTo>
                    <a:pt x="27609" y="34734"/>
                  </a:lnTo>
                  <a:lnTo>
                    <a:pt x="35610" y="27597"/>
                  </a:lnTo>
                  <a:lnTo>
                    <a:pt x="35610" y="8026"/>
                  </a:lnTo>
                  <a:lnTo>
                    <a:pt x="2760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786327" y="1620469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17805" y="34734"/>
                  </a:moveTo>
                  <a:lnTo>
                    <a:pt x="27609" y="34734"/>
                  </a:lnTo>
                  <a:lnTo>
                    <a:pt x="35610" y="27597"/>
                  </a:lnTo>
                  <a:lnTo>
                    <a:pt x="35610" y="17830"/>
                  </a:lnTo>
                  <a:lnTo>
                    <a:pt x="35610" y="8026"/>
                  </a:lnTo>
                  <a:lnTo>
                    <a:pt x="27609" y="0"/>
                  </a:lnTo>
                  <a:lnTo>
                    <a:pt x="17805" y="0"/>
                  </a:lnTo>
                  <a:lnTo>
                    <a:pt x="8013" y="0"/>
                  </a:lnTo>
                  <a:lnTo>
                    <a:pt x="0" y="8026"/>
                  </a:lnTo>
                  <a:lnTo>
                    <a:pt x="0" y="17830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7805" y="34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837965" y="1620469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08" y="0"/>
                  </a:moveTo>
                  <a:lnTo>
                    <a:pt x="8013" y="0"/>
                  </a:lnTo>
                  <a:lnTo>
                    <a:pt x="0" y="8026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6916" y="34734"/>
                  </a:lnTo>
                  <a:lnTo>
                    <a:pt x="26708" y="34734"/>
                  </a:lnTo>
                  <a:lnTo>
                    <a:pt x="34721" y="27597"/>
                  </a:lnTo>
                  <a:lnTo>
                    <a:pt x="34721" y="8026"/>
                  </a:lnTo>
                  <a:lnTo>
                    <a:pt x="2670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837965" y="1620469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6916" y="34734"/>
                  </a:moveTo>
                  <a:lnTo>
                    <a:pt x="26708" y="34734"/>
                  </a:lnTo>
                  <a:lnTo>
                    <a:pt x="34721" y="27597"/>
                  </a:lnTo>
                  <a:lnTo>
                    <a:pt x="34721" y="17830"/>
                  </a:lnTo>
                  <a:lnTo>
                    <a:pt x="34721" y="8026"/>
                  </a:lnTo>
                  <a:lnTo>
                    <a:pt x="26708" y="0"/>
                  </a:lnTo>
                  <a:lnTo>
                    <a:pt x="16916" y="0"/>
                  </a:lnTo>
                  <a:lnTo>
                    <a:pt x="8013" y="0"/>
                  </a:lnTo>
                  <a:lnTo>
                    <a:pt x="0" y="8026"/>
                  </a:lnTo>
                  <a:lnTo>
                    <a:pt x="0" y="17830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6916" y="3473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953713" y="1620469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27584" y="0"/>
                  </a:moveTo>
                  <a:lnTo>
                    <a:pt x="8013" y="0"/>
                  </a:lnTo>
                  <a:lnTo>
                    <a:pt x="0" y="8026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7805" y="34734"/>
                  </a:lnTo>
                  <a:lnTo>
                    <a:pt x="27584" y="34734"/>
                  </a:lnTo>
                  <a:lnTo>
                    <a:pt x="35610" y="27597"/>
                  </a:lnTo>
                  <a:lnTo>
                    <a:pt x="35610" y="8026"/>
                  </a:lnTo>
                  <a:lnTo>
                    <a:pt x="2758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953713" y="1620469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17805" y="34734"/>
                  </a:moveTo>
                  <a:lnTo>
                    <a:pt x="27584" y="34734"/>
                  </a:lnTo>
                  <a:lnTo>
                    <a:pt x="35610" y="27597"/>
                  </a:lnTo>
                  <a:lnTo>
                    <a:pt x="35610" y="17830"/>
                  </a:lnTo>
                  <a:lnTo>
                    <a:pt x="35610" y="8026"/>
                  </a:lnTo>
                  <a:lnTo>
                    <a:pt x="27584" y="0"/>
                  </a:lnTo>
                  <a:lnTo>
                    <a:pt x="17805" y="0"/>
                  </a:lnTo>
                  <a:lnTo>
                    <a:pt x="8013" y="0"/>
                  </a:lnTo>
                  <a:lnTo>
                    <a:pt x="0" y="8026"/>
                  </a:lnTo>
                  <a:lnTo>
                    <a:pt x="0" y="17830"/>
                  </a:lnTo>
                  <a:lnTo>
                    <a:pt x="0" y="27597"/>
                  </a:lnTo>
                  <a:lnTo>
                    <a:pt x="8013" y="34734"/>
                  </a:lnTo>
                  <a:lnTo>
                    <a:pt x="17805" y="34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05351" y="1620469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597" y="0"/>
                  </a:moveTo>
                  <a:lnTo>
                    <a:pt x="8000" y="0"/>
                  </a:lnTo>
                  <a:lnTo>
                    <a:pt x="0" y="8026"/>
                  </a:lnTo>
                  <a:lnTo>
                    <a:pt x="0" y="27597"/>
                  </a:lnTo>
                  <a:lnTo>
                    <a:pt x="8000" y="34734"/>
                  </a:lnTo>
                  <a:lnTo>
                    <a:pt x="17805" y="34734"/>
                  </a:lnTo>
                  <a:lnTo>
                    <a:pt x="27597" y="34734"/>
                  </a:lnTo>
                  <a:lnTo>
                    <a:pt x="34709" y="27597"/>
                  </a:lnTo>
                  <a:lnTo>
                    <a:pt x="34709" y="8026"/>
                  </a:lnTo>
                  <a:lnTo>
                    <a:pt x="2759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581552" y="1610436"/>
              <a:ext cx="459105" cy="222885"/>
            </a:xfrm>
            <a:custGeom>
              <a:avLst/>
              <a:gdLst/>
              <a:ahLst/>
              <a:cxnLst/>
              <a:rect l="l" t="t" r="r" b="b"/>
              <a:pathLst>
                <a:path w="459104" h="222885">
                  <a:moveTo>
                    <a:pt x="441604" y="44767"/>
                  </a:moveTo>
                  <a:lnTo>
                    <a:pt x="451396" y="44767"/>
                  </a:lnTo>
                  <a:lnTo>
                    <a:pt x="458508" y="37630"/>
                  </a:lnTo>
                  <a:lnTo>
                    <a:pt x="458508" y="27863"/>
                  </a:lnTo>
                  <a:lnTo>
                    <a:pt x="458508" y="18059"/>
                  </a:lnTo>
                  <a:lnTo>
                    <a:pt x="451396" y="10032"/>
                  </a:lnTo>
                  <a:lnTo>
                    <a:pt x="441604" y="10032"/>
                  </a:lnTo>
                  <a:lnTo>
                    <a:pt x="431800" y="10032"/>
                  </a:lnTo>
                  <a:lnTo>
                    <a:pt x="423799" y="18059"/>
                  </a:lnTo>
                  <a:lnTo>
                    <a:pt x="423799" y="27863"/>
                  </a:lnTo>
                  <a:lnTo>
                    <a:pt x="423799" y="37630"/>
                  </a:lnTo>
                  <a:lnTo>
                    <a:pt x="431800" y="44767"/>
                  </a:lnTo>
                  <a:lnTo>
                    <a:pt x="441604" y="44767"/>
                  </a:lnTo>
                  <a:close/>
                </a:path>
                <a:path w="459104" h="222885">
                  <a:moveTo>
                    <a:pt x="24930" y="222821"/>
                  </a:moveTo>
                  <a:lnTo>
                    <a:pt x="0" y="191655"/>
                  </a:lnTo>
                  <a:lnTo>
                    <a:pt x="0" y="58115"/>
                  </a:lnTo>
                  <a:lnTo>
                    <a:pt x="28486" y="58115"/>
                  </a:lnTo>
                  <a:lnTo>
                    <a:pt x="28486" y="1130"/>
                  </a:lnTo>
                  <a:lnTo>
                    <a:pt x="130886" y="1130"/>
                  </a:lnTo>
                  <a:lnTo>
                    <a:pt x="130886" y="215709"/>
                  </a:lnTo>
                </a:path>
                <a:path w="459104" h="222885">
                  <a:moveTo>
                    <a:pt x="179844" y="58115"/>
                  </a:moveTo>
                  <a:lnTo>
                    <a:pt x="195872" y="58115"/>
                  </a:lnTo>
                  <a:lnTo>
                    <a:pt x="195872" y="0"/>
                  </a:lnTo>
                </a:path>
                <a:path w="459104" h="222885">
                  <a:moveTo>
                    <a:pt x="315442" y="58077"/>
                  </a:moveTo>
                  <a:lnTo>
                    <a:pt x="300037" y="58115"/>
                  </a:lnTo>
                  <a:lnTo>
                    <a:pt x="300037" y="2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650996" y="1675676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72" y="0"/>
                  </a:moveTo>
                  <a:lnTo>
                    <a:pt x="12397" y="1712"/>
                  </a:lnTo>
                  <a:lnTo>
                    <a:pt x="5902" y="6348"/>
                  </a:lnTo>
                  <a:lnTo>
                    <a:pt x="1573" y="13153"/>
                  </a:lnTo>
                  <a:lnTo>
                    <a:pt x="0" y="21374"/>
                  </a:lnTo>
                  <a:lnTo>
                    <a:pt x="1573" y="29592"/>
                  </a:lnTo>
                  <a:lnTo>
                    <a:pt x="5902" y="36393"/>
                  </a:lnTo>
                  <a:lnTo>
                    <a:pt x="12397" y="41024"/>
                  </a:lnTo>
                  <a:lnTo>
                    <a:pt x="20472" y="42735"/>
                  </a:lnTo>
                  <a:lnTo>
                    <a:pt x="29073" y="41024"/>
                  </a:lnTo>
                  <a:lnTo>
                    <a:pt x="35836" y="36393"/>
                  </a:lnTo>
                  <a:lnTo>
                    <a:pt x="40260" y="29592"/>
                  </a:lnTo>
                  <a:lnTo>
                    <a:pt x="41846" y="21374"/>
                  </a:lnTo>
                  <a:lnTo>
                    <a:pt x="40260" y="13153"/>
                  </a:lnTo>
                  <a:lnTo>
                    <a:pt x="35836" y="6348"/>
                  </a:lnTo>
                  <a:lnTo>
                    <a:pt x="29073" y="1712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59022" y="1689036"/>
              <a:ext cx="19570" cy="19583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3650996" y="174156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72" y="0"/>
                  </a:moveTo>
                  <a:lnTo>
                    <a:pt x="12397" y="1708"/>
                  </a:lnTo>
                  <a:lnTo>
                    <a:pt x="5902" y="6337"/>
                  </a:lnTo>
                  <a:lnTo>
                    <a:pt x="1573" y="13137"/>
                  </a:lnTo>
                  <a:lnTo>
                    <a:pt x="0" y="21361"/>
                  </a:lnTo>
                  <a:lnTo>
                    <a:pt x="1573" y="29587"/>
                  </a:lnTo>
                  <a:lnTo>
                    <a:pt x="5902" y="36391"/>
                  </a:lnTo>
                  <a:lnTo>
                    <a:pt x="12397" y="41024"/>
                  </a:lnTo>
                  <a:lnTo>
                    <a:pt x="20472" y="42735"/>
                  </a:lnTo>
                  <a:lnTo>
                    <a:pt x="29073" y="41024"/>
                  </a:lnTo>
                  <a:lnTo>
                    <a:pt x="35836" y="36391"/>
                  </a:lnTo>
                  <a:lnTo>
                    <a:pt x="40260" y="29587"/>
                  </a:lnTo>
                  <a:lnTo>
                    <a:pt x="41846" y="21361"/>
                  </a:lnTo>
                  <a:lnTo>
                    <a:pt x="40260" y="13137"/>
                  </a:lnTo>
                  <a:lnTo>
                    <a:pt x="35836" y="6337"/>
                  </a:lnTo>
                  <a:lnTo>
                    <a:pt x="29073" y="1708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59022" y="1754911"/>
              <a:ext cx="19570" cy="19596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3585997" y="1675676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85" y="0"/>
                  </a:moveTo>
                  <a:lnTo>
                    <a:pt x="12403" y="1712"/>
                  </a:lnTo>
                  <a:lnTo>
                    <a:pt x="5903" y="6348"/>
                  </a:lnTo>
                  <a:lnTo>
                    <a:pt x="1573" y="13153"/>
                  </a:lnTo>
                  <a:lnTo>
                    <a:pt x="0" y="21374"/>
                  </a:lnTo>
                  <a:lnTo>
                    <a:pt x="1573" y="29592"/>
                  </a:lnTo>
                  <a:lnTo>
                    <a:pt x="5903" y="36393"/>
                  </a:lnTo>
                  <a:lnTo>
                    <a:pt x="12403" y="41024"/>
                  </a:lnTo>
                  <a:lnTo>
                    <a:pt x="20485" y="42735"/>
                  </a:lnTo>
                  <a:lnTo>
                    <a:pt x="28703" y="41024"/>
                  </a:lnTo>
                  <a:lnTo>
                    <a:pt x="35504" y="36393"/>
                  </a:lnTo>
                  <a:lnTo>
                    <a:pt x="40135" y="29592"/>
                  </a:lnTo>
                  <a:lnTo>
                    <a:pt x="41846" y="21374"/>
                  </a:lnTo>
                  <a:lnTo>
                    <a:pt x="40135" y="13153"/>
                  </a:lnTo>
                  <a:lnTo>
                    <a:pt x="35504" y="6348"/>
                  </a:lnTo>
                  <a:lnTo>
                    <a:pt x="28703" y="1712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94010" y="1689035"/>
              <a:ext cx="18707" cy="19583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3585997" y="174156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85" y="0"/>
                  </a:moveTo>
                  <a:lnTo>
                    <a:pt x="12403" y="1708"/>
                  </a:lnTo>
                  <a:lnTo>
                    <a:pt x="5903" y="6337"/>
                  </a:lnTo>
                  <a:lnTo>
                    <a:pt x="1573" y="13137"/>
                  </a:lnTo>
                  <a:lnTo>
                    <a:pt x="0" y="21361"/>
                  </a:lnTo>
                  <a:lnTo>
                    <a:pt x="1573" y="29587"/>
                  </a:lnTo>
                  <a:lnTo>
                    <a:pt x="5903" y="36391"/>
                  </a:lnTo>
                  <a:lnTo>
                    <a:pt x="12403" y="41024"/>
                  </a:lnTo>
                  <a:lnTo>
                    <a:pt x="20485" y="42735"/>
                  </a:lnTo>
                  <a:lnTo>
                    <a:pt x="28703" y="41024"/>
                  </a:lnTo>
                  <a:lnTo>
                    <a:pt x="35504" y="36391"/>
                  </a:lnTo>
                  <a:lnTo>
                    <a:pt x="40135" y="29587"/>
                  </a:lnTo>
                  <a:lnTo>
                    <a:pt x="41846" y="21361"/>
                  </a:lnTo>
                  <a:lnTo>
                    <a:pt x="40135" y="13137"/>
                  </a:lnTo>
                  <a:lnTo>
                    <a:pt x="35504" y="6337"/>
                  </a:lnTo>
                  <a:lnTo>
                    <a:pt x="28703" y="1708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94010" y="1754910"/>
              <a:ext cx="18707" cy="19596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3837965" y="1675676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85" y="0"/>
                  </a:moveTo>
                  <a:lnTo>
                    <a:pt x="12397" y="1712"/>
                  </a:lnTo>
                  <a:lnTo>
                    <a:pt x="5899" y="6348"/>
                  </a:lnTo>
                  <a:lnTo>
                    <a:pt x="1572" y="13153"/>
                  </a:lnTo>
                  <a:lnTo>
                    <a:pt x="0" y="21374"/>
                  </a:lnTo>
                  <a:lnTo>
                    <a:pt x="1572" y="29592"/>
                  </a:lnTo>
                  <a:lnTo>
                    <a:pt x="5899" y="36393"/>
                  </a:lnTo>
                  <a:lnTo>
                    <a:pt x="12397" y="41024"/>
                  </a:lnTo>
                  <a:lnTo>
                    <a:pt x="20485" y="42735"/>
                  </a:lnTo>
                  <a:lnTo>
                    <a:pt x="28703" y="41024"/>
                  </a:lnTo>
                  <a:lnTo>
                    <a:pt x="35504" y="36393"/>
                  </a:lnTo>
                  <a:lnTo>
                    <a:pt x="40135" y="29592"/>
                  </a:lnTo>
                  <a:lnTo>
                    <a:pt x="41846" y="21374"/>
                  </a:lnTo>
                  <a:lnTo>
                    <a:pt x="40135" y="13153"/>
                  </a:lnTo>
                  <a:lnTo>
                    <a:pt x="35504" y="6348"/>
                  </a:lnTo>
                  <a:lnTo>
                    <a:pt x="28703" y="1712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845979" y="1689036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5151" y="0"/>
                  </a:moveTo>
                  <a:lnTo>
                    <a:pt x="4444" y="0"/>
                  </a:lnTo>
                  <a:lnTo>
                    <a:pt x="0" y="4445"/>
                  </a:lnTo>
                  <a:lnTo>
                    <a:pt x="0" y="15125"/>
                  </a:lnTo>
                  <a:lnTo>
                    <a:pt x="4444" y="19583"/>
                  </a:lnTo>
                  <a:lnTo>
                    <a:pt x="9791" y="19583"/>
                  </a:lnTo>
                  <a:lnTo>
                    <a:pt x="15151" y="19583"/>
                  </a:lnTo>
                  <a:lnTo>
                    <a:pt x="18694" y="15125"/>
                  </a:lnTo>
                  <a:lnTo>
                    <a:pt x="18694" y="4445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837965" y="174156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85" y="0"/>
                  </a:moveTo>
                  <a:lnTo>
                    <a:pt x="12397" y="1708"/>
                  </a:lnTo>
                  <a:lnTo>
                    <a:pt x="5899" y="6337"/>
                  </a:lnTo>
                  <a:lnTo>
                    <a:pt x="1572" y="13137"/>
                  </a:lnTo>
                  <a:lnTo>
                    <a:pt x="0" y="21361"/>
                  </a:lnTo>
                  <a:lnTo>
                    <a:pt x="1572" y="29587"/>
                  </a:lnTo>
                  <a:lnTo>
                    <a:pt x="5899" y="36391"/>
                  </a:lnTo>
                  <a:lnTo>
                    <a:pt x="12397" y="41024"/>
                  </a:lnTo>
                  <a:lnTo>
                    <a:pt x="20485" y="42735"/>
                  </a:lnTo>
                  <a:lnTo>
                    <a:pt x="28703" y="41024"/>
                  </a:lnTo>
                  <a:lnTo>
                    <a:pt x="35504" y="36391"/>
                  </a:lnTo>
                  <a:lnTo>
                    <a:pt x="40135" y="29587"/>
                  </a:lnTo>
                  <a:lnTo>
                    <a:pt x="41846" y="21361"/>
                  </a:lnTo>
                  <a:lnTo>
                    <a:pt x="40135" y="13137"/>
                  </a:lnTo>
                  <a:lnTo>
                    <a:pt x="35504" y="6337"/>
                  </a:lnTo>
                  <a:lnTo>
                    <a:pt x="28703" y="1708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845979" y="175491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5151" y="0"/>
                  </a:moveTo>
                  <a:lnTo>
                    <a:pt x="4444" y="0"/>
                  </a:lnTo>
                  <a:lnTo>
                    <a:pt x="0" y="4457"/>
                  </a:lnTo>
                  <a:lnTo>
                    <a:pt x="0" y="15138"/>
                  </a:lnTo>
                  <a:lnTo>
                    <a:pt x="4444" y="19596"/>
                  </a:lnTo>
                  <a:lnTo>
                    <a:pt x="9791" y="19596"/>
                  </a:lnTo>
                  <a:lnTo>
                    <a:pt x="15151" y="19596"/>
                  </a:lnTo>
                  <a:lnTo>
                    <a:pt x="18694" y="15138"/>
                  </a:lnTo>
                  <a:lnTo>
                    <a:pt x="18694" y="4457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769410" y="1675676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85" y="0"/>
                  </a:moveTo>
                  <a:lnTo>
                    <a:pt x="12397" y="1712"/>
                  </a:lnTo>
                  <a:lnTo>
                    <a:pt x="5899" y="6348"/>
                  </a:lnTo>
                  <a:lnTo>
                    <a:pt x="1572" y="13153"/>
                  </a:lnTo>
                  <a:lnTo>
                    <a:pt x="0" y="21374"/>
                  </a:lnTo>
                  <a:lnTo>
                    <a:pt x="1572" y="29592"/>
                  </a:lnTo>
                  <a:lnTo>
                    <a:pt x="5899" y="36393"/>
                  </a:lnTo>
                  <a:lnTo>
                    <a:pt x="12397" y="41024"/>
                  </a:lnTo>
                  <a:lnTo>
                    <a:pt x="20485" y="42735"/>
                  </a:lnTo>
                  <a:lnTo>
                    <a:pt x="28703" y="41024"/>
                  </a:lnTo>
                  <a:lnTo>
                    <a:pt x="35504" y="36393"/>
                  </a:lnTo>
                  <a:lnTo>
                    <a:pt x="40135" y="29592"/>
                  </a:lnTo>
                  <a:lnTo>
                    <a:pt x="41846" y="21374"/>
                  </a:lnTo>
                  <a:lnTo>
                    <a:pt x="40135" y="13153"/>
                  </a:lnTo>
                  <a:lnTo>
                    <a:pt x="35504" y="6348"/>
                  </a:lnTo>
                  <a:lnTo>
                    <a:pt x="28703" y="1712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777424" y="1689036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4249" y="0"/>
                  </a:moveTo>
                  <a:lnTo>
                    <a:pt x="4457" y="0"/>
                  </a:lnTo>
                  <a:lnTo>
                    <a:pt x="0" y="4445"/>
                  </a:lnTo>
                  <a:lnTo>
                    <a:pt x="0" y="15125"/>
                  </a:lnTo>
                  <a:lnTo>
                    <a:pt x="4457" y="19583"/>
                  </a:lnTo>
                  <a:lnTo>
                    <a:pt x="9804" y="19583"/>
                  </a:lnTo>
                  <a:lnTo>
                    <a:pt x="14249" y="19583"/>
                  </a:lnTo>
                  <a:lnTo>
                    <a:pt x="18694" y="15125"/>
                  </a:lnTo>
                  <a:lnTo>
                    <a:pt x="18694" y="4445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769410" y="174156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85" y="0"/>
                  </a:moveTo>
                  <a:lnTo>
                    <a:pt x="12397" y="1708"/>
                  </a:lnTo>
                  <a:lnTo>
                    <a:pt x="5899" y="6337"/>
                  </a:lnTo>
                  <a:lnTo>
                    <a:pt x="1572" y="13137"/>
                  </a:lnTo>
                  <a:lnTo>
                    <a:pt x="0" y="21361"/>
                  </a:lnTo>
                  <a:lnTo>
                    <a:pt x="1572" y="29587"/>
                  </a:lnTo>
                  <a:lnTo>
                    <a:pt x="5899" y="36391"/>
                  </a:lnTo>
                  <a:lnTo>
                    <a:pt x="12397" y="41024"/>
                  </a:lnTo>
                  <a:lnTo>
                    <a:pt x="20485" y="42735"/>
                  </a:lnTo>
                  <a:lnTo>
                    <a:pt x="28703" y="41024"/>
                  </a:lnTo>
                  <a:lnTo>
                    <a:pt x="35504" y="36391"/>
                  </a:lnTo>
                  <a:lnTo>
                    <a:pt x="40135" y="29587"/>
                  </a:lnTo>
                  <a:lnTo>
                    <a:pt x="41846" y="21361"/>
                  </a:lnTo>
                  <a:lnTo>
                    <a:pt x="40135" y="13137"/>
                  </a:lnTo>
                  <a:lnTo>
                    <a:pt x="35504" y="6337"/>
                  </a:lnTo>
                  <a:lnTo>
                    <a:pt x="28703" y="1708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777424" y="175491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4249" y="0"/>
                  </a:moveTo>
                  <a:lnTo>
                    <a:pt x="4457" y="0"/>
                  </a:lnTo>
                  <a:lnTo>
                    <a:pt x="0" y="4457"/>
                  </a:lnTo>
                  <a:lnTo>
                    <a:pt x="0" y="15138"/>
                  </a:lnTo>
                  <a:lnTo>
                    <a:pt x="4457" y="19596"/>
                  </a:lnTo>
                  <a:lnTo>
                    <a:pt x="9804" y="19596"/>
                  </a:lnTo>
                  <a:lnTo>
                    <a:pt x="14249" y="19596"/>
                  </a:lnTo>
                  <a:lnTo>
                    <a:pt x="18694" y="15138"/>
                  </a:lnTo>
                  <a:lnTo>
                    <a:pt x="18694" y="4457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026712" y="1675676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1374" y="0"/>
                  </a:moveTo>
                  <a:lnTo>
                    <a:pt x="12773" y="1712"/>
                  </a:lnTo>
                  <a:lnTo>
                    <a:pt x="6010" y="6348"/>
                  </a:lnTo>
                  <a:lnTo>
                    <a:pt x="1585" y="13153"/>
                  </a:lnTo>
                  <a:lnTo>
                    <a:pt x="0" y="21374"/>
                  </a:lnTo>
                  <a:lnTo>
                    <a:pt x="1585" y="29592"/>
                  </a:lnTo>
                  <a:lnTo>
                    <a:pt x="6010" y="36393"/>
                  </a:lnTo>
                  <a:lnTo>
                    <a:pt x="12773" y="41024"/>
                  </a:lnTo>
                  <a:lnTo>
                    <a:pt x="21374" y="42735"/>
                  </a:lnTo>
                  <a:lnTo>
                    <a:pt x="29451" y="41024"/>
                  </a:lnTo>
                  <a:lnTo>
                    <a:pt x="35942" y="36393"/>
                  </a:lnTo>
                  <a:lnTo>
                    <a:pt x="40263" y="29592"/>
                  </a:lnTo>
                  <a:lnTo>
                    <a:pt x="41833" y="21374"/>
                  </a:lnTo>
                  <a:lnTo>
                    <a:pt x="40263" y="13153"/>
                  </a:lnTo>
                  <a:lnTo>
                    <a:pt x="35942" y="6348"/>
                  </a:lnTo>
                  <a:lnTo>
                    <a:pt x="29451" y="1712"/>
                  </a:lnTo>
                  <a:lnTo>
                    <a:pt x="213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034726" y="1689036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138" y="0"/>
                  </a:moveTo>
                  <a:lnTo>
                    <a:pt x="4445" y="0"/>
                  </a:lnTo>
                  <a:lnTo>
                    <a:pt x="0" y="4445"/>
                  </a:lnTo>
                  <a:lnTo>
                    <a:pt x="0" y="15125"/>
                  </a:lnTo>
                  <a:lnTo>
                    <a:pt x="4445" y="19583"/>
                  </a:lnTo>
                  <a:lnTo>
                    <a:pt x="9791" y="19583"/>
                  </a:lnTo>
                  <a:lnTo>
                    <a:pt x="15138" y="19583"/>
                  </a:lnTo>
                  <a:lnTo>
                    <a:pt x="19596" y="15125"/>
                  </a:lnTo>
                  <a:lnTo>
                    <a:pt x="19596" y="4445"/>
                  </a:lnTo>
                  <a:lnTo>
                    <a:pt x="151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026712" y="174156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1374" y="0"/>
                  </a:moveTo>
                  <a:lnTo>
                    <a:pt x="12773" y="1708"/>
                  </a:lnTo>
                  <a:lnTo>
                    <a:pt x="6010" y="6337"/>
                  </a:lnTo>
                  <a:lnTo>
                    <a:pt x="1585" y="13137"/>
                  </a:lnTo>
                  <a:lnTo>
                    <a:pt x="0" y="21361"/>
                  </a:lnTo>
                  <a:lnTo>
                    <a:pt x="1585" y="29587"/>
                  </a:lnTo>
                  <a:lnTo>
                    <a:pt x="6010" y="36391"/>
                  </a:lnTo>
                  <a:lnTo>
                    <a:pt x="12773" y="41024"/>
                  </a:lnTo>
                  <a:lnTo>
                    <a:pt x="21374" y="42735"/>
                  </a:lnTo>
                  <a:lnTo>
                    <a:pt x="29451" y="41024"/>
                  </a:lnTo>
                  <a:lnTo>
                    <a:pt x="35942" y="36391"/>
                  </a:lnTo>
                  <a:lnTo>
                    <a:pt x="40263" y="29587"/>
                  </a:lnTo>
                  <a:lnTo>
                    <a:pt x="41833" y="21361"/>
                  </a:lnTo>
                  <a:lnTo>
                    <a:pt x="40263" y="13137"/>
                  </a:lnTo>
                  <a:lnTo>
                    <a:pt x="35942" y="6337"/>
                  </a:lnTo>
                  <a:lnTo>
                    <a:pt x="29451" y="1708"/>
                  </a:lnTo>
                  <a:lnTo>
                    <a:pt x="213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034726" y="175491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138" y="0"/>
                  </a:moveTo>
                  <a:lnTo>
                    <a:pt x="4445" y="0"/>
                  </a:lnTo>
                  <a:lnTo>
                    <a:pt x="0" y="4457"/>
                  </a:lnTo>
                  <a:lnTo>
                    <a:pt x="0" y="15138"/>
                  </a:lnTo>
                  <a:lnTo>
                    <a:pt x="4445" y="19596"/>
                  </a:lnTo>
                  <a:lnTo>
                    <a:pt x="9791" y="19596"/>
                  </a:lnTo>
                  <a:lnTo>
                    <a:pt x="15138" y="19596"/>
                  </a:lnTo>
                  <a:lnTo>
                    <a:pt x="19596" y="15138"/>
                  </a:lnTo>
                  <a:lnTo>
                    <a:pt x="19596" y="4457"/>
                  </a:lnTo>
                  <a:lnTo>
                    <a:pt x="151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958170" y="1675676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72" y="0"/>
                  </a:moveTo>
                  <a:lnTo>
                    <a:pt x="12387" y="1712"/>
                  </a:lnTo>
                  <a:lnTo>
                    <a:pt x="5892" y="6348"/>
                  </a:lnTo>
                  <a:lnTo>
                    <a:pt x="1570" y="13153"/>
                  </a:lnTo>
                  <a:lnTo>
                    <a:pt x="0" y="21374"/>
                  </a:lnTo>
                  <a:lnTo>
                    <a:pt x="1570" y="29592"/>
                  </a:lnTo>
                  <a:lnTo>
                    <a:pt x="5892" y="36393"/>
                  </a:lnTo>
                  <a:lnTo>
                    <a:pt x="12387" y="41024"/>
                  </a:lnTo>
                  <a:lnTo>
                    <a:pt x="20472" y="42735"/>
                  </a:lnTo>
                  <a:lnTo>
                    <a:pt x="29068" y="41024"/>
                  </a:lnTo>
                  <a:lnTo>
                    <a:pt x="35831" y="36393"/>
                  </a:lnTo>
                  <a:lnTo>
                    <a:pt x="40258" y="29592"/>
                  </a:lnTo>
                  <a:lnTo>
                    <a:pt x="41846" y="21374"/>
                  </a:lnTo>
                  <a:lnTo>
                    <a:pt x="40258" y="13153"/>
                  </a:lnTo>
                  <a:lnTo>
                    <a:pt x="35831" y="6348"/>
                  </a:lnTo>
                  <a:lnTo>
                    <a:pt x="29068" y="1712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966171" y="1689036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5125" y="0"/>
                  </a:moveTo>
                  <a:lnTo>
                    <a:pt x="4457" y="0"/>
                  </a:lnTo>
                  <a:lnTo>
                    <a:pt x="0" y="4445"/>
                  </a:lnTo>
                  <a:lnTo>
                    <a:pt x="0" y="15125"/>
                  </a:lnTo>
                  <a:lnTo>
                    <a:pt x="4457" y="19583"/>
                  </a:lnTo>
                  <a:lnTo>
                    <a:pt x="9791" y="19583"/>
                  </a:lnTo>
                  <a:lnTo>
                    <a:pt x="15125" y="19583"/>
                  </a:lnTo>
                  <a:lnTo>
                    <a:pt x="18694" y="15125"/>
                  </a:lnTo>
                  <a:lnTo>
                    <a:pt x="18694" y="4445"/>
                  </a:lnTo>
                  <a:lnTo>
                    <a:pt x="15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958170" y="1741563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72" y="0"/>
                  </a:moveTo>
                  <a:lnTo>
                    <a:pt x="12387" y="1708"/>
                  </a:lnTo>
                  <a:lnTo>
                    <a:pt x="5892" y="6337"/>
                  </a:lnTo>
                  <a:lnTo>
                    <a:pt x="1570" y="13137"/>
                  </a:lnTo>
                  <a:lnTo>
                    <a:pt x="0" y="21361"/>
                  </a:lnTo>
                  <a:lnTo>
                    <a:pt x="1570" y="29587"/>
                  </a:lnTo>
                  <a:lnTo>
                    <a:pt x="5892" y="36391"/>
                  </a:lnTo>
                  <a:lnTo>
                    <a:pt x="12387" y="41024"/>
                  </a:lnTo>
                  <a:lnTo>
                    <a:pt x="20472" y="42735"/>
                  </a:lnTo>
                  <a:lnTo>
                    <a:pt x="29068" y="41024"/>
                  </a:lnTo>
                  <a:lnTo>
                    <a:pt x="35831" y="36391"/>
                  </a:lnTo>
                  <a:lnTo>
                    <a:pt x="40258" y="29587"/>
                  </a:lnTo>
                  <a:lnTo>
                    <a:pt x="41846" y="21361"/>
                  </a:lnTo>
                  <a:lnTo>
                    <a:pt x="40258" y="13137"/>
                  </a:lnTo>
                  <a:lnTo>
                    <a:pt x="35831" y="6337"/>
                  </a:lnTo>
                  <a:lnTo>
                    <a:pt x="29068" y="1708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966171" y="1754911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5125" y="0"/>
                  </a:moveTo>
                  <a:lnTo>
                    <a:pt x="4457" y="0"/>
                  </a:lnTo>
                  <a:lnTo>
                    <a:pt x="0" y="4457"/>
                  </a:lnTo>
                  <a:lnTo>
                    <a:pt x="0" y="15138"/>
                  </a:lnTo>
                  <a:lnTo>
                    <a:pt x="4457" y="19596"/>
                  </a:lnTo>
                  <a:lnTo>
                    <a:pt x="9791" y="19596"/>
                  </a:lnTo>
                  <a:lnTo>
                    <a:pt x="15125" y="19596"/>
                  </a:lnTo>
                  <a:lnTo>
                    <a:pt x="18694" y="15138"/>
                  </a:lnTo>
                  <a:lnTo>
                    <a:pt x="18694" y="4457"/>
                  </a:lnTo>
                  <a:lnTo>
                    <a:pt x="15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588677" y="1610690"/>
              <a:ext cx="494665" cy="1089025"/>
            </a:xfrm>
            <a:custGeom>
              <a:avLst/>
              <a:gdLst/>
              <a:ahLst/>
              <a:cxnLst/>
              <a:rect l="l" t="t" r="r" b="b"/>
              <a:pathLst>
                <a:path w="494664" h="1089025">
                  <a:moveTo>
                    <a:pt x="355244" y="974902"/>
                  </a:moveTo>
                  <a:lnTo>
                    <a:pt x="355244" y="1088859"/>
                  </a:lnTo>
                  <a:lnTo>
                    <a:pt x="465645" y="1088859"/>
                  </a:lnTo>
                  <a:lnTo>
                    <a:pt x="465645" y="1036332"/>
                  </a:lnTo>
                  <a:lnTo>
                    <a:pt x="494131" y="1036332"/>
                  </a:lnTo>
                  <a:lnTo>
                    <a:pt x="494131" y="900112"/>
                  </a:lnTo>
                  <a:lnTo>
                    <a:pt x="435368" y="837780"/>
                  </a:lnTo>
                </a:path>
                <a:path w="494664" h="1089025">
                  <a:moveTo>
                    <a:pt x="177177" y="974013"/>
                  </a:moveTo>
                  <a:lnTo>
                    <a:pt x="177177" y="1087958"/>
                  </a:lnTo>
                  <a:lnTo>
                    <a:pt x="313397" y="1087958"/>
                  </a:lnTo>
                  <a:lnTo>
                    <a:pt x="313397" y="974013"/>
                  </a:lnTo>
                </a:path>
                <a:path w="494664" h="1089025">
                  <a:moveTo>
                    <a:pt x="0" y="975791"/>
                  </a:moveTo>
                  <a:lnTo>
                    <a:pt x="0" y="1037234"/>
                  </a:lnTo>
                  <a:lnTo>
                    <a:pt x="30276" y="1037234"/>
                  </a:lnTo>
                  <a:lnTo>
                    <a:pt x="30276" y="1087958"/>
                  </a:lnTo>
                  <a:lnTo>
                    <a:pt x="132651" y="1087958"/>
                  </a:lnTo>
                  <a:lnTo>
                    <a:pt x="132651" y="975791"/>
                  </a:lnTo>
                </a:path>
                <a:path w="494664" h="1089025">
                  <a:moveTo>
                    <a:pt x="350786" y="215455"/>
                  </a:moveTo>
                  <a:lnTo>
                    <a:pt x="350786" y="0"/>
                  </a:lnTo>
                  <a:lnTo>
                    <a:pt x="460298" y="0"/>
                  </a:lnTo>
                  <a:lnTo>
                    <a:pt x="460298" y="58750"/>
                  </a:lnTo>
                  <a:lnTo>
                    <a:pt x="488797" y="58750"/>
                  </a:lnTo>
                  <a:lnTo>
                    <a:pt x="488797" y="197650"/>
                  </a:lnTo>
                  <a:lnTo>
                    <a:pt x="438035" y="259969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592233" y="2601620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85" y="0"/>
                  </a:moveTo>
                  <a:lnTo>
                    <a:pt x="12397" y="1709"/>
                  </a:lnTo>
                  <a:lnTo>
                    <a:pt x="5899" y="6338"/>
                  </a:lnTo>
                  <a:lnTo>
                    <a:pt x="1572" y="13142"/>
                  </a:lnTo>
                  <a:lnTo>
                    <a:pt x="0" y="21374"/>
                  </a:lnTo>
                  <a:lnTo>
                    <a:pt x="1572" y="29592"/>
                  </a:lnTo>
                  <a:lnTo>
                    <a:pt x="5899" y="36393"/>
                  </a:lnTo>
                  <a:lnTo>
                    <a:pt x="12397" y="41024"/>
                  </a:lnTo>
                  <a:lnTo>
                    <a:pt x="20485" y="42735"/>
                  </a:lnTo>
                  <a:lnTo>
                    <a:pt x="28709" y="41024"/>
                  </a:lnTo>
                  <a:lnTo>
                    <a:pt x="35509" y="36393"/>
                  </a:lnTo>
                  <a:lnTo>
                    <a:pt x="40137" y="29592"/>
                  </a:lnTo>
                  <a:lnTo>
                    <a:pt x="41846" y="21374"/>
                  </a:lnTo>
                  <a:lnTo>
                    <a:pt x="40137" y="13142"/>
                  </a:lnTo>
                  <a:lnTo>
                    <a:pt x="35509" y="6338"/>
                  </a:lnTo>
                  <a:lnTo>
                    <a:pt x="28709" y="1709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600246" y="261496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4249" y="0"/>
                  </a:moveTo>
                  <a:lnTo>
                    <a:pt x="4457" y="0"/>
                  </a:lnTo>
                  <a:lnTo>
                    <a:pt x="0" y="4470"/>
                  </a:lnTo>
                  <a:lnTo>
                    <a:pt x="0" y="15151"/>
                  </a:lnTo>
                  <a:lnTo>
                    <a:pt x="4457" y="19596"/>
                  </a:lnTo>
                  <a:lnTo>
                    <a:pt x="9791" y="19596"/>
                  </a:lnTo>
                  <a:lnTo>
                    <a:pt x="14249" y="19596"/>
                  </a:lnTo>
                  <a:lnTo>
                    <a:pt x="18707" y="15151"/>
                  </a:lnTo>
                  <a:lnTo>
                    <a:pt x="18707" y="4470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380333" y="2972892"/>
              <a:ext cx="37465" cy="36830"/>
            </a:xfrm>
            <a:custGeom>
              <a:avLst/>
              <a:gdLst/>
              <a:ahLst/>
              <a:cxnLst/>
              <a:rect l="l" t="t" r="r" b="b"/>
              <a:pathLst>
                <a:path w="37464" h="36830">
                  <a:moveTo>
                    <a:pt x="18707" y="0"/>
                  </a:moveTo>
                  <a:lnTo>
                    <a:pt x="11278" y="1417"/>
                  </a:lnTo>
                  <a:lnTo>
                    <a:pt x="5348" y="5335"/>
                  </a:lnTo>
                  <a:lnTo>
                    <a:pt x="1421" y="11256"/>
                  </a:lnTo>
                  <a:lnTo>
                    <a:pt x="0" y="18681"/>
                  </a:lnTo>
                  <a:lnTo>
                    <a:pt x="1421" y="25591"/>
                  </a:lnTo>
                  <a:lnTo>
                    <a:pt x="5348" y="31257"/>
                  </a:lnTo>
                  <a:lnTo>
                    <a:pt x="11278" y="35090"/>
                  </a:lnTo>
                  <a:lnTo>
                    <a:pt x="18707" y="36499"/>
                  </a:lnTo>
                  <a:lnTo>
                    <a:pt x="25758" y="35090"/>
                  </a:lnTo>
                  <a:lnTo>
                    <a:pt x="31726" y="31257"/>
                  </a:lnTo>
                  <a:lnTo>
                    <a:pt x="35857" y="25591"/>
                  </a:lnTo>
                  <a:lnTo>
                    <a:pt x="37401" y="18681"/>
                  </a:lnTo>
                  <a:lnTo>
                    <a:pt x="35857" y="11256"/>
                  </a:lnTo>
                  <a:lnTo>
                    <a:pt x="31726" y="5335"/>
                  </a:lnTo>
                  <a:lnTo>
                    <a:pt x="25758" y="1417"/>
                  </a:lnTo>
                  <a:lnTo>
                    <a:pt x="18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387458" y="2984449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4">
                  <a:moveTo>
                    <a:pt x="13360" y="0"/>
                  </a:moveTo>
                  <a:lnTo>
                    <a:pt x="3568" y="0"/>
                  </a:lnTo>
                  <a:lnTo>
                    <a:pt x="0" y="3555"/>
                  </a:lnTo>
                  <a:lnTo>
                    <a:pt x="0" y="13360"/>
                  </a:lnTo>
                  <a:lnTo>
                    <a:pt x="3568" y="16903"/>
                  </a:lnTo>
                  <a:lnTo>
                    <a:pt x="8902" y="16903"/>
                  </a:lnTo>
                  <a:lnTo>
                    <a:pt x="13360" y="16903"/>
                  </a:lnTo>
                  <a:lnTo>
                    <a:pt x="16916" y="13360"/>
                  </a:lnTo>
                  <a:lnTo>
                    <a:pt x="16916" y="3555"/>
                  </a:lnTo>
                  <a:lnTo>
                    <a:pt x="133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659022" y="2601620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1361" y="0"/>
                  </a:moveTo>
                  <a:lnTo>
                    <a:pt x="12762" y="1709"/>
                  </a:lnTo>
                  <a:lnTo>
                    <a:pt x="6003" y="6338"/>
                  </a:lnTo>
                  <a:lnTo>
                    <a:pt x="1583" y="13142"/>
                  </a:lnTo>
                  <a:lnTo>
                    <a:pt x="0" y="21374"/>
                  </a:lnTo>
                  <a:lnTo>
                    <a:pt x="1583" y="29592"/>
                  </a:lnTo>
                  <a:lnTo>
                    <a:pt x="6003" y="36393"/>
                  </a:lnTo>
                  <a:lnTo>
                    <a:pt x="12762" y="41024"/>
                  </a:lnTo>
                  <a:lnTo>
                    <a:pt x="21361" y="42735"/>
                  </a:lnTo>
                  <a:lnTo>
                    <a:pt x="29446" y="41024"/>
                  </a:lnTo>
                  <a:lnTo>
                    <a:pt x="35940" y="36393"/>
                  </a:lnTo>
                  <a:lnTo>
                    <a:pt x="40263" y="29592"/>
                  </a:lnTo>
                  <a:lnTo>
                    <a:pt x="41833" y="21374"/>
                  </a:lnTo>
                  <a:lnTo>
                    <a:pt x="40263" y="13142"/>
                  </a:lnTo>
                  <a:lnTo>
                    <a:pt x="35940" y="6338"/>
                  </a:lnTo>
                  <a:lnTo>
                    <a:pt x="29446" y="1709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667023" y="261496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138" y="0"/>
                  </a:moveTo>
                  <a:lnTo>
                    <a:pt x="4444" y="0"/>
                  </a:lnTo>
                  <a:lnTo>
                    <a:pt x="0" y="4470"/>
                  </a:lnTo>
                  <a:lnTo>
                    <a:pt x="0" y="15151"/>
                  </a:lnTo>
                  <a:lnTo>
                    <a:pt x="4444" y="19596"/>
                  </a:lnTo>
                  <a:lnTo>
                    <a:pt x="9804" y="19596"/>
                  </a:lnTo>
                  <a:lnTo>
                    <a:pt x="15138" y="19596"/>
                  </a:lnTo>
                  <a:lnTo>
                    <a:pt x="19583" y="15151"/>
                  </a:lnTo>
                  <a:lnTo>
                    <a:pt x="19583" y="4470"/>
                  </a:lnTo>
                  <a:lnTo>
                    <a:pt x="151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779202" y="2601620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72" y="0"/>
                  </a:moveTo>
                  <a:lnTo>
                    <a:pt x="12392" y="1709"/>
                  </a:lnTo>
                  <a:lnTo>
                    <a:pt x="5897" y="6338"/>
                  </a:lnTo>
                  <a:lnTo>
                    <a:pt x="1571" y="13142"/>
                  </a:lnTo>
                  <a:lnTo>
                    <a:pt x="0" y="21374"/>
                  </a:lnTo>
                  <a:lnTo>
                    <a:pt x="1571" y="29592"/>
                  </a:lnTo>
                  <a:lnTo>
                    <a:pt x="5897" y="36393"/>
                  </a:lnTo>
                  <a:lnTo>
                    <a:pt x="12392" y="41024"/>
                  </a:lnTo>
                  <a:lnTo>
                    <a:pt x="20472" y="42735"/>
                  </a:lnTo>
                  <a:lnTo>
                    <a:pt x="28700" y="41024"/>
                  </a:lnTo>
                  <a:lnTo>
                    <a:pt x="35509" y="36393"/>
                  </a:lnTo>
                  <a:lnTo>
                    <a:pt x="40146" y="29592"/>
                  </a:lnTo>
                  <a:lnTo>
                    <a:pt x="41859" y="21374"/>
                  </a:lnTo>
                  <a:lnTo>
                    <a:pt x="40146" y="13142"/>
                  </a:lnTo>
                  <a:lnTo>
                    <a:pt x="35509" y="6338"/>
                  </a:lnTo>
                  <a:lnTo>
                    <a:pt x="28700" y="1709"/>
                  </a:lnTo>
                  <a:lnTo>
                    <a:pt x="20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787228" y="261496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5138" y="0"/>
                  </a:moveTo>
                  <a:lnTo>
                    <a:pt x="4445" y="0"/>
                  </a:lnTo>
                  <a:lnTo>
                    <a:pt x="0" y="4470"/>
                  </a:lnTo>
                  <a:lnTo>
                    <a:pt x="0" y="15151"/>
                  </a:lnTo>
                  <a:lnTo>
                    <a:pt x="4445" y="19596"/>
                  </a:lnTo>
                  <a:lnTo>
                    <a:pt x="9791" y="19596"/>
                  </a:lnTo>
                  <a:lnTo>
                    <a:pt x="15138" y="19596"/>
                  </a:lnTo>
                  <a:lnTo>
                    <a:pt x="18681" y="15151"/>
                  </a:lnTo>
                  <a:lnTo>
                    <a:pt x="18681" y="4470"/>
                  </a:lnTo>
                  <a:lnTo>
                    <a:pt x="151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845979" y="2601620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1361" y="0"/>
                  </a:moveTo>
                  <a:lnTo>
                    <a:pt x="13142" y="1709"/>
                  </a:lnTo>
                  <a:lnTo>
                    <a:pt x="6342" y="6338"/>
                  </a:lnTo>
                  <a:lnTo>
                    <a:pt x="1710" y="13142"/>
                  </a:lnTo>
                  <a:lnTo>
                    <a:pt x="0" y="21374"/>
                  </a:lnTo>
                  <a:lnTo>
                    <a:pt x="1710" y="29592"/>
                  </a:lnTo>
                  <a:lnTo>
                    <a:pt x="6342" y="36393"/>
                  </a:lnTo>
                  <a:lnTo>
                    <a:pt x="13142" y="41024"/>
                  </a:lnTo>
                  <a:lnTo>
                    <a:pt x="21361" y="42735"/>
                  </a:lnTo>
                  <a:lnTo>
                    <a:pt x="29448" y="41024"/>
                  </a:lnTo>
                  <a:lnTo>
                    <a:pt x="35947" y="36393"/>
                  </a:lnTo>
                  <a:lnTo>
                    <a:pt x="40274" y="29592"/>
                  </a:lnTo>
                  <a:lnTo>
                    <a:pt x="41846" y="21374"/>
                  </a:lnTo>
                  <a:lnTo>
                    <a:pt x="40274" y="13142"/>
                  </a:lnTo>
                  <a:lnTo>
                    <a:pt x="35947" y="6338"/>
                  </a:lnTo>
                  <a:lnTo>
                    <a:pt x="29448" y="1709"/>
                  </a:lnTo>
                  <a:lnTo>
                    <a:pt x="213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853992" y="261496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125" y="0"/>
                  </a:moveTo>
                  <a:lnTo>
                    <a:pt x="4457" y="0"/>
                  </a:lnTo>
                  <a:lnTo>
                    <a:pt x="0" y="4470"/>
                  </a:lnTo>
                  <a:lnTo>
                    <a:pt x="0" y="15151"/>
                  </a:lnTo>
                  <a:lnTo>
                    <a:pt x="4457" y="19596"/>
                  </a:lnTo>
                  <a:lnTo>
                    <a:pt x="9791" y="19596"/>
                  </a:lnTo>
                  <a:lnTo>
                    <a:pt x="15125" y="19596"/>
                  </a:lnTo>
                  <a:lnTo>
                    <a:pt x="19583" y="15151"/>
                  </a:lnTo>
                  <a:lnTo>
                    <a:pt x="19583" y="4470"/>
                  </a:lnTo>
                  <a:lnTo>
                    <a:pt x="15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962615" y="2601620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0485" y="0"/>
                  </a:moveTo>
                  <a:lnTo>
                    <a:pt x="12397" y="1709"/>
                  </a:lnTo>
                  <a:lnTo>
                    <a:pt x="5899" y="6338"/>
                  </a:lnTo>
                  <a:lnTo>
                    <a:pt x="1572" y="13142"/>
                  </a:lnTo>
                  <a:lnTo>
                    <a:pt x="0" y="21374"/>
                  </a:lnTo>
                  <a:lnTo>
                    <a:pt x="1572" y="29592"/>
                  </a:lnTo>
                  <a:lnTo>
                    <a:pt x="5899" y="36393"/>
                  </a:lnTo>
                  <a:lnTo>
                    <a:pt x="12397" y="41024"/>
                  </a:lnTo>
                  <a:lnTo>
                    <a:pt x="20485" y="42735"/>
                  </a:lnTo>
                  <a:lnTo>
                    <a:pt x="28698" y="41024"/>
                  </a:lnTo>
                  <a:lnTo>
                    <a:pt x="35499" y="36393"/>
                  </a:lnTo>
                  <a:lnTo>
                    <a:pt x="40133" y="29592"/>
                  </a:lnTo>
                  <a:lnTo>
                    <a:pt x="41846" y="21374"/>
                  </a:lnTo>
                  <a:lnTo>
                    <a:pt x="40133" y="13142"/>
                  </a:lnTo>
                  <a:lnTo>
                    <a:pt x="35499" y="6338"/>
                  </a:lnTo>
                  <a:lnTo>
                    <a:pt x="28698" y="1709"/>
                  </a:lnTo>
                  <a:lnTo>
                    <a:pt x="20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970629" y="2614968"/>
              <a:ext cx="19050" cy="19685"/>
            </a:xfrm>
            <a:custGeom>
              <a:avLst/>
              <a:gdLst/>
              <a:ahLst/>
              <a:cxnLst/>
              <a:rect l="l" t="t" r="r" b="b"/>
              <a:pathLst>
                <a:path w="19050" h="19685">
                  <a:moveTo>
                    <a:pt x="15125" y="0"/>
                  </a:moveTo>
                  <a:lnTo>
                    <a:pt x="4457" y="0"/>
                  </a:lnTo>
                  <a:lnTo>
                    <a:pt x="0" y="4470"/>
                  </a:lnTo>
                  <a:lnTo>
                    <a:pt x="0" y="15151"/>
                  </a:lnTo>
                  <a:lnTo>
                    <a:pt x="4457" y="19596"/>
                  </a:lnTo>
                  <a:lnTo>
                    <a:pt x="9791" y="19596"/>
                  </a:lnTo>
                  <a:lnTo>
                    <a:pt x="15125" y="19596"/>
                  </a:lnTo>
                  <a:lnTo>
                    <a:pt x="18694" y="15151"/>
                  </a:lnTo>
                  <a:lnTo>
                    <a:pt x="18694" y="4470"/>
                  </a:lnTo>
                  <a:lnTo>
                    <a:pt x="15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029379" y="2601620"/>
              <a:ext cx="41910" cy="43180"/>
            </a:xfrm>
            <a:custGeom>
              <a:avLst/>
              <a:gdLst/>
              <a:ahLst/>
              <a:cxnLst/>
              <a:rect l="l" t="t" r="r" b="b"/>
              <a:pathLst>
                <a:path w="41910" h="43180">
                  <a:moveTo>
                    <a:pt x="21374" y="0"/>
                  </a:moveTo>
                  <a:lnTo>
                    <a:pt x="13148" y="1709"/>
                  </a:lnTo>
                  <a:lnTo>
                    <a:pt x="6343" y="6338"/>
                  </a:lnTo>
                  <a:lnTo>
                    <a:pt x="1710" y="13142"/>
                  </a:lnTo>
                  <a:lnTo>
                    <a:pt x="0" y="21374"/>
                  </a:lnTo>
                  <a:lnTo>
                    <a:pt x="1710" y="29592"/>
                  </a:lnTo>
                  <a:lnTo>
                    <a:pt x="6343" y="36393"/>
                  </a:lnTo>
                  <a:lnTo>
                    <a:pt x="13148" y="41024"/>
                  </a:lnTo>
                  <a:lnTo>
                    <a:pt x="21374" y="42735"/>
                  </a:lnTo>
                  <a:lnTo>
                    <a:pt x="29455" y="41024"/>
                  </a:lnTo>
                  <a:lnTo>
                    <a:pt x="35955" y="36393"/>
                  </a:lnTo>
                  <a:lnTo>
                    <a:pt x="40285" y="29592"/>
                  </a:lnTo>
                  <a:lnTo>
                    <a:pt x="41859" y="21374"/>
                  </a:lnTo>
                  <a:lnTo>
                    <a:pt x="40285" y="13142"/>
                  </a:lnTo>
                  <a:lnTo>
                    <a:pt x="35955" y="6338"/>
                  </a:lnTo>
                  <a:lnTo>
                    <a:pt x="29455" y="1709"/>
                  </a:lnTo>
                  <a:lnTo>
                    <a:pt x="213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037406" y="2614968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5" h="19685">
                  <a:moveTo>
                    <a:pt x="15125" y="0"/>
                  </a:moveTo>
                  <a:lnTo>
                    <a:pt x="4444" y="0"/>
                  </a:lnTo>
                  <a:lnTo>
                    <a:pt x="0" y="4470"/>
                  </a:lnTo>
                  <a:lnTo>
                    <a:pt x="0" y="15151"/>
                  </a:lnTo>
                  <a:lnTo>
                    <a:pt x="4444" y="19596"/>
                  </a:lnTo>
                  <a:lnTo>
                    <a:pt x="9778" y="19596"/>
                  </a:lnTo>
                  <a:lnTo>
                    <a:pt x="15125" y="19596"/>
                  </a:lnTo>
                  <a:lnTo>
                    <a:pt x="19583" y="15151"/>
                  </a:lnTo>
                  <a:lnTo>
                    <a:pt x="19583" y="4470"/>
                  </a:lnTo>
                  <a:lnTo>
                    <a:pt x="15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029379" y="253572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21374" y="0"/>
                  </a:moveTo>
                  <a:lnTo>
                    <a:pt x="13148" y="1573"/>
                  </a:lnTo>
                  <a:lnTo>
                    <a:pt x="6343" y="5903"/>
                  </a:lnTo>
                  <a:lnTo>
                    <a:pt x="1710" y="12403"/>
                  </a:lnTo>
                  <a:lnTo>
                    <a:pt x="0" y="20485"/>
                  </a:lnTo>
                  <a:lnTo>
                    <a:pt x="1710" y="28709"/>
                  </a:lnTo>
                  <a:lnTo>
                    <a:pt x="6343" y="35509"/>
                  </a:lnTo>
                  <a:lnTo>
                    <a:pt x="13148" y="40137"/>
                  </a:lnTo>
                  <a:lnTo>
                    <a:pt x="21374" y="41846"/>
                  </a:lnTo>
                  <a:lnTo>
                    <a:pt x="29455" y="40137"/>
                  </a:lnTo>
                  <a:lnTo>
                    <a:pt x="35955" y="35509"/>
                  </a:lnTo>
                  <a:lnTo>
                    <a:pt x="40285" y="28709"/>
                  </a:lnTo>
                  <a:lnTo>
                    <a:pt x="41859" y="20485"/>
                  </a:lnTo>
                  <a:lnTo>
                    <a:pt x="40285" y="12403"/>
                  </a:lnTo>
                  <a:lnTo>
                    <a:pt x="35955" y="5903"/>
                  </a:lnTo>
                  <a:lnTo>
                    <a:pt x="29455" y="1573"/>
                  </a:lnTo>
                  <a:lnTo>
                    <a:pt x="213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037406" y="2549093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5125" y="0"/>
                  </a:moveTo>
                  <a:lnTo>
                    <a:pt x="4444" y="0"/>
                  </a:lnTo>
                  <a:lnTo>
                    <a:pt x="0" y="4470"/>
                  </a:lnTo>
                  <a:lnTo>
                    <a:pt x="0" y="14236"/>
                  </a:lnTo>
                  <a:lnTo>
                    <a:pt x="4444" y="18694"/>
                  </a:lnTo>
                  <a:lnTo>
                    <a:pt x="9778" y="18694"/>
                  </a:lnTo>
                  <a:lnTo>
                    <a:pt x="15125" y="18694"/>
                  </a:lnTo>
                  <a:lnTo>
                    <a:pt x="19583" y="14236"/>
                  </a:lnTo>
                  <a:lnTo>
                    <a:pt x="19583" y="4470"/>
                  </a:lnTo>
                  <a:lnTo>
                    <a:pt x="15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024934" y="2005977"/>
              <a:ext cx="81280" cy="285115"/>
            </a:xfrm>
            <a:custGeom>
              <a:avLst/>
              <a:gdLst/>
              <a:ahLst/>
              <a:cxnLst/>
              <a:rect l="l" t="t" r="r" b="b"/>
              <a:pathLst>
                <a:path w="81279" h="285114">
                  <a:moveTo>
                    <a:pt x="889" y="284911"/>
                  </a:moveTo>
                  <a:lnTo>
                    <a:pt x="62331" y="284911"/>
                  </a:lnTo>
                  <a:lnTo>
                    <a:pt x="69753" y="283367"/>
                  </a:lnTo>
                  <a:lnTo>
                    <a:pt x="75679" y="279236"/>
                  </a:lnTo>
                  <a:lnTo>
                    <a:pt x="79605" y="273269"/>
                  </a:lnTo>
                  <a:lnTo>
                    <a:pt x="81025" y="266217"/>
                  </a:lnTo>
                  <a:lnTo>
                    <a:pt x="81025" y="18707"/>
                  </a:lnTo>
                  <a:lnTo>
                    <a:pt x="79605" y="11272"/>
                  </a:lnTo>
                  <a:lnTo>
                    <a:pt x="75679" y="5343"/>
                  </a:lnTo>
                  <a:lnTo>
                    <a:pt x="69753" y="1419"/>
                  </a:lnTo>
                  <a:lnTo>
                    <a:pt x="62331" y="0"/>
                  </a:lnTo>
                  <a:lnTo>
                    <a:pt x="0" y="0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024934" y="1838617"/>
              <a:ext cx="110489" cy="469265"/>
            </a:xfrm>
            <a:custGeom>
              <a:avLst/>
              <a:gdLst/>
              <a:ahLst/>
              <a:cxnLst/>
              <a:rect l="l" t="t" r="r" b="b"/>
              <a:pathLst>
                <a:path w="110489" h="469264">
                  <a:moveTo>
                    <a:pt x="68541" y="0"/>
                  </a:moveTo>
                  <a:lnTo>
                    <a:pt x="68541" y="70319"/>
                  </a:lnTo>
                  <a:lnTo>
                    <a:pt x="889" y="107721"/>
                  </a:lnTo>
                </a:path>
                <a:path w="110489" h="469264">
                  <a:moveTo>
                    <a:pt x="0" y="469176"/>
                  </a:moveTo>
                  <a:lnTo>
                    <a:pt x="110401" y="46917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" name="object 1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21759" y="2338476"/>
              <a:ext cx="106070" cy="146113"/>
            </a:xfrm>
            <a:prstGeom prst="rect">
              <a:avLst/>
            </a:prstGeom>
          </p:spPr>
        </p:pic>
        <p:sp>
          <p:nvSpPr>
            <p:cNvPr id="188" name="object 188"/>
            <p:cNvSpPr/>
            <p:nvPr/>
          </p:nvSpPr>
          <p:spPr>
            <a:xfrm>
              <a:off x="3026879" y="1966810"/>
              <a:ext cx="553085" cy="370840"/>
            </a:xfrm>
            <a:custGeom>
              <a:avLst/>
              <a:gdLst/>
              <a:ahLst/>
              <a:cxnLst/>
              <a:rect l="l" t="t" r="r" b="b"/>
              <a:pathLst>
                <a:path w="553085" h="370839">
                  <a:moveTo>
                    <a:pt x="544880" y="370370"/>
                  </a:moveTo>
                  <a:lnTo>
                    <a:pt x="522617" y="370370"/>
                  </a:lnTo>
                  <a:lnTo>
                    <a:pt x="522617" y="18707"/>
                  </a:lnTo>
                  <a:lnTo>
                    <a:pt x="552881" y="18707"/>
                  </a:lnTo>
                </a:path>
                <a:path w="553085" h="370839">
                  <a:moveTo>
                    <a:pt x="507492" y="0"/>
                  </a:moveTo>
                  <a:lnTo>
                    <a:pt x="0" y="0"/>
                  </a:lnTo>
                </a:path>
                <a:path w="553085" h="370839">
                  <a:moveTo>
                    <a:pt x="476326" y="359689"/>
                  </a:moveTo>
                  <a:lnTo>
                    <a:pt x="476326" y="11582"/>
                  </a:lnTo>
                  <a:lnTo>
                    <a:pt x="0" y="115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9" name="object 18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50158" y="2413914"/>
              <a:ext cx="87083" cy="81533"/>
            </a:xfrm>
            <a:prstGeom prst="rect">
              <a:avLst/>
            </a:prstGeom>
          </p:spPr>
        </p:pic>
        <p:sp>
          <p:nvSpPr>
            <p:cNvPr id="190" name="object 190"/>
            <p:cNvSpPr/>
            <p:nvPr/>
          </p:nvSpPr>
          <p:spPr>
            <a:xfrm>
              <a:off x="3486289" y="2350884"/>
              <a:ext cx="48260" cy="0"/>
            </a:xfrm>
            <a:custGeom>
              <a:avLst/>
              <a:gdLst/>
              <a:ahLst/>
              <a:cxnLst/>
              <a:rect l="l" t="t" r="r" b="b"/>
              <a:pathLst>
                <a:path w="48260">
                  <a:moveTo>
                    <a:pt x="0" y="0"/>
                  </a:moveTo>
                  <a:lnTo>
                    <a:pt x="4765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1" name="object 19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022663" y="2063813"/>
              <a:ext cx="148056" cy="138556"/>
            </a:xfrm>
            <a:prstGeom prst="rect">
              <a:avLst/>
            </a:prstGeom>
          </p:spPr>
        </p:pic>
        <p:sp>
          <p:nvSpPr>
            <p:cNvPr id="192" name="object 192"/>
            <p:cNvSpPr/>
            <p:nvPr/>
          </p:nvSpPr>
          <p:spPr>
            <a:xfrm>
              <a:off x="3026879" y="2175141"/>
              <a:ext cx="61594" cy="473075"/>
            </a:xfrm>
            <a:custGeom>
              <a:avLst/>
              <a:gdLst/>
              <a:ahLst/>
              <a:cxnLst/>
              <a:rect l="l" t="t" r="r" b="b"/>
              <a:pathLst>
                <a:path w="61594" h="473075">
                  <a:moveTo>
                    <a:pt x="32943" y="0"/>
                  </a:moveTo>
                  <a:lnTo>
                    <a:pt x="32943" y="331216"/>
                  </a:lnTo>
                  <a:lnTo>
                    <a:pt x="1790" y="372173"/>
                  </a:lnTo>
                  <a:lnTo>
                    <a:pt x="27597" y="372173"/>
                  </a:lnTo>
                  <a:lnTo>
                    <a:pt x="61429" y="331216"/>
                  </a:lnTo>
                </a:path>
                <a:path w="61594" h="473075">
                  <a:moveTo>
                    <a:pt x="27597" y="372173"/>
                  </a:moveTo>
                  <a:lnTo>
                    <a:pt x="27597" y="472782"/>
                  </a:lnTo>
                  <a:lnTo>
                    <a:pt x="0" y="4727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202584" y="2111717"/>
              <a:ext cx="59055" cy="30480"/>
            </a:xfrm>
            <a:custGeom>
              <a:avLst/>
              <a:gdLst/>
              <a:ahLst/>
              <a:cxnLst/>
              <a:rect l="l" t="t" r="r" b="b"/>
              <a:pathLst>
                <a:path w="59054" h="30480">
                  <a:moveTo>
                    <a:pt x="58762" y="0"/>
                  </a:moveTo>
                  <a:lnTo>
                    <a:pt x="28486" y="0"/>
                  </a:lnTo>
                  <a:lnTo>
                    <a:pt x="0" y="30276"/>
                  </a:lnTo>
                  <a:lnTo>
                    <a:pt x="30276" y="30276"/>
                  </a:lnTo>
                  <a:lnTo>
                    <a:pt x="5876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202584" y="2079878"/>
              <a:ext cx="300990" cy="361315"/>
            </a:xfrm>
            <a:custGeom>
              <a:avLst/>
              <a:gdLst/>
              <a:ahLst/>
              <a:cxnLst/>
              <a:rect l="l" t="t" r="r" b="b"/>
              <a:pathLst>
                <a:path w="300989" h="361314">
                  <a:moveTo>
                    <a:pt x="30276" y="361276"/>
                  </a:moveTo>
                  <a:lnTo>
                    <a:pt x="30276" y="62115"/>
                  </a:lnTo>
                  <a:lnTo>
                    <a:pt x="0" y="62115"/>
                  </a:lnTo>
                  <a:lnTo>
                    <a:pt x="28486" y="31838"/>
                  </a:lnTo>
                  <a:lnTo>
                    <a:pt x="58762" y="31838"/>
                  </a:lnTo>
                  <a:lnTo>
                    <a:pt x="30276" y="62115"/>
                  </a:lnTo>
                </a:path>
                <a:path w="300989" h="361314">
                  <a:moveTo>
                    <a:pt x="27292" y="35623"/>
                  </a:moveTo>
                  <a:lnTo>
                    <a:pt x="27292" y="0"/>
                  </a:lnTo>
                  <a:lnTo>
                    <a:pt x="30062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5" name="object 19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83292" y="2132419"/>
              <a:ext cx="34709" cy="16916"/>
            </a:xfrm>
            <a:prstGeom prst="rect">
              <a:avLst/>
            </a:prstGeom>
          </p:spPr>
        </p:pic>
        <p:sp>
          <p:nvSpPr>
            <p:cNvPr id="196" name="object 196"/>
            <p:cNvSpPr/>
            <p:nvPr/>
          </p:nvSpPr>
          <p:spPr>
            <a:xfrm>
              <a:off x="3283292" y="2132418"/>
              <a:ext cx="34925" cy="17145"/>
            </a:xfrm>
            <a:custGeom>
              <a:avLst/>
              <a:gdLst/>
              <a:ahLst/>
              <a:cxnLst/>
              <a:rect l="l" t="t" r="r" b="b"/>
              <a:pathLst>
                <a:path w="34925" h="17144">
                  <a:moveTo>
                    <a:pt x="25819" y="16916"/>
                  </a:moveTo>
                  <a:lnTo>
                    <a:pt x="31165" y="16916"/>
                  </a:lnTo>
                  <a:lnTo>
                    <a:pt x="34721" y="13360"/>
                  </a:lnTo>
                  <a:lnTo>
                    <a:pt x="34721" y="8889"/>
                  </a:lnTo>
                  <a:lnTo>
                    <a:pt x="34721" y="3555"/>
                  </a:lnTo>
                  <a:lnTo>
                    <a:pt x="31165" y="0"/>
                  </a:lnTo>
                  <a:lnTo>
                    <a:pt x="25819" y="0"/>
                  </a:lnTo>
                  <a:lnTo>
                    <a:pt x="8902" y="0"/>
                  </a:lnTo>
                  <a:lnTo>
                    <a:pt x="3568" y="0"/>
                  </a:lnTo>
                  <a:lnTo>
                    <a:pt x="0" y="3555"/>
                  </a:lnTo>
                  <a:lnTo>
                    <a:pt x="0" y="8889"/>
                  </a:lnTo>
                  <a:lnTo>
                    <a:pt x="0" y="13360"/>
                  </a:lnTo>
                  <a:lnTo>
                    <a:pt x="3568" y="16916"/>
                  </a:lnTo>
                  <a:lnTo>
                    <a:pt x="8902" y="16916"/>
                  </a:lnTo>
                  <a:lnTo>
                    <a:pt x="25819" y="169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7" name="object 19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83292" y="2204530"/>
              <a:ext cx="34709" cy="16014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3283292" y="2204529"/>
              <a:ext cx="34925" cy="16510"/>
            </a:xfrm>
            <a:custGeom>
              <a:avLst/>
              <a:gdLst/>
              <a:ahLst/>
              <a:cxnLst/>
              <a:rect l="l" t="t" r="r" b="b"/>
              <a:pathLst>
                <a:path w="34925" h="16510">
                  <a:moveTo>
                    <a:pt x="25819" y="16014"/>
                  </a:moveTo>
                  <a:lnTo>
                    <a:pt x="31165" y="16014"/>
                  </a:lnTo>
                  <a:lnTo>
                    <a:pt x="34721" y="12458"/>
                  </a:lnTo>
                  <a:lnTo>
                    <a:pt x="34721" y="8000"/>
                  </a:lnTo>
                  <a:lnTo>
                    <a:pt x="34721" y="3568"/>
                  </a:lnTo>
                  <a:lnTo>
                    <a:pt x="31165" y="0"/>
                  </a:lnTo>
                  <a:lnTo>
                    <a:pt x="25819" y="0"/>
                  </a:lnTo>
                  <a:lnTo>
                    <a:pt x="8902" y="0"/>
                  </a:lnTo>
                  <a:lnTo>
                    <a:pt x="3568" y="0"/>
                  </a:lnTo>
                  <a:lnTo>
                    <a:pt x="0" y="3568"/>
                  </a:lnTo>
                  <a:lnTo>
                    <a:pt x="0" y="8000"/>
                  </a:lnTo>
                  <a:lnTo>
                    <a:pt x="0" y="12458"/>
                  </a:lnTo>
                  <a:lnTo>
                    <a:pt x="3568" y="16014"/>
                  </a:lnTo>
                  <a:lnTo>
                    <a:pt x="8902" y="16014"/>
                  </a:lnTo>
                  <a:lnTo>
                    <a:pt x="25819" y="160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83292" y="2484106"/>
              <a:ext cx="34709" cy="16916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3283292" y="2484107"/>
              <a:ext cx="34925" cy="17145"/>
            </a:xfrm>
            <a:custGeom>
              <a:avLst/>
              <a:gdLst/>
              <a:ahLst/>
              <a:cxnLst/>
              <a:rect l="l" t="t" r="r" b="b"/>
              <a:pathLst>
                <a:path w="34925" h="17144">
                  <a:moveTo>
                    <a:pt x="25819" y="16916"/>
                  </a:moveTo>
                  <a:lnTo>
                    <a:pt x="31165" y="16916"/>
                  </a:lnTo>
                  <a:lnTo>
                    <a:pt x="34721" y="13360"/>
                  </a:lnTo>
                  <a:lnTo>
                    <a:pt x="34721" y="8889"/>
                  </a:lnTo>
                  <a:lnTo>
                    <a:pt x="34721" y="4432"/>
                  </a:lnTo>
                  <a:lnTo>
                    <a:pt x="31165" y="0"/>
                  </a:lnTo>
                  <a:lnTo>
                    <a:pt x="25819" y="0"/>
                  </a:lnTo>
                  <a:lnTo>
                    <a:pt x="8902" y="0"/>
                  </a:lnTo>
                  <a:lnTo>
                    <a:pt x="3568" y="0"/>
                  </a:lnTo>
                  <a:lnTo>
                    <a:pt x="0" y="4432"/>
                  </a:lnTo>
                  <a:lnTo>
                    <a:pt x="0" y="8889"/>
                  </a:lnTo>
                  <a:lnTo>
                    <a:pt x="0" y="13360"/>
                  </a:lnTo>
                  <a:lnTo>
                    <a:pt x="3568" y="16916"/>
                  </a:lnTo>
                  <a:lnTo>
                    <a:pt x="8902" y="16916"/>
                  </a:lnTo>
                  <a:lnTo>
                    <a:pt x="25819" y="169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83292" y="2555316"/>
              <a:ext cx="34709" cy="16929"/>
            </a:xfrm>
            <a:prstGeom prst="rect">
              <a:avLst/>
            </a:prstGeom>
          </p:spPr>
        </p:pic>
        <p:sp>
          <p:nvSpPr>
            <p:cNvPr id="202" name="object 202"/>
            <p:cNvSpPr/>
            <p:nvPr/>
          </p:nvSpPr>
          <p:spPr>
            <a:xfrm>
              <a:off x="3283292" y="2555316"/>
              <a:ext cx="34925" cy="17145"/>
            </a:xfrm>
            <a:custGeom>
              <a:avLst/>
              <a:gdLst/>
              <a:ahLst/>
              <a:cxnLst/>
              <a:rect l="l" t="t" r="r" b="b"/>
              <a:pathLst>
                <a:path w="34925" h="17144">
                  <a:moveTo>
                    <a:pt x="25819" y="16929"/>
                  </a:moveTo>
                  <a:lnTo>
                    <a:pt x="31165" y="16929"/>
                  </a:lnTo>
                  <a:lnTo>
                    <a:pt x="34721" y="12471"/>
                  </a:lnTo>
                  <a:lnTo>
                    <a:pt x="34721" y="8013"/>
                  </a:lnTo>
                  <a:lnTo>
                    <a:pt x="34721" y="3568"/>
                  </a:lnTo>
                  <a:lnTo>
                    <a:pt x="31165" y="0"/>
                  </a:lnTo>
                  <a:lnTo>
                    <a:pt x="25819" y="0"/>
                  </a:lnTo>
                  <a:lnTo>
                    <a:pt x="8902" y="0"/>
                  </a:lnTo>
                  <a:lnTo>
                    <a:pt x="3568" y="0"/>
                  </a:lnTo>
                  <a:lnTo>
                    <a:pt x="0" y="3568"/>
                  </a:lnTo>
                  <a:lnTo>
                    <a:pt x="0" y="8013"/>
                  </a:lnTo>
                  <a:lnTo>
                    <a:pt x="0" y="12471"/>
                  </a:lnTo>
                  <a:lnTo>
                    <a:pt x="3568" y="16929"/>
                  </a:lnTo>
                  <a:lnTo>
                    <a:pt x="8902" y="16929"/>
                  </a:lnTo>
                  <a:lnTo>
                    <a:pt x="25819" y="1692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373221" y="212529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4">
                  <a:moveTo>
                    <a:pt x="22263" y="0"/>
                  </a:moveTo>
                  <a:lnTo>
                    <a:pt x="6223" y="0"/>
                  </a:lnTo>
                  <a:lnTo>
                    <a:pt x="0" y="7124"/>
                  </a:lnTo>
                  <a:lnTo>
                    <a:pt x="0" y="23152"/>
                  </a:lnTo>
                  <a:lnTo>
                    <a:pt x="6223" y="29362"/>
                  </a:lnTo>
                  <a:lnTo>
                    <a:pt x="14236" y="29362"/>
                  </a:lnTo>
                  <a:lnTo>
                    <a:pt x="22263" y="29362"/>
                  </a:lnTo>
                  <a:lnTo>
                    <a:pt x="29375" y="23152"/>
                  </a:lnTo>
                  <a:lnTo>
                    <a:pt x="29375" y="7124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373221" y="2125294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4">
                  <a:moveTo>
                    <a:pt x="14236" y="29362"/>
                  </a:moveTo>
                  <a:lnTo>
                    <a:pt x="22263" y="29362"/>
                  </a:lnTo>
                  <a:lnTo>
                    <a:pt x="29375" y="23152"/>
                  </a:lnTo>
                  <a:lnTo>
                    <a:pt x="29375" y="15125"/>
                  </a:lnTo>
                  <a:lnTo>
                    <a:pt x="29375" y="7124"/>
                  </a:lnTo>
                  <a:lnTo>
                    <a:pt x="22263" y="0"/>
                  </a:lnTo>
                  <a:lnTo>
                    <a:pt x="14236" y="0"/>
                  </a:lnTo>
                  <a:lnTo>
                    <a:pt x="6223" y="0"/>
                  </a:lnTo>
                  <a:lnTo>
                    <a:pt x="0" y="7124"/>
                  </a:lnTo>
                  <a:lnTo>
                    <a:pt x="0" y="15125"/>
                  </a:lnTo>
                  <a:lnTo>
                    <a:pt x="0" y="23152"/>
                  </a:lnTo>
                  <a:lnTo>
                    <a:pt x="6223" y="29362"/>
                  </a:lnTo>
                  <a:lnTo>
                    <a:pt x="14236" y="293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373221" y="2197404"/>
              <a:ext cx="29845" cy="28575"/>
            </a:xfrm>
            <a:custGeom>
              <a:avLst/>
              <a:gdLst/>
              <a:ahLst/>
              <a:cxnLst/>
              <a:rect l="l" t="t" r="r" b="b"/>
              <a:pathLst>
                <a:path w="29845" h="28575">
                  <a:moveTo>
                    <a:pt x="22263" y="0"/>
                  </a:moveTo>
                  <a:lnTo>
                    <a:pt x="6223" y="0"/>
                  </a:lnTo>
                  <a:lnTo>
                    <a:pt x="0" y="6235"/>
                  </a:lnTo>
                  <a:lnTo>
                    <a:pt x="0" y="22263"/>
                  </a:lnTo>
                  <a:lnTo>
                    <a:pt x="6223" y="28498"/>
                  </a:lnTo>
                  <a:lnTo>
                    <a:pt x="14236" y="28498"/>
                  </a:lnTo>
                  <a:lnTo>
                    <a:pt x="22263" y="28498"/>
                  </a:lnTo>
                  <a:lnTo>
                    <a:pt x="29375" y="22263"/>
                  </a:lnTo>
                  <a:lnTo>
                    <a:pt x="29375" y="6235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373221" y="2197404"/>
              <a:ext cx="29845" cy="28575"/>
            </a:xfrm>
            <a:custGeom>
              <a:avLst/>
              <a:gdLst/>
              <a:ahLst/>
              <a:cxnLst/>
              <a:rect l="l" t="t" r="r" b="b"/>
              <a:pathLst>
                <a:path w="29845" h="28575">
                  <a:moveTo>
                    <a:pt x="14236" y="28498"/>
                  </a:moveTo>
                  <a:lnTo>
                    <a:pt x="22263" y="28498"/>
                  </a:lnTo>
                  <a:lnTo>
                    <a:pt x="29375" y="22263"/>
                  </a:lnTo>
                  <a:lnTo>
                    <a:pt x="29375" y="14236"/>
                  </a:lnTo>
                  <a:lnTo>
                    <a:pt x="29375" y="6235"/>
                  </a:lnTo>
                  <a:lnTo>
                    <a:pt x="22263" y="0"/>
                  </a:lnTo>
                  <a:lnTo>
                    <a:pt x="14236" y="0"/>
                  </a:lnTo>
                  <a:lnTo>
                    <a:pt x="6223" y="0"/>
                  </a:lnTo>
                  <a:lnTo>
                    <a:pt x="0" y="6235"/>
                  </a:lnTo>
                  <a:lnTo>
                    <a:pt x="0" y="14236"/>
                  </a:lnTo>
                  <a:lnTo>
                    <a:pt x="0" y="22263"/>
                  </a:lnTo>
                  <a:lnTo>
                    <a:pt x="6223" y="28498"/>
                  </a:lnTo>
                  <a:lnTo>
                    <a:pt x="14236" y="2849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369957" y="2480995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12471" y="0"/>
                  </a:moveTo>
                  <a:lnTo>
                    <a:pt x="4457" y="0"/>
                  </a:lnTo>
                  <a:lnTo>
                    <a:pt x="0" y="4432"/>
                  </a:lnTo>
                  <a:lnTo>
                    <a:pt x="0" y="12458"/>
                  </a:lnTo>
                  <a:lnTo>
                    <a:pt x="2666" y="15138"/>
                  </a:lnTo>
                  <a:lnTo>
                    <a:pt x="5346" y="16001"/>
                  </a:lnTo>
                  <a:lnTo>
                    <a:pt x="1247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369957" y="2480995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12471" y="0"/>
                  </a:moveTo>
                  <a:lnTo>
                    <a:pt x="8902" y="0"/>
                  </a:lnTo>
                  <a:lnTo>
                    <a:pt x="4457" y="0"/>
                  </a:lnTo>
                  <a:lnTo>
                    <a:pt x="0" y="4432"/>
                  </a:lnTo>
                  <a:lnTo>
                    <a:pt x="0" y="8902"/>
                  </a:lnTo>
                  <a:lnTo>
                    <a:pt x="0" y="12458"/>
                  </a:lnTo>
                  <a:lnTo>
                    <a:pt x="2666" y="15138"/>
                  </a:lnTo>
                  <a:lnTo>
                    <a:pt x="5346" y="16001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398443" y="2482710"/>
              <a:ext cx="12700" cy="17145"/>
            </a:xfrm>
            <a:custGeom>
              <a:avLst/>
              <a:gdLst/>
              <a:ahLst/>
              <a:cxnLst/>
              <a:rect l="l" t="t" r="r" b="b"/>
              <a:pathLst>
                <a:path w="12700" h="17144">
                  <a:moveTo>
                    <a:pt x="8902" y="0"/>
                  </a:moveTo>
                  <a:lnTo>
                    <a:pt x="0" y="0"/>
                  </a:lnTo>
                  <a:lnTo>
                    <a:pt x="4457" y="16929"/>
                  </a:lnTo>
                  <a:lnTo>
                    <a:pt x="8902" y="16929"/>
                  </a:lnTo>
                  <a:lnTo>
                    <a:pt x="12471" y="13373"/>
                  </a:lnTo>
                  <a:lnTo>
                    <a:pt x="12471" y="4445"/>
                  </a:lnTo>
                  <a:lnTo>
                    <a:pt x="890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398443" y="2482710"/>
              <a:ext cx="12700" cy="17145"/>
            </a:xfrm>
            <a:custGeom>
              <a:avLst/>
              <a:gdLst/>
              <a:ahLst/>
              <a:cxnLst/>
              <a:rect l="l" t="t" r="r" b="b"/>
              <a:pathLst>
                <a:path w="12700" h="17144">
                  <a:moveTo>
                    <a:pt x="4457" y="16929"/>
                  </a:moveTo>
                  <a:lnTo>
                    <a:pt x="8902" y="16929"/>
                  </a:lnTo>
                  <a:lnTo>
                    <a:pt x="12471" y="13373"/>
                  </a:lnTo>
                  <a:lnTo>
                    <a:pt x="12471" y="8915"/>
                  </a:lnTo>
                  <a:lnTo>
                    <a:pt x="12471" y="4445"/>
                  </a:lnTo>
                  <a:lnTo>
                    <a:pt x="8902" y="0"/>
                  </a:lnTo>
                  <a:lnTo>
                    <a:pt x="4457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379444" y="248230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8694" y="0"/>
                  </a:moveTo>
                  <a:lnTo>
                    <a:pt x="5346" y="0"/>
                  </a:lnTo>
                  <a:lnTo>
                    <a:pt x="0" y="6235"/>
                  </a:lnTo>
                  <a:lnTo>
                    <a:pt x="0" y="19596"/>
                  </a:lnTo>
                  <a:lnTo>
                    <a:pt x="5346" y="24942"/>
                  </a:lnTo>
                  <a:lnTo>
                    <a:pt x="12471" y="24942"/>
                  </a:lnTo>
                  <a:lnTo>
                    <a:pt x="18694" y="24942"/>
                  </a:lnTo>
                  <a:lnTo>
                    <a:pt x="24930" y="19596"/>
                  </a:lnTo>
                  <a:lnTo>
                    <a:pt x="24930" y="6235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79444" y="248230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471" y="24942"/>
                  </a:moveTo>
                  <a:lnTo>
                    <a:pt x="18694" y="24942"/>
                  </a:lnTo>
                  <a:lnTo>
                    <a:pt x="24930" y="19596"/>
                  </a:lnTo>
                  <a:lnTo>
                    <a:pt x="24930" y="12496"/>
                  </a:lnTo>
                  <a:lnTo>
                    <a:pt x="24930" y="6235"/>
                  </a:lnTo>
                  <a:lnTo>
                    <a:pt x="18694" y="0"/>
                  </a:lnTo>
                  <a:lnTo>
                    <a:pt x="12471" y="0"/>
                  </a:lnTo>
                  <a:lnTo>
                    <a:pt x="5346" y="0"/>
                  </a:lnTo>
                  <a:lnTo>
                    <a:pt x="0" y="6235"/>
                  </a:lnTo>
                  <a:lnTo>
                    <a:pt x="0" y="12496"/>
                  </a:lnTo>
                  <a:lnTo>
                    <a:pt x="0" y="19596"/>
                  </a:lnTo>
                  <a:lnTo>
                    <a:pt x="5346" y="24942"/>
                  </a:lnTo>
                  <a:lnTo>
                    <a:pt x="12471" y="249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73221" y="2555760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12458" y="0"/>
                  </a:moveTo>
                  <a:lnTo>
                    <a:pt x="4457" y="0"/>
                  </a:lnTo>
                  <a:lnTo>
                    <a:pt x="0" y="3581"/>
                  </a:lnTo>
                  <a:lnTo>
                    <a:pt x="0" y="11582"/>
                  </a:lnTo>
                  <a:lnTo>
                    <a:pt x="2666" y="15151"/>
                  </a:lnTo>
                  <a:lnTo>
                    <a:pt x="5334" y="16052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73221" y="2555760"/>
              <a:ext cx="12700" cy="16510"/>
            </a:xfrm>
            <a:custGeom>
              <a:avLst/>
              <a:gdLst/>
              <a:ahLst/>
              <a:cxnLst/>
              <a:rect l="l" t="t" r="r" b="b"/>
              <a:pathLst>
                <a:path w="12700" h="16510">
                  <a:moveTo>
                    <a:pt x="12458" y="0"/>
                  </a:moveTo>
                  <a:lnTo>
                    <a:pt x="8889" y="0"/>
                  </a:lnTo>
                  <a:lnTo>
                    <a:pt x="4457" y="0"/>
                  </a:lnTo>
                  <a:lnTo>
                    <a:pt x="0" y="3581"/>
                  </a:lnTo>
                  <a:lnTo>
                    <a:pt x="0" y="8026"/>
                  </a:lnTo>
                  <a:lnTo>
                    <a:pt x="0" y="11582"/>
                  </a:lnTo>
                  <a:lnTo>
                    <a:pt x="2666" y="15151"/>
                  </a:lnTo>
                  <a:lnTo>
                    <a:pt x="5334" y="160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398443" y="2555316"/>
              <a:ext cx="12700" cy="17145"/>
            </a:xfrm>
            <a:custGeom>
              <a:avLst/>
              <a:gdLst/>
              <a:ahLst/>
              <a:cxnLst/>
              <a:rect l="l" t="t" r="r" b="b"/>
              <a:pathLst>
                <a:path w="12700" h="17144">
                  <a:moveTo>
                    <a:pt x="8902" y="0"/>
                  </a:moveTo>
                  <a:lnTo>
                    <a:pt x="0" y="0"/>
                  </a:lnTo>
                  <a:lnTo>
                    <a:pt x="4457" y="16929"/>
                  </a:lnTo>
                  <a:lnTo>
                    <a:pt x="8902" y="16929"/>
                  </a:lnTo>
                  <a:lnTo>
                    <a:pt x="12471" y="12484"/>
                  </a:lnTo>
                  <a:lnTo>
                    <a:pt x="12471" y="3581"/>
                  </a:lnTo>
                  <a:lnTo>
                    <a:pt x="890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398443" y="2555316"/>
              <a:ext cx="12700" cy="17145"/>
            </a:xfrm>
            <a:custGeom>
              <a:avLst/>
              <a:gdLst/>
              <a:ahLst/>
              <a:cxnLst/>
              <a:rect l="l" t="t" r="r" b="b"/>
              <a:pathLst>
                <a:path w="12700" h="17144">
                  <a:moveTo>
                    <a:pt x="4457" y="16929"/>
                  </a:moveTo>
                  <a:lnTo>
                    <a:pt x="8902" y="16929"/>
                  </a:lnTo>
                  <a:lnTo>
                    <a:pt x="12471" y="12484"/>
                  </a:lnTo>
                  <a:lnTo>
                    <a:pt x="12471" y="8026"/>
                  </a:lnTo>
                  <a:lnTo>
                    <a:pt x="12471" y="3581"/>
                  </a:lnTo>
                  <a:lnTo>
                    <a:pt x="8902" y="0"/>
                  </a:lnTo>
                  <a:lnTo>
                    <a:pt x="4457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379444" y="255442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8694" y="0"/>
                  </a:moveTo>
                  <a:lnTo>
                    <a:pt x="5346" y="0"/>
                  </a:lnTo>
                  <a:lnTo>
                    <a:pt x="0" y="5346"/>
                  </a:lnTo>
                  <a:lnTo>
                    <a:pt x="0" y="18707"/>
                  </a:lnTo>
                  <a:lnTo>
                    <a:pt x="5346" y="24942"/>
                  </a:lnTo>
                  <a:lnTo>
                    <a:pt x="12471" y="24942"/>
                  </a:lnTo>
                  <a:lnTo>
                    <a:pt x="18694" y="24942"/>
                  </a:lnTo>
                  <a:lnTo>
                    <a:pt x="24930" y="18707"/>
                  </a:lnTo>
                  <a:lnTo>
                    <a:pt x="24930" y="5346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203155" y="1978393"/>
              <a:ext cx="300990" cy="601345"/>
            </a:xfrm>
            <a:custGeom>
              <a:avLst/>
              <a:gdLst/>
              <a:ahLst/>
              <a:cxnLst/>
              <a:rect l="l" t="t" r="r" b="b"/>
              <a:pathLst>
                <a:path w="300989" h="601344">
                  <a:moveTo>
                    <a:pt x="188760" y="600976"/>
                  </a:moveTo>
                  <a:lnTo>
                    <a:pt x="194983" y="600976"/>
                  </a:lnTo>
                  <a:lnTo>
                    <a:pt x="201218" y="594741"/>
                  </a:lnTo>
                  <a:lnTo>
                    <a:pt x="201218" y="588492"/>
                  </a:lnTo>
                  <a:lnTo>
                    <a:pt x="201218" y="581380"/>
                  </a:lnTo>
                  <a:lnTo>
                    <a:pt x="194983" y="576033"/>
                  </a:lnTo>
                  <a:lnTo>
                    <a:pt x="188760" y="576033"/>
                  </a:lnTo>
                  <a:lnTo>
                    <a:pt x="181635" y="576033"/>
                  </a:lnTo>
                  <a:lnTo>
                    <a:pt x="176288" y="581380"/>
                  </a:lnTo>
                  <a:lnTo>
                    <a:pt x="176288" y="588492"/>
                  </a:lnTo>
                  <a:lnTo>
                    <a:pt x="176288" y="594741"/>
                  </a:lnTo>
                  <a:lnTo>
                    <a:pt x="181635" y="600976"/>
                  </a:lnTo>
                  <a:lnTo>
                    <a:pt x="188760" y="600976"/>
                  </a:lnTo>
                  <a:close/>
                </a:path>
                <a:path w="300989" h="601344">
                  <a:moveTo>
                    <a:pt x="300939" y="90804"/>
                  </a:moveTo>
                  <a:lnTo>
                    <a:pt x="40068" y="90804"/>
                  </a:lnTo>
                  <a:lnTo>
                    <a:pt x="26720" y="101485"/>
                  </a:lnTo>
                </a:path>
                <a:path w="300989" h="601344">
                  <a:moveTo>
                    <a:pt x="170954" y="0"/>
                  </a:moveTo>
                  <a:lnTo>
                    <a:pt x="170954" y="89903"/>
                  </a:lnTo>
                </a:path>
                <a:path w="300989" h="601344">
                  <a:moveTo>
                    <a:pt x="221691" y="0"/>
                  </a:moveTo>
                  <a:lnTo>
                    <a:pt x="221691" y="89903"/>
                  </a:lnTo>
                </a:path>
                <a:path w="300989" h="601344">
                  <a:moveTo>
                    <a:pt x="170954" y="294678"/>
                  </a:moveTo>
                  <a:lnTo>
                    <a:pt x="170954" y="446049"/>
                  </a:lnTo>
                  <a:lnTo>
                    <a:pt x="51650" y="446049"/>
                  </a:lnTo>
                  <a:lnTo>
                    <a:pt x="48971" y="442480"/>
                  </a:lnTo>
                  <a:lnTo>
                    <a:pt x="0" y="501230"/>
                  </a:lnTo>
                </a:path>
                <a:path w="300989" h="601344">
                  <a:moveTo>
                    <a:pt x="221691" y="294678"/>
                  </a:moveTo>
                  <a:lnTo>
                    <a:pt x="221691" y="446049"/>
                  </a:lnTo>
                  <a:lnTo>
                    <a:pt x="266217" y="446049"/>
                  </a:lnTo>
                </a:path>
                <a:path w="300989" h="601344">
                  <a:moveTo>
                    <a:pt x="28511" y="294678"/>
                  </a:moveTo>
                  <a:lnTo>
                    <a:pt x="300050" y="2946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207029" y="2453779"/>
              <a:ext cx="10160" cy="37465"/>
            </a:xfrm>
            <a:custGeom>
              <a:avLst/>
              <a:gdLst/>
              <a:ahLst/>
              <a:cxnLst/>
              <a:rect l="l" t="t" r="r" b="b"/>
              <a:pathLst>
                <a:path w="10160" h="37464">
                  <a:moveTo>
                    <a:pt x="7124" y="0"/>
                  </a:moveTo>
                  <a:lnTo>
                    <a:pt x="2679" y="0"/>
                  </a:lnTo>
                  <a:lnTo>
                    <a:pt x="0" y="8039"/>
                  </a:lnTo>
                  <a:lnTo>
                    <a:pt x="0" y="28511"/>
                  </a:lnTo>
                  <a:lnTo>
                    <a:pt x="2679" y="37401"/>
                  </a:lnTo>
                  <a:lnTo>
                    <a:pt x="7124" y="37401"/>
                  </a:lnTo>
                  <a:lnTo>
                    <a:pt x="8902" y="33820"/>
                  </a:lnTo>
                  <a:lnTo>
                    <a:pt x="9791" y="30264"/>
                  </a:lnTo>
                  <a:lnTo>
                    <a:pt x="9791" y="7150"/>
                  </a:lnTo>
                  <a:lnTo>
                    <a:pt x="8902" y="2679"/>
                  </a:lnTo>
                  <a:lnTo>
                    <a:pt x="712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207029" y="2453779"/>
              <a:ext cx="10160" cy="37465"/>
            </a:xfrm>
            <a:custGeom>
              <a:avLst/>
              <a:gdLst/>
              <a:ahLst/>
              <a:cxnLst/>
              <a:rect l="l" t="t" r="r" b="b"/>
              <a:pathLst>
                <a:path w="10160" h="37464">
                  <a:moveTo>
                    <a:pt x="9791" y="7150"/>
                  </a:moveTo>
                  <a:lnTo>
                    <a:pt x="8902" y="2679"/>
                  </a:lnTo>
                  <a:lnTo>
                    <a:pt x="7124" y="0"/>
                  </a:lnTo>
                  <a:lnTo>
                    <a:pt x="5346" y="0"/>
                  </a:lnTo>
                  <a:lnTo>
                    <a:pt x="2679" y="0"/>
                  </a:lnTo>
                  <a:lnTo>
                    <a:pt x="0" y="8039"/>
                  </a:lnTo>
                  <a:lnTo>
                    <a:pt x="0" y="18745"/>
                  </a:lnTo>
                  <a:lnTo>
                    <a:pt x="0" y="28511"/>
                  </a:lnTo>
                  <a:lnTo>
                    <a:pt x="2679" y="37401"/>
                  </a:lnTo>
                  <a:lnTo>
                    <a:pt x="5346" y="37401"/>
                  </a:lnTo>
                  <a:lnTo>
                    <a:pt x="7124" y="37401"/>
                  </a:lnTo>
                  <a:lnTo>
                    <a:pt x="8902" y="33820"/>
                  </a:lnTo>
                  <a:lnTo>
                    <a:pt x="9791" y="302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210293" y="2486774"/>
              <a:ext cx="12700" cy="22860"/>
            </a:xfrm>
            <a:custGeom>
              <a:avLst/>
              <a:gdLst/>
              <a:ahLst/>
              <a:cxnLst/>
              <a:rect l="l" t="t" r="r" b="b"/>
              <a:pathLst>
                <a:path w="12700" h="22860">
                  <a:moveTo>
                    <a:pt x="12458" y="0"/>
                  </a:moveTo>
                  <a:lnTo>
                    <a:pt x="876" y="0"/>
                  </a:lnTo>
                  <a:lnTo>
                    <a:pt x="0" y="5346"/>
                  </a:lnTo>
                  <a:lnTo>
                    <a:pt x="0" y="17792"/>
                  </a:lnTo>
                  <a:lnTo>
                    <a:pt x="876" y="22250"/>
                  </a:lnTo>
                  <a:lnTo>
                    <a:pt x="12458" y="22250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210293" y="2486774"/>
              <a:ext cx="12700" cy="22860"/>
            </a:xfrm>
            <a:custGeom>
              <a:avLst/>
              <a:gdLst/>
              <a:ahLst/>
              <a:cxnLst/>
              <a:rect l="l" t="t" r="r" b="b"/>
              <a:pathLst>
                <a:path w="12700" h="22860">
                  <a:moveTo>
                    <a:pt x="12458" y="0"/>
                  </a:moveTo>
                  <a:lnTo>
                    <a:pt x="2667" y="0"/>
                  </a:lnTo>
                  <a:lnTo>
                    <a:pt x="876" y="0"/>
                  </a:lnTo>
                  <a:lnTo>
                    <a:pt x="0" y="5346"/>
                  </a:lnTo>
                  <a:lnTo>
                    <a:pt x="0" y="11595"/>
                  </a:lnTo>
                  <a:lnTo>
                    <a:pt x="0" y="17792"/>
                  </a:lnTo>
                  <a:lnTo>
                    <a:pt x="876" y="22250"/>
                  </a:lnTo>
                  <a:lnTo>
                    <a:pt x="2667" y="22250"/>
                  </a:lnTo>
                  <a:lnTo>
                    <a:pt x="12458" y="222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220085" y="2486774"/>
              <a:ext cx="5715" cy="22860"/>
            </a:xfrm>
            <a:custGeom>
              <a:avLst/>
              <a:gdLst/>
              <a:ahLst/>
              <a:cxnLst/>
              <a:rect l="l" t="t" r="r" b="b"/>
              <a:pathLst>
                <a:path w="5714" h="22860">
                  <a:moveTo>
                    <a:pt x="4444" y="0"/>
                  </a:moveTo>
                  <a:lnTo>
                    <a:pt x="888" y="0"/>
                  </a:lnTo>
                  <a:lnTo>
                    <a:pt x="0" y="5346"/>
                  </a:lnTo>
                  <a:lnTo>
                    <a:pt x="0" y="17792"/>
                  </a:lnTo>
                  <a:lnTo>
                    <a:pt x="888" y="22250"/>
                  </a:lnTo>
                  <a:lnTo>
                    <a:pt x="2666" y="22250"/>
                  </a:lnTo>
                  <a:lnTo>
                    <a:pt x="4444" y="22250"/>
                  </a:lnTo>
                  <a:lnTo>
                    <a:pt x="5346" y="17792"/>
                  </a:lnTo>
                  <a:lnTo>
                    <a:pt x="5346" y="5346"/>
                  </a:lnTo>
                  <a:lnTo>
                    <a:pt x="44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027667" y="2424442"/>
              <a:ext cx="1537335" cy="518795"/>
            </a:xfrm>
            <a:custGeom>
              <a:avLst/>
              <a:gdLst/>
              <a:ahLst/>
              <a:cxnLst/>
              <a:rect l="l" t="t" r="r" b="b"/>
              <a:pathLst>
                <a:path w="1537335" h="518794">
                  <a:moveTo>
                    <a:pt x="195084" y="84582"/>
                  </a:moveTo>
                  <a:lnTo>
                    <a:pt x="196862" y="84582"/>
                  </a:lnTo>
                  <a:lnTo>
                    <a:pt x="197764" y="80124"/>
                  </a:lnTo>
                  <a:lnTo>
                    <a:pt x="197764" y="73926"/>
                  </a:lnTo>
                  <a:lnTo>
                    <a:pt x="197764" y="67678"/>
                  </a:lnTo>
                  <a:lnTo>
                    <a:pt x="196862" y="62331"/>
                  </a:lnTo>
                  <a:lnTo>
                    <a:pt x="195084" y="62331"/>
                  </a:lnTo>
                  <a:lnTo>
                    <a:pt x="193306" y="62331"/>
                  </a:lnTo>
                  <a:lnTo>
                    <a:pt x="192417" y="67678"/>
                  </a:lnTo>
                  <a:lnTo>
                    <a:pt x="192417" y="73926"/>
                  </a:lnTo>
                  <a:lnTo>
                    <a:pt x="192417" y="80124"/>
                  </a:lnTo>
                  <a:lnTo>
                    <a:pt x="193306" y="84582"/>
                  </a:lnTo>
                  <a:lnTo>
                    <a:pt x="195084" y="84582"/>
                  </a:lnTo>
                  <a:close/>
                </a:path>
                <a:path w="1537335" h="518794">
                  <a:moveTo>
                    <a:pt x="0" y="250202"/>
                  </a:moveTo>
                  <a:lnTo>
                    <a:pt x="17919" y="250202"/>
                  </a:lnTo>
                  <a:lnTo>
                    <a:pt x="30378" y="236829"/>
                  </a:lnTo>
                  <a:lnTo>
                    <a:pt x="73101" y="236829"/>
                  </a:lnTo>
                  <a:lnTo>
                    <a:pt x="84670" y="225259"/>
                  </a:lnTo>
                  <a:lnTo>
                    <a:pt x="506704" y="225259"/>
                  </a:lnTo>
                </a:path>
                <a:path w="1537335" h="518794">
                  <a:moveTo>
                    <a:pt x="506704" y="211010"/>
                  </a:moveTo>
                  <a:lnTo>
                    <a:pt x="175488" y="211010"/>
                  </a:lnTo>
                </a:path>
                <a:path w="1537335" h="518794">
                  <a:moveTo>
                    <a:pt x="32156" y="81915"/>
                  </a:moveTo>
                  <a:lnTo>
                    <a:pt x="60642" y="81915"/>
                  </a:lnTo>
                  <a:lnTo>
                    <a:pt x="60642" y="180733"/>
                  </a:lnTo>
                  <a:lnTo>
                    <a:pt x="27876" y="223481"/>
                  </a:lnTo>
                </a:path>
                <a:path w="1537335" h="518794">
                  <a:moveTo>
                    <a:pt x="175488" y="141579"/>
                  </a:moveTo>
                  <a:lnTo>
                    <a:pt x="175488" y="210400"/>
                  </a:lnTo>
                </a:path>
                <a:path w="1537335" h="518794">
                  <a:moveTo>
                    <a:pt x="227139" y="0"/>
                  </a:moveTo>
                  <a:lnTo>
                    <a:pt x="227139" y="164706"/>
                  </a:lnTo>
                </a:path>
                <a:path w="1537335" h="518794">
                  <a:moveTo>
                    <a:pt x="506704" y="127330"/>
                  </a:moveTo>
                  <a:lnTo>
                    <a:pt x="499567" y="127330"/>
                  </a:lnTo>
                  <a:lnTo>
                    <a:pt x="494233" y="135331"/>
                  </a:lnTo>
                  <a:lnTo>
                    <a:pt x="494233" y="146011"/>
                  </a:lnTo>
                  <a:lnTo>
                    <a:pt x="494233" y="156692"/>
                  </a:lnTo>
                  <a:lnTo>
                    <a:pt x="499567" y="165608"/>
                  </a:lnTo>
                  <a:lnTo>
                    <a:pt x="506704" y="165608"/>
                  </a:lnTo>
                </a:path>
                <a:path w="1537335" h="518794">
                  <a:moveTo>
                    <a:pt x="495122" y="67678"/>
                  </a:moveTo>
                  <a:lnTo>
                    <a:pt x="494233" y="69443"/>
                  </a:lnTo>
                  <a:lnTo>
                    <a:pt x="494233" y="71234"/>
                  </a:lnTo>
                  <a:lnTo>
                    <a:pt x="494233" y="73025"/>
                  </a:lnTo>
                  <a:lnTo>
                    <a:pt x="494233" y="83705"/>
                  </a:lnTo>
                  <a:lnTo>
                    <a:pt x="499567" y="92595"/>
                  </a:lnTo>
                  <a:lnTo>
                    <a:pt x="506704" y="92595"/>
                  </a:lnTo>
                </a:path>
                <a:path w="1537335" h="518794">
                  <a:moveTo>
                    <a:pt x="506704" y="179857"/>
                  </a:moveTo>
                  <a:lnTo>
                    <a:pt x="499567" y="179857"/>
                  </a:lnTo>
                  <a:lnTo>
                    <a:pt x="494233" y="187858"/>
                  </a:lnTo>
                  <a:lnTo>
                    <a:pt x="494233" y="198551"/>
                  </a:lnTo>
                  <a:lnTo>
                    <a:pt x="494233" y="203885"/>
                  </a:lnTo>
                  <a:lnTo>
                    <a:pt x="495122" y="207441"/>
                  </a:lnTo>
                  <a:lnTo>
                    <a:pt x="496900" y="211010"/>
                  </a:lnTo>
                </a:path>
                <a:path w="1537335" h="518794">
                  <a:moveTo>
                    <a:pt x="17919" y="250202"/>
                  </a:moveTo>
                  <a:lnTo>
                    <a:pt x="17919" y="518426"/>
                  </a:lnTo>
                  <a:lnTo>
                    <a:pt x="1003" y="518426"/>
                  </a:lnTo>
                </a:path>
                <a:path w="1537335" h="518794">
                  <a:moveTo>
                    <a:pt x="17919" y="518426"/>
                  </a:moveTo>
                  <a:lnTo>
                    <a:pt x="30378" y="504812"/>
                  </a:lnTo>
                  <a:lnTo>
                    <a:pt x="73101" y="504812"/>
                  </a:lnTo>
                  <a:lnTo>
                    <a:pt x="73101" y="407758"/>
                  </a:lnTo>
                  <a:lnTo>
                    <a:pt x="84670" y="390855"/>
                  </a:lnTo>
                  <a:lnTo>
                    <a:pt x="1536801" y="390855"/>
                  </a:lnTo>
                </a:path>
                <a:path w="1537335" h="518794">
                  <a:moveTo>
                    <a:pt x="73101" y="236829"/>
                  </a:moveTo>
                  <a:lnTo>
                    <a:pt x="73101" y="407758"/>
                  </a:lnTo>
                </a:path>
                <a:path w="1537335" h="518794">
                  <a:moveTo>
                    <a:pt x="84670" y="225933"/>
                  </a:moveTo>
                  <a:lnTo>
                    <a:pt x="84670" y="3908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993936" y="2675495"/>
              <a:ext cx="1543050" cy="475615"/>
            </a:xfrm>
            <a:custGeom>
              <a:avLst/>
              <a:gdLst/>
              <a:ahLst/>
              <a:cxnLst/>
              <a:rect l="l" t="t" r="r" b="b"/>
              <a:pathLst>
                <a:path w="1543050" h="475614">
                  <a:moveTo>
                    <a:pt x="24041" y="455879"/>
                  </a:moveTo>
                  <a:lnTo>
                    <a:pt x="18694" y="450532"/>
                  </a:lnTo>
                  <a:lnTo>
                    <a:pt x="5346" y="450532"/>
                  </a:lnTo>
                  <a:lnTo>
                    <a:pt x="0" y="455879"/>
                  </a:lnTo>
                  <a:lnTo>
                    <a:pt x="0" y="470115"/>
                  </a:lnTo>
                  <a:lnTo>
                    <a:pt x="5346" y="475449"/>
                  </a:lnTo>
                  <a:lnTo>
                    <a:pt x="12471" y="475449"/>
                  </a:lnTo>
                  <a:lnTo>
                    <a:pt x="18694" y="475449"/>
                  </a:lnTo>
                  <a:lnTo>
                    <a:pt x="24041" y="470115"/>
                  </a:lnTo>
                  <a:lnTo>
                    <a:pt x="24041" y="455879"/>
                  </a:lnTo>
                  <a:close/>
                </a:path>
                <a:path w="1543050" h="475614">
                  <a:moveTo>
                    <a:pt x="93484" y="118427"/>
                  </a:moveTo>
                  <a:lnTo>
                    <a:pt x="88150" y="113080"/>
                  </a:lnTo>
                  <a:lnTo>
                    <a:pt x="74790" y="113080"/>
                  </a:lnTo>
                  <a:lnTo>
                    <a:pt x="69456" y="118427"/>
                  </a:lnTo>
                  <a:lnTo>
                    <a:pt x="69456" y="131787"/>
                  </a:lnTo>
                  <a:lnTo>
                    <a:pt x="74790" y="138023"/>
                  </a:lnTo>
                  <a:lnTo>
                    <a:pt x="81026" y="138023"/>
                  </a:lnTo>
                  <a:lnTo>
                    <a:pt x="88150" y="138023"/>
                  </a:lnTo>
                  <a:lnTo>
                    <a:pt x="93484" y="131787"/>
                  </a:lnTo>
                  <a:lnTo>
                    <a:pt x="93484" y="118427"/>
                  </a:lnTo>
                  <a:close/>
                </a:path>
                <a:path w="1543050" h="475614">
                  <a:moveTo>
                    <a:pt x="93484" y="7137"/>
                  </a:moveTo>
                  <a:lnTo>
                    <a:pt x="88150" y="1803"/>
                  </a:lnTo>
                  <a:lnTo>
                    <a:pt x="74790" y="1803"/>
                  </a:lnTo>
                  <a:lnTo>
                    <a:pt x="69456" y="7137"/>
                  </a:lnTo>
                  <a:lnTo>
                    <a:pt x="69456" y="20485"/>
                  </a:lnTo>
                  <a:lnTo>
                    <a:pt x="74790" y="25844"/>
                  </a:lnTo>
                  <a:lnTo>
                    <a:pt x="81026" y="25844"/>
                  </a:lnTo>
                  <a:lnTo>
                    <a:pt x="88150" y="25844"/>
                  </a:lnTo>
                  <a:lnTo>
                    <a:pt x="93484" y="20485"/>
                  </a:lnTo>
                  <a:lnTo>
                    <a:pt x="93484" y="7137"/>
                  </a:lnTo>
                  <a:close/>
                </a:path>
                <a:path w="1543050" h="475614">
                  <a:moveTo>
                    <a:pt x="220802" y="58775"/>
                  </a:moveTo>
                  <a:lnTo>
                    <a:pt x="216357" y="54305"/>
                  </a:lnTo>
                  <a:lnTo>
                    <a:pt x="206552" y="54305"/>
                  </a:lnTo>
                  <a:lnTo>
                    <a:pt x="202107" y="58775"/>
                  </a:lnTo>
                  <a:lnTo>
                    <a:pt x="202107" y="69469"/>
                  </a:lnTo>
                  <a:lnTo>
                    <a:pt x="206552" y="73025"/>
                  </a:lnTo>
                  <a:lnTo>
                    <a:pt x="211010" y="73025"/>
                  </a:lnTo>
                  <a:lnTo>
                    <a:pt x="216357" y="73025"/>
                  </a:lnTo>
                  <a:lnTo>
                    <a:pt x="220802" y="69469"/>
                  </a:lnTo>
                  <a:lnTo>
                    <a:pt x="220802" y="58775"/>
                  </a:lnTo>
                  <a:close/>
                </a:path>
                <a:path w="1543050" h="475614">
                  <a:moveTo>
                    <a:pt x="220802" y="3556"/>
                  </a:moveTo>
                  <a:lnTo>
                    <a:pt x="216357" y="0"/>
                  </a:lnTo>
                  <a:lnTo>
                    <a:pt x="206552" y="0"/>
                  </a:lnTo>
                  <a:lnTo>
                    <a:pt x="202107" y="3556"/>
                  </a:lnTo>
                  <a:lnTo>
                    <a:pt x="202107" y="14274"/>
                  </a:lnTo>
                  <a:lnTo>
                    <a:pt x="206552" y="18732"/>
                  </a:lnTo>
                  <a:lnTo>
                    <a:pt x="211010" y="18732"/>
                  </a:lnTo>
                  <a:lnTo>
                    <a:pt x="216357" y="18732"/>
                  </a:lnTo>
                  <a:lnTo>
                    <a:pt x="220802" y="14274"/>
                  </a:lnTo>
                  <a:lnTo>
                    <a:pt x="220802" y="3556"/>
                  </a:lnTo>
                  <a:close/>
                </a:path>
                <a:path w="1543050" h="475614">
                  <a:moveTo>
                    <a:pt x="356120" y="113080"/>
                  </a:moveTo>
                  <a:lnTo>
                    <a:pt x="352564" y="108635"/>
                  </a:lnTo>
                  <a:lnTo>
                    <a:pt x="341884" y="108635"/>
                  </a:lnTo>
                  <a:lnTo>
                    <a:pt x="337426" y="113080"/>
                  </a:lnTo>
                  <a:lnTo>
                    <a:pt x="337426" y="122885"/>
                  </a:lnTo>
                  <a:lnTo>
                    <a:pt x="341884" y="127330"/>
                  </a:lnTo>
                  <a:lnTo>
                    <a:pt x="347230" y="127330"/>
                  </a:lnTo>
                  <a:lnTo>
                    <a:pt x="352564" y="127330"/>
                  </a:lnTo>
                  <a:lnTo>
                    <a:pt x="356120" y="122885"/>
                  </a:lnTo>
                  <a:lnTo>
                    <a:pt x="356120" y="113080"/>
                  </a:lnTo>
                  <a:close/>
                </a:path>
                <a:path w="1543050" h="475614">
                  <a:moveTo>
                    <a:pt x="432701" y="113080"/>
                  </a:moveTo>
                  <a:lnTo>
                    <a:pt x="429133" y="108635"/>
                  </a:lnTo>
                  <a:lnTo>
                    <a:pt x="418452" y="108635"/>
                  </a:lnTo>
                  <a:lnTo>
                    <a:pt x="414007" y="113080"/>
                  </a:lnTo>
                  <a:lnTo>
                    <a:pt x="414007" y="122885"/>
                  </a:lnTo>
                  <a:lnTo>
                    <a:pt x="418452" y="127330"/>
                  </a:lnTo>
                  <a:lnTo>
                    <a:pt x="423799" y="127330"/>
                  </a:lnTo>
                  <a:lnTo>
                    <a:pt x="429133" y="127330"/>
                  </a:lnTo>
                  <a:lnTo>
                    <a:pt x="432701" y="122885"/>
                  </a:lnTo>
                  <a:lnTo>
                    <a:pt x="432701" y="113080"/>
                  </a:lnTo>
                  <a:close/>
                </a:path>
                <a:path w="1543050" h="475614">
                  <a:moveTo>
                    <a:pt x="1287411" y="113080"/>
                  </a:moveTo>
                  <a:lnTo>
                    <a:pt x="1282966" y="108635"/>
                  </a:lnTo>
                  <a:lnTo>
                    <a:pt x="1272273" y="108635"/>
                  </a:lnTo>
                  <a:lnTo>
                    <a:pt x="1268717" y="113080"/>
                  </a:lnTo>
                  <a:lnTo>
                    <a:pt x="1268717" y="122885"/>
                  </a:lnTo>
                  <a:lnTo>
                    <a:pt x="1272273" y="127330"/>
                  </a:lnTo>
                  <a:lnTo>
                    <a:pt x="1277620" y="127330"/>
                  </a:lnTo>
                  <a:lnTo>
                    <a:pt x="1282966" y="127330"/>
                  </a:lnTo>
                  <a:lnTo>
                    <a:pt x="1287411" y="122885"/>
                  </a:lnTo>
                  <a:lnTo>
                    <a:pt x="1287411" y="113080"/>
                  </a:lnTo>
                  <a:close/>
                </a:path>
                <a:path w="1543050" h="475614">
                  <a:moveTo>
                    <a:pt x="1364881" y="113080"/>
                  </a:moveTo>
                  <a:lnTo>
                    <a:pt x="1360411" y="108635"/>
                  </a:lnTo>
                  <a:lnTo>
                    <a:pt x="1350632" y="108635"/>
                  </a:lnTo>
                  <a:lnTo>
                    <a:pt x="1346174" y="113080"/>
                  </a:lnTo>
                  <a:lnTo>
                    <a:pt x="1346174" y="122885"/>
                  </a:lnTo>
                  <a:lnTo>
                    <a:pt x="1350632" y="127330"/>
                  </a:lnTo>
                  <a:lnTo>
                    <a:pt x="1355077" y="127330"/>
                  </a:lnTo>
                  <a:lnTo>
                    <a:pt x="1360411" y="127330"/>
                  </a:lnTo>
                  <a:lnTo>
                    <a:pt x="1364881" y="122885"/>
                  </a:lnTo>
                  <a:lnTo>
                    <a:pt x="1364881" y="113080"/>
                  </a:lnTo>
                  <a:close/>
                </a:path>
                <a:path w="1543050" h="475614">
                  <a:moveTo>
                    <a:pt x="1498422" y="67678"/>
                  </a:moveTo>
                  <a:lnTo>
                    <a:pt x="1493964" y="63246"/>
                  </a:lnTo>
                  <a:lnTo>
                    <a:pt x="1484172" y="63246"/>
                  </a:lnTo>
                  <a:lnTo>
                    <a:pt x="1479727" y="67678"/>
                  </a:lnTo>
                  <a:lnTo>
                    <a:pt x="1479727" y="77482"/>
                  </a:lnTo>
                  <a:lnTo>
                    <a:pt x="1484172" y="81927"/>
                  </a:lnTo>
                  <a:lnTo>
                    <a:pt x="1488630" y="81927"/>
                  </a:lnTo>
                  <a:lnTo>
                    <a:pt x="1493964" y="81927"/>
                  </a:lnTo>
                  <a:lnTo>
                    <a:pt x="1498422" y="77482"/>
                  </a:lnTo>
                  <a:lnTo>
                    <a:pt x="1498422" y="67678"/>
                  </a:lnTo>
                  <a:close/>
                </a:path>
                <a:path w="1543050" h="475614">
                  <a:moveTo>
                    <a:pt x="1542948" y="314312"/>
                  </a:moveTo>
                  <a:lnTo>
                    <a:pt x="1538490" y="309854"/>
                  </a:lnTo>
                  <a:lnTo>
                    <a:pt x="1528686" y="309854"/>
                  </a:lnTo>
                  <a:lnTo>
                    <a:pt x="1524228" y="314312"/>
                  </a:lnTo>
                  <a:lnTo>
                    <a:pt x="1524228" y="324993"/>
                  </a:lnTo>
                  <a:lnTo>
                    <a:pt x="1528686" y="328549"/>
                  </a:lnTo>
                  <a:lnTo>
                    <a:pt x="1534033" y="328549"/>
                  </a:lnTo>
                  <a:lnTo>
                    <a:pt x="1538490" y="328549"/>
                  </a:lnTo>
                  <a:lnTo>
                    <a:pt x="1542948" y="324993"/>
                  </a:lnTo>
                  <a:lnTo>
                    <a:pt x="1542948" y="3143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326028" y="2966656"/>
              <a:ext cx="1181100" cy="76835"/>
            </a:xfrm>
            <a:custGeom>
              <a:avLst/>
              <a:gdLst/>
              <a:ahLst/>
              <a:cxnLst/>
              <a:rect l="l" t="t" r="r" b="b"/>
              <a:pathLst>
                <a:path w="1181100" h="76835">
                  <a:moveTo>
                    <a:pt x="40957" y="0"/>
                  </a:moveTo>
                  <a:lnTo>
                    <a:pt x="40957" y="46291"/>
                  </a:lnTo>
                </a:path>
                <a:path w="1181100" h="76835">
                  <a:moveTo>
                    <a:pt x="15138" y="24041"/>
                  </a:moveTo>
                  <a:lnTo>
                    <a:pt x="15138" y="70345"/>
                  </a:lnTo>
                </a:path>
                <a:path w="1181100" h="76835">
                  <a:moveTo>
                    <a:pt x="0" y="29362"/>
                  </a:moveTo>
                  <a:lnTo>
                    <a:pt x="0" y="76568"/>
                  </a:lnTo>
                </a:path>
                <a:path w="1181100" h="76835">
                  <a:moveTo>
                    <a:pt x="102387" y="42735"/>
                  </a:moveTo>
                  <a:lnTo>
                    <a:pt x="1180579" y="427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427806" y="2959811"/>
              <a:ext cx="1083945" cy="5715"/>
            </a:xfrm>
            <a:custGeom>
              <a:avLst/>
              <a:gdLst/>
              <a:ahLst/>
              <a:cxnLst/>
              <a:rect l="l" t="t" r="r" b="b"/>
              <a:pathLst>
                <a:path w="1083945" h="5714">
                  <a:moveTo>
                    <a:pt x="0" y="0"/>
                  </a:moveTo>
                  <a:lnTo>
                    <a:pt x="0" y="4559"/>
                  </a:lnTo>
                  <a:lnTo>
                    <a:pt x="1076909" y="5270"/>
                  </a:lnTo>
                  <a:lnTo>
                    <a:pt x="1083335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427806" y="2958642"/>
              <a:ext cx="984885" cy="0"/>
            </a:xfrm>
            <a:custGeom>
              <a:avLst/>
              <a:gdLst/>
              <a:ahLst/>
              <a:cxnLst/>
              <a:rect l="l" t="t" r="r" b="b"/>
              <a:pathLst>
                <a:path w="984885">
                  <a:moveTo>
                    <a:pt x="0" y="0"/>
                  </a:moveTo>
                  <a:lnTo>
                    <a:pt x="98441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" name="object 22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09528" y="2889999"/>
              <a:ext cx="160185" cy="110985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4136224" y="2428900"/>
              <a:ext cx="433705" cy="229235"/>
            </a:xfrm>
            <a:custGeom>
              <a:avLst/>
              <a:gdLst/>
              <a:ahLst/>
              <a:cxnLst/>
              <a:rect l="l" t="t" r="r" b="b"/>
              <a:pathLst>
                <a:path w="433704" h="229235">
                  <a:moveTo>
                    <a:pt x="0" y="0"/>
                  </a:moveTo>
                  <a:lnTo>
                    <a:pt x="433603" y="0"/>
                  </a:lnTo>
                </a:path>
                <a:path w="433704" h="229235">
                  <a:moveTo>
                    <a:pt x="106222" y="64985"/>
                  </a:moveTo>
                  <a:lnTo>
                    <a:pt x="0" y="64985"/>
                  </a:lnTo>
                </a:path>
                <a:path w="433704" h="229235">
                  <a:moveTo>
                    <a:pt x="107734" y="42735"/>
                  </a:moveTo>
                  <a:lnTo>
                    <a:pt x="0" y="42735"/>
                  </a:lnTo>
                </a:path>
                <a:path w="433704" h="229235">
                  <a:moveTo>
                    <a:pt x="430034" y="194983"/>
                  </a:moveTo>
                  <a:lnTo>
                    <a:pt x="0" y="194983"/>
                  </a:lnTo>
                </a:path>
                <a:path w="433704" h="229235">
                  <a:moveTo>
                    <a:pt x="87249" y="228803"/>
                  </a:moveTo>
                  <a:lnTo>
                    <a:pt x="0" y="228803"/>
                  </a:lnTo>
                </a:path>
                <a:path w="433704" h="229235">
                  <a:moveTo>
                    <a:pt x="182524" y="228803"/>
                  </a:moveTo>
                  <a:lnTo>
                    <a:pt x="431812" y="2288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" name="object 23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77182" y="2715577"/>
              <a:ext cx="106832" cy="106845"/>
            </a:xfrm>
            <a:prstGeom prst="rect">
              <a:avLst/>
            </a:prstGeom>
          </p:spPr>
        </p:pic>
        <p:sp>
          <p:nvSpPr>
            <p:cNvPr id="232" name="object 232"/>
            <p:cNvSpPr/>
            <p:nvPr/>
          </p:nvSpPr>
          <p:spPr>
            <a:xfrm>
              <a:off x="4153141" y="2111933"/>
              <a:ext cx="118745" cy="216535"/>
            </a:xfrm>
            <a:custGeom>
              <a:avLst/>
              <a:gdLst/>
              <a:ahLst/>
              <a:cxnLst/>
              <a:rect l="l" t="t" r="r" b="b"/>
              <a:pathLst>
                <a:path w="118745" h="216535">
                  <a:moveTo>
                    <a:pt x="118414" y="0"/>
                  </a:moveTo>
                  <a:lnTo>
                    <a:pt x="0" y="0"/>
                  </a:lnTo>
                  <a:lnTo>
                    <a:pt x="0" y="216357"/>
                  </a:lnTo>
                  <a:lnTo>
                    <a:pt x="118414" y="216357"/>
                  </a:lnTo>
                  <a:lnTo>
                    <a:pt x="11841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153141" y="2111933"/>
              <a:ext cx="118745" cy="216535"/>
            </a:xfrm>
            <a:custGeom>
              <a:avLst/>
              <a:gdLst/>
              <a:ahLst/>
              <a:cxnLst/>
              <a:rect l="l" t="t" r="r" b="b"/>
              <a:pathLst>
                <a:path w="118745" h="216535">
                  <a:moveTo>
                    <a:pt x="0" y="0"/>
                  </a:moveTo>
                  <a:lnTo>
                    <a:pt x="0" y="216357"/>
                  </a:lnTo>
                  <a:lnTo>
                    <a:pt x="118414" y="216357"/>
                  </a:lnTo>
                  <a:lnTo>
                    <a:pt x="118414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039171" y="2159114"/>
              <a:ext cx="37465" cy="36830"/>
            </a:xfrm>
            <a:custGeom>
              <a:avLst/>
              <a:gdLst/>
              <a:ahLst/>
              <a:cxnLst/>
              <a:rect l="l" t="t" r="r" b="b"/>
              <a:pathLst>
                <a:path w="37464" h="36830">
                  <a:moveTo>
                    <a:pt x="18719" y="0"/>
                  </a:moveTo>
                  <a:lnTo>
                    <a:pt x="11658" y="1405"/>
                  </a:lnTo>
                  <a:lnTo>
                    <a:pt x="5683" y="5232"/>
                  </a:lnTo>
                  <a:lnTo>
                    <a:pt x="1546" y="10897"/>
                  </a:lnTo>
                  <a:lnTo>
                    <a:pt x="0" y="17818"/>
                  </a:lnTo>
                  <a:lnTo>
                    <a:pt x="1546" y="25248"/>
                  </a:lnTo>
                  <a:lnTo>
                    <a:pt x="5683" y="31168"/>
                  </a:lnTo>
                  <a:lnTo>
                    <a:pt x="11658" y="35084"/>
                  </a:lnTo>
                  <a:lnTo>
                    <a:pt x="18719" y="36499"/>
                  </a:lnTo>
                  <a:lnTo>
                    <a:pt x="25764" y="35084"/>
                  </a:lnTo>
                  <a:lnTo>
                    <a:pt x="31727" y="31168"/>
                  </a:lnTo>
                  <a:lnTo>
                    <a:pt x="35857" y="25248"/>
                  </a:lnTo>
                  <a:lnTo>
                    <a:pt x="37388" y="17761"/>
                  </a:lnTo>
                  <a:lnTo>
                    <a:pt x="35857" y="10897"/>
                  </a:lnTo>
                  <a:lnTo>
                    <a:pt x="31727" y="5232"/>
                  </a:lnTo>
                  <a:lnTo>
                    <a:pt x="25764" y="1405"/>
                  </a:lnTo>
                  <a:lnTo>
                    <a:pt x="18719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39171" y="2159113"/>
              <a:ext cx="37388" cy="36499"/>
            </a:xfrm>
            <a:prstGeom prst="rect">
              <a:avLst/>
            </a:prstGeom>
          </p:spPr>
        </p:pic>
        <p:sp>
          <p:nvSpPr>
            <p:cNvPr id="236" name="object 236"/>
            <p:cNvSpPr/>
            <p:nvPr/>
          </p:nvSpPr>
          <p:spPr>
            <a:xfrm>
              <a:off x="4039171" y="2159114"/>
              <a:ext cx="37465" cy="36830"/>
            </a:xfrm>
            <a:custGeom>
              <a:avLst/>
              <a:gdLst/>
              <a:ahLst/>
              <a:cxnLst/>
              <a:rect l="l" t="t" r="r" b="b"/>
              <a:pathLst>
                <a:path w="37464" h="36830">
                  <a:moveTo>
                    <a:pt x="18719" y="36499"/>
                  </a:moveTo>
                  <a:lnTo>
                    <a:pt x="25764" y="35084"/>
                  </a:lnTo>
                  <a:lnTo>
                    <a:pt x="31727" y="31168"/>
                  </a:lnTo>
                  <a:lnTo>
                    <a:pt x="35857" y="25248"/>
                  </a:lnTo>
                  <a:lnTo>
                    <a:pt x="37401" y="17818"/>
                  </a:lnTo>
                  <a:lnTo>
                    <a:pt x="35857" y="10897"/>
                  </a:lnTo>
                  <a:lnTo>
                    <a:pt x="31727" y="5232"/>
                  </a:lnTo>
                  <a:lnTo>
                    <a:pt x="25764" y="1405"/>
                  </a:lnTo>
                  <a:lnTo>
                    <a:pt x="18719" y="0"/>
                  </a:lnTo>
                  <a:lnTo>
                    <a:pt x="11658" y="1405"/>
                  </a:lnTo>
                  <a:lnTo>
                    <a:pt x="5683" y="5232"/>
                  </a:lnTo>
                  <a:lnTo>
                    <a:pt x="1546" y="10897"/>
                  </a:lnTo>
                  <a:lnTo>
                    <a:pt x="0" y="17818"/>
                  </a:lnTo>
                  <a:lnTo>
                    <a:pt x="1546" y="25248"/>
                  </a:lnTo>
                  <a:lnTo>
                    <a:pt x="5683" y="31168"/>
                  </a:lnTo>
                  <a:lnTo>
                    <a:pt x="11658" y="35084"/>
                  </a:lnTo>
                  <a:lnTo>
                    <a:pt x="18719" y="364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162044" y="2133295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80">
                  <a:moveTo>
                    <a:pt x="24053" y="0"/>
                  </a:moveTo>
                  <a:lnTo>
                    <a:pt x="7111" y="0"/>
                  </a:lnTo>
                  <a:lnTo>
                    <a:pt x="0" y="7124"/>
                  </a:lnTo>
                  <a:lnTo>
                    <a:pt x="0" y="24053"/>
                  </a:lnTo>
                  <a:lnTo>
                    <a:pt x="7111" y="30276"/>
                  </a:lnTo>
                  <a:lnTo>
                    <a:pt x="16027" y="30276"/>
                  </a:lnTo>
                  <a:lnTo>
                    <a:pt x="24053" y="30276"/>
                  </a:lnTo>
                  <a:lnTo>
                    <a:pt x="31165" y="24053"/>
                  </a:lnTo>
                  <a:lnTo>
                    <a:pt x="31165" y="7124"/>
                  </a:lnTo>
                  <a:lnTo>
                    <a:pt x="240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162044" y="2133295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80">
                  <a:moveTo>
                    <a:pt x="16027" y="30276"/>
                  </a:moveTo>
                  <a:lnTo>
                    <a:pt x="24053" y="30276"/>
                  </a:lnTo>
                  <a:lnTo>
                    <a:pt x="31165" y="24053"/>
                  </a:lnTo>
                  <a:lnTo>
                    <a:pt x="31165" y="15151"/>
                  </a:lnTo>
                  <a:lnTo>
                    <a:pt x="31165" y="7124"/>
                  </a:lnTo>
                  <a:lnTo>
                    <a:pt x="24053" y="0"/>
                  </a:lnTo>
                  <a:lnTo>
                    <a:pt x="16027" y="0"/>
                  </a:lnTo>
                  <a:lnTo>
                    <a:pt x="7111" y="0"/>
                  </a:lnTo>
                  <a:lnTo>
                    <a:pt x="0" y="7124"/>
                  </a:lnTo>
                  <a:lnTo>
                    <a:pt x="0" y="15151"/>
                  </a:lnTo>
                  <a:lnTo>
                    <a:pt x="0" y="24053"/>
                  </a:lnTo>
                  <a:lnTo>
                    <a:pt x="7111" y="30276"/>
                  </a:lnTo>
                  <a:lnTo>
                    <a:pt x="16027" y="30276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229709" y="2133295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80">
                  <a:moveTo>
                    <a:pt x="24041" y="0"/>
                  </a:moveTo>
                  <a:lnTo>
                    <a:pt x="7124" y="0"/>
                  </a:lnTo>
                  <a:lnTo>
                    <a:pt x="0" y="7124"/>
                  </a:lnTo>
                  <a:lnTo>
                    <a:pt x="0" y="24053"/>
                  </a:lnTo>
                  <a:lnTo>
                    <a:pt x="7124" y="30276"/>
                  </a:lnTo>
                  <a:lnTo>
                    <a:pt x="15138" y="30276"/>
                  </a:lnTo>
                  <a:lnTo>
                    <a:pt x="24041" y="30276"/>
                  </a:lnTo>
                  <a:lnTo>
                    <a:pt x="31165" y="24053"/>
                  </a:lnTo>
                  <a:lnTo>
                    <a:pt x="31165" y="7124"/>
                  </a:lnTo>
                  <a:lnTo>
                    <a:pt x="240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229709" y="2133295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80">
                  <a:moveTo>
                    <a:pt x="15138" y="30276"/>
                  </a:moveTo>
                  <a:lnTo>
                    <a:pt x="24041" y="30276"/>
                  </a:lnTo>
                  <a:lnTo>
                    <a:pt x="31165" y="24053"/>
                  </a:lnTo>
                  <a:lnTo>
                    <a:pt x="31165" y="15151"/>
                  </a:lnTo>
                  <a:lnTo>
                    <a:pt x="31165" y="7124"/>
                  </a:lnTo>
                  <a:lnTo>
                    <a:pt x="24041" y="0"/>
                  </a:lnTo>
                  <a:lnTo>
                    <a:pt x="15138" y="0"/>
                  </a:lnTo>
                  <a:lnTo>
                    <a:pt x="7124" y="0"/>
                  </a:lnTo>
                  <a:lnTo>
                    <a:pt x="0" y="7124"/>
                  </a:lnTo>
                  <a:lnTo>
                    <a:pt x="0" y="15151"/>
                  </a:lnTo>
                  <a:lnTo>
                    <a:pt x="0" y="24053"/>
                  </a:lnTo>
                  <a:lnTo>
                    <a:pt x="7124" y="30276"/>
                  </a:lnTo>
                  <a:lnTo>
                    <a:pt x="15138" y="30276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162044" y="2206307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80">
                  <a:moveTo>
                    <a:pt x="24053" y="0"/>
                  </a:moveTo>
                  <a:lnTo>
                    <a:pt x="7111" y="0"/>
                  </a:lnTo>
                  <a:lnTo>
                    <a:pt x="0" y="7124"/>
                  </a:lnTo>
                  <a:lnTo>
                    <a:pt x="0" y="24041"/>
                  </a:lnTo>
                  <a:lnTo>
                    <a:pt x="7111" y="30276"/>
                  </a:lnTo>
                  <a:lnTo>
                    <a:pt x="16027" y="30276"/>
                  </a:lnTo>
                  <a:lnTo>
                    <a:pt x="24053" y="30276"/>
                  </a:lnTo>
                  <a:lnTo>
                    <a:pt x="31165" y="24041"/>
                  </a:lnTo>
                  <a:lnTo>
                    <a:pt x="31165" y="7124"/>
                  </a:lnTo>
                  <a:lnTo>
                    <a:pt x="240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162044" y="2206307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80">
                  <a:moveTo>
                    <a:pt x="16027" y="30276"/>
                  </a:moveTo>
                  <a:lnTo>
                    <a:pt x="24053" y="30276"/>
                  </a:lnTo>
                  <a:lnTo>
                    <a:pt x="31165" y="24041"/>
                  </a:lnTo>
                  <a:lnTo>
                    <a:pt x="31165" y="15138"/>
                  </a:lnTo>
                  <a:lnTo>
                    <a:pt x="31165" y="7124"/>
                  </a:lnTo>
                  <a:lnTo>
                    <a:pt x="24053" y="0"/>
                  </a:lnTo>
                  <a:lnTo>
                    <a:pt x="16027" y="0"/>
                  </a:lnTo>
                  <a:lnTo>
                    <a:pt x="7111" y="0"/>
                  </a:lnTo>
                  <a:lnTo>
                    <a:pt x="0" y="7124"/>
                  </a:lnTo>
                  <a:lnTo>
                    <a:pt x="0" y="15138"/>
                  </a:lnTo>
                  <a:lnTo>
                    <a:pt x="0" y="24041"/>
                  </a:lnTo>
                  <a:lnTo>
                    <a:pt x="7111" y="30276"/>
                  </a:lnTo>
                  <a:lnTo>
                    <a:pt x="16027" y="30276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229709" y="2206307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80">
                  <a:moveTo>
                    <a:pt x="24041" y="0"/>
                  </a:moveTo>
                  <a:lnTo>
                    <a:pt x="7124" y="0"/>
                  </a:lnTo>
                  <a:lnTo>
                    <a:pt x="0" y="7124"/>
                  </a:lnTo>
                  <a:lnTo>
                    <a:pt x="0" y="24041"/>
                  </a:lnTo>
                  <a:lnTo>
                    <a:pt x="7124" y="30276"/>
                  </a:lnTo>
                  <a:lnTo>
                    <a:pt x="15138" y="30276"/>
                  </a:lnTo>
                  <a:lnTo>
                    <a:pt x="24041" y="30276"/>
                  </a:lnTo>
                  <a:lnTo>
                    <a:pt x="31165" y="24041"/>
                  </a:lnTo>
                  <a:lnTo>
                    <a:pt x="31165" y="7124"/>
                  </a:lnTo>
                  <a:lnTo>
                    <a:pt x="240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229709" y="2206307"/>
              <a:ext cx="31750" cy="30480"/>
            </a:xfrm>
            <a:custGeom>
              <a:avLst/>
              <a:gdLst/>
              <a:ahLst/>
              <a:cxnLst/>
              <a:rect l="l" t="t" r="r" b="b"/>
              <a:pathLst>
                <a:path w="31750" h="30480">
                  <a:moveTo>
                    <a:pt x="15138" y="30276"/>
                  </a:moveTo>
                  <a:lnTo>
                    <a:pt x="24041" y="30276"/>
                  </a:lnTo>
                  <a:lnTo>
                    <a:pt x="31165" y="24041"/>
                  </a:lnTo>
                  <a:lnTo>
                    <a:pt x="31165" y="15138"/>
                  </a:lnTo>
                  <a:lnTo>
                    <a:pt x="31165" y="7124"/>
                  </a:lnTo>
                  <a:lnTo>
                    <a:pt x="24041" y="0"/>
                  </a:lnTo>
                  <a:lnTo>
                    <a:pt x="15138" y="0"/>
                  </a:lnTo>
                  <a:lnTo>
                    <a:pt x="7124" y="0"/>
                  </a:lnTo>
                  <a:lnTo>
                    <a:pt x="0" y="7124"/>
                  </a:lnTo>
                  <a:lnTo>
                    <a:pt x="0" y="15138"/>
                  </a:lnTo>
                  <a:lnTo>
                    <a:pt x="0" y="24041"/>
                  </a:lnTo>
                  <a:lnTo>
                    <a:pt x="7124" y="30276"/>
                  </a:lnTo>
                  <a:lnTo>
                    <a:pt x="15138" y="30276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392650" y="2127072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24028" y="0"/>
                  </a:moveTo>
                  <a:lnTo>
                    <a:pt x="7112" y="0"/>
                  </a:lnTo>
                  <a:lnTo>
                    <a:pt x="0" y="7124"/>
                  </a:lnTo>
                  <a:lnTo>
                    <a:pt x="0" y="24041"/>
                  </a:lnTo>
                  <a:lnTo>
                    <a:pt x="7112" y="31140"/>
                  </a:lnTo>
                  <a:lnTo>
                    <a:pt x="15125" y="31140"/>
                  </a:lnTo>
                  <a:lnTo>
                    <a:pt x="24028" y="31140"/>
                  </a:lnTo>
                  <a:lnTo>
                    <a:pt x="30251" y="24041"/>
                  </a:lnTo>
                  <a:lnTo>
                    <a:pt x="30251" y="7124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392650" y="2127072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15125" y="31140"/>
                  </a:moveTo>
                  <a:lnTo>
                    <a:pt x="24028" y="31140"/>
                  </a:lnTo>
                  <a:lnTo>
                    <a:pt x="30251" y="24041"/>
                  </a:lnTo>
                  <a:lnTo>
                    <a:pt x="30251" y="16027"/>
                  </a:lnTo>
                  <a:lnTo>
                    <a:pt x="30251" y="7124"/>
                  </a:lnTo>
                  <a:lnTo>
                    <a:pt x="24028" y="0"/>
                  </a:lnTo>
                  <a:lnTo>
                    <a:pt x="15125" y="0"/>
                  </a:lnTo>
                  <a:lnTo>
                    <a:pt x="7112" y="0"/>
                  </a:lnTo>
                  <a:lnTo>
                    <a:pt x="0" y="7124"/>
                  </a:lnTo>
                  <a:lnTo>
                    <a:pt x="0" y="16027"/>
                  </a:lnTo>
                  <a:lnTo>
                    <a:pt x="0" y="24041"/>
                  </a:lnTo>
                  <a:lnTo>
                    <a:pt x="7112" y="31140"/>
                  </a:lnTo>
                  <a:lnTo>
                    <a:pt x="15125" y="3114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392650" y="2200084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24028" y="0"/>
                  </a:moveTo>
                  <a:lnTo>
                    <a:pt x="7112" y="0"/>
                  </a:lnTo>
                  <a:lnTo>
                    <a:pt x="0" y="7124"/>
                  </a:lnTo>
                  <a:lnTo>
                    <a:pt x="0" y="24028"/>
                  </a:lnTo>
                  <a:lnTo>
                    <a:pt x="7112" y="31140"/>
                  </a:lnTo>
                  <a:lnTo>
                    <a:pt x="15125" y="31140"/>
                  </a:lnTo>
                  <a:lnTo>
                    <a:pt x="24028" y="31140"/>
                  </a:lnTo>
                  <a:lnTo>
                    <a:pt x="30251" y="24028"/>
                  </a:lnTo>
                  <a:lnTo>
                    <a:pt x="30251" y="7124"/>
                  </a:lnTo>
                  <a:lnTo>
                    <a:pt x="2402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392650" y="2200084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15125" y="31140"/>
                  </a:moveTo>
                  <a:lnTo>
                    <a:pt x="24028" y="31140"/>
                  </a:lnTo>
                  <a:lnTo>
                    <a:pt x="30251" y="24028"/>
                  </a:lnTo>
                  <a:lnTo>
                    <a:pt x="30251" y="16014"/>
                  </a:lnTo>
                  <a:lnTo>
                    <a:pt x="30251" y="7124"/>
                  </a:lnTo>
                  <a:lnTo>
                    <a:pt x="24028" y="0"/>
                  </a:lnTo>
                  <a:lnTo>
                    <a:pt x="15125" y="0"/>
                  </a:lnTo>
                  <a:lnTo>
                    <a:pt x="7112" y="0"/>
                  </a:lnTo>
                  <a:lnTo>
                    <a:pt x="0" y="7124"/>
                  </a:lnTo>
                  <a:lnTo>
                    <a:pt x="0" y="16014"/>
                  </a:lnTo>
                  <a:lnTo>
                    <a:pt x="0" y="24028"/>
                  </a:lnTo>
                  <a:lnTo>
                    <a:pt x="7112" y="31140"/>
                  </a:lnTo>
                  <a:lnTo>
                    <a:pt x="15125" y="3114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479886" y="2127072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041" y="0"/>
                  </a:moveTo>
                  <a:lnTo>
                    <a:pt x="7124" y="0"/>
                  </a:lnTo>
                  <a:lnTo>
                    <a:pt x="0" y="7124"/>
                  </a:lnTo>
                  <a:lnTo>
                    <a:pt x="0" y="24041"/>
                  </a:lnTo>
                  <a:lnTo>
                    <a:pt x="7124" y="31140"/>
                  </a:lnTo>
                  <a:lnTo>
                    <a:pt x="15138" y="31140"/>
                  </a:lnTo>
                  <a:lnTo>
                    <a:pt x="24041" y="31140"/>
                  </a:lnTo>
                  <a:lnTo>
                    <a:pt x="31178" y="24041"/>
                  </a:lnTo>
                  <a:lnTo>
                    <a:pt x="31178" y="7124"/>
                  </a:lnTo>
                  <a:lnTo>
                    <a:pt x="2404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479886" y="2127072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15138" y="31140"/>
                  </a:moveTo>
                  <a:lnTo>
                    <a:pt x="24041" y="31140"/>
                  </a:lnTo>
                  <a:lnTo>
                    <a:pt x="31178" y="24041"/>
                  </a:lnTo>
                  <a:lnTo>
                    <a:pt x="31178" y="16027"/>
                  </a:lnTo>
                  <a:lnTo>
                    <a:pt x="31178" y="7124"/>
                  </a:lnTo>
                  <a:lnTo>
                    <a:pt x="24041" y="0"/>
                  </a:lnTo>
                  <a:lnTo>
                    <a:pt x="15138" y="0"/>
                  </a:lnTo>
                  <a:lnTo>
                    <a:pt x="7124" y="0"/>
                  </a:lnTo>
                  <a:lnTo>
                    <a:pt x="0" y="7124"/>
                  </a:lnTo>
                  <a:lnTo>
                    <a:pt x="0" y="16027"/>
                  </a:lnTo>
                  <a:lnTo>
                    <a:pt x="0" y="24041"/>
                  </a:lnTo>
                  <a:lnTo>
                    <a:pt x="7124" y="31140"/>
                  </a:lnTo>
                  <a:lnTo>
                    <a:pt x="15138" y="3114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479886" y="220008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041" y="0"/>
                  </a:moveTo>
                  <a:lnTo>
                    <a:pt x="7124" y="0"/>
                  </a:lnTo>
                  <a:lnTo>
                    <a:pt x="0" y="7124"/>
                  </a:lnTo>
                  <a:lnTo>
                    <a:pt x="0" y="24028"/>
                  </a:lnTo>
                  <a:lnTo>
                    <a:pt x="7124" y="31140"/>
                  </a:lnTo>
                  <a:lnTo>
                    <a:pt x="15138" y="31140"/>
                  </a:lnTo>
                  <a:lnTo>
                    <a:pt x="24041" y="31140"/>
                  </a:lnTo>
                  <a:lnTo>
                    <a:pt x="31178" y="24028"/>
                  </a:lnTo>
                  <a:lnTo>
                    <a:pt x="31178" y="7124"/>
                  </a:lnTo>
                  <a:lnTo>
                    <a:pt x="2404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479886" y="220008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15138" y="31140"/>
                  </a:moveTo>
                  <a:lnTo>
                    <a:pt x="24041" y="31140"/>
                  </a:lnTo>
                  <a:lnTo>
                    <a:pt x="31178" y="24028"/>
                  </a:lnTo>
                  <a:lnTo>
                    <a:pt x="31178" y="16014"/>
                  </a:lnTo>
                  <a:lnTo>
                    <a:pt x="31178" y="7124"/>
                  </a:lnTo>
                  <a:lnTo>
                    <a:pt x="24041" y="0"/>
                  </a:lnTo>
                  <a:lnTo>
                    <a:pt x="15138" y="0"/>
                  </a:lnTo>
                  <a:lnTo>
                    <a:pt x="7124" y="0"/>
                  </a:lnTo>
                  <a:lnTo>
                    <a:pt x="0" y="7124"/>
                  </a:lnTo>
                  <a:lnTo>
                    <a:pt x="0" y="16014"/>
                  </a:lnTo>
                  <a:lnTo>
                    <a:pt x="0" y="24028"/>
                  </a:lnTo>
                  <a:lnTo>
                    <a:pt x="7124" y="31140"/>
                  </a:lnTo>
                  <a:lnTo>
                    <a:pt x="15138" y="3114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551108" y="2127072"/>
              <a:ext cx="17145" cy="31750"/>
            </a:xfrm>
            <a:custGeom>
              <a:avLst/>
              <a:gdLst/>
              <a:ahLst/>
              <a:cxnLst/>
              <a:rect l="l" t="t" r="r" b="b"/>
              <a:pathLst>
                <a:path w="17145" h="31750">
                  <a:moveTo>
                    <a:pt x="15151" y="0"/>
                  </a:moveTo>
                  <a:lnTo>
                    <a:pt x="6235" y="0"/>
                  </a:lnTo>
                  <a:lnTo>
                    <a:pt x="0" y="7124"/>
                  </a:lnTo>
                  <a:lnTo>
                    <a:pt x="0" y="24041"/>
                  </a:lnTo>
                  <a:lnTo>
                    <a:pt x="6235" y="31140"/>
                  </a:lnTo>
                  <a:lnTo>
                    <a:pt x="16929" y="31140"/>
                  </a:lnTo>
                  <a:lnTo>
                    <a:pt x="16929" y="876"/>
                  </a:lnTo>
                  <a:lnTo>
                    <a:pt x="16040" y="876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551108" y="2127072"/>
              <a:ext cx="17145" cy="31750"/>
            </a:xfrm>
            <a:custGeom>
              <a:avLst/>
              <a:gdLst/>
              <a:ahLst/>
              <a:cxnLst/>
              <a:rect l="l" t="t" r="r" b="b"/>
              <a:pathLst>
                <a:path w="17145" h="31750">
                  <a:moveTo>
                    <a:pt x="16929" y="876"/>
                  </a:moveTo>
                  <a:lnTo>
                    <a:pt x="16040" y="876"/>
                  </a:lnTo>
                  <a:lnTo>
                    <a:pt x="15151" y="0"/>
                  </a:lnTo>
                  <a:lnTo>
                    <a:pt x="6235" y="0"/>
                  </a:lnTo>
                  <a:lnTo>
                    <a:pt x="0" y="7124"/>
                  </a:lnTo>
                  <a:lnTo>
                    <a:pt x="0" y="16027"/>
                  </a:lnTo>
                  <a:lnTo>
                    <a:pt x="0" y="24041"/>
                  </a:lnTo>
                  <a:lnTo>
                    <a:pt x="6235" y="31140"/>
                  </a:lnTo>
                  <a:lnTo>
                    <a:pt x="15151" y="31140"/>
                  </a:lnTo>
                  <a:lnTo>
                    <a:pt x="16929" y="31140"/>
                  </a:lnTo>
                  <a:lnTo>
                    <a:pt x="16929" y="876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551108" y="2200084"/>
              <a:ext cx="17145" cy="31750"/>
            </a:xfrm>
            <a:custGeom>
              <a:avLst/>
              <a:gdLst/>
              <a:ahLst/>
              <a:cxnLst/>
              <a:rect l="l" t="t" r="r" b="b"/>
              <a:pathLst>
                <a:path w="17145" h="31750">
                  <a:moveTo>
                    <a:pt x="15151" y="0"/>
                  </a:moveTo>
                  <a:lnTo>
                    <a:pt x="6235" y="0"/>
                  </a:lnTo>
                  <a:lnTo>
                    <a:pt x="0" y="7124"/>
                  </a:lnTo>
                  <a:lnTo>
                    <a:pt x="0" y="24028"/>
                  </a:lnTo>
                  <a:lnTo>
                    <a:pt x="6235" y="31140"/>
                  </a:lnTo>
                  <a:lnTo>
                    <a:pt x="16929" y="31140"/>
                  </a:lnTo>
                  <a:lnTo>
                    <a:pt x="16929" y="876"/>
                  </a:lnTo>
                  <a:lnTo>
                    <a:pt x="16040" y="876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551108" y="2200084"/>
              <a:ext cx="17145" cy="31750"/>
            </a:xfrm>
            <a:custGeom>
              <a:avLst/>
              <a:gdLst/>
              <a:ahLst/>
              <a:cxnLst/>
              <a:rect l="l" t="t" r="r" b="b"/>
              <a:pathLst>
                <a:path w="17145" h="31750">
                  <a:moveTo>
                    <a:pt x="16929" y="876"/>
                  </a:moveTo>
                  <a:lnTo>
                    <a:pt x="16040" y="876"/>
                  </a:lnTo>
                  <a:lnTo>
                    <a:pt x="15151" y="0"/>
                  </a:lnTo>
                  <a:lnTo>
                    <a:pt x="6235" y="0"/>
                  </a:lnTo>
                  <a:lnTo>
                    <a:pt x="0" y="7124"/>
                  </a:lnTo>
                  <a:lnTo>
                    <a:pt x="0" y="16014"/>
                  </a:lnTo>
                  <a:lnTo>
                    <a:pt x="0" y="24028"/>
                  </a:lnTo>
                  <a:lnTo>
                    <a:pt x="6235" y="31140"/>
                  </a:lnTo>
                  <a:lnTo>
                    <a:pt x="15151" y="31140"/>
                  </a:lnTo>
                  <a:lnTo>
                    <a:pt x="16929" y="31140"/>
                  </a:lnTo>
                  <a:lnTo>
                    <a:pt x="16929" y="876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137647" y="2076322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430390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137647" y="2076322"/>
              <a:ext cx="430530" cy="0"/>
            </a:xfrm>
            <a:custGeom>
              <a:avLst/>
              <a:gdLst/>
              <a:ahLst/>
              <a:cxnLst/>
              <a:rect l="l" t="t" r="r" b="b"/>
              <a:pathLst>
                <a:path w="430529">
                  <a:moveTo>
                    <a:pt x="0" y="0"/>
                  </a:moveTo>
                  <a:lnTo>
                    <a:pt x="430390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139780" y="1966810"/>
              <a:ext cx="428625" cy="0"/>
            </a:xfrm>
            <a:custGeom>
              <a:avLst/>
              <a:gdLst/>
              <a:ahLst/>
              <a:cxnLst/>
              <a:rect l="l" t="t" r="r" b="b"/>
              <a:pathLst>
                <a:path w="428625">
                  <a:moveTo>
                    <a:pt x="428256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139780" y="1966810"/>
              <a:ext cx="428625" cy="0"/>
            </a:xfrm>
            <a:custGeom>
              <a:avLst/>
              <a:gdLst/>
              <a:ahLst/>
              <a:cxnLst/>
              <a:rect l="l" t="t" r="r" b="b"/>
              <a:pathLst>
                <a:path w="428625">
                  <a:moveTo>
                    <a:pt x="0" y="0"/>
                  </a:moveTo>
                  <a:lnTo>
                    <a:pt x="428256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025823" y="2076322"/>
              <a:ext cx="80645" cy="0"/>
            </a:xfrm>
            <a:custGeom>
              <a:avLst/>
              <a:gdLst/>
              <a:ahLst/>
              <a:cxnLst/>
              <a:rect l="l" t="t" r="r" b="b"/>
              <a:pathLst>
                <a:path w="80645">
                  <a:moveTo>
                    <a:pt x="80136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025823" y="2076322"/>
              <a:ext cx="80645" cy="0"/>
            </a:xfrm>
            <a:custGeom>
              <a:avLst/>
              <a:gdLst/>
              <a:ahLst/>
              <a:cxnLst/>
              <a:rect l="l" t="t" r="r" b="b"/>
              <a:pathLst>
                <a:path w="80645">
                  <a:moveTo>
                    <a:pt x="0" y="0"/>
                  </a:moveTo>
                  <a:lnTo>
                    <a:pt x="80136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024045" y="2277541"/>
              <a:ext cx="544195" cy="0"/>
            </a:xfrm>
            <a:custGeom>
              <a:avLst/>
              <a:gdLst/>
              <a:ahLst/>
              <a:cxnLst/>
              <a:rect l="l" t="t" r="r" b="b"/>
              <a:pathLst>
                <a:path w="544195">
                  <a:moveTo>
                    <a:pt x="0" y="0"/>
                  </a:moveTo>
                  <a:lnTo>
                    <a:pt x="80137" y="0"/>
                  </a:lnTo>
                </a:path>
                <a:path w="544195">
                  <a:moveTo>
                    <a:pt x="247510" y="0"/>
                  </a:moveTo>
                  <a:lnTo>
                    <a:pt x="54399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136224" y="1967293"/>
              <a:ext cx="432434" cy="436880"/>
            </a:xfrm>
            <a:custGeom>
              <a:avLst/>
              <a:gdLst/>
              <a:ahLst/>
              <a:cxnLst/>
              <a:rect l="l" t="t" r="r" b="b"/>
              <a:pathLst>
                <a:path w="432435" h="436880">
                  <a:moveTo>
                    <a:pt x="175742" y="108483"/>
                  </a:moveTo>
                  <a:lnTo>
                    <a:pt x="189649" y="84988"/>
                  </a:lnTo>
                  <a:lnTo>
                    <a:pt x="431812" y="84988"/>
                  </a:lnTo>
                </a:path>
                <a:path w="432435" h="436880">
                  <a:moveTo>
                    <a:pt x="297357" y="0"/>
                  </a:moveTo>
                  <a:lnTo>
                    <a:pt x="297357" y="84594"/>
                  </a:lnTo>
                </a:path>
                <a:path w="432435" h="436880">
                  <a:moveTo>
                    <a:pt x="247510" y="0"/>
                  </a:moveTo>
                  <a:lnTo>
                    <a:pt x="247510" y="84594"/>
                  </a:lnTo>
                </a:path>
                <a:path w="432435" h="436880">
                  <a:moveTo>
                    <a:pt x="297357" y="311251"/>
                  </a:moveTo>
                  <a:lnTo>
                    <a:pt x="297357" y="436676"/>
                  </a:lnTo>
                </a:path>
                <a:path w="432435" h="436880">
                  <a:moveTo>
                    <a:pt x="247510" y="311251"/>
                  </a:moveTo>
                  <a:lnTo>
                    <a:pt x="247510" y="436676"/>
                  </a:lnTo>
                </a:path>
                <a:path w="432435" h="436880">
                  <a:moveTo>
                    <a:pt x="196761" y="0"/>
                  </a:moveTo>
                  <a:lnTo>
                    <a:pt x="196761" y="55600"/>
                  </a:lnTo>
                  <a:lnTo>
                    <a:pt x="247510" y="55600"/>
                  </a:lnTo>
                </a:path>
                <a:path w="432435" h="436880">
                  <a:moveTo>
                    <a:pt x="430034" y="436676"/>
                  </a:moveTo>
                  <a:lnTo>
                    <a:pt x="0" y="436676"/>
                  </a:lnTo>
                </a:path>
                <a:path w="432435" h="436880">
                  <a:moveTo>
                    <a:pt x="204774" y="310248"/>
                  </a:moveTo>
                  <a:lnTo>
                    <a:pt x="204774" y="407289"/>
                  </a:lnTo>
                  <a:lnTo>
                    <a:pt x="247510" y="407289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" name="object 26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30598" y="2555316"/>
              <a:ext cx="35610" cy="18694"/>
            </a:xfrm>
            <a:prstGeom prst="rect">
              <a:avLst/>
            </a:prstGeom>
          </p:spPr>
        </p:pic>
        <p:sp>
          <p:nvSpPr>
            <p:cNvPr id="266" name="object 266"/>
            <p:cNvSpPr/>
            <p:nvPr/>
          </p:nvSpPr>
          <p:spPr>
            <a:xfrm>
              <a:off x="4230598" y="2555316"/>
              <a:ext cx="36195" cy="19050"/>
            </a:xfrm>
            <a:custGeom>
              <a:avLst/>
              <a:gdLst/>
              <a:ahLst/>
              <a:cxnLst/>
              <a:rect l="l" t="t" r="r" b="b"/>
              <a:pathLst>
                <a:path w="36195" h="19050">
                  <a:moveTo>
                    <a:pt x="26708" y="18694"/>
                  </a:moveTo>
                  <a:lnTo>
                    <a:pt x="31165" y="18694"/>
                  </a:lnTo>
                  <a:lnTo>
                    <a:pt x="35610" y="14236"/>
                  </a:lnTo>
                  <a:lnTo>
                    <a:pt x="35610" y="8902"/>
                  </a:lnTo>
                  <a:lnTo>
                    <a:pt x="35610" y="3568"/>
                  </a:lnTo>
                  <a:lnTo>
                    <a:pt x="31165" y="0"/>
                  </a:lnTo>
                  <a:lnTo>
                    <a:pt x="26708" y="0"/>
                  </a:lnTo>
                  <a:lnTo>
                    <a:pt x="9791" y="0"/>
                  </a:lnTo>
                  <a:lnTo>
                    <a:pt x="4457" y="0"/>
                  </a:lnTo>
                  <a:lnTo>
                    <a:pt x="0" y="3568"/>
                  </a:lnTo>
                  <a:lnTo>
                    <a:pt x="0" y="8902"/>
                  </a:lnTo>
                  <a:lnTo>
                    <a:pt x="0" y="14236"/>
                  </a:lnTo>
                  <a:lnTo>
                    <a:pt x="4457" y="18694"/>
                  </a:lnTo>
                  <a:lnTo>
                    <a:pt x="9791" y="18694"/>
                  </a:lnTo>
                  <a:lnTo>
                    <a:pt x="26708" y="18694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7" name="object 26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156709" y="2555316"/>
              <a:ext cx="34721" cy="18694"/>
            </a:xfrm>
            <a:prstGeom prst="rect">
              <a:avLst/>
            </a:prstGeom>
          </p:spPr>
        </p:pic>
        <p:sp>
          <p:nvSpPr>
            <p:cNvPr id="268" name="object 268"/>
            <p:cNvSpPr/>
            <p:nvPr/>
          </p:nvSpPr>
          <p:spPr>
            <a:xfrm>
              <a:off x="4156710" y="2555316"/>
              <a:ext cx="34925" cy="19050"/>
            </a:xfrm>
            <a:custGeom>
              <a:avLst/>
              <a:gdLst/>
              <a:ahLst/>
              <a:cxnLst/>
              <a:rect l="l" t="t" r="r" b="b"/>
              <a:pathLst>
                <a:path w="34925" h="19050">
                  <a:moveTo>
                    <a:pt x="25806" y="18694"/>
                  </a:moveTo>
                  <a:lnTo>
                    <a:pt x="31153" y="18694"/>
                  </a:lnTo>
                  <a:lnTo>
                    <a:pt x="34721" y="14236"/>
                  </a:lnTo>
                  <a:lnTo>
                    <a:pt x="34721" y="8902"/>
                  </a:lnTo>
                  <a:lnTo>
                    <a:pt x="34721" y="3568"/>
                  </a:lnTo>
                  <a:lnTo>
                    <a:pt x="31153" y="0"/>
                  </a:lnTo>
                  <a:lnTo>
                    <a:pt x="25806" y="0"/>
                  </a:lnTo>
                  <a:lnTo>
                    <a:pt x="8889" y="0"/>
                  </a:lnTo>
                  <a:lnTo>
                    <a:pt x="3555" y="0"/>
                  </a:lnTo>
                  <a:lnTo>
                    <a:pt x="0" y="3568"/>
                  </a:lnTo>
                  <a:lnTo>
                    <a:pt x="0" y="8902"/>
                  </a:lnTo>
                  <a:lnTo>
                    <a:pt x="0" y="14236"/>
                  </a:lnTo>
                  <a:lnTo>
                    <a:pt x="3555" y="18694"/>
                  </a:lnTo>
                  <a:lnTo>
                    <a:pt x="8889" y="18694"/>
                  </a:lnTo>
                  <a:lnTo>
                    <a:pt x="25806" y="18694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392650" y="247787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42" y="0"/>
                  </a:moveTo>
                  <a:lnTo>
                    <a:pt x="7112" y="0"/>
                  </a:lnTo>
                  <a:lnTo>
                    <a:pt x="0" y="7099"/>
                  </a:lnTo>
                  <a:lnTo>
                    <a:pt x="0" y="24904"/>
                  </a:lnTo>
                  <a:lnTo>
                    <a:pt x="7112" y="32029"/>
                  </a:lnTo>
                  <a:lnTo>
                    <a:pt x="16001" y="32029"/>
                  </a:lnTo>
                  <a:lnTo>
                    <a:pt x="24942" y="32029"/>
                  </a:lnTo>
                  <a:lnTo>
                    <a:pt x="32042" y="24904"/>
                  </a:lnTo>
                  <a:lnTo>
                    <a:pt x="32042" y="7099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392650" y="247787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6001" y="32029"/>
                  </a:moveTo>
                  <a:lnTo>
                    <a:pt x="24942" y="32029"/>
                  </a:lnTo>
                  <a:lnTo>
                    <a:pt x="32042" y="24904"/>
                  </a:lnTo>
                  <a:lnTo>
                    <a:pt x="32042" y="16014"/>
                  </a:lnTo>
                  <a:lnTo>
                    <a:pt x="32042" y="7099"/>
                  </a:lnTo>
                  <a:lnTo>
                    <a:pt x="24942" y="0"/>
                  </a:lnTo>
                  <a:lnTo>
                    <a:pt x="16001" y="0"/>
                  </a:lnTo>
                  <a:lnTo>
                    <a:pt x="7112" y="0"/>
                  </a:lnTo>
                  <a:lnTo>
                    <a:pt x="0" y="7099"/>
                  </a:lnTo>
                  <a:lnTo>
                    <a:pt x="0" y="16014"/>
                  </a:lnTo>
                  <a:lnTo>
                    <a:pt x="0" y="24904"/>
                  </a:lnTo>
                  <a:lnTo>
                    <a:pt x="7112" y="32029"/>
                  </a:lnTo>
                  <a:lnTo>
                    <a:pt x="16001" y="32029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392650" y="255177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42" y="0"/>
                  </a:moveTo>
                  <a:lnTo>
                    <a:pt x="7112" y="0"/>
                  </a:lnTo>
                  <a:lnTo>
                    <a:pt x="0" y="7111"/>
                  </a:lnTo>
                  <a:lnTo>
                    <a:pt x="0" y="24930"/>
                  </a:lnTo>
                  <a:lnTo>
                    <a:pt x="7112" y="32042"/>
                  </a:lnTo>
                  <a:lnTo>
                    <a:pt x="16001" y="32042"/>
                  </a:lnTo>
                  <a:lnTo>
                    <a:pt x="24942" y="32042"/>
                  </a:lnTo>
                  <a:lnTo>
                    <a:pt x="32042" y="24930"/>
                  </a:lnTo>
                  <a:lnTo>
                    <a:pt x="32042" y="7111"/>
                  </a:lnTo>
                  <a:lnTo>
                    <a:pt x="2494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392650" y="255177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6001" y="32042"/>
                  </a:moveTo>
                  <a:lnTo>
                    <a:pt x="24942" y="32042"/>
                  </a:lnTo>
                  <a:lnTo>
                    <a:pt x="32042" y="24930"/>
                  </a:lnTo>
                  <a:lnTo>
                    <a:pt x="32042" y="16014"/>
                  </a:lnTo>
                  <a:lnTo>
                    <a:pt x="32042" y="7111"/>
                  </a:lnTo>
                  <a:lnTo>
                    <a:pt x="24942" y="0"/>
                  </a:lnTo>
                  <a:lnTo>
                    <a:pt x="16001" y="0"/>
                  </a:lnTo>
                  <a:lnTo>
                    <a:pt x="7112" y="0"/>
                  </a:lnTo>
                  <a:lnTo>
                    <a:pt x="0" y="7111"/>
                  </a:lnTo>
                  <a:lnTo>
                    <a:pt x="0" y="16014"/>
                  </a:lnTo>
                  <a:lnTo>
                    <a:pt x="0" y="24930"/>
                  </a:lnTo>
                  <a:lnTo>
                    <a:pt x="7112" y="32042"/>
                  </a:lnTo>
                  <a:lnTo>
                    <a:pt x="16001" y="32042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474552" y="247787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12" y="0"/>
                  </a:lnTo>
                  <a:lnTo>
                    <a:pt x="0" y="7099"/>
                  </a:lnTo>
                  <a:lnTo>
                    <a:pt x="0" y="24904"/>
                  </a:lnTo>
                  <a:lnTo>
                    <a:pt x="7112" y="32029"/>
                  </a:lnTo>
                  <a:lnTo>
                    <a:pt x="16027" y="32029"/>
                  </a:lnTo>
                  <a:lnTo>
                    <a:pt x="24930" y="32029"/>
                  </a:lnTo>
                  <a:lnTo>
                    <a:pt x="32054" y="24904"/>
                  </a:lnTo>
                  <a:lnTo>
                    <a:pt x="32054" y="7099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474552" y="247787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6027" y="32029"/>
                  </a:moveTo>
                  <a:lnTo>
                    <a:pt x="24930" y="32029"/>
                  </a:lnTo>
                  <a:lnTo>
                    <a:pt x="32054" y="24904"/>
                  </a:lnTo>
                  <a:lnTo>
                    <a:pt x="32054" y="16014"/>
                  </a:lnTo>
                  <a:lnTo>
                    <a:pt x="32054" y="7099"/>
                  </a:lnTo>
                  <a:lnTo>
                    <a:pt x="24930" y="0"/>
                  </a:lnTo>
                  <a:lnTo>
                    <a:pt x="16027" y="0"/>
                  </a:lnTo>
                  <a:lnTo>
                    <a:pt x="7112" y="0"/>
                  </a:lnTo>
                  <a:lnTo>
                    <a:pt x="0" y="7099"/>
                  </a:lnTo>
                  <a:lnTo>
                    <a:pt x="0" y="16014"/>
                  </a:lnTo>
                  <a:lnTo>
                    <a:pt x="0" y="24904"/>
                  </a:lnTo>
                  <a:lnTo>
                    <a:pt x="7112" y="32029"/>
                  </a:lnTo>
                  <a:lnTo>
                    <a:pt x="16027" y="32029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474552" y="255177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930" y="0"/>
                  </a:moveTo>
                  <a:lnTo>
                    <a:pt x="7112" y="0"/>
                  </a:lnTo>
                  <a:lnTo>
                    <a:pt x="0" y="7111"/>
                  </a:lnTo>
                  <a:lnTo>
                    <a:pt x="0" y="24930"/>
                  </a:lnTo>
                  <a:lnTo>
                    <a:pt x="7112" y="32042"/>
                  </a:lnTo>
                  <a:lnTo>
                    <a:pt x="16027" y="32042"/>
                  </a:lnTo>
                  <a:lnTo>
                    <a:pt x="24930" y="32042"/>
                  </a:lnTo>
                  <a:lnTo>
                    <a:pt x="32054" y="24930"/>
                  </a:lnTo>
                  <a:lnTo>
                    <a:pt x="32054" y="7111"/>
                  </a:lnTo>
                  <a:lnTo>
                    <a:pt x="2493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474552" y="255177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6027" y="32042"/>
                  </a:moveTo>
                  <a:lnTo>
                    <a:pt x="24930" y="32042"/>
                  </a:lnTo>
                  <a:lnTo>
                    <a:pt x="32054" y="24930"/>
                  </a:lnTo>
                  <a:lnTo>
                    <a:pt x="32054" y="16014"/>
                  </a:lnTo>
                  <a:lnTo>
                    <a:pt x="32054" y="7111"/>
                  </a:lnTo>
                  <a:lnTo>
                    <a:pt x="24930" y="0"/>
                  </a:lnTo>
                  <a:lnTo>
                    <a:pt x="16027" y="0"/>
                  </a:lnTo>
                  <a:lnTo>
                    <a:pt x="7112" y="0"/>
                  </a:lnTo>
                  <a:lnTo>
                    <a:pt x="0" y="7111"/>
                  </a:lnTo>
                  <a:lnTo>
                    <a:pt x="0" y="16014"/>
                  </a:lnTo>
                  <a:lnTo>
                    <a:pt x="0" y="24930"/>
                  </a:lnTo>
                  <a:lnTo>
                    <a:pt x="7112" y="32042"/>
                  </a:lnTo>
                  <a:lnTo>
                    <a:pt x="16027" y="32042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550232" y="2477871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805" y="0"/>
                  </a:moveTo>
                  <a:lnTo>
                    <a:pt x="7112" y="0"/>
                  </a:lnTo>
                  <a:lnTo>
                    <a:pt x="0" y="7099"/>
                  </a:lnTo>
                  <a:lnTo>
                    <a:pt x="0" y="24904"/>
                  </a:lnTo>
                  <a:lnTo>
                    <a:pt x="7112" y="32029"/>
                  </a:lnTo>
                  <a:lnTo>
                    <a:pt x="17805" y="32029"/>
                  </a:lnTo>
                  <a:lnTo>
                    <a:pt x="1780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550232" y="2477871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805" y="0"/>
                  </a:moveTo>
                  <a:lnTo>
                    <a:pt x="16027" y="0"/>
                  </a:lnTo>
                  <a:lnTo>
                    <a:pt x="7112" y="0"/>
                  </a:lnTo>
                  <a:lnTo>
                    <a:pt x="0" y="7099"/>
                  </a:lnTo>
                  <a:lnTo>
                    <a:pt x="0" y="16014"/>
                  </a:lnTo>
                  <a:lnTo>
                    <a:pt x="0" y="24904"/>
                  </a:lnTo>
                  <a:lnTo>
                    <a:pt x="7112" y="32029"/>
                  </a:lnTo>
                  <a:lnTo>
                    <a:pt x="16027" y="32029"/>
                  </a:lnTo>
                  <a:lnTo>
                    <a:pt x="17805" y="32029"/>
                  </a:lnTo>
                  <a:lnTo>
                    <a:pt x="17805" y="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550232" y="2551772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805" y="0"/>
                  </a:moveTo>
                  <a:lnTo>
                    <a:pt x="7112" y="0"/>
                  </a:lnTo>
                  <a:lnTo>
                    <a:pt x="0" y="7111"/>
                  </a:lnTo>
                  <a:lnTo>
                    <a:pt x="0" y="24930"/>
                  </a:lnTo>
                  <a:lnTo>
                    <a:pt x="7112" y="32042"/>
                  </a:lnTo>
                  <a:lnTo>
                    <a:pt x="16916" y="32042"/>
                  </a:lnTo>
                  <a:lnTo>
                    <a:pt x="16916" y="31153"/>
                  </a:lnTo>
                  <a:lnTo>
                    <a:pt x="17805" y="31153"/>
                  </a:lnTo>
                  <a:lnTo>
                    <a:pt x="1780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550232" y="2551772"/>
              <a:ext cx="18415" cy="32384"/>
            </a:xfrm>
            <a:custGeom>
              <a:avLst/>
              <a:gdLst/>
              <a:ahLst/>
              <a:cxnLst/>
              <a:rect l="l" t="t" r="r" b="b"/>
              <a:pathLst>
                <a:path w="18414" h="32385">
                  <a:moveTo>
                    <a:pt x="17805" y="0"/>
                  </a:moveTo>
                  <a:lnTo>
                    <a:pt x="16027" y="0"/>
                  </a:lnTo>
                  <a:lnTo>
                    <a:pt x="7112" y="0"/>
                  </a:lnTo>
                  <a:lnTo>
                    <a:pt x="0" y="7111"/>
                  </a:lnTo>
                  <a:lnTo>
                    <a:pt x="0" y="16014"/>
                  </a:lnTo>
                  <a:lnTo>
                    <a:pt x="0" y="24930"/>
                  </a:lnTo>
                  <a:lnTo>
                    <a:pt x="7112" y="32042"/>
                  </a:lnTo>
                  <a:lnTo>
                    <a:pt x="16027" y="32042"/>
                  </a:lnTo>
                  <a:lnTo>
                    <a:pt x="16916" y="32042"/>
                  </a:lnTo>
                  <a:lnTo>
                    <a:pt x="16916" y="31153"/>
                  </a:lnTo>
                  <a:lnTo>
                    <a:pt x="17805" y="31153"/>
                  </a:lnTo>
                  <a:lnTo>
                    <a:pt x="17805" y="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610064" y="1817687"/>
              <a:ext cx="158750" cy="29209"/>
            </a:xfrm>
            <a:custGeom>
              <a:avLst/>
              <a:gdLst/>
              <a:ahLst/>
              <a:cxnLst/>
              <a:rect l="l" t="t" r="r" b="b"/>
              <a:pathLst>
                <a:path w="158750" h="29210">
                  <a:moveTo>
                    <a:pt x="25781" y="7785"/>
                  </a:moveTo>
                  <a:lnTo>
                    <a:pt x="24968" y="7785"/>
                  </a:lnTo>
                  <a:lnTo>
                    <a:pt x="24968" y="0"/>
                  </a:lnTo>
                  <a:lnTo>
                    <a:pt x="0" y="29146"/>
                  </a:lnTo>
                  <a:lnTo>
                    <a:pt x="7975" y="29146"/>
                  </a:lnTo>
                  <a:lnTo>
                    <a:pt x="25781" y="7785"/>
                  </a:lnTo>
                  <a:close/>
                </a:path>
                <a:path w="158750" h="29210">
                  <a:moveTo>
                    <a:pt x="134531" y="11950"/>
                  </a:moveTo>
                  <a:lnTo>
                    <a:pt x="133819" y="1079"/>
                  </a:lnTo>
                  <a:lnTo>
                    <a:pt x="111836" y="29146"/>
                  </a:lnTo>
                  <a:lnTo>
                    <a:pt x="121158" y="29146"/>
                  </a:lnTo>
                  <a:lnTo>
                    <a:pt x="134531" y="11950"/>
                  </a:lnTo>
                  <a:close/>
                </a:path>
                <a:path w="158750" h="29210">
                  <a:moveTo>
                    <a:pt x="158432" y="596"/>
                  </a:moveTo>
                  <a:lnTo>
                    <a:pt x="136207" y="29146"/>
                  </a:lnTo>
                  <a:lnTo>
                    <a:pt x="142544" y="29146"/>
                  </a:lnTo>
                  <a:lnTo>
                    <a:pt x="158432" y="8597"/>
                  </a:lnTo>
                  <a:lnTo>
                    <a:pt x="158432" y="596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734104" y="2266556"/>
              <a:ext cx="106680" cy="29209"/>
            </a:xfrm>
            <a:custGeom>
              <a:avLst/>
              <a:gdLst/>
              <a:ahLst/>
              <a:cxnLst/>
              <a:rect l="l" t="t" r="r" b="b"/>
              <a:pathLst>
                <a:path w="106679" h="29210">
                  <a:moveTo>
                    <a:pt x="106235" y="0"/>
                  </a:moveTo>
                  <a:lnTo>
                    <a:pt x="24930" y="0"/>
                  </a:lnTo>
                  <a:lnTo>
                    <a:pt x="0" y="28892"/>
                  </a:lnTo>
                  <a:lnTo>
                    <a:pt x="87668" y="28892"/>
                  </a:lnTo>
                  <a:lnTo>
                    <a:pt x="10623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575606" y="3126028"/>
              <a:ext cx="24130" cy="25400"/>
            </a:xfrm>
            <a:custGeom>
              <a:avLst/>
              <a:gdLst/>
              <a:ahLst/>
              <a:cxnLst/>
              <a:rect l="l" t="t" r="r" b="b"/>
              <a:pathLst>
                <a:path w="24129" h="25400">
                  <a:moveTo>
                    <a:pt x="18694" y="0"/>
                  </a:moveTo>
                  <a:lnTo>
                    <a:pt x="5334" y="0"/>
                  </a:lnTo>
                  <a:lnTo>
                    <a:pt x="0" y="5346"/>
                  </a:lnTo>
                  <a:lnTo>
                    <a:pt x="0" y="19583"/>
                  </a:lnTo>
                  <a:lnTo>
                    <a:pt x="5334" y="24917"/>
                  </a:lnTo>
                  <a:lnTo>
                    <a:pt x="12458" y="24917"/>
                  </a:lnTo>
                  <a:lnTo>
                    <a:pt x="18694" y="24917"/>
                  </a:lnTo>
                  <a:lnTo>
                    <a:pt x="24028" y="19583"/>
                  </a:lnTo>
                  <a:lnTo>
                    <a:pt x="24028" y="5346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762324" y="1609801"/>
              <a:ext cx="15240" cy="59055"/>
            </a:xfrm>
            <a:custGeom>
              <a:avLst/>
              <a:gdLst/>
              <a:ahLst/>
              <a:cxnLst/>
              <a:rect l="l" t="t" r="r" b="b"/>
              <a:pathLst>
                <a:path w="15239" h="59055">
                  <a:moveTo>
                    <a:pt x="15100" y="58750"/>
                  </a:moveTo>
                  <a:lnTo>
                    <a:pt x="0" y="58750"/>
                  </a:lnTo>
                  <a:lnTo>
                    <a:pt x="0" y="0"/>
                  </a:lnTo>
                  <a:lnTo>
                    <a:pt x="15100" y="0"/>
                  </a:lnTo>
                  <a:lnTo>
                    <a:pt x="15100" y="5875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600221" y="1803869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>
                  <a:moveTo>
                    <a:pt x="23634" y="0"/>
                  </a:moveTo>
                  <a:lnTo>
                    <a:pt x="0" y="0"/>
                  </a:lnTo>
                  <a:lnTo>
                    <a:pt x="23634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6" name="object 28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561791" y="1599311"/>
              <a:ext cx="28663" cy="33870"/>
            </a:xfrm>
            <a:prstGeom prst="rect">
              <a:avLst/>
            </a:prstGeom>
          </p:spPr>
        </p:pic>
        <p:sp>
          <p:nvSpPr>
            <p:cNvPr id="287" name="object 287"/>
            <p:cNvSpPr/>
            <p:nvPr/>
          </p:nvSpPr>
          <p:spPr>
            <a:xfrm>
              <a:off x="3552164" y="159999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9596" y="38303"/>
                  </a:moveTo>
                  <a:lnTo>
                    <a:pt x="27023" y="36881"/>
                  </a:lnTo>
                  <a:lnTo>
                    <a:pt x="32948" y="32953"/>
                  </a:lnTo>
                  <a:lnTo>
                    <a:pt x="36871" y="27019"/>
                  </a:lnTo>
                  <a:lnTo>
                    <a:pt x="38290" y="19583"/>
                  </a:lnTo>
                  <a:lnTo>
                    <a:pt x="36871" y="12017"/>
                  </a:lnTo>
                  <a:lnTo>
                    <a:pt x="32948" y="5786"/>
                  </a:lnTo>
                  <a:lnTo>
                    <a:pt x="27023" y="1557"/>
                  </a:lnTo>
                  <a:lnTo>
                    <a:pt x="19596" y="0"/>
                  </a:lnTo>
                  <a:lnTo>
                    <a:pt x="12022" y="1557"/>
                  </a:lnTo>
                  <a:lnTo>
                    <a:pt x="5788" y="5786"/>
                  </a:lnTo>
                  <a:lnTo>
                    <a:pt x="1558" y="12017"/>
                  </a:lnTo>
                  <a:lnTo>
                    <a:pt x="0" y="19583"/>
                  </a:lnTo>
                  <a:lnTo>
                    <a:pt x="1558" y="27019"/>
                  </a:lnTo>
                  <a:lnTo>
                    <a:pt x="5788" y="32953"/>
                  </a:lnTo>
                  <a:lnTo>
                    <a:pt x="12022" y="36881"/>
                  </a:lnTo>
                  <a:lnTo>
                    <a:pt x="19596" y="38303"/>
                  </a:lnTo>
                  <a:close/>
                </a:path>
                <a:path w="38735" h="38735">
                  <a:moveTo>
                    <a:pt x="11582" y="2679"/>
                  </a:moveTo>
                  <a:lnTo>
                    <a:pt x="9804" y="6235"/>
                  </a:lnTo>
                  <a:lnTo>
                    <a:pt x="8902" y="9804"/>
                  </a:lnTo>
                  <a:lnTo>
                    <a:pt x="8902" y="13360"/>
                  </a:lnTo>
                  <a:lnTo>
                    <a:pt x="10462" y="20926"/>
                  </a:lnTo>
                  <a:lnTo>
                    <a:pt x="14693" y="27157"/>
                  </a:lnTo>
                  <a:lnTo>
                    <a:pt x="20925" y="31385"/>
                  </a:lnTo>
                  <a:lnTo>
                    <a:pt x="28486" y="32943"/>
                  </a:lnTo>
                  <a:lnTo>
                    <a:pt x="30276" y="32943"/>
                  </a:lnTo>
                  <a:lnTo>
                    <a:pt x="32054" y="32943"/>
                  </a:lnTo>
                  <a:lnTo>
                    <a:pt x="33832" y="32054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8" name="object 28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078274" y="1599805"/>
              <a:ext cx="31076" cy="33858"/>
            </a:xfrm>
            <a:prstGeom prst="rect">
              <a:avLst/>
            </a:prstGeom>
          </p:spPr>
        </p:pic>
        <p:sp>
          <p:nvSpPr>
            <p:cNvPr id="289" name="object 289"/>
            <p:cNvSpPr/>
            <p:nvPr/>
          </p:nvSpPr>
          <p:spPr>
            <a:xfrm>
              <a:off x="4068546" y="1599996"/>
              <a:ext cx="39370" cy="38735"/>
            </a:xfrm>
            <a:custGeom>
              <a:avLst/>
              <a:gdLst/>
              <a:ahLst/>
              <a:cxnLst/>
              <a:rect l="l" t="t" r="r" b="b"/>
              <a:pathLst>
                <a:path w="39370" h="38735">
                  <a:moveTo>
                    <a:pt x="19596" y="38303"/>
                  </a:moveTo>
                  <a:lnTo>
                    <a:pt x="27163" y="36881"/>
                  </a:lnTo>
                  <a:lnTo>
                    <a:pt x="33399" y="32953"/>
                  </a:lnTo>
                  <a:lnTo>
                    <a:pt x="37632" y="27019"/>
                  </a:lnTo>
                  <a:lnTo>
                    <a:pt x="39192" y="19583"/>
                  </a:lnTo>
                  <a:lnTo>
                    <a:pt x="37632" y="12017"/>
                  </a:lnTo>
                  <a:lnTo>
                    <a:pt x="33399" y="5786"/>
                  </a:lnTo>
                  <a:lnTo>
                    <a:pt x="27163" y="1557"/>
                  </a:lnTo>
                  <a:lnTo>
                    <a:pt x="19596" y="0"/>
                  </a:lnTo>
                  <a:lnTo>
                    <a:pt x="12033" y="1557"/>
                  </a:lnTo>
                  <a:lnTo>
                    <a:pt x="5797" y="5786"/>
                  </a:lnTo>
                  <a:lnTo>
                    <a:pt x="1561" y="12017"/>
                  </a:lnTo>
                  <a:lnTo>
                    <a:pt x="0" y="19583"/>
                  </a:lnTo>
                  <a:lnTo>
                    <a:pt x="1561" y="27019"/>
                  </a:lnTo>
                  <a:lnTo>
                    <a:pt x="5797" y="32953"/>
                  </a:lnTo>
                  <a:lnTo>
                    <a:pt x="12033" y="36881"/>
                  </a:lnTo>
                  <a:lnTo>
                    <a:pt x="19596" y="38303"/>
                  </a:lnTo>
                  <a:close/>
                </a:path>
                <a:path w="39370" h="38735">
                  <a:moveTo>
                    <a:pt x="12484" y="2679"/>
                  </a:moveTo>
                  <a:lnTo>
                    <a:pt x="9817" y="6235"/>
                  </a:lnTo>
                  <a:lnTo>
                    <a:pt x="8928" y="9804"/>
                  </a:lnTo>
                  <a:lnTo>
                    <a:pt x="8928" y="13360"/>
                  </a:lnTo>
                  <a:lnTo>
                    <a:pt x="10484" y="20926"/>
                  </a:lnTo>
                  <a:lnTo>
                    <a:pt x="14708" y="27157"/>
                  </a:lnTo>
                  <a:lnTo>
                    <a:pt x="20934" y="31385"/>
                  </a:lnTo>
                  <a:lnTo>
                    <a:pt x="28498" y="32943"/>
                  </a:lnTo>
                  <a:lnTo>
                    <a:pt x="30276" y="32943"/>
                  </a:lnTo>
                  <a:lnTo>
                    <a:pt x="32067" y="32943"/>
                  </a:lnTo>
                  <a:lnTo>
                    <a:pt x="33858" y="32054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" name="object 29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556355" y="1935429"/>
              <a:ext cx="26543" cy="33870"/>
            </a:xfrm>
            <a:prstGeom prst="rect">
              <a:avLst/>
            </a:prstGeom>
          </p:spPr>
        </p:pic>
        <p:sp>
          <p:nvSpPr>
            <p:cNvPr id="291" name="object 291"/>
            <p:cNvSpPr/>
            <p:nvPr/>
          </p:nvSpPr>
          <p:spPr>
            <a:xfrm>
              <a:off x="3547719" y="1936546"/>
              <a:ext cx="33020" cy="38735"/>
            </a:xfrm>
            <a:custGeom>
              <a:avLst/>
              <a:gdLst/>
              <a:ahLst/>
              <a:cxnLst/>
              <a:rect l="l" t="t" r="r" b="b"/>
              <a:pathLst>
                <a:path w="33020" h="38735">
                  <a:moveTo>
                    <a:pt x="32042" y="5346"/>
                  </a:moveTo>
                  <a:lnTo>
                    <a:pt x="28486" y="1777"/>
                  </a:lnTo>
                  <a:lnTo>
                    <a:pt x="24041" y="0"/>
                  </a:lnTo>
                  <a:lnTo>
                    <a:pt x="18694" y="0"/>
                  </a:lnTo>
                  <a:lnTo>
                    <a:pt x="11267" y="1557"/>
                  </a:lnTo>
                  <a:lnTo>
                    <a:pt x="5341" y="5786"/>
                  </a:lnTo>
                  <a:lnTo>
                    <a:pt x="1419" y="12017"/>
                  </a:lnTo>
                  <a:lnTo>
                    <a:pt x="0" y="19583"/>
                  </a:lnTo>
                  <a:lnTo>
                    <a:pt x="1419" y="27012"/>
                  </a:lnTo>
                  <a:lnTo>
                    <a:pt x="5341" y="32942"/>
                  </a:lnTo>
                  <a:lnTo>
                    <a:pt x="11267" y="36869"/>
                  </a:lnTo>
                  <a:lnTo>
                    <a:pt x="18694" y="38290"/>
                  </a:lnTo>
                  <a:lnTo>
                    <a:pt x="24041" y="38290"/>
                  </a:lnTo>
                  <a:lnTo>
                    <a:pt x="28486" y="36487"/>
                  </a:lnTo>
                  <a:lnTo>
                    <a:pt x="32042" y="32943"/>
                  </a:lnTo>
                  <a:lnTo>
                    <a:pt x="32042" y="5346"/>
                  </a:lnTo>
                  <a:close/>
                </a:path>
                <a:path w="33020" h="38735">
                  <a:moveTo>
                    <a:pt x="11582" y="2666"/>
                  </a:moveTo>
                  <a:lnTo>
                    <a:pt x="9791" y="6223"/>
                  </a:lnTo>
                  <a:lnTo>
                    <a:pt x="8889" y="9791"/>
                  </a:lnTo>
                  <a:lnTo>
                    <a:pt x="8889" y="13347"/>
                  </a:lnTo>
                  <a:lnTo>
                    <a:pt x="10311" y="20920"/>
                  </a:lnTo>
                  <a:lnTo>
                    <a:pt x="14239" y="27155"/>
                  </a:lnTo>
                  <a:lnTo>
                    <a:pt x="20173" y="31385"/>
                  </a:lnTo>
                  <a:lnTo>
                    <a:pt x="27609" y="32943"/>
                  </a:lnTo>
                  <a:lnTo>
                    <a:pt x="29387" y="32943"/>
                  </a:lnTo>
                  <a:lnTo>
                    <a:pt x="31165" y="32943"/>
                  </a:lnTo>
                  <a:lnTo>
                    <a:pt x="32931" y="32042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2" name="object 29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555898" y="2349767"/>
              <a:ext cx="23355" cy="33502"/>
            </a:xfrm>
            <a:prstGeom prst="rect">
              <a:avLst/>
            </a:prstGeom>
          </p:spPr>
        </p:pic>
        <p:sp>
          <p:nvSpPr>
            <p:cNvPr id="293" name="object 293"/>
            <p:cNvSpPr/>
            <p:nvPr/>
          </p:nvSpPr>
          <p:spPr>
            <a:xfrm>
              <a:off x="3547719" y="2350541"/>
              <a:ext cx="32384" cy="39370"/>
            </a:xfrm>
            <a:custGeom>
              <a:avLst/>
              <a:gdLst/>
              <a:ahLst/>
              <a:cxnLst/>
              <a:rect l="l" t="t" r="r" b="b"/>
              <a:pathLst>
                <a:path w="32385" h="39369">
                  <a:moveTo>
                    <a:pt x="25819" y="1777"/>
                  </a:moveTo>
                  <a:lnTo>
                    <a:pt x="23152" y="889"/>
                  </a:lnTo>
                  <a:lnTo>
                    <a:pt x="21361" y="0"/>
                  </a:lnTo>
                  <a:lnTo>
                    <a:pt x="18694" y="0"/>
                  </a:lnTo>
                  <a:lnTo>
                    <a:pt x="11267" y="1558"/>
                  </a:lnTo>
                  <a:lnTo>
                    <a:pt x="5341" y="5788"/>
                  </a:lnTo>
                  <a:lnTo>
                    <a:pt x="1419" y="12022"/>
                  </a:lnTo>
                  <a:lnTo>
                    <a:pt x="0" y="19596"/>
                  </a:lnTo>
                  <a:lnTo>
                    <a:pt x="1419" y="27158"/>
                  </a:lnTo>
                  <a:lnTo>
                    <a:pt x="5341" y="33394"/>
                  </a:lnTo>
                  <a:lnTo>
                    <a:pt x="11267" y="37630"/>
                  </a:lnTo>
                  <a:lnTo>
                    <a:pt x="18694" y="39192"/>
                  </a:lnTo>
                  <a:lnTo>
                    <a:pt x="24041" y="39192"/>
                  </a:lnTo>
                  <a:lnTo>
                    <a:pt x="28486" y="36512"/>
                  </a:lnTo>
                  <a:lnTo>
                    <a:pt x="32042" y="33832"/>
                  </a:lnTo>
                </a:path>
                <a:path w="32385" h="39369">
                  <a:moveTo>
                    <a:pt x="10693" y="3568"/>
                  </a:moveTo>
                  <a:lnTo>
                    <a:pt x="8889" y="6223"/>
                  </a:lnTo>
                  <a:lnTo>
                    <a:pt x="7124" y="9791"/>
                  </a:lnTo>
                  <a:lnTo>
                    <a:pt x="7124" y="14249"/>
                  </a:lnTo>
                  <a:lnTo>
                    <a:pt x="8682" y="21678"/>
                  </a:lnTo>
                  <a:lnTo>
                    <a:pt x="12911" y="27608"/>
                  </a:lnTo>
                  <a:lnTo>
                    <a:pt x="19142" y="31535"/>
                  </a:lnTo>
                  <a:lnTo>
                    <a:pt x="26708" y="32956"/>
                  </a:lnTo>
                  <a:lnTo>
                    <a:pt x="28486" y="32956"/>
                  </a:lnTo>
                  <a:lnTo>
                    <a:pt x="30276" y="32956"/>
                  </a:lnTo>
                  <a:lnTo>
                    <a:pt x="32042" y="32067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573538" y="1865325"/>
              <a:ext cx="427355" cy="719455"/>
            </a:xfrm>
            <a:custGeom>
              <a:avLst/>
              <a:gdLst/>
              <a:ahLst/>
              <a:cxnLst/>
              <a:rect l="l" t="t" r="r" b="b"/>
              <a:pathLst>
                <a:path w="427354" h="719455">
                  <a:moveTo>
                    <a:pt x="6223" y="0"/>
                  </a:moveTo>
                  <a:lnTo>
                    <a:pt x="6223" y="251955"/>
                  </a:lnTo>
                  <a:lnTo>
                    <a:pt x="0" y="258191"/>
                  </a:lnTo>
                  <a:lnTo>
                    <a:pt x="0" y="514591"/>
                  </a:lnTo>
                  <a:lnTo>
                    <a:pt x="6223" y="515480"/>
                  </a:lnTo>
                  <a:lnTo>
                    <a:pt x="6223" y="719378"/>
                  </a:lnTo>
                  <a:lnTo>
                    <a:pt x="427355" y="719378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076712" y="1940268"/>
              <a:ext cx="27406" cy="20942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75963" y="2352573"/>
              <a:ext cx="28676" cy="19812"/>
            </a:xfrm>
            <a:prstGeom prst="rect">
              <a:avLst/>
            </a:prstGeom>
          </p:spPr>
        </p:pic>
        <p:sp>
          <p:nvSpPr>
            <p:cNvPr id="297" name="object 297"/>
            <p:cNvSpPr/>
            <p:nvPr/>
          </p:nvSpPr>
          <p:spPr>
            <a:xfrm>
              <a:off x="3626954" y="2656814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25831" y="0"/>
                  </a:moveTo>
                  <a:lnTo>
                    <a:pt x="7124" y="0"/>
                  </a:lnTo>
                  <a:lnTo>
                    <a:pt x="0" y="8000"/>
                  </a:lnTo>
                  <a:lnTo>
                    <a:pt x="0" y="26708"/>
                  </a:lnTo>
                  <a:lnTo>
                    <a:pt x="7124" y="34734"/>
                  </a:lnTo>
                  <a:lnTo>
                    <a:pt x="16916" y="34734"/>
                  </a:lnTo>
                  <a:lnTo>
                    <a:pt x="25831" y="34734"/>
                  </a:lnTo>
                  <a:lnTo>
                    <a:pt x="33832" y="26708"/>
                  </a:lnTo>
                  <a:lnTo>
                    <a:pt x="33832" y="8000"/>
                  </a:lnTo>
                  <a:lnTo>
                    <a:pt x="2583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626954" y="1941004"/>
              <a:ext cx="477520" cy="750570"/>
            </a:xfrm>
            <a:custGeom>
              <a:avLst/>
              <a:gdLst/>
              <a:ahLst/>
              <a:cxnLst/>
              <a:rect l="l" t="t" r="r" b="b"/>
              <a:pathLst>
                <a:path w="477520" h="750569">
                  <a:moveTo>
                    <a:pt x="16916" y="750544"/>
                  </a:moveTo>
                  <a:lnTo>
                    <a:pt x="25831" y="750544"/>
                  </a:lnTo>
                  <a:lnTo>
                    <a:pt x="33832" y="742518"/>
                  </a:lnTo>
                  <a:lnTo>
                    <a:pt x="33832" y="733640"/>
                  </a:lnTo>
                  <a:lnTo>
                    <a:pt x="33832" y="723811"/>
                  </a:lnTo>
                  <a:lnTo>
                    <a:pt x="25831" y="715810"/>
                  </a:lnTo>
                  <a:lnTo>
                    <a:pt x="16916" y="715810"/>
                  </a:lnTo>
                  <a:lnTo>
                    <a:pt x="7124" y="715810"/>
                  </a:lnTo>
                  <a:lnTo>
                    <a:pt x="0" y="723811"/>
                  </a:lnTo>
                  <a:lnTo>
                    <a:pt x="0" y="733640"/>
                  </a:lnTo>
                  <a:lnTo>
                    <a:pt x="0" y="742518"/>
                  </a:lnTo>
                  <a:lnTo>
                    <a:pt x="7124" y="750544"/>
                  </a:lnTo>
                  <a:lnTo>
                    <a:pt x="16916" y="750544"/>
                  </a:lnTo>
                  <a:close/>
                </a:path>
                <a:path w="477520" h="750569">
                  <a:moveTo>
                    <a:pt x="460311" y="446049"/>
                  </a:moveTo>
                  <a:lnTo>
                    <a:pt x="470090" y="446049"/>
                  </a:lnTo>
                  <a:lnTo>
                    <a:pt x="477227" y="438911"/>
                  </a:lnTo>
                  <a:lnTo>
                    <a:pt x="477227" y="429132"/>
                  </a:lnTo>
                  <a:lnTo>
                    <a:pt x="477227" y="420230"/>
                  </a:lnTo>
                  <a:lnTo>
                    <a:pt x="470090" y="412203"/>
                  </a:lnTo>
                  <a:lnTo>
                    <a:pt x="460311" y="412203"/>
                  </a:lnTo>
                  <a:lnTo>
                    <a:pt x="450519" y="412203"/>
                  </a:lnTo>
                  <a:lnTo>
                    <a:pt x="443382" y="420230"/>
                  </a:lnTo>
                  <a:lnTo>
                    <a:pt x="443382" y="429132"/>
                  </a:lnTo>
                  <a:lnTo>
                    <a:pt x="443382" y="438911"/>
                  </a:lnTo>
                  <a:lnTo>
                    <a:pt x="450519" y="446049"/>
                  </a:lnTo>
                  <a:lnTo>
                    <a:pt x="460311" y="446049"/>
                  </a:lnTo>
                  <a:close/>
                </a:path>
                <a:path w="477520" h="750569">
                  <a:moveTo>
                    <a:pt x="448729" y="417563"/>
                  </a:moveTo>
                  <a:lnTo>
                    <a:pt x="450519" y="425564"/>
                  </a:lnTo>
                  <a:lnTo>
                    <a:pt x="457631" y="430898"/>
                  </a:lnTo>
                  <a:lnTo>
                    <a:pt x="465645" y="430898"/>
                  </a:lnTo>
                  <a:lnTo>
                    <a:pt x="470090" y="430898"/>
                  </a:lnTo>
                  <a:lnTo>
                    <a:pt x="473659" y="429132"/>
                  </a:lnTo>
                  <a:lnTo>
                    <a:pt x="477227" y="426465"/>
                  </a:lnTo>
                </a:path>
                <a:path w="477520" h="750569">
                  <a:moveTo>
                    <a:pt x="460311" y="33832"/>
                  </a:moveTo>
                  <a:lnTo>
                    <a:pt x="470090" y="33832"/>
                  </a:lnTo>
                  <a:lnTo>
                    <a:pt x="477227" y="26708"/>
                  </a:lnTo>
                  <a:lnTo>
                    <a:pt x="477227" y="16916"/>
                  </a:lnTo>
                  <a:lnTo>
                    <a:pt x="477227" y="7111"/>
                  </a:lnTo>
                  <a:lnTo>
                    <a:pt x="470090" y="0"/>
                  </a:lnTo>
                  <a:lnTo>
                    <a:pt x="460311" y="0"/>
                  </a:lnTo>
                  <a:lnTo>
                    <a:pt x="450519" y="0"/>
                  </a:lnTo>
                  <a:lnTo>
                    <a:pt x="443382" y="7111"/>
                  </a:lnTo>
                  <a:lnTo>
                    <a:pt x="443382" y="16916"/>
                  </a:lnTo>
                  <a:lnTo>
                    <a:pt x="443382" y="26708"/>
                  </a:lnTo>
                  <a:lnTo>
                    <a:pt x="450519" y="33832"/>
                  </a:lnTo>
                  <a:lnTo>
                    <a:pt x="460311" y="33832"/>
                  </a:lnTo>
                  <a:close/>
                </a:path>
                <a:path w="477520" h="750569">
                  <a:moveTo>
                    <a:pt x="448729" y="5333"/>
                  </a:moveTo>
                  <a:lnTo>
                    <a:pt x="450519" y="13334"/>
                  </a:lnTo>
                  <a:lnTo>
                    <a:pt x="457631" y="18681"/>
                  </a:lnTo>
                  <a:lnTo>
                    <a:pt x="465645" y="18681"/>
                  </a:lnTo>
                  <a:lnTo>
                    <a:pt x="470979" y="18681"/>
                  </a:lnTo>
                  <a:lnTo>
                    <a:pt x="474738" y="17970"/>
                  </a:lnTo>
                  <a:lnTo>
                    <a:pt x="477393" y="135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681260" y="2656814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26708" y="0"/>
                  </a:moveTo>
                  <a:lnTo>
                    <a:pt x="8013" y="0"/>
                  </a:lnTo>
                  <a:lnTo>
                    <a:pt x="0" y="8000"/>
                  </a:lnTo>
                  <a:lnTo>
                    <a:pt x="0" y="26708"/>
                  </a:lnTo>
                  <a:lnTo>
                    <a:pt x="8013" y="34734"/>
                  </a:lnTo>
                  <a:lnTo>
                    <a:pt x="16916" y="34734"/>
                  </a:lnTo>
                  <a:lnTo>
                    <a:pt x="26708" y="34734"/>
                  </a:lnTo>
                  <a:lnTo>
                    <a:pt x="33832" y="26708"/>
                  </a:lnTo>
                  <a:lnTo>
                    <a:pt x="33832" y="8000"/>
                  </a:lnTo>
                  <a:lnTo>
                    <a:pt x="2670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681260" y="2656814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6916" y="34734"/>
                  </a:moveTo>
                  <a:lnTo>
                    <a:pt x="26708" y="34734"/>
                  </a:lnTo>
                  <a:lnTo>
                    <a:pt x="33832" y="26708"/>
                  </a:lnTo>
                  <a:lnTo>
                    <a:pt x="33832" y="17830"/>
                  </a:lnTo>
                  <a:lnTo>
                    <a:pt x="33832" y="8000"/>
                  </a:lnTo>
                  <a:lnTo>
                    <a:pt x="26708" y="0"/>
                  </a:lnTo>
                  <a:lnTo>
                    <a:pt x="16916" y="0"/>
                  </a:lnTo>
                  <a:lnTo>
                    <a:pt x="8013" y="0"/>
                  </a:lnTo>
                  <a:lnTo>
                    <a:pt x="0" y="8000"/>
                  </a:lnTo>
                  <a:lnTo>
                    <a:pt x="0" y="17830"/>
                  </a:lnTo>
                  <a:lnTo>
                    <a:pt x="0" y="26708"/>
                  </a:lnTo>
                  <a:lnTo>
                    <a:pt x="8013" y="34734"/>
                  </a:lnTo>
                  <a:lnTo>
                    <a:pt x="16916" y="34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792562" y="265681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20" y="0"/>
                  </a:moveTo>
                  <a:lnTo>
                    <a:pt x="8013" y="0"/>
                  </a:lnTo>
                  <a:lnTo>
                    <a:pt x="0" y="8000"/>
                  </a:lnTo>
                  <a:lnTo>
                    <a:pt x="0" y="26708"/>
                  </a:lnTo>
                  <a:lnTo>
                    <a:pt x="8013" y="34734"/>
                  </a:lnTo>
                  <a:lnTo>
                    <a:pt x="17792" y="34734"/>
                  </a:lnTo>
                  <a:lnTo>
                    <a:pt x="26720" y="34734"/>
                  </a:lnTo>
                  <a:lnTo>
                    <a:pt x="34721" y="26708"/>
                  </a:lnTo>
                  <a:lnTo>
                    <a:pt x="34721" y="8000"/>
                  </a:lnTo>
                  <a:lnTo>
                    <a:pt x="2672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792562" y="265681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7792" y="34734"/>
                  </a:moveTo>
                  <a:lnTo>
                    <a:pt x="26720" y="34734"/>
                  </a:lnTo>
                  <a:lnTo>
                    <a:pt x="34721" y="26708"/>
                  </a:lnTo>
                  <a:lnTo>
                    <a:pt x="34721" y="17830"/>
                  </a:lnTo>
                  <a:lnTo>
                    <a:pt x="34721" y="8000"/>
                  </a:lnTo>
                  <a:lnTo>
                    <a:pt x="26720" y="0"/>
                  </a:lnTo>
                  <a:lnTo>
                    <a:pt x="17792" y="0"/>
                  </a:lnTo>
                  <a:lnTo>
                    <a:pt x="8013" y="0"/>
                  </a:lnTo>
                  <a:lnTo>
                    <a:pt x="0" y="8000"/>
                  </a:lnTo>
                  <a:lnTo>
                    <a:pt x="0" y="17830"/>
                  </a:lnTo>
                  <a:lnTo>
                    <a:pt x="0" y="26708"/>
                  </a:lnTo>
                  <a:lnTo>
                    <a:pt x="8013" y="34734"/>
                  </a:lnTo>
                  <a:lnTo>
                    <a:pt x="17792" y="3473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847769" y="2656814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26708" y="0"/>
                  </a:moveTo>
                  <a:lnTo>
                    <a:pt x="7112" y="0"/>
                  </a:lnTo>
                  <a:lnTo>
                    <a:pt x="0" y="8000"/>
                  </a:lnTo>
                  <a:lnTo>
                    <a:pt x="0" y="26708"/>
                  </a:lnTo>
                  <a:lnTo>
                    <a:pt x="7112" y="34734"/>
                  </a:lnTo>
                  <a:lnTo>
                    <a:pt x="16903" y="34734"/>
                  </a:lnTo>
                  <a:lnTo>
                    <a:pt x="26708" y="34734"/>
                  </a:lnTo>
                  <a:lnTo>
                    <a:pt x="33820" y="26708"/>
                  </a:lnTo>
                  <a:lnTo>
                    <a:pt x="33820" y="8000"/>
                  </a:lnTo>
                  <a:lnTo>
                    <a:pt x="2670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847769" y="2656814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6903" y="34734"/>
                  </a:moveTo>
                  <a:lnTo>
                    <a:pt x="26708" y="34734"/>
                  </a:lnTo>
                  <a:lnTo>
                    <a:pt x="33820" y="26708"/>
                  </a:lnTo>
                  <a:lnTo>
                    <a:pt x="33820" y="17830"/>
                  </a:lnTo>
                  <a:lnTo>
                    <a:pt x="33820" y="8000"/>
                  </a:lnTo>
                  <a:lnTo>
                    <a:pt x="26708" y="0"/>
                  </a:lnTo>
                  <a:lnTo>
                    <a:pt x="16903" y="0"/>
                  </a:lnTo>
                  <a:lnTo>
                    <a:pt x="7112" y="0"/>
                  </a:lnTo>
                  <a:lnTo>
                    <a:pt x="0" y="8000"/>
                  </a:lnTo>
                  <a:lnTo>
                    <a:pt x="0" y="17830"/>
                  </a:lnTo>
                  <a:lnTo>
                    <a:pt x="0" y="26708"/>
                  </a:lnTo>
                  <a:lnTo>
                    <a:pt x="7112" y="34734"/>
                  </a:lnTo>
                  <a:lnTo>
                    <a:pt x="16903" y="34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5" name="object 30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568623" y="2673680"/>
              <a:ext cx="26161" cy="29197"/>
            </a:xfrm>
            <a:prstGeom prst="rect">
              <a:avLst/>
            </a:prstGeom>
          </p:spPr>
        </p:pic>
        <p:sp>
          <p:nvSpPr>
            <p:cNvPr id="306" name="object 306"/>
            <p:cNvSpPr/>
            <p:nvPr/>
          </p:nvSpPr>
          <p:spPr>
            <a:xfrm>
              <a:off x="3561067" y="2673730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16929" y="34734"/>
                  </a:moveTo>
                  <a:lnTo>
                    <a:pt x="25831" y="34734"/>
                  </a:lnTo>
                  <a:lnTo>
                    <a:pt x="33845" y="26720"/>
                  </a:lnTo>
                  <a:lnTo>
                    <a:pt x="33845" y="17818"/>
                  </a:lnTo>
                  <a:lnTo>
                    <a:pt x="33845" y="8013"/>
                  </a:lnTo>
                  <a:lnTo>
                    <a:pt x="25831" y="0"/>
                  </a:lnTo>
                  <a:lnTo>
                    <a:pt x="16929" y="0"/>
                  </a:lnTo>
                  <a:lnTo>
                    <a:pt x="7137" y="0"/>
                  </a:lnTo>
                  <a:lnTo>
                    <a:pt x="0" y="8013"/>
                  </a:lnTo>
                  <a:lnTo>
                    <a:pt x="0" y="17818"/>
                  </a:lnTo>
                  <a:lnTo>
                    <a:pt x="0" y="26720"/>
                  </a:lnTo>
                  <a:lnTo>
                    <a:pt x="7137" y="34734"/>
                  </a:lnTo>
                  <a:lnTo>
                    <a:pt x="16929" y="34734"/>
                  </a:lnTo>
                  <a:close/>
                </a:path>
                <a:path w="34289" h="34925">
                  <a:moveTo>
                    <a:pt x="10693" y="2667"/>
                  </a:moveTo>
                  <a:lnTo>
                    <a:pt x="8915" y="5321"/>
                  </a:lnTo>
                  <a:lnTo>
                    <a:pt x="7137" y="8902"/>
                  </a:lnTo>
                  <a:lnTo>
                    <a:pt x="7137" y="12471"/>
                  </a:lnTo>
                  <a:lnTo>
                    <a:pt x="7137" y="22250"/>
                  </a:lnTo>
                  <a:lnTo>
                    <a:pt x="15138" y="29375"/>
                  </a:lnTo>
                  <a:lnTo>
                    <a:pt x="24930" y="29375"/>
                  </a:lnTo>
                  <a:lnTo>
                    <a:pt x="26720" y="29375"/>
                  </a:lnTo>
                  <a:lnTo>
                    <a:pt x="27609" y="29375"/>
                  </a:lnTo>
                  <a:lnTo>
                    <a:pt x="29387" y="284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955034" y="265681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6708" y="0"/>
                  </a:moveTo>
                  <a:lnTo>
                    <a:pt x="8013" y="0"/>
                  </a:lnTo>
                  <a:lnTo>
                    <a:pt x="0" y="8000"/>
                  </a:lnTo>
                  <a:lnTo>
                    <a:pt x="0" y="26708"/>
                  </a:lnTo>
                  <a:lnTo>
                    <a:pt x="8013" y="34734"/>
                  </a:lnTo>
                  <a:lnTo>
                    <a:pt x="17805" y="34734"/>
                  </a:lnTo>
                  <a:lnTo>
                    <a:pt x="26708" y="34734"/>
                  </a:lnTo>
                  <a:lnTo>
                    <a:pt x="34734" y="26708"/>
                  </a:lnTo>
                  <a:lnTo>
                    <a:pt x="34734" y="8000"/>
                  </a:lnTo>
                  <a:lnTo>
                    <a:pt x="2670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955034" y="265681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17805" y="34734"/>
                  </a:moveTo>
                  <a:lnTo>
                    <a:pt x="26708" y="34734"/>
                  </a:lnTo>
                  <a:lnTo>
                    <a:pt x="34734" y="26708"/>
                  </a:lnTo>
                  <a:lnTo>
                    <a:pt x="34734" y="17830"/>
                  </a:lnTo>
                  <a:lnTo>
                    <a:pt x="34734" y="8000"/>
                  </a:lnTo>
                  <a:lnTo>
                    <a:pt x="26708" y="0"/>
                  </a:lnTo>
                  <a:lnTo>
                    <a:pt x="17805" y="0"/>
                  </a:lnTo>
                  <a:lnTo>
                    <a:pt x="8013" y="0"/>
                  </a:lnTo>
                  <a:lnTo>
                    <a:pt x="0" y="8000"/>
                  </a:lnTo>
                  <a:lnTo>
                    <a:pt x="0" y="17830"/>
                  </a:lnTo>
                  <a:lnTo>
                    <a:pt x="0" y="26708"/>
                  </a:lnTo>
                  <a:lnTo>
                    <a:pt x="8013" y="34734"/>
                  </a:lnTo>
                  <a:lnTo>
                    <a:pt x="17805" y="347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010240" y="2656814"/>
              <a:ext cx="34290" cy="34925"/>
            </a:xfrm>
            <a:custGeom>
              <a:avLst/>
              <a:gdLst/>
              <a:ahLst/>
              <a:cxnLst/>
              <a:rect l="l" t="t" r="r" b="b"/>
              <a:pathLst>
                <a:path w="34289" h="34925">
                  <a:moveTo>
                    <a:pt x="26708" y="0"/>
                  </a:moveTo>
                  <a:lnTo>
                    <a:pt x="7124" y="0"/>
                  </a:lnTo>
                  <a:lnTo>
                    <a:pt x="0" y="8000"/>
                  </a:lnTo>
                  <a:lnTo>
                    <a:pt x="0" y="26708"/>
                  </a:lnTo>
                  <a:lnTo>
                    <a:pt x="7124" y="34734"/>
                  </a:lnTo>
                  <a:lnTo>
                    <a:pt x="16903" y="34734"/>
                  </a:lnTo>
                  <a:lnTo>
                    <a:pt x="26708" y="34734"/>
                  </a:lnTo>
                  <a:lnTo>
                    <a:pt x="33832" y="26708"/>
                  </a:lnTo>
                  <a:lnTo>
                    <a:pt x="33832" y="8000"/>
                  </a:lnTo>
                  <a:lnTo>
                    <a:pt x="2670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058045" y="1978393"/>
              <a:ext cx="986155" cy="951230"/>
            </a:xfrm>
            <a:custGeom>
              <a:avLst/>
              <a:gdLst/>
              <a:ahLst/>
              <a:cxnLst/>
              <a:rect l="l" t="t" r="r" b="b"/>
              <a:pathLst>
                <a:path w="986154" h="951230">
                  <a:moveTo>
                    <a:pt x="969098" y="713155"/>
                  </a:moveTo>
                  <a:lnTo>
                    <a:pt x="978903" y="713155"/>
                  </a:lnTo>
                  <a:lnTo>
                    <a:pt x="986027" y="705129"/>
                  </a:lnTo>
                  <a:lnTo>
                    <a:pt x="986027" y="696252"/>
                  </a:lnTo>
                  <a:lnTo>
                    <a:pt x="986027" y="686422"/>
                  </a:lnTo>
                  <a:lnTo>
                    <a:pt x="978903" y="678421"/>
                  </a:lnTo>
                  <a:lnTo>
                    <a:pt x="969098" y="678421"/>
                  </a:lnTo>
                  <a:lnTo>
                    <a:pt x="959319" y="678421"/>
                  </a:lnTo>
                  <a:lnTo>
                    <a:pt x="952195" y="686422"/>
                  </a:lnTo>
                  <a:lnTo>
                    <a:pt x="952195" y="696252"/>
                  </a:lnTo>
                  <a:lnTo>
                    <a:pt x="952195" y="705129"/>
                  </a:lnTo>
                  <a:lnTo>
                    <a:pt x="959319" y="713155"/>
                  </a:lnTo>
                  <a:lnTo>
                    <a:pt x="969098" y="713155"/>
                  </a:lnTo>
                  <a:close/>
                </a:path>
                <a:path w="986154" h="951230">
                  <a:moveTo>
                    <a:pt x="0" y="682878"/>
                  </a:moveTo>
                  <a:lnTo>
                    <a:pt x="0" y="950861"/>
                  </a:lnTo>
                </a:path>
                <a:path w="986154" h="951230">
                  <a:moveTo>
                    <a:pt x="201866" y="177596"/>
                  </a:moveTo>
                  <a:lnTo>
                    <a:pt x="179298" y="177596"/>
                  </a:lnTo>
                </a:path>
                <a:path w="986154" h="951230">
                  <a:moveTo>
                    <a:pt x="180428" y="203453"/>
                  </a:moveTo>
                  <a:lnTo>
                    <a:pt x="173621" y="211010"/>
                  </a:lnTo>
                </a:path>
                <a:path w="986154" h="951230">
                  <a:moveTo>
                    <a:pt x="112179" y="0"/>
                  </a:moveTo>
                  <a:lnTo>
                    <a:pt x="112179" y="300926"/>
                  </a:lnTo>
                  <a:lnTo>
                    <a:pt x="142506" y="3009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241838" y="2470543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0"/>
                  </a:moveTo>
                  <a:lnTo>
                    <a:pt x="0" y="2498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026879" y="1990077"/>
              <a:ext cx="508000" cy="426720"/>
            </a:xfrm>
            <a:custGeom>
              <a:avLst/>
              <a:gdLst/>
              <a:ahLst/>
              <a:cxnLst/>
              <a:rect l="l" t="t" r="r" b="b"/>
              <a:pathLst>
                <a:path w="508000" h="426719">
                  <a:moveTo>
                    <a:pt x="507492" y="336423"/>
                  </a:moveTo>
                  <a:lnTo>
                    <a:pt x="469188" y="336423"/>
                  </a:lnTo>
                  <a:lnTo>
                    <a:pt x="459409" y="360464"/>
                  </a:lnTo>
                  <a:lnTo>
                    <a:pt x="459409" y="425462"/>
                  </a:lnTo>
                  <a:lnTo>
                    <a:pt x="507060" y="426123"/>
                  </a:lnTo>
                </a:path>
                <a:path w="508000" h="426719">
                  <a:moveTo>
                    <a:pt x="27076" y="4343"/>
                  </a:moveTo>
                  <a:lnTo>
                    <a:pt x="0" y="0"/>
                  </a:lnTo>
                </a:path>
                <a:path w="508000" h="426719">
                  <a:moveTo>
                    <a:pt x="25819" y="3378"/>
                  </a:moveTo>
                  <a:lnTo>
                    <a:pt x="25819" y="1100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175558" y="1510969"/>
              <a:ext cx="970280" cy="1562735"/>
            </a:xfrm>
            <a:custGeom>
              <a:avLst/>
              <a:gdLst/>
              <a:ahLst/>
              <a:cxnLst/>
              <a:rect l="l" t="t" r="r" b="b"/>
              <a:pathLst>
                <a:path w="970279" h="1562735">
                  <a:moveTo>
                    <a:pt x="24155" y="467423"/>
                  </a:moveTo>
                  <a:lnTo>
                    <a:pt x="24155" y="768350"/>
                  </a:lnTo>
                </a:path>
                <a:path w="970279" h="1562735">
                  <a:moveTo>
                    <a:pt x="0" y="1519834"/>
                  </a:moveTo>
                  <a:lnTo>
                    <a:pt x="0" y="1562519"/>
                  </a:lnTo>
                </a:path>
                <a:path w="970279" h="1562735">
                  <a:moveTo>
                    <a:pt x="353999" y="0"/>
                  </a:moveTo>
                  <a:lnTo>
                    <a:pt x="96996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2970199" y="1293304"/>
              <a:ext cx="56515" cy="9525"/>
            </a:xfrm>
            <a:custGeom>
              <a:avLst/>
              <a:gdLst/>
              <a:ahLst/>
              <a:cxnLst/>
              <a:rect l="l" t="t" r="r" b="b"/>
              <a:pathLst>
                <a:path w="56514" h="9525">
                  <a:moveTo>
                    <a:pt x="0" y="5143"/>
                  </a:moveTo>
                  <a:lnTo>
                    <a:pt x="13652" y="9525"/>
                  </a:lnTo>
                  <a:lnTo>
                    <a:pt x="25082" y="0"/>
                  </a:lnTo>
                  <a:lnTo>
                    <a:pt x="38430" y="9525"/>
                  </a:lnTo>
                  <a:lnTo>
                    <a:pt x="46812" y="0"/>
                  </a:lnTo>
                  <a:lnTo>
                    <a:pt x="56095" y="51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568037" y="1272171"/>
              <a:ext cx="56515" cy="5715"/>
            </a:xfrm>
            <a:custGeom>
              <a:avLst/>
              <a:gdLst/>
              <a:ahLst/>
              <a:cxnLst/>
              <a:rect l="l" t="t" r="r" b="b"/>
              <a:pathLst>
                <a:path w="56514" h="5715">
                  <a:moveTo>
                    <a:pt x="0" y="3695"/>
                  </a:moveTo>
                  <a:lnTo>
                    <a:pt x="9258" y="0"/>
                  </a:lnTo>
                  <a:lnTo>
                    <a:pt x="15125" y="0"/>
                  </a:lnTo>
                  <a:lnTo>
                    <a:pt x="21856" y="5435"/>
                  </a:lnTo>
                  <a:lnTo>
                    <a:pt x="33616" y="0"/>
                  </a:lnTo>
                  <a:lnTo>
                    <a:pt x="41211" y="3695"/>
                  </a:lnTo>
                  <a:lnTo>
                    <a:pt x="47523" y="0"/>
                  </a:lnTo>
                  <a:lnTo>
                    <a:pt x="56083" y="36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732961" y="2265591"/>
              <a:ext cx="26034" cy="31750"/>
            </a:xfrm>
            <a:custGeom>
              <a:avLst/>
              <a:gdLst/>
              <a:ahLst/>
              <a:cxnLst/>
              <a:rect l="l" t="t" r="r" b="b"/>
              <a:pathLst>
                <a:path w="26035" h="31750">
                  <a:moveTo>
                    <a:pt x="0" y="31559"/>
                  </a:moveTo>
                  <a:lnTo>
                    <a:pt x="256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113760" y="1511871"/>
              <a:ext cx="1022350" cy="1143635"/>
            </a:xfrm>
            <a:custGeom>
              <a:avLst/>
              <a:gdLst/>
              <a:ahLst/>
              <a:cxnLst/>
              <a:rect l="l" t="t" r="r" b="b"/>
              <a:pathLst>
                <a:path w="1022350" h="1143635">
                  <a:moveTo>
                    <a:pt x="389445" y="569341"/>
                  </a:moveTo>
                  <a:lnTo>
                    <a:pt x="117386" y="569341"/>
                  </a:lnTo>
                  <a:lnTo>
                    <a:pt x="117386" y="573913"/>
                  </a:lnTo>
                  <a:lnTo>
                    <a:pt x="389445" y="573913"/>
                  </a:lnTo>
                  <a:lnTo>
                    <a:pt x="389445" y="569341"/>
                  </a:lnTo>
                  <a:close/>
                </a:path>
                <a:path w="1022350" h="1143635">
                  <a:moveTo>
                    <a:pt x="419442" y="1138745"/>
                  </a:moveTo>
                  <a:lnTo>
                    <a:pt x="0" y="1138745"/>
                  </a:lnTo>
                  <a:lnTo>
                    <a:pt x="0" y="1143304"/>
                  </a:lnTo>
                  <a:lnTo>
                    <a:pt x="419442" y="1143304"/>
                  </a:lnTo>
                  <a:lnTo>
                    <a:pt x="419442" y="1138745"/>
                  </a:lnTo>
                  <a:close/>
                </a:path>
                <a:path w="1022350" h="1143635">
                  <a:moveTo>
                    <a:pt x="761504" y="654608"/>
                  </a:moveTo>
                  <a:lnTo>
                    <a:pt x="595109" y="654608"/>
                  </a:lnTo>
                  <a:lnTo>
                    <a:pt x="595109" y="659168"/>
                  </a:lnTo>
                  <a:lnTo>
                    <a:pt x="761504" y="659168"/>
                  </a:lnTo>
                  <a:lnTo>
                    <a:pt x="761504" y="654608"/>
                  </a:lnTo>
                  <a:close/>
                </a:path>
                <a:path w="1022350" h="1143635">
                  <a:moveTo>
                    <a:pt x="883145" y="612876"/>
                  </a:moveTo>
                  <a:lnTo>
                    <a:pt x="462953" y="612876"/>
                  </a:lnTo>
                  <a:lnTo>
                    <a:pt x="462953" y="617435"/>
                  </a:lnTo>
                  <a:lnTo>
                    <a:pt x="883145" y="617435"/>
                  </a:lnTo>
                  <a:lnTo>
                    <a:pt x="883145" y="612876"/>
                  </a:lnTo>
                  <a:close/>
                </a:path>
                <a:path w="1022350" h="1143635">
                  <a:moveTo>
                    <a:pt x="885075" y="994702"/>
                  </a:moveTo>
                  <a:lnTo>
                    <a:pt x="468630" y="994702"/>
                  </a:lnTo>
                  <a:lnTo>
                    <a:pt x="468630" y="999261"/>
                  </a:lnTo>
                  <a:lnTo>
                    <a:pt x="885075" y="999261"/>
                  </a:lnTo>
                  <a:lnTo>
                    <a:pt x="885075" y="994702"/>
                  </a:lnTo>
                  <a:close/>
                </a:path>
                <a:path w="1022350" h="1143635">
                  <a:moveTo>
                    <a:pt x="885075" y="974864"/>
                  </a:moveTo>
                  <a:lnTo>
                    <a:pt x="468630" y="974864"/>
                  </a:lnTo>
                  <a:lnTo>
                    <a:pt x="468630" y="979398"/>
                  </a:lnTo>
                  <a:lnTo>
                    <a:pt x="885075" y="979398"/>
                  </a:lnTo>
                  <a:lnTo>
                    <a:pt x="885075" y="974864"/>
                  </a:lnTo>
                  <a:close/>
                </a:path>
                <a:path w="1022350" h="1143635">
                  <a:moveTo>
                    <a:pt x="885075" y="870800"/>
                  </a:moveTo>
                  <a:lnTo>
                    <a:pt x="468630" y="870800"/>
                  </a:lnTo>
                  <a:lnTo>
                    <a:pt x="468630" y="875360"/>
                  </a:lnTo>
                  <a:lnTo>
                    <a:pt x="885075" y="875360"/>
                  </a:lnTo>
                  <a:lnTo>
                    <a:pt x="885075" y="870800"/>
                  </a:lnTo>
                  <a:close/>
                </a:path>
                <a:path w="1022350" h="1143635">
                  <a:moveTo>
                    <a:pt x="885151" y="434682"/>
                  </a:moveTo>
                  <a:lnTo>
                    <a:pt x="468706" y="434682"/>
                  </a:lnTo>
                  <a:lnTo>
                    <a:pt x="468706" y="439254"/>
                  </a:lnTo>
                  <a:lnTo>
                    <a:pt x="885151" y="439254"/>
                  </a:lnTo>
                  <a:lnTo>
                    <a:pt x="885151" y="434682"/>
                  </a:lnTo>
                  <a:close/>
                </a:path>
                <a:path w="1022350" h="1143635">
                  <a:moveTo>
                    <a:pt x="885329" y="551103"/>
                  </a:moveTo>
                  <a:lnTo>
                    <a:pt x="468884" y="551103"/>
                  </a:lnTo>
                  <a:lnTo>
                    <a:pt x="468884" y="555675"/>
                  </a:lnTo>
                  <a:lnTo>
                    <a:pt x="885329" y="555675"/>
                  </a:lnTo>
                  <a:lnTo>
                    <a:pt x="885329" y="551103"/>
                  </a:lnTo>
                  <a:close/>
                </a:path>
                <a:path w="1022350" h="1143635">
                  <a:moveTo>
                    <a:pt x="886129" y="356971"/>
                  </a:moveTo>
                  <a:lnTo>
                    <a:pt x="469684" y="356971"/>
                  </a:lnTo>
                  <a:lnTo>
                    <a:pt x="469684" y="361518"/>
                  </a:lnTo>
                  <a:lnTo>
                    <a:pt x="886129" y="361518"/>
                  </a:lnTo>
                  <a:lnTo>
                    <a:pt x="886129" y="356971"/>
                  </a:lnTo>
                  <a:close/>
                </a:path>
                <a:path w="1022350" h="1143635">
                  <a:moveTo>
                    <a:pt x="1021829" y="0"/>
                  </a:moveTo>
                  <a:lnTo>
                    <a:pt x="422300" y="0"/>
                  </a:lnTo>
                  <a:lnTo>
                    <a:pt x="422300" y="4533"/>
                  </a:lnTo>
                  <a:lnTo>
                    <a:pt x="1021829" y="4533"/>
                  </a:lnTo>
                  <a:lnTo>
                    <a:pt x="1021829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363671" y="2424442"/>
              <a:ext cx="80010" cy="0"/>
            </a:xfrm>
            <a:custGeom>
              <a:avLst/>
              <a:gdLst/>
              <a:ahLst/>
              <a:cxnLst/>
              <a:rect l="l" t="t" r="r" b="b"/>
              <a:pathLst>
                <a:path w="80010">
                  <a:moveTo>
                    <a:pt x="0" y="0"/>
                  </a:moveTo>
                  <a:lnTo>
                    <a:pt x="7959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256000" y="2077224"/>
              <a:ext cx="1310640" cy="586740"/>
            </a:xfrm>
            <a:custGeom>
              <a:avLst/>
              <a:gdLst/>
              <a:ahLst/>
              <a:cxnLst/>
              <a:rect l="l" t="t" r="r" b="b"/>
              <a:pathLst>
                <a:path w="1310639" h="586739">
                  <a:moveTo>
                    <a:pt x="211556" y="348564"/>
                  </a:moveTo>
                  <a:lnTo>
                    <a:pt x="0" y="348564"/>
                  </a:lnTo>
                  <a:lnTo>
                    <a:pt x="0" y="353136"/>
                  </a:lnTo>
                  <a:lnTo>
                    <a:pt x="210248" y="353136"/>
                  </a:lnTo>
                  <a:lnTo>
                    <a:pt x="211556" y="348564"/>
                  </a:lnTo>
                  <a:close/>
                </a:path>
                <a:path w="1310639" h="586739">
                  <a:moveTo>
                    <a:pt x="1310424" y="581875"/>
                  </a:moveTo>
                  <a:lnTo>
                    <a:pt x="881481" y="581875"/>
                  </a:lnTo>
                  <a:lnTo>
                    <a:pt x="881481" y="586409"/>
                  </a:lnTo>
                  <a:lnTo>
                    <a:pt x="1310424" y="586409"/>
                  </a:lnTo>
                  <a:lnTo>
                    <a:pt x="1310424" y="581875"/>
                  </a:lnTo>
                  <a:close/>
                </a:path>
                <a:path w="1310639" h="586739">
                  <a:moveTo>
                    <a:pt x="1310576" y="0"/>
                  </a:moveTo>
                  <a:lnTo>
                    <a:pt x="881646" y="0"/>
                  </a:lnTo>
                  <a:lnTo>
                    <a:pt x="881646" y="4546"/>
                  </a:lnTo>
                  <a:lnTo>
                    <a:pt x="1310576" y="4546"/>
                  </a:lnTo>
                  <a:lnTo>
                    <a:pt x="1310576" y="0"/>
                  </a:lnTo>
                  <a:close/>
                </a:path>
                <a:path w="1310639" h="586739">
                  <a:moveTo>
                    <a:pt x="1310627" y="352844"/>
                  </a:moveTo>
                  <a:lnTo>
                    <a:pt x="881684" y="352844"/>
                  </a:lnTo>
                  <a:lnTo>
                    <a:pt x="881684" y="357403"/>
                  </a:lnTo>
                  <a:lnTo>
                    <a:pt x="1310627" y="357403"/>
                  </a:lnTo>
                  <a:lnTo>
                    <a:pt x="1310627" y="352844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024046" y="2294457"/>
              <a:ext cx="544195" cy="532130"/>
            </a:xfrm>
            <a:custGeom>
              <a:avLst/>
              <a:gdLst/>
              <a:ahLst/>
              <a:cxnLst/>
              <a:rect l="l" t="t" r="r" b="b"/>
              <a:pathLst>
                <a:path w="544195" h="532130">
                  <a:moveTo>
                    <a:pt x="235940" y="488797"/>
                  </a:moveTo>
                  <a:lnTo>
                    <a:pt x="232600" y="465759"/>
                  </a:lnTo>
                  <a:lnTo>
                    <a:pt x="230593" y="448716"/>
                  </a:lnTo>
                  <a:lnTo>
                    <a:pt x="227926" y="435343"/>
                  </a:lnTo>
                  <a:lnTo>
                    <a:pt x="227037" y="429133"/>
                  </a:lnTo>
                  <a:lnTo>
                    <a:pt x="227926" y="423786"/>
                  </a:lnTo>
                  <a:lnTo>
                    <a:pt x="228803" y="422897"/>
                  </a:lnTo>
                  <a:lnTo>
                    <a:pt x="227926" y="421995"/>
                  </a:lnTo>
                  <a:lnTo>
                    <a:pt x="227926" y="421119"/>
                  </a:lnTo>
                  <a:lnTo>
                    <a:pt x="219024" y="421119"/>
                  </a:lnTo>
                  <a:lnTo>
                    <a:pt x="218668" y="427469"/>
                  </a:lnTo>
                  <a:lnTo>
                    <a:pt x="218909" y="433590"/>
                  </a:lnTo>
                  <a:lnTo>
                    <a:pt x="220802" y="450507"/>
                  </a:lnTo>
                  <a:lnTo>
                    <a:pt x="222135" y="457898"/>
                  </a:lnTo>
                  <a:lnTo>
                    <a:pt x="223469" y="466864"/>
                  </a:lnTo>
                  <a:lnTo>
                    <a:pt x="226148" y="490562"/>
                  </a:lnTo>
                  <a:lnTo>
                    <a:pt x="226339" y="498233"/>
                  </a:lnTo>
                  <a:lnTo>
                    <a:pt x="224358" y="505155"/>
                  </a:lnTo>
                  <a:lnTo>
                    <a:pt x="220370" y="511225"/>
                  </a:lnTo>
                  <a:lnTo>
                    <a:pt x="214566" y="516382"/>
                  </a:lnTo>
                  <a:lnTo>
                    <a:pt x="206362" y="520547"/>
                  </a:lnTo>
                  <a:lnTo>
                    <a:pt x="197091" y="522287"/>
                  </a:lnTo>
                  <a:lnTo>
                    <a:pt x="187642" y="521525"/>
                  </a:lnTo>
                  <a:lnTo>
                    <a:pt x="162928" y="486117"/>
                  </a:lnTo>
                  <a:lnTo>
                    <a:pt x="162585" y="465747"/>
                  </a:lnTo>
                  <a:lnTo>
                    <a:pt x="160248" y="439280"/>
                  </a:lnTo>
                  <a:lnTo>
                    <a:pt x="155917" y="410629"/>
                  </a:lnTo>
                  <a:lnTo>
                    <a:pt x="149580" y="383717"/>
                  </a:lnTo>
                  <a:lnTo>
                    <a:pt x="144881" y="362229"/>
                  </a:lnTo>
                  <a:lnTo>
                    <a:pt x="142786" y="339890"/>
                  </a:lnTo>
                  <a:lnTo>
                    <a:pt x="143179" y="317881"/>
                  </a:lnTo>
                  <a:lnTo>
                    <a:pt x="146011" y="297357"/>
                  </a:lnTo>
                  <a:lnTo>
                    <a:pt x="148704" y="271272"/>
                  </a:lnTo>
                  <a:lnTo>
                    <a:pt x="145757" y="203720"/>
                  </a:lnTo>
                  <a:lnTo>
                    <a:pt x="139776" y="170942"/>
                  </a:lnTo>
                  <a:lnTo>
                    <a:pt x="138899" y="165608"/>
                  </a:lnTo>
                  <a:lnTo>
                    <a:pt x="135470" y="152996"/>
                  </a:lnTo>
                  <a:lnTo>
                    <a:pt x="132207" y="139458"/>
                  </a:lnTo>
                  <a:lnTo>
                    <a:pt x="129616" y="125412"/>
                  </a:lnTo>
                  <a:lnTo>
                    <a:pt x="128193" y="111290"/>
                  </a:lnTo>
                  <a:lnTo>
                    <a:pt x="122313" y="89827"/>
                  </a:lnTo>
                  <a:lnTo>
                    <a:pt x="95885" y="49568"/>
                  </a:lnTo>
                  <a:lnTo>
                    <a:pt x="48958" y="17589"/>
                  </a:lnTo>
                  <a:lnTo>
                    <a:pt x="3556" y="889"/>
                  </a:lnTo>
                  <a:lnTo>
                    <a:pt x="0" y="0"/>
                  </a:lnTo>
                  <a:lnTo>
                    <a:pt x="889" y="9779"/>
                  </a:lnTo>
                  <a:lnTo>
                    <a:pt x="24587" y="17703"/>
                  </a:lnTo>
                  <a:lnTo>
                    <a:pt x="44945" y="25603"/>
                  </a:lnTo>
                  <a:lnTo>
                    <a:pt x="89230" y="55841"/>
                  </a:lnTo>
                  <a:lnTo>
                    <a:pt x="113347" y="93078"/>
                  </a:lnTo>
                  <a:lnTo>
                    <a:pt x="120319" y="126822"/>
                  </a:lnTo>
                  <a:lnTo>
                    <a:pt x="123075" y="141122"/>
                  </a:lnTo>
                  <a:lnTo>
                    <a:pt x="129095" y="167386"/>
                  </a:lnTo>
                  <a:lnTo>
                    <a:pt x="130873" y="173609"/>
                  </a:lnTo>
                  <a:lnTo>
                    <a:pt x="132664" y="178968"/>
                  </a:lnTo>
                  <a:lnTo>
                    <a:pt x="133540" y="183413"/>
                  </a:lnTo>
                  <a:lnTo>
                    <a:pt x="136347" y="204812"/>
                  </a:lnTo>
                  <a:lnTo>
                    <a:pt x="138658" y="237058"/>
                  </a:lnTo>
                  <a:lnTo>
                    <a:pt x="139293" y="270294"/>
                  </a:lnTo>
                  <a:lnTo>
                    <a:pt x="137096" y="294690"/>
                  </a:lnTo>
                  <a:lnTo>
                    <a:pt x="133896" y="316547"/>
                  </a:lnTo>
                  <a:lnTo>
                    <a:pt x="133540" y="339890"/>
                  </a:lnTo>
                  <a:lnTo>
                    <a:pt x="135851" y="363562"/>
                  </a:lnTo>
                  <a:lnTo>
                    <a:pt x="140677" y="386397"/>
                  </a:lnTo>
                  <a:lnTo>
                    <a:pt x="147015" y="412496"/>
                  </a:lnTo>
                  <a:lnTo>
                    <a:pt x="151345" y="440270"/>
                  </a:lnTo>
                  <a:lnTo>
                    <a:pt x="153682" y="466039"/>
                  </a:lnTo>
                  <a:lnTo>
                    <a:pt x="154025" y="486117"/>
                  </a:lnTo>
                  <a:lnTo>
                    <a:pt x="154838" y="498894"/>
                  </a:lnTo>
                  <a:lnTo>
                    <a:pt x="185343" y="530542"/>
                  </a:lnTo>
                  <a:lnTo>
                    <a:pt x="197192" y="531634"/>
                  </a:lnTo>
                  <a:lnTo>
                    <a:pt x="209054" y="529564"/>
                  </a:lnTo>
                  <a:lnTo>
                    <a:pt x="219913" y="524395"/>
                  </a:lnTo>
                  <a:lnTo>
                    <a:pt x="227545" y="517588"/>
                  </a:lnTo>
                  <a:lnTo>
                    <a:pt x="232930" y="509270"/>
                  </a:lnTo>
                  <a:lnTo>
                    <a:pt x="235813" y="499618"/>
                  </a:lnTo>
                  <a:lnTo>
                    <a:pt x="235940" y="488797"/>
                  </a:lnTo>
                  <a:close/>
                </a:path>
                <a:path w="544195" h="532130">
                  <a:moveTo>
                    <a:pt x="543991" y="373938"/>
                  </a:moveTo>
                  <a:lnTo>
                    <a:pt x="543102" y="373938"/>
                  </a:lnTo>
                  <a:lnTo>
                    <a:pt x="542213" y="374827"/>
                  </a:lnTo>
                  <a:lnTo>
                    <a:pt x="541312" y="376605"/>
                  </a:lnTo>
                  <a:lnTo>
                    <a:pt x="527113" y="381698"/>
                  </a:lnTo>
                  <a:lnTo>
                    <a:pt x="503250" y="385953"/>
                  </a:lnTo>
                  <a:lnTo>
                    <a:pt x="475703" y="388874"/>
                  </a:lnTo>
                  <a:lnTo>
                    <a:pt x="450507" y="389953"/>
                  </a:lnTo>
                  <a:lnTo>
                    <a:pt x="433590" y="389953"/>
                  </a:lnTo>
                  <a:lnTo>
                    <a:pt x="412470" y="390410"/>
                  </a:lnTo>
                  <a:lnTo>
                    <a:pt x="368592" y="388962"/>
                  </a:lnTo>
                  <a:lnTo>
                    <a:pt x="328079" y="376605"/>
                  </a:lnTo>
                  <a:lnTo>
                    <a:pt x="302374" y="346341"/>
                  </a:lnTo>
                  <a:lnTo>
                    <a:pt x="296595" y="340029"/>
                  </a:lnTo>
                  <a:lnTo>
                    <a:pt x="290245" y="333870"/>
                  </a:lnTo>
                  <a:lnTo>
                    <a:pt x="278841" y="325551"/>
                  </a:lnTo>
                  <a:lnTo>
                    <a:pt x="266534" y="320738"/>
                  </a:lnTo>
                  <a:lnTo>
                    <a:pt x="254050" y="319608"/>
                  </a:lnTo>
                  <a:lnTo>
                    <a:pt x="242163" y="322300"/>
                  </a:lnTo>
                  <a:lnTo>
                    <a:pt x="233553" y="326745"/>
                  </a:lnTo>
                  <a:lnTo>
                    <a:pt x="226695" y="333095"/>
                  </a:lnTo>
                  <a:lnTo>
                    <a:pt x="222008" y="340956"/>
                  </a:lnTo>
                  <a:lnTo>
                    <a:pt x="219913" y="349897"/>
                  </a:lnTo>
                  <a:lnTo>
                    <a:pt x="230593" y="349897"/>
                  </a:lnTo>
                  <a:lnTo>
                    <a:pt x="231495" y="340995"/>
                  </a:lnTo>
                  <a:lnTo>
                    <a:pt x="236829" y="333870"/>
                  </a:lnTo>
                  <a:lnTo>
                    <a:pt x="245719" y="331190"/>
                  </a:lnTo>
                  <a:lnTo>
                    <a:pt x="255333" y="328841"/>
                  </a:lnTo>
                  <a:lnTo>
                    <a:pt x="265201" y="329653"/>
                  </a:lnTo>
                  <a:lnTo>
                    <a:pt x="304495" y="364121"/>
                  </a:lnTo>
                  <a:lnTo>
                    <a:pt x="313169" y="374891"/>
                  </a:lnTo>
                  <a:lnTo>
                    <a:pt x="347230" y="395312"/>
                  </a:lnTo>
                  <a:lnTo>
                    <a:pt x="389394" y="399224"/>
                  </a:lnTo>
                  <a:lnTo>
                    <a:pt x="450507" y="399770"/>
                  </a:lnTo>
                  <a:lnTo>
                    <a:pt x="471741" y="398932"/>
                  </a:lnTo>
                  <a:lnTo>
                    <a:pt x="498906" y="396328"/>
                  </a:lnTo>
                  <a:lnTo>
                    <a:pt x="525246" y="391883"/>
                  </a:lnTo>
                  <a:lnTo>
                    <a:pt x="543991" y="385521"/>
                  </a:lnTo>
                  <a:lnTo>
                    <a:pt x="543991" y="373938"/>
                  </a:lnTo>
                  <a:close/>
                </a:path>
                <a:path w="544195" h="532130">
                  <a:moveTo>
                    <a:pt x="543991" y="362356"/>
                  </a:moveTo>
                  <a:lnTo>
                    <a:pt x="543102" y="362356"/>
                  </a:lnTo>
                  <a:lnTo>
                    <a:pt x="542213" y="363245"/>
                  </a:lnTo>
                  <a:lnTo>
                    <a:pt x="540423" y="364121"/>
                  </a:lnTo>
                  <a:lnTo>
                    <a:pt x="527646" y="368046"/>
                  </a:lnTo>
                  <a:lnTo>
                    <a:pt x="513702" y="370713"/>
                  </a:lnTo>
                  <a:lnTo>
                    <a:pt x="499097" y="372541"/>
                  </a:lnTo>
                  <a:lnTo>
                    <a:pt x="466534" y="375716"/>
                  </a:lnTo>
                  <a:lnTo>
                    <a:pt x="459409" y="377494"/>
                  </a:lnTo>
                  <a:lnTo>
                    <a:pt x="439064" y="379234"/>
                  </a:lnTo>
                  <a:lnTo>
                    <a:pt x="412216" y="379387"/>
                  </a:lnTo>
                  <a:lnTo>
                    <a:pt x="386029" y="378371"/>
                  </a:lnTo>
                  <a:lnTo>
                    <a:pt x="344995" y="367487"/>
                  </a:lnTo>
                  <a:lnTo>
                    <a:pt x="330301" y="338328"/>
                  </a:lnTo>
                  <a:lnTo>
                    <a:pt x="330593" y="330212"/>
                  </a:lnTo>
                  <a:lnTo>
                    <a:pt x="332981" y="299148"/>
                  </a:lnTo>
                  <a:lnTo>
                    <a:pt x="335457" y="279120"/>
                  </a:lnTo>
                  <a:lnTo>
                    <a:pt x="336867" y="259753"/>
                  </a:lnTo>
                  <a:lnTo>
                    <a:pt x="336105" y="242049"/>
                  </a:lnTo>
                  <a:lnTo>
                    <a:pt x="332092" y="227025"/>
                  </a:lnTo>
                  <a:lnTo>
                    <a:pt x="314274" y="186080"/>
                  </a:lnTo>
                  <a:lnTo>
                    <a:pt x="294360" y="142011"/>
                  </a:lnTo>
                  <a:lnTo>
                    <a:pt x="286105" y="122986"/>
                  </a:lnTo>
                  <a:lnTo>
                    <a:pt x="268770" y="86474"/>
                  </a:lnTo>
                  <a:lnTo>
                    <a:pt x="231736" y="41516"/>
                  </a:lnTo>
                  <a:lnTo>
                    <a:pt x="211899" y="28486"/>
                  </a:lnTo>
                  <a:lnTo>
                    <a:pt x="209232" y="29375"/>
                  </a:lnTo>
                  <a:lnTo>
                    <a:pt x="208330" y="32042"/>
                  </a:lnTo>
                  <a:lnTo>
                    <a:pt x="207441" y="33832"/>
                  </a:lnTo>
                  <a:lnTo>
                    <a:pt x="208330" y="36499"/>
                  </a:lnTo>
                  <a:lnTo>
                    <a:pt x="226352" y="49199"/>
                  </a:lnTo>
                  <a:lnTo>
                    <a:pt x="244271" y="68783"/>
                  </a:lnTo>
                  <a:lnTo>
                    <a:pt x="260705" y="91376"/>
                  </a:lnTo>
                  <a:lnTo>
                    <a:pt x="271551" y="111290"/>
                  </a:lnTo>
                  <a:lnTo>
                    <a:pt x="277583" y="126187"/>
                  </a:lnTo>
                  <a:lnTo>
                    <a:pt x="285788" y="145567"/>
                  </a:lnTo>
                  <a:lnTo>
                    <a:pt x="305396" y="190512"/>
                  </a:lnTo>
                  <a:lnTo>
                    <a:pt x="324078" y="230581"/>
                  </a:lnTo>
                  <a:lnTo>
                    <a:pt x="327075" y="244170"/>
                  </a:lnTo>
                  <a:lnTo>
                    <a:pt x="327406" y="261086"/>
                  </a:lnTo>
                  <a:lnTo>
                    <a:pt x="326072" y="279679"/>
                  </a:lnTo>
                  <a:lnTo>
                    <a:pt x="321729" y="320408"/>
                  </a:lnTo>
                  <a:lnTo>
                    <a:pt x="321195" y="330441"/>
                  </a:lnTo>
                  <a:lnTo>
                    <a:pt x="337096" y="372833"/>
                  </a:lnTo>
                  <a:lnTo>
                    <a:pt x="385686" y="387654"/>
                  </a:lnTo>
                  <a:lnTo>
                    <a:pt x="412330" y="388404"/>
                  </a:lnTo>
                  <a:lnTo>
                    <a:pt x="439801" y="388150"/>
                  </a:lnTo>
                  <a:lnTo>
                    <a:pt x="461200" y="386397"/>
                  </a:lnTo>
                  <a:lnTo>
                    <a:pt x="467423" y="384594"/>
                  </a:lnTo>
                  <a:lnTo>
                    <a:pt x="476326" y="384594"/>
                  </a:lnTo>
                  <a:lnTo>
                    <a:pt x="485228" y="383717"/>
                  </a:lnTo>
                  <a:lnTo>
                    <a:pt x="515594" y="379717"/>
                  </a:lnTo>
                  <a:lnTo>
                    <a:pt x="530415" y="376961"/>
                  </a:lnTo>
                  <a:lnTo>
                    <a:pt x="543991" y="373037"/>
                  </a:lnTo>
                  <a:lnTo>
                    <a:pt x="543991" y="3623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408652" y="2667495"/>
              <a:ext cx="14604" cy="31750"/>
            </a:xfrm>
            <a:custGeom>
              <a:avLst/>
              <a:gdLst/>
              <a:ahLst/>
              <a:cxnLst/>
              <a:rect l="l" t="t" r="r" b="b"/>
              <a:pathLst>
                <a:path w="14604" h="31750">
                  <a:moveTo>
                    <a:pt x="14249" y="0"/>
                  </a:moveTo>
                  <a:lnTo>
                    <a:pt x="0" y="0"/>
                  </a:lnTo>
                  <a:lnTo>
                    <a:pt x="0" y="31153"/>
                  </a:lnTo>
                  <a:lnTo>
                    <a:pt x="14249" y="31153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408652" y="2667495"/>
              <a:ext cx="14604" cy="31750"/>
            </a:xfrm>
            <a:custGeom>
              <a:avLst/>
              <a:gdLst/>
              <a:ahLst/>
              <a:cxnLst/>
              <a:rect l="l" t="t" r="r" b="b"/>
              <a:pathLst>
                <a:path w="14604" h="31750">
                  <a:moveTo>
                    <a:pt x="14249" y="31153"/>
                  </a:moveTo>
                  <a:lnTo>
                    <a:pt x="14249" y="0"/>
                  </a:lnTo>
                  <a:lnTo>
                    <a:pt x="0" y="0"/>
                  </a:lnTo>
                  <a:lnTo>
                    <a:pt x="0" y="31153"/>
                  </a:lnTo>
                  <a:lnTo>
                    <a:pt x="14249" y="311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495025" y="2666618"/>
              <a:ext cx="13970" cy="30480"/>
            </a:xfrm>
            <a:custGeom>
              <a:avLst/>
              <a:gdLst/>
              <a:ahLst/>
              <a:cxnLst/>
              <a:rect l="l" t="t" r="r" b="b"/>
              <a:pathLst>
                <a:path w="13970" h="30480">
                  <a:moveTo>
                    <a:pt x="13347" y="0"/>
                  </a:moveTo>
                  <a:lnTo>
                    <a:pt x="0" y="0"/>
                  </a:lnTo>
                  <a:lnTo>
                    <a:pt x="0" y="30264"/>
                  </a:lnTo>
                  <a:lnTo>
                    <a:pt x="13347" y="30264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495025" y="2666618"/>
              <a:ext cx="13970" cy="30480"/>
            </a:xfrm>
            <a:custGeom>
              <a:avLst/>
              <a:gdLst/>
              <a:ahLst/>
              <a:cxnLst/>
              <a:rect l="l" t="t" r="r" b="b"/>
              <a:pathLst>
                <a:path w="13970" h="30480">
                  <a:moveTo>
                    <a:pt x="13347" y="30264"/>
                  </a:moveTo>
                  <a:lnTo>
                    <a:pt x="13347" y="0"/>
                  </a:lnTo>
                  <a:lnTo>
                    <a:pt x="0" y="0"/>
                  </a:lnTo>
                  <a:lnTo>
                    <a:pt x="0" y="30264"/>
                  </a:lnTo>
                  <a:lnTo>
                    <a:pt x="13347" y="302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223473" y="2644355"/>
              <a:ext cx="95885" cy="71755"/>
            </a:xfrm>
            <a:custGeom>
              <a:avLst/>
              <a:gdLst/>
              <a:ahLst/>
              <a:cxnLst/>
              <a:rect l="l" t="t" r="r" b="b"/>
              <a:pathLst>
                <a:path w="95885" h="71755">
                  <a:moveTo>
                    <a:pt x="95275" y="0"/>
                  </a:moveTo>
                  <a:lnTo>
                    <a:pt x="0" y="0"/>
                  </a:lnTo>
                  <a:lnTo>
                    <a:pt x="0" y="71221"/>
                  </a:lnTo>
                  <a:lnTo>
                    <a:pt x="95275" y="71221"/>
                  </a:lnTo>
                  <a:lnTo>
                    <a:pt x="9527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223473" y="2644355"/>
              <a:ext cx="95885" cy="71755"/>
            </a:xfrm>
            <a:custGeom>
              <a:avLst/>
              <a:gdLst/>
              <a:ahLst/>
              <a:cxnLst/>
              <a:rect l="l" t="t" r="r" b="b"/>
              <a:pathLst>
                <a:path w="95885" h="71755">
                  <a:moveTo>
                    <a:pt x="95275" y="71221"/>
                  </a:moveTo>
                  <a:lnTo>
                    <a:pt x="95275" y="0"/>
                  </a:lnTo>
                  <a:lnTo>
                    <a:pt x="0" y="0"/>
                  </a:lnTo>
                  <a:lnTo>
                    <a:pt x="0" y="71221"/>
                  </a:lnTo>
                  <a:lnTo>
                    <a:pt x="95275" y="712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2972219" y="1470888"/>
              <a:ext cx="1650364" cy="1950085"/>
            </a:xfrm>
            <a:custGeom>
              <a:avLst/>
              <a:gdLst/>
              <a:ahLst/>
              <a:cxnLst/>
              <a:rect l="l" t="t" r="r" b="b"/>
              <a:pathLst>
                <a:path w="1650364" h="1950085">
                  <a:moveTo>
                    <a:pt x="1595818" y="0"/>
                  </a:moveTo>
                  <a:lnTo>
                    <a:pt x="122580" y="0"/>
                  </a:lnTo>
                  <a:lnTo>
                    <a:pt x="122580" y="4572"/>
                  </a:lnTo>
                  <a:lnTo>
                    <a:pt x="1595818" y="4572"/>
                  </a:lnTo>
                  <a:lnTo>
                    <a:pt x="1595818" y="0"/>
                  </a:lnTo>
                  <a:close/>
                </a:path>
                <a:path w="1650364" h="1950085">
                  <a:moveTo>
                    <a:pt x="1650212" y="1603489"/>
                  </a:moveTo>
                  <a:lnTo>
                    <a:pt x="0" y="1603489"/>
                  </a:lnTo>
                  <a:lnTo>
                    <a:pt x="0" y="1608048"/>
                  </a:lnTo>
                  <a:lnTo>
                    <a:pt x="1650212" y="1608048"/>
                  </a:lnTo>
                  <a:lnTo>
                    <a:pt x="1650212" y="1603489"/>
                  </a:lnTo>
                  <a:close/>
                </a:path>
                <a:path w="1650364" h="1950085">
                  <a:moveTo>
                    <a:pt x="1650263" y="1945259"/>
                  </a:moveTo>
                  <a:lnTo>
                    <a:pt x="63" y="1945259"/>
                  </a:lnTo>
                  <a:lnTo>
                    <a:pt x="63" y="1949818"/>
                  </a:lnTo>
                  <a:lnTo>
                    <a:pt x="1650263" y="1949818"/>
                  </a:lnTo>
                  <a:lnTo>
                    <a:pt x="1650263" y="1945259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8" name="object 32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175952" y="2954388"/>
              <a:ext cx="251472" cy="117513"/>
            </a:xfrm>
            <a:prstGeom prst="rect">
              <a:avLst/>
            </a:prstGeom>
          </p:spPr>
        </p:pic>
        <p:sp>
          <p:nvSpPr>
            <p:cNvPr id="329" name="object 329"/>
            <p:cNvSpPr/>
            <p:nvPr/>
          </p:nvSpPr>
          <p:spPr>
            <a:xfrm>
              <a:off x="4154830" y="2115019"/>
              <a:ext cx="410845" cy="855344"/>
            </a:xfrm>
            <a:custGeom>
              <a:avLst/>
              <a:gdLst/>
              <a:ahLst/>
              <a:cxnLst/>
              <a:rect l="l" t="t" r="r" b="b"/>
              <a:pathLst>
                <a:path w="410845" h="855344">
                  <a:moveTo>
                    <a:pt x="352234" y="854735"/>
                  </a:moveTo>
                  <a:lnTo>
                    <a:pt x="410654" y="854735"/>
                  </a:lnTo>
                </a:path>
                <a:path w="410845" h="855344">
                  <a:moveTo>
                    <a:pt x="269938" y="777430"/>
                  </a:moveTo>
                  <a:lnTo>
                    <a:pt x="305066" y="777430"/>
                  </a:lnTo>
                </a:path>
                <a:path w="410845" h="855344">
                  <a:moveTo>
                    <a:pt x="259194" y="824204"/>
                  </a:moveTo>
                  <a:lnTo>
                    <a:pt x="295681" y="824204"/>
                  </a:lnTo>
                </a:path>
                <a:path w="410845" h="855344">
                  <a:moveTo>
                    <a:pt x="0" y="304"/>
                  </a:moveTo>
                  <a:lnTo>
                    <a:pt x="115582" y="0"/>
                  </a:lnTo>
                </a:path>
              </a:pathLst>
            </a:custGeom>
            <a:ln w="4572">
              <a:solidFill>
                <a:srgbClr val="EDED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758615" y="2265159"/>
              <a:ext cx="83820" cy="31115"/>
            </a:xfrm>
            <a:custGeom>
              <a:avLst/>
              <a:gdLst/>
              <a:ahLst/>
              <a:cxnLst/>
              <a:rect l="l" t="t" r="r" b="b"/>
              <a:pathLst>
                <a:path w="83820" h="31114">
                  <a:moveTo>
                    <a:pt x="83680" y="1397"/>
                  </a:moveTo>
                  <a:lnTo>
                    <a:pt x="0" y="1397"/>
                  </a:lnTo>
                </a:path>
                <a:path w="83820" h="31114">
                  <a:moveTo>
                    <a:pt x="63652" y="31038"/>
                  </a:moveTo>
                  <a:lnTo>
                    <a:pt x="83680" y="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232861" y="2112378"/>
              <a:ext cx="28575" cy="57150"/>
            </a:xfrm>
            <a:custGeom>
              <a:avLst/>
              <a:gdLst/>
              <a:ahLst/>
              <a:cxnLst/>
              <a:rect l="l" t="t" r="r" b="b"/>
              <a:pathLst>
                <a:path w="28575" h="57150">
                  <a:moveTo>
                    <a:pt x="28486" y="0"/>
                  </a:moveTo>
                  <a:lnTo>
                    <a:pt x="0" y="30289"/>
                  </a:lnTo>
                  <a:lnTo>
                    <a:pt x="0" y="56984"/>
                  </a:lnTo>
                  <a:lnTo>
                    <a:pt x="28486" y="27597"/>
                  </a:lnTo>
                  <a:lnTo>
                    <a:pt x="2848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232861" y="2112378"/>
              <a:ext cx="28575" cy="57150"/>
            </a:xfrm>
            <a:custGeom>
              <a:avLst/>
              <a:gdLst/>
              <a:ahLst/>
              <a:cxnLst/>
              <a:rect l="l" t="t" r="r" b="b"/>
              <a:pathLst>
                <a:path w="28575" h="57150">
                  <a:moveTo>
                    <a:pt x="0" y="56984"/>
                  </a:moveTo>
                  <a:lnTo>
                    <a:pt x="28486" y="27597"/>
                  </a:lnTo>
                  <a:lnTo>
                    <a:pt x="28486" y="0"/>
                  </a:lnTo>
                  <a:lnTo>
                    <a:pt x="0" y="302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240544" y="2588247"/>
              <a:ext cx="262890" cy="46990"/>
            </a:xfrm>
            <a:custGeom>
              <a:avLst/>
              <a:gdLst/>
              <a:ahLst/>
              <a:cxnLst/>
              <a:rect l="l" t="t" r="r" b="b"/>
              <a:pathLst>
                <a:path w="262889" h="46989">
                  <a:moveTo>
                    <a:pt x="262661" y="0"/>
                  </a:moveTo>
                  <a:lnTo>
                    <a:pt x="12" y="0"/>
                  </a:lnTo>
                  <a:lnTo>
                    <a:pt x="0" y="46596"/>
                  </a:lnTo>
                  <a:lnTo>
                    <a:pt x="262661" y="45427"/>
                  </a:lnTo>
                  <a:lnTo>
                    <a:pt x="26266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240544" y="2588247"/>
              <a:ext cx="262890" cy="46990"/>
            </a:xfrm>
            <a:custGeom>
              <a:avLst/>
              <a:gdLst/>
              <a:ahLst/>
              <a:cxnLst/>
              <a:rect l="l" t="t" r="r" b="b"/>
              <a:pathLst>
                <a:path w="262889" h="46989">
                  <a:moveTo>
                    <a:pt x="262661" y="45427"/>
                  </a:moveTo>
                  <a:lnTo>
                    <a:pt x="262661" y="0"/>
                  </a:lnTo>
                  <a:lnTo>
                    <a:pt x="12" y="0"/>
                  </a:lnTo>
                  <a:lnTo>
                    <a:pt x="0" y="4659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420235" y="2972003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4262" y="0"/>
                  </a:moveTo>
                  <a:lnTo>
                    <a:pt x="4457" y="0"/>
                  </a:lnTo>
                  <a:lnTo>
                    <a:pt x="0" y="4457"/>
                  </a:lnTo>
                  <a:lnTo>
                    <a:pt x="0" y="14249"/>
                  </a:lnTo>
                  <a:lnTo>
                    <a:pt x="4457" y="18694"/>
                  </a:lnTo>
                  <a:lnTo>
                    <a:pt x="9791" y="18694"/>
                  </a:lnTo>
                  <a:lnTo>
                    <a:pt x="14262" y="18694"/>
                  </a:lnTo>
                  <a:lnTo>
                    <a:pt x="18694" y="14249"/>
                  </a:lnTo>
                  <a:lnTo>
                    <a:pt x="18694" y="4457"/>
                  </a:lnTo>
                  <a:lnTo>
                    <a:pt x="142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6" name="object 336"/>
          <p:cNvSpPr/>
          <p:nvPr/>
        </p:nvSpPr>
        <p:spPr>
          <a:xfrm>
            <a:off x="9870136" y="2410739"/>
            <a:ext cx="133985" cy="10160"/>
          </a:xfrm>
          <a:custGeom>
            <a:avLst/>
            <a:gdLst/>
            <a:ahLst/>
            <a:cxnLst/>
            <a:rect l="l" t="t" r="r" b="b"/>
            <a:pathLst>
              <a:path w="133985" h="10160">
                <a:moveTo>
                  <a:pt x="133375" y="0"/>
                </a:moveTo>
                <a:lnTo>
                  <a:pt x="0" y="0"/>
                </a:lnTo>
                <a:lnTo>
                  <a:pt x="0" y="9893"/>
                </a:lnTo>
                <a:lnTo>
                  <a:pt x="133375" y="9893"/>
                </a:lnTo>
                <a:lnTo>
                  <a:pt x="133375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9868674" y="2051165"/>
            <a:ext cx="127000" cy="9525"/>
          </a:xfrm>
          <a:custGeom>
            <a:avLst/>
            <a:gdLst/>
            <a:ahLst/>
            <a:cxnLst/>
            <a:rect l="l" t="t" r="r" b="b"/>
            <a:pathLst>
              <a:path w="127000" h="9525">
                <a:moveTo>
                  <a:pt x="126758" y="0"/>
                </a:moveTo>
                <a:lnTo>
                  <a:pt x="0" y="0"/>
                </a:lnTo>
                <a:lnTo>
                  <a:pt x="0" y="8978"/>
                </a:lnTo>
                <a:lnTo>
                  <a:pt x="126758" y="8978"/>
                </a:lnTo>
                <a:lnTo>
                  <a:pt x="126758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9868675" y="1696086"/>
            <a:ext cx="174625" cy="46355"/>
          </a:xfrm>
          <a:custGeom>
            <a:avLst/>
            <a:gdLst/>
            <a:ahLst/>
            <a:cxnLst/>
            <a:rect l="l" t="t" r="r" b="b"/>
            <a:pathLst>
              <a:path w="174625" h="46355">
                <a:moveTo>
                  <a:pt x="147802" y="0"/>
                </a:moveTo>
                <a:lnTo>
                  <a:pt x="0" y="0"/>
                </a:lnTo>
                <a:lnTo>
                  <a:pt x="0" y="45872"/>
                </a:lnTo>
                <a:lnTo>
                  <a:pt x="174396" y="45872"/>
                </a:lnTo>
                <a:lnTo>
                  <a:pt x="147802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0010712" y="2397494"/>
            <a:ext cx="197485" cy="418465"/>
          </a:xfrm>
          <a:custGeom>
            <a:avLst/>
            <a:gdLst/>
            <a:ahLst/>
            <a:cxnLst/>
            <a:rect l="l" t="t" r="r" b="b"/>
            <a:pathLst>
              <a:path w="197485" h="418464">
                <a:moveTo>
                  <a:pt x="196951" y="0"/>
                </a:moveTo>
                <a:lnTo>
                  <a:pt x="0" y="0"/>
                </a:lnTo>
                <a:lnTo>
                  <a:pt x="0" y="418363"/>
                </a:lnTo>
                <a:lnTo>
                  <a:pt x="196951" y="418363"/>
                </a:lnTo>
                <a:lnTo>
                  <a:pt x="196951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0" name="object 340"/>
          <p:cNvGrpSpPr/>
          <p:nvPr/>
        </p:nvGrpSpPr>
        <p:grpSpPr>
          <a:xfrm>
            <a:off x="9868675" y="2952762"/>
            <a:ext cx="269875" cy="66040"/>
            <a:chOff x="4814074" y="2952762"/>
            <a:chExt cx="269875" cy="66040"/>
          </a:xfrm>
        </p:grpSpPr>
        <p:sp>
          <p:nvSpPr>
            <p:cNvPr id="341" name="object 341"/>
            <p:cNvSpPr/>
            <p:nvPr/>
          </p:nvSpPr>
          <p:spPr>
            <a:xfrm>
              <a:off x="4814074" y="2953689"/>
              <a:ext cx="53975" cy="62230"/>
            </a:xfrm>
            <a:custGeom>
              <a:avLst/>
              <a:gdLst/>
              <a:ahLst/>
              <a:cxnLst/>
              <a:rect l="l" t="t" r="r" b="b"/>
              <a:pathLst>
                <a:path w="53975" h="62230">
                  <a:moveTo>
                    <a:pt x="53924" y="0"/>
                  </a:moveTo>
                  <a:lnTo>
                    <a:pt x="0" y="0"/>
                  </a:lnTo>
                  <a:lnTo>
                    <a:pt x="0" y="62014"/>
                  </a:lnTo>
                  <a:lnTo>
                    <a:pt x="53924" y="62014"/>
                  </a:lnTo>
                  <a:lnTo>
                    <a:pt x="5392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867998" y="2952762"/>
              <a:ext cx="215900" cy="66040"/>
            </a:xfrm>
            <a:custGeom>
              <a:avLst/>
              <a:gdLst/>
              <a:ahLst/>
              <a:cxnLst/>
              <a:rect l="l" t="t" r="r" b="b"/>
              <a:pathLst>
                <a:path w="215900" h="66039">
                  <a:moveTo>
                    <a:pt x="215747" y="0"/>
                  </a:moveTo>
                  <a:lnTo>
                    <a:pt x="0" y="0"/>
                  </a:lnTo>
                  <a:lnTo>
                    <a:pt x="0" y="65481"/>
                  </a:lnTo>
                  <a:lnTo>
                    <a:pt x="215747" y="65481"/>
                  </a:lnTo>
                  <a:lnTo>
                    <a:pt x="21574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3" name="object 343"/>
          <p:cNvSpPr/>
          <p:nvPr/>
        </p:nvSpPr>
        <p:spPr>
          <a:xfrm>
            <a:off x="11326215" y="2880880"/>
            <a:ext cx="73660" cy="40640"/>
          </a:xfrm>
          <a:custGeom>
            <a:avLst/>
            <a:gdLst/>
            <a:ahLst/>
            <a:cxnLst/>
            <a:rect l="l" t="t" r="r" b="b"/>
            <a:pathLst>
              <a:path w="73660" h="40639">
                <a:moveTo>
                  <a:pt x="39166" y="0"/>
                </a:moveTo>
                <a:lnTo>
                  <a:pt x="0" y="0"/>
                </a:lnTo>
                <a:lnTo>
                  <a:pt x="31051" y="40436"/>
                </a:lnTo>
                <a:lnTo>
                  <a:pt x="73317" y="40436"/>
                </a:lnTo>
                <a:lnTo>
                  <a:pt x="39166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1156100" y="2945599"/>
            <a:ext cx="58419" cy="62230"/>
          </a:xfrm>
          <a:custGeom>
            <a:avLst/>
            <a:gdLst/>
            <a:ahLst/>
            <a:cxnLst/>
            <a:rect l="l" t="t" r="r" b="b"/>
            <a:pathLst>
              <a:path w="58420" h="62230">
                <a:moveTo>
                  <a:pt x="0" y="62026"/>
                </a:moveTo>
                <a:lnTo>
                  <a:pt x="58267" y="62026"/>
                </a:lnTo>
                <a:lnTo>
                  <a:pt x="58267" y="0"/>
                </a:lnTo>
                <a:lnTo>
                  <a:pt x="0" y="0"/>
                </a:lnTo>
                <a:lnTo>
                  <a:pt x="0" y="62026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5" name="object 345"/>
          <p:cNvGrpSpPr/>
          <p:nvPr/>
        </p:nvGrpSpPr>
        <p:grpSpPr>
          <a:xfrm>
            <a:off x="11086694" y="2799079"/>
            <a:ext cx="278765" cy="363220"/>
            <a:chOff x="6032093" y="2799079"/>
            <a:chExt cx="278765" cy="363220"/>
          </a:xfrm>
        </p:grpSpPr>
        <p:sp>
          <p:nvSpPr>
            <p:cNvPr id="346" name="object 346"/>
            <p:cNvSpPr/>
            <p:nvPr/>
          </p:nvSpPr>
          <p:spPr>
            <a:xfrm>
              <a:off x="6032081" y="2799079"/>
              <a:ext cx="278765" cy="81280"/>
            </a:xfrm>
            <a:custGeom>
              <a:avLst/>
              <a:gdLst/>
              <a:ahLst/>
              <a:cxnLst/>
              <a:rect l="l" t="t" r="r" b="b"/>
              <a:pathLst>
                <a:path w="278764" h="81280">
                  <a:moveTo>
                    <a:pt x="278701" y="0"/>
                  </a:moveTo>
                  <a:lnTo>
                    <a:pt x="0" y="0"/>
                  </a:lnTo>
                  <a:lnTo>
                    <a:pt x="0" y="38036"/>
                  </a:lnTo>
                  <a:lnTo>
                    <a:pt x="0" y="80911"/>
                  </a:lnTo>
                  <a:lnTo>
                    <a:pt x="278701" y="80911"/>
                  </a:lnTo>
                  <a:lnTo>
                    <a:pt x="278701" y="38036"/>
                  </a:lnTo>
                  <a:lnTo>
                    <a:pt x="27870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032182" y="2837116"/>
              <a:ext cx="69850" cy="325120"/>
            </a:xfrm>
            <a:custGeom>
              <a:avLst/>
              <a:gdLst/>
              <a:ahLst/>
              <a:cxnLst/>
              <a:rect l="l" t="t" r="r" b="b"/>
              <a:pathLst>
                <a:path w="69850" h="325119">
                  <a:moveTo>
                    <a:pt x="69316" y="0"/>
                  </a:moveTo>
                  <a:lnTo>
                    <a:pt x="0" y="0"/>
                  </a:lnTo>
                  <a:lnTo>
                    <a:pt x="0" y="324827"/>
                  </a:lnTo>
                  <a:lnTo>
                    <a:pt x="69316" y="324827"/>
                  </a:lnTo>
                  <a:lnTo>
                    <a:pt x="6931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8" name="object 348"/>
          <p:cNvSpPr/>
          <p:nvPr/>
        </p:nvSpPr>
        <p:spPr>
          <a:xfrm>
            <a:off x="10138346" y="2836824"/>
            <a:ext cx="69850" cy="325120"/>
          </a:xfrm>
          <a:custGeom>
            <a:avLst/>
            <a:gdLst/>
            <a:ahLst/>
            <a:cxnLst/>
            <a:rect l="l" t="t" r="r" b="b"/>
            <a:pathLst>
              <a:path w="69850" h="325119">
                <a:moveTo>
                  <a:pt x="69316" y="0"/>
                </a:moveTo>
                <a:lnTo>
                  <a:pt x="0" y="0"/>
                </a:lnTo>
                <a:lnTo>
                  <a:pt x="0" y="324827"/>
                </a:lnTo>
                <a:lnTo>
                  <a:pt x="69316" y="324827"/>
                </a:lnTo>
                <a:lnTo>
                  <a:pt x="69316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1251209" y="2690292"/>
            <a:ext cx="146050" cy="127635"/>
          </a:xfrm>
          <a:custGeom>
            <a:avLst/>
            <a:gdLst/>
            <a:ahLst/>
            <a:cxnLst/>
            <a:rect l="l" t="t" r="r" b="b"/>
            <a:pathLst>
              <a:path w="146050" h="127635">
                <a:moveTo>
                  <a:pt x="0" y="0"/>
                </a:moveTo>
                <a:lnTo>
                  <a:pt x="107162" y="127584"/>
                </a:lnTo>
                <a:lnTo>
                  <a:pt x="145503" y="127584"/>
                </a:lnTo>
                <a:lnTo>
                  <a:pt x="42824" y="685"/>
                </a:lnTo>
                <a:lnTo>
                  <a:pt x="0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0" name="object 350"/>
          <p:cNvGrpSpPr/>
          <p:nvPr/>
        </p:nvGrpSpPr>
        <p:grpSpPr>
          <a:xfrm>
            <a:off x="9993389" y="1902866"/>
            <a:ext cx="213995" cy="891540"/>
            <a:chOff x="4938788" y="1902866"/>
            <a:chExt cx="213995" cy="891540"/>
          </a:xfrm>
        </p:grpSpPr>
        <p:sp>
          <p:nvSpPr>
            <p:cNvPr id="351" name="object 351"/>
            <p:cNvSpPr/>
            <p:nvPr/>
          </p:nvSpPr>
          <p:spPr>
            <a:xfrm>
              <a:off x="4948910" y="2373934"/>
              <a:ext cx="7620" cy="420370"/>
            </a:xfrm>
            <a:custGeom>
              <a:avLst/>
              <a:gdLst/>
              <a:ahLst/>
              <a:cxnLst/>
              <a:rect l="l" t="t" r="r" b="b"/>
              <a:pathLst>
                <a:path w="7620" h="420369">
                  <a:moveTo>
                    <a:pt x="1079" y="0"/>
                  </a:moveTo>
                  <a:lnTo>
                    <a:pt x="0" y="390969"/>
                  </a:lnTo>
                  <a:lnTo>
                    <a:pt x="5803" y="420331"/>
                  </a:lnTo>
                  <a:lnTo>
                    <a:pt x="7238" y="23139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938789" y="1902866"/>
              <a:ext cx="213995" cy="451484"/>
            </a:xfrm>
            <a:custGeom>
              <a:avLst/>
              <a:gdLst/>
              <a:ahLst/>
              <a:cxnLst/>
              <a:rect l="l" t="t" r="r" b="b"/>
              <a:pathLst>
                <a:path w="213995" h="451485">
                  <a:moveTo>
                    <a:pt x="17881" y="34899"/>
                  </a:moveTo>
                  <a:lnTo>
                    <a:pt x="927" y="0"/>
                  </a:lnTo>
                  <a:lnTo>
                    <a:pt x="0" y="400913"/>
                  </a:lnTo>
                  <a:lnTo>
                    <a:pt x="17284" y="451053"/>
                  </a:lnTo>
                  <a:lnTo>
                    <a:pt x="17881" y="34899"/>
                  </a:lnTo>
                  <a:close/>
                </a:path>
                <a:path w="213995" h="451485">
                  <a:moveTo>
                    <a:pt x="213588" y="12560"/>
                  </a:moveTo>
                  <a:lnTo>
                    <a:pt x="9677" y="12560"/>
                  </a:lnTo>
                  <a:lnTo>
                    <a:pt x="17881" y="34899"/>
                  </a:lnTo>
                  <a:lnTo>
                    <a:pt x="213588" y="34899"/>
                  </a:lnTo>
                  <a:lnTo>
                    <a:pt x="213588" y="1256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949990" y="2366683"/>
              <a:ext cx="202565" cy="30480"/>
            </a:xfrm>
            <a:custGeom>
              <a:avLst/>
              <a:gdLst/>
              <a:ahLst/>
              <a:cxnLst/>
              <a:rect l="l" t="t" r="r" b="b"/>
              <a:pathLst>
                <a:path w="202564" h="30480">
                  <a:moveTo>
                    <a:pt x="202387" y="0"/>
                  </a:moveTo>
                  <a:lnTo>
                    <a:pt x="0" y="0"/>
                  </a:lnTo>
                  <a:lnTo>
                    <a:pt x="6159" y="30391"/>
                  </a:lnTo>
                  <a:lnTo>
                    <a:pt x="202387" y="30391"/>
                  </a:lnTo>
                  <a:lnTo>
                    <a:pt x="2023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958511" y="1937766"/>
              <a:ext cx="188595" cy="418465"/>
            </a:xfrm>
            <a:custGeom>
              <a:avLst/>
              <a:gdLst/>
              <a:ahLst/>
              <a:cxnLst/>
              <a:rect l="l" t="t" r="r" b="b"/>
              <a:pathLst>
                <a:path w="188595" h="418464">
                  <a:moveTo>
                    <a:pt x="188048" y="0"/>
                  </a:moveTo>
                  <a:lnTo>
                    <a:pt x="0" y="0"/>
                  </a:lnTo>
                  <a:lnTo>
                    <a:pt x="0" y="418350"/>
                  </a:lnTo>
                  <a:lnTo>
                    <a:pt x="188048" y="418350"/>
                  </a:lnTo>
                  <a:lnTo>
                    <a:pt x="18804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958511" y="1937766"/>
              <a:ext cx="188595" cy="418465"/>
            </a:xfrm>
            <a:custGeom>
              <a:avLst/>
              <a:gdLst/>
              <a:ahLst/>
              <a:cxnLst/>
              <a:rect l="l" t="t" r="r" b="b"/>
              <a:pathLst>
                <a:path w="188595" h="418464">
                  <a:moveTo>
                    <a:pt x="188048" y="418350"/>
                  </a:moveTo>
                  <a:lnTo>
                    <a:pt x="0" y="418350"/>
                  </a:lnTo>
                  <a:lnTo>
                    <a:pt x="0" y="0"/>
                  </a:lnTo>
                  <a:lnTo>
                    <a:pt x="188048" y="0"/>
                  </a:lnTo>
                  <a:lnTo>
                    <a:pt x="188048" y="4183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6" name="object 356"/>
          <p:cNvSpPr/>
          <p:nvPr/>
        </p:nvSpPr>
        <p:spPr>
          <a:xfrm>
            <a:off x="11048950" y="1424863"/>
            <a:ext cx="37465" cy="1743710"/>
          </a:xfrm>
          <a:custGeom>
            <a:avLst/>
            <a:gdLst/>
            <a:ahLst/>
            <a:cxnLst/>
            <a:rect l="l" t="t" r="r" b="b"/>
            <a:pathLst>
              <a:path w="37464" h="1743710">
                <a:moveTo>
                  <a:pt x="36855" y="0"/>
                </a:moveTo>
                <a:lnTo>
                  <a:pt x="0" y="0"/>
                </a:lnTo>
                <a:lnTo>
                  <a:pt x="0" y="1743455"/>
                </a:lnTo>
                <a:lnTo>
                  <a:pt x="36855" y="1743455"/>
                </a:lnTo>
                <a:lnTo>
                  <a:pt x="3685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7" name="object 357"/>
          <p:cNvGrpSpPr/>
          <p:nvPr/>
        </p:nvGrpSpPr>
        <p:grpSpPr>
          <a:xfrm>
            <a:off x="9868675" y="1366075"/>
            <a:ext cx="1183005" cy="1795780"/>
            <a:chOff x="4814074" y="1366075"/>
            <a:chExt cx="1183005" cy="1795780"/>
          </a:xfrm>
        </p:grpSpPr>
        <p:sp>
          <p:nvSpPr>
            <p:cNvPr id="358" name="object 358"/>
            <p:cNvSpPr/>
            <p:nvPr/>
          </p:nvSpPr>
          <p:spPr>
            <a:xfrm>
              <a:off x="5153063" y="1418196"/>
              <a:ext cx="38100" cy="1743710"/>
            </a:xfrm>
            <a:custGeom>
              <a:avLst/>
              <a:gdLst/>
              <a:ahLst/>
              <a:cxnLst/>
              <a:rect l="l" t="t" r="r" b="b"/>
              <a:pathLst>
                <a:path w="38100" h="1743710">
                  <a:moveTo>
                    <a:pt x="37896" y="0"/>
                  </a:moveTo>
                  <a:lnTo>
                    <a:pt x="0" y="0"/>
                  </a:lnTo>
                  <a:lnTo>
                    <a:pt x="0" y="1743455"/>
                  </a:lnTo>
                  <a:lnTo>
                    <a:pt x="37896" y="1743455"/>
                  </a:lnTo>
                  <a:lnTo>
                    <a:pt x="3789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814074" y="1366075"/>
              <a:ext cx="339090" cy="1339215"/>
            </a:xfrm>
            <a:custGeom>
              <a:avLst/>
              <a:gdLst/>
              <a:ahLst/>
              <a:cxnLst/>
              <a:rect l="l" t="t" r="r" b="b"/>
              <a:pathLst>
                <a:path w="339089" h="1339214">
                  <a:moveTo>
                    <a:pt x="130568" y="942784"/>
                  </a:moveTo>
                  <a:lnTo>
                    <a:pt x="126758" y="942784"/>
                  </a:lnTo>
                  <a:lnTo>
                    <a:pt x="126758" y="752284"/>
                  </a:lnTo>
                  <a:lnTo>
                    <a:pt x="0" y="752284"/>
                  </a:lnTo>
                  <a:lnTo>
                    <a:pt x="0" y="942784"/>
                  </a:lnTo>
                  <a:lnTo>
                    <a:pt x="0" y="964374"/>
                  </a:lnTo>
                  <a:lnTo>
                    <a:pt x="0" y="965644"/>
                  </a:lnTo>
                  <a:lnTo>
                    <a:pt x="129857" y="965644"/>
                  </a:lnTo>
                  <a:lnTo>
                    <a:pt x="129857" y="964374"/>
                  </a:lnTo>
                  <a:lnTo>
                    <a:pt x="130568" y="964374"/>
                  </a:lnTo>
                  <a:lnTo>
                    <a:pt x="130568" y="942784"/>
                  </a:lnTo>
                  <a:close/>
                </a:path>
                <a:path w="339089" h="1339214">
                  <a:moveTo>
                    <a:pt x="134835" y="1121079"/>
                  </a:moveTo>
                  <a:lnTo>
                    <a:pt x="0" y="1121079"/>
                  </a:lnTo>
                  <a:lnTo>
                    <a:pt x="0" y="1338668"/>
                  </a:lnTo>
                  <a:lnTo>
                    <a:pt x="134835" y="1338668"/>
                  </a:lnTo>
                  <a:lnTo>
                    <a:pt x="134835" y="1121079"/>
                  </a:lnTo>
                  <a:close/>
                </a:path>
                <a:path w="339089" h="1339214">
                  <a:moveTo>
                    <a:pt x="338988" y="0"/>
                  </a:moveTo>
                  <a:lnTo>
                    <a:pt x="355" y="0"/>
                  </a:lnTo>
                  <a:lnTo>
                    <a:pt x="355" y="213042"/>
                  </a:lnTo>
                  <a:lnTo>
                    <a:pt x="338988" y="213042"/>
                  </a:lnTo>
                  <a:lnTo>
                    <a:pt x="338988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940833" y="1898345"/>
              <a:ext cx="212725" cy="17145"/>
            </a:xfrm>
            <a:custGeom>
              <a:avLst/>
              <a:gdLst/>
              <a:ahLst/>
              <a:cxnLst/>
              <a:rect l="l" t="t" r="r" b="b"/>
              <a:pathLst>
                <a:path w="212725" h="17144">
                  <a:moveTo>
                    <a:pt x="212229" y="0"/>
                  </a:moveTo>
                  <a:lnTo>
                    <a:pt x="0" y="0"/>
                  </a:lnTo>
                  <a:lnTo>
                    <a:pt x="6578" y="17081"/>
                  </a:lnTo>
                  <a:lnTo>
                    <a:pt x="212229" y="17081"/>
                  </a:lnTo>
                  <a:lnTo>
                    <a:pt x="21222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814074" y="1741957"/>
              <a:ext cx="339090" cy="218440"/>
            </a:xfrm>
            <a:custGeom>
              <a:avLst/>
              <a:gdLst/>
              <a:ahLst/>
              <a:cxnLst/>
              <a:rect l="l" t="t" r="r" b="b"/>
              <a:pathLst>
                <a:path w="339089" h="218439">
                  <a:moveTo>
                    <a:pt x="338988" y="0"/>
                  </a:moveTo>
                  <a:lnTo>
                    <a:pt x="0" y="0"/>
                  </a:lnTo>
                  <a:lnTo>
                    <a:pt x="0" y="218427"/>
                  </a:lnTo>
                  <a:lnTo>
                    <a:pt x="128549" y="218427"/>
                  </a:lnTo>
                  <a:lnTo>
                    <a:pt x="126758" y="156387"/>
                  </a:lnTo>
                  <a:lnTo>
                    <a:pt x="338912" y="156387"/>
                  </a:lnTo>
                  <a:lnTo>
                    <a:pt x="338988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191925" y="1480591"/>
              <a:ext cx="805180" cy="1681480"/>
            </a:xfrm>
            <a:custGeom>
              <a:avLst/>
              <a:gdLst/>
              <a:ahLst/>
              <a:cxnLst/>
              <a:rect l="l" t="t" r="r" b="b"/>
              <a:pathLst>
                <a:path w="805179" h="1681480">
                  <a:moveTo>
                    <a:pt x="804608" y="0"/>
                  </a:moveTo>
                  <a:lnTo>
                    <a:pt x="0" y="0"/>
                  </a:lnTo>
                  <a:lnTo>
                    <a:pt x="0" y="1681060"/>
                  </a:lnTo>
                  <a:lnTo>
                    <a:pt x="804608" y="1681060"/>
                  </a:lnTo>
                  <a:lnTo>
                    <a:pt x="80460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3" name="object 363"/>
          <p:cNvSpPr/>
          <p:nvPr/>
        </p:nvSpPr>
        <p:spPr>
          <a:xfrm>
            <a:off x="11191838" y="1304862"/>
            <a:ext cx="31115" cy="1494155"/>
          </a:xfrm>
          <a:custGeom>
            <a:avLst/>
            <a:gdLst/>
            <a:ahLst/>
            <a:cxnLst/>
            <a:rect l="l" t="t" r="r" b="b"/>
            <a:pathLst>
              <a:path w="31114" h="1494155">
                <a:moveTo>
                  <a:pt x="26136" y="0"/>
                </a:moveTo>
                <a:lnTo>
                  <a:pt x="25298" y="1143"/>
                </a:lnTo>
                <a:lnTo>
                  <a:pt x="19799" y="1841"/>
                </a:lnTo>
                <a:lnTo>
                  <a:pt x="18364" y="0"/>
                </a:lnTo>
                <a:lnTo>
                  <a:pt x="16916" y="1143"/>
                </a:lnTo>
                <a:lnTo>
                  <a:pt x="13563" y="1574"/>
                </a:lnTo>
                <a:lnTo>
                  <a:pt x="12077" y="3441"/>
                </a:lnTo>
                <a:lnTo>
                  <a:pt x="11163" y="1308"/>
                </a:lnTo>
                <a:lnTo>
                  <a:pt x="9613" y="1143"/>
                </a:lnTo>
                <a:lnTo>
                  <a:pt x="6197" y="0"/>
                </a:lnTo>
                <a:lnTo>
                  <a:pt x="2463" y="2463"/>
                </a:lnTo>
                <a:lnTo>
                  <a:pt x="0" y="2552"/>
                </a:lnTo>
                <a:lnTo>
                  <a:pt x="0" y="1493647"/>
                </a:lnTo>
                <a:lnTo>
                  <a:pt x="30492" y="1493647"/>
                </a:lnTo>
                <a:lnTo>
                  <a:pt x="30695" y="1460"/>
                </a:lnTo>
                <a:lnTo>
                  <a:pt x="27114" y="1587"/>
                </a:lnTo>
                <a:lnTo>
                  <a:pt x="26136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1425581" y="1145185"/>
            <a:ext cx="56515" cy="2017395"/>
          </a:xfrm>
          <a:custGeom>
            <a:avLst/>
            <a:gdLst/>
            <a:ahLst/>
            <a:cxnLst/>
            <a:rect l="l" t="t" r="r" b="b"/>
            <a:pathLst>
              <a:path w="56514" h="2017395">
                <a:moveTo>
                  <a:pt x="47777" y="0"/>
                </a:moveTo>
                <a:lnTo>
                  <a:pt x="46227" y="1536"/>
                </a:lnTo>
                <a:lnTo>
                  <a:pt x="36182" y="2489"/>
                </a:lnTo>
                <a:lnTo>
                  <a:pt x="33553" y="0"/>
                </a:lnTo>
                <a:lnTo>
                  <a:pt x="30924" y="1536"/>
                </a:lnTo>
                <a:lnTo>
                  <a:pt x="24803" y="2133"/>
                </a:lnTo>
                <a:lnTo>
                  <a:pt x="22085" y="4648"/>
                </a:lnTo>
                <a:lnTo>
                  <a:pt x="20421" y="1765"/>
                </a:lnTo>
                <a:lnTo>
                  <a:pt x="17576" y="1536"/>
                </a:lnTo>
                <a:lnTo>
                  <a:pt x="11328" y="0"/>
                </a:lnTo>
                <a:lnTo>
                  <a:pt x="4521" y="3340"/>
                </a:lnTo>
                <a:lnTo>
                  <a:pt x="0" y="3454"/>
                </a:lnTo>
                <a:lnTo>
                  <a:pt x="0" y="2017039"/>
                </a:lnTo>
                <a:lnTo>
                  <a:pt x="55752" y="2017039"/>
                </a:lnTo>
                <a:lnTo>
                  <a:pt x="56095" y="1968"/>
                </a:lnTo>
                <a:lnTo>
                  <a:pt x="49555" y="2146"/>
                </a:lnTo>
                <a:lnTo>
                  <a:pt x="47777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9812948" y="1272146"/>
            <a:ext cx="56515" cy="1890395"/>
          </a:xfrm>
          <a:custGeom>
            <a:avLst/>
            <a:gdLst/>
            <a:ahLst/>
            <a:cxnLst/>
            <a:rect l="l" t="t" r="r" b="b"/>
            <a:pathLst>
              <a:path w="56514" h="1890395">
                <a:moveTo>
                  <a:pt x="56083" y="0"/>
                </a:moveTo>
                <a:lnTo>
                  <a:pt x="0" y="0"/>
                </a:lnTo>
                <a:lnTo>
                  <a:pt x="0" y="85928"/>
                </a:lnTo>
                <a:lnTo>
                  <a:pt x="0" y="1890077"/>
                </a:lnTo>
                <a:lnTo>
                  <a:pt x="56083" y="1890077"/>
                </a:lnTo>
                <a:lnTo>
                  <a:pt x="56083" y="85928"/>
                </a:lnTo>
                <a:lnTo>
                  <a:pt x="56083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1482515" y="1216521"/>
            <a:ext cx="52705" cy="2308225"/>
          </a:xfrm>
          <a:custGeom>
            <a:avLst/>
            <a:gdLst/>
            <a:ahLst/>
            <a:cxnLst/>
            <a:rect l="l" t="t" r="r" b="b"/>
            <a:pathLst>
              <a:path w="52704" h="2308225">
                <a:moveTo>
                  <a:pt x="52679" y="0"/>
                </a:moveTo>
                <a:lnTo>
                  <a:pt x="0" y="0"/>
                </a:lnTo>
                <a:lnTo>
                  <a:pt x="0" y="2307971"/>
                </a:lnTo>
                <a:lnTo>
                  <a:pt x="52679" y="2307971"/>
                </a:lnTo>
                <a:lnTo>
                  <a:pt x="5267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7" name="object 367"/>
          <p:cNvGrpSpPr/>
          <p:nvPr/>
        </p:nvGrpSpPr>
        <p:grpSpPr>
          <a:xfrm>
            <a:off x="9383624" y="1146861"/>
            <a:ext cx="2153285" cy="2380615"/>
            <a:chOff x="4329023" y="1146860"/>
            <a:chExt cx="2153285" cy="2380615"/>
          </a:xfrm>
        </p:grpSpPr>
        <p:sp>
          <p:nvSpPr>
            <p:cNvPr id="368" name="object 368"/>
            <p:cNvSpPr/>
            <p:nvPr/>
          </p:nvSpPr>
          <p:spPr>
            <a:xfrm>
              <a:off x="4706823" y="1358074"/>
              <a:ext cx="52705" cy="2166620"/>
            </a:xfrm>
            <a:custGeom>
              <a:avLst/>
              <a:gdLst/>
              <a:ahLst/>
              <a:cxnLst/>
              <a:rect l="l" t="t" r="r" b="b"/>
              <a:pathLst>
                <a:path w="52704" h="2166620">
                  <a:moveTo>
                    <a:pt x="52666" y="0"/>
                  </a:moveTo>
                  <a:lnTo>
                    <a:pt x="0" y="0"/>
                  </a:lnTo>
                  <a:lnTo>
                    <a:pt x="0" y="2166416"/>
                  </a:lnTo>
                  <a:lnTo>
                    <a:pt x="52666" y="2166416"/>
                  </a:lnTo>
                  <a:lnTo>
                    <a:pt x="5266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758347" y="3162223"/>
              <a:ext cx="1668780" cy="259079"/>
            </a:xfrm>
            <a:custGeom>
              <a:avLst/>
              <a:gdLst/>
              <a:ahLst/>
              <a:cxnLst/>
              <a:rect l="l" t="t" r="r" b="b"/>
              <a:pathLst>
                <a:path w="1668779" h="259079">
                  <a:moveTo>
                    <a:pt x="1668386" y="0"/>
                  </a:moveTo>
                  <a:lnTo>
                    <a:pt x="0" y="0"/>
                  </a:lnTo>
                  <a:lnTo>
                    <a:pt x="0" y="258673"/>
                  </a:lnTo>
                  <a:lnTo>
                    <a:pt x="1668386" y="258673"/>
                  </a:lnTo>
                  <a:lnTo>
                    <a:pt x="166838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758347" y="3162223"/>
              <a:ext cx="1668780" cy="259079"/>
            </a:xfrm>
            <a:custGeom>
              <a:avLst/>
              <a:gdLst/>
              <a:ahLst/>
              <a:cxnLst/>
              <a:rect l="l" t="t" r="r" b="b"/>
              <a:pathLst>
                <a:path w="1668779" h="259079">
                  <a:moveTo>
                    <a:pt x="1668386" y="258673"/>
                  </a:moveTo>
                  <a:lnTo>
                    <a:pt x="0" y="258673"/>
                  </a:lnTo>
                  <a:lnTo>
                    <a:pt x="0" y="0"/>
                  </a:lnTo>
                  <a:lnTo>
                    <a:pt x="1668386" y="0"/>
                  </a:lnTo>
                  <a:lnTo>
                    <a:pt x="1668386" y="258673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705616" y="1242364"/>
              <a:ext cx="1774189" cy="2282825"/>
            </a:xfrm>
            <a:custGeom>
              <a:avLst/>
              <a:gdLst/>
              <a:ahLst/>
              <a:cxnLst/>
              <a:rect l="l" t="t" r="r" b="b"/>
              <a:pathLst>
                <a:path w="1774189" h="2282825">
                  <a:moveTo>
                    <a:pt x="0" y="136867"/>
                  </a:moveTo>
                  <a:lnTo>
                    <a:pt x="0" y="2282520"/>
                  </a:lnTo>
                  <a:lnTo>
                    <a:pt x="1774012" y="2282520"/>
                  </a:lnTo>
                  <a:lnTo>
                    <a:pt x="1774012" y="21056"/>
                  </a:lnTo>
                </a:path>
                <a:path w="1774189" h="2282825">
                  <a:moveTo>
                    <a:pt x="0" y="145288"/>
                  </a:moveTo>
                  <a:lnTo>
                    <a:pt x="0" y="2282520"/>
                  </a:lnTo>
                  <a:lnTo>
                    <a:pt x="1774012" y="2282520"/>
                  </a:lnTo>
                  <a:lnTo>
                    <a:pt x="177401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758347" y="1146860"/>
              <a:ext cx="1668780" cy="2378075"/>
            </a:xfrm>
            <a:custGeom>
              <a:avLst/>
              <a:gdLst/>
              <a:ahLst/>
              <a:cxnLst/>
              <a:rect l="l" t="t" r="r" b="b"/>
              <a:pathLst>
                <a:path w="1668779" h="2378075">
                  <a:moveTo>
                    <a:pt x="1668386" y="0"/>
                  </a:moveTo>
                  <a:lnTo>
                    <a:pt x="1668386" y="2377630"/>
                  </a:lnTo>
                </a:path>
                <a:path w="1668779" h="2378075">
                  <a:moveTo>
                    <a:pt x="0" y="115976"/>
                  </a:moveTo>
                  <a:lnTo>
                    <a:pt x="0" y="23776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818570" y="3201796"/>
              <a:ext cx="1282065" cy="198120"/>
            </a:xfrm>
            <a:custGeom>
              <a:avLst/>
              <a:gdLst/>
              <a:ahLst/>
              <a:cxnLst/>
              <a:rect l="l" t="t" r="r" b="b"/>
              <a:pathLst>
                <a:path w="1282064" h="198120">
                  <a:moveTo>
                    <a:pt x="21590" y="175272"/>
                  </a:moveTo>
                  <a:lnTo>
                    <a:pt x="0" y="175272"/>
                  </a:lnTo>
                  <a:lnTo>
                    <a:pt x="0" y="197751"/>
                  </a:lnTo>
                  <a:lnTo>
                    <a:pt x="21590" y="197751"/>
                  </a:lnTo>
                  <a:lnTo>
                    <a:pt x="21590" y="175272"/>
                  </a:lnTo>
                  <a:close/>
                </a:path>
                <a:path w="1282064" h="198120">
                  <a:moveTo>
                    <a:pt x="21590" y="146519"/>
                  </a:moveTo>
                  <a:lnTo>
                    <a:pt x="0" y="146519"/>
                  </a:lnTo>
                  <a:lnTo>
                    <a:pt x="0" y="168084"/>
                  </a:lnTo>
                  <a:lnTo>
                    <a:pt x="21590" y="168084"/>
                  </a:lnTo>
                  <a:lnTo>
                    <a:pt x="21590" y="146519"/>
                  </a:lnTo>
                  <a:close/>
                </a:path>
                <a:path w="1282064" h="198120">
                  <a:moveTo>
                    <a:pt x="21590" y="116840"/>
                  </a:moveTo>
                  <a:lnTo>
                    <a:pt x="0" y="116840"/>
                  </a:lnTo>
                  <a:lnTo>
                    <a:pt x="0" y="139319"/>
                  </a:lnTo>
                  <a:lnTo>
                    <a:pt x="21590" y="139319"/>
                  </a:lnTo>
                  <a:lnTo>
                    <a:pt x="21590" y="116840"/>
                  </a:lnTo>
                  <a:close/>
                </a:path>
                <a:path w="1282064" h="198120">
                  <a:moveTo>
                    <a:pt x="21590" y="87185"/>
                  </a:moveTo>
                  <a:lnTo>
                    <a:pt x="0" y="87185"/>
                  </a:lnTo>
                  <a:lnTo>
                    <a:pt x="0" y="109664"/>
                  </a:lnTo>
                  <a:lnTo>
                    <a:pt x="21590" y="109664"/>
                  </a:lnTo>
                  <a:lnTo>
                    <a:pt x="21590" y="87185"/>
                  </a:lnTo>
                  <a:close/>
                </a:path>
                <a:path w="1282064" h="198120">
                  <a:moveTo>
                    <a:pt x="21590" y="58420"/>
                  </a:moveTo>
                  <a:lnTo>
                    <a:pt x="0" y="58420"/>
                  </a:lnTo>
                  <a:lnTo>
                    <a:pt x="0" y="80886"/>
                  </a:lnTo>
                  <a:lnTo>
                    <a:pt x="21590" y="80886"/>
                  </a:lnTo>
                  <a:lnTo>
                    <a:pt x="21590" y="58420"/>
                  </a:lnTo>
                  <a:close/>
                </a:path>
                <a:path w="1282064" h="198120">
                  <a:moveTo>
                    <a:pt x="21590" y="28752"/>
                  </a:moveTo>
                  <a:lnTo>
                    <a:pt x="0" y="28752"/>
                  </a:lnTo>
                  <a:lnTo>
                    <a:pt x="0" y="51231"/>
                  </a:lnTo>
                  <a:lnTo>
                    <a:pt x="21590" y="51231"/>
                  </a:lnTo>
                  <a:lnTo>
                    <a:pt x="21590" y="28752"/>
                  </a:lnTo>
                  <a:close/>
                </a:path>
                <a:path w="1282064" h="198120">
                  <a:moveTo>
                    <a:pt x="21590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21590" y="21551"/>
                  </a:lnTo>
                  <a:lnTo>
                    <a:pt x="21590" y="0"/>
                  </a:lnTo>
                  <a:close/>
                </a:path>
                <a:path w="1282064" h="198120">
                  <a:moveTo>
                    <a:pt x="51244" y="175272"/>
                  </a:moveTo>
                  <a:lnTo>
                    <a:pt x="28752" y="175272"/>
                  </a:lnTo>
                  <a:lnTo>
                    <a:pt x="28752" y="197751"/>
                  </a:lnTo>
                  <a:lnTo>
                    <a:pt x="51244" y="197751"/>
                  </a:lnTo>
                  <a:lnTo>
                    <a:pt x="51244" y="175272"/>
                  </a:lnTo>
                  <a:close/>
                </a:path>
                <a:path w="1282064" h="198120">
                  <a:moveTo>
                    <a:pt x="51244" y="146519"/>
                  </a:moveTo>
                  <a:lnTo>
                    <a:pt x="28752" y="146519"/>
                  </a:lnTo>
                  <a:lnTo>
                    <a:pt x="28752" y="168084"/>
                  </a:lnTo>
                  <a:lnTo>
                    <a:pt x="51244" y="168084"/>
                  </a:lnTo>
                  <a:lnTo>
                    <a:pt x="51244" y="146519"/>
                  </a:lnTo>
                  <a:close/>
                </a:path>
                <a:path w="1282064" h="198120">
                  <a:moveTo>
                    <a:pt x="51244" y="116840"/>
                  </a:moveTo>
                  <a:lnTo>
                    <a:pt x="28752" y="116840"/>
                  </a:lnTo>
                  <a:lnTo>
                    <a:pt x="28752" y="139319"/>
                  </a:lnTo>
                  <a:lnTo>
                    <a:pt x="51244" y="139319"/>
                  </a:lnTo>
                  <a:lnTo>
                    <a:pt x="51244" y="116840"/>
                  </a:lnTo>
                  <a:close/>
                </a:path>
                <a:path w="1282064" h="198120">
                  <a:moveTo>
                    <a:pt x="51244" y="87185"/>
                  </a:moveTo>
                  <a:lnTo>
                    <a:pt x="28752" y="87185"/>
                  </a:lnTo>
                  <a:lnTo>
                    <a:pt x="28752" y="109664"/>
                  </a:lnTo>
                  <a:lnTo>
                    <a:pt x="51244" y="109664"/>
                  </a:lnTo>
                  <a:lnTo>
                    <a:pt x="51244" y="87185"/>
                  </a:lnTo>
                  <a:close/>
                </a:path>
                <a:path w="1282064" h="198120">
                  <a:moveTo>
                    <a:pt x="51244" y="58420"/>
                  </a:moveTo>
                  <a:lnTo>
                    <a:pt x="28752" y="58420"/>
                  </a:lnTo>
                  <a:lnTo>
                    <a:pt x="28752" y="80886"/>
                  </a:lnTo>
                  <a:lnTo>
                    <a:pt x="51244" y="80886"/>
                  </a:lnTo>
                  <a:lnTo>
                    <a:pt x="51244" y="58420"/>
                  </a:lnTo>
                  <a:close/>
                </a:path>
                <a:path w="1282064" h="198120">
                  <a:moveTo>
                    <a:pt x="51244" y="28752"/>
                  </a:moveTo>
                  <a:lnTo>
                    <a:pt x="28752" y="28752"/>
                  </a:lnTo>
                  <a:lnTo>
                    <a:pt x="28752" y="51231"/>
                  </a:lnTo>
                  <a:lnTo>
                    <a:pt x="51244" y="51231"/>
                  </a:lnTo>
                  <a:lnTo>
                    <a:pt x="51244" y="28752"/>
                  </a:lnTo>
                  <a:close/>
                </a:path>
                <a:path w="1282064" h="198120">
                  <a:moveTo>
                    <a:pt x="51244" y="0"/>
                  </a:moveTo>
                  <a:lnTo>
                    <a:pt x="28752" y="0"/>
                  </a:lnTo>
                  <a:lnTo>
                    <a:pt x="28752" y="21551"/>
                  </a:lnTo>
                  <a:lnTo>
                    <a:pt x="51244" y="21551"/>
                  </a:lnTo>
                  <a:lnTo>
                    <a:pt x="51244" y="0"/>
                  </a:lnTo>
                  <a:close/>
                </a:path>
                <a:path w="1282064" h="198120">
                  <a:moveTo>
                    <a:pt x="79997" y="175272"/>
                  </a:moveTo>
                  <a:lnTo>
                    <a:pt x="57543" y="175272"/>
                  </a:lnTo>
                  <a:lnTo>
                    <a:pt x="57543" y="197751"/>
                  </a:lnTo>
                  <a:lnTo>
                    <a:pt x="79997" y="197751"/>
                  </a:lnTo>
                  <a:lnTo>
                    <a:pt x="79997" y="175272"/>
                  </a:lnTo>
                  <a:close/>
                </a:path>
                <a:path w="1282064" h="198120">
                  <a:moveTo>
                    <a:pt x="79997" y="146519"/>
                  </a:moveTo>
                  <a:lnTo>
                    <a:pt x="57543" y="146519"/>
                  </a:lnTo>
                  <a:lnTo>
                    <a:pt x="57543" y="168084"/>
                  </a:lnTo>
                  <a:lnTo>
                    <a:pt x="79997" y="168084"/>
                  </a:lnTo>
                  <a:lnTo>
                    <a:pt x="79997" y="146519"/>
                  </a:lnTo>
                  <a:close/>
                </a:path>
                <a:path w="1282064" h="198120">
                  <a:moveTo>
                    <a:pt x="79997" y="116840"/>
                  </a:moveTo>
                  <a:lnTo>
                    <a:pt x="57543" y="116840"/>
                  </a:lnTo>
                  <a:lnTo>
                    <a:pt x="57543" y="139319"/>
                  </a:lnTo>
                  <a:lnTo>
                    <a:pt x="79997" y="139319"/>
                  </a:lnTo>
                  <a:lnTo>
                    <a:pt x="79997" y="116840"/>
                  </a:lnTo>
                  <a:close/>
                </a:path>
                <a:path w="1282064" h="198120">
                  <a:moveTo>
                    <a:pt x="79997" y="87185"/>
                  </a:moveTo>
                  <a:lnTo>
                    <a:pt x="57543" y="87185"/>
                  </a:lnTo>
                  <a:lnTo>
                    <a:pt x="57543" y="109664"/>
                  </a:lnTo>
                  <a:lnTo>
                    <a:pt x="79997" y="109664"/>
                  </a:lnTo>
                  <a:lnTo>
                    <a:pt x="79997" y="87185"/>
                  </a:lnTo>
                  <a:close/>
                </a:path>
                <a:path w="1282064" h="198120">
                  <a:moveTo>
                    <a:pt x="79997" y="58420"/>
                  </a:moveTo>
                  <a:lnTo>
                    <a:pt x="57543" y="58420"/>
                  </a:lnTo>
                  <a:lnTo>
                    <a:pt x="57543" y="80886"/>
                  </a:lnTo>
                  <a:lnTo>
                    <a:pt x="79997" y="80886"/>
                  </a:lnTo>
                  <a:lnTo>
                    <a:pt x="79997" y="58420"/>
                  </a:lnTo>
                  <a:close/>
                </a:path>
                <a:path w="1282064" h="198120">
                  <a:moveTo>
                    <a:pt x="79997" y="28752"/>
                  </a:moveTo>
                  <a:lnTo>
                    <a:pt x="57543" y="28752"/>
                  </a:lnTo>
                  <a:lnTo>
                    <a:pt x="57543" y="51231"/>
                  </a:lnTo>
                  <a:lnTo>
                    <a:pt x="79997" y="51231"/>
                  </a:lnTo>
                  <a:lnTo>
                    <a:pt x="79997" y="28752"/>
                  </a:lnTo>
                  <a:close/>
                </a:path>
                <a:path w="1282064" h="198120">
                  <a:moveTo>
                    <a:pt x="79997" y="0"/>
                  </a:moveTo>
                  <a:lnTo>
                    <a:pt x="57543" y="0"/>
                  </a:lnTo>
                  <a:lnTo>
                    <a:pt x="57543" y="21551"/>
                  </a:lnTo>
                  <a:lnTo>
                    <a:pt x="79997" y="21551"/>
                  </a:lnTo>
                  <a:lnTo>
                    <a:pt x="79997" y="0"/>
                  </a:lnTo>
                  <a:close/>
                </a:path>
                <a:path w="1282064" h="198120">
                  <a:moveTo>
                    <a:pt x="108788" y="175272"/>
                  </a:moveTo>
                  <a:lnTo>
                    <a:pt x="86309" y="175272"/>
                  </a:lnTo>
                  <a:lnTo>
                    <a:pt x="86309" y="197751"/>
                  </a:lnTo>
                  <a:lnTo>
                    <a:pt x="108788" y="197751"/>
                  </a:lnTo>
                  <a:lnTo>
                    <a:pt x="108788" y="175272"/>
                  </a:lnTo>
                  <a:close/>
                </a:path>
                <a:path w="1282064" h="198120">
                  <a:moveTo>
                    <a:pt x="108788" y="146519"/>
                  </a:moveTo>
                  <a:lnTo>
                    <a:pt x="86309" y="146519"/>
                  </a:lnTo>
                  <a:lnTo>
                    <a:pt x="86309" y="168084"/>
                  </a:lnTo>
                  <a:lnTo>
                    <a:pt x="108788" y="168084"/>
                  </a:lnTo>
                  <a:lnTo>
                    <a:pt x="108788" y="146519"/>
                  </a:lnTo>
                  <a:close/>
                </a:path>
                <a:path w="1282064" h="198120">
                  <a:moveTo>
                    <a:pt x="108788" y="116840"/>
                  </a:moveTo>
                  <a:lnTo>
                    <a:pt x="86309" y="116840"/>
                  </a:lnTo>
                  <a:lnTo>
                    <a:pt x="86309" y="139319"/>
                  </a:lnTo>
                  <a:lnTo>
                    <a:pt x="108788" y="139319"/>
                  </a:lnTo>
                  <a:lnTo>
                    <a:pt x="108788" y="116840"/>
                  </a:lnTo>
                  <a:close/>
                </a:path>
                <a:path w="1282064" h="198120">
                  <a:moveTo>
                    <a:pt x="108788" y="87185"/>
                  </a:moveTo>
                  <a:lnTo>
                    <a:pt x="86309" y="87185"/>
                  </a:lnTo>
                  <a:lnTo>
                    <a:pt x="86309" y="109664"/>
                  </a:lnTo>
                  <a:lnTo>
                    <a:pt x="108788" y="109664"/>
                  </a:lnTo>
                  <a:lnTo>
                    <a:pt x="108788" y="87185"/>
                  </a:lnTo>
                  <a:close/>
                </a:path>
                <a:path w="1282064" h="198120">
                  <a:moveTo>
                    <a:pt x="108788" y="58420"/>
                  </a:moveTo>
                  <a:lnTo>
                    <a:pt x="86309" y="58420"/>
                  </a:lnTo>
                  <a:lnTo>
                    <a:pt x="86309" y="80886"/>
                  </a:lnTo>
                  <a:lnTo>
                    <a:pt x="108788" y="80886"/>
                  </a:lnTo>
                  <a:lnTo>
                    <a:pt x="108788" y="58420"/>
                  </a:lnTo>
                  <a:close/>
                </a:path>
                <a:path w="1282064" h="198120">
                  <a:moveTo>
                    <a:pt x="108788" y="28752"/>
                  </a:moveTo>
                  <a:lnTo>
                    <a:pt x="86309" y="28752"/>
                  </a:lnTo>
                  <a:lnTo>
                    <a:pt x="86309" y="51231"/>
                  </a:lnTo>
                  <a:lnTo>
                    <a:pt x="108788" y="51231"/>
                  </a:lnTo>
                  <a:lnTo>
                    <a:pt x="108788" y="28752"/>
                  </a:lnTo>
                  <a:close/>
                </a:path>
                <a:path w="1282064" h="198120">
                  <a:moveTo>
                    <a:pt x="108788" y="0"/>
                  </a:moveTo>
                  <a:lnTo>
                    <a:pt x="86309" y="0"/>
                  </a:lnTo>
                  <a:lnTo>
                    <a:pt x="86309" y="21551"/>
                  </a:lnTo>
                  <a:lnTo>
                    <a:pt x="108788" y="21551"/>
                  </a:lnTo>
                  <a:lnTo>
                    <a:pt x="108788" y="0"/>
                  </a:lnTo>
                  <a:close/>
                </a:path>
                <a:path w="1282064" h="198120">
                  <a:moveTo>
                    <a:pt x="137541" y="175272"/>
                  </a:moveTo>
                  <a:lnTo>
                    <a:pt x="115963" y="175272"/>
                  </a:lnTo>
                  <a:lnTo>
                    <a:pt x="115963" y="197751"/>
                  </a:lnTo>
                  <a:lnTo>
                    <a:pt x="137541" y="197751"/>
                  </a:lnTo>
                  <a:lnTo>
                    <a:pt x="137541" y="175272"/>
                  </a:lnTo>
                  <a:close/>
                </a:path>
                <a:path w="1282064" h="198120">
                  <a:moveTo>
                    <a:pt x="137541" y="146519"/>
                  </a:moveTo>
                  <a:lnTo>
                    <a:pt x="115963" y="146519"/>
                  </a:lnTo>
                  <a:lnTo>
                    <a:pt x="115963" y="168084"/>
                  </a:lnTo>
                  <a:lnTo>
                    <a:pt x="137541" y="168084"/>
                  </a:lnTo>
                  <a:lnTo>
                    <a:pt x="137541" y="146519"/>
                  </a:lnTo>
                  <a:close/>
                </a:path>
                <a:path w="1282064" h="198120">
                  <a:moveTo>
                    <a:pt x="137541" y="116840"/>
                  </a:moveTo>
                  <a:lnTo>
                    <a:pt x="115963" y="116840"/>
                  </a:lnTo>
                  <a:lnTo>
                    <a:pt x="115963" y="139319"/>
                  </a:lnTo>
                  <a:lnTo>
                    <a:pt x="137541" y="139319"/>
                  </a:lnTo>
                  <a:lnTo>
                    <a:pt x="137541" y="116840"/>
                  </a:lnTo>
                  <a:close/>
                </a:path>
                <a:path w="1282064" h="198120">
                  <a:moveTo>
                    <a:pt x="137541" y="87185"/>
                  </a:moveTo>
                  <a:lnTo>
                    <a:pt x="115963" y="87185"/>
                  </a:lnTo>
                  <a:lnTo>
                    <a:pt x="115963" y="109664"/>
                  </a:lnTo>
                  <a:lnTo>
                    <a:pt x="137541" y="109664"/>
                  </a:lnTo>
                  <a:lnTo>
                    <a:pt x="137541" y="87185"/>
                  </a:lnTo>
                  <a:close/>
                </a:path>
                <a:path w="1282064" h="198120">
                  <a:moveTo>
                    <a:pt x="137541" y="58420"/>
                  </a:moveTo>
                  <a:lnTo>
                    <a:pt x="115963" y="58420"/>
                  </a:lnTo>
                  <a:lnTo>
                    <a:pt x="115963" y="80886"/>
                  </a:lnTo>
                  <a:lnTo>
                    <a:pt x="137541" y="80886"/>
                  </a:lnTo>
                  <a:lnTo>
                    <a:pt x="137541" y="58420"/>
                  </a:lnTo>
                  <a:close/>
                </a:path>
                <a:path w="1282064" h="198120">
                  <a:moveTo>
                    <a:pt x="137541" y="28752"/>
                  </a:moveTo>
                  <a:lnTo>
                    <a:pt x="115963" y="28752"/>
                  </a:lnTo>
                  <a:lnTo>
                    <a:pt x="115963" y="51231"/>
                  </a:lnTo>
                  <a:lnTo>
                    <a:pt x="137541" y="51231"/>
                  </a:lnTo>
                  <a:lnTo>
                    <a:pt x="137541" y="28752"/>
                  </a:lnTo>
                  <a:close/>
                </a:path>
                <a:path w="1282064" h="198120">
                  <a:moveTo>
                    <a:pt x="137541" y="0"/>
                  </a:moveTo>
                  <a:lnTo>
                    <a:pt x="115963" y="0"/>
                  </a:lnTo>
                  <a:lnTo>
                    <a:pt x="115963" y="21551"/>
                  </a:lnTo>
                  <a:lnTo>
                    <a:pt x="137541" y="21551"/>
                  </a:lnTo>
                  <a:lnTo>
                    <a:pt x="137541" y="0"/>
                  </a:lnTo>
                  <a:close/>
                </a:path>
                <a:path w="1282064" h="198120">
                  <a:moveTo>
                    <a:pt x="167233" y="175272"/>
                  </a:moveTo>
                  <a:lnTo>
                    <a:pt x="144741" y="175272"/>
                  </a:lnTo>
                  <a:lnTo>
                    <a:pt x="144741" y="197751"/>
                  </a:lnTo>
                  <a:lnTo>
                    <a:pt x="167233" y="197751"/>
                  </a:lnTo>
                  <a:lnTo>
                    <a:pt x="167233" y="175272"/>
                  </a:lnTo>
                  <a:close/>
                </a:path>
                <a:path w="1282064" h="198120">
                  <a:moveTo>
                    <a:pt x="167233" y="146519"/>
                  </a:moveTo>
                  <a:lnTo>
                    <a:pt x="144741" y="146519"/>
                  </a:lnTo>
                  <a:lnTo>
                    <a:pt x="144741" y="168084"/>
                  </a:lnTo>
                  <a:lnTo>
                    <a:pt x="167233" y="168084"/>
                  </a:lnTo>
                  <a:lnTo>
                    <a:pt x="167233" y="146519"/>
                  </a:lnTo>
                  <a:close/>
                </a:path>
                <a:path w="1282064" h="198120">
                  <a:moveTo>
                    <a:pt x="167233" y="116840"/>
                  </a:moveTo>
                  <a:lnTo>
                    <a:pt x="144741" y="116840"/>
                  </a:lnTo>
                  <a:lnTo>
                    <a:pt x="144741" y="139319"/>
                  </a:lnTo>
                  <a:lnTo>
                    <a:pt x="167233" y="139319"/>
                  </a:lnTo>
                  <a:lnTo>
                    <a:pt x="167233" y="116840"/>
                  </a:lnTo>
                  <a:close/>
                </a:path>
                <a:path w="1282064" h="198120">
                  <a:moveTo>
                    <a:pt x="167233" y="87185"/>
                  </a:moveTo>
                  <a:lnTo>
                    <a:pt x="144741" y="87185"/>
                  </a:lnTo>
                  <a:lnTo>
                    <a:pt x="144741" y="109664"/>
                  </a:lnTo>
                  <a:lnTo>
                    <a:pt x="167233" y="109664"/>
                  </a:lnTo>
                  <a:lnTo>
                    <a:pt x="167233" y="87185"/>
                  </a:lnTo>
                  <a:close/>
                </a:path>
                <a:path w="1282064" h="198120">
                  <a:moveTo>
                    <a:pt x="167233" y="58420"/>
                  </a:moveTo>
                  <a:lnTo>
                    <a:pt x="144741" y="58420"/>
                  </a:lnTo>
                  <a:lnTo>
                    <a:pt x="144741" y="80886"/>
                  </a:lnTo>
                  <a:lnTo>
                    <a:pt x="167233" y="80886"/>
                  </a:lnTo>
                  <a:lnTo>
                    <a:pt x="167233" y="58420"/>
                  </a:lnTo>
                  <a:close/>
                </a:path>
                <a:path w="1282064" h="198120">
                  <a:moveTo>
                    <a:pt x="167233" y="28752"/>
                  </a:moveTo>
                  <a:lnTo>
                    <a:pt x="144741" y="28752"/>
                  </a:lnTo>
                  <a:lnTo>
                    <a:pt x="144741" y="51231"/>
                  </a:lnTo>
                  <a:lnTo>
                    <a:pt x="167233" y="51231"/>
                  </a:lnTo>
                  <a:lnTo>
                    <a:pt x="167233" y="28752"/>
                  </a:lnTo>
                  <a:close/>
                </a:path>
                <a:path w="1282064" h="198120">
                  <a:moveTo>
                    <a:pt x="167233" y="0"/>
                  </a:moveTo>
                  <a:lnTo>
                    <a:pt x="144741" y="0"/>
                  </a:lnTo>
                  <a:lnTo>
                    <a:pt x="144741" y="21551"/>
                  </a:lnTo>
                  <a:lnTo>
                    <a:pt x="167233" y="21551"/>
                  </a:lnTo>
                  <a:lnTo>
                    <a:pt x="167233" y="0"/>
                  </a:lnTo>
                  <a:close/>
                </a:path>
                <a:path w="1282064" h="198120">
                  <a:moveTo>
                    <a:pt x="195961" y="175272"/>
                  </a:moveTo>
                  <a:lnTo>
                    <a:pt x="173507" y="175272"/>
                  </a:lnTo>
                  <a:lnTo>
                    <a:pt x="173507" y="197751"/>
                  </a:lnTo>
                  <a:lnTo>
                    <a:pt x="195961" y="197751"/>
                  </a:lnTo>
                  <a:lnTo>
                    <a:pt x="195961" y="175272"/>
                  </a:lnTo>
                  <a:close/>
                </a:path>
                <a:path w="1282064" h="198120">
                  <a:moveTo>
                    <a:pt x="195961" y="146519"/>
                  </a:moveTo>
                  <a:lnTo>
                    <a:pt x="173507" y="146519"/>
                  </a:lnTo>
                  <a:lnTo>
                    <a:pt x="173507" y="168084"/>
                  </a:lnTo>
                  <a:lnTo>
                    <a:pt x="195961" y="168084"/>
                  </a:lnTo>
                  <a:lnTo>
                    <a:pt x="195961" y="146519"/>
                  </a:lnTo>
                  <a:close/>
                </a:path>
                <a:path w="1282064" h="198120">
                  <a:moveTo>
                    <a:pt x="195961" y="116840"/>
                  </a:moveTo>
                  <a:lnTo>
                    <a:pt x="173507" y="116840"/>
                  </a:lnTo>
                  <a:lnTo>
                    <a:pt x="173507" y="139319"/>
                  </a:lnTo>
                  <a:lnTo>
                    <a:pt x="195961" y="139319"/>
                  </a:lnTo>
                  <a:lnTo>
                    <a:pt x="195961" y="116840"/>
                  </a:lnTo>
                  <a:close/>
                </a:path>
                <a:path w="1282064" h="198120">
                  <a:moveTo>
                    <a:pt x="195961" y="87185"/>
                  </a:moveTo>
                  <a:lnTo>
                    <a:pt x="173507" y="87185"/>
                  </a:lnTo>
                  <a:lnTo>
                    <a:pt x="173507" y="109664"/>
                  </a:lnTo>
                  <a:lnTo>
                    <a:pt x="195961" y="109664"/>
                  </a:lnTo>
                  <a:lnTo>
                    <a:pt x="195961" y="87185"/>
                  </a:lnTo>
                  <a:close/>
                </a:path>
                <a:path w="1282064" h="198120">
                  <a:moveTo>
                    <a:pt x="195961" y="58420"/>
                  </a:moveTo>
                  <a:lnTo>
                    <a:pt x="173507" y="58420"/>
                  </a:lnTo>
                  <a:lnTo>
                    <a:pt x="173507" y="80886"/>
                  </a:lnTo>
                  <a:lnTo>
                    <a:pt x="195961" y="80886"/>
                  </a:lnTo>
                  <a:lnTo>
                    <a:pt x="195961" y="58420"/>
                  </a:lnTo>
                  <a:close/>
                </a:path>
                <a:path w="1282064" h="198120">
                  <a:moveTo>
                    <a:pt x="195961" y="28752"/>
                  </a:moveTo>
                  <a:lnTo>
                    <a:pt x="173507" y="28752"/>
                  </a:lnTo>
                  <a:lnTo>
                    <a:pt x="173507" y="51231"/>
                  </a:lnTo>
                  <a:lnTo>
                    <a:pt x="195961" y="51231"/>
                  </a:lnTo>
                  <a:lnTo>
                    <a:pt x="195961" y="28752"/>
                  </a:lnTo>
                  <a:close/>
                </a:path>
                <a:path w="1282064" h="198120">
                  <a:moveTo>
                    <a:pt x="195961" y="0"/>
                  </a:moveTo>
                  <a:lnTo>
                    <a:pt x="173507" y="0"/>
                  </a:lnTo>
                  <a:lnTo>
                    <a:pt x="173507" y="21551"/>
                  </a:lnTo>
                  <a:lnTo>
                    <a:pt x="195961" y="21551"/>
                  </a:lnTo>
                  <a:lnTo>
                    <a:pt x="195961" y="0"/>
                  </a:lnTo>
                  <a:close/>
                </a:path>
                <a:path w="1282064" h="198120">
                  <a:moveTo>
                    <a:pt x="224726" y="175272"/>
                  </a:moveTo>
                  <a:lnTo>
                    <a:pt x="202272" y="175272"/>
                  </a:lnTo>
                  <a:lnTo>
                    <a:pt x="202272" y="197751"/>
                  </a:lnTo>
                  <a:lnTo>
                    <a:pt x="224726" y="197751"/>
                  </a:lnTo>
                  <a:lnTo>
                    <a:pt x="224726" y="175272"/>
                  </a:lnTo>
                  <a:close/>
                </a:path>
                <a:path w="1282064" h="198120">
                  <a:moveTo>
                    <a:pt x="224726" y="146519"/>
                  </a:moveTo>
                  <a:lnTo>
                    <a:pt x="202272" y="146519"/>
                  </a:lnTo>
                  <a:lnTo>
                    <a:pt x="202272" y="168084"/>
                  </a:lnTo>
                  <a:lnTo>
                    <a:pt x="224726" y="168084"/>
                  </a:lnTo>
                  <a:lnTo>
                    <a:pt x="224726" y="146519"/>
                  </a:lnTo>
                  <a:close/>
                </a:path>
                <a:path w="1282064" h="198120">
                  <a:moveTo>
                    <a:pt x="224726" y="116840"/>
                  </a:moveTo>
                  <a:lnTo>
                    <a:pt x="202272" y="116840"/>
                  </a:lnTo>
                  <a:lnTo>
                    <a:pt x="202272" y="139319"/>
                  </a:lnTo>
                  <a:lnTo>
                    <a:pt x="224726" y="139319"/>
                  </a:lnTo>
                  <a:lnTo>
                    <a:pt x="224726" y="116840"/>
                  </a:lnTo>
                  <a:close/>
                </a:path>
                <a:path w="1282064" h="198120">
                  <a:moveTo>
                    <a:pt x="224726" y="87185"/>
                  </a:moveTo>
                  <a:lnTo>
                    <a:pt x="202272" y="87185"/>
                  </a:lnTo>
                  <a:lnTo>
                    <a:pt x="202272" y="109664"/>
                  </a:lnTo>
                  <a:lnTo>
                    <a:pt x="224726" y="109664"/>
                  </a:lnTo>
                  <a:lnTo>
                    <a:pt x="224726" y="87185"/>
                  </a:lnTo>
                  <a:close/>
                </a:path>
                <a:path w="1282064" h="198120">
                  <a:moveTo>
                    <a:pt x="224726" y="58420"/>
                  </a:moveTo>
                  <a:lnTo>
                    <a:pt x="202272" y="58420"/>
                  </a:lnTo>
                  <a:lnTo>
                    <a:pt x="202272" y="80886"/>
                  </a:lnTo>
                  <a:lnTo>
                    <a:pt x="224726" y="80886"/>
                  </a:lnTo>
                  <a:lnTo>
                    <a:pt x="224726" y="58420"/>
                  </a:lnTo>
                  <a:close/>
                </a:path>
                <a:path w="1282064" h="198120">
                  <a:moveTo>
                    <a:pt x="224726" y="28752"/>
                  </a:moveTo>
                  <a:lnTo>
                    <a:pt x="202272" y="28752"/>
                  </a:lnTo>
                  <a:lnTo>
                    <a:pt x="202272" y="51231"/>
                  </a:lnTo>
                  <a:lnTo>
                    <a:pt x="224726" y="51231"/>
                  </a:lnTo>
                  <a:lnTo>
                    <a:pt x="224726" y="28752"/>
                  </a:lnTo>
                  <a:close/>
                </a:path>
                <a:path w="1282064" h="198120">
                  <a:moveTo>
                    <a:pt x="224726" y="0"/>
                  </a:moveTo>
                  <a:lnTo>
                    <a:pt x="202272" y="0"/>
                  </a:lnTo>
                  <a:lnTo>
                    <a:pt x="202272" y="21551"/>
                  </a:lnTo>
                  <a:lnTo>
                    <a:pt x="224726" y="21551"/>
                  </a:lnTo>
                  <a:lnTo>
                    <a:pt x="224726" y="0"/>
                  </a:lnTo>
                  <a:close/>
                </a:path>
                <a:path w="1282064" h="198120">
                  <a:moveTo>
                    <a:pt x="254406" y="175272"/>
                  </a:moveTo>
                  <a:lnTo>
                    <a:pt x="231927" y="175272"/>
                  </a:lnTo>
                  <a:lnTo>
                    <a:pt x="231927" y="197751"/>
                  </a:lnTo>
                  <a:lnTo>
                    <a:pt x="254406" y="197751"/>
                  </a:lnTo>
                  <a:lnTo>
                    <a:pt x="254406" y="175272"/>
                  </a:lnTo>
                  <a:close/>
                </a:path>
                <a:path w="1282064" h="198120">
                  <a:moveTo>
                    <a:pt x="254406" y="146519"/>
                  </a:moveTo>
                  <a:lnTo>
                    <a:pt x="231927" y="146519"/>
                  </a:lnTo>
                  <a:lnTo>
                    <a:pt x="231927" y="168084"/>
                  </a:lnTo>
                  <a:lnTo>
                    <a:pt x="254406" y="168084"/>
                  </a:lnTo>
                  <a:lnTo>
                    <a:pt x="254406" y="146519"/>
                  </a:lnTo>
                  <a:close/>
                </a:path>
                <a:path w="1282064" h="198120">
                  <a:moveTo>
                    <a:pt x="254406" y="116840"/>
                  </a:moveTo>
                  <a:lnTo>
                    <a:pt x="231927" y="116840"/>
                  </a:lnTo>
                  <a:lnTo>
                    <a:pt x="231927" y="139319"/>
                  </a:lnTo>
                  <a:lnTo>
                    <a:pt x="254406" y="139319"/>
                  </a:lnTo>
                  <a:lnTo>
                    <a:pt x="254406" y="116840"/>
                  </a:lnTo>
                  <a:close/>
                </a:path>
                <a:path w="1282064" h="198120">
                  <a:moveTo>
                    <a:pt x="254406" y="87185"/>
                  </a:moveTo>
                  <a:lnTo>
                    <a:pt x="231927" y="87185"/>
                  </a:lnTo>
                  <a:lnTo>
                    <a:pt x="231927" y="109664"/>
                  </a:lnTo>
                  <a:lnTo>
                    <a:pt x="254406" y="109664"/>
                  </a:lnTo>
                  <a:lnTo>
                    <a:pt x="254406" y="87185"/>
                  </a:lnTo>
                  <a:close/>
                </a:path>
                <a:path w="1282064" h="198120">
                  <a:moveTo>
                    <a:pt x="254406" y="58420"/>
                  </a:moveTo>
                  <a:lnTo>
                    <a:pt x="231927" y="58420"/>
                  </a:lnTo>
                  <a:lnTo>
                    <a:pt x="231927" y="80886"/>
                  </a:lnTo>
                  <a:lnTo>
                    <a:pt x="254406" y="80886"/>
                  </a:lnTo>
                  <a:lnTo>
                    <a:pt x="254406" y="58420"/>
                  </a:lnTo>
                  <a:close/>
                </a:path>
                <a:path w="1282064" h="198120">
                  <a:moveTo>
                    <a:pt x="254406" y="28752"/>
                  </a:moveTo>
                  <a:lnTo>
                    <a:pt x="231927" y="28752"/>
                  </a:lnTo>
                  <a:lnTo>
                    <a:pt x="231927" y="51231"/>
                  </a:lnTo>
                  <a:lnTo>
                    <a:pt x="254406" y="51231"/>
                  </a:lnTo>
                  <a:lnTo>
                    <a:pt x="254406" y="28752"/>
                  </a:lnTo>
                  <a:close/>
                </a:path>
                <a:path w="1282064" h="198120">
                  <a:moveTo>
                    <a:pt x="254406" y="0"/>
                  </a:moveTo>
                  <a:lnTo>
                    <a:pt x="231927" y="0"/>
                  </a:lnTo>
                  <a:lnTo>
                    <a:pt x="231927" y="21551"/>
                  </a:lnTo>
                  <a:lnTo>
                    <a:pt x="254406" y="21551"/>
                  </a:lnTo>
                  <a:lnTo>
                    <a:pt x="254406" y="0"/>
                  </a:lnTo>
                  <a:close/>
                </a:path>
                <a:path w="1282064" h="198120">
                  <a:moveTo>
                    <a:pt x="283171" y="175272"/>
                  </a:moveTo>
                  <a:lnTo>
                    <a:pt x="260692" y="175272"/>
                  </a:lnTo>
                  <a:lnTo>
                    <a:pt x="260692" y="197751"/>
                  </a:lnTo>
                  <a:lnTo>
                    <a:pt x="283171" y="197751"/>
                  </a:lnTo>
                  <a:lnTo>
                    <a:pt x="283171" y="175272"/>
                  </a:lnTo>
                  <a:close/>
                </a:path>
                <a:path w="1282064" h="198120">
                  <a:moveTo>
                    <a:pt x="283171" y="146519"/>
                  </a:moveTo>
                  <a:lnTo>
                    <a:pt x="260692" y="146519"/>
                  </a:lnTo>
                  <a:lnTo>
                    <a:pt x="260692" y="168084"/>
                  </a:lnTo>
                  <a:lnTo>
                    <a:pt x="283171" y="168084"/>
                  </a:lnTo>
                  <a:lnTo>
                    <a:pt x="283171" y="146519"/>
                  </a:lnTo>
                  <a:close/>
                </a:path>
                <a:path w="1282064" h="198120">
                  <a:moveTo>
                    <a:pt x="283171" y="116840"/>
                  </a:moveTo>
                  <a:lnTo>
                    <a:pt x="260692" y="116840"/>
                  </a:lnTo>
                  <a:lnTo>
                    <a:pt x="260692" y="139319"/>
                  </a:lnTo>
                  <a:lnTo>
                    <a:pt x="283171" y="139319"/>
                  </a:lnTo>
                  <a:lnTo>
                    <a:pt x="283171" y="116840"/>
                  </a:lnTo>
                  <a:close/>
                </a:path>
                <a:path w="1282064" h="198120">
                  <a:moveTo>
                    <a:pt x="283171" y="87185"/>
                  </a:moveTo>
                  <a:lnTo>
                    <a:pt x="260692" y="87185"/>
                  </a:lnTo>
                  <a:lnTo>
                    <a:pt x="260692" y="109664"/>
                  </a:lnTo>
                  <a:lnTo>
                    <a:pt x="283171" y="109664"/>
                  </a:lnTo>
                  <a:lnTo>
                    <a:pt x="283171" y="87185"/>
                  </a:lnTo>
                  <a:close/>
                </a:path>
                <a:path w="1282064" h="198120">
                  <a:moveTo>
                    <a:pt x="283171" y="58420"/>
                  </a:moveTo>
                  <a:lnTo>
                    <a:pt x="260692" y="58420"/>
                  </a:lnTo>
                  <a:lnTo>
                    <a:pt x="260692" y="80886"/>
                  </a:lnTo>
                  <a:lnTo>
                    <a:pt x="283171" y="80886"/>
                  </a:lnTo>
                  <a:lnTo>
                    <a:pt x="283171" y="58420"/>
                  </a:lnTo>
                  <a:close/>
                </a:path>
                <a:path w="1282064" h="198120">
                  <a:moveTo>
                    <a:pt x="283171" y="28752"/>
                  </a:moveTo>
                  <a:lnTo>
                    <a:pt x="260692" y="28752"/>
                  </a:lnTo>
                  <a:lnTo>
                    <a:pt x="260692" y="51231"/>
                  </a:lnTo>
                  <a:lnTo>
                    <a:pt x="283171" y="51231"/>
                  </a:lnTo>
                  <a:lnTo>
                    <a:pt x="283171" y="28752"/>
                  </a:lnTo>
                  <a:close/>
                </a:path>
                <a:path w="1282064" h="198120">
                  <a:moveTo>
                    <a:pt x="283171" y="0"/>
                  </a:moveTo>
                  <a:lnTo>
                    <a:pt x="260692" y="0"/>
                  </a:lnTo>
                  <a:lnTo>
                    <a:pt x="260692" y="21551"/>
                  </a:lnTo>
                  <a:lnTo>
                    <a:pt x="283171" y="21551"/>
                  </a:lnTo>
                  <a:lnTo>
                    <a:pt x="283171" y="0"/>
                  </a:lnTo>
                  <a:close/>
                </a:path>
                <a:path w="1282064" h="198120">
                  <a:moveTo>
                    <a:pt x="1281849" y="0"/>
                  </a:moveTo>
                  <a:lnTo>
                    <a:pt x="1260271" y="0"/>
                  </a:lnTo>
                  <a:lnTo>
                    <a:pt x="1260271" y="21551"/>
                  </a:lnTo>
                  <a:lnTo>
                    <a:pt x="1281849" y="21551"/>
                  </a:lnTo>
                  <a:lnTo>
                    <a:pt x="12818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763323" y="3201796"/>
              <a:ext cx="598805" cy="198120"/>
            </a:xfrm>
            <a:custGeom>
              <a:avLst/>
              <a:gdLst/>
              <a:ahLst/>
              <a:cxnLst/>
              <a:rect l="l" t="t" r="r" b="b"/>
              <a:pathLst>
                <a:path w="598804" h="198120">
                  <a:moveTo>
                    <a:pt x="22479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22479" y="21551"/>
                  </a:lnTo>
                  <a:lnTo>
                    <a:pt x="22479" y="0"/>
                  </a:lnTo>
                  <a:close/>
                </a:path>
                <a:path w="598804" h="198120">
                  <a:moveTo>
                    <a:pt x="337096" y="175272"/>
                  </a:moveTo>
                  <a:lnTo>
                    <a:pt x="315518" y="175272"/>
                  </a:lnTo>
                  <a:lnTo>
                    <a:pt x="315518" y="197751"/>
                  </a:lnTo>
                  <a:lnTo>
                    <a:pt x="337096" y="197751"/>
                  </a:lnTo>
                  <a:lnTo>
                    <a:pt x="337096" y="175272"/>
                  </a:lnTo>
                  <a:close/>
                </a:path>
                <a:path w="598804" h="198120">
                  <a:moveTo>
                    <a:pt x="337096" y="146519"/>
                  </a:moveTo>
                  <a:lnTo>
                    <a:pt x="315518" y="146519"/>
                  </a:lnTo>
                  <a:lnTo>
                    <a:pt x="315518" y="168084"/>
                  </a:lnTo>
                  <a:lnTo>
                    <a:pt x="337096" y="168084"/>
                  </a:lnTo>
                  <a:lnTo>
                    <a:pt x="337096" y="146519"/>
                  </a:lnTo>
                  <a:close/>
                </a:path>
                <a:path w="598804" h="198120">
                  <a:moveTo>
                    <a:pt x="337096" y="116840"/>
                  </a:moveTo>
                  <a:lnTo>
                    <a:pt x="315518" y="116840"/>
                  </a:lnTo>
                  <a:lnTo>
                    <a:pt x="315518" y="139319"/>
                  </a:lnTo>
                  <a:lnTo>
                    <a:pt x="337096" y="139319"/>
                  </a:lnTo>
                  <a:lnTo>
                    <a:pt x="337096" y="116840"/>
                  </a:lnTo>
                  <a:close/>
                </a:path>
                <a:path w="598804" h="198120">
                  <a:moveTo>
                    <a:pt x="337096" y="87185"/>
                  </a:moveTo>
                  <a:lnTo>
                    <a:pt x="315518" y="87185"/>
                  </a:lnTo>
                  <a:lnTo>
                    <a:pt x="315518" y="109664"/>
                  </a:lnTo>
                  <a:lnTo>
                    <a:pt x="337096" y="109664"/>
                  </a:lnTo>
                  <a:lnTo>
                    <a:pt x="337096" y="87185"/>
                  </a:lnTo>
                  <a:close/>
                </a:path>
                <a:path w="598804" h="198120">
                  <a:moveTo>
                    <a:pt x="337096" y="58420"/>
                  </a:moveTo>
                  <a:lnTo>
                    <a:pt x="315518" y="58420"/>
                  </a:lnTo>
                  <a:lnTo>
                    <a:pt x="315518" y="80886"/>
                  </a:lnTo>
                  <a:lnTo>
                    <a:pt x="337096" y="80886"/>
                  </a:lnTo>
                  <a:lnTo>
                    <a:pt x="337096" y="58420"/>
                  </a:lnTo>
                  <a:close/>
                </a:path>
                <a:path w="598804" h="198120">
                  <a:moveTo>
                    <a:pt x="337096" y="28752"/>
                  </a:moveTo>
                  <a:lnTo>
                    <a:pt x="315518" y="28752"/>
                  </a:lnTo>
                  <a:lnTo>
                    <a:pt x="315518" y="51231"/>
                  </a:lnTo>
                  <a:lnTo>
                    <a:pt x="337096" y="51231"/>
                  </a:lnTo>
                  <a:lnTo>
                    <a:pt x="337096" y="28752"/>
                  </a:lnTo>
                  <a:close/>
                </a:path>
                <a:path w="598804" h="198120">
                  <a:moveTo>
                    <a:pt x="337096" y="0"/>
                  </a:moveTo>
                  <a:lnTo>
                    <a:pt x="315518" y="0"/>
                  </a:lnTo>
                  <a:lnTo>
                    <a:pt x="315518" y="21551"/>
                  </a:lnTo>
                  <a:lnTo>
                    <a:pt x="337096" y="21551"/>
                  </a:lnTo>
                  <a:lnTo>
                    <a:pt x="337096" y="0"/>
                  </a:lnTo>
                  <a:close/>
                </a:path>
                <a:path w="598804" h="198120">
                  <a:moveTo>
                    <a:pt x="366750" y="175272"/>
                  </a:moveTo>
                  <a:lnTo>
                    <a:pt x="344284" y="175272"/>
                  </a:lnTo>
                  <a:lnTo>
                    <a:pt x="344284" y="197751"/>
                  </a:lnTo>
                  <a:lnTo>
                    <a:pt x="366750" y="197751"/>
                  </a:lnTo>
                  <a:lnTo>
                    <a:pt x="366750" y="175272"/>
                  </a:lnTo>
                  <a:close/>
                </a:path>
                <a:path w="598804" h="198120">
                  <a:moveTo>
                    <a:pt x="366750" y="146519"/>
                  </a:moveTo>
                  <a:lnTo>
                    <a:pt x="344284" y="146519"/>
                  </a:lnTo>
                  <a:lnTo>
                    <a:pt x="344284" y="168084"/>
                  </a:lnTo>
                  <a:lnTo>
                    <a:pt x="366750" y="168084"/>
                  </a:lnTo>
                  <a:lnTo>
                    <a:pt x="366750" y="146519"/>
                  </a:lnTo>
                  <a:close/>
                </a:path>
                <a:path w="598804" h="198120">
                  <a:moveTo>
                    <a:pt x="366750" y="116840"/>
                  </a:moveTo>
                  <a:lnTo>
                    <a:pt x="344284" y="116840"/>
                  </a:lnTo>
                  <a:lnTo>
                    <a:pt x="344284" y="139319"/>
                  </a:lnTo>
                  <a:lnTo>
                    <a:pt x="366750" y="139319"/>
                  </a:lnTo>
                  <a:lnTo>
                    <a:pt x="366750" y="116840"/>
                  </a:lnTo>
                  <a:close/>
                </a:path>
                <a:path w="598804" h="198120">
                  <a:moveTo>
                    <a:pt x="366750" y="87185"/>
                  </a:moveTo>
                  <a:lnTo>
                    <a:pt x="344284" y="87185"/>
                  </a:lnTo>
                  <a:lnTo>
                    <a:pt x="344284" y="109664"/>
                  </a:lnTo>
                  <a:lnTo>
                    <a:pt x="366750" y="109664"/>
                  </a:lnTo>
                  <a:lnTo>
                    <a:pt x="366750" y="87185"/>
                  </a:lnTo>
                  <a:close/>
                </a:path>
                <a:path w="598804" h="198120">
                  <a:moveTo>
                    <a:pt x="366750" y="58420"/>
                  </a:moveTo>
                  <a:lnTo>
                    <a:pt x="344284" y="58420"/>
                  </a:lnTo>
                  <a:lnTo>
                    <a:pt x="344284" y="80886"/>
                  </a:lnTo>
                  <a:lnTo>
                    <a:pt x="366750" y="80886"/>
                  </a:lnTo>
                  <a:lnTo>
                    <a:pt x="366750" y="58420"/>
                  </a:lnTo>
                  <a:close/>
                </a:path>
                <a:path w="598804" h="198120">
                  <a:moveTo>
                    <a:pt x="366750" y="28752"/>
                  </a:moveTo>
                  <a:lnTo>
                    <a:pt x="344284" y="28752"/>
                  </a:lnTo>
                  <a:lnTo>
                    <a:pt x="344284" y="51231"/>
                  </a:lnTo>
                  <a:lnTo>
                    <a:pt x="366750" y="51231"/>
                  </a:lnTo>
                  <a:lnTo>
                    <a:pt x="366750" y="28752"/>
                  </a:lnTo>
                  <a:close/>
                </a:path>
                <a:path w="598804" h="198120">
                  <a:moveTo>
                    <a:pt x="366750" y="0"/>
                  </a:moveTo>
                  <a:lnTo>
                    <a:pt x="344284" y="0"/>
                  </a:lnTo>
                  <a:lnTo>
                    <a:pt x="344284" y="21551"/>
                  </a:lnTo>
                  <a:lnTo>
                    <a:pt x="366750" y="21551"/>
                  </a:lnTo>
                  <a:lnTo>
                    <a:pt x="366750" y="0"/>
                  </a:lnTo>
                  <a:close/>
                </a:path>
                <a:path w="598804" h="198120">
                  <a:moveTo>
                    <a:pt x="395516" y="175272"/>
                  </a:moveTo>
                  <a:lnTo>
                    <a:pt x="373037" y="175272"/>
                  </a:lnTo>
                  <a:lnTo>
                    <a:pt x="373037" y="197751"/>
                  </a:lnTo>
                  <a:lnTo>
                    <a:pt x="395516" y="197751"/>
                  </a:lnTo>
                  <a:lnTo>
                    <a:pt x="395516" y="175272"/>
                  </a:lnTo>
                  <a:close/>
                </a:path>
                <a:path w="598804" h="198120">
                  <a:moveTo>
                    <a:pt x="395516" y="146519"/>
                  </a:moveTo>
                  <a:lnTo>
                    <a:pt x="373037" y="146519"/>
                  </a:lnTo>
                  <a:lnTo>
                    <a:pt x="373037" y="168084"/>
                  </a:lnTo>
                  <a:lnTo>
                    <a:pt x="395516" y="168084"/>
                  </a:lnTo>
                  <a:lnTo>
                    <a:pt x="395516" y="146519"/>
                  </a:lnTo>
                  <a:close/>
                </a:path>
                <a:path w="598804" h="198120">
                  <a:moveTo>
                    <a:pt x="395516" y="116840"/>
                  </a:moveTo>
                  <a:lnTo>
                    <a:pt x="373037" y="116840"/>
                  </a:lnTo>
                  <a:lnTo>
                    <a:pt x="373037" y="139319"/>
                  </a:lnTo>
                  <a:lnTo>
                    <a:pt x="395516" y="139319"/>
                  </a:lnTo>
                  <a:lnTo>
                    <a:pt x="395516" y="116840"/>
                  </a:lnTo>
                  <a:close/>
                </a:path>
                <a:path w="598804" h="198120">
                  <a:moveTo>
                    <a:pt x="395516" y="87185"/>
                  </a:moveTo>
                  <a:lnTo>
                    <a:pt x="373037" y="87185"/>
                  </a:lnTo>
                  <a:lnTo>
                    <a:pt x="373037" y="109664"/>
                  </a:lnTo>
                  <a:lnTo>
                    <a:pt x="395516" y="109664"/>
                  </a:lnTo>
                  <a:lnTo>
                    <a:pt x="395516" y="87185"/>
                  </a:lnTo>
                  <a:close/>
                </a:path>
                <a:path w="598804" h="198120">
                  <a:moveTo>
                    <a:pt x="395516" y="58420"/>
                  </a:moveTo>
                  <a:lnTo>
                    <a:pt x="373037" y="58420"/>
                  </a:lnTo>
                  <a:lnTo>
                    <a:pt x="373037" y="80886"/>
                  </a:lnTo>
                  <a:lnTo>
                    <a:pt x="395516" y="80886"/>
                  </a:lnTo>
                  <a:lnTo>
                    <a:pt x="395516" y="58420"/>
                  </a:lnTo>
                  <a:close/>
                </a:path>
                <a:path w="598804" h="198120">
                  <a:moveTo>
                    <a:pt x="395516" y="28752"/>
                  </a:moveTo>
                  <a:lnTo>
                    <a:pt x="373037" y="28752"/>
                  </a:lnTo>
                  <a:lnTo>
                    <a:pt x="373037" y="51231"/>
                  </a:lnTo>
                  <a:lnTo>
                    <a:pt x="395516" y="51231"/>
                  </a:lnTo>
                  <a:lnTo>
                    <a:pt x="395516" y="28752"/>
                  </a:lnTo>
                  <a:close/>
                </a:path>
                <a:path w="598804" h="198120">
                  <a:moveTo>
                    <a:pt x="395516" y="0"/>
                  </a:moveTo>
                  <a:lnTo>
                    <a:pt x="373037" y="0"/>
                  </a:lnTo>
                  <a:lnTo>
                    <a:pt x="373037" y="21551"/>
                  </a:lnTo>
                  <a:lnTo>
                    <a:pt x="395516" y="21551"/>
                  </a:lnTo>
                  <a:lnTo>
                    <a:pt x="395516" y="0"/>
                  </a:lnTo>
                  <a:close/>
                </a:path>
                <a:path w="598804" h="198120">
                  <a:moveTo>
                    <a:pt x="424319" y="175272"/>
                  </a:moveTo>
                  <a:lnTo>
                    <a:pt x="401828" y="175272"/>
                  </a:lnTo>
                  <a:lnTo>
                    <a:pt x="401828" y="197751"/>
                  </a:lnTo>
                  <a:lnTo>
                    <a:pt x="424319" y="197751"/>
                  </a:lnTo>
                  <a:lnTo>
                    <a:pt x="424319" y="175272"/>
                  </a:lnTo>
                  <a:close/>
                </a:path>
                <a:path w="598804" h="198120">
                  <a:moveTo>
                    <a:pt x="424319" y="146519"/>
                  </a:moveTo>
                  <a:lnTo>
                    <a:pt x="401828" y="146519"/>
                  </a:lnTo>
                  <a:lnTo>
                    <a:pt x="401828" y="168084"/>
                  </a:lnTo>
                  <a:lnTo>
                    <a:pt x="424319" y="168084"/>
                  </a:lnTo>
                  <a:lnTo>
                    <a:pt x="424319" y="146519"/>
                  </a:lnTo>
                  <a:close/>
                </a:path>
                <a:path w="598804" h="198120">
                  <a:moveTo>
                    <a:pt x="424319" y="116840"/>
                  </a:moveTo>
                  <a:lnTo>
                    <a:pt x="401828" y="116840"/>
                  </a:lnTo>
                  <a:lnTo>
                    <a:pt x="401828" y="139319"/>
                  </a:lnTo>
                  <a:lnTo>
                    <a:pt x="424319" y="139319"/>
                  </a:lnTo>
                  <a:lnTo>
                    <a:pt x="424319" y="116840"/>
                  </a:lnTo>
                  <a:close/>
                </a:path>
                <a:path w="598804" h="198120">
                  <a:moveTo>
                    <a:pt x="424319" y="87185"/>
                  </a:moveTo>
                  <a:lnTo>
                    <a:pt x="401828" y="87185"/>
                  </a:lnTo>
                  <a:lnTo>
                    <a:pt x="401828" y="109664"/>
                  </a:lnTo>
                  <a:lnTo>
                    <a:pt x="424319" y="109664"/>
                  </a:lnTo>
                  <a:lnTo>
                    <a:pt x="424319" y="87185"/>
                  </a:lnTo>
                  <a:close/>
                </a:path>
                <a:path w="598804" h="198120">
                  <a:moveTo>
                    <a:pt x="424319" y="58420"/>
                  </a:moveTo>
                  <a:lnTo>
                    <a:pt x="401828" y="58420"/>
                  </a:lnTo>
                  <a:lnTo>
                    <a:pt x="401828" y="80886"/>
                  </a:lnTo>
                  <a:lnTo>
                    <a:pt x="424319" y="80886"/>
                  </a:lnTo>
                  <a:lnTo>
                    <a:pt x="424319" y="58420"/>
                  </a:lnTo>
                  <a:close/>
                </a:path>
                <a:path w="598804" h="198120">
                  <a:moveTo>
                    <a:pt x="424319" y="28752"/>
                  </a:moveTo>
                  <a:lnTo>
                    <a:pt x="401828" y="28752"/>
                  </a:lnTo>
                  <a:lnTo>
                    <a:pt x="401828" y="51231"/>
                  </a:lnTo>
                  <a:lnTo>
                    <a:pt x="424319" y="51231"/>
                  </a:lnTo>
                  <a:lnTo>
                    <a:pt x="424319" y="28752"/>
                  </a:lnTo>
                  <a:close/>
                </a:path>
                <a:path w="598804" h="198120">
                  <a:moveTo>
                    <a:pt x="424319" y="0"/>
                  </a:moveTo>
                  <a:lnTo>
                    <a:pt x="401828" y="0"/>
                  </a:lnTo>
                  <a:lnTo>
                    <a:pt x="401828" y="21551"/>
                  </a:lnTo>
                  <a:lnTo>
                    <a:pt x="424319" y="21551"/>
                  </a:lnTo>
                  <a:lnTo>
                    <a:pt x="424319" y="0"/>
                  </a:lnTo>
                  <a:close/>
                </a:path>
                <a:path w="598804" h="198120">
                  <a:moveTo>
                    <a:pt x="453059" y="175272"/>
                  </a:moveTo>
                  <a:lnTo>
                    <a:pt x="431482" y="175272"/>
                  </a:lnTo>
                  <a:lnTo>
                    <a:pt x="431482" y="197751"/>
                  </a:lnTo>
                  <a:lnTo>
                    <a:pt x="453059" y="197751"/>
                  </a:lnTo>
                  <a:lnTo>
                    <a:pt x="453059" y="175272"/>
                  </a:lnTo>
                  <a:close/>
                </a:path>
                <a:path w="598804" h="198120">
                  <a:moveTo>
                    <a:pt x="453059" y="146519"/>
                  </a:moveTo>
                  <a:lnTo>
                    <a:pt x="431482" y="146519"/>
                  </a:lnTo>
                  <a:lnTo>
                    <a:pt x="431482" y="168084"/>
                  </a:lnTo>
                  <a:lnTo>
                    <a:pt x="453059" y="168084"/>
                  </a:lnTo>
                  <a:lnTo>
                    <a:pt x="453059" y="146519"/>
                  </a:lnTo>
                  <a:close/>
                </a:path>
                <a:path w="598804" h="198120">
                  <a:moveTo>
                    <a:pt x="453059" y="116840"/>
                  </a:moveTo>
                  <a:lnTo>
                    <a:pt x="431482" y="116840"/>
                  </a:lnTo>
                  <a:lnTo>
                    <a:pt x="431482" y="139319"/>
                  </a:lnTo>
                  <a:lnTo>
                    <a:pt x="453059" y="139319"/>
                  </a:lnTo>
                  <a:lnTo>
                    <a:pt x="453059" y="116840"/>
                  </a:lnTo>
                  <a:close/>
                </a:path>
                <a:path w="598804" h="198120">
                  <a:moveTo>
                    <a:pt x="453059" y="87185"/>
                  </a:moveTo>
                  <a:lnTo>
                    <a:pt x="431482" y="87185"/>
                  </a:lnTo>
                  <a:lnTo>
                    <a:pt x="431482" y="109664"/>
                  </a:lnTo>
                  <a:lnTo>
                    <a:pt x="453059" y="109664"/>
                  </a:lnTo>
                  <a:lnTo>
                    <a:pt x="453059" y="87185"/>
                  </a:lnTo>
                  <a:close/>
                </a:path>
                <a:path w="598804" h="198120">
                  <a:moveTo>
                    <a:pt x="453059" y="58420"/>
                  </a:moveTo>
                  <a:lnTo>
                    <a:pt x="431482" y="58420"/>
                  </a:lnTo>
                  <a:lnTo>
                    <a:pt x="431482" y="80886"/>
                  </a:lnTo>
                  <a:lnTo>
                    <a:pt x="453059" y="80886"/>
                  </a:lnTo>
                  <a:lnTo>
                    <a:pt x="453059" y="58420"/>
                  </a:lnTo>
                  <a:close/>
                </a:path>
                <a:path w="598804" h="198120">
                  <a:moveTo>
                    <a:pt x="453059" y="28752"/>
                  </a:moveTo>
                  <a:lnTo>
                    <a:pt x="431482" y="28752"/>
                  </a:lnTo>
                  <a:lnTo>
                    <a:pt x="431482" y="51231"/>
                  </a:lnTo>
                  <a:lnTo>
                    <a:pt x="453059" y="51231"/>
                  </a:lnTo>
                  <a:lnTo>
                    <a:pt x="453059" y="28752"/>
                  </a:lnTo>
                  <a:close/>
                </a:path>
                <a:path w="598804" h="198120">
                  <a:moveTo>
                    <a:pt x="453059" y="0"/>
                  </a:moveTo>
                  <a:lnTo>
                    <a:pt x="431482" y="0"/>
                  </a:lnTo>
                  <a:lnTo>
                    <a:pt x="431482" y="21551"/>
                  </a:lnTo>
                  <a:lnTo>
                    <a:pt x="453059" y="21551"/>
                  </a:lnTo>
                  <a:lnTo>
                    <a:pt x="453059" y="0"/>
                  </a:lnTo>
                  <a:close/>
                </a:path>
                <a:path w="598804" h="198120">
                  <a:moveTo>
                    <a:pt x="482701" y="175272"/>
                  </a:moveTo>
                  <a:lnTo>
                    <a:pt x="460260" y="175272"/>
                  </a:lnTo>
                  <a:lnTo>
                    <a:pt x="460260" y="197751"/>
                  </a:lnTo>
                  <a:lnTo>
                    <a:pt x="482701" y="197751"/>
                  </a:lnTo>
                  <a:lnTo>
                    <a:pt x="482701" y="175272"/>
                  </a:lnTo>
                  <a:close/>
                </a:path>
                <a:path w="598804" h="198120">
                  <a:moveTo>
                    <a:pt x="482701" y="146519"/>
                  </a:moveTo>
                  <a:lnTo>
                    <a:pt x="460260" y="146519"/>
                  </a:lnTo>
                  <a:lnTo>
                    <a:pt x="460260" y="168084"/>
                  </a:lnTo>
                  <a:lnTo>
                    <a:pt x="482701" y="168084"/>
                  </a:lnTo>
                  <a:lnTo>
                    <a:pt x="482701" y="146519"/>
                  </a:lnTo>
                  <a:close/>
                </a:path>
                <a:path w="598804" h="198120">
                  <a:moveTo>
                    <a:pt x="482701" y="116840"/>
                  </a:moveTo>
                  <a:lnTo>
                    <a:pt x="460260" y="116840"/>
                  </a:lnTo>
                  <a:lnTo>
                    <a:pt x="460260" y="139319"/>
                  </a:lnTo>
                  <a:lnTo>
                    <a:pt x="482701" y="139319"/>
                  </a:lnTo>
                  <a:lnTo>
                    <a:pt x="482701" y="116840"/>
                  </a:lnTo>
                  <a:close/>
                </a:path>
                <a:path w="598804" h="198120">
                  <a:moveTo>
                    <a:pt x="482701" y="87185"/>
                  </a:moveTo>
                  <a:lnTo>
                    <a:pt x="460260" y="87185"/>
                  </a:lnTo>
                  <a:lnTo>
                    <a:pt x="460260" y="109664"/>
                  </a:lnTo>
                  <a:lnTo>
                    <a:pt x="482701" y="109664"/>
                  </a:lnTo>
                  <a:lnTo>
                    <a:pt x="482701" y="87185"/>
                  </a:lnTo>
                  <a:close/>
                </a:path>
                <a:path w="598804" h="198120">
                  <a:moveTo>
                    <a:pt x="482701" y="58420"/>
                  </a:moveTo>
                  <a:lnTo>
                    <a:pt x="460260" y="58420"/>
                  </a:lnTo>
                  <a:lnTo>
                    <a:pt x="460260" y="80886"/>
                  </a:lnTo>
                  <a:lnTo>
                    <a:pt x="482701" y="80886"/>
                  </a:lnTo>
                  <a:lnTo>
                    <a:pt x="482701" y="58420"/>
                  </a:lnTo>
                  <a:close/>
                </a:path>
                <a:path w="598804" h="198120">
                  <a:moveTo>
                    <a:pt x="482701" y="28752"/>
                  </a:moveTo>
                  <a:lnTo>
                    <a:pt x="460260" y="28752"/>
                  </a:lnTo>
                  <a:lnTo>
                    <a:pt x="460260" y="51231"/>
                  </a:lnTo>
                  <a:lnTo>
                    <a:pt x="482701" y="51231"/>
                  </a:lnTo>
                  <a:lnTo>
                    <a:pt x="482701" y="28752"/>
                  </a:lnTo>
                  <a:close/>
                </a:path>
                <a:path w="598804" h="198120">
                  <a:moveTo>
                    <a:pt x="482701" y="0"/>
                  </a:moveTo>
                  <a:lnTo>
                    <a:pt x="460260" y="0"/>
                  </a:lnTo>
                  <a:lnTo>
                    <a:pt x="460260" y="21551"/>
                  </a:lnTo>
                  <a:lnTo>
                    <a:pt x="482701" y="21551"/>
                  </a:lnTo>
                  <a:lnTo>
                    <a:pt x="482701" y="0"/>
                  </a:lnTo>
                  <a:close/>
                </a:path>
                <a:path w="598804" h="198120">
                  <a:moveTo>
                    <a:pt x="511492" y="175272"/>
                  </a:moveTo>
                  <a:lnTo>
                    <a:pt x="489026" y="175272"/>
                  </a:lnTo>
                  <a:lnTo>
                    <a:pt x="489026" y="197751"/>
                  </a:lnTo>
                  <a:lnTo>
                    <a:pt x="511492" y="197751"/>
                  </a:lnTo>
                  <a:lnTo>
                    <a:pt x="511492" y="175272"/>
                  </a:lnTo>
                  <a:close/>
                </a:path>
                <a:path w="598804" h="198120">
                  <a:moveTo>
                    <a:pt x="511492" y="146519"/>
                  </a:moveTo>
                  <a:lnTo>
                    <a:pt x="489026" y="146519"/>
                  </a:lnTo>
                  <a:lnTo>
                    <a:pt x="489026" y="168084"/>
                  </a:lnTo>
                  <a:lnTo>
                    <a:pt x="511492" y="168084"/>
                  </a:lnTo>
                  <a:lnTo>
                    <a:pt x="511492" y="146519"/>
                  </a:lnTo>
                  <a:close/>
                </a:path>
                <a:path w="598804" h="198120">
                  <a:moveTo>
                    <a:pt x="511492" y="116840"/>
                  </a:moveTo>
                  <a:lnTo>
                    <a:pt x="489026" y="116840"/>
                  </a:lnTo>
                  <a:lnTo>
                    <a:pt x="489026" y="139319"/>
                  </a:lnTo>
                  <a:lnTo>
                    <a:pt x="511492" y="139319"/>
                  </a:lnTo>
                  <a:lnTo>
                    <a:pt x="511492" y="116840"/>
                  </a:lnTo>
                  <a:close/>
                </a:path>
                <a:path w="598804" h="198120">
                  <a:moveTo>
                    <a:pt x="511492" y="87185"/>
                  </a:moveTo>
                  <a:lnTo>
                    <a:pt x="489026" y="87185"/>
                  </a:lnTo>
                  <a:lnTo>
                    <a:pt x="489026" y="109664"/>
                  </a:lnTo>
                  <a:lnTo>
                    <a:pt x="511492" y="109664"/>
                  </a:lnTo>
                  <a:lnTo>
                    <a:pt x="511492" y="87185"/>
                  </a:lnTo>
                  <a:close/>
                </a:path>
                <a:path w="598804" h="198120">
                  <a:moveTo>
                    <a:pt x="511492" y="58420"/>
                  </a:moveTo>
                  <a:lnTo>
                    <a:pt x="489026" y="58420"/>
                  </a:lnTo>
                  <a:lnTo>
                    <a:pt x="489026" y="80886"/>
                  </a:lnTo>
                  <a:lnTo>
                    <a:pt x="511492" y="80886"/>
                  </a:lnTo>
                  <a:lnTo>
                    <a:pt x="511492" y="58420"/>
                  </a:lnTo>
                  <a:close/>
                </a:path>
                <a:path w="598804" h="198120">
                  <a:moveTo>
                    <a:pt x="511492" y="28752"/>
                  </a:moveTo>
                  <a:lnTo>
                    <a:pt x="489026" y="28752"/>
                  </a:lnTo>
                  <a:lnTo>
                    <a:pt x="489026" y="51231"/>
                  </a:lnTo>
                  <a:lnTo>
                    <a:pt x="511492" y="51231"/>
                  </a:lnTo>
                  <a:lnTo>
                    <a:pt x="511492" y="28752"/>
                  </a:lnTo>
                  <a:close/>
                </a:path>
                <a:path w="598804" h="198120">
                  <a:moveTo>
                    <a:pt x="511492" y="0"/>
                  </a:moveTo>
                  <a:lnTo>
                    <a:pt x="489026" y="0"/>
                  </a:lnTo>
                  <a:lnTo>
                    <a:pt x="489026" y="21551"/>
                  </a:lnTo>
                  <a:lnTo>
                    <a:pt x="511492" y="21551"/>
                  </a:lnTo>
                  <a:lnTo>
                    <a:pt x="511492" y="0"/>
                  </a:lnTo>
                  <a:close/>
                </a:path>
                <a:path w="598804" h="198120">
                  <a:moveTo>
                    <a:pt x="540258" y="175272"/>
                  </a:moveTo>
                  <a:lnTo>
                    <a:pt x="518655" y="175272"/>
                  </a:lnTo>
                  <a:lnTo>
                    <a:pt x="518655" y="197751"/>
                  </a:lnTo>
                  <a:lnTo>
                    <a:pt x="540258" y="197751"/>
                  </a:lnTo>
                  <a:lnTo>
                    <a:pt x="540258" y="175272"/>
                  </a:lnTo>
                  <a:close/>
                </a:path>
                <a:path w="598804" h="198120">
                  <a:moveTo>
                    <a:pt x="540258" y="146519"/>
                  </a:moveTo>
                  <a:lnTo>
                    <a:pt x="518655" y="146519"/>
                  </a:lnTo>
                  <a:lnTo>
                    <a:pt x="518655" y="168084"/>
                  </a:lnTo>
                  <a:lnTo>
                    <a:pt x="540258" y="168084"/>
                  </a:lnTo>
                  <a:lnTo>
                    <a:pt x="540258" y="146519"/>
                  </a:lnTo>
                  <a:close/>
                </a:path>
                <a:path w="598804" h="198120">
                  <a:moveTo>
                    <a:pt x="540258" y="116840"/>
                  </a:moveTo>
                  <a:lnTo>
                    <a:pt x="518655" y="116840"/>
                  </a:lnTo>
                  <a:lnTo>
                    <a:pt x="518655" y="139319"/>
                  </a:lnTo>
                  <a:lnTo>
                    <a:pt x="540258" y="139319"/>
                  </a:lnTo>
                  <a:lnTo>
                    <a:pt x="540258" y="116840"/>
                  </a:lnTo>
                  <a:close/>
                </a:path>
                <a:path w="598804" h="198120">
                  <a:moveTo>
                    <a:pt x="540258" y="87185"/>
                  </a:moveTo>
                  <a:lnTo>
                    <a:pt x="518655" y="87185"/>
                  </a:lnTo>
                  <a:lnTo>
                    <a:pt x="518655" y="109664"/>
                  </a:lnTo>
                  <a:lnTo>
                    <a:pt x="540258" y="109664"/>
                  </a:lnTo>
                  <a:lnTo>
                    <a:pt x="540258" y="87185"/>
                  </a:lnTo>
                  <a:close/>
                </a:path>
                <a:path w="598804" h="198120">
                  <a:moveTo>
                    <a:pt x="540258" y="58420"/>
                  </a:moveTo>
                  <a:lnTo>
                    <a:pt x="518655" y="58420"/>
                  </a:lnTo>
                  <a:lnTo>
                    <a:pt x="518655" y="80886"/>
                  </a:lnTo>
                  <a:lnTo>
                    <a:pt x="540258" y="80886"/>
                  </a:lnTo>
                  <a:lnTo>
                    <a:pt x="540258" y="58420"/>
                  </a:lnTo>
                  <a:close/>
                </a:path>
                <a:path w="598804" h="198120">
                  <a:moveTo>
                    <a:pt x="540258" y="28752"/>
                  </a:moveTo>
                  <a:lnTo>
                    <a:pt x="518655" y="28752"/>
                  </a:lnTo>
                  <a:lnTo>
                    <a:pt x="518655" y="51231"/>
                  </a:lnTo>
                  <a:lnTo>
                    <a:pt x="540258" y="51231"/>
                  </a:lnTo>
                  <a:lnTo>
                    <a:pt x="540258" y="28752"/>
                  </a:lnTo>
                  <a:close/>
                </a:path>
                <a:path w="598804" h="198120">
                  <a:moveTo>
                    <a:pt x="540258" y="0"/>
                  </a:moveTo>
                  <a:lnTo>
                    <a:pt x="518655" y="0"/>
                  </a:lnTo>
                  <a:lnTo>
                    <a:pt x="518655" y="21551"/>
                  </a:lnTo>
                  <a:lnTo>
                    <a:pt x="540258" y="21551"/>
                  </a:lnTo>
                  <a:lnTo>
                    <a:pt x="540258" y="0"/>
                  </a:lnTo>
                  <a:close/>
                </a:path>
                <a:path w="598804" h="198120">
                  <a:moveTo>
                    <a:pt x="569925" y="175272"/>
                  </a:moveTo>
                  <a:lnTo>
                    <a:pt x="547458" y="175272"/>
                  </a:lnTo>
                  <a:lnTo>
                    <a:pt x="547458" y="197751"/>
                  </a:lnTo>
                  <a:lnTo>
                    <a:pt x="569925" y="197751"/>
                  </a:lnTo>
                  <a:lnTo>
                    <a:pt x="569925" y="175272"/>
                  </a:lnTo>
                  <a:close/>
                </a:path>
                <a:path w="598804" h="198120">
                  <a:moveTo>
                    <a:pt x="569925" y="146519"/>
                  </a:moveTo>
                  <a:lnTo>
                    <a:pt x="547458" y="146519"/>
                  </a:lnTo>
                  <a:lnTo>
                    <a:pt x="547458" y="168084"/>
                  </a:lnTo>
                  <a:lnTo>
                    <a:pt x="569925" y="168084"/>
                  </a:lnTo>
                  <a:lnTo>
                    <a:pt x="569925" y="146519"/>
                  </a:lnTo>
                  <a:close/>
                </a:path>
                <a:path w="598804" h="198120">
                  <a:moveTo>
                    <a:pt x="569925" y="116840"/>
                  </a:moveTo>
                  <a:lnTo>
                    <a:pt x="547458" y="116840"/>
                  </a:lnTo>
                  <a:lnTo>
                    <a:pt x="547458" y="139319"/>
                  </a:lnTo>
                  <a:lnTo>
                    <a:pt x="569925" y="139319"/>
                  </a:lnTo>
                  <a:lnTo>
                    <a:pt x="569925" y="116840"/>
                  </a:lnTo>
                  <a:close/>
                </a:path>
                <a:path w="598804" h="198120">
                  <a:moveTo>
                    <a:pt x="569925" y="87185"/>
                  </a:moveTo>
                  <a:lnTo>
                    <a:pt x="547458" y="87185"/>
                  </a:lnTo>
                  <a:lnTo>
                    <a:pt x="547458" y="109664"/>
                  </a:lnTo>
                  <a:lnTo>
                    <a:pt x="569925" y="109664"/>
                  </a:lnTo>
                  <a:lnTo>
                    <a:pt x="569925" y="87185"/>
                  </a:lnTo>
                  <a:close/>
                </a:path>
                <a:path w="598804" h="198120">
                  <a:moveTo>
                    <a:pt x="569925" y="58420"/>
                  </a:moveTo>
                  <a:lnTo>
                    <a:pt x="547458" y="58420"/>
                  </a:lnTo>
                  <a:lnTo>
                    <a:pt x="547458" y="80886"/>
                  </a:lnTo>
                  <a:lnTo>
                    <a:pt x="569925" y="80886"/>
                  </a:lnTo>
                  <a:lnTo>
                    <a:pt x="569925" y="58420"/>
                  </a:lnTo>
                  <a:close/>
                </a:path>
                <a:path w="598804" h="198120">
                  <a:moveTo>
                    <a:pt x="569925" y="28752"/>
                  </a:moveTo>
                  <a:lnTo>
                    <a:pt x="547458" y="28752"/>
                  </a:lnTo>
                  <a:lnTo>
                    <a:pt x="547458" y="51231"/>
                  </a:lnTo>
                  <a:lnTo>
                    <a:pt x="569925" y="51231"/>
                  </a:lnTo>
                  <a:lnTo>
                    <a:pt x="569925" y="28752"/>
                  </a:lnTo>
                  <a:close/>
                </a:path>
                <a:path w="598804" h="198120">
                  <a:moveTo>
                    <a:pt x="569925" y="0"/>
                  </a:moveTo>
                  <a:lnTo>
                    <a:pt x="547458" y="0"/>
                  </a:lnTo>
                  <a:lnTo>
                    <a:pt x="547458" y="21551"/>
                  </a:lnTo>
                  <a:lnTo>
                    <a:pt x="569925" y="21551"/>
                  </a:lnTo>
                  <a:lnTo>
                    <a:pt x="569925" y="0"/>
                  </a:lnTo>
                  <a:close/>
                </a:path>
                <a:path w="598804" h="198120">
                  <a:moveTo>
                    <a:pt x="598690" y="175272"/>
                  </a:moveTo>
                  <a:lnTo>
                    <a:pt x="576211" y="175272"/>
                  </a:lnTo>
                  <a:lnTo>
                    <a:pt x="576211" y="197751"/>
                  </a:lnTo>
                  <a:lnTo>
                    <a:pt x="598690" y="197751"/>
                  </a:lnTo>
                  <a:lnTo>
                    <a:pt x="598690" y="175272"/>
                  </a:lnTo>
                  <a:close/>
                </a:path>
                <a:path w="598804" h="198120">
                  <a:moveTo>
                    <a:pt x="598690" y="146519"/>
                  </a:moveTo>
                  <a:lnTo>
                    <a:pt x="576211" y="146519"/>
                  </a:lnTo>
                  <a:lnTo>
                    <a:pt x="576211" y="168084"/>
                  </a:lnTo>
                  <a:lnTo>
                    <a:pt x="598690" y="168084"/>
                  </a:lnTo>
                  <a:lnTo>
                    <a:pt x="598690" y="146519"/>
                  </a:lnTo>
                  <a:close/>
                </a:path>
                <a:path w="598804" h="198120">
                  <a:moveTo>
                    <a:pt x="598690" y="116840"/>
                  </a:moveTo>
                  <a:lnTo>
                    <a:pt x="576211" y="116840"/>
                  </a:lnTo>
                  <a:lnTo>
                    <a:pt x="576211" y="139319"/>
                  </a:lnTo>
                  <a:lnTo>
                    <a:pt x="598690" y="139319"/>
                  </a:lnTo>
                  <a:lnTo>
                    <a:pt x="598690" y="116840"/>
                  </a:lnTo>
                  <a:close/>
                </a:path>
                <a:path w="598804" h="198120">
                  <a:moveTo>
                    <a:pt x="598690" y="87185"/>
                  </a:moveTo>
                  <a:lnTo>
                    <a:pt x="576211" y="87185"/>
                  </a:lnTo>
                  <a:lnTo>
                    <a:pt x="576211" y="109664"/>
                  </a:lnTo>
                  <a:lnTo>
                    <a:pt x="598690" y="109664"/>
                  </a:lnTo>
                  <a:lnTo>
                    <a:pt x="598690" y="87185"/>
                  </a:lnTo>
                  <a:close/>
                </a:path>
                <a:path w="598804" h="198120">
                  <a:moveTo>
                    <a:pt x="598690" y="58420"/>
                  </a:moveTo>
                  <a:lnTo>
                    <a:pt x="576211" y="58420"/>
                  </a:lnTo>
                  <a:lnTo>
                    <a:pt x="576211" y="80886"/>
                  </a:lnTo>
                  <a:lnTo>
                    <a:pt x="598690" y="80886"/>
                  </a:lnTo>
                  <a:lnTo>
                    <a:pt x="598690" y="58420"/>
                  </a:lnTo>
                  <a:close/>
                </a:path>
                <a:path w="598804" h="198120">
                  <a:moveTo>
                    <a:pt x="598690" y="28752"/>
                  </a:moveTo>
                  <a:lnTo>
                    <a:pt x="576211" y="28752"/>
                  </a:lnTo>
                  <a:lnTo>
                    <a:pt x="576211" y="51231"/>
                  </a:lnTo>
                  <a:lnTo>
                    <a:pt x="598690" y="51231"/>
                  </a:lnTo>
                  <a:lnTo>
                    <a:pt x="598690" y="28752"/>
                  </a:lnTo>
                  <a:close/>
                </a:path>
                <a:path w="598804" h="198120">
                  <a:moveTo>
                    <a:pt x="598690" y="0"/>
                  </a:moveTo>
                  <a:lnTo>
                    <a:pt x="576211" y="0"/>
                  </a:lnTo>
                  <a:lnTo>
                    <a:pt x="576211" y="21551"/>
                  </a:lnTo>
                  <a:lnTo>
                    <a:pt x="598690" y="21551"/>
                  </a:lnTo>
                  <a:lnTo>
                    <a:pt x="5986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448706" y="3201796"/>
              <a:ext cx="598170" cy="198120"/>
            </a:xfrm>
            <a:custGeom>
              <a:avLst/>
              <a:gdLst/>
              <a:ahLst/>
              <a:cxnLst/>
              <a:rect l="l" t="t" r="r" b="b"/>
              <a:pathLst>
                <a:path w="598170" h="198120">
                  <a:moveTo>
                    <a:pt x="21590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21590" y="21551"/>
                  </a:lnTo>
                  <a:lnTo>
                    <a:pt x="21590" y="0"/>
                  </a:lnTo>
                  <a:close/>
                </a:path>
                <a:path w="598170" h="198120">
                  <a:moveTo>
                    <a:pt x="337096" y="175272"/>
                  </a:moveTo>
                  <a:lnTo>
                    <a:pt x="314617" y="175272"/>
                  </a:lnTo>
                  <a:lnTo>
                    <a:pt x="314617" y="197751"/>
                  </a:lnTo>
                  <a:lnTo>
                    <a:pt x="337096" y="197751"/>
                  </a:lnTo>
                  <a:lnTo>
                    <a:pt x="337096" y="175272"/>
                  </a:lnTo>
                  <a:close/>
                </a:path>
                <a:path w="598170" h="198120">
                  <a:moveTo>
                    <a:pt x="337096" y="146519"/>
                  </a:moveTo>
                  <a:lnTo>
                    <a:pt x="314617" y="146519"/>
                  </a:lnTo>
                  <a:lnTo>
                    <a:pt x="314617" y="168084"/>
                  </a:lnTo>
                  <a:lnTo>
                    <a:pt x="337096" y="168084"/>
                  </a:lnTo>
                  <a:lnTo>
                    <a:pt x="337096" y="146519"/>
                  </a:lnTo>
                  <a:close/>
                </a:path>
                <a:path w="598170" h="198120">
                  <a:moveTo>
                    <a:pt x="337096" y="116840"/>
                  </a:moveTo>
                  <a:lnTo>
                    <a:pt x="314617" y="116840"/>
                  </a:lnTo>
                  <a:lnTo>
                    <a:pt x="314617" y="139319"/>
                  </a:lnTo>
                  <a:lnTo>
                    <a:pt x="337096" y="139319"/>
                  </a:lnTo>
                  <a:lnTo>
                    <a:pt x="337096" y="116840"/>
                  </a:lnTo>
                  <a:close/>
                </a:path>
                <a:path w="598170" h="198120">
                  <a:moveTo>
                    <a:pt x="337096" y="87185"/>
                  </a:moveTo>
                  <a:lnTo>
                    <a:pt x="314617" y="87185"/>
                  </a:lnTo>
                  <a:lnTo>
                    <a:pt x="314617" y="109664"/>
                  </a:lnTo>
                  <a:lnTo>
                    <a:pt x="337096" y="109664"/>
                  </a:lnTo>
                  <a:lnTo>
                    <a:pt x="337096" y="87185"/>
                  </a:lnTo>
                  <a:close/>
                </a:path>
                <a:path w="598170" h="198120">
                  <a:moveTo>
                    <a:pt x="337096" y="58420"/>
                  </a:moveTo>
                  <a:lnTo>
                    <a:pt x="314617" y="58420"/>
                  </a:lnTo>
                  <a:lnTo>
                    <a:pt x="314617" y="80886"/>
                  </a:lnTo>
                  <a:lnTo>
                    <a:pt x="337096" y="80886"/>
                  </a:lnTo>
                  <a:lnTo>
                    <a:pt x="337096" y="58420"/>
                  </a:lnTo>
                  <a:close/>
                </a:path>
                <a:path w="598170" h="198120">
                  <a:moveTo>
                    <a:pt x="337096" y="28752"/>
                  </a:moveTo>
                  <a:lnTo>
                    <a:pt x="314617" y="28752"/>
                  </a:lnTo>
                  <a:lnTo>
                    <a:pt x="314617" y="51231"/>
                  </a:lnTo>
                  <a:lnTo>
                    <a:pt x="337096" y="51231"/>
                  </a:lnTo>
                  <a:lnTo>
                    <a:pt x="337096" y="28752"/>
                  </a:lnTo>
                  <a:close/>
                </a:path>
                <a:path w="598170" h="198120">
                  <a:moveTo>
                    <a:pt x="337096" y="0"/>
                  </a:moveTo>
                  <a:lnTo>
                    <a:pt x="314617" y="0"/>
                  </a:lnTo>
                  <a:lnTo>
                    <a:pt x="314617" y="21551"/>
                  </a:lnTo>
                  <a:lnTo>
                    <a:pt x="337096" y="21551"/>
                  </a:lnTo>
                  <a:lnTo>
                    <a:pt x="337096" y="0"/>
                  </a:lnTo>
                  <a:close/>
                </a:path>
                <a:path w="598170" h="198120">
                  <a:moveTo>
                    <a:pt x="365848" y="175272"/>
                  </a:moveTo>
                  <a:lnTo>
                    <a:pt x="343395" y="175272"/>
                  </a:lnTo>
                  <a:lnTo>
                    <a:pt x="343395" y="197751"/>
                  </a:lnTo>
                  <a:lnTo>
                    <a:pt x="365848" y="197751"/>
                  </a:lnTo>
                  <a:lnTo>
                    <a:pt x="365848" y="175272"/>
                  </a:lnTo>
                  <a:close/>
                </a:path>
                <a:path w="598170" h="198120">
                  <a:moveTo>
                    <a:pt x="365848" y="146519"/>
                  </a:moveTo>
                  <a:lnTo>
                    <a:pt x="343395" y="146519"/>
                  </a:lnTo>
                  <a:lnTo>
                    <a:pt x="343395" y="168084"/>
                  </a:lnTo>
                  <a:lnTo>
                    <a:pt x="365848" y="168084"/>
                  </a:lnTo>
                  <a:lnTo>
                    <a:pt x="365848" y="146519"/>
                  </a:lnTo>
                  <a:close/>
                </a:path>
                <a:path w="598170" h="198120">
                  <a:moveTo>
                    <a:pt x="365848" y="116840"/>
                  </a:moveTo>
                  <a:lnTo>
                    <a:pt x="343395" y="116840"/>
                  </a:lnTo>
                  <a:lnTo>
                    <a:pt x="343395" y="139319"/>
                  </a:lnTo>
                  <a:lnTo>
                    <a:pt x="365848" y="139319"/>
                  </a:lnTo>
                  <a:lnTo>
                    <a:pt x="365848" y="116840"/>
                  </a:lnTo>
                  <a:close/>
                </a:path>
                <a:path w="598170" h="198120">
                  <a:moveTo>
                    <a:pt x="365848" y="87185"/>
                  </a:moveTo>
                  <a:lnTo>
                    <a:pt x="343395" y="87185"/>
                  </a:lnTo>
                  <a:lnTo>
                    <a:pt x="343395" y="109664"/>
                  </a:lnTo>
                  <a:lnTo>
                    <a:pt x="365848" y="109664"/>
                  </a:lnTo>
                  <a:lnTo>
                    <a:pt x="365848" y="87185"/>
                  </a:lnTo>
                  <a:close/>
                </a:path>
                <a:path w="598170" h="198120">
                  <a:moveTo>
                    <a:pt x="365848" y="58420"/>
                  </a:moveTo>
                  <a:lnTo>
                    <a:pt x="343395" y="58420"/>
                  </a:lnTo>
                  <a:lnTo>
                    <a:pt x="343395" y="80886"/>
                  </a:lnTo>
                  <a:lnTo>
                    <a:pt x="365848" y="80886"/>
                  </a:lnTo>
                  <a:lnTo>
                    <a:pt x="365848" y="58420"/>
                  </a:lnTo>
                  <a:close/>
                </a:path>
                <a:path w="598170" h="198120">
                  <a:moveTo>
                    <a:pt x="365848" y="28752"/>
                  </a:moveTo>
                  <a:lnTo>
                    <a:pt x="343395" y="28752"/>
                  </a:lnTo>
                  <a:lnTo>
                    <a:pt x="343395" y="51231"/>
                  </a:lnTo>
                  <a:lnTo>
                    <a:pt x="365848" y="51231"/>
                  </a:lnTo>
                  <a:lnTo>
                    <a:pt x="365848" y="28752"/>
                  </a:lnTo>
                  <a:close/>
                </a:path>
                <a:path w="598170" h="198120">
                  <a:moveTo>
                    <a:pt x="365848" y="0"/>
                  </a:moveTo>
                  <a:lnTo>
                    <a:pt x="343395" y="0"/>
                  </a:lnTo>
                  <a:lnTo>
                    <a:pt x="343395" y="21551"/>
                  </a:lnTo>
                  <a:lnTo>
                    <a:pt x="365848" y="21551"/>
                  </a:lnTo>
                  <a:lnTo>
                    <a:pt x="365848" y="0"/>
                  </a:lnTo>
                  <a:close/>
                </a:path>
                <a:path w="598170" h="198120">
                  <a:moveTo>
                    <a:pt x="394639" y="175272"/>
                  </a:moveTo>
                  <a:lnTo>
                    <a:pt x="373049" y="175272"/>
                  </a:lnTo>
                  <a:lnTo>
                    <a:pt x="373049" y="197751"/>
                  </a:lnTo>
                  <a:lnTo>
                    <a:pt x="394639" y="197751"/>
                  </a:lnTo>
                  <a:lnTo>
                    <a:pt x="394639" y="175272"/>
                  </a:lnTo>
                  <a:close/>
                </a:path>
                <a:path w="598170" h="198120">
                  <a:moveTo>
                    <a:pt x="394639" y="146519"/>
                  </a:moveTo>
                  <a:lnTo>
                    <a:pt x="373049" y="146519"/>
                  </a:lnTo>
                  <a:lnTo>
                    <a:pt x="373049" y="168084"/>
                  </a:lnTo>
                  <a:lnTo>
                    <a:pt x="394639" y="168084"/>
                  </a:lnTo>
                  <a:lnTo>
                    <a:pt x="394639" y="146519"/>
                  </a:lnTo>
                  <a:close/>
                </a:path>
                <a:path w="598170" h="198120">
                  <a:moveTo>
                    <a:pt x="394639" y="116840"/>
                  </a:moveTo>
                  <a:lnTo>
                    <a:pt x="373049" y="116840"/>
                  </a:lnTo>
                  <a:lnTo>
                    <a:pt x="373049" y="139319"/>
                  </a:lnTo>
                  <a:lnTo>
                    <a:pt x="394639" y="139319"/>
                  </a:lnTo>
                  <a:lnTo>
                    <a:pt x="394639" y="116840"/>
                  </a:lnTo>
                  <a:close/>
                </a:path>
                <a:path w="598170" h="198120">
                  <a:moveTo>
                    <a:pt x="394639" y="87185"/>
                  </a:moveTo>
                  <a:lnTo>
                    <a:pt x="373049" y="87185"/>
                  </a:lnTo>
                  <a:lnTo>
                    <a:pt x="373049" y="109664"/>
                  </a:lnTo>
                  <a:lnTo>
                    <a:pt x="394639" y="109664"/>
                  </a:lnTo>
                  <a:lnTo>
                    <a:pt x="394639" y="87185"/>
                  </a:lnTo>
                  <a:close/>
                </a:path>
                <a:path w="598170" h="198120">
                  <a:moveTo>
                    <a:pt x="394639" y="58420"/>
                  </a:moveTo>
                  <a:lnTo>
                    <a:pt x="373049" y="58420"/>
                  </a:lnTo>
                  <a:lnTo>
                    <a:pt x="373049" y="80886"/>
                  </a:lnTo>
                  <a:lnTo>
                    <a:pt x="394639" y="80886"/>
                  </a:lnTo>
                  <a:lnTo>
                    <a:pt x="394639" y="58420"/>
                  </a:lnTo>
                  <a:close/>
                </a:path>
                <a:path w="598170" h="198120">
                  <a:moveTo>
                    <a:pt x="394639" y="28752"/>
                  </a:moveTo>
                  <a:lnTo>
                    <a:pt x="373049" y="28752"/>
                  </a:lnTo>
                  <a:lnTo>
                    <a:pt x="373049" y="51231"/>
                  </a:lnTo>
                  <a:lnTo>
                    <a:pt x="394639" y="51231"/>
                  </a:lnTo>
                  <a:lnTo>
                    <a:pt x="394639" y="28752"/>
                  </a:lnTo>
                  <a:close/>
                </a:path>
                <a:path w="598170" h="198120">
                  <a:moveTo>
                    <a:pt x="394639" y="0"/>
                  </a:moveTo>
                  <a:lnTo>
                    <a:pt x="373049" y="0"/>
                  </a:lnTo>
                  <a:lnTo>
                    <a:pt x="373049" y="21551"/>
                  </a:lnTo>
                  <a:lnTo>
                    <a:pt x="394639" y="21551"/>
                  </a:lnTo>
                  <a:lnTo>
                    <a:pt x="394639" y="0"/>
                  </a:lnTo>
                  <a:close/>
                </a:path>
                <a:path w="598170" h="198120">
                  <a:moveTo>
                    <a:pt x="424281" y="175272"/>
                  </a:moveTo>
                  <a:lnTo>
                    <a:pt x="401802" y="175272"/>
                  </a:lnTo>
                  <a:lnTo>
                    <a:pt x="401802" y="197751"/>
                  </a:lnTo>
                  <a:lnTo>
                    <a:pt x="424281" y="197751"/>
                  </a:lnTo>
                  <a:lnTo>
                    <a:pt x="424281" y="175272"/>
                  </a:lnTo>
                  <a:close/>
                </a:path>
                <a:path w="598170" h="198120">
                  <a:moveTo>
                    <a:pt x="424281" y="146519"/>
                  </a:moveTo>
                  <a:lnTo>
                    <a:pt x="401802" y="146519"/>
                  </a:lnTo>
                  <a:lnTo>
                    <a:pt x="401802" y="168084"/>
                  </a:lnTo>
                  <a:lnTo>
                    <a:pt x="424281" y="168084"/>
                  </a:lnTo>
                  <a:lnTo>
                    <a:pt x="424281" y="146519"/>
                  </a:lnTo>
                  <a:close/>
                </a:path>
                <a:path w="598170" h="198120">
                  <a:moveTo>
                    <a:pt x="424281" y="116840"/>
                  </a:moveTo>
                  <a:lnTo>
                    <a:pt x="401802" y="116840"/>
                  </a:lnTo>
                  <a:lnTo>
                    <a:pt x="401802" y="139319"/>
                  </a:lnTo>
                  <a:lnTo>
                    <a:pt x="424281" y="139319"/>
                  </a:lnTo>
                  <a:lnTo>
                    <a:pt x="424281" y="116840"/>
                  </a:lnTo>
                  <a:close/>
                </a:path>
                <a:path w="598170" h="198120">
                  <a:moveTo>
                    <a:pt x="424281" y="87185"/>
                  </a:moveTo>
                  <a:lnTo>
                    <a:pt x="401802" y="87185"/>
                  </a:lnTo>
                  <a:lnTo>
                    <a:pt x="401802" y="109664"/>
                  </a:lnTo>
                  <a:lnTo>
                    <a:pt x="424281" y="109664"/>
                  </a:lnTo>
                  <a:lnTo>
                    <a:pt x="424281" y="87185"/>
                  </a:lnTo>
                  <a:close/>
                </a:path>
                <a:path w="598170" h="198120">
                  <a:moveTo>
                    <a:pt x="424281" y="58420"/>
                  </a:moveTo>
                  <a:lnTo>
                    <a:pt x="401802" y="58420"/>
                  </a:lnTo>
                  <a:lnTo>
                    <a:pt x="401802" y="80886"/>
                  </a:lnTo>
                  <a:lnTo>
                    <a:pt x="424281" y="80886"/>
                  </a:lnTo>
                  <a:lnTo>
                    <a:pt x="424281" y="58420"/>
                  </a:lnTo>
                  <a:close/>
                </a:path>
                <a:path w="598170" h="198120">
                  <a:moveTo>
                    <a:pt x="424281" y="28752"/>
                  </a:moveTo>
                  <a:lnTo>
                    <a:pt x="401802" y="28752"/>
                  </a:lnTo>
                  <a:lnTo>
                    <a:pt x="401802" y="51231"/>
                  </a:lnTo>
                  <a:lnTo>
                    <a:pt x="424281" y="51231"/>
                  </a:lnTo>
                  <a:lnTo>
                    <a:pt x="424281" y="28752"/>
                  </a:lnTo>
                  <a:close/>
                </a:path>
                <a:path w="598170" h="198120">
                  <a:moveTo>
                    <a:pt x="424281" y="0"/>
                  </a:moveTo>
                  <a:lnTo>
                    <a:pt x="401802" y="0"/>
                  </a:lnTo>
                  <a:lnTo>
                    <a:pt x="401802" y="21551"/>
                  </a:lnTo>
                  <a:lnTo>
                    <a:pt x="424281" y="21551"/>
                  </a:lnTo>
                  <a:lnTo>
                    <a:pt x="424281" y="0"/>
                  </a:lnTo>
                  <a:close/>
                </a:path>
                <a:path w="598170" h="198120">
                  <a:moveTo>
                    <a:pt x="453072" y="175272"/>
                  </a:moveTo>
                  <a:lnTo>
                    <a:pt x="430593" y="175272"/>
                  </a:lnTo>
                  <a:lnTo>
                    <a:pt x="430593" y="197751"/>
                  </a:lnTo>
                  <a:lnTo>
                    <a:pt x="453072" y="197751"/>
                  </a:lnTo>
                  <a:lnTo>
                    <a:pt x="453072" y="175272"/>
                  </a:lnTo>
                  <a:close/>
                </a:path>
                <a:path w="598170" h="198120">
                  <a:moveTo>
                    <a:pt x="453072" y="146519"/>
                  </a:moveTo>
                  <a:lnTo>
                    <a:pt x="430593" y="146519"/>
                  </a:lnTo>
                  <a:lnTo>
                    <a:pt x="430593" y="168084"/>
                  </a:lnTo>
                  <a:lnTo>
                    <a:pt x="453072" y="168084"/>
                  </a:lnTo>
                  <a:lnTo>
                    <a:pt x="453072" y="146519"/>
                  </a:lnTo>
                  <a:close/>
                </a:path>
                <a:path w="598170" h="198120">
                  <a:moveTo>
                    <a:pt x="453072" y="116840"/>
                  </a:moveTo>
                  <a:lnTo>
                    <a:pt x="430593" y="116840"/>
                  </a:lnTo>
                  <a:lnTo>
                    <a:pt x="430593" y="139319"/>
                  </a:lnTo>
                  <a:lnTo>
                    <a:pt x="453072" y="139319"/>
                  </a:lnTo>
                  <a:lnTo>
                    <a:pt x="453072" y="116840"/>
                  </a:lnTo>
                  <a:close/>
                </a:path>
                <a:path w="598170" h="198120">
                  <a:moveTo>
                    <a:pt x="453072" y="87185"/>
                  </a:moveTo>
                  <a:lnTo>
                    <a:pt x="430593" y="87185"/>
                  </a:lnTo>
                  <a:lnTo>
                    <a:pt x="430593" y="109664"/>
                  </a:lnTo>
                  <a:lnTo>
                    <a:pt x="453072" y="109664"/>
                  </a:lnTo>
                  <a:lnTo>
                    <a:pt x="453072" y="87185"/>
                  </a:lnTo>
                  <a:close/>
                </a:path>
                <a:path w="598170" h="198120">
                  <a:moveTo>
                    <a:pt x="453072" y="58420"/>
                  </a:moveTo>
                  <a:lnTo>
                    <a:pt x="430593" y="58420"/>
                  </a:lnTo>
                  <a:lnTo>
                    <a:pt x="430593" y="80886"/>
                  </a:lnTo>
                  <a:lnTo>
                    <a:pt x="453072" y="80886"/>
                  </a:lnTo>
                  <a:lnTo>
                    <a:pt x="453072" y="58420"/>
                  </a:lnTo>
                  <a:close/>
                </a:path>
                <a:path w="598170" h="198120">
                  <a:moveTo>
                    <a:pt x="453072" y="28752"/>
                  </a:moveTo>
                  <a:lnTo>
                    <a:pt x="430593" y="28752"/>
                  </a:lnTo>
                  <a:lnTo>
                    <a:pt x="430593" y="51231"/>
                  </a:lnTo>
                  <a:lnTo>
                    <a:pt x="453072" y="51231"/>
                  </a:lnTo>
                  <a:lnTo>
                    <a:pt x="453072" y="28752"/>
                  </a:lnTo>
                  <a:close/>
                </a:path>
                <a:path w="598170" h="198120">
                  <a:moveTo>
                    <a:pt x="453072" y="0"/>
                  </a:moveTo>
                  <a:lnTo>
                    <a:pt x="430593" y="0"/>
                  </a:lnTo>
                  <a:lnTo>
                    <a:pt x="430593" y="21551"/>
                  </a:lnTo>
                  <a:lnTo>
                    <a:pt x="453072" y="21551"/>
                  </a:lnTo>
                  <a:lnTo>
                    <a:pt x="453072" y="0"/>
                  </a:lnTo>
                  <a:close/>
                </a:path>
                <a:path w="598170" h="198120">
                  <a:moveTo>
                    <a:pt x="481825" y="175272"/>
                  </a:moveTo>
                  <a:lnTo>
                    <a:pt x="459346" y="175272"/>
                  </a:lnTo>
                  <a:lnTo>
                    <a:pt x="459346" y="197751"/>
                  </a:lnTo>
                  <a:lnTo>
                    <a:pt x="481825" y="197751"/>
                  </a:lnTo>
                  <a:lnTo>
                    <a:pt x="481825" y="175272"/>
                  </a:lnTo>
                  <a:close/>
                </a:path>
                <a:path w="598170" h="198120">
                  <a:moveTo>
                    <a:pt x="481825" y="146519"/>
                  </a:moveTo>
                  <a:lnTo>
                    <a:pt x="459346" y="146519"/>
                  </a:lnTo>
                  <a:lnTo>
                    <a:pt x="459346" y="168084"/>
                  </a:lnTo>
                  <a:lnTo>
                    <a:pt x="481825" y="168084"/>
                  </a:lnTo>
                  <a:lnTo>
                    <a:pt x="481825" y="146519"/>
                  </a:lnTo>
                  <a:close/>
                </a:path>
                <a:path w="598170" h="198120">
                  <a:moveTo>
                    <a:pt x="481825" y="116840"/>
                  </a:moveTo>
                  <a:lnTo>
                    <a:pt x="459346" y="116840"/>
                  </a:lnTo>
                  <a:lnTo>
                    <a:pt x="459346" y="139319"/>
                  </a:lnTo>
                  <a:lnTo>
                    <a:pt x="481825" y="139319"/>
                  </a:lnTo>
                  <a:lnTo>
                    <a:pt x="481825" y="116840"/>
                  </a:lnTo>
                  <a:close/>
                </a:path>
                <a:path w="598170" h="198120">
                  <a:moveTo>
                    <a:pt x="481825" y="87185"/>
                  </a:moveTo>
                  <a:lnTo>
                    <a:pt x="459346" y="87185"/>
                  </a:lnTo>
                  <a:lnTo>
                    <a:pt x="459346" y="109664"/>
                  </a:lnTo>
                  <a:lnTo>
                    <a:pt x="481825" y="109664"/>
                  </a:lnTo>
                  <a:lnTo>
                    <a:pt x="481825" y="87185"/>
                  </a:lnTo>
                  <a:close/>
                </a:path>
                <a:path w="598170" h="198120">
                  <a:moveTo>
                    <a:pt x="481825" y="58420"/>
                  </a:moveTo>
                  <a:lnTo>
                    <a:pt x="459346" y="58420"/>
                  </a:lnTo>
                  <a:lnTo>
                    <a:pt x="459346" y="80886"/>
                  </a:lnTo>
                  <a:lnTo>
                    <a:pt x="481825" y="80886"/>
                  </a:lnTo>
                  <a:lnTo>
                    <a:pt x="481825" y="58420"/>
                  </a:lnTo>
                  <a:close/>
                </a:path>
                <a:path w="598170" h="198120">
                  <a:moveTo>
                    <a:pt x="481825" y="28752"/>
                  </a:moveTo>
                  <a:lnTo>
                    <a:pt x="459346" y="28752"/>
                  </a:lnTo>
                  <a:lnTo>
                    <a:pt x="459346" y="51231"/>
                  </a:lnTo>
                  <a:lnTo>
                    <a:pt x="481825" y="51231"/>
                  </a:lnTo>
                  <a:lnTo>
                    <a:pt x="481825" y="28752"/>
                  </a:lnTo>
                  <a:close/>
                </a:path>
                <a:path w="598170" h="198120">
                  <a:moveTo>
                    <a:pt x="481825" y="0"/>
                  </a:moveTo>
                  <a:lnTo>
                    <a:pt x="459346" y="0"/>
                  </a:lnTo>
                  <a:lnTo>
                    <a:pt x="459346" y="21551"/>
                  </a:lnTo>
                  <a:lnTo>
                    <a:pt x="481825" y="21551"/>
                  </a:lnTo>
                  <a:lnTo>
                    <a:pt x="481825" y="0"/>
                  </a:lnTo>
                  <a:close/>
                </a:path>
                <a:path w="598170" h="198120">
                  <a:moveTo>
                    <a:pt x="511467" y="175272"/>
                  </a:moveTo>
                  <a:lnTo>
                    <a:pt x="489000" y="175272"/>
                  </a:lnTo>
                  <a:lnTo>
                    <a:pt x="489000" y="197751"/>
                  </a:lnTo>
                  <a:lnTo>
                    <a:pt x="511467" y="197751"/>
                  </a:lnTo>
                  <a:lnTo>
                    <a:pt x="511467" y="175272"/>
                  </a:lnTo>
                  <a:close/>
                </a:path>
                <a:path w="598170" h="198120">
                  <a:moveTo>
                    <a:pt x="511467" y="146519"/>
                  </a:moveTo>
                  <a:lnTo>
                    <a:pt x="489000" y="146519"/>
                  </a:lnTo>
                  <a:lnTo>
                    <a:pt x="489000" y="168084"/>
                  </a:lnTo>
                  <a:lnTo>
                    <a:pt x="511467" y="168084"/>
                  </a:lnTo>
                  <a:lnTo>
                    <a:pt x="511467" y="146519"/>
                  </a:lnTo>
                  <a:close/>
                </a:path>
                <a:path w="598170" h="198120">
                  <a:moveTo>
                    <a:pt x="511467" y="116840"/>
                  </a:moveTo>
                  <a:lnTo>
                    <a:pt x="489000" y="116840"/>
                  </a:lnTo>
                  <a:lnTo>
                    <a:pt x="489000" y="139319"/>
                  </a:lnTo>
                  <a:lnTo>
                    <a:pt x="511467" y="139319"/>
                  </a:lnTo>
                  <a:lnTo>
                    <a:pt x="511467" y="116840"/>
                  </a:lnTo>
                  <a:close/>
                </a:path>
                <a:path w="598170" h="198120">
                  <a:moveTo>
                    <a:pt x="511467" y="87185"/>
                  </a:moveTo>
                  <a:lnTo>
                    <a:pt x="489000" y="87185"/>
                  </a:lnTo>
                  <a:lnTo>
                    <a:pt x="489000" y="109664"/>
                  </a:lnTo>
                  <a:lnTo>
                    <a:pt x="511467" y="109664"/>
                  </a:lnTo>
                  <a:lnTo>
                    <a:pt x="511467" y="87185"/>
                  </a:lnTo>
                  <a:close/>
                </a:path>
                <a:path w="598170" h="198120">
                  <a:moveTo>
                    <a:pt x="511467" y="58420"/>
                  </a:moveTo>
                  <a:lnTo>
                    <a:pt x="489000" y="58420"/>
                  </a:lnTo>
                  <a:lnTo>
                    <a:pt x="489000" y="80886"/>
                  </a:lnTo>
                  <a:lnTo>
                    <a:pt x="511467" y="80886"/>
                  </a:lnTo>
                  <a:lnTo>
                    <a:pt x="511467" y="58420"/>
                  </a:lnTo>
                  <a:close/>
                </a:path>
                <a:path w="598170" h="198120">
                  <a:moveTo>
                    <a:pt x="511467" y="28752"/>
                  </a:moveTo>
                  <a:lnTo>
                    <a:pt x="489000" y="28752"/>
                  </a:lnTo>
                  <a:lnTo>
                    <a:pt x="489000" y="51231"/>
                  </a:lnTo>
                  <a:lnTo>
                    <a:pt x="511467" y="51231"/>
                  </a:lnTo>
                  <a:lnTo>
                    <a:pt x="511467" y="28752"/>
                  </a:lnTo>
                  <a:close/>
                </a:path>
                <a:path w="598170" h="198120">
                  <a:moveTo>
                    <a:pt x="511467" y="0"/>
                  </a:moveTo>
                  <a:lnTo>
                    <a:pt x="489000" y="0"/>
                  </a:lnTo>
                  <a:lnTo>
                    <a:pt x="489000" y="21551"/>
                  </a:lnTo>
                  <a:lnTo>
                    <a:pt x="511467" y="21551"/>
                  </a:lnTo>
                  <a:lnTo>
                    <a:pt x="511467" y="0"/>
                  </a:lnTo>
                  <a:close/>
                </a:path>
                <a:path w="598170" h="198120">
                  <a:moveTo>
                    <a:pt x="540258" y="175272"/>
                  </a:moveTo>
                  <a:lnTo>
                    <a:pt x="517779" y="175272"/>
                  </a:lnTo>
                  <a:lnTo>
                    <a:pt x="517779" y="197751"/>
                  </a:lnTo>
                  <a:lnTo>
                    <a:pt x="540258" y="197751"/>
                  </a:lnTo>
                  <a:lnTo>
                    <a:pt x="540258" y="175272"/>
                  </a:lnTo>
                  <a:close/>
                </a:path>
                <a:path w="598170" h="198120">
                  <a:moveTo>
                    <a:pt x="540258" y="146519"/>
                  </a:moveTo>
                  <a:lnTo>
                    <a:pt x="517779" y="146519"/>
                  </a:lnTo>
                  <a:lnTo>
                    <a:pt x="517779" y="168084"/>
                  </a:lnTo>
                  <a:lnTo>
                    <a:pt x="540258" y="168084"/>
                  </a:lnTo>
                  <a:lnTo>
                    <a:pt x="540258" y="146519"/>
                  </a:lnTo>
                  <a:close/>
                </a:path>
                <a:path w="598170" h="198120">
                  <a:moveTo>
                    <a:pt x="540258" y="116840"/>
                  </a:moveTo>
                  <a:lnTo>
                    <a:pt x="517779" y="116840"/>
                  </a:lnTo>
                  <a:lnTo>
                    <a:pt x="517779" y="139319"/>
                  </a:lnTo>
                  <a:lnTo>
                    <a:pt x="540258" y="139319"/>
                  </a:lnTo>
                  <a:lnTo>
                    <a:pt x="540258" y="116840"/>
                  </a:lnTo>
                  <a:close/>
                </a:path>
                <a:path w="598170" h="198120">
                  <a:moveTo>
                    <a:pt x="540258" y="87185"/>
                  </a:moveTo>
                  <a:lnTo>
                    <a:pt x="517779" y="87185"/>
                  </a:lnTo>
                  <a:lnTo>
                    <a:pt x="517779" y="109664"/>
                  </a:lnTo>
                  <a:lnTo>
                    <a:pt x="540258" y="109664"/>
                  </a:lnTo>
                  <a:lnTo>
                    <a:pt x="540258" y="87185"/>
                  </a:lnTo>
                  <a:close/>
                </a:path>
                <a:path w="598170" h="198120">
                  <a:moveTo>
                    <a:pt x="540258" y="58420"/>
                  </a:moveTo>
                  <a:lnTo>
                    <a:pt x="517779" y="58420"/>
                  </a:lnTo>
                  <a:lnTo>
                    <a:pt x="517779" y="80886"/>
                  </a:lnTo>
                  <a:lnTo>
                    <a:pt x="540258" y="80886"/>
                  </a:lnTo>
                  <a:lnTo>
                    <a:pt x="540258" y="58420"/>
                  </a:lnTo>
                  <a:close/>
                </a:path>
                <a:path w="598170" h="198120">
                  <a:moveTo>
                    <a:pt x="540258" y="28752"/>
                  </a:moveTo>
                  <a:lnTo>
                    <a:pt x="517779" y="28752"/>
                  </a:lnTo>
                  <a:lnTo>
                    <a:pt x="517779" y="51231"/>
                  </a:lnTo>
                  <a:lnTo>
                    <a:pt x="540258" y="51231"/>
                  </a:lnTo>
                  <a:lnTo>
                    <a:pt x="540258" y="28752"/>
                  </a:lnTo>
                  <a:close/>
                </a:path>
                <a:path w="598170" h="198120">
                  <a:moveTo>
                    <a:pt x="540258" y="0"/>
                  </a:moveTo>
                  <a:lnTo>
                    <a:pt x="517779" y="0"/>
                  </a:lnTo>
                  <a:lnTo>
                    <a:pt x="517779" y="21551"/>
                  </a:lnTo>
                  <a:lnTo>
                    <a:pt x="540258" y="21551"/>
                  </a:lnTo>
                  <a:lnTo>
                    <a:pt x="540258" y="0"/>
                  </a:lnTo>
                  <a:close/>
                </a:path>
                <a:path w="598170" h="198120">
                  <a:moveTo>
                    <a:pt x="569036" y="175272"/>
                  </a:moveTo>
                  <a:lnTo>
                    <a:pt x="546544" y="175272"/>
                  </a:lnTo>
                  <a:lnTo>
                    <a:pt x="546544" y="197751"/>
                  </a:lnTo>
                  <a:lnTo>
                    <a:pt x="569036" y="197751"/>
                  </a:lnTo>
                  <a:lnTo>
                    <a:pt x="569036" y="175272"/>
                  </a:lnTo>
                  <a:close/>
                </a:path>
                <a:path w="598170" h="198120">
                  <a:moveTo>
                    <a:pt x="569036" y="146519"/>
                  </a:moveTo>
                  <a:lnTo>
                    <a:pt x="546544" y="146519"/>
                  </a:lnTo>
                  <a:lnTo>
                    <a:pt x="546544" y="168084"/>
                  </a:lnTo>
                  <a:lnTo>
                    <a:pt x="569036" y="168084"/>
                  </a:lnTo>
                  <a:lnTo>
                    <a:pt x="569036" y="146519"/>
                  </a:lnTo>
                  <a:close/>
                </a:path>
                <a:path w="598170" h="198120">
                  <a:moveTo>
                    <a:pt x="569036" y="116840"/>
                  </a:moveTo>
                  <a:lnTo>
                    <a:pt x="546544" y="116840"/>
                  </a:lnTo>
                  <a:lnTo>
                    <a:pt x="546544" y="139319"/>
                  </a:lnTo>
                  <a:lnTo>
                    <a:pt x="569036" y="139319"/>
                  </a:lnTo>
                  <a:lnTo>
                    <a:pt x="569036" y="116840"/>
                  </a:lnTo>
                  <a:close/>
                </a:path>
                <a:path w="598170" h="198120">
                  <a:moveTo>
                    <a:pt x="569036" y="87185"/>
                  </a:moveTo>
                  <a:lnTo>
                    <a:pt x="546544" y="87185"/>
                  </a:lnTo>
                  <a:lnTo>
                    <a:pt x="546544" y="109664"/>
                  </a:lnTo>
                  <a:lnTo>
                    <a:pt x="569036" y="109664"/>
                  </a:lnTo>
                  <a:lnTo>
                    <a:pt x="569036" y="87185"/>
                  </a:lnTo>
                  <a:close/>
                </a:path>
                <a:path w="598170" h="198120">
                  <a:moveTo>
                    <a:pt x="569036" y="58420"/>
                  </a:moveTo>
                  <a:lnTo>
                    <a:pt x="546544" y="58420"/>
                  </a:lnTo>
                  <a:lnTo>
                    <a:pt x="546544" y="80886"/>
                  </a:lnTo>
                  <a:lnTo>
                    <a:pt x="569036" y="80886"/>
                  </a:lnTo>
                  <a:lnTo>
                    <a:pt x="569036" y="58420"/>
                  </a:lnTo>
                  <a:close/>
                </a:path>
                <a:path w="598170" h="198120">
                  <a:moveTo>
                    <a:pt x="569036" y="28752"/>
                  </a:moveTo>
                  <a:lnTo>
                    <a:pt x="546544" y="28752"/>
                  </a:lnTo>
                  <a:lnTo>
                    <a:pt x="546544" y="51231"/>
                  </a:lnTo>
                  <a:lnTo>
                    <a:pt x="569036" y="51231"/>
                  </a:lnTo>
                  <a:lnTo>
                    <a:pt x="569036" y="28752"/>
                  </a:lnTo>
                  <a:close/>
                </a:path>
                <a:path w="598170" h="198120">
                  <a:moveTo>
                    <a:pt x="569036" y="0"/>
                  </a:moveTo>
                  <a:lnTo>
                    <a:pt x="546544" y="0"/>
                  </a:lnTo>
                  <a:lnTo>
                    <a:pt x="546544" y="21551"/>
                  </a:lnTo>
                  <a:lnTo>
                    <a:pt x="569036" y="21551"/>
                  </a:lnTo>
                  <a:lnTo>
                    <a:pt x="569036" y="0"/>
                  </a:lnTo>
                  <a:close/>
                </a:path>
                <a:path w="598170" h="198120">
                  <a:moveTo>
                    <a:pt x="597776" y="175272"/>
                  </a:moveTo>
                  <a:lnTo>
                    <a:pt x="576211" y="175272"/>
                  </a:lnTo>
                  <a:lnTo>
                    <a:pt x="576211" y="197751"/>
                  </a:lnTo>
                  <a:lnTo>
                    <a:pt x="597776" y="197751"/>
                  </a:lnTo>
                  <a:lnTo>
                    <a:pt x="597776" y="175272"/>
                  </a:lnTo>
                  <a:close/>
                </a:path>
                <a:path w="598170" h="198120">
                  <a:moveTo>
                    <a:pt x="597776" y="146519"/>
                  </a:moveTo>
                  <a:lnTo>
                    <a:pt x="576211" y="146519"/>
                  </a:lnTo>
                  <a:lnTo>
                    <a:pt x="576211" y="168084"/>
                  </a:lnTo>
                  <a:lnTo>
                    <a:pt x="597776" y="168084"/>
                  </a:lnTo>
                  <a:lnTo>
                    <a:pt x="597776" y="146519"/>
                  </a:lnTo>
                  <a:close/>
                </a:path>
                <a:path w="598170" h="198120">
                  <a:moveTo>
                    <a:pt x="597776" y="116840"/>
                  </a:moveTo>
                  <a:lnTo>
                    <a:pt x="576211" y="116840"/>
                  </a:lnTo>
                  <a:lnTo>
                    <a:pt x="576211" y="139319"/>
                  </a:lnTo>
                  <a:lnTo>
                    <a:pt x="597776" y="139319"/>
                  </a:lnTo>
                  <a:lnTo>
                    <a:pt x="597776" y="116840"/>
                  </a:lnTo>
                  <a:close/>
                </a:path>
                <a:path w="598170" h="198120">
                  <a:moveTo>
                    <a:pt x="597776" y="87185"/>
                  </a:moveTo>
                  <a:lnTo>
                    <a:pt x="576211" y="87185"/>
                  </a:lnTo>
                  <a:lnTo>
                    <a:pt x="576211" y="109664"/>
                  </a:lnTo>
                  <a:lnTo>
                    <a:pt x="597776" y="109664"/>
                  </a:lnTo>
                  <a:lnTo>
                    <a:pt x="597776" y="87185"/>
                  </a:lnTo>
                  <a:close/>
                </a:path>
                <a:path w="598170" h="198120">
                  <a:moveTo>
                    <a:pt x="597776" y="58420"/>
                  </a:moveTo>
                  <a:lnTo>
                    <a:pt x="576211" y="58420"/>
                  </a:lnTo>
                  <a:lnTo>
                    <a:pt x="576211" y="80886"/>
                  </a:lnTo>
                  <a:lnTo>
                    <a:pt x="597776" y="80886"/>
                  </a:lnTo>
                  <a:lnTo>
                    <a:pt x="597776" y="58420"/>
                  </a:lnTo>
                  <a:close/>
                </a:path>
                <a:path w="598170" h="198120">
                  <a:moveTo>
                    <a:pt x="597776" y="28752"/>
                  </a:moveTo>
                  <a:lnTo>
                    <a:pt x="576211" y="28752"/>
                  </a:lnTo>
                  <a:lnTo>
                    <a:pt x="576211" y="51231"/>
                  </a:lnTo>
                  <a:lnTo>
                    <a:pt x="597776" y="51231"/>
                  </a:lnTo>
                  <a:lnTo>
                    <a:pt x="597776" y="28752"/>
                  </a:lnTo>
                  <a:close/>
                </a:path>
                <a:path w="598170" h="198120">
                  <a:moveTo>
                    <a:pt x="597776" y="0"/>
                  </a:moveTo>
                  <a:lnTo>
                    <a:pt x="576211" y="0"/>
                  </a:lnTo>
                  <a:lnTo>
                    <a:pt x="576211" y="21551"/>
                  </a:lnTo>
                  <a:lnTo>
                    <a:pt x="597776" y="21551"/>
                  </a:lnTo>
                  <a:lnTo>
                    <a:pt x="5977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133175" y="3201796"/>
              <a:ext cx="598805" cy="198120"/>
            </a:xfrm>
            <a:custGeom>
              <a:avLst/>
              <a:gdLst/>
              <a:ahLst/>
              <a:cxnLst/>
              <a:rect l="l" t="t" r="r" b="b"/>
              <a:pathLst>
                <a:path w="598804" h="198120">
                  <a:moveTo>
                    <a:pt x="22491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22491" y="21551"/>
                  </a:lnTo>
                  <a:lnTo>
                    <a:pt x="22491" y="0"/>
                  </a:lnTo>
                  <a:close/>
                </a:path>
                <a:path w="598804" h="198120">
                  <a:moveTo>
                    <a:pt x="337121" y="175272"/>
                  </a:moveTo>
                  <a:lnTo>
                    <a:pt x="315531" y="175272"/>
                  </a:lnTo>
                  <a:lnTo>
                    <a:pt x="315531" y="197751"/>
                  </a:lnTo>
                  <a:lnTo>
                    <a:pt x="337121" y="197751"/>
                  </a:lnTo>
                  <a:lnTo>
                    <a:pt x="337121" y="175272"/>
                  </a:lnTo>
                  <a:close/>
                </a:path>
                <a:path w="598804" h="198120">
                  <a:moveTo>
                    <a:pt x="337121" y="146519"/>
                  </a:moveTo>
                  <a:lnTo>
                    <a:pt x="315531" y="146519"/>
                  </a:lnTo>
                  <a:lnTo>
                    <a:pt x="315531" y="168084"/>
                  </a:lnTo>
                  <a:lnTo>
                    <a:pt x="337121" y="168084"/>
                  </a:lnTo>
                  <a:lnTo>
                    <a:pt x="337121" y="146519"/>
                  </a:lnTo>
                  <a:close/>
                </a:path>
                <a:path w="598804" h="198120">
                  <a:moveTo>
                    <a:pt x="337121" y="116840"/>
                  </a:moveTo>
                  <a:lnTo>
                    <a:pt x="315531" y="116840"/>
                  </a:lnTo>
                  <a:lnTo>
                    <a:pt x="315531" y="139319"/>
                  </a:lnTo>
                  <a:lnTo>
                    <a:pt x="337121" y="139319"/>
                  </a:lnTo>
                  <a:lnTo>
                    <a:pt x="337121" y="116840"/>
                  </a:lnTo>
                  <a:close/>
                </a:path>
                <a:path w="598804" h="198120">
                  <a:moveTo>
                    <a:pt x="337121" y="87185"/>
                  </a:moveTo>
                  <a:lnTo>
                    <a:pt x="315531" y="87185"/>
                  </a:lnTo>
                  <a:lnTo>
                    <a:pt x="315531" y="109664"/>
                  </a:lnTo>
                  <a:lnTo>
                    <a:pt x="337121" y="109664"/>
                  </a:lnTo>
                  <a:lnTo>
                    <a:pt x="337121" y="87185"/>
                  </a:lnTo>
                  <a:close/>
                </a:path>
                <a:path w="598804" h="198120">
                  <a:moveTo>
                    <a:pt x="337121" y="58420"/>
                  </a:moveTo>
                  <a:lnTo>
                    <a:pt x="315531" y="58420"/>
                  </a:lnTo>
                  <a:lnTo>
                    <a:pt x="315531" y="80886"/>
                  </a:lnTo>
                  <a:lnTo>
                    <a:pt x="337121" y="80886"/>
                  </a:lnTo>
                  <a:lnTo>
                    <a:pt x="337121" y="58420"/>
                  </a:lnTo>
                  <a:close/>
                </a:path>
                <a:path w="598804" h="198120">
                  <a:moveTo>
                    <a:pt x="337121" y="28752"/>
                  </a:moveTo>
                  <a:lnTo>
                    <a:pt x="315531" y="28752"/>
                  </a:lnTo>
                  <a:lnTo>
                    <a:pt x="315531" y="51231"/>
                  </a:lnTo>
                  <a:lnTo>
                    <a:pt x="337121" y="51231"/>
                  </a:lnTo>
                  <a:lnTo>
                    <a:pt x="337121" y="28752"/>
                  </a:lnTo>
                  <a:close/>
                </a:path>
                <a:path w="598804" h="198120">
                  <a:moveTo>
                    <a:pt x="337121" y="0"/>
                  </a:moveTo>
                  <a:lnTo>
                    <a:pt x="315531" y="0"/>
                  </a:lnTo>
                  <a:lnTo>
                    <a:pt x="315531" y="21551"/>
                  </a:lnTo>
                  <a:lnTo>
                    <a:pt x="337121" y="21551"/>
                  </a:lnTo>
                  <a:lnTo>
                    <a:pt x="337121" y="0"/>
                  </a:lnTo>
                  <a:close/>
                </a:path>
                <a:path w="598804" h="198120">
                  <a:moveTo>
                    <a:pt x="366763" y="175272"/>
                  </a:moveTo>
                  <a:lnTo>
                    <a:pt x="344309" y="175272"/>
                  </a:lnTo>
                  <a:lnTo>
                    <a:pt x="344309" y="197751"/>
                  </a:lnTo>
                  <a:lnTo>
                    <a:pt x="366763" y="197751"/>
                  </a:lnTo>
                  <a:lnTo>
                    <a:pt x="366763" y="175272"/>
                  </a:lnTo>
                  <a:close/>
                </a:path>
                <a:path w="598804" h="198120">
                  <a:moveTo>
                    <a:pt x="366763" y="146519"/>
                  </a:moveTo>
                  <a:lnTo>
                    <a:pt x="344309" y="146519"/>
                  </a:lnTo>
                  <a:lnTo>
                    <a:pt x="344309" y="168084"/>
                  </a:lnTo>
                  <a:lnTo>
                    <a:pt x="366763" y="168084"/>
                  </a:lnTo>
                  <a:lnTo>
                    <a:pt x="366763" y="146519"/>
                  </a:lnTo>
                  <a:close/>
                </a:path>
                <a:path w="598804" h="198120">
                  <a:moveTo>
                    <a:pt x="366763" y="116840"/>
                  </a:moveTo>
                  <a:lnTo>
                    <a:pt x="344309" y="116840"/>
                  </a:lnTo>
                  <a:lnTo>
                    <a:pt x="344309" y="139319"/>
                  </a:lnTo>
                  <a:lnTo>
                    <a:pt x="366763" y="139319"/>
                  </a:lnTo>
                  <a:lnTo>
                    <a:pt x="366763" y="116840"/>
                  </a:lnTo>
                  <a:close/>
                </a:path>
                <a:path w="598804" h="198120">
                  <a:moveTo>
                    <a:pt x="366763" y="87185"/>
                  </a:moveTo>
                  <a:lnTo>
                    <a:pt x="344309" y="87185"/>
                  </a:lnTo>
                  <a:lnTo>
                    <a:pt x="344309" y="109664"/>
                  </a:lnTo>
                  <a:lnTo>
                    <a:pt x="366763" y="109664"/>
                  </a:lnTo>
                  <a:lnTo>
                    <a:pt x="366763" y="87185"/>
                  </a:lnTo>
                  <a:close/>
                </a:path>
                <a:path w="598804" h="198120">
                  <a:moveTo>
                    <a:pt x="366763" y="58420"/>
                  </a:moveTo>
                  <a:lnTo>
                    <a:pt x="344309" y="58420"/>
                  </a:lnTo>
                  <a:lnTo>
                    <a:pt x="344309" y="80886"/>
                  </a:lnTo>
                  <a:lnTo>
                    <a:pt x="366763" y="80886"/>
                  </a:lnTo>
                  <a:lnTo>
                    <a:pt x="366763" y="58420"/>
                  </a:lnTo>
                  <a:close/>
                </a:path>
                <a:path w="598804" h="198120">
                  <a:moveTo>
                    <a:pt x="366763" y="28752"/>
                  </a:moveTo>
                  <a:lnTo>
                    <a:pt x="344309" y="28752"/>
                  </a:lnTo>
                  <a:lnTo>
                    <a:pt x="344309" y="51231"/>
                  </a:lnTo>
                  <a:lnTo>
                    <a:pt x="366763" y="51231"/>
                  </a:lnTo>
                  <a:lnTo>
                    <a:pt x="366763" y="28752"/>
                  </a:lnTo>
                  <a:close/>
                </a:path>
                <a:path w="598804" h="198120">
                  <a:moveTo>
                    <a:pt x="366763" y="0"/>
                  </a:moveTo>
                  <a:lnTo>
                    <a:pt x="344309" y="0"/>
                  </a:lnTo>
                  <a:lnTo>
                    <a:pt x="344309" y="21551"/>
                  </a:lnTo>
                  <a:lnTo>
                    <a:pt x="366763" y="21551"/>
                  </a:lnTo>
                  <a:lnTo>
                    <a:pt x="366763" y="0"/>
                  </a:lnTo>
                  <a:close/>
                </a:path>
                <a:path w="598804" h="198120">
                  <a:moveTo>
                    <a:pt x="395541" y="175272"/>
                  </a:moveTo>
                  <a:lnTo>
                    <a:pt x="373075" y="175272"/>
                  </a:lnTo>
                  <a:lnTo>
                    <a:pt x="373075" y="197751"/>
                  </a:lnTo>
                  <a:lnTo>
                    <a:pt x="395541" y="197751"/>
                  </a:lnTo>
                  <a:lnTo>
                    <a:pt x="395541" y="175272"/>
                  </a:lnTo>
                  <a:close/>
                </a:path>
                <a:path w="598804" h="198120">
                  <a:moveTo>
                    <a:pt x="395541" y="146519"/>
                  </a:moveTo>
                  <a:lnTo>
                    <a:pt x="373075" y="146519"/>
                  </a:lnTo>
                  <a:lnTo>
                    <a:pt x="373075" y="168084"/>
                  </a:lnTo>
                  <a:lnTo>
                    <a:pt x="395541" y="168084"/>
                  </a:lnTo>
                  <a:lnTo>
                    <a:pt x="395541" y="146519"/>
                  </a:lnTo>
                  <a:close/>
                </a:path>
                <a:path w="598804" h="198120">
                  <a:moveTo>
                    <a:pt x="395541" y="116840"/>
                  </a:moveTo>
                  <a:lnTo>
                    <a:pt x="373075" y="116840"/>
                  </a:lnTo>
                  <a:lnTo>
                    <a:pt x="373075" y="139319"/>
                  </a:lnTo>
                  <a:lnTo>
                    <a:pt x="395541" y="139319"/>
                  </a:lnTo>
                  <a:lnTo>
                    <a:pt x="395541" y="116840"/>
                  </a:lnTo>
                  <a:close/>
                </a:path>
                <a:path w="598804" h="198120">
                  <a:moveTo>
                    <a:pt x="395541" y="87185"/>
                  </a:moveTo>
                  <a:lnTo>
                    <a:pt x="373075" y="87185"/>
                  </a:lnTo>
                  <a:lnTo>
                    <a:pt x="373075" y="109664"/>
                  </a:lnTo>
                  <a:lnTo>
                    <a:pt x="395541" y="109664"/>
                  </a:lnTo>
                  <a:lnTo>
                    <a:pt x="395541" y="87185"/>
                  </a:lnTo>
                  <a:close/>
                </a:path>
                <a:path w="598804" h="198120">
                  <a:moveTo>
                    <a:pt x="395541" y="58420"/>
                  </a:moveTo>
                  <a:lnTo>
                    <a:pt x="373075" y="58420"/>
                  </a:lnTo>
                  <a:lnTo>
                    <a:pt x="373075" y="80886"/>
                  </a:lnTo>
                  <a:lnTo>
                    <a:pt x="395541" y="80886"/>
                  </a:lnTo>
                  <a:lnTo>
                    <a:pt x="395541" y="58420"/>
                  </a:lnTo>
                  <a:close/>
                </a:path>
                <a:path w="598804" h="198120">
                  <a:moveTo>
                    <a:pt x="395541" y="28752"/>
                  </a:moveTo>
                  <a:lnTo>
                    <a:pt x="373075" y="28752"/>
                  </a:lnTo>
                  <a:lnTo>
                    <a:pt x="373075" y="51231"/>
                  </a:lnTo>
                  <a:lnTo>
                    <a:pt x="395541" y="51231"/>
                  </a:lnTo>
                  <a:lnTo>
                    <a:pt x="395541" y="28752"/>
                  </a:lnTo>
                  <a:close/>
                </a:path>
                <a:path w="598804" h="198120">
                  <a:moveTo>
                    <a:pt x="395541" y="0"/>
                  </a:moveTo>
                  <a:lnTo>
                    <a:pt x="373075" y="0"/>
                  </a:lnTo>
                  <a:lnTo>
                    <a:pt x="373075" y="21551"/>
                  </a:lnTo>
                  <a:lnTo>
                    <a:pt x="395541" y="21551"/>
                  </a:lnTo>
                  <a:lnTo>
                    <a:pt x="395541" y="0"/>
                  </a:lnTo>
                  <a:close/>
                </a:path>
                <a:path w="598804" h="198120">
                  <a:moveTo>
                    <a:pt x="424307" y="175272"/>
                  </a:moveTo>
                  <a:lnTo>
                    <a:pt x="401853" y="175272"/>
                  </a:lnTo>
                  <a:lnTo>
                    <a:pt x="401853" y="197751"/>
                  </a:lnTo>
                  <a:lnTo>
                    <a:pt x="424307" y="197751"/>
                  </a:lnTo>
                  <a:lnTo>
                    <a:pt x="424307" y="175272"/>
                  </a:lnTo>
                  <a:close/>
                </a:path>
                <a:path w="598804" h="198120">
                  <a:moveTo>
                    <a:pt x="424307" y="146519"/>
                  </a:moveTo>
                  <a:lnTo>
                    <a:pt x="401853" y="146519"/>
                  </a:lnTo>
                  <a:lnTo>
                    <a:pt x="401853" y="168084"/>
                  </a:lnTo>
                  <a:lnTo>
                    <a:pt x="424307" y="168084"/>
                  </a:lnTo>
                  <a:lnTo>
                    <a:pt x="424307" y="146519"/>
                  </a:lnTo>
                  <a:close/>
                </a:path>
                <a:path w="598804" h="198120">
                  <a:moveTo>
                    <a:pt x="424307" y="116840"/>
                  </a:moveTo>
                  <a:lnTo>
                    <a:pt x="401853" y="116840"/>
                  </a:lnTo>
                  <a:lnTo>
                    <a:pt x="401853" y="139319"/>
                  </a:lnTo>
                  <a:lnTo>
                    <a:pt x="424307" y="139319"/>
                  </a:lnTo>
                  <a:lnTo>
                    <a:pt x="424307" y="116840"/>
                  </a:lnTo>
                  <a:close/>
                </a:path>
                <a:path w="598804" h="198120">
                  <a:moveTo>
                    <a:pt x="424307" y="87185"/>
                  </a:moveTo>
                  <a:lnTo>
                    <a:pt x="401853" y="87185"/>
                  </a:lnTo>
                  <a:lnTo>
                    <a:pt x="401853" y="109664"/>
                  </a:lnTo>
                  <a:lnTo>
                    <a:pt x="424307" y="109664"/>
                  </a:lnTo>
                  <a:lnTo>
                    <a:pt x="424307" y="87185"/>
                  </a:lnTo>
                  <a:close/>
                </a:path>
                <a:path w="598804" h="198120">
                  <a:moveTo>
                    <a:pt x="424307" y="58420"/>
                  </a:moveTo>
                  <a:lnTo>
                    <a:pt x="401853" y="58420"/>
                  </a:lnTo>
                  <a:lnTo>
                    <a:pt x="401853" y="80886"/>
                  </a:lnTo>
                  <a:lnTo>
                    <a:pt x="424307" y="80886"/>
                  </a:lnTo>
                  <a:lnTo>
                    <a:pt x="424307" y="58420"/>
                  </a:lnTo>
                  <a:close/>
                </a:path>
                <a:path w="598804" h="198120">
                  <a:moveTo>
                    <a:pt x="424307" y="28752"/>
                  </a:moveTo>
                  <a:lnTo>
                    <a:pt x="401853" y="28752"/>
                  </a:lnTo>
                  <a:lnTo>
                    <a:pt x="401853" y="51231"/>
                  </a:lnTo>
                  <a:lnTo>
                    <a:pt x="424307" y="51231"/>
                  </a:lnTo>
                  <a:lnTo>
                    <a:pt x="424307" y="28752"/>
                  </a:lnTo>
                  <a:close/>
                </a:path>
                <a:path w="598804" h="198120">
                  <a:moveTo>
                    <a:pt x="424307" y="0"/>
                  </a:moveTo>
                  <a:lnTo>
                    <a:pt x="401853" y="0"/>
                  </a:lnTo>
                  <a:lnTo>
                    <a:pt x="401853" y="21551"/>
                  </a:lnTo>
                  <a:lnTo>
                    <a:pt x="424307" y="21551"/>
                  </a:lnTo>
                  <a:lnTo>
                    <a:pt x="424307" y="0"/>
                  </a:lnTo>
                  <a:close/>
                </a:path>
                <a:path w="598804" h="198120">
                  <a:moveTo>
                    <a:pt x="453085" y="175272"/>
                  </a:moveTo>
                  <a:lnTo>
                    <a:pt x="431482" y="175272"/>
                  </a:lnTo>
                  <a:lnTo>
                    <a:pt x="431482" y="197751"/>
                  </a:lnTo>
                  <a:lnTo>
                    <a:pt x="453085" y="197751"/>
                  </a:lnTo>
                  <a:lnTo>
                    <a:pt x="453085" y="175272"/>
                  </a:lnTo>
                  <a:close/>
                </a:path>
                <a:path w="598804" h="198120">
                  <a:moveTo>
                    <a:pt x="453085" y="146519"/>
                  </a:moveTo>
                  <a:lnTo>
                    <a:pt x="431482" y="146519"/>
                  </a:lnTo>
                  <a:lnTo>
                    <a:pt x="431482" y="168084"/>
                  </a:lnTo>
                  <a:lnTo>
                    <a:pt x="453085" y="168084"/>
                  </a:lnTo>
                  <a:lnTo>
                    <a:pt x="453085" y="146519"/>
                  </a:lnTo>
                  <a:close/>
                </a:path>
                <a:path w="598804" h="198120">
                  <a:moveTo>
                    <a:pt x="453085" y="116840"/>
                  </a:moveTo>
                  <a:lnTo>
                    <a:pt x="431482" y="116840"/>
                  </a:lnTo>
                  <a:lnTo>
                    <a:pt x="431482" y="139319"/>
                  </a:lnTo>
                  <a:lnTo>
                    <a:pt x="453085" y="139319"/>
                  </a:lnTo>
                  <a:lnTo>
                    <a:pt x="453085" y="116840"/>
                  </a:lnTo>
                  <a:close/>
                </a:path>
                <a:path w="598804" h="198120">
                  <a:moveTo>
                    <a:pt x="453085" y="87185"/>
                  </a:moveTo>
                  <a:lnTo>
                    <a:pt x="431482" y="87185"/>
                  </a:lnTo>
                  <a:lnTo>
                    <a:pt x="431482" y="109664"/>
                  </a:lnTo>
                  <a:lnTo>
                    <a:pt x="453085" y="109664"/>
                  </a:lnTo>
                  <a:lnTo>
                    <a:pt x="453085" y="87185"/>
                  </a:lnTo>
                  <a:close/>
                </a:path>
                <a:path w="598804" h="198120">
                  <a:moveTo>
                    <a:pt x="453085" y="58420"/>
                  </a:moveTo>
                  <a:lnTo>
                    <a:pt x="431482" y="58420"/>
                  </a:lnTo>
                  <a:lnTo>
                    <a:pt x="431482" y="80886"/>
                  </a:lnTo>
                  <a:lnTo>
                    <a:pt x="453085" y="80886"/>
                  </a:lnTo>
                  <a:lnTo>
                    <a:pt x="453085" y="58420"/>
                  </a:lnTo>
                  <a:close/>
                </a:path>
                <a:path w="598804" h="198120">
                  <a:moveTo>
                    <a:pt x="453085" y="28752"/>
                  </a:moveTo>
                  <a:lnTo>
                    <a:pt x="431482" y="28752"/>
                  </a:lnTo>
                  <a:lnTo>
                    <a:pt x="431482" y="51231"/>
                  </a:lnTo>
                  <a:lnTo>
                    <a:pt x="453085" y="51231"/>
                  </a:lnTo>
                  <a:lnTo>
                    <a:pt x="453085" y="28752"/>
                  </a:lnTo>
                  <a:close/>
                </a:path>
                <a:path w="598804" h="198120">
                  <a:moveTo>
                    <a:pt x="453085" y="0"/>
                  </a:moveTo>
                  <a:lnTo>
                    <a:pt x="431482" y="0"/>
                  </a:lnTo>
                  <a:lnTo>
                    <a:pt x="431482" y="21551"/>
                  </a:lnTo>
                  <a:lnTo>
                    <a:pt x="453085" y="21551"/>
                  </a:lnTo>
                  <a:lnTo>
                    <a:pt x="453085" y="0"/>
                  </a:lnTo>
                  <a:close/>
                </a:path>
                <a:path w="598804" h="198120">
                  <a:moveTo>
                    <a:pt x="482739" y="175272"/>
                  </a:moveTo>
                  <a:lnTo>
                    <a:pt x="460273" y="175272"/>
                  </a:lnTo>
                  <a:lnTo>
                    <a:pt x="460273" y="197751"/>
                  </a:lnTo>
                  <a:lnTo>
                    <a:pt x="482739" y="197751"/>
                  </a:lnTo>
                  <a:lnTo>
                    <a:pt x="482739" y="175272"/>
                  </a:lnTo>
                  <a:close/>
                </a:path>
                <a:path w="598804" h="198120">
                  <a:moveTo>
                    <a:pt x="482739" y="146519"/>
                  </a:moveTo>
                  <a:lnTo>
                    <a:pt x="460273" y="146519"/>
                  </a:lnTo>
                  <a:lnTo>
                    <a:pt x="460273" y="168084"/>
                  </a:lnTo>
                  <a:lnTo>
                    <a:pt x="482739" y="168084"/>
                  </a:lnTo>
                  <a:lnTo>
                    <a:pt x="482739" y="146519"/>
                  </a:lnTo>
                  <a:close/>
                </a:path>
                <a:path w="598804" h="198120">
                  <a:moveTo>
                    <a:pt x="482739" y="116840"/>
                  </a:moveTo>
                  <a:lnTo>
                    <a:pt x="460273" y="116840"/>
                  </a:lnTo>
                  <a:lnTo>
                    <a:pt x="460273" y="139319"/>
                  </a:lnTo>
                  <a:lnTo>
                    <a:pt x="482739" y="139319"/>
                  </a:lnTo>
                  <a:lnTo>
                    <a:pt x="482739" y="116840"/>
                  </a:lnTo>
                  <a:close/>
                </a:path>
                <a:path w="598804" h="198120">
                  <a:moveTo>
                    <a:pt x="482739" y="87185"/>
                  </a:moveTo>
                  <a:lnTo>
                    <a:pt x="460273" y="87185"/>
                  </a:lnTo>
                  <a:lnTo>
                    <a:pt x="460273" y="109664"/>
                  </a:lnTo>
                  <a:lnTo>
                    <a:pt x="482739" y="109664"/>
                  </a:lnTo>
                  <a:lnTo>
                    <a:pt x="482739" y="87185"/>
                  </a:lnTo>
                  <a:close/>
                </a:path>
                <a:path w="598804" h="198120">
                  <a:moveTo>
                    <a:pt x="482739" y="58420"/>
                  </a:moveTo>
                  <a:lnTo>
                    <a:pt x="460273" y="58420"/>
                  </a:lnTo>
                  <a:lnTo>
                    <a:pt x="460273" y="80886"/>
                  </a:lnTo>
                  <a:lnTo>
                    <a:pt x="482739" y="80886"/>
                  </a:lnTo>
                  <a:lnTo>
                    <a:pt x="482739" y="58420"/>
                  </a:lnTo>
                  <a:close/>
                </a:path>
                <a:path w="598804" h="198120">
                  <a:moveTo>
                    <a:pt x="482739" y="28752"/>
                  </a:moveTo>
                  <a:lnTo>
                    <a:pt x="460273" y="28752"/>
                  </a:lnTo>
                  <a:lnTo>
                    <a:pt x="460273" y="51231"/>
                  </a:lnTo>
                  <a:lnTo>
                    <a:pt x="482739" y="51231"/>
                  </a:lnTo>
                  <a:lnTo>
                    <a:pt x="482739" y="28752"/>
                  </a:lnTo>
                  <a:close/>
                </a:path>
                <a:path w="598804" h="198120">
                  <a:moveTo>
                    <a:pt x="482739" y="0"/>
                  </a:moveTo>
                  <a:lnTo>
                    <a:pt x="460273" y="0"/>
                  </a:lnTo>
                  <a:lnTo>
                    <a:pt x="460273" y="21551"/>
                  </a:lnTo>
                  <a:lnTo>
                    <a:pt x="482739" y="21551"/>
                  </a:lnTo>
                  <a:lnTo>
                    <a:pt x="482739" y="0"/>
                  </a:lnTo>
                  <a:close/>
                </a:path>
                <a:path w="598804" h="198120">
                  <a:moveTo>
                    <a:pt x="511517" y="175272"/>
                  </a:moveTo>
                  <a:lnTo>
                    <a:pt x="489026" y="175272"/>
                  </a:lnTo>
                  <a:lnTo>
                    <a:pt x="489026" y="197751"/>
                  </a:lnTo>
                  <a:lnTo>
                    <a:pt x="511517" y="197751"/>
                  </a:lnTo>
                  <a:lnTo>
                    <a:pt x="511517" y="175272"/>
                  </a:lnTo>
                  <a:close/>
                </a:path>
                <a:path w="598804" h="198120">
                  <a:moveTo>
                    <a:pt x="511517" y="146519"/>
                  </a:moveTo>
                  <a:lnTo>
                    <a:pt x="489026" y="146519"/>
                  </a:lnTo>
                  <a:lnTo>
                    <a:pt x="489026" y="168084"/>
                  </a:lnTo>
                  <a:lnTo>
                    <a:pt x="511517" y="168084"/>
                  </a:lnTo>
                  <a:lnTo>
                    <a:pt x="511517" y="146519"/>
                  </a:lnTo>
                  <a:close/>
                </a:path>
                <a:path w="598804" h="198120">
                  <a:moveTo>
                    <a:pt x="511517" y="116840"/>
                  </a:moveTo>
                  <a:lnTo>
                    <a:pt x="489026" y="116840"/>
                  </a:lnTo>
                  <a:lnTo>
                    <a:pt x="489026" y="139319"/>
                  </a:lnTo>
                  <a:lnTo>
                    <a:pt x="511517" y="139319"/>
                  </a:lnTo>
                  <a:lnTo>
                    <a:pt x="511517" y="116840"/>
                  </a:lnTo>
                  <a:close/>
                </a:path>
                <a:path w="598804" h="198120">
                  <a:moveTo>
                    <a:pt x="511517" y="87185"/>
                  </a:moveTo>
                  <a:lnTo>
                    <a:pt x="489026" y="87185"/>
                  </a:lnTo>
                  <a:lnTo>
                    <a:pt x="489026" y="109664"/>
                  </a:lnTo>
                  <a:lnTo>
                    <a:pt x="511517" y="109664"/>
                  </a:lnTo>
                  <a:lnTo>
                    <a:pt x="511517" y="87185"/>
                  </a:lnTo>
                  <a:close/>
                </a:path>
                <a:path w="598804" h="198120">
                  <a:moveTo>
                    <a:pt x="511517" y="58420"/>
                  </a:moveTo>
                  <a:lnTo>
                    <a:pt x="489026" y="58420"/>
                  </a:lnTo>
                  <a:lnTo>
                    <a:pt x="489026" y="80886"/>
                  </a:lnTo>
                  <a:lnTo>
                    <a:pt x="511517" y="80886"/>
                  </a:lnTo>
                  <a:lnTo>
                    <a:pt x="511517" y="58420"/>
                  </a:lnTo>
                  <a:close/>
                </a:path>
                <a:path w="598804" h="198120">
                  <a:moveTo>
                    <a:pt x="511517" y="28752"/>
                  </a:moveTo>
                  <a:lnTo>
                    <a:pt x="489026" y="28752"/>
                  </a:lnTo>
                  <a:lnTo>
                    <a:pt x="489026" y="51231"/>
                  </a:lnTo>
                  <a:lnTo>
                    <a:pt x="511517" y="51231"/>
                  </a:lnTo>
                  <a:lnTo>
                    <a:pt x="511517" y="28752"/>
                  </a:lnTo>
                  <a:close/>
                </a:path>
                <a:path w="598804" h="198120">
                  <a:moveTo>
                    <a:pt x="511517" y="0"/>
                  </a:moveTo>
                  <a:lnTo>
                    <a:pt x="489026" y="0"/>
                  </a:lnTo>
                  <a:lnTo>
                    <a:pt x="489026" y="21551"/>
                  </a:lnTo>
                  <a:lnTo>
                    <a:pt x="511517" y="21551"/>
                  </a:lnTo>
                  <a:lnTo>
                    <a:pt x="511517" y="0"/>
                  </a:lnTo>
                  <a:close/>
                </a:path>
                <a:path w="598804" h="198120">
                  <a:moveTo>
                    <a:pt x="540270" y="175272"/>
                  </a:moveTo>
                  <a:lnTo>
                    <a:pt x="518680" y="175272"/>
                  </a:lnTo>
                  <a:lnTo>
                    <a:pt x="518680" y="197751"/>
                  </a:lnTo>
                  <a:lnTo>
                    <a:pt x="540270" y="197751"/>
                  </a:lnTo>
                  <a:lnTo>
                    <a:pt x="540270" y="175272"/>
                  </a:lnTo>
                  <a:close/>
                </a:path>
                <a:path w="598804" h="198120">
                  <a:moveTo>
                    <a:pt x="540270" y="146519"/>
                  </a:moveTo>
                  <a:lnTo>
                    <a:pt x="518680" y="146519"/>
                  </a:lnTo>
                  <a:lnTo>
                    <a:pt x="518680" y="168084"/>
                  </a:lnTo>
                  <a:lnTo>
                    <a:pt x="540270" y="168084"/>
                  </a:lnTo>
                  <a:lnTo>
                    <a:pt x="540270" y="146519"/>
                  </a:lnTo>
                  <a:close/>
                </a:path>
                <a:path w="598804" h="198120">
                  <a:moveTo>
                    <a:pt x="540270" y="116840"/>
                  </a:moveTo>
                  <a:lnTo>
                    <a:pt x="518680" y="116840"/>
                  </a:lnTo>
                  <a:lnTo>
                    <a:pt x="518680" y="139319"/>
                  </a:lnTo>
                  <a:lnTo>
                    <a:pt x="540270" y="139319"/>
                  </a:lnTo>
                  <a:lnTo>
                    <a:pt x="540270" y="116840"/>
                  </a:lnTo>
                  <a:close/>
                </a:path>
                <a:path w="598804" h="198120">
                  <a:moveTo>
                    <a:pt x="540270" y="87185"/>
                  </a:moveTo>
                  <a:lnTo>
                    <a:pt x="518680" y="87185"/>
                  </a:lnTo>
                  <a:lnTo>
                    <a:pt x="518680" y="109664"/>
                  </a:lnTo>
                  <a:lnTo>
                    <a:pt x="540270" y="109664"/>
                  </a:lnTo>
                  <a:lnTo>
                    <a:pt x="540270" y="87185"/>
                  </a:lnTo>
                  <a:close/>
                </a:path>
                <a:path w="598804" h="198120">
                  <a:moveTo>
                    <a:pt x="540270" y="58420"/>
                  </a:moveTo>
                  <a:lnTo>
                    <a:pt x="518680" y="58420"/>
                  </a:lnTo>
                  <a:lnTo>
                    <a:pt x="518680" y="80886"/>
                  </a:lnTo>
                  <a:lnTo>
                    <a:pt x="540270" y="80886"/>
                  </a:lnTo>
                  <a:lnTo>
                    <a:pt x="540270" y="58420"/>
                  </a:lnTo>
                  <a:close/>
                </a:path>
                <a:path w="598804" h="198120">
                  <a:moveTo>
                    <a:pt x="540270" y="28752"/>
                  </a:moveTo>
                  <a:lnTo>
                    <a:pt x="518680" y="28752"/>
                  </a:lnTo>
                  <a:lnTo>
                    <a:pt x="518680" y="51231"/>
                  </a:lnTo>
                  <a:lnTo>
                    <a:pt x="540270" y="51231"/>
                  </a:lnTo>
                  <a:lnTo>
                    <a:pt x="540270" y="28752"/>
                  </a:lnTo>
                  <a:close/>
                </a:path>
                <a:path w="598804" h="198120">
                  <a:moveTo>
                    <a:pt x="540270" y="0"/>
                  </a:moveTo>
                  <a:lnTo>
                    <a:pt x="518680" y="0"/>
                  </a:lnTo>
                  <a:lnTo>
                    <a:pt x="518680" y="21551"/>
                  </a:lnTo>
                  <a:lnTo>
                    <a:pt x="540270" y="21551"/>
                  </a:lnTo>
                  <a:lnTo>
                    <a:pt x="540270" y="0"/>
                  </a:lnTo>
                  <a:close/>
                </a:path>
                <a:path w="598804" h="198120">
                  <a:moveTo>
                    <a:pt x="569950" y="175272"/>
                  </a:moveTo>
                  <a:lnTo>
                    <a:pt x="547471" y="175272"/>
                  </a:lnTo>
                  <a:lnTo>
                    <a:pt x="547471" y="197751"/>
                  </a:lnTo>
                  <a:lnTo>
                    <a:pt x="569950" y="197751"/>
                  </a:lnTo>
                  <a:lnTo>
                    <a:pt x="569950" y="175272"/>
                  </a:lnTo>
                  <a:close/>
                </a:path>
                <a:path w="598804" h="198120">
                  <a:moveTo>
                    <a:pt x="569950" y="146519"/>
                  </a:moveTo>
                  <a:lnTo>
                    <a:pt x="547471" y="146519"/>
                  </a:lnTo>
                  <a:lnTo>
                    <a:pt x="547471" y="168084"/>
                  </a:lnTo>
                  <a:lnTo>
                    <a:pt x="569950" y="168084"/>
                  </a:lnTo>
                  <a:lnTo>
                    <a:pt x="569950" y="146519"/>
                  </a:lnTo>
                  <a:close/>
                </a:path>
                <a:path w="598804" h="198120">
                  <a:moveTo>
                    <a:pt x="569950" y="116840"/>
                  </a:moveTo>
                  <a:lnTo>
                    <a:pt x="547471" y="116840"/>
                  </a:lnTo>
                  <a:lnTo>
                    <a:pt x="547471" y="139319"/>
                  </a:lnTo>
                  <a:lnTo>
                    <a:pt x="569950" y="139319"/>
                  </a:lnTo>
                  <a:lnTo>
                    <a:pt x="569950" y="116840"/>
                  </a:lnTo>
                  <a:close/>
                </a:path>
                <a:path w="598804" h="198120">
                  <a:moveTo>
                    <a:pt x="569950" y="87185"/>
                  </a:moveTo>
                  <a:lnTo>
                    <a:pt x="547471" y="87185"/>
                  </a:lnTo>
                  <a:lnTo>
                    <a:pt x="547471" y="109664"/>
                  </a:lnTo>
                  <a:lnTo>
                    <a:pt x="569950" y="109664"/>
                  </a:lnTo>
                  <a:lnTo>
                    <a:pt x="569950" y="87185"/>
                  </a:lnTo>
                  <a:close/>
                </a:path>
                <a:path w="598804" h="198120">
                  <a:moveTo>
                    <a:pt x="569950" y="58420"/>
                  </a:moveTo>
                  <a:lnTo>
                    <a:pt x="547471" y="58420"/>
                  </a:lnTo>
                  <a:lnTo>
                    <a:pt x="547471" y="80886"/>
                  </a:lnTo>
                  <a:lnTo>
                    <a:pt x="569950" y="80886"/>
                  </a:lnTo>
                  <a:lnTo>
                    <a:pt x="569950" y="58420"/>
                  </a:lnTo>
                  <a:close/>
                </a:path>
                <a:path w="598804" h="198120">
                  <a:moveTo>
                    <a:pt x="569950" y="28752"/>
                  </a:moveTo>
                  <a:lnTo>
                    <a:pt x="547471" y="28752"/>
                  </a:lnTo>
                  <a:lnTo>
                    <a:pt x="547471" y="51231"/>
                  </a:lnTo>
                  <a:lnTo>
                    <a:pt x="569950" y="51231"/>
                  </a:lnTo>
                  <a:lnTo>
                    <a:pt x="569950" y="28752"/>
                  </a:lnTo>
                  <a:close/>
                </a:path>
                <a:path w="598804" h="198120">
                  <a:moveTo>
                    <a:pt x="569950" y="0"/>
                  </a:moveTo>
                  <a:lnTo>
                    <a:pt x="547471" y="0"/>
                  </a:lnTo>
                  <a:lnTo>
                    <a:pt x="547471" y="21551"/>
                  </a:lnTo>
                  <a:lnTo>
                    <a:pt x="569950" y="21551"/>
                  </a:lnTo>
                  <a:lnTo>
                    <a:pt x="569950" y="0"/>
                  </a:lnTo>
                  <a:close/>
                </a:path>
                <a:path w="598804" h="198120">
                  <a:moveTo>
                    <a:pt x="598703" y="175272"/>
                  </a:moveTo>
                  <a:lnTo>
                    <a:pt x="576224" y="175272"/>
                  </a:lnTo>
                  <a:lnTo>
                    <a:pt x="576224" y="197751"/>
                  </a:lnTo>
                  <a:lnTo>
                    <a:pt x="598703" y="197751"/>
                  </a:lnTo>
                  <a:lnTo>
                    <a:pt x="598703" y="175272"/>
                  </a:lnTo>
                  <a:close/>
                </a:path>
                <a:path w="598804" h="198120">
                  <a:moveTo>
                    <a:pt x="598703" y="146519"/>
                  </a:moveTo>
                  <a:lnTo>
                    <a:pt x="576224" y="146519"/>
                  </a:lnTo>
                  <a:lnTo>
                    <a:pt x="576224" y="168084"/>
                  </a:lnTo>
                  <a:lnTo>
                    <a:pt x="598703" y="168084"/>
                  </a:lnTo>
                  <a:lnTo>
                    <a:pt x="598703" y="146519"/>
                  </a:lnTo>
                  <a:close/>
                </a:path>
                <a:path w="598804" h="198120">
                  <a:moveTo>
                    <a:pt x="598703" y="116840"/>
                  </a:moveTo>
                  <a:lnTo>
                    <a:pt x="576224" y="116840"/>
                  </a:lnTo>
                  <a:lnTo>
                    <a:pt x="576224" y="139319"/>
                  </a:lnTo>
                  <a:lnTo>
                    <a:pt x="598703" y="139319"/>
                  </a:lnTo>
                  <a:lnTo>
                    <a:pt x="598703" y="116840"/>
                  </a:lnTo>
                  <a:close/>
                </a:path>
                <a:path w="598804" h="198120">
                  <a:moveTo>
                    <a:pt x="598703" y="87185"/>
                  </a:moveTo>
                  <a:lnTo>
                    <a:pt x="576224" y="87185"/>
                  </a:lnTo>
                  <a:lnTo>
                    <a:pt x="576224" y="109664"/>
                  </a:lnTo>
                  <a:lnTo>
                    <a:pt x="598703" y="109664"/>
                  </a:lnTo>
                  <a:lnTo>
                    <a:pt x="598703" y="87185"/>
                  </a:lnTo>
                  <a:close/>
                </a:path>
                <a:path w="598804" h="198120">
                  <a:moveTo>
                    <a:pt x="598703" y="58420"/>
                  </a:moveTo>
                  <a:lnTo>
                    <a:pt x="576224" y="58420"/>
                  </a:lnTo>
                  <a:lnTo>
                    <a:pt x="576224" y="80886"/>
                  </a:lnTo>
                  <a:lnTo>
                    <a:pt x="598703" y="80886"/>
                  </a:lnTo>
                  <a:lnTo>
                    <a:pt x="598703" y="58420"/>
                  </a:lnTo>
                  <a:close/>
                </a:path>
                <a:path w="598804" h="198120">
                  <a:moveTo>
                    <a:pt x="598703" y="28752"/>
                  </a:moveTo>
                  <a:lnTo>
                    <a:pt x="576224" y="28752"/>
                  </a:lnTo>
                  <a:lnTo>
                    <a:pt x="576224" y="51231"/>
                  </a:lnTo>
                  <a:lnTo>
                    <a:pt x="598703" y="51231"/>
                  </a:lnTo>
                  <a:lnTo>
                    <a:pt x="598703" y="28752"/>
                  </a:lnTo>
                  <a:close/>
                </a:path>
                <a:path w="598804" h="198120">
                  <a:moveTo>
                    <a:pt x="598703" y="0"/>
                  </a:moveTo>
                  <a:lnTo>
                    <a:pt x="576224" y="0"/>
                  </a:lnTo>
                  <a:lnTo>
                    <a:pt x="576224" y="21551"/>
                  </a:lnTo>
                  <a:lnTo>
                    <a:pt x="598703" y="21551"/>
                  </a:lnTo>
                  <a:lnTo>
                    <a:pt x="5987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133175" y="3201796"/>
              <a:ext cx="283210" cy="198120"/>
            </a:xfrm>
            <a:custGeom>
              <a:avLst/>
              <a:gdLst/>
              <a:ahLst/>
              <a:cxnLst/>
              <a:rect l="l" t="t" r="r" b="b"/>
              <a:pathLst>
                <a:path w="283210" h="198120">
                  <a:moveTo>
                    <a:pt x="22491" y="175272"/>
                  </a:moveTo>
                  <a:lnTo>
                    <a:pt x="0" y="175272"/>
                  </a:lnTo>
                  <a:lnTo>
                    <a:pt x="0" y="197751"/>
                  </a:lnTo>
                  <a:lnTo>
                    <a:pt x="22491" y="197751"/>
                  </a:lnTo>
                  <a:lnTo>
                    <a:pt x="22491" y="175272"/>
                  </a:lnTo>
                  <a:close/>
                </a:path>
                <a:path w="283210" h="198120">
                  <a:moveTo>
                    <a:pt x="22491" y="146519"/>
                  </a:moveTo>
                  <a:lnTo>
                    <a:pt x="0" y="146519"/>
                  </a:lnTo>
                  <a:lnTo>
                    <a:pt x="0" y="168084"/>
                  </a:lnTo>
                  <a:lnTo>
                    <a:pt x="22491" y="168084"/>
                  </a:lnTo>
                  <a:lnTo>
                    <a:pt x="22491" y="146519"/>
                  </a:lnTo>
                  <a:close/>
                </a:path>
                <a:path w="283210" h="198120">
                  <a:moveTo>
                    <a:pt x="22491" y="116840"/>
                  </a:moveTo>
                  <a:lnTo>
                    <a:pt x="0" y="116840"/>
                  </a:lnTo>
                  <a:lnTo>
                    <a:pt x="0" y="139319"/>
                  </a:lnTo>
                  <a:lnTo>
                    <a:pt x="22491" y="139319"/>
                  </a:lnTo>
                  <a:lnTo>
                    <a:pt x="22491" y="116840"/>
                  </a:lnTo>
                  <a:close/>
                </a:path>
                <a:path w="283210" h="198120">
                  <a:moveTo>
                    <a:pt x="22491" y="87185"/>
                  </a:moveTo>
                  <a:lnTo>
                    <a:pt x="0" y="87185"/>
                  </a:lnTo>
                  <a:lnTo>
                    <a:pt x="0" y="109664"/>
                  </a:lnTo>
                  <a:lnTo>
                    <a:pt x="22491" y="109664"/>
                  </a:lnTo>
                  <a:lnTo>
                    <a:pt x="22491" y="87185"/>
                  </a:lnTo>
                  <a:close/>
                </a:path>
                <a:path w="283210" h="198120">
                  <a:moveTo>
                    <a:pt x="22491" y="58420"/>
                  </a:moveTo>
                  <a:lnTo>
                    <a:pt x="0" y="58420"/>
                  </a:lnTo>
                  <a:lnTo>
                    <a:pt x="0" y="80886"/>
                  </a:lnTo>
                  <a:lnTo>
                    <a:pt x="22491" y="80886"/>
                  </a:lnTo>
                  <a:lnTo>
                    <a:pt x="22491" y="58420"/>
                  </a:lnTo>
                  <a:close/>
                </a:path>
                <a:path w="283210" h="198120">
                  <a:moveTo>
                    <a:pt x="22491" y="28752"/>
                  </a:moveTo>
                  <a:lnTo>
                    <a:pt x="0" y="28752"/>
                  </a:lnTo>
                  <a:lnTo>
                    <a:pt x="0" y="51231"/>
                  </a:lnTo>
                  <a:lnTo>
                    <a:pt x="22491" y="51231"/>
                  </a:lnTo>
                  <a:lnTo>
                    <a:pt x="22491" y="28752"/>
                  </a:lnTo>
                  <a:close/>
                </a:path>
                <a:path w="283210" h="198120">
                  <a:moveTo>
                    <a:pt x="22491" y="0"/>
                  </a:moveTo>
                  <a:lnTo>
                    <a:pt x="0" y="0"/>
                  </a:lnTo>
                  <a:lnTo>
                    <a:pt x="0" y="21551"/>
                  </a:lnTo>
                  <a:lnTo>
                    <a:pt x="22491" y="21551"/>
                  </a:lnTo>
                  <a:lnTo>
                    <a:pt x="22491" y="0"/>
                  </a:lnTo>
                  <a:close/>
                </a:path>
                <a:path w="283210" h="198120">
                  <a:moveTo>
                    <a:pt x="51269" y="175272"/>
                  </a:moveTo>
                  <a:lnTo>
                    <a:pt x="28803" y="175272"/>
                  </a:lnTo>
                  <a:lnTo>
                    <a:pt x="28803" y="197751"/>
                  </a:lnTo>
                  <a:lnTo>
                    <a:pt x="51269" y="197751"/>
                  </a:lnTo>
                  <a:lnTo>
                    <a:pt x="51269" y="175272"/>
                  </a:lnTo>
                  <a:close/>
                </a:path>
                <a:path w="283210" h="198120">
                  <a:moveTo>
                    <a:pt x="51269" y="146519"/>
                  </a:moveTo>
                  <a:lnTo>
                    <a:pt x="28803" y="146519"/>
                  </a:lnTo>
                  <a:lnTo>
                    <a:pt x="28803" y="168084"/>
                  </a:lnTo>
                  <a:lnTo>
                    <a:pt x="51269" y="168084"/>
                  </a:lnTo>
                  <a:lnTo>
                    <a:pt x="51269" y="146519"/>
                  </a:lnTo>
                  <a:close/>
                </a:path>
                <a:path w="283210" h="198120">
                  <a:moveTo>
                    <a:pt x="51269" y="116840"/>
                  </a:moveTo>
                  <a:lnTo>
                    <a:pt x="28803" y="116840"/>
                  </a:lnTo>
                  <a:lnTo>
                    <a:pt x="28803" y="139319"/>
                  </a:lnTo>
                  <a:lnTo>
                    <a:pt x="51269" y="139319"/>
                  </a:lnTo>
                  <a:lnTo>
                    <a:pt x="51269" y="116840"/>
                  </a:lnTo>
                  <a:close/>
                </a:path>
                <a:path w="283210" h="198120">
                  <a:moveTo>
                    <a:pt x="51269" y="87185"/>
                  </a:moveTo>
                  <a:lnTo>
                    <a:pt x="28803" y="87185"/>
                  </a:lnTo>
                  <a:lnTo>
                    <a:pt x="28803" y="109664"/>
                  </a:lnTo>
                  <a:lnTo>
                    <a:pt x="51269" y="109664"/>
                  </a:lnTo>
                  <a:lnTo>
                    <a:pt x="51269" y="87185"/>
                  </a:lnTo>
                  <a:close/>
                </a:path>
                <a:path w="283210" h="198120">
                  <a:moveTo>
                    <a:pt x="51269" y="58420"/>
                  </a:moveTo>
                  <a:lnTo>
                    <a:pt x="28803" y="58420"/>
                  </a:lnTo>
                  <a:lnTo>
                    <a:pt x="28803" y="80886"/>
                  </a:lnTo>
                  <a:lnTo>
                    <a:pt x="51269" y="80886"/>
                  </a:lnTo>
                  <a:lnTo>
                    <a:pt x="51269" y="58420"/>
                  </a:lnTo>
                  <a:close/>
                </a:path>
                <a:path w="283210" h="198120">
                  <a:moveTo>
                    <a:pt x="51269" y="28752"/>
                  </a:moveTo>
                  <a:lnTo>
                    <a:pt x="28803" y="28752"/>
                  </a:lnTo>
                  <a:lnTo>
                    <a:pt x="28803" y="51231"/>
                  </a:lnTo>
                  <a:lnTo>
                    <a:pt x="51269" y="51231"/>
                  </a:lnTo>
                  <a:lnTo>
                    <a:pt x="51269" y="28752"/>
                  </a:lnTo>
                  <a:close/>
                </a:path>
                <a:path w="283210" h="198120">
                  <a:moveTo>
                    <a:pt x="51269" y="0"/>
                  </a:moveTo>
                  <a:lnTo>
                    <a:pt x="28803" y="0"/>
                  </a:lnTo>
                  <a:lnTo>
                    <a:pt x="28803" y="21551"/>
                  </a:lnTo>
                  <a:lnTo>
                    <a:pt x="51269" y="21551"/>
                  </a:lnTo>
                  <a:lnTo>
                    <a:pt x="51269" y="0"/>
                  </a:lnTo>
                  <a:close/>
                </a:path>
                <a:path w="283210" h="198120">
                  <a:moveTo>
                    <a:pt x="80035" y="175272"/>
                  </a:moveTo>
                  <a:lnTo>
                    <a:pt x="58445" y="175272"/>
                  </a:lnTo>
                  <a:lnTo>
                    <a:pt x="58445" y="197751"/>
                  </a:lnTo>
                  <a:lnTo>
                    <a:pt x="80035" y="197751"/>
                  </a:lnTo>
                  <a:lnTo>
                    <a:pt x="80035" y="175272"/>
                  </a:lnTo>
                  <a:close/>
                </a:path>
                <a:path w="283210" h="198120">
                  <a:moveTo>
                    <a:pt x="80035" y="146519"/>
                  </a:moveTo>
                  <a:lnTo>
                    <a:pt x="58445" y="146519"/>
                  </a:lnTo>
                  <a:lnTo>
                    <a:pt x="58445" y="168084"/>
                  </a:lnTo>
                  <a:lnTo>
                    <a:pt x="80035" y="168084"/>
                  </a:lnTo>
                  <a:lnTo>
                    <a:pt x="80035" y="146519"/>
                  </a:lnTo>
                  <a:close/>
                </a:path>
                <a:path w="283210" h="198120">
                  <a:moveTo>
                    <a:pt x="80035" y="116840"/>
                  </a:moveTo>
                  <a:lnTo>
                    <a:pt x="58445" y="116840"/>
                  </a:lnTo>
                  <a:lnTo>
                    <a:pt x="58445" y="139319"/>
                  </a:lnTo>
                  <a:lnTo>
                    <a:pt x="80035" y="139319"/>
                  </a:lnTo>
                  <a:lnTo>
                    <a:pt x="80035" y="116840"/>
                  </a:lnTo>
                  <a:close/>
                </a:path>
                <a:path w="283210" h="198120">
                  <a:moveTo>
                    <a:pt x="80035" y="87185"/>
                  </a:moveTo>
                  <a:lnTo>
                    <a:pt x="58445" y="87185"/>
                  </a:lnTo>
                  <a:lnTo>
                    <a:pt x="58445" y="109664"/>
                  </a:lnTo>
                  <a:lnTo>
                    <a:pt x="80035" y="109664"/>
                  </a:lnTo>
                  <a:lnTo>
                    <a:pt x="80035" y="87185"/>
                  </a:lnTo>
                  <a:close/>
                </a:path>
                <a:path w="283210" h="198120">
                  <a:moveTo>
                    <a:pt x="80035" y="58420"/>
                  </a:moveTo>
                  <a:lnTo>
                    <a:pt x="58445" y="58420"/>
                  </a:lnTo>
                  <a:lnTo>
                    <a:pt x="58445" y="80886"/>
                  </a:lnTo>
                  <a:lnTo>
                    <a:pt x="80035" y="80886"/>
                  </a:lnTo>
                  <a:lnTo>
                    <a:pt x="80035" y="58420"/>
                  </a:lnTo>
                  <a:close/>
                </a:path>
                <a:path w="283210" h="198120">
                  <a:moveTo>
                    <a:pt x="80035" y="28752"/>
                  </a:moveTo>
                  <a:lnTo>
                    <a:pt x="58445" y="28752"/>
                  </a:lnTo>
                  <a:lnTo>
                    <a:pt x="58445" y="51231"/>
                  </a:lnTo>
                  <a:lnTo>
                    <a:pt x="80035" y="51231"/>
                  </a:lnTo>
                  <a:lnTo>
                    <a:pt x="80035" y="28752"/>
                  </a:lnTo>
                  <a:close/>
                </a:path>
                <a:path w="283210" h="198120">
                  <a:moveTo>
                    <a:pt x="80035" y="0"/>
                  </a:moveTo>
                  <a:lnTo>
                    <a:pt x="58445" y="0"/>
                  </a:lnTo>
                  <a:lnTo>
                    <a:pt x="58445" y="21551"/>
                  </a:lnTo>
                  <a:lnTo>
                    <a:pt x="80035" y="21551"/>
                  </a:lnTo>
                  <a:lnTo>
                    <a:pt x="80035" y="0"/>
                  </a:lnTo>
                  <a:close/>
                </a:path>
                <a:path w="283210" h="198120">
                  <a:moveTo>
                    <a:pt x="109677" y="175272"/>
                  </a:moveTo>
                  <a:lnTo>
                    <a:pt x="87198" y="175272"/>
                  </a:lnTo>
                  <a:lnTo>
                    <a:pt x="87198" y="197751"/>
                  </a:lnTo>
                  <a:lnTo>
                    <a:pt x="109677" y="197751"/>
                  </a:lnTo>
                  <a:lnTo>
                    <a:pt x="109677" y="175272"/>
                  </a:lnTo>
                  <a:close/>
                </a:path>
                <a:path w="283210" h="198120">
                  <a:moveTo>
                    <a:pt x="109677" y="146519"/>
                  </a:moveTo>
                  <a:lnTo>
                    <a:pt x="87198" y="146519"/>
                  </a:lnTo>
                  <a:lnTo>
                    <a:pt x="87198" y="168084"/>
                  </a:lnTo>
                  <a:lnTo>
                    <a:pt x="109677" y="168084"/>
                  </a:lnTo>
                  <a:lnTo>
                    <a:pt x="109677" y="146519"/>
                  </a:lnTo>
                  <a:close/>
                </a:path>
                <a:path w="283210" h="198120">
                  <a:moveTo>
                    <a:pt x="109677" y="116840"/>
                  </a:moveTo>
                  <a:lnTo>
                    <a:pt x="87198" y="116840"/>
                  </a:lnTo>
                  <a:lnTo>
                    <a:pt x="87198" y="139319"/>
                  </a:lnTo>
                  <a:lnTo>
                    <a:pt x="109677" y="139319"/>
                  </a:lnTo>
                  <a:lnTo>
                    <a:pt x="109677" y="116840"/>
                  </a:lnTo>
                  <a:close/>
                </a:path>
                <a:path w="283210" h="198120">
                  <a:moveTo>
                    <a:pt x="109677" y="87185"/>
                  </a:moveTo>
                  <a:lnTo>
                    <a:pt x="87198" y="87185"/>
                  </a:lnTo>
                  <a:lnTo>
                    <a:pt x="87198" y="109664"/>
                  </a:lnTo>
                  <a:lnTo>
                    <a:pt x="109677" y="109664"/>
                  </a:lnTo>
                  <a:lnTo>
                    <a:pt x="109677" y="87185"/>
                  </a:lnTo>
                  <a:close/>
                </a:path>
                <a:path w="283210" h="198120">
                  <a:moveTo>
                    <a:pt x="109677" y="58420"/>
                  </a:moveTo>
                  <a:lnTo>
                    <a:pt x="87198" y="58420"/>
                  </a:lnTo>
                  <a:lnTo>
                    <a:pt x="87198" y="80886"/>
                  </a:lnTo>
                  <a:lnTo>
                    <a:pt x="109677" y="80886"/>
                  </a:lnTo>
                  <a:lnTo>
                    <a:pt x="109677" y="58420"/>
                  </a:lnTo>
                  <a:close/>
                </a:path>
                <a:path w="283210" h="198120">
                  <a:moveTo>
                    <a:pt x="109677" y="28752"/>
                  </a:moveTo>
                  <a:lnTo>
                    <a:pt x="87198" y="28752"/>
                  </a:lnTo>
                  <a:lnTo>
                    <a:pt x="87198" y="51231"/>
                  </a:lnTo>
                  <a:lnTo>
                    <a:pt x="109677" y="51231"/>
                  </a:lnTo>
                  <a:lnTo>
                    <a:pt x="109677" y="28752"/>
                  </a:lnTo>
                  <a:close/>
                </a:path>
                <a:path w="283210" h="198120">
                  <a:moveTo>
                    <a:pt x="109677" y="0"/>
                  </a:moveTo>
                  <a:lnTo>
                    <a:pt x="87198" y="0"/>
                  </a:lnTo>
                  <a:lnTo>
                    <a:pt x="87198" y="21551"/>
                  </a:lnTo>
                  <a:lnTo>
                    <a:pt x="109677" y="21551"/>
                  </a:lnTo>
                  <a:lnTo>
                    <a:pt x="109677" y="0"/>
                  </a:lnTo>
                  <a:close/>
                </a:path>
                <a:path w="283210" h="198120">
                  <a:moveTo>
                    <a:pt x="138468" y="175272"/>
                  </a:moveTo>
                  <a:lnTo>
                    <a:pt x="115989" y="175272"/>
                  </a:lnTo>
                  <a:lnTo>
                    <a:pt x="115989" y="197751"/>
                  </a:lnTo>
                  <a:lnTo>
                    <a:pt x="138468" y="197751"/>
                  </a:lnTo>
                  <a:lnTo>
                    <a:pt x="138468" y="175272"/>
                  </a:lnTo>
                  <a:close/>
                </a:path>
                <a:path w="283210" h="198120">
                  <a:moveTo>
                    <a:pt x="138468" y="146519"/>
                  </a:moveTo>
                  <a:lnTo>
                    <a:pt x="115989" y="146519"/>
                  </a:lnTo>
                  <a:lnTo>
                    <a:pt x="115989" y="168084"/>
                  </a:lnTo>
                  <a:lnTo>
                    <a:pt x="138468" y="168084"/>
                  </a:lnTo>
                  <a:lnTo>
                    <a:pt x="138468" y="146519"/>
                  </a:lnTo>
                  <a:close/>
                </a:path>
                <a:path w="283210" h="198120">
                  <a:moveTo>
                    <a:pt x="138468" y="116840"/>
                  </a:moveTo>
                  <a:lnTo>
                    <a:pt x="115989" y="116840"/>
                  </a:lnTo>
                  <a:lnTo>
                    <a:pt x="115989" y="139319"/>
                  </a:lnTo>
                  <a:lnTo>
                    <a:pt x="138468" y="139319"/>
                  </a:lnTo>
                  <a:lnTo>
                    <a:pt x="138468" y="116840"/>
                  </a:lnTo>
                  <a:close/>
                </a:path>
                <a:path w="283210" h="198120">
                  <a:moveTo>
                    <a:pt x="138468" y="87185"/>
                  </a:moveTo>
                  <a:lnTo>
                    <a:pt x="115989" y="87185"/>
                  </a:lnTo>
                  <a:lnTo>
                    <a:pt x="115989" y="109664"/>
                  </a:lnTo>
                  <a:lnTo>
                    <a:pt x="138468" y="109664"/>
                  </a:lnTo>
                  <a:lnTo>
                    <a:pt x="138468" y="87185"/>
                  </a:lnTo>
                  <a:close/>
                </a:path>
                <a:path w="283210" h="198120">
                  <a:moveTo>
                    <a:pt x="138468" y="58420"/>
                  </a:moveTo>
                  <a:lnTo>
                    <a:pt x="115989" y="58420"/>
                  </a:lnTo>
                  <a:lnTo>
                    <a:pt x="115989" y="80886"/>
                  </a:lnTo>
                  <a:lnTo>
                    <a:pt x="138468" y="80886"/>
                  </a:lnTo>
                  <a:lnTo>
                    <a:pt x="138468" y="58420"/>
                  </a:lnTo>
                  <a:close/>
                </a:path>
                <a:path w="283210" h="198120">
                  <a:moveTo>
                    <a:pt x="138468" y="28752"/>
                  </a:moveTo>
                  <a:lnTo>
                    <a:pt x="115989" y="28752"/>
                  </a:lnTo>
                  <a:lnTo>
                    <a:pt x="115989" y="51231"/>
                  </a:lnTo>
                  <a:lnTo>
                    <a:pt x="138468" y="51231"/>
                  </a:lnTo>
                  <a:lnTo>
                    <a:pt x="138468" y="28752"/>
                  </a:lnTo>
                  <a:close/>
                </a:path>
                <a:path w="283210" h="198120">
                  <a:moveTo>
                    <a:pt x="138468" y="0"/>
                  </a:moveTo>
                  <a:lnTo>
                    <a:pt x="115989" y="0"/>
                  </a:lnTo>
                  <a:lnTo>
                    <a:pt x="115989" y="21551"/>
                  </a:lnTo>
                  <a:lnTo>
                    <a:pt x="138468" y="21551"/>
                  </a:lnTo>
                  <a:lnTo>
                    <a:pt x="138468" y="0"/>
                  </a:lnTo>
                  <a:close/>
                </a:path>
                <a:path w="283210" h="198120">
                  <a:moveTo>
                    <a:pt x="167220" y="175272"/>
                  </a:moveTo>
                  <a:lnTo>
                    <a:pt x="144754" y="175272"/>
                  </a:lnTo>
                  <a:lnTo>
                    <a:pt x="144754" y="197751"/>
                  </a:lnTo>
                  <a:lnTo>
                    <a:pt x="167220" y="197751"/>
                  </a:lnTo>
                  <a:lnTo>
                    <a:pt x="167220" y="175272"/>
                  </a:lnTo>
                  <a:close/>
                </a:path>
                <a:path w="283210" h="198120">
                  <a:moveTo>
                    <a:pt x="167220" y="146519"/>
                  </a:moveTo>
                  <a:lnTo>
                    <a:pt x="144754" y="146519"/>
                  </a:lnTo>
                  <a:lnTo>
                    <a:pt x="144754" y="168084"/>
                  </a:lnTo>
                  <a:lnTo>
                    <a:pt x="167220" y="168084"/>
                  </a:lnTo>
                  <a:lnTo>
                    <a:pt x="167220" y="146519"/>
                  </a:lnTo>
                  <a:close/>
                </a:path>
                <a:path w="283210" h="198120">
                  <a:moveTo>
                    <a:pt x="167220" y="116840"/>
                  </a:moveTo>
                  <a:lnTo>
                    <a:pt x="144754" y="116840"/>
                  </a:lnTo>
                  <a:lnTo>
                    <a:pt x="144754" y="139319"/>
                  </a:lnTo>
                  <a:lnTo>
                    <a:pt x="167220" y="139319"/>
                  </a:lnTo>
                  <a:lnTo>
                    <a:pt x="167220" y="116840"/>
                  </a:lnTo>
                  <a:close/>
                </a:path>
                <a:path w="283210" h="198120">
                  <a:moveTo>
                    <a:pt x="167220" y="87185"/>
                  </a:moveTo>
                  <a:lnTo>
                    <a:pt x="144754" y="87185"/>
                  </a:lnTo>
                  <a:lnTo>
                    <a:pt x="144754" y="109664"/>
                  </a:lnTo>
                  <a:lnTo>
                    <a:pt x="167220" y="109664"/>
                  </a:lnTo>
                  <a:lnTo>
                    <a:pt x="167220" y="87185"/>
                  </a:lnTo>
                  <a:close/>
                </a:path>
                <a:path w="283210" h="198120">
                  <a:moveTo>
                    <a:pt x="167220" y="58420"/>
                  </a:moveTo>
                  <a:lnTo>
                    <a:pt x="144754" y="58420"/>
                  </a:lnTo>
                  <a:lnTo>
                    <a:pt x="144754" y="80886"/>
                  </a:lnTo>
                  <a:lnTo>
                    <a:pt x="167220" y="80886"/>
                  </a:lnTo>
                  <a:lnTo>
                    <a:pt x="167220" y="58420"/>
                  </a:lnTo>
                  <a:close/>
                </a:path>
                <a:path w="283210" h="198120">
                  <a:moveTo>
                    <a:pt x="167220" y="28752"/>
                  </a:moveTo>
                  <a:lnTo>
                    <a:pt x="144754" y="28752"/>
                  </a:lnTo>
                  <a:lnTo>
                    <a:pt x="144754" y="51231"/>
                  </a:lnTo>
                  <a:lnTo>
                    <a:pt x="167220" y="51231"/>
                  </a:lnTo>
                  <a:lnTo>
                    <a:pt x="167220" y="28752"/>
                  </a:lnTo>
                  <a:close/>
                </a:path>
                <a:path w="283210" h="198120">
                  <a:moveTo>
                    <a:pt x="167220" y="0"/>
                  </a:moveTo>
                  <a:lnTo>
                    <a:pt x="144754" y="0"/>
                  </a:lnTo>
                  <a:lnTo>
                    <a:pt x="144754" y="21551"/>
                  </a:lnTo>
                  <a:lnTo>
                    <a:pt x="167220" y="21551"/>
                  </a:lnTo>
                  <a:lnTo>
                    <a:pt x="167220" y="0"/>
                  </a:lnTo>
                  <a:close/>
                </a:path>
                <a:path w="283210" h="198120">
                  <a:moveTo>
                    <a:pt x="195986" y="175272"/>
                  </a:moveTo>
                  <a:lnTo>
                    <a:pt x="174421" y="175272"/>
                  </a:lnTo>
                  <a:lnTo>
                    <a:pt x="174421" y="197751"/>
                  </a:lnTo>
                  <a:lnTo>
                    <a:pt x="195986" y="197751"/>
                  </a:lnTo>
                  <a:lnTo>
                    <a:pt x="195986" y="175272"/>
                  </a:lnTo>
                  <a:close/>
                </a:path>
                <a:path w="283210" h="198120">
                  <a:moveTo>
                    <a:pt x="195986" y="146519"/>
                  </a:moveTo>
                  <a:lnTo>
                    <a:pt x="174421" y="146519"/>
                  </a:lnTo>
                  <a:lnTo>
                    <a:pt x="174421" y="168084"/>
                  </a:lnTo>
                  <a:lnTo>
                    <a:pt x="195986" y="168084"/>
                  </a:lnTo>
                  <a:lnTo>
                    <a:pt x="195986" y="146519"/>
                  </a:lnTo>
                  <a:close/>
                </a:path>
                <a:path w="283210" h="198120">
                  <a:moveTo>
                    <a:pt x="195986" y="116840"/>
                  </a:moveTo>
                  <a:lnTo>
                    <a:pt x="174421" y="116840"/>
                  </a:lnTo>
                  <a:lnTo>
                    <a:pt x="174421" y="139319"/>
                  </a:lnTo>
                  <a:lnTo>
                    <a:pt x="195986" y="139319"/>
                  </a:lnTo>
                  <a:lnTo>
                    <a:pt x="195986" y="116840"/>
                  </a:lnTo>
                  <a:close/>
                </a:path>
                <a:path w="283210" h="198120">
                  <a:moveTo>
                    <a:pt x="195986" y="87185"/>
                  </a:moveTo>
                  <a:lnTo>
                    <a:pt x="174421" y="87185"/>
                  </a:lnTo>
                  <a:lnTo>
                    <a:pt x="174421" y="109664"/>
                  </a:lnTo>
                  <a:lnTo>
                    <a:pt x="195986" y="109664"/>
                  </a:lnTo>
                  <a:lnTo>
                    <a:pt x="195986" y="87185"/>
                  </a:lnTo>
                  <a:close/>
                </a:path>
                <a:path w="283210" h="198120">
                  <a:moveTo>
                    <a:pt x="195986" y="58420"/>
                  </a:moveTo>
                  <a:lnTo>
                    <a:pt x="174421" y="58420"/>
                  </a:lnTo>
                  <a:lnTo>
                    <a:pt x="174421" y="80886"/>
                  </a:lnTo>
                  <a:lnTo>
                    <a:pt x="195986" y="80886"/>
                  </a:lnTo>
                  <a:lnTo>
                    <a:pt x="195986" y="58420"/>
                  </a:lnTo>
                  <a:close/>
                </a:path>
                <a:path w="283210" h="198120">
                  <a:moveTo>
                    <a:pt x="195986" y="28752"/>
                  </a:moveTo>
                  <a:lnTo>
                    <a:pt x="174421" y="28752"/>
                  </a:lnTo>
                  <a:lnTo>
                    <a:pt x="174421" y="51231"/>
                  </a:lnTo>
                  <a:lnTo>
                    <a:pt x="195986" y="51231"/>
                  </a:lnTo>
                  <a:lnTo>
                    <a:pt x="195986" y="28752"/>
                  </a:lnTo>
                  <a:close/>
                </a:path>
                <a:path w="283210" h="198120">
                  <a:moveTo>
                    <a:pt x="195986" y="0"/>
                  </a:moveTo>
                  <a:lnTo>
                    <a:pt x="174421" y="0"/>
                  </a:lnTo>
                  <a:lnTo>
                    <a:pt x="174421" y="21551"/>
                  </a:lnTo>
                  <a:lnTo>
                    <a:pt x="195986" y="21551"/>
                  </a:lnTo>
                  <a:lnTo>
                    <a:pt x="195986" y="0"/>
                  </a:lnTo>
                  <a:close/>
                </a:path>
                <a:path w="283210" h="198120">
                  <a:moveTo>
                    <a:pt x="225653" y="175272"/>
                  </a:moveTo>
                  <a:lnTo>
                    <a:pt x="203174" y="175272"/>
                  </a:lnTo>
                  <a:lnTo>
                    <a:pt x="203174" y="197751"/>
                  </a:lnTo>
                  <a:lnTo>
                    <a:pt x="225653" y="197751"/>
                  </a:lnTo>
                  <a:lnTo>
                    <a:pt x="225653" y="175272"/>
                  </a:lnTo>
                  <a:close/>
                </a:path>
                <a:path w="283210" h="198120">
                  <a:moveTo>
                    <a:pt x="225653" y="146519"/>
                  </a:moveTo>
                  <a:lnTo>
                    <a:pt x="203174" y="146519"/>
                  </a:lnTo>
                  <a:lnTo>
                    <a:pt x="203174" y="168084"/>
                  </a:lnTo>
                  <a:lnTo>
                    <a:pt x="225653" y="168084"/>
                  </a:lnTo>
                  <a:lnTo>
                    <a:pt x="225653" y="146519"/>
                  </a:lnTo>
                  <a:close/>
                </a:path>
                <a:path w="283210" h="198120">
                  <a:moveTo>
                    <a:pt x="225653" y="116840"/>
                  </a:moveTo>
                  <a:lnTo>
                    <a:pt x="203174" y="116840"/>
                  </a:lnTo>
                  <a:lnTo>
                    <a:pt x="203174" y="139319"/>
                  </a:lnTo>
                  <a:lnTo>
                    <a:pt x="225653" y="139319"/>
                  </a:lnTo>
                  <a:lnTo>
                    <a:pt x="225653" y="116840"/>
                  </a:lnTo>
                  <a:close/>
                </a:path>
                <a:path w="283210" h="198120">
                  <a:moveTo>
                    <a:pt x="225653" y="87185"/>
                  </a:moveTo>
                  <a:lnTo>
                    <a:pt x="203174" y="87185"/>
                  </a:lnTo>
                  <a:lnTo>
                    <a:pt x="203174" y="109664"/>
                  </a:lnTo>
                  <a:lnTo>
                    <a:pt x="225653" y="109664"/>
                  </a:lnTo>
                  <a:lnTo>
                    <a:pt x="225653" y="87185"/>
                  </a:lnTo>
                  <a:close/>
                </a:path>
                <a:path w="283210" h="198120">
                  <a:moveTo>
                    <a:pt x="225653" y="58420"/>
                  </a:moveTo>
                  <a:lnTo>
                    <a:pt x="203174" y="58420"/>
                  </a:lnTo>
                  <a:lnTo>
                    <a:pt x="203174" y="80886"/>
                  </a:lnTo>
                  <a:lnTo>
                    <a:pt x="225653" y="80886"/>
                  </a:lnTo>
                  <a:lnTo>
                    <a:pt x="225653" y="58420"/>
                  </a:lnTo>
                  <a:close/>
                </a:path>
                <a:path w="283210" h="198120">
                  <a:moveTo>
                    <a:pt x="225653" y="28752"/>
                  </a:moveTo>
                  <a:lnTo>
                    <a:pt x="203174" y="28752"/>
                  </a:lnTo>
                  <a:lnTo>
                    <a:pt x="203174" y="51231"/>
                  </a:lnTo>
                  <a:lnTo>
                    <a:pt x="225653" y="51231"/>
                  </a:lnTo>
                  <a:lnTo>
                    <a:pt x="225653" y="28752"/>
                  </a:lnTo>
                  <a:close/>
                </a:path>
                <a:path w="283210" h="198120">
                  <a:moveTo>
                    <a:pt x="225653" y="0"/>
                  </a:moveTo>
                  <a:lnTo>
                    <a:pt x="203174" y="0"/>
                  </a:lnTo>
                  <a:lnTo>
                    <a:pt x="203174" y="21551"/>
                  </a:lnTo>
                  <a:lnTo>
                    <a:pt x="225653" y="21551"/>
                  </a:lnTo>
                  <a:lnTo>
                    <a:pt x="225653" y="0"/>
                  </a:lnTo>
                  <a:close/>
                </a:path>
                <a:path w="283210" h="198120">
                  <a:moveTo>
                    <a:pt x="254406" y="175272"/>
                  </a:moveTo>
                  <a:lnTo>
                    <a:pt x="231940" y="175272"/>
                  </a:lnTo>
                  <a:lnTo>
                    <a:pt x="231940" y="197751"/>
                  </a:lnTo>
                  <a:lnTo>
                    <a:pt x="254406" y="197751"/>
                  </a:lnTo>
                  <a:lnTo>
                    <a:pt x="254406" y="175272"/>
                  </a:lnTo>
                  <a:close/>
                </a:path>
                <a:path w="283210" h="198120">
                  <a:moveTo>
                    <a:pt x="254406" y="146519"/>
                  </a:moveTo>
                  <a:lnTo>
                    <a:pt x="231940" y="146519"/>
                  </a:lnTo>
                  <a:lnTo>
                    <a:pt x="231940" y="168084"/>
                  </a:lnTo>
                  <a:lnTo>
                    <a:pt x="254406" y="168084"/>
                  </a:lnTo>
                  <a:lnTo>
                    <a:pt x="254406" y="146519"/>
                  </a:lnTo>
                  <a:close/>
                </a:path>
                <a:path w="283210" h="198120">
                  <a:moveTo>
                    <a:pt x="254406" y="116840"/>
                  </a:moveTo>
                  <a:lnTo>
                    <a:pt x="231940" y="116840"/>
                  </a:lnTo>
                  <a:lnTo>
                    <a:pt x="231940" y="139319"/>
                  </a:lnTo>
                  <a:lnTo>
                    <a:pt x="254406" y="139319"/>
                  </a:lnTo>
                  <a:lnTo>
                    <a:pt x="254406" y="116840"/>
                  </a:lnTo>
                  <a:close/>
                </a:path>
                <a:path w="283210" h="198120">
                  <a:moveTo>
                    <a:pt x="254406" y="87185"/>
                  </a:moveTo>
                  <a:lnTo>
                    <a:pt x="231940" y="87185"/>
                  </a:lnTo>
                  <a:lnTo>
                    <a:pt x="231940" y="109664"/>
                  </a:lnTo>
                  <a:lnTo>
                    <a:pt x="254406" y="109664"/>
                  </a:lnTo>
                  <a:lnTo>
                    <a:pt x="254406" y="87185"/>
                  </a:lnTo>
                  <a:close/>
                </a:path>
                <a:path w="283210" h="198120">
                  <a:moveTo>
                    <a:pt x="254406" y="58420"/>
                  </a:moveTo>
                  <a:lnTo>
                    <a:pt x="231940" y="58420"/>
                  </a:lnTo>
                  <a:lnTo>
                    <a:pt x="231940" y="80886"/>
                  </a:lnTo>
                  <a:lnTo>
                    <a:pt x="254406" y="80886"/>
                  </a:lnTo>
                  <a:lnTo>
                    <a:pt x="254406" y="58420"/>
                  </a:lnTo>
                  <a:close/>
                </a:path>
                <a:path w="283210" h="198120">
                  <a:moveTo>
                    <a:pt x="254406" y="28752"/>
                  </a:moveTo>
                  <a:lnTo>
                    <a:pt x="231940" y="28752"/>
                  </a:lnTo>
                  <a:lnTo>
                    <a:pt x="231940" y="51231"/>
                  </a:lnTo>
                  <a:lnTo>
                    <a:pt x="254406" y="51231"/>
                  </a:lnTo>
                  <a:lnTo>
                    <a:pt x="254406" y="28752"/>
                  </a:lnTo>
                  <a:close/>
                </a:path>
                <a:path w="283210" h="198120">
                  <a:moveTo>
                    <a:pt x="254406" y="0"/>
                  </a:moveTo>
                  <a:lnTo>
                    <a:pt x="231940" y="0"/>
                  </a:lnTo>
                  <a:lnTo>
                    <a:pt x="231940" y="21551"/>
                  </a:lnTo>
                  <a:lnTo>
                    <a:pt x="254406" y="21551"/>
                  </a:lnTo>
                  <a:lnTo>
                    <a:pt x="254406" y="0"/>
                  </a:lnTo>
                  <a:close/>
                </a:path>
                <a:path w="283210" h="198120">
                  <a:moveTo>
                    <a:pt x="283184" y="175272"/>
                  </a:moveTo>
                  <a:lnTo>
                    <a:pt x="261620" y="175272"/>
                  </a:lnTo>
                  <a:lnTo>
                    <a:pt x="261620" y="197751"/>
                  </a:lnTo>
                  <a:lnTo>
                    <a:pt x="283184" y="197751"/>
                  </a:lnTo>
                  <a:lnTo>
                    <a:pt x="283184" y="175272"/>
                  </a:lnTo>
                  <a:close/>
                </a:path>
                <a:path w="283210" h="198120">
                  <a:moveTo>
                    <a:pt x="283184" y="146519"/>
                  </a:moveTo>
                  <a:lnTo>
                    <a:pt x="261620" y="146519"/>
                  </a:lnTo>
                  <a:lnTo>
                    <a:pt x="261620" y="168084"/>
                  </a:lnTo>
                  <a:lnTo>
                    <a:pt x="283184" y="168084"/>
                  </a:lnTo>
                  <a:lnTo>
                    <a:pt x="283184" y="146519"/>
                  </a:lnTo>
                  <a:close/>
                </a:path>
                <a:path w="283210" h="198120">
                  <a:moveTo>
                    <a:pt x="283184" y="116840"/>
                  </a:moveTo>
                  <a:lnTo>
                    <a:pt x="261620" y="116840"/>
                  </a:lnTo>
                  <a:lnTo>
                    <a:pt x="261620" y="139319"/>
                  </a:lnTo>
                  <a:lnTo>
                    <a:pt x="283184" y="139319"/>
                  </a:lnTo>
                  <a:lnTo>
                    <a:pt x="283184" y="116840"/>
                  </a:lnTo>
                  <a:close/>
                </a:path>
                <a:path w="283210" h="198120">
                  <a:moveTo>
                    <a:pt x="283184" y="87185"/>
                  </a:moveTo>
                  <a:lnTo>
                    <a:pt x="261620" y="87185"/>
                  </a:lnTo>
                  <a:lnTo>
                    <a:pt x="261620" y="109664"/>
                  </a:lnTo>
                  <a:lnTo>
                    <a:pt x="283184" y="109664"/>
                  </a:lnTo>
                  <a:lnTo>
                    <a:pt x="283184" y="87185"/>
                  </a:lnTo>
                  <a:close/>
                </a:path>
                <a:path w="283210" h="198120">
                  <a:moveTo>
                    <a:pt x="283184" y="58420"/>
                  </a:moveTo>
                  <a:lnTo>
                    <a:pt x="261620" y="58420"/>
                  </a:lnTo>
                  <a:lnTo>
                    <a:pt x="261620" y="80886"/>
                  </a:lnTo>
                  <a:lnTo>
                    <a:pt x="283184" y="80886"/>
                  </a:lnTo>
                  <a:lnTo>
                    <a:pt x="283184" y="58420"/>
                  </a:lnTo>
                  <a:close/>
                </a:path>
                <a:path w="283210" h="198120">
                  <a:moveTo>
                    <a:pt x="283184" y="28752"/>
                  </a:moveTo>
                  <a:lnTo>
                    <a:pt x="261620" y="28752"/>
                  </a:lnTo>
                  <a:lnTo>
                    <a:pt x="261620" y="51231"/>
                  </a:lnTo>
                  <a:lnTo>
                    <a:pt x="283184" y="51231"/>
                  </a:lnTo>
                  <a:lnTo>
                    <a:pt x="283184" y="28752"/>
                  </a:lnTo>
                  <a:close/>
                </a:path>
                <a:path w="283210" h="198120">
                  <a:moveTo>
                    <a:pt x="283184" y="0"/>
                  </a:moveTo>
                  <a:lnTo>
                    <a:pt x="261620" y="0"/>
                  </a:lnTo>
                  <a:lnTo>
                    <a:pt x="261620" y="21551"/>
                  </a:lnTo>
                  <a:lnTo>
                    <a:pt x="283184" y="21551"/>
                  </a:lnTo>
                  <a:lnTo>
                    <a:pt x="2831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758347" y="3419309"/>
              <a:ext cx="1668780" cy="105410"/>
            </a:xfrm>
            <a:custGeom>
              <a:avLst/>
              <a:gdLst/>
              <a:ahLst/>
              <a:cxnLst/>
              <a:rect l="l" t="t" r="r" b="b"/>
              <a:pathLst>
                <a:path w="1668779" h="105410">
                  <a:moveTo>
                    <a:pt x="1668386" y="0"/>
                  </a:moveTo>
                  <a:lnTo>
                    <a:pt x="0" y="0"/>
                  </a:lnTo>
                  <a:lnTo>
                    <a:pt x="0" y="105181"/>
                  </a:lnTo>
                  <a:lnTo>
                    <a:pt x="1668386" y="105181"/>
                  </a:lnTo>
                  <a:lnTo>
                    <a:pt x="166838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083746" y="1418196"/>
              <a:ext cx="1017905" cy="1744345"/>
            </a:xfrm>
            <a:custGeom>
              <a:avLst/>
              <a:gdLst/>
              <a:ahLst/>
              <a:cxnLst/>
              <a:rect l="l" t="t" r="r" b="b"/>
              <a:pathLst>
                <a:path w="1017904" h="1744345">
                  <a:moveTo>
                    <a:pt x="107213" y="0"/>
                  </a:moveTo>
                  <a:lnTo>
                    <a:pt x="107213" y="1743455"/>
                  </a:lnTo>
                </a:path>
                <a:path w="1017904" h="1744345">
                  <a:moveTo>
                    <a:pt x="69316" y="1743455"/>
                  </a:moveTo>
                  <a:lnTo>
                    <a:pt x="69316" y="0"/>
                  </a:lnTo>
                </a:path>
                <a:path w="1017904" h="1744345">
                  <a:moveTo>
                    <a:pt x="69240" y="1418628"/>
                  </a:moveTo>
                  <a:lnTo>
                    <a:pt x="0" y="1418628"/>
                  </a:lnTo>
                  <a:lnTo>
                    <a:pt x="0" y="1744027"/>
                  </a:lnTo>
                  <a:lnTo>
                    <a:pt x="1017587" y="1744027"/>
                  </a:lnTo>
                  <a:lnTo>
                    <a:pt x="1017587" y="1418628"/>
                  </a:lnTo>
                  <a:lnTo>
                    <a:pt x="948347" y="1418628"/>
                  </a:lnTo>
                </a:path>
                <a:path w="1017904" h="1744345">
                  <a:moveTo>
                    <a:pt x="910602" y="1418628"/>
                  </a:moveTo>
                  <a:lnTo>
                    <a:pt x="106972" y="1418628"/>
                  </a:lnTo>
                </a:path>
                <a:path w="1017904" h="1744345">
                  <a:moveTo>
                    <a:pt x="106972" y="501726"/>
                  </a:moveTo>
                  <a:lnTo>
                    <a:pt x="910602" y="501726"/>
                  </a:lnTo>
                </a:path>
                <a:path w="1017904" h="1744345">
                  <a:moveTo>
                    <a:pt x="106972" y="88239"/>
                  </a:moveTo>
                  <a:lnTo>
                    <a:pt x="910602" y="88239"/>
                  </a:lnTo>
                </a:path>
                <a:path w="1017904" h="1744345">
                  <a:moveTo>
                    <a:pt x="106972" y="963764"/>
                  </a:moveTo>
                  <a:lnTo>
                    <a:pt x="910602" y="963764"/>
                  </a:lnTo>
                </a:path>
                <a:path w="1017904" h="1744345">
                  <a:moveTo>
                    <a:pt x="948436" y="6654"/>
                  </a:moveTo>
                  <a:lnTo>
                    <a:pt x="948436" y="1743455"/>
                  </a:lnTo>
                </a:path>
                <a:path w="1017904" h="1744345">
                  <a:moveTo>
                    <a:pt x="911593" y="1743455"/>
                  </a:moveTo>
                  <a:lnTo>
                    <a:pt x="911593" y="66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0" name="object 38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253164" y="2519044"/>
              <a:ext cx="222110" cy="181622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254053" y="2063267"/>
              <a:ext cx="220332" cy="179857"/>
            </a:xfrm>
            <a:prstGeom prst="rect">
              <a:avLst/>
            </a:prstGeom>
          </p:spPr>
        </p:pic>
        <p:pic>
          <p:nvPicPr>
            <p:cNvPr id="382" name="object 38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542610" y="1642579"/>
              <a:ext cx="167271" cy="143903"/>
            </a:xfrm>
            <a:prstGeom prst="rect">
              <a:avLst/>
            </a:prstGeom>
          </p:spPr>
        </p:pic>
        <p:sp>
          <p:nvSpPr>
            <p:cNvPr id="383" name="object 383"/>
            <p:cNvSpPr/>
            <p:nvPr/>
          </p:nvSpPr>
          <p:spPr>
            <a:xfrm>
              <a:off x="5105336" y="1496567"/>
              <a:ext cx="976630" cy="1651000"/>
            </a:xfrm>
            <a:custGeom>
              <a:avLst/>
              <a:gdLst/>
              <a:ahLst/>
              <a:cxnLst/>
              <a:rect l="l" t="t" r="r" b="b"/>
              <a:pathLst>
                <a:path w="976629" h="1651000">
                  <a:moveTo>
                    <a:pt x="23368" y="1632407"/>
                  </a:moveTo>
                  <a:lnTo>
                    <a:pt x="17970" y="1626997"/>
                  </a:lnTo>
                  <a:lnTo>
                    <a:pt x="5410" y="1626997"/>
                  </a:lnTo>
                  <a:lnTo>
                    <a:pt x="0" y="1632407"/>
                  </a:lnTo>
                  <a:lnTo>
                    <a:pt x="0" y="1644980"/>
                  </a:lnTo>
                  <a:lnTo>
                    <a:pt x="5410" y="1650390"/>
                  </a:lnTo>
                  <a:lnTo>
                    <a:pt x="11684" y="1650390"/>
                  </a:lnTo>
                  <a:lnTo>
                    <a:pt x="17970" y="1650390"/>
                  </a:lnTo>
                  <a:lnTo>
                    <a:pt x="23368" y="1644980"/>
                  </a:lnTo>
                  <a:lnTo>
                    <a:pt x="23368" y="1632407"/>
                  </a:lnTo>
                  <a:close/>
                </a:path>
                <a:path w="976629" h="1651000">
                  <a:moveTo>
                    <a:pt x="80010" y="1335760"/>
                  </a:moveTo>
                  <a:lnTo>
                    <a:pt x="74599" y="1330375"/>
                  </a:lnTo>
                  <a:lnTo>
                    <a:pt x="62001" y="1330375"/>
                  </a:lnTo>
                  <a:lnTo>
                    <a:pt x="57518" y="1335760"/>
                  </a:lnTo>
                  <a:lnTo>
                    <a:pt x="57518" y="1348346"/>
                  </a:lnTo>
                  <a:lnTo>
                    <a:pt x="62001" y="1353731"/>
                  </a:lnTo>
                  <a:lnTo>
                    <a:pt x="68313" y="1353731"/>
                  </a:lnTo>
                  <a:lnTo>
                    <a:pt x="74599" y="1353731"/>
                  </a:lnTo>
                  <a:lnTo>
                    <a:pt x="80010" y="1348346"/>
                  </a:lnTo>
                  <a:lnTo>
                    <a:pt x="80010" y="1335760"/>
                  </a:lnTo>
                  <a:close/>
                </a:path>
                <a:path w="976629" h="1651000">
                  <a:moveTo>
                    <a:pt x="80010" y="880922"/>
                  </a:moveTo>
                  <a:lnTo>
                    <a:pt x="74599" y="875512"/>
                  </a:lnTo>
                  <a:lnTo>
                    <a:pt x="62001" y="875512"/>
                  </a:lnTo>
                  <a:lnTo>
                    <a:pt x="57518" y="880922"/>
                  </a:lnTo>
                  <a:lnTo>
                    <a:pt x="57518" y="893508"/>
                  </a:lnTo>
                  <a:lnTo>
                    <a:pt x="62001" y="898893"/>
                  </a:lnTo>
                  <a:lnTo>
                    <a:pt x="68313" y="898893"/>
                  </a:lnTo>
                  <a:lnTo>
                    <a:pt x="74599" y="898893"/>
                  </a:lnTo>
                  <a:lnTo>
                    <a:pt x="80010" y="893508"/>
                  </a:lnTo>
                  <a:lnTo>
                    <a:pt x="80010" y="880922"/>
                  </a:lnTo>
                  <a:close/>
                </a:path>
                <a:path w="976629" h="1651000">
                  <a:moveTo>
                    <a:pt x="80010" y="419760"/>
                  </a:moveTo>
                  <a:lnTo>
                    <a:pt x="74599" y="415264"/>
                  </a:lnTo>
                  <a:lnTo>
                    <a:pt x="62001" y="415264"/>
                  </a:lnTo>
                  <a:lnTo>
                    <a:pt x="57518" y="419760"/>
                  </a:lnTo>
                  <a:lnTo>
                    <a:pt x="57518" y="433260"/>
                  </a:lnTo>
                  <a:lnTo>
                    <a:pt x="62001" y="437743"/>
                  </a:lnTo>
                  <a:lnTo>
                    <a:pt x="68313" y="437743"/>
                  </a:lnTo>
                  <a:lnTo>
                    <a:pt x="74599" y="437743"/>
                  </a:lnTo>
                  <a:lnTo>
                    <a:pt x="80010" y="433260"/>
                  </a:lnTo>
                  <a:lnTo>
                    <a:pt x="80010" y="419760"/>
                  </a:lnTo>
                  <a:close/>
                </a:path>
                <a:path w="976629" h="1651000">
                  <a:moveTo>
                    <a:pt x="80010" y="4470"/>
                  </a:moveTo>
                  <a:lnTo>
                    <a:pt x="74599" y="0"/>
                  </a:lnTo>
                  <a:lnTo>
                    <a:pt x="62001" y="0"/>
                  </a:lnTo>
                  <a:lnTo>
                    <a:pt x="57518" y="4470"/>
                  </a:lnTo>
                  <a:lnTo>
                    <a:pt x="57518" y="17056"/>
                  </a:lnTo>
                  <a:lnTo>
                    <a:pt x="62001" y="22453"/>
                  </a:lnTo>
                  <a:lnTo>
                    <a:pt x="68313" y="22453"/>
                  </a:lnTo>
                  <a:lnTo>
                    <a:pt x="74599" y="22453"/>
                  </a:lnTo>
                  <a:lnTo>
                    <a:pt x="80010" y="17056"/>
                  </a:lnTo>
                  <a:lnTo>
                    <a:pt x="80010" y="4470"/>
                  </a:lnTo>
                  <a:close/>
                </a:path>
                <a:path w="976629" h="1651000">
                  <a:moveTo>
                    <a:pt x="919581" y="1335760"/>
                  </a:moveTo>
                  <a:lnTo>
                    <a:pt x="914184" y="1330375"/>
                  </a:lnTo>
                  <a:lnTo>
                    <a:pt x="901598" y="1330375"/>
                  </a:lnTo>
                  <a:lnTo>
                    <a:pt x="896188" y="1335760"/>
                  </a:lnTo>
                  <a:lnTo>
                    <a:pt x="896188" y="1348346"/>
                  </a:lnTo>
                  <a:lnTo>
                    <a:pt x="901598" y="1353731"/>
                  </a:lnTo>
                  <a:lnTo>
                    <a:pt x="907884" y="1353731"/>
                  </a:lnTo>
                  <a:lnTo>
                    <a:pt x="914184" y="1353731"/>
                  </a:lnTo>
                  <a:lnTo>
                    <a:pt x="919581" y="1348346"/>
                  </a:lnTo>
                  <a:lnTo>
                    <a:pt x="919581" y="1335760"/>
                  </a:lnTo>
                  <a:close/>
                </a:path>
                <a:path w="976629" h="1651000">
                  <a:moveTo>
                    <a:pt x="919581" y="880922"/>
                  </a:moveTo>
                  <a:lnTo>
                    <a:pt x="914184" y="875512"/>
                  </a:lnTo>
                  <a:lnTo>
                    <a:pt x="901598" y="875512"/>
                  </a:lnTo>
                  <a:lnTo>
                    <a:pt x="896188" y="880922"/>
                  </a:lnTo>
                  <a:lnTo>
                    <a:pt x="896188" y="893508"/>
                  </a:lnTo>
                  <a:lnTo>
                    <a:pt x="901598" y="898893"/>
                  </a:lnTo>
                  <a:lnTo>
                    <a:pt x="907884" y="898893"/>
                  </a:lnTo>
                  <a:lnTo>
                    <a:pt x="914184" y="898893"/>
                  </a:lnTo>
                  <a:lnTo>
                    <a:pt x="919581" y="893508"/>
                  </a:lnTo>
                  <a:lnTo>
                    <a:pt x="919581" y="880922"/>
                  </a:lnTo>
                  <a:close/>
                </a:path>
                <a:path w="976629" h="1651000">
                  <a:moveTo>
                    <a:pt x="919581" y="419760"/>
                  </a:moveTo>
                  <a:lnTo>
                    <a:pt x="914184" y="415264"/>
                  </a:lnTo>
                  <a:lnTo>
                    <a:pt x="901598" y="415264"/>
                  </a:lnTo>
                  <a:lnTo>
                    <a:pt x="896188" y="419760"/>
                  </a:lnTo>
                  <a:lnTo>
                    <a:pt x="896188" y="433260"/>
                  </a:lnTo>
                  <a:lnTo>
                    <a:pt x="901598" y="437743"/>
                  </a:lnTo>
                  <a:lnTo>
                    <a:pt x="907884" y="437743"/>
                  </a:lnTo>
                  <a:lnTo>
                    <a:pt x="914184" y="437743"/>
                  </a:lnTo>
                  <a:lnTo>
                    <a:pt x="919581" y="433260"/>
                  </a:lnTo>
                  <a:lnTo>
                    <a:pt x="919581" y="419760"/>
                  </a:lnTo>
                  <a:close/>
                </a:path>
                <a:path w="976629" h="1651000">
                  <a:moveTo>
                    <a:pt x="919581" y="4470"/>
                  </a:moveTo>
                  <a:lnTo>
                    <a:pt x="914184" y="0"/>
                  </a:lnTo>
                  <a:lnTo>
                    <a:pt x="901598" y="0"/>
                  </a:lnTo>
                  <a:lnTo>
                    <a:pt x="896188" y="4470"/>
                  </a:lnTo>
                  <a:lnTo>
                    <a:pt x="896188" y="17056"/>
                  </a:lnTo>
                  <a:lnTo>
                    <a:pt x="901598" y="22453"/>
                  </a:lnTo>
                  <a:lnTo>
                    <a:pt x="907884" y="22453"/>
                  </a:lnTo>
                  <a:lnTo>
                    <a:pt x="914184" y="22453"/>
                  </a:lnTo>
                  <a:lnTo>
                    <a:pt x="919581" y="17056"/>
                  </a:lnTo>
                  <a:lnTo>
                    <a:pt x="919581" y="4470"/>
                  </a:lnTo>
                  <a:close/>
                </a:path>
                <a:path w="976629" h="1651000">
                  <a:moveTo>
                    <a:pt x="976198" y="1632407"/>
                  </a:moveTo>
                  <a:lnTo>
                    <a:pt x="970826" y="1626997"/>
                  </a:lnTo>
                  <a:lnTo>
                    <a:pt x="958240" y="1626997"/>
                  </a:lnTo>
                  <a:lnTo>
                    <a:pt x="952817" y="1632407"/>
                  </a:lnTo>
                  <a:lnTo>
                    <a:pt x="952817" y="1644980"/>
                  </a:lnTo>
                  <a:lnTo>
                    <a:pt x="958240" y="1650390"/>
                  </a:lnTo>
                  <a:lnTo>
                    <a:pt x="964514" y="1650390"/>
                  </a:lnTo>
                  <a:lnTo>
                    <a:pt x="970826" y="1650390"/>
                  </a:lnTo>
                  <a:lnTo>
                    <a:pt x="976198" y="1644980"/>
                  </a:lnTo>
                  <a:lnTo>
                    <a:pt x="976198" y="16324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369585" y="1695208"/>
              <a:ext cx="146050" cy="50800"/>
            </a:xfrm>
            <a:custGeom>
              <a:avLst/>
              <a:gdLst/>
              <a:ahLst/>
              <a:cxnLst/>
              <a:rect l="l" t="t" r="r" b="b"/>
              <a:pathLst>
                <a:path w="146050" h="50800">
                  <a:moveTo>
                    <a:pt x="145630" y="0"/>
                  </a:moveTo>
                  <a:lnTo>
                    <a:pt x="0" y="0"/>
                  </a:lnTo>
                  <a:lnTo>
                    <a:pt x="0" y="50342"/>
                  </a:lnTo>
                  <a:lnTo>
                    <a:pt x="145630" y="50342"/>
                  </a:lnTo>
                  <a:lnTo>
                    <a:pt x="145630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369585" y="1695208"/>
              <a:ext cx="146050" cy="50800"/>
            </a:xfrm>
            <a:custGeom>
              <a:avLst/>
              <a:gdLst/>
              <a:ahLst/>
              <a:cxnLst/>
              <a:rect l="l" t="t" r="r" b="b"/>
              <a:pathLst>
                <a:path w="146050" h="50800">
                  <a:moveTo>
                    <a:pt x="145630" y="50342"/>
                  </a:moveTo>
                  <a:lnTo>
                    <a:pt x="145630" y="0"/>
                  </a:lnTo>
                  <a:lnTo>
                    <a:pt x="0" y="0"/>
                  </a:lnTo>
                  <a:lnTo>
                    <a:pt x="0" y="50342"/>
                  </a:lnTo>
                  <a:lnTo>
                    <a:pt x="145630" y="503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816346" y="2128494"/>
              <a:ext cx="146050" cy="50800"/>
            </a:xfrm>
            <a:custGeom>
              <a:avLst/>
              <a:gdLst/>
              <a:ahLst/>
              <a:cxnLst/>
              <a:rect l="l" t="t" r="r" b="b"/>
              <a:pathLst>
                <a:path w="146050" h="50800">
                  <a:moveTo>
                    <a:pt x="145630" y="0"/>
                  </a:moveTo>
                  <a:lnTo>
                    <a:pt x="0" y="0"/>
                  </a:lnTo>
                  <a:lnTo>
                    <a:pt x="0" y="50317"/>
                  </a:lnTo>
                  <a:lnTo>
                    <a:pt x="145630" y="50317"/>
                  </a:lnTo>
                  <a:lnTo>
                    <a:pt x="145630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816346" y="2128494"/>
              <a:ext cx="146050" cy="50800"/>
            </a:xfrm>
            <a:custGeom>
              <a:avLst/>
              <a:gdLst/>
              <a:ahLst/>
              <a:cxnLst/>
              <a:rect l="l" t="t" r="r" b="b"/>
              <a:pathLst>
                <a:path w="146050" h="50800">
                  <a:moveTo>
                    <a:pt x="145630" y="50317"/>
                  </a:moveTo>
                  <a:lnTo>
                    <a:pt x="145630" y="0"/>
                  </a:lnTo>
                  <a:lnTo>
                    <a:pt x="0" y="0"/>
                  </a:lnTo>
                  <a:lnTo>
                    <a:pt x="0" y="50317"/>
                  </a:lnTo>
                  <a:lnTo>
                    <a:pt x="145630" y="503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817552" y="2566479"/>
              <a:ext cx="146050" cy="50800"/>
            </a:xfrm>
            <a:custGeom>
              <a:avLst/>
              <a:gdLst/>
              <a:ahLst/>
              <a:cxnLst/>
              <a:rect l="l" t="t" r="r" b="b"/>
              <a:pathLst>
                <a:path w="146050" h="50800">
                  <a:moveTo>
                    <a:pt x="145630" y="0"/>
                  </a:moveTo>
                  <a:lnTo>
                    <a:pt x="0" y="0"/>
                  </a:lnTo>
                  <a:lnTo>
                    <a:pt x="0" y="50330"/>
                  </a:lnTo>
                  <a:lnTo>
                    <a:pt x="145630" y="50330"/>
                  </a:lnTo>
                  <a:lnTo>
                    <a:pt x="145630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759490" y="1898345"/>
              <a:ext cx="1203960" cy="1264285"/>
            </a:xfrm>
            <a:custGeom>
              <a:avLst/>
              <a:gdLst/>
              <a:ahLst/>
              <a:cxnLst/>
              <a:rect l="l" t="t" r="r" b="b"/>
              <a:pathLst>
                <a:path w="1203960" h="1264285">
                  <a:moveTo>
                    <a:pt x="1203693" y="718464"/>
                  </a:moveTo>
                  <a:lnTo>
                    <a:pt x="1203693" y="668134"/>
                  </a:lnTo>
                  <a:lnTo>
                    <a:pt x="1058062" y="668134"/>
                  </a:lnTo>
                  <a:lnTo>
                    <a:pt x="1058062" y="718464"/>
                  </a:lnTo>
                  <a:lnTo>
                    <a:pt x="1203693" y="718464"/>
                  </a:lnTo>
                  <a:close/>
                </a:path>
                <a:path w="1203960" h="1264285">
                  <a:moveTo>
                    <a:pt x="392887" y="39420"/>
                  </a:moveTo>
                  <a:lnTo>
                    <a:pt x="197840" y="39420"/>
                  </a:lnTo>
                  <a:lnTo>
                    <a:pt x="197840" y="458317"/>
                  </a:lnTo>
                  <a:lnTo>
                    <a:pt x="392887" y="458317"/>
                  </a:lnTo>
                </a:path>
                <a:path w="1203960" h="1264285">
                  <a:moveTo>
                    <a:pt x="391680" y="498906"/>
                  </a:moveTo>
                  <a:lnTo>
                    <a:pt x="196621" y="498906"/>
                  </a:lnTo>
                  <a:lnTo>
                    <a:pt x="196621" y="916901"/>
                  </a:lnTo>
                  <a:lnTo>
                    <a:pt x="391680" y="916901"/>
                  </a:lnTo>
                </a:path>
                <a:path w="1203960" h="1264285">
                  <a:moveTo>
                    <a:pt x="197840" y="42202"/>
                  </a:moveTo>
                  <a:lnTo>
                    <a:pt x="181343" y="0"/>
                  </a:lnTo>
                  <a:lnTo>
                    <a:pt x="393496" y="0"/>
                  </a:lnTo>
                </a:path>
                <a:path w="1203960" h="1264285">
                  <a:moveTo>
                    <a:pt x="181343" y="0"/>
                  </a:moveTo>
                  <a:lnTo>
                    <a:pt x="181343" y="405434"/>
                  </a:lnTo>
                  <a:lnTo>
                    <a:pt x="196621" y="458457"/>
                  </a:lnTo>
                </a:path>
                <a:path w="1203960" h="1264285">
                  <a:moveTo>
                    <a:pt x="187807" y="17081"/>
                  </a:moveTo>
                  <a:lnTo>
                    <a:pt x="392747" y="17081"/>
                  </a:lnTo>
                </a:path>
                <a:path w="1203960" h="1264285">
                  <a:moveTo>
                    <a:pt x="391680" y="468337"/>
                  </a:moveTo>
                  <a:lnTo>
                    <a:pt x="189420" y="468337"/>
                  </a:lnTo>
                  <a:lnTo>
                    <a:pt x="189420" y="866559"/>
                  </a:lnTo>
                  <a:lnTo>
                    <a:pt x="196621" y="916901"/>
                  </a:lnTo>
                </a:path>
                <a:path w="1203960" h="1264285">
                  <a:moveTo>
                    <a:pt x="196621" y="498906"/>
                  </a:moveTo>
                  <a:lnTo>
                    <a:pt x="189420" y="468337"/>
                  </a:lnTo>
                </a:path>
                <a:path w="1203960" h="1264285">
                  <a:moveTo>
                    <a:pt x="0" y="1263878"/>
                  </a:moveTo>
                  <a:lnTo>
                    <a:pt x="324256" y="12638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795215" y="1420138"/>
              <a:ext cx="13970" cy="1709420"/>
            </a:xfrm>
            <a:custGeom>
              <a:avLst/>
              <a:gdLst/>
              <a:ahLst/>
              <a:cxnLst/>
              <a:rect l="l" t="t" r="r" b="b"/>
              <a:pathLst>
                <a:path w="13970" h="1709420">
                  <a:moveTo>
                    <a:pt x="13462" y="1697139"/>
                  </a:moveTo>
                  <a:lnTo>
                    <a:pt x="10795" y="1694446"/>
                  </a:lnTo>
                  <a:lnTo>
                    <a:pt x="2692" y="1694446"/>
                  </a:lnTo>
                  <a:lnTo>
                    <a:pt x="0" y="1697139"/>
                  </a:lnTo>
                  <a:lnTo>
                    <a:pt x="0" y="1705241"/>
                  </a:lnTo>
                  <a:lnTo>
                    <a:pt x="2692" y="1708835"/>
                  </a:lnTo>
                  <a:lnTo>
                    <a:pt x="6273" y="1708835"/>
                  </a:lnTo>
                  <a:lnTo>
                    <a:pt x="10795" y="1708835"/>
                  </a:lnTo>
                  <a:lnTo>
                    <a:pt x="13462" y="1705241"/>
                  </a:lnTo>
                  <a:lnTo>
                    <a:pt x="13462" y="1697139"/>
                  </a:lnTo>
                  <a:close/>
                </a:path>
                <a:path w="13970" h="1709420">
                  <a:moveTo>
                    <a:pt x="13462" y="1638731"/>
                  </a:moveTo>
                  <a:lnTo>
                    <a:pt x="10795" y="1636026"/>
                  </a:lnTo>
                  <a:lnTo>
                    <a:pt x="2692" y="1636026"/>
                  </a:lnTo>
                  <a:lnTo>
                    <a:pt x="0" y="1638731"/>
                  </a:lnTo>
                  <a:lnTo>
                    <a:pt x="0" y="1646796"/>
                  </a:lnTo>
                  <a:lnTo>
                    <a:pt x="2692" y="1650415"/>
                  </a:lnTo>
                  <a:lnTo>
                    <a:pt x="6273" y="1650415"/>
                  </a:lnTo>
                  <a:lnTo>
                    <a:pt x="10795" y="1650415"/>
                  </a:lnTo>
                  <a:lnTo>
                    <a:pt x="13462" y="1646796"/>
                  </a:lnTo>
                  <a:lnTo>
                    <a:pt x="13462" y="1638731"/>
                  </a:lnTo>
                  <a:close/>
                </a:path>
                <a:path w="13970" h="1709420">
                  <a:moveTo>
                    <a:pt x="13462" y="1580286"/>
                  </a:moveTo>
                  <a:lnTo>
                    <a:pt x="10795" y="1577594"/>
                  </a:lnTo>
                  <a:lnTo>
                    <a:pt x="2692" y="1577594"/>
                  </a:lnTo>
                  <a:lnTo>
                    <a:pt x="0" y="1580286"/>
                  </a:lnTo>
                  <a:lnTo>
                    <a:pt x="0" y="1588376"/>
                  </a:lnTo>
                  <a:lnTo>
                    <a:pt x="2692" y="1591970"/>
                  </a:lnTo>
                  <a:lnTo>
                    <a:pt x="6273" y="1591970"/>
                  </a:lnTo>
                  <a:lnTo>
                    <a:pt x="10795" y="1591970"/>
                  </a:lnTo>
                  <a:lnTo>
                    <a:pt x="13462" y="1588376"/>
                  </a:lnTo>
                  <a:lnTo>
                    <a:pt x="13462" y="1580286"/>
                  </a:lnTo>
                  <a:close/>
                </a:path>
                <a:path w="13970" h="1709420">
                  <a:moveTo>
                    <a:pt x="13462" y="1521853"/>
                  </a:moveTo>
                  <a:lnTo>
                    <a:pt x="10795" y="1519161"/>
                  </a:lnTo>
                  <a:lnTo>
                    <a:pt x="2692" y="1519161"/>
                  </a:lnTo>
                  <a:lnTo>
                    <a:pt x="0" y="1521853"/>
                  </a:lnTo>
                  <a:lnTo>
                    <a:pt x="0" y="1529943"/>
                  </a:lnTo>
                  <a:lnTo>
                    <a:pt x="2692" y="1533550"/>
                  </a:lnTo>
                  <a:lnTo>
                    <a:pt x="6273" y="1533550"/>
                  </a:lnTo>
                  <a:lnTo>
                    <a:pt x="10795" y="1533550"/>
                  </a:lnTo>
                  <a:lnTo>
                    <a:pt x="13462" y="1529943"/>
                  </a:lnTo>
                  <a:lnTo>
                    <a:pt x="13462" y="1521853"/>
                  </a:lnTo>
                  <a:close/>
                </a:path>
                <a:path w="13970" h="1709420">
                  <a:moveTo>
                    <a:pt x="13462" y="1463421"/>
                  </a:moveTo>
                  <a:lnTo>
                    <a:pt x="10795" y="1460741"/>
                  </a:lnTo>
                  <a:lnTo>
                    <a:pt x="2692" y="1460741"/>
                  </a:lnTo>
                  <a:lnTo>
                    <a:pt x="0" y="1463421"/>
                  </a:lnTo>
                  <a:lnTo>
                    <a:pt x="0" y="1471510"/>
                  </a:lnTo>
                  <a:lnTo>
                    <a:pt x="2692" y="1475130"/>
                  </a:lnTo>
                  <a:lnTo>
                    <a:pt x="6273" y="1475130"/>
                  </a:lnTo>
                  <a:lnTo>
                    <a:pt x="10795" y="1475130"/>
                  </a:lnTo>
                  <a:lnTo>
                    <a:pt x="13462" y="1471510"/>
                  </a:lnTo>
                  <a:lnTo>
                    <a:pt x="13462" y="1463421"/>
                  </a:lnTo>
                  <a:close/>
                </a:path>
                <a:path w="13970" h="1709420">
                  <a:moveTo>
                    <a:pt x="13462" y="1405001"/>
                  </a:moveTo>
                  <a:lnTo>
                    <a:pt x="10795" y="1402295"/>
                  </a:lnTo>
                  <a:lnTo>
                    <a:pt x="2692" y="1402295"/>
                  </a:lnTo>
                  <a:lnTo>
                    <a:pt x="0" y="1405001"/>
                  </a:lnTo>
                  <a:lnTo>
                    <a:pt x="0" y="1413078"/>
                  </a:lnTo>
                  <a:lnTo>
                    <a:pt x="2692" y="1416685"/>
                  </a:lnTo>
                  <a:lnTo>
                    <a:pt x="6273" y="1416685"/>
                  </a:lnTo>
                  <a:lnTo>
                    <a:pt x="10795" y="1416685"/>
                  </a:lnTo>
                  <a:lnTo>
                    <a:pt x="13462" y="1413078"/>
                  </a:lnTo>
                  <a:lnTo>
                    <a:pt x="13462" y="1405001"/>
                  </a:lnTo>
                  <a:close/>
                </a:path>
                <a:path w="13970" h="1709420">
                  <a:moveTo>
                    <a:pt x="13462" y="1346568"/>
                  </a:moveTo>
                  <a:lnTo>
                    <a:pt x="10795" y="1343875"/>
                  </a:lnTo>
                  <a:lnTo>
                    <a:pt x="2692" y="1343875"/>
                  </a:lnTo>
                  <a:lnTo>
                    <a:pt x="0" y="1346568"/>
                  </a:lnTo>
                  <a:lnTo>
                    <a:pt x="0" y="1354658"/>
                  </a:lnTo>
                  <a:lnTo>
                    <a:pt x="2692" y="1358265"/>
                  </a:lnTo>
                  <a:lnTo>
                    <a:pt x="6273" y="1358265"/>
                  </a:lnTo>
                  <a:lnTo>
                    <a:pt x="10795" y="1358265"/>
                  </a:lnTo>
                  <a:lnTo>
                    <a:pt x="13462" y="1354658"/>
                  </a:lnTo>
                  <a:lnTo>
                    <a:pt x="13462" y="1346568"/>
                  </a:lnTo>
                  <a:close/>
                </a:path>
                <a:path w="13970" h="1709420">
                  <a:moveTo>
                    <a:pt x="13462" y="1288135"/>
                  </a:moveTo>
                  <a:lnTo>
                    <a:pt x="10795" y="1285430"/>
                  </a:lnTo>
                  <a:lnTo>
                    <a:pt x="2692" y="1285430"/>
                  </a:lnTo>
                  <a:lnTo>
                    <a:pt x="0" y="1288135"/>
                  </a:lnTo>
                  <a:lnTo>
                    <a:pt x="0" y="1296225"/>
                  </a:lnTo>
                  <a:lnTo>
                    <a:pt x="2692" y="1299845"/>
                  </a:lnTo>
                  <a:lnTo>
                    <a:pt x="6273" y="1299845"/>
                  </a:lnTo>
                  <a:lnTo>
                    <a:pt x="10795" y="1299845"/>
                  </a:lnTo>
                  <a:lnTo>
                    <a:pt x="13462" y="1296225"/>
                  </a:lnTo>
                  <a:lnTo>
                    <a:pt x="13462" y="1288135"/>
                  </a:lnTo>
                  <a:close/>
                </a:path>
                <a:path w="13970" h="1709420">
                  <a:moveTo>
                    <a:pt x="13462" y="1230604"/>
                  </a:moveTo>
                  <a:lnTo>
                    <a:pt x="10795" y="1227010"/>
                  </a:lnTo>
                  <a:lnTo>
                    <a:pt x="2692" y="1227010"/>
                  </a:lnTo>
                  <a:lnTo>
                    <a:pt x="0" y="1230604"/>
                  </a:lnTo>
                  <a:lnTo>
                    <a:pt x="0" y="1237792"/>
                  </a:lnTo>
                  <a:lnTo>
                    <a:pt x="2692" y="1241399"/>
                  </a:lnTo>
                  <a:lnTo>
                    <a:pt x="6273" y="1241399"/>
                  </a:lnTo>
                  <a:lnTo>
                    <a:pt x="10795" y="1241399"/>
                  </a:lnTo>
                  <a:lnTo>
                    <a:pt x="13462" y="1237792"/>
                  </a:lnTo>
                  <a:lnTo>
                    <a:pt x="13462" y="1230604"/>
                  </a:lnTo>
                  <a:close/>
                </a:path>
                <a:path w="13970" h="1709420">
                  <a:moveTo>
                    <a:pt x="13462" y="1172184"/>
                  </a:moveTo>
                  <a:lnTo>
                    <a:pt x="10795" y="1168590"/>
                  </a:lnTo>
                  <a:lnTo>
                    <a:pt x="2692" y="1168590"/>
                  </a:lnTo>
                  <a:lnTo>
                    <a:pt x="0" y="1172184"/>
                  </a:lnTo>
                  <a:lnTo>
                    <a:pt x="0" y="1179372"/>
                  </a:lnTo>
                  <a:lnTo>
                    <a:pt x="2692" y="1182979"/>
                  </a:lnTo>
                  <a:lnTo>
                    <a:pt x="6273" y="1182979"/>
                  </a:lnTo>
                  <a:lnTo>
                    <a:pt x="10795" y="1182979"/>
                  </a:lnTo>
                  <a:lnTo>
                    <a:pt x="13462" y="1179372"/>
                  </a:lnTo>
                  <a:lnTo>
                    <a:pt x="13462" y="1172184"/>
                  </a:lnTo>
                  <a:close/>
                </a:path>
                <a:path w="13970" h="1709420">
                  <a:moveTo>
                    <a:pt x="13462" y="1113764"/>
                  </a:moveTo>
                  <a:lnTo>
                    <a:pt x="10795" y="1110145"/>
                  </a:lnTo>
                  <a:lnTo>
                    <a:pt x="2692" y="1110145"/>
                  </a:lnTo>
                  <a:lnTo>
                    <a:pt x="0" y="1113764"/>
                  </a:lnTo>
                  <a:lnTo>
                    <a:pt x="0" y="1120952"/>
                  </a:lnTo>
                  <a:lnTo>
                    <a:pt x="2692" y="1124534"/>
                  </a:lnTo>
                  <a:lnTo>
                    <a:pt x="6273" y="1124534"/>
                  </a:lnTo>
                  <a:lnTo>
                    <a:pt x="10795" y="1124534"/>
                  </a:lnTo>
                  <a:lnTo>
                    <a:pt x="13462" y="1120952"/>
                  </a:lnTo>
                  <a:lnTo>
                    <a:pt x="13462" y="1113764"/>
                  </a:lnTo>
                  <a:close/>
                </a:path>
                <a:path w="13970" h="1709420">
                  <a:moveTo>
                    <a:pt x="13462" y="1055319"/>
                  </a:moveTo>
                  <a:lnTo>
                    <a:pt x="10795" y="1051725"/>
                  </a:lnTo>
                  <a:lnTo>
                    <a:pt x="2692" y="1051725"/>
                  </a:lnTo>
                  <a:lnTo>
                    <a:pt x="0" y="1055319"/>
                  </a:lnTo>
                  <a:lnTo>
                    <a:pt x="0" y="1062520"/>
                  </a:lnTo>
                  <a:lnTo>
                    <a:pt x="2692" y="1066126"/>
                  </a:lnTo>
                  <a:lnTo>
                    <a:pt x="6273" y="1066126"/>
                  </a:lnTo>
                  <a:lnTo>
                    <a:pt x="10795" y="1066126"/>
                  </a:lnTo>
                  <a:lnTo>
                    <a:pt x="13462" y="1062520"/>
                  </a:lnTo>
                  <a:lnTo>
                    <a:pt x="13462" y="1055319"/>
                  </a:lnTo>
                  <a:close/>
                </a:path>
                <a:path w="13970" h="1709420">
                  <a:moveTo>
                    <a:pt x="13462" y="996886"/>
                  </a:moveTo>
                  <a:lnTo>
                    <a:pt x="10795" y="993305"/>
                  </a:lnTo>
                  <a:lnTo>
                    <a:pt x="2692" y="993305"/>
                  </a:lnTo>
                  <a:lnTo>
                    <a:pt x="0" y="996886"/>
                  </a:lnTo>
                  <a:lnTo>
                    <a:pt x="0" y="1004087"/>
                  </a:lnTo>
                  <a:lnTo>
                    <a:pt x="2692" y="1007681"/>
                  </a:lnTo>
                  <a:lnTo>
                    <a:pt x="6273" y="1007681"/>
                  </a:lnTo>
                  <a:lnTo>
                    <a:pt x="10795" y="1007681"/>
                  </a:lnTo>
                  <a:lnTo>
                    <a:pt x="13462" y="1004087"/>
                  </a:lnTo>
                  <a:lnTo>
                    <a:pt x="13462" y="996886"/>
                  </a:lnTo>
                  <a:close/>
                </a:path>
                <a:path w="13970" h="1709420">
                  <a:moveTo>
                    <a:pt x="13462" y="938453"/>
                  </a:moveTo>
                  <a:lnTo>
                    <a:pt x="10795" y="934872"/>
                  </a:lnTo>
                  <a:lnTo>
                    <a:pt x="2692" y="934872"/>
                  </a:lnTo>
                  <a:lnTo>
                    <a:pt x="0" y="938453"/>
                  </a:lnTo>
                  <a:lnTo>
                    <a:pt x="0" y="945654"/>
                  </a:lnTo>
                  <a:lnTo>
                    <a:pt x="2692" y="949248"/>
                  </a:lnTo>
                  <a:lnTo>
                    <a:pt x="6273" y="949248"/>
                  </a:lnTo>
                  <a:lnTo>
                    <a:pt x="10795" y="949248"/>
                  </a:lnTo>
                  <a:lnTo>
                    <a:pt x="13462" y="945654"/>
                  </a:lnTo>
                  <a:lnTo>
                    <a:pt x="13462" y="938453"/>
                  </a:lnTo>
                  <a:close/>
                </a:path>
                <a:path w="13970" h="1709420">
                  <a:moveTo>
                    <a:pt x="13462" y="880033"/>
                  </a:moveTo>
                  <a:lnTo>
                    <a:pt x="10795" y="876439"/>
                  </a:lnTo>
                  <a:lnTo>
                    <a:pt x="2692" y="876439"/>
                  </a:lnTo>
                  <a:lnTo>
                    <a:pt x="0" y="880033"/>
                  </a:lnTo>
                  <a:lnTo>
                    <a:pt x="0" y="887209"/>
                  </a:lnTo>
                  <a:lnTo>
                    <a:pt x="2692" y="890816"/>
                  </a:lnTo>
                  <a:lnTo>
                    <a:pt x="6273" y="890816"/>
                  </a:lnTo>
                  <a:lnTo>
                    <a:pt x="10795" y="890816"/>
                  </a:lnTo>
                  <a:lnTo>
                    <a:pt x="13462" y="887209"/>
                  </a:lnTo>
                  <a:lnTo>
                    <a:pt x="13462" y="880033"/>
                  </a:lnTo>
                  <a:close/>
                </a:path>
                <a:path w="13970" h="1709420">
                  <a:moveTo>
                    <a:pt x="13462" y="821613"/>
                  </a:moveTo>
                  <a:lnTo>
                    <a:pt x="10795" y="818007"/>
                  </a:lnTo>
                  <a:lnTo>
                    <a:pt x="2692" y="818007"/>
                  </a:lnTo>
                  <a:lnTo>
                    <a:pt x="0" y="821613"/>
                  </a:lnTo>
                  <a:lnTo>
                    <a:pt x="0" y="828802"/>
                  </a:lnTo>
                  <a:lnTo>
                    <a:pt x="2692" y="832383"/>
                  </a:lnTo>
                  <a:lnTo>
                    <a:pt x="6273" y="832383"/>
                  </a:lnTo>
                  <a:lnTo>
                    <a:pt x="10795" y="832383"/>
                  </a:lnTo>
                  <a:lnTo>
                    <a:pt x="13462" y="828802"/>
                  </a:lnTo>
                  <a:lnTo>
                    <a:pt x="13462" y="821613"/>
                  </a:lnTo>
                  <a:close/>
                </a:path>
                <a:path w="13970" h="1709420">
                  <a:moveTo>
                    <a:pt x="13462" y="763193"/>
                  </a:moveTo>
                  <a:lnTo>
                    <a:pt x="10795" y="759587"/>
                  </a:lnTo>
                  <a:lnTo>
                    <a:pt x="2692" y="759587"/>
                  </a:lnTo>
                  <a:lnTo>
                    <a:pt x="0" y="763193"/>
                  </a:lnTo>
                  <a:lnTo>
                    <a:pt x="0" y="770356"/>
                  </a:lnTo>
                  <a:lnTo>
                    <a:pt x="2692" y="773950"/>
                  </a:lnTo>
                  <a:lnTo>
                    <a:pt x="6273" y="773950"/>
                  </a:lnTo>
                  <a:lnTo>
                    <a:pt x="10795" y="773950"/>
                  </a:lnTo>
                  <a:lnTo>
                    <a:pt x="13462" y="770356"/>
                  </a:lnTo>
                  <a:lnTo>
                    <a:pt x="13462" y="763193"/>
                  </a:lnTo>
                  <a:close/>
                </a:path>
                <a:path w="13970" h="1709420">
                  <a:moveTo>
                    <a:pt x="13462" y="704748"/>
                  </a:moveTo>
                  <a:lnTo>
                    <a:pt x="10795" y="701154"/>
                  </a:lnTo>
                  <a:lnTo>
                    <a:pt x="2692" y="701154"/>
                  </a:lnTo>
                  <a:lnTo>
                    <a:pt x="0" y="704748"/>
                  </a:lnTo>
                  <a:lnTo>
                    <a:pt x="0" y="711949"/>
                  </a:lnTo>
                  <a:lnTo>
                    <a:pt x="2692" y="715530"/>
                  </a:lnTo>
                  <a:lnTo>
                    <a:pt x="6273" y="715530"/>
                  </a:lnTo>
                  <a:lnTo>
                    <a:pt x="10795" y="715530"/>
                  </a:lnTo>
                  <a:lnTo>
                    <a:pt x="13462" y="711949"/>
                  </a:lnTo>
                  <a:lnTo>
                    <a:pt x="13462" y="704748"/>
                  </a:lnTo>
                  <a:close/>
                </a:path>
                <a:path w="13970" h="1709420">
                  <a:moveTo>
                    <a:pt x="13462" y="646315"/>
                  </a:moveTo>
                  <a:lnTo>
                    <a:pt x="10795" y="642721"/>
                  </a:lnTo>
                  <a:lnTo>
                    <a:pt x="2692" y="642721"/>
                  </a:lnTo>
                  <a:lnTo>
                    <a:pt x="0" y="646315"/>
                  </a:lnTo>
                  <a:lnTo>
                    <a:pt x="0" y="653516"/>
                  </a:lnTo>
                  <a:lnTo>
                    <a:pt x="2692" y="657110"/>
                  </a:lnTo>
                  <a:lnTo>
                    <a:pt x="6273" y="657110"/>
                  </a:lnTo>
                  <a:lnTo>
                    <a:pt x="10795" y="657110"/>
                  </a:lnTo>
                  <a:lnTo>
                    <a:pt x="13462" y="653516"/>
                  </a:lnTo>
                  <a:lnTo>
                    <a:pt x="13462" y="646315"/>
                  </a:lnTo>
                  <a:close/>
                </a:path>
                <a:path w="13970" h="1709420">
                  <a:moveTo>
                    <a:pt x="13462" y="587883"/>
                  </a:moveTo>
                  <a:lnTo>
                    <a:pt x="10795" y="584288"/>
                  </a:lnTo>
                  <a:lnTo>
                    <a:pt x="2692" y="584288"/>
                  </a:lnTo>
                  <a:lnTo>
                    <a:pt x="0" y="587883"/>
                  </a:lnTo>
                  <a:lnTo>
                    <a:pt x="0" y="595071"/>
                  </a:lnTo>
                  <a:lnTo>
                    <a:pt x="2692" y="598678"/>
                  </a:lnTo>
                  <a:lnTo>
                    <a:pt x="6273" y="598678"/>
                  </a:lnTo>
                  <a:lnTo>
                    <a:pt x="10795" y="598678"/>
                  </a:lnTo>
                  <a:lnTo>
                    <a:pt x="13462" y="595071"/>
                  </a:lnTo>
                  <a:lnTo>
                    <a:pt x="13462" y="587883"/>
                  </a:lnTo>
                  <a:close/>
                </a:path>
                <a:path w="13970" h="1709420">
                  <a:moveTo>
                    <a:pt x="13462" y="529450"/>
                  </a:moveTo>
                  <a:lnTo>
                    <a:pt x="10795" y="525843"/>
                  </a:lnTo>
                  <a:lnTo>
                    <a:pt x="2692" y="525843"/>
                  </a:lnTo>
                  <a:lnTo>
                    <a:pt x="0" y="529450"/>
                  </a:lnTo>
                  <a:lnTo>
                    <a:pt x="0" y="536651"/>
                  </a:lnTo>
                  <a:lnTo>
                    <a:pt x="2692" y="540245"/>
                  </a:lnTo>
                  <a:lnTo>
                    <a:pt x="6273" y="540245"/>
                  </a:lnTo>
                  <a:lnTo>
                    <a:pt x="10795" y="540245"/>
                  </a:lnTo>
                  <a:lnTo>
                    <a:pt x="13462" y="536651"/>
                  </a:lnTo>
                  <a:lnTo>
                    <a:pt x="13462" y="529450"/>
                  </a:lnTo>
                  <a:close/>
                </a:path>
                <a:path w="13970" h="1709420">
                  <a:moveTo>
                    <a:pt x="13462" y="471030"/>
                  </a:moveTo>
                  <a:lnTo>
                    <a:pt x="10795" y="467448"/>
                  </a:lnTo>
                  <a:lnTo>
                    <a:pt x="2692" y="467448"/>
                  </a:lnTo>
                  <a:lnTo>
                    <a:pt x="0" y="471030"/>
                  </a:lnTo>
                  <a:lnTo>
                    <a:pt x="0" y="478205"/>
                  </a:lnTo>
                  <a:lnTo>
                    <a:pt x="2692" y="481812"/>
                  </a:lnTo>
                  <a:lnTo>
                    <a:pt x="6273" y="481812"/>
                  </a:lnTo>
                  <a:lnTo>
                    <a:pt x="10795" y="481812"/>
                  </a:lnTo>
                  <a:lnTo>
                    <a:pt x="13462" y="478205"/>
                  </a:lnTo>
                  <a:lnTo>
                    <a:pt x="13462" y="471030"/>
                  </a:lnTo>
                  <a:close/>
                </a:path>
                <a:path w="13970" h="1709420">
                  <a:moveTo>
                    <a:pt x="13462" y="412597"/>
                  </a:moveTo>
                  <a:lnTo>
                    <a:pt x="10795" y="409003"/>
                  </a:lnTo>
                  <a:lnTo>
                    <a:pt x="2692" y="409003"/>
                  </a:lnTo>
                  <a:lnTo>
                    <a:pt x="0" y="412597"/>
                  </a:lnTo>
                  <a:lnTo>
                    <a:pt x="0" y="419785"/>
                  </a:lnTo>
                  <a:lnTo>
                    <a:pt x="2692" y="423392"/>
                  </a:lnTo>
                  <a:lnTo>
                    <a:pt x="6273" y="423392"/>
                  </a:lnTo>
                  <a:lnTo>
                    <a:pt x="10795" y="423392"/>
                  </a:lnTo>
                  <a:lnTo>
                    <a:pt x="13462" y="419785"/>
                  </a:lnTo>
                  <a:lnTo>
                    <a:pt x="13462" y="412597"/>
                  </a:lnTo>
                  <a:close/>
                </a:path>
                <a:path w="13970" h="1709420">
                  <a:moveTo>
                    <a:pt x="13462" y="354177"/>
                  </a:moveTo>
                  <a:lnTo>
                    <a:pt x="10795" y="350583"/>
                  </a:lnTo>
                  <a:lnTo>
                    <a:pt x="2692" y="350583"/>
                  </a:lnTo>
                  <a:lnTo>
                    <a:pt x="0" y="354177"/>
                  </a:lnTo>
                  <a:lnTo>
                    <a:pt x="0" y="361365"/>
                  </a:lnTo>
                  <a:lnTo>
                    <a:pt x="2692" y="364947"/>
                  </a:lnTo>
                  <a:lnTo>
                    <a:pt x="6273" y="364947"/>
                  </a:lnTo>
                  <a:lnTo>
                    <a:pt x="10795" y="364947"/>
                  </a:lnTo>
                  <a:lnTo>
                    <a:pt x="13462" y="361365"/>
                  </a:lnTo>
                  <a:lnTo>
                    <a:pt x="13462" y="354177"/>
                  </a:lnTo>
                  <a:close/>
                </a:path>
                <a:path w="13970" h="1709420">
                  <a:moveTo>
                    <a:pt x="13462" y="295744"/>
                  </a:moveTo>
                  <a:lnTo>
                    <a:pt x="10795" y="292163"/>
                  </a:lnTo>
                  <a:lnTo>
                    <a:pt x="2692" y="292163"/>
                  </a:lnTo>
                  <a:lnTo>
                    <a:pt x="0" y="295744"/>
                  </a:lnTo>
                  <a:lnTo>
                    <a:pt x="0" y="303822"/>
                  </a:lnTo>
                  <a:lnTo>
                    <a:pt x="2692" y="306539"/>
                  </a:lnTo>
                  <a:lnTo>
                    <a:pt x="6273" y="306539"/>
                  </a:lnTo>
                  <a:lnTo>
                    <a:pt x="10795" y="306539"/>
                  </a:lnTo>
                  <a:lnTo>
                    <a:pt x="13462" y="303822"/>
                  </a:lnTo>
                  <a:lnTo>
                    <a:pt x="13462" y="295744"/>
                  </a:lnTo>
                  <a:close/>
                </a:path>
                <a:path w="13970" h="1709420">
                  <a:moveTo>
                    <a:pt x="13462" y="237299"/>
                  </a:moveTo>
                  <a:lnTo>
                    <a:pt x="10795" y="233705"/>
                  </a:lnTo>
                  <a:lnTo>
                    <a:pt x="2692" y="233705"/>
                  </a:lnTo>
                  <a:lnTo>
                    <a:pt x="0" y="237299"/>
                  </a:lnTo>
                  <a:lnTo>
                    <a:pt x="0" y="245389"/>
                  </a:lnTo>
                  <a:lnTo>
                    <a:pt x="2692" y="248094"/>
                  </a:lnTo>
                  <a:lnTo>
                    <a:pt x="6273" y="248094"/>
                  </a:lnTo>
                  <a:lnTo>
                    <a:pt x="10795" y="248094"/>
                  </a:lnTo>
                  <a:lnTo>
                    <a:pt x="13462" y="245389"/>
                  </a:lnTo>
                  <a:lnTo>
                    <a:pt x="13462" y="237299"/>
                  </a:lnTo>
                  <a:close/>
                </a:path>
                <a:path w="13970" h="1709420">
                  <a:moveTo>
                    <a:pt x="13462" y="178892"/>
                  </a:moveTo>
                  <a:lnTo>
                    <a:pt x="10795" y="175285"/>
                  </a:lnTo>
                  <a:lnTo>
                    <a:pt x="2692" y="175285"/>
                  </a:lnTo>
                  <a:lnTo>
                    <a:pt x="0" y="178892"/>
                  </a:lnTo>
                  <a:lnTo>
                    <a:pt x="0" y="186969"/>
                  </a:lnTo>
                  <a:lnTo>
                    <a:pt x="2692" y="189674"/>
                  </a:lnTo>
                  <a:lnTo>
                    <a:pt x="6273" y="189674"/>
                  </a:lnTo>
                  <a:lnTo>
                    <a:pt x="10795" y="189674"/>
                  </a:lnTo>
                  <a:lnTo>
                    <a:pt x="13462" y="186969"/>
                  </a:lnTo>
                  <a:lnTo>
                    <a:pt x="13462" y="178892"/>
                  </a:lnTo>
                  <a:close/>
                </a:path>
                <a:path w="13970" h="1709420">
                  <a:moveTo>
                    <a:pt x="13462" y="120446"/>
                  </a:moveTo>
                  <a:lnTo>
                    <a:pt x="10795" y="116852"/>
                  </a:lnTo>
                  <a:lnTo>
                    <a:pt x="2692" y="116852"/>
                  </a:lnTo>
                  <a:lnTo>
                    <a:pt x="0" y="120446"/>
                  </a:lnTo>
                  <a:lnTo>
                    <a:pt x="0" y="128536"/>
                  </a:lnTo>
                  <a:lnTo>
                    <a:pt x="2692" y="131254"/>
                  </a:lnTo>
                  <a:lnTo>
                    <a:pt x="6273" y="131254"/>
                  </a:lnTo>
                  <a:lnTo>
                    <a:pt x="10795" y="131254"/>
                  </a:lnTo>
                  <a:lnTo>
                    <a:pt x="13462" y="128536"/>
                  </a:lnTo>
                  <a:lnTo>
                    <a:pt x="13462" y="120446"/>
                  </a:lnTo>
                  <a:close/>
                </a:path>
                <a:path w="13970" h="1709420">
                  <a:moveTo>
                    <a:pt x="13462" y="62026"/>
                  </a:moveTo>
                  <a:lnTo>
                    <a:pt x="10795" y="58432"/>
                  </a:lnTo>
                  <a:lnTo>
                    <a:pt x="2692" y="58432"/>
                  </a:lnTo>
                  <a:lnTo>
                    <a:pt x="0" y="62026"/>
                  </a:lnTo>
                  <a:lnTo>
                    <a:pt x="0" y="70104"/>
                  </a:lnTo>
                  <a:lnTo>
                    <a:pt x="2692" y="72809"/>
                  </a:lnTo>
                  <a:lnTo>
                    <a:pt x="6273" y="72809"/>
                  </a:lnTo>
                  <a:lnTo>
                    <a:pt x="10795" y="72809"/>
                  </a:lnTo>
                  <a:lnTo>
                    <a:pt x="13462" y="70104"/>
                  </a:lnTo>
                  <a:lnTo>
                    <a:pt x="13462" y="62026"/>
                  </a:lnTo>
                  <a:close/>
                </a:path>
                <a:path w="13970" h="1709420">
                  <a:moveTo>
                    <a:pt x="13462" y="3581"/>
                  </a:moveTo>
                  <a:lnTo>
                    <a:pt x="10795" y="0"/>
                  </a:lnTo>
                  <a:lnTo>
                    <a:pt x="2692" y="0"/>
                  </a:lnTo>
                  <a:lnTo>
                    <a:pt x="0" y="3581"/>
                  </a:lnTo>
                  <a:lnTo>
                    <a:pt x="0" y="11684"/>
                  </a:lnTo>
                  <a:lnTo>
                    <a:pt x="2692" y="14376"/>
                  </a:lnTo>
                  <a:lnTo>
                    <a:pt x="6273" y="14376"/>
                  </a:lnTo>
                  <a:lnTo>
                    <a:pt x="10795" y="14376"/>
                  </a:lnTo>
                  <a:lnTo>
                    <a:pt x="13462" y="11684"/>
                  </a:lnTo>
                  <a:lnTo>
                    <a:pt x="13462" y="35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6370980" y="1148638"/>
              <a:ext cx="0" cy="2013585"/>
            </a:xfrm>
            <a:custGeom>
              <a:avLst/>
              <a:gdLst/>
              <a:ahLst/>
              <a:cxnLst/>
              <a:rect l="l" t="t" r="r" b="b"/>
              <a:pathLst>
                <a:path h="2013585">
                  <a:moveTo>
                    <a:pt x="0" y="201358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144476" y="1420138"/>
              <a:ext cx="245745" cy="1709420"/>
            </a:xfrm>
            <a:custGeom>
              <a:avLst/>
              <a:gdLst/>
              <a:ahLst/>
              <a:cxnLst/>
              <a:rect l="l" t="t" r="r" b="b"/>
              <a:pathLst>
                <a:path w="245745" h="1709420">
                  <a:moveTo>
                    <a:pt x="11671" y="1354658"/>
                  </a:moveTo>
                  <a:lnTo>
                    <a:pt x="9004" y="1351965"/>
                  </a:lnTo>
                  <a:lnTo>
                    <a:pt x="2692" y="1351965"/>
                  </a:lnTo>
                  <a:lnTo>
                    <a:pt x="0" y="1354658"/>
                  </a:lnTo>
                  <a:lnTo>
                    <a:pt x="0" y="1360957"/>
                  </a:lnTo>
                  <a:lnTo>
                    <a:pt x="2692" y="1363649"/>
                  </a:lnTo>
                  <a:lnTo>
                    <a:pt x="6273" y="1363649"/>
                  </a:lnTo>
                  <a:lnTo>
                    <a:pt x="9004" y="1363649"/>
                  </a:lnTo>
                  <a:lnTo>
                    <a:pt x="11671" y="1360957"/>
                  </a:lnTo>
                  <a:lnTo>
                    <a:pt x="11671" y="1354658"/>
                  </a:lnTo>
                  <a:close/>
                </a:path>
                <a:path w="245745" h="1709420">
                  <a:moveTo>
                    <a:pt x="11671" y="1304315"/>
                  </a:moveTo>
                  <a:lnTo>
                    <a:pt x="9004" y="1301623"/>
                  </a:lnTo>
                  <a:lnTo>
                    <a:pt x="2692" y="1301623"/>
                  </a:lnTo>
                  <a:lnTo>
                    <a:pt x="0" y="1304315"/>
                  </a:lnTo>
                  <a:lnTo>
                    <a:pt x="0" y="1311503"/>
                  </a:lnTo>
                  <a:lnTo>
                    <a:pt x="2692" y="1314221"/>
                  </a:lnTo>
                  <a:lnTo>
                    <a:pt x="6273" y="1314221"/>
                  </a:lnTo>
                  <a:lnTo>
                    <a:pt x="9004" y="1314221"/>
                  </a:lnTo>
                  <a:lnTo>
                    <a:pt x="11671" y="1311503"/>
                  </a:lnTo>
                  <a:lnTo>
                    <a:pt x="11671" y="1304315"/>
                  </a:lnTo>
                  <a:close/>
                </a:path>
                <a:path w="245745" h="1709420">
                  <a:moveTo>
                    <a:pt x="11671" y="1254874"/>
                  </a:moveTo>
                  <a:lnTo>
                    <a:pt x="9004" y="1252181"/>
                  </a:lnTo>
                  <a:lnTo>
                    <a:pt x="2692" y="1252181"/>
                  </a:lnTo>
                  <a:lnTo>
                    <a:pt x="0" y="1254874"/>
                  </a:lnTo>
                  <a:lnTo>
                    <a:pt x="0" y="1262075"/>
                  </a:lnTo>
                  <a:lnTo>
                    <a:pt x="2692" y="1264780"/>
                  </a:lnTo>
                  <a:lnTo>
                    <a:pt x="6273" y="1264780"/>
                  </a:lnTo>
                  <a:lnTo>
                    <a:pt x="9004" y="1264780"/>
                  </a:lnTo>
                  <a:lnTo>
                    <a:pt x="11671" y="1262075"/>
                  </a:lnTo>
                  <a:lnTo>
                    <a:pt x="11671" y="1254874"/>
                  </a:lnTo>
                  <a:close/>
                </a:path>
                <a:path w="245745" h="1709420">
                  <a:moveTo>
                    <a:pt x="11671" y="1205433"/>
                  </a:moveTo>
                  <a:lnTo>
                    <a:pt x="9004" y="1202740"/>
                  </a:lnTo>
                  <a:lnTo>
                    <a:pt x="2692" y="1202740"/>
                  </a:lnTo>
                  <a:lnTo>
                    <a:pt x="0" y="1205433"/>
                  </a:lnTo>
                  <a:lnTo>
                    <a:pt x="0" y="1211745"/>
                  </a:lnTo>
                  <a:lnTo>
                    <a:pt x="2692" y="1214412"/>
                  </a:lnTo>
                  <a:lnTo>
                    <a:pt x="6273" y="1214412"/>
                  </a:lnTo>
                  <a:lnTo>
                    <a:pt x="9004" y="1214412"/>
                  </a:lnTo>
                  <a:lnTo>
                    <a:pt x="11671" y="1211745"/>
                  </a:lnTo>
                  <a:lnTo>
                    <a:pt x="11671" y="1205433"/>
                  </a:lnTo>
                  <a:close/>
                </a:path>
                <a:path w="245745" h="1709420">
                  <a:moveTo>
                    <a:pt x="11671" y="1156017"/>
                  </a:moveTo>
                  <a:lnTo>
                    <a:pt x="9004" y="1153312"/>
                  </a:lnTo>
                  <a:lnTo>
                    <a:pt x="2692" y="1153312"/>
                  </a:lnTo>
                  <a:lnTo>
                    <a:pt x="0" y="1156017"/>
                  </a:lnTo>
                  <a:lnTo>
                    <a:pt x="0" y="1162291"/>
                  </a:lnTo>
                  <a:lnTo>
                    <a:pt x="2692" y="1164983"/>
                  </a:lnTo>
                  <a:lnTo>
                    <a:pt x="6273" y="1164983"/>
                  </a:lnTo>
                  <a:lnTo>
                    <a:pt x="9004" y="1164983"/>
                  </a:lnTo>
                  <a:lnTo>
                    <a:pt x="11671" y="1162291"/>
                  </a:lnTo>
                  <a:lnTo>
                    <a:pt x="11671" y="1156017"/>
                  </a:lnTo>
                  <a:close/>
                </a:path>
                <a:path w="245745" h="1709420">
                  <a:moveTo>
                    <a:pt x="11671" y="1105662"/>
                  </a:moveTo>
                  <a:lnTo>
                    <a:pt x="9004" y="1102969"/>
                  </a:lnTo>
                  <a:lnTo>
                    <a:pt x="2692" y="1102969"/>
                  </a:lnTo>
                  <a:lnTo>
                    <a:pt x="0" y="1105662"/>
                  </a:lnTo>
                  <a:lnTo>
                    <a:pt x="0" y="1112850"/>
                  </a:lnTo>
                  <a:lnTo>
                    <a:pt x="2692" y="1115555"/>
                  </a:lnTo>
                  <a:lnTo>
                    <a:pt x="6273" y="1115555"/>
                  </a:lnTo>
                  <a:lnTo>
                    <a:pt x="9004" y="1115555"/>
                  </a:lnTo>
                  <a:lnTo>
                    <a:pt x="11671" y="1112850"/>
                  </a:lnTo>
                  <a:lnTo>
                    <a:pt x="11671" y="1105662"/>
                  </a:lnTo>
                  <a:close/>
                </a:path>
                <a:path w="245745" h="1709420">
                  <a:moveTo>
                    <a:pt x="11671" y="1056220"/>
                  </a:moveTo>
                  <a:lnTo>
                    <a:pt x="9004" y="1053515"/>
                  </a:lnTo>
                  <a:lnTo>
                    <a:pt x="2692" y="1053515"/>
                  </a:lnTo>
                  <a:lnTo>
                    <a:pt x="0" y="1056220"/>
                  </a:lnTo>
                  <a:lnTo>
                    <a:pt x="0" y="1062520"/>
                  </a:lnTo>
                  <a:lnTo>
                    <a:pt x="2692" y="1065225"/>
                  </a:lnTo>
                  <a:lnTo>
                    <a:pt x="6273" y="1065225"/>
                  </a:lnTo>
                  <a:lnTo>
                    <a:pt x="9004" y="1065225"/>
                  </a:lnTo>
                  <a:lnTo>
                    <a:pt x="11671" y="1062520"/>
                  </a:lnTo>
                  <a:lnTo>
                    <a:pt x="11671" y="1056220"/>
                  </a:lnTo>
                  <a:close/>
                </a:path>
                <a:path w="245745" h="1709420">
                  <a:moveTo>
                    <a:pt x="11671" y="1006792"/>
                  </a:moveTo>
                  <a:lnTo>
                    <a:pt x="9004" y="1004087"/>
                  </a:lnTo>
                  <a:lnTo>
                    <a:pt x="2692" y="1004087"/>
                  </a:lnTo>
                  <a:lnTo>
                    <a:pt x="0" y="1006792"/>
                  </a:lnTo>
                  <a:lnTo>
                    <a:pt x="0" y="1013079"/>
                  </a:lnTo>
                  <a:lnTo>
                    <a:pt x="2692" y="1015784"/>
                  </a:lnTo>
                  <a:lnTo>
                    <a:pt x="6273" y="1015784"/>
                  </a:lnTo>
                  <a:lnTo>
                    <a:pt x="9004" y="1015784"/>
                  </a:lnTo>
                  <a:lnTo>
                    <a:pt x="11671" y="1013079"/>
                  </a:lnTo>
                  <a:lnTo>
                    <a:pt x="11671" y="1006792"/>
                  </a:lnTo>
                  <a:close/>
                </a:path>
                <a:path w="245745" h="1709420">
                  <a:moveTo>
                    <a:pt x="11671" y="957351"/>
                  </a:moveTo>
                  <a:lnTo>
                    <a:pt x="9004" y="954633"/>
                  </a:lnTo>
                  <a:lnTo>
                    <a:pt x="2692" y="954633"/>
                  </a:lnTo>
                  <a:lnTo>
                    <a:pt x="0" y="957351"/>
                  </a:lnTo>
                  <a:lnTo>
                    <a:pt x="0" y="963625"/>
                  </a:lnTo>
                  <a:lnTo>
                    <a:pt x="2692" y="966330"/>
                  </a:lnTo>
                  <a:lnTo>
                    <a:pt x="6273" y="966330"/>
                  </a:lnTo>
                  <a:lnTo>
                    <a:pt x="9004" y="966330"/>
                  </a:lnTo>
                  <a:lnTo>
                    <a:pt x="11671" y="963625"/>
                  </a:lnTo>
                  <a:lnTo>
                    <a:pt x="11671" y="957351"/>
                  </a:lnTo>
                  <a:close/>
                </a:path>
                <a:path w="245745" h="1709420">
                  <a:moveTo>
                    <a:pt x="11671" y="907008"/>
                  </a:moveTo>
                  <a:lnTo>
                    <a:pt x="9004" y="904278"/>
                  </a:lnTo>
                  <a:lnTo>
                    <a:pt x="2692" y="904278"/>
                  </a:lnTo>
                  <a:lnTo>
                    <a:pt x="0" y="907008"/>
                  </a:lnTo>
                  <a:lnTo>
                    <a:pt x="0" y="914184"/>
                  </a:lnTo>
                  <a:lnTo>
                    <a:pt x="2692" y="916889"/>
                  </a:lnTo>
                  <a:lnTo>
                    <a:pt x="6273" y="916889"/>
                  </a:lnTo>
                  <a:lnTo>
                    <a:pt x="9004" y="916889"/>
                  </a:lnTo>
                  <a:lnTo>
                    <a:pt x="11671" y="914184"/>
                  </a:lnTo>
                  <a:lnTo>
                    <a:pt x="11671" y="907008"/>
                  </a:lnTo>
                  <a:close/>
                </a:path>
                <a:path w="245745" h="1709420">
                  <a:moveTo>
                    <a:pt x="11671" y="857554"/>
                  </a:moveTo>
                  <a:lnTo>
                    <a:pt x="9004" y="854875"/>
                  </a:lnTo>
                  <a:lnTo>
                    <a:pt x="2692" y="854875"/>
                  </a:lnTo>
                  <a:lnTo>
                    <a:pt x="0" y="857554"/>
                  </a:lnTo>
                  <a:lnTo>
                    <a:pt x="0" y="863841"/>
                  </a:lnTo>
                  <a:lnTo>
                    <a:pt x="2692" y="866533"/>
                  </a:lnTo>
                  <a:lnTo>
                    <a:pt x="6273" y="866533"/>
                  </a:lnTo>
                  <a:lnTo>
                    <a:pt x="9004" y="866533"/>
                  </a:lnTo>
                  <a:lnTo>
                    <a:pt x="11671" y="863841"/>
                  </a:lnTo>
                  <a:lnTo>
                    <a:pt x="11671" y="857554"/>
                  </a:lnTo>
                  <a:close/>
                </a:path>
                <a:path w="245745" h="1709420">
                  <a:moveTo>
                    <a:pt x="11671" y="808126"/>
                  </a:moveTo>
                  <a:lnTo>
                    <a:pt x="9004" y="805421"/>
                  </a:lnTo>
                  <a:lnTo>
                    <a:pt x="2692" y="805421"/>
                  </a:lnTo>
                  <a:lnTo>
                    <a:pt x="0" y="808126"/>
                  </a:lnTo>
                  <a:lnTo>
                    <a:pt x="0" y="814412"/>
                  </a:lnTo>
                  <a:lnTo>
                    <a:pt x="2692" y="817105"/>
                  </a:lnTo>
                  <a:lnTo>
                    <a:pt x="6273" y="817105"/>
                  </a:lnTo>
                  <a:lnTo>
                    <a:pt x="9004" y="817105"/>
                  </a:lnTo>
                  <a:lnTo>
                    <a:pt x="11671" y="814412"/>
                  </a:lnTo>
                  <a:lnTo>
                    <a:pt x="11671" y="808126"/>
                  </a:lnTo>
                  <a:close/>
                </a:path>
                <a:path w="245745" h="1709420">
                  <a:moveTo>
                    <a:pt x="11671" y="758672"/>
                  </a:moveTo>
                  <a:lnTo>
                    <a:pt x="9004" y="755980"/>
                  </a:lnTo>
                  <a:lnTo>
                    <a:pt x="2692" y="755980"/>
                  </a:lnTo>
                  <a:lnTo>
                    <a:pt x="0" y="758672"/>
                  </a:lnTo>
                  <a:lnTo>
                    <a:pt x="0" y="764971"/>
                  </a:lnTo>
                  <a:lnTo>
                    <a:pt x="2692" y="767664"/>
                  </a:lnTo>
                  <a:lnTo>
                    <a:pt x="6273" y="767664"/>
                  </a:lnTo>
                  <a:lnTo>
                    <a:pt x="9004" y="767664"/>
                  </a:lnTo>
                  <a:lnTo>
                    <a:pt x="11671" y="764971"/>
                  </a:lnTo>
                  <a:lnTo>
                    <a:pt x="11671" y="758672"/>
                  </a:lnTo>
                  <a:close/>
                </a:path>
                <a:path w="245745" h="1709420">
                  <a:moveTo>
                    <a:pt x="11671" y="708355"/>
                  </a:moveTo>
                  <a:lnTo>
                    <a:pt x="9004" y="705637"/>
                  </a:lnTo>
                  <a:lnTo>
                    <a:pt x="2692" y="705637"/>
                  </a:lnTo>
                  <a:lnTo>
                    <a:pt x="0" y="708355"/>
                  </a:lnTo>
                  <a:lnTo>
                    <a:pt x="0" y="715530"/>
                  </a:lnTo>
                  <a:lnTo>
                    <a:pt x="2692" y="718235"/>
                  </a:lnTo>
                  <a:lnTo>
                    <a:pt x="6273" y="718235"/>
                  </a:lnTo>
                  <a:lnTo>
                    <a:pt x="9004" y="718235"/>
                  </a:lnTo>
                  <a:lnTo>
                    <a:pt x="11671" y="715530"/>
                  </a:lnTo>
                  <a:lnTo>
                    <a:pt x="11671" y="708355"/>
                  </a:lnTo>
                  <a:close/>
                </a:path>
                <a:path w="245745" h="1709420">
                  <a:moveTo>
                    <a:pt x="11671" y="658901"/>
                  </a:moveTo>
                  <a:lnTo>
                    <a:pt x="9004" y="656196"/>
                  </a:lnTo>
                  <a:lnTo>
                    <a:pt x="2692" y="656196"/>
                  </a:lnTo>
                  <a:lnTo>
                    <a:pt x="0" y="658901"/>
                  </a:lnTo>
                  <a:lnTo>
                    <a:pt x="0" y="665187"/>
                  </a:lnTo>
                  <a:lnTo>
                    <a:pt x="2692" y="667880"/>
                  </a:lnTo>
                  <a:lnTo>
                    <a:pt x="6273" y="667880"/>
                  </a:lnTo>
                  <a:lnTo>
                    <a:pt x="9004" y="667880"/>
                  </a:lnTo>
                  <a:lnTo>
                    <a:pt x="11671" y="665187"/>
                  </a:lnTo>
                  <a:lnTo>
                    <a:pt x="11671" y="658901"/>
                  </a:lnTo>
                  <a:close/>
                </a:path>
                <a:path w="245745" h="1709420">
                  <a:moveTo>
                    <a:pt x="11671" y="609460"/>
                  </a:moveTo>
                  <a:lnTo>
                    <a:pt x="9004" y="606755"/>
                  </a:lnTo>
                  <a:lnTo>
                    <a:pt x="2692" y="606755"/>
                  </a:lnTo>
                  <a:lnTo>
                    <a:pt x="0" y="609460"/>
                  </a:lnTo>
                  <a:lnTo>
                    <a:pt x="0" y="615746"/>
                  </a:lnTo>
                  <a:lnTo>
                    <a:pt x="2692" y="618439"/>
                  </a:lnTo>
                  <a:lnTo>
                    <a:pt x="6273" y="618439"/>
                  </a:lnTo>
                  <a:lnTo>
                    <a:pt x="9004" y="618439"/>
                  </a:lnTo>
                  <a:lnTo>
                    <a:pt x="11671" y="615746"/>
                  </a:lnTo>
                  <a:lnTo>
                    <a:pt x="11671" y="609460"/>
                  </a:lnTo>
                  <a:close/>
                </a:path>
                <a:path w="245745" h="1709420">
                  <a:moveTo>
                    <a:pt x="11671" y="559117"/>
                  </a:moveTo>
                  <a:lnTo>
                    <a:pt x="9004" y="556425"/>
                  </a:lnTo>
                  <a:lnTo>
                    <a:pt x="2692" y="556425"/>
                  </a:lnTo>
                  <a:lnTo>
                    <a:pt x="0" y="559117"/>
                  </a:lnTo>
                  <a:lnTo>
                    <a:pt x="0" y="566331"/>
                  </a:lnTo>
                  <a:lnTo>
                    <a:pt x="2692" y="569010"/>
                  </a:lnTo>
                  <a:lnTo>
                    <a:pt x="6273" y="569010"/>
                  </a:lnTo>
                  <a:lnTo>
                    <a:pt x="9004" y="569010"/>
                  </a:lnTo>
                  <a:lnTo>
                    <a:pt x="11671" y="566331"/>
                  </a:lnTo>
                  <a:lnTo>
                    <a:pt x="11671" y="559117"/>
                  </a:lnTo>
                  <a:close/>
                </a:path>
                <a:path w="245745" h="1709420">
                  <a:moveTo>
                    <a:pt x="11671" y="509689"/>
                  </a:moveTo>
                  <a:lnTo>
                    <a:pt x="9004" y="506996"/>
                  </a:lnTo>
                  <a:lnTo>
                    <a:pt x="2692" y="506996"/>
                  </a:lnTo>
                  <a:lnTo>
                    <a:pt x="0" y="509689"/>
                  </a:lnTo>
                  <a:lnTo>
                    <a:pt x="0" y="516864"/>
                  </a:lnTo>
                  <a:lnTo>
                    <a:pt x="2692" y="519557"/>
                  </a:lnTo>
                  <a:lnTo>
                    <a:pt x="6273" y="519557"/>
                  </a:lnTo>
                  <a:lnTo>
                    <a:pt x="9004" y="519557"/>
                  </a:lnTo>
                  <a:lnTo>
                    <a:pt x="11671" y="516864"/>
                  </a:lnTo>
                  <a:lnTo>
                    <a:pt x="11671" y="509689"/>
                  </a:lnTo>
                  <a:close/>
                </a:path>
                <a:path w="245745" h="1709420">
                  <a:moveTo>
                    <a:pt x="11671" y="460248"/>
                  </a:moveTo>
                  <a:lnTo>
                    <a:pt x="9004" y="457542"/>
                  </a:lnTo>
                  <a:lnTo>
                    <a:pt x="2692" y="457542"/>
                  </a:lnTo>
                  <a:lnTo>
                    <a:pt x="0" y="460248"/>
                  </a:lnTo>
                  <a:lnTo>
                    <a:pt x="0" y="466534"/>
                  </a:lnTo>
                  <a:lnTo>
                    <a:pt x="2692" y="469226"/>
                  </a:lnTo>
                  <a:lnTo>
                    <a:pt x="6273" y="469226"/>
                  </a:lnTo>
                  <a:lnTo>
                    <a:pt x="9004" y="469226"/>
                  </a:lnTo>
                  <a:lnTo>
                    <a:pt x="11671" y="466534"/>
                  </a:lnTo>
                  <a:lnTo>
                    <a:pt x="11671" y="460248"/>
                  </a:lnTo>
                  <a:close/>
                </a:path>
                <a:path w="245745" h="1709420">
                  <a:moveTo>
                    <a:pt x="11671" y="410806"/>
                  </a:moveTo>
                  <a:lnTo>
                    <a:pt x="9004" y="408101"/>
                  </a:lnTo>
                  <a:lnTo>
                    <a:pt x="2692" y="408101"/>
                  </a:lnTo>
                  <a:lnTo>
                    <a:pt x="0" y="410806"/>
                  </a:lnTo>
                  <a:lnTo>
                    <a:pt x="0" y="417106"/>
                  </a:lnTo>
                  <a:lnTo>
                    <a:pt x="2692" y="419785"/>
                  </a:lnTo>
                  <a:lnTo>
                    <a:pt x="6273" y="419785"/>
                  </a:lnTo>
                  <a:lnTo>
                    <a:pt x="9004" y="419785"/>
                  </a:lnTo>
                  <a:lnTo>
                    <a:pt x="11671" y="417106"/>
                  </a:lnTo>
                  <a:lnTo>
                    <a:pt x="11671" y="410806"/>
                  </a:lnTo>
                  <a:close/>
                </a:path>
                <a:path w="245745" h="1709420">
                  <a:moveTo>
                    <a:pt x="11671" y="360464"/>
                  </a:moveTo>
                  <a:lnTo>
                    <a:pt x="9004" y="357759"/>
                  </a:lnTo>
                  <a:lnTo>
                    <a:pt x="2692" y="357759"/>
                  </a:lnTo>
                  <a:lnTo>
                    <a:pt x="0" y="360464"/>
                  </a:lnTo>
                  <a:lnTo>
                    <a:pt x="0" y="367652"/>
                  </a:lnTo>
                  <a:lnTo>
                    <a:pt x="2692" y="370344"/>
                  </a:lnTo>
                  <a:lnTo>
                    <a:pt x="6273" y="370344"/>
                  </a:lnTo>
                  <a:lnTo>
                    <a:pt x="9004" y="370344"/>
                  </a:lnTo>
                  <a:lnTo>
                    <a:pt x="11671" y="367652"/>
                  </a:lnTo>
                  <a:lnTo>
                    <a:pt x="11671" y="360464"/>
                  </a:lnTo>
                  <a:close/>
                </a:path>
                <a:path w="245745" h="1709420">
                  <a:moveTo>
                    <a:pt x="11671" y="311023"/>
                  </a:moveTo>
                  <a:lnTo>
                    <a:pt x="9004" y="308330"/>
                  </a:lnTo>
                  <a:lnTo>
                    <a:pt x="2692" y="308330"/>
                  </a:lnTo>
                  <a:lnTo>
                    <a:pt x="0" y="311023"/>
                  </a:lnTo>
                  <a:lnTo>
                    <a:pt x="0" y="317309"/>
                  </a:lnTo>
                  <a:lnTo>
                    <a:pt x="2692" y="320001"/>
                  </a:lnTo>
                  <a:lnTo>
                    <a:pt x="6273" y="320001"/>
                  </a:lnTo>
                  <a:lnTo>
                    <a:pt x="9004" y="320001"/>
                  </a:lnTo>
                  <a:lnTo>
                    <a:pt x="11671" y="317309"/>
                  </a:lnTo>
                  <a:lnTo>
                    <a:pt x="11671" y="311023"/>
                  </a:lnTo>
                  <a:close/>
                </a:path>
                <a:path w="245745" h="1709420">
                  <a:moveTo>
                    <a:pt x="11671" y="261594"/>
                  </a:moveTo>
                  <a:lnTo>
                    <a:pt x="9004" y="258876"/>
                  </a:lnTo>
                  <a:lnTo>
                    <a:pt x="2692" y="258876"/>
                  </a:lnTo>
                  <a:lnTo>
                    <a:pt x="0" y="261594"/>
                  </a:lnTo>
                  <a:lnTo>
                    <a:pt x="0" y="267881"/>
                  </a:lnTo>
                  <a:lnTo>
                    <a:pt x="2692" y="270573"/>
                  </a:lnTo>
                  <a:lnTo>
                    <a:pt x="6273" y="270573"/>
                  </a:lnTo>
                  <a:lnTo>
                    <a:pt x="9004" y="270573"/>
                  </a:lnTo>
                  <a:lnTo>
                    <a:pt x="11671" y="267881"/>
                  </a:lnTo>
                  <a:lnTo>
                    <a:pt x="11671" y="261594"/>
                  </a:lnTo>
                  <a:close/>
                </a:path>
                <a:path w="245745" h="1709420">
                  <a:moveTo>
                    <a:pt x="11671" y="212140"/>
                  </a:moveTo>
                  <a:lnTo>
                    <a:pt x="9004" y="209435"/>
                  </a:lnTo>
                  <a:lnTo>
                    <a:pt x="2692" y="209435"/>
                  </a:lnTo>
                  <a:lnTo>
                    <a:pt x="0" y="212140"/>
                  </a:lnTo>
                  <a:lnTo>
                    <a:pt x="0" y="218440"/>
                  </a:lnTo>
                  <a:lnTo>
                    <a:pt x="2692" y="221145"/>
                  </a:lnTo>
                  <a:lnTo>
                    <a:pt x="6273" y="221145"/>
                  </a:lnTo>
                  <a:lnTo>
                    <a:pt x="9004" y="221145"/>
                  </a:lnTo>
                  <a:lnTo>
                    <a:pt x="11671" y="218440"/>
                  </a:lnTo>
                  <a:lnTo>
                    <a:pt x="11671" y="212140"/>
                  </a:lnTo>
                  <a:close/>
                </a:path>
                <a:path w="245745" h="1709420">
                  <a:moveTo>
                    <a:pt x="11671" y="161798"/>
                  </a:moveTo>
                  <a:lnTo>
                    <a:pt x="9004" y="159105"/>
                  </a:lnTo>
                  <a:lnTo>
                    <a:pt x="2692" y="159105"/>
                  </a:lnTo>
                  <a:lnTo>
                    <a:pt x="0" y="161798"/>
                  </a:lnTo>
                  <a:lnTo>
                    <a:pt x="0" y="168998"/>
                  </a:lnTo>
                  <a:lnTo>
                    <a:pt x="2692" y="171678"/>
                  </a:lnTo>
                  <a:lnTo>
                    <a:pt x="6273" y="171678"/>
                  </a:lnTo>
                  <a:lnTo>
                    <a:pt x="9004" y="171678"/>
                  </a:lnTo>
                  <a:lnTo>
                    <a:pt x="11671" y="168998"/>
                  </a:lnTo>
                  <a:lnTo>
                    <a:pt x="11671" y="161798"/>
                  </a:lnTo>
                  <a:close/>
                </a:path>
                <a:path w="245745" h="1709420">
                  <a:moveTo>
                    <a:pt x="11671" y="112369"/>
                  </a:moveTo>
                  <a:lnTo>
                    <a:pt x="9004" y="109677"/>
                  </a:lnTo>
                  <a:lnTo>
                    <a:pt x="2692" y="109677"/>
                  </a:lnTo>
                  <a:lnTo>
                    <a:pt x="0" y="112369"/>
                  </a:lnTo>
                  <a:lnTo>
                    <a:pt x="0" y="118668"/>
                  </a:lnTo>
                  <a:lnTo>
                    <a:pt x="2692" y="121361"/>
                  </a:lnTo>
                  <a:lnTo>
                    <a:pt x="6273" y="121361"/>
                  </a:lnTo>
                  <a:lnTo>
                    <a:pt x="9004" y="121361"/>
                  </a:lnTo>
                  <a:lnTo>
                    <a:pt x="11671" y="118668"/>
                  </a:lnTo>
                  <a:lnTo>
                    <a:pt x="11671" y="112369"/>
                  </a:lnTo>
                  <a:close/>
                </a:path>
                <a:path w="245745" h="1709420">
                  <a:moveTo>
                    <a:pt x="11671" y="62928"/>
                  </a:moveTo>
                  <a:lnTo>
                    <a:pt x="9004" y="60223"/>
                  </a:lnTo>
                  <a:lnTo>
                    <a:pt x="2692" y="60223"/>
                  </a:lnTo>
                  <a:lnTo>
                    <a:pt x="0" y="62928"/>
                  </a:lnTo>
                  <a:lnTo>
                    <a:pt x="0" y="69215"/>
                  </a:lnTo>
                  <a:lnTo>
                    <a:pt x="2692" y="71920"/>
                  </a:lnTo>
                  <a:lnTo>
                    <a:pt x="6273" y="71920"/>
                  </a:lnTo>
                  <a:lnTo>
                    <a:pt x="9004" y="71920"/>
                  </a:lnTo>
                  <a:lnTo>
                    <a:pt x="11671" y="69215"/>
                  </a:lnTo>
                  <a:lnTo>
                    <a:pt x="11671" y="62928"/>
                  </a:lnTo>
                  <a:close/>
                </a:path>
                <a:path w="245745" h="1709420">
                  <a:moveTo>
                    <a:pt x="11671" y="12573"/>
                  </a:moveTo>
                  <a:lnTo>
                    <a:pt x="9004" y="9880"/>
                  </a:lnTo>
                  <a:lnTo>
                    <a:pt x="2692" y="9880"/>
                  </a:lnTo>
                  <a:lnTo>
                    <a:pt x="0" y="12573"/>
                  </a:lnTo>
                  <a:lnTo>
                    <a:pt x="0" y="19786"/>
                  </a:lnTo>
                  <a:lnTo>
                    <a:pt x="2692" y="22466"/>
                  </a:lnTo>
                  <a:lnTo>
                    <a:pt x="6273" y="22466"/>
                  </a:lnTo>
                  <a:lnTo>
                    <a:pt x="9004" y="22466"/>
                  </a:lnTo>
                  <a:lnTo>
                    <a:pt x="11671" y="19786"/>
                  </a:lnTo>
                  <a:lnTo>
                    <a:pt x="11671" y="12573"/>
                  </a:lnTo>
                  <a:close/>
                </a:path>
                <a:path w="245745" h="1709420">
                  <a:moveTo>
                    <a:pt x="245376" y="1697139"/>
                  </a:moveTo>
                  <a:lnTo>
                    <a:pt x="242684" y="1694446"/>
                  </a:lnTo>
                  <a:lnTo>
                    <a:pt x="234619" y="1694446"/>
                  </a:lnTo>
                  <a:lnTo>
                    <a:pt x="231902" y="1697139"/>
                  </a:lnTo>
                  <a:lnTo>
                    <a:pt x="231902" y="1705241"/>
                  </a:lnTo>
                  <a:lnTo>
                    <a:pt x="234619" y="1708835"/>
                  </a:lnTo>
                  <a:lnTo>
                    <a:pt x="239102" y="1708835"/>
                  </a:lnTo>
                  <a:lnTo>
                    <a:pt x="242684" y="1708835"/>
                  </a:lnTo>
                  <a:lnTo>
                    <a:pt x="245376" y="1705241"/>
                  </a:lnTo>
                  <a:lnTo>
                    <a:pt x="245376" y="1697139"/>
                  </a:lnTo>
                  <a:close/>
                </a:path>
                <a:path w="245745" h="1709420">
                  <a:moveTo>
                    <a:pt x="245376" y="1638731"/>
                  </a:moveTo>
                  <a:lnTo>
                    <a:pt x="242684" y="1636026"/>
                  </a:lnTo>
                  <a:lnTo>
                    <a:pt x="234619" y="1636026"/>
                  </a:lnTo>
                  <a:lnTo>
                    <a:pt x="231902" y="1638731"/>
                  </a:lnTo>
                  <a:lnTo>
                    <a:pt x="231902" y="1646796"/>
                  </a:lnTo>
                  <a:lnTo>
                    <a:pt x="234619" y="1650415"/>
                  </a:lnTo>
                  <a:lnTo>
                    <a:pt x="239102" y="1650415"/>
                  </a:lnTo>
                  <a:lnTo>
                    <a:pt x="242684" y="1650415"/>
                  </a:lnTo>
                  <a:lnTo>
                    <a:pt x="245376" y="1646796"/>
                  </a:lnTo>
                  <a:lnTo>
                    <a:pt x="245376" y="1638731"/>
                  </a:lnTo>
                  <a:close/>
                </a:path>
                <a:path w="245745" h="1709420">
                  <a:moveTo>
                    <a:pt x="245376" y="1580286"/>
                  </a:moveTo>
                  <a:lnTo>
                    <a:pt x="242684" y="1577594"/>
                  </a:lnTo>
                  <a:lnTo>
                    <a:pt x="234619" y="1577594"/>
                  </a:lnTo>
                  <a:lnTo>
                    <a:pt x="231902" y="1580286"/>
                  </a:lnTo>
                  <a:lnTo>
                    <a:pt x="231902" y="1588376"/>
                  </a:lnTo>
                  <a:lnTo>
                    <a:pt x="234619" y="1591970"/>
                  </a:lnTo>
                  <a:lnTo>
                    <a:pt x="239102" y="1591970"/>
                  </a:lnTo>
                  <a:lnTo>
                    <a:pt x="242684" y="1591970"/>
                  </a:lnTo>
                  <a:lnTo>
                    <a:pt x="245376" y="1588376"/>
                  </a:lnTo>
                  <a:lnTo>
                    <a:pt x="245376" y="1580286"/>
                  </a:lnTo>
                  <a:close/>
                </a:path>
                <a:path w="245745" h="1709420">
                  <a:moveTo>
                    <a:pt x="245376" y="1521853"/>
                  </a:moveTo>
                  <a:lnTo>
                    <a:pt x="242684" y="1519161"/>
                  </a:lnTo>
                  <a:lnTo>
                    <a:pt x="234619" y="1519161"/>
                  </a:lnTo>
                  <a:lnTo>
                    <a:pt x="231902" y="1521853"/>
                  </a:lnTo>
                  <a:lnTo>
                    <a:pt x="231902" y="1529943"/>
                  </a:lnTo>
                  <a:lnTo>
                    <a:pt x="234619" y="1533550"/>
                  </a:lnTo>
                  <a:lnTo>
                    <a:pt x="239102" y="1533550"/>
                  </a:lnTo>
                  <a:lnTo>
                    <a:pt x="242684" y="1533550"/>
                  </a:lnTo>
                  <a:lnTo>
                    <a:pt x="245376" y="1529943"/>
                  </a:lnTo>
                  <a:lnTo>
                    <a:pt x="245376" y="1521853"/>
                  </a:lnTo>
                  <a:close/>
                </a:path>
                <a:path w="245745" h="1709420">
                  <a:moveTo>
                    <a:pt x="245376" y="1463421"/>
                  </a:moveTo>
                  <a:lnTo>
                    <a:pt x="242684" y="1460741"/>
                  </a:lnTo>
                  <a:lnTo>
                    <a:pt x="234619" y="1460741"/>
                  </a:lnTo>
                  <a:lnTo>
                    <a:pt x="231902" y="1463421"/>
                  </a:lnTo>
                  <a:lnTo>
                    <a:pt x="231902" y="1471510"/>
                  </a:lnTo>
                  <a:lnTo>
                    <a:pt x="234619" y="1475130"/>
                  </a:lnTo>
                  <a:lnTo>
                    <a:pt x="239102" y="1475130"/>
                  </a:lnTo>
                  <a:lnTo>
                    <a:pt x="242684" y="1475130"/>
                  </a:lnTo>
                  <a:lnTo>
                    <a:pt x="245376" y="1471510"/>
                  </a:lnTo>
                  <a:lnTo>
                    <a:pt x="245376" y="1463421"/>
                  </a:lnTo>
                  <a:close/>
                </a:path>
                <a:path w="245745" h="1709420">
                  <a:moveTo>
                    <a:pt x="245376" y="1405001"/>
                  </a:moveTo>
                  <a:lnTo>
                    <a:pt x="242684" y="1402295"/>
                  </a:lnTo>
                  <a:lnTo>
                    <a:pt x="234619" y="1402295"/>
                  </a:lnTo>
                  <a:lnTo>
                    <a:pt x="231902" y="1405001"/>
                  </a:lnTo>
                  <a:lnTo>
                    <a:pt x="231902" y="1413078"/>
                  </a:lnTo>
                  <a:lnTo>
                    <a:pt x="234619" y="1416685"/>
                  </a:lnTo>
                  <a:lnTo>
                    <a:pt x="239102" y="1416685"/>
                  </a:lnTo>
                  <a:lnTo>
                    <a:pt x="242684" y="1416685"/>
                  </a:lnTo>
                  <a:lnTo>
                    <a:pt x="245376" y="1413078"/>
                  </a:lnTo>
                  <a:lnTo>
                    <a:pt x="245376" y="1405001"/>
                  </a:lnTo>
                  <a:close/>
                </a:path>
                <a:path w="245745" h="1709420">
                  <a:moveTo>
                    <a:pt x="245376" y="1346568"/>
                  </a:moveTo>
                  <a:lnTo>
                    <a:pt x="242684" y="1343875"/>
                  </a:lnTo>
                  <a:lnTo>
                    <a:pt x="234619" y="1343875"/>
                  </a:lnTo>
                  <a:lnTo>
                    <a:pt x="231902" y="1346568"/>
                  </a:lnTo>
                  <a:lnTo>
                    <a:pt x="231902" y="1354658"/>
                  </a:lnTo>
                  <a:lnTo>
                    <a:pt x="234619" y="1358265"/>
                  </a:lnTo>
                  <a:lnTo>
                    <a:pt x="239102" y="1358265"/>
                  </a:lnTo>
                  <a:lnTo>
                    <a:pt x="242684" y="1358265"/>
                  </a:lnTo>
                  <a:lnTo>
                    <a:pt x="245376" y="1354658"/>
                  </a:lnTo>
                  <a:lnTo>
                    <a:pt x="245376" y="1346568"/>
                  </a:lnTo>
                  <a:close/>
                </a:path>
                <a:path w="245745" h="1709420">
                  <a:moveTo>
                    <a:pt x="245376" y="1288135"/>
                  </a:moveTo>
                  <a:lnTo>
                    <a:pt x="242684" y="1285430"/>
                  </a:lnTo>
                  <a:lnTo>
                    <a:pt x="234619" y="1285430"/>
                  </a:lnTo>
                  <a:lnTo>
                    <a:pt x="231902" y="1288135"/>
                  </a:lnTo>
                  <a:lnTo>
                    <a:pt x="231902" y="1296225"/>
                  </a:lnTo>
                  <a:lnTo>
                    <a:pt x="234619" y="1299845"/>
                  </a:lnTo>
                  <a:lnTo>
                    <a:pt x="239102" y="1299845"/>
                  </a:lnTo>
                  <a:lnTo>
                    <a:pt x="242684" y="1299845"/>
                  </a:lnTo>
                  <a:lnTo>
                    <a:pt x="245376" y="1296225"/>
                  </a:lnTo>
                  <a:lnTo>
                    <a:pt x="245376" y="1288135"/>
                  </a:lnTo>
                  <a:close/>
                </a:path>
                <a:path w="245745" h="1709420">
                  <a:moveTo>
                    <a:pt x="245376" y="1230604"/>
                  </a:moveTo>
                  <a:lnTo>
                    <a:pt x="242684" y="1227010"/>
                  </a:lnTo>
                  <a:lnTo>
                    <a:pt x="234619" y="1227010"/>
                  </a:lnTo>
                  <a:lnTo>
                    <a:pt x="231902" y="1230604"/>
                  </a:lnTo>
                  <a:lnTo>
                    <a:pt x="231902" y="1237792"/>
                  </a:lnTo>
                  <a:lnTo>
                    <a:pt x="234619" y="1241399"/>
                  </a:lnTo>
                  <a:lnTo>
                    <a:pt x="239102" y="1241399"/>
                  </a:lnTo>
                  <a:lnTo>
                    <a:pt x="242684" y="1241399"/>
                  </a:lnTo>
                  <a:lnTo>
                    <a:pt x="245376" y="1237792"/>
                  </a:lnTo>
                  <a:lnTo>
                    <a:pt x="245376" y="1230604"/>
                  </a:lnTo>
                  <a:close/>
                </a:path>
                <a:path w="245745" h="1709420">
                  <a:moveTo>
                    <a:pt x="245376" y="1172184"/>
                  </a:moveTo>
                  <a:lnTo>
                    <a:pt x="242684" y="1168590"/>
                  </a:lnTo>
                  <a:lnTo>
                    <a:pt x="234619" y="1168590"/>
                  </a:lnTo>
                  <a:lnTo>
                    <a:pt x="231902" y="1172184"/>
                  </a:lnTo>
                  <a:lnTo>
                    <a:pt x="231902" y="1179372"/>
                  </a:lnTo>
                  <a:lnTo>
                    <a:pt x="234619" y="1182979"/>
                  </a:lnTo>
                  <a:lnTo>
                    <a:pt x="239102" y="1182979"/>
                  </a:lnTo>
                  <a:lnTo>
                    <a:pt x="242684" y="1182979"/>
                  </a:lnTo>
                  <a:lnTo>
                    <a:pt x="245376" y="1179372"/>
                  </a:lnTo>
                  <a:lnTo>
                    <a:pt x="245376" y="1172184"/>
                  </a:lnTo>
                  <a:close/>
                </a:path>
                <a:path w="245745" h="1709420">
                  <a:moveTo>
                    <a:pt x="245376" y="1113764"/>
                  </a:moveTo>
                  <a:lnTo>
                    <a:pt x="242684" y="1110145"/>
                  </a:lnTo>
                  <a:lnTo>
                    <a:pt x="234619" y="1110145"/>
                  </a:lnTo>
                  <a:lnTo>
                    <a:pt x="231902" y="1113764"/>
                  </a:lnTo>
                  <a:lnTo>
                    <a:pt x="231902" y="1120952"/>
                  </a:lnTo>
                  <a:lnTo>
                    <a:pt x="234619" y="1124534"/>
                  </a:lnTo>
                  <a:lnTo>
                    <a:pt x="239102" y="1124534"/>
                  </a:lnTo>
                  <a:lnTo>
                    <a:pt x="242684" y="1124534"/>
                  </a:lnTo>
                  <a:lnTo>
                    <a:pt x="245376" y="1120952"/>
                  </a:lnTo>
                  <a:lnTo>
                    <a:pt x="245376" y="1113764"/>
                  </a:lnTo>
                  <a:close/>
                </a:path>
                <a:path w="245745" h="1709420">
                  <a:moveTo>
                    <a:pt x="245376" y="1055319"/>
                  </a:moveTo>
                  <a:lnTo>
                    <a:pt x="242684" y="1051725"/>
                  </a:lnTo>
                  <a:lnTo>
                    <a:pt x="234619" y="1051725"/>
                  </a:lnTo>
                  <a:lnTo>
                    <a:pt x="231902" y="1055319"/>
                  </a:lnTo>
                  <a:lnTo>
                    <a:pt x="231902" y="1062520"/>
                  </a:lnTo>
                  <a:lnTo>
                    <a:pt x="234619" y="1066126"/>
                  </a:lnTo>
                  <a:lnTo>
                    <a:pt x="239102" y="1066126"/>
                  </a:lnTo>
                  <a:lnTo>
                    <a:pt x="242684" y="1066126"/>
                  </a:lnTo>
                  <a:lnTo>
                    <a:pt x="245376" y="1062520"/>
                  </a:lnTo>
                  <a:lnTo>
                    <a:pt x="245376" y="1055319"/>
                  </a:lnTo>
                  <a:close/>
                </a:path>
                <a:path w="245745" h="1709420">
                  <a:moveTo>
                    <a:pt x="245376" y="996886"/>
                  </a:moveTo>
                  <a:lnTo>
                    <a:pt x="242684" y="993305"/>
                  </a:lnTo>
                  <a:lnTo>
                    <a:pt x="234619" y="993305"/>
                  </a:lnTo>
                  <a:lnTo>
                    <a:pt x="231902" y="996886"/>
                  </a:lnTo>
                  <a:lnTo>
                    <a:pt x="231902" y="1004087"/>
                  </a:lnTo>
                  <a:lnTo>
                    <a:pt x="234619" y="1007681"/>
                  </a:lnTo>
                  <a:lnTo>
                    <a:pt x="239102" y="1007681"/>
                  </a:lnTo>
                  <a:lnTo>
                    <a:pt x="242684" y="1007681"/>
                  </a:lnTo>
                  <a:lnTo>
                    <a:pt x="245376" y="1004087"/>
                  </a:lnTo>
                  <a:lnTo>
                    <a:pt x="245376" y="996886"/>
                  </a:lnTo>
                  <a:close/>
                </a:path>
                <a:path w="245745" h="1709420">
                  <a:moveTo>
                    <a:pt x="245376" y="938453"/>
                  </a:moveTo>
                  <a:lnTo>
                    <a:pt x="242684" y="934872"/>
                  </a:lnTo>
                  <a:lnTo>
                    <a:pt x="234619" y="934872"/>
                  </a:lnTo>
                  <a:lnTo>
                    <a:pt x="231902" y="938453"/>
                  </a:lnTo>
                  <a:lnTo>
                    <a:pt x="231902" y="945654"/>
                  </a:lnTo>
                  <a:lnTo>
                    <a:pt x="234619" y="949248"/>
                  </a:lnTo>
                  <a:lnTo>
                    <a:pt x="239102" y="949248"/>
                  </a:lnTo>
                  <a:lnTo>
                    <a:pt x="242684" y="949248"/>
                  </a:lnTo>
                  <a:lnTo>
                    <a:pt x="245376" y="945654"/>
                  </a:lnTo>
                  <a:lnTo>
                    <a:pt x="245376" y="938453"/>
                  </a:lnTo>
                  <a:close/>
                </a:path>
                <a:path w="245745" h="1709420">
                  <a:moveTo>
                    <a:pt x="245376" y="880033"/>
                  </a:moveTo>
                  <a:lnTo>
                    <a:pt x="242684" y="876439"/>
                  </a:lnTo>
                  <a:lnTo>
                    <a:pt x="234619" y="876439"/>
                  </a:lnTo>
                  <a:lnTo>
                    <a:pt x="231902" y="880033"/>
                  </a:lnTo>
                  <a:lnTo>
                    <a:pt x="231902" y="887209"/>
                  </a:lnTo>
                  <a:lnTo>
                    <a:pt x="234619" y="890816"/>
                  </a:lnTo>
                  <a:lnTo>
                    <a:pt x="239102" y="890816"/>
                  </a:lnTo>
                  <a:lnTo>
                    <a:pt x="242684" y="890816"/>
                  </a:lnTo>
                  <a:lnTo>
                    <a:pt x="245376" y="887209"/>
                  </a:lnTo>
                  <a:lnTo>
                    <a:pt x="245376" y="880033"/>
                  </a:lnTo>
                  <a:close/>
                </a:path>
                <a:path w="245745" h="1709420">
                  <a:moveTo>
                    <a:pt x="245376" y="821613"/>
                  </a:moveTo>
                  <a:lnTo>
                    <a:pt x="242684" y="818007"/>
                  </a:lnTo>
                  <a:lnTo>
                    <a:pt x="234619" y="818007"/>
                  </a:lnTo>
                  <a:lnTo>
                    <a:pt x="231902" y="821613"/>
                  </a:lnTo>
                  <a:lnTo>
                    <a:pt x="231902" y="828802"/>
                  </a:lnTo>
                  <a:lnTo>
                    <a:pt x="234619" y="832383"/>
                  </a:lnTo>
                  <a:lnTo>
                    <a:pt x="239102" y="832383"/>
                  </a:lnTo>
                  <a:lnTo>
                    <a:pt x="242684" y="832383"/>
                  </a:lnTo>
                  <a:lnTo>
                    <a:pt x="245376" y="828802"/>
                  </a:lnTo>
                  <a:lnTo>
                    <a:pt x="245376" y="821613"/>
                  </a:lnTo>
                  <a:close/>
                </a:path>
                <a:path w="245745" h="1709420">
                  <a:moveTo>
                    <a:pt x="245376" y="763193"/>
                  </a:moveTo>
                  <a:lnTo>
                    <a:pt x="242684" y="759587"/>
                  </a:lnTo>
                  <a:lnTo>
                    <a:pt x="234619" y="759587"/>
                  </a:lnTo>
                  <a:lnTo>
                    <a:pt x="231902" y="763193"/>
                  </a:lnTo>
                  <a:lnTo>
                    <a:pt x="231902" y="770356"/>
                  </a:lnTo>
                  <a:lnTo>
                    <a:pt x="234619" y="773950"/>
                  </a:lnTo>
                  <a:lnTo>
                    <a:pt x="239102" y="773950"/>
                  </a:lnTo>
                  <a:lnTo>
                    <a:pt x="242684" y="773950"/>
                  </a:lnTo>
                  <a:lnTo>
                    <a:pt x="245376" y="770356"/>
                  </a:lnTo>
                  <a:lnTo>
                    <a:pt x="245376" y="763193"/>
                  </a:lnTo>
                  <a:close/>
                </a:path>
                <a:path w="245745" h="1709420">
                  <a:moveTo>
                    <a:pt x="245376" y="704748"/>
                  </a:moveTo>
                  <a:lnTo>
                    <a:pt x="242684" y="701154"/>
                  </a:lnTo>
                  <a:lnTo>
                    <a:pt x="234619" y="701154"/>
                  </a:lnTo>
                  <a:lnTo>
                    <a:pt x="231902" y="704748"/>
                  </a:lnTo>
                  <a:lnTo>
                    <a:pt x="231902" y="711949"/>
                  </a:lnTo>
                  <a:lnTo>
                    <a:pt x="234619" y="715530"/>
                  </a:lnTo>
                  <a:lnTo>
                    <a:pt x="239102" y="715530"/>
                  </a:lnTo>
                  <a:lnTo>
                    <a:pt x="242684" y="715530"/>
                  </a:lnTo>
                  <a:lnTo>
                    <a:pt x="245376" y="711949"/>
                  </a:lnTo>
                  <a:lnTo>
                    <a:pt x="245376" y="704748"/>
                  </a:lnTo>
                  <a:close/>
                </a:path>
                <a:path w="245745" h="1709420">
                  <a:moveTo>
                    <a:pt x="245376" y="646315"/>
                  </a:moveTo>
                  <a:lnTo>
                    <a:pt x="242684" y="642721"/>
                  </a:lnTo>
                  <a:lnTo>
                    <a:pt x="234619" y="642721"/>
                  </a:lnTo>
                  <a:lnTo>
                    <a:pt x="231902" y="646315"/>
                  </a:lnTo>
                  <a:lnTo>
                    <a:pt x="231902" y="653516"/>
                  </a:lnTo>
                  <a:lnTo>
                    <a:pt x="234619" y="657110"/>
                  </a:lnTo>
                  <a:lnTo>
                    <a:pt x="239102" y="657110"/>
                  </a:lnTo>
                  <a:lnTo>
                    <a:pt x="242684" y="657110"/>
                  </a:lnTo>
                  <a:lnTo>
                    <a:pt x="245376" y="653516"/>
                  </a:lnTo>
                  <a:lnTo>
                    <a:pt x="245376" y="646315"/>
                  </a:lnTo>
                  <a:close/>
                </a:path>
                <a:path w="245745" h="1709420">
                  <a:moveTo>
                    <a:pt x="245376" y="587883"/>
                  </a:moveTo>
                  <a:lnTo>
                    <a:pt x="242684" y="584288"/>
                  </a:lnTo>
                  <a:lnTo>
                    <a:pt x="234619" y="584288"/>
                  </a:lnTo>
                  <a:lnTo>
                    <a:pt x="231902" y="587883"/>
                  </a:lnTo>
                  <a:lnTo>
                    <a:pt x="231902" y="595071"/>
                  </a:lnTo>
                  <a:lnTo>
                    <a:pt x="234619" y="598678"/>
                  </a:lnTo>
                  <a:lnTo>
                    <a:pt x="239102" y="598678"/>
                  </a:lnTo>
                  <a:lnTo>
                    <a:pt x="242684" y="598678"/>
                  </a:lnTo>
                  <a:lnTo>
                    <a:pt x="245376" y="595071"/>
                  </a:lnTo>
                  <a:lnTo>
                    <a:pt x="245376" y="587883"/>
                  </a:lnTo>
                  <a:close/>
                </a:path>
                <a:path w="245745" h="1709420">
                  <a:moveTo>
                    <a:pt x="245376" y="529450"/>
                  </a:moveTo>
                  <a:lnTo>
                    <a:pt x="242684" y="525843"/>
                  </a:lnTo>
                  <a:lnTo>
                    <a:pt x="234619" y="525843"/>
                  </a:lnTo>
                  <a:lnTo>
                    <a:pt x="231902" y="529450"/>
                  </a:lnTo>
                  <a:lnTo>
                    <a:pt x="231902" y="536651"/>
                  </a:lnTo>
                  <a:lnTo>
                    <a:pt x="234619" y="540245"/>
                  </a:lnTo>
                  <a:lnTo>
                    <a:pt x="239102" y="540245"/>
                  </a:lnTo>
                  <a:lnTo>
                    <a:pt x="242684" y="540245"/>
                  </a:lnTo>
                  <a:lnTo>
                    <a:pt x="245376" y="536651"/>
                  </a:lnTo>
                  <a:lnTo>
                    <a:pt x="245376" y="529450"/>
                  </a:lnTo>
                  <a:close/>
                </a:path>
                <a:path w="245745" h="1709420">
                  <a:moveTo>
                    <a:pt x="245376" y="471030"/>
                  </a:moveTo>
                  <a:lnTo>
                    <a:pt x="242684" y="467448"/>
                  </a:lnTo>
                  <a:lnTo>
                    <a:pt x="234619" y="467448"/>
                  </a:lnTo>
                  <a:lnTo>
                    <a:pt x="231902" y="471030"/>
                  </a:lnTo>
                  <a:lnTo>
                    <a:pt x="231902" y="478205"/>
                  </a:lnTo>
                  <a:lnTo>
                    <a:pt x="234619" y="481812"/>
                  </a:lnTo>
                  <a:lnTo>
                    <a:pt x="239102" y="481812"/>
                  </a:lnTo>
                  <a:lnTo>
                    <a:pt x="242684" y="481812"/>
                  </a:lnTo>
                  <a:lnTo>
                    <a:pt x="245376" y="478205"/>
                  </a:lnTo>
                  <a:lnTo>
                    <a:pt x="245376" y="471030"/>
                  </a:lnTo>
                  <a:close/>
                </a:path>
                <a:path w="245745" h="1709420">
                  <a:moveTo>
                    <a:pt x="245376" y="412597"/>
                  </a:moveTo>
                  <a:lnTo>
                    <a:pt x="242684" y="409003"/>
                  </a:lnTo>
                  <a:lnTo>
                    <a:pt x="234619" y="409003"/>
                  </a:lnTo>
                  <a:lnTo>
                    <a:pt x="231902" y="412597"/>
                  </a:lnTo>
                  <a:lnTo>
                    <a:pt x="231902" y="419785"/>
                  </a:lnTo>
                  <a:lnTo>
                    <a:pt x="234619" y="423392"/>
                  </a:lnTo>
                  <a:lnTo>
                    <a:pt x="239102" y="423392"/>
                  </a:lnTo>
                  <a:lnTo>
                    <a:pt x="242684" y="423392"/>
                  </a:lnTo>
                  <a:lnTo>
                    <a:pt x="245376" y="419785"/>
                  </a:lnTo>
                  <a:lnTo>
                    <a:pt x="245376" y="412597"/>
                  </a:lnTo>
                  <a:close/>
                </a:path>
                <a:path w="245745" h="1709420">
                  <a:moveTo>
                    <a:pt x="245376" y="354177"/>
                  </a:moveTo>
                  <a:lnTo>
                    <a:pt x="242684" y="350583"/>
                  </a:lnTo>
                  <a:lnTo>
                    <a:pt x="234619" y="350583"/>
                  </a:lnTo>
                  <a:lnTo>
                    <a:pt x="231902" y="354177"/>
                  </a:lnTo>
                  <a:lnTo>
                    <a:pt x="231902" y="361365"/>
                  </a:lnTo>
                  <a:lnTo>
                    <a:pt x="234619" y="364947"/>
                  </a:lnTo>
                  <a:lnTo>
                    <a:pt x="239102" y="364947"/>
                  </a:lnTo>
                  <a:lnTo>
                    <a:pt x="242684" y="364947"/>
                  </a:lnTo>
                  <a:lnTo>
                    <a:pt x="245376" y="361365"/>
                  </a:lnTo>
                  <a:lnTo>
                    <a:pt x="245376" y="354177"/>
                  </a:lnTo>
                  <a:close/>
                </a:path>
                <a:path w="245745" h="1709420">
                  <a:moveTo>
                    <a:pt x="245376" y="295744"/>
                  </a:moveTo>
                  <a:lnTo>
                    <a:pt x="242684" y="292163"/>
                  </a:lnTo>
                  <a:lnTo>
                    <a:pt x="234619" y="292163"/>
                  </a:lnTo>
                  <a:lnTo>
                    <a:pt x="231902" y="295744"/>
                  </a:lnTo>
                  <a:lnTo>
                    <a:pt x="231902" y="303822"/>
                  </a:lnTo>
                  <a:lnTo>
                    <a:pt x="234619" y="306539"/>
                  </a:lnTo>
                  <a:lnTo>
                    <a:pt x="239102" y="306539"/>
                  </a:lnTo>
                  <a:lnTo>
                    <a:pt x="242684" y="306539"/>
                  </a:lnTo>
                  <a:lnTo>
                    <a:pt x="245376" y="303822"/>
                  </a:lnTo>
                  <a:lnTo>
                    <a:pt x="245376" y="295744"/>
                  </a:lnTo>
                  <a:close/>
                </a:path>
                <a:path w="245745" h="1709420">
                  <a:moveTo>
                    <a:pt x="245376" y="237299"/>
                  </a:moveTo>
                  <a:lnTo>
                    <a:pt x="242684" y="233705"/>
                  </a:lnTo>
                  <a:lnTo>
                    <a:pt x="234619" y="233705"/>
                  </a:lnTo>
                  <a:lnTo>
                    <a:pt x="231902" y="237299"/>
                  </a:lnTo>
                  <a:lnTo>
                    <a:pt x="231902" y="245389"/>
                  </a:lnTo>
                  <a:lnTo>
                    <a:pt x="234619" y="248094"/>
                  </a:lnTo>
                  <a:lnTo>
                    <a:pt x="239102" y="248094"/>
                  </a:lnTo>
                  <a:lnTo>
                    <a:pt x="242684" y="248094"/>
                  </a:lnTo>
                  <a:lnTo>
                    <a:pt x="245376" y="245389"/>
                  </a:lnTo>
                  <a:lnTo>
                    <a:pt x="245376" y="237299"/>
                  </a:lnTo>
                  <a:close/>
                </a:path>
                <a:path w="245745" h="1709420">
                  <a:moveTo>
                    <a:pt x="245376" y="178892"/>
                  </a:moveTo>
                  <a:lnTo>
                    <a:pt x="242684" y="175285"/>
                  </a:lnTo>
                  <a:lnTo>
                    <a:pt x="234619" y="175285"/>
                  </a:lnTo>
                  <a:lnTo>
                    <a:pt x="231902" y="178892"/>
                  </a:lnTo>
                  <a:lnTo>
                    <a:pt x="231902" y="186969"/>
                  </a:lnTo>
                  <a:lnTo>
                    <a:pt x="234619" y="189674"/>
                  </a:lnTo>
                  <a:lnTo>
                    <a:pt x="239102" y="189674"/>
                  </a:lnTo>
                  <a:lnTo>
                    <a:pt x="242684" y="189674"/>
                  </a:lnTo>
                  <a:lnTo>
                    <a:pt x="245376" y="186969"/>
                  </a:lnTo>
                  <a:lnTo>
                    <a:pt x="245376" y="178892"/>
                  </a:lnTo>
                  <a:close/>
                </a:path>
                <a:path w="245745" h="1709420">
                  <a:moveTo>
                    <a:pt x="245376" y="120446"/>
                  </a:moveTo>
                  <a:lnTo>
                    <a:pt x="242684" y="116852"/>
                  </a:lnTo>
                  <a:lnTo>
                    <a:pt x="234619" y="116852"/>
                  </a:lnTo>
                  <a:lnTo>
                    <a:pt x="231902" y="120446"/>
                  </a:lnTo>
                  <a:lnTo>
                    <a:pt x="231902" y="128536"/>
                  </a:lnTo>
                  <a:lnTo>
                    <a:pt x="234619" y="131254"/>
                  </a:lnTo>
                  <a:lnTo>
                    <a:pt x="239102" y="131254"/>
                  </a:lnTo>
                  <a:lnTo>
                    <a:pt x="242684" y="131254"/>
                  </a:lnTo>
                  <a:lnTo>
                    <a:pt x="245376" y="128536"/>
                  </a:lnTo>
                  <a:lnTo>
                    <a:pt x="245376" y="120446"/>
                  </a:lnTo>
                  <a:close/>
                </a:path>
                <a:path w="245745" h="1709420">
                  <a:moveTo>
                    <a:pt x="245376" y="62026"/>
                  </a:moveTo>
                  <a:lnTo>
                    <a:pt x="242684" y="58432"/>
                  </a:lnTo>
                  <a:lnTo>
                    <a:pt x="234619" y="58432"/>
                  </a:lnTo>
                  <a:lnTo>
                    <a:pt x="231902" y="62026"/>
                  </a:lnTo>
                  <a:lnTo>
                    <a:pt x="231902" y="70104"/>
                  </a:lnTo>
                  <a:lnTo>
                    <a:pt x="234619" y="72809"/>
                  </a:lnTo>
                  <a:lnTo>
                    <a:pt x="239102" y="72809"/>
                  </a:lnTo>
                  <a:lnTo>
                    <a:pt x="242684" y="72809"/>
                  </a:lnTo>
                  <a:lnTo>
                    <a:pt x="245376" y="70104"/>
                  </a:lnTo>
                  <a:lnTo>
                    <a:pt x="245376" y="62026"/>
                  </a:lnTo>
                  <a:close/>
                </a:path>
                <a:path w="245745" h="1709420">
                  <a:moveTo>
                    <a:pt x="245376" y="3581"/>
                  </a:moveTo>
                  <a:lnTo>
                    <a:pt x="242684" y="0"/>
                  </a:lnTo>
                  <a:lnTo>
                    <a:pt x="234619" y="0"/>
                  </a:lnTo>
                  <a:lnTo>
                    <a:pt x="231902" y="3581"/>
                  </a:lnTo>
                  <a:lnTo>
                    <a:pt x="231902" y="11684"/>
                  </a:lnTo>
                  <a:lnTo>
                    <a:pt x="234619" y="14376"/>
                  </a:lnTo>
                  <a:lnTo>
                    <a:pt x="239102" y="14376"/>
                  </a:lnTo>
                  <a:lnTo>
                    <a:pt x="242684" y="14376"/>
                  </a:lnTo>
                  <a:lnTo>
                    <a:pt x="245376" y="11684"/>
                  </a:lnTo>
                  <a:lnTo>
                    <a:pt x="245376" y="35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814074" y="2953689"/>
              <a:ext cx="269875" cy="118110"/>
            </a:xfrm>
            <a:custGeom>
              <a:avLst/>
              <a:gdLst/>
              <a:ahLst/>
              <a:cxnLst/>
              <a:rect l="l" t="t" r="r" b="b"/>
              <a:pathLst>
                <a:path w="269875" h="118110">
                  <a:moveTo>
                    <a:pt x="53924" y="889"/>
                  </a:moveTo>
                  <a:lnTo>
                    <a:pt x="53924" y="62014"/>
                  </a:lnTo>
                </a:path>
                <a:path w="269875" h="118110">
                  <a:moveTo>
                    <a:pt x="0" y="0"/>
                  </a:moveTo>
                  <a:lnTo>
                    <a:pt x="269671" y="0"/>
                  </a:lnTo>
                </a:path>
                <a:path w="269875" h="118110">
                  <a:moveTo>
                    <a:pt x="0" y="62014"/>
                  </a:moveTo>
                  <a:lnTo>
                    <a:pt x="269671" y="62014"/>
                  </a:lnTo>
                </a:path>
                <a:path w="269875" h="118110">
                  <a:moveTo>
                    <a:pt x="0" y="117754"/>
                  </a:moveTo>
                  <a:lnTo>
                    <a:pt x="269671" y="1177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837455" y="2973463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60">
                  <a:moveTo>
                    <a:pt x="17983" y="0"/>
                  </a:moveTo>
                  <a:lnTo>
                    <a:pt x="5397" y="0"/>
                  </a:lnTo>
                  <a:lnTo>
                    <a:pt x="0" y="4495"/>
                  </a:lnTo>
                  <a:lnTo>
                    <a:pt x="0" y="17068"/>
                  </a:lnTo>
                  <a:lnTo>
                    <a:pt x="5397" y="22466"/>
                  </a:lnTo>
                  <a:lnTo>
                    <a:pt x="11671" y="22466"/>
                  </a:lnTo>
                  <a:lnTo>
                    <a:pt x="17983" y="22466"/>
                  </a:lnTo>
                  <a:lnTo>
                    <a:pt x="23393" y="17068"/>
                  </a:lnTo>
                  <a:lnTo>
                    <a:pt x="23393" y="4495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837455" y="2973463"/>
              <a:ext cx="23495" cy="22860"/>
            </a:xfrm>
            <a:custGeom>
              <a:avLst/>
              <a:gdLst/>
              <a:ahLst/>
              <a:cxnLst/>
              <a:rect l="l" t="t" r="r" b="b"/>
              <a:pathLst>
                <a:path w="23495" h="22860">
                  <a:moveTo>
                    <a:pt x="11671" y="22466"/>
                  </a:moveTo>
                  <a:lnTo>
                    <a:pt x="17983" y="22466"/>
                  </a:lnTo>
                  <a:lnTo>
                    <a:pt x="23393" y="17068"/>
                  </a:lnTo>
                  <a:lnTo>
                    <a:pt x="23393" y="10795"/>
                  </a:lnTo>
                  <a:lnTo>
                    <a:pt x="23393" y="4495"/>
                  </a:lnTo>
                  <a:lnTo>
                    <a:pt x="17983" y="0"/>
                  </a:lnTo>
                  <a:lnTo>
                    <a:pt x="11671" y="0"/>
                  </a:lnTo>
                  <a:lnTo>
                    <a:pt x="5397" y="0"/>
                  </a:lnTo>
                  <a:lnTo>
                    <a:pt x="0" y="4495"/>
                  </a:lnTo>
                  <a:lnTo>
                    <a:pt x="0" y="10795"/>
                  </a:lnTo>
                  <a:lnTo>
                    <a:pt x="0" y="17068"/>
                  </a:lnTo>
                  <a:lnTo>
                    <a:pt x="5397" y="22466"/>
                  </a:lnTo>
                  <a:lnTo>
                    <a:pt x="11671" y="22466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814074" y="1961286"/>
              <a:ext cx="139700" cy="842010"/>
            </a:xfrm>
            <a:custGeom>
              <a:avLst/>
              <a:gdLst/>
              <a:ahLst/>
              <a:cxnLst/>
              <a:rect l="l" t="t" r="r" b="b"/>
              <a:pathLst>
                <a:path w="139700" h="842010">
                  <a:moveTo>
                    <a:pt x="0" y="841387"/>
                  </a:moveTo>
                  <a:lnTo>
                    <a:pt x="139331" y="841387"/>
                  </a:lnTo>
                </a:path>
                <a:path w="139700" h="842010">
                  <a:moveTo>
                    <a:pt x="0" y="744283"/>
                  </a:moveTo>
                  <a:lnTo>
                    <a:pt x="134835" y="744283"/>
                  </a:lnTo>
                </a:path>
                <a:path w="139700" h="842010">
                  <a:moveTo>
                    <a:pt x="0" y="525868"/>
                  </a:moveTo>
                  <a:lnTo>
                    <a:pt x="134835" y="525868"/>
                  </a:lnTo>
                </a:path>
                <a:path w="139700" h="842010">
                  <a:moveTo>
                    <a:pt x="0" y="449452"/>
                  </a:moveTo>
                  <a:lnTo>
                    <a:pt x="134835" y="449452"/>
                  </a:lnTo>
                </a:path>
                <a:path w="139700" h="842010">
                  <a:moveTo>
                    <a:pt x="0" y="459346"/>
                  </a:moveTo>
                  <a:lnTo>
                    <a:pt x="134835" y="459346"/>
                  </a:lnTo>
                </a:path>
                <a:path w="139700" h="842010">
                  <a:moveTo>
                    <a:pt x="0" y="89877"/>
                  </a:moveTo>
                  <a:lnTo>
                    <a:pt x="126758" y="89877"/>
                  </a:lnTo>
                </a:path>
                <a:path w="139700" h="842010">
                  <a:moveTo>
                    <a:pt x="0" y="98856"/>
                  </a:moveTo>
                  <a:lnTo>
                    <a:pt x="126758" y="98856"/>
                  </a:lnTo>
                </a:path>
                <a:path w="139700" h="842010">
                  <a:moveTo>
                    <a:pt x="0" y="370357"/>
                  </a:moveTo>
                  <a:lnTo>
                    <a:pt x="134835" y="370357"/>
                  </a:lnTo>
                </a:path>
                <a:path w="139700" h="842010">
                  <a:moveTo>
                    <a:pt x="0" y="157314"/>
                  </a:moveTo>
                  <a:lnTo>
                    <a:pt x="128549" y="157314"/>
                  </a:lnTo>
                </a:path>
                <a:path w="139700" h="842010">
                  <a:moveTo>
                    <a:pt x="0" y="0"/>
                  </a:moveTo>
                  <a:lnTo>
                    <a:pt x="12854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871618" y="2546477"/>
              <a:ext cx="38735" cy="29209"/>
            </a:xfrm>
            <a:custGeom>
              <a:avLst/>
              <a:gdLst/>
              <a:ahLst/>
              <a:cxnLst/>
              <a:rect l="l" t="t" r="r" b="b"/>
              <a:pathLst>
                <a:path w="38735" h="29210">
                  <a:moveTo>
                    <a:pt x="29654" y="0"/>
                  </a:moveTo>
                  <a:lnTo>
                    <a:pt x="8064" y="0"/>
                  </a:lnTo>
                  <a:lnTo>
                    <a:pt x="0" y="6299"/>
                  </a:lnTo>
                  <a:lnTo>
                    <a:pt x="0" y="22466"/>
                  </a:lnTo>
                  <a:lnTo>
                    <a:pt x="8064" y="28778"/>
                  </a:lnTo>
                  <a:lnTo>
                    <a:pt x="18859" y="28778"/>
                  </a:lnTo>
                  <a:lnTo>
                    <a:pt x="29654" y="28778"/>
                  </a:lnTo>
                  <a:lnTo>
                    <a:pt x="38658" y="22466"/>
                  </a:lnTo>
                  <a:lnTo>
                    <a:pt x="38658" y="6299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884204" y="2553665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94" y="0"/>
                  </a:moveTo>
                  <a:lnTo>
                    <a:pt x="2692" y="0"/>
                  </a:lnTo>
                  <a:lnTo>
                    <a:pt x="0" y="3606"/>
                  </a:lnTo>
                  <a:lnTo>
                    <a:pt x="0" y="11683"/>
                  </a:lnTo>
                  <a:lnTo>
                    <a:pt x="2692" y="14389"/>
                  </a:lnTo>
                  <a:lnTo>
                    <a:pt x="6273" y="14389"/>
                  </a:lnTo>
                  <a:lnTo>
                    <a:pt x="10794" y="14389"/>
                  </a:lnTo>
                  <a:lnTo>
                    <a:pt x="13474" y="11683"/>
                  </a:lnTo>
                  <a:lnTo>
                    <a:pt x="13474" y="3606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871618" y="2624683"/>
              <a:ext cx="38735" cy="27940"/>
            </a:xfrm>
            <a:custGeom>
              <a:avLst/>
              <a:gdLst/>
              <a:ahLst/>
              <a:cxnLst/>
              <a:rect l="l" t="t" r="r" b="b"/>
              <a:pathLst>
                <a:path w="38735" h="27939">
                  <a:moveTo>
                    <a:pt x="29654" y="0"/>
                  </a:moveTo>
                  <a:lnTo>
                    <a:pt x="8064" y="0"/>
                  </a:lnTo>
                  <a:lnTo>
                    <a:pt x="0" y="6299"/>
                  </a:lnTo>
                  <a:lnTo>
                    <a:pt x="0" y="21577"/>
                  </a:lnTo>
                  <a:lnTo>
                    <a:pt x="8064" y="27863"/>
                  </a:lnTo>
                  <a:lnTo>
                    <a:pt x="18859" y="27863"/>
                  </a:lnTo>
                  <a:lnTo>
                    <a:pt x="29654" y="27863"/>
                  </a:lnTo>
                  <a:lnTo>
                    <a:pt x="38658" y="21577"/>
                  </a:lnTo>
                  <a:lnTo>
                    <a:pt x="38658" y="6299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884204" y="2631884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94" y="0"/>
                  </a:moveTo>
                  <a:lnTo>
                    <a:pt x="2692" y="0"/>
                  </a:lnTo>
                  <a:lnTo>
                    <a:pt x="0" y="2667"/>
                  </a:lnTo>
                  <a:lnTo>
                    <a:pt x="0" y="10782"/>
                  </a:lnTo>
                  <a:lnTo>
                    <a:pt x="2692" y="14376"/>
                  </a:lnTo>
                  <a:lnTo>
                    <a:pt x="6273" y="14376"/>
                  </a:lnTo>
                  <a:lnTo>
                    <a:pt x="10794" y="14376"/>
                  </a:lnTo>
                  <a:lnTo>
                    <a:pt x="13474" y="10782"/>
                  </a:lnTo>
                  <a:lnTo>
                    <a:pt x="13474" y="2667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814074" y="2624683"/>
              <a:ext cx="22860" cy="27940"/>
            </a:xfrm>
            <a:custGeom>
              <a:avLst/>
              <a:gdLst/>
              <a:ahLst/>
              <a:cxnLst/>
              <a:rect l="l" t="t" r="r" b="b"/>
              <a:pathLst>
                <a:path w="22860" h="27939">
                  <a:moveTo>
                    <a:pt x="14376" y="0"/>
                  </a:moveTo>
                  <a:lnTo>
                    <a:pt x="3606" y="0"/>
                  </a:lnTo>
                  <a:lnTo>
                    <a:pt x="0" y="0"/>
                  </a:lnTo>
                  <a:lnTo>
                    <a:pt x="0" y="27863"/>
                  </a:lnTo>
                  <a:lnTo>
                    <a:pt x="14376" y="27863"/>
                  </a:lnTo>
                  <a:lnTo>
                    <a:pt x="22491" y="21577"/>
                  </a:lnTo>
                  <a:lnTo>
                    <a:pt x="22491" y="6299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814074" y="2631884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5">
                  <a:moveTo>
                    <a:pt x="7213" y="0"/>
                  </a:moveTo>
                  <a:lnTo>
                    <a:pt x="3606" y="0"/>
                  </a:lnTo>
                  <a:lnTo>
                    <a:pt x="0" y="0"/>
                  </a:lnTo>
                  <a:lnTo>
                    <a:pt x="0" y="13487"/>
                  </a:lnTo>
                  <a:lnTo>
                    <a:pt x="901" y="13487"/>
                  </a:lnTo>
                  <a:lnTo>
                    <a:pt x="2692" y="14376"/>
                  </a:lnTo>
                  <a:lnTo>
                    <a:pt x="7213" y="14376"/>
                  </a:lnTo>
                  <a:lnTo>
                    <a:pt x="10782" y="10782"/>
                  </a:lnTo>
                  <a:lnTo>
                    <a:pt x="10782" y="2667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814074" y="2546477"/>
              <a:ext cx="22860" cy="29209"/>
            </a:xfrm>
            <a:custGeom>
              <a:avLst/>
              <a:gdLst/>
              <a:ahLst/>
              <a:cxnLst/>
              <a:rect l="l" t="t" r="r" b="b"/>
              <a:pathLst>
                <a:path w="22860" h="29210">
                  <a:moveTo>
                    <a:pt x="14376" y="0"/>
                  </a:moveTo>
                  <a:lnTo>
                    <a:pt x="3606" y="0"/>
                  </a:lnTo>
                  <a:lnTo>
                    <a:pt x="0" y="0"/>
                  </a:lnTo>
                  <a:lnTo>
                    <a:pt x="0" y="27863"/>
                  </a:lnTo>
                  <a:lnTo>
                    <a:pt x="901" y="28778"/>
                  </a:lnTo>
                  <a:lnTo>
                    <a:pt x="14376" y="28778"/>
                  </a:lnTo>
                  <a:lnTo>
                    <a:pt x="22491" y="22466"/>
                  </a:lnTo>
                  <a:lnTo>
                    <a:pt x="22491" y="6299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814074" y="2553665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5">
                  <a:moveTo>
                    <a:pt x="7213" y="0"/>
                  </a:moveTo>
                  <a:lnTo>
                    <a:pt x="3606" y="0"/>
                  </a:lnTo>
                  <a:lnTo>
                    <a:pt x="901" y="0"/>
                  </a:lnTo>
                  <a:lnTo>
                    <a:pt x="0" y="914"/>
                  </a:lnTo>
                  <a:lnTo>
                    <a:pt x="0" y="13487"/>
                  </a:lnTo>
                  <a:lnTo>
                    <a:pt x="901" y="13487"/>
                  </a:lnTo>
                  <a:lnTo>
                    <a:pt x="2692" y="14389"/>
                  </a:lnTo>
                  <a:lnTo>
                    <a:pt x="7213" y="14389"/>
                  </a:lnTo>
                  <a:lnTo>
                    <a:pt x="10782" y="10782"/>
                  </a:lnTo>
                  <a:lnTo>
                    <a:pt x="10782" y="3606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871618" y="2174341"/>
              <a:ext cx="38735" cy="29209"/>
            </a:xfrm>
            <a:custGeom>
              <a:avLst/>
              <a:gdLst/>
              <a:ahLst/>
              <a:cxnLst/>
              <a:rect l="l" t="t" r="r" b="b"/>
              <a:pathLst>
                <a:path w="38735" h="29210">
                  <a:moveTo>
                    <a:pt x="29654" y="0"/>
                  </a:moveTo>
                  <a:lnTo>
                    <a:pt x="8064" y="0"/>
                  </a:lnTo>
                  <a:lnTo>
                    <a:pt x="0" y="7175"/>
                  </a:lnTo>
                  <a:lnTo>
                    <a:pt x="0" y="22453"/>
                  </a:lnTo>
                  <a:lnTo>
                    <a:pt x="8064" y="28740"/>
                  </a:lnTo>
                  <a:lnTo>
                    <a:pt x="18859" y="28740"/>
                  </a:lnTo>
                  <a:lnTo>
                    <a:pt x="29654" y="28740"/>
                  </a:lnTo>
                  <a:lnTo>
                    <a:pt x="38658" y="22453"/>
                  </a:lnTo>
                  <a:lnTo>
                    <a:pt x="38658" y="7175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884204" y="218151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94" y="0"/>
                  </a:moveTo>
                  <a:lnTo>
                    <a:pt x="2692" y="0"/>
                  </a:lnTo>
                  <a:lnTo>
                    <a:pt x="0" y="3594"/>
                  </a:lnTo>
                  <a:lnTo>
                    <a:pt x="0" y="11683"/>
                  </a:lnTo>
                  <a:lnTo>
                    <a:pt x="2692" y="14376"/>
                  </a:lnTo>
                  <a:lnTo>
                    <a:pt x="6273" y="14376"/>
                  </a:lnTo>
                  <a:lnTo>
                    <a:pt x="10794" y="14376"/>
                  </a:lnTo>
                  <a:lnTo>
                    <a:pt x="13474" y="11683"/>
                  </a:lnTo>
                  <a:lnTo>
                    <a:pt x="13474" y="3594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871618" y="2252522"/>
              <a:ext cx="38735" cy="27940"/>
            </a:xfrm>
            <a:custGeom>
              <a:avLst/>
              <a:gdLst/>
              <a:ahLst/>
              <a:cxnLst/>
              <a:rect l="l" t="t" r="r" b="b"/>
              <a:pathLst>
                <a:path w="38735" h="27939">
                  <a:moveTo>
                    <a:pt x="29654" y="0"/>
                  </a:moveTo>
                  <a:lnTo>
                    <a:pt x="8064" y="0"/>
                  </a:lnTo>
                  <a:lnTo>
                    <a:pt x="0" y="6299"/>
                  </a:lnTo>
                  <a:lnTo>
                    <a:pt x="0" y="21589"/>
                  </a:lnTo>
                  <a:lnTo>
                    <a:pt x="8064" y="27863"/>
                  </a:lnTo>
                  <a:lnTo>
                    <a:pt x="18859" y="27863"/>
                  </a:lnTo>
                  <a:lnTo>
                    <a:pt x="29654" y="27863"/>
                  </a:lnTo>
                  <a:lnTo>
                    <a:pt x="38658" y="21589"/>
                  </a:lnTo>
                  <a:lnTo>
                    <a:pt x="38658" y="6299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884204" y="225971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94" y="0"/>
                  </a:moveTo>
                  <a:lnTo>
                    <a:pt x="2692" y="0"/>
                  </a:lnTo>
                  <a:lnTo>
                    <a:pt x="0" y="2705"/>
                  </a:lnTo>
                  <a:lnTo>
                    <a:pt x="0" y="10795"/>
                  </a:lnTo>
                  <a:lnTo>
                    <a:pt x="2692" y="14401"/>
                  </a:lnTo>
                  <a:lnTo>
                    <a:pt x="6273" y="14401"/>
                  </a:lnTo>
                  <a:lnTo>
                    <a:pt x="10794" y="14401"/>
                  </a:lnTo>
                  <a:lnTo>
                    <a:pt x="13474" y="10795"/>
                  </a:lnTo>
                  <a:lnTo>
                    <a:pt x="13474" y="2705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814074" y="2252522"/>
              <a:ext cx="22860" cy="27940"/>
            </a:xfrm>
            <a:custGeom>
              <a:avLst/>
              <a:gdLst/>
              <a:ahLst/>
              <a:cxnLst/>
              <a:rect l="l" t="t" r="r" b="b"/>
              <a:pathLst>
                <a:path w="22860" h="27939">
                  <a:moveTo>
                    <a:pt x="14376" y="0"/>
                  </a:moveTo>
                  <a:lnTo>
                    <a:pt x="3606" y="0"/>
                  </a:lnTo>
                  <a:lnTo>
                    <a:pt x="0" y="0"/>
                  </a:lnTo>
                  <a:lnTo>
                    <a:pt x="0" y="27863"/>
                  </a:lnTo>
                  <a:lnTo>
                    <a:pt x="14376" y="27863"/>
                  </a:lnTo>
                  <a:lnTo>
                    <a:pt x="22491" y="21589"/>
                  </a:lnTo>
                  <a:lnTo>
                    <a:pt x="22491" y="6299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814074" y="2259711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5">
                  <a:moveTo>
                    <a:pt x="7213" y="0"/>
                  </a:moveTo>
                  <a:lnTo>
                    <a:pt x="3606" y="0"/>
                  </a:lnTo>
                  <a:lnTo>
                    <a:pt x="901" y="0"/>
                  </a:lnTo>
                  <a:lnTo>
                    <a:pt x="0" y="901"/>
                  </a:lnTo>
                  <a:lnTo>
                    <a:pt x="0" y="13487"/>
                  </a:lnTo>
                  <a:lnTo>
                    <a:pt x="901" y="13487"/>
                  </a:lnTo>
                  <a:lnTo>
                    <a:pt x="2692" y="14401"/>
                  </a:lnTo>
                  <a:lnTo>
                    <a:pt x="7213" y="14401"/>
                  </a:lnTo>
                  <a:lnTo>
                    <a:pt x="10782" y="10795"/>
                  </a:lnTo>
                  <a:lnTo>
                    <a:pt x="10782" y="270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814074" y="2174341"/>
              <a:ext cx="22860" cy="29209"/>
            </a:xfrm>
            <a:custGeom>
              <a:avLst/>
              <a:gdLst/>
              <a:ahLst/>
              <a:cxnLst/>
              <a:rect l="l" t="t" r="r" b="b"/>
              <a:pathLst>
                <a:path w="22860" h="29210">
                  <a:moveTo>
                    <a:pt x="14376" y="0"/>
                  </a:moveTo>
                  <a:lnTo>
                    <a:pt x="3606" y="0"/>
                  </a:lnTo>
                  <a:lnTo>
                    <a:pt x="0" y="0"/>
                  </a:lnTo>
                  <a:lnTo>
                    <a:pt x="0" y="27838"/>
                  </a:lnTo>
                  <a:lnTo>
                    <a:pt x="901" y="28740"/>
                  </a:lnTo>
                  <a:lnTo>
                    <a:pt x="14376" y="28740"/>
                  </a:lnTo>
                  <a:lnTo>
                    <a:pt x="22491" y="22453"/>
                  </a:lnTo>
                  <a:lnTo>
                    <a:pt x="22491" y="6273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814074" y="2181517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5">
                  <a:moveTo>
                    <a:pt x="7213" y="0"/>
                  </a:moveTo>
                  <a:lnTo>
                    <a:pt x="3606" y="0"/>
                  </a:lnTo>
                  <a:lnTo>
                    <a:pt x="901" y="0"/>
                  </a:lnTo>
                  <a:lnTo>
                    <a:pt x="0" y="888"/>
                  </a:lnTo>
                  <a:lnTo>
                    <a:pt x="0" y="13487"/>
                  </a:lnTo>
                  <a:lnTo>
                    <a:pt x="901" y="13487"/>
                  </a:lnTo>
                  <a:lnTo>
                    <a:pt x="2692" y="14376"/>
                  </a:lnTo>
                  <a:lnTo>
                    <a:pt x="7213" y="14376"/>
                  </a:lnTo>
                  <a:lnTo>
                    <a:pt x="10782" y="10795"/>
                  </a:lnTo>
                  <a:lnTo>
                    <a:pt x="10782" y="3594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871618" y="1803971"/>
              <a:ext cx="38735" cy="27940"/>
            </a:xfrm>
            <a:custGeom>
              <a:avLst/>
              <a:gdLst/>
              <a:ahLst/>
              <a:cxnLst/>
              <a:rect l="l" t="t" r="r" b="b"/>
              <a:pathLst>
                <a:path w="38735" h="27939">
                  <a:moveTo>
                    <a:pt x="29654" y="0"/>
                  </a:moveTo>
                  <a:lnTo>
                    <a:pt x="8064" y="0"/>
                  </a:lnTo>
                  <a:lnTo>
                    <a:pt x="0" y="6311"/>
                  </a:lnTo>
                  <a:lnTo>
                    <a:pt x="0" y="21590"/>
                  </a:lnTo>
                  <a:lnTo>
                    <a:pt x="8064" y="27876"/>
                  </a:lnTo>
                  <a:lnTo>
                    <a:pt x="18859" y="27876"/>
                  </a:lnTo>
                  <a:lnTo>
                    <a:pt x="29654" y="27876"/>
                  </a:lnTo>
                  <a:lnTo>
                    <a:pt x="38658" y="21590"/>
                  </a:lnTo>
                  <a:lnTo>
                    <a:pt x="38658" y="6311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884204" y="1811159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94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10807"/>
                  </a:lnTo>
                  <a:lnTo>
                    <a:pt x="2692" y="14401"/>
                  </a:lnTo>
                  <a:lnTo>
                    <a:pt x="6273" y="14401"/>
                  </a:lnTo>
                  <a:lnTo>
                    <a:pt x="10794" y="14401"/>
                  </a:lnTo>
                  <a:lnTo>
                    <a:pt x="13474" y="10807"/>
                  </a:lnTo>
                  <a:lnTo>
                    <a:pt x="13474" y="2692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871618" y="1881276"/>
              <a:ext cx="38735" cy="29209"/>
            </a:xfrm>
            <a:custGeom>
              <a:avLst/>
              <a:gdLst/>
              <a:ahLst/>
              <a:cxnLst/>
              <a:rect l="l" t="t" r="r" b="b"/>
              <a:pathLst>
                <a:path w="38735" h="29210">
                  <a:moveTo>
                    <a:pt x="29654" y="0"/>
                  </a:moveTo>
                  <a:lnTo>
                    <a:pt x="8064" y="0"/>
                  </a:lnTo>
                  <a:lnTo>
                    <a:pt x="0" y="6311"/>
                  </a:lnTo>
                  <a:lnTo>
                    <a:pt x="0" y="22479"/>
                  </a:lnTo>
                  <a:lnTo>
                    <a:pt x="8064" y="28752"/>
                  </a:lnTo>
                  <a:lnTo>
                    <a:pt x="18859" y="28752"/>
                  </a:lnTo>
                  <a:lnTo>
                    <a:pt x="29654" y="28752"/>
                  </a:lnTo>
                  <a:lnTo>
                    <a:pt x="38658" y="22479"/>
                  </a:lnTo>
                  <a:lnTo>
                    <a:pt x="38658" y="6311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884204" y="1888477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94" y="0"/>
                  </a:moveTo>
                  <a:lnTo>
                    <a:pt x="2692" y="0"/>
                  </a:lnTo>
                  <a:lnTo>
                    <a:pt x="0" y="3594"/>
                  </a:lnTo>
                  <a:lnTo>
                    <a:pt x="0" y="10795"/>
                  </a:lnTo>
                  <a:lnTo>
                    <a:pt x="2692" y="14389"/>
                  </a:lnTo>
                  <a:lnTo>
                    <a:pt x="6273" y="14389"/>
                  </a:lnTo>
                  <a:lnTo>
                    <a:pt x="10794" y="14389"/>
                  </a:lnTo>
                  <a:lnTo>
                    <a:pt x="13474" y="10795"/>
                  </a:lnTo>
                  <a:lnTo>
                    <a:pt x="13474" y="3594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814074" y="1881276"/>
              <a:ext cx="22860" cy="29209"/>
            </a:xfrm>
            <a:custGeom>
              <a:avLst/>
              <a:gdLst/>
              <a:ahLst/>
              <a:cxnLst/>
              <a:rect l="l" t="t" r="r" b="b"/>
              <a:pathLst>
                <a:path w="22860" h="29210">
                  <a:moveTo>
                    <a:pt x="14376" y="0"/>
                  </a:moveTo>
                  <a:lnTo>
                    <a:pt x="3606" y="0"/>
                  </a:lnTo>
                  <a:lnTo>
                    <a:pt x="901" y="0"/>
                  </a:lnTo>
                  <a:lnTo>
                    <a:pt x="0" y="901"/>
                  </a:lnTo>
                  <a:lnTo>
                    <a:pt x="0" y="28752"/>
                  </a:lnTo>
                  <a:lnTo>
                    <a:pt x="14376" y="28752"/>
                  </a:lnTo>
                  <a:lnTo>
                    <a:pt x="22491" y="22479"/>
                  </a:lnTo>
                  <a:lnTo>
                    <a:pt x="22491" y="6311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814074" y="1888477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5">
                  <a:moveTo>
                    <a:pt x="7213" y="0"/>
                  </a:moveTo>
                  <a:lnTo>
                    <a:pt x="3606" y="0"/>
                  </a:lnTo>
                  <a:lnTo>
                    <a:pt x="901" y="0"/>
                  </a:lnTo>
                  <a:lnTo>
                    <a:pt x="0" y="889"/>
                  </a:lnTo>
                  <a:lnTo>
                    <a:pt x="0" y="13474"/>
                  </a:lnTo>
                  <a:lnTo>
                    <a:pt x="901" y="14389"/>
                  </a:lnTo>
                  <a:lnTo>
                    <a:pt x="7213" y="14389"/>
                  </a:lnTo>
                  <a:lnTo>
                    <a:pt x="10782" y="10795"/>
                  </a:lnTo>
                  <a:lnTo>
                    <a:pt x="10782" y="3594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814074" y="1803971"/>
              <a:ext cx="22860" cy="27940"/>
            </a:xfrm>
            <a:custGeom>
              <a:avLst/>
              <a:gdLst/>
              <a:ahLst/>
              <a:cxnLst/>
              <a:rect l="l" t="t" r="r" b="b"/>
              <a:pathLst>
                <a:path w="22860" h="27939">
                  <a:moveTo>
                    <a:pt x="14376" y="0"/>
                  </a:moveTo>
                  <a:lnTo>
                    <a:pt x="3606" y="0"/>
                  </a:lnTo>
                  <a:lnTo>
                    <a:pt x="0" y="0"/>
                  </a:lnTo>
                  <a:lnTo>
                    <a:pt x="0" y="27876"/>
                  </a:lnTo>
                  <a:lnTo>
                    <a:pt x="14376" y="27876"/>
                  </a:lnTo>
                  <a:lnTo>
                    <a:pt x="22491" y="21590"/>
                  </a:lnTo>
                  <a:lnTo>
                    <a:pt x="22491" y="6311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814074" y="1810283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5">
                  <a:moveTo>
                    <a:pt x="7213" y="0"/>
                  </a:moveTo>
                  <a:lnTo>
                    <a:pt x="3606" y="0"/>
                  </a:lnTo>
                  <a:lnTo>
                    <a:pt x="2692" y="0"/>
                  </a:lnTo>
                  <a:lnTo>
                    <a:pt x="901" y="876"/>
                  </a:lnTo>
                  <a:lnTo>
                    <a:pt x="0" y="876"/>
                  </a:lnTo>
                  <a:lnTo>
                    <a:pt x="0" y="13474"/>
                  </a:lnTo>
                  <a:lnTo>
                    <a:pt x="901" y="14363"/>
                  </a:lnTo>
                  <a:lnTo>
                    <a:pt x="7213" y="14363"/>
                  </a:lnTo>
                  <a:lnTo>
                    <a:pt x="10782" y="11683"/>
                  </a:lnTo>
                  <a:lnTo>
                    <a:pt x="10782" y="3568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871618" y="1421942"/>
              <a:ext cx="38735" cy="27940"/>
            </a:xfrm>
            <a:custGeom>
              <a:avLst/>
              <a:gdLst/>
              <a:ahLst/>
              <a:cxnLst/>
              <a:rect l="l" t="t" r="r" b="b"/>
              <a:pathLst>
                <a:path w="38735" h="27940">
                  <a:moveTo>
                    <a:pt x="29654" y="0"/>
                  </a:moveTo>
                  <a:lnTo>
                    <a:pt x="8064" y="0"/>
                  </a:lnTo>
                  <a:lnTo>
                    <a:pt x="0" y="6299"/>
                  </a:lnTo>
                  <a:lnTo>
                    <a:pt x="0" y="21577"/>
                  </a:lnTo>
                  <a:lnTo>
                    <a:pt x="8064" y="27863"/>
                  </a:lnTo>
                  <a:lnTo>
                    <a:pt x="18859" y="27863"/>
                  </a:lnTo>
                  <a:lnTo>
                    <a:pt x="29654" y="27863"/>
                  </a:lnTo>
                  <a:lnTo>
                    <a:pt x="38658" y="21577"/>
                  </a:lnTo>
                  <a:lnTo>
                    <a:pt x="38658" y="6299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884204" y="1429131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69">
                  <a:moveTo>
                    <a:pt x="10794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10795"/>
                  </a:lnTo>
                  <a:lnTo>
                    <a:pt x="2692" y="13474"/>
                  </a:lnTo>
                  <a:lnTo>
                    <a:pt x="6273" y="13474"/>
                  </a:lnTo>
                  <a:lnTo>
                    <a:pt x="10794" y="13474"/>
                  </a:lnTo>
                  <a:lnTo>
                    <a:pt x="13474" y="10795"/>
                  </a:lnTo>
                  <a:lnTo>
                    <a:pt x="13474" y="2692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871618" y="1499247"/>
              <a:ext cx="38735" cy="29209"/>
            </a:xfrm>
            <a:custGeom>
              <a:avLst/>
              <a:gdLst/>
              <a:ahLst/>
              <a:cxnLst/>
              <a:rect l="l" t="t" r="r" b="b"/>
              <a:pathLst>
                <a:path w="38735" h="29209">
                  <a:moveTo>
                    <a:pt x="29654" y="0"/>
                  </a:moveTo>
                  <a:lnTo>
                    <a:pt x="8064" y="0"/>
                  </a:lnTo>
                  <a:lnTo>
                    <a:pt x="0" y="6286"/>
                  </a:lnTo>
                  <a:lnTo>
                    <a:pt x="0" y="22466"/>
                  </a:lnTo>
                  <a:lnTo>
                    <a:pt x="8064" y="28765"/>
                  </a:lnTo>
                  <a:lnTo>
                    <a:pt x="18859" y="28765"/>
                  </a:lnTo>
                  <a:lnTo>
                    <a:pt x="29654" y="28765"/>
                  </a:lnTo>
                  <a:lnTo>
                    <a:pt x="38658" y="22466"/>
                  </a:lnTo>
                  <a:lnTo>
                    <a:pt x="38658" y="6286"/>
                  </a:lnTo>
                  <a:lnTo>
                    <a:pt x="296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884204" y="1506435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5">
                  <a:moveTo>
                    <a:pt x="10794" y="0"/>
                  </a:moveTo>
                  <a:lnTo>
                    <a:pt x="2692" y="0"/>
                  </a:lnTo>
                  <a:lnTo>
                    <a:pt x="0" y="3594"/>
                  </a:lnTo>
                  <a:lnTo>
                    <a:pt x="0" y="10782"/>
                  </a:lnTo>
                  <a:lnTo>
                    <a:pt x="2692" y="14389"/>
                  </a:lnTo>
                  <a:lnTo>
                    <a:pt x="6273" y="14389"/>
                  </a:lnTo>
                  <a:lnTo>
                    <a:pt x="10794" y="14389"/>
                  </a:lnTo>
                  <a:lnTo>
                    <a:pt x="13474" y="10782"/>
                  </a:lnTo>
                  <a:lnTo>
                    <a:pt x="13474" y="3594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814074" y="1499247"/>
              <a:ext cx="22860" cy="29209"/>
            </a:xfrm>
            <a:custGeom>
              <a:avLst/>
              <a:gdLst/>
              <a:ahLst/>
              <a:cxnLst/>
              <a:rect l="l" t="t" r="r" b="b"/>
              <a:pathLst>
                <a:path w="22860" h="29209">
                  <a:moveTo>
                    <a:pt x="14376" y="0"/>
                  </a:moveTo>
                  <a:lnTo>
                    <a:pt x="3606" y="0"/>
                  </a:lnTo>
                  <a:lnTo>
                    <a:pt x="0" y="0"/>
                  </a:lnTo>
                  <a:lnTo>
                    <a:pt x="0" y="27876"/>
                  </a:lnTo>
                  <a:lnTo>
                    <a:pt x="901" y="28765"/>
                  </a:lnTo>
                  <a:lnTo>
                    <a:pt x="14376" y="28765"/>
                  </a:lnTo>
                  <a:lnTo>
                    <a:pt x="22491" y="22466"/>
                  </a:lnTo>
                  <a:lnTo>
                    <a:pt x="22491" y="6286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814074" y="1506435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5">
                  <a:moveTo>
                    <a:pt x="7213" y="0"/>
                  </a:moveTo>
                  <a:lnTo>
                    <a:pt x="3606" y="0"/>
                  </a:lnTo>
                  <a:lnTo>
                    <a:pt x="901" y="0"/>
                  </a:lnTo>
                  <a:lnTo>
                    <a:pt x="0" y="889"/>
                  </a:lnTo>
                  <a:lnTo>
                    <a:pt x="0" y="13487"/>
                  </a:lnTo>
                  <a:lnTo>
                    <a:pt x="901" y="14389"/>
                  </a:lnTo>
                  <a:lnTo>
                    <a:pt x="7213" y="14389"/>
                  </a:lnTo>
                  <a:lnTo>
                    <a:pt x="10782" y="10782"/>
                  </a:lnTo>
                  <a:lnTo>
                    <a:pt x="10782" y="3594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814074" y="1421041"/>
              <a:ext cx="22860" cy="29209"/>
            </a:xfrm>
            <a:custGeom>
              <a:avLst/>
              <a:gdLst/>
              <a:ahLst/>
              <a:cxnLst/>
              <a:rect l="l" t="t" r="r" b="b"/>
              <a:pathLst>
                <a:path w="22860" h="29209">
                  <a:moveTo>
                    <a:pt x="14376" y="0"/>
                  </a:moveTo>
                  <a:lnTo>
                    <a:pt x="3606" y="0"/>
                  </a:lnTo>
                  <a:lnTo>
                    <a:pt x="901" y="0"/>
                  </a:lnTo>
                  <a:lnTo>
                    <a:pt x="0" y="901"/>
                  </a:lnTo>
                  <a:lnTo>
                    <a:pt x="0" y="28765"/>
                  </a:lnTo>
                  <a:lnTo>
                    <a:pt x="14376" y="28765"/>
                  </a:lnTo>
                  <a:lnTo>
                    <a:pt x="22491" y="22478"/>
                  </a:lnTo>
                  <a:lnTo>
                    <a:pt x="22491" y="6286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814074" y="1428242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5">
                  <a:moveTo>
                    <a:pt x="7213" y="0"/>
                  </a:moveTo>
                  <a:lnTo>
                    <a:pt x="3606" y="0"/>
                  </a:lnTo>
                  <a:lnTo>
                    <a:pt x="2692" y="0"/>
                  </a:lnTo>
                  <a:lnTo>
                    <a:pt x="901" y="888"/>
                  </a:lnTo>
                  <a:lnTo>
                    <a:pt x="0" y="888"/>
                  </a:lnTo>
                  <a:lnTo>
                    <a:pt x="0" y="13474"/>
                  </a:lnTo>
                  <a:lnTo>
                    <a:pt x="901" y="14363"/>
                  </a:lnTo>
                  <a:lnTo>
                    <a:pt x="7213" y="14363"/>
                  </a:lnTo>
                  <a:lnTo>
                    <a:pt x="10782" y="10769"/>
                  </a:lnTo>
                  <a:lnTo>
                    <a:pt x="10782" y="3581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814074" y="1160348"/>
              <a:ext cx="1611630" cy="2002155"/>
            </a:xfrm>
            <a:custGeom>
              <a:avLst/>
              <a:gdLst/>
              <a:ahLst/>
              <a:cxnLst/>
              <a:rect l="l" t="t" r="r" b="b"/>
              <a:pathLst>
                <a:path w="1611629" h="2002155">
                  <a:moveTo>
                    <a:pt x="0" y="581609"/>
                  </a:moveTo>
                  <a:lnTo>
                    <a:pt x="337261" y="581609"/>
                  </a:lnTo>
                </a:path>
                <a:path w="1611629" h="2002155">
                  <a:moveTo>
                    <a:pt x="0" y="417995"/>
                  </a:moveTo>
                  <a:lnTo>
                    <a:pt x="337261" y="417995"/>
                  </a:lnTo>
                </a:path>
                <a:path w="1611629" h="2002155">
                  <a:moveTo>
                    <a:pt x="0" y="535736"/>
                  </a:moveTo>
                  <a:lnTo>
                    <a:pt x="150190" y="535736"/>
                  </a:lnTo>
                  <a:lnTo>
                    <a:pt x="174485" y="581609"/>
                  </a:lnTo>
                </a:path>
                <a:path w="1611629" h="2002155">
                  <a:moveTo>
                    <a:pt x="0" y="2001875"/>
                  </a:moveTo>
                  <a:lnTo>
                    <a:pt x="0" y="111467"/>
                  </a:lnTo>
                </a:path>
                <a:path w="1611629" h="2002155">
                  <a:moveTo>
                    <a:pt x="1532470" y="0"/>
                  </a:moveTo>
                  <a:lnTo>
                    <a:pt x="1532470" y="2001875"/>
                  </a:lnTo>
                </a:path>
                <a:path w="1611629" h="2002155">
                  <a:moveTo>
                    <a:pt x="1287868" y="2001875"/>
                  </a:moveTo>
                  <a:lnTo>
                    <a:pt x="1611617" y="2001875"/>
                  </a:lnTo>
                </a:path>
                <a:path w="1611629" h="2002155">
                  <a:moveTo>
                    <a:pt x="1322908" y="183375"/>
                  </a:moveTo>
                  <a:lnTo>
                    <a:pt x="1322908" y="1638731"/>
                  </a:lnTo>
                </a:path>
                <a:path w="1611629" h="2002155">
                  <a:moveTo>
                    <a:pt x="1354404" y="145630"/>
                  </a:moveTo>
                  <a:lnTo>
                    <a:pt x="1354404" y="1638731"/>
                  </a:lnTo>
                </a:path>
                <a:path w="1611629" h="2002155">
                  <a:moveTo>
                    <a:pt x="1376006" y="118668"/>
                  </a:moveTo>
                  <a:lnTo>
                    <a:pt x="1376006" y="1638731"/>
                  </a:lnTo>
                </a:path>
                <a:path w="1611629" h="2002155">
                  <a:moveTo>
                    <a:pt x="1402981" y="138442"/>
                  </a:moveTo>
                  <a:lnTo>
                    <a:pt x="1402981" y="1529041"/>
                  </a:lnTo>
                </a:path>
                <a:path w="1611629" h="2002155">
                  <a:moveTo>
                    <a:pt x="1402981" y="1554226"/>
                  </a:moveTo>
                  <a:lnTo>
                    <a:pt x="1402981" y="1638731"/>
                  </a:lnTo>
                </a:path>
                <a:path w="1611629" h="2002155">
                  <a:moveTo>
                    <a:pt x="1425473" y="48552"/>
                  </a:moveTo>
                  <a:lnTo>
                    <a:pt x="1425473" y="1531747"/>
                  </a:lnTo>
                </a:path>
                <a:path w="1611629" h="2002155">
                  <a:moveTo>
                    <a:pt x="1425473" y="1582089"/>
                  </a:moveTo>
                  <a:lnTo>
                    <a:pt x="1425473" y="1638731"/>
                  </a:lnTo>
                </a:path>
                <a:path w="1611629" h="2002155">
                  <a:moveTo>
                    <a:pt x="1383182" y="1529943"/>
                  </a:moveTo>
                  <a:lnTo>
                    <a:pt x="1489290" y="1658505"/>
                  </a:lnTo>
                  <a:lnTo>
                    <a:pt x="1531594" y="1658505"/>
                  </a:lnTo>
                  <a:lnTo>
                    <a:pt x="1425473" y="1529943"/>
                  </a:lnTo>
                  <a:lnTo>
                    <a:pt x="1383182" y="1529943"/>
                  </a:lnTo>
                  <a:close/>
                </a:path>
                <a:path w="1611629" h="2002155">
                  <a:moveTo>
                    <a:pt x="1456042" y="1720532"/>
                  </a:moveTo>
                  <a:lnTo>
                    <a:pt x="1489290" y="1760969"/>
                  </a:lnTo>
                  <a:lnTo>
                    <a:pt x="1531594" y="1760969"/>
                  </a:lnTo>
                  <a:lnTo>
                    <a:pt x="1497418" y="1719643"/>
                  </a:lnTo>
                </a:path>
                <a:path w="1611629" h="2002155">
                  <a:moveTo>
                    <a:pt x="1218590" y="1638731"/>
                  </a:moveTo>
                  <a:lnTo>
                    <a:pt x="1474927" y="16387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0" name="object 43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098133" y="2816568"/>
              <a:ext cx="249478" cy="308394"/>
            </a:xfrm>
            <a:prstGeom prst="rect">
              <a:avLst/>
            </a:prstGeom>
          </p:spPr>
        </p:pic>
        <p:sp>
          <p:nvSpPr>
            <p:cNvPr id="431" name="object 431"/>
            <p:cNvSpPr/>
            <p:nvPr/>
          </p:nvSpPr>
          <p:spPr>
            <a:xfrm>
              <a:off x="6031204" y="2233650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70">
                  <a:moveTo>
                    <a:pt x="0" y="0"/>
                  </a:moveTo>
                  <a:lnTo>
                    <a:pt x="10248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146560" y="1937766"/>
              <a:ext cx="6350" cy="419100"/>
            </a:xfrm>
            <a:custGeom>
              <a:avLst/>
              <a:gdLst/>
              <a:ahLst/>
              <a:cxnLst/>
              <a:rect l="l" t="t" r="r" b="b"/>
              <a:pathLst>
                <a:path w="6350" h="419100">
                  <a:moveTo>
                    <a:pt x="5816" y="0"/>
                  </a:moveTo>
                  <a:lnTo>
                    <a:pt x="0" y="0"/>
                  </a:lnTo>
                  <a:lnTo>
                    <a:pt x="0" y="418896"/>
                  </a:lnTo>
                  <a:lnTo>
                    <a:pt x="5816" y="418896"/>
                  </a:lnTo>
                  <a:lnTo>
                    <a:pt x="581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146560" y="1937766"/>
              <a:ext cx="6350" cy="419100"/>
            </a:xfrm>
            <a:custGeom>
              <a:avLst/>
              <a:gdLst/>
              <a:ahLst/>
              <a:cxnLst/>
              <a:rect l="l" t="t" r="r" b="b"/>
              <a:pathLst>
                <a:path w="6350" h="419100">
                  <a:moveTo>
                    <a:pt x="5816" y="418896"/>
                  </a:moveTo>
                  <a:lnTo>
                    <a:pt x="0" y="418896"/>
                  </a:lnTo>
                  <a:lnTo>
                    <a:pt x="0" y="0"/>
                  </a:lnTo>
                  <a:lnTo>
                    <a:pt x="5816" y="0"/>
                  </a:lnTo>
                  <a:lnTo>
                    <a:pt x="5816" y="4188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760214" y="1366075"/>
              <a:ext cx="1664970" cy="1806575"/>
            </a:xfrm>
            <a:custGeom>
              <a:avLst/>
              <a:gdLst/>
              <a:ahLst/>
              <a:cxnLst/>
              <a:rect l="l" t="t" r="r" b="b"/>
              <a:pathLst>
                <a:path w="1664970" h="1806575">
                  <a:moveTo>
                    <a:pt x="392849" y="0"/>
                  </a:moveTo>
                  <a:lnTo>
                    <a:pt x="55689" y="0"/>
                  </a:lnTo>
                  <a:lnTo>
                    <a:pt x="55689" y="8013"/>
                  </a:lnTo>
                  <a:lnTo>
                    <a:pt x="392849" y="8013"/>
                  </a:lnTo>
                  <a:lnTo>
                    <a:pt x="392849" y="0"/>
                  </a:lnTo>
                  <a:close/>
                </a:path>
                <a:path w="1664970" h="1806575">
                  <a:moveTo>
                    <a:pt x="1232827" y="556514"/>
                  </a:moveTo>
                  <a:lnTo>
                    <a:pt x="431800" y="556514"/>
                  </a:lnTo>
                  <a:lnTo>
                    <a:pt x="431800" y="564527"/>
                  </a:lnTo>
                  <a:lnTo>
                    <a:pt x="1232827" y="564527"/>
                  </a:lnTo>
                  <a:lnTo>
                    <a:pt x="1232827" y="556514"/>
                  </a:lnTo>
                  <a:close/>
                </a:path>
                <a:path w="1664970" h="1806575">
                  <a:moveTo>
                    <a:pt x="1232839" y="1016381"/>
                  </a:moveTo>
                  <a:lnTo>
                    <a:pt x="431812" y="1016381"/>
                  </a:lnTo>
                  <a:lnTo>
                    <a:pt x="431812" y="1024394"/>
                  </a:lnTo>
                  <a:lnTo>
                    <a:pt x="1232839" y="1024394"/>
                  </a:lnTo>
                  <a:lnTo>
                    <a:pt x="1232839" y="1016381"/>
                  </a:lnTo>
                  <a:close/>
                </a:path>
                <a:path w="1664970" h="1806575">
                  <a:moveTo>
                    <a:pt x="1233246" y="140855"/>
                  </a:moveTo>
                  <a:lnTo>
                    <a:pt x="432206" y="140855"/>
                  </a:lnTo>
                  <a:lnTo>
                    <a:pt x="432206" y="148869"/>
                  </a:lnTo>
                  <a:lnTo>
                    <a:pt x="1233246" y="148869"/>
                  </a:lnTo>
                  <a:lnTo>
                    <a:pt x="1233246" y="140855"/>
                  </a:lnTo>
                  <a:close/>
                </a:path>
                <a:path w="1664970" h="1806575">
                  <a:moveTo>
                    <a:pt x="1234528" y="1473454"/>
                  </a:moveTo>
                  <a:lnTo>
                    <a:pt x="433489" y="1473454"/>
                  </a:lnTo>
                  <a:lnTo>
                    <a:pt x="433489" y="1481467"/>
                  </a:lnTo>
                  <a:lnTo>
                    <a:pt x="1234528" y="1481467"/>
                  </a:lnTo>
                  <a:lnTo>
                    <a:pt x="1234528" y="1473454"/>
                  </a:lnTo>
                  <a:close/>
                </a:path>
                <a:path w="1664970" h="1806575">
                  <a:moveTo>
                    <a:pt x="1664716" y="1798231"/>
                  </a:moveTo>
                  <a:lnTo>
                    <a:pt x="0" y="1798231"/>
                  </a:lnTo>
                  <a:lnTo>
                    <a:pt x="0" y="1806244"/>
                  </a:lnTo>
                  <a:lnTo>
                    <a:pt x="1664716" y="1806244"/>
                  </a:lnTo>
                  <a:lnTo>
                    <a:pt x="1664716" y="1798231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814074" y="1366075"/>
              <a:ext cx="337820" cy="0"/>
            </a:xfrm>
            <a:custGeom>
              <a:avLst/>
              <a:gdLst/>
              <a:ahLst/>
              <a:cxnLst/>
              <a:rect l="l" t="t" r="r" b="b"/>
              <a:pathLst>
                <a:path w="337820">
                  <a:moveTo>
                    <a:pt x="0" y="0"/>
                  </a:moveTo>
                  <a:lnTo>
                    <a:pt x="33726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759490" y="1744281"/>
              <a:ext cx="1664970" cy="1675130"/>
            </a:xfrm>
            <a:custGeom>
              <a:avLst/>
              <a:gdLst/>
              <a:ahLst/>
              <a:cxnLst/>
              <a:rect l="l" t="t" r="r" b="b"/>
              <a:pathLst>
                <a:path w="1664970" h="1675129">
                  <a:moveTo>
                    <a:pt x="106146" y="1211618"/>
                  </a:moveTo>
                  <a:lnTo>
                    <a:pt x="56629" y="1211618"/>
                  </a:lnTo>
                  <a:lnTo>
                    <a:pt x="56629" y="1219631"/>
                  </a:lnTo>
                  <a:lnTo>
                    <a:pt x="106146" y="1219631"/>
                  </a:lnTo>
                  <a:lnTo>
                    <a:pt x="106146" y="1211618"/>
                  </a:lnTo>
                  <a:close/>
                </a:path>
                <a:path w="1664970" h="1675129">
                  <a:moveTo>
                    <a:pt x="179946" y="376097"/>
                  </a:moveTo>
                  <a:lnTo>
                    <a:pt x="55600" y="376097"/>
                  </a:lnTo>
                  <a:lnTo>
                    <a:pt x="55600" y="384111"/>
                  </a:lnTo>
                  <a:lnTo>
                    <a:pt x="179946" y="384111"/>
                  </a:lnTo>
                  <a:lnTo>
                    <a:pt x="179946" y="376097"/>
                  </a:lnTo>
                  <a:close/>
                </a:path>
                <a:path w="1664970" h="1675129">
                  <a:moveTo>
                    <a:pt x="187452" y="744296"/>
                  </a:moveTo>
                  <a:lnTo>
                    <a:pt x="56045" y="744296"/>
                  </a:lnTo>
                  <a:lnTo>
                    <a:pt x="56045" y="752322"/>
                  </a:lnTo>
                  <a:lnTo>
                    <a:pt x="187452" y="752322"/>
                  </a:lnTo>
                  <a:lnTo>
                    <a:pt x="187452" y="744296"/>
                  </a:lnTo>
                  <a:close/>
                </a:path>
                <a:path w="1664970" h="1675129">
                  <a:moveTo>
                    <a:pt x="322046" y="1211618"/>
                  </a:moveTo>
                  <a:lnTo>
                    <a:pt x="110731" y="1211618"/>
                  </a:lnTo>
                  <a:lnTo>
                    <a:pt x="110731" y="1219631"/>
                  </a:lnTo>
                  <a:lnTo>
                    <a:pt x="322046" y="1219631"/>
                  </a:lnTo>
                  <a:lnTo>
                    <a:pt x="322046" y="1211618"/>
                  </a:lnTo>
                  <a:close/>
                </a:path>
                <a:path w="1664970" h="1675129">
                  <a:moveTo>
                    <a:pt x="385394" y="195072"/>
                  </a:moveTo>
                  <a:lnTo>
                    <a:pt x="200596" y="195072"/>
                  </a:lnTo>
                  <a:lnTo>
                    <a:pt x="200596" y="203085"/>
                  </a:lnTo>
                  <a:lnTo>
                    <a:pt x="385394" y="203085"/>
                  </a:lnTo>
                  <a:lnTo>
                    <a:pt x="385394" y="195072"/>
                  </a:lnTo>
                  <a:close/>
                </a:path>
                <a:path w="1664970" h="1675129">
                  <a:moveTo>
                    <a:pt x="391680" y="654672"/>
                  </a:moveTo>
                  <a:lnTo>
                    <a:pt x="198158" y="654672"/>
                  </a:lnTo>
                  <a:lnTo>
                    <a:pt x="198158" y="662686"/>
                  </a:lnTo>
                  <a:lnTo>
                    <a:pt x="391680" y="662686"/>
                  </a:lnTo>
                  <a:lnTo>
                    <a:pt x="391680" y="654672"/>
                  </a:lnTo>
                  <a:close/>
                </a:path>
                <a:path w="1664970" h="1675129">
                  <a:moveTo>
                    <a:pt x="391845" y="1094346"/>
                  </a:moveTo>
                  <a:lnTo>
                    <a:pt x="325958" y="1094346"/>
                  </a:lnTo>
                  <a:lnTo>
                    <a:pt x="325958" y="1102372"/>
                  </a:lnTo>
                  <a:lnTo>
                    <a:pt x="391845" y="1102372"/>
                  </a:lnTo>
                  <a:lnTo>
                    <a:pt x="391845" y="1094346"/>
                  </a:lnTo>
                  <a:close/>
                </a:path>
                <a:path w="1664970" h="1675129">
                  <a:moveTo>
                    <a:pt x="392645" y="0"/>
                  </a:moveTo>
                  <a:lnTo>
                    <a:pt x="55511" y="0"/>
                  </a:lnTo>
                  <a:lnTo>
                    <a:pt x="55511" y="8026"/>
                  </a:lnTo>
                  <a:lnTo>
                    <a:pt x="392645" y="8026"/>
                  </a:lnTo>
                  <a:lnTo>
                    <a:pt x="392645" y="0"/>
                  </a:lnTo>
                  <a:close/>
                </a:path>
                <a:path w="1664970" h="1675129">
                  <a:moveTo>
                    <a:pt x="1340370" y="1094346"/>
                  </a:moveTo>
                  <a:lnTo>
                    <a:pt x="1274483" y="1094346"/>
                  </a:lnTo>
                  <a:lnTo>
                    <a:pt x="1274483" y="1102372"/>
                  </a:lnTo>
                  <a:lnTo>
                    <a:pt x="1340370" y="1102372"/>
                  </a:lnTo>
                  <a:lnTo>
                    <a:pt x="1340370" y="1094346"/>
                  </a:lnTo>
                  <a:close/>
                </a:path>
                <a:path w="1664970" h="1675129">
                  <a:moveTo>
                    <a:pt x="1398435" y="1202905"/>
                  </a:moveTo>
                  <a:lnTo>
                    <a:pt x="1343939" y="1202905"/>
                  </a:lnTo>
                  <a:lnTo>
                    <a:pt x="1343939" y="1210919"/>
                  </a:lnTo>
                  <a:lnTo>
                    <a:pt x="1398435" y="1210919"/>
                  </a:lnTo>
                  <a:lnTo>
                    <a:pt x="1398435" y="1202905"/>
                  </a:lnTo>
                  <a:close/>
                </a:path>
                <a:path w="1664970" h="1675129">
                  <a:moveTo>
                    <a:pt x="1532343" y="1062799"/>
                  </a:moveTo>
                  <a:lnTo>
                    <a:pt x="1526298" y="1054798"/>
                  </a:lnTo>
                  <a:lnTo>
                    <a:pt x="1274114" y="1054798"/>
                  </a:lnTo>
                  <a:lnTo>
                    <a:pt x="1274114" y="1062799"/>
                  </a:lnTo>
                  <a:lnTo>
                    <a:pt x="1532343" y="1062799"/>
                  </a:lnTo>
                  <a:close/>
                </a:path>
                <a:path w="1664970" h="1675129">
                  <a:moveTo>
                    <a:pt x="1664703" y="1667014"/>
                  </a:moveTo>
                  <a:lnTo>
                    <a:pt x="0" y="1667014"/>
                  </a:lnTo>
                  <a:lnTo>
                    <a:pt x="0" y="1675028"/>
                  </a:lnTo>
                  <a:lnTo>
                    <a:pt x="1664703" y="1675028"/>
                  </a:lnTo>
                  <a:lnTo>
                    <a:pt x="1664703" y="1667014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333595" y="1322692"/>
              <a:ext cx="757555" cy="876300"/>
            </a:xfrm>
            <a:custGeom>
              <a:avLst/>
              <a:gdLst/>
              <a:ahLst/>
              <a:cxnLst/>
              <a:rect l="l" t="t" r="r" b="b"/>
              <a:pathLst>
                <a:path w="757554" h="876300">
                  <a:moveTo>
                    <a:pt x="0" y="875969"/>
                  </a:moveTo>
                  <a:lnTo>
                    <a:pt x="756983" y="0"/>
                  </a:lnTo>
                  <a:lnTo>
                    <a:pt x="682218" y="54326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8" name="object 438"/>
          <p:cNvSpPr/>
          <p:nvPr/>
        </p:nvSpPr>
        <p:spPr>
          <a:xfrm>
            <a:off x="9238145" y="5233226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386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9238869" y="5031601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206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40" name="object 440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9215221" y="5703442"/>
            <a:ext cx="84886" cy="471982"/>
          </a:xfrm>
          <a:prstGeom prst="rect">
            <a:avLst/>
          </a:prstGeom>
        </p:spPr>
      </p:pic>
      <p:pic>
        <p:nvPicPr>
          <p:cNvPr id="441" name="object 441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8985695" y="6004205"/>
            <a:ext cx="84861" cy="171221"/>
          </a:xfrm>
          <a:prstGeom prst="rect">
            <a:avLst/>
          </a:prstGeom>
        </p:spPr>
      </p:pic>
      <p:grpSp>
        <p:nvGrpSpPr>
          <p:cNvPr id="442" name="object 442"/>
          <p:cNvGrpSpPr/>
          <p:nvPr/>
        </p:nvGrpSpPr>
        <p:grpSpPr>
          <a:xfrm>
            <a:off x="7920851" y="5324336"/>
            <a:ext cx="3345815" cy="1798955"/>
            <a:chOff x="2866250" y="5324335"/>
            <a:chExt cx="3345815" cy="1798955"/>
          </a:xfrm>
        </p:grpSpPr>
        <p:pic>
          <p:nvPicPr>
            <p:cNvPr id="443" name="object 44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384243" y="6004204"/>
              <a:ext cx="84874" cy="171221"/>
            </a:xfrm>
            <a:prstGeom prst="rect">
              <a:avLst/>
            </a:prstGeom>
          </p:spPr>
        </p:pic>
        <p:sp>
          <p:nvSpPr>
            <p:cNvPr id="444" name="object 444"/>
            <p:cNvSpPr/>
            <p:nvPr/>
          </p:nvSpPr>
          <p:spPr>
            <a:xfrm>
              <a:off x="2872600" y="5330685"/>
              <a:ext cx="3179445" cy="1772285"/>
            </a:xfrm>
            <a:custGeom>
              <a:avLst/>
              <a:gdLst/>
              <a:ahLst/>
              <a:cxnLst/>
              <a:rect l="l" t="t" r="r" b="b"/>
              <a:pathLst>
                <a:path w="3179445" h="1772284">
                  <a:moveTo>
                    <a:pt x="1533372" y="679869"/>
                  </a:moveTo>
                  <a:lnTo>
                    <a:pt x="1533372" y="626605"/>
                  </a:lnTo>
                  <a:lnTo>
                    <a:pt x="1080223" y="626605"/>
                  </a:lnTo>
                  <a:lnTo>
                    <a:pt x="1080223" y="679869"/>
                  </a:lnTo>
                </a:path>
                <a:path w="3179445" h="1772284">
                  <a:moveTo>
                    <a:pt x="1080223" y="840460"/>
                  </a:moveTo>
                  <a:lnTo>
                    <a:pt x="1080223" y="1279626"/>
                  </a:lnTo>
                  <a:lnTo>
                    <a:pt x="0" y="1281506"/>
                  </a:lnTo>
                  <a:lnTo>
                    <a:pt x="0" y="1714830"/>
                  </a:lnTo>
                </a:path>
                <a:path w="3179445" h="1772284">
                  <a:moveTo>
                    <a:pt x="1310944" y="837793"/>
                  </a:moveTo>
                  <a:lnTo>
                    <a:pt x="1310944" y="1771916"/>
                  </a:lnTo>
                </a:path>
                <a:path w="3179445" h="1772284">
                  <a:moveTo>
                    <a:pt x="1925015" y="891044"/>
                  </a:moveTo>
                  <a:lnTo>
                    <a:pt x="1925015" y="0"/>
                  </a:lnTo>
                  <a:lnTo>
                    <a:pt x="683869" y="0"/>
                  </a:lnTo>
                  <a:lnTo>
                    <a:pt x="683869" y="891044"/>
                  </a:lnTo>
                  <a:lnTo>
                    <a:pt x="1925015" y="891044"/>
                  </a:lnTo>
                  <a:close/>
                </a:path>
                <a:path w="3179445" h="1772284">
                  <a:moveTo>
                    <a:pt x="1004214" y="1077302"/>
                  </a:moveTo>
                  <a:lnTo>
                    <a:pt x="1039461" y="1114956"/>
                  </a:lnTo>
                  <a:lnTo>
                    <a:pt x="1079096" y="1133451"/>
                  </a:lnTo>
                  <a:lnTo>
                    <a:pt x="1114488" y="1134851"/>
                  </a:lnTo>
                  <a:lnTo>
                    <a:pt x="1137005" y="1121219"/>
                  </a:lnTo>
                  <a:lnTo>
                    <a:pt x="1067850" y="1085928"/>
                  </a:lnTo>
                  <a:lnTo>
                    <a:pt x="1015920" y="1074875"/>
                  </a:lnTo>
                  <a:lnTo>
                    <a:pt x="956664" y="1065205"/>
                  </a:lnTo>
                  <a:lnTo>
                    <a:pt x="894350" y="1057534"/>
                  </a:lnTo>
                  <a:lnTo>
                    <a:pt x="833246" y="1052480"/>
                  </a:lnTo>
                  <a:lnTo>
                    <a:pt x="777620" y="1050658"/>
                  </a:lnTo>
                </a:path>
                <a:path w="3179445" h="1772284">
                  <a:moveTo>
                    <a:pt x="1366329" y="1114983"/>
                  </a:moveTo>
                  <a:lnTo>
                    <a:pt x="1347689" y="1165850"/>
                  </a:lnTo>
                  <a:lnTo>
                    <a:pt x="1322465" y="1210203"/>
                  </a:lnTo>
                  <a:lnTo>
                    <a:pt x="1294871" y="1242055"/>
                  </a:lnTo>
                  <a:lnTo>
                    <a:pt x="1269121" y="1255418"/>
                  </a:lnTo>
                  <a:lnTo>
                    <a:pt x="1249426" y="1244307"/>
                  </a:lnTo>
                  <a:lnTo>
                    <a:pt x="1248558" y="1234508"/>
                  </a:lnTo>
                  <a:lnTo>
                    <a:pt x="1254348" y="1219864"/>
                  </a:lnTo>
                  <a:lnTo>
                    <a:pt x="1285131" y="1179724"/>
                  </a:lnTo>
                  <a:lnTo>
                    <a:pt x="1340241" y="1131244"/>
                  </a:lnTo>
                  <a:lnTo>
                    <a:pt x="1376440" y="1106177"/>
                  </a:lnTo>
                  <a:lnTo>
                    <a:pt x="1418146" y="1081783"/>
                  </a:lnTo>
                  <a:lnTo>
                    <a:pt x="1465167" y="1058982"/>
                  </a:lnTo>
                  <a:lnTo>
                    <a:pt x="1517312" y="1038695"/>
                  </a:lnTo>
                  <a:lnTo>
                    <a:pt x="1574388" y="1021841"/>
                  </a:lnTo>
                  <a:lnTo>
                    <a:pt x="1636205" y="1009340"/>
                  </a:lnTo>
                  <a:lnTo>
                    <a:pt x="1702570" y="1002111"/>
                  </a:lnTo>
                  <a:lnTo>
                    <a:pt x="1773292" y="1001073"/>
                  </a:lnTo>
                  <a:lnTo>
                    <a:pt x="1848180" y="1007148"/>
                  </a:lnTo>
                </a:path>
                <a:path w="3179445" h="1772284">
                  <a:moveTo>
                    <a:pt x="1649488" y="1129830"/>
                  </a:moveTo>
                  <a:lnTo>
                    <a:pt x="1645451" y="1175211"/>
                  </a:lnTo>
                  <a:lnTo>
                    <a:pt x="1635804" y="1226626"/>
                  </a:lnTo>
                  <a:lnTo>
                    <a:pt x="1621748" y="1276315"/>
                  </a:lnTo>
                  <a:lnTo>
                    <a:pt x="1604486" y="1316514"/>
                  </a:lnTo>
                  <a:lnTo>
                    <a:pt x="1585219" y="1339463"/>
                  </a:lnTo>
                  <a:lnTo>
                    <a:pt x="1565147" y="1337398"/>
                  </a:lnTo>
                  <a:lnTo>
                    <a:pt x="1560897" y="1325350"/>
                  </a:lnTo>
                  <a:lnTo>
                    <a:pt x="1561536" y="1302121"/>
                  </a:lnTo>
                  <a:lnTo>
                    <a:pt x="1578934" y="1232253"/>
                  </a:lnTo>
                  <a:lnTo>
                    <a:pt x="1596420" y="1190681"/>
                  </a:lnTo>
                  <a:lnTo>
                    <a:pt x="1620247" y="1148059"/>
                  </a:lnTo>
                  <a:lnTo>
                    <a:pt x="1650780" y="1106920"/>
                  </a:lnTo>
                  <a:lnTo>
                    <a:pt x="1688381" y="1069799"/>
                  </a:lnTo>
                  <a:lnTo>
                    <a:pt x="1733414" y="1039226"/>
                  </a:lnTo>
                  <a:lnTo>
                    <a:pt x="1786242" y="1017735"/>
                  </a:lnTo>
                  <a:lnTo>
                    <a:pt x="1847227" y="1007859"/>
                  </a:lnTo>
                </a:path>
                <a:path w="3179445" h="1772284">
                  <a:moveTo>
                    <a:pt x="1534388" y="841133"/>
                  </a:moveTo>
                  <a:lnTo>
                    <a:pt x="1534388" y="1276553"/>
                  </a:lnTo>
                  <a:lnTo>
                    <a:pt x="3179000" y="1276591"/>
                  </a:lnTo>
                  <a:lnTo>
                    <a:pt x="3179000" y="139133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5" name="object 44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931827" y="6716191"/>
              <a:ext cx="236334" cy="88417"/>
            </a:xfrm>
            <a:prstGeom prst="rect">
              <a:avLst/>
            </a:prstGeom>
          </p:spPr>
        </p:pic>
        <p:sp>
          <p:nvSpPr>
            <p:cNvPr id="446" name="object 446"/>
            <p:cNvSpPr/>
            <p:nvPr/>
          </p:nvSpPr>
          <p:spPr>
            <a:xfrm>
              <a:off x="5895594" y="6663131"/>
              <a:ext cx="310515" cy="453390"/>
            </a:xfrm>
            <a:custGeom>
              <a:avLst/>
              <a:gdLst/>
              <a:ahLst/>
              <a:cxnLst/>
              <a:rect l="l" t="t" r="r" b="b"/>
              <a:pathLst>
                <a:path w="310514" h="453390">
                  <a:moveTo>
                    <a:pt x="309981" y="180517"/>
                  </a:moveTo>
                  <a:lnTo>
                    <a:pt x="309981" y="0"/>
                  </a:lnTo>
                  <a:lnTo>
                    <a:pt x="0" y="0"/>
                  </a:lnTo>
                  <a:lnTo>
                    <a:pt x="0" y="180517"/>
                  </a:lnTo>
                  <a:lnTo>
                    <a:pt x="309981" y="180517"/>
                  </a:lnTo>
                  <a:close/>
                </a:path>
                <a:path w="310514" h="453390">
                  <a:moveTo>
                    <a:pt x="154990" y="420090"/>
                  </a:moveTo>
                  <a:lnTo>
                    <a:pt x="163283" y="420090"/>
                  </a:lnTo>
                  <a:lnTo>
                    <a:pt x="170383" y="427189"/>
                  </a:lnTo>
                  <a:lnTo>
                    <a:pt x="170383" y="436664"/>
                  </a:lnTo>
                  <a:lnTo>
                    <a:pt x="170383" y="446125"/>
                  </a:lnTo>
                  <a:lnTo>
                    <a:pt x="163283" y="453212"/>
                  </a:lnTo>
                  <a:lnTo>
                    <a:pt x="154990" y="453212"/>
                  </a:lnTo>
                  <a:lnTo>
                    <a:pt x="145529" y="453212"/>
                  </a:lnTo>
                  <a:lnTo>
                    <a:pt x="138429" y="446125"/>
                  </a:lnTo>
                  <a:lnTo>
                    <a:pt x="138429" y="436664"/>
                  </a:lnTo>
                  <a:lnTo>
                    <a:pt x="138429" y="427189"/>
                  </a:lnTo>
                  <a:lnTo>
                    <a:pt x="145529" y="420090"/>
                  </a:lnTo>
                  <a:lnTo>
                    <a:pt x="154990" y="420090"/>
                  </a:lnTo>
                  <a:close/>
                </a:path>
                <a:path w="310514" h="453390">
                  <a:moveTo>
                    <a:pt x="154990" y="294665"/>
                  </a:moveTo>
                  <a:lnTo>
                    <a:pt x="163283" y="294665"/>
                  </a:lnTo>
                  <a:lnTo>
                    <a:pt x="170383" y="301752"/>
                  </a:lnTo>
                  <a:lnTo>
                    <a:pt x="170383" y="310057"/>
                  </a:lnTo>
                  <a:lnTo>
                    <a:pt x="170383" y="319519"/>
                  </a:lnTo>
                  <a:lnTo>
                    <a:pt x="163283" y="326618"/>
                  </a:lnTo>
                  <a:lnTo>
                    <a:pt x="154990" y="326618"/>
                  </a:lnTo>
                  <a:lnTo>
                    <a:pt x="145529" y="326618"/>
                  </a:lnTo>
                  <a:lnTo>
                    <a:pt x="138429" y="319519"/>
                  </a:lnTo>
                  <a:lnTo>
                    <a:pt x="138429" y="310057"/>
                  </a:lnTo>
                  <a:lnTo>
                    <a:pt x="138429" y="301752"/>
                  </a:lnTo>
                  <a:lnTo>
                    <a:pt x="145529" y="294665"/>
                  </a:lnTo>
                  <a:lnTo>
                    <a:pt x="154990" y="294665"/>
                  </a:lnTo>
                  <a:close/>
                </a:path>
                <a:path w="310514" h="453390">
                  <a:moveTo>
                    <a:pt x="182194" y="311251"/>
                  </a:moveTo>
                  <a:lnTo>
                    <a:pt x="194123" y="324034"/>
                  </a:lnTo>
                  <a:lnTo>
                    <a:pt x="203057" y="339039"/>
                  </a:lnTo>
                  <a:lnTo>
                    <a:pt x="208661" y="355825"/>
                  </a:lnTo>
                  <a:lnTo>
                    <a:pt x="210604" y="373951"/>
                  </a:lnTo>
                  <a:lnTo>
                    <a:pt x="208661" y="392065"/>
                  </a:lnTo>
                  <a:lnTo>
                    <a:pt x="203057" y="408851"/>
                  </a:lnTo>
                  <a:lnTo>
                    <a:pt x="194123" y="423864"/>
                  </a:lnTo>
                  <a:lnTo>
                    <a:pt x="182194" y="43666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47" name="object 447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0872852" y="7244880"/>
            <a:ext cx="86055" cy="171246"/>
          </a:xfrm>
          <a:prstGeom prst="rect">
            <a:avLst/>
          </a:prstGeom>
        </p:spPr>
      </p:pic>
      <p:pic>
        <p:nvPicPr>
          <p:cNvPr id="448" name="object 448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11303520" y="7244880"/>
            <a:ext cx="84886" cy="171246"/>
          </a:xfrm>
          <a:prstGeom prst="rect">
            <a:avLst/>
          </a:prstGeom>
        </p:spPr>
      </p:pic>
      <p:sp>
        <p:nvSpPr>
          <p:cNvPr id="449" name="object 449"/>
          <p:cNvSpPr/>
          <p:nvPr/>
        </p:nvSpPr>
        <p:spPr>
          <a:xfrm>
            <a:off x="11089805" y="7377836"/>
            <a:ext cx="32384" cy="32384"/>
          </a:xfrm>
          <a:custGeom>
            <a:avLst/>
            <a:gdLst/>
            <a:ahLst/>
            <a:cxnLst/>
            <a:rect l="l" t="t" r="r" b="b"/>
            <a:pathLst>
              <a:path w="32385" h="32384">
                <a:moveTo>
                  <a:pt x="16573" y="0"/>
                </a:moveTo>
                <a:lnTo>
                  <a:pt x="24853" y="0"/>
                </a:lnTo>
                <a:lnTo>
                  <a:pt x="31940" y="7099"/>
                </a:lnTo>
                <a:lnTo>
                  <a:pt x="31940" y="16560"/>
                </a:lnTo>
                <a:lnTo>
                  <a:pt x="31940" y="24828"/>
                </a:lnTo>
                <a:lnTo>
                  <a:pt x="24853" y="31940"/>
                </a:lnTo>
                <a:lnTo>
                  <a:pt x="16573" y="31940"/>
                </a:lnTo>
                <a:lnTo>
                  <a:pt x="7099" y="31940"/>
                </a:lnTo>
                <a:lnTo>
                  <a:pt x="0" y="24828"/>
                </a:lnTo>
                <a:lnTo>
                  <a:pt x="0" y="16560"/>
                </a:lnTo>
                <a:lnTo>
                  <a:pt x="0" y="7099"/>
                </a:lnTo>
                <a:lnTo>
                  <a:pt x="7099" y="0"/>
                </a:lnTo>
                <a:lnTo>
                  <a:pt x="16573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1089805" y="7082066"/>
            <a:ext cx="72390" cy="311150"/>
          </a:xfrm>
          <a:custGeom>
            <a:avLst/>
            <a:gdLst/>
            <a:ahLst/>
            <a:cxnLst/>
            <a:rect l="l" t="t" r="r" b="b"/>
            <a:pathLst>
              <a:path w="72389" h="311150">
                <a:moveTo>
                  <a:pt x="16573" y="169163"/>
                </a:moveTo>
                <a:lnTo>
                  <a:pt x="24853" y="169163"/>
                </a:lnTo>
                <a:lnTo>
                  <a:pt x="31940" y="177457"/>
                </a:lnTo>
                <a:lnTo>
                  <a:pt x="31940" y="185724"/>
                </a:lnTo>
                <a:lnTo>
                  <a:pt x="31940" y="195186"/>
                </a:lnTo>
                <a:lnTo>
                  <a:pt x="24853" y="202298"/>
                </a:lnTo>
                <a:lnTo>
                  <a:pt x="16573" y="202298"/>
                </a:lnTo>
                <a:lnTo>
                  <a:pt x="7099" y="202298"/>
                </a:lnTo>
                <a:lnTo>
                  <a:pt x="0" y="195186"/>
                </a:lnTo>
                <a:lnTo>
                  <a:pt x="0" y="185724"/>
                </a:lnTo>
                <a:lnTo>
                  <a:pt x="0" y="177457"/>
                </a:lnTo>
                <a:lnTo>
                  <a:pt x="7099" y="169163"/>
                </a:lnTo>
                <a:lnTo>
                  <a:pt x="16573" y="169163"/>
                </a:lnTo>
                <a:close/>
              </a:path>
              <a:path w="72389" h="311150">
                <a:moveTo>
                  <a:pt x="43776" y="186918"/>
                </a:moveTo>
                <a:lnTo>
                  <a:pt x="55704" y="199710"/>
                </a:lnTo>
                <a:lnTo>
                  <a:pt x="64633" y="214720"/>
                </a:lnTo>
                <a:lnTo>
                  <a:pt x="70233" y="231504"/>
                </a:lnTo>
                <a:lnTo>
                  <a:pt x="72174" y="249618"/>
                </a:lnTo>
                <a:lnTo>
                  <a:pt x="70233" y="267726"/>
                </a:lnTo>
                <a:lnTo>
                  <a:pt x="64633" y="284383"/>
                </a:lnTo>
                <a:lnTo>
                  <a:pt x="55704" y="299037"/>
                </a:lnTo>
                <a:lnTo>
                  <a:pt x="43776" y="311137"/>
                </a:lnTo>
              </a:path>
              <a:path w="72389" h="311150">
                <a:moveTo>
                  <a:pt x="15379" y="160185"/>
                </a:moveTo>
                <a:lnTo>
                  <a:pt x="1537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1105184" y="6798195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158153"/>
                </a:moveTo>
                <a:lnTo>
                  <a:pt x="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0895775" y="7180682"/>
            <a:ext cx="431165" cy="75565"/>
          </a:xfrm>
          <a:custGeom>
            <a:avLst/>
            <a:gdLst/>
            <a:ahLst/>
            <a:cxnLst/>
            <a:rect l="l" t="t" r="r" b="b"/>
            <a:pathLst>
              <a:path w="431164" h="75565">
                <a:moveTo>
                  <a:pt x="430669" y="75082"/>
                </a:moveTo>
                <a:lnTo>
                  <a:pt x="430669" y="0"/>
                </a:lnTo>
                <a:lnTo>
                  <a:pt x="0" y="0"/>
                </a:lnTo>
                <a:lnTo>
                  <a:pt x="0" y="75082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0513605" y="7404620"/>
            <a:ext cx="382270" cy="892810"/>
          </a:xfrm>
          <a:custGeom>
            <a:avLst/>
            <a:gdLst/>
            <a:ahLst/>
            <a:cxnLst/>
            <a:rect l="l" t="t" r="r" b="b"/>
            <a:pathLst>
              <a:path w="382270" h="892809">
                <a:moveTo>
                  <a:pt x="382168" y="0"/>
                </a:moveTo>
                <a:lnTo>
                  <a:pt x="382168" y="275590"/>
                </a:lnTo>
                <a:lnTo>
                  <a:pt x="0" y="275590"/>
                </a:lnTo>
                <a:lnTo>
                  <a:pt x="0" y="892683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1326445" y="7402194"/>
            <a:ext cx="377825" cy="895350"/>
          </a:xfrm>
          <a:custGeom>
            <a:avLst/>
            <a:gdLst/>
            <a:ahLst/>
            <a:cxnLst/>
            <a:rect l="l" t="t" r="r" b="b"/>
            <a:pathLst>
              <a:path w="377825" h="895350">
                <a:moveTo>
                  <a:pt x="0" y="0"/>
                </a:moveTo>
                <a:lnTo>
                  <a:pt x="0" y="280428"/>
                </a:lnTo>
                <a:lnTo>
                  <a:pt x="377431" y="280428"/>
                </a:lnTo>
                <a:lnTo>
                  <a:pt x="377431" y="895108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0479252" y="6878664"/>
            <a:ext cx="957580" cy="1419225"/>
          </a:xfrm>
          <a:custGeom>
            <a:avLst/>
            <a:gdLst/>
            <a:ahLst/>
            <a:cxnLst/>
            <a:rect l="l" t="t" r="r" b="b"/>
            <a:pathLst>
              <a:path w="957579" h="1419225">
                <a:moveTo>
                  <a:pt x="627126" y="528739"/>
                </a:moveTo>
                <a:lnTo>
                  <a:pt x="627126" y="1418640"/>
                </a:lnTo>
              </a:path>
              <a:path w="957579" h="1419225">
                <a:moveTo>
                  <a:pt x="957237" y="581647"/>
                </a:moveTo>
                <a:lnTo>
                  <a:pt x="957237" y="0"/>
                </a:lnTo>
                <a:lnTo>
                  <a:pt x="0" y="0"/>
                </a:lnTo>
                <a:lnTo>
                  <a:pt x="0" y="581647"/>
                </a:lnTo>
                <a:lnTo>
                  <a:pt x="957237" y="581647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56" name="object 456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9005798" y="7094766"/>
            <a:ext cx="86080" cy="171246"/>
          </a:xfrm>
          <a:prstGeom prst="rect">
            <a:avLst/>
          </a:prstGeom>
        </p:spPr>
      </p:pic>
      <p:pic>
        <p:nvPicPr>
          <p:cNvPr id="457" name="object 457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9436481" y="7094766"/>
            <a:ext cx="84861" cy="171246"/>
          </a:xfrm>
          <a:prstGeom prst="rect">
            <a:avLst/>
          </a:prstGeom>
        </p:spPr>
      </p:pic>
      <p:grpSp>
        <p:nvGrpSpPr>
          <p:cNvPr id="458" name="object 458"/>
          <p:cNvGrpSpPr/>
          <p:nvPr/>
        </p:nvGrpSpPr>
        <p:grpSpPr>
          <a:xfrm>
            <a:off x="8935721" y="6988264"/>
            <a:ext cx="979805" cy="1291590"/>
            <a:chOff x="3881120" y="6988264"/>
            <a:chExt cx="979805" cy="1291590"/>
          </a:xfrm>
        </p:grpSpPr>
        <p:pic>
          <p:nvPicPr>
            <p:cNvPr id="459" name="object 459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161815" y="7094766"/>
              <a:ext cx="84861" cy="171246"/>
            </a:xfrm>
            <a:prstGeom prst="rect">
              <a:avLst/>
            </a:prstGeom>
          </p:spPr>
        </p:pic>
        <p:sp>
          <p:nvSpPr>
            <p:cNvPr id="460" name="object 460"/>
            <p:cNvSpPr/>
            <p:nvPr/>
          </p:nvSpPr>
          <p:spPr>
            <a:xfrm>
              <a:off x="3887470" y="6994614"/>
              <a:ext cx="967105" cy="1285240"/>
            </a:xfrm>
            <a:custGeom>
              <a:avLst/>
              <a:gdLst/>
              <a:ahLst/>
              <a:cxnLst/>
              <a:rect l="l" t="t" r="r" b="b"/>
              <a:pathLst>
                <a:path w="967104" h="1285240">
                  <a:moveTo>
                    <a:pt x="517334" y="106502"/>
                  </a:moveTo>
                  <a:lnTo>
                    <a:pt x="517334" y="53276"/>
                  </a:lnTo>
                  <a:lnTo>
                    <a:pt x="86652" y="53276"/>
                  </a:lnTo>
                  <a:lnTo>
                    <a:pt x="86652" y="106502"/>
                  </a:lnTo>
                </a:path>
                <a:path w="967104" h="1285240">
                  <a:moveTo>
                    <a:pt x="86652" y="261480"/>
                  </a:moveTo>
                  <a:lnTo>
                    <a:pt x="86652" y="1284770"/>
                  </a:lnTo>
                </a:path>
                <a:path w="967104" h="1285240">
                  <a:moveTo>
                    <a:pt x="517334" y="261480"/>
                  </a:moveTo>
                  <a:lnTo>
                    <a:pt x="517334" y="889330"/>
                  </a:lnTo>
                </a:path>
                <a:path w="967104" h="1285240">
                  <a:moveTo>
                    <a:pt x="297243" y="261480"/>
                  </a:moveTo>
                  <a:lnTo>
                    <a:pt x="297243" y="1280007"/>
                  </a:lnTo>
                </a:path>
                <a:path w="967104" h="1285240">
                  <a:moveTo>
                    <a:pt x="967104" y="325399"/>
                  </a:moveTo>
                  <a:lnTo>
                    <a:pt x="967104" y="0"/>
                  </a:lnTo>
                  <a:lnTo>
                    <a:pt x="0" y="0"/>
                  </a:lnTo>
                  <a:lnTo>
                    <a:pt x="0" y="325399"/>
                  </a:lnTo>
                  <a:lnTo>
                    <a:pt x="967104" y="32539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1" name="object 461"/>
          <p:cNvGrpSpPr/>
          <p:nvPr/>
        </p:nvGrpSpPr>
        <p:grpSpPr>
          <a:xfrm>
            <a:off x="7741412" y="6988265"/>
            <a:ext cx="775335" cy="338455"/>
            <a:chOff x="2686811" y="6988264"/>
            <a:chExt cx="775335" cy="338455"/>
          </a:xfrm>
        </p:grpSpPr>
        <p:pic>
          <p:nvPicPr>
            <p:cNvPr id="462" name="object 46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747924" y="7041540"/>
              <a:ext cx="295478" cy="224472"/>
            </a:xfrm>
            <a:prstGeom prst="rect">
              <a:avLst/>
            </a:prstGeom>
          </p:spPr>
        </p:pic>
        <p:sp>
          <p:nvSpPr>
            <p:cNvPr id="463" name="object 463"/>
            <p:cNvSpPr/>
            <p:nvPr/>
          </p:nvSpPr>
          <p:spPr>
            <a:xfrm>
              <a:off x="2693161" y="6994614"/>
              <a:ext cx="762635" cy="325755"/>
            </a:xfrm>
            <a:custGeom>
              <a:avLst/>
              <a:gdLst/>
              <a:ahLst/>
              <a:cxnLst/>
              <a:rect l="l" t="t" r="r" b="b"/>
              <a:pathLst>
                <a:path w="762635" h="325754">
                  <a:moveTo>
                    <a:pt x="762190" y="325399"/>
                  </a:moveTo>
                  <a:lnTo>
                    <a:pt x="762190" y="0"/>
                  </a:lnTo>
                  <a:lnTo>
                    <a:pt x="0" y="0"/>
                  </a:lnTo>
                  <a:lnTo>
                    <a:pt x="0" y="325399"/>
                  </a:lnTo>
                  <a:lnTo>
                    <a:pt x="762190" y="32539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4" name="object 464"/>
          <p:cNvGrpSpPr/>
          <p:nvPr/>
        </p:nvGrpSpPr>
        <p:grpSpPr>
          <a:xfrm>
            <a:off x="10244595" y="7752614"/>
            <a:ext cx="542925" cy="601345"/>
            <a:chOff x="5189994" y="7752613"/>
            <a:chExt cx="542925" cy="601345"/>
          </a:xfrm>
        </p:grpSpPr>
        <p:pic>
          <p:nvPicPr>
            <p:cNvPr id="465" name="object 46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257444" y="7801648"/>
              <a:ext cx="401942" cy="69303"/>
            </a:xfrm>
            <a:prstGeom prst="rect">
              <a:avLst/>
            </a:prstGeom>
          </p:spPr>
        </p:pic>
        <p:sp>
          <p:nvSpPr>
            <p:cNvPr id="466" name="object 466"/>
            <p:cNvSpPr/>
            <p:nvPr/>
          </p:nvSpPr>
          <p:spPr>
            <a:xfrm>
              <a:off x="5196344" y="7758963"/>
              <a:ext cx="530225" cy="588645"/>
            </a:xfrm>
            <a:custGeom>
              <a:avLst/>
              <a:gdLst/>
              <a:ahLst/>
              <a:cxnLst/>
              <a:rect l="l" t="t" r="r" b="b"/>
              <a:pathLst>
                <a:path w="530225" h="588645">
                  <a:moveTo>
                    <a:pt x="530047" y="588137"/>
                  </a:moveTo>
                  <a:lnTo>
                    <a:pt x="530047" y="0"/>
                  </a:lnTo>
                  <a:lnTo>
                    <a:pt x="0" y="0"/>
                  </a:lnTo>
                  <a:lnTo>
                    <a:pt x="0" y="588137"/>
                  </a:lnTo>
                  <a:lnTo>
                    <a:pt x="530047" y="58813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7" name="object 467"/>
          <p:cNvSpPr/>
          <p:nvPr/>
        </p:nvSpPr>
        <p:spPr>
          <a:xfrm>
            <a:off x="7156945" y="7812215"/>
            <a:ext cx="125730" cy="28575"/>
          </a:xfrm>
          <a:custGeom>
            <a:avLst/>
            <a:gdLst/>
            <a:ahLst/>
            <a:cxnLst/>
            <a:rect l="l" t="t" r="r" b="b"/>
            <a:pathLst>
              <a:path w="125730" h="28575">
                <a:moveTo>
                  <a:pt x="125412" y="28409"/>
                </a:moveTo>
                <a:lnTo>
                  <a:pt x="112620" y="16968"/>
                </a:lnTo>
                <a:lnTo>
                  <a:pt x="97610" y="7980"/>
                </a:lnTo>
                <a:lnTo>
                  <a:pt x="80826" y="2104"/>
                </a:lnTo>
                <a:lnTo>
                  <a:pt x="62712" y="0"/>
                </a:lnTo>
                <a:lnTo>
                  <a:pt x="44598" y="2104"/>
                </a:lnTo>
                <a:lnTo>
                  <a:pt x="27813" y="7980"/>
                </a:lnTo>
                <a:lnTo>
                  <a:pt x="12799" y="16968"/>
                </a:lnTo>
                <a:lnTo>
                  <a:pt x="0" y="2840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296570" y="7812214"/>
            <a:ext cx="246379" cy="61594"/>
          </a:xfrm>
          <a:custGeom>
            <a:avLst/>
            <a:gdLst/>
            <a:ahLst/>
            <a:cxnLst/>
            <a:rect l="l" t="t" r="r" b="b"/>
            <a:pathLst>
              <a:path w="246380" h="61595">
                <a:moveTo>
                  <a:pt x="246087" y="28409"/>
                </a:moveTo>
                <a:lnTo>
                  <a:pt x="233469" y="16968"/>
                </a:lnTo>
                <a:lnTo>
                  <a:pt x="218740" y="7980"/>
                </a:lnTo>
                <a:lnTo>
                  <a:pt x="202012" y="2104"/>
                </a:lnTo>
                <a:lnTo>
                  <a:pt x="183400" y="0"/>
                </a:lnTo>
                <a:lnTo>
                  <a:pt x="165296" y="2104"/>
                </a:lnTo>
                <a:lnTo>
                  <a:pt x="148634" y="7980"/>
                </a:lnTo>
                <a:lnTo>
                  <a:pt x="133973" y="16968"/>
                </a:lnTo>
                <a:lnTo>
                  <a:pt x="121869" y="28409"/>
                </a:lnTo>
              </a:path>
              <a:path w="246380" h="61595">
                <a:moveTo>
                  <a:pt x="0" y="61506"/>
                </a:moveTo>
                <a:lnTo>
                  <a:pt x="100571" y="61506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085965" y="7873720"/>
            <a:ext cx="48895" cy="0"/>
          </a:xfrm>
          <a:custGeom>
            <a:avLst/>
            <a:gdLst/>
            <a:ahLst/>
            <a:cxnLst/>
            <a:rect l="l" t="t" r="r" b="b"/>
            <a:pathLst>
              <a:path w="48894">
                <a:moveTo>
                  <a:pt x="0" y="0"/>
                </a:moveTo>
                <a:lnTo>
                  <a:pt x="4850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566330" y="7873720"/>
            <a:ext cx="48895" cy="0"/>
          </a:xfrm>
          <a:custGeom>
            <a:avLst/>
            <a:gdLst/>
            <a:ahLst/>
            <a:cxnLst/>
            <a:rect l="l" t="t" r="r" b="b"/>
            <a:pathLst>
              <a:path w="48894">
                <a:moveTo>
                  <a:pt x="0" y="0"/>
                </a:moveTo>
                <a:lnTo>
                  <a:pt x="48513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0250945" y="787372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682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0731297" y="787372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695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0843705" y="7873720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50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1322876" y="7873720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526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1436478" y="7873720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50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1915648" y="7873720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513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087147" y="7758963"/>
            <a:ext cx="528955" cy="586740"/>
          </a:xfrm>
          <a:custGeom>
            <a:avLst/>
            <a:gdLst/>
            <a:ahLst/>
            <a:cxnLst/>
            <a:rect l="l" t="t" r="r" b="b"/>
            <a:pathLst>
              <a:path w="528955" h="586740">
                <a:moveTo>
                  <a:pt x="528878" y="586460"/>
                </a:moveTo>
                <a:lnTo>
                  <a:pt x="528878" y="0"/>
                </a:lnTo>
                <a:lnTo>
                  <a:pt x="0" y="0"/>
                </a:lnTo>
                <a:lnTo>
                  <a:pt x="0" y="586460"/>
                </a:lnTo>
                <a:lnTo>
                  <a:pt x="528878" y="586460"/>
                </a:lnTo>
                <a:close/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8" name="object 478"/>
          <p:cNvGrpSpPr/>
          <p:nvPr/>
        </p:nvGrpSpPr>
        <p:grpSpPr>
          <a:xfrm>
            <a:off x="11430128" y="7752614"/>
            <a:ext cx="541655" cy="601345"/>
            <a:chOff x="6375527" y="7752613"/>
            <a:chExt cx="541655" cy="601345"/>
          </a:xfrm>
        </p:grpSpPr>
        <p:pic>
          <p:nvPicPr>
            <p:cNvPr id="479" name="object 47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6442964" y="7801648"/>
              <a:ext cx="401980" cy="69303"/>
            </a:xfrm>
            <a:prstGeom prst="rect">
              <a:avLst/>
            </a:prstGeom>
          </p:spPr>
        </p:pic>
        <p:sp>
          <p:nvSpPr>
            <p:cNvPr id="480" name="object 480"/>
            <p:cNvSpPr/>
            <p:nvPr/>
          </p:nvSpPr>
          <p:spPr>
            <a:xfrm>
              <a:off x="6381877" y="7758963"/>
              <a:ext cx="528955" cy="588645"/>
            </a:xfrm>
            <a:custGeom>
              <a:avLst/>
              <a:gdLst/>
              <a:ahLst/>
              <a:cxnLst/>
              <a:rect l="l" t="t" r="r" b="b"/>
              <a:pathLst>
                <a:path w="528954" h="588645">
                  <a:moveTo>
                    <a:pt x="528866" y="588137"/>
                  </a:moveTo>
                  <a:lnTo>
                    <a:pt x="528866" y="0"/>
                  </a:lnTo>
                  <a:lnTo>
                    <a:pt x="0" y="0"/>
                  </a:lnTo>
                  <a:lnTo>
                    <a:pt x="0" y="588137"/>
                  </a:lnTo>
                  <a:lnTo>
                    <a:pt x="528866" y="58813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1" name="object 481"/>
          <p:cNvGrpSpPr/>
          <p:nvPr/>
        </p:nvGrpSpPr>
        <p:grpSpPr>
          <a:xfrm>
            <a:off x="10836161" y="7752614"/>
            <a:ext cx="541655" cy="601345"/>
            <a:chOff x="5781560" y="7752613"/>
            <a:chExt cx="541655" cy="601345"/>
          </a:xfrm>
        </p:grpSpPr>
        <p:pic>
          <p:nvPicPr>
            <p:cNvPr id="482" name="object 482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847829" y="7801648"/>
              <a:ext cx="403136" cy="69303"/>
            </a:xfrm>
            <a:prstGeom prst="rect">
              <a:avLst/>
            </a:prstGeom>
          </p:spPr>
        </p:pic>
        <p:sp>
          <p:nvSpPr>
            <p:cNvPr id="483" name="object 483"/>
            <p:cNvSpPr/>
            <p:nvPr/>
          </p:nvSpPr>
          <p:spPr>
            <a:xfrm>
              <a:off x="5787910" y="7758963"/>
              <a:ext cx="528955" cy="588645"/>
            </a:xfrm>
            <a:custGeom>
              <a:avLst/>
              <a:gdLst/>
              <a:ahLst/>
              <a:cxnLst/>
              <a:rect l="l" t="t" r="r" b="b"/>
              <a:pathLst>
                <a:path w="528954" h="588645">
                  <a:moveTo>
                    <a:pt x="528891" y="588137"/>
                  </a:moveTo>
                  <a:lnTo>
                    <a:pt x="528891" y="0"/>
                  </a:lnTo>
                  <a:lnTo>
                    <a:pt x="0" y="0"/>
                  </a:lnTo>
                  <a:lnTo>
                    <a:pt x="0" y="588137"/>
                  </a:lnTo>
                  <a:lnTo>
                    <a:pt x="528891" y="588137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4" name="object 484"/>
          <p:cNvGrpSpPr/>
          <p:nvPr/>
        </p:nvGrpSpPr>
        <p:grpSpPr>
          <a:xfrm>
            <a:off x="8342045" y="8272590"/>
            <a:ext cx="722630" cy="79375"/>
            <a:chOff x="3287445" y="8272589"/>
            <a:chExt cx="722630" cy="79375"/>
          </a:xfrm>
        </p:grpSpPr>
        <p:sp>
          <p:nvSpPr>
            <p:cNvPr id="485" name="object 485"/>
            <p:cNvSpPr/>
            <p:nvPr/>
          </p:nvSpPr>
          <p:spPr>
            <a:xfrm>
              <a:off x="3293795" y="8278939"/>
              <a:ext cx="654685" cy="66675"/>
            </a:xfrm>
            <a:custGeom>
              <a:avLst/>
              <a:gdLst/>
              <a:ahLst/>
              <a:cxnLst/>
              <a:rect l="l" t="t" r="r" b="b"/>
              <a:pathLst>
                <a:path w="654685" h="66675">
                  <a:moveTo>
                    <a:pt x="654304" y="66268"/>
                  </a:moveTo>
                  <a:lnTo>
                    <a:pt x="654304" y="0"/>
                  </a:lnTo>
                  <a:lnTo>
                    <a:pt x="0" y="0"/>
                  </a:lnTo>
                  <a:lnTo>
                    <a:pt x="0" y="66268"/>
                  </a:lnTo>
                  <a:lnTo>
                    <a:pt x="654304" y="66268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293795" y="8278939"/>
              <a:ext cx="327025" cy="66675"/>
            </a:xfrm>
            <a:custGeom>
              <a:avLst/>
              <a:gdLst/>
              <a:ahLst/>
              <a:cxnLst/>
              <a:rect l="l" t="t" r="r" b="b"/>
              <a:pathLst>
                <a:path w="327025" h="66675">
                  <a:moveTo>
                    <a:pt x="326542" y="0"/>
                  </a:moveTo>
                  <a:lnTo>
                    <a:pt x="0" y="66268"/>
                  </a:lnTo>
                  <a:lnTo>
                    <a:pt x="326542" y="66268"/>
                  </a:lnTo>
                  <a:lnTo>
                    <a:pt x="3265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293795" y="8278939"/>
              <a:ext cx="327025" cy="66675"/>
            </a:xfrm>
            <a:custGeom>
              <a:avLst/>
              <a:gdLst/>
              <a:ahLst/>
              <a:cxnLst/>
              <a:rect l="l" t="t" r="r" b="b"/>
              <a:pathLst>
                <a:path w="327025" h="66675">
                  <a:moveTo>
                    <a:pt x="326542" y="66268"/>
                  </a:moveTo>
                  <a:lnTo>
                    <a:pt x="326542" y="0"/>
                  </a:lnTo>
                  <a:lnTo>
                    <a:pt x="0" y="66268"/>
                  </a:lnTo>
                  <a:lnTo>
                    <a:pt x="326542" y="6626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620338" y="8278939"/>
              <a:ext cx="328295" cy="66675"/>
            </a:xfrm>
            <a:custGeom>
              <a:avLst/>
              <a:gdLst/>
              <a:ahLst/>
              <a:cxnLst/>
              <a:rect l="l" t="t" r="r" b="b"/>
              <a:pathLst>
                <a:path w="328295" h="66675">
                  <a:moveTo>
                    <a:pt x="327761" y="0"/>
                  </a:moveTo>
                  <a:lnTo>
                    <a:pt x="0" y="66268"/>
                  </a:lnTo>
                  <a:lnTo>
                    <a:pt x="327761" y="66268"/>
                  </a:lnTo>
                  <a:lnTo>
                    <a:pt x="3277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620338" y="8278939"/>
              <a:ext cx="383540" cy="66675"/>
            </a:xfrm>
            <a:custGeom>
              <a:avLst/>
              <a:gdLst/>
              <a:ahLst/>
              <a:cxnLst/>
              <a:rect l="l" t="t" r="r" b="b"/>
              <a:pathLst>
                <a:path w="383539" h="66675">
                  <a:moveTo>
                    <a:pt x="327761" y="66268"/>
                  </a:moveTo>
                  <a:lnTo>
                    <a:pt x="327761" y="0"/>
                  </a:lnTo>
                  <a:lnTo>
                    <a:pt x="0" y="66268"/>
                  </a:lnTo>
                  <a:lnTo>
                    <a:pt x="327761" y="66268"/>
                  </a:lnTo>
                  <a:close/>
                </a:path>
                <a:path w="383539" h="66675">
                  <a:moveTo>
                    <a:pt x="327761" y="66268"/>
                  </a:moveTo>
                  <a:lnTo>
                    <a:pt x="327761" y="0"/>
                  </a:lnTo>
                  <a:lnTo>
                    <a:pt x="383349" y="0"/>
                  </a:lnTo>
                  <a:lnTo>
                    <a:pt x="383349" y="66268"/>
                  </a:lnTo>
                  <a:lnTo>
                    <a:pt x="327761" y="6626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0" name="object 490"/>
          <p:cNvGrpSpPr/>
          <p:nvPr/>
        </p:nvGrpSpPr>
        <p:grpSpPr>
          <a:xfrm>
            <a:off x="9205761" y="8272590"/>
            <a:ext cx="721995" cy="79375"/>
            <a:chOff x="4151160" y="8272589"/>
            <a:chExt cx="721995" cy="79375"/>
          </a:xfrm>
        </p:grpSpPr>
        <p:sp>
          <p:nvSpPr>
            <p:cNvPr id="491" name="object 491"/>
            <p:cNvSpPr/>
            <p:nvPr/>
          </p:nvSpPr>
          <p:spPr>
            <a:xfrm>
              <a:off x="4214304" y="8278939"/>
              <a:ext cx="652145" cy="66675"/>
            </a:xfrm>
            <a:custGeom>
              <a:avLst/>
              <a:gdLst/>
              <a:ahLst/>
              <a:cxnLst/>
              <a:rect l="l" t="t" r="r" b="b"/>
              <a:pathLst>
                <a:path w="652145" h="66675">
                  <a:moveTo>
                    <a:pt x="651929" y="66268"/>
                  </a:moveTo>
                  <a:lnTo>
                    <a:pt x="651929" y="0"/>
                  </a:lnTo>
                  <a:lnTo>
                    <a:pt x="0" y="0"/>
                  </a:lnTo>
                  <a:lnTo>
                    <a:pt x="0" y="66268"/>
                  </a:lnTo>
                  <a:lnTo>
                    <a:pt x="651929" y="6626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214304" y="8278939"/>
              <a:ext cx="327025" cy="66675"/>
            </a:xfrm>
            <a:custGeom>
              <a:avLst/>
              <a:gdLst/>
              <a:ahLst/>
              <a:cxnLst/>
              <a:rect l="l" t="t" r="r" b="b"/>
              <a:pathLst>
                <a:path w="327025" h="66675">
                  <a:moveTo>
                    <a:pt x="326555" y="0"/>
                  </a:moveTo>
                  <a:lnTo>
                    <a:pt x="0" y="66268"/>
                  </a:lnTo>
                  <a:lnTo>
                    <a:pt x="326555" y="66268"/>
                  </a:lnTo>
                  <a:lnTo>
                    <a:pt x="326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214304" y="8278939"/>
              <a:ext cx="327025" cy="66675"/>
            </a:xfrm>
            <a:custGeom>
              <a:avLst/>
              <a:gdLst/>
              <a:ahLst/>
              <a:cxnLst/>
              <a:rect l="l" t="t" r="r" b="b"/>
              <a:pathLst>
                <a:path w="327025" h="66675">
                  <a:moveTo>
                    <a:pt x="326555" y="66268"/>
                  </a:moveTo>
                  <a:lnTo>
                    <a:pt x="326555" y="0"/>
                  </a:lnTo>
                  <a:lnTo>
                    <a:pt x="0" y="66268"/>
                  </a:lnTo>
                  <a:lnTo>
                    <a:pt x="326555" y="6626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540859" y="8278939"/>
              <a:ext cx="325755" cy="66675"/>
            </a:xfrm>
            <a:custGeom>
              <a:avLst/>
              <a:gdLst/>
              <a:ahLst/>
              <a:cxnLst/>
              <a:rect l="l" t="t" r="r" b="b"/>
              <a:pathLst>
                <a:path w="325754" h="66675">
                  <a:moveTo>
                    <a:pt x="325374" y="0"/>
                  </a:moveTo>
                  <a:lnTo>
                    <a:pt x="0" y="66268"/>
                  </a:lnTo>
                  <a:lnTo>
                    <a:pt x="325374" y="66268"/>
                  </a:lnTo>
                  <a:lnTo>
                    <a:pt x="3253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157510" y="8278939"/>
              <a:ext cx="709295" cy="66675"/>
            </a:xfrm>
            <a:custGeom>
              <a:avLst/>
              <a:gdLst/>
              <a:ahLst/>
              <a:cxnLst/>
              <a:rect l="l" t="t" r="r" b="b"/>
              <a:pathLst>
                <a:path w="709295" h="66675">
                  <a:moveTo>
                    <a:pt x="708723" y="66268"/>
                  </a:moveTo>
                  <a:lnTo>
                    <a:pt x="708723" y="0"/>
                  </a:lnTo>
                  <a:lnTo>
                    <a:pt x="383349" y="66268"/>
                  </a:lnTo>
                  <a:lnTo>
                    <a:pt x="708723" y="66268"/>
                  </a:lnTo>
                  <a:close/>
                </a:path>
                <a:path w="709295" h="66675">
                  <a:moveTo>
                    <a:pt x="0" y="66268"/>
                  </a:moveTo>
                  <a:lnTo>
                    <a:pt x="0" y="0"/>
                  </a:lnTo>
                  <a:lnTo>
                    <a:pt x="56794" y="0"/>
                  </a:lnTo>
                  <a:lnTo>
                    <a:pt x="56794" y="66268"/>
                  </a:lnTo>
                  <a:lnTo>
                    <a:pt x="0" y="6626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6" name="object 496"/>
          <p:cNvGrpSpPr/>
          <p:nvPr/>
        </p:nvGrpSpPr>
        <p:grpSpPr>
          <a:xfrm>
            <a:off x="9427020" y="7874128"/>
            <a:ext cx="721995" cy="79375"/>
            <a:chOff x="4372419" y="7874127"/>
            <a:chExt cx="721995" cy="79375"/>
          </a:xfrm>
        </p:grpSpPr>
        <p:sp>
          <p:nvSpPr>
            <p:cNvPr id="497" name="object 497"/>
            <p:cNvSpPr/>
            <p:nvPr/>
          </p:nvSpPr>
          <p:spPr>
            <a:xfrm>
              <a:off x="4435563" y="7880477"/>
              <a:ext cx="652145" cy="66675"/>
            </a:xfrm>
            <a:custGeom>
              <a:avLst/>
              <a:gdLst/>
              <a:ahLst/>
              <a:cxnLst/>
              <a:rect l="l" t="t" r="r" b="b"/>
              <a:pathLst>
                <a:path w="652145" h="66675">
                  <a:moveTo>
                    <a:pt x="651929" y="66268"/>
                  </a:moveTo>
                  <a:lnTo>
                    <a:pt x="651929" y="0"/>
                  </a:lnTo>
                  <a:lnTo>
                    <a:pt x="0" y="0"/>
                  </a:lnTo>
                  <a:lnTo>
                    <a:pt x="0" y="66268"/>
                  </a:lnTo>
                  <a:lnTo>
                    <a:pt x="651929" y="66268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435563" y="7881670"/>
              <a:ext cx="325755" cy="65405"/>
            </a:xfrm>
            <a:custGeom>
              <a:avLst/>
              <a:gdLst/>
              <a:ahLst/>
              <a:cxnLst/>
              <a:rect l="l" t="t" r="r" b="b"/>
              <a:pathLst>
                <a:path w="325754" h="65404">
                  <a:moveTo>
                    <a:pt x="325374" y="0"/>
                  </a:moveTo>
                  <a:lnTo>
                    <a:pt x="0" y="65074"/>
                  </a:lnTo>
                  <a:lnTo>
                    <a:pt x="325374" y="65074"/>
                  </a:lnTo>
                  <a:lnTo>
                    <a:pt x="3253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435563" y="7881670"/>
              <a:ext cx="325755" cy="65405"/>
            </a:xfrm>
            <a:custGeom>
              <a:avLst/>
              <a:gdLst/>
              <a:ahLst/>
              <a:cxnLst/>
              <a:rect l="l" t="t" r="r" b="b"/>
              <a:pathLst>
                <a:path w="325754" h="65404">
                  <a:moveTo>
                    <a:pt x="325374" y="65074"/>
                  </a:moveTo>
                  <a:lnTo>
                    <a:pt x="325374" y="0"/>
                  </a:lnTo>
                  <a:lnTo>
                    <a:pt x="0" y="65074"/>
                  </a:lnTo>
                  <a:lnTo>
                    <a:pt x="325374" y="65074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760937" y="7881670"/>
              <a:ext cx="327025" cy="65405"/>
            </a:xfrm>
            <a:custGeom>
              <a:avLst/>
              <a:gdLst/>
              <a:ahLst/>
              <a:cxnLst/>
              <a:rect l="l" t="t" r="r" b="b"/>
              <a:pathLst>
                <a:path w="327025" h="65404">
                  <a:moveTo>
                    <a:pt x="326555" y="0"/>
                  </a:moveTo>
                  <a:lnTo>
                    <a:pt x="0" y="65074"/>
                  </a:lnTo>
                  <a:lnTo>
                    <a:pt x="326555" y="65074"/>
                  </a:lnTo>
                  <a:lnTo>
                    <a:pt x="326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378769" y="7880477"/>
              <a:ext cx="709295" cy="66675"/>
            </a:xfrm>
            <a:custGeom>
              <a:avLst/>
              <a:gdLst/>
              <a:ahLst/>
              <a:cxnLst/>
              <a:rect l="l" t="t" r="r" b="b"/>
              <a:pathLst>
                <a:path w="709295" h="66675">
                  <a:moveTo>
                    <a:pt x="708723" y="66268"/>
                  </a:moveTo>
                  <a:lnTo>
                    <a:pt x="708723" y="1193"/>
                  </a:lnTo>
                  <a:lnTo>
                    <a:pt x="382168" y="66268"/>
                  </a:lnTo>
                  <a:lnTo>
                    <a:pt x="708723" y="66268"/>
                  </a:lnTo>
                  <a:close/>
                </a:path>
                <a:path w="709295" h="66675">
                  <a:moveTo>
                    <a:pt x="0" y="66268"/>
                  </a:moveTo>
                  <a:lnTo>
                    <a:pt x="0" y="0"/>
                  </a:lnTo>
                  <a:lnTo>
                    <a:pt x="56794" y="0"/>
                  </a:lnTo>
                  <a:lnTo>
                    <a:pt x="56794" y="66268"/>
                  </a:lnTo>
                  <a:lnTo>
                    <a:pt x="0" y="6626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2" name="object 502"/>
          <p:cNvSpPr/>
          <p:nvPr/>
        </p:nvSpPr>
        <p:spPr>
          <a:xfrm>
            <a:off x="7339165" y="7259664"/>
            <a:ext cx="486409" cy="1036955"/>
          </a:xfrm>
          <a:custGeom>
            <a:avLst/>
            <a:gdLst/>
            <a:ahLst/>
            <a:cxnLst/>
            <a:rect l="l" t="t" r="r" b="b"/>
            <a:pathLst>
              <a:path w="486410" h="1036954">
                <a:moveTo>
                  <a:pt x="486270" y="0"/>
                </a:moveTo>
                <a:lnTo>
                  <a:pt x="486270" y="383933"/>
                </a:lnTo>
                <a:lnTo>
                  <a:pt x="1854" y="383933"/>
                </a:lnTo>
                <a:lnTo>
                  <a:pt x="0" y="1036472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8034870" y="72596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200647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8034870" y="7645831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546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8034870" y="8030389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4">
                <a:moveTo>
                  <a:pt x="0" y="0"/>
                </a:moveTo>
                <a:lnTo>
                  <a:pt x="0" y="114731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8015935" y="7458888"/>
            <a:ext cx="38100" cy="38100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18935" y="37858"/>
                </a:moveTo>
                <a:lnTo>
                  <a:pt x="26384" y="36398"/>
                </a:lnTo>
                <a:lnTo>
                  <a:pt x="32394" y="32389"/>
                </a:lnTo>
                <a:lnTo>
                  <a:pt x="36409" y="26387"/>
                </a:lnTo>
                <a:lnTo>
                  <a:pt x="37871" y="18948"/>
                </a:lnTo>
                <a:lnTo>
                  <a:pt x="36409" y="11492"/>
                </a:lnTo>
                <a:lnTo>
                  <a:pt x="32394" y="5478"/>
                </a:lnTo>
                <a:lnTo>
                  <a:pt x="26384" y="1462"/>
                </a:lnTo>
                <a:lnTo>
                  <a:pt x="18935" y="0"/>
                </a:lnTo>
                <a:lnTo>
                  <a:pt x="11481" y="1462"/>
                </a:lnTo>
                <a:lnTo>
                  <a:pt x="5472" y="5478"/>
                </a:lnTo>
                <a:lnTo>
                  <a:pt x="1460" y="11492"/>
                </a:lnTo>
                <a:lnTo>
                  <a:pt x="0" y="18948"/>
                </a:lnTo>
                <a:lnTo>
                  <a:pt x="1460" y="26387"/>
                </a:lnTo>
                <a:lnTo>
                  <a:pt x="5472" y="32389"/>
                </a:lnTo>
                <a:lnTo>
                  <a:pt x="11481" y="36398"/>
                </a:lnTo>
                <a:lnTo>
                  <a:pt x="18935" y="37858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923645" y="7386726"/>
            <a:ext cx="222885" cy="317500"/>
          </a:xfrm>
          <a:custGeom>
            <a:avLst/>
            <a:gdLst/>
            <a:ahLst/>
            <a:cxnLst/>
            <a:rect l="l" t="t" r="r" b="b"/>
            <a:pathLst>
              <a:path w="222885" h="317500">
                <a:moveTo>
                  <a:pt x="111226" y="259105"/>
                </a:moveTo>
                <a:lnTo>
                  <a:pt x="118675" y="257645"/>
                </a:lnTo>
                <a:lnTo>
                  <a:pt x="124685" y="253633"/>
                </a:lnTo>
                <a:lnTo>
                  <a:pt x="128700" y="247623"/>
                </a:lnTo>
                <a:lnTo>
                  <a:pt x="130162" y="240169"/>
                </a:lnTo>
                <a:lnTo>
                  <a:pt x="128700" y="232730"/>
                </a:lnTo>
                <a:lnTo>
                  <a:pt x="124685" y="226728"/>
                </a:lnTo>
                <a:lnTo>
                  <a:pt x="118675" y="222719"/>
                </a:lnTo>
                <a:lnTo>
                  <a:pt x="111226" y="221259"/>
                </a:lnTo>
                <a:lnTo>
                  <a:pt x="103772" y="222719"/>
                </a:lnTo>
                <a:lnTo>
                  <a:pt x="97763" y="226728"/>
                </a:lnTo>
                <a:lnTo>
                  <a:pt x="93751" y="232730"/>
                </a:lnTo>
                <a:lnTo>
                  <a:pt x="92290" y="240169"/>
                </a:lnTo>
                <a:lnTo>
                  <a:pt x="93751" y="247623"/>
                </a:lnTo>
                <a:lnTo>
                  <a:pt x="97763" y="253633"/>
                </a:lnTo>
                <a:lnTo>
                  <a:pt x="103772" y="257645"/>
                </a:lnTo>
                <a:lnTo>
                  <a:pt x="111226" y="259105"/>
                </a:lnTo>
                <a:close/>
              </a:path>
              <a:path w="222885" h="317500">
                <a:moveTo>
                  <a:pt x="123050" y="223608"/>
                </a:moveTo>
                <a:lnTo>
                  <a:pt x="191681" y="100571"/>
                </a:lnTo>
              </a:path>
              <a:path w="222885" h="317500">
                <a:moveTo>
                  <a:pt x="222440" y="317093"/>
                </a:moveTo>
                <a:lnTo>
                  <a:pt x="222440" y="0"/>
                </a:lnTo>
                <a:lnTo>
                  <a:pt x="0" y="0"/>
                </a:lnTo>
                <a:lnTo>
                  <a:pt x="0" y="317093"/>
                </a:lnTo>
                <a:lnTo>
                  <a:pt x="222440" y="317093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08" name="object 508"/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7917294" y="7802779"/>
            <a:ext cx="235140" cy="235115"/>
          </a:xfrm>
          <a:prstGeom prst="rect">
            <a:avLst/>
          </a:prstGeom>
        </p:spPr>
      </p:pic>
      <p:pic>
        <p:nvPicPr>
          <p:cNvPr id="509" name="object 509"/>
          <p:cNvPicPr/>
          <p:nvPr/>
        </p:nvPicPr>
        <p:blipFill>
          <a:blip r:embed="rId47" cstate="print"/>
          <a:stretch>
            <a:fillRect/>
          </a:stretch>
        </p:blipFill>
        <p:spPr>
          <a:xfrm>
            <a:off x="7926756" y="8115123"/>
            <a:ext cx="216217" cy="263525"/>
          </a:xfrm>
          <a:prstGeom prst="rect">
            <a:avLst/>
          </a:prstGeom>
        </p:spPr>
      </p:pic>
      <p:grpSp>
        <p:nvGrpSpPr>
          <p:cNvPr id="510" name="object 510"/>
          <p:cNvGrpSpPr/>
          <p:nvPr/>
        </p:nvGrpSpPr>
        <p:grpSpPr>
          <a:xfrm>
            <a:off x="9012745" y="5111483"/>
            <a:ext cx="452120" cy="177800"/>
            <a:chOff x="3958145" y="5111483"/>
            <a:chExt cx="452120" cy="177800"/>
          </a:xfrm>
        </p:grpSpPr>
        <p:pic>
          <p:nvPicPr>
            <p:cNvPr id="511" name="object 511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065181" y="5153774"/>
              <a:ext cx="236321" cy="88417"/>
            </a:xfrm>
            <a:prstGeom prst="rect">
              <a:avLst/>
            </a:prstGeom>
          </p:spPr>
        </p:pic>
        <p:sp>
          <p:nvSpPr>
            <p:cNvPr id="512" name="object 512"/>
            <p:cNvSpPr/>
            <p:nvPr/>
          </p:nvSpPr>
          <p:spPr>
            <a:xfrm>
              <a:off x="3964495" y="5117833"/>
              <a:ext cx="439420" cy="165100"/>
            </a:xfrm>
            <a:custGeom>
              <a:avLst/>
              <a:gdLst/>
              <a:ahLst/>
              <a:cxnLst/>
              <a:rect l="l" t="t" r="r" b="b"/>
              <a:pathLst>
                <a:path w="439420" h="165100">
                  <a:moveTo>
                    <a:pt x="439165" y="0"/>
                  </a:moveTo>
                  <a:lnTo>
                    <a:pt x="439165" y="164528"/>
                  </a:lnTo>
                  <a:lnTo>
                    <a:pt x="0" y="164528"/>
                  </a:lnTo>
                  <a:lnTo>
                    <a:pt x="0" y="0"/>
                  </a:lnTo>
                  <a:lnTo>
                    <a:pt x="439165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13" name="object 513"/>
          <p:cNvPicPr/>
          <p:nvPr/>
        </p:nvPicPr>
        <p:blipFill>
          <a:blip r:embed="rId49" cstate="print"/>
          <a:stretch>
            <a:fillRect/>
          </a:stretch>
        </p:blipFill>
        <p:spPr>
          <a:xfrm>
            <a:off x="8927604" y="5354599"/>
            <a:ext cx="312064" cy="125094"/>
          </a:xfrm>
          <a:prstGeom prst="rect">
            <a:avLst/>
          </a:prstGeom>
        </p:spPr>
      </p:pic>
      <p:grpSp>
        <p:nvGrpSpPr>
          <p:cNvPr id="514" name="object 514"/>
          <p:cNvGrpSpPr/>
          <p:nvPr/>
        </p:nvGrpSpPr>
        <p:grpSpPr>
          <a:xfrm>
            <a:off x="8725560" y="5447373"/>
            <a:ext cx="537210" cy="323215"/>
            <a:chOff x="3670960" y="5447372"/>
            <a:chExt cx="537210" cy="323215"/>
          </a:xfrm>
        </p:grpSpPr>
        <p:sp>
          <p:nvSpPr>
            <p:cNvPr id="515" name="object 515"/>
            <p:cNvSpPr/>
            <p:nvPr/>
          </p:nvSpPr>
          <p:spPr>
            <a:xfrm>
              <a:off x="3998315" y="5559767"/>
              <a:ext cx="203835" cy="112395"/>
            </a:xfrm>
            <a:custGeom>
              <a:avLst/>
              <a:gdLst/>
              <a:ahLst/>
              <a:cxnLst/>
              <a:rect l="l" t="t" r="r" b="b"/>
              <a:pathLst>
                <a:path w="203835" h="112395">
                  <a:moveTo>
                    <a:pt x="176034" y="112395"/>
                  </a:moveTo>
                  <a:lnTo>
                    <a:pt x="186775" y="110122"/>
                  </a:lnTo>
                  <a:lnTo>
                    <a:pt x="195410" y="103968"/>
                  </a:lnTo>
                  <a:lnTo>
                    <a:pt x="201161" y="94928"/>
                  </a:lnTo>
                  <a:lnTo>
                    <a:pt x="203250" y="83997"/>
                  </a:lnTo>
                  <a:lnTo>
                    <a:pt x="201161" y="73077"/>
                  </a:lnTo>
                  <a:lnTo>
                    <a:pt x="195410" y="64036"/>
                  </a:lnTo>
                  <a:lnTo>
                    <a:pt x="186775" y="57876"/>
                  </a:lnTo>
                  <a:lnTo>
                    <a:pt x="176034" y="55600"/>
                  </a:lnTo>
                  <a:lnTo>
                    <a:pt x="186775" y="53512"/>
                  </a:lnTo>
                  <a:lnTo>
                    <a:pt x="195410" y="47766"/>
                  </a:lnTo>
                  <a:lnTo>
                    <a:pt x="201161" y="39136"/>
                  </a:lnTo>
                  <a:lnTo>
                    <a:pt x="203250" y="28397"/>
                  </a:lnTo>
                  <a:lnTo>
                    <a:pt x="201161" y="17471"/>
                  </a:lnTo>
                  <a:lnTo>
                    <a:pt x="195410" y="8431"/>
                  </a:lnTo>
                  <a:lnTo>
                    <a:pt x="186775" y="2274"/>
                  </a:lnTo>
                  <a:lnTo>
                    <a:pt x="176034" y="0"/>
                  </a:lnTo>
                </a:path>
                <a:path w="203835" h="112395">
                  <a:moveTo>
                    <a:pt x="177901" y="317"/>
                  </a:moveTo>
                  <a:lnTo>
                    <a:pt x="0" y="31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728910" y="5449163"/>
              <a:ext cx="278765" cy="318770"/>
            </a:xfrm>
            <a:custGeom>
              <a:avLst/>
              <a:gdLst/>
              <a:ahLst/>
              <a:cxnLst/>
              <a:rect l="l" t="t" r="r" b="b"/>
              <a:pathLst>
                <a:path w="278764" h="318770">
                  <a:moveTo>
                    <a:pt x="274777" y="0"/>
                  </a:moveTo>
                  <a:lnTo>
                    <a:pt x="2082" y="11899"/>
                  </a:lnTo>
                  <a:lnTo>
                    <a:pt x="0" y="12103"/>
                  </a:lnTo>
                  <a:lnTo>
                    <a:pt x="9461" y="318033"/>
                  </a:lnTo>
                  <a:lnTo>
                    <a:pt x="10464" y="318541"/>
                  </a:lnTo>
                  <a:lnTo>
                    <a:pt x="277317" y="283222"/>
                  </a:lnTo>
                  <a:lnTo>
                    <a:pt x="278574" y="281711"/>
                  </a:lnTo>
                  <a:lnTo>
                    <a:pt x="278333" y="279692"/>
                  </a:lnTo>
                  <a:lnTo>
                    <a:pt x="275310" y="1003"/>
                  </a:lnTo>
                  <a:lnTo>
                    <a:pt x="2747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3736644" y="5456974"/>
              <a:ext cx="263525" cy="302260"/>
            </a:xfrm>
            <a:custGeom>
              <a:avLst/>
              <a:gdLst/>
              <a:ahLst/>
              <a:cxnLst/>
              <a:rect l="l" t="t" r="r" b="b"/>
              <a:pathLst>
                <a:path w="263525" h="302260">
                  <a:moveTo>
                    <a:pt x="0" y="11480"/>
                  </a:moveTo>
                  <a:lnTo>
                    <a:pt x="739" y="34790"/>
                  </a:lnTo>
                  <a:lnTo>
                    <a:pt x="2417" y="87860"/>
                  </a:lnTo>
                  <a:lnTo>
                    <a:pt x="4568" y="155913"/>
                  </a:lnTo>
                  <a:lnTo>
                    <a:pt x="6726" y="224174"/>
                  </a:lnTo>
                  <a:lnTo>
                    <a:pt x="8423" y="277869"/>
                  </a:lnTo>
                  <a:lnTo>
                    <a:pt x="9194" y="302221"/>
                  </a:lnTo>
                  <a:lnTo>
                    <a:pt x="45927" y="297344"/>
                  </a:lnTo>
                  <a:lnTo>
                    <a:pt x="105302" y="289461"/>
                  </a:lnTo>
                  <a:lnTo>
                    <a:pt x="171684" y="280645"/>
                  </a:lnTo>
                  <a:lnTo>
                    <a:pt x="229437" y="272972"/>
                  </a:lnTo>
                  <a:lnTo>
                    <a:pt x="262928" y="268516"/>
                  </a:lnTo>
                  <a:lnTo>
                    <a:pt x="262600" y="238828"/>
                  </a:lnTo>
                  <a:lnTo>
                    <a:pt x="261883" y="173468"/>
                  </a:lnTo>
                  <a:lnTo>
                    <a:pt x="261035" y="96099"/>
                  </a:lnTo>
                  <a:lnTo>
                    <a:pt x="260314" y="30388"/>
                  </a:lnTo>
                  <a:lnTo>
                    <a:pt x="259981" y="0"/>
                  </a:lnTo>
                  <a:lnTo>
                    <a:pt x="230534" y="1297"/>
                  </a:lnTo>
                  <a:lnTo>
                    <a:pt x="167568" y="4077"/>
                  </a:lnTo>
                  <a:lnTo>
                    <a:pt x="93327" y="7357"/>
                  </a:lnTo>
                  <a:lnTo>
                    <a:pt x="30056" y="10152"/>
                  </a:lnTo>
                  <a:lnTo>
                    <a:pt x="0" y="114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8" name="object 518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774300" y="5486603"/>
              <a:ext cx="189953" cy="185851"/>
            </a:xfrm>
            <a:prstGeom prst="rect">
              <a:avLst/>
            </a:prstGeom>
          </p:spPr>
        </p:pic>
        <p:sp>
          <p:nvSpPr>
            <p:cNvPr id="519" name="object 519"/>
            <p:cNvSpPr/>
            <p:nvPr/>
          </p:nvSpPr>
          <p:spPr>
            <a:xfrm>
              <a:off x="3730993" y="5449163"/>
              <a:ext cx="276860" cy="280035"/>
            </a:xfrm>
            <a:custGeom>
              <a:avLst/>
              <a:gdLst/>
              <a:ahLst/>
              <a:cxnLst/>
              <a:rect l="l" t="t" r="r" b="b"/>
              <a:pathLst>
                <a:path w="276860" h="280035">
                  <a:moveTo>
                    <a:pt x="0" y="11899"/>
                  </a:moveTo>
                  <a:lnTo>
                    <a:pt x="269938" y="0"/>
                  </a:lnTo>
                  <a:lnTo>
                    <a:pt x="272694" y="0"/>
                  </a:lnTo>
                  <a:lnTo>
                    <a:pt x="273227" y="1003"/>
                  </a:lnTo>
                  <a:lnTo>
                    <a:pt x="273227" y="3517"/>
                  </a:lnTo>
                  <a:lnTo>
                    <a:pt x="276250" y="2796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728910" y="5461063"/>
              <a:ext cx="278765" cy="306705"/>
            </a:xfrm>
            <a:custGeom>
              <a:avLst/>
              <a:gdLst/>
              <a:ahLst/>
              <a:cxnLst/>
              <a:rect l="l" t="t" r="r" b="b"/>
              <a:pathLst>
                <a:path w="278764" h="306704">
                  <a:moveTo>
                    <a:pt x="278333" y="267792"/>
                  </a:moveTo>
                  <a:lnTo>
                    <a:pt x="278574" y="269811"/>
                  </a:lnTo>
                  <a:lnTo>
                    <a:pt x="277317" y="271322"/>
                  </a:lnTo>
                  <a:lnTo>
                    <a:pt x="274777" y="271589"/>
                  </a:lnTo>
                  <a:lnTo>
                    <a:pt x="12738" y="306387"/>
                  </a:lnTo>
                  <a:lnTo>
                    <a:pt x="10464" y="306641"/>
                  </a:lnTo>
                  <a:lnTo>
                    <a:pt x="9461" y="306133"/>
                  </a:lnTo>
                  <a:lnTo>
                    <a:pt x="9461" y="303364"/>
                  </a:lnTo>
                  <a:lnTo>
                    <a:pt x="0" y="3975"/>
                  </a:lnTo>
                  <a:lnTo>
                    <a:pt x="0" y="2095"/>
                  </a:lnTo>
                  <a:lnTo>
                    <a:pt x="0" y="203"/>
                  </a:lnTo>
                  <a:lnTo>
                    <a:pt x="208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991508" y="5448960"/>
              <a:ext cx="7620" cy="635"/>
            </a:xfrm>
            <a:custGeom>
              <a:avLst/>
              <a:gdLst/>
              <a:ahLst/>
              <a:cxnLst/>
              <a:rect l="l" t="t" r="r" b="b"/>
              <a:pathLst>
                <a:path w="7620" h="635">
                  <a:moveTo>
                    <a:pt x="7137" y="203"/>
                  </a:moveTo>
                  <a:lnTo>
                    <a:pt x="6705" y="63"/>
                  </a:lnTo>
                  <a:lnTo>
                    <a:pt x="6146" y="0"/>
                  </a:lnTo>
                  <a:lnTo>
                    <a:pt x="5435" y="0"/>
                  </a:lnTo>
                  <a:lnTo>
                    <a:pt x="0" y="241"/>
                  </a:lnTo>
                  <a:lnTo>
                    <a:pt x="3124" y="215"/>
                  </a:lnTo>
                  <a:lnTo>
                    <a:pt x="5537" y="215"/>
                  </a:lnTo>
                  <a:lnTo>
                    <a:pt x="7137" y="2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724935" y="5460657"/>
              <a:ext cx="15240" cy="307340"/>
            </a:xfrm>
            <a:custGeom>
              <a:avLst/>
              <a:gdLst/>
              <a:ahLst/>
              <a:cxnLst/>
              <a:rect l="l" t="t" r="r" b="b"/>
              <a:pathLst>
                <a:path w="15239" h="307339">
                  <a:moveTo>
                    <a:pt x="13436" y="303771"/>
                  </a:moveTo>
                  <a:lnTo>
                    <a:pt x="3975" y="4381"/>
                  </a:lnTo>
                  <a:lnTo>
                    <a:pt x="3975" y="2501"/>
                  </a:lnTo>
                  <a:lnTo>
                    <a:pt x="3975" y="609"/>
                  </a:lnTo>
                  <a:lnTo>
                    <a:pt x="6057" y="406"/>
                  </a:lnTo>
                  <a:lnTo>
                    <a:pt x="6464" y="266"/>
                  </a:lnTo>
                  <a:lnTo>
                    <a:pt x="7162" y="0"/>
                  </a:lnTo>
                  <a:lnTo>
                    <a:pt x="2082" y="228"/>
                  </a:lnTo>
                  <a:lnTo>
                    <a:pt x="0" y="406"/>
                  </a:lnTo>
                  <a:lnTo>
                    <a:pt x="0" y="2298"/>
                  </a:lnTo>
                  <a:lnTo>
                    <a:pt x="0" y="4203"/>
                  </a:lnTo>
                  <a:lnTo>
                    <a:pt x="9461" y="302691"/>
                  </a:lnTo>
                  <a:lnTo>
                    <a:pt x="9461" y="305473"/>
                  </a:lnTo>
                  <a:lnTo>
                    <a:pt x="10032" y="306285"/>
                  </a:lnTo>
                  <a:lnTo>
                    <a:pt x="12750" y="306603"/>
                  </a:lnTo>
                  <a:lnTo>
                    <a:pt x="14820" y="306730"/>
                  </a:lnTo>
                  <a:lnTo>
                    <a:pt x="13690" y="306222"/>
                  </a:lnTo>
                  <a:lnTo>
                    <a:pt x="13436" y="305142"/>
                  </a:lnTo>
                  <a:lnTo>
                    <a:pt x="13436" y="30377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672547" y="5466549"/>
              <a:ext cx="61594" cy="285750"/>
            </a:xfrm>
            <a:custGeom>
              <a:avLst/>
              <a:gdLst/>
              <a:ahLst/>
              <a:cxnLst/>
              <a:rect l="l" t="t" r="r" b="b"/>
              <a:pathLst>
                <a:path w="61595" h="285750">
                  <a:moveTo>
                    <a:pt x="52438" y="0"/>
                  </a:moveTo>
                  <a:lnTo>
                    <a:pt x="51447" y="0"/>
                  </a:lnTo>
                  <a:lnTo>
                    <a:pt x="46913" y="0"/>
                  </a:lnTo>
                  <a:lnTo>
                    <a:pt x="55232" y="282232"/>
                  </a:lnTo>
                  <a:lnTo>
                    <a:pt x="61277" y="285648"/>
                  </a:lnTo>
                  <a:lnTo>
                    <a:pt x="61493" y="285394"/>
                  </a:lnTo>
                  <a:lnTo>
                    <a:pt x="52438" y="0"/>
                  </a:lnTo>
                  <a:close/>
                </a:path>
                <a:path w="61595" h="285750">
                  <a:moveTo>
                    <a:pt x="54355" y="252361"/>
                  </a:moveTo>
                  <a:lnTo>
                    <a:pt x="47726" y="27901"/>
                  </a:lnTo>
                  <a:lnTo>
                    <a:pt x="32918" y="26860"/>
                  </a:lnTo>
                  <a:lnTo>
                    <a:pt x="34036" y="58267"/>
                  </a:lnTo>
                  <a:lnTo>
                    <a:pt x="0" y="52590"/>
                  </a:lnTo>
                  <a:lnTo>
                    <a:pt x="4165" y="184632"/>
                  </a:lnTo>
                  <a:lnTo>
                    <a:pt x="24587" y="199758"/>
                  </a:lnTo>
                  <a:lnTo>
                    <a:pt x="24587" y="212255"/>
                  </a:lnTo>
                  <a:lnTo>
                    <a:pt x="40106" y="222834"/>
                  </a:lnTo>
                  <a:lnTo>
                    <a:pt x="40106" y="242138"/>
                  </a:lnTo>
                  <a:lnTo>
                    <a:pt x="54355" y="252361"/>
                  </a:lnTo>
                  <a:close/>
                </a:path>
                <a:path w="61595" h="285750">
                  <a:moveTo>
                    <a:pt x="19659" y="52590"/>
                  </a:moveTo>
                  <a:lnTo>
                    <a:pt x="19646" y="51790"/>
                  </a:lnTo>
                  <a:lnTo>
                    <a:pt x="0" y="52590"/>
                  </a:lnTo>
                  <a:lnTo>
                    <a:pt x="34036" y="58267"/>
                  </a:lnTo>
                  <a:lnTo>
                    <a:pt x="33934" y="55105"/>
                  </a:lnTo>
                  <a:lnTo>
                    <a:pt x="19659" y="52590"/>
                  </a:lnTo>
                  <a:close/>
                </a:path>
                <a:path w="61595" h="285750">
                  <a:moveTo>
                    <a:pt x="47523" y="21183"/>
                  </a:moveTo>
                  <a:lnTo>
                    <a:pt x="18541" y="22326"/>
                  </a:lnTo>
                  <a:lnTo>
                    <a:pt x="47612" y="24053"/>
                  </a:lnTo>
                  <a:lnTo>
                    <a:pt x="47523" y="21183"/>
                  </a:lnTo>
                  <a:close/>
                </a:path>
                <a:path w="61595" h="285750">
                  <a:moveTo>
                    <a:pt x="18541" y="22326"/>
                  </a:moveTo>
                  <a:lnTo>
                    <a:pt x="19659" y="52590"/>
                  </a:lnTo>
                  <a:lnTo>
                    <a:pt x="33934" y="55105"/>
                  </a:lnTo>
                  <a:lnTo>
                    <a:pt x="32918" y="26860"/>
                  </a:lnTo>
                  <a:lnTo>
                    <a:pt x="47726" y="27901"/>
                  </a:lnTo>
                  <a:lnTo>
                    <a:pt x="48005" y="37312"/>
                  </a:lnTo>
                  <a:lnTo>
                    <a:pt x="47612" y="24053"/>
                  </a:lnTo>
                  <a:lnTo>
                    <a:pt x="18541" y="223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3736644" y="5456974"/>
              <a:ext cx="263525" cy="302260"/>
            </a:xfrm>
            <a:custGeom>
              <a:avLst/>
              <a:gdLst/>
              <a:ahLst/>
              <a:cxnLst/>
              <a:rect l="l" t="t" r="r" b="b"/>
              <a:pathLst>
                <a:path w="263525" h="302260">
                  <a:moveTo>
                    <a:pt x="259981" y="0"/>
                  </a:moveTo>
                  <a:lnTo>
                    <a:pt x="0" y="11480"/>
                  </a:lnTo>
                  <a:lnTo>
                    <a:pt x="9194" y="302221"/>
                  </a:lnTo>
                  <a:lnTo>
                    <a:pt x="262928" y="268516"/>
                  </a:lnTo>
                  <a:lnTo>
                    <a:pt x="259981" y="0"/>
                  </a:lnTo>
                  <a:close/>
                </a:path>
              </a:pathLst>
            </a:custGeom>
            <a:solidFill>
              <a:srgbClr val="E7E8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3736644" y="5456974"/>
              <a:ext cx="263525" cy="302260"/>
            </a:xfrm>
            <a:custGeom>
              <a:avLst/>
              <a:gdLst/>
              <a:ahLst/>
              <a:cxnLst/>
              <a:rect l="l" t="t" r="r" b="b"/>
              <a:pathLst>
                <a:path w="263525" h="302260">
                  <a:moveTo>
                    <a:pt x="0" y="11480"/>
                  </a:moveTo>
                  <a:lnTo>
                    <a:pt x="739" y="34790"/>
                  </a:lnTo>
                  <a:lnTo>
                    <a:pt x="2417" y="87860"/>
                  </a:lnTo>
                  <a:lnTo>
                    <a:pt x="4568" y="155913"/>
                  </a:lnTo>
                  <a:lnTo>
                    <a:pt x="6726" y="224174"/>
                  </a:lnTo>
                  <a:lnTo>
                    <a:pt x="8423" y="277869"/>
                  </a:lnTo>
                  <a:lnTo>
                    <a:pt x="9194" y="302221"/>
                  </a:lnTo>
                  <a:lnTo>
                    <a:pt x="45927" y="297344"/>
                  </a:lnTo>
                  <a:lnTo>
                    <a:pt x="105302" y="289461"/>
                  </a:lnTo>
                  <a:lnTo>
                    <a:pt x="171684" y="280645"/>
                  </a:lnTo>
                  <a:lnTo>
                    <a:pt x="229437" y="272972"/>
                  </a:lnTo>
                  <a:lnTo>
                    <a:pt x="262928" y="268516"/>
                  </a:lnTo>
                  <a:lnTo>
                    <a:pt x="262600" y="238828"/>
                  </a:lnTo>
                  <a:lnTo>
                    <a:pt x="261883" y="173468"/>
                  </a:lnTo>
                  <a:lnTo>
                    <a:pt x="261035" y="96099"/>
                  </a:lnTo>
                  <a:lnTo>
                    <a:pt x="260314" y="30388"/>
                  </a:lnTo>
                  <a:lnTo>
                    <a:pt x="259981" y="0"/>
                  </a:lnTo>
                  <a:lnTo>
                    <a:pt x="230534" y="1297"/>
                  </a:lnTo>
                  <a:lnTo>
                    <a:pt x="167568" y="4077"/>
                  </a:lnTo>
                  <a:lnTo>
                    <a:pt x="93327" y="7357"/>
                  </a:lnTo>
                  <a:lnTo>
                    <a:pt x="30056" y="10152"/>
                  </a:lnTo>
                  <a:lnTo>
                    <a:pt x="0" y="114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6" name="object 526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775887" y="5488190"/>
              <a:ext cx="186778" cy="167627"/>
            </a:xfrm>
            <a:prstGeom prst="rect">
              <a:avLst/>
            </a:prstGeom>
          </p:spPr>
        </p:pic>
        <p:sp>
          <p:nvSpPr>
            <p:cNvPr id="527" name="object 527"/>
            <p:cNvSpPr/>
            <p:nvPr/>
          </p:nvSpPr>
          <p:spPr>
            <a:xfrm>
              <a:off x="3724935" y="5448960"/>
              <a:ext cx="274320" cy="318770"/>
            </a:xfrm>
            <a:custGeom>
              <a:avLst/>
              <a:gdLst/>
              <a:ahLst/>
              <a:cxnLst/>
              <a:rect l="l" t="t" r="r" b="b"/>
              <a:pathLst>
                <a:path w="274320" h="318770">
                  <a:moveTo>
                    <a:pt x="14820" y="318427"/>
                  </a:moveTo>
                  <a:lnTo>
                    <a:pt x="13690" y="317919"/>
                  </a:lnTo>
                  <a:lnTo>
                    <a:pt x="13512" y="317169"/>
                  </a:lnTo>
                  <a:lnTo>
                    <a:pt x="13398" y="314388"/>
                  </a:lnTo>
                  <a:lnTo>
                    <a:pt x="3975" y="16078"/>
                  </a:lnTo>
                  <a:lnTo>
                    <a:pt x="3975" y="12306"/>
                  </a:lnTo>
                  <a:lnTo>
                    <a:pt x="6057" y="12103"/>
                  </a:lnTo>
                  <a:lnTo>
                    <a:pt x="7162" y="11696"/>
                  </a:lnTo>
                  <a:lnTo>
                    <a:pt x="2082" y="11925"/>
                  </a:lnTo>
                  <a:lnTo>
                    <a:pt x="0" y="12103"/>
                  </a:lnTo>
                  <a:lnTo>
                    <a:pt x="0" y="16078"/>
                  </a:lnTo>
                  <a:lnTo>
                    <a:pt x="9461" y="314388"/>
                  </a:lnTo>
                  <a:lnTo>
                    <a:pt x="9461" y="317169"/>
                  </a:lnTo>
                  <a:lnTo>
                    <a:pt x="10033" y="317982"/>
                  </a:lnTo>
                  <a:lnTo>
                    <a:pt x="12750" y="318300"/>
                  </a:lnTo>
                  <a:lnTo>
                    <a:pt x="14820" y="318427"/>
                  </a:lnTo>
                  <a:close/>
                </a:path>
                <a:path w="274320" h="318770">
                  <a:moveTo>
                    <a:pt x="273710" y="203"/>
                  </a:moveTo>
                  <a:lnTo>
                    <a:pt x="273278" y="63"/>
                  </a:lnTo>
                  <a:lnTo>
                    <a:pt x="272719" y="0"/>
                  </a:lnTo>
                  <a:lnTo>
                    <a:pt x="272008" y="0"/>
                  </a:lnTo>
                  <a:lnTo>
                    <a:pt x="266573" y="241"/>
                  </a:lnTo>
                  <a:lnTo>
                    <a:pt x="269697" y="215"/>
                  </a:lnTo>
                  <a:lnTo>
                    <a:pt x="272110" y="215"/>
                  </a:lnTo>
                  <a:lnTo>
                    <a:pt x="273710" y="203"/>
                  </a:lnTo>
                  <a:close/>
                </a:path>
              </a:pathLst>
            </a:custGeom>
            <a:solidFill>
              <a:srgbClr val="7D7F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3672548" y="5466549"/>
              <a:ext cx="61594" cy="285750"/>
            </a:xfrm>
            <a:custGeom>
              <a:avLst/>
              <a:gdLst/>
              <a:ahLst/>
              <a:cxnLst/>
              <a:rect l="l" t="t" r="r" b="b"/>
              <a:pathLst>
                <a:path w="61595" h="285750">
                  <a:moveTo>
                    <a:pt x="61493" y="285394"/>
                  </a:moveTo>
                  <a:lnTo>
                    <a:pt x="52438" y="0"/>
                  </a:lnTo>
                  <a:lnTo>
                    <a:pt x="46913" y="0"/>
                  </a:lnTo>
                  <a:lnTo>
                    <a:pt x="47726" y="27901"/>
                  </a:lnTo>
                  <a:lnTo>
                    <a:pt x="32918" y="26860"/>
                  </a:lnTo>
                  <a:lnTo>
                    <a:pt x="34036" y="58267"/>
                  </a:lnTo>
                  <a:lnTo>
                    <a:pt x="0" y="52590"/>
                  </a:lnTo>
                  <a:lnTo>
                    <a:pt x="4165" y="184632"/>
                  </a:lnTo>
                  <a:lnTo>
                    <a:pt x="24587" y="199758"/>
                  </a:lnTo>
                  <a:lnTo>
                    <a:pt x="24587" y="212255"/>
                  </a:lnTo>
                  <a:lnTo>
                    <a:pt x="40106" y="222834"/>
                  </a:lnTo>
                  <a:lnTo>
                    <a:pt x="40106" y="242138"/>
                  </a:lnTo>
                  <a:lnTo>
                    <a:pt x="54343" y="252361"/>
                  </a:lnTo>
                  <a:lnTo>
                    <a:pt x="55232" y="282232"/>
                  </a:lnTo>
                  <a:lnTo>
                    <a:pt x="61277" y="285648"/>
                  </a:lnTo>
                  <a:lnTo>
                    <a:pt x="61493" y="2853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672548" y="5487733"/>
              <a:ext cx="47625" cy="37465"/>
            </a:xfrm>
            <a:custGeom>
              <a:avLst/>
              <a:gdLst/>
              <a:ahLst/>
              <a:cxnLst/>
              <a:rect l="l" t="t" r="r" b="b"/>
              <a:pathLst>
                <a:path w="47625" h="37464">
                  <a:moveTo>
                    <a:pt x="34036" y="37084"/>
                  </a:moveTo>
                  <a:lnTo>
                    <a:pt x="33934" y="33921"/>
                  </a:lnTo>
                  <a:lnTo>
                    <a:pt x="19659" y="31407"/>
                  </a:lnTo>
                  <a:lnTo>
                    <a:pt x="19646" y="30607"/>
                  </a:lnTo>
                  <a:lnTo>
                    <a:pt x="0" y="31407"/>
                  </a:lnTo>
                  <a:lnTo>
                    <a:pt x="34036" y="37084"/>
                  </a:lnTo>
                  <a:close/>
                </a:path>
                <a:path w="47625" h="37464">
                  <a:moveTo>
                    <a:pt x="47612" y="2870"/>
                  </a:moveTo>
                  <a:lnTo>
                    <a:pt x="47523" y="0"/>
                  </a:lnTo>
                  <a:lnTo>
                    <a:pt x="18542" y="1143"/>
                  </a:lnTo>
                  <a:lnTo>
                    <a:pt x="47612" y="287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691089" y="5488876"/>
              <a:ext cx="29845" cy="33020"/>
            </a:xfrm>
            <a:custGeom>
              <a:avLst/>
              <a:gdLst/>
              <a:ahLst/>
              <a:cxnLst/>
              <a:rect l="l" t="t" r="r" b="b"/>
              <a:pathLst>
                <a:path w="29845" h="33020">
                  <a:moveTo>
                    <a:pt x="0" y="0"/>
                  </a:moveTo>
                  <a:lnTo>
                    <a:pt x="1117" y="30264"/>
                  </a:lnTo>
                  <a:lnTo>
                    <a:pt x="15392" y="32778"/>
                  </a:lnTo>
                  <a:lnTo>
                    <a:pt x="14376" y="4533"/>
                  </a:lnTo>
                  <a:lnTo>
                    <a:pt x="29184" y="5575"/>
                  </a:lnTo>
                  <a:lnTo>
                    <a:pt x="29463" y="14986"/>
                  </a:lnTo>
                  <a:lnTo>
                    <a:pt x="29070" y="17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792385" y="5640006"/>
              <a:ext cx="157480" cy="31115"/>
            </a:xfrm>
            <a:custGeom>
              <a:avLst/>
              <a:gdLst/>
              <a:ahLst/>
              <a:cxnLst/>
              <a:rect l="l" t="t" r="r" b="b"/>
              <a:pathLst>
                <a:path w="157479" h="31114">
                  <a:moveTo>
                    <a:pt x="157086" y="0"/>
                  </a:moveTo>
                  <a:lnTo>
                    <a:pt x="0" y="14731"/>
                  </a:lnTo>
                  <a:lnTo>
                    <a:pt x="711" y="30860"/>
                  </a:lnTo>
                  <a:lnTo>
                    <a:pt x="157264" y="15468"/>
                  </a:lnTo>
                  <a:lnTo>
                    <a:pt x="15708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736644" y="5456974"/>
              <a:ext cx="263525" cy="302260"/>
            </a:xfrm>
            <a:custGeom>
              <a:avLst/>
              <a:gdLst/>
              <a:ahLst/>
              <a:cxnLst/>
              <a:rect l="l" t="t" r="r" b="b"/>
              <a:pathLst>
                <a:path w="263525" h="302260">
                  <a:moveTo>
                    <a:pt x="0" y="11480"/>
                  </a:moveTo>
                  <a:lnTo>
                    <a:pt x="739" y="34790"/>
                  </a:lnTo>
                  <a:lnTo>
                    <a:pt x="2417" y="87860"/>
                  </a:lnTo>
                  <a:lnTo>
                    <a:pt x="4568" y="155913"/>
                  </a:lnTo>
                  <a:lnTo>
                    <a:pt x="6726" y="224174"/>
                  </a:lnTo>
                  <a:lnTo>
                    <a:pt x="8423" y="277869"/>
                  </a:lnTo>
                  <a:lnTo>
                    <a:pt x="9194" y="302221"/>
                  </a:lnTo>
                  <a:lnTo>
                    <a:pt x="45927" y="297344"/>
                  </a:lnTo>
                  <a:lnTo>
                    <a:pt x="105302" y="289461"/>
                  </a:lnTo>
                  <a:lnTo>
                    <a:pt x="171684" y="280645"/>
                  </a:lnTo>
                  <a:lnTo>
                    <a:pt x="229437" y="272972"/>
                  </a:lnTo>
                  <a:lnTo>
                    <a:pt x="262928" y="268516"/>
                  </a:lnTo>
                  <a:lnTo>
                    <a:pt x="262600" y="238828"/>
                  </a:lnTo>
                  <a:lnTo>
                    <a:pt x="261883" y="173468"/>
                  </a:lnTo>
                  <a:lnTo>
                    <a:pt x="261035" y="96099"/>
                  </a:lnTo>
                  <a:lnTo>
                    <a:pt x="260314" y="30388"/>
                  </a:lnTo>
                  <a:lnTo>
                    <a:pt x="259981" y="0"/>
                  </a:lnTo>
                  <a:lnTo>
                    <a:pt x="230534" y="1297"/>
                  </a:lnTo>
                  <a:lnTo>
                    <a:pt x="167568" y="4077"/>
                  </a:lnTo>
                  <a:lnTo>
                    <a:pt x="93327" y="7357"/>
                  </a:lnTo>
                  <a:lnTo>
                    <a:pt x="30056" y="10152"/>
                  </a:lnTo>
                  <a:lnTo>
                    <a:pt x="0" y="114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3" name="object 53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774300" y="5486603"/>
              <a:ext cx="189953" cy="185851"/>
            </a:xfrm>
            <a:prstGeom prst="rect">
              <a:avLst/>
            </a:prstGeom>
          </p:spPr>
        </p:pic>
        <p:sp>
          <p:nvSpPr>
            <p:cNvPr id="534" name="object 534"/>
            <p:cNvSpPr/>
            <p:nvPr/>
          </p:nvSpPr>
          <p:spPr>
            <a:xfrm>
              <a:off x="3730993" y="5449163"/>
              <a:ext cx="276860" cy="280035"/>
            </a:xfrm>
            <a:custGeom>
              <a:avLst/>
              <a:gdLst/>
              <a:ahLst/>
              <a:cxnLst/>
              <a:rect l="l" t="t" r="r" b="b"/>
              <a:pathLst>
                <a:path w="276860" h="280035">
                  <a:moveTo>
                    <a:pt x="0" y="11899"/>
                  </a:moveTo>
                  <a:lnTo>
                    <a:pt x="269938" y="0"/>
                  </a:lnTo>
                  <a:lnTo>
                    <a:pt x="272694" y="0"/>
                  </a:lnTo>
                  <a:lnTo>
                    <a:pt x="273227" y="1003"/>
                  </a:lnTo>
                  <a:lnTo>
                    <a:pt x="273227" y="3517"/>
                  </a:lnTo>
                  <a:lnTo>
                    <a:pt x="276250" y="2796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728910" y="5461063"/>
              <a:ext cx="278765" cy="306705"/>
            </a:xfrm>
            <a:custGeom>
              <a:avLst/>
              <a:gdLst/>
              <a:ahLst/>
              <a:cxnLst/>
              <a:rect l="l" t="t" r="r" b="b"/>
              <a:pathLst>
                <a:path w="278764" h="306704">
                  <a:moveTo>
                    <a:pt x="278333" y="267792"/>
                  </a:moveTo>
                  <a:lnTo>
                    <a:pt x="278574" y="269811"/>
                  </a:lnTo>
                  <a:lnTo>
                    <a:pt x="277317" y="271322"/>
                  </a:lnTo>
                  <a:lnTo>
                    <a:pt x="274777" y="271589"/>
                  </a:lnTo>
                  <a:lnTo>
                    <a:pt x="12738" y="306387"/>
                  </a:lnTo>
                  <a:lnTo>
                    <a:pt x="10464" y="306641"/>
                  </a:lnTo>
                  <a:lnTo>
                    <a:pt x="9461" y="306133"/>
                  </a:lnTo>
                  <a:lnTo>
                    <a:pt x="9461" y="303364"/>
                  </a:lnTo>
                  <a:lnTo>
                    <a:pt x="0" y="3975"/>
                  </a:lnTo>
                  <a:lnTo>
                    <a:pt x="0" y="2095"/>
                  </a:lnTo>
                  <a:lnTo>
                    <a:pt x="0" y="203"/>
                  </a:lnTo>
                  <a:lnTo>
                    <a:pt x="208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991508" y="5448960"/>
              <a:ext cx="7620" cy="635"/>
            </a:xfrm>
            <a:custGeom>
              <a:avLst/>
              <a:gdLst/>
              <a:ahLst/>
              <a:cxnLst/>
              <a:rect l="l" t="t" r="r" b="b"/>
              <a:pathLst>
                <a:path w="7620" h="635">
                  <a:moveTo>
                    <a:pt x="7137" y="203"/>
                  </a:moveTo>
                  <a:lnTo>
                    <a:pt x="6705" y="63"/>
                  </a:lnTo>
                  <a:lnTo>
                    <a:pt x="6146" y="0"/>
                  </a:lnTo>
                  <a:lnTo>
                    <a:pt x="5435" y="0"/>
                  </a:lnTo>
                  <a:lnTo>
                    <a:pt x="0" y="241"/>
                  </a:lnTo>
                  <a:lnTo>
                    <a:pt x="3124" y="215"/>
                  </a:lnTo>
                  <a:lnTo>
                    <a:pt x="5537" y="215"/>
                  </a:lnTo>
                  <a:lnTo>
                    <a:pt x="7137" y="2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724935" y="5460657"/>
              <a:ext cx="15240" cy="307340"/>
            </a:xfrm>
            <a:custGeom>
              <a:avLst/>
              <a:gdLst/>
              <a:ahLst/>
              <a:cxnLst/>
              <a:rect l="l" t="t" r="r" b="b"/>
              <a:pathLst>
                <a:path w="15239" h="307339">
                  <a:moveTo>
                    <a:pt x="13436" y="303771"/>
                  </a:moveTo>
                  <a:lnTo>
                    <a:pt x="3975" y="4381"/>
                  </a:lnTo>
                  <a:lnTo>
                    <a:pt x="3975" y="2501"/>
                  </a:lnTo>
                  <a:lnTo>
                    <a:pt x="3975" y="609"/>
                  </a:lnTo>
                  <a:lnTo>
                    <a:pt x="6057" y="406"/>
                  </a:lnTo>
                  <a:lnTo>
                    <a:pt x="6464" y="266"/>
                  </a:lnTo>
                  <a:lnTo>
                    <a:pt x="7162" y="0"/>
                  </a:lnTo>
                  <a:lnTo>
                    <a:pt x="2082" y="228"/>
                  </a:lnTo>
                  <a:lnTo>
                    <a:pt x="0" y="406"/>
                  </a:lnTo>
                  <a:lnTo>
                    <a:pt x="0" y="2298"/>
                  </a:lnTo>
                  <a:lnTo>
                    <a:pt x="0" y="4203"/>
                  </a:lnTo>
                  <a:lnTo>
                    <a:pt x="9461" y="302691"/>
                  </a:lnTo>
                  <a:lnTo>
                    <a:pt x="9461" y="305473"/>
                  </a:lnTo>
                  <a:lnTo>
                    <a:pt x="10032" y="306285"/>
                  </a:lnTo>
                  <a:lnTo>
                    <a:pt x="12750" y="306603"/>
                  </a:lnTo>
                  <a:lnTo>
                    <a:pt x="14820" y="306730"/>
                  </a:lnTo>
                  <a:lnTo>
                    <a:pt x="13690" y="306222"/>
                  </a:lnTo>
                  <a:lnTo>
                    <a:pt x="13436" y="305142"/>
                  </a:lnTo>
                  <a:lnTo>
                    <a:pt x="13436" y="303771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672547" y="5456974"/>
              <a:ext cx="327025" cy="302260"/>
            </a:xfrm>
            <a:custGeom>
              <a:avLst/>
              <a:gdLst/>
              <a:ahLst/>
              <a:cxnLst/>
              <a:rect l="l" t="t" r="r" b="b"/>
              <a:pathLst>
                <a:path w="327025" h="302260">
                  <a:moveTo>
                    <a:pt x="52438" y="9575"/>
                  </a:moveTo>
                  <a:lnTo>
                    <a:pt x="51447" y="9575"/>
                  </a:lnTo>
                  <a:lnTo>
                    <a:pt x="46913" y="9575"/>
                  </a:lnTo>
                  <a:lnTo>
                    <a:pt x="55232" y="291807"/>
                  </a:lnTo>
                  <a:lnTo>
                    <a:pt x="61277" y="295224"/>
                  </a:lnTo>
                  <a:lnTo>
                    <a:pt x="61493" y="294970"/>
                  </a:lnTo>
                  <a:lnTo>
                    <a:pt x="52438" y="9575"/>
                  </a:lnTo>
                  <a:close/>
                </a:path>
                <a:path w="327025" h="302260">
                  <a:moveTo>
                    <a:pt x="54355" y="261937"/>
                  </a:moveTo>
                  <a:lnTo>
                    <a:pt x="47726" y="37477"/>
                  </a:lnTo>
                  <a:lnTo>
                    <a:pt x="32918" y="36436"/>
                  </a:lnTo>
                  <a:lnTo>
                    <a:pt x="34036" y="67843"/>
                  </a:lnTo>
                  <a:lnTo>
                    <a:pt x="0" y="62166"/>
                  </a:lnTo>
                  <a:lnTo>
                    <a:pt x="4165" y="194208"/>
                  </a:lnTo>
                  <a:lnTo>
                    <a:pt x="24587" y="209334"/>
                  </a:lnTo>
                  <a:lnTo>
                    <a:pt x="24587" y="221830"/>
                  </a:lnTo>
                  <a:lnTo>
                    <a:pt x="40106" y="232410"/>
                  </a:lnTo>
                  <a:lnTo>
                    <a:pt x="40106" y="251713"/>
                  </a:lnTo>
                  <a:lnTo>
                    <a:pt x="54355" y="261937"/>
                  </a:lnTo>
                  <a:close/>
                </a:path>
                <a:path w="327025" h="302260">
                  <a:moveTo>
                    <a:pt x="19659" y="62166"/>
                  </a:moveTo>
                  <a:lnTo>
                    <a:pt x="19646" y="61366"/>
                  </a:lnTo>
                  <a:lnTo>
                    <a:pt x="0" y="62166"/>
                  </a:lnTo>
                  <a:lnTo>
                    <a:pt x="34036" y="67843"/>
                  </a:lnTo>
                  <a:lnTo>
                    <a:pt x="33934" y="64681"/>
                  </a:lnTo>
                  <a:lnTo>
                    <a:pt x="19659" y="62166"/>
                  </a:lnTo>
                  <a:close/>
                </a:path>
                <a:path w="327025" h="302260">
                  <a:moveTo>
                    <a:pt x="47523" y="30759"/>
                  </a:moveTo>
                  <a:lnTo>
                    <a:pt x="18541" y="31902"/>
                  </a:lnTo>
                  <a:lnTo>
                    <a:pt x="47612" y="33629"/>
                  </a:lnTo>
                  <a:lnTo>
                    <a:pt x="47523" y="30759"/>
                  </a:lnTo>
                  <a:close/>
                </a:path>
                <a:path w="327025" h="302260">
                  <a:moveTo>
                    <a:pt x="18541" y="31902"/>
                  </a:moveTo>
                  <a:lnTo>
                    <a:pt x="19659" y="62166"/>
                  </a:lnTo>
                  <a:lnTo>
                    <a:pt x="33934" y="64681"/>
                  </a:lnTo>
                  <a:lnTo>
                    <a:pt x="32918" y="36436"/>
                  </a:lnTo>
                  <a:lnTo>
                    <a:pt x="47726" y="37477"/>
                  </a:lnTo>
                  <a:lnTo>
                    <a:pt x="48005" y="46888"/>
                  </a:lnTo>
                  <a:lnTo>
                    <a:pt x="47612" y="33629"/>
                  </a:lnTo>
                  <a:lnTo>
                    <a:pt x="18541" y="31902"/>
                  </a:lnTo>
                  <a:close/>
                </a:path>
                <a:path w="327025" h="302260">
                  <a:moveTo>
                    <a:pt x="64096" y="11480"/>
                  </a:moveTo>
                  <a:lnTo>
                    <a:pt x="64836" y="34790"/>
                  </a:lnTo>
                  <a:lnTo>
                    <a:pt x="66514" y="87860"/>
                  </a:lnTo>
                  <a:lnTo>
                    <a:pt x="68665" y="155913"/>
                  </a:lnTo>
                  <a:lnTo>
                    <a:pt x="70823" y="224174"/>
                  </a:lnTo>
                  <a:lnTo>
                    <a:pt x="72520" y="277869"/>
                  </a:lnTo>
                  <a:lnTo>
                    <a:pt x="73291" y="302221"/>
                  </a:lnTo>
                  <a:lnTo>
                    <a:pt x="110024" y="297344"/>
                  </a:lnTo>
                  <a:lnTo>
                    <a:pt x="169399" y="289461"/>
                  </a:lnTo>
                  <a:lnTo>
                    <a:pt x="235781" y="280645"/>
                  </a:lnTo>
                  <a:lnTo>
                    <a:pt x="293534" y="272972"/>
                  </a:lnTo>
                  <a:lnTo>
                    <a:pt x="327025" y="268516"/>
                  </a:lnTo>
                  <a:lnTo>
                    <a:pt x="326697" y="238828"/>
                  </a:lnTo>
                  <a:lnTo>
                    <a:pt x="325980" y="173468"/>
                  </a:lnTo>
                  <a:lnTo>
                    <a:pt x="325132" y="96099"/>
                  </a:lnTo>
                  <a:lnTo>
                    <a:pt x="324411" y="30388"/>
                  </a:lnTo>
                  <a:lnTo>
                    <a:pt x="324078" y="0"/>
                  </a:lnTo>
                  <a:lnTo>
                    <a:pt x="294631" y="1297"/>
                  </a:lnTo>
                  <a:lnTo>
                    <a:pt x="231665" y="4077"/>
                  </a:lnTo>
                  <a:lnTo>
                    <a:pt x="157424" y="7357"/>
                  </a:lnTo>
                  <a:lnTo>
                    <a:pt x="94153" y="10152"/>
                  </a:lnTo>
                  <a:lnTo>
                    <a:pt x="64096" y="114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9" name="object 539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774300" y="5486603"/>
              <a:ext cx="189953" cy="185851"/>
            </a:xfrm>
            <a:prstGeom prst="rect">
              <a:avLst/>
            </a:prstGeom>
          </p:spPr>
        </p:pic>
        <p:sp>
          <p:nvSpPr>
            <p:cNvPr id="540" name="object 540"/>
            <p:cNvSpPr/>
            <p:nvPr/>
          </p:nvSpPr>
          <p:spPr>
            <a:xfrm>
              <a:off x="3730993" y="5449163"/>
              <a:ext cx="276860" cy="280035"/>
            </a:xfrm>
            <a:custGeom>
              <a:avLst/>
              <a:gdLst/>
              <a:ahLst/>
              <a:cxnLst/>
              <a:rect l="l" t="t" r="r" b="b"/>
              <a:pathLst>
                <a:path w="276860" h="280035">
                  <a:moveTo>
                    <a:pt x="0" y="11899"/>
                  </a:moveTo>
                  <a:lnTo>
                    <a:pt x="269938" y="0"/>
                  </a:lnTo>
                  <a:lnTo>
                    <a:pt x="272694" y="0"/>
                  </a:lnTo>
                  <a:lnTo>
                    <a:pt x="273227" y="1003"/>
                  </a:lnTo>
                  <a:lnTo>
                    <a:pt x="273227" y="3517"/>
                  </a:lnTo>
                  <a:lnTo>
                    <a:pt x="276250" y="2796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728910" y="5461063"/>
              <a:ext cx="278765" cy="306705"/>
            </a:xfrm>
            <a:custGeom>
              <a:avLst/>
              <a:gdLst/>
              <a:ahLst/>
              <a:cxnLst/>
              <a:rect l="l" t="t" r="r" b="b"/>
              <a:pathLst>
                <a:path w="278764" h="306704">
                  <a:moveTo>
                    <a:pt x="278333" y="267792"/>
                  </a:moveTo>
                  <a:lnTo>
                    <a:pt x="278574" y="269811"/>
                  </a:lnTo>
                  <a:lnTo>
                    <a:pt x="277317" y="271322"/>
                  </a:lnTo>
                  <a:lnTo>
                    <a:pt x="274777" y="271589"/>
                  </a:lnTo>
                  <a:lnTo>
                    <a:pt x="12738" y="306387"/>
                  </a:lnTo>
                  <a:lnTo>
                    <a:pt x="10464" y="306641"/>
                  </a:lnTo>
                  <a:lnTo>
                    <a:pt x="9461" y="306133"/>
                  </a:lnTo>
                  <a:lnTo>
                    <a:pt x="9461" y="303364"/>
                  </a:lnTo>
                  <a:lnTo>
                    <a:pt x="0" y="3975"/>
                  </a:lnTo>
                  <a:lnTo>
                    <a:pt x="0" y="2095"/>
                  </a:lnTo>
                  <a:lnTo>
                    <a:pt x="0" y="203"/>
                  </a:lnTo>
                  <a:lnTo>
                    <a:pt x="2082" y="0"/>
                  </a:lnTo>
                </a:path>
              </a:pathLst>
            </a:custGeom>
            <a:ln w="45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991508" y="5448960"/>
              <a:ext cx="7620" cy="635"/>
            </a:xfrm>
            <a:custGeom>
              <a:avLst/>
              <a:gdLst/>
              <a:ahLst/>
              <a:cxnLst/>
              <a:rect l="l" t="t" r="r" b="b"/>
              <a:pathLst>
                <a:path w="7620" h="635">
                  <a:moveTo>
                    <a:pt x="6146" y="0"/>
                  </a:moveTo>
                  <a:lnTo>
                    <a:pt x="5435" y="0"/>
                  </a:lnTo>
                  <a:lnTo>
                    <a:pt x="0" y="241"/>
                  </a:lnTo>
                  <a:lnTo>
                    <a:pt x="3124" y="215"/>
                  </a:lnTo>
                  <a:lnTo>
                    <a:pt x="5537" y="215"/>
                  </a:lnTo>
                  <a:lnTo>
                    <a:pt x="7137" y="203"/>
                  </a:lnTo>
                  <a:lnTo>
                    <a:pt x="6705" y="63"/>
                  </a:lnTo>
                  <a:lnTo>
                    <a:pt x="6146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672547" y="5466549"/>
              <a:ext cx="61594" cy="285750"/>
            </a:xfrm>
            <a:custGeom>
              <a:avLst/>
              <a:gdLst/>
              <a:ahLst/>
              <a:cxnLst/>
              <a:rect l="l" t="t" r="r" b="b"/>
              <a:pathLst>
                <a:path w="61595" h="285750">
                  <a:moveTo>
                    <a:pt x="52438" y="0"/>
                  </a:moveTo>
                  <a:lnTo>
                    <a:pt x="51447" y="0"/>
                  </a:lnTo>
                  <a:lnTo>
                    <a:pt x="46913" y="0"/>
                  </a:lnTo>
                  <a:lnTo>
                    <a:pt x="55232" y="282232"/>
                  </a:lnTo>
                  <a:lnTo>
                    <a:pt x="61277" y="285648"/>
                  </a:lnTo>
                  <a:lnTo>
                    <a:pt x="61493" y="285394"/>
                  </a:lnTo>
                  <a:lnTo>
                    <a:pt x="52438" y="0"/>
                  </a:lnTo>
                  <a:close/>
                </a:path>
                <a:path w="61595" h="285750">
                  <a:moveTo>
                    <a:pt x="54355" y="252361"/>
                  </a:moveTo>
                  <a:lnTo>
                    <a:pt x="47726" y="27901"/>
                  </a:lnTo>
                  <a:lnTo>
                    <a:pt x="32918" y="26860"/>
                  </a:lnTo>
                  <a:lnTo>
                    <a:pt x="34036" y="58267"/>
                  </a:lnTo>
                  <a:lnTo>
                    <a:pt x="0" y="52590"/>
                  </a:lnTo>
                  <a:lnTo>
                    <a:pt x="4165" y="184632"/>
                  </a:lnTo>
                  <a:lnTo>
                    <a:pt x="24587" y="199758"/>
                  </a:lnTo>
                  <a:lnTo>
                    <a:pt x="24587" y="212255"/>
                  </a:lnTo>
                  <a:lnTo>
                    <a:pt x="40106" y="222834"/>
                  </a:lnTo>
                  <a:lnTo>
                    <a:pt x="40106" y="242138"/>
                  </a:lnTo>
                  <a:lnTo>
                    <a:pt x="54355" y="252361"/>
                  </a:lnTo>
                  <a:close/>
                </a:path>
                <a:path w="61595" h="285750">
                  <a:moveTo>
                    <a:pt x="19659" y="52590"/>
                  </a:moveTo>
                  <a:lnTo>
                    <a:pt x="19646" y="51790"/>
                  </a:lnTo>
                  <a:lnTo>
                    <a:pt x="0" y="52590"/>
                  </a:lnTo>
                  <a:lnTo>
                    <a:pt x="34036" y="58267"/>
                  </a:lnTo>
                  <a:lnTo>
                    <a:pt x="33934" y="55105"/>
                  </a:lnTo>
                  <a:lnTo>
                    <a:pt x="19659" y="52590"/>
                  </a:lnTo>
                  <a:close/>
                </a:path>
                <a:path w="61595" h="285750">
                  <a:moveTo>
                    <a:pt x="47523" y="21183"/>
                  </a:moveTo>
                  <a:lnTo>
                    <a:pt x="18541" y="22326"/>
                  </a:lnTo>
                  <a:lnTo>
                    <a:pt x="47612" y="24053"/>
                  </a:lnTo>
                  <a:lnTo>
                    <a:pt x="47523" y="21183"/>
                  </a:lnTo>
                  <a:close/>
                </a:path>
                <a:path w="61595" h="285750">
                  <a:moveTo>
                    <a:pt x="18541" y="22326"/>
                  </a:moveTo>
                  <a:lnTo>
                    <a:pt x="19659" y="52590"/>
                  </a:lnTo>
                  <a:lnTo>
                    <a:pt x="33934" y="55105"/>
                  </a:lnTo>
                  <a:lnTo>
                    <a:pt x="32918" y="26860"/>
                  </a:lnTo>
                  <a:lnTo>
                    <a:pt x="47726" y="27901"/>
                  </a:lnTo>
                  <a:lnTo>
                    <a:pt x="48005" y="37312"/>
                  </a:lnTo>
                  <a:lnTo>
                    <a:pt x="47612" y="24053"/>
                  </a:lnTo>
                  <a:lnTo>
                    <a:pt x="18541" y="223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3795649" y="5519877"/>
              <a:ext cx="139065" cy="101600"/>
            </a:xfrm>
            <a:custGeom>
              <a:avLst/>
              <a:gdLst/>
              <a:ahLst/>
              <a:cxnLst/>
              <a:rect l="l" t="t" r="r" b="b"/>
              <a:pathLst>
                <a:path w="139064" h="101600">
                  <a:moveTo>
                    <a:pt x="6070" y="35648"/>
                  </a:moveTo>
                  <a:lnTo>
                    <a:pt x="4991" y="35699"/>
                  </a:lnTo>
                  <a:lnTo>
                    <a:pt x="3048" y="43472"/>
                  </a:lnTo>
                  <a:lnTo>
                    <a:pt x="1143" y="35902"/>
                  </a:lnTo>
                  <a:lnTo>
                    <a:pt x="0" y="35953"/>
                  </a:lnTo>
                  <a:lnTo>
                    <a:pt x="2387" y="44551"/>
                  </a:lnTo>
                  <a:lnTo>
                    <a:pt x="3644" y="44488"/>
                  </a:lnTo>
                  <a:lnTo>
                    <a:pt x="6070" y="35648"/>
                  </a:lnTo>
                  <a:close/>
                </a:path>
                <a:path w="139064" h="101600">
                  <a:moveTo>
                    <a:pt x="6070" y="88"/>
                  </a:moveTo>
                  <a:lnTo>
                    <a:pt x="4991" y="152"/>
                  </a:lnTo>
                  <a:lnTo>
                    <a:pt x="3048" y="7912"/>
                  </a:lnTo>
                  <a:lnTo>
                    <a:pt x="1143" y="342"/>
                  </a:lnTo>
                  <a:lnTo>
                    <a:pt x="0" y="393"/>
                  </a:lnTo>
                  <a:lnTo>
                    <a:pt x="2387" y="8991"/>
                  </a:lnTo>
                  <a:lnTo>
                    <a:pt x="3644" y="8928"/>
                  </a:lnTo>
                  <a:lnTo>
                    <a:pt x="6070" y="88"/>
                  </a:lnTo>
                  <a:close/>
                </a:path>
                <a:path w="139064" h="101600">
                  <a:moveTo>
                    <a:pt x="7302" y="72898"/>
                  </a:moveTo>
                  <a:lnTo>
                    <a:pt x="6210" y="72986"/>
                  </a:lnTo>
                  <a:lnTo>
                    <a:pt x="4241" y="80810"/>
                  </a:lnTo>
                  <a:lnTo>
                    <a:pt x="2298" y="73304"/>
                  </a:lnTo>
                  <a:lnTo>
                    <a:pt x="1143" y="73406"/>
                  </a:lnTo>
                  <a:lnTo>
                    <a:pt x="3568" y="81927"/>
                  </a:lnTo>
                  <a:lnTo>
                    <a:pt x="4838" y="81813"/>
                  </a:lnTo>
                  <a:lnTo>
                    <a:pt x="7302" y="72898"/>
                  </a:lnTo>
                  <a:close/>
                </a:path>
                <a:path w="139064" h="101600">
                  <a:moveTo>
                    <a:pt x="7759" y="38188"/>
                  </a:moveTo>
                  <a:lnTo>
                    <a:pt x="6807" y="38239"/>
                  </a:lnTo>
                  <a:lnTo>
                    <a:pt x="6807" y="44335"/>
                  </a:lnTo>
                  <a:lnTo>
                    <a:pt x="7759" y="44284"/>
                  </a:lnTo>
                  <a:lnTo>
                    <a:pt x="7759" y="38188"/>
                  </a:lnTo>
                  <a:close/>
                </a:path>
                <a:path w="139064" h="101600">
                  <a:moveTo>
                    <a:pt x="7759" y="2616"/>
                  </a:moveTo>
                  <a:lnTo>
                    <a:pt x="6807" y="2667"/>
                  </a:lnTo>
                  <a:lnTo>
                    <a:pt x="6807" y="8775"/>
                  </a:lnTo>
                  <a:lnTo>
                    <a:pt x="7759" y="8724"/>
                  </a:lnTo>
                  <a:lnTo>
                    <a:pt x="7759" y="2616"/>
                  </a:lnTo>
                  <a:close/>
                </a:path>
                <a:path w="139064" h="101600">
                  <a:moveTo>
                    <a:pt x="7810" y="35560"/>
                  </a:moveTo>
                  <a:lnTo>
                    <a:pt x="6756" y="35623"/>
                  </a:lnTo>
                  <a:lnTo>
                    <a:pt x="6756" y="36677"/>
                  </a:lnTo>
                  <a:lnTo>
                    <a:pt x="7810" y="36626"/>
                  </a:lnTo>
                  <a:lnTo>
                    <a:pt x="7810" y="35560"/>
                  </a:lnTo>
                  <a:close/>
                </a:path>
                <a:path w="139064" h="101600">
                  <a:moveTo>
                    <a:pt x="7810" y="0"/>
                  </a:moveTo>
                  <a:lnTo>
                    <a:pt x="6756" y="50"/>
                  </a:lnTo>
                  <a:lnTo>
                    <a:pt x="6756" y="1117"/>
                  </a:lnTo>
                  <a:lnTo>
                    <a:pt x="7810" y="1066"/>
                  </a:lnTo>
                  <a:lnTo>
                    <a:pt x="7810" y="0"/>
                  </a:lnTo>
                  <a:close/>
                </a:path>
                <a:path w="139064" h="101600">
                  <a:moveTo>
                    <a:pt x="9029" y="75374"/>
                  </a:moveTo>
                  <a:lnTo>
                    <a:pt x="8064" y="75450"/>
                  </a:lnTo>
                  <a:lnTo>
                    <a:pt x="8064" y="81559"/>
                  </a:lnTo>
                  <a:lnTo>
                    <a:pt x="9029" y="81470"/>
                  </a:lnTo>
                  <a:lnTo>
                    <a:pt x="9029" y="75374"/>
                  </a:lnTo>
                  <a:close/>
                </a:path>
                <a:path w="139064" h="101600">
                  <a:moveTo>
                    <a:pt x="9080" y="72745"/>
                  </a:moveTo>
                  <a:lnTo>
                    <a:pt x="8001" y="72834"/>
                  </a:lnTo>
                  <a:lnTo>
                    <a:pt x="8001" y="73901"/>
                  </a:lnTo>
                  <a:lnTo>
                    <a:pt x="9080" y="73812"/>
                  </a:lnTo>
                  <a:lnTo>
                    <a:pt x="9080" y="72745"/>
                  </a:lnTo>
                  <a:close/>
                </a:path>
                <a:path w="139064" h="101600">
                  <a:moveTo>
                    <a:pt x="13449" y="38569"/>
                  </a:moveTo>
                  <a:lnTo>
                    <a:pt x="13157" y="37795"/>
                  </a:lnTo>
                  <a:lnTo>
                    <a:pt x="11176" y="37896"/>
                  </a:lnTo>
                  <a:lnTo>
                    <a:pt x="10731" y="38125"/>
                  </a:lnTo>
                  <a:lnTo>
                    <a:pt x="10363" y="38836"/>
                  </a:lnTo>
                  <a:lnTo>
                    <a:pt x="10312" y="38061"/>
                  </a:lnTo>
                  <a:lnTo>
                    <a:pt x="9321" y="38112"/>
                  </a:lnTo>
                  <a:lnTo>
                    <a:pt x="9385" y="38950"/>
                  </a:lnTo>
                  <a:lnTo>
                    <a:pt x="9385" y="44196"/>
                  </a:lnTo>
                  <a:lnTo>
                    <a:pt x="10312" y="44145"/>
                  </a:lnTo>
                  <a:lnTo>
                    <a:pt x="10312" y="39712"/>
                  </a:lnTo>
                  <a:lnTo>
                    <a:pt x="10464" y="38747"/>
                  </a:lnTo>
                  <a:lnTo>
                    <a:pt x="12293" y="38646"/>
                  </a:lnTo>
                  <a:lnTo>
                    <a:pt x="12522" y="39166"/>
                  </a:lnTo>
                  <a:lnTo>
                    <a:pt x="12522" y="44056"/>
                  </a:lnTo>
                  <a:lnTo>
                    <a:pt x="13449" y="44005"/>
                  </a:lnTo>
                  <a:lnTo>
                    <a:pt x="13449" y="38569"/>
                  </a:lnTo>
                  <a:close/>
                </a:path>
                <a:path w="139064" h="101600">
                  <a:moveTo>
                    <a:pt x="13449" y="3009"/>
                  </a:moveTo>
                  <a:lnTo>
                    <a:pt x="13157" y="2235"/>
                  </a:lnTo>
                  <a:lnTo>
                    <a:pt x="11176" y="2336"/>
                  </a:lnTo>
                  <a:lnTo>
                    <a:pt x="10731" y="2578"/>
                  </a:lnTo>
                  <a:lnTo>
                    <a:pt x="10363" y="3276"/>
                  </a:lnTo>
                  <a:lnTo>
                    <a:pt x="10312" y="2501"/>
                  </a:lnTo>
                  <a:lnTo>
                    <a:pt x="9321" y="2540"/>
                  </a:lnTo>
                  <a:lnTo>
                    <a:pt x="9347" y="2971"/>
                  </a:lnTo>
                  <a:lnTo>
                    <a:pt x="9385" y="3390"/>
                  </a:lnTo>
                  <a:lnTo>
                    <a:pt x="9385" y="8648"/>
                  </a:lnTo>
                  <a:lnTo>
                    <a:pt x="10312" y="8610"/>
                  </a:lnTo>
                  <a:lnTo>
                    <a:pt x="10312" y="4152"/>
                  </a:lnTo>
                  <a:lnTo>
                    <a:pt x="10464" y="3175"/>
                  </a:lnTo>
                  <a:lnTo>
                    <a:pt x="12293" y="3086"/>
                  </a:lnTo>
                  <a:lnTo>
                    <a:pt x="12522" y="3606"/>
                  </a:lnTo>
                  <a:lnTo>
                    <a:pt x="12522" y="8483"/>
                  </a:lnTo>
                  <a:lnTo>
                    <a:pt x="13449" y="8432"/>
                  </a:lnTo>
                  <a:lnTo>
                    <a:pt x="13449" y="3009"/>
                  </a:lnTo>
                  <a:close/>
                </a:path>
                <a:path w="139064" h="101600">
                  <a:moveTo>
                    <a:pt x="14820" y="75565"/>
                  </a:moveTo>
                  <a:lnTo>
                    <a:pt x="14503" y="74803"/>
                  </a:lnTo>
                  <a:lnTo>
                    <a:pt x="13246" y="74904"/>
                  </a:lnTo>
                  <a:lnTo>
                    <a:pt x="12484" y="74980"/>
                  </a:lnTo>
                  <a:lnTo>
                    <a:pt x="12039" y="75234"/>
                  </a:lnTo>
                  <a:lnTo>
                    <a:pt x="11671" y="75946"/>
                  </a:lnTo>
                  <a:lnTo>
                    <a:pt x="11620" y="75171"/>
                  </a:lnTo>
                  <a:lnTo>
                    <a:pt x="10617" y="75247"/>
                  </a:lnTo>
                  <a:lnTo>
                    <a:pt x="10655" y="75666"/>
                  </a:lnTo>
                  <a:lnTo>
                    <a:pt x="10668" y="76085"/>
                  </a:lnTo>
                  <a:lnTo>
                    <a:pt x="10668" y="81330"/>
                  </a:lnTo>
                  <a:lnTo>
                    <a:pt x="11620" y="81254"/>
                  </a:lnTo>
                  <a:lnTo>
                    <a:pt x="11620" y="76822"/>
                  </a:lnTo>
                  <a:lnTo>
                    <a:pt x="11785" y="75844"/>
                  </a:lnTo>
                  <a:lnTo>
                    <a:pt x="13639" y="75692"/>
                  </a:lnTo>
                  <a:lnTo>
                    <a:pt x="13855" y="76200"/>
                  </a:lnTo>
                  <a:lnTo>
                    <a:pt x="13855" y="81089"/>
                  </a:lnTo>
                  <a:lnTo>
                    <a:pt x="14820" y="81000"/>
                  </a:lnTo>
                  <a:lnTo>
                    <a:pt x="14820" y="75565"/>
                  </a:lnTo>
                  <a:close/>
                </a:path>
                <a:path w="139064" h="101600">
                  <a:moveTo>
                    <a:pt x="21653" y="8026"/>
                  </a:moveTo>
                  <a:lnTo>
                    <a:pt x="21551" y="7200"/>
                  </a:lnTo>
                  <a:lnTo>
                    <a:pt x="21539" y="5054"/>
                  </a:lnTo>
                  <a:lnTo>
                    <a:pt x="21526" y="2603"/>
                  </a:lnTo>
                  <a:lnTo>
                    <a:pt x="21145" y="1828"/>
                  </a:lnTo>
                  <a:lnTo>
                    <a:pt x="18440" y="1968"/>
                  </a:lnTo>
                  <a:lnTo>
                    <a:pt x="17741" y="2476"/>
                  </a:lnTo>
                  <a:lnTo>
                    <a:pt x="17703" y="3848"/>
                  </a:lnTo>
                  <a:lnTo>
                    <a:pt x="18719" y="3797"/>
                  </a:lnTo>
                  <a:lnTo>
                    <a:pt x="18669" y="3149"/>
                  </a:lnTo>
                  <a:lnTo>
                    <a:pt x="18999" y="2692"/>
                  </a:lnTo>
                  <a:lnTo>
                    <a:pt x="20637" y="2603"/>
                  </a:lnTo>
                  <a:lnTo>
                    <a:pt x="20599" y="4305"/>
                  </a:lnTo>
                  <a:lnTo>
                    <a:pt x="20599" y="5054"/>
                  </a:lnTo>
                  <a:lnTo>
                    <a:pt x="20599" y="7073"/>
                  </a:lnTo>
                  <a:lnTo>
                    <a:pt x="19977" y="7416"/>
                  </a:lnTo>
                  <a:lnTo>
                    <a:pt x="18783" y="7493"/>
                  </a:lnTo>
                  <a:lnTo>
                    <a:pt x="18618" y="7200"/>
                  </a:lnTo>
                  <a:lnTo>
                    <a:pt x="18503" y="5080"/>
                  </a:lnTo>
                  <a:lnTo>
                    <a:pt x="19697" y="5105"/>
                  </a:lnTo>
                  <a:lnTo>
                    <a:pt x="20142" y="5080"/>
                  </a:lnTo>
                  <a:lnTo>
                    <a:pt x="20599" y="5054"/>
                  </a:lnTo>
                  <a:lnTo>
                    <a:pt x="20599" y="4305"/>
                  </a:lnTo>
                  <a:lnTo>
                    <a:pt x="19278" y="4330"/>
                  </a:lnTo>
                  <a:lnTo>
                    <a:pt x="17564" y="4495"/>
                  </a:lnTo>
                  <a:lnTo>
                    <a:pt x="17564" y="7518"/>
                  </a:lnTo>
                  <a:lnTo>
                    <a:pt x="17919" y="8331"/>
                  </a:lnTo>
                  <a:lnTo>
                    <a:pt x="19875" y="8229"/>
                  </a:lnTo>
                  <a:lnTo>
                    <a:pt x="20320" y="7912"/>
                  </a:lnTo>
                  <a:lnTo>
                    <a:pt x="20472" y="7493"/>
                  </a:lnTo>
                  <a:lnTo>
                    <a:pt x="20599" y="7200"/>
                  </a:lnTo>
                  <a:lnTo>
                    <a:pt x="20624" y="8077"/>
                  </a:lnTo>
                  <a:lnTo>
                    <a:pt x="21653" y="8026"/>
                  </a:lnTo>
                  <a:close/>
                </a:path>
                <a:path w="139064" h="101600">
                  <a:moveTo>
                    <a:pt x="21882" y="43307"/>
                  </a:moveTo>
                  <a:lnTo>
                    <a:pt x="21844" y="38227"/>
                  </a:lnTo>
                  <a:lnTo>
                    <a:pt x="21831" y="37363"/>
                  </a:lnTo>
                  <a:lnTo>
                    <a:pt x="19418" y="37490"/>
                  </a:lnTo>
                  <a:lnTo>
                    <a:pt x="19024" y="37757"/>
                  </a:lnTo>
                  <a:lnTo>
                    <a:pt x="18694" y="38252"/>
                  </a:lnTo>
                  <a:lnTo>
                    <a:pt x="18669" y="35026"/>
                  </a:lnTo>
                  <a:lnTo>
                    <a:pt x="17729" y="35077"/>
                  </a:lnTo>
                  <a:lnTo>
                    <a:pt x="17729" y="43789"/>
                  </a:lnTo>
                  <a:lnTo>
                    <a:pt x="18669" y="43738"/>
                  </a:lnTo>
                  <a:lnTo>
                    <a:pt x="18567" y="43053"/>
                  </a:lnTo>
                  <a:lnTo>
                    <a:pt x="18707" y="38328"/>
                  </a:lnTo>
                  <a:lnTo>
                    <a:pt x="20243" y="38252"/>
                  </a:lnTo>
                  <a:lnTo>
                    <a:pt x="20764" y="38227"/>
                  </a:lnTo>
                  <a:lnTo>
                    <a:pt x="20904" y="42938"/>
                  </a:lnTo>
                  <a:lnTo>
                    <a:pt x="18694" y="43053"/>
                  </a:lnTo>
                  <a:lnTo>
                    <a:pt x="19011" y="43573"/>
                  </a:lnTo>
                  <a:lnTo>
                    <a:pt x="19405" y="43827"/>
                  </a:lnTo>
                  <a:lnTo>
                    <a:pt x="20967" y="43738"/>
                  </a:lnTo>
                  <a:lnTo>
                    <a:pt x="21882" y="43307"/>
                  </a:lnTo>
                  <a:close/>
                </a:path>
                <a:path w="139064" h="101600">
                  <a:moveTo>
                    <a:pt x="23228" y="79997"/>
                  </a:moveTo>
                  <a:lnTo>
                    <a:pt x="23177" y="78282"/>
                  </a:lnTo>
                  <a:lnTo>
                    <a:pt x="22186" y="78371"/>
                  </a:lnTo>
                  <a:lnTo>
                    <a:pt x="22225" y="79463"/>
                  </a:lnTo>
                  <a:lnTo>
                    <a:pt x="21551" y="79768"/>
                  </a:lnTo>
                  <a:lnTo>
                    <a:pt x="20345" y="79857"/>
                  </a:lnTo>
                  <a:lnTo>
                    <a:pt x="20104" y="79171"/>
                  </a:lnTo>
                  <a:lnTo>
                    <a:pt x="20104" y="75526"/>
                  </a:lnTo>
                  <a:lnTo>
                    <a:pt x="20599" y="75120"/>
                  </a:lnTo>
                  <a:lnTo>
                    <a:pt x="21691" y="75031"/>
                  </a:lnTo>
                  <a:lnTo>
                    <a:pt x="22174" y="75260"/>
                  </a:lnTo>
                  <a:lnTo>
                    <a:pt x="22148" y="76263"/>
                  </a:lnTo>
                  <a:lnTo>
                    <a:pt x="23139" y="76174"/>
                  </a:lnTo>
                  <a:lnTo>
                    <a:pt x="23202" y="74803"/>
                  </a:lnTo>
                  <a:lnTo>
                    <a:pt x="22517" y="74155"/>
                  </a:lnTo>
                  <a:lnTo>
                    <a:pt x="19304" y="74409"/>
                  </a:lnTo>
                  <a:lnTo>
                    <a:pt x="19113" y="75895"/>
                  </a:lnTo>
                  <a:lnTo>
                    <a:pt x="19113" y="80391"/>
                  </a:lnTo>
                  <a:lnTo>
                    <a:pt x="20091" y="80683"/>
                  </a:lnTo>
                  <a:lnTo>
                    <a:pt x="21336" y="80594"/>
                  </a:lnTo>
                  <a:lnTo>
                    <a:pt x="21996" y="80530"/>
                  </a:lnTo>
                  <a:lnTo>
                    <a:pt x="23228" y="79997"/>
                  </a:lnTo>
                  <a:close/>
                </a:path>
                <a:path w="139064" h="101600">
                  <a:moveTo>
                    <a:pt x="69964" y="64541"/>
                  </a:moveTo>
                  <a:lnTo>
                    <a:pt x="69672" y="44754"/>
                  </a:lnTo>
                  <a:lnTo>
                    <a:pt x="67551" y="44919"/>
                  </a:lnTo>
                  <a:lnTo>
                    <a:pt x="65049" y="47205"/>
                  </a:lnTo>
                  <a:lnTo>
                    <a:pt x="64439" y="47536"/>
                  </a:lnTo>
                  <a:lnTo>
                    <a:pt x="64477" y="50038"/>
                  </a:lnTo>
                  <a:lnTo>
                    <a:pt x="67246" y="47828"/>
                  </a:lnTo>
                  <a:lnTo>
                    <a:pt x="67487" y="64744"/>
                  </a:lnTo>
                  <a:lnTo>
                    <a:pt x="69964" y="64541"/>
                  </a:lnTo>
                  <a:close/>
                </a:path>
                <a:path w="139064" h="101600">
                  <a:moveTo>
                    <a:pt x="69964" y="28346"/>
                  </a:moveTo>
                  <a:lnTo>
                    <a:pt x="69672" y="8559"/>
                  </a:lnTo>
                  <a:lnTo>
                    <a:pt x="67551" y="8686"/>
                  </a:lnTo>
                  <a:lnTo>
                    <a:pt x="66802" y="9398"/>
                  </a:lnTo>
                  <a:lnTo>
                    <a:pt x="65049" y="10934"/>
                  </a:lnTo>
                  <a:lnTo>
                    <a:pt x="64439" y="11264"/>
                  </a:lnTo>
                  <a:lnTo>
                    <a:pt x="64477" y="13766"/>
                  </a:lnTo>
                  <a:lnTo>
                    <a:pt x="67246" y="11595"/>
                  </a:lnTo>
                  <a:lnTo>
                    <a:pt x="67487" y="28511"/>
                  </a:lnTo>
                  <a:lnTo>
                    <a:pt x="69964" y="28346"/>
                  </a:lnTo>
                  <a:close/>
                </a:path>
                <a:path w="139064" h="101600">
                  <a:moveTo>
                    <a:pt x="70967" y="101257"/>
                  </a:moveTo>
                  <a:lnTo>
                    <a:pt x="70688" y="81457"/>
                  </a:lnTo>
                  <a:lnTo>
                    <a:pt x="68567" y="81661"/>
                  </a:lnTo>
                  <a:lnTo>
                    <a:pt x="67818" y="82384"/>
                  </a:lnTo>
                  <a:lnTo>
                    <a:pt x="66065" y="83972"/>
                  </a:lnTo>
                  <a:lnTo>
                    <a:pt x="65443" y="84315"/>
                  </a:lnTo>
                  <a:lnTo>
                    <a:pt x="65493" y="86829"/>
                  </a:lnTo>
                  <a:lnTo>
                    <a:pt x="68262" y="84569"/>
                  </a:lnTo>
                  <a:lnTo>
                    <a:pt x="68491" y="101473"/>
                  </a:lnTo>
                  <a:lnTo>
                    <a:pt x="70967" y="101257"/>
                  </a:lnTo>
                  <a:close/>
                </a:path>
                <a:path w="139064" h="101600">
                  <a:moveTo>
                    <a:pt x="85140" y="61925"/>
                  </a:moveTo>
                  <a:lnTo>
                    <a:pt x="85051" y="55118"/>
                  </a:lnTo>
                  <a:lnTo>
                    <a:pt x="84086" y="53530"/>
                  </a:lnTo>
                  <a:lnTo>
                    <a:pt x="81140" y="53327"/>
                  </a:lnTo>
                  <a:lnTo>
                    <a:pt x="82207" y="52908"/>
                  </a:lnTo>
                  <a:lnTo>
                    <a:pt x="84810" y="52133"/>
                  </a:lnTo>
                  <a:lnTo>
                    <a:pt x="84709" y="44945"/>
                  </a:lnTo>
                  <a:lnTo>
                    <a:pt x="82816" y="43408"/>
                  </a:lnTo>
                  <a:lnTo>
                    <a:pt x="76161" y="43929"/>
                  </a:lnTo>
                  <a:lnTo>
                    <a:pt x="74663" y="46113"/>
                  </a:lnTo>
                  <a:lnTo>
                    <a:pt x="74891" y="49453"/>
                  </a:lnTo>
                  <a:lnTo>
                    <a:pt x="77368" y="49263"/>
                  </a:lnTo>
                  <a:lnTo>
                    <a:pt x="77317" y="47663"/>
                  </a:lnTo>
                  <a:lnTo>
                    <a:pt x="77622" y="46012"/>
                  </a:lnTo>
                  <a:lnTo>
                    <a:pt x="81495" y="45707"/>
                  </a:lnTo>
                  <a:lnTo>
                    <a:pt x="82270" y="46964"/>
                  </a:lnTo>
                  <a:lnTo>
                    <a:pt x="82334" y="51295"/>
                  </a:lnTo>
                  <a:lnTo>
                    <a:pt x="80746" y="52362"/>
                  </a:lnTo>
                  <a:lnTo>
                    <a:pt x="78511" y="52336"/>
                  </a:lnTo>
                  <a:lnTo>
                    <a:pt x="78549" y="54648"/>
                  </a:lnTo>
                  <a:lnTo>
                    <a:pt x="81419" y="54432"/>
                  </a:lnTo>
                  <a:lnTo>
                    <a:pt x="82562" y="55016"/>
                  </a:lnTo>
                  <a:lnTo>
                    <a:pt x="82638" y="60325"/>
                  </a:lnTo>
                  <a:lnTo>
                    <a:pt x="81991" y="61836"/>
                  </a:lnTo>
                  <a:lnTo>
                    <a:pt x="77571" y="62179"/>
                  </a:lnTo>
                  <a:lnTo>
                    <a:pt x="77254" y="60490"/>
                  </a:lnTo>
                  <a:lnTo>
                    <a:pt x="77203" y="58521"/>
                  </a:lnTo>
                  <a:lnTo>
                    <a:pt x="74726" y="58724"/>
                  </a:lnTo>
                  <a:lnTo>
                    <a:pt x="74739" y="59829"/>
                  </a:lnTo>
                  <a:lnTo>
                    <a:pt x="74409" y="64617"/>
                  </a:lnTo>
                  <a:lnTo>
                    <a:pt x="83197" y="63944"/>
                  </a:lnTo>
                  <a:lnTo>
                    <a:pt x="85140" y="61925"/>
                  </a:lnTo>
                  <a:close/>
                </a:path>
                <a:path w="139064" h="101600">
                  <a:moveTo>
                    <a:pt x="85140" y="25958"/>
                  </a:moveTo>
                  <a:lnTo>
                    <a:pt x="85039" y="19151"/>
                  </a:lnTo>
                  <a:lnTo>
                    <a:pt x="84086" y="17551"/>
                  </a:lnTo>
                  <a:lnTo>
                    <a:pt x="81140" y="17310"/>
                  </a:lnTo>
                  <a:lnTo>
                    <a:pt x="82207" y="16891"/>
                  </a:lnTo>
                  <a:lnTo>
                    <a:pt x="84810" y="16167"/>
                  </a:lnTo>
                  <a:lnTo>
                    <a:pt x="84709" y="8966"/>
                  </a:lnTo>
                  <a:lnTo>
                    <a:pt x="82816" y="7404"/>
                  </a:lnTo>
                  <a:lnTo>
                    <a:pt x="76161" y="7835"/>
                  </a:lnTo>
                  <a:lnTo>
                    <a:pt x="74663" y="9982"/>
                  </a:lnTo>
                  <a:lnTo>
                    <a:pt x="74891" y="13335"/>
                  </a:lnTo>
                  <a:lnTo>
                    <a:pt x="77368" y="13182"/>
                  </a:lnTo>
                  <a:lnTo>
                    <a:pt x="77317" y="11582"/>
                  </a:lnTo>
                  <a:lnTo>
                    <a:pt x="77622" y="9944"/>
                  </a:lnTo>
                  <a:lnTo>
                    <a:pt x="81495" y="9690"/>
                  </a:lnTo>
                  <a:lnTo>
                    <a:pt x="82270" y="10960"/>
                  </a:lnTo>
                  <a:lnTo>
                    <a:pt x="82334" y="15290"/>
                  </a:lnTo>
                  <a:lnTo>
                    <a:pt x="80746" y="16332"/>
                  </a:lnTo>
                  <a:lnTo>
                    <a:pt x="78511" y="16268"/>
                  </a:lnTo>
                  <a:lnTo>
                    <a:pt x="78549" y="18592"/>
                  </a:lnTo>
                  <a:lnTo>
                    <a:pt x="81419" y="18402"/>
                  </a:lnTo>
                  <a:lnTo>
                    <a:pt x="82562" y="19011"/>
                  </a:lnTo>
                  <a:lnTo>
                    <a:pt x="82638" y="24320"/>
                  </a:lnTo>
                  <a:lnTo>
                    <a:pt x="81991" y="25831"/>
                  </a:lnTo>
                  <a:lnTo>
                    <a:pt x="77571" y="26111"/>
                  </a:lnTo>
                  <a:lnTo>
                    <a:pt x="77254" y="24409"/>
                  </a:lnTo>
                  <a:lnTo>
                    <a:pt x="77203" y="22440"/>
                  </a:lnTo>
                  <a:lnTo>
                    <a:pt x="74726" y="22593"/>
                  </a:lnTo>
                  <a:lnTo>
                    <a:pt x="74739" y="23710"/>
                  </a:lnTo>
                  <a:lnTo>
                    <a:pt x="74409" y="28498"/>
                  </a:lnTo>
                  <a:lnTo>
                    <a:pt x="83197" y="27952"/>
                  </a:lnTo>
                  <a:lnTo>
                    <a:pt x="85140" y="25958"/>
                  </a:lnTo>
                  <a:close/>
                </a:path>
                <a:path w="139064" h="101600">
                  <a:moveTo>
                    <a:pt x="86156" y="98386"/>
                  </a:moveTo>
                  <a:lnTo>
                    <a:pt x="86055" y="91579"/>
                  </a:lnTo>
                  <a:lnTo>
                    <a:pt x="85090" y="90017"/>
                  </a:lnTo>
                  <a:lnTo>
                    <a:pt x="82156" y="89865"/>
                  </a:lnTo>
                  <a:lnTo>
                    <a:pt x="83223" y="89420"/>
                  </a:lnTo>
                  <a:lnTo>
                    <a:pt x="85826" y="88595"/>
                  </a:lnTo>
                  <a:lnTo>
                    <a:pt x="85737" y="81407"/>
                  </a:lnTo>
                  <a:lnTo>
                    <a:pt x="83820" y="79908"/>
                  </a:lnTo>
                  <a:lnTo>
                    <a:pt x="77165" y="80530"/>
                  </a:lnTo>
                  <a:lnTo>
                    <a:pt x="75666" y="82727"/>
                  </a:lnTo>
                  <a:lnTo>
                    <a:pt x="75907" y="86067"/>
                  </a:lnTo>
                  <a:lnTo>
                    <a:pt x="78384" y="85852"/>
                  </a:lnTo>
                  <a:lnTo>
                    <a:pt x="78333" y="84251"/>
                  </a:lnTo>
                  <a:lnTo>
                    <a:pt x="78625" y="82600"/>
                  </a:lnTo>
                  <a:lnTo>
                    <a:pt x="82511" y="82219"/>
                  </a:lnTo>
                  <a:lnTo>
                    <a:pt x="83273" y="83477"/>
                  </a:lnTo>
                  <a:lnTo>
                    <a:pt x="83337" y="87807"/>
                  </a:lnTo>
                  <a:lnTo>
                    <a:pt x="81762" y="88900"/>
                  </a:lnTo>
                  <a:lnTo>
                    <a:pt x="79527" y="88900"/>
                  </a:lnTo>
                  <a:lnTo>
                    <a:pt x="79552" y="91211"/>
                  </a:lnTo>
                  <a:lnTo>
                    <a:pt x="82435" y="90944"/>
                  </a:lnTo>
                  <a:lnTo>
                    <a:pt x="83578" y="91528"/>
                  </a:lnTo>
                  <a:lnTo>
                    <a:pt x="83654" y="96824"/>
                  </a:lnTo>
                  <a:lnTo>
                    <a:pt x="83007" y="98348"/>
                  </a:lnTo>
                  <a:lnTo>
                    <a:pt x="78587" y="98767"/>
                  </a:lnTo>
                  <a:lnTo>
                    <a:pt x="78270" y="97078"/>
                  </a:lnTo>
                  <a:lnTo>
                    <a:pt x="78206" y="95110"/>
                  </a:lnTo>
                  <a:lnTo>
                    <a:pt x="75742" y="95351"/>
                  </a:lnTo>
                  <a:lnTo>
                    <a:pt x="75755" y="96456"/>
                  </a:lnTo>
                  <a:lnTo>
                    <a:pt x="75425" y="101257"/>
                  </a:lnTo>
                  <a:lnTo>
                    <a:pt x="84213" y="100431"/>
                  </a:lnTo>
                  <a:lnTo>
                    <a:pt x="86156" y="98386"/>
                  </a:lnTo>
                  <a:close/>
                </a:path>
                <a:path w="139064" h="101600">
                  <a:moveTo>
                    <a:pt x="90335" y="62941"/>
                  </a:moveTo>
                  <a:lnTo>
                    <a:pt x="90297" y="59982"/>
                  </a:lnTo>
                  <a:lnTo>
                    <a:pt x="87757" y="60172"/>
                  </a:lnTo>
                  <a:lnTo>
                    <a:pt x="87807" y="63144"/>
                  </a:lnTo>
                  <a:lnTo>
                    <a:pt x="90335" y="62941"/>
                  </a:lnTo>
                  <a:close/>
                </a:path>
                <a:path w="139064" h="101600">
                  <a:moveTo>
                    <a:pt x="90335" y="27063"/>
                  </a:moveTo>
                  <a:lnTo>
                    <a:pt x="90284" y="24091"/>
                  </a:lnTo>
                  <a:lnTo>
                    <a:pt x="87757" y="24257"/>
                  </a:lnTo>
                  <a:lnTo>
                    <a:pt x="87807" y="27216"/>
                  </a:lnTo>
                  <a:lnTo>
                    <a:pt x="90335" y="27063"/>
                  </a:lnTo>
                  <a:close/>
                </a:path>
                <a:path w="139064" h="101600">
                  <a:moveTo>
                    <a:pt x="91338" y="99339"/>
                  </a:moveTo>
                  <a:lnTo>
                    <a:pt x="91300" y="96367"/>
                  </a:lnTo>
                  <a:lnTo>
                    <a:pt x="88760" y="96608"/>
                  </a:lnTo>
                  <a:lnTo>
                    <a:pt x="88811" y="99568"/>
                  </a:lnTo>
                  <a:lnTo>
                    <a:pt x="91338" y="99339"/>
                  </a:lnTo>
                  <a:close/>
                </a:path>
                <a:path w="139064" h="101600">
                  <a:moveTo>
                    <a:pt x="102273" y="44475"/>
                  </a:moveTo>
                  <a:lnTo>
                    <a:pt x="102235" y="42202"/>
                  </a:lnTo>
                  <a:lnTo>
                    <a:pt x="92583" y="42951"/>
                  </a:lnTo>
                  <a:lnTo>
                    <a:pt x="92621" y="45237"/>
                  </a:lnTo>
                  <a:lnTo>
                    <a:pt x="99707" y="44678"/>
                  </a:lnTo>
                  <a:lnTo>
                    <a:pt x="94754" y="62598"/>
                  </a:lnTo>
                  <a:lnTo>
                    <a:pt x="97536" y="62382"/>
                  </a:lnTo>
                  <a:lnTo>
                    <a:pt x="102273" y="44475"/>
                  </a:lnTo>
                  <a:close/>
                </a:path>
                <a:path w="139064" h="101600">
                  <a:moveTo>
                    <a:pt x="102971" y="24485"/>
                  </a:moveTo>
                  <a:lnTo>
                    <a:pt x="102895" y="18364"/>
                  </a:lnTo>
                  <a:lnTo>
                    <a:pt x="102463" y="17081"/>
                  </a:lnTo>
                  <a:lnTo>
                    <a:pt x="102158" y="16116"/>
                  </a:lnTo>
                  <a:lnTo>
                    <a:pt x="100355" y="16052"/>
                  </a:lnTo>
                  <a:lnTo>
                    <a:pt x="100355" y="23139"/>
                  </a:lnTo>
                  <a:lnTo>
                    <a:pt x="99860" y="24688"/>
                  </a:lnTo>
                  <a:lnTo>
                    <a:pt x="96139" y="24930"/>
                  </a:lnTo>
                  <a:lnTo>
                    <a:pt x="95478" y="23139"/>
                  </a:lnTo>
                  <a:lnTo>
                    <a:pt x="95580" y="17360"/>
                  </a:lnTo>
                  <a:lnTo>
                    <a:pt x="100203" y="17081"/>
                  </a:lnTo>
                  <a:lnTo>
                    <a:pt x="100317" y="18364"/>
                  </a:lnTo>
                  <a:lnTo>
                    <a:pt x="100355" y="23139"/>
                  </a:lnTo>
                  <a:lnTo>
                    <a:pt x="100355" y="16052"/>
                  </a:lnTo>
                  <a:lnTo>
                    <a:pt x="99415" y="16014"/>
                  </a:lnTo>
                  <a:lnTo>
                    <a:pt x="101612" y="15392"/>
                  </a:lnTo>
                  <a:lnTo>
                    <a:pt x="101777" y="15049"/>
                  </a:lnTo>
                  <a:lnTo>
                    <a:pt x="102641" y="13385"/>
                  </a:lnTo>
                  <a:lnTo>
                    <a:pt x="102552" y="8267"/>
                  </a:lnTo>
                  <a:lnTo>
                    <a:pt x="102552" y="8013"/>
                  </a:lnTo>
                  <a:lnTo>
                    <a:pt x="100672" y="6273"/>
                  </a:lnTo>
                  <a:lnTo>
                    <a:pt x="100101" y="6311"/>
                  </a:lnTo>
                  <a:lnTo>
                    <a:pt x="100101" y="9715"/>
                  </a:lnTo>
                  <a:lnTo>
                    <a:pt x="100076" y="12941"/>
                  </a:lnTo>
                  <a:lnTo>
                    <a:pt x="99720" y="14808"/>
                  </a:lnTo>
                  <a:lnTo>
                    <a:pt x="96012" y="15049"/>
                  </a:lnTo>
                  <a:lnTo>
                    <a:pt x="95618" y="13385"/>
                  </a:lnTo>
                  <a:lnTo>
                    <a:pt x="95504" y="12649"/>
                  </a:lnTo>
                  <a:lnTo>
                    <a:pt x="95478" y="10007"/>
                  </a:lnTo>
                  <a:lnTo>
                    <a:pt x="96177" y="8470"/>
                  </a:lnTo>
                  <a:lnTo>
                    <a:pt x="99352" y="8267"/>
                  </a:lnTo>
                  <a:lnTo>
                    <a:pt x="100101" y="9715"/>
                  </a:lnTo>
                  <a:lnTo>
                    <a:pt x="100101" y="6311"/>
                  </a:lnTo>
                  <a:lnTo>
                    <a:pt x="94805" y="6642"/>
                  </a:lnTo>
                  <a:lnTo>
                    <a:pt x="93116" y="8470"/>
                  </a:lnTo>
                  <a:lnTo>
                    <a:pt x="93052" y="13982"/>
                  </a:lnTo>
                  <a:lnTo>
                    <a:pt x="94132" y="15862"/>
                  </a:lnTo>
                  <a:lnTo>
                    <a:pt x="96354" y="16167"/>
                  </a:lnTo>
                  <a:lnTo>
                    <a:pt x="93611" y="16662"/>
                  </a:lnTo>
                  <a:lnTo>
                    <a:pt x="93116" y="18364"/>
                  </a:lnTo>
                  <a:lnTo>
                    <a:pt x="93027" y="25120"/>
                  </a:lnTo>
                  <a:lnTo>
                    <a:pt x="94767" y="27203"/>
                  </a:lnTo>
                  <a:lnTo>
                    <a:pt x="101282" y="26797"/>
                  </a:lnTo>
                  <a:lnTo>
                    <a:pt x="102641" y="24930"/>
                  </a:lnTo>
                  <a:lnTo>
                    <a:pt x="102971" y="24485"/>
                  </a:lnTo>
                  <a:close/>
                </a:path>
                <a:path w="139064" h="101600">
                  <a:moveTo>
                    <a:pt x="104076" y="98577"/>
                  </a:moveTo>
                  <a:lnTo>
                    <a:pt x="104038" y="97002"/>
                  </a:lnTo>
                  <a:lnTo>
                    <a:pt x="103911" y="88747"/>
                  </a:lnTo>
                  <a:lnTo>
                    <a:pt x="103822" y="80225"/>
                  </a:lnTo>
                  <a:lnTo>
                    <a:pt x="103835" y="78028"/>
                  </a:lnTo>
                  <a:lnTo>
                    <a:pt x="101282" y="78282"/>
                  </a:lnTo>
                  <a:lnTo>
                    <a:pt x="101282" y="82499"/>
                  </a:lnTo>
                  <a:lnTo>
                    <a:pt x="101257" y="86728"/>
                  </a:lnTo>
                  <a:lnTo>
                    <a:pt x="101015" y="88430"/>
                  </a:lnTo>
                  <a:lnTo>
                    <a:pt x="96710" y="88836"/>
                  </a:lnTo>
                  <a:lnTo>
                    <a:pt x="96342" y="86728"/>
                  </a:lnTo>
                  <a:lnTo>
                    <a:pt x="96354" y="82499"/>
                  </a:lnTo>
                  <a:lnTo>
                    <a:pt x="96634" y="80619"/>
                  </a:lnTo>
                  <a:lnTo>
                    <a:pt x="100888" y="80225"/>
                  </a:lnTo>
                  <a:lnTo>
                    <a:pt x="101282" y="82499"/>
                  </a:lnTo>
                  <a:lnTo>
                    <a:pt x="101282" y="78282"/>
                  </a:lnTo>
                  <a:lnTo>
                    <a:pt x="96253" y="78752"/>
                  </a:lnTo>
                  <a:lnTo>
                    <a:pt x="93764" y="80606"/>
                  </a:lnTo>
                  <a:lnTo>
                    <a:pt x="93903" y="90462"/>
                  </a:lnTo>
                  <a:lnTo>
                    <a:pt x="96723" y="91033"/>
                  </a:lnTo>
                  <a:lnTo>
                    <a:pt x="99618" y="90754"/>
                  </a:lnTo>
                  <a:lnTo>
                    <a:pt x="100799" y="90170"/>
                  </a:lnTo>
                  <a:lnTo>
                    <a:pt x="101346" y="88836"/>
                  </a:lnTo>
                  <a:lnTo>
                    <a:pt x="101384" y="96621"/>
                  </a:lnTo>
                  <a:lnTo>
                    <a:pt x="97396" y="97002"/>
                  </a:lnTo>
                  <a:lnTo>
                    <a:pt x="96837" y="95529"/>
                  </a:lnTo>
                  <a:lnTo>
                    <a:pt x="96812" y="94081"/>
                  </a:lnTo>
                  <a:lnTo>
                    <a:pt x="94335" y="94310"/>
                  </a:lnTo>
                  <a:lnTo>
                    <a:pt x="94335" y="97459"/>
                  </a:lnTo>
                  <a:lnTo>
                    <a:pt x="96215" y="99301"/>
                  </a:lnTo>
                  <a:lnTo>
                    <a:pt x="104076" y="98577"/>
                  </a:lnTo>
                  <a:close/>
                </a:path>
                <a:path w="139064" h="101600">
                  <a:moveTo>
                    <a:pt x="112788" y="97320"/>
                  </a:moveTo>
                  <a:lnTo>
                    <a:pt x="112509" y="77533"/>
                  </a:lnTo>
                  <a:lnTo>
                    <a:pt x="110388" y="77724"/>
                  </a:lnTo>
                  <a:lnTo>
                    <a:pt x="109626" y="78460"/>
                  </a:lnTo>
                  <a:lnTo>
                    <a:pt x="107886" y="80048"/>
                  </a:lnTo>
                  <a:lnTo>
                    <a:pt x="107264" y="80391"/>
                  </a:lnTo>
                  <a:lnTo>
                    <a:pt x="107302" y="82905"/>
                  </a:lnTo>
                  <a:lnTo>
                    <a:pt x="110070" y="80645"/>
                  </a:lnTo>
                  <a:lnTo>
                    <a:pt x="110312" y="97561"/>
                  </a:lnTo>
                  <a:lnTo>
                    <a:pt x="112788" y="97320"/>
                  </a:lnTo>
                  <a:close/>
                </a:path>
                <a:path w="139064" h="101600">
                  <a:moveTo>
                    <a:pt x="115023" y="61442"/>
                  </a:moveTo>
                  <a:lnTo>
                    <a:pt x="114985" y="59766"/>
                  </a:lnTo>
                  <a:lnTo>
                    <a:pt x="114846" y="51562"/>
                  </a:lnTo>
                  <a:lnTo>
                    <a:pt x="114757" y="43040"/>
                  </a:lnTo>
                  <a:lnTo>
                    <a:pt x="114769" y="40906"/>
                  </a:lnTo>
                  <a:lnTo>
                    <a:pt x="112229" y="41109"/>
                  </a:lnTo>
                  <a:lnTo>
                    <a:pt x="112229" y="45313"/>
                  </a:lnTo>
                  <a:lnTo>
                    <a:pt x="112217" y="49479"/>
                  </a:lnTo>
                  <a:lnTo>
                    <a:pt x="111963" y="51257"/>
                  </a:lnTo>
                  <a:lnTo>
                    <a:pt x="107657" y="51587"/>
                  </a:lnTo>
                  <a:lnTo>
                    <a:pt x="107264" y="49479"/>
                  </a:lnTo>
                  <a:lnTo>
                    <a:pt x="107276" y="45313"/>
                  </a:lnTo>
                  <a:lnTo>
                    <a:pt x="107569" y="43383"/>
                  </a:lnTo>
                  <a:lnTo>
                    <a:pt x="111810" y="43040"/>
                  </a:lnTo>
                  <a:lnTo>
                    <a:pt x="112229" y="45313"/>
                  </a:lnTo>
                  <a:lnTo>
                    <a:pt x="112229" y="41109"/>
                  </a:lnTo>
                  <a:lnTo>
                    <a:pt x="107188" y="41490"/>
                  </a:lnTo>
                  <a:lnTo>
                    <a:pt x="104711" y="43307"/>
                  </a:lnTo>
                  <a:lnTo>
                    <a:pt x="104851" y="53187"/>
                  </a:lnTo>
                  <a:lnTo>
                    <a:pt x="107657" y="53797"/>
                  </a:lnTo>
                  <a:lnTo>
                    <a:pt x="110566" y="53568"/>
                  </a:lnTo>
                  <a:lnTo>
                    <a:pt x="111747" y="52984"/>
                  </a:lnTo>
                  <a:lnTo>
                    <a:pt x="112293" y="51587"/>
                  </a:lnTo>
                  <a:lnTo>
                    <a:pt x="112318" y="59461"/>
                  </a:lnTo>
                  <a:lnTo>
                    <a:pt x="108331" y="59766"/>
                  </a:lnTo>
                  <a:lnTo>
                    <a:pt x="107772" y="58293"/>
                  </a:lnTo>
                  <a:lnTo>
                    <a:pt x="107759" y="56832"/>
                  </a:lnTo>
                  <a:lnTo>
                    <a:pt x="105283" y="57035"/>
                  </a:lnTo>
                  <a:lnTo>
                    <a:pt x="105270" y="60172"/>
                  </a:lnTo>
                  <a:lnTo>
                    <a:pt x="107149" y="62064"/>
                  </a:lnTo>
                  <a:lnTo>
                    <a:pt x="115023" y="61442"/>
                  </a:lnTo>
                  <a:close/>
                </a:path>
                <a:path w="139064" h="101600">
                  <a:moveTo>
                    <a:pt x="115201" y="25488"/>
                  </a:moveTo>
                  <a:lnTo>
                    <a:pt x="115163" y="23202"/>
                  </a:lnTo>
                  <a:lnTo>
                    <a:pt x="107759" y="23672"/>
                  </a:lnTo>
                  <a:lnTo>
                    <a:pt x="112483" y="16637"/>
                  </a:lnTo>
                  <a:lnTo>
                    <a:pt x="114566" y="15024"/>
                  </a:lnTo>
                  <a:lnTo>
                    <a:pt x="114439" y="7048"/>
                  </a:lnTo>
                  <a:lnTo>
                    <a:pt x="112801" y="5499"/>
                  </a:lnTo>
                  <a:lnTo>
                    <a:pt x="106273" y="5930"/>
                  </a:lnTo>
                  <a:lnTo>
                    <a:pt x="104736" y="8153"/>
                  </a:lnTo>
                  <a:lnTo>
                    <a:pt x="105003" y="11430"/>
                  </a:lnTo>
                  <a:lnTo>
                    <a:pt x="107530" y="11264"/>
                  </a:lnTo>
                  <a:lnTo>
                    <a:pt x="107480" y="9677"/>
                  </a:lnTo>
                  <a:lnTo>
                    <a:pt x="107810" y="8026"/>
                  </a:lnTo>
                  <a:lnTo>
                    <a:pt x="111252" y="7810"/>
                  </a:lnTo>
                  <a:lnTo>
                    <a:pt x="112001" y="8813"/>
                  </a:lnTo>
                  <a:lnTo>
                    <a:pt x="112064" y="13804"/>
                  </a:lnTo>
                  <a:lnTo>
                    <a:pt x="110477" y="15392"/>
                  </a:lnTo>
                  <a:lnTo>
                    <a:pt x="105130" y="23837"/>
                  </a:lnTo>
                  <a:lnTo>
                    <a:pt x="105156" y="26123"/>
                  </a:lnTo>
                  <a:lnTo>
                    <a:pt x="115201" y="25488"/>
                  </a:lnTo>
                  <a:close/>
                </a:path>
                <a:path w="139064" h="101600">
                  <a:moveTo>
                    <a:pt x="123723" y="24942"/>
                  </a:moveTo>
                  <a:lnTo>
                    <a:pt x="123444" y="5156"/>
                  </a:lnTo>
                  <a:lnTo>
                    <a:pt x="121323" y="5283"/>
                  </a:lnTo>
                  <a:lnTo>
                    <a:pt x="118821" y="7531"/>
                  </a:lnTo>
                  <a:lnTo>
                    <a:pt x="118198" y="7848"/>
                  </a:lnTo>
                  <a:lnTo>
                    <a:pt x="118237" y="10363"/>
                  </a:lnTo>
                  <a:lnTo>
                    <a:pt x="121005" y="8178"/>
                  </a:lnTo>
                  <a:lnTo>
                    <a:pt x="121259" y="25095"/>
                  </a:lnTo>
                  <a:lnTo>
                    <a:pt x="123723" y="24942"/>
                  </a:lnTo>
                  <a:close/>
                </a:path>
                <a:path w="139064" h="101600">
                  <a:moveTo>
                    <a:pt x="124726" y="96202"/>
                  </a:moveTo>
                  <a:lnTo>
                    <a:pt x="124447" y="76403"/>
                  </a:lnTo>
                  <a:lnTo>
                    <a:pt x="122326" y="76606"/>
                  </a:lnTo>
                  <a:lnTo>
                    <a:pt x="121589" y="77343"/>
                  </a:lnTo>
                  <a:lnTo>
                    <a:pt x="119837" y="78930"/>
                  </a:lnTo>
                  <a:lnTo>
                    <a:pt x="119214" y="79273"/>
                  </a:lnTo>
                  <a:lnTo>
                    <a:pt x="119253" y="81775"/>
                  </a:lnTo>
                  <a:lnTo>
                    <a:pt x="122021" y="79527"/>
                  </a:lnTo>
                  <a:lnTo>
                    <a:pt x="122262" y="96431"/>
                  </a:lnTo>
                  <a:lnTo>
                    <a:pt x="124726" y="96202"/>
                  </a:lnTo>
                  <a:close/>
                </a:path>
                <a:path w="139064" h="101600">
                  <a:moveTo>
                    <a:pt x="127317" y="55219"/>
                  </a:moveTo>
                  <a:lnTo>
                    <a:pt x="127279" y="53619"/>
                  </a:lnTo>
                  <a:lnTo>
                    <a:pt x="127279" y="53111"/>
                  </a:lnTo>
                  <a:lnTo>
                    <a:pt x="127279" y="52933"/>
                  </a:lnTo>
                  <a:lnTo>
                    <a:pt x="125069" y="53111"/>
                  </a:lnTo>
                  <a:lnTo>
                    <a:pt x="124929" y="42989"/>
                  </a:lnTo>
                  <a:lnTo>
                    <a:pt x="124904" y="40411"/>
                  </a:lnTo>
                  <a:lnTo>
                    <a:pt x="122758" y="40589"/>
                  </a:lnTo>
                  <a:lnTo>
                    <a:pt x="122758" y="53301"/>
                  </a:lnTo>
                  <a:lnTo>
                    <a:pt x="118668" y="53619"/>
                  </a:lnTo>
                  <a:lnTo>
                    <a:pt x="122567" y="43002"/>
                  </a:lnTo>
                  <a:lnTo>
                    <a:pt x="122758" y="53301"/>
                  </a:lnTo>
                  <a:lnTo>
                    <a:pt x="122758" y="40589"/>
                  </a:lnTo>
                  <a:lnTo>
                    <a:pt x="121615" y="40678"/>
                  </a:lnTo>
                  <a:lnTo>
                    <a:pt x="116560" y="53619"/>
                  </a:lnTo>
                  <a:lnTo>
                    <a:pt x="116547" y="56057"/>
                  </a:lnTo>
                  <a:lnTo>
                    <a:pt x="122796" y="55575"/>
                  </a:lnTo>
                  <a:lnTo>
                    <a:pt x="122859" y="60401"/>
                  </a:lnTo>
                  <a:lnTo>
                    <a:pt x="125183" y="60210"/>
                  </a:lnTo>
                  <a:lnTo>
                    <a:pt x="125107" y="55575"/>
                  </a:lnTo>
                  <a:lnTo>
                    <a:pt x="125107" y="55384"/>
                  </a:lnTo>
                  <a:lnTo>
                    <a:pt x="127317" y="55219"/>
                  </a:lnTo>
                  <a:close/>
                </a:path>
                <a:path w="139064" h="101600">
                  <a:moveTo>
                    <a:pt x="133426" y="60693"/>
                  </a:moveTo>
                  <a:lnTo>
                    <a:pt x="131406" y="57848"/>
                  </a:lnTo>
                  <a:lnTo>
                    <a:pt x="133235" y="55232"/>
                  </a:lnTo>
                  <a:lnTo>
                    <a:pt x="132499" y="55295"/>
                  </a:lnTo>
                  <a:lnTo>
                    <a:pt x="130721" y="57848"/>
                  </a:lnTo>
                  <a:lnTo>
                    <a:pt x="130683" y="55435"/>
                  </a:lnTo>
                  <a:lnTo>
                    <a:pt x="130022" y="55486"/>
                  </a:lnTo>
                  <a:lnTo>
                    <a:pt x="130098" y="60947"/>
                  </a:lnTo>
                  <a:lnTo>
                    <a:pt x="130759" y="60896"/>
                  </a:lnTo>
                  <a:lnTo>
                    <a:pt x="130721" y="58051"/>
                  </a:lnTo>
                  <a:lnTo>
                    <a:pt x="132588" y="60756"/>
                  </a:lnTo>
                  <a:lnTo>
                    <a:pt x="133426" y="60693"/>
                  </a:lnTo>
                  <a:close/>
                </a:path>
                <a:path w="139064" h="101600">
                  <a:moveTo>
                    <a:pt x="133807" y="25184"/>
                  </a:moveTo>
                  <a:lnTo>
                    <a:pt x="131787" y="22326"/>
                  </a:lnTo>
                  <a:lnTo>
                    <a:pt x="133629" y="19735"/>
                  </a:lnTo>
                  <a:lnTo>
                    <a:pt x="132880" y="19773"/>
                  </a:lnTo>
                  <a:lnTo>
                    <a:pt x="131114" y="22301"/>
                  </a:lnTo>
                  <a:lnTo>
                    <a:pt x="131051" y="19900"/>
                  </a:lnTo>
                  <a:lnTo>
                    <a:pt x="130403" y="19939"/>
                  </a:lnTo>
                  <a:lnTo>
                    <a:pt x="130479" y="25400"/>
                  </a:lnTo>
                  <a:lnTo>
                    <a:pt x="131140" y="25361"/>
                  </a:lnTo>
                  <a:lnTo>
                    <a:pt x="131089" y="22504"/>
                  </a:lnTo>
                  <a:lnTo>
                    <a:pt x="132969" y="25247"/>
                  </a:lnTo>
                  <a:lnTo>
                    <a:pt x="133807" y="25184"/>
                  </a:lnTo>
                  <a:close/>
                </a:path>
                <a:path w="139064" h="101600">
                  <a:moveTo>
                    <a:pt x="134797" y="95173"/>
                  </a:moveTo>
                  <a:lnTo>
                    <a:pt x="132791" y="92367"/>
                  </a:lnTo>
                  <a:lnTo>
                    <a:pt x="134620" y="89738"/>
                  </a:lnTo>
                  <a:lnTo>
                    <a:pt x="133883" y="89814"/>
                  </a:lnTo>
                  <a:lnTo>
                    <a:pt x="132118" y="92367"/>
                  </a:lnTo>
                  <a:lnTo>
                    <a:pt x="132067" y="89979"/>
                  </a:lnTo>
                  <a:lnTo>
                    <a:pt x="131406" y="90043"/>
                  </a:lnTo>
                  <a:lnTo>
                    <a:pt x="131495" y="95491"/>
                  </a:lnTo>
                  <a:lnTo>
                    <a:pt x="132143" y="95427"/>
                  </a:lnTo>
                  <a:lnTo>
                    <a:pt x="132105" y="92583"/>
                  </a:lnTo>
                  <a:lnTo>
                    <a:pt x="133972" y="95250"/>
                  </a:lnTo>
                  <a:lnTo>
                    <a:pt x="134797" y="95173"/>
                  </a:lnTo>
                  <a:close/>
                </a:path>
                <a:path w="139064" h="101600">
                  <a:moveTo>
                    <a:pt x="137287" y="54927"/>
                  </a:moveTo>
                  <a:lnTo>
                    <a:pt x="136601" y="54978"/>
                  </a:lnTo>
                  <a:lnTo>
                    <a:pt x="135483" y="59867"/>
                  </a:lnTo>
                  <a:lnTo>
                    <a:pt x="134226" y="55168"/>
                  </a:lnTo>
                  <a:lnTo>
                    <a:pt x="133502" y="55219"/>
                  </a:lnTo>
                  <a:lnTo>
                    <a:pt x="135064" y="60553"/>
                  </a:lnTo>
                  <a:lnTo>
                    <a:pt x="135851" y="60502"/>
                  </a:lnTo>
                  <a:lnTo>
                    <a:pt x="137287" y="54927"/>
                  </a:lnTo>
                  <a:close/>
                </a:path>
                <a:path w="139064" h="101600">
                  <a:moveTo>
                    <a:pt x="137668" y="19481"/>
                  </a:moveTo>
                  <a:lnTo>
                    <a:pt x="136994" y="19519"/>
                  </a:lnTo>
                  <a:lnTo>
                    <a:pt x="135851" y="24409"/>
                  </a:lnTo>
                  <a:lnTo>
                    <a:pt x="134594" y="19672"/>
                  </a:lnTo>
                  <a:lnTo>
                    <a:pt x="133883" y="19723"/>
                  </a:lnTo>
                  <a:lnTo>
                    <a:pt x="135445" y="25082"/>
                  </a:lnTo>
                  <a:lnTo>
                    <a:pt x="136232" y="25044"/>
                  </a:lnTo>
                  <a:lnTo>
                    <a:pt x="137668" y="19481"/>
                  </a:lnTo>
                  <a:close/>
                </a:path>
                <a:path w="139064" h="101600">
                  <a:moveTo>
                    <a:pt x="138671" y="89357"/>
                  </a:moveTo>
                  <a:lnTo>
                    <a:pt x="137985" y="89420"/>
                  </a:lnTo>
                  <a:lnTo>
                    <a:pt x="136855" y="94335"/>
                  </a:lnTo>
                  <a:lnTo>
                    <a:pt x="135597" y="89649"/>
                  </a:lnTo>
                  <a:lnTo>
                    <a:pt x="134899" y="89712"/>
                  </a:lnTo>
                  <a:lnTo>
                    <a:pt x="136448" y="95021"/>
                  </a:lnTo>
                  <a:lnTo>
                    <a:pt x="137236" y="94945"/>
                  </a:lnTo>
                  <a:lnTo>
                    <a:pt x="138671" y="89357"/>
                  </a:lnTo>
                  <a:close/>
                </a:path>
              </a:pathLst>
            </a:custGeom>
            <a:solidFill>
              <a:srgbClr val="7F81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3968051" y="5617730"/>
              <a:ext cx="28575" cy="13970"/>
            </a:xfrm>
            <a:custGeom>
              <a:avLst/>
              <a:gdLst/>
              <a:ahLst/>
              <a:cxnLst/>
              <a:rect l="l" t="t" r="r" b="b"/>
              <a:pathLst>
                <a:path w="28575" h="13970">
                  <a:moveTo>
                    <a:pt x="10591" y="7340"/>
                  </a:moveTo>
                  <a:lnTo>
                    <a:pt x="6299" y="4660"/>
                  </a:lnTo>
                  <a:lnTo>
                    <a:pt x="6400" y="4419"/>
                  </a:lnTo>
                  <a:lnTo>
                    <a:pt x="6819" y="4241"/>
                  </a:lnTo>
                  <a:lnTo>
                    <a:pt x="7493" y="4178"/>
                  </a:lnTo>
                  <a:lnTo>
                    <a:pt x="7493" y="1828"/>
                  </a:lnTo>
                  <a:lnTo>
                    <a:pt x="5727" y="1930"/>
                  </a:lnTo>
                  <a:lnTo>
                    <a:pt x="4368" y="2590"/>
                  </a:lnTo>
                  <a:lnTo>
                    <a:pt x="3568" y="4432"/>
                  </a:lnTo>
                  <a:lnTo>
                    <a:pt x="3619" y="5181"/>
                  </a:lnTo>
                  <a:lnTo>
                    <a:pt x="10591" y="9715"/>
                  </a:lnTo>
                  <a:lnTo>
                    <a:pt x="10591" y="7340"/>
                  </a:lnTo>
                  <a:close/>
                </a:path>
                <a:path w="28575" h="13970">
                  <a:moveTo>
                    <a:pt x="16459" y="7226"/>
                  </a:moveTo>
                  <a:lnTo>
                    <a:pt x="9436" y="1930"/>
                  </a:lnTo>
                  <a:lnTo>
                    <a:pt x="9436" y="4305"/>
                  </a:lnTo>
                  <a:lnTo>
                    <a:pt x="10147" y="4470"/>
                  </a:lnTo>
                  <a:lnTo>
                    <a:pt x="12217" y="5168"/>
                  </a:lnTo>
                  <a:lnTo>
                    <a:pt x="13296" y="6057"/>
                  </a:lnTo>
                  <a:lnTo>
                    <a:pt x="13677" y="6794"/>
                  </a:lnTo>
                  <a:lnTo>
                    <a:pt x="13703" y="7035"/>
                  </a:lnTo>
                  <a:lnTo>
                    <a:pt x="13627" y="7213"/>
                  </a:lnTo>
                  <a:lnTo>
                    <a:pt x="13284" y="7378"/>
                  </a:lnTo>
                  <a:lnTo>
                    <a:pt x="12738" y="7454"/>
                  </a:lnTo>
                  <a:lnTo>
                    <a:pt x="12738" y="9804"/>
                  </a:lnTo>
                  <a:lnTo>
                    <a:pt x="14389" y="9664"/>
                  </a:lnTo>
                  <a:lnTo>
                    <a:pt x="15684" y="9004"/>
                  </a:lnTo>
                  <a:lnTo>
                    <a:pt x="16154" y="7899"/>
                  </a:lnTo>
                  <a:lnTo>
                    <a:pt x="16459" y="7226"/>
                  </a:lnTo>
                  <a:close/>
                </a:path>
                <a:path w="28575" h="13970">
                  <a:moveTo>
                    <a:pt x="28524" y="0"/>
                  </a:moveTo>
                  <a:lnTo>
                    <a:pt x="24523" y="0"/>
                  </a:lnTo>
                  <a:lnTo>
                    <a:pt x="24523" y="9182"/>
                  </a:lnTo>
                  <a:lnTo>
                    <a:pt x="19418" y="9626"/>
                  </a:lnTo>
                  <a:lnTo>
                    <a:pt x="19418" y="4826"/>
                  </a:lnTo>
                  <a:lnTo>
                    <a:pt x="24523" y="9182"/>
                  </a:lnTo>
                  <a:lnTo>
                    <a:pt x="24523" y="0"/>
                  </a:lnTo>
                  <a:lnTo>
                    <a:pt x="24409" y="5702"/>
                  </a:lnTo>
                  <a:lnTo>
                    <a:pt x="23368" y="4826"/>
                  </a:lnTo>
                  <a:lnTo>
                    <a:pt x="18491" y="673"/>
                  </a:lnTo>
                  <a:lnTo>
                    <a:pt x="16840" y="850"/>
                  </a:lnTo>
                  <a:lnTo>
                    <a:pt x="16840" y="9855"/>
                  </a:lnTo>
                  <a:lnTo>
                    <a:pt x="2578" y="11112"/>
                  </a:lnTo>
                  <a:lnTo>
                    <a:pt x="2578" y="2425"/>
                  </a:lnTo>
                  <a:lnTo>
                    <a:pt x="0" y="2425"/>
                  </a:lnTo>
                  <a:lnTo>
                    <a:pt x="0" y="13919"/>
                  </a:lnTo>
                  <a:lnTo>
                    <a:pt x="27190" y="11518"/>
                  </a:lnTo>
                  <a:lnTo>
                    <a:pt x="27152" y="11112"/>
                  </a:lnTo>
                  <a:lnTo>
                    <a:pt x="27012" y="9626"/>
                  </a:lnTo>
                  <a:lnTo>
                    <a:pt x="26974" y="5702"/>
                  </a:lnTo>
                  <a:lnTo>
                    <a:pt x="26974" y="2578"/>
                  </a:lnTo>
                  <a:lnTo>
                    <a:pt x="28524" y="2578"/>
                  </a:lnTo>
                  <a:lnTo>
                    <a:pt x="28524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947439" y="5478792"/>
              <a:ext cx="40005" cy="8255"/>
            </a:xfrm>
            <a:custGeom>
              <a:avLst/>
              <a:gdLst/>
              <a:ahLst/>
              <a:cxnLst/>
              <a:rect l="l" t="t" r="r" b="b"/>
              <a:pathLst>
                <a:path w="40004" h="8254">
                  <a:moveTo>
                    <a:pt x="14693" y="4076"/>
                  </a:moveTo>
                  <a:lnTo>
                    <a:pt x="12827" y="4178"/>
                  </a:lnTo>
                  <a:lnTo>
                    <a:pt x="12750" y="4699"/>
                  </a:lnTo>
                  <a:lnTo>
                    <a:pt x="12128" y="4889"/>
                  </a:lnTo>
                  <a:lnTo>
                    <a:pt x="10248" y="4978"/>
                  </a:lnTo>
                  <a:lnTo>
                    <a:pt x="9779" y="4368"/>
                  </a:lnTo>
                  <a:lnTo>
                    <a:pt x="9779" y="2832"/>
                  </a:lnTo>
                  <a:lnTo>
                    <a:pt x="10337" y="2235"/>
                  </a:lnTo>
                  <a:lnTo>
                    <a:pt x="12179" y="2146"/>
                  </a:lnTo>
                  <a:lnTo>
                    <a:pt x="12738" y="2286"/>
                  </a:lnTo>
                  <a:lnTo>
                    <a:pt x="12827" y="2755"/>
                  </a:lnTo>
                  <a:lnTo>
                    <a:pt x="14668" y="2667"/>
                  </a:lnTo>
                  <a:lnTo>
                    <a:pt x="14630" y="1549"/>
                  </a:lnTo>
                  <a:lnTo>
                    <a:pt x="13131" y="1244"/>
                  </a:lnTo>
                  <a:lnTo>
                    <a:pt x="9372" y="1409"/>
                  </a:lnTo>
                  <a:lnTo>
                    <a:pt x="7950" y="2133"/>
                  </a:lnTo>
                  <a:lnTo>
                    <a:pt x="7950" y="5054"/>
                  </a:lnTo>
                  <a:lnTo>
                    <a:pt x="7505" y="4457"/>
                  </a:lnTo>
                  <a:lnTo>
                    <a:pt x="6057" y="2590"/>
                  </a:lnTo>
                  <a:lnTo>
                    <a:pt x="5448" y="1803"/>
                  </a:lnTo>
                  <a:lnTo>
                    <a:pt x="5448" y="4330"/>
                  </a:lnTo>
                  <a:lnTo>
                    <a:pt x="2971" y="4457"/>
                  </a:lnTo>
                  <a:lnTo>
                    <a:pt x="4241" y="2590"/>
                  </a:lnTo>
                  <a:lnTo>
                    <a:pt x="5448" y="4330"/>
                  </a:lnTo>
                  <a:lnTo>
                    <a:pt x="5448" y="1803"/>
                  </a:lnTo>
                  <a:lnTo>
                    <a:pt x="3251" y="1816"/>
                  </a:lnTo>
                  <a:lnTo>
                    <a:pt x="0" y="6235"/>
                  </a:lnTo>
                  <a:lnTo>
                    <a:pt x="1828" y="6134"/>
                  </a:lnTo>
                  <a:lnTo>
                    <a:pt x="2425" y="5270"/>
                  </a:lnTo>
                  <a:lnTo>
                    <a:pt x="5994" y="5092"/>
                  </a:lnTo>
                  <a:lnTo>
                    <a:pt x="6578" y="5918"/>
                  </a:lnTo>
                  <a:lnTo>
                    <a:pt x="8559" y="5816"/>
                  </a:lnTo>
                  <a:lnTo>
                    <a:pt x="8242" y="5435"/>
                  </a:lnTo>
                  <a:lnTo>
                    <a:pt x="9448" y="5892"/>
                  </a:lnTo>
                  <a:lnTo>
                    <a:pt x="13131" y="5715"/>
                  </a:lnTo>
                  <a:lnTo>
                    <a:pt x="14630" y="5346"/>
                  </a:lnTo>
                  <a:lnTo>
                    <a:pt x="14693" y="4076"/>
                  </a:lnTo>
                  <a:close/>
                </a:path>
                <a:path w="40004" h="8254">
                  <a:moveTo>
                    <a:pt x="21729" y="3746"/>
                  </a:moveTo>
                  <a:lnTo>
                    <a:pt x="19850" y="3835"/>
                  </a:lnTo>
                  <a:lnTo>
                    <a:pt x="19786" y="4356"/>
                  </a:lnTo>
                  <a:lnTo>
                    <a:pt x="19177" y="4559"/>
                  </a:lnTo>
                  <a:lnTo>
                    <a:pt x="18478" y="4584"/>
                  </a:lnTo>
                  <a:lnTo>
                    <a:pt x="17284" y="4648"/>
                  </a:lnTo>
                  <a:lnTo>
                    <a:pt x="16814" y="4025"/>
                  </a:lnTo>
                  <a:lnTo>
                    <a:pt x="16814" y="2501"/>
                  </a:lnTo>
                  <a:lnTo>
                    <a:pt x="17386" y="1905"/>
                  </a:lnTo>
                  <a:lnTo>
                    <a:pt x="19215" y="1816"/>
                  </a:lnTo>
                  <a:lnTo>
                    <a:pt x="19773" y="1955"/>
                  </a:lnTo>
                  <a:lnTo>
                    <a:pt x="19862" y="2413"/>
                  </a:lnTo>
                  <a:lnTo>
                    <a:pt x="21704" y="2336"/>
                  </a:lnTo>
                  <a:lnTo>
                    <a:pt x="21678" y="1206"/>
                  </a:lnTo>
                  <a:lnTo>
                    <a:pt x="20167" y="901"/>
                  </a:lnTo>
                  <a:lnTo>
                    <a:pt x="16408" y="1079"/>
                  </a:lnTo>
                  <a:lnTo>
                    <a:pt x="14973" y="1790"/>
                  </a:lnTo>
                  <a:lnTo>
                    <a:pt x="14973" y="4978"/>
                  </a:lnTo>
                  <a:lnTo>
                    <a:pt x="16484" y="5562"/>
                  </a:lnTo>
                  <a:lnTo>
                    <a:pt x="18313" y="5461"/>
                  </a:lnTo>
                  <a:lnTo>
                    <a:pt x="20167" y="5384"/>
                  </a:lnTo>
                  <a:lnTo>
                    <a:pt x="21653" y="5016"/>
                  </a:lnTo>
                  <a:lnTo>
                    <a:pt x="21729" y="3746"/>
                  </a:lnTo>
                  <a:close/>
                </a:path>
                <a:path w="40004" h="8254">
                  <a:moveTo>
                    <a:pt x="27597" y="4051"/>
                  </a:moveTo>
                  <a:lnTo>
                    <a:pt x="24041" y="4203"/>
                  </a:lnTo>
                  <a:lnTo>
                    <a:pt x="24041" y="3365"/>
                  </a:lnTo>
                  <a:lnTo>
                    <a:pt x="27330" y="3200"/>
                  </a:lnTo>
                  <a:lnTo>
                    <a:pt x="27330" y="2336"/>
                  </a:lnTo>
                  <a:lnTo>
                    <a:pt x="24041" y="2489"/>
                  </a:lnTo>
                  <a:lnTo>
                    <a:pt x="24041" y="1701"/>
                  </a:lnTo>
                  <a:lnTo>
                    <a:pt x="27520" y="1536"/>
                  </a:lnTo>
                  <a:lnTo>
                    <a:pt x="27520" y="660"/>
                  </a:lnTo>
                  <a:lnTo>
                    <a:pt x="22250" y="914"/>
                  </a:lnTo>
                  <a:lnTo>
                    <a:pt x="22250" y="5168"/>
                  </a:lnTo>
                  <a:lnTo>
                    <a:pt x="27597" y="4914"/>
                  </a:lnTo>
                  <a:lnTo>
                    <a:pt x="27597" y="4051"/>
                  </a:lnTo>
                  <a:close/>
                </a:path>
                <a:path w="40004" h="8254">
                  <a:moveTo>
                    <a:pt x="27635" y="6273"/>
                  </a:moveTo>
                  <a:lnTo>
                    <a:pt x="27444" y="6032"/>
                  </a:lnTo>
                  <a:lnTo>
                    <a:pt x="26949" y="6070"/>
                  </a:lnTo>
                  <a:lnTo>
                    <a:pt x="26403" y="6083"/>
                  </a:lnTo>
                  <a:lnTo>
                    <a:pt x="25971" y="6438"/>
                  </a:lnTo>
                  <a:lnTo>
                    <a:pt x="25844" y="6908"/>
                  </a:lnTo>
                  <a:lnTo>
                    <a:pt x="25692" y="7505"/>
                  </a:lnTo>
                  <a:lnTo>
                    <a:pt x="26060" y="7721"/>
                  </a:lnTo>
                  <a:lnTo>
                    <a:pt x="26504" y="7696"/>
                  </a:lnTo>
                  <a:lnTo>
                    <a:pt x="26631" y="7696"/>
                  </a:lnTo>
                  <a:lnTo>
                    <a:pt x="27228" y="7632"/>
                  </a:lnTo>
                  <a:lnTo>
                    <a:pt x="27482" y="7048"/>
                  </a:lnTo>
                  <a:lnTo>
                    <a:pt x="27228" y="7061"/>
                  </a:lnTo>
                  <a:lnTo>
                    <a:pt x="27063" y="7416"/>
                  </a:lnTo>
                  <a:lnTo>
                    <a:pt x="26746" y="7493"/>
                  </a:lnTo>
                  <a:lnTo>
                    <a:pt x="26111" y="7543"/>
                  </a:lnTo>
                  <a:lnTo>
                    <a:pt x="26022" y="7264"/>
                  </a:lnTo>
                  <a:lnTo>
                    <a:pt x="26111" y="6896"/>
                  </a:lnTo>
                  <a:lnTo>
                    <a:pt x="26238" y="6489"/>
                  </a:lnTo>
                  <a:lnTo>
                    <a:pt x="26568" y="6261"/>
                  </a:lnTo>
                  <a:lnTo>
                    <a:pt x="26911" y="6248"/>
                  </a:lnTo>
                  <a:lnTo>
                    <a:pt x="27089" y="6248"/>
                  </a:lnTo>
                  <a:lnTo>
                    <a:pt x="27355" y="6286"/>
                  </a:lnTo>
                  <a:lnTo>
                    <a:pt x="27355" y="6553"/>
                  </a:lnTo>
                  <a:lnTo>
                    <a:pt x="27609" y="6540"/>
                  </a:lnTo>
                  <a:lnTo>
                    <a:pt x="27635" y="6273"/>
                  </a:lnTo>
                  <a:close/>
                </a:path>
                <a:path w="40004" h="8254">
                  <a:moveTo>
                    <a:pt x="28994" y="6565"/>
                  </a:moveTo>
                  <a:lnTo>
                    <a:pt x="28930" y="6388"/>
                  </a:lnTo>
                  <a:lnTo>
                    <a:pt x="28778" y="6400"/>
                  </a:lnTo>
                  <a:lnTo>
                    <a:pt x="28778" y="6565"/>
                  </a:lnTo>
                  <a:lnTo>
                    <a:pt x="28727" y="7023"/>
                  </a:lnTo>
                  <a:lnTo>
                    <a:pt x="28549" y="7429"/>
                  </a:lnTo>
                  <a:lnTo>
                    <a:pt x="27889" y="7454"/>
                  </a:lnTo>
                  <a:lnTo>
                    <a:pt x="27978" y="6845"/>
                  </a:lnTo>
                  <a:lnTo>
                    <a:pt x="28105" y="6604"/>
                  </a:lnTo>
                  <a:lnTo>
                    <a:pt x="28778" y="6565"/>
                  </a:lnTo>
                  <a:lnTo>
                    <a:pt x="28778" y="6400"/>
                  </a:lnTo>
                  <a:lnTo>
                    <a:pt x="28054" y="6438"/>
                  </a:lnTo>
                  <a:lnTo>
                    <a:pt x="27813" y="6692"/>
                  </a:lnTo>
                  <a:lnTo>
                    <a:pt x="27736" y="7632"/>
                  </a:lnTo>
                  <a:lnTo>
                    <a:pt x="28625" y="7581"/>
                  </a:lnTo>
                  <a:lnTo>
                    <a:pt x="28740" y="7454"/>
                  </a:lnTo>
                  <a:lnTo>
                    <a:pt x="28968" y="7023"/>
                  </a:lnTo>
                  <a:lnTo>
                    <a:pt x="28994" y="6565"/>
                  </a:lnTo>
                  <a:close/>
                </a:path>
                <a:path w="40004" h="8254">
                  <a:moveTo>
                    <a:pt x="31254" y="6350"/>
                  </a:moveTo>
                  <a:lnTo>
                    <a:pt x="31000" y="6299"/>
                  </a:lnTo>
                  <a:lnTo>
                    <a:pt x="30848" y="6299"/>
                  </a:lnTo>
                  <a:lnTo>
                    <a:pt x="30632" y="6311"/>
                  </a:lnTo>
                  <a:lnTo>
                    <a:pt x="30365" y="6515"/>
                  </a:lnTo>
                  <a:lnTo>
                    <a:pt x="30302" y="6337"/>
                  </a:lnTo>
                  <a:lnTo>
                    <a:pt x="30060" y="6350"/>
                  </a:lnTo>
                  <a:lnTo>
                    <a:pt x="29806" y="6350"/>
                  </a:lnTo>
                  <a:lnTo>
                    <a:pt x="29641" y="6489"/>
                  </a:lnTo>
                  <a:lnTo>
                    <a:pt x="29400" y="6400"/>
                  </a:lnTo>
                  <a:lnTo>
                    <a:pt x="29095" y="7543"/>
                  </a:lnTo>
                  <a:lnTo>
                    <a:pt x="29337" y="7518"/>
                  </a:lnTo>
                  <a:lnTo>
                    <a:pt x="29502" y="6908"/>
                  </a:lnTo>
                  <a:lnTo>
                    <a:pt x="29578" y="6604"/>
                  </a:lnTo>
                  <a:lnTo>
                    <a:pt x="29819" y="6527"/>
                  </a:lnTo>
                  <a:lnTo>
                    <a:pt x="29959" y="6515"/>
                  </a:lnTo>
                  <a:lnTo>
                    <a:pt x="30137" y="6515"/>
                  </a:lnTo>
                  <a:lnTo>
                    <a:pt x="30124" y="6718"/>
                  </a:lnTo>
                  <a:lnTo>
                    <a:pt x="29908" y="7493"/>
                  </a:lnTo>
                  <a:lnTo>
                    <a:pt x="30149" y="7493"/>
                  </a:lnTo>
                  <a:lnTo>
                    <a:pt x="30365" y="6642"/>
                  </a:lnTo>
                  <a:lnTo>
                    <a:pt x="30543" y="6489"/>
                  </a:lnTo>
                  <a:lnTo>
                    <a:pt x="30937" y="6464"/>
                  </a:lnTo>
                  <a:lnTo>
                    <a:pt x="30734" y="7454"/>
                  </a:lnTo>
                  <a:lnTo>
                    <a:pt x="30962" y="7442"/>
                  </a:lnTo>
                  <a:lnTo>
                    <a:pt x="31178" y="6667"/>
                  </a:lnTo>
                  <a:lnTo>
                    <a:pt x="31254" y="6350"/>
                  </a:lnTo>
                  <a:close/>
                </a:path>
                <a:path w="40004" h="8254">
                  <a:moveTo>
                    <a:pt x="32715" y="6388"/>
                  </a:moveTo>
                  <a:lnTo>
                    <a:pt x="32613" y="6210"/>
                  </a:lnTo>
                  <a:lnTo>
                    <a:pt x="31991" y="6248"/>
                  </a:lnTo>
                  <a:lnTo>
                    <a:pt x="31775" y="6451"/>
                  </a:lnTo>
                  <a:lnTo>
                    <a:pt x="32512" y="6388"/>
                  </a:lnTo>
                  <a:lnTo>
                    <a:pt x="32359" y="7048"/>
                  </a:lnTo>
                  <a:lnTo>
                    <a:pt x="32181" y="7264"/>
                  </a:lnTo>
                  <a:lnTo>
                    <a:pt x="31940" y="7277"/>
                  </a:lnTo>
                  <a:lnTo>
                    <a:pt x="31737" y="7264"/>
                  </a:lnTo>
                  <a:lnTo>
                    <a:pt x="31584" y="7200"/>
                  </a:lnTo>
                  <a:lnTo>
                    <a:pt x="31813" y="6286"/>
                  </a:lnTo>
                  <a:lnTo>
                    <a:pt x="31597" y="6299"/>
                  </a:lnTo>
                  <a:lnTo>
                    <a:pt x="31178" y="7886"/>
                  </a:lnTo>
                  <a:lnTo>
                    <a:pt x="31407" y="7874"/>
                  </a:lnTo>
                  <a:lnTo>
                    <a:pt x="31559" y="7302"/>
                  </a:lnTo>
                  <a:lnTo>
                    <a:pt x="31711" y="7442"/>
                  </a:lnTo>
                  <a:lnTo>
                    <a:pt x="32372" y="7416"/>
                  </a:lnTo>
                  <a:lnTo>
                    <a:pt x="32448" y="7277"/>
                  </a:lnTo>
                  <a:lnTo>
                    <a:pt x="32600" y="7048"/>
                  </a:lnTo>
                  <a:lnTo>
                    <a:pt x="32677" y="6731"/>
                  </a:lnTo>
                  <a:lnTo>
                    <a:pt x="32715" y="6388"/>
                  </a:lnTo>
                  <a:close/>
                </a:path>
                <a:path w="40004" h="8254">
                  <a:moveTo>
                    <a:pt x="33756" y="2489"/>
                  </a:moveTo>
                  <a:lnTo>
                    <a:pt x="32842" y="2273"/>
                  </a:lnTo>
                  <a:lnTo>
                    <a:pt x="29692" y="1981"/>
                  </a:lnTo>
                  <a:lnTo>
                    <a:pt x="29692" y="1447"/>
                  </a:lnTo>
                  <a:lnTo>
                    <a:pt x="30022" y="1257"/>
                  </a:lnTo>
                  <a:lnTo>
                    <a:pt x="31330" y="1193"/>
                  </a:lnTo>
                  <a:lnTo>
                    <a:pt x="31851" y="1244"/>
                  </a:lnTo>
                  <a:lnTo>
                    <a:pt x="31902" y="1663"/>
                  </a:lnTo>
                  <a:lnTo>
                    <a:pt x="33629" y="1587"/>
                  </a:lnTo>
                  <a:lnTo>
                    <a:pt x="33566" y="736"/>
                  </a:lnTo>
                  <a:lnTo>
                    <a:pt x="32931" y="292"/>
                  </a:lnTo>
                  <a:lnTo>
                    <a:pt x="29286" y="469"/>
                  </a:lnTo>
                  <a:lnTo>
                    <a:pt x="27901" y="889"/>
                  </a:lnTo>
                  <a:lnTo>
                    <a:pt x="27901" y="2755"/>
                  </a:lnTo>
                  <a:lnTo>
                    <a:pt x="28968" y="2959"/>
                  </a:lnTo>
                  <a:lnTo>
                    <a:pt x="29972" y="3048"/>
                  </a:lnTo>
                  <a:lnTo>
                    <a:pt x="30835" y="3136"/>
                  </a:lnTo>
                  <a:lnTo>
                    <a:pt x="31546" y="3187"/>
                  </a:lnTo>
                  <a:lnTo>
                    <a:pt x="31965" y="3263"/>
                  </a:lnTo>
                  <a:lnTo>
                    <a:pt x="31965" y="3733"/>
                  </a:lnTo>
                  <a:lnTo>
                    <a:pt x="31813" y="4000"/>
                  </a:lnTo>
                  <a:lnTo>
                    <a:pt x="29921" y="4102"/>
                  </a:lnTo>
                  <a:lnTo>
                    <a:pt x="29565" y="3987"/>
                  </a:lnTo>
                  <a:lnTo>
                    <a:pt x="29552" y="3441"/>
                  </a:lnTo>
                  <a:lnTo>
                    <a:pt x="27774" y="3530"/>
                  </a:lnTo>
                  <a:lnTo>
                    <a:pt x="27774" y="4279"/>
                  </a:lnTo>
                  <a:lnTo>
                    <a:pt x="28194" y="5003"/>
                  </a:lnTo>
                  <a:lnTo>
                    <a:pt x="32029" y="4813"/>
                  </a:lnTo>
                  <a:lnTo>
                    <a:pt x="33756" y="4508"/>
                  </a:lnTo>
                  <a:lnTo>
                    <a:pt x="33756" y="2489"/>
                  </a:lnTo>
                  <a:close/>
                </a:path>
                <a:path w="40004" h="8254">
                  <a:moveTo>
                    <a:pt x="34175" y="6172"/>
                  </a:moveTo>
                  <a:lnTo>
                    <a:pt x="33769" y="6159"/>
                  </a:lnTo>
                  <a:lnTo>
                    <a:pt x="33312" y="6184"/>
                  </a:lnTo>
                  <a:lnTo>
                    <a:pt x="33070" y="6299"/>
                  </a:lnTo>
                  <a:lnTo>
                    <a:pt x="32981" y="6578"/>
                  </a:lnTo>
                  <a:lnTo>
                    <a:pt x="33197" y="6565"/>
                  </a:lnTo>
                  <a:lnTo>
                    <a:pt x="33312" y="6350"/>
                  </a:lnTo>
                  <a:lnTo>
                    <a:pt x="33807" y="6324"/>
                  </a:lnTo>
                  <a:lnTo>
                    <a:pt x="33832" y="6565"/>
                  </a:lnTo>
                  <a:lnTo>
                    <a:pt x="33794" y="6743"/>
                  </a:lnTo>
                  <a:lnTo>
                    <a:pt x="33693" y="7086"/>
                  </a:lnTo>
                  <a:lnTo>
                    <a:pt x="33464" y="7200"/>
                  </a:lnTo>
                  <a:lnTo>
                    <a:pt x="33070" y="7226"/>
                  </a:lnTo>
                  <a:lnTo>
                    <a:pt x="33083" y="6883"/>
                  </a:lnTo>
                  <a:lnTo>
                    <a:pt x="33743" y="6769"/>
                  </a:lnTo>
                  <a:lnTo>
                    <a:pt x="33794" y="6604"/>
                  </a:lnTo>
                  <a:lnTo>
                    <a:pt x="32905" y="6756"/>
                  </a:lnTo>
                  <a:lnTo>
                    <a:pt x="32778" y="7302"/>
                  </a:lnTo>
                  <a:lnTo>
                    <a:pt x="33413" y="7366"/>
                  </a:lnTo>
                  <a:lnTo>
                    <a:pt x="33604" y="7226"/>
                  </a:lnTo>
                  <a:lnTo>
                    <a:pt x="33680" y="7353"/>
                  </a:lnTo>
                  <a:lnTo>
                    <a:pt x="34023" y="7302"/>
                  </a:lnTo>
                  <a:lnTo>
                    <a:pt x="33921" y="7162"/>
                  </a:lnTo>
                  <a:lnTo>
                    <a:pt x="34010" y="6743"/>
                  </a:lnTo>
                  <a:lnTo>
                    <a:pt x="34124" y="6324"/>
                  </a:lnTo>
                  <a:lnTo>
                    <a:pt x="34175" y="6172"/>
                  </a:lnTo>
                  <a:close/>
                </a:path>
                <a:path w="40004" h="8254">
                  <a:moveTo>
                    <a:pt x="35077" y="6134"/>
                  </a:moveTo>
                  <a:lnTo>
                    <a:pt x="34848" y="6146"/>
                  </a:lnTo>
                  <a:lnTo>
                    <a:pt x="34937" y="5829"/>
                  </a:lnTo>
                  <a:lnTo>
                    <a:pt x="34709" y="5842"/>
                  </a:lnTo>
                  <a:lnTo>
                    <a:pt x="34620" y="6159"/>
                  </a:lnTo>
                  <a:lnTo>
                    <a:pt x="34429" y="6159"/>
                  </a:lnTo>
                  <a:lnTo>
                    <a:pt x="34391" y="6324"/>
                  </a:lnTo>
                  <a:lnTo>
                    <a:pt x="34569" y="6311"/>
                  </a:lnTo>
                  <a:lnTo>
                    <a:pt x="34378" y="7061"/>
                  </a:lnTo>
                  <a:lnTo>
                    <a:pt x="34353" y="7188"/>
                  </a:lnTo>
                  <a:lnTo>
                    <a:pt x="34620" y="7289"/>
                  </a:lnTo>
                  <a:lnTo>
                    <a:pt x="34772" y="7264"/>
                  </a:lnTo>
                  <a:lnTo>
                    <a:pt x="34823" y="7124"/>
                  </a:lnTo>
                  <a:lnTo>
                    <a:pt x="34683" y="7124"/>
                  </a:lnTo>
                  <a:lnTo>
                    <a:pt x="34810" y="6299"/>
                  </a:lnTo>
                  <a:lnTo>
                    <a:pt x="35039" y="6299"/>
                  </a:lnTo>
                  <a:lnTo>
                    <a:pt x="35077" y="6134"/>
                  </a:lnTo>
                  <a:close/>
                </a:path>
                <a:path w="40004" h="8254">
                  <a:moveTo>
                    <a:pt x="35547" y="6108"/>
                  </a:moveTo>
                  <a:lnTo>
                    <a:pt x="35318" y="6121"/>
                  </a:lnTo>
                  <a:lnTo>
                    <a:pt x="35013" y="7264"/>
                  </a:lnTo>
                  <a:lnTo>
                    <a:pt x="35255" y="7239"/>
                  </a:lnTo>
                  <a:lnTo>
                    <a:pt x="35547" y="6108"/>
                  </a:lnTo>
                  <a:close/>
                </a:path>
                <a:path w="40004" h="8254">
                  <a:moveTo>
                    <a:pt x="35648" y="5689"/>
                  </a:moveTo>
                  <a:lnTo>
                    <a:pt x="35420" y="5702"/>
                  </a:lnTo>
                  <a:lnTo>
                    <a:pt x="35356" y="5918"/>
                  </a:lnTo>
                  <a:lnTo>
                    <a:pt x="35598" y="5905"/>
                  </a:lnTo>
                  <a:lnTo>
                    <a:pt x="35648" y="5689"/>
                  </a:lnTo>
                  <a:close/>
                </a:path>
                <a:path w="40004" h="8254">
                  <a:moveTo>
                    <a:pt x="36220" y="5664"/>
                  </a:moveTo>
                  <a:lnTo>
                    <a:pt x="35991" y="5664"/>
                  </a:lnTo>
                  <a:lnTo>
                    <a:pt x="35585" y="7226"/>
                  </a:lnTo>
                  <a:lnTo>
                    <a:pt x="35801" y="7213"/>
                  </a:lnTo>
                  <a:lnTo>
                    <a:pt x="35839" y="7073"/>
                  </a:lnTo>
                  <a:lnTo>
                    <a:pt x="36068" y="7073"/>
                  </a:lnTo>
                  <a:lnTo>
                    <a:pt x="36080" y="6235"/>
                  </a:lnTo>
                  <a:lnTo>
                    <a:pt x="36220" y="5664"/>
                  </a:lnTo>
                  <a:close/>
                </a:path>
                <a:path w="40004" h="8254">
                  <a:moveTo>
                    <a:pt x="36995" y="6184"/>
                  </a:moveTo>
                  <a:lnTo>
                    <a:pt x="36906" y="6019"/>
                  </a:lnTo>
                  <a:lnTo>
                    <a:pt x="36360" y="6045"/>
                  </a:lnTo>
                  <a:lnTo>
                    <a:pt x="36207" y="6108"/>
                  </a:lnTo>
                  <a:lnTo>
                    <a:pt x="36080" y="6235"/>
                  </a:lnTo>
                  <a:lnTo>
                    <a:pt x="36804" y="6184"/>
                  </a:lnTo>
                  <a:lnTo>
                    <a:pt x="36639" y="6858"/>
                  </a:lnTo>
                  <a:lnTo>
                    <a:pt x="36474" y="7061"/>
                  </a:lnTo>
                  <a:lnTo>
                    <a:pt x="36068" y="7073"/>
                  </a:lnTo>
                  <a:lnTo>
                    <a:pt x="35941" y="7239"/>
                  </a:lnTo>
                  <a:lnTo>
                    <a:pt x="36652" y="7200"/>
                  </a:lnTo>
                  <a:lnTo>
                    <a:pt x="36880" y="6832"/>
                  </a:lnTo>
                  <a:lnTo>
                    <a:pt x="36957" y="6527"/>
                  </a:lnTo>
                  <a:lnTo>
                    <a:pt x="36995" y="6184"/>
                  </a:lnTo>
                  <a:close/>
                </a:path>
                <a:path w="40004" h="8254">
                  <a:moveTo>
                    <a:pt x="37668" y="5588"/>
                  </a:moveTo>
                  <a:lnTo>
                    <a:pt x="37439" y="5613"/>
                  </a:lnTo>
                  <a:lnTo>
                    <a:pt x="37033" y="7150"/>
                  </a:lnTo>
                  <a:lnTo>
                    <a:pt x="37261" y="7150"/>
                  </a:lnTo>
                  <a:lnTo>
                    <a:pt x="37668" y="5588"/>
                  </a:lnTo>
                  <a:close/>
                </a:path>
                <a:path w="40004" h="8254">
                  <a:moveTo>
                    <a:pt x="39001" y="6096"/>
                  </a:moveTo>
                  <a:lnTo>
                    <a:pt x="38912" y="5918"/>
                  </a:lnTo>
                  <a:lnTo>
                    <a:pt x="38735" y="5930"/>
                  </a:lnTo>
                  <a:lnTo>
                    <a:pt x="38735" y="6426"/>
                  </a:lnTo>
                  <a:lnTo>
                    <a:pt x="37973" y="6464"/>
                  </a:lnTo>
                  <a:lnTo>
                    <a:pt x="38061" y="6248"/>
                  </a:lnTo>
                  <a:lnTo>
                    <a:pt x="38227" y="6121"/>
                  </a:lnTo>
                  <a:lnTo>
                    <a:pt x="38722" y="6096"/>
                  </a:lnTo>
                  <a:lnTo>
                    <a:pt x="38735" y="6426"/>
                  </a:lnTo>
                  <a:lnTo>
                    <a:pt x="38735" y="5930"/>
                  </a:lnTo>
                  <a:lnTo>
                    <a:pt x="38061" y="5956"/>
                  </a:lnTo>
                  <a:lnTo>
                    <a:pt x="37846" y="6172"/>
                  </a:lnTo>
                  <a:lnTo>
                    <a:pt x="37757" y="6299"/>
                  </a:lnTo>
                  <a:lnTo>
                    <a:pt x="37642" y="6985"/>
                  </a:lnTo>
                  <a:lnTo>
                    <a:pt x="37769" y="7150"/>
                  </a:lnTo>
                  <a:lnTo>
                    <a:pt x="38163" y="7137"/>
                  </a:lnTo>
                  <a:lnTo>
                    <a:pt x="38379" y="7137"/>
                  </a:lnTo>
                  <a:lnTo>
                    <a:pt x="38658" y="6985"/>
                  </a:lnTo>
                  <a:lnTo>
                    <a:pt x="38887" y="6731"/>
                  </a:lnTo>
                  <a:lnTo>
                    <a:pt x="38646" y="6731"/>
                  </a:lnTo>
                  <a:lnTo>
                    <a:pt x="38569" y="6858"/>
                  </a:lnTo>
                  <a:lnTo>
                    <a:pt x="37973" y="6985"/>
                  </a:lnTo>
                  <a:lnTo>
                    <a:pt x="37934" y="6616"/>
                  </a:lnTo>
                  <a:lnTo>
                    <a:pt x="38938" y="6578"/>
                  </a:lnTo>
                  <a:lnTo>
                    <a:pt x="39001" y="6096"/>
                  </a:lnTo>
                  <a:close/>
                </a:path>
                <a:path w="40004" h="8254">
                  <a:moveTo>
                    <a:pt x="39992" y="2184"/>
                  </a:moveTo>
                  <a:lnTo>
                    <a:pt x="39077" y="1993"/>
                  </a:lnTo>
                  <a:lnTo>
                    <a:pt x="37960" y="1879"/>
                  </a:lnTo>
                  <a:lnTo>
                    <a:pt x="35915" y="1689"/>
                  </a:lnTo>
                  <a:lnTo>
                    <a:pt x="35915" y="1155"/>
                  </a:lnTo>
                  <a:lnTo>
                    <a:pt x="36258" y="952"/>
                  </a:lnTo>
                  <a:lnTo>
                    <a:pt x="37579" y="901"/>
                  </a:lnTo>
                  <a:lnTo>
                    <a:pt x="38074" y="939"/>
                  </a:lnTo>
                  <a:lnTo>
                    <a:pt x="38125" y="1371"/>
                  </a:lnTo>
                  <a:lnTo>
                    <a:pt x="39865" y="1295"/>
                  </a:lnTo>
                  <a:lnTo>
                    <a:pt x="39814" y="444"/>
                  </a:lnTo>
                  <a:lnTo>
                    <a:pt x="39166" y="0"/>
                  </a:lnTo>
                  <a:lnTo>
                    <a:pt x="35534" y="165"/>
                  </a:lnTo>
                  <a:lnTo>
                    <a:pt x="34137" y="596"/>
                  </a:lnTo>
                  <a:lnTo>
                    <a:pt x="34137" y="2451"/>
                  </a:lnTo>
                  <a:lnTo>
                    <a:pt x="35204" y="2667"/>
                  </a:lnTo>
                  <a:lnTo>
                    <a:pt x="37795" y="2895"/>
                  </a:lnTo>
                  <a:lnTo>
                    <a:pt x="38214" y="2959"/>
                  </a:lnTo>
                  <a:lnTo>
                    <a:pt x="38214" y="3441"/>
                  </a:lnTo>
                  <a:lnTo>
                    <a:pt x="38049" y="3708"/>
                  </a:lnTo>
                  <a:lnTo>
                    <a:pt x="36156" y="3797"/>
                  </a:lnTo>
                  <a:lnTo>
                    <a:pt x="35814" y="3695"/>
                  </a:lnTo>
                  <a:lnTo>
                    <a:pt x="35788" y="3149"/>
                  </a:lnTo>
                  <a:lnTo>
                    <a:pt x="34010" y="3225"/>
                  </a:lnTo>
                  <a:lnTo>
                    <a:pt x="34010" y="3987"/>
                  </a:lnTo>
                  <a:lnTo>
                    <a:pt x="34429" y="4699"/>
                  </a:lnTo>
                  <a:lnTo>
                    <a:pt x="38265" y="4521"/>
                  </a:lnTo>
                  <a:lnTo>
                    <a:pt x="39992" y="4229"/>
                  </a:lnTo>
                  <a:lnTo>
                    <a:pt x="39992" y="2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945331" y="5474461"/>
              <a:ext cx="48260" cy="10795"/>
            </a:xfrm>
            <a:custGeom>
              <a:avLst/>
              <a:gdLst/>
              <a:ahLst/>
              <a:cxnLst/>
              <a:rect l="l" t="t" r="r" b="b"/>
              <a:pathLst>
                <a:path w="48260" h="10795">
                  <a:moveTo>
                    <a:pt x="3708" y="7607"/>
                  </a:moveTo>
                  <a:lnTo>
                    <a:pt x="2095" y="8597"/>
                  </a:lnTo>
                  <a:lnTo>
                    <a:pt x="838" y="9626"/>
                  </a:lnTo>
                  <a:lnTo>
                    <a:pt x="0" y="10629"/>
                  </a:lnTo>
                  <a:lnTo>
                    <a:pt x="838" y="9918"/>
                  </a:lnTo>
                  <a:lnTo>
                    <a:pt x="1854" y="9220"/>
                  </a:lnTo>
                  <a:lnTo>
                    <a:pt x="3035" y="8534"/>
                  </a:lnTo>
                  <a:lnTo>
                    <a:pt x="3708" y="7607"/>
                  </a:lnTo>
                  <a:close/>
                </a:path>
                <a:path w="48260" h="10795">
                  <a:moveTo>
                    <a:pt x="47688" y="4851"/>
                  </a:moveTo>
                  <a:lnTo>
                    <a:pt x="45758" y="2044"/>
                  </a:lnTo>
                  <a:lnTo>
                    <a:pt x="40525" y="393"/>
                  </a:lnTo>
                  <a:lnTo>
                    <a:pt x="32766" y="0"/>
                  </a:lnTo>
                  <a:lnTo>
                    <a:pt x="23266" y="1003"/>
                  </a:lnTo>
                  <a:lnTo>
                    <a:pt x="17335" y="2032"/>
                  </a:lnTo>
                  <a:lnTo>
                    <a:pt x="11874" y="3670"/>
                  </a:lnTo>
                  <a:lnTo>
                    <a:pt x="7645" y="5575"/>
                  </a:lnTo>
                  <a:lnTo>
                    <a:pt x="8128" y="6070"/>
                  </a:lnTo>
                  <a:lnTo>
                    <a:pt x="12090" y="4457"/>
                  </a:lnTo>
                  <a:lnTo>
                    <a:pt x="16878" y="3073"/>
                  </a:lnTo>
                  <a:lnTo>
                    <a:pt x="22059" y="2146"/>
                  </a:lnTo>
                  <a:lnTo>
                    <a:pt x="31623" y="1054"/>
                  </a:lnTo>
                  <a:lnTo>
                    <a:pt x="39433" y="1371"/>
                  </a:lnTo>
                  <a:lnTo>
                    <a:pt x="44691" y="2997"/>
                  </a:lnTo>
                  <a:lnTo>
                    <a:pt x="46634" y="5778"/>
                  </a:lnTo>
                  <a:lnTo>
                    <a:pt x="46634" y="6832"/>
                  </a:lnTo>
                  <a:lnTo>
                    <a:pt x="46012" y="7950"/>
                  </a:lnTo>
                  <a:lnTo>
                    <a:pt x="44869" y="9080"/>
                  </a:lnTo>
                  <a:lnTo>
                    <a:pt x="46672" y="7658"/>
                  </a:lnTo>
                  <a:lnTo>
                    <a:pt x="47688" y="6197"/>
                  </a:lnTo>
                  <a:lnTo>
                    <a:pt x="47688" y="4851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987762" y="547893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850" y="50"/>
                  </a:moveTo>
                  <a:lnTo>
                    <a:pt x="0" y="101"/>
                  </a:lnTo>
                  <a:lnTo>
                    <a:pt x="355" y="165"/>
                  </a:lnTo>
                  <a:lnTo>
                    <a:pt x="355" y="876"/>
                  </a:lnTo>
                  <a:lnTo>
                    <a:pt x="495" y="876"/>
                  </a:lnTo>
                  <a:lnTo>
                    <a:pt x="495" y="165"/>
                  </a:lnTo>
                  <a:lnTo>
                    <a:pt x="850" y="152"/>
                  </a:lnTo>
                  <a:close/>
                </a:path>
                <a:path w="2539" h="1270">
                  <a:moveTo>
                    <a:pt x="1968" y="0"/>
                  </a:moveTo>
                  <a:lnTo>
                    <a:pt x="1778" y="12"/>
                  </a:lnTo>
                  <a:lnTo>
                    <a:pt x="1473" y="698"/>
                  </a:lnTo>
                  <a:lnTo>
                    <a:pt x="1181" y="38"/>
                  </a:lnTo>
                  <a:lnTo>
                    <a:pt x="977" y="50"/>
                  </a:lnTo>
                  <a:lnTo>
                    <a:pt x="977" y="850"/>
                  </a:lnTo>
                  <a:lnTo>
                    <a:pt x="1117" y="838"/>
                  </a:lnTo>
                  <a:lnTo>
                    <a:pt x="1117" y="165"/>
                  </a:lnTo>
                  <a:lnTo>
                    <a:pt x="1409" y="825"/>
                  </a:lnTo>
                  <a:lnTo>
                    <a:pt x="1536" y="812"/>
                  </a:lnTo>
                  <a:lnTo>
                    <a:pt x="1841" y="139"/>
                  </a:lnTo>
                  <a:lnTo>
                    <a:pt x="1841" y="800"/>
                  </a:lnTo>
                  <a:lnTo>
                    <a:pt x="1968" y="80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973766" y="548695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3632" y="0"/>
                  </a:moveTo>
                  <a:lnTo>
                    <a:pt x="0" y="177"/>
                  </a:lnTo>
                  <a:lnTo>
                    <a:pt x="0" y="812"/>
                  </a:lnTo>
                  <a:lnTo>
                    <a:pt x="3632" y="635"/>
                  </a:lnTo>
                  <a:lnTo>
                    <a:pt x="3632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970401" y="5487136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3365" y="0"/>
                  </a:moveTo>
                  <a:lnTo>
                    <a:pt x="0" y="165"/>
                  </a:lnTo>
                  <a:lnTo>
                    <a:pt x="0" y="787"/>
                  </a:lnTo>
                  <a:lnTo>
                    <a:pt x="3365" y="635"/>
                  </a:lnTo>
                  <a:lnTo>
                    <a:pt x="336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977398" y="548666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6578" y="0"/>
                  </a:moveTo>
                  <a:lnTo>
                    <a:pt x="3378" y="139"/>
                  </a:lnTo>
                  <a:lnTo>
                    <a:pt x="0" y="292"/>
                  </a:lnTo>
                  <a:lnTo>
                    <a:pt x="0" y="927"/>
                  </a:lnTo>
                  <a:lnTo>
                    <a:pt x="3378" y="774"/>
                  </a:lnTo>
                  <a:lnTo>
                    <a:pt x="6578" y="609"/>
                  </a:lnTo>
                  <a:lnTo>
                    <a:pt x="65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743375" y="5473496"/>
              <a:ext cx="49530" cy="13335"/>
            </a:xfrm>
            <a:custGeom>
              <a:avLst/>
              <a:gdLst/>
              <a:ahLst/>
              <a:cxnLst/>
              <a:rect l="l" t="t" r="r" b="b"/>
              <a:pathLst>
                <a:path w="49529" h="13335">
                  <a:moveTo>
                    <a:pt x="48983" y="0"/>
                  </a:moveTo>
                  <a:lnTo>
                    <a:pt x="0" y="2235"/>
                  </a:lnTo>
                  <a:lnTo>
                    <a:pt x="419" y="12966"/>
                  </a:lnTo>
                  <a:lnTo>
                    <a:pt x="49402" y="10731"/>
                  </a:lnTo>
                  <a:lnTo>
                    <a:pt x="48983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746220" y="5475376"/>
              <a:ext cx="45085" cy="9525"/>
            </a:xfrm>
            <a:custGeom>
              <a:avLst/>
              <a:gdLst/>
              <a:ahLst/>
              <a:cxnLst/>
              <a:rect l="l" t="t" r="r" b="b"/>
              <a:pathLst>
                <a:path w="45085" h="9525">
                  <a:moveTo>
                    <a:pt x="5600" y="8280"/>
                  </a:moveTo>
                  <a:lnTo>
                    <a:pt x="5575" y="7823"/>
                  </a:lnTo>
                  <a:lnTo>
                    <a:pt x="5511" y="6172"/>
                  </a:lnTo>
                  <a:lnTo>
                    <a:pt x="5486" y="5232"/>
                  </a:lnTo>
                  <a:lnTo>
                    <a:pt x="3873" y="4762"/>
                  </a:lnTo>
                  <a:lnTo>
                    <a:pt x="2603" y="4279"/>
                  </a:lnTo>
                  <a:lnTo>
                    <a:pt x="1943" y="3848"/>
                  </a:lnTo>
                  <a:lnTo>
                    <a:pt x="1981" y="3492"/>
                  </a:lnTo>
                  <a:lnTo>
                    <a:pt x="2362" y="3149"/>
                  </a:lnTo>
                  <a:lnTo>
                    <a:pt x="3568" y="3073"/>
                  </a:lnTo>
                  <a:lnTo>
                    <a:pt x="4889" y="3403"/>
                  </a:lnTo>
                  <a:lnTo>
                    <a:pt x="4876" y="3073"/>
                  </a:lnTo>
                  <a:lnTo>
                    <a:pt x="4838" y="2019"/>
                  </a:lnTo>
                  <a:lnTo>
                    <a:pt x="3810" y="1803"/>
                  </a:lnTo>
                  <a:lnTo>
                    <a:pt x="1930" y="1854"/>
                  </a:lnTo>
                  <a:lnTo>
                    <a:pt x="0" y="2362"/>
                  </a:lnTo>
                  <a:lnTo>
                    <a:pt x="127" y="5727"/>
                  </a:lnTo>
                  <a:lnTo>
                    <a:pt x="1689" y="6045"/>
                  </a:lnTo>
                  <a:lnTo>
                    <a:pt x="2425" y="6350"/>
                  </a:lnTo>
                  <a:lnTo>
                    <a:pt x="2133" y="6172"/>
                  </a:lnTo>
                  <a:lnTo>
                    <a:pt x="3136" y="6654"/>
                  </a:lnTo>
                  <a:lnTo>
                    <a:pt x="3517" y="6769"/>
                  </a:lnTo>
                  <a:lnTo>
                    <a:pt x="3543" y="7543"/>
                  </a:lnTo>
                  <a:lnTo>
                    <a:pt x="2971" y="7759"/>
                  </a:lnTo>
                  <a:lnTo>
                    <a:pt x="1905" y="7823"/>
                  </a:lnTo>
                  <a:lnTo>
                    <a:pt x="279" y="7543"/>
                  </a:lnTo>
                  <a:lnTo>
                    <a:pt x="342" y="8978"/>
                  </a:lnTo>
                  <a:lnTo>
                    <a:pt x="952" y="9194"/>
                  </a:lnTo>
                  <a:lnTo>
                    <a:pt x="4229" y="9156"/>
                  </a:lnTo>
                  <a:lnTo>
                    <a:pt x="5600" y="8280"/>
                  </a:lnTo>
                  <a:close/>
                </a:path>
                <a:path w="45085" h="9525">
                  <a:moveTo>
                    <a:pt x="8636" y="8724"/>
                  </a:moveTo>
                  <a:lnTo>
                    <a:pt x="8369" y="1714"/>
                  </a:lnTo>
                  <a:lnTo>
                    <a:pt x="6261" y="1816"/>
                  </a:lnTo>
                  <a:lnTo>
                    <a:pt x="6527" y="8813"/>
                  </a:lnTo>
                  <a:lnTo>
                    <a:pt x="8636" y="8724"/>
                  </a:lnTo>
                  <a:close/>
                </a:path>
                <a:path w="45085" h="9525">
                  <a:moveTo>
                    <a:pt x="15290" y="8420"/>
                  </a:moveTo>
                  <a:lnTo>
                    <a:pt x="15240" y="7048"/>
                  </a:lnTo>
                  <a:lnTo>
                    <a:pt x="12153" y="7188"/>
                  </a:lnTo>
                  <a:lnTo>
                    <a:pt x="12077" y="5588"/>
                  </a:lnTo>
                  <a:lnTo>
                    <a:pt x="14732" y="5473"/>
                  </a:lnTo>
                  <a:lnTo>
                    <a:pt x="14681" y="4254"/>
                  </a:lnTo>
                  <a:lnTo>
                    <a:pt x="12026" y="4381"/>
                  </a:lnTo>
                  <a:lnTo>
                    <a:pt x="11976" y="2933"/>
                  </a:lnTo>
                  <a:lnTo>
                    <a:pt x="15062" y="2794"/>
                  </a:lnTo>
                  <a:lnTo>
                    <a:pt x="15011" y="1435"/>
                  </a:lnTo>
                  <a:lnTo>
                    <a:pt x="9918" y="1663"/>
                  </a:lnTo>
                  <a:lnTo>
                    <a:pt x="10198" y="8648"/>
                  </a:lnTo>
                  <a:lnTo>
                    <a:pt x="15290" y="8420"/>
                  </a:lnTo>
                  <a:close/>
                </a:path>
                <a:path w="45085" h="9525">
                  <a:moveTo>
                    <a:pt x="24752" y="7975"/>
                  </a:moveTo>
                  <a:lnTo>
                    <a:pt x="24485" y="977"/>
                  </a:lnTo>
                  <a:lnTo>
                    <a:pt x="22072" y="1092"/>
                  </a:lnTo>
                  <a:lnTo>
                    <a:pt x="20459" y="5232"/>
                  </a:lnTo>
                  <a:lnTo>
                    <a:pt x="18630" y="1244"/>
                  </a:lnTo>
                  <a:lnTo>
                    <a:pt x="16103" y="1358"/>
                  </a:lnTo>
                  <a:lnTo>
                    <a:pt x="16370" y="8369"/>
                  </a:lnTo>
                  <a:lnTo>
                    <a:pt x="17805" y="8305"/>
                  </a:lnTo>
                  <a:lnTo>
                    <a:pt x="17640" y="3962"/>
                  </a:lnTo>
                  <a:lnTo>
                    <a:pt x="19570" y="8293"/>
                  </a:lnTo>
                  <a:lnTo>
                    <a:pt x="20955" y="8229"/>
                  </a:lnTo>
                  <a:lnTo>
                    <a:pt x="22580" y="3746"/>
                  </a:lnTo>
                  <a:lnTo>
                    <a:pt x="22758" y="8077"/>
                  </a:lnTo>
                  <a:lnTo>
                    <a:pt x="24752" y="7975"/>
                  </a:lnTo>
                  <a:close/>
                </a:path>
                <a:path w="45085" h="9525">
                  <a:moveTo>
                    <a:pt x="31419" y="7683"/>
                  </a:moveTo>
                  <a:lnTo>
                    <a:pt x="31369" y="6311"/>
                  </a:lnTo>
                  <a:lnTo>
                    <a:pt x="28257" y="6451"/>
                  </a:lnTo>
                  <a:lnTo>
                    <a:pt x="28206" y="4851"/>
                  </a:lnTo>
                  <a:lnTo>
                    <a:pt x="30848" y="4737"/>
                  </a:lnTo>
                  <a:lnTo>
                    <a:pt x="30797" y="3517"/>
                  </a:lnTo>
                  <a:lnTo>
                    <a:pt x="28155" y="3644"/>
                  </a:lnTo>
                  <a:lnTo>
                    <a:pt x="28105" y="2209"/>
                  </a:lnTo>
                  <a:lnTo>
                    <a:pt x="31178" y="2057"/>
                  </a:lnTo>
                  <a:lnTo>
                    <a:pt x="31127" y="685"/>
                  </a:lnTo>
                  <a:lnTo>
                    <a:pt x="26035" y="927"/>
                  </a:lnTo>
                  <a:lnTo>
                    <a:pt x="26314" y="7912"/>
                  </a:lnTo>
                  <a:lnTo>
                    <a:pt x="31419" y="7683"/>
                  </a:lnTo>
                  <a:close/>
                </a:path>
                <a:path w="45085" h="9525">
                  <a:moveTo>
                    <a:pt x="38531" y="7353"/>
                  </a:moveTo>
                  <a:lnTo>
                    <a:pt x="38265" y="368"/>
                  </a:lnTo>
                  <a:lnTo>
                    <a:pt x="36842" y="431"/>
                  </a:lnTo>
                  <a:lnTo>
                    <a:pt x="37007" y="4610"/>
                  </a:lnTo>
                  <a:lnTo>
                    <a:pt x="34531" y="533"/>
                  </a:lnTo>
                  <a:lnTo>
                    <a:pt x="32232" y="647"/>
                  </a:lnTo>
                  <a:lnTo>
                    <a:pt x="32499" y="7620"/>
                  </a:lnTo>
                  <a:lnTo>
                    <a:pt x="33909" y="7569"/>
                  </a:lnTo>
                  <a:lnTo>
                    <a:pt x="33743" y="3175"/>
                  </a:lnTo>
                  <a:lnTo>
                    <a:pt x="36283" y="7454"/>
                  </a:lnTo>
                  <a:lnTo>
                    <a:pt x="38531" y="7353"/>
                  </a:lnTo>
                  <a:close/>
                </a:path>
                <a:path w="45085" h="9525">
                  <a:moveTo>
                    <a:pt x="44958" y="6477"/>
                  </a:moveTo>
                  <a:lnTo>
                    <a:pt x="44932" y="6019"/>
                  </a:lnTo>
                  <a:lnTo>
                    <a:pt x="44869" y="4381"/>
                  </a:lnTo>
                  <a:lnTo>
                    <a:pt x="44843" y="3416"/>
                  </a:lnTo>
                  <a:lnTo>
                    <a:pt x="42938" y="2857"/>
                  </a:lnTo>
                  <a:lnTo>
                    <a:pt x="41960" y="2476"/>
                  </a:lnTo>
                  <a:lnTo>
                    <a:pt x="41313" y="2044"/>
                  </a:lnTo>
                  <a:lnTo>
                    <a:pt x="41351" y="1689"/>
                  </a:lnTo>
                  <a:lnTo>
                    <a:pt x="41719" y="1358"/>
                  </a:lnTo>
                  <a:lnTo>
                    <a:pt x="42926" y="1270"/>
                  </a:lnTo>
                  <a:lnTo>
                    <a:pt x="44246" y="1600"/>
                  </a:lnTo>
                  <a:lnTo>
                    <a:pt x="44221" y="1270"/>
                  </a:lnTo>
                  <a:lnTo>
                    <a:pt x="44183" y="215"/>
                  </a:lnTo>
                  <a:lnTo>
                    <a:pt x="43167" y="0"/>
                  </a:lnTo>
                  <a:lnTo>
                    <a:pt x="41275" y="50"/>
                  </a:lnTo>
                  <a:lnTo>
                    <a:pt x="39357" y="546"/>
                  </a:lnTo>
                  <a:lnTo>
                    <a:pt x="39484" y="3937"/>
                  </a:lnTo>
                  <a:lnTo>
                    <a:pt x="41046" y="4241"/>
                  </a:lnTo>
                  <a:lnTo>
                    <a:pt x="41770" y="4546"/>
                  </a:lnTo>
                  <a:lnTo>
                    <a:pt x="41490" y="4381"/>
                  </a:lnTo>
                  <a:lnTo>
                    <a:pt x="42494" y="4838"/>
                  </a:lnTo>
                  <a:lnTo>
                    <a:pt x="42875" y="4965"/>
                  </a:lnTo>
                  <a:lnTo>
                    <a:pt x="42900" y="5753"/>
                  </a:lnTo>
                  <a:lnTo>
                    <a:pt x="42329" y="5969"/>
                  </a:lnTo>
                  <a:lnTo>
                    <a:pt x="41275" y="6019"/>
                  </a:lnTo>
                  <a:lnTo>
                    <a:pt x="39649" y="5740"/>
                  </a:lnTo>
                  <a:lnTo>
                    <a:pt x="39700" y="7175"/>
                  </a:lnTo>
                  <a:lnTo>
                    <a:pt x="40309" y="7391"/>
                  </a:lnTo>
                  <a:lnTo>
                    <a:pt x="43586" y="7353"/>
                  </a:lnTo>
                  <a:lnTo>
                    <a:pt x="44958" y="64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958551" y="5659882"/>
              <a:ext cx="34925" cy="24130"/>
            </a:xfrm>
            <a:custGeom>
              <a:avLst/>
              <a:gdLst/>
              <a:ahLst/>
              <a:cxnLst/>
              <a:rect l="l" t="t" r="r" b="b"/>
              <a:pathLst>
                <a:path w="34925" h="24129">
                  <a:moveTo>
                    <a:pt x="34810" y="0"/>
                  </a:moveTo>
                  <a:lnTo>
                    <a:pt x="0" y="4152"/>
                  </a:lnTo>
                  <a:lnTo>
                    <a:pt x="0" y="23825"/>
                  </a:lnTo>
                  <a:lnTo>
                    <a:pt x="34810" y="19672"/>
                  </a:lnTo>
                  <a:lnTo>
                    <a:pt x="34810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3958551" y="5659882"/>
              <a:ext cx="34925" cy="24130"/>
            </a:xfrm>
            <a:custGeom>
              <a:avLst/>
              <a:gdLst/>
              <a:ahLst/>
              <a:cxnLst/>
              <a:rect l="l" t="t" r="r" b="b"/>
              <a:pathLst>
                <a:path w="34925" h="24129">
                  <a:moveTo>
                    <a:pt x="34810" y="19672"/>
                  </a:moveTo>
                  <a:lnTo>
                    <a:pt x="0" y="23825"/>
                  </a:lnTo>
                  <a:lnTo>
                    <a:pt x="0" y="4152"/>
                  </a:lnTo>
                  <a:lnTo>
                    <a:pt x="34810" y="0"/>
                  </a:lnTo>
                  <a:lnTo>
                    <a:pt x="34810" y="19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3965067" y="5665978"/>
              <a:ext cx="18415" cy="11430"/>
            </a:xfrm>
            <a:custGeom>
              <a:avLst/>
              <a:gdLst/>
              <a:ahLst/>
              <a:cxnLst/>
              <a:rect l="l" t="t" r="r" b="b"/>
              <a:pathLst>
                <a:path w="18414" h="11429">
                  <a:moveTo>
                    <a:pt x="14249" y="0"/>
                  </a:moveTo>
                  <a:lnTo>
                    <a:pt x="4102" y="1206"/>
                  </a:lnTo>
                  <a:lnTo>
                    <a:pt x="0" y="3898"/>
                  </a:lnTo>
                  <a:lnTo>
                    <a:pt x="0" y="9334"/>
                  </a:lnTo>
                  <a:lnTo>
                    <a:pt x="4102" y="11049"/>
                  </a:lnTo>
                  <a:lnTo>
                    <a:pt x="14249" y="9829"/>
                  </a:lnTo>
                  <a:lnTo>
                    <a:pt x="18351" y="7137"/>
                  </a:lnTo>
                  <a:lnTo>
                    <a:pt x="18351" y="4419"/>
                  </a:lnTo>
                  <a:lnTo>
                    <a:pt x="18351" y="1714"/>
                  </a:lnTo>
                  <a:lnTo>
                    <a:pt x="14249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3965067" y="5665978"/>
              <a:ext cx="18415" cy="11430"/>
            </a:xfrm>
            <a:custGeom>
              <a:avLst/>
              <a:gdLst/>
              <a:ahLst/>
              <a:cxnLst/>
              <a:rect l="l" t="t" r="r" b="b"/>
              <a:pathLst>
                <a:path w="18414" h="11429">
                  <a:moveTo>
                    <a:pt x="18351" y="4419"/>
                  </a:moveTo>
                  <a:lnTo>
                    <a:pt x="18351" y="7137"/>
                  </a:lnTo>
                  <a:lnTo>
                    <a:pt x="14249" y="9829"/>
                  </a:lnTo>
                  <a:lnTo>
                    <a:pt x="9169" y="10439"/>
                  </a:lnTo>
                  <a:lnTo>
                    <a:pt x="4102" y="11049"/>
                  </a:lnTo>
                  <a:lnTo>
                    <a:pt x="0" y="9334"/>
                  </a:lnTo>
                  <a:lnTo>
                    <a:pt x="0" y="6616"/>
                  </a:lnTo>
                  <a:lnTo>
                    <a:pt x="0" y="3898"/>
                  </a:lnTo>
                  <a:lnTo>
                    <a:pt x="4102" y="1206"/>
                  </a:lnTo>
                  <a:lnTo>
                    <a:pt x="9169" y="596"/>
                  </a:lnTo>
                  <a:lnTo>
                    <a:pt x="14249" y="0"/>
                  </a:lnTo>
                  <a:lnTo>
                    <a:pt x="18351" y="1714"/>
                  </a:lnTo>
                  <a:lnTo>
                    <a:pt x="18351" y="441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3958551" y="5688253"/>
              <a:ext cx="34925" cy="24130"/>
            </a:xfrm>
            <a:custGeom>
              <a:avLst/>
              <a:gdLst/>
              <a:ahLst/>
              <a:cxnLst/>
              <a:rect l="l" t="t" r="r" b="b"/>
              <a:pathLst>
                <a:path w="34925" h="24129">
                  <a:moveTo>
                    <a:pt x="34810" y="0"/>
                  </a:moveTo>
                  <a:lnTo>
                    <a:pt x="0" y="4165"/>
                  </a:lnTo>
                  <a:lnTo>
                    <a:pt x="0" y="23837"/>
                  </a:lnTo>
                  <a:lnTo>
                    <a:pt x="34810" y="19672"/>
                  </a:lnTo>
                  <a:lnTo>
                    <a:pt x="34810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3958551" y="5688253"/>
              <a:ext cx="34925" cy="24130"/>
            </a:xfrm>
            <a:custGeom>
              <a:avLst/>
              <a:gdLst/>
              <a:ahLst/>
              <a:cxnLst/>
              <a:rect l="l" t="t" r="r" b="b"/>
              <a:pathLst>
                <a:path w="34925" h="24129">
                  <a:moveTo>
                    <a:pt x="34810" y="19672"/>
                  </a:moveTo>
                  <a:lnTo>
                    <a:pt x="0" y="23837"/>
                  </a:lnTo>
                  <a:lnTo>
                    <a:pt x="0" y="4165"/>
                  </a:lnTo>
                  <a:lnTo>
                    <a:pt x="34810" y="0"/>
                  </a:lnTo>
                  <a:lnTo>
                    <a:pt x="34810" y="196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3967099" y="5693295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1125" y="0"/>
                  </a:moveTo>
                  <a:lnTo>
                    <a:pt x="3200" y="863"/>
                  </a:lnTo>
                  <a:lnTo>
                    <a:pt x="0" y="4381"/>
                  </a:lnTo>
                  <a:lnTo>
                    <a:pt x="0" y="12217"/>
                  </a:lnTo>
                  <a:lnTo>
                    <a:pt x="3200" y="15036"/>
                  </a:lnTo>
                  <a:lnTo>
                    <a:pt x="11125" y="14173"/>
                  </a:lnTo>
                  <a:lnTo>
                    <a:pt x="14325" y="10655"/>
                  </a:lnTo>
                  <a:lnTo>
                    <a:pt x="14325" y="6731"/>
                  </a:lnTo>
                  <a:lnTo>
                    <a:pt x="14325" y="2819"/>
                  </a:lnTo>
                  <a:lnTo>
                    <a:pt x="11125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3967099" y="5693295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4325" y="6731"/>
                  </a:moveTo>
                  <a:lnTo>
                    <a:pt x="14325" y="10655"/>
                  </a:lnTo>
                  <a:lnTo>
                    <a:pt x="11125" y="14173"/>
                  </a:lnTo>
                  <a:lnTo>
                    <a:pt x="7162" y="14604"/>
                  </a:lnTo>
                  <a:lnTo>
                    <a:pt x="3200" y="15036"/>
                  </a:lnTo>
                  <a:lnTo>
                    <a:pt x="0" y="12217"/>
                  </a:lnTo>
                  <a:lnTo>
                    <a:pt x="0" y="8293"/>
                  </a:lnTo>
                  <a:lnTo>
                    <a:pt x="0" y="4381"/>
                  </a:lnTo>
                  <a:lnTo>
                    <a:pt x="3200" y="863"/>
                  </a:lnTo>
                  <a:lnTo>
                    <a:pt x="7162" y="431"/>
                  </a:lnTo>
                  <a:lnTo>
                    <a:pt x="11125" y="0"/>
                  </a:lnTo>
                  <a:lnTo>
                    <a:pt x="14325" y="2819"/>
                  </a:lnTo>
                  <a:lnTo>
                    <a:pt x="14325" y="673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3967111" y="5669000"/>
              <a:ext cx="15240" cy="38735"/>
            </a:xfrm>
            <a:custGeom>
              <a:avLst/>
              <a:gdLst/>
              <a:ahLst/>
              <a:cxnLst/>
              <a:rect l="l" t="t" r="r" b="b"/>
              <a:pathLst>
                <a:path w="15239" h="38735">
                  <a:moveTo>
                    <a:pt x="13093" y="30822"/>
                  </a:moveTo>
                  <a:lnTo>
                    <a:pt x="12560" y="29565"/>
                  </a:lnTo>
                  <a:lnTo>
                    <a:pt x="10579" y="27800"/>
                  </a:lnTo>
                  <a:lnTo>
                    <a:pt x="9207" y="27381"/>
                  </a:lnTo>
                  <a:lnTo>
                    <a:pt x="7747" y="27546"/>
                  </a:lnTo>
                  <a:lnTo>
                    <a:pt x="4597" y="27889"/>
                  </a:lnTo>
                  <a:lnTo>
                    <a:pt x="2044" y="30695"/>
                  </a:lnTo>
                  <a:lnTo>
                    <a:pt x="2044" y="35191"/>
                  </a:lnTo>
                  <a:lnTo>
                    <a:pt x="2578" y="36449"/>
                  </a:lnTo>
                  <a:lnTo>
                    <a:pt x="4572" y="38227"/>
                  </a:lnTo>
                  <a:lnTo>
                    <a:pt x="5918" y="38633"/>
                  </a:lnTo>
                  <a:lnTo>
                    <a:pt x="10541" y="38125"/>
                  </a:lnTo>
                  <a:lnTo>
                    <a:pt x="13093" y="35331"/>
                  </a:lnTo>
                  <a:lnTo>
                    <a:pt x="13093" y="30822"/>
                  </a:lnTo>
                  <a:close/>
                </a:path>
                <a:path w="15239" h="38735">
                  <a:moveTo>
                    <a:pt x="15100" y="2108"/>
                  </a:moveTo>
                  <a:lnTo>
                    <a:pt x="13563" y="736"/>
                  </a:lnTo>
                  <a:lnTo>
                    <a:pt x="11049" y="0"/>
                  </a:lnTo>
                  <a:lnTo>
                    <a:pt x="7747" y="393"/>
                  </a:lnTo>
                  <a:lnTo>
                    <a:pt x="3022" y="965"/>
                  </a:lnTo>
                  <a:lnTo>
                    <a:pt x="0" y="3378"/>
                  </a:lnTo>
                  <a:lnTo>
                    <a:pt x="0" y="5283"/>
                  </a:lnTo>
                  <a:lnTo>
                    <a:pt x="1536" y="6642"/>
                  </a:lnTo>
                  <a:lnTo>
                    <a:pt x="4051" y="7391"/>
                  </a:lnTo>
                  <a:lnTo>
                    <a:pt x="12077" y="6426"/>
                  </a:lnTo>
                  <a:lnTo>
                    <a:pt x="15100" y="4000"/>
                  </a:lnTo>
                  <a:lnTo>
                    <a:pt x="15100" y="2108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3859060" y="5668581"/>
              <a:ext cx="80010" cy="56515"/>
            </a:xfrm>
            <a:custGeom>
              <a:avLst/>
              <a:gdLst/>
              <a:ahLst/>
              <a:cxnLst/>
              <a:rect l="l" t="t" r="r" b="b"/>
              <a:pathLst>
                <a:path w="80010" h="56514">
                  <a:moveTo>
                    <a:pt x="39331" y="0"/>
                  </a:moveTo>
                  <a:lnTo>
                    <a:pt x="0" y="32918"/>
                  </a:lnTo>
                  <a:lnTo>
                    <a:pt x="40855" y="56375"/>
                  </a:lnTo>
                  <a:lnTo>
                    <a:pt x="79819" y="25717"/>
                  </a:lnTo>
                  <a:lnTo>
                    <a:pt x="39331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3886136" y="5674639"/>
              <a:ext cx="26034" cy="16510"/>
            </a:xfrm>
            <a:custGeom>
              <a:avLst/>
              <a:gdLst/>
              <a:ahLst/>
              <a:cxnLst/>
              <a:rect l="l" t="t" r="r" b="b"/>
              <a:pathLst>
                <a:path w="26035" h="16510">
                  <a:moveTo>
                    <a:pt x="12661" y="0"/>
                  </a:moveTo>
                  <a:lnTo>
                    <a:pt x="0" y="10604"/>
                  </a:lnTo>
                  <a:lnTo>
                    <a:pt x="8902" y="15887"/>
                  </a:lnTo>
                  <a:lnTo>
                    <a:pt x="17081" y="15862"/>
                  </a:lnTo>
                  <a:lnTo>
                    <a:pt x="25857" y="8382"/>
                  </a:lnTo>
                  <a:lnTo>
                    <a:pt x="12661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3886136" y="5674639"/>
              <a:ext cx="26034" cy="16510"/>
            </a:xfrm>
            <a:custGeom>
              <a:avLst/>
              <a:gdLst/>
              <a:ahLst/>
              <a:cxnLst/>
              <a:rect l="l" t="t" r="r" b="b"/>
              <a:pathLst>
                <a:path w="26035" h="16510">
                  <a:moveTo>
                    <a:pt x="17081" y="15862"/>
                  </a:moveTo>
                  <a:lnTo>
                    <a:pt x="25857" y="8382"/>
                  </a:lnTo>
                  <a:lnTo>
                    <a:pt x="19989" y="4660"/>
                  </a:lnTo>
                  <a:lnTo>
                    <a:pt x="14693" y="1295"/>
                  </a:lnTo>
                  <a:lnTo>
                    <a:pt x="12661" y="0"/>
                  </a:lnTo>
                  <a:lnTo>
                    <a:pt x="10820" y="1536"/>
                  </a:lnTo>
                  <a:lnTo>
                    <a:pt x="5714" y="5816"/>
                  </a:lnTo>
                  <a:lnTo>
                    <a:pt x="0" y="10604"/>
                  </a:lnTo>
                  <a:lnTo>
                    <a:pt x="8902" y="15887"/>
                  </a:lnTo>
                  <a:lnTo>
                    <a:pt x="17081" y="158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3909910" y="5686259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7188" y="0"/>
                  </a:moveTo>
                  <a:lnTo>
                    <a:pt x="0" y="6121"/>
                  </a:lnTo>
                  <a:lnTo>
                    <a:pt x="774" y="13576"/>
                  </a:lnTo>
                  <a:lnTo>
                    <a:pt x="8305" y="18046"/>
                  </a:lnTo>
                  <a:lnTo>
                    <a:pt x="20497" y="8470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3909910" y="5686259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774" y="13576"/>
                  </a:moveTo>
                  <a:lnTo>
                    <a:pt x="8305" y="18046"/>
                  </a:lnTo>
                  <a:lnTo>
                    <a:pt x="13106" y="14287"/>
                  </a:lnTo>
                  <a:lnTo>
                    <a:pt x="17678" y="10693"/>
                  </a:lnTo>
                  <a:lnTo>
                    <a:pt x="20497" y="8470"/>
                  </a:lnTo>
                  <a:lnTo>
                    <a:pt x="17360" y="6476"/>
                  </a:lnTo>
                  <a:lnTo>
                    <a:pt x="12344" y="3289"/>
                  </a:lnTo>
                  <a:lnTo>
                    <a:pt x="7188" y="0"/>
                  </a:lnTo>
                  <a:lnTo>
                    <a:pt x="0" y="6121"/>
                  </a:lnTo>
                  <a:lnTo>
                    <a:pt x="774" y="1357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3887025" y="5706021"/>
              <a:ext cx="25400" cy="13335"/>
            </a:xfrm>
            <a:custGeom>
              <a:avLst/>
              <a:gdLst/>
              <a:ahLst/>
              <a:cxnLst/>
              <a:rect l="l" t="t" r="r" b="b"/>
              <a:pathLst>
                <a:path w="25400" h="13335">
                  <a:moveTo>
                    <a:pt x="20116" y="12"/>
                  </a:moveTo>
                  <a:lnTo>
                    <a:pt x="6896" y="0"/>
                  </a:lnTo>
                  <a:lnTo>
                    <a:pt x="0" y="5867"/>
                  </a:lnTo>
                  <a:lnTo>
                    <a:pt x="12458" y="13030"/>
                  </a:lnTo>
                  <a:lnTo>
                    <a:pt x="25184" y="3009"/>
                  </a:lnTo>
                  <a:lnTo>
                    <a:pt x="20116" y="12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3887025" y="5706021"/>
              <a:ext cx="25400" cy="13335"/>
            </a:xfrm>
            <a:custGeom>
              <a:avLst/>
              <a:gdLst/>
              <a:ahLst/>
              <a:cxnLst/>
              <a:rect l="l" t="t" r="r" b="b"/>
              <a:pathLst>
                <a:path w="25400" h="13335">
                  <a:moveTo>
                    <a:pt x="6896" y="0"/>
                  </a:moveTo>
                  <a:lnTo>
                    <a:pt x="0" y="5867"/>
                  </a:lnTo>
                  <a:lnTo>
                    <a:pt x="5638" y="9105"/>
                  </a:lnTo>
                  <a:lnTo>
                    <a:pt x="10591" y="11950"/>
                  </a:lnTo>
                  <a:lnTo>
                    <a:pt x="12458" y="13030"/>
                  </a:lnTo>
                  <a:lnTo>
                    <a:pt x="14249" y="11620"/>
                  </a:lnTo>
                  <a:lnTo>
                    <a:pt x="19418" y="7556"/>
                  </a:lnTo>
                  <a:lnTo>
                    <a:pt x="25184" y="3009"/>
                  </a:lnTo>
                  <a:lnTo>
                    <a:pt x="20116" y="12"/>
                  </a:lnTo>
                  <a:lnTo>
                    <a:pt x="689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3867594" y="5690082"/>
              <a:ext cx="21590" cy="19050"/>
            </a:xfrm>
            <a:custGeom>
              <a:avLst/>
              <a:gdLst/>
              <a:ahLst/>
              <a:cxnLst/>
              <a:rect l="l" t="t" r="r" b="b"/>
              <a:pathLst>
                <a:path w="21589" h="19050">
                  <a:moveTo>
                    <a:pt x="12750" y="0"/>
                  </a:moveTo>
                  <a:lnTo>
                    <a:pt x="0" y="10655"/>
                  </a:lnTo>
                  <a:lnTo>
                    <a:pt x="14109" y="18757"/>
                  </a:lnTo>
                  <a:lnTo>
                    <a:pt x="20459" y="13347"/>
                  </a:lnTo>
                  <a:lnTo>
                    <a:pt x="21272" y="5079"/>
                  </a:lnTo>
                  <a:lnTo>
                    <a:pt x="12750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3867594" y="5690082"/>
              <a:ext cx="21590" cy="19050"/>
            </a:xfrm>
            <a:custGeom>
              <a:avLst/>
              <a:gdLst/>
              <a:ahLst/>
              <a:cxnLst/>
              <a:rect l="l" t="t" r="r" b="b"/>
              <a:pathLst>
                <a:path w="21589" h="19050">
                  <a:moveTo>
                    <a:pt x="21272" y="5079"/>
                  </a:moveTo>
                  <a:lnTo>
                    <a:pt x="12750" y="0"/>
                  </a:lnTo>
                  <a:lnTo>
                    <a:pt x="7721" y="4203"/>
                  </a:lnTo>
                  <a:lnTo>
                    <a:pt x="2895" y="8229"/>
                  </a:lnTo>
                  <a:lnTo>
                    <a:pt x="0" y="10655"/>
                  </a:lnTo>
                  <a:lnTo>
                    <a:pt x="3352" y="12585"/>
                  </a:lnTo>
                  <a:lnTo>
                    <a:pt x="8699" y="15659"/>
                  </a:lnTo>
                  <a:lnTo>
                    <a:pt x="14109" y="18757"/>
                  </a:lnTo>
                  <a:lnTo>
                    <a:pt x="20459" y="13347"/>
                  </a:lnTo>
                  <a:lnTo>
                    <a:pt x="21272" y="50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870769" y="5677903"/>
              <a:ext cx="57150" cy="40640"/>
            </a:xfrm>
            <a:custGeom>
              <a:avLst/>
              <a:gdLst/>
              <a:ahLst/>
              <a:cxnLst/>
              <a:rect l="l" t="t" r="r" b="b"/>
              <a:pathLst>
                <a:path w="57150" h="40639">
                  <a:moveTo>
                    <a:pt x="16700" y="19367"/>
                  </a:moveTo>
                  <a:lnTo>
                    <a:pt x="10045" y="15405"/>
                  </a:lnTo>
                  <a:lnTo>
                    <a:pt x="0" y="23825"/>
                  </a:lnTo>
                  <a:lnTo>
                    <a:pt x="11061" y="30175"/>
                  </a:lnTo>
                  <a:lnTo>
                    <a:pt x="16040" y="25946"/>
                  </a:lnTo>
                  <a:lnTo>
                    <a:pt x="16700" y="19367"/>
                  </a:lnTo>
                  <a:close/>
                </a:path>
                <a:path w="57150" h="40639">
                  <a:moveTo>
                    <a:pt x="38798" y="6540"/>
                  </a:moveTo>
                  <a:lnTo>
                    <a:pt x="28473" y="0"/>
                  </a:lnTo>
                  <a:lnTo>
                    <a:pt x="18503" y="8343"/>
                  </a:lnTo>
                  <a:lnTo>
                    <a:pt x="25031" y="12230"/>
                  </a:lnTo>
                  <a:lnTo>
                    <a:pt x="32169" y="12204"/>
                  </a:lnTo>
                  <a:lnTo>
                    <a:pt x="38798" y="6540"/>
                  </a:lnTo>
                  <a:close/>
                </a:path>
                <a:path w="57150" h="40639">
                  <a:moveTo>
                    <a:pt x="38887" y="32550"/>
                  </a:moveTo>
                  <a:lnTo>
                    <a:pt x="36258" y="30988"/>
                  </a:lnTo>
                  <a:lnTo>
                    <a:pt x="24079" y="30988"/>
                  </a:lnTo>
                  <a:lnTo>
                    <a:pt x="19405" y="34963"/>
                  </a:lnTo>
                  <a:lnTo>
                    <a:pt x="28892" y="40411"/>
                  </a:lnTo>
                  <a:lnTo>
                    <a:pt x="38887" y="32550"/>
                  </a:lnTo>
                  <a:close/>
                </a:path>
                <a:path w="57150" h="40639">
                  <a:moveTo>
                    <a:pt x="57150" y="18199"/>
                  </a:moveTo>
                  <a:lnTo>
                    <a:pt x="46799" y="11633"/>
                  </a:lnTo>
                  <a:lnTo>
                    <a:pt x="41186" y="16395"/>
                  </a:lnTo>
                  <a:lnTo>
                    <a:pt x="41783" y="22174"/>
                  </a:lnTo>
                  <a:lnTo>
                    <a:pt x="47650" y="25666"/>
                  </a:lnTo>
                  <a:lnTo>
                    <a:pt x="57150" y="18199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3764851" y="5733656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9080" y="0"/>
                  </a:moveTo>
                  <a:lnTo>
                    <a:pt x="0" y="1003"/>
                  </a:lnTo>
                  <a:lnTo>
                    <a:pt x="0" y="6045"/>
                  </a:lnTo>
                  <a:lnTo>
                    <a:pt x="9080" y="5041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807599" y="5721235"/>
              <a:ext cx="22225" cy="15240"/>
            </a:xfrm>
            <a:custGeom>
              <a:avLst/>
              <a:gdLst/>
              <a:ahLst/>
              <a:cxnLst/>
              <a:rect l="l" t="t" r="r" b="b"/>
              <a:pathLst>
                <a:path w="22225" h="15239">
                  <a:moveTo>
                    <a:pt x="22098" y="0"/>
                  </a:moveTo>
                  <a:lnTo>
                    <a:pt x="0" y="2451"/>
                  </a:lnTo>
                  <a:lnTo>
                    <a:pt x="0" y="14732"/>
                  </a:lnTo>
                  <a:lnTo>
                    <a:pt x="22098" y="12268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763086" y="5709437"/>
              <a:ext cx="10160" cy="18415"/>
            </a:xfrm>
            <a:custGeom>
              <a:avLst/>
              <a:gdLst/>
              <a:ahLst/>
              <a:cxnLst/>
              <a:rect l="l" t="t" r="r" b="b"/>
              <a:pathLst>
                <a:path w="10160" h="18414">
                  <a:moveTo>
                    <a:pt x="9080" y="0"/>
                  </a:moveTo>
                  <a:lnTo>
                    <a:pt x="0" y="1016"/>
                  </a:lnTo>
                  <a:lnTo>
                    <a:pt x="0" y="6057"/>
                  </a:lnTo>
                  <a:lnTo>
                    <a:pt x="9080" y="5054"/>
                  </a:lnTo>
                  <a:lnTo>
                    <a:pt x="9080" y="0"/>
                  </a:lnTo>
                  <a:close/>
                </a:path>
                <a:path w="10160" h="18414">
                  <a:moveTo>
                    <a:pt x="9842" y="12103"/>
                  </a:moveTo>
                  <a:lnTo>
                    <a:pt x="762" y="13119"/>
                  </a:lnTo>
                  <a:lnTo>
                    <a:pt x="762" y="18161"/>
                  </a:lnTo>
                  <a:lnTo>
                    <a:pt x="9842" y="17157"/>
                  </a:lnTo>
                  <a:lnTo>
                    <a:pt x="9842" y="12103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831272" y="5653049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4841" y="0"/>
                  </a:moveTo>
                  <a:lnTo>
                    <a:pt x="0" y="2463"/>
                  </a:lnTo>
                  <a:lnTo>
                    <a:pt x="152" y="10020"/>
                  </a:lnTo>
                  <a:lnTo>
                    <a:pt x="24993" y="7543"/>
                  </a:lnTo>
                  <a:lnTo>
                    <a:pt x="24841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3831272" y="5653049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4841" y="0"/>
                  </a:moveTo>
                  <a:lnTo>
                    <a:pt x="0" y="2463"/>
                  </a:lnTo>
                  <a:lnTo>
                    <a:pt x="152" y="10020"/>
                  </a:lnTo>
                  <a:lnTo>
                    <a:pt x="24993" y="7543"/>
                  </a:lnTo>
                  <a:lnTo>
                    <a:pt x="2484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3799357" y="5656135"/>
              <a:ext cx="26034" cy="10160"/>
            </a:xfrm>
            <a:custGeom>
              <a:avLst/>
              <a:gdLst/>
              <a:ahLst/>
              <a:cxnLst/>
              <a:rect l="l" t="t" r="r" b="b"/>
              <a:pathLst>
                <a:path w="26035" h="10160">
                  <a:moveTo>
                    <a:pt x="25742" y="0"/>
                  </a:moveTo>
                  <a:lnTo>
                    <a:pt x="0" y="2565"/>
                  </a:lnTo>
                  <a:lnTo>
                    <a:pt x="139" y="10109"/>
                  </a:lnTo>
                  <a:lnTo>
                    <a:pt x="25895" y="7556"/>
                  </a:lnTo>
                  <a:lnTo>
                    <a:pt x="25742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3799357" y="5656135"/>
              <a:ext cx="26034" cy="10160"/>
            </a:xfrm>
            <a:custGeom>
              <a:avLst/>
              <a:gdLst/>
              <a:ahLst/>
              <a:cxnLst/>
              <a:rect l="l" t="t" r="r" b="b"/>
              <a:pathLst>
                <a:path w="26035" h="10160">
                  <a:moveTo>
                    <a:pt x="25742" y="0"/>
                  </a:moveTo>
                  <a:lnTo>
                    <a:pt x="0" y="2565"/>
                  </a:lnTo>
                  <a:lnTo>
                    <a:pt x="139" y="10109"/>
                  </a:lnTo>
                  <a:lnTo>
                    <a:pt x="25895" y="7556"/>
                  </a:lnTo>
                  <a:lnTo>
                    <a:pt x="2574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3862285" y="5650039"/>
              <a:ext cx="24765" cy="10160"/>
            </a:xfrm>
            <a:custGeom>
              <a:avLst/>
              <a:gdLst/>
              <a:ahLst/>
              <a:cxnLst/>
              <a:rect l="l" t="t" r="r" b="b"/>
              <a:pathLst>
                <a:path w="24764" h="10160">
                  <a:moveTo>
                    <a:pt x="24091" y="0"/>
                  </a:moveTo>
                  <a:lnTo>
                    <a:pt x="0" y="2387"/>
                  </a:lnTo>
                  <a:lnTo>
                    <a:pt x="152" y="9944"/>
                  </a:lnTo>
                  <a:lnTo>
                    <a:pt x="24244" y="7556"/>
                  </a:lnTo>
                  <a:lnTo>
                    <a:pt x="24091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862285" y="5650039"/>
              <a:ext cx="24765" cy="10160"/>
            </a:xfrm>
            <a:custGeom>
              <a:avLst/>
              <a:gdLst/>
              <a:ahLst/>
              <a:cxnLst/>
              <a:rect l="l" t="t" r="r" b="b"/>
              <a:pathLst>
                <a:path w="24764" h="10160">
                  <a:moveTo>
                    <a:pt x="24091" y="0"/>
                  </a:moveTo>
                  <a:lnTo>
                    <a:pt x="0" y="2387"/>
                  </a:lnTo>
                  <a:lnTo>
                    <a:pt x="152" y="9944"/>
                  </a:lnTo>
                  <a:lnTo>
                    <a:pt x="24244" y="7556"/>
                  </a:lnTo>
                  <a:lnTo>
                    <a:pt x="2409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892181" y="5647067"/>
              <a:ext cx="24765" cy="10160"/>
            </a:xfrm>
            <a:custGeom>
              <a:avLst/>
              <a:gdLst/>
              <a:ahLst/>
              <a:cxnLst/>
              <a:rect l="l" t="t" r="r" b="b"/>
              <a:pathLst>
                <a:path w="24764" h="10160">
                  <a:moveTo>
                    <a:pt x="24066" y="0"/>
                  </a:moveTo>
                  <a:lnTo>
                    <a:pt x="0" y="2387"/>
                  </a:lnTo>
                  <a:lnTo>
                    <a:pt x="152" y="9944"/>
                  </a:lnTo>
                  <a:lnTo>
                    <a:pt x="24193" y="7543"/>
                  </a:lnTo>
                  <a:lnTo>
                    <a:pt x="24066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892181" y="5647067"/>
              <a:ext cx="24765" cy="10160"/>
            </a:xfrm>
            <a:custGeom>
              <a:avLst/>
              <a:gdLst/>
              <a:ahLst/>
              <a:cxnLst/>
              <a:rect l="l" t="t" r="r" b="b"/>
              <a:pathLst>
                <a:path w="24764" h="10160">
                  <a:moveTo>
                    <a:pt x="24066" y="0"/>
                  </a:moveTo>
                  <a:lnTo>
                    <a:pt x="0" y="2387"/>
                  </a:lnTo>
                  <a:lnTo>
                    <a:pt x="152" y="9944"/>
                  </a:lnTo>
                  <a:lnTo>
                    <a:pt x="24193" y="7543"/>
                  </a:lnTo>
                  <a:lnTo>
                    <a:pt x="2406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3921925" y="5644146"/>
              <a:ext cx="24130" cy="10160"/>
            </a:xfrm>
            <a:custGeom>
              <a:avLst/>
              <a:gdLst/>
              <a:ahLst/>
              <a:cxnLst/>
              <a:rect l="l" t="t" r="r" b="b"/>
              <a:pathLst>
                <a:path w="24129" h="10160">
                  <a:moveTo>
                    <a:pt x="23685" y="0"/>
                  </a:moveTo>
                  <a:lnTo>
                    <a:pt x="0" y="2362"/>
                  </a:lnTo>
                  <a:lnTo>
                    <a:pt x="139" y="9906"/>
                  </a:lnTo>
                  <a:lnTo>
                    <a:pt x="23774" y="7556"/>
                  </a:lnTo>
                  <a:lnTo>
                    <a:pt x="23685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3921925" y="5644146"/>
              <a:ext cx="24130" cy="10160"/>
            </a:xfrm>
            <a:custGeom>
              <a:avLst/>
              <a:gdLst/>
              <a:ahLst/>
              <a:cxnLst/>
              <a:rect l="l" t="t" r="r" b="b"/>
              <a:pathLst>
                <a:path w="24129" h="10160">
                  <a:moveTo>
                    <a:pt x="139" y="9906"/>
                  </a:moveTo>
                  <a:lnTo>
                    <a:pt x="23774" y="7556"/>
                  </a:lnTo>
                  <a:lnTo>
                    <a:pt x="23736" y="5041"/>
                  </a:lnTo>
                  <a:lnTo>
                    <a:pt x="23710" y="2514"/>
                  </a:lnTo>
                  <a:lnTo>
                    <a:pt x="23685" y="0"/>
                  </a:lnTo>
                  <a:lnTo>
                    <a:pt x="0" y="2362"/>
                  </a:lnTo>
                  <a:lnTo>
                    <a:pt x="139" y="990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3801440" y="5647181"/>
              <a:ext cx="143510" cy="19050"/>
            </a:xfrm>
            <a:custGeom>
              <a:avLst/>
              <a:gdLst/>
              <a:ahLst/>
              <a:cxnLst/>
              <a:rect l="l" t="t" r="r" b="b"/>
              <a:pathLst>
                <a:path w="143510" h="19050">
                  <a:moveTo>
                    <a:pt x="22567" y="16268"/>
                  </a:moveTo>
                  <a:lnTo>
                    <a:pt x="22466" y="11988"/>
                  </a:lnTo>
                  <a:lnTo>
                    <a:pt x="0" y="14211"/>
                  </a:lnTo>
                  <a:lnTo>
                    <a:pt x="76" y="18503"/>
                  </a:lnTo>
                  <a:lnTo>
                    <a:pt x="22567" y="16268"/>
                  </a:lnTo>
                  <a:close/>
                </a:path>
                <a:path w="143510" h="19050">
                  <a:moveTo>
                    <a:pt x="53568" y="13169"/>
                  </a:moveTo>
                  <a:lnTo>
                    <a:pt x="53492" y="8890"/>
                  </a:lnTo>
                  <a:lnTo>
                    <a:pt x="31902" y="11049"/>
                  </a:lnTo>
                  <a:lnTo>
                    <a:pt x="31991" y="15316"/>
                  </a:lnTo>
                  <a:lnTo>
                    <a:pt x="53568" y="13169"/>
                  </a:lnTo>
                  <a:close/>
                </a:path>
                <a:path w="143510" h="19050">
                  <a:moveTo>
                    <a:pt x="83832" y="10160"/>
                  </a:moveTo>
                  <a:lnTo>
                    <a:pt x="83756" y="5880"/>
                  </a:lnTo>
                  <a:lnTo>
                    <a:pt x="62928" y="7950"/>
                  </a:lnTo>
                  <a:lnTo>
                    <a:pt x="63017" y="12230"/>
                  </a:lnTo>
                  <a:lnTo>
                    <a:pt x="83832" y="10160"/>
                  </a:lnTo>
                  <a:close/>
                </a:path>
                <a:path w="143510" h="19050">
                  <a:moveTo>
                    <a:pt x="113677" y="7188"/>
                  </a:moveTo>
                  <a:lnTo>
                    <a:pt x="113601" y="2921"/>
                  </a:lnTo>
                  <a:lnTo>
                    <a:pt x="92811" y="4978"/>
                  </a:lnTo>
                  <a:lnTo>
                    <a:pt x="92913" y="9258"/>
                  </a:lnTo>
                  <a:lnTo>
                    <a:pt x="113677" y="7188"/>
                  </a:lnTo>
                  <a:close/>
                </a:path>
                <a:path w="143510" h="19050">
                  <a:moveTo>
                    <a:pt x="143014" y="4279"/>
                  </a:moveTo>
                  <a:lnTo>
                    <a:pt x="142963" y="0"/>
                  </a:lnTo>
                  <a:lnTo>
                    <a:pt x="122555" y="2019"/>
                  </a:lnTo>
                  <a:lnTo>
                    <a:pt x="122631" y="6299"/>
                  </a:lnTo>
                  <a:lnTo>
                    <a:pt x="143014" y="4279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3946194" y="5621934"/>
              <a:ext cx="4445" cy="8255"/>
            </a:xfrm>
            <a:custGeom>
              <a:avLst/>
              <a:gdLst/>
              <a:ahLst/>
              <a:cxnLst/>
              <a:rect l="l" t="t" r="r" b="b"/>
              <a:pathLst>
                <a:path w="4445" h="8254">
                  <a:moveTo>
                    <a:pt x="0" y="0"/>
                  </a:moveTo>
                  <a:lnTo>
                    <a:pt x="0" y="8242"/>
                  </a:lnTo>
                  <a:lnTo>
                    <a:pt x="4292" y="40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3946194" y="5621934"/>
              <a:ext cx="4445" cy="8255"/>
            </a:xfrm>
            <a:custGeom>
              <a:avLst/>
              <a:gdLst/>
              <a:ahLst/>
              <a:cxnLst/>
              <a:rect l="l" t="t" r="r" b="b"/>
              <a:pathLst>
                <a:path w="4445" h="8254">
                  <a:moveTo>
                    <a:pt x="0" y="0"/>
                  </a:moveTo>
                  <a:lnTo>
                    <a:pt x="0" y="8242"/>
                  </a:lnTo>
                  <a:lnTo>
                    <a:pt x="4292" y="403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F707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3827106" y="5631116"/>
              <a:ext cx="28575" cy="10795"/>
            </a:xfrm>
            <a:custGeom>
              <a:avLst/>
              <a:gdLst/>
              <a:ahLst/>
              <a:cxnLst/>
              <a:rect l="l" t="t" r="r" b="b"/>
              <a:pathLst>
                <a:path w="28575" h="10795">
                  <a:moveTo>
                    <a:pt x="28181" y="0"/>
                  </a:moveTo>
                  <a:lnTo>
                    <a:pt x="0" y="2768"/>
                  </a:lnTo>
                  <a:lnTo>
                    <a:pt x="114" y="10325"/>
                  </a:lnTo>
                  <a:lnTo>
                    <a:pt x="28321" y="7556"/>
                  </a:lnTo>
                  <a:lnTo>
                    <a:pt x="28181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3827106" y="5631116"/>
              <a:ext cx="28575" cy="10795"/>
            </a:xfrm>
            <a:custGeom>
              <a:avLst/>
              <a:gdLst/>
              <a:ahLst/>
              <a:cxnLst/>
              <a:rect l="l" t="t" r="r" b="b"/>
              <a:pathLst>
                <a:path w="28575" h="10795">
                  <a:moveTo>
                    <a:pt x="28181" y="0"/>
                  </a:moveTo>
                  <a:lnTo>
                    <a:pt x="0" y="2768"/>
                  </a:lnTo>
                  <a:lnTo>
                    <a:pt x="114" y="10325"/>
                  </a:lnTo>
                  <a:lnTo>
                    <a:pt x="28321" y="7556"/>
                  </a:lnTo>
                  <a:lnTo>
                    <a:pt x="28181" y="0"/>
                  </a:lnTo>
                  <a:close/>
                </a:path>
              </a:pathLst>
            </a:custGeom>
            <a:ln w="3175">
              <a:solidFill>
                <a:srgbClr val="6F707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3795344" y="5623318"/>
              <a:ext cx="144145" cy="21590"/>
            </a:xfrm>
            <a:custGeom>
              <a:avLst/>
              <a:gdLst/>
              <a:ahLst/>
              <a:cxnLst/>
              <a:rect l="l" t="t" r="r" b="b"/>
              <a:pathLst>
                <a:path w="144145" h="21589">
                  <a:moveTo>
                    <a:pt x="28638" y="10718"/>
                  </a:moveTo>
                  <a:lnTo>
                    <a:pt x="0" y="13449"/>
                  </a:lnTo>
                  <a:lnTo>
                    <a:pt x="152" y="21005"/>
                  </a:lnTo>
                  <a:lnTo>
                    <a:pt x="28778" y="18275"/>
                  </a:lnTo>
                  <a:lnTo>
                    <a:pt x="28638" y="10718"/>
                  </a:lnTo>
                  <a:close/>
                </a:path>
                <a:path w="144145" h="21589">
                  <a:moveTo>
                    <a:pt x="92087" y="4775"/>
                  </a:moveTo>
                  <a:lnTo>
                    <a:pt x="63093" y="7340"/>
                  </a:lnTo>
                  <a:lnTo>
                    <a:pt x="63157" y="14897"/>
                  </a:lnTo>
                  <a:lnTo>
                    <a:pt x="92214" y="12318"/>
                  </a:lnTo>
                  <a:lnTo>
                    <a:pt x="92087" y="4775"/>
                  </a:lnTo>
                  <a:close/>
                </a:path>
                <a:path w="144145" h="21589">
                  <a:moveTo>
                    <a:pt x="118452" y="2133"/>
                  </a:moveTo>
                  <a:lnTo>
                    <a:pt x="95008" y="4635"/>
                  </a:lnTo>
                  <a:lnTo>
                    <a:pt x="95161" y="12179"/>
                  </a:lnTo>
                  <a:lnTo>
                    <a:pt x="118706" y="9690"/>
                  </a:lnTo>
                  <a:lnTo>
                    <a:pt x="118452" y="2133"/>
                  </a:lnTo>
                  <a:close/>
                </a:path>
                <a:path w="144145" h="21589">
                  <a:moveTo>
                    <a:pt x="122097" y="9461"/>
                  </a:moveTo>
                  <a:lnTo>
                    <a:pt x="143992" y="7556"/>
                  </a:lnTo>
                  <a:lnTo>
                    <a:pt x="143865" y="0"/>
                  </a:lnTo>
                  <a:lnTo>
                    <a:pt x="122097" y="1904"/>
                  </a:lnTo>
                  <a:lnTo>
                    <a:pt x="122097" y="9461"/>
                  </a:lnTo>
                  <a:close/>
                </a:path>
              </a:pathLst>
            </a:custGeom>
            <a:ln w="3175">
              <a:solidFill>
                <a:srgbClr val="7F818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2" name="object 592"/>
          <p:cNvSpPr/>
          <p:nvPr/>
        </p:nvSpPr>
        <p:spPr>
          <a:xfrm>
            <a:off x="8414829" y="5497626"/>
            <a:ext cx="254000" cy="50800"/>
          </a:xfrm>
          <a:custGeom>
            <a:avLst/>
            <a:gdLst/>
            <a:ahLst/>
            <a:cxnLst/>
            <a:rect l="l" t="t" r="r" b="b"/>
            <a:pathLst>
              <a:path w="254000" h="50800">
                <a:moveTo>
                  <a:pt x="0" y="0"/>
                </a:moveTo>
                <a:lnTo>
                  <a:pt x="254000" y="5080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9198797" y="5225640"/>
            <a:ext cx="588645" cy="166370"/>
          </a:xfrm>
          <a:custGeom>
            <a:avLst/>
            <a:gdLst/>
            <a:ahLst/>
            <a:cxnLst/>
            <a:rect l="l" t="t" r="r" b="b"/>
            <a:pathLst>
              <a:path w="588645" h="166370">
                <a:moveTo>
                  <a:pt x="125416" y="64925"/>
                </a:moveTo>
                <a:lnTo>
                  <a:pt x="99648" y="120658"/>
                </a:lnTo>
                <a:lnTo>
                  <a:pt x="63724" y="155379"/>
                </a:lnTo>
                <a:lnTo>
                  <a:pt x="27387" y="165886"/>
                </a:lnTo>
                <a:lnTo>
                  <a:pt x="384" y="148974"/>
                </a:lnTo>
                <a:lnTo>
                  <a:pt x="0" y="139328"/>
                </a:lnTo>
                <a:lnTo>
                  <a:pt x="8446" y="127114"/>
                </a:lnTo>
                <a:lnTo>
                  <a:pt x="50492" y="97464"/>
                </a:lnTo>
                <a:lnTo>
                  <a:pt x="123844" y="64975"/>
                </a:lnTo>
                <a:lnTo>
                  <a:pt x="171422" y="49213"/>
                </a:lnTo>
                <a:lnTo>
                  <a:pt x="225822" y="34599"/>
                </a:lnTo>
                <a:lnTo>
                  <a:pt x="286708" y="21752"/>
                </a:lnTo>
                <a:lnTo>
                  <a:pt x="353746" y="11290"/>
                </a:lnTo>
                <a:lnTo>
                  <a:pt x="426600" y="3833"/>
                </a:lnTo>
                <a:lnTo>
                  <a:pt x="504937" y="0"/>
                </a:lnTo>
                <a:lnTo>
                  <a:pt x="588420" y="40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1068292" y="6760210"/>
            <a:ext cx="436245" cy="165735"/>
          </a:xfrm>
          <a:custGeom>
            <a:avLst/>
            <a:gdLst/>
            <a:ahLst/>
            <a:cxnLst/>
            <a:rect l="l" t="t" r="r" b="b"/>
            <a:pathLst>
              <a:path w="436245" h="165734">
                <a:moveTo>
                  <a:pt x="92684" y="64528"/>
                </a:moveTo>
                <a:lnTo>
                  <a:pt x="73582" y="120248"/>
                </a:lnTo>
                <a:lnTo>
                  <a:pt x="46947" y="154968"/>
                </a:lnTo>
                <a:lnTo>
                  <a:pt x="20009" y="165480"/>
                </a:lnTo>
                <a:lnTo>
                  <a:pt x="0" y="148577"/>
                </a:lnTo>
                <a:lnTo>
                  <a:pt x="35013" y="98650"/>
                </a:lnTo>
                <a:lnTo>
                  <a:pt x="67111" y="77587"/>
                </a:lnTo>
                <a:lnTo>
                  <a:pt x="108511" y="56581"/>
                </a:lnTo>
                <a:lnTo>
                  <a:pt x="158670" y="36992"/>
                </a:lnTo>
                <a:lnTo>
                  <a:pt x="217040" y="20179"/>
                </a:lnTo>
                <a:lnTo>
                  <a:pt x="283077" y="7502"/>
                </a:lnTo>
                <a:lnTo>
                  <a:pt x="356234" y="323"/>
                </a:lnTo>
                <a:lnTo>
                  <a:pt x="435965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5" name="object 595"/>
          <p:cNvGrpSpPr/>
          <p:nvPr/>
        </p:nvGrpSpPr>
        <p:grpSpPr>
          <a:xfrm>
            <a:off x="8221764" y="7040525"/>
            <a:ext cx="238760" cy="241935"/>
            <a:chOff x="3167164" y="7040524"/>
            <a:chExt cx="238760" cy="241935"/>
          </a:xfrm>
        </p:grpSpPr>
        <p:sp>
          <p:nvSpPr>
            <p:cNvPr id="596" name="object 596"/>
            <p:cNvSpPr/>
            <p:nvPr/>
          </p:nvSpPr>
          <p:spPr>
            <a:xfrm>
              <a:off x="3167164" y="7040524"/>
              <a:ext cx="238760" cy="241935"/>
            </a:xfrm>
            <a:custGeom>
              <a:avLst/>
              <a:gdLst/>
              <a:ahLst/>
              <a:cxnLst/>
              <a:rect l="l" t="t" r="r" b="b"/>
              <a:pathLst>
                <a:path w="238760" h="241934">
                  <a:moveTo>
                    <a:pt x="238696" y="0"/>
                  </a:moveTo>
                  <a:lnTo>
                    <a:pt x="0" y="0"/>
                  </a:lnTo>
                  <a:lnTo>
                    <a:pt x="0" y="241325"/>
                  </a:lnTo>
                  <a:lnTo>
                    <a:pt x="238696" y="241325"/>
                  </a:lnTo>
                  <a:lnTo>
                    <a:pt x="23869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3177400" y="7198436"/>
              <a:ext cx="218440" cy="71120"/>
            </a:xfrm>
            <a:custGeom>
              <a:avLst/>
              <a:gdLst/>
              <a:ahLst/>
              <a:cxnLst/>
              <a:rect l="l" t="t" r="r" b="b"/>
              <a:pathLst>
                <a:path w="218439" h="71120">
                  <a:moveTo>
                    <a:pt x="218224" y="0"/>
                  </a:moveTo>
                  <a:lnTo>
                    <a:pt x="0" y="0"/>
                  </a:lnTo>
                  <a:lnTo>
                    <a:pt x="0" y="13157"/>
                  </a:lnTo>
                  <a:lnTo>
                    <a:pt x="0" y="70561"/>
                  </a:lnTo>
                  <a:lnTo>
                    <a:pt x="218224" y="70561"/>
                  </a:lnTo>
                  <a:lnTo>
                    <a:pt x="218224" y="13157"/>
                  </a:lnTo>
                  <a:lnTo>
                    <a:pt x="218224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3199726" y="723117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452" y="0"/>
                  </a:moveTo>
                  <a:lnTo>
                    <a:pt x="0" y="0"/>
                  </a:lnTo>
                  <a:lnTo>
                    <a:pt x="0" y="37452"/>
                  </a:lnTo>
                  <a:lnTo>
                    <a:pt x="37452" y="37452"/>
                  </a:lnTo>
                  <a:lnTo>
                    <a:pt x="3745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3199726" y="723117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0" y="0"/>
                  </a:moveTo>
                  <a:lnTo>
                    <a:pt x="37452" y="0"/>
                  </a:lnTo>
                  <a:lnTo>
                    <a:pt x="37452" y="37452"/>
                  </a:lnTo>
                  <a:lnTo>
                    <a:pt x="0" y="3745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3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3199726" y="72210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110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18110" y="18288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3199726" y="72210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8110" y="0"/>
                  </a:lnTo>
                  <a:lnTo>
                    <a:pt x="18110" y="18288"/>
                  </a:lnTo>
                  <a:lnTo>
                    <a:pt x="0" y="1828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3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3335858" y="723117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426" y="0"/>
                  </a:moveTo>
                  <a:lnTo>
                    <a:pt x="0" y="0"/>
                  </a:lnTo>
                  <a:lnTo>
                    <a:pt x="0" y="37452"/>
                  </a:lnTo>
                  <a:lnTo>
                    <a:pt x="37426" y="37452"/>
                  </a:lnTo>
                  <a:lnTo>
                    <a:pt x="37426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3335858" y="723117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0" y="0"/>
                  </a:moveTo>
                  <a:lnTo>
                    <a:pt x="37426" y="0"/>
                  </a:lnTo>
                  <a:lnTo>
                    <a:pt x="37426" y="37452"/>
                  </a:lnTo>
                  <a:lnTo>
                    <a:pt x="0" y="3745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3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3335858" y="72210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097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18097" y="18288"/>
                  </a:lnTo>
                  <a:lnTo>
                    <a:pt x="18097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3335858" y="72210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8097" y="0"/>
                  </a:lnTo>
                  <a:lnTo>
                    <a:pt x="18097" y="18288"/>
                  </a:lnTo>
                  <a:lnTo>
                    <a:pt x="0" y="1828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3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3244888" y="723117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439" y="0"/>
                  </a:moveTo>
                  <a:lnTo>
                    <a:pt x="0" y="0"/>
                  </a:lnTo>
                  <a:lnTo>
                    <a:pt x="0" y="37452"/>
                  </a:lnTo>
                  <a:lnTo>
                    <a:pt x="37439" y="37452"/>
                  </a:lnTo>
                  <a:lnTo>
                    <a:pt x="37439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3244888" y="723117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0" y="0"/>
                  </a:moveTo>
                  <a:lnTo>
                    <a:pt x="37439" y="0"/>
                  </a:lnTo>
                  <a:lnTo>
                    <a:pt x="37439" y="37452"/>
                  </a:lnTo>
                  <a:lnTo>
                    <a:pt x="0" y="3745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3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3244888" y="72210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110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18110" y="18288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3244888" y="72210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8110" y="0"/>
                  </a:lnTo>
                  <a:lnTo>
                    <a:pt x="18110" y="18288"/>
                  </a:lnTo>
                  <a:lnTo>
                    <a:pt x="0" y="1828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3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3290709" y="723117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7452" y="0"/>
                  </a:moveTo>
                  <a:lnTo>
                    <a:pt x="0" y="0"/>
                  </a:lnTo>
                  <a:lnTo>
                    <a:pt x="0" y="37452"/>
                  </a:lnTo>
                  <a:lnTo>
                    <a:pt x="37452" y="37452"/>
                  </a:lnTo>
                  <a:lnTo>
                    <a:pt x="37452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3290709" y="723117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0" y="0"/>
                  </a:moveTo>
                  <a:lnTo>
                    <a:pt x="37439" y="0"/>
                  </a:lnTo>
                  <a:lnTo>
                    <a:pt x="37439" y="37452"/>
                  </a:lnTo>
                  <a:lnTo>
                    <a:pt x="0" y="37452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3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3290709" y="72210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18110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18110" y="18288"/>
                  </a:lnTo>
                  <a:lnTo>
                    <a:pt x="1811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3290709" y="7221004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5">
                  <a:moveTo>
                    <a:pt x="0" y="0"/>
                  </a:moveTo>
                  <a:lnTo>
                    <a:pt x="18097" y="0"/>
                  </a:lnTo>
                  <a:lnTo>
                    <a:pt x="18097" y="18288"/>
                  </a:lnTo>
                  <a:lnTo>
                    <a:pt x="0" y="1828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7375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3194126" y="7072960"/>
              <a:ext cx="185420" cy="139065"/>
            </a:xfrm>
            <a:custGeom>
              <a:avLst/>
              <a:gdLst/>
              <a:ahLst/>
              <a:cxnLst/>
              <a:rect l="l" t="t" r="r" b="b"/>
              <a:pathLst>
                <a:path w="185420" h="139065">
                  <a:moveTo>
                    <a:pt x="184797" y="0"/>
                  </a:moveTo>
                  <a:lnTo>
                    <a:pt x="0" y="0"/>
                  </a:lnTo>
                  <a:lnTo>
                    <a:pt x="0" y="138633"/>
                  </a:lnTo>
                  <a:lnTo>
                    <a:pt x="184797" y="138633"/>
                  </a:lnTo>
                  <a:lnTo>
                    <a:pt x="184797" y="0"/>
                  </a:lnTo>
                  <a:close/>
                </a:path>
              </a:pathLst>
            </a:custGeom>
            <a:solidFill>
              <a:srgbClr val="F3F3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3177070" y="7049744"/>
              <a:ext cx="58419" cy="14604"/>
            </a:xfrm>
            <a:custGeom>
              <a:avLst/>
              <a:gdLst/>
              <a:ahLst/>
              <a:cxnLst/>
              <a:rect l="l" t="t" r="r" b="b"/>
              <a:pathLst>
                <a:path w="58419" h="14604">
                  <a:moveTo>
                    <a:pt x="58254" y="0"/>
                  </a:moveTo>
                  <a:lnTo>
                    <a:pt x="0" y="0"/>
                  </a:lnTo>
                  <a:lnTo>
                    <a:pt x="0" y="14287"/>
                  </a:lnTo>
                  <a:lnTo>
                    <a:pt x="58254" y="14287"/>
                  </a:lnTo>
                  <a:lnTo>
                    <a:pt x="5825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186442" y="7052957"/>
              <a:ext cx="41910" cy="6985"/>
            </a:xfrm>
            <a:custGeom>
              <a:avLst/>
              <a:gdLst/>
              <a:ahLst/>
              <a:cxnLst/>
              <a:rect l="l" t="t" r="r" b="b"/>
              <a:pathLst>
                <a:path w="41910" h="6984">
                  <a:moveTo>
                    <a:pt x="36753" y="5080"/>
                  </a:moveTo>
                  <a:lnTo>
                    <a:pt x="36753" y="6337"/>
                  </a:lnTo>
                  <a:lnTo>
                    <a:pt x="37414" y="6489"/>
                  </a:lnTo>
                  <a:lnTo>
                    <a:pt x="38074" y="6578"/>
                  </a:lnTo>
                  <a:lnTo>
                    <a:pt x="39484" y="6578"/>
                  </a:lnTo>
                  <a:lnTo>
                    <a:pt x="40106" y="6413"/>
                  </a:lnTo>
                  <a:lnTo>
                    <a:pt x="41186" y="5778"/>
                  </a:lnTo>
                  <a:lnTo>
                    <a:pt x="41389" y="5422"/>
                  </a:lnTo>
                  <a:lnTo>
                    <a:pt x="38087" y="5422"/>
                  </a:lnTo>
                  <a:lnTo>
                    <a:pt x="37452" y="5321"/>
                  </a:lnTo>
                  <a:lnTo>
                    <a:pt x="36753" y="5080"/>
                  </a:lnTo>
                  <a:close/>
                </a:path>
                <a:path w="41910" h="6984">
                  <a:moveTo>
                    <a:pt x="39611" y="0"/>
                  </a:moveTo>
                  <a:lnTo>
                    <a:pt x="38430" y="0"/>
                  </a:lnTo>
                  <a:lnTo>
                    <a:pt x="37820" y="190"/>
                  </a:lnTo>
                  <a:lnTo>
                    <a:pt x="36868" y="825"/>
                  </a:lnTo>
                  <a:lnTo>
                    <a:pt x="36731" y="1092"/>
                  </a:lnTo>
                  <a:lnTo>
                    <a:pt x="36626" y="2412"/>
                  </a:lnTo>
                  <a:lnTo>
                    <a:pt x="36791" y="2819"/>
                  </a:lnTo>
                  <a:lnTo>
                    <a:pt x="37376" y="3378"/>
                  </a:lnTo>
                  <a:lnTo>
                    <a:pt x="37985" y="3695"/>
                  </a:lnTo>
                  <a:lnTo>
                    <a:pt x="39217" y="4191"/>
                  </a:lnTo>
                  <a:lnTo>
                    <a:pt x="39509" y="4356"/>
                  </a:lnTo>
                  <a:lnTo>
                    <a:pt x="39725" y="4546"/>
                  </a:lnTo>
                  <a:lnTo>
                    <a:pt x="39730" y="5245"/>
                  </a:lnTo>
                  <a:lnTo>
                    <a:pt x="39408" y="5422"/>
                  </a:lnTo>
                  <a:lnTo>
                    <a:pt x="41389" y="5422"/>
                  </a:lnTo>
                  <a:lnTo>
                    <a:pt x="38950" y="2273"/>
                  </a:lnTo>
                  <a:lnTo>
                    <a:pt x="38620" y="2108"/>
                  </a:lnTo>
                  <a:lnTo>
                    <a:pt x="38366" y="1943"/>
                  </a:lnTo>
                  <a:lnTo>
                    <a:pt x="38290" y="1295"/>
                  </a:lnTo>
                  <a:lnTo>
                    <a:pt x="38646" y="1092"/>
                  </a:lnTo>
                  <a:lnTo>
                    <a:pt x="40995" y="1092"/>
                  </a:lnTo>
                  <a:lnTo>
                    <a:pt x="40995" y="241"/>
                  </a:lnTo>
                  <a:lnTo>
                    <a:pt x="40830" y="228"/>
                  </a:lnTo>
                  <a:lnTo>
                    <a:pt x="40157" y="88"/>
                  </a:lnTo>
                  <a:lnTo>
                    <a:pt x="39611" y="0"/>
                  </a:lnTo>
                  <a:close/>
                </a:path>
                <a:path w="41910" h="6984">
                  <a:moveTo>
                    <a:pt x="40995" y="1092"/>
                  </a:moveTo>
                  <a:lnTo>
                    <a:pt x="39852" y="1092"/>
                  </a:lnTo>
                  <a:lnTo>
                    <a:pt x="40398" y="1219"/>
                  </a:lnTo>
                  <a:lnTo>
                    <a:pt x="40995" y="1447"/>
                  </a:lnTo>
                  <a:lnTo>
                    <a:pt x="40995" y="1092"/>
                  </a:lnTo>
                  <a:close/>
                </a:path>
                <a:path w="41910" h="6984">
                  <a:moveTo>
                    <a:pt x="32092" y="126"/>
                  </a:moveTo>
                  <a:lnTo>
                    <a:pt x="30048" y="126"/>
                  </a:lnTo>
                  <a:lnTo>
                    <a:pt x="30048" y="6438"/>
                  </a:lnTo>
                  <a:lnTo>
                    <a:pt x="31292" y="6438"/>
                  </a:lnTo>
                  <a:lnTo>
                    <a:pt x="31292" y="2146"/>
                  </a:lnTo>
                  <a:lnTo>
                    <a:pt x="33129" y="2146"/>
                  </a:lnTo>
                  <a:lnTo>
                    <a:pt x="32092" y="126"/>
                  </a:lnTo>
                  <a:close/>
                </a:path>
                <a:path w="41910" h="6984">
                  <a:moveTo>
                    <a:pt x="33129" y="2146"/>
                  </a:moveTo>
                  <a:lnTo>
                    <a:pt x="31292" y="2146"/>
                  </a:lnTo>
                  <a:lnTo>
                    <a:pt x="33515" y="6438"/>
                  </a:lnTo>
                  <a:lnTo>
                    <a:pt x="35509" y="6438"/>
                  </a:lnTo>
                  <a:lnTo>
                    <a:pt x="35509" y="4356"/>
                  </a:lnTo>
                  <a:lnTo>
                    <a:pt x="34264" y="4356"/>
                  </a:lnTo>
                  <a:lnTo>
                    <a:pt x="33129" y="2146"/>
                  </a:lnTo>
                  <a:close/>
                </a:path>
                <a:path w="41910" h="6984">
                  <a:moveTo>
                    <a:pt x="35509" y="126"/>
                  </a:moveTo>
                  <a:lnTo>
                    <a:pt x="34264" y="126"/>
                  </a:lnTo>
                  <a:lnTo>
                    <a:pt x="34264" y="4356"/>
                  </a:lnTo>
                  <a:lnTo>
                    <a:pt x="35509" y="4356"/>
                  </a:lnTo>
                  <a:lnTo>
                    <a:pt x="35509" y="126"/>
                  </a:lnTo>
                  <a:close/>
                </a:path>
                <a:path w="41910" h="6984">
                  <a:moveTo>
                    <a:pt x="28816" y="126"/>
                  </a:moveTo>
                  <a:lnTo>
                    <a:pt x="24282" y="126"/>
                  </a:lnTo>
                  <a:lnTo>
                    <a:pt x="24282" y="6438"/>
                  </a:lnTo>
                  <a:lnTo>
                    <a:pt x="28892" y="6438"/>
                  </a:lnTo>
                  <a:lnTo>
                    <a:pt x="28892" y="5245"/>
                  </a:lnTo>
                  <a:lnTo>
                    <a:pt x="25984" y="5245"/>
                  </a:lnTo>
                  <a:lnTo>
                    <a:pt x="25984" y="3733"/>
                  </a:lnTo>
                  <a:lnTo>
                    <a:pt x="28447" y="3733"/>
                  </a:lnTo>
                  <a:lnTo>
                    <a:pt x="28447" y="2679"/>
                  </a:lnTo>
                  <a:lnTo>
                    <a:pt x="25984" y="2679"/>
                  </a:lnTo>
                  <a:lnTo>
                    <a:pt x="25984" y="1282"/>
                  </a:lnTo>
                  <a:lnTo>
                    <a:pt x="28816" y="1282"/>
                  </a:lnTo>
                  <a:lnTo>
                    <a:pt x="28816" y="126"/>
                  </a:lnTo>
                  <a:close/>
                </a:path>
                <a:path w="41910" h="6984">
                  <a:moveTo>
                    <a:pt x="18010" y="1968"/>
                  </a:moveTo>
                  <a:lnTo>
                    <a:pt x="16230" y="1968"/>
                  </a:lnTo>
                  <a:lnTo>
                    <a:pt x="18046" y="6515"/>
                  </a:lnTo>
                  <a:lnTo>
                    <a:pt x="19138" y="6515"/>
                  </a:lnTo>
                  <a:lnTo>
                    <a:pt x="20102" y="4152"/>
                  </a:lnTo>
                  <a:lnTo>
                    <a:pt x="18872" y="4152"/>
                  </a:lnTo>
                  <a:lnTo>
                    <a:pt x="18010" y="1968"/>
                  </a:lnTo>
                  <a:close/>
                </a:path>
                <a:path w="41910" h="6984">
                  <a:moveTo>
                    <a:pt x="17284" y="126"/>
                  </a:moveTo>
                  <a:lnTo>
                    <a:pt x="14985" y="126"/>
                  </a:lnTo>
                  <a:lnTo>
                    <a:pt x="14985" y="6438"/>
                  </a:lnTo>
                  <a:lnTo>
                    <a:pt x="16230" y="6438"/>
                  </a:lnTo>
                  <a:lnTo>
                    <a:pt x="16230" y="1968"/>
                  </a:lnTo>
                  <a:lnTo>
                    <a:pt x="18010" y="1968"/>
                  </a:lnTo>
                  <a:lnTo>
                    <a:pt x="17284" y="126"/>
                  </a:lnTo>
                  <a:close/>
                </a:path>
                <a:path w="41910" h="6984">
                  <a:moveTo>
                    <a:pt x="22656" y="1968"/>
                  </a:moveTo>
                  <a:lnTo>
                    <a:pt x="20993" y="1968"/>
                  </a:lnTo>
                  <a:lnTo>
                    <a:pt x="20993" y="6438"/>
                  </a:lnTo>
                  <a:lnTo>
                    <a:pt x="22656" y="6438"/>
                  </a:lnTo>
                  <a:lnTo>
                    <a:pt x="22656" y="1968"/>
                  </a:lnTo>
                  <a:close/>
                </a:path>
                <a:path w="41910" h="6984">
                  <a:moveTo>
                    <a:pt x="22656" y="126"/>
                  </a:moveTo>
                  <a:lnTo>
                    <a:pt x="20485" y="126"/>
                  </a:lnTo>
                  <a:lnTo>
                    <a:pt x="18872" y="4152"/>
                  </a:lnTo>
                  <a:lnTo>
                    <a:pt x="20102" y="4152"/>
                  </a:lnTo>
                  <a:lnTo>
                    <a:pt x="20993" y="1968"/>
                  </a:lnTo>
                  <a:lnTo>
                    <a:pt x="22656" y="1968"/>
                  </a:lnTo>
                  <a:lnTo>
                    <a:pt x="22656" y="126"/>
                  </a:lnTo>
                  <a:close/>
                </a:path>
                <a:path w="41910" h="6984">
                  <a:moveTo>
                    <a:pt x="13766" y="126"/>
                  </a:moveTo>
                  <a:lnTo>
                    <a:pt x="9232" y="126"/>
                  </a:lnTo>
                  <a:lnTo>
                    <a:pt x="9232" y="6438"/>
                  </a:lnTo>
                  <a:lnTo>
                    <a:pt x="13830" y="6438"/>
                  </a:lnTo>
                  <a:lnTo>
                    <a:pt x="13830" y="5245"/>
                  </a:lnTo>
                  <a:lnTo>
                    <a:pt x="10934" y="5245"/>
                  </a:lnTo>
                  <a:lnTo>
                    <a:pt x="10934" y="3733"/>
                  </a:lnTo>
                  <a:lnTo>
                    <a:pt x="13398" y="3733"/>
                  </a:lnTo>
                  <a:lnTo>
                    <a:pt x="13398" y="2679"/>
                  </a:lnTo>
                  <a:lnTo>
                    <a:pt x="10934" y="2679"/>
                  </a:lnTo>
                  <a:lnTo>
                    <a:pt x="10934" y="1282"/>
                  </a:lnTo>
                  <a:lnTo>
                    <a:pt x="13766" y="1282"/>
                  </a:lnTo>
                  <a:lnTo>
                    <a:pt x="13766" y="126"/>
                  </a:lnTo>
                  <a:close/>
                </a:path>
                <a:path w="41910" h="6984">
                  <a:moveTo>
                    <a:pt x="7607" y="126"/>
                  </a:moveTo>
                  <a:lnTo>
                    <a:pt x="5841" y="126"/>
                  </a:lnTo>
                  <a:lnTo>
                    <a:pt x="5841" y="6438"/>
                  </a:lnTo>
                  <a:lnTo>
                    <a:pt x="7607" y="6438"/>
                  </a:lnTo>
                  <a:lnTo>
                    <a:pt x="7607" y="126"/>
                  </a:lnTo>
                  <a:close/>
                </a:path>
                <a:path w="41910" h="6984">
                  <a:moveTo>
                    <a:pt x="114" y="5080"/>
                  </a:moveTo>
                  <a:lnTo>
                    <a:pt x="114" y="6337"/>
                  </a:lnTo>
                  <a:lnTo>
                    <a:pt x="787" y="6489"/>
                  </a:lnTo>
                  <a:lnTo>
                    <a:pt x="1435" y="6578"/>
                  </a:lnTo>
                  <a:lnTo>
                    <a:pt x="2844" y="6578"/>
                  </a:lnTo>
                  <a:lnTo>
                    <a:pt x="3479" y="6413"/>
                  </a:lnTo>
                  <a:lnTo>
                    <a:pt x="4559" y="5778"/>
                  </a:lnTo>
                  <a:lnTo>
                    <a:pt x="4754" y="5422"/>
                  </a:lnTo>
                  <a:lnTo>
                    <a:pt x="1460" y="5422"/>
                  </a:lnTo>
                  <a:lnTo>
                    <a:pt x="838" y="5321"/>
                  </a:lnTo>
                  <a:lnTo>
                    <a:pt x="114" y="5080"/>
                  </a:lnTo>
                  <a:close/>
                </a:path>
                <a:path w="41910" h="6984">
                  <a:moveTo>
                    <a:pt x="2971" y="0"/>
                  </a:moveTo>
                  <a:lnTo>
                    <a:pt x="1803" y="0"/>
                  </a:lnTo>
                  <a:lnTo>
                    <a:pt x="1181" y="190"/>
                  </a:lnTo>
                  <a:lnTo>
                    <a:pt x="241" y="825"/>
                  </a:lnTo>
                  <a:lnTo>
                    <a:pt x="104" y="1092"/>
                  </a:lnTo>
                  <a:lnTo>
                    <a:pt x="0" y="2412"/>
                  </a:lnTo>
                  <a:lnTo>
                    <a:pt x="165" y="2819"/>
                  </a:lnTo>
                  <a:lnTo>
                    <a:pt x="736" y="3378"/>
                  </a:lnTo>
                  <a:lnTo>
                    <a:pt x="1375" y="3695"/>
                  </a:lnTo>
                  <a:lnTo>
                    <a:pt x="2578" y="4191"/>
                  </a:lnTo>
                  <a:lnTo>
                    <a:pt x="2870" y="4356"/>
                  </a:lnTo>
                  <a:lnTo>
                    <a:pt x="3086" y="4546"/>
                  </a:lnTo>
                  <a:lnTo>
                    <a:pt x="3101" y="5245"/>
                  </a:lnTo>
                  <a:lnTo>
                    <a:pt x="2768" y="5422"/>
                  </a:lnTo>
                  <a:lnTo>
                    <a:pt x="4754" y="5422"/>
                  </a:lnTo>
                  <a:lnTo>
                    <a:pt x="2324" y="2273"/>
                  </a:lnTo>
                  <a:lnTo>
                    <a:pt x="1993" y="2108"/>
                  </a:lnTo>
                  <a:lnTo>
                    <a:pt x="1739" y="1943"/>
                  </a:lnTo>
                  <a:lnTo>
                    <a:pt x="1663" y="1295"/>
                  </a:lnTo>
                  <a:lnTo>
                    <a:pt x="2019" y="1092"/>
                  </a:lnTo>
                  <a:lnTo>
                    <a:pt x="4356" y="1092"/>
                  </a:lnTo>
                  <a:lnTo>
                    <a:pt x="4356" y="241"/>
                  </a:lnTo>
                  <a:lnTo>
                    <a:pt x="3568" y="88"/>
                  </a:lnTo>
                  <a:lnTo>
                    <a:pt x="2971" y="0"/>
                  </a:lnTo>
                  <a:close/>
                </a:path>
                <a:path w="41910" h="6984">
                  <a:moveTo>
                    <a:pt x="4356" y="1092"/>
                  </a:moveTo>
                  <a:lnTo>
                    <a:pt x="3225" y="1092"/>
                  </a:lnTo>
                  <a:lnTo>
                    <a:pt x="3771" y="1219"/>
                  </a:lnTo>
                  <a:lnTo>
                    <a:pt x="4356" y="1447"/>
                  </a:lnTo>
                  <a:lnTo>
                    <a:pt x="4356" y="10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3192081" y="7190536"/>
              <a:ext cx="185420" cy="20320"/>
            </a:xfrm>
            <a:custGeom>
              <a:avLst/>
              <a:gdLst/>
              <a:ahLst/>
              <a:cxnLst/>
              <a:rect l="l" t="t" r="r" b="b"/>
              <a:pathLst>
                <a:path w="185420" h="20320">
                  <a:moveTo>
                    <a:pt x="44196" y="0"/>
                  </a:moveTo>
                  <a:lnTo>
                    <a:pt x="0" y="0"/>
                  </a:lnTo>
                  <a:lnTo>
                    <a:pt x="0" y="20320"/>
                  </a:lnTo>
                  <a:lnTo>
                    <a:pt x="44196" y="20320"/>
                  </a:lnTo>
                  <a:lnTo>
                    <a:pt x="44196" y="0"/>
                  </a:lnTo>
                  <a:close/>
                </a:path>
                <a:path w="185420" h="20320">
                  <a:moveTo>
                    <a:pt x="91173" y="0"/>
                  </a:moveTo>
                  <a:lnTo>
                    <a:pt x="46990" y="0"/>
                  </a:lnTo>
                  <a:lnTo>
                    <a:pt x="46990" y="20320"/>
                  </a:lnTo>
                  <a:lnTo>
                    <a:pt x="91173" y="20320"/>
                  </a:lnTo>
                  <a:lnTo>
                    <a:pt x="91173" y="0"/>
                  </a:lnTo>
                  <a:close/>
                </a:path>
                <a:path w="185420" h="20320">
                  <a:moveTo>
                    <a:pt x="138163" y="0"/>
                  </a:moveTo>
                  <a:lnTo>
                    <a:pt x="93980" y="0"/>
                  </a:lnTo>
                  <a:lnTo>
                    <a:pt x="93980" y="20320"/>
                  </a:lnTo>
                  <a:lnTo>
                    <a:pt x="138163" y="20320"/>
                  </a:lnTo>
                  <a:lnTo>
                    <a:pt x="138163" y="0"/>
                  </a:lnTo>
                  <a:close/>
                </a:path>
                <a:path w="185420" h="20320">
                  <a:moveTo>
                    <a:pt x="185153" y="0"/>
                  </a:moveTo>
                  <a:lnTo>
                    <a:pt x="140970" y="0"/>
                  </a:lnTo>
                  <a:lnTo>
                    <a:pt x="140970" y="20320"/>
                  </a:lnTo>
                  <a:lnTo>
                    <a:pt x="185153" y="20320"/>
                  </a:lnTo>
                  <a:lnTo>
                    <a:pt x="1851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8" name="object 618"/>
          <p:cNvGrpSpPr/>
          <p:nvPr/>
        </p:nvGrpSpPr>
        <p:grpSpPr>
          <a:xfrm>
            <a:off x="9593364" y="7040525"/>
            <a:ext cx="238760" cy="241935"/>
            <a:chOff x="4538764" y="7040524"/>
            <a:chExt cx="238760" cy="241935"/>
          </a:xfrm>
        </p:grpSpPr>
        <p:sp>
          <p:nvSpPr>
            <p:cNvPr id="619" name="object 619"/>
            <p:cNvSpPr/>
            <p:nvPr/>
          </p:nvSpPr>
          <p:spPr>
            <a:xfrm>
              <a:off x="4549000" y="7198436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39" h="13334">
                  <a:moveTo>
                    <a:pt x="0" y="13157"/>
                  </a:moveTo>
                  <a:lnTo>
                    <a:pt x="218224" y="13157"/>
                  </a:lnTo>
                  <a:lnTo>
                    <a:pt x="218224" y="0"/>
                  </a:lnTo>
                  <a:lnTo>
                    <a:pt x="0" y="0"/>
                  </a:lnTo>
                  <a:lnTo>
                    <a:pt x="0" y="13157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0" name="object 620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538764" y="7040524"/>
              <a:ext cx="238709" cy="241325"/>
            </a:xfrm>
            <a:prstGeom prst="rect">
              <a:avLst/>
            </a:prstGeom>
          </p:spPr>
        </p:pic>
      </p:grpSp>
      <p:grpSp>
        <p:nvGrpSpPr>
          <p:cNvPr id="621" name="object 621"/>
          <p:cNvGrpSpPr/>
          <p:nvPr/>
        </p:nvGrpSpPr>
        <p:grpSpPr>
          <a:xfrm>
            <a:off x="10528084" y="7040525"/>
            <a:ext cx="238760" cy="241935"/>
            <a:chOff x="5473484" y="7040524"/>
            <a:chExt cx="238760" cy="241935"/>
          </a:xfrm>
        </p:grpSpPr>
        <p:sp>
          <p:nvSpPr>
            <p:cNvPr id="622" name="object 622"/>
            <p:cNvSpPr/>
            <p:nvPr/>
          </p:nvSpPr>
          <p:spPr>
            <a:xfrm>
              <a:off x="5483720" y="7198436"/>
              <a:ext cx="218440" cy="13335"/>
            </a:xfrm>
            <a:custGeom>
              <a:avLst/>
              <a:gdLst/>
              <a:ahLst/>
              <a:cxnLst/>
              <a:rect l="l" t="t" r="r" b="b"/>
              <a:pathLst>
                <a:path w="218439" h="13334">
                  <a:moveTo>
                    <a:pt x="0" y="13157"/>
                  </a:moveTo>
                  <a:lnTo>
                    <a:pt x="218224" y="13157"/>
                  </a:lnTo>
                  <a:lnTo>
                    <a:pt x="218224" y="0"/>
                  </a:lnTo>
                  <a:lnTo>
                    <a:pt x="0" y="0"/>
                  </a:lnTo>
                  <a:lnTo>
                    <a:pt x="0" y="13157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3" name="object 623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5473484" y="7040524"/>
              <a:ext cx="238696" cy="241325"/>
            </a:xfrm>
            <a:prstGeom prst="rect">
              <a:avLst/>
            </a:prstGeom>
          </p:spPr>
        </p:pic>
      </p:grpSp>
      <p:sp>
        <p:nvSpPr>
          <p:cNvPr id="624" name="object 624"/>
          <p:cNvSpPr/>
          <p:nvPr/>
        </p:nvSpPr>
        <p:spPr>
          <a:xfrm>
            <a:off x="8475776" y="7161174"/>
            <a:ext cx="121920" cy="0"/>
          </a:xfrm>
          <a:custGeom>
            <a:avLst/>
            <a:gdLst/>
            <a:ahLst/>
            <a:cxnLst/>
            <a:rect l="l" t="t" r="r" b="b"/>
            <a:pathLst>
              <a:path w="121920">
                <a:moveTo>
                  <a:pt x="0" y="0"/>
                </a:moveTo>
                <a:lnTo>
                  <a:pt x="121919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5761900" y="568600"/>
            <a:ext cx="4273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5" dirty="0">
                <a:latin typeface="Arial"/>
                <a:cs typeface="Arial"/>
              </a:rPr>
              <a:t>Autobuses</a:t>
            </a:r>
            <a:endParaRPr sz="600">
              <a:latin typeface="Arial"/>
              <a:cs typeface="Arial"/>
            </a:endParaRPr>
          </a:p>
        </p:txBody>
      </p:sp>
      <p:sp>
        <p:nvSpPr>
          <p:cNvPr id="657" name="object 657"/>
          <p:cNvSpPr txBox="1"/>
          <p:nvPr/>
        </p:nvSpPr>
        <p:spPr>
          <a:xfrm>
            <a:off x="9060332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7957680" y="551985"/>
            <a:ext cx="3816985" cy="502284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spcBef>
                <a:spcPts val="130"/>
              </a:spcBef>
            </a:pPr>
            <a:r>
              <a:rPr sz="700" spc="-10" dirty="0">
                <a:latin typeface="Lucida Sans Unicode"/>
                <a:cs typeface="Lucida Sans Unicode"/>
              </a:rPr>
              <a:t>como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i="1" spc="10" dirty="0">
                <a:latin typeface="Trebuchet MS"/>
                <a:cs typeface="Trebuchet MS"/>
              </a:rPr>
              <a:t>Comité</a:t>
            </a:r>
            <a:r>
              <a:rPr sz="700" i="1" spc="-25" dirty="0">
                <a:latin typeface="Trebuchet MS"/>
                <a:cs typeface="Trebuchet MS"/>
              </a:rPr>
              <a:t> </a:t>
            </a:r>
            <a:r>
              <a:rPr sz="700" i="1" dirty="0">
                <a:latin typeface="Trebuchet MS"/>
                <a:cs typeface="Trebuchet MS"/>
              </a:rPr>
              <a:t>ejecutivo</a:t>
            </a:r>
            <a:r>
              <a:rPr sz="700" i="1" spc="-25" dirty="0">
                <a:latin typeface="Trebuchet MS"/>
                <a:cs typeface="Trebuchet MS"/>
              </a:rPr>
              <a:t> </a:t>
            </a:r>
            <a:r>
              <a:rPr sz="700" i="1" spc="10" dirty="0">
                <a:latin typeface="Trebuchet MS"/>
                <a:cs typeface="Trebuchet MS"/>
              </a:rPr>
              <a:t>nacional</a:t>
            </a:r>
            <a:r>
              <a:rPr sz="700" spc="10" dirty="0">
                <a:latin typeface="Lucida Sans Unicode"/>
                <a:cs typeface="Lucida Sans Unicode"/>
              </a:rPr>
              <a:t>Según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la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definición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50" dirty="0">
                <a:latin typeface="Lucida Sans Unicode"/>
                <a:cs typeface="Lucida Sans Unicode"/>
              </a:rPr>
              <a:t>®,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20" dirty="0">
                <a:latin typeface="Lucida Sans Unicode"/>
                <a:cs typeface="Lucida Sans Unicode"/>
              </a:rPr>
              <a:t>los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tableros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endParaRPr sz="700">
              <a:latin typeface="Lucida Sans Unicode"/>
              <a:cs typeface="Lucida Sans Unicode"/>
            </a:endParaRPr>
          </a:p>
          <a:p>
            <a:pPr marL="12700" marR="5080">
              <a:lnSpc>
                <a:spcPct val="171400"/>
              </a:lnSpc>
            </a:pPr>
            <a:r>
              <a:rPr sz="700" spc="-10" dirty="0">
                <a:latin typeface="Lucida Sans Unicode"/>
                <a:cs typeface="Lucida Sans Unicode"/>
              </a:rPr>
              <a:t>incluyen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barras,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que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son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barras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metal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montadas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dentro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del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tablero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para </a:t>
            </a:r>
            <a:r>
              <a:rPr sz="700" spc="-204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conducir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energía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5" dirty="0">
                <a:latin typeface="Lucida Sans Unicode"/>
                <a:cs typeface="Lucida Sans Unicode"/>
              </a:rPr>
              <a:t>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20" dirty="0">
                <a:latin typeface="Lucida Sans Unicode"/>
                <a:cs typeface="Lucida Sans Unicode"/>
              </a:rPr>
              <a:t>los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dispositivos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del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tablero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distribución.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10130712" y="1202801"/>
            <a:ext cx="3733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latin typeface="Lucida Sans Unicode"/>
                <a:cs typeface="Lucida Sans Unicode"/>
              </a:rPr>
              <a:t>Autobuses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628" name="object 628"/>
          <p:cNvSpPr txBox="1"/>
          <p:nvPr/>
        </p:nvSpPr>
        <p:spPr>
          <a:xfrm>
            <a:off x="8752408" y="2116443"/>
            <a:ext cx="255904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tabLst>
                <a:tab pos="185420" algn="l"/>
              </a:tabLst>
            </a:pPr>
            <a:r>
              <a:rPr sz="100" u="sng" dirty="0">
                <a:solidFill>
                  <a:srgbClr val="FFFFFF"/>
                </a:solidFill>
                <a:uFill>
                  <a:solidFill>
                    <a:srgbClr val="66676A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00" dirty="0">
                <a:solidFill>
                  <a:srgbClr val="FFFFFF"/>
                </a:solidFill>
                <a:latin typeface="Times New Roman"/>
                <a:cs typeface="Times New Roman"/>
              </a:rPr>
              <a:t>               </a:t>
            </a:r>
            <a:r>
              <a:rPr sz="1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5761900" y="3811526"/>
            <a:ext cx="1152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45" dirty="0">
                <a:latin typeface="Arial"/>
                <a:cs typeface="Arial"/>
              </a:rPr>
              <a:t>Instrumentación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7957679" y="3778860"/>
            <a:ext cx="4051300" cy="94615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45"/>
              </a:spcBef>
            </a:pPr>
            <a:r>
              <a:rPr sz="900" spc="-10" dirty="0">
                <a:latin typeface="Lucida Sans Unicode"/>
                <a:cs typeface="Lucida Sans Unicode"/>
              </a:rPr>
              <a:t>El </a:t>
            </a:r>
            <a:r>
              <a:rPr sz="900" i="1" spc="15" dirty="0">
                <a:latin typeface="Trebuchet MS"/>
                <a:cs typeface="Trebuchet MS"/>
              </a:rPr>
              <a:t>Comité </a:t>
            </a:r>
            <a:r>
              <a:rPr sz="900" i="1" dirty="0">
                <a:latin typeface="Trebuchet MS"/>
                <a:cs typeface="Trebuchet MS"/>
              </a:rPr>
              <a:t>ejecutivo </a:t>
            </a:r>
            <a:r>
              <a:rPr sz="900" i="1" spc="35" dirty="0">
                <a:latin typeface="Trebuchet MS"/>
                <a:cs typeface="Trebuchet MS"/>
              </a:rPr>
              <a:t>nacional</a:t>
            </a:r>
            <a:r>
              <a:rPr sz="900" spc="35" dirty="0">
                <a:latin typeface="Lucida Sans Unicode"/>
                <a:cs typeface="Lucida Sans Unicode"/>
              </a:rPr>
              <a:t>® </a:t>
            </a:r>
            <a:r>
              <a:rPr sz="900" spc="-5" dirty="0">
                <a:latin typeface="Lucida Sans Unicode"/>
                <a:cs typeface="Lucida Sans Unicode"/>
              </a:rPr>
              <a:t>La </a:t>
            </a:r>
            <a:r>
              <a:rPr sz="900" spc="-20" dirty="0">
                <a:latin typeface="Lucida Sans Unicode"/>
                <a:cs typeface="Lucida Sans Unicode"/>
              </a:rPr>
              <a:t>definición </a:t>
            </a:r>
            <a:r>
              <a:rPr sz="900" spc="-5" dirty="0">
                <a:latin typeface="Lucida Sans Unicode"/>
                <a:cs typeface="Lucida Sans Unicode"/>
              </a:rPr>
              <a:t>de un </a:t>
            </a:r>
            <a:r>
              <a:rPr sz="900" spc="-10" dirty="0">
                <a:latin typeface="Lucida Sans Unicode"/>
                <a:cs typeface="Lucida Sans Unicode"/>
              </a:rPr>
              <a:t>cuadro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también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indica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puede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tener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instrumentación.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Esta </a:t>
            </a:r>
            <a:r>
              <a:rPr sz="900" spc="-10" dirty="0">
                <a:latin typeface="Lucida Sans Unicode"/>
                <a:cs typeface="Lucida Sans Unicode"/>
              </a:rPr>
              <a:t>instrumentación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menudo </a:t>
            </a:r>
            <a:r>
              <a:rPr sz="900" spc="-15" dirty="0">
                <a:latin typeface="Lucida Sans Unicode"/>
                <a:cs typeface="Lucida Sans Unicode"/>
              </a:rPr>
              <a:t>incluye </a:t>
            </a:r>
            <a:r>
              <a:rPr sz="900" spc="-5" dirty="0">
                <a:latin typeface="Lucida Sans Unicode"/>
                <a:cs typeface="Lucida Sans Unicode"/>
              </a:rPr>
              <a:t>uno </a:t>
            </a:r>
            <a:r>
              <a:rPr sz="900" spc="-10" dirty="0">
                <a:latin typeface="Lucida Sans Unicode"/>
                <a:cs typeface="Lucida Sans Unicode"/>
              </a:rPr>
              <a:t>o más medidores </a:t>
            </a:r>
            <a:r>
              <a:rPr sz="900" spc="-15" dirty="0">
                <a:latin typeface="Lucida Sans Unicode"/>
                <a:cs typeface="Lucida Sans Unicode"/>
              </a:rPr>
              <a:t>diseñados </a:t>
            </a:r>
            <a:r>
              <a:rPr sz="900" spc="-1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-5" dirty="0">
                <a:latin typeface="Lucida Sans Unicode"/>
                <a:cs typeface="Lucida Sans Unicode"/>
              </a:rPr>
              <a:t>aceptar </a:t>
            </a:r>
            <a:r>
              <a:rPr sz="900" spc="-10" dirty="0">
                <a:latin typeface="Lucida Sans Unicode"/>
                <a:cs typeface="Lucida Sans Unicode"/>
              </a:rPr>
              <a:t>señales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sensores </a:t>
            </a:r>
            <a:r>
              <a:rPr sz="900" spc="-15" dirty="0">
                <a:latin typeface="Lucida Sans Unicode"/>
                <a:cs typeface="Lucida Sans Unicode"/>
              </a:rPr>
              <a:t>y otros equipos y </a:t>
            </a:r>
            <a:r>
              <a:rPr sz="900" spc="-5" dirty="0">
                <a:latin typeface="Lucida Sans Unicode"/>
                <a:cs typeface="Lucida Sans Unicode"/>
              </a:rPr>
              <a:t>mostrar </a:t>
            </a:r>
            <a:r>
              <a:rPr sz="900" spc="-10" dirty="0">
                <a:latin typeface="Lucida Sans Unicode"/>
                <a:cs typeface="Lucida Sans Unicode"/>
              </a:rPr>
              <a:t>valores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representativos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control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gestión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energía.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8706933" y="4932471"/>
            <a:ext cx="91948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latin typeface="Lucida Sans Unicode"/>
                <a:cs typeface="Lucida Sans Unicode"/>
              </a:rPr>
              <a:t>Suministro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10" dirty="0">
                <a:latin typeface="Lucida Sans Unicode"/>
                <a:cs typeface="Lucida Sans Unicode"/>
              </a:rPr>
              <a:t>servicios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10" dirty="0">
                <a:latin typeface="Lucida Sans Unicode"/>
                <a:cs typeface="Lucida Sans Unicode"/>
              </a:rPr>
              <a:t>públicos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25" dirty="0">
                <a:latin typeface="Lucida Sans Unicode"/>
                <a:cs typeface="Lucida Sans Unicode"/>
              </a:rPr>
              <a:t>13,8</a:t>
            </a:r>
            <a:r>
              <a:rPr sz="350" spc="-20" dirty="0">
                <a:latin typeface="Lucida Sans Unicode"/>
                <a:cs typeface="Lucida Sans Unicode"/>
              </a:rPr>
              <a:t> kV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8381395" y="5124242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latin typeface="Lucida Sans Unicode"/>
                <a:cs typeface="Lucida Sans Unicode"/>
              </a:rPr>
              <a:t>Transformador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9871536" y="5064555"/>
            <a:ext cx="5911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60" dirty="0">
                <a:latin typeface="Lucida Sans Unicode"/>
                <a:cs typeface="Lucida Sans Unicode"/>
              </a:rPr>
              <a:t>480/277</a:t>
            </a:r>
            <a:r>
              <a:rPr sz="750" spc="-45" dirty="0">
                <a:latin typeface="Lucida Sans Unicode"/>
                <a:cs typeface="Lucida Sans Unicode"/>
              </a:rPr>
              <a:t> VCA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9822653" y="5186476"/>
            <a:ext cx="6769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0" dirty="0">
                <a:latin typeface="Lucida Sans Unicode"/>
                <a:cs typeface="Lucida Sans Unicode"/>
              </a:rPr>
              <a:t>3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fases,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0" dirty="0">
                <a:latin typeface="Lucida Sans Unicode"/>
                <a:cs typeface="Lucida Sans Unicode"/>
              </a:rPr>
              <a:t>4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hilos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7872559" y="5345948"/>
            <a:ext cx="652780" cy="24320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500" spc="-10" dirty="0">
                <a:latin typeface="Lucida Sans Unicode"/>
                <a:cs typeface="Lucida Sans Unicode"/>
              </a:rPr>
              <a:t>Calidad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la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energía</a:t>
            </a:r>
            <a:endParaRPr sz="500">
              <a:latin typeface="Lucida Sans Unicode"/>
              <a:cs typeface="Lucida Sans Unicode"/>
            </a:endParaRPr>
          </a:p>
          <a:p>
            <a:pPr algn="ctr">
              <a:spcBef>
                <a:spcPts val="160"/>
              </a:spcBef>
            </a:pPr>
            <a:r>
              <a:rPr sz="700" dirty="0">
                <a:latin typeface="Lucida Sans Unicode"/>
                <a:cs typeface="Lucida Sans Unicode"/>
              </a:rPr>
              <a:t>Metro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636" name="object 636"/>
          <p:cNvSpPr txBox="1"/>
          <p:nvPr/>
        </p:nvSpPr>
        <p:spPr>
          <a:xfrm>
            <a:off x="9890409" y="5589063"/>
            <a:ext cx="564515" cy="2451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" algn="ctr">
              <a:spcBef>
                <a:spcPts val="100"/>
              </a:spcBef>
            </a:pPr>
            <a:r>
              <a:rPr sz="700" spc="-10" dirty="0">
                <a:latin typeface="Lucida Sans Unicode"/>
                <a:cs typeface="Lucida Sans Unicode"/>
              </a:rPr>
              <a:t>Servicio</a:t>
            </a:r>
            <a:endParaRPr sz="700">
              <a:latin typeface="Lucida Sans Unicode"/>
              <a:cs typeface="Lucida Sans Unicode"/>
            </a:endParaRPr>
          </a:p>
          <a:p>
            <a:pPr algn="ctr">
              <a:spcBef>
                <a:spcPts val="470"/>
              </a:spcBef>
            </a:pPr>
            <a:r>
              <a:rPr sz="350" spc="-10" dirty="0">
                <a:latin typeface="Lucida Sans Unicode"/>
                <a:cs typeface="Lucida Sans Unicode"/>
              </a:rPr>
              <a:t>Tablero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conmutadores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637" name="object 637"/>
          <p:cNvSpPr txBox="1"/>
          <p:nvPr/>
        </p:nvSpPr>
        <p:spPr>
          <a:xfrm>
            <a:off x="7991045" y="6228145"/>
            <a:ext cx="674370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64135">
              <a:spcBef>
                <a:spcPts val="215"/>
              </a:spcBef>
            </a:pPr>
            <a:r>
              <a:rPr sz="750" spc="-60" dirty="0">
                <a:latin typeface="Lucida Sans Unicode"/>
                <a:cs typeface="Lucida Sans Unicode"/>
              </a:rPr>
              <a:t>480/277</a:t>
            </a:r>
            <a:r>
              <a:rPr sz="750" spc="-45" dirty="0">
                <a:latin typeface="Lucida Sans Unicode"/>
                <a:cs typeface="Lucida Sans Unicode"/>
              </a:rPr>
              <a:t> VCA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110"/>
              </a:spcBef>
            </a:pPr>
            <a:r>
              <a:rPr sz="700" spc="-15" dirty="0">
                <a:latin typeface="Lucida Sans Unicode"/>
                <a:cs typeface="Lucida Sans Unicode"/>
              </a:rPr>
              <a:t>trifásica,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45" dirty="0">
                <a:latin typeface="Lucida Sans Unicode"/>
                <a:cs typeface="Lucida Sans Unicode"/>
              </a:rPr>
              <a:t>4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hilos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9889138" y="6202472"/>
            <a:ext cx="3924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0" dirty="0">
                <a:latin typeface="Lucida Sans Unicode"/>
                <a:cs typeface="Lucida Sans Unicode"/>
              </a:rPr>
              <a:t>480</a:t>
            </a:r>
            <a:r>
              <a:rPr sz="750" spc="-45" dirty="0">
                <a:latin typeface="Lucida Sans Unicode"/>
                <a:cs typeface="Lucida Sans Unicode"/>
              </a:rPr>
              <a:t> VCA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9738567" y="6330741"/>
            <a:ext cx="67437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latin typeface="Lucida Sans Unicode"/>
                <a:cs typeface="Lucida Sans Unicode"/>
              </a:rPr>
              <a:t>trifásica,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45" dirty="0">
                <a:latin typeface="Lucida Sans Unicode"/>
                <a:cs typeface="Lucida Sans Unicode"/>
              </a:rPr>
              <a:t>3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hilos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640" name="object 640"/>
          <p:cNvSpPr txBox="1"/>
          <p:nvPr/>
        </p:nvSpPr>
        <p:spPr>
          <a:xfrm>
            <a:off x="11496245" y="6593904"/>
            <a:ext cx="674370" cy="26353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64135">
              <a:spcBef>
                <a:spcPts val="215"/>
              </a:spcBef>
            </a:pPr>
            <a:r>
              <a:rPr sz="750" spc="-60" dirty="0">
                <a:latin typeface="Lucida Sans Unicode"/>
                <a:cs typeface="Lucida Sans Unicode"/>
              </a:rPr>
              <a:t>208/120</a:t>
            </a:r>
            <a:r>
              <a:rPr sz="750" spc="-45" dirty="0">
                <a:latin typeface="Lucida Sans Unicode"/>
                <a:cs typeface="Lucida Sans Unicode"/>
              </a:rPr>
              <a:t> VCA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110"/>
              </a:spcBef>
            </a:pPr>
            <a:r>
              <a:rPr sz="700" spc="-15" dirty="0">
                <a:latin typeface="Lucida Sans Unicode"/>
                <a:cs typeface="Lucida Sans Unicode"/>
              </a:rPr>
              <a:t>trifásica,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45" dirty="0">
                <a:latin typeface="Lucida Sans Unicode"/>
                <a:cs typeface="Lucida Sans Unicode"/>
              </a:rPr>
              <a:t>3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hilos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8483260" y="6723173"/>
            <a:ext cx="594360" cy="22570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00">
              <a:spcBef>
                <a:spcPts val="100"/>
              </a:spcBef>
            </a:pPr>
            <a:r>
              <a:rPr sz="650" spc="-15" dirty="0">
                <a:latin typeface="Lucida Sans Unicode"/>
                <a:cs typeface="Lucida Sans Unicode"/>
              </a:rPr>
              <a:t>Distribución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430"/>
              </a:spcBef>
            </a:pPr>
            <a:r>
              <a:rPr sz="400" spc="-10" dirty="0">
                <a:latin typeface="Lucida Sans Unicode"/>
                <a:cs typeface="Lucida Sans Unicode"/>
              </a:rPr>
              <a:t>Cuadros</a:t>
            </a:r>
            <a:r>
              <a:rPr sz="400" spc="-25" dirty="0">
                <a:latin typeface="Lucida Sans Unicode"/>
                <a:cs typeface="Lucida Sans Unicode"/>
              </a:rPr>
              <a:t> </a:t>
            </a:r>
            <a:r>
              <a:rPr sz="400" spc="-5" dirty="0">
                <a:latin typeface="Lucida Sans Unicode"/>
                <a:cs typeface="Lucida Sans Unicode"/>
              </a:rPr>
              <a:t>de</a:t>
            </a:r>
            <a:r>
              <a:rPr sz="400" spc="-25" dirty="0">
                <a:latin typeface="Lucida Sans Unicode"/>
                <a:cs typeface="Lucida Sans Unicode"/>
              </a:rPr>
              <a:t> </a:t>
            </a:r>
            <a:r>
              <a:rPr sz="400" spc="-10" dirty="0">
                <a:latin typeface="Lucida Sans Unicode"/>
                <a:cs typeface="Lucida Sans Unicode"/>
              </a:rPr>
              <a:t>distribución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10311795" y="6688884"/>
            <a:ext cx="5683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0" dirty="0">
                <a:latin typeface="Lucida Sans Unicode"/>
                <a:cs typeface="Lucida Sans Unicode"/>
              </a:rPr>
              <a:t>Transformador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8603568" y="7023173"/>
            <a:ext cx="299085" cy="241091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spcBef>
                <a:spcPts val="219"/>
              </a:spcBef>
            </a:pPr>
            <a:r>
              <a:rPr sz="600" spc="-5" dirty="0">
                <a:latin typeface="Lucida Sans Unicode"/>
                <a:cs typeface="Lucida Sans Unicode"/>
              </a:rPr>
              <a:t>Energía</a:t>
            </a:r>
            <a:endParaRPr sz="600">
              <a:latin typeface="Lucida Sans Unicode"/>
              <a:cs typeface="Lucida Sans Unicode"/>
            </a:endParaRPr>
          </a:p>
          <a:p>
            <a:pPr marL="26670">
              <a:spcBef>
                <a:spcPts val="140"/>
              </a:spcBef>
            </a:pPr>
            <a:r>
              <a:rPr sz="700" dirty="0">
                <a:latin typeface="Lucida Sans Unicode"/>
                <a:cs typeface="Lucida Sans Unicode"/>
              </a:rPr>
              <a:t>Metro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9854996" y="7038400"/>
            <a:ext cx="67183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sz="600" u="sng" spc="3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00" dirty="0">
                <a:latin typeface="Times New Roman"/>
                <a:cs typeface="Times New Roman"/>
              </a:rPr>
              <a:t> </a:t>
            </a:r>
            <a:r>
              <a:rPr sz="600" spc="40" dirty="0">
                <a:latin typeface="Times New Roman"/>
                <a:cs typeface="Times New Roman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Energía </a:t>
            </a:r>
            <a:r>
              <a:rPr sz="600" spc="40" dirty="0">
                <a:latin typeface="Lucida Sans Unicode"/>
                <a:cs typeface="Lucida Sans Unicode"/>
              </a:rPr>
              <a:t> </a:t>
            </a:r>
            <a:r>
              <a:rPr sz="6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00" u="sng" spc="3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10024876" y="7147605"/>
            <a:ext cx="32194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dirty="0">
                <a:latin typeface="Lucida Sans Unicode"/>
                <a:cs typeface="Lucida Sans Unicode"/>
              </a:rPr>
              <a:t>Metros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11526169" y="6997493"/>
            <a:ext cx="564515" cy="238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650" spc="-15" dirty="0">
                <a:latin typeface="Lucida Sans Unicode"/>
                <a:cs typeface="Lucida Sans Unicode"/>
              </a:rPr>
              <a:t>Distribución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480"/>
              </a:spcBef>
            </a:pPr>
            <a:r>
              <a:rPr sz="350" spc="-10" dirty="0">
                <a:latin typeface="Lucida Sans Unicode"/>
                <a:cs typeface="Lucida Sans Unicode"/>
              </a:rPr>
              <a:t>Tablero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conmutadores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8191546" y="7396054"/>
            <a:ext cx="306070" cy="238527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7780">
              <a:spcBef>
                <a:spcPts val="360"/>
              </a:spcBef>
            </a:pPr>
            <a:r>
              <a:rPr sz="450" spc="-5" dirty="0">
                <a:latin typeface="Lucida Sans Unicode"/>
                <a:cs typeface="Lucida Sans Unicode"/>
              </a:rPr>
              <a:t>Seguridad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spcBef>
                <a:spcPts val="320"/>
              </a:spcBef>
            </a:pPr>
            <a:r>
              <a:rPr sz="550" spc="-10" dirty="0">
                <a:latin typeface="Lucida Sans Unicode"/>
                <a:cs typeface="Lucida Sans Unicode"/>
              </a:rPr>
              <a:t>Cambiar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9637196" y="7727577"/>
            <a:ext cx="26987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latin typeface="Lucida Sans Unicode"/>
                <a:cs typeface="Lucida Sans Unicode"/>
              </a:rPr>
              <a:t>norte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8158241" y="7791328"/>
            <a:ext cx="287020" cy="25781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34925">
              <a:spcBef>
                <a:spcPts val="170"/>
              </a:spcBef>
            </a:pPr>
            <a:r>
              <a:rPr sz="650" dirty="0">
                <a:latin typeface="Lucida Sans Unicode"/>
                <a:cs typeface="Lucida Sans Unicode"/>
              </a:rPr>
              <a:t>Motor</a:t>
            </a:r>
            <a:endParaRPr sz="650">
              <a:latin typeface="Lucida Sans Unicode"/>
              <a:cs typeface="Lucida Sans Unicode"/>
            </a:endParaRPr>
          </a:p>
          <a:p>
            <a:pPr marL="12700">
              <a:spcBef>
                <a:spcPts val="80"/>
              </a:spcBef>
            </a:pPr>
            <a:r>
              <a:rPr sz="750" spc="-10" dirty="0">
                <a:latin typeface="Lucida Sans Unicode"/>
                <a:cs typeface="Lucida Sans Unicode"/>
              </a:rPr>
              <a:t>Inicio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7962475" y="8224516"/>
            <a:ext cx="19939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latin typeface="Lucida Sans Unicode"/>
                <a:cs typeface="Lucida Sans Unicode"/>
              </a:rPr>
              <a:t>METRO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51" name="object 651"/>
          <p:cNvSpPr txBox="1"/>
          <p:nvPr/>
        </p:nvSpPr>
        <p:spPr>
          <a:xfrm>
            <a:off x="8529756" y="8105479"/>
            <a:ext cx="2254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este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8321418" y="8388141"/>
            <a:ext cx="141351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latin typeface="Lucida Sans Unicode"/>
                <a:cs typeface="Lucida Sans Unicode"/>
              </a:rPr>
              <a:t>Electroducto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35" dirty="0">
                <a:latin typeface="Lucida Sans Unicode"/>
                <a:cs typeface="Lucida Sans Unicode"/>
              </a:rPr>
              <a:t>480</a:t>
            </a:r>
            <a:r>
              <a:rPr sz="500" spc="-30" dirty="0">
                <a:latin typeface="Lucida Sans Unicode"/>
                <a:cs typeface="Lucida Sans Unicode"/>
              </a:rPr>
              <a:t> VCA </a:t>
            </a:r>
            <a:r>
              <a:rPr sz="500" dirty="0">
                <a:latin typeface="Lucida Sans Unicode"/>
                <a:cs typeface="Lucida Sans Unicode"/>
              </a:rPr>
              <a:t>para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cargas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motor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9424228" y="8136366"/>
            <a:ext cx="23812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latin typeface="Lucida Sans Unicode"/>
                <a:cs typeface="Lucida Sans Unicode"/>
              </a:rPr>
              <a:t>oeste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654" name="object 654"/>
          <p:cNvSpPr txBox="1"/>
          <p:nvPr/>
        </p:nvSpPr>
        <p:spPr>
          <a:xfrm>
            <a:off x="7075473" y="8398302"/>
            <a:ext cx="53403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dirty="0">
                <a:latin typeface="Lucida Sans Unicode"/>
                <a:cs typeface="Lucida Sans Unicode"/>
              </a:rPr>
              <a:t>Panel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teclado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655" name="object 655"/>
          <p:cNvSpPr txBox="1"/>
          <p:nvPr/>
        </p:nvSpPr>
        <p:spPr>
          <a:xfrm>
            <a:off x="10819438" y="8407193"/>
            <a:ext cx="4114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Lucida Sans Unicode"/>
                <a:cs typeface="Lucida Sans Unicode"/>
              </a:rPr>
              <a:t>Tableros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56" name="object 656"/>
          <p:cNvSpPr txBox="1"/>
          <p:nvPr/>
        </p:nvSpPr>
        <p:spPr>
          <a:xfrm rot="21420000">
            <a:off x="9010265" y="5461701"/>
            <a:ext cx="3185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b="1" dirty="0">
                <a:latin typeface="Arial"/>
                <a:cs typeface="Arial"/>
              </a:rPr>
              <a:t>9510</a:t>
            </a:r>
            <a:endParaRPr sz="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68919" y="1419250"/>
            <a:ext cx="2416810" cy="2049780"/>
            <a:chOff x="2914319" y="1419250"/>
            <a:chExt cx="2416810" cy="2049780"/>
          </a:xfrm>
        </p:grpSpPr>
        <p:sp>
          <p:nvSpPr>
            <p:cNvPr id="3" name="object 3"/>
            <p:cNvSpPr/>
            <p:nvPr/>
          </p:nvSpPr>
          <p:spPr>
            <a:xfrm>
              <a:off x="2943517" y="2509545"/>
              <a:ext cx="2387600" cy="959485"/>
            </a:xfrm>
            <a:custGeom>
              <a:avLst/>
              <a:gdLst/>
              <a:ahLst/>
              <a:cxnLst/>
              <a:rect l="l" t="t" r="r" b="b"/>
              <a:pathLst>
                <a:path w="2387600" h="959485">
                  <a:moveTo>
                    <a:pt x="1957489" y="0"/>
                  </a:moveTo>
                  <a:lnTo>
                    <a:pt x="0" y="424599"/>
                  </a:lnTo>
                  <a:lnTo>
                    <a:pt x="525348" y="958951"/>
                  </a:lnTo>
                  <a:lnTo>
                    <a:pt x="2387485" y="424599"/>
                  </a:lnTo>
                  <a:lnTo>
                    <a:pt x="1957489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36316" y="1419250"/>
              <a:ext cx="2022475" cy="1508125"/>
            </a:xfrm>
            <a:custGeom>
              <a:avLst/>
              <a:gdLst/>
              <a:ahLst/>
              <a:cxnLst/>
              <a:rect l="l" t="t" r="r" b="b"/>
              <a:pathLst>
                <a:path w="2022475" h="1508125">
                  <a:moveTo>
                    <a:pt x="14389" y="0"/>
                  </a:moveTo>
                  <a:lnTo>
                    <a:pt x="0" y="1507705"/>
                  </a:lnTo>
                  <a:lnTo>
                    <a:pt x="750252" y="1356575"/>
                  </a:lnTo>
                  <a:lnTo>
                    <a:pt x="2022271" y="255498"/>
                  </a:lnTo>
                  <a:lnTo>
                    <a:pt x="2022271" y="53987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F0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91573" y="1467180"/>
              <a:ext cx="691515" cy="1346200"/>
            </a:xfrm>
            <a:custGeom>
              <a:avLst/>
              <a:gdLst/>
              <a:ahLst/>
              <a:cxnLst/>
              <a:rect l="l" t="t" r="r" b="b"/>
              <a:pathLst>
                <a:path w="691514" h="1346200">
                  <a:moveTo>
                    <a:pt x="212356" y="1016114"/>
                  </a:moveTo>
                  <a:lnTo>
                    <a:pt x="682117" y="955598"/>
                  </a:lnTo>
                </a:path>
                <a:path w="691514" h="1346200">
                  <a:moveTo>
                    <a:pt x="126555" y="934008"/>
                  </a:moveTo>
                  <a:lnTo>
                    <a:pt x="687069" y="869810"/>
                  </a:lnTo>
                </a:path>
                <a:path w="691514" h="1346200">
                  <a:moveTo>
                    <a:pt x="164211" y="835850"/>
                  </a:moveTo>
                  <a:lnTo>
                    <a:pt x="685825" y="784021"/>
                  </a:lnTo>
                </a:path>
                <a:path w="691514" h="1346200">
                  <a:moveTo>
                    <a:pt x="9880" y="754989"/>
                  </a:moveTo>
                  <a:lnTo>
                    <a:pt x="685825" y="698195"/>
                  </a:lnTo>
                </a:path>
                <a:path w="691514" h="1346200">
                  <a:moveTo>
                    <a:pt x="430885" y="1184021"/>
                  </a:moveTo>
                  <a:lnTo>
                    <a:pt x="429653" y="1260563"/>
                  </a:lnTo>
                </a:path>
                <a:path w="691514" h="1346200">
                  <a:moveTo>
                    <a:pt x="0" y="1345755"/>
                  </a:moveTo>
                  <a:lnTo>
                    <a:pt x="682752" y="1221041"/>
                  </a:lnTo>
                </a:path>
                <a:path w="691514" h="1346200">
                  <a:moveTo>
                    <a:pt x="122224" y="1229067"/>
                  </a:moveTo>
                  <a:lnTo>
                    <a:pt x="685203" y="1135253"/>
                  </a:lnTo>
                </a:path>
                <a:path w="691514" h="1346200">
                  <a:moveTo>
                    <a:pt x="111734" y="1135875"/>
                  </a:moveTo>
                  <a:lnTo>
                    <a:pt x="685825" y="1049451"/>
                  </a:lnTo>
                </a:path>
                <a:path w="691514" h="1346200">
                  <a:moveTo>
                    <a:pt x="130251" y="650671"/>
                  </a:moveTo>
                  <a:lnTo>
                    <a:pt x="688301" y="611771"/>
                  </a:lnTo>
                </a:path>
                <a:path w="691514" h="1346200">
                  <a:moveTo>
                    <a:pt x="119151" y="555599"/>
                  </a:moveTo>
                  <a:lnTo>
                    <a:pt x="688301" y="525335"/>
                  </a:lnTo>
                </a:path>
                <a:path w="691514" h="1346200">
                  <a:moveTo>
                    <a:pt x="217297" y="453136"/>
                  </a:moveTo>
                  <a:lnTo>
                    <a:pt x="686447" y="439547"/>
                  </a:lnTo>
                </a:path>
                <a:path w="691514" h="1346200">
                  <a:moveTo>
                    <a:pt x="131483" y="362369"/>
                  </a:moveTo>
                  <a:lnTo>
                    <a:pt x="691388" y="354355"/>
                  </a:lnTo>
                </a:path>
                <a:path w="691514" h="1346200">
                  <a:moveTo>
                    <a:pt x="168529" y="267944"/>
                  </a:moveTo>
                  <a:lnTo>
                    <a:pt x="690765" y="268566"/>
                  </a:lnTo>
                </a:path>
                <a:path w="691514" h="1346200">
                  <a:moveTo>
                    <a:pt x="307416" y="0"/>
                  </a:moveTo>
                  <a:lnTo>
                    <a:pt x="306806" y="77800"/>
                  </a:lnTo>
                </a:path>
                <a:path w="691514" h="1346200">
                  <a:moveTo>
                    <a:pt x="584581" y="195707"/>
                  </a:moveTo>
                  <a:lnTo>
                    <a:pt x="583361" y="271640"/>
                  </a:lnTo>
                </a:path>
                <a:path w="691514" h="1346200">
                  <a:moveTo>
                    <a:pt x="587070" y="11137"/>
                  </a:moveTo>
                  <a:lnTo>
                    <a:pt x="585825" y="87071"/>
                  </a:lnTo>
                </a:path>
                <a:path w="691514" h="1346200">
                  <a:moveTo>
                    <a:pt x="582739" y="367322"/>
                  </a:moveTo>
                  <a:lnTo>
                    <a:pt x="581507" y="443865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056394" y="1830171"/>
              <a:ext cx="39370" cy="635"/>
            </a:xfrm>
            <a:custGeom>
              <a:avLst/>
              <a:gdLst/>
              <a:ahLst/>
              <a:cxnLst/>
              <a:rect l="l" t="t" r="r" b="b"/>
              <a:pathLst>
                <a:path w="39369" h="635">
                  <a:moveTo>
                    <a:pt x="-1943" y="311"/>
                  </a:moveTo>
                  <a:lnTo>
                    <a:pt x="40830" y="311"/>
                  </a:lnTo>
                </a:path>
              </a:pathLst>
            </a:custGeom>
            <a:ln w="45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31706" y="1637576"/>
              <a:ext cx="750570" cy="97790"/>
            </a:xfrm>
            <a:custGeom>
              <a:avLst/>
              <a:gdLst/>
              <a:ahLst/>
              <a:cxnLst/>
              <a:rect l="l" t="t" r="r" b="b"/>
              <a:pathLst>
                <a:path w="750570" h="97789">
                  <a:moveTo>
                    <a:pt x="119126" y="97548"/>
                  </a:moveTo>
                  <a:lnTo>
                    <a:pt x="169125" y="97548"/>
                  </a:lnTo>
                </a:path>
                <a:path w="750570" h="97789">
                  <a:moveTo>
                    <a:pt x="0" y="0"/>
                  </a:moveTo>
                  <a:lnTo>
                    <a:pt x="43205" y="622"/>
                  </a:lnTo>
                </a:path>
                <a:path w="750570" h="97789">
                  <a:moveTo>
                    <a:pt x="74079" y="1244"/>
                  </a:moveTo>
                  <a:lnTo>
                    <a:pt x="750023" y="11734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40964" y="1540675"/>
              <a:ext cx="35560" cy="635"/>
            </a:xfrm>
            <a:custGeom>
              <a:avLst/>
              <a:gdLst/>
              <a:ahLst/>
              <a:cxnLst/>
              <a:rect l="l" t="t" r="r" b="b"/>
              <a:pathLst>
                <a:path w="35560" h="634">
                  <a:moveTo>
                    <a:pt x="-1943" y="298"/>
                  </a:moveTo>
                  <a:lnTo>
                    <a:pt x="37134" y="298"/>
                  </a:lnTo>
                </a:path>
              </a:pathLst>
            </a:custGeom>
            <a:ln w="44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002686" y="1460411"/>
              <a:ext cx="840740" cy="372110"/>
            </a:xfrm>
            <a:custGeom>
              <a:avLst/>
              <a:gdLst/>
              <a:ahLst/>
              <a:cxnLst/>
              <a:rect l="l" t="t" r="r" b="b"/>
              <a:pathLst>
                <a:path w="840739" h="372110">
                  <a:moveTo>
                    <a:pt x="25311" y="82727"/>
                  </a:moveTo>
                  <a:lnTo>
                    <a:pt x="84582" y="84569"/>
                  </a:lnTo>
                </a:path>
                <a:path w="840739" h="372110">
                  <a:moveTo>
                    <a:pt x="123456" y="85801"/>
                  </a:moveTo>
                  <a:lnTo>
                    <a:pt x="840409" y="113576"/>
                  </a:lnTo>
                </a:path>
                <a:path w="840739" h="372110">
                  <a:moveTo>
                    <a:pt x="142608" y="299402"/>
                  </a:moveTo>
                  <a:lnTo>
                    <a:pt x="141986" y="371627"/>
                  </a:lnTo>
                </a:path>
                <a:path w="840739" h="372110">
                  <a:moveTo>
                    <a:pt x="145072" y="109258"/>
                  </a:moveTo>
                  <a:lnTo>
                    <a:pt x="143827" y="182105"/>
                  </a:lnTo>
                </a:path>
                <a:path w="840739" h="372110">
                  <a:moveTo>
                    <a:pt x="622" y="0"/>
                  </a:moveTo>
                  <a:lnTo>
                    <a:pt x="0" y="77787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007626" y="1924621"/>
              <a:ext cx="47625" cy="1905"/>
            </a:xfrm>
            <a:custGeom>
              <a:avLst/>
              <a:gdLst/>
              <a:ahLst/>
              <a:cxnLst/>
              <a:rect l="l" t="t" r="r" b="b"/>
              <a:pathLst>
                <a:path w="47625" h="1905">
                  <a:moveTo>
                    <a:pt x="-1943" y="927"/>
                  </a:moveTo>
                  <a:lnTo>
                    <a:pt x="49466" y="927"/>
                  </a:lnTo>
                </a:path>
              </a:pathLst>
            </a:custGeom>
            <a:ln w="5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45904" y="1921535"/>
              <a:ext cx="526415" cy="515620"/>
            </a:xfrm>
            <a:custGeom>
              <a:avLst/>
              <a:gdLst/>
              <a:ahLst/>
              <a:cxnLst/>
              <a:rect l="l" t="t" r="r" b="b"/>
              <a:pathLst>
                <a:path w="526414" h="515619">
                  <a:moveTo>
                    <a:pt x="52463" y="1841"/>
                  </a:moveTo>
                  <a:lnTo>
                    <a:pt x="115443" y="0"/>
                  </a:lnTo>
                </a:path>
                <a:path w="526414" h="515619">
                  <a:moveTo>
                    <a:pt x="525945" y="266674"/>
                  </a:moveTo>
                  <a:lnTo>
                    <a:pt x="524700" y="343230"/>
                  </a:lnTo>
                </a:path>
                <a:path w="526414" h="515619">
                  <a:moveTo>
                    <a:pt x="523468" y="438924"/>
                  </a:moveTo>
                  <a:lnTo>
                    <a:pt x="522858" y="515467"/>
                  </a:lnTo>
                </a:path>
                <a:path w="526414" h="515619">
                  <a:moveTo>
                    <a:pt x="5537" y="487070"/>
                  </a:moveTo>
                  <a:lnTo>
                    <a:pt x="44437" y="482752"/>
                  </a:lnTo>
                </a:path>
                <a:path w="526414" h="515619">
                  <a:moveTo>
                    <a:pt x="0" y="392645"/>
                  </a:moveTo>
                  <a:lnTo>
                    <a:pt x="49987" y="387045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26765" y="2225255"/>
              <a:ext cx="44450" cy="3810"/>
            </a:xfrm>
            <a:custGeom>
              <a:avLst/>
              <a:gdLst/>
              <a:ahLst/>
              <a:cxnLst/>
              <a:rect l="l" t="t" r="r" b="b"/>
              <a:pathLst>
                <a:path w="44450" h="3810">
                  <a:moveTo>
                    <a:pt x="-1943" y="1847"/>
                  </a:moveTo>
                  <a:lnTo>
                    <a:pt x="45770" y="1847"/>
                  </a:lnTo>
                </a:path>
              </a:pathLst>
            </a:custGeom>
            <a:ln w="75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36024" y="2128964"/>
              <a:ext cx="36195" cy="2540"/>
            </a:xfrm>
            <a:custGeom>
              <a:avLst/>
              <a:gdLst/>
              <a:ahLst/>
              <a:cxnLst/>
              <a:rect l="l" t="t" r="r" b="b"/>
              <a:pathLst>
                <a:path w="36194" h="2539">
                  <a:moveTo>
                    <a:pt x="-1943" y="1231"/>
                  </a:moveTo>
                  <a:lnTo>
                    <a:pt x="37757" y="123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023057" y="2120950"/>
              <a:ext cx="59690" cy="4445"/>
            </a:xfrm>
            <a:custGeom>
              <a:avLst/>
              <a:gdLst/>
              <a:ahLst/>
              <a:cxnLst/>
              <a:rect l="l" t="t" r="r" b="b"/>
              <a:pathLst>
                <a:path w="59689" h="4444">
                  <a:moveTo>
                    <a:pt x="-1943" y="2146"/>
                  </a:moveTo>
                  <a:lnTo>
                    <a:pt x="61201" y="2146"/>
                  </a:lnTo>
                </a:path>
              </a:pathLst>
            </a:custGeom>
            <a:ln w="81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042818" y="2024646"/>
              <a:ext cx="33020" cy="1905"/>
            </a:xfrm>
            <a:custGeom>
              <a:avLst/>
              <a:gdLst/>
              <a:ahLst/>
              <a:cxnLst/>
              <a:rect l="l" t="t" r="r" b="b"/>
              <a:pathLst>
                <a:path w="33019" h="1905">
                  <a:moveTo>
                    <a:pt x="-1943" y="908"/>
                  </a:moveTo>
                  <a:lnTo>
                    <a:pt x="34658" y="908"/>
                  </a:lnTo>
                </a:path>
              </a:pathLst>
            </a:custGeom>
            <a:ln w="57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916262" y="2044395"/>
              <a:ext cx="654685" cy="808990"/>
            </a:xfrm>
            <a:custGeom>
              <a:avLst/>
              <a:gdLst/>
              <a:ahLst/>
              <a:cxnLst/>
              <a:rect l="l" t="t" r="r" b="b"/>
              <a:pathLst>
                <a:path w="654685" h="808989">
                  <a:moveTo>
                    <a:pt x="224091" y="284556"/>
                  </a:moveTo>
                  <a:lnTo>
                    <a:pt x="223469" y="356793"/>
                  </a:lnTo>
                </a:path>
                <a:path w="654685" h="808989">
                  <a:moveTo>
                    <a:pt x="226555" y="95046"/>
                  </a:moveTo>
                  <a:lnTo>
                    <a:pt x="225932" y="167297"/>
                  </a:lnTo>
                </a:path>
                <a:path w="654685" h="808989">
                  <a:moveTo>
                    <a:pt x="82105" y="0"/>
                  </a:moveTo>
                  <a:lnTo>
                    <a:pt x="81483" y="78371"/>
                  </a:lnTo>
                </a:path>
                <a:path w="654685" h="808989">
                  <a:moveTo>
                    <a:pt x="87045" y="465429"/>
                  </a:moveTo>
                  <a:lnTo>
                    <a:pt x="133959" y="458660"/>
                  </a:lnTo>
                </a:path>
                <a:path w="654685" h="808989">
                  <a:moveTo>
                    <a:pt x="177787" y="453085"/>
                  </a:moveTo>
                  <a:lnTo>
                    <a:pt x="240144" y="445058"/>
                  </a:lnTo>
                </a:path>
                <a:path w="654685" h="808989">
                  <a:moveTo>
                    <a:pt x="650646" y="677799"/>
                  </a:moveTo>
                  <a:lnTo>
                    <a:pt x="649401" y="753732"/>
                  </a:lnTo>
                </a:path>
                <a:path w="654685" h="808989">
                  <a:moveTo>
                    <a:pt x="654342" y="494436"/>
                  </a:moveTo>
                  <a:lnTo>
                    <a:pt x="653110" y="569772"/>
                  </a:lnTo>
                </a:path>
                <a:path w="654685" h="808989">
                  <a:moveTo>
                    <a:pt x="0" y="782116"/>
                  </a:moveTo>
                  <a:lnTo>
                    <a:pt x="43827" y="774103"/>
                  </a:lnTo>
                </a:path>
                <a:path w="654685" h="808989">
                  <a:moveTo>
                    <a:pt x="9867" y="683958"/>
                  </a:moveTo>
                  <a:lnTo>
                    <a:pt x="45694" y="677799"/>
                  </a:lnTo>
                </a:path>
                <a:path w="654685" h="808989">
                  <a:moveTo>
                    <a:pt x="98158" y="669163"/>
                  </a:moveTo>
                  <a:lnTo>
                    <a:pt x="157416" y="658647"/>
                  </a:lnTo>
                </a:path>
                <a:path w="654685" h="808989">
                  <a:moveTo>
                    <a:pt x="118529" y="569137"/>
                  </a:moveTo>
                  <a:lnTo>
                    <a:pt x="151244" y="564197"/>
                  </a:lnTo>
                </a:path>
                <a:path w="654685" h="808989">
                  <a:moveTo>
                    <a:pt x="218528" y="671004"/>
                  </a:moveTo>
                  <a:lnTo>
                    <a:pt x="217284" y="743216"/>
                  </a:lnTo>
                </a:path>
                <a:path w="654685" h="808989">
                  <a:moveTo>
                    <a:pt x="73469" y="591375"/>
                  </a:moveTo>
                  <a:lnTo>
                    <a:pt x="72224" y="669163"/>
                  </a:lnTo>
                </a:path>
                <a:path w="654685" h="808989">
                  <a:moveTo>
                    <a:pt x="454317" y="442887"/>
                  </a:moveTo>
                  <a:lnTo>
                    <a:pt x="453339" y="510552"/>
                  </a:lnTo>
                </a:path>
                <a:path w="654685" h="808989">
                  <a:moveTo>
                    <a:pt x="569391" y="212750"/>
                  </a:moveTo>
                  <a:lnTo>
                    <a:pt x="568896" y="274459"/>
                  </a:lnTo>
                </a:path>
                <a:path w="654685" h="808989">
                  <a:moveTo>
                    <a:pt x="460743" y="298183"/>
                  </a:moveTo>
                  <a:lnTo>
                    <a:pt x="460260" y="360413"/>
                  </a:lnTo>
                </a:path>
                <a:path w="654685" h="808989">
                  <a:moveTo>
                    <a:pt x="455307" y="746607"/>
                  </a:moveTo>
                  <a:lnTo>
                    <a:pt x="453821" y="808812"/>
                  </a:lnTo>
                </a:path>
                <a:path w="654685" h="808989">
                  <a:moveTo>
                    <a:pt x="567410" y="361886"/>
                  </a:moveTo>
                  <a:lnTo>
                    <a:pt x="566915" y="423608"/>
                  </a:lnTo>
                </a:path>
                <a:path w="654685" h="808989">
                  <a:moveTo>
                    <a:pt x="457796" y="596480"/>
                  </a:moveTo>
                  <a:lnTo>
                    <a:pt x="456793" y="658685"/>
                  </a:lnTo>
                </a:path>
                <a:path w="654685" h="808989">
                  <a:moveTo>
                    <a:pt x="567905" y="515480"/>
                  </a:moveTo>
                  <a:lnTo>
                    <a:pt x="566432" y="576694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398951" y="2262416"/>
              <a:ext cx="96520" cy="368935"/>
            </a:xfrm>
            <a:custGeom>
              <a:avLst/>
              <a:gdLst/>
              <a:ahLst/>
              <a:cxnLst/>
              <a:rect l="l" t="t" r="r" b="b"/>
              <a:pathLst>
                <a:path w="96520" h="368935">
                  <a:moveTo>
                    <a:pt x="78816" y="349846"/>
                  </a:moveTo>
                  <a:lnTo>
                    <a:pt x="82664" y="346963"/>
                  </a:lnTo>
                  <a:lnTo>
                    <a:pt x="92265" y="348386"/>
                  </a:lnTo>
                  <a:lnTo>
                    <a:pt x="96113" y="350786"/>
                  </a:lnTo>
                </a:path>
                <a:path w="96520" h="368935">
                  <a:moveTo>
                    <a:pt x="85051" y="0"/>
                  </a:moveTo>
                  <a:lnTo>
                    <a:pt x="84099" y="3365"/>
                  </a:lnTo>
                  <a:lnTo>
                    <a:pt x="85051" y="1435"/>
                  </a:lnTo>
                  <a:lnTo>
                    <a:pt x="86017" y="9601"/>
                  </a:lnTo>
                  <a:lnTo>
                    <a:pt x="87498" y="22032"/>
                  </a:lnTo>
                  <a:lnTo>
                    <a:pt x="89203" y="42344"/>
                  </a:lnTo>
                  <a:lnTo>
                    <a:pt x="90276" y="63472"/>
                  </a:lnTo>
                  <a:lnTo>
                    <a:pt x="89865" y="78346"/>
                  </a:lnTo>
                  <a:lnTo>
                    <a:pt x="89028" y="86950"/>
                  </a:lnTo>
                  <a:lnTo>
                    <a:pt x="88598" y="94300"/>
                  </a:lnTo>
                  <a:lnTo>
                    <a:pt x="88440" y="100759"/>
                  </a:lnTo>
                  <a:lnTo>
                    <a:pt x="88417" y="106692"/>
                  </a:lnTo>
                </a:path>
                <a:path w="96520" h="368935">
                  <a:moveTo>
                    <a:pt x="30746" y="12026"/>
                  </a:moveTo>
                  <a:lnTo>
                    <a:pt x="22580" y="55752"/>
                  </a:lnTo>
                  <a:lnTo>
                    <a:pt x="21988" y="86610"/>
                  </a:lnTo>
                  <a:lnTo>
                    <a:pt x="22050" y="103573"/>
                  </a:lnTo>
                  <a:lnTo>
                    <a:pt x="22110" y="116763"/>
                  </a:lnTo>
                  <a:lnTo>
                    <a:pt x="21485" y="131801"/>
                  </a:lnTo>
                  <a:lnTo>
                    <a:pt x="20364" y="152693"/>
                  </a:lnTo>
                  <a:lnTo>
                    <a:pt x="18795" y="174483"/>
                  </a:lnTo>
                  <a:lnTo>
                    <a:pt x="16827" y="192214"/>
                  </a:lnTo>
                  <a:lnTo>
                    <a:pt x="14985" y="206445"/>
                  </a:lnTo>
                  <a:lnTo>
                    <a:pt x="13636" y="220268"/>
                  </a:lnTo>
                  <a:lnTo>
                    <a:pt x="12559" y="232558"/>
                  </a:lnTo>
                  <a:lnTo>
                    <a:pt x="11531" y="242188"/>
                  </a:lnTo>
                  <a:lnTo>
                    <a:pt x="8243" y="273967"/>
                  </a:lnTo>
                  <a:lnTo>
                    <a:pt x="6127" y="307543"/>
                  </a:lnTo>
                  <a:lnTo>
                    <a:pt x="3830" y="340033"/>
                  </a:lnTo>
                  <a:lnTo>
                    <a:pt x="0" y="368553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377996" y="2191956"/>
              <a:ext cx="1270" cy="62230"/>
            </a:xfrm>
            <a:custGeom>
              <a:avLst/>
              <a:gdLst/>
              <a:ahLst/>
              <a:cxnLst/>
              <a:rect l="l" t="t" r="r" b="b"/>
              <a:pathLst>
                <a:path w="1270" h="62230">
                  <a:moveTo>
                    <a:pt x="977" y="0"/>
                  </a:moveTo>
                  <a:lnTo>
                    <a:pt x="0" y="62217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346665" y="2234539"/>
              <a:ext cx="193040" cy="671830"/>
            </a:xfrm>
            <a:custGeom>
              <a:avLst/>
              <a:gdLst/>
              <a:ahLst/>
              <a:cxnLst/>
              <a:rect l="l" t="t" r="r" b="b"/>
              <a:pathLst>
                <a:path w="193039" h="671830">
                  <a:moveTo>
                    <a:pt x="28740" y="0"/>
                  </a:moveTo>
                  <a:lnTo>
                    <a:pt x="18643" y="30289"/>
                  </a:lnTo>
                  <a:lnTo>
                    <a:pt x="3530" y="64046"/>
                  </a:lnTo>
                  <a:lnTo>
                    <a:pt x="0" y="117259"/>
                  </a:lnTo>
                  <a:lnTo>
                    <a:pt x="19291" y="218147"/>
                  </a:lnTo>
                  <a:lnTo>
                    <a:pt x="9486" y="312864"/>
                  </a:lnTo>
                  <a:lnTo>
                    <a:pt x="6134" y="408927"/>
                  </a:lnTo>
                  <a:lnTo>
                    <a:pt x="2819" y="452094"/>
                  </a:lnTo>
                  <a:lnTo>
                    <a:pt x="5067" y="593471"/>
                  </a:lnTo>
                  <a:lnTo>
                    <a:pt x="6019" y="606120"/>
                  </a:lnTo>
                  <a:lnTo>
                    <a:pt x="9525" y="614629"/>
                  </a:lnTo>
                  <a:lnTo>
                    <a:pt x="19126" y="623874"/>
                  </a:lnTo>
                  <a:lnTo>
                    <a:pt x="14325" y="623252"/>
                  </a:lnTo>
                  <a:lnTo>
                    <a:pt x="19126" y="671753"/>
                  </a:lnTo>
                  <a:lnTo>
                    <a:pt x="31940" y="670178"/>
                  </a:lnTo>
                  <a:lnTo>
                    <a:pt x="54305" y="666026"/>
                  </a:lnTo>
                  <a:lnTo>
                    <a:pt x="110426" y="644398"/>
                  </a:lnTo>
                  <a:lnTo>
                    <a:pt x="105816" y="628065"/>
                  </a:lnTo>
                  <a:lnTo>
                    <a:pt x="124853" y="607517"/>
                  </a:lnTo>
                  <a:lnTo>
                    <a:pt x="131584" y="599732"/>
                  </a:lnTo>
                  <a:lnTo>
                    <a:pt x="119557" y="574128"/>
                  </a:lnTo>
                  <a:lnTo>
                    <a:pt x="115722" y="560311"/>
                  </a:lnTo>
                  <a:lnTo>
                    <a:pt x="120523" y="548297"/>
                  </a:lnTo>
                  <a:lnTo>
                    <a:pt x="121615" y="533146"/>
                  </a:lnTo>
                  <a:lnTo>
                    <a:pt x="116052" y="506234"/>
                  </a:lnTo>
                  <a:lnTo>
                    <a:pt x="118605" y="495350"/>
                  </a:lnTo>
                  <a:lnTo>
                    <a:pt x="150469" y="416712"/>
                  </a:lnTo>
                  <a:lnTo>
                    <a:pt x="164020" y="364998"/>
                  </a:lnTo>
                  <a:lnTo>
                    <a:pt x="175704" y="273075"/>
                  </a:lnTo>
                  <a:lnTo>
                    <a:pt x="190220" y="188493"/>
                  </a:lnTo>
                  <a:lnTo>
                    <a:pt x="192620" y="127241"/>
                  </a:lnTo>
                  <a:lnTo>
                    <a:pt x="188302" y="52425"/>
                  </a:lnTo>
                  <a:lnTo>
                    <a:pt x="184416" y="31242"/>
                  </a:lnTo>
                  <a:lnTo>
                    <a:pt x="179628" y="28828"/>
                  </a:lnTo>
                  <a:lnTo>
                    <a:pt x="162331" y="29794"/>
                  </a:lnTo>
                  <a:lnTo>
                    <a:pt x="163779" y="19697"/>
                  </a:lnTo>
                  <a:lnTo>
                    <a:pt x="157530" y="19227"/>
                  </a:lnTo>
                  <a:lnTo>
                    <a:pt x="154635" y="28828"/>
                  </a:lnTo>
                  <a:lnTo>
                    <a:pt x="138480" y="26428"/>
                  </a:lnTo>
                  <a:lnTo>
                    <a:pt x="108737" y="20916"/>
                  </a:lnTo>
                  <a:lnTo>
                    <a:pt x="75831" y="11049"/>
                  </a:lnTo>
                  <a:lnTo>
                    <a:pt x="67665" y="9131"/>
                  </a:lnTo>
                  <a:lnTo>
                    <a:pt x="66230" y="12484"/>
                  </a:lnTo>
                  <a:lnTo>
                    <a:pt x="28740" y="0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483051" y="1954390"/>
              <a:ext cx="40640" cy="105410"/>
            </a:xfrm>
            <a:custGeom>
              <a:avLst/>
              <a:gdLst/>
              <a:ahLst/>
              <a:cxnLst/>
              <a:rect l="l" t="t" r="r" b="b"/>
              <a:pathLst>
                <a:path w="40639" h="105410">
                  <a:moveTo>
                    <a:pt x="4800" y="0"/>
                  </a:moveTo>
                  <a:lnTo>
                    <a:pt x="0" y="9601"/>
                  </a:lnTo>
                  <a:lnTo>
                    <a:pt x="0" y="21145"/>
                  </a:lnTo>
                  <a:lnTo>
                    <a:pt x="3365" y="105105"/>
                  </a:lnTo>
                  <a:lnTo>
                    <a:pt x="40233" y="105105"/>
                  </a:lnTo>
                  <a:lnTo>
                    <a:pt x="29044" y="44678"/>
                  </a:lnTo>
                  <a:lnTo>
                    <a:pt x="22098" y="24015"/>
                  </a:lnTo>
                  <a:lnTo>
                    <a:pt x="18821" y="16255"/>
                  </a:lnTo>
                  <a:lnTo>
                    <a:pt x="4800" y="0"/>
                  </a:lnTo>
                  <a:close/>
                </a:path>
              </a:pathLst>
            </a:custGeom>
            <a:solidFill>
              <a:srgbClr val="595A5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61575" y="2041042"/>
              <a:ext cx="130810" cy="207645"/>
            </a:xfrm>
            <a:custGeom>
              <a:avLst/>
              <a:gdLst/>
              <a:ahLst/>
              <a:cxnLst/>
              <a:rect l="l" t="t" r="r" b="b"/>
              <a:pathLst>
                <a:path w="130810" h="207644">
                  <a:moveTo>
                    <a:pt x="14732" y="32791"/>
                  </a:moveTo>
                  <a:lnTo>
                    <a:pt x="30695" y="0"/>
                  </a:lnTo>
                  <a:lnTo>
                    <a:pt x="130759" y="43306"/>
                  </a:lnTo>
                  <a:lnTo>
                    <a:pt x="50876" y="207276"/>
                  </a:lnTo>
                  <a:lnTo>
                    <a:pt x="0" y="182473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620719" y="2038362"/>
              <a:ext cx="86995" cy="200660"/>
            </a:xfrm>
            <a:custGeom>
              <a:avLst/>
              <a:gdLst/>
              <a:ahLst/>
              <a:cxnLst/>
              <a:rect l="l" t="t" r="r" b="b"/>
              <a:pathLst>
                <a:path w="86995" h="200660">
                  <a:moveTo>
                    <a:pt x="72428" y="0"/>
                  </a:moveTo>
                  <a:lnTo>
                    <a:pt x="0" y="162140"/>
                  </a:lnTo>
                  <a:lnTo>
                    <a:pt x="71831" y="200253"/>
                  </a:lnTo>
                  <a:lnTo>
                    <a:pt x="86740" y="2679"/>
                  </a:lnTo>
                  <a:lnTo>
                    <a:pt x="7242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56533" y="2123871"/>
              <a:ext cx="72390" cy="43180"/>
            </a:xfrm>
            <a:custGeom>
              <a:avLst/>
              <a:gdLst/>
              <a:ahLst/>
              <a:cxnLst/>
              <a:rect l="l" t="t" r="r" b="b"/>
              <a:pathLst>
                <a:path w="72389" h="43180">
                  <a:moveTo>
                    <a:pt x="10515" y="0"/>
                  </a:moveTo>
                  <a:lnTo>
                    <a:pt x="71894" y="28587"/>
                  </a:lnTo>
                </a:path>
                <a:path w="72389" h="43180">
                  <a:moveTo>
                    <a:pt x="6731" y="8000"/>
                  </a:moveTo>
                  <a:lnTo>
                    <a:pt x="53809" y="30683"/>
                  </a:lnTo>
                </a:path>
                <a:path w="72389" h="43180">
                  <a:moveTo>
                    <a:pt x="3365" y="16395"/>
                  </a:moveTo>
                  <a:lnTo>
                    <a:pt x="59702" y="42887"/>
                  </a:lnTo>
                </a:path>
                <a:path w="72389" h="43180">
                  <a:moveTo>
                    <a:pt x="0" y="24815"/>
                  </a:moveTo>
                  <a:lnTo>
                    <a:pt x="32372" y="39522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637876" y="2132075"/>
              <a:ext cx="68580" cy="59690"/>
            </a:xfrm>
            <a:custGeom>
              <a:avLst/>
              <a:gdLst/>
              <a:ahLst/>
              <a:cxnLst/>
              <a:rect l="l" t="t" r="r" b="b"/>
              <a:pathLst>
                <a:path w="68579" h="59689">
                  <a:moveTo>
                    <a:pt x="55270" y="0"/>
                  </a:moveTo>
                  <a:lnTo>
                    <a:pt x="0" y="52831"/>
                  </a:lnTo>
                  <a:lnTo>
                    <a:pt x="8204" y="57086"/>
                  </a:lnTo>
                  <a:lnTo>
                    <a:pt x="18656" y="59220"/>
                  </a:lnTo>
                  <a:lnTo>
                    <a:pt x="68021" y="10502"/>
                  </a:lnTo>
                  <a:lnTo>
                    <a:pt x="55270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373551" y="1824520"/>
              <a:ext cx="229235" cy="415290"/>
            </a:xfrm>
            <a:custGeom>
              <a:avLst/>
              <a:gdLst/>
              <a:ahLst/>
              <a:cxnLst/>
              <a:rect l="l" t="t" r="r" b="b"/>
              <a:pathLst>
                <a:path w="229235" h="415289">
                  <a:moveTo>
                    <a:pt x="7404" y="75069"/>
                  </a:moveTo>
                  <a:lnTo>
                    <a:pt x="6426" y="137299"/>
                  </a:lnTo>
                </a:path>
                <a:path w="229235" h="415289">
                  <a:moveTo>
                    <a:pt x="114071" y="149644"/>
                  </a:moveTo>
                  <a:lnTo>
                    <a:pt x="113093" y="211378"/>
                  </a:lnTo>
                </a:path>
                <a:path w="229235" h="415289">
                  <a:moveTo>
                    <a:pt x="115557" y="0"/>
                  </a:moveTo>
                  <a:lnTo>
                    <a:pt x="115062" y="61734"/>
                  </a:lnTo>
                </a:path>
                <a:path w="229235" h="415289">
                  <a:moveTo>
                    <a:pt x="507" y="219265"/>
                  </a:moveTo>
                  <a:lnTo>
                    <a:pt x="0" y="286931"/>
                  </a:lnTo>
                </a:path>
                <a:path w="229235" h="415289">
                  <a:moveTo>
                    <a:pt x="113576" y="296303"/>
                  </a:moveTo>
                  <a:lnTo>
                    <a:pt x="113093" y="358038"/>
                  </a:lnTo>
                </a:path>
                <a:path w="229235" h="415289">
                  <a:moveTo>
                    <a:pt x="228650" y="353618"/>
                  </a:moveTo>
                  <a:lnTo>
                    <a:pt x="228155" y="414845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651491" y="2108314"/>
              <a:ext cx="78105" cy="83820"/>
            </a:xfrm>
            <a:custGeom>
              <a:avLst/>
              <a:gdLst/>
              <a:ahLst/>
              <a:cxnLst/>
              <a:rect l="l" t="t" r="r" b="b"/>
              <a:pathLst>
                <a:path w="78104" h="83819">
                  <a:moveTo>
                    <a:pt x="0" y="62217"/>
                  </a:moveTo>
                  <a:lnTo>
                    <a:pt x="65176" y="0"/>
                  </a:lnTo>
                  <a:lnTo>
                    <a:pt x="77787" y="11353"/>
                  </a:lnTo>
                  <a:lnTo>
                    <a:pt x="5461" y="83654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77806" y="2235492"/>
              <a:ext cx="160020" cy="31750"/>
            </a:xfrm>
            <a:custGeom>
              <a:avLst/>
              <a:gdLst/>
              <a:ahLst/>
              <a:cxnLst/>
              <a:rect l="l" t="t" r="r" b="b"/>
              <a:pathLst>
                <a:path w="160020" h="31750">
                  <a:moveTo>
                    <a:pt x="1447" y="0"/>
                  </a:moveTo>
                  <a:lnTo>
                    <a:pt x="0" y="3378"/>
                  </a:lnTo>
                  <a:lnTo>
                    <a:pt x="35953" y="12026"/>
                  </a:lnTo>
                  <a:lnTo>
                    <a:pt x="36525" y="8178"/>
                  </a:lnTo>
                  <a:lnTo>
                    <a:pt x="45173" y="9321"/>
                  </a:lnTo>
                  <a:lnTo>
                    <a:pt x="43687" y="13017"/>
                  </a:lnTo>
                  <a:lnTo>
                    <a:pt x="54457" y="15379"/>
                  </a:lnTo>
                  <a:lnTo>
                    <a:pt x="123494" y="27876"/>
                  </a:lnTo>
                  <a:lnTo>
                    <a:pt x="126390" y="18275"/>
                  </a:lnTo>
                  <a:lnTo>
                    <a:pt x="132638" y="18745"/>
                  </a:lnTo>
                  <a:lnTo>
                    <a:pt x="131190" y="28841"/>
                  </a:lnTo>
                  <a:lnTo>
                    <a:pt x="149415" y="27876"/>
                  </a:lnTo>
                  <a:lnTo>
                    <a:pt x="151066" y="31203"/>
                  </a:lnTo>
                  <a:lnTo>
                    <a:pt x="156184" y="27876"/>
                  </a:lnTo>
                  <a:lnTo>
                    <a:pt x="159537" y="26415"/>
                  </a:lnTo>
                  <a:lnTo>
                    <a:pt x="153301" y="8178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7826" y="1911261"/>
              <a:ext cx="307975" cy="347345"/>
            </a:xfrm>
            <a:custGeom>
              <a:avLst/>
              <a:gdLst/>
              <a:ahLst/>
              <a:cxnLst/>
              <a:rect l="l" t="t" r="r" b="b"/>
              <a:pathLst>
                <a:path w="307975" h="347344">
                  <a:moveTo>
                    <a:pt x="70954" y="0"/>
                  </a:moveTo>
                  <a:lnTo>
                    <a:pt x="63042" y="19583"/>
                  </a:lnTo>
                  <a:lnTo>
                    <a:pt x="62737" y="30365"/>
                  </a:lnTo>
                  <a:lnTo>
                    <a:pt x="46812" y="38620"/>
                  </a:lnTo>
                  <a:lnTo>
                    <a:pt x="20675" y="78206"/>
                  </a:lnTo>
                  <a:lnTo>
                    <a:pt x="10248" y="112801"/>
                  </a:lnTo>
                  <a:lnTo>
                    <a:pt x="1943" y="157022"/>
                  </a:lnTo>
                  <a:lnTo>
                    <a:pt x="266" y="211124"/>
                  </a:lnTo>
                  <a:lnTo>
                    <a:pt x="1536" y="250266"/>
                  </a:lnTo>
                  <a:lnTo>
                    <a:pt x="0" y="284594"/>
                  </a:lnTo>
                  <a:lnTo>
                    <a:pt x="5384" y="300456"/>
                  </a:lnTo>
                  <a:lnTo>
                    <a:pt x="21729" y="311899"/>
                  </a:lnTo>
                  <a:lnTo>
                    <a:pt x="29413" y="318477"/>
                  </a:lnTo>
                  <a:lnTo>
                    <a:pt x="41427" y="324230"/>
                  </a:lnTo>
                  <a:lnTo>
                    <a:pt x="67563" y="331165"/>
                  </a:lnTo>
                  <a:lnTo>
                    <a:pt x="109143" y="336486"/>
                  </a:lnTo>
                  <a:lnTo>
                    <a:pt x="148589" y="336257"/>
                  </a:lnTo>
                  <a:lnTo>
                    <a:pt x="189776" y="347141"/>
                  </a:lnTo>
                  <a:lnTo>
                    <a:pt x="222186" y="344703"/>
                  </a:lnTo>
                  <a:lnTo>
                    <a:pt x="233400" y="336372"/>
                  </a:lnTo>
                  <a:lnTo>
                    <a:pt x="237959" y="338175"/>
                  </a:lnTo>
                  <a:lnTo>
                    <a:pt x="253339" y="338175"/>
                  </a:lnTo>
                  <a:lnTo>
                    <a:pt x="261518" y="336372"/>
                  </a:lnTo>
                  <a:lnTo>
                    <a:pt x="267652" y="313588"/>
                  </a:lnTo>
                  <a:lnTo>
                    <a:pt x="267080" y="303275"/>
                  </a:lnTo>
                  <a:lnTo>
                    <a:pt x="263918" y="293319"/>
                  </a:lnTo>
                  <a:lnTo>
                    <a:pt x="259016" y="286270"/>
                  </a:lnTo>
                  <a:lnTo>
                    <a:pt x="231241" y="286270"/>
                  </a:lnTo>
                  <a:lnTo>
                    <a:pt x="229717" y="282422"/>
                  </a:lnTo>
                  <a:lnTo>
                    <a:pt x="245173" y="273291"/>
                  </a:lnTo>
                  <a:lnTo>
                    <a:pt x="254787" y="262737"/>
                  </a:lnTo>
                  <a:lnTo>
                    <a:pt x="287947" y="250240"/>
                  </a:lnTo>
                  <a:lnTo>
                    <a:pt x="300304" y="249275"/>
                  </a:lnTo>
                  <a:lnTo>
                    <a:pt x="307428" y="234619"/>
                  </a:lnTo>
                  <a:lnTo>
                    <a:pt x="295681" y="215645"/>
                  </a:lnTo>
                  <a:lnTo>
                    <a:pt x="294678" y="204838"/>
                  </a:lnTo>
                  <a:lnTo>
                    <a:pt x="301421" y="196392"/>
                  </a:lnTo>
                  <a:lnTo>
                    <a:pt x="278803" y="201701"/>
                  </a:lnTo>
                  <a:lnTo>
                    <a:pt x="261518" y="199301"/>
                  </a:lnTo>
                  <a:lnTo>
                    <a:pt x="251421" y="196100"/>
                  </a:lnTo>
                  <a:lnTo>
                    <a:pt x="241566" y="199161"/>
                  </a:lnTo>
                  <a:lnTo>
                    <a:pt x="223215" y="206527"/>
                  </a:lnTo>
                  <a:lnTo>
                    <a:pt x="210565" y="199783"/>
                  </a:lnTo>
                  <a:lnTo>
                    <a:pt x="197116" y="194487"/>
                  </a:lnTo>
                  <a:lnTo>
                    <a:pt x="187515" y="139992"/>
                  </a:lnTo>
                  <a:lnTo>
                    <a:pt x="184137" y="139839"/>
                  </a:lnTo>
                  <a:lnTo>
                    <a:pt x="184137" y="151942"/>
                  </a:lnTo>
                  <a:lnTo>
                    <a:pt x="173951" y="125729"/>
                  </a:lnTo>
                  <a:lnTo>
                    <a:pt x="159816" y="90690"/>
                  </a:lnTo>
                  <a:lnTo>
                    <a:pt x="156400" y="75818"/>
                  </a:lnTo>
                  <a:lnTo>
                    <a:pt x="154355" y="72923"/>
                  </a:lnTo>
                  <a:lnTo>
                    <a:pt x="145224" y="64274"/>
                  </a:lnTo>
                  <a:lnTo>
                    <a:pt x="145224" y="54470"/>
                  </a:lnTo>
                  <a:lnTo>
                    <a:pt x="148589" y="45529"/>
                  </a:lnTo>
                  <a:lnTo>
                    <a:pt x="148589" y="40246"/>
                  </a:lnTo>
                  <a:lnTo>
                    <a:pt x="130467" y="31305"/>
                  </a:lnTo>
                  <a:lnTo>
                    <a:pt x="91871" y="13576"/>
                  </a:lnTo>
                  <a:lnTo>
                    <a:pt x="7095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65792" y="2832049"/>
              <a:ext cx="186931" cy="110388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99345" y="2167420"/>
              <a:ext cx="80848" cy="80645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76828" y="1766468"/>
              <a:ext cx="178333" cy="227342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3337875" y="1937080"/>
              <a:ext cx="65405" cy="283845"/>
            </a:xfrm>
            <a:custGeom>
              <a:avLst/>
              <a:gdLst/>
              <a:ahLst/>
              <a:cxnLst/>
              <a:rect l="l" t="t" r="r" b="b"/>
              <a:pathLst>
                <a:path w="65404" h="283844">
                  <a:moveTo>
                    <a:pt x="64911" y="0"/>
                  </a:moveTo>
                  <a:lnTo>
                    <a:pt x="62301" y="3340"/>
                  </a:lnTo>
                  <a:lnTo>
                    <a:pt x="57708" y="5775"/>
                  </a:lnTo>
                  <a:lnTo>
                    <a:pt x="51675" y="8929"/>
                  </a:lnTo>
                  <a:lnTo>
                    <a:pt x="44743" y="14427"/>
                  </a:lnTo>
                  <a:lnTo>
                    <a:pt x="39447" y="20180"/>
                  </a:lnTo>
                  <a:lnTo>
                    <a:pt x="37047" y="27889"/>
                  </a:lnTo>
                  <a:lnTo>
                    <a:pt x="34164" y="32194"/>
                  </a:lnTo>
                  <a:lnTo>
                    <a:pt x="12480" y="74128"/>
                  </a:lnTo>
                  <a:lnTo>
                    <a:pt x="2690" y="124286"/>
                  </a:lnTo>
                  <a:lnTo>
                    <a:pt x="0" y="173687"/>
                  </a:lnTo>
                  <a:lnTo>
                    <a:pt x="407" y="192700"/>
                  </a:lnTo>
                  <a:lnTo>
                    <a:pt x="996" y="209907"/>
                  </a:lnTo>
                  <a:lnTo>
                    <a:pt x="1500" y="221526"/>
                  </a:lnTo>
                  <a:lnTo>
                    <a:pt x="1407" y="229292"/>
                  </a:lnTo>
                  <a:lnTo>
                    <a:pt x="1131" y="237096"/>
                  </a:lnTo>
                  <a:lnTo>
                    <a:pt x="675" y="244443"/>
                  </a:lnTo>
                  <a:lnTo>
                    <a:pt x="39" y="250837"/>
                  </a:lnTo>
                  <a:lnTo>
                    <a:pt x="174" y="257330"/>
                  </a:lnTo>
                  <a:lnTo>
                    <a:pt x="1433" y="264845"/>
                  </a:lnTo>
                  <a:lnTo>
                    <a:pt x="4040" y="271722"/>
                  </a:lnTo>
                  <a:lnTo>
                    <a:pt x="8218" y="276301"/>
                  </a:lnTo>
                  <a:lnTo>
                    <a:pt x="14949" y="280149"/>
                  </a:lnTo>
                  <a:lnTo>
                    <a:pt x="15914" y="282079"/>
                  </a:lnTo>
                  <a:lnTo>
                    <a:pt x="19267" y="283514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35972" y="1952447"/>
              <a:ext cx="353250" cy="496900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3349447" y="2263851"/>
              <a:ext cx="189865" cy="641985"/>
            </a:xfrm>
            <a:custGeom>
              <a:avLst/>
              <a:gdLst/>
              <a:ahLst/>
              <a:cxnLst/>
              <a:rect l="l" t="t" r="r" b="b"/>
              <a:pathLst>
                <a:path w="189864" h="641985">
                  <a:moveTo>
                    <a:pt x="46621" y="48069"/>
                  </a:moveTo>
                  <a:lnTo>
                    <a:pt x="43496" y="64492"/>
                  </a:lnTo>
                  <a:lnTo>
                    <a:pt x="40012" y="80737"/>
                  </a:lnTo>
                  <a:lnTo>
                    <a:pt x="36350" y="95900"/>
                  </a:lnTo>
                  <a:lnTo>
                    <a:pt x="32689" y="109080"/>
                  </a:lnTo>
                  <a:lnTo>
                    <a:pt x="23220" y="148501"/>
                  </a:lnTo>
                  <a:lnTo>
                    <a:pt x="15207" y="198302"/>
                  </a:lnTo>
                  <a:lnTo>
                    <a:pt x="8948" y="255255"/>
                  </a:lnTo>
                  <a:lnTo>
                    <a:pt x="4744" y="316130"/>
                  </a:lnTo>
                  <a:lnTo>
                    <a:pt x="2895" y="377698"/>
                  </a:lnTo>
                </a:path>
                <a:path w="189864" h="641985">
                  <a:moveTo>
                    <a:pt x="32689" y="275831"/>
                  </a:moveTo>
                  <a:lnTo>
                    <a:pt x="21275" y="322140"/>
                  </a:lnTo>
                  <a:lnTo>
                    <a:pt x="10011" y="358339"/>
                  </a:lnTo>
                  <a:lnTo>
                    <a:pt x="5654" y="370743"/>
                  </a:lnTo>
                  <a:lnTo>
                    <a:pt x="1835" y="387468"/>
                  </a:lnTo>
                  <a:lnTo>
                    <a:pt x="0" y="409422"/>
                  </a:lnTo>
                  <a:lnTo>
                    <a:pt x="75" y="431924"/>
                  </a:lnTo>
                  <a:lnTo>
                    <a:pt x="241" y="449964"/>
                  </a:lnTo>
                  <a:lnTo>
                    <a:pt x="407" y="463950"/>
                  </a:lnTo>
                  <a:lnTo>
                    <a:pt x="482" y="474294"/>
                  </a:lnTo>
                  <a:lnTo>
                    <a:pt x="844" y="515086"/>
                  </a:lnTo>
                  <a:lnTo>
                    <a:pt x="1930" y="556945"/>
                  </a:lnTo>
                  <a:lnTo>
                    <a:pt x="19710" y="594918"/>
                  </a:lnTo>
                  <a:lnTo>
                    <a:pt x="18275" y="602119"/>
                  </a:lnTo>
                  <a:lnTo>
                    <a:pt x="17310" y="608850"/>
                  </a:lnTo>
                  <a:lnTo>
                    <a:pt x="16357" y="613651"/>
                  </a:lnTo>
                  <a:lnTo>
                    <a:pt x="18745" y="617982"/>
                  </a:lnTo>
                </a:path>
                <a:path w="189864" h="641985">
                  <a:moveTo>
                    <a:pt x="11544" y="593940"/>
                  </a:moveTo>
                  <a:lnTo>
                    <a:pt x="12509" y="603084"/>
                  </a:lnTo>
                  <a:lnTo>
                    <a:pt x="12992" y="608368"/>
                  </a:lnTo>
                  <a:lnTo>
                    <a:pt x="12992" y="618464"/>
                  </a:lnTo>
                  <a:lnTo>
                    <a:pt x="12992" y="628091"/>
                  </a:lnTo>
                  <a:lnTo>
                    <a:pt x="14909" y="638175"/>
                  </a:lnTo>
                  <a:lnTo>
                    <a:pt x="15862" y="641540"/>
                  </a:lnTo>
                  <a:lnTo>
                    <a:pt x="27272" y="640975"/>
                  </a:lnTo>
                  <a:lnTo>
                    <a:pt x="36833" y="640275"/>
                  </a:lnTo>
                  <a:lnTo>
                    <a:pt x="45398" y="638763"/>
                  </a:lnTo>
                  <a:lnTo>
                    <a:pt x="53822" y="635762"/>
                  </a:lnTo>
                  <a:lnTo>
                    <a:pt x="64469" y="631105"/>
                  </a:lnTo>
                  <a:lnTo>
                    <a:pt x="76596" y="625856"/>
                  </a:lnTo>
                  <a:lnTo>
                    <a:pt x="87548" y="621235"/>
                  </a:lnTo>
                  <a:lnTo>
                    <a:pt x="94665" y="618464"/>
                  </a:lnTo>
                  <a:lnTo>
                    <a:pt x="100444" y="616534"/>
                  </a:lnTo>
                  <a:lnTo>
                    <a:pt x="104292" y="615086"/>
                  </a:lnTo>
                  <a:lnTo>
                    <a:pt x="107645" y="615086"/>
                  </a:lnTo>
                  <a:lnTo>
                    <a:pt x="106692" y="610768"/>
                  </a:lnTo>
                  <a:lnTo>
                    <a:pt x="100926" y="595884"/>
                  </a:lnTo>
                  <a:lnTo>
                    <a:pt x="98996" y="592505"/>
                  </a:lnTo>
                </a:path>
                <a:path w="189864" h="641985">
                  <a:moveTo>
                    <a:pt x="103327" y="600671"/>
                  </a:moveTo>
                  <a:lnTo>
                    <a:pt x="108127" y="595884"/>
                  </a:lnTo>
                  <a:lnTo>
                    <a:pt x="109093" y="591553"/>
                  </a:lnTo>
                  <a:lnTo>
                    <a:pt x="105727" y="584365"/>
                  </a:lnTo>
                  <a:lnTo>
                    <a:pt x="102362" y="576656"/>
                  </a:lnTo>
                  <a:lnTo>
                    <a:pt x="97078" y="570890"/>
                  </a:lnTo>
                  <a:lnTo>
                    <a:pt x="97561" y="564159"/>
                  </a:lnTo>
                  <a:lnTo>
                    <a:pt x="98526" y="557885"/>
                  </a:lnTo>
                  <a:lnTo>
                    <a:pt x="102844" y="555028"/>
                  </a:lnTo>
                  <a:lnTo>
                    <a:pt x="106692" y="546874"/>
                  </a:lnTo>
                  <a:lnTo>
                    <a:pt x="119468" y="508863"/>
                  </a:lnTo>
                  <a:lnTo>
                    <a:pt x="118833" y="503834"/>
                  </a:lnTo>
                  <a:lnTo>
                    <a:pt x="118516" y="501383"/>
                  </a:lnTo>
                  <a:lnTo>
                    <a:pt x="117881" y="498932"/>
                  </a:lnTo>
                  <a:lnTo>
                    <a:pt x="116789" y="496404"/>
                  </a:lnTo>
                  <a:lnTo>
                    <a:pt x="114383" y="491138"/>
                  </a:lnTo>
                  <a:lnTo>
                    <a:pt x="113058" y="485649"/>
                  </a:lnTo>
                  <a:lnTo>
                    <a:pt x="124991" y="442014"/>
                  </a:lnTo>
                  <a:lnTo>
                    <a:pt x="128803" y="432498"/>
                  </a:lnTo>
                  <a:lnTo>
                    <a:pt x="133650" y="420623"/>
                  </a:lnTo>
                  <a:lnTo>
                    <a:pt x="139849" y="406360"/>
                  </a:lnTo>
                  <a:lnTo>
                    <a:pt x="145691" y="392552"/>
                  </a:lnTo>
                  <a:lnTo>
                    <a:pt x="159865" y="343993"/>
                  </a:lnTo>
                  <a:lnTo>
                    <a:pt x="163942" y="309702"/>
                  </a:lnTo>
                  <a:lnTo>
                    <a:pt x="167055" y="284781"/>
                  </a:lnTo>
                  <a:lnTo>
                    <a:pt x="172529" y="246545"/>
                  </a:lnTo>
                  <a:lnTo>
                    <a:pt x="181660" y="195579"/>
                  </a:lnTo>
                  <a:lnTo>
                    <a:pt x="184134" y="181234"/>
                  </a:lnTo>
                  <a:lnTo>
                    <a:pt x="188861" y="142240"/>
                  </a:lnTo>
                  <a:lnTo>
                    <a:pt x="189704" y="83559"/>
                  </a:lnTo>
                  <a:lnTo>
                    <a:pt x="187509" y="40409"/>
                  </a:lnTo>
                  <a:lnTo>
                    <a:pt x="181165" y="0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61931" y="2776575"/>
              <a:ext cx="193700" cy="168224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488334" y="2272512"/>
              <a:ext cx="31750" cy="384810"/>
            </a:xfrm>
            <a:custGeom>
              <a:avLst/>
              <a:gdLst/>
              <a:ahLst/>
              <a:cxnLst/>
              <a:rect l="l" t="t" r="r" b="b"/>
              <a:pathLst>
                <a:path w="31750" h="384810">
                  <a:moveTo>
                    <a:pt x="0" y="384428"/>
                  </a:moveTo>
                  <a:lnTo>
                    <a:pt x="2230" y="376207"/>
                  </a:lnTo>
                  <a:lnTo>
                    <a:pt x="4143" y="370549"/>
                  </a:lnTo>
                  <a:lnTo>
                    <a:pt x="6147" y="365703"/>
                  </a:lnTo>
                  <a:lnTo>
                    <a:pt x="8648" y="359918"/>
                  </a:lnTo>
                  <a:lnTo>
                    <a:pt x="11716" y="352796"/>
                  </a:lnTo>
                  <a:lnTo>
                    <a:pt x="14111" y="344722"/>
                  </a:lnTo>
                  <a:lnTo>
                    <a:pt x="15337" y="335114"/>
                  </a:lnTo>
                  <a:lnTo>
                    <a:pt x="14897" y="323392"/>
                  </a:lnTo>
                  <a:lnTo>
                    <a:pt x="13880" y="311118"/>
                  </a:lnTo>
                  <a:lnTo>
                    <a:pt x="13635" y="300510"/>
                  </a:lnTo>
                  <a:lnTo>
                    <a:pt x="14020" y="290888"/>
                  </a:lnTo>
                  <a:lnTo>
                    <a:pt x="14897" y="281571"/>
                  </a:lnTo>
                  <a:lnTo>
                    <a:pt x="17754" y="263321"/>
                  </a:lnTo>
                  <a:lnTo>
                    <a:pt x="22642" y="234200"/>
                  </a:lnTo>
                  <a:lnTo>
                    <a:pt x="27261" y="204622"/>
                  </a:lnTo>
                  <a:lnTo>
                    <a:pt x="29311" y="185000"/>
                  </a:lnTo>
                  <a:lnTo>
                    <a:pt x="29488" y="171956"/>
                  </a:lnTo>
                  <a:lnTo>
                    <a:pt x="30335" y="157065"/>
                  </a:lnTo>
                  <a:lnTo>
                    <a:pt x="31270" y="142086"/>
                  </a:lnTo>
                  <a:lnTo>
                    <a:pt x="31711" y="128777"/>
                  </a:lnTo>
                  <a:lnTo>
                    <a:pt x="30995" y="106631"/>
                  </a:lnTo>
                  <a:lnTo>
                    <a:pt x="29194" y="70875"/>
                  </a:lnTo>
                  <a:lnTo>
                    <a:pt x="25768" y="31876"/>
                  </a:lnTo>
                  <a:lnTo>
                    <a:pt x="20180" y="0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56165" y="2233548"/>
              <a:ext cx="183121" cy="14564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97401" y="2079294"/>
              <a:ext cx="81241" cy="120510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889425" y="1550454"/>
              <a:ext cx="608330" cy="1675764"/>
            </a:xfrm>
            <a:custGeom>
              <a:avLst/>
              <a:gdLst/>
              <a:ahLst/>
              <a:cxnLst/>
              <a:rect l="l" t="t" r="r" b="b"/>
              <a:pathLst>
                <a:path w="608329" h="1675764">
                  <a:moveTo>
                    <a:pt x="0" y="0"/>
                  </a:moveTo>
                  <a:lnTo>
                    <a:pt x="0" y="1675688"/>
                  </a:lnTo>
                  <a:lnTo>
                    <a:pt x="608152" y="1499616"/>
                  </a:lnTo>
                  <a:lnTo>
                    <a:pt x="608152" y="566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889425" y="1550454"/>
              <a:ext cx="608330" cy="1675764"/>
            </a:xfrm>
            <a:custGeom>
              <a:avLst/>
              <a:gdLst/>
              <a:ahLst/>
              <a:cxnLst/>
              <a:rect l="l" t="t" r="r" b="b"/>
              <a:pathLst>
                <a:path w="608329" h="1675764">
                  <a:moveTo>
                    <a:pt x="608152" y="1499616"/>
                  </a:moveTo>
                  <a:lnTo>
                    <a:pt x="608152" y="56680"/>
                  </a:lnTo>
                  <a:lnTo>
                    <a:pt x="0" y="0"/>
                  </a:lnTo>
                  <a:lnTo>
                    <a:pt x="0" y="1675688"/>
                  </a:lnTo>
                  <a:lnTo>
                    <a:pt x="608152" y="1499616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497577" y="1607134"/>
              <a:ext cx="461009" cy="1443355"/>
            </a:xfrm>
            <a:custGeom>
              <a:avLst/>
              <a:gdLst/>
              <a:ahLst/>
              <a:cxnLst/>
              <a:rect l="l" t="t" r="r" b="b"/>
              <a:pathLst>
                <a:path w="461010" h="1443355">
                  <a:moveTo>
                    <a:pt x="0" y="0"/>
                  </a:moveTo>
                  <a:lnTo>
                    <a:pt x="0" y="1442935"/>
                  </a:lnTo>
                  <a:lnTo>
                    <a:pt x="460425" y="1311389"/>
                  </a:lnTo>
                  <a:lnTo>
                    <a:pt x="460425" y="424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497577" y="1607134"/>
              <a:ext cx="461009" cy="1443355"/>
            </a:xfrm>
            <a:custGeom>
              <a:avLst/>
              <a:gdLst/>
              <a:ahLst/>
              <a:cxnLst/>
              <a:rect l="l" t="t" r="r" b="b"/>
              <a:pathLst>
                <a:path w="461010" h="1443355">
                  <a:moveTo>
                    <a:pt x="460425" y="1311389"/>
                  </a:moveTo>
                  <a:lnTo>
                    <a:pt x="460425" y="42468"/>
                  </a:lnTo>
                  <a:lnTo>
                    <a:pt x="0" y="0"/>
                  </a:lnTo>
                  <a:lnTo>
                    <a:pt x="0" y="1442935"/>
                  </a:lnTo>
                  <a:lnTo>
                    <a:pt x="460425" y="1311389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98189" y="1550454"/>
              <a:ext cx="191770" cy="1675764"/>
            </a:xfrm>
            <a:custGeom>
              <a:avLst/>
              <a:gdLst/>
              <a:ahLst/>
              <a:cxnLst/>
              <a:rect l="l" t="t" r="r" b="b"/>
              <a:pathLst>
                <a:path w="191770" h="1675764">
                  <a:moveTo>
                    <a:pt x="191236" y="0"/>
                  </a:moveTo>
                  <a:lnTo>
                    <a:pt x="0" y="114338"/>
                  </a:lnTo>
                  <a:lnTo>
                    <a:pt x="0" y="1482420"/>
                  </a:lnTo>
                  <a:lnTo>
                    <a:pt x="191236" y="1675688"/>
                  </a:lnTo>
                  <a:lnTo>
                    <a:pt x="19123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698189" y="1550454"/>
              <a:ext cx="191770" cy="1675764"/>
            </a:xfrm>
            <a:custGeom>
              <a:avLst/>
              <a:gdLst/>
              <a:ahLst/>
              <a:cxnLst/>
              <a:rect l="l" t="t" r="r" b="b"/>
              <a:pathLst>
                <a:path w="191770" h="1675764">
                  <a:moveTo>
                    <a:pt x="191236" y="1675688"/>
                  </a:moveTo>
                  <a:lnTo>
                    <a:pt x="0" y="1482420"/>
                  </a:lnTo>
                  <a:lnTo>
                    <a:pt x="0" y="114338"/>
                  </a:lnTo>
                  <a:lnTo>
                    <a:pt x="191236" y="0"/>
                  </a:lnTo>
                  <a:lnTo>
                    <a:pt x="191236" y="1675688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892334" y="1550529"/>
              <a:ext cx="1053465" cy="1676400"/>
            </a:xfrm>
            <a:custGeom>
              <a:avLst/>
              <a:gdLst/>
              <a:ahLst/>
              <a:cxnLst/>
              <a:rect l="l" t="t" r="r" b="b"/>
              <a:pathLst>
                <a:path w="1053464" h="1676400">
                  <a:moveTo>
                    <a:pt x="589089" y="56235"/>
                  </a:moveTo>
                  <a:lnTo>
                    <a:pt x="23418" y="3162"/>
                  </a:lnTo>
                  <a:lnTo>
                    <a:pt x="23418" y="0"/>
                  </a:lnTo>
                  <a:lnTo>
                    <a:pt x="0" y="0"/>
                  </a:lnTo>
                  <a:lnTo>
                    <a:pt x="0" y="1675942"/>
                  </a:lnTo>
                  <a:lnTo>
                    <a:pt x="23418" y="1675942"/>
                  </a:lnTo>
                  <a:lnTo>
                    <a:pt x="23418" y="1416596"/>
                  </a:lnTo>
                  <a:lnTo>
                    <a:pt x="586143" y="1282433"/>
                  </a:lnTo>
                  <a:lnTo>
                    <a:pt x="586143" y="1268387"/>
                  </a:lnTo>
                  <a:lnTo>
                    <a:pt x="23418" y="1397863"/>
                  </a:lnTo>
                  <a:lnTo>
                    <a:pt x="23418" y="1321790"/>
                  </a:lnTo>
                  <a:lnTo>
                    <a:pt x="586143" y="1205153"/>
                  </a:lnTo>
                  <a:lnTo>
                    <a:pt x="586143" y="1191082"/>
                  </a:lnTo>
                  <a:lnTo>
                    <a:pt x="23418" y="1303070"/>
                  </a:lnTo>
                  <a:lnTo>
                    <a:pt x="23418" y="824890"/>
                  </a:lnTo>
                  <a:lnTo>
                    <a:pt x="586143" y="769480"/>
                  </a:lnTo>
                  <a:lnTo>
                    <a:pt x="586143" y="755421"/>
                  </a:lnTo>
                  <a:lnTo>
                    <a:pt x="23418" y="806157"/>
                  </a:lnTo>
                  <a:lnTo>
                    <a:pt x="23418" y="730072"/>
                  </a:lnTo>
                  <a:lnTo>
                    <a:pt x="586143" y="688644"/>
                  </a:lnTo>
                  <a:lnTo>
                    <a:pt x="586143" y="674585"/>
                  </a:lnTo>
                  <a:lnTo>
                    <a:pt x="23418" y="711352"/>
                  </a:lnTo>
                  <a:lnTo>
                    <a:pt x="23418" y="193243"/>
                  </a:lnTo>
                  <a:lnTo>
                    <a:pt x="586143" y="193243"/>
                  </a:lnTo>
                  <a:lnTo>
                    <a:pt x="586143" y="161810"/>
                  </a:lnTo>
                  <a:lnTo>
                    <a:pt x="586143" y="144640"/>
                  </a:lnTo>
                  <a:lnTo>
                    <a:pt x="23418" y="144640"/>
                  </a:lnTo>
                  <a:lnTo>
                    <a:pt x="23418" y="21882"/>
                  </a:lnTo>
                  <a:lnTo>
                    <a:pt x="589089" y="70281"/>
                  </a:lnTo>
                  <a:lnTo>
                    <a:pt x="589089" y="56235"/>
                  </a:lnTo>
                  <a:close/>
                </a:path>
                <a:path w="1053464" h="1676400">
                  <a:moveTo>
                    <a:pt x="947496" y="1191082"/>
                  </a:moveTo>
                  <a:lnTo>
                    <a:pt x="744880" y="1234732"/>
                  </a:lnTo>
                  <a:lnTo>
                    <a:pt x="746480" y="1248333"/>
                  </a:lnTo>
                  <a:lnTo>
                    <a:pt x="947496" y="1201635"/>
                  </a:lnTo>
                  <a:lnTo>
                    <a:pt x="947496" y="1191082"/>
                  </a:lnTo>
                  <a:close/>
                </a:path>
                <a:path w="1053464" h="1676400">
                  <a:moveTo>
                    <a:pt x="947496" y="1047915"/>
                  </a:moveTo>
                  <a:lnTo>
                    <a:pt x="744880" y="1084516"/>
                  </a:lnTo>
                  <a:lnTo>
                    <a:pt x="746480" y="1098130"/>
                  </a:lnTo>
                  <a:lnTo>
                    <a:pt x="947496" y="1058456"/>
                  </a:lnTo>
                  <a:lnTo>
                    <a:pt x="947496" y="1047915"/>
                  </a:lnTo>
                  <a:close/>
                </a:path>
                <a:path w="1053464" h="1676400">
                  <a:moveTo>
                    <a:pt x="947496" y="902982"/>
                  </a:moveTo>
                  <a:lnTo>
                    <a:pt x="744880" y="929030"/>
                  </a:lnTo>
                  <a:lnTo>
                    <a:pt x="746480" y="942657"/>
                  </a:lnTo>
                  <a:lnTo>
                    <a:pt x="947496" y="913523"/>
                  </a:lnTo>
                  <a:lnTo>
                    <a:pt x="947496" y="902982"/>
                  </a:lnTo>
                  <a:close/>
                </a:path>
                <a:path w="1053464" h="1676400">
                  <a:moveTo>
                    <a:pt x="947496" y="773849"/>
                  </a:moveTo>
                  <a:lnTo>
                    <a:pt x="744880" y="793775"/>
                  </a:lnTo>
                  <a:lnTo>
                    <a:pt x="746480" y="807389"/>
                  </a:lnTo>
                  <a:lnTo>
                    <a:pt x="947496" y="784390"/>
                  </a:lnTo>
                  <a:lnTo>
                    <a:pt x="947496" y="773849"/>
                  </a:lnTo>
                  <a:close/>
                </a:path>
                <a:path w="1053464" h="1676400">
                  <a:moveTo>
                    <a:pt x="947496" y="647369"/>
                  </a:moveTo>
                  <a:lnTo>
                    <a:pt x="744880" y="660260"/>
                  </a:lnTo>
                  <a:lnTo>
                    <a:pt x="744880" y="675474"/>
                  </a:lnTo>
                  <a:lnTo>
                    <a:pt x="947496" y="657910"/>
                  </a:lnTo>
                  <a:lnTo>
                    <a:pt x="947496" y="647369"/>
                  </a:lnTo>
                  <a:close/>
                </a:path>
                <a:path w="1053464" h="1676400">
                  <a:moveTo>
                    <a:pt x="947496" y="518248"/>
                  </a:moveTo>
                  <a:lnTo>
                    <a:pt x="744880" y="523227"/>
                  </a:lnTo>
                  <a:lnTo>
                    <a:pt x="744880" y="538454"/>
                  </a:lnTo>
                  <a:lnTo>
                    <a:pt x="947496" y="528789"/>
                  </a:lnTo>
                  <a:lnTo>
                    <a:pt x="947496" y="518248"/>
                  </a:lnTo>
                  <a:close/>
                </a:path>
                <a:path w="1053464" h="1676400">
                  <a:moveTo>
                    <a:pt x="947496" y="446227"/>
                  </a:moveTo>
                  <a:lnTo>
                    <a:pt x="744880" y="443293"/>
                  </a:lnTo>
                  <a:lnTo>
                    <a:pt x="744880" y="458533"/>
                  </a:lnTo>
                  <a:lnTo>
                    <a:pt x="947496" y="456768"/>
                  </a:lnTo>
                  <a:lnTo>
                    <a:pt x="947496" y="446227"/>
                  </a:lnTo>
                  <a:close/>
                </a:path>
                <a:path w="1053464" h="1676400">
                  <a:moveTo>
                    <a:pt x="947496" y="388835"/>
                  </a:moveTo>
                  <a:lnTo>
                    <a:pt x="744880" y="385914"/>
                  </a:lnTo>
                  <a:lnTo>
                    <a:pt x="744880" y="401116"/>
                  </a:lnTo>
                  <a:lnTo>
                    <a:pt x="947496" y="399376"/>
                  </a:lnTo>
                  <a:lnTo>
                    <a:pt x="947496" y="388835"/>
                  </a:lnTo>
                  <a:close/>
                </a:path>
                <a:path w="1053464" h="1676400">
                  <a:moveTo>
                    <a:pt x="947496" y="242443"/>
                  </a:moveTo>
                  <a:lnTo>
                    <a:pt x="744880" y="230136"/>
                  </a:lnTo>
                  <a:lnTo>
                    <a:pt x="744880" y="245364"/>
                  </a:lnTo>
                  <a:lnTo>
                    <a:pt x="947496" y="252971"/>
                  </a:lnTo>
                  <a:lnTo>
                    <a:pt x="947496" y="242443"/>
                  </a:lnTo>
                  <a:close/>
                </a:path>
                <a:path w="1053464" h="1676400">
                  <a:moveTo>
                    <a:pt x="970330" y="202615"/>
                  </a:moveTo>
                  <a:lnTo>
                    <a:pt x="958011" y="202615"/>
                  </a:lnTo>
                  <a:lnTo>
                    <a:pt x="958011" y="1280007"/>
                  </a:lnTo>
                  <a:lnTo>
                    <a:pt x="970330" y="1280007"/>
                  </a:lnTo>
                  <a:lnTo>
                    <a:pt x="970330" y="202615"/>
                  </a:lnTo>
                  <a:close/>
                </a:path>
                <a:path w="1053464" h="1676400">
                  <a:moveTo>
                    <a:pt x="1053211" y="101828"/>
                  </a:moveTo>
                  <a:lnTo>
                    <a:pt x="639089" y="62992"/>
                  </a:lnTo>
                  <a:lnTo>
                    <a:pt x="639089" y="55067"/>
                  </a:lnTo>
                  <a:lnTo>
                    <a:pt x="623074" y="55067"/>
                  </a:lnTo>
                  <a:lnTo>
                    <a:pt x="623074" y="61493"/>
                  </a:lnTo>
                  <a:lnTo>
                    <a:pt x="623062" y="75679"/>
                  </a:lnTo>
                  <a:lnTo>
                    <a:pt x="623074" y="1458595"/>
                  </a:lnTo>
                  <a:lnTo>
                    <a:pt x="639089" y="1458595"/>
                  </a:lnTo>
                  <a:lnTo>
                    <a:pt x="639089" y="77050"/>
                  </a:lnTo>
                  <a:lnTo>
                    <a:pt x="1053211" y="112471"/>
                  </a:lnTo>
                  <a:lnTo>
                    <a:pt x="1053211" y="101828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889425" y="1550454"/>
              <a:ext cx="1068705" cy="1675764"/>
            </a:xfrm>
            <a:custGeom>
              <a:avLst/>
              <a:gdLst/>
              <a:ahLst/>
              <a:cxnLst/>
              <a:rect l="l" t="t" r="r" b="b"/>
              <a:pathLst>
                <a:path w="1068704" h="1675764">
                  <a:moveTo>
                    <a:pt x="608152" y="1499616"/>
                  </a:moveTo>
                  <a:lnTo>
                    <a:pt x="608152" y="56680"/>
                  </a:lnTo>
                  <a:lnTo>
                    <a:pt x="0" y="0"/>
                  </a:lnTo>
                  <a:lnTo>
                    <a:pt x="0" y="1675688"/>
                  </a:lnTo>
                  <a:lnTo>
                    <a:pt x="608152" y="1499616"/>
                  </a:lnTo>
                  <a:close/>
                </a:path>
                <a:path w="1068704" h="1675764">
                  <a:moveTo>
                    <a:pt x="1068577" y="1368069"/>
                  </a:moveTo>
                  <a:lnTo>
                    <a:pt x="1068577" y="99148"/>
                  </a:lnTo>
                  <a:lnTo>
                    <a:pt x="608152" y="56680"/>
                  </a:lnTo>
                  <a:lnTo>
                    <a:pt x="608152" y="1499616"/>
                  </a:lnTo>
                  <a:lnTo>
                    <a:pt x="1068577" y="1368069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931932" y="1561566"/>
              <a:ext cx="115570" cy="40005"/>
            </a:xfrm>
            <a:custGeom>
              <a:avLst/>
              <a:gdLst/>
              <a:ahLst/>
              <a:cxnLst/>
              <a:rect l="l" t="t" r="r" b="b"/>
              <a:pathLst>
                <a:path w="115570" h="40005">
                  <a:moveTo>
                    <a:pt x="0" y="0"/>
                  </a:moveTo>
                  <a:lnTo>
                    <a:pt x="0" y="29362"/>
                  </a:lnTo>
                  <a:lnTo>
                    <a:pt x="115366" y="39484"/>
                  </a:lnTo>
                  <a:lnTo>
                    <a:pt x="115366" y="111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939019" y="1569668"/>
              <a:ext cx="103505" cy="25400"/>
            </a:xfrm>
            <a:custGeom>
              <a:avLst/>
              <a:gdLst/>
              <a:ahLst/>
              <a:cxnLst/>
              <a:rect l="l" t="t" r="r" b="b"/>
              <a:pathLst>
                <a:path w="103504" h="25400">
                  <a:moveTo>
                    <a:pt x="12128" y="10121"/>
                  </a:moveTo>
                  <a:lnTo>
                    <a:pt x="11125" y="10121"/>
                  </a:lnTo>
                  <a:lnTo>
                    <a:pt x="11125" y="9105"/>
                  </a:lnTo>
                  <a:lnTo>
                    <a:pt x="10109" y="9105"/>
                  </a:lnTo>
                  <a:lnTo>
                    <a:pt x="10109" y="8089"/>
                  </a:lnTo>
                  <a:lnTo>
                    <a:pt x="9093" y="8089"/>
                  </a:lnTo>
                  <a:lnTo>
                    <a:pt x="9093" y="7086"/>
                  </a:lnTo>
                  <a:lnTo>
                    <a:pt x="6083" y="7086"/>
                  </a:lnTo>
                  <a:lnTo>
                    <a:pt x="6083" y="6070"/>
                  </a:lnTo>
                  <a:lnTo>
                    <a:pt x="5054" y="6070"/>
                  </a:lnTo>
                  <a:lnTo>
                    <a:pt x="5054" y="5067"/>
                  </a:lnTo>
                  <a:lnTo>
                    <a:pt x="4064" y="5067"/>
                  </a:lnTo>
                  <a:lnTo>
                    <a:pt x="4064" y="4038"/>
                  </a:lnTo>
                  <a:lnTo>
                    <a:pt x="9093" y="4038"/>
                  </a:lnTo>
                  <a:lnTo>
                    <a:pt x="10109" y="5067"/>
                  </a:lnTo>
                  <a:lnTo>
                    <a:pt x="11125" y="5067"/>
                  </a:lnTo>
                  <a:lnTo>
                    <a:pt x="11125" y="4038"/>
                  </a:lnTo>
                  <a:lnTo>
                    <a:pt x="11125" y="2019"/>
                  </a:lnTo>
                  <a:lnTo>
                    <a:pt x="10109" y="1003"/>
                  </a:lnTo>
                  <a:lnTo>
                    <a:pt x="7086" y="1003"/>
                  </a:lnTo>
                  <a:lnTo>
                    <a:pt x="6083" y="0"/>
                  </a:lnTo>
                  <a:lnTo>
                    <a:pt x="5054" y="0"/>
                  </a:lnTo>
                  <a:lnTo>
                    <a:pt x="5054" y="1003"/>
                  </a:lnTo>
                  <a:lnTo>
                    <a:pt x="990" y="1003"/>
                  </a:lnTo>
                  <a:lnTo>
                    <a:pt x="990" y="3035"/>
                  </a:lnTo>
                  <a:lnTo>
                    <a:pt x="0" y="3035"/>
                  </a:lnTo>
                  <a:lnTo>
                    <a:pt x="0" y="7086"/>
                  </a:lnTo>
                  <a:lnTo>
                    <a:pt x="990" y="7086"/>
                  </a:lnTo>
                  <a:lnTo>
                    <a:pt x="990" y="9105"/>
                  </a:lnTo>
                  <a:lnTo>
                    <a:pt x="2019" y="9105"/>
                  </a:lnTo>
                  <a:lnTo>
                    <a:pt x="3009" y="10121"/>
                  </a:lnTo>
                  <a:lnTo>
                    <a:pt x="5054" y="10121"/>
                  </a:lnTo>
                  <a:lnTo>
                    <a:pt x="5054" y="11150"/>
                  </a:lnTo>
                  <a:lnTo>
                    <a:pt x="6083" y="11150"/>
                  </a:lnTo>
                  <a:lnTo>
                    <a:pt x="6083" y="12153"/>
                  </a:lnTo>
                  <a:lnTo>
                    <a:pt x="8089" y="12153"/>
                  </a:lnTo>
                  <a:lnTo>
                    <a:pt x="8089" y="14173"/>
                  </a:lnTo>
                  <a:lnTo>
                    <a:pt x="2019" y="14173"/>
                  </a:lnTo>
                  <a:lnTo>
                    <a:pt x="990" y="13157"/>
                  </a:lnTo>
                  <a:lnTo>
                    <a:pt x="0" y="13157"/>
                  </a:lnTo>
                  <a:lnTo>
                    <a:pt x="0" y="16179"/>
                  </a:lnTo>
                  <a:lnTo>
                    <a:pt x="990" y="16179"/>
                  </a:lnTo>
                  <a:lnTo>
                    <a:pt x="990" y="17208"/>
                  </a:lnTo>
                  <a:lnTo>
                    <a:pt x="9093" y="17208"/>
                  </a:lnTo>
                  <a:lnTo>
                    <a:pt x="10109" y="16179"/>
                  </a:lnTo>
                  <a:lnTo>
                    <a:pt x="11125" y="16179"/>
                  </a:lnTo>
                  <a:lnTo>
                    <a:pt x="11125" y="15189"/>
                  </a:lnTo>
                  <a:lnTo>
                    <a:pt x="12128" y="15189"/>
                  </a:lnTo>
                  <a:lnTo>
                    <a:pt x="12128" y="14173"/>
                  </a:lnTo>
                  <a:lnTo>
                    <a:pt x="12128" y="10121"/>
                  </a:lnTo>
                  <a:close/>
                </a:path>
                <a:path w="103504" h="25400">
                  <a:moveTo>
                    <a:pt x="19202" y="2019"/>
                  </a:moveTo>
                  <a:lnTo>
                    <a:pt x="15176" y="2019"/>
                  </a:lnTo>
                  <a:lnTo>
                    <a:pt x="15176" y="18211"/>
                  </a:lnTo>
                  <a:lnTo>
                    <a:pt x="19202" y="18211"/>
                  </a:lnTo>
                  <a:lnTo>
                    <a:pt x="19202" y="2019"/>
                  </a:lnTo>
                  <a:close/>
                </a:path>
                <a:path w="103504" h="25400">
                  <a:moveTo>
                    <a:pt x="35407" y="4038"/>
                  </a:moveTo>
                  <a:lnTo>
                    <a:pt x="23279" y="2019"/>
                  </a:lnTo>
                  <a:lnTo>
                    <a:pt x="23279" y="18211"/>
                  </a:lnTo>
                  <a:lnTo>
                    <a:pt x="35407" y="19227"/>
                  </a:lnTo>
                  <a:lnTo>
                    <a:pt x="35407" y="16179"/>
                  </a:lnTo>
                  <a:lnTo>
                    <a:pt x="28346" y="16179"/>
                  </a:lnTo>
                  <a:lnTo>
                    <a:pt x="28346" y="12153"/>
                  </a:lnTo>
                  <a:lnTo>
                    <a:pt x="34404" y="13157"/>
                  </a:lnTo>
                  <a:lnTo>
                    <a:pt x="34404" y="10121"/>
                  </a:lnTo>
                  <a:lnTo>
                    <a:pt x="28346" y="9105"/>
                  </a:lnTo>
                  <a:lnTo>
                    <a:pt x="28346" y="6070"/>
                  </a:lnTo>
                  <a:lnTo>
                    <a:pt x="35407" y="7086"/>
                  </a:lnTo>
                  <a:lnTo>
                    <a:pt x="35407" y="4038"/>
                  </a:lnTo>
                  <a:close/>
                </a:path>
                <a:path w="103504" h="25400">
                  <a:moveTo>
                    <a:pt x="56654" y="6070"/>
                  </a:moveTo>
                  <a:lnTo>
                    <a:pt x="51600" y="5067"/>
                  </a:lnTo>
                  <a:lnTo>
                    <a:pt x="47561" y="14173"/>
                  </a:lnTo>
                  <a:lnTo>
                    <a:pt x="43522" y="4038"/>
                  </a:lnTo>
                  <a:lnTo>
                    <a:pt x="37426" y="4038"/>
                  </a:lnTo>
                  <a:lnTo>
                    <a:pt x="37426" y="20231"/>
                  </a:lnTo>
                  <a:lnTo>
                    <a:pt x="40462" y="20231"/>
                  </a:lnTo>
                  <a:lnTo>
                    <a:pt x="40462" y="10121"/>
                  </a:lnTo>
                  <a:lnTo>
                    <a:pt x="45504" y="21259"/>
                  </a:lnTo>
                  <a:lnTo>
                    <a:pt x="48564" y="21259"/>
                  </a:lnTo>
                  <a:lnTo>
                    <a:pt x="52628" y="11150"/>
                  </a:lnTo>
                  <a:lnTo>
                    <a:pt x="52628" y="21259"/>
                  </a:lnTo>
                  <a:lnTo>
                    <a:pt x="56654" y="21259"/>
                  </a:lnTo>
                  <a:lnTo>
                    <a:pt x="56654" y="6070"/>
                  </a:lnTo>
                  <a:close/>
                </a:path>
                <a:path w="103504" h="25400">
                  <a:moveTo>
                    <a:pt x="72847" y="7086"/>
                  </a:moveTo>
                  <a:lnTo>
                    <a:pt x="60680" y="6070"/>
                  </a:lnTo>
                  <a:lnTo>
                    <a:pt x="60680" y="21259"/>
                  </a:lnTo>
                  <a:lnTo>
                    <a:pt x="72847" y="22263"/>
                  </a:lnTo>
                  <a:lnTo>
                    <a:pt x="72847" y="20231"/>
                  </a:lnTo>
                  <a:lnTo>
                    <a:pt x="65786" y="19227"/>
                  </a:lnTo>
                  <a:lnTo>
                    <a:pt x="65786" y="15189"/>
                  </a:lnTo>
                  <a:lnTo>
                    <a:pt x="71843" y="16179"/>
                  </a:lnTo>
                  <a:lnTo>
                    <a:pt x="71843" y="13157"/>
                  </a:lnTo>
                  <a:lnTo>
                    <a:pt x="65786" y="13157"/>
                  </a:lnTo>
                  <a:lnTo>
                    <a:pt x="65786" y="9105"/>
                  </a:lnTo>
                  <a:lnTo>
                    <a:pt x="72847" y="10121"/>
                  </a:lnTo>
                  <a:lnTo>
                    <a:pt x="72847" y="7086"/>
                  </a:lnTo>
                  <a:close/>
                </a:path>
                <a:path w="103504" h="25400">
                  <a:moveTo>
                    <a:pt x="89039" y="8089"/>
                  </a:moveTo>
                  <a:lnTo>
                    <a:pt x="84988" y="8089"/>
                  </a:lnTo>
                  <a:lnTo>
                    <a:pt x="84988" y="17208"/>
                  </a:lnTo>
                  <a:lnTo>
                    <a:pt x="79946" y="7086"/>
                  </a:lnTo>
                  <a:lnTo>
                    <a:pt x="74866" y="7086"/>
                  </a:lnTo>
                  <a:lnTo>
                    <a:pt x="74866" y="23266"/>
                  </a:lnTo>
                  <a:lnTo>
                    <a:pt x="77901" y="23266"/>
                  </a:lnTo>
                  <a:lnTo>
                    <a:pt x="77901" y="13157"/>
                  </a:lnTo>
                  <a:lnTo>
                    <a:pt x="82956" y="23266"/>
                  </a:lnTo>
                  <a:lnTo>
                    <a:pt x="89039" y="24295"/>
                  </a:lnTo>
                  <a:lnTo>
                    <a:pt x="89039" y="8089"/>
                  </a:lnTo>
                  <a:close/>
                </a:path>
                <a:path w="103504" h="25400">
                  <a:moveTo>
                    <a:pt x="103200" y="20231"/>
                  </a:moveTo>
                  <a:lnTo>
                    <a:pt x="102196" y="19227"/>
                  </a:lnTo>
                  <a:lnTo>
                    <a:pt x="102196" y="18211"/>
                  </a:lnTo>
                  <a:lnTo>
                    <a:pt x="100177" y="16179"/>
                  </a:lnTo>
                  <a:lnTo>
                    <a:pt x="99174" y="16179"/>
                  </a:lnTo>
                  <a:lnTo>
                    <a:pt x="99174" y="15189"/>
                  </a:lnTo>
                  <a:lnTo>
                    <a:pt x="97116" y="15189"/>
                  </a:lnTo>
                  <a:lnTo>
                    <a:pt x="97116" y="14173"/>
                  </a:lnTo>
                  <a:lnTo>
                    <a:pt x="96139" y="14173"/>
                  </a:lnTo>
                  <a:lnTo>
                    <a:pt x="96139" y="12153"/>
                  </a:lnTo>
                  <a:lnTo>
                    <a:pt x="100177" y="12153"/>
                  </a:lnTo>
                  <a:lnTo>
                    <a:pt x="100177" y="13157"/>
                  </a:lnTo>
                  <a:lnTo>
                    <a:pt x="101193" y="13157"/>
                  </a:lnTo>
                  <a:lnTo>
                    <a:pt x="101193" y="12153"/>
                  </a:lnTo>
                  <a:lnTo>
                    <a:pt x="101193" y="10121"/>
                  </a:lnTo>
                  <a:lnTo>
                    <a:pt x="100177" y="9105"/>
                  </a:lnTo>
                  <a:lnTo>
                    <a:pt x="93078" y="9105"/>
                  </a:lnTo>
                  <a:lnTo>
                    <a:pt x="93078" y="10121"/>
                  </a:lnTo>
                  <a:lnTo>
                    <a:pt x="92087" y="10121"/>
                  </a:lnTo>
                  <a:lnTo>
                    <a:pt x="92087" y="11150"/>
                  </a:lnTo>
                  <a:lnTo>
                    <a:pt x="91046" y="11150"/>
                  </a:lnTo>
                  <a:lnTo>
                    <a:pt x="91046" y="15189"/>
                  </a:lnTo>
                  <a:lnTo>
                    <a:pt x="92087" y="16179"/>
                  </a:lnTo>
                  <a:lnTo>
                    <a:pt x="93078" y="17208"/>
                  </a:lnTo>
                  <a:lnTo>
                    <a:pt x="94094" y="17208"/>
                  </a:lnTo>
                  <a:lnTo>
                    <a:pt x="94094" y="18211"/>
                  </a:lnTo>
                  <a:lnTo>
                    <a:pt x="96139" y="18211"/>
                  </a:lnTo>
                  <a:lnTo>
                    <a:pt x="96139" y="19227"/>
                  </a:lnTo>
                  <a:lnTo>
                    <a:pt x="97116" y="19227"/>
                  </a:lnTo>
                  <a:lnTo>
                    <a:pt x="97116" y="20231"/>
                  </a:lnTo>
                  <a:lnTo>
                    <a:pt x="98132" y="20231"/>
                  </a:lnTo>
                  <a:lnTo>
                    <a:pt x="98132" y="21259"/>
                  </a:lnTo>
                  <a:lnTo>
                    <a:pt x="97116" y="21259"/>
                  </a:lnTo>
                  <a:lnTo>
                    <a:pt x="97116" y="22263"/>
                  </a:lnTo>
                  <a:lnTo>
                    <a:pt x="95123" y="22263"/>
                  </a:lnTo>
                  <a:lnTo>
                    <a:pt x="95123" y="21259"/>
                  </a:lnTo>
                  <a:lnTo>
                    <a:pt x="91046" y="21259"/>
                  </a:lnTo>
                  <a:lnTo>
                    <a:pt x="91046" y="24295"/>
                  </a:lnTo>
                  <a:lnTo>
                    <a:pt x="93078" y="24295"/>
                  </a:lnTo>
                  <a:lnTo>
                    <a:pt x="94094" y="25298"/>
                  </a:lnTo>
                  <a:lnTo>
                    <a:pt x="100177" y="25298"/>
                  </a:lnTo>
                  <a:lnTo>
                    <a:pt x="101193" y="24295"/>
                  </a:lnTo>
                  <a:lnTo>
                    <a:pt x="102196" y="23266"/>
                  </a:lnTo>
                  <a:lnTo>
                    <a:pt x="102196" y="22263"/>
                  </a:lnTo>
                  <a:lnTo>
                    <a:pt x="103200" y="21259"/>
                  </a:lnTo>
                  <a:lnTo>
                    <a:pt x="103200" y="202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910660" y="1552460"/>
              <a:ext cx="572135" cy="1666875"/>
            </a:xfrm>
            <a:custGeom>
              <a:avLst/>
              <a:gdLst/>
              <a:ahLst/>
              <a:cxnLst/>
              <a:rect l="l" t="t" r="r" b="b"/>
              <a:pathLst>
                <a:path w="572135" h="1666875">
                  <a:moveTo>
                    <a:pt x="0" y="0"/>
                  </a:moveTo>
                  <a:lnTo>
                    <a:pt x="0" y="1666595"/>
                  </a:lnTo>
                </a:path>
                <a:path w="572135" h="1666875">
                  <a:moveTo>
                    <a:pt x="571754" y="53644"/>
                  </a:moveTo>
                  <a:lnTo>
                    <a:pt x="571754" y="1502664"/>
                  </a:lnTo>
                </a:path>
                <a:path w="572135" h="1666875">
                  <a:moveTo>
                    <a:pt x="0" y="47561"/>
                  </a:moveTo>
                  <a:lnTo>
                    <a:pt x="571754" y="94119"/>
                  </a:lnTo>
                </a:path>
                <a:path w="572135" h="1666875">
                  <a:moveTo>
                    <a:pt x="0" y="143700"/>
                  </a:moveTo>
                  <a:lnTo>
                    <a:pt x="571754" y="178092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933964" y="1608124"/>
              <a:ext cx="448309" cy="86360"/>
            </a:xfrm>
            <a:custGeom>
              <a:avLst/>
              <a:gdLst/>
              <a:ahLst/>
              <a:cxnLst/>
              <a:rect l="l" t="t" r="r" b="b"/>
              <a:pathLst>
                <a:path w="448310" h="86360">
                  <a:moveTo>
                    <a:pt x="9118" y="70840"/>
                  </a:moveTo>
                  <a:lnTo>
                    <a:pt x="0" y="69824"/>
                  </a:lnTo>
                  <a:lnTo>
                    <a:pt x="0" y="77927"/>
                  </a:lnTo>
                  <a:lnTo>
                    <a:pt x="9118" y="78917"/>
                  </a:lnTo>
                  <a:lnTo>
                    <a:pt x="9118" y="70840"/>
                  </a:lnTo>
                  <a:close/>
                </a:path>
                <a:path w="448310" h="86360">
                  <a:moveTo>
                    <a:pt x="9118" y="58686"/>
                  </a:moveTo>
                  <a:lnTo>
                    <a:pt x="0" y="57683"/>
                  </a:lnTo>
                  <a:lnTo>
                    <a:pt x="0" y="66776"/>
                  </a:lnTo>
                  <a:lnTo>
                    <a:pt x="9118" y="67792"/>
                  </a:lnTo>
                  <a:lnTo>
                    <a:pt x="9118" y="58686"/>
                  </a:lnTo>
                  <a:close/>
                </a:path>
                <a:path w="448310" h="86360">
                  <a:moveTo>
                    <a:pt x="9118" y="47561"/>
                  </a:moveTo>
                  <a:lnTo>
                    <a:pt x="0" y="46532"/>
                  </a:lnTo>
                  <a:lnTo>
                    <a:pt x="0" y="55651"/>
                  </a:lnTo>
                  <a:lnTo>
                    <a:pt x="9118" y="56667"/>
                  </a:lnTo>
                  <a:lnTo>
                    <a:pt x="9118" y="47561"/>
                  </a:lnTo>
                  <a:close/>
                </a:path>
                <a:path w="448310" h="86360">
                  <a:moveTo>
                    <a:pt x="9118" y="35420"/>
                  </a:moveTo>
                  <a:lnTo>
                    <a:pt x="0" y="34404"/>
                  </a:lnTo>
                  <a:lnTo>
                    <a:pt x="0" y="43510"/>
                  </a:lnTo>
                  <a:lnTo>
                    <a:pt x="9118" y="44513"/>
                  </a:lnTo>
                  <a:lnTo>
                    <a:pt x="9118" y="35420"/>
                  </a:lnTo>
                  <a:close/>
                </a:path>
                <a:path w="448310" h="86360">
                  <a:moveTo>
                    <a:pt x="9118" y="24269"/>
                  </a:moveTo>
                  <a:lnTo>
                    <a:pt x="0" y="23279"/>
                  </a:lnTo>
                  <a:lnTo>
                    <a:pt x="0" y="32385"/>
                  </a:lnTo>
                  <a:lnTo>
                    <a:pt x="9118" y="33388"/>
                  </a:lnTo>
                  <a:lnTo>
                    <a:pt x="9118" y="24269"/>
                  </a:lnTo>
                  <a:close/>
                </a:path>
                <a:path w="448310" h="86360">
                  <a:moveTo>
                    <a:pt x="9118" y="12153"/>
                  </a:moveTo>
                  <a:lnTo>
                    <a:pt x="0" y="12153"/>
                  </a:lnTo>
                  <a:lnTo>
                    <a:pt x="0" y="20231"/>
                  </a:lnTo>
                  <a:lnTo>
                    <a:pt x="9118" y="21247"/>
                  </a:lnTo>
                  <a:lnTo>
                    <a:pt x="9118" y="12153"/>
                  </a:lnTo>
                  <a:close/>
                </a:path>
                <a:path w="448310" h="86360">
                  <a:moveTo>
                    <a:pt x="9118" y="1028"/>
                  </a:moveTo>
                  <a:lnTo>
                    <a:pt x="0" y="0"/>
                  </a:lnTo>
                  <a:lnTo>
                    <a:pt x="0" y="9118"/>
                  </a:lnTo>
                  <a:lnTo>
                    <a:pt x="9118" y="10121"/>
                  </a:lnTo>
                  <a:lnTo>
                    <a:pt x="9118" y="1028"/>
                  </a:lnTo>
                  <a:close/>
                </a:path>
                <a:path w="448310" h="86360">
                  <a:moveTo>
                    <a:pt x="20231" y="70840"/>
                  </a:moveTo>
                  <a:lnTo>
                    <a:pt x="11137" y="70840"/>
                  </a:lnTo>
                  <a:lnTo>
                    <a:pt x="11137" y="78917"/>
                  </a:lnTo>
                  <a:lnTo>
                    <a:pt x="20231" y="79933"/>
                  </a:lnTo>
                  <a:lnTo>
                    <a:pt x="20231" y="70840"/>
                  </a:lnTo>
                  <a:close/>
                </a:path>
                <a:path w="448310" h="86360">
                  <a:moveTo>
                    <a:pt x="20231" y="59702"/>
                  </a:moveTo>
                  <a:lnTo>
                    <a:pt x="11137" y="58686"/>
                  </a:lnTo>
                  <a:lnTo>
                    <a:pt x="11137" y="67792"/>
                  </a:lnTo>
                  <a:lnTo>
                    <a:pt x="20231" y="68808"/>
                  </a:lnTo>
                  <a:lnTo>
                    <a:pt x="20231" y="59702"/>
                  </a:lnTo>
                  <a:close/>
                </a:path>
                <a:path w="448310" h="86360">
                  <a:moveTo>
                    <a:pt x="20231" y="48577"/>
                  </a:moveTo>
                  <a:lnTo>
                    <a:pt x="11137" y="47561"/>
                  </a:lnTo>
                  <a:lnTo>
                    <a:pt x="11137" y="56667"/>
                  </a:lnTo>
                  <a:lnTo>
                    <a:pt x="20231" y="56667"/>
                  </a:lnTo>
                  <a:lnTo>
                    <a:pt x="20231" y="48577"/>
                  </a:lnTo>
                  <a:close/>
                </a:path>
                <a:path w="448310" h="86360">
                  <a:moveTo>
                    <a:pt x="20231" y="36449"/>
                  </a:moveTo>
                  <a:lnTo>
                    <a:pt x="11137" y="35420"/>
                  </a:lnTo>
                  <a:lnTo>
                    <a:pt x="11137" y="44513"/>
                  </a:lnTo>
                  <a:lnTo>
                    <a:pt x="20231" y="45542"/>
                  </a:lnTo>
                  <a:lnTo>
                    <a:pt x="20231" y="36449"/>
                  </a:lnTo>
                  <a:close/>
                </a:path>
                <a:path w="448310" h="86360">
                  <a:moveTo>
                    <a:pt x="20231" y="25311"/>
                  </a:moveTo>
                  <a:lnTo>
                    <a:pt x="11137" y="24269"/>
                  </a:lnTo>
                  <a:lnTo>
                    <a:pt x="11137" y="33388"/>
                  </a:lnTo>
                  <a:lnTo>
                    <a:pt x="20231" y="34404"/>
                  </a:lnTo>
                  <a:lnTo>
                    <a:pt x="20231" y="25311"/>
                  </a:lnTo>
                  <a:close/>
                </a:path>
                <a:path w="448310" h="86360">
                  <a:moveTo>
                    <a:pt x="20231" y="13157"/>
                  </a:moveTo>
                  <a:lnTo>
                    <a:pt x="11137" y="12153"/>
                  </a:lnTo>
                  <a:lnTo>
                    <a:pt x="11137" y="21247"/>
                  </a:lnTo>
                  <a:lnTo>
                    <a:pt x="20231" y="22263"/>
                  </a:lnTo>
                  <a:lnTo>
                    <a:pt x="20231" y="13157"/>
                  </a:lnTo>
                  <a:close/>
                </a:path>
                <a:path w="448310" h="86360">
                  <a:moveTo>
                    <a:pt x="20231" y="2006"/>
                  </a:moveTo>
                  <a:lnTo>
                    <a:pt x="11137" y="1028"/>
                  </a:lnTo>
                  <a:lnTo>
                    <a:pt x="11137" y="10121"/>
                  </a:lnTo>
                  <a:lnTo>
                    <a:pt x="20231" y="11137"/>
                  </a:lnTo>
                  <a:lnTo>
                    <a:pt x="20231" y="2006"/>
                  </a:lnTo>
                  <a:close/>
                </a:path>
                <a:path w="448310" h="86360">
                  <a:moveTo>
                    <a:pt x="31356" y="71843"/>
                  </a:moveTo>
                  <a:lnTo>
                    <a:pt x="22250" y="70840"/>
                  </a:lnTo>
                  <a:lnTo>
                    <a:pt x="22250" y="79933"/>
                  </a:lnTo>
                  <a:lnTo>
                    <a:pt x="31356" y="79933"/>
                  </a:lnTo>
                  <a:lnTo>
                    <a:pt x="31356" y="71843"/>
                  </a:lnTo>
                  <a:close/>
                </a:path>
                <a:path w="448310" h="86360">
                  <a:moveTo>
                    <a:pt x="31356" y="60731"/>
                  </a:moveTo>
                  <a:lnTo>
                    <a:pt x="22250" y="59702"/>
                  </a:lnTo>
                  <a:lnTo>
                    <a:pt x="22250" y="68808"/>
                  </a:lnTo>
                  <a:lnTo>
                    <a:pt x="31356" y="68808"/>
                  </a:lnTo>
                  <a:lnTo>
                    <a:pt x="31356" y="60731"/>
                  </a:lnTo>
                  <a:close/>
                </a:path>
                <a:path w="448310" h="86360">
                  <a:moveTo>
                    <a:pt x="31356" y="48577"/>
                  </a:moveTo>
                  <a:lnTo>
                    <a:pt x="22250" y="48577"/>
                  </a:lnTo>
                  <a:lnTo>
                    <a:pt x="22250" y="56667"/>
                  </a:lnTo>
                  <a:lnTo>
                    <a:pt x="31356" y="57683"/>
                  </a:lnTo>
                  <a:lnTo>
                    <a:pt x="31356" y="48577"/>
                  </a:lnTo>
                  <a:close/>
                </a:path>
                <a:path w="448310" h="86360">
                  <a:moveTo>
                    <a:pt x="31356" y="37452"/>
                  </a:moveTo>
                  <a:lnTo>
                    <a:pt x="22250" y="36449"/>
                  </a:lnTo>
                  <a:lnTo>
                    <a:pt x="22250" y="45542"/>
                  </a:lnTo>
                  <a:lnTo>
                    <a:pt x="31356" y="46532"/>
                  </a:lnTo>
                  <a:lnTo>
                    <a:pt x="31356" y="37452"/>
                  </a:lnTo>
                  <a:close/>
                </a:path>
                <a:path w="448310" h="86360">
                  <a:moveTo>
                    <a:pt x="31356" y="26301"/>
                  </a:moveTo>
                  <a:lnTo>
                    <a:pt x="22250" y="25311"/>
                  </a:lnTo>
                  <a:lnTo>
                    <a:pt x="22250" y="34404"/>
                  </a:lnTo>
                  <a:lnTo>
                    <a:pt x="31356" y="34404"/>
                  </a:lnTo>
                  <a:lnTo>
                    <a:pt x="31356" y="26301"/>
                  </a:lnTo>
                  <a:close/>
                </a:path>
                <a:path w="448310" h="86360">
                  <a:moveTo>
                    <a:pt x="31356" y="14160"/>
                  </a:moveTo>
                  <a:lnTo>
                    <a:pt x="22250" y="13157"/>
                  </a:lnTo>
                  <a:lnTo>
                    <a:pt x="22250" y="22263"/>
                  </a:lnTo>
                  <a:lnTo>
                    <a:pt x="31356" y="23279"/>
                  </a:lnTo>
                  <a:lnTo>
                    <a:pt x="31356" y="14160"/>
                  </a:lnTo>
                  <a:close/>
                </a:path>
                <a:path w="448310" h="86360">
                  <a:moveTo>
                    <a:pt x="31356" y="3035"/>
                  </a:moveTo>
                  <a:lnTo>
                    <a:pt x="22250" y="2006"/>
                  </a:lnTo>
                  <a:lnTo>
                    <a:pt x="22250" y="11137"/>
                  </a:lnTo>
                  <a:lnTo>
                    <a:pt x="31356" y="12153"/>
                  </a:lnTo>
                  <a:lnTo>
                    <a:pt x="31356" y="3035"/>
                  </a:lnTo>
                  <a:close/>
                </a:path>
                <a:path w="448310" h="86360">
                  <a:moveTo>
                    <a:pt x="42481" y="71843"/>
                  </a:moveTo>
                  <a:lnTo>
                    <a:pt x="34391" y="71843"/>
                  </a:lnTo>
                  <a:lnTo>
                    <a:pt x="34391" y="80937"/>
                  </a:lnTo>
                  <a:lnTo>
                    <a:pt x="42481" y="80937"/>
                  </a:lnTo>
                  <a:lnTo>
                    <a:pt x="42481" y="71843"/>
                  </a:lnTo>
                  <a:close/>
                </a:path>
                <a:path w="448310" h="86360">
                  <a:moveTo>
                    <a:pt x="42481" y="60731"/>
                  </a:moveTo>
                  <a:lnTo>
                    <a:pt x="34404" y="60731"/>
                  </a:lnTo>
                  <a:lnTo>
                    <a:pt x="34404" y="68808"/>
                  </a:lnTo>
                  <a:lnTo>
                    <a:pt x="42481" y="69824"/>
                  </a:lnTo>
                  <a:lnTo>
                    <a:pt x="42481" y="60731"/>
                  </a:lnTo>
                  <a:close/>
                </a:path>
                <a:path w="448310" h="86360">
                  <a:moveTo>
                    <a:pt x="42481" y="49593"/>
                  </a:moveTo>
                  <a:lnTo>
                    <a:pt x="34404" y="48577"/>
                  </a:lnTo>
                  <a:lnTo>
                    <a:pt x="34404" y="57683"/>
                  </a:lnTo>
                  <a:lnTo>
                    <a:pt x="42481" y="57683"/>
                  </a:lnTo>
                  <a:lnTo>
                    <a:pt x="42481" y="49593"/>
                  </a:lnTo>
                  <a:close/>
                </a:path>
                <a:path w="448310" h="86360">
                  <a:moveTo>
                    <a:pt x="42481" y="38455"/>
                  </a:moveTo>
                  <a:lnTo>
                    <a:pt x="34404" y="37452"/>
                  </a:lnTo>
                  <a:lnTo>
                    <a:pt x="34404" y="46532"/>
                  </a:lnTo>
                  <a:lnTo>
                    <a:pt x="42481" y="46532"/>
                  </a:lnTo>
                  <a:lnTo>
                    <a:pt x="42481" y="38455"/>
                  </a:lnTo>
                  <a:close/>
                </a:path>
                <a:path w="448310" h="86360">
                  <a:moveTo>
                    <a:pt x="42481" y="27317"/>
                  </a:moveTo>
                  <a:lnTo>
                    <a:pt x="34404" y="26301"/>
                  </a:lnTo>
                  <a:lnTo>
                    <a:pt x="34404" y="34404"/>
                  </a:lnTo>
                  <a:lnTo>
                    <a:pt x="42481" y="35420"/>
                  </a:lnTo>
                  <a:lnTo>
                    <a:pt x="42481" y="27317"/>
                  </a:lnTo>
                  <a:close/>
                </a:path>
                <a:path w="448310" h="86360">
                  <a:moveTo>
                    <a:pt x="42481" y="15176"/>
                  </a:moveTo>
                  <a:lnTo>
                    <a:pt x="34404" y="14160"/>
                  </a:lnTo>
                  <a:lnTo>
                    <a:pt x="34404" y="23279"/>
                  </a:lnTo>
                  <a:lnTo>
                    <a:pt x="42481" y="24269"/>
                  </a:lnTo>
                  <a:lnTo>
                    <a:pt x="42481" y="15176"/>
                  </a:lnTo>
                  <a:close/>
                </a:path>
                <a:path w="448310" h="86360">
                  <a:moveTo>
                    <a:pt x="42481" y="4038"/>
                  </a:moveTo>
                  <a:lnTo>
                    <a:pt x="34404" y="3035"/>
                  </a:lnTo>
                  <a:lnTo>
                    <a:pt x="34404" y="12153"/>
                  </a:lnTo>
                  <a:lnTo>
                    <a:pt x="42481" y="12153"/>
                  </a:lnTo>
                  <a:lnTo>
                    <a:pt x="42481" y="4038"/>
                  </a:lnTo>
                  <a:close/>
                </a:path>
                <a:path w="448310" h="86360">
                  <a:moveTo>
                    <a:pt x="53619" y="72834"/>
                  </a:moveTo>
                  <a:lnTo>
                    <a:pt x="44513" y="72834"/>
                  </a:lnTo>
                  <a:lnTo>
                    <a:pt x="44513" y="80949"/>
                  </a:lnTo>
                  <a:lnTo>
                    <a:pt x="53619" y="81965"/>
                  </a:lnTo>
                  <a:lnTo>
                    <a:pt x="53619" y="72834"/>
                  </a:lnTo>
                  <a:close/>
                </a:path>
                <a:path w="448310" h="86360">
                  <a:moveTo>
                    <a:pt x="53619" y="61734"/>
                  </a:moveTo>
                  <a:lnTo>
                    <a:pt x="44513" y="61734"/>
                  </a:lnTo>
                  <a:lnTo>
                    <a:pt x="44513" y="69824"/>
                  </a:lnTo>
                  <a:lnTo>
                    <a:pt x="53619" y="70840"/>
                  </a:lnTo>
                  <a:lnTo>
                    <a:pt x="53619" y="61734"/>
                  </a:lnTo>
                  <a:close/>
                </a:path>
                <a:path w="448310" h="86360">
                  <a:moveTo>
                    <a:pt x="53619" y="50584"/>
                  </a:moveTo>
                  <a:lnTo>
                    <a:pt x="44513" y="49593"/>
                  </a:lnTo>
                  <a:lnTo>
                    <a:pt x="44513" y="58686"/>
                  </a:lnTo>
                  <a:lnTo>
                    <a:pt x="53619" y="58686"/>
                  </a:lnTo>
                  <a:lnTo>
                    <a:pt x="53619" y="50584"/>
                  </a:lnTo>
                  <a:close/>
                </a:path>
                <a:path w="448310" h="86360">
                  <a:moveTo>
                    <a:pt x="53619" y="39458"/>
                  </a:moveTo>
                  <a:lnTo>
                    <a:pt x="44513" y="38455"/>
                  </a:lnTo>
                  <a:lnTo>
                    <a:pt x="44513" y="47561"/>
                  </a:lnTo>
                  <a:lnTo>
                    <a:pt x="53619" y="47561"/>
                  </a:lnTo>
                  <a:lnTo>
                    <a:pt x="53619" y="39458"/>
                  </a:lnTo>
                  <a:close/>
                </a:path>
                <a:path w="448310" h="86360">
                  <a:moveTo>
                    <a:pt x="53619" y="27317"/>
                  </a:moveTo>
                  <a:lnTo>
                    <a:pt x="44513" y="27317"/>
                  </a:lnTo>
                  <a:lnTo>
                    <a:pt x="44513" y="35420"/>
                  </a:lnTo>
                  <a:lnTo>
                    <a:pt x="53619" y="36449"/>
                  </a:lnTo>
                  <a:lnTo>
                    <a:pt x="53619" y="27317"/>
                  </a:lnTo>
                  <a:close/>
                </a:path>
                <a:path w="448310" h="86360">
                  <a:moveTo>
                    <a:pt x="53619" y="16192"/>
                  </a:moveTo>
                  <a:lnTo>
                    <a:pt x="44513" y="15176"/>
                  </a:lnTo>
                  <a:lnTo>
                    <a:pt x="44513" y="24269"/>
                  </a:lnTo>
                  <a:lnTo>
                    <a:pt x="53619" y="25311"/>
                  </a:lnTo>
                  <a:lnTo>
                    <a:pt x="53619" y="16192"/>
                  </a:lnTo>
                  <a:close/>
                </a:path>
                <a:path w="448310" h="86360">
                  <a:moveTo>
                    <a:pt x="53619" y="5054"/>
                  </a:moveTo>
                  <a:lnTo>
                    <a:pt x="44513" y="4038"/>
                  </a:lnTo>
                  <a:lnTo>
                    <a:pt x="44513" y="12153"/>
                  </a:lnTo>
                  <a:lnTo>
                    <a:pt x="53619" y="13157"/>
                  </a:lnTo>
                  <a:lnTo>
                    <a:pt x="53619" y="5054"/>
                  </a:lnTo>
                  <a:close/>
                </a:path>
                <a:path w="448310" h="86360">
                  <a:moveTo>
                    <a:pt x="64757" y="73875"/>
                  </a:moveTo>
                  <a:lnTo>
                    <a:pt x="55651" y="72834"/>
                  </a:lnTo>
                  <a:lnTo>
                    <a:pt x="55651" y="81965"/>
                  </a:lnTo>
                  <a:lnTo>
                    <a:pt x="64757" y="82981"/>
                  </a:lnTo>
                  <a:lnTo>
                    <a:pt x="64757" y="73875"/>
                  </a:lnTo>
                  <a:close/>
                </a:path>
                <a:path w="448310" h="86360">
                  <a:moveTo>
                    <a:pt x="64757" y="62725"/>
                  </a:moveTo>
                  <a:lnTo>
                    <a:pt x="55651" y="61734"/>
                  </a:lnTo>
                  <a:lnTo>
                    <a:pt x="55651" y="70840"/>
                  </a:lnTo>
                  <a:lnTo>
                    <a:pt x="64757" y="70840"/>
                  </a:lnTo>
                  <a:lnTo>
                    <a:pt x="64757" y="62725"/>
                  </a:lnTo>
                  <a:close/>
                </a:path>
                <a:path w="448310" h="86360">
                  <a:moveTo>
                    <a:pt x="64757" y="50584"/>
                  </a:moveTo>
                  <a:lnTo>
                    <a:pt x="55651" y="50584"/>
                  </a:lnTo>
                  <a:lnTo>
                    <a:pt x="55651" y="58686"/>
                  </a:lnTo>
                  <a:lnTo>
                    <a:pt x="64757" y="59702"/>
                  </a:lnTo>
                  <a:lnTo>
                    <a:pt x="64757" y="50584"/>
                  </a:lnTo>
                  <a:close/>
                </a:path>
                <a:path w="448310" h="86360">
                  <a:moveTo>
                    <a:pt x="64757" y="39458"/>
                  </a:moveTo>
                  <a:lnTo>
                    <a:pt x="55651" y="39458"/>
                  </a:lnTo>
                  <a:lnTo>
                    <a:pt x="55651" y="47561"/>
                  </a:lnTo>
                  <a:lnTo>
                    <a:pt x="64757" y="48577"/>
                  </a:lnTo>
                  <a:lnTo>
                    <a:pt x="64757" y="39458"/>
                  </a:lnTo>
                  <a:close/>
                </a:path>
                <a:path w="448310" h="86360">
                  <a:moveTo>
                    <a:pt x="64757" y="28333"/>
                  </a:moveTo>
                  <a:lnTo>
                    <a:pt x="55651" y="27317"/>
                  </a:lnTo>
                  <a:lnTo>
                    <a:pt x="55651" y="36449"/>
                  </a:lnTo>
                  <a:lnTo>
                    <a:pt x="64757" y="37452"/>
                  </a:lnTo>
                  <a:lnTo>
                    <a:pt x="64757" y="28333"/>
                  </a:lnTo>
                  <a:close/>
                </a:path>
                <a:path w="448310" h="86360">
                  <a:moveTo>
                    <a:pt x="64757" y="17195"/>
                  </a:moveTo>
                  <a:lnTo>
                    <a:pt x="55651" y="16192"/>
                  </a:lnTo>
                  <a:lnTo>
                    <a:pt x="55651" y="25311"/>
                  </a:lnTo>
                  <a:lnTo>
                    <a:pt x="64757" y="26301"/>
                  </a:lnTo>
                  <a:lnTo>
                    <a:pt x="64757" y="17195"/>
                  </a:lnTo>
                  <a:close/>
                </a:path>
                <a:path w="448310" h="86360">
                  <a:moveTo>
                    <a:pt x="64757" y="5054"/>
                  </a:moveTo>
                  <a:lnTo>
                    <a:pt x="55651" y="5054"/>
                  </a:lnTo>
                  <a:lnTo>
                    <a:pt x="55651" y="13157"/>
                  </a:lnTo>
                  <a:lnTo>
                    <a:pt x="64757" y="14160"/>
                  </a:lnTo>
                  <a:lnTo>
                    <a:pt x="64757" y="5054"/>
                  </a:lnTo>
                  <a:close/>
                </a:path>
                <a:path w="448310" h="86360">
                  <a:moveTo>
                    <a:pt x="74866" y="74891"/>
                  </a:moveTo>
                  <a:lnTo>
                    <a:pt x="66763" y="73875"/>
                  </a:lnTo>
                  <a:lnTo>
                    <a:pt x="66763" y="82981"/>
                  </a:lnTo>
                  <a:lnTo>
                    <a:pt x="74866" y="82981"/>
                  </a:lnTo>
                  <a:lnTo>
                    <a:pt x="74866" y="74891"/>
                  </a:lnTo>
                  <a:close/>
                </a:path>
                <a:path w="448310" h="86360">
                  <a:moveTo>
                    <a:pt x="74866" y="63728"/>
                  </a:moveTo>
                  <a:lnTo>
                    <a:pt x="66763" y="62725"/>
                  </a:lnTo>
                  <a:lnTo>
                    <a:pt x="66763" y="70840"/>
                  </a:lnTo>
                  <a:lnTo>
                    <a:pt x="74866" y="71843"/>
                  </a:lnTo>
                  <a:lnTo>
                    <a:pt x="74866" y="63728"/>
                  </a:lnTo>
                  <a:close/>
                </a:path>
                <a:path w="448310" h="86360">
                  <a:moveTo>
                    <a:pt x="74866" y="51612"/>
                  </a:moveTo>
                  <a:lnTo>
                    <a:pt x="66763" y="51612"/>
                  </a:lnTo>
                  <a:lnTo>
                    <a:pt x="66763" y="59702"/>
                  </a:lnTo>
                  <a:lnTo>
                    <a:pt x="74866" y="60731"/>
                  </a:lnTo>
                  <a:lnTo>
                    <a:pt x="74866" y="51612"/>
                  </a:lnTo>
                  <a:close/>
                </a:path>
                <a:path w="448310" h="86360">
                  <a:moveTo>
                    <a:pt x="74866" y="40474"/>
                  </a:moveTo>
                  <a:lnTo>
                    <a:pt x="66776" y="40474"/>
                  </a:lnTo>
                  <a:lnTo>
                    <a:pt x="66776" y="48590"/>
                  </a:lnTo>
                  <a:lnTo>
                    <a:pt x="74866" y="48590"/>
                  </a:lnTo>
                  <a:lnTo>
                    <a:pt x="74866" y="40474"/>
                  </a:lnTo>
                  <a:close/>
                </a:path>
                <a:path w="448310" h="86360">
                  <a:moveTo>
                    <a:pt x="74866" y="29337"/>
                  </a:moveTo>
                  <a:lnTo>
                    <a:pt x="66763" y="28333"/>
                  </a:lnTo>
                  <a:lnTo>
                    <a:pt x="66763" y="37452"/>
                  </a:lnTo>
                  <a:lnTo>
                    <a:pt x="74866" y="37452"/>
                  </a:lnTo>
                  <a:lnTo>
                    <a:pt x="74866" y="29337"/>
                  </a:lnTo>
                  <a:close/>
                </a:path>
                <a:path w="448310" h="86360">
                  <a:moveTo>
                    <a:pt x="74866" y="18224"/>
                  </a:moveTo>
                  <a:lnTo>
                    <a:pt x="66763" y="17195"/>
                  </a:lnTo>
                  <a:lnTo>
                    <a:pt x="66763" y="26301"/>
                  </a:lnTo>
                  <a:lnTo>
                    <a:pt x="74866" y="26301"/>
                  </a:lnTo>
                  <a:lnTo>
                    <a:pt x="74866" y="18224"/>
                  </a:lnTo>
                  <a:close/>
                </a:path>
                <a:path w="448310" h="86360">
                  <a:moveTo>
                    <a:pt x="74866" y="6070"/>
                  </a:moveTo>
                  <a:lnTo>
                    <a:pt x="66763" y="6070"/>
                  </a:lnTo>
                  <a:lnTo>
                    <a:pt x="66763" y="14160"/>
                  </a:lnTo>
                  <a:lnTo>
                    <a:pt x="74866" y="15176"/>
                  </a:lnTo>
                  <a:lnTo>
                    <a:pt x="74866" y="6070"/>
                  </a:lnTo>
                  <a:close/>
                </a:path>
                <a:path w="448310" h="86360">
                  <a:moveTo>
                    <a:pt x="86004" y="74891"/>
                  </a:moveTo>
                  <a:lnTo>
                    <a:pt x="77914" y="74891"/>
                  </a:lnTo>
                  <a:lnTo>
                    <a:pt x="77914" y="83985"/>
                  </a:lnTo>
                  <a:lnTo>
                    <a:pt x="86004" y="83985"/>
                  </a:lnTo>
                  <a:lnTo>
                    <a:pt x="86004" y="74891"/>
                  </a:lnTo>
                  <a:close/>
                </a:path>
                <a:path w="448310" h="86360">
                  <a:moveTo>
                    <a:pt x="86004" y="63728"/>
                  </a:moveTo>
                  <a:lnTo>
                    <a:pt x="77901" y="63728"/>
                  </a:lnTo>
                  <a:lnTo>
                    <a:pt x="77901" y="71843"/>
                  </a:lnTo>
                  <a:lnTo>
                    <a:pt x="86004" y="72834"/>
                  </a:lnTo>
                  <a:lnTo>
                    <a:pt x="86004" y="63728"/>
                  </a:lnTo>
                  <a:close/>
                </a:path>
                <a:path w="448310" h="86360">
                  <a:moveTo>
                    <a:pt x="86004" y="52616"/>
                  </a:moveTo>
                  <a:lnTo>
                    <a:pt x="77901" y="51612"/>
                  </a:lnTo>
                  <a:lnTo>
                    <a:pt x="77901" y="60731"/>
                  </a:lnTo>
                  <a:lnTo>
                    <a:pt x="86004" y="61734"/>
                  </a:lnTo>
                  <a:lnTo>
                    <a:pt x="86004" y="52616"/>
                  </a:lnTo>
                  <a:close/>
                </a:path>
                <a:path w="448310" h="86360">
                  <a:moveTo>
                    <a:pt x="86004" y="41478"/>
                  </a:moveTo>
                  <a:lnTo>
                    <a:pt x="77901" y="40474"/>
                  </a:lnTo>
                  <a:lnTo>
                    <a:pt x="77901" y="49593"/>
                  </a:lnTo>
                  <a:lnTo>
                    <a:pt x="86004" y="49593"/>
                  </a:lnTo>
                  <a:lnTo>
                    <a:pt x="86004" y="41478"/>
                  </a:lnTo>
                  <a:close/>
                </a:path>
                <a:path w="448310" h="86360">
                  <a:moveTo>
                    <a:pt x="86004" y="30340"/>
                  </a:moveTo>
                  <a:lnTo>
                    <a:pt x="77901" y="29337"/>
                  </a:lnTo>
                  <a:lnTo>
                    <a:pt x="77901" y="38455"/>
                  </a:lnTo>
                  <a:lnTo>
                    <a:pt x="86004" y="38455"/>
                  </a:lnTo>
                  <a:lnTo>
                    <a:pt x="86004" y="30340"/>
                  </a:lnTo>
                  <a:close/>
                </a:path>
                <a:path w="448310" h="86360">
                  <a:moveTo>
                    <a:pt x="86004" y="19227"/>
                  </a:moveTo>
                  <a:lnTo>
                    <a:pt x="77901" y="18224"/>
                  </a:lnTo>
                  <a:lnTo>
                    <a:pt x="77901" y="27317"/>
                  </a:lnTo>
                  <a:lnTo>
                    <a:pt x="86004" y="27317"/>
                  </a:lnTo>
                  <a:lnTo>
                    <a:pt x="86004" y="19227"/>
                  </a:lnTo>
                  <a:close/>
                </a:path>
                <a:path w="448310" h="86360">
                  <a:moveTo>
                    <a:pt x="86004" y="7073"/>
                  </a:moveTo>
                  <a:lnTo>
                    <a:pt x="77901" y="7073"/>
                  </a:lnTo>
                  <a:lnTo>
                    <a:pt x="77901" y="15176"/>
                  </a:lnTo>
                  <a:lnTo>
                    <a:pt x="86004" y="16192"/>
                  </a:lnTo>
                  <a:lnTo>
                    <a:pt x="86004" y="7073"/>
                  </a:lnTo>
                  <a:close/>
                </a:path>
                <a:path w="448310" h="86360">
                  <a:moveTo>
                    <a:pt x="97142" y="75882"/>
                  </a:moveTo>
                  <a:lnTo>
                    <a:pt x="89052" y="75882"/>
                  </a:lnTo>
                  <a:lnTo>
                    <a:pt x="89052" y="83985"/>
                  </a:lnTo>
                  <a:lnTo>
                    <a:pt x="97142" y="85001"/>
                  </a:lnTo>
                  <a:lnTo>
                    <a:pt x="97142" y="75882"/>
                  </a:lnTo>
                  <a:close/>
                </a:path>
                <a:path w="448310" h="86360">
                  <a:moveTo>
                    <a:pt x="97142" y="64770"/>
                  </a:moveTo>
                  <a:lnTo>
                    <a:pt x="89052" y="63728"/>
                  </a:lnTo>
                  <a:lnTo>
                    <a:pt x="89052" y="72834"/>
                  </a:lnTo>
                  <a:lnTo>
                    <a:pt x="97142" y="72834"/>
                  </a:lnTo>
                  <a:lnTo>
                    <a:pt x="97142" y="64770"/>
                  </a:lnTo>
                  <a:close/>
                </a:path>
                <a:path w="448310" h="86360">
                  <a:moveTo>
                    <a:pt x="97142" y="53619"/>
                  </a:moveTo>
                  <a:lnTo>
                    <a:pt x="89052" y="52616"/>
                  </a:lnTo>
                  <a:lnTo>
                    <a:pt x="89052" y="61734"/>
                  </a:lnTo>
                  <a:lnTo>
                    <a:pt x="97142" y="61734"/>
                  </a:lnTo>
                  <a:lnTo>
                    <a:pt x="97142" y="53619"/>
                  </a:lnTo>
                  <a:close/>
                </a:path>
                <a:path w="448310" h="86360">
                  <a:moveTo>
                    <a:pt x="97142" y="41478"/>
                  </a:moveTo>
                  <a:lnTo>
                    <a:pt x="89052" y="41478"/>
                  </a:lnTo>
                  <a:lnTo>
                    <a:pt x="89052" y="49593"/>
                  </a:lnTo>
                  <a:lnTo>
                    <a:pt x="97142" y="50584"/>
                  </a:lnTo>
                  <a:lnTo>
                    <a:pt x="97142" y="41478"/>
                  </a:lnTo>
                  <a:close/>
                </a:path>
                <a:path w="448310" h="86360">
                  <a:moveTo>
                    <a:pt x="97142" y="31369"/>
                  </a:moveTo>
                  <a:lnTo>
                    <a:pt x="89052" y="30340"/>
                  </a:lnTo>
                  <a:lnTo>
                    <a:pt x="89052" y="38455"/>
                  </a:lnTo>
                  <a:lnTo>
                    <a:pt x="97142" y="39458"/>
                  </a:lnTo>
                  <a:lnTo>
                    <a:pt x="97142" y="31369"/>
                  </a:lnTo>
                  <a:close/>
                </a:path>
                <a:path w="448310" h="86360">
                  <a:moveTo>
                    <a:pt x="97142" y="19227"/>
                  </a:moveTo>
                  <a:lnTo>
                    <a:pt x="89052" y="19227"/>
                  </a:lnTo>
                  <a:lnTo>
                    <a:pt x="89052" y="27317"/>
                  </a:lnTo>
                  <a:lnTo>
                    <a:pt x="97142" y="28333"/>
                  </a:lnTo>
                  <a:lnTo>
                    <a:pt x="97142" y="19227"/>
                  </a:lnTo>
                  <a:close/>
                </a:path>
                <a:path w="448310" h="86360">
                  <a:moveTo>
                    <a:pt x="97142" y="8089"/>
                  </a:moveTo>
                  <a:lnTo>
                    <a:pt x="89052" y="7073"/>
                  </a:lnTo>
                  <a:lnTo>
                    <a:pt x="89052" y="16192"/>
                  </a:lnTo>
                  <a:lnTo>
                    <a:pt x="97142" y="17195"/>
                  </a:lnTo>
                  <a:lnTo>
                    <a:pt x="97142" y="8089"/>
                  </a:lnTo>
                  <a:close/>
                </a:path>
                <a:path w="448310" h="86360">
                  <a:moveTo>
                    <a:pt x="107251" y="76898"/>
                  </a:moveTo>
                  <a:lnTo>
                    <a:pt x="100177" y="75882"/>
                  </a:lnTo>
                  <a:lnTo>
                    <a:pt x="100177" y="85001"/>
                  </a:lnTo>
                  <a:lnTo>
                    <a:pt x="107251" y="86017"/>
                  </a:lnTo>
                  <a:lnTo>
                    <a:pt x="107251" y="76898"/>
                  </a:lnTo>
                  <a:close/>
                </a:path>
                <a:path w="448310" h="86360">
                  <a:moveTo>
                    <a:pt x="107251" y="65760"/>
                  </a:moveTo>
                  <a:lnTo>
                    <a:pt x="100177" y="64770"/>
                  </a:lnTo>
                  <a:lnTo>
                    <a:pt x="100177" y="73875"/>
                  </a:lnTo>
                  <a:lnTo>
                    <a:pt x="107251" y="73875"/>
                  </a:lnTo>
                  <a:lnTo>
                    <a:pt x="107251" y="65760"/>
                  </a:lnTo>
                  <a:close/>
                </a:path>
                <a:path w="448310" h="86360">
                  <a:moveTo>
                    <a:pt x="107251" y="54648"/>
                  </a:moveTo>
                  <a:lnTo>
                    <a:pt x="100177" y="53619"/>
                  </a:lnTo>
                  <a:lnTo>
                    <a:pt x="100177" y="62725"/>
                  </a:lnTo>
                  <a:lnTo>
                    <a:pt x="107251" y="62725"/>
                  </a:lnTo>
                  <a:lnTo>
                    <a:pt x="107251" y="54648"/>
                  </a:lnTo>
                  <a:close/>
                </a:path>
                <a:path w="448310" h="86360">
                  <a:moveTo>
                    <a:pt x="107251" y="42506"/>
                  </a:moveTo>
                  <a:lnTo>
                    <a:pt x="100177" y="42506"/>
                  </a:lnTo>
                  <a:lnTo>
                    <a:pt x="100177" y="50584"/>
                  </a:lnTo>
                  <a:lnTo>
                    <a:pt x="107251" y="51612"/>
                  </a:lnTo>
                  <a:lnTo>
                    <a:pt x="107251" y="42506"/>
                  </a:lnTo>
                  <a:close/>
                </a:path>
                <a:path w="448310" h="86360">
                  <a:moveTo>
                    <a:pt x="107251" y="31369"/>
                  </a:moveTo>
                  <a:lnTo>
                    <a:pt x="100177" y="31369"/>
                  </a:lnTo>
                  <a:lnTo>
                    <a:pt x="100177" y="39458"/>
                  </a:lnTo>
                  <a:lnTo>
                    <a:pt x="107251" y="40474"/>
                  </a:lnTo>
                  <a:lnTo>
                    <a:pt x="107251" y="31369"/>
                  </a:lnTo>
                  <a:close/>
                </a:path>
                <a:path w="448310" h="86360">
                  <a:moveTo>
                    <a:pt x="107251" y="20231"/>
                  </a:moveTo>
                  <a:lnTo>
                    <a:pt x="100177" y="19227"/>
                  </a:lnTo>
                  <a:lnTo>
                    <a:pt x="100177" y="28333"/>
                  </a:lnTo>
                  <a:lnTo>
                    <a:pt x="107251" y="29337"/>
                  </a:lnTo>
                  <a:lnTo>
                    <a:pt x="107251" y="20231"/>
                  </a:lnTo>
                  <a:close/>
                </a:path>
                <a:path w="448310" h="86360">
                  <a:moveTo>
                    <a:pt x="107251" y="9118"/>
                  </a:moveTo>
                  <a:lnTo>
                    <a:pt x="100177" y="8089"/>
                  </a:lnTo>
                  <a:lnTo>
                    <a:pt x="100177" y="17195"/>
                  </a:lnTo>
                  <a:lnTo>
                    <a:pt x="107251" y="18224"/>
                  </a:lnTo>
                  <a:lnTo>
                    <a:pt x="107251" y="9118"/>
                  </a:lnTo>
                  <a:close/>
                </a:path>
                <a:path w="448310" h="86360">
                  <a:moveTo>
                    <a:pt x="448259" y="36449"/>
                  </a:moveTo>
                  <a:lnTo>
                    <a:pt x="441172" y="36449"/>
                  </a:lnTo>
                  <a:lnTo>
                    <a:pt x="441172" y="43510"/>
                  </a:lnTo>
                  <a:lnTo>
                    <a:pt x="448259" y="44513"/>
                  </a:lnTo>
                  <a:lnTo>
                    <a:pt x="448259" y="364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272915" y="1635442"/>
              <a:ext cx="189865" cy="85090"/>
            </a:xfrm>
            <a:custGeom>
              <a:avLst/>
              <a:gdLst/>
              <a:ahLst/>
              <a:cxnLst/>
              <a:rect l="l" t="t" r="r" b="b"/>
              <a:pathLst>
                <a:path w="189864" h="85089">
                  <a:moveTo>
                    <a:pt x="8115" y="1016"/>
                  </a:moveTo>
                  <a:lnTo>
                    <a:pt x="0" y="0"/>
                  </a:lnTo>
                  <a:lnTo>
                    <a:pt x="0" y="8102"/>
                  </a:lnTo>
                  <a:lnTo>
                    <a:pt x="8115" y="9131"/>
                  </a:lnTo>
                  <a:lnTo>
                    <a:pt x="8115" y="1016"/>
                  </a:lnTo>
                  <a:close/>
                </a:path>
                <a:path w="189864" h="85089">
                  <a:moveTo>
                    <a:pt x="109308" y="71856"/>
                  </a:moveTo>
                  <a:lnTo>
                    <a:pt x="102222" y="70827"/>
                  </a:lnTo>
                  <a:lnTo>
                    <a:pt x="102222" y="78917"/>
                  </a:lnTo>
                  <a:lnTo>
                    <a:pt x="109308" y="79946"/>
                  </a:lnTo>
                  <a:lnTo>
                    <a:pt x="109308" y="71856"/>
                  </a:lnTo>
                  <a:close/>
                </a:path>
                <a:path w="189864" h="85089">
                  <a:moveTo>
                    <a:pt x="109308" y="60718"/>
                  </a:moveTo>
                  <a:lnTo>
                    <a:pt x="102222" y="60718"/>
                  </a:lnTo>
                  <a:lnTo>
                    <a:pt x="102222" y="68834"/>
                  </a:lnTo>
                  <a:lnTo>
                    <a:pt x="109308" y="68834"/>
                  </a:lnTo>
                  <a:lnTo>
                    <a:pt x="109308" y="60718"/>
                  </a:lnTo>
                  <a:close/>
                </a:path>
                <a:path w="189864" h="85089">
                  <a:moveTo>
                    <a:pt x="109308" y="50609"/>
                  </a:moveTo>
                  <a:lnTo>
                    <a:pt x="102222" y="50609"/>
                  </a:lnTo>
                  <a:lnTo>
                    <a:pt x="102222" y="58712"/>
                  </a:lnTo>
                  <a:lnTo>
                    <a:pt x="109308" y="58712"/>
                  </a:lnTo>
                  <a:lnTo>
                    <a:pt x="109308" y="50609"/>
                  </a:lnTo>
                  <a:close/>
                </a:path>
                <a:path w="189864" h="85089">
                  <a:moveTo>
                    <a:pt x="109308" y="40474"/>
                  </a:moveTo>
                  <a:lnTo>
                    <a:pt x="102222" y="39458"/>
                  </a:lnTo>
                  <a:lnTo>
                    <a:pt x="102222" y="47574"/>
                  </a:lnTo>
                  <a:lnTo>
                    <a:pt x="109308" y="48564"/>
                  </a:lnTo>
                  <a:lnTo>
                    <a:pt x="109308" y="40474"/>
                  </a:lnTo>
                  <a:close/>
                </a:path>
                <a:path w="189864" h="85089">
                  <a:moveTo>
                    <a:pt x="109308" y="30365"/>
                  </a:moveTo>
                  <a:lnTo>
                    <a:pt x="102222" y="29349"/>
                  </a:lnTo>
                  <a:lnTo>
                    <a:pt x="102222" y="37452"/>
                  </a:lnTo>
                  <a:lnTo>
                    <a:pt x="109308" y="37452"/>
                  </a:lnTo>
                  <a:lnTo>
                    <a:pt x="109308" y="30365"/>
                  </a:lnTo>
                  <a:close/>
                </a:path>
                <a:path w="189864" h="85089">
                  <a:moveTo>
                    <a:pt x="109308" y="20243"/>
                  </a:moveTo>
                  <a:lnTo>
                    <a:pt x="102222" y="19215"/>
                  </a:lnTo>
                  <a:lnTo>
                    <a:pt x="102222" y="27330"/>
                  </a:lnTo>
                  <a:lnTo>
                    <a:pt x="109308" y="27330"/>
                  </a:lnTo>
                  <a:lnTo>
                    <a:pt x="109308" y="20243"/>
                  </a:lnTo>
                  <a:close/>
                </a:path>
                <a:path w="189864" h="85089">
                  <a:moveTo>
                    <a:pt x="109308" y="9131"/>
                  </a:moveTo>
                  <a:lnTo>
                    <a:pt x="102222" y="9131"/>
                  </a:lnTo>
                  <a:lnTo>
                    <a:pt x="102222" y="16192"/>
                  </a:lnTo>
                  <a:lnTo>
                    <a:pt x="109308" y="17195"/>
                  </a:lnTo>
                  <a:lnTo>
                    <a:pt x="109308" y="9131"/>
                  </a:lnTo>
                  <a:close/>
                </a:path>
                <a:path w="189864" h="85089">
                  <a:moveTo>
                    <a:pt x="118427" y="71856"/>
                  </a:moveTo>
                  <a:lnTo>
                    <a:pt x="111340" y="71856"/>
                  </a:lnTo>
                  <a:lnTo>
                    <a:pt x="111340" y="79946"/>
                  </a:lnTo>
                  <a:lnTo>
                    <a:pt x="118427" y="79946"/>
                  </a:lnTo>
                  <a:lnTo>
                    <a:pt x="118427" y="71856"/>
                  </a:lnTo>
                  <a:close/>
                </a:path>
                <a:path w="189864" h="85089">
                  <a:moveTo>
                    <a:pt x="118427" y="61722"/>
                  </a:moveTo>
                  <a:lnTo>
                    <a:pt x="111353" y="61722"/>
                  </a:lnTo>
                  <a:lnTo>
                    <a:pt x="111353" y="68808"/>
                  </a:lnTo>
                  <a:lnTo>
                    <a:pt x="118427" y="69837"/>
                  </a:lnTo>
                  <a:lnTo>
                    <a:pt x="118427" y="61722"/>
                  </a:lnTo>
                  <a:close/>
                </a:path>
                <a:path w="189864" h="85089">
                  <a:moveTo>
                    <a:pt x="118427" y="51600"/>
                  </a:moveTo>
                  <a:lnTo>
                    <a:pt x="111353" y="50609"/>
                  </a:lnTo>
                  <a:lnTo>
                    <a:pt x="111353" y="58699"/>
                  </a:lnTo>
                  <a:lnTo>
                    <a:pt x="118427" y="58699"/>
                  </a:lnTo>
                  <a:lnTo>
                    <a:pt x="118427" y="51600"/>
                  </a:lnTo>
                  <a:close/>
                </a:path>
                <a:path w="189864" h="85089">
                  <a:moveTo>
                    <a:pt x="118427" y="41490"/>
                  </a:moveTo>
                  <a:lnTo>
                    <a:pt x="111353" y="40474"/>
                  </a:lnTo>
                  <a:lnTo>
                    <a:pt x="111353" y="48564"/>
                  </a:lnTo>
                  <a:lnTo>
                    <a:pt x="118427" y="49580"/>
                  </a:lnTo>
                  <a:lnTo>
                    <a:pt x="118427" y="41490"/>
                  </a:lnTo>
                  <a:close/>
                </a:path>
                <a:path w="189864" h="85089">
                  <a:moveTo>
                    <a:pt x="118427" y="30365"/>
                  </a:moveTo>
                  <a:lnTo>
                    <a:pt x="111340" y="30365"/>
                  </a:lnTo>
                  <a:lnTo>
                    <a:pt x="111340" y="38455"/>
                  </a:lnTo>
                  <a:lnTo>
                    <a:pt x="118427" y="38455"/>
                  </a:lnTo>
                  <a:lnTo>
                    <a:pt x="118427" y="30365"/>
                  </a:lnTo>
                  <a:close/>
                </a:path>
                <a:path w="189864" h="85089">
                  <a:moveTo>
                    <a:pt x="118427" y="20243"/>
                  </a:moveTo>
                  <a:lnTo>
                    <a:pt x="111340" y="20243"/>
                  </a:lnTo>
                  <a:lnTo>
                    <a:pt x="111340" y="28333"/>
                  </a:lnTo>
                  <a:lnTo>
                    <a:pt x="118427" y="28333"/>
                  </a:lnTo>
                  <a:lnTo>
                    <a:pt x="118427" y="20243"/>
                  </a:lnTo>
                  <a:close/>
                </a:path>
                <a:path w="189864" h="85089">
                  <a:moveTo>
                    <a:pt x="118427" y="10134"/>
                  </a:moveTo>
                  <a:lnTo>
                    <a:pt x="111353" y="9131"/>
                  </a:lnTo>
                  <a:lnTo>
                    <a:pt x="111353" y="17195"/>
                  </a:lnTo>
                  <a:lnTo>
                    <a:pt x="118427" y="18224"/>
                  </a:lnTo>
                  <a:lnTo>
                    <a:pt x="118427" y="10134"/>
                  </a:lnTo>
                  <a:close/>
                </a:path>
                <a:path w="189864" h="85089">
                  <a:moveTo>
                    <a:pt x="127508" y="72872"/>
                  </a:moveTo>
                  <a:lnTo>
                    <a:pt x="120446" y="72872"/>
                  </a:lnTo>
                  <a:lnTo>
                    <a:pt x="120446" y="79946"/>
                  </a:lnTo>
                  <a:lnTo>
                    <a:pt x="127508" y="79946"/>
                  </a:lnTo>
                  <a:lnTo>
                    <a:pt x="127508" y="72872"/>
                  </a:lnTo>
                  <a:close/>
                </a:path>
                <a:path w="189864" h="85089">
                  <a:moveTo>
                    <a:pt x="127508" y="62725"/>
                  </a:moveTo>
                  <a:lnTo>
                    <a:pt x="120446" y="61722"/>
                  </a:lnTo>
                  <a:lnTo>
                    <a:pt x="120446" y="69837"/>
                  </a:lnTo>
                  <a:lnTo>
                    <a:pt x="127508" y="69837"/>
                  </a:lnTo>
                  <a:lnTo>
                    <a:pt x="127508" y="62725"/>
                  </a:lnTo>
                  <a:close/>
                </a:path>
                <a:path w="189864" h="85089">
                  <a:moveTo>
                    <a:pt x="127508" y="51600"/>
                  </a:moveTo>
                  <a:lnTo>
                    <a:pt x="120446" y="51600"/>
                  </a:lnTo>
                  <a:lnTo>
                    <a:pt x="120446" y="59702"/>
                  </a:lnTo>
                  <a:lnTo>
                    <a:pt x="127508" y="59702"/>
                  </a:lnTo>
                  <a:lnTo>
                    <a:pt x="127508" y="51600"/>
                  </a:lnTo>
                  <a:close/>
                </a:path>
                <a:path w="189864" h="85089">
                  <a:moveTo>
                    <a:pt x="127508" y="41490"/>
                  </a:moveTo>
                  <a:lnTo>
                    <a:pt x="120446" y="41490"/>
                  </a:lnTo>
                  <a:lnTo>
                    <a:pt x="120446" y="49580"/>
                  </a:lnTo>
                  <a:lnTo>
                    <a:pt x="127508" y="49580"/>
                  </a:lnTo>
                  <a:lnTo>
                    <a:pt x="127508" y="41490"/>
                  </a:lnTo>
                  <a:close/>
                </a:path>
                <a:path w="189864" h="85089">
                  <a:moveTo>
                    <a:pt x="127508" y="31369"/>
                  </a:moveTo>
                  <a:lnTo>
                    <a:pt x="120446" y="30365"/>
                  </a:lnTo>
                  <a:lnTo>
                    <a:pt x="120446" y="38442"/>
                  </a:lnTo>
                  <a:lnTo>
                    <a:pt x="127508" y="39458"/>
                  </a:lnTo>
                  <a:lnTo>
                    <a:pt x="127508" y="31369"/>
                  </a:lnTo>
                  <a:close/>
                </a:path>
                <a:path w="189864" h="85089">
                  <a:moveTo>
                    <a:pt x="127508" y="21259"/>
                  </a:moveTo>
                  <a:lnTo>
                    <a:pt x="120446" y="21259"/>
                  </a:lnTo>
                  <a:lnTo>
                    <a:pt x="120446" y="28333"/>
                  </a:lnTo>
                  <a:lnTo>
                    <a:pt x="127508" y="29349"/>
                  </a:lnTo>
                  <a:lnTo>
                    <a:pt x="127508" y="21259"/>
                  </a:lnTo>
                  <a:close/>
                </a:path>
                <a:path w="189864" h="85089">
                  <a:moveTo>
                    <a:pt x="127508" y="11137"/>
                  </a:moveTo>
                  <a:lnTo>
                    <a:pt x="120446" y="10134"/>
                  </a:lnTo>
                  <a:lnTo>
                    <a:pt x="120446" y="18224"/>
                  </a:lnTo>
                  <a:lnTo>
                    <a:pt x="127508" y="19215"/>
                  </a:lnTo>
                  <a:lnTo>
                    <a:pt x="127508" y="11137"/>
                  </a:lnTo>
                  <a:close/>
                </a:path>
                <a:path w="189864" h="85089">
                  <a:moveTo>
                    <a:pt x="136626" y="72872"/>
                  </a:moveTo>
                  <a:lnTo>
                    <a:pt x="129540" y="72872"/>
                  </a:lnTo>
                  <a:lnTo>
                    <a:pt x="129540" y="80962"/>
                  </a:lnTo>
                  <a:lnTo>
                    <a:pt x="136626" y="80962"/>
                  </a:lnTo>
                  <a:lnTo>
                    <a:pt x="136626" y="72872"/>
                  </a:lnTo>
                  <a:close/>
                </a:path>
                <a:path w="189864" h="85089">
                  <a:moveTo>
                    <a:pt x="136626" y="62725"/>
                  </a:moveTo>
                  <a:lnTo>
                    <a:pt x="129540" y="62725"/>
                  </a:lnTo>
                  <a:lnTo>
                    <a:pt x="129540" y="70815"/>
                  </a:lnTo>
                  <a:lnTo>
                    <a:pt x="136626" y="70815"/>
                  </a:lnTo>
                  <a:lnTo>
                    <a:pt x="136626" y="62725"/>
                  </a:lnTo>
                  <a:close/>
                </a:path>
                <a:path w="189864" h="85089">
                  <a:moveTo>
                    <a:pt x="136626" y="52616"/>
                  </a:moveTo>
                  <a:lnTo>
                    <a:pt x="129552" y="51600"/>
                  </a:lnTo>
                  <a:lnTo>
                    <a:pt x="129552" y="59702"/>
                  </a:lnTo>
                  <a:lnTo>
                    <a:pt x="136626" y="60718"/>
                  </a:lnTo>
                  <a:lnTo>
                    <a:pt x="136626" y="52616"/>
                  </a:lnTo>
                  <a:close/>
                </a:path>
                <a:path w="189864" h="85089">
                  <a:moveTo>
                    <a:pt x="136626" y="42506"/>
                  </a:moveTo>
                  <a:lnTo>
                    <a:pt x="129552" y="42506"/>
                  </a:lnTo>
                  <a:lnTo>
                    <a:pt x="129552" y="49580"/>
                  </a:lnTo>
                  <a:lnTo>
                    <a:pt x="136626" y="50609"/>
                  </a:lnTo>
                  <a:lnTo>
                    <a:pt x="136626" y="42506"/>
                  </a:lnTo>
                  <a:close/>
                </a:path>
                <a:path w="189864" h="85089">
                  <a:moveTo>
                    <a:pt x="136626" y="32385"/>
                  </a:moveTo>
                  <a:lnTo>
                    <a:pt x="129552" y="31369"/>
                  </a:lnTo>
                  <a:lnTo>
                    <a:pt x="129552" y="39458"/>
                  </a:lnTo>
                  <a:lnTo>
                    <a:pt x="136626" y="40474"/>
                  </a:lnTo>
                  <a:lnTo>
                    <a:pt x="136626" y="32385"/>
                  </a:lnTo>
                  <a:close/>
                </a:path>
                <a:path w="189864" h="85089">
                  <a:moveTo>
                    <a:pt x="136626" y="21259"/>
                  </a:moveTo>
                  <a:lnTo>
                    <a:pt x="129540" y="21259"/>
                  </a:lnTo>
                  <a:lnTo>
                    <a:pt x="129540" y="29362"/>
                  </a:lnTo>
                  <a:lnTo>
                    <a:pt x="136626" y="29362"/>
                  </a:lnTo>
                  <a:lnTo>
                    <a:pt x="136626" y="21259"/>
                  </a:lnTo>
                  <a:close/>
                </a:path>
                <a:path w="189864" h="85089">
                  <a:moveTo>
                    <a:pt x="136626" y="12141"/>
                  </a:moveTo>
                  <a:lnTo>
                    <a:pt x="129552" y="11137"/>
                  </a:lnTo>
                  <a:lnTo>
                    <a:pt x="129552" y="19215"/>
                  </a:lnTo>
                  <a:lnTo>
                    <a:pt x="136626" y="19215"/>
                  </a:lnTo>
                  <a:lnTo>
                    <a:pt x="136626" y="12141"/>
                  </a:lnTo>
                  <a:close/>
                </a:path>
                <a:path w="189864" h="85089">
                  <a:moveTo>
                    <a:pt x="144703" y="73863"/>
                  </a:moveTo>
                  <a:lnTo>
                    <a:pt x="138645" y="72872"/>
                  </a:lnTo>
                  <a:lnTo>
                    <a:pt x="138645" y="80949"/>
                  </a:lnTo>
                  <a:lnTo>
                    <a:pt x="144703" y="81965"/>
                  </a:lnTo>
                  <a:lnTo>
                    <a:pt x="144703" y="73863"/>
                  </a:lnTo>
                  <a:close/>
                </a:path>
                <a:path w="189864" h="85089">
                  <a:moveTo>
                    <a:pt x="144703" y="63754"/>
                  </a:moveTo>
                  <a:lnTo>
                    <a:pt x="138645" y="62725"/>
                  </a:lnTo>
                  <a:lnTo>
                    <a:pt x="138645" y="70827"/>
                  </a:lnTo>
                  <a:lnTo>
                    <a:pt x="144703" y="71856"/>
                  </a:lnTo>
                  <a:lnTo>
                    <a:pt x="144703" y="63754"/>
                  </a:lnTo>
                  <a:close/>
                </a:path>
                <a:path w="189864" h="85089">
                  <a:moveTo>
                    <a:pt x="144703" y="53632"/>
                  </a:moveTo>
                  <a:lnTo>
                    <a:pt x="138645" y="52616"/>
                  </a:lnTo>
                  <a:lnTo>
                    <a:pt x="138645" y="60718"/>
                  </a:lnTo>
                  <a:lnTo>
                    <a:pt x="144703" y="60718"/>
                  </a:lnTo>
                  <a:lnTo>
                    <a:pt x="144703" y="53632"/>
                  </a:lnTo>
                  <a:close/>
                </a:path>
                <a:path w="189864" h="85089">
                  <a:moveTo>
                    <a:pt x="144703" y="43522"/>
                  </a:moveTo>
                  <a:lnTo>
                    <a:pt x="138645" y="42506"/>
                  </a:lnTo>
                  <a:lnTo>
                    <a:pt x="138645" y="50609"/>
                  </a:lnTo>
                  <a:lnTo>
                    <a:pt x="144703" y="50609"/>
                  </a:lnTo>
                  <a:lnTo>
                    <a:pt x="144703" y="43522"/>
                  </a:lnTo>
                  <a:close/>
                </a:path>
                <a:path w="189864" h="85089">
                  <a:moveTo>
                    <a:pt x="144703" y="32385"/>
                  </a:moveTo>
                  <a:lnTo>
                    <a:pt x="138645" y="32385"/>
                  </a:lnTo>
                  <a:lnTo>
                    <a:pt x="138645" y="40474"/>
                  </a:lnTo>
                  <a:lnTo>
                    <a:pt x="144703" y="40474"/>
                  </a:lnTo>
                  <a:lnTo>
                    <a:pt x="144703" y="32385"/>
                  </a:lnTo>
                  <a:close/>
                </a:path>
                <a:path w="189864" h="85089">
                  <a:moveTo>
                    <a:pt x="144703" y="22275"/>
                  </a:moveTo>
                  <a:lnTo>
                    <a:pt x="138645" y="22275"/>
                  </a:lnTo>
                  <a:lnTo>
                    <a:pt x="138645" y="29349"/>
                  </a:lnTo>
                  <a:lnTo>
                    <a:pt x="144703" y="30365"/>
                  </a:lnTo>
                  <a:lnTo>
                    <a:pt x="144703" y="22275"/>
                  </a:lnTo>
                  <a:close/>
                </a:path>
                <a:path w="189864" h="85089">
                  <a:moveTo>
                    <a:pt x="144703" y="12141"/>
                  </a:moveTo>
                  <a:lnTo>
                    <a:pt x="138645" y="12141"/>
                  </a:lnTo>
                  <a:lnTo>
                    <a:pt x="138645" y="19215"/>
                  </a:lnTo>
                  <a:lnTo>
                    <a:pt x="144703" y="20243"/>
                  </a:lnTo>
                  <a:lnTo>
                    <a:pt x="144703" y="12141"/>
                  </a:lnTo>
                  <a:close/>
                </a:path>
                <a:path w="189864" h="85089">
                  <a:moveTo>
                    <a:pt x="153822" y="73863"/>
                  </a:moveTo>
                  <a:lnTo>
                    <a:pt x="147789" y="73863"/>
                  </a:lnTo>
                  <a:lnTo>
                    <a:pt x="147789" y="81965"/>
                  </a:lnTo>
                  <a:lnTo>
                    <a:pt x="153822" y="81965"/>
                  </a:lnTo>
                  <a:lnTo>
                    <a:pt x="153822" y="73863"/>
                  </a:lnTo>
                  <a:close/>
                </a:path>
                <a:path w="189864" h="85089">
                  <a:moveTo>
                    <a:pt x="153822" y="64770"/>
                  </a:moveTo>
                  <a:lnTo>
                    <a:pt x="147789" y="63754"/>
                  </a:lnTo>
                  <a:lnTo>
                    <a:pt x="147789" y="71856"/>
                  </a:lnTo>
                  <a:lnTo>
                    <a:pt x="153822" y="71856"/>
                  </a:lnTo>
                  <a:lnTo>
                    <a:pt x="153822" y="64770"/>
                  </a:lnTo>
                  <a:close/>
                </a:path>
                <a:path w="189864" h="85089">
                  <a:moveTo>
                    <a:pt x="153822" y="53632"/>
                  </a:moveTo>
                  <a:lnTo>
                    <a:pt x="147789" y="53632"/>
                  </a:lnTo>
                  <a:lnTo>
                    <a:pt x="147789" y="61722"/>
                  </a:lnTo>
                  <a:lnTo>
                    <a:pt x="153822" y="61722"/>
                  </a:lnTo>
                  <a:lnTo>
                    <a:pt x="153822" y="53632"/>
                  </a:lnTo>
                  <a:close/>
                </a:path>
                <a:path w="189864" h="85089">
                  <a:moveTo>
                    <a:pt x="153822" y="43522"/>
                  </a:moveTo>
                  <a:lnTo>
                    <a:pt x="147789" y="43522"/>
                  </a:lnTo>
                  <a:lnTo>
                    <a:pt x="147789" y="50609"/>
                  </a:lnTo>
                  <a:lnTo>
                    <a:pt x="153822" y="51600"/>
                  </a:lnTo>
                  <a:lnTo>
                    <a:pt x="153822" y="43522"/>
                  </a:lnTo>
                  <a:close/>
                </a:path>
                <a:path w="189864" h="85089">
                  <a:moveTo>
                    <a:pt x="153822" y="33413"/>
                  </a:moveTo>
                  <a:lnTo>
                    <a:pt x="147789" y="33413"/>
                  </a:lnTo>
                  <a:lnTo>
                    <a:pt x="147789" y="40474"/>
                  </a:lnTo>
                  <a:lnTo>
                    <a:pt x="153822" y="41490"/>
                  </a:lnTo>
                  <a:lnTo>
                    <a:pt x="153822" y="33413"/>
                  </a:lnTo>
                  <a:close/>
                </a:path>
                <a:path w="189864" h="85089">
                  <a:moveTo>
                    <a:pt x="153822" y="23266"/>
                  </a:moveTo>
                  <a:lnTo>
                    <a:pt x="147789" y="22275"/>
                  </a:lnTo>
                  <a:lnTo>
                    <a:pt x="147789" y="30365"/>
                  </a:lnTo>
                  <a:lnTo>
                    <a:pt x="153822" y="31369"/>
                  </a:lnTo>
                  <a:lnTo>
                    <a:pt x="153822" y="23266"/>
                  </a:lnTo>
                  <a:close/>
                </a:path>
                <a:path w="189864" h="85089">
                  <a:moveTo>
                    <a:pt x="153822" y="13157"/>
                  </a:moveTo>
                  <a:lnTo>
                    <a:pt x="147789" y="12141"/>
                  </a:lnTo>
                  <a:lnTo>
                    <a:pt x="147789" y="20243"/>
                  </a:lnTo>
                  <a:lnTo>
                    <a:pt x="153822" y="21259"/>
                  </a:lnTo>
                  <a:lnTo>
                    <a:pt x="153822" y="13157"/>
                  </a:lnTo>
                  <a:close/>
                </a:path>
                <a:path w="189864" h="85089">
                  <a:moveTo>
                    <a:pt x="162966" y="74879"/>
                  </a:moveTo>
                  <a:lnTo>
                    <a:pt x="156870" y="74879"/>
                  </a:lnTo>
                  <a:lnTo>
                    <a:pt x="156870" y="81965"/>
                  </a:lnTo>
                  <a:lnTo>
                    <a:pt x="162966" y="82981"/>
                  </a:lnTo>
                  <a:lnTo>
                    <a:pt x="162966" y="74879"/>
                  </a:lnTo>
                  <a:close/>
                </a:path>
                <a:path w="189864" h="85089">
                  <a:moveTo>
                    <a:pt x="162966" y="64770"/>
                  </a:moveTo>
                  <a:lnTo>
                    <a:pt x="156870" y="64770"/>
                  </a:lnTo>
                  <a:lnTo>
                    <a:pt x="156870" y="71856"/>
                  </a:lnTo>
                  <a:lnTo>
                    <a:pt x="162966" y="72872"/>
                  </a:lnTo>
                  <a:lnTo>
                    <a:pt x="162966" y="64770"/>
                  </a:lnTo>
                  <a:close/>
                </a:path>
                <a:path w="189864" h="85089">
                  <a:moveTo>
                    <a:pt x="162966" y="54648"/>
                  </a:moveTo>
                  <a:lnTo>
                    <a:pt x="156870" y="53632"/>
                  </a:lnTo>
                  <a:lnTo>
                    <a:pt x="156870" y="61722"/>
                  </a:lnTo>
                  <a:lnTo>
                    <a:pt x="162966" y="62725"/>
                  </a:lnTo>
                  <a:lnTo>
                    <a:pt x="162966" y="54648"/>
                  </a:lnTo>
                  <a:close/>
                </a:path>
                <a:path w="189864" h="85089">
                  <a:moveTo>
                    <a:pt x="162966" y="44526"/>
                  </a:moveTo>
                  <a:lnTo>
                    <a:pt x="156870" y="43522"/>
                  </a:lnTo>
                  <a:lnTo>
                    <a:pt x="156870" y="51600"/>
                  </a:lnTo>
                  <a:lnTo>
                    <a:pt x="162966" y="51600"/>
                  </a:lnTo>
                  <a:lnTo>
                    <a:pt x="162966" y="44526"/>
                  </a:lnTo>
                  <a:close/>
                </a:path>
                <a:path w="189864" h="85089">
                  <a:moveTo>
                    <a:pt x="162966" y="34417"/>
                  </a:moveTo>
                  <a:lnTo>
                    <a:pt x="156870" y="33413"/>
                  </a:lnTo>
                  <a:lnTo>
                    <a:pt x="156870" y="41490"/>
                  </a:lnTo>
                  <a:lnTo>
                    <a:pt x="162966" y="42506"/>
                  </a:lnTo>
                  <a:lnTo>
                    <a:pt x="162966" y="34417"/>
                  </a:lnTo>
                  <a:close/>
                </a:path>
                <a:path w="189864" h="85089">
                  <a:moveTo>
                    <a:pt x="162966" y="24295"/>
                  </a:moveTo>
                  <a:lnTo>
                    <a:pt x="156870" y="23266"/>
                  </a:lnTo>
                  <a:lnTo>
                    <a:pt x="156870" y="31369"/>
                  </a:lnTo>
                  <a:lnTo>
                    <a:pt x="162966" y="31369"/>
                  </a:lnTo>
                  <a:lnTo>
                    <a:pt x="162966" y="24295"/>
                  </a:lnTo>
                  <a:close/>
                </a:path>
                <a:path w="189864" h="85089">
                  <a:moveTo>
                    <a:pt x="162966" y="14160"/>
                  </a:moveTo>
                  <a:lnTo>
                    <a:pt x="156870" y="13157"/>
                  </a:lnTo>
                  <a:lnTo>
                    <a:pt x="156870" y="21259"/>
                  </a:lnTo>
                  <a:lnTo>
                    <a:pt x="162966" y="21259"/>
                  </a:lnTo>
                  <a:lnTo>
                    <a:pt x="162966" y="14160"/>
                  </a:lnTo>
                  <a:close/>
                </a:path>
                <a:path w="189864" h="85089">
                  <a:moveTo>
                    <a:pt x="172046" y="75895"/>
                  </a:moveTo>
                  <a:lnTo>
                    <a:pt x="164960" y="74879"/>
                  </a:lnTo>
                  <a:lnTo>
                    <a:pt x="164960" y="82981"/>
                  </a:lnTo>
                  <a:lnTo>
                    <a:pt x="172046" y="82981"/>
                  </a:lnTo>
                  <a:lnTo>
                    <a:pt x="172046" y="75895"/>
                  </a:lnTo>
                  <a:close/>
                </a:path>
                <a:path w="189864" h="85089">
                  <a:moveTo>
                    <a:pt x="172046" y="65773"/>
                  </a:moveTo>
                  <a:lnTo>
                    <a:pt x="164960" y="64770"/>
                  </a:lnTo>
                  <a:lnTo>
                    <a:pt x="164960" y="72872"/>
                  </a:lnTo>
                  <a:lnTo>
                    <a:pt x="172046" y="72872"/>
                  </a:lnTo>
                  <a:lnTo>
                    <a:pt x="172046" y="65773"/>
                  </a:lnTo>
                  <a:close/>
                </a:path>
                <a:path w="189864" h="85089">
                  <a:moveTo>
                    <a:pt x="172046" y="55664"/>
                  </a:moveTo>
                  <a:lnTo>
                    <a:pt x="164960" y="54648"/>
                  </a:lnTo>
                  <a:lnTo>
                    <a:pt x="164960" y="62725"/>
                  </a:lnTo>
                  <a:lnTo>
                    <a:pt x="172046" y="62725"/>
                  </a:lnTo>
                  <a:lnTo>
                    <a:pt x="172046" y="55664"/>
                  </a:lnTo>
                  <a:close/>
                </a:path>
                <a:path w="189864" h="85089">
                  <a:moveTo>
                    <a:pt x="172046" y="44526"/>
                  </a:moveTo>
                  <a:lnTo>
                    <a:pt x="164960" y="44526"/>
                  </a:lnTo>
                  <a:lnTo>
                    <a:pt x="164960" y="52616"/>
                  </a:lnTo>
                  <a:lnTo>
                    <a:pt x="172046" y="52616"/>
                  </a:lnTo>
                  <a:lnTo>
                    <a:pt x="172046" y="44526"/>
                  </a:lnTo>
                  <a:close/>
                </a:path>
                <a:path w="189864" h="85089">
                  <a:moveTo>
                    <a:pt x="172046" y="35407"/>
                  </a:moveTo>
                  <a:lnTo>
                    <a:pt x="164960" y="34417"/>
                  </a:lnTo>
                  <a:lnTo>
                    <a:pt x="164960" y="42506"/>
                  </a:lnTo>
                  <a:lnTo>
                    <a:pt x="172046" y="42506"/>
                  </a:lnTo>
                  <a:lnTo>
                    <a:pt x="172046" y="35407"/>
                  </a:lnTo>
                  <a:close/>
                </a:path>
                <a:path w="189864" h="85089">
                  <a:moveTo>
                    <a:pt x="172046" y="24295"/>
                  </a:moveTo>
                  <a:lnTo>
                    <a:pt x="164960" y="24295"/>
                  </a:lnTo>
                  <a:lnTo>
                    <a:pt x="164960" y="31369"/>
                  </a:lnTo>
                  <a:lnTo>
                    <a:pt x="172046" y="32385"/>
                  </a:lnTo>
                  <a:lnTo>
                    <a:pt x="172046" y="24295"/>
                  </a:lnTo>
                  <a:close/>
                </a:path>
                <a:path w="189864" h="85089">
                  <a:moveTo>
                    <a:pt x="172046" y="14160"/>
                  </a:moveTo>
                  <a:lnTo>
                    <a:pt x="164960" y="14160"/>
                  </a:lnTo>
                  <a:lnTo>
                    <a:pt x="164960" y="21259"/>
                  </a:lnTo>
                  <a:lnTo>
                    <a:pt x="172046" y="22275"/>
                  </a:lnTo>
                  <a:lnTo>
                    <a:pt x="172046" y="14160"/>
                  </a:lnTo>
                  <a:close/>
                </a:path>
                <a:path w="189864" h="85089">
                  <a:moveTo>
                    <a:pt x="181127" y="75895"/>
                  </a:moveTo>
                  <a:lnTo>
                    <a:pt x="174053" y="75895"/>
                  </a:lnTo>
                  <a:lnTo>
                    <a:pt x="174053" y="82981"/>
                  </a:lnTo>
                  <a:lnTo>
                    <a:pt x="181127" y="83997"/>
                  </a:lnTo>
                  <a:lnTo>
                    <a:pt x="181127" y="75895"/>
                  </a:lnTo>
                  <a:close/>
                </a:path>
                <a:path w="189864" h="85089">
                  <a:moveTo>
                    <a:pt x="181127" y="65773"/>
                  </a:moveTo>
                  <a:lnTo>
                    <a:pt x="174053" y="65773"/>
                  </a:lnTo>
                  <a:lnTo>
                    <a:pt x="174053" y="72872"/>
                  </a:lnTo>
                  <a:lnTo>
                    <a:pt x="181127" y="73863"/>
                  </a:lnTo>
                  <a:lnTo>
                    <a:pt x="181127" y="65773"/>
                  </a:lnTo>
                  <a:close/>
                </a:path>
                <a:path w="189864" h="85089">
                  <a:moveTo>
                    <a:pt x="181127" y="55664"/>
                  </a:moveTo>
                  <a:lnTo>
                    <a:pt x="174053" y="55664"/>
                  </a:lnTo>
                  <a:lnTo>
                    <a:pt x="174053" y="62725"/>
                  </a:lnTo>
                  <a:lnTo>
                    <a:pt x="181127" y="63754"/>
                  </a:lnTo>
                  <a:lnTo>
                    <a:pt x="181127" y="55664"/>
                  </a:lnTo>
                  <a:close/>
                </a:path>
                <a:path w="189864" h="85089">
                  <a:moveTo>
                    <a:pt x="181127" y="45516"/>
                  </a:moveTo>
                  <a:lnTo>
                    <a:pt x="174053" y="45516"/>
                  </a:lnTo>
                  <a:lnTo>
                    <a:pt x="174053" y="52616"/>
                  </a:lnTo>
                  <a:lnTo>
                    <a:pt x="181127" y="53632"/>
                  </a:lnTo>
                  <a:lnTo>
                    <a:pt x="181127" y="45516"/>
                  </a:lnTo>
                  <a:close/>
                </a:path>
                <a:path w="189864" h="85089">
                  <a:moveTo>
                    <a:pt x="181127" y="35407"/>
                  </a:moveTo>
                  <a:lnTo>
                    <a:pt x="174053" y="35407"/>
                  </a:lnTo>
                  <a:lnTo>
                    <a:pt x="174053" y="42506"/>
                  </a:lnTo>
                  <a:lnTo>
                    <a:pt x="181127" y="43522"/>
                  </a:lnTo>
                  <a:lnTo>
                    <a:pt x="181127" y="35407"/>
                  </a:lnTo>
                  <a:close/>
                </a:path>
                <a:path w="189864" h="85089">
                  <a:moveTo>
                    <a:pt x="181127" y="25298"/>
                  </a:moveTo>
                  <a:lnTo>
                    <a:pt x="174053" y="24295"/>
                  </a:lnTo>
                  <a:lnTo>
                    <a:pt x="174053" y="32385"/>
                  </a:lnTo>
                  <a:lnTo>
                    <a:pt x="181127" y="33413"/>
                  </a:lnTo>
                  <a:lnTo>
                    <a:pt x="181127" y="25298"/>
                  </a:lnTo>
                  <a:close/>
                </a:path>
                <a:path w="189864" h="85089">
                  <a:moveTo>
                    <a:pt x="181127" y="15189"/>
                  </a:moveTo>
                  <a:lnTo>
                    <a:pt x="174053" y="14160"/>
                  </a:lnTo>
                  <a:lnTo>
                    <a:pt x="174053" y="22275"/>
                  </a:lnTo>
                  <a:lnTo>
                    <a:pt x="181127" y="22275"/>
                  </a:lnTo>
                  <a:lnTo>
                    <a:pt x="181127" y="15189"/>
                  </a:lnTo>
                  <a:close/>
                </a:path>
                <a:path w="189864" h="85089">
                  <a:moveTo>
                    <a:pt x="189242" y="76898"/>
                  </a:moveTo>
                  <a:lnTo>
                    <a:pt x="183172" y="75895"/>
                  </a:lnTo>
                  <a:lnTo>
                    <a:pt x="183172" y="83997"/>
                  </a:lnTo>
                  <a:lnTo>
                    <a:pt x="189242" y="85013"/>
                  </a:lnTo>
                  <a:lnTo>
                    <a:pt x="189242" y="76898"/>
                  </a:lnTo>
                  <a:close/>
                </a:path>
                <a:path w="189864" h="85089">
                  <a:moveTo>
                    <a:pt x="189242" y="66789"/>
                  </a:moveTo>
                  <a:lnTo>
                    <a:pt x="183172" y="65773"/>
                  </a:lnTo>
                  <a:lnTo>
                    <a:pt x="183172" y="73863"/>
                  </a:lnTo>
                  <a:lnTo>
                    <a:pt x="189242" y="73863"/>
                  </a:lnTo>
                  <a:lnTo>
                    <a:pt x="189242" y="66789"/>
                  </a:lnTo>
                  <a:close/>
                </a:path>
                <a:path w="189864" h="85089">
                  <a:moveTo>
                    <a:pt x="189242" y="56667"/>
                  </a:moveTo>
                  <a:lnTo>
                    <a:pt x="183172" y="55664"/>
                  </a:lnTo>
                  <a:lnTo>
                    <a:pt x="183172" y="63754"/>
                  </a:lnTo>
                  <a:lnTo>
                    <a:pt x="189242" y="64770"/>
                  </a:lnTo>
                  <a:lnTo>
                    <a:pt x="189242" y="56667"/>
                  </a:lnTo>
                  <a:close/>
                </a:path>
                <a:path w="189864" h="85089">
                  <a:moveTo>
                    <a:pt x="189242" y="46558"/>
                  </a:moveTo>
                  <a:lnTo>
                    <a:pt x="183172" y="45516"/>
                  </a:lnTo>
                  <a:lnTo>
                    <a:pt x="183172" y="53632"/>
                  </a:lnTo>
                  <a:lnTo>
                    <a:pt x="189242" y="53632"/>
                  </a:lnTo>
                  <a:lnTo>
                    <a:pt x="189242" y="46558"/>
                  </a:lnTo>
                  <a:close/>
                </a:path>
                <a:path w="189864" h="85089">
                  <a:moveTo>
                    <a:pt x="189242" y="36410"/>
                  </a:moveTo>
                  <a:lnTo>
                    <a:pt x="183172" y="35407"/>
                  </a:lnTo>
                  <a:lnTo>
                    <a:pt x="183172" y="43522"/>
                  </a:lnTo>
                  <a:lnTo>
                    <a:pt x="189242" y="43522"/>
                  </a:lnTo>
                  <a:lnTo>
                    <a:pt x="189242" y="36410"/>
                  </a:lnTo>
                  <a:close/>
                </a:path>
                <a:path w="189864" h="85089">
                  <a:moveTo>
                    <a:pt x="189242" y="26301"/>
                  </a:moveTo>
                  <a:lnTo>
                    <a:pt x="183172" y="25298"/>
                  </a:lnTo>
                  <a:lnTo>
                    <a:pt x="183172" y="33413"/>
                  </a:lnTo>
                  <a:lnTo>
                    <a:pt x="189242" y="33413"/>
                  </a:lnTo>
                  <a:lnTo>
                    <a:pt x="189242" y="26301"/>
                  </a:lnTo>
                  <a:close/>
                </a:path>
                <a:path w="189864" h="85089">
                  <a:moveTo>
                    <a:pt x="189242" y="16192"/>
                  </a:moveTo>
                  <a:lnTo>
                    <a:pt x="183172" y="15189"/>
                  </a:lnTo>
                  <a:lnTo>
                    <a:pt x="183172" y="23266"/>
                  </a:lnTo>
                  <a:lnTo>
                    <a:pt x="189242" y="23266"/>
                  </a:lnTo>
                  <a:lnTo>
                    <a:pt x="189242" y="161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166692" y="1627352"/>
              <a:ext cx="198755" cy="87630"/>
            </a:xfrm>
            <a:custGeom>
              <a:avLst/>
              <a:gdLst/>
              <a:ahLst/>
              <a:cxnLst/>
              <a:rect l="l" t="t" r="r" b="b"/>
              <a:pathLst>
                <a:path w="198754" h="87630">
                  <a:moveTo>
                    <a:pt x="7086" y="0"/>
                  </a:moveTo>
                  <a:lnTo>
                    <a:pt x="0" y="0"/>
                  </a:lnTo>
                  <a:lnTo>
                    <a:pt x="0" y="8089"/>
                  </a:lnTo>
                  <a:lnTo>
                    <a:pt x="7086" y="9105"/>
                  </a:lnTo>
                  <a:lnTo>
                    <a:pt x="7086" y="0"/>
                  </a:lnTo>
                  <a:close/>
                </a:path>
                <a:path w="198754" h="87630">
                  <a:moveTo>
                    <a:pt x="114338" y="72859"/>
                  </a:moveTo>
                  <a:lnTo>
                    <a:pt x="106222" y="72859"/>
                  </a:lnTo>
                  <a:lnTo>
                    <a:pt x="106222" y="80949"/>
                  </a:lnTo>
                  <a:lnTo>
                    <a:pt x="114338" y="80949"/>
                  </a:lnTo>
                  <a:lnTo>
                    <a:pt x="114338" y="72859"/>
                  </a:lnTo>
                  <a:close/>
                </a:path>
                <a:path w="198754" h="87630">
                  <a:moveTo>
                    <a:pt x="114338" y="62738"/>
                  </a:moveTo>
                  <a:lnTo>
                    <a:pt x="106222" y="61722"/>
                  </a:lnTo>
                  <a:lnTo>
                    <a:pt x="106222" y="69811"/>
                  </a:lnTo>
                  <a:lnTo>
                    <a:pt x="114338" y="70815"/>
                  </a:lnTo>
                  <a:lnTo>
                    <a:pt x="114338" y="62738"/>
                  </a:lnTo>
                  <a:close/>
                </a:path>
                <a:path w="198754" h="87630">
                  <a:moveTo>
                    <a:pt x="114338" y="51612"/>
                  </a:moveTo>
                  <a:lnTo>
                    <a:pt x="106222" y="51612"/>
                  </a:lnTo>
                  <a:lnTo>
                    <a:pt x="106222" y="58699"/>
                  </a:lnTo>
                  <a:lnTo>
                    <a:pt x="114338" y="59690"/>
                  </a:lnTo>
                  <a:lnTo>
                    <a:pt x="114338" y="51612"/>
                  </a:lnTo>
                  <a:close/>
                </a:path>
                <a:path w="198754" h="87630">
                  <a:moveTo>
                    <a:pt x="114338" y="41503"/>
                  </a:moveTo>
                  <a:lnTo>
                    <a:pt x="106222" y="40474"/>
                  </a:lnTo>
                  <a:lnTo>
                    <a:pt x="106222" y="48564"/>
                  </a:lnTo>
                  <a:lnTo>
                    <a:pt x="114338" y="49580"/>
                  </a:lnTo>
                  <a:lnTo>
                    <a:pt x="114338" y="41503"/>
                  </a:lnTo>
                  <a:close/>
                </a:path>
                <a:path w="198754" h="87630">
                  <a:moveTo>
                    <a:pt x="114338" y="30365"/>
                  </a:moveTo>
                  <a:lnTo>
                    <a:pt x="106222" y="29349"/>
                  </a:lnTo>
                  <a:lnTo>
                    <a:pt x="106222" y="37439"/>
                  </a:lnTo>
                  <a:lnTo>
                    <a:pt x="114338" y="38455"/>
                  </a:lnTo>
                  <a:lnTo>
                    <a:pt x="114338" y="30365"/>
                  </a:lnTo>
                  <a:close/>
                </a:path>
                <a:path w="198754" h="87630">
                  <a:moveTo>
                    <a:pt x="114338" y="20231"/>
                  </a:moveTo>
                  <a:lnTo>
                    <a:pt x="106222" y="19227"/>
                  </a:lnTo>
                  <a:lnTo>
                    <a:pt x="106222" y="27305"/>
                  </a:lnTo>
                  <a:lnTo>
                    <a:pt x="114338" y="28333"/>
                  </a:lnTo>
                  <a:lnTo>
                    <a:pt x="114338" y="20231"/>
                  </a:lnTo>
                  <a:close/>
                </a:path>
                <a:path w="198754" h="87630">
                  <a:moveTo>
                    <a:pt x="114338" y="9105"/>
                  </a:moveTo>
                  <a:lnTo>
                    <a:pt x="106222" y="8089"/>
                  </a:lnTo>
                  <a:lnTo>
                    <a:pt x="106222" y="16192"/>
                  </a:lnTo>
                  <a:lnTo>
                    <a:pt x="114338" y="17221"/>
                  </a:lnTo>
                  <a:lnTo>
                    <a:pt x="114338" y="9105"/>
                  </a:lnTo>
                  <a:close/>
                </a:path>
                <a:path w="198754" h="87630">
                  <a:moveTo>
                    <a:pt x="123456" y="73863"/>
                  </a:moveTo>
                  <a:lnTo>
                    <a:pt x="116357" y="73863"/>
                  </a:lnTo>
                  <a:lnTo>
                    <a:pt x="116357" y="80962"/>
                  </a:lnTo>
                  <a:lnTo>
                    <a:pt x="123456" y="81953"/>
                  </a:lnTo>
                  <a:lnTo>
                    <a:pt x="123456" y="73863"/>
                  </a:lnTo>
                  <a:close/>
                </a:path>
                <a:path w="198754" h="87630">
                  <a:moveTo>
                    <a:pt x="123456" y="62738"/>
                  </a:moveTo>
                  <a:lnTo>
                    <a:pt x="116370" y="62738"/>
                  </a:lnTo>
                  <a:lnTo>
                    <a:pt x="116370" y="70827"/>
                  </a:lnTo>
                  <a:lnTo>
                    <a:pt x="123456" y="70827"/>
                  </a:lnTo>
                  <a:lnTo>
                    <a:pt x="123456" y="62738"/>
                  </a:lnTo>
                  <a:close/>
                </a:path>
                <a:path w="198754" h="87630">
                  <a:moveTo>
                    <a:pt x="123456" y="52616"/>
                  </a:moveTo>
                  <a:lnTo>
                    <a:pt x="116357" y="51612"/>
                  </a:lnTo>
                  <a:lnTo>
                    <a:pt x="116357" y="59690"/>
                  </a:lnTo>
                  <a:lnTo>
                    <a:pt x="123456" y="60706"/>
                  </a:lnTo>
                  <a:lnTo>
                    <a:pt x="123456" y="52616"/>
                  </a:lnTo>
                  <a:close/>
                </a:path>
                <a:path w="198754" h="87630">
                  <a:moveTo>
                    <a:pt x="123456" y="41503"/>
                  </a:moveTo>
                  <a:lnTo>
                    <a:pt x="116370" y="41503"/>
                  </a:lnTo>
                  <a:lnTo>
                    <a:pt x="116370" y="49593"/>
                  </a:lnTo>
                  <a:lnTo>
                    <a:pt x="123456" y="49593"/>
                  </a:lnTo>
                  <a:lnTo>
                    <a:pt x="123456" y="41503"/>
                  </a:lnTo>
                  <a:close/>
                </a:path>
                <a:path w="198754" h="87630">
                  <a:moveTo>
                    <a:pt x="123456" y="31356"/>
                  </a:moveTo>
                  <a:lnTo>
                    <a:pt x="116357" y="30365"/>
                  </a:lnTo>
                  <a:lnTo>
                    <a:pt x="116357" y="38455"/>
                  </a:lnTo>
                  <a:lnTo>
                    <a:pt x="123456" y="39458"/>
                  </a:lnTo>
                  <a:lnTo>
                    <a:pt x="123456" y="31356"/>
                  </a:lnTo>
                  <a:close/>
                </a:path>
                <a:path w="198754" h="87630">
                  <a:moveTo>
                    <a:pt x="123456" y="21247"/>
                  </a:moveTo>
                  <a:lnTo>
                    <a:pt x="116357" y="20231"/>
                  </a:lnTo>
                  <a:lnTo>
                    <a:pt x="116357" y="28333"/>
                  </a:lnTo>
                  <a:lnTo>
                    <a:pt x="123456" y="29349"/>
                  </a:lnTo>
                  <a:lnTo>
                    <a:pt x="123456" y="21247"/>
                  </a:lnTo>
                  <a:close/>
                </a:path>
                <a:path w="198754" h="87630">
                  <a:moveTo>
                    <a:pt x="123456" y="10109"/>
                  </a:moveTo>
                  <a:lnTo>
                    <a:pt x="116357" y="9105"/>
                  </a:lnTo>
                  <a:lnTo>
                    <a:pt x="116357" y="17221"/>
                  </a:lnTo>
                  <a:lnTo>
                    <a:pt x="123456" y="18224"/>
                  </a:lnTo>
                  <a:lnTo>
                    <a:pt x="123456" y="10109"/>
                  </a:lnTo>
                  <a:close/>
                </a:path>
                <a:path w="198754" h="87630">
                  <a:moveTo>
                    <a:pt x="133553" y="73863"/>
                  </a:moveTo>
                  <a:lnTo>
                    <a:pt x="125450" y="73863"/>
                  </a:lnTo>
                  <a:lnTo>
                    <a:pt x="125450" y="81953"/>
                  </a:lnTo>
                  <a:lnTo>
                    <a:pt x="133553" y="81953"/>
                  </a:lnTo>
                  <a:lnTo>
                    <a:pt x="133553" y="73863"/>
                  </a:lnTo>
                  <a:close/>
                </a:path>
                <a:path w="198754" h="87630">
                  <a:moveTo>
                    <a:pt x="133553" y="63754"/>
                  </a:moveTo>
                  <a:lnTo>
                    <a:pt x="125450" y="63754"/>
                  </a:lnTo>
                  <a:lnTo>
                    <a:pt x="125450" y="71843"/>
                  </a:lnTo>
                  <a:lnTo>
                    <a:pt x="133553" y="71843"/>
                  </a:lnTo>
                  <a:lnTo>
                    <a:pt x="133553" y="63754"/>
                  </a:lnTo>
                  <a:close/>
                </a:path>
                <a:path w="198754" h="87630">
                  <a:moveTo>
                    <a:pt x="133553" y="52616"/>
                  </a:moveTo>
                  <a:lnTo>
                    <a:pt x="125450" y="52616"/>
                  </a:lnTo>
                  <a:lnTo>
                    <a:pt x="125450" y="60706"/>
                  </a:lnTo>
                  <a:lnTo>
                    <a:pt x="133553" y="60706"/>
                  </a:lnTo>
                  <a:lnTo>
                    <a:pt x="133553" y="52616"/>
                  </a:lnTo>
                  <a:close/>
                </a:path>
                <a:path w="198754" h="87630">
                  <a:moveTo>
                    <a:pt x="133553" y="42506"/>
                  </a:moveTo>
                  <a:lnTo>
                    <a:pt x="125450" y="42506"/>
                  </a:lnTo>
                  <a:lnTo>
                    <a:pt x="125450" y="50596"/>
                  </a:lnTo>
                  <a:lnTo>
                    <a:pt x="133553" y="50596"/>
                  </a:lnTo>
                  <a:lnTo>
                    <a:pt x="133553" y="42506"/>
                  </a:lnTo>
                  <a:close/>
                </a:path>
                <a:path w="198754" h="87630">
                  <a:moveTo>
                    <a:pt x="133553" y="32385"/>
                  </a:moveTo>
                  <a:lnTo>
                    <a:pt x="125463" y="31356"/>
                  </a:lnTo>
                  <a:lnTo>
                    <a:pt x="125463" y="39458"/>
                  </a:lnTo>
                  <a:lnTo>
                    <a:pt x="133553" y="39458"/>
                  </a:lnTo>
                  <a:lnTo>
                    <a:pt x="133553" y="32385"/>
                  </a:lnTo>
                  <a:close/>
                </a:path>
                <a:path w="198754" h="87630">
                  <a:moveTo>
                    <a:pt x="133553" y="21247"/>
                  </a:moveTo>
                  <a:lnTo>
                    <a:pt x="125450" y="21247"/>
                  </a:lnTo>
                  <a:lnTo>
                    <a:pt x="125450" y="29362"/>
                  </a:lnTo>
                  <a:lnTo>
                    <a:pt x="133553" y="29362"/>
                  </a:lnTo>
                  <a:lnTo>
                    <a:pt x="133553" y="21247"/>
                  </a:lnTo>
                  <a:close/>
                </a:path>
                <a:path w="198754" h="87630">
                  <a:moveTo>
                    <a:pt x="133553" y="11112"/>
                  </a:moveTo>
                  <a:lnTo>
                    <a:pt x="125463" y="10109"/>
                  </a:lnTo>
                  <a:lnTo>
                    <a:pt x="125463" y="18224"/>
                  </a:lnTo>
                  <a:lnTo>
                    <a:pt x="133553" y="19227"/>
                  </a:lnTo>
                  <a:lnTo>
                    <a:pt x="133553" y="11112"/>
                  </a:lnTo>
                  <a:close/>
                </a:path>
                <a:path w="198754" h="87630">
                  <a:moveTo>
                    <a:pt x="142671" y="74879"/>
                  </a:moveTo>
                  <a:lnTo>
                    <a:pt x="135585" y="73863"/>
                  </a:lnTo>
                  <a:lnTo>
                    <a:pt x="135585" y="81953"/>
                  </a:lnTo>
                  <a:lnTo>
                    <a:pt x="142671" y="82969"/>
                  </a:lnTo>
                  <a:lnTo>
                    <a:pt x="142671" y="74879"/>
                  </a:lnTo>
                  <a:close/>
                </a:path>
                <a:path w="198754" h="87630">
                  <a:moveTo>
                    <a:pt x="142671" y="64757"/>
                  </a:moveTo>
                  <a:lnTo>
                    <a:pt x="135585" y="63754"/>
                  </a:lnTo>
                  <a:lnTo>
                    <a:pt x="135585" y="71843"/>
                  </a:lnTo>
                  <a:lnTo>
                    <a:pt x="142671" y="72859"/>
                  </a:lnTo>
                  <a:lnTo>
                    <a:pt x="142671" y="64757"/>
                  </a:lnTo>
                  <a:close/>
                </a:path>
                <a:path w="198754" h="87630">
                  <a:moveTo>
                    <a:pt x="142671" y="53606"/>
                  </a:moveTo>
                  <a:lnTo>
                    <a:pt x="135585" y="53606"/>
                  </a:lnTo>
                  <a:lnTo>
                    <a:pt x="135585" y="61722"/>
                  </a:lnTo>
                  <a:lnTo>
                    <a:pt x="142671" y="61722"/>
                  </a:lnTo>
                  <a:lnTo>
                    <a:pt x="142671" y="53606"/>
                  </a:lnTo>
                  <a:close/>
                </a:path>
                <a:path w="198754" h="87630">
                  <a:moveTo>
                    <a:pt x="142671" y="43497"/>
                  </a:moveTo>
                  <a:lnTo>
                    <a:pt x="135585" y="42506"/>
                  </a:lnTo>
                  <a:lnTo>
                    <a:pt x="135585" y="50596"/>
                  </a:lnTo>
                  <a:lnTo>
                    <a:pt x="142671" y="51612"/>
                  </a:lnTo>
                  <a:lnTo>
                    <a:pt x="142671" y="43497"/>
                  </a:lnTo>
                  <a:close/>
                </a:path>
                <a:path w="198754" h="87630">
                  <a:moveTo>
                    <a:pt x="142671" y="32385"/>
                  </a:moveTo>
                  <a:lnTo>
                    <a:pt x="135585" y="32385"/>
                  </a:lnTo>
                  <a:lnTo>
                    <a:pt x="135585" y="40474"/>
                  </a:lnTo>
                  <a:lnTo>
                    <a:pt x="142671" y="40474"/>
                  </a:lnTo>
                  <a:lnTo>
                    <a:pt x="142671" y="32385"/>
                  </a:lnTo>
                  <a:close/>
                </a:path>
                <a:path w="198754" h="87630">
                  <a:moveTo>
                    <a:pt x="142671" y="22250"/>
                  </a:moveTo>
                  <a:lnTo>
                    <a:pt x="135585" y="22250"/>
                  </a:lnTo>
                  <a:lnTo>
                    <a:pt x="135585" y="29349"/>
                  </a:lnTo>
                  <a:lnTo>
                    <a:pt x="142671" y="30365"/>
                  </a:lnTo>
                  <a:lnTo>
                    <a:pt x="142671" y="22250"/>
                  </a:lnTo>
                  <a:close/>
                </a:path>
                <a:path w="198754" h="87630">
                  <a:moveTo>
                    <a:pt x="142671" y="11112"/>
                  </a:moveTo>
                  <a:lnTo>
                    <a:pt x="135585" y="11112"/>
                  </a:lnTo>
                  <a:lnTo>
                    <a:pt x="135585" y="19227"/>
                  </a:lnTo>
                  <a:lnTo>
                    <a:pt x="142671" y="19227"/>
                  </a:lnTo>
                  <a:lnTo>
                    <a:pt x="142671" y="11112"/>
                  </a:lnTo>
                  <a:close/>
                </a:path>
                <a:path w="198754" h="87630">
                  <a:moveTo>
                    <a:pt x="151777" y="75895"/>
                  </a:moveTo>
                  <a:lnTo>
                    <a:pt x="144691" y="74879"/>
                  </a:lnTo>
                  <a:lnTo>
                    <a:pt x="144691" y="82969"/>
                  </a:lnTo>
                  <a:lnTo>
                    <a:pt x="151777" y="82969"/>
                  </a:lnTo>
                  <a:lnTo>
                    <a:pt x="151777" y="75895"/>
                  </a:lnTo>
                  <a:close/>
                </a:path>
                <a:path w="198754" h="87630">
                  <a:moveTo>
                    <a:pt x="151777" y="64757"/>
                  </a:moveTo>
                  <a:lnTo>
                    <a:pt x="144691" y="64757"/>
                  </a:lnTo>
                  <a:lnTo>
                    <a:pt x="144691" y="72859"/>
                  </a:lnTo>
                  <a:lnTo>
                    <a:pt x="151777" y="72859"/>
                  </a:lnTo>
                  <a:lnTo>
                    <a:pt x="151777" y="64757"/>
                  </a:lnTo>
                  <a:close/>
                </a:path>
                <a:path w="198754" h="87630">
                  <a:moveTo>
                    <a:pt x="151777" y="54648"/>
                  </a:moveTo>
                  <a:lnTo>
                    <a:pt x="144691" y="53606"/>
                  </a:lnTo>
                  <a:lnTo>
                    <a:pt x="144691" y="61722"/>
                  </a:lnTo>
                  <a:lnTo>
                    <a:pt x="151777" y="62738"/>
                  </a:lnTo>
                  <a:lnTo>
                    <a:pt x="151777" y="54648"/>
                  </a:lnTo>
                  <a:close/>
                </a:path>
                <a:path w="198754" h="87630">
                  <a:moveTo>
                    <a:pt x="151777" y="44500"/>
                  </a:moveTo>
                  <a:lnTo>
                    <a:pt x="144691" y="43497"/>
                  </a:lnTo>
                  <a:lnTo>
                    <a:pt x="144691" y="51612"/>
                  </a:lnTo>
                  <a:lnTo>
                    <a:pt x="151777" y="51612"/>
                  </a:lnTo>
                  <a:lnTo>
                    <a:pt x="151777" y="44500"/>
                  </a:lnTo>
                  <a:close/>
                </a:path>
                <a:path w="198754" h="87630">
                  <a:moveTo>
                    <a:pt x="151777" y="33388"/>
                  </a:moveTo>
                  <a:lnTo>
                    <a:pt x="144691" y="32385"/>
                  </a:lnTo>
                  <a:lnTo>
                    <a:pt x="144691" y="40474"/>
                  </a:lnTo>
                  <a:lnTo>
                    <a:pt x="151777" y="41503"/>
                  </a:lnTo>
                  <a:lnTo>
                    <a:pt x="151777" y="33388"/>
                  </a:lnTo>
                  <a:close/>
                </a:path>
                <a:path w="198754" h="87630">
                  <a:moveTo>
                    <a:pt x="151777" y="22250"/>
                  </a:moveTo>
                  <a:lnTo>
                    <a:pt x="144691" y="22250"/>
                  </a:lnTo>
                  <a:lnTo>
                    <a:pt x="144691" y="30365"/>
                  </a:lnTo>
                  <a:lnTo>
                    <a:pt x="151777" y="30365"/>
                  </a:lnTo>
                  <a:lnTo>
                    <a:pt x="151777" y="22250"/>
                  </a:lnTo>
                  <a:close/>
                </a:path>
                <a:path w="198754" h="87630">
                  <a:moveTo>
                    <a:pt x="151777" y="12141"/>
                  </a:moveTo>
                  <a:lnTo>
                    <a:pt x="144691" y="12141"/>
                  </a:lnTo>
                  <a:lnTo>
                    <a:pt x="144691" y="20231"/>
                  </a:lnTo>
                  <a:lnTo>
                    <a:pt x="151777" y="20231"/>
                  </a:lnTo>
                  <a:lnTo>
                    <a:pt x="151777" y="12141"/>
                  </a:lnTo>
                  <a:close/>
                </a:path>
                <a:path w="198754" h="87630">
                  <a:moveTo>
                    <a:pt x="161899" y="75895"/>
                  </a:moveTo>
                  <a:lnTo>
                    <a:pt x="154813" y="75895"/>
                  </a:lnTo>
                  <a:lnTo>
                    <a:pt x="154813" y="83985"/>
                  </a:lnTo>
                  <a:lnTo>
                    <a:pt x="161899" y="83985"/>
                  </a:lnTo>
                  <a:lnTo>
                    <a:pt x="161899" y="75895"/>
                  </a:lnTo>
                  <a:close/>
                </a:path>
                <a:path w="198754" h="87630">
                  <a:moveTo>
                    <a:pt x="161899" y="65773"/>
                  </a:moveTo>
                  <a:lnTo>
                    <a:pt x="154825" y="65773"/>
                  </a:lnTo>
                  <a:lnTo>
                    <a:pt x="154825" y="72859"/>
                  </a:lnTo>
                  <a:lnTo>
                    <a:pt x="161899" y="73863"/>
                  </a:lnTo>
                  <a:lnTo>
                    <a:pt x="161899" y="65773"/>
                  </a:lnTo>
                  <a:close/>
                </a:path>
                <a:path w="198754" h="87630">
                  <a:moveTo>
                    <a:pt x="161899" y="54648"/>
                  </a:moveTo>
                  <a:lnTo>
                    <a:pt x="154813" y="54648"/>
                  </a:lnTo>
                  <a:lnTo>
                    <a:pt x="154813" y="62738"/>
                  </a:lnTo>
                  <a:lnTo>
                    <a:pt x="161899" y="62738"/>
                  </a:lnTo>
                  <a:lnTo>
                    <a:pt x="161899" y="54648"/>
                  </a:lnTo>
                  <a:close/>
                </a:path>
                <a:path w="198754" h="87630">
                  <a:moveTo>
                    <a:pt x="161899" y="44500"/>
                  </a:moveTo>
                  <a:lnTo>
                    <a:pt x="154825" y="44500"/>
                  </a:lnTo>
                  <a:lnTo>
                    <a:pt x="154825" y="51612"/>
                  </a:lnTo>
                  <a:lnTo>
                    <a:pt x="161899" y="52616"/>
                  </a:lnTo>
                  <a:lnTo>
                    <a:pt x="161899" y="44500"/>
                  </a:lnTo>
                  <a:close/>
                </a:path>
                <a:path w="198754" h="87630">
                  <a:moveTo>
                    <a:pt x="161899" y="34391"/>
                  </a:moveTo>
                  <a:lnTo>
                    <a:pt x="154825" y="33388"/>
                  </a:lnTo>
                  <a:lnTo>
                    <a:pt x="154825" y="41503"/>
                  </a:lnTo>
                  <a:lnTo>
                    <a:pt x="161899" y="42506"/>
                  </a:lnTo>
                  <a:lnTo>
                    <a:pt x="161899" y="34391"/>
                  </a:lnTo>
                  <a:close/>
                </a:path>
                <a:path w="198754" h="87630">
                  <a:moveTo>
                    <a:pt x="161899" y="23279"/>
                  </a:moveTo>
                  <a:lnTo>
                    <a:pt x="154813" y="23279"/>
                  </a:lnTo>
                  <a:lnTo>
                    <a:pt x="154813" y="31369"/>
                  </a:lnTo>
                  <a:lnTo>
                    <a:pt x="161899" y="31369"/>
                  </a:lnTo>
                  <a:lnTo>
                    <a:pt x="161899" y="23279"/>
                  </a:lnTo>
                  <a:close/>
                </a:path>
                <a:path w="198754" h="87630">
                  <a:moveTo>
                    <a:pt x="161899" y="13157"/>
                  </a:moveTo>
                  <a:lnTo>
                    <a:pt x="154825" y="12141"/>
                  </a:lnTo>
                  <a:lnTo>
                    <a:pt x="154825" y="20231"/>
                  </a:lnTo>
                  <a:lnTo>
                    <a:pt x="161899" y="21247"/>
                  </a:lnTo>
                  <a:lnTo>
                    <a:pt x="161899" y="13157"/>
                  </a:lnTo>
                  <a:close/>
                </a:path>
                <a:path w="198754" h="87630">
                  <a:moveTo>
                    <a:pt x="171018" y="76898"/>
                  </a:moveTo>
                  <a:lnTo>
                    <a:pt x="163918" y="75895"/>
                  </a:lnTo>
                  <a:lnTo>
                    <a:pt x="163918" y="83985"/>
                  </a:lnTo>
                  <a:lnTo>
                    <a:pt x="171018" y="84988"/>
                  </a:lnTo>
                  <a:lnTo>
                    <a:pt x="171018" y="76898"/>
                  </a:lnTo>
                  <a:close/>
                </a:path>
                <a:path w="198754" h="87630">
                  <a:moveTo>
                    <a:pt x="171018" y="66789"/>
                  </a:moveTo>
                  <a:lnTo>
                    <a:pt x="163918" y="65773"/>
                  </a:lnTo>
                  <a:lnTo>
                    <a:pt x="163918" y="73863"/>
                  </a:lnTo>
                  <a:lnTo>
                    <a:pt x="171018" y="73863"/>
                  </a:lnTo>
                  <a:lnTo>
                    <a:pt x="171018" y="66789"/>
                  </a:lnTo>
                  <a:close/>
                </a:path>
                <a:path w="198754" h="87630">
                  <a:moveTo>
                    <a:pt x="171018" y="55664"/>
                  </a:moveTo>
                  <a:lnTo>
                    <a:pt x="163931" y="55664"/>
                  </a:lnTo>
                  <a:lnTo>
                    <a:pt x="163931" y="63754"/>
                  </a:lnTo>
                  <a:lnTo>
                    <a:pt x="171018" y="63754"/>
                  </a:lnTo>
                  <a:lnTo>
                    <a:pt x="171018" y="55664"/>
                  </a:lnTo>
                  <a:close/>
                </a:path>
                <a:path w="198754" h="87630">
                  <a:moveTo>
                    <a:pt x="171018" y="45542"/>
                  </a:moveTo>
                  <a:lnTo>
                    <a:pt x="163918" y="44500"/>
                  </a:lnTo>
                  <a:lnTo>
                    <a:pt x="163918" y="52616"/>
                  </a:lnTo>
                  <a:lnTo>
                    <a:pt x="171018" y="52616"/>
                  </a:lnTo>
                  <a:lnTo>
                    <a:pt x="171018" y="45542"/>
                  </a:lnTo>
                  <a:close/>
                </a:path>
                <a:path w="198754" h="87630">
                  <a:moveTo>
                    <a:pt x="171018" y="35420"/>
                  </a:moveTo>
                  <a:lnTo>
                    <a:pt x="163918" y="34391"/>
                  </a:lnTo>
                  <a:lnTo>
                    <a:pt x="163918" y="42506"/>
                  </a:lnTo>
                  <a:lnTo>
                    <a:pt x="171018" y="42506"/>
                  </a:lnTo>
                  <a:lnTo>
                    <a:pt x="171018" y="35420"/>
                  </a:lnTo>
                  <a:close/>
                </a:path>
                <a:path w="198754" h="87630">
                  <a:moveTo>
                    <a:pt x="171018" y="24282"/>
                  </a:moveTo>
                  <a:lnTo>
                    <a:pt x="163918" y="23279"/>
                  </a:lnTo>
                  <a:lnTo>
                    <a:pt x="163918" y="31356"/>
                  </a:lnTo>
                  <a:lnTo>
                    <a:pt x="171018" y="32385"/>
                  </a:lnTo>
                  <a:lnTo>
                    <a:pt x="171018" y="24282"/>
                  </a:lnTo>
                  <a:close/>
                </a:path>
                <a:path w="198754" h="87630">
                  <a:moveTo>
                    <a:pt x="171018" y="14160"/>
                  </a:moveTo>
                  <a:lnTo>
                    <a:pt x="163918" y="13157"/>
                  </a:lnTo>
                  <a:lnTo>
                    <a:pt x="163918" y="21247"/>
                  </a:lnTo>
                  <a:lnTo>
                    <a:pt x="171018" y="22250"/>
                  </a:lnTo>
                  <a:lnTo>
                    <a:pt x="171018" y="14160"/>
                  </a:lnTo>
                  <a:close/>
                </a:path>
                <a:path w="198754" h="87630">
                  <a:moveTo>
                    <a:pt x="180136" y="76898"/>
                  </a:moveTo>
                  <a:lnTo>
                    <a:pt x="173050" y="76898"/>
                  </a:lnTo>
                  <a:lnTo>
                    <a:pt x="173050" y="84988"/>
                  </a:lnTo>
                  <a:lnTo>
                    <a:pt x="180136" y="84988"/>
                  </a:lnTo>
                  <a:lnTo>
                    <a:pt x="180136" y="76898"/>
                  </a:lnTo>
                  <a:close/>
                </a:path>
                <a:path w="198754" h="87630">
                  <a:moveTo>
                    <a:pt x="180136" y="66789"/>
                  </a:moveTo>
                  <a:lnTo>
                    <a:pt x="173050" y="66789"/>
                  </a:lnTo>
                  <a:lnTo>
                    <a:pt x="173050" y="73863"/>
                  </a:lnTo>
                  <a:lnTo>
                    <a:pt x="180136" y="74879"/>
                  </a:lnTo>
                  <a:lnTo>
                    <a:pt x="180136" y="66789"/>
                  </a:lnTo>
                  <a:close/>
                </a:path>
                <a:path w="198754" h="87630">
                  <a:moveTo>
                    <a:pt x="180136" y="56654"/>
                  </a:moveTo>
                  <a:lnTo>
                    <a:pt x="173050" y="55664"/>
                  </a:lnTo>
                  <a:lnTo>
                    <a:pt x="173050" y="63754"/>
                  </a:lnTo>
                  <a:lnTo>
                    <a:pt x="180136" y="64757"/>
                  </a:lnTo>
                  <a:lnTo>
                    <a:pt x="180136" y="56654"/>
                  </a:lnTo>
                  <a:close/>
                </a:path>
                <a:path w="198754" h="87630">
                  <a:moveTo>
                    <a:pt x="180136" y="45542"/>
                  </a:moveTo>
                  <a:lnTo>
                    <a:pt x="173050" y="45542"/>
                  </a:lnTo>
                  <a:lnTo>
                    <a:pt x="173050" y="53619"/>
                  </a:lnTo>
                  <a:lnTo>
                    <a:pt x="180136" y="53619"/>
                  </a:lnTo>
                  <a:lnTo>
                    <a:pt x="180136" y="45542"/>
                  </a:lnTo>
                  <a:close/>
                </a:path>
                <a:path w="198754" h="87630">
                  <a:moveTo>
                    <a:pt x="180136" y="35420"/>
                  </a:moveTo>
                  <a:lnTo>
                    <a:pt x="173050" y="35420"/>
                  </a:lnTo>
                  <a:lnTo>
                    <a:pt x="173050" y="43510"/>
                  </a:lnTo>
                  <a:lnTo>
                    <a:pt x="180136" y="43510"/>
                  </a:lnTo>
                  <a:lnTo>
                    <a:pt x="180136" y="35420"/>
                  </a:lnTo>
                  <a:close/>
                </a:path>
                <a:path w="198754" h="87630">
                  <a:moveTo>
                    <a:pt x="180136" y="25285"/>
                  </a:moveTo>
                  <a:lnTo>
                    <a:pt x="173050" y="24282"/>
                  </a:lnTo>
                  <a:lnTo>
                    <a:pt x="173050" y="32385"/>
                  </a:lnTo>
                  <a:lnTo>
                    <a:pt x="180136" y="33388"/>
                  </a:lnTo>
                  <a:lnTo>
                    <a:pt x="180136" y="25285"/>
                  </a:lnTo>
                  <a:close/>
                </a:path>
                <a:path w="198754" h="87630">
                  <a:moveTo>
                    <a:pt x="180136" y="15176"/>
                  </a:moveTo>
                  <a:lnTo>
                    <a:pt x="173050" y="14160"/>
                  </a:lnTo>
                  <a:lnTo>
                    <a:pt x="173050" y="22250"/>
                  </a:lnTo>
                  <a:lnTo>
                    <a:pt x="180136" y="22250"/>
                  </a:lnTo>
                  <a:lnTo>
                    <a:pt x="180136" y="15176"/>
                  </a:lnTo>
                  <a:close/>
                </a:path>
                <a:path w="198754" h="87630">
                  <a:moveTo>
                    <a:pt x="189230" y="77927"/>
                  </a:moveTo>
                  <a:lnTo>
                    <a:pt x="182143" y="77927"/>
                  </a:lnTo>
                  <a:lnTo>
                    <a:pt x="182143" y="84988"/>
                  </a:lnTo>
                  <a:lnTo>
                    <a:pt x="189230" y="86004"/>
                  </a:lnTo>
                  <a:lnTo>
                    <a:pt x="189230" y="77927"/>
                  </a:lnTo>
                  <a:close/>
                </a:path>
                <a:path w="198754" h="87630">
                  <a:moveTo>
                    <a:pt x="189230" y="67792"/>
                  </a:moveTo>
                  <a:lnTo>
                    <a:pt x="182143" y="66789"/>
                  </a:lnTo>
                  <a:lnTo>
                    <a:pt x="182143" y="74879"/>
                  </a:lnTo>
                  <a:lnTo>
                    <a:pt x="189230" y="74879"/>
                  </a:lnTo>
                  <a:lnTo>
                    <a:pt x="189230" y="67792"/>
                  </a:lnTo>
                  <a:close/>
                </a:path>
                <a:path w="198754" h="87630">
                  <a:moveTo>
                    <a:pt x="189230" y="57670"/>
                  </a:moveTo>
                  <a:lnTo>
                    <a:pt x="182143" y="56654"/>
                  </a:lnTo>
                  <a:lnTo>
                    <a:pt x="182143" y="64757"/>
                  </a:lnTo>
                  <a:lnTo>
                    <a:pt x="189230" y="64757"/>
                  </a:lnTo>
                  <a:lnTo>
                    <a:pt x="189230" y="57670"/>
                  </a:lnTo>
                  <a:close/>
                </a:path>
                <a:path w="198754" h="87630">
                  <a:moveTo>
                    <a:pt x="189230" y="46532"/>
                  </a:moveTo>
                  <a:lnTo>
                    <a:pt x="182143" y="45542"/>
                  </a:lnTo>
                  <a:lnTo>
                    <a:pt x="182143" y="53606"/>
                  </a:lnTo>
                  <a:lnTo>
                    <a:pt x="189230" y="54648"/>
                  </a:lnTo>
                  <a:lnTo>
                    <a:pt x="189230" y="46532"/>
                  </a:lnTo>
                  <a:close/>
                </a:path>
                <a:path w="198754" h="87630">
                  <a:moveTo>
                    <a:pt x="189230" y="36423"/>
                  </a:moveTo>
                  <a:lnTo>
                    <a:pt x="182143" y="35420"/>
                  </a:lnTo>
                  <a:lnTo>
                    <a:pt x="182143" y="43497"/>
                  </a:lnTo>
                  <a:lnTo>
                    <a:pt x="189230" y="44500"/>
                  </a:lnTo>
                  <a:lnTo>
                    <a:pt x="189230" y="36423"/>
                  </a:lnTo>
                  <a:close/>
                </a:path>
                <a:path w="198754" h="87630">
                  <a:moveTo>
                    <a:pt x="189230" y="25285"/>
                  </a:moveTo>
                  <a:lnTo>
                    <a:pt x="182143" y="25285"/>
                  </a:lnTo>
                  <a:lnTo>
                    <a:pt x="182143" y="33388"/>
                  </a:lnTo>
                  <a:lnTo>
                    <a:pt x="189230" y="33388"/>
                  </a:lnTo>
                  <a:lnTo>
                    <a:pt x="189230" y="25285"/>
                  </a:lnTo>
                  <a:close/>
                </a:path>
                <a:path w="198754" h="87630">
                  <a:moveTo>
                    <a:pt x="189230" y="15176"/>
                  </a:moveTo>
                  <a:lnTo>
                    <a:pt x="182143" y="15176"/>
                  </a:lnTo>
                  <a:lnTo>
                    <a:pt x="182143" y="22250"/>
                  </a:lnTo>
                  <a:lnTo>
                    <a:pt x="189230" y="23279"/>
                  </a:lnTo>
                  <a:lnTo>
                    <a:pt x="189230" y="15176"/>
                  </a:lnTo>
                  <a:close/>
                </a:path>
                <a:path w="198754" h="87630">
                  <a:moveTo>
                    <a:pt x="198335" y="78917"/>
                  </a:moveTo>
                  <a:lnTo>
                    <a:pt x="191236" y="77927"/>
                  </a:lnTo>
                  <a:lnTo>
                    <a:pt x="191236" y="86004"/>
                  </a:lnTo>
                  <a:lnTo>
                    <a:pt x="198335" y="87007"/>
                  </a:lnTo>
                  <a:lnTo>
                    <a:pt x="198335" y="78917"/>
                  </a:lnTo>
                  <a:close/>
                </a:path>
                <a:path w="198754" h="87630">
                  <a:moveTo>
                    <a:pt x="198335" y="67792"/>
                  </a:moveTo>
                  <a:lnTo>
                    <a:pt x="191223" y="67792"/>
                  </a:lnTo>
                  <a:lnTo>
                    <a:pt x="191223" y="75895"/>
                  </a:lnTo>
                  <a:lnTo>
                    <a:pt x="198335" y="75895"/>
                  </a:lnTo>
                  <a:lnTo>
                    <a:pt x="198335" y="67792"/>
                  </a:lnTo>
                  <a:close/>
                </a:path>
                <a:path w="198754" h="87630">
                  <a:moveTo>
                    <a:pt x="198335" y="57670"/>
                  </a:moveTo>
                  <a:lnTo>
                    <a:pt x="191223" y="57670"/>
                  </a:lnTo>
                  <a:lnTo>
                    <a:pt x="191223" y="65773"/>
                  </a:lnTo>
                  <a:lnTo>
                    <a:pt x="198335" y="65773"/>
                  </a:lnTo>
                  <a:lnTo>
                    <a:pt x="198335" y="57670"/>
                  </a:lnTo>
                  <a:close/>
                </a:path>
                <a:path w="198754" h="87630">
                  <a:moveTo>
                    <a:pt x="198335" y="47548"/>
                  </a:moveTo>
                  <a:lnTo>
                    <a:pt x="191236" y="46532"/>
                  </a:lnTo>
                  <a:lnTo>
                    <a:pt x="191236" y="54648"/>
                  </a:lnTo>
                  <a:lnTo>
                    <a:pt x="198335" y="55664"/>
                  </a:lnTo>
                  <a:lnTo>
                    <a:pt x="198335" y="47548"/>
                  </a:lnTo>
                  <a:close/>
                </a:path>
                <a:path w="198754" h="87630">
                  <a:moveTo>
                    <a:pt x="198335" y="37439"/>
                  </a:moveTo>
                  <a:lnTo>
                    <a:pt x="191236" y="36423"/>
                  </a:lnTo>
                  <a:lnTo>
                    <a:pt x="191236" y="44500"/>
                  </a:lnTo>
                  <a:lnTo>
                    <a:pt x="198335" y="44500"/>
                  </a:lnTo>
                  <a:lnTo>
                    <a:pt x="198335" y="37439"/>
                  </a:lnTo>
                  <a:close/>
                </a:path>
                <a:path w="198754" h="87630">
                  <a:moveTo>
                    <a:pt x="198335" y="26314"/>
                  </a:moveTo>
                  <a:lnTo>
                    <a:pt x="191223" y="26314"/>
                  </a:lnTo>
                  <a:lnTo>
                    <a:pt x="191223" y="34404"/>
                  </a:lnTo>
                  <a:lnTo>
                    <a:pt x="198335" y="34404"/>
                  </a:lnTo>
                  <a:lnTo>
                    <a:pt x="198335" y="26314"/>
                  </a:lnTo>
                  <a:close/>
                </a:path>
                <a:path w="198754" h="87630">
                  <a:moveTo>
                    <a:pt x="198335" y="16192"/>
                  </a:moveTo>
                  <a:lnTo>
                    <a:pt x="191236" y="15176"/>
                  </a:lnTo>
                  <a:lnTo>
                    <a:pt x="191236" y="23279"/>
                  </a:lnTo>
                  <a:lnTo>
                    <a:pt x="198335" y="24282"/>
                  </a:lnTo>
                  <a:lnTo>
                    <a:pt x="198335" y="161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053357" y="1618246"/>
              <a:ext cx="209550" cy="89535"/>
            </a:xfrm>
            <a:custGeom>
              <a:avLst/>
              <a:gdLst/>
              <a:ahLst/>
              <a:cxnLst/>
              <a:rect l="l" t="t" r="r" b="b"/>
              <a:pathLst>
                <a:path w="209550" h="89535">
                  <a:moveTo>
                    <a:pt x="8089" y="1016"/>
                  </a:moveTo>
                  <a:lnTo>
                    <a:pt x="0" y="0"/>
                  </a:lnTo>
                  <a:lnTo>
                    <a:pt x="0" y="9105"/>
                  </a:lnTo>
                  <a:lnTo>
                    <a:pt x="8089" y="9105"/>
                  </a:lnTo>
                  <a:lnTo>
                    <a:pt x="8089" y="1016"/>
                  </a:lnTo>
                  <a:close/>
                </a:path>
                <a:path w="209550" h="89535">
                  <a:moveTo>
                    <a:pt x="120421" y="75895"/>
                  </a:moveTo>
                  <a:lnTo>
                    <a:pt x="113334" y="74879"/>
                  </a:lnTo>
                  <a:lnTo>
                    <a:pt x="113334" y="82969"/>
                  </a:lnTo>
                  <a:lnTo>
                    <a:pt x="120421" y="82969"/>
                  </a:lnTo>
                  <a:lnTo>
                    <a:pt x="120421" y="75895"/>
                  </a:lnTo>
                  <a:close/>
                </a:path>
                <a:path w="209550" h="89535">
                  <a:moveTo>
                    <a:pt x="120421" y="64770"/>
                  </a:moveTo>
                  <a:lnTo>
                    <a:pt x="113334" y="63754"/>
                  </a:lnTo>
                  <a:lnTo>
                    <a:pt x="113334" y="71843"/>
                  </a:lnTo>
                  <a:lnTo>
                    <a:pt x="120421" y="72859"/>
                  </a:lnTo>
                  <a:lnTo>
                    <a:pt x="120421" y="64770"/>
                  </a:lnTo>
                  <a:close/>
                </a:path>
                <a:path w="209550" h="89535">
                  <a:moveTo>
                    <a:pt x="120421" y="53606"/>
                  </a:moveTo>
                  <a:lnTo>
                    <a:pt x="113334" y="52603"/>
                  </a:lnTo>
                  <a:lnTo>
                    <a:pt x="113334" y="60718"/>
                  </a:lnTo>
                  <a:lnTo>
                    <a:pt x="120421" y="61722"/>
                  </a:lnTo>
                  <a:lnTo>
                    <a:pt x="120421" y="53606"/>
                  </a:lnTo>
                  <a:close/>
                </a:path>
                <a:path w="209550" h="89535">
                  <a:moveTo>
                    <a:pt x="120421" y="42494"/>
                  </a:moveTo>
                  <a:lnTo>
                    <a:pt x="113334" y="41490"/>
                  </a:lnTo>
                  <a:lnTo>
                    <a:pt x="113334" y="50609"/>
                  </a:lnTo>
                  <a:lnTo>
                    <a:pt x="120421" y="50609"/>
                  </a:lnTo>
                  <a:lnTo>
                    <a:pt x="120421" y="42494"/>
                  </a:lnTo>
                  <a:close/>
                </a:path>
                <a:path w="209550" h="89535">
                  <a:moveTo>
                    <a:pt x="120421" y="31356"/>
                  </a:moveTo>
                  <a:lnTo>
                    <a:pt x="113334" y="31356"/>
                  </a:lnTo>
                  <a:lnTo>
                    <a:pt x="113334" y="39471"/>
                  </a:lnTo>
                  <a:lnTo>
                    <a:pt x="120421" y="39471"/>
                  </a:lnTo>
                  <a:lnTo>
                    <a:pt x="120421" y="31356"/>
                  </a:lnTo>
                  <a:close/>
                </a:path>
                <a:path w="209550" h="89535">
                  <a:moveTo>
                    <a:pt x="120421" y="20218"/>
                  </a:moveTo>
                  <a:lnTo>
                    <a:pt x="113334" y="20218"/>
                  </a:lnTo>
                  <a:lnTo>
                    <a:pt x="113334" y="28333"/>
                  </a:lnTo>
                  <a:lnTo>
                    <a:pt x="120421" y="29337"/>
                  </a:lnTo>
                  <a:lnTo>
                    <a:pt x="120421" y="20218"/>
                  </a:lnTo>
                  <a:close/>
                </a:path>
                <a:path w="209550" h="89535">
                  <a:moveTo>
                    <a:pt x="120421" y="9105"/>
                  </a:moveTo>
                  <a:lnTo>
                    <a:pt x="113334" y="9105"/>
                  </a:lnTo>
                  <a:lnTo>
                    <a:pt x="113334" y="17195"/>
                  </a:lnTo>
                  <a:lnTo>
                    <a:pt x="120421" y="18211"/>
                  </a:lnTo>
                  <a:lnTo>
                    <a:pt x="120421" y="9105"/>
                  </a:lnTo>
                  <a:close/>
                </a:path>
                <a:path w="209550" h="89535">
                  <a:moveTo>
                    <a:pt x="130517" y="75895"/>
                  </a:moveTo>
                  <a:lnTo>
                    <a:pt x="122440" y="75895"/>
                  </a:lnTo>
                  <a:lnTo>
                    <a:pt x="122440" y="82969"/>
                  </a:lnTo>
                  <a:lnTo>
                    <a:pt x="130517" y="83985"/>
                  </a:lnTo>
                  <a:lnTo>
                    <a:pt x="130517" y="75895"/>
                  </a:lnTo>
                  <a:close/>
                </a:path>
                <a:path w="209550" h="89535">
                  <a:moveTo>
                    <a:pt x="130517" y="64770"/>
                  </a:moveTo>
                  <a:lnTo>
                    <a:pt x="122440" y="64770"/>
                  </a:lnTo>
                  <a:lnTo>
                    <a:pt x="122440" y="72859"/>
                  </a:lnTo>
                  <a:lnTo>
                    <a:pt x="130517" y="72859"/>
                  </a:lnTo>
                  <a:lnTo>
                    <a:pt x="130517" y="64770"/>
                  </a:lnTo>
                  <a:close/>
                </a:path>
                <a:path w="209550" h="89535">
                  <a:moveTo>
                    <a:pt x="130517" y="53606"/>
                  </a:moveTo>
                  <a:lnTo>
                    <a:pt x="122440" y="53606"/>
                  </a:lnTo>
                  <a:lnTo>
                    <a:pt x="122440" y="61734"/>
                  </a:lnTo>
                  <a:lnTo>
                    <a:pt x="130517" y="61734"/>
                  </a:lnTo>
                  <a:lnTo>
                    <a:pt x="130517" y="53606"/>
                  </a:lnTo>
                  <a:close/>
                </a:path>
                <a:path w="209550" h="89535">
                  <a:moveTo>
                    <a:pt x="130517" y="43497"/>
                  </a:moveTo>
                  <a:lnTo>
                    <a:pt x="122440" y="42494"/>
                  </a:lnTo>
                  <a:lnTo>
                    <a:pt x="122440" y="50609"/>
                  </a:lnTo>
                  <a:lnTo>
                    <a:pt x="130517" y="51612"/>
                  </a:lnTo>
                  <a:lnTo>
                    <a:pt x="130517" y="43497"/>
                  </a:lnTo>
                  <a:close/>
                </a:path>
                <a:path w="209550" h="89535">
                  <a:moveTo>
                    <a:pt x="130517" y="32385"/>
                  </a:moveTo>
                  <a:lnTo>
                    <a:pt x="122440" y="31356"/>
                  </a:lnTo>
                  <a:lnTo>
                    <a:pt x="122440" y="39471"/>
                  </a:lnTo>
                  <a:lnTo>
                    <a:pt x="130517" y="40462"/>
                  </a:lnTo>
                  <a:lnTo>
                    <a:pt x="130517" y="32385"/>
                  </a:lnTo>
                  <a:close/>
                </a:path>
                <a:path w="209550" h="89535">
                  <a:moveTo>
                    <a:pt x="130517" y="21247"/>
                  </a:moveTo>
                  <a:lnTo>
                    <a:pt x="122440" y="21247"/>
                  </a:lnTo>
                  <a:lnTo>
                    <a:pt x="122440" y="29337"/>
                  </a:lnTo>
                  <a:lnTo>
                    <a:pt x="130517" y="29337"/>
                  </a:lnTo>
                  <a:lnTo>
                    <a:pt x="130517" y="21247"/>
                  </a:lnTo>
                  <a:close/>
                </a:path>
                <a:path w="209550" h="89535">
                  <a:moveTo>
                    <a:pt x="130517" y="10109"/>
                  </a:moveTo>
                  <a:lnTo>
                    <a:pt x="122440" y="10109"/>
                  </a:lnTo>
                  <a:lnTo>
                    <a:pt x="122440" y="18211"/>
                  </a:lnTo>
                  <a:lnTo>
                    <a:pt x="130517" y="18211"/>
                  </a:lnTo>
                  <a:lnTo>
                    <a:pt x="130517" y="10109"/>
                  </a:lnTo>
                  <a:close/>
                </a:path>
                <a:path w="209550" h="89535">
                  <a:moveTo>
                    <a:pt x="140652" y="75895"/>
                  </a:moveTo>
                  <a:lnTo>
                    <a:pt x="132562" y="75895"/>
                  </a:lnTo>
                  <a:lnTo>
                    <a:pt x="132562" y="83985"/>
                  </a:lnTo>
                  <a:lnTo>
                    <a:pt x="140652" y="85001"/>
                  </a:lnTo>
                  <a:lnTo>
                    <a:pt x="140652" y="75895"/>
                  </a:lnTo>
                  <a:close/>
                </a:path>
                <a:path w="209550" h="89535">
                  <a:moveTo>
                    <a:pt x="140652" y="65760"/>
                  </a:moveTo>
                  <a:lnTo>
                    <a:pt x="132562" y="64770"/>
                  </a:lnTo>
                  <a:lnTo>
                    <a:pt x="132562" y="73863"/>
                  </a:lnTo>
                  <a:lnTo>
                    <a:pt x="140652" y="73863"/>
                  </a:lnTo>
                  <a:lnTo>
                    <a:pt x="140652" y="65760"/>
                  </a:lnTo>
                  <a:close/>
                </a:path>
                <a:path w="209550" h="89535">
                  <a:moveTo>
                    <a:pt x="140652" y="54648"/>
                  </a:moveTo>
                  <a:lnTo>
                    <a:pt x="132562" y="53606"/>
                  </a:lnTo>
                  <a:lnTo>
                    <a:pt x="132562" y="62712"/>
                  </a:lnTo>
                  <a:lnTo>
                    <a:pt x="140652" y="62712"/>
                  </a:lnTo>
                  <a:lnTo>
                    <a:pt x="140652" y="54648"/>
                  </a:lnTo>
                  <a:close/>
                </a:path>
                <a:path w="209550" h="89535">
                  <a:moveTo>
                    <a:pt x="140652" y="44526"/>
                  </a:moveTo>
                  <a:lnTo>
                    <a:pt x="132562" y="43497"/>
                  </a:lnTo>
                  <a:lnTo>
                    <a:pt x="132562" y="51612"/>
                  </a:lnTo>
                  <a:lnTo>
                    <a:pt x="140652" y="52603"/>
                  </a:lnTo>
                  <a:lnTo>
                    <a:pt x="140652" y="44526"/>
                  </a:lnTo>
                  <a:close/>
                </a:path>
                <a:path w="209550" h="89535">
                  <a:moveTo>
                    <a:pt x="140652" y="33388"/>
                  </a:moveTo>
                  <a:lnTo>
                    <a:pt x="132562" y="32385"/>
                  </a:lnTo>
                  <a:lnTo>
                    <a:pt x="132562" y="40462"/>
                  </a:lnTo>
                  <a:lnTo>
                    <a:pt x="140652" y="41490"/>
                  </a:lnTo>
                  <a:lnTo>
                    <a:pt x="140652" y="33388"/>
                  </a:lnTo>
                  <a:close/>
                </a:path>
                <a:path w="209550" h="89535">
                  <a:moveTo>
                    <a:pt x="140652" y="22263"/>
                  </a:moveTo>
                  <a:lnTo>
                    <a:pt x="132562" y="21247"/>
                  </a:lnTo>
                  <a:lnTo>
                    <a:pt x="132562" y="30353"/>
                  </a:lnTo>
                  <a:lnTo>
                    <a:pt x="140652" y="30353"/>
                  </a:lnTo>
                  <a:lnTo>
                    <a:pt x="140652" y="22263"/>
                  </a:lnTo>
                  <a:close/>
                </a:path>
                <a:path w="209550" h="89535">
                  <a:moveTo>
                    <a:pt x="140652" y="11125"/>
                  </a:moveTo>
                  <a:lnTo>
                    <a:pt x="132562" y="10109"/>
                  </a:lnTo>
                  <a:lnTo>
                    <a:pt x="132562" y="19215"/>
                  </a:lnTo>
                  <a:lnTo>
                    <a:pt x="140652" y="19215"/>
                  </a:lnTo>
                  <a:lnTo>
                    <a:pt x="140652" y="11125"/>
                  </a:lnTo>
                  <a:close/>
                </a:path>
                <a:path w="209550" h="89535">
                  <a:moveTo>
                    <a:pt x="150787" y="76898"/>
                  </a:moveTo>
                  <a:lnTo>
                    <a:pt x="143700" y="76898"/>
                  </a:lnTo>
                  <a:lnTo>
                    <a:pt x="143700" y="85001"/>
                  </a:lnTo>
                  <a:lnTo>
                    <a:pt x="150787" y="85001"/>
                  </a:lnTo>
                  <a:lnTo>
                    <a:pt x="150787" y="76898"/>
                  </a:lnTo>
                  <a:close/>
                </a:path>
                <a:path w="209550" h="89535">
                  <a:moveTo>
                    <a:pt x="150787" y="66776"/>
                  </a:moveTo>
                  <a:lnTo>
                    <a:pt x="143700" y="65760"/>
                  </a:lnTo>
                  <a:lnTo>
                    <a:pt x="143700" y="73863"/>
                  </a:lnTo>
                  <a:lnTo>
                    <a:pt x="150787" y="74879"/>
                  </a:lnTo>
                  <a:lnTo>
                    <a:pt x="150787" y="66776"/>
                  </a:lnTo>
                  <a:close/>
                </a:path>
                <a:path w="209550" h="89535">
                  <a:moveTo>
                    <a:pt x="150787" y="55638"/>
                  </a:moveTo>
                  <a:lnTo>
                    <a:pt x="143700" y="54648"/>
                  </a:lnTo>
                  <a:lnTo>
                    <a:pt x="143700" y="62712"/>
                  </a:lnTo>
                  <a:lnTo>
                    <a:pt x="150787" y="63754"/>
                  </a:lnTo>
                  <a:lnTo>
                    <a:pt x="150787" y="55638"/>
                  </a:lnTo>
                  <a:close/>
                </a:path>
                <a:path w="209550" h="89535">
                  <a:moveTo>
                    <a:pt x="150787" y="44526"/>
                  </a:moveTo>
                  <a:lnTo>
                    <a:pt x="143700" y="44526"/>
                  </a:lnTo>
                  <a:lnTo>
                    <a:pt x="143700" y="52616"/>
                  </a:lnTo>
                  <a:lnTo>
                    <a:pt x="150787" y="52616"/>
                  </a:lnTo>
                  <a:lnTo>
                    <a:pt x="150787" y="44526"/>
                  </a:lnTo>
                  <a:close/>
                </a:path>
                <a:path w="209550" h="89535">
                  <a:moveTo>
                    <a:pt x="150787" y="33388"/>
                  </a:moveTo>
                  <a:lnTo>
                    <a:pt x="143700" y="33388"/>
                  </a:lnTo>
                  <a:lnTo>
                    <a:pt x="143700" y="41490"/>
                  </a:lnTo>
                  <a:lnTo>
                    <a:pt x="150787" y="42494"/>
                  </a:lnTo>
                  <a:lnTo>
                    <a:pt x="150787" y="33388"/>
                  </a:lnTo>
                  <a:close/>
                </a:path>
                <a:path w="209550" h="89535">
                  <a:moveTo>
                    <a:pt x="150787" y="23266"/>
                  </a:moveTo>
                  <a:lnTo>
                    <a:pt x="143700" y="22263"/>
                  </a:lnTo>
                  <a:lnTo>
                    <a:pt x="143700" y="30353"/>
                  </a:lnTo>
                  <a:lnTo>
                    <a:pt x="150787" y="31356"/>
                  </a:lnTo>
                  <a:lnTo>
                    <a:pt x="150787" y="23266"/>
                  </a:lnTo>
                  <a:close/>
                </a:path>
                <a:path w="209550" h="89535">
                  <a:moveTo>
                    <a:pt x="150787" y="12141"/>
                  </a:moveTo>
                  <a:lnTo>
                    <a:pt x="143700" y="11125"/>
                  </a:lnTo>
                  <a:lnTo>
                    <a:pt x="143700" y="20218"/>
                  </a:lnTo>
                  <a:lnTo>
                    <a:pt x="150787" y="20218"/>
                  </a:lnTo>
                  <a:lnTo>
                    <a:pt x="150787" y="12141"/>
                  </a:lnTo>
                  <a:close/>
                </a:path>
                <a:path w="209550" h="89535">
                  <a:moveTo>
                    <a:pt x="160883" y="77914"/>
                  </a:moveTo>
                  <a:lnTo>
                    <a:pt x="152781" y="76898"/>
                  </a:lnTo>
                  <a:lnTo>
                    <a:pt x="152781" y="85001"/>
                  </a:lnTo>
                  <a:lnTo>
                    <a:pt x="160883" y="86004"/>
                  </a:lnTo>
                  <a:lnTo>
                    <a:pt x="160883" y="77914"/>
                  </a:lnTo>
                  <a:close/>
                </a:path>
                <a:path w="209550" h="89535">
                  <a:moveTo>
                    <a:pt x="160883" y="66776"/>
                  </a:moveTo>
                  <a:lnTo>
                    <a:pt x="152781" y="66776"/>
                  </a:lnTo>
                  <a:lnTo>
                    <a:pt x="152781" y="74879"/>
                  </a:lnTo>
                  <a:lnTo>
                    <a:pt x="160883" y="75895"/>
                  </a:lnTo>
                  <a:lnTo>
                    <a:pt x="160883" y="66776"/>
                  </a:lnTo>
                  <a:close/>
                </a:path>
                <a:path w="209550" h="89535">
                  <a:moveTo>
                    <a:pt x="160883" y="55638"/>
                  </a:moveTo>
                  <a:lnTo>
                    <a:pt x="152781" y="55638"/>
                  </a:lnTo>
                  <a:lnTo>
                    <a:pt x="152781" y="63754"/>
                  </a:lnTo>
                  <a:lnTo>
                    <a:pt x="160883" y="64770"/>
                  </a:lnTo>
                  <a:lnTo>
                    <a:pt x="160883" y="55638"/>
                  </a:lnTo>
                  <a:close/>
                </a:path>
                <a:path w="209550" h="89535">
                  <a:moveTo>
                    <a:pt x="160883" y="45529"/>
                  </a:moveTo>
                  <a:lnTo>
                    <a:pt x="152781" y="44526"/>
                  </a:lnTo>
                  <a:lnTo>
                    <a:pt x="152781" y="53606"/>
                  </a:lnTo>
                  <a:lnTo>
                    <a:pt x="160883" y="53606"/>
                  </a:lnTo>
                  <a:lnTo>
                    <a:pt x="160883" y="45529"/>
                  </a:lnTo>
                  <a:close/>
                </a:path>
                <a:path w="209550" h="89535">
                  <a:moveTo>
                    <a:pt x="160883" y="34391"/>
                  </a:moveTo>
                  <a:lnTo>
                    <a:pt x="152781" y="34391"/>
                  </a:lnTo>
                  <a:lnTo>
                    <a:pt x="152781" y="42494"/>
                  </a:lnTo>
                  <a:lnTo>
                    <a:pt x="160883" y="42494"/>
                  </a:lnTo>
                  <a:lnTo>
                    <a:pt x="160883" y="34391"/>
                  </a:lnTo>
                  <a:close/>
                </a:path>
                <a:path w="209550" h="89535">
                  <a:moveTo>
                    <a:pt x="160883" y="24282"/>
                  </a:moveTo>
                  <a:lnTo>
                    <a:pt x="152781" y="23266"/>
                  </a:lnTo>
                  <a:lnTo>
                    <a:pt x="152781" y="31356"/>
                  </a:lnTo>
                  <a:lnTo>
                    <a:pt x="160883" y="31356"/>
                  </a:lnTo>
                  <a:lnTo>
                    <a:pt x="160883" y="24282"/>
                  </a:lnTo>
                  <a:close/>
                </a:path>
                <a:path w="209550" h="89535">
                  <a:moveTo>
                    <a:pt x="160883" y="13157"/>
                  </a:moveTo>
                  <a:lnTo>
                    <a:pt x="152781" y="12141"/>
                  </a:lnTo>
                  <a:lnTo>
                    <a:pt x="152781" y="20218"/>
                  </a:lnTo>
                  <a:lnTo>
                    <a:pt x="160883" y="21247"/>
                  </a:lnTo>
                  <a:lnTo>
                    <a:pt x="160883" y="13157"/>
                  </a:lnTo>
                  <a:close/>
                </a:path>
                <a:path w="209550" h="89535">
                  <a:moveTo>
                    <a:pt x="171018" y="77914"/>
                  </a:moveTo>
                  <a:lnTo>
                    <a:pt x="162902" y="77914"/>
                  </a:lnTo>
                  <a:lnTo>
                    <a:pt x="162902" y="86004"/>
                  </a:lnTo>
                  <a:lnTo>
                    <a:pt x="171018" y="87033"/>
                  </a:lnTo>
                  <a:lnTo>
                    <a:pt x="171018" y="77914"/>
                  </a:lnTo>
                  <a:close/>
                </a:path>
                <a:path w="209550" h="89535">
                  <a:moveTo>
                    <a:pt x="171018" y="67805"/>
                  </a:moveTo>
                  <a:lnTo>
                    <a:pt x="162915" y="67805"/>
                  </a:lnTo>
                  <a:lnTo>
                    <a:pt x="162915" y="75907"/>
                  </a:lnTo>
                  <a:lnTo>
                    <a:pt x="171018" y="75907"/>
                  </a:lnTo>
                  <a:lnTo>
                    <a:pt x="171018" y="67805"/>
                  </a:lnTo>
                  <a:close/>
                </a:path>
                <a:path w="209550" h="89535">
                  <a:moveTo>
                    <a:pt x="171018" y="56654"/>
                  </a:moveTo>
                  <a:lnTo>
                    <a:pt x="162915" y="56654"/>
                  </a:lnTo>
                  <a:lnTo>
                    <a:pt x="162915" y="64770"/>
                  </a:lnTo>
                  <a:lnTo>
                    <a:pt x="171018" y="64770"/>
                  </a:lnTo>
                  <a:lnTo>
                    <a:pt x="171018" y="56654"/>
                  </a:lnTo>
                  <a:close/>
                </a:path>
                <a:path w="209550" h="89535">
                  <a:moveTo>
                    <a:pt x="171018" y="46545"/>
                  </a:moveTo>
                  <a:lnTo>
                    <a:pt x="162902" y="45529"/>
                  </a:lnTo>
                  <a:lnTo>
                    <a:pt x="162902" y="53606"/>
                  </a:lnTo>
                  <a:lnTo>
                    <a:pt x="171018" y="53606"/>
                  </a:lnTo>
                  <a:lnTo>
                    <a:pt x="171018" y="46545"/>
                  </a:lnTo>
                  <a:close/>
                </a:path>
                <a:path w="209550" h="89535">
                  <a:moveTo>
                    <a:pt x="171018" y="35420"/>
                  </a:moveTo>
                  <a:lnTo>
                    <a:pt x="162902" y="34391"/>
                  </a:lnTo>
                  <a:lnTo>
                    <a:pt x="162902" y="43497"/>
                  </a:lnTo>
                  <a:lnTo>
                    <a:pt x="171018" y="43497"/>
                  </a:lnTo>
                  <a:lnTo>
                    <a:pt x="171018" y="35420"/>
                  </a:lnTo>
                  <a:close/>
                </a:path>
                <a:path w="209550" h="89535">
                  <a:moveTo>
                    <a:pt x="171018" y="24282"/>
                  </a:moveTo>
                  <a:lnTo>
                    <a:pt x="162915" y="24282"/>
                  </a:lnTo>
                  <a:lnTo>
                    <a:pt x="162915" y="32385"/>
                  </a:lnTo>
                  <a:lnTo>
                    <a:pt x="171018" y="32385"/>
                  </a:lnTo>
                  <a:lnTo>
                    <a:pt x="171018" y="24282"/>
                  </a:lnTo>
                  <a:close/>
                </a:path>
                <a:path w="209550" h="89535">
                  <a:moveTo>
                    <a:pt x="171018" y="14147"/>
                  </a:moveTo>
                  <a:lnTo>
                    <a:pt x="162902" y="13157"/>
                  </a:lnTo>
                  <a:lnTo>
                    <a:pt x="162902" y="21247"/>
                  </a:lnTo>
                  <a:lnTo>
                    <a:pt x="171018" y="22263"/>
                  </a:lnTo>
                  <a:lnTo>
                    <a:pt x="171018" y="14147"/>
                  </a:lnTo>
                  <a:close/>
                </a:path>
                <a:path w="209550" h="89535">
                  <a:moveTo>
                    <a:pt x="180124" y="78917"/>
                  </a:moveTo>
                  <a:lnTo>
                    <a:pt x="173037" y="78917"/>
                  </a:lnTo>
                  <a:lnTo>
                    <a:pt x="173037" y="87033"/>
                  </a:lnTo>
                  <a:lnTo>
                    <a:pt x="180124" y="87033"/>
                  </a:lnTo>
                  <a:lnTo>
                    <a:pt x="180124" y="78917"/>
                  </a:lnTo>
                  <a:close/>
                </a:path>
                <a:path w="209550" h="89535">
                  <a:moveTo>
                    <a:pt x="180124" y="67805"/>
                  </a:moveTo>
                  <a:lnTo>
                    <a:pt x="173037" y="67805"/>
                  </a:lnTo>
                  <a:lnTo>
                    <a:pt x="173037" y="75907"/>
                  </a:lnTo>
                  <a:lnTo>
                    <a:pt x="180124" y="75907"/>
                  </a:lnTo>
                  <a:lnTo>
                    <a:pt x="180124" y="67805"/>
                  </a:lnTo>
                  <a:close/>
                </a:path>
                <a:path w="209550" h="89535">
                  <a:moveTo>
                    <a:pt x="180124" y="57670"/>
                  </a:moveTo>
                  <a:lnTo>
                    <a:pt x="173037" y="56654"/>
                  </a:lnTo>
                  <a:lnTo>
                    <a:pt x="173037" y="65760"/>
                  </a:lnTo>
                  <a:lnTo>
                    <a:pt x="180124" y="65760"/>
                  </a:lnTo>
                  <a:lnTo>
                    <a:pt x="180124" y="57670"/>
                  </a:lnTo>
                  <a:close/>
                </a:path>
                <a:path w="209550" h="89535">
                  <a:moveTo>
                    <a:pt x="180124" y="46545"/>
                  </a:moveTo>
                  <a:lnTo>
                    <a:pt x="173037" y="46545"/>
                  </a:lnTo>
                  <a:lnTo>
                    <a:pt x="173037" y="54648"/>
                  </a:lnTo>
                  <a:lnTo>
                    <a:pt x="180124" y="54648"/>
                  </a:lnTo>
                  <a:lnTo>
                    <a:pt x="180124" y="46545"/>
                  </a:lnTo>
                  <a:close/>
                </a:path>
                <a:path w="209550" h="89535">
                  <a:moveTo>
                    <a:pt x="180124" y="36410"/>
                  </a:moveTo>
                  <a:lnTo>
                    <a:pt x="173037" y="35420"/>
                  </a:lnTo>
                  <a:lnTo>
                    <a:pt x="173037" y="43497"/>
                  </a:lnTo>
                  <a:lnTo>
                    <a:pt x="180124" y="44526"/>
                  </a:lnTo>
                  <a:lnTo>
                    <a:pt x="180124" y="36410"/>
                  </a:lnTo>
                  <a:close/>
                </a:path>
                <a:path w="209550" h="89535">
                  <a:moveTo>
                    <a:pt x="180124" y="25298"/>
                  </a:moveTo>
                  <a:lnTo>
                    <a:pt x="173037" y="24282"/>
                  </a:lnTo>
                  <a:lnTo>
                    <a:pt x="173037" y="32385"/>
                  </a:lnTo>
                  <a:lnTo>
                    <a:pt x="180124" y="33388"/>
                  </a:lnTo>
                  <a:lnTo>
                    <a:pt x="180124" y="25298"/>
                  </a:lnTo>
                  <a:close/>
                </a:path>
                <a:path w="209550" h="89535">
                  <a:moveTo>
                    <a:pt x="180124" y="15189"/>
                  </a:moveTo>
                  <a:lnTo>
                    <a:pt x="173037" y="14147"/>
                  </a:lnTo>
                  <a:lnTo>
                    <a:pt x="173037" y="22263"/>
                  </a:lnTo>
                  <a:lnTo>
                    <a:pt x="180124" y="23266"/>
                  </a:lnTo>
                  <a:lnTo>
                    <a:pt x="180124" y="15189"/>
                  </a:lnTo>
                  <a:close/>
                </a:path>
                <a:path w="209550" h="89535">
                  <a:moveTo>
                    <a:pt x="190233" y="79921"/>
                  </a:moveTo>
                  <a:lnTo>
                    <a:pt x="182156" y="78917"/>
                  </a:lnTo>
                  <a:lnTo>
                    <a:pt x="182156" y="87033"/>
                  </a:lnTo>
                  <a:lnTo>
                    <a:pt x="190233" y="88023"/>
                  </a:lnTo>
                  <a:lnTo>
                    <a:pt x="190233" y="79921"/>
                  </a:lnTo>
                  <a:close/>
                </a:path>
                <a:path w="209550" h="89535">
                  <a:moveTo>
                    <a:pt x="190233" y="68795"/>
                  </a:moveTo>
                  <a:lnTo>
                    <a:pt x="182156" y="67805"/>
                  </a:lnTo>
                  <a:lnTo>
                    <a:pt x="182156" y="76898"/>
                  </a:lnTo>
                  <a:lnTo>
                    <a:pt x="190233" y="76898"/>
                  </a:lnTo>
                  <a:lnTo>
                    <a:pt x="190233" y="68795"/>
                  </a:lnTo>
                  <a:close/>
                </a:path>
                <a:path w="209550" h="89535">
                  <a:moveTo>
                    <a:pt x="190233" y="58686"/>
                  </a:moveTo>
                  <a:lnTo>
                    <a:pt x="182156" y="57670"/>
                  </a:lnTo>
                  <a:lnTo>
                    <a:pt x="182156" y="65760"/>
                  </a:lnTo>
                  <a:lnTo>
                    <a:pt x="190233" y="66776"/>
                  </a:lnTo>
                  <a:lnTo>
                    <a:pt x="190233" y="58686"/>
                  </a:lnTo>
                  <a:close/>
                </a:path>
                <a:path w="209550" h="89535">
                  <a:moveTo>
                    <a:pt x="190233" y="47561"/>
                  </a:moveTo>
                  <a:lnTo>
                    <a:pt x="182156" y="46545"/>
                  </a:lnTo>
                  <a:lnTo>
                    <a:pt x="182156" y="54648"/>
                  </a:lnTo>
                  <a:lnTo>
                    <a:pt x="190233" y="55638"/>
                  </a:lnTo>
                  <a:lnTo>
                    <a:pt x="190233" y="47561"/>
                  </a:lnTo>
                  <a:close/>
                </a:path>
                <a:path w="209550" h="89535">
                  <a:moveTo>
                    <a:pt x="190233" y="37439"/>
                  </a:moveTo>
                  <a:lnTo>
                    <a:pt x="182156" y="36410"/>
                  </a:lnTo>
                  <a:lnTo>
                    <a:pt x="182156" y="44526"/>
                  </a:lnTo>
                  <a:lnTo>
                    <a:pt x="190233" y="45529"/>
                  </a:lnTo>
                  <a:lnTo>
                    <a:pt x="190233" y="37439"/>
                  </a:lnTo>
                  <a:close/>
                </a:path>
                <a:path w="209550" h="89535">
                  <a:moveTo>
                    <a:pt x="190233" y="26327"/>
                  </a:moveTo>
                  <a:lnTo>
                    <a:pt x="182156" y="25298"/>
                  </a:lnTo>
                  <a:lnTo>
                    <a:pt x="182156" y="33388"/>
                  </a:lnTo>
                  <a:lnTo>
                    <a:pt x="190233" y="34391"/>
                  </a:lnTo>
                  <a:lnTo>
                    <a:pt x="190233" y="26327"/>
                  </a:lnTo>
                  <a:close/>
                </a:path>
                <a:path w="209550" h="89535">
                  <a:moveTo>
                    <a:pt x="190233" y="15189"/>
                  </a:moveTo>
                  <a:lnTo>
                    <a:pt x="182143" y="15189"/>
                  </a:lnTo>
                  <a:lnTo>
                    <a:pt x="182143" y="23279"/>
                  </a:lnTo>
                  <a:lnTo>
                    <a:pt x="190233" y="23279"/>
                  </a:lnTo>
                  <a:lnTo>
                    <a:pt x="190233" y="15189"/>
                  </a:lnTo>
                  <a:close/>
                </a:path>
                <a:path w="209550" h="89535">
                  <a:moveTo>
                    <a:pt x="200342" y="80949"/>
                  </a:moveTo>
                  <a:lnTo>
                    <a:pt x="192265" y="79921"/>
                  </a:lnTo>
                  <a:lnTo>
                    <a:pt x="192265" y="88023"/>
                  </a:lnTo>
                  <a:lnTo>
                    <a:pt x="200342" y="89052"/>
                  </a:lnTo>
                  <a:lnTo>
                    <a:pt x="200342" y="80949"/>
                  </a:lnTo>
                  <a:close/>
                </a:path>
                <a:path w="209550" h="89535">
                  <a:moveTo>
                    <a:pt x="200342" y="69811"/>
                  </a:moveTo>
                  <a:lnTo>
                    <a:pt x="192265" y="68795"/>
                  </a:lnTo>
                  <a:lnTo>
                    <a:pt x="192265" y="76898"/>
                  </a:lnTo>
                  <a:lnTo>
                    <a:pt x="200342" y="77914"/>
                  </a:lnTo>
                  <a:lnTo>
                    <a:pt x="200342" y="69811"/>
                  </a:lnTo>
                  <a:close/>
                </a:path>
                <a:path w="209550" h="89535">
                  <a:moveTo>
                    <a:pt x="200342" y="58686"/>
                  </a:moveTo>
                  <a:lnTo>
                    <a:pt x="192265" y="58686"/>
                  </a:lnTo>
                  <a:lnTo>
                    <a:pt x="192265" y="66776"/>
                  </a:lnTo>
                  <a:lnTo>
                    <a:pt x="200342" y="66776"/>
                  </a:lnTo>
                  <a:lnTo>
                    <a:pt x="200342" y="58686"/>
                  </a:lnTo>
                  <a:close/>
                </a:path>
                <a:path w="209550" h="89535">
                  <a:moveTo>
                    <a:pt x="200342" y="48564"/>
                  </a:moveTo>
                  <a:lnTo>
                    <a:pt x="192265" y="47561"/>
                  </a:lnTo>
                  <a:lnTo>
                    <a:pt x="192265" y="55638"/>
                  </a:lnTo>
                  <a:lnTo>
                    <a:pt x="200342" y="56654"/>
                  </a:lnTo>
                  <a:lnTo>
                    <a:pt x="200342" y="48564"/>
                  </a:lnTo>
                  <a:close/>
                </a:path>
                <a:path w="209550" h="89535">
                  <a:moveTo>
                    <a:pt x="200342" y="37439"/>
                  </a:moveTo>
                  <a:lnTo>
                    <a:pt x="192265" y="37439"/>
                  </a:lnTo>
                  <a:lnTo>
                    <a:pt x="192265" y="45529"/>
                  </a:lnTo>
                  <a:lnTo>
                    <a:pt x="200342" y="45529"/>
                  </a:lnTo>
                  <a:lnTo>
                    <a:pt x="200342" y="37439"/>
                  </a:lnTo>
                  <a:close/>
                </a:path>
                <a:path w="209550" h="89535">
                  <a:moveTo>
                    <a:pt x="200342" y="26327"/>
                  </a:moveTo>
                  <a:lnTo>
                    <a:pt x="192265" y="26327"/>
                  </a:lnTo>
                  <a:lnTo>
                    <a:pt x="192265" y="34391"/>
                  </a:lnTo>
                  <a:lnTo>
                    <a:pt x="200342" y="35420"/>
                  </a:lnTo>
                  <a:lnTo>
                    <a:pt x="200342" y="26327"/>
                  </a:lnTo>
                  <a:close/>
                </a:path>
                <a:path w="209550" h="89535">
                  <a:moveTo>
                    <a:pt x="200342" y="16179"/>
                  </a:moveTo>
                  <a:lnTo>
                    <a:pt x="192265" y="16179"/>
                  </a:lnTo>
                  <a:lnTo>
                    <a:pt x="192265" y="24295"/>
                  </a:lnTo>
                  <a:lnTo>
                    <a:pt x="200342" y="24295"/>
                  </a:lnTo>
                  <a:lnTo>
                    <a:pt x="200342" y="16179"/>
                  </a:lnTo>
                  <a:close/>
                </a:path>
                <a:path w="209550" h="89535">
                  <a:moveTo>
                    <a:pt x="209461" y="80949"/>
                  </a:moveTo>
                  <a:lnTo>
                    <a:pt x="202374" y="80949"/>
                  </a:lnTo>
                  <a:lnTo>
                    <a:pt x="202374" y="89052"/>
                  </a:lnTo>
                  <a:lnTo>
                    <a:pt x="209461" y="89052"/>
                  </a:lnTo>
                  <a:lnTo>
                    <a:pt x="209461" y="80949"/>
                  </a:lnTo>
                  <a:close/>
                </a:path>
                <a:path w="209550" h="89535">
                  <a:moveTo>
                    <a:pt x="209461" y="69811"/>
                  </a:moveTo>
                  <a:lnTo>
                    <a:pt x="202374" y="69811"/>
                  </a:lnTo>
                  <a:lnTo>
                    <a:pt x="202374" y="77914"/>
                  </a:lnTo>
                  <a:lnTo>
                    <a:pt x="209461" y="77914"/>
                  </a:lnTo>
                  <a:lnTo>
                    <a:pt x="209461" y="69811"/>
                  </a:lnTo>
                  <a:close/>
                </a:path>
                <a:path w="209550" h="89535">
                  <a:moveTo>
                    <a:pt x="209461" y="59702"/>
                  </a:moveTo>
                  <a:lnTo>
                    <a:pt x="202374" y="59702"/>
                  </a:lnTo>
                  <a:lnTo>
                    <a:pt x="202374" y="67805"/>
                  </a:lnTo>
                  <a:lnTo>
                    <a:pt x="209461" y="67805"/>
                  </a:lnTo>
                  <a:lnTo>
                    <a:pt x="209461" y="59702"/>
                  </a:lnTo>
                  <a:close/>
                </a:path>
                <a:path w="209550" h="89535">
                  <a:moveTo>
                    <a:pt x="209461" y="48564"/>
                  </a:moveTo>
                  <a:lnTo>
                    <a:pt x="202374" y="48564"/>
                  </a:lnTo>
                  <a:lnTo>
                    <a:pt x="202374" y="56667"/>
                  </a:lnTo>
                  <a:lnTo>
                    <a:pt x="209461" y="56667"/>
                  </a:lnTo>
                  <a:lnTo>
                    <a:pt x="209461" y="48564"/>
                  </a:lnTo>
                  <a:close/>
                </a:path>
                <a:path w="209550" h="89535">
                  <a:moveTo>
                    <a:pt x="209461" y="38455"/>
                  </a:moveTo>
                  <a:lnTo>
                    <a:pt x="202387" y="37439"/>
                  </a:lnTo>
                  <a:lnTo>
                    <a:pt x="202387" y="46545"/>
                  </a:lnTo>
                  <a:lnTo>
                    <a:pt x="209461" y="46545"/>
                  </a:lnTo>
                  <a:lnTo>
                    <a:pt x="209461" y="38455"/>
                  </a:lnTo>
                  <a:close/>
                </a:path>
                <a:path w="209550" h="89535">
                  <a:moveTo>
                    <a:pt x="209461" y="27330"/>
                  </a:moveTo>
                  <a:lnTo>
                    <a:pt x="202374" y="27330"/>
                  </a:lnTo>
                  <a:lnTo>
                    <a:pt x="202374" y="35420"/>
                  </a:lnTo>
                  <a:lnTo>
                    <a:pt x="209461" y="35420"/>
                  </a:lnTo>
                  <a:lnTo>
                    <a:pt x="209461" y="27330"/>
                  </a:lnTo>
                  <a:close/>
                </a:path>
                <a:path w="209550" h="89535">
                  <a:moveTo>
                    <a:pt x="209461" y="17195"/>
                  </a:moveTo>
                  <a:lnTo>
                    <a:pt x="202387" y="16179"/>
                  </a:lnTo>
                  <a:lnTo>
                    <a:pt x="202387" y="24282"/>
                  </a:lnTo>
                  <a:lnTo>
                    <a:pt x="209461" y="25298"/>
                  </a:lnTo>
                  <a:lnTo>
                    <a:pt x="209461" y="171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053357" y="1598015"/>
              <a:ext cx="227965" cy="103505"/>
            </a:xfrm>
            <a:custGeom>
              <a:avLst/>
              <a:gdLst/>
              <a:ahLst/>
              <a:cxnLst/>
              <a:rect l="l" t="t" r="r" b="b"/>
              <a:pathLst>
                <a:path w="227964" h="103505">
                  <a:moveTo>
                    <a:pt x="8089" y="88036"/>
                  </a:moveTo>
                  <a:lnTo>
                    <a:pt x="0" y="88036"/>
                  </a:lnTo>
                  <a:lnTo>
                    <a:pt x="0" y="96139"/>
                  </a:lnTo>
                  <a:lnTo>
                    <a:pt x="8089" y="96139"/>
                  </a:lnTo>
                  <a:lnTo>
                    <a:pt x="8089" y="88036"/>
                  </a:lnTo>
                  <a:close/>
                </a:path>
                <a:path w="227964" h="103505">
                  <a:moveTo>
                    <a:pt x="8089" y="76885"/>
                  </a:moveTo>
                  <a:lnTo>
                    <a:pt x="0" y="75869"/>
                  </a:lnTo>
                  <a:lnTo>
                    <a:pt x="0" y="85001"/>
                  </a:lnTo>
                  <a:lnTo>
                    <a:pt x="8089" y="85001"/>
                  </a:lnTo>
                  <a:lnTo>
                    <a:pt x="8089" y="76885"/>
                  </a:lnTo>
                  <a:close/>
                </a:path>
                <a:path w="227964" h="103505">
                  <a:moveTo>
                    <a:pt x="8089" y="65760"/>
                  </a:moveTo>
                  <a:lnTo>
                    <a:pt x="0" y="65760"/>
                  </a:lnTo>
                  <a:lnTo>
                    <a:pt x="0" y="73850"/>
                  </a:lnTo>
                  <a:lnTo>
                    <a:pt x="8089" y="73850"/>
                  </a:lnTo>
                  <a:lnTo>
                    <a:pt x="8089" y="65760"/>
                  </a:lnTo>
                  <a:close/>
                </a:path>
                <a:path w="227964" h="103505">
                  <a:moveTo>
                    <a:pt x="8089" y="54622"/>
                  </a:moveTo>
                  <a:lnTo>
                    <a:pt x="0" y="53619"/>
                  </a:lnTo>
                  <a:lnTo>
                    <a:pt x="0" y="62725"/>
                  </a:lnTo>
                  <a:lnTo>
                    <a:pt x="8089" y="62725"/>
                  </a:lnTo>
                  <a:lnTo>
                    <a:pt x="8089" y="54622"/>
                  </a:lnTo>
                  <a:close/>
                </a:path>
                <a:path w="227964" h="103505">
                  <a:moveTo>
                    <a:pt x="8089" y="43497"/>
                  </a:moveTo>
                  <a:lnTo>
                    <a:pt x="0" y="42494"/>
                  </a:lnTo>
                  <a:lnTo>
                    <a:pt x="0" y="51587"/>
                  </a:lnTo>
                  <a:lnTo>
                    <a:pt x="8089" y="51587"/>
                  </a:lnTo>
                  <a:lnTo>
                    <a:pt x="8089" y="43497"/>
                  </a:lnTo>
                  <a:close/>
                </a:path>
                <a:path w="227964" h="103505">
                  <a:moveTo>
                    <a:pt x="8089" y="32372"/>
                  </a:moveTo>
                  <a:lnTo>
                    <a:pt x="0" y="31356"/>
                  </a:lnTo>
                  <a:lnTo>
                    <a:pt x="0" y="39446"/>
                  </a:lnTo>
                  <a:lnTo>
                    <a:pt x="8089" y="40449"/>
                  </a:lnTo>
                  <a:lnTo>
                    <a:pt x="8089" y="32372"/>
                  </a:lnTo>
                  <a:close/>
                </a:path>
                <a:path w="227964" h="103505">
                  <a:moveTo>
                    <a:pt x="8089" y="21247"/>
                  </a:moveTo>
                  <a:lnTo>
                    <a:pt x="0" y="20231"/>
                  </a:lnTo>
                  <a:lnTo>
                    <a:pt x="0" y="29337"/>
                  </a:lnTo>
                  <a:lnTo>
                    <a:pt x="8089" y="29337"/>
                  </a:lnTo>
                  <a:lnTo>
                    <a:pt x="8089" y="21247"/>
                  </a:lnTo>
                  <a:close/>
                </a:path>
                <a:path w="227964" h="103505">
                  <a:moveTo>
                    <a:pt x="19227" y="89027"/>
                  </a:moveTo>
                  <a:lnTo>
                    <a:pt x="10121" y="88036"/>
                  </a:lnTo>
                  <a:lnTo>
                    <a:pt x="10121" y="96126"/>
                  </a:lnTo>
                  <a:lnTo>
                    <a:pt x="19227" y="97129"/>
                  </a:lnTo>
                  <a:lnTo>
                    <a:pt x="19227" y="89027"/>
                  </a:lnTo>
                  <a:close/>
                </a:path>
                <a:path w="227964" h="103505">
                  <a:moveTo>
                    <a:pt x="19227" y="77901"/>
                  </a:moveTo>
                  <a:lnTo>
                    <a:pt x="10121" y="76885"/>
                  </a:lnTo>
                  <a:lnTo>
                    <a:pt x="10121" y="85991"/>
                  </a:lnTo>
                  <a:lnTo>
                    <a:pt x="19227" y="85991"/>
                  </a:lnTo>
                  <a:lnTo>
                    <a:pt x="19227" y="77901"/>
                  </a:lnTo>
                  <a:close/>
                </a:path>
                <a:path w="227964" h="103505">
                  <a:moveTo>
                    <a:pt x="19227" y="66776"/>
                  </a:moveTo>
                  <a:lnTo>
                    <a:pt x="10121" y="65760"/>
                  </a:lnTo>
                  <a:lnTo>
                    <a:pt x="10121" y="73837"/>
                  </a:lnTo>
                  <a:lnTo>
                    <a:pt x="19227" y="74879"/>
                  </a:lnTo>
                  <a:lnTo>
                    <a:pt x="19227" y="66776"/>
                  </a:lnTo>
                  <a:close/>
                </a:path>
                <a:path w="227964" h="103505">
                  <a:moveTo>
                    <a:pt x="19227" y="55651"/>
                  </a:moveTo>
                  <a:lnTo>
                    <a:pt x="10121" y="54622"/>
                  </a:lnTo>
                  <a:lnTo>
                    <a:pt x="10121" y="62725"/>
                  </a:lnTo>
                  <a:lnTo>
                    <a:pt x="19227" y="63728"/>
                  </a:lnTo>
                  <a:lnTo>
                    <a:pt x="19227" y="55651"/>
                  </a:lnTo>
                  <a:close/>
                </a:path>
                <a:path w="227964" h="103505">
                  <a:moveTo>
                    <a:pt x="19227" y="44513"/>
                  </a:moveTo>
                  <a:lnTo>
                    <a:pt x="10121" y="43497"/>
                  </a:lnTo>
                  <a:lnTo>
                    <a:pt x="10121" y="51587"/>
                  </a:lnTo>
                  <a:lnTo>
                    <a:pt x="19227" y="52616"/>
                  </a:lnTo>
                  <a:lnTo>
                    <a:pt x="19227" y="44513"/>
                  </a:lnTo>
                  <a:close/>
                </a:path>
                <a:path w="227964" h="103505">
                  <a:moveTo>
                    <a:pt x="19227" y="32372"/>
                  </a:moveTo>
                  <a:lnTo>
                    <a:pt x="10121" y="32372"/>
                  </a:lnTo>
                  <a:lnTo>
                    <a:pt x="10121" y="40449"/>
                  </a:lnTo>
                  <a:lnTo>
                    <a:pt x="19227" y="41478"/>
                  </a:lnTo>
                  <a:lnTo>
                    <a:pt x="19227" y="32372"/>
                  </a:lnTo>
                  <a:close/>
                </a:path>
                <a:path w="227964" h="103505">
                  <a:moveTo>
                    <a:pt x="19227" y="22263"/>
                  </a:moveTo>
                  <a:lnTo>
                    <a:pt x="10121" y="21247"/>
                  </a:lnTo>
                  <a:lnTo>
                    <a:pt x="10121" y="29337"/>
                  </a:lnTo>
                  <a:lnTo>
                    <a:pt x="19227" y="30340"/>
                  </a:lnTo>
                  <a:lnTo>
                    <a:pt x="19227" y="22263"/>
                  </a:lnTo>
                  <a:close/>
                </a:path>
                <a:path w="227964" h="103505">
                  <a:moveTo>
                    <a:pt x="29337" y="89027"/>
                  </a:moveTo>
                  <a:lnTo>
                    <a:pt x="21247" y="89027"/>
                  </a:lnTo>
                  <a:lnTo>
                    <a:pt x="21247" y="97129"/>
                  </a:lnTo>
                  <a:lnTo>
                    <a:pt x="29337" y="98145"/>
                  </a:lnTo>
                  <a:lnTo>
                    <a:pt x="29337" y="89027"/>
                  </a:lnTo>
                  <a:close/>
                </a:path>
                <a:path w="227964" h="103505">
                  <a:moveTo>
                    <a:pt x="29337" y="78917"/>
                  </a:moveTo>
                  <a:lnTo>
                    <a:pt x="21247" y="77901"/>
                  </a:lnTo>
                  <a:lnTo>
                    <a:pt x="21247" y="85991"/>
                  </a:lnTo>
                  <a:lnTo>
                    <a:pt x="29337" y="87007"/>
                  </a:lnTo>
                  <a:lnTo>
                    <a:pt x="29337" y="78917"/>
                  </a:lnTo>
                  <a:close/>
                </a:path>
                <a:path w="227964" h="103505">
                  <a:moveTo>
                    <a:pt x="29337" y="66776"/>
                  </a:moveTo>
                  <a:lnTo>
                    <a:pt x="21247" y="66776"/>
                  </a:lnTo>
                  <a:lnTo>
                    <a:pt x="21247" y="74879"/>
                  </a:lnTo>
                  <a:lnTo>
                    <a:pt x="29337" y="75869"/>
                  </a:lnTo>
                  <a:lnTo>
                    <a:pt x="29337" y="66776"/>
                  </a:lnTo>
                  <a:close/>
                </a:path>
                <a:path w="227964" h="103505">
                  <a:moveTo>
                    <a:pt x="29337" y="55651"/>
                  </a:moveTo>
                  <a:lnTo>
                    <a:pt x="21247" y="55651"/>
                  </a:lnTo>
                  <a:lnTo>
                    <a:pt x="21247" y="63728"/>
                  </a:lnTo>
                  <a:lnTo>
                    <a:pt x="29337" y="64757"/>
                  </a:lnTo>
                  <a:lnTo>
                    <a:pt x="29337" y="55651"/>
                  </a:lnTo>
                  <a:close/>
                </a:path>
                <a:path w="227964" h="103505">
                  <a:moveTo>
                    <a:pt x="29337" y="44513"/>
                  </a:moveTo>
                  <a:lnTo>
                    <a:pt x="21247" y="44513"/>
                  </a:lnTo>
                  <a:lnTo>
                    <a:pt x="21247" y="52616"/>
                  </a:lnTo>
                  <a:lnTo>
                    <a:pt x="29337" y="53619"/>
                  </a:lnTo>
                  <a:lnTo>
                    <a:pt x="29337" y="44513"/>
                  </a:lnTo>
                  <a:close/>
                </a:path>
                <a:path w="227964" h="103505">
                  <a:moveTo>
                    <a:pt x="29337" y="33388"/>
                  </a:moveTo>
                  <a:lnTo>
                    <a:pt x="21247" y="33388"/>
                  </a:lnTo>
                  <a:lnTo>
                    <a:pt x="21247" y="41478"/>
                  </a:lnTo>
                  <a:lnTo>
                    <a:pt x="29337" y="42494"/>
                  </a:lnTo>
                  <a:lnTo>
                    <a:pt x="29337" y="33388"/>
                  </a:lnTo>
                  <a:close/>
                </a:path>
                <a:path w="227964" h="103505">
                  <a:moveTo>
                    <a:pt x="29337" y="22263"/>
                  </a:moveTo>
                  <a:lnTo>
                    <a:pt x="21247" y="22263"/>
                  </a:lnTo>
                  <a:lnTo>
                    <a:pt x="21247" y="30340"/>
                  </a:lnTo>
                  <a:lnTo>
                    <a:pt x="29337" y="31356"/>
                  </a:lnTo>
                  <a:lnTo>
                    <a:pt x="29337" y="22263"/>
                  </a:lnTo>
                  <a:close/>
                </a:path>
                <a:path w="227964" h="103505">
                  <a:moveTo>
                    <a:pt x="39471" y="90043"/>
                  </a:moveTo>
                  <a:lnTo>
                    <a:pt x="31369" y="89027"/>
                  </a:lnTo>
                  <a:lnTo>
                    <a:pt x="31369" y="98145"/>
                  </a:lnTo>
                  <a:lnTo>
                    <a:pt x="39471" y="98145"/>
                  </a:lnTo>
                  <a:lnTo>
                    <a:pt x="39471" y="90043"/>
                  </a:lnTo>
                  <a:close/>
                </a:path>
                <a:path w="227964" h="103505">
                  <a:moveTo>
                    <a:pt x="39471" y="78917"/>
                  </a:moveTo>
                  <a:lnTo>
                    <a:pt x="31369" y="78917"/>
                  </a:lnTo>
                  <a:lnTo>
                    <a:pt x="31369" y="87007"/>
                  </a:lnTo>
                  <a:lnTo>
                    <a:pt x="39471" y="88036"/>
                  </a:lnTo>
                  <a:lnTo>
                    <a:pt x="39471" y="78917"/>
                  </a:lnTo>
                  <a:close/>
                </a:path>
                <a:path w="227964" h="103505">
                  <a:moveTo>
                    <a:pt x="39471" y="67792"/>
                  </a:moveTo>
                  <a:lnTo>
                    <a:pt x="31369" y="66776"/>
                  </a:lnTo>
                  <a:lnTo>
                    <a:pt x="31369" y="75869"/>
                  </a:lnTo>
                  <a:lnTo>
                    <a:pt x="39471" y="75869"/>
                  </a:lnTo>
                  <a:lnTo>
                    <a:pt x="39471" y="67792"/>
                  </a:lnTo>
                  <a:close/>
                </a:path>
                <a:path w="227964" h="103505">
                  <a:moveTo>
                    <a:pt x="39471" y="56642"/>
                  </a:moveTo>
                  <a:lnTo>
                    <a:pt x="31369" y="56642"/>
                  </a:lnTo>
                  <a:lnTo>
                    <a:pt x="31369" y="64757"/>
                  </a:lnTo>
                  <a:lnTo>
                    <a:pt x="39471" y="65760"/>
                  </a:lnTo>
                  <a:lnTo>
                    <a:pt x="39471" y="56642"/>
                  </a:lnTo>
                  <a:close/>
                </a:path>
                <a:path w="227964" h="103505">
                  <a:moveTo>
                    <a:pt x="39471" y="45529"/>
                  </a:moveTo>
                  <a:lnTo>
                    <a:pt x="31369" y="44513"/>
                  </a:lnTo>
                  <a:lnTo>
                    <a:pt x="31369" y="53619"/>
                  </a:lnTo>
                  <a:lnTo>
                    <a:pt x="39471" y="53619"/>
                  </a:lnTo>
                  <a:lnTo>
                    <a:pt x="39471" y="45529"/>
                  </a:lnTo>
                  <a:close/>
                </a:path>
                <a:path w="227964" h="103505">
                  <a:moveTo>
                    <a:pt x="39471" y="34378"/>
                  </a:moveTo>
                  <a:lnTo>
                    <a:pt x="31369" y="34378"/>
                  </a:lnTo>
                  <a:lnTo>
                    <a:pt x="31369" y="42494"/>
                  </a:lnTo>
                  <a:lnTo>
                    <a:pt x="39471" y="43497"/>
                  </a:lnTo>
                  <a:lnTo>
                    <a:pt x="39471" y="34378"/>
                  </a:lnTo>
                  <a:close/>
                </a:path>
                <a:path w="227964" h="103505">
                  <a:moveTo>
                    <a:pt x="39471" y="23266"/>
                  </a:moveTo>
                  <a:lnTo>
                    <a:pt x="31369" y="22263"/>
                  </a:lnTo>
                  <a:lnTo>
                    <a:pt x="31369" y="31356"/>
                  </a:lnTo>
                  <a:lnTo>
                    <a:pt x="39471" y="31356"/>
                  </a:lnTo>
                  <a:lnTo>
                    <a:pt x="39471" y="23266"/>
                  </a:lnTo>
                  <a:close/>
                </a:path>
                <a:path w="227964" h="103505">
                  <a:moveTo>
                    <a:pt x="49593" y="91059"/>
                  </a:moveTo>
                  <a:lnTo>
                    <a:pt x="41478" y="90043"/>
                  </a:lnTo>
                  <a:lnTo>
                    <a:pt x="41478" y="99148"/>
                  </a:lnTo>
                  <a:lnTo>
                    <a:pt x="49593" y="99148"/>
                  </a:lnTo>
                  <a:lnTo>
                    <a:pt x="49593" y="91059"/>
                  </a:lnTo>
                  <a:close/>
                </a:path>
                <a:path w="227964" h="103505">
                  <a:moveTo>
                    <a:pt x="49593" y="79933"/>
                  </a:moveTo>
                  <a:lnTo>
                    <a:pt x="41478" y="78917"/>
                  </a:lnTo>
                  <a:lnTo>
                    <a:pt x="41478" y="88036"/>
                  </a:lnTo>
                  <a:lnTo>
                    <a:pt x="49593" y="88036"/>
                  </a:lnTo>
                  <a:lnTo>
                    <a:pt x="49593" y="79933"/>
                  </a:lnTo>
                  <a:close/>
                </a:path>
                <a:path w="227964" h="103505">
                  <a:moveTo>
                    <a:pt x="49593" y="68795"/>
                  </a:moveTo>
                  <a:lnTo>
                    <a:pt x="41478" y="67792"/>
                  </a:lnTo>
                  <a:lnTo>
                    <a:pt x="41478" y="76885"/>
                  </a:lnTo>
                  <a:lnTo>
                    <a:pt x="49593" y="76885"/>
                  </a:lnTo>
                  <a:lnTo>
                    <a:pt x="49593" y="68795"/>
                  </a:lnTo>
                  <a:close/>
                </a:path>
                <a:path w="227964" h="103505">
                  <a:moveTo>
                    <a:pt x="49593" y="57670"/>
                  </a:moveTo>
                  <a:lnTo>
                    <a:pt x="41478" y="56642"/>
                  </a:lnTo>
                  <a:lnTo>
                    <a:pt x="41478" y="65760"/>
                  </a:lnTo>
                  <a:lnTo>
                    <a:pt x="49593" y="65760"/>
                  </a:lnTo>
                  <a:lnTo>
                    <a:pt x="49593" y="57670"/>
                  </a:lnTo>
                  <a:close/>
                </a:path>
                <a:path w="227964" h="103505">
                  <a:moveTo>
                    <a:pt x="49593" y="46558"/>
                  </a:moveTo>
                  <a:lnTo>
                    <a:pt x="41478" y="45529"/>
                  </a:lnTo>
                  <a:lnTo>
                    <a:pt x="41478" y="54622"/>
                  </a:lnTo>
                  <a:lnTo>
                    <a:pt x="49593" y="54622"/>
                  </a:lnTo>
                  <a:lnTo>
                    <a:pt x="49593" y="46558"/>
                  </a:lnTo>
                  <a:close/>
                </a:path>
                <a:path w="227964" h="103505">
                  <a:moveTo>
                    <a:pt x="49593" y="35420"/>
                  </a:moveTo>
                  <a:lnTo>
                    <a:pt x="41478" y="34378"/>
                  </a:lnTo>
                  <a:lnTo>
                    <a:pt x="41478" y="43497"/>
                  </a:lnTo>
                  <a:lnTo>
                    <a:pt x="49593" y="44513"/>
                  </a:lnTo>
                  <a:lnTo>
                    <a:pt x="49593" y="35420"/>
                  </a:lnTo>
                  <a:close/>
                </a:path>
                <a:path w="227964" h="103505">
                  <a:moveTo>
                    <a:pt x="49593" y="24269"/>
                  </a:moveTo>
                  <a:lnTo>
                    <a:pt x="41478" y="23266"/>
                  </a:lnTo>
                  <a:lnTo>
                    <a:pt x="41478" y="32372"/>
                  </a:lnTo>
                  <a:lnTo>
                    <a:pt x="49593" y="32372"/>
                  </a:lnTo>
                  <a:lnTo>
                    <a:pt x="49593" y="24269"/>
                  </a:lnTo>
                  <a:close/>
                </a:path>
                <a:path w="227964" h="103505">
                  <a:moveTo>
                    <a:pt x="60706" y="91059"/>
                  </a:moveTo>
                  <a:lnTo>
                    <a:pt x="52628" y="91059"/>
                  </a:lnTo>
                  <a:lnTo>
                    <a:pt x="52628" y="99148"/>
                  </a:lnTo>
                  <a:lnTo>
                    <a:pt x="60706" y="100152"/>
                  </a:lnTo>
                  <a:lnTo>
                    <a:pt x="60706" y="91059"/>
                  </a:lnTo>
                  <a:close/>
                </a:path>
                <a:path w="227964" h="103505">
                  <a:moveTo>
                    <a:pt x="60706" y="80949"/>
                  </a:moveTo>
                  <a:lnTo>
                    <a:pt x="52628" y="79933"/>
                  </a:lnTo>
                  <a:lnTo>
                    <a:pt x="52628" y="88036"/>
                  </a:lnTo>
                  <a:lnTo>
                    <a:pt x="60706" y="89027"/>
                  </a:lnTo>
                  <a:lnTo>
                    <a:pt x="60706" y="80949"/>
                  </a:lnTo>
                  <a:close/>
                </a:path>
                <a:path w="227964" h="103505">
                  <a:moveTo>
                    <a:pt x="60706" y="69811"/>
                  </a:moveTo>
                  <a:lnTo>
                    <a:pt x="52628" y="68795"/>
                  </a:lnTo>
                  <a:lnTo>
                    <a:pt x="52628" y="76885"/>
                  </a:lnTo>
                  <a:lnTo>
                    <a:pt x="60706" y="77901"/>
                  </a:lnTo>
                  <a:lnTo>
                    <a:pt x="60706" y="69811"/>
                  </a:lnTo>
                  <a:close/>
                </a:path>
                <a:path w="227964" h="103505">
                  <a:moveTo>
                    <a:pt x="60706" y="58686"/>
                  </a:moveTo>
                  <a:lnTo>
                    <a:pt x="52628" y="57670"/>
                  </a:lnTo>
                  <a:lnTo>
                    <a:pt x="52628" y="66776"/>
                  </a:lnTo>
                  <a:lnTo>
                    <a:pt x="60706" y="66776"/>
                  </a:lnTo>
                  <a:lnTo>
                    <a:pt x="60706" y="58686"/>
                  </a:lnTo>
                  <a:close/>
                </a:path>
                <a:path w="227964" h="103505">
                  <a:moveTo>
                    <a:pt x="60706" y="47561"/>
                  </a:moveTo>
                  <a:lnTo>
                    <a:pt x="52628" y="46558"/>
                  </a:lnTo>
                  <a:lnTo>
                    <a:pt x="52628" y="54622"/>
                  </a:lnTo>
                  <a:lnTo>
                    <a:pt x="60706" y="55651"/>
                  </a:lnTo>
                  <a:lnTo>
                    <a:pt x="60706" y="47561"/>
                  </a:lnTo>
                  <a:close/>
                </a:path>
                <a:path w="227964" h="103505">
                  <a:moveTo>
                    <a:pt x="60706" y="36410"/>
                  </a:moveTo>
                  <a:lnTo>
                    <a:pt x="52628" y="35420"/>
                  </a:lnTo>
                  <a:lnTo>
                    <a:pt x="52628" y="44513"/>
                  </a:lnTo>
                  <a:lnTo>
                    <a:pt x="60706" y="44513"/>
                  </a:lnTo>
                  <a:lnTo>
                    <a:pt x="60706" y="36410"/>
                  </a:lnTo>
                  <a:close/>
                </a:path>
                <a:path w="227964" h="103505">
                  <a:moveTo>
                    <a:pt x="60706" y="25285"/>
                  </a:moveTo>
                  <a:lnTo>
                    <a:pt x="52628" y="24269"/>
                  </a:lnTo>
                  <a:lnTo>
                    <a:pt x="52628" y="32372"/>
                  </a:lnTo>
                  <a:lnTo>
                    <a:pt x="60706" y="33388"/>
                  </a:lnTo>
                  <a:lnTo>
                    <a:pt x="60706" y="25285"/>
                  </a:lnTo>
                  <a:close/>
                </a:path>
                <a:path w="227964" h="103505">
                  <a:moveTo>
                    <a:pt x="70827" y="92075"/>
                  </a:moveTo>
                  <a:lnTo>
                    <a:pt x="62750" y="92075"/>
                  </a:lnTo>
                  <a:lnTo>
                    <a:pt x="62750" y="100152"/>
                  </a:lnTo>
                  <a:lnTo>
                    <a:pt x="70827" y="101180"/>
                  </a:lnTo>
                  <a:lnTo>
                    <a:pt x="70827" y="92075"/>
                  </a:lnTo>
                  <a:close/>
                </a:path>
                <a:path w="227964" h="103505">
                  <a:moveTo>
                    <a:pt x="70827" y="80949"/>
                  </a:moveTo>
                  <a:lnTo>
                    <a:pt x="62738" y="80949"/>
                  </a:lnTo>
                  <a:lnTo>
                    <a:pt x="62738" y="89039"/>
                  </a:lnTo>
                  <a:lnTo>
                    <a:pt x="70827" y="89039"/>
                  </a:lnTo>
                  <a:lnTo>
                    <a:pt x="70827" y="80949"/>
                  </a:lnTo>
                  <a:close/>
                </a:path>
                <a:path w="227964" h="103505">
                  <a:moveTo>
                    <a:pt x="70827" y="69811"/>
                  </a:moveTo>
                  <a:lnTo>
                    <a:pt x="62750" y="69811"/>
                  </a:lnTo>
                  <a:lnTo>
                    <a:pt x="62750" y="77901"/>
                  </a:lnTo>
                  <a:lnTo>
                    <a:pt x="70827" y="78917"/>
                  </a:lnTo>
                  <a:lnTo>
                    <a:pt x="70827" y="69811"/>
                  </a:lnTo>
                  <a:close/>
                </a:path>
                <a:path w="227964" h="103505">
                  <a:moveTo>
                    <a:pt x="70827" y="58686"/>
                  </a:moveTo>
                  <a:lnTo>
                    <a:pt x="62750" y="58686"/>
                  </a:lnTo>
                  <a:lnTo>
                    <a:pt x="62750" y="66776"/>
                  </a:lnTo>
                  <a:lnTo>
                    <a:pt x="70827" y="67792"/>
                  </a:lnTo>
                  <a:lnTo>
                    <a:pt x="70827" y="58686"/>
                  </a:lnTo>
                  <a:close/>
                </a:path>
                <a:path w="227964" h="103505">
                  <a:moveTo>
                    <a:pt x="70827" y="47561"/>
                  </a:moveTo>
                  <a:lnTo>
                    <a:pt x="62750" y="47561"/>
                  </a:lnTo>
                  <a:lnTo>
                    <a:pt x="62750" y="55651"/>
                  </a:lnTo>
                  <a:lnTo>
                    <a:pt x="70827" y="56642"/>
                  </a:lnTo>
                  <a:lnTo>
                    <a:pt x="70827" y="47561"/>
                  </a:lnTo>
                  <a:close/>
                </a:path>
                <a:path w="227964" h="103505">
                  <a:moveTo>
                    <a:pt x="70827" y="37426"/>
                  </a:moveTo>
                  <a:lnTo>
                    <a:pt x="62750" y="36410"/>
                  </a:lnTo>
                  <a:lnTo>
                    <a:pt x="62750" y="44513"/>
                  </a:lnTo>
                  <a:lnTo>
                    <a:pt x="70827" y="45529"/>
                  </a:lnTo>
                  <a:lnTo>
                    <a:pt x="70827" y="37426"/>
                  </a:lnTo>
                  <a:close/>
                </a:path>
                <a:path w="227964" h="103505">
                  <a:moveTo>
                    <a:pt x="70827" y="26301"/>
                  </a:moveTo>
                  <a:lnTo>
                    <a:pt x="62750" y="25285"/>
                  </a:lnTo>
                  <a:lnTo>
                    <a:pt x="62750" y="33388"/>
                  </a:lnTo>
                  <a:lnTo>
                    <a:pt x="70827" y="34378"/>
                  </a:lnTo>
                  <a:lnTo>
                    <a:pt x="70827" y="26301"/>
                  </a:lnTo>
                  <a:close/>
                </a:path>
                <a:path w="227964" h="103505">
                  <a:moveTo>
                    <a:pt x="80937" y="93091"/>
                  </a:moveTo>
                  <a:lnTo>
                    <a:pt x="72847" y="92075"/>
                  </a:lnTo>
                  <a:lnTo>
                    <a:pt x="72847" y="101180"/>
                  </a:lnTo>
                  <a:lnTo>
                    <a:pt x="80937" y="101180"/>
                  </a:lnTo>
                  <a:lnTo>
                    <a:pt x="80937" y="93091"/>
                  </a:lnTo>
                  <a:close/>
                </a:path>
                <a:path w="227964" h="103505">
                  <a:moveTo>
                    <a:pt x="80937" y="81953"/>
                  </a:moveTo>
                  <a:lnTo>
                    <a:pt x="72847" y="80949"/>
                  </a:lnTo>
                  <a:lnTo>
                    <a:pt x="72847" y="90043"/>
                  </a:lnTo>
                  <a:lnTo>
                    <a:pt x="80937" y="90043"/>
                  </a:lnTo>
                  <a:lnTo>
                    <a:pt x="80937" y="81953"/>
                  </a:lnTo>
                  <a:close/>
                </a:path>
                <a:path w="227964" h="103505">
                  <a:moveTo>
                    <a:pt x="80937" y="70840"/>
                  </a:moveTo>
                  <a:lnTo>
                    <a:pt x="72834" y="70840"/>
                  </a:lnTo>
                  <a:lnTo>
                    <a:pt x="72834" y="78930"/>
                  </a:lnTo>
                  <a:lnTo>
                    <a:pt x="80937" y="78930"/>
                  </a:lnTo>
                  <a:lnTo>
                    <a:pt x="80937" y="70840"/>
                  </a:lnTo>
                  <a:close/>
                </a:path>
                <a:path w="227964" h="103505">
                  <a:moveTo>
                    <a:pt x="80937" y="59702"/>
                  </a:moveTo>
                  <a:lnTo>
                    <a:pt x="72847" y="58686"/>
                  </a:lnTo>
                  <a:lnTo>
                    <a:pt x="72847" y="67792"/>
                  </a:lnTo>
                  <a:lnTo>
                    <a:pt x="80937" y="67792"/>
                  </a:lnTo>
                  <a:lnTo>
                    <a:pt x="80937" y="59702"/>
                  </a:lnTo>
                  <a:close/>
                </a:path>
                <a:path w="227964" h="103505">
                  <a:moveTo>
                    <a:pt x="80937" y="48564"/>
                  </a:moveTo>
                  <a:lnTo>
                    <a:pt x="72847" y="48564"/>
                  </a:lnTo>
                  <a:lnTo>
                    <a:pt x="72847" y="56642"/>
                  </a:lnTo>
                  <a:lnTo>
                    <a:pt x="80937" y="57670"/>
                  </a:lnTo>
                  <a:lnTo>
                    <a:pt x="80937" y="48564"/>
                  </a:lnTo>
                  <a:close/>
                </a:path>
                <a:path w="227964" h="103505">
                  <a:moveTo>
                    <a:pt x="80937" y="37426"/>
                  </a:moveTo>
                  <a:lnTo>
                    <a:pt x="72847" y="37426"/>
                  </a:lnTo>
                  <a:lnTo>
                    <a:pt x="72847" y="45529"/>
                  </a:lnTo>
                  <a:lnTo>
                    <a:pt x="80937" y="46558"/>
                  </a:lnTo>
                  <a:lnTo>
                    <a:pt x="80937" y="37426"/>
                  </a:lnTo>
                  <a:close/>
                </a:path>
                <a:path w="227964" h="103505">
                  <a:moveTo>
                    <a:pt x="80937" y="27305"/>
                  </a:moveTo>
                  <a:lnTo>
                    <a:pt x="72847" y="26301"/>
                  </a:lnTo>
                  <a:lnTo>
                    <a:pt x="72847" y="34378"/>
                  </a:lnTo>
                  <a:lnTo>
                    <a:pt x="80937" y="35420"/>
                  </a:lnTo>
                  <a:lnTo>
                    <a:pt x="80937" y="27305"/>
                  </a:lnTo>
                  <a:close/>
                </a:path>
                <a:path w="227964" h="103505">
                  <a:moveTo>
                    <a:pt x="92087" y="94094"/>
                  </a:moveTo>
                  <a:lnTo>
                    <a:pt x="83985" y="93091"/>
                  </a:lnTo>
                  <a:lnTo>
                    <a:pt x="83985" y="101180"/>
                  </a:lnTo>
                  <a:lnTo>
                    <a:pt x="92087" y="102196"/>
                  </a:lnTo>
                  <a:lnTo>
                    <a:pt x="92087" y="94094"/>
                  </a:lnTo>
                  <a:close/>
                </a:path>
                <a:path w="227964" h="103505">
                  <a:moveTo>
                    <a:pt x="92087" y="81953"/>
                  </a:moveTo>
                  <a:lnTo>
                    <a:pt x="83985" y="81953"/>
                  </a:lnTo>
                  <a:lnTo>
                    <a:pt x="83985" y="90043"/>
                  </a:lnTo>
                  <a:lnTo>
                    <a:pt x="92087" y="91059"/>
                  </a:lnTo>
                  <a:lnTo>
                    <a:pt x="92087" y="81953"/>
                  </a:lnTo>
                  <a:close/>
                </a:path>
                <a:path w="227964" h="103505">
                  <a:moveTo>
                    <a:pt x="92087" y="71843"/>
                  </a:moveTo>
                  <a:lnTo>
                    <a:pt x="83985" y="70840"/>
                  </a:lnTo>
                  <a:lnTo>
                    <a:pt x="83985" y="79933"/>
                  </a:lnTo>
                  <a:lnTo>
                    <a:pt x="92087" y="79933"/>
                  </a:lnTo>
                  <a:lnTo>
                    <a:pt x="92087" y="71843"/>
                  </a:lnTo>
                  <a:close/>
                </a:path>
                <a:path w="227964" h="103505">
                  <a:moveTo>
                    <a:pt x="92087" y="60693"/>
                  </a:moveTo>
                  <a:lnTo>
                    <a:pt x="83985" y="59702"/>
                  </a:lnTo>
                  <a:lnTo>
                    <a:pt x="83985" y="67792"/>
                  </a:lnTo>
                  <a:lnTo>
                    <a:pt x="92087" y="68795"/>
                  </a:lnTo>
                  <a:lnTo>
                    <a:pt x="92087" y="60693"/>
                  </a:lnTo>
                  <a:close/>
                </a:path>
                <a:path w="227964" h="103505">
                  <a:moveTo>
                    <a:pt x="92087" y="49568"/>
                  </a:moveTo>
                  <a:lnTo>
                    <a:pt x="83985" y="49568"/>
                  </a:lnTo>
                  <a:lnTo>
                    <a:pt x="83985" y="57670"/>
                  </a:lnTo>
                  <a:lnTo>
                    <a:pt x="92087" y="57670"/>
                  </a:lnTo>
                  <a:lnTo>
                    <a:pt x="92087" y="49568"/>
                  </a:lnTo>
                  <a:close/>
                </a:path>
                <a:path w="227964" h="103505">
                  <a:moveTo>
                    <a:pt x="92087" y="38442"/>
                  </a:moveTo>
                  <a:lnTo>
                    <a:pt x="83985" y="37426"/>
                  </a:lnTo>
                  <a:lnTo>
                    <a:pt x="83985" y="46558"/>
                  </a:lnTo>
                  <a:lnTo>
                    <a:pt x="92087" y="46558"/>
                  </a:lnTo>
                  <a:lnTo>
                    <a:pt x="92087" y="38442"/>
                  </a:lnTo>
                  <a:close/>
                </a:path>
                <a:path w="227964" h="103505">
                  <a:moveTo>
                    <a:pt x="92087" y="27305"/>
                  </a:moveTo>
                  <a:lnTo>
                    <a:pt x="83985" y="27305"/>
                  </a:lnTo>
                  <a:lnTo>
                    <a:pt x="83985" y="35420"/>
                  </a:lnTo>
                  <a:lnTo>
                    <a:pt x="92087" y="36410"/>
                  </a:lnTo>
                  <a:lnTo>
                    <a:pt x="92087" y="27305"/>
                  </a:lnTo>
                  <a:close/>
                </a:path>
                <a:path w="227964" h="103505">
                  <a:moveTo>
                    <a:pt x="101180" y="94094"/>
                  </a:moveTo>
                  <a:lnTo>
                    <a:pt x="94094" y="94094"/>
                  </a:lnTo>
                  <a:lnTo>
                    <a:pt x="94094" y="102196"/>
                  </a:lnTo>
                  <a:lnTo>
                    <a:pt x="101180" y="103200"/>
                  </a:lnTo>
                  <a:lnTo>
                    <a:pt x="101180" y="94094"/>
                  </a:lnTo>
                  <a:close/>
                </a:path>
                <a:path w="227964" h="103505">
                  <a:moveTo>
                    <a:pt x="101180" y="82943"/>
                  </a:moveTo>
                  <a:lnTo>
                    <a:pt x="94094" y="82943"/>
                  </a:lnTo>
                  <a:lnTo>
                    <a:pt x="94094" y="91059"/>
                  </a:lnTo>
                  <a:lnTo>
                    <a:pt x="101180" y="91059"/>
                  </a:lnTo>
                  <a:lnTo>
                    <a:pt x="101180" y="82943"/>
                  </a:lnTo>
                  <a:close/>
                </a:path>
                <a:path w="227964" h="103505">
                  <a:moveTo>
                    <a:pt x="101180" y="72834"/>
                  </a:moveTo>
                  <a:lnTo>
                    <a:pt x="94094" y="71843"/>
                  </a:lnTo>
                  <a:lnTo>
                    <a:pt x="94094" y="79933"/>
                  </a:lnTo>
                  <a:lnTo>
                    <a:pt x="101180" y="80949"/>
                  </a:lnTo>
                  <a:lnTo>
                    <a:pt x="101180" y="72834"/>
                  </a:lnTo>
                  <a:close/>
                </a:path>
                <a:path w="227964" h="103505">
                  <a:moveTo>
                    <a:pt x="101180" y="61722"/>
                  </a:moveTo>
                  <a:lnTo>
                    <a:pt x="94094" y="60693"/>
                  </a:lnTo>
                  <a:lnTo>
                    <a:pt x="94094" y="68795"/>
                  </a:lnTo>
                  <a:lnTo>
                    <a:pt x="101180" y="69811"/>
                  </a:lnTo>
                  <a:lnTo>
                    <a:pt x="101180" y="61722"/>
                  </a:lnTo>
                  <a:close/>
                </a:path>
                <a:path w="227964" h="103505">
                  <a:moveTo>
                    <a:pt x="101180" y="50584"/>
                  </a:moveTo>
                  <a:lnTo>
                    <a:pt x="94094" y="49568"/>
                  </a:lnTo>
                  <a:lnTo>
                    <a:pt x="94094" y="58686"/>
                  </a:lnTo>
                  <a:lnTo>
                    <a:pt x="101180" y="58686"/>
                  </a:lnTo>
                  <a:lnTo>
                    <a:pt x="101180" y="50584"/>
                  </a:lnTo>
                  <a:close/>
                </a:path>
                <a:path w="227964" h="103505">
                  <a:moveTo>
                    <a:pt x="101180" y="39446"/>
                  </a:moveTo>
                  <a:lnTo>
                    <a:pt x="94094" y="38442"/>
                  </a:lnTo>
                  <a:lnTo>
                    <a:pt x="94094" y="47561"/>
                  </a:lnTo>
                  <a:lnTo>
                    <a:pt x="101180" y="47561"/>
                  </a:lnTo>
                  <a:lnTo>
                    <a:pt x="101180" y="39446"/>
                  </a:lnTo>
                  <a:close/>
                </a:path>
                <a:path w="227964" h="103505">
                  <a:moveTo>
                    <a:pt x="101180" y="28333"/>
                  </a:moveTo>
                  <a:lnTo>
                    <a:pt x="94094" y="28333"/>
                  </a:lnTo>
                  <a:lnTo>
                    <a:pt x="94094" y="36410"/>
                  </a:lnTo>
                  <a:lnTo>
                    <a:pt x="101180" y="37426"/>
                  </a:lnTo>
                  <a:lnTo>
                    <a:pt x="101180" y="28333"/>
                  </a:lnTo>
                  <a:close/>
                </a:path>
                <a:path w="227964" h="103505">
                  <a:moveTo>
                    <a:pt x="227672" y="4038"/>
                  </a:moveTo>
                  <a:lnTo>
                    <a:pt x="226682" y="4038"/>
                  </a:lnTo>
                  <a:lnTo>
                    <a:pt x="226682" y="3035"/>
                  </a:lnTo>
                  <a:lnTo>
                    <a:pt x="225653" y="2006"/>
                  </a:lnTo>
                  <a:lnTo>
                    <a:pt x="225653" y="990"/>
                  </a:lnTo>
                  <a:lnTo>
                    <a:pt x="224637" y="990"/>
                  </a:lnTo>
                  <a:lnTo>
                    <a:pt x="223608" y="0"/>
                  </a:lnTo>
                  <a:lnTo>
                    <a:pt x="219557" y="0"/>
                  </a:lnTo>
                  <a:lnTo>
                    <a:pt x="219557" y="990"/>
                  </a:lnTo>
                  <a:lnTo>
                    <a:pt x="217563" y="990"/>
                  </a:lnTo>
                  <a:lnTo>
                    <a:pt x="217563" y="3035"/>
                  </a:lnTo>
                  <a:lnTo>
                    <a:pt x="216560" y="3035"/>
                  </a:lnTo>
                  <a:lnTo>
                    <a:pt x="216560" y="6057"/>
                  </a:lnTo>
                  <a:lnTo>
                    <a:pt x="217563" y="7073"/>
                  </a:lnTo>
                  <a:lnTo>
                    <a:pt x="217563" y="8089"/>
                  </a:lnTo>
                  <a:lnTo>
                    <a:pt x="218592" y="8089"/>
                  </a:lnTo>
                  <a:lnTo>
                    <a:pt x="218592" y="9118"/>
                  </a:lnTo>
                  <a:lnTo>
                    <a:pt x="220599" y="9118"/>
                  </a:lnTo>
                  <a:lnTo>
                    <a:pt x="221602" y="10109"/>
                  </a:lnTo>
                  <a:lnTo>
                    <a:pt x="223608" y="10109"/>
                  </a:lnTo>
                  <a:lnTo>
                    <a:pt x="223608" y="11137"/>
                  </a:lnTo>
                  <a:lnTo>
                    <a:pt x="224637" y="11137"/>
                  </a:lnTo>
                  <a:lnTo>
                    <a:pt x="224637" y="14147"/>
                  </a:lnTo>
                  <a:lnTo>
                    <a:pt x="220599" y="14147"/>
                  </a:lnTo>
                  <a:lnTo>
                    <a:pt x="219557" y="13144"/>
                  </a:lnTo>
                  <a:lnTo>
                    <a:pt x="219557" y="11137"/>
                  </a:lnTo>
                  <a:lnTo>
                    <a:pt x="216560" y="11137"/>
                  </a:lnTo>
                  <a:lnTo>
                    <a:pt x="216560" y="13144"/>
                  </a:lnTo>
                  <a:lnTo>
                    <a:pt x="217563" y="14147"/>
                  </a:lnTo>
                  <a:lnTo>
                    <a:pt x="217563" y="15163"/>
                  </a:lnTo>
                  <a:lnTo>
                    <a:pt x="218592" y="15163"/>
                  </a:lnTo>
                  <a:lnTo>
                    <a:pt x="219557" y="16179"/>
                  </a:lnTo>
                  <a:lnTo>
                    <a:pt x="221602" y="17183"/>
                  </a:lnTo>
                  <a:lnTo>
                    <a:pt x="224637" y="17183"/>
                  </a:lnTo>
                  <a:lnTo>
                    <a:pt x="224637" y="16179"/>
                  </a:lnTo>
                  <a:lnTo>
                    <a:pt x="226682" y="16179"/>
                  </a:lnTo>
                  <a:lnTo>
                    <a:pt x="226682" y="15163"/>
                  </a:lnTo>
                  <a:lnTo>
                    <a:pt x="227672" y="15163"/>
                  </a:lnTo>
                  <a:lnTo>
                    <a:pt x="227672" y="14147"/>
                  </a:lnTo>
                  <a:lnTo>
                    <a:pt x="227672" y="9118"/>
                  </a:lnTo>
                  <a:lnTo>
                    <a:pt x="226682" y="9118"/>
                  </a:lnTo>
                  <a:lnTo>
                    <a:pt x="225653" y="8089"/>
                  </a:lnTo>
                  <a:lnTo>
                    <a:pt x="224637" y="8089"/>
                  </a:lnTo>
                  <a:lnTo>
                    <a:pt x="220599" y="7073"/>
                  </a:lnTo>
                  <a:lnTo>
                    <a:pt x="220599" y="6057"/>
                  </a:lnTo>
                  <a:lnTo>
                    <a:pt x="219557" y="6057"/>
                  </a:lnTo>
                  <a:lnTo>
                    <a:pt x="219557" y="4038"/>
                  </a:lnTo>
                  <a:lnTo>
                    <a:pt x="220599" y="3035"/>
                  </a:lnTo>
                  <a:lnTo>
                    <a:pt x="222618" y="3035"/>
                  </a:lnTo>
                  <a:lnTo>
                    <a:pt x="223608" y="4038"/>
                  </a:lnTo>
                  <a:lnTo>
                    <a:pt x="224637" y="4038"/>
                  </a:lnTo>
                  <a:lnTo>
                    <a:pt x="224637" y="6057"/>
                  </a:lnTo>
                  <a:lnTo>
                    <a:pt x="227672" y="6057"/>
                  </a:lnTo>
                  <a:lnTo>
                    <a:pt x="227672" y="40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269917" y="1598015"/>
              <a:ext cx="188595" cy="32384"/>
            </a:xfrm>
            <a:custGeom>
              <a:avLst/>
              <a:gdLst/>
              <a:ahLst/>
              <a:cxnLst/>
              <a:rect l="l" t="t" r="r" b="b"/>
              <a:pathLst>
                <a:path w="188595" h="32385">
                  <a:moveTo>
                    <a:pt x="11112" y="4038"/>
                  </a:moveTo>
                  <a:lnTo>
                    <a:pt x="10121" y="4038"/>
                  </a:lnTo>
                  <a:lnTo>
                    <a:pt x="10121" y="3035"/>
                  </a:lnTo>
                  <a:lnTo>
                    <a:pt x="9093" y="2006"/>
                  </a:lnTo>
                  <a:lnTo>
                    <a:pt x="9093" y="990"/>
                  </a:lnTo>
                  <a:lnTo>
                    <a:pt x="8077" y="990"/>
                  </a:lnTo>
                  <a:lnTo>
                    <a:pt x="7048" y="0"/>
                  </a:lnTo>
                  <a:lnTo>
                    <a:pt x="2997" y="0"/>
                  </a:lnTo>
                  <a:lnTo>
                    <a:pt x="2997" y="990"/>
                  </a:lnTo>
                  <a:lnTo>
                    <a:pt x="1003" y="990"/>
                  </a:lnTo>
                  <a:lnTo>
                    <a:pt x="1003" y="3035"/>
                  </a:lnTo>
                  <a:lnTo>
                    <a:pt x="0" y="3035"/>
                  </a:lnTo>
                  <a:lnTo>
                    <a:pt x="0" y="6057"/>
                  </a:lnTo>
                  <a:lnTo>
                    <a:pt x="1003" y="7073"/>
                  </a:lnTo>
                  <a:lnTo>
                    <a:pt x="1003" y="8089"/>
                  </a:lnTo>
                  <a:lnTo>
                    <a:pt x="2032" y="8089"/>
                  </a:lnTo>
                  <a:lnTo>
                    <a:pt x="2032" y="9118"/>
                  </a:lnTo>
                  <a:lnTo>
                    <a:pt x="4038" y="9118"/>
                  </a:lnTo>
                  <a:lnTo>
                    <a:pt x="5041" y="10109"/>
                  </a:lnTo>
                  <a:lnTo>
                    <a:pt x="7048" y="10109"/>
                  </a:lnTo>
                  <a:lnTo>
                    <a:pt x="7048" y="11137"/>
                  </a:lnTo>
                  <a:lnTo>
                    <a:pt x="8077" y="11137"/>
                  </a:lnTo>
                  <a:lnTo>
                    <a:pt x="8077" y="14147"/>
                  </a:lnTo>
                  <a:lnTo>
                    <a:pt x="4038" y="14147"/>
                  </a:lnTo>
                  <a:lnTo>
                    <a:pt x="2997" y="13144"/>
                  </a:lnTo>
                  <a:lnTo>
                    <a:pt x="2997" y="11137"/>
                  </a:lnTo>
                  <a:lnTo>
                    <a:pt x="0" y="11137"/>
                  </a:lnTo>
                  <a:lnTo>
                    <a:pt x="0" y="13144"/>
                  </a:lnTo>
                  <a:lnTo>
                    <a:pt x="1003" y="14147"/>
                  </a:lnTo>
                  <a:lnTo>
                    <a:pt x="1003" y="15163"/>
                  </a:lnTo>
                  <a:lnTo>
                    <a:pt x="2032" y="15163"/>
                  </a:lnTo>
                  <a:lnTo>
                    <a:pt x="2997" y="16179"/>
                  </a:lnTo>
                  <a:lnTo>
                    <a:pt x="5041" y="17183"/>
                  </a:lnTo>
                  <a:lnTo>
                    <a:pt x="8077" y="17183"/>
                  </a:lnTo>
                  <a:lnTo>
                    <a:pt x="8077" y="16179"/>
                  </a:lnTo>
                  <a:lnTo>
                    <a:pt x="10121" y="16179"/>
                  </a:lnTo>
                  <a:lnTo>
                    <a:pt x="10121" y="15163"/>
                  </a:lnTo>
                  <a:lnTo>
                    <a:pt x="11112" y="15163"/>
                  </a:lnTo>
                  <a:lnTo>
                    <a:pt x="11112" y="14147"/>
                  </a:lnTo>
                  <a:lnTo>
                    <a:pt x="11112" y="9118"/>
                  </a:lnTo>
                  <a:lnTo>
                    <a:pt x="10121" y="9118"/>
                  </a:lnTo>
                  <a:lnTo>
                    <a:pt x="9093" y="8089"/>
                  </a:lnTo>
                  <a:lnTo>
                    <a:pt x="8077" y="8089"/>
                  </a:lnTo>
                  <a:lnTo>
                    <a:pt x="4038" y="7073"/>
                  </a:lnTo>
                  <a:lnTo>
                    <a:pt x="4038" y="6057"/>
                  </a:lnTo>
                  <a:lnTo>
                    <a:pt x="2997" y="6057"/>
                  </a:lnTo>
                  <a:lnTo>
                    <a:pt x="2997" y="4038"/>
                  </a:lnTo>
                  <a:lnTo>
                    <a:pt x="4038" y="3035"/>
                  </a:lnTo>
                  <a:lnTo>
                    <a:pt x="6057" y="3035"/>
                  </a:lnTo>
                  <a:lnTo>
                    <a:pt x="7048" y="4038"/>
                  </a:lnTo>
                  <a:lnTo>
                    <a:pt x="8077" y="4038"/>
                  </a:lnTo>
                  <a:lnTo>
                    <a:pt x="8077" y="6057"/>
                  </a:lnTo>
                  <a:lnTo>
                    <a:pt x="11112" y="6057"/>
                  </a:lnTo>
                  <a:lnTo>
                    <a:pt x="11112" y="4038"/>
                  </a:lnTo>
                  <a:close/>
                </a:path>
                <a:path w="188595" h="32385">
                  <a:moveTo>
                    <a:pt x="22237" y="8089"/>
                  </a:moveTo>
                  <a:lnTo>
                    <a:pt x="21234" y="8089"/>
                  </a:lnTo>
                  <a:lnTo>
                    <a:pt x="21234" y="7073"/>
                  </a:lnTo>
                  <a:lnTo>
                    <a:pt x="20231" y="7073"/>
                  </a:lnTo>
                  <a:lnTo>
                    <a:pt x="20231" y="10109"/>
                  </a:lnTo>
                  <a:lnTo>
                    <a:pt x="20231" y="11137"/>
                  </a:lnTo>
                  <a:lnTo>
                    <a:pt x="18199" y="11137"/>
                  </a:lnTo>
                  <a:lnTo>
                    <a:pt x="15163" y="10109"/>
                  </a:lnTo>
                  <a:lnTo>
                    <a:pt x="15163" y="9118"/>
                  </a:lnTo>
                  <a:lnTo>
                    <a:pt x="16192" y="9118"/>
                  </a:lnTo>
                  <a:lnTo>
                    <a:pt x="16192" y="8089"/>
                  </a:lnTo>
                  <a:lnTo>
                    <a:pt x="18199" y="8089"/>
                  </a:lnTo>
                  <a:lnTo>
                    <a:pt x="19215" y="8089"/>
                  </a:lnTo>
                  <a:lnTo>
                    <a:pt x="19215" y="10109"/>
                  </a:lnTo>
                  <a:lnTo>
                    <a:pt x="20231" y="10109"/>
                  </a:lnTo>
                  <a:lnTo>
                    <a:pt x="20231" y="7073"/>
                  </a:lnTo>
                  <a:lnTo>
                    <a:pt x="20231" y="6057"/>
                  </a:lnTo>
                  <a:lnTo>
                    <a:pt x="18199" y="6057"/>
                  </a:lnTo>
                  <a:lnTo>
                    <a:pt x="15163" y="6057"/>
                  </a:lnTo>
                  <a:lnTo>
                    <a:pt x="13131" y="8089"/>
                  </a:lnTo>
                  <a:lnTo>
                    <a:pt x="13131" y="15163"/>
                  </a:lnTo>
                  <a:lnTo>
                    <a:pt x="14135" y="15163"/>
                  </a:lnTo>
                  <a:lnTo>
                    <a:pt x="14135" y="16179"/>
                  </a:lnTo>
                  <a:lnTo>
                    <a:pt x="15163" y="16179"/>
                  </a:lnTo>
                  <a:lnTo>
                    <a:pt x="15163" y="17183"/>
                  </a:lnTo>
                  <a:lnTo>
                    <a:pt x="16192" y="17183"/>
                  </a:lnTo>
                  <a:lnTo>
                    <a:pt x="17208" y="18199"/>
                  </a:lnTo>
                  <a:lnTo>
                    <a:pt x="18199" y="18199"/>
                  </a:lnTo>
                  <a:lnTo>
                    <a:pt x="20231" y="18199"/>
                  </a:lnTo>
                  <a:lnTo>
                    <a:pt x="20231" y="17183"/>
                  </a:lnTo>
                  <a:lnTo>
                    <a:pt x="21234" y="17183"/>
                  </a:lnTo>
                  <a:lnTo>
                    <a:pt x="21234" y="16179"/>
                  </a:lnTo>
                  <a:lnTo>
                    <a:pt x="22237" y="16179"/>
                  </a:lnTo>
                  <a:lnTo>
                    <a:pt x="22237" y="15163"/>
                  </a:lnTo>
                  <a:lnTo>
                    <a:pt x="20231" y="14147"/>
                  </a:lnTo>
                  <a:lnTo>
                    <a:pt x="19215" y="15163"/>
                  </a:lnTo>
                  <a:lnTo>
                    <a:pt x="18199" y="15163"/>
                  </a:lnTo>
                  <a:lnTo>
                    <a:pt x="16192" y="15163"/>
                  </a:lnTo>
                  <a:lnTo>
                    <a:pt x="15163" y="14147"/>
                  </a:lnTo>
                  <a:lnTo>
                    <a:pt x="15163" y="12115"/>
                  </a:lnTo>
                  <a:lnTo>
                    <a:pt x="18199" y="12115"/>
                  </a:lnTo>
                  <a:lnTo>
                    <a:pt x="22237" y="13144"/>
                  </a:lnTo>
                  <a:lnTo>
                    <a:pt x="22237" y="8089"/>
                  </a:lnTo>
                  <a:close/>
                </a:path>
                <a:path w="188595" h="32385">
                  <a:moveTo>
                    <a:pt x="34366" y="10109"/>
                  </a:moveTo>
                  <a:lnTo>
                    <a:pt x="33388" y="10109"/>
                  </a:lnTo>
                  <a:lnTo>
                    <a:pt x="33388" y="9118"/>
                  </a:lnTo>
                  <a:lnTo>
                    <a:pt x="33388" y="8089"/>
                  </a:lnTo>
                  <a:lnTo>
                    <a:pt x="32359" y="8089"/>
                  </a:lnTo>
                  <a:lnTo>
                    <a:pt x="31369" y="7073"/>
                  </a:lnTo>
                  <a:lnTo>
                    <a:pt x="28295" y="7073"/>
                  </a:lnTo>
                  <a:lnTo>
                    <a:pt x="28295" y="8089"/>
                  </a:lnTo>
                  <a:lnTo>
                    <a:pt x="27292" y="8089"/>
                  </a:lnTo>
                  <a:lnTo>
                    <a:pt x="27292" y="7073"/>
                  </a:lnTo>
                  <a:lnTo>
                    <a:pt x="24269" y="7073"/>
                  </a:lnTo>
                  <a:lnTo>
                    <a:pt x="24269" y="18199"/>
                  </a:lnTo>
                  <a:lnTo>
                    <a:pt x="27292" y="18199"/>
                  </a:lnTo>
                  <a:lnTo>
                    <a:pt x="27292" y="10109"/>
                  </a:lnTo>
                  <a:lnTo>
                    <a:pt x="28295" y="10109"/>
                  </a:lnTo>
                  <a:lnTo>
                    <a:pt x="28295" y="9118"/>
                  </a:lnTo>
                  <a:lnTo>
                    <a:pt x="30327" y="9118"/>
                  </a:lnTo>
                  <a:lnTo>
                    <a:pt x="30327" y="10109"/>
                  </a:lnTo>
                  <a:lnTo>
                    <a:pt x="31369" y="11137"/>
                  </a:lnTo>
                  <a:lnTo>
                    <a:pt x="31369" y="19227"/>
                  </a:lnTo>
                  <a:lnTo>
                    <a:pt x="34366" y="19227"/>
                  </a:lnTo>
                  <a:lnTo>
                    <a:pt x="34366" y="10109"/>
                  </a:lnTo>
                  <a:close/>
                </a:path>
                <a:path w="188595" h="32385">
                  <a:moveTo>
                    <a:pt x="41465" y="8089"/>
                  </a:moveTo>
                  <a:lnTo>
                    <a:pt x="39446" y="8089"/>
                  </a:lnTo>
                  <a:lnTo>
                    <a:pt x="39446" y="5054"/>
                  </a:lnTo>
                  <a:lnTo>
                    <a:pt x="37439" y="5054"/>
                  </a:lnTo>
                  <a:lnTo>
                    <a:pt x="37439" y="8089"/>
                  </a:lnTo>
                  <a:lnTo>
                    <a:pt x="35420" y="8089"/>
                  </a:lnTo>
                  <a:lnTo>
                    <a:pt x="35420" y="10109"/>
                  </a:lnTo>
                  <a:lnTo>
                    <a:pt x="37439" y="10109"/>
                  </a:lnTo>
                  <a:lnTo>
                    <a:pt x="37439" y="19227"/>
                  </a:lnTo>
                  <a:lnTo>
                    <a:pt x="39446" y="19227"/>
                  </a:lnTo>
                  <a:lnTo>
                    <a:pt x="39446" y="20231"/>
                  </a:lnTo>
                  <a:lnTo>
                    <a:pt x="41465" y="20231"/>
                  </a:lnTo>
                  <a:lnTo>
                    <a:pt x="41465" y="17183"/>
                  </a:lnTo>
                  <a:lnTo>
                    <a:pt x="39446" y="17183"/>
                  </a:lnTo>
                  <a:lnTo>
                    <a:pt x="39446" y="10109"/>
                  </a:lnTo>
                  <a:lnTo>
                    <a:pt x="41465" y="10109"/>
                  </a:lnTo>
                  <a:lnTo>
                    <a:pt x="41465" y="8089"/>
                  </a:lnTo>
                  <a:close/>
                </a:path>
                <a:path w="188595" h="32385">
                  <a:moveTo>
                    <a:pt x="48552" y="8089"/>
                  </a:moveTo>
                  <a:lnTo>
                    <a:pt x="46545" y="8089"/>
                  </a:lnTo>
                  <a:lnTo>
                    <a:pt x="46545" y="9118"/>
                  </a:lnTo>
                  <a:lnTo>
                    <a:pt x="45529" y="9118"/>
                  </a:lnTo>
                  <a:lnTo>
                    <a:pt x="45529" y="8089"/>
                  </a:lnTo>
                  <a:lnTo>
                    <a:pt x="43484" y="8089"/>
                  </a:lnTo>
                  <a:lnTo>
                    <a:pt x="43484" y="20231"/>
                  </a:lnTo>
                  <a:lnTo>
                    <a:pt x="45529" y="20231"/>
                  </a:lnTo>
                  <a:lnTo>
                    <a:pt x="45529" y="12115"/>
                  </a:lnTo>
                  <a:lnTo>
                    <a:pt x="46545" y="12115"/>
                  </a:lnTo>
                  <a:lnTo>
                    <a:pt x="47536" y="11137"/>
                  </a:lnTo>
                  <a:lnTo>
                    <a:pt x="48552" y="11137"/>
                  </a:lnTo>
                  <a:lnTo>
                    <a:pt x="48552" y="10109"/>
                  </a:lnTo>
                  <a:lnTo>
                    <a:pt x="48552" y="8089"/>
                  </a:lnTo>
                  <a:close/>
                </a:path>
                <a:path w="188595" h="32385">
                  <a:moveTo>
                    <a:pt x="60693" y="15163"/>
                  </a:moveTo>
                  <a:lnTo>
                    <a:pt x="59677" y="14147"/>
                  </a:lnTo>
                  <a:lnTo>
                    <a:pt x="59677" y="11137"/>
                  </a:lnTo>
                  <a:lnTo>
                    <a:pt x="58674" y="11137"/>
                  </a:lnTo>
                  <a:lnTo>
                    <a:pt x="58674" y="10109"/>
                  </a:lnTo>
                  <a:lnTo>
                    <a:pt x="57658" y="10109"/>
                  </a:lnTo>
                  <a:lnTo>
                    <a:pt x="57658" y="13144"/>
                  </a:lnTo>
                  <a:lnTo>
                    <a:pt x="57658" y="17183"/>
                  </a:lnTo>
                  <a:lnTo>
                    <a:pt x="56667" y="18199"/>
                  </a:lnTo>
                  <a:lnTo>
                    <a:pt x="55638" y="18199"/>
                  </a:lnTo>
                  <a:lnTo>
                    <a:pt x="53632" y="18199"/>
                  </a:lnTo>
                  <a:lnTo>
                    <a:pt x="53632" y="17183"/>
                  </a:lnTo>
                  <a:lnTo>
                    <a:pt x="52616" y="17183"/>
                  </a:lnTo>
                  <a:lnTo>
                    <a:pt x="52616" y="13144"/>
                  </a:lnTo>
                  <a:lnTo>
                    <a:pt x="53632" y="12115"/>
                  </a:lnTo>
                  <a:lnTo>
                    <a:pt x="54635" y="11137"/>
                  </a:lnTo>
                  <a:lnTo>
                    <a:pt x="54635" y="12115"/>
                  </a:lnTo>
                  <a:lnTo>
                    <a:pt x="55638" y="12115"/>
                  </a:lnTo>
                  <a:lnTo>
                    <a:pt x="56667" y="12115"/>
                  </a:lnTo>
                  <a:lnTo>
                    <a:pt x="56667" y="13144"/>
                  </a:lnTo>
                  <a:lnTo>
                    <a:pt x="57658" y="13144"/>
                  </a:lnTo>
                  <a:lnTo>
                    <a:pt x="57658" y="10109"/>
                  </a:lnTo>
                  <a:lnTo>
                    <a:pt x="57658" y="9118"/>
                  </a:lnTo>
                  <a:lnTo>
                    <a:pt x="55638" y="9118"/>
                  </a:lnTo>
                  <a:lnTo>
                    <a:pt x="52616" y="9118"/>
                  </a:lnTo>
                  <a:lnTo>
                    <a:pt x="51600" y="10109"/>
                  </a:lnTo>
                  <a:lnTo>
                    <a:pt x="51600" y="11137"/>
                  </a:lnTo>
                  <a:lnTo>
                    <a:pt x="50571" y="11137"/>
                  </a:lnTo>
                  <a:lnTo>
                    <a:pt x="50571" y="13144"/>
                  </a:lnTo>
                  <a:lnTo>
                    <a:pt x="49568" y="14147"/>
                  </a:lnTo>
                  <a:lnTo>
                    <a:pt x="49568" y="15163"/>
                  </a:lnTo>
                  <a:lnTo>
                    <a:pt x="50571" y="16179"/>
                  </a:lnTo>
                  <a:lnTo>
                    <a:pt x="50571" y="18199"/>
                  </a:lnTo>
                  <a:lnTo>
                    <a:pt x="51600" y="19227"/>
                  </a:lnTo>
                  <a:lnTo>
                    <a:pt x="51600" y="20231"/>
                  </a:lnTo>
                  <a:lnTo>
                    <a:pt x="52616" y="20231"/>
                  </a:lnTo>
                  <a:lnTo>
                    <a:pt x="52616" y="21247"/>
                  </a:lnTo>
                  <a:lnTo>
                    <a:pt x="55638" y="21247"/>
                  </a:lnTo>
                  <a:lnTo>
                    <a:pt x="57658" y="21247"/>
                  </a:lnTo>
                  <a:lnTo>
                    <a:pt x="59677" y="19227"/>
                  </a:lnTo>
                  <a:lnTo>
                    <a:pt x="59677" y="17183"/>
                  </a:lnTo>
                  <a:lnTo>
                    <a:pt x="60693" y="16179"/>
                  </a:lnTo>
                  <a:lnTo>
                    <a:pt x="60693" y="15163"/>
                  </a:lnTo>
                  <a:close/>
                </a:path>
                <a:path w="188595" h="32385">
                  <a:moveTo>
                    <a:pt x="71818" y="13144"/>
                  </a:moveTo>
                  <a:lnTo>
                    <a:pt x="70815" y="13144"/>
                  </a:lnTo>
                  <a:lnTo>
                    <a:pt x="70815" y="12115"/>
                  </a:lnTo>
                  <a:lnTo>
                    <a:pt x="70815" y="11137"/>
                  </a:lnTo>
                  <a:lnTo>
                    <a:pt x="69824" y="11137"/>
                  </a:lnTo>
                  <a:lnTo>
                    <a:pt x="69824" y="10109"/>
                  </a:lnTo>
                  <a:lnTo>
                    <a:pt x="66751" y="10109"/>
                  </a:lnTo>
                  <a:lnTo>
                    <a:pt x="65773" y="11137"/>
                  </a:lnTo>
                  <a:lnTo>
                    <a:pt x="64731" y="11137"/>
                  </a:lnTo>
                  <a:lnTo>
                    <a:pt x="64731" y="10109"/>
                  </a:lnTo>
                  <a:lnTo>
                    <a:pt x="62699" y="10109"/>
                  </a:lnTo>
                  <a:lnTo>
                    <a:pt x="62699" y="21247"/>
                  </a:lnTo>
                  <a:lnTo>
                    <a:pt x="64731" y="22263"/>
                  </a:lnTo>
                  <a:lnTo>
                    <a:pt x="64731" y="14147"/>
                  </a:lnTo>
                  <a:lnTo>
                    <a:pt x="65773" y="14147"/>
                  </a:lnTo>
                  <a:lnTo>
                    <a:pt x="65773" y="13144"/>
                  </a:lnTo>
                  <a:lnTo>
                    <a:pt x="68795" y="13144"/>
                  </a:lnTo>
                  <a:lnTo>
                    <a:pt x="68795" y="22263"/>
                  </a:lnTo>
                  <a:lnTo>
                    <a:pt x="71818" y="22263"/>
                  </a:lnTo>
                  <a:lnTo>
                    <a:pt x="71818" y="13144"/>
                  </a:lnTo>
                  <a:close/>
                </a:path>
                <a:path w="188595" h="32385">
                  <a:moveTo>
                    <a:pt x="90043" y="17183"/>
                  </a:moveTo>
                  <a:lnTo>
                    <a:pt x="89039" y="17183"/>
                  </a:lnTo>
                  <a:lnTo>
                    <a:pt x="89039" y="16179"/>
                  </a:lnTo>
                  <a:lnTo>
                    <a:pt x="88011" y="15163"/>
                  </a:lnTo>
                  <a:lnTo>
                    <a:pt x="86995" y="15163"/>
                  </a:lnTo>
                  <a:lnTo>
                    <a:pt x="82956" y="14147"/>
                  </a:lnTo>
                  <a:lnTo>
                    <a:pt x="82956" y="13144"/>
                  </a:lnTo>
                  <a:lnTo>
                    <a:pt x="81953" y="13144"/>
                  </a:lnTo>
                  <a:lnTo>
                    <a:pt x="81953" y="10109"/>
                  </a:lnTo>
                  <a:lnTo>
                    <a:pt x="86004" y="10109"/>
                  </a:lnTo>
                  <a:lnTo>
                    <a:pt x="86004" y="11137"/>
                  </a:lnTo>
                  <a:lnTo>
                    <a:pt x="86995" y="11137"/>
                  </a:lnTo>
                  <a:lnTo>
                    <a:pt x="86995" y="13144"/>
                  </a:lnTo>
                  <a:lnTo>
                    <a:pt x="89039" y="13144"/>
                  </a:lnTo>
                  <a:lnTo>
                    <a:pt x="89039" y="10109"/>
                  </a:lnTo>
                  <a:lnTo>
                    <a:pt x="88011" y="9118"/>
                  </a:lnTo>
                  <a:lnTo>
                    <a:pt x="88011" y="8089"/>
                  </a:lnTo>
                  <a:lnTo>
                    <a:pt x="80924" y="8089"/>
                  </a:lnTo>
                  <a:lnTo>
                    <a:pt x="79933" y="9118"/>
                  </a:lnTo>
                  <a:lnTo>
                    <a:pt x="79933" y="10109"/>
                  </a:lnTo>
                  <a:lnTo>
                    <a:pt x="78917" y="10109"/>
                  </a:lnTo>
                  <a:lnTo>
                    <a:pt x="78917" y="13144"/>
                  </a:lnTo>
                  <a:lnTo>
                    <a:pt x="79933" y="14147"/>
                  </a:lnTo>
                  <a:lnTo>
                    <a:pt x="79933" y="15163"/>
                  </a:lnTo>
                  <a:lnTo>
                    <a:pt x="80924" y="15163"/>
                  </a:lnTo>
                  <a:lnTo>
                    <a:pt x="80924" y="16179"/>
                  </a:lnTo>
                  <a:lnTo>
                    <a:pt x="82956" y="16179"/>
                  </a:lnTo>
                  <a:lnTo>
                    <a:pt x="84975" y="17183"/>
                  </a:lnTo>
                  <a:lnTo>
                    <a:pt x="86004" y="17183"/>
                  </a:lnTo>
                  <a:lnTo>
                    <a:pt x="86004" y="18199"/>
                  </a:lnTo>
                  <a:lnTo>
                    <a:pt x="86995" y="18199"/>
                  </a:lnTo>
                  <a:lnTo>
                    <a:pt x="86995" y="21247"/>
                  </a:lnTo>
                  <a:lnTo>
                    <a:pt x="82956" y="21247"/>
                  </a:lnTo>
                  <a:lnTo>
                    <a:pt x="81953" y="20231"/>
                  </a:lnTo>
                  <a:lnTo>
                    <a:pt x="81953" y="19227"/>
                  </a:lnTo>
                  <a:lnTo>
                    <a:pt x="80924" y="19227"/>
                  </a:lnTo>
                  <a:lnTo>
                    <a:pt x="80924" y="18199"/>
                  </a:lnTo>
                  <a:lnTo>
                    <a:pt x="78917" y="18199"/>
                  </a:lnTo>
                  <a:lnTo>
                    <a:pt x="78917" y="20231"/>
                  </a:lnTo>
                  <a:lnTo>
                    <a:pt x="80924" y="22263"/>
                  </a:lnTo>
                  <a:lnTo>
                    <a:pt x="80924" y="23266"/>
                  </a:lnTo>
                  <a:lnTo>
                    <a:pt x="89039" y="23266"/>
                  </a:lnTo>
                  <a:lnTo>
                    <a:pt x="89039" y="22263"/>
                  </a:lnTo>
                  <a:lnTo>
                    <a:pt x="90043" y="21247"/>
                  </a:lnTo>
                  <a:lnTo>
                    <a:pt x="90043" y="17183"/>
                  </a:lnTo>
                  <a:close/>
                </a:path>
                <a:path w="188595" h="32385">
                  <a:moveTo>
                    <a:pt x="105219" y="14147"/>
                  </a:moveTo>
                  <a:lnTo>
                    <a:pt x="103187" y="14147"/>
                  </a:lnTo>
                  <a:lnTo>
                    <a:pt x="101168" y="22263"/>
                  </a:lnTo>
                  <a:lnTo>
                    <a:pt x="99136" y="13144"/>
                  </a:lnTo>
                  <a:lnTo>
                    <a:pt x="97142" y="13144"/>
                  </a:lnTo>
                  <a:lnTo>
                    <a:pt x="96100" y="21247"/>
                  </a:lnTo>
                  <a:lnTo>
                    <a:pt x="95110" y="21247"/>
                  </a:lnTo>
                  <a:lnTo>
                    <a:pt x="94081" y="13144"/>
                  </a:lnTo>
                  <a:lnTo>
                    <a:pt x="91059" y="13144"/>
                  </a:lnTo>
                  <a:lnTo>
                    <a:pt x="94081" y="24269"/>
                  </a:lnTo>
                  <a:lnTo>
                    <a:pt x="96100" y="24269"/>
                  </a:lnTo>
                  <a:lnTo>
                    <a:pt x="98158" y="16179"/>
                  </a:lnTo>
                  <a:lnTo>
                    <a:pt x="100164" y="24269"/>
                  </a:lnTo>
                  <a:lnTo>
                    <a:pt x="102196" y="25285"/>
                  </a:lnTo>
                  <a:lnTo>
                    <a:pt x="105219" y="14147"/>
                  </a:lnTo>
                  <a:close/>
                </a:path>
                <a:path w="188595" h="32385">
                  <a:moveTo>
                    <a:pt x="109258" y="14147"/>
                  </a:moveTo>
                  <a:lnTo>
                    <a:pt x="107238" y="14147"/>
                  </a:lnTo>
                  <a:lnTo>
                    <a:pt x="107238" y="25285"/>
                  </a:lnTo>
                  <a:lnTo>
                    <a:pt x="109258" y="25285"/>
                  </a:lnTo>
                  <a:lnTo>
                    <a:pt x="109258" y="14147"/>
                  </a:lnTo>
                  <a:close/>
                </a:path>
                <a:path w="188595" h="32385">
                  <a:moveTo>
                    <a:pt x="109258" y="10109"/>
                  </a:moveTo>
                  <a:lnTo>
                    <a:pt x="107238" y="10109"/>
                  </a:lnTo>
                  <a:lnTo>
                    <a:pt x="107238" y="13144"/>
                  </a:lnTo>
                  <a:lnTo>
                    <a:pt x="109258" y="13144"/>
                  </a:lnTo>
                  <a:lnTo>
                    <a:pt x="109258" y="10109"/>
                  </a:lnTo>
                  <a:close/>
                </a:path>
                <a:path w="188595" h="32385">
                  <a:moveTo>
                    <a:pt x="116357" y="15163"/>
                  </a:moveTo>
                  <a:lnTo>
                    <a:pt x="115328" y="15163"/>
                  </a:lnTo>
                  <a:lnTo>
                    <a:pt x="115328" y="12115"/>
                  </a:lnTo>
                  <a:lnTo>
                    <a:pt x="112306" y="11137"/>
                  </a:lnTo>
                  <a:lnTo>
                    <a:pt x="112306" y="15163"/>
                  </a:lnTo>
                  <a:lnTo>
                    <a:pt x="110274" y="14147"/>
                  </a:lnTo>
                  <a:lnTo>
                    <a:pt x="110274" y="16179"/>
                  </a:lnTo>
                  <a:lnTo>
                    <a:pt x="112306" y="16179"/>
                  </a:lnTo>
                  <a:lnTo>
                    <a:pt x="112306" y="25285"/>
                  </a:lnTo>
                  <a:lnTo>
                    <a:pt x="113334" y="25285"/>
                  </a:lnTo>
                  <a:lnTo>
                    <a:pt x="113334" y="26301"/>
                  </a:lnTo>
                  <a:lnTo>
                    <a:pt x="116357" y="26301"/>
                  </a:lnTo>
                  <a:lnTo>
                    <a:pt x="116357" y="24269"/>
                  </a:lnTo>
                  <a:lnTo>
                    <a:pt x="115328" y="24269"/>
                  </a:lnTo>
                  <a:lnTo>
                    <a:pt x="115328" y="17183"/>
                  </a:lnTo>
                  <a:lnTo>
                    <a:pt x="116357" y="17183"/>
                  </a:lnTo>
                  <a:lnTo>
                    <a:pt x="116357" y="15163"/>
                  </a:lnTo>
                  <a:close/>
                </a:path>
                <a:path w="188595" h="32385">
                  <a:moveTo>
                    <a:pt x="126466" y="17183"/>
                  </a:moveTo>
                  <a:lnTo>
                    <a:pt x="125463" y="17183"/>
                  </a:lnTo>
                  <a:lnTo>
                    <a:pt x="125463" y="16179"/>
                  </a:lnTo>
                  <a:lnTo>
                    <a:pt x="124434" y="15163"/>
                  </a:lnTo>
                  <a:lnTo>
                    <a:pt x="119380" y="15163"/>
                  </a:lnTo>
                  <a:lnTo>
                    <a:pt x="119380" y="16179"/>
                  </a:lnTo>
                  <a:lnTo>
                    <a:pt x="118402" y="16179"/>
                  </a:lnTo>
                  <a:lnTo>
                    <a:pt x="118402" y="19227"/>
                  </a:lnTo>
                  <a:lnTo>
                    <a:pt x="117360" y="20231"/>
                  </a:lnTo>
                  <a:lnTo>
                    <a:pt x="117360" y="21247"/>
                  </a:lnTo>
                  <a:lnTo>
                    <a:pt x="118402" y="22263"/>
                  </a:lnTo>
                  <a:lnTo>
                    <a:pt x="118402" y="25285"/>
                  </a:lnTo>
                  <a:lnTo>
                    <a:pt x="119380" y="25285"/>
                  </a:lnTo>
                  <a:lnTo>
                    <a:pt x="119380" y="26301"/>
                  </a:lnTo>
                  <a:lnTo>
                    <a:pt x="120396" y="26301"/>
                  </a:lnTo>
                  <a:lnTo>
                    <a:pt x="121424" y="27305"/>
                  </a:lnTo>
                  <a:lnTo>
                    <a:pt x="124434" y="27305"/>
                  </a:lnTo>
                  <a:lnTo>
                    <a:pt x="124434" y="26301"/>
                  </a:lnTo>
                  <a:lnTo>
                    <a:pt x="125463" y="26301"/>
                  </a:lnTo>
                  <a:lnTo>
                    <a:pt x="125463" y="25285"/>
                  </a:lnTo>
                  <a:lnTo>
                    <a:pt x="126466" y="25285"/>
                  </a:lnTo>
                  <a:lnTo>
                    <a:pt x="126466" y="24269"/>
                  </a:lnTo>
                  <a:lnTo>
                    <a:pt x="126466" y="22263"/>
                  </a:lnTo>
                  <a:lnTo>
                    <a:pt x="124434" y="22263"/>
                  </a:lnTo>
                  <a:lnTo>
                    <a:pt x="124434" y="23266"/>
                  </a:lnTo>
                  <a:lnTo>
                    <a:pt x="123444" y="23266"/>
                  </a:lnTo>
                  <a:lnTo>
                    <a:pt x="123444" y="24269"/>
                  </a:lnTo>
                  <a:lnTo>
                    <a:pt x="121424" y="24269"/>
                  </a:lnTo>
                  <a:lnTo>
                    <a:pt x="120396" y="23266"/>
                  </a:lnTo>
                  <a:lnTo>
                    <a:pt x="120396" y="18199"/>
                  </a:lnTo>
                  <a:lnTo>
                    <a:pt x="121424" y="18199"/>
                  </a:lnTo>
                  <a:lnTo>
                    <a:pt x="121424" y="17183"/>
                  </a:lnTo>
                  <a:lnTo>
                    <a:pt x="123444" y="17183"/>
                  </a:lnTo>
                  <a:lnTo>
                    <a:pt x="123444" y="18199"/>
                  </a:lnTo>
                  <a:lnTo>
                    <a:pt x="124434" y="18199"/>
                  </a:lnTo>
                  <a:lnTo>
                    <a:pt x="124434" y="19227"/>
                  </a:lnTo>
                  <a:lnTo>
                    <a:pt x="126466" y="20231"/>
                  </a:lnTo>
                  <a:lnTo>
                    <a:pt x="126466" y="17183"/>
                  </a:lnTo>
                  <a:close/>
                </a:path>
                <a:path w="188595" h="32385">
                  <a:moveTo>
                    <a:pt x="137591" y="18199"/>
                  </a:moveTo>
                  <a:lnTo>
                    <a:pt x="136601" y="17183"/>
                  </a:lnTo>
                  <a:lnTo>
                    <a:pt x="135572" y="16179"/>
                  </a:lnTo>
                  <a:lnTo>
                    <a:pt x="132549" y="16179"/>
                  </a:lnTo>
                  <a:lnTo>
                    <a:pt x="131508" y="17183"/>
                  </a:lnTo>
                  <a:lnTo>
                    <a:pt x="131508" y="12115"/>
                  </a:lnTo>
                  <a:lnTo>
                    <a:pt x="128498" y="12115"/>
                  </a:lnTo>
                  <a:lnTo>
                    <a:pt x="128498" y="27305"/>
                  </a:lnTo>
                  <a:lnTo>
                    <a:pt x="131508" y="27305"/>
                  </a:lnTo>
                  <a:lnTo>
                    <a:pt x="131508" y="19227"/>
                  </a:lnTo>
                  <a:lnTo>
                    <a:pt x="132549" y="19227"/>
                  </a:lnTo>
                  <a:lnTo>
                    <a:pt x="132549" y="18199"/>
                  </a:lnTo>
                  <a:lnTo>
                    <a:pt x="133565" y="18199"/>
                  </a:lnTo>
                  <a:lnTo>
                    <a:pt x="133565" y="19227"/>
                  </a:lnTo>
                  <a:lnTo>
                    <a:pt x="134581" y="19227"/>
                  </a:lnTo>
                  <a:lnTo>
                    <a:pt x="134581" y="28333"/>
                  </a:lnTo>
                  <a:lnTo>
                    <a:pt x="137591" y="28333"/>
                  </a:lnTo>
                  <a:lnTo>
                    <a:pt x="137591" y="18199"/>
                  </a:lnTo>
                  <a:close/>
                </a:path>
                <a:path w="188595" h="32385">
                  <a:moveTo>
                    <a:pt x="149745" y="22263"/>
                  </a:moveTo>
                  <a:lnTo>
                    <a:pt x="148729" y="21247"/>
                  </a:lnTo>
                  <a:lnTo>
                    <a:pt x="148729" y="19227"/>
                  </a:lnTo>
                  <a:lnTo>
                    <a:pt x="147701" y="19227"/>
                  </a:lnTo>
                  <a:lnTo>
                    <a:pt x="147701" y="18199"/>
                  </a:lnTo>
                  <a:lnTo>
                    <a:pt x="146710" y="17183"/>
                  </a:lnTo>
                  <a:lnTo>
                    <a:pt x="146710" y="20231"/>
                  </a:lnTo>
                  <a:lnTo>
                    <a:pt x="146710" y="25285"/>
                  </a:lnTo>
                  <a:lnTo>
                    <a:pt x="145707" y="26301"/>
                  </a:lnTo>
                  <a:lnTo>
                    <a:pt x="144678" y="26301"/>
                  </a:lnTo>
                  <a:lnTo>
                    <a:pt x="143687" y="26301"/>
                  </a:lnTo>
                  <a:lnTo>
                    <a:pt x="142659" y="25285"/>
                  </a:lnTo>
                  <a:lnTo>
                    <a:pt x="142659" y="20231"/>
                  </a:lnTo>
                  <a:lnTo>
                    <a:pt x="143687" y="20231"/>
                  </a:lnTo>
                  <a:lnTo>
                    <a:pt x="143687" y="19227"/>
                  </a:lnTo>
                  <a:lnTo>
                    <a:pt x="144678" y="19227"/>
                  </a:lnTo>
                  <a:lnTo>
                    <a:pt x="144678" y="20231"/>
                  </a:lnTo>
                  <a:lnTo>
                    <a:pt x="146710" y="20231"/>
                  </a:lnTo>
                  <a:lnTo>
                    <a:pt x="146710" y="17183"/>
                  </a:lnTo>
                  <a:lnTo>
                    <a:pt x="144678" y="17183"/>
                  </a:lnTo>
                  <a:lnTo>
                    <a:pt x="143687" y="17183"/>
                  </a:lnTo>
                  <a:lnTo>
                    <a:pt x="142659" y="18199"/>
                  </a:lnTo>
                  <a:lnTo>
                    <a:pt x="142659" y="13144"/>
                  </a:lnTo>
                  <a:lnTo>
                    <a:pt x="139623" y="13144"/>
                  </a:lnTo>
                  <a:lnTo>
                    <a:pt x="139623" y="28333"/>
                  </a:lnTo>
                  <a:lnTo>
                    <a:pt x="142659" y="28333"/>
                  </a:lnTo>
                  <a:lnTo>
                    <a:pt x="143687" y="28333"/>
                  </a:lnTo>
                  <a:lnTo>
                    <a:pt x="144678" y="29337"/>
                  </a:lnTo>
                  <a:lnTo>
                    <a:pt x="146710" y="29337"/>
                  </a:lnTo>
                  <a:lnTo>
                    <a:pt x="148729" y="27305"/>
                  </a:lnTo>
                  <a:lnTo>
                    <a:pt x="148729" y="24269"/>
                  </a:lnTo>
                  <a:lnTo>
                    <a:pt x="149745" y="24269"/>
                  </a:lnTo>
                  <a:lnTo>
                    <a:pt x="149745" y="22263"/>
                  </a:lnTo>
                  <a:close/>
                </a:path>
                <a:path w="188595" h="32385">
                  <a:moveTo>
                    <a:pt x="160858" y="22263"/>
                  </a:moveTo>
                  <a:lnTo>
                    <a:pt x="159867" y="22263"/>
                  </a:lnTo>
                  <a:lnTo>
                    <a:pt x="159867" y="20231"/>
                  </a:lnTo>
                  <a:lnTo>
                    <a:pt x="158851" y="20231"/>
                  </a:lnTo>
                  <a:lnTo>
                    <a:pt x="158851" y="19227"/>
                  </a:lnTo>
                  <a:lnTo>
                    <a:pt x="157835" y="19227"/>
                  </a:lnTo>
                  <a:lnTo>
                    <a:pt x="157835" y="21247"/>
                  </a:lnTo>
                  <a:lnTo>
                    <a:pt x="157835" y="26301"/>
                  </a:lnTo>
                  <a:lnTo>
                    <a:pt x="156819" y="27305"/>
                  </a:lnTo>
                  <a:lnTo>
                    <a:pt x="155816" y="27305"/>
                  </a:lnTo>
                  <a:lnTo>
                    <a:pt x="154813" y="27305"/>
                  </a:lnTo>
                  <a:lnTo>
                    <a:pt x="154813" y="26301"/>
                  </a:lnTo>
                  <a:lnTo>
                    <a:pt x="153784" y="26301"/>
                  </a:lnTo>
                  <a:lnTo>
                    <a:pt x="153784" y="21247"/>
                  </a:lnTo>
                  <a:lnTo>
                    <a:pt x="154813" y="21247"/>
                  </a:lnTo>
                  <a:lnTo>
                    <a:pt x="154813" y="20231"/>
                  </a:lnTo>
                  <a:lnTo>
                    <a:pt x="155816" y="20231"/>
                  </a:lnTo>
                  <a:lnTo>
                    <a:pt x="156819" y="21247"/>
                  </a:lnTo>
                  <a:lnTo>
                    <a:pt x="157835" y="21247"/>
                  </a:lnTo>
                  <a:lnTo>
                    <a:pt x="157835" y="19227"/>
                  </a:lnTo>
                  <a:lnTo>
                    <a:pt x="157835" y="18199"/>
                  </a:lnTo>
                  <a:lnTo>
                    <a:pt x="155816" y="18199"/>
                  </a:lnTo>
                  <a:lnTo>
                    <a:pt x="153784" y="18199"/>
                  </a:lnTo>
                  <a:lnTo>
                    <a:pt x="152793" y="19227"/>
                  </a:lnTo>
                  <a:lnTo>
                    <a:pt x="151752" y="19227"/>
                  </a:lnTo>
                  <a:lnTo>
                    <a:pt x="151752" y="20231"/>
                  </a:lnTo>
                  <a:lnTo>
                    <a:pt x="150787" y="21247"/>
                  </a:lnTo>
                  <a:lnTo>
                    <a:pt x="150787" y="26301"/>
                  </a:lnTo>
                  <a:lnTo>
                    <a:pt x="151752" y="27305"/>
                  </a:lnTo>
                  <a:lnTo>
                    <a:pt x="151752" y="28333"/>
                  </a:lnTo>
                  <a:lnTo>
                    <a:pt x="152793" y="28333"/>
                  </a:lnTo>
                  <a:lnTo>
                    <a:pt x="153784" y="29337"/>
                  </a:lnTo>
                  <a:lnTo>
                    <a:pt x="155816" y="29337"/>
                  </a:lnTo>
                  <a:lnTo>
                    <a:pt x="158851" y="29337"/>
                  </a:lnTo>
                  <a:lnTo>
                    <a:pt x="159867" y="28333"/>
                  </a:lnTo>
                  <a:lnTo>
                    <a:pt x="159867" y="27305"/>
                  </a:lnTo>
                  <a:lnTo>
                    <a:pt x="160858" y="26301"/>
                  </a:lnTo>
                  <a:lnTo>
                    <a:pt x="160858" y="22263"/>
                  </a:lnTo>
                  <a:close/>
                </a:path>
                <a:path w="188595" h="32385">
                  <a:moveTo>
                    <a:pt x="169989" y="21247"/>
                  </a:moveTo>
                  <a:lnTo>
                    <a:pt x="168960" y="20231"/>
                  </a:lnTo>
                  <a:lnTo>
                    <a:pt x="168960" y="19227"/>
                  </a:lnTo>
                  <a:lnTo>
                    <a:pt x="165963" y="19227"/>
                  </a:lnTo>
                  <a:lnTo>
                    <a:pt x="163918" y="19227"/>
                  </a:lnTo>
                  <a:lnTo>
                    <a:pt x="162890" y="20231"/>
                  </a:lnTo>
                  <a:lnTo>
                    <a:pt x="161899" y="21247"/>
                  </a:lnTo>
                  <a:lnTo>
                    <a:pt x="161899" y="22263"/>
                  </a:lnTo>
                  <a:lnTo>
                    <a:pt x="164922" y="22263"/>
                  </a:lnTo>
                  <a:lnTo>
                    <a:pt x="164922" y="21247"/>
                  </a:lnTo>
                  <a:lnTo>
                    <a:pt x="165963" y="21247"/>
                  </a:lnTo>
                  <a:lnTo>
                    <a:pt x="166941" y="21247"/>
                  </a:lnTo>
                  <a:lnTo>
                    <a:pt x="166941" y="22263"/>
                  </a:lnTo>
                  <a:lnTo>
                    <a:pt x="167957" y="22263"/>
                  </a:lnTo>
                  <a:lnTo>
                    <a:pt x="167957" y="23266"/>
                  </a:lnTo>
                  <a:lnTo>
                    <a:pt x="167957" y="25285"/>
                  </a:lnTo>
                  <a:lnTo>
                    <a:pt x="167957" y="28333"/>
                  </a:lnTo>
                  <a:lnTo>
                    <a:pt x="165963" y="28333"/>
                  </a:lnTo>
                  <a:lnTo>
                    <a:pt x="163918" y="28333"/>
                  </a:lnTo>
                  <a:lnTo>
                    <a:pt x="163918" y="26301"/>
                  </a:lnTo>
                  <a:lnTo>
                    <a:pt x="164922" y="26301"/>
                  </a:lnTo>
                  <a:lnTo>
                    <a:pt x="164922" y="25285"/>
                  </a:lnTo>
                  <a:lnTo>
                    <a:pt x="165963" y="25285"/>
                  </a:lnTo>
                  <a:lnTo>
                    <a:pt x="167957" y="25285"/>
                  </a:lnTo>
                  <a:lnTo>
                    <a:pt x="167957" y="23266"/>
                  </a:lnTo>
                  <a:lnTo>
                    <a:pt x="165963" y="23266"/>
                  </a:lnTo>
                  <a:lnTo>
                    <a:pt x="163918" y="23266"/>
                  </a:lnTo>
                  <a:lnTo>
                    <a:pt x="162890" y="24269"/>
                  </a:lnTo>
                  <a:lnTo>
                    <a:pt x="161899" y="24269"/>
                  </a:lnTo>
                  <a:lnTo>
                    <a:pt x="161899" y="29337"/>
                  </a:lnTo>
                  <a:lnTo>
                    <a:pt x="162890" y="29337"/>
                  </a:lnTo>
                  <a:lnTo>
                    <a:pt x="162890" y="30340"/>
                  </a:lnTo>
                  <a:lnTo>
                    <a:pt x="165963" y="30340"/>
                  </a:lnTo>
                  <a:lnTo>
                    <a:pt x="166941" y="30340"/>
                  </a:lnTo>
                  <a:lnTo>
                    <a:pt x="166941" y="29337"/>
                  </a:lnTo>
                  <a:lnTo>
                    <a:pt x="167957" y="29337"/>
                  </a:lnTo>
                  <a:lnTo>
                    <a:pt x="167957" y="30340"/>
                  </a:lnTo>
                  <a:lnTo>
                    <a:pt x="169989" y="30340"/>
                  </a:lnTo>
                  <a:lnTo>
                    <a:pt x="169989" y="29337"/>
                  </a:lnTo>
                  <a:lnTo>
                    <a:pt x="169989" y="21247"/>
                  </a:lnTo>
                  <a:close/>
                </a:path>
                <a:path w="188595" h="32385">
                  <a:moveTo>
                    <a:pt x="178079" y="20231"/>
                  </a:moveTo>
                  <a:lnTo>
                    <a:pt x="176047" y="20231"/>
                  </a:lnTo>
                  <a:lnTo>
                    <a:pt x="176047" y="21247"/>
                  </a:lnTo>
                  <a:lnTo>
                    <a:pt x="175044" y="21247"/>
                  </a:lnTo>
                  <a:lnTo>
                    <a:pt x="175044" y="20231"/>
                  </a:lnTo>
                  <a:lnTo>
                    <a:pt x="173024" y="20231"/>
                  </a:lnTo>
                  <a:lnTo>
                    <a:pt x="173024" y="30340"/>
                  </a:lnTo>
                  <a:lnTo>
                    <a:pt x="175044" y="31356"/>
                  </a:lnTo>
                  <a:lnTo>
                    <a:pt x="175044" y="23266"/>
                  </a:lnTo>
                  <a:lnTo>
                    <a:pt x="177050" y="23266"/>
                  </a:lnTo>
                  <a:lnTo>
                    <a:pt x="178079" y="23266"/>
                  </a:lnTo>
                  <a:lnTo>
                    <a:pt x="178079" y="20231"/>
                  </a:lnTo>
                  <a:close/>
                </a:path>
                <a:path w="188595" h="32385">
                  <a:moveTo>
                    <a:pt x="188201" y="17183"/>
                  </a:moveTo>
                  <a:lnTo>
                    <a:pt x="186169" y="17183"/>
                  </a:lnTo>
                  <a:lnTo>
                    <a:pt x="186169" y="22263"/>
                  </a:lnTo>
                  <a:lnTo>
                    <a:pt x="186169" y="25285"/>
                  </a:lnTo>
                  <a:lnTo>
                    <a:pt x="186169" y="28333"/>
                  </a:lnTo>
                  <a:lnTo>
                    <a:pt x="185178" y="29337"/>
                  </a:lnTo>
                  <a:lnTo>
                    <a:pt x="184124" y="29337"/>
                  </a:lnTo>
                  <a:lnTo>
                    <a:pt x="182118" y="29337"/>
                  </a:lnTo>
                  <a:lnTo>
                    <a:pt x="182118" y="23266"/>
                  </a:lnTo>
                  <a:lnTo>
                    <a:pt x="184124" y="23266"/>
                  </a:lnTo>
                  <a:lnTo>
                    <a:pt x="185178" y="23266"/>
                  </a:lnTo>
                  <a:lnTo>
                    <a:pt x="185178" y="24269"/>
                  </a:lnTo>
                  <a:lnTo>
                    <a:pt x="186169" y="25285"/>
                  </a:lnTo>
                  <a:lnTo>
                    <a:pt x="186169" y="22263"/>
                  </a:lnTo>
                  <a:lnTo>
                    <a:pt x="185178" y="22263"/>
                  </a:lnTo>
                  <a:lnTo>
                    <a:pt x="185178" y="21247"/>
                  </a:lnTo>
                  <a:lnTo>
                    <a:pt x="184124" y="21247"/>
                  </a:lnTo>
                  <a:lnTo>
                    <a:pt x="184124" y="20231"/>
                  </a:lnTo>
                  <a:lnTo>
                    <a:pt x="182118" y="20231"/>
                  </a:lnTo>
                  <a:lnTo>
                    <a:pt x="182118" y="21247"/>
                  </a:lnTo>
                  <a:lnTo>
                    <a:pt x="181127" y="21247"/>
                  </a:lnTo>
                  <a:lnTo>
                    <a:pt x="180111" y="22263"/>
                  </a:lnTo>
                  <a:lnTo>
                    <a:pt x="179095" y="22263"/>
                  </a:lnTo>
                  <a:lnTo>
                    <a:pt x="179095" y="29337"/>
                  </a:lnTo>
                  <a:lnTo>
                    <a:pt x="180111" y="29337"/>
                  </a:lnTo>
                  <a:lnTo>
                    <a:pt x="180111" y="30340"/>
                  </a:lnTo>
                  <a:lnTo>
                    <a:pt x="181127" y="31356"/>
                  </a:lnTo>
                  <a:lnTo>
                    <a:pt x="182118" y="31356"/>
                  </a:lnTo>
                  <a:lnTo>
                    <a:pt x="182118" y="32372"/>
                  </a:lnTo>
                  <a:lnTo>
                    <a:pt x="184124" y="32372"/>
                  </a:lnTo>
                  <a:lnTo>
                    <a:pt x="184124" y="31356"/>
                  </a:lnTo>
                  <a:lnTo>
                    <a:pt x="185178" y="31356"/>
                  </a:lnTo>
                  <a:lnTo>
                    <a:pt x="186169" y="30340"/>
                  </a:lnTo>
                  <a:lnTo>
                    <a:pt x="186169" y="32372"/>
                  </a:lnTo>
                  <a:lnTo>
                    <a:pt x="188201" y="32372"/>
                  </a:lnTo>
                  <a:lnTo>
                    <a:pt x="188201" y="30340"/>
                  </a:lnTo>
                  <a:lnTo>
                    <a:pt x="188201" y="22263"/>
                  </a:lnTo>
                  <a:lnTo>
                    <a:pt x="188201" y="171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497577" y="1607134"/>
              <a:ext cx="461009" cy="1443355"/>
            </a:xfrm>
            <a:custGeom>
              <a:avLst/>
              <a:gdLst/>
              <a:ahLst/>
              <a:cxnLst/>
              <a:rect l="l" t="t" r="r" b="b"/>
              <a:pathLst>
                <a:path w="461010" h="1443355">
                  <a:moveTo>
                    <a:pt x="460425" y="1311389"/>
                  </a:moveTo>
                  <a:lnTo>
                    <a:pt x="460425" y="42468"/>
                  </a:lnTo>
                  <a:lnTo>
                    <a:pt x="0" y="0"/>
                  </a:lnTo>
                  <a:lnTo>
                    <a:pt x="0" y="1442935"/>
                  </a:lnTo>
                  <a:lnTo>
                    <a:pt x="460425" y="1311389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528934" y="1616214"/>
              <a:ext cx="86360" cy="33655"/>
            </a:xfrm>
            <a:custGeom>
              <a:avLst/>
              <a:gdLst/>
              <a:ahLst/>
              <a:cxnLst/>
              <a:rect l="l" t="t" r="r" b="b"/>
              <a:pathLst>
                <a:path w="86360" h="33655">
                  <a:moveTo>
                    <a:pt x="0" y="0"/>
                  </a:moveTo>
                  <a:lnTo>
                    <a:pt x="0" y="26314"/>
                  </a:lnTo>
                  <a:lnTo>
                    <a:pt x="86055" y="33388"/>
                  </a:lnTo>
                  <a:lnTo>
                    <a:pt x="86055" y="8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534014" y="1623300"/>
              <a:ext cx="77470" cy="20320"/>
            </a:xfrm>
            <a:custGeom>
              <a:avLst/>
              <a:gdLst/>
              <a:ahLst/>
              <a:cxnLst/>
              <a:rect l="l" t="t" r="r" b="b"/>
              <a:pathLst>
                <a:path w="77470" h="20319">
                  <a:moveTo>
                    <a:pt x="9093" y="8102"/>
                  </a:moveTo>
                  <a:lnTo>
                    <a:pt x="8102" y="8102"/>
                  </a:lnTo>
                  <a:lnTo>
                    <a:pt x="8102" y="7086"/>
                  </a:lnTo>
                  <a:lnTo>
                    <a:pt x="7073" y="7086"/>
                  </a:lnTo>
                  <a:lnTo>
                    <a:pt x="7073" y="6070"/>
                  </a:lnTo>
                  <a:lnTo>
                    <a:pt x="6070" y="6070"/>
                  </a:lnTo>
                  <a:lnTo>
                    <a:pt x="5041" y="5054"/>
                  </a:lnTo>
                  <a:lnTo>
                    <a:pt x="4064" y="5054"/>
                  </a:lnTo>
                  <a:lnTo>
                    <a:pt x="4064" y="3048"/>
                  </a:lnTo>
                  <a:lnTo>
                    <a:pt x="7073" y="3048"/>
                  </a:lnTo>
                  <a:lnTo>
                    <a:pt x="7073" y="4051"/>
                  </a:lnTo>
                  <a:lnTo>
                    <a:pt x="8102" y="4051"/>
                  </a:lnTo>
                  <a:lnTo>
                    <a:pt x="8102" y="1016"/>
                  </a:lnTo>
                  <a:lnTo>
                    <a:pt x="6070" y="1016"/>
                  </a:lnTo>
                  <a:lnTo>
                    <a:pt x="5041" y="0"/>
                  </a:lnTo>
                  <a:lnTo>
                    <a:pt x="4064" y="0"/>
                  </a:lnTo>
                  <a:lnTo>
                    <a:pt x="3022" y="1016"/>
                  </a:lnTo>
                  <a:lnTo>
                    <a:pt x="977" y="1016"/>
                  </a:lnTo>
                  <a:lnTo>
                    <a:pt x="977" y="3048"/>
                  </a:lnTo>
                  <a:lnTo>
                    <a:pt x="0" y="3048"/>
                  </a:lnTo>
                  <a:lnTo>
                    <a:pt x="0" y="5054"/>
                  </a:lnTo>
                  <a:lnTo>
                    <a:pt x="977" y="6070"/>
                  </a:lnTo>
                  <a:lnTo>
                    <a:pt x="977" y="7086"/>
                  </a:lnTo>
                  <a:lnTo>
                    <a:pt x="2019" y="8102"/>
                  </a:lnTo>
                  <a:lnTo>
                    <a:pt x="3022" y="8102"/>
                  </a:lnTo>
                  <a:lnTo>
                    <a:pt x="3022" y="9093"/>
                  </a:lnTo>
                  <a:lnTo>
                    <a:pt x="4064" y="9093"/>
                  </a:lnTo>
                  <a:lnTo>
                    <a:pt x="5041" y="10134"/>
                  </a:lnTo>
                  <a:lnTo>
                    <a:pt x="6070" y="10134"/>
                  </a:lnTo>
                  <a:lnTo>
                    <a:pt x="6070" y="12141"/>
                  </a:lnTo>
                  <a:lnTo>
                    <a:pt x="977" y="12141"/>
                  </a:lnTo>
                  <a:lnTo>
                    <a:pt x="977" y="11125"/>
                  </a:lnTo>
                  <a:lnTo>
                    <a:pt x="0" y="11125"/>
                  </a:lnTo>
                  <a:lnTo>
                    <a:pt x="0" y="14160"/>
                  </a:lnTo>
                  <a:lnTo>
                    <a:pt x="2019" y="14160"/>
                  </a:lnTo>
                  <a:lnTo>
                    <a:pt x="3022" y="15163"/>
                  </a:lnTo>
                  <a:lnTo>
                    <a:pt x="7073" y="15163"/>
                  </a:lnTo>
                  <a:lnTo>
                    <a:pt x="8102" y="14160"/>
                  </a:lnTo>
                  <a:lnTo>
                    <a:pt x="9093" y="13157"/>
                  </a:lnTo>
                  <a:lnTo>
                    <a:pt x="9093" y="12141"/>
                  </a:lnTo>
                  <a:lnTo>
                    <a:pt x="9093" y="8102"/>
                  </a:lnTo>
                  <a:close/>
                </a:path>
                <a:path w="77470" h="20319">
                  <a:moveTo>
                    <a:pt x="15176" y="2019"/>
                  </a:moveTo>
                  <a:lnTo>
                    <a:pt x="11112" y="1016"/>
                  </a:lnTo>
                  <a:lnTo>
                    <a:pt x="11112" y="15163"/>
                  </a:lnTo>
                  <a:lnTo>
                    <a:pt x="15176" y="15163"/>
                  </a:lnTo>
                  <a:lnTo>
                    <a:pt x="15176" y="2019"/>
                  </a:lnTo>
                  <a:close/>
                </a:path>
                <a:path w="77470" h="20319">
                  <a:moveTo>
                    <a:pt x="26301" y="3048"/>
                  </a:moveTo>
                  <a:lnTo>
                    <a:pt x="17195" y="2019"/>
                  </a:lnTo>
                  <a:lnTo>
                    <a:pt x="17195" y="16192"/>
                  </a:lnTo>
                  <a:lnTo>
                    <a:pt x="26301" y="16192"/>
                  </a:lnTo>
                  <a:lnTo>
                    <a:pt x="26301" y="14160"/>
                  </a:lnTo>
                  <a:lnTo>
                    <a:pt x="21259" y="13157"/>
                  </a:lnTo>
                  <a:lnTo>
                    <a:pt x="21259" y="10134"/>
                  </a:lnTo>
                  <a:lnTo>
                    <a:pt x="25285" y="11125"/>
                  </a:lnTo>
                  <a:lnTo>
                    <a:pt x="25285" y="8102"/>
                  </a:lnTo>
                  <a:lnTo>
                    <a:pt x="21259" y="8102"/>
                  </a:lnTo>
                  <a:lnTo>
                    <a:pt x="21259" y="5054"/>
                  </a:lnTo>
                  <a:lnTo>
                    <a:pt x="26301" y="5054"/>
                  </a:lnTo>
                  <a:lnTo>
                    <a:pt x="26301" y="3048"/>
                  </a:lnTo>
                  <a:close/>
                </a:path>
                <a:path w="77470" h="20319">
                  <a:moveTo>
                    <a:pt x="42506" y="4051"/>
                  </a:moveTo>
                  <a:lnTo>
                    <a:pt x="38442" y="4051"/>
                  </a:lnTo>
                  <a:lnTo>
                    <a:pt x="35407" y="12141"/>
                  </a:lnTo>
                  <a:lnTo>
                    <a:pt x="32372" y="3048"/>
                  </a:lnTo>
                  <a:lnTo>
                    <a:pt x="28346" y="3048"/>
                  </a:lnTo>
                  <a:lnTo>
                    <a:pt x="28346" y="17208"/>
                  </a:lnTo>
                  <a:lnTo>
                    <a:pt x="30340" y="17208"/>
                  </a:lnTo>
                  <a:lnTo>
                    <a:pt x="30340" y="8102"/>
                  </a:lnTo>
                  <a:lnTo>
                    <a:pt x="33375" y="17208"/>
                  </a:lnTo>
                  <a:lnTo>
                    <a:pt x="36436" y="17208"/>
                  </a:lnTo>
                  <a:lnTo>
                    <a:pt x="39433" y="9093"/>
                  </a:lnTo>
                  <a:lnTo>
                    <a:pt x="39433" y="18211"/>
                  </a:lnTo>
                  <a:lnTo>
                    <a:pt x="42506" y="18211"/>
                  </a:lnTo>
                  <a:lnTo>
                    <a:pt x="42506" y="4051"/>
                  </a:lnTo>
                  <a:close/>
                </a:path>
                <a:path w="77470" h="20319">
                  <a:moveTo>
                    <a:pt x="54635" y="5054"/>
                  </a:moveTo>
                  <a:lnTo>
                    <a:pt x="45529" y="4051"/>
                  </a:lnTo>
                  <a:lnTo>
                    <a:pt x="45529" y="18211"/>
                  </a:lnTo>
                  <a:lnTo>
                    <a:pt x="54635" y="19227"/>
                  </a:lnTo>
                  <a:lnTo>
                    <a:pt x="54635" y="16192"/>
                  </a:lnTo>
                  <a:lnTo>
                    <a:pt x="48577" y="16192"/>
                  </a:lnTo>
                  <a:lnTo>
                    <a:pt x="48577" y="12141"/>
                  </a:lnTo>
                  <a:lnTo>
                    <a:pt x="53606" y="13157"/>
                  </a:lnTo>
                  <a:lnTo>
                    <a:pt x="53606" y="11125"/>
                  </a:lnTo>
                  <a:lnTo>
                    <a:pt x="48577" y="10134"/>
                  </a:lnTo>
                  <a:lnTo>
                    <a:pt x="48577" y="7086"/>
                  </a:lnTo>
                  <a:lnTo>
                    <a:pt x="54635" y="8102"/>
                  </a:lnTo>
                  <a:lnTo>
                    <a:pt x="54635" y="5054"/>
                  </a:lnTo>
                  <a:close/>
                </a:path>
                <a:path w="77470" h="20319">
                  <a:moveTo>
                    <a:pt x="66751" y="6070"/>
                  </a:moveTo>
                  <a:lnTo>
                    <a:pt x="63754" y="6070"/>
                  </a:lnTo>
                  <a:lnTo>
                    <a:pt x="63754" y="14160"/>
                  </a:lnTo>
                  <a:lnTo>
                    <a:pt x="59702" y="5054"/>
                  </a:lnTo>
                  <a:lnTo>
                    <a:pt x="55638" y="5054"/>
                  </a:lnTo>
                  <a:lnTo>
                    <a:pt x="55638" y="19227"/>
                  </a:lnTo>
                  <a:lnTo>
                    <a:pt x="58686" y="19227"/>
                  </a:lnTo>
                  <a:lnTo>
                    <a:pt x="58686" y="11125"/>
                  </a:lnTo>
                  <a:lnTo>
                    <a:pt x="62750" y="19227"/>
                  </a:lnTo>
                  <a:lnTo>
                    <a:pt x="66751" y="20243"/>
                  </a:lnTo>
                  <a:lnTo>
                    <a:pt x="66751" y="6070"/>
                  </a:lnTo>
                  <a:close/>
                </a:path>
                <a:path w="77470" h="20319">
                  <a:moveTo>
                    <a:pt x="76898" y="7086"/>
                  </a:moveTo>
                  <a:lnTo>
                    <a:pt x="73837" y="7086"/>
                  </a:lnTo>
                  <a:lnTo>
                    <a:pt x="73837" y="6070"/>
                  </a:lnTo>
                  <a:lnTo>
                    <a:pt x="71856" y="6070"/>
                  </a:lnTo>
                  <a:lnTo>
                    <a:pt x="70827" y="7086"/>
                  </a:lnTo>
                  <a:lnTo>
                    <a:pt x="69824" y="7086"/>
                  </a:lnTo>
                  <a:lnTo>
                    <a:pt x="68808" y="8102"/>
                  </a:lnTo>
                  <a:lnTo>
                    <a:pt x="68808" y="9093"/>
                  </a:lnTo>
                  <a:lnTo>
                    <a:pt x="67792" y="9093"/>
                  </a:lnTo>
                  <a:lnTo>
                    <a:pt x="67792" y="12141"/>
                  </a:lnTo>
                  <a:lnTo>
                    <a:pt x="68808" y="12141"/>
                  </a:lnTo>
                  <a:lnTo>
                    <a:pt x="68808" y="13157"/>
                  </a:lnTo>
                  <a:lnTo>
                    <a:pt x="69824" y="13157"/>
                  </a:lnTo>
                  <a:lnTo>
                    <a:pt x="69824" y="14160"/>
                  </a:lnTo>
                  <a:lnTo>
                    <a:pt x="70827" y="14160"/>
                  </a:lnTo>
                  <a:lnTo>
                    <a:pt x="71856" y="15163"/>
                  </a:lnTo>
                  <a:lnTo>
                    <a:pt x="72859" y="15163"/>
                  </a:lnTo>
                  <a:lnTo>
                    <a:pt x="72859" y="16192"/>
                  </a:lnTo>
                  <a:lnTo>
                    <a:pt x="73837" y="16192"/>
                  </a:lnTo>
                  <a:lnTo>
                    <a:pt x="73837" y="18211"/>
                  </a:lnTo>
                  <a:lnTo>
                    <a:pt x="69824" y="18211"/>
                  </a:lnTo>
                  <a:lnTo>
                    <a:pt x="69824" y="17208"/>
                  </a:lnTo>
                  <a:lnTo>
                    <a:pt x="67792" y="17208"/>
                  </a:lnTo>
                  <a:lnTo>
                    <a:pt x="67792" y="19227"/>
                  </a:lnTo>
                  <a:lnTo>
                    <a:pt x="68808" y="19227"/>
                  </a:lnTo>
                  <a:lnTo>
                    <a:pt x="68808" y="20243"/>
                  </a:lnTo>
                  <a:lnTo>
                    <a:pt x="75869" y="20243"/>
                  </a:lnTo>
                  <a:lnTo>
                    <a:pt x="75869" y="19227"/>
                  </a:lnTo>
                  <a:lnTo>
                    <a:pt x="76898" y="19227"/>
                  </a:lnTo>
                  <a:lnTo>
                    <a:pt x="76898" y="18211"/>
                  </a:lnTo>
                  <a:lnTo>
                    <a:pt x="76898" y="14160"/>
                  </a:lnTo>
                  <a:lnTo>
                    <a:pt x="75869" y="14160"/>
                  </a:lnTo>
                  <a:lnTo>
                    <a:pt x="75869" y="13157"/>
                  </a:lnTo>
                  <a:lnTo>
                    <a:pt x="74879" y="13157"/>
                  </a:lnTo>
                  <a:lnTo>
                    <a:pt x="74879" y="12141"/>
                  </a:lnTo>
                  <a:lnTo>
                    <a:pt x="72859" y="12141"/>
                  </a:lnTo>
                  <a:lnTo>
                    <a:pt x="72859" y="11125"/>
                  </a:lnTo>
                  <a:lnTo>
                    <a:pt x="71856" y="11125"/>
                  </a:lnTo>
                  <a:lnTo>
                    <a:pt x="71856" y="9093"/>
                  </a:lnTo>
                  <a:lnTo>
                    <a:pt x="74879" y="9093"/>
                  </a:lnTo>
                  <a:lnTo>
                    <a:pt x="74879" y="10134"/>
                  </a:lnTo>
                  <a:lnTo>
                    <a:pt x="76898" y="10134"/>
                  </a:lnTo>
                  <a:lnTo>
                    <a:pt x="76898" y="70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512754" y="1609153"/>
              <a:ext cx="433705" cy="1437005"/>
            </a:xfrm>
            <a:custGeom>
              <a:avLst/>
              <a:gdLst/>
              <a:ahLst/>
              <a:cxnLst/>
              <a:rect l="l" t="t" r="r" b="b"/>
              <a:pathLst>
                <a:path w="433704" h="1437005">
                  <a:moveTo>
                    <a:pt x="0" y="0"/>
                  </a:moveTo>
                  <a:lnTo>
                    <a:pt x="0" y="1436890"/>
                  </a:lnTo>
                </a:path>
                <a:path w="433704" h="1437005">
                  <a:moveTo>
                    <a:pt x="433082" y="40449"/>
                  </a:moveTo>
                  <a:lnTo>
                    <a:pt x="433082" y="1313421"/>
                  </a:lnTo>
                </a:path>
                <a:path w="433704" h="1437005">
                  <a:moveTo>
                    <a:pt x="0" y="40449"/>
                  </a:moveTo>
                  <a:lnTo>
                    <a:pt x="433082" y="75869"/>
                  </a:lnTo>
                </a:path>
                <a:path w="433704" h="1437005">
                  <a:moveTo>
                    <a:pt x="0" y="123431"/>
                  </a:moveTo>
                  <a:lnTo>
                    <a:pt x="433082" y="149732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530953" y="1656701"/>
              <a:ext cx="339090" cy="73025"/>
            </a:xfrm>
            <a:custGeom>
              <a:avLst/>
              <a:gdLst/>
              <a:ahLst/>
              <a:cxnLst/>
              <a:rect l="l" t="t" r="r" b="b"/>
              <a:pathLst>
                <a:path w="339089" h="73025">
                  <a:moveTo>
                    <a:pt x="6083" y="59690"/>
                  </a:moveTo>
                  <a:lnTo>
                    <a:pt x="0" y="59690"/>
                  </a:lnTo>
                  <a:lnTo>
                    <a:pt x="0" y="67792"/>
                  </a:lnTo>
                  <a:lnTo>
                    <a:pt x="6083" y="67792"/>
                  </a:lnTo>
                  <a:lnTo>
                    <a:pt x="6083" y="59690"/>
                  </a:lnTo>
                  <a:close/>
                </a:path>
                <a:path w="339089" h="73025">
                  <a:moveTo>
                    <a:pt x="6083" y="50596"/>
                  </a:moveTo>
                  <a:lnTo>
                    <a:pt x="0" y="50596"/>
                  </a:lnTo>
                  <a:lnTo>
                    <a:pt x="0" y="57658"/>
                  </a:lnTo>
                  <a:lnTo>
                    <a:pt x="6083" y="57658"/>
                  </a:lnTo>
                  <a:lnTo>
                    <a:pt x="6083" y="50596"/>
                  </a:lnTo>
                  <a:close/>
                </a:path>
                <a:path w="339089" h="73025">
                  <a:moveTo>
                    <a:pt x="6083" y="40462"/>
                  </a:moveTo>
                  <a:lnTo>
                    <a:pt x="0" y="39458"/>
                  </a:lnTo>
                  <a:lnTo>
                    <a:pt x="0" y="47548"/>
                  </a:lnTo>
                  <a:lnTo>
                    <a:pt x="6083" y="47548"/>
                  </a:lnTo>
                  <a:lnTo>
                    <a:pt x="6083" y="40462"/>
                  </a:lnTo>
                  <a:close/>
                </a:path>
                <a:path w="339089" h="73025">
                  <a:moveTo>
                    <a:pt x="6083" y="30340"/>
                  </a:moveTo>
                  <a:lnTo>
                    <a:pt x="0" y="29349"/>
                  </a:lnTo>
                  <a:lnTo>
                    <a:pt x="0" y="37439"/>
                  </a:lnTo>
                  <a:lnTo>
                    <a:pt x="6083" y="37439"/>
                  </a:lnTo>
                  <a:lnTo>
                    <a:pt x="6083" y="30340"/>
                  </a:lnTo>
                  <a:close/>
                </a:path>
                <a:path w="339089" h="73025">
                  <a:moveTo>
                    <a:pt x="6083" y="20231"/>
                  </a:moveTo>
                  <a:lnTo>
                    <a:pt x="0" y="20231"/>
                  </a:lnTo>
                  <a:lnTo>
                    <a:pt x="0" y="27305"/>
                  </a:lnTo>
                  <a:lnTo>
                    <a:pt x="6083" y="28321"/>
                  </a:lnTo>
                  <a:lnTo>
                    <a:pt x="6083" y="20231"/>
                  </a:lnTo>
                  <a:close/>
                </a:path>
                <a:path w="339089" h="73025">
                  <a:moveTo>
                    <a:pt x="6083" y="10109"/>
                  </a:moveTo>
                  <a:lnTo>
                    <a:pt x="0" y="10109"/>
                  </a:lnTo>
                  <a:lnTo>
                    <a:pt x="0" y="17183"/>
                  </a:lnTo>
                  <a:lnTo>
                    <a:pt x="6083" y="18199"/>
                  </a:lnTo>
                  <a:lnTo>
                    <a:pt x="6083" y="10109"/>
                  </a:lnTo>
                  <a:close/>
                </a:path>
                <a:path w="339089" h="73025">
                  <a:moveTo>
                    <a:pt x="6083" y="0"/>
                  </a:moveTo>
                  <a:lnTo>
                    <a:pt x="0" y="0"/>
                  </a:lnTo>
                  <a:lnTo>
                    <a:pt x="0" y="8102"/>
                  </a:lnTo>
                  <a:lnTo>
                    <a:pt x="6083" y="8102"/>
                  </a:lnTo>
                  <a:lnTo>
                    <a:pt x="6083" y="0"/>
                  </a:lnTo>
                  <a:close/>
                </a:path>
                <a:path w="339089" h="73025">
                  <a:moveTo>
                    <a:pt x="14173" y="60706"/>
                  </a:moveTo>
                  <a:lnTo>
                    <a:pt x="8102" y="60706"/>
                  </a:lnTo>
                  <a:lnTo>
                    <a:pt x="8102" y="67805"/>
                  </a:lnTo>
                  <a:lnTo>
                    <a:pt x="14173" y="68808"/>
                  </a:lnTo>
                  <a:lnTo>
                    <a:pt x="14173" y="60706"/>
                  </a:lnTo>
                  <a:close/>
                </a:path>
                <a:path w="339089" h="73025">
                  <a:moveTo>
                    <a:pt x="14173" y="51612"/>
                  </a:moveTo>
                  <a:lnTo>
                    <a:pt x="8102" y="50596"/>
                  </a:lnTo>
                  <a:lnTo>
                    <a:pt x="8102" y="58686"/>
                  </a:lnTo>
                  <a:lnTo>
                    <a:pt x="14173" y="58686"/>
                  </a:lnTo>
                  <a:lnTo>
                    <a:pt x="14173" y="51612"/>
                  </a:lnTo>
                  <a:close/>
                </a:path>
                <a:path w="339089" h="73025">
                  <a:moveTo>
                    <a:pt x="14173" y="41465"/>
                  </a:moveTo>
                  <a:lnTo>
                    <a:pt x="8102" y="40462"/>
                  </a:lnTo>
                  <a:lnTo>
                    <a:pt x="8102" y="48577"/>
                  </a:lnTo>
                  <a:lnTo>
                    <a:pt x="14173" y="48577"/>
                  </a:lnTo>
                  <a:lnTo>
                    <a:pt x="14173" y="41465"/>
                  </a:lnTo>
                  <a:close/>
                </a:path>
                <a:path w="339089" h="73025">
                  <a:moveTo>
                    <a:pt x="14173" y="31356"/>
                  </a:moveTo>
                  <a:lnTo>
                    <a:pt x="8102" y="30340"/>
                  </a:lnTo>
                  <a:lnTo>
                    <a:pt x="8102" y="38442"/>
                  </a:lnTo>
                  <a:lnTo>
                    <a:pt x="14173" y="38442"/>
                  </a:lnTo>
                  <a:lnTo>
                    <a:pt x="14173" y="31356"/>
                  </a:lnTo>
                  <a:close/>
                </a:path>
                <a:path w="339089" h="73025">
                  <a:moveTo>
                    <a:pt x="14173" y="21247"/>
                  </a:moveTo>
                  <a:lnTo>
                    <a:pt x="8102" y="21247"/>
                  </a:lnTo>
                  <a:lnTo>
                    <a:pt x="8102" y="28321"/>
                  </a:lnTo>
                  <a:lnTo>
                    <a:pt x="14173" y="29349"/>
                  </a:lnTo>
                  <a:lnTo>
                    <a:pt x="14173" y="21247"/>
                  </a:lnTo>
                  <a:close/>
                </a:path>
                <a:path w="339089" h="73025">
                  <a:moveTo>
                    <a:pt x="14173" y="11125"/>
                  </a:moveTo>
                  <a:lnTo>
                    <a:pt x="8102" y="11125"/>
                  </a:lnTo>
                  <a:lnTo>
                    <a:pt x="8102" y="18199"/>
                  </a:lnTo>
                  <a:lnTo>
                    <a:pt x="14173" y="19215"/>
                  </a:lnTo>
                  <a:lnTo>
                    <a:pt x="14173" y="11125"/>
                  </a:lnTo>
                  <a:close/>
                </a:path>
                <a:path w="339089" h="73025">
                  <a:moveTo>
                    <a:pt x="14173" y="1016"/>
                  </a:moveTo>
                  <a:lnTo>
                    <a:pt x="8102" y="1016"/>
                  </a:lnTo>
                  <a:lnTo>
                    <a:pt x="8102" y="8089"/>
                  </a:lnTo>
                  <a:lnTo>
                    <a:pt x="14173" y="9105"/>
                  </a:lnTo>
                  <a:lnTo>
                    <a:pt x="14173" y="1016"/>
                  </a:lnTo>
                  <a:close/>
                </a:path>
                <a:path w="339089" h="73025">
                  <a:moveTo>
                    <a:pt x="23291" y="61722"/>
                  </a:moveTo>
                  <a:lnTo>
                    <a:pt x="16217" y="60706"/>
                  </a:lnTo>
                  <a:lnTo>
                    <a:pt x="16217" y="68808"/>
                  </a:lnTo>
                  <a:lnTo>
                    <a:pt x="23291" y="68808"/>
                  </a:lnTo>
                  <a:lnTo>
                    <a:pt x="23291" y="61722"/>
                  </a:lnTo>
                  <a:close/>
                </a:path>
                <a:path w="339089" h="73025">
                  <a:moveTo>
                    <a:pt x="23291" y="51612"/>
                  </a:moveTo>
                  <a:lnTo>
                    <a:pt x="16205" y="51612"/>
                  </a:lnTo>
                  <a:lnTo>
                    <a:pt x="16205" y="58686"/>
                  </a:lnTo>
                  <a:lnTo>
                    <a:pt x="23291" y="58686"/>
                  </a:lnTo>
                  <a:lnTo>
                    <a:pt x="23291" y="51612"/>
                  </a:lnTo>
                  <a:close/>
                </a:path>
                <a:path w="339089" h="73025">
                  <a:moveTo>
                    <a:pt x="23291" y="41465"/>
                  </a:moveTo>
                  <a:lnTo>
                    <a:pt x="16217" y="41465"/>
                  </a:lnTo>
                  <a:lnTo>
                    <a:pt x="16217" y="48577"/>
                  </a:lnTo>
                  <a:lnTo>
                    <a:pt x="23291" y="49568"/>
                  </a:lnTo>
                  <a:lnTo>
                    <a:pt x="23291" y="41465"/>
                  </a:lnTo>
                  <a:close/>
                </a:path>
                <a:path w="339089" h="73025">
                  <a:moveTo>
                    <a:pt x="23291" y="31356"/>
                  </a:moveTo>
                  <a:lnTo>
                    <a:pt x="16217" y="31356"/>
                  </a:lnTo>
                  <a:lnTo>
                    <a:pt x="16217" y="38442"/>
                  </a:lnTo>
                  <a:lnTo>
                    <a:pt x="23291" y="39458"/>
                  </a:lnTo>
                  <a:lnTo>
                    <a:pt x="23291" y="31356"/>
                  </a:lnTo>
                  <a:close/>
                </a:path>
                <a:path w="339089" h="73025">
                  <a:moveTo>
                    <a:pt x="23291" y="22263"/>
                  </a:moveTo>
                  <a:lnTo>
                    <a:pt x="16217" y="21247"/>
                  </a:lnTo>
                  <a:lnTo>
                    <a:pt x="16217" y="29349"/>
                  </a:lnTo>
                  <a:lnTo>
                    <a:pt x="23291" y="29349"/>
                  </a:lnTo>
                  <a:lnTo>
                    <a:pt x="23291" y="22263"/>
                  </a:lnTo>
                  <a:close/>
                </a:path>
                <a:path w="339089" h="73025">
                  <a:moveTo>
                    <a:pt x="23291" y="12153"/>
                  </a:moveTo>
                  <a:lnTo>
                    <a:pt x="16217" y="11125"/>
                  </a:lnTo>
                  <a:lnTo>
                    <a:pt x="16217" y="19215"/>
                  </a:lnTo>
                  <a:lnTo>
                    <a:pt x="23291" y="19215"/>
                  </a:lnTo>
                  <a:lnTo>
                    <a:pt x="23291" y="12153"/>
                  </a:lnTo>
                  <a:close/>
                </a:path>
                <a:path w="339089" h="73025">
                  <a:moveTo>
                    <a:pt x="23291" y="2006"/>
                  </a:moveTo>
                  <a:lnTo>
                    <a:pt x="16217" y="1016"/>
                  </a:lnTo>
                  <a:lnTo>
                    <a:pt x="16217" y="9105"/>
                  </a:lnTo>
                  <a:lnTo>
                    <a:pt x="23291" y="9105"/>
                  </a:lnTo>
                  <a:lnTo>
                    <a:pt x="23291" y="2006"/>
                  </a:lnTo>
                  <a:close/>
                </a:path>
                <a:path w="339089" h="73025">
                  <a:moveTo>
                    <a:pt x="31407" y="61722"/>
                  </a:moveTo>
                  <a:lnTo>
                    <a:pt x="25311" y="61722"/>
                  </a:lnTo>
                  <a:lnTo>
                    <a:pt x="25311" y="68808"/>
                  </a:lnTo>
                  <a:lnTo>
                    <a:pt x="31407" y="69799"/>
                  </a:lnTo>
                  <a:lnTo>
                    <a:pt x="31407" y="61722"/>
                  </a:lnTo>
                  <a:close/>
                </a:path>
                <a:path w="339089" h="73025">
                  <a:moveTo>
                    <a:pt x="31407" y="51612"/>
                  </a:moveTo>
                  <a:lnTo>
                    <a:pt x="25311" y="51612"/>
                  </a:lnTo>
                  <a:lnTo>
                    <a:pt x="25311" y="58686"/>
                  </a:lnTo>
                  <a:lnTo>
                    <a:pt x="31407" y="59690"/>
                  </a:lnTo>
                  <a:lnTo>
                    <a:pt x="31407" y="51612"/>
                  </a:lnTo>
                  <a:close/>
                </a:path>
                <a:path w="339089" h="73025">
                  <a:moveTo>
                    <a:pt x="31407" y="42494"/>
                  </a:moveTo>
                  <a:lnTo>
                    <a:pt x="25311" y="41465"/>
                  </a:lnTo>
                  <a:lnTo>
                    <a:pt x="25311" y="49568"/>
                  </a:lnTo>
                  <a:lnTo>
                    <a:pt x="31407" y="49568"/>
                  </a:lnTo>
                  <a:lnTo>
                    <a:pt x="31407" y="42494"/>
                  </a:lnTo>
                  <a:close/>
                </a:path>
                <a:path w="339089" h="73025">
                  <a:moveTo>
                    <a:pt x="31407" y="32372"/>
                  </a:moveTo>
                  <a:lnTo>
                    <a:pt x="25311" y="31356"/>
                  </a:lnTo>
                  <a:lnTo>
                    <a:pt x="25311" y="39458"/>
                  </a:lnTo>
                  <a:lnTo>
                    <a:pt x="31407" y="39458"/>
                  </a:lnTo>
                  <a:lnTo>
                    <a:pt x="31407" y="32372"/>
                  </a:lnTo>
                  <a:close/>
                </a:path>
                <a:path w="339089" h="73025">
                  <a:moveTo>
                    <a:pt x="31407" y="22263"/>
                  </a:moveTo>
                  <a:lnTo>
                    <a:pt x="25298" y="22263"/>
                  </a:lnTo>
                  <a:lnTo>
                    <a:pt x="25298" y="29349"/>
                  </a:lnTo>
                  <a:lnTo>
                    <a:pt x="31407" y="29349"/>
                  </a:lnTo>
                  <a:lnTo>
                    <a:pt x="31407" y="22263"/>
                  </a:lnTo>
                  <a:close/>
                </a:path>
                <a:path w="339089" h="73025">
                  <a:moveTo>
                    <a:pt x="31407" y="13157"/>
                  </a:moveTo>
                  <a:lnTo>
                    <a:pt x="25311" y="12153"/>
                  </a:lnTo>
                  <a:lnTo>
                    <a:pt x="25311" y="19215"/>
                  </a:lnTo>
                  <a:lnTo>
                    <a:pt x="31407" y="20231"/>
                  </a:lnTo>
                  <a:lnTo>
                    <a:pt x="31407" y="13157"/>
                  </a:lnTo>
                  <a:close/>
                </a:path>
                <a:path w="339089" h="73025">
                  <a:moveTo>
                    <a:pt x="31407" y="3035"/>
                  </a:moveTo>
                  <a:lnTo>
                    <a:pt x="25311" y="2006"/>
                  </a:lnTo>
                  <a:lnTo>
                    <a:pt x="25311" y="9105"/>
                  </a:lnTo>
                  <a:lnTo>
                    <a:pt x="31407" y="10109"/>
                  </a:lnTo>
                  <a:lnTo>
                    <a:pt x="31407" y="3035"/>
                  </a:lnTo>
                  <a:close/>
                </a:path>
                <a:path w="339089" h="73025">
                  <a:moveTo>
                    <a:pt x="39497" y="62738"/>
                  </a:moveTo>
                  <a:lnTo>
                    <a:pt x="33401" y="61722"/>
                  </a:lnTo>
                  <a:lnTo>
                    <a:pt x="33401" y="69799"/>
                  </a:lnTo>
                  <a:lnTo>
                    <a:pt x="39497" y="69799"/>
                  </a:lnTo>
                  <a:lnTo>
                    <a:pt x="39497" y="62738"/>
                  </a:lnTo>
                  <a:close/>
                </a:path>
                <a:path w="339089" h="73025">
                  <a:moveTo>
                    <a:pt x="39497" y="52603"/>
                  </a:moveTo>
                  <a:lnTo>
                    <a:pt x="33401" y="51612"/>
                  </a:lnTo>
                  <a:lnTo>
                    <a:pt x="33401" y="59690"/>
                  </a:lnTo>
                  <a:lnTo>
                    <a:pt x="39497" y="59690"/>
                  </a:lnTo>
                  <a:lnTo>
                    <a:pt x="39497" y="52603"/>
                  </a:lnTo>
                  <a:close/>
                </a:path>
                <a:path w="339089" h="73025">
                  <a:moveTo>
                    <a:pt x="39497" y="42494"/>
                  </a:moveTo>
                  <a:lnTo>
                    <a:pt x="33401" y="42494"/>
                  </a:lnTo>
                  <a:lnTo>
                    <a:pt x="33401" y="49568"/>
                  </a:lnTo>
                  <a:lnTo>
                    <a:pt x="39497" y="50596"/>
                  </a:lnTo>
                  <a:lnTo>
                    <a:pt x="39497" y="42494"/>
                  </a:lnTo>
                  <a:close/>
                </a:path>
                <a:path w="339089" h="73025">
                  <a:moveTo>
                    <a:pt x="39497" y="33388"/>
                  </a:moveTo>
                  <a:lnTo>
                    <a:pt x="33401" y="32372"/>
                  </a:lnTo>
                  <a:lnTo>
                    <a:pt x="33401" y="39458"/>
                  </a:lnTo>
                  <a:lnTo>
                    <a:pt x="39497" y="40462"/>
                  </a:lnTo>
                  <a:lnTo>
                    <a:pt x="39497" y="33388"/>
                  </a:lnTo>
                  <a:close/>
                </a:path>
                <a:path w="339089" h="73025">
                  <a:moveTo>
                    <a:pt x="39497" y="23266"/>
                  </a:moveTo>
                  <a:lnTo>
                    <a:pt x="33401" y="22263"/>
                  </a:lnTo>
                  <a:lnTo>
                    <a:pt x="33401" y="30340"/>
                  </a:lnTo>
                  <a:lnTo>
                    <a:pt x="39497" y="30340"/>
                  </a:lnTo>
                  <a:lnTo>
                    <a:pt x="39497" y="23266"/>
                  </a:lnTo>
                  <a:close/>
                </a:path>
                <a:path w="339089" h="73025">
                  <a:moveTo>
                    <a:pt x="39497" y="13157"/>
                  </a:moveTo>
                  <a:lnTo>
                    <a:pt x="33401" y="13157"/>
                  </a:lnTo>
                  <a:lnTo>
                    <a:pt x="33401" y="20231"/>
                  </a:lnTo>
                  <a:lnTo>
                    <a:pt x="39497" y="21247"/>
                  </a:lnTo>
                  <a:lnTo>
                    <a:pt x="39497" y="13157"/>
                  </a:lnTo>
                  <a:close/>
                </a:path>
                <a:path w="339089" h="73025">
                  <a:moveTo>
                    <a:pt x="39497" y="3035"/>
                  </a:moveTo>
                  <a:lnTo>
                    <a:pt x="33401" y="3035"/>
                  </a:lnTo>
                  <a:lnTo>
                    <a:pt x="33401" y="10109"/>
                  </a:lnTo>
                  <a:lnTo>
                    <a:pt x="39497" y="11125"/>
                  </a:lnTo>
                  <a:lnTo>
                    <a:pt x="39497" y="3035"/>
                  </a:lnTo>
                  <a:close/>
                </a:path>
                <a:path w="339089" h="73025">
                  <a:moveTo>
                    <a:pt x="47586" y="62738"/>
                  </a:moveTo>
                  <a:lnTo>
                    <a:pt x="41503" y="62738"/>
                  </a:lnTo>
                  <a:lnTo>
                    <a:pt x="41503" y="69799"/>
                  </a:lnTo>
                  <a:lnTo>
                    <a:pt x="47586" y="70827"/>
                  </a:lnTo>
                  <a:lnTo>
                    <a:pt x="47586" y="62738"/>
                  </a:lnTo>
                  <a:close/>
                </a:path>
                <a:path w="339089" h="73025">
                  <a:moveTo>
                    <a:pt x="47586" y="52603"/>
                  </a:moveTo>
                  <a:lnTo>
                    <a:pt x="41503" y="52603"/>
                  </a:lnTo>
                  <a:lnTo>
                    <a:pt x="41503" y="59690"/>
                  </a:lnTo>
                  <a:lnTo>
                    <a:pt x="47586" y="60706"/>
                  </a:lnTo>
                  <a:lnTo>
                    <a:pt x="47586" y="52603"/>
                  </a:lnTo>
                  <a:close/>
                </a:path>
                <a:path w="339089" h="73025">
                  <a:moveTo>
                    <a:pt x="47586" y="43510"/>
                  </a:moveTo>
                  <a:lnTo>
                    <a:pt x="41503" y="43510"/>
                  </a:lnTo>
                  <a:lnTo>
                    <a:pt x="41503" y="50596"/>
                  </a:lnTo>
                  <a:lnTo>
                    <a:pt x="47586" y="50596"/>
                  </a:lnTo>
                  <a:lnTo>
                    <a:pt x="47586" y="43510"/>
                  </a:lnTo>
                  <a:close/>
                </a:path>
                <a:path w="339089" h="73025">
                  <a:moveTo>
                    <a:pt x="47586" y="33388"/>
                  </a:moveTo>
                  <a:lnTo>
                    <a:pt x="41503" y="33388"/>
                  </a:lnTo>
                  <a:lnTo>
                    <a:pt x="41503" y="40462"/>
                  </a:lnTo>
                  <a:lnTo>
                    <a:pt x="47586" y="41465"/>
                  </a:lnTo>
                  <a:lnTo>
                    <a:pt x="47586" y="33388"/>
                  </a:lnTo>
                  <a:close/>
                </a:path>
                <a:path w="339089" h="73025">
                  <a:moveTo>
                    <a:pt x="47586" y="23266"/>
                  </a:moveTo>
                  <a:lnTo>
                    <a:pt x="41503" y="23266"/>
                  </a:lnTo>
                  <a:lnTo>
                    <a:pt x="41503" y="30340"/>
                  </a:lnTo>
                  <a:lnTo>
                    <a:pt x="47586" y="31356"/>
                  </a:lnTo>
                  <a:lnTo>
                    <a:pt x="47586" y="23266"/>
                  </a:lnTo>
                  <a:close/>
                </a:path>
                <a:path w="339089" h="73025">
                  <a:moveTo>
                    <a:pt x="47586" y="14147"/>
                  </a:moveTo>
                  <a:lnTo>
                    <a:pt x="41503" y="13157"/>
                  </a:lnTo>
                  <a:lnTo>
                    <a:pt x="41503" y="21247"/>
                  </a:lnTo>
                  <a:lnTo>
                    <a:pt x="47586" y="21247"/>
                  </a:lnTo>
                  <a:lnTo>
                    <a:pt x="47586" y="14147"/>
                  </a:lnTo>
                  <a:close/>
                </a:path>
                <a:path w="339089" h="73025">
                  <a:moveTo>
                    <a:pt x="47586" y="4038"/>
                  </a:moveTo>
                  <a:lnTo>
                    <a:pt x="41503" y="3035"/>
                  </a:lnTo>
                  <a:lnTo>
                    <a:pt x="41503" y="11125"/>
                  </a:lnTo>
                  <a:lnTo>
                    <a:pt x="47586" y="11125"/>
                  </a:lnTo>
                  <a:lnTo>
                    <a:pt x="47586" y="4038"/>
                  </a:lnTo>
                  <a:close/>
                </a:path>
                <a:path w="339089" h="73025">
                  <a:moveTo>
                    <a:pt x="55676" y="63754"/>
                  </a:moveTo>
                  <a:lnTo>
                    <a:pt x="49593" y="62738"/>
                  </a:lnTo>
                  <a:lnTo>
                    <a:pt x="49593" y="70827"/>
                  </a:lnTo>
                  <a:lnTo>
                    <a:pt x="55676" y="70827"/>
                  </a:lnTo>
                  <a:lnTo>
                    <a:pt x="55676" y="63754"/>
                  </a:lnTo>
                  <a:close/>
                </a:path>
                <a:path w="339089" h="73025">
                  <a:moveTo>
                    <a:pt x="55676" y="53619"/>
                  </a:moveTo>
                  <a:lnTo>
                    <a:pt x="49593" y="53619"/>
                  </a:lnTo>
                  <a:lnTo>
                    <a:pt x="49593" y="60706"/>
                  </a:lnTo>
                  <a:lnTo>
                    <a:pt x="55676" y="60706"/>
                  </a:lnTo>
                  <a:lnTo>
                    <a:pt x="55676" y="53619"/>
                  </a:lnTo>
                  <a:close/>
                </a:path>
                <a:path w="339089" h="73025">
                  <a:moveTo>
                    <a:pt x="55676" y="44513"/>
                  </a:moveTo>
                  <a:lnTo>
                    <a:pt x="49593" y="43510"/>
                  </a:lnTo>
                  <a:lnTo>
                    <a:pt x="49593" y="51612"/>
                  </a:lnTo>
                  <a:lnTo>
                    <a:pt x="55676" y="51612"/>
                  </a:lnTo>
                  <a:lnTo>
                    <a:pt x="55676" y="44513"/>
                  </a:lnTo>
                  <a:close/>
                </a:path>
                <a:path w="339089" h="73025">
                  <a:moveTo>
                    <a:pt x="55676" y="34404"/>
                  </a:moveTo>
                  <a:lnTo>
                    <a:pt x="49593" y="33388"/>
                  </a:lnTo>
                  <a:lnTo>
                    <a:pt x="49593" y="41465"/>
                  </a:lnTo>
                  <a:lnTo>
                    <a:pt x="55676" y="41465"/>
                  </a:lnTo>
                  <a:lnTo>
                    <a:pt x="55676" y="34404"/>
                  </a:lnTo>
                  <a:close/>
                </a:path>
                <a:path w="339089" h="73025">
                  <a:moveTo>
                    <a:pt x="55676" y="24257"/>
                  </a:moveTo>
                  <a:lnTo>
                    <a:pt x="49593" y="23266"/>
                  </a:lnTo>
                  <a:lnTo>
                    <a:pt x="49593" y="31356"/>
                  </a:lnTo>
                  <a:lnTo>
                    <a:pt x="55676" y="31356"/>
                  </a:lnTo>
                  <a:lnTo>
                    <a:pt x="55676" y="24257"/>
                  </a:lnTo>
                  <a:close/>
                </a:path>
                <a:path w="339089" h="73025">
                  <a:moveTo>
                    <a:pt x="55676" y="15151"/>
                  </a:moveTo>
                  <a:lnTo>
                    <a:pt x="49593" y="14147"/>
                  </a:lnTo>
                  <a:lnTo>
                    <a:pt x="49593" y="21247"/>
                  </a:lnTo>
                  <a:lnTo>
                    <a:pt x="55676" y="22263"/>
                  </a:lnTo>
                  <a:lnTo>
                    <a:pt x="55676" y="15151"/>
                  </a:lnTo>
                  <a:close/>
                </a:path>
                <a:path w="339089" h="73025">
                  <a:moveTo>
                    <a:pt x="55676" y="5041"/>
                  </a:moveTo>
                  <a:lnTo>
                    <a:pt x="49593" y="4038"/>
                  </a:lnTo>
                  <a:lnTo>
                    <a:pt x="49593" y="12153"/>
                  </a:lnTo>
                  <a:lnTo>
                    <a:pt x="55676" y="12153"/>
                  </a:lnTo>
                  <a:lnTo>
                    <a:pt x="55676" y="5041"/>
                  </a:lnTo>
                  <a:close/>
                </a:path>
                <a:path w="339089" h="73025">
                  <a:moveTo>
                    <a:pt x="63779" y="63754"/>
                  </a:moveTo>
                  <a:lnTo>
                    <a:pt x="57696" y="63754"/>
                  </a:lnTo>
                  <a:lnTo>
                    <a:pt x="57696" y="70827"/>
                  </a:lnTo>
                  <a:lnTo>
                    <a:pt x="63779" y="71843"/>
                  </a:lnTo>
                  <a:lnTo>
                    <a:pt x="63779" y="63754"/>
                  </a:lnTo>
                  <a:close/>
                </a:path>
                <a:path w="339089" h="73025">
                  <a:moveTo>
                    <a:pt x="63779" y="54635"/>
                  </a:moveTo>
                  <a:lnTo>
                    <a:pt x="57696" y="53619"/>
                  </a:lnTo>
                  <a:lnTo>
                    <a:pt x="57696" y="61722"/>
                  </a:lnTo>
                  <a:lnTo>
                    <a:pt x="63779" y="61722"/>
                  </a:lnTo>
                  <a:lnTo>
                    <a:pt x="63779" y="54635"/>
                  </a:lnTo>
                  <a:close/>
                </a:path>
                <a:path w="339089" h="73025">
                  <a:moveTo>
                    <a:pt x="63779" y="44513"/>
                  </a:moveTo>
                  <a:lnTo>
                    <a:pt x="57696" y="44513"/>
                  </a:lnTo>
                  <a:lnTo>
                    <a:pt x="57696" y="51612"/>
                  </a:lnTo>
                  <a:lnTo>
                    <a:pt x="63779" y="51612"/>
                  </a:lnTo>
                  <a:lnTo>
                    <a:pt x="63779" y="44513"/>
                  </a:lnTo>
                  <a:close/>
                </a:path>
                <a:path w="339089" h="73025">
                  <a:moveTo>
                    <a:pt x="63779" y="34404"/>
                  </a:moveTo>
                  <a:lnTo>
                    <a:pt x="57696" y="34404"/>
                  </a:lnTo>
                  <a:lnTo>
                    <a:pt x="57696" y="41465"/>
                  </a:lnTo>
                  <a:lnTo>
                    <a:pt x="63779" y="42494"/>
                  </a:lnTo>
                  <a:lnTo>
                    <a:pt x="63779" y="34404"/>
                  </a:lnTo>
                  <a:close/>
                </a:path>
                <a:path w="339089" h="73025">
                  <a:moveTo>
                    <a:pt x="63779" y="25298"/>
                  </a:moveTo>
                  <a:lnTo>
                    <a:pt x="57696" y="24257"/>
                  </a:lnTo>
                  <a:lnTo>
                    <a:pt x="57696" y="31356"/>
                  </a:lnTo>
                  <a:lnTo>
                    <a:pt x="63779" y="32372"/>
                  </a:lnTo>
                  <a:lnTo>
                    <a:pt x="63779" y="25298"/>
                  </a:lnTo>
                  <a:close/>
                </a:path>
                <a:path w="339089" h="73025">
                  <a:moveTo>
                    <a:pt x="63779" y="15151"/>
                  </a:moveTo>
                  <a:lnTo>
                    <a:pt x="57696" y="15151"/>
                  </a:lnTo>
                  <a:lnTo>
                    <a:pt x="57696" y="22250"/>
                  </a:lnTo>
                  <a:lnTo>
                    <a:pt x="63779" y="22250"/>
                  </a:lnTo>
                  <a:lnTo>
                    <a:pt x="63779" y="15151"/>
                  </a:lnTo>
                  <a:close/>
                </a:path>
                <a:path w="339089" h="73025">
                  <a:moveTo>
                    <a:pt x="63779" y="5041"/>
                  </a:moveTo>
                  <a:lnTo>
                    <a:pt x="57696" y="5041"/>
                  </a:lnTo>
                  <a:lnTo>
                    <a:pt x="57696" y="12153"/>
                  </a:lnTo>
                  <a:lnTo>
                    <a:pt x="63779" y="13157"/>
                  </a:lnTo>
                  <a:lnTo>
                    <a:pt x="63779" y="5041"/>
                  </a:lnTo>
                  <a:close/>
                </a:path>
                <a:path w="339089" h="73025">
                  <a:moveTo>
                    <a:pt x="71869" y="64770"/>
                  </a:moveTo>
                  <a:lnTo>
                    <a:pt x="65811" y="64770"/>
                  </a:lnTo>
                  <a:lnTo>
                    <a:pt x="65811" y="71856"/>
                  </a:lnTo>
                  <a:lnTo>
                    <a:pt x="71869" y="71856"/>
                  </a:lnTo>
                  <a:lnTo>
                    <a:pt x="71869" y="64770"/>
                  </a:lnTo>
                  <a:close/>
                </a:path>
                <a:path w="339089" h="73025">
                  <a:moveTo>
                    <a:pt x="71869" y="54635"/>
                  </a:moveTo>
                  <a:lnTo>
                    <a:pt x="65811" y="54635"/>
                  </a:lnTo>
                  <a:lnTo>
                    <a:pt x="65811" y="61722"/>
                  </a:lnTo>
                  <a:lnTo>
                    <a:pt x="71869" y="62738"/>
                  </a:lnTo>
                  <a:lnTo>
                    <a:pt x="71869" y="54635"/>
                  </a:lnTo>
                  <a:close/>
                </a:path>
                <a:path w="339089" h="73025">
                  <a:moveTo>
                    <a:pt x="71869" y="44513"/>
                  </a:moveTo>
                  <a:lnTo>
                    <a:pt x="65811" y="44513"/>
                  </a:lnTo>
                  <a:lnTo>
                    <a:pt x="65811" y="51612"/>
                  </a:lnTo>
                  <a:lnTo>
                    <a:pt x="71869" y="52603"/>
                  </a:lnTo>
                  <a:lnTo>
                    <a:pt x="71869" y="44513"/>
                  </a:lnTo>
                  <a:close/>
                </a:path>
                <a:path w="339089" h="73025">
                  <a:moveTo>
                    <a:pt x="71869" y="35407"/>
                  </a:moveTo>
                  <a:lnTo>
                    <a:pt x="65811" y="35407"/>
                  </a:lnTo>
                  <a:lnTo>
                    <a:pt x="65811" y="42494"/>
                  </a:lnTo>
                  <a:lnTo>
                    <a:pt x="71869" y="42494"/>
                  </a:lnTo>
                  <a:lnTo>
                    <a:pt x="71869" y="35407"/>
                  </a:lnTo>
                  <a:close/>
                </a:path>
                <a:path w="339089" h="73025">
                  <a:moveTo>
                    <a:pt x="71869" y="25298"/>
                  </a:moveTo>
                  <a:lnTo>
                    <a:pt x="65811" y="25298"/>
                  </a:lnTo>
                  <a:lnTo>
                    <a:pt x="65811" y="32372"/>
                  </a:lnTo>
                  <a:lnTo>
                    <a:pt x="71869" y="33388"/>
                  </a:lnTo>
                  <a:lnTo>
                    <a:pt x="71869" y="25298"/>
                  </a:lnTo>
                  <a:close/>
                </a:path>
                <a:path w="339089" h="73025">
                  <a:moveTo>
                    <a:pt x="71869" y="15151"/>
                  </a:moveTo>
                  <a:lnTo>
                    <a:pt x="65811" y="15151"/>
                  </a:lnTo>
                  <a:lnTo>
                    <a:pt x="65811" y="22263"/>
                  </a:lnTo>
                  <a:lnTo>
                    <a:pt x="71869" y="23266"/>
                  </a:lnTo>
                  <a:lnTo>
                    <a:pt x="71869" y="15151"/>
                  </a:lnTo>
                  <a:close/>
                </a:path>
                <a:path w="339089" h="73025">
                  <a:moveTo>
                    <a:pt x="71869" y="6070"/>
                  </a:moveTo>
                  <a:lnTo>
                    <a:pt x="65811" y="6070"/>
                  </a:lnTo>
                  <a:lnTo>
                    <a:pt x="65811" y="13157"/>
                  </a:lnTo>
                  <a:lnTo>
                    <a:pt x="71869" y="13157"/>
                  </a:lnTo>
                  <a:lnTo>
                    <a:pt x="71869" y="6070"/>
                  </a:lnTo>
                  <a:close/>
                </a:path>
                <a:path w="339089" h="73025">
                  <a:moveTo>
                    <a:pt x="79959" y="65773"/>
                  </a:moveTo>
                  <a:lnTo>
                    <a:pt x="73888" y="64770"/>
                  </a:lnTo>
                  <a:lnTo>
                    <a:pt x="73888" y="71843"/>
                  </a:lnTo>
                  <a:lnTo>
                    <a:pt x="79959" y="72847"/>
                  </a:lnTo>
                  <a:lnTo>
                    <a:pt x="79959" y="65773"/>
                  </a:lnTo>
                  <a:close/>
                </a:path>
                <a:path w="339089" h="73025">
                  <a:moveTo>
                    <a:pt x="79959" y="55638"/>
                  </a:moveTo>
                  <a:lnTo>
                    <a:pt x="73888" y="54635"/>
                  </a:lnTo>
                  <a:lnTo>
                    <a:pt x="73888" y="62738"/>
                  </a:lnTo>
                  <a:lnTo>
                    <a:pt x="79959" y="62738"/>
                  </a:lnTo>
                  <a:lnTo>
                    <a:pt x="79959" y="55638"/>
                  </a:lnTo>
                  <a:close/>
                </a:path>
                <a:path w="339089" h="73025">
                  <a:moveTo>
                    <a:pt x="79959" y="45529"/>
                  </a:moveTo>
                  <a:lnTo>
                    <a:pt x="73875" y="45529"/>
                  </a:lnTo>
                  <a:lnTo>
                    <a:pt x="73875" y="52616"/>
                  </a:lnTo>
                  <a:lnTo>
                    <a:pt x="79959" y="52616"/>
                  </a:lnTo>
                  <a:lnTo>
                    <a:pt x="79959" y="45529"/>
                  </a:lnTo>
                  <a:close/>
                </a:path>
                <a:path w="339089" h="73025">
                  <a:moveTo>
                    <a:pt x="79959" y="36423"/>
                  </a:moveTo>
                  <a:lnTo>
                    <a:pt x="73888" y="35407"/>
                  </a:lnTo>
                  <a:lnTo>
                    <a:pt x="73888" y="43510"/>
                  </a:lnTo>
                  <a:lnTo>
                    <a:pt x="79959" y="43510"/>
                  </a:lnTo>
                  <a:lnTo>
                    <a:pt x="79959" y="36423"/>
                  </a:lnTo>
                  <a:close/>
                </a:path>
                <a:path w="339089" h="73025">
                  <a:moveTo>
                    <a:pt x="79959" y="26314"/>
                  </a:moveTo>
                  <a:lnTo>
                    <a:pt x="73888" y="25298"/>
                  </a:lnTo>
                  <a:lnTo>
                    <a:pt x="73888" y="33388"/>
                  </a:lnTo>
                  <a:lnTo>
                    <a:pt x="79959" y="33388"/>
                  </a:lnTo>
                  <a:lnTo>
                    <a:pt x="79959" y="26314"/>
                  </a:lnTo>
                  <a:close/>
                </a:path>
                <a:path w="339089" h="73025">
                  <a:moveTo>
                    <a:pt x="79959" y="16192"/>
                  </a:moveTo>
                  <a:lnTo>
                    <a:pt x="73875" y="16192"/>
                  </a:lnTo>
                  <a:lnTo>
                    <a:pt x="73875" y="23279"/>
                  </a:lnTo>
                  <a:lnTo>
                    <a:pt x="79959" y="23279"/>
                  </a:lnTo>
                  <a:lnTo>
                    <a:pt x="79959" y="16192"/>
                  </a:lnTo>
                  <a:close/>
                </a:path>
                <a:path w="339089" h="73025">
                  <a:moveTo>
                    <a:pt x="79959" y="7073"/>
                  </a:moveTo>
                  <a:lnTo>
                    <a:pt x="73888" y="6070"/>
                  </a:lnTo>
                  <a:lnTo>
                    <a:pt x="73888" y="14147"/>
                  </a:lnTo>
                  <a:lnTo>
                    <a:pt x="79959" y="14147"/>
                  </a:lnTo>
                  <a:lnTo>
                    <a:pt x="79959" y="7073"/>
                  </a:lnTo>
                  <a:close/>
                </a:path>
                <a:path w="339089" h="73025">
                  <a:moveTo>
                    <a:pt x="339013" y="27305"/>
                  </a:moveTo>
                  <a:lnTo>
                    <a:pt x="332930" y="27305"/>
                  </a:lnTo>
                  <a:lnTo>
                    <a:pt x="332930" y="34417"/>
                  </a:lnTo>
                  <a:lnTo>
                    <a:pt x="339013" y="34417"/>
                  </a:lnTo>
                  <a:lnTo>
                    <a:pt x="339013" y="273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785969" y="1677948"/>
              <a:ext cx="144780" cy="72390"/>
            </a:xfrm>
            <a:custGeom>
              <a:avLst/>
              <a:gdLst/>
              <a:ahLst/>
              <a:cxnLst/>
              <a:rect l="l" t="t" r="r" b="b"/>
              <a:pathLst>
                <a:path w="144779" h="72389">
                  <a:moveTo>
                    <a:pt x="6083" y="0"/>
                  </a:moveTo>
                  <a:lnTo>
                    <a:pt x="0" y="0"/>
                  </a:lnTo>
                  <a:lnTo>
                    <a:pt x="0" y="7073"/>
                  </a:lnTo>
                  <a:lnTo>
                    <a:pt x="6083" y="7073"/>
                  </a:lnTo>
                  <a:lnTo>
                    <a:pt x="6083" y="0"/>
                  </a:lnTo>
                  <a:close/>
                </a:path>
                <a:path w="144779" h="72389">
                  <a:moveTo>
                    <a:pt x="83997" y="60706"/>
                  </a:moveTo>
                  <a:lnTo>
                    <a:pt x="77914" y="59702"/>
                  </a:lnTo>
                  <a:lnTo>
                    <a:pt x="77914" y="66789"/>
                  </a:lnTo>
                  <a:lnTo>
                    <a:pt x="83997" y="67805"/>
                  </a:lnTo>
                  <a:lnTo>
                    <a:pt x="83997" y="60706"/>
                  </a:lnTo>
                  <a:close/>
                </a:path>
                <a:path w="144779" h="72389">
                  <a:moveTo>
                    <a:pt x="83997" y="51600"/>
                  </a:moveTo>
                  <a:lnTo>
                    <a:pt x="77914" y="51600"/>
                  </a:lnTo>
                  <a:lnTo>
                    <a:pt x="77914" y="58686"/>
                  </a:lnTo>
                  <a:lnTo>
                    <a:pt x="83997" y="58686"/>
                  </a:lnTo>
                  <a:lnTo>
                    <a:pt x="83997" y="51600"/>
                  </a:lnTo>
                  <a:close/>
                </a:path>
                <a:path w="144779" h="72389">
                  <a:moveTo>
                    <a:pt x="83997" y="42506"/>
                  </a:moveTo>
                  <a:lnTo>
                    <a:pt x="77914" y="42506"/>
                  </a:lnTo>
                  <a:lnTo>
                    <a:pt x="77914" y="49593"/>
                  </a:lnTo>
                  <a:lnTo>
                    <a:pt x="83997" y="49593"/>
                  </a:lnTo>
                  <a:lnTo>
                    <a:pt x="83997" y="42506"/>
                  </a:lnTo>
                  <a:close/>
                </a:path>
                <a:path w="144779" h="72389">
                  <a:moveTo>
                    <a:pt x="83997" y="33388"/>
                  </a:moveTo>
                  <a:lnTo>
                    <a:pt x="77914" y="33388"/>
                  </a:lnTo>
                  <a:lnTo>
                    <a:pt x="77914" y="39458"/>
                  </a:lnTo>
                  <a:lnTo>
                    <a:pt x="83997" y="40474"/>
                  </a:lnTo>
                  <a:lnTo>
                    <a:pt x="83997" y="33388"/>
                  </a:lnTo>
                  <a:close/>
                </a:path>
                <a:path w="144779" h="72389">
                  <a:moveTo>
                    <a:pt x="83997" y="24282"/>
                  </a:moveTo>
                  <a:lnTo>
                    <a:pt x="77914" y="24282"/>
                  </a:lnTo>
                  <a:lnTo>
                    <a:pt x="77914" y="30365"/>
                  </a:lnTo>
                  <a:lnTo>
                    <a:pt x="83997" y="31356"/>
                  </a:lnTo>
                  <a:lnTo>
                    <a:pt x="83997" y="24282"/>
                  </a:lnTo>
                  <a:close/>
                </a:path>
                <a:path w="144779" h="72389">
                  <a:moveTo>
                    <a:pt x="83997" y="15176"/>
                  </a:moveTo>
                  <a:lnTo>
                    <a:pt x="77914" y="15176"/>
                  </a:lnTo>
                  <a:lnTo>
                    <a:pt x="77914" y="22263"/>
                  </a:lnTo>
                  <a:lnTo>
                    <a:pt x="83997" y="22263"/>
                  </a:lnTo>
                  <a:lnTo>
                    <a:pt x="83997" y="15176"/>
                  </a:lnTo>
                  <a:close/>
                </a:path>
                <a:path w="144779" h="72389">
                  <a:moveTo>
                    <a:pt x="83997" y="6057"/>
                  </a:moveTo>
                  <a:lnTo>
                    <a:pt x="77914" y="6057"/>
                  </a:lnTo>
                  <a:lnTo>
                    <a:pt x="77914" y="13169"/>
                  </a:lnTo>
                  <a:lnTo>
                    <a:pt x="83997" y="13169"/>
                  </a:lnTo>
                  <a:lnTo>
                    <a:pt x="83997" y="6057"/>
                  </a:lnTo>
                  <a:close/>
                </a:path>
                <a:path w="144779" h="72389">
                  <a:moveTo>
                    <a:pt x="90068" y="60706"/>
                  </a:moveTo>
                  <a:lnTo>
                    <a:pt x="84988" y="60706"/>
                  </a:lnTo>
                  <a:lnTo>
                    <a:pt x="84988" y="67805"/>
                  </a:lnTo>
                  <a:lnTo>
                    <a:pt x="90068" y="67805"/>
                  </a:lnTo>
                  <a:lnTo>
                    <a:pt x="90068" y="60706"/>
                  </a:lnTo>
                  <a:close/>
                </a:path>
                <a:path w="144779" h="72389">
                  <a:moveTo>
                    <a:pt x="90068" y="52603"/>
                  </a:moveTo>
                  <a:lnTo>
                    <a:pt x="84988" y="51600"/>
                  </a:lnTo>
                  <a:lnTo>
                    <a:pt x="84988" y="58686"/>
                  </a:lnTo>
                  <a:lnTo>
                    <a:pt x="90068" y="58686"/>
                  </a:lnTo>
                  <a:lnTo>
                    <a:pt x="90068" y="52603"/>
                  </a:lnTo>
                  <a:close/>
                </a:path>
                <a:path w="144779" h="72389">
                  <a:moveTo>
                    <a:pt x="90068" y="43522"/>
                  </a:moveTo>
                  <a:lnTo>
                    <a:pt x="84988" y="42506"/>
                  </a:lnTo>
                  <a:lnTo>
                    <a:pt x="84988" y="49580"/>
                  </a:lnTo>
                  <a:lnTo>
                    <a:pt x="90068" y="49580"/>
                  </a:lnTo>
                  <a:lnTo>
                    <a:pt x="90068" y="43522"/>
                  </a:lnTo>
                  <a:close/>
                </a:path>
                <a:path w="144779" h="72389">
                  <a:moveTo>
                    <a:pt x="90068" y="34391"/>
                  </a:moveTo>
                  <a:lnTo>
                    <a:pt x="84988" y="33388"/>
                  </a:lnTo>
                  <a:lnTo>
                    <a:pt x="84988" y="40474"/>
                  </a:lnTo>
                  <a:lnTo>
                    <a:pt x="90068" y="40474"/>
                  </a:lnTo>
                  <a:lnTo>
                    <a:pt x="90068" y="34391"/>
                  </a:lnTo>
                  <a:close/>
                </a:path>
                <a:path w="144779" h="72389">
                  <a:moveTo>
                    <a:pt x="90068" y="25298"/>
                  </a:moveTo>
                  <a:lnTo>
                    <a:pt x="84988" y="24282"/>
                  </a:lnTo>
                  <a:lnTo>
                    <a:pt x="84988" y="31356"/>
                  </a:lnTo>
                  <a:lnTo>
                    <a:pt x="90068" y="31356"/>
                  </a:lnTo>
                  <a:lnTo>
                    <a:pt x="90068" y="25298"/>
                  </a:lnTo>
                  <a:close/>
                </a:path>
                <a:path w="144779" h="72389">
                  <a:moveTo>
                    <a:pt x="90068" y="16192"/>
                  </a:moveTo>
                  <a:lnTo>
                    <a:pt x="84988" y="16192"/>
                  </a:lnTo>
                  <a:lnTo>
                    <a:pt x="84988" y="22263"/>
                  </a:lnTo>
                  <a:lnTo>
                    <a:pt x="90068" y="23266"/>
                  </a:lnTo>
                  <a:lnTo>
                    <a:pt x="90068" y="16192"/>
                  </a:lnTo>
                  <a:close/>
                </a:path>
                <a:path w="144779" h="72389">
                  <a:moveTo>
                    <a:pt x="90068" y="7073"/>
                  </a:moveTo>
                  <a:lnTo>
                    <a:pt x="84988" y="6057"/>
                  </a:lnTo>
                  <a:lnTo>
                    <a:pt x="84988" y="13157"/>
                  </a:lnTo>
                  <a:lnTo>
                    <a:pt x="90068" y="14160"/>
                  </a:lnTo>
                  <a:lnTo>
                    <a:pt x="90068" y="7073"/>
                  </a:lnTo>
                  <a:close/>
                </a:path>
                <a:path w="144779" h="72389">
                  <a:moveTo>
                    <a:pt x="97129" y="61722"/>
                  </a:moveTo>
                  <a:lnTo>
                    <a:pt x="92087" y="60706"/>
                  </a:lnTo>
                  <a:lnTo>
                    <a:pt x="92087" y="67805"/>
                  </a:lnTo>
                  <a:lnTo>
                    <a:pt x="97129" y="67805"/>
                  </a:lnTo>
                  <a:lnTo>
                    <a:pt x="97129" y="61722"/>
                  </a:lnTo>
                  <a:close/>
                </a:path>
                <a:path w="144779" h="72389">
                  <a:moveTo>
                    <a:pt x="97129" y="52603"/>
                  </a:moveTo>
                  <a:lnTo>
                    <a:pt x="92087" y="52603"/>
                  </a:lnTo>
                  <a:lnTo>
                    <a:pt x="92087" y="59702"/>
                  </a:lnTo>
                  <a:lnTo>
                    <a:pt x="97129" y="59702"/>
                  </a:lnTo>
                  <a:lnTo>
                    <a:pt x="97129" y="52603"/>
                  </a:lnTo>
                  <a:close/>
                </a:path>
                <a:path w="144779" h="72389">
                  <a:moveTo>
                    <a:pt x="97129" y="43522"/>
                  </a:moveTo>
                  <a:lnTo>
                    <a:pt x="92087" y="43522"/>
                  </a:lnTo>
                  <a:lnTo>
                    <a:pt x="92087" y="50609"/>
                  </a:lnTo>
                  <a:lnTo>
                    <a:pt x="97129" y="50609"/>
                  </a:lnTo>
                  <a:lnTo>
                    <a:pt x="97129" y="43522"/>
                  </a:lnTo>
                  <a:close/>
                </a:path>
                <a:path w="144779" h="72389">
                  <a:moveTo>
                    <a:pt x="97129" y="34391"/>
                  </a:moveTo>
                  <a:lnTo>
                    <a:pt x="92087" y="34391"/>
                  </a:lnTo>
                  <a:lnTo>
                    <a:pt x="92087" y="40474"/>
                  </a:lnTo>
                  <a:lnTo>
                    <a:pt x="97129" y="41490"/>
                  </a:lnTo>
                  <a:lnTo>
                    <a:pt x="97129" y="34391"/>
                  </a:lnTo>
                  <a:close/>
                </a:path>
                <a:path w="144779" h="72389">
                  <a:moveTo>
                    <a:pt x="97129" y="25298"/>
                  </a:moveTo>
                  <a:lnTo>
                    <a:pt x="92087" y="25298"/>
                  </a:lnTo>
                  <a:lnTo>
                    <a:pt x="92087" y="31356"/>
                  </a:lnTo>
                  <a:lnTo>
                    <a:pt x="97129" y="32372"/>
                  </a:lnTo>
                  <a:lnTo>
                    <a:pt x="97129" y="25298"/>
                  </a:lnTo>
                  <a:close/>
                </a:path>
                <a:path w="144779" h="72389">
                  <a:moveTo>
                    <a:pt x="97129" y="16192"/>
                  </a:moveTo>
                  <a:lnTo>
                    <a:pt x="92087" y="16192"/>
                  </a:lnTo>
                  <a:lnTo>
                    <a:pt x="92087" y="23279"/>
                  </a:lnTo>
                  <a:lnTo>
                    <a:pt x="97129" y="23279"/>
                  </a:lnTo>
                  <a:lnTo>
                    <a:pt x="97129" y="16192"/>
                  </a:lnTo>
                  <a:close/>
                </a:path>
                <a:path w="144779" h="72389">
                  <a:moveTo>
                    <a:pt x="97129" y="8102"/>
                  </a:moveTo>
                  <a:lnTo>
                    <a:pt x="92087" y="7073"/>
                  </a:lnTo>
                  <a:lnTo>
                    <a:pt x="92087" y="14160"/>
                  </a:lnTo>
                  <a:lnTo>
                    <a:pt x="97129" y="14160"/>
                  </a:lnTo>
                  <a:lnTo>
                    <a:pt x="97129" y="8102"/>
                  </a:lnTo>
                  <a:close/>
                </a:path>
                <a:path w="144779" h="72389">
                  <a:moveTo>
                    <a:pt x="104241" y="61722"/>
                  </a:moveTo>
                  <a:lnTo>
                    <a:pt x="99174" y="61722"/>
                  </a:lnTo>
                  <a:lnTo>
                    <a:pt x="99174" y="68808"/>
                  </a:lnTo>
                  <a:lnTo>
                    <a:pt x="104241" y="68808"/>
                  </a:lnTo>
                  <a:lnTo>
                    <a:pt x="104241" y="61722"/>
                  </a:lnTo>
                  <a:close/>
                </a:path>
                <a:path w="144779" h="72389">
                  <a:moveTo>
                    <a:pt x="104241" y="52603"/>
                  </a:moveTo>
                  <a:lnTo>
                    <a:pt x="99174" y="52603"/>
                  </a:lnTo>
                  <a:lnTo>
                    <a:pt x="99174" y="59702"/>
                  </a:lnTo>
                  <a:lnTo>
                    <a:pt x="104241" y="59702"/>
                  </a:lnTo>
                  <a:lnTo>
                    <a:pt x="104241" y="52603"/>
                  </a:lnTo>
                  <a:close/>
                </a:path>
                <a:path w="144779" h="72389">
                  <a:moveTo>
                    <a:pt x="104241" y="44526"/>
                  </a:moveTo>
                  <a:lnTo>
                    <a:pt x="99174" y="43522"/>
                  </a:lnTo>
                  <a:lnTo>
                    <a:pt x="99174" y="50596"/>
                  </a:lnTo>
                  <a:lnTo>
                    <a:pt x="104241" y="50596"/>
                  </a:lnTo>
                  <a:lnTo>
                    <a:pt x="104241" y="44526"/>
                  </a:lnTo>
                  <a:close/>
                </a:path>
                <a:path w="144779" h="72389">
                  <a:moveTo>
                    <a:pt x="104241" y="35407"/>
                  </a:moveTo>
                  <a:lnTo>
                    <a:pt x="99174" y="34391"/>
                  </a:lnTo>
                  <a:lnTo>
                    <a:pt x="99174" y="41490"/>
                  </a:lnTo>
                  <a:lnTo>
                    <a:pt x="104241" y="41490"/>
                  </a:lnTo>
                  <a:lnTo>
                    <a:pt x="104241" y="35407"/>
                  </a:lnTo>
                  <a:close/>
                </a:path>
                <a:path w="144779" h="72389">
                  <a:moveTo>
                    <a:pt x="104241" y="26301"/>
                  </a:moveTo>
                  <a:lnTo>
                    <a:pt x="99174" y="25298"/>
                  </a:lnTo>
                  <a:lnTo>
                    <a:pt x="99174" y="32372"/>
                  </a:lnTo>
                  <a:lnTo>
                    <a:pt x="104241" y="32372"/>
                  </a:lnTo>
                  <a:lnTo>
                    <a:pt x="104241" y="26301"/>
                  </a:lnTo>
                  <a:close/>
                </a:path>
                <a:path w="144779" h="72389">
                  <a:moveTo>
                    <a:pt x="104241" y="17195"/>
                  </a:moveTo>
                  <a:lnTo>
                    <a:pt x="99174" y="16192"/>
                  </a:lnTo>
                  <a:lnTo>
                    <a:pt x="99174" y="23266"/>
                  </a:lnTo>
                  <a:lnTo>
                    <a:pt x="104241" y="23266"/>
                  </a:lnTo>
                  <a:lnTo>
                    <a:pt x="104241" y="17195"/>
                  </a:lnTo>
                  <a:close/>
                </a:path>
                <a:path w="144779" h="72389">
                  <a:moveTo>
                    <a:pt x="104241" y="8102"/>
                  </a:moveTo>
                  <a:lnTo>
                    <a:pt x="99174" y="8102"/>
                  </a:lnTo>
                  <a:lnTo>
                    <a:pt x="99174" y="14160"/>
                  </a:lnTo>
                  <a:lnTo>
                    <a:pt x="104241" y="15176"/>
                  </a:lnTo>
                  <a:lnTo>
                    <a:pt x="104241" y="8102"/>
                  </a:lnTo>
                  <a:close/>
                </a:path>
                <a:path w="144779" h="72389">
                  <a:moveTo>
                    <a:pt x="111315" y="62725"/>
                  </a:moveTo>
                  <a:lnTo>
                    <a:pt x="106248" y="61722"/>
                  </a:lnTo>
                  <a:lnTo>
                    <a:pt x="106248" y="68808"/>
                  </a:lnTo>
                  <a:lnTo>
                    <a:pt x="111315" y="68808"/>
                  </a:lnTo>
                  <a:lnTo>
                    <a:pt x="111315" y="62725"/>
                  </a:lnTo>
                  <a:close/>
                </a:path>
                <a:path w="144779" h="72389">
                  <a:moveTo>
                    <a:pt x="111315" y="53632"/>
                  </a:moveTo>
                  <a:lnTo>
                    <a:pt x="106248" y="52603"/>
                  </a:lnTo>
                  <a:lnTo>
                    <a:pt x="106248" y="59702"/>
                  </a:lnTo>
                  <a:lnTo>
                    <a:pt x="111315" y="59702"/>
                  </a:lnTo>
                  <a:lnTo>
                    <a:pt x="111315" y="53632"/>
                  </a:lnTo>
                  <a:close/>
                </a:path>
                <a:path w="144779" h="72389">
                  <a:moveTo>
                    <a:pt x="111315" y="44526"/>
                  </a:moveTo>
                  <a:lnTo>
                    <a:pt x="106235" y="44526"/>
                  </a:lnTo>
                  <a:lnTo>
                    <a:pt x="106235" y="51612"/>
                  </a:lnTo>
                  <a:lnTo>
                    <a:pt x="111315" y="51612"/>
                  </a:lnTo>
                  <a:lnTo>
                    <a:pt x="111315" y="44526"/>
                  </a:lnTo>
                  <a:close/>
                </a:path>
                <a:path w="144779" h="72389">
                  <a:moveTo>
                    <a:pt x="111315" y="35407"/>
                  </a:moveTo>
                  <a:lnTo>
                    <a:pt x="106235" y="35407"/>
                  </a:lnTo>
                  <a:lnTo>
                    <a:pt x="106235" y="42506"/>
                  </a:lnTo>
                  <a:lnTo>
                    <a:pt x="111315" y="42506"/>
                  </a:lnTo>
                  <a:lnTo>
                    <a:pt x="111315" y="35407"/>
                  </a:lnTo>
                  <a:close/>
                </a:path>
                <a:path w="144779" h="72389">
                  <a:moveTo>
                    <a:pt x="111315" y="26301"/>
                  </a:moveTo>
                  <a:lnTo>
                    <a:pt x="106248" y="26301"/>
                  </a:lnTo>
                  <a:lnTo>
                    <a:pt x="106248" y="32372"/>
                  </a:lnTo>
                  <a:lnTo>
                    <a:pt x="111315" y="33388"/>
                  </a:lnTo>
                  <a:lnTo>
                    <a:pt x="111315" y="26301"/>
                  </a:lnTo>
                  <a:close/>
                </a:path>
                <a:path w="144779" h="72389">
                  <a:moveTo>
                    <a:pt x="111315" y="17195"/>
                  </a:moveTo>
                  <a:lnTo>
                    <a:pt x="106248" y="17195"/>
                  </a:lnTo>
                  <a:lnTo>
                    <a:pt x="106248" y="23266"/>
                  </a:lnTo>
                  <a:lnTo>
                    <a:pt x="111315" y="24282"/>
                  </a:lnTo>
                  <a:lnTo>
                    <a:pt x="111315" y="17195"/>
                  </a:lnTo>
                  <a:close/>
                </a:path>
                <a:path w="144779" h="72389">
                  <a:moveTo>
                    <a:pt x="111315" y="8102"/>
                  </a:moveTo>
                  <a:lnTo>
                    <a:pt x="106235" y="8102"/>
                  </a:lnTo>
                  <a:lnTo>
                    <a:pt x="106235" y="15189"/>
                  </a:lnTo>
                  <a:lnTo>
                    <a:pt x="111315" y="15189"/>
                  </a:lnTo>
                  <a:lnTo>
                    <a:pt x="111315" y="8102"/>
                  </a:lnTo>
                  <a:close/>
                </a:path>
                <a:path w="144779" h="72389">
                  <a:moveTo>
                    <a:pt x="117386" y="62725"/>
                  </a:moveTo>
                  <a:lnTo>
                    <a:pt x="112318" y="62725"/>
                  </a:lnTo>
                  <a:lnTo>
                    <a:pt x="112318" y="69799"/>
                  </a:lnTo>
                  <a:lnTo>
                    <a:pt x="117386" y="69799"/>
                  </a:lnTo>
                  <a:lnTo>
                    <a:pt x="117386" y="62725"/>
                  </a:lnTo>
                  <a:close/>
                </a:path>
                <a:path w="144779" h="72389">
                  <a:moveTo>
                    <a:pt x="117386" y="53632"/>
                  </a:moveTo>
                  <a:lnTo>
                    <a:pt x="112318" y="53632"/>
                  </a:lnTo>
                  <a:lnTo>
                    <a:pt x="112318" y="60718"/>
                  </a:lnTo>
                  <a:lnTo>
                    <a:pt x="117386" y="60718"/>
                  </a:lnTo>
                  <a:lnTo>
                    <a:pt x="117386" y="53632"/>
                  </a:lnTo>
                  <a:close/>
                </a:path>
                <a:path w="144779" h="72389">
                  <a:moveTo>
                    <a:pt x="117386" y="45516"/>
                  </a:moveTo>
                  <a:lnTo>
                    <a:pt x="112318" y="44526"/>
                  </a:lnTo>
                  <a:lnTo>
                    <a:pt x="112318" y="51600"/>
                  </a:lnTo>
                  <a:lnTo>
                    <a:pt x="117386" y="51600"/>
                  </a:lnTo>
                  <a:lnTo>
                    <a:pt x="117386" y="45516"/>
                  </a:lnTo>
                  <a:close/>
                </a:path>
                <a:path w="144779" h="72389">
                  <a:moveTo>
                    <a:pt x="117386" y="36410"/>
                  </a:moveTo>
                  <a:lnTo>
                    <a:pt x="112318" y="35407"/>
                  </a:lnTo>
                  <a:lnTo>
                    <a:pt x="112318" y="42506"/>
                  </a:lnTo>
                  <a:lnTo>
                    <a:pt x="117386" y="42506"/>
                  </a:lnTo>
                  <a:lnTo>
                    <a:pt x="117386" y="36410"/>
                  </a:lnTo>
                  <a:close/>
                </a:path>
                <a:path w="144779" h="72389">
                  <a:moveTo>
                    <a:pt x="117386" y="27330"/>
                  </a:moveTo>
                  <a:lnTo>
                    <a:pt x="112318" y="26301"/>
                  </a:lnTo>
                  <a:lnTo>
                    <a:pt x="112318" y="33388"/>
                  </a:lnTo>
                  <a:lnTo>
                    <a:pt x="117386" y="33388"/>
                  </a:lnTo>
                  <a:lnTo>
                    <a:pt x="117386" y="27330"/>
                  </a:lnTo>
                  <a:close/>
                </a:path>
                <a:path w="144779" h="72389">
                  <a:moveTo>
                    <a:pt x="117386" y="18211"/>
                  </a:moveTo>
                  <a:lnTo>
                    <a:pt x="112318" y="17195"/>
                  </a:lnTo>
                  <a:lnTo>
                    <a:pt x="112318" y="24282"/>
                  </a:lnTo>
                  <a:lnTo>
                    <a:pt x="117386" y="24282"/>
                  </a:lnTo>
                  <a:lnTo>
                    <a:pt x="117386" y="18211"/>
                  </a:lnTo>
                  <a:close/>
                </a:path>
                <a:path w="144779" h="72389">
                  <a:moveTo>
                    <a:pt x="117386" y="9093"/>
                  </a:moveTo>
                  <a:lnTo>
                    <a:pt x="112318" y="8102"/>
                  </a:lnTo>
                  <a:lnTo>
                    <a:pt x="112318" y="16192"/>
                  </a:lnTo>
                  <a:lnTo>
                    <a:pt x="117386" y="16192"/>
                  </a:lnTo>
                  <a:lnTo>
                    <a:pt x="117386" y="9093"/>
                  </a:lnTo>
                  <a:close/>
                </a:path>
                <a:path w="144779" h="72389">
                  <a:moveTo>
                    <a:pt x="124485" y="63754"/>
                  </a:moveTo>
                  <a:lnTo>
                    <a:pt x="119405" y="62725"/>
                  </a:lnTo>
                  <a:lnTo>
                    <a:pt x="119405" y="69799"/>
                  </a:lnTo>
                  <a:lnTo>
                    <a:pt x="124485" y="69799"/>
                  </a:lnTo>
                  <a:lnTo>
                    <a:pt x="124485" y="63754"/>
                  </a:lnTo>
                  <a:close/>
                </a:path>
                <a:path w="144779" h="72389">
                  <a:moveTo>
                    <a:pt x="124485" y="54635"/>
                  </a:moveTo>
                  <a:lnTo>
                    <a:pt x="119405" y="53632"/>
                  </a:lnTo>
                  <a:lnTo>
                    <a:pt x="119405" y="60706"/>
                  </a:lnTo>
                  <a:lnTo>
                    <a:pt x="124485" y="60706"/>
                  </a:lnTo>
                  <a:lnTo>
                    <a:pt x="124485" y="54635"/>
                  </a:lnTo>
                  <a:close/>
                </a:path>
                <a:path w="144779" h="72389">
                  <a:moveTo>
                    <a:pt x="124485" y="45516"/>
                  </a:moveTo>
                  <a:lnTo>
                    <a:pt x="119405" y="45516"/>
                  </a:lnTo>
                  <a:lnTo>
                    <a:pt x="119405" y="52603"/>
                  </a:lnTo>
                  <a:lnTo>
                    <a:pt x="124485" y="52603"/>
                  </a:lnTo>
                  <a:lnTo>
                    <a:pt x="124485" y="45516"/>
                  </a:lnTo>
                  <a:close/>
                </a:path>
                <a:path w="144779" h="72389">
                  <a:moveTo>
                    <a:pt x="124485" y="36410"/>
                  </a:moveTo>
                  <a:lnTo>
                    <a:pt x="119405" y="36410"/>
                  </a:lnTo>
                  <a:lnTo>
                    <a:pt x="119405" y="43522"/>
                  </a:lnTo>
                  <a:lnTo>
                    <a:pt x="124485" y="43522"/>
                  </a:lnTo>
                  <a:lnTo>
                    <a:pt x="124485" y="36410"/>
                  </a:lnTo>
                  <a:close/>
                </a:path>
                <a:path w="144779" h="72389">
                  <a:moveTo>
                    <a:pt x="124485" y="27330"/>
                  </a:moveTo>
                  <a:lnTo>
                    <a:pt x="119405" y="27330"/>
                  </a:lnTo>
                  <a:lnTo>
                    <a:pt x="119405" y="34391"/>
                  </a:lnTo>
                  <a:lnTo>
                    <a:pt x="124485" y="34391"/>
                  </a:lnTo>
                  <a:lnTo>
                    <a:pt x="124485" y="27330"/>
                  </a:lnTo>
                  <a:close/>
                </a:path>
                <a:path w="144779" h="72389">
                  <a:moveTo>
                    <a:pt x="124485" y="18211"/>
                  </a:moveTo>
                  <a:lnTo>
                    <a:pt x="119405" y="18211"/>
                  </a:lnTo>
                  <a:lnTo>
                    <a:pt x="119405" y="25311"/>
                  </a:lnTo>
                  <a:lnTo>
                    <a:pt x="124485" y="25311"/>
                  </a:lnTo>
                  <a:lnTo>
                    <a:pt x="124485" y="18211"/>
                  </a:lnTo>
                  <a:close/>
                </a:path>
                <a:path w="144779" h="72389">
                  <a:moveTo>
                    <a:pt x="124485" y="9093"/>
                  </a:moveTo>
                  <a:lnTo>
                    <a:pt x="119405" y="9093"/>
                  </a:lnTo>
                  <a:lnTo>
                    <a:pt x="119405" y="16192"/>
                  </a:lnTo>
                  <a:lnTo>
                    <a:pt x="124485" y="16192"/>
                  </a:lnTo>
                  <a:lnTo>
                    <a:pt x="124485" y="9093"/>
                  </a:lnTo>
                  <a:close/>
                </a:path>
                <a:path w="144779" h="72389">
                  <a:moveTo>
                    <a:pt x="131559" y="63754"/>
                  </a:moveTo>
                  <a:lnTo>
                    <a:pt x="126492" y="63754"/>
                  </a:lnTo>
                  <a:lnTo>
                    <a:pt x="126492" y="69799"/>
                  </a:lnTo>
                  <a:lnTo>
                    <a:pt x="131559" y="70827"/>
                  </a:lnTo>
                  <a:lnTo>
                    <a:pt x="131559" y="63754"/>
                  </a:lnTo>
                  <a:close/>
                </a:path>
                <a:path w="144779" h="72389">
                  <a:moveTo>
                    <a:pt x="131559" y="54635"/>
                  </a:moveTo>
                  <a:lnTo>
                    <a:pt x="126492" y="54635"/>
                  </a:lnTo>
                  <a:lnTo>
                    <a:pt x="126492" y="60706"/>
                  </a:lnTo>
                  <a:lnTo>
                    <a:pt x="131559" y="61722"/>
                  </a:lnTo>
                  <a:lnTo>
                    <a:pt x="131559" y="54635"/>
                  </a:lnTo>
                  <a:close/>
                </a:path>
                <a:path w="144779" h="72389">
                  <a:moveTo>
                    <a:pt x="131559" y="45516"/>
                  </a:moveTo>
                  <a:lnTo>
                    <a:pt x="126492" y="45516"/>
                  </a:lnTo>
                  <a:lnTo>
                    <a:pt x="126492" y="52603"/>
                  </a:lnTo>
                  <a:lnTo>
                    <a:pt x="131559" y="52603"/>
                  </a:lnTo>
                  <a:lnTo>
                    <a:pt x="131559" y="45516"/>
                  </a:lnTo>
                  <a:close/>
                </a:path>
                <a:path w="144779" h="72389">
                  <a:moveTo>
                    <a:pt x="131559" y="37439"/>
                  </a:moveTo>
                  <a:lnTo>
                    <a:pt x="126492" y="36410"/>
                  </a:lnTo>
                  <a:lnTo>
                    <a:pt x="126492" y="43522"/>
                  </a:lnTo>
                  <a:lnTo>
                    <a:pt x="131559" y="43522"/>
                  </a:lnTo>
                  <a:lnTo>
                    <a:pt x="131559" y="37439"/>
                  </a:lnTo>
                  <a:close/>
                </a:path>
                <a:path w="144779" h="72389">
                  <a:moveTo>
                    <a:pt x="131559" y="28321"/>
                  </a:moveTo>
                  <a:lnTo>
                    <a:pt x="126492" y="27330"/>
                  </a:lnTo>
                  <a:lnTo>
                    <a:pt x="126492" y="34391"/>
                  </a:lnTo>
                  <a:lnTo>
                    <a:pt x="131559" y="34391"/>
                  </a:lnTo>
                  <a:lnTo>
                    <a:pt x="131559" y="28321"/>
                  </a:lnTo>
                  <a:close/>
                </a:path>
                <a:path w="144779" h="72389">
                  <a:moveTo>
                    <a:pt x="131559" y="19215"/>
                  </a:moveTo>
                  <a:lnTo>
                    <a:pt x="126492" y="18211"/>
                  </a:lnTo>
                  <a:lnTo>
                    <a:pt x="126492" y="25298"/>
                  </a:lnTo>
                  <a:lnTo>
                    <a:pt x="131559" y="26301"/>
                  </a:lnTo>
                  <a:lnTo>
                    <a:pt x="131559" y="19215"/>
                  </a:lnTo>
                  <a:close/>
                </a:path>
                <a:path w="144779" h="72389">
                  <a:moveTo>
                    <a:pt x="131559" y="10109"/>
                  </a:moveTo>
                  <a:lnTo>
                    <a:pt x="126492" y="9093"/>
                  </a:lnTo>
                  <a:lnTo>
                    <a:pt x="126492" y="16192"/>
                  </a:lnTo>
                  <a:lnTo>
                    <a:pt x="131559" y="17195"/>
                  </a:lnTo>
                  <a:lnTo>
                    <a:pt x="131559" y="10109"/>
                  </a:lnTo>
                  <a:close/>
                </a:path>
                <a:path w="144779" h="72389">
                  <a:moveTo>
                    <a:pt x="137617" y="64770"/>
                  </a:moveTo>
                  <a:lnTo>
                    <a:pt x="133591" y="63754"/>
                  </a:lnTo>
                  <a:lnTo>
                    <a:pt x="133591" y="70827"/>
                  </a:lnTo>
                  <a:lnTo>
                    <a:pt x="137617" y="70827"/>
                  </a:lnTo>
                  <a:lnTo>
                    <a:pt x="137617" y="64770"/>
                  </a:lnTo>
                  <a:close/>
                </a:path>
                <a:path w="144779" h="72389">
                  <a:moveTo>
                    <a:pt x="137617" y="55664"/>
                  </a:moveTo>
                  <a:lnTo>
                    <a:pt x="133591" y="54635"/>
                  </a:lnTo>
                  <a:lnTo>
                    <a:pt x="133591" y="61722"/>
                  </a:lnTo>
                  <a:lnTo>
                    <a:pt x="137617" y="61722"/>
                  </a:lnTo>
                  <a:lnTo>
                    <a:pt x="137617" y="55664"/>
                  </a:lnTo>
                  <a:close/>
                </a:path>
                <a:path w="144779" h="72389">
                  <a:moveTo>
                    <a:pt x="137617" y="46558"/>
                  </a:moveTo>
                  <a:lnTo>
                    <a:pt x="133591" y="45516"/>
                  </a:lnTo>
                  <a:lnTo>
                    <a:pt x="133591" y="52603"/>
                  </a:lnTo>
                  <a:lnTo>
                    <a:pt x="137617" y="52603"/>
                  </a:lnTo>
                  <a:lnTo>
                    <a:pt x="137617" y="46558"/>
                  </a:lnTo>
                  <a:close/>
                </a:path>
                <a:path w="144779" h="72389">
                  <a:moveTo>
                    <a:pt x="137617" y="37439"/>
                  </a:moveTo>
                  <a:lnTo>
                    <a:pt x="133591" y="37439"/>
                  </a:lnTo>
                  <a:lnTo>
                    <a:pt x="133591" y="44526"/>
                  </a:lnTo>
                  <a:lnTo>
                    <a:pt x="137617" y="44526"/>
                  </a:lnTo>
                  <a:lnTo>
                    <a:pt x="137617" y="37439"/>
                  </a:lnTo>
                  <a:close/>
                </a:path>
                <a:path w="144779" h="72389">
                  <a:moveTo>
                    <a:pt x="137617" y="28321"/>
                  </a:moveTo>
                  <a:lnTo>
                    <a:pt x="133591" y="28321"/>
                  </a:lnTo>
                  <a:lnTo>
                    <a:pt x="133591" y="35420"/>
                  </a:lnTo>
                  <a:lnTo>
                    <a:pt x="137617" y="35420"/>
                  </a:lnTo>
                  <a:lnTo>
                    <a:pt x="137617" y="28321"/>
                  </a:lnTo>
                  <a:close/>
                </a:path>
                <a:path w="144779" h="72389">
                  <a:moveTo>
                    <a:pt x="137617" y="19215"/>
                  </a:moveTo>
                  <a:lnTo>
                    <a:pt x="133591" y="19215"/>
                  </a:lnTo>
                  <a:lnTo>
                    <a:pt x="133591" y="26314"/>
                  </a:lnTo>
                  <a:lnTo>
                    <a:pt x="137617" y="26314"/>
                  </a:lnTo>
                  <a:lnTo>
                    <a:pt x="137617" y="19215"/>
                  </a:lnTo>
                  <a:close/>
                </a:path>
                <a:path w="144779" h="72389">
                  <a:moveTo>
                    <a:pt x="137617" y="11125"/>
                  </a:moveTo>
                  <a:lnTo>
                    <a:pt x="133591" y="10109"/>
                  </a:lnTo>
                  <a:lnTo>
                    <a:pt x="133591" y="17195"/>
                  </a:lnTo>
                  <a:lnTo>
                    <a:pt x="137617" y="17195"/>
                  </a:lnTo>
                  <a:lnTo>
                    <a:pt x="137617" y="11125"/>
                  </a:lnTo>
                  <a:close/>
                </a:path>
                <a:path w="144779" h="72389">
                  <a:moveTo>
                    <a:pt x="144703" y="64770"/>
                  </a:moveTo>
                  <a:lnTo>
                    <a:pt x="139661" y="64770"/>
                  </a:lnTo>
                  <a:lnTo>
                    <a:pt x="139661" y="70827"/>
                  </a:lnTo>
                  <a:lnTo>
                    <a:pt x="144703" y="71831"/>
                  </a:lnTo>
                  <a:lnTo>
                    <a:pt x="144703" y="64770"/>
                  </a:lnTo>
                  <a:close/>
                </a:path>
                <a:path w="144779" h="72389">
                  <a:moveTo>
                    <a:pt x="144703" y="55664"/>
                  </a:moveTo>
                  <a:lnTo>
                    <a:pt x="139661" y="55664"/>
                  </a:lnTo>
                  <a:lnTo>
                    <a:pt x="139661" y="61722"/>
                  </a:lnTo>
                  <a:lnTo>
                    <a:pt x="144703" y="62725"/>
                  </a:lnTo>
                  <a:lnTo>
                    <a:pt x="144703" y="55664"/>
                  </a:lnTo>
                  <a:close/>
                </a:path>
                <a:path w="144779" h="72389">
                  <a:moveTo>
                    <a:pt x="144703" y="46558"/>
                  </a:moveTo>
                  <a:lnTo>
                    <a:pt x="139661" y="46558"/>
                  </a:lnTo>
                  <a:lnTo>
                    <a:pt x="139661" y="52603"/>
                  </a:lnTo>
                  <a:lnTo>
                    <a:pt x="144703" y="53632"/>
                  </a:lnTo>
                  <a:lnTo>
                    <a:pt x="144703" y="46558"/>
                  </a:lnTo>
                  <a:close/>
                </a:path>
                <a:path w="144779" h="72389">
                  <a:moveTo>
                    <a:pt x="144703" y="37439"/>
                  </a:moveTo>
                  <a:lnTo>
                    <a:pt x="139661" y="37439"/>
                  </a:lnTo>
                  <a:lnTo>
                    <a:pt x="139661" y="44526"/>
                  </a:lnTo>
                  <a:lnTo>
                    <a:pt x="144703" y="44526"/>
                  </a:lnTo>
                  <a:lnTo>
                    <a:pt x="144703" y="37439"/>
                  </a:lnTo>
                  <a:close/>
                </a:path>
                <a:path w="144779" h="72389">
                  <a:moveTo>
                    <a:pt x="144703" y="29349"/>
                  </a:moveTo>
                  <a:lnTo>
                    <a:pt x="139661" y="28321"/>
                  </a:lnTo>
                  <a:lnTo>
                    <a:pt x="139661" y="35407"/>
                  </a:lnTo>
                  <a:lnTo>
                    <a:pt x="144703" y="36410"/>
                  </a:lnTo>
                  <a:lnTo>
                    <a:pt x="144703" y="29349"/>
                  </a:lnTo>
                  <a:close/>
                </a:path>
                <a:path w="144779" h="72389">
                  <a:moveTo>
                    <a:pt x="144703" y="20218"/>
                  </a:moveTo>
                  <a:lnTo>
                    <a:pt x="139661" y="20218"/>
                  </a:lnTo>
                  <a:lnTo>
                    <a:pt x="139661" y="26301"/>
                  </a:lnTo>
                  <a:lnTo>
                    <a:pt x="144703" y="27330"/>
                  </a:lnTo>
                  <a:lnTo>
                    <a:pt x="144703" y="20218"/>
                  </a:lnTo>
                  <a:close/>
                </a:path>
                <a:path w="144779" h="72389">
                  <a:moveTo>
                    <a:pt x="144703" y="11125"/>
                  </a:moveTo>
                  <a:lnTo>
                    <a:pt x="139661" y="11125"/>
                  </a:lnTo>
                  <a:lnTo>
                    <a:pt x="139661" y="17195"/>
                  </a:lnTo>
                  <a:lnTo>
                    <a:pt x="144703" y="18211"/>
                  </a:lnTo>
                  <a:lnTo>
                    <a:pt x="144703" y="111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705019" y="1670849"/>
              <a:ext cx="152400" cy="74295"/>
            </a:xfrm>
            <a:custGeom>
              <a:avLst/>
              <a:gdLst/>
              <a:ahLst/>
              <a:cxnLst/>
              <a:rect l="l" t="t" r="r" b="b"/>
              <a:pathLst>
                <a:path w="152400" h="74294">
                  <a:moveTo>
                    <a:pt x="6070" y="1003"/>
                  </a:moveTo>
                  <a:lnTo>
                    <a:pt x="0" y="0"/>
                  </a:lnTo>
                  <a:lnTo>
                    <a:pt x="0" y="7099"/>
                  </a:lnTo>
                  <a:lnTo>
                    <a:pt x="6070" y="8115"/>
                  </a:lnTo>
                  <a:lnTo>
                    <a:pt x="6070" y="1003"/>
                  </a:lnTo>
                  <a:close/>
                </a:path>
                <a:path w="152400" h="74294">
                  <a:moveTo>
                    <a:pt x="87033" y="62763"/>
                  </a:moveTo>
                  <a:lnTo>
                    <a:pt x="80949" y="62763"/>
                  </a:lnTo>
                  <a:lnTo>
                    <a:pt x="80949" y="69824"/>
                  </a:lnTo>
                  <a:lnTo>
                    <a:pt x="87033" y="69824"/>
                  </a:lnTo>
                  <a:lnTo>
                    <a:pt x="87033" y="62763"/>
                  </a:lnTo>
                  <a:close/>
                </a:path>
                <a:path w="152400" h="74294">
                  <a:moveTo>
                    <a:pt x="87033" y="53657"/>
                  </a:moveTo>
                  <a:lnTo>
                    <a:pt x="80962" y="52616"/>
                  </a:lnTo>
                  <a:lnTo>
                    <a:pt x="80962" y="59702"/>
                  </a:lnTo>
                  <a:lnTo>
                    <a:pt x="87033" y="60731"/>
                  </a:lnTo>
                  <a:lnTo>
                    <a:pt x="87033" y="53657"/>
                  </a:lnTo>
                  <a:close/>
                </a:path>
                <a:path w="152400" h="74294">
                  <a:moveTo>
                    <a:pt x="87033" y="44538"/>
                  </a:moveTo>
                  <a:lnTo>
                    <a:pt x="80962" y="43510"/>
                  </a:lnTo>
                  <a:lnTo>
                    <a:pt x="80962" y="50622"/>
                  </a:lnTo>
                  <a:lnTo>
                    <a:pt x="87033" y="51625"/>
                  </a:lnTo>
                  <a:lnTo>
                    <a:pt x="87033" y="44538"/>
                  </a:lnTo>
                  <a:close/>
                </a:path>
                <a:path w="152400" h="74294">
                  <a:moveTo>
                    <a:pt x="87033" y="35420"/>
                  </a:moveTo>
                  <a:lnTo>
                    <a:pt x="80962" y="34429"/>
                  </a:lnTo>
                  <a:lnTo>
                    <a:pt x="80962" y="41490"/>
                  </a:lnTo>
                  <a:lnTo>
                    <a:pt x="87033" y="42506"/>
                  </a:lnTo>
                  <a:lnTo>
                    <a:pt x="87033" y="35420"/>
                  </a:lnTo>
                  <a:close/>
                </a:path>
                <a:path w="152400" h="74294">
                  <a:moveTo>
                    <a:pt x="87033" y="25311"/>
                  </a:moveTo>
                  <a:lnTo>
                    <a:pt x="80949" y="25311"/>
                  </a:lnTo>
                  <a:lnTo>
                    <a:pt x="80949" y="32410"/>
                  </a:lnTo>
                  <a:lnTo>
                    <a:pt x="87033" y="32410"/>
                  </a:lnTo>
                  <a:lnTo>
                    <a:pt x="87033" y="25311"/>
                  </a:lnTo>
                  <a:close/>
                </a:path>
                <a:path w="152400" h="74294">
                  <a:moveTo>
                    <a:pt x="87033" y="16192"/>
                  </a:moveTo>
                  <a:lnTo>
                    <a:pt x="80949" y="16192"/>
                  </a:lnTo>
                  <a:lnTo>
                    <a:pt x="80949" y="23291"/>
                  </a:lnTo>
                  <a:lnTo>
                    <a:pt x="87033" y="23291"/>
                  </a:lnTo>
                  <a:lnTo>
                    <a:pt x="87033" y="16192"/>
                  </a:lnTo>
                  <a:close/>
                </a:path>
                <a:path w="152400" h="74294">
                  <a:moveTo>
                    <a:pt x="87033" y="7099"/>
                  </a:moveTo>
                  <a:lnTo>
                    <a:pt x="80949" y="7099"/>
                  </a:lnTo>
                  <a:lnTo>
                    <a:pt x="80949" y="14173"/>
                  </a:lnTo>
                  <a:lnTo>
                    <a:pt x="87033" y="14173"/>
                  </a:lnTo>
                  <a:lnTo>
                    <a:pt x="87033" y="7099"/>
                  </a:lnTo>
                  <a:close/>
                </a:path>
                <a:path w="152400" h="74294">
                  <a:moveTo>
                    <a:pt x="94107" y="62763"/>
                  </a:moveTo>
                  <a:lnTo>
                    <a:pt x="88036" y="62763"/>
                  </a:lnTo>
                  <a:lnTo>
                    <a:pt x="88036" y="69824"/>
                  </a:lnTo>
                  <a:lnTo>
                    <a:pt x="94107" y="69824"/>
                  </a:lnTo>
                  <a:lnTo>
                    <a:pt x="94107" y="62763"/>
                  </a:lnTo>
                  <a:close/>
                </a:path>
                <a:path w="152400" h="74294">
                  <a:moveTo>
                    <a:pt x="94107" y="53657"/>
                  </a:moveTo>
                  <a:lnTo>
                    <a:pt x="88036" y="53657"/>
                  </a:lnTo>
                  <a:lnTo>
                    <a:pt x="88036" y="60731"/>
                  </a:lnTo>
                  <a:lnTo>
                    <a:pt x="94107" y="60731"/>
                  </a:lnTo>
                  <a:lnTo>
                    <a:pt x="94107" y="53657"/>
                  </a:lnTo>
                  <a:close/>
                </a:path>
                <a:path w="152400" h="74294">
                  <a:moveTo>
                    <a:pt x="94107" y="44538"/>
                  </a:moveTo>
                  <a:lnTo>
                    <a:pt x="88036" y="44538"/>
                  </a:lnTo>
                  <a:lnTo>
                    <a:pt x="88036" y="51625"/>
                  </a:lnTo>
                  <a:lnTo>
                    <a:pt x="94107" y="51625"/>
                  </a:lnTo>
                  <a:lnTo>
                    <a:pt x="94107" y="44538"/>
                  </a:lnTo>
                  <a:close/>
                </a:path>
                <a:path w="152400" h="74294">
                  <a:moveTo>
                    <a:pt x="94107" y="35420"/>
                  </a:moveTo>
                  <a:lnTo>
                    <a:pt x="88036" y="35420"/>
                  </a:lnTo>
                  <a:lnTo>
                    <a:pt x="88036" y="42519"/>
                  </a:lnTo>
                  <a:lnTo>
                    <a:pt x="94107" y="42519"/>
                  </a:lnTo>
                  <a:lnTo>
                    <a:pt x="94107" y="35420"/>
                  </a:lnTo>
                  <a:close/>
                </a:path>
                <a:path w="152400" h="74294">
                  <a:moveTo>
                    <a:pt x="94107" y="26314"/>
                  </a:moveTo>
                  <a:lnTo>
                    <a:pt x="88036" y="25311"/>
                  </a:lnTo>
                  <a:lnTo>
                    <a:pt x="88036" y="32397"/>
                  </a:lnTo>
                  <a:lnTo>
                    <a:pt x="94107" y="33401"/>
                  </a:lnTo>
                  <a:lnTo>
                    <a:pt x="94107" y="26314"/>
                  </a:lnTo>
                  <a:close/>
                </a:path>
                <a:path w="152400" h="74294">
                  <a:moveTo>
                    <a:pt x="94107" y="17208"/>
                  </a:moveTo>
                  <a:lnTo>
                    <a:pt x="88036" y="16192"/>
                  </a:lnTo>
                  <a:lnTo>
                    <a:pt x="88036" y="23291"/>
                  </a:lnTo>
                  <a:lnTo>
                    <a:pt x="94107" y="24295"/>
                  </a:lnTo>
                  <a:lnTo>
                    <a:pt x="94107" y="17208"/>
                  </a:lnTo>
                  <a:close/>
                </a:path>
                <a:path w="152400" h="74294">
                  <a:moveTo>
                    <a:pt x="94107" y="8115"/>
                  </a:moveTo>
                  <a:lnTo>
                    <a:pt x="88036" y="7099"/>
                  </a:lnTo>
                  <a:lnTo>
                    <a:pt x="88036" y="14173"/>
                  </a:lnTo>
                  <a:lnTo>
                    <a:pt x="94107" y="15201"/>
                  </a:lnTo>
                  <a:lnTo>
                    <a:pt x="94107" y="8115"/>
                  </a:lnTo>
                  <a:close/>
                </a:path>
                <a:path w="152400" h="74294">
                  <a:moveTo>
                    <a:pt x="101206" y="63754"/>
                  </a:moveTo>
                  <a:lnTo>
                    <a:pt x="96139" y="63754"/>
                  </a:lnTo>
                  <a:lnTo>
                    <a:pt x="96139" y="70853"/>
                  </a:lnTo>
                  <a:lnTo>
                    <a:pt x="101206" y="70853"/>
                  </a:lnTo>
                  <a:lnTo>
                    <a:pt x="101206" y="63754"/>
                  </a:lnTo>
                  <a:close/>
                </a:path>
                <a:path w="152400" h="74294">
                  <a:moveTo>
                    <a:pt x="101206" y="54660"/>
                  </a:moveTo>
                  <a:lnTo>
                    <a:pt x="96126" y="53657"/>
                  </a:lnTo>
                  <a:lnTo>
                    <a:pt x="96126" y="60731"/>
                  </a:lnTo>
                  <a:lnTo>
                    <a:pt x="101206" y="61734"/>
                  </a:lnTo>
                  <a:lnTo>
                    <a:pt x="101206" y="54660"/>
                  </a:lnTo>
                  <a:close/>
                </a:path>
                <a:path w="152400" h="74294">
                  <a:moveTo>
                    <a:pt x="101206" y="44538"/>
                  </a:moveTo>
                  <a:lnTo>
                    <a:pt x="96126" y="44538"/>
                  </a:lnTo>
                  <a:lnTo>
                    <a:pt x="96126" y="51625"/>
                  </a:lnTo>
                  <a:lnTo>
                    <a:pt x="101206" y="52616"/>
                  </a:lnTo>
                  <a:lnTo>
                    <a:pt x="101206" y="44538"/>
                  </a:lnTo>
                  <a:close/>
                </a:path>
                <a:path w="152400" h="74294">
                  <a:moveTo>
                    <a:pt x="101206" y="36449"/>
                  </a:moveTo>
                  <a:lnTo>
                    <a:pt x="96126" y="35420"/>
                  </a:lnTo>
                  <a:lnTo>
                    <a:pt x="96126" y="42506"/>
                  </a:lnTo>
                  <a:lnTo>
                    <a:pt x="101206" y="43510"/>
                  </a:lnTo>
                  <a:lnTo>
                    <a:pt x="101206" y="36449"/>
                  </a:lnTo>
                  <a:close/>
                </a:path>
                <a:path w="152400" h="74294">
                  <a:moveTo>
                    <a:pt x="101206" y="26314"/>
                  </a:moveTo>
                  <a:lnTo>
                    <a:pt x="96139" y="26314"/>
                  </a:lnTo>
                  <a:lnTo>
                    <a:pt x="96139" y="33413"/>
                  </a:lnTo>
                  <a:lnTo>
                    <a:pt x="101206" y="33413"/>
                  </a:lnTo>
                  <a:lnTo>
                    <a:pt x="101206" y="26314"/>
                  </a:lnTo>
                  <a:close/>
                </a:path>
                <a:path w="152400" h="74294">
                  <a:moveTo>
                    <a:pt x="101206" y="17208"/>
                  </a:moveTo>
                  <a:lnTo>
                    <a:pt x="96139" y="17208"/>
                  </a:lnTo>
                  <a:lnTo>
                    <a:pt x="96139" y="24295"/>
                  </a:lnTo>
                  <a:lnTo>
                    <a:pt x="101206" y="24295"/>
                  </a:lnTo>
                  <a:lnTo>
                    <a:pt x="101206" y="17208"/>
                  </a:lnTo>
                  <a:close/>
                </a:path>
                <a:path w="152400" h="74294">
                  <a:moveTo>
                    <a:pt x="101206" y="8115"/>
                  </a:moveTo>
                  <a:lnTo>
                    <a:pt x="96139" y="8115"/>
                  </a:lnTo>
                  <a:lnTo>
                    <a:pt x="96139" y="15201"/>
                  </a:lnTo>
                  <a:lnTo>
                    <a:pt x="101206" y="15201"/>
                  </a:lnTo>
                  <a:lnTo>
                    <a:pt x="101206" y="8115"/>
                  </a:lnTo>
                  <a:close/>
                </a:path>
                <a:path w="152400" h="74294">
                  <a:moveTo>
                    <a:pt x="108292" y="63754"/>
                  </a:moveTo>
                  <a:lnTo>
                    <a:pt x="103225" y="63754"/>
                  </a:lnTo>
                  <a:lnTo>
                    <a:pt x="103225" y="70853"/>
                  </a:lnTo>
                  <a:lnTo>
                    <a:pt x="108292" y="70853"/>
                  </a:lnTo>
                  <a:lnTo>
                    <a:pt x="108292" y="63754"/>
                  </a:lnTo>
                  <a:close/>
                </a:path>
                <a:path w="152400" h="74294">
                  <a:moveTo>
                    <a:pt x="108292" y="54660"/>
                  </a:moveTo>
                  <a:lnTo>
                    <a:pt x="103225" y="54660"/>
                  </a:lnTo>
                  <a:lnTo>
                    <a:pt x="103225" y="61734"/>
                  </a:lnTo>
                  <a:lnTo>
                    <a:pt x="108292" y="61734"/>
                  </a:lnTo>
                  <a:lnTo>
                    <a:pt x="108292" y="54660"/>
                  </a:lnTo>
                  <a:close/>
                </a:path>
                <a:path w="152400" h="74294">
                  <a:moveTo>
                    <a:pt x="108292" y="45542"/>
                  </a:moveTo>
                  <a:lnTo>
                    <a:pt x="103225" y="45542"/>
                  </a:lnTo>
                  <a:lnTo>
                    <a:pt x="103225" y="52616"/>
                  </a:lnTo>
                  <a:lnTo>
                    <a:pt x="108292" y="52616"/>
                  </a:lnTo>
                  <a:lnTo>
                    <a:pt x="108292" y="45542"/>
                  </a:lnTo>
                  <a:close/>
                </a:path>
                <a:path w="152400" h="74294">
                  <a:moveTo>
                    <a:pt x="108292" y="36449"/>
                  </a:moveTo>
                  <a:lnTo>
                    <a:pt x="103225" y="36449"/>
                  </a:lnTo>
                  <a:lnTo>
                    <a:pt x="103225" y="43510"/>
                  </a:lnTo>
                  <a:lnTo>
                    <a:pt x="108292" y="43510"/>
                  </a:lnTo>
                  <a:lnTo>
                    <a:pt x="108292" y="36449"/>
                  </a:lnTo>
                  <a:close/>
                </a:path>
                <a:path w="152400" h="74294">
                  <a:moveTo>
                    <a:pt x="108292" y="27317"/>
                  </a:moveTo>
                  <a:lnTo>
                    <a:pt x="103238" y="27317"/>
                  </a:lnTo>
                  <a:lnTo>
                    <a:pt x="103238" y="33401"/>
                  </a:lnTo>
                  <a:lnTo>
                    <a:pt x="108292" y="34429"/>
                  </a:lnTo>
                  <a:lnTo>
                    <a:pt x="108292" y="27317"/>
                  </a:lnTo>
                  <a:close/>
                </a:path>
                <a:path w="152400" h="74294">
                  <a:moveTo>
                    <a:pt x="108292" y="18224"/>
                  </a:moveTo>
                  <a:lnTo>
                    <a:pt x="103238" y="17208"/>
                  </a:lnTo>
                  <a:lnTo>
                    <a:pt x="103238" y="24295"/>
                  </a:lnTo>
                  <a:lnTo>
                    <a:pt x="108292" y="25311"/>
                  </a:lnTo>
                  <a:lnTo>
                    <a:pt x="108292" y="18224"/>
                  </a:lnTo>
                  <a:close/>
                </a:path>
                <a:path w="152400" h="74294">
                  <a:moveTo>
                    <a:pt x="108292" y="9118"/>
                  </a:moveTo>
                  <a:lnTo>
                    <a:pt x="103238" y="8115"/>
                  </a:lnTo>
                  <a:lnTo>
                    <a:pt x="103238" y="15201"/>
                  </a:lnTo>
                  <a:lnTo>
                    <a:pt x="108292" y="15201"/>
                  </a:lnTo>
                  <a:lnTo>
                    <a:pt x="108292" y="9118"/>
                  </a:lnTo>
                  <a:close/>
                </a:path>
                <a:path w="152400" h="74294">
                  <a:moveTo>
                    <a:pt x="115366" y="64770"/>
                  </a:moveTo>
                  <a:lnTo>
                    <a:pt x="110324" y="64770"/>
                  </a:lnTo>
                  <a:lnTo>
                    <a:pt x="110324" y="70853"/>
                  </a:lnTo>
                  <a:lnTo>
                    <a:pt x="115366" y="71869"/>
                  </a:lnTo>
                  <a:lnTo>
                    <a:pt x="115366" y="64770"/>
                  </a:lnTo>
                  <a:close/>
                </a:path>
                <a:path w="152400" h="74294">
                  <a:moveTo>
                    <a:pt x="115366" y="55651"/>
                  </a:moveTo>
                  <a:lnTo>
                    <a:pt x="110324" y="54660"/>
                  </a:lnTo>
                  <a:lnTo>
                    <a:pt x="110324" y="61734"/>
                  </a:lnTo>
                  <a:lnTo>
                    <a:pt x="115366" y="62763"/>
                  </a:lnTo>
                  <a:lnTo>
                    <a:pt x="115366" y="55651"/>
                  </a:lnTo>
                  <a:close/>
                </a:path>
                <a:path w="152400" h="74294">
                  <a:moveTo>
                    <a:pt x="115366" y="46558"/>
                  </a:moveTo>
                  <a:lnTo>
                    <a:pt x="110324" y="45542"/>
                  </a:lnTo>
                  <a:lnTo>
                    <a:pt x="110324" y="52616"/>
                  </a:lnTo>
                  <a:lnTo>
                    <a:pt x="115366" y="52616"/>
                  </a:lnTo>
                  <a:lnTo>
                    <a:pt x="115366" y="46558"/>
                  </a:lnTo>
                  <a:close/>
                </a:path>
                <a:path w="152400" h="74294">
                  <a:moveTo>
                    <a:pt x="115366" y="37465"/>
                  </a:moveTo>
                  <a:lnTo>
                    <a:pt x="110324" y="36449"/>
                  </a:lnTo>
                  <a:lnTo>
                    <a:pt x="110324" y="43510"/>
                  </a:lnTo>
                  <a:lnTo>
                    <a:pt x="115366" y="44538"/>
                  </a:lnTo>
                  <a:lnTo>
                    <a:pt x="115366" y="37465"/>
                  </a:lnTo>
                  <a:close/>
                </a:path>
                <a:path w="152400" h="74294">
                  <a:moveTo>
                    <a:pt x="115366" y="28346"/>
                  </a:moveTo>
                  <a:lnTo>
                    <a:pt x="110324" y="27317"/>
                  </a:lnTo>
                  <a:lnTo>
                    <a:pt x="110324" y="34429"/>
                  </a:lnTo>
                  <a:lnTo>
                    <a:pt x="115366" y="34429"/>
                  </a:lnTo>
                  <a:lnTo>
                    <a:pt x="115366" y="28346"/>
                  </a:lnTo>
                  <a:close/>
                </a:path>
                <a:path w="152400" h="74294">
                  <a:moveTo>
                    <a:pt x="115366" y="18224"/>
                  </a:moveTo>
                  <a:lnTo>
                    <a:pt x="110324" y="18224"/>
                  </a:lnTo>
                  <a:lnTo>
                    <a:pt x="110324" y="25311"/>
                  </a:lnTo>
                  <a:lnTo>
                    <a:pt x="115366" y="25311"/>
                  </a:lnTo>
                  <a:lnTo>
                    <a:pt x="115366" y="18224"/>
                  </a:lnTo>
                  <a:close/>
                </a:path>
                <a:path w="152400" h="74294">
                  <a:moveTo>
                    <a:pt x="115366" y="9118"/>
                  </a:moveTo>
                  <a:lnTo>
                    <a:pt x="110324" y="9118"/>
                  </a:lnTo>
                  <a:lnTo>
                    <a:pt x="110324" y="16192"/>
                  </a:lnTo>
                  <a:lnTo>
                    <a:pt x="115366" y="16192"/>
                  </a:lnTo>
                  <a:lnTo>
                    <a:pt x="115366" y="9118"/>
                  </a:lnTo>
                  <a:close/>
                </a:path>
                <a:path w="152400" h="74294">
                  <a:moveTo>
                    <a:pt x="123444" y="64770"/>
                  </a:moveTo>
                  <a:lnTo>
                    <a:pt x="117386" y="64770"/>
                  </a:lnTo>
                  <a:lnTo>
                    <a:pt x="117386" y="71869"/>
                  </a:lnTo>
                  <a:lnTo>
                    <a:pt x="123444" y="71869"/>
                  </a:lnTo>
                  <a:lnTo>
                    <a:pt x="123444" y="64770"/>
                  </a:lnTo>
                  <a:close/>
                </a:path>
                <a:path w="152400" h="74294">
                  <a:moveTo>
                    <a:pt x="123444" y="55651"/>
                  </a:moveTo>
                  <a:lnTo>
                    <a:pt x="117386" y="55651"/>
                  </a:lnTo>
                  <a:lnTo>
                    <a:pt x="117386" y="62763"/>
                  </a:lnTo>
                  <a:lnTo>
                    <a:pt x="123444" y="62763"/>
                  </a:lnTo>
                  <a:lnTo>
                    <a:pt x="123444" y="55651"/>
                  </a:lnTo>
                  <a:close/>
                </a:path>
                <a:path w="152400" h="74294">
                  <a:moveTo>
                    <a:pt x="123444" y="46558"/>
                  </a:moveTo>
                  <a:lnTo>
                    <a:pt x="117386" y="46558"/>
                  </a:lnTo>
                  <a:lnTo>
                    <a:pt x="117386" y="53657"/>
                  </a:lnTo>
                  <a:lnTo>
                    <a:pt x="123444" y="53657"/>
                  </a:lnTo>
                  <a:lnTo>
                    <a:pt x="123444" y="46558"/>
                  </a:lnTo>
                  <a:close/>
                </a:path>
                <a:path w="152400" h="74294">
                  <a:moveTo>
                    <a:pt x="123444" y="37465"/>
                  </a:moveTo>
                  <a:lnTo>
                    <a:pt x="117386" y="37465"/>
                  </a:lnTo>
                  <a:lnTo>
                    <a:pt x="117386" y="44538"/>
                  </a:lnTo>
                  <a:lnTo>
                    <a:pt x="123444" y="44538"/>
                  </a:lnTo>
                  <a:lnTo>
                    <a:pt x="123444" y="37465"/>
                  </a:lnTo>
                  <a:close/>
                </a:path>
                <a:path w="152400" h="74294">
                  <a:moveTo>
                    <a:pt x="123444" y="28346"/>
                  </a:moveTo>
                  <a:lnTo>
                    <a:pt x="117386" y="28346"/>
                  </a:lnTo>
                  <a:lnTo>
                    <a:pt x="117386" y="35420"/>
                  </a:lnTo>
                  <a:lnTo>
                    <a:pt x="123444" y="35420"/>
                  </a:lnTo>
                  <a:lnTo>
                    <a:pt x="123444" y="28346"/>
                  </a:lnTo>
                  <a:close/>
                </a:path>
                <a:path w="152400" h="74294">
                  <a:moveTo>
                    <a:pt x="123444" y="19240"/>
                  </a:moveTo>
                  <a:lnTo>
                    <a:pt x="117398" y="19240"/>
                  </a:lnTo>
                  <a:lnTo>
                    <a:pt x="117398" y="25311"/>
                  </a:lnTo>
                  <a:lnTo>
                    <a:pt x="123444" y="26314"/>
                  </a:lnTo>
                  <a:lnTo>
                    <a:pt x="123444" y="19240"/>
                  </a:lnTo>
                  <a:close/>
                </a:path>
                <a:path w="152400" h="74294">
                  <a:moveTo>
                    <a:pt x="123444" y="10109"/>
                  </a:moveTo>
                  <a:lnTo>
                    <a:pt x="117398" y="9118"/>
                  </a:lnTo>
                  <a:lnTo>
                    <a:pt x="117398" y="16192"/>
                  </a:lnTo>
                  <a:lnTo>
                    <a:pt x="123444" y="17208"/>
                  </a:lnTo>
                  <a:lnTo>
                    <a:pt x="123444" y="10109"/>
                  </a:lnTo>
                  <a:close/>
                </a:path>
                <a:path w="152400" h="74294">
                  <a:moveTo>
                    <a:pt x="130530" y="65786"/>
                  </a:moveTo>
                  <a:lnTo>
                    <a:pt x="124472" y="65786"/>
                  </a:lnTo>
                  <a:lnTo>
                    <a:pt x="124472" y="71869"/>
                  </a:lnTo>
                  <a:lnTo>
                    <a:pt x="130530" y="72872"/>
                  </a:lnTo>
                  <a:lnTo>
                    <a:pt x="130530" y="65786"/>
                  </a:lnTo>
                  <a:close/>
                </a:path>
                <a:path w="152400" h="74294">
                  <a:moveTo>
                    <a:pt x="130530" y="56680"/>
                  </a:moveTo>
                  <a:lnTo>
                    <a:pt x="124472" y="55651"/>
                  </a:lnTo>
                  <a:lnTo>
                    <a:pt x="124472" y="62763"/>
                  </a:lnTo>
                  <a:lnTo>
                    <a:pt x="130530" y="63754"/>
                  </a:lnTo>
                  <a:lnTo>
                    <a:pt x="130530" y="56680"/>
                  </a:lnTo>
                  <a:close/>
                </a:path>
                <a:path w="152400" h="74294">
                  <a:moveTo>
                    <a:pt x="130530" y="47574"/>
                  </a:moveTo>
                  <a:lnTo>
                    <a:pt x="124472" y="46558"/>
                  </a:lnTo>
                  <a:lnTo>
                    <a:pt x="124472" y="53657"/>
                  </a:lnTo>
                  <a:lnTo>
                    <a:pt x="130530" y="53657"/>
                  </a:lnTo>
                  <a:lnTo>
                    <a:pt x="130530" y="47574"/>
                  </a:lnTo>
                  <a:close/>
                </a:path>
                <a:path w="152400" h="74294">
                  <a:moveTo>
                    <a:pt x="130530" y="37465"/>
                  </a:moveTo>
                  <a:lnTo>
                    <a:pt x="124472" y="37465"/>
                  </a:lnTo>
                  <a:lnTo>
                    <a:pt x="124472" y="44538"/>
                  </a:lnTo>
                  <a:lnTo>
                    <a:pt x="130530" y="44538"/>
                  </a:lnTo>
                  <a:lnTo>
                    <a:pt x="130530" y="37465"/>
                  </a:lnTo>
                  <a:close/>
                </a:path>
                <a:path w="152400" h="74294">
                  <a:moveTo>
                    <a:pt x="130530" y="29362"/>
                  </a:moveTo>
                  <a:lnTo>
                    <a:pt x="124472" y="28346"/>
                  </a:lnTo>
                  <a:lnTo>
                    <a:pt x="124472" y="35420"/>
                  </a:lnTo>
                  <a:lnTo>
                    <a:pt x="130530" y="36449"/>
                  </a:lnTo>
                  <a:lnTo>
                    <a:pt x="130530" y="29362"/>
                  </a:lnTo>
                  <a:close/>
                </a:path>
                <a:path w="152400" h="74294">
                  <a:moveTo>
                    <a:pt x="130530" y="20256"/>
                  </a:moveTo>
                  <a:lnTo>
                    <a:pt x="124472" y="19240"/>
                  </a:lnTo>
                  <a:lnTo>
                    <a:pt x="124472" y="26314"/>
                  </a:lnTo>
                  <a:lnTo>
                    <a:pt x="130530" y="26314"/>
                  </a:lnTo>
                  <a:lnTo>
                    <a:pt x="130530" y="20256"/>
                  </a:lnTo>
                  <a:close/>
                </a:path>
                <a:path w="152400" h="74294">
                  <a:moveTo>
                    <a:pt x="130530" y="10109"/>
                  </a:moveTo>
                  <a:lnTo>
                    <a:pt x="124472" y="10109"/>
                  </a:lnTo>
                  <a:lnTo>
                    <a:pt x="124472" y="17208"/>
                  </a:lnTo>
                  <a:lnTo>
                    <a:pt x="130530" y="17208"/>
                  </a:lnTo>
                  <a:lnTo>
                    <a:pt x="130530" y="10109"/>
                  </a:lnTo>
                  <a:close/>
                </a:path>
                <a:path w="152400" h="74294">
                  <a:moveTo>
                    <a:pt x="137629" y="65786"/>
                  </a:moveTo>
                  <a:lnTo>
                    <a:pt x="131546" y="65786"/>
                  </a:lnTo>
                  <a:lnTo>
                    <a:pt x="131546" y="72872"/>
                  </a:lnTo>
                  <a:lnTo>
                    <a:pt x="137629" y="72872"/>
                  </a:lnTo>
                  <a:lnTo>
                    <a:pt x="137629" y="65786"/>
                  </a:lnTo>
                  <a:close/>
                </a:path>
                <a:path w="152400" h="74294">
                  <a:moveTo>
                    <a:pt x="137629" y="56680"/>
                  </a:moveTo>
                  <a:lnTo>
                    <a:pt x="131546" y="56680"/>
                  </a:lnTo>
                  <a:lnTo>
                    <a:pt x="131546" y="63754"/>
                  </a:lnTo>
                  <a:lnTo>
                    <a:pt x="137629" y="63754"/>
                  </a:lnTo>
                  <a:lnTo>
                    <a:pt x="137629" y="56680"/>
                  </a:lnTo>
                  <a:close/>
                </a:path>
                <a:path w="152400" h="74294">
                  <a:moveTo>
                    <a:pt x="137629" y="47574"/>
                  </a:moveTo>
                  <a:lnTo>
                    <a:pt x="131546" y="47574"/>
                  </a:lnTo>
                  <a:lnTo>
                    <a:pt x="131546" y="54660"/>
                  </a:lnTo>
                  <a:lnTo>
                    <a:pt x="137629" y="54660"/>
                  </a:lnTo>
                  <a:lnTo>
                    <a:pt x="137629" y="47574"/>
                  </a:lnTo>
                  <a:close/>
                </a:path>
                <a:path w="152400" h="74294">
                  <a:moveTo>
                    <a:pt x="137629" y="38455"/>
                  </a:moveTo>
                  <a:lnTo>
                    <a:pt x="131559" y="38455"/>
                  </a:lnTo>
                  <a:lnTo>
                    <a:pt x="131559" y="44538"/>
                  </a:lnTo>
                  <a:lnTo>
                    <a:pt x="137629" y="45542"/>
                  </a:lnTo>
                  <a:lnTo>
                    <a:pt x="137629" y="38455"/>
                  </a:lnTo>
                  <a:close/>
                </a:path>
                <a:path w="152400" h="74294">
                  <a:moveTo>
                    <a:pt x="137629" y="29362"/>
                  </a:moveTo>
                  <a:lnTo>
                    <a:pt x="131546" y="29362"/>
                  </a:lnTo>
                  <a:lnTo>
                    <a:pt x="131546" y="36449"/>
                  </a:lnTo>
                  <a:lnTo>
                    <a:pt x="137629" y="36449"/>
                  </a:lnTo>
                  <a:lnTo>
                    <a:pt x="137629" y="29362"/>
                  </a:lnTo>
                  <a:close/>
                </a:path>
                <a:path w="152400" h="74294">
                  <a:moveTo>
                    <a:pt x="137629" y="20256"/>
                  </a:moveTo>
                  <a:lnTo>
                    <a:pt x="131546" y="20256"/>
                  </a:lnTo>
                  <a:lnTo>
                    <a:pt x="131546" y="27317"/>
                  </a:lnTo>
                  <a:lnTo>
                    <a:pt x="137629" y="27317"/>
                  </a:lnTo>
                  <a:lnTo>
                    <a:pt x="137629" y="20256"/>
                  </a:lnTo>
                  <a:close/>
                </a:path>
                <a:path w="152400" h="74294">
                  <a:moveTo>
                    <a:pt x="137629" y="11150"/>
                  </a:moveTo>
                  <a:lnTo>
                    <a:pt x="131559" y="11150"/>
                  </a:lnTo>
                  <a:lnTo>
                    <a:pt x="131559" y="17208"/>
                  </a:lnTo>
                  <a:lnTo>
                    <a:pt x="137629" y="18224"/>
                  </a:lnTo>
                  <a:lnTo>
                    <a:pt x="137629" y="11150"/>
                  </a:lnTo>
                  <a:close/>
                </a:path>
                <a:path w="152400" h="74294">
                  <a:moveTo>
                    <a:pt x="144716" y="66802"/>
                  </a:moveTo>
                  <a:lnTo>
                    <a:pt x="138633" y="66802"/>
                  </a:lnTo>
                  <a:lnTo>
                    <a:pt x="138633" y="72872"/>
                  </a:lnTo>
                  <a:lnTo>
                    <a:pt x="144716" y="73888"/>
                  </a:lnTo>
                  <a:lnTo>
                    <a:pt x="144716" y="66802"/>
                  </a:lnTo>
                  <a:close/>
                </a:path>
                <a:path w="152400" h="74294">
                  <a:moveTo>
                    <a:pt x="144716" y="57696"/>
                  </a:moveTo>
                  <a:lnTo>
                    <a:pt x="138633" y="56680"/>
                  </a:lnTo>
                  <a:lnTo>
                    <a:pt x="138633" y="63754"/>
                  </a:lnTo>
                  <a:lnTo>
                    <a:pt x="144716" y="64770"/>
                  </a:lnTo>
                  <a:lnTo>
                    <a:pt x="144716" y="57696"/>
                  </a:lnTo>
                  <a:close/>
                </a:path>
                <a:path w="152400" h="74294">
                  <a:moveTo>
                    <a:pt x="144716" y="48590"/>
                  </a:moveTo>
                  <a:lnTo>
                    <a:pt x="138633" y="47574"/>
                  </a:lnTo>
                  <a:lnTo>
                    <a:pt x="138633" y="54660"/>
                  </a:lnTo>
                  <a:lnTo>
                    <a:pt x="144716" y="54660"/>
                  </a:lnTo>
                  <a:lnTo>
                    <a:pt x="144716" y="48590"/>
                  </a:lnTo>
                  <a:close/>
                </a:path>
                <a:path w="152400" h="74294">
                  <a:moveTo>
                    <a:pt x="144716" y="39471"/>
                  </a:moveTo>
                  <a:lnTo>
                    <a:pt x="138633" y="38455"/>
                  </a:lnTo>
                  <a:lnTo>
                    <a:pt x="138633" y="45542"/>
                  </a:lnTo>
                  <a:lnTo>
                    <a:pt x="144716" y="45542"/>
                  </a:lnTo>
                  <a:lnTo>
                    <a:pt x="144716" y="39471"/>
                  </a:lnTo>
                  <a:close/>
                </a:path>
                <a:path w="152400" h="74294">
                  <a:moveTo>
                    <a:pt x="144716" y="30365"/>
                  </a:moveTo>
                  <a:lnTo>
                    <a:pt x="138633" y="29362"/>
                  </a:lnTo>
                  <a:lnTo>
                    <a:pt x="138633" y="36449"/>
                  </a:lnTo>
                  <a:lnTo>
                    <a:pt x="144716" y="37465"/>
                  </a:lnTo>
                  <a:lnTo>
                    <a:pt x="144716" y="30365"/>
                  </a:lnTo>
                  <a:close/>
                </a:path>
                <a:path w="152400" h="74294">
                  <a:moveTo>
                    <a:pt x="144716" y="21259"/>
                  </a:moveTo>
                  <a:lnTo>
                    <a:pt x="138633" y="20256"/>
                  </a:lnTo>
                  <a:lnTo>
                    <a:pt x="138633" y="27317"/>
                  </a:lnTo>
                  <a:lnTo>
                    <a:pt x="144716" y="28346"/>
                  </a:lnTo>
                  <a:lnTo>
                    <a:pt x="144716" y="21259"/>
                  </a:lnTo>
                  <a:close/>
                </a:path>
                <a:path w="152400" h="74294">
                  <a:moveTo>
                    <a:pt x="144716" y="12166"/>
                  </a:moveTo>
                  <a:lnTo>
                    <a:pt x="138633" y="11150"/>
                  </a:lnTo>
                  <a:lnTo>
                    <a:pt x="138633" y="18224"/>
                  </a:lnTo>
                  <a:lnTo>
                    <a:pt x="144716" y="18224"/>
                  </a:lnTo>
                  <a:lnTo>
                    <a:pt x="144716" y="12166"/>
                  </a:lnTo>
                  <a:close/>
                </a:path>
                <a:path w="152400" h="74294">
                  <a:moveTo>
                    <a:pt x="151777" y="66802"/>
                  </a:moveTo>
                  <a:lnTo>
                    <a:pt x="145719" y="66802"/>
                  </a:lnTo>
                  <a:lnTo>
                    <a:pt x="145719" y="73888"/>
                  </a:lnTo>
                  <a:lnTo>
                    <a:pt x="151777" y="73888"/>
                  </a:lnTo>
                  <a:lnTo>
                    <a:pt x="151777" y="66802"/>
                  </a:lnTo>
                  <a:close/>
                </a:path>
                <a:path w="152400" h="74294">
                  <a:moveTo>
                    <a:pt x="151777" y="57696"/>
                  </a:moveTo>
                  <a:lnTo>
                    <a:pt x="145719" y="57696"/>
                  </a:lnTo>
                  <a:lnTo>
                    <a:pt x="145719" y="64757"/>
                  </a:lnTo>
                  <a:lnTo>
                    <a:pt x="151777" y="64757"/>
                  </a:lnTo>
                  <a:lnTo>
                    <a:pt x="151777" y="57696"/>
                  </a:lnTo>
                  <a:close/>
                </a:path>
                <a:path w="152400" h="74294">
                  <a:moveTo>
                    <a:pt x="151777" y="48590"/>
                  </a:moveTo>
                  <a:lnTo>
                    <a:pt x="145719" y="48590"/>
                  </a:lnTo>
                  <a:lnTo>
                    <a:pt x="145719" y="55651"/>
                  </a:lnTo>
                  <a:lnTo>
                    <a:pt x="151777" y="55651"/>
                  </a:lnTo>
                  <a:lnTo>
                    <a:pt x="151777" y="48590"/>
                  </a:lnTo>
                  <a:close/>
                </a:path>
                <a:path w="152400" h="74294">
                  <a:moveTo>
                    <a:pt x="151777" y="39471"/>
                  </a:moveTo>
                  <a:lnTo>
                    <a:pt x="145719" y="39471"/>
                  </a:lnTo>
                  <a:lnTo>
                    <a:pt x="145719" y="45542"/>
                  </a:lnTo>
                  <a:lnTo>
                    <a:pt x="151777" y="46558"/>
                  </a:lnTo>
                  <a:lnTo>
                    <a:pt x="151777" y="39471"/>
                  </a:lnTo>
                  <a:close/>
                </a:path>
                <a:path w="152400" h="74294">
                  <a:moveTo>
                    <a:pt x="151777" y="30365"/>
                  </a:moveTo>
                  <a:lnTo>
                    <a:pt x="145719" y="30365"/>
                  </a:lnTo>
                  <a:lnTo>
                    <a:pt x="145719" y="37465"/>
                  </a:lnTo>
                  <a:lnTo>
                    <a:pt x="151777" y="37465"/>
                  </a:lnTo>
                  <a:lnTo>
                    <a:pt x="151777" y="30365"/>
                  </a:lnTo>
                  <a:close/>
                </a:path>
                <a:path w="152400" h="74294">
                  <a:moveTo>
                    <a:pt x="151777" y="21259"/>
                  </a:moveTo>
                  <a:lnTo>
                    <a:pt x="145719" y="21259"/>
                  </a:lnTo>
                  <a:lnTo>
                    <a:pt x="145719" y="28346"/>
                  </a:lnTo>
                  <a:lnTo>
                    <a:pt x="151777" y="28346"/>
                  </a:lnTo>
                  <a:lnTo>
                    <a:pt x="151777" y="21259"/>
                  </a:lnTo>
                  <a:close/>
                </a:path>
                <a:path w="152400" h="74294">
                  <a:moveTo>
                    <a:pt x="151777" y="12166"/>
                  </a:moveTo>
                  <a:lnTo>
                    <a:pt x="145719" y="12166"/>
                  </a:lnTo>
                  <a:lnTo>
                    <a:pt x="145719" y="19227"/>
                  </a:lnTo>
                  <a:lnTo>
                    <a:pt x="151777" y="19227"/>
                  </a:lnTo>
                  <a:lnTo>
                    <a:pt x="151777" y="121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620018" y="1664791"/>
              <a:ext cx="158115" cy="74930"/>
            </a:xfrm>
            <a:custGeom>
              <a:avLst/>
              <a:gdLst/>
              <a:ahLst/>
              <a:cxnLst/>
              <a:rect l="l" t="t" r="r" b="b"/>
              <a:pathLst>
                <a:path w="158114" h="74930">
                  <a:moveTo>
                    <a:pt x="6070" y="0"/>
                  </a:moveTo>
                  <a:lnTo>
                    <a:pt x="0" y="0"/>
                  </a:lnTo>
                  <a:lnTo>
                    <a:pt x="0" y="7061"/>
                  </a:lnTo>
                  <a:lnTo>
                    <a:pt x="6070" y="7061"/>
                  </a:lnTo>
                  <a:lnTo>
                    <a:pt x="6070" y="0"/>
                  </a:lnTo>
                  <a:close/>
                </a:path>
                <a:path w="158114" h="74930">
                  <a:moveTo>
                    <a:pt x="91071" y="63754"/>
                  </a:moveTo>
                  <a:lnTo>
                    <a:pt x="84988" y="63754"/>
                  </a:lnTo>
                  <a:lnTo>
                    <a:pt x="84988" y="70815"/>
                  </a:lnTo>
                  <a:lnTo>
                    <a:pt x="91071" y="70815"/>
                  </a:lnTo>
                  <a:lnTo>
                    <a:pt x="91071" y="63754"/>
                  </a:lnTo>
                  <a:close/>
                </a:path>
                <a:path w="158114" h="74930">
                  <a:moveTo>
                    <a:pt x="91071" y="53632"/>
                  </a:moveTo>
                  <a:lnTo>
                    <a:pt x="85001" y="53632"/>
                  </a:lnTo>
                  <a:lnTo>
                    <a:pt x="85001" y="60718"/>
                  </a:lnTo>
                  <a:lnTo>
                    <a:pt x="91071" y="61709"/>
                  </a:lnTo>
                  <a:lnTo>
                    <a:pt x="91071" y="53632"/>
                  </a:lnTo>
                  <a:close/>
                </a:path>
                <a:path w="158114" h="74930">
                  <a:moveTo>
                    <a:pt x="91071" y="44513"/>
                  </a:moveTo>
                  <a:lnTo>
                    <a:pt x="85001" y="43522"/>
                  </a:lnTo>
                  <a:lnTo>
                    <a:pt x="85001" y="51600"/>
                  </a:lnTo>
                  <a:lnTo>
                    <a:pt x="91071" y="51600"/>
                  </a:lnTo>
                  <a:lnTo>
                    <a:pt x="91071" y="44513"/>
                  </a:lnTo>
                  <a:close/>
                </a:path>
                <a:path w="158114" h="74930">
                  <a:moveTo>
                    <a:pt x="91071" y="35420"/>
                  </a:moveTo>
                  <a:lnTo>
                    <a:pt x="85001" y="34404"/>
                  </a:lnTo>
                  <a:lnTo>
                    <a:pt x="85001" y="42506"/>
                  </a:lnTo>
                  <a:lnTo>
                    <a:pt x="91071" y="42506"/>
                  </a:lnTo>
                  <a:lnTo>
                    <a:pt x="91071" y="35420"/>
                  </a:lnTo>
                  <a:close/>
                </a:path>
                <a:path w="158114" h="74930">
                  <a:moveTo>
                    <a:pt x="91071" y="25298"/>
                  </a:moveTo>
                  <a:lnTo>
                    <a:pt x="84988" y="25298"/>
                  </a:lnTo>
                  <a:lnTo>
                    <a:pt x="84988" y="32372"/>
                  </a:lnTo>
                  <a:lnTo>
                    <a:pt x="91071" y="32372"/>
                  </a:lnTo>
                  <a:lnTo>
                    <a:pt x="91071" y="25298"/>
                  </a:lnTo>
                  <a:close/>
                </a:path>
                <a:path w="158114" h="74930">
                  <a:moveTo>
                    <a:pt x="91071" y="16167"/>
                  </a:moveTo>
                  <a:lnTo>
                    <a:pt x="85001" y="15176"/>
                  </a:lnTo>
                  <a:lnTo>
                    <a:pt x="85001" y="22250"/>
                  </a:lnTo>
                  <a:lnTo>
                    <a:pt x="91071" y="23266"/>
                  </a:lnTo>
                  <a:lnTo>
                    <a:pt x="91071" y="16167"/>
                  </a:lnTo>
                  <a:close/>
                </a:path>
                <a:path w="158114" h="74930">
                  <a:moveTo>
                    <a:pt x="91071" y="7061"/>
                  </a:moveTo>
                  <a:lnTo>
                    <a:pt x="85001" y="6057"/>
                  </a:lnTo>
                  <a:lnTo>
                    <a:pt x="85001" y="13157"/>
                  </a:lnTo>
                  <a:lnTo>
                    <a:pt x="91071" y="14173"/>
                  </a:lnTo>
                  <a:lnTo>
                    <a:pt x="91071" y="7061"/>
                  </a:lnTo>
                  <a:close/>
                </a:path>
                <a:path w="158114" h="74930">
                  <a:moveTo>
                    <a:pt x="98145" y="63754"/>
                  </a:moveTo>
                  <a:lnTo>
                    <a:pt x="92087" y="63754"/>
                  </a:lnTo>
                  <a:lnTo>
                    <a:pt x="92087" y="70827"/>
                  </a:lnTo>
                  <a:lnTo>
                    <a:pt x="98145" y="71843"/>
                  </a:lnTo>
                  <a:lnTo>
                    <a:pt x="98145" y="63754"/>
                  </a:lnTo>
                  <a:close/>
                </a:path>
                <a:path w="158114" h="74930">
                  <a:moveTo>
                    <a:pt x="98145" y="54648"/>
                  </a:moveTo>
                  <a:lnTo>
                    <a:pt x="92087" y="54648"/>
                  </a:lnTo>
                  <a:lnTo>
                    <a:pt x="92087" y="61709"/>
                  </a:lnTo>
                  <a:lnTo>
                    <a:pt x="98145" y="61709"/>
                  </a:lnTo>
                  <a:lnTo>
                    <a:pt x="98145" y="54648"/>
                  </a:lnTo>
                  <a:close/>
                </a:path>
                <a:path w="158114" h="74930">
                  <a:moveTo>
                    <a:pt x="98145" y="44513"/>
                  </a:moveTo>
                  <a:lnTo>
                    <a:pt x="92087" y="44513"/>
                  </a:lnTo>
                  <a:lnTo>
                    <a:pt x="92087" y="51600"/>
                  </a:lnTo>
                  <a:lnTo>
                    <a:pt x="98145" y="52616"/>
                  </a:lnTo>
                  <a:lnTo>
                    <a:pt x="98145" y="44513"/>
                  </a:lnTo>
                  <a:close/>
                </a:path>
                <a:path w="158114" h="74930">
                  <a:moveTo>
                    <a:pt x="98145" y="35420"/>
                  </a:moveTo>
                  <a:lnTo>
                    <a:pt x="92087" y="35420"/>
                  </a:lnTo>
                  <a:lnTo>
                    <a:pt x="92087" y="42506"/>
                  </a:lnTo>
                  <a:lnTo>
                    <a:pt x="98145" y="43522"/>
                  </a:lnTo>
                  <a:lnTo>
                    <a:pt x="98145" y="35420"/>
                  </a:lnTo>
                  <a:close/>
                </a:path>
                <a:path w="158114" h="74930">
                  <a:moveTo>
                    <a:pt x="98145" y="26314"/>
                  </a:moveTo>
                  <a:lnTo>
                    <a:pt x="92087" y="25298"/>
                  </a:lnTo>
                  <a:lnTo>
                    <a:pt x="92087" y="33375"/>
                  </a:lnTo>
                  <a:lnTo>
                    <a:pt x="98145" y="33375"/>
                  </a:lnTo>
                  <a:lnTo>
                    <a:pt x="98145" y="26314"/>
                  </a:lnTo>
                  <a:close/>
                </a:path>
                <a:path w="158114" h="74930">
                  <a:moveTo>
                    <a:pt x="98145" y="16167"/>
                  </a:moveTo>
                  <a:lnTo>
                    <a:pt x="92087" y="16167"/>
                  </a:lnTo>
                  <a:lnTo>
                    <a:pt x="92087" y="23266"/>
                  </a:lnTo>
                  <a:lnTo>
                    <a:pt x="98145" y="24282"/>
                  </a:lnTo>
                  <a:lnTo>
                    <a:pt x="98145" y="16167"/>
                  </a:lnTo>
                  <a:close/>
                </a:path>
                <a:path w="158114" h="74930">
                  <a:moveTo>
                    <a:pt x="98145" y="7061"/>
                  </a:moveTo>
                  <a:lnTo>
                    <a:pt x="92087" y="7061"/>
                  </a:lnTo>
                  <a:lnTo>
                    <a:pt x="92087" y="14160"/>
                  </a:lnTo>
                  <a:lnTo>
                    <a:pt x="98145" y="14160"/>
                  </a:lnTo>
                  <a:lnTo>
                    <a:pt x="98145" y="7061"/>
                  </a:lnTo>
                  <a:close/>
                </a:path>
                <a:path w="158114" h="74930">
                  <a:moveTo>
                    <a:pt x="106260" y="64757"/>
                  </a:moveTo>
                  <a:lnTo>
                    <a:pt x="100177" y="64757"/>
                  </a:lnTo>
                  <a:lnTo>
                    <a:pt x="100177" y="71843"/>
                  </a:lnTo>
                  <a:lnTo>
                    <a:pt x="106260" y="71843"/>
                  </a:lnTo>
                  <a:lnTo>
                    <a:pt x="106260" y="64757"/>
                  </a:lnTo>
                  <a:close/>
                </a:path>
                <a:path w="158114" h="74930">
                  <a:moveTo>
                    <a:pt x="106260" y="54648"/>
                  </a:moveTo>
                  <a:lnTo>
                    <a:pt x="100177" y="54648"/>
                  </a:lnTo>
                  <a:lnTo>
                    <a:pt x="100177" y="61709"/>
                  </a:lnTo>
                  <a:lnTo>
                    <a:pt x="106260" y="62738"/>
                  </a:lnTo>
                  <a:lnTo>
                    <a:pt x="106260" y="54648"/>
                  </a:lnTo>
                  <a:close/>
                </a:path>
                <a:path w="158114" h="74930">
                  <a:moveTo>
                    <a:pt x="106260" y="45529"/>
                  </a:moveTo>
                  <a:lnTo>
                    <a:pt x="100177" y="45529"/>
                  </a:lnTo>
                  <a:lnTo>
                    <a:pt x="100177" y="52616"/>
                  </a:lnTo>
                  <a:lnTo>
                    <a:pt x="106260" y="52616"/>
                  </a:lnTo>
                  <a:lnTo>
                    <a:pt x="106260" y="45529"/>
                  </a:lnTo>
                  <a:close/>
                </a:path>
                <a:path w="158114" h="74930">
                  <a:moveTo>
                    <a:pt x="106260" y="36423"/>
                  </a:moveTo>
                  <a:lnTo>
                    <a:pt x="100177" y="36423"/>
                  </a:lnTo>
                  <a:lnTo>
                    <a:pt x="100177" y="43522"/>
                  </a:lnTo>
                  <a:lnTo>
                    <a:pt x="106260" y="43522"/>
                  </a:lnTo>
                  <a:lnTo>
                    <a:pt x="106260" y="36423"/>
                  </a:lnTo>
                  <a:close/>
                </a:path>
                <a:path w="158114" h="74930">
                  <a:moveTo>
                    <a:pt x="106260" y="27317"/>
                  </a:moveTo>
                  <a:lnTo>
                    <a:pt x="100177" y="26314"/>
                  </a:lnTo>
                  <a:lnTo>
                    <a:pt x="100177" y="33375"/>
                  </a:lnTo>
                  <a:lnTo>
                    <a:pt x="106260" y="34404"/>
                  </a:lnTo>
                  <a:lnTo>
                    <a:pt x="106260" y="27317"/>
                  </a:lnTo>
                  <a:close/>
                </a:path>
                <a:path w="158114" h="74930">
                  <a:moveTo>
                    <a:pt x="106260" y="17208"/>
                  </a:moveTo>
                  <a:lnTo>
                    <a:pt x="100177" y="17208"/>
                  </a:lnTo>
                  <a:lnTo>
                    <a:pt x="100177" y="24282"/>
                  </a:lnTo>
                  <a:lnTo>
                    <a:pt x="106260" y="24282"/>
                  </a:lnTo>
                  <a:lnTo>
                    <a:pt x="106260" y="17208"/>
                  </a:lnTo>
                  <a:close/>
                </a:path>
                <a:path w="158114" h="74930">
                  <a:moveTo>
                    <a:pt x="106260" y="8102"/>
                  </a:moveTo>
                  <a:lnTo>
                    <a:pt x="100177" y="7061"/>
                  </a:lnTo>
                  <a:lnTo>
                    <a:pt x="100177" y="14173"/>
                  </a:lnTo>
                  <a:lnTo>
                    <a:pt x="106260" y="15176"/>
                  </a:lnTo>
                  <a:lnTo>
                    <a:pt x="106260" y="8102"/>
                  </a:lnTo>
                  <a:close/>
                </a:path>
                <a:path w="158114" h="74930">
                  <a:moveTo>
                    <a:pt x="113322" y="64757"/>
                  </a:moveTo>
                  <a:lnTo>
                    <a:pt x="108267" y="64757"/>
                  </a:lnTo>
                  <a:lnTo>
                    <a:pt x="108267" y="71843"/>
                  </a:lnTo>
                  <a:lnTo>
                    <a:pt x="113322" y="72859"/>
                  </a:lnTo>
                  <a:lnTo>
                    <a:pt x="113322" y="64757"/>
                  </a:lnTo>
                  <a:close/>
                </a:path>
                <a:path w="158114" h="74930">
                  <a:moveTo>
                    <a:pt x="113322" y="55664"/>
                  </a:moveTo>
                  <a:lnTo>
                    <a:pt x="108267" y="55664"/>
                  </a:lnTo>
                  <a:lnTo>
                    <a:pt x="108267" y="62750"/>
                  </a:lnTo>
                  <a:lnTo>
                    <a:pt x="113322" y="62750"/>
                  </a:lnTo>
                  <a:lnTo>
                    <a:pt x="113322" y="55664"/>
                  </a:lnTo>
                  <a:close/>
                </a:path>
                <a:path w="158114" h="74930">
                  <a:moveTo>
                    <a:pt x="113322" y="46545"/>
                  </a:moveTo>
                  <a:lnTo>
                    <a:pt x="108267" y="45529"/>
                  </a:lnTo>
                  <a:lnTo>
                    <a:pt x="108267" y="52616"/>
                  </a:lnTo>
                  <a:lnTo>
                    <a:pt x="113322" y="53632"/>
                  </a:lnTo>
                  <a:lnTo>
                    <a:pt x="113322" y="46545"/>
                  </a:lnTo>
                  <a:close/>
                </a:path>
                <a:path w="158114" h="74930">
                  <a:moveTo>
                    <a:pt x="113322" y="36423"/>
                  </a:moveTo>
                  <a:lnTo>
                    <a:pt x="108267" y="36423"/>
                  </a:lnTo>
                  <a:lnTo>
                    <a:pt x="108267" y="43522"/>
                  </a:lnTo>
                  <a:lnTo>
                    <a:pt x="113322" y="43522"/>
                  </a:lnTo>
                  <a:lnTo>
                    <a:pt x="113322" y="36423"/>
                  </a:lnTo>
                  <a:close/>
                </a:path>
                <a:path w="158114" h="74930">
                  <a:moveTo>
                    <a:pt x="113322" y="27317"/>
                  </a:moveTo>
                  <a:lnTo>
                    <a:pt x="108267" y="27317"/>
                  </a:lnTo>
                  <a:lnTo>
                    <a:pt x="108267" y="34404"/>
                  </a:lnTo>
                  <a:lnTo>
                    <a:pt x="113322" y="34404"/>
                  </a:lnTo>
                  <a:lnTo>
                    <a:pt x="113322" y="27317"/>
                  </a:lnTo>
                  <a:close/>
                </a:path>
                <a:path w="158114" h="74930">
                  <a:moveTo>
                    <a:pt x="113322" y="18224"/>
                  </a:moveTo>
                  <a:lnTo>
                    <a:pt x="108267" y="17208"/>
                  </a:lnTo>
                  <a:lnTo>
                    <a:pt x="108267" y="24282"/>
                  </a:lnTo>
                  <a:lnTo>
                    <a:pt x="113322" y="25298"/>
                  </a:lnTo>
                  <a:lnTo>
                    <a:pt x="113322" y="18224"/>
                  </a:lnTo>
                  <a:close/>
                </a:path>
                <a:path w="158114" h="74930">
                  <a:moveTo>
                    <a:pt x="113322" y="8102"/>
                  </a:moveTo>
                  <a:lnTo>
                    <a:pt x="108267" y="8102"/>
                  </a:lnTo>
                  <a:lnTo>
                    <a:pt x="108267" y="15189"/>
                  </a:lnTo>
                  <a:lnTo>
                    <a:pt x="113322" y="15189"/>
                  </a:lnTo>
                  <a:lnTo>
                    <a:pt x="113322" y="8102"/>
                  </a:lnTo>
                  <a:close/>
                </a:path>
                <a:path w="158114" h="74930">
                  <a:moveTo>
                    <a:pt x="121437" y="65760"/>
                  </a:moveTo>
                  <a:lnTo>
                    <a:pt x="115354" y="65760"/>
                  </a:lnTo>
                  <a:lnTo>
                    <a:pt x="115354" y="72859"/>
                  </a:lnTo>
                  <a:lnTo>
                    <a:pt x="121437" y="72859"/>
                  </a:lnTo>
                  <a:lnTo>
                    <a:pt x="121437" y="65760"/>
                  </a:lnTo>
                  <a:close/>
                </a:path>
                <a:path w="158114" h="74930">
                  <a:moveTo>
                    <a:pt x="121437" y="56680"/>
                  </a:moveTo>
                  <a:lnTo>
                    <a:pt x="115354" y="55664"/>
                  </a:lnTo>
                  <a:lnTo>
                    <a:pt x="115354" y="62738"/>
                  </a:lnTo>
                  <a:lnTo>
                    <a:pt x="121437" y="63754"/>
                  </a:lnTo>
                  <a:lnTo>
                    <a:pt x="121437" y="56680"/>
                  </a:lnTo>
                  <a:close/>
                </a:path>
                <a:path w="158114" h="74930">
                  <a:moveTo>
                    <a:pt x="121437" y="46545"/>
                  </a:moveTo>
                  <a:lnTo>
                    <a:pt x="115354" y="46545"/>
                  </a:lnTo>
                  <a:lnTo>
                    <a:pt x="115354" y="53632"/>
                  </a:lnTo>
                  <a:lnTo>
                    <a:pt x="121437" y="53632"/>
                  </a:lnTo>
                  <a:lnTo>
                    <a:pt x="121437" y="46545"/>
                  </a:lnTo>
                  <a:close/>
                </a:path>
                <a:path w="158114" h="74930">
                  <a:moveTo>
                    <a:pt x="121437" y="37439"/>
                  </a:moveTo>
                  <a:lnTo>
                    <a:pt x="115354" y="36423"/>
                  </a:lnTo>
                  <a:lnTo>
                    <a:pt x="115354" y="43522"/>
                  </a:lnTo>
                  <a:lnTo>
                    <a:pt x="121437" y="44513"/>
                  </a:lnTo>
                  <a:lnTo>
                    <a:pt x="121437" y="37439"/>
                  </a:lnTo>
                  <a:close/>
                </a:path>
                <a:path w="158114" h="74930">
                  <a:moveTo>
                    <a:pt x="121437" y="28333"/>
                  </a:moveTo>
                  <a:lnTo>
                    <a:pt x="115354" y="27317"/>
                  </a:lnTo>
                  <a:lnTo>
                    <a:pt x="115354" y="34404"/>
                  </a:lnTo>
                  <a:lnTo>
                    <a:pt x="121437" y="35420"/>
                  </a:lnTo>
                  <a:lnTo>
                    <a:pt x="121437" y="28333"/>
                  </a:lnTo>
                  <a:close/>
                </a:path>
                <a:path w="158114" h="74930">
                  <a:moveTo>
                    <a:pt x="121437" y="18224"/>
                  </a:moveTo>
                  <a:lnTo>
                    <a:pt x="115354" y="18224"/>
                  </a:lnTo>
                  <a:lnTo>
                    <a:pt x="115354" y="25285"/>
                  </a:lnTo>
                  <a:lnTo>
                    <a:pt x="121437" y="25285"/>
                  </a:lnTo>
                  <a:lnTo>
                    <a:pt x="121437" y="18224"/>
                  </a:lnTo>
                  <a:close/>
                </a:path>
                <a:path w="158114" h="74930">
                  <a:moveTo>
                    <a:pt x="121437" y="9093"/>
                  </a:moveTo>
                  <a:lnTo>
                    <a:pt x="115354" y="8102"/>
                  </a:lnTo>
                  <a:lnTo>
                    <a:pt x="115354" y="15176"/>
                  </a:lnTo>
                  <a:lnTo>
                    <a:pt x="121437" y="16167"/>
                  </a:lnTo>
                  <a:lnTo>
                    <a:pt x="121437" y="9093"/>
                  </a:lnTo>
                  <a:close/>
                </a:path>
                <a:path w="158114" h="74930">
                  <a:moveTo>
                    <a:pt x="128549" y="65760"/>
                  </a:moveTo>
                  <a:lnTo>
                    <a:pt x="122440" y="65760"/>
                  </a:lnTo>
                  <a:lnTo>
                    <a:pt x="122440" y="72859"/>
                  </a:lnTo>
                  <a:lnTo>
                    <a:pt x="128549" y="72859"/>
                  </a:lnTo>
                  <a:lnTo>
                    <a:pt x="128549" y="65760"/>
                  </a:lnTo>
                  <a:close/>
                </a:path>
                <a:path w="158114" h="74930">
                  <a:moveTo>
                    <a:pt x="128549" y="56680"/>
                  </a:moveTo>
                  <a:lnTo>
                    <a:pt x="122440" y="56680"/>
                  </a:lnTo>
                  <a:lnTo>
                    <a:pt x="122440" y="63766"/>
                  </a:lnTo>
                  <a:lnTo>
                    <a:pt x="128549" y="63766"/>
                  </a:lnTo>
                  <a:lnTo>
                    <a:pt x="128549" y="56680"/>
                  </a:lnTo>
                  <a:close/>
                </a:path>
                <a:path w="158114" h="74930">
                  <a:moveTo>
                    <a:pt x="128549" y="47548"/>
                  </a:moveTo>
                  <a:lnTo>
                    <a:pt x="122440" y="46545"/>
                  </a:lnTo>
                  <a:lnTo>
                    <a:pt x="122440" y="53632"/>
                  </a:lnTo>
                  <a:lnTo>
                    <a:pt x="128549" y="54648"/>
                  </a:lnTo>
                  <a:lnTo>
                    <a:pt x="128549" y="47548"/>
                  </a:lnTo>
                  <a:close/>
                </a:path>
                <a:path w="158114" h="74930">
                  <a:moveTo>
                    <a:pt x="128549" y="37439"/>
                  </a:moveTo>
                  <a:lnTo>
                    <a:pt x="122440" y="37439"/>
                  </a:lnTo>
                  <a:lnTo>
                    <a:pt x="122440" y="44526"/>
                  </a:lnTo>
                  <a:lnTo>
                    <a:pt x="128549" y="44526"/>
                  </a:lnTo>
                  <a:lnTo>
                    <a:pt x="128549" y="37439"/>
                  </a:lnTo>
                  <a:close/>
                </a:path>
                <a:path w="158114" h="74930">
                  <a:moveTo>
                    <a:pt x="128549" y="28333"/>
                  </a:moveTo>
                  <a:lnTo>
                    <a:pt x="122440" y="28333"/>
                  </a:lnTo>
                  <a:lnTo>
                    <a:pt x="122440" y="35420"/>
                  </a:lnTo>
                  <a:lnTo>
                    <a:pt x="128549" y="35420"/>
                  </a:lnTo>
                  <a:lnTo>
                    <a:pt x="128549" y="28333"/>
                  </a:lnTo>
                  <a:close/>
                </a:path>
                <a:path w="158114" h="74930">
                  <a:moveTo>
                    <a:pt x="128549" y="19215"/>
                  </a:moveTo>
                  <a:lnTo>
                    <a:pt x="122440" y="18224"/>
                  </a:lnTo>
                  <a:lnTo>
                    <a:pt x="122440" y="25298"/>
                  </a:lnTo>
                  <a:lnTo>
                    <a:pt x="128549" y="26314"/>
                  </a:lnTo>
                  <a:lnTo>
                    <a:pt x="128549" y="19215"/>
                  </a:lnTo>
                  <a:close/>
                </a:path>
                <a:path w="158114" h="74930">
                  <a:moveTo>
                    <a:pt x="128549" y="10109"/>
                  </a:moveTo>
                  <a:lnTo>
                    <a:pt x="122440" y="9093"/>
                  </a:lnTo>
                  <a:lnTo>
                    <a:pt x="122440" y="16167"/>
                  </a:lnTo>
                  <a:lnTo>
                    <a:pt x="128549" y="17208"/>
                  </a:lnTo>
                  <a:lnTo>
                    <a:pt x="128549" y="10109"/>
                  </a:lnTo>
                  <a:close/>
                </a:path>
                <a:path w="158114" h="74930">
                  <a:moveTo>
                    <a:pt x="135623" y="66789"/>
                  </a:moveTo>
                  <a:lnTo>
                    <a:pt x="130530" y="65760"/>
                  </a:lnTo>
                  <a:lnTo>
                    <a:pt x="130530" y="72859"/>
                  </a:lnTo>
                  <a:lnTo>
                    <a:pt x="135623" y="73863"/>
                  </a:lnTo>
                  <a:lnTo>
                    <a:pt x="135623" y="66789"/>
                  </a:lnTo>
                  <a:close/>
                </a:path>
                <a:path w="158114" h="74930">
                  <a:moveTo>
                    <a:pt x="135623" y="57683"/>
                  </a:moveTo>
                  <a:lnTo>
                    <a:pt x="130530" y="56680"/>
                  </a:lnTo>
                  <a:lnTo>
                    <a:pt x="130530" y="63754"/>
                  </a:lnTo>
                  <a:lnTo>
                    <a:pt x="135623" y="64757"/>
                  </a:lnTo>
                  <a:lnTo>
                    <a:pt x="135623" y="57683"/>
                  </a:lnTo>
                  <a:close/>
                </a:path>
                <a:path w="158114" h="74930">
                  <a:moveTo>
                    <a:pt x="135623" y="47548"/>
                  </a:moveTo>
                  <a:lnTo>
                    <a:pt x="130543" y="47548"/>
                  </a:lnTo>
                  <a:lnTo>
                    <a:pt x="130543" y="54648"/>
                  </a:lnTo>
                  <a:lnTo>
                    <a:pt x="135623" y="54648"/>
                  </a:lnTo>
                  <a:lnTo>
                    <a:pt x="135623" y="47548"/>
                  </a:lnTo>
                  <a:close/>
                </a:path>
                <a:path w="158114" h="74930">
                  <a:moveTo>
                    <a:pt x="135623" y="38455"/>
                  </a:moveTo>
                  <a:lnTo>
                    <a:pt x="130530" y="37439"/>
                  </a:lnTo>
                  <a:lnTo>
                    <a:pt x="130530" y="44513"/>
                  </a:lnTo>
                  <a:lnTo>
                    <a:pt x="135623" y="45529"/>
                  </a:lnTo>
                  <a:lnTo>
                    <a:pt x="135623" y="38455"/>
                  </a:lnTo>
                  <a:close/>
                </a:path>
                <a:path w="158114" h="74930">
                  <a:moveTo>
                    <a:pt x="135623" y="29349"/>
                  </a:moveTo>
                  <a:lnTo>
                    <a:pt x="130530" y="28333"/>
                  </a:lnTo>
                  <a:lnTo>
                    <a:pt x="130530" y="36423"/>
                  </a:lnTo>
                  <a:lnTo>
                    <a:pt x="135623" y="36423"/>
                  </a:lnTo>
                  <a:lnTo>
                    <a:pt x="135623" y="29349"/>
                  </a:lnTo>
                  <a:close/>
                </a:path>
                <a:path w="158114" h="74930">
                  <a:moveTo>
                    <a:pt x="135623" y="20231"/>
                  </a:moveTo>
                  <a:lnTo>
                    <a:pt x="130530" y="19215"/>
                  </a:lnTo>
                  <a:lnTo>
                    <a:pt x="130530" y="26314"/>
                  </a:lnTo>
                  <a:lnTo>
                    <a:pt x="135623" y="27317"/>
                  </a:lnTo>
                  <a:lnTo>
                    <a:pt x="135623" y="20231"/>
                  </a:lnTo>
                  <a:close/>
                </a:path>
                <a:path w="158114" h="74930">
                  <a:moveTo>
                    <a:pt x="135623" y="10109"/>
                  </a:moveTo>
                  <a:lnTo>
                    <a:pt x="130543" y="10109"/>
                  </a:lnTo>
                  <a:lnTo>
                    <a:pt x="130543" y="17208"/>
                  </a:lnTo>
                  <a:lnTo>
                    <a:pt x="135623" y="17208"/>
                  </a:lnTo>
                  <a:lnTo>
                    <a:pt x="135623" y="10109"/>
                  </a:lnTo>
                  <a:close/>
                </a:path>
                <a:path w="158114" h="74930">
                  <a:moveTo>
                    <a:pt x="143700" y="66789"/>
                  </a:moveTo>
                  <a:lnTo>
                    <a:pt x="137617" y="66789"/>
                  </a:lnTo>
                  <a:lnTo>
                    <a:pt x="137617" y="73875"/>
                  </a:lnTo>
                  <a:lnTo>
                    <a:pt x="143700" y="73875"/>
                  </a:lnTo>
                  <a:lnTo>
                    <a:pt x="143700" y="66789"/>
                  </a:lnTo>
                  <a:close/>
                </a:path>
                <a:path w="158114" h="74930">
                  <a:moveTo>
                    <a:pt x="143700" y="57683"/>
                  </a:moveTo>
                  <a:lnTo>
                    <a:pt x="137617" y="57683"/>
                  </a:lnTo>
                  <a:lnTo>
                    <a:pt x="137617" y="64770"/>
                  </a:lnTo>
                  <a:lnTo>
                    <a:pt x="143700" y="64770"/>
                  </a:lnTo>
                  <a:lnTo>
                    <a:pt x="143700" y="57683"/>
                  </a:lnTo>
                  <a:close/>
                </a:path>
                <a:path w="158114" h="74930">
                  <a:moveTo>
                    <a:pt x="143700" y="48564"/>
                  </a:moveTo>
                  <a:lnTo>
                    <a:pt x="137617" y="47548"/>
                  </a:lnTo>
                  <a:lnTo>
                    <a:pt x="137617" y="54648"/>
                  </a:lnTo>
                  <a:lnTo>
                    <a:pt x="143700" y="55664"/>
                  </a:lnTo>
                  <a:lnTo>
                    <a:pt x="143700" y="48564"/>
                  </a:lnTo>
                  <a:close/>
                </a:path>
                <a:path w="158114" h="74930">
                  <a:moveTo>
                    <a:pt x="143700" y="38455"/>
                  </a:moveTo>
                  <a:lnTo>
                    <a:pt x="137617" y="38455"/>
                  </a:lnTo>
                  <a:lnTo>
                    <a:pt x="137617" y="45529"/>
                  </a:lnTo>
                  <a:lnTo>
                    <a:pt x="143700" y="45529"/>
                  </a:lnTo>
                  <a:lnTo>
                    <a:pt x="143700" y="38455"/>
                  </a:lnTo>
                  <a:close/>
                </a:path>
                <a:path w="158114" h="74930">
                  <a:moveTo>
                    <a:pt x="143700" y="29349"/>
                  </a:moveTo>
                  <a:lnTo>
                    <a:pt x="137617" y="29349"/>
                  </a:lnTo>
                  <a:lnTo>
                    <a:pt x="137617" y="36436"/>
                  </a:lnTo>
                  <a:lnTo>
                    <a:pt x="143700" y="36436"/>
                  </a:lnTo>
                  <a:lnTo>
                    <a:pt x="143700" y="29349"/>
                  </a:lnTo>
                  <a:close/>
                </a:path>
                <a:path w="158114" h="74930">
                  <a:moveTo>
                    <a:pt x="143700" y="20231"/>
                  </a:moveTo>
                  <a:lnTo>
                    <a:pt x="137617" y="20231"/>
                  </a:lnTo>
                  <a:lnTo>
                    <a:pt x="137617" y="27317"/>
                  </a:lnTo>
                  <a:lnTo>
                    <a:pt x="143700" y="27317"/>
                  </a:lnTo>
                  <a:lnTo>
                    <a:pt x="143700" y="20231"/>
                  </a:lnTo>
                  <a:close/>
                </a:path>
                <a:path w="158114" h="74930">
                  <a:moveTo>
                    <a:pt x="143700" y="11125"/>
                  </a:moveTo>
                  <a:lnTo>
                    <a:pt x="137617" y="10109"/>
                  </a:lnTo>
                  <a:lnTo>
                    <a:pt x="137617" y="17208"/>
                  </a:lnTo>
                  <a:lnTo>
                    <a:pt x="143700" y="18224"/>
                  </a:lnTo>
                  <a:lnTo>
                    <a:pt x="143700" y="11125"/>
                  </a:lnTo>
                  <a:close/>
                </a:path>
                <a:path w="158114" h="74930">
                  <a:moveTo>
                    <a:pt x="150774" y="67792"/>
                  </a:moveTo>
                  <a:lnTo>
                    <a:pt x="145707" y="66789"/>
                  </a:lnTo>
                  <a:lnTo>
                    <a:pt x="145707" y="73863"/>
                  </a:lnTo>
                  <a:lnTo>
                    <a:pt x="150774" y="74879"/>
                  </a:lnTo>
                  <a:lnTo>
                    <a:pt x="150774" y="67792"/>
                  </a:lnTo>
                  <a:close/>
                </a:path>
                <a:path w="158114" h="74930">
                  <a:moveTo>
                    <a:pt x="150774" y="58674"/>
                  </a:moveTo>
                  <a:lnTo>
                    <a:pt x="145707" y="57683"/>
                  </a:lnTo>
                  <a:lnTo>
                    <a:pt x="145707" y="64757"/>
                  </a:lnTo>
                  <a:lnTo>
                    <a:pt x="150774" y="65760"/>
                  </a:lnTo>
                  <a:lnTo>
                    <a:pt x="150774" y="58674"/>
                  </a:lnTo>
                  <a:close/>
                </a:path>
                <a:path w="158114" h="74930">
                  <a:moveTo>
                    <a:pt x="150774" y="48564"/>
                  </a:moveTo>
                  <a:lnTo>
                    <a:pt x="145707" y="48564"/>
                  </a:lnTo>
                  <a:lnTo>
                    <a:pt x="145707" y="55664"/>
                  </a:lnTo>
                  <a:lnTo>
                    <a:pt x="150774" y="55664"/>
                  </a:lnTo>
                  <a:lnTo>
                    <a:pt x="150774" y="48564"/>
                  </a:lnTo>
                  <a:close/>
                </a:path>
                <a:path w="158114" h="74930">
                  <a:moveTo>
                    <a:pt x="150774" y="39458"/>
                  </a:moveTo>
                  <a:lnTo>
                    <a:pt x="145707" y="39458"/>
                  </a:lnTo>
                  <a:lnTo>
                    <a:pt x="145707" y="46545"/>
                  </a:lnTo>
                  <a:lnTo>
                    <a:pt x="150774" y="46545"/>
                  </a:lnTo>
                  <a:lnTo>
                    <a:pt x="150774" y="39458"/>
                  </a:lnTo>
                  <a:close/>
                </a:path>
                <a:path w="158114" h="74930">
                  <a:moveTo>
                    <a:pt x="150774" y="30353"/>
                  </a:moveTo>
                  <a:lnTo>
                    <a:pt x="145707" y="29349"/>
                  </a:lnTo>
                  <a:lnTo>
                    <a:pt x="145707" y="36423"/>
                  </a:lnTo>
                  <a:lnTo>
                    <a:pt x="150774" y="37439"/>
                  </a:lnTo>
                  <a:lnTo>
                    <a:pt x="150774" y="30353"/>
                  </a:lnTo>
                  <a:close/>
                </a:path>
                <a:path w="158114" h="74930">
                  <a:moveTo>
                    <a:pt x="150774" y="21259"/>
                  </a:moveTo>
                  <a:lnTo>
                    <a:pt x="145707" y="20231"/>
                  </a:lnTo>
                  <a:lnTo>
                    <a:pt x="145707" y="27317"/>
                  </a:lnTo>
                  <a:lnTo>
                    <a:pt x="150774" y="28333"/>
                  </a:lnTo>
                  <a:lnTo>
                    <a:pt x="150774" y="21259"/>
                  </a:lnTo>
                  <a:close/>
                </a:path>
                <a:path w="158114" h="74930">
                  <a:moveTo>
                    <a:pt x="150774" y="11125"/>
                  </a:moveTo>
                  <a:lnTo>
                    <a:pt x="145707" y="11125"/>
                  </a:lnTo>
                  <a:lnTo>
                    <a:pt x="145707" y="18237"/>
                  </a:lnTo>
                  <a:lnTo>
                    <a:pt x="150774" y="18237"/>
                  </a:lnTo>
                  <a:lnTo>
                    <a:pt x="150774" y="11125"/>
                  </a:lnTo>
                  <a:close/>
                </a:path>
                <a:path w="158114" h="74930">
                  <a:moveTo>
                    <a:pt x="157861" y="67792"/>
                  </a:moveTo>
                  <a:lnTo>
                    <a:pt x="152806" y="67792"/>
                  </a:lnTo>
                  <a:lnTo>
                    <a:pt x="152806" y="74891"/>
                  </a:lnTo>
                  <a:lnTo>
                    <a:pt x="157861" y="74891"/>
                  </a:lnTo>
                  <a:lnTo>
                    <a:pt x="157861" y="67792"/>
                  </a:lnTo>
                  <a:close/>
                </a:path>
                <a:path w="158114" h="74930">
                  <a:moveTo>
                    <a:pt x="157861" y="58674"/>
                  </a:moveTo>
                  <a:lnTo>
                    <a:pt x="152806" y="58674"/>
                  </a:lnTo>
                  <a:lnTo>
                    <a:pt x="152806" y="65760"/>
                  </a:lnTo>
                  <a:lnTo>
                    <a:pt x="157861" y="65760"/>
                  </a:lnTo>
                  <a:lnTo>
                    <a:pt x="157861" y="58674"/>
                  </a:lnTo>
                  <a:close/>
                </a:path>
                <a:path w="158114" h="74930">
                  <a:moveTo>
                    <a:pt x="157861" y="49568"/>
                  </a:moveTo>
                  <a:lnTo>
                    <a:pt x="152806" y="48564"/>
                  </a:lnTo>
                  <a:lnTo>
                    <a:pt x="152806" y="55664"/>
                  </a:lnTo>
                  <a:lnTo>
                    <a:pt x="157861" y="56680"/>
                  </a:lnTo>
                  <a:lnTo>
                    <a:pt x="157861" y="49568"/>
                  </a:lnTo>
                  <a:close/>
                </a:path>
                <a:path w="158114" h="74930">
                  <a:moveTo>
                    <a:pt x="157861" y="40487"/>
                  </a:moveTo>
                  <a:lnTo>
                    <a:pt x="152806" y="39458"/>
                  </a:lnTo>
                  <a:lnTo>
                    <a:pt x="152806" y="46545"/>
                  </a:lnTo>
                  <a:lnTo>
                    <a:pt x="157861" y="47548"/>
                  </a:lnTo>
                  <a:lnTo>
                    <a:pt x="157861" y="40487"/>
                  </a:lnTo>
                  <a:close/>
                </a:path>
                <a:path w="158114" h="74930">
                  <a:moveTo>
                    <a:pt x="157861" y="30353"/>
                  </a:moveTo>
                  <a:lnTo>
                    <a:pt x="152806" y="30353"/>
                  </a:lnTo>
                  <a:lnTo>
                    <a:pt x="152806" y="37439"/>
                  </a:lnTo>
                  <a:lnTo>
                    <a:pt x="157861" y="37439"/>
                  </a:lnTo>
                  <a:lnTo>
                    <a:pt x="157861" y="30353"/>
                  </a:lnTo>
                  <a:close/>
                </a:path>
                <a:path w="158114" h="74930">
                  <a:moveTo>
                    <a:pt x="157861" y="21259"/>
                  </a:moveTo>
                  <a:lnTo>
                    <a:pt x="152806" y="21259"/>
                  </a:lnTo>
                  <a:lnTo>
                    <a:pt x="152806" y="28346"/>
                  </a:lnTo>
                  <a:lnTo>
                    <a:pt x="157861" y="28346"/>
                  </a:lnTo>
                  <a:lnTo>
                    <a:pt x="157861" y="21259"/>
                  </a:lnTo>
                  <a:close/>
                </a:path>
                <a:path w="158114" h="74930">
                  <a:moveTo>
                    <a:pt x="157861" y="12141"/>
                  </a:moveTo>
                  <a:lnTo>
                    <a:pt x="152806" y="12141"/>
                  </a:lnTo>
                  <a:lnTo>
                    <a:pt x="152806" y="19215"/>
                  </a:lnTo>
                  <a:lnTo>
                    <a:pt x="157861" y="19215"/>
                  </a:lnTo>
                  <a:lnTo>
                    <a:pt x="157861" y="121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530953" y="1664791"/>
              <a:ext cx="166370" cy="1275080"/>
            </a:xfrm>
            <a:custGeom>
              <a:avLst/>
              <a:gdLst/>
              <a:ahLst/>
              <a:cxnLst/>
              <a:rect l="l" t="t" r="r" b="b"/>
              <a:pathLst>
                <a:path w="166370" h="1275080">
                  <a:moveTo>
                    <a:pt x="6083" y="1265859"/>
                  </a:moveTo>
                  <a:lnTo>
                    <a:pt x="0" y="1267917"/>
                  </a:lnTo>
                  <a:lnTo>
                    <a:pt x="0" y="1274991"/>
                  </a:lnTo>
                  <a:lnTo>
                    <a:pt x="6083" y="1272959"/>
                  </a:lnTo>
                  <a:lnTo>
                    <a:pt x="6083" y="1265859"/>
                  </a:lnTo>
                  <a:close/>
                </a:path>
                <a:path w="166370" h="1275080">
                  <a:moveTo>
                    <a:pt x="95135" y="58674"/>
                  </a:moveTo>
                  <a:lnTo>
                    <a:pt x="89065" y="57683"/>
                  </a:lnTo>
                  <a:lnTo>
                    <a:pt x="89065" y="64757"/>
                  </a:lnTo>
                  <a:lnTo>
                    <a:pt x="95135" y="65760"/>
                  </a:lnTo>
                  <a:lnTo>
                    <a:pt x="95135" y="58674"/>
                  </a:lnTo>
                  <a:close/>
                </a:path>
                <a:path w="166370" h="1275080">
                  <a:moveTo>
                    <a:pt x="95135" y="48564"/>
                  </a:moveTo>
                  <a:lnTo>
                    <a:pt x="89065" y="47548"/>
                  </a:lnTo>
                  <a:lnTo>
                    <a:pt x="89065" y="55664"/>
                  </a:lnTo>
                  <a:lnTo>
                    <a:pt x="95135" y="55664"/>
                  </a:lnTo>
                  <a:lnTo>
                    <a:pt x="95135" y="48564"/>
                  </a:lnTo>
                  <a:close/>
                </a:path>
                <a:path w="166370" h="1275080">
                  <a:moveTo>
                    <a:pt x="95135" y="38455"/>
                  </a:moveTo>
                  <a:lnTo>
                    <a:pt x="89065" y="38455"/>
                  </a:lnTo>
                  <a:lnTo>
                    <a:pt x="89065" y="45529"/>
                  </a:lnTo>
                  <a:lnTo>
                    <a:pt x="95135" y="45529"/>
                  </a:lnTo>
                  <a:lnTo>
                    <a:pt x="95135" y="38455"/>
                  </a:lnTo>
                  <a:close/>
                </a:path>
                <a:path w="166370" h="1275080">
                  <a:moveTo>
                    <a:pt x="95135" y="29349"/>
                  </a:moveTo>
                  <a:lnTo>
                    <a:pt x="89065" y="28333"/>
                  </a:lnTo>
                  <a:lnTo>
                    <a:pt x="89065" y="36423"/>
                  </a:lnTo>
                  <a:lnTo>
                    <a:pt x="95135" y="36423"/>
                  </a:lnTo>
                  <a:lnTo>
                    <a:pt x="95135" y="29349"/>
                  </a:lnTo>
                  <a:close/>
                </a:path>
                <a:path w="166370" h="1275080">
                  <a:moveTo>
                    <a:pt x="95135" y="19215"/>
                  </a:moveTo>
                  <a:lnTo>
                    <a:pt x="89065" y="19215"/>
                  </a:lnTo>
                  <a:lnTo>
                    <a:pt x="89065" y="26327"/>
                  </a:lnTo>
                  <a:lnTo>
                    <a:pt x="95135" y="26327"/>
                  </a:lnTo>
                  <a:lnTo>
                    <a:pt x="95135" y="19215"/>
                  </a:lnTo>
                  <a:close/>
                </a:path>
                <a:path w="166370" h="1275080">
                  <a:moveTo>
                    <a:pt x="95135" y="9093"/>
                  </a:moveTo>
                  <a:lnTo>
                    <a:pt x="89065" y="9093"/>
                  </a:lnTo>
                  <a:lnTo>
                    <a:pt x="89065" y="16167"/>
                  </a:lnTo>
                  <a:lnTo>
                    <a:pt x="95135" y="17208"/>
                  </a:lnTo>
                  <a:lnTo>
                    <a:pt x="95135" y="9093"/>
                  </a:lnTo>
                  <a:close/>
                </a:path>
                <a:path w="166370" h="1275080">
                  <a:moveTo>
                    <a:pt x="95135" y="0"/>
                  </a:moveTo>
                  <a:lnTo>
                    <a:pt x="89065" y="0"/>
                  </a:lnTo>
                  <a:lnTo>
                    <a:pt x="89065" y="7061"/>
                  </a:lnTo>
                  <a:lnTo>
                    <a:pt x="95135" y="7061"/>
                  </a:lnTo>
                  <a:lnTo>
                    <a:pt x="95135" y="0"/>
                  </a:lnTo>
                  <a:close/>
                </a:path>
                <a:path w="166370" h="1275080">
                  <a:moveTo>
                    <a:pt x="103251" y="58674"/>
                  </a:moveTo>
                  <a:lnTo>
                    <a:pt x="97167" y="58674"/>
                  </a:lnTo>
                  <a:lnTo>
                    <a:pt x="97167" y="65760"/>
                  </a:lnTo>
                  <a:lnTo>
                    <a:pt x="103251" y="65760"/>
                  </a:lnTo>
                  <a:lnTo>
                    <a:pt x="103251" y="58674"/>
                  </a:lnTo>
                  <a:close/>
                </a:path>
                <a:path w="166370" h="1275080">
                  <a:moveTo>
                    <a:pt x="103251" y="48564"/>
                  </a:moveTo>
                  <a:lnTo>
                    <a:pt x="97167" y="48564"/>
                  </a:lnTo>
                  <a:lnTo>
                    <a:pt x="97167" y="55664"/>
                  </a:lnTo>
                  <a:lnTo>
                    <a:pt x="103251" y="56680"/>
                  </a:lnTo>
                  <a:lnTo>
                    <a:pt x="103251" y="48564"/>
                  </a:lnTo>
                  <a:close/>
                </a:path>
                <a:path w="166370" h="1275080">
                  <a:moveTo>
                    <a:pt x="103251" y="39458"/>
                  </a:moveTo>
                  <a:lnTo>
                    <a:pt x="97167" y="38455"/>
                  </a:lnTo>
                  <a:lnTo>
                    <a:pt x="97167" y="46545"/>
                  </a:lnTo>
                  <a:lnTo>
                    <a:pt x="103251" y="46545"/>
                  </a:lnTo>
                  <a:lnTo>
                    <a:pt x="103251" y="39458"/>
                  </a:lnTo>
                  <a:close/>
                </a:path>
                <a:path w="166370" h="1275080">
                  <a:moveTo>
                    <a:pt x="103251" y="29349"/>
                  </a:moveTo>
                  <a:lnTo>
                    <a:pt x="97167" y="29349"/>
                  </a:lnTo>
                  <a:lnTo>
                    <a:pt x="97167" y="36436"/>
                  </a:lnTo>
                  <a:lnTo>
                    <a:pt x="103251" y="36436"/>
                  </a:lnTo>
                  <a:lnTo>
                    <a:pt x="103251" y="29349"/>
                  </a:lnTo>
                  <a:close/>
                </a:path>
                <a:path w="166370" h="1275080">
                  <a:moveTo>
                    <a:pt x="103251" y="20231"/>
                  </a:moveTo>
                  <a:lnTo>
                    <a:pt x="97167" y="19215"/>
                  </a:lnTo>
                  <a:lnTo>
                    <a:pt x="97167" y="26314"/>
                  </a:lnTo>
                  <a:lnTo>
                    <a:pt x="103251" y="27317"/>
                  </a:lnTo>
                  <a:lnTo>
                    <a:pt x="103251" y="20231"/>
                  </a:lnTo>
                  <a:close/>
                </a:path>
                <a:path w="166370" h="1275080">
                  <a:moveTo>
                    <a:pt x="103251" y="10109"/>
                  </a:moveTo>
                  <a:lnTo>
                    <a:pt x="97167" y="9093"/>
                  </a:lnTo>
                  <a:lnTo>
                    <a:pt x="97167" y="17208"/>
                  </a:lnTo>
                  <a:lnTo>
                    <a:pt x="103251" y="17208"/>
                  </a:lnTo>
                  <a:lnTo>
                    <a:pt x="103251" y="10109"/>
                  </a:lnTo>
                  <a:close/>
                </a:path>
                <a:path w="166370" h="1275080">
                  <a:moveTo>
                    <a:pt x="103251" y="0"/>
                  </a:moveTo>
                  <a:lnTo>
                    <a:pt x="97167" y="0"/>
                  </a:lnTo>
                  <a:lnTo>
                    <a:pt x="97167" y="7061"/>
                  </a:lnTo>
                  <a:lnTo>
                    <a:pt x="103251" y="7061"/>
                  </a:lnTo>
                  <a:lnTo>
                    <a:pt x="103251" y="0"/>
                  </a:lnTo>
                  <a:close/>
                </a:path>
                <a:path w="166370" h="1275080">
                  <a:moveTo>
                    <a:pt x="111328" y="58674"/>
                  </a:moveTo>
                  <a:lnTo>
                    <a:pt x="105270" y="58674"/>
                  </a:lnTo>
                  <a:lnTo>
                    <a:pt x="105270" y="65760"/>
                  </a:lnTo>
                  <a:lnTo>
                    <a:pt x="111328" y="65760"/>
                  </a:lnTo>
                  <a:lnTo>
                    <a:pt x="111328" y="58674"/>
                  </a:lnTo>
                  <a:close/>
                </a:path>
                <a:path w="166370" h="1275080">
                  <a:moveTo>
                    <a:pt x="111328" y="49568"/>
                  </a:moveTo>
                  <a:lnTo>
                    <a:pt x="105270" y="49568"/>
                  </a:lnTo>
                  <a:lnTo>
                    <a:pt x="105270" y="56680"/>
                  </a:lnTo>
                  <a:lnTo>
                    <a:pt x="111328" y="56680"/>
                  </a:lnTo>
                  <a:lnTo>
                    <a:pt x="111328" y="49568"/>
                  </a:lnTo>
                  <a:close/>
                </a:path>
                <a:path w="166370" h="1275080">
                  <a:moveTo>
                    <a:pt x="111328" y="39458"/>
                  </a:moveTo>
                  <a:lnTo>
                    <a:pt x="105270" y="39458"/>
                  </a:lnTo>
                  <a:lnTo>
                    <a:pt x="105270" y="46545"/>
                  </a:lnTo>
                  <a:lnTo>
                    <a:pt x="111328" y="47548"/>
                  </a:lnTo>
                  <a:lnTo>
                    <a:pt x="111328" y="39458"/>
                  </a:lnTo>
                  <a:close/>
                </a:path>
                <a:path w="166370" h="1275080">
                  <a:moveTo>
                    <a:pt x="111328" y="30353"/>
                  </a:moveTo>
                  <a:lnTo>
                    <a:pt x="105270" y="29349"/>
                  </a:lnTo>
                  <a:lnTo>
                    <a:pt x="105270" y="36423"/>
                  </a:lnTo>
                  <a:lnTo>
                    <a:pt x="111328" y="37439"/>
                  </a:lnTo>
                  <a:lnTo>
                    <a:pt x="111328" y="30353"/>
                  </a:lnTo>
                  <a:close/>
                </a:path>
                <a:path w="166370" h="1275080">
                  <a:moveTo>
                    <a:pt x="111328" y="20231"/>
                  </a:moveTo>
                  <a:lnTo>
                    <a:pt x="105270" y="20231"/>
                  </a:lnTo>
                  <a:lnTo>
                    <a:pt x="105270" y="27317"/>
                  </a:lnTo>
                  <a:lnTo>
                    <a:pt x="111328" y="28333"/>
                  </a:lnTo>
                  <a:lnTo>
                    <a:pt x="111328" y="20231"/>
                  </a:lnTo>
                  <a:close/>
                </a:path>
                <a:path w="166370" h="1275080">
                  <a:moveTo>
                    <a:pt x="111328" y="11125"/>
                  </a:moveTo>
                  <a:lnTo>
                    <a:pt x="105270" y="10109"/>
                  </a:lnTo>
                  <a:lnTo>
                    <a:pt x="105270" y="17208"/>
                  </a:lnTo>
                  <a:lnTo>
                    <a:pt x="111328" y="18224"/>
                  </a:lnTo>
                  <a:lnTo>
                    <a:pt x="111328" y="11125"/>
                  </a:lnTo>
                  <a:close/>
                </a:path>
                <a:path w="166370" h="1275080">
                  <a:moveTo>
                    <a:pt x="111328" y="1016"/>
                  </a:moveTo>
                  <a:lnTo>
                    <a:pt x="105270" y="0"/>
                  </a:lnTo>
                  <a:lnTo>
                    <a:pt x="105270" y="8102"/>
                  </a:lnTo>
                  <a:lnTo>
                    <a:pt x="111328" y="8102"/>
                  </a:lnTo>
                  <a:lnTo>
                    <a:pt x="111328" y="1016"/>
                  </a:lnTo>
                  <a:close/>
                </a:path>
                <a:path w="166370" h="1275080">
                  <a:moveTo>
                    <a:pt x="119443" y="59715"/>
                  </a:moveTo>
                  <a:lnTo>
                    <a:pt x="113347" y="58674"/>
                  </a:lnTo>
                  <a:lnTo>
                    <a:pt x="113347" y="66789"/>
                  </a:lnTo>
                  <a:lnTo>
                    <a:pt x="119443" y="66789"/>
                  </a:lnTo>
                  <a:lnTo>
                    <a:pt x="119443" y="59715"/>
                  </a:lnTo>
                  <a:close/>
                </a:path>
                <a:path w="166370" h="1275080">
                  <a:moveTo>
                    <a:pt x="119443" y="50596"/>
                  </a:moveTo>
                  <a:lnTo>
                    <a:pt x="113347" y="49568"/>
                  </a:lnTo>
                  <a:lnTo>
                    <a:pt x="113347" y="56680"/>
                  </a:lnTo>
                  <a:lnTo>
                    <a:pt x="119443" y="57683"/>
                  </a:lnTo>
                  <a:lnTo>
                    <a:pt x="119443" y="50596"/>
                  </a:lnTo>
                  <a:close/>
                </a:path>
                <a:path w="166370" h="1275080">
                  <a:moveTo>
                    <a:pt x="119443" y="40487"/>
                  </a:moveTo>
                  <a:lnTo>
                    <a:pt x="113347" y="39458"/>
                  </a:lnTo>
                  <a:lnTo>
                    <a:pt x="113347" y="47548"/>
                  </a:lnTo>
                  <a:lnTo>
                    <a:pt x="119443" y="47548"/>
                  </a:lnTo>
                  <a:lnTo>
                    <a:pt x="119443" y="40487"/>
                  </a:lnTo>
                  <a:close/>
                </a:path>
                <a:path w="166370" h="1275080">
                  <a:moveTo>
                    <a:pt x="119443" y="30353"/>
                  </a:moveTo>
                  <a:lnTo>
                    <a:pt x="113360" y="30353"/>
                  </a:lnTo>
                  <a:lnTo>
                    <a:pt x="113360" y="37439"/>
                  </a:lnTo>
                  <a:lnTo>
                    <a:pt x="119443" y="37439"/>
                  </a:lnTo>
                  <a:lnTo>
                    <a:pt x="119443" y="30353"/>
                  </a:lnTo>
                  <a:close/>
                </a:path>
                <a:path w="166370" h="1275080">
                  <a:moveTo>
                    <a:pt x="119443" y="21259"/>
                  </a:moveTo>
                  <a:lnTo>
                    <a:pt x="113347" y="20231"/>
                  </a:lnTo>
                  <a:lnTo>
                    <a:pt x="113347" y="28333"/>
                  </a:lnTo>
                  <a:lnTo>
                    <a:pt x="119443" y="28333"/>
                  </a:lnTo>
                  <a:lnTo>
                    <a:pt x="119443" y="21259"/>
                  </a:lnTo>
                  <a:close/>
                </a:path>
                <a:path w="166370" h="1275080">
                  <a:moveTo>
                    <a:pt x="119443" y="11125"/>
                  </a:moveTo>
                  <a:lnTo>
                    <a:pt x="113347" y="11125"/>
                  </a:lnTo>
                  <a:lnTo>
                    <a:pt x="113347" y="18224"/>
                  </a:lnTo>
                  <a:lnTo>
                    <a:pt x="119443" y="19215"/>
                  </a:lnTo>
                  <a:lnTo>
                    <a:pt x="119443" y="11125"/>
                  </a:lnTo>
                  <a:close/>
                </a:path>
                <a:path w="166370" h="1275080">
                  <a:moveTo>
                    <a:pt x="119443" y="2019"/>
                  </a:moveTo>
                  <a:lnTo>
                    <a:pt x="113347" y="1016"/>
                  </a:lnTo>
                  <a:lnTo>
                    <a:pt x="113347" y="8102"/>
                  </a:lnTo>
                  <a:lnTo>
                    <a:pt x="119443" y="9093"/>
                  </a:lnTo>
                  <a:lnTo>
                    <a:pt x="119443" y="2019"/>
                  </a:lnTo>
                  <a:close/>
                </a:path>
                <a:path w="166370" h="1275080">
                  <a:moveTo>
                    <a:pt x="126517" y="59715"/>
                  </a:moveTo>
                  <a:lnTo>
                    <a:pt x="121450" y="59715"/>
                  </a:lnTo>
                  <a:lnTo>
                    <a:pt x="121450" y="66789"/>
                  </a:lnTo>
                  <a:lnTo>
                    <a:pt x="126517" y="66789"/>
                  </a:lnTo>
                  <a:lnTo>
                    <a:pt x="126517" y="59715"/>
                  </a:lnTo>
                  <a:close/>
                </a:path>
                <a:path w="166370" h="1275080">
                  <a:moveTo>
                    <a:pt x="126517" y="50596"/>
                  </a:moveTo>
                  <a:lnTo>
                    <a:pt x="121450" y="50596"/>
                  </a:lnTo>
                  <a:lnTo>
                    <a:pt x="121450" y="57683"/>
                  </a:lnTo>
                  <a:lnTo>
                    <a:pt x="126517" y="57683"/>
                  </a:lnTo>
                  <a:lnTo>
                    <a:pt x="126517" y="50596"/>
                  </a:lnTo>
                  <a:close/>
                </a:path>
                <a:path w="166370" h="1275080">
                  <a:moveTo>
                    <a:pt x="126517" y="40487"/>
                  </a:moveTo>
                  <a:lnTo>
                    <a:pt x="121450" y="40487"/>
                  </a:lnTo>
                  <a:lnTo>
                    <a:pt x="121450" y="47548"/>
                  </a:lnTo>
                  <a:lnTo>
                    <a:pt x="126517" y="48564"/>
                  </a:lnTo>
                  <a:lnTo>
                    <a:pt x="126517" y="40487"/>
                  </a:lnTo>
                  <a:close/>
                </a:path>
                <a:path w="166370" h="1275080">
                  <a:moveTo>
                    <a:pt x="126517" y="31369"/>
                  </a:moveTo>
                  <a:lnTo>
                    <a:pt x="121450" y="30353"/>
                  </a:lnTo>
                  <a:lnTo>
                    <a:pt x="121450" y="38455"/>
                  </a:lnTo>
                  <a:lnTo>
                    <a:pt x="126517" y="38455"/>
                  </a:lnTo>
                  <a:lnTo>
                    <a:pt x="126517" y="31369"/>
                  </a:lnTo>
                  <a:close/>
                </a:path>
                <a:path w="166370" h="1275080">
                  <a:moveTo>
                    <a:pt x="126517" y="21259"/>
                  </a:moveTo>
                  <a:lnTo>
                    <a:pt x="121450" y="21259"/>
                  </a:lnTo>
                  <a:lnTo>
                    <a:pt x="121450" y="28333"/>
                  </a:lnTo>
                  <a:lnTo>
                    <a:pt x="126517" y="29349"/>
                  </a:lnTo>
                  <a:lnTo>
                    <a:pt x="126517" y="21259"/>
                  </a:lnTo>
                  <a:close/>
                </a:path>
                <a:path w="166370" h="1275080">
                  <a:moveTo>
                    <a:pt x="126517" y="12141"/>
                  </a:moveTo>
                  <a:lnTo>
                    <a:pt x="121450" y="11125"/>
                  </a:lnTo>
                  <a:lnTo>
                    <a:pt x="121450" y="19215"/>
                  </a:lnTo>
                  <a:lnTo>
                    <a:pt x="126517" y="19215"/>
                  </a:lnTo>
                  <a:lnTo>
                    <a:pt x="126517" y="12141"/>
                  </a:lnTo>
                  <a:close/>
                </a:path>
                <a:path w="166370" h="1275080">
                  <a:moveTo>
                    <a:pt x="126517" y="2019"/>
                  </a:moveTo>
                  <a:lnTo>
                    <a:pt x="121450" y="2019"/>
                  </a:lnTo>
                  <a:lnTo>
                    <a:pt x="121450" y="9105"/>
                  </a:lnTo>
                  <a:lnTo>
                    <a:pt x="126517" y="9105"/>
                  </a:lnTo>
                  <a:lnTo>
                    <a:pt x="126517" y="2019"/>
                  </a:lnTo>
                  <a:close/>
                </a:path>
                <a:path w="166370" h="1275080">
                  <a:moveTo>
                    <a:pt x="134620" y="60718"/>
                  </a:moveTo>
                  <a:lnTo>
                    <a:pt x="128536" y="59715"/>
                  </a:lnTo>
                  <a:lnTo>
                    <a:pt x="128536" y="67792"/>
                  </a:lnTo>
                  <a:lnTo>
                    <a:pt x="134620" y="67792"/>
                  </a:lnTo>
                  <a:lnTo>
                    <a:pt x="134620" y="60718"/>
                  </a:lnTo>
                  <a:close/>
                </a:path>
                <a:path w="166370" h="1275080">
                  <a:moveTo>
                    <a:pt x="134620" y="50596"/>
                  </a:moveTo>
                  <a:lnTo>
                    <a:pt x="128536" y="50596"/>
                  </a:lnTo>
                  <a:lnTo>
                    <a:pt x="128536" y="57683"/>
                  </a:lnTo>
                  <a:lnTo>
                    <a:pt x="134620" y="58674"/>
                  </a:lnTo>
                  <a:lnTo>
                    <a:pt x="134620" y="50596"/>
                  </a:lnTo>
                  <a:close/>
                </a:path>
                <a:path w="166370" h="1275080">
                  <a:moveTo>
                    <a:pt x="134620" y="41478"/>
                  </a:moveTo>
                  <a:lnTo>
                    <a:pt x="128536" y="41478"/>
                  </a:lnTo>
                  <a:lnTo>
                    <a:pt x="128536" y="48577"/>
                  </a:lnTo>
                  <a:lnTo>
                    <a:pt x="134620" y="48577"/>
                  </a:lnTo>
                  <a:lnTo>
                    <a:pt x="134620" y="41478"/>
                  </a:lnTo>
                  <a:close/>
                </a:path>
                <a:path w="166370" h="1275080">
                  <a:moveTo>
                    <a:pt x="134620" y="31369"/>
                  </a:moveTo>
                  <a:lnTo>
                    <a:pt x="128536" y="31369"/>
                  </a:lnTo>
                  <a:lnTo>
                    <a:pt x="128536" y="38455"/>
                  </a:lnTo>
                  <a:lnTo>
                    <a:pt x="134620" y="39458"/>
                  </a:lnTo>
                  <a:lnTo>
                    <a:pt x="134620" y="31369"/>
                  </a:lnTo>
                  <a:close/>
                </a:path>
                <a:path w="166370" h="1275080">
                  <a:moveTo>
                    <a:pt x="134620" y="22250"/>
                  </a:moveTo>
                  <a:lnTo>
                    <a:pt x="128536" y="21259"/>
                  </a:lnTo>
                  <a:lnTo>
                    <a:pt x="128536" y="29349"/>
                  </a:lnTo>
                  <a:lnTo>
                    <a:pt x="134620" y="29349"/>
                  </a:lnTo>
                  <a:lnTo>
                    <a:pt x="134620" y="22250"/>
                  </a:lnTo>
                  <a:close/>
                </a:path>
                <a:path w="166370" h="1275080">
                  <a:moveTo>
                    <a:pt x="134620" y="13157"/>
                  </a:moveTo>
                  <a:lnTo>
                    <a:pt x="128536" y="12141"/>
                  </a:lnTo>
                  <a:lnTo>
                    <a:pt x="128536" y="19215"/>
                  </a:lnTo>
                  <a:lnTo>
                    <a:pt x="134620" y="20231"/>
                  </a:lnTo>
                  <a:lnTo>
                    <a:pt x="134620" y="13157"/>
                  </a:lnTo>
                  <a:close/>
                </a:path>
                <a:path w="166370" h="1275080">
                  <a:moveTo>
                    <a:pt x="134620" y="3035"/>
                  </a:moveTo>
                  <a:lnTo>
                    <a:pt x="128536" y="2019"/>
                  </a:lnTo>
                  <a:lnTo>
                    <a:pt x="128536" y="10109"/>
                  </a:lnTo>
                  <a:lnTo>
                    <a:pt x="134620" y="10109"/>
                  </a:lnTo>
                  <a:lnTo>
                    <a:pt x="134620" y="3035"/>
                  </a:lnTo>
                  <a:close/>
                </a:path>
                <a:path w="166370" h="1275080">
                  <a:moveTo>
                    <a:pt x="142709" y="60718"/>
                  </a:moveTo>
                  <a:lnTo>
                    <a:pt x="136601" y="60718"/>
                  </a:lnTo>
                  <a:lnTo>
                    <a:pt x="136601" y="67792"/>
                  </a:lnTo>
                  <a:lnTo>
                    <a:pt x="142709" y="68821"/>
                  </a:lnTo>
                  <a:lnTo>
                    <a:pt x="142709" y="60718"/>
                  </a:lnTo>
                  <a:close/>
                </a:path>
                <a:path w="166370" h="1275080">
                  <a:moveTo>
                    <a:pt x="142709" y="51600"/>
                  </a:moveTo>
                  <a:lnTo>
                    <a:pt x="136601" y="50596"/>
                  </a:lnTo>
                  <a:lnTo>
                    <a:pt x="136601" y="58674"/>
                  </a:lnTo>
                  <a:lnTo>
                    <a:pt x="142709" y="58674"/>
                  </a:lnTo>
                  <a:lnTo>
                    <a:pt x="142709" y="51600"/>
                  </a:lnTo>
                  <a:close/>
                </a:path>
                <a:path w="166370" h="1275080">
                  <a:moveTo>
                    <a:pt x="142709" y="42506"/>
                  </a:moveTo>
                  <a:lnTo>
                    <a:pt x="136601" y="41478"/>
                  </a:lnTo>
                  <a:lnTo>
                    <a:pt x="136601" y="48564"/>
                  </a:lnTo>
                  <a:lnTo>
                    <a:pt x="142709" y="49568"/>
                  </a:lnTo>
                  <a:lnTo>
                    <a:pt x="142709" y="42506"/>
                  </a:lnTo>
                  <a:close/>
                </a:path>
                <a:path w="166370" h="1275080">
                  <a:moveTo>
                    <a:pt x="142709" y="32372"/>
                  </a:moveTo>
                  <a:lnTo>
                    <a:pt x="136613" y="32372"/>
                  </a:lnTo>
                  <a:lnTo>
                    <a:pt x="136613" y="39471"/>
                  </a:lnTo>
                  <a:lnTo>
                    <a:pt x="142709" y="39471"/>
                  </a:lnTo>
                  <a:lnTo>
                    <a:pt x="142709" y="32372"/>
                  </a:lnTo>
                  <a:close/>
                </a:path>
                <a:path w="166370" h="1275080">
                  <a:moveTo>
                    <a:pt x="142709" y="22250"/>
                  </a:moveTo>
                  <a:lnTo>
                    <a:pt x="136601" y="22250"/>
                  </a:lnTo>
                  <a:lnTo>
                    <a:pt x="136601" y="29349"/>
                  </a:lnTo>
                  <a:lnTo>
                    <a:pt x="142709" y="30353"/>
                  </a:lnTo>
                  <a:lnTo>
                    <a:pt x="142709" y="22250"/>
                  </a:lnTo>
                  <a:close/>
                </a:path>
                <a:path w="166370" h="1275080">
                  <a:moveTo>
                    <a:pt x="142709" y="13157"/>
                  </a:moveTo>
                  <a:lnTo>
                    <a:pt x="136613" y="13157"/>
                  </a:lnTo>
                  <a:lnTo>
                    <a:pt x="136613" y="20231"/>
                  </a:lnTo>
                  <a:lnTo>
                    <a:pt x="142709" y="20231"/>
                  </a:lnTo>
                  <a:lnTo>
                    <a:pt x="142709" y="13157"/>
                  </a:lnTo>
                  <a:close/>
                </a:path>
                <a:path w="166370" h="1275080">
                  <a:moveTo>
                    <a:pt x="142709" y="4064"/>
                  </a:moveTo>
                  <a:lnTo>
                    <a:pt x="136601" y="3035"/>
                  </a:lnTo>
                  <a:lnTo>
                    <a:pt x="136601" y="10109"/>
                  </a:lnTo>
                  <a:lnTo>
                    <a:pt x="142709" y="11125"/>
                  </a:lnTo>
                  <a:lnTo>
                    <a:pt x="142709" y="4064"/>
                  </a:lnTo>
                  <a:close/>
                </a:path>
                <a:path w="166370" h="1275080">
                  <a:moveTo>
                    <a:pt x="150799" y="61709"/>
                  </a:moveTo>
                  <a:lnTo>
                    <a:pt x="143687" y="60718"/>
                  </a:lnTo>
                  <a:lnTo>
                    <a:pt x="143687" y="68821"/>
                  </a:lnTo>
                  <a:lnTo>
                    <a:pt x="150799" y="68821"/>
                  </a:lnTo>
                  <a:lnTo>
                    <a:pt x="150799" y="61709"/>
                  </a:lnTo>
                  <a:close/>
                </a:path>
                <a:path w="166370" h="1275080">
                  <a:moveTo>
                    <a:pt x="150799" y="51600"/>
                  </a:moveTo>
                  <a:lnTo>
                    <a:pt x="143687" y="51600"/>
                  </a:lnTo>
                  <a:lnTo>
                    <a:pt x="143687" y="58674"/>
                  </a:lnTo>
                  <a:lnTo>
                    <a:pt x="150799" y="58674"/>
                  </a:lnTo>
                  <a:lnTo>
                    <a:pt x="150799" y="51600"/>
                  </a:lnTo>
                  <a:close/>
                </a:path>
                <a:path w="166370" h="1275080">
                  <a:moveTo>
                    <a:pt x="150799" y="42506"/>
                  </a:moveTo>
                  <a:lnTo>
                    <a:pt x="143687" y="42506"/>
                  </a:lnTo>
                  <a:lnTo>
                    <a:pt x="143687" y="49568"/>
                  </a:lnTo>
                  <a:lnTo>
                    <a:pt x="150799" y="49568"/>
                  </a:lnTo>
                  <a:lnTo>
                    <a:pt x="150799" y="42506"/>
                  </a:lnTo>
                  <a:close/>
                </a:path>
                <a:path w="166370" h="1275080">
                  <a:moveTo>
                    <a:pt x="150799" y="33375"/>
                  </a:moveTo>
                  <a:lnTo>
                    <a:pt x="143687" y="32372"/>
                  </a:lnTo>
                  <a:lnTo>
                    <a:pt x="143687" y="39458"/>
                  </a:lnTo>
                  <a:lnTo>
                    <a:pt x="150799" y="40487"/>
                  </a:lnTo>
                  <a:lnTo>
                    <a:pt x="150799" y="33375"/>
                  </a:lnTo>
                  <a:close/>
                </a:path>
                <a:path w="166370" h="1275080">
                  <a:moveTo>
                    <a:pt x="150799" y="23266"/>
                  </a:moveTo>
                  <a:lnTo>
                    <a:pt x="143687" y="22250"/>
                  </a:lnTo>
                  <a:lnTo>
                    <a:pt x="143687" y="30353"/>
                  </a:lnTo>
                  <a:lnTo>
                    <a:pt x="150799" y="30353"/>
                  </a:lnTo>
                  <a:lnTo>
                    <a:pt x="150799" y="23266"/>
                  </a:lnTo>
                  <a:close/>
                </a:path>
                <a:path w="166370" h="1275080">
                  <a:moveTo>
                    <a:pt x="150799" y="14173"/>
                  </a:moveTo>
                  <a:lnTo>
                    <a:pt x="143687" y="13157"/>
                  </a:lnTo>
                  <a:lnTo>
                    <a:pt x="143687" y="21259"/>
                  </a:lnTo>
                  <a:lnTo>
                    <a:pt x="150799" y="21259"/>
                  </a:lnTo>
                  <a:lnTo>
                    <a:pt x="150799" y="14173"/>
                  </a:lnTo>
                  <a:close/>
                </a:path>
                <a:path w="166370" h="1275080">
                  <a:moveTo>
                    <a:pt x="150799" y="4064"/>
                  </a:moveTo>
                  <a:lnTo>
                    <a:pt x="143687" y="4064"/>
                  </a:lnTo>
                  <a:lnTo>
                    <a:pt x="143687" y="11125"/>
                  </a:lnTo>
                  <a:lnTo>
                    <a:pt x="150799" y="11125"/>
                  </a:lnTo>
                  <a:lnTo>
                    <a:pt x="150799" y="4064"/>
                  </a:lnTo>
                  <a:close/>
                </a:path>
                <a:path w="166370" h="1275080">
                  <a:moveTo>
                    <a:pt x="157899" y="61709"/>
                  </a:moveTo>
                  <a:lnTo>
                    <a:pt x="151790" y="61709"/>
                  </a:lnTo>
                  <a:lnTo>
                    <a:pt x="151790" y="68821"/>
                  </a:lnTo>
                  <a:lnTo>
                    <a:pt x="157899" y="69811"/>
                  </a:lnTo>
                  <a:lnTo>
                    <a:pt x="157899" y="61709"/>
                  </a:lnTo>
                  <a:close/>
                </a:path>
                <a:path w="166370" h="1275080">
                  <a:moveTo>
                    <a:pt x="157899" y="52616"/>
                  </a:moveTo>
                  <a:lnTo>
                    <a:pt x="151790" y="51600"/>
                  </a:lnTo>
                  <a:lnTo>
                    <a:pt x="151790" y="59715"/>
                  </a:lnTo>
                  <a:lnTo>
                    <a:pt x="157899" y="59715"/>
                  </a:lnTo>
                  <a:lnTo>
                    <a:pt x="157899" y="52616"/>
                  </a:lnTo>
                  <a:close/>
                </a:path>
                <a:path w="166370" h="1275080">
                  <a:moveTo>
                    <a:pt x="157899" y="43522"/>
                  </a:moveTo>
                  <a:lnTo>
                    <a:pt x="151790" y="42506"/>
                  </a:lnTo>
                  <a:lnTo>
                    <a:pt x="151790" y="49568"/>
                  </a:lnTo>
                  <a:lnTo>
                    <a:pt x="157899" y="50596"/>
                  </a:lnTo>
                  <a:lnTo>
                    <a:pt x="157899" y="43522"/>
                  </a:lnTo>
                  <a:close/>
                </a:path>
                <a:path w="166370" h="1275080">
                  <a:moveTo>
                    <a:pt x="157899" y="33375"/>
                  </a:moveTo>
                  <a:lnTo>
                    <a:pt x="151803" y="33375"/>
                  </a:lnTo>
                  <a:lnTo>
                    <a:pt x="151803" y="40474"/>
                  </a:lnTo>
                  <a:lnTo>
                    <a:pt x="157899" y="40474"/>
                  </a:lnTo>
                  <a:lnTo>
                    <a:pt x="157899" y="33375"/>
                  </a:lnTo>
                  <a:close/>
                </a:path>
                <a:path w="166370" h="1275080">
                  <a:moveTo>
                    <a:pt x="157899" y="24282"/>
                  </a:moveTo>
                  <a:lnTo>
                    <a:pt x="151790" y="23266"/>
                  </a:lnTo>
                  <a:lnTo>
                    <a:pt x="151790" y="30353"/>
                  </a:lnTo>
                  <a:lnTo>
                    <a:pt x="157899" y="31369"/>
                  </a:lnTo>
                  <a:lnTo>
                    <a:pt x="157899" y="24282"/>
                  </a:lnTo>
                  <a:close/>
                </a:path>
                <a:path w="166370" h="1275080">
                  <a:moveTo>
                    <a:pt x="157899" y="14173"/>
                  </a:moveTo>
                  <a:lnTo>
                    <a:pt x="151803" y="14173"/>
                  </a:lnTo>
                  <a:lnTo>
                    <a:pt x="151803" y="21259"/>
                  </a:lnTo>
                  <a:lnTo>
                    <a:pt x="157899" y="21259"/>
                  </a:lnTo>
                  <a:lnTo>
                    <a:pt x="157899" y="14173"/>
                  </a:lnTo>
                  <a:close/>
                </a:path>
                <a:path w="166370" h="1275080">
                  <a:moveTo>
                    <a:pt x="157899" y="5067"/>
                  </a:moveTo>
                  <a:lnTo>
                    <a:pt x="151790" y="4064"/>
                  </a:lnTo>
                  <a:lnTo>
                    <a:pt x="151790" y="12141"/>
                  </a:lnTo>
                  <a:lnTo>
                    <a:pt x="157899" y="12141"/>
                  </a:lnTo>
                  <a:lnTo>
                    <a:pt x="157899" y="5067"/>
                  </a:lnTo>
                  <a:close/>
                </a:path>
                <a:path w="166370" h="1275080">
                  <a:moveTo>
                    <a:pt x="165963" y="62738"/>
                  </a:moveTo>
                  <a:lnTo>
                    <a:pt x="159893" y="62738"/>
                  </a:lnTo>
                  <a:lnTo>
                    <a:pt x="159893" y="69811"/>
                  </a:lnTo>
                  <a:lnTo>
                    <a:pt x="165963" y="69811"/>
                  </a:lnTo>
                  <a:lnTo>
                    <a:pt x="165963" y="62738"/>
                  </a:lnTo>
                  <a:close/>
                </a:path>
                <a:path w="166370" h="1275080">
                  <a:moveTo>
                    <a:pt x="165963" y="52616"/>
                  </a:moveTo>
                  <a:lnTo>
                    <a:pt x="159905" y="52616"/>
                  </a:lnTo>
                  <a:lnTo>
                    <a:pt x="159905" y="59715"/>
                  </a:lnTo>
                  <a:lnTo>
                    <a:pt x="165963" y="60718"/>
                  </a:lnTo>
                  <a:lnTo>
                    <a:pt x="165963" y="52616"/>
                  </a:lnTo>
                  <a:close/>
                </a:path>
                <a:path w="166370" h="1275080">
                  <a:moveTo>
                    <a:pt x="165963" y="43522"/>
                  </a:moveTo>
                  <a:lnTo>
                    <a:pt x="159893" y="43522"/>
                  </a:lnTo>
                  <a:lnTo>
                    <a:pt x="159893" y="50596"/>
                  </a:lnTo>
                  <a:lnTo>
                    <a:pt x="165963" y="50596"/>
                  </a:lnTo>
                  <a:lnTo>
                    <a:pt x="165963" y="43522"/>
                  </a:lnTo>
                  <a:close/>
                </a:path>
                <a:path w="166370" h="1275080">
                  <a:moveTo>
                    <a:pt x="165963" y="34404"/>
                  </a:moveTo>
                  <a:lnTo>
                    <a:pt x="159905" y="33375"/>
                  </a:lnTo>
                  <a:lnTo>
                    <a:pt x="159905" y="40487"/>
                  </a:lnTo>
                  <a:lnTo>
                    <a:pt x="165963" y="41478"/>
                  </a:lnTo>
                  <a:lnTo>
                    <a:pt x="165963" y="34404"/>
                  </a:lnTo>
                  <a:close/>
                </a:path>
                <a:path w="166370" h="1275080">
                  <a:moveTo>
                    <a:pt x="165963" y="24282"/>
                  </a:moveTo>
                  <a:lnTo>
                    <a:pt x="159893" y="24282"/>
                  </a:lnTo>
                  <a:lnTo>
                    <a:pt x="159893" y="31369"/>
                  </a:lnTo>
                  <a:lnTo>
                    <a:pt x="165963" y="31369"/>
                  </a:lnTo>
                  <a:lnTo>
                    <a:pt x="165963" y="24282"/>
                  </a:lnTo>
                  <a:close/>
                </a:path>
                <a:path w="166370" h="1275080">
                  <a:moveTo>
                    <a:pt x="165963" y="15176"/>
                  </a:moveTo>
                  <a:lnTo>
                    <a:pt x="159905" y="14173"/>
                  </a:lnTo>
                  <a:lnTo>
                    <a:pt x="159905" y="21259"/>
                  </a:lnTo>
                  <a:lnTo>
                    <a:pt x="165963" y="22250"/>
                  </a:lnTo>
                  <a:lnTo>
                    <a:pt x="165963" y="15176"/>
                  </a:lnTo>
                  <a:close/>
                </a:path>
                <a:path w="166370" h="1275080">
                  <a:moveTo>
                    <a:pt x="165963" y="6057"/>
                  </a:moveTo>
                  <a:lnTo>
                    <a:pt x="159905" y="5067"/>
                  </a:lnTo>
                  <a:lnTo>
                    <a:pt x="159905" y="12141"/>
                  </a:lnTo>
                  <a:lnTo>
                    <a:pt x="165963" y="13157"/>
                  </a:lnTo>
                  <a:lnTo>
                    <a:pt x="165963" y="60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530953" y="2844647"/>
              <a:ext cx="339090" cy="154305"/>
            </a:xfrm>
            <a:custGeom>
              <a:avLst/>
              <a:gdLst/>
              <a:ahLst/>
              <a:cxnLst/>
              <a:rect l="l" t="t" r="r" b="b"/>
              <a:pathLst>
                <a:path w="339089" h="154305">
                  <a:moveTo>
                    <a:pt x="6083" y="145719"/>
                  </a:moveTo>
                  <a:lnTo>
                    <a:pt x="0" y="147739"/>
                  </a:lnTo>
                  <a:lnTo>
                    <a:pt x="0" y="153835"/>
                  </a:lnTo>
                  <a:lnTo>
                    <a:pt x="6083" y="151803"/>
                  </a:lnTo>
                  <a:lnTo>
                    <a:pt x="6083" y="145719"/>
                  </a:lnTo>
                  <a:close/>
                </a:path>
                <a:path w="339089" h="154305">
                  <a:moveTo>
                    <a:pt x="6083" y="135610"/>
                  </a:moveTo>
                  <a:lnTo>
                    <a:pt x="0" y="137617"/>
                  </a:lnTo>
                  <a:lnTo>
                    <a:pt x="0" y="144716"/>
                  </a:lnTo>
                  <a:lnTo>
                    <a:pt x="6083" y="142697"/>
                  </a:lnTo>
                  <a:lnTo>
                    <a:pt x="6083" y="135610"/>
                  </a:lnTo>
                  <a:close/>
                </a:path>
                <a:path w="339089" h="154305">
                  <a:moveTo>
                    <a:pt x="6083" y="125488"/>
                  </a:moveTo>
                  <a:lnTo>
                    <a:pt x="0" y="127533"/>
                  </a:lnTo>
                  <a:lnTo>
                    <a:pt x="0" y="134607"/>
                  </a:lnTo>
                  <a:lnTo>
                    <a:pt x="6083" y="132575"/>
                  </a:lnTo>
                  <a:lnTo>
                    <a:pt x="6083" y="125488"/>
                  </a:lnTo>
                  <a:close/>
                </a:path>
                <a:path w="339089" h="154305">
                  <a:moveTo>
                    <a:pt x="6083" y="115354"/>
                  </a:moveTo>
                  <a:lnTo>
                    <a:pt x="0" y="117398"/>
                  </a:lnTo>
                  <a:lnTo>
                    <a:pt x="0" y="125488"/>
                  </a:lnTo>
                  <a:lnTo>
                    <a:pt x="6083" y="123469"/>
                  </a:lnTo>
                  <a:lnTo>
                    <a:pt x="6083" y="115354"/>
                  </a:lnTo>
                  <a:close/>
                </a:path>
                <a:path w="339089" h="154305">
                  <a:moveTo>
                    <a:pt x="6083" y="105257"/>
                  </a:moveTo>
                  <a:lnTo>
                    <a:pt x="0" y="107276"/>
                  </a:lnTo>
                  <a:lnTo>
                    <a:pt x="0" y="115354"/>
                  </a:lnTo>
                  <a:lnTo>
                    <a:pt x="6083" y="113334"/>
                  </a:lnTo>
                  <a:lnTo>
                    <a:pt x="6083" y="105257"/>
                  </a:lnTo>
                  <a:close/>
                </a:path>
                <a:path w="339089" h="154305">
                  <a:moveTo>
                    <a:pt x="6083" y="96139"/>
                  </a:moveTo>
                  <a:lnTo>
                    <a:pt x="0" y="97155"/>
                  </a:lnTo>
                  <a:lnTo>
                    <a:pt x="0" y="105257"/>
                  </a:lnTo>
                  <a:lnTo>
                    <a:pt x="6083" y="103225"/>
                  </a:lnTo>
                  <a:lnTo>
                    <a:pt x="6083" y="96139"/>
                  </a:lnTo>
                  <a:close/>
                </a:path>
                <a:path w="339089" h="154305">
                  <a:moveTo>
                    <a:pt x="6083" y="86004"/>
                  </a:moveTo>
                  <a:lnTo>
                    <a:pt x="0" y="88061"/>
                  </a:lnTo>
                  <a:lnTo>
                    <a:pt x="0" y="95135"/>
                  </a:lnTo>
                  <a:lnTo>
                    <a:pt x="6083" y="93103"/>
                  </a:lnTo>
                  <a:lnTo>
                    <a:pt x="6083" y="86004"/>
                  </a:lnTo>
                  <a:close/>
                </a:path>
                <a:path w="339089" h="154305">
                  <a:moveTo>
                    <a:pt x="14173" y="142697"/>
                  </a:moveTo>
                  <a:lnTo>
                    <a:pt x="8102" y="144716"/>
                  </a:lnTo>
                  <a:lnTo>
                    <a:pt x="8102" y="151803"/>
                  </a:lnTo>
                  <a:lnTo>
                    <a:pt x="14173" y="149783"/>
                  </a:lnTo>
                  <a:lnTo>
                    <a:pt x="14173" y="142697"/>
                  </a:lnTo>
                  <a:close/>
                </a:path>
                <a:path w="339089" h="154305">
                  <a:moveTo>
                    <a:pt x="14173" y="132575"/>
                  </a:moveTo>
                  <a:lnTo>
                    <a:pt x="8102" y="134607"/>
                  </a:lnTo>
                  <a:lnTo>
                    <a:pt x="8102" y="142697"/>
                  </a:lnTo>
                  <a:lnTo>
                    <a:pt x="14173" y="140665"/>
                  </a:lnTo>
                  <a:lnTo>
                    <a:pt x="14173" y="132575"/>
                  </a:lnTo>
                  <a:close/>
                </a:path>
                <a:path w="339089" h="154305">
                  <a:moveTo>
                    <a:pt x="14173" y="123469"/>
                  </a:moveTo>
                  <a:lnTo>
                    <a:pt x="8102" y="125488"/>
                  </a:lnTo>
                  <a:lnTo>
                    <a:pt x="8102" y="132575"/>
                  </a:lnTo>
                  <a:lnTo>
                    <a:pt x="14173" y="130543"/>
                  </a:lnTo>
                  <a:lnTo>
                    <a:pt x="14173" y="123469"/>
                  </a:lnTo>
                  <a:close/>
                </a:path>
                <a:path w="339089" h="154305">
                  <a:moveTo>
                    <a:pt x="14173" y="113334"/>
                  </a:moveTo>
                  <a:lnTo>
                    <a:pt x="8102" y="115354"/>
                  </a:lnTo>
                  <a:lnTo>
                    <a:pt x="8102" y="122453"/>
                  </a:lnTo>
                  <a:lnTo>
                    <a:pt x="14173" y="120434"/>
                  </a:lnTo>
                  <a:lnTo>
                    <a:pt x="14173" y="113334"/>
                  </a:lnTo>
                  <a:close/>
                </a:path>
                <a:path w="339089" h="154305">
                  <a:moveTo>
                    <a:pt x="14173" y="103225"/>
                  </a:moveTo>
                  <a:lnTo>
                    <a:pt x="8102" y="105257"/>
                  </a:lnTo>
                  <a:lnTo>
                    <a:pt x="8102" y="112356"/>
                  </a:lnTo>
                  <a:lnTo>
                    <a:pt x="14173" y="111328"/>
                  </a:lnTo>
                  <a:lnTo>
                    <a:pt x="14173" y="103225"/>
                  </a:lnTo>
                  <a:close/>
                </a:path>
                <a:path w="339089" h="154305">
                  <a:moveTo>
                    <a:pt x="14173" y="94119"/>
                  </a:moveTo>
                  <a:lnTo>
                    <a:pt x="8102" y="95135"/>
                  </a:lnTo>
                  <a:lnTo>
                    <a:pt x="8102" y="103225"/>
                  </a:lnTo>
                  <a:lnTo>
                    <a:pt x="14173" y="101193"/>
                  </a:lnTo>
                  <a:lnTo>
                    <a:pt x="14173" y="94119"/>
                  </a:lnTo>
                  <a:close/>
                </a:path>
                <a:path w="339089" h="154305">
                  <a:moveTo>
                    <a:pt x="14173" y="83997"/>
                  </a:moveTo>
                  <a:lnTo>
                    <a:pt x="8102" y="85013"/>
                  </a:lnTo>
                  <a:lnTo>
                    <a:pt x="8102" y="93103"/>
                  </a:lnTo>
                  <a:lnTo>
                    <a:pt x="14173" y="91071"/>
                  </a:lnTo>
                  <a:lnTo>
                    <a:pt x="14173" y="83997"/>
                  </a:lnTo>
                  <a:close/>
                </a:path>
                <a:path w="339089" h="154305">
                  <a:moveTo>
                    <a:pt x="23291" y="140665"/>
                  </a:moveTo>
                  <a:lnTo>
                    <a:pt x="16217" y="142697"/>
                  </a:lnTo>
                  <a:lnTo>
                    <a:pt x="16217" y="148755"/>
                  </a:lnTo>
                  <a:lnTo>
                    <a:pt x="23291" y="147739"/>
                  </a:lnTo>
                  <a:lnTo>
                    <a:pt x="23291" y="140665"/>
                  </a:lnTo>
                  <a:close/>
                </a:path>
                <a:path w="339089" h="154305">
                  <a:moveTo>
                    <a:pt x="23291" y="131559"/>
                  </a:moveTo>
                  <a:lnTo>
                    <a:pt x="16217" y="132575"/>
                  </a:lnTo>
                  <a:lnTo>
                    <a:pt x="16217" y="140665"/>
                  </a:lnTo>
                  <a:lnTo>
                    <a:pt x="23291" y="138645"/>
                  </a:lnTo>
                  <a:lnTo>
                    <a:pt x="23291" y="131559"/>
                  </a:lnTo>
                  <a:close/>
                </a:path>
                <a:path w="339089" h="154305">
                  <a:moveTo>
                    <a:pt x="23291" y="121437"/>
                  </a:moveTo>
                  <a:lnTo>
                    <a:pt x="16217" y="122453"/>
                  </a:lnTo>
                  <a:lnTo>
                    <a:pt x="16217" y="130543"/>
                  </a:lnTo>
                  <a:lnTo>
                    <a:pt x="23291" y="128524"/>
                  </a:lnTo>
                  <a:lnTo>
                    <a:pt x="23291" y="121437"/>
                  </a:lnTo>
                  <a:close/>
                </a:path>
                <a:path w="339089" h="154305">
                  <a:moveTo>
                    <a:pt x="23291" y="111328"/>
                  </a:moveTo>
                  <a:lnTo>
                    <a:pt x="16217" y="112356"/>
                  </a:lnTo>
                  <a:lnTo>
                    <a:pt x="16217" y="120434"/>
                  </a:lnTo>
                  <a:lnTo>
                    <a:pt x="23291" y="118402"/>
                  </a:lnTo>
                  <a:lnTo>
                    <a:pt x="23291" y="111328"/>
                  </a:lnTo>
                  <a:close/>
                </a:path>
                <a:path w="339089" h="154305">
                  <a:moveTo>
                    <a:pt x="23291" y="101193"/>
                  </a:moveTo>
                  <a:lnTo>
                    <a:pt x="16217" y="103225"/>
                  </a:lnTo>
                  <a:lnTo>
                    <a:pt x="16217" y="110299"/>
                  </a:lnTo>
                  <a:lnTo>
                    <a:pt x="23291" y="109296"/>
                  </a:lnTo>
                  <a:lnTo>
                    <a:pt x="23291" y="101193"/>
                  </a:lnTo>
                  <a:close/>
                </a:path>
                <a:path w="339089" h="154305">
                  <a:moveTo>
                    <a:pt x="23291" y="91071"/>
                  </a:moveTo>
                  <a:lnTo>
                    <a:pt x="16217" y="93103"/>
                  </a:lnTo>
                  <a:lnTo>
                    <a:pt x="16217" y="100203"/>
                  </a:lnTo>
                  <a:lnTo>
                    <a:pt x="23291" y="99187"/>
                  </a:lnTo>
                  <a:lnTo>
                    <a:pt x="23291" y="91071"/>
                  </a:lnTo>
                  <a:close/>
                </a:path>
                <a:path w="339089" h="154305">
                  <a:moveTo>
                    <a:pt x="23291" y="81991"/>
                  </a:moveTo>
                  <a:lnTo>
                    <a:pt x="16217" y="83007"/>
                  </a:lnTo>
                  <a:lnTo>
                    <a:pt x="16217" y="90068"/>
                  </a:lnTo>
                  <a:lnTo>
                    <a:pt x="23291" y="89065"/>
                  </a:lnTo>
                  <a:lnTo>
                    <a:pt x="23291" y="81991"/>
                  </a:lnTo>
                  <a:close/>
                </a:path>
                <a:path w="339089" h="154305">
                  <a:moveTo>
                    <a:pt x="31407" y="138645"/>
                  </a:moveTo>
                  <a:lnTo>
                    <a:pt x="25311" y="140665"/>
                  </a:lnTo>
                  <a:lnTo>
                    <a:pt x="25311" y="147739"/>
                  </a:lnTo>
                  <a:lnTo>
                    <a:pt x="31407" y="146735"/>
                  </a:lnTo>
                  <a:lnTo>
                    <a:pt x="31407" y="138645"/>
                  </a:lnTo>
                  <a:close/>
                </a:path>
                <a:path w="339089" h="154305">
                  <a:moveTo>
                    <a:pt x="31407" y="128524"/>
                  </a:moveTo>
                  <a:lnTo>
                    <a:pt x="25311" y="130543"/>
                  </a:lnTo>
                  <a:lnTo>
                    <a:pt x="25311" y="137617"/>
                  </a:lnTo>
                  <a:lnTo>
                    <a:pt x="31407" y="136613"/>
                  </a:lnTo>
                  <a:lnTo>
                    <a:pt x="31407" y="128524"/>
                  </a:lnTo>
                  <a:close/>
                </a:path>
                <a:path w="339089" h="154305">
                  <a:moveTo>
                    <a:pt x="31407" y="118402"/>
                  </a:moveTo>
                  <a:lnTo>
                    <a:pt x="25311" y="120434"/>
                  </a:lnTo>
                  <a:lnTo>
                    <a:pt x="25311" y="127533"/>
                  </a:lnTo>
                  <a:lnTo>
                    <a:pt x="31407" y="126492"/>
                  </a:lnTo>
                  <a:lnTo>
                    <a:pt x="31407" y="118402"/>
                  </a:lnTo>
                  <a:close/>
                </a:path>
                <a:path w="339089" h="154305">
                  <a:moveTo>
                    <a:pt x="31407" y="109296"/>
                  </a:moveTo>
                  <a:lnTo>
                    <a:pt x="25311" y="111328"/>
                  </a:lnTo>
                  <a:lnTo>
                    <a:pt x="25311" y="118402"/>
                  </a:lnTo>
                  <a:lnTo>
                    <a:pt x="31407" y="116395"/>
                  </a:lnTo>
                  <a:lnTo>
                    <a:pt x="31407" y="109296"/>
                  </a:lnTo>
                  <a:close/>
                </a:path>
                <a:path w="339089" h="154305">
                  <a:moveTo>
                    <a:pt x="31407" y="99187"/>
                  </a:moveTo>
                  <a:lnTo>
                    <a:pt x="25311" y="101193"/>
                  </a:lnTo>
                  <a:lnTo>
                    <a:pt x="25311" y="108280"/>
                  </a:lnTo>
                  <a:lnTo>
                    <a:pt x="31407" y="106260"/>
                  </a:lnTo>
                  <a:lnTo>
                    <a:pt x="31407" y="99187"/>
                  </a:lnTo>
                  <a:close/>
                </a:path>
                <a:path w="339089" h="154305">
                  <a:moveTo>
                    <a:pt x="31407" y="89065"/>
                  </a:moveTo>
                  <a:lnTo>
                    <a:pt x="25311" y="91071"/>
                  </a:lnTo>
                  <a:lnTo>
                    <a:pt x="25311" y="98183"/>
                  </a:lnTo>
                  <a:lnTo>
                    <a:pt x="31407" y="96139"/>
                  </a:lnTo>
                  <a:lnTo>
                    <a:pt x="31407" y="89065"/>
                  </a:lnTo>
                  <a:close/>
                </a:path>
                <a:path w="339089" h="154305">
                  <a:moveTo>
                    <a:pt x="31407" y="78930"/>
                  </a:moveTo>
                  <a:lnTo>
                    <a:pt x="25311" y="80962"/>
                  </a:lnTo>
                  <a:lnTo>
                    <a:pt x="25311" y="89065"/>
                  </a:lnTo>
                  <a:lnTo>
                    <a:pt x="31407" y="87020"/>
                  </a:lnTo>
                  <a:lnTo>
                    <a:pt x="31407" y="78930"/>
                  </a:lnTo>
                  <a:close/>
                </a:path>
                <a:path w="339089" h="154305">
                  <a:moveTo>
                    <a:pt x="39497" y="136613"/>
                  </a:moveTo>
                  <a:lnTo>
                    <a:pt x="33401" y="138645"/>
                  </a:lnTo>
                  <a:lnTo>
                    <a:pt x="33401" y="145719"/>
                  </a:lnTo>
                  <a:lnTo>
                    <a:pt x="39497" y="143713"/>
                  </a:lnTo>
                  <a:lnTo>
                    <a:pt x="39497" y="136613"/>
                  </a:lnTo>
                  <a:close/>
                </a:path>
                <a:path w="339089" h="154305">
                  <a:moveTo>
                    <a:pt x="39497" y="126492"/>
                  </a:moveTo>
                  <a:lnTo>
                    <a:pt x="33401" y="128524"/>
                  </a:lnTo>
                  <a:lnTo>
                    <a:pt x="33401" y="135610"/>
                  </a:lnTo>
                  <a:lnTo>
                    <a:pt x="39497" y="133604"/>
                  </a:lnTo>
                  <a:lnTo>
                    <a:pt x="39497" y="126492"/>
                  </a:lnTo>
                  <a:close/>
                </a:path>
                <a:path w="339089" h="154305">
                  <a:moveTo>
                    <a:pt x="39497" y="116395"/>
                  </a:moveTo>
                  <a:lnTo>
                    <a:pt x="33401" y="118402"/>
                  </a:lnTo>
                  <a:lnTo>
                    <a:pt x="33401" y="125488"/>
                  </a:lnTo>
                  <a:lnTo>
                    <a:pt x="39497" y="124472"/>
                  </a:lnTo>
                  <a:lnTo>
                    <a:pt x="39497" y="116395"/>
                  </a:lnTo>
                  <a:close/>
                </a:path>
                <a:path w="339089" h="154305">
                  <a:moveTo>
                    <a:pt x="39497" y="106260"/>
                  </a:moveTo>
                  <a:lnTo>
                    <a:pt x="33401" y="108280"/>
                  </a:lnTo>
                  <a:lnTo>
                    <a:pt x="33401" y="116395"/>
                  </a:lnTo>
                  <a:lnTo>
                    <a:pt x="39497" y="114350"/>
                  </a:lnTo>
                  <a:lnTo>
                    <a:pt x="39497" y="106260"/>
                  </a:lnTo>
                  <a:close/>
                </a:path>
                <a:path w="339089" h="154305">
                  <a:moveTo>
                    <a:pt x="39497" y="97155"/>
                  </a:moveTo>
                  <a:lnTo>
                    <a:pt x="33401" y="98183"/>
                  </a:lnTo>
                  <a:lnTo>
                    <a:pt x="33401" y="106260"/>
                  </a:lnTo>
                  <a:lnTo>
                    <a:pt x="39497" y="104254"/>
                  </a:lnTo>
                  <a:lnTo>
                    <a:pt x="39497" y="97155"/>
                  </a:lnTo>
                  <a:close/>
                </a:path>
                <a:path w="339089" h="154305">
                  <a:moveTo>
                    <a:pt x="39497" y="87020"/>
                  </a:moveTo>
                  <a:lnTo>
                    <a:pt x="33401" y="89065"/>
                  </a:lnTo>
                  <a:lnTo>
                    <a:pt x="33401" y="96139"/>
                  </a:lnTo>
                  <a:lnTo>
                    <a:pt x="39497" y="95135"/>
                  </a:lnTo>
                  <a:lnTo>
                    <a:pt x="39497" y="87020"/>
                  </a:lnTo>
                  <a:close/>
                </a:path>
                <a:path w="339089" h="154305">
                  <a:moveTo>
                    <a:pt x="39497" y="76923"/>
                  </a:moveTo>
                  <a:lnTo>
                    <a:pt x="33401" y="78930"/>
                  </a:lnTo>
                  <a:lnTo>
                    <a:pt x="33401" y="86004"/>
                  </a:lnTo>
                  <a:lnTo>
                    <a:pt x="39497" y="85013"/>
                  </a:lnTo>
                  <a:lnTo>
                    <a:pt x="39497" y="76923"/>
                  </a:lnTo>
                  <a:close/>
                </a:path>
                <a:path w="339089" h="154305">
                  <a:moveTo>
                    <a:pt x="47586" y="133604"/>
                  </a:moveTo>
                  <a:lnTo>
                    <a:pt x="41503" y="135610"/>
                  </a:lnTo>
                  <a:lnTo>
                    <a:pt x="41503" y="143713"/>
                  </a:lnTo>
                  <a:lnTo>
                    <a:pt x="47586" y="141693"/>
                  </a:lnTo>
                  <a:lnTo>
                    <a:pt x="47586" y="133604"/>
                  </a:lnTo>
                  <a:close/>
                </a:path>
                <a:path w="339089" h="154305">
                  <a:moveTo>
                    <a:pt x="47586" y="124472"/>
                  </a:moveTo>
                  <a:lnTo>
                    <a:pt x="41503" y="125488"/>
                  </a:lnTo>
                  <a:lnTo>
                    <a:pt x="41503" y="133604"/>
                  </a:lnTo>
                  <a:lnTo>
                    <a:pt x="47586" y="131559"/>
                  </a:lnTo>
                  <a:lnTo>
                    <a:pt x="47586" y="124472"/>
                  </a:lnTo>
                  <a:close/>
                </a:path>
                <a:path w="339089" h="154305">
                  <a:moveTo>
                    <a:pt x="47586" y="114350"/>
                  </a:moveTo>
                  <a:lnTo>
                    <a:pt x="41503" y="116395"/>
                  </a:lnTo>
                  <a:lnTo>
                    <a:pt x="41503" y="123469"/>
                  </a:lnTo>
                  <a:lnTo>
                    <a:pt x="47586" y="121437"/>
                  </a:lnTo>
                  <a:lnTo>
                    <a:pt x="47586" y="114350"/>
                  </a:lnTo>
                  <a:close/>
                </a:path>
                <a:path w="339089" h="154305">
                  <a:moveTo>
                    <a:pt x="47586" y="104254"/>
                  </a:moveTo>
                  <a:lnTo>
                    <a:pt x="41503" y="106260"/>
                  </a:lnTo>
                  <a:lnTo>
                    <a:pt x="41503" y="113334"/>
                  </a:lnTo>
                  <a:lnTo>
                    <a:pt x="47586" y="112356"/>
                  </a:lnTo>
                  <a:lnTo>
                    <a:pt x="47586" y="104254"/>
                  </a:lnTo>
                  <a:close/>
                </a:path>
                <a:path w="339089" h="154305">
                  <a:moveTo>
                    <a:pt x="47586" y="95135"/>
                  </a:moveTo>
                  <a:lnTo>
                    <a:pt x="41503" y="96139"/>
                  </a:lnTo>
                  <a:lnTo>
                    <a:pt x="41503" y="103225"/>
                  </a:lnTo>
                  <a:lnTo>
                    <a:pt x="47586" y="102209"/>
                  </a:lnTo>
                  <a:lnTo>
                    <a:pt x="47586" y="95135"/>
                  </a:lnTo>
                  <a:close/>
                </a:path>
                <a:path w="339089" h="154305">
                  <a:moveTo>
                    <a:pt x="47586" y="85013"/>
                  </a:moveTo>
                  <a:lnTo>
                    <a:pt x="41503" y="87020"/>
                  </a:lnTo>
                  <a:lnTo>
                    <a:pt x="41503" y="94119"/>
                  </a:lnTo>
                  <a:lnTo>
                    <a:pt x="47586" y="92100"/>
                  </a:lnTo>
                  <a:lnTo>
                    <a:pt x="47586" y="85013"/>
                  </a:lnTo>
                  <a:close/>
                </a:path>
                <a:path w="339089" h="154305">
                  <a:moveTo>
                    <a:pt x="47586" y="74917"/>
                  </a:moveTo>
                  <a:lnTo>
                    <a:pt x="41503" y="76923"/>
                  </a:lnTo>
                  <a:lnTo>
                    <a:pt x="41503" y="83997"/>
                  </a:lnTo>
                  <a:lnTo>
                    <a:pt x="47586" y="81991"/>
                  </a:lnTo>
                  <a:lnTo>
                    <a:pt x="47586" y="74917"/>
                  </a:lnTo>
                  <a:close/>
                </a:path>
                <a:path w="339089" h="154305">
                  <a:moveTo>
                    <a:pt x="55676" y="131559"/>
                  </a:moveTo>
                  <a:lnTo>
                    <a:pt x="49593" y="133604"/>
                  </a:lnTo>
                  <a:lnTo>
                    <a:pt x="49593" y="140665"/>
                  </a:lnTo>
                  <a:lnTo>
                    <a:pt x="55676" y="139649"/>
                  </a:lnTo>
                  <a:lnTo>
                    <a:pt x="55676" y="131559"/>
                  </a:lnTo>
                  <a:close/>
                </a:path>
                <a:path w="339089" h="154305">
                  <a:moveTo>
                    <a:pt x="55676" y="122453"/>
                  </a:moveTo>
                  <a:lnTo>
                    <a:pt x="49593" y="123469"/>
                  </a:lnTo>
                  <a:lnTo>
                    <a:pt x="49593" y="131559"/>
                  </a:lnTo>
                  <a:lnTo>
                    <a:pt x="55676" y="129540"/>
                  </a:lnTo>
                  <a:lnTo>
                    <a:pt x="55676" y="122453"/>
                  </a:lnTo>
                  <a:close/>
                </a:path>
                <a:path w="339089" h="154305">
                  <a:moveTo>
                    <a:pt x="55676" y="112356"/>
                  </a:moveTo>
                  <a:lnTo>
                    <a:pt x="49593" y="114350"/>
                  </a:lnTo>
                  <a:lnTo>
                    <a:pt x="49593" y="121437"/>
                  </a:lnTo>
                  <a:lnTo>
                    <a:pt x="55676" y="119418"/>
                  </a:lnTo>
                  <a:lnTo>
                    <a:pt x="55676" y="112356"/>
                  </a:lnTo>
                  <a:close/>
                </a:path>
                <a:path w="339089" h="154305">
                  <a:moveTo>
                    <a:pt x="55676" y="102209"/>
                  </a:moveTo>
                  <a:lnTo>
                    <a:pt x="49593" y="104254"/>
                  </a:lnTo>
                  <a:lnTo>
                    <a:pt x="49593" y="111328"/>
                  </a:lnTo>
                  <a:lnTo>
                    <a:pt x="55676" y="110299"/>
                  </a:lnTo>
                  <a:lnTo>
                    <a:pt x="55676" y="102209"/>
                  </a:lnTo>
                  <a:close/>
                </a:path>
                <a:path w="339089" h="154305">
                  <a:moveTo>
                    <a:pt x="55676" y="92100"/>
                  </a:moveTo>
                  <a:lnTo>
                    <a:pt x="49593" y="94119"/>
                  </a:lnTo>
                  <a:lnTo>
                    <a:pt x="49593" y="102209"/>
                  </a:lnTo>
                  <a:lnTo>
                    <a:pt x="55676" y="100203"/>
                  </a:lnTo>
                  <a:lnTo>
                    <a:pt x="55676" y="92100"/>
                  </a:lnTo>
                  <a:close/>
                </a:path>
                <a:path w="339089" h="154305">
                  <a:moveTo>
                    <a:pt x="55676" y="83007"/>
                  </a:moveTo>
                  <a:lnTo>
                    <a:pt x="49593" y="83997"/>
                  </a:lnTo>
                  <a:lnTo>
                    <a:pt x="49593" y="92100"/>
                  </a:lnTo>
                  <a:lnTo>
                    <a:pt x="55676" y="90068"/>
                  </a:lnTo>
                  <a:lnTo>
                    <a:pt x="55676" y="83007"/>
                  </a:lnTo>
                  <a:close/>
                </a:path>
                <a:path w="339089" h="154305">
                  <a:moveTo>
                    <a:pt x="55676" y="72872"/>
                  </a:moveTo>
                  <a:lnTo>
                    <a:pt x="49593" y="73875"/>
                  </a:lnTo>
                  <a:lnTo>
                    <a:pt x="49593" y="81991"/>
                  </a:lnTo>
                  <a:lnTo>
                    <a:pt x="55676" y="80962"/>
                  </a:lnTo>
                  <a:lnTo>
                    <a:pt x="55676" y="72872"/>
                  </a:lnTo>
                  <a:close/>
                </a:path>
                <a:path w="339089" h="154305">
                  <a:moveTo>
                    <a:pt x="63779" y="129540"/>
                  </a:moveTo>
                  <a:lnTo>
                    <a:pt x="57696" y="131559"/>
                  </a:lnTo>
                  <a:lnTo>
                    <a:pt x="57696" y="138645"/>
                  </a:lnTo>
                  <a:lnTo>
                    <a:pt x="63779" y="136613"/>
                  </a:lnTo>
                  <a:lnTo>
                    <a:pt x="63779" y="129540"/>
                  </a:lnTo>
                  <a:close/>
                </a:path>
                <a:path w="339089" h="154305">
                  <a:moveTo>
                    <a:pt x="63779" y="119418"/>
                  </a:moveTo>
                  <a:lnTo>
                    <a:pt x="57696" y="121437"/>
                  </a:lnTo>
                  <a:lnTo>
                    <a:pt x="57696" y="128524"/>
                  </a:lnTo>
                  <a:lnTo>
                    <a:pt x="63779" y="127533"/>
                  </a:lnTo>
                  <a:lnTo>
                    <a:pt x="63779" y="119418"/>
                  </a:lnTo>
                  <a:close/>
                </a:path>
                <a:path w="339089" h="154305">
                  <a:moveTo>
                    <a:pt x="63779" y="110299"/>
                  </a:moveTo>
                  <a:lnTo>
                    <a:pt x="57696" y="111328"/>
                  </a:lnTo>
                  <a:lnTo>
                    <a:pt x="57696" y="119418"/>
                  </a:lnTo>
                  <a:lnTo>
                    <a:pt x="63779" y="117398"/>
                  </a:lnTo>
                  <a:lnTo>
                    <a:pt x="63779" y="110299"/>
                  </a:lnTo>
                  <a:close/>
                </a:path>
                <a:path w="339089" h="154305">
                  <a:moveTo>
                    <a:pt x="63779" y="100203"/>
                  </a:moveTo>
                  <a:lnTo>
                    <a:pt x="57696" y="102209"/>
                  </a:lnTo>
                  <a:lnTo>
                    <a:pt x="57696" y="109296"/>
                  </a:lnTo>
                  <a:lnTo>
                    <a:pt x="63779" y="107276"/>
                  </a:lnTo>
                  <a:lnTo>
                    <a:pt x="63779" y="100203"/>
                  </a:lnTo>
                  <a:close/>
                </a:path>
                <a:path w="339089" h="154305">
                  <a:moveTo>
                    <a:pt x="63779" y="90068"/>
                  </a:moveTo>
                  <a:lnTo>
                    <a:pt x="57696" y="92100"/>
                  </a:lnTo>
                  <a:lnTo>
                    <a:pt x="57696" y="99187"/>
                  </a:lnTo>
                  <a:lnTo>
                    <a:pt x="63779" y="98183"/>
                  </a:lnTo>
                  <a:lnTo>
                    <a:pt x="63779" y="90068"/>
                  </a:lnTo>
                  <a:close/>
                </a:path>
                <a:path w="339089" h="154305">
                  <a:moveTo>
                    <a:pt x="63779" y="80962"/>
                  </a:moveTo>
                  <a:lnTo>
                    <a:pt x="57696" y="81991"/>
                  </a:lnTo>
                  <a:lnTo>
                    <a:pt x="57696" y="89065"/>
                  </a:lnTo>
                  <a:lnTo>
                    <a:pt x="63779" y="88061"/>
                  </a:lnTo>
                  <a:lnTo>
                    <a:pt x="63779" y="80962"/>
                  </a:lnTo>
                  <a:close/>
                </a:path>
                <a:path w="339089" h="154305">
                  <a:moveTo>
                    <a:pt x="63779" y="70827"/>
                  </a:moveTo>
                  <a:lnTo>
                    <a:pt x="57696" y="72872"/>
                  </a:lnTo>
                  <a:lnTo>
                    <a:pt x="57696" y="79959"/>
                  </a:lnTo>
                  <a:lnTo>
                    <a:pt x="63779" y="77927"/>
                  </a:lnTo>
                  <a:lnTo>
                    <a:pt x="63779" y="70827"/>
                  </a:lnTo>
                  <a:close/>
                </a:path>
                <a:path w="339089" h="154305">
                  <a:moveTo>
                    <a:pt x="71869" y="127533"/>
                  </a:moveTo>
                  <a:lnTo>
                    <a:pt x="65811" y="129540"/>
                  </a:lnTo>
                  <a:lnTo>
                    <a:pt x="65811" y="136613"/>
                  </a:lnTo>
                  <a:lnTo>
                    <a:pt x="71869" y="134607"/>
                  </a:lnTo>
                  <a:lnTo>
                    <a:pt x="71869" y="127533"/>
                  </a:lnTo>
                  <a:close/>
                </a:path>
                <a:path w="339089" h="154305">
                  <a:moveTo>
                    <a:pt x="71869" y="117398"/>
                  </a:moveTo>
                  <a:lnTo>
                    <a:pt x="65811" y="119418"/>
                  </a:lnTo>
                  <a:lnTo>
                    <a:pt x="65811" y="126492"/>
                  </a:lnTo>
                  <a:lnTo>
                    <a:pt x="71869" y="125488"/>
                  </a:lnTo>
                  <a:lnTo>
                    <a:pt x="71869" y="117398"/>
                  </a:lnTo>
                  <a:close/>
                </a:path>
                <a:path w="339089" h="154305">
                  <a:moveTo>
                    <a:pt x="71869" y="108280"/>
                  </a:moveTo>
                  <a:lnTo>
                    <a:pt x="65811" y="109296"/>
                  </a:lnTo>
                  <a:lnTo>
                    <a:pt x="65811" y="117398"/>
                  </a:lnTo>
                  <a:lnTo>
                    <a:pt x="71869" y="115354"/>
                  </a:lnTo>
                  <a:lnTo>
                    <a:pt x="71869" y="108280"/>
                  </a:lnTo>
                  <a:close/>
                </a:path>
                <a:path w="339089" h="154305">
                  <a:moveTo>
                    <a:pt x="71869" y="98183"/>
                  </a:moveTo>
                  <a:lnTo>
                    <a:pt x="65811" y="100203"/>
                  </a:lnTo>
                  <a:lnTo>
                    <a:pt x="65811" y="107276"/>
                  </a:lnTo>
                  <a:lnTo>
                    <a:pt x="71869" y="105257"/>
                  </a:lnTo>
                  <a:lnTo>
                    <a:pt x="71869" y="98183"/>
                  </a:lnTo>
                  <a:close/>
                </a:path>
                <a:path w="339089" h="154305">
                  <a:moveTo>
                    <a:pt x="71869" y="88061"/>
                  </a:moveTo>
                  <a:lnTo>
                    <a:pt x="65811" y="90068"/>
                  </a:lnTo>
                  <a:lnTo>
                    <a:pt x="65811" y="97155"/>
                  </a:lnTo>
                  <a:lnTo>
                    <a:pt x="71869" y="96139"/>
                  </a:lnTo>
                  <a:lnTo>
                    <a:pt x="71869" y="88061"/>
                  </a:lnTo>
                  <a:close/>
                </a:path>
                <a:path w="339089" h="154305">
                  <a:moveTo>
                    <a:pt x="71869" y="78930"/>
                  </a:moveTo>
                  <a:lnTo>
                    <a:pt x="65811" y="79959"/>
                  </a:lnTo>
                  <a:lnTo>
                    <a:pt x="65811" y="88061"/>
                  </a:lnTo>
                  <a:lnTo>
                    <a:pt x="71869" y="86004"/>
                  </a:lnTo>
                  <a:lnTo>
                    <a:pt x="71869" y="78930"/>
                  </a:lnTo>
                  <a:close/>
                </a:path>
                <a:path w="339089" h="154305">
                  <a:moveTo>
                    <a:pt x="71869" y="68821"/>
                  </a:moveTo>
                  <a:lnTo>
                    <a:pt x="65811" y="69824"/>
                  </a:lnTo>
                  <a:lnTo>
                    <a:pt x="65811" y="77927"/>
                  </a:lnTo>
                  <a:lnTo>
                    <a:pt x="71869" y="75907"/>
                  </a:lnTo>
                  <a:lnTo>
                    <a:pt x="71869" y="68821"/>
                  </a:lnTo>
                  <a:close/>
                </a:path>
                <a:path w="339089" h="154305">
                  <a:moveTo>
                    <a:pt x="79959" y="125488"/>
                  </a:moveTo>
                  <a:lnTo>
                    <a:pt x="73888" y="126492"/>
                  </a:lnTo>
                  <a:lnTo>
                    <a:pt x="73888" y="134607"/>
                  </a:lnTo>
                  <a:lnTo>
                    <a:pt x="79959" y="132575"/>
                  </a:lnTo>
                  <a:lnTo>
                    <a:pt x="79959" y="125488"/>
                  </a:lnTo>
                  <a:close/>
                </a:path>
                <a:path w="339089" h="154305">
                  <a:moveTo>
                    <a:pt x="79959" y="115354"/>
                  </a:moveTo>
                  <a:lnTo>
                    <a:pt x="73888" y="117398"/>
                  </a:lnTo>
                  <a:lnTo>
                    <a:pt x="73888" y="124472"/>
                  </a:lnTo>
                  <a:lnTo>
                    <a:pt x="79959" y="122453"/>
                  </a:lnTo>
                  <a:lnTo>
                    <a:pt x="79959" y="115354"/>
                  </a:lnTo>
                  <a:close/>
                </a:path>
                <a:path w="339089" h="154305">
                  <a:moveTo>
                    <a:pt x="79959" y="105257"/>
                  </a:moveTo>
                  <a:lnTo>
                    <a:pt x="73888" y="107276"/>
                  </a:lnTo>
                  <a:lnTo>
                    <a:pt x="73888" y="114350"/>
                  </a:lnTo>
                  <a:lnTo>
                    <a:pt x="79959" y="113334"/>
                  </a:lnTo>
                  <a:lnTo>
                    <a:pt x="79959" y="105257"/>
                  </a:lnTo>
                  <a:close/>
                </a:path>
                <a:path w="339089" h="154305">
                  <a:moveTo>
                    <a:pt x="79959" y="96139"/>
                  </a:moveTo>
                  <a:lnTo>
                    <a:pt x="73888" y="97155"/>
                  </a:lnTo>
                  <a:lnTo>
                    <a:pt x="73888" y="105257"/>
                  </a:lnTo>
                  <a:lnTo>
                    <a:pt x="79959" y="103225"/>
                  </a:lnTo>
                  <a:lnTo>
                    <a:pt x="79959" y="96139"/>
                  </a:lnTo>
                  <a:close/>
                </a:path>
                <a:path w="339089" h="154305">
                  <a:moveTo>
                    <a:pt x="79959" y="86004"/>
                  </a:moveTo>
                  <a:lnTo>
                    <a:pt x="73888" y="88061"/>
                  </a:lnTo>
                  <a:lnTo>
                    <a:pt x="73888" y="95135"/>
                  </a:lnTo>
                  <a:lnTo>
                    <a:pt x="79959" y="94119"/>
                  </a:lnTo>
                  <a:lnTo>
                    <a:pt x="79959" y="86004"/>
                  </a:lnTo>
                  <a:close/>
                </a:path>
                <a:path w="339089" h="154305">
                  <a:moveTo>
                    <a:pt x="79959" y="75907"/>
                  </a:moveTo>
                  <a:lnTo>
                    <a:pt x="73888" y="77927"/>
                  </a:lnTo>
                  <a:lnTo>
                    <a:pt x="73888" y="85013"/>
                  </a:lnTo>
                  <a:lnTo>
                    <a:pt x="79959" y="83997"/>
                  </a:lnTo>
                  <a:lnTo>
                    <a:pt x="79959" y="75907"/>
                  </a:lnTo>
                  <a:close/>
                </a:path>
                <a:path w="339089" h="154305">
                  <a:moveTo>
                    <a:pt x="79959" y="66802"/>
                  </a:moveTo>
                  <a:lnTo>
                    <a:pt x="73888" y="67830"/>
                  </a:lnTo>
                  <a:lnTo>
                    <a:pt x="73888" y="75907"/>
                  </a:lnTo>
                  <a:lnTo>
                    <a:pt x="79959" y="73875"/>
                  </a:lnTo>
                  <a:lnTo>
                    <a:pt x="79959" y="66802"/>
                  </a:lnTo>
                  <a:close/>
                </a:path>
                <a:path w="339089" h="154305">
                  <a:moveTo>
                    <a:pt x="339013" y="0"/>
                  </a:moveTo>
                  <a:lnTo>
                    <a:pt x="332930" y="1016"/>
                  </a:lnTo>
                  <a:lnTo>
                    <a:pt x="332930" y="8102"/>
                  </a:lnTo>
                  <a:lnTo>
                    <a:pt x="339013" y="7124"/>
                  </a:lnTo>
                  <a:lnTo>
                    <a:pt x="3390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785982" y="2828454"/>
              <a:ext cx="144780" cy="79375"/>
            </a:xfrm>
            <a:custGeom>
              <a:avLst/>
              <a:gdLst/>
              <a:ahLst/>
              <a:cxnLst/>
              <a:rect l="l" t="t" r="r" b="b"/>
              <a:pathLst>
                <a:path w="144779" h="79375">
                  <a:moveTo>
                    <a:pt x="6070" y="36449"/>
                  </a:moveTo>
                  <a:lnTo>
                    <a:pt x="0" y="37465"/>
                  </a:lnTo>
                  <a:lnTo>
                    <a:pt x="0" y="44526"/>
                  </a:lnTo>
                  <a:lnTo>
                    <a:pt x="6070" y="43510"/>
                  </a:lnTo>
                  <a:lnTo>
                    <a:pt x="6070" y="36449"/>
                  </a:lnTo>
                  <a:close/>
                </a:path>
                <a:path w="144779" h="79375">
                  <a:moveTo>
                    <a:pt x="83985" y="69850"/>
                  </a:moveTo>
                  <a:lnTo>
                    <a:pt x="77901" y="71869"/>
                  </a:lnTo>
                  <a:lnTo>
                    <a:pt x="77901" y="78930"/>
                  </a:lnTo>
                  <a:lnTo>
                    <a:pt x="83985" y="76923"/>
                  </a:lnTo>
                  <a:lnTo>
                    <a:pt x="83985" y="69850"/>
                  </a:lnTo>
                  <a:close/>
                </a:path>
                <a:path w="144779" h="79375">
                  <a:moveTo>
                    <a:pt x="83985" y="60731"/>
                  </a:moveTo>
                  <a:lnTo>
                    <a:pt x="77901" y="62738"/>
                  </a:lnTo>
                  <a:lnTo>
                    <a:pt x="77901" y="69850"/>
                  </a:lnTo>
                  <a:lnTo>
                    <a:pt x="83985" y="68846"/>
                  </a:lnTo>
                  <a:lnTo>
                    <a:pt x="83985" y="60731"/>
                  </a:lnTo>
                  <a:close/>
                </a:path>
                <a:path w="144779" h="79375">
                  <a:moveTo>
                    <a:pt x="83985" y="52654"/>
                  </a:moveTo>
                  <a:lnTo>
                    <a:pt x="77901" y="53657"/>
                  </a:lnTo>
                  <a:lnTo>
                    <a:pt x="77901" y="60731"/>
                  </a:lnTo>
                  <a:lnTo>
                    <a:pt x="83985" y="59702"/>
                  </a:lnTo>
                  <a:lnTo>
                    <a:pt x="83985" y="52654"/>
                  </a:lnTo>
                  <a:close/>
                </a:path>
                <a:path w="144779" h="79375">
                  <a:moveTo>
                    <a:pt x="83985" y="43510"/>
                  </a:moveTo>
                  <a:lnTo>
                    <a:pt x="77901" y="44526"/>
                  </a:lnTo>
                  <a:lnTo>
                    <a:pt x="77901" y="51625"/>
                  </a:lnTo>
                  <a:lnTo>
                    <a:pt x="83985" y="50622"/>
                  </a:lnTo>
                  <a:lnTo>
                    <a:pt x="83985" y="43510"/>
                  </a:lnTo>
                  <a:close/>
                </a:path>
                <a:path w="144779" h="79375">
                  <a:moveTo>
                    <a:pt x="83985" y="34442"/>
                  </a:moveTo>
                  <a:lnTo>
                    <a:pt x="77901" y="35433"/>
                  </a:lnTo>
                  <a:lnTo>
                    <a:pt x="77901" y="42506"/>
                  </a:lnTo>
                  <a:lnTo>
                    <a:pt x="83985" y="40487"/>
                  </a:lnTo>
                  <a:lnTo>
                    <a:pt x="83985" y="34442"/>
                  </a:lnTo>
                  <a:close/>
                </a:path>
                <a:path w="144779" h="79375">
                  <a:moveTo>
                    <a:pt x="83985" y="25311"/>
                  </a:moveTo>
                  <a:lnTo>
                    <a:pt x="77901" y="26339"/>
                  </a:lnTo>
                  <a:lnTo>
                    <a:pt x="77901" y="33401"/>
                  </a:lnTo>
                  <a:lnTo>
                    <a:pt x="83985" y="31407"/>
                  </a:lnTo>
                  <a:lnTo>
                    <a:pt x="83985" y="25311"/>
                  </a:lnTo>
                  <a:close/>
                </a:path>
                <a:path w="144779" h="79375">
                  <a:moveTo>
                    <a:pt x="83985" y="16192"/>
                  </a:moveTo>
                  <a:lnTo>
                    <a:pt x="77901" y="17208"/>
                  </a:lnTo>
                  <a:lnTo>
                    <a:pt x="77901" y="24295"/>
                  </a:lnTo>
                  <a:lnTo>
                    <a:pt x="83985" y="23317"/>
                  </a:lnTo>
                  <a:lnTo>
                    <a:pt x="83985" y="16192"/>
                  </a:lnTo>
                  <a:close/>
                </a:path>
                <a:path w="144779" h="79375">
                  <a:moveTo>
                    <a:pt x="90055" y="68846"/>
                  </a:moveTo>
                  <a:lnTo>
                    <a:pt x="84975" y="69850"/>
                  </a:lnTo>
                  <a:lnTo>
                    <a:pt x="84975" y="76923"/>
                  </a:lnTo>
                  <a:lnTo>
                    <a:pt x="90055" y="75895"/>
                  </a:lnTo>
                  <a:lnTo>
                    <a:pt x="90055" y="68846"/>
                  </a:lnTo>
                  <a:close/>
                </a:path>
                <a:path w="144779" h="79375">
                  <a:moveTo>
                    <a:pt x="90055" y="59702"/>
                  </a:moveTo>
                  <a:lnTo>
                    <a:pt x="84975" y="60731"/>
                  </a:lnTo>
                  <a:lnTo>
                    <a:pt x="84975" y="67818"/>
                  </a:lnTo>
                  <a:lnTo>
                    <a:pt x="90055" y="66789"/>
                  </a:lnTo>
                  <a:lnTo>
                    <a:pt x="90055" y="59702"/>
                  </a:lnTo>
                  <a:close/>
                </a:path>
                <a:path w="144779" h="79375">
                  <a:moveTo>
                    <a:pt x="90055" y="50622"/>
                  </a:moveTo>
                  <a:lnTo>
                    <a:pt x="84975" y="51625"/>
                  </a:lnTo>
                  <a:lnTo>
                    <a:pt x="84975" y="58699"/>
                  </a:lnTo>
                  <a:lnTo>
                    <a:pt x="90055" y="57683"/>
                  </a:lnTo>
                  <a:lnTo>
                    <a:pt x="90055" y="50622"/>
                  </a:lnTo>
                  <a:close/>
                </a:path>
                <a:path w="144779" h="79375">
                  <a:moveTo>
                    <a:pt x="90055" y="41490"/>
                  </a:moveTo>
                  <a:lnTo>
                    <a:pt x="84975" y="42506"/>
                  </a:lnTo>
                  <a:lnTo>
                    <a:pt x="84975" y="49606"/>
                  </a:lnTo>
                  <a:lnTo>
                    <a:pt x="90055" y="48590"/>
                  </a:lnTo>
                  <a:lnTo>
                    <a:pt x="90055" y="41490"/>
                  </a:lnTo>
                  <a:close/>
                </a:path>
                <a:path w="144779" h="79375">
                  <a:moveTo>
                    <a:pt x="90055" y="32397"/>
                  </a:moveTo>
                  <a:lnTo>
                    <a:pt x="84975" y="33401"/>
                  </a:lnTo>
                  <a:lnTo>
                    <a:pt x="84975" y="40487"/>
                  </a:lnTo>
                  <a:lnTo>
                    <a:pt x="90055" y="39484"/>
                  </a:lnTo>
                  <a:lnTo>
                    <a:pt x="90055" y="32397"/>
                  </a:lnTo>
                  <a:close/>
                </a:path>
                <a:path w="144779" h="79375">
                  <a:moveTo>
                    <a:pt x="90055" y="23317"/>
                  </a:moveTo>
                  <a:lnTo>
                    <a:pt x="84975" y="24295"/>
                  </a:lnTo>
                  <a:lnTo>
                    <a:pt x="84975" y="31407"/>
                  </a:lnTo>
                  <a:lnTo>
                    <a:pt x="90055" y="30403"/>
                  </a:lnTo>
                  <a:lnTo>
                    <a:pt x="90055" y="23317"/>
                  </a:lnTo>
                  <a:close/>
                </a:path>
                <a:path w="144779" h="79375">
                  <a:moveTo>
                    <a:pt x="90055" y="14173"/>
                  </a:moveTo>
                  <a:lnTo>
                    <a:pt x="84975" y="16192"/>
                  </a:lnTo>
                  <a:lnTo>
                    <a:pt x="84975" y="22275"/>
                  </a:lnTo>
                  <a:lnTo>
                    <a:pt x="90055" y="21259"/>
                  </a:lnTo>
                  <a:lnTo>
                    <a:pt x="90055" y="14173"/>
                  </a:lnTo>
                  <a:close/>
                </a:path>
                <a:path w="144779" h="79375">
                  <a:moveTo>
                    <a:pt x="97116" y="66789"/>
                  </a:moveTo>
                  <a:lnTo>
                    <a:pt x="92075" y="67818"/>
                  </a:lnTo>
                  <a:lnTo>
                    <a:pt x="92075" y="74904"/>
                  </a:lnTo>
                  <a:lnTo>
                    <a:pt x="97116" y="73875"/>
                  </a:lnTo>
                  <a:lnTo>
                    <a:pt x="97116" y="66789"/>
                  </a:lnTo>
                  <a:close/>
                </a:path>
                <a:path w="144779" h="79375">
                  <a:moveTo>
                    <a:pt x="97116" y="57683"/>
                  </a:moveTo>
                  <a:lnTo>
                    <a:pt x="92075" y="58699"/>
                  </a:lnTo>
                  <a:lnTo>
                    <a:pt x="92075" y="65786"/>
                  </a:lnTo>
                  <a:lnTo>
                    <a:pt x="97116" y="64757"/>
                  </a:lnTo>
                  <a:lnTo>
                    <a:pt x="97116" y="57683"/>
                  </a:lnTo>
                  <a:close/>
                </a:path>
                <a:path w="144779" h="79375">
                  <a:moveTo>
                    <a:pt x="97116" y="48590"/>
                  </a:moveTo>
                  <a:lnTo>
                    <a:pt x="92075" y="49606"/>
                  </a:lnTo>
                  <a:lnTo>
                    <a:pt x="92075" y="56680"/>
                  </a:lnTo>
                  <a:lnTo>
                    <a:pt x="97116" y="55676"/>
                  </a:lnTo>
                  <a:lnTo>
                    <a:pt x="97116" y="48590"/>
                  </a:lnTo>
                  <a:close/>
                </a:path>
                <a:path w="144779" h="79375">
                  <a:moveTo>
                    <a:pt x="97116" y="39484"/>
                  </a:moveTo>
                  <a:lnTo>
                    <a:pt x="92075" y="40487"/>
                  </a:lnTo>
                  <a:lnTo>
                    <a:pt x="92075" y="47599"/>
                  </a:lnTo>
                  <a:lnTo>
                    <a:pt x="97116" y="46570"/>
                  </a:lnTo>
                  <a:lnTo>
                    <a:pt x="97116" y="39484"/>
                  </a:lnTo>
                  <a:close/>
                </a:path>
                <a:path w="144779" h="79375">
                  <a:moveTo>
                    <a:pt x="97116" y="30403"/>
                  </a:moveTo>
                  <a:lnTo>
                    <a:pt x="92075" y="31407"/>
                  </a:lnTo>
                  <a:lnTo>
                    <a:pt x="92075" y="39484"/>
                  </a:lnTo>
                  <a:lnTo>
                    <a:pt x="97116" y="37465"/>
                  </a:lnTo>
                  <a:lnTo>
                    <a:pt x="97116" y="30403"/>
                  </a:lnTo>
                  <a:close/>
                </a:path>
                <a:path w="144779" h="79375">
                  <a:moveTo>
                    <a:pt x="97116" y="21259"/>
                  </a:moveTo>
                  <a:lnTo>
                    <a:pt x="92075" y="23317"/>
                  </a:lnTo>
                  <a:lnTo>
                    <a:pt x="92075" y="29375"/>
                  </a:lnTo>
                  <a:lnTo>
                    <a:pt x="97116" y="28333"/>
                  </a:lnTo>
                  <a:lnTo>
                    <a:pt x="97116" y="21259"/>
                  </a:lnTo>
                  <a:close/>
                </a:path>
                <a:path w="144779" h="79375">
                  <a:moveTo>
                    <a:pt x="97116" y="12179"/>
                  </a:moveTo>
                  <a:lnTo>
                    <a:pt x="92075" y="14173"/>
                  </a:lnTo>
                  <a:lnTo>
                    <a:pt x="92075" y="20256"/>
                  </a:lnTo>
                  <a:lnTo>
                    <a:pt x="97116" y="19240"/>
                  </a:lnTo>
                  <a:lnTo>
                    <a:pt x="97116" y="12179"/>
                  </a:lnTo>
                  <a:close/>
                </a:path>
                <a:path w="144779" h="79375">
                  <a:moveTo>
                    <a:pt x="104228" y="64757"/>
                  </a:moveTo>
                  <a:lnTo>
                    <a:pt x="99161" y="65786"/>
                  </a:lnTo>
                  <a:lnTo>
                    <a:pt x="99161" y="72872"/>
                  </a:lnTo>
                  <a:lnTo>
                    <a:pt x="104228" y="71869"/>
                  </a:lnTo>
                  <a:lnTo>
                    <a:pt x="104228" y="64757"/>
                  </a:lnTo>
                  <a:close/>
                </a:path>
                <a:path w="144779" h="79375">
                  <a:moveTo>
                    <a:pt x="104228" y="55676"/>
                  </a:moveTo>
                  <a:lnTo>
                    <a:pt x="99161" y="56680"/>
                  </a:lnTo>
                  <a:lnTo>
                    <a:pt x="99161" y="63779"/>
                  </a:lnTo>
                  <a:lnTo>
                    <a:pt x="104228" y="62738"/>
                  </a:lnTo>
                  <a:lnTo>
                    <a:pt x="104228" y="55676"/>
                  </a:lnTo>
                  <a:close/>
                </a:path>
                <a:path w="144779" h="79375">
                  <a:moveTo>
                    <a:pt x="104228" y="46570"/>
                  </a:moveTo>
                  <a:lnTo>
                    <a:pt x="99161" y="47599"/>
                  </a:lnTo>
                  <a:lnTo>
                    <a:pt x="99161" y="54660"/>
                  </a:lnTo>
                  <a:lnTo>
                    <a:pt x="104228" y="53657"/>
                  </a:lnTo>
                  <a:lnTo>
                    <a:pt x="104228" y="46570"/>
                  </a:lnTo>
                  <a:close/>
                </a:path>
                <a:path w="144779" h="79375">
                  <a:moveTo>
                    <a:pt x="104228" y="37465"/>
                  </a:moveTo>
                  <a:lnTo>
                    <a:pt x="99161" y="39484"/>
                  </a:lnTo>
                  <a:lnTo>
                    <a:pt x="99161" y="46570"/>
                  </a:lnTo>
                  <a:lnTo>
                    <a:pt x="104228" y="44526"/>
                  </a:lnTo>
                  <a:lnTo>
                    <a:pt x="104228" y="37465"/>
                  </a:lnTo>
                  <a:close/>
                </a:path>
                <a:path w="144779" h="79375">
                  <a:moveTo>
                    <a:pt x="104228" y="28333"/>
                  </a:moveTo>
                  <a:lnTo>
                    <a:pt x="99161" y="30403"/>
                  </a:lnTo>
                  <a:lnTo>
                    <a:pt x="99161" y="37465"/>
                  </a:lnTo>
                  <a:lnTo>
                    <a:pt x="104228" y="35433"/>
                  </a:lnTo>
                  <a:lnTo>
                    <a:pt x="104228" y="28333"/>
                  </a:lnTo>
                  <a:close/>
                </a:path>
                <a:path w="144779" h="79375">
                  <a:moveTo>
                    <a:pt x="104228" y="19240"/>
                  </a:moveTo>
                  <a:lnTo>
                    <a:pt x="99161" y="21259"/>
                  </a:lnTo>
                  <a:lnTo>
                    <a:pt x="99161" y="28333"/>
                  </a:lnTo>
                  <a:lnTo>
                    <a:pt x="104228" y="26339"/>
                  </a:lnTo>
                  <a:lnTo>
                    <a:pt x="104228" y="19240"/>
                  </a:lnTo>
                  <a:close/>
                </a:path>
                <a:path w="144779" h="79375">
                  <a:moveTo>
                    <a:pt x="104228" y="10147"/>
                  </a:moveTo>
                  <a:lnTo>
                    <a:pt x="99161" y="12179"/>
                  </a:lnTo>
                  <a:lnTo>
                    <a:pt x="99161" y="18237"/>
                  </a:lnTo>
                  <a:lnTo>
                    <a:pt x="104228" y="17208"/>
                  </a:lnTo>
                  <a:lnTo>
                    <a:pt x="104228" y="10147"/>
                  </a:lnTo>
                  <a:close/>
                </a:path>
                <a:path w="144779" h="79375">
                  <a:moveTo>
                    <a:pt x="111302" y="62738"/>
                  </a:moveTo>
                  <a:lnTo>
                    <a:pt x="106235" y="63779"/>
                  </a:lnTo>
                  <a:lnTo>
                    <a:pt x="106235" y="70853"/>
                  </a:lnTo>
                  <a:lnTo>
                    <a:pt x="111302" y="69850"/>
                  </a:lnTo>
                  <a:lnTo>
                    <a:pt x="111302" y="62738"/>
                  </a:lnTo>
                  <a:close/>
                </a:path>
                <a:path w="144779" h="79375">
                  <a:moveTo>
                    <a:pt x="111302" y="53657"/>
                  </a:moveTo>
                  <a:lnTo>
                    <a:pt x="106235" y="54660"/>
                  </a:lnTo>
                  <a:lnTo>
                    <a:pt x="106235" y="61760"/>
                  </a:lnTo>
                  <a:lnTo>
                    <a:pt x="111302" y="60731"/>
                  </a:lnTo>
                  <a:lnTo>
                    <a:pt x="111302" y="53657"/>
                  </a:lnTo>
                  <a:close/>
                </a:path>
                <a:path w="144779" h="79375">
                  <a:moveTo>
                    <a:pt x="111302" y="44526"/>
                  </a:moveTo>
                  <a:lnTo>
                    <a:pt x="106235" y="46570"/>
                  </a:lnTo>
                  <a:lnTo>
                    <a:pt x="106235" y="53657"/>
                  </a:lnTo>
                  <a:lnTo>
                    <a:pt x="111302" y="51625"/>
                  </a:lnTo>
                  <a:lnTo>
                    <a:pt x="111302" y="44526"/>
                  </a:lnTo>
                  <a:close/>
                </a:path>
                <a:path w="144779" h="79375">
                  <a:moveTo>
                    <a:pt x="111302" y="35433"/>
                  </a:moveTo>
                  <a:lnTo>
                    <a:pt x="106235" y="37465"/>
                  </a:lnTo>
                  <a:lnTo>
                    <a:pt x="106235" y="44526"/>
                  </a:lnTo>
                  <a:lnTo>
                    <a:pt x="111302" y="42506"/>
                  </a:lnTo>
                  <a:lnTo>
                    <a:pt x="111302" y="35433"/>
                  </a:lnTo>
                  <a:close/>
                </a:path>
                <a:path w="144779" h="79375">
                  <a:moveTo>
                    <a:pt x="111302" y="26339"/>
                  </a:moveTo>
                  <a:lnTo>
                    <a:pt x="106235" y="28333"/>
                  </a:lnTo>
                  <a:lnTo>
                    <a:pt x="106235" y="35433"/>
                  </a:lnTo>
                  <a:lnTo>
                    <a:pt x="111302" y="33401"/>
                  </a:lnTo>
                  <a:lnTo>
                    <a:pt x="111302" y="26339"/>
                  </a:lnTo>
                  <a:close/>
                </a:path>
                <a:path w="144779" h="79375">
                  <a:moveTo>
                    <a:pt x="111302" y="17208"/>
                  </a:moveTo>
                  <a:lnTo>
                    <a:pt x="106235" y="19240"/>
                  </a:lnTo>
                  <a:lnTo>
                    <a:pt x="106235" y="26339"/>
                  </a:lnTo>
                  <a:lnTo>
                    <a:pt x="111302" y="24295"/>
                  </a:lnTo>
                  <a:lnTo>
                    <a:pt x="111302" y="17208"/>
                  </a:lnTo>
                  <a:close/>
                </a:path>
                <a:path w="144779" h="79375">
                  <a:moveTo>
                    <a:pt x="111302" y="9118"/>
                  </a:moveTo>
                  <a:lnTo>
                    <a:pt x="106235" y="10147"/>
                  </a:lnTo>
                  <a:lnTo>
                    <a:pt x="106235" y="17208"/>
                  </a:lnTo>
                  <a:lnTo>
                    <a:pt x="111302" y="16192"/>
                  </a:lnTo>
                  <a:lnTo>
                    <a:pt x="111302" y="9118"/>
                  </a:lnTo>
                  <a:close/>
                </a:path>
                <a:path w="144779" h="79375">
                  <a:moveTo>
                    <a:pt x="117373" y="60731"/>
                  </a:moveTo>
                  <a:lnTo>
                    <a:pt x="112306" y="61760"/>
                  </a:lnTo>
                  <a:lnTo>
                    <a:pt x="112306" y="68846"/>
                  </a:lnTo>
                  <a:lnTo>
                    <a:pt x="117373" y="67818"/>
                  </a:lnTo>
                  <a:lnTo>
                    <a:pt x="117373" y="60731"/>
                  </a:lnTo>
                  <a:close/>
                </a:path>
                <a:path w="144779" h="79375">
                  <a:moveTo>
                    <a:pt x="117373" y="51625"/>
                  </a:moveTo>
                  <a:lnTo>
                    <a:pt x="112306" y="53657"/>
                  </a:lnTo>
                  <a:lnTo>
                    <a:pt x="112306" y="60731"/>
                  </a:lnTo>
                  <a:lnTo>
                    <a:pt x="117373" y="58699"/>
                  </a:lnTo>
                  <a:lnTo>
                    <a:pt x="117373" y="51625"/>
                  </a:lnTo>
                  <a:close/>
                </a:path>
                <a:path w="144779" h="79375">
                  <a:moveTo>
                    <a:pt x="117373" y="42506"/>
                  </a:moveTo>
                  <a:lnTo>
                    <a:pt x="112306" y="44526"/>
                  </a:lnTo>
                  <a:lnTo>
                    <a:pt x="112306" y="51625"/>
                  </a:lnTo>
                  <a:lnTo>
                    <a:pt x="117373" y="49606"/>
                  </a:lnTo>
                  <a:lnTo>
                    <a:pt x="117373" y="42506"/>
                  </a:lnTo>
                  <a:close/>
                </a:path>
                <a:path w="144779" h="79375">
                  <a:moveTo>
                    <a:pt x="117373" y="34442"/>
                  </a:moveTo>
                  <a:lnTo>
                    <a:pt x="112306" y="35433"/>
                  </a:lnTo>
                  <a:lnTo>
                    <a:pt x="112306" y="42506"/>
                  </a:lnTo>
                  <a:lnTo>
                    <a:pt x="117373" y="40487"/>
                  </a:lnTo>
                  <a:lnTo>
                    <a:pt x="117373" y="34442"/>
                  </a:lnTo>
                  <a:close/>
                </a:path>
                <a:path w="144779" h="79375">
                  <a:moveTo>
                    <a:pt x="117373" y="25311"/>
                  </a:moveTo>
                  <a:lnTo>
                    <a:pt x="112306" y="26339"/>
                  </a:lnTo>
                  <a:lnTo>
                    <a:pt x="112306" y="33401"/>
                  </a:lnTo>
                  <a:lnTo>
                    <a:pt x="117373" y="31407"/>
                  </a:lnTo>
                  <a:lnTo>
                    <a:pt x="117373" y="25311"/>
                  </a:lnTo>
                  <a:close/>
                </a:path>
                <a:path w="144779" h="79375">
                  <a:moveTo>
                    <a:pt x="117373" y="16192"/>
                  </a:moveTo>
                  <a:lnTo>
                    <a:pt x="112306" y="17208"/>
                  </a:lnTo>
                  <a:lnTo>
                    <a:pt x="112306" y="24295"/>
                  </a:lnTo>
                  <a:lnTo>
                    <a:pt x="117373" y="23317"/>
                  </a:lnTo>
                  <a:lnTo>
                    <a:pt x="117373" y="16192"/>
                  </a:lnTo>
                  <a:close/>
                </a:path>
                <a:path w="144779" h="79375">
                  <a:moveTo>
                    <a:pt x="117373" y="7099"/>
                  </a:moveTo>
                  <a:lnTo>
                    <a:pt x="112306" y="8115"/>
                  </a:lnTo>
                  <a:lnTo>
                    <a:pt x="112306" y="15201"/>
                  </a:lnTo>
                  <a:lnTo>
                    <a:pt x="117373" y="14173"/>
                  </a:lnTo>
                  <a:lnTo>
                    <a:pt x="117373" y="7099"/>
                  </a:lnTo>
                  <a:close/>
                </a:path>
                <a:path w="144779" h="79375">
                  <a:moveTo>
                    <a:pt x="124472" y="58699"/>
                  </a:moveTo>
                  <a:lnTo>
                    <a:pt x="119392" y="60731"/>
                  </a:lnTo>
                  <a:lnTo>
                    <a:pt x="119392" y="67818"/>
                  </a:lnTo>
                  <a:lnTo>
                    <a:pt x="124472" y="65786"/>
                  </a:lnTo>
                  <a:lnTo>
                    <a:pt x="124472" y="58699"/>
                  </a:lnTo>
                  <a:close/>
                </a:path>
                <a:path w="144779" h="79375">
                  <a:moveTo>
                    <a:pt x="124472" y="50622"/>
                  </a:moveTo>
                  <a:lnTo>
                    <a:pt x="119392" y="51625"/>
                  </a:lnTo>
                  <a:lnTo>
                    <a:pt x="119392" y="58699"/>
                  </a:lnTo>
                  <a:lnTo>
                    <a:pt x="124472" y="56680"/>
                  </a:lnTo>
                  <a:lnTo>
                    <a:pt x="124472" y="50622"/>
                  </a:lnTo>
                  <a:close/>
                </a:path>
                <a:path w="144779" h="79375">
                  <a:moveTo>
                    <a:pt x="124472" y="41490"/>
                  </a:moveTo>
                  <a:lnTo>
                    <a:pt x="119392" y="42506"/>
                  </a:lnTo>
                  <a:lnTo>
                    <a:pt x="119392" y="49606"/>
                  </a:lnTo>
                  <a:lnTo>
                    <a:pt x="124472" y="47599"/>
                  </a:lnTo>
                  <a:lnTo>
                    <a:pt x="124472" y="41490"/>
                  </a:lnTo>
                  <a:close/>
                </a:path>
                <a:path w="144779" h="79375">
                  <a:moveTo>
                    <a:pt x="124472" y="32397"/>
                  </a:moveTo>
                  <a:lnTo>
                    <a:pt x="119392" y="33401"/>
                  </a:lnTo>
                  <a:lnTo>
                    <a:pt x="119392" y="40487"/>
                  </a:lnTo>
                  <a:lnTo>
                    <a:pt x="124472" y="39484"/>
                  </a:lnTo>
                  <a:lnTo>
                    <a:pt x="124472" y="32397"/>
                  </a:lnTo>
                  <a:close/>
                </a:path>
                <a:path w="144779" h="79375">
                  <a:moveTo>
                    <a:pt x="124472" y="23317"/>
                  </a:moveTo>
                  <a:lnTo>
                    <a:pt x="119392" y="24295"/>
                  </a:lnTo>
                  <a:lnTo>
                    <a:pt x="119392" y="31407"/>
                  </a:lnTo>
                  <a:lnTo>
                    <a:pt x="124472" y="30403"/>
                  </a:lnTo>
                  <a:lnTo>
                    <a:pt x="124472" y="23317"/>
                  </a:lnTo>
                  <a:close/>
                </a:path>
                <a:path w="144779" h="79375">
                  <a:moveTo>
                    <a:pt x="124472" y="14173"/>
                  </a:moveTo>
                  <a:lnTo>
                    <a:pt x="119392" y="16192"/>
                  </a:lnTo>
                  <a:lnTo>
                    <a:pt x="119392" y="22275"/>
                  </a:lnTo>
                  <a:lnTo>
                    <a:pt x="124472" y="21259"/>
                  </a:lnTo>
                  <a:lnTo>
                    <a:pt x="124472" y="14173"/>
                  </a:lnTo>
                  <a:close/>
                </a:path>
                <a:path w="144779" h="79375">
                  <a:moveTo>
                    <a:pt x="124472" y="5054"/>
                  </a:moveTo>
                  <a:lnTo>
                    <a:pt x="119392" y="7099"/>
                  </a:lnTo>
                  <a:lnTo>
                    <a:pt x="119392" y="13169"/>
                  </a:lnTo>
                  <a:lnTo>
                    <a:pt x="124472" y="12179"/>
                  </a:lnTo>
                  <a:lnTo>
                    <a:pt x="124472" y="5054"/>
                  </a:lnTo>
                  <a:close/>
                </a:path>
                <a:path w="144779" h="79375">
                  <a:moveTo>
                    <a:pt x="131546" y="57683"/>
                  </a:moveTo>
                  <a:lnTo>
                    <a:pt x="126479" y="58699"/>
                  </a:lnTo>
                  <a:lnTo>
                    <a:pt x="126479" y="65786"/>
                  </a:lnTo>
                  <a:lnTo>
                    <a:pt x="131546" y="63779"/>
                  </a:lnTo>
                  <a:lnTo>
                    <a:pt x="131546" y="57683"/>
                  </a:lnTo>
                  <a:close/>
                </a:path>
                <a:path w="144779" h="79375">
                  <a:moveTo>
                    <a:pt x="131546" y="48590"/>
                  </a:moveTo>
                  <a:lnTo>
                    <a:pt x="126479" y="49606"/>
                  </a:lnTo>
                  <a:lnTo>
                    <a:pt x="126479" y="56680"/>
                  </a:lnTo>
                  <a:lnTo>
                    <a:pt x="131546" y="54660"/>
                  </a:lnTo>
                  <a:lnTo>
                    <a:pt x="131546" y="48590"/>
                  </a:lnTo>
                  <a:close/>
                </a:path>
                <a:path w="144779" h="79375">
                  <a:moveTo>
                    <a:pt x="131546" y="39484"/>
                  </a:moveTo>
                  <a:lnTo>
                    <a:pt x="126479" y="40487"/>
                  </a:lnTo>
                  <a:lnTo>
                    <a:pt x="126479" y="47599"/>
                  </a:lnTo>
                  <a:lnTo>
                    <a:pt x="131546" y="46570"/>
                  </a:lnTo>
                  <a:lnTo>
                    <a:pt x="131546" y="39484"/>
                  </a:lnTo>
                  <a:close/>
                </a:path>
                <a:path w="144779" h="79375">
                  <a:moveTo>
                    <a:pt x="131546" y="30403"/>
                  </a:moveTo>
                  <a:lnTo>
                    <a:pt x="126479" y="31407"/>
                  </a:lnTo>
                  <a:lnTo>
                    <a:pt x="126479" y="38481"/>
                  </a:lnTo>
                  <a:lnTo>
                    <a:pt x="131546" y="37465"/>
                  </a:lnTo>
                  <a:lnTo>
                    <a:pt x="131546" y="30403"/>
                  </a:lnTo>
                  <a:close/>
                </a:path>
                <a:path w="144779" h="79375">
                  <a:moveTo>
                    <a:pt x="131546" y="21259"/>
                  </a:moveTo>
                  <a:lnTo>
                    <a:pt x="126479" y="23317"/>
                  </a:lnTo>
                  <a:lnTo>
                    <a:pt x="126479" y="29375"/>
                  </a:lnTo>
                  <a:lnTo>
                    <a:pt x="131546" y="28333"/>
                  </a:lnTo>
                  <a:lnTo>
                    <a:pt x="131546" y="21259"/>
                  </a:lnTo>
                  <a:close/>
                </a:path>
                <a:path w="144779" h="79375">
                  <a:moveTo>
                    <a:pt x="131546" y="12179"/>
                  </a:moveTo>
                  <a:lnTo>
                    <a:pt x="126479" y="14173"/>
                  </a:lnTo>
                  <a:lnTo>
                    <a:pt x="126479" y="20256"/>
                  </a:lnTo>
                  <a:lnTo>
                    <a:pt x="131546" y="19240"/>
                  </a:lnTo>
                  <a:lnTo>
                    <a:pt x="131546" y="12179"/>
                  </a:lnTo>
                  <a:close/>
                </a:path>
                <a:path w="144779" h="79375">
                  <a:moveTo>
                    <a:pt x="131546" y="3060"/>
                  </a:moveTo>
                  <a:lnTo>
                    <a:pt x="126479" y="5054"/>
                  </a:lnTo>
                  <a:lnTo>
                    <a:pt x="126479" y="11150"/>
                  </a:lnTo>
                  <a:lnTo>
                    <a:pt x="131546" y="10147"/>
                  </a:lnTo>
                  <a:lnTo>
                    <a:pt x="131546" y="3060"/>
                  </a:lnTo>
                  <a:close/>
                </a:path>
                <a:path w="144779" h="79375">
                  <a:moveTo>
                    <a:pt x="137604" y="55676"/>
                  </a:moveTo>
                  <a:lnTo>
                    <a:pt x="133578" y="56680"/>
                  </a:lnTo>
                  <a:lnTo>
                    <a:pt x="133578" y="63779"/>
                  </a:lnTo>
                  <a:lnTo>
                    <a:pt x="137604" y="61760"/>
                  </a:lnTo>
                  <a:lnTo>
                    <a:pt x="137604" y="55676"/>
                  </a:lnTo>
                  <a:close/>
                </a:path>
                <a:path w="144779" h="79375">
                  <a:moveTo>
                    <a:pt x="137604" y="46570"/>
                  </a:moveTo>
                  <a:lnTo>
                    <a:pt x="133578" y="47599"/>
                  </a:lnTo>
                  <a:lnTo>
                    <a:pt x="133578" y="54660"/>
                  </a:lnTo>
                  <a:lnTo>
                    <a:pt x="137604" y="53657"/>
                  </a:lnTo>
                  <a:lnTo>
                    <a:pt x="137604" y="46570"/>
                  </a:lnTo>
                  <a:close/>
                </a:path>
                <a:path w="144779" h="79375">
                  <a:moveTo>
                    <a:pt x="137604" y="37465"/>
                  </a:moveTo>
                  <a:lnTo>
                    <a:pt x="133578" y="39484"/>
                  </a:lnTo>
                  <a:lnTo>
                    <a:pt x="133578" y="45542"/>
                  </a:lnTo>
                  <a:lnTo>
                    <a:pt x="137604" y="44526"/>
                  </a:lnTo>
                  <a:lnTo>
                    <a:pt x="137604" y="37465"/>
                  </a:lnTo>
                  <a:close/>
                </a:path>
                <a:path w="144779" h="79375">
                  <a:moveTo>
                    <a:pt x="137604" y="28333"/>
                  </a:moveTo>
                  <a:lnTo>
                    <a:pt x="133578" y="30403"/>
                  </a:lnTo>
                  <a:lnTo>
                    <a:pt x="133578" y="36449"/>
                  </a:lnTo>
                  <a:lnTo>
                    <a:pt x="137604" y="35433"/>
                  </a:lnTo>
                  <a:lnTo>
                    <a:pt x="137604" y="28333"/>
                  </a:lnTo>
                  <a:close/>
                </a:path>
                <a:path w="144779" h="79375">
                  <a:moveTo>
                    <a:pt x="137604" y="19240"/>
                  </a:moveTo>
                  <a:lnTo>
                    <a:pt x="133578" y="21259"/>
                  </a:lnTo>
                  <a:lnTo>
                    <a:pt x="133578" y="27343"/>
                  </a:lnTo>
                  <a:lnTo>
                    <a:pt x="137604" y="26339"/>
                  </a:lnTo>
                  <a:lnTo>
                    <a:pt x="137604" y="19240"/>
                  </a:lnTo>
                  <a:close/>
                </a:path>
                <a:path w="144779" h="79375">
                  <a:moveTo>
                    <a:pt x="137604" y="10147"/>
                  </a:moveTo>
                  <a:lnTo>
                    <a:pt x="133578" y="12179"/>
                  </a:lnTo>
                  <a:lnTo>
                    <a:pt x="133578" y="19240"/>
                  </a:lnTo>
                  <a:lnTo>
                    <a:pt x="137604" y="17208"/>
                  </a:lnTo>
                  <a:lnTo>
                    <a:pt x="137604" y="10147"/>
                  </a:lnTo>
                  <a:close/>
                </a:path>
                <a:path w="144779" h="79375">
                  <a:moveTo>
                    <a:pt x="137604" y="2057"/>
                  </a:moveTo>
                  <a:lnTo>
                    <a:pt x="133578" y="3060"/>
                  </a:lnTo>
                  <a:lnTo>
                    <a:pt x="133578" y="10147"/>
                  </a:lnTo>
                  <a:lnTo>
                    <a:pt x="137604" y="9118"/>
                  </a:lnTo>
                  <a:lnTo>
                    <a:pt x="137604" y="2057"/>
                  </a:lnTo>
                  <a:close/>
                </a:path>
                <a:path w="144779" h="79375">
                  <a:moveTo>
                    <a:pt x="144691" y="53657"/>
                  </a:moveTo>
                  <a:lnTo>
                    <a:pt x="139649" y="54660"/>
                  </a:lnTo>
                  <a:lnTo>
                    <a:pt x="139649" y="61760"/>
                  </a:lnTo>
                  <a:lnTo>
                    <a:pt x="144691" y="60731"/>
                  </a:lnTo>
                  <a:lnTo>
                    <a:pt x="144691" y="53657"/>
                  </a:lnTo>
                  <a:close/>
                </a:path>
                <a:path w="144779" h="79375">
                  <a:moveTo>
                    <a:pt x="144691" y="44526"/>
                  </a:moveTo>
                  <a:lnTo>
                    <a:pt x="139649" y="46570"/>
                  </a:lnTo>
                  <a:lnTo>
                    <a:pt x="139649" y="52654"/>
                  </a:lnTo>
                  <a:lnTo>
                    <a:pt x="144691" y="51625"/>
                  </a:lnTo>
                  <a:lnTo>
                    <a:pt x="144691" y="44526"/>
                  </a:lnTo>
                  <a:close/>
                </a:path>
                <a:path w="144779" h="79375">
                  <a:moveTo>
                    <a:pt x="144691" y="35433"/>
                  </a:moveTo>
                  <a:lnTo>
                    <a:pt x="139649" y="37465"/>
                  </a:lnTo>
                  <a:lnTo>
                    <a:pt x="139649" y="43510"/>
                  </a:lnTo>
                  <a:lnTo>
                    <a:pt x="144691" y="42506"/>
                  </a:lnTo>
                  <a:lnTo>
                    <a:pt x="144691" y="35433"/>
                  </a:lnTo>
                  <a:close/>
                </a:path>
                <a:path w="144779" h="79375">
                  <a:moveTo>
                    <a:pt x="144691" y="26339"/>
                  </a:moveTo>
                  <a:lnTo>
                    <a:pt x="139649" y="28333"/>
                  </a:lnTo>
                  <a:lnTo>
                    <a:pt x="139649" y="34442"/>
                  </a:lnTo>
                  <a:lnTo>
                    <a:pt x="144691" y="33401"/>
                  </a:lnTo>
                  <a:lnTo>
                    <a:pt x="144691" y="26339"/>
                  </a:lnTo>
                  <a:close/>
                </a:path>
                <a:path w="144779" h="79375">
                  <a:moveTo>
                    <a:pt x="144691" y="17208"/>
                  </a:moveTo>
                  <a:lnTo>
                    <a:pt x="139649" y="19240"/>
                  </a:lnTo>
                  <a:lnTo>
                    <a:pt x="139649" y="26339"/>
                  </a:lnTo>
                  <a:lnTo>
                    <a:pt x="144691" y="24295"/>
                  </a:lnTo>
                  <a:lnTo>
                    <a:pt x="144691" y="17208"/>
                  </a:lnTo>
                  <a:close/>
                </a:path>
                <a:path w="144779" h="79375">
                  <a:moveTo>
                    <a:pt x="144691" y="9118"/>
                  </a:moveTo>
                  <a:lnTo>
                    <a:pt x="139649" y="10147"/>
                  </a:lnTo>
                  <a:lnTo>
                    <a:pt x="139649" y="17208"/>
                  </a:lnTo>
                  <a:lnTo>
                    <a:pt x="144691" y="16192"/>
                  </a:lnTo>
                  <a:lnTo>
                    <a:pt x="144691" y="9118"/>
                  </a:lnTo>
                  <a:close/>
                </a:path>
                <a:path w="144779" h="79375">
                  <a:moveTo>
                    <a:pt x="144691" y="0"/>
                  </a:moveTo>
                  <a:lnTo>
                    <a:pt x="139649" y="2057"/>
                  </a:lnTo>
                  <a:lnTo>
                    <a:pt x="139649" y="8115"/>
                  </a:lnTo>
                  <a:lnTo>
                    <a:pt x="144691" y="7099"/>
                  </a:lnTo>
                  <a:lnTo>
                    <a:pt x="1446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705019" y="2847695"/>
              <a:ext cx="152400" cy="81280"/>
            </a:xfrm>
            <a:custGeom>
              <a:avLst/>
              <a:gdLst/>
              <a:ahLst/>
              <a:cxnLst/>
              <a:rect l="l" t="t" r="r" b="b"/>
              <a:pathLst>
                <a:path w="152400" h="81280">
                  <a:moveTo>
                    <a:pt x="6070" y="37439"/>
                  </a:moveTo>
                  <a:lnTo>
                    <a:pt x="0" y="39458"/>
                  </a:lnTo>
                  <a:lnTo>
                    <a:pt x="0" y="46545"/>
                  </a:lnTo>
                  <a:lnTo>
                    <a:pt x="6070" y="44538"/>
                  </a:lnTo>
                  <a:lnTo>
                    <a:pt x="6070" y="37439"/>
                  </a:lnTo>
                  <a:close/>
                </a:path>
                <a:path w="152400" h="81280">
                  <a:moveTo>
                    <a:pt x="87033" y="71869"/>
                  </a:moveTo>
                  <a:lnTo>
                    <a:pt x="80962" y="73875"/>
                  </a:lnTo>
                  <a:lnTo>
                    <a:pt x="80962" y="80949"/>
                  </a:lnTo>
                  <a:lnTo>
                    <a:pt x="87033" y="78943"/>
                  </a:lnTo>
                  <a:lnTo>
                    <a:pt x="87033" y="71869"/>
                  </a:lnTo>
                  <a:close/>
                </a:path>
                <a:path w="152400" h="81280">
                  <a:moveTo>
                    <a:pt x="87033" y="63754"/>
                  </a:moveTo>
                  <a:lnTo>
                    <a:pt x="80962" y="64782"/>
                  </a:lnTo>
                  <a:lnTo>
                    <a:pt x="80962" y="71869"/>
                  </a:lnTo>
                  <a:lnTo>
                    <a:pt x="87033" y="70827"/>
                  </a:lnTo>
                  <a:lnTo>
                    <a:pt x="87033" y="63754"/>
                  </a:lnTo>
                  <a:close/>
                </a:path>
                <a:path w="152400" h="81280">
                  <a:moveTo>
                    <a:pt x="87033" y="53632"/>
                  </a:moveTo>
                  <a:lnTo>
                    <a:pt x="80962" y="55664"/>
                  </a:lnTo>
                  <a:lnTo>
                    <a:pt x="80962" y="62738"/>
                  </a:lnTo>
                  <a:lnTo>
                    <a:pt x="87033" y="60731"/>
                  </a:lnTo>
                  <a:lnTo>
                    <a:pt x="87033" y="53632"/>
                  </a:lnTo>
                  <a:close/>
                </a:path>
                <a:path w="152400" h="81280">
                  <a:moveTo>
                    <a:pt x="87033" y="44538"/>
                  </a:moveTo>
                  <a:lnTo>
                    <a:pt x="80962" y="46545"/>
                  </a:lnTo>
                  <a:lnTo>
                    <a:pt x="80962" y="53632"/>
                  </a:lnTo>
                  <a:lnTo>
                    <a:pt x="87033" y="51612"/>
                  </a:lnTo>
                  <a:lnTo>
                    <a:pt x="87033" y="44538"/>
                  </a:lnTo>
                  <a:close/>
                </a:path>
                <a:path w="152400" h="81280">
                  <a:moveTo>
                    <a:pt x="87033" y="35420"/>
                  </a:moveTo>
                  <a:lnTo>
                    <a:pt x="80962" y="36436"/>
                  </a:lnTo>
                  <a:lnTo>
                    <a:pt x="80962" y="43497"/>
                  </a:lnTo>
                  <a:lnTo>
                    <a:pt x="87033" y="42519"/>
                  </a:lnTo>
                  <a:lnTo>
                    <a:pt x="87033" y="35420"/>
                  </a:lnTo>
                  <a:close/>
                </a:path>
                <a:path w="152400" h="81280">
                  <a:moveTo>
                    <a:pt x="87033" y="26301"/>
                  </a:moveTo>
                  <a:lnTo>
                    <a:pt x="80962" y="27330"/>
                  </a:lnTo>
                  <a:lnTo>
                    <a:pt x="80962" y="34417"/>
                  </a:lnTo>
                  <a:lnTo>
                    <a:pt x="87033" y="33413"/>
                  </a:lnTo>
                  <a:lnTo>
                    <a:pt x="87033" y="26301"/>
                  </a:lnTo>
                  <a:close/>
                </a:path>
                <a:path w="152400" h="81280">
                  <a:moveTo>
                    <a:pt x="87033" y="17208"/>
                  </a:moveTo>
                  <a:lnTo>
                    <a:pt x="80962" y="18224"/>
                  </a:lnTo>
                  <a:lnTo>
                    <a:pt x="80962" y="25285"/>
                  </a:lnTo>
                  <a:lnTo>
                    <a:pt x="87033" y="24269"/>
                  </a:lnTo>
                  <a:lnTo>
                    <a:pt x="87033" y="17208"/>
                  </a:lnTo>
                  <a:close/>
                </a:path>
                <a:path w="152400" h="81280">
                  <a:moveTo>
                    <a:pt x="94107" y="70827"/>
                  </a:moveTo>
                  <a:lnTo>
                    <a:pt x="88036" y="71869"/>
                  </a:lnTo>
                  <a:lnTo>
                    <a:pt x="88036" y="78943"/>
                  </a:lnTo>
                  <a:lnTo>
                    <a:pt x="94107" y="77914"/>
                  </a:lnTo>
                  <a:lnTo>
                    <a:pt x="94107" y="70827"/>
                  </a:lnTo>
                  <a:close/>
                </a:path>
                <a:path w="152400" h="81280">
                  <a:moveTo>
                    <a:pt x="94107" y="61722"/>
                  </a:moveTo>
                  <a:lnTo>
                    <a:pt x="88036" y="62738"/>
                  </a:lnTo>
                  <a:lnTo>
                    <a:pt x="88036" y="69824"/>
                  </a:lnTo>
                  <a:lnTo>
                    <a:pt x="94107" y="67779"/>
                  </a:lnTo>
                  <a:lnTo>
                    <a:pt x="94107" y="61722"/>
                  </a:lnTo>
                  <a:close/>
                </a:path>
                <a:path w="152400" h="81280">
                  <a:moveTo>
                    <a:pt x="94107" y="51612"/>
                  </a:moveTo>
                  <a:lnTo>
                    <a:pt x="88036" y="53632"/>
                  </a:lnTo>
                  <a:lnTo>
                    <a:pt x="88036" y="60731"/>
                  </a:lnTo>
                  <a:lnTo>
                    <a:pt x="94107" y="58674"/>
                  </a:lnTo>
                  <a:lnTo>
                    <a:pt x="94107" y="51612"/>
                  </a:lnTo>
                  <a:close/>
                </a:path>
                <a:path w="152400" h="81280">
                  <a:moveTo>
                    <a:pt x="94107" y="42519"/>
                  </a:moveTo>
                  <a:lnTo>
                    <a:pt x="88036" y="44538"/>
                  </a:lnTo>
                  <a:lnTo>
                    <a:pt x="88036" y="50609"/>
                  </a:lnTo>
                  <a:lnTo>
                    <a:pt x="94107" y="49606"/>
                  </a:lnTo>
                  <a:lnTo>
                    <a:pt x="94107" y="42519"/>
                  </a:lnTo>
                  <a:close/>
                </a:path>
                <a:path w="152400" h="81280">
                  <a:moveTo>
                    <a:pt x="94107" y="33413"/>
                  </a:moveTo>
                  <a:lnTo>
                    <a:pt x="88036" y="34417"/>
                  </a:lnTo>
                  <a:lnTo>
                    <a:pt x="88036" y="41490"/>
                  </a:lnTo>
                  <a:lnTo>
                    <a:pt x="94107" y="40462"/>
                  </a:lnTo>
                  <a:lnTo>
                    <a:pt x="94107" y="33413"/>
                  </a:lnTo>
                  <a:close/>
                </a:path>
                <a:path w="152400" h="81280">
                  <a:moveTo>
                    <a:pt x="94107" y="24269"/>
                  </a:moveTo>
                  <a:lnTo>
                    <a:pt x="88036" y="25285"/>
                  </a:lnTo>
                  <a:lnTo>
                    <a:pt x="88036" y="32385"/>
                  </a:lnTo>
                  <a:lnTo>
                    <a:pt x="94107" y="31381"/>
                  </a:lnTo>
                  <a:lnTo>
                    <a:pt x="94107" y="24269"/>
                  </a:lnTo>
                  <a:close/>
                </a:path>
                <a:path w="152400" h="81280">
                  <a:moveTo>
                    <a:pt x="94107" y="15201"/>
                  </a:moveTo>
                  <a:lnTo>
                    <a:pt x="88036" y="16192"/>
                  </a:lnTo>
                  <a:lnTo>
                    <a:pt x="88036" y="23266"/>
                  </a:lnTo>
                  <a:lnTo>
                    <a:pt x="94107" y="22250"/>
                  </a:lnTo>
                  <a:lnTo>
                    <a:pt x="94107" y="15201"/>
                  </a:lnTo>
                  <a:close/>
                </a:path>
                <a:path w="152400" h="81280">
                  <a:moveTo>
                    <a:pt x="101206" y="68808"/>
                  </a:moveTo>
                  <a:lnTo>
                    <a:pt x="96126" y="69824"/>
                  </a:lnTo>
                  <a:lnTo>
                    <a:pt x="96126" y="76911"/>
                  </a:lnTo>
                  <a:lnTo>
                    <a:pt x="101206" y="75882"/>
                  </a:lnTo>
                  <a:lnTo>
                    <a:pt x="101206" y="68808"/>
                  </a:lnTo>
                  <a:close/>
                </a:path>
                <a:path w="152400" h="81280">
                  <a:moveTo>
                    <a:pt x="101206" y="58674"/>
                  </a:moveTo>
                  <a:lnTo>
                    <a:pt x="96126" y="60731"/>
                  </a:lnTo>
                  <a:lnTo>
                    <a:pt x="96126" y="67779"/>
                  </a:lnTo>
                  <a:lnTo>
                    <a:pt x="101206" y="65773"/>
                  </a:lnTo>
                  <a:lnTo>
                    <a:pt x="101206" y="58674"/>
                  </a:lnTo>
                  <a:close/>
                </a:path>
                <a:path w="152400" h="81280">
                  <a:moveTo>
                    <a:pt x="101206" y="49606"/>
                  </a:moveTo>
                  <a:lnTo>
                    <a:pt x="96126" y="51612"/>
                  </a:lnTo>
                  <a:lnTo>
                    <a:pt x="96126" y="58674"/>
                  </a:lnTo>
                  <a:lnTo>
                    <a:pt x="101206" y="56654"/>
                  </a:lnTo>
                  <a:lnTo>
                    <a:pt x="101206" y="49606"/>
                  </a:lnTo>
                  <a:close/>
                </a:path>
                <a:path w="152400" h="81280">
                  <a:moveTo>
                    <a:pt x="101206" y="40462"/>
                  </a:moveTo>
                  <a:lnTo>
                    <a:pt x="96126" y="42519"/>
                  </a:lnTo>
                  <a:lnTo>
                    <a:pt x="96126" y="49606"/>
                  </a:lnTo>
                  <a:lnTo>
                    <a:pt x="101206" y="47548"/>
                  </a:lnTo>
                  <a:lnTo>
                    <a:pt x="101206" y="40462"/>
                  </a:lnTo>
                  <a:close/>
                </a:path>
                <a:path w="152400" h="81280">
                  <a:moveTo>
                    <a:pt x="101206" y="31381"/>
                  </a:moveTo>
                  <a:lnTo>
                    <a:pt x="96126" y="33413"/>
                  </a:lnTo>
                  <a:lnTo>
                    <a:pt x="96126" y="40462"/>
                  </a:lnTo>
                  <a:lnTo>
                    <a:pt x="101206" y="38442"/>
                  </a:lnTo>
                  <a:lnTo>
                    <a:pt x="101206" y="31381"/>
                  </a:lnTo>
                  <a:close/>
                </a:path>
                <a:path w="152400" h="81280">
                  <a:moveTo>
                    <a:pt x="101206" y="22250"/>
                  </a:moveTo>
                  <a:lnTo>
                    <a:pt x="96126" y="23266"/>
                  </a:lnTo>
                  <a:lnTo>
                    <a:pt x="96126" y="30365"/>
                  </a:lnTo>
                  <a:lnTo>
                    <a:pt x="101206" y="29349"/>
                  </a:lnTo>
                  <a:lnTo>
                    <a:pt x="101206" y="22250"/>
                  </a:lnTo>
                  <a:close/>
                </a:path>
                <a:path w="152400" h="81280">
                  <a:moveTo>
                    <a:pt x="101206" y="13157"/>
                  </a:moveTo>
                  <a:lnTo>
                    <a:pt x="96126" y="14160"/>
                  </a:lnTo>
                  <a:lnTo>
                    <a:pt x="96126" y="21247"/>
                  </a:lnTo>
                  <a:lnTo>
                    <a:pt x="101206" y="20243"/>
                  </a:lnTo>
                  <a:lnTo>
                    <a:pt x="101206" y="13157"/>
                  </a:lnTo>
                  <a:close/>
                </a:path>
                <a:path w="152400" h="81280">
                  <a:moveTo>
                    <a:pt x="108292" y="66776"/>
                  </a:moveTo>
                  <a:lnTo>
                    <a:pt x="103238" y="67779"/>
                  </a:lnTo>
                  <a:lnTo>
                    <a:pt x="103238" y="74879"/>
                  </a:lnTo>
                  <a:lnTo>
                    <a:pt x="108292" y="73875"/>
                  </a:lnTo>
                  <a:lnTo>
                    <a:pt x="108292" y="66776"/>
                  </a:lnTo>
                  <a:close/>
                </a:path>
                <a:path w="152400" h="81280">
                  <a:moveTo>
                    <a:pt x="108292" y="56654"/>
                  </a:moveTo>
                  <a:lnTo>
                    <a:pt x="103238" y="58674"/>
                  </a:lnTo>
                  <a:lnTo>
                    <a:pt x="103238" y="65773"/>
                  </a:lnTo>
                  <a:lnTo>
                    <a:pt x="108292" y="63754"/>
                  </a:lnTo>
                  <a:lnTo>
                    <a:pt x="108292" y="56654"/>
                  </a:lnTo>
                  <a:close/>
                </a:path>
                <a:path w="152400" h="81280">
                  <a:moveTo>
                    <a:pt x="108292" y="48577"/>
                  </a:moveTo>
                  <a:lnTo>
                    <a:pt x="103238" y="49606"/>
                  </a:lnTo>
                  <a:lnTo>
                    <a:pt x="103238" y="56654"/>
                  </a:lnTo>
                  <a:lnTo>
                    <a:pt x="108292" y="55664"/>
                  </a:lnTo>
                  <a:lnTo>
                    <a:pt x="108292" y="48577"/>
                  </a:lnTo>
                  <a:close/>
                </a:path>
                <a:path w="152400" h="81280">
                  <a:moveTo>
                    <a:pt x="108292" y="38442"/>
                  </a:moveTo>
                  <a:lnTo>
                    <a:pt x="103238" y="40462"/>
                  </a:lnTo>
                  <a:lnTo>
                    <a:pt x="103238" y="47548"/>
                  </a:lnTo>
                  <a:lnTo>
                    <a:pt x="108292" y="45516"/>
                  </a:lnTo>
                  <a:lnTo>
                    <a:pt x="108292" y="38442"/>
                  </a:lnTo>
                  <a:close/>
                </a:path>
                <a:path w="152400" h="81280">
                  <a:moveTo>
                    <a:pt x="108292" y="29349"/>
                  </a:moveTo>
                  <a:lnTo>
                    <a:pt x="103238" y="31381"/>
                  </a:lnTo>
                  <a:lnTo>
                    <a:pt x="103238" y="38442"/>
                  </a:lnTo>
                  <a:lnTo>
                    <a:pt x="108292" y="36436"/>
                  </a:lnTo>
                  <a:lnTo>
                    <a:pt x="108292" y="29349"/>
                  </a:lnTo>
                  <a:close/>
                </a:path>
                <a:path w="152400" h="81280">
                  <a:moveTo>
                    <a:pt x="108292" y="20243"/>
                  </a:moveTo>
                  <a:lnTo>
                    <a:pt x="103238" y="21247"/>
                  </a:lnTo>
                  <a:lnTo>
                    <a:pt x="103238" y="28359"/>
                  </a:lnTo>
                  <a:lnTo>
                    <a:pt x="108292" y="27330"/>
                  </a:lnTo>
                  <a:lnTo>
                    <a:pt x="108292" y="20243"/>
                  </a:lnTo>
                  <a:close/>
                </a:path>
                <a:path w="152400" h="81280">
                  <a:moveTo>
                    <a:pt x="108292" y="11163"/>
                  </a:moveTo>
                  <a:lnTo>
                    <a:pt x="103238" y="12166"/>
                  </a:lnTo>
                  <a:lnTo>
                    <a:pt x="103238" y="20243"/>
                  </a:lnTo>
                  <a:lnTo>
                    <a:pt x="108292" y="18224"/>
                  </a:lnTo>
                  <a:lnTo>
                    <a:pt x="108292" y="11163"/>
                  </a:lnTo>
                  <a:close/>
                </a:path>
                <a:path w="152400" h="81280">
                  <a:moveTo>
                    <a:pt x="115366" y="64782"/>
                  </a:moveTo>
                  <a:lnTo>
                    <a:pt x="110324" y="65773"/>
                  </a:lnTo>
                  <a:lnTo>
                    <a:pt x="110324" y="72859"/>
                  </a:lnTo>
                  <a:lnTo>
                    <a:pt x="115366" y="70827"/>
                  </a:lnTo>
                  <a:lnTo>
                    <a:pt x="115366" y="64782"/>
                  </a:lnTo>
                  <a:close/>
                </a:path>
                <a:path w="152400" h="81280">
                  <a:moveTo>
                    <a:pt x="115366" y="55664"/>
                  </a:moveTo>
                  <a:lnTo>
                    <a:pt x="110324" y="56654"/>
                  </a:lnTo>
                  <a:lnTo>
                    <a:pt x="110324" y="63754"/>
                  </a:lnTo>
                  <a:lnTo>
                    <a:pt x="115366" y="62738"/>
                  </a:lnTo>
                  <a:lnTo>
                    <a:pt x="115366" y="55664"/>
                  </a:lnTo>
                  <a:close/>
                </a:path>
                <a:path w="152400" h="81280">
                  <a:moveTo>
                    <a:pt x="115366" y="46545"/>
                  </a:moveTo>
                  <a:lnTo>
                    <a:pt x="110324" y="47548"/>
                  </a:lnTo>
                  <a:lnTo>
                    <a:pt x="110324" y="54635"/>
                  </a:lnTo>
                  <a:lnTo>
                    <a:pt x="115366" y="52628"/>
                  </a:lnTo>
                  <a:lnTo>
                    <a:pt x="115366" y="46545"/>
                  </a:lnTo>
                  <a:close/>
                </a:path>
                <a:path w="152400" h="81280">
                  <a:moveTo>
                    <a:pt x="115366" y="36436"/>
                  </a:moveTo>
                  <a:lnTo>
                    <a:pt x="110324" y="38442"/>
                  </a:lnTo>
                  <a:lnTo>
                    <a:pt x="110324" y="45516"/>
                  </a:lnTo>
                  <a:lnTo>
                    <a:pt x="115366" y="43497"/>
                  </a:lnTo>
                  <a:lnTo>
                    <a:pt x="115366" y="36436"/>
                  </a:lnTo>
                  <a:close/>
                </a:path>
                <a:path w="152400" h="81280">
                  <a:moveTo>
                    <a:pt x="115366" y="27330"/>
                  </a:moveTo>
                  <a:lnTo>
                    <a:pt x="110324" y="29349"/>
                  </a:lnTo>
                  <a:lnTo>
                    <a:pt x="110324" y="36436"/>
                  </a:lnTo>
                  <a:lnTo>
                    <a:pt x="115366" y="34417"/>
                  </a:lnTo>
                  <a:lnTo>
                    <a:pt x="115366" y="27330"/>
                  </a:lnTo>
                  <a:close/>
                </a:path>
                <a:path w="152400" h="81280">
                  <a:moveTo>
                    <a:pt x="115366" y="18224"/>
                  </a:moveTo>
                  <a:lnTo>
                    <a:pt x="110324" y="20243"/>
                  </a:lnTo>
                  <a:lnTo>
                    <a:pt x="110324" y="27330"/>
                  </a:lnTo>
                  <a:lnTo>
                    <a:pt x="115366" y="25285"/>
                  </a:lnTo>
                  <a:lnTo>
                    <a:pt x="115366" y="18224"/>
                  </a:lnTo>
                  <a:close/>
                </a:path>
                <a:path w="152400" h="81280">
                  <a:moveTo>
                    <a:pt x="115366" y="9093"/>
                  </a:moveTo>
                  <a:lnTo>
                    <a:pt x="110324" y="11163"/>
                  </a:lnTo>
                  <a:lnTo>
                    <a:pt x="110324" y="18224"/>
                  </a:lnTo>
                  <a:lnTo>
                    <a:pt x="115366" y="16192"/>
                  </a:lnTo>
                  <a:lnTo>
                    <a:pt x="115366" y="9093"/>
                  </a:lnTo>
                  <a:close/>
                </a:path>
                <a:path w="152400" h="81280">
                  <a:moveTo>
                    <a:pt x="123444" y="62738"/>
                  </a:moveTo>
                  <a:lnTo>
                    <a:pt x="117398" y="63754"/>
                  </a:lnTo>
                  <a:lnTo>
                    <a:pt x="117398" y="70827"/>
                  </a:lnTo>
                  <a:lnTo>
                    <a:pt x="123444" y="69824"/>
                  </a:lnTo>
                  <a:lnTo>
                    <a:pt x="123444" y="62738"/>
                  </a:lnTo>
                  <a:close/>
                </a:path>
                <a:path w="152400" h="81280">
                  <a:moveTo>
                    <a:pt x="123444" y="53632"/>
                  </a:moveTo>
                  <a:lnTo>
                    <a:pt x="117398" y="54635"/>
                  </a:lnTo>
                  <a:lnTo>
                    <a:pt x="117398" y="61722"/>
                  </a:lnTo>
                  <a:lnTo>
                    <a:pt x="123444" y="60731"/>
                  </a:lnTo>
                  <a:lnTo>
                    <a:pt x="123444" y="53632"/>
                  </a:lnTo>
                  <a:close/>
                </a:path>
                <a:path w="152400" h="81280">
                  <a:moveTo>
                    <a:pt x="123444" y="44538"/>
                  </a:moveTo>
                  <a:lnTo>
                    <a:pt x="117398" y="45516"/>
                  </a:lnTo>
                  <a:lnTo>
                    <a:pt x="117398" y="52628"/>
                  </a:lnTo>
                  <a:lnTo>
                    <a:pt x="123444" y="50609"/>
                  </a:lnTo>
                  <a:lnTo>
                    <a:pt x="123444" y="44538"/>
                  </a:lnTo>
                  <a:close/>
                </a:path>
                <a:path w="152400" h="81280">
                  <a:moveTo>
                    <a:pt x="123444" y="34417"/>
                  </a:moveTo>
                  <a:lnTo>
                    <a:pt x="117398" y="36436"/>
                  </a:lnTo>
                  <a:lnTo>
                    <a:pt x="117398" y="43497"/>
                  </a:lnTo>
                  <a:lnTo>
                    <a:pt x="123444" y="41490"/>
                  </a:lnTo>
                  <a:lnTo>
                    <a:pt x="123444" y="34417"/>
                  </a:lnTo>
                  <a:close/>
                </a:path>
                <a:path w="152400" h="81280">
                  <a:moveTo>
                    <a:pt x="123444" y="26301"/>
                  </a:moveTo>
                  <a:lnTo>
                    <a:pt x="117398" y="27330"/>
                  </a:lnTo>
                  <a:lnTo>
                    <a:pt x="117398" y="34417"/>
                  </a:lnTo>
                  <a:lnTo>
                    <a:pt x="123444" y="33413"/>
                  </a:lnTo>
                  <a:lnTo>
                    <a:pt x="123444" y="26301"/>
                  </a:lnTo>
                  <a:close/>
                </a:path>
                <a:path w="152400" h="81280">
                  <a:moveTo>
                    <a:pt x="123444" y="16192"/>
                  </a:moveTo>
                  <a:lnTo>
                    <a:pt x="117398" y="18224"/>
                  </a:lnTo>
                  <a:lnTo>
                    <a:pt x="117398" y="25285"/>
                  </a:lnTo>
                  <a:lnTo>
                    <a:pt x="123444" y="23266"/>
                  </a:lnTo>
                  <a:lnTo>
                    <a:pt x="123444" y="16192"/>
                  </a:lnTo>
                  <a:close/>
                </a:path>
                <a:path w="152400" h="81280">
                  <a:moveTo>
                    <a:pt x="123444" y="7099"/>
                  </a:moveTo>
                  <a:lnTo>
                    <a:pt x="117398" y="9093"/>
                  </a:lnTo>
                  <a:lnTo>
                    <a:pt x="117398" y="16192"/>
                  </a:lnTo>
                  <a:lnTo>
                    <a:pt x="123444" y="14160"/>
                  </a:lnTo>
                  <a:lnTo>
                    <a:pt x="123444" y="7099"/>
                  </a:lnTo>
                  <a:close/>
                </a:path>
                <a:path w="152400" h="81280">
                  <a:moveTo>
                    <a:pt x="130530" y="60731"/>
                  </a:moveTo>
                  <a:lnTo>
                    <a:pt x="124472" y="61722"/>
                  </a:lnTo>
                  <a:lnTo>
                    <a:pt x="124472" y="68808"/>
                  </a:lnTo>
                  <a:lnTo>
                    <a:pt x="130530" y="67779"/>
                  </a:lnTo>
                  <a:lnTo>
                    <a:pt x="130530" y="60731"/>
                  </a:lnTo>
                  <a:close/>
                </a:path>
                <a:path w="152400" h="81280">
                  <a:moveTo>
                    <a:pt x="130530" y="51612"/>
                  </a:moveTo>
                  <a:lnTo>
                    <a:pt x="124472" y="52628"/>
                  </a:lnTo>
                  <a:lnTo>
                    <a:pt x="124472" y="59690"/>
                  </a:lnTo>
                  <a:lnTo>
                    <a:pt x="130530" y="58674"/>
                  </a:lnTo>
                  <a:lnTo>
                    <a:pt x="130530" y="51612"/>
                  </a:lnTo>
                  <a:close/>
                </a:path>
                <a:path w="152400" h="81280">
                  <a:moveTo>
                    <a:pt x="130530" y="42519"/>
                  </a:moveTo>
                  <a:lnTo>
                    <a:pt x="124472" y="43497"/>
                  </a:lnTo>
                  <a:lnTo>
                    <a:pt x="124472" y="50609"/>
                  </a:lnTo>
                  <a:lnTo>
                    <a:pt x="130530" y="49606"/>
                  </a:lnTo>
                  <a:lnTo>
                    <a:pt x="130530" y="42519"/>
                  </a:lnTo>
                  <a:close/>
                </a:path>
                <a:path w="152400" h="81280">
                  <a:moveTo>
                    <a:pt x="130530" y="33413"/>
                  </a:moveTo>
                  <a:lnTo>
                    <a:pt x="124472" y="34417"/>
                  </a:lnTo>
                  <a:lnTo>
                    <a:pt x="124472" y="41490"/>
                  </a:lnTo>
                  <a:lnTo>
                    <a:pt x="130530" y="40462"/>
                  </a:lnTo>
                  <a:lnTo>
                    <a:pt x="130530" y="33413"/>
                  </a:lnTo>
                  <a:close/>
                </a:path>
                <a:path w="152400" h="81280">
                  <a:moveTo>
                    <a:pt x="130530" y="24269"/>
                  </a:moveTo>
                  <a:lnTo>
                    <a:pt x="124472" y="25285"/>
                  </a:lnTo>
                  <a:lnTo>
                    <a:pt x="124472" y="32385"/>
                  </a:lnTo>
                  <a:lnTo>
                    <a:pt x="130530" y="31381"/>
                  </a:lnTo>
                  <a:lnTo>
                    <a:pt x="130530" y="24269"/>
                  </a:lnTo>
                  <a:close/>
                </a:path>
                <a:path w="152400" h="81280">
                  <a:moveTo>
                    <a:pt x="130530" y="15201"/>
                  </a:moveTo>
                  <a:lnTo>
                    <a:pt x="124472" y="16192"/>
                  </a:lnTo>
                  <a:lnTo>
                    <a:pt x="124472" y="23266"/>
                  </a:lnTo>
                  <a:lnTo>
                    <a:pt x="130530" y="21247"/>
                  </a:lnTo>
                  <a:lnTo>
                    <a:pt x="130530" y="15201"/>
                  </a:lnTo>
                  <a:close/>
                </a:path>
                <a:path w="152400" h="81280">
                  <a:moveTo>
                    <a:pt x="130530" y="5054"/>
                  </a:moveTo>
                  <a:lnTo>
                    <a:pt x="124472" y="7099"/>
                  </a:lnTo>
                  <a:lnTo>
                    <a:pt x="124472" y="14160"/>
                  </a:lnTo>
                  <a:lnTo>
                    <a:pt x="130530" y="12166"/>
                  </a:lnTo>
                  <a:lnTo>
                    <a:pt x="130530" y="5054"/>
                  </a:lnTo>
                  <a:close/>
                </a:path>
                <a:path w="152400" h="81280">
                  <a:moveTo>
                    <a:pt x="137629" y="58674"/>
                  </a:moveTo>
                  <a:lnTo>
                    <a:pt x="131559" y="59690"/>
                  </a:lnTo>
                  <a:lnTo>
                    <a:pt x="131559" y="66776"/>
                  </a:lnTo>
                  <a:lnTo>
                    <a:pt x="137629" y="65773"/>
                  </a:lnTo>
                  <a:lnTo>
                    <a:pt x="137629" y="58674"/>
                  </a:lnTo>
                  <a:close/>
                </a:path>
                <a:path w="152400" h="81280">
                  <a:moveTo>
                    <a:pt x="137629" y="49606"/>
                  </a:moveTo>
                  <a:lnTo>
                    <a:pt x="131559" y="50609"/>
                  </a:lnTo>
                  <a:lnTo>
                    <a:pt x="131559" y="57683"/>
                  </a:lnTo>
                  <a:lnTo>
                    <a:pt x="137629" y="56654"/>
                  </a:lnTo>
                  <a:lnTo>
                    <a:pt x="137629" y="49606"/>
                  </a:lnTo>
                  <a:close/>
                </a:path>
                <a:path w="152400" h="81280">
                  <a:moveTo>
                    <a:pt x="137629" y="40462"/>
                  </a:moveTo>
                  <a:lnTo>
                    <a:pt x="131559" y="41490"/>
                  </a:lnTo>
                  <a:lnTo>
                    <a:pt x="131559" y="48577"/>
                  </a:lnTo>
                  <a:lnTo>
                    <a:pt x="137629" y="47548"/>
                  </a:lnTo>
                  <a:lnTo>
                    <a:pt x="137629" y="40462"/>
                  </a:lnTo>
                  <a:close/>
                </a:path>
                <a:path w="152400" h="81280">
                  <a:moveTo>
                    <a:pt x="137629" y="31381"/>
                  </a:moveTo>
                  <a:lnTo>
                    <a:pt x="131559" y="32385"/>
                  </a:lnTo>
                  <a:lnTo>
                    <a:pt x="131559" y="39458"/>
                  </a:lnTo>
                  <a:lnTo>
                    <a:pt x="137629" y="38442"/>
                  </a:lnTo>
                  <a:lnTo>
                    <a:pt x="137629" y="31381"/>
                  </a:lnTo>
                  <a:close/>
                </a:path>
                <a:path w="152400" h="81280">
                  <a:moveTo>
                    <a:pt x="137629" y="22250"/>
                  </a:moveTo>
                  <a:lnTo>
                    <a:pt x="131559" y="23266"/>
                  </a:lnTo>
                  <a:lnTo>
                    <a:pt x="131559" y="30365"/>
                  </a:lnTo>
                  <a:lnTo>
                    <a:pt x="137629" y="29349"/>
                  </a:lnTo>
                  <a:lnTo>
                    <a:pt x="137629" y="22250"/>
                  </a:lnTo>
                  <a:close/>
                </a:path>
                <a:path w="152400" h="81280">
                  <a:moveTo>
                    <a:pt x="137629" y="13157"/>
                  </a:moveTo>
                  <a:lnTo>
                    <a:pt x="131559" y="14160"/>
                  </a:lnTo>
                  <a:lnTo>
                    <a:pt x="131559" y="21247"/>
                  </a:lnTo>
                  <a:lnTo>
                    <a:pt x="137629" y="20243"/>
                  </a:lnTo>
                  <a:lnTo>
                    <a:pt x="137629" y="13157"/>
                  </a:lnTo>
                  <a:close/>
                </a:path>
                <a:path w="152400" h="81280">
                  <a:moveTo>
                    <a:pt x="137629" y="4076"/>
                  </a:moveTo>
                  <a:lnTo>
                    <a:pt x="131559" y="5054"/>
                  </a:lnTo>
                  <a:lnTo>
                    <a:pt x="131559" y="12166"/>
                  </a:lnTo>
                  <a:lnTo>
                    <a:pt x="137629" y="11163"/>
                  </a:lnTo>
                  <a:lnTo>
                    <a:pt x="137629" y="4076"/>
                  </a:lnTo>
                  <a:close/>
                </a:path>
                <a:path w="152400" h="81280">
                  <a:moveTo>
                    <a:pt x="144716" y="56654"/>
                  </a:moveTo>
                  <a:lnTo>
                    <a:pt x="138633" y="57683"/>
                  </a:lnTo>
                  <a:lnTo>
                    <a:pt x="138633" y="64782"/>
                  </a:lnTo>
                  <a:lnTo>
                    <a:pt x="144716" y="63754"/>
                  </a:lnTo>
                  <a:lnTo>
                    <a:pt x="144716" y="56654"/>
                  </a:lnTo>
                  <a:close/>
                </a:path>
                <a:path w="152400" h="81280">
                  <a:moveTo>
                    <a:pt x="144716" y="47548"/>
                  </a:moveTo>
                  <a:lnTo>
                    <a:pt x="138633" y="49606"/>
                  </a:lnTo>
                  <a:lnTo>
                    <a:pt x="138633" y="56654"/>
                  </a:lnTo>
                  <a:lnTo>
                    <a:pt x="144716" y="54635"/>
                  </a:lnTo>
                  <a:lnTo>
                    <a:pt x="144716" y="47548"/>
                  </a:lnTo>
                  <a:close/>
                </a:path>
                <a:path w="152400" h="81280">
                  <a:moveTo>
                    <a:pt x="144716" y="38442"/>
                  </a:moveTo>
                  <a:lnTo>
                    <a:pt x="138633" y="40462"/>
                  </a:lnTo>
                  <a:lnTo>
                    <a:pt x="138633" y="46545"/>
                  </a:lnTo>
                  <a:lnTo>
                    <a:pt x="144716" y="45516"/>
                  </a:lnTo>
                  <a:lnTo>
                    <a:pt x="144716" y="38442"/>
                  </a:lnTo>
                  <a:close/>
                </a:path>
                <a:path w="152400" h="81280">
                  <a:moveTo>
                    <a:pt x="144716" y="29349"/>
                  </a:moveTo>
                  <a:lnTo>
                    <a:pt x="138633" y="30365"/>
                  </a:lnTo>
                  <a:lnTo>
                    <a:pt x="138633" y="37439"/>
                  </a:lnTo>
                  <a:lnTo>
                    <a:pt x="144716" y="36436"/>
                  </a:lnTo>
                  <a:lnTo>
                    <a:pt x="144716" y="29349"/>
                  </a:lnTo>
                  <a:close/>
                </a:path>
                <a:path w="152400" h="81280">
                  <a:moveTo>
                    <a:pt x="144716" y="20243"/>
                  </a:moveTo>
                  <a:lnTo>
                    <a:pt x="138633" y="21247"/>
                  </a:lnTo>
                  <a:lnTo>
                    <a:pt x="138633" y="28359"/>
                  </a:lnTo>
                  <a:lnTo>
                    <a:pt x="144716" y="27330"/>
                  </a:lnTo>
                  <a:lnTo>
                    <a:pt x="144716" y="20243"/>
                  </a:lnTo>
                  <a:close/>
                </a:path>
                <a:path w="152400" h="81280">
                  <a:moveTo>
                    <a:pt x="144716" y="11163"/>
                  </a:moveTo>
                  <a:lnTo>
                    <a:pt x="138633" y="12166"/>
                  </a:lnTo>
                  <a:lnTo>
                    <a:pt x="138633" y="19240"/>
                  </a:lnTo>
                  <a:lnTo>
                    <a:pt x="144716" y="18224"/>
                  </a:lnTo>
                  <a:lnTo>
                    <a:pt x="144716" y="11163"/>
                  </a:lnTo>
                  <a:close/>
                </a:path>
                <a:path w="152400" h="81280">
                  <a:moveTo>
                    <a:pt x="144716" y="2019"/>
                  </a:moveTo>
                  <a:lnTo>
                    <a:pt x="138633" y="3035"/>
                  </a:lnTo>
                  <a:lnTo>
                    <a:pt x="138633" y="10134"/>
                  </a:lnTo>
                  <a:lnTo>
                    <a:pt x="144716" y="9093"/>
                  </a:lnTo>
                  <a:lnTo>
                    <a:pt x="144716" y="2019"/>
                  </a:lnTo>
                  <a:close/>
                </a:path>
                <a:path w="152400" h="81280">
                  <a:moveTo>
                    <a:pt x="151777" y="54635"/>
                  </a:moveTo>
                  <a:lnTo>
                    <a:pt x="145719" y="56654"/>
                  </a:lnTo>
                  <a:lnTo>
                    <a:pt x="145719" y="63754"/>
                  </a:lnTo>
                  <a:lnTo>
                    <a:pt x="151777" y="61722"/>
                  </a:lnTo>
                  <a:lnTo>
                    <a:pt x="151777" y="54635"/>
                  </a:lnTo>
                  <a:close/>
                </a:path>
                <a:path w="152400" h="81280">
                  <a:moveTo>
                    <a:pt x="151777" y="45516"/>
                  </a:moveTo>
                  <a:lnTo>
                    <a:pt x="145719" y="47548"/>
                  </a:lnTo>
                  <a:lnTo>
                    <a:pt x="145719" y="53632"/>
                  </a:lnTo>
                  <a:lnTo>
                    <a:pt x="151777" y="52628"/>
                  </a:lnTo>
                  <a:lnTo>
                    <a:pt x="151777" y="45516"/>
                  </a:lnTo>
                  <a:close/>
                </a:path>
                <a:path w="152400" h="81280">
                  <a:moveTo>
                    <a:pt x="151777" y="36436"/>
                  </a:moveTo>
                  <a:lnTo>
                    <a:pt x="145719" y="38442"/>
                  </a:lnTo>
                  <a:lnTo>
                    <a:pt x="145719" y="44538"/>
                  </a:lnTo>
                  <a:lnTo>
                    <a:pt x="151777" y="43497"/>
                  </a:lnTo>
                  <a:lnTo>
                    <a:pt x="151777" y="36436"/>
                  </a:lnTo>
                  <a:close/>
                </a:path>
                <a:path w="152400" h="81280">
                  <a:moveTo>
                    <a:pt x="151777" y="27330"/>
                  </a:moveTo>
                  <a:lnTo>
                    <a:pt x="145719" y="28359"/>
                  </a:lnTo>
                  <a:lnTo>
                    <a:pt x="145719" y="35420"/>
                  </a:lnTo>
                  <a:lnTo>
                    <a:pt x="151777" y="34417"/>
                  </a:lnTo>
                  <a:lnTo>
                    <a:pt x="151777" y="27330"/>
                  </a:lnTo>
                  <a:close/>
                </a:path>
                <a:path w="152400" h="81280">
                  <a:moveTo>
                    <a:pt x="151777" y="18224"/>
                  </a:moveTo>
                  <a:lnTo>
                    <a:pt x="145719" y="20243"/>
                  </a:lnTo>
                  <a:lnTo>
                    <a:pt x="145719" y="27330"/>
                  </a:lnTo>
                  <a:lnTo>
                    <a:pt x="151777" y="25285"/>
                  </a:lnTo>
                  <a:lnTo>
                    <a:pt x="151777" y="18224"/>
                  </a:lnTo>
                  <a:close/>
                </a:path>
                <a:path w="152400" h="81280">
                  <a:moveTo>
                    <a:pt x="151777" y="9093"/>
                  </a:moveTo>
                  <a:lnTo>
                    <a:pt x="145719" y="11163"/>
                  </a:lnTo>
                  <a:lnTo>
                    <a:pt x="145719" y="17208"/>
                  </a:lnTo>
                  <a:lnTo>
                    <a:pt x="151777" y="16192"/>
                  </a:lnTo>
                  <a:lnTo>
                    <a:pt x="151777" y="9093"/>
                  </a:lnTo>
                  <a:close/>
                </a:path>
                <a:path w="152400" h="81280">
                  <a:moveTo>
                    <a:pt x="151777" y="0"/>
                  </a:moveTo>
                  <a:lnTo>
                    <a:pt x="145719" y="2019"/>
                  </a:lnTo>
                  <a:lnTo>
                    <a:pt x="145719" y="8102"/>
                  </a:lnTo>
                  <a:lnTo>
                    <a:pt x="151777" y="7099"/>
                  </a:lnTo>
                  <a:lnTo>
                    <a:pt x="1517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620018" y="2867939"/>
              <a:ext cx="158115" cy="83185"/>
            </a:xfrm>
            <a:custGeom>
              <a:avLst/>
              <a:gdLst/>
              <a:ahLst/>
              <a:cxnLst/>
              <a:rect l="l" t="t" r="r" b="b"/>
              <a:pathLst>
                <a:path w="158114" h="83185">
                  <a:moveTo>
                    <a:pt x="6070" y="39446"/>
                  </a:moveTo>
                  <a:lnTo>
                    <a:pt x="0" y="41478"/>
                  </a:lnTo>
                  <a:lnTo>
                    <a:pt x="0" y="48564"/>
                  </a:lnTo>
                  <a:lnTo>
                    <a:pt x="6070" y="46532"/>
                  </a:lnTo>
                  <a:lnTo>
                    <a:pt x="6070" y="39446"/>
                  </a:lnTo>
                  <a:close/>
                </a:path>
                <a:path w="158114" h="83185">
                  <a:moveTo>
                    <a:pt x="91071" y="73863"/>
                  </a:moveTo>
                  <a:lnTo>
                    <a:pt x="85001" y="75895"/>
                  </a:lnTo>
                  <a:lnTo>
                    <a:pt x="85001" y="82969"/>
                  </a:lnTo>
                  <a:lnTo>
                    <a:pt x="91071" y="81965"/>
                  </a:lnTo>
                  <a:lnTo>
                    <a:pt x="91071" y="73863"/>
                  </a:lnTo>
                  <a:close/>
                </a:path>
                <a:path w="158114" h="83185">
                  <a:moveTo>
                    <a:pt x="91071" y="64770"/>
                  </a:moveTo>
                  <a:lnTo>
                    <a:pt x="85001" y="66776"/>
                  </a:lnTo>
                  <a:lnTo>
                    <a:pt x="85001" y="73863"/>
                  </a:lnTo>
                  <a:lnTo>
                    <a:pt x="91071" y="72847"/>
                  </a:lnTo>
                  <a:lnTo>
                    <a:pt x="91071" y="64770"/>
                  </a:lnTo>
                  <a:close/>
                </a:path>
                <a:path w="158114" h="83185">
                  <a:moveTo>
                    <a:pt x="91071" y="55638"/>
                  </a:moveTo>
                  <a:lnTo>
                    <a:pt x="85001" y="57670"/>
                  </a:lnTo>
                  <a:lnTo>
                    <a:pt x="85001" y="64770"/>
                  </a:lnTo>
                  <a:lnTo>
                    <a:pt x="91071" y="62712"/>
                  </a:lnTo>
                  <a:lnTo>
                    <a:pt x="91071" y="55638"/>
                  </a:lnTo>
                  <a:close/>
                </a:path>
                <a:path w="158114" h="83185">
                  <a:moveTo>
                    <a:pt x="91071" y="45529"/>
                  </a:moveTo>
                  <a:lnTo>
                    <a:pt x="85001" y="47536"/>
                  </a:lnTo>
                  <a:lnTo>
                    <a:pt x="85001" y="54635"/>
                  </a:lnTo>
                  <a:lnTo>
                    <a:pt x="91071" y="52616"/>
                  </a:lnTo>
                  <a:lnTo>
                    <a:pt x="91071" y="45529"/>
                  </a:lnTo>
                  <a:close/>
                </a:path>
                <a:path w="158114" h="83185">
                  <a:moveTo>
                    <a:pt x="91071" y="36410"/>
                  </a:moveTo>
                  <a:lnTo>
                    <a:pt x="85001" y="37439"/>
                  </a:lnTo>
                  <a:lnTo>
                    <a:pt x="85001" y="45529"/>
                  </a:lnTo>
                  <a:lnTo>
                    <a:pt x="91071" y="43510"/>
                  </a:lnTo>
                  <a:lnTo>
                    <a:pt x="91071" y="36410"/>
                  </a:lnTo>
                  <a:close/>
                </a:path>
                <a:path w="158114" h="83185">
                  <a:moveTo>
                    <a:pt x="91071" y="27305"/>
                  </a:moveTo>
                  <a:lnTo>
                    <a:pt x="85001" y="28333"/>
                  </a:lnTo>
                  <a:lnTo>
                    <a:pt x="85001" y="36410"/>
                  </a:lnTo>
                  <a:lnTo>
                    <a:pt x="91071" y="34391"/>
                  </a:lnTo>
                  <a:lnTo>
                    <a:pt x="91071" y="27305"/>
                  </a:lnTo>
                  <a:close/>
                </a:path>
                <a:path w="158114" h="83185">
                  <a:moveTo>
                    <a:pt x="91071" y="17195"/>
                  </a:moveTo>
                  <a:lnTo>
                    <a:pt x="85001" y="19215"/>
                  </a:lnTo>
                  <a:lnTo>
                    <a:pt x="85001" y="26301"/>
                  </a:lnTo>
                  <a:lnTo>
                    <a:pt x="91071" y="24295"/>
                  </a:lnTo>
                  <a:lnTo>
                    <a:pt x="91071" y="17195"/>
                  </a:lnTo>
                  <a:close/>
                </a:path>
                <a:path w="158114" h="83185">
                  <a:moveTo>
                    <a:pt x="98145" y="72847"/>
                  </a:moveTo>
                  <a:lnTo>
                    <a:pt x="92087" y="73863"/>
                  </a:lnTo>
                  <a:lnTo>
                    <a:pt x="92087" y="80962"/>
                  </a:lnTo>
                  <a:lnTo>
                    <a:pt x="98145" y="79933"/>
                  </a:lnTo>
                  <a:lnTo>
                    <a:pt x="98145" y="72847"/>
                  </a:lnTo>
                  <a:close/>
                </a:path>
                <a:path w="158114" h="83185">
                  <a:moveTo>
                    <a:pt x="98145" y="62712"/>
                  </a:moveTo>
                  <a:lnTo>
                    <a:pt x="92087" y="64770"/>
                  </a:lnTo>
                  <a:lnTo>
                    <a:pt x="92087" y="71843"/>
                  </a:lnTo>
                  <a:lnTo>
                    <a:pt x="98145" y="69811"/>
                  </a:lnTo>
                  <a:lnTo>
                    <a:pt x="98145" y="62712"/>
                  </a:lnTo>
                  <a:close/>
                </a:path>
                <a:path w="158114" h="83185">
                  <a:moveTo>
                    <a:pt x="98145" y="53632"/>
                  </a:moveTo>
                  <a:lnTo>
                    <a:pt x="92087" y="54635"/>
                  </a:lnTo>
                  <a:lnTo>
                    <a:pt x="92087" y="61722"/>
                  </a:lnTo>
                  <a:lnTo>
                    <a:pt x="98145" y="60706"/>
                  </a:lnTo>
                  <a:lnTo>
                    <a:pt x="98145" y="53632"/>
                  </a:lnTo>
                  <a:close/>
                </a:path>
                <a:path w="158114" h="83185">
                  <a:moveTo>
                    <a:pt x="98145" y="43510"/>
                  </a:moveTo>
                  <a:lnTo>
                    <a:pt x="92087" y="45529"/>
                  </a:lnTo>
                  <a:lnTo>
                    <a:pt x="92087" y="52616"/>
                  </a:lnTo>
                  <a:lnTo>
                    <a:pt x="98145" y="50584"/>
                  </a:lnTo>
                  <a:lnTo>
                    <a:pt x="98145" y="43510"/>
                  </a:lnTo>
                  <a:close/>
                </a:path>
                <a:path w="158114" h="83185">
                  <a:moveTo>
                    <a:pt x="98145" y="34391"/>
                  </a:moveTo>
                  <a:lnTo>
                    <a:pt x="92087" y="36410"/>
                  </a:lnTo>
                  <a:lnTo>
                    <a:pt x="92087" y="43510"/>
                  </a:lnTo>
                  <a:lnTo>
                    <a:pt x="98145" y="41478"/>
                  </a:lnTo>
                  <a:lnTo>
                    <a:pt x="98145" y="34391"/>
                  </a:lnTo>
                  <a:close/>
                </a:path>
                <a:path w="158114" h="83185">
                  <a:moveTo>
                    <a:pt x="98145" y="25273"/>
                  </a:moveTo>
                  <a:lnTo>
                    <a:pt x="92087" y="26301"/>
                  </a:lnTo>
                  <a:lnTo>
                    <a:pt x="92087" y="33388"/>
                  </a:lnTo>
                  <a:lnTo>
                    <a:pt x="98145" y="32385"/>
                  </a:lnTo>
                  <a:lnTo>
                    <a:pt x="98145" y="25273"/>
                  </a:lnTo>
                  <a:close/>
                </a:path>
                <a:path w="158114" h="83185">
                  <a:moveTo>
                    <a:pt x="98145" y="15176"/>
                  </a:moveTo>
                  <a:lnTo>
                    <a:pt x="92087" y="17195"/>
                  </a:lnTo>
                  <a:lnTo>
                    <a:pt x="92087" y="24295"/>
                  </a:lnTo>
                  <a:lnTo>
                    <a:pt x="98145" y="22275"/>
                  </a:lnTo>
                  <a:lnTo>
                    <a:pt x="98145" y="15176"/>
                  </a:lnTo>
                  <a:close/>
                </a:path>
                <a:path w="158114" h="83185">
                  <a:moveTo>
                    <a:pt x="106260" y="70827"/>
                  </a:moveTo>
                  <a:lnTo>
                    <a:pt x="100177" y="71843"/>
                  </a:lnTo>
                  <a:lnTo>
                    <a:pt x="100177" y="78917"/>
                  </a:lnTo>
                  <a:lnTo>
                    <a:pt x="106260" y="77901"/>
                  </a:lnTo>
                  <a:lnTo>
                    <a:pt x="106260" y="70827"/>
                  </a:lnTo>
                  <a:close/>
                </a:path>
                <a:path w="158114" h="83185">
                  <a:moveTo>
                    <a:pt x="106260" y="60706"/>
                  </a:moveTo>
                  <a:lnTo>
                    <a:pt x="100177" y="62712"/>
                  </a:lnTo>
                  <a:lnTo>
                    <a:pt x="100177" y="69811"/>
                  </a:lnTo>
                  <a:lnTo>
                    <a:pt x="106260" y="67779"/>
                  </a:lnTo>
                  <a:lnTo>
                    <a:pt x="106260" y="60706"/>
                  </a:lnTo>
                  <a:close/>
                </a:path>
                <a:path w="158114" h="83185">
                  <a:moveTo>
                    <a:pt x="106260" y="51625"/>
                  </a:moveTo>
                  <a:lnTo>
                    <a:pt x="100177" y="52616"/>
                  </a:lnTo>
                  <a:lnTo>
                    <a:pt x="100177" y="59715"/>
                  </a:lnTo>
                  <a:lnTo>
                    <a:pt x="106260" y="58699"/>
                  </a:lnTo>
                  <a:lnTo>
                    <a:pt x="106260" y="51625"/>
                  </a:lnTo>
                  <a:close/>
                </a:path>
                <a:path w="158114" h="83185">
                  <a:moveTo>
                    <a:pt x="106260" y="42494"/>
                  </a:moveTo>
                  <a:lnTo>
                    <a:pt x="100177" y="43510"/>
                  </a:lnTo>
                  <a:lnTo>
                    <a:pt x="100177" y="50584"/>
                  </a:lnTo>
                  <a:lnTo>
                    <a:pt x="106260" y="49580"/>
                  </a:lnTo>
                  <a:lnTo>
                    <a:pt x="106260" y="42494"/>
                  </a:lnTo>
                  <a:close/>
                </a:path>
                <a:path w="158114" h="83185">
                  <a:moveTo>
                    <a:pt x="106260" y="32385"/>
                  </a:moveTo>
                  <a:lnTo>
                    <a:pt x="100177" y="34391"/>
                  </a:lnTo>
                  <a:lnTo>
                    <a:pt x="100177" y="41478"/>
                  </a:lnTo>
                  <a:lnTo>
                    <a:pt x="106260" y="39446"/>
                  </a:lnTo>
                  <a:lnTo>
                    <a:pt x="106260" y="32385"/>
                  </a:lnTo>
                  <a:close/>
                </a:path>
                <a:path w="158114" h="83185">
                  <a:moveTo>
                    <a:pt x="106260" y="23253"/>
                  </a:moveTo>
                  <a:lnTo>
                    <a:pt x="100177" y="24295"/>
                  </a:lnTo>
                  <a:lnTo>
                    <a:pt x="100177" y="31369"/>
                  </a:lnTo>
                  <a:lnTo>
                    <a:pt x="106260" y="30365"/>
                  </a:lnTo>
                  <a:lnTo>
                    <a:pt x="106260" y="23253"/>
                  </a:lnTo>
                  <a:close/>
                </a:path>
                <a:path w="158114" h="83185">
                  <a:moveTo>
                    <a:pt x="106260" y="14173"/>
                  </a:moveTo>
                  <a:lnTo>
                    <a:pt x="100177" y="15176"/>
                  </a:lnTo>
                  <a:lnTo>
                    <a:pt x="100177" y="22275"/>
                  </a:lnTo>
                  <a:lnTo>
                    <a:pt x="106260" y="21247"/>
                  </a:lnTo>
                  <a:lnTo>
                    <a:pt x="106260" y="14173"/>
                  </a:lnTo>
                  <a:close/>
                </a:path>
                <a:path w="158114" h="83185">
                  <a:moveTo>
                    <a:pt x="113322" y="67779"/>
                  </a:moveTo>
                  <a:lnTo>
                    <a:pt x="108267" y="69811"/>
                  </a:lnTo>
                  <a:lnTo>
                    <a:pt x="108267" y="76911"/>
                  </a:lnTo>
                  <a:lnTo>
                    <a:pt x="113322" y="74891"/>
                  </a:lnTo>
                  <a:lnTo>
                    <a:pt x="113322" y="67779"/>
                  </a:lnTo>
                  <a:close/>
                </a:path>
                <a:path w="158114" h="83185">
                  <a:moveTo>
                    <a:pt x="113322" y="58699"/>
                  </a:moveTo>
                  <a:lnTo>
                    <a:pt x="108267" y="60706"/>
                  </a:lnTo>
                  <a:lnTo>
                    <a:pt x="108267" y="67779"/>
                  </a:lnTo>
                  <a:lnTo>
                    <a:pt x="113322" y="65773"/>
                  </a:lnTo>
                  <a:lnTo>
                    <a:pt x="113322" y="58699"/>
                  </a:lnTo>
                  <a:close/>
                </a:path>
                <a:path w="158114" h="83185">
                  <a:moveTo>
                    <a:pt x="113322" y="49580"/>
                  </a:moveTo>
                  <a:lnTo>
                    <a:pt x="108267" y="50584"/>
                  </a:lnTo>
                  <a:lnTo>
                    <a:pt x="108267" y="58699"/>
                  </a:lnTo>
                  <a:lnTo>
                    <a:pt x="113322" y="56667"/>
                  </a:lnTo>
                  <a:lnTo>
                    <a:pt x="113322" y="49580"/>
                  </a:lnTo>
                  <a:close/>
                </a:path>
                <a:path w="158114" h="83185">
                  <a:moveTo>
                    <a:pt x="113322" y="39446"/>
                  </a:moveTo>
                  <a:lnTo>
                    <a:pt x="108267" y="41478"/>
                  </a:lnTo>
                  <a:lnTo>
                    <a:pt x="108267" y="48564"/>
                  </a:lnTo>
                  <a:lnTo>
                    <a:pt x="113322" y="47536"/>
                  </a:lnTo>
                  <a:lnTo>
                    <a:pt x="113322" y="39446"/>
                  </a:lnTo>
                  <a:close/>
                </a:path>
                <a:path w="158114" h="83185">
                  <a:moveTo>
                    <a:pt x="113322" y="30365"/>
                  </a:moveTo>
                  <a:lnTo>
                    <a:pt x="108267" y="32385"/>
                  </a:lnTo>
                  <a:lnTo>
                    <a:pt x="108267" y="39446"/>
                  </a:lnTo>
                  <a:lnTo>
                    <a:pt x="113322" y="37439"/>
                  </a:lnTo>
                  <a:lnTo>
                    <a:pt x="113322" y="30365"/>
                  </a:lnTo>
                  <a:close/>
                </a:path>
                <a:path w="158114" h="83185">
                  <a:moveTo>
                    <a:pt x="113322" y="21247"/>
                  </a:moveTo>
                  <a:lnTo>
                    <a:pt x="108267" y="22275"/>
                  </a:lnTo>
                  <a:lnTo>
                    <a:pt x="108267" y="29362"/>
                  </a:lnTo>
                  <a:lnTo>
                    <a:pt x="113322" y="28333"/>
                  </a:lnTo>
                  <a:lnTo>
                    <a:pt x="113322" y="21247"/>
                  </a:lnTo>
                  <a:close/>
                </a:path>
                <a:path w="158114" h="83185">
                  <a:moveTo>
                    <a:pt x="113322" y="12141"/>
                  </a:moveTo>
                  <a:lnTo>
                    <a:pt x="108267" y="13169"/>
                  </a:lnTo>
                  <a:lnTo>
                    <a:pt x="108267" y="20218"/>
                  </a:lnTo>
                  <a:lnTo>
                    <a:pt x="113322" y="19215"/>
                  </a:lnTo>
                  <a:lnTo>
                    <a:pt x="113322" y="12141"/>
                  </a:lnTo>
                  <a:close/>
                </a:path>
                <a:path w="158114" h="83185">
                  <a:moveTo>
                    <a:pt x="121437" y="65773"/>
                  </a:moveTo>
                  <a:lnTo>
                    <a:pt x="115354" y="67779"/>
                  </a:lnTo>
                  <a:lnTo>
                    <a:pt x="115354" y="74891"/>
                  </a:lnTo>
                  <a:lnTo>
                    <a:pt x="121437" y="72847"/>
                  </a:lnTo>
                  <a:lnTo>
                    <a:pt x="121437" y="65773"/>
                  </a:lnTo>
                  <a:close/>
                </a:path>
                <a:path w="158114" h="83185">
                  <a:moveTo>
                    <a:pt x="121437" y="56667"/>
                  </a:moveTo>
                  <a:lnTo>
                    <a:pt x="115354" y="58699"/>
                  </a:lnTo>
                  <a:lnTo>
                    <a:pt x="115354" y="65773"/>
                  </a:lnTo>
                  <a:lnTo>
                    <a:pt x="121437" y="63728"/>
                  </a:lnTo>
                  <a:lnTo>
                    <a:pt x="121437" y="56667"/>
                  </a:lnTo>
                  <a:close/>
                </a:path>
                <a:path w="158114" h="83185">
                  <a:moveTo>
                    <a:pt x="121437" y="47536"/>
                  </a:moveTo>
                  <a:lnTo>
                    <a:pt x="115354" y="48564"/>
                  </a:lnTo>
                  <a:lnTo>
                    <a:pt x="115354" y="55638"/>
                  </a:lnTo>
                  <a:lnTo>
                    <a:pt x="121437" y="54635"/>
                  </a:lnTo>
                  <a:lnTo>
                    <a:pt x="121437" y="47536"/>
                  </a:lnTo>
                  <a:close/>
                </a:path>
                <a:path w="158114" h="83185">
                  <a:moveTo>
                    <a:pt x="121437" y="37439"/>
                  </a:moveTo>
                  <a:lnTo>
                    <a:pt x="115354" y="39446"/>
                  </a:lnTo>
                  <a:lnTo>
                    <a:pt x="115354" y="46532"/>
                  </a:lnTo>
                  <a:lnTo>
                    <a:pt x="121437" y="44538"/>
                  </a:lnTo>
                  <a:lnTo>
                    <a:pt x="121437" y="37439"/>
                  </a:lnTo>
                  <a:close/>
                </a:path>
                <a:path w="158114" h="83185">
                  <a:moveTo>
                    <a:pt x="121437" y="28333"/>
                  </a:moveTo>
                  <a:lnTo>
                    <a:pt x="115354" y="30365"/>
                  </a:lnTo>
                  <a:lnTo>
                    <a:pt x="115354" y="37439"/>
                  </a:lnTo>
                  <a:lnTo>
                    <a:pt x="121437" y="35420"/>
                  </a:lnTo>
                  <a:lnTo>
                    <a:pt x="121437" y="28333"/>
                  </a:lnTo>
                  <a:close/>
                </a:path>
                <a:path w="158114" h="83185">
                  <a:moveTo>
                    <a:pt x="121437" y="19215"/>
                  </a:moveTo>
                  <a:lnTo>
                    <a:pt x="115354" y="21247"/>
                  </a:lnTo>
                  <a:lnTo>
                    <a:pt x="115354" y="28333"/>
                  </a:lnTo>
                  <a:lnTo>
                    <a:pt x="121437" y="26301"/>
                  </a:lnTo>
                  <a:lnTo>
                    <a:pt x="121437" y="19215"/>
                  </a:lnTo>
                  <a:close/>
                </a:path>
                <a:path w="158114" h="83185">
                  <a:moveTo>
                    <a:pt x="121437" y="10121"/>
                  </a:moveTo>
                  <a:lnTo>
                    <a:pt x="115354" y="11137"/>
                  </a:lnTo>
                  <a:lnTo>
                    <a:pt x="115354" y="18199"/>
                  </a:lnTo>
                  <a:lnTo>
                    <a:pt x="121437" y="17195"/>
                  </a:lnTo>
                  <a:lnTo>
                    <a:pt x="121437" y="10121"/>
                  </a:lnTo>
                  <a:close/>
                </a:path>
                <a:path w="158114" h="83185">
                  <a:moveTo>
                    <a:pt x="128549" y="63728"/>
                  </a:moveTo>
                  <a:lnTo>
                    <a:pt x="122440" y="65773"/>
                  </a:lnTo>
                  <a:lnTo>
                    <a:pt x="122440" y="72847"/>
                  </a:lnTo>
                  <a:lnTo>
                    <a:pt x="128549" y="71843"/>
                  </a:lnTo>
                  <a:lnTo>
                    <a:pt x="128549" y="63728"/>
                  </a:lnTo>
                  <a:close/>
                </a:path>
                <a:path w="158114" h="83185">
                  <a:moveTo>
                    <a:pt x="128549" y="54635"/>
                  </a:moveTo>
                  <a:lnTo>
                    <a:pt x="122440" y="56667"/>
                  </a:lnTo>
                  <a:lnTo>
                    <a:pt x="122440" y="63728"/>
                  </a:lnTo>
                  <a:lnTo>
                    <a:pt x="128549" y="61722"/>
                  </a:lnTo>
                  <a:lnTo>
                    <a:pt x="128549" y="54635"/>
                  </a:lnTo>
                  <a:close/>
                </a:path>
                <a:path w="158114" h="83185">
                  <a:moveTo>
                    <a:pt x="128549" y="45529"/>
                  </a:moveTo>
                  <a:lnTo>
                    <a:pt x="122440" y="46532"/>
                  </a:lnTo>
                  <a:lnTo>
                    <a:pt x="122440" y="53632"/>
                  </a:lnTo>
                  <a:lnTo>
                    <a:pt x="128549" y="52616"/>
                  </a:lnTo>
                  <a:lnTo>
                    <a:pt x="128549" y="45529"/>
                  </a:lnTo>
                  <a:close/>
                </a:path>
                <a:path w="158114" h="83185">
                  <a:moveTo>
                    <a:pt x="128549" y="36410"/>
                  </a:moveTo>
                  <a:lnTo>
                    <a:pt x="122440" y="37439"/>
                  </a:lnTo>
                  <a:lnTo>
                    <a:pt x="122440" y="44538"/>
                  </a:lnTo>
                  <a:lnTo>
                    <a:pt x="128549" y="43510"/>
                  </a:lnTo>
                  <a:lnTo>
                    <a:pt x="128549" y="36410"/>
                  </a:lnTo>
                  <a:close/>
                </a:path>
                <a:path w="158114" h="83185">
                  <a:moveTo>
                    <a:pt x="128549" y="26301"/>
                  </a:moveTo>
                  <a:lnTo>
                    <a:pt x="122440" y="28333"/>
                  </a:lnTo>
                  <a:lnTo>
                    <a:pt x="122440" y="35420"/>
                  </a:lnTo>
                  <a:lnTo>
                    <a:pt x="128549" y="33388"/>
                  </a:lnTo>
                  <a:lnTo>
                    <a:pt x="128549" y="26301"/>
                  </a:lnTo>
                  <a:close/>
                </a:path>
                <a:path w="158114" h="83185">
                  <a:moveTo>
                    <a:pt x="128549" y="17195"/>
                  </a:moveTo>
                  <a:lnTo>
                    <a:pt x="122440" y="18199"/>
                  </a:lnTo>
                  <a:lnTo>
                    <a:pt x="122440" y="26301"/>
                  </a:lnTo>
                  <a:lnTo>
                    <a:pt x="128549" y="24295"/>
                  </a:lnTo>
                  <a:lnTo>
                    <a:pt x="128549" y="17195"/>
                  </a:lnTo>
                  <a:close/>
                </a:path>
                <a:path w="158114" h="83185">
                  <a:moveTo>
                    <a:pt x="128549" y="7086"/>
                  </a:moveTo>
                  <a:lnTo>
                    <a:pt x="122440" y="9105"/>
                  </a:lnTo>
                  <a:lnTo>
                    <a:pt x="122440" y="16192"/>
                  </a:lnTo>
                  <a:lnTo>
                    <a:pt x="128549" y="15176"/>
                  </a:lnTo>
                  <a:lnTo>
                    <a:pt x="128549" y="7086"/>
                  </a:lnTo>
                  <a:close/>
                </a:path>
                <a:path w="158114" h="83185">
                  <a:moveTo>
                    <a:pt x="135623" y="61722"/>
                  </a:moveTo>
                  <a:lnTo>
                    <a:pt x="130530" y="63728"/>
                  </a:lnTo>
                  <a:lnTo>
                    <a:pt x="130530" y="70827"/>
                  </a:lnTo>
                  <a:lnTo>
                    <a:pt x="135623" y="68808"/>
                  </a:lnTo>
                  <a:lnTo>
                    <a:pt x="135623" y="61722"/>
                  </a:lnTo>
                  <a:close/>
                </a:path>
                <a:path w="158114" h="83185">
                  <a:moveTo>
                    <a:pt x="135623" y="52616"/>
                  </a:moveTo>
                  <a:lnTo>
                    <a:pt x="130530" y="54635"/>
                  </a:lnTo>
                  <a:lnTo>
                    <a:pt x="130530" y="61722"/>
                  </a:lnTo>
                  <a:lnTo>
                    <a:pt x="135623" y="59715"/>
                  </a:lnTo>
                  <a:lnTo>
                    <a:pt x="135623" y="52616"/>
                  </a:lnTo>
                  <a:close/>
                </a:path>
                <a:path w="158114" h="83185">
                  <a:moveTo>
                    <a:pt x="135623" y="43510"/>
                  </a:moveTo>
                  <a:lnTo>
                    <a:pt x="130530" y="44538"/>
                  </a:lnTo>
                  <a:lnTo>
                    <a:pt x="130530" y="51625"/>
                  </a:lnTo>
                  <a:lnTo>
                    <a:pt x="135623" y="50584"/>
                  </a:lnTo>
                  <a:lnTo>
                    <a:pt x="135623" y="43510"/>
                  </a:lnTo>
                  <a:close/>
                </a:path>
                <a:path w="158114" h="83185">
                  <a:moveTo>
                    <a:pt x="135623" y="34391"/>
                  </a:moveTo>
                  <a:lnTo>
                    <a:pt x="130530" y="35420"/>
                  </a:lnTo>
                  <a:lnTo>
                    <a:pt x="130530" y="42494"/>
                  </a:lnTo>
                  <a:lnTo>
                    <a:pt x="135623" y="41478"/>
                  </a:lnTo>
                  <a:lnTo>
                    <a:pt x="135623" y="34391"/>
                  </a:lnTo>
                  <a:close/>
                </a:path>
                <a:path w="158114" h="83185">
                  <a:moveTo>
                    <a:pt x="135623" y="24295"/>
                  </a:moveTo>
                  <a:lnTo>
                    <a:pt x="130530" y="26301"/>
                  </a:lnTo>
                  <a:lnTo>
                    <a:pt x="130530" y="33388"/>
                  </a:lnTo>
                  <a:lnTo>
                    <a:pt x="135623" y="31369"/>
                  </a:lnTo>
                  <a:lnTo>
                    <a:pt x="135623" y="24295"/>
                  </a:lnTo>
                  <a:close/>
                </a:path>
                <a:path w="158114" h="83185">
                  <a:moveTo>
                    <a:pt x="135623" y="15176"/>
                  </a:moveTo>
                  <a:lnTo>
                    <a:pt x="130530" y="16192"/>
                  </a:lnTo>
                  <a:lnTo>
                    <a:pt x="130530" y="23253"/>
                  </a:lnTo>
                  <a:lnTo>
                    <a:pt x="135623" y="22275"/>
                  </a:lnTo>
                  <a:lnTo>
                    <a:pt x="135623" y="15176"/>
                  </a:lnTo>
                  <a:close/>
                </a:path>
                <a:path w="158114" h="83185">
                  <a:moveTo>
                    <a:pt x="135623" y="6057"/>
                  </a:moveTo>
                  <a:lnTo>
                    <a:pt x="130530" y="7086"/>
                  </a:lnTo>
                  <a:lnTo>
                    <a:pt x="130530" y="14173"/>
                  </a:lnTo>
                  <a:lnTo>
                    <a:pt x="135623" y="13169"/>
                  </a:lnTo>
                  <a:lnTo>
                    <a:pt x="135623" y="6057"/>
                  </a:lnTo>
                  <a:close/>
                </a:path>
                <a:path w="158114" h="83185">
                  <a:moveTo>
                    <a:pt x="143700" y="59715"/>
                  </a:moveTo>
                  <a:lnTo>
                    <a:pt x="137617" y="61722"/>
                  </a:lnTo>
                  <a:lnTo>
                    <a:pt x="137617" y="68808"/>
                  </a:lnTo>
                  <a:lnTo>
                    <a:pt x="143700" y="66776"/>
                  </a:lnTo>
                  <a:lnTo>
                    <a:pt x="143700" y="59715"/>
                  </a:lnTo>
                  <a:close/>
                </a:path>
                <a:path w="158114" h="83185">
                  <a:moveTo>
                    <a:pt x="143700" y="50584"/>
                  </a:moveTo>
                  <a:lnTo>
                    <a:pt x="137617" y="51625"/>
                  </a:lnTo>
                  <a:lnTo>
                    <a:pt x="137617" y="58699"/>
                  </a:lnTo>
                  <a:lnTo>
                    <a:pt x="143700" y="57670"/>
                  </a:lnTo>
                  <a:lnTo>
                    <a:pt x="143700" y="50584"/>
                  </a:lnTo>
                  <a:close/>
                </a:path>
                <a:path w="158114" h="83185">
                  <a:moveTo>
                    <a:pt x="143700" y="41478"/>
                  </a:moveTo>
                  <a:lnTo>
                    <a:pt x="137617" y="43510"/>
                  </a:lnTo>
                  <a:lnTo>
                    <a:pt x="137617" y="50584"/>
                  </a:lnTo>
                  <a:lnTo>
                    <a:pt x="143700" y="48564"/>
                  </a:lnTo>
                  <a:lnTo>
                    <a:pt x="143700" y="41478"/>
                  </a:lnTo>
                  <a:close/>
                </a:path>
                <a:path w="158114" h="83185">
                  <a:moveTo>
                    <a:pt x="143700" y="32385"/>
                  </a:moveTo>
                  <a:lnTo>
                    <a:pt x="137617" y="33388"/>
                  </a:lnTo>
                  <a:lnTo>
                    <a:pt x="137617" y="40487"/>
                  </a:lnTo>
                  <a:lnTo>
                    <a:pt x="143700" y="39446"/>
                  </a:lnTo>
                  <a:lnTo>
                    <a:pt x="143700" y="32385"/>
                  </a:lnTo>
                  <a:close/>
                </a:path>
                <a:path w="158114" h="83185">
                  <a:moveTo>
                    <a:pt x="143700" y="22275"/>
                  </a:moveTo>
                  <a:lnTo>
                    <a:pt x="137617" y="24295"/>
                  </a:lnTo>
                  <a:lnTo>
                    <a:pt x="137617" y="31369"/>
                  </a:lnTo>
                  <a:lnTo>
                    <a:pt x="143700" y="29362"/>
                  </a:lnTo>
                  <a:lnTo>
                    <a:pt x="143700" y="22275"/>
                  </a:lnTo>
                  <a:close/>
                </a:path>
                <a:path w="158114" h="83185">
                  <a:moveTo>
                    <a:pt x="143700" y="13169"/>
                  </a:moveTo>
                  <a:lnTo>
                    <a:pt x="137617" y="14173"/>
                  </a:lnTo>
                  <a:lnTo>
                    <a:pt x="137617" y="21247"/>
                  </a:lnTo>
                  <a:lnTo>
                    <a:pt x="143700" y="20218"/>
                  </a:lnTo>
                  <a:lnTo>
                    <a:pt x="143700" y="13169"/>
                  </a:lnTo>
                  <a:close/>
                </a:path>
                <a:path w="158114" h="83185">
                  <a:moveTo>
                    <a:pt x="143700" y="4025"/>
                  </a:moveTo>
                  <a:lnTo>
                    <a:pt x="137617" y="5041"/>
                  </a:lnTo>
                  <a:lnTo>
                    <a:pt x="137617" y="12141"/>
                  </a:lnTo>
                  <a:lnTo>
                    <a:pt x="143700" y="11137"/>
                  </a:lnTo>
                  <a:lnTo>
                    <a:pt x="143700" y="4025"/>
                  </a:lnTo>
                  <a:close/>
                </a:path>
                <a:path w="158114" h="83185">
                  <a:moveTo>
                    <a:pt x="150774" y="58699"/>
                  </a:moveTo>
                  <a:lnTo>
                    <a:pt x="145707" y="59715"/>
                  </a:lnTo>
                  <a:lnTo>
                    <a:pt x="145707" y="66776"/>
                  </a:lnTo>
                  <a:lnTo>
                    <a:pt x="150774" y="65773"/>
                  </a:lnTo>
                  <a:lnTo>
                    <a:pt x="150774" y="58699"/>
                  </a:lnTo>
                  <a:close/>
                </a:path>
                <a:path w="158114" h="83185">
                  <a:moveTo>
                    <a:pt x="150774" y="48564"/>
                  </a:moveTo>
                  <a:lnTo>
                    <a:pt x="145707" y="50584"/>
                  </a:lnTo>
                  <a:lnTo>
                    <a:pt x="145707" y="57670"/>
                  </a:lnTo>
                  <a:lnTo>
                    <a:pt x="150774" y="55638"/>
                  </a:lnTo>
                  <a:lnTo>
                    <a:pt x="150774" y="48564"/>
                  </a:lnTo>
                  <a:close/>
                </a:path>
                <a:path w="158114" h="83185">
                  <a:moveTo>
                    <a:pt x="150774" y="39446"/>
                  </a:moveTo>
                  <a:lnTo>
                    <a:pt x="145707" y="40487"/>
                  </a:lnTo>
                  <a:lnTo>
                    <a:pt x="145707" y="47536"/>
                  </a:lnTo>
                  <a:lnTo>
                    <a:pt x="150774" y="46532"/>
                  </a:lnTo>
                  <a:lnTo>
                    <a:pt x="150774" y="39446"/>
                  </a:lnTo>
                  <a:close/>
                </a:path>
                <a:path w="158114" h="83185">
                  <a:moveTo>
                    <a:pt x="150774" y="29362"/>
                  </a:moveTo>
                  <a:lnTo>
                    <a:pt x="145707" y="31369"/>
                  </a:lnTo>
                  <a:lnTo>
                    <a:pt x="145707" y="38430"/>
                  </a:lnTo>
                  <a:lnTo>
                    <a:pt x="150774" y="36410"/>
                  </a:lnTo>
                  <a:lnTo>
                    <a:pt x="150774" y="29362"/>
                  </a:lnTo>
                  <a:close/>
                </a:path>
                <a:path w="158114" h="83185">
                  <a:moveTo>
                    <a:pt x="150774" y="21247"/>
                  </a:moveTo>
                  <a:lnTo>
                    <a:pt x="145707" y="22275"/>
                  </a:lnTo>
                  <a:lnTo>
                    <a:pt x="145707" y="29362"/>
                  </a:lnTo>
                  <a:lnTo>
                    <a:pt x="150774" y="28333"/>
                  </a:lnTo>
                  <a:lnTo>
                    <a:pt x="150774" y="21247"/>
                  </a:lnTo>
                  <a:close/>
                </a:path>
                <a:path w="158114" h="83185">
                  <a:moveTo>
                    <a:pt x="150774" y="11137"/>
                  </a:moveTo>
                  <a:lnTo>
                    <a:pt x="145707" y="13169"/>
                  </a:lnTo>
                  <a:lnTo>
                    <a:pt x="145707" y="20218"/>
                  </a:lnTo>
                  <a:lnTo>
                    <a:pt x="150774" y="18199"/>
                  </a:lnTo>
                  <a:lnTo>
                    <a:pt x="150774" y="11137"/>
                  </a:lnTo>
                  <a:close/>
                </a:path>
                <a:path w="158114" h="83185">
                  <a:moveTo>
                    <a:pt x="150774" y="2006"/>
                  </a:moveTo>
                  <a:lnTo>
                    <a:pt x="145707" y="3022"/>
                  </a:lnTo>
                  <a:lnTo>
                    <a:pt x="145707" y="10121"/>
                  </a:lnTo>
                  <a:lnTo>
                    <a:pt x="150774" y="9105"/>
                  </a:lnTo>
                  <a:lnTo>
                    <a:pt x="150774" y="2006"/>
                  </a:lnTo>
                  <a:close/>
                </a:path>
                <a:path w="158114" h="83185">
                  <a:moveTo>
                    <a:pt x="157861" y="55638"/>
                  </a:moveTo>
                  <a:lnTo>
                    <a:pt x="152806" y="57670"/>
                  </a:lnTo>
                  <a:lnTo>
                    <a:pt x="152806" y="64770"/>
                  </a:lnTo>
                  <a:lnTo>
                    <a:pt x="157861" y="62712"/>
                  </a:lnTo>
                  <a:lnTo>
                    <a:pt x="157861" y="55638"/>
                  </a:lnTo>
                  <a:close/>
                </a:path>
                <a:path w="158114" h="83185">
                  <a:moveTo>
                    <a:pt x="157861" y="46532"/>
                  </a:moveTo>
                  <a:lnTo>
                    <a:pt x="152806" y="48564"/>
                  </a:lnTo>
                  <a:lnTo>
                    <a:pt x="152806" y="55638"/>
                  </a:lnTo>
                  <a:lnTo>
                    <a:pt x="157861" y="53632"/>
                  </a:lnTo>
                  <a:lnTo>
                    <a:pt x="157861" y="46532"/>
                  </a:lnTo>
                  <a:close/>
                </a:path>
                <a:path w="158114" h="83185">
                  <a:moveTo>
                    <a:pt x="157861" y="37439"/>
                  </a:moveTo>
                  <a:lnTo>
                    <a:pt x="152806" y="38430"/>
                  </a:lnTo>
                  <a:lnTo>
                    <a:pt x="152806" y="45529"/>
                  </a:lnTo>
                  <a:lnTo>
                    <a:pt x="157861" y="44538"/>
                  </a:lnTo>
                  <a:lnTo>
                    <a:pt x="157861" y="37439"/>
                  </a:lnTo>
                  <a:close/>
                </a:path>
                <a:path w="158114" h="83185">
                  <a:moveTo>
                    <a:pt x="157861" y="28333"/>
                  </a:moveTo>
                  <a:lnTo>
                    <a:pt x="152806" y="29362"/>
                  </a:lnTo>
                  <a:lnTo>
                    <a:pt x="152806" y="36410"/>
                  </a:lnTo>
                  <a:lnTo>
                    <a:pt x="157861" y="35420"/>
                  </a:lnTo>
                  <a:lnTo>
                    <a:pt x="157861" y="28333"/>
                  </a:lnTo>
                  <a:close/>
                </a:path>
                <a:path w="158114" h="83185">
                  <a:moveTo>
                    <a:pt x="157861" y="19215"/>
                  </a:moveTo>
                  <a:lnTo>
                    <a:pt x="152806" y="20218"/>
                  </a:lnTo>
                  <a:lnTo>
                    <a:pt x="152806" y="27305"/>
                  </a:lnTo>
                  <a:lnTo>
                    <a:pt x="157861" y="26301"/>
                  </a:lnTo>
                  <a:lnTo>
                    <a:pt x="157861" y="19215"/>
                  </a:lnTo>
                  <a:close/>
                </a:path>
                <a:path w="158114" h="83185">
                  <a:moveTo>
                    <a:pt x="157861" y="9105"/>
                  </a:moveTo>
                  <a:lnTo>
                    <a:pt x="152806" y="11137"/>
                  </a:lnTo>
                  <a:lnTo>
                    <a:pt x="152806" y="18199"/>
                  </a:lnTo>
                  <a:lnTo>
                    <a:pt x="157861" y="16192"/>
                  </a:lnTo>
                  <a:lnTo>
                    <a:pt x="157861" y="9105"/>
                  </a:lnTo>
                  <a:close/>
                </a:path>
                <a:path w="158114" h="83185">
                  <a:moveTo>
                    <a:pt x="157861" y="0"/>
                  </a:moveTo>
                  <a:lnTo>
                    <a:pt x="152806" y="1003"/>
                  </a:lnTo>
                  <a:lnTo>
                    <a:pt x="152806" y="8115"/>
                  </a:lnTo>
                  <a:lnTo>
                    <a:pt x="157861" y="7086"/>
                  </a:lnTo>
                  <a:lnTo>
                    <a:pt x="1578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620018" y="1644573"/>
              <a:ext cx="172085" cy="1330960"/>
            </a:xfrm>
            <a:custGeom>
              <a:avLst/>
              <a:gdLst/>
              <a:ahLst/>
              <a:cxnLst/>
              <a:rect l="l" t="t" r="r" b="b"/>
              <a:pathLst>
                <a:path w="172085" h="1330960">
                  <a:moveTo>
                    <a:pt x="6070" y="1321511"/>
                  </a:moveTo>
                  <a:lnTo>
                    <a:pt x="0" y="1322527"/>
                  </a:lnTo>
                  <a:lnTo>
                    <a:pt x="0" y="1330617"/>
                  </a:lnTo>
                  <a:lnTo>
                    <a:pt x="6070" y="1328597"/>
                  </a:lnTo>
                  <a:lnTo>
                    <a:pt x="6070" y="1321511"/>
                  </a:lnTo>
                  <a:close/>
                </a:path>
                <a:path w="172085" h="1330960">
                  <a:moveTo>
                    <a:pt x="6070" y="1311402"/>
                  </a:moveTo>
                  <a:lnTo>
                    <a:pt x="0" y="1313408"/>
                  </a:lnTo>
                  <a:lnTo>
                    <a:pt x="0" y="1320507"/>
                  </a:lnTo>
                  <a:lnTo>
                    <a:pt x="6070" y="1318475"/>
                  </a:lnTo>
                  <a:lnTo>
                    <a:pt x="6070" y="1311402"/>
                  </a:lnTo>
                  <a:close/>
                </a:path>
                <a:path w="172085" h="1330960">
                  <a:moveTo>
                    <a:pt x="6070" y="1302283"/>
                  </a:moveTo>
                  <a:lnTo>
                    <a:pt x="0" y="1303299"/>
                  </a:lnTo>
                  <a:lnTo>
                    <a:pt x="0" y="1311402"/>
                  </a:lnTo>
                  <a:lnTo>
                    <a:pt x="6070" y="1309370"/>
                  </a:lnTo>
                  <a:lnTo>
                    <a:pt x="6070" y="1302283"/>
                  </a:lnTo>
                  <a:close/>
                </a:path>
                <a:path w="172085" h="1330960">
                  <a:moveTo>
                    <a:pt x="6070" y="1292174"/>
                  </a:moveTo>
                  <a:lnTo>
                    <a:pt x="0" y="1294193"/>
                  </a:lnTo>
                  <a:lnTo>
                    <a:pt x="0" y="1301267"/>
                  </a:lnTo>
                  <a:lnTo>
                    <a:pt x="6070" y="1299260"/>
                  </a:lnTo>
                  <a:lnTo>
                    <a:pt x="6070" y="1292174"/>
                  </a:lnTo>
                  <a:close/>
                </a:path>
                <a:path w="172085" h="1330960">
                  <a:moveTo>
                    <a:pt x="6070" y="1282065"/>
                  </a:moveTo>
                  <a:lnTo>
                    <a:pt x="0" y="1284071"/>
                  </a:lnTo>
                  <a:lnTo>
                    <a:pt x="0" y="1291145"/>
                  </a:lnTo>
                  <a:lnTo>
                    <a:pt x="6070" y="1289138"/>
                  </a:lnTo>
                  <a:lnTo>
                    <a:pt x="6070" y="1282065"/>
                  </a:lnTo>
                  <a:close/>
                </a:path>
                <a:path w="172085" h="1330960">
                  <a:moveTo>
                    <a:pt x="6070" y="1272946"/>
                  </a:moveTo>
                  <a:lnTo>
                    <a:pt x="0" y="1273949"/>
                  </a:lnTo>
                  <a:lnTo>
                    <a:pt x="0" y="1282065"/>
                  </a:lnTo>
                  <a:lnTo>
                    <a:pt x="6070" y="1280033"/>
                  </a:lnTo>
                  <a:lnTo>
                    <a:pt x="6070" y="1272946"/>
                  </a:lnTo>
                  <a:close/>
                </a:path>
                <a:path w="172085" h="1330960">
                  <a:moveTo>
                    <a:pt x="6070" y="1262811"/>
                  </a:moveTo>
                  <a:lnTo>
                    <a:pt x="0" y="1264843"/>
                  </a:lnTo>
                  <a:lnTo>
                    <a:pt x="0" y="1271930"/>
                  </a:lnTo>
                  <a:lnTo>
                    <a:pt x="6070" y="1269898"/>
                  </a:lnTo>
                  <a:lnTo>
                    <a:pt x="6070" y="1262811"/>
                  </a:lnTo>
                  <a:close/>
                </a:path>
                <a:path w="172085" h="1330960">
                  <a:moveTo>
                    <a:pt x="14185" y="1318475"/>
                  </a:moveTo>
                  <a:lnTo>
                    <a:pt x="8102" y="1320507"/>
                  </a:lnTo>
                  <a:lnTo>
                    <a:pt x="8102" y="1327607"/>
                  </a:lnTo>
                  <a:lnTo>
                    <a:pt x="14185" y="1326565"/>
                  </a:lnTo>
                  <a:lnTo>
                    <a:pt x="14185" y="1318475"/>
                  </a:lnTo>
                  <a:close/>
                </a:path>
                <a:path w="172085" h="1330960">
                  <a:moveTo>
                    <a:pt x="14185" y="1309370"/>
                  </a:moveTo>
                  <a:lnTo>
                    <a:pt x="8102" y="1311402"/>
                  </a:lnTo>
                  <a:lnTo>
                    <a:pt x="8102" y="1318475"/>
                  </a:lnTo>
                  <a:lnTo>
                    <a:pt x="14185" y="1316469"/>
                  </a:lnTo>
                  <a:lnTo>
                    <a:pt x="14185" y="1309370"/>
                  </a:lnTo>
                  <a:close/>
                </a:path>
                <a:path w="172085" h="1330960">
                  <a:moveTo>
                    <a:pt x="14185" y="1299260"/>
                  </a:moveTo>
                  <a:lnTo>
                    <a:pt x="8102" y="1301267"/>
                  </a:lnTo>
                  <a:lnTo>
                    <a:pt x="8102" y="1308354"/>
                  </a:lnTo>
                  <a:lnTo>
                    <a:pt x="14185" y="1307350"/>
                  </a:lnTo>
                  <a:lnTo>
                    <a:pt x="14185" y="1299260"/>
                  </a:lnTo>
                  <a:close/>
                </a:path>
                <a:path w="172085" h="1330960">
                  <a:moveTo>
                    <a:pt x="14185" y="1290142"/>
                  </a:moveTo>
                  <a:lnTo>
                    <a:pt x="8102" y="1291145"/>
                  </a:lnTo>
                  <a:lnTo>
                    <a:pt x="8102" y="1299260"/>
                  </a:lnTo>
                  <a:lnTo>
                    <a:pt x="14185" y="1297228"/>
                  </a:lnTo>
                  <a:lnTo>
                    <a:pt x="14185" y="1290142"/>
                  </a:lnTo>
                  <a:close/>
                </a:path>
                <a:path w="172085" h="1330960">
                  <a:moveTo>
                    <a:pt x="14185" y="1280033"/>
                  </a:moveTo>
                  <a:lnTo>
                    <a:pt x="8102" y="1282065"/>
                  </a:lnTo>
                  <a:lnTo>
                    <a:pt x="8102" y="1289138"/>
                  </a:lnTo>
                  <a:lnTo>
                    <a:pt x="14185" y="1288135"/>
                  </a:lnTo>
                  <a:lnTo>
                    <a:pt x="14185" y="1280033"/>
                  </a:lnTo>
                  <a:close/>
                </a:path>
                <a:path w="172085" h="1330960">
                  <a:moveTo>
                    <a:pt x="14185" y="1270901"/>
                  </a:moveTo>
                  <a:lnTo>
                    <a:pt x="8102" y="1271930"/>
                  </a:lnTo>
                  <a:lnTo>
                    <a:pt x="8102" y="1280033"/>
                  </a:lnTo>
                  <a:lnTo>
                    <a:pt x="14185" y="1278001"/>
                  </a:lnTo>
                  <a:lnTo>
                    <a:pt x="14185" y="1270901"/>
                  </a:lnTo>
                  <a:close/>
                </a:path>
                <a:path w="172085" h="1330960">
                  <a:moveTo>
                    <a:pt x="14185" y="1260805"/>
                  </a:moveTo>
                  <a:lnTo>
                    <a:pt x="8102" y="1261795"/>
                  </a:lnTo>
                  <a:lnTo>
                    <a:pt x="8102" y="1269898"/>
                  </a:lnTo>
                  <a:lnTo>
                    <a:pt x="14185" y="1267904"/>
                  </a:lnTo>
                  <a:lnTo>
                    <a:pt x="14185" y="1260805"/>
                  </a:lnTo>
                  <a:close/>
                </a:path>
                <a:path w="172085" h="1330960">
                  <a:moveTo>
                    <a:pt x="22263" y="1316469"/>
                  </a:moveTo>
                  <a:lnTo>
                    <a:pt x="16205" y="1318475"/>
                  </a:lnTo>
                  <a:lnTo>
                    <a:pt x="16205" y="1325562"/>
                  </a:lnTo>
                  <a:lnTo>
                    <a:pt x="22263" y="1324546"/>
                  </a:lnTo>
                  <a:lnTo>
                    <a:pt x="22263" y="1316469"/>
                  </a:lnTo>
                  <a:close/>
                </a:path>
                <a:path w="172085" h="1330960">
                  <a:moveTo>
                    <a:pt x="22263" y="1307350"/>
                  </a:moveTo>
                  <a:lnTo>
                    <a:pt x="16205" y="1308354"/>
                  </a:lnTo>
                  <a:lnTo>
                    <a:pt x="16205" y="1316469"/>
                  </a:lnTo>
                  <a:lnTo>
                    <a:pt x="22263" y="1314424"/>
                  </a:lnTo>
                  <a:lnTo>
                    <a:pt x="22263" y="1307350"/>
                  </a:lnTo>
                  <a:close/>
                </a:path>
                <a:path w="172085" h="1330960">
                  <a:moveTo>
                    <a:pt x="22263" y="1297228"/>
                  </a:moveTo>
                  <a:lnTo>
                    <a:pt x="16205" y="1299260"/>
                  </a:lnTo>
                  <a:lnTo>
                    <a:pt x="16205" y="1306334"/>
                  </a:lnTo>
                  <a:lnTo>
                    <a:pt x="22263" y="1304328"/>
                  </a:lnTo>
                  <a:lnTo>
                    <a:pt x="22263" y="1297228"/>
                  </a:lnTo>
                  <a:close/>
                </a:path>
                <a:path w="172085" h="1330960">
                  <a:moveTo>
                    <a:pt x="22263" y="1288135"/>
                  </a:moveTo>
                  <a:lnTo>
                    <a:pt x="16205" y="1289138"/>
                  </a:lnTo>
                  <a:lnTo>
                    <a:pt x="16205" y="1296212"/>
                  </a:lnTo>
                  <a:lnTo>
                    <a:pt x="22263" y="1295209"/>
                  </a:lnTo>
                  <a:lnTo>
                    <a:pt x="22263" y="1288135"/>
                  </a:lnTo>
                  <a:close/>
                </a:path>
                <a:path w="172085" h="1330960">
                  <a:moveTo>
                    <a:pt x="22263" y="1278001"/>
                  </a:moveTo>
                  <a:lnTo>
                    <a:pt x="16205" y="1280033"/>
                  </a:lnTo>
                  <a:lnTo>
                    <a:pt x="16205" y="1287094"/>
                  </a:lnTo>
                  <a:lnTo>
                    <a:pt x="22263" y="1285087"/>
                  </a:lnTo>
                  <a:lnTo>
                    <a:pt x="22263" y="1278001"/>
                  </a:lnTo>
                  <a:close/>
                </a:path>
                <a:path w="172085" h="1330960">
                  <a:moveTo>
                    <a:pt x="22263" y="1267904"/>
                  </a:moveTo>
                  <a:lnTo>
                    <a:pt x="16205" y="1269898"/>
                  </a:lnTo>
                  <a:lnTo>
                    <a:pt x="16205" y="1276997"/>
                  </a:lnTo>
                  <a:lnTo>
                    <a:pt x="22263" y="1275981"/>
                  </a:lnTo>
                  <a:lnTo>
                    <a:pt x="22263" y="1267904"/>
                  </a:lnTo>
                  <a:close/>
                </a:path>
                <a:path w="172085" h="1330960">
                  <a:moveTo>
                    <a:pt x="22263" y="1258785"/>
                  </a:moveTo>
                  <a:lnTo>
                    <a:pt x="16205" y="1259776"/>
                  </a:lnTo>
                  <a:lnTo>
                    <a:pt x="16205" y="1267904"/>
                  </a:lnTo>
                  <a:lnTo>
                    <a:pt x="22263" y="1265859"/>
                  </a:lnTo>
                  <a:lnTo>
                    <a:pt x="22263" y="1258785"/>
                  </a:lnTo>
                  <a:close/>
                </a:path>
                <a:path w="172085" h="1330960">
                  <a:moveTo>
                    <a:pt x="30378" y="1314424"/>
                  </a:moveTo>
                  <a:lnTo>
                    <a:pt x="24282" y="1316469"/>
                  </a:lnTo>
                  <a:lnTo>
                    <a:pt x="24282" y="1323543"/>
                  </a:lnTo>
                  <a:lnTo>
                    <a:pt x="30378" y="1321511"/>
                  </a:lnTo>
                  <a:lnTo>
                    <a:pt x="30378" y="1314424"/>
                  </a:lnTo>
                  <a:close/>
                </a:path>
                <a:path w="172085" h="1330960">
                  <a:moveTo>
                    <a:pt x="30378" y="1304328"/>
                  </a:moveTo>
                  <a:lnTo>
                    <a:pt x="24282" y="1306334"/>
                  </a:lnTo>
                  <a:lnTo>
                    <a:pt x="24282" y="1313408"/>
                  </a:lnTo>
                  <a:lnTo>
                    <a:pt x="30378" y="1312430"/>
                  </a:lnTo>
                  <a:lnTo>
                    <a:pt x="30378" y="1304328"/>
                  </a:lnTo>
                  <a:close/>
                </a:path>
                <a:path w="172085" h="1330960">
                  <a:moveTo>
                    <a:pt x="30378" y="1295209"/>
                  </a:moveTo>
                  <a:lnTo>
                    <a:pt x="24282" y="1296212"/>
                  </a:lnTo>
                  <a:lnTo>
                    <a:pt x="24282" y="1304328"/>
                  </a:lnTo>
                  <a:lnTo>
                    <a:pt x="30378" y="1302283"/>
                  </a:lnTo>
                  <a:lnTo>
                    <a:pt x="30378" y="1295209"/>
                  </a:lnTo>
                  <a:close/>
                </a:path>
                <a:path w="172085" h="1330960">
                  <a:moveTo>
                    <a:pt x="30378" y="1286078"/>
                  </a:moveTo>
                  <a:lnTo>
                    <a:pt x="24282" y="1287094"/>
                  </a:lnTo>
                  <a:lnTo>
                    <a:pt x="24282" y="1295209"/>
                  </a:lnTo>
                  <a:lnTo>
                    <a:pt x="30378" y="1293177"/>
                  </a:lnTo>
                  <a:lnTo>
                    <a:pt x="30378" y="1286078"/>
                  </a:lnTo>
                  <a:close/>
                </a:path>
                <a:path w="172085" h="1330960">
                  <a:moveTo>
                    <a:pt x="30378" y="1275981"/>
                  </a:moveTo>
                  <a:lnTo>
                    <a:pt x="24282" y="1278001"/>
                  </a:lnTo>
                  <a:lnTo>
                    <a:pt x="24282" y="1285087"/>
                  </a:lnTo>
                  <a:lnTo>
                    <a:pt x="30378" y="1283081"/>
                  </a:lnTo>
                  <a:lnTo>
                    <a:pt x="30378" y="1275981"/>
                  </a:lnTo>
                  <a:close/>
                </a:path>
                <a:path w="172085" h="1330960">
                  <a:moveTo>
                    <a:pt x="30378" y="1266875"/>
                  </a:moveTo>
                  <a:lnTo>
                    <a:pt x="24282" y="1267904"/>
                  </a:lnTo>
                  <a:lnTo>
                    <a:pt x="24282" y="1274991"/>
                  </a:lnTo>
                  <a:lnTo>
                    <a:pt x="30378" y="1273949"/>
                  </a:lnTo>
                  <a:lnTo>
                    <a:pt x="30378" y="1266875"/>
                  </a:lnTo>
                  <a:close/>
                </a:path>
                <a:path w="172085" h="1330960">
                  <a:moveTo>
                    <a:pt x="30378" y="1256753"/>
                  </a:moveTo>
                  <a:lnTo>
                    <a:pt x="24282" y="1258785"/>
                  </a:lnTo>
                  <a:lnTo>
                    <a:pt x="24282" y="1265859"/>
                  </a:lnTo>
                  <a:lnTo>
                    <a:pt x="30378" y="1263853"/>
                  </a:lnTo>
                  <a:lnTo>
                    <a:pt x="30378" y="1256753"/>
                  </a:lnTo>
                  <a:close/>
                </a:path>
                <a:path w="172085" h="1330960">
                  <a:moveTo>
                    <a:pt x="37452" y="1312430"/>
                  </a:moveTo>
                  <a:lnTo>
                    <a:pt x="32385" y="1314424"/>
                  </a:lnTo>
                  <a:lnTo>
                    <a:pt x="32385" y="1321511"/>
                  </a:lnTo>
                  <a:lnTo>
                    <a:pt x="37452" y="1319491"/>
                  </a:lnTo>
                  <a:lnTo>
                    <a:pt x="37452" y="1312430"/>
                  </a:lnTo>
                  <a:close/>
                </a:path>
                <a:path w="172085" h="1330960">
                  <a:moveTo>
                    <a:pt x="37452" y="1303299"/>
                  </a:moveTo>
                  <a:lnTo>
                    <a:pt x="32385" y="1304328"/>
                  </a:lnTo>
                  <a:lnTo>
                    <a:pt x="32385" y="1311402"/>
                  </a:lnTo>
                  <a:lnTo>
                    <a:pt x="37452" y="1310373"/>
                  </a:lnTo>
                  <a:lnTo>
                    <a:pt x="37452" y="1303299"/>
                  </a:lnTo>
                  <a:close/>
                </a:path>
                <a:path w="172085" h="1330960">
                  <a:moveTo>
                    <a:pt x="37452" y="1293177"/>
                  </a:moveTo>
                  <a:lnTo>
                    <a:pt x="32385" y="1295209"/>
                  </a:lnTo>
                  <a:lnTo>
                    <a:pt x="32385" y="1302283"/>
                  </a:lnTo>
                  <a:lnTo>
                    <a:pt x="37452" y="1300276"/>
                  </a:lnTo>
                  <a:lnTo>
                    <a:pt x="37452" y="1293177"/>
                  </a:lnTo>
                  <a:close/>
                </a:path>
                <a:path w="172085" h="1330960">
                  <a:moveTo>
                    <a:pt x="37452" y="1283081"/>
                  </a:moveTo>
                  <a:lnTo>
                    <a:pt x="32385" y="1285087"/>
                  </a:lnTo>
                  <a:lnTo>
                    <a:pt x="32385" y="1292174"/>
                  </a:lnTo>
                  <a:lnTo>
                    <a:pt x="37452" y="1291145"/>
                  </a:lnTo>
                  <a:lnTo>
                    <a:pt x="37452" y="1283081"/>
                  </a:lnTo>
                  <a:close/>
                </a:path>
                <a:path w="172085" h="1330960">
                  <a:moveTo>
                    <a:pt x="37452" y="1273949"/>
                  </a:moveTo>
                  <a:lnTo>
                    <a:pt x="32385" y="1274991"/>
                  </a:lnTo>
                  <a:lnTo>
                    <a:pt x="32385" y="1283081"/>
                  </a:lnTo>
                  <a:lnTo>
                    <a:pt x="37452" y="1281036"/>
                  </a:lnTo>
                  <a:lnTo>
                    <a:pt x="37452" y="1273949"/>
                  </a:lnTo>
                  <a:close/>
                </a:path>
                <a:path w="172085" h="1330960">
                  <a:moveTo>
                    <a:pt x="37452" y="1263853"/>
                  </a:moveTo>
                  <a:lnTo>
                    <a:pt x="32385" y="1265859"/>
                  </a:lnTo>
                  <a:lnTo>
                    <a:pt x="32385" y="1272946"/>
                  </a:lnTo>
                  <a:lnTo>
                    <a:pt x="37452" y="1271930"/>
                  </a:lnTo>
                  <a:lnTo>
                    <a:pt x="37452" y="1263853"/>
                  </a:lnTo>
                  <a:close/>
                </a:path>
                <a:path w="172085" h="1330960">
                  <a:moveTo>
                    <a:pt x="37452" y="1254734"/>
                  </a:moveTo>
                  <a:lnTo>
                    <a:pt x="32385" y="1255750"/>
                  </a:lnTo>
                  <a:lnTo>
                    <a:pt x="32385" y="1263853"/>
                  </a:lnTo>
                  <a:lnTo>
                    <a:pt x="37452" y="1261795"/>
                  </a:lnTo>
                  <a:lnTo>
                    <a:pt x="37452" y="1254734"/>
                  </a:lnTo>
                  <a:close/>
                </a:path>
                <a:path w="172085" h="1330960">
                  <a:moveTo>
                    <a:pt x="45554" y="1310373"/>
                  </a:moveTo>
                  <a:lnTo>
                    <a:pt x="39471" y="1311402"/>
                  </a:lnTo>
                  <a:lnTo>
                    <a:pt x="39471" y="1319491"/>
                  </a:lnTo>
                  <a:lnTo>
                    <a:pt x="45554" y="1317472"/>
                  </a:lnTo>
                  <a:lnTo>
                    <a:pt x="45554" y="1310373"/>
                  </a:lnTo>
                  <a:close/>
                </a:path>
                <a:path w="172085" h="1330960">
                  <a:moveTo>
                    <a:pt x="45554" y="1300276"/>
                  </a:moveTo>
                  <a:lnTo>
                    <a:pt x="39471" y="1302283"/>
                  </a:lnTo>
                  <a:lnTo>
                    <a:pt x="39471" y="1309370"/>
                  </a:lnTo>
                  <a:lnTo>
                    <a:pt x="45554" y="1308354"/>
                  </a:lnTo>
                  <a:lnTo>
                    <a:pt x="45554" y="1300276"/>
                  </a:lnTo>
                  <a:close/>
                </a:path>
                <a:path w="172085" h="1330960">
                  <a:moveTo>
                    <a:pt x="45554" y="1291145"/>
                  </a:moveTo>
                  <a:lnTo>
                    <a:pt x="39471" y="1292174"/>
                  </a:lnTo>
                  <a:lnTo>
                    <a:pt x="39471" y="1300276"/>
                  </a:lnTo>
                  <a:lnTo>
                    <a:pt x="45554" y="1298257"/>
                  </a:lnTo>
                  <a:lnTo>
                    <a:pt x="45554" y="1291145"/>
                  </a:lnTo>
                  <a:close/>
                </a:path>
                <a:path w="172085" h="1330960">
                  <a:moveTo>
                    <a:pt x="45554" y="1282065"/>
                  </a:moveTo>
                  <a:lnTo>
                    <a:pt x="39471" y="1283081"/>
                  </a:lnTo>
                  <a:lnTo>
                    <a:pt x="39471" y="1290142"/>
                  </a:lnTo>
                  <a:lnTo>
                    <a:pt x="45554" y="1289138"/>
                  </a:lnTo>
                  <a:lnTo>
                    <a:pt x="45554" y="1282065"/>
                  </a:lnTo>
                  <a:close/>
                </a:path>
                <a:path w="172085" h="1330960">
                  <a:moveTo>
                    <a:pt x="45554" y="1271930"/>
                  </a:moveTo>
                  <a:lnTo>
                    <a:pt x="39471" y="1273949"/>
                  </a:lnTo>
                  <a:lnTo>
                    <a:pt x="39471" y="1281036"/>
                  </a:lnTo>
                  <a:lnTo>
                    <a:pt x="45554" y="1279004"/>
                  </a:lnTo>
                  <a:lnTo>
                    <a:pt x="45554" y="1271930"/>
                  </a:lnTo>
                  <a:close/>
                </a:path>
                <a:path w="172085" h="1330960">
                  <a:moveTo>
                    <a:pt x="45554" y="1261795"/>
                  </a:moveTo>
                  <a:lnTo>
                    <a:pt x="39471" y="1263853"/>
                  </a:lnTo>
                  <a:lnTo>
                    <a:pt x="39471" y="1270901"/>
                  </a:lnTo>
                  <a:lnTo>
                    <a:pt x="45554" y="1269898"/>
                  </a:lnTo>
                  <a:lnTo>
                    <a:pt x="45554" y="1261795"/>
                  </a:lnTo>
                  <a:close/>
                </a:path>
                <a:path w="172085" h="1330960">
                  <a:moveTo>
                    <a:pt x="45554" y="1252728"/>
                  </a:moveTo>
                  <a:lnTo>
                    <a:pt x="39471" y="1253731"/>
                  </a:lnTo>
                  <a:lnTo>
                    <a:pt x="39471" y="1261795"/>
                  </a:lnTo>
                  <a:lnTo>
                    <a:pt x="45554" y="1259776"/>
                  </a:lnTo>
                  <a:lnTo>
                    <a:pt x="45554" y="1252728"/>
                  </a:lnTo>
                  <a:close/>
                </a:path>
                <a:path w="172085" h="1330960">
                  <a:moveTo>
                    <a:pt x="53644" y="1308354"/>
                  </a:moveTo>
                  <a:lnTo>
                    <a:pt x="47536" y="1310373"/>
                  </a:lnTo>
                  <a:lnTo>
                    <a:pt x="47536" y="1317472"/>
                  </a:lnTo>
                  <a:lnTo>
                    <a:pt x="53644" y="1315427"/>
                  </a:lnTo>
                  <a:lnTo>
                    <a:pt x="53644" y="1308354"/>
                  </a:lnTo>
                  <a:close/>
                </a:path>
                <a:path w="172085" h="1330960">
                  <a:moveTo>
                    <a:pt x="53644" y="1298257"/>
                  </a:moveTo>
                  <a:lnTo>
                    <a:pt x="47536" y="1300276"/>
                  </a:lnTo>
                  <a:lnTo>
                    <a:pt x="47536" y="1307350"/>
                  </a:lnTo>
                  <a:lnTo>
                    <a:pt x="53644" y="1305331"/>
                  </a:lnTo>
                  <a:lnTo>
                    <a:pt x="53644" y="1298257"/>
                  </a:lnTo>
                  <a:close/>
                </a:path>
                <a:path w="172085" h="1330960">
                  <a:moveTo>
                    <a:pt x="53644" y="1289138"/>
                  </a:moveTo>
                  <a:lnTo>
                    <a:pt x="47536" y="1290142"/>
                  </a:lnTo>
                  <a:lnTo>
                    <a:pt x="47536" y="1297228"/>
                  </a:lnTo>
                  <a:lnTo>
                    <a:pt x="53644" y="1296212"/>
                  </a:lnTo>
                  <a:lnTo>
                    <a:pt x="53644" y="1289138"/>
                  </a:lnTo>
                  <a:close/>
                </a:path>
                <a:path w="172085" h="1330960">
                  <a:moveTo>
                    <a:pt x="53644" y="1279004"/>
                  </a:moveTo>
                  <a:lnTo>
                    <a:pt x="47536" y="1281036"/>
                  </a:lnTo>
                  <a:lnTo>
                    <a:pt x="47536" y="1288135"/>
                  </a:lnTo>
                  <a:lnTo>
                    <a:pt x="53644" y="1287094"/>
                  </a:lnTo>
                  <a:lnTo>
                    <a:pt x="53644" y="1279004"/>
                  </a:lnTo>
                  <a:close/>
                </a:path>
                <a:path w="172085" h="1330960">
                  <a:moveTo>
                    <a:pt x="53644" y="1269898"/>
                  </a:moveTo>
                  <a:lnTo>
                    <a:pt x="47536" y="1270901"/>
                  </a:lnTo>
                  <a:lnTo>
                    <a:pt x="47536" y="1279004"/>
                  </a:lnTo>
                  <a:lnTo>
                    <a:pt x="53644" y="1276997"/>
                  </a:lnTo>
                  <a:lnTo>
                    <a:pt x="53644" y="1269898"/>
                  </a:lnTo>
                  <a:close/>
                </a:path>
                <a:path w="172085" h="1330960">
                  <a:moveTo>
                    <a:pt x="53644" y="1259776"/>
                  </a:moveTo>
                  <a:lnTo>
                    <a:pt x="47536" y="1261795"/>
                  </a:lnTo>
                  <a:lnTo>
                    <a:pt x="47536" y="1268895"/>
                  </a:lnTo>
                  <a:lnTo>
                    <a:pt x="53644" y="1266875"/>
                  </a:lnTo>
                  <a:lnTo>
                    <a:pt x="53644" y="1259776"/>
                  </a:lnTo>
                  <a:close/>
                </a:path>
                <a:path w="172085" h="1330960">
                  <a:moveTo>
                    <a:pt x="53644" y="1250670"/>
                  </a:moveTo>
                  <a:lnTo>
                    <a:pt x="47536" y="1252728"/>
                  </a:lnTo>
                  <a:lnTo>
                    <a:pt x="47536" y="1259776"/>
                  </a:lnTo>
                  <a:lnTo>
                    <a:pt x="53644" y="1257757"/>
                  </a:lnTo>
                  <a:lnTo>
                    <a:pt x="53644" y="1250670"/>
                  </a:lnTo>
                  <a:close/>
                </a:path>
                <a:path w="172085" h="1330960">
                  <a:moveTo>
                    <a:pt x="61734" y="1306334"/>
                  </a:moveTo>
                  <a:lnTo>
                    <a:pt x="54622" y="1307350"/>
                  </a:lnTo>
                  <a:lnTo>
                    <a:pt x="54622" y="1314424"/>
                  </a:lnTo>
                  <a:lnTo>
                    <a:pt x="61734" y="1313408"/>
                  </a:lnTo>
                  <a:lnTo>
                    <a:pt x="61734" y="1306334"/>
                  </a:lnTo>
                  <a:close/>
                </a:path>
                <a:path w="172085" h="1330960">
                  <a:moveTo>
                    <a:pt x="61734" y="1296212"/>
                  </a:moveTo>
                  <a:lnTo>
                    <a:pt x="54622" y="1298257"/>
                  </a:lnTo>
                  <a:lnTo>
                    <a:pt x="54622" y="1305331"/>
                  </a:lnTo>
                  <a:lnTo>
                    <a:pt x="61734" y="1303299"/>
                  </a:lnTo>
                  <a:lnTo>
                    <a:pt x="61734" y="1296212"/>
                  </a:lnTo>
                  <a:close/>
                </a:path>
                <a:path w="172085" h="1330960">
                  <a:moveTo>
                    <a:pt x="61734" y="1287094"/>
                  </a:moveTo>
                  <a:lnTo>
                    <a:pt x="54622" y="1289138"/>
                  </a:lnTo>
                  <a:lnTo>
                    <a:pt x="54622" y="1296212"/>
                  </a:lnTo>
                  <a:lnTo>
                    <a:pt x="61734" y="1294193"/>
                  </a:lnTo>
                  <a:lnTo>
                    <a:pt x="61734" y="1287094"/>
                  </a:lnTo>
                  <a:close/>
                </a:path>
                <a:path w="172085" h="1330960">
                  <a:moveTo>
                    <a:pt x="61734" y="1276997"/>
                  </a:moveTo>
                  <a:lnTo>
                    <a:pt x="54622" y="1279004"/>
                  </a:lnTo>
                  <a:lnTo>
                    <a:pt x="54622" y="1286078"/>
                  </a:lnTo>
                  <a:lnTo>
                    <a:pt x="61734" y="1284071"/>
                  </a:lnTo>
                  <a:lnTo>
                    <a:pt x="61734" y="1276997"/>
                  </a:lnTo>
                  <a:close/>
                </a:path>
                <a:path w="172085" h="1330960">
                  <a:moveTo>
                    <a:pt x="61734" y="1267904"/>
                  </a:moveTo>
                  <a:lnTo>
                    <a:pt x="54622" y="1268895"/>
                  </a:lnTo>
                  <a:lnTo>
                    <a:pt x="54622" y="1275981"/>
                  </a:lnTo>
                  <a:lnTo>
                    <a:pt x="61734" y="1274991"/>
                  </a:lnTo>
                  <a:lnTo>
                    <a:pt x="61734" y="1267904"/>
                  </a:lnTo>
                  <a:close/>
                </a:path>
                <a:path w="172085" h="1330960">
                  <a:moveTo>
                    <a:pt x="61734" y="1258785"/>
                  </a:moveTo>
                  <a:lnTo>
                    <a:pt x="54622" y="1259776"/>
                  </a:lnTo>
                  <a:lnTo>
                    <a:pt x="54622" y="1266875"/>
                  </a:lnTo>
                  <a:lnTo>
                    <a:pt x="61734" y="1265859"/>
                  </a:lnTo>
                  <a:lnTo>
                    <a:pt x="61734" y="1258785"/>
                  </a:lnTo>
                  <a:close/>
                </a:path>
                <a:path w="172085" h="1330960">
                  <a:moveTo>
                    <a:pt x="61734" y="1248638"/>
                  </a:moveTo>
                  <a:lnTo>
                    <a:pt x="54622" y="1250670"/>
                  </a:lnTo>
                  <a:lnTo>
                    <a:pt x="54622" y="1257757"/>
                  </a:lnTo>
                  <a:lnTo>
                    <a:pt x="61734" y="1255750"/>
                  </a:lnTo>
                  <a:lnTo>
                    <a:pt x="61734" y="1248638"/>
                  </a:lnTo>
                  <a:close/>
                </a:path>
                <a:path w="172085" h="1330960">
                  <a:moveTo>
                    <a:pt x="68834" y="1303299"/>
                  </a:moveTo>
                  <a:lnTo>
                    <a:pt x="62725" y="1305331"/>
                  </a:lnTo>
                  <a:lnTo>
                    <a:pt x="62725" y="1312430"/>
                  </a:lnTo>
                  <a:lnTo>
                    <a:pt x="68834" y="1311402"/>
                  </a:lnTo>
                  <a:lnTo>
                    <a:pt x="68834" y="1303299"/>
                  </a:lnTo>
                  <a:close/>
                </a:path>
                <a:path w="172085" h="1330960">
                  <a:moveTo>
                    <a:pt x="68834" y="1294193"/>
                  </a:moveTo>
                  <a:lnTo>
                    <a:pt x="62725" y="1296212"/>
                  </a:lnTo>
                  <a:lnTo>
                    <a:pt x="62725" y="1303299"/>
                  </a:lnTo>
                  <a:lnTo>
                    <a:pt x="68834" y="1301267"/>
                  </a:lnTo>
                  <a:lnTo>
                    <a:pt x="68834" y="1294193"/>
                  </a:lnTo>
                  <a:close/>
                </a:path>
                <a:path w="172085" h="1330960">
                  <a:moveTo>
                    <a:pt x="68834" y="1285087"/>
                  </a:moveTo>
                  <a:lnTo>
                    <a:pt x="62725" y="1286078"/>
                  </a:lnTo>
                  <a:lnTo>
                    <a:pt x="62725" y="1294193"/>
                  </a:lnTo>
                  <a:lnTo>
                    <a:pt x="68834" y="1292174"/>
                  </a:lnTo>
                  <a:lnTo>
                    <a:pt x="68834" y="1285087"/>
                  </a:lnTo>
                  <a:close/>
                </a:path>
                <a:path w="172085" h="1330960">
                  <a:moveTo>
                    <a:pt x="68834" y="1274991"/>
                  </a:moveTo>
                  <a:lnTo>
                    <a:pt x="62725" y="1276997"/>
                  </a:lnTo>
                  <a:lnTo>
                    <a:pt x="62725" y="1284071"/>
                  </a:lnTo>
                  <a:lnTo>
                    <a:pt x="68834" y="1282065"/>
                  </a:lnTo>
                  <a:lnTo>
                    <a:pt x="68834" y="1274991"/>
                  </a:lnTo>
                  <a:close/>
                </a:path>
                <a:path w="172085" h="1330960">
                  <a:moveTo>
                    <a:pt x="68834" y="1265859"/>
                  </a:moveTo>
                  <a:lnTo>
                    <a:pt x="62725" y="1266875"/>
                  </a:lnTo>
                  <a:lnTo>
                    <a:pt x="62725" y="1273949"/>
                  </a:lnTo>
                  <a:lnTo>
                    <a:pt x="68834" y="1272946"/>
                  </a:lnTo>
                  <a:lnTo>
                    <a:pt x="68834" y="1265859"/>
                  </a:lnTo>
                  <a:close/>
                </a:path>
                <a:path w="172085" h="1330960">
                  <a:moveTo>
                    <a:pt x="68834" y="1255750"/>
                  </a:moveTo>
                  <a:lnTo>
                    <a:pt x="62725" y="1257757"/>
                  </a:lnTo>
                  <a:lnTo>
                    <a:pt x="62725" y="1264843"/>
                  </a:lnTo>
                  <a:lnTo>
                    <a:pt x="68834" y="1263853"/>
                  </a:lnTo>
                  <a:lnTo>
                    <a:pt x="68834" y="1255750"/>
                  </a:lnTo>
                  <a:close/>
                </a:path>
                <a:path w="172085" h="1330960">
                  <a:moveTo>
                    <a:pt x="68834" y="1246619"/>
                  </a:moveTo>
                  <a:lnTo>
                    <a:pt x="62725" y="1247660"/>
                  </a:lnTo>
                  <a:lnTo>
                    <a:pt x="62725" y="1255750"/>
                  </a:lnTo>
                  <a:lnTo>
                    <a:pt x="68834" y="1253731"/>
                  </a:lnTo>
                  <a:lnTo>
                    <a:pt x="68834" y="1246619"/>
                  </a:lnTo>
                  <a:close/>
                </a:path>
                <a:path w="172085" h="1330960">
                  <a:moveTo>
                    <a:pt x="76898" y="1302283"/>
                  </a:moveTo>
                  <a:lnTo>
                    <a:pt x="70840" y="1303299"/>
                  </a:lnTo>
                  <a:lnTo>
                    <a:pt x="70840" y="1310373"/>
                  </a:lnTo>
                  <a:lnTo>
                    <a:pt x="76898" y="1309370"/>
                  </a:lnTo>
                  <a:lnTo>
                    <a:pt x="76898" y="1302283"/>
                  </a:lnTo>
                  <a:close/>
                </a:path>
                <a:path w="172085" h="1330960">
                  <a:moveTo>
                    <a:pt x="76898" y="1292174"/>
                  </a:moveTo>
                  <a:lnTo>
                    <a:pt x="70840" y="1294193"/>
                  </a:lnTo>
                  <a:lnTo>
                    <a:pt x="70840" y="1301267"/>
                  </a:lnTo>
                  <a:lnTo>
                    <a:pt x="76898" y="1299260"/>
                  </a:lnTo>
                  <a:lnTo>
                    <a:pt x="76898" y="1292174"/>
                  </a:lnTo>
                  <a:close/>
                </a:path>
                <a:path w="172085" h="1330960">
                  <a:moveTo>
                    <a:pt x="76898" y="1282065"/>
                  </a:moveTo>
                  <a:lnTo>
                    <a:pt x="70840" y="1284071"/>
                  </a:lnTo>
                  <a:lnTo>
                    <a:pt x="70840" y="1291145"/>
                  </a:lnTo>
                  <a:lnTo>
                    <a:pt x="76898" y="1290142"/>
                  </a:lnTo>
                  <a:lnTo>
                    <a:pt x="76898" y="1282065"/>
                  </a:lnTo>
                  <a:close/>
                </a:path>
                <a:path w="172085" h="1330960">
                  <a:moveTo>
                    <a:pt x="76898" y="1272946"/>
                  </a:moveTo>
                  <a:lnTo>
                    <a:pt x="70840" y="1274991"/>
                  </a:lnTo>
                  <a:lnTo>
                    <a:pt x="70840" y="1282065"/>
                  </a:lnTo>
                  <a:lnTo>
                    <a:pt x="76898" y="1281036"/>
                  </a:lnTo>
                  <a:lnTo>
                    <a:pt x="76898" y="1272946"/>
                  </a:lnTo>
                  <a:close/>
                </a:path>
                <a:path w="172085" h="1330960">
                  <a:moveTo>
                    <a:pt x="76898" y="1263853"/>
                  </a:moveTo>
                  <a:lnTo>
                    <a:pt x="70840" y="1264843"/>
                  </a:lnTo>
                  <a:lnTo>
                    <a:pt x="70840" y="1272946"/>
                  </a:lnTo>
                  <a:lnTo>
                    <a:pt x="76898" y="1270901"/>
                  </a:lnTo>
                  <a:lnTo>
                    <a:pt x="76898" y="1263853"/>
                  </a:lnTo>
                  <a:close/>
                </a:path>
                <a:path w="172085" h="1330960">
                  <a:moveTo>
                    <a:pt x="76898" y="1253731"/>
                  </a:moveTo>
                  <a:lnTo>
                    <a:pt x="70840" y="1255750"/>
                  </a:lnTo>
                  <a:lnTo>
                    <a:pt x="70840" y="1262811"/>
                  </a:lnTo>
                  <a:lnTo>
                    <a:pt x="76898" y="1260805"/>
                  </a:lnTo>
                  <a:lnTo>
                    <a:pt x="76898" y="1253731"/>
                  </a:lnTo>
                  <a:close/>
                </a:path>
                <a:path w="172085" h="1330960">
                  <a:moveTo>
                    <a:pt x="76898" y="1244612"/>
                  </a:moveTo>
                  <a:lnTo>
                    <a:pt x="70840" y="1245641"/>
                  </a:lnTo>
                  <a:lnTo>
                    <a:pt x="70840" y="1252728"/>
                  </a:lnTo>
                  <a:lnTo>
                    <a:pt x="76898" y="1251699"/>
                  </a:lnTo>
                  <a:lnTo>
                    <a:pt x="76898" y="1244612"/>
                  </a:lnTo>
                  <a:close/>
                </a:path>
                <a:path w="172085" h="1330960">
                  <a:moveTo>
                    <a:pt x="172034" y="4025"/>
                  </a:moveTo>
                  <a:lnTo>
                    <a:pt x="171030" y="3009"/>
                  </a:lnTo>
                  <a:lnTo>
                    <a:pt x="171030" y="1003"/>
                  </a:lnTo>
                  <a:lnTo>
                    <a:pt x="170002" y="1003"/>
                  </a:lnTo>
                  <a:lnTo>
                    <a:pt x="168986" y="0"/>
                  </a:lnTo>
                  <a:lnTo>
                    <a:pt x="165963" y="0"/>
                  </a:lnTo>
                  <a:lnTo>
                    <a:pt x="164973" y="1003"/>
                  </a:lnTo>
                  <a:lnTo>
                    <a:pt x="163931" y="1003"/>
                  </a:lnTo>
                  <a:lnTo>
                    <a:pt x="163931" y="7061"/>
                  </a:lnTo>
                  <a:lnTo>
                    <a:pt x="164973" y="7061"/>
                  </a:lnTo>
                  <a:lnTo>
                    <a:pt x="165963" y="8064"/>
                  </a:lnTo>
                  <a:lnTo>
                    <a:pt x="166954" y="8064"/>
                  </a:lnTo>
                  <a:lnTo>
                    <a:pt x="167970" y="9093"/>
                  </a:lnTo>
                  <a:lnTo>
                    <a:pt x="170002" y="9093"/>
                  </a:lnTo>
                  <a:lnTo>
                    <a:pt x="170002" y="12128"/>
                  </a:lnTo>
                  <a:lnTo>
                    <a:pt x="165963" y="12128"/>
                  </a:lnTo>
                  <a:lnTo>
                    <a:pt x="165963" y="10083"/>
                  </a:lnTo>
                  <a:lnTo>
                    <a:pt x="163931" y="10083"/>
                  </a:lnTo>
                  <a:lnTo>
                    <a:pt x="163931" y="12128"/>
                  </a:lnTo>
                  <a:lnTo>
                    <a:pt x="165963" y="14135"/>
                  </a:lnTo>
                  <a:lnTo>
                    <a:pt x="171030" y="14135"/>
                  </a:lnTo>
                  <a:lnTo>
                    <a:pt x="171030" y="13144"/>
                  </a:lnTo>
                  <a:lnTo>
                    <a:pt x="172034" y="13144"/>
                  </a:lnTo>
                  <a:lnTo>
                    <a:pt x="172034" y="12128"/>
                  </a:lnTo>
                  <a:lnTo>
                    <a:pt x="172034" y="8064"/>
                  </a:lnTo>
                  <a:lnTo>
                    <a:pt x="171030" y="8064"/>
                  </a:lnTo>
                  <a:lnTo>
                    <a:pt x="171030" y="7061"/>
                  </a:lnTo>
                  <a:lnTo>
                    <a:pt x="170002" y="7061"/>
                  </a:lnTo>
                  <a:lnTo>
                    <a:pt x="170002" y="6057"/>
                  </a:lnTo>
                  <a:lnTo>
                    <a:pt x="166954" y="5029"/>
                  </a:lnTo>
                  <a:lnTo>
                    <a:pt x="165963" y="5029"/>
                  </a:lnTo>
                  <a:lnTo>
                    <a:pt x="165963" y="3009"/>
                  </a:lnTo>
                  <a:lnTo>
                    <a:pt x="168986" y="3009"/>
                  </a:lnTo>
                  <a:lnTo>
                    <a:pt x="170002" y="4025"/>
                  </a:lnTo>
                  <a:lnTo>
                    <a:pt x="170002" y="5029"/>
                  </a:lnTo>
                  <a:lnTo>
                    <a:pt x="172034" y="5029"/>
                  </a:lnTo>
                  <a:lnTo>
                    <a:pt x="172034" y="40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910660" y="1644573"/>
              <a:ext cx="1035685" cy="1574800"/>
            </a:xfrm>
            <a:custGeom>
              <a:avLst/>
              <a:gdLst/>
              <a:ahLst/>
              <a:cxnLst/>
              <a:rect l="l" t="t" r="r" b="b"/>
              <a:pathLst>
                <a:path w="1035685" h="1574800">
                  <a:moveTo>
                    <a:pt x="472592" y="1386281"/>
                  </a:moveTo>
                  <a:lnTo>
                    <a:pt x="465505" y="1388300"/>
                  </a:lnTo>
                  <a:lnTo>
                    <a:pt x="465505" y="1396403"/>
                  </a:lnTo>
                  <a:lnTo>
                    <a:pt x="472592" y="1394383"/>
                  </a:lnTo>
                  <a:lnTo>
                    <a:pt x="472592" y="1386281"/>
                  </a:lnTo>
                  <a:close/>
                </a:path>
                <a:path w="1035685" h="1574800">
                  <a:moveTo>
                    <a:pt x="472592" y="1366050"/>
                  </a:moveTo>
                  <a:lnTo>
                    <a:pt x="465505" y="1368044"/>
                  </a:lnTo>
                  <a:lnTo>
                    <a:pt x="465505" y="1376146"/>
                  </a:lnTo>
                  <a:lnTo>
                    <a:pt x="472592" y="1374140"/>
                  </a:lnTo>
                  <a:lnTo>
                    <a:pt x="472592" y="1366050"/>
                  </a:lnTo>
                  <a:close/>
                </a:path>
                <a:path w="1035685" h="1574800">
                  <a:moveTo>
                    <a:pt x="472592" y="1355928"/>
                  </a:moveTo>
                  <a:lnTo>
                    <a:pt x="465505" y="1357947"/>
                  </a:lnTo>
                  <a:lnTo>
                    <a:pt x="465505" y="1366050"/>
                  </a:lnTo>
                  <a:lnTo>
                    <a:pt x="472592" y="1364018"/>
                  </a:lnTo>
                  <a:lnTo>
                    <a:pt x="472592" y="1355928"/>
                  </a:lnTo>
                  <a:close/>
                </a:path>
                <a:path w="1035685" h="1574800">
                  <a:moveTo>
                    <a:pt x="472592" y="1347812"/>
                  </a:moveTo>
                  <a:lnTo>
                    <a:pt x="465505" y="1347812"/>
                  </a:lnTo>
                  <a:lnTo>
                    <a:pt x="465505" y="1355928"/>
                  </a:lnTo>
                  <a:lnTo>
                    <a:pt x="472592" y="1353908"/>
                  </a:lnTo>
                  <a:lnTo>
                    <a:pt x="472592" y="1347812"/>
                  </a:lnTo>
                  <a:close/>
                </a:path>
                <a:path w="1035685" h="1574800">
                  <a:moveTo>
                    <a:pt x="472592" y="1336687"/>
                  </a:moveTo>
                  <a:lnTo>
                    <a:pt x="465505" y="1338719"/>
                  </a:lnTo>
                  <a:lnTo>
                    <a:pt x="465505" y="1346809"/>
                  </a:lnTo>
                  <a:lnTo>
                    <a:pt x="472592" y="1344790"/>
                  </a:lnTo>
                  <a:lnTo>
                    <a:pt x="472592" y="1336687"/>
                  </a:lnTo>
                  <a:close/>
                </a:path>
                <a:path w="1035685" h="1574800">
                  <a:moveTo>
                    <a:pt x="472592" y="1326565"/>
                  </a:moveTo>
                  <a:lnTo>
                    <a:pt x="465505" y="1328597"/>
                  </a:lnTo>
                  <a:lnTo>
                    <a:pt x="465505" y="1336687"/>
                  </a:lnTo>
                  <a:lnTo>
                    <a:pt x="472592" y="1334681"/>
                  </a:lnTo>
                  <a:lnTo>
                    <a:pt x="472592" y="1326565"/>
                  </a:lnTo>
                  <a:close/>
                </a:path>
                <a:path w="1035685" h="1574800">
                  <a:moveTo>
                    <a:pt x="481685" y="1384249"/>
                  </a:moveTo>
                  <a:lnTo>
                    <a:pt x="474586" y="1386281"/>
                  </a:lnTo>
                  <a:lnTo>
                    <a:pt x="474586" y="1393393"/>
                  </a:lnTo>
                  <a:lnTo>
                    <a:pt x="481685" y="1391335"/>
                  </a:lnTo>
                  <a:lnTo>
                    <a:pt x="481685" y="1384249"/>
                  </a:lnTo>
                  <a:close/>
                </a:path>
                <a:path w="1035685" h="1574800">
                  <a:moveTo>
                    <a:pt x="481685" y="1353908"/>
                  </a:moveTo>
                  <a:lnTo>
                    <a:pt x="474586" y="1355928"/>
                  </a:lnTo>
                  <a:lnTo>
                    <a:pt x="474586" y="1362989"/>
                  </a:lnTo>
                  <a:lnTo>
                    <a:pt x="481685" y="1360982"/>
                  </a:lnTo>
                  <a:lnTo>
                    <a:pt x="481685" y="1353908"/>
                  </a:lnTo>
                  <a:close/>
                </a:path>
                <a:path w="1035685" h="1574800">
                  <a:moveTo>
                    <a:pt x="481685" y="1344790"/>
                  </a:moveTo>
                  <a:lnTo>
                    <a:pt x="474586" y="1346809"/>
                  </a:lnTo>
                  <a:lnTo>
                    <a:pt x="474586" y="1353908"/>
                  </a:lnTo>
                  <a:lnTo>
                    <a:pt x="481685" y="1351876"/>
                  </a:lnTo>
                  <a:lnTo>
                    <a:pt x="481685" y="1344790"/>
                  </a:lnTo>
                  <a:close/>
                </a:path>
                <a:path w="1035685" h="1574800">
                  <a:moveTo>
                    <a:pt x="481685" y="1334681"/>
                  </a:moveTo>
                  <a:lnTo>
                    <a:pt x="474586" y="1336687"/>
                  </a:lnTo>
                  <a:lnTo>
                    <a:pt x="474586" y="1343787"/>
                  </a:lnTo>
                  <a:lnTo>
                    <a:pt x="481685" y="1341767"/>
                  </a:lnTo>
                  <a:lnTo>
                    <a:pt x="481685" y="1334681"/>
                  </a:lnTo>
                  <a:close/>
                </a:path>
                <a:path w="1035685" h="1574800">
                  <a:moveTo>
                    <a:pt x="481685" y="1324546"/>
                  </a:moveTo>
                  <a:lnTo>
                    <a:pt x="474586" y="1326565"/>
                  </a:lnTo>
                  <a:lnTo>
                    <a:pt x="474586" y="1333677"/>
                  </a:lnTo>
                  <a:lnTo>
                    <a:pt x="481685" y="1332649"/>
                  </a:lnTo>
                  <a:lnTo>
                    <a:pt x="481685" y="1324546"/>
                  </a:lnTo>
                  <a:close/>
                </a:path>
                <a:path w="1035685" h="1574800">
                  <a:moveTo>
                    <a:pt x="489762" y="1382242"/>
                  </a:moveTo>
                  <a:lnTo>
                    <a:pt x="483692" y="1383233"/>
                  </a:lnTo>
                  <a:lnTo>
                    <a:pt x="483692" y="1391335"/>
                  </a:lnTo>
                  <a:lnTo>
                    <a:pt x="489762" y="1389329"/>
                  </a:lnTo>
                  <a:lnTo>
                    <a:pt x="489762" y="1382242"/>
                  </a:lnTo>
                  <a:close/>
                </a:path>
                <a:path w="1035685" h="1574800">
                  <a:moveTo>
                    <a:pt x="489762" y="1351876"/>
                  </a:moveTo>
                  <a:lnTo>
                    <a:pt x="483692" y="1353908"/>
                  </a:lnTo>
                  <a:lnTo>
                    <a:pt x="483692" y="1360982"/>
                  </a:lnTo>
                  <a:lnTo>
                    <a:pt x="489762" y="1358950"/>
                  </a:lnTo>
                  <a:lnTo>
                    <a:pt x="489762" y="1351876"/>
                  </a:lnTo>
                  <a:close/>
                </a:path>
                <a:path w="1035685" h="1574800">
                  <a:moveTo>
                    <a:pt x="489762" y="1342771"/>
                  </a:moveTo>
                  <a:lnTo>
                    <a:pt x="483692" y="1343787"/>
                  </a:lnTo>
                  <a:lnTo>
                    <a:pt x="483692" y="1350873"/>
                  </a:lnTo>
                  <a:lnTo>
                    <a:pt x="489762" y="1348828"/>
                  </a:lnTo>
                  <a:lnTo>
                    <a:pt x="489762" y="1342771"/>
                  </a:lnTo>
                  <a:close/>
                </a:path>
                <a:path w="1035685" h="1574800">
                  <a:moveTo>
                    <a:pt x="489762" y="1332649"/>
                  </a:moveTo>
                  <a:lnTo>
                    <a:pt x="483692" y="1333677"/>
                  </a:lnTo>
                  <a:lnTo>
                    <a:pt x="483692" y="1341767"/>
                  </a:lnTo>
                  <a:lnTo>
                    <a:pt x="489762" y="1339723"/>
                  </a:lnTo>
                  <a:lnTo>
                    <a:pt x="489762" y="1332649"/>
                  </a:lnTo>
                  <a:close/>
                </a:path>
                <a:path w="1035685" h="1574800">
                  <a:moveTo>
                    <a:pt x="489762" y="1322527"/>
                  </a:moveTo>
                  <a:lnTo>
                    <a:pt x="483692" y="1324546"/>
                  </a:lnTo>
                  <a:lnTo>
                    <a:pt x="483692" y="1331633"/>
                  </a:lnTo>
                  <a:lnTo>
                    <a:pt x="489762" y="1329613"/>
                  </a:lnTo>
                  <a:lnTo>
                    <a:pt x="489762" y="1322527"/>
                  </a:lnTo>
                  <a:close/>
                </a:path>
                <a:path w="1035685" h="1574800">
                  <a:moveTo>
                    <a:pt x="498881" y="1379207"/>
                  </a:moveTo>
                  <a:lnTo>
                    <a:pt x="491807" y="1381213"/>
                  </a:lnTo>
                  <a:lnTo>
                    <a:pt x="491807" y="1389329"/>
                  </a:lnTo>
                  <a:lnTo>
                    <a:pt x="498881" y="1387297"/>
                  </a:lnTo>
                  <a:lnTo>
                    <a:pt x="498881" y="1379207"/>
                  </a:lnTo>
                  <a:close/>
                </a:path>
                <a:path w="1035685" h="1574800">
                  <a:moveTo>
                    <a:pt x="498881" y="1348828"/>
                  </a:moveTo>
                  <a:lnTo>
                    <a:pt x="491807" y="1350873"/>
                  </a:lnTo>
                  <a:lnTo>
                    <a:pt x="491807" y="1358950"/>
                  </a:lnTo>
                  <a:lnTo>
                    <a:pt x="498881" y="1356931"/>
                  </a:lnTo>
                  <a:lnTo>
                    <a:pt x="498881" y="1348828"/>
                  </a:lnTo>
                  <a:close/>
                </a:path>
                <a:path w="1035685" h="1574800">
                  <a:moveTo>
                    <a:pt x="498881" y="1340739"/>
                  </a:moveTo>
                  <a:lnTo>
                    <a:pt x="491807" y="1341767"/>
                  </a:lnTo>
                  <a:lnTo>
                    <a:pt x="491807" y="1348828"/>
                  </a:lnTo>
                  <a:lnTo>
                    <a:pt x="498881" y="1347812"/>
                  </a:lnTo>
                  <a:lnTo>
                    <a:pt x="498881" y="1340739"/>
                  </a:lnTo>
                  <a:close/>
                </a:path>
                <a:path w="1035685" h="1574800">
                  <a:moveTo>
                    <a:pt x="498881" y="1329613"/>
                  </a:moveTo>
                  <a:lnTo>
                    <a:pt x="491807" y="1331633"/>
                  </a:lnTo>
                  <a:lnTo>
                    <a:pt x="491807" y="1339723"/>
                  </a:lnTo>
                  <a:lnTo>
                    <a:pt x="498881" y="1337691"/>
                  </a:lnTo>
                  <a:lnTo>
                    <a:pt x="498881" y="1329613"/>
                  </a:lnTo>
                  <a:close/>
                </a:path>
                <a:path w="1035685" h="1574800">
                  <a:moveTo>
                    <a:pt x="498881" y="1319491"/>
                  </a:moveTo>
                  <a:lnTo>
                    <a:pt x="491807" y="1321511"/>
                  </a:lnTo>
                  <a:lnTo>
                    <a:pt x="491807" y="1329613"/>
                  </a:lnTo>
                  <a:lnTo>
                    <a:pt x="498881" y="1327607"/>
                  </a:lnTo>
                  <a:lnTo>
                    <a:pt x="498881" y="1319491"/>
                  </a:lnTo>
                  <a:close/>
                </a:path>
                <a:path w="1035685" h="1574800">
                  <a:moveTo>
                    <a:pt x="507987" y="1377188"/>
                  </a:moveTo>
                  <a:lnTo>
                    <a:pt x="500900" y="1379207"/>
                  </a:lnTo>
                  <a:lnTo>
                    <a:pt x="500900" y="1386281"/>
                  </a:lnTo>
                  <a:lnTo>
                    <a:pt x="507987" y="1384249"/>
                  </a:lnTo>
                  <a:lnTo>
                    <a:pt x="507987" y="1377188"/>
                  </a:lnTo>
                  <a:close/>
                </a:path>
                <a:path w="1035685" h="1574800">
                  <a:moveTo>
                    <a:pt x="507987" y="1347812"/>
                  </a:moveTo>
                  <a:lnTo>
                    <a:pt x="500900" y="1348828"/>
                  </a:lnTo>
                  <a:lnTo>
                    <a:pt x="500900" y="1355928"/>
                  </a:lnTo>
                  <a:lnTo>
                    <a:pt x="507987" y="1353908"/>
                  </a:lnTo>
                  <a:lnTo>
                    <a:pt x="507987" y="1347812"/>
                  </a:lnTo>
                  <a:close/>
                </a:path>
                <a:path w="1035685" h="1574800">
                  <a:moveTo>
                    <a:pt x="507987" y="1337691"/>
                  </a:moveTo>
                  <a:lnTo>
                    <a:pt x="500900" y="1339723"/>
                  </a:lnTo>
                  <a:lnTo>
                    <a:pt x="500900" y="1347812"/>
                  </a:lnTo>
                  <a:lnTo>
                    <a:pt x="507987" y="1345793"/>
                  </a:lnTo>
                  <a:lnTo>
                    <a:pt x="507987" y="1337691"/>
                  </a:lnTo>
                  <a:close/>
                </a:path>
                <a:path w="1035685" h="1574800">
                  <a:moveTo>
                    <a:pt x="507987" y="1327607"/>
                  </a:moveTo>
                  <a:lnTo>
                    <a:pt x="500900" y="1329613"/>
                  </a:lnTo>
                  <a:lnTo>
                    <a:pt x="500900" y="1336687"/>
                  </a:lnTo>
                  <a:lnTo>
                    <a:pt x="507987" y="1335684"/>
                  </a:lnTo>
                  <a:lnTo>
                    <a:pt x="507987" y="1327607"/>
                  </a:lnTo>
                  <a:close/>
                </a:path>
                <a:path w="1035685" h="1574800">
                  <a:moveTo>
                    <a:pt x="507987" y="1317472"/>
                  </a:moveTo>
                  <a:lnTo>
                    <a:pt x="500900" y="1319491"/>
                  </a:lnTo>
                  <a:lnTo>
                    <a:pt x="500900" y="1326565"/>
                  </a:lnTo>
                  <a:lnTo>
                    <a:pt x="507987" y="1325562"/>
                  </a:lnTo>
                  <a:lnTo>
                    <a:pt x="507987" y="1317472"/>
                  </a:lnTo>
                  <a:close/>
                </a:path>
                <a:path w="1035685" h="1574800">
                  <a:moveTo>
                    <a:pt x="516077" y="1375143"/>
                  </a:moveTo>
                  <a:lnTo>
                    <a:pt x="510044" y="1376146"/>
                  </a:lnTo>
                  <a:lnTo>
                    <a:pt x="510044" y="1384249"/>
                  </a:lnTo>
                  <a:lnTo>
                    <a:pt x="516077" y="1382242"/>
                  </a:lnTo>
                  <a:lnTo>
                    <a:pt x="516077" y="1375143"/>
                  </a:lnTo>
                  <a:close/>
                </a:path>
                <a:path w="1035685" h="1574800">
                  <a:moveTo>
                    <a:pt x="516077" y="1345793"/>
                  </a:moveTo>
                  <a:lnTo>
                    <a:pt x="510044" y="1347812"/>
                  </a:lnTo>
                  <a:lnTo>
                    <a:pt x="510044" y="1353908"/>
                  </a:lnTo>
                  <a:lnTo>
                    <a:pt x="516077" y="1351876"/>
                  </a:lnTo>
                  <a:lnTo>
                    <a:pt x="516077" y="1345793"/>
                  </a:lnTo>
                  <a:close/>
                </a:path>
                <a:path w="1035685" h="1574800">
                  <a:moveTo>
                    <a:pt x="516077" y="1335684"/>
                  </a:moveTo>
                  <a:lnTo>
                    <a:pt x="510044" y="1337691"/>
                  </a:lnTo>
                  <a:lnTo>
                    <a:pt x="510044" y="1344790"/>
                  </a:lnTo>
                  <a:lnTo>
                    <a:pt x="516077" y="1342771"/>
                  </a:lnTo>
                  <a:lnTo>
                    <a:pt x="516077" y="1335684"/>
                  </a:lnTo>
                  <a:close/>
                </a:path>
                <a:path w="1035685" h="1574800">
                  <a:moveTo>
                    <a:pt x="516077" y="1325562"/>
                  </a:moveTo>
                  <a:lnTo>
                    <a:pt x="510044" y="1326565"/>
                  </a:lnTo>
                  <a:lnTo>
                    <a:pt x="510044" y="1334681"/>
                  </a:lnTo>
                  <a:lnTo>
                    <a:pt x="516077" y="1332649"/>
                  </a:lnTo>
                  <a:lnTo>
                    <a:pt x="516077" y="1325562"/>
                  </a:lnTo>
                  <a:close/>
                </a:path>
                <a:path w="1035685" h="1574800">
                  <a:moveTo>
                    <a:pt x="516077" y="1315427"/>
                  </a:moveTo>
                  <a:lnTo>
                    <a:pt x="510044" y="1317472"/>
                  </a:lnTo>
                  <a:lnTo>
                    <a:pt x="510044" y="1324546"/>
                  </a:lnTo>
                  <a:lnTo>
                    <a:pt x="516077" y="1323543"/>
                  </a:lnTo>
                  <a:lnTo>
                    <a:pt x="516077" y="1315427"/>
                  </a:lnTo>
                  <a:close/>
                </a:path>
                <a:path w="1035685" h="1574800">
                  <a:moveTo>
                    <a:pt x="525221" y="1372095"/>
                  </a:moveTo>
                  <a:lnTo>
                    <a:pt x="518109" y="1374140"/>
                  </a:lnTo>
                  <a:lnTo>
                    <a:pt x="518109" y="1382242"/>
                  </a:lnTo>
                  <a:lnTo>
                    <a:pt x="525221" y="1380210"/>
                  </a:lnTo>
                  <a:lnTo>
                    <a:pt x="525221" y="1372095"/>
                  </a:lnTo>
                  <a:close/>
                </a:path>
                <a:path w="1035685" h="1574800">
                  <a:moveTo>
                    <a:pt x="525221" y="1342771"/>
                  </a:moveTo>
                  <a:lnTo>
                    <a:pt x="518109" y="1344790"/>
                  </a:lnTo>
                  <a:lnTo>
                    <a:pt x="518109" y="1351876"/>
                  </a:lnTo>
                  <a:lnTo>
                    <a:pt x="525221" y="1349857"/>
                  </a:lnTo>
                  <a:lnTo>
                    <a:pt x="525221" y="1342771"/>
                  </a:lnTo>
                  <a:close/>
                </a:path>
                <a:path w="1035685" h="1574800">
                  <a:moveTo>
                    <a:pt x="525221" y="1332649"/>
                  </a:moveTo>
                  <a:lnTo>
                    <a:pt x="518109" y="1334681"/>
                  </a:lnTo>
                  <a:lnTo>
                    <a:pt x="518109" y="1342771"/>
                  </a:lnTo>
                  <a:lnTo>
                    <a:pt x="525221" y="1340739"/>
                  </a:lnTo>
                  <a:lnTo>
                    <a:pt x="525221" y="1332649"/>
                  </a:lnTo>
                  <a:close/>
                </a:path>
                <a:path w="1035685" h="1574800">
                  <a:moveTo>
                    <a:pt x="525221" y="1323543"/>
                  </a:moveTo>
                  <a:lnTo>
                    <a:pt x="518109" y="1325562"/>
                  </a:lnTo>
                  <a:lnTo>
                    <a:pt x="518109" y="1332649"/>
                  </a:lnTo>
                  <a:lnTo>
                    <a:pt x="525221" y="1330617"/>
                  </a:lnTo>
                  <a:lnTo>
                    <a:pt x="525221" y="1323543"/>
                  </a:lnTo>
                  <a:close/>
                </a:path>
                <a:path w="1035685" h="1574800">
                  <a:moveTo>
                    <a:pt x="525221" y="1313408"/>
                  </a:moveTo>
                  <a:lnTo>
                    <a:pt x="518109" y="1314424"/>
                  </a:lnTo>
                  <a:lnTo>
                    <a:pt x="518109" y="1322527"/>
                  </a:lnTo>
                  <a:lnTo>
                    <a:pt x="525221" y="1320507"/>
                  </a:lnTo>
                  <a:lnTo>
                    <a:pt x="525221" y="1313408"/>
                  </a:lnTo>
                  <a:close/>
                </a:path>
                <a:path w="1035685" h="1574800">
                  <a:moveTo>
                    <a:pt x="534301" y="1370088"/>
                  </a:moveTo>
                  <a:lnTo>
                    <a:pt x="527215" y="1372095"/>
                  </a:lnTo>
                  <a:lnTo>
                    <a:pt x="527215" y="1379207"/>
                  </a:lnTo>
                  <a:lnTo>
                    <a:pt x="534301" y="1377188"/>
                  </a:lnTo>
                  <a:lnTo>
                    <a:pt x="534301" y="1370088"/>
                  </a:lnTo>
                  <a:close/>
                </a:path>
                <a:path w="1035685" h="1574800">
                  <a:moveTo>
                    <a:pt x="534301" y="1340739"/>
                  </a:moveTo>
                  <a:lnTo>
                    <a:pt x="527215" y="1342771"/>
                  </a:lnTo>
                  <a:lnTo>
                    <a:pt x="527215" y="1348828"/>
                  </a:lnTo>
                  <a:lnTo>
                    <a:pt x="534301" y="1347812"/>
                  </a:lnTo>
                  <a:lnTo>
                    <a:pt x="534301" y="1340739"/>
                  </a:lnTo>
                  <a:close/>
                </a:path>
                <a:path w="1035685" h="1574800">
                  <a:moveTo>
                    <a:pt x="534301" y="1330617"/>
                  </a:moveTo>
                  <a:lnTo>
                    <a:pt x="527215" y="1332649"/>
                  </a:lnTo>
                  <a:lnTo>
                    <a:pt x="527215" y="1340739"/>
                  </a:lnTo>
                  <a:lnTo>
                    <a:pt x="534301" y="1338719"/>
                  </a:lnTo>
                  <a:lnTo>
                    <a:pt x="534301" y="1330617"/>
                  </a:lnTo>
                  <a:close/>
                </a:path>
                <a:path w="1035685" h="1574800">
                  <a:moveTo>
                    <a:pt x="534301" y="1320507"/>
                  </a:moveTo>
                  <a:lnTo>
                    <a:pt x="527215" y="1322527"/>
                  </a:lnTo>
                  <a:lnTo>
                    <a:pt x="527215" y="1330617"/>
                  </a:lnTo>
                  <a:lnTo>
                    <a:pt x="534301" y="1328597"/>
                  </a:lnTo>
                  <a:lnTo>
                    <a:pt x="534301" y="1320507"/>
                  </a:lnTo>
                  <a:close/>
                </a:path>
                <a:path w="1035685" h="1574800">
                  <a:moveTo>
                    <a:pt x="534301" y="1311402"/>
                  </a:moveTo>
                  <a:lnTo>
                    <a:pt x="527215" y="1312430"/>
                  </a:lnTo>
                  <a:lnTo>
                    <a:pt x="527215" y="1320507"/>
                  </a:lnTo>
                  <a:lnTo>
                    <a:pt x="534301" y="1318475"/>
                  </a:lnTo>
                  <a:lnTo>
                    <a:pt x="534301" y="1311402"/>
                  </a:lnTo>
                  <a:close/>
                </a:path>
                <a:path w="1035685" h="1574800">
                  <a:moveTo>
                    <a:pt x="542404" y="1368044"/>
                  </a:moveTo>
                  <a:lnTo>
                    <a:pt x="536308" y="1369072"/>
                  </a:lnTo>
                  <a:lnTo>
                    <a:pt x="536308" y="1377188"/>
                  </a:lnTo>
                  <a:lnTo>
                    <a:pt x="542404" y="1375143"/>
                  </a:lnTo>
                  <a:lnTo>
                    <a:pt x="542404" y="1368044"/>
                  </a:lnTo>
                  <a:close/>
                </a:path>
                <a:path w="1035685" h="1574800">
                  <a:moveTo>
                    <a:pt x="542404" y="1338719"/>
                  </a:moveTo>
                  <a:lnTo>
                    <a:pt x="536308" y="1340739"/>
                  </a:lnTo>
                  <a:lnTo>
                    <a:pt x="536308" y="1347812"/>
                  </a:lnTo>
                  <a:lnTo>
                    <a:pt x="542404" y="1346809"/>
                  </a:lnTo>
                  <a:lnTo>
                    <a:pt x="542404" y="1338719"/>
                  </a:lnTo>
                  <a:close/>
                </a:path>
                <a:path w="1035685" h="1574800">
                  <a:moveTo>
                    <a:pt x="542404" y="1328597"/>
                  </a:moveTo>
                  <a:lnTo>
                    <a:pt x="536308" y="1330617"/>
                  </a:lnTo>
                  <a:lnTo>
                    <a:pt x="536308" y="1337691"/>
                  </a:lnTo>
                  <a:lnTo>
                    <a:pt x="542404" y="1335684"/>
                  </a:lnTo>
                  <a:lnTo>
                    <a:pt x="542404" y="1328597"/>
                  </a:lnTo>
                  <a:close/>
                </a:path>
                <a:path w="1035685" h="1574800">
                  <a:moveTo>
                    <a:pt x="542404" y="1318475"/>
                  </a:moveTo>
                  <a:lnTo>
                    <a:pt x="536308" y="1320507"/>
                  </a:lnTo>
                  <a:lnTo>
                    <a:pt x="536308" y="1327607"/>
                  </a:lnTo>
                  <a:lnTo>
                    <a:pt x="542404" y="1325562"/>
                  </a:lnTo>
                  <a:lnTo>
                    <a:pt x="542404" y="1318475"/>
                  </a:lnTo>
                  <a:close/>
                </a:path>
                <a:path w="1035685" h="1574800">
                  <a:moveTo>
                    <a:pt x="542404" y="1308354"/>
                  </a:moveTo>
                  <a:lnTo>
                    <a:pt x="536308" y="1310373"/>
                  </a:lnTo>
                  <a:lnTo>
                    <a:pt x="536308" y="1318475"/>
                  </a:lnTo>
                  <a:lnTo>
                    <a:pt x="542404" y="1316469"/>
                  </a:lnTo>
                  <a:lnTo>
                    <a:pt x="542404" y="1308354"/>
                  </a:lnTo>
                  <a:close/>
                </a:path>
                <a:path w="1035685" h="1574800">
                  <a:moveTo>
                    <a:pt x="550494" y="1365021"/>
                  </a:moveTo>
                  <a:lnTo>
                    <a:pt x="544436" y="1367040"/>
                  </a:lnTo>
                  <a:lnTo>
                    <a:pt x="544436" y="1375143"/>
                  </a:lnTo>
                  <a:lnTo>
                    <a:pt x="550494" y="1373124"/>
                  </a:lnTo>
                  <a:lnTo>
                    <a:pt x="550494" y="1365021"/>
                  </a:lnTo>
                  <a:close/>
                </a:path>
                <a:path w="1035685" h="1574800">
                  <a:moveTo>
                    <a:pt x="550494" y="1336687"/>
                  </a:moveTo>
                  <a:lnTo>
                    <a:pt x="544436" y="1337691"/>
                  </a:lnTo>
                  <a:lnTo>
                    <a:pt x="544436" y="1345793"/>
                  </a:lnTo>
                  <a:lnTo>
                    <a:pt x="550494" y="1343787"/>
                  </a:lnTo>
                  <a:lnTo>
                    <a:pt x="550494" y="1336687"/>
                  </a:lnTo>
                  <a:close/>
                </a:path>
                <a:path w="1035685" h="1574800">
                  <a:moveTo>
                    <a:pt x="550494" y="1326565"/>
                  </a:moveTo>
                  <a:lnTo>
                    <a:pt x="544436" y="1327607"/>
                  </a:lnTo>
                  <a:lnTo>
                    <a:pt x="544436" y="1335684"/>
                  </a:lnTo>
                  <a:lnTo>
                    <a:pt x="550494" y="1333677"/>
                  </a:lnTo>
                  <a:lnTo>
                    <a:pt x="550494" y="1326565"/>
                  </a:lnTo>
                  <a:close/>
                </a:path>
                <a:path w="1035685" h="1574800">
                  <a:moveTo>
                    <a:pt x="550494" y="1316469"/>
                  </a:moveTo>
                  <a:lnTo>
                    <a:pt x="544436" y="1318475"/>
                  </a:lnTo>
                  <a:lnTo>
                    <a:pt x="544436" y="1325562"/>
                  </a:lnTo>
                  <a:lnTo>
                    <a:pt x="550494" y="1324546"/>
                  </a:lnTo>
                  <a:lnTo>
                    <a:pt x="550494" y="1316469"/>
                  </a:lnTo>
                  <a:close/>
                </a:path>
                <a:path w="1035685" h="1574800">
                  <a:moveTo>
                    <a:pt x="550494" y="1306334"/>
                  </a:moveTo>
                  <a:lnTo>
                    <a:pt x="544436" y="1308354"/>
                  </a:lnTo>
                  <a:lnTo>
                    <a:pt x="544436" y="1315427"/>
                  </a:lnTo>
                  <a:lnTo>
                    <a:pt x="550494" y="1314424"/>
                  </a:lnTo>
                  <a:lnTo>
                    <a:pt x="550494" y="1306334"/>
                  </a:lnTo>
                  <a:close/>
                </a:path>
                <a:path w="1035685" h="1574800">
                  <a:moveTo>
                    <a:pt x="571754" y="1374140"/>
                  </a:moveTo>
                  <a:lnTo>
                    <a:pt x="0" y="1533004"/>
                  </a:lnTo>
                  <a:lnTo>
                    <a:pt x="0" y="1574482"/>
                  </a:lnTo>
                  <a:lnTo>
                    <a:pt x="571754" y="1410550"/>
                  </a:lnTo>
                  <a:lnTo>
                    <a:pt x="571754" y="1374140"/>
                  </a:lnTo>
                  <a:close/>
                </a:path>
                <a:path w="1035685" h="1574800">
                  <a:moveTo>
                    <a:pt x="881392" y="4025"/>
                  </a:moveTo>
                  <a:lnTo>
                    <a:pt x="880389" y="3009"/>
                  </a:lnTo>
                  <a:lnTo>
                    <a:pt x="880389" y="1003"/>
                  </a:lnTo>
                  <a:lnTo>
                    <a:pt x="879360" y="1003"/>
                  </a:lnTo>
                  <a:lnTo>
                    <a:pt x="878344" y="0"/>
                  </a:lnTo>
                  <a:lnTo>
                    <a:pt x="875322" y="0"/>
                  </a:lnTo>
                  <a:lnTo>
                    <a:pt x="874331" y="1003"/>
                  </a:lnTo>
                  <a:lnTo>
                    <a:pt x="873290" y="1003"/>
                  </a:lnTo>
                  <a:lnTo>
                    <a:pt x="873290" y="7061"/>
                  </a:lnTo>
                  <a:lnTo>
                    <a:pt x="874331" y="7061"/>
                  </a:lnTo>
                  <a:lnTo>
                    <a:pt x="875322" y="8064"/>
                  </a:lnTo>
                  <a:lnTo>
                    <a:pt x="876312" y="8064"/>
                  </a:lnTo>
                  <a:lnTo>
                    <a:pt x="877328" y="9093"/>
                  </a:lnTo>
                  <a:lnTo>
                    <a:pt x="879360" y="9093"/>
                  </a:lnTo>
                  <a:lnTo>
                    <a:pt x="879360" y="12128"/>
                  </a:lnTo>
                  <a:lnTo>
                    <a:pt x="875322" y="12128"/>
                  </a:lnTo>
                  <a:lnTo>
                    <a:pt x="875322" y="10083"/>
                  </a:lnTo>
                  <a:lnTo>
                    <a:pt x="873290" y="10083"/>
                  </a:lnTo>
                  <a:lnTo>
                    <a:pt x="873290" y="12128"/>
                  </a:lnTo>
                  <a:lnTo>
                    <a:pt x="875322" y="14135"/>
                  </a:lnTo>
                  <a:lnTo>
                    <a:pt x="880389" y="14135"/>
                  </a:lnTo>
                  <a:lnTo>
                    <a:pt x="880389" y="13144"/>
                  </a:lnTo>
                  <a:lnTo>
                    <a:pt x="881392" y="13144"/>
                  </a:lnTo>
                  <a:lnTo>
                    <a:pt x="881392" y="12128"/>
                  </a:lnTo>
                  <a:lnTo>
                    <a:pt x="881392" y="8064"/>
                  </a:lnTo>
                  <a:lnTo>
                    <a:pt x="880389" y="8064"/>
                  </a:lnTo>
                  <a:lnTo>
                    <a:pt x="880389" y="7061"/>
                  </a:lnTo>
                  <a:lnTo>
                    <a:pt x="879360" y="7061"/>
                  </a:lnTo>
                  <a:lnTo>
                    <a:pt x="879360" y="6057"/>
                  </a:lnTo>
                  <a:lnTo>
                    <a:pt x="876312" y="5029"/>
                  </a:lnTo>
                  <a:lnTo>
                    <a:pt x="875322" y="5029"/>
                  </a:lnTo>
                  <a:lnTo>
                    <a:pt x="875322" y="3009"/>
                  </a:lnTo>
                  <a:lnTo>
                    <a:pt x="878344" y="3009"/>
                  </a:lnTo>
                  <a:lnTo>
                    <a:pt x="879360" y="4025"/>
                  </a:lnTo>
                  <a:lnTo>
                    <a:pt x="879360" y="5029"/>
                  </a:lnTo>
                  <a:lnTo>
                    <a:pt x="881392" y="5029"/>
                  </a:lnTo>
                  <a:lnTo>
                    <a:pt x="881392" y="4025"/>
                  </a:lnTo>
                  <a:close/>
                </a:path>
                <a:path w="1035685" h="1574800">
                  <a:moveTo>
                    <a:pt x="890485" y="8064"/>
                  </a:moveTo>
                  <a:lnTo>
                    <a:pt x="889495" y="8064"/>
                  </a:lnTo>
                  <a:lnTo>
                    <a:pt x="889495" y="6057"/>
                  </a:lnTo>
                  <a:lnTo>
                    <a:pt x="888466" y="6057"/>
                  </a:lnTo>
                  <a:lnTo>
                    <a:pt x="888466" y="8064"/>
                  </a:lnTo>
                  <a:lnTo>
                    <a:pt x="888466" y="9093"/>
                  </a:lnTo>
                  <a:lnTo>
                    <a:pt x="886460" y="9093"/>
                  </a:lnTo>
                  <a:lnTo>
                    <a:pt x="884415" y="9093"/>
                  </a:lnTo>
                  <a:lnTo>
                    <a:pt x="884415" y="8064"/>
                  </a:lnTo>
                  <a:lnTo>
                    <a:pt x="885418" y="8064"/>
                  </a:lnTo>
                  <a:lnTo>
                    <a:pt x="885418" y="7061"/>
                  </a:lnTo>
                  <a:lnTo>
                    <a:pt x="886460" y="7061"/>
                  </a:lnTo>
                  <a:lnTo>
                    <a:pt x="887463" y="7061"/>
                  </a:lnTo>
                  <a:lnTo>
                    <a:pt x="888466" y="8064"/>
                  </a:lnTo>
                  <a:lnTo>
                    <a:pt x="888466" y="6057"/>
                  </a:lnTo>
                  <a:lnTo>
                    <a:pt x="888466" y="5029"/>
                  </a:lnTo>
                  <a:lnTo>
                    <a:pt x="886460" y="5029"/>
                  </a:lnTo>
                  <a:lnTo>
                    <a:pt x="883373" y="5029"/>
                  </a:lnTo>
                  <a:lnTo>
                    <a:pt x="883373" y="7061"/>
                  </a:lnTo>
                  <a:lnTo>
                    <a:pt x="882396" y="7061"/>
                  </a:lnTo>
                  <a:lnTo>
                    <a:pt x="882396" y="12128"/>
                  </a:lnTo>
                  <a:lnTo>
                    <a:pt x="883373" y="12128"/>
                  </a:lnTo>
                  <a:lnTo>
                    <a:pt x="883373" y="14135"/>
                  </a:lnTo>
                  <a:lnTo>
                    <a:pt x="884415" y="14135"/>
                  </a:lnTo>
                  <a:lnTo>
                    <a:pt x="885418" y="15163"/>
                  </a:lnTo>
                  <a:lnTo>
                    <a:pt x="886460" y="15163"/>
                  </a:lnTo>
                  <a:lnTo>
                    <a:pt x="888466" y="15163"/>
                  </a:lnTo>
                  <a:lnTo>
                    <a:pt x="888466" y="14135"/>
                  </a:lnTo>
                  <a:lnTo>
                    <a:pt x="889495" y="14135"/>
                  </a:lnTo>
                  <a:lnTo>
                    <a:pt x="889495" y="13144"/>
                  </a:lnTo>
                  <a:lnTo>
                    <a:pt x="890485" y="12128"/>
                  </a:lnTo>
                  <a:lnTo>
                    <a:pt x="887463" y="12128"/>
                  </a:lnTo>
                  <a:lnTo>
                    <a:pt x="887463" y="13144"/>
                  </a:lnTo>
                  <a:lnTo>
                    <a:pt x="886460" y="13144"/>
                  </a:lnTo>
                  <a:lnTo>
                    <a:pt x="885418" y="12128"/>
                  </a:lnTo>
                  <a:lnTo>
                    <a:pt x="884415" y="11112"/>
                  </a:lnTo>
                  <a:lnTo>
                    <a:pt x="886460" y="11112"/>
                  </a:lnTo>
                  <a:lnTo>
                    <a:pt x="890485" y="11112"/>
                  </a:lnTo>
                  <a:lnTo>
                    <a:pt x="890485" y="8064"/>
                  </a:lnTo>
                  <a:close/>
                </a:path>
                <a:path w="1035685" h="1574800">
                  <a:moveTo>
                    <a:pt x="898563" y="7061"/>
                  </a:moveTo>
                  <a:lnTo>
                    <a:pt x="897597" y="6057"/>
                  </a:lnTo>
                  <a:lnTo>
                    <a:pt x="896569" y="6057"/>
                  </a:lnTo>
                  <a:lnTo>
                    <a:pt x="896569" y="5029"/>
                  </a:lnTo>
                  <a:lnTo>
                    <a:pt x="894537" y="5029"/>
                  </a:lnTo>
                  <a:lnTo>
                    <a:pt x="894537" y="6057"/>
                  </a:lnTo>
                  <a:lnTo>
                    <a:pt x="893521" y="7061"/>
                  </a:lnTo>
                  <a:lnTo>
                    <a:pt x="893521" y="5029"/>
                  </a:lnTo>
                  <a:lnTo>
                    <a:pt x="891489" y="5029"/>
                  </a:lnTo>
                  <a:lnTo>
                    <a:pt x="891489" y="15163"/>
                  </a:lnTo>
                  <a:lnTo>
                    <a:pt x="893521" y="15163"/>
                  </a:lnTo>
                  <a:lnTo>
                    <a:pt x="893521" y="9093"/>
                  </a:lnTo>
                  <a:lnTo>
                    <a:pt x="894537" y="8064"/>
                  </a:lnTo>
                  <a:lnTo>
                    <a:pt x="896569" y="8064"/>
                  </a:lnTo>
                  <a:lnTo>
                    <a:pt x="896569" y="16167"/>
                  </a:lnTo>
                  <a:lnTo>
                    <a:pt x="898563" y="16167"/>
                  </a:lnTo>
                  <a:lnTo>
                    <a:pt x="898563" y="8064"/>
                  </a:lnTo>
                  <a:lnTo>
                    <a:pt x="898563" y="7061"/>
                  </a:lnTo>
                  <a:close/>
                </a:path>
                <a:path w="1035685" h="1574800">
                  <a:moveTo>
                    <a:pt x="904684" y="6057"/>
                  </a:moveTo>
                  <a:lnTo>
                    <a:pt x="902652" y="6057"/>
                  </a:lnTo>
                  <a:lnTo>
                    <a:pt x="902652" y="4025"/>
                  </a:lnTo>
                  <a:lnTo>
                    <a:pt x="901623" y="4025"/>
                  </a:lnTo>
                  <a:lnTo>
                    <a:pt x="901623" y="6057"/>
                  </a:lnTo>
                  <a:lnTo>
                    <a:pt x="899591" y="6057"/>
                  </a:lnTo>
                  <a:lnTo>
                    <a:pt x="899591" y="8064"/>
                  </a:lnTo>
                  <a:lnTo>
                    <a:pt x="901623" y="8064"/>
                  </a:lnTo>
                  <a:lnTo>
                    <a:pt x="901623" y="16167"/>
                  </a:lnTo>
                  <a:lnTo>
                    <a:pt x="904684" y="16167"/>
                  </a:lnTo>
                  <a:lnTo>
                    <a:pt x="904684" y="14135"/>
                  </a:lnTo>
                  <a:lnTo>
                    <a:pt x="902652" y="14135"/>
                  </a:lnTo>
                  <a:lnTo>
                    <a:pt x="902652" y="8064"/>
                  </a:lnTo>
                  <a:lnTo>
                    <a:pt x="904684" y="8064"/>
                  </a:lnTo>
                  <a:lnTo>
                    <a:pt x="904684" y="6057"/>
                  </a:lnTo>
                  <a:close/>
                </a:path>
                <a:path w="1035685" h="1574800">
                  <a:moveTo>
                    <a:pt x="909726" y="7061"/>
                  </a:moveTo>
                  <a:lnTo>
                    <a:pt x="908697" y="7061"/>
                  </a:lnTo>
                  <a:lnTo>
                    <a:pt x="907694" y="8064"/>
                  </a:lnTo>
                  <a:lnTo>
                    <a:pt x="907694" y="7061"/>
                  </a:lnTo>
                  <a:lnTo>
                    <a:pt x="905662" y="6057"/>
                  </a:lnTo>
                  <a:lnTo>
                    <a:pt x="905662" y="17170"/>
                  </a:lnTo>
                  <a:lnTo>
                    <a:pt x="907694" y="17170"/>
                  </a:lnTo>
                  <a:lnTo>
                    <a:pt x="907694" y="10083"/>
                  </a:lnTo>
                  <a:lnTo>
                    <a:pt x="908697" y="10083"/>
                  </a:lnTo>
                  <a:lnTo>
                    <a:pt x="908697" y="9093"/>
                  </a:lnTo>
                  <a:lnTo>
                    <a:pt x="909726" y="9093"/>
                  </a:lnTo>
                  <a:lnTo>
                    <a:pt x="909726" y="8064"/>
                  </a:lnTo>
                  <a:lnTo>
                    <a:pt x="909726" y="7061"/>
                  </a:lnTo>
                  <a:close/>
                </a:path>
                <a:path w="1035685" h="1574800">
                  <a:moveTo>
                    <a:pt x="918832" y="10083"/>
                  </a:moveTo>
                  <a:lnTo>
                    <a:pt x="917803" y="10083"/>
                  </a:lnTo>
                  <a:lnTo>
                    <a:pt x="917803" y="8064"/>
                  </a:lnTo>
                  <a:lnTo>
                    <a:pt x="916800" y="8064"/>
                  </a:lnTo>
                  <a:lnTo>
                    <a:pt x="916800" y="10083"/>
                  </a:lnTo>
                  <a:lnTo>
                    <a:pt x="916800" y="15163"/>
                  </a:lnTo>
                  <a:lnTo>
                    <a:pt x="914781" y="15163"/>
                  </a:lnTo>
                  <a:lnTo>
                    <a:pt x="913739" y="15163"/>
                  </a:lnTo>
                  <a:lnTo>
                    <a:pt x="913739" y="14135"/>
                  </a:lnTo>
                  <a:lnTo>
                    <a:pt x="912749" y="13144"/>
                  </a:lnTo>
                  <a:lnTo>
                    <a:pt x="912749" y="11112"/>
                  </a:lnTo>
                  <a:lnTo>
                    <a:pt x="913739" y="11112"/>
                  </a:lnTo>
                  <a:lnTo>
                    <a:pt x="913739" y="10083"/>
                  </a:lnTo>
                  <a:lnTo>
                    <a:pt x="914781" y="9093"/>
                  </a:lnTo>
                  <a:lnTo>
                    <a:pt x="915771" y="9093"/>
                  </a:lnTo>
                  <a:lnTo>
                    <a:pt x="915771" y="10083"/>
                  </a:lnTo>
                  <a:lnTo>
                    <a:pt x="916800" y="10083"/>
                  </a:lnTo>
                  <a:lnTo>
                    <a:pt x="916800" y="8064"/>
                  </a:lnTo>
                  <a:lnTo>
                    <a:pt x="915771" y="7061"/>
                  </a:lnTo>
                  <a:lnTo>
                    <a:pt x="914781" y="7061"/>
                  </a:lnTo>
                  <a:lnTo>
                    <a:pt x="912749" y="7061"/>
                  </a:lnTo>
                  <a:lnTo>
                    <a:pt x="912749" y="8064"/>
                  </a:lnTo>
                  <a:lnTo>
                    <a:pt x="911758" y="8064"/>
                  </a:lnTo>
                  <a:lnTo>
                    <a:pt x="911758" y="9093"/>
                  </a:lnTo>
                  <a:lnTo>
                    <a:pt x="910742" y="10083"/>
                  </a:lnTo>
                  <a:lnTo>
                    <a:pt x="910742" y="14135"/>
                  </a:lnTo>
                  <a:lnTo>
                    <a:pt x="911758" y="15163"/>
                  </a:lnTo>
                  <a:lnTo>
                    <a:pt x="911758" y="16167"/>
                  </a:lnTo>
                  <a:lnTo>
                    <a:pt x="912749" y="17170"/>
                  </a:lnTo>
                  <a:lnTo>
                    <a:pt x="913739" y="17170"/>
                  </a:lnTo>
                  <a:lnTo>
                    <a:pt x="914781" y="18199"/>
                  </a:lnTo>
                  <a:lnTo>
                    <a:pt x="915771" y="18199"/>
                  </a:lnTo>
                  <a:lnTo>
                    <a:pt x="916800" y="17170"/>
                  </a:lnTo>
                  <a:lnTo>
                    <a:pt x="917803" y="17170"/>
                  </a:lnTo>
                  <a:lnTo>
                    <a:pt x="917803" y="16167"/>
                  </a:lnTo>
                  <a:lnTo>
                    <a:pt x="918832" y="15163"/>
                  </a:lnTo>
                  <a:lnTo>
                    <a:pt x="918832" y="10083"/>
                  </a:lnTo>
                  <a:close/>
                </a:path>
                <a:path w="1035685" h="1574800">
                  <a:moveTo>
                    <a:pt x="927925" y="11112"/>
                  </a:moveTo>
                  <a:lnTo>
                    <a:pt x="926922" y="11112"/>
                  </a:lnTo>
                  <a:lnTo>
                    <a:pt x="926922" y="9093"/>
                  </a:lnTo>
                  <a:lnTo>
                    <a:pt x="925918" y="9093"/>
                  </a:lnTo>
                  <a:lnTo>
                    <a:pt x="925918" y="8064"/>
                  </a:lnTo>
                  <a:lnTo>
                    <a:pt x="922896" y="8064"/>
                  </a:lnTo>
                  <a:lnTo>
                    <a:pt x="920838" y="8064"/>
                  </a:lnTo>
                  <a:lnTo>
                    <a:pt x="920838" y="18199"/>
                  </a:lnTo>
                  <a:lnTo>
                    <a:pt x="922896" y="18199"/>
                  </a:lnTo>
                  <a:lnTo>
                    <a:pt x="922896" y="11112"/>
                  </a:lnTo>
                  <a:lnTo>
                    <a:pt x="923874" y="10083"/>
                  </a:lnTo>
                  <a:lnTo>
                    <a:pt x="924890" y="10083"/>
                  </a:lnTo>
                  <a:lnTo>
                    <a:pt x="924890" y="18199"/>
                  </a:lnTo>
                  <a:lnTo>
                    <a:pt x="927925" y="19202"/>
                  </a:lnTo>
                  <a:lnTo>
                    <a:pt x="927925" y="11112"/>
                  </a:lnTo>
                  <a:close/>
                </a:path>
                <a:path w="1035685" h="1574800">
                  <a:moveTo>
                    <a:pt x="942098" y="15163"/>
                  </a:moveTo>
                  <a:lnTo>
                    <a:pt x="941108" y="14135"/>
                  </a:lnTo>
                  <a:lnTo>
                    <a:pt x="941108" y="13144"/>
                  </a:lnTo>
                  <a:lnTo>
                    <a:pt x="940079" y="12128"/>
                  </a:lnTo>
                  <a:lnTo>
                    <a:pt x="939076" y="12128"/>
                  </a:lnTo>
                  <a:lnTo>
                    <a:pt x="936015" y="11112"/>
                  </a:lnTo>
                  <a:lnTo>
                    <a:pt x="936015" y="10083"/>
                  </a:lnTo>
                  <a:lnTo>
                    <a:pt x="934999" y="10083"/>
                  </a:lnTo>
                  <a:lnTo>
                    <a:pt x="934999" y="9093"/>
                  </a:lnTo>
                  <a:lnTo>
                    <a:pt x="936015" y="8064"/>
                  </a:lnTo>
                  <a:lnTo>
                    <a:pt x="939076" y="8064"/>
                  </a:lnTo>
                  <a:lnTo>
                    <a:pt x="939076" y="10083"/>
                  </a:lnTo>
                  <a:lnTo>
                    <a:pt x="941108" y="10083"/>
                  </a:lnTo>
                  <a:lnTo>
                    <a:pt x="941108" y="8064"/>
                  </a:lnTo>
                  <a:lnTo>
                    <a:pt x="940079" y="7061"/>
                  </a:lnTo>
                  <a:lnTo>
                    <a:pt x="940079" y="6057"/>
                  </a:lnTo>
                  <a:lnTo>
                    <a:pt x="939076" y="6057"/>
                  </a:lnTo>
                  <a:lnTo>
                    <a:pt x="938047" y="5029"/>
                  </a:lnTo>
                  <a:lnTo>
                    <a:pt x="936015" y="5029"/>
                  </a:lnTo>
                  <a:lnTo>
                    <a:pt x="934999" y="6057"/>
                  </a:lnTo>
                  <a:lnTo>
                    <a:pt x="934034" y="6057"/>
                  </a:lnTo>
                  <a:lnTo>
                    <a:pt x="934034" y="7061"/>
                  </a:lnTo>
                  <a:lnTo>
                    <a:pt x="932992" y="8064"/>
                  </a:lnTo>
                  <a:lnTo>
                    <a:pt x="932992" y="11112"/>
                  </a:lnTo>
                  <a:lnTo>
                    <a:pt x="934034" y="12128"/>
                  </a:lnTo>
                  <a:lnTo>
                    <a:pt x="934999" y="12128"/>
                  </a:lnTo>
                  <a:lnTo>
                    <a:pt x="934999" y="13144"/>
                  </a:lnTo>
                  <a:lnTo>
                    <a:pt x="937018" y="13144"/>
                  </a:lnTo>
                  <a:lnTo>
                    <a:pt x="938047" y="14135"/>
                  </a:lnTo>
                  <a:lnTo>
                    <a:pt x="939076" y="14135"/>
                  </a:lnTo>
                  <a:lnTo>
                    <a:pt x="939076" y="17170"/>
                  </a:lnTo>
                  <a:lnTo>
                    <a:pt x="936015" y="17170"/>
                  </a:lnTo>
                  <a:lnTo>
                    <a:pt x="936015" y="16167"/>
                  </a:lnTo>
                  <a:lnTo>
                    <a:pt x="934999" y="16167"/>
                  </a:lnTo>
                  <a:lnTo>
                    <a:pt x="934999" y="15163"/>
                  </a:lnTo>
                  <a:lnTo>
                    <a:pt x="932992" y="15163"/>
                  </a:lnTo>
                  <a:lnTo>
                    <a:pt x="932992" y="17170"/>
                  </a:lnTo>
                  <a:lnTo>
                    <a:pt x="934034" y="18199"/>
                  </a:lnTo>
                  <a:lnTo>
                    <a:pt x="934999" y="19202"/>
                  </a:lnTo>
                  <a:lnTo>
                    <a:pt x="936015" y="19202"/>
                  </a:lnTo>
                  <a:lnTo>
                    <a:pt x="937018" y="20218"/>
                  </a:lnTo>
                  <a:lnTo>
                    <a:pt x="939076" y="20218"/>
                  </a:lnTo>
                  <a:lnTo>
                    <a:pt x="940079" y="19202"/>
                  </a:lnTo>
                  <a:lnTo>
                    <a:pt x="941108" y="19202"/>
                  </a:lnTo>
                  <a:lnTo>
                    <a:pt x="941108" y="17170"/>
                  </a:lnTo>
                  <a:lnTo>
                    <a:pt x="942098" y="17170"/>
                  </a:lnTo>
                  <a:lnTo>
                    <a:pt x="942098" y="15163"/>
                  </a:lnTo>
                  <a:close/>
                </a:path>
                <a:path w="1035685" h="1574800">
                  <a:moveTo>
                    <a:pt x="953223" y="11112"/>
                  </a:moveTo>
                  <a:lnTo>
                    <a:pt x="951204" y="11112"/>
                  </a:lnTo>
                  <a:lnTo>
                    <a:pt x="950188" y="18199"/>
                  </a:lnTo>
                  <a:lnTo>
                    <a:pt x="949185" y="11112"/>
                  </a:lnTo>
                  <a:lnTo>
                    <a:pt x="947166" y="10083"/>
                  </a:lnTo>
                  <a:lnTo>
                    <a:pt x="946137" y="17170"/>
                  </a:lnTo>
                  <a:lnTo>
                    <a:pt x="945121" y="10083"/>
                  </a:lnTo>
                  <a:lnTo>
                    <a:pt x="942098" y="10083"/>
                  </a:lnTo>
                  <a:lnTo>
                    <a:pt x="945121" y="20218"/>
                  </a:lnTo>
                  <a:lnTo>
                    <a:pt x="947166" y="20218"/>
                  </a:lnTo>
                  <a:lnTo>
                    <a:pt x="948169" y="13144"/>
                  </a:lnTo>
                  <a:lnTo>
                    <a:pt x="949185" y="20218"/>
                  </a:lnTo>
                  <a:lnTo>
                    <a:pt x="951204" y="20218"/>
                  </a:lnTo>
                  <a:lnTo>
                    <a:pt x="953223" y="11112"/>
                  </a:lnTo>
                  <a:close/>
                </a:path>
                <a:path w="1035685" h="1574800">
                  <a:moveTo>
                    <a:pt x="956271" y="11112"/>
                  </a:moveTo>
                  <a:lnTo>
                    <a:pt x="954239" y="11112"/>
                  </a:lnTo>
                  <a:lnTo>
                    <a:pt x="954239" y="20218"/>
                  </a:lnTo>
                  <a:lnTo>
                    <a:pt x="956271" y="21234"/>
                  </a:lnTo>
                  <a:lnTo>
                    <a:pt x="956271" y="11112"/>
                  </a:lnTo>
                  <a:close/>
                </a:path>
                <a:path w="1035685" h="1574800">
                  <a:moveTo>
                    <a:pt x="956271" y="7073"/>
                  </a:moveTo>
                  <a:lnTo>
                    <a:pt x="954239" y="7073"/>
                  </a:lnTo>
                  <a:lnTo>
                    <a:pt x="954239" y="10083"/>
                  </a:lnTo>
                  <a:lnTo>
                    <a:pt x="956271" y="10083"/>
                  </a:lnTo>
                  <a:lnTo>
                    <a:pt x="956271" y="7073"/>
                  </a:lnTo>
                  <a:close/>
                </a:path>
                <a:path w="1035685" h="1574800">
                  <a:moveTo>
                    <a:pt x="961339" y="9093"/>
                  </a:moveTo>
                  <a:lnTo>
                    <a:pt x="958278" y="9093"/>
                  </a:lnTo>
                  <a:lnTo>
                    <a:pt x="958278" y="11112"/>
                  </a:lnTo>
                  <a:lnTo>
                    <a:pt x="957287" y="11112"/>
                  </a:lnTo>
                  <a:lnTo>
                    <a:pt x="957287" y="13144"/>
                  </a:lnTo>
                  <a:lnTo>
                    <a:pt x="958278" y="13144"/>
                  </a:lnTo>
                  <a:lnTo>
                    <a:pt x="958278" y="20218"/>
                  </a:lnTo>
                  <a:lnTo>
                    <a:pt x="959307" y="20218"/>
                  </a:lnTo>
                  <a:lnTo>
                    <a:pt x="959307" y="21234"/>
                  </a:lnTo>
                  <a:lnTo>
                    <a:pt x="961339" y="21234"/>
                  </a:lnTo>
                  <a:lnTo>
                    <a:pt x="961339" y="9093"/>
                  </a:lnTo>
                  <a:close/>
                </a:path>
                <a:path w="1035685" h="1574800">
                  <a:moveTo>
                    <a:pt x="969416" y="13144"/>
                  </a:moveTo>
                  <a:lnTo>
                    <a:pt x="968400" y="13144"/>
                  </a:lnTo>
                  <a:lnTo>
                    <a:pt x="968400" y="12128"/>
                  </a:lnTo>
                  <a:lnTo>
                    <a:pt x="964374" y="12128"/>
                  </a:lnTo>
                  <a:lnTo>
                    <a:pt x="963358" y="13144"/>
                  </a:lnTo>
                  <a:lnTo>
                    <a:pt x="963358" y="15163"/>
                  </a:lnTo>
                  <a:lnTo>
                    <a:pt x="962342" y="15163"/>
                  </a:lnTo>
                  <a:lnTo>
                    <a:pt x="962342" y="19202"/>
                  </a:lnTo>
                  <a:lnTo>
                    <a:pt x="963358" y="19202"/>
                  </a:lnTo>
                  <a:lnTo>
                    <a:pt x="963358" y="20218"/>
                  </a:lnTo>
                  <a:lnTo>
                    <a:pt x="965377" y="22237"/>
                  </a:lnTo>
                  <a:lnTo>
                    <a:pt x="968400" y="22237"/>
                  </a:lnTo>
                  <a:lnTo>
                    <a:pt x="968400" y="20218"/>
                  </a:lnTo>
                  <a:lnTo>
                    <a:pt x="969416" y="20218"/>
                  </a:lnTo>
                  <a:lnTo>
                    <a:pt x="969416" y="19202"/>
                  </a:lnTo>
                  <a:lnTo>
                    <a:pt x="968400" y="18199"/>
                  </a:lnTo>
                  <a:lnTo>
                    <a:pt x="968400" y="19202"/>
                  </a:lnTo>
                  <a:lnTo>
                    <a:pt x="967397" y="19202"/>
                  </a:lnTo>
                  <a:lnTo>
                    <a:pt x="967397" y="20218"/>
                  </a:lnTo>
                  <a:lnTo>
                    <a:pt x="965377" y="20218"/>
                  </a:lnTo>
                  <a:lnTo>
                    <a:pt x="965377" y="14135"/>
                  </a:lnTo>
                  <a:lnTo>
                    <a:pt x="967397" y="14135"/>
                  </a:lnTo>
                  <a:lnTo>
                    <a:pt x="967397" y="15163"/>
                  </a:lnTo>
                  <a:lnTo>
                    <a:pt x="968400" y="15163"/>
                  </a:lnTo>
                  <a:lnTo>
                    <a:pt x="968400" y="16167"/>
                  </a:lnTo>
                  <a:lnTo>
                    <a:pt x="969416" y="16167"/>
                  </a:lnTo>
                  <a:lnTo>
                    <a:pt x="969416" y="14135"/>
                  </a:lnTo>
                  <a:lnTo>
                    <a:pt x="969416" y="13144"/>
                  </a:lnTo>
                  <a:close/>
                </a:path>
                <a:path w="1035685" h="1574800">
                  <a:moveTo>
                    <a:pt x="977519" y="13144"/>
                  </a:moveTo>
                  <a:lnTo>
                    <a:pt x="976503" y="13144"/>
                  </a:lnTo>
                  <a:lnTo>
                    <a:pt x="976503" y="12128"/>
                  </a:lnTo>
                  <a:lnTo>
                    <a:pt x="974483" y="12128"/>
                  </a:lnTo>
                  <a:lnTo>
                    <a:pt x="974483" y="13144"/>
                  </a:lnTo>
                  <a:lnTo>
                    <a:pt x="973442" y="13144"/>
                  </a:lnTo>
                  <a:lnTo>
                    <a:pt x="973442" y="9093"/>
                  </a:lnTo>
                  <a:lnTo>
                    <a:pt x="971461" y="9093"/>
                  </a:lnTo>
                  <a:lnTo>
                    <a:pt x="971461" y="22237"/>
                  </a:lnTo>
                  <a:lnTo>
                    <a:pt x="973442" y="22237"/>
                  </a:lnTo>
                  <a:lnTo>
                    <a:pt x="973442" y="15163"/>
                  </a:lnTo>
                  <a:lnTo>
                    <a:pt x="974483" y="15163"/>
                  </a:lnTo>
                  <a:lnTo>
                    <a:pt x="974483" y="14135"/>
                  </a:lnTo>
                  <a:lnTo>
                    <a:pt x="975474" y="15163"/>
                  </a:lnTo>
                  <a:lnTo>
                    <a:pt x="976503" y="15163"/>
                  </a:lnTo>
                  <a:lnTo>
                    <a:pt x="976503" y="22237"/>
                  </a:lnTo>
                  <a:lnTo>
                    <a:pt x="977519" y="23253"/>
                  </a:lnTo>
                  <a:lnTo>
                    <a:pt x="977519" y="13144"/>
                  </a:lnTo>
                  <a:close/>
                </a:path>
                <a:path w="1035685" h="1574800">
                  <a:moveTo>
                    <a:pt x="987628" y="18199"/>
                  </a:moveTo>
                  <a:lnTo>
                    <a:pt x="986624" y="17170"/>
                  </a:lnTo>
                  <a:lnTo>
                    <a:pt x="986624" y="15163"/>
                  </a:lnTo>
                  <a:lnTo>
                    <a:pt x="985608" y="14135"/>
                  </a:lnTo>
                  <a:lnTo>
                    <a:pt x="985608" y="13144"/>
                  </a:lnTo>
                  <a:lnTo>
                    <a:pt x="984580" y="13144"/>
                  </a:lnTo>
                  <a:lnTo>
                    <a:pt x="984580" y="16167"/>
                  </a:lnTo>
                  <a:lnTo>
                    <a:pt x="984580" y="21234"/>
                  </a:lnTo>
                  <a:lnTo>
                    <a:pt x="983589" y="21234"/>
                  </a:lnTo>
                  <a:lnTo>
                    <a:pt x="982573" y="21234"/>
                  </a:lnTo>
                  <a:lnTo>
                    <a:pt x="982573" y="20218"/>
                  </a:lnTo>
                  <a:lnTo>
                    <a:pt x="981557" y="20218"/>
                  </a:lnTo>
                  <a:lnTo>
                    <a:pt x="981557" y="17170"/>
                  </a:lnTo>
                  <a:lnTo>
                    <a:pt x="982573" y="17170"/>
                  </a:lnTo>
                  <a:lnTo>
                    <a:pt x="982573" y="15163"/>
                  </a:lnTo>
                  <a:lnTo>
                    <a:pt x="983589" y="15163"/>
                  </a:lnTo>
                  <a:lnTo>
                    <a:pt x="983589" y="16167"/>
                  </a:lnTo>
                  <a:lnTo>
                    <a:pt x="984580" y="16167"/>
                  </a:lnTo>
                  <a:lnTo>
                    <a:pt x="984580" y="13144"/>
                  </a:lnTo>
                  <a:lnTo>
                    <a:pt x="983589" y="13144"/>
                  </a:lnTo>
                  <a:lnTo>
                    <a:pt x="982573" y="13144"/>
                  </a:lnTo>
                  <a:lnTo>
                    <a:pt x="982573" y="14135"/>
                  </a:lnTo>
                  <a:lnTo>
                    <a:pt x="981557" y="14135"/>
                  </a:lnTo>
                  <a:lnTo>
                    <a:pt x="981557" y="10083"/>
                  </a:lnTo>
                  <a:lnTo>
                    <a:pt x="979551" y="10083"/>
                  </a:lnTo>
                  <a:lnTo>
                    <a:pt x="979551" y="23253"/>
                  </a:lnTo>
                  <a:lnTo>
                    <a:pt x="981557" y="23253"/>
                  </a:lnTo>
                  <a:lnTo>
                    <a:pt x="981557" y="22237"/>
                  </a:lnTo>
                  <a:lnTo>
                    <a:pt x="982573" y="22237"/>
                  </a:lnTo>
                  <a:lnTo>
                    <a:pt x="982573" y="23253"/>
                  </a:lnTo>
                  <a:lnTo>
                    <a:pt x="983589" y="23253"/>
                  </a:lnTo>
                  <a:lnTo>
                    <a:pt x="985608" y="23253"/>
                  </a:lnTo>
                  <a:lnTo>
                    <a:pt x="986624" y="22237"/>
                  </a:lnTo>
                  <a:lnTo>
                    <a:pt x="986624" y="20218"/>
                  </a:lnTo>
                  <a:lnTo>
                    <a:pt x="987628" y="20218"/>
                  </a:lnTo>
                  <a:lnTo>
                    <a:pt x="987628" y="18199"/>
                  </a:lnTo>
                  <a:close/>
                </a:path>
                <a:path w="1035685" h="1574800">
                  <a:moveTo>
                    <a:pt x="995718" y="16167"/>
                  </a:moveTo>
                  <a:lnTo>
                    <a:pt x="994714" y="16167"/>
                  </a:lnTo>
                  <a:lnTo>
                    <a:pt x="994714" y="15163"/>
                  </a:lnTo>
                  <a:lnTo>
                    <a:pt x="993736" y="15163"/>
                  </a:lnTo>
                  <a:lnTo>
                    <a:pt x="993736" y="17170"/>
                  </a:lnTo>
                  <a:lnTo>
                    <a:pt x="993736" y="21234"/>
                  </a:lnTo>
                  <a:lnTo>
                    <a:pt x="992695" y="21234"/>
                  </a:lnTo>
                  <a:lnTo>
                    <a:pt x="992695" y="22237"/>
                  </a:lnTo>
                  <a:lnTo>
                    <a:pt x="991692" y="22237"/>
                  </a:lnTo>
                  <a:lnTo>
                    <a:pt x="990663" y="22237"/>
                  </a:lnTo>
                  <a:lnTo>
                    <a:pt x="990663" y="16167"/>
                  </a:lnTo>
                  <a:lnTo>
                    <a:pt x="991692" y="16167"/>
                  </a:lnTo>
                  <a:lnTo>
                    <a:pt x="992695" y="16167"/>
                  </a:lnTo>
                  <a:lnTo>
                    <a:pt x="992695" y="17170"/>
                  </a:lnTo>
                  <a:lnTo>
                    <a:pt x="993736" y="17170"/>
                  </a:lnTo>
                  <a:lnTo>
                    <a:pt x="993736" y="15163"/>
                  </a:lnTo>
                  <a:lnTo>
                    <a:pt x="993736" y="14135"/>
                  </a:lnTo>
                  <a:lnTo>
                    <a:pt x="991692" y="14135"/>
                  </a:lnTo>
                  <a:lnTo>
                    <a:pt x="989660" y="14135"/>
                  </a:lnTo>
                  <a:lnTo>
                    <a:pt x="989660" y="15163"/>
                  </a:lnTo>
                  <a:lnTo>
                    <a:pt x="988631" y="15163"/>
                  </a:lnTo>
                  <a:lnTo>
                    <a:pt x="988631" y="22237"/>
                  </a:lnTo>
                  <a:lnTo>
                    <a:pt x="989660" y="23253"/>
                  </a:lnTo>
                  <a:lnTo>
                    <a:pt x="990663" y="23253"/>
                  </a:lnTo>
                  <a:lnTo>
                    <a:pt x="990663" y="24282"/>
                  </a:lnTo>
                  <a:lnTo>
                    <a:pt x="991692" y="24282"/>
                  </a:lnTo>
                  <a:lnTo>
                    <a:pt x="994714" y="24282"/>
                  </a:lnTo>
                  <a:lnTo>
                    <a:pt x="994714" y="23253"/>
                  </a:lnTo>
                  <a:lnTo>
                    <a:pt x="995718" y="22237"/>
                  </a:lnTo>
                  <a:lnTo>
                    <a:pt x="995718" y="16167"/>
                  </a:lnTo>
                  <a:close/>
                </a:path>
                <a:path w="1035685" h="1574800">
                  <a:moveTo>
                    <a:pt x="1003820" y="17170"/>
                  </a:moveTo>
                  <a:lnTo>
                    <a:pt x="1002792" y="17170"/>
                  </a:lnTo>
                  <a:lnTo>
                    <a:pt x="1002792" y="16167"/>
                  </a:lnTo>
                  <a:lnTo>
                    <a:pt x="1001801" y="15163"/>
                  </a:lnTo>
                  <a:lnTo>
                    <a:pt x="1001801" y="20218"/>
                  </a:lnTo>
                  <a:lnTo>
                    <a:pt x="1001801" y="21234"/>
                  </a:lnTo>
                  <a:lnTo>
                    <a:pt x="1000798" y="22237"/>
                  </a:lnTo>
                  <a:lnTo>
                    <a:pt x="1000798" y="23253"/>
                  </a:lnTo>
                  <a:lnTo>
                    <a:pt x="999794" y="23253"/>
                  </a:lnTo>
                  <a:lnTo>
                    <a:pt x="998766" y="23253"/>
                  </a:lnTo>
                  <a:lnTo>
                    <a:pt x="998766" y="20218"/>
                  </a:lnTo>
                  <a:lnTo>
                    <a:pt x="999794" y="20218"/>
                  </a:lnTo>
                  <a:lnTo>
                    <a:pt x="1001801" y="20218"/>
                  </a:lnTo>
                  <a:lnTo>
                    <a:pt x="1001801" y="15163"/>
                  </a:lnTo>
                  <a:lnTo>
                    <a:pt x="999794" y="15163"/>
                  </a:lnTo>
                  <a:lnTo>
                    <a:pt x="997750" y="15163"/>
                  </a:lnTo>
                  <a:lnTo>
                    <a:pt x="997750" y="16167"/>
                  </a:lnTo>
                  <a:lnTo>
                    <a:pt x="996734" y="17170"/>
                  </a:lnTo>
                  <a:lnTo>
                    <a:pt x="996734" y="18199"/>
                  </a:lnTo>
                  <a:lnTo>
                    <a:pt x="998766" y="18199"/>
                  </a:lnTo>
                  <a:lnTo>
                    <a:pt x="998766" y="17170"/>
                  </a:lnTo>
                  <a:lnTo>
                    <a:pt x="999794" y="17170"/>
                  </a:lnTo>
                  <a:lnTo>
                    <a:pt x="1000798" y="17170"/>
                  </a:lnTo>
                  <a:lnTo>
                    <a:pt x="1000798" y="19202"/>
                  </a:lnTo>
                  <a:lnTo>
                    <a:pt x="999794" y="19202"/>
                  </a:lnTo>
                  <a:lnTo>
                    <a:pt x="997750" y="19202"/>
                  </a:lnTo>
                  <a:lnTo>
                    <a:pt x="997750" y="20218"/>
                  </a:lnTo>
                  <a:lnTo>
                    <a:pt x="996734" y="20218"/>
                  </a:lnTo>
                  <a:lnTo>
                    <a:pt x="996734" y="23253"/>
                  </a:lnTo>
                  <a:lnTo>
                    <a:pt x="997750" y="24282"/>
                  </a:lnTo>
                  <a:lnTo>
                    <a:pt x="997750" y="25285"/>
                  </a:lnTo>
                  <a:lnTo>
                    <a:pt x="999794" y="25285"/>
                  </a:lnTo>
                  <a:lnTo>
                    <a:pt x="1000798" y="24282"/>
                  </a:lnTo>
                  <a:lnTo>
                    <a:pt x="1001801" y="24282"/>
                  </a:lnTo>
                  <a:lnTo>
                    <a:pt x="1001801" y="25285"/>
                  </a:lnTo>
                  <a:lnTo>
                    <a:pt x="1003820" y="25285"/>
                  </a:lnTo>
                  <a:lnTo>
                    <a:pt x="1003820" y="24282"/>
                  </a:lnTo>
                  <a:lnTo>
                    <a:pt x="1003820" y="17170"/>
                  </a:lnTo>
                  <a:close/>
                </a:path>
                <a:path w="1035685" h="1574800">
                  <a:moveTo>
                    <a:pt x="1008900" y="15163"/>
                  </a:moveTo>
                  <a:lnTo>
                    <a:pt x="1007872" y="15163"/>
                  </a:lnTo>
                  <a:lnTo>
                    <a:pt x="1007872" y="16167"/>
                  </a:lnTo>
                  <a:lnTo>
                    <a:pt x="1006868" y="16167"/>
                  </a:lnTo>
                  <a:lnTo>
                    <a:pt x="1006868" y="15163"/>
                  </a:lnTo>
                  <a:lnTo>
                    <a:pt x="1004811" y="15163"/>
                  </a:lnTo>
                  <a:lnTo>
                    <a:pt x="1004811" y="25285"/>
                  </a:lnTo>
                  <a:lnTo>
                    <a:pt x="1006868" y="25285"/>
                  </a:lnTo>
                  <a:lnTo>
                    <a:pt x="1006868" y="19202"/>
                  </a:lnTo>
                  <a:lnTo>
                    <a:pt x="1007872" y="18199"/>
                  </a:lnTo>
                  <a:lnTo>
                    <a:pt x="1008900" y="18199"/>
                  </a:lnTo>
                  <a:lnTo>
                    <a:pt x="1008900" y="17170"/>
                  </a:lnTo>
                  <a:lnTo>
                    <a:pt x="1008900" y="15163"/>
                  </a:lnTo>
                  <a:close/>
                </a:path>
                <a:path w="1035685" h="1574800">
                  <a:moveTo>
                    <a:pt x="1016952" y="13144"/>
                  </a:moveTo>
                  <a:lnTo>
                    <a:pt x="1014971" y="13144"/>
                  </a:lnTo>
                  <a:lnTo>
                    <a:pt x="1014971" y="17170"/>
                  </a:lnTo>
                  <a:lnTo>
                    <a:pt x="1014971" y="19202"/>
                  </a:lnTo>
                  <a:lnTo>
                    <a:pt x="1014971" y="24282"/>
                  </a:lnTo>
                  <a:lnTo>
                    <a:pt x="1013955" y="24282"/>
                  </a:lnTo>
                  <a:lnTo>
                    <a:pt x="1012926" y="24282"/>
                  </a:lnTo>
                  <a:lnTo>
                    <a:pt x="1012926" y="22237"/>
                  </a:lnTo>
                  <a:lnTo>
                    <a:pt x="1011897" y="22237"/>
                  </a:lnTo>
                  <a:lnTo>
                    <a:pt x="1011897" y="20218"/>
                  </a:lnTo>
                  <a:lnTo>
                    <a:pt x="1012926" y="19202"/>
                  </a:lnTo>
                  <a:lnTo>
                    <a:pt x="1012926" y="18199"/>
                  </a:lnTo>
                  <a:lnTo>
                    <a:pt x="1013955" y="18199"/>
                  </a:lnTo>
                  <a:lnTo>
                    <a:pt x="1013955" y="19202"/>
                  </a:lnTo>
                  <a:lnTo>
                    <a:pt x="1014971" y="19202"/>
                  </a:lnTo>
                  <a:lnTo>
                    <a:pt x="1014971" y="17170"/>
                  </a:lnTo>
                  <a:lnTo>
                    <a:pt x="1013955" y="16167"/>
                  </a:lnTo>
                  <a:lnTo>
                    <a:pt x="1010907" y="16167"/>
                  </a:lnTo>
                  <a:lnTo>
                    <a:pt x="1010907" y="18199"/>
                  </a:lnTo>
                  <a:lnTo>
                    <a:pt x="1009891" y="18199"/>
                  </a:lnTo>
                  <a:lnTo>
                    <a:pt x="1009891" y="23253"/>
                  </a:lnTo>
                  <a:lnTo>
                    <a:pt x="1010907" y="24282"/>
                  </a:lnTo>
                  <a:lnTo>
                    <a:pt x="1010907" y="25285"/>
                  </a:lnTo>
                  <a:lnTo>
                    <a:pt x="1011897" y="25285"/>
                  </a:lnTo>
                  <a:lnTo>
                    <a:pt x="1011897" y="26276"/>
                  </a:lnTo>
                  <a:lnTo>
                    <a:pt x="1013955" y="26276"/>
                  </a:lnTo>
                  <a:lnTo>
                    <a:pt x="1014971" y="26276"/>
                  </a:lnTo>
                  <a:lnTo>
                    <a:pt x="1016952" y="26276"/>
                  </a:lnTo>
                  <a:lnTo>
                    <a:pt x="1016952" y="25285"/>
                  </a:lnTo>
                  <a:lnTo>
                    <a:pt x="1016952" y="18199"/>
                  </a:lnTo>
                  <a:lnTo>
                    <a:pt x="1016952" y="13144"/>
                  </a:lnTo>
                  <a:close/>
                </a:path>
                <a:path w="1035685" h="1574800">
                  <a:moveTo>
                    <a:pt x="1035177" y="1245641"/>
                  </a:moveTo>
                  <a:lnTo>
                    <a:pt x="602094" y="1366050"/>
                  </a:lnTo>
                  <a:lnTo>
                    <a:pt x="602094" y="1401470"/>
                  </a:lnTo>
                  <a:lnTo>
                    <a:pt x="1035177" y="1278001"/>
                  </a:lnTo>
                  <a:lnTo>
                    <a:pt x="1035177" y="12456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274959" y="2911449"/>
              <a:ext cx="186690" cy="158115"/>
            </a:xfrm>
            <a:custGeom>
              <a:avLst/>
              <a:gdLst/>
              <a:ahLst/>
              <a:cxnLst/>
              <a:rect l="l" t="t" r="r" b="b"/>
              <a:pathLst>
                <a:path w="186689" h="158114">
                  <a:moveTo>
                    <a:pt x="7073" y="147739"/>
                  </a:moveTo>
                  <a:lnTo>
                    <a:pt x="0" y="149771"/>
                  </a:lnTo>
                  <a:lnTo>
                    <a:pt x="0" y="157873"/>
                  </a:lnTo>
                  <a:lnTo>
                    <a:pt x="7073" y="155841"/>
                  </a:lnTo>
                  <a:lnTo>
                    <a:pt x="7073" y="147739"/>
                  </a:lnTo>
                  <a:close/>
                </a:path>
                <a:path w="186689" h="158114">
                  <a:moveTo>
                    <a:pt x="7073" y="85001"/>
                  </a:moveTo>
                  <a:lnTo>
                    <a:pt x="0" y="87033"/>
                  </a:lnTo>
                  <a:lnTo>
                    <a:pt x="0" y="95123"/>
                  </a:lnTo>
                  <a:lnTo>
                    <a:pt x="7073" y="93116"/>
                  </a:lnTo>
                  <a:lnTo>
                    <a:pt x="7073" y="85001"/>
                  </a:lnTo>
                  <a:close/>
                </a:path>
                <a:path w="186689" h="158114">
                  <a:moveTo>
                    <a:pt x="16192" y="82981"/>
                  </a:moveTo>
                  <a:lnTo>
                    <a:pt x="9093" y="85001"/>
                  </a:lnTo>
                  <a:lnTo>
                    <a:pt x="9093" y="92075"/>
                  </a:lnTo>
                  <a:lnTo>
                    <a:pt x="16192" y="90055"/>
                  </a:lnTo>
                  <a:lnTo>
                    <a:pt x="16192" y="82981"/>
                  </a:lnTo>
                  <a:close/>
                </a:path>
                <a:path w="186689" h="158114">
                  <a:moveTo>
                    <a:pt x="25285" y="80937"/>
                  </a:moveTo>
                  <a:lnTo>
                    <a:pt x="18211" y="81953"/>
                  </a:lnTo>
                  <a:lnTo>
                    <a:pt x="18211" y="90055"/>
                  </a:lnTo>
                  <a:lnTo>
                    <a:pt x="25285" y="88049"/>
                  </a:lnTo>
                  <a:lnTo>
                    <a:pt x="25285" y="80937"/>
                  </a:lnTo>
                  <a:close/>
                </a:path>
                <a:path w="186689" h="158114">
                  <a:moveTo>
                    <a:pt x="35420" y="78917"/>
                  </a:moveTo>
                  <a:lnTo>
                    <a:pt x="28346" y="80937"/>
                  </a:lnTo>
                  <a:lnTo>
                    <a:pt x="28346" y="87033"/>
                  </a:lnTo>
                  <a:lnTo>
                    <a:pt x="35420" y="86004"/>
                  </a:lnTo>
                  <a:lnTo>
                    <a:pt x="35420" y="78917"/>
                  </a:lnTo>
                  <a:close/>
                </a:path>
                <a:path w="186689" h="158114">
                  <a:moveTo>
                    <a:pt x="44526" y="76911"/>
                  </a:moveTo>
                  <a:lnTo>
                    <a:pt x="37439" y="77914"/>
                  </a:lnTo>
                  <a:lnTo>
                    <a:pt x="37439" y="85001"/>
                  </a:lnTo>
                  <a:lnTo>
                    <a:pt x="44526" y="82981"/>
                  </a:lnTo>
                  <a:lnTo>
                    <a:pt x="44526" y="76911"/>
                  </a:lnTo>
                  <a:close/>
                </a:path>
                <a:path w="186689" h="158114">
                  <a:moveTo>
                    <a:pt x="53632" y="73863"/>
                  </a:moveTo>
                  <a:lnTo>
                    <a:pt x="46558" y="75895"/>
                  </a:lnTo>
                  <a:lnTo>
                    <a:pt x="46558" y="82981"/>
                  </a:lnTo>
                  <a:lnTo>
                    <a:pt x="53632" y="80937"/>
                  </a:lnTo>
                  <a:lnTo>
                    <a:pt x="53632" y="73863"/>
                  </a:lnTo>
                  <a:close/>
                </a:path>
                <a:path w="186689" h="158114">
                  <a:moveTo>
                    <a:pt x="62750" y="71843"/>
                  </a:moveTo>
                  <a:lnTo>
                    <a:pt x="55651" y="73863"/>
                  </a:lnTo>
                  <a:lnTo>
                    <a:pt x="55651" y="80937"/>
                  </a:lnTo>
                  <a:lnTo>
                    <a:pt x="62750" y="79933"/>
                  </a:lnTo>
                  <a:lnTo>
                    <a:pt x="62750" y="71843"/>
                  </a:lnTo>
                  <a:close/>
                </a:path>
                <a:path w="186689" h="158114">
                  <a:moveTo>
                    <a:pt x="71869" y="69811"/>
                  </a:moveTo>
                  <a:lnTo>
                    <a:pt x="64782" y="70815"/>
                  </a:lnTo>
                  <a:lnTo>
                    <a:pt x="64782" y="78917"/>
                  </a:lnTo>
                  <a:lnTo>
                    <a:pt x="71869" y="76911"/>
                  </a:lnTo>
                  <a:lnTo>
                    <a:pt x="71869" y="69811"/>
                  </a:lnTo>
                  <a:close/>
                </a:path>
                <a:path w="186689" h="158114">
                  <a:moveTo>
                    <a:pt x="80962" y="66802"/>
                  </a:moveTo>
                  <a:lnTo>
                    <a:pt x="73875" y="68808"/>
                  </a:lnTo>
                  <a:lnTo>
                    <a:pt x="73875" y="76911"/>
                  </a:lnTo>
                  <a:lnTo>
                    <a:pt x="80962" y="74891"/>
                  </a:lnTo>
                  <a:lnTo>
                    <a:pt x="80962" y="66802"/>
                  </a:lnTo>
                  <a:close/>
                </a:path>
                <a:path w="186689" h="158114">
                  <a:moveTo>
                    <a:pt x="90068" y="64757"/>
                  </a:moveTo>
                  <a:lnTo>
                    <a:pt x="82969" y="65773"/>
                  </a:lnTo>
                  <a:lnTo>
                    <a:pt x="82969" y="73863"/>
                  </a:lnTo>
                  <a:lnTo>
                    <a:pt x="90068" y="72847"/>
                  </a:lnTo>
                  <a:lnTo>
                    <a:pt x="90068" y="64757"/>
                  </a:lnTo>
                  <a:close/>
                </a:path>
                <a:path w="186689" h="158114">
                  <a:moveTo>
                    <a:pt x="108292" y="109270"/>
                  </a:moveTo>
                  <a:lnTo>
                    <a:pt x="101206" y="111302"/>
                  </a:lnTo>
                  <a:lnTo>
                    <a:pt x="101206" y="119405"/>
                  </a:lnTo>
                  <a:lnTo>
                    <a:pt x="108292" y="117373"/>
                  </a:lnTo>
                  <a:lnTo>
                    <a:pt x="108292" y="109270"/>
                  </a:lnTo>
                  <a:close/>
                </a:path>
                <a:path w="186689" h="158114">
                  <a:moveTo>
                    <a:pt x="108292" y="99174"/>
                  </a:moveTo>
                  <a:lnTo>
                    <a:pt x="101206" y="101168"/>
                  </a:lnTo>
                  <a:lnTo>
                    <a:pt x="101206" y="109270"/>
                  </a:lnTo>
                  <a:lnTo>
                    <a:pt x="108292" y="107264"/>
                  </a:lnTo>
                  <a:lnTo>
                    <a:pt x="108292" y="99174"/>
                  </a:lnTo>
                  <a:close/>
                </a:path>
                <a:path w="186689" h="158114">
                  <a:moveTo>
                    <a:pt x="108292" y="49593"/>
                  </a:moveTo>
                  <a:lnTo>
                    <a:pt x="101206" y="51600"/>
                  </a:lnTo>
                  <a:lnTo>
                    <a:pt x="101206" y="58686"/>
                  </a:lnTo>
                  <a:lnTo>
                    <a:pt x="108292" y="57670"/>
                  </a:lnTo>
                  <a:lnTo>
                    <a:pt x="108292" y="49593"/>
                  </a:lnTo>
                  <a:close/>
                </a:path>
                <a:path w="186689" h="158114">
                  <a:moveTo>
                    <a:pt x="108292" y="39458"/>
                  </a:moveTo>
                  <a:lnTo>
                    <a:pt x="101206" y="41478"/>
                  </a:lnTo>
                  <a:lnTo>
                    <a:pt x="101206" y="49593"/>
                  </a:lnTo>
                  <a:lnTo>
                    <a:pt x="108292" y="47548"/>
                  </a:lnTo>
                  <a:lnTo>
                    <a:pt x="108292" y="39458"/>
                  </a:lnTo>
                  <a:close/>
                </a:path>
                <a:path w="186689" h="158114">
                  <a:moveTo>
                    <a:pt x="108292" y="29337"/>
                  </a:moveTo>
                  <a:lnTo>
                    <a:pt x="101206" y="31381"/>
                  </a:lnTo>
                  <a:lnTo>
                    <a:pt x="101206" y="38455"/>
                  </a:lnTo>
                  <a:lnTo>
                    <a:pt x="108292" y="37452"/>
                  </a:lnTo>
                  <a:lnTo>
                    <a:pt x="108292" y="29337"/>
                  </a:lnTo>
                  <a:close/>
                </a:path>
                <a:path w="186689" h="158114">
                  <a:moveTo>
                    <a:pt x="108292" y="19202"/>
                  </a:moveTo>
                  <a:lnTo>
                    <a:pt x="101206" y="21259"/>
                  </a:lnTo>
                  <a:lnTo>
                    <a:pt x="101206" y="29337"/>
                  </a:lnTo>
                  <a:lnTo>
                    <a:pt x="108292" y="27317"/>
                  </a:lnTo>
                  <a:lnTo>
                    <a:pt x="108292" y="19202"/>
                  </a:lnTo>
                  <a:close/>
                </a:path>
                <a:path w="186689" h="158114">
                  <a:moveTo>
                    <a:pt x="117386" y="107264"/>
                  </a:moveTo>
                  <a:lnTo>
                    <a:pt x="110286" y="109270"/>
                  </a:lnTo>
                  <a:lnTo>
                    <a:pt x="110286" y="116357"/>
                  </a:lnTo>
                  <a:lnTo>
                    <a:pt x="117386" y="115366"/>
                  </a:lnTo>
                  <a:lnTo>
                    <a:pt x="117386" y="107264"/>
                  </a:lnTo>
                  <a:close/>
                </a:path>
                <a:path w="186689" h="158114">
                  <a:moveTo>
                    <a:pt x="117386" y="97142"/>
                  </a:moveTo>
                  <a:lnTo>
                    <a:pt x="110286" y="99174"/>
                  </a:lnTo>
                  <a:lnTo>
                    <a:pt x="110286" y="107264"/>
                  </a:lnTo>
                  <a:lnTo>
                    <a:pt x="117386" y="105219"/>
                  </a:lnTo>
                  <a:lnTo>
                    <a:pt x="117386" y="97142"/>
                  </a:lnTo>
                  <a:close/>
                </a:path>
                <a:path w="186689" h="158114">
                  <a:moveTo>
                    <a:pt x="117386" y="47548"/>
                  </a:moveTo>
                  <a:lnTo>
                    <a:pt x="110286" y="49593"/>
                  </a:lnTo>
                  <a:lnTo>
                    <a:pt x="110286" y="56667"/>
                  </a:lnTo>
                  <a:lnTo>
                    <a:pt x="117386" y="55651"/>
                  </a:lnTo>
                  <a:lnTo>
                    <a:pt x="117386" y="47548"/>
                  </a:lnTo>
                  <a:close/>
                </a:path>
                <a:path w="186689" h="158114">
                  <a:moveTo>
                    <a:pt x="117386" y="37452"/>
                  </a:moveTo>
                  <a:lnTo>
                    <a:pt x="110286" y="39458"/>
                  </a:lnTo>
                  <a:lnTo>
                    <a:pt x="110286" y="46532"/>
                  </a:lnTo>
                  <a:lnTo>
                    <a:pt x="117386" y="44526"/>
                  </a:lnTo>
                  <a:lnTo>
                    <a:pt x="117386" y="37452"/>
                  </a:lnTo>
                  <a:close/>
                </a:path>
                <a:path w="186689" h="158114">
                  <a:moveTo>
                    <a:pt x="117386" y="27317"/>
                  </a:moveTo>
                  <a:lnTo>
                    <a:pt x="110286" y="29337"/>
                  </a:lnTo>
                  <a:lnTo>
                    <a:pt x="110286" y="36423"/>
                  </a:lnTo>
                  <a:lnTo>
                    <a:pt x="117386" y="35407"/>
                  </a:lnTo>
                  <a:lnTo>
                    <a:pt x="117386" y="27317"/>
                  </a:lnTo>
                  <a:close/>
                </a:path>
                <a:path w="186689" h="158114">
                  <a:moveTo>
                    <a:pt x="117386" y="17195"/>
                  </a:moveTo>
                  <a:lnTo>
                    <a:pt x="110286" y="19202"/>
                  </a:lnTo>
                  <a:lnTo>
                    <a:pt x="110286" y="26301"/>
                  </a:lnTo>
                  <a:lnTo>
                    <a:pt x="117386" y="24269"/>
                  </a:lnTo>
                  <a:lnTo>
                    <a:pt x="117386" y="17195"/>
                  </a:lnTo>
                  <a:close/>
                </a:path>
                <a:path w="186689" h="158114">
                  <a:moveTo>
                    <a:pt x="125463" y="105219"/>
                  </a:moveTo>
                  <a:lnTo>
                    <a:pt x="119392" y="107264"/>
                  </a:lnTo>
                  <a:lnTo>
                    <a:pt x="119392" y="114338"/>
                  </a:lnTo>
                  <a:lnTo>
                    <a:pt x="125463" y="112331"/>
                  </a:lnTo>
                  <a:lnTo>
                    <a:pt x="125463" y="105219"/>
                  </a:lnTo>
                  <a:close/>
                </a:path>
                <a:path w="186689" h="158114">
                  <a:moveTo>
                    <a:pt x="125463" y="94107"/>
                  </a:moveTo>
                  <a:lnTo>
                    <a:pt x="119392" y="96113"/>
                  </a:lnTo>
                  <a:lnTo>
                    <a:pt x="119392" y="104228"/>
                  </a:lnTo>
                  <a:lnTo>
                    <a:pt x="125463" y="102196"/>
                  </a:lnTo>
                  <a:lnTo>
                    <a:pt x="125463" y="94107"/>
                  </a:lnTo>
                  <a:close/>
                </a:path>
                <a:path w="186689" h="158114">
                  <a:moveTo>
                    <a:pt x="125463" y="45554"/>
                  </a:moveTo>
                  <a:lnTo>
                    <a:pt x="119392" y="46532"/>
                  </a:lnTo>
                  <a:lnTo>
                    <a:pt x="119392" y="54635"/>
                  </a:lnTo>
                  <a:lnTo>
                    <a:pt x="125463" y="52616"/>
                  </a:lnTo>
                  <a:lnTo>
                    <a:pt x="125463" y="45554"/>
                  </a:lnTo>
                  <a:close/>
                </a:path>
                <a:path w="186689" h="158114">
                  <a:moveTo>
                    <a:pt x="125463" y="35407"/>
                  </a:moveTo>
                  <a:lnTo>
                    <a:pt x="119392" y="36423"/>
                  </a:lnTo>
                  <a:lnTo>
                    <a:pt x="119392" y="44526"/>
                  </a:lnTo>
                  <a:lnTo>
                    <a:pt x="125463" y="42494"/>
                  </a:lnTo>
                  <a:lnTo>
                    <a:pt x="125463" y="35407"/>
                  </a:lnTo>
                  <a:close/>
                </a:path>
                <a:path w="186689" h="158114">
                  <a:moveTo>
                    <a:pt x="125463" y="25298"/>
                  </a:moveTo>
                  <a:lnTo>
                    <a:pt x="119392" y="26301"/>
                  </a:lnTo>
                  <a:lnTo>
                    <a:pt x="119392" y="34391"/>
                  </a:lnTo>
                  <a:lnTo>
                    <a:pt x="125463" y="32385"/>
                  </a:lnTo>
                  <a:lnTo>
                    <a:pt x="125463" y="25298"/>
                  </a:lnTo>
                  <a:close/>
                </a:path>
                <a:path w="186689" h="158114">
                  <a:moveTo>
                    <a:pt x="125463" y="15189"/>
                  </a:moveTo>
                  <a:lnTo>
                    <a:pt x="119392" y="16205"/>
                  </a:lnTo>
                  <a:lnTo>
                    <a:pt x="119392" y="24269"/>
                  </a:lnTo>
                  <a:lnTo>
                    <a:pt x="125463" y="22263"/>
                  </a:lnTo>
                  <a:lnTo>
                    <a:pt x="125463" y="15189"/>
                  </a:lnTo>
                  <a:close/>
                </a:path>
                <a:path w="186689" h="158114">
                  <a:moveTo>
                    <a:pt x="134581" y="102196"/>
                  </a:moveTo>
                  <a:lnTo>
                    <a:pt x="127508" y="104228"/>
                  </a:lnTo>
                  <a:lnTo>
                    <a:pt x="127508" y="112331"/>
                  </a:lnTo>
                  <a:lnTo>
                    <a:pt x="134581" y="110312"/>
                  </a:lnTo>
                  <a:lnTo>
                    <a:pt x="134581" y="102196"/>
                  </a:lnTo>
                  <a:close/>
                </a:path>
                <a:path w="186689" h="158114">
                  <a:moveTo>
                    <a:pt x="134581" y="92075"/>
                  </a:moveTo>
                  <a:lnTo>
                    <a:pt x="127508" y="94107"/>
                  </a:lnTo>
                  <a:lnTo>
                    <a:pt x="127508" y="102196"/>
                  </a:lnTo>
                  <a:lnTo>
                    <a:pt x="134581" y="100164"/>
                  </a:lnTo>
                  <a:lnTo>
                    <a:pt x="134581" y="92075"/>
                  </a:lnTo>
                  <a:close/>
                </a:path>
                <a:path w="186689" h="158114">
                  <a:moveTo>
                    <a:pt x="134581" y="43497"/>
                  </a:moveTo>
                  <a:lnTo>
                    <a:pt x="127508" y="44526"/>
                  </a:lnTo>
                  <a:lnTo>
                    <a:pt x="127508" y="52616"/>
                  </a:lnTo>
                  <a:lnTo>
                    <a:pt x="134581" y="50596"/>
                  </a:lnTo>
                  <a:lnTo>
                    <a:pt x="134581" y="43497"/>
                  </a:lnTo>
                  <a:close/>
                </a:path>
                <a:path w="186689" h="158114">
                  <a:moveTo>
                    <a:pt x="134581" y="33401"/>
                  </a:moveTo>
                  <a:lnTo>
                    <a:pt x="127508" y="34391"/>
                  </a:lnTo>
                  <a:lnTo>
                    <a:pt x="127508" y="42494"/>
                  </a:lnTo>
                  <a:lnTo>
                    <a:pt x="134581" y="40474"/>
                  </a:lnTo>
                  <a:lnTo>
                    <a:pt x="134581" y="33401"/>
                  </a:lnTo>
                  <a:close/>
                </a:path>
                <a:path w="186689" h="158114">
                  <a:moveTo>
                    <a:pt x="134581" y="22263"/>
                  </a:moveTo>
                  <a:lnTo>
                    <a:pt x="127508" y="24269"/>
                  </a:lnTo>
                  <a:lnTo>
                    <a:pt x="127508" y="32385"/>
                  </a:lnTo>
                  <a:lnTo>
                    <a:pt x="134581" y="30353"/>
                  </a:lnTo>
                  <a:lnTo>
                    <a:pt x="134581" y="22263"/>
                  </a:lnTo>
                  <a:close/>
                </a:path>
                <a:path w="186689" h="158114">
                  <a:moveTo>
                    <a:pt x="134581" y="13157"/>
                  </a:moveTo>
                  <a:lnTo>
                    <a:pt x="127508" y="14160"/>
                  </a:lnTo>
                  <a:lnTo>
                    <a:pt x="127508" y="22263"/>
                  </a:lnTo>
                  <a:lnTo>
                    <a:pt x="134581" y="20218"/>
                  </a:lnTo>
                  <a:lnTo>
                    <a:pt x="134581" y="13157"/>
                  </a:lnTo>
                  <a:close/>
                </a:path>
                <a:path w="186689" h="158114">
                  <a:moveTo>
                    <a:pt x="143687" y="100164"/>
                  </a:moveTo>
                  <a:lnTo>
                    <a:pt x="136601" y="102196"/>
                  </a:lnTo>
                  <a:lnTo>
                    <a:pt x="136601" y="109270"/>
                  </a:lnTo>
                  <a:lnTo>
                    <a:pt x="143687" y="108267"/>
                  </a:lnTo>
                  <a:lnTo>
                    <a:pt x="143687" y="100164"/>
                  </a:lnTo>
                  <a:close/>
                </a:path>
                <a:path w="186689" h="158114">
                  <a:moveTo>
                    <a:pt x="143687" y="90055"/>
                  </a:moveTo>
                  <a:lnTo>
                    <a:pt x="136601" y="92075"/>
                  </a:lnTo>
                  <a:lnTo>
                    <a:pt x="136601" y="99174"/>
                  </a:lnTo>
                  <a:lnTo>
                    <a:pt x="143687" y="97142"/>
                  </a:lnTo>
                  <a:lnTo>
                    <a:pt x="143687" y="90055"/>
                  </a:lnTo>
                  <a:close/>
                </a:path>
                <a:path w="186689" h="158114">
                  <a:moveTo>
                    <a:pt x="143687" y="40474"/>
                  </a:moveTo>
                  <a:lnTo>
                    <a:pt x="136601" y="42494"/>
                  </a:lnTo>
                  <a:lnTo>
                    <a:pt x="136601" y="50596"/>
                  </a:lnTo>
                  <a:lnTo>
                    <a:pt x="143687" y="48552"/>
                  </a:lnTo>
                  <a:lnTo>
                    <a:pt x="143687" y="40474"/>
                  </a:lnTo>
                  <a:close/>
                </a:path>
                <a:path w="186689" h="158114">
                  <a:moveTo>
                    <a:pt x="143687" y="30353"/>
                  </a:moveTo>
                  <a:lnTo>
                    <a:pt x="136601" y="32385"/>
                  </a:lnTo>
                  <a:lnTo>
                    <a:pt x="136601" y="40474"/>
                  </a:lnTo>
                  <a:lnTo>
                    <a:pt x="143687" y="38455"/>
                  </a:lnTo>
                  <a:lnTo>
                    <a:pt x="143687" y="30353"/>
                  </a:lnTo>
                  <a:close/>
                </a:path>
                <a:path w="186689" h="158114">
                  <a:moveTo>
                    <a:pt x="143687" y="21259"/>
                  </a:moveTo>
                  <a:lnTo>
                    <a:pt x="136601" y="22263"/>
                  </a:lnTo>
                  <a:lnTo>
                    <a:pt x="136601" y="29337"/>
                  </a:lnTo>
                  <a:lnTo>
                    <a:pt x="143687" y="28333"/>
                  </a:lnTo>
                  <a:lnTo>
                    <a:pt x="143687" y="21259"/>
                  </a:lnTo>
                  <a:close/>
                </a:path>
                <a:path w="186689" h="158114">
                  <a:moveTo>
                    <a:pt x="143687" y="10121"/>
                  </a:moveTo>
                  <a:lnTo>
                    <a:pt x="136601" y="12128"/>
                  </a:lnTo>
                  <a:lnTo>
                    <a:pt x="136601" y="20218"/>
                  </a:lnTo>
                  <a:lnTo>
                    <a:pt x="143687" y="18211"/>
                  </a:lnTo>
                  <a:lnTo>
                    <a:pt x="143687" y="10121"/>
                  </a:lnTo>
                  <a:close/>
                </a:path>
                <a:path w="186689" h="158114">
                  <a:moveTo>
                    <a:pt x="151777" y="98145"/>
                  </a:moveTo>
                  <a:lnTo>
                    <a:pt x="145745" y="99174"/>
                  </a:lnTo>
                  <a:lnTo>
                    <a:pt x="145745" y="107264"/>
                  </a:lnTo>
                  <a:lnTo>
                    <a:pt x="151777" y="105219"/>
                  </a:lnTo>
                  <a:lnTo>
                    <a:pt x="151777" y="98145"/>
                  </a:lnTo>
                  <a:close/>
                </a:path>
                <a:path w="186689" h="158114">
                  <a:moveTo>
                    <a:pt x="151777" y="87033"/>
                  </a:moveTo>
                  <a:lnTo>
                    <a:pt x="145745" y="89052"/>
                  </a:lnTo>
                  <a:lnTo>
                    <a:pt x="145745" y="97142"/>
                  </a:lnTo>
                  <a:lnTo>
                    <a:pt x="151777" y="95123"/>
                  </a:lnTo>
                  <a:lnTo>
                    <a:pt x="151777" y="87033"/>
                  </a:lnTo>
                  <a:close/>
                </a:path>
                <a:path w="186689" h="158114">
                  <a:moveTo>
                    <a:pt x="151777" y="38455"/>
                  </a:moveTo>
                  <a:lnTo>
                    <a:pt x="145745" y="40474"/>
                  </a:lnTo>
                  <a:lnTo>
                    <a:pt x="145745" y="47548"/>
                  </a:lnTo>
                  <a:lnTo>
                    <a:pt x="151777" y="45554"/>
                  </a:lnTo>
                  <a:lnTo>
                    <a:pt x="151777" y="38455"/>
                  </a:lnTo>
                  <a:close/>
                </a:path>
                <a:path w="186689" h="158114">
                  <a:moveTo>
                    <a:pt x="151777" y="28333"/>
                  </a:moveTo>
                  <a:lnTo>
                    <a:pt x="145745" y="30353"/>
                  </a:lnTo>
                  <a:lnTo>
                    <a:pt x="145745" y="37452"/>
                  </a:lnTo>
                  <a:lnTo>
                    <a:pt x="151777" y="36423"/>
                  </a:lnTo>
                  <a:lnTo>
                    <a:pt x="151777" y="28333"/>
                  </a:lnTo>
                  <a:close/>
                </a:path>
                <a:path w="186689" h="158114">
                  <a:moveTo>
                    <a:pt x="151777" y="18211"/>
                  </a:moveTo>
                  <a:lnTo>
                    <a:pt x="145745" y="20218"/>
                  </a:lnTo>
                  <a:lnTo>
                    <a:pt x="145745" y="28333"/>
                  </a:lnTo>
                  <a:lnTo>
                    <a:pt x="151777" y="26301"/>
                  </a:lnTo>
                  <a:lnTo>
                    <a:pt x="151777" y="18211"/>
                  </a:lnTo>
                  <a:close/>
                </a:path>
                <a:path w="186689" h="158114">
                  <a:moveTo>
                    <a:pt x="151777" y="8115"/>
                  </a:moveTo>
                  <a:lnTo>
                    <a:pt x="145745" y="10121"/>
                  </a:lnTo>
                  <a:lnTo>
                    <a:pt x="145745" y="17195"/>
                  </a:lnTo>
                  <a:lnTo>
                    <a:pt x="151777" y="16205"/>
                  </a:lnTo>
                  <a:lnTo>
                    <a:pt x="151777" y="8115"/>
                  </a:lnTo>
                  <a:close/>
                </a:path>
                <a:path w="186689" h="158114">
                  <a:moveTo>
                    <a:pt x="160921" y="95123"/>
                  </a:moveTo>
                  <a:lnTo>
                    <a:pt x="153809" y="97142"/>
                  </a:lnTo>
                  <a:lnTo>
                    <a:pt x="153809" y="104228"/>
                  </a:lnTo>
                  <a:lnTo>
                    <a:pt x="160921" y="103212"/>
                  </a:lnTo>
                  <a:lnTo>
                    <a:pt x="160921" y="95123"/>
                  </a:lnTo>
                  <a:close/>
                </a:path>
                <a:path w="186689" h="158114">
                  <a:moveTo>
                    <a:pt x="160921" y="85001"/>
                  </a:moveTo>
                  <a:lnTo>
                    <a:pt x="153809" y="87033"/>
                  </a:lnTo>
                  <a:lnTo>
                    <a:pt x="153809" y="94107"/>
                  </a:lnTo>
                  <a:lnTo>
                    <a:pt x="160921" y="93116"/>
                  </a:lnTo>
                  <a:lnTo>
                    <a:pt x="160921" y="85001"/>
                  </a:lnTo>
                  <a:close/>
                </a:path>
                <a:path w="186689" h="158114">
                  <a:moveTo>
                    <a:pt x="160921" y="36423"/>
                  </a:moveTo>
                  <a:lnTo>
                    <a:pt x="153809" y="37452"/>
                  </a:lnTo>
                  <a:lnTo>
                    <a:pt x="153809" y="45554"/>
                  </a:lnTo>
                  <a:lnTo>
                    <a:pt x="160921" y="44526"/>
                  </a:lnTo>
                  <a:lnTo>
                    <a:pt x="160921" y="36423"/>
                  </a:lnTo>
                  <a:close/>
                </a:path>
                <a:path w="186689" h="158114">
                  <a:moveTo>
                    <a:pt x="160921" y="26301"/>
                  </a:moveTo>
                  <a:lnTo>
                    <a:pt x="153809" y="28333"/>
                  </a:lnTo>
                  <a:lnTo>
                    <a:pt x="153809" y="35407"/>
                  </a:lnTo>
                  <a:lnTo>
                    <a:pt x="160921" y="34391"/>
                  </a:lnTo>
                  <a:lnTo>
                    <a:pt x="160921" y="26301"/>
                  </a:lnTo>
                  <a:close/>
                </a:path>
                <a:path w="186689" h="158114">
                  <a:moveTo>
                    <a:pt x="160921" y="16205"/>
                  </a:moveTo>
                  <a:lnTo>
                    <a:pt x="153809" y="18211"/>
                  </a:lnTo>
                  <a:lnTo>
                    <a:pt x="153809" y="25298"/>
                  </a:lnTo>
                  <a:lnTo>
                    <a:pt x="160921" y="23266"/>
                  </a:lnTo>
                  <a:lnTo>
                    <a:pt x="160921" y="16205"/>
                  </a:lnTo>
                  <a:close/>
                </a:path>
                <a:path w="186689" h="158114">
                  <a:moveTo>
                    <a:pt x="160921" y="6070"/>
                  </a:moveTo>
                  <a:lnTo>
                    <a:pt x="153809" y="8115"/>
                  </a:lnTo>
                  <a:lnTo>
                    <a:pt x="153809" y="15189"/>
                  </a:lnTo>
                  <a:lnTo>
                    <a:pt x="160921" y="14160"/>
                  </a:lnTo>
                  <a:lnTo>
                    <a:pt x="160921" y="6070"/>
                  </a:lnTo>
                  <a:close/>
                </a:path>
                <a:path w="186689" h="158114">
                  <a:moveTo>
                    <a:pt x="170002" y="93116"/>
                  </a:moveTo>
                  <a:lnTo>
                    <a:pt x="162915" y="94107"/>
                  </a:lnTo>
                  <a:lnTo>
                    <a:pt x="162915" y="102196"/>
                  </a:lnTo>
                  <a:lnTo>
                    <a:pt x="170002" y="101168"/>
                  </a:lnTo>
                  <a:lnTo>
                    <a:pt x="170002" y="93116"/>
                  </a:lnTo>
                  <a:close/>
                </a:path>
                <a:path w="186689" h="158114">
                  <a:moveTo>
                    <a:pt x="170002" y="82981"/>
                  </a:moveTo>
                  <a:lnTo>
                    <a:pt x="162915" y="85001"/>
                  </a:lnTo>
                  <a:lnTo>
                    <a:pt x="162915" y="92075"/>
                  </a:lnTo>
                  <a:lnTo>
                    <a:pt x="170002" y="91071"/>
                  </a:lnTo>
                  <a:lnTo>
                    <a:pt x="170002" y="82981"/>
                  </a:lnTo>
                  <a:close/>
                </a:path>
                <a:path w="186689" h="158114">
                  <a:moveTo>
                    <a:pt x="170002" y="34391"/>
                  </a:moveTo>
                  <a:lnTo>
                    <a:pt x="162915" y="36423"/>
                  </a:lnTo>
                  <a:lnTo>
                    <a:pt x="162915" y="43497"/>
                  </a:lnTo>
                  <a:lnTo>
                    <a:pt x="170002" y="41478"/>
                  </a:lnTo>
                  <a:lnTo>
                    <a:pt x="170002" y="34391"/>
                  </a:lnTo>
                  <a:close/>
                </a:path>
                <a:path w="186689" h="158114">
                  <a:moveTo>
                    <a:pt x="170002" y="24269"/>
                  </a:moveTo>
                  <a:lnTo>
                    <a:pt x="162915" y="25298"/>
                  </a:lnTo>
                  <a:lnTo>
                    <a:pt x="162915" y="33401"/>
                  </a:lnTo>
                  <a:lnTo>
                    <a:pt x="170002" y="31381"/>
                  </a:lnTo>
                  <a:lnTo>
                    <a:pt x="170002" y="24269"/>
                  </a:lnTo>
                  <a:close/>
                </a:path>
                <a:path w="186689" h="158114">
                  <a:moveTo>
                    <a:pt x="170002" y="14160"/>
                  </a:moveTo>
                  <a:lnTo>
                    <a:pt x="162915" y="15189"/>
                  </a:lnTo>
                  <a:lnTo>
                    <a:pt x="162915" y="23266"/>
                  </a:lnTo>
                  <a:lnTo>
                    <a:pt x="170002" y="22263"/>
                  </a:lnTo>
                  <a:lnTo>
                    <a:pt x="170002" y="14160"/>
                  </a:lnTo>
                  <a:close/>
                </a:path>
                <a:path w="186689" h="158114">
                  <a:moveTo>
                    <a:pt x="170002" y="4025"/>
                  </a:moveTo>
                  <a:lnTo>
                    <a:pt x="162915" y="6070"/>
                  </a:lnTo>
                  <a:lnTo>
                    <a:pt x="162915" y="13157"/>
                  </a:lnTo>
                  <a:lnTo>
                    <a:pt x="170002" y="12128"/>
                  </a:lnTo>
                  <a:lnTo>
                    <a:pt x="170002" y="4025"/>
                  </a:lnTo>
                  <a:close/>
                </a:path>
                <a:path w="186689" h="158114">
                  <a:moveTo>
                    <a:pt x="178104" y="91071"/>
                  </a:moveTo>
                  <a:lnTo>
                    <a:pt x="172008" y="92075"/>
                  </a:lnTo>
                  <a:lnTo>
                    <a:pt x="172008" y="100164"/>
                  </a:lnTo>
                  <a:lnTo>
                    <a:pt x="178104" y="98145"/>
                  </a:lnTo>
                  <a:lnTo>
                    <a:pt x="178104" y="91071"/>
                  </a:lnTo>
                  <a:close/>
                </a:path>
                <a:path w="186689" h="158114">
                  <a:moveTo>
                    <a:pt x="178104" y="80937"/>
                  </a:moveTo>
                  <a:lnTo>
                    <a:pt x="172008" y="81953"/>
                  </a:lnTo>
                  <a:lnTo>
                    <a:pt x="172008" y="90055"/>
                  </a:lnTo>
                  <a:lnTo>
                    <a:pt x="178104" y="88049"/>
                  </a:lnTo>
                  <a:lnTo>
                    <a:pt x="178104" y="80937"/>
                  </a:lnTo>
                  <a:close/>
                </a:path>
                <a:path w="186689" h="158114">
                  <a:moveTo>
                    <a:pt x="178104" y="31381"/>
                  </a:moveTo>
                  <a:lnTo>
                    <a:pt x="172008" y="33401"/>
                  </a:lnTo>
                  <a:lnTo>
                    <a:pt x="172008" y="41478"/>
                  </a:lnTo>
                  <a:lnTo>
                    <a:pt x="178104" y="39458"/>
                  </a:lnTo>
                  <a:lnTo>
                    <a:pt x="178104" y="31381"/>
                  </a:lnTo>
                  <a:close/>
                </a:path>
                <a:path w="186689" h="158114">
                  <a:moveTo>
                    <a:pt x="178104" y="22263"/>
                  </a:moveTo>
                  <a:lnTo>
                    <a:pt x="172008" y="23266"/>
                  </a:lnTo>
                  <a:lnTo>
                    <a:pt x="172008" y="31381"/>
                  </a:lnTo>
                  <a:lnTo>
                    <a:pt x="178104" y="29337"/>
                  </a:lnTo>
                  <a:lnTo>
                    <a:pt x="178104" y="22263"/>
                  </a:lnTo>
                  <a:close/>
                </a:path>
                <a:path w="186689" h="158114">
                  <a:moveTo>
                    <a:pt x="178104" y="12128"/>
                  </a:moveTo>
                  <a:lnTo>
                    <a:pt x="172008" y="14160"/>
                  </a:lnTo>
                  <a:lnTo>
                    <a:pt x="172008" y="21259"/>
                  </a:lnTo>
                  <a:lnTo>
                    <a:pt x="178104" y="19202"/>
                  </a:lnTo>
                  <a:lnTo>
                    <a:pt x="178104" y="12128"/>
                  </a:lnTo>
                  <a:close/>
                </a:path>
                <a:path w="186689" h="158114">
                  <a:moveTo>
                    <a:pt x="178104" y="2019"/>
                  </a:moveTo>
                  <a:lnTo>
                    <a:pt x="172008" y="4025"/>
                  </a:lnTo>
                  <a:lnTo>
                    <a:pt x="172008" y="11125"/>
                  </a:lnTo>
                  <a:lnTo>
                    <a:pt x="178104" y="9105"/>
                  </a:lnTo>
                  <a:lnTo>
                    <a:pt x="178104" y="2019"/>
                  </a:lnTo>
                  <a:close/>
                </a:path>
                <a:path w="186689" h="158114">
                  <a:moveTo>
                    <a:pt x="186194" y="88049"/>
                  </a:moveTo>
                  <a:lnTo>
                    <a:pt x="180136" y="90055"/>
                  </a:lnTo>
                  <a:lnTo>
                    <a:pt x="180136" y="97142"/>
                  </a:lnTo>
                  <a:lnTo>
                    <a:pt x="186194" y="96113"/>
                  </a:lnTo>
                  <a:lnTo>
                    <a:pt x="186194" y="88049"/>
                  </a:lnTo>
                  <a:close/>
                </a:path>
                <a:path w="186689" h="158114">
                  <a:moveTo>
                    <a:pt x="186194" y="79933"/>
                  </a:moveTo>
                  <a:lnTo>
                    <a:pt x="180136" y="80937"/>
                  </a:lnTo>
                  <a:lnTo>
                    <a:pt x="180136" y="87033"/>
                  </a:lnTo>
                  <a:lnTo>
                    <a:pt x="186194" y="86004"/>
                  </a:lnTo>
                  <a:lnTo>
                    <a:pt x="186194" y="79933"/>
                  </a:lnTo>
                  <a:close/>
                </a:path>
                <a:path w="186689" h="158114">
                  <a:moveTo>
                    <a:pt x="186194" y="29337"/>
                  </a:moveTo>
                  <a:lnTo>
                    <a:pt x="180136" y="31381"/>
                  </a:lnTo>
                  <a:lnTo>
                    <a:pt x="180136" y="38455"/>
                  </a:lnTo>
                  <a:lnTo>
                    <a:pt x="186194" y="37452"/>
                  </a:lnTo>
                  <a:lnTo>
                    <a:pt x="186194" y="29337"/>
                  </a:lnTo>
                  <a:close/>
                </a:path>
                <a:path w="186689" h="158114">
                  <a:moveTo>
                    <a:pt x="186194" y="20218"/>
                  </a:moveTo>
                  <a:lnTo>
                    <a:pt x="180136" y="21259"/>
                  </a:lnTo>
                  <a:lnTo>
                    <a:pt x="180136" y="29337"/>
                  </a:lnTo>
                  <a:lnTo>
                    <a:pt x="186194" y="27317"/>
                  </a:lnTo>
                  <a:lnTo>
                    <a:pt x="186194" y="20218"/>
                  </a:lnTo>
                  <a:close/>
                </a:path>
                <a:path w="186689" h="158114">
                  <a:moveTo>
                    <a:pt x="186194" y="10121"/>
                  </a:moveTo>
                  <a:lnTo>
                    <a:pt x="180136" y="11125"/>
                  </a:lnTo>
                  <a:lnTo>
                    <a:pt x="180136" y="19202"/>
                  </a:lnTo>
                  <a:lnTo>
                    <a:pt x="186194" y="17195"/>
                  </a:lnTo>
                  <a:lnTo>
                    <a:pt x="186194" y="10121"/>
                  </a:lnTo>
                  <a:close/>
                </a:path>
                <a:path w="186689" h="158114">
                  <a:moveTo>
                    <a:pt x="186194" y="0"/>
                  </a:moveTo>
                  <a:lnTo>
                    <a:pt x="180136" y="1028"/>
                  </a:lnTo>
                  <a:lnTo>
                    <a:pt x="180136" y="9105"/>
                  </a:lnTo>
                  <a:lnTo>
                    <a:pt x="186194" y="7073"/>
                  </a:lnTo>
                  <a:lnTo>
                    <a:pt x="1861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74959" y="2934715"/>
              <a:ext cx="90170" cy="134620"/>
            </a:xfrm>
            <a:custGeom>
              <a:avLst/>
              <a:gdLst/>
              <a:ahLst/>
              <a:cxnLst/>
              <a:rect l="l" t="t" r="r" b="b"/>
              <a:pathLst>
                <a:path w="90170" h="134619">
                  <a:moveTo>
                    <a:pt x="7073" y="124472"/>
                  </a:moveTo>
                  <a:lnTo>
                    <a:pt x="0" y="126504"/>
                  </a:lnTo>
                  <a:lnTo>
                    <a:pt x="0" y="134607"/>
                  </a:lnTo>
                  <a:lnTo>
                    <a:pt x="7073" y="132575"/>
                  </a:lnTo>
                  <a:lnTo>
                    <a:pt x="7073" y="124472"/>
                  </a:lnTo>
                  <a:close/>
                </a:path>
                <a:path w="90170" h="134619">
                  <a:moveTo>
                    <a:pt x="7073" y="114350"/>
                  </a:moveTo>
                  <a:lnTo>
                    <a:pt x="0" y="115354"/>
                  </a:lnTo>
                  <a:lnTo>
                    <a:pt x="0" y="123469"/>
                  </a:lnTo>
                  <a:lnTo>
                    <a:pt x="7073" y="122440"/>
                  </a:lnTo>
                  <a:lnTo>
                    <a:pt x="7073" y="114350"/>
                  </a:lnTo>
                  <a:close/>
                </a:path>
                <a:path w="90170" h="134619">
                  <a:moveTo>
                    <a:pt x="7073" y="103251"/>
                  </a:moveTo>
                  <a:lnTo>
                    <a:pt x="0" y="105232"/>
                  </a:lnTo>
                  <a:lnTo>
                    <a:pt x="0" y="113322"/>
                  </a:lnTo>
                  <a:lnTo>
                    <a:pt x="7073" y="111328"/>
                  </a:lnTo>
                  <a:lnTo>
                    <a:pt x="7073" y="103251"/>
                  </a:lnTo>
                  <a:close/>
                </a:path>
                <a:path w="90170" h="134619">
                  <a:moveTo>
                    <a:pt x="7073" y="93091"/>
                  </a:moveTo>
                  <a:lnTo>
                    <a:pt x="0" y="95135"/>
                  </a:lnTo>
                  <a:lnTo>
                    <a:pt x="0" y="103251"/>
                  </a:lnTo>
                  <a:lnTo>
                    <a:pt x="7073" y="101193"/>
                  </a:lnTo>
                  <a:lnTo>
                    <a:pt x="7073" y="93091"/>
                  </a:lnTo>
                  <a:close/>
                </a:path>
                <a:path w="90170" h="134619">
                  <a:moveTo>
                    <a:pt x="7073" y="82981"/>
                  </a:moveTo>
                  <a:lnTo>
                    <a:pt x="0" y="85001"/>
                  </a:lnTo>
                  <a:lnTo>
                    <a:pt x="0" y="93091"/>
                  </a:lnTo>
                  <a:lnTo>
                    <a:pt x="7073" y="91071"/>
                  </a:lnTo>
                  <a:lnTo>
                    <a:pt x="7073" y="82981"/>
                  </a:lnTo>
                  <a:close/>
                </a:path>
                <a:path w="90170" h="134619">
                  <a:moveTo>
                    <a:pt x="7073" y="71856"/>
                  </a:moveTo>
                  <a:lnTo>
                    <a:pt x="0" y="73875"/>
                  </a:lnTo>
                  <a:lnTo>
                    <a:pt x="0" y="81953"/>
                  </a:lnTo>
                  <a:lnTo>
                    <a:pt x="7073" y="79946"/>
                  </a:lnTo>
                  <a:lnTo>
                    <a:pt x="7073" y="71856"/>
                  </a:lnTo>
                  <a:close/>
                </a:path>
                <a:path w="90170" h="134619">
                  <a:moveTo>
                    <a:pt x="7073" y="31369"/>
                  </a:moveTo>
                  <a:lnTo>
                    <a:pt x="0" y="33401"/>
                  </a:lnTo>
                  <a:lnTo>
                    <a:pt x="0" y="41490"/>
                  </a:lnTo>
                  <a:lnTo>
                    <a:pt x="7073" y="39471"/>
                  </a:lnTo>
                  <a:lnTo>
                    <a:pt x="7073" y="31369"/>
                  </a:lnTo>
                  <a:close/>
                </a:path>
                <a:path w="90170" h="134619">
                  <a:moveTo>
                    <a:pt x="7073" y="21259"/>
                  </a:moveTo>
                  <a:lnTo>
                    <a:pt x="0" y="23266"/>
                  </a:lnTo>
                  <a:lnTo>
                    <a:pt x="0" y="30365"/>
                  </a:lnTo>
                  <a:lnTo>
                    <a:pt x="7073" y="29349"/>
                  </a:lnTo>
                  <a:lnTo>
                    <a:pt x="7073" y="21259"/>
                  </a:lnTo>
                  <a:close/>
                </a:path>
                <a:path w="90170" h="134619">
                  <a:moveTo>
                    <a:pt x="16192" y="121437"/>
                  </a:moveTo>
                  <a:lnTo>
                    <a:pt x="9093" y="123469"/>
                  </a:lnTo>
                  <a:lnTo>
                    <a:pt x="9093" y="131559"/>
                  </a:lnTo>
                  <a:lnTo>
                    <a:pt x="16192" y="129514"/>
                  </a:lnTo>
                  <a:lnTo>
                    <a:pt x="16192" y="121437"/>
                  </a:lnTo>
                  <a:close/>
                </a:path>
                <a:path w="90170" h="134619">
                  <a:moveTo>
                    <a:pt x="16192" y="111328"/>
                  </a:moveTo>
                  <a:lnTo>
                    <a:pt x="9093" y="113322"/>
                  </a:lnTo>
                  <a:lnTo>
                    <a:pt x="9093" y="121437"/>
                  </a:lnTo>
                  <a:lnTo>
                    <a:pt x="16192" y="119418"/>
                  </a:lnTo>
                  <a:lnTo>
                    <a:pt x="16192" y="111328"/>
                  </a:lnTo>
                  <a:close/>
                </a:path>
                <a:path w="90170" h="134619">
                  <a:moveTo>
                    <a:pt x="16192" y="101193"/>
                  </a:moveTo>
                  <a:lnTo>
                    <a:pt x="9093" y="103251"/>
                  </a:lnTo>
                  <a:lnTo>
                    <a:pt x="9093" y="110324"/>
                  </a:lnTo>
                  <a:lnTo>
                    <a:pt x="16192" y="108280"/>
                  </a:lnTo>
                  <a:lnTo>
                    <a:pt x="16192" y="101193"/>
                  </a:lnTo>
                  <a:close/>
                </a:path>
                <a:path w="90170" h="134619">
                  <a:moveTo>
                    <a:pt x="16192" y="91071"/>
                  </a:moveTo>
                  <a:lnTo>
                    <a:pt x="9093" y="93091"/>
                  </a:lnTo>
                  <a:lnTo>
                    <a:pt x="9093" y="100190"/>
                  </a:lnTo>
                  <a:lnTo>
                    <a:pt x="16192" y="98158"/>
                  </a:lnTo>
                  <a:lnTo>
                    <a:pt x="16192" y="91071"/>
                  </a:lnTo>
                  <a:close/>
                </a:path>
                <a:path w="90170" h="134619">
                  <a:moveTo>
                    <a:pt x="16192" y="79946"/>
                  </a:moveTo>
                  <a:lnTo>
                    <a:pt x="9093" y="81953"/>
                  </a:lnTo>
                  <a:lnTo>
                    <a:pt x="9093" y="90068"/>
                  </a:lnTo>
                  <a:lnTo>
                    <a:pt x="16192" y="88036"/>
                  </a:lnTo>
                  <a:lnTo>
                    <a:pt x="16192" y="79946"/>
                  </a:lnTo>
                  <a:close/>
                </a:path>
                <a:path w="90170" h="134619">
                  <a:moveTo>
                    <a:pt x="16192" y="69850"/>
                  </a:moveTo>
                  <a:lnTo>
                    <a:pt x="9093" y="71856"/>
                  </a:lnTo>
                  <a:lnTo>
                    <a:pt x="9093" y="78930"/>
                  </a:lnTo>
                  <a:lnTo>
                    <a:pt x="16192" y="77901"/>
                  </a:lnTo>
                  <a:lnTo>
                    <a:pt x="16192" y="69850"/>
                  </a:lnTo>
                  <a:close/>
                </a:path>
                <a:path w="90170" h="134619">
                  <a:moveTo>
                    <a:pt x="16192" y="19227"/>
                  </a:moveTo>
                  <a:lnTo>
                    <a:pt x="9093" y="21259"/>
                  </a:lnTo>
                  <a:lnTo>
                    <a:pt x="9093" y="28333"/>
                  </a:lnTo>
                  <a:lnTo>
                    <a:pt x="16192" y="27330"/>
                  </a:lnTo>
                  <a:lnTo>
                    <a:pt x="16192" y="19227"/>
                  </a:lnTo>
                  <a:close/>
                </a:path>
                <a:path w="90170" h="134619">
                  <a:moveTo>
                    <a:pt x="25285" y="119418"/>
                  </a:moveTo>
                  <a:lnTo>
                    <a:pt x="18211" y="121437"/>
                  </a:lnTo>
                  <a:lnTo>
                    <a:pt x="18211" y="129514"/>
                  </a:lnTo>
                  <a:lnTo>
                    <a:pt x="25285" y="127520"/>
                  </a:lnTo>
                  <a:lnTo>
                    <a:pt x="25285" y="119418"/>
                  </a:lnTo>
                  <a:close/>
                </a:path>
                <a:path w="90170" h="134619">
                  <a:moveTo>
                    <a:pt x="25285" y="108280"/>
                  </a:moveTo>
                  <a:lnTo>
                    <a:pt x="18211" y="110324"/>
                  </a:lnTo>
                  <a:lnTo>
                    <a:pt x="18211" y="118389"/>
                  </a:lnTo>
                  <a:lnTo>
                    <a:pt x="25285" y="116370"/>
                  </a:lnTo>
                  <a:lnTo>
                    <a:pt x="25285" y="108280"/>
                  </a:lnTo>
                  <a:close/>
                </a:path>
                <a:path w="90170" h="134619">
                  <a:moveTo>
                    <a:pt x="25285" y="98158"/>
                  </a:moveTo>
                  <a:lnTo>
                    <a:pt x="18211" y="100190"/>
                  </a:lnTo>
                  <a:lnTo>
                    <a:pt x="18211" y="108280"/>
                  </a:lnTo>
                  <a:lnTo>
                    <a:pt x="25285" y="106260"/>
                  </a:lnTo>
                  <a:lnTo>
                    <a:pt x="25285" y="98158"/>
                  </a:lnTo>
                  <a:close/>
                </a:path>
                <a:path w="90170" h="134619">
                  <a:moveTo>
                    <a:pt x="25285" y="88036"/>
                  </a:moveTo>
                  <a:lnTo>
                    <a:pt x="18211" y="90068"/>
                  </a:lnTo>
                  <a:lnTo>
                    <a:pt x="18211" y="98158"/>
                  </a:lnTo>
                  <a:lnTo>
                    <a:pt x="25285" y="96139"/>
                  </a:lnTo>
                  <a:lnTo>
                    <a:pt x="25285" y="88036"/>
                  </a:lnTo>
                  <a:close/>
                </a:path>
                <a:path w="90170" h="134619">
                  <a:moveTo>
                    <a:pt x="25285" y="77901"/>
                  </a:moveTo>
                  <a:lnTo>
                    <a:pt x="18211" y="78930"/>
                  </a:lnTo>
                  <a:lnTo>
                    <a:pt x="18211" y="87045"/>
                  </a:lnTo>
                  <a:lnTo>
                    <a:pt x="25285" y="86004"/>
                  </a:lnTo>
                  <a:lnTo>
                    <a:pt x="25285" y="77901"/>
                  </a:lnTo>
                  <a:close/>
                </a:path>
                <a:path w="90170" h="134619">
                  <a:moveTo>
                    <a:pt x="25285" y="67805"/>
                  </a:moveTo>
                  <a:lnTo>
                    <a:pt x="18211" y="69850"/>
                  </a:lnTo>
                  <a:lnTo>
                    <a:pt x="18211" y="76898"/>
                  </a:lnTo>
                  <a:lnTo>
                    <a:pt x="25285" y="74879"/>
                  </a:lnTo>
                  <a:lnTo>
                    <a:pt x="25285" y="67805"/>
                  </a:lnTo>
                  <a:close/>
                </a:path>
                <a:path w="90170" h="134619">
                  <a:moveTo>
                    <a:pt x="25285" y="16192"/>
                  </a:moveTo>
                  <a:lnTo>
                    <a:pt x="18211" y="18211"/>
                  </a:lnTo>
                  <a:lnTo>
                    <a:pt x="18211" y="26327"/>
                  </a:lnTo>
                  <a:lnTo>
                    <a:pt x="25285" y="24282"/>
                  </a:lnTo>
                  <a:lnTo>
                    <a:pt x="25285" y="16192"/>
                  </a:lnTo>
                  <a:close/>
                </a:path>
                <a:path w="90170" h="134619">
                  <a:moveTo>
                    <a:pt x="35420" y="116370"/>
                  </a:moveTo>
                  <a:lnTo>
                    <a:pt x="28346" y="118389"/>
                  </a:lnTo>
                  <a:lnTo>
                    <a:pt x="28346" y="126504"/>
                  </a:lnTo>
                  <a:lnTo>
                    <a:pt x="35420" y="124472"/>
                  </a:lnTo>
                  <a:lnTo>
                    <a:pt x="35420" y="116370"/>
                  </a:lnTo>
                  <a:close/>
                </a:path>
                <a:path w="90170" h="134619">
                  <a:moveTo>
                    <a:pt x="35420" y="106260"/>
                  </a:moveTo>
                  <a:lnTo>
                    <a:pt x="28346" y="108280"/>
                  </a:lnTo>
                  <a:lnTo>
                    <a:pt x="28346" y="116370"/>
                  </a:lnTo>
                  <a:lnTo>
                    <a:pt x="35420" y="114350"/>
                  </a:lnTo>
                  <a:lnTo>
                    <a:pt x="35420" y="106260"/>
                  </a:lnTo>
                  <a:close/>
                </a:path>
                <a:path w="90170" h="134619">
                  <a:moveTo>
                    <a:pt x="35420" y="96139"/>
                  </a:moveTo>
                  <a:lnTo>
                    <a:pt x="28346" y="98158"/>
                  </a:lnTo>
                  <a:lnTo>
                    <a:pt x="28346" y="106260"/>
                  </a:lnTo>
                  <a:lnTo>
                    <a:pt x="35420" y="104241"/>
                  </a:lnTo>
                  <a:lnTo>
                    <a:pt x="35420" y="96139"/>
                  </a:lnTo>
                  <a:close/>
                </a:path>
                <a:path w="90170" h="134619">
                  <a:moveTo>
                    <a:pt x="35420" y="86004"/>
                  </a:moveTo>
                  <a:lnTo>
                    <a:pt x="28346" y="87045"/>
                  </a:lnTo>
                  <a:lnTo>
                    <a:pt x="28346" y="95135"/>
                  </a:lnTo>
                  <a:lnTo>
                    <a:pt x="35420" y="93091"/>
                  </a:lnTo>
                  <a:lnTo>
                    <a:pt x="35420" y="86004"/>
                  </a:lnTo>
                  <a:close/>
                </a:path>
                <a:path w="90170" h="134619">
                  <a:moveTo>
                    <a:pt x="35420" y="74879"/>
                  </a:moveTo>
                  <a:lnTo>
                    <a:pt x="28346" y="76898"/>
                  </a:lnTo>
                  <a:lnTo>
                    <a:pt x="28346" y="85001"/>
                  </a:lnTo>
                  <a:lnTo>
                    <a:pt x="35420" y="82981"/>
                  </a:lnTo>
                  <a:lnTo>
                    <a:pt x="35420" y="74879"/>
                  </a:lnTo>
                  <a:close/>
                </a:path>
                <a:path w="90170" h="134619">
                  <a:moveTo>
                    <a:pt x="35420" y="64782"/>
                  </a:moveTo>
                  <a:lnTo>
                    <a:pt x="28346" y="66789"/>
                  </a:lnTo>
                  <a:lnTo>
                    <a:pt x="28346" y="74879"/>
                  </a:lnTo>
                  <a:lnTo>
                    <a:pt x="35420" y="72847"/>
                  </a:lnTo>
                  <a:lnTo>
                    <a:pt x="35420" y="64782"/>
                  </a:lnTo>
                  <a:close/>
                </a:path>
                <a:path w="90170" h="134619">
                  <a:moveTo>
                    <a:pt x="35420" y="14185"/>
                  </a:moveTo>
                  <a:lnTo>
                    <a:pt x="28346" y="16192"/>
                  </a:lnTo>
                  <a:lnTo>
                    <a:pt x="28346" y="24282"/>
                  </a:lnTo>
                  <a:lnTo>
                    <a:pt x="35420" y="22288"/>
                  </a:lnTo>
                  <a:lnTo>
                    <a:pt x="35420" y="14185"/>
                  </a:lnTo>
                  <a:close/>
                </a:path>
                <a:path w="90170" h="134619">
                  <a:moveTo>
                    <a:pt x="44526" y="114350"/>
                  </a:moveTo>
                  <a:lnTo>
                    <a:pt x="37439" y="115354"/>
                  </a:lnTo>
                  <a:lnTo>
                    <a:pt x="37439" y="123469"/>
                  </a:lnTo>
                  <a:lnTo>
                    <a:pt x="44526" y="122440"/>
                  </a:lnTo>
                  <a:lnTo>
                    <a:pt x="44526" y="114350"/>
                  </a:lnTo>
                  <a:close/>
                </a:path>
                <a:path w="90170" h="134619">
                  <a:moveTo>
                    <a:pt x="44526" y="104241"/>
                  </a:moveTo>
                  <a:lnTo>
                    <a:pt x="37439" y="106260"/>
                  </a:lnTo>
                  <a:lnTo>
                    <a:pt x="37439" y="113322"/>
                  </a:lnTo>
                  <a:lnTo>
                    <a:pt x="44526" y="111328"/>
                  </a:lnTo>
                  <a:lnTo>
                    <a:pt x="44526" y="104241"/>
                  </a:lnTo>
                  <a:close/>
                </a:path>
                <a:path w="90170" h="134619">
                  <a:moveTo>
                    <a:pt x="44526" y="93091"/>
                  </a:moveTo>
                  <a:lnTo>
                    <a:pt x="37439" y="95135"/>
                  </a:lnTo>
                  <a:lnTo>
                    <a:pt x="37439" y="103251"/>
                  </a:lnTo>
                  <a:lnTo>
                    <a:pt x="44526" y="101193"/>
                  </a:lnTo>
                  <a:lnTo>
                    <a:pt x="44526" y="93091"/>
                  </a:lnTo>
                  <a:close/>
                </a:path>
                <a:path w="90170" h="134619">
                  <a:moveTo>
                    <a:pt x="44526" y="82981"/>
                  </a:moveTo>
                  <a:lnTo>
                    <a:pt x="37439" y="85001"/>
                  </a:lnTo>
                  <a:lnTo>
                    <a:pt x="37439" y="93091"/>
                  </a:lnTo>
                  <a:lnTo>
                    <a:pt x="44526" y="91071"/>
                  </a:lnTo>
                  <a:lnTo>
                    <a:pt x="44526" y="82981"/>
                  </a:lnTo>
                  <a:close/>
                </a:path>
                <a:path w="90170" h="134619">
                  <a:moveTo>
                    <a:pt x="44526" y="72847"/>
                  </a:moveTo>
                  <a:lnTo>
                    <a:pt x="37439" y="74879"/>
                  </a:lnTo>
                  <a:lnTo>
                    <a:pt x="37439" y="82981"/>
                  </a:lnTo>
                  <a:lnTo>
                    <a:pt x="44526" y="80962"/>
                  </a:lnTo>
                  <a:lnTo>
                    <a:pt x="44526" y="72847"/>
                  </a:lnTo>
                  <a:close/>
                </a:path>
                <a:path w="90170" h="134619">
                  <a:moveTo>
                    <a:pt x="44526" y="62738"/>
                  </a:moveTo>
                  <a:lnTo>
                    <a:pt x="37439" y="63766"/>
                  </a:lnTo>
                  <a:lnTo>
                    <a:pt x="37439" y="71856"/>
                  </a:lnTo>
                  <a:lnTo>
                    <a:pt x="44526" y="70840"/>
                  </a:lnTo>
                  <a:lnTo>
                    <a:pt x="44526" y="62738"/>
                  </a:lnTo>
                  <a:close/>
                </a:path>
                <a:path w="90170" h="134619">
                  <a:moveTo>
                    <a:pt x="44526" y="12141"/>
                  </a:moveTo>
                  <a:lnTo>
                    <a:pt x="37439" y="13157"/>
                  </a:lnTo>
                  <a:lnTo>
                    <a:pt x="37439" y="21259"/>
                  </a:lnTo>
                  <a:lnTo>
                    <a:pt x="44526" y="20231"/>
                  </a:lnTo>
                  <a:lnTo>
                    <a:pt x="44526" y="12141"/>
                  </a:lnTo>
                  <a:close/>
                </a:path>
                <a:path w="90170" h="134619">
                  <a:moveTo>
                    <a:pt x="53632" y="111328"/>
                  </a:moveTo>
                  <a:lnTo>
                    <a:pt x="46558" y="113322"/>
                  </a:lnTo>
                  <a:lnTo>
                    <a:pt x="46558" y="121437"/>
                  </a:lnTo>
                  <a:lnTo>
                    <a:pt x="53632" y="119418"/>
                  </a:lnTo>
                  <a:lnTo>
                    <a:pt x="53632" y="111328"/>
                  </a:lnTo>
                  <a:close/>
                </a:path>
                <a:path w="90170" h="134619">
                  <a:moveTo>
                    <a:pt x="53632" y="101193"/>
                  </a:moveTo>
                  <a:lnTo>
                    <a:pt x="46558" y="103251"/>
                  </a:lnTo>
                  <a:lnTo>
                    <a:pt x="46558" y="111328"/>
                  </a:lnTo>
                  <a:lnTo>
                    <a:pt x="53632" y="109283"/>
                  </a:lnTo>
                  <a:lnTo>
                    <a:pt x="53632" y="101193"/>
                  </a:lnTo>
                  <a:close/>
                </a:path>
                <a:path w="90170" h="134619">
                  <a:moveTo>
                    <a:pt x="53632" y="91071"/>
                  </a:moveTo>
                  <a:lnTo>
                    <a:pt x="46558" y="93091"/>
                  </a:lnTo>
                  <a:lnTo>
                    <a:pt x="46558" y="100190"/>
                  </a:lnTo>
                  <a:lnTo>
                    <a:pt x="53632" y="99187"/>
                  </a:lnTo>
                  <a:lnTo>
                    <a:pt x="53632" y="91071"/>
                  </a:lnTo>
                  <a:close/>
                </a:path>
                <a:path w="90170" h="134619">
                  <a:moveTo>
                    <a:pt x="53632" y="80962"/>
                  </a:moveTo>
                  <a:lnTo>
                    <a:pt x="46558" y="82981"/>
                  </a:lnTo>
                  <a:lnTo>
                    <a:pt x="46558" y="90068"/>
                  </a:lnTo>
                  <a:lnTo>
                    <a:pt x="53632" y="88036"/>
                  </a:lnTo>
                  <a:lnTo>
                    <a:pt x="53632" y="80962"/>
                  </a:lnTo>
                  <a:close/>
                </a:path>
                <a:path w="90170" h="134619">
                  <a:moveTo>
                    <a:pt x="53632" y="70840"/>
                  </a:moveTo>
                  <a:lnTo>
                    <a:pt x="46558" y="71856"/>
                  </a:lnTo>
                  <a:lnTo>
                    <a:pt x="46558" y="79946"/>
                  </a:lnTo>
                  <a:lnTo>
                    <a:pt x="53632" y="78930"/>
                  </a:lnTo>
                  <a:lnTo>
                    <a:pt x="53632" y="70840"/>
                  </a:lnTo>
                  <a:close/>
                </a:path>
                <a:path w="90170" h="134619">
                  <a:moveTo>
                    <a:pt x="53632" y="59715"/>
                  </a:moveTo>
                  <a:lnTo>
                    <a:pt x="46558" y="61734"/>
                  </a:lnTo>
                  <a:lnTo>
                    <a:pt x="46558" y="69850"/>
                  </a:lnTo>
                  <a:lnTo>
                    <a:pt x="53632" y="67805"/>
                  </a:lnTo>
                  <a:lnTo>
                    <a:pt x="53632" y="59715"/>
                  </a:lnTo>
                  <a:close/>
                </a:path>
                <a:path w="90170" h="134619">
                  <a:moveTo>
                    <a:pt x="53632" y="10134"/>
                  </a:moveTo>
                  <a:lnTo>
                    <a:pt x="46558" y="11125"/>
                  </a:lnTo>
                  <a:lnTo>
                    <a:pt x="46558" y="19227"/>
                  </a:lnTo>
                  <a:lnTo>
                    <a:pt x="53632" y="17208"/>
                  </a:lnTo>
                  <a:lnTo>
                    <a:pt x="53632" y="10134"/>
                  </a:lnTo>
                  <a:close/>
                </a:path>
                <a:path w="90170" h="134619">
                  <a:moveTo>
                    <a:pt x="62750" y="109283"/>
                  </a:moveTo>
                  <a:lnTo>
                    <a:pt x="55651" y="111328"/>
                  </a:lnTo>
                  <a:lnTo>
                    <a:pt x="55651" y="118389"/>
                  </a:lnTo>
                  <a:lnTo>
                    <a:pt x="62750" y="116370"/>
                  </a:lnTo>
                  <a:lnTo>
                    <a:pt x="62750" y="109283"/>
                  </a:lnTo>
                  <a:close/>
                </a:path>
                <a:path w="90170" h="134619">
                  <a:moveTo>
                    <a:pt x="62750" y="99187"/>
                  </a:moveTo>
                  <a:lnTo>
                    <a:pt x="55651" y="100190"/>
                  </a:lnTo>
                  <a:lnTo>
                    <a:pt x="55651" y="108280"/>
                  </a:lnTo>
                  <a:lnTo>
                    <a:pt x="62750" y="107264"/>
                  </a:lnTo>
                  <a:lnTo>
                    <a:pt x="62750" y="99187"/>
                  </a:lnTo>
                  <a:close/>
                </a:path>
                <a:path w="90170" h="134619">
                  <a:moveTo>
                    <a:pt x="62750" y="88036"/>
                  </a:moveTo>
                  <a:lnTo>
                    <a:pt x="55651" y="90068"/>
                  </a:lnTo>
                  <a:lnTo>
                    <a:pt x="55651" y="98158"/>
                  </a:lnTo>
                  <a:lnTo>
                    <a:pt x="62750" y="96139"/>
                  </a:lnTo>
                  <a:lnTo>
                    <a:pt x="62750" y="88036"/>
                  </a:lnTo>
                  <a:close/>
                </a:path>
                <a:path w="90170" h="134619">
                  <a:moveTo>
                    <a:pt x="62750" y="78930"/>
                  </a:moveTo>
                  <a:lnTo>
                    <a:pt x="55651" y="79946"/>
                  </a:lnTo>
                  <a:lnTo>
                    <a:pt x="55651" y="88036"/>
                  </a:lnTo>
                  <a:lnTo>
                    <a:pt x="62750" y="86004"/>
                  </a:lnTo>
                  <a:lnTo>
                    <a:pt x="62750" y="78930"/>
                  </a:lnTo>
                  <a:close/>
                </a:path>
                <a:path w="90170" h="134619">
                  <a:moveTo>
                    <a:pt x="62750" y="67805"/>
                  </a:moveTo>
                  <a:lnTo>
                    <a:pt x="55651" y="69850"/>
                  </a:lnTo>
                  <a:lnTo>
                    <a:pt x="55651" y="77901"/>
                  </a:lnTo>
                  <a:lnTo>
                    <a:pt x="62750" y="75907"/>
                  </a:lnTo>
                  <a:lnTo>
                    <a:pt x="62750" y="67805"/>
                  </a:lnTo>
                  <a:close/>
                </a:path>
                <a:path w="90170" h="134619">
                  <a:moveTo>
                    <a:pt x="62750" y="57670"/>
                  </a:moveTo>
                  <a:lnTo>
                    <a:pt x="55651" y="59715"/>
                  </a:lnTo>
                  <a:lnTo>
                    <a:pt x="55651" y="67805"/>
                  </a:lnTo>
                  <a:lnTo>
                    <a:pt x="62750" y="65786"/>
                  </a:lnTo>
                  <a:lnTo>
                    <a:pt x="62750" y="57670"/>
                  </a:lnTo>
                  <a:close/>
                </a:path>
                <a:path w="90170" h="134619">
                  <a:moveTo>
                    <a:pt x="62750" y="7086"/>
                  </a:moveTo>
                  <a:lnTo>
                    <a:pt x="55651" y="9118"/>
                  </a:lnTo>
                  <a:lnTo>
                    <a:pt x="55651" y="17208"/>
                  </a:lnTo>
                  <a:lnTo>
                    <a:pt x="62750" y="15189"/>
                  </a:lnTo>
                  <a:lnTo>
                    <a:pt x="62750" y="7086"/>
                  </a:lnTo>
                  <a:close/>
                </a:path>
                <a:path w="90170" h="134619">
                  <a:moveTo>
                    <a:pt x="71869" y="106260"/>
                  </a:moveTo>
                  <a:lnTo>
                    <a:pt x="64782" y="108280"/>
                  </a:lnTo>
                  <a:lnTo>
                    <a:pt x="64782" y="116370"/>
                  </a:lnTo>
                  <a:lnTo>
                    <a:pt x="71869" y="114350"/>
                  </a:lnTo>
                  <a:lnTo>
                    <a:pt x="71869" y="106260"/>
                  </a:lnTo>
                  <a:close/>
                </a:path>
                <a:path w="90170" h="134619">
                  <a:moveTo>
                    <a:pt x="71869" y="96139"/>
                  </a:moveTo>
                  <a:lnTo>
                    <a:pt x="64782" y="98158"/>
                  </a:lnTo>
                  <a:lnTo>
                    <a:pt x="64782" y="106260"/>
                  </a:lnTo>
                  <a:lnTo>
                    <a:pt x="71869" y="104241"/>
                  </a:lnTo>
                  <a:lnTo>
                    <a:pt x="71869" y="96139"/>
                  </a:lnTo>
                  <a:close/>
                </a:path>
                <a:path w="90170" h="134619">
                  <a:moveTo>
                    <a:pt x="71869" y="86004"/>
                  </a:moveTo>
                  <a:lnTo>
                    <a:pt x="64782" y="88036"/>
                  </a:lnTo>
                  <a:lnTo>
                    <a:pt x="64782" y="96139"/>
                  </a:lnTo>
                  <a:lnTo>
                    <a:pt x="71869" y="94107"/>
                  </a:lnTo>
                  <a:lnTo>
                    <a:pt x="71869" y="86004"/>
                  </a:lnTo>
                  <a:close/>
                </a:path>
                <a:path w="90170" h="134619">
                  <a:moveTo>
                    <a:pt x="71869" y="75907"/>
                  </a:moveTo>
                  <a:lnTo>
                    <a:pt x="64782" y="77901"/>
                  </a:lnTo>
                  <a:lnTo>
                    <a:pt x="64782" y="86004"/>
                  </a:lnTo>
                  <a:lnTo>
                    <a:pt x="71869" y="83997"/>
                  </a:lnTo>
                  <a:lnTo>
                    <a:pt x="71869" y="75907"/>
                  </a:lnTo>
                  <a:close/>
                </a:path>
                <a:path w="90170" h="134619">
                  <a:moveTo>
                    <a:pt x="71869" y="65786"/>
                  </a:moveTo>
                  <a:lnTo>
                    <a:pt x="64782" y="67805"/>
                  </a:lnTo>
                  <a:lnTo>
                    <a:pt x="64782" y="74879"/>
                  </a:lnTo>
                  <a:lnTo>
                    <a:pt x="71869" y="72847"/>
                  </a:lnTo>
                  <a:lnTo>
                    <a:pt x="71869" y="65786"/>
                  </a:lnTo>
                  <a:close/>
                </a:path>
                <a:path w="90170" h="134619">
                  <a:moveTo>
                    <a:pt x="71869" y="56667"/>
                  </a:moveTo>
                  <a:lnTo>
                    <a:pt x="64782" y="57670"/>
                  </a:lnTo>
                  <a:lnTo>
                    <a:pt x="64782" y="64782"/>
                  </a:lnTo>
                  <a:lnTo>
                    <a:pt x="71869" y="63766"/>
                  </a:lnTo>
                  <a:lnTo>
                    <a:pt x="71869" y="56667"/>
                  </a:lnTo>
                  <a:close/>
                </a:path>
                <a:path w="90170" h="134619">
                  <a:moveTo>
                    <a:pt x="71869" y="5067"/>
                  </a:moveTo>
                  <a:lnTo>
                    <a:pt x="64782" y="7086"/>
                  </a:lnTo>
                  <a:lnTo>
                    <a:pt x="64782" y="14185"/>
                  </a:lnTo>
                  <a:lnTo>
                    <a:pt x="71869" y="13157"/>
                  </a:lnTo>
                  <a:lnTo>
                    <a:pt x="71869" y="5067"/>
                  </a:lnTo>
                  <a:close/>
                </a:path>
                <a:path w="90170" h="134619">
                  <a:moveTo>
                    <a:pt x="80962" y="104241"/>
                  </a:moveTo>
                  <a:lnTo>
                    <a:pt x="73875" y="106260"/>
                  </a:lnTo>
                  <a:lnTo>
                    <a:pt x="73875" y="114350"/>
                  </a:lnTo>
                  <a:lnTo>
                    <a:pt x="80962" y="112344"/>
                  </a:lnTo>
                  <a:lnTo>
                    <a:pt x="80962" y="104241"/>
                  </a:lnTo>
                  <a:close/>
                </a:path>
                <a:path w="90170" h="134619">
                  <a:moveTo>
                    <a:pt x="80962" y="94107"/>
                  </a:moveTo>
                  <a:lnTo>
                    <a:pt x="73875" y="96139"/>
                  </a:lnTo>
                  <a:lnTo>
                    <a:pt x="73875" y="103251"/>
                  </a:lnTo>
                  <a:lnTo>
                    <a:pt x="80962" y="101193"/>
                  </a:lnTo>
                  <a:lnTo>
                    <a:pt x="80962" y="94107"/>
                  </a:lnTo>
                  <a:close/>
                </a:path>
                <a:path w="90170" h="134619">
                  <a:moveTo>
                    <a:pt x="80962" y="83997"/>
                  </a:moveTo>
                  <a:lnTo>
                    <a:pt x="73875" y="86004"/>
                  </a:lnTo>
                  <a:lnTo>
                    <a:pt x="73875" y="93091"/>
                  </a:lnTo>
                  <a:lnTo>
                    <a:pt x="80962" y="91071"/>
                  </a:lnTo>
                  <a:lnTo>
                    <a:pt x="80962" y="83997"/>
                  </a:lnTo>
                  <a:close/>
                </a:path>
                <a:path w="90170" h="134619">
                  <a:moveTo>
                    <a:pt x="80962" y="72847"/>
                  </a:moveTo>
                  <a:lnTo>
                    <a:pt x="73875" y="74879"/>
                  </a:lnTo>
                  <a:lnTo>
                    <a:pt x="73875" y="82981"/>
                  </a:lnTo>
                  <a:lnTo>
                    <a:pt x="80962" y="80962"/>
                  </a:lnTo>
                  <a:lnTo>
                    <a:pt x="80962" y="72847"/>
                  </a:lnTo>
                  <a:close/>
                </a:path>
                <a:path w="90170" h="134619">
                  <a:moveTo>
                    <a:pt x="80962" y="63766"/>
                  </a:moveTo>
                  <a:lnTo>
                    <a:pt x="73875" y="64782"/>
                  </a:lnTo>
                  <a:lnTo>
                    <a:pt x="73875" y="72847"/>
                  </a:lnTo>
                  <a:lnTo>
                    <a:pt x="80962" y="70840"/>
                  </a:lnTo>
                  <a:lnTo>
                    <a:pt x="80962" y="63766"/>
                  </a:lnTo>
                  <a:close/>
                </a:path>
                <a:path w="90170" h="134619">
                  <a:moveTo>
                    <a:pt x="80962" y="53644"/>
                  </a:moveTo>
                  <a:lnTo>
                    <a:pt x="73875" y="55651"/>
                  </a:lnTo>
                  <a:lnTo>
                    <a:pt x="73875" y="62738"/>
                  </a:lnTo>
                  <a:lnTo>
                    <a:pt x="80962" y="60731"/>
                  </a:lnTo>
                  <a:lnTo>
                    <a:pt x="80962" y="53644"/>
                  </a:lnTo>
                  <a:close/>
                </a:path>
                <a:path w="90170" h="134619">
                  <a:moveTo>
                    <a:pt x="80962" y="3035"/>
                  </a:moveTo>
                  <a:lnTo>
                    <a:pt x="73875" y="5067"/>
                  </a:lnTo>
                  <a:lnTo>
                    <a:pt x="73875" y="12141"/>
                  </a:lnTo>
                  <a:lnTo>
                    <a:pt x="80962" y="11125"/>
                  </a:lnTo>
                  <a:lnTo>
                    <a:pt x="80962" y="3035"/>
                  </a:lnTo>
                  <a:close/>
                </a:path>
                <a:path w="90170" h="134619">
                  <a:moveTo>
                    <a:pt x="90068" y="101193"/>
                  </a:moveTo>
                  <a:lnTo>
                    <a:pt x="82969" y="103251"/>
                  </a:lnTo>
                  <a:lnTo>
                    <a:pt x="82969" y="111328"/>
                  </a:lnTo>
                  <a:lnTo>
                    <a:pt x="90068" y="109283"/>
                  </a:lnTo>
                  <a:lnTo>
                    <a:pt x="90068" y="101193"/>
                  </a:lnTo>
                  <a:close/>
                </a:path>
                <a:path w="90170" h="134619">
                  <a:moveTo>
                    <a:pt x="90068" y="91071"/>
                  </a:moveTo>
                  <a:lnTo>
                    <a:pt x="82969" y="93091"/>
                  </a:lnTo>
                  <a:lnTo>
                    <a:pt x="82969" y="101193"/>
                  </a:lnTo>
                  <a:lnTo>
                    <a:pt x="90068" y="99187"/>
                  </a:lnTo>
                  <a:lnTo>
                    <a:pt x="90068" y="91071"/>
                  </a:lnTo>
                  <a:close/>
                </a:path>
                <a:path w="90170" h="134619">
                  <a:moveTo>
                    <a:pt x="90068" y="80962"/>
                  </a:moveTo>
                  <a:lnTo>
                    <a:pt x="82969" y="82981"/>
                  </a:lnTo>
                  <a:lnTo>
                    <a:pt x="82969" y="91071"/>
                  </a:lnTo>
                  <a:lnTo>
                    <a:pt x="90068" y="89065"/>
                  </a:lnTo>
                  <a:lnTo>
                    <a:pt x="90068" y="80962"/>
                  </a:lnTo>
                  <a:close/>
                </a:path>
                <a:path w="90170" h="134619">
                  <a:moveTo>
                    <a:pt x="90068" y="70840"/>
                  </a:moveTo>
                  <a:lnTo>
                    <a:pt x="82969" y="72847"/>
                  </a:lnTo>
                  <a:lnTo>
                    <a:pt x="82969" y="80962"/>
                  </a:lnTo>
                  <a:lnTo>
                    <a:pt x="90068" y="78930"/>
                  </a:lnTo>
                  <a:lnTo>
                    <a:pt x="90068" y="70840"/>
                  </a:lnTo>
                  <a:close/>
                </a:path>
                <a:path w="90170" h="134619">
                  <a:moveTo>
                    <a:pt x="90068" y="60731"/>
                  </a:moveTo>
                  <a:lnTo>
                    <a:pt x="82969" y="62738"/>
                  </a:lnTo>
                  <a:lnTo>
                    <a:pt x="82969" y="70840"/>
                  </a:lnTo>
                  <a:lnTo>
                    <a:pt x="90068" y="68808"/>
                  </a:lnTo>
                  <a:lnTo>
                    <a:pt x="90068" y="60731"/>
                  </a:lnTo>
                  <a:close/>
                </a:path>
                <a:path w="90170" h="134619">
                  <a:moveTo>
                    <a:pt x="90068" y="51625"/>
                  </a:moveTo>
                  <a:lnTo>
                    <a:pt x="82969" y="53644"/>
                  </a:lnTo>
                  <a:lnTo>
                    <a:pt x="82969" y="59715"/>
                  </a:lnTo>
                  <a:lnTo>
                    <a:pt x="90068" y="58686"/>
                  </a:lnTo>
                  <a:lnTo>
                    <a:pt x="90068" y="51625"/>
                  </a:lnTo>
                  <a:close/>
                </a:path>
                <a:path w="90170" h="134619">
                  <a:moveTo>
                    <a:pt x="90068" y="0"/>
                  </a:moveTo>
                  <a:lnTo>
                    <a:pt x="82969" y="2032"/>
                  </a:lnTo>
                  <a:lnTo>
                    <a:pt x="82969" y="10134"/>
                  </a:lnTo>
                  <a:lnTo>
                    <a:pt x="90068" y="8115"/>
                  </a:lnTo>
                  <a:lnTo>
                    <a:pt x="900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167695" y="2945840"/>
              <a:ext cx="197485" cy="153035"/>
            </a:xfrm>
            <a:custGeom>
              <a:avLst/>
              <a:gdLst/>
              <a:ahLst/>
              <a:cxnLst/>
              <a:rect l="l" t="t" r="r" b="b"/>
              <a:pathLst>
                <a:path w="197485" h="153035">
                  <a:moveTo>
                    <a:pt x="8102" y="142697"/>
                  </a:moveTo>
                  <a:lnTo>
                    <a:pt x="0" y="144729"/>
                  </a:lnTo>
                  <a:lnTo>
                    <a:pt x="0" y="152819"/>
                  </a:lnTo>
                  <a:lnTo>
                    <a:pt x="8102" y="150799"/>
                  </a:lnTo>
                  <a:lnTo>
                    <a:pt x="8102" y="142697"/>
                  </a:lnTo>
                  <a:close/>
                </a:path>
                <a:path w="197485" h="153035">
                  <a:moveTo>
                    <a:pt x="8102" y="110312"/>
                  </a:moveTo>
                  <a:lnTo>
                    <a:pt x="0" y="112344"/>
                  </a:lnTo>
                  <a:lnTo>
                    <a:pt x="0" y="120434"/>
                  </a:lnTo>
                  <a:lnTo>
                    <a:pt x="8102" y="118389"/>
                  </a:lnTo>
                  <a:lnTo>
                    <a:pt x="8102" y="110312"/>
                  </a:lnTo>
                  <a:close/>
                </a:path>
                <a:path w="197485" h="153035">
                  <a:moveTo>
                    <a:pt x="8102" y="99199"/>
                  </a:moveTo>
                  <a:lnTo>
                    <a:pt x="0" y="102196"/>
                  </a:lnTo>
                  <a:lnTo>
                    <a:pt x="0" y="110312"/>
                  </a:lnTo>
                  <a:lnTo>
                    <a:pt x="8102" y="107264"/>
                  </a:lnTo>
                  <a:lnTo>
                    <a:pt x="8102" y="99199"/>
                  </a:lnTo>
                  <a:close/>
                </a:path>
                <a:path w="197485" h="153035">
                  <a:moveTo>
                    <a:pt x="8102" y="89065"/>
                  </a:moveTo>
                  <a:lnTo>
                    <a:pt x="0" y="91084"/>
                  </a:lnTo>
                  <a:lnTo>
                    <a:pt x="0" y="99199"/>
                  </a:lnTo>
                  <a:lnTo>
                    <a:pt x="8102" y="97155"/>
                  </a:lnTo>
                  <a:lnTo>
                    <a:pt x="8102" y="89065"/>
                  </a:lnTo>
                  <a:close/>
                </a:path>
                <a:path w="197485" h="153035">
                  <a:moveTo>
                    <a:pt x="8102" y="77939"/>
                  </a:moveTo>
                  <a:lnTo>
                    <a:pt x="0" y="79946"/>
                  </a:lnTo>
                  <a:lnTo>
                    <a:pt x="0" y="88061"/>
                  </a:lnTo>
                  <a:lnTo>
                    <a:pt x="8102" y="86029"/>
                  </a:lnTo>
                  <a:lnTo>
                    <a:pt x="8102" y="77939"/>
                  </a:lnTo>
                  <a:close/>
                </a:path>
                <a:path w="197485" h="153035">
                  <a:moveTo>
                    <a:pt x="18224" y="139649"/>
                  </a:moveTo>
                  <a:lnTo>
                    <a:pt x="10121" y="141681"/>
                  </a:lnTo>
                  <a:lnTo>
                    <a:pt x="10121" y="149796"/>
                  </a:lnTo>
                  <a:lnTo>
                    <a:pt x="18224" y="147751"/>
                  </a:lnTo>
                  <a:lnTo>
                    <a:pt x="18224" y="139649"/>
                  </a:lnTo>
                  <a:close/>
                </a:path>
                <a:path w="197485" h="153035">
                  <a:moveTo>
                    <a:pt x="18224" y="97155"/>
                  </a:moveTo>
                  <a:lnTo>
                    <a:pt x="10121" y="99199"/>
                  </a:lnTo>
                  <a:lnTo>
                    <a:pt x="10121" y="107264"/>
                  </a:lnTo>
                  <a:lnTo>
                    <a:pt x="18224" y="105244"/>
                  </a:lnTo>
                  <a:lnTo>
                    <a:pt x="18224" y="97155"/>
                  </a:lnTo>
                  <a:close/>
                </a:path>
                <a:path w="197485" h="153035">
                  <a:moveTo>
                    <a:pt x="18224" y="86029"/>
                  </a:moveTo>
                  <a:lnTo>
                    <a:pt x="10121" y="88061"/>
                  </a:lnTo>
                  <a:lnTo>
                    <a:pt x="10121" y="97155"/>
                  </a:lnTo>
                  <a:lnTo>
                    <a:pt x="18224" y="94107"/>
                  </a:lnTo>
                  <a:lnTo>
                    <a:pt x="18224" y="86029"/>
                  </a:lnTo>
                  <a:close/>
                </a:path>
                <a:path w="197485" h="153035">
                  <a:moveTo>
                    <a:pt x="18224" y="75920"/>
                  </a:moveTo>
                  <a:lnTo>
                    <a:pt x="10121" y="77939"/>
                  </a:lnTo>
                  <a:lnTo>
                    <a:pt x="10121" y="86029"/>
                  </a:lnTo>
                  <a:lnTo>
                    <a:pt x="18224" y="84010"/>
                  </a:lnTo>
                  <a:lnTo>
                    <a:pt x="18224" y="75920"/>
                  </a:lnTo>
                  <a:close/>
                </a:path>
                <a:path w="197485" h="153035">
                  <a:moveTo>
                    <a:pt x="27330" y="136626"/>
                  </a:moveTo>
                  <a:lnTo>
                    <a:pt x="20256" y="139649"/>
                  </a:lnTo>
                  <a:lnTo>
                    <a:pt x="20256" y="147751"/>
                  </a:lnTo>
                  <a:lnTo>
                    <a:pt x="27330" y="144729"/>
                  </a:lnTo>
                  <a:lnTo>
                    <a:pt x="27330" y="136626"/>
                  </a:lnTo>
                  <a:close/>
                </a:path>
                <a:path w="197485" h="153035">
                  <a:moveTo>
                    <a:pt x="27330" y="94107"/>
                  </a:moveTo>
                  <a:lnTo>
                    <a:pt x="20256" y="97155"/>
                  </a:lnTo>
                  <a:lnTo>
                    <a:pt x="20256" y="104228"/>
                  </a:lnTo>
                  <a:lnTo>
                    <a:pt x="27330" y="102196"/>
                  </a:lnTo>
                  <a:lnTo>
                    <a:pt x="27330" y="94107"/>
                  </a:lnTo>
                  <a:close/>
                </a:path>
                <a:path w="197485" h="153035">
                  <a:moveTo>
                    <a:pt x="27330" y="84010"/>
                  </a:moveTo>
                  <a:lnTo>
                    <a:pt x="20256" y="86029"/>
                  </a:lnTo>
                  <a:lnTo>
                    <a:pt x="20256" y="94107"/>
                  </a:lnTo>
                  <a:lnTo>
                    <a:pt x="27330" y="92125"/>
                  </a:lnTo>
                  <a:lnTo>
                    <a:pt x="27330" y="84010"/>
                  </a:lnTo>
                  <a:close/>
                </a:path>
                <a:path w="197485" h="153035">
                  <a:moveTo>
                    <a:pt x="27330" y="72872"/>
                  </a:moveTo>
                  <a:lnTo>
                    <a:pt x="20256" y="74879"/>
                  </a:lnTo>
                  <a:lnTo>
                    <a:pt x="20256" y="82981"/>
                  </a:lnTo>
                  <a:lnTo>
                    <a:pt x="27330" y="80975"/>
                  </a:lnTo>
                  <a:lnTo>
                    <a:pt x="27330" y="72872"/>
                  </a:lnTo>
                  <a:close/>
                </a:path>
                <a:path w="197485" h="153035">
                  <a:moveTo>
                    <a:pt x="37465" y="134607"/>
                  </a:moveTo>
                  <a:lnTo>
                    <a:pt x="29362" y="136626"/>
                  </a:lnTo>
                  <a:lnTo>
                    <a:pt x="29362" y="144729"/>
                  </a:lnTo>
                  <a:lnTo>
                    <a:pt x="37465" y="142697"/>
                  </a:lnTo>
                  <a:lnTo>
                    <a:pt x="37465" y="134607"/>
                  </a:lnTo>
                  <a:close/>
                </a:path>
                <a:path w="197485" h="153035">
                  <a:moveTo>
                    <a:pt x="37465" y="92125"/>
                  </a:moveTo>
                  <a:lnTo>
                    <a:pt x="29362" y="94107"/>
                  </a:lnTo>
                  <a:lnTo>
                    <a:pt x="29362" y="102196"/>
                  </a:lnTo>
                  <a:lnTo>
                    <a:pt x="37465" y="100203"/>
                  </a:lnTo>
                  <a:lnTo>
                    <a:pt x="37465" y="92125"/>
                  </a:lnTo>
                  <a:close/>
                </a:path>
                <a:path w="197485" h="153035">
                  <a:moveTo>
                    <a:pt x="37465" y="80975"/>
                  </a:moveTo>
                  <a:lnTo>
                    <a:pt x="29362" y="82981"/>
                  </a:lnTo>
                  <a:lnTo>
                    <a:pt x="29362" y="91084"/>
                  </a:lnTo>
                  <a:lnTo>
                    <a:pt x="37465" y="89065"/>
                  </a:lnTo>
                  <a:lnTo>
                    <a:pt x="37465" y="80975"/>
                  </a:lnTo>
                  <a:close/>
                </a:path>
                <a:path w="197485" h="153035">
                  <a:moveTo>
                    <a:pt x="37465" y="70827"/>
                  </a:moveTo>
                  <a:lnTo>
                    <a:pt x="29362" y="72872"/>
                  </a:lnTo>
                  <a:lnTo>
                    <a:pt x="29362" y="80975"/>
                  </a:lnTo>
                  <a:lnTo>
                    <a:pt x="37465" y="78943"/>
                  </a:lnTo>
                  <a:lnTo>
                    <a:pt x="37465" y="70827"/>
                  </a:lnTo>
                  <a:close/>
                </a:path>
                <a:path w="197485" h="153035">
                  <a:moveTo>
                    <a:pt x="47548" y="131572"/>
                  </a:moveTo>
                  <a:lnTo>
                    <a:pt x="39484" y="133591"/>
                  </a:lnTo>
                  <a:lnTo>
                    <a:pt x="39484" y="141681"/>
                  </a:lnTo>
                  <a:lnTo>
                    <a:pt x="47548" y="139649"/>
                  </a:lnTo>
                  <a:lnTo>
                    <a:pt x="47548" y="131572"/>
                  </a:lnTo>
                  <a:close/>
                </a:path>
                <a:path w="197485" h="153035">
                  <a:moveTo>
                    <a:pt x="47548" y="89065"/>
                  </a:moveTo>
                  <a:lnTo>
                    <a:pt x="39484" y="91084"/>
                  </a:lnTo>
                  <a:lnTo>
                    <a:pt x="39484" y="99199"/>
                  </a:lnTo>
                  <a:lnTo>
                    <a:pt x="47548" y="97155"/>
                  </a:lnTo>
                  <a:lnTo>
                    <a:pt x="47548" y="89065"/>
                  </a:lnTo>
                  <a:close/>
                </a:path>
                <a:path w="197485" h="153035">
                  <a:moveTo>
                    <a:pt x="47548" y="78943"/>
                  </a:moveTo>
                  <a:lnTo>
                    <a:pt x="39484" y="80975"/>
                  </a:lnTo>
                  <a:lnTo>
                    <a:pt x="39484" y="89065"/>
                  </a:lnTo>
                  <a:lnTo>
                    <a:pt x="47548" y="87033"/>
                  </a:lnTo>
                  <a:lnTo>
                    <a:pt x="47548" y="78943"/>
                  </a:lnTo>
                  <a:close/>
                </a:path>
                <a:path w="197485" h="153035">
                  <a:moveTo>
                    <a:pt x="47548" y="67805"/>
                  </a:moveTo>
                  <a:lnTo>
                    <a:pt x="39484" y="69837"/>
                  </a:lnTo>
                  <a:lnTo>
                    <a:pt x="39484" y="77939"/>
                  </a:lnTo>
                  <a:lnTo>
                    <a:pt x="47548" y="75920"/>
                  </a:lnTo>
                  <a:lnTo>
                    <a:pt x="47548" y="67805"/>
                  </a:lnTo>
                  <a:close/>
                </a:path>
                <a:path w="197485" h="153035">
                  <a:moveTo>
                    <a:pt x="56680" y="128511"/>
                  </a:moveTo>
                  <a:lnTo>
                    <a:pt x="49580" y="131572"/>
                  </a:lnTo>
                  <a:lnTo>
                    <a:pt x="49580" y="139649"/>
                  </a:lnTo>
                  <a:lnTo>
                    <a:pt x="56680" y="136626"/>
                  </a:lnTo>
                  <a:lnTo>
                    <a:pt x="56680" y="128511"/>
                  </a:lnTo>
                  <a:close/>
                </a:path>
                <a:path w="197485" h="153035">
                  <a:moveTo>
                    <a:pt x="56680" y="87033"/>
                  </a:moveTo>
                  <a:lnTo>
                    <a:pt x="49580" y="89065"/>
                  </a:lnTo>
                  <a:lnTo>
                    <a:pt x="49580" y="97155"/>
                  </a:lnTo>
                  <a:lnTo>
                    <a:pt x="56680" y="95135"/>
                  </a:lnTo>
                  <a:lnTo>
                    <a:pt x="56680" y="87033"/>
                  </a:lnTo>
                  <a:close/>
                </a:path>
                <a:path w="197485" h="153035">
                  <a:moveTo>
                    <a:pt x="56680" y="75920"/>
                  </a:moveTo>
                  <a:lnTo>
                    <a:pt x="49580" y="77939"/>
                  </a:lnTo>
                  <a:lnTo>
                    <a:pt x="49580" y="86029"/>
                  </a:lnTo>
                  <a:lnTo>
                    <a:pt x="56680" y="84010"/>
                  </a:lnTo>
                  <a:lnTo>
                    <a:pt x="56680" y="75920"/>
                  </a:lnTo>
                  <a:close/>
                </a:path>
                <a:path w="197485" h="153035">
                  <a:moveTo>
                    <a:pt x="56680" y="65773"/>
                  </a:moveTo>
                  <a:lnTo>
                    <a:pt x="49580" y="67805"/>
                  </a:lnTo>
                  <a:lnTo>
                    <a:pt x="49580" y="74879"/>
                  </a:lnTo>
                  <a:lnTo>
                    <a:pt x="56680" y="73875"/>
                  </a:lnTo>
                  <a:lnTo>
                    <a:pt x="56680" y="65773"/>
                  </a:lnTo>
                  <a:close/>
                </a:path>
                <a:path w="197485" h="153035">
                  <a:moveTo>
                    <a:pt x="65786" y="126492"/>
                  </a:moveTo>
                  <a:lnTo>
                    <a:pt x="58699" y="128511"/>
                  </a:lnTo>
                  <a:lnTo>
                    <a:pt x="58699" y="136626"/>
                  </a:lnTo>
                  <a:lnTo>
                    <a:pt x="65786" y="134607"/>
                  </a:lnTo>
                  <a:lnTo>
                    <a:pt x="65786" y="126492"/>
                  </a:lnTo>
                  <a:close/>
                </a:path>
                <a:path w="197485" h="153035">
                  <a:moveTo>
                    <a:pt x="65786" y="84010"/>
                  </a:moveTo>
                  <a:lnTo>
                    <a:pt x="58699" y="86029"/>
                  </a:lnTo>
                  <a:lnTo>
                    <a:pt x="58699" y="94107"/>
                  </a:lnTo>
                  <a:lnTo>
                    <a:pt x="65786" y="92125"/>
                  </a:lnTo>
                  <a:lnTo>
                    <a:pt x="65786" y="84010"/>
                  </a:lnTo>
                  <a:close/>
                </a:path>
                <a:path w="197485" h="153035">
                  <a:moveTo>
                    <a:pt x="65786" y="73875"/>
                  </a:moveTo>
                  <a:lnTo>
                    <a:pt x="58699" y="74879"/>
                  </a:lnTo>
                  <a:lnTo>
                    <a:pt x="58699" y="82981"/>
                  </a:lnTo>
                  <a:lnTo>
                    <a:pt x="65786" y="81965"/>
                  </a:lnTo>
                  <a:lnTo>
                    <a:pt x="65786" y="73875"/>
                  </a:lnTo>
                  <a:close/>
                </a:path>
                <a:path w="197485" h="153035">
                  <a:moveTo>
                    <a:pt x="65786" y="62750"/>
                  </a:moveTo>
                  <a:lnTo>
                    <a:pt x="58699" y="64782"/>
                  </a:lnTo>
                  <a:lnTo>
                    <a:pt x="58699" y="72872"/>
                  </a:lnTo>
                  <a:lnTo>
                    <a:pt x="65786" y="70827"/>
                  </a:lnTo>
                  <a:lnTo>
                    <a:pt x="65786" y="62750"/>
                  </a:lnTo>
                  <a:close/>
                </a:path>
                <a:path w="197485" h="153035">
                  <a:moveTo>
                    <a:pt x="75895" y="123482"/>
                  </a:moveTo>
                  <a:lnTo>
                    <a:pt x="68808" y="125488"/>
                  </a:lnTo>
                  <a:lnTo>
                    <a:pt x="68808" y="133591"/>
                  </a:lnTo>
                  <a:lnTo>
                    <a:pt x="75895" y="131572"/>
                  </a:lnTo>
                  <a:lnTo>
                    <a:pt x="75895" y="123482"/>
                  </a:lnTo>
                  <a:close/>
                </a:path>
                <a:path w="197485" h="153035">
                  <a:moveTo>
                    <a:pt x="75895" y="81965"/>
                  </a:moveTo>
                  <a:lnTo>
                    <a:pt x="68808" y="82981"/>
                  </a:lnTo>
                  <a:lnTo>
                    <a:pt x="68808" y="91084"/>
                  </a:lnTo>
                  <a:lnTo>
                    <a:pt x="75895" y="89065"/>
                  </a:lnTo>
                  <a:lnTo>
                    <a:pt x="75895" y="81965"/>
                  </a:lnTo>
                  <a:close/>
                </a:path>
                <a:path w="197485" h="153035">
                  <a:moveTo>
                    <a:pt x="75895" y="70827"/>
                  </a:moveTo>
                  <a:lnTo>
                    <a:pt x="68808" y="72872"/>
                  </a:lnTo>
                  <a:lnTo>
                    <a:pt x="68808" y="80975"/>
                  </a:lnTo>
                  <a:lnTo>
                    <a:pt x="75895" y="78943"/>
                  </a:lnTo>
                  <a:lnTo>
                    <a:pt x="75895" y="70827"/>
                  </a:lnTo>
                  <a:close/>
                </a:path>
                <a:path w="197485" h="153035">
                  <a:moveTo>
                    <a:pt x="75895" y="60731"/>
                  </a:moveTo>
                  <a:lnTo>
                    <a:pt x="68808" y="62750"/>
                  </a:lnTo>
                  <a:lnTo>
                    <a:pt x="68808" y="70827"/>
                  </a:lnTo>
                  <a:lnTo>
                    <a:pt x="75895" y="68821"/>
                  </a:lnTo>
                  <a:lnTo>
                    <a:pt x="75895" y="60731"/>
                  </a:lnTo>
                  <a:close/>
                </a:path>
                <a:path w="197485" h="153035">
                  <a:moveTo>
                    <a:pt x="86004" y="121450"/>
                  </a:moveTo>
                  <a:lnTo>
                    <a:pt x="77927" y="123482"/>
                  </a:lnTo>
                  <a:lnTo>
                    <a:pt x="77927" y="131572"/>
                  </a:lnTo>
                  <a:lnTo>
                    <a:pt x="86004" y="128511"/>
                  </a:lnTo>
                  <a:lnTo>
                    <a:pt x="86004" y="121450"/>
                  </a:lnTo>
                  <a:close/>
                </a:path>
                <a:path w="197485" h="153035">
                  <a:moveTo>
                    <a:pt x="86004" y="78943"/>
                  </a:moveTo>
                  <a:lnTo>
                    <a:pt x="77927" y="80975"/>
                  </a:lnTo>
                  <a:lnTo>
                    <a:pt x="77927" y="89065"/>
                  </a:lnTo>
                  <a:lnTo>
                    <a:pt x="86004" y="87033"/>
                  </a:lnTo>
                  <a:lnTo>
                    <a:pt x="86004" y="78943"/>
                  </a:lnTo>
                  <a:close/>
                </a:path>
                <a:path w="197485" h="153035">
                  <a:moveTo>
                    <a:pt x="86004" y="68821"/>
                  </a:moveTo>
                  <a:lnTo>
                    <a:pt x="77927" y="70827"/>
                  </a:lnTo>
                  <a:lnTo>
                    <a:pt x="77927" y="78943"/>
                  </a:lnTo>
                  <a:lnTo>
                    <a:pt x="86004" y="76911"/>
                  </a:lnTo>
                  <a:lnTo>
                    <a:pt x="86004" y="68821"/>
                  </a:lnTo>
                  <a:close/>
                </a:path>
                <a:path w="197485" h="153035">
                  <a:moveTo>
                    <a:pt x="86004" y="58724"/>
                  </a:moveTo>
                  <a:lnTo>
                    <a:pt x="77927" y="59715"/>
                  </a:lnTo>
                  <a:lnTo>
                    <a:pt x="77927" y="67805"/>
                  </a:lnTo>
                  <a:lnTo>
                    <a:pt x="86004" y="65773"/>
                  </a:lnTo>
                  <a:lnTo>
                    <a:pt x="86004" y="58724"/>
                  </a:lnTo>
                  <a:close/>
                </a:path>
                <a:path w="197485" h="153035">
                  <a:moveTo>
                    <a:pt x="95123" y="118389"/>
                  </a:moveTo>
                  <a:lnTo>
                    <a:pt x="88049" y="120434"/>
                  </a:lnTo>
                  <a:lnTo>
                    <a:pt x="88049" y="128511"/>
                  </a:lnTo>
                  <a:lnTo>
                    <a:pt x="95123" y="126492"/>
                  </a:lnTo>
                  <a:lnTo>
                    <a:pt x="95123" y="118389"/>
                  </a:lnTo>
                  <a:close/>
                </a:path>
                <a:path w="197485" h="153035">
                  <a:moveTo>
                    <a:pt x="95123" y="76911"/>
                  </a:moveTo>
                  <a:lnTo>
                    <a:pt x="88049" y="78943"/>
                  </a:lnTo>
                  <a:lnTo>
                    <a:pt x="88049" y="87033"/>
                  </a:lnTo>
                  <a:lnTo>
                    <a:pt x="95123" y="84010"/>
                  </a:lnTo>
                  <a:lnTo>
                    <a:pt x="95123" y="76911"/>
                  </a:lnTo>
                  <a:close/>
                </a:path>
                <a:path w="197485" h="153035">
                  <a:moveTo>
                    <a:pt x="95123" y="66776"/>
                  </a:moveTo>
                  <a:lnTo>
                    <a:pt x="88049" y="67805"/>
                  </a:lnTo>
                  <a:lnTo>
                    <a:pt x="88049" y="75920"/>
                  </a:lnTo>
                  <a:lnTo>
                    <a:pt x="95123" y="73875"/>
                  </a:lnTo>
                  <a:lnTo>
                    <a:pt x="95123" y="66776"/>
                  </a:lnTo>
                  <a:close/>
                </a:path>
                <a:path w="197485" h="153035">
                  <a:moveTo>
                    <a:pt x="95123" y="55664"/>
                  </a:moveTo>
                  <a:lnTo>
                    <a:pt x="88049" y="57683"/>
                  </a:lnTo>
                  <a:lnTo>
                    <a:pt x="88049" y="65773"/>
                  </a:lnTo>
                  <a:lnTo>
                    <a:pt x="95123" y="63754"/>
                  </a:lnTo>
                  <a:lnTo>
                    <a:pt x="95123" y="55664"/>
                  </a:lnTo>
                  <a:close/>
                </a:path>
                <a:path w="197485" h="153035">
                  <a:moveTo>
                    <a:pt x="114338" y="41503"/>
                  </a:moveTo>
                  <a:lnTo>
                    <a:pt x="107264" y="43522"/>
                  </a:lnTo>
                  <a:lnTo>
                    <a:pt x="107264" y="50609"/>
                  </a:lnTo>
                  <a:lnTo>
                    <a:pt x="114338" y="48590"/>
                  </a:lnTo>
                  <a:lnTo>
                    <a:pt x="114338" y="41503"/>
                  </a:lnTo>
                  <a:close/>
                </a:path>
                <a:path w="197485" h="153035">
                  <a:moveTo>
                    <a:pt x="114338" y="31381"/>
                  </a:moveTo>
                  <a:lnTo>
                    <a:pt x="107264" y="32410"/>
                  </a:lnTo>
                  <a:lnTo>
                    <a:pt x="107264" y="40500"/>
                  </a:lnTo>
                  <a:lnTo>
                    <a:pt x="114338" y="39471"/>
                  </a:lnTo>
                  <a:lnTo>
                    <a:pt x="114338" y="31381"/>
                  </a:lnTo>
                  <a:close/>
                </a:path>
                <a:path w="197485" h="153035">
                  <a:moveTo>
                    <a:pt x="114338" y="20243"/>
                  </a:moveTo>
                  <a:lnTo>
                    <a:pt x="107264" y="22275"/>
                  </a:lnTo>
                  <a:lnTo>
                    <a:pt x="107264" y="30365"/>
                  </a:lnTo>
                  <a:lnTo>
                    <a:pt x="114338" y="28346"/>
                  </a:lnTo>
                  <a:lnTo>
                    <a:pt x="114338" y="20243"/>
                  </a:lnTo>
                  <a:close/>
                </a:path>
                <a:path w="197485" h="153035">
                  <a:moveTo>
                    <a:pt x="123456" y="39471"/>
                  </a:moveTo>
                  <a:lnTo>
                    <a:pt x="116357" y="40500"/>
                  </a:lnTo>
                  <a:lnTo>
                    <a:pt x="116357" y="47561"/>
                  </a:lnTo>
                  <a:lnTo>
                    <a:pt x="123456" y="46545"/>
                  </a:lnTo>
                  <a:lnTo>
                    <a:pt x="123456" y="39471"/>
                  </a:lnTo>
                  <a:close/>
                </a:path>
                <a:path w="197485" h="153035">
                  <a:moveTo>
                    <a:pt x="123456" y="28346"/>
                  </a:moveTo>
                  <a:lnTo>
                    <a:pt x="116357" y="30365"/>
                  </a:lnTo>
                  <a:lnTo>
                    <a:pt x="116357" y="38455"/>
                  </a:lnTo>
                  <a:lnTo>
                    <a:pt x="123456" y="36423"/>
                  </a:lnTo>
                  <a:lnTo>
                    <a:pt x="123456" y="28346"/>
                  </a:lnTo>
                  <a:close/>
                </a:path>
                <a:path w="197485" h="153035">
                  <a:moveTo>
                    <a:pt x="123456" y="18224"/>
                  </a:moveTo>
                  <a:lnTo>
                    <a:pt x="116357" y="20243"/>
                  </a:lnTo>
                  <a:lnTo>
                    <a:pt x="116357" y="27330"/>
                  </a:lnTo>
                  <a:lnTo>
                    <a:pt x="123456" y="26339"/>
                  </a:lnTo>
                  <a:lnTo>
                    <a:pt x="123456" y="18224"/>
                  </a:lnTo>
                  <a:close/>
                </a:path>
                <a:path w="197485" h="153035">
                  <a:moveTo>
                    <a:pt x="132549" y="36423"/>
                  </a:moveTo>
                  <a:lnTo>
                    <a:pt x="125476" y="38455"/>
                  </a:lnTo>
                  <a:lnTo>
                    <a:pt x="125476" y="46545"/>
                  </a:lnTo>
                  <a:lnTo>
                    <a:pt x="132549" y="44526"/>
                  </a:lnTo>
                  <a:lnTo>
                    <a:pt x="132549" y="36423"/>
                  </a:lnTo>
                  <a:close/>
                </a:path>
                <a:path w="197485" h="153035">
                  <a:moveTo>
                    <a:pt x="132549" y="26339"/>
                  </a:moveTo>
                  <a:lnTo>
                    <a:pt x="125476" y="28346"/>
                  </a:lnTo>
                  <a:lnTo>
                    <a:pt x="125476" y="35420"/>
                  </a:lnTo>
                  <a:lnTo>
                    <a:pt x="132549" y="34417"/>
                  </a:lnTo>
                  <a:lnTo>
                    <a:pt x="132549" y="26339"/>
                  </a:lnTo>
                  <a:close/>
                </a:path>
                <a:path w="197485" h="153035">
                  <a:moveTo>
                    <a:pt x="132549" y="16205"/>
                  </a:moveTo>
                  <a:lnTo>
                    <a:pt x="125476" y="17208"/>
                  </a:lnTo>
                  <a:lnTo>
                    <a:pt x="125476" y="25298"/>
                  </a:lnTo>
                  <a:lnTo>
                    <a:pt x="132549" y="24295"/>
                  </a:lnTo>
                  <a:lnTo>
                    <a:pt x="132549" y="16205"/>
                  </a:lnTo>
                  <a:close/>
                </a:path>
                <a:path w="197485" h="153035">
                  <a:moveTo>
                    <a:pt x="142684" y="34417"/>
                  </a:moveTo>
                  <a:lnTo>
                    <a:pt x="135610" y="36423"/>
                  </a:lnTo>
                  <a:lnTo>
                    <a:pt x="135610" y="43522"/>
                  </a:lnTo>
                  <a:lnTo>
                    <a:pt x="142684" y="41503"/>
                  </a:lnTo>
                  <a:lnTo>
                    <a:pt x="142684" y="34417"/>
                  </a:lnTo>
                  <a:close/>
                </a:path>
                <a:path w="197485" h="153035">
                  <a:moveTo>
                    <a:pt x="142684" y="24295"/>
                  </a:moveTo>
                  <a:lnTo>
                    <a:pt x="135610" y="25298"/>
                  </a:lnTo>
                  <a:lnTo>
                    <a:pt x="135610" y="33413"/>
                  </a:lnTo>
                  <a:lnTo>
                    <a:pt x="142684" y="31381"/>
                  </a:lnTo>
                  <a:lnTo>
                    <a:pt x="142684" y="24295"/>
                  </a:lnTo>
                  <a:close/>
                </a:path>
                <a:path w="197485" h="153035">
                  <a:moveTo>
                    <a:pt x="142684" y="13157"/>
                  </a:moveTo>
                  <a:lnTo>
                    <a:pt x="135610" y="15201"/>
                  </a:lnTo>
                  <a:lnTo>
                    <a:pt x="135610" y="23279"/>
                  </a:lnTo>
                  <a:lnTo>
                    <a:pt x="142684" y="21259"/>
                  </a:lnTo>
                  <a:lnTo>
                    <a:pt x="142684" y="13157"/>
                  </a:lnTo>
                  <a:close/>
                </a:path>
                <a:path w="197485" h="153035">
                  <a:moveTo>
                    <a:pt x="151790" y="31381"/>
                  </a:moveTo>
                  <a:lnTo>
                    <a:pt x="144703" y="33413"/>
                  </a:lnTo>
                  <a:lnTo>
                    <a:pt x="144703" y="41503"/>
                  </a:lnTo>
                  <a:lnTo>
                    <a:pt x="151790" y="39471"/>
                  </a:lnTo>
                  <a:lnTo>
                    <a:pt x="151790" y="31381"/>
                  </a:lnTo>
                  <a:close/>
                </a:path>
                <a:path w="197485" h="153035">
                  <a:moveTo>
                    <a:pt x="151790" y="21259"/>
                  </a:moveTo>
                  <a:lnTo>
                    <a:pt x="144703" y="23279"/>
                  </a:lnTo>
                  <a:lnTo>
                    <a:pt x="144703" y="31381"/>
                  </a:lnTo>
                  <a:lnTo>
                    <a:pt x="151790" y="29349"/>
                  </a:lnTo>
                  <a:lnTo>
                    <a:pt x="151790" y="21259"/>
                  </a:lnTo>
                  <a:close/>
                </a:path>
                <a:path w="197485" h="153035">
                  <a:moveTo>
                    <a:pt x="151790" y="11163"/>
                  </a:moveTo>
                  <a:lnTo>
                    <a:pt x="144703" y="13157"/>
                  </a:lnTo>
                  <a:lnTo>
                    <a:pt x="144703" y="21259"/>
                  </a:lnTo>
                  <a:lnTo>
                    <a:pt x="151790" y="19240"/>
                  </a:lnTo>
                  <a:lnTo>
                    <a:pt x="151790" y="11163"/>
                  </a:lnTo>
                  <a:close/>
                </a:path>
                <a:path w="197485" h="153035">
                  <a:moveTo>
                    <a:pt x="160896" y="29349"/>
                  </a:moveTo>
                  <a:lnTo>
                    <a:pt x="153822" y="31381"/>
                  </a:lnTo>
                  <a:lnTo>
                    <a:pt x="153822" y="39471"/>
                  </a:lnTo>
                  <a:lnTo>
                    <a:pt x="160896" y="37452"/>
                  </a:lnTo>
                  <a:lnTo>
                    <a:pt x="160896" y="29349"/>
                  </a:lnTo>
                  <a:close/>
                </a:path>
                <a:path w="197485" h="153035">
                  <a:moveTo>
                    <a:pt x="160896" y="19240"/>
                  </a:moveTo>
                  <a:lnTo>
                    <a:pt x="153822" y="21259"/>
                  </a:lnTo>
                  <a:lnTo>
                    <a:pt x="153822" y="28346"/>
                  </a:lnTo>
                  <a:lnTo>
                    <a:pt x="160896" y="27330"/>
                  </a:lnTo>
                  <a:lnTo>
                    <a:pt x="160896" y="19240"/>
                  </a:lnTo>
                  <a:close/>
                </a:path>
                <a:path w="197485" h="153035">
                  <a:moveTo>
                    <a:pt x="160896" y="9105"/>
                  </a:moveTo>
                  <a:lnTo>
                    <a:pt x="153822" y="10134"/>
                  </a:lnTo>
                  <a:lnTo>
                    <a:pt x="153822" y="18224"/>
                  </a:lnTo>
                  <a:lnTo>
                    <a:pt x="160896" y="17208"/>
                  </a:lnTo>
                  <a:lnTo>
                    <a:pt x="160896" y="9105"/>
                  </a:lnTo>
                  <a:close/>
                </a:path>
                <a:path w="197485" h="153035">
                  <a:moveTo>
                    <a:pt x="170014" y="27330"/>
                  </a:moveTo>
                  <a:lnTo>
                    <a:pt x="162915" y="29349"/>
                  </a:lnTo>
                  <a:lnTo>
                    <a:pt x="162915" y="36423"/>
                  </a:lnTo>
                  <a:lnTo>
                    <a:pt x="170014" y="34417"/>
                  </a:lnTo>
                  <a:lnTo>
                    <a:pt x="170014" y="27330"/>
                  </a:lnTo>
                  <a:close/>
                </a:path>
                <a:path w="197485" h="153035">
                  <a:moveTo>
                    <a:pt x="170014" y="17208"/>
                  </a:moveTo>
                  <a:lnTo>
                    <a:pt x="162915" y="18224"/>
                  </a:lnTo>
                  <a:lnTo>
                    <a:pt x="162915" y="26339"/>
                  </a:lnTo>
                  <a:lnTo>
                    <a:pt x="170014" y="24295"/>
                  </a:lnTo>
                  <a:lnTo>
                    <a:pt x="170014" y="17208"/>
                  </a:lnTo>
                  <a:close/>
                </a:path>
                <a:path w="197485" h="153035">
                  <a:moveTo>
                    <a:pt x="170014" y="6083"/>
                  </a:moveTo>
                  <a:lnTo>
                    <a:pt x="162915" y="8102"/>
                  </a:lnTo>
                  <a:lnTo>
                    <a:pt x="162915" y="16205"/>
                  </a:lnTo>
                  <a:lnTo>
                    <a:pt x="170014" y="14160"/>
                  </a:lnTo>
                  <a:lnTo>
                    <a:pt x="170014" y="6083"/>
                  </a:lnTo>
                  <a:close/>
                </a:path>
                <a:path w="197485" h="153035">
                  <a:moveTo>
                    <a:pt x="179133" y="24295"/>
                  </a:moveTo>
                  <a:lnTo>
                    <a:pt x="172046" y="26339"/>
                  </a:lnTo>
                  <a:lnTo>
                    <a:pt x="172046" y="34417"/>
                  </a:lnTo>
                  <a:lnTo>
                    <a:pt x="179133" y="32410"/>
                  </a:lnTo>
                  <a:lnTo>
                    <a:pt x="179133" y="24295"/>
                  </a:lnTo>
                  <a:close/>
                </a:path>
                <a:path w="197485" h="153035">
                  <a:moveTo>
                    <a:pt x="179133" y="14160"/>
                  </a:moveTo>
                  <a:lnTo>
                    <a:pt x="172046" y="16205"/>
                  </a:lnTo>
                  <a:lnTo>
                    <a:pt x="172046" y="24295"/>
                  </a:lnTo>
                  <a:lnTo>
                    <a:pt x="179133" y="22275"/>
                  </a:lnTo>
                  <a:lnTo>
                    <a:pt x="179133" y="14160"/>
                  </a:lnTo>
                  <a:close/>
                </a:path>
                <a:path w="197485" h="153035">
                  <a:moveTo>
                    <a:pt x="179133" y="4064"/>
                  </a:moveTo>
                  <a:lnTo>
                    <a:pt x="172046" y="6083"/>
                  </a:lnTo>
                  <a:lnTo>
                    <a:pt x="172046" y="14160"/>
                  </a:lnTo>
                  <a:lnTo>
                    <a:pt x="179133" y="12141"/>
                  </a:lnTo>
                  <a:lnTo>
                    <a:pt x="179133" y="4064"/>
                  </a:lnTo>
                  <a:close/>
                </a:path>
                <a:path w="197485" h="153035">
                  <a:moveTo>
                    <a:pt x="188226" y="22275"/>
                  </a:moveTo>
                  <a:lnTo>
                    <a:pt x="181140" y="24295"/>
                  </a:lnTo>
                  <a:lnTo>
                    <a:pt x="181140" y="31381"/>
                  </a:lnTo>
                  <a:lnTo>
                    <a:pt x="188226" y="30365"/>
                  </a:lnTo>
                  <a:lnTo>
                    <a:pt x="188226" y="22275"/>
                  </a:lnTo>
                  <a:close/>
                </a:path>
                <a:path w="197485" h="153035">
                  <a:moveTo>
                    <a:pt x="188226" y="12141"/>
                  </a:moveTo>
                  <a:lnTo>
                    <a:pt x="181140" y="14160"/>
                  </a:lnTo>
                  <a:lnTo>
                    <a:pt x="181140" y="22275"/>
                  </a:lnTo>
                  <a:lnTo>
                    <a:pt x="188226" y="20243"/>
                  </a:lnTo>
                  <a:lnTo>
                    <a:pt x="188226" y="12141"/>
                  </a:lnTo>
                  <a:close/>
                </a:path>
                <a:path w="197485" h="153035">
                  <a:moveTo>
                    <a:pt x="188226" y="2032"/>
                  </a:moveTo>
                  <a:lnTo>
                    <a:pt x="181140" y="3060"/>
                  </a:lnTo>
                  <a:lnTo>
                    <a:pt x="181140" y="11163"/>
                  </a:lnTo>
                  <a:lnTo>
                    <a:pt x="188226" y="10134"/>
                  </a:lnTo>
                  <a:lnTo>
                    <a:pt x="188226" y="2032"/>
                  </a:lnTo>
                  <a:close/>
                </a:path>
                <a:path w="197485" h="153035">
                  <a:moveTo>
                    <a:pt x="197332" y="20243"/>
                  </a:moveTo>
                  <a:lnTo>
                    <a:pt x="190233" y="22275"/>
                  </a:lnTo>
                  <a:lnTo>
                    <a:pt x="190233" y="29349"/>
                  </a:lnTo>
                  <a:lnTo>
                    <a:pt x="197332" y="27330"/>
                  </a:lnTo>
                  <a:lnTo>
                    <a:pt x="197332" y="20243"/>
                  </a:lnTo>
                  <a:close/>
                </a:path>
                <a:path w="197485" h="153035">
                  <a:moveTo>
                    <a:pt x="197332" y="10134"/>
                  </a:moveTo>
                  <a:lnTo>
                    <a:pt x="190233" y="11163"/>
                  </a:lnTo>
                  <a:lnTo>
                    <a:pt x="190233" y="19240"/>
                  </a:lnTo>
                  <a:lnTo>
                    <a:pt x="197332" y="17208"/>
                  </a:lnTo>
                  <a:lnTo>
                    <a:pt x="197332" y="10134"/>
                  </a:lnTo>
                  <a:close/>
                </a:path>
                <a:path w="197485" h="153035">
                  <a:moveTo>
                    <a:pt x="197332" y="0"/>
                  </a:moveTo>
                  <a:lnTo>
                    <a:pt x="190233" y="2032"/>
                  </a:lnTo>
                  <a:lnTo>
                    <a:pt x="190233" y="9105"/>
                  </a:lnTo>
                  <a:lnTo>
                    <a:pt x="197332" y="7086"/>
                  </a:lnTo>
                  <a:lnTo>
                    <a:pt x="197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055389" y="2961042"/>
              <a:ext cx="207645" cy="127000"/>
            </a:xfrm>
            <a:custGeom>
              <a:avLst/>
              <a:gdLst/>
              <a:ahLst/>
              <a:cxnLst/>
              <a:rect l="l" t="t" r="r" b="b"/>
              <a:pathLst>
                <a:path w="207645" h="127000">
                  <a:moveTo>
                    <a:pt x="8089" y="92062"/>
                  </a:moveTo>
                  <a:lnTo>
                    <a:pt x="0" y="94081"/>
                  </a:lnTo>
                  <a:lnTo>
                    <a:pt x="0" y="103187"/>
                  </a:lnTo>
                  <a:lnTo>
                    <a:pt x="8089" y="100177"/>
                  </a:lnTo>
                  <a:lnTo>
                    <a:pt x="8089" y="92062"/>
                  </a:lnTo>
                  <a:close/>
                </a:path>
                <a:path w="207645" h="127000">
                  <a:moveTo>
                    <a:pt x="120408" y="116370"/>
                  </a:moveTo>
                  <a:lnTo>
                    <a:pt x="112306" y="118389"/>
                  </a:lnTo>
                  <a:lnTo>
                    <a:pt x="112306" y="126479"/>
                  </a:lnTo>
                  <a:lnTo>
                    <a:pt x="120408" y="124447"/>
                  </a:lnTo>
                  <a:lnTo>
                    <a:pt x="120408" y="116370"/>
                  </a:lnTo>
                  <a:close/>
                </a:path>
                <a:path w="207645" h="127000">
                  <a:moveTo>
                    <a:pt x="120408" y="105232"/>
                  </a:moveTo>
                  <a:lnTo>
                    <a:pt x="112306" y="108280"/>
                  </a:lnTo>
                  <a:lnTo>
                    <a:pt x="112306" y="116370"/>
                  </a:lnTo>
                  <a:lnTo>
                    <a:pt x="120408" y="114338"/>
                  </a:lnTo>
                  <a:lnTo>
                    <a:pt x="120408" y="105232"/>
                  </a:lnTo>
                  <a:close/>
                </a:path>
                <a:path w="207645" h="127000">
                  <a:moveTo>
                    <a:pt x="120408" y="95110"/>
                  </a:moveTo>
                  <a:lnTo>
                    <a:pt x="112306" y="97142"/>
                  </a:lnTo>
                  <a:lnTo>
                    <a:pt x="112306" y="105232"/>
                  </a:lnTo>
                  <a:lnTo>
                    <a:pt x="120408" y="103187"/>
                  </a:lnTo>
                  <a:lnTo>
                    <a:pt x="120408" y="95110"/>
                  </a:lnTo>
                  <a:close/>
                </a:path>
                <a:path w="207645" h="127000">
                  <a:moveTo>
                    <a:pt x="120408" y="52603"/>
                  </a:moveTo>
                  <a:lnTo>
                    <a:pt x="112306" y="54635"/>
                  </a:lnTo>
                  <a:lnTo>
                    <a:pt x="112306" y="62738"/>
                  </a:lnTo>
                  <a:lnTo>
                    <a:pt x="120408" y="60718"/>
                  </a:lnTo>
                  <a:lnTo>
                    <a:pt x="120408" y="52603"/>
                  </a:lnTo>
                  <a:close/>
                </a:path>
                <a:path w="207645" h="127000">
                  <a:moveTo>
                    <a:pt x="120408" y="41478"/>
                  </a:moveTo>
                  <a:lnTo>
                    <a:pt x="112306" y="43522"/>
                  </a:lnTo>
                  <a:lnTo>
                    <a:pt x="112306" y="51574"/>
                  </a:lnTo>
                  <a:lnTo>
                    <a:pt x="120408" y="49580"/>
                  </a:lnTo>
                  <a:lnTo>
                    <a:pt x="120408" y="41478"/>
                  </a:lnTo>
                  <a:close/>
                </a:path>
                <a:path w="207645" h="127000">
                  <a:moveTo>
                    <a:pt x="120408" y="31343"/>
                  </a:moveTo>
                  <a:lnTo>
                    <a:pt x="112306" y="32359"/>
                  </a:lnTo>
                  <a:lnTo>
                    <a:pt x="112306" y="41478"/>
                  </a:lnTo>
                  <a:lnTo>
                    <a:pt x="120408" y="39458"/>
                  </a:lnTo>
                  <a:lnTo>
                    <a:pt x="120408" y="31343"/>
                  </a:lnTo>
                  <a:close/>
                </a:path>
                <a:path w="207645" h="127000">
                  <a:moveTo>
                    <a:pt x="120408" y="21221"/>
                  </a:moveTo>
                  <a:lnTo>
                    <a:pt x="112306" y="23253"/>
                  </a:lnTo>
                  <a:lnTo>
                    <a:pt x="112306" y="31343"/>
                  </a:lnTo>
                  <a:lnTo>
                    <a:pt x="120408" y="29324"/>
                  </a:lnTo>
                  <a:lnTo>
                    <a:pt x="120408" y="21221"/>
                  </a:lnTo>
                  <a:close/>
                </a:path>
                <a:path w="207645" h="127000">
                  <a:moveTo>
                    <a:pt x="130530" y="113309"/>
                  </a:moveTo>
                  <a:lnTo>
                    <a:pt x="122428" y="116370"/>
                  </a:lnTo>
                  <a:lnTo>
                    <a:pt x="122428" y="124447"/>
                  </a:lnTo>
                  <a:lnTo>
                    <a:pt x="130530" y="121424"/>
                  </a:lnTo>
                  <a:lnTo>
                    <a:pt x="130530" y="113309"/>
                  </a:lnTo>
                  <a:close/>
                </a:path>
                <a:path w="207645" h="127000">
                  <a:moveTo>
                    <a:pt x="130530" y="103187"/>
                  </a:moveTo>
                  <a:lnTo>
                    <a:pt x="122428" y="105232"/>
                  </a:lnTo>
                  <a:lnTo>
                    <a:pt x="122428" y="113309"/>
                  </a:lnTo>
                  <a:lnTo>
                    <a:pt x="130530" y="111290"/>
                  </a:lnTo>
                  <a:lnTo>
                    <a:pt x="130530" y="103187"/>
                  </a:lnTo>
                  <a:close/>
                </a:path>
                <a:path w="207645" h="127000">
                  <a:moveTo>
                    <a:pt x="130530" y="92062"/>
                  </a:moveTo>
                  <a:lnTo>
                    <a:pt x="122428" y="95110"/>
                  </a:lnTo>
                  <a:lnTo>
                    <a:pt x="122428" y="103187"/>
                  </a:lnTo>
                  <a:lnTo>
                    <a:pt x="130530" y="100177"/>
                  </a:lnTo>
                  <a:lnTo>
                    <a:pt x="130530" y="92062"/>
                  </a:lnTo>
                  <a:close/>
                </a:path>
                <a:path w="207645" h="127000">
                  <a:moveTo>
                    <a:pt x="130530" y="49580"/>
                  </a:moveTo>
                  <a:lnTo>
                    <a:pt x="122428" y="51574"/>
                  </a:lnTo>
                  <a:lnTo>
                    <a:pt x="122428" y="59677"/>
                  </a:lnTo>
                  <a:lnTo>
                    <a:pt x="130530" y="57670"/>
                  </a:lnTo>
                  <a:lnTo>
                    <a:pt x="130530" y="49580"/>
                  </a:lnTo>
                  <a:close/>
                </a:path>
                <a:path w="207645" h="127000">
                  <a:moveTo>
                    <a:pt x="130530" y="39458"/>
                  </a:moveTo>
                  <a:lnTo>
                    <a:pt x="122428" y="41478"/>
                  </a:lnTo>
                  <a:lnTo>
                    <a:pt x="122428" y="49580"/>
                  </a:lnTo>
                  <a:lnTo>
                    <a:pt x="130530" y="47548"/>
                  </a:lnTo>
                  <a:lnTo>
                    <a:pt x="130530" y="39458"/>
                  </a:lnTo>
                  <a:close/>
                </a:path>
                <a:path w="207645" h="127000">
                  <a:moveTo>
                    <a:pt x="130530" y="29324"/>
                  </a:moveTo>
                  <a:lnTo>
                    <a:pt x="122428" y="31343"/>
                  </a:lnTo>
                  <a:lnTo>
                    <a:pt x="122428" y="38455"/>
                  </a:lnTo>
                  <a:lnTo>
                    <a:pt x="130530" y="36410"/>
                  </a:lnTo>
                  <a:lnTo>
                    <a:pt x="130530" y="29324"/>
                  </a:lnTo>
                  <a:close/>
                </a:path>
                <a:path w="207645" h="127000">
                  <a:moveTo>
                    <a:pt x="130530" y="19215"/>
                  </a:moveTo>
                  <a:lnTo>
                    <a:pt x="122428" y="21221"/>
                  </a:lnTo>
                  <a:lnTo>
                    <a:pt x="122428" y="29324"/>
                  </a:lnTo>
                  <a:lnTo>
                    <a:pt x="130530" y="27317"/>
                  </a:lnTo>
                  <a:lnTo>
                    <a:pt x="130530" y="19215"/>
                  </a:lnTo>
                  <a:close/>
                </a:path>
                <a:path w="207645" h="127000">
                  <a:moveTo>
                    <a:pt x="139636" y="111290"/>
                  </a:moveTo>
                  <a:lnTo>
                    <a:pt x="132562" y="113309"/>
                  </a:lnTo>
                  <a:lnTo>
                    <a:pt x="132562" y="121424"/>
                  </a:lnTo>
                  <a:lnTo>
                    <a:pt x="139636" y="119405"/>
                  </a:lnTo>
                  <a:lnTo>
                    <a:pt x="139636" y="111290"/>
                  </a:lnTo>
                  <a:close/>
                </a:path>
                <a:path w="207645" h="127000">
                  <a:moveTo>
                    <a:pt x="139636" y="100177"/>
                  </a:moveTo>
                  <a:lnTo>
                    <a:pt x="132562" y="103187"/>
                  </a:lnTo>
                  <a:lnTo>
                    <a:pt x="132562" y="111290"/>
                  </a:lnTo>
                  <a:lnTo>
                    <a:pt x="139636" y="108280"/>
                  </a:lnTo>
                  <a:lnTo>
                    <a:pt x="139636" y="100177"/>
                  </a:lnTo>
                  <a:close/>
                </a:path>
                <a:path w="207645" h="127000">
                  <a:moveTo>
                    <a:pt x="139636" y="90043"/>
                  </a:moveTo>
                  <a:lnTo>
                    <a:pt x="132562" y="92062"/>
                  </a:lnTo>
                  <a:lnTo>
                    <a:pt x="132562" y="100177"/>
                  </a:lnTo>
                  <a:lnTo>
                    <a:pt x="139636" y="98145"/>
                  </a:lnTo>
                  <a:lnTo>
                    <a:pt x="139636" y="90043"/>
                  </a:lnTo>
                  <a:close/>
                </a:path>
                <a:path w="207645" h="127000">
                  <a:moveTo>
                    <a:pt x="139636" y="47548"/>
                  </a:moveTo>
                  <a:lnTo>
                    <a:pt x="132562" y="49580"/>
                  </a:lnTo>
                  <a:lnTo>
                    <a:pt x="132562" y="57670"/>
                  </a:lnTo>
                  <a:lnTo>
                    <a:pt x="139636" y="55626"/>
                  </a:lnTo>
                  <a:lnTo>
                    <a:pt x="139636" y="47548"/>
                  </a:lnTo>
                  <a:close/>
                </a:path>
                <a:path w="207645" h="127000">
                  <a:moveTo>
                    <a:pt x="139636" y="36410"/>
                  </a:moveTo>
                  <a:lnTo>
                    <a:pt x="132562" y="38455"/>
                  </a:lnTo>
                  <a:lnTo>
                    <a:pt x="132562" y="46520"/>
                  </a:lnTo>
                  <a:lnTo>
                    <a:pt x="139636" y="44513"/>
                  </a:lnTo>
                  <a:lnTo>
                    <a:pt x="139636" y="36410"/>
                  </a:lnTo>
                  <a:close/>
                </a:path>
                <a:path w="207645" h="127000">
                  <a:moveTo>
                    <a:pt x="139636" y="27317"/>
                  </a:moveTo>
                  <a:lnTo>
                    <a:pt x="132562" y="29324"/>
                  </a:lnTo>
                  <a:lnTo>
                    <a:pt x="132562" y="36410"/>
                  </a:lnTo>
                  <a:lnTo>
                    <a:pt x="139636" y="34404"/>
                  </a:lnTo>
                  <a:lnTo>
                    <a:pt x="139636" y="27317"/>
                  </a:lnTo>
                  <a:close/>
                </a:path>
                <a:path w="207645" h="127000">
                  <a:moveTo>
                    <a:pt x="139636" y="16179"/>
                  </a:moveTo>
                  <a:lnTo>
                    <a:pt x="132562" y="18211"/>
                  </a:lnTo>
                  <a:lnTo>
                    <a:pt x="132562" y="26301"/>
                  </a:lnTo>
                  <a:lnTo>
                    <a:pt x="139636" y="24269"/>
                  </a:lnTo>
                  <a:lnTo>
                    <a:pt x="139636" y="16179"/>
                  </a:lnTo>
                  <a:close/>
                </a:path>
                <a:path w="207645" h="127000">
                  <a:moveTo>
                    <a:pt x="149771" y="108280"/>
                  </a:moveTo>
                  <a:lnTo>
                    <a:pt x="141668" y="110286"/>
                  </a:lnTo>
                  <a:lnTo>
                    <a:pt x="141668" y="118389"/>
                  </a:lnTo>
                  <a:lnTo>
                    <a:pt x="149771" y="116370"/>
                  </a:lnTo>
                  <a:lnTo>
                    <a:pt x="149771" y="108280"/>
                  </a:lnTo>
                  <a:close/>
                </a:path>
                <a:path w="207645" h="127000">
                  <a:moveTo>
                    <a:pt x="149771" y="98145"/>
                  </a:moveTo>
                  <a:lnTo>
                    <a:pt x="141668" y="100177"/>
                  </a:lnTo>
                  <a:lnTo>
                    <a:pt x="141668" y="108280"/>
                  </a:lnTo>
                  <a:lnTo>
                    <a:pt x="149771" y="106248"/>
                  </a:lnTo>
                  <a:lnTo>
                    <a:pt x="149771" y="98145"/>
                  </a:lnTo>
                  <a:close/>
                </a:path>
                <a:path w="207645" h="127000">
                  <a:moveTo>
                    <a:pt x="149771" y="86995"/>
                  </a:moveTo>
                  <a:lnTo>
                    <a:pt x="141668" y="89027"/>
                  </a:lnTo>
                  <a:lnTo>
                    <a:pt x="141668" y="97142"/>
                  </a:lnTo>
                  <a:lnTo>
                    <a:pt x="149771" y="95110"/>
                  </a:lnTo>
                  <a:lnTo>
                    <a:pt x="149771" y="86995"/>
                  </a:lnTo>
                  <a:close/>
                </a:path>
                <a:path w="207645" h="127000">
                  <a:moveTo>
                    <a:pt x="149771" y="44513"/>
                  </a:moveTo>
                  <a:lnTo>
                    <a:pt x="141668" y="46520"/>
                  </a:lnTo>
                  <a:lnTo>
                    <a:pt x="141668" y="54635"/>
                  </a:lnTo>
                  <a:lnTo>
                    <a:pt x="149771" y="52603"/>
                  </a:lnTo>
                  <a:lnTo>
                    <a:pt x="149771" y="44513"/>
                  </a:lnTo>
                  <a:close/>
                </a:path>
                <a:path w="207645" h="127000">
                  <a:moveTo>
                    <a:pt x="149771" y="34404"/>
                  </a:moveTo>
                  <a:lnTo>
                    <a:pt x="141668" y="36410"/>
                  </a:lnTo>
                  <a:lnTo>
                    <a:pt x="141668" y="44513"/>
                  </a:lnTo>
                  <a:lnTo>
                    <a:pt x="149771" y="42481"/>
                  </a:lnTo>
                  <a:lnTo>
                    <a:pt x="149771" y="34404"/>
                  </a:lnTo>
                  <a:close/>
                </a:path>
                <a:path w="207645" h="127000">
                  <a:moveTo>
                    <a:pt x="149771" y="24269"/>
                  </a:moveTo>
                  <a:lnTo>
                    <a:pt x="141668" y="26301"/>
                  </a:lnTo>
                  <a:lnTo>
                    <a:pt x="141668" y="33388"/>
                  </a:lnTo>
                  <a:lnTo>
                    <a:pt x="149771" y="31343"/>
                  </a:lnTo>
                  <a:lnTo>
                    <a:pt x="149771" y="24269"/>
                  </a:lnTo>
                  <a:close/>
                </a:path>
                <a:path w="207645" h="127000">
                  <a:moveTo>
                    <a:pt x="149771" y="14147"/>
                  </a:moveTo>
                  <a:lnTo>
                    <a:pt x="141668" y="16179"/>
                  </a:lnTo>
                  <a:lnTo>
                    <a:pt x="141668" y="24269"/>
                  </a:lnTo>
                  <a:lnTo>
                    <a:pt x="149771" y="22250"/>
                  </a:lnTo>
                  <a:lnTo>
                    <a:pt x="149771" y="14147"/>
                  </a:lnTo>
                  <a:close/>
                </a:path>
                <a:path w="207645" h="127000">
                  <a:moveTo>
                    <a:pt x="159854" y="106248"/>
                  </a:moveTo>
                  <a:lnTo>
                    <a:pt x="151790" y="108280"/>
                  </a:lnTo>
                  <a:lnTo>
                    <a:pt x="151790" y="116370"/>
                  </a:lnTo>
                  <a:lnTo>
                    <a:pt x="159854" y="114338"/>
                  </a:lnTo>
                  <a:lnTo>
                    <a:pt x="159854" y="106248"/>
                  </a:lnTo>
                  <a:close/>
                </a:path>
                <a:path w="207645" h="127000">
                  <a:moveTo>
                    <a:pt x="159854" y="95110"/>
                  </a:moveTo>
                  <a:lnTo>
                    <a:pt x="151790" y="97142"/>
                  </a:lnTo>
                  <a:lnTo>
                    <a:pt x="151790" y="105232"/>
                  </a:lnTo>
                  <a:lnTo>
                    <a:pt x="159854" y="103187"/>
                  </a:lnTo>
                  <a:lnTo>
                    <a:pt x="159854" y="95110"/>
                  </a:lnTo>
                  <a:close/>
                </a:path>
                <a:path w="207645" h="127000">
                  <a:moveTo>
                    <a:pt x="159854" y="85001"/>
                  </a:moveTo>
                  <a:lnTo>
                    <a:pt x="151790" y="86995"/>
                  </a:lnTo>
                  <a:lnTo>
                    <a:pt x="151790" y="95110"/>
                  </a:lnTo>
                  <a:lnTo>
                    <a:pt x="159854" y="93091"/>
                  </a:lnTo>
                  <a:lnTo>
                    <a:pt x="159854" y="85001"/>
                  </a:lnTo>
                  <a:close/>
                </a:path>
                <a:path w="207645" h="127000">
                  <a:moveTo>
                    <a:pt x="159854" y="42481"/>
                  </a:moveTo>
                  <a:lnTo>
                    <a:pt x="151790" y="44513"/>
                  </a:lnTo>
                  <a:lnTo>
                    <a:pt x="151790" y="52603"/>
                  </a:lnTo>
                  <a:lnTo>
                    <a:pt x="159854" y="50571"/>
                  </a:lnTo>
                  <a:lnTo>
                    <a:pt x="159854" y="42481"/>
                  </a:lnTo>
                  <a:close/>
                </a:path>
                <a:path w="207645" h="127000">
                  <a:moveTo>
                    <a:pt x="159854" y="31343"/>
                  </a:moveTo>
                  <a:lnTo>
                    <a:pt x="151790" y="33388"/>
                  </a:lnTo>
                  <a:lnTo>
                    <a:pt x="151790" y="41478"/>
                  </a:lnTo>
                  <a:lnTo>
                    <a:pt x="159854" y="39458"/>
                  </a:lnTo>
                  <a:lnTo>
                    <a:pt x="159854" y="31343"/>
                  </a:lnTo>
                  <a:close/>
                </a:path>
                <a:path w="207645" h="127000">
                  <a:moveTo>
                    <a:pt x="159854" y="22250"/>
                  </a:moveTo>
                  <a:lnTo>
                    <a:pt x="151790" y="24269"/>
                  </a:lnTo>
                  <a:lnTo>
                    <a:pt x="151790" y="31343"/>
                  </a:lnTo>
                  <a:lnTo>
                    <a:pt x="159854" y="30340"/>
                  </a:lnTo>
                  <a:lnTo>
                    <a:pt x="159854" y="22250"/>
                  </a:lnTo>
                  <a:close/>
                </a:path>
                <a:path w="207645" h="127000">
                  <a:moveTo>
                    <a:pt x="159854" y="11137"/>
                  </a:moveTo>
                  <a:lnTo>
                    <a:pt x="151790" y="13144"/>
                  </a:lnTo>
                  <a:lnTo>
                    <a:pt x="151790" y="21221"/>
                  </a:lnTo>
                  <a:lnTo>
                    <a:pt x="159854" y="19215"/>
                  </a:lnTo>
                  <a:lnTo>
                    <a:pt x="159854" y="11137"/>
                  </a:lnTo>
                  <a:close/>
                </a:path>
                <a:path w="207645" h="127000">
                  <a:moveTo>
                    <a:pt x="168986" y="103187"/>
                  </a:moveTo>
                  <a:lnTo>
                    <a:pt x="161886" y="105232"/>
                  </a:lnTo>
                  <a:lnTo>
                    <a:pt x="161886" y="113309"/>
                  </a:lnTo>
                  <a:lnTo>
                    <a:pt x="168986" y="111290"/>
                  </a:lnTo>
                  <a:lnTo>
                    <a:pt x="168986" y="103187"/>
                  </a:lnTo>
                  <a:close/>
                </a:path>
                <a:path w="207645" h="127000">
                  <a:moveTo>
                    <a:pt x="168986" y="93091"/>
                  </a:moveTo>
                  <a:lnTo>
                    <a:pt x="161886" y="95110"/>
                  </a:lnTo>
                  <a:lnTo>
                    <a:pt x="161886" y="103187"/>
                  </a:lnTo>
                  <a:lnTo>
                    <a:pt x="168986" y="101193"/>
                  </a:lnTo>
                  <a:lnTo>
                    <a:pt x="168986" y="93091"/>
                  </a:lnTo>
                  <a:close/>
                </a:path>
                <a:path w="207645" h="127000">
                  <a:moveTo>
                    <a:pt x="168986" y="81953"/>
                  </a:moveTo>
                  <a:lnTo>
                    <a:pt x="161886" y="83997"/>
                  </a:lnTo>
                  <a:lnTo>
                    <a:pt x="161886" y="92062"/>
                  </a:lnTo>
                  <a:lnTo>
                    <a:pt x="168986" y="90043"/>
                  </a:lnTo>
                  <a:lnTo>
                    <a:pt x="168986" y="81953"/>
                  </a:lnTo>
                  <a:close/>
                </a:path>
                <a:path w="207645" h="127000">
                  <a:moveTo>
                    <a:pt x="168986" y="39458"/>
                  </a:moveTo>
                  <a:lnTo>
                    <a:pt x="161886" y="41478"/>
                  </a:lnTo>
                  <a:lnTo>
                    <a:pt x="161886" y="49580"/>
                  </a:lnTo>
                  <a:lnTo>
                    <a:pt x="168986" y="47548"/>
                  </a:lnTo>
                  <a:lnTo>
                    <a:pt x="168986" y="39458"/>
                  </a:lnTo>
                  <a:close/>
                </a:path>
                <a:path w="207645" h="127000">
                  <a:moveTo>
                    <a:pt x="168986" y="30340"/>
                  </a:moveTo>
                  <a:lnTo>
                    <a:pt x="161886" y="31343"/>
                  </a:lnTo>
                  <a:lnTo>
                    <a:pt x="161886" y="39458"/>
                  </a:lnTo>
                  <a:lnTo>
                    <a:pt x="168986" y="37439"/>
                  </a:lnTo>
                  <a:lnTo>
                    <a:pt x="168986" y="30340"/>
                  </a:lnTo>
                  <a:close/>
                </a:path>
                <a:path w="207645" h="127000">
                  <a:moveTo>
                    <a:pt x="168986" y="19215"/>
                  </a:moveTo>
                  <a:lnTo>
                    <a:pt x="161886" y="21221"/>
                  </a:lnTo>
                  <a:lnTo>
                    <a:pt x="161886" y="29324"/>
                  </a:lnTo>
                  <a:lnTo>
                    <a:pt x="168986" y="27317"/>
                  </a:lnTo>
                  <a:lnTo>
                    <a:pt x="168986" y="19215"/>
                  </a:lnTo>
                  <a:close/>
                </a:path>
                <a:path w="207645" h="127000">
                  <a:moveTo>
                    <a:pt x="168986" y="9093"/>
                  </a:moveTo>
                  <a:lnTo>
                    <a:pt x="161886" y="11137"/>
                  </a:lnTo>
                  <a:lnTo>
                    <a:pt x="161886" y="19215"/>
                  </a:lnTo>
                  <a:lnTo>
                    <a:pt x="168986" y="17208"/>
                  </a:lnTo>
                  <a:lnTo>
                    <a:pt x="168986" y="9093"/>
                  </a:lnTo>
                  <a:close/>
                </a:path>
                <a:path w="207645" h="127000">
                  <a:moveTo>
                    <a:pt x="178092" y="100177"/>
                  </a:moveTo>
                  <a:lnTo>
                    <a:pt x="171005" y="103187"/>
                  </a:lnTo>
                  <a:lnTo>
                    <a:pt x="171005" y="111290"/>
                  </a:lnTo>
                  <a:lnTo>
                    <a:pt x="178092" y="108280"/>
                  </a:lnTo>
                  <a:lnTo>
                    <a:pt x="178092" y="100177"/>
                  </a:lnTo>
                  <a:close/>
                </a:path>
                <a:path w="207645" h="127000">
                  <a:moveTo>
                    <a:pt x="178092" y="90043"/>
                  </a:moveTo>
                  <a:lnTo>
                    <a:pt x="171005" y="92062"/>
                  </a:lnTo>
                  <a:lnTo>
                    <a:pt x="171005" y="100177"/>
                  </a:lnTo>
                  <a:lnTo>
                    <a:pt x="178092" y="98145"/>
                  </a:lnTo>
                  <a:lnTo>
                    <a:pt x="178092" y="90043"/>
                  </a:lnTo>
                  <a:close/>
                </a:path>
                <a:path w="207645" h="127000">
                  <a:moveTo>
                    <a:pt x="178092" y="79933"/>
                  </a:moveTo>
                  <a:lnTo>
                    <a:pt x="171005" y="81953"/>
                  </a:lnTo>
                  <a:lnTo>
                    <a:pt x="171005" y="89027"/>
                  </a:lnTo>
                  <a:lnTo>
                    <a:pt x="178092" y="88023"/>
                  </a:lnTo>
                  <a:lnTo>
                    <a:pt x="178092" y="79933"/>
                  </a:lnTo>
                  <a:close/>
                </a:path>
                <a:path w="207645" h="127000">
                  <a:moveTo>
                    <a:pt x="178092" y="37439"/>
                  </a:moveTo>
                  <a:lnTo>
                    <a:pt x="171005" y="39458"/>
                  </a:lnTo>
                  <a:lnTo>
                    <a:pt x="171005" y="47548"/>
                  </a:lnTo>
                  <a:lnTo>
                    <a:pt x="178092" y="45529"/>
                  </a:lnTo>
                  <a:lnTo>
                    <a:pt x="178092" y="37439"/>
                  </a:lnTo>
                  <a:close/>
                </a:path>
                <a:path w="207645" h="127000">
                  <a:moveTo>
                    <a:pt x="178092" y="28321"/>
                  </a:moveTo>
                  <a:lnTo>
                    <a:pt x="171005" y="30340"/>
                  </a:lnTo>
                  <a:lnTo>
                    <a:pt x="171005" y="36410"/>
                  </a:lnTo>
                  <a:lnTo>
                    <a:pt x="178092" y="34404"/>
                  </a:lnTo>
                  <a:lnTo>
                    <a:pt x="178092" y="28321"/>
                  </a:lnTo>
                  <a:close/>
                </a:path>
                <a:path w="207645" h="127000">
                  <a:moveTo>
                    <a:pt x="178092" y="17208"/>
                  </a:moveTo>
                  <a:lnTo>
                    <a:pt x="171005" y="19215"/>
                  </a:lnTo>
                  <a:lnTo>
                    <a:pt x="171005" y="27317"/>
                  </a:lnTo>
                  <a:lnTo>
                    <a:pt x="178092" y="25298"/>
                  </a:lnTo>
                  <a:lnTo>
                    <a:pt x="178092" y="17208"/>
                  </a:lnTo>
                  <a:close/>
                </a:path>
                <a:path w="207645" h="127000">
                  <a:moveTo>
                    <a:pt x="178092" y="7073"/>
                  </a:moveTo>
                  <a:lnTo>
                    <a:pt x="171005" y="9093"/>
                  </a:lnTo>
                  <a:lnTo>
                    <a:pt x="171005" y="16179"/>
                  </a:lnTo>
                  <a:lnTo>
                    <a:pt x="178092" y="15163"/>
                  </a:lnTo>
                  <a:lnTo>
                    <a:pt x="178092" y="7073"/>
                  </a:lnTo>
                  <a:close/>
                </a:path>
                <a:path w="207645" h="127000">
                  <a:moveTo>
                    <a:pt x="188201" y="98145"/>
                  </a:moveTo>
                  <a:lnTo>
                    <a:pt x="181114" y="100177"/>
                  </a:lnTo>
                  <a:lnTo>
                    <a:pt x="181114" y="108280"/>
                  </a:lnTo>
                  <a:lnTo>
                    <a:pt x="188201" y="106248"/>
                  </a:lnTo>
                  <a:lnTo>
                    <a:pt x="188201" y="98145"/>
                  </a:lnTo>
                  <a:close/>
                </a:path>
                <a:path w="207645" h="127000">
                  <a:moveTo>
                    <a:pt x="188201" y="88023"/>
                  </a:moveTo>
                  <a:lnTo>
                    <a:pt x="181114" y="89027"/>
                  </a:lnTo>
                  <a:lnTo>
                    <a:pt x="181114" y="97142"/>
                  </a:lnTo>
                  <a:lnTo>
                    <a:pt x="188201" y="96113"/>
                  </a:lnTo>
                  <a:lnTo>
                    <a:pt x="188201" y="88023"/>
                  </a:lnTo>
                  <a:close/>
                </a:path>
                <a:path w="207645" h="127000">
                  <a:moveTo>
                    <a:pt x="188201" y="76923"/>
                  </a:moveTo>
                  <a:lnTo>
                    <a:pt x="181114" y="78905"/>
                  </a:lnTo>
                  <a:lnTo>
                    <a:pt x="181114" y="86995"/>
                  </a:lnTo>
                  <a:lnTo>
                    <a:pt x="188201" y="85001"/>
                  </a:lnTo>
                  <a:lnTo>
                    <a:pt x="188201" y="76923"/>
                  </a:lnTo>
                  <a:close/>
                </a:path>
                <a:path w="207645" h="127000">
                  <a:moveTo>
                    <a:pt x="188201" y="35407"/>
                  </a:moveTo>
                  <a:lnTo>
                    <a:pt x="181114" y="37439"/>
                  </a:lnTo>
                  <a:lnTo>
                    <a:pt x="181114" y="44513"/>
                  </a:lnTo>
                  <a:lnTo>
                    <a:pt x="188201" y="43522"/>
                  </a:lnTo>
                  <a:lnTo>
                    <a:pt x="188201" y="35407"/>
                  </a:lnTo>
                  <a:close/>
                </a:path>
                <a:path w="207645" h="127000">
                  <a:moveTo>
                    <a:pt x="188201" y="25298"/>
                  </a:moveTo>
                  <a:lnTo>
                    <a:pt x="181114" y="27317"/>
                  </a:lnTo>
                  <a:lnTo>
                    <a:pt x="181114" y="34404"/>
                  </a:lnTo>
                  <a:lnTo>
                    <a:pt x="188201" y="32359"/>
                  </a:lnTo>
                  <a:lnTo>
                    <a:pt x="188201" y="25298"/>
                  </a:lnTo>
                  <a:close/>
                </a:path>
                <a:path w="207645" h="127000">
                  <a:moveTo>
                    <a:pt x="188201" y="15163"/>
                  </a:moveTo>
                  <a:lnTo>
                    <a:pt x="181114" y="16179"/>
                  </a:lnTo>
                  <a:lnTo>
                    <a:pt x="181114" y="24269"/>
                  </a:lnTo>
                  <a:lnTo>
                    <a:pt x="188201" y="23253"/>
                  </a:lnTo>
                  <a:lnTo>
                    <a:pt x="188201" y="15163"/>
                  </a:lnTo>
                  <a:close/>
                </a:path>
                <a:path w="207645" h="127000">
                  <a:moveTo>
                    <a:pt x="188201" y="4038"/>
                  </a:moveTo>
                  <a:lnTo>
                    <a:pt x="181114" y="6057"/>
                  </a:lnTo>
                  <a:lnTo>
                    <a:pt x="181114" y="14147"/>
                  </a:lnTo>
                  <a:lnTo>
                    <a:pt x="188201" y="12128"/>
                  </a:lnTo>
                  <a:lnTo>
                    <a:pt x="188201" y="4038"/>
                  </a:lnTo>
                  <a:close/>
                </a:path>
                <a:path w="207645" h="127000">
                  <a:moveTo>
                    <a:pt x="198310" y="95110"/>
                  </a:moveTo>
                  <a:lnTo>
                    <a:pt x="190233" y="97142"/>
                  </a:lnTo>
                  <a:lnTo>
                    <a:pt x="190233" y="105232"/>
                  </a:lnTo>
                  <a:lnTo>
                    <a:pt x="198310" y="103187"/>
                  </a:lnTo>
                  <a:lnTo>
                    <a:pt x="198310" y="95110"/>
                  </a:lnTo>
                  <a:close/>
                </a:path>
                <a:path w="207645" h="127000">
                  <a:moveTo>
                    <a:pt x="198310" y="85001"/>
                  </a:moveTo>
                  <a:lnTo>
                    <a:pt x="190233" y="86995"/>
                  </a:lnTo>
                  <a:lnTo>
                    <a:pt x="190233" y="95110"/>
                  </a:lnTo>
                  <a:lnTo>
                    <a:pt x="198310" y="93091"/>
                  </a:lnTo>
                  <a:lnTo>
                    <a:pt x="198310" y="85001"/>
                  </a:lnTo>
                  <a:close/>
                </a:path>
                <a:path w="207645" h="127000">
                  <a:moveTo>
                    <a:pt x="198310" y="73863"/>
                  </a:moveTo>
                  <a:lnTo>
                    <a:pt x="190233" y="75882"/>
                  </a:lnTo>
                  <a:lnTo>
                    <a:pt x="190233" y="83997"/>
                  </a:lnTo>
                  <a:lnTo>
                    <a:pt x="198310" y="81953"/>
                  </a:lnTo>
                  <a:lnTo>
                    <a:pt x="198310" y="73863"/>
                  </a:lnTo>
                  <a:close/>
                </a:path>
                <a:path w="207645" h="127000">
                  <a:moveTo>
                    <a:pt x="198310" y="32359"/>
                  </a:moveTo>
                  <a:lnTo>
                    <a:pt x="190233" y="34404"/>
                  </a:lnTo>
                  <a:lnTo>
                    <a:pt x="190233" y="42481"/>
                  </a:lnTo>
                  <a:lnTo>
                    <a:pt x="198310" y="40462"/>
                  </a:lnTo>
                  <a:lnTo>
                    <a:pt x="198310" y="32359"/>
                  </a:lnTo>
                  <a:close/>
                </a:path>
                <a:path w="207645" h="127000">
                  <a:moveTo>
                    <a:pt x="198310" y="23253"/>
                  </a:moveTo>
                  <a:lnTo>
                    <a:pt x="190233" y="24269"/>
                  </a:lnTo>
                  <a:lnTo>
                    <a:pt x="190233" y="31343"/>
                  </a:lnTo>
                  <a:lnTo>
                    <a:pt x="198310" y="31343"/>
                  </a:lnTo>
                  <a:lnTo>
                    <a:pt x="198310" y="23253"/>
                  </a:lnTo>
                  <a:close/>
                </a:path>
                <a:path w="207645" h="127000">
                  <a:moveTo>
                    <a:pt x="198310" y="12128"/>
                  </a:moveTo>
                  <a:lnTo>
                    <a:pt x="190233" y="14147"/>
                  </a:lnTo>
                  <a:lnTo>
                    <a:pt x="190233" y="22250"/>
                  </a:lnTo>
                  <a:lnTo>
                    <a:pt x="198310" y="20218"/>
                  </a:lnTo>
                  <a:lnTo>
                    <a:pt x="198310" y="12128"/>
                  </a:lnTo>
                  <a:close/>
                </a:path>
                <a:path w="207645" h="127000">
                  <a:moveTo>
                    <a:pt x="198310" y="2006"/>
                  </a:moveTo>
                  <a:lnTo>
                    <a:pt x="190233" y="4038"/>
                  </a:lnTo>
                  <a:lnTo>
                    <a:pt x="190233" y="12128"/>
                  </a:lnTo>
                  <a:lnTo>
                    <a:pt x="198310" y="10096"/>
                  </a:lnTo>
                  <a:lnTo>
                    <a:pt x="198310" y="2006"/>
                  </a:lnTo>
                  <a:close/>
                </a:path>
                <a:path w="207645" h="127000">
                  <a:moveTo>
                    <a:pt x="207429" y="93091"/>
                  </a:moveTo>
                  <a:lnTo>
                    <a:pt x="200355" y="95110"/>
                  </a:lnTo>
                  <a:lnTo>
                    <a:pt x="200355" y="103187"/>
                  </a:lnTo>
                  <a:lnTo>
                    <a:pt x="207429" y="101193"/>
                  </a:lnTo>
                  <a:lnTo>
                    <a:pt x="207429" y="93091"/>
                  </a:lnTo>
                  <a:close/>
                </a:path>
                <a:path w="207645" h="127000">
                  <a:moveTo>
                    <a:pt x="207429" y="81953"/>
                  </a:moveTo>
                  <a:lnTo>
                    <a:pt x="200355" y="83997"/>
                  </a:lnTo>
                  <a:lnTo>
                    <a:pt x="200355" y="92062"/>
                  </a:lnTo>
                  <a:lnTo>
                    <a:pt x="207429" y="90043"/>
                  </a:lnTo>
                  <a:lnTo>
                    <a:pt x="207429" y="81953"/>
                  </a:lnTo>
                  <a:close/>
                </a:path>
                <a:path w="207645" h="127000">
                  <a:moveTo>
                    <a:pt x="207429" y="71831"/>
                  </a:moveTo>
                  <a:lnTo>
                    <a:pt x="200355" y="73863"/>
                  </a:lnTo>
                  <a:lnTo>
                    <a:pt x="200355" y="81953"/>
                  </a:lnTo>
                  <a:lnTo>
                    <a:pt x="207429" y="79933"/>
                  </a:lnTo>
                  <a:lnTo>
                    <a:pt x="207429" y="71831"/>
                  </a:lnTo>
                  <a:close/>
                </a:path>
                <a:path w="207645" h="127000">
                  <a:moveTo>
                    <a:pt x="207429" y="31343"/>
                  </a:moveTo>
                  <a:lnTo>
                    <a:pt x="200355" y="31343"/>
                  </a:lnTo>
                  <a:lnTo>
                    <a:pt x="200355" y="39458"/>
                  </a:lnTo>
                  <a:lnTo>
                    <a:pt x="207429" y="37439"/>
                  </a:lnTo>
                  <a:lnTo>
                    <a:pt x="207429" y="31343"/>
                  </a:lnTo>
                  <a:close/>
                </a:path>
                <a:path w="207645" h="127000">
                  <a:moveTo>
                    <a:pt x="207429" y="20218"/>
                  </a:moveTo>
                  <a:lnTo>
                    <a:pt x="200355" y="22250"/>
                  </a:lnTo>
                  <a:lnTo>
                    <a:pt x="200355" y="30340"/>
                  </a:lnTo>
                  <a:lnTo>
                    <a:pt x="207429" y="28321"/>
                  </a:lnTo>
                  <a:lnTo>
                    <a:pt x="207429" y="20218"/>
                  </a:lnTo>
                  <a:close/>
                </a:path>
                <a:path w="207645" h="127000">
                  <a:moveTo>
                    <a:pt x="207429" y="10096"/>
                  </a:moveTo>
                  <a:lnTo>
                    <a:pt x="200355" y="12128"/>
                  </a:lnTo>
                  <a:lnTo>
                    <a:pt x="200355" y="20218"/>
                  </a:lnTo>
                  <a:lnTo>
                    <a:pt x="207429" y="18211"/>
                  </a:lnTo>
                  <a:lnTo>
                    <a:pt x="207429" y="10096"/>
                  </a:lnTo>
                  <a:close/>
                </a:path>
                <a:path w="207645" h="127000">
                  <a:moveTo>
                    <a:pt x="207429" y="0"/>
                  </a:moveTo>
                  <a:lnTo>
                    <a:pt x="200355" y="2006"/>
                  </a:lnTo>
                  <a:lnTo>
                    <a:pt x="200355" y="9093"/>
                  </a:lnTo>
                  <a:lnTo>
                    <a:pt x="207429" y="8077"/>
                  </a:lnTo>
                  <a:lnTo>
                    <a:pt x="2074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055389" y="3009594"/>
              <a:ext cx="100330" cy="120650"/>
            </a:xfrm>
            <a:custGeom>
              <a:avLst/>
              <a:gdLst/>
              <a:ahLst/>
              <a:cxnLst/>
              <a:rect l="l" t="t" r="r" b="b"/>
              <a:pathLst>
                <a:path w="100329" h="120650">
                  <a:moveTo>
                    <a:pt x="8089" y="109308"/>
                  </a:moveTo>
                  <a:lnTo>
                    <a:pt x="0" y="111315"/>
                  </a:lnTo>
                  <a:lnTo>
                    <a:pt x="0" y="120434"/>
                  </a:lnTo>
                  <a:lnTo>
                    <a:pt x="8089" y="117398"/>
                  </a:lnTo>
                  <a:lnTo>
                    <a:pt x="8089" y="109308"/>
                  </a:lnTo>
                  <a:close/>
                </a:path>
                <a:path w="100329" h="120650">
                  <a:moveTo>
                    <a:pt x="8089" y="99161"/>
                  </a:moveTo>
                  <a:lnTo>
                    <a:pt x="0" y="100177"/>
                  </a:lnTo>
                  <a:lnTo>
                    <a:pt x="0" y="109308"/>
                  </a:lnTo>
                  <a:lnTo>
                    <a:pt x="8089" y="106260"/>
                  </a:lnTo>
                  <a:lnTo>
                    <a:pt x="8089" y="99161"/>
                  </a:lnTo>
                  <a:close/>
                </a:path>
                <a:path w="100329" h="120650">
                  <a:moveTo>
                    <a:pt x="8089" y="87045"/>
                  </a:moveTo>
                  <a:lnTo>
                    <a:pt x="0" y="90068"/>
                  </a:lnTo>
                  <a:lnTo>
                    <a:pt x="0" y="98171"/>
                  </a:lnTo>
                  <a:lnTo>
                    <a:pt x="8089" y="96139"/>
                  </a:lnTo>
                  <a:lnTo>
                    <a:pt x="8089" y="87045"/>
                  </a:lnTo>
                  <a:close/>
                </a:path>
                <a:path w="100329" h="120650">
                  <a:moveTo>
                    <a:pt x="8089" y="76911"/>
                  </a:moveTo>
                  <a:lnTo>
                    <a:pt x="0" y="78943"/>
                  </a:lnTo>
                  <a:lnTo>
                    <a:pt x="0" y="87045"/>
                  </a:lnTo>
                  <a:lnTo>
                    <a:pt x="8089" y="85013"/>
                  </a:lnTo>
                  <a:lnTo>
                    <a:pt x="8089" y="76911"/>
                  </a:lnTo>
                  <a:close/>
                </a:path>
                <a:path w="100329" h="120650">
                  <a:moveTo>
                    <a:pt x="8089" y="65786"/>
                  </a:moveTo>
                  <a:lnTo>
                    <a:pt x="0" y="67818"/>
                  </a:lnTo>
                  <a:lnTo>
                    <a:pt x="0" y="75895"/>
                  </a:lnTo>
                  <a:lnTo>
                    <a:pt x="8089" y="73875"/>
                  </a:lnTo>
                  <a:lnTo>
                    <a:pt x="8089" y="65786"/>
                  </a:lnTo>
                  <a:close/>
                </a:path>
                <a:path w="100329" h="120650">
                  <a:moveTo>
                    <a:pt x="8089" y="54635"/>
                  </a:moveTo>
                  <a:lnTo>
                    <a:pt x="0" y="56680"/>
                  </a:lnTo>
                  <a:lnTo>
                    <a:pt x="0" y="64757"/>
                  </a:lnTo>
                  <a:lnTo>
                    <a:pt x="8089" y="62738"/>
                  </a:lnTo>
                  <a:lnTo>
                    <a:pt x="8089" y="54635"/>
                  </a:lnTo>
                  <a:close/>
                </a:path>
                <a:path w="100329" h="120650">
                  <a:moveTo>
                    <a:pt x="8089" y="43510"/>
                  </a:moveTo>
                  <a:lnTo>
                    <a:pt x="0" y="45529"/>
                  </a:lnTo>
                  <a:lnTo>
                    <a:pt x="0" y="54635"/>
                  </a:lnTo>
                  <a:lnTo>
                    <a:pt x="8089" y="51625"/>
                  </a:lnTo>
                  <a:lnTo>
                    <a:pt x="8089" y="43510"/>
                  </a:lnTo>
                  <a:close/>
                </a:path>
                <a:path w="100329" h="120650">
                  <a:moveTo>
                    <a:pt x="8089" y="0"/>
                  </a:moveTo>
                  <a:lnTo>
                    <a:pt x="0" y="2019"/>
                  </a:lnTo>
                  <a:lnTo>
                    <a:pt x="0" y="10121"/>
                  </a:lnTo>
                  <a:lnTo>
                    <a:pt x="8089" y="8102"/>
                  </a:lnTo>
                  <a:lnTo>
                    <a:pt x="8089" y="0"/>
                  </a:lnTo>
                  <a:close/>
                </a:path>
                <a:path w="100329" h="120650">
                  <a:moveTo>
                    <a:pt x="18199" y="106260"/>
                  </a:moveTo>
                  <a:lnTo>
                    <a:pt x="10134" y="108280"/>
                  </a:lnTo>
                  <a:lnTo>
                    <a:pt x="10134" y="117398"/>
                  </a:lnTo>
                  <a:lnTo>
                    <a:pt x="18199" y="114376"/>
                  </a:lnTo>
                  <a:lnTo>
                    <a:pt x="18199" y="106260"/>
                  </a:lnTo>
                  <a:close/>
                </a:path>
                <a:path w="100329" h="120650">
                  <a:moveTo>
                    <a:pt x="18199" y="96139"/>
                  </a:moveTo>
                  <a:lnTo>
                    <a:pt x="10134" y="98171"/>
                  </a:lnTo>
                  <a:lnTo>
                    <a:pt x="10134" y="106260"/>
                  </a:lnTo>
                  <a:lnTo>
                    <a:pt x="18199" y="104216"/>
                  </a:lnTo>
                  <a:lnTo>
                    <a:pt x="18199" y="96139"/>
                  </a:lnTo>
                  <a:close/>
                </a:path>
                <a:path w="100329" h="120650">
                  <a:moveTo>
                    <a:pt x="18199" y="83997"/>
                  </a:moveTo>
                  <a:lnTo>
                    <a:pt x="10134" y="87045"/>
                  </a:lnTo>
                  <a:lnTo>
                    <a:pt x="10134" y="95110"/>
                  </a:lnTo>
                  <a:lnTo>
                    <a:pt x="18199" y="93091"/>
                  </a:lnTo>
                  <a:lnTo>
                    <a:pt x="18199" y="83997"/>
                  </a:lnTo>
                  <a:close/>
                </a:path>
                <a:path w="100329" h="120650">
                  <a:moveTo>
                    <a:pt x="18199" y="73875"/>
                  </a:moveTo>
                  <a:lnTo>
                    <a:pt x="10134" y="75895"/>
                  </a:lnTo>
                  <a:lnTo>
                    <a:pt x="10134" y="83997"/>
                  </a:lnTo>
                  <a:lnTo>
                    <a:pt x="18199" y="81991"/>
                  </a:lnTo>
                  <a:lnTo>
                    <a:pt x="18199" y="73875"/>
                  </a:lnTo>
                  <a:close/>
                </a:path>
                <a:path w="100329" h="120650">
                  <a:moveTo>
                    <a:pt x="18199" y="62738"/>
                  </a:moveTo>
                  <a:lnTo>
                    <a:pt x="10134" y="64757"/>
                  </a:lnTo>
                  <a:lnTo>
                    <a:pt x="10134" y="72872"/>
                  </a:lnTo>
                  <a:lnTo>
                    <a:pt x="18199" y="70853"/>
                  </a:lnTo>
                  <a:lnTo>
                    <a:pt x="18199" y="62738"/>
                  </a:lnTo>
                  <a:close/>
                </a:path>
                <a:path w="100329" h="120650">
                  <a:moveTo>
                    <a:pt x="18199" y="51625"/>
                  </a:moveTo>
                  <a:lnTo>
                    <a:pt x="10134" y="53644"/>
                  </a:lnTo>
                  <a:lnTo>
                    <a:pt x="10134" y="62738"/>
                  </a:lnTo>
                  <a:lnTo>
                    <a:pt x="18199" y="60718"/>
                  </a:lnTo>
                  <a:lnTo>
                    <a:pt x="18199" y="51625"/>
                  </a:lnTo>
                  <a:close/>
                </a:path>
                <a:path w="100329" h="120650">
                  <a:moveTo>
                    <a:pt x="18199" y="40474"/>
                  </a:moveTo>
                  <a:lnTo>
                    <a:pt x="10134" y="42506"/>
                  </a:lnTo>
                  <a:lnTo>
                    <a:pt x="10134" y="51625"/>
                  </a:lnTo>
                  <a:lnTo>
                    <a:pt x="18199" y="48590"/>
                  </a:lnTo>
                  <a:lnTo>
                    <a:pt x="18199" y="40474"/>
                  </a:lnTo>
                  <a:close/>
                </a:path>
                <a:path w="100329" h="120650">
                  <a:moveTo>
                    <a:pt x="29337" y="104216"/>
                  </a:moveTo>
                  <a:lnTo>
                    <a:pt x="21234" y="106260"/>
                  </a:lnTo>
                  <a:lnTo>
                    <a:pt x="21234" y="114376"/>
                  </a:lnTo>
                  <a:lnTo>
                    <a:pt x="29337" y="112306"/>
                  </a:lnTo>
                  <a:lnTo>
                    <a:pt x="29337" y="104216"/>
                  </a:lnTo>
                  <a:close/>
                </a:path>
                <a:path w="100329" h="120650">
                  <a:moveTo>
                    <a:pt x="29337" y="93091"/>
                  </a:moveTo>
                  <a:lnTo>
                    <a:pt x="21234" y="95110"/>
                  </a:lnTo>
                  <a:lnTo>
                    <a:pt x="21234" y="103238"/>
                  </a:lnTo>
                  <a:lnTo>
                    <a:pt x="29337" y="101193"/>
                  </a:lnTo>
                  <a:lnTo>
                    <a:pt x="29337" y="93091"/>
                  </a:lnTo>
                  <a:close/>
                </a:path>
                <a:path w="100329" h="120650">
                  <a:moveTo>
                    <a:pt x="29337" y="81991"/>
                  </a:moveTo>
                  <a:lnTo>
                    <a:pt x="21234" y="83997"/>
                  </a:lnTo>
                  <a:lnTo>
                    <a:pt x="21234" y="92113"/>
                  </a:lnTo>
                  <a:lnTo>
                    <a:pt x="29337" y="90068"/>
                  </a:lnTo>
                  <a:lnTo>
                    <a:pt x="29337" y="81991"/>
                  </a:lnTo>
                  <a:close/>
                </a:path>
                <a:path w="100329" h="120650">
                  <a:moveTo>
                    <a:pt x="29337" y="70853"/>
                  </a:moveTo>
                  <a:lnTo>
                    <a:pt x="21234" y="72872"/>
                  </a:lnTo>
                  <a:lnTo>
                    <a:pt x="21234" y="80975"/>
                  </a:lnTo>
                  <a:lnTo>
                    <a:pt x="29337" y="78943"/>
                  </a:lnTo>
                  <a:lnTo>
                    <a:pt x="29337" y="70853"/>
                  </a:lnTo>
                  <a:close/>
                </a:path>
                <a:path w="100329" h="120650">
                  <a:moveTo>
                    <a:pt x="29337" y="59728"/>
                  </a:moveTo>
                  <a:lnTo>
                    <a:pt x="21234" y="62738"/>
                  </a:lnTo>
                  <a:lnTo>
                    <a:pt x="21234" y="69837"/>
                  </a:lnTo>
                  <a:lnTo>
                    <a:pt x="29337" y="68808"/>
                  </a:lnTo>
                  <a:lnTo>
                    <a:pt x="29337" y="59728"/>
                  </a:lnTo>
                  <a:close/>
                </a:path>
                <a:path w="100329" h="120650">
                  <a:moveTo>
                    <a:pt x="29337" y="48590"/>
                  </a:moveTo>
                  <a:lnTo>
                    <a:pt x="21234" y="51625"/>
                  </a:lnTo>
                  <a:lnTo>
                    <a:pt x="21234" y="59728"/>
                  </a:lnTo>
                  <a:lnTo>
                    <a:pt x="29337" y="57696"/>
                  </a:lnTo>
                  <a:lnTo>
                    <a:pt x="29337" y="48590"/>
                  </a:lnTo>
                  <a:close/>
                </a:path>
                <a:path w="100329" h="120650">
                  <a:moveTo>
                    <a:pt x="29337" y="38442"/>
                  </a:moveTo>
                  <a:lnTo>
                    <a:pt x="21234" y="40474"/>
                  </a:lnTo>
                  <a:lnTo>
                    <a:pt x="21234" y="48590"/>
                  </a:lnTo>
                  <a:lnTo>
                    <a:pt x="29337" y="46558"/>
                  </a:lnTo>
                  <a:lnTo>
                    <a:pt x="29337" y="38442"/>
                  </a:lnTo>
                  <a:close/>
                </a:path>
                <a:path w="100329" h="120650">
                  <a:moveTo>
                    <a:pt x="39446" y="101193"/>
                  </a:moveTo>
                  <a:lnTo>
                    <a:pt x="31356" y="103238"/>
                  </a:lnTo>
                  <a:lnTo>
                    <a:pt x="31356" y="111315"/>
                  </a:lnTo>
                  <a:lnTo>
                    <a:pt x="39446" y="109308"/>
                  </a:lnTo>
                  <a:lnTo>
                    <a:pt x="39446" y="101193"/>
                  </a:lnTo>
                  <a:close/>
                </a:path>
                <a:path w="100329" h="120650">
                  <a:moveTo>
                    <a:pt x="39446" y="90068"/>
                  </a:moveTo>
                  <a:lnTo>
                    <a:pt x="31356" y="92113"/>
                  </a:lnTo>
                  <a:lnTo>
                    <a:pt x="31356" y="100177"/>
                  </a:lnTo>
                  <a:lnTo>
                    <a:pt x="39446" y="98171"/>
                  </a:lnTo>
                  <a:lnTo>
                    <a:pt x="39446" y="90068"/>
                  </a:lnTo>
                  <a:close/>
                </a:path>
                <a:path w="100329" h="120650">
                  <a:moveTo>
                    <a:pt x="39446" y="78943"/>
                  </a:moveTo>
                  <a:lnTo>
                    <a:pt x="31356" y="80975"/>
                  </a:lnTo>
                  <a:lnTo>
                    <a:pt x="31356" y="90068"/>
                  </a:lnTo>
                  <a:lnTo>
                    <a:pt x="39446" y="87045"/>
                  </a:lnTo>
                  <a:lnTo>
                    <a:pt x="39446" y="78943"/>
                  </a:lnTo>
                  <a:close/>
                </a:path>
                <a:path w="100329" h="120650">
                  <a:moveTo>
                    <a:pt x="39446" y="68808"/>
                  </a:moveTo>
                  <a:lnTo>
                    <a:pt x="31356" y="69837"/>
                  </a:lnTo>
                  <a:lnTo>
                    <a:pt x="31356" y="78943"/>
                  </a:lnTo>
                  <a:lnTo>
                    <a:pt x="39446" y="76911"/>
                  </a:lnTo>
                  <a:lnTo>
                    <a:pt x="39446" y="68808"/>
                  </a:lnTo>
                  <a:close/>
                </a:path>
                <a:path w="100329" h="120650">
                  <a:moveTo>
                    <a:pt x="39446" y="57696"/>
                  </a:moveTo>
                  <a:lnTo>
                    <a:pt x="31356" y="59728"/>
                  </a:lnTo>
                  <a:lnTo>
                    <a:pt x="31356" y="67818"/>
                  </a:lnTo>
                  <a:lnTo>
                    <a:pt x="39446" y="65786"/>
                  </a:lnTo>
                  <a:lnTo>
                    <a:pt x="39446" y="57696"/>
                  </a:lnTo>
                  <a:close/>
                </a:path>
                <a:path w="100329" h="120650">
                  <a:moveTo>
                    <a:pt x="39446" y="46558"/>
                  </a:moveTo>
                  <a:lnTo>
                    <a:pt x="31356" y="48590"/>
                  </a:lnTo>
                  <a:lnTo>
                    <a:pt x="31356" y="56680"/>
                  </a:lnTo>
                  <a:lnTo>
                    <a:pt x="39446" y="54635"/>
                  </a:lnTo>
                  <a:lnTo>
                    <a:pt x="39446" y="46558"/>
                  </a:lnTo>
                  <a:close/>
                </a:path>
                <a:path w="100329" h="120650">
                  <a:moveTo>
                    <a:pt x="39446" y="35445"/>
                  </a:moveTo>
                  <a:lnTo>
                    <a:pt x="31356" y="37465"/>
                  </a:lnTo>
                  <a:lnTo>
                    <a:pt x="31356" y="45529"/>
                  </a:lnTo>
                  <a:lnTo>
                    <a:pt x="39446" y="43510"/>
                  </a:lnTo>
                  <a:lnTo>
                    <a:pt x="39446" y="35445"/>
                  </a:lnTo>
                  <a:close/>
                </a:path>
                <a:path w="100329" h="120650">
                  <a:moveTo>
                    <a:pt x="49555" y="98171"/>
                  </a:moveTo>
                  <a:lnTo>
                    <a:pt x="41465" y="100177"/>
                  </a:lnTo>
                  <a:lnTo>
                    <a:pt x="41465" y="108280"/>
                  </a:lnTo>
                  <a:lnTo>
                    <a:pt x="49555" y="106260"/>
                  </a:lnTo>
                  <a:lnTo>
                    <a:pt x="49555" y="98171"/>
                  </a:lnTo>
                  <a:close/>
                </a:path>
                <a:path w="100329" h="120650">
                  <a:moveTo>
                    <a:pt x="49555" y="87045"/>
                  </a:moveTo>
                  <a:lnTo>
                    <a:pt x="41465" y="89065"/>
                  </a:lnTo>
                  <a:lnTo>
                    <a:pt x="41465" y="98171"/>
                  </a:lnTo>
                  <a:lnTo>
                    <a:pt x="49555" y="95110"/>
                  </a:lnTo>
                  <a:lnTo>
                    <a:pt x="49555" y="87045"/>
                  </a:lnTo>
                  <a:close/>
                </a:path>
                <a:path w="100329" h="120650">
                  <a:moveTo>
                    <a:pt x="49555" y="76911"/>
                  </a:moveTo>
                  <a:lnTo>
                    <a:pt x="41465" y="77927"/>
                  </a:lnTo>
                  <a:lnTo>
                    <a:pt x="41465" y="87045"/>
                  </a:lnTo>
                  <a:lnTo>
                    <a:pt x="49555" y="83997"/>
                  </a:lnTo>
                  <a:lnTo>
                    <a:pt x="49555" y="76911"/>
                  </a:lnTo>
                  <a:close/>
                </a:path>
                <a:path w="100329" h="120650">
                  <a:moveTo>
                    <a:pt x="49555" y="65786"/>
                  </a:moveTo>
                  <a:lnTo>
                    <a:pt x="41465" y="67818"/>
                  </a:lnTo>
                  <a:lnTo>
                    <a:pt x="41465" y="75895"/>
                  </a:lnTo>
                  <a:lnTo>
                    <a:pt x="49555" y="73875"/>
                  </a:lnTo>
                  <a:lnTo>
                    <a:pt x="49555" y="65786"/>
                  </a:lnTo>
                  <a:close/>
                </a:path>
                <a:path w="100329" h="120650">
                  <a:moveTo>
                    <a:pt x="49555" y="54635"/>
                  </a:moveTo>
                  <a:lnTo>
                    <a:pt x="41465" y="56680"/>
                  </a:lnTo>
                  <a:lnTo>
                    <a:pt x="41465" y="64757"/>
                  </a:lnTo>
                  <a:lnTo>
                    <a:pt x="49555" y="62738"/>
                  </a:lnTo>
                  <a:lnTo>
                    <a:pt x="49555" y="54635"/>
                  </a:lnTo>
                  <a:close/>
                </a:path>
                <a:path w="100329" h="120650">
                  <a:moveTo>
                    <a:pt x="49555" y="43510"/>
                  </a:moveTo>
                  <a:lnTo>
                    <a:pt x="41465" y="45529"/>
                  </a:lnTo>
                  <a:lnTo>
                    <a:pt x="41465" y="54635"/>
                  </a:lnTo>
                  <a:lnTo>
                    <a:pt x="49555" y="51625"/>
                  </a:lnTo>
                  <a:lnTo>
                    <a:pt x="49555" y="43510"/>
                  </a:lnTo>
                  <a:close/>
                </a:path>
                <a:path w="100329" h="120650">
                  <a:moveTo>
                    <a:pt x="49555" y="33401"/>
                  </a:moveTo>
                  <a:lnTo>
                    <a:pt x="41465" y="34404"/>
                  </a:lnTo>
                  <a:lnTo>
                    <a:pt x="41465" y="43510"/>
                  </a:lnTo>
                  <a:lnTo>
                    <a:pt x="49555" y="40474"/>
                  </a:lnTo>
                  <a:lnTo>
                    <a:pt x="49555" y="33401"/>
                  </a:lnTo>
                  <a:close/>
                </a:path>
                <a:path w="100329" h="120650">
                  <a:moveTo>
                    <a:pt x="59702" y="95110"/>
                  </a:moveTo>
                  <a:lnTo>
                    <a:pt x="51612" y="97142"/>
                  </a:lnTo>
                  <a:lnTo>
                    <a:pt x="51612" y="106260"/>
                  </a:lnTo>
                  <a:lnTo>
                    <a:pt x="59702" y="103238"/>
                  </a:lnTo>
                  <a:lnTo>
                    <a:pt x="59702" y="95110"/>
                  </a:lnTo>
                  <a:close/>
                </a:path>
                <a:path w="100329" h="120650">
                  <a:moveTo>
                    <a:pt x="59702" y="83997"/>
                  </a:moveTo>
                  <a:lnTo>
                    <a:pt x="51612" y="86042"/>
                  </a:lnTo>
                  <a:lnTo>
                    <a:pt x="51612" y="95110"/>
                  </a:lnTo>
                  <a:lnTo>
                    <a:pt x="59702" y="92113"/>
                  </a:lnTo>
                  <a:lnTo>
                    <a:pt x="59702" y="83997"/>
                  </a:lnTo>
                  <a:close/>
                </a:path>
                <a:path w="100329" h="120650">
                  <a:moveTo>
                    <a:pt x="59702" y="73875"/>
                  </a:moveTo>
                  <a:lnTo>
                    <a:pt x="51612" y="75895"/>
                  </a:lnTo>
                  <a:lnTo>
                    <a:pt x="51612" y="83997"/>
                  </a:lnTo>
                  <a:lnTo>
                    <a:pt x="59702" y="81991"/>
                  </a:lnTo>
                  <a:lnTo>
                    <a:pt x="59702" y="73875"/>
                  </a:lnTo>
                  <a:close/>
                </a:path>
                <a:path w="100329" h="120650">
                  <a:moveTo>
                    <a:pt x="59702" y="62738"/>
                  </a:moveTo>
                  <a:lnTo>
                    <a:pt x="51612" y="64757"/>
                  </a:lnTo>
                  <a:lnTo>
                    <a:pt x="51612" y="72872"/>
                  </a:lnTo>
                  <a:lnTo>
                    <a:pt x="59702" y="70853"/>
                  </a:lnTo>
                  <a:lnTo>
                    <a:pt x="59702" y="62738"/>
                  </a:lnTo>
                  <a:close/>
                </a:path>
                <a:path w="100329" h="120650">
                  <a:moveTo>
                    <a:pt x="59702" y="51625"/>
                  </a:moveTo>
                  <a:lnTo>
                    <a:pt x="51612" y="54635"/>
                  </a:lnTo>
                  <a:lnTo>
                    <a:pt x="51612" y="62738"/>
                  </a:lnTo>
                  <a:lnTo>
                    <a:pt x="59702" y="60718"/>
                  </a:lnTo>
                  <a:lnTo>
                    <a:pt x="59702" y="51625"/>
                  </a:lnTo>
                  <a:close/>
                </a:path>
                <a:path w="100329" h="120650">
                  <a:moveTo>
                    <a:pt x="59702" y="40474"/>
                  </a:moveTo>
                  <a:lnTo>
                    <a:pt x="51612" y="43510"/>
                  </a:lnTo>
                  <a:lnTo>
                    <a:pt x="51612" y="51625"/>
                  </a:lnTo>
                  <a:lnTo>
                    <a:pt x="59702" y="49593"/>
                  </a:lnTo>
                  <a:lnTo>
                    <a:pt x="59702" y="40474"/>
                  </a:lnTo>
                  <a:close/>
                </a:path>
                <a:path w="100329" h="120650">
                  <a:moveTo>
                    <a:pt x="59702" y="30353"/>
                  </a:moveTo>
                  <a:lnTo>
                    <a:pt x="51612" y="32385"/>
                  </a:lnTo>
                  <a:lnTo>
                    <a:pt x="51612" y="40474"/>
                  </a:lnTo>
                  <a:lnTo>
                    <a:pt x="59702" y="38442"/>
                  </a:lnTo>
                  <a:lnTo>
                    <a:pt x="59702" y="30353"/>
                  </a:lnTo>
                  <a:close/>
                </a:path>
                <a:path w="100329" h="120650">
                  <a:moveTo>
                    <a:pt x="69811" y="92113"/>
                  </a:moveTo>
                  <a:lnTo>
                    <a:pt x="61722" y="94119"/>
                  </a:lnTo>
                  <a:lnTo>
                    <a:pt x="61722" y="103238"/>
                  </a:lnTo>
                  <a:lnTo>
                    <a:pt x="69811" y="100177"/>
                  </a:lnTo>
                  <a:lnTo>
                    <a:pt x="69811" y="92113"/>
                  </a:lnTo>
                  <a:close/>
                </a:path>
                <a:path w="100329" h="120650">
                  <a:moveTo>
                    <a:pt x="69811" y="81991"/>
                  </a:moveTo>
                  <a:lnTo>
                    <a:pt x="61722" y="83997"/>
                  </a:lnTo>
                  <a:lnTo>
                    <a:pt x="61722" y="92113"/>
                  </a:lnTo>
                  <a:lnTo>
                    <a:pt x="69811" y="90068"/>
                  </a:lnTo>
                  <a:lnTo>
                    <a:pt x="69811" y="81991"/>
                  </a:lnTo>
                  <a:close/>
                </a:path>
                <a:path w="100329" h="120650">
                  <a:moveTo>
                    <a:pt x="69811" y="70853"/>
                  </a:moveTo>
                  <a:lnTo>
                    <a:pt x="61722" y="72872"/>
                  </a:lnTo>
                  <a:lnTo>
                    <a:pt x="61722" y="80975"/>
                  </a:lnTo>
                  <a:lnTo>
                    <a:pt x="69811" y="78943"/>
                  </a:lnTo>
                  <a:lnTo>
                    <a:pt x="69811" y="70853"/>
                  </a:lnTo>
                  <a:close/>
                </a:path>
                <a:path w="100329" h="120650">
                  <a:moveTo>
                    <a:pt x="69811" y="59728"/>
                  </a:moveTo>
                  <a:lnTo>
                    <a:pt x="61722" y="62738"/>
                  </a:lnTo>
                  <a:lnTo>
                    <a:pt x="61722" y="69837"/>
                  </a:lnTo>
                  <a:lnTo>
                    <a:pt x="69811" y="68808"/>
                  </a:lnTo>
                  <a:lnTo>
                    <a:pt x="69811" y="59728"/>
                  </a:lnTo>
                  <a:close/>
                </a:path>
                <a:path w="100329" h="120650">
                  <a:moveTo>
                    <a:pt x="69811" y="48590"/>
                  </a:moveTo>
                  <a:lnTo>
                    <a:pt x="61722" y="51625"/>
                  </a:lnTo>
                  <a:lnTo>
                    <a:pt x="61722" y="59728"/>
                  </a:lnTo>
                  <a:lnTo>
                    <a:pt x="69811" y="57696"/>
                  </a:lnTo>
                  <a:lnTo>
                    <a:pt x="69811" y="48590"/>
                  </a:lnTo>
                  <a:close/>
                </a:path>
                <a:path w="100329" h="120650">
                  <a:moveTo>
                    <a:pt x="69811" y="38442"/>
                  </a:moveTo>
                  <a:lnTo>
                    <a:pt x="61722" y="40474"/>
                  </a:lnTo>
                  <a:lnTo>
                    <a:pt x="61722" y="48590"/>
                  </a:lnTo>
                  <a:lnTo>
                    <a:pt x="69811" y="46558"/>
                  </a:lnTo>
                  <a:lnTo>
                    <a:pt x="69811" y="38442"/>
                  </a:lnTo>
                  <a:close/>
                </a:path>
                <a:path w="100329" h="120650">
                  <a:moveTo>
                    <a:pt x="69811" y="27330"/>
                  </a:moveTo>
                  <a:lnTo>
                    <a:pt x="61722" y="29362"/>
                  </a:lnTo>
                  <a:lnTo>
                    <a:pt x="61722" y="37465"/>
                  </a:lnTo>
                  <a:lnTo>
                    <a:pt x="69811" y="35445"/>
                  </a:lnTo>
                  <a:lnTo>
                    <a:pt x="69811" y="27330"/>
                  </a:lnTo>
                  <a:close/>
                </a:path>
                <a:path w="100329" h="120650">
                  <a:moveTo>
                    <a:pt x="79921" y="90068"/>
                  </a:moveTo>
                  <a:lnTo>
                    <a:pt x="71831" y="92113"/>
                  </a:lnTo>
                  <a:lnTo>
                    <a:pt x="71831" y="100177"/>
                  </a:lnTo>
                  <a:lnTo>
                    <a:pt x="79921" y="98171"/>
                  </a:lnTo>
                  <a:lnTo>
                    <a:pt x="79921" y="90068"/>
                  </a:lnTo>
                  <a:close/>
                </a:path>
                <a:path w="100329" h="120650">
                  <a:moveTo>
                    <a:pt x="79921" y="78943"/>
                  </a:moveTo>
                  <a:lnTo>
                    <a:pt x="71831" y="80975"/>
                  </a:lnTo>
                  <a:lnTo>
                    <a:pt x="71831" y="89065"/>
                  </a:lnTo>
                  <a:lnTo>
                    <a:pt x="79921" y="87045"/>
                  </a:lnTo>
                  <a:lnTo>
                    <a:pt x="79921" y="78943"/>
                  </a:lnTo>
                  <a:close/>
                </a:path>
                <a:path w="100329" h="120650">
                  <a:moveTo>
                    <a:pt x="79921" y="67818"/>
                  </a:moveTo>
                  <a:lnTo>
                    <a:pt x="71831" y="69837"/>
                  </a:lnTo>
                  <a:lnTo>
                    <a:pt x="71831" y="77927"/>
                  </a:lnTo>
                  <a:lnTo>
                    <a:pt x="79921" y="76911"/>
                  </a:lnTo>
                  <a:lnTo>
                    <a:pt x="79921" y="67818"/>
                  </a:lnTo>
                  <a:close/>
                </a:path>
                <a:path w="100329" h="120650">
                  <a:moveTo>
                    <a:pt x="79921" y="57696"/>
                  </a:moveTo>
                  <a:lnTo>
                    <a:pt x="71831" y="59728"/>
                  </a:lnTo>
                  <a:lnTo>
                    <a:pt x="71831" y="67818"/>
                  </a:lnTo>
                  <a:lnTo>
                    <a:pt x="79921" y="65786"/>
                  </a:lnTo>
                  <a:lnTo>
                    <a:pt x="79921" y="57696"/>
                  </a:lnTo>
                  <a:close/>
                </a:path>
                <a:path w="100329" h="120650">
                  <a:moveTo>
                    <a:pt x="79921" y="46558"/>
                  </a:moveTo>
                  <a:lnTo>
                    <a:pt x="71831" y="48590"/>
                  </a:lnTo>
                  <a:lnTo>
                    <a:pt x="71831" y="56680"/>
                  </a:lnTo>
                  <a:lnTo>
                    <a:pt x="79921" y="54635"/>
                  </a:lnTo>
                  <a:lnTo>
                    <a:pt x="79921" y="46558"/>
                  </a:lnTo>
                  <a:close/>
                </a:path>
                <a:path w="100329" h="120650">
                  <a:moveTo>
                    <a:pt x="79921" y="35445"/>
                  </a:moveTo>
                  <a:lnTo>
                    <a:pt x="71831" y="37465"/>
                  </a:lnTo>
                  <a:lnTo>
                    <a:pt x="71831" y="46558"/>
                  </a:lnTo>
                  <a:lnTo>
                    <a:pt x="79921" y="43510"/>
                  </a:lnTo>
                  <a:lnTo>
                    <a:pt x="79921" y="35445"/>
                  </a:lnTo>
                  <a:close/>
                </a:path>
                <a:path w="100329" h="120650">
                  <a:moveTo>
                    <a:pt x="79921" y="25311"/>
                  </a:moveTo>
                  <a:lnTo>
                    <a:pt x="71831" y="26314"/>
                  </a:lnTo>
                  <a:lnTo>
                    <a:pt x="71831" y="35445"/>
                  </a:lnTo>
                  <a:lnTo>
                    <a:pt x="79921" y="33401"/>
                  </a:lnTo>
                  <a:lnTo>
                    <a:pt x="79921" y="25311"/>
                  </a:lnTo>
                  <a:close/>
                </a:path>
                <a:path w="100329" h="120650">
                  <a:moveTo>
                    <a:pt x="90055" y="87045"/>
                  </a:moveTo>
                  <a:lnTo>
                    <a:pt x="81953" y="89065"/>
                  </a:lnTo>
                  <a:lnTo>
                    <a:pt x="81953" y="97142"/>
                  </a:lnTo>
                  <a:lnTo>
                    <a:pt x="90055" y="95110"/>
                  </a:lnTo>
                  <a:lnTo>
                    <a:pt x="90055" y="87045"/>
                  </a:lnTo>
                  <a:close/>
                </a:path>
                <a:path w="100329" h="120650">
                  <a:moveTo>
                    <a:pt x="90055" y="75895"/>
                  </a:moveTo>
                  <a:lnTo>
                    <a:pt x="81953" y="77927"/>
                  </a:lnTo>
                  <a:lnTo>
                    <a:pt x="81953" y="86042"/>
                  </a:lnTo>
                  <a:lnTo>
                    <a:pt x="90055" y="83997"/>
                  </a:lnTo>
                  <a:lnTo>
                    <a:pt x="90055" y="75895"/>
                  </a:lnTo>
                  <a:close/>
                </a:path>
                <a:path w="100329" h="120650">
                  <a:moveTo>
                    <a:pt x="90055" y="65786"/>
                  </a:moveTo>
                  <a:lnTo>
                    <a:pt x="81953" y="67818"/>
                  </a:lnTo>
                  <a:lnTo>
                    <a:pt x="81953" y="75895"/>
                  </a:lnTo>
                  <a:lnTo>
                    <a:pt x="90055" y="73875"/>
                  </a:lnTo>
                  <a:lnTo>
                    <a:pt x="90055" y="65786"/>
                  </a:lnTo>
                  <a:close/>
                </a:path>
                <a:path w="100329" h="120650">
                  <a:moveTo>
                    <a:pt x="90055" y="54635"/>
                  </a:moveTo>
                  <a:lnTo>
                    <a:pt x="81953" y="56680"/>
                  </a:lnTo>
                  <a:lnTo>
                    <a:pt x="81953" y="64757"/>
                  </a:lnTo>
                  <a:lnTo>
                    <a:pt x="90055" y="62738"/>
                  </a:lnTo>
                  <a:lnTo>
                    <a:pt x="90055" y="54635"/>
                  </a:lnTo>
                  <a:close/>
                </a:path>
                <a:path w="100329" h="120650">
                  <a:moveTo>
                    <a:pt x="90055" y="43510"/>
                  </a:moveTo>
                  <a:lnTo>
                    <a:pt x="81953" y="46558"/>
                  </a:lnTo>
                  <a:lnTo>
                    <a:pt x="81953" y="54635"/>
                  </a:lnTo>
                  <a:lnTo>
                    <a:pt x="90055" y="51625"/>
                  </a:lnTo>
                  <a:lnTo>
                    <a:pt x="90055" y="43510"/>
                  </a:lnTo>
                  <a:close/>
                </a:path>
                <a:path w="100329" h="120650">
                  <a:moveTo>
                    <a:pt x="90055" y="33401"/>
                  </a:moveTo>
                  <a:lnTo>
                    <a:pt x="81953" y="35445"/>
                  </a:lnTo>
                  <a:lnTo>
                    <a:pt x="81953" y="43510"/>
                  </a:lnTo>
                  <a:lnTo>
                    <a:pt x="90055" y="41490"/>
                  </a:lnTo>
                  <a:lnTo>
                    <a:pt x="90055" y="33401"/>
                  </a:lnTo>
                  <a:close/>
                </a:path>
                <a:path w="100329" h="120650">
                  <a:moveTo>
                    <a:pt x="90055" y="22275"/>
                  </a:moveTo>
                  <a:lnTo>
                    <a:pt x="81953" y="24307"/>
                  </a:lnTo>
                  <a:lnTo>
                    <a:pt x="81953" y="32385"/>
                  </a:lnTo>
                  <a:lnTo>
                    <a:pt x="90055" y="30353"/>
                  </a:lnTo>
                  <a:lnTo>
                    <a:pt x="90055" y="22275"/>
                  </a:lnTo>
                  <a:close/>
                </a:path>
                <a:path w="100329" h="120650">
                  <a:moveTo>
                    <a:pt x="100164" y="83997"/>
                  </a:moveTo>
                  <a:lnTo>
                    <a:pt x="92062" y="86042"/>
                  </a:lnTo>
                  <a:lnTo>
                    <a:pt x="92062" y="94119"/>
                  </a:lnTo>
                  <a:lnTo>
                    <a:pt x="100164" y="92113"/>
                  </a:lnTo>
                  <a:lnTo>
                    <a:pt x="100164" y="83997"/>
                  </a:lnTo>
                  <a:close/>
                </a:path>
                <a:path w="100329" h="120650">
                  <a:moveTo>
                    <a:pt x="100164" y="73875"/>
                  </a:moveTo>
                  <a:lnTo>
                    <a:pt x="92062" y="75895"/>
                  </a:lnTo>
                  <a:lnTo>
                    <a:pt x="92062" y="83997"/>
                  </a:lnTo>
                  <a:lnTo>
                    <a:pt x="100164" y="81991"/>
                  </a:lnTo>
                  <a:lnTo>
                    <a:pt x="100164" y="73875"/>
                  </a:lnTo>
                  <a:close/>
                </a:path>
                <a:path w="100329" h="120650">
                  <a:moveTo>
                    <a:pt x="100164" y="62738"/>
                  </a:moveTo>
                  <a:lnTo>
                    <a:pt x="92062" y="64757"/>
                  </a:lnTo>
                  <a:lnTo>
                    <a:pt x="92062" y="72872"/>
                  </a:lnTo>
                  <a:lnTo>
                    <a:pt x="100164" y="70853"/>
                  </a:lnTo>
                  <a:lnTo>
                    <a:pt x="100164" y="62738"/>
                  </a:lnTo>
                  <a:close/>
                </a:path>
                <a:path w="100329" h="120650">
                  <a:moveTo>
                    <a:pt x="100164" y="51625"/>
                  </a:moveTo>
                  <a:lnTo>
                    <a:pt x="92062" y="54635"/>
                  </a:lnTo>
                  <a:lnTo>
                    <a:pt x="92062" y="62738"/>
                  </a:lnTo>
                  <a:lnTo>
                    <a:pt x="100164" y="60718"/>
                  </a:lnTo>
                  <a:lnTo>
                    <a:pt x="100164" y="51625"/>
                  </a:lnTo>
                  <a:close/>
                </a:path>
                <a:path w="100329" h="120650">
                  <a:moveTo>
                    <a:pt x="100164" y="41490"/>
                  </a:moveTo>
                  <a:lnTo>
                    <a:pt x="92062" y="43510"/>
                  </a:lnTo>
                  <a:lnTo>
                    <a:pt x="92062" y="51625"/>
                  </a:lnTo>
                  <a:lnTo>
                    <a:pt x="100164" y="49593"/>
                  </a:lnTo>
                  <a:lnTo>
                    <a:pt x="100164" y="41490"/>
                  </a:lnTo>
                  <a:close/>
                </a:path>
                <a:path w="100329" h="120650">
                  <a:moveTo>
                    <a:pt x="100164" y="30353"/>
                  </a:moveTo>
                  <a:lnTo>
                    <a:pt x="92062" y="32385"/>
                  </a:lnTo>
                  <a:lnTo>
                    <a:pt x="92062" y="40474"/>
                  </a:lnTo>
                  <a:lnTo>
                    <a:pt x="100164" y="38442"/>
                  </a:lnTo>
                  <a:lnTo>
                    <a:pt x="100164" y="30353"/>
                  </a:lnTo>
                  <a:close/>
                </a:path>
                <a:path w="100329" h="120650">
                  <a:moveTo>
                    <a:pt x="100164" y="19227"/>
                  </a:moveTo>
                  <a:lnTo>
                    <a:pt x="92062" y="21259"/>
                  </a:lnTo>
                  <a:lnTo>
                    <a:pt x="92062" y="30353"/>
                  </a:lnTo>
                  <a:lnTo>
                    <a:pt x="100164" y="27330"/>
                  </a:lnTo>
                  <a:lnTo>
                    <a:pt x="100164" y="192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936987" y="2987344"/>
              <a:ext cx="219075" cy="175260"/>
            </a:xfrm>
            <a:custGeom>
              <a:avLst/>
              <a:gdLst/>
              <a:ahLst/>
              <a:cxnLst/>
              <a:rect l="l" t="t" r="r" b="b"/>
              <a:pathLst>
                <a:path w="219075" h="175260">
                  <a:moveTo>
                    <a:pt x="9118" y="163931"/>
                  </a:moveTo>
                  <a:lnTo>
                    <a:pt x="0" y="165950"/>
                  </a:lnTo>
                  <a:lnTo>
                    <a:pt x="0" y="175044"/>
                  </a:lnTo>
                  <a:lnTo>
                    <a:pt x="9118" y="173037"/>
                  </a:lnTo>
                  <a:lnTo>
                    <a:pt x="9118" y="163931"/>
                  </a:lnTo>
                  <a:close/>
                </a:path>
                <a:path w="219075" h="175260">
                  <a:moveTo>
                    <a:pt x="9118" y="107264"/>
                  </a:moveTo>
                  <a:lnTo>
                    <a:pt x="0" y="110299"/>
                  </a:lnTo>
                  <a:lnTo>
                    <a:pt x="0" y="118389"/>
                  </a:lnTo>
                  <a:lnTo>
                    <a:pt x="9118" y="116370"/>
                  </a:lnTo>
                  <a:lnTo>
                    <a:pt x="9118" y="107264"/>
                  </a:lnTo>
                  <a:close/>
                </a:path>
                <a:path w="219075" h="175260">
                  <a:moveTo>
                    <a:pt x="9118" y="96126"/>
                  </a:moveTo>
                  <a:lnTo>
                    <a:pt x="0" y="99161"/>
                  </a:lnTo>
                  <a:lnTo>
                    <a:pt x="0" y="107264"/>
                  </a:lnTo>
                  <a:lnTo>
                    <a:pt x="9118" y="105232"/>
                  </a:lnTo>
                  <a:lnTo>
                    <a:pt x="9118" y="96126"/>
                  </a:lnTo>
                  <a:close/>
                </a:path>
                <a:path w="219075" h="175260">
                  <a:moveTo>
                    <a:pt x="19227" y="160883"/>
                  </a:moveTo>
                  <a:lnTo>
                    <a:pt x="11125" y="163931"/>
                  </a:lnTo>
                  <a:lnTo>
                    <a:pt x="11125" y="172021"/>
                  </a:lnTo>
                  <a:lnTo>
                    <a:pt x="19227" y="169964"/>
                  </a:lnTo>
                  <a:lnTo>
                    <a:pt x="19227" y="160883"/>
                  </a:lnTo>
                  <a:close/>
                </a:path>
                <a:path w="219075" h="175260">
                  <a:moveTo>
                    <a:pt x="19227" y="105232"/>
                  </a:moveTo>
                  <a:lnTo>
                    <a:pt x="11125" y="107264"/>
                  </a:lnTo>
                  <a:lnTo>
                    <a:pt x="11125" y="115341"/>
                  </a:lnTo>
                  <a:lnTo>
                    <a:pt x="19227" y="113334"/>
                  </a:lnTo>
                  <a:lnTo>
                    <a:pt x="19227" y="105232"/>
                  </a:lnTo>
                  <a:close/>
                </a:path>
                <a:path w="219075" h="175260">
                  <a:moveTo>
                    <a:pt x="19227" y="93103"/>
                  </a:moveTo>
                  <a:lnTo>
                    <a:pt x="11125" y="96126"/>
                  </a:lnTo>
                  <a:lnTo>
                    <a:pt x="11125" y="104241"/>
                  </a:lnTo>
                  <a:lnTo>
                    <a:pt x="19227" y="102184"/>
                  </a:lnTo>
                  <a:lnTo>
                    <a:pt x="19227" y="93103"/>
                  </a:lnTo>
                  <a:close/>
                </a:path>
                <a:path w="219075" h="175260">
                  <a:moveTo>
                    <a:pt x="30378" y="157835"/>
                  </a:moveTo>
                  <a:lnTo>
                    <a:pt x="22263" y="160883"/>
                  </a:lnTo>
                  <a:lnTo>
                    <a:pt x="22263" y="168986"/>
                  </a:lnTo>
                  <a:lnTo>
                    <a:pt x="30378" y="166954"/>
                  </a:lnTo>
                  <a:lnTo>
                    <a:pt x="30378" y="157835"/>
                  </a:lnTo>
                  <a:close/>
                </a:path>
                <a:path w="219075" h="175260">
                  <a:moveTo>
                    <a:pt x="30378" y="102184"/>
                  </a:moveTo>
                  <a:lnTo>
                    <a:pt x="22263" y="104241"/>
                  </a:lnTo>
                  <a:lnTo>
                    <a:pt x="22263" y="113334"/>
                  </a:lnTo>
                  <a:lnTo>
                    <a:pt x="30378" y="110299"/>
                  </a:lnTo>
                  <a:lnTo>
                    <a:pt x="30378" y="102184"/>
                  </a:lnTo>
                  <a:close/>
                </a:path>
                <a:path w="219075" h="175260">
                  <a:moveTo>
                    <a:pt x="30378" y="91059"/>
                  </a:moveTo>
                  <a:lnTo>
                    <a:pt x="22263" y="93103"/>
                  </a:lnTo>
                  <a:lnTo>
                    <a:pt x="22263" y="101193"/>
                  </a:lnTo>
                  <a:lnTo>
                    <a:pt x="30378" y="99161"/>
                  </a:lnTo>
                  <a:lnTo>
                    <a:pt x="30378" y="91059"/>
                  </a:lnTo>
                  <a:close/>
                </a:path>
                <a:path w="219075" h="175260">
                  <a:moveTo>
                    <a:pt x="41490" y="154813"/>
                  </a:moveTo>
                  <a:lnTo>
                    <a:pt x="32385" y="157835"/>
                  </a:lnTo>
                  <a:lnTo>
                    <a:pt x="32385" y="165950"/>
                  </a:lnTo>
                  <a:lnTo>
                    <a:pt x="41490" y="163931"/>
                  </a:lnTo>
                  <a:lnTo>
                    <a:pt x="41490" y="154813"/>
                  </a:lnTo>
                  <a:close/>
                </a:path>
                <a:path w="219075" h="175260">
                  <a:moveTo>
                    <a:pt x="41490" y="99161"/>
                  </a:moveTo>
                  <a:lnTo>
                    <a:pt x="32385" y="101193"/>
                  </a:lnTo>
                  <a:lnTo>
                    <a:pt x="32385" y="110299"/>
                  </a:lnTo>
                  <a:lnTo>
                    <a:pt x="41490" y="107264"/>
                  </a:lnTo>
                  <a:lnTo>
                    <a:pt x="41490" y="99161"/>
                  </a:lnTo>
                  <a:close/>
                </a:path>
                <a:path w="219075" h="175260">
                  <a:moveTo>
                    <a:pt x="41490" y="88036"/>
                  </a:moveTo>
                  <a:lnTo>
                    <a:pt x="32385" y="90068"/>
                  </a:lnTo>
                  <a:lnTo>
                    <a:pt x="32385" y="99161"/>
                  </a:lnTo>
                  <a:lnTo>
                    <a:pt x="41490" y="96126"/>
                  </a:lnTo>
                  <a:lnTo>
                    <a:pt x="41490" y="88036"/>
                  </a:lnTo>
                  <a:close/>
                </a:path>
                <a:path w="219075" h="175260">
                  <a:moveTo>
                    <a:pt x="52628" y="151777"/>
                  </a:moveTo>
                  <a:lnTo>
                    <a:pt x="43510" y="154813"/>
                  </a:lnTo>
                  <a:lnTo>
                    <a:pt x="43510" y="162902"/>
                  </a:lnTo>
                  <a:lnTo>
                    <a:pt x="52628" y="160883"/>
                  </a:lnTo>
                  <a:lnTo>
                    <a:pt x="52628" y="151777"/>
                  </a:lnTo>
                  <a:close/>
                </a:path>
                <a:path w="219075" h="175260">
                  <a:moveTo>
                    <a:pt x="52628" y="96126"/>
                  </a:moveTo>
                  <a:lnTo>
                    <a:pt x="43510" y="99161"/>
                  </a:lnTo>
                  <a:lnTo>
                    <a:pt x="43510" y="107264"/>
                  </a:lnTo>
                  <a:lnTo>
                    <a:pt x="52628" y="105232"/>
                  </a:lnTo>
                  <a:lnTo>
                    <a:pt x="52628" y="96126"/>
                  </a:lnTo>
                  <a:close/>
                </a:path>
                <a:path w="219075" h="175260">
                  <a:moveTo>
                    <a:pt x="52628" y="84988"/>
                  </a:moveTo>
                  <a:lnTo>
                    <a:pt x="43510" y="87007"/>
                  </a:lnTo>
                  <a:lnTo>
                    <a:pt x="43510" y="96126"/>
                  </a:lnTo>
                  <a:lnTo>
                    <a:pt x="52628" y="93103"/>
                  </a:lnTo>
                  <a:lnTo>
                    <a:pt x="52628" y="84988"/>
                  </a:lnTo>
                  <a:close/>
                </a:path>
                <a:path w="219075" h="175260">
                  <a:moveTo>
                    <a:pt x="62712" y="149745"/>
                  </a:moveTo>
                  <a:lnTo>
                    <a:pt x="54660" y="151777"/>
                  </a:lnTo>
                  <a:lnTo>
                    <a:pt x="54660" y="159880"/>
                  </a:lnTo>
                  <a:lnTo>
                    <a:pt x="62712" y="157835"/>
                  </a:lnTo>
                  <a:lnTo>
                    <a:pt x="62712" y="149745"/>
                  </a:lnTo>
                  <a:close/>
                </a:path>
                <a:path w="219075" h="175260">
                  <a:moveTo>
                    <a:pt x="62712" y="93103"/>
                  </a:moveTo>
                  <a:lnTo>
                    <a:pt x="54660" y="96126"/>
                  </a:lnTo>
                  <a:lnTo>
                    <a:pt x="54660" y="104241"/>
                  </a:lnTo>
                  <a:lnTo>
                    <a:pt x="62712" y="102184"/>
                  </a:lnTo>
                  <a:lnTo>
                    <a:pt x="62712" y="93103"/>
                  </a:lnTo>
                  <a:close/>
                </a:path>
                <a:path w="219075" h="175260">
                  <a:moveTo>
                    <a:pt x="62712" y="82969"/>
                  </a:moveTo>
                  <a:lnTo>
                    <a:pt x="54660" y="84988"/>
                  </a:lnTo>
                  <a:lnTo>
                    <a:pt x="54660" y="93103"/>
                  </a:lnTo>
                  <a:lnTo>
                    <a:pt x="62712" y="91059"/>
                  </a:lnTo>
                  <a:lnTo>
                    <a:pt x="62712" y="82969"/>
                  </a:lnTo>
                  <a:close/>
                </a:path>
                <a:path w="219075" h="175260">
                  <a:moveTo>
                    <a:pt x="73875" y="146723"/>
                  </a:moveTo>
                  <a:lnTo>
                    <a:pt x="65786" y="148755"/>
                  </a:lnTo>
                  <a:lnTo>
                    <a:pt x="65786" y="156845"/>
                  </a:lnTo>
                  <a:lnTo>
                    <a:pt x="73875" y="154813"/>
                  </a:lnTo>
                  <a:lnTo>
                    <a:pt x="73875" y="146723"/>
                  </a:lnTo>
                  <a:close/>
                </a:path>
                <a:path w="219075" h="175260">
                  <a:moveTo>
                    <a:pt x="73875" y="91059"/>
                  </a:moveTo>
                  <a:lnTo>
                    <a:pt x="65786" y="93103"/>
                  </a:lnTo>
                  <a:lnTo>
                    <a:pt x="65786" y="101193"/>
                  </a:lnTo>
                  <a:lnTo>
                    <a:pt x="73875" y="99161"/>
                  </a:lnTo>
                  <a:lnTo>
                    <a:pt x="73875" y="91059"/>
                  </a:lnTo>
                  <a:close/>
                </a:path>
                <a:path w="219075" h="175260">
                  <a:moveTo>
                    <a:pt x="73875" y="79946"/>
                  </a:moveTo>
                  <a:lnTo>
                    <a:pt x="65786" y="81978"/>
                  </a:lnTo>
                  <a:lnTo>
                    <a:pt x="65786" y="90068"/>
                  </a:lnTo>
                  <a:lnTo>
                    <a:pt x="73875" y="88036"/>
                  </a:lnTo>
                  <a:lnTo>
                    <a:pt x="73875" y="79946"/>
                  </a:lnTo>
                  <a:close/>
                </a:path>
                <a:path w="219075" h="175260">
                  <a:moveTo>
                    <a:pt x="83997" y="143700"/>
                  </a:moveTo>
                  <a:lnTo>
                    <a:pt x="75895" y="145694"/>
                  </a:lnTo>
                  <a:lnTo>
                    <a:pt x="75895" y="153771"/>
                  </a:lnTo>
                  <a:lnTo>
                    <a:pt x="83997" y="151777"/>
                  </a:lnTo>
                  <a:lnTo>
                    <a:pt x="83997" y="143700"/>
                  </a:lnTo>
                  <a:close/>
                </a:path>
                <a:path w="219075" h="175260">
                  <a:moveTo>
                    <a:pt x="83997" y="88036"/>
                  </a:moveTo>
                  <a:lnTo>
                    <a:pt x="75895" y="90068"/>
                  </a:lnTo>
                  <a:lnTo>
                    <a:pt x="75895" y="99161"/>
                  </a:lnTo>
                  <a:lnTo>
                    <a:pt x="83997" y="96126"/>
                  </a:lnTo>
                  <a:lnTo>
                    <a:pt x="83997" y="88036"/>
                  </a:lnTo>
                  <a:close/>
                </a:path>
                <a:path w="219075" h="175260">
                  <a:moveTo>
                    <a:pt x="83997" y="76885"/>
                  </a:moveTo>
                  <a:lnTo>
                    <a:pt x="75895" y="78930"/>
                  </a:lnTo>
                  <a:lnTo>
                    <a:pt x="75895" y="87007"/>
                  </a:lnTo>
                  <a:lnTo>
                    <a:pt x="83997" y="84988"/>
                  </a:lnTo>
                  <a:lnTo>
                    <a:pt x="83997" y="76885"/>
                  </a:lnTo>
                  <a:close/>
                </a:path>
                <a:path w="219075" h="175260">
                  <a:moveTo>
                    <a:pt x="95110" y="140652"/>
                  </a:moveTo>
                  <a:lnTo>
                    <a:pt x="87020" y="142684"/>
                  </a:lnTo>
                  <a:lnTo>
                    <a:pt x="87020" y="150761"/>
                  </a:lnTo>
                  <a:lnTo>
                    <a:pt x="95110" y="148755"/>
                  </a:lnTo>
                  <a:lnTo>
                    <a:pt x="95110" y="140652"/>
                  </a:lnTo>
                  <a:close/>
                </a:path>
                <a:path w="219075" h="175260">
                  <a:moveTo>
                    <a:pt x="95110" y="84988"/>
                  </a:moveTo>
                  <a:lnTo>
                    <a:pt x="87020" y="87007"/>
                  </a:lnTo>
                  <a:lnTo>
                    <a:pt x="87020" y="96126"/>
                  </a:lnTo>
                  <a:lnTo>
                    <a:pt x="95110" y="93103"/>
                  </a:lnTo>
                  <a:lnTo>
                    <a:pt x="95110" y="84988"/>
                  </a:lnTo>
                  <a:close/>
                </a:path>
                <a:path w="219075" h="175260">
                  <a:moveTo>
                    <a:pt x="95110" y="73875"/>
                  </a:moveTo>
                  <a:lnTo>
                    <a:pt x="87020" y="75895"/>
                  </a:lnTo>
                  <a:lnTo>
                    <a:pt x="87020" y="84988"/>
                  </a:lnTo>
                  <a:lnTo>
                    <a:pt x="95110" y="82969"/>
                  </a:lnTo>
                  <a:lnTo>
                    <a:pt x="95110" y="73875"/>
                  </a:lnTo>
                  <a:close/>
                </a:path>
                <a:path w="219075" h="175260">
                  <a:moveTo>
                    <a:pt x="105232" y="137617"/>
                  </a:moveTo>
                  <a:lnTo>
                    <a:pt x="97155" y="139649"/>
                  </a:lnTo>
                  <a:lnTo>
                    <a:pt x="97155" y="148755"/>
                  </a:lnTo>
                  <a:lnTo>
                    <a:pt x="105232" y="145694"/>
                  </a:lnTo>
                  <a:lnTo>
                    <a:pt x="105232" y="137617"/>
                  </a:lnTo>
                  <a:close/>
                </a:path>
                <a:path w="219075" h="175260">
                  <a:moveTo>
                    <a:pt x="105232" y="93103"/>
                  </a:moveTo>
                  <a:lnTo>
                    <a:pt x="97155" y="95123"/>
                  </a:lnTo>
                  <a:lnTo>
                    <a:pt x="97155" y="104241"/>
                  </a:lnTo>
                  <a:lnTo>
                    <a:pt x="105232" y="102184"/>
                  </a:lnTo>
                  <a:lnTo>
                    <a:pt x="105232" y="93103"/>
                  </a:lnTo>
                  <a:close/>
                </a:path>
                <a:path w="219075" h="175260">
                  <a:moveTo>
                    <a:pt x="105232" y="82969"/>
                  </a:moveTo>
                  <a:lnTo>
                    <a:pt x="97155" y="84988"/>
                  </a:lnTo>
                  <a:lnTo>
                    <a:pt x="97155" y="93103"/>
                  </a:lnTo>
                  <a:lnTo>
                    <a:pt x="105232" y="91059"/>
                  </a:lnTo>
                  <a:lnTo>
                    <a:pt x="105232" y="82969"/>
                  </a:lnTo>
                  <a:close/>
                </a:path>
                <a:path w="219075" h="175260">
                  <a:moveTo>
                    <a:pt x="105232" y="70840"/>
                  </a:moveTo>
                  <a:lnTo>
                    <a:pt x="97155" y="73875"/>
                  </a:lnTo>
                  <a:lnTo>
                    <a:pt x="97155" y="81978"/>
                  </a:lnTo>
                  <a:lnTo>
                    <a:pt x="105232" y="79946"/>
                  </a:lnTo>
                  <a:lnTo>
                    <a:pt x="105232" y="70840"/>
                  </a:lnTo>
                  <a:close/>
                </a:path>
                <a:path w="219075" h="175260">
                  <a:moveTo>
                    <a:pt x="126492" y="54635"/>
                  </a:moveTo>
                  <a:lnTo>
                    <a:pt x="118402" y="56654"/>
                  </a:lnTo>
                  <a:lnTo>
                    <a:pt x="118402" y="64757"/>
                  </a:lnTo>
                  <a:lnTo>
                    <a:pt x="126492" y="62725"/>
                  </a:lnTo>
                  <a:lnTo>
                    <a:pt x="126492" y="54635"/>
                  </a:lnTo>
                  <a:close/>
                </a:path>
                <a:path w="219075" h="175260">
                  <a:moveTo>
                    <a:pt x="126492" y="43510"/>
                  </a:moveTo>
                  <a:lnTo>
                    <a:pt x="118402" y="45529"/>
                  </a:lnTo>
                  <a:lnTo>
                    <a:pt x="118402" y="54635"/>
                  </a:lnTo>
                  <a:lnTo>
                    <a:pt x="126492" y="52603"/>
                  </a:lnTo>
                  <a:lnTo>
                    <a:pt x="126492" y="43510"/>
                  </a:lnTo>
                  <a:close/>
                </a:path>
                <a:path w="219075" h="175260">
                  <a:moveTo>
                    <a:pt x="126492" y="33375"/>
                  </a:moveTo>
                  <a:lnTo>
                    <a:pt x="118402" y="34417"/>
                  </a:lnTo>
                  <a:lnTo>
                    <a:pt x="118402" y="43510"/>
                  </a:lnTo>
                  <a:lnTo>
                    <a:pt x="126492" y="41478"/>
                  </a:lnTo>
                  <a:lnTo>
                    <a:pt x="126492" y="33375"/>
                  </a:lnTo>
                  <a:close/>
                </a:path>
                <a:path w="219075" h="175260">
                  <a:moveTo>
                    <a:pt x="126492" y="22250"/>
                  </a:moveTo>
                  <a:lnTo>
                    <a:pt x="118402" y="24269"/>
                  </a:lnTo>
                  <a:lnTo>
                    <a:pt x="118402" y="32372"/>
                  </a:lnTo>
                  <a:lnTo>
                    <a:pt x="126492" y="30353"/>
                  </a:lnTo>
                  <a:lnTo>
                    <a:pt x="126492" y="22250"/>
                  </a:lnTo>
                  <a:close/>
                </a:path>
                <a:path w="219075" h="175260">
                  <a:moveTo>
                    <a:pt x="136601" y="52603"/>
                  </a:moveTo>
                  <a:lnTo>
                    <a:pt x="128536" y="54635"/>
                  </a:lnTo>
                  <a:lnTo>
                    <a:pt x="128536" y="62725"/>
                  </a:lnTo>
                  <a:lnTo>
                    <a:pt x="136601" y="60693"/>
                  </a:lnTo>
                  <a:lnTo>
                    <a:pt x="136601" y="52603"/>
                  </a:lnTo>
                  <a:close/>
                </a:path>
                <a:path w="219075" h="175260">
                  <a:moveTo>
                    <a:pt x="136601" y="41478"/>
                  </a:moveTo>
                  <a:lnTo>
                    <a:pt x="128536" y="43510"/>
                  </a:lnTo>
                  <a:lnTo>
                    <a:pt x="128536" y="51612"/>
                  </a:lnTo>
                  <a:lnTo>
                    <a:pt x="136601" y="49580"/>
                  </a:lnTo>
                  <a:lnTo>
                    <a:pt x="136601" y="41478"/>
                  </a:lnTo>
                  <a:close/>
                </a:path>
                <a:path w="219075" h="175260">
                  <a:moveTo>
                    <a:pt x="136601" y="30353"/>
                  </a:moveTo>
                  <a:lnTo>
                    <a:pt x="128536" y="32372"/>
                  </a:lnTo>
                  <a:lnTo>
                    <a:pt x="128536" y="40462"/>
                  </a:lnTo>
                  <a:lnTo>
                    <a:pt x="136601" y="38442"/>
                  </a:lnTo>
                  <a:lnTo>
                    <a:pt x="136601" y="30353"/>
                  </a:lnTo>
                  <a:close/>
                </a:path>
                <a:path w="219075" h="175260">
                  <a:moveTo>
                    <a:pt x="136601" y="19227"/>
                  </a:moveTo>
                  <a:lnTo>
                    <a:pt x="128536" y="21247"/>
                  </a:lnTo>
                  <a:lnTo>
                    <a:pt x="128536" y="29324"/>
                  </a:lnTo>
                  <a:lnTo>
                    <a:pt x="136601" y="27317"/>
                  </a:lnTo>
                  <a:lnTo>
                    <a:pt x="136601" y="19227"/>
                  </a:lnTo>
                  <a:close/>
                </a:path>
                <a:path w="219075" h="175260">
                  <a:moveTo>
                    <a:pt x="147739" y="49580"/>
                  </a:moveTo>
                  <a:lnTo>
                    <a:pt x="139636" y="51612"/>
                  </a:lnTo>
                  <a:lnTo>
                    <a:pt x="139636" y="59715"/>
                  </a:lnTo>
                  <a:lnTo>
                    <a:pt x="147739" y="57696"/>
                  </a:lnTo>
                  <a:lnTo>
                    <a:pt x="147739" y="49580"/>
                  </a:lnTo>
                  <a:close/>
                </a:path>
                <a:path w="219075" h="175260">
                  <a:moveTo>
                    <a:pt x="147739" y="38442"/>
                  </a:moveTo>
                  <a:lnTo>
                    <a:pt x="139636" y="40462"/>
                  </a:lnTo>
                  <a:lnTo>
                    <a:pt x="139636" y="48564"/>
                  </a:lnTo>
                  <a:lnTo>
                    <a:pt x="147739" y="46558"/>
                  </a:lnTo>
                  <a:lnTo>
                    <a:pt x="147739" y="38442"/>
                  </a:lnTo>
                  <a:close/>
                </a:path>
                <a:path w="219075" h="175260">
                  <a:moveTo>
                    <a:pt x="147739" y="27317"/>
                  </a:moveTo>
                  <a:lnTo>
                    <a:pt x="139636" y="29324"/>
                  </a:lnTo>
                  <a:lnTo>
                    <a:pt x="139636" y="38442"/>
                  </a:lnTo>
                  <a:lnTo>
                    <a:pt x="147739" y="35407"/>
                  </a:lnTo>
                  <a:lnTo>
                    <a:pt x="147739" y="27317"/>
                  </a:lnTo>
                  <a:close/>
                </a:path>
                <a:path w="219075" h="175260">
                  <a:moveTo>
                    <a:pt x="147739" y="17221"/>
                  </a:moveTo>
                  <a:lnTo>
                    <a:pt x="139636" y="18211"/>
                  </a:lnTo>
                  <a:lnTo>
                    <a:pt x="139636" y="27317"/>
                  </a:lnTo>
                  <a:lnTo>
                    <a:pt x="147739" y="25273"/>
                  </a:lnTo>
                  <a:lnTo>
                    <a:pt x="147739" y="17221"/>
                  </a:lnTo>
                  <a:close/>
                </a:path>
                <a:path w="219075" h="175260">
                  <a:moveTo>
                    <a:pt x="157848" y="46558"/>
                  </a:moveTo>
                  <a:lnTo>
                    <a:pt x="149758" y="48564"/>
                  </a:lnTo>
                  <a:lnTo>
                    <a:pt x="149758" y="56654"/>
                  </a:lnTo>
                  <a:lnTo>
                    <a:pt x="157848" y="55651"/>
                  </a:lnTo>
                  <a:lnTo>
                    <a:pt x="157848" y="46558"/>
                  </a:lnTo>
                  <a:close/>
                </a:path>
                <a:path w="219075" h="175260">
                  <a:moveTo>
                    <a:pt x="157848" y="35407"/>
                  </a:moveTo>
                  <a:lnTo>
                    <a:pt x="149758" y="38442"/>
                  </a:lnTo>
                  <a:lnTo>
                    <a:pt x="149758" y="46558"/>
                  </a:lnTo>
                  <a:lnTo>
                    <a:pt x="157848" y="44526"/>
                  </a:lnTo>
                  <a:lnTo>
                    <a:pt x="157848" y="35407"/>
                  </a:lnTo>
                  <a:close/>
                </a:path>
                <a:path w="219075" h="175260">
                  <a:moveTo>
                    <a:pt x="157848" y="25273"/>
                  </a:moveTo>
                  <a:lnTo>
                    <a:pt x="149758" y="27317"/>
                  </a:lnTo>
                  <a:lnTo>
                    <a:pt x="149758" y="35407"/>
                  </a:lnTo>
                  <a:lnTo>
                    <a:pt x="157848" y="33375"/>
                  </a:lnTo>
                  <a:lnTo>
                    <a:pt x="157848" y="25273"/>
                  </a:lnTo>
                  <a:close/>
                </a:path>
                <a:path w="219075" h="175260">
                  <a:moveTo>
                    <a:pt x="157848" y="14160"/>
                  </a:moveTo>
                  <a:lnTo>
                    <a:pt x="149758" y="16179"/>
                  </a:lnTo>
                  <a:lnTo>
                    <a:pt x="149758" y="24269"/>
                  </a:lnTo>
                  <a:lnTo>
                    <a:pt x="157848" y="22250"/>
                  </a:lnTo>
                  <a:lnTo>
                    <a:pt x="157848" y="14160"/>
                  </a:lnTo>
                  <a:close/>
                </a:path>
                <a:path w="219075" h="175260">
                  <a:moveTo>
                    <a:pt x="167957" y="44526"/>
                  </a:moveTo>
                  <a:lnTo>
                    <a:pt x="159867" y="46558"/>
                  </a:lnTo>
                  <a:lnTo>
                    <a:pt x="159867" y="54635"/>
                  </a:lnTo>
                  <a:lnTo>
                    <a:pt x="167957" y="52603"/>
                  </a:lnTo>
                  <a:lnTo>
                    <a:pt x="167957" y="44526"/>
                  </a:lnTo>
                  <a:close/>
                </a:path>
                <a:path w="219075" h="175260">
                  <a:moveTo>
                    <a:pt x="167957" y="33375"/>
                  </a:moveTo>
                  <a:lnTo>
                    <a:pt x="159867" y="35407"/>
                  </a:lnTo>
                  <a:lnTo>
                    <a:pt x="159867" y="43510"/>
                  </a:lnTo>
                  <a:lnTo>
                    <a:pt x="167957" y="41478"/>
                  </a:lnTo>
                  <a:lnTo>
                    <a:pt x="167957" y="33375"/>
                  </a:lnTo>
                  <a:close/>
                </a:path>
                <a:path w="219075" h="175260">
                  <a:moveTo>
                    <a:pt x="167957" y="22250"/>
                  </a:moveTo>
                  <a:lnTo>
                    <a:pt x="159867" y="24269"/>
                  </a:lnTo>
                  <a:lnTo>
                    <a:pt x="159867" y="33375"/>
                  </a:lnTo>
                  <a:lnTo>
                    <a:pt x="167957" y="30353"/>
                  </a:lnTo>
                  <a:lnTo>
                    <a:pt x="167957" y="22250"/>
                  </a:lnTo>
                  <a:close/>
                </a:path>
                <a:path w="219075" h="175260">
                  <a:moveTo>
                    <a:pt x="167957" y="11137"/>
                  </a:moveTo>
                  <a:lnTo>
                    <a:pt x="159867" y="13157"/>
                  </a:lnTo>
                  <a:lnTo>
                    <a:pt x="159867" y="22250"/>
                  </a:lnTo>
                  <a:lnTo>
                    <a:pt x="167957" y="19227"/>
                  </a:lnTo>
                  <a:lnTo>
                    <a:pt x="167957" y="11137"/>
                  </a:lnTo>
                  <a:close/>
                </a:path>
                <a:path w="219075" h="175260">
                  <a:moveTo>
                    <a:pt x="178104" y="41478"/>
                  </a:moveTo>
                  <a:lnTo>
                    <a:pt x="170014" y="43510"/>
                  </a:lnTo>
                  <a:lnTo>
                    <a:pt x="170014" y="51612"/>
                  </a:lnTo>
                  <a:lnTo>
                    <a:pt x="178104" y="49580"/>
                  </a:lnTo>
                  <a:lnTo>
                    <a:pt x="178104" y="41478"/>
                  </a:lnTo>
                  <a:close/>
                </a:path>
                <a:path w="219075" h="175260">
                  <a:moveTo>
                    <a:pt x="178104" y="30353"/>
                  </a:moveTo>
                  <a:lnTo>
                    <a:pt x="170014" y="33375"/>
                  </a:lnTo>
                  <a:lnTo>
                    <a:pt x="170014" y="40462"/>
                  </a:lnTo>
                  <a:lnTo>
                    <a:pt x="178104" y="39471"/>
                  </a:lnTo>
                  <a:lnTo>
                    <a:pt x="178104" y="30353"/>
                  </a:lnTo>
                  <a:close/>
                </a:path>
                <a:path w="219075" h="175260">
                  <a:moveTo>
                    <a:pt x="178104" y="20218"/>
                  </a:moveTo>
                  <a:lnTo>
                    <a:pt x="170014" y="22250"/>
                  </a:lnTo>
                  <a:lnTo>
                    <a:pt x="170014" y="30353"/>
                  </a:lnTo>
                  <a:lnTo>
                    <a:pt x="178104" y="28333"/>
                  </a:lnTo>
                  <a:lnTo>
                    <a:pt x="178104" y="20218"/>
                  </a:lnTo>
                  <a:close/>
                </a:path>
                <a:path w="219075" h="175260">
                  <a:moveTo>
                    <a:pt x="178104" y="9105"/>
                  </a:moveTo>
                  <a:lnTo>
                    <a:pt x="170014" y="11137"/>
                  </a:lnTo>
                  <a:lnTo>
                    <a:pt x="170014" y="19227"/>
                  </a:lnTo>
                  <a:lnTo>
                    <a:pt x="178104" y="17221"/>
                  </a:lnTo>
                  <a:lnTo>
                    <a:pt x="178104" y="9105"/>
                  </a:lnTo>
                  <a:close/>
                </a:path>
                <a:path w="219075" h="175260">
                  <a:moveTo>
                    <a:pt x="188214" y="39471"/>
                  </a:moveTo>
                  <a:lnTo>
                    <a:pt x="180124" y="40462"/>
                  </a:lnTo>
                  <a:lnTo>
                    <a:pt x="180124" y="48564"/>
                  </a:lnTo>
                  <a:lnTo>
                    <a:pt x="188214" y="47561"/>
                  </a:lnTo>
                  <a:lnTo>
                    <a:pt x="188214" y="39471"/>
                  </a:lnTo>
                  <a:close/>
                </a:path>
                <a:path w="219075" h="175260">
                  <a:moveTo>
                    <a:pt x="188214" y="28333"/>
                  </a:moveTo>
                  <a:lnTo>
                    <a:pt x="180124" y="30353"/>
                  </a:lnTo>
                  <a:lnTo>
                    <a:pt x="180124" y="38442"/>
                  </a:lnTo>
                  <a:lnTo>
                    <a:pt x="188214" y="36436"/>
                  </a:lnTo>
                  <a:lnTo>
                    <a:pt x="188214" y="28333"/>
                  </a:lnTo>
                  <a:close/>
                </a:path>
                <a:path w="219075" h="175260">
                  <a:moveTo>
                    <a:pt x="188214" y="17221"/>
                  </a:moveTo>
                  <a:lnTo>
                    <a:pt x="180124" y="19227"/>
                  </a:lnTo>
                  <a:lnTo>
                    <a:pt x="180124" y="27317"/>
                  </a:lnTo>
                  <a:lnTo>
                    <a:pt x="188214" y="26301"/>
                  </a:lnTo>
                  <a:lnTo>
                    <a:pt x="188214" y="17221"/>
                  </a:lnTo>
                  <a:close/>
                </a:path>
                <a:path w="219075" h="175260">
                  <a:moveTo>
                    <a:pt x="188214" y="6057"/>
                  </a:moveTo>
                  <a:lnTo>
                    <a:pt x="180124" y="8102"/>
                  </a:lnTo>
                  <a:lnTo>
                    <a:pt x="180124" y="17221"/>
                  </a:lnTo>
                  <a:lnTo>
                    <a:pt x="188214" y="15176"/>
                  </a:lnTo>
                  <a:lnTo>
                    <a:pt x="188214" y="6057"/>
                  </a:lnTo>
                  <a:close/>
                </a:path>
                <a:path w="219075" h="175260">
                  <a:moveTo>
                    <a:pt x="198323" y="36436"/>
                  </a:moveTo>
                  <a:lnTo>
                    <a:pt x="190233" y="38442"/>
                  </a:lnTo>
                  <a:lnTo>
                    <a:pt x="190233" y="46558"/>
                  </a:lnTo>
                  <a:lnTo>
                    <a:pt x="198323" y="44526"/>
                  </a:lnTo>
                  <a:lnTo>
                    <a:pt x="198323" y="36436"/>
                  </a:lnTo>
                  <a:close/>
                </a:path>
                <a:path w="219075" h="175260">
                  <a:moveTo>
                    <a:pt x="198323" y="26301"/>
                  </a:moveTo>
                  <a:lnTo>
                    <a:pt x="190233" y="27317"/>
                  </a:lnTo>
                  <a:lnTo>
                    <a:pt x="190233" y="35407"/>
                  </a:lnTo>
                  <a:lnTo>
                    <a:pt x="198323" y="33375"/>
                  </a:lnTo>
                  <a:lnTo>
                    <a:pt x="198323" y="26301"/>
                  </a:lnTo>
                  <a:close/>
                </a:path>
                <a:path w="219075" h="175260">
                  <a:moveTo>
                    <a:pt x="198323" y="15176"/>
                  </a:moveTo>
                  <a:lnTo>
                    <a:pt x="190233" y="17221"/>
                  </a:lnTo>
                  <a:lnTo>
                    <a:pt x="190233" y="25273"/>
                  </a:lnTo>
                  <a:lnTo>
                    <a:pt x="198323" y="23279"/>
                  </a:lnTo>
                  <a:lnTo>
                    <a:pt x="198323" y="15176"/>
                  </a:lnTo>
                  <a:close/>
                </a:path>
                <a:path w="219075" h="175260">
                  <a:moveTo>
                    <a:pt x="198323" y="5041"/>
                  </a:moveTo>
                  <a:lnTo>
                    <a:pt x="190233" y="6057"/>
                  </a:lnTo>
                  <a:lnTo>
                    <a:pt x="190233" y="14160"/>
                  </a:lnTo>
                  <a:lnTo>
                    <a:pt x="198323" y="12153"/>
                  </a:lnTo>
                  <a:lnTo>
                    <a:pt x="198323" y="5041"/>
                  </a:lnTo>
                  <a:close/>
                </a:path>
                <a:path w="219075" h="175260">
                  <a:moveTo>
                    <a:pt x="208457" y="33375"/>
                  </a:moveTo>
                  <a:lnTo>
                    <a:pt x="200355" y="35407"/>
                  </a:lnTo>
                  <a:lnTo>
                    <a:pt x="200355" y="43510"/>
                  </a:lnTo>
                  <a:lnTo>
                    <a:pt x="208457" y="41478"/>
                  </a:lnTo>
                  <a:lnTo>
                    <a:pt x="208457" y="33375"/>
                  </a:lnTo>
                  <a:close/>
                </a:path>
                <a:path w="219075" h="175260">
                  <a:moveTo>
                    <a:pt x="208457" y="23279"/>
                  </a:moveTo>
                  <a:lnTo>
                    <a:pt x="200355" y="25273"/>
                  </a:lnTo>
                  <a:lnTo>
                    <a:pt x="200355" y="33375"/>
                  </a:lnTo>
                  <a:lnTo>
                    <a:pt x="208457" y="31369"/>
                  </a:lnTo>
                  <a:lnTo>
                    <a:pt x="208457" y="23279"/>
                  </a:lnTo>
                  <a:close/>
                </a:path>
                <a:path w="219075" h="175260">
                  <a:moveTo>
                    <a:pt x="208457" y="12153"/>
                  </a:moveTo>
                  <a:lnTo>
                    <a:pt x="200355" y="14160"/>
                  </a:lnTo>
                  <a:lnTo>
                    <a:pt x="200355" y="22250"/>
                  </a:lnTo>
                  <a:lnTo>
                    <a:pt x="208457" y="20218"/>
                  </a:lnTo>
                  <a:lnTo>
                    <a:pt x="208457" y="12153"/>
                  </a:lnTo>
                  <a:close/>
                </a:path>
                <a:path w="219075" h="175260">
                  <a:moveTo>
                    <a:pt x="208457" y="3022"/>
                  </a:moveTo>
                  <a:lnTo>
                    <a:pt x="200355" y="5041"/>
                  </a:lnTo>
                  <a:lnTo>
                    <a:pt x="200355" y="11137"/>
                  </a:lnTo>
                  <a:lnTo>
                    <a:pt x="208457" y="10109"/>
                  </a:lnTo>
                  <a:lnTo>
                    <a:pt x="208457" y="3022"/>
                  </a:lnTo>
                  <a:close/>
                </a:path>
                <a:path w="219075" h="175260">
                  <a:moveTo>
                    <a:pt x="218567" y="31369"/>
                  </a:moveTo>
                  <a:lnTo>
                    <a:pt x="210464" y="33375"/>
                  </a:lnTo>
                  <a:lnTo>
                    <a:pt x="210464" y="41478"/>
                  </a:lnTo>
                  <a:lnTo>
                    <a:pt x="218567" y="39471"/>
                  </a:lnTo>
                  <a:lnTo>
                    <a:pt x="218567" y="31369"/>
                  </a:lnTo>
                  <a:close/>
                </a:path>
                <a:path w="219075" h="175260">
                  <a:moveTo>
                    <a:pt x="218567" y="20218"/>
                  </a:moveTo>
                  <a:lnTo>
                    <a:pt x="210464" y="22250"/>
                  </a:lnTo>
                  <a:lnTo>
                    <a:pt x="210464" y="30353"/>
                  </a:lnTo>
                  <a:lnTo>
                    <a:pt x="218567" y="28333"/>
                  </a:lnTo>
                  <a:lnTo>
                    <a:pt x="218567" y="20218"/>
                  </a:lnTo>
                  <a:close/>
                </a:path>
                <a:path w="219075" h="175260">
                  <a:moveTo>
                    <a:pt x="218567" y="10109"/>
                  </a:moveTo>
                  <a:lnTo>
                    <a:pt x="210464" y="11137"/>
                  </a:lnTo>
                  <a:lnTo>
                    <a:pt x="210464" y="19227"/>
                  </a:lnTo>
                  <a:lnTo>
                    <a:pt x="218567" y="18211"/>
                  </a:lnTo>
                  <a:lnTo>
                    <a:pt x="218567" y="10109"/>
                  </a:lnTo>
                  <a:close/>
                </a:path>
                <a:path w="219075" h="175260">
                  <a:moveTo>
                    <a:pt x="218567" y="0"/>
                  </a:moveTo>
                  <a:lnTo>
                    <a:pt x="210464" y="2019"/>
                  </a:lnTo>
                  <a:lnTo>
                    <a:pt x="210464" y="9105"/>
                  </a:lnTo>
                  <a:lnTo>
                    <a:pt x="218567" y="7086"/>
                  </a:lnTo>
                  <a:lnTo>
                    <a:pt x="2185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936987" y="3014662"/>
              <a:ext cx="105410" cy="137160"/>
            </a:xfrm>
            <a:custGeom>
              <a:avLst/>
              <a:gdLst/>
              <a:ahLst/>
              <a:cxnLst/>
              <a:rect l="l" t="t" r="r" b="b"/>
              <a:pathLst>
                <a:path w="105410" h="137160">
                  <a:moveTo>
                    <a:pt x="9118" y="125501"/>
                  </a:moveTo>
                  <a:lnTo>
                    <a:pt x="0" y="127495"/>
                  </a:lnTo>
                  <a:lnTo>
                    <a:pt x="0" y="136613"/>
                  </a:lnTo>
                  <a:lnTo>
                    <a:pt x="9118" y="134581"/>
                  </a:lnTo>
                  <a:lnTo>
                    <a:pt x="9118" y="125501"/>
                  </a:lnTo>
                  <a:close/>
                </a:path>
                <a:path w="105410" h="137160">
                  <a:moveTo>
                    <a:pt x="9118" y="114363"/>
                  </a:moveTo>
                  <a:lnTo>
                    <a:pt x="0" y="116382"/>
                  </a:lnTo>
                  <a:lnTo>
                    <a:pt x="0" y="125501"/>
                  </a:lnTo>
                  <a:lnTo>
                    <a:pt x="9118" y="123444"/>
                  </a:lnTo>
                  <a:lnTo>
                    <a:pt x="9118" y="114363"/>
                  </a:lnTo>
                  <a:close/>
                </a:path>
                <a:path w="105410" h="137160">
                  <a:moveTo>
                    <a:pt x="9118" y="103212"/>
                  </a:moveTo>
                  <a:lnTo>
                    <a:pt x="0" y="105244"/>
                  </a:lnTo>
                  <a:lnTo>
                    <a:pt x="0" y="114363"/>
                  </a:lnTo>
                  <a:lnTo>
                    <a:pt x="9118" y="111302"/>
                  </a:lnTo>
                  <a:lnTo>
                    <a:pt x="9118" y="103212"/>
                  </a:lnTo>
                  <a:close/>
                </a:path>
                <a:path w="105410" h="137160">
                  <a:moveTo>
                    <a:pt x="9118" y="92075"/>
                  </a:moveTo>
                  <a:lnTo>
                    <a:pt x="0" y="94094"/>
                  </a:lnTo>
                  <a:lnTo>
                    <a:pt x="0" y="102196"/>
                  </a:lnTo>
                  <a:lnTo>
                    <a:pt x="9118" y="100190"/>
                  </a:lnTo>
                  <a:lnTo>
                    <a:pt x="9118" y="92075"/>
                  </a:lnTo>
                  <a:close/>
                </a:path>
                <a:path w="105410" h="137160">
                  <a:moveTo>
                    <a:pt x="9118" y="46558"/>
                  </a:moveTo>
                  <a:lnTo>
                    <a:pt x="0" y="48577"/>
                  </a:lnTo>
                  <a:lnTo>
                    <a:pt x="0" y="57670"/>
                  </a:lnTo>
                  <a:lnTo>
                    <a:pt x="9118" y="55651"/>
                  </a:lnTo>
                  <a:lnTo>
                    <a:pt x="9118" y="46558"/>
                  </a:lnTo>
                  <a:close/>
                </a:path>
                <a:path w="105410" h="137160">
                  <a:moveTo>
                    <a:pt x="9118" y="35407"/>
                  </a:moveTo>
                  <a:lnTo>
                    <a:pt x="0" y="37439"/>
                  </a:lnTo>
                  <a:lnTo>
                    <a:pt x="0" y="45516"/>
                  </a:lnTo>
                  <a:lnTo>
                    <a:pt x="9118" y="43522"/>
                  </a:lnTo>
                  <a:lnTo>
                    <a:pt x="9118" y="35407"/>
                  </a:lnTo>
                  <a:close/>
                </a:path>
                <a:path w="105410" h="137160">
                  <a:moveTo>
                    <a:pt x="9118" y="24295"/>
                  </a:moveTo>
                  <a:lnTo>
                    <a:pt x="0" y="26314"/>
                  </a:lnTo>
                  <a:lnTo>
                    <a:pt x="0" y="35407"/>
                  </a:lnTo>
                  <a:lnTo>
                    <a:pt x="9118" y="32397"/>
                  </a:lnTo>
                  <a:lnTo>
                    <a:pt x="9118" y="24295"/>
                  </a:lnTo>
                  <a:close/>
                </a:path>
                <a:path w="105410" h="137160">
                  <a:moveTo>
                    <a:pt x="19227" y="122428"/>
                  </a:moveTo>
                  <a:lnTo>
                    <a:pt x="11125" y="124460"/>
                  </a:lnTo>
                  <a:lnTo>
                    <a:pt x="11125" y="133565"/>
                  </a:lnTo>
                  <a:lnTo>
                    <a:pt x="19227" y="130517"/>
                  </a:lnTo>
                  <a:lnTo>
                    <a:pt x="19227" y="122428"/>
                  </a:lnTo>
                  <a:close/>
                </a:path>
                <a:path w="105410" h="137160">
                  <a:moveTo>
                    <a:pt x="19227" y="111302"/>
                  </a:moveTo>
                  <a:lnTo>
                    <a:pt x="11125" y="113334"/>
                  </a:lnTo>
                  <a:lnTo>
                    <a:pt x="11125" y="122428"/>
                  </a:lnTo>
                  <a:lnTo>
                    <a:pt x="19227" y="120408"/>
                  </a:lnTo>
                  <a:lnTo>
                    <a:pt x="19227" y="111302"/>
                  </a:lnTo>
                  <a:close/>
                </a:path>
                <a:path w="105410" h="137160">
                  <a:moveTo>
                    <a:pt x="19227" y="100190"/>
                  </a:moveTo>
                  <a:lnTo>
                    <a:pt x="11125" y="102196"/>
                  </a:lnTo>
                  <a:lnTo>
                    <a:pt x="11125" y="111302"/>
                  </a:lnTo>
                  <a:lnTo>
                    <a:pt x="19227" y="108280"/>
                  </a:lnTo>
                  <a:lnTo>
                    <a:pt x="19227" y="100190"/>
                  </a:lnTo>
                  <a:close/>
                </a:path>
                <a:path w="105410" h="137160">
                  <a:moveTo>
                    <a:pt x="19227" y="89052"/>
                  </a:moveTo>
                  <a:lnTo>
                    <a:pt x="11125" y="91071"/>
                  </a:lnTo>
                  <a:lnTo>
                    <a:pt x="11125" y="100190"/>
                  </a:lnTo>
                  <a:lnTo>
                    <a:pt x="19227" y="97142"/>
                  </a:lnTo>
                  <a:lnTo>
                    <a:pt x="19227" y="89052"/>
                  </a:lnTo>
                  <a:close/>
                </a:path>
                <a:path w="105410" h="137160">
                  <a:moveTo>
                    <a:pt x="19227" y="43522"/>
                  </a:moveTo>
                  <a:lnTo>
                    <a:pt x="11125" y="45516"/>
                  </a:lnTo>
                  <a:lnTo>
                    <a:pt x="11125" y="54660"/>
                  </a:lnTo>
                  <a:lnTo>
                    <a:pt x="19227" y="52628"/>
                  </a:lnTo>
                  <a:lnTo>
                    <a:pt x="19227" y="43522"/>
                  </a:lnTo>
                  <a:close/>
                </a:path>
                <a:path w="105410" h="137160">
                  <a:moveTo>
                    <a:pt x="19227" y="32397"/>
                  </a:moveTo>
                  <a:lnTo>
                    <a:pt x="11125" y="34404"/>
                  </a:lnTo>
                  <a:lnTo>
                    <a:pt x="11125" y="43522"/>
                  </a:lnTo>
                  <a:lnTo>
                    <a:pt x="19227" y="41490"/>
                  </a:lnTo>
                  <a:lnTo>
                    <a:pt x="19227" y="32397"/>
                  </a:lnTo>
                  <a:close/>
                </a:path>
                <a:path w="105410" h="137160">
                  <a:moveTo>
                    <a:pt x="19227" y="21247"/>
                  </a:moveTo>
                  <a:lnTo>
                    <a:pt x="11125" y="23304"/>
                  </a:lnTo>
                  <a:lnTo>
                    <a:pt x="11125" y="32397"/>
                  </a:lnTo>
                  <a:lnTo>
                    <a:pt x="19227" y="29337"/>
                  </a:lnTo>
                  <a:lnTo>
                    <a:pt x="19227" y="21247"/>
                  </a:lnTo>
                  <a:close/>
                </a:path>
                <a:path w="105410" h="137160">
                  <a:moveTo>
                    <a:pt x="30378" y="119405"/>
                  </a:moveTo>
                  <a:lnTo>
                    <a:pt x="22263" y="122428"/>
                  </a:lnTo>
                  <a:lnTo>
                    <a:pt x="22263" y="130517"/>
                  </a:lnTo>
                  <a:lnTo>
                    <a:pt x="30378" y="128498"/>
                  </a:lnTo>
                  <a:lnTo>
                    <a:pt x="30378" y="119405"/>
                  </a:lnTo>
                  <a:close/>
                </a:path>
                <a:path w="105410" h="137160">
                  <a:moveTo>
                    <a:pt x="30378" y="108280"/>
                  </a:moveTo>
                  <a:lnTo>
                    <a:pt x="22263" y="110299"/>
                  </a:lnTo>
                  <a:lnTo>
                    <a:pt x="22263" y="119405"/>
                  </a:lnTo>
                  <a:lnTo>
                    <a:pt x="30378" y="116382"/>
                  </a:lnTo>
                  <a:lnTo>
                    <a:pt x="30378" y="108280"/>
                  </a:lnTo>
                  <a:close/>
                </a:path>
                <a:path w="105410" h="137160">
                  <a:moveTo>
                    <a:pt x="30378" y="97142"/>
                  </a:moveTo>
                  <a:lnTo>
                    <a:pt x="22263" y="99148"/>
                  </a:lnTo>
                  <a:lnTo>
                    <a:pt x="22263" y="108280"/>
                  </a:lnTo>
                  <a:lnTo>
                    <a:pt x="30378" y="106248"/>
                  </a:lnTo>
                  <a:lnTo>
                    <a:pt x="30378" y="97142"/>
                  </a:lnTo>
                  <a:close/>
                </a:path>
                <a:path w="105410" h="137160">
                  <a:moveTo>
                    <a:pt x="30378" y="86017"/>
                  </a:moveTo>
                  <a:lnTo>
                    <a:pt x="22263" y="88023"/>
                  </a:lnTo>
                  <a:lnTo>
                    <a:pt x="22263" y="97142"/>
                  </a:lnTo>
                  <a:lnTo>
                    <a:pt x="30378" y="94094"/>
                  </a:lnTo>
                  <a:lnTo>
                    <a:pt x="30378" y="86017"/>
                  </a:lnTo>
                  <a:close/>
                </a:path>
                <a:path w="105410" h="137160">
                  <a:moveTo>
                    <a:pt x="30378" y="41490"/>
                  </a:moveTo>
                  <a:lnTo>
                    <a:pt x="22263" y="42494"/>
                  </a:lnTo>
                  <a:lnTo>
                    <a:pt x="22263" y="51612"/>
                  </a:lnTo>
                  <a:lnTo>
                    <a:pt x="30378" y="49568"/>
                  </a:lnTo>
                  <a:lnTo>
                    <a:pt x="30378" y="41490"/>
                  </a:lnTo>
                  <a:close/>
                </a:path>
                <a:path w="105410" h="137160">
                  <a:moveTo>
                    <a:pt x="30378" y="29337"/>
                  </a:moveTo>
                  <a:lnTo>
                    <a:pt x="22263" y="32397"/>
                  </a:lnTo>
                  <a:lnTo>
                    <a:pt x="22263" y="40462"/>
                  </a:lnTo>
                  <a:lnTo>
                    <a:pt x="30378" y="38442"/>
                  </a:lnTo>
                  <a:lnTo>
                    <a:pt x="30378" y="29337"/>
                  </a:lnTo>
                  <a:close/>
                </a:path>
                <a:path w="105410" h="137160">
                  <a:moveTo>
                    <a:pt x="30378" y="18211"/>
                  </a:moveTo>
                  <a:lnTo>
                    <a:pt x="22263" y="20243"/>
                  </a:lnTo>
                  <a:lnTo>
                    <a:pt x="22263" y="29337"/>
                  </a:lnTo>
                  <a:lnTo>
                    <a:pt x="30378" y="27317"/>
                  </a:lnTo>
                  <a:lnTo>
                    <a:pt x="30378" y="18211"/>
                  </a:lnTo>
                  <a:close/>
                </a:path>
                <a:path w="105410" h="137160">
                  <a:moveTo>
                    <a:pt x="41490" y="116382"/>
                  </a:moveTo>
                  <a:lnTo>
                    <a:pt x="32385" y="119405"/>
                  </a:lnTo>
                  <a:lnTo>
                    <a:pt x="32385" y="127495"/>
                  </a:lnTo>
                  <a:lnTo>
                    <a:pt x="41490" y="125501"/>
                  </a:lnTo>
                  <a:lnTo>
                    <a:pt x="41490" y="116382"/>
                  </a:lnTo>
                  <a:close/>
                </a:path>
                <a:path w="105410" h="137160">
                  <a:moveTo>
                    <a:pt x="41490" y="105244"/>
                  </a:moveTo>
                  <a:lnTo>
                    <a:pt x="32385" y="108280"/>
                  </a:lnTo>
                  <a:lnTo>
                    <a:pt x="32385" y="116382"/>
                  </a:lnTo>
                  <a:lnTo>
                    <a:pt x="41490" y="114363"/>
                  </a:lnTo>
                  <a:lnTo>
                    <a:pt x="41490" y="105244"/>
                  </a:lnTo>
                  <a:close/>
                </a:path>
                <a:path w="105410" h="137160">
                  <a:moveTo>
                    <a:pt x="41490" y="94094"/>
                  </a:moveTo>
                  <a:lnTo>
                    <a:pt x="32385" y="96126"/>
                  </a:lnTo>
                  <a:lnTo>
                    <a:pt x="32385" y="105244"/>
                  </a:lnTo>
                  <a:lnTo>
                    <a:pt x="41490" y="102196"/>
                  </a:lnTo>
                  <a:lnTo>
                    <a:pt x="41490" y="94094"/>
                  </a:lnTo>
                  <a:close/>
                </a:path>
                <a:path w="105410" h="137160">
                  <a:moveTo>
                    <a:pt x="41490" y="82981"/>
                  </a:moveTo>
                  <a:lnTo>
                    <a:pt x="32385" y="85001"/>
                  </a:lnTo>
                  <a:lnTo>
                    <a:pt x="32385" y="94094"/>
                  </a:lnTo>
                  <a:lnTo>
                    <a:pt x="41490" y="92075"/>
                  </a:lnTo>
                  <a:lnTo>
                    <a:pt x="41490" y="82981"/>
                  </a:lnTo>
                  <a:close/>
                </a:path>
                <a:path w="105410" h="137160">
                  <a:moveTo>
                    <a:pt x="41490" y="38442"/>
                  </a:moveTo>
                  <a:lnTo>
                    <a:pt x="32385" y="40462"/>
                  </a:lnTo>
                  <a:lnTo>
                    <a:pt x="32385" y="48577"/>
                  </a:lnTo>
                  <a:lnTo>
                    <a:pt x="41490" y="46558"/>
                  </a:lnTo>
                  <a:lnTo>
                    <a:pt x="41490" y="38442"/>
                  </a:lnTo>
                  <a:close/>
                </a:path>
                <a:path w="105410" h="137160">
                  <a:moveTo>
                    <a:pt x="41490" y="27317"/>
                  </a:moveTo>
                  <a:lnTo>
                    <a:pt x="32385" y="29337"/>
                  </a:lnTo>
                  <a:lnTo>
                    <a:pt x="32385" y="37439"/>
                  </a:lnTo>
                  <a:lnTo>
                    <a:pt x="41490" y="35407"/>
                  </a:lnTo>
                  <a:lnTo>
                    <a:pt x="41490" y="27317"/>
                  </a:lnTo>
                  <a:close/>
                </a:path>
                <a:path w="105410" h="137160">
                  <a:moveTo>
                    <a:pt x="41490" y="16192"/>
                  </a:moveTo>
                  <a:lnTo>
                    <a:pt x="32385" y="18211"/>
                  </a:lnTo>
                  <a:lnTo>
                    <a:pt x="32385" y="26314"/>
                  </a:lnTo>
                  <a:lnTo>
                    <a:pt x="41490" y="24295"/>
                  </a:lnTo>
                  <a:lnTo>
                    <a:pt x="41490" y="16192"/>
                  </a:lnTo>
                  <a:close/>
                </a:path>
                <a:path w="105410" h="137160">
                  <a:moveTo>
                    <a:pt x="52628" y="113334"/>
                  </a:moveTo>
                  <a:lnTo>
                    <a:pt x="43510" y="116382"/>
                  </a:lnTo>
                  <a:lnTo>
                    <a:pt x="43510" y="124460"/>
                  </a:lnTo>
                  <a:lnTo>
                    <a:pt x="52628" y="122428"/>
                  </a:lnTo>
                  <a:lnTo>
                    <a:pt x="52628" y="113334"/>
                  </a:lnTo>
                  <a:close/>
                </a:path>
                <a:path w="105410" h="137160">
                  <a:moveTo>
                    <a:pt x="52628" y="102196"/>
                  </a:moveTo>
                  <a:lnTo>
                    <a:pt x="43510" y="105244"/>
                  </a:lnTo>
                  <a:lnTo>
                    <a:pt x="43510" y="113334"/>
                  </a:lnTo>
                  <a:lnTo>
                    <a:pt x="52628" y="111302"/>
                  </a:lnTo>
                  <a:lnTo>
                    <a:pt x="52628" y="102196"/>
                  </a:lnTo>
                  <a:close/>
                </a:path>
                <a:path w="105410" h="137160">
                  <a:moveTo>
                    <a:pt x="52628" y="91071"/>
                  </a:moveTo>
                  <a:lnTo>
                    <a:pt x="43510" y="94094"/>
                  </a:lnTo>
                  <a:lnTo>
                    <a:pt x="43510" y="102196"/>
                  </a:lnTo>
                  <a:lnTo>
                    <a:pt x="52628" y="100190"/>
                  </a:lnTo>
                  <a:lnTo>
                    <a:pt x="52628" y="91071"/>
                  </a:lnTo>
                  <a:close/>
                </a:path>
                <a:path w="105410" h="137160">
                  <a:moveTo>
                    <a:pt x="52628" y="79946"/>
                  </a:moveTo>
                  <a:lnTo>
                    <a:pt x="43510" y="81978"/>
                  </a:lnTo>
                  <a:lnTo>
                    <a:pt x="43510" y="91071"/>
                  </a:lnTo>
                  <a:lnTo>
                    <a:pt x="52628" y="89052"/>
                  </a:lnTo>
                  <a:lnTo>
                    <a:pt x="52628" y="79946"/>
                  </a:lnTo>
                  <a:close/>
                </a:path>
                <a:path w="105410" h="137160">
                  <a:moveTo>
                    <a:pt x="52628" y="35407"/>
                  </a:moveTo>
                  <a:lnTo>
                    <a:pt x="43510" y="37439"/>
                  </a:lnTo>
                  <a:lnTo>
                    <a:pt x="43510" y="46558"/>
                  </a:lnTo>
                  <a:lnTo>
                    <a:pt x="52628" y="43522"/>
                  </a:lnTo>
                  <a:lnTo>
                    <a:pt x="52628" y="35407"/>
                  </a:lnTo>
                  <a:close/>
                </a:path>
                <a:path w="105410" h="137160">
                  <a:moveTo>
                    <a:pt x="52628" y="24295"/>
                  </a:moveTo>
                  <a:lnTo>
                    <a:pt x="43510" y="26314"/>
                  </a:lnTo>
                  <a:lnTo>
                    <a:pt x="43510" y="35407"/>
                  </a:lnTo>
                  <a:lnTo>
                    <a:pt x="52628" y="33375"/>
                  </a:lnTo>
                  <a:lnTo>
                    <a:pt x="52628" y="24295"/>
                  </a:lnTo>
                  <a:close/>
                </a:path>
                <a:path w="105410" h="137160">
                  <a:moveTo>
                    <a:pt x="52628" y="13144"/>
                  </a:moveTo>
                  <a:lnTo>
                    <a:pt x="43510" y="15189"/>
                  </a:lnTo>
                  <a:lnTo>
                    <a:pt x="43510" y="23304"/>
                  </a:lnTo>
                  <a:lnTo>
                    <a:pt x="52628" y="21247"/>
                  </a:lnTo>
                  <a:lnTo>
                    <a:pt x="52628" y="13144"/>
                  </a:lnTo>
                  <a:close/>
                </a:path>
                <a:path w="105410" h="137160">
                  <a:moveTo>
                    <a:pt x="62712" y="110299"/>
                  </a:moveTo>
                  <a:lnTo>
                    <a:pt x="54660" y="113334"/>
                  </a:lnTo>
                  <a:lnTo>
                    <a:pt x="54660" y="121437"/>
                  </a:lnTo>
                  <a:lnTo>
                    <a:pt x="62712" y="119405"/>
                  </a:lnTo>
                  <a:lnTo>
                    <a:pt x="62712" y="110299"/>
                  </a:lnTo>
                  <a:close/>
                </a:path>
                <a:path w="105410" h="137160">
                  <a:moveTo>
                    <a:pt x="62712" y="100190"/>
                  </a:moveTo>
                  <a:lnTo>
                    <a:pt x="54660" y="101193"/>
                  </a:lnTo>
                  <a:lnTo>
                    <a:pt x="54660" y="110299"/>
                  </a:lnTo>
                  <a:lnTo>
                    <a:pt x="62712" y="108280"/>
                  </a:lnTo>
                  <a:lnTo>
                    <a:pt x="62712" y="100190"/>
                  </a:lnTo>
                  <a:close/>
                </a:path>
                <a:path w="105410" h="137160">
                  <a:moveTo>
                    <a:pt x="62712" y="88023"/>
                  </a:moveTo>
                  <a:lnTo>
                    <a:pt x="54660" y="91071"/>
                  </a:lnTo>
                  <a:lnTo>
                    <a:pt x="54660" y="99148"/>
                  </a:lnTo>
                  <a:lnTo>
                    <a:pt x="62712" y="97142"/>
                  </a:lnTo>
                  <a:lnTo>
                    <a:pt x="62712" y="88023"/>
                  </a:lnTo>
                  <a:close/>
                </a:path>
                <a:path w="105410" h="137160">
                  <a:moveTo>
                    <a:pt x="62712" y="77914"/>
                  </a:moveTo>
                  <a:lnTo>
                    <a:pt x="54660" y="78930"/>
                  </a:lnTo>
                  <a:lnTo>
                    <a:pt x="54660" y="88023"/>
                  </a:lnTo>
                  <a:lnTo>
                    <a:pt x="62712" y="86017"/>
                  </a:lnTo>
                  <a:lnTo>
                    <a:pt x="62712" y="77914"/>
                  </a:lnTo>
                  <a:close/>
                </a:path>
                <a:path w="105410" h="137160">
                  <a:moveTo>
                    <a:pt x="62712" y="32397"/>
                  </a:moveTo>
                  <a:lnTo>
                    <a:pt x="54660" y="35407"/>
                  </a:lnTo>
                  <a:lnTo>
                    <a:pt x="54660" y="43522"/>
                  </a:lnTo>
                  <a:lnTo>
                    <a:pt x="62712" y="41490"/>
                  </a:lnTo>
                  <a:lnTo>
                    <a:pt x="62712" y="32397"/>
                  </a:lnTo>
                  <a:close/>
                </a:path>
                <a:path w="105410" h="137160">
                  <a:moveTo>
                    <a:pt x="62712" y="21247"/>
                  </a:moveTo>
                  <a:lnTo>
                    <a:pt x="54660" y="23304"/>
                  </a:lnTo>
                  <a:lnTo>
                    <a:pt x="54660" y="32397"/>
                  </a:lnTo>
                  <a:lnTo>
                    <a:pt x="62712" y="30378"/>
                  </a:lnTo>
                  <a:lnTo>
                    <a:pt x="62712" y="21247"/>
                  </a:lnTo>
                  <a:close/>
                </a:path>
                <a:path w="105410" h="137160">
                  <a:moveTo>
                    <a:pt x="62712" y="10121"/>
                  </a:moveTo>
                  <a:lnTo>
                    <a:pt x="54660" y="13144"/>
                  </a:lnTo>
                  <a:lnTo>
                    <a:pt x="54660" y="21247"/>
                  </a:lnTo>
                  <a:lnTo>
                    <a:pt x="62712" y="19240"/>
                  </a:lnTo>
                  <a:lnTo>
                    <a:pt x="62712" y="10121"/>
                  </a:lnTo>
                  <a:close/>
                </a:path>
                <a:path w="105410" h="137160">
                  <a:moveTo>
                    <a:pt x="73875" y="108280"/>
                  </a:moveTo>
                  <a:lnTo>
                    <a:pt x="65786" y="110299"/>
                  </a:lnTo>
                  <a:lnTo>
                    <a:pt x="65786" y="118376"/>
                  </a:lnTo>
                  <a:lnTo>
                    <a:pt x="73875" y="116382"/>
                  </a:lnTo>
                  <a:lnTo>
                    <a:pt x="73875" y="108280"/>
                  </a:lnTo>
                  <a:close/>
                </a:path>
                <a:path w="105410" h="137160">
                  <a:moveTo>
                    <a:pt x="73875" y="97142"/>
                  </a:moveTo>
                  <a:lnTo>
                    <a:pt x="65786" y="99148"/>
                  </a:lnTo>
                  <a:lnTo>
                    <a:pt x="65786" y="107238"/>
                  </a:lnTo>
                  <a:lnTo>
                    <a:pt x="73875" y="105244"/>
                  </a:lnTo>
                  <a:lnTo>
                    <a:pt x="73875" y="97142"/>
                  </a:lnTo>
                  <a:close/>
                </a:path>
                <a:path w="105410" h="137160">
                  <a:moveTo>
                    <a:pt x="73875" y="86017"/>
                  </a:moveTo>
                  <a:lnTo>
                    <a:pt x="65786" y="88023"/>
                  </a:lnTo>
                  <a:lnTo>
                    <a:pt x="65786" y="96126"/>
                  </a:lnTo>
                  <a:lnTo>
                    <a:pt x="73875" y="94094"/>
                  </a:lnTo>
                  <a:lnTo>
                    <a:pt x="73875" y="86017"/>
                  </a:lnTo>
                  <a:close/>
                </a:path>
                <a:path w="105410" h="137160">
                  <a:moveTo>
                    <a:pt x="73875" y="74866"/>
                  </a:moveTo>
                  <a:lnTo>
                    <a:pt x="65786" y="76923"/>
                  </a:lnTo>
                  <a:lnTo>
                    <a:pt x="65786" y="85001"/>
                  </a:lnTo>
                  <a:lnTo>
                    <a:pt x="73875" y="82981"/>
                  </a:lnTo>
                  <a:lnTo>
                    <a:pt x="73875" y="74866"/>
                  </a:lnTo>
                  <a:close/>
                </a:path>
                <a:path w="105410" h="137160">
                  <a:moveTo>
                    <a:pt x="73875" y="30378"/>
                  </a:moveTo>
                  <a:lnTo>
                    <a:pt x="65786" y="32397"/>
                  </a:lnTo>
                  <a:lnTo>
                    <a:pt x="65786" y="40462"/>
                  </a:lnTo>
                  <a:lnTo>
                    <a:pt x="73875" y="38442"/>
                  </a:lnTo>
                  <a:lnTo>
                    <a:pt x="73875" y="30378"/>
                  </a:lnTo>
                  <a:close/>
                </a:path>
                <a:path w="105410" h="137160">
                  <a:moveTo>
                    <a:pt x="73875" y="19240"/>
                  </a:moveTo>
                  <a:lnTo>
                    <a:pt x="65786" y="21247"/>
                  </a:lnTo>
                  <a:lnTo>
                    <a:pt x="65786" y="29337"/>
                  </a:lnTo>
                  <a:lnTo>
                    <a:pt x="73875" y="27317"/>
                  </a:lnTo>
                  <a:lnTo>
                    <a:pt x="73875" y="19240"/>
                  </a:lnTo>
                  <a:close/>
                </a:path>
                <a:path w="105410" h="137160">
                  <a:moveTo>
                    <a:pt x="73875" y="8089"/>
                  </a:moveTo>
                  <a:lnTo>
                    <a:pt x="65786" y="10121"/>
                  </a:lnTo>
                  <a:lnTo>
                    <a:pt x="65786" y="18211"/>
                  </a:lnTo>
                  <a:lnTo>
                    <a:pt x="73875" y="16192"/>
                  </a:lnTo>
                  <a:lnTo>
                    <a:pt x="73875" y="8089"/>
                  </a:lnTo>
                  <a:close/>
                </a:path>
                <a:path w="105410" h="137160">
                  <a:moveTo>
                    <a:pt x="83997" y="105244"/>
                  </a:moveTo>
                  <a:lnTo>
                    <a:pt x="75895" y="107238"/>
                  </a:lnTo>
                  <a:lnTo>
                    <a:pt x="75895" y="116382"/>
                  </a:lnTo>
                  <a:lnTo>
                    <a:pt x="83997" y="113334"/>
                  </a:lnTo>
                  <a:lnTo>
                    <a:pt x="83997" y="105244"/>
                  </a:lnTo>
                  <a:close/>
                </a:path>
                <a:path w="105410" h="137160">
                  <a:moveTo>
                    <a:pt x="83997" y="94094"/>
                  </a:moveTo>
                  <a:lnTo>
                    <a:pt x="75895" y="96126"/>
                  </a:lnTo>
                  <a:lnTo>
                    <a:pt x="75895" y="104241"/>
                  </a:lnTo>
                  <a:lnTo>
                    <a:pt x="83997" y="102196"/>
                  </a:lnTo>
                  <a:lnTo>
                    <a:pt x="83997" y="94094"/>
                  </a:lnTo>
                  <a:close/>
                </a:path>
                <a:path w="105410" h="137160">
                  <a:moveTo>
                    <a:pt x="83997" y="82981"/>
                  </a:moveTo>
                  <a:lnTo>
                    <a:pt x="75895" y="85001"/>
                  </a:lnTo>
                  <a:lnTo>
                    <a:pt x="75895" y="94094"/>
                  </a:lnTo>
                  <a:lnTo>
                    <a:pt x="83997" y="91071"/>
                  </a:lnTo>
                  <a:lnTo>
                    <a:pt x="83997" y="82981"/>
                  </a:lnTo>
                  <a:close/>
                </a:path>
                <a:path w="105410" h="137160">
                  <a:moveTo>
                    <a:pt x="83997" y="71843"/>
                  </a:moveTo>
                  <a:lnTo>
                    <a:pt x="75895" y="73875"/>
                  </a:lnTo>
                  <a:lnTo>
                    <a:pt x="75895" y="81978"/>
                  </a:lnTo>
                  <a:lnTo>
                    <a:pt x="83997" y="79946"/>
                  </a:lnTo>
                  <a:lnTo>
                    <a:pt x="83997" y="71843"/>
                  </a:lnTo>
                  <a:close/>
                </a:path>
                <a:path w="105410" h="137160">
                  <a:moveTo>
                    <a:pt x="83997" y="27317"/>
                  </a:moveTo>
                  <a:lnTo>
                    <a:pt x="75895" y="29337"/>
                  </a:lnTo>
                  <a:lnTo>
                    <a:pt x="75895" y="37439"/>
                  </a:lnTo>
                  <a:lnTo>
                    <a:pt x="83997" y="35407"/>
                  </a:lnTo>
                  <a:lnTo>
                    <a:pt x="83997" y="27317"/>
                  </a:lnTo>
                  <a:close/>
                </a:path>
                <a:path w="105410" h="137160">
                  <a:moveTo>
                    <a:pt x="83997" y="16192"/>
                  </a:moveTo>
                  <a:lnTo>
                    <a:pt x="75895" y="18211"/>
                  </a:lnTo>
                  <a:lnTo>
                    <a:pt x="75895" y="27317"/>
                  </a:lnTo>
                  <a:lnTo>
                    <a:pt x="83997" y="24295"/>
                  </a:lnTo>
                  <a:lnTo>
                    <a:pt x="83997" y="16192"/>
                  </a:lnTo>
                  <a:close/>
                </a:path>
                <a:path w="105410" h="137160">
                  <a:moveTo>
                    <a:pt x="83997" y="5054"/>
                  </a:moveTo>
                  <a:lnTo>
                    <a:pt x="75895" y="7099"/>
                  </a:lnTo>
                  <a:lnTo>
                    <a:pt x="75895" y="15189"/>
                  </a:lnTo>
                  <a:lnTo>
                    <a:pt x="83997" y="13144"/>
                  </a:lnTo>
                  <a:lnTo>
                    <a:pt x="83997" y="5054"/>
                  </a:lnTo>
                  <a:close/>
                </a:path>
                <a:path w="105410" h="137160">
                  <a:moveTo>
                    <a:pt x="95110" y="102196"/>
                  </a:moveTo>
                  <a:lnTo>
                    <a:pt x="87020" y="104241"/>
                  </a:lnTo>
                  <a:lnTo>
                    <a:pt x="87020" y="112331"/>
                  </a:lnTo>
                  <a:lnTo>
                    <a:pt x="95110" y="110299"/>
                  </a:lnTo>
                  <a:lnTo>
                    <a:pt x="95110" y="102196"/>
                  </a:lnTo>
                  <a:close/>
                </a:path>
                <a:path w="105410" h="137160">
                  <a:moveTo>
                    <a:pt x="95110" y="91071"/>
                  </a:moveTo>
                  <a:lnTo>
                    <a:pt x="87020" y="93103"/>
                  </a:lnTo>
                  <a:lnTo>
                    <a:pt x="87020" y="101193"/>
                  </a:lnTo>
                  <a:lnTo>
                    <a:pt x="95110" y="99148"/>
                  </a:lnTo>
                  <a:lnTo>
                    <a:pt x="95110" y="91071"/>
                  </a:lnTo>
                  <a:close/>
                </a:path>
                <a:path w="105410" h="137160">
                  <a:moveTo>
                    <a:pt x="95110" y="79946"/>
                  </a:moveTo>
                  <a:lnTo>
                    <a:pt x="87020" y="81978"/>
                  </a:lnTo>
                  <a:lnTo>
                    <a:pt x="87020" y="91071"/>
                  </a:lnTo>
                  <a:lnTo>
                    <a:pt x="95110" y="88023"/>
                  </a:lnTo>
                  <a:lnTo>
                    <a:pt x="95110" y="79946"/>
                  </a:lnTo>
                  <a:close/>
                </a:path>
                <a:path w="105410" h="137160">
                  <a:moveTo>
                    <a:pt x="95110" y="68808"/>
                  </a:moveTo>
                  <a:lnTo>
                    <a:pt x="87020" y="70827"/>
                  </a:lnTo>
                  <a:lnTo>
                    <a:pt x="87020" y="78930"/>
                  </a:lnTo>
                  <a:lnTo>
                    <a:pt x="95110" y="77914"/>
                  </a:lnTo>
                  <a:lnTo>
                    <a:pt x="95110" y="68808"/>
                  </a:lnTo>
                  <a:close/>
                </a:path>
                <a:path w="105410" h="137160">
                  <a:moveTo>
                    <a:pt x="95110" y="24295"/>
                  </a:moveTo>
                  <a:lnTo>
                    <a:pt x="87020" y="27317"/>
                  </a:lnTo>
                  <a:lnTo>
                    <a:pt x="87020" y="35407"/>
                  </a:lnTo>
                  <a:lnTo>
                    <a:pt x="95110" y="33375"/>
                  </a:lnTo>
                  <a:lnTo>
                    <a:pt x="95110" y="24295"/>
                  </a:lnTo>
                  <a:close/>
                </a:path>
                <a:path w="105410" h="137160">
                  <a:moveTo>
                    <a:pt x="95110" y="13144"/>
                  </a:moveTo>
                  <a:lnTo>
                    <a:pt x="87020" y="15189"/>
                  </a:lnTo>
                  <a:lnTo>
                    <a:pt x="87020" y="24295"/>
                  </a:lnTo>
                  <a:lnTo>
                    <a:pt x="95110" y="22263"/>
                  </a:lnTo>
                  <a:lnTo>
                    <a:pt x="95110" y="13144"/>
                  </a:lnTo>
                  <a:close/>
                </a:path>
                <a:path w="105410" h="137160">
                  <a:moveTo>
                    <a:pt x="95110" y="2006"/>
                  </a:moveTo>
                  <a:lnTo>
                    <a:pt x="87020" y="5054"/>
                  </a:lnTo>
                  <a:lnTo>
                    <a:pt x="87020" y="13144"/>
                  </a:lnTo>
                  <a:lnTo>
                    <a:pt x="95110" y="11125"/>
                  </a:lnTo>
                  <a:lnTo>
                    <a:pt x="95110" y="2006"/>
                  </a:lnTo>
                  <a:close/>
                </a:path>
                <a:path w="105410" h="137160">
                  <a:moveTo>
                    <a:pt x="105232" y="99148"/>
                  </a:moveTo>
                  <a:lnTo>
                    <a:pt x="97155" y="101193"/>
                  </a:lnTo>
                  <a:lnTo>
                    <a:pt x="97155" y="109308"/>
                  </a:lnTo>
                  <a:lnTo>
                    <a:pt x="105232" y="108280"/>
                  </a:lnTo>
                  <a:lnTo>
                    <a:pt x="105232" y="99148"/>
                  </a:lnTo>
                  <a:close/>
                </a:path>
                <a:path w="105410" h="137160">
                  <a:moveTo>
                    <a:pt x="105232" y="88023"/>
                  </a:moveTo>
                  <a:lnTo>
                    <a:pt x="97155" y="90043"/>
                  </a:lnTo>
                  <a:lnTo>
                    <a:pt x="97155" y="99148"/>
                  </a:lnTo>
                  <a:lnTo>
                    <a:pt x="105232" y="96126"/>
                  </a:lnTo>
                  <a:lnTo>
                    <a:pt x="105232" y="88023"/>
                  </a:lnTo>
                  <a:close/>
                </a:path>
                <a:path w="105410" h="137160">
                  <a:moveTo>
                    <a:pt x="105232" y="76923"/>
                  </a:moveTo>
                  <a:lnTo>
                    <a:pt x="97155" y="78930"/>
                  </a:lnTo>
                  <a:lnTo>
                    <a:pt x="97155" y="87045"/>
                  </a:lnTo>
                  <a:lnTo>
                    <a:pt x="105232" y="86017"/>
                  </a:lnTo>
                  <a:lnTo>
                    <a:pt x="105232" y="76923"/>
                  </a:lnTo>
                  <a:close/>
                </a:path>
                <a:path w="105410" h="137160">
                  <a:moveTo>
                    <a:pt x="105232" y="65786"/>
                  </a:moveTo>
                  <a:lnTo>
                    <a:pt x="97155" y="67805"/>
                  </a:lnTo>
                  <a:lnTo>
                    <a:pt x="97155" y="76923"/>
                  </a:lnTo>
                  <a:lnTo>
                    <a:pt x="105232" y="74866"/>
                  </a:lnTo>
                  <a:lnTo>
                    <a:pt x="105232" y="65786"/>
                  </a:lnTo>
                  <a:close/>
                </a:path>
                <a:path w="105410" h="137160">
                  <a:moveTo>
                    <a:pt x="105232" y="33375"/>
                  </a:moveTo>
                  <a:lnTo>
                    <a:pt x="97155" y="35407"/>
                  </a:lnTo>
                  <a:lnTo>
                    <a:pt x="97155" y="43522"/>
                  </a:lnTo>
                  <a:lnTo>
                    <a:pt x="105232" y="41490"/>
                  </a:lnTo>
                  <a:lnTo>
                    <a:pt x="105232" y="33375"/>
                  </a:lnTo>
                  <a:close/>
                </a:path>
                <a:path w="105410" h="137160">
                  <a:moveTo>
                    <a:pt x="105232" y="22263"/>
                  </a:moveTo>
                  <a:lnTo>
                    <a:pt x="97155" y="24295"/>
                  </a:lnTo>
                  <a:lnTo>
                    <a:pt x="97155" y="32397"/>
                  </a:lnTo>
                  <a:lnTo>
                    <a:pt x="105232" y="30378"/>
                  </a:lnTo>
                  <a:lnTo>
                    <a:pt x="105232" y="22263"/>
                  </a:lnTo>
                  <a:close/>
                </a:path>
                <a:path w="105410" h="137160">
                  <a:moveTo>
                    <a:pt x="105232" y="11125"/>
                  </a:moveTo>
                  <a:lnTo>
                    <a:pt x="97155" y="13144"/>
                  </a:lnTo>
                  <a:lnTo>
                    <a:pt x="97155" y="21247"/>
                  </a:lnTo>
                  <a:lnTo>
                    <a:pt x="105232" y="19240"/>
                  </a:lnTo>
                  <a:lnTo>
                    <a:pt x="105232" y="11125"/>
                  </a:lnTo>
                  <a:close/>
                </a:path>
                <a:path w="105410" h="137160">
                  <a:moveTo>
                    <a:pt x="105232" y="0"/>
                  </a:moveTo>
                  <a:lnTo>
                    <a:pt x="97155" y="2006"/>
                  </a:lnTo>
                  <a:lnTo>
                    <a:pt x="97155" y="10121"/>
                  </a:lnTo>
                  <a:lnTo>
                    <a:pt x="105232" y="8089"/>
                  </a:lnTo>
                  <a:lnTo>
                    <a:pt x="1052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936987" y="3048037"/>
              <a:ext cx="105410" cy="35560"/>
            </a:xfrm>
            <a:custGeom>
              <a:avLst/>
              <a:gdLst/>
              <a:ahLst/>
              <a:cxnLst/>
              <a:rect l="l" t="t" r="r" b="b"/>
              <a:pathLst>
                <a:path w="105410" h="35560">
                  <a:moveTo>
                    <a:pt x="9118" y="24295"/>
                  </a:moveTo>
                  <a:lnTo>
                    <a:pt x="0" y="26314"/>
                  </a:lnTo>
                  <a:lnTo>
                    <a:pt x="0" y="35433"/>
                  </a:lnTo>
                  <a:lnTo>
                    <a:pt x="9118" y="33401"/>
                  </a:lnTo>
                  <a:lnTo>
                    <a:pt x="9118" y="24295"/>
                  </a:lnTo>
                  <a:close/>
                </a:path>
                <a:path w="105410" h="35560">
                  <a:moveTo>
                    <a:pt x="19227" y="22275"/>
                  </a:moveTo>
                  <a:lnTo>
                    <a:pt x="11125" y="24295"/>
                  </a:lnTo>
                  <a:lnTo>
                    <a:pt x="11125" y="32410"/>
                  </a:lnTo>
                  <a:lnTo>
                    <a:pt x="19227" y="30365"/>
                  </a:lnTo>
                  <a:lnTo>
                    <a:pt x="19227" y="22275"/>
                  </a:lnTo>
                  <a:close/>
                </a:path>
                <a:path w="105410" h="35560">
                  <a:moveTo>
                    <a:pt x="30378" y="19253"/>
                  </a:moveTo>
                  <a:lnTo>
                    <a:pt x="22263" y="21285"/>
                  </a:lnTo>
                  <a:lnTo>
                    <a:pt x="22263" y="29375"/>
                  </a:lnTo>
                  <a:lnTo>
                    <a:pt x="30378" y="27343"/>
                  </a:lnTo>
                  <a:lnTo>
                    <a:pt x="30378" y="19253"/>
                  </a:lnTo>
                  <a:close/>
                </a:path>
                <a:path w="105410" h="35560">
                  <a:moveTo>
                    <a:pt x="41490" y="16192"/>
                  </a:moveTo>
                  <a:lnTo>
                    <a:pt x="32385" y="18237"/>
                  </a:lnTo>
                  <a:lnTo>
                    <a:pt x="32385" y="26314"/>
                  </a:lnTo>
                  <a:lnTo>
                    <a:pt x="41490" y="24295"/>
                  </a:lnTo>
                  <a:lnTo>
                    <a:pt x="41490" y="16192"/>
                  </a:lnTo>
                  <a:close/>
                </a:path>
                <a:path w="105410" h="35560">
                  <a:moveTo>
                    <a:pt x="52628" y="13182"/>
                  </a:moveTo>
                  <a:lnTo>
                    <a:pt x="43510" y="15201"/>
                  </a:lnTo>
                  <a:lnTo>
                    <a:pt x="43510" y="24295"/>
                  </a:lnTo>
                  <a:lnTo>
                    <a:pt x="52628" y="22275"/>
                  </a:lnTo>
                  <a:lnTo>
                    <a:pt x="52628" y="13182"/>
                  </a:lnTo>
                  <a:close/>
                </a:path>
                <a:path w="105410" h="35560">
                  <a:moveTo>
                    <a:pt x="62712" y="10147"/>
                  </a:moveTo>
                  <a:lnTo>
                    <a:pt x="54660" y="12141"/>
                  </a:lnTo>
                  <a:lnTo>
                    <a:pt x="54660" y="21285"/>
                  </a:lnTo>
                  <a:lnTo>
                    <a:pt x="62712" y="19253"/>
                  </a:lnTo>
                  <a:lnTo>
                    <a:pt x="62712" y="10147"/>
                  </a:lnTo>
                  <a:close/>
                </a:path>
                <a:path w="105410" h="35560">
                  <a:moveTo>
                    <a:pt x="73875" y="8115"/>
                  </a:moveTo>
                  <a:lnTo>
                    <a:pt x="65786" y="10147"/>
                  </a:lnTo>
                  <a:lnTo>
                    <a:pt x="65786" y="18237"/>
                  </a:lnTo>
                  <a:lnTo>
                    <a:pt x="73875" y="16192"/>
                  </a:lnTo>
                  <a:lnTo>
                    <a:pt x="73875" y="8115"/>
                  </a:lnTo>
                  <a:close/>
                </a:path>
                <a:path w="105410" h="35560">
                  <a:moveTo>
                    <a:pt x="83997" y="5067"/>
                  </a:moveTo>
                  <a:lnTo>
                    <a:pt x="75895" y="7086"/>
                  </a:lnTo>
                  <a:lnTo>
                    <a:pt x="75895" y="16192"/>
                  </a:lnTo>
                  <a:lnTo>
                    <a:pt x="83997" y="13182"/>
                  </a:lnTo>
                  <a:lnTo>
                    <a:pt x="83997" y="5067"/>
                  </a:lnTo>
                  <a:close/>
                </a:path>
                <a:path w="105410" h="35560">
                  <a:moveTo>
                    <a:pt x="95110" y="2032"/>
                  </a:moveTo>
                  <a:lnTo>
                    <a:pt x="87020" y="4064"/>
                  </a:lnTo>
                  <a:lnTo>
                    <a:pt x="87020" y="13182"/>
                  </a:lnTo>
                  <a:lnTo>
                    <a:pt x="95110" y="10147"/>
                  </a:lnTo>
                  <a:lnTo>
                    <a:pt x="95110" y="2032"/>
                  </a:lnTo>
                  <a:close/>
                </a:path>
                <a:path w="105410" h="35560">
                  <a:moveTo>
                    <a:pt x="105232" y="0"/>
                  </a:moveTo>
                  <a:lnTo>
                    <a:pt x="97155" y="2032"/>
                  </a:lnTo>
                  <a:lnTo>
                    <a:pt x="97155" y="10147"/>
                  </a:lnTo>
                  <a:lnTo>
                    <a:pt x="105232" y="8115"/>
                  </a:lnTo>
                  <a:lnTo>
                    <a:pt x="1052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911688" y="1740674"/>
              <a:ext cx="938530" cy="1298575"/>
            </a:xfrm>
            <a:custGeom>
              <a:avLst/>
              <a:gdLst/>
              <a:ahLst/>
              <a:cxnLst/>
              <a:rect l="l" t="t" r="r" b="b"/>
              <a:pathLst>
                <a:path w="938529" h="1298575">
                  <a:moveTo>
                    <a:pt x="0" y="1298282"/>
                  </a:moveTo>
                  <a:lnTo>
                    <a:pt x="571703" y="1157630"/>
                  </a:lnTo>
                </a:path>
                <a:path w="938529" h="1298575">
                  <a:moveTo>
                    <a:pt x="724535" y="40487"/>
                  </a:moveTo>
                  <a:lnTo>
                    <a:pt x="931964" y="50596"/>
                  </a:lnTo>
                </a:path>
                <a:path w="938529" h="1298575">
                  <a:moveTo>
                    <a:pt x="724535" y="0"/>
                  </a:moveTo>
                  <a:lnTo>
                    <a:pt x="724535" y="1151559"/>
                  </a:lnTo>
                </a:path>
                <a:path w="938529" h="1298575">
                  <a:moveTo>
                    <a:pt x="931964" y="996721"/>
                  </a:moveTo>
                  <a:lnTo>
                    <a:pt x="724535" y="1043266"/>
                  </a:lnTo>
                </a:path>
                <a:path w="938529" h="1298575">
                  <a:moveTo>
                    <a:pt x="724535" y="739698"/>
                  </a:moveTo>
                  <a:lnTo>
                    <a:pt x="931964" y="710361"/>
                  </a:lnTo>
                </a:path>
                <a:path w="938529" h="1298575">
                  <a:moveTo>
                    <a:pt x="724535" y="603097"/>
                  </a:moveTo>
                  <a:lnTo>
                    <a:pt x="931964" y="581850"/>
                  </a:lnTo>
                </a:path>
                <a:path w="938529" h="1298575">
                  <a:moveTo>
                    <a:pt x="724535" y="892505"/>
                  </a:moveTo>
                  <a:lnTo>
                    <a:pt x="931964" y="855027"/>
                  </a:lnTo>
                </a:path>
                <a:path w="938529" h="1298575">
                  <a:moveTo>
                    <a:pt x="724535" y="469531"/>
                  </a:moveTo>
                  <a:lnTo>
                    <a:pt x="931964" y="455371"/>
                  </a:lnTo>
                </a:path>
                <a:path w="938529" h="1298575">
                  <a:moveTo>
                    <a:pt x="724535" y="331914"/>
                  </a:moveTo>
                  <a:lnTo>
                    <a:pt x="931964" y="325831"/>
                  </a:lnTo>
                </a:path>
                <a:path w="938529" h="1298575">
                  <a:moveTo>
                    <a:pt x="724535" y="253987"/>
                  </a:moveTo>
                  <a:lnTo>
                    <a:pt x="931964" y="252983"/>
                  </a:lnTo>
                </a:path>
                <a:path w="938529" h="1298575">
                  <a:moveTo>
                    <a:pt x="724535" y="196316"/>
                  </a:moveTo>
                  <a:lnTo>
                    <a:pt x="931964" y="197319"/>
                  </a:lnTo>
                </a:path>
                <a:path w="938529" h="1298575">
                  <a:moveTo>
                    <a:pt x="931964" y="1097927"/>
                  </a:moveTo>
                  <a:lnTo>
                    <a:pt x="931964" y="12153"/>
                  </a:lnTo>
                </a:path>
                <a:path w="938529" h="1298575">
                  <a:moveTo>
                    <a:pt x="938047" y="1096899"/>
                  </a:moveTo>
                  <a:lnTo>
                    <a:pt x="938047" y="12153"/>
                  </a:lnTo>
                </a:path>
                <a:path w="938529" h="1298575">
                  <a:moveTo>
                    <a:pt x="799401" y="981532"/>
                  </a:moveTo>
                  <a:lnTo>
                    <a:pt x="799401" y="924890"/>
                  </a:lnTo>
                  <a:lnTo>
                    <a:pt x="741705" y="936028"/>
                  </a:lnTo>
                  <a:lnTo>
                    <a:pt x="741705" y="993711"/>
                  </a:lnTo>
                  <a:lnTo>
                    <a:pt x="799401" y="981532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663541" y="267973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41478" y="0"/>
                  </a:moveTo>
                  <a:lnTo>
                    <a:pt x="0" y="8077"/>
                  </a:lnTo>
                  <a:lnTo>
                    <a:pt x="0" y="41465"/>
                  </a:lnTo>
                  <a:lnTo>
                    <a:pt x="26276" y="35382"/>
                  </a:lnTo>
                  <a:lnTo>
                    <a:pt x="34378" y="37414"/>
                  </a:lnTo>
                  <a:lnTo>
                    <a:pt x="41478" y="35382"/>
                  </a:lnTo>
                  <a:lnTo>
                    <a:pt x="41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663541" y="267973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8077"/>
                  </a:moveTo>
                  <a:lnTo>
                    <a:pt x="0" y="41465"/>
                  </a:lnTo>
                  <a:lnTo>
                    <a:pt x="26276" y="35382"/>
                  </a:lnTo>
                  <a:lnTo>
                    <a:pt x="34378" y="37414"/>
                  </a:lnTo>
                  <a:lnTo>
                    <a:pt x="41478" y="35382"/>
                  </a:lnTo>
                  <a:lnTo>
                    <a:pt x="41478" y="0"/>
                  </a:lnTo>
                  <a:lnTo>
                    <a:pt x="0" y="8077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689817" y="2682747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0" y="32372"/>
                  </a:moveTo>
                  <a:lnTo>
                    <a:pt x="0" y="0"/>
                  </a:lnTo>
                  <a:lnTo>
                    <a:pt x="8102" y="6083"/>
                  </a:lnTo>
                  <a:lnTo>
                    <a:pt x="8102" y="34404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697920" y="268781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-1943" y="508"/>
                  </a:moveTo>
                  <a:lnTo>
                    <a:pt x="9042" y="508"/>
                  </a:lnTo>
                </a:path>
              </a:pathLst>
            </a:custGeom>
            <a:ln w="490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653394" y="2516809"/>
              <a:ext cx="57785" cy="67310"/>
            </a:xfrm>
            <a:custGeom>
              <a:avLst/>
              <a:gdLst/>
              <a:ahLst/>
              <a:cxnLst/>
              <a:rect l="l" t="t" r="r" b="b"/>
              <a:pathLst>
                <a:path w="57785" h="67310">
                  <a:moveTo>
                    <a:pt x="57696" y="57658"/>
                  </a:moveTo>
                  <a:lnTo>
                    <a:pt x="57696" y="0"/>
                  </a:lnTo>
                  <a:lnTo>
                    <a:pt x="0" y="9093"/>
                  </a:lnTo>
                  <a:lnTo>
                    <a:pt x="0" y="66789"/>
                  </a:lnTo>
                  <a:lnTo>
                    <a:pt x="57696" y="57658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663541" y="2530970"/>
              <a:ext cx="41910" cy="40005"/>
            </a:xfrm>
            <a:custGeom>
              <a:avLst/>
              <a:gdLst/>
              <a:ahLst/>
              <a:cxnLst/>
              <a:rect l="l" t="t" r="r" b="b"/>
              <a:pathLst>
                <a:path w="41910" h="40005">
                  <a:moveTo>
                    <a:pt x="41478" y="0"/>
                  </a:moveTo>
                  <a:lnTo>
                    <a:pt x="0" y="7073"/>
                  </a:lnTo>
                  <a:lnTo>
                    <a:pt x="0" y="39497"/>
                  </a:lnTo>
                  <a:lnTo>
                    <a:pt x="26276" y="35420"/>
                  </a:lnTo>
                  <a:lnTo>
                    <a:pt x="34378" y="37439"/>
                  </a:lnTo>
                  <a:lnTo>
                    <a:pt x="41478" y="36436"/>
                  </a:lnTo>
                  <a:lnTo>
                    <a:pt x="41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663541" y="2530970"/>
              <a:ext cx="41910" cy="40005"/>
            </a:xfrm>
            <a:custGeom>
              <a:avLst/>
              <a:gdLst/>
              <a:ahLst/>
              <a:cxnLst/>
              <a:rect l="l" t="t" r="r" b="b"/>
              <a:pathLst>
                <a:path w="41910" h="40005">
                  <a:moveTo>
                    <a:pt x="0" y="7073"/>
                  </a:moveTo>
                  <a:lnTo>
                    <a:pt x="0" y="39497"/>
                  </a:lnTo>
                  <a:lnTo>
                    <a:pt x="26276" y="35420"/>
                  </a:lnTo>
                  <a:lnTo>
                    <a:pt x="34378" y="37439"/>
                  </a:lnTo>
                  <a:lnTo>
                    <a:pt x="41478" y="36436"/>
                  </a:lnTo>
                  <a:lnTo>
                    <a:pt x="41478" y="0"/>
                  </a:lnTo>
                  <a:lnTo>
                    <a:pt x="0" y="7073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689817" y="2534005"/>
              <a:ext cx="8255" cy="34925"/>
            </a:xfrm>
            <a:custGeom>
              <a:avLst/>
              <a:gdLst/>
              <a:ahLst/>
              <a:cxnLst/>
              <a:rect l="l" t="t" r="r" b="b"/>
              <a:pathLst>
                <a:path w="8254" h="34925">
                  <a:moveTo>
                    <a:pt x="0" y="32384"/>
                  </a:moveTo>
                  <a:lnTo>
                    <a:pt x="0" y="0"/>
                  </a:lnTo>
                  <a:lnTo>
                    <a:pt x="8102" y="6083"/>
                  </a:lnTo>
                  <a:lnTo>
                    <a:pt x="8102" y="34404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697920" y="253907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-1943" y="507"/>
                  </a:moveTo>
                  <a:lnTo>
                    <a:pt x="9042" y="507"/>
                  </a:lnTo>
                </a:path>
              </a:pathLst>
            </a:custGeom>
            <a:ln w="490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730318" y="2374138"/>
              <a:ext cx="41910" cy="50165"/>
            </a:xfrm>
            <a:custGeom>
              <a:avLst/>
              <a:gdLst/>
              <a:ahLst/>
              <a:cxnLst/>
              <a:rect l="l" t="t" r="r" b="b"/>
              <a:pathLst>
                <a:path w="41910" h="50164">
                  <a:moveTo>
                    <a:pt x="0" y="49568"/>
                  </a:moveTo>
                  <a:lnTo>
                    <a:pt x="0" y="5067"/>
                  </a:lnTo>
                  <a:lnTo>
                    <a:pt x="41490" y="0"/>
                  </a:lnTo>
                  <a:lnTo>
                    <a:pt x="41490" y="44500"/>
                  </a:lnTo>
                  <a:lnTo>
                    <a:pt x="0" y="49568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737417" y="2383256"/>
              <a:ext cx="28575" cy="31750"/>
            </a:xfrm>
            <a:custGeom>
              <a:avLst/>
              <a:gdLst/>
              <a:ahLst/>
              <a:cxnLst/>
              <a:rect l="l" t="t" r="r" b="b"/>
              <a:pathLst>
                <a:path w="28575" h="31750">
                  <a:moveTo>
                    <a:pt x="28308" y="0"/>
                  </a:moveTo>
                  <a:lnTo>
                    <a:pt x="0" y="3022"/>
                  </a:lnTo>
                  <a:lnTo>
                    <a:pt x="0" y="31356"/>
                  </a:lnTo>
                  <a:lnTo>
                    <a:pt x="28308" y="27304"/>
                  </a:lnTo>
                  <a:lnTo>
                    <a:pt x="283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737417" y="2383256"/>
              <a:ext cx="28575" cy="31750"/>
            </a:xfrm>
            <a:custGeom>
              <a:avLst/>
              <a:gdLst/>
              <a:ahLst/>
              <a:cxnLst/>
              <a:rect l="l" t="t" r="r" b="b"/>
              <a:pathLst>
                <a:path w="28575" h="31750">
                  <a:moveTo>
                    <a:pt x="28308" y="27304"/>
                  </a:moveTo>
                  <a:lnTo>
                    <a:pt x="28308" y="0"/>
                  </a:lnTo>
                  <a:lnTo>
                    <a:pt x="0" y="3022"/>
                  </a:lnTo>
                  <a:lnTo>
                    <a:pt x="0" y="31356"/>
                  </a:lnTo>
                  <a:lnTo>
                    <a:pt x="28308" y="27304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754600" y="2384259"/>
              <a:ext cx="5080" cy="28575"/>
            </a:xfrm>
            <a:custGeom>
              <a:avLst/>
              <a:gdLst/>
              <a:ahLst/>
              <a:cxnLst/>
              <a:rect l="l" t="t" r="r" b="b"/>
              <a:pathLst>
                <a:path w="5079" h="28575">
                  <a:moveTo>
                    <a:pt x="0" y="1003"/>
                  </a:moveTo>
                  <a:lnTo>
                    <a:pt x="0" y="28308"/>
                  </a:lnTo>
                </a:path>
                <a:path w="5079" h="28575">
                  <a:moveTo>
                    <a:pt x="5054" y="0"/>
                  </a:moveTo>
                  <a:lnTo>
                    <a:pt x="5054" y="28308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719180" y="2244597"/>
              <a:ext cx="42545" cy="48895"/>
            </a:xfrm>
            <a:custGeom>
              <a:avLst/>
              <a:gdLst/>
              <a:ahLst/>
              <a:cxnLst/>
              <a:rect l="l" t="t" r="r" b="b"/>
              <a:pathLst>
                <a:path w="42545" h="48894">
                  <a:moveTo>
                    <a:pt x="0" y="48577"/>
                  </a:moveTo>
                  <a:lnTo>
                    <a:pt x="0" y="4063"/>
                  </a:lnTo>
                  <a:lnTo>
                    <a:pt x="42506" y="0"/>
                  </a:lnTo>
                  <a:lnTo>
                    <a:pt x="42506" y="44538"/>
                  </a:lnTo>
                  <a:lnTo>
                    <a:pt x="0" y="48577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725263" y="2253716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5" h="30480">
                  <a:moveTo>
                    <a:pt x="29337" y="0"/>
                  </a:moveTo>
                  <a:lnTo>
                    <a:pt x="0" y="3035"/>
                  </a:lnTo>
                  <a:lnTo>
                    <a:pt x="0" y="30352"/>
                  </a:lnTo>
                  <a:lnTo>
                    <a:pt x="29337" y="27304"/>
                  </a:lnTo>
                  <a:lnTo>
                    <a:pt x="293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725263" y="2253716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5" h="30480">
                  <a:moveTo>
                    <a:pt x="29337" y="27304"/>
                  </a:moveTo>
                  <a:lnTo>
                    <a:pt x="29337" y="0"/>
                  </a:lnTo>
                  <a:lnTo>
                    <a:pt x="0" y="3035"/>
                  </a:lnTo>
                  <a:lnTo>
                    <a:pt x="0" y="30352"/>
                  </a:lnTo>
                  <a:lnTo>
                    <a:pt x="29337" y="27304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742459" y="2254745"/>
              <a:ext cx="5080" cy="28575"/>
            </a:xfrm>
            <a:custGeom>
              <a:avLst/>
              <a:gdLst/>
              <a:ahLst/>
              <a:cxnLst/>
              <a:rect l="l" t="t" r="r" b="b"/>
              <a:pathLst>
                <a:path w="5079" h="28575">
                  <a:moveTo>
                    <a:pt x="0" y="1016"/>
                  </a:moveTo>
                  <a:lnTo>
                    <a:pt x="0" y="28308"/>
                  </a:lnTo>
                </a:path>
                <a:path w="5079" h="28575">
                  <a:moveTo>
                    <a:pt x="5067" y="0"/>
                  </a:moveTo>
                  <a:lnTo>
                    <a:pt x="5067" y="27304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732350" y="2112060"/>
              <a:ext cx="41910" cy="46990"/>
            </a:xfrm>
            <a:custGeom>
              <a:avLst/>
              <a:gdLst/>
              <a:ahLst/>
              <a:cxnLst/>
              <a:rect l="l" t="t" r="r" b="b"/>
              <a:pathLst>
                <a:path w="41910" h="46989">
                  <a:moveTo>
                    <a:pt x="0" y="46545"/>
                  </a:moveTo>
                  <a:lnTo>
                    <a:pt x="0" y="2006"/>
                  </a:lnTo>
                  <a:lnTo>
                    <a:pt x="41490" y="0"/>
                  </a:lnTo>
                  <a:lnTo>
                    <a:pt x="41490" y="43510"/>
                  </a:lnTo>
                  <a:lnTo>
                    <a:pt x="0" y="46545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738420" y="212013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4">
                  <a:moveTo>
                    <a:pt x="29349" y="0"/>
                  </a:moveTo>
                  <a:lnTo>
                    <a:pt x="0" y="2031"/>
                  </a:lnTo>
                  <a:lnTo>
                    <a:pt x="0" y="29349"/>
                  </a:lnTo>
                  <a:lnTo>
                    <a:pt x="29349" y="28346"/>
                  </a:lnTo>
                  <a:lnTo>
                    <a:pt x="293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738420" y="2120137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4">
                  <a:moveTo>
                    <a:pt x="29349" y="28346"/>
                  </a:moveTo>
                  <a:lnTo>
                    <a:pt x="29349" y="0"/>
                  </a:lnTo>
                  <a:lnTo>
                    <a:pt x="0" y="2031"/>
                  </a:lnTo>
                  <a:lnTo>
                    <a:pt x="0" y="29349"/>
                  </a:lnTo>
                  <a:lnTo>
                    <a:pt x="29349" y="28346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755641" y="2121141"/>
              <a:ext cx="6350" cy="28575"/>
            </a:xfrm>
            <a:custGeom>
              <a:avLst/>
              <a:gdLst/>
              <a:ahLst/>
              <a:cxnLst/>
              <a:rect l="l" t="t" r="r" b="b"/>
              <a:pathLst>
                <a:path w="6350" h="28575">
                  <a:moveTo>
                    <a:pt x="0" y="0"/>
                  </a:moveTo>
                  <a:lnTo>
                    <a:pt x="0" y="28346"/>
                  </a:lnTo>
                </a:path>
                <a:path w="6350" h="28575">
                  <a:moveTo>
                    <a:pt x="6045" y="0"/>
                  </a:moveTo>
                  <a:lnTo>
                    <a:pt x="6045" y="27343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647323" y="2014918"/>
              <a:ext cx="43815" cy="35560"/>
            </a:xfrm>
            <a:custGeom>
              <a:avLst/>
              <a:gdLst/>
              <a:ahLst/>
              <a:cxnLst/>
              <a:rect l="l" t="t" r="r" b="b"/>
              <a:pathLst>
                <a:path w="43814" h="35560">
                  <a:moveTo>
                    <a:pt x="43535" y="34391"/>
                  </a:moveTo>
                  <a:lnTo>
                    <a:pt x="43535" y="0"/>
                  </a:lnTo>
                  <a:lnTo>
                    <a:pt x="0" y="1003"/>
                  </a:lnTo>
                  <a:lnTo>
                    <a:pt x="0" y="35394"/>
                  </a:lnTo>
                  <a:lnTo>
                    <a:pt x="43535" y="34391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654435" y="2021992"/>
              <a:ext cx="30480" cy="21590"/>
            </a:xfrm>
            <a:custGeom>
              <a:avLst/>
              <a:gdLst/>
              <a:ahLst/>
              <a:cxnLst/>
              <a:rect l="l" t="t" r="r" b="b"/>
              <a:pathLst>
                <a:path w="30479" h="21589">
                  <a:moveTo>
                    <a:pt x="30340" y="0"/>
                  </a:moveTo>
                  <a:lnTo>
                    <a:pt x="0" y="0"/>
                  </a:lnTo>
                  <a:lnTo>
                    <a:pt x="0" y="21234"/>
                  </a:lnTo>
                  <a:lnTo>
                    <a:pt x="30340" y="21234"/>
                  </a:lnTo>
                  <a:lnTo>
                    <a:pt x="303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654435" y="2021992"/>
              <a:ext cx="30480" cy="21590"/>
            </a:xfrm>
            <a:custGeom>
              <a:avLst/>
              <a:gdLst/>
              <a:ahLst/>
              <a:cxnLst/>
              <a:rect l="l" t="t" r="r" b="b"/>
              <a:pathLst>
                <a:path w="30479" h="21589">
                  <a:moveTo>
                    <a:pt x="0" y="21234"/>
                  </a:moveTo>
                  <a:lnTo>
                    <a:pt x="0" y="0"/>
                  </a:lnTo>
                  <a:lnTo>
                    <a:pt x="30340" y="0"/>
                  </a:lnTo>
                  <a:lnTo>
                    <a:pt x="30340" y="21234"/>
                  </a:lnTo>
                  <a:lnTo>
                    <a:pt x="0" y="21234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660493" y="2021992"/>
              <a:ext cx="6350" cy="21590"/>
            </a:xfrm>
            <a:custGeom>
              <a:avLst/>
              <a:gdLst/>
              <a:ahLst/>
              <a:cxnLst/>
              <a:rect l="l" t="t" r="r" b="b"/>
              <a:pathLst>
                <a:path w="6350" h="21589">
                  <a:moveTo>
                    <a:pt x="6083" y="0"/>
                  </a:moveTo>
                  <a:lnTo>
                    <a:pt x="6083" y="21234"/>
                  </a:lnTo>
                </a:path>
                <a:path w="6350" h="21589">
                  <a:moveTo>
                    <a:pt x="0" y="0"/>
                  </a:moveTo>
                  <a:lnTo>
                    <a:pt x="0" y="21234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798123" y="2012873"/>
              <a:ext cx="40640" cy="33655"/>
            </a:xfrm>
            <a:custGeom>
              <a:avLst/>
              <a:gdLst/>
              <a:ahLst/>
              <a:cxnLst/>
              <a:rect l="l" t="t" r="r" b="b"/>
              <a:pathLst>
                <a:path w="40639" h="33655">
                  <a:moveTo>
                    <a:pt x="0" y="33400"/>
                  </a:moveTo>
                  <a:lnTo>
                    <a:pt x="0" y="1041"/>
                  </a:lnTo>
                  <a:lnTo>
                    <a:pt x="40462" y="0"/>
                  </a:lnTo>
                  <a:lnTo>
                    <a:pt x="40462" y="32384"/>
                  </a:lnTo>
                  <a:lnTo>
                    <a:pt x="0" y="33400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804181" y="201895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89">
                  <a:moveTo>
                    <a:pt x="28333" y="0"/>
                  </a:moveTo>
                  <a:lnTo>
                    <a:pt x="0" y="1016"/>
                  </a:lnTo>
                  <a:lnTo>
                    <a:pt x="0" y="21272"/>
                  </a:lnTo>
                  <a:lnTo>
                    <a:pt x="28333" y="20231"/>
                  </a:lnTo>
                  <a:lnTo>
                    <a:pt x="283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804181" y="2018957"/>
              <a:ext cx="28575" cy="21590"/>
            </a:xfrm>
            <a:custGeom>
              <a:avLst/>
              <a:gdLst/>
              <a:ahLst/>
              <a:cxnLst/>
              <a:rect l="l" t="t" r="r" b="b"/>
              <a:pathLst>
                <a:path w="28575" h="21589">
                  <a:moveTo>
                    <a:pt x="28333" y="20231"/>
                  </a:moveTo>
                  <a:lnTo>
                    <a:pt x="28333" y="0"/>
                  </a:lnTo>
                  <a:lnTo>
                    <a:pt x="0" y="1016"/>
                  </a:lnTo>
                  <a:lnTo>
                    <a:pt x="0" y="21272"/>
                  </a:lnTo>
                  <a:lnTo>
                    <a:pt x="28333" y="20231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820386" y="20199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19">
                  <a:moveTo>
                    <a:pt x="0" y="0"/>
                  </a:moveTo>
                  <a:lnTo>
                    <a:pt x="0" y="20256"/>
                  </a:lnTo>
                </a:path>
                <a:path w="6350" h="20319">
                  <a:moveTo>
                    <a:pt x="6045" y="0"/>
                  </a:moveTo>
                  <a:lnTo>
                    <a:pt x="6045" y="19215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782947" y="1959254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26276" y="0"/>
                  </a:moveTo>
                  <a:lnTo>
                    <a:pt x="0" y="0"/>
                  </a:lnTo>
                  <a:lnTo>
                    <a:pt x="0" y="13157"/>
                  </a:lnTo>
                  <a:lnTo>
                    <a:pt x="26276" y="13157"/>
                  </a:lnTo>
                  <a:lnTo>
                    <a:pt x="262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782947" y="1959254"/>
              <a:ext cx="26670" cy="13335"/>
            </a:xfrm>
            <a:custGeom>
              <a:avLst/>
              <a:gdLst/>
              <a:ahLst/>
              <a:cxnLst/>
              <a:rect l="l" t="t" r="r" b="b"/>
              <a:pathLst>
                <a:path w="26670" h="13335">
                  <a:moveTo>
                    <a:pt x="26276" y="13157"/>
                  </a:moveTo>
                  <a:lnTo>
                    <a:pt x="26276" y="0"/>
                  </a:lnTo>
                  <a:lnTo>
                    <a:pt x="0" y="0"/>
                  </a:lnTo>
                  <a:lnTo>
                    <a:pt x="0" y="13157"/>
                  </a:lnTo>
                  <a:lnTo>
                    <a:pt x="26276" y="13157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799126" y="1959254"/>
              <a:ext cx="5080" cy="13335"/>
            </a:xfrm>
            <a:custGeom>
              <a:avLst/>
              <a:gdLst/>
              <a:ahLst/>
              <a:cxnLst/>
              <a:rect l="l" t="t" r="r" b="b"/>
              <a:pathLst>
                <a:path w="5079" h="13335">
                  <a:moveTo>
                    <a:pt x="5054" y="0"/>
                  </a:moveTo>
                  <a:lnTo>
                    <a:pt x="5054" y="13157"/>
                  </a:lnTo>
                </a:path>
                <a:path w="5079" h="13335">
                  <a:moveTo>
                    <a:pt x="0" y="0"/>
                  </a:moveTo>
                  <a:lnTo>
                    <a:pt x="0" y="13157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680737" y="1959254"/>
              <a:ext cx="27940" cy="13335"/>
            </a:xfrm>
            <a:custGeom>
              <a:avLst/>
              <a:gdLst/>
              <a:ahLst/>
              <a:cxnLst/>
              <a:rect l="l" t="t" r="r" b="b"/>
              <a:pathLst>
                <a:path w="27939" h="13335">
                  <a:moveTo>
                    <a:pt x="27330" y="0"/>
                  </a:moveTo>
                  <a:lnTo>
                    <a:pt x="0" y="0"/>
                  </a:lnTo>
                  <a:lnTo>
                    <a:pt x="0" y="13157"/>
                  </a:lnTo>
                  <a:lnTo>
                    <a:pt x="27330" y="13157"/>
                  </a:lnTo>
                  <a:lnTo>
                    <a:pt x="273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680737" y="1959254"/>
              <a:ext cx="27940" cy="13335"/>
            </a:xfrm>
            <a:custGeom>
              <a:avLst/>
              <a:gdLst/>
              <a:ahLst/>
              <a:cxnLst/>
              <a:rect l="l" t="t" r="r" b="b"/>
              <a:pathLst>
                <a:path w="27939" h="13335">
                  <a:moveTo>
                    <a:pt x="0" y="13157"/>
                  </a:moveTo>
                  <a:lnTo>
                    <a:pt x="0" y="0"/>
                  </a:lnTo>
                  <a:lnTo>
                    <a:pt x="27330" y="0"/>
                  </a:lnTo>
                  <a:lnTo>
                    <a:pt x="27330" y="13157"/>
                  </a:lnTo>
                  <a:lnTo>
                    <a:pt x="0" y="13157"/>
                  </a:lnTo>
                  <a:close/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685779" y="1959254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79" h="14605">
                  <a:moveTo>
                    <a:pt x="0" y="0"/>
                  </a:moveTo>
                  <a:lnTo>
                    <a:pt x="0" y="14160"/>
                  </a:lnTo>
                </a:path>
                <a:path w="5079" h="14605">
                  <a:moveTo>
                    <a:pt x="5079" y="0"/>
                  </a:moveTo>
                  <a:lnTo>
                    <a:pt x="5079" y="14160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909656" y="1949132"/>
              <a:ext cx="1036319" cy="998855"/>
            </a:xfrm>
            <a:custGeom>
              <a:avLst/>
              <a:gdLst/>
              <a:ahLst/>
              <a:cxnLst/>
              <a:rect l="l" t="t" r="r" b="b"/>
              <a:pathLst>
                <a:path w="1036320" h="998855">
                  <a:moveTo>
                    <a:pt x="851027" y="16192"/>
                  </a:moveTo>
                  <a:lnTo>
                    <a:pt x="851027" y="0"/>
                  </a:lnTo>
                  <a:lnTo>
                    <a:pt x="812546" y="0"/>
                  </a:lnTo>
                  <a:lnTo>
                    <a:pt x="812546" y="16192"/>
                  </a:lnTo>
                  <a:lnTo>
                    <a:pt x="851027" y="16192"/>
                  </a:lnTo>
                  <a:close/>
                </a:path>
                <a:path w="1036320" h="998855">
                  <a:moveTo>
                    <a:pt x="860145" y="32384"/>
                  </a:moveTo>
                  <a:lnTo>
                    <a:pt x="860145" y="16192"/>
                  </a:lnTo>
                  <a:lnTo>
                    <a:pt x="822693" y="16192"/>
                  </a:lnTo>
                  <a:lnTo>
                    <a:pt x="822693" y="32384"/>
                  </a:lnTo>
                  <a:lnTo>
                    <a:pt x="860145" y="32384"/>
                  </a:lnTo>
                  <a:close/>
                </a:path>
                <a:path w="1036320" h="998855">
                  <a:moveTo>
                    <a:pt x="835825" y="91097"/>
                  </a:moveTo>
                  <a:lnTo>
                    <a:pt x="835825" y="74891"/>
                  </a:lnTo>
                  <a:lnTo>
                    <a:pt x="797369" y="74891"/>
                  </a:lnTo>
                  <a:lnTo>
                    <a:pt x="797369" y="92087"/>
                  </a:lnTo>
                  <a:lnTo>
                    <a:pt x="835825" y="91097"/>
                  </a:lnTo>
                  <a:close/>
                </a:path>
                <a:path w="1036320" h="998855">
                  <a:moveTo>
                    <a:pt x="873290" y="90055"/>
                  </a:moveTo>
                  <a:lnTo>
                    <a:pt x="873290" y="74891"/>
                  </a:lnTo>
                  <a:lnTo>
                    <a:pt x="835825" y="74891"/>
                  </a:lnTo>
                  <a:lnTo>
                    <a:pt x="835825" y="91097"/>
                  </a:lnTo>
                  <a:lnTo>
                    <a:pt x="873290" y="90055"/>
                  </a:lnTo>
                  <a:close/>
                </a:path>
                <a:path w="1036320" h="998855">
                  <a:moveTo>
                    <a:pt x="812546" y="196303"/>
                  </a:moveTo>
                  <a:lnTo>
                    <a:pt x="812546" y="180124"/>
                  </a:lnTo>
                  <a:lnTo>
                    <a:pt x="774115" y="182130"/>
                  </a:lnTo>
                  <a:lnTo>
                    <a:pt x="774115" y="198323"/>
                  </a:lnTo>
                  <a:lnTo>
                    <a:pt x="812546" y="196303"/>
                  </a:lnTo>
                  <a:close/>
                </a:path>
                <a:path w="1036320" h="998855">
                  <a:moveTo>
                    <a:pt x="895540" y="320776"/>
                  </a:moveTo>
                  <a:lnTo>
                    <a:pt x="895540" y="304584"/>
                  </a:lnTo>
                  <a:lnTo>
                    <a:pt x="859116" y="307619"/>
                  </a:lnTo>
                  <a:lnTo>
                    <a:pt x="859116" y="323811"/>
                  </a:lnTo>
                  <a:lnTo>
                    <a:pt x="895540" y="320776"/>
                  </a:lnTo>
                  <a:close/>
                </a:path>
                <a:path w="1036320" h="998855">
                  <a:moveTo>
                    <a:pt x="813600" y="463435"/>
                  </a:moveTo>
                  <a:lnTo>
                    <a:pt x="813600" y="447255"/>
                  </a:lnTo>
                  <a:lnTo>
                    <a:pt x="774115" y="451307"/>
                  </a:lnTo>
                  <a:lnTo>
                    <a:pt x="774115" y="468502"/>
                  </a:lnTo>
                  <a:lnTo>
                    <a:pt x="813600" y="463435"/>
                  </a:lnTo>
                  <a:close/>
                </a:path>
                <a:path w="1036320" h="998855">
                  <a:moveTo>
                    <a:pt x="925893" y="583869"/>
                  </a:moveTo>
                  <a:lnTo>
                    <a:pt x="925893" y="568680"/>
                  </a:lnTo>
                  <a:lnTo>
                    <a:pt x="889469" y="574776"/>
                  </a:lnTo>
                  <a:lnTo>
                    <a:pt x="889469" y="589940"/>
                  </a:lnTo>
                  <a:lnTo>
                    <a:pt x="925893" y="583869"/>
                  </a:lnTo>
                  <a:close/>
                </a:path>
                <a:path w="1036320" h="998855">
                  <a:moveTo>
                    <a:pt x="925893" y="729564"/>
                  </a:moveTo>
                  <a:lnTo>
                    <a:pt x="925893" y="713358"/>
                  </a:lnTo>
                  <a:lnTo>
                    <a:pt x="889469" y="720458"/>
                  </a:lnTo>
                  <a:lnTo>
                    <a:pt x="889469" y="736650"/>
                  </a:lnTo>
                  <a:lnTo>
                    <a:pt x="925893" y="729564"/>
                  </a:lnTo>
                  <a:close/>
                </a:path>
                <a:path w="1036320" h="998855">
                  <a:moveTo>
                    <a:pt x="605116" y="973442"/>
                  </a:moveTo>
                  <a:lnTo>
                    <a:pt x="1036180" y="863130"/>
                  </a:lnTo>
                </a:path>
                <a:path w="1036320" h="998855">
                  <a:moveTo>
                    <a:pt x="0" y="904633"/>
                  </a:moveTo>
                  <a:lnTo>
                    <a:pt x="571728" y="788263"/>
                  </a:lnTo>
                </a:path>
                <a:path w="1036320" h="998855">
                  <a:moveTo>
                    <a:pt x="0" y="998740"/>
                  </a:moveTo>
                  <a:lnTo>
                    <a:pt x="571728" y="869213"/>
                  </a:lnTo>
                </a:path>
                <a:path w="1036320" h="998855">
                  <a:moveTo>
                    <a:pt x="0" y="313702"/>
                  </a:moveTo>
                  <a:lnTo>
                    <a:pt x="571728" y="274218"/>
                  </a:lnTo>
                </a:path>
                <a:path w="1036320" h="998855">
                  <a:moveTo>
                    <a:pt x="0" y="406780"/>
                  </a:moveTo>
                  <a:lnTo>
                    <a:pt x="571728" y="355168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939019" y="1712340"/>
              <a:ext cx="81280" cy="139700"/>
            </a:xfrm>
            <a:custGeom>
              <a:avLst/>
              <a:gdLst/>
              <a:ahLst/>
              <a:cxnLst/>
              <a:rect l="l" t="t" r="r" b="b"/>
              <a:pathLst>
                <a:path w="81279" h="139700">
                  <a:moveTo>
                    <a:pt x="0" y="0"/>
                  </a:moveTo>
                  <a:lnTo>
                    <a:pt x="0" y="137617"/>
                  </a:lnTo>
                  <a:lnTo>
                    <a:pt x="80949" y="139649"/>
                  </a:lnTo>
                  <a:lnTo>
                    <a:pt x="80949" y="40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942029" y="1718424"/>
              <a:ext cx="74295" cy="127635"/>
            </a:xfrm>
            <a:custGeom>
              <a:avLst/>
              <a:gdLst/>
              <a:ahLst/>
              <a:cxnLst/>
              <a:rect l="l" t="t" r="r" b="b"/>
              <a:pathLst>
                <a:path w="74295" h="127635">
                  <a:moveTo>
                    <a:pt x="7099" y="0"/>
                  </a:moveTo>
                  <a:lnTo>
                    <a:pt x="6083" y="0"/>
                  </a:lnTo>
                  <a:lnTo>
                    <a:pt x="5079" y="1016"/>
                  </a:lnTo>
                  <a:lnTo>
                    <a:pt x="3073" y="1016"/>
                  </a:lnTo>
                  <a:lnTo>
                    <a:pt x="3073" y="2032"/>
                  </a:lnTo>
                  <a:lnTo>
                    <a:pt x="2044" y="2032"/>
                  </a:lnTo>
                  <a:lnTo>
                    <a:pt x="1054" y="3048"/>
                  </a:lnTo>
                  <a:lnTo>
                    <a:pt x="1054" y="4051"/>
                  </a:lnTo>
                  <a:lnTo>
                    <a:pt x="0" y="5041"/>
                  </a:lnTo>
                  <a:lnTo>
                    <a:pt x="0" y="121424"/>
                  </a:lnTo>
                  <a:lnTo>
                    <a:pt x="1054" y="122440"/>
                  </a:lnTo>
                  <a:lnTo>
                    <a:pt x="4076" y="125475"/>
                  </a:lnTo>
                  <a:lnTo>
                    <a:pt x="7099" y="125475"/>
                  </a:lnTo>
                  <a:lnTo>
                    <a:pt x="66801" y="127508"/>
                  </a:lnTo>
                  <a:lnTo>
                    <a:pt x="68833" y="127508"/>
                  </a:lnTo>
                  <a:lnTo>
                    <a:pt x="69837" y="126479"/>
                  </a:lnTo>
                  <a:lnTo>
                    <a:pt x="71856" y="126479"/>
                  </a:lnTo>
                  <a:lnTo>
                    <a:pt x="71856" y="125475"/>
                  </a:lnTo>
                  <a:lnTo>
                    <a:pt x="72885" y="124460"/>
                  </a:lnTo>
                  <a:lnTo>
                    <a:pt x="72885" y="123444"/>
                  </a:lnTo>
                  <a:lnTo>
                    <a:pt x="73888" y="122440"/>
                  </a:lnTo>
                  <a:lnTo>
                    <a:pt x="73888" y="9105"/>
                  </a:lnTo>
                  <a:lnTo>
                    <a:pt x="72885" y="8077"/>
                  </a:lnTo>
                  <a:lnTo>
                    <a:pt x="72885" y="7086"/>
                  </a:lnTo>
                  <a:lnTo>
                    <a:pt x="71856" y="6083"/>
                  </a:lnTo>
                  <a:lnTo>
                    <a:pt x="71856" y="5041"/>
                  </a:lnTo>
                  <a:lnTo>
                    <a:pt x="69837" y="5041"/>
                  </a:lnTo>
                  <a:lnTo>
                    <a:pt x="68833" y="4051"/>
                  </a:lnTo>
                  <a:lnTo>
                    <a:pt x="66801" y="4051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941038" y="1745754"/>
              <a:ext cx="650875" cy="120650"/>
            </a:xfrm>
            <a:custGeom>
              <a:avLst/>
              <a:gdLst/>
              <a:ahLst/>
              <a:cxnLst/>
              <a:rect l="l" t="t" r="r" b="b"/>
              <a:pathLst>
                <a:path w="650875" h="120650">
                  <a:moveTo>
                    <a:pt x="76898" y="69811"/>
                  </a:moveTo>
                  <a:lnTo>
                    <a:pt x="0" y="66776"/>
                  </a:lnTo>
                  <a:lnTo>
                    <a:pt x="0" y="69811"/>
                  </a:lnTo>
                  <a:lnTo>
                    <a:pt x="31369" y="71056"/>
                  </a:lnTo>
                  <a:lnTo>
                    <a:pt x="31369" y="78892"/>
                  </a:lnTo>
                  <a:lnTo>
                    <a:pt x="74879" y="79921"/>
                  </a:lnTo>
                  <a:lnTo>
                    <a:pt x="74879" y="72771"/>
                  </a:lnTo>
                  <a:lnTo>
                    <a:pt x="76898" y="72847"/>
                  </a:lnTo>
                  <a:lnTo>
                    <a:pt x="76898" y="69811"/>
                  </a:lnTo>
                  <a:close/>
                </a:path>
                <a:path w="650875" h="120650">
                  <a:moveTo>
                    <a:pt x="76898" y="7073"/>
                  </a:moveTo>
                  <a:lnTo>
                    <a:pt x="0" y="3022"/>
                  </a:lnTo>
                  <a:lnTo>
                    <a:pt x="0" y="6057"/>
                  </a:lnTo>
                  <a:lnTo>
                    <a:pt x="76898" y="9093"/>
                  </a:lnTo>
                  <a:lnTo>
                    <a:pt x="76898" y="7073"/>
                  </a:lnTo>
                  <a:close/>
                </a:path>
                <a:path w="650875" h="120650">
                  <a:moveTo>
                    <a:pt x="650659" y="4025"/>
                  </a:moveTo>
                  <a:lnTo>
                    <a:pt x="589915" y="0"/>
                  </a:lnTo>
                  <a:lnTo>
                    <a:pt x="589915" y="119392"/>
                  </a:lnTo>
                  <a:lnTo>
                    <a:pt x="650659" y="120396"/>
                  </a:lnTo>
                  <a:lnTo>
                    <a:pt x="650659" y="40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534014" y="1751812"/>
              <a:ext cx="55244" cy="109855"/>
            </a:xfrm>
            <a:custGeom>
              <a:avLst/>
              <a:gdLst/>
              <a:ahLst/>
              <a:cxnLst/>
              <a:rect l="l" t="t" r="r" b="b"/>
              <a:pathLst>
                <a:path w="55245" h="109855">
                  <a:moveTo>
                    <a:pt x="52616" y="3035"/>
                  </a:moveTo>
                  <a:lnTo>
                    <a:pt x="0" y="3035"/>
                  </a:lnTo>
                  <a:lnTo>
                    <a:pt x="0" y="104228"/>
                  </a:lnTo>
                  <a:lnTo>
                    <a:pt x="977" y="105232"/>
                  </a:lnTo>
                  <a:lnTo>
                    <a:pt x="977" y="106260"/>
                  </a:lnTo>
                  <a:lnTo>
                    <a:pt x="2019" y="107264"/>
                  </a:lnTo>
                  <a:lnTo>
                    <a:pt x="3022" y="107264"/>
                  </a:lnTo>
                  <a:lnTo>
                    <a:pt x="4063" y="108254"/>
                  </a:lnTo>
                  <a:lnTo>
                    <a:pt x="5041" y="108254"/>
                  </a:lnTo>
                  <a:lnTo>
                    <a:pt x="50584" y="109296"/>
                  </a:lnTo>
                  <a:lnTo>
                    <a:pt x="51612" y="109296"/>
                  </a:lnTo>
                  <a:lnTo>
                    <a:pt x="52616" y="108254"/>
                  </a:lnTo>
                  <a:lnTo>
                    <a:pt x="54635" y="106260"/>
                  </a:lnTo>
                  <a:lnTo>
                    <a:pt x="54635" y="6083"/>
                  </a:lnTo>
                  <a:lnTo>
                    <a:pt x="53606" y="5054"/>
                  </a:lnTo>
                  <a:lnTo>
                    <a:pt x="53606" y="4051"/>
                  </a:lnTo>
                  <a:lnTo>
                    <a:pt x="52616" y="4051"/>
                  </a:lnTo>
                  <a:lnTo>
                    <a:pt x="52616" y="3035"/>
                  </a:lnTo>
                  <a:close/>
                </a:path>
                <a:path w="55245" h="109855">
                  <a:moveTo>
                    <a:pt x="5041" y="0"/>
                  </a:moveTo>
                  <a:lnTo>
                    <a:pt x="4063" y="0"/>
                  </a:lnTo>
                  <a:lnTo>
                    <a:pt x="3022" y="1016"/>
                  </a:lnTo>
                  <a:lnTo>
                    <a:pt x="977" y="1016"/>
                  </a:lnTo>
                  <a:lnTo>
                    <a:pt x="977" y="3035"/>
                  </a:lnTo>
                  <a:lnTo>
                    <a:pt x="51612" y="3035"/>
                  </a:lnTo>
                  <a:lnTo>
                    <a:pt x="50584" y="2031"/>
                  </a:lnTo>
                  <a:lnTo>
                    <a:pt x="50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914737" y="1567662"/>
              <a:ext cx="1027430" cy="1600200"/>
            </a:xfrm>
            <a:custGeom>
              <a:avLst/>
              <a:gdLst/>
              <a:ahLst/>
              <a:cxnLst/>
              <a:rect l="l" t="t" r="r" b="b"/>
              <a:pathLst>
                <a:path w="1027429" h="1600200">
                  <a:moveTo>
                    <a:pt x="11099" y="1589646"/>
                  </a:moveTo>
                  <a:lnTo>
                    <a:pt x="9093" y="1587677"/>
                  </a:lnTo>
                  <a:lnTo>
                    <a:pt x="5041" y="1587677"/>
                  </a:lnTo>
                  <a:lnTo>
                    <a:pt x="3022" y="1589646"/>
                  </a:lnTo>
                  <a:lnTo>
                    <a:pt x="2006" y="1589646"/>
                  </a:lnTo>
                  <a:lnTo>
                    <a:pt x="2006" y="1590700"/>
                  </a:lnTo>
                  <a:lnTo>
                    <a:pt x="1003" y="1591703"/>
                  </a:lnTo>
                  <a:lnTo>
                    <a:pt x="1003" y="1592719"/>
                  </a:lnTo>
                  <a:lnTo>
                    <a:pt x="0" y="1593710"/>
                  </a:lnTo>
                  <a:lnTo>
                    <a:pt x="0" y="1596771"/>
                  </a:lnTo>
                  <a:lnTo>
                    <a:pt x="1003" y="1597774"/>
                  </a:lnTo>
                  <a:lnTo>
                    <a:pt x="1003" y="1598777"/>
                  </a:lnTo>
                  <a:lnTo>
                    <a:pt x="2006" y="1598777"/>
                  </a:lnTo>
                  <a:lnTo>
                    <a:pt x="2006" y="1599793"/>
                  </a:lnTo>
                  <a:lnTo>
                    <a:pt x="6083" y="1599793"/>
                  </a:lnTo>
                  <a:lnTo>
                    <a:pt x="7073" y="1598777"/>
                  </a:lnTo>
                  <a:lnTo>
                    <a:pt x="8102" y="1598777"/>
                  </a:lnTo>
                  <a:lnTo>
                    <a:pt x="10096" y="1596771"/>
                  </a:lnTo>
                  <a:lnTo>
                    <a:pt x="10096" y="1595767"/>
                  </a:lnTo>
                  <a:lnTo>
                    <a:pt x="11099" y="1594726"/>
                  </a:lnTo>
                  <a:lnTo>
                    <a:pt x="11099" y="1589646"/>
                  </a:lnTo>
                  <a:close/>
                </a:path>
                <a:path w="1027429" h="1600200">
                  <a:moveTo>
                    <a:pt x="11099" y="1481404"/>
                  </a:moveTo>
                  <a:lnTo>
                    <a:pt x="10096" y="1480375"/>
                  </a:lnTo>
                  <a:lnTo>
                    <a:pt x="9093" y="1480375"/>
                  </a:lnTo>
                  <a:lnTo>
                    <a:pt x="9093" y="1479397"/>
                  </a:lnTo>
                  <a:lnTo>
                    <a:pt x="5041" y="1479397"/>
                  </a:lnTo>
                  <a:lnTo>
                    <a:pt x="4025" y="1480375"/>
                  </a:lnTo>
                  <a:lnTo>
                    <a:pt x="3022" y="1481404"/>
                  </a:lnTo>
                  <a:lnTo>
                    <a:pt x="2006" y="1481404"/>
                  </a:lnTo>
                  <a:lnTo>
                    <a:pt x="2006" y="1482407"/>
                  </a:lnTo>
                  <a:lnTo>
                    <a:pt x="1003" y="1482407"/>
                  </a:lnTo>
                  <a:lnTo>
                    <a:pt x="1003" y="1484439"/>
                  </a:lnTo>
                  <a:lnTo>
                    <a:pt x="0" y="1485442"/>
                  </a:lnTo>
                  <a:lnTo>
                    <a:pt x="0" y="1488490"/>
                  </a:lnTo>
                  <a:lnTo>
                    <a:pt x="3022" y="1491526"/>
                  </a:lnTo>
                  <a:lnTo>
                    <a:pt x="6083" y="1491526"/>
                  </a:lnTo>
                  <a:lnTo>
                    <a:pt x="6083" y="1490522"/>
                  </a:lnTo>
                  <a:lnTo>
                    <a:pt x="7073" y="1490522"/>
                  </a:lnTo>
                  <a:lnTo>
                    <a:pt x="8102" y="1489494"/>
                  </a:lnTo>
                  <a:lnTo>
                    <a:pt x="9093" y="1489494"/>
                  </a:lnTo>
                  <a:lnTo>
                    <a:pt x="10096" y="1488490"/>
                  </a:lnTo>
                  <a:lnTo>
                    <a:pt x="10096" y="1487462"/>
                  </a:lnTo>
                  <a:lnTo>
                    <a:pt x="11099" y="1487462"/>
                  </a:lnTo>
                  <a:lnTo>
                    <a:pt x="11099" y="1481404"/>
                  </a:lnTo>
                  <a:close/>
                </a:path>
                <a:path w="1027429" h="1600200">
                  <a:moveTo>
                    <a:pt x="11099" y="1420698"/>
                  </a:moveTo>
                  <a:lnTo>
                    <a:pt x="10096" y="1420698"/>
                  </a:lnTo>
                  <a:lnTo>
                    <a:pt x="10096" y="1419682"/>
                  </a:lnTo>
                  <a:lnTo>
                    <a:pt x="9093" y="1419682"/>
                  </a:lnTo>
                  <a:lnTo>
                    <a:pt x="9093" y="1418678"/>
                  </a:lnTo>
                  <a:lnTo>
                    <a:pt x="6083" y="1418678"/>
                  </a:lnTo>
                  <a:lnTo>
                    <a:pt x="5041" y="1419682"/>
                  </a:lnTo>
                  <a:lnTo>
                    <a:pt x="4025" y="1419682"/>
                  </a:lnTo>
                  <a:lnTo>
                    <a:pt x="1003" y="1422704"/>
                  </a:lnTo>
                  <a:lnTo>
                    <a:pt x="1003" y="1423720"/>
                  </a:lnTo>
                  <a:lnTo>
                    <a:pt x="0" y="1424724"/>
                  </a:lnTo>
                  <a:lnTo>
                    <a:pt x="0" y="1426768"/>
                  </a:lnTo>
                  <a:lnTo>
                    <a:pt x="1003" y="1427784"/>
                  </a:lnTo>
                  <a:lnTo>
                    <a:pt x="1003" y="1428788"/>
                  </a:lnTo>
                  <a:lnTo>
                    <a:pt x="2006" y="1428788"/>
                  </a:lnTo>
                  <a:lnTo>
                    <a:pt x="2006" y="1429791"/>
                  </a:lnTo>
                  <a:lnTo>
                    <a:pt x="7073" y="1429791"/>
                  </a:lnTo>
                  <a:lnTo>
                    <a:pt x="8102" y="1428788"/>
                  </a:lnTo>
                  <a:lnTo>
                    <a:pt x="9093" y="1428788"/>
                  </a:lnTo>
                  <a:lnTo>
                    <a:pt x="9093" y="1427784"/>
                  </a:lnTo>
                  <a:lnTo>
                    <a:pt x="11099" y="1425740"/>
                  </a:lnTo>
                  <a:lnTo>
                    <a:pt x="11099" y="1420698"/>
                  </a:lnTo>
                  <a:close/>
                </a:path>
                <a:path w="1027429" h="1600200">
                  <a:moveTo>
                    <a:pt x="11099" y="1328610"/>
                  </a:moveTo>
                  <a:lnTo>
                    <a:pt x="10096" y="1327581"/>
                  </a:lnTo>
                  <a:lnTo>
                    <a:pt x="9093" y="1327581"/>
                  </a:lnTo>
                  <a:lnTo>
                    <a:pt x="9093" y="1326578"/>
                  </a:lnTo>
                  <a:lnTo>
                    <a:pt x="5041" y="1326578"/>
                  </a:lnTo>
                  <a:lnTo>
                    <a:pt x="4025" y="1327581"/>
                  </a:lnTo>
                  <a:lnTo>
                    <a:pt x="3022" y="1328610"/>
                  </a:lnTo>
                  <a:lnTo>
                    <a:pt x="2006" y="1328610"/>
                  </a:lnTo>
                  <a:lnTo>
                    <a:pt x="2006" y="1329639"/>
                  </a:lnTo>
                  <a:lnTo>
                    <a:pt x="1003" y="1329639"/>
                  </a:lnTo>
                  <a:lnTo>
                    <a:pt x="1003" y="1331645"/>
                  </a:lnTo>
                  <a:lnTo>
                    <a:pt x="0" y="1331645"/>
                  </a:lnTo>
                  <a:lnTo>
                    <a:pt x="0" y="1335697"/>
                  </a:lnTo>
                  <a:lnTo>
                    <a:pt x="1003" y="1335697"/>
                  </a:lnTo>
                  <a:lnTo>
                    <a:pt x="1003" y="1336687"/>
                  </a:lnTo>
                  <a:lnTo>
                    <a:pt x="2006" y="1337716"/>
                  </a:lnTo>
                  <a:lnTo>
                    <a:pt x="4025" y="1337716"/>
                  </a:lnTo>
                  <a:lnTo>
                    <a:pt x="4025" y="1338707"/>
                  </a:lnTo>
                  <a:lnTo>
                    <a:pt x="5041" y="1338707"/>
                  </a:lnTo>
                  <a:lnTo>
                    <a:pt x="6083" y="1337716"/>
                  </a:lnTo>
                  <a:lnTo>
                    <a:pt x="7073" y="1337716"/>
                  </a:lnTo>
                  <a:lnTo>
                    <a:pt x="8102" y="1336687"/>
                  </a:lnTo>
                  <a:lnTo>
                    <a:pt x="9093" y="1336687"/>
                  </a:lnTo>
                  <a:lnTo>
                    <a:pt x="10096" y="1335697"/>
                  </a:lnTo>
                  <a:lnTo>
                    <a:pt x="10096" y="1334668"/>
                  </a:lnTo>
                  <a:lnTo>
                    <a:pt x="11099" y="1334668"/>
                  </a:lnTo>
                  <a:lnTo>
                    <a:pt x="11099" y="1328610"/>
                  </a:lnTo>
                  <a:close/>
                </a:path>
                <a:path w="1027429" h="1600200">
                  <a:moveTo>
                    <a:pt x="11099" y="1205153"/>
                  </a:moveTo>
                  <a:lnTo>
                    <a:pt x="10096" y="1204150"/>
                  </a:lnTo>
                  <a:lnTo>
                    <a:pt x="9093" y="1204150"/>
                  </a:lnTo>
                  <a:lnTo>
                    <a:pt x="9093" y="1203134"/>
                  </a:lnTo>
                  <a:lnTo>
                    <a:pt x="5041" y="1203134"/>
                  </a:lnTo>
                  <a:lnTo>
                    <a:pt x="4025" y="1204150"/>
                  </a:lnTo>
                  <a:lnTo>
                    <a:pt x="3022" y="1204150"/>
                  </a:lnTo>
                  <a:lnTo>
                    <a:pt x="2006" y="1205153"/>
                  </a:lnTo>
                  <a:lnTo>
                    <a:pt x="1003" y="1206195"/>
                  </a:lnTo>
                  <a:lnTo>
                    <a:pt x="1003" y="1207147"/>
                  </a:lnTo>
                  <a:lnTo>
                    <a:pt x="0" y="1208176"/>
                  </a:lnTo>
                  <a:lnTo>
                    <a:pt x="0" y="1212240"/>
                  </a:lnTo>
                  <a:lnTo>
                    <a:pt x="1003" y="1212240"/>
                  </a:lnTo>
                  <a:lnTo>
                    <a:pt x="1003" y="1213269"/>
                  </a:lnTo>
                  <a:lnTo>
                    <a:pt x="2006" y="1213269"/>
                  </a:lnTo>
                  <a:lnTo>
                    <a:pt x="2006" y="1214272"/>
                  </a:lnTo>
                  <a:lnTo>
                    <a:pt x="4025" y="1214272"/>
                  </a:lnTo>
                  <a:lnTo>
                    <a:pt x="4025" y="1215275"/>
                  </a:lnTo>
                  <a:lnTo>
                    <a:pt x="5041" y="1215275"/>
                  </a:lnTo>
                  <a:lnTo>
                    <a:pt x="6083" y="1214272"/>
                  </a:lnTo>
                  <a:lnTo>
                    <a:pt x="8102" y="1214272"/>
                  </a:lnTo>
                  <a:lnTo>
                    <a:pt x="9093" y="1213269"/>
                  </a:lnTo>
                  <a:lnTo>
                    <a:pt x="9093" y="1212240"/>
                  </a:lnTo>
                  <a:lnTo>
                    <a:pt x="10096" y="1212240"/>
                  </a:lnTo>
                  <a:lnTo>
                    <a:pt x="11099" y="1211224"/>
                  </a:lnTo>
                  <a:lnTo>
                    <a:pt x="11099" y="1205153"/>
                  </a:lnTo>
                  <a:close/>
                </a:path>
                <a:path w="1027429" h="1600200">
                  <a:moveTo>
                    <a:pt x="11099" y="869188"/>
                  </a:moveTo>
                  <a:lnTo>
                    <a:pt x="10096" y="869188"/>
                  </a:lnTo>
                  <a:lnTo>
                    <a:pt x="10096" y="868184"/>
                  </a:lnTo>
                  <a:lnTo>
                    <a:pt x="9093" y="868184"/>
                  </a:lnTo>
                  <a:lnTo>
                    <a:pt x="9093" y="867181"/>
                  </a:lnTo>
                  <a:lnTo>
                    <a:pt x="4025" y="867181"/>
                  </a:lnTo>
                  <a:lnTo>
                    <a:pt x="4025" y="868184"/>
                  </a:lnTo>
                  <a:lnTo>
                    <a:pt x="3022" y="868184"/>
                  </a:lnTo>
                  <a:lnTo>
                    <a:pt x="2006" y="869188"/>
                  </a:lnTo>
                  <a:lnTo>
                    <a:pt x="1003" y="870216"/>
                  </a:lnTo>
                  <a:lnTo>
                    <a:pt x="1003" y="871245"/>
                  </a:lnTo>
                  <a:lnTo>
                    <a:pt x="0" y="872236"/>
                  </a:lnTo>
                  <a:lnTo>
                    <a:pt x="0" y="875296"/>
                  </a:lnTo>
                  <a:lnTo>
                    <a:pt x="1003" y="876300"/>
                  </a:lnTo>
                  <a:lnTo>
                    <a:pt x="1003" y="877290"/>
                  </a:lnTo>
                  <a:lnTo>
                    <a:pt x="2006" y="877290"/>
                  </a:lnTo>
                  <a:lnTo>
                    <a:pt x="2006" y="878319"/>
                  </a:lnTo>
                  <a:lnTo>
                    <a:pt x="4025" y="878319"/>
                  </a:lnTo>
                  <a:lnTo>
                    <a:pt x="4025" y="879309"/>
                  </a:lnTo>
                  <a:lnTo>
                    <a:pt x="6083" y="879309"/>
                  </a:lnTo>
                  <a:lnTo>
                    <a:pt x="7073" y="878319"/>
                  </a:lnTo>
                  <a:lnTo>
                    <a:pt x="9093" y="878319"/>
                  </a:lnTo>
                  <a:lnTo>
                    <a:pt x="9093" y="877290"/>
                  </a:lnTo>
                  <a:lnTo>
                    <a:pt x="11099" y="875296"/>
                  </a:lnTo>
                  <a:lnTo>
                    <a:pt x="11099" y="869188"/>
                  </a:lnTo>
                  <a:close/>
                </a:path>
                <a:path w="1027429" h="1600200">
                  <a:moveTo>
                    <a:pt x="11099" y="738695"/>
                  </a:moveTo>
                  <a:lnTo>
                    <a:pt x="10096" y="738695"/>
                  </a:lnTo>
                  <a:lnTo>
                    <a:pt x="10096" y="737666"/>
                  </a:lnTo>
                  <a:lnTo>
                    <a:pt x="9093" y="737666"/>
                  </a:lnTo>
                  <a:lnTo>
                    <a:pt x="9093" y="736638"/>
                  </a:lnTo>
                  <a:lnTo>
                    <a:pt x="4025" y="736638"/>
                  </a:lnTo>
                  <a:lnTo>
                    <a:pt x="3022" y="737666"/>
                  </a:lnTo>
                  <a:lnTo>
                    <a:pt x="2006" y="737666"/>
                  </a:lnTo>
                  <a:lnTo>
                    <a:pt x="2006" y="738695"/>
                  </a:lnTo>
                  <a:lnTo>
                    <a:pt x="1003" y="738695"/>
                  </a:lnTo>
                  <a:lnTo>
                    <a:pt x="1003" y="740702"/>
                  </a:lnTo>
                  <a:lnTo>
                    <a:pt x="0" y="741705"/>
                  </a:lnTo>
                  <a:lnTo>
                    <a:pt x="0" y="743724"/>
                  </a:lnTo>
                  <a:lnTo>
                    <a:pt x="1003" y="744753"/>
                  </a:lnTo>
                  <a:lnTo>
                    <a:pt x="1003" y="745756"/>
                  </a:lnTo>
                  <a:lnTo>
                    <a:pt x="3022" y="747776"/>
                  </a:lnTo>
                  <a:lnTo>
                    <a:pt x="8102" y="747776"/>
                  </a:lnTo>
                  <a:lnTo>
                    <a:pt x="11099" y="744753"/>
                  </a:lnTo>
                  <a:lnTo>
                    <a:pt x="11099" y="738695"/>
                  </a:lnTo>
                  <a:close/>
                </a:path>
                <a:path w="1027429" h="1600200">
                  <a:moveTo>
                    <a:pt x="11099" y="674916"/>
                  </a:moveTo>
                  <a:lnTo>
                    <a:pt x="10096" y="674916"/>
                  </a:lnTo>
                  <a:lnTo>
                    <a:pt x="10096" y="673900"/>
                  </a:lnTo>
                  <a:lnTo>
                    <a:pt x="9093" y="673900"/>
                  </a:lnTo>
                  <a:lnTo>
                    <a:pt x="9093" y="672896"/>
                  </a:lnTo>
                  <a:lnTo>
                    <a:pt x="4025" y="672896"/>
                  </a:lnTo>
                  <a:lnTo>
                    <a:pt x="3022" y="673900"/>
                  </a:lnTo>
                  <a:lnTo>
                    <a:pt x="2006" y="673900"/>
                  </a:lnTo>
                  <a:lnTo>
                    <a:pt x="2006" y="674916"/>
                  </a:lnTo>
                  <a:lnTo>
                    <a:pt x="1003" y="674916"/>
                  </a:lnTo>
                  <a:lnTo>
                    <a:pt x="1003" y="675944"/>
                  </a:lnTo>
                  <a:lnTo>
                    <a:pt x="0" y="676935"/>
                  </a:lnTo>
                  <a:lnTo>
                    <a:pt x="0" y="679970"/>
                  </a:lnTo>
                  <a:lnTo>
                    <a:pt x="1003" y="680999"/>
                  </a:lnTo>
                  <a:lnTo>
                    <a:pt x="1003" y="683018"/>
                  </a:lnTo>
                  <a:lnTo>
                    <a:pt x="2006" y="683018"/>
                  </a:lnTo>
                  <a:lnTo>
                    <a:pt x="2006" y="684034"/>
                  </a:lnTo>
                  <a:lnTo>
                    <a:pt x="9093" y="684034"/>
                  </a:lnTo>
                  <a:lnTo>
                    <a:pt x="9093" y="683018"/>
                  </a:lnTo>
                  <a:lnTo>
                    <a:pt x="10096" y="683018"/>
                  </a:lnTo>
                  <a:lnTo>
                    <a:pt x="10096" y="681990"/>
                  </a:lnTo>
                  <a:lnTo>
                    <a:pt x="11099" y="680999"/>
                  </a:lnTo>
                  <a:lnTo>
                    <a:pt x="11099" y="674916"/>
                  </a:lnTo>
                  <a:close/>
                </a:path>
                <a:path w="1027429" h="1600200">
                  <a:moveTo>
                    <a:pt x="11099" y="517067"/>
                  </a:moveTo>
                  <a:lnTo>
                    <a:pt x="10096" y="517067"/>
                  </a:lnTo>
                  <a:lnTo>
                    <a:pt x="10096" y="516039"/>
                  </a:lnTo>
                  <a:lnTo>
                    <a:pt x="9093" y="515035"/>
                  </a:lnTo>
                  <a:lnTo>
                    <a:pt x="3022" y="515035"/>
                  </a:lnTo>
                  <a:lnTo>
                    <a:pt x="2006" y="516039"/>
                  </a:lnTo>
                  <a:lnTo>
                    <a:pt x="1003" y="517067"/>
                  </a:lnTo>
                  <a:lnTo>
                    <a:pt x="1003" y="518071"/>
                  </a:lnTo>
                  <a:lnTo>
                    <a:pt x="0" y="519087"/>
                  </a:lnTo>
                  <a:lnTo>
                    <a:pt x="0" y="522122"/>
                  </a:lnTo>
                  <a:lnTo>
                    <a:pt x="1003" y="523138"/>
                  </a:lnTo>
                  <a:lnTo>
                    <a:pt x="1003" y="524141"/>
                  </a:lnTo>
                  <a:lnTo>
                    <a:pt x="2006" y="524141"/>
                  </a:lnTo>
                  <a:lnTo>
                    <a:pt x="2006" y="525157"/>
                  </a:lnTo>
                  <a:lnTo>
                    <a:pt x="3022" y="525157"/>
                  </a:lnTo>
                  <a:lnTo>
                    <a:pt x="4025" y="526173"/>
                  </a:lnTo>
                  <a:lnTo>
                    <a:pt x="8102" y="526173"/>
                  </a:lnTo>
                  <a:lnTo>
                    <a:pt x="11099" y="523138"/>
                  </a:lnTo>
                  <a:lnTo>
                    <a:pt x="11099" y="517067"/>
                  </a:lnTo>
                  <a:close/>
                </a:path>
                <a:path w="1027429" h="1600200">
                  <a:moveTo>
                    <a:pt x="11099" y="140652"/>
                  </a:moveTo>
                  <a:lnTo>
                    <a:pt x="10096" y="139636"/>
                  </a:lnTo>
                  <a:lnTo>
                    <a:pt x="10096" y="138607"/>
                  </a:lnTo>
                  <a:lnTo>
                    <a:pt x="9093" y="138607"/>
                  </a:lnTo>
                  <a:lnTo>
                    <a:pt x="9093" y="137617"/>
                  </a:lnTo>
                  <a:lnTo>
                    <a:pt x="8102" y="137617"/>
                  </a:lnTo>
                  <a:lnTo>
                    <a:pt x="7073" y="136588"/>
                  </a:lnTo>
                  <a:lnTo>
                    <a:pt x="4025" y="136588"/>
                  </a:lnTo>
                  <a:lnTo>
                    <a:pt x="4025" y="137617"/>
                  </a:lnTo>
                  <a:lnTo>
                    <a:pt x="2006" y="137617"/>
                  </a:lnTo>
                  <a:lnTo>
                    <a:pt x="2006" y="138607"/>
                  </a:lnTo>
                  <a:lnTo>
                    <a:pt x="1003" y="138607"/>
                  </a:lnTo>
                  <a:lnTo>
                    <a:pt x="1003" y="140652"/>
                  </a:lnTo>
                  <a:lnTo>
                    <a:pt x="0" y="140652"/>
                  </a:lnTo>
                  <a:lnTo>
                    <a:pt x="0" y="143675"/>
                  </a:lnTo>
                  <a:lnTo>
                    <a:pt x="1003" y="144678"/>
                  </a:lnTo>
                  <a:lnTo>
                    <a:pt x="1003" y="145694"/>
                  </a:lnTo>
                  <a:lnTo>
                    <a:pt x="2006" y="146697"/>
                  </a:lnTo>
                  <a:lnTo>
                    <a:pt x="2006" y="147726"/>
                  </a:lnTo>
                  <a:lnTo>
                    <a:pt x="5041" y="147726"/>
                  </a:lnTo>
                  <a:lnTo>
                    <a:pt x="6083" y="148729"/>
                  </a:lnTo>
                  <a:lnTo>
                    <a:pt x="7073" y="147726"/>
                  </a:lnTo>
                  <a:lnTo>
                    <a:pt x="9093" y="147726"/>
                  </a:lnTo>
                  <a:lnTo>
                    <a:pt x="11099" y="145694"/>
                  </a:lnTo>
                  <a:lnTo>
                    <a:pt x="11099" y="140652"/>
                  </a:lnTo>
                  <a:close/>
                </a:path>
                <a:path w="1027429" h="1600200">
                  <a:moveTo>
                    <a:pt x="11099" y="74866"/>
                  </a:moveTo>
                  <a:lnTo>
                    <a:pt x="8102" y="71831"/>
                  </a:lnTo>
                  <a:lnTo>
                    <a:pt x="3022" y="71831"/>
                  </a:lnTo>
                  <a:lnTo>
                    <a:pt x="1003" y="73850"/>
                  </a:lnTo>
                  <a:lnTo>
                    <a:pt x="1003" y="74866"/>
                  </a:lnTo>
                  <a:lnTo>
                    <a:pt x="0" y="74866"/>
                  </a:lnTo>
                  <a:lnTo>
                    <a:pt x="0" y="77914"/>
                  </a:lnTo>
                  <a:lnTo>
                    <a:pt x="1003" y="78917"/>
                  </a:lnTo>
                  <a:lnTo>
                    <a:pt x="1003" y="80937"/>
                  </a:lnTo>
                  <a:lnTo>
                    <a:pt x="2006" y="80937"/>
                  </a:lnTo>
                  <a:lnTo>
                    <a:pt x="2006" y="81940"/>
                  </a:lnTo>
                  <a:lnTo>
                    <a:pt x="4025" y="81940"/>
                  </a:lnTo>
                  <a:lnTo>
                    <a:pt x="4025" y="82969"/>
                  </a:lnTo>
                  <a:lnTo>
                    <a:pt x="8102" y="82969"/>
                  </a:lnTo>
                  <a:lnTo>
                    <a:pt x="9093" y="81940"/>
                  </a:lnTo>
                  <a:lnTo>
                    <a:pt x="10096" y="81940"/>
                  </a:lnTo>
                  <a:lnTo>
                    <a:pt x="10096" y="80937"/>
                  </a:lnTo>
                  <a:lnTo>
                    <a:pt x="11099" y="80937"/>
                  </a:lnTo>
                  <a:lnTo>
                    <a:pt x="11099" y="74866"/>
                  </a:lnTo>
                  <a:close/>
                </a:path>
                <a:path w="1027429" h="1600200">
                  <a:moveTo>
                    <a:pt x="11099" y="3009"/>
                  </a:moveTo>
                  <a:lnTo>
                    <a:pt x="10096" y="3009"/>
                  </a:lnTo>
                  <a:lnTo>
                    <a:pt x="10096" y="2006"/>
                  </a:lnTo>
                  <a:lnTo>
                    <a:pt x="9093" y="2006"/>
                  </a:lnTo>
                  <a:lnTo>
                    <a:pt x="9093" y="1003"/>
                  </a:lnTo>
                  <a:lnTo>
                    <a:pt x="6083" y="1003"/>
                  </a:lnTo>
                  <a:lnTo>
                    <a:pt x="6083" y="0"/>
                  </a:lnTo>
                  <a:lnTo>
                    <a:pt x="4025" y="0"/>
                  </a:lnTo>
                  <a:lnTo>
                    <a:pt x="4025" y="1003"/>
                  </a:lnTo>
                  <a:lnTo>
                    <a:pt x="2006" y="1003"/>
                  </a:lnTo>
                  <a:lnTo>
                    <a:pt x="1003" y="2006"/>
                  </a:lnTo>
                  <a:lnTo>
                    <a:pt x="1003" y="3009"/>
                  </a:lnTo>
                  <a:lnTo>
                    <a:pt x="0" y="4025"/>
                  </a:lnTo>
                  <a:lnTo>
                    <a:pt x="0" y="7073"/>
                  </a:lnTo>
                  <a:lnTo>
                    <a:pt x="1003" y="8077"/>
                  </a:lnTo>
                  <a:lnTo>
                    <a:pt x="1003" y="9093"/>
                  </a:lnTo>
                  <a:lnTo>
                    <a:pt x="3022" y="11112"/>
                  </a:lnTo>
                  <a:lnTo>
                    <a:pt x="4025" y="11112"/>
                  </a:lnTo>
                  <a:lnTo>
                    <a:pt x="5041" y="12128"/>
                  </a:lnTo>
                  <a:lnTo>
                    <a:pt x="7073" y="12128"/>
                  </a:lnTo>
                  <a:lnTo>
                    <a:pt x="8102" y="11112"/>
                  </a:lnTo>
                  <a:lnTo>
                    <a:pt x="9093" y="11112"/>
                  </a:lnTo>
                  <a:lnTo>
                    <a:pt x="11099" y="9093"/>
                  </a:lnTo>
                  <a:lnTo>
                    <a:pt x="11099" y="3009"/>
                  </a:lnTo>
                  <a:close/>
                </a:path>
                <a:path w="1027429" h="1600200">
                  <a:moveTo>
                    <a:pt x="562597" y="1438910"/>
                  </a:moveTo>
                  <a:lnTo>
                    <a:pt x="561594" y="1438910"/>
                  </a:lnTo>
                  <a:lnTo>
                    <a:pt x="561594" y="1436903"/>
                  </a:lnTo>
                  <a:lnTo>
                    <a:pt x="559574" y="1436903"/>
                  </a:lnTo>
                  <a:lnTo>
                    <a:pt x="559574" y="1435862"/>
                  </a:lnTo>
                  <a:lnTo>
                    <a:pt x="558571" y="1435862"/>
                  </a:lnTo>
                  <a:lnTo>
                    <a:pt x="557542" y="1436903"/>
                  </a:lnTo>
                  <a:lnTo>
                    <a:pt x="556526" y="1436903"/>
                  </a:lnTo>
                  <a:lnTo>
                    <a:pt x="556526" y="1437894"/>
                  </a:lnTo>
                  <a:lnTo>
                    <a:pt x="555523" y="1437894"/>
                  </a:lnTo>
                  <a:lnTo>
                    <a:pt x="554520" y="1438910"/>
                  </a:lnTo>
                  <a:lnTo>
                    <a:pt x="553478" y="1439900"/>
                  </a:lnTo>
                  <a:lnTo>
                    <a:pt x="553478" y="1444955"/>
                  </a:lnTo>
                  <a:lnTo>
                    <a:pt x="554520" y="1445983"/>
                  </a:lnTo>
                  <a:lnTo>
                    <a:pt x="556526" y="1445983"/>
                  </a:lnTo>
                  <a:lnTo>
                    <a:pt x="556526" y="1446999"/>
                  </a:lnTo>
                  <a:lnTo>
                    <a:pt x="557542" y="1446999"/>
                  </a:lnTo>
                  <a:lnTo>
                    <a:pt x="557542" y="1445983"/>
                  </a:lnTo>
                  <a:lnTo>
                    <a:pt x="560590" y="1445983"/>
                  </a:lnTo>
                  <a:lnTo>
                    <a:pt x="560590" y="1444955"/>
                  </a:lnTo>
                  <a:lnTo>
                    <a:pt x="561594" y="1443951"/>
                  </a:lnTo>
                  <a:lnTo>
                    <a:pt x="561594" y="1441932"/>
                  </a:lnTo>
                  <a:lnTo>
                    <a:pt x="562597" y="1440929"/>
                  </a:lnTo>
                  <a:lnTo>
                    <a:pt x="562597" y="1438910"/>
                  </a:lnTo>
                  <a:close/>
                </a:path>
                <a:path w="1027429" h="1600200">
                  <a:moveTo>
                    <a:pt x="562597" y="1345806"/>
                  </a:moveTo>
                  <a:lnTo>
                    <a:pt x="561594" y="1345806"/>
                  </a:lnTo>
                  <a:lnTo>
                    <a:pt x="561594" y="1343787"/>
                  </a:lnTo>
                  <a:lnTo>
                    <a:pt x="560590" y="1343787"/>
                  </a:lnTo>
                  <a:lnTo>
                    <a:pt x="560590" y="1342771"/>
                  </a:lnTo>
                  <a:lnTo>
                    <a:pt x="557542" y="1342771"/>
                  </a:lnTo>
                  <a:lnTo>
                    <a:pt x="556526" y="1343787"/>
                  </a:lnTo>
                  <a:lnTo>
                    <a:pt x="555523" y="1343787"/>
                  </a:lnTo>
                  <a:lnTo>
                    <a:pt x="555523" y="1344815"/>
                  </a:lnTo>
                  <a:lnTo>
                    <a:pt x="554520" y="1344815"/>
                  </a:lnTo>
                  <a:lnTo>
                    <a:pt x="554520" y="1345806"/>
                  </a:lnTo>
                  <a:lnTo>
                    <a:pt x="553478" y="1345806"/>
                  </a:lnTo>
                  <a:lnTo>
                    <a:pt x="553478" y="1350860"/>
                  </a:lnTo>
                  <a:lnTo>
                    <a:pt x="555523" y="1352892"/>
                  </a:lnTo>
                  <a:lnTo>
                    <a:pt x="559574" y="1352892"/>
                  </a:lnTo>
                  <a:lnTo>
                    <a:pt x="559574" y="1351902"/>
                  </a:lnTo>
                  <a:lnTo>
                    <a:pt x="560590" y="1351902"/>
                  </a:lnTo>
                  <a:lnTo>
                    <a:pt x="560590" y="1350860"/>
                  </a:lnTo>
                  <a:lnTo>
                    <a:pt x="561594" y="1350860"/>
                  </a:lnTo>
                  <a:lnTo>
                    <a:pt x="561594" y="1347812"/>
                  </a:lnTo>
                  <a:lnTo>
                    <a:pt x="562597" y="1347812"/>
                  </a:lnTo>
                  <a:lnTo>
                    <a:pt x="562597" y="1345806"/>
                  </a:lnTo>
                  <a:close/>
                </a:path>
                <a:path w="1027429" h="1600200">
                  <a:moveTo>
                    <a:pt x="562597" y="1292199"/>
                  </a:moveTo>
                  <a:lnTo>
                    <a:pt x="561594" y="1292199"/>
                  </a:lnTo>
                  <a:lnTo>
                    <a:pt x="561594" y="1290167"/>
                  </a:lnTo>
                  <a:lnTo>
                    <a:pt x="560590" y="1290167"/>
                  </a:lnTo>
                  <a:lnTo>
                    <a:pt x="560590" y="1289126"/>
                  </a:lnTo>
                  <a:lnTo>
                    <a:pt x="557542" y="1289126"/>
                  </a:lnTo>
                  <a:lnTo>
                    <a:pt x="556526" y="1290167"/>
                  </a:lnTo>
                  <a:lnTo>
                    <a:pt x="555523" y="1290167"/>
                  </a:lnTo>
                  <a:lnTo>
                    <a:pt x="555523" y="1291196"/>
                  </a:lnTo>
                  <a:lnTo>
                    <a:pt x="554520" y="1292199"/>
                  </a:lnTo>
                  <a:lnTo>
                    <a:pt x="553478" y="1292199"/>
                  </a:lnTo>
                  <a:lnTo>
                    <a:pt x="553478" y="1298257"/>
                  </a:lnTo>
                  <a:lnTo>
                    <a:pt x="554520" y="1298257"/>
                  </a:lnTo>
                  <a:lnTo>
                    <a:pt x="554520" y="1299273"/>
                  </a:lnTo>
                  <a:lnTo>
                    <a:pt x="556526" y="1299273"/>
                  </a:lnTo>
                  <a:lnTo>
                    <a:pt x="556526" y="1300276"/>
                  </a:lnTo>
                  <a:lnTo>
                    <a:pt x="557542" y="1300276"/>
                  </a:lnTo>
                  <a:lnTo>
                    <a:pt x="557542" y="1299273"/>
                  </a:lnTo>
                  <a:lnTo>
                    <a:pt x="559574" y="1299273"/>
                  </a:lnTo>
                  <a:lnTo>
                    <a:pt x="561594" y="1297241"/>
                  </a:lnTo>
                  <a:lnTo>
                    <a:pt x="561594" y="1294193"/>
                  </a:lnTo>
                  <a:lnTo>
                    <a:pt x="562597" y="1294193"/>
                  </a:lnTo>
                  <a:lnTo>
                    <a:pt x="562597" y="1292199"/>
                  </a:lnTo>
                  <a:close/>
                </a:path>
                <a:path w="1027429" h="1600200">
                  <a:moveTo>
                    <a:pt x="562597" y="1212240"/>
                  </a:moveTo>
                  <a:lnTo>
                    <a:pt x="561594" y="1211224"/>
                  </a:lnTo>
                  <a:lnTo>
                    <a:pt x="561594" y="1209205"/>
                  </a:lnTo>
                  <a:lnTo>
                    <a:pt x="560590" y="1209205"/>
                  </a:lnTo>
                  <a:lnTo>
                    <a:pt x="560590" y="1208176"/>
                  </a:lnTo>
                  <a:lnTo>
                    <a:pt x="557542" y="1208176"/>
                  </a:lnTo>
                  <a:lnTo>
                    <a:pt x="556526" y="1209205"/>
                  </a:lnTo>
                  <a:lnTo>
                    <a:pt x="555523" y="1209205"/>
                  </a:lnTo>
                  <a:lnTo>
                    <a:pt x="555523" y="1210221"/>
                  </a:lnTo>
                  <a:lnTo>
                    <a:pt x="553478" y="1212240"/>
                  </a:lnTo>
                  <a:lnTo>
                    <a:pt x="553478" y="1217295"/>
                  </a:lnTo>
                  <a:lnTo>
                    <a:pt x="554520" y="1217295"/>
                  </a:lnTo>
                  <a:lnTo>
                    <a:pt x="554520" y="1218298"/>
                  </a:lnTo>
                  <a:lnTo>
                    <a:pt x="556526" y="1218298"/>
                  </a:lnTo>
                  <a:lnTo>
                    <a:pt x="556526" y="1219327"/>
                  </a:lnTo>
                  <a:lnTo>
                    <a:pt x="557542" y="1219327"/>
                  </a:lnTo>
                  <a:lnTo>
                    <a:pt x="557542" y="1218298"/>
                  </a:lnTo>
                  <a:lnTo>
                    <a:pt x="559574" y="1218298"/>
                  </a:lnTo>
                  <a:lnTo>
                    <a:pt x="561594" y="1216279"/>
                  </a:lnTo>
                  <a:lnTo>
                    <a:pt x="561594" y="1214272"/>
                  </a:lnTo>
                  <a:lnTo>
                    <a:pt x="562597" y="1213269"/>
                  </a:lnTo>
                  <a:lnTo>
                    <a:pt x="562597" y="1212240"/>
                  </a:lnTo>
                  <a:close/>
                </a:path>
                <a:path w="1027429" h="1600200">
                  <a:moveTo>
                    <a:pt x="562597" y="693115"/>
                  </a:moveTo>
                  <a:lnTo>
                    <a:pt x="561594" y="692137"/>
                  </a:lnTo>
                  <a:lnTo>
                    <a:pt x="561594" y="690092"/>
                  </a:lnTo>
                  <a:lnTo>
                    <a:pt x="560590" y="690092"/>
                  </a:lnTo>
                  <a:lnTo>
                    <a:pt x="559574" y="689089"/>
                  </a:lnTo>
                  <a:lnTo>
                    <a:pt x="556526" y="689089"/>
                  </a:lnTo>
                  <a:lnTo>
                    <a:pt x="556526" y="690092"/>
                  </a:lnTo>
                  <a:lnTo>
                    <a:pt x="555523" y="690092"/>
                  </a:lnTo>
                  <a:lnTo>
                    <a:pt x="553478" y="692137"/>
                  </a:lnTo>
                  <a:lnTo>
                    <a:pt x="553478" y="697166"/>
                  </a:lnTo>
                  <a:lnTo>
                    <a:pt x="554520" y="698195"/>
                  </a:lnTo>
                  <a:lnTo>
                    <a:pt x="555523" y="698195"/>
                  </a:lnTo>
                  <a:lnTo>
                    <a:pt x="556526" y="699211"/>
                  </a:lnTo>
                  <a:lnTo>
                    <a:pt x="559574" y="699211"/>
                  </a:lnTo>
                  <a:lnTo>
                    <a:pt x="559574" y="698195"/>
                  </a:lnTo>
                  <a:lnTo>
                    <a:pt x="561594" y="698195"/>
                  </a:lnTo>
                  <a:lnTo>
                    <a:pt x="561594" y="695172"/>
                  </a:lnTo>
                  <a:lnTo>
                    <a:pt x="562597" y="694143"/>
                  </a:lnTo>
                  <a:lnTo>
                    <a:pt x="562597" y="693115"/>
                  </a:lnTo>
                  <a:close/>
                </a:path>
                <a:path w="1027429" h="1600200">
                  <a:moveTo>
                    <a:pt x="562597" y="117360"/>
                  </a:moveTo>
                  <a:lnTo>
                    <a:pt x="561594" y="116344"/>
                  </a:lnTo>
                  <a:lnTo>
                    <a:pt x="561594" y="113296"/>
                  </a:lnTo>
                  <a:lnTo>
                    <a:pt x="560590" y="113296"/>
                  </a:lnTo>
                  <a:lnTo>
                    <a:pt x="560590" y="112306"/>
                  </a:lnTo>
                  <a:lnTo>
                    <a:pt x="555523" y="112306"/>
                  </a:lnTo>
                  <a:lnTo>
                    <a:pt x="553478" y="114338"/>
                  </a:lnTo>
                  <a:lnTo>
                    <a:pt x="553478" y="119380"/>
                  </a:lnTo>
                  <a:lnTo>
                    <a:pt x="554520" y="120396"/>
                  </a:lnTo>
                  <a:lnTo>
                    <a:pt x="555523" y="121412"/>
                  </a:lnTo>
                  <a:lnTo>
                    <a:pt x="556526" y="121412"/>
                  </a:lnTo>
                  <a:lnTo>
                    <a:pt x="556526" y="122428"/>
                  </a:lnTo>
                  <a:lnTo>
                    <a:pt x="559574" y="122428"/>
                  </a:lnTo>
                  <a:lnTo>
                    <a:pt x="561594" y="120396"/>
                  </a:lnTo>
                  <a:lnTo>
                    <a:pt x="561594" y="118389"/>
                  </a:lnTo>
                  <a:lnTo>
                    <a:pt x="562597" y="118389"/>
                  </a:lnTo>
                  <a:lnTo>
                    <a:pt x="562597" y="117360"/>
                  </a:lnTo>
                  <a:close/>
                </a:path>
                <a:path w="1027429" h="1600200">
                  <a:moveTo>
                    <a:pt x="562597" y="54622"/>
                  </a:moveTo>
                  <a:lnTo>
                    <a:pt x="561594" y="53619"/>
                  </a:lnTo>
                  <a:lnTo>
                    <a:pt x="561594" y="51600"/>
                  </a:lnTo>
                  <a:lnTo>
                    <a:pt x="560590" y="51600"/>
                  </a:lnTo>
                  <a:lnTo>
                    <a:pt x="560590" y="50584"/>
                  </a:lnTo>
                  <a:lnTo>
                    <a:pt x="559574" y="50584"/>
                  </a:lnTo>
                  <a:lnTo>
                    <a:pt x="558571" y="49580"/>
                  </a:lnTo>
                  <a:lnTo>
                    <a:pt x="556526" y="49580"/>
                  </a:lnTo>
                  <a:lnTo>
                    <a:pt x="556526" y="50584"/>
                  </a:lnTo>
                  <a:lnTo>
                    <a:pt x="555523" y="50584"/>
                  </a:lnTo>
                  <a:lnTo>
                    <a:pt x="554520" y="51600"/>
                  </a:lnTo>
                  <a:lnTo>
                    <a:pt x="553478" y="52616"/>
                  </a:lnTo>
                  <a:lnTo>
                    <a:pt x="553478" y="57658"/>
                  </a:lnTo>
                  <a:lnTo>
                    <a:pt x="554520" y="57658"/>
                  </a:lnTo>
                  <a:lnTo>
                    <a:pt x="554520" y="58686"/>
                  </a:lnTo>
                  <a:lnTo>
                    <a:pt x="555523" y="58686"/>
                  </a:lnTo>
                  <a:lnTo>
                    <a:pt x="555523" y="59690"/>
                  </a:lnTo>
                  <a:lnTo>
                    <a:pt x="560590" y="59690"/>
                  </a:lnTo>
                  <a:lnTo>
                    <a:pt x="561594" y="58686"/>
                  </a:lnTo>
                  <a:lnTo>
                    <a:pt x="561594" y="56654"/>
                  </a:lnTo>
                  <a:lnTo>
                    <a:pt x="562597" y="55638"/>
                  </a:lnTo>
                  <a:lnTo>
                    <a:pt x="562597" y="54622"/>
                  </a:lnTo>
                  <a:close/>
                </a:path>
                <a:path w="1027429" h="1600200">
                  <a:moveTo>
                    <a:pt x="611174" y="1236510"/>
                  </a:moveTo>
                  <a:lnTo>
                    <a:pt x="610171" y="1236510"/>
                  </a:lnTo>
                  <a:lnTo>
                    <a:pt x="610171" y="1235519"/>
                  </a:lnTo>
                  <a:lnTo>
                    <a:pt x="606120" y="1235519"/>
                  </a:lnTo>
                  <a:lnTo>
                    <a:pt x="605104" y="1236510"/>
                  </a:lnTo>
                  <a:lnTo>
                    <a:pt x="605104" y="1237513"/>
                  </a:lnTo>
                  <a:lnTo>
                    <a:pt x="604100" y="1237513"/>
                  </a:lnTo>
                  <a:lnTo>
                    <a:pt x="604100" y="1238542"/>
                  </a:lnTo>
                  <a:lnTo>
                    <a:pt x="603097" y="1238542"/>
                  </a:lnTo>
                  <a:lnTo>
                    <a:pt x="603097" y="1243609"/>
                  </a:lnTo>
                  <a:lnTo>
                    <a:pt x="605104" y="1245603"/>
                  </a:lnTo>
                  <a:lnTo>
                    <a:pt x="608152" y="1245603"/>
                  </a:lnTo>
                  <a:lnTo>
                    <a:pt x="610171" y="1243609"/>
                  </a:lnTo>
                  <a:lnTo>
                    <a:pt x="611174" y="1242580"/>
                  </a:lnTo>
                  <a:lnTo>
                    <a:pt x="611174" y="1236510"/>
                  </a:lnTo>
                  <a:close/>
                </a:path>
                <a:path w="1027429" h="1600200">
                  <a:moveTo>
                    <a:pt x="611174" y="922832"/>
                  </a:moveTo>
                  <a:lnTo>
                    <a:pt x="610171" y="921816"/>
                  </a:lnTo>
                  <a:lnTo>
                    <a:pt x="609155" y="921816"/>
                  </a:lnTo>
                  <a:lnTo>
                    <a:pt x="609155" y="920813"/>
                  </a:lnTo>
                  <a:lnTo>
                    <a:pt x="606120" y="920813"/>
                  </a:lnTo>
                  <a:lnTo>
                    <a:pt x="606120" y="921816"/>
                  </a:lnTo>
                  <a:lnTo>
                    <a:pt x="605104" y="921816"/>
                  </a:lnTo>
                  <a:lnTo>
                    <a:pt x="605104" y="922832"/>
                  </a:lnTo>
                  <a:lnTo>
                    <a:pt x="604100" y="922832"/>
                  </a:lnTo>
                  <a:lnTo>
                    <a:pt x="604100" y="923848"/>
                  </a:lnTo>
                  <a:lnTo>
                    <a:pt x="603097" y="923848"/>
                  </a:lnTo>
                  <a:lnTo>
                    <a:pt x="603097" y="928916"/>
                  </a:lnTo>
                  <a:lnTo>
                    <a:pt x="605104" y="930935"/>
                  </a:lnTo>
                  <a:lnTo>
                    <a:pt x="609155" y="930935"/>
                  </a:lnTo>
                  <a:lnTo>
                    <a:pt x="609155" y="929932"/>
                  </a:lnTo>
                  <a:lnTo>
                    <a:pt x="610171" y="929932"/>
                  </a:lnTo>
                  <a:lnTo>
                    <a:pt x="610171" y="928916"/>
                  </a:lnTo>
                  <a:lnTo>
                    <a:pt x="611174" y="928916"/>
                  </a:lnTo>
                  <a:lnTo>
                    <a:pt x="611174" y="922832"/>
                  </a:lnTo>
                  <a:close/>
                </a:path>
                <a:path w="1027429" h="1600200">
                  <a:moveTo>
                    <a:pt x="611174" y="621296"/>
                  </a:moveTo>
                  <a:lnTo>
                    <a:pt x="610171" y="620268"/>
                  </a:lnTo>
                  <a:lnTo>
                    <a:pt x="609155" y="619264"/>
                  </a:lnTo>
                  <a:lnTo>
                    <a:pt x="605104" y="619264"/>
                  </a:lnTo>
                  <a:lnTo>
                    <a:pt x="605104" y="620268"/>
                  </a:lnTo>
                  <a:lnTo>
                    <a:pt x="603097" y="622300"/>
                  </a:lnTo>
                  <a:lnTo>
                    <a:pt x="603097" y="627367"/>
                  </a:lnTo>
                  <a:lnTo>
                    <a:pt x="604100" y="627367"/>
                  </a:lnTo>
                  <a:lnTo>
                    <a:pt x="604100" y="628383"/>
                  </a:lnTo>
                  <a:lnTo>
                    <a:pt x="605104" y="628383"/>
                  </a:lnTo>
                  <a:lnTo>
                    <a:pt x="605104" y="629386"/>
                  </a:lnTo>
                  <a:lnTo>
                    <a:pt x="608152" y="629386"/>
                  </a:lnTo>
                  <a:lnTo>
                    <a:pt x="609155" y="628383"/>
                  </a:lnTo>
                  <a:lnTo>
                    <a:pt x="610171" y="628383"/>
                  </a:lnTo>
                  <a:lnTo>
                    <a:pt x="610171" y="627367"/>
                  </a:lnTo>
                  <a:lnTo>
                    <a:pt x="611174" y="627367"/>
                  </a:lnTo>
                  <a:lnTo>
                    <a:pt x="611174" y="621296"/>
                  </a:lnTo>
                  <a:close/>
                </a:path>
                <a:path w="1027429" h="1600200">
                  <a:moveTo>
                    <a:pt x="611174" y="280263"/>
                  </a:moveTo>
                  <a:lnTo>
                    <a:pt x="610171" y="280263"/>
                  </a:lnTo>
                  <a:lnTo>
                    <a:pt x="609155" y="279273"/>
                  </a:lnTo>
                  <a:lnTo>
                    <a:pt x="608152" y="279273"/>
                  </a:lnTo>
                  <a:lnTo>
                    <a:pt x="608152" y="278269"/>
                  </a:lnTo>
                  <a:lnTo>
                    <a:pt x="606120" y="278269"/>
                  </a:lnTo>
                  <a:lnTo>
                    <a:pt x="606120" y="279273"/>
                  </a:lnTo>
                  <a:lnTo>
                    <a:pt x="605104" y="279273"/>
                  </a:lnTo>
                  <a:lnTo>
                    <a:pt x="604100" y="280263"/>
                  </a:lnTo>
                  <a:lnTo>
                    <a:pt x="603097" y="280263"/>
                  </a:lnTo>
                  <a:lnTo>
                    <a:pt x="603097" y="286346"/>
                  </a:lnTo>
                  <a:lnTo>
                    <a:pt x="604100" y="286346"/>
                  </a:lnTo>
                  <a:lnTo>
                    <a:pt x="604100" y="287375"/>
                  </a:lnTo>
                  <a:lnTo>
                    <a:pt x="605104" y="287375"/>
                  </a:lnTo>
                  <a:lnTo>
                    <a:pt x="605104" y="288378"/>
                  </a:lnTo>
                  <a:lnTo>
                    <a:pt x="609155" y="288378"/>
                  </a:lnTo>
                  <a:lnTo>
                    <a:pt x="609155" y="287375"/>
                  </a:lnTo>
                  <a:lnTo>
                    <a:pt x="611174" y="287375"/>
                  </a:lnTo>
                  <a:lnTo>
                    <a:pt x="611174" y="280263"/>
                  </a:lnTo>
                  <a:close/>
                </a:path>
                <a:path w="1027429" h="1600200">
                  <a:moveTo>
                    <a:pt x="675944" y="267131"/>
                  </a:moveTo>
                  <a:lnTo>
                    <a:pt x="618274" y="265099"/>
                  </a:lnTo>
                  <a:lnTo>
                    <a:pt x="618274" y="267131"/>
                  </a:lnTo>
                  <a:lnTo>
                    <a:pt x="641527" y="268351"/>
                  </a:lnTo>
                  <a:lnTo>
                    <a:pt x="641527" y="275221"/>
                  </a:lnTo>
                  <a:lnTo>
                    <a:pt x="673912" y="276237"/>
                  </a:lnTo>
                  <a:lnTo>
                    <a:pt x="673912" y="270052"/>
                  </a:lnTo>
                  <a:lnTo>
                    <a:pt x="675944" y="270154"/>
                  </a:lnTo>
                  <a:lnTo>
                    <a:pt x="675944" y="267131"/>
                  </a:lnTo>
                  <a:close/>
                </a:path>
                <a:path w="1027429" h="1600200">
                  <a:moveTo>
                    <a:pt x="675944" y="213499"/>
                  </a:moveTo>
                  <a:lnTo>
                    <a:pt x="618274" y="210464"/>
                  </a:lnTo>
                  <a:lnTo>
                    <a:pt x="618274" y="212496"/>
                  </a:lnTo>
                  <a:lnTo>
                    <a:pt x="675944" y="215519"/>
                  </a:lnTo>
                  <a:lnTo>
                    <a:pt x="675944" y="213499"/>
                  </a:lnTo>
                  <a:close/>
                </a:path>
                <a:path w="1027429" h="1600200">
                  <a:moveTo>
                    <a:pt x="708317" y="1304302"/>
                  </a:moveTo>
                  <a:lnTo>
                    <a:pt x="707326" y="1303299"/>
                  </a:lnTo>
                  <a:lnTo>
                    <a:pt x="707326" y="1302283"/>
                  </a:lnTo>
                  <a:lnTo>
                    <a:pt x="703262" y="1302283"/>
                  </a:lnTo>
                  <a:lnTo>
                    <a:pt x="702221" y="1303299"/>
                  </a:lnTo>
                  <a:lnTo>
                    <a:pt x="700252" y="1305318"/>
                  </a:lnTo>
                  <a:lnTo>
                    <a:pt x="700252" y="1311414"/>
                  </a:lnTo>
                  <a:lnTo>
                    <a:pt x="701230" y="1311414"/>
                  </a:lnTo>
                  <a:lnTo>
                    <a:pt x="702221" y="1312418"/>
                  </a:lnTo>
                  <a:lnTo>
                    <a:pt x="704291" y="1312418"/>
                  </a:lnTo>
                  <a:lnTo>
                    <a:pt x="705281" y="1311414"/>
                  </a:lnTo>
                  <a:lnTo>
                    <a:pt x="706310" y="1311414"/>
                  </a:lnTo>
                  <a:lnTo>
                    <a:pt x="707326" y="1310398"/>
                  </a:lnTo>
                  <a:lnTo>
                    <a:pt x="707326" y="1309382"/>
                  </a:lnTo>
                  <a:lnTo>
                    <a:pt x="708317" y="1308392"/>
                  </a:lnTo>
                  <a:lnTo>
                    <a:pt x="708317" y="1304302"/>
                  </a:lnTo>
                  <a:close/>
                </a:path>
                <a:path w="1027429" h="1600200">
                  <a:moveTo>
                    <a:pt x="708317" y="200342"/>
                  </a:moveTo>
                  <a:lnTo>
                    <a:pt x="707326" y="200342"/>
                  </a:lnTo>
                  <a:lnTo>
                    <a:pt x="707326" y="198310"/>
                  </a:lnTo>
                  <a:lnTo>
                    <a:pt x="706310" y="198310"/>
                  </a:lnTo>
                  <a:lnTo>
                    <a:pt x="706310" y="197307"/>
                  </a:lnTo>
                  <a:lnTo>
                    <a:pt x="705281" y="197307"/>
                  </a:lnTo>
                  <a:lnTo>
                    <a:pt x="704291" y="196291"/>
                  </a:lnTo>
                  <a:lnTo>
                    <a:pt x="702221" y="196291"/>
                  </a:lnTo>
                  <a:lnTo>
                    <a:pt x="702221" y="197307"/>
                  </a:lnTo>
                  <a:lnTo>
                    <a:pt x="701230" y="197307"/>
                  </a:lnTo>
                  <a:lnTo>
                    <a:pt x="700252" y="198310"/>
                  </a:lnTo>
                  <a:lnTo>
                    <a:pt x="700252" y="199339"/>
                  </a:lnTo>
                  <a:lnTo>
                    <a:pt x="699236" y="200342"/>
                  </a:lnTo>
                  <a:lnTo>
                    <a:pt x="699236" y="201345"/>
                  </a:lnTo>
                  <a:lnTo>
                    <a:pt x="700252" y="202374"/>
                  </a:lnTo>
                  <a:lnTo>
                    <a:pt x="700252" y="204393"/>
                  </a:lnTo>
                  <a:lnTo>
                    <a:pt x="701230" y="205409"/>
                  </a:lnTo>
                  <a:lnTo>
                    <a:pt x="702221" y="206400"/>
                  </a:lnTo>
                  <a:lnTo>
                    <a:pt x="705281" y="206400"/>
                  </a:lnTo>
                  <a:lnTo>
                    <a:pt x="705281" y="205409"/>
                  </a:lnTo>
                  <a:lnTo>
                    <a:pt x="706310" y="205409"/>
                  </a:lnTo>
                  <a:lnTo>
                    <a:pt x="707326" y="204393"/>
                  </a:lnTo>
                  <a:lnTo>
                    <a:pt x="707326" y="202374"/>
                  </a:lnTo>
                  <a:lnTo>
                    <a:pt x="708317" y="202374"/>
                  </a:lnTo>
                  <a:lnTo>
                    <a:pt x="708317" y="200342"/>
                  </a:lnTo>
                  <a:close/>
                </a:path>
                <a:path w="1027429" h="1600200">
                  <a:moveTo>
                    <a:pt x="946111" y="211480"/>
                  </a:moveTo>
                  <a:lnTo>
                    <a:pt x="945108" y="211480"/>
                  </a:lnTo>
                  <a:lnTo>
                    <a:pt x="945108" y="210464"/>
                  </a:lnTo>
                  <a:lnTo>
                    <a:pt x="944092" y="209448"/>
                  </a:lnTo>
                  <a:lnTo>
                    <a:pt x="941044" y="209448"/>
                  </a:lnTo>
                  <a:lnTo>
                    <a:pt x="941044" y="210464"/>
                  </a:lnTo>
                  <a:lnTo>
                    <a:pt x="940041" y="210464"/>
                  </a:lnTo>
                  <a:lnTo>
                    <a:pt x="940041" y="211480"/>
                  </a:lnTo>
                  <a:lnTo>
                    <a:pt x="939025" y="212496"/>
                  </a:lnTo>
                  <a:lnTo>
                    <a:pt x="939025" y="215519"/>
                  </a:lnTo>
                  <a:lnTo>
                    <a:pt x="940041" y="215519"/>
                  </a:lnTo>
                  <a:lnTo>
                    <a:pt x="940041" y="216535"/>
                  </a:lnTo>
                  <a:lnTo>
                    <a:pt x="942060" y="218541"/>
                  </a:lnTo>
                  <a:lnTo>
                    <a:pt x="944092" y="218541"/>
                  </a:lnTo>
                  <a:lnTo>
                    <a:pt x="944092" y="217538"/>
                  </a:lnTo>
                  <a:lnTo>
                    <a:pt x="945108" y="217538"/>
                  </a:lnTo>
                  <a:lnTo>
                    <a:pt x="945108" y="216535"/>
                  </a:lnTo>
                  <a:lnTo>
                    <a:pt x="946111" y="216535"/>
                  </a:lnTo>
                  <a:lnTo>
                    <a:pt x="946111" y="211480"/>
                  </a:lnTo>
                  <a:close/>
                </a:path>
                <a:path w="1027429" h="1600200">
                  <a:moveTo>
                    <a:pt x="1027074" y="1143431"/>
                  </a:moveTo>
                  <a:lnTo>
                    <a:pt x="1026058" y="1143431"/>
                  </a:lnTo>
                  <a:lnTo>
                    <a:pt x="1026058" y="1142428"/>
                  </a:lnTo>
                  <a:lnTo>
                    <a:pt x="1023010" y="1142428"/>
                  </a:lnTo>
                  <a:lnTo>
                    <a:pt x="1021994" y="1143431"/>
                  </a:lnTo>
                  <a:lnTo>
                    <a:pt x="1021994" y="1144460"/>
                  </a:lnTo>
                  <a:lnTo>
                    <a:pt x="1020991" y="1144460"/>
                  </a:lnTo>
                  <a:lnTo>
                    <a:pt x="1020991" y="1150518"/>
                  </a:lnTo>
                  <a:lnTo>
                    <a:pt x="1021994" y="1150518"/>
                  </a:lnTo>
                  <a:lnTo>
                    <a:pt x="1021994" y="1151534"/>
                  </a:lnTo>
                  <a:lnTo>
                    <a:pt x="1024026" y="1151534"/>
                  </a:lnTo>
                  <a:lnTo>
                    <a:pt x="1026058" y="1149489"/>
                  </a:lnTo>
                  <a:lnTo>
                    <a:pt x="1026058" y="1148473"/>
                  </a:lnTo>
                  <a:lnTo>
                    <a:pt x="1027074" y="1148473"/>
                  </a:lnTo>
                  <a:lnTo>
                    <a:pt x="1027074" y="1143431"/>
                  </a:lnTo>
                  <a:close/>
                </a:path>
                <a:path w="1027429" h="1600200">
                  <a:moveTo>
                    <a:pt x="1027074" y="864146"/>
                  </a:moveTo>
                  <a:lnTo>
                    <a:pt x="1026058" y="864146"/>
                  </a:lnTo>
                  <a:lnTo>
                    <a:pt x="1026058" y="863155"/>
                  </a:lnTo>
                  <a:lnTo>
                    <a:pt x="1025042" y="863155"/>
                  </a:lnTo>
                  <a:lnTo>
                    <a:pt x="1025042" y="862126"/>
                  </a:lnTo>
                  <a:lnTo>
                    <a:pt x="1024026" y="862126"/>
                  </a:lnTo>
                  <a:lnTo>
                    <a:pt x="1023010" y="863155"/>
                  </a:lnTo>
                  <a:lnTo>
                    <a:pt x="1021994" y="863155"/>
                  </a:lnTo>
                  <a:lnTo>
                    <a:pt x="1021994" y="864146"/>
                  </a:lnTo>
                  <a:lnTo>
                    <a:pt x="1020991" y="865162"/>
                  </a:lnTo>
                  <a:lnTo>
                    <a:pt x="1020991" y="870216"/>
                  </a:lnTo>
                  <a:lnTo>
                    <a:pt x="1021994" y="870216"/>
                  </a:lnTo>
                  <a:lnTo>
                    <a:pt x="1021994" y="871245"/>
                  </a:lnTo>
                  <a:lnTo>
                    <a:pt x="1025042" y="871245"/>
                  </a:lnTo>
                  <a:lnTo>
                    <a:pt x="1025042" y="870216"/>
                  </a:lnTo>
                  <a:lnTo>
                    <a:pt x="1026058" y="870216"/>
                  </a:lnTo>
                  <a:lnTo>
                    <a:pt x="1026058" y="869188"/>
                  </a:lnTo>
                  <a:lnTo>
                    <a:pt x="1027074" y="869188"/>
                  </a:lnTo>
                  <a:lnTo>
                    <a:pt x="1027074" y="864146"/>
                  </a:lnTo>
                  <a:close/>
                </a:path>
                <a:path w="1027429" h="1600200">
                  <a:moveTo>
                    <a:pt x="1027074" y="595985"/>
                  </a:moveTo>
                  <a:lnTo>
                    <a:pt x="1026058" y="595985"/>
                  </a:lnTo>
                  <a:lnTo>
                    <a:pt x="1026058" y="594982"/>
                  </a:lnTo>
                  <a:lnTo>
                    <a:pt x="1025042" y="594982"/>
                  </a:lnTo>
                  <a:lnTo>
                    <a:pt x="1025042" y="593991"/>
                  </a:lnTo>
                  <a:lnTo>
                    <a:pt x="1023010" y="593991"/>
                  </a:lnTo>
                  <a:lnTo>
                    <a:pt x="1023010" y="594982"/>
                  </a:lnTo>
                  <a:lnTo>
                    <a:pt x="1021994" y="594982"/>
                  </a:lnTo>
                  <a:lnTo>
                    <a:pt x="1021994" y="595985"/>
                  </a:lnTo>
                  <a:lnTo>
                    <a:pt x="1020991" y="595985"/>
                  </a:lnTo>
                  <a:lnTo>
                    <a:pt x="1020991" y="602068"/>
                  </a:lnTo>
                  <a:lnTo>
                    <a:pt x="1021994" y="602068"/>
                  </a:lnTo>
                  <a:lnTo>
                    <a:pt x="1021994" y="603084"/>
                  </a:lnTo>
                  <a:lnTo>
                    <a:pt x="1025042" y="603084"/>
                  </a:lnTo>
                  <a:lnTo>
                    <a:pt x="1026058" y="602068"/>
                  </a:lnTo>
                  <a:lnTo>
                    <a:pt x="1026058" y="601052"/>
                  </a:lnTo>
                  <a:lnTo>
                    <a:pt x="1027074" y="601052"/>
                  </a:lnTo>
                  <a:lnTo>
                    <a:pt x="1027074" y="595985"/>
                  </a:lnTo>
                  <a:close/>
                </a:path>
                <a:path w="1027429" h="1600200">
                  <a:moveTo>
                    <a:pt x="1027074" y="293446"/>
                  </a:moveTo>
                  <a:lnTo>
                    <a:pt x="1026058" y="293446"/>
                  </a:lnTo>
                  <a:lnTo>
                    <a:pt x="1026058" y="292404"/>
                  </a:lnTo>
                  <a:lnTo>
                    <a:pt x="1025042" y="292404"/>
                  </a:lnTo>
                  <a:lnTo>
                    <a:pt x="1025042" y="291414"/>
                  </a:lnTo>
                  <a:lnTo>
                    <a:pt x="1021994" y="291414"/>
                  </a:lnTo>
                  <a:lnTo>
                    <a:pt x="1021994" y="292404"/>
                  </a:lnTo>
                  <a:lnTo>
                    <a:pt x="1020991" y="293446"/>
                  </a:lnTo>
                  <a:lnTo>
                    <a:pt x="1020991" y="298488"/>
                  </a:lnTo>
                  <a:lnTo>
                    <a:pt x="1021994" y="298488"/>
                  </a:lnTo>
                  <a:lnTo>
                    <a:pt x="1021994" y="299491"/>
                  </a:lnTo>
                  <a:lnTo>
                    <a:pt x="1023010" y="299491"/>
                  </a:lnTo>
                  <a:lnTo>
                    <a:pt x="1023010" y="300520"/>
                  </a:lnTo>
                  <a:lnTo>
                    <a:pt x="1025042" y="300520"/>
                  </a:lnTo>
                  <a:lnTo>
                    <a:pt x="1025042" y="299491"/>
                  </a:lnTo>
                  <a:lnTo>
                    <a:pt x="1026058" y="299491"/>
                  </a:lnTo>
                  <a:lnTo>
                    <a:pt x="1026058" y="298488"/>
                  </a:lnTo>
                  <a:lnTo>
                    <a:pt x="1027074" y="298488"/>
                  </a:lnTo>
                  <a:lnTo>
                    <a:pt x="1027074" y="2934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177817" y="2617990"/>
              <a:ext cx="66040" cy="88265"/>
            </a:xfrm>
            <a:custGeom>
              <a:avLst/>
              <a:gdLst/>
              <a:ahLst/>
              <a:cxnLst/>
              <a:rect l="l" t="t" r="r" b="b"/>
              <a:pathLst>
                <a:path w="66039" h="88264">
                  <a:moveTo>
                    <a:pt x="65773" y="77939"/>
                  </a:moveTo>
                  <a:lnTo>
                    <a:pt x="65773" y="3073"/>
                  </a:lnTo>
                  <a:lnTo>
                    <a:pt x="6057" y="13144"/>
                  </a:lnTo>
                  <a:lnTo>
                    <a:pt x="6057" y="88049"/>
                  </a:lnTo>
                  <a:lnTo>
                    <a:pt x="65773" y="77939"/>
                  </a:lnTo>
                  <a:close/>
                </a:path>
                <a:path w="66039" h="88264">
                  <a:moveTo>
                    <a:pt x="65773" y="3073"/>
                  </a:moveTo>
                  <a:lnTo>
                    <a:pt x="59702" y="0"/>
                  </a:lnTo>
                  <a:lnTo>
                    <a:pt x="0" y="9093"/>
                  </a:lnTo>
                  <a:lnTo>
                    <a:pt x="0" y="85013"/>
                  </a:lnTo>
                  <a:lnTo>
                    <a:pt x="6057" y="88049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195025" y="2632163"/>
              <a:ext cx="46990" cy="64135"/>
            </a:xfrm>
            <a:custGeom>
              <a:avLst/>
              <a:gdLst/>
              <a:ahLst/>
              <a:cxnLst/>
              <a:rect l="l" t="t" r="r" b="b"/>
              <a:pathLst>
                <a:path w="46989" h="64135">
                  <a:moveTo>
                    <a:pt x="34404" y="0"/>
                  </a:moveTo>
                  <a:lnTo>
                    <a:pt x="3035" y="5092"/>
                  </a:lnTo>
                  <a:lnTo>
                    <a:pt x="3035" y="8089"/>
                  </a:lnTo>
                  <a:lnTo>
                    <a:pt x="0" y="9118"/>
                  </a:lnTo>
                  <a:lnTo>
                    <a:pt x="0" y="58674"/>
                  </a:lnTo>
                  <a:lnTo>
                    <a:pt x="4038" y="58674"/>
                  </a:lnTo>
                  <a:lnTo>
                    <a:pt x="4038" y="62725"/>
                  </a:lnTo>
                  <a:lnTo>
                    <a:pt x="9118" y="60693"/>
                  </a:lnTo>
                  <a:lnTo>
                    <a:pt x="13144" y="63766"/>
                  </a:lnTo>
                  <a:lnTo>
                    <a:pt x="45516" y="56667"/>
                  </a:lnTo>
                  <a:lnTo>
                    <a:pt x="46545" y="48577"/>
                  </a:lnTo>
                  <a:lnTo>
                    <a:pt x="37426" y="38442"/>
                  </a:lnTo>
                  <a:lnTo>
                    <a:pt x="37426" y="3022"/>
                  </a:lnTo>
                  <a:lnTo>
                    <a:pt x="34404" y="3022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195025" y="2664548"/>
              <a:ext cx="46990" cy="31750"/>
            </a:xfrm>
            <a:custGeom>
              <a:avLst/>
              <a:gdLst/>
              <a:ahLst/>
              <a:cxnLst/>
              <a:rect l="l" t="t" r="r" b="b"/>
              <a:pathLst>
                <a:path w="46989" h="31750">
                  <a:moveTo>
                    <a:pt x="1003" y="5041"/>
                  </a:moveTo>
                  <a:lnTo>
                    <a:pt x="31368" y="0"/>
                  </a:lnTo>
                </a:path>
                <a:path w="46989" h="31750">
                  <a:moveTo>
                    <a:pt x="46545" y="16192"/>
                  </a:moveTo>
                  <a:lnTo>
                    <a:pt x="15176" y="22250"/>
                  </a:lnTo>
                  <a:lnTo>
                    <a:pt x="13144" y="31381"/>
                  </a:lnTo>
                  <a:lnTo>
                    <a:pt x="15176" y="22250"/>
                  </a:lnTo>
                  <a:lnTo>
                    <a:pt x="0" y="9105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375137" y="2564383"/>
              <a:ext cx="34925" cy="47625"/>
            </a:xfrm>
            <a:custGeom>
              <a:avLst/>
              <a:gdLst/>
              <a:ahLst/>
              <a:cxnLst/>
              <a:rect l="l" t="t" r="r" b="b"/>
              <a:pathLst>
                <a:path w="34925" h="47625">
                  <a:moveTo>
                    <a:pt x="34404" y="0"/>
                  </a:moveTo>
                  <a:lnTo>
                    <a:pt x="0" y="5041"/>
                  </a:lnTo>
                  <a:lnTo>
                    <a:pt x="0" y="47536"/>
                  </a:lnTo>
                  <a:lnTo>
                    <a:pt x="34404" y="41478"/>
                  </a:lnTo>
                  <a:lnTo>
                    <a:pt x="344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371086" y="2561336"/>
              <a:ext cx="38735" cy="50800"/>
            </a:xfrm>
            <a:custGeom>
              <a:avLst/>
              <a:gdLst/>
              <a:ahLst/>
              <a:cxnLst/>
              <a:rect l="l" t="t" r="r" b="b"/>
              <a:pathLst>
                <a:path w="38735" h="50800">
                  <a:moveTo>
                    <a:pt x="38455" y="44526"/>
                  </a:moveTo>
                  <a:lnTo>
                    <a:pt x="38455" y="3048"/>
                  </a:lnTo>
                  <a:lnTo>
                    <a:pt x="4051" y="8089"/>
                  </a:lnTo>
                  <a:lnTo>
                    <a:pt x="4051" y="50584"/>
                  </a:lnTo>
                  <a:lnTo>
                    <a:pt x="38455" y="44526"/>
                  </a:lnTo>
                  <a:close/>
                </a:path>
                <a:path w="38735" h="50800">
                  <a:moveTo>
                    <a:pt x="38455" y="2032"/>
                  </a:moveTo>
                  <a:lnTo>
                    <a:pt x="33413" y="0"/>
                  </a:lnTo>
                  <a:lnTo>
                    <a:pt x="0" y="5054"/>
                  </a:lnTo>
                  <a:lnTo>
                    <a:pt x="0" y="47561"/>
                  </a:lnTo>
                  <a:lnTo>
                    <a:pt x="4051" y="50584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389297" y="2583599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80">
                  <a:moveTo>
                    <a:pt x="4064" y="0"/>
                  </a:moveTo>
                  <a:lnTo>
                    <a:pt x="2044" y="0"/>
                  </a:lnTo>
                  <a:lnTo>
                    <a:pt x="0" y="2006"/>
                  </a:lnTo>
                  <a:lnTo>
                    <a:pt x="0" y="5041"/>
                  </a:lnTo>
                  <a:lnTo>
                    <a:pt x="3048" y="5041"/>
                  </a:lnTo>
                  <a:lnTo>
                    <a:pt x="4064" y="5041"/>
                  </a:lnTo>
                  <a:lnTo>
                    <a:pt x="5054" y="4038"/>
                  </a:lnTo>
                  <a:lnTo>
                    <a:pt x="5054" y="1016"/>
                  </a:lnTo>
                  <a:lnTo>
                    <a:pt x="4064" y="1016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371086" y="2566390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0"/>
                  </a:moveTo>
                  <a:lnTo>
                    <a:pt x="4051" y="3035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378172" y="2566390"/>
              <a:ext cx="27940" cy="40640"/>
            </a:xfrm>
            <a:custGeom>
              <a:avLst/>
              <a:gdLst/>
              <a:ahLst/>
              <a:cxnLst/>
              <a:rect l="l" t="t" r="r" b="b"/>
              <a:pathLst>
                <a:path w="27939" h="40639">
                  <a:moveTo>
                    <a:pt x="27317" y="0"/>
                  </a:moveTo>
                  <a:lnTo>
                    <a:pt x="27317" y="36410"/>
                  </a:lnTo>
                  <a:lnTo>
                    <a:pt x="0" y="40474"/>
                  </a:lnTo>
                </a:path>
              </a:pathLst>
            </a:custGeom>
            <a:ln w="38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698189" y="1550454"/>
              <a:ext cx="485775" cy="1675764"/>
            </a:xfrm>
            <a:custGeom>
              <a:avLst/>
              <a:gdLst/>
              <a:ahLst/>
              <a:cxnLst/>
              <a:rect l="l" t="t" r="r" b="b"/>
              <a:pathLst>
                <a:path w="485775" h="1675764">
                  <a:moveTo>
                    <a:pt x="479628" y="1076629"/>
                  </a:moveTo>
                  <a:lnTo>
                    <a:pt x="485686" y="1080681"/>
                  </a:lnTo>
                </a:path>
                <a:path w="485775" h="1675764">
                  <a:moveTo>
                    <a:pt x="191236" y="1675688"/>
                  </a:moveTo>
                  <a:lnTo>
                    <a:pt x="0" y="1482420"/>
                  </a:lnTo>
                  <a:lnTo>
                    <a:pt x="0" y="114338"/>
                  </a:lnTo>
                  <a:lnTo>
                    <a:pt x="191236" y="0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109950" y="1465249"/>
              <a:ext cx="1755139" cy="137160"/>
            </a:xfrm>
            <a:custGeom>
              <a:avLst/>
              <a:gdLst/>
              <a:ahLst/>
              <a:cxnLst/>
              <a:rect l="l" t="t" r="r" b="b"/>
              <a:pathLst>
                <a:path w="1755139" h="137159">
                  <a:moveTo>
                    <a:pt x="0" y="0"/>
                  </a:moveTo>
                  <a:lnTo>
                    <a:pt x="1755076" y="58369"/>
                  </a:lnTo>
                </a:path>
                <a:path w="1755139" h="137159">
                  <a:moveTo>
                    <a:pt x="746658" y="23863"/>
                  </a:moveTo>
                  <a:lnTo>
                    <a:pt x="745413" y="99796"/>
                  </a:lnTo>
                </a:path>
                <a:path w="1755139" h="137159">
                  <a:moveTo>
                    <a:pt x="1067816" y="26555"/>
                  </a:moveTo>
                  <a:lnTo>
                    <a:pt x="1066571" y="102488"/>
                  </a:lnTo>
                </a:path>
                <a:path w="1755139" h="137159">
                  <a:moveTo>
                    <a:pt x="1353883" y="44551"/>
                  </a:moveTo>
                  <a:lnTo>
                    <a:pt x="1352638" y="120484"/>
                  </a:lnTo>
                </a:path>
                <a:path w="1755139" h="137159">
                  <a:moveTo>
                    <a:pt x="1657045" y="60731"/>
                  </a:moveTo>
                  <a:lnTo>
                    <a:pt x="1655787" y="136677"/>
                  </a:lnTo>
                </a:path>
              </a:pathLst>
            </a:custGeom>
            <a:ln w="38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" name="object 131"/>
          <p:cNvSpPr txBox="1"/>
          <p:nvPr/>
        </p:nvSpPr>
        <p:spPr>
          <a:xfrm>
            <a:off x="5761991" y="485801"/>
            <a:ext cx="15843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15" dirty="0">
                <a:latin typeface="Arial"/>
                <a:cs typeface="Arial"/>
              </a:rPr>
              <a:t>Puede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10" dirty="0">
                <a:latin typeface="Arial"/>
                <a:cs typeface="Arial"/>
              </a:rPr>
              <a:t>ser</a:t>
            </a:r>
            <a:r>
              <a:rPr sz="950" b="1" spc="-40" dirty="0">
                <a:latin typeface="Arial"/>
                <a:cs typeface="Arial"/>
              </a:rPr>
              <a:t> </a:t>
            </a:r>
            <a:r>
              <a:rPr sz="950" b="1" spc="5" dirty="0">
                <a:latin typeface="Arial"/>
                <a:cs typeface="Arial"/>
              </a:rPr>
              <a:t>accesible</a:t>
            </a:r>
            <a:r>
              <a:rPr sz="950" b="1" spc="-45" dirty="0">
                <a:latin typeface="Arial"/>
                <a:cs typeface="Arial"/>
              </a:rPr>
              <a:t> </a:t>
            </a:r>
            <a:r>
              <a:rPr sz="950" b="1" spc="10" dirty="0">
                <a:latin typeface="Arial"/>
                <a:cs typeface="Arial"/>
              </a:rPr>
              <a:t>desde </a:t>
            </a:r>
            <a:r>
              <a:rPr sz="950" b="1" spc="-245" dirty="0">
                <a:latin typeface="Arial"/>
                <a:cs typeface="Arial"/>
              </a:rPr>
              <a:t> </a:t>
            </a:r>
            <a:r>
              <a:rPr sz="950" b="1" spc="35" dirty="0">
                <a:latin typeface="Arial"/>
                <a:cs typeface="Arial"/>
              </a:rPr>
              <a:t>atrás</a:t>
            </a:r>
            <a:endParaRPr sz="95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7957769" y="475766"/>
            <a:ext cx="4260850" cy="763270"/>
          </a:xfrm>
          <a:prstGeom prst="rect">
            <a:avLst/>
          </a:prstGeom>
        </p:spPr>
        <p:txBody>
          <a:bodyPr vert="horz" wrap="square" lIns="0" tIns="1905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50"/>
              </a:spcBef>
            </a:pPr>
            <a:r>
              <a:rPr sz="800" dirty="0">
                <a:latin typeface="Lucida Sans Unicode"/>
                <a:cs typeface="Lucida Sans Unicode"/>
              </a:rPr>
              <a:t>Otra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característica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cuadro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identificado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i="1" spc="15" dirty="0">
                <a:latin typeface="Trebuchet MS"/>
                <a:cs typeface="Trebuchet MS"/>
              </a:rPr>
              <a:t>Comité</a:t>
            </a:r>
            <a:r>
              <a:rPr sz="800" i="1" spc="-35" dirty="0">
                <a:latin typeface="Trebuchet MS"/>
                <a:cs typeface="Trebuchet MS"/>
              </a:rPr>
              <a:t> </a:t>
            </a:r>
            <a:r>
              <a:rPr sz="800" i="1" dirty="0">
                <a:latin typeface="Trebuchet MS"/>
                <a:cs typeface="Trebuchet MS"/>
              </a:rPr>
              <a:t>ejecutivo</a:t>
            </a:r>
            <a:r>
              <a:rPr sz="800" i="1" spc="-35" dirty="0">
                <a:latin typeface="Trebuchet MS"/>
                <a:cs typeface="Trebuchet MS"/>
              </a:rPr>
              <a:t> </a:t>
            </a:r>
            <a:r>
              <a:rPr sz="800" i="1" spc="15" dirty="0">
                <a:latin typeface="Trebuchet MS"/>
                <a:cs typeface="Trebuchet MS"/>
              </a:rPr>
              <a:t>nacional</a:t>
            </a:r>
            <a:r>
              <a:rPr sz="800" spc="15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definición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155" dirty="0">
                <a:latin typeface="Lucida Sans Unicode"/>
                <a:cs typeface="Lucida Sans Unicode"/>
              </a:rPr>
              <a:t>® </a:t>
            </a:r>
            <a:r>
              <a:rPr sz="800" spc="-10" dirty="0">
                <a:latin typeface="Lucida Sans Unicode"/>
                <a:cs typeface="Lucida Sans Unicode"/>
              </a:rPr>
              <a:t>es </a:t>
            </a:r>
            <a:r>
              <a:rPr sz="800" spc="-5" dirty="0">
                <a:latin typeface="Lucida Sans Unicode"/>
                <a:cs typeface="Lucida Sans Unicode"/>
              </a:rPr>
              <a:t>que </a:t>
            </a:r>
            <a:r>
              <a:rPr sz="800" spc="-10" dirty="0">
                <a:latin typeface="Lucida Sans Unicode"/>
                <a:cs typeface="Lucida Sans Unicode"/>
              </a:rPr>
              <a:t>se </a:t>
            </a:r>
            <a:r>
              <a:rPr sz="800" spc="-5" dirty="0">
                <a:latin typeface="Lucida Sans Unicode"/>
                <a:cs typeface="Lucida Sans Unicode"/>
              </a:rPr>
              <a:t>puede </a:t>
            </a:r>
            <a:r>
              <a:rPr sz="800" spc="-10" dirty="0">
                <a:latin typeface="Lucida Sans Unicode"/>
                <a:cs typeface="Lucida Sans Unicode"/>
              </a:rPr>
              <a:t>instalar </a:t>
            </a:r>
            <a:r>
              <a:rPr sz="800" spc="-20" dirty="0">
                <a:latin typeface="Lucida Sans Unicode"/>
                <a:cs typeface="Lucida Sans Unicode"/>
              </a:rPr>
              <a:t>lejos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-5" dirty="0">
                <a:latin typeface="Lucida Sans Unicode"/>
                <a:cs typeface="Lucida Sans Unicode"/>
              </a:rPr>
              <a:t>pared </a:t>
            </a:r>
            <a:r>
              <a:rPr sz="800" dirty="0">
                <a:latin typeface="Lucida Sans Unicode"/>
                <a:cs typeface="Lucida Sans Unicode"/>
              </a:rPr>
              <a:t>para </a:t>
            </a:r>
            <a:r>
              <a:rPr sz="800" spc="-10" dirty="0">
                <a:latin typeface="Lucida Sans Unicode"/>
                <a:cs typeface="Lucida Sans Unicode"/>
              </a:rPr>
              <a:t>proporcionar </a:t>
            </a:r>
            <a:r>
              <a:rPr sz="800" spc="-15" dirty="0">
                <a:latin typeface="Lucida Sans Unicode"/>
                <a:cs typeface="Lucida Sans Unicode"/>
              </a:rPr>
              <a:t>acceso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5" dirty="0">
                <a:latin typeface="Lucida Sans Unicode"/>
                <a:cs typeface="Lucida Sans Unicode"/>
              </a:rPr>
              <a:t>parte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posterior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distribución. </a:t>
            </a:r>
            <a:r>
              <a:rPr sz="800" spc="-15" dirty="0">
                <a:latin typeface="Lucida Sans Unicode"/>
                <a:cs typeface="Lucida Sans Unicode"/>
              </a:rPr>
              <a:t>Tenga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0" dirty="0">
                <a:latin typeface="Lucida Sans Unicode"/>
                <a:cs typeface="Lucida Sans Unicode"/>
              </a:rPr>
              <a:t>cuenta, </a:t>
            </a:r>
            <a:r>
              <a:rPr sz="800" spc="-20" dirty="0">
                <a:latin typeface="Lucida Sans Unicode"/>
                <a:cs typeface="Lucida Sans Unicode"/>
              </a:rPr>
              <a:t>sin </a:t>
            </a:r>
            <a:r>
              <a:rPr sz="800" spc="-10" dirty="0">
                <a:latin typeface="Lucida Sans Unicode"/>
                <a:cs typeface="Lucida Sans Unicode"/>
              </a:rPr>
              <a:t>embargo, </a:t>
            </a:r>
            <a:r>
              <a:rPr sz="800" spc="-5" dirty="0">
                <a:latin typeface="Lucida Sans Unicode"/>
                <a:cs typeface="Lucida Sans Unicode"/>
              </a:rPr>
              <a:t>que </a:t>
            </a:r>
            <a:r>
              <a:rPr sz="800" spc="-10" dirty="0">
                <a:latin typeface="Lucida Sans Unicode"/>
                <a:cs typeface="Lucida Sans Unicode"/>
              </a:rPr>
              <a:t>este </a:t>
            </a:r>
            <a:r>
              <a:rPr sz="800" spc="-5" dirty="0">
                <a:latin typeface="Lucida Sans Unicode"/>
                <a:cs typeface="Lucida Sans Unicode"/>
              </a:rPr>
              <a:t>no </a:t>
            </a:r>
            <a:r>
              <a:rPr sz="800" spc="-10" dirty="0">
                <a:latin typeface="Lucida Sans Unicode"/>
                <a:cs typeface="Lucida Sans Unicode"/>
              </a:rPr>
              <a:t>es </a:t>
            </a:r>
            <a:r>
              <a:rPr sz="800" spc="-5" dirty="0">
                <a:latin typeface="Lucida Sans Unicode"/>
                <a:cs typeface="Lucida Sans Unicode"/>
              </a:rPr>
              <a:t>un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requisito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todos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cuadros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distribución.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761991" y="3772517"/>
            <a:ext cx="15767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25" dirty="0">
                <a:latin typeface="Arial"/>
                <a:cs typeface="Arial"/>
              </a:rPr>
              <a:t>Normas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0" dirty="0">
                <a:latin typeface="Arial"/>
                <a:cs typeface="Arial"/>
              </a:rPr>
              <a:t> </a:t>
            </a:r>
            <a:r>
              <a:rPr sz="700" b="1" spc="5" dirty="0">
                <a:latin typeface="Arial"/>
                <a:cs typeface="Arial"/>
              </a:rPr>
              <a:t>cuadros</a:t>
            </a:r>
            <a:r>
              <a:rPr sz="700" b="1" spc="-2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0" dirty="0">
                <a:latin typeface="Arial"/>
                <a:cs typeface="Arial"/>
              </a:rPr>
              <a:t> </a:t>
            </a:r>
            <a:r>
              <a:rPr sz="700" b="1" spc="15" dirty="0">
                <a:latin typeface="Arial"/>
                <a:cs typeface="Arial"/>
              </a:rPr>
              <a:t>distribución</a:t>
            </a:r>
            <a:endParaRPr sz="7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7957820" y="3700128"/>
            <a:ext cx="4217670" cy="9348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construyen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acuerdo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estándares  </a:t>
            </a:r>
            <a:r>
              <a:rPr sz="850" spc="-15" dirty="0">
                <a:latin typeface="Lucida Sans Unicode"/>
                <a:cs typeface="Lucida Sans Unicode"/>
              </a:rPr>
              <a:t>establecidos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b="1" spc="25" dirty="0">
                <a:latin typeface="Arial"/>
                <a:cs typeface="Arial"/>
              </a:rPr>
              <a:t>Laboratorio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aseguradores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-5" dirty="0">
                <a:latin typeface="Arial"/>
                <a:cs typeface="Arial"/>
              </a:rPr>
              <a:t>(UL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891)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b="1" spc="-5" dirty="0">
                <a:latin typeface="Arial"/>
                <a:cs typeface="Arial"/>
              </a:rPr>
              <a:t>Asociación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25" dirty="0">
                <a:latin typeface="Arial"/>
                <a:cs typeface="Arial"/>
              </a:rPr>
              <a:t>Nacional </a:t>
            </a:r>
            <a:r>
              <a:rPr sz="850" b="1" spc="-2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Fabricantes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dirty="0">
                <a:latin typeface="Arial"/>
                <a:cs typeface="Arial"/>
              </a:rPr>
              <a:t>Eléctricos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(NEMA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20" dirty="0">
                <a:latin typeface="Arial"/>
                <a:cs typeface="Arial"/>
              </a:rPr>
              <a:t>PB2)</a:t>
            </a:r>
            <a:r>
              <a:rPr sz="850" spc="-20" dirty="0">
                <a:latin typeface="Lucida Sans Unicode"/>
                <a:cs typeface="Lucida Sans Unicode"/>
              </a:rPr>
              <a:t>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requisitos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básicos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cuadros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también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tratan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b="1" dirty="0">
                <a:latin typeface="Arial"/>
                <a:cs typeface="Arial"/>
              </a:rPr>
              <a:t>Código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Eléctrico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Nacional®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Artículo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-5" dirty="0">
                <a:latin typeface="Arial"/>
                <a:cs typeface="Arial"/>
              </a:rPr>
              <a:t>408</a:t>
            </a:r>
            <a:r>
              <a:rPr sz="850" spc="-5" dirty="0"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761991" y="4831697"/>
            <a:ext cx="63563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5" dirty="0">
                <a:latin typeface="Arial"/>
                <a:cs typeface="Arial"/>
              </a:rPr>
              <a:t>Opinión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7967002" y="4876801"/>
            <a:ext cx="4320540" cy="3788601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75565" rIns="0" bIns="0" rtlCol="0">
            <a:spAutoFit/>
          </a:bodyPr>
          <a:lstStyle/>
          <a:p>
            <a:pPr marL="399415" marR="342900" indent="-218440">
              <a:lnSpc>
                <a:spcPct val="127099"/>
              </a:lnSpc>
              <a:spcBef>
                <a:spcPts val="595"/>
              </a:spcBef>
              <a:tabLst>
                <a:tab pos="399415" algn="l"/>
                <a:tab pos="805180" algn="l"/>
              </a:tabLst>
            </a:pPr>
            <a:r>
              <a:rPr sz="1200" spc="-60" dirty="0">
                <a:latin typeface="Lucida Sans Unicode"/>
                <a:cs typeface="Lucida Sans Unicode"/>
              </a:rPr>
              <a:t>.	</a:t>
            </a:r>
            <a:r>
              <a:rPr sz="1200" u="sng" spc="-6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-1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sistemas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utilizan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todos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edificios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residenciales,  comerciales </a:t>
            </a:r>
            <a:r>
              <a:rPr sz="900" spc="5" dirty="0">
                <a:latin typeface="Lucida Sans Unicode"/>
                <a:cs typeface="Lucida Sans Unicode"/>
              </a:rPr>
              <a:t>e </a:t>
            </a:r>
            <a:r>
              <a:rPr sz="900" spc="-15" dirty="0">
                <a:latin typeface="Lucida Sans Unicode"/>
                <a:cs typeface="Lucida Sans Unicode"/>
              </a:rPr>
              <a:t>industriales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-10" dirty="0">
                <a:latin typeface="Lucida Sans Unicode"/>
                <a:cs typeface="Lucida Sans Unicode"/>
              </a:rPr>
              <a:t>controlar </a:t>
            </a:r>
            <a:r>
              <a:rPr sz="900" spc="-5" dirty="0">
                <a:latin typeface="Lucida Sans Unicode"/>
                <a:cs typeface="Lucida Sans Unicode"/>
              </a:rPr>
              <a:t>de forma segura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energía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eléctrica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toda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instalación.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7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233679" marR="222250" indent="-233679">
              <a:lnSpc>
                <a:spcPct val="120000"/>
              </a:lnSpc>
              <a:buAutoNum type="arabicPeriod" startAt="2"/>
              <a:tabLst>
                <a:tab pos="233679" algn="l"/>
                <a:tab pos="4089400" algn="l"/>
              </a:tabLst>
            </a:pPr>
            <a:r>
              <a:rPr sz="1000" spc="-10" dirty="0">
                <a:latin typeface="Lucida Sans Unicode"/>
                <a:cs typeface="Lucida Sans Unicode"/>
              </a:rPr>
              <a:t>El </a:t>
            </a:r>
            <a:r>
              <a:rPr sz="1000" spc="-15" dirty="0">
                <a:latin typeface="Lucida Sans Unicode"/>
                <a:cs typeface="Lucida Sans Unicode"/>
              </a:rPr>
              <a:t>voltaje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10" dirty="0">
                <a:latin typeface="Lucida Sans Unicode"/>
                <a:cs typeface="Lucida Sans Unicode"/>
              </a:rPr>
              <a:t>fase </a:t>
            </a:r>
            <a:r>
              <a:rPr sz="1000" spc="5" dirty="0">
                <a:latin typeface="Lucida Sans Unicode"/>
                <a:cs typeface="Lucida Sans Unicode"/>
              </a:rPr>
              <a:t>a </a:t>
            </a:r>
            <a:r>
              <a:rPr sz="1000" spc="-5" dirty="0">
                <a:latin typeface="Lucida Sans Unicode"/>
                <a:cs typeface="Lucida Sans Unicode"/>
              </a:rPr>
              <a:t>neutro de un </a:t>
            </a:r>
            <a:r>
              <a:rPr sz="1000" spc="-10" dirty="0">
                <a:latin typeface="Lucida Sans Unicode"/>
                <a:cs typeface="Lucida Sans Unicode"/>
              </a:rPr>
              <a:t>transformador </a:t>
            </a:r>
            <a:r>
              <a:rPr sz="1000" spc="-15" dirty="0">
                <a:latin typeface="Lucida Sans Unicode"/>
                <a:cs typeface="Lucida Sans Unicode"/>
              </a:rPr>
              <a:t>conectado </a:t>
            </a:r>
            <a:r>
              <a:rPr sz="1000" dirty="0">
                <a:latin typeface="Lucida Sans Unicode"/>
                <a:cs typeface="Lucida Sans Unicode"/>
              </a:rPr>
              <a:t>en 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estrella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un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voltaje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fase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5" dirty="0">
                <a:latin typeface="Lucida Sans Unicode"/>
                <a:cs typeface="Lucida Sans Unicode"/>
              </a:rPr>
              <a:t>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fase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65" dirty="0">
                <a:latin typeface="Lucida Sans Unicode"/>
                <a:cs typeface="Lucida Sans Unicode"/>
              </a:rPr>
              <a:t>208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voltios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es 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   </a:t>
            </a:r>
            <a:r>
              <a:rPr sz="1000" spc="7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voltios.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233679" marR="222250" indent="-233679">
              <a:lnSpc>
                <a:spcPct val="120000"/>
              </a:lnSpc>
              <a:buAutoNum type="arabicPeriod" startAt="2"/>
              <a:tabLst>
                <a:tab pos="233679" algn="l"/>
                <a:tab pos="4089400" algn="l"/>
              </a:tabLst>
            </a:pPr>
            <a:r>
              <a:rPr sz="1000" spc="-10" dirty="0">
                <a:latin typeface="Lucida Sans Unicode"/>
                <a:cs typeface="Lucida Sans Unicode"/>
              </a:rPr>
              <a:t>El </a:t>
            </a:r>
            <a:r>
              <a:rPr sz="1000" spc="-15" dirty="0">
                <a:latin typeface="Lucida Sans Unicode"/>
                <a:cs typeface="Lucida Sans Unicode"/>
              </a:rPr>
              <a:t>voltaje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10" dirty="0">
                <a:latin typeface="Lucida Sans Unicode"/>
                <a:cs typeface="Lucida Sans Unicode"/>
              </a:rPr>
              <a:t>fase </a:t>
            </a:r>
            <a:r>
              <a:rPr sz="1000" spc="5" dirty="0">
                <a:latin typeface="Lucida Sans Unicode"/>
                <a:cs typeface="Lucida Sans Unicode"/>
              </a:rPr>
              <a:t>a </a:t>
            </a:r>
            <a:r>
              <a:rPr sz="1000" spc="-5" dirty="0">
                <a:latin typeface="Lucida Sans Unicode"/>
                <a:cs typeface="Lucida Sans Unicode"/>
              </a:rPr>
              <a:t>neutro de un </a:t>
            </a:r>
            <a:r>
              <a:rPr sz="1000" spc="-10" dirty="0">
                <a:latin typeface="Lucida Sans Unicode"/>
                <a:cs typeface="Lucida Sans Unicode"/>
              </a:rPr>
              <a:t>transformador </a:t>
            </a:r>
            <a:r>
              <a:rPr sz="1000" spc="-15" dirty="0">
                <a:latin typeface="Lucida Sans Unicode"/>
                <a:cs typeface="Lucida Sans Unicode"/>
              </a:rPr>
              <a:t>conectado </a:t>
            </a:r>
            <a:r>
              <a:rPr sz="1000" dirty="0">
                <a:latin typeface="Lucida Sans Unicode"/>
                <a:cs typeface="Lucida Sans Unicode"/>
              </a:rPr>
              <a:t>en 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estrella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un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voltaje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fase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5" dirty="0">
                <a:latin typeface="Lucida Sans Unicode"/>
                <a:cs typeface="Lucida Sans Unicode"/>
              </a:rPr>
              <a:t>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fase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65" dirty="0">
                <a:latin typeface="Lucida Sans Unicode"/>
                <a:cs typeface="Lucida Sans Unicode"/>
              </a:rPr>
              <a:t>480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voltios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es 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   </a:t>
            </a:r>
            <a:r>
              <a:rPr sz="1000" spc="7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voltios.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  <a:buAutoNum type="arabicPeriod" startAt="2"/>
            </a:pPr>
            <a:endParaRPr sz="1200">
              <a:latin typeface="Lucida Sans Unicode"/>
              <a:cs typeface="Lucida Sans Unicode"/>
            </a:endParaRPr>
          </a:p>
          <a:p>
            <a:pPr marL="205104" indent="-112395">
              <a:spcBef>
                <a:spcPts val="5"/>
              </a:spcBef>
              <a:buAutoNum type="arabicPeriod" startAt="2"/>
              <a:tabLst>
                <a:tab pos="205740" algn="l"/>
              </a:tabLst>
            </a:pPr>
            <a:r>
              <a:rPr sz="800" spc="-15" dirty="0">
                <a:latin typeface="Lucida Sans Unicode"/>
                <a:cs typeface="Lucida Sans Unicode"/>
              </a:rPr>
              <a:t>¿Cuáles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siguientes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elementos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incluir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distribución?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70"/>
              </a:spcBef>
            </a:pPr>
            <a:endParaRPr sz="1300">
              <a:latin typeface="Lucida Sans Unicode"/>
              <a:cs typeface="Lucida Sans Unicode"/>
            </a:endParaRPr>
          </a:p>
          <a:p>
            <a:pPr marL="399415"/>
            <a:r>
              <a:rPr sz="650" spc="-10" dirty="0">
                <a:latin typeface="Lucida Sans Unicode"/>
                <a:cs typeface="Lucida Sans Unicode"/>
              </a:rPr>
              <a:t>una.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Dispositivos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protección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contra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sobrecorriente</a:t>
            </a:r>
            <a:endParaRPr sz="650">
              <a:latin typeface="Lucida Sans Unicode"/>
              <a:cs typeface="Lucida Sans Unicode"/>
            </a:endParaRPr>
          </a:p>
          <a:p>
            <a:pPr marL="399415">
              <a:spcBef>
                <a:spcPts val="660"/>
              </a:spcBef>
            </a:pPr>
            <a:r>
              <a:rPr sz="650" spc="5" dirty="0">
                <a:latin typeface="Lucida Sans Unicode"/>
                <a:cs typeface="Lucida Sans Unicode"/>
              </a:rPr>
              <a:t>B.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Autobuses</a:t>
            </a:r>
            <a:endParaRPr sz="650">
              <a:latin typeface="Lucida Sans Unicode"/>
              <a:cs typeface="Lucida Sans Unicode"/>
            </a:endParaRPr>
          </a:p>
          <a:p>
            <a:pPr marL="399415">
              <a:spcBef>
                <a:spcPts val="660"/>
              </a:spcBef>
            </a:pPr>
            <a:r>
              <a:rPr sz="650" spc="-40" dirty="0">
                <a:latin typeface="Lucida Sans Unicode"/>
                <a:cs typeface="Lucida Sans Unicode"/>
              </a:rPr>
              <a:t>C. </a:t>
            </a:r>
            <a:r>
              <a:rPr sz="650" spc="-10" dirty="0">
                <a:latin typeface="Lucida Sans Unicode"/>
                <a:cs typeface="Lucida Sans Unicode"/>
              </a:rPr>
              <a:t>medidores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potencia</a:t>
            </a:r>
            <a:endParaRPr sz="650">
              <a:latin typeface="Lucida Sans Unicode"/>
              <a:cs typeface="Lucida Sans Unicode"/>
            </a:endParaRPr>
          </a:p>
          <a:p>
            <a:pPr marL="399415">
              <a:spcBef>
                <a:spcPts val="409"/>
              </a:spcBef>
            </a:pPr>
            <a:r>
              <a:rPr sz="900" spc="-50" dirty="0">
                <a:latin typeface="Lucida Sans Unicode"/>
                <a:cs typeface="Lucida Sans Unicode"/>
              </a:rPr>
              <a:t>C.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Todo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anterior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399415" marR="502920" indent="-306070">
              <a:lnSpc>
                <a:spcPct val="108000"/>
              </a:lnSpc>
              <a:tabLst>
                <a:tab pos="3771265" algn="l"/>
              </a:tabLst>
            </a:pPr>
            <a:r>
              <a:rPr sz="1100" spc="-60" dirty="0">
                <a:latin typeface="Lucida Sans Unicode"/>
                <a:cs typeface="Lucida Sans Unicode"/>
              </a:rPr>
              <a:t>5. </a:t>
            </a:r>
            <a:r>
              <a:rPr sz="1100" dirty="0">
                <a:latin typeface="Lucida Sans Unicode"/>
                <a:cs typeface="Lucida Sans Unicode"/>
              </a:rPr>
              <a:t>Según </a:t>
            </a:r>
            <a:r>
              <a:rPr sz="1100" spc="-15" dirty="0">
                <a:latin typeface="Lucida Sans Unicode"/>
                <a:cs typeface="Lucida Sans Unicode"/>
              </a:rPr>
              <a:t>el </a:t>
            </a:r>
            <a:r>
              <a:rPr sz="1150" i="1" spc="25" dirty="0">
                <a:latin typeface="Trebuchet MS"/>
                <a:cs typeface="Trebuchet MS"/>
              </a:rPr>
              <a:t>Código </a:t>
            </a:r>
            <a:r>
              <a:rPr sz="1150" i="1" spc="-25" dirty="0">
                <a:latin typeface="Trebuchet MS"/>
                <a:cs typeface="Trebuchet MS"/>
              </a:rPr>
              <a:t>Eléctrico </a:t>
            </a:r>
            <a:r>
              <a:rPr sz="1150" i="1" spc="20" dirty="0">
                <a:latin typeface="Trebuchet MS"/>
                <a:cs typeface="Trebuchet MS"/>
              </a:rPr>
              <a:t>Nacional</a:t>
            </a:r>
            <a:r>
              <a:rPr sz="1100" spc="20" dirty="0">
                <a:latin typeface="Lucida Sans Unicode"/>
                <a:cs typeface="Lucida Sans Unicode"/>
              </a:rPr>
              <a:t>®, </a:t>
            </a:r>
            <a:r>
              <a:rPr sz="1100" spc="-30" dirty="0">
                <a:latin typeface="Lucida Sans Unicode"/>
                <a:cs typeface="Lucida Sans Unicode"/>
              </a:rPr>
              <a:t>los </a:t>
            </a:r>
            <a:r>
              <a:rPr sz="1100" spc="-15" dirty="0">
                <a:latin typeface="Lucida Sans Unicode"/>
                <a:cs typeface="Lucida Sans Unicode"/>
              </a:rPr>
              <a:t>cuadros </a:t>
            </a:r>
            <a:r>
              <a:rPr sz="1100" spc="-5" dirty="0">
                <a:latin typeface="Lucida Sans Unicode"/>
                <a:cs typeface="Lucida Sans Unicode"/>
              </a:rPr>
              <a:t>de </a:t>
            </a:r>
            <a:r>
              <a:rPr sz="1100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distribución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pueden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ser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accesibles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desde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el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100" spc="-55" dirty="0">
                <a:latin typeface="Lucida Sans Unicode"/>
                <a:cs typeface="Lucida Sans Unicode"/>
              </a:rPr>
              <a:t>.</a:t>
            </a:r>
            <a:endParaRPr sz="1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67966" y="4060089"/>
            <a:ext cx="50165" cy="1871345"/>
            <a:chOff x="3913365" y="4060088"/>
            <a:chExt cx="50165" cy="1871345"/>
          </a:xfrm>
        </p:grpSpPr>
        <p:sp>
          <p:nvSpPr>
            <p:cNvPr id="3" name="object 3"/>
            <p:cNvSpPr/>
            <p:nvPr/>
          </p:nvSpPr>
          <p:spPr>
            <a:xfrm>
              <a:off x="3913365" y="4069270"/>
              <a:ext cx="10795" cy="1843405"/>
            </a:xfrm>
            <a:custGeom>
              <a:avLst/>
              <a:gdLst/>
              <a:ahLst/>
              <a:cxnLst/>
              <a:rect l="l" t="t" r="r" b="b"/>
              <a:pathLst>
                <a:path w="10795" h="1843404">
                  <a:moveTo>
                    <a:pt x="10617" y="0"/>
                  </a:moveTo>
                  <a:lnTo>
                    <a:pt x="0" y="2108"/>
                  </a:lnTo>
                  <a:lnTo>
                    <a:pt x="0" y="1843049"/>
                  </a:lnTo>
                  <a:lnTo>
                    <a:pt x="10617" y="1843049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935412" y="4062310"/>
              <a:ext cx="20320" cy="1863725"/>
            </a:xfrm>
            <a:custGeom>
              <a:avLst/>
              <a:gdLst/>
              <a:ahLst/>
              <a:cxnLst/>
              <a:rect l="l" t="t" r="r" b="b"/>
              <a:pathLst>
                <a:path w="20320" h="1863725">
                  <a:moveTo>
                    <a:pt x="19697" y="0"/>
                  </a:moveTo>
                  <a:lnTo>
                    <a:pt x="0" y="3898"/>
                  </a:lnTo>
                  <a:lnTo>
                    <a:pt x="0" y="1853361"/>
                  </a:lnTo>
                  <a:lnTo>
                    <a:pt x="18669" y="1863255"/>
                  </a:lnTo>
                  <a:lnTo>
                    <a:pt x="1969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955110" y="4060088"/>
              <a:ext cx="8255" cy="1871345"/>
            </a:xfrm>
            <a:custGeom>
              <a:avLst/>
              <a:gdLst/>
              <a:ahLst/>
              <a:cxnLst/>
              <a:rect l="l" t="t" r="r" b="b"/>
              <a:pathLst>
                <a:path w="8254" h="1871345">
                  <a:moveTo>
                    <a:pt x="8153" y="0"/>
                  </a:moveTo>
                  <a:lnTo>
                    <a:pt x="0" y="2222"/>
                  </a:lnTo>
                  <a:lnTo>
                    <a:pt x="0" y="1870760"/>
                  </a:lnTo>
                  <a:lnTo>
                    <a:pt x="8153" y="1870760"/>
                  </a:lnTo>
                  <a:lnTo>
                    <a:pt x="815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9202788" y="3978148"/>
            <a:ext cx="19050" cy="2093595"/>
            <a:chOff x="4148188" y="3978147"/>
            <a:chExt cx="19050" cy="2093595"/>
          </a:xfrm>
        </p:grpSpPr>
        <p:sp>
          <p:nvSpPr>
            <p:cNvPr id="7" name="object 7"/>
            <p:cNvSpPr/>
            <p:nvPr/>
          </p:nvSpPr>
          <p:spPr>
            <a:xfrm>
              <a:off x="4148188" y="3979367"/>
              <a:ext cx="5080" cy="2091055"/>
            </a:xfrm>
            <a:custGeom>
              <a:avLst/>
              <a:gdLst/>
              <a:ahLst/>
              <a:cxnLst/>
              <a:rect l="l" t="t" r="r" b="b"/>
              <a:pathLst>
                <a:path w="5079" h="2091054">
                  <a:moveTo>
                    <a:pt x="4648" y="0"/>
                  </a:moveTo>
                  <a:lnTo>
                    <a:pt x="0" y="1193"/>
                  </a:lnTo>
                  <a:lnTo>
                    <a:pt x="0" y="2087638"/>
                  </a:lnTo>
                  <a:lnTo>
                    <a:pt x="4648" y="2090966"/>
                  </a:lnTo>
                  <a:lnTo>
                    <a:pt x="464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54195" y="3978147"/>
              <a:ext cx="13335" cy="2093595"/>
            </a:xfrm>
            <a:custGeom>
              <a:avLst/>
              <a:gdLst/>
              <a:ahLst/>
              <a:cxnLst/>
              <a:rect l="l" t="t" r="r" b="b"/>
              <a:pathLst>
                <a:path w="13335" h="2093595">
                  <a:moveTo>
                    <a:pt x="1054" y="0"/>
                  </a:moveTo>
                  <a:lnTo>
                    <a:pt x="0" y="2093455"/>
                  </a:lnTo>
                  <a:lnTo>
                    <a:pt x="7797" y="2091778"/>
                  </a:lnTo>
                  <a:lnTo>
                    <a:pt x="12814" y="2082304"/>
                  </a:lnTo>
                  <a:lnTo>
                    <a:pt x="12814" y="173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8283448" y="3895395"/>
            <a:ext cx="577850" cy="2364105"/>
            <a:chOff x="3228848" y="3895394"/>
            <a:chExt cx="577850" cy="2364105"/>
          </a:xfrm>
        </p:grpSpPr>
        <p:sp>
          <p:nvSpPr>
            <p:cNvPr id="10" name="object 10"/>
            <p:cNvSpPr/>
            <p:nvPr/>
          </p:nvSpPr>
          <p:spPr>
            <a:xfrm>
              <a:off x="3794366" y="4092422"/>
              <a:ext cx="12065" cy="1752600"/>
            </a:xfrm>
            <a:custGeom>
              <a:avLst/>
              <a:gdLst/>
              <a:ahLst/>
              <a:cxnLst/>
              <a:rect l="l" t="t" r="r" b="b"/>
              <a:pathLst>
                <a:path w="12064" h="1752600">
                  <a:moveTo>
                    <a:pt x="11709" y="0"/>
                  </a:moveTo>
                  <a:lnTo>
                    <a:pt x="0" y="1397"/>
                  </a:lnTo>
                  <a:lnTo>
                    <a:pt x="0" y="1752346"/>
                  </a:lnTo>
                  <a:lnTo>
                    <a:pt x="11010" y="1752346"/>
                  </a:lnTo>
                  <a:lnTo>
                    <a:pt x="1170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263138" y="4013821"/>
              <a:ext cx="533400" cy="1942464"/>
            </a:xfrm>
            <a:custGeom>
              <a:avLst/>
              <a:gdLst/>
              <a:ahLst/>
              <a:cxnLst/>
              <a:rect l="l" t="t" r="r" b="b"/>
              <a:pathLst>
                <a:path w="533400" h="1942464">
                  <a:moveTo>
                    <a:pt x="515632" y="1863509"/>
                  </a:moveTo>
                  <a:lnTo>
                    <a:pt x="515073" y="1835658"/>
                  </a:lnTo>
                  <a:lnTo>
                    <a:pt x="12534" y="1914791"/>
                  </a:lnTo>
                  <a:lnTo>
                    <a:pt x="35382" y="1942122"/>
                  </a:lnTo>
                  <a:lnTo>
                    <a:pt x="515632" y="1863509"/>
                  </a:lnTo>
                  <a:close/>
                </a:path>
                <a:path w="533400" h="1942464">
                  <a:moveTo>
                    <a:pt x="533171" y="44869"/>
                  </a:moveTo>
                  <a:lnTo>
                    <a:pt x="76073" y="0"/>
                  </a:lnTo>
                  <a:lnTo>
                    <a:pt x="37693" y="11607"/>
                  </a:lnTo>
                  <a:lnTo>
                    <a:pt x="762" y="28054"/>
                  </a:lnTo>
                  <a:lnTo>
                    <a:pt x="0" y="33439"/>
                  </a:lnTo>
                  <a:lnTo>
                    <a:pt x="533171" y="78600"/>
                  </a:lnTo>
                  <a:lnTo>
                    <a:pt x="533171" y="44869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27018" y="3895394"/>
              <a:ext cx="39370" cy="2364105"/>
            </a:xfrm>
            <a:custGeom>
              <a:avLst/>
              <a:gdLst/>
              <a:ahLst/>
              <a:cxnLst/>
              <a:rect l="l" t="t" r="r" b="b"/>
              <a:pathLst>
                <a:path w="39370" h="2364104">
                  <a:moveTo>
                    <a:pt x="38226" y="0"/>
                  </a:moveTo>
                  <a:lnTo>
                    <a:pt x="0" y="1092"/>
                  </a:lnTo>
                  <a:lnTo>
                    <a:pt x="0" y="2359875"/>
                  </a:lnTo>
                  <a:lnTo>
                    <a:pt x="38747" y="2364066"/>
                  </a:lnTo>
                  <a:lnTo>
                    <a:pt x="3822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28848" y="3904094"/>
              <a:ext cx="186690" cy="111125"/>
            </a:xfrm>
            <a:custGeom>
              <a:avLst/>
              <a:gdLst/>
              <a:ahLst/>
              <a:cxnLst/>
              <a:rect l="l" t="t" r="r" b="b"/>
              <a:pathLst>
                <a:path w="186689" h="111125">
                  <a:moveTo>
                    <a:pt x="185216" y="0"/>
                  </a:moveTo>
                  <a:lnTo>
                    <a:pt x="0" y="108610"/>
                  </a:lnTo>
                  <a:lnTo>
                    <a:pt x="15887" y="111125"/>
                  </a:lnTo>
                  <a:lnTo>
                    <a:pt x="186461" y="12458"/>
                  </a:lnTo>
                  <a:lnTo>
                    <a:pt x="18521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331146" y="3962463"/>
              <a:ext cx="6985" cy="2143125"/>
            </a:xfrm>
            <a:custGeom>
              <a:avLst/>
              <a:gdLst/>
              <a:ahLst/>
              <a:cxnLst/>
              <a:rect l="l" t="t" r="r" b="b"/>
              <a:pathLst>
                <a:path w="6985" h="2143125">
                  <a:moveTo>
                    <a:pt x="6959" y="0"/>
                  </a:moveTo>
                  <a:lnTo>
                    <a:pt x="0" y="1739"/>
                  </a:lnTo>
                  <a:lnTo>
                    <a:pt x="0" y="2135962"/>
                  </a:lnTo>
                  <a:lnTo>
                    <a:pt x="5905" y="2142578"/>
                  </a:lnTo>
                  <a:lnTo>
                    <a:pt x="695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8978582" y="4066210"/>
            <a:ext cx="11430" cy="1849755"/>
          </a:xfrm>
          <a:custGeom>
            <a:avLst/>
            <a:gdLst/>
            <a:ahLst/>
            <a:cxnLst/>
            <a:rect l="l" t="t" r="r" b="b"/>
            <a:pathLst>
              <a:path w="11429" h="1849754">
                <a:moveTo>
                  <a:pt x="11429" y="0"/>
                </a:moveTo>
                <a:lnTo>
                  <a:pt x="0" y="1955"/>
                </a:lnTo>
                <a:lnTo>
                  <a:pt x="0" y="1841461"/>
                </a:lnTo>
                <a:lnTo>
                  <a:pt x="11429" y="1849462"/>
                </a:lnTo>
                <a:lnTo>
                  <a:pt x="11429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8281161" y="3892512"/>
            <a:ext cx="1101090" cy="2369820"/>
            <a:chOff x="3226561" y="3892512"/>
            <a:chExt cx="1101090" cy="2369820"/>
          </a:xfrm>
        </p:grpSpPr>
        <p:sp>
          <p:nvSpPr>
            <p:cNvPr id="17" name="object 17"/>
            <p:cNvSpPr/>
            <p:nvPr/>
          </p:nvSpPr>
          <p:spPr>
            <a:xfrm>
              <a:off x="3228847" y="4012704"/>
              <a:ext cx="16510" cy="1971675"/>
            </a:xfrm>
            <a:custGeom>
              <a:avLst/>
              <a:gdLst/>
              <a:ahLst/>
              <a:cxnLst/>
              <a:rect l="l" t="t" r="r" b="b"/>
              <a:pathLst>
                <a:path w="16510" h="1971675">
                  <a:moveTo>
                    <a:pt x="0" y="0"/>
                  </a:moveTo>
                  <a:lnTo>
                    <a:pt x="0" y="1966925"/>
                  </a:lnTo>
                  <a:lnTo>
                    <a:pt x="5410" y="1971662"/>
                  </a:lnTo>
                  <a:lnTo>
                    <a:pt x="16167" y="1969719"/>
                  </a:lnTo>
                  <a:lnTo>
                    <a:pt x="15887" y="2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251416" y="5839485"/>
              <a:ext cx="877569" cy="356235"/>
            </a:xfrm>
            <a:custGeom>
              <a:avLst/>
              <a:gdLst/>
              <a:ahLst/>
              <a:cxnLst/>
              <a:rect l="l" t="t" r="r" b="b"/>
              <a:pathLst>
                <a:path w="877570" h="356235">
                  <a:moveTo>
                    <a:pt x="552437" y="5803"/>
                  </a:moveTo>
                  <a:lnTo>
                    <a:pt x="542950" y="0"/>
                  </a:lnTo>
                  <a:lnTo>
                    <a:pt x="12141" y="82384"/>
                  </a:lnTo>
                  <a:lnTo>
                    <a:pt x="11722" y="91363"/>
                  </a:lnTo>
                  <a:lnTo>
                    <a:pt x="20688" y="89954"/>
                  </a:lnTo>
                  <a:lnTo>
                    <a:pt x="0" y="94678"/>
                  </a:lnTo>
                  <a:lnTo>
                    <a:pt x="571" y="110299"/>
                  </a:lnTo>
                  <a:lnTo>
                    <a:pt x="163893" y="311454"/>
                  </a:lnTo>
                  <a:lnTo>
                    <a:pt x="163893" y="256362"/>
                  </a:lnTo>
                  <a:lnTo>
                    <a:pt x="24434" y="89357"/>
                  </a:lnTo>
                  <a:lnTo>
                    <a:pt x="552437" y="5803"/>
                  </a:lnTo>
                  <a:close/>
                </a:path>
                <a:path w="877570" h="356235">
                  <a:moveTo>
                    <a:pt x="877125" y="194068"/>
                  </a:moveTo>
                  <a:lnTo>
                    <a:pt x="876312" y="179171"/>
                  </a:lnTo>
                  <a:lnTo>
                    <a:pt x="552437" y="5803"/>
                  </a:lnTo>
                  <a:lnTo>
                    <a:pt x="527354" y="10541"/>
                  </a:lnTo>
                  <a:lnTo>
                    <a:pt x="845743" y="185750"/>
                  </a:lnTo>
                  <a:lnTo>
                    <a:pt x="229400" y="336372"/>
                  </a:lnTo>
                  <a:lnTo>
                    <a:pt x="229882" y="356171"/>
                  </a:lnTo>
                  <a:lnTo>
                    <a:pt x="867714" y="197827"/>
                  </a:lnTo>
                  <a:lnTo>
                    <a:pt x="877125" y="194068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415588" y="3897579"/>
              <a:ext cx="11430" cy="2357755"/>
            </a:xfrm>
            <a:custGeom>
              <a:avLst/>
              <a:gdLst/>
              <a:ahLst/>
              <a:cxnLst/>
              <a:rect l="l" t="t" r="r" b="b"/>
              <a:pathLst>
                <a:path w="11429" h="2357754">
                  <a:moveTo>
                    <a:pt x="11429" y="0"/>
                  </a:moveTo>
                  <a:lnTo>
                    <a:pt x="0" y="5880"/>
                  </a:lnTo>
                  <a:lnTo>
                    <a:pt x="0" y="2343200"/>
                  </a:lnTo>
                  <a:lnTo>
                    <a:pt x="11429" y="2357691"/>
                  </a:lnTo>
                  <a:lnTo>
                    <a:pt x="1142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51416" y="5849480"/>
              <a:ext cx="845819" cy="347345"/>
            </a:xfrm>
            <a:custGeom>
              <a:avLst/>
              <a:gdLst/>
              <a:ahLst/>
              <a:cxnLst/>
              <a:rect l="l" t="t" r="r" b="b"/>
              <a:pathLst>
                <a:path w="845820" h="347345">
                  <a:moveTo>
                    <a:pt x="51282" y="164058"/>
                  </a:moveTo>
                  <a:lnTo>
                    <a:pt x="1587" y="105613"/>
                  </a:lnTo>
                  <a:lnTo>
                    <a:pt x="0" y="134886"/>
                  </a:lnTo>
                  <a:lnTo>
                    <a:pt x="51003" y="199186"/>
                  </a:lnTo>
                  <a:lnTo>
                    <a:pt x="51282" y="164058"/>
                  </a:lnTo>
                  <a:close/>
                </a:path>
                <a:path w="845820" h="347345">
                  <a:moveTo>
                    <a:pt x="163893" y="301459"/>
                  </a:moveTo>
                  <a:lnTo>
                    <a:pt x="86690" y="209867"/>
                  </a:lnTo>
                  <a:lnTo>
                    <a:pt x="86766" y="249821"/>
                  </a:lnTo>
                  <a:lnTo>
                    <a:pt x="163893" y="347027"/>
                  </a:lnTo>
                  <a:lnTo>
                    <a:pt x="163893" y="301459"/>
                  </a:lnTo>
                  <a:close/>
                </a:path>
                <a:path w="845820" h="347345">
                  <a:moveTo>
                    <a:pt x="845756" y="175742"/>
                  </a:moveTo>
                  <a:lnTo>
                    <a:pt x="526796" y="0"/>
                  </a:lnTo>
                  <a:lnTo>
                    <a:pt x="527354" y="27851"/>
                  </a:lnTo>
                  <a:lnTo>
                    <a:pt x="802360" y="187274"/>
                  </a:lnTo>
                  <a:lnTo>
                    <a:pt x="845756" y="175742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51695" y="3895394"/>
              <a:ext cx="895985" cy="2352675"/>
            </a:xfrm>
            <a:custGeom>
              <a:avLst/>
              <a:gdLst/>
              <a:ahLst/>
              <a:cxnLst/>
              <a:rect l="l" t="t" r="r" b="b"/>
              <a:pathLst>
                <a:path w="895985" h="2352675">
                  <a:moveTo>
                    <a:pt x="11442" y="148742"/>
                  </a:moveTo>
                  <a:lnTo>
                    <a:pt x="0" y="152984"/>
                  </a:lnTo>
                  <a:lnTo>
                    <a:pt x="292" y="2037397"/>
                  </a:lnTo>
                  <a:lnTo>
                    <a:pt x="11442" y="2035454"/>
                  </a:lnTo>
                  <a:lnTo>
                    <a:pt x="11442" y="148742"/>
                  </a:lnTo>
                  <a:close/>
                </a:path>
                <a:path w="895985" h="2352675">
                  <a:moveTo>
                    <a:pt x="228561" y="0"/>
                  </a:moveTo>
                  <a:lnTo>
                    <a:pt x="213550" y="0"/>
                  </a:lnTo>
                  <a:lnTo>
                    <a:pt x="213550" y="2352357"/>
                  </a:lnTo>
                  <a:lnTo>
                    <a:pt x="228561" y="2348471"/>
                  </a:lnTo>
                  <a:lnTo>
                    <a:pt x="228561" y="0"/>
                  </a:lnTo>
                  <a:close/>
                </a:path>
                <a:path w="895985" h="2352675">
                  <a:moveTo>
                    <a:pt x="542671" y="198424"/>
                  </a:moveTo>
                  <a:lnTo>
                    <a:pt x="515086" y="194513"/>
                  </a:lnTo>
                  <a:lnTo>
                    <a:pt x="515086" y="1948776"/>
                  </a:lnTo>
                  <a:lnTo>
                    <a:pt x="542671" y="1944090"/>
                  </a:lnTo>
                  <a:lnTo>
                    <a:pt x="542671" y="198424"/>
                  </a:lnTo>
                  <a:close/>
                </a:path>
                <a:path w="895985" h="2352675">
                  <a:moveTo>
                    <a:pt x="895527" y="82753"/>
                  </a:moveTo>
                  <a:lnTo>
                    <a:pt x="876846" y="82753"/>
                  </a:lnTo>
                  <a:lnTo>
                    <a:pt x="876846" y="2176208"/>
                  </a:lnTo>
                  <a:lnTo>
                    <a:pt x="895527" y="2173694"/>
                  </a:lnTo>
                  <a:lnTo>
                    <a:pt x="895527" y="82753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251416" y="3916552"/>
              <a:ext cx="877569" cy="175895"/>
            </a:xfrm>
            <a:custGeom>
              <a:avLst/>
              <a:gdLst/>
              <a:ahLst/>
              <a:cxnLst/>
              <a:rect l="l" t="t" r="r" b="b"/>
              <a:pathLst>
                <a:path w="877570" h="175895">
                  <a:moveTo>
                    <a:pt x="51282" y="63258"/>
                  </a:moveTo>
                  <a:lnTo>
                    <a:pt x="0" y="92252"/>
                  </a:lnTo>
                  <a:lnTo>
                    <a:pt x="0" y="129603"/>
                  </a:lnTo>
                  <a:lnTo>
                    <a:pt x="50736" y="106794"/>
                  </a:lnTo>
                  <a:lnTo>
                    <a:pt x="51282" y="63258"/>
                  </a:lnTo>
                  <a:close/>
                </a:path>
                <a:path w="877570" h="175895">
                  <a:moveTo>
                    <a:pt x="163893" y="0"/>
                  </a:moveTo>
                  <a:lnTo>
                    <a:pt x="87795" y="42710"/>
                  </a:lnTo>
                  <a:lnTo>
                    <a:pt x="87795" y="88620"/>
                  </a:lnTo>
                  <a:lnTo>
                    <a:pt x="163893" y="52108"/>
                  </a:lnTo>
                  <a:lnTo>
                    <a:pt x="163893" y="0"/>
                  </a:lnTo>
                  <a:close/>
                </a:path>
                <a:path w="877570" h="175895">
                  <a:moveTo>
                    <a:pt x="877125" y="110096"/>
                  </a:moveTo>
                  <a:lnTo>
                    <a:pt x="746963" y="95313"/>
                  </a:lnTo>
                  <a:lnTo>
                    <a:pt x="544893" y="142138"/>
                  </a:lnTo>
                  <a:lnTo>
                    <a:pt x="544893" y="175869"/>
                  </a:lnTo>
                  <a:lnTo>
                    <a:pt x="877125" y="110096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0257" y="3896753"/>
              <a:ext cx="648970" cy="2347595"/>
            </a:xfrm>
            <a:custGeom>
              <a:avLst/>
              <a:gdLst/>
              <a:ahLst/>
              <a:cxnLst/>
              <a:rect l="l" t="t" r="r" b="b"/>
              <a:pathLst>
                <a:path w="648970" h="2347595">
                  <a:moveTo>
                    <a:pt x="648284" y="81394"/>
                  </a:moveTo>
                  <a:lnTo>
                    <a:pt x="0" y="0"/>
                  </a:lnTo>
                  <a:lnTo>
                    <a:pt x="1397" y="58547"/>
                  </a:lnTo>
                  <a:lnTo>
                    <a:pt x="648284" y="129895"/>
                  </a:lnTo>
                  <a:lnTo>
                    <a:pt x="648284" y="81394"/>
                  </a:lnTo>
                  <a:close/>
                </a:path>
                <a:path w="648970" h="2347595">
                  <a:moveTo>
                    <a:pt x="648525" y="2137968"/>
                  </a:moveTo>
                  <a:lnTo>
                    <a:pt x="1041" y="2298903"/>
                  </a:lnTo>
                  <a:lnTo>
                    <a:pt x="0" y="2347112"/>
                  </a:lnTo>
                  <a:lnTo>
                    <a:pt x="648284" y="2175967"/>
                  </a:lnTo>
                  <a:lnTo>
                    <a:pt x="648525" y="2137968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302419" y="3962463"/>
              <a:ext cx="13335" cy="2138045"/>
            </a:xfrm>
            <a:custGeom>
              <a:avLst/>
              <a:gdLst/>
              <a:ahLst/>
              <a:cxnLst/>
              <a:rect l="l" t="t" r="r" b="b"/>
              <a:pathLst>
                <a:path w="13335" h="2138045">
                  <a:moveTo>
                    <a:pt x="13106" y="0"/>
                  </a:moveTo>
                  <a:lnTo>
                    <a:pt x="0" y="7035"/>
                  </a:lnTo>
                  <a:lnTo>
                    <a:pt x="0" y="2118906"/>
                  </a:lnTo>
                  <a:lnTo>
                    <a:pt x="12382" y="2137575"/>
                  </a:lnTo>
                  <a:lnTo>
                    <a:pt x="1310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464026" y="3894467"/>
              <a:ext cx="19050" cy="2355850"/>
            </a:xfrm>
            <a:custGeom>
              <a:avLst/>
              <a:gdLst/>
              <a:ahLst/>
              <a:cxnLst/>
              <a:rect l="l" t="t" r="r" b="b"/>
              <a:pathLst>
                <a:path w="19050" h="2355850">
                  <a:moveTo>
                    <a:pt x="0" y="2355570"/>
                  </a:moveTo>
                  <a:lnTo>
                    <a:pt x="18516" y="2355570"/>
                  </a:lnTo>
                  <a:lnTo>
                    <a:pt x="18516" y="0"/>
                  </a:lnTo>
                  <a:lnTo>
                    <a:pt x="0" y="0"/>
                  </a:lnTo>
                  <a:lnTo>
                    <a:pt x="0" y="23555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315525" y="3962463"/>
              <a:ext cx="15875" cy="2138045"/>
            </a:xfrm>
            <a:custGeom>
              <a:avLst/>
              <a:gdLst/>
              <a:ahLst/>
              <a:cxnLst/>
              <a:rect l="l" t="t" r="r" b="b"/>
              <a:pathLst>
                <a:path w="15875" h="2138045">
                  <a:moveTo>
                    <a:pt x="0" y="0"/>
                  </a:moveTo>
                  <a:lnTo>
                    <a:pt x="0" y="2137575"/>
                  </a:lnTo>
                  <a:lnTo>
                    <a:pt x="15621" y="2137575"/>
                  </a:lnTo>
                  <a:lnTo>
                    <a:pt x="15621" y="17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415588" y="3894798"/>
              <a:ext cx="751840" cy="2364740"/>
            </a:xfrm>
            <a:custGeom>
              <a:avLst/>
              <a:gdLst/>
              <a:ahLst/>
              <a:cxnLst/>
              <a:rect l="l" t="t" r="r" b="b"/>
              <a:pathLst>
                <a:path w="751839" h="2364740">
                  <a:moveTo>
                    <a:pt x="50177" y="0"/>
                  </a:moveTo>
                  <a:lnTo>
                    <a:pt x="50177" y="2364663"/>
                  </a:lnTo>
                  <a:lnTo>
                    <a:pt x="11429" y="2360472"/>
                  </a:lnTo>
                  <a:lnTo>
                    <a:pt x="0" y="2345982"/>
                  </a:lnTo>
                  <a:lnTo>
                    <a:pt x="0" y="8661"/>
                  </a:lnTo>
                </a:path>
                <a:path w="751839" h="2364740">
                  <a:moveTo>
                    <a:pt x="64668" y="2349068"/>
                  </a:moveTo>
                  <a:lnTo>
                    <a:pt x="731634" y="2172627"/>
                  </a:lnTo>
                  <a:lnTo>
                    <a:pt x="738606" y="2176805"/>
                  </a:lnTo>
                  <a:lnTo>
                    <a:pt x="746404" y="2175129"/>
                  </a:lnTo>
                  <a:lnTo>
                    <a:pt x="751420" y="2165654"/>
                  </a:lnTo>
                  <a:lnTo>
                    <a:pt x="751420" y="87249"/>
                  </a:lnTo>
                </a:path>
                <a:path w="751839" h="2364740">
                  <a:moveTo>
                    <a:pt x="65227" y="2281059"/>
                  </a:moveTo>
                  <a:lnTo>
                    <a:pt x="680618" y="2131656"/>
                  </a:lnTo>
                </a:path>
                <a:path w="751839" h="2364740">
                  <a:moveTo>
                    <a:pt x="65227" y="2301113"/>
                  </a:moveTo>
                  <a:lnTo>
                    <a:pt x="712952" y="21401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126255" y="3975862"/>
              <a:ext cx="23495" cy="2099310"/>
            </a:xfrm>
            <a:custGeom>
              <a:avLst/>
              <a:gdLst/>
              <a:ahLst/>
              <a:cxnLst/>
              <a:rect l="l" t="t" r="r" b="b"/>
              <a:pathLst>
                <a:path w="23495" h="2099310">
                  <a:moveTo>
                    <a:pt x="0" y="2099144"/>
                  </a:moveTo>
                  <a:lnTo>
                    <a:pt x="23253" y="2099144"/>
                  </a:lnTo>
                  <a:lnTo>
                    <a:pt x="23253" y="0"/>
                  </a:lnTo>
                  <a:lnTo>
                    <a:pt x="0" y="0"/>
                  </a:lnTo>
                  <a:lnTo>
                    <a:pt x="0" y="2099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251428" y="3969499"/>
              <a:ext cx="868044" cy="2229485"/>
            </a:xfrm>
            <a:custGeom>
              <a:avLst/>
              <a:gdLst/>
              <a:ahLst/>
              <a:cxnLst/>
              <a:rect l="l" t="t" r="r" b="b"/>
              <a:pathLst>
                <a:path w="868045" h="2229485">
                  <a:moveTo>
                    <a:pt x="867702" y="2067814"/>
                  </a:moveTo>
                  <a:lnTo>
                    <a:pt x="526783" y="1879980"/>
                  </a:lnTo>
                </a:path>
                <a:path w="868045" h="2229485">
                  <a:moveTo>
                    <a:pt x="864870" y="2043010"/>
                  </a:moveTo>
                  <a:lnTo>
                    <a:pt x="864870" y="59372"/>
                  </a:lnTo>
                </a:path>
                <a:path w="868045" h="2229485">
                  <a:moveTo>
                    <a:pt x="163880" y="2229472"/>
                  </a:moveTo>
                  <a:lnTo>
                    <a:pt x="86956" y="2128012"/>
                  </a:lnTo>
                </a:path>
                <a:path w="868045" h="2229485">
                  <a:moveTo>
                    <a:pt x="0" y="2013470"/>
                  </a:moveTo>
                  <a:lnTo>
                    <a:pt x="51282" y="2081199"/>
                  </a:lnTo>
                </a:path>
                <a:path w="868045" h="2229485">
                  <a:moveTo>
                    <a:pt x="163880" y="2126348"/>
                  </a:moveTo>
                  <a:lnTo>
                    <a:pt x="86956" y="2033828"/>
                  </a:lnTo>
                </a:path>
                <a:path w="868045" h="2229485">
                  <a:moveTo>
                    <a:pt x="163880" y="2184336"/>
                  </a:moveTo>
                  <a:lnTo>
                    <a:pt x="86677" y="2089848"/>
                  </a:lnTo>
                </a:path>
                <a:path w="868045" h="2229485">
                  <a:moveTo>
                    <a:pt x="163880" y="2180412"/>
                  </a:moveTo>
                  <a:lnTo>
                    <a:pt x="86677" y="2085949"/>
                  </a:lnTo>
                </a:path>
                <a:path w="868045" h="2229485">
                  <a:moveTo>
                    <a:pt x="50990" y="2046071"/>
                  </a:moveTo>
                  <a:lnTo>
                    <a:pt x="0" y="1983651"/>
                  </a:lnTo>
                </a:path>
                <a:path w="868045" h="2229485">
                  <a:moveTo>
                    <a:pt x="50723" y="2041905"/>
                  </a:moveTo>
                  <a:lnTo>
                    <a:pt x="558" y="1980285"/>
                  </a:lnTo>
                </a:path>
                <a:path w="868045" h="2229485">
                  <a:moveTo>
                    <a:pt x="50990" y="0"/>
                  </a:moveTo>
                  <a:lnTo>
                    <a:pt x="50990" y="2111870"/>
                  </a:lnTo>
                  <a:lnTo>
                    <a:pt x="64096" y="2131644"/>
                  </a:lnTo>
                  <a:lnTo>
                    <a:pt x="79717" y="2130539"/>
                  </a:lnTo>
                  <a:lnTo>
                    <a:pt x="79717" y="2127186"/>
                  </a:lnTo>
                </a:path>
                <a:path w="868045" h="2229485">
                  <a:moveTo>
                    <a:pt x="79717" y="2116886"/>
                  </a:moveTo>
                  <a:lnTo>
                    <a:pt x="79717" y="21062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247796" y="4008805"/>
              <a:ext cx="3810" cy="1979295"/>
            </a:xfrm>
            <a:custGeom>
              <a:avLst/>
              <a:gdLst/>
              <a:ahLst/>
              <a:cxnLst/>
              <a:rect l="l" t="t" r="r" b="b"/>
              <a:pathLst>
                <a:path w="3810" h="1979295">
                  <a:moveTo>
                    <a:pt x="1816" y="-2286"/>
                  </a:moveTo>
                  <a:lnTo>
                    <a:pt x="1816" y="1981200"/>
                  </a:lnTo>
                </a:path>
              </a:pathLst>
            </a:custGeom>
            <a:ln w="82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226561" y="4010418"/>
              <a:ext cx="24130" cy="1979930"/>
            </a:xfrm>
            <a:custGeom>
              <a:avLst/>
              <a:gdLst/>
              <a:ahLst/>
              <a:cxnLst/>
              <a:rect l="l" t="t" r="r" b="b"/>
              <a:pathLst>
                <a:path w="24130" h="1979929">
                  <a:moveTo>
                    <a:pt x="0" y="1979587"/>
                  </a:moveTo>
                  <a:lnTo>
                    <a:pt x="23520" y="1979587"/>
                  </a:lnTo>
                  <a:lnTo>
                    <a:pt x="23520" y="0"/>
                  </a:lnTo>
                  <a:lnTo>
                    <a:pt x="0" y="0"/>
                  </a:lnTo>
                  <a:lnTo>
                    <a:pt x="0" y="19795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51987" y="3896487"/>
              <a:ext cx="803275" cy="2359025"/>
            </a:xfrm>
            <a:custGeom>
              <a:avLst/>
              <a:gdLst/>
              <a:ahLst/>
              <a:cxnLst/>
              <a:rect l="l" t="t" r="r" b="b"/>
              <a:pathLst>
                <a:path w="803275" h="2359025">
                  <a:moveTo>
                    <a:pt x="10871" y="2034362"/>
                  </a:moveTo>
                  <a:lnTo>
                    <a:pt x="10871" y="147167"/>
                  </a:lnTo>
                </a:path>
                <a:path w="803275" h="2359025">
                  <a:moveTo>
                    <a:pt x="803262" y="2140267"/>
                  </a:moveTo>
                  <a:lnTo>
                    <a:pt x="526783" y="1980844"/>
                  </a:lnTo>
                  <a:lnTo>
                    <a:pt x="526783" y="1953539"/>
                  </a:lnTo>
                </a:path>
                <a:path w="803275" h="2359025">
                  <a:moveTo>
                    <a:pt x="711276" y="2034362"/>
                  </a:moveTo>
                  <a:lnTo>
                    <a:pt x="711276" y="163601"/>
                  </a:lnTo>
                </a:path>
                <a:path w="803275" h="2359025">
                  <a:moveTo>
                    <a:pt x="661377" y="2006498"/>
                  </a:moveTo>
                  <a:lnTo>
                    <a:pt x="661377" y="173913"/>
                  </a:lnTo>
                </a:path>
                <a:path w="803275" h="2359025">
                  <a:moveTo>
                    <a:pt x="702094" y="2029078"/>
                  </a:moveTo>
                  <a:lnTo>
                    <a:pt x="702094" y="165823"/>
                  </a:lnTo>
                </a:path>
                <a:path w="803275" h="2359025">
                  <a:moveTo>
                    <a:pt x="671995" y="2012911"/>
                  </a:moveTo>
                  <a:lnTo>
                    <a:pt x="671995" y="171678"/>
                  </a:lnTo>
                </a:path>
                <a:path w="803275" h="2359025">
                  <a:moveTo>
                    <a:pt x="683425" y="2019592"/>
                  </a:moveTo>
                  <a:lnTo>
                    <a:pt x="683425" y="169722"/>
                  </a:lnTo>
                </a:path>
                <a:path w="803275" h="2359025">
                  <a:moveTo>
                    <a:pt x="10871" y="2024888"/>
                  </a:moveTo>
                  <a:lnTo>
                    <a:pt x="50431" y="2018474"/>
                  </a:lnTo>
                </a:path>
                <a:path w="803275" h="2359025">
                  <a:moveTo>
                    <a:pt x="86118" y="2012911"/>
                  </a:moveTo>
                  <a:lnTo>
                    <a:pt x="163322" y="2000910"/>
                  </a:lnTo>
                </a:path>
                <a:path w="803275" h="2359025">
                  <a:moveTo>
                    <a:pt x="228549" y="1990610"/>
                  </a:moveTo>
                  <a:lnTo>
                    <a:pt x="542378" y="1943519"/>
                  </a:lnTo>
                </a:path>
                <a:path w="803275" h="2359025">
                  <a:moveTo>
                    <a:pt x="23685" y="2032127"/>
                  </a:moveTo>
                  <a:lnTo>
                    <a:pt x="50164" y="2027948"/>
                  </a:lnTo>
                </a:path>
                <a:path w="803275" h="2359025">
                  <a:moveTo>
                    <a:pt x="85839" y="2022093"/>
                  </a:moveTo>
                  <a:lnTo>
                    <a:pt x="163880" y="2009559"/>
                  </a:lnTo>
                </a:path>
                <a:path w="803275" h="2359025">
                  <a:moveTo>
                    <a:pt x="228549" y="1998954"/>
                  </a:moveTo>
                  <a:lnTo>
                    <a:pt x="551865" y="1948802"/>
                  </a:lnTo>
                </a:path>
                <a:path w="803275" h="2359025">
                  <a:moveTo>
                    <a:pt x="46532" y="2059457"/>
                  </a:moveTo>
                  <a:lnTo>
                    <a:pt x="50164" y="2058606"/>
                  </a:lnTo>
                </a:path>
                <a:path w="803275" h="2359025">
                  <a:moveTo>
                    <a:pt x="86118" y="2052751"/>
                  </a:moveTo>
                  <a:lnTo>
                    <a:pt x="163322" y="2039645"/>
                  </a:lnTo>
                </a:path>
                <a:path w="803275" h="2359025">
                  <a:moveTo>
                    <a:pt x="228549" y="2028799"/>
                  </a:moveTo>
                  <a:lnTo>
                    <a:pt x="526783" y="1980844"/>
                  </a:lnTo>
                </a:path>
                <a:path w="803275" h="2359025">
                  <a:moveTo>
                    <a:pt x="50431" y="2063915"/>
                  </a:moveTo>
                  <a:lnTo>
                    <a:pt x="23685" y="2032127"/>
                  </a:lnTo>
                  <a:lnTo>
                    <a:pt x="0" y="2036305"/>
                  </a:lnTo>
                </a:path>
                <a:path w="803275" h="2359025">
                  <a:moveTo>
                    <a:pt x="175031" y="2358783"/>
                  </a:moveTo>
                  <a:lnTo>
                    <a:pt x="1750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26561" y="3892512"/>
              <a:ext cx="241490" cy="158153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3465207" y="3894798"/>
              <a:ext cx="702310" cy="199390"/>
            </a:xfrm>
            <a:custGeom>
              <a:avLst/>
              <a:gdLst/>
              <a:ahLst/>
              <a:cxnLst/>
              <a:rect l="l" t="t" r="r" b="b"/>
              <a:pathLst>
                <a:path w="702310" h="199389">
                  <a:moveTo>
                    <a:pt x="0" y="0"/>
                  </a:moveTo>
                  <a:lnTo>
                    <a:pt x="695960" y="83896"/>
                  </a:lnTo>
                  <a:lnTo>
                    <a:pt x="701801" y="87249"/>
                  </a:lnTo>
                </a:path>
                <a:path w="702310" h="199389">
                  <a:moveTo>
                    <a:pt x="16446" y="60502"/>
                  </a:moveTo>
                  <a:lnTo>
                    <a:pt x="663333" y="131851"/>
                  </a:lnTo>
                </a:path>
                <a:path w="702310" h="199389">
                  <a:moveTo>
                    <a:pt x="664476" y="131851"/>
                  </a:moveTo>
                  <a:lnTo>
                    <a:pt x="330835" y="199021"/>
                  </a:lnTo>
                  <a:lnTo>
                    <a:pt x="15887" y="1717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337826" y="4053954"/>
              <a:ext cx="78105" cy="6985"/>
            </a:xfrm>
            <a:custGeom>
              <a:avLst/>
              <a:gdLst/>
              <a:ahLst/>
              <a:cxnLst/>
              <a:rect l="l" t="t" r="r" b="b"/>
              <a:pathLst>
                <a:path w="78104" h="6985">
                  <a:moveTo>
                    <a:pt x="-2286" y="3352"/>
                  </a:moveTo>
                  <a:lnTo>
                    <a:pt x="79768" y="3352"/>
                  </a:lnTo>
                </a:path>
              </a:pathLst>
            </a:custGeom>
            <a:ln w="1127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263137" y="4047261"/>
              <a:ext cx="39370" cy="3810"/>
            </a:xfrm>
            <a:custGeom>
              <a:avLst/>
              <a:gdLst/>
              <a:ahLst/>
              <a:cxnLst/>
              <a:rect l="l" t="t" r="r" b="b"/>
              <a:pathLst>
                <a:path w="39370" h="3810">
                  <a:moveTo>
                    <a:pt x="-2286" y="1816"/>
                  </a:moveTo>
                  <a:lnTo>
                    <a:pt x="41300" y="1816"/>
                  </a:lnTo>
                </a:path>
              </a:pathLst>
            </a:custGeom>
            <a:ln w="82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81095" y="4011866"/>
              <a:ext cx="517525" cy="46990"/>
            </a:xfrm>
            <a:custGeom>
              <a:avLst/>
              <a:gdLst/>
              <a:ahLst/>
              <a:cxnLst/>
              <a:rect l="l" t="t" r="r" b="b"/>
              <a:pathLst>
                <a:path w="517525" h="46989">
                  <a:moveTo>
                    <a:pt x="517283" y="0"/>
                  </a:moveTo>
                  <a:lnTo>
                    <a:pt x="315214" y="46824"/>
                  </a:lnTo>
                  <a:lnTo>
                    <a:pt x="0" y="158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39210" y="4013822"/>
              <a:ext cx="77470" cy="7620"/>
            </a:xfrm>
            <a:custGeom>
              <a:avLst/>
              <a:gdLst/>
              <a:ahLst/>
              <a:cxnLst/>
              <a:rect l="l" t="t" r="r" b="b"/>
              <a:pathLst>
                <a:path w="77470" h="7620">
                  <a:moveTo>
                    <a:pt x="-2286" y="3759"/>
                  </a:moveTo>
                  <a:lnTo>
                    <a:pt x="79222" y="3759"/>
                  </a:lnTo>
                </a:path>
              </a:pathLst>
            </a:custGeom>
            <a:ln w="120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766781" y="4092422"/>
              <a:ext cx="39370" cy="1754505"/>
            </a:xfrm>
            <a:custGeom>
              <a:avLst/>
              <a:gdLst/>
              <a:ahLst/>
              <a:cxnLst/>
              <a:rect l="l" t="t" r="r" b="b"/>
              <a:pathLst>
                <a:path w="39370" h="1754504">
                  <a:moveTo>
                    <a:pt x="0" y="0"/>
                  </a:moveTo>
                  <a:lnTo>
                    <a:pt x="0" y="1751749"/>
                  </a:lnTo>
                </a:path>
                <a:path w="39370" h="1754504">
                  <a:moveTo>
                    <a:pt x="27584" y="1104"/>
                  </a:moveTo>
                  <a:lnTo>
                    <a:pt x="27584" y="1747583"/>
                  </a:lnTo>
                </a:path>
                <a:path w="39370" h="1754504">
                  <a:moveTo>
                    <a:pt x="39293" y="0"/>
                  </a:moveTo>
                  <a:lnTo>
                    <a:pt x="39293" y="17539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245015" y="5979629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-2286" y="1397"/>
                  </a:moveTo>
                  <a:lnTo>
                    <a:pt x="2286" y="13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245015" y="5961227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1031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244735" y="4012996"/>
              <a:ext cx="3175" cy="1940560"/>
            </a:xfrm>
            <a:custGeom>
              <a:avLst/>
              <a:gdLst/>
              <a:ahLst/>
              <a:cxnLst/>
              <a:rect l="l" t="t" r="r" b="b"/>
              <a:pathLst>
                <a:path w="3175" h="1940560">
                  <a:moveTo>
                    <a:pt x="1530" y="-2286"/>
                  </a:moveTo>
                  <a:lnTo>
                    <a:pt x="1530" y="1942439"/>
                  </a:lnTo>
                </a:path>
              </a:pathLst>
            </a:custGeom>
            <a:ln w="76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251428" y="3916553"/>
              <a:ext cx="164465" cy="92710"/>
            </a:xfrm>
            <a:custGeom>
              <a:avLst/>
              <a:gdLst/>
              <a:ahLst/>
              <a:cxnLst/>
              <a:rect l="l" t="t" r="r" b="b"/>
              <a:pathLst>
                <a:path w="164464" h="92710">
                  <a:moveTo>
                    <a:pt x="163880" y="0"/>
                  </a:moveTo>
                  <a:lnTo>
                    <a:pt x="79717" y="47929"/>
                  </a:lnTo>
                </a:path>
                <a:path w="164464" h="92710">
                  <a:moveTo>
                    <a:pt x="51282" y="63258"/>
                  </a:moveTo>
                  <a:lnTo>
                    <a:pt x="0" y="922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785749" y="4058691"/>
              <a:ext cx="0" cy="1784985"/>
            </a:xfrm>
            <a:custGeom>
              <a:avLst/>
              <a:gdLst/>
              <a:ahLst/>
              <a:cxnLst/>
              <a:rect l="l" t="t" r="r" b="b"/>
              <a:pathLst>
                <a:path h="1784985">
                  <a:moveTo>
                    <a:pt x="0" y="0"/>
                  </a:moveTo>
                  <a:lnTo>
                    <a:pt x="0" y="1784362"/>
                  </a:lnTo>
                </a:path>
              </a:pathLst>
            </a:custGeom>
            <a:ln w="6972">
              <a:solidFill>
                <a:srgbClr val="6364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240836" y="5953150"/>
              <a:ext cx="94615" cy="143510"/>
            </a:xfrm>
            <a:custGeom>
              <a:avLst/>
              <a:gdLst/>
              <a:ahLst/>
              <a:cxnLst/>
              <a:rect l="l" t="t" r="r" b="b"/>
              <a:pathLst>
                <a:path w="94614" h="143510">
                  <a:moveTo>
                    <a:pt x="89192" y="112877"/>
                  </a:moveTo>
                  <a:lnTo>
                    <a:pt x="92252" y="112331"/>
                  </a:lnTo>
                  <a:lnTo>
                    <a:pt x="92811" y="112052"/>
                  </a:lnTo>
                  <a:lnTo>
                    <a:pt x="93649" y="114274"/>
                  </a:lnTo>
                  <a:lnTo>
                    <a:pt x="93929" y="117055"/>
                  </a:lnTo>
                  <a:lnTo>
                    <a:pt x="94208" y="119570"/>
                  </a:lnTo>
                  <a:lnTo>
                    <a:pt x="93649" y="121805"/>
                  </a:lnTo>
                  <a:lnTo>
                    <a:pt x="93091" y="121805"/>
                  </a:lnTo>
                  <a:lnTo>
                    <a:pt x="90030" y="122364"/>
                  </a:lnTo>
                </a:path>
                <a:path w="94614" h="143510">
                  <a:moveTo>
                    <a:pt x="88620" y="120396"/>
                  </a:moveTo>
                  <a:lnTo>
                    <a:pt x="88912" y="121805"/>
                  </a:lnTo>
                  <a:lnTo>
                    <a:pt x="89471" y="122364"/>
                  </a:lnTo>
                  <a:lnTo>
                    <a:pt x="90030" y="122364"/>
                  </a:lnTo>
                  <a:lnTo>
                    <a:pt x="90576" y="122364"/>
                  </a:lnTo>
                  <a:lnTo>
                    <a:pt x="90855" y="120129"/>
                  </a:lnTo>
                  <a:lnTo>
                    <a:pt x="90576" y="117614"/>
                  </a:lnTo>
                  <a:lnTo>
                    <a:pt x="90576" y="114820"/>
                  </a:lnTo>
                  <a:lnTo>
                    <a:pt x="89750" y="112877"/>
                  </a:lnTo>
                  <a:lnTo>
                    <a:pt x="89192" y="112877"/>
                  </a:lnTo>
                  <a:lnTo>
                    <a:pt x="88620" y="112877"/>
                  </a:lnTo>
                  <a:lnTo>
                    <a:pt x="88353" y="113703"/>
                  </a:lnTo>
                  <a:lnTo>
                    <a:pt x="88353" y="114820"/>
                  </a:lnTo>
                </a:path>
                <a:path w="94614" h="143510">
                  <a:moveTo>
                    <a:pt x="89192" y="120396"/>
                  </a:moveTo>
                  <a:lnTo>
                    <a:pt x="89471" y="120396"/>
                  </a:lnTo>
                  <a:lnTo>
                    <a:pt x="89750" y="118999"/>
                  </a:lnTo>
                  <a:lnTo>
                    <a:pt x="89750" y="117614"/>
                  </a:lnTo>
                  <a:lnTo>
                    <a:pt x="89471" y="115950"/>
                  </a:lnTo>
                  <a:lnTo>
                    <a:pt x="89192" y="114541"/>
                  </a:lnTo>
                  <a:lnTo>
                    <a:pt x="88620" y="114820"/>
                  </a:lnTo>
                  <a:lnTo>
                    <a:pt x="88353" y="114820"/>
                  </a:lnTo>
                  <a:lnTo>
                    <a:pt x="86118" y="115392"/>
                  </a:lnTo>
                  <a:lnTo>
                    <a:pt x="86398" y="118186"/>
                  </a:lnTo>
                  <a:lnTo>
                    <a:pt x="86956" y="120688"/>
                  </a:lnTo>
                  <a:lnTo>
                    <a:pt x="88912" y="120396"/>
                  </a:lnTo>
                  <a:lnTo>
                    <a:pt x="89192" y="120396"/>
                  </a:lnTo>
                  <a:close/>
                </a:path>
                <a:path w="94614" h="143510">
                  <a:moveTo>
                    <a:pt x="2514" y="18681"/>
                  </a:moveTo>
                  <a:lnTo>
                    <a:pt x="5016" y="18389"/>
                  </a:lnTo>
                  <a:lnTo>
                    <a:pt x="5575" y="18110"/>
                  </a:lnTo>
                  <a:lnTo>
                    <a:pt x="6134" y="19786"/>
                  </a:lnTo>
                  <a:lnTo>
                    <a:pt x="6413" y="22009"/>
                  </a:lnTo>
                  <a:lnTo>
                    <a:pt x="6413" y="24244"/>
                  </a:lnTo>
                  <a:lnTo>
                    <a:pt x="6134" y="25907"/>
                  </a:lnTo>
                  <a:lnTo>
                    <a:pt x="5575" y="25907"/>
                  </a:lnTo>
                  <a:lnTo>
                    <a:pt x="3060" y="26479"/>
                  </a:lnTo>
                </a:path>
                <a:path w="94614" h="143510">
                  <a:moveTo>
                    <a:pt x="2222" y="24815"/>
                  </a:moveTo>
                  <a:lnTo>
                    <a:pt x="2514" y="25907"/>
                  </a:lnTo>
                  <a:lnTo>
                    <a:pt x="2781" y="26479"/>
                  </a:lnTo>
                  <a:lnTo>
                    <a:pt x="3060" y="26479"/>
                  </a:lnTo>
                  <a:lnTo>
                    <a:pt x="3619" y="26479"/>
                  </a:lnTo>
                  <a:lnTo>
                    <a:pt x="3898" y="24523"/>
                  </a:lnTo>
                  <a:lnTo>
                    <a:pt x="3898" y="22567"/>
                  </a:lnTo>
                  <a:lnTo>
                    <a:pt x="3619" y="20332"/>
                  </a:lnTo>
                  <a:lnTo>
                    <a:pt x="3060" y="18681"/>
                  </a:lnTo>
                  <a:lnTo>
                    <a:pt x="2514" y="18681"/>
                  </a:lnTo>
                  <a:lnTo>
                    <a:pt x="2222" y="18681"/>
                  </a:lnTo>
                  <a:lnTo>
                    <a:pt x="1943" y="19507"/>
                  </a:lnTo>
                  <a:lnTo>
                    <a:pt x="1943" y="20332"/>
                  </a:lnTo>
                </a:path>
                <a:path w="94614" h="143510">
                  <a:moveTo>
                    <a:pt x="2514" y="24815"/>
                  </a:moveTo>
                  <a:lnTo>
                    <a:pt x="2781" y="24815"/>
                  </a:lnTo>
                  <a:lnTo>
                    <a:pt x="3060" y="23685"/>
                  </a:lnTo>
                  <a:lnTo>
                    <a:pt x="3060" y="22567"/>
                  </a:lnTo>
                  <a:lnTo>
                    <a:pt x="2781" y="21170"/>
                  </a:lnTo>
                  <a:lnTo>
                    <a:pt x="2514" y="20332"/>
                  </a:lnTo>
                  <a:lnTo>
                    <a:pt x="2222" y="20332"/>
                  </a:lnTo>
                  <a:lnTo>
                    <a:pt x="1943" y="20332"/>
                  </a:lnTo>
                  <a:lnTo>
                    <a:pt x="0" y="20612"/>
                  </a:lnTo>
                  <a:lnTo>
                    <a:pt x="558" y="23126"/>
                  </a:lnTo>
                  <a:lnTo>
                    <a:pt x="838" y="25069"/>
                  </a:lnTo>
                  <a:lnTo>
                    <a:pt x="2222" y="24815"/>
                  </a:lnTo>
                  <a:lnTo>
                    <a:pt x="2514" y="24815"/>
                  </a:lnTo>
                  <a:close/>
                </a:path>
                <a:path w="94614" h="143510">
                  <a:moveTo>
                    <a:pt x="2514" y="266"/>
                  </a:moveTo>
                  <a:lnTo>
                    <a:pt x="5016" y="0"/>
                  </a:lnTo>
                  <a:lnTo>
                    <a:pt x="5575" y="0"/>
                  </a:lnTo>
                  <a:lnTo>
                    <a:pt x="6134" y="1676"/>
                  </a:lnTo>
                  <a:lnTo>
                    <a:pt x="6413" y="3619"/>
                  </a:lnTo>
                  <a:lnTo>
                    <a:pt x="6413" y="5854"/>
                  </a:lnTo>
                  <a:lnTo>
                    <a:pt x="6134" y="7531"/>
                  </a:lnTo>
                  <a:lnTo>
                    <a:pt x="5575" y="7531"/>
                  </a:lnTo>
                  <a:lnTo>
                    <a:pt x="3060" y="8077"/>
                  </a:lnTo>
                </a:path>
                <a:path w="94614" h="143510">
                  <a:moveTo>
                    <a:pt x="2222" y="6400"/>
                  </a:moveTo>
                  <a:lnTo>
                    <a:pt x="2514" y="7531"/>
                  </a:lnTo>
                  <a:lnTo>
                    <a:pt x="2781" y="8077"/>
                  </a:lnTo>
                  <a:lnTo>
                    <a:pt x="3060" y="8077"/>
                  </a:lnTo>
                  <a:lnTo>
                    <a:pt x="3619" y="8077"/>
                  </a:lnTo>
                  <a:lnTo>
                    <a:pt x="3898" y="6400"/>
                  </a:lnTo>
                  <a:lnTo>
                    <a:pt x="3898" y="4165"/>
                  </a:lnTo>
                  <a:lnTo>
                    <a:pt x="3619" y="1943"/>
                  </a:lnTo>
                  <a:lnTo>
                    <a:pt x="3060" y="266"/>
                  </a:lnTo>
                  <a:lnTo>
                    <a:pt x="2514" y="266"/>
                  </a:lnTo>
                  <a:lnTo>
                    <a:pt x="2222" y="546"/>
                  </a:lnTo>
                  <a:lnTo>
                    <a:pt x="1943" y="1117"/>
                  </a:lnTo>
                  <a:lnTo>
                    <a:pt x="1943" y="1943"/>
                  </a:lnTo>
                </a:path>
                <a:path w="94614" h="143510">
                  <a:moveTo>
                    <a:pt x="2514" y="6400"/>
                  </a:moveTo>
                  <a:lnTo>
                    <a:pt x="2781" y="6400"/>
                  </a:lnTo>
                  <a:lnTo>
                    <a:pt x="3060" y="5308"/>
                  </a:lnTo>
                  <a:lnTo>
                    <a:pt x="3060" y="4165"/>
                  </a:lnTo>
                  <a:lnTo>
                    <a:pt x="2781" y="2793"/>
                  </a:lnTo>
                  <a:lnTo>
                    <a:pt x="2514" y="1943"/>
                  </a:lnTo>
                  <a:lnTo>
                    <a:pt x="2222" y="1943"/>
                  </a:lnTo>
                  <a:lnTo>
                    <a:pt x="1943" y="1943"/>
                  </a:lnTo>
                  <a:lnTo>
                    <a:pt x="0" y="2489"/>
                  </a:lnTo>
                  <a:lnTo>
                    <a:pt x="558" y="4737"/>
                  </a:lnTo>
                  <a:lnTo>
                    <a:pt x="838" y="6680"/>
                  </a:lnTo>
                  <a:lnTo>
                    <a:pt x="2222" y="6400"/>
                  </a:lnTo>
                  <a:lnTo>
                    <a:pt x="2514" y="6400"/>
                  </a:lnTo>
                  <a:close/>
                </a:path>
                <a:path w="94614" h="143510">
                  <a:moveTo>
                    <a:pt x="89192" y="133515"/>
                  </a:moveTo>
                  <a:lnTo>
                    <a:pt x="92252" y="132956"/>
                  </a:lnTo>
                  <a:lnTo>
                    <a:pt x="92811" y="132956"/>
                  </a:lnTo>
                  <a:lnTo>
                    <a:pt x="93649" y="135166"/>
                  </a:lnTo>
                  <a:lnTo>
                    <a:pt x="93929" y="137693"/>
                  </a:lnTo>
                  <a:lnTo>
                    <a:pt x="94208" y="140449"/>
                  </a:lnTo>
                  <a:lnTo>
                    <a:pt x="93649" y="142697"/>
                  </a:lnTo>
                  <a:lnTo>
                    <a:pt x="93091" y="142697"/>
                  </a:lnTo>
                  <a:lnTo>
                    <a:pt x="90030" y="143268"/>
                  </a:lnTo>
                </a:path>
                <a:path w="94614" h="143510">
                  <a:moveTo>
                    <a:pt x="88620" y="141312"/>
                  </a:moveTo>
                  <a:lnTo>
                    <a:pt x="88912" y="142417"/>
                  </a:lnTo>
                  <a:lnTo>
                    <a:pt x="89471" y="143268"/>
                  </a:lnTo>
                  <a:lnTo>
                    <a:pt x="90030" y="143268"/>
                  </a:lnTo>
                  <a:lnTo>
                    <a:pt x="90576" y="143268"/>
                  </a:lnTo>
                  <a:lnTo>
                    <a:pt x="90855" y="141020"/>
                  </a:lnTo>
                  <a:lnTo>
                    <a:pt x="90576" y="138239"/>
                  </a:lnTo>
                  <a:lnTo>
                    <a:pt x="90576" y="135724"/>
                  </a:lnTo>
                  <a:lnTo>
                    <a:pt x="89750" y="133515"/>
                  </a:lnTo>
                  <a:lnTo>
                    <a:pt x="89192" y="133515"/>
                  </a:lnTo>
                  <a:lnTo>
                    <a:pt x="88620" y="133781"/>
                  </a:lnTo>
                  <a:lnTo>
                    <a:pt x="88353" y="134340"/>
                  </a:lnTo>
                  <a:lnTo>
                    <a:pt x="88353" y="135724"/>
                  </a:lnTo>
                </a:path>
                <a:path w="94614" h="143510">
                  <a:moveTo>
                    <a:pt x="89192" y="141312"/>
                  </a:moveTo>
                  <a:lnTo>
                    <a:pt x="89471" y="141312"/>
                  </a:lnTo>
                  <a:lnTo>
                    <a:pt x="89750" y="139903"/>
                  </a:lnTo>
                  <a:lnTo>
                    <a:pt x="89750" y="138239"/>
                  </a:lnTo>
                  <a:lnTo>
                    <a:pt x="89471" y="136842"/>
                  </a:lnTo>
                  <a:lnTo>
                    <a:pt x="89192" y="135458"/>
                  </a:lnTo>
                  <a:lnTo>
                    <a:pt x="88620" y="135458"/>
                  </a:lnTo>
                  <a:lnTo>
                    <a:pt x="88353" y="135458"/>
                  </a:lnTo>
                  <a:lnTo>
                    <a:pt x="86118" y="136016"/>
                  </a:lnTo>
                  <a:lnTo>
                    <a:pt x="86398" y="139077"/>
                  </a:lnTo>
                  <a:lnTo>
                    <a:pt x="86956" y="141592"/>
                  </a:lnTo>
                  <a:lnTo>
                    <a:pt x="88912" y="141312"/>
                  </a:lnTo>
                  <a:lnTo>
                    <a:pt x="89192" y="1413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253092" y="3908196"/>
              <a:ext cx="222885" cy="2331085"/>
            </a:xfrm>
            <a:custGeom>
              <a:avLst/>
              <a:gdLst/>
              <a:ahLst/>
              <a:cxnLst/>
              <a:rect l="l" t="t" r="r" b="b"/>
              <a:pathLst>
                <a:path w="222885" h="2331085">
                  <a:moveTo>
                    <a:pt x="8369" y="2000631"/>
                  </a:moveTo>
                  <a:lnTo>
                    <a:pt x="7251" y="1998408"/>
                  </a:lnTo>
                  <a:lnTo>
                    <a:pt x="3352" y="1997290"/>
                  </a:lnTo>
                  <a:lnTo>
                    <a:pt x="1117" y="1998675"/>
                  </a:lnTo>
                  <a:lnTo>
                    <a:pt x="0" y="2003145"/>
                  </a:lnTo>
                  <a:lnTo>
                    <a:pt x="1117" y="2005647"/>
                  </a:lnTo>
                  <a:lnTo>
                    <a:pt x="3073" y="2005939"/>
                  </a:lnTo>
                  <a:lnTo>
                    <a:pt x="5029" y="2006485"/>
                  </a:lnTo>
                  <a:lnTo>
                    <a:pt x="7251" y="2005088"/>
                  </a:lnTo>
                  <a:lnTo>
                    <a:pt x="8369" y="2000631"/>
                  </a:lnTo>
                  <a:close/>
                </a:path>
                <a:path w="222885" h="2331085">
                  <a:moveTo>
                    <a:pt x="8369" y="1972195"/>
                  </a:moveTo>
                  <a:lnTo>
                    <a:pt x="7251" y="1969693"/>
                  </a:lnTo>
                  <a:lnTo>
                    <a:pt x="5283" y="1969414"/>
                  </a:lnTo>
                  <a:lnTo>
                    <a:pt x="3352" y="1968868"/>
                  </a:lnTo>
                  <a:lnTo>
                    <a:pt x="1117" y="1970252"/>
                  </a:lnTo>
                  <a:lnTo>
                    <a:pt x="0" y="1974710"/>
                  </a:lnTo>
                  <a:lnTo>
                    <a:pt x="1117" y="1976932"/>
                  </a:lnTo>
                  <a:lnTo>
                    <a:pt x="3073" y="1977491"/>
                  </a:lnTo>
                  <a:lnTo>
                    <a:pt x="5029" y="1978050"/>
                  </a:lnTo>
                  <a:lnTo>
                    <a:pt x="7251" y="1976666"/>
                  </a:lnTo>
                  <a:lnTo>
                    <a:pt x="8369" y="1972195"/>
                  </a:lnTo>
                  <a:close/>
                </a:path>
                <a:path w="222885" h="2331085">
                  <a:moveTo>
                    <a:pt x="221869" y="1060526"/>
                  </a:moveTo>
                  <a:lnTo>
                    <a:pt x="220192" y="1058291"/>
                  </a:lnTo>
                  <a:lnTo>
                    <a:pt x="215176" y="1058291"/>
                  </a:lnTo>
                  <a:lnTo>
                    <a:pt x="213220" y="1060234"/>
                  </a:lnTo>
                  <a:lnTo>
                    <a:pt x="213220" y="1065809"/>
                  </a:lnTo>
                  <a:lnTo>
                    <a:pt x="214896" y="1068044"/>
                  </a:lnTo>
                  <a:lnTo>
                    <a:pt x="217398" y="1068311"/>
                  </a:lnTo>
                  <a:lnTo>
                    <a:pt x="219913" y="1068311"/>
                  </a:lnTo>
                  <a:lnTo>
                    <a:pt x="221869" y="1066101"/>
                  </a:lnTo>
                  <a:lnTo>
                    <a:pt x="221869" y="1060526"/>
                  </a:lnTo>
                  <a:close/>
                </a:path>
                <a:path w="222885" h="2331085">
                  <a:moveTo>
                    <a:pt x="221869" y="1026515"/>
                  </a:moveTo>
                  <a:lnTo>
                    <a:pt x="220192" y="1024293"/>
                  </a:lnTo>
                  <a:lnTo>
                    <a:pt x="217690" y="1024001"/>
                  </a:lnTo>
                  <a:lnTo>
                    <a:pt x="215176" y="1024001"/>
                  </a:lnTo>
                  <a:lnTo>
                    <a:pt x="213220" y="1026223"/>
                  </a:lnTo>
                  <a:lnTo>
                    <a:pt x="213220" y="1031811"/>
                  </a:lnTo>
                  <a:lnTo>
                    <a:pt x="215176" y="1034046"/>
                  </a:lnTo>
                  <a:lnTo>
                    <a:pt x="217398" y="1034046"/>
                  </a:lnTo>
                  <a:lnTo>
                    <a:pt x="219913" y="1034046"/>
                  </a:lnTo>
                  <a:lnTo>
                    <a:pt x="221869" y="1031811"/>
                  </a:lnTo>
                  <a:lnTo>
                    <a:pt x="221869" y="1026515"/>
                  </a:lnTo>
                  <a:close/>
                </a:path>
                <a:path w="222885" h="2331085">
                  <a:moveTo>
                    <a:pt x="221869" y="992238"/>
                  </a:moveTo>
                  <a:lnTo>
                    <a:pt x="219913" y="990003"/>
                  </a:lnTo>
                  <a:lnTo>
                    <a:pt x="215176" y="990003"/>
                  </a:lnTo>
                  <a:lnTo>
                    <a:pt x="213220" y="992238"/>
                  </a:lnTo>
                  <a:lnTo>
                    <a:pt x="213220" y="997534"/>
                  </a:lnTo>
                  <a:lnTo>
                    <a:pt x="215176" y="1000036"/>
                  </a:lnTo>
                  <a:lnTo>
                    <a:pt x="217398" y="1000036"/>
                  </a:lnTo>
                  <a:lnTo>
                    <a:pt x="219913" y="1000036"/>
                  </a:lnTo>
                  <a:lnTo>
                    <a:pt x="221869" y="997800"/>
                  </a:lnTo>
                  <a:lnTo>
                    <a:pt x="221869" y="992238"/>
                  </a:lnTo>
                  <a:close/>
                </a:path>
                <a:path w="222885" h="2331085">
                  <a:moveTo>
                    <a:pt x="221869" y="958227"/>
                  </a:moveTo>
                  <a:lnTo>
                    <a:pt x="219913" y="955725"/>
                  </a:lnTo>
                  <a:lnTo>
                    <a:pt x="215176" y="955725"/>
                  </a:lnTo>
                  <a:lnTo>
                    <a:pt x="213220" y="957948"/>
                  </a:lnTo>
                  <a:lnTo>
                    <a:pt x="213220" y="963523"/>
                  </a:lnTo>
                  <a:lnTo>
                    <a:pt x="215176" y="965758"/>
                  </a:lnTo>
                  <a:lnTo>
                    <a:pt x="217398" y="965758"/>
                  </a:lnTo>
                  <a:lnTo>
                    <a:pt x="219913" y="965758"/>
                  </a:lnTo>
                  <a:lnTo>
                    <a:pt x="221869" y="963523"/>
                  </a:lnTo>
                  <a:lnTo>
                    <a:pt x="221869" y="958227"/>
                  </a:lnTo>
                  <a:close/>
                </a:path>
                <a:path w="222885" h="2331085">
                  <a:moveTo>
                    <a:pt x="221869" y="923950"/>
                  </a:moveTo>
                  <a:lnTo>
                    <a:pt x="219913" y="921715"/>
                  </a:lnTo>
                  <a:lnTo>
                    <a:pt x="215176" y="921715"/>
                  </a:lnTo>
                  <a:lnTo>
                    <a:pt x="213220" y="923950"/>
                  </a:lnTo>
                  <a:lnTo>
                    <a:pt x="213220" y="929513"/>
                  </a:lnTo>
                  <a:lnTo>
                    <a:pt x="215176" y="931748"/>
                  </a:lnTo>
                  <a:lnTo>
                    <a:pt x="217690" y="931748"/>
                  </a:lnTo>
                  <a:lnTo>
                    <a:pt x="219913" y="931748"/>
                  </a:lnTo>
                  <a:lnTo>
                    <a:pt x="221869" y="929513"/>
                  </a:lnTo>
                  <a:lnTo>
                    <a:pt x="221869" y="923950"/>
                  </a:lnTo>
                  <a:close/>
                </a:path>
                <a:path w="222885" h="2331085">
                  <a:moveTo>
                    <a:pt x="221869" y="889939"/>
                  </a:moveTo>
                  <a:lnTo>
                    <a:pt x="219913" y="887704"/>
                  </a:lnTo>
                  <a:lnTo>
                    <a:pt x="215176" y="887704"/>
                  </a:lnTo>
                  <a:lnTo>
                    <a:pt x="213220" y="889939"/>
                  </a:lnTo>
                  <a:lnTo>
                    <a:pt x="213220" y="895515"/>
                  </a:lnTo>
                  <a:lnTo>
                    <a:pt x="215176" y="897458"/>
                  </a:lnTo>
                  <a:lnTo>
                    <a:pt x="217690" y="897458"/>
                  </a:lnTo>
                  <a:lnTo>
                    <a:pt x="219913" y="897458"/>
                  </a:lnTo>
                  <a:lnTo>
                    <a:pt x="221869" y="895248"/>
                  </a:lnTo>
                  <a:lnTo>
                    <a:pt x="221869" y="889939"/>
                  </a:lnTo>
                  <a:close/>
                </a:path>
                <a:path w="222885" h="2331085">
                  <a:moveTo>
                    <a:pt x="221869" y="855662"/>
                  </a:moveTo>
                  <a:lnTo>
                    <a:pt x="219913" y="853427"/>
                  </a:lnTo>
                  <a:lnTo>
                    <a:pt x="215176" y="853427"/>
                  </a:lnTo>
                  <a:lnTo>
                    <a:pt x="213220" y="855662"/>
                  </a:lnTo>
                  <a:lnTo>
                    <a:pt x="213220" y="861237"/>
                  </a:lnTo>
                  <a:lnTo>
                    <a:pt x="215176" y="863460"/>
                  </a:lnTo>
                  <a:lnTo>
                    <a:pt x="217690" y="863460"/>
                  </a:lnTo>
                  <a:lnTo>
                    <a:pt x="219913" y="863460"/>
                  </a:lnTo>
                  <a:lnTo>
                    <a:pt x="221869" y="861237"/>
                  </a:lnTo>
                  <a:lnTo>
                    <a:pt x="221869" y="855662"/>
                  </a:lnTo>
                  <a:close/>
                </a:path>
                <a:path w="222885" h="2331085">
                  <a:moveTo>
                    <a:pt x="221869" y="821385"/>
                  </a:moveTo>
                  <a:lnTo>
                    <a:pt x="219913" y="819429"/>
                  </a:lnTo>
                  <a:lnTo>
                    <a:pt x="215176" y="819429"/>
                  </a:lnTo>
                  <a:lnTo>
                    <a:pt x="213220" y="821651"/>
                  </a:lnTo>
                  <a:lnTo>
                    <a:pt x="213220" y="827227"/>
                  </a:lnTo>
                  <a:lnTo>
                    <a:pt x="215176" y="829449"/>
                  </a:lnTo>
                  <a:lnTo>
                    <a:pt x="217690" y="829449"/>
                  </a:lnTo>
                  <a:lnTo>
                    <a:pt x="220192" y="829183"/>
                  </a:lnTo>
                  <a:lnTo>
                    <a:pt x="221869" y="826947"/>
                  </a:lnTo>
                  <a:lnTo>
                    <a:pt x="221869" y="821385"/>
                  </a:lnTo>
                  <a:close/>
                </a:path>
                <a:path w="222885" h="2331085">
                  <a:moveTo>
                    <a:pt x="221869" y="787387"/>
                  </a:moveTo>
                  <a:lnTo>
                    <a:pt x="219913" y="785139"/>
                  </a:lnTo>
                  <a:lnTo>
                    <a:pt x="217398" y="785139"/>
                  </a:lnTo>
                  <a:lnTo>
                    <a:pt x="214896" y="785418"/>
                  </a:lnTo>
                  <a:lnTo>
                    <a:pt x="213220" y="787654"/>
                  </a:lnTo>
                  <a:lnTo>
                    <a:pt x="213220" y="793229"/>
                  </a:lnTo>
                  <a:lnTo>
                    <a:pt x="215176" y="795172"/>
                  </a:lnTo>
                  <a:lnTo>
                    <a:pt x="217690" y="795172"/>
                  </a:lnTo>
                  <a:lnTo>
                    <a:pt x="220192" y="795172"/>
                  </a:lnTo>
                  <a:lnTo>
                    <a:pt x="221869" y="792937"/>
                  </a:lnTo>
                  <a:lnTo>
                    <a:pt x="221869" y="787387"/>
                  </a:lnTo>
                  <a:close/>
                </a:path>
                <a:path w="222885" h="2331085">
                  <a:moveTo>
                    <a:pt x="222148" y="1572526"/>
                  </a:moveTo>
                  <a:lnTo>
                    <a:pt x="220472" y="1570012"/>
                  </a:lnTo>
                  <a:lnTo>
                    <a:pt x="215734" y="1569440"/>
                  </a:lnTo>
                  <a:lnTo>
                    <a:pt x="213512" y="1571409"/>
                  </a:lnTo>
                  <a:lnTo>
                    <a:pt x="213220" y="1574203"/>
                  </a:lnTo>
                  <a:lnTo>
                    <a:pt x="212953" y="1576971"/>
                  </a:lnTo>
                  <a:lnTo>
                    <a:pt x="214617" y="1579486"/>
                  </a:lnTo>
                  <a:lnTo>
                    <a:pt x="216852" y="1579765"/>
                  </a:lnTo>
                  <a:lnTo>
                    <a:pt x="219354" y="1580032"/>
                  </a:lnTo>
                  <a:lnTo>
                    <a:pt x="221589" y="1578089"/>
                  </a:lnTo>
                  <a:lnTo>
                    <a:pt x="222148" y="1572526"/>
                  </a:lnTo>
                  <a:close/>
                </a:path>
                <a:path w="222885" h="2331085">
                  <a:moveTo>
                    <a:pt x="222148" y="1538236"/>
                  </a:moveTo>
                  <a:lnTo>
                    <a:pt x="220472" y="1536014"/>
                  </a:lnTo>
                  <a:lnTo>
                    <a:pt x="218236" y="1535734"/>
                  </a:lnTo>
                  <a:lnTo>
                    <a:pt x="215734" y="1535455"/>
                  </a:lnTo>
                  <a:lnTo>
                    <a:pt x="213512" y="1537398"/>
                  </a:lnTo>
                  <a:lnTo>
                    <a:pt x="212953" y="1542694"/>
                  </a:lnTo>
                  <a:lnTo>
                    <a:pt x="214617" y="1545209"/>
                  </a:lnTo>
                  <a:lnTo>
                    <a:pt x="216852" y="1545488"/>
                  </a:lnTo>
                  <a:lnTo>
                    <a:pt x="219354" y="1545767"/>
                  </a:lnTo>
                  <a:lnTo>
                    <a:pt x="221589" y="1543812"/>
                  </a:lnTo>
                  <a:lnTo>
                    <a:pt x="222148" y="1538236"/>
                  </a:lnTo>
                  <a:close/>
                </a:path>
                <a:path w="222885" h="2331085">
                  <a:moveTo>
                    <a:pt x="222148" y="1504238"/>
                  </a:moveTo>
                  <a:lnTo>
                    <a:pt x="220472" y="1501711"/>
                  </a:lnTo>
                  <a:lnTo>
                    <a:pt x="218236" y="1501444"/>
                  </a:lnTo>
                  <a:lnTo>
                    <a:pt x="215734" y="1501178"/>
                  </a:lnTo>
                  <a:lnTo>
                    <a:pt x="213512" y="1503133"/>
                  </a:lnTo>
                  <a:lnTo>
                    <a:pt x="213220" y="1505927"/>
                  </a:lnTo>
                  <a:lnTo>
                    <a:pt x="212953" y="1508696"/>
                  </a:lnTo>
                  <a:lnTo>
                    <a:pt x="214617" y="1511211"/>
                  </a:lnTo>
                  <a:lnTo>
                    <a:pt x="217119" y="1511477"/>
                  </a:lnTo>
                  <a:lnTo>
                    <a:pt x="219354" y="1511757"/>
                  </a:lnTo>
                  <a:lnTo>
                    <a:pt x="221589" y="1509801"/>
                  </a:lnTo>
                  <a:lnTo>
                    <a:pt x="222148" y="1504238"/>
                  </a:lnTo>
                  <a:close/>
                </a:path>
                <a:path w="222885" h="2331085">
                  <a:moveTo>
                    <a:pt x="222148" y="1470240"/>
                  </a:moveTo>
                  <a:lnTo>
                    <a:pt x="220472" y="1467739"/>
                  </a:lnTo>
                  <a:lnTo>
                    <a:pt x="218236" y="1467446"/>
                  </a:lnTo>
                  <a:lnTo>
                    <a:pt x="215734" y="1467167"/>
                  </a:lnTo>
                  <a:lnTo>
                    <a:pt x="213512" y="1469123"/>
                  </a:lnTo>
                  <a:lnTo>
                    <a:pt x="213220" y="1471917"/>
                  </a:lnTo>
                  <a:lnTo>
                    <a:pt x="212953" y="1474685"/>
                  </a:lnTo>
                  <a:lnTo>
                    <a:pt x="214617" y="1477213"/>
                  </a:lnTo>
                  <a:lnTo>
                    <a:pt x="217119" y="1477213"/>
                  </a:lnTo>
                  <a:lnTo>
                    <a:pt x="219354" y="1477479"/>
                  </a:lnTo>
                  <a:lnTo>
                    <a:pt x="221589" y="1475536"/>
                  </a:lnTo>
                  <a:lnTo>
                    <a:pt x="221869" y="1472730"/>
                  </a:lnTo>
                  <a:lnTo>
                    <a:pt x="222148" y="1470240"/>
                  </a:lnTo>
                  <a:close/>
                </a:path>
                <a:path w="222885" h="2331085">
                  <a:moveTo>
                    <a:pt x="222148" y="1435950"/>
                  </a:moveTo>
                  <a:lnTo>
                    <a:pt x="220472" y="1433436"/>
                  </a:lnTo>
                  <a:lnTo>
                    <a:pt x="217957" y="1433156"/>
                  </a:lnTo>
                  <a:lnTo>
                    <a:pt x="215734" y="1433156"/>
                  </a:lnTo>
                  <a:lnTo>
                    <a:pt x="213512" y="1435112"/>
                  </a:lnTo>
                  <a:lnTo>
                    <a:pt x="212953" y="1440408"/>
                  </a:lnTo>
                  <a:lnTo>
                    <a:pt x="214617" y="1442923"/>
                  </a:lnTo>
                  <a:lnTo>
                    <a:pt x="217119" y="1443189"/>
                  </a:lnTo>
                  <a:lnTo>
                    <a:pt x="219354" y="1443469"/>
                  </a:lnTo>
                  <a:lnTo>
                    <a:pt x="221589" y="1441513"/>
                  </a:lnTo>
                  <a:lnTo>
                    <a:pt x="222148" y="1435950"/>
                  </a:lnTo>
                  <a:close/>
                </a:path>
                <a:path w="222885" h="2331085">
                  <a:moveTo>
                    <a:pt x="222148" y="1401673"/>
                  </a:moveTo>
                  <a:lnTo>
                    <a:pt x="220472" y="1399438"/>
                  </a:lnTo>
                  <a:lnTo>
                    <a:pt x="217957" y="1399159"/>
                  </a:lnTo>
                  <a:lnTo>
                    <a:pt x="215734" y="1398879"/>
                  </a:lnTo>
                  <a:lnTo>
                    <a:pt x="213512" y="1400822"/>
                  </a:lnTo>
                  <a:lnTo>
                    <a:pt x="213220" y="1403616"/>
                  </a:lnTo>
                  <a:lnTo>
                    <a:pt x="212953" y="1406410"/>
                  </a:lnTo>
                  <a:lnTo>
                    <a:pt x="214617" y="1408912"/>
                  </a:lnTo>
                  <a:lnTo>
                    <a:pt x="217119" y="1409192"/>
                  </a:lnTo>
                  <a:lnTo>
                    <a:pt x="219633" y="1409192"/>
                  </a:lnTo>
                  <a:lnTo>
                    <a:pt x="221589" y="1407236"/>
                  </a:lnTo>
                  <a:lnTo>
                    <a:pt x="222148" y="1401673"/>
                  </a:lnTo>
                  <a:close/>
                </a:path>
                <a:path w="222885" h="2331085">
                  <a:moveTo>
                    <a:pt x="222148" y="1367663"/>
                  </a:moveTo>
                  <a:lnTo>
                    <a:pt x="220472" y="1365161"/>
                  </a:lnTo>
                  <a:lnTo>
                    <a:pt x="217957" y="1365161"/>
                  </a:lnTo>
                  <a:lnTo>
                    <a:pt x="215734" y="1364881"/>
                  </a:lnTo>
                  <a:lnTo>
                    <a:pt x="213512" y="1366837"/>
                  </a:lnTo>
                  <a:lnTo>
                    <a:pt x="213220" y="1369606"/>
                  </a:lnTo>
                  <a:lnTo>
                    <a:pt x="212953" y="1372412"/>
                  </a:lnTo>
                  <a:lnTo>
                    <a:pt x="214617" y="1374914"/>
                  </a:lnTo>
                  <a:lnTo>
                    <a:pt x="217119" y="1374914"/>
                  </a:lnTo>
                  <a:lnTo>
                    <a:pt x="219633" y="1375181"/>
                  </a:lnTo>
                  <a:lnTo>
                    <a:pt x="221589" y="1373238"/>
                  </a:lnTo>
                  <a:lnTo>
                    <a:pt x="222148" y="1367663"/>
                  </a:lnTo>
                  <a:close/>
                </a:path>
                <a:path w="222885" h="2331085">
                  <a:moveTo>
                    <a:pt x="222148" y="1333373"/>
                  </a:moveTo>
                  <a:lnTo>
                    <a:pt x="220472" y="1331163"/>
                  </a:lnTo>
                  <a:lnTo>
                    <a:pt x="217957" y="1330858"/>
                  </a:lnTo>
                  <a:lnTo>
                    <a:pt x="215455" y="1330591"/>
                  </a:lnTo>
                  <a:lnTo>
                    <a:pt x="213512" y="1332826"/>
                  </a:lnTo>
                  <a:lnTo>
                    <a:pt x="213220" y="1335608"/>
                  </a:lnTo>
                  <a:lnTo>
                    <a:pt x="212953" y="1338389"/>
                  </a:lnTo>
                  <a:lnTo>
                    <a:pt x="214896" y="1340612"/>
                  </a:lnTo>
                  <a:lnTo>
                    <a:pt x="217119" y="1340904"/>
                  </a:lnTo>
                  <a:lnTo>
                    <a:pt x="219633" y="1341183"/>
                  </a:lnTo>
                  <a:lnTo>
                    <a:pt x="221589" y="1338948"/>
                  </a:lnTo>
                  <a:lnTo>
                    <a:pt x="222148" y="1333373"/>
                  </a:lnTo>
                  <a:close/>
                </a:path>
                <a:path w="222885" h="2331085">
                  <a:moveTo>
                    <a:pt x="222148" y="1299387"/>
                  </a:moveTo>
                  <a:lnTo>
                    <a:pt x="220472" y="1296885"/>
                  </a:lnTo>
                  <a:lnTo>
                    <a:pt x="217957" y="1296885"/>
                  </a:lnTo>
                  <a:lnTo>
                    <a:pt x="215455" y="1296593"/>
                  </a:lnTo>
                  <a:lnTo>
                    <a:pt x="213512" y="1298829"/>
                  </a:lnTo>
                  <a:lnTo>
                    <a:pt x="213220" y="1301330"/>
                  </a:lnTo>
                  <a:lnTo>
                    <a:pt x="212953" y="1304124"/>
                  </a:lnTo>
                  <a:lnTo>
                    <a:pt x="214896" y="1306626"/>
                  </a:lnTo>
                  <a:lnTo>
                    <a:pt x="217119" y="1306626"/>
                  </a:lnTo>
                  <a:lnTo>
                    <a:pt x="219633" y="1306906"/>
                  </a:lnTo>
                  <a:lnTo>
                    <a:pt x="221589" y="1304950"/>
                  </a:lnTo>
                  <a:lnTo>
                    <a:pt x="222148" y="1299387"/>
                  </a:lnTo>
                  <a:close/>
                </a:path>
                <a:path w="222885" h="2331085">
                  <a:moveTo>
                    <a:pt x="222148" y="1265097"/>
                  </a:moveTo>
                  <a:lnTo>
                    <a:pt x="220192" y="1262862"/>
                  </a:lnTo>
                  <a:lnTo>
                    <a:pt x="217957" y="1262583"/>
                  </a:lnTo>
                  <a:lnTo>
                    <a:pt x="215455" y="1262583"/>
                  </a:lnTo>
                  <a:lnTo>
                    <a:pt x="213512" y="1264539"/>
                  </a:lnTo>
                  <a:lnTo>
                    <a:pt x="213220" y="1267320"/>
                  </a:lnTo>
                  <a:lnTo>
                    <a:pt x="212953" y="1270114"/>
                  </a:lnTo>
                  <a:lnTo>
                    <a:pt x="214896" y="1272336"/>
                  </a:lnTo>
                  <a:lnTo>
                    <a:pt x="217119" y="1272603"/>
                  </a:lnTo>
                  <a:lnTo>
                    <a:pt x="219633" y="1272895"/>
                  </a:lnTo>
                  <a:lnTo>
                    <a:pt x="221869" y="1270660"/>
                  </a:lnTo>
                  <a:lnTo>
                    <a:pt x="221869" y="1267879"/>
                  </a:lnTo>
                  <a:lnTo>
                    <a:pt x="222148" y="1265097"/>
                  </a:lnTo>
                  <a:close/>
                </a:path>
                <a:path w="222885" h="2331085">
                  <a:moveTo>
                    <a:pt x="222148" y="1231379"/>
                  </a:moveTo>
                  <a:lnTo>
                    <a:pt x="220192" y="1228877"/>
                  </a:lnTo>
                  <a:lnTo>
                    <a:pt x="217957" y="1228877"/>
                  </a:lnTo>
                  <a:lnTo>
                    <a:pt x="215455" y="1228585"/>
                  </a:lnTo>
                  <a:lnTo>
                    <a:pt x="213512" y="1230820"/>
                  </a:lnTo>
                  <a:lnTo>
                    <a:pt x="213220" y="1233601"/>
                  </a:lnTo>
                  <a:lnTo>
                    <a:pt x="212953" y="1236383"/>
                  </a:lnTo>
                  <a:lnTo>
                    <a:pt x="214896" y="1238631"/>
                  </a:lnTo>
                  <a:lnTo>
                    <a:pt x="217119" y="1238897"/>
                  </a:lnTo>
                  <a:lnTo>
                    <a:pt x="219633" y="1238897"/>
                  </a:lnTo>
                  <a:lnTo>
                    <a:pt x="221869" y="1236954"/>
                  </a:lnTo>
                  <a:lnTo>
                    <a:pt x="221869" y="1234160"/>
                  </a:lnTo>
                  <a:lnTo>
                    <a:pt x="222148" y="1231379"/>
                  </a:lnTo>
                  <a:close/>
                </a:path>
                <a:path w="222885" h="2331085">
                  <a:moveTo>
                    <a:pt x="222148" y="1197089"/>
                  </a:moveTo>
                  <a:lnTo>
                    <a:pt x="220192" y="1194866"/>
                  </a:lnTo>
                  <a:lnTo>
                    <a:pt x="217957" y="1194574"/>
                  </a:lnTo>
                  <a:lnTo>
                    <a:pt x="215455" y="1194574"/>
                  </a:lnTo>
                  <a:lnTo>
                    <a:pt x="213220" y="1196809"/>
                  </a:lnTo>
                  <a:lnTo>
                    <a:pt x="213220" y="1199311"/>
                  </a:lnTo>
                  <a:lnTo>
                    <a:pt x="212953" y="1202105"/>
                  </a:lnTo>
                  <a:lnTo>
                    <a:pt x="214896" y="1204607"/>
                  </a:lnTo>
                  <a:lnTo>
                    <a:pt x="217398" y="1204607"/>
                  </a:lnTo>
                  <a:lnTo>
                    <a:pt x="219633" y="1204899"/>
                  </a:lnTo>
                  <a:lnTo>
                    <a:pt x="221869" y="1202664"/>
                  </a:lnTo>
                  <a:lnTo>
                    <a:pt x="221869" y="1199883"/>
                  </a:lnTo>
                  <a:lnTo>
                    <a:pt x="222148" y="1197089"/>
                  </a:lnTo>
                  <a:close/>
                </a:path>
                <a:path w="222885" h="2331085">
                  <a:moveTo>
                    <a:pt x="222148" y="1163091"/>
                  </a:moveTo>
                  <a:lnTo>
                    <a:pt x="220192" y="1160576"/>
                  </a:lnTo>
                  <a:lnTo>
                    <a:pt x="215455" y="1160576"/>
                  </a:lnTo>
                  <a:lnTo>
                    <a:pt x="213220" y="1162519"/>
                  </a:lnTo>
                  <a:lnTo>
                    <a:pt x="213220" y="1165313"/>
                  </a:lnTo>
                  <a:lnTo>
                    <a:pt x="212953" y="1168095"/>
                  </a:lnTo>
                  <a:lnTo>
                    <a:pt x="214896" y="1170330"/>
                  </a:lnTo>
                  <a:lnTo>
                    <a:pt x="217398" y="1170622"/>
                  </a:lnTo>
                  <a:lnTo>
                    <a:pt x="219633" y="1170622"/>
                  </a:lnTo>
                  <a:lnTo>
                    <a:pt x="221869" y="1168387"/>
                  </a:lnTo>
                  <a:lnTo>
                    <a:pt x="221869" y="1165872"/>
                  </a:lnTo>
                  <a:lnTo>
                    <a:pt x="222148" y="1163091"/>
                  </a:lnTo>
                  <a:close/>
                </a:path>
                <a:path w="222885" h="2331085">
                  <a:moveTo>
                    <a:pt x="222148" y="1128814"/>
                  </a:moveTo>
                  <a:lnTo>
                    <a:pt x="220192" y="1126578"/>
                  </a:lnTo>
                  <a:lnTo>
                    <a:pt x="217690" y="1126578"/>
                  </a:lnTo>
                  <a:lnTo>
                    <a:pt x="215455" y="1126299"/>
                  </a:lnTo>
                  <a:lnTo>
                    <a:pt x="213220" y="1128522"/>
                  </a:lnTo>
                  <a:lnTo>
                    <a:pt x="213220" y="1134110"/>
                  </a:lnTo>
                  <a:lnTo>
                    <a:pt x="214896" y="1136319"/>
                  </a:lnTo>
                  <a:lnTo>
                    <a:pt x="217398" y="1136319"/>
                  </a:lnTo>
                  <a:lnTo>
                    <a:pt x="219633" y="1136611"/>
                  </a:lnTo>
                  <a:lnTo>
                    <a:pt x="221869" y="1134376"/>
                  </a:lnTo>
                  <a:lnTo>
                    <a:pt x="221869" y="1131582"/>
                  </a:lnTo>
                  <a:lnTo>
                    <a:pt x="222148" y="1128814"/>
                  </a:lnTo>
                  <a:close/>
                </a:path>
                <a:path w="222885" h="2331085">
                  <a:moveTo>
                    <a:pt x="222148" y="1094803"/>
                  </a:moveTo>
                  <a:lnTo>
                    <a:pt x="220192" y="1092301"/>
                  </a:lnTo>
                  <a:lnTo>
                    <a:pt x="215455" y="1092301"/>
                  </a:lnTo>
                  <a:lnTo>
                    <a:pt x="213220" y="1094511"/>
                  </a:lnTo>
                  <a:lnTo>
                    <a:pt x="213220" y="1099807"/>
                  </a:lnTo>
                  <a:lnTo>
                    <a:pt x="214896" y="1102321"/>
                  </a:lnTo>
                  <a:lnTo>
                    <a:pt x="217398" y="1102321"/>
                  </a:lnTo>
                  <a:lnTo>
                    <a:pt x="219913" y="1102321"/>
                  </a:lnTo>
                  <a:lnTo>
                    <a:pt x="221869" y="1100099"/>
                  </a:lnTo>
                  <a:lnTo>
                    <a:pt x="221869" y="1097584"/>
                  </a:lnTo>
                  <a:lnTo>
                    <a:pt x="222148" y="1094803"/>
                  </a:lnTo>
                  <a:close/>
                </a:path>
                <a:path w="222885" h="2331085">
                  <a:moveTo>
                    <a:pt x="222148" y="758659"/>
                  </a:moveTo>
                  <a:lnTo>
                    <a:pt x="221869" y="755865"/>
                  </a:lnTo>
                  <a:lnTo>
                    <a:pt x="221869" y="753097"/>
                  </a:lnTo>
                  <a:lnTo>
                    <a:pt x="219913" y="751141"/>
                  </a:lnTo>
                  <a:lnTo>
                    <a:pt x="214896" y="751141"/>
                  </a:lnTo>
                  <a:lnTo>
                    <a:pt x="213220" y="753376"/>
                  </a:lnTo>
                  <a:lnTo>
                    <a:pt x="213220" y="758939"/>
                  </a:lnTo>
                  <a:lnTo>
                    <a:pt x="215176" y="761174"/>
                  </a:lnTo>
                  <a:lnTo>
                    <a:pt x="217690" y="761174"/>
                  </a:lnTo>
                  <a:lnTo>
                    <a:pt x="220192" y="761174"/>
                  </a:lnTo>
                  <a:lnTo>
                    <a:pt x="222148" y="758659"/>
                  </a:lnTo>
                  <a:close/>
                </a:path>
                <a:path w="222885" h="2331085">
                  <a:moveTo>
                    <a:pt x="222148" y="724662"/>
                  </a:moveTo>
                  <a:lnTo>
                    <a:pt x="221869" y="721880"/>
                  </a:lnTo>
                  <a:lnTo>
                    <a:pt x="221869" y="719086"/>
                  </a:lnTo>
                  <a:lnTo>
                    <a:pt x="219913" y="716851"/>
                  </a:lnTo>
                  <a:lnTo>
                    <a:pt x="217398" y="716851"/>
                  </a:lnTo>
                  <a:lnTo>
                    <a:pt x="214896" y="717130"/>
                  </a:lnTo>
                  <a:lnTo>
                    <a:pt x="212953" y="719366"/>
                  </a:lnTo>
                  <a:lnTo>
                    <a:pt x="213220" y="722147"/>
                  </a:lnTo>
                  <a:lnTo>
                    <a:pt x="213220" y="724941"/>
                  </a:lnTo>
                  <a:lnTo>
                    <a:pt x="215455" y="727176"/>
                  </a:lnTo>
                  <a:lnTo>
                    <a:pt x="217690" y="726884"/>
                  </a:lnTo>
                  <a:lnTo>
                    <a:pt x="220192" y="726884"/>
                  </a:lnTo>
                  <a:lnTo>
                    <a:pt x="222148" y="724662"/>
                  </a:lnTo>
                  <a:close/>
                </a:path>
                <a:path w="222885" h="2331085">
                  <a:moveTo>
                    <a:pt x="222148" y="690384"/>
                  </a:moveTo>
                  <a:lnTo>
                    <a:pt x="221869" y="687590"/>
                  </a:lnTo>
                  <a:lnTo>
                    <a:pt x="221869" y="684809"/>
                  </a:lnTo>
                  <a:lnTo>
                    <a:pt x="219633" y="682840"/>
                  </a:lnTo>
                  <a:lnTo>
                    <a:pt x="214896" y="682840"/>
                  </a:lnTo>
                  <a:lnTo>
                    <a:pt x="212953" y="685368"/>
                  </a:lnTo>
                  <a:lnTo>
                    <a:pt x="213220" y="688149"/>
                  </a:lnTo>
                  <a:lnTo>
                    <a:pt x="213220" y="690943"/>
                  </a:lnTo>
                  <a:lnTo>
                    <a:pt x="215455" y="692886"/>
                  </a:lnTo>
                  <a:lnTo>
                    <a:pt x="217690" y="692886"/>
                  </a:lnTo>
                  <a:lnTo>
                    <a:pt x="220192" y="692886"/>
                  </a:lnTo>
                  <a:lnTo>
                    <a:pt x="222148" y="690384"/>
                  </a:lnTo>
                  <a:close/>
                </a:path>
                <a:path w="222885" h="2331085">
                  <a:moveTo>
                    <a:pt x="222148" y="656374"/>
                  </a:moveTo>
                  <a:lnTo>
                    <a:pt x="221869" y="653592"/>
                  </a:lnTo>
                  <a:lnTo>
                    <a:pt x="221869" y="650798"/>
                  </a:lnTo>
                  <a:lnTo>
                    <a:pt x="219633" y="648576"/>
                  </a:lnTo>
                  <a:lnTo>
                    <a:pt x="217398" y="648855"/>
                  </a:lnTo>
                  <a:lnTo>
                    <a:pt x="214896" y="648855"/>
                  </a:lnTo>
                  <a:lnTo>
                    <a:pt x="212953" y="651357"/>
                  </a:lnTo>
                  <a:lnTo>
                    <a:pt x="213220" y="653859"/>
                  </a:lnTo>
                  <a:lnTo>
                    <a:pt x="213220" y="656653"/>
                  </a:lnTo>
                  <a:lnTo>
                    <a:pt x="215455" y="658888"/>
                  </a:lnTo>
                  <a:lnTo>
                    <a:pt x="217690" y="658888"/>
                  </a:lnTo>
                  <a:lnTo>
                    <a:pt x="220192" y="658596"/>
                  </a:lnTo>
                  <a:lnTo>
                    <a:pt x="222148" y="656374"/>
                  </a:lnTo>
                  <a:close/>
                </a:path>
                <a:path w="222885" h="2331085">
                  <a:moveTo>
                    <a:pt x="222148" y="622084"/>
                  </a:moveTo>
                  <a:lnTo>
                    <a:pt x="221869" y="619302"/>
                  </a:lnTo>
                  <a:lnTo>
                    <a:pt x="221869" y="616534"/>
                  </a:lnTo>
                  <a:lnTo>
                    <a:pt x="219633" y="614565"/>
                  </a:lnTo>
                  <a:lnTo>
                    <a:pt x="217119" y="614565"/>
                  </a:lnTo>
                  <a:lnTo>
                    <a:pt x="214896" y="614845"/>
                  </a:lnTo>
                  <a:lnTo>
                    <a:pt x="212953" y="617080"/>
                  </a:lnTo>
                  <a:lnTo>
                    <a:pt x="213220" y="619848"/>
                  </a:lnTo>
                  <a:lnTo>
                    <a:pt x="213220" y="622642"/>
                  </a:lnTo>
                  <a:lnTo>
                    <a:pt x="215455" y="624878"/>
                  </a:lnTo>
                  <a:lnTo>
                    <a:pt x="217957" y="624598"/>
                  </a:lnTo>
                  <a:lnTo>
                    <a:pt x="220192" y="624598"/>
                  </a:lnTo>
                  <a:lnTo>
                    <a:pt x="222148" y="622084"/>
                  </a:lnTo>
                  <a:close/>
                </a:path>
                <a:path w="222885" h="2331085">
                  <a:moveTo>
                    <a:pt x="222148" y="588073"/>
                  </a:moveTo>
                  <a:lnTo>
                    <a:pt x="221869" y="585317"/>
                  </a:lnTo>
                  <a:lnTo>
                    <a:pt x="221869" y="582523"/>
                  </a:lnTo>
                  <a:lnTo>
                    <a:pt x="219633" y="580288"/>
                  </a:lnTo>
                  <a:lnTo>
                    <a:pt x="217119" y="580567"/>
                  </a:lnTo>
                  <a:lnTo>
                    <a:pt x="214896" y="580567"/>
                  </a:lnTo>
                  <a:lnTo>
                    <a:pt x="212953" y="583069"/>
                  </a:lnTo>
                  <a:lnTo>
                    <a:pt x="213220" y="585863"/>
                  </a:lnTo>
                  <a:lnTo>
                    <a:pt x="213220" y="588632"/>
                  </a:lnTo>
                  <a:lnTo>
                    <a:pt x="215455" y="590600"/>
                  </a:lnTo>
                  <a:lnTo>
                    <a:pt x="217957" y="590600"/>
                  </a:lnTo>
                  <a:lnTo>
                    <a:pt x="220192" y="590321"/>
                  </a:lnTo>
                  <a:lnTo>
                    <a:pt x="222148" y="588073"/>
                  </a:lnTo>
                  <a:close/>
                </a:path>
                <a:path w="222885" h="2331085">
                  <a:moveTo>
                    <a:pt x="222148" y="553796"/>
                  </a:moveTo>
                  <a:lnTo>
                    <a:pt x="221869" y="551014"/>
                  </a:lnTo>
                  <a:lnTo>
                    <a:pt x="221869" y="548233"/>
                  </a:lnTo>
                  <a:lnTo>
                    <a:pt x="219633" y="546277"/>
                  </a:lnTo>
                  <a:lnTo>
                    <a:pt x="217119" y="546277"/>
                  </a:lnTo>
                  <a:lnTo>
                    <a:pt x="214896" y="546557"/>
                  </a:lnTo>
                  <a:lnTo>
                    <a:pt x="212953" y="549059"/>
                  </a:lnTo>
                  <a:lnTo>
                    <a:pt x="213512" y="554367"/>
                  </a:lnTo>
                  <a:lnTo>
                    <a:pt x="215455" y="556590"/>
                  </a:lnTo>
                  <a:lnTo>
                    <a:pt x="217957" y="556310"/>
                  </a:lnTo>
                  <a:lnTo>
                    <a:pt x="220192" y="556310"/>
                  </a:lnTo>
                  <a:lnTo>
                    <a:pt x="222148" y="553796"/>
                  </a:lnTo>
                  <a:close/>
                </a:path>
                <a:path w="222885" h="2331085">
                  <a:moveTo>
                    <a:pt x="222148" y="519798"/>
                  </a:moveTo>
                  <a:lnTo>
                    <a:pt x="221589" y="514223"/>
                  </a:lnTo>
                  <a:lnTo>
                    <a:pt x="219633" y="511987"/>
                  </a:lnTo>
                  <a:lnTo>
                    <a:pt x="217119" y="512279"/>
                  </a:lnTo>
                  <a:lnTo>
                    <a:pt x="214617" y="512546"/>
                  </a:lnTo>
                  <a:lnTo>
                    <a:pt x="212953" y="514781"/>
                  </a:lnTo>
                  <a:lnTo>
                    <a:pt x="213220" y="517575"/>
                  </a:lnTo>
                  <a:lnTo>
                    <a:pt x="213512" y="520357"/>
                  </a:lnTo>
                  <a:lnTo>
                    <a:pt x="215455" y="522592"/>
                  </a:lnTo>
                  <a:lnTo>
                    <a:pt x="217957" y="522325"/>
                  </a:lnTo>
                  <a:lnTo>
                    <a:pt x="220472" y="522033"/>
                  </a:lnTo>
                  <a:lnTo>
                    <a:pt x="222148" y="519798"/>
                  </a:lnTo>
                  <a:close/>
                </a:path>
                <a:path w="222885" h="2331085">
                  <a:moveTo>
                    <a:pt x="222148" y="485521"/>
                  </a:moveTo>
                  <a:lnTo>
                    <a:pt x="221589" y="479945"/>
                  </a:lnTo>
                  <a:lnTo>
                    <a:pt x="219633" y="477977"/>
                  </a:lnTo>
                  <a:lnTo>
                    <a:pt x="217119" y="478282"/>
                  </a:lnTo>
                  <a:lnTo>
                    <a:pt x="214617" y="478282"/>
                  </a:lnTo>
                  <a:lnTo>
                    <a:pt x="212953" y="480771"/>
                  </a:lnTo>
                  <a:lnTo>
                    <a:pt x="213220" y="483565"/>
                  </a:lnTo>
                  <a:lnTo>
                    <a:pt x="213512" y="486359"/>
                  </a:lnTo>
                  <a:lnTo>
                    <a:pt x="215455" y="488315"/>
                  </a:lnTo>
                  <a:lnTo>
                    <a:pt x="217957" y="488315"/>
                  </a:lnTo>
                  <a:lnTo>
                    <a:pt x="220472" y="488022"/>
                  </a:lnTo>
                  <a:lnTo>
                    <a:pt x="222148" y="485521"/>
                  </a:lnTo>
                  <a:close/>
                </a:path>
                <a:path w="222885" h="2331085">
                  <a:moveTo>
                    <a:pt x="222148" y="451510"/>
                  </a:moveTo>
                  <a:lnTo>
                    <a:pt x="221589" y="445935"/>
                  </a:lnTo>
                  <a:lnTo>
                    <a:pt x="219633" y="443712"/>
                  </a:lnTo>
                  <a:lnTo>
                    <a:pt x="214617" y="444271"/>
                  </a:lnTo>
                  <a:lnTo>
                    <a:pt x="212953" y="446773"/>
                  </a:lnTo>
                  <a:lnTo>
                    <a:pt x="213220" y="449554"/>
                  </a:lnTo>
                  <a:lnTo>
                    <a:pt x="213512" y="452069"/>
                  </a:lnTo>
                  <a:lnTo>
                    <a:pt x="215455" y="454304"/>
                  </a:lnTo>
                  <a:lnTo>
                    <a:pt x="217957" y="454025"/>
                  </a:lnTo>
                  <a:lnTo>
                    <a:pt x="220472" y="453745"/>
                  </a:lnTo>
                  <a:lnTo>
                    <a:pt x="222148" y="451510"/>
                  </a:lnTo>
                  <a:close/>
                </a:path>
                <a:path w="222885" h="2331085">
                  <a:moveTo>
                    <a:pt x="222148" y="417220"/>
                  </a:moveTo>
                  <a:lnTo>
                    <a:pt x="221589" y="411670"/>
                  </a:lnTo>
                  <a:lnTo>
                    <a:pt x="219354" y="409702"/>
                  </a:lnTo>
                  <a:lnTo>
                    <a:pt x="217119" y="409994"/>
                  </a:lnTo>
                  <a:lnTo>
                    <a:pt x="214617" y="410260"/>
                  </a:lnTo>
                  <a:lnTo>
                    <a:pt x="212953" y="412496"/>
                  </a:lnTo>
                  <a:lnTo>
                    <a:pt x="213220" y="415290"/>
                  </a:lnTo>
                  <a:lnTo>
                    <a:pt x="213512" y="418071"/>
                  </a:lnTo>
                  <a:lnTo>
                    <a:pt x="215734" y="420027"/>
                  </a:lnTo>
                  <a:lnTo>
                    <a:pt x="217957" y="420027"/>
                  </a:lnTo>
                  <a:lnTo>
                    <a:pt x="220472" y="419747"/>
                  </a:lnTo>
                  <a:lnTo>
                    <a:pt x="222148" y="417220"/>
                  </a:lnTo>
                  <a:close/>
                </a:path>
                <a:path w="222885" h="2331085">
                  <a:moveTo>
                    <a:pt x="222148" y="383235"/>
                  </a:moveTo>
                  <a:lnTo>
                    <a:pt x="221589" y="377647"/>
                  </a:lnTo>
                  <a:lnTo>
                    <a:pt x="219354" y="375412"/>
                  </a:lnTo>
                  <a:lnTo>
                    <a:pt x="217119" y="375704"/>
                  </a:lnTo>
                  <a:lnTo>
                    <a:pt x="214617" y="375970"/>
                  </a:lnTo>
                  <a:lnTo>
                    <a:pt x="212953" y="378485"/>
                  </a:lnTo>
                  <a:lnTo>
                    <a:pt x="213220" y="381279"/>
                  </a:lnTo>
                  <a:lnTo>
                    <a:pt x="213512" y="384073"/>
                  </a:lnTo>
                  <a:lnTo>
                    <a:pt x="215734" y="386016"/>
                  </a:lnTo>
                  <a:lnTo>
                    <a:pt x="217957" y="385737"/>
                  </a:lnTo>
                  <a:lnTo>
                    <a:pt x="220472" y="385457"/>
                  </a:lnTo>
                  <a:lnTo>
                    <a:pt x="222148" y="383235"/>
                  </a:lnTo>
                  <a:close/>
                </a:path>
                <a:path w="222885" h="2331085">
                  <a:moveTo>
                    <a:pt x="222148" y="348945"/>
                  </a:moveTo>
                  <a:lnTo>
                    <a:pt x="221589" y="343369"/>
                  </a:lnTo>
                  <a:lnTo>
                    <a:pt x="219354" y="341426"/>
                  </a:lnTo>
                  <a:lnTo>
                    <a:pt x="217119" y="341706"/>
                  </a:lnTo>
                  <a:lnTo>
                    <a:pt x="214617" y="341972"/>
                  </a:lnTo>
                  <a:lnTo>
                    <a:pt x="212953" y="344500"/>
                  </a:lnTo>
                  <a:lnTo>
                    <a:pt x="213220" y="347268"/>
                  </a:lnTo>
                  <a:lnTo>
                    <a:pt x="213512" y="350062"/>
                  </a:lnTo>
                  <a:lnTo>
                    <a:pt x="215734" y="352005"/>
                  </a:lnTo>
                  <a:lnTo>
                    <a:pt x="218236" y="351739"/>
                  </a:lnTo>
                  <a:lnTo>
                    <a:pt x="220472" y="351459"/>
                  </a:lnTo>
                  <a:lnTo>
                    <a:pt x="222148" y="348945"/>
                  </a:lnTo>
                  <a:close/>
                </a:path>
                <a:path w="222885" h="2331085">
                  <a:moveTo>
                    <a:pt x="222148" y="314947"/>
                  </a:moveTo>
                  <a:lnTo>
                    <a:pt x="221589" y="309372"/>
                  </a:lnTo>
                  <a:lnTo>
                    <a:pt x="219354" y="307124"/>
                  </a:lnTo>
                  <a:lnTo>
                    <a:pt x="214617" y="307695"/>
                  </a:lnTo>
                  <a:lnTo>
                    <a:pt x="212953" y="310197"/>
                  </a:lnTo>
                  <a:lnTo>
                    <a:pt x="213220" y="312978"/>
                  </a:lnTo>
                  <a:lnTo>
                    <a:pt x="213512" y="315772"/>
                  </a:lnTo>
                  <a:lnTo>
                    <a:pt x="215734" y="317728"/>
                  </a:lnTo>
                  <a:lnTo>
                    <a:pt x="218236" y="317449"/>
                  </a:lnTo>
                  <a:lnTo>
                    <a:pt x="220472" y="317169"/>
                  </a:lnTo>
                  <a:lnTo>
                    <a:pt x="222148" y="314947"/>
                  </a:lnTo>
                  <a:close/>
                </a:path>
                <a:path w="222885" h="2331085">
                  <a:moveTo>
                    <a:pt x="222148" y="280657"/>
                  </a:moveTo>
                  <a:lnTo>
                    <a:pt x="221589" y="275082"/>
                  </a:lnTo>
                  <a:lnTo>
                    <a:pt x="219354" y="273138"/>
                  </a:lnTo>
                  <a:lnTo>
                    <a:pt x="216852" y="273418"/>
                  </a:lnTo>
                  <a:lnTo>
                    <a:pt x="214617" y="273697"/>
                  </a:lnTo>
                  <a:lnTo>
                    <a:pt x="212953" y="276212"/>
                  </a:lnTo>
                  <a:lnTo>
                    <a:pt x="213220" y="278980"/>
                  </a:lnTo>
                  <a:lnTo>
                    <a:pt x="213512" y="281774"/>
                  </a:lnTo>
                  <a:lnTo>
                    <a:pt x="215734" y="283730"/>
                  </a:lnTo>
                  <a:lnTo>
                    <a:pt x="218236" y="283438"/>
                  </a:lnTo>
                  <a:lnTo>
                    <a:pt x="220472" y="283171"/>
                  </a:lnTo>
                  <a:lnTo>
                    <a:pt x="222148" y="280657"/>
                  </a:lnTo>
                  <a:close/>
                </a:path>
                <a:path w="222885" h="2331085">
                  <a:moveTo>
                    <a:pt x="222415" y="2118804"/>
                  </a:moveTo>
                  <a:lnTo>
                    <a:pt x="221018" y="2116315"/>
                  </a:lnTo>
                  <a:lnTo>
                    <a:pt x="218795" y="2115743"/>
                  </a:lnTo>
                  <a:lnTo>
                    <a:pt x="216281" y="2115185"/>
                  </a:lnTo>
                  <a:lnTo>
                    <a:pt x="213779" y="2116861"/>
                  </a:lnTo>
                  <a:lnTo>
                    <a:pt x="212674" y="2122436"/>
                  </a:lnTo>
                  <a:lnTo>
                    <a:pt x="214058" y="2124938"/>
                  </a:lnTo>
                  <a:lnTo>
                    <a:pt x="216281" y="2125510"/>
                  </a:lnTo>
                  <a:lnTo>
                    <a:pt x="218795" y="2126069"/>
                  </a:lnTo>
                  <a:lnTo>
                    <a:pt x="221310" y="2124392"/>
                  </a:lnTo>
                  <a:lnTo>
                    <a:pt x="222415" y="2118804"/>
                  </a:lnTo>
                  <a:close/>
                </a:path>
                <a:path w="222885" h="2331085">
                  <a:moveTo>
                    <a:pt x="222415" y="2084806"/>
                  </a:moveTo>
                  <a:lnTo>
                    <a:pt x="221018" y="2082012"/>
                  </a:lnTo>
                  <a:lnTo>
                    <a:pt x="218795" y="2081466"/>
                  </a:lnTo>
                  <a:lnTo>
                    <a:pt x="216281" y="2080907"/>
                  </a:lnTo>
                  <a:lnTo>
                    <a:pt x="213779" y="2082850"/>
                  </a:lnTo>
                  <a:lnTo>
                    <a:pt x="213220" y="2085644"/>
                  </a:lnTo>
                  <a:lnTo>
                    <a:pt x="212674" y="2088146"/>
                  </a:lnTo>
                  <a:lnTo>
                    <a:pt x="214058" y="2090940"/>
                  </a:lnTo>
                  <a:lnTo>
                    <a:pt x="216573" y="2091499"/>
                  </a:lnTo>
                  <a:lnTo>
                    <a:pt x="218795" y="2092045"/>
                  </a:lnTo>
                  <a:lnTo>
                    <a:pt x="221310" y="2090115"/>
                  </a:lnTo>
                  <a:lnTo>
                    <a:pt x="221869" y="2087587"/>
                  </a:lnTo>
                  <a:lnTo>
                    <a:pt x="222415" y="2084806"/>
                  </a:lnTo>
                  <a:close/>
                </a:path>
                <a:path w="222885" h="2331085">
                  <a:moveTo>
                    <a:pt x="222415" y="2050516"/>
                  </a:moveTo>
                  <a:lnTo>
                    <a:pt x="221018" y="2048014"/>
                  </a:lnTo>
                  <a:lnTo>
                    <a:pt x="218795" y="2047443"/>
                  </a:lnTo>
                  <a:lnTo>
                    <a:pt x="216281" y="2046897"/>
                  </a:lnTo>
                  <a:lnTo>
                    <a:pt x="213779" y="2048865"/>
                  </a:lnTo>
                  <a:lnTo>
                    <a:pt x="213220" y="2051354"/>
                  </a:lnTo>
                  <a:lnTo>
                    <a:pt x="212674" y="2054148"/>
                  </a:lnTo>
                  <a:lnTo>
                    <a:pt x="214058" y="2056930"/>
                  </a:lnTo>
                  <a:lnTo>
                    <a:pt x="216573" y="2057209"/>
                  </a:lnTo>
                  <a:lnTo>
                    <a:pt x="218795" y="2057768"/>
                  </a:lnTo>
                  <a:lnTo>
                    <a:pt x="221310" y="2056104"/>
                  </a:lnTo>
                  <a:lnTo>
                    <a:pt x="222415" y="2050516"/>
                  </a:lnTo>
                  <a:close/>
                </a:path>
                <a:path w="222885" h="2331085">
                  <a:moveTo>
                    <a:pt x="222415" y="2016531"/>
                  </a:moveTo>
                  <a:lnTo>
                    <a:pt x="221018" y="2013737"/>
                  </a:lnTo>
                  <a:lnTo>
                    <a:pt x="218528" y="2013458"/>
                  </a:lnTo>
                  <a:lnTo>
                    <a:pt x="216281" y="2012886"/>
                  </a:lnTo>
                  <a:lnTo>
                    <a:pt x="213779" y="2014575"/>
                  </a:lnTo>
                  <a:lnTo>
                    <a:pt x="212674" y="2020138"/>
                  </a:lnTo>
                  <a:lnTo>
                    <a:pt x="214058" y="2022652"/>
                  </a:lnTo>
                  <a:lnTo>
                    <a:pt x="216573" y="2023224"/>
                  </a:lnTo>
                  <a:lnTo>
                    <a:pt x="218795" y="2023770"/>
                  </a:lnTo>
                  <a:lnTo>
                    <a:pt x="221310" y="2021814"/>
                  </a:lnTo>
                  <a:lnTo>
                    <a:pt x="221869" y="2019312"/>
                  </a:lnTo>
                  <a:lnTo>
                    <a:pt x="222415" y="2016531"/>
                  </a:lnTo>
                  <a:close/>
                </a:path>
                <a:path w="222885" h="2331085">
                  <a:moveTo>
                    <a:pt x="222415" y="1982241"/>
                  </a:moveTo>
                  <a:lnTo>
                    <a:pt x="221018" y="1979726"/>
                  </a:lnTo>
                  <a:lnTo>
                    <a:pt x="218528" y="1979168"/>
                  </a:lnTo>
                  <a:lnTo>
                    <a:pt x="216281" y="1978609"/>
                  </a:lnTo>
                  <a:lnTo>
                    <a:pt x="213779" y="1980577"/>
                  </a:lnTo>
                  <a:lnTo>
                    <a:pt x="213220" y="1983346"/>
                  </a:lnTo>
                  <a:lnTo>
                    <a:pt x="212674" y="1985860"/>
                  </a:lnTo>
                  <a:lnTo>
                    <a:pt x="214058" y="1988642"/>
                  </a:lnTo>
                  <a:lnTo>
                    <a:pt x="216573" y="1989201"/>
                  </a:lnTo>
                  <a:lnTo>
                    <a:pt x="219075" y="1989493"/>
                  </a:lnTo>
                  <a:lnTo>
                    <a:pt x="221310" y="1987804"/>
                  </a:lnTo>
                  <a:lnTo>
                    <a:pt x="222415" y="1982241"/>
                  </a:lnTo>
                  <a:close/>
                </a:path>
                <a:path w="222885" h="2331085">
                  <a:moveTo>
                    <a:pt x="222415" y="1948243"/>
                  </a:moveTo>
                  <a:lnTo>
                    <a:pt x="221018" y="1945449"/>
                  </a:lnTo>
                  <a:lnTo>
                    <a:pt x="218528" y="1945170"/>
                  </a:lnTo>
                  <a:lnTo>
                    <a:pt x="216281" y="1944611"/>
                  </a:lnTo>
                  <a:lnTo>
                    <a:pt x="213779" y="1946275"/>
                  </a:lnTo>
                  <a:lnTo>
                    <a:pt x="212674" y="1951863"/>
                  </a:lnTo>
                  <a:lnTo>
                    <a:pt x="214058" y="1954352"/>
                  </a:lnTo>
                  <a:lnTo>
                    <a:pt x="216573" y="1954911"/>
                  </a:lnTo>
                  <a:lnTo>
                    <a:pt x="219075" y="1955482"/>
                  </a:lnTo>
                  <a:lnTo>
                    <a:pt x="221310" y="1953539"/>
                  </a:lnTo>
                  <a:lnTo>
                    <a:pt x="221869" y="1951024"/>
                  </a:lnTo>
                  <a:lnTo>
                    <a:pt x="222415" y="1948243"/>
                  </a:lnTo>
                  <a:close/>
                </a:path>
                <a:path w="222885" h="2331085">
                  <a:moveTo>
                    <a:pt x="222415" y="1913940"/>
                  </a:moveTo>
                  <a:lnTo>
                    <a:pt x="221018" y="1911438"/>
                  </a:lnTo>
                  <a:lnTo>
                    <a:pt x="218528" y="1910892"/>
                  </a:lnTo>
                  <a:lnTo>
                    <a:pt x="216281" y="1910613"/>
                  </a:lnTo>
                  <a:lnTo>
                    <a:pt x="213779" y="1912302"/>
                  </a:lnTo>
                  <a:lnTo>
                    <a:pt x="212674" y="1917852"/>
                  </a:lnTo>
                  <a:lnTo>
                    <a:pt x="214337" y="1920367"/>
                  </a:lnTo>
                  <a:lnTo>
                    <a:pt x="216573" y="1920913"/>
                  </a:lnTo>
                  <a:lnTo>
                    <a:pt x="219075" y="1921471"/>
                  </a:lnTo>
                  <a:lnTo>
                    <a:pt x="221310" y="1919528"/>
                  </a:lnTo>
                  <a:lnTo>
                    <a:pt x="222415" y="1913940"/>
                  </a:lnTo>
                  <a:close/>
                </a:path>
                <a:path w="222885" h="2331085">
                  <a:moveTo>
                    <a:pt x="222415" y="1879955"/>
                  </a:moveTo>
                  <a:lnTo>
                    <a:pt x="221018" y="1877441"/>
                  </a:lnTo>
                  <a:lnTo>
                    <a:pt x="216001" y="1876336"/>
                  </a:lnTo>
                  <a:lnTo>
                    <a:pt x="213779" y="1878279"/>
                  </a:lnTo>
                  <a:lnTo>
                    <a:pt x="212674" y="1883841"/>
                  </a:lnTo>
                  <a:lnTo>
                    <a:pt x="214337" y="1886356"/>
                  </a:lnTo>
                  <a:lnTo>
                    <a:pt x="216573" y="1886635"/>
                  </a:lnTo>
                  <a:lnTo>
                    <a:pt x="219075" y="1887194"/>
                  </a:lnTo>
                  <a:lnTo>
                    <a:pt x="221310" y="1885251"/>
                  </a:lnTo>
                  <a:lnTo>
                    <a:pt x="221869" y="1882724"/>
                  </a:lnTo>
                  <a:lnTo>
                    <a:pt x="222415" y="1879955"/>
                  </a:lnTo>
                  <a:close/>
                </a:path>
                <a:path w="222885" h="2331085">
                  <a:moveTo>
                    <a:pt x="222415" y="1845665"/>
                  </a:moveTo>
                  <a:lnTo>
                    <a:pt x="220751" y="1843151"/>
                  </a:lnTo>
                  <a:lnTo>
                    <a:pt x="218528" y="1842604"/>
                  </a:lnTo>
                  <a:lnTo>
                    <a:pt x="216001" y="1842325"/>
                  </a:lnTo>
                  <a:lnTo>
                    <a:pt x="213779" y="1844281"/>
                  </a:lnTo>
                  <a:lnTo>
                    <a:pt x="213220" y="1846770"/>
                  </a:lnTo>
                  <a:lnTo>
                    <a:pt x="212674" y="1849577"/>
                  </a:lnTo>
                  <a:lnTo>
                    <a:pt x="214337" y="1852079"/>
                  </a:lnTo>
                  <a:lnTo>
                    <a:pt x="216573" y="1852625"/>
                  </a:lnTo>
                  <a:lnTo>
                    <a:pt x="219075" y="1853184"/>
                  </a:lnTo>
                  <a:lnTo>
                    <a:pt x="221310" y="1851228"/>
                  </a:lnTo>
                  <a:lnTo>
                    <a:pt x="222415" y="1845665"/>
                  </a:lnTo>
                  <a:close/>
                </a:path>
                <a:path w="222885" h="2331085">
                  <a:moveTo>
                    <a:pt x="222415" y="1811667"/>
                  </a:moveTo>
                  <a:lnTo>
                    <a:pt x="220751" y="1809153"/>
                  </a:lnTo>
                  <a:lnTo>
                    <a:pt x="218528" y="1808594"/>
                  </a:lnTo>
                  <a:lnTo>
                    <a:pt x="216001" y="1808314"/>
                  </a:lnTo>
                  <a:lnTo>
                    <a:pt x="213779" y="1809991"/>
                  </a:lnTo>
                  <a:lnTo>
                    <a:pt x="212674" y="1815566"/>
                  </a:lnTo>
                  <a:lnTo>
                    <a:pt x="214337" y="1818068"/>
                  </a:lnTo>
                  <a:lnTo>
                    <a:pt x="216852" y="1818640"/>
                  </a:lnTo>
                  <a:lnTo>
                    <a:pt x="219075" y="1818906"/>
                  </a:lnTo>
                  <a:lnTo>
                    <a:pt x="221310" y="1816950"/>
                  </a:lnTo>
                  <a:lnTo>
                    <a:pt x="221869" y="1814156"/>
                  </a:lnTo>
                  <a:lnTo>
                    <a:pt x="222415" y="1811667"/>
                  </a:lnTo>
                  <a:close/>
                </a:path>
                <a:path w="222885" h="2331085">
                  <a:moveTo>
                    <a:pt x="222415" y="1777390"/>
                  </a:moveTo>
                  <a:lnTo>
                    <a:pt x="220751" y="1774863"/>
                  </a:lnTo>
                  <a:lnTo>
                    <a:pt x="218528" y="1774596"/>
                  </a:lnTo>
                  <a:lnTo>
                    <a:pt x="216001" y="1774037"/>
                  </a:lnTo>
                  <a:lnTo>
                    <a:pt x="213779" y="1775980"/>
                  </a:lnTo>
                  <a:lnTo>
                    <a:pt x="212674" y="1781568"/>
                  </a:lnTo>
                  <a:lnTo>
                    <a:pt x="214337" y="1784083"/>
                  </a:lnTo>
                  <a:lnTo>
                    <a:pt x="216852" y="1784350"/>
                  </a:lnTo>
                  <a:lnTo>
                    <a:pt x="219075" y="1784908"/>
                  </a:lnTo>
                  <a:lnTo>
                    <a:pt x="221589" y="1782953"/>
                  </a:lnTo>
                  <a:lnTo>
                    <a:pt x="221869" y="1780171"/>
                  </a:lnTo>
                  <a:lnTo>
                    <a:pt x="222415" y="1777390"/>
                  </a:lnTo>
                  <a:close/>
                </a:path>
                <a:path w="222885" h="2331085">
                  <a:moveTo>
                    <a:pt x="222415" y="1743379"/>
                  </a:moveTo>
                  <a:lnTo>
                    <a:pt x="220751" y="1740877"/>
                  </a:lnTo>
                  <a:lnTo>
                    <a:pt x="218528" y="1740306"/>
                  </a:lnTo>
                  <a:lnTo>
                    <a:pt x="216001" y="1740027"/>
                  </a:lnTo>
                  <a:lnTo>
                    <a:pt x="213779" y="1741982"/>
                  </a:lnTo>
                  <a:lnTo>
                    <a:pt x="213220" y="1744497"/>
                  </a:lnTo>
                  <a:lnTo>
                    <a:pt x="212674" y="1747278"/>
                  </a:lnTo>
                  <a:lnTo>
                    <a:pt x="214337" y="1749793"/>
                  </a:lnTo>
                  <a:lnTo>
                    <a:pt x="216852" y="1750339"/>
                  </a:lnTo>
                  <a:lnTo>
                    <a:pt x="219075" y="1750618"/>
                  </a:lnTo>
                  <a:lnTo>
                    <a:pt x="221589" y="1748675"/>
                  </a:lnTo>
                  <a:lnTo>
                    <a:pt x="221869" y="1746173"/>
                  </a:lnTo>
                  <a:lnTo>
                    <a:pt x="222415" y="1743379"/>
                  </a:lnTo>
                  <a:close/>
                </a:path>
                <a:path w="222885" h="2331085">
                  <a:moveTo>
                    <a:pt x="222415" y="1709102"/>
                  </a:moveTo>
                  <a:lnTo>
                    <a:pt x="220751" y="1706587"/>
                  </a:lnTo>
                  <a:lnTo>
                    <a:pt x="218236" y="1706308"/>
                  </a:lnTo>
                  <a:lnTo>
                    <a:pt x="216001" y="1705737"/>
                  </a:lnTo>
                  <a:lnTo>
                    <a:pt x="213779" y="1707692"/>
                  </a:lnTo>
                  <a:lnTo>
                    <a:pt x="213220" y="1710499"/>
                  </a:lnTo>
                  <a:lnTo>
                    <a:pt x="212953" y="1713268"/>
                  </a:lnTo>
                  <a:lnTo>
                    <a:pt x="214337" y="1715782"/>
                  </a:lnTo>
                  <a:lnTo>
                    <a:pt x="216852" y="1716062"/>
                  </a:lnTo>
                  <a:lnTo>
                    <a:pt x="219075" y="1716620"/>
                  </a:lnTo>
                  <a:lnTo>
                    <a:pt x="221589" y="1714665"/>
                  </a:lnTo>
                  <a:lnTo>
                    <a:pt x="221869" y="1711871"/>
                  </a:lnTo>
                  <a:lnTo>
                    <a:pt x="222415" y="1709102"/>
                  </a:lnTo>
                  <a:close/>
                </a:path>
                <a:path w="222885" h="2331085">
                  <a:moveTo>
                    <a:pt x="222415" y="1675091"/>
                  </a:moveTo>
                  <a:lnTo>
                    <a:pt x="220751" y="1672577"/>
                  </a:lnTo>
                  <a:lnTo>
                    <a:pt x="218236" y="1672031"/>
                  </a:lnTo>
                  <a:lnTo>
                    <a:pt x="216001" y="1671751"/>
                  </a:lnTo>
                  <a:lnTo>
                    <a:pt x="213779" y="1673694"/>
                  </a:lnTo>
                  <a:lnTo>
                    <a:pt x="213220" y="1676476"/>
                  </a:lnTo>
                  <a:lnTo>
                    <a:pt x="212953" y="1679282"/>
                  </a:lnTo>
                  <a:lnTo>
                    <a:pt x="214337" y="1681772"/>
                  </a:lnTo>
                  <a:lnTo>
                    <a:pt x="216852" y="1682064"/>
                  </a:lnTo>
                  <a:lnTo>
                    <a:pt x="219354" y="1682330"/>
                  </a:lnTo>
                  <a:lnTo>
                    <a:pt x="221589" y="1680375"/>
                  </a:lnTo>
                  <a:lnTo>
                    <a:pt x="221869" y="1677606"/>
                  </a:lnTo>
                  <a:lnTo>
                    <a:pt x="222415" y="1675091"/>
                  </a:lnTo>
                  <a:close/>
                </a:path>
                <a:path w="222885" h="2331085">
                  <a:moveTo>
                    <a:pt x="222415" y="1640814"/>
                  </a:moveTo>
                  <a:lnTo>
                    <a:pt x="220751" y="1638300"/>
                  </a:lnTo>
                  <a:lnTo>
                    <a:pt x="218236" y="1638020"/>
                  </a:lnTo>
                  <a:lnTo>
                    <a:pt x="216001" y="1637728"/>
                  </a:lnTo>
                  <a:lnTo>
                    <a:pt x="213512" y="1639684"/>
                  </a:lnTo>
                  <a:lnTo>
                    <a:pt x="212953" y="1644992"/>
                  </a:lnTo>
                  <a:lnTo>
                    <a:pt x="214617" y="1647494"/>
                  </a:lnTo>
                  <a:lnTo>
                    <a:pt x="216852" y="1648053"/>
                  </a:lnTo>
                  <a:lnTo>
                    <a:pt x="219354" y="1648333"/>
                  </a:lnTo>
                  <a:lnTo>
                    <a:pt x="221589" y="1646389"/>
                  </a:lnTo>
                  <a:lnTo>
                    <a:pt x="221869" y="1643583"/>
                  </a:lnTo>
                  <a:lnTo>
                    <a:pt x="222415" y="1640814"/>
                  </a:lnTo>
                  <a:close/>
                </a:path>
                <a:path w="222885" h="2331085">
                  <a:moveTo>
                    <a:pt x="222415" y="1606791"/>
                  </a:moveTo>
                  <a:lnTo>
                    <a:pt x="220751" y="1604302"/>
                  </a:lnTo>
                  <a:lnTo>
                    <a:pt x="218236" y="1604022"/>
                  </a:lnTo>
                  <a:lnTo>
                    <a:pt x="215734" y="1603463"/>
                  </a:lnTo>
                  <a:lnTo>
                    <a:pt x="213512" y="1605419"/>
                  </a:lnTo>
                  <a:lnTo>
                    <a:pt x="213220" y="1608201"/>
                  </a:lnTo>
                  <a:lnTo>
                    <a:pt x="212953" y="1610982"/>
                  </a:lnTo>
                  <a:lnTo>
                    <a:pt x="214617" y="1613496"/>
                  </a:lnTo>
                  <a:lnTo>
                    <a:pt x="216852" y="1613776"/>
                  </a:lnTo>
                  <a:lnTo>
                    <a:pt x="219354" y="1614043"/>
                  </a:lnTo>
                  <a:lnTo>
                    <a:pt x="221589" y="1612099"/>
                  </a:lnTo>
                  <a:lnTo>
                    <a:pt x="221869" y="1609318"/>
                  </a:lnTo>
                  <a:lnTo>
                    <a:pt x="222415" y="1606791"/>
                  </a:lnTo>
                  <a:close/>
                </a:path>
                <a:path w="222885" h="2331085">
                  <a:moveTo>
                    <a:pt x="222415" y="246659"/>
                  </a:moveTo>
                  <a:lnTo>
                    <a:pt x="221869" y="243878"/>
                  </a:lnTo>
                  <a:lnTo>
                    <a:pt x="221589" y="241084"/>
                  </a:lnTo>
                  <a:lnTo>
                    <a:pt x="219354" y="239128"/>
                  </a:lnTo>
                  <a:lnTo>
                    <a:pt x="214337" y="239687"/>
                  </a:lnTo>
                  <a:lnTo>
                    <a:pt x="212674" y="242189"/>
                  </a:lnTo>
                  <a:lnTo>
                    <a:pt x="213220" y="244983"/>
                  </a:lnTo>
                  <a:lnTo>
                    <a:pt x="213512" y="247764"/>
                  </a:lnTo>
                  <a:lnTo>
                    <a:pt x="215734" y="249720"/>
                  </a:lnTo>
                  <a:lnTo>
                    <a:pt x="218236" y="249440"/>
                  </a:lnTo>
                  <a:lnTo>
                    <a:pt x="220751" y="249161"/>
                  </a:lnTo>
                  <a:lnTo>
                    <a:pt x="222415" y="246659"/>
                  </a:lnTo>
                  <a:close/>
                </a:path>
                <a:path w="222885" h="2331085">
                  <a:moveTo>
                    <a:pt x="222415" y="212369"/>
                  </a:moveTo>
                  <a:lnTo>
                    <a:pt x="221869" y="209588"/>
                  </a:lnTo>
                  <a:lnTo>
                    <a:pt x="221589" y="206794"/>
                  </a:lnTo>
                  <a:lnTo>
                    <a:pt x="219354" y="204851"/>
                  </a:lnTo>
                  <a:lnTo>
                    <a:pt x="216852" y="205117"/>
                  </a:lnTo>
                  <a:lnTo>
                    <a:pt x="214337" y="205409"/>
                  </a:lnTo>
                  <a:lnTo>
                    <a:pt x="212674" y="207911"/>
                  </a:lnTo>
                  <a:lnTo>
                    <a:pt x="213220" y="210705"/>
                  </a:lnTo>
                  <a:lnTo>
                    <a:pt x="213512" y="213487"/>
                  </a:lnTo>
                  <a:lnTo>
                    <a:pt x="215734" y="215442"/>
                  </a:lnTo>
                  <a:lnTo>
                    <a:pt x="218236" y="215150"/>
                  </a:lnTo>
                  <a:lnTo>
                    <a:pt x="220751" y="214884"/>
                  </a:lnTo>
                  <a:lnTo>
                    <a:pt x="222415" y="212369"/>
                  </a:lnTo>
                  <a:close/>
                </a:path>
                <a:path w="222885" h="2331085">
                  <a:moveTo>
                    <a:pt x="222415" y="178092"/>
                  </a:moveTo>
                  <a:lnTo>
                    <a:pt x="221869" y="175298"/>
                  </a:lnTo>
                  <a:lnTo>
                    <a:pt x="221589" y="172796"/>
                  </a:lnTo>
                  <a:lnTo>
                    <a:pt x="219354" y="170561"/>
                  </a:lnTo>
                  <a:lnTo>
                    <a:pt x="216852" y="171119"/>
                  </a:lnTo>
                  <a:lnTo>
                    <a:pt x="214337" y="171399"/>
                  </a:lnTo>
                  <a:lnTo>
                    <a:pt x="212674" y="173901"/>
                  </a:lnTo>
                  <a:lnTo>
                    <a:pt x="213220" y="176695"/>
                  </a:lnTo>
                  <a:lnTo>
                    <a:pt x="213512" y="179489"/>
                  </a:lnTo>
                  <a:lnTo>
                    <a:pt x="215734" y="181444"/>
                  </a:lnTo>
                  <a:lnTo>
                    <a:pt x="218236" y="181152"/>
                  </a:lnTo>
                  <a:lnTo>
                    <a:pt x="220751" y="180886"/>
                  </a:lnTo>
                  <a:lnTo>
                    <a:pt x="222415" y="178092"/>
                  </a:lnTo>
                  <a:close/>
                </a:path>
                <a:path w="222885" h="2331085">
                  <a:moveTo>
                    <a:pt x="222415" y="144081"/>
                  </a:moveTo>
                  <a:lnTo>
                    <a:pt x="221869" y="141300"/>
                  </a:lnTo>
                  <a:lnTo>
                    <a:pt x="221589" y="138518"/>
                  </a:lnTo>
                  <a:lnTo>
                    <a:pt x="219075" y="136563"/>
                  </a:lnTo>
                  <a:lnTo>
                    <a:pt x="216852" y="136842"/>
                  </a:lnTo>
                  <a:lnTo>
                    <a:pt x="214337" y="137401"/>
                  </a:lnTo>
                  <a:lnTo>
                    <a:pt x="212674" y="139903"/>
                  </a:lnTo>
                  <a:lnTo>
                    <a:pt x="213220" y="142697"/>
                  </a:lnTo>
                  <a:lnTo>
                    <a:pt x="213512" y="145478"/>
                  </a:lnTo>
                  <a:lnTo>
                    <a:pt x="215734" y="147434"/>
                  </a:lnTo>
                  <a:lnTo>
                    <a:pt x="218236" y="146875"/>
                  </a:lnTo>
                  <a:lnTo>
                    <a:pt x="220751" y="146596"/>
                  </a:lnTo>
                  <a:lnTo>
                    <a:pt x="222415" y="144081"/>
                  </a:lnTo>
                  <a:close/>
                </a:path>
                <a:path w="222885" h="2331085">
                  <a:moveTo>
                    <a:pt x="222415" y="109804"/>
                  </a:moveTo>
                  <a:lnTo>
                    <a:pt x="221869" y="107289"/>
                  </a:lnTo>
                  <a:lnTo>
                    <a:pt x="221589" y="104508"/>
                  </a:lnTo>
                  <a:lnTo>
                    <a:pt x="219075" y="102565"/>
                  </a:lnTo>
                  <a:lnTo>
                    <a:pt x="214337" y="103111"/>
                  </a:lnTo>
                  <a:lnTo>
                    <a:pt x="212674" y="105905"/>
                  </a:lnTo>
                  <a:lnTo>
                    <a:pt x="213220" y="108407"/>
                  </a:lnTo>
                  <a:lnTo>
                    <a:pt x="213512" y="111201"/>
                  </a:lnTo>
                  <a:lnTo>
                    <a:pt x="216001" y="113144"/>
                  </a:lnTo>
                  <a:lnTo>
                    <a:pt x="218236" y="112864"/>
                  </a:lnTo>
                  <a:lnTo>
                    <a:pt x="220751" y="112585"/>
                  </a:lnTo>
                  <a:lnTo>
                    <a:pt x="222415" y="109804"/>
                  </a:lnTo>
                  <a:close/>
                </a:path>
                <a:path w="222885" h="2331085">
                  <a:moveTo>
                    <a:pt x="222415" y="75806"/>
                  </a:moveTo>
                  <a:lnTo>
                    <a:pt x="221869" y="73012"/>
                  </a:lnTo>
                  <a:lnTo>
                    <a:pt x="221589" y="70231"/>
                  </a:lnTo>
                  <a:lnTo>
                    <a:pt x="219075" y="68275"/>
                  </a:lnTo>
                  <a:lnTo>
                    <a:pt x="216852" y="68554"/>
                  </a:lnTo>
                  <a:lnTo>
                    <a:pt x="214337" y="69113"/>
                  </a:lnTo>
                  <a:lnTo>
                    <a:pt x="212674" y="71615"/>
                  </a:lnTo>
                  <a:lnTo>
                    <a:pt x="213220" y="74409"/>
                  </a:lnTo>
                  <a:lnTo>
                    <a:pt x="213512" y="77190"/>
                  </a:lnTo>
                  <a:lnTo>
                    <a:pt x="216001" y="79133"/>
                  </a:lnTo>
                  <a:lnTo>
                    <a:pt x="218236" y="78867"/>
                  </a:lnTo>
                  <a:lnTo>
                    <a:pt x="220751" y="78308"/>
                  </a:lnTo>
                  <a:lnTo>
                    <a:pt x="222415" y="75806"/>
                  </a:lnTo>
                  <a:close/>
                </a:path>
                <a:path w="222885" h="2331085">
                  <a:moveTo>
                    <a:pt x="222415" y="41516"/>
                  </a:moveTo>
                  <a:lnTo>
                    <a:pt x="221869" y="38735"/>
                  </a:lnTo>
                  <a:lnTo>
                    <a:pt x="221589" y="35941"/>
                  </a:lnTo>
                  <a:lnTo>
                    <a:pt x="219075" y="34264"/>
                  </a:lnTo>
                  <a:lnTo>
                    <a:pt x="216573" y="34544"/>
                  </a:lnTo>
                  <a:lnTo>
                    <a:pt x="214337" y="35102"/>
                  </a:lnTo>
                  <a:lnTo>
                    <a:pt x="212674" y="37617"/>
                  </a:lnTo>
                  <a:lnTo>
                    <a:pt x="213220" y="40398"/>
                  </a:lnTo>
                  <a:lnTo>
                    <a:pt x="213512" y="43192"/>
                  </a:lnTo>
                  <a:lnTo>
                    <a:pt x="216001" y="45135"/>
                  </a:lnTo>
                  <a:lnTo>
                    <a:pt x="218528" y="44577"/>
                  </a:lnTo>
                  <a:lnTo>
                    <a:pt x="220751" y="44297"/>
                  </a:lnTo>
                  <a:lnTo>
                    <a:pt x="222415" y="41516"/>
                  </a:lnTo>
                  <a:close/>
                </a:path>
                <a:path w="222885" h="2331085">
                  <a:moveTo>
                    <a:pt x="222415" y="7518"/>
                  </a:moveTo>
                  <a:lnTo>
                    <a:pt x="221869" y="4724"/>
                  </a:lnTo>
                  <a:lnTo>
                    <a:pt x="221589" y="1930"/>
                  </a:lnTo>
                  <a:lnTo>
                    <a:pt x="219075" y="0"/>
                  </a:lnTo>
                  <a:lnTo>
                    <a:pt x="216573" y="546"/>
                  </a:lnTo>
                  <a:lnTo>
                    <a:pt x="214337" y="812"/>
                  </a:lnTo>
                  <a:lnTo>
                    <a:pt x="212674" y="3327"/>
                  </a:lnTo>
                  <a:lnTo>
                    <a:pt x="213220" y="6121"/>
                  </a:lnTo>
                  <a:lnTo>
                    <a:pt x="213512" y="8915"/>
                  </a:lnTo>
                  <a:lnTo>
                    <a:pt x="216001" y="10858"/>
                  </a:lnTo>
                  <a:lnTo>
                    <a:pt x="218528" y="10591"/>
                  </a:lnTo>
                  <a:lnTo>
                    <a:pt x="220751" y="10020"/>
                  </a:lnTo>
                  <a:lnTo>
                    <a:pt x="222415" y="7518"/>
                  </a:lnTo>
                  <a:close/>
                </a:path>
                <a:path w="222885" h="2331085">
                  <a:moveTo>
                    <a:pt x="222707" y="2323960"/>
                  </a:moveTo>
                  <a:lnTo>
                    <a:pt x="221310" y="2321153"/>
                  </a:lnTo>
                  <a:lnTo>
                    <a:pt x="219075" y="2320328"/>
                  </a:lnTo>
                  <a:lnTo>
                    <a:pt x="216573" y="2319769"/>
                  </a:lnTo>
                  <a:lnTo>
                    <a:pt x="214058" y="2321433"/>
                  </a:lnTo>
                  <a:lnTo>
                    <a:pt x="213220" y="2324227"/>
                  </a:lnTo>
                  <a:lnTo>
                    <a:pt x="212674" y="2327008"/>
                  </a:lnTo>
                  <a:lnTo>
                    <a:pt x="213779" y="2329510"/>
                  </a:lnTo>
                  <a:lnTo>
                    <a:pt x="216281" y="2330361"/>
                  </a:lnTo>
                  <a:lnTo>
                    <a:pt x="218528" y="2330907"/>
                  </a:lnTo>
                  <a:lnTo>
                    <a:pt x="221018" y="2329256"/>
                  </a:lnTo>
                  <a:lnTo>
                    <a:pt x="221869" y="2326462"/>
                  </a:lnTo>
                  <a:lnTo>
                    <a:pt x="222707" y="2323960"/>
                  </a:lnTo>
                  <a:close/>
                </a:path>
                <a:path w="222885" h="2331085">
                  <a:moveTo>
                    <a:pt x="222707" y="2289657"/>
                  </a:moveTo>
                  <a:lnTo>
                    <a:pt x="221310" y="2286876"/>
                  </a:lnTo>
                  <a:lnTo>
                    <a:pt x="218795" y="2286317"/>
                  </a:lnTo>
                  <a:lnTo>
                    <a:pt x="216573" y="2285758"/>
                  </a:lnTo>
                  <a:lnTo>
                    <a:pt x="214058" y="2287435"/>
                  </a:lnTo>
                  <a:lnTo>
                    <a:pt x="213220" y="2289949"/>
                  </a:lnTo>
                  <a:lnTo>
                    <a:pt x="212674" y="2292743"/>
                  </a:lnTo>
                  <a:lnTo>
                    <a:pt x="213779" y="2295525"/>
                  </a:lnTo>
                  <a:lnTo>
                    <a:pt x="216281" y="2296058"/>
                  </a:lnTo>
                  <a:lnTo>
                    <a:pt x="218528" y="2296922"/>
                  </a:lnTo>
                  <a:lnTo>
                    <a:pt x="221310" y="2295245"/>
                  </a:lnTo>
                  <a:lnTo>
                    <a:pt x="221869" y="2292451"/>
                  </a:lnTo>
                  <a:lnTo>
                    <a:pt x="222707" y="2289657"/>
                  </a:lnTo>
                  <a:close/>
                </a:path>
                <a:path w="222885" h="2331085">
                  <a:moveTo>
                    <a:pt x="222707" y="2255659"/>
                  </a:moveTo>
                  <a:lnTo>
                    <a:pt x="221310" y="2252865"/>
                  </a:lnTo>
                  <a:lnTo>
                    <a:pt x="218795" y="2252319"/>
                  </a:lnTo>
                  <a:lnTo>
                    <a:pt x="216573" y="2251481"/>
                  </a:lnTo>
                  <a:lnTo>
                    <a:pt x="214058" y="2253145"/>
                  </a:lnTo>
                  <a:lnTo>
                    <a:pt x="213220" y="2255939"/>
                  </a:lnTo>
                  <a:lnTo>
                    <a:pt x="212674" y="2258733"/>
                  </a:lnTo>
                  <a:lnTo>
                    <a:pt x="213779" y="2261527"/>
                  </a:lnTo>
                  <a:lnTo>
                    <a:pt x="216281" y="2262086"/>
                  </a:lnTo>
                  <a:lnTo>
                    <a:pt x="218795" y="2262632"/>
                  </a:lnTo>
                  <a:lnTo>
                    <a:pt x="221310" y="2260968"/>
                  </a:lnTo>
                  <a:lnTo>
                    <a:pt x="221869" y="2258174"/>
                  </a:lnTo>
                  <a:lnTo>
                    <a:pt x="222707" y="2255659"/>
                  </a:lnTo>
                  <a:close/>
                </a:path>
                <a:path w="222885" h="2331085">
                  <a:moveTo>
                    <a:pt x="222707" y="2221369"/>
                  </a:moveTo>
                  <a:lnTo>
                    <a:pt x="221310" y="2218601"/>
                  </a:lnTo>
                  <a:lnTo>
                    <a:pt x="218795" y="2218042"/>
                  </a:lnTo>
                  <a:lnTo>
                    <a:pt x="216573" y="2217483"/>
                  </a:lnTo>
                  <a:lnTo>
                    <a:pt x="214058" y="2219160"/>
                  </a:lnTo>
                  <a:lnTo>
                    <a:pt x="213220" y="2221928"/>
                  </a:lnTo>
                  <a:lnTo>
                    <a:pt x="212674" y="2224722"/>
                  </a:lnTo>
                  <a:lnTo>
                    <a:pt x="214058" y="2227224"/>
                  </a:lnTo>
                  <a:lnTo>
                    <a:pt x="216281" y="2227783"/>
                  </a:lnTo>
                  <a:lnTo>
                    <a:pt x="218795" y="2228621"/>
                  </a:lnTo>
                  <a:lnTo>
                    <a:pt x="221310" y="2226957"/>
                  </a:lnTo>
                  <a:lnTo>
                    <a:pt x="221869" y="2224163"/>
                  </a:lnTo>
                  <a:lnTo>
                    <a:pt x="222707" y="2221369"/>
                  </a:lnTo>
                  <a:close/>
                </a:path>
                <a:path w="222885" h="2331085">
                  <a:moveTo>
                    <a:pt x="222707" y="2187371"/>
                  </a:moveTo>
                  <a:lnTo>
                    <a:pt x="221310" y="2184590"/>
                  </a:lnTo>
                  <a:lnTo>
                    <a:pt x="218795" y="2184031"/>
                  </a:lnTo>
                  <a:lnTo>
                    <a:pt x="216573" y="2183460"/>
                  </a:lnTo>
                  <a:lnTo>
                    <a:pt x="214058" y="2185149"/>
                  </a:lnTo>
                  <a:lnTo>
                    <a:pt x="213220" y="2187930"/>
                  </a:lnTo>
                  <a:lnTo>
                    <a:pt x="212674" y="2190445"/>
                  </a:lnTo>
                  <a:lnTo>
                    <a:pt x="214058" y="2193226"/>
                  </a:lnTo>
                  <a:lnTo>
                    <a:pt x="216281" y="2193798"/>
                  </a:lnTo>
                  <a:lnTo>
                    <a:pt x="218795" y="2194344"/>
                  </a:lnTo>
                  <a:lnTo>
                    <a:pt x="221310" y="2192667"/>
                  </a:lnTo>
                  <a:lnTo>
                    <a:pt x="221869" y="2189899"/>
                  </a:lnTo>
                  <a:lnTo>
                    <a:pt x="222707" y="2187371"/>
                  </a:lnTo>
                  <a:close/>
                </a:path>
                <a:path w="222885" h="2331085">
                  <a:moveTo>
                    <a:pt x="222707" y="2153107"/>
                  </a:moveTo>
                  <a:lnTo>
                    <a:pt x="221310" y="2150300"/>
                  </a:lnTo>
                  <a:lnTo>
                    <a:pt x="216281" y="2149208"/>
                  </a:lnTo>
                  <a:lnTo>
                    <a:pt x="214058" y="2150872"/>
                  </a:lnTo>
                  <a:lnTo>
                    <a:pt x="213220" y="2153653"/>
                  </a:lnTo>
                  <a:lnTo>
                    <a:pt x="212674" y="2156447"/>
                  </a:lnTo>
                  <a:lnTo>
                    <a:pt x="214058" y="2159228"/>
                  </a:lnTo>
                  <a:lnTo>
                    <a:pt x="216281" y="2159774"/>
                  </a:lnTo>
                  <a:lnTo>
                    <a:pt x="218795" y="2160346"/>
                  </a:lnTo>
                  <a:lnTo>
                    <a:pt x="221310" y="2158657"/>
                  </a:lnTo>
                  <a:lnTo>
                    <a:pt x="221869" y="2155875"/>
                  </a:lnTo>
                  <a:lnTo>
                    <a:pt x="222707" y="21531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253092" y="4054512"/>
              <a:ext cx="889000" cy="2008505"/>
            </a:xfrm>
            <a:custGeom>
              <a:avLst/>
              <a:gdLst/>
              <a:ahLst/>
              <a:cxnLst/>
              <a:rect l="l" t="t" r="r" b="b"/>
              <a:pathLst>
                <a:path w="889000" h="2008504">
                  <a:moveTo>
                    <a:pt x="7810" y="1027925"/>
                  </a:moveTo>
                  <a:lnTo>
                    <a:pt x="6413" y="1025969"/>
                  </a:lnTo>
                  <a:lnTo>
                    <a:pt x="4457" y="1025690"/>
                  </a:lnTo>
                  <a:lnTo>
                    <a:pt x="2501" y="1025690"/>
                  </a:lnTo>
                  <a:lnTo>
                    <a:pt x="546" y="1027366"/>
                  </a:lnTo>
                  <a:lnTo>
                    <a:pt x="546" y="1029601"/>
                  </a:lnTo>
                  <a:lnTo>
                    <a:pt x="279" y="1031824"/>
                  </a:lnTo>
                  <a:lnTo>
                    <a:pt x="1955" y="1033767"/>
                  </a:lnTo>
                  <a:lnTo>
                    <a:pt x="3911" y="1034046"/>
                  </a:lnTo>
                  <a:lnTo>
                    <a:pt x="5867" y="1034046"/>
                  </a:lnTo>
                  <a:lnTo>
                    <a:pt x="7531" y="1032383"/>
                  </a:lnTo>
                  <a:lnTo>
                    <a:pt x="7810" y="1030147"/>
                  </a:lnTo>
                  <a:lnTo>
                    <a:pt x="7810" y="1027925"/>
                  </a:lnTo>
                  <a:close/>
                </a:path>
                <a:path w="889000" h="2008504">
                  <a:moveTo>
                    <a:pt x="7810" y="999223"/>
                  </a:moveTo>
                  <a:lnTo>
                    <a:pt x="6413" y="997267"/>
                  </a:lnTo>
                  <a:lnTo>
                    <a:pt x="4457" y="997267"/>
                  </a:lnTo>
                  <a:lnTo>
                    <a:pt x="2501" y="996988"/>
                  </a:lnTo>
                  <a:lnTo>
                    <a:pt x="546" y="998918"/>
                  </a:lnTo>
                  <a:lnTo>
                    <a:pt x="546" y="1001166"/>
                  </a:lnTo>
                  <a:lnTo>
                    <a:pt x="279" y="1003388"/>
                  </a:lnTo>
                  <a:lnTo>
                    <a:pt x="1955" y="1005332"/>
                  </a:lnTo>
                  <a:lnTo>
                    <a:pt x="3911" y="1005624"/>
                  </a:lnTo>
                  <a:lnTo>
                    <a:pt x="5867" y="1005624"/>
                  </a:lnTo>
                  <a:lnTo>
                    <a:pt x="7531" y="1003947"/>
                  </a:lnTo>
                  <a:lnTo>
                    <a:pt x="7810" y="1001712"/>
                  </a:lnTo>
                  <a:lnTo>
                    <a:pt x="7810" y="999223"/>
                  </a:lnTo>
                  <a:close/>
                </a:path>
                <a:path w="889000" h="2008504">
                  <a:moveTo>
                    <a:pt x="7810" y="970788"/>
                  </a:moveTo>
                  <a:lnTo>
                    <a:pt x="6413" y="968832"/>
                  </a:lnTo>
                  <a:lnTo>
                    <a:pt x="4457" y="968832"/>
                  </a:lnTo>
                  <a:lnTo>
                    <a:pt x="2501" y="968540"/>
                  </a:lnTo>
                  <a:lnTo>
                    <a:pt x="546" y="970495"/>
                  </a:lnTo>
                  <a:lnTo>
                    <a:pt x="546" y="972743"/>
                  </a:lnTo>
                  <a:lnTo>
                    <a:pt x="279" y="974966"/>
                  </a:lnTo>
                  <a:lnTo>
                    <a:pt x="1955" y="976922"/>
                  </a:lnTo>
                  <a:lnTo>
                    <a:pt x="3911" y="977201"/>
                  </a:lnTo>
                  <a:lnTo>
                    <a:pt x="5867" y="977201"/>
                  </a:lnTo>
                  <a:lnTo>
                    <a:pt x="7531" y="975525"/>
                  </a:lnTo>
                  <a:lnTo>
                    <a:pt x="7810" y="973010"/>
                  </a:lnTo>
                  <a:lnTo>
                    <a:pt x="7810" y="970788"/>
                  </a:lnTo>
                  <a:close/>
                </a:path>
                <a:path w="889000" h="2008504">
                  <a:moveTo>
                    <a:pt x="7810" y="942340"/>
                  </a:moveTo>
                  <a:lnTo>
                    <a:pt x="6413" y="940396"/>
                  </a:lnTo>
                  <a:lnTo>
                    <a:pt x="4457" y="940130"/>
                  </a:lnTo>
                  <a:lnTo>
                    <a:pt x="2235" y="940130"/>
                  </a:lnTo>
                  <a:lnTo>
                    <a:pt x="546" y="942073"/>
                  </a:lnTo>
                  <a:lnTo>
                    <a:pt x="546" y="944308"/>
                  </a:lnTo>
                  <a:lnTo>
                    <a:pt x="279" y="946531"/>
                  </a:lnTo>
                  <a:lnTo>
                    <a:pt x="1955" y="948486"/>
                  </a:lnTo>
                  <a:lnTo>
                    <a:pt x="3911" y="948486"/>
                  </a:lnTo>
                  <a:lnTo>
                    <a:pt x="5867" y="948766"/>
                  </a:lnTo>
                  <a:lnTo>
                    <a:pt x="7810" y="946810"/>
                  </a:lnTo>
                  <a:lnTo>
                    <a:pt x="7810" y="942340"/>
                  </a:lnTo>
                  <a:close/>
                </a:path>
                <a:path w="889000" h="2008504">
                  <a:moveTo>
                    <a:pt x="7810" y="913650"/>
                  </a:moveTo>
                  <a:lnTo>
                    <a:pt x="6413" y="911974"/>
                  </a:lnTo>
                  <a:lnTo>
                    <a:pt x="4457" y="911682"/>
                  </a:lnTo>
                  <a:lnTo>
                    <a:pt x="2235" y="911682"/>
                  </a:lnTo>
                  <a:lnTo>
                    <a:pt x="546" y="913358"/>
                  </a:lnTo>
                  <a:lnTo>
                    <a:pt x="546" y="918095"/>
                  </a:lnTo>
                  <a:lnTo>
                    <a:pt x="1955" y="920051"/>
                  </a:lnTo>
                  <a:lnTo>
                    <a:pt x="3911" y="920051"/>
                  </a:lnTo>
                  <a:lnTo>
                    <a:pt x="5867" y="920051"/>
                  </a:lnTo>
                  <a:lnTo>
                    <a:pt x="7810" y="918387"/>
                  </a:lnTo>
                  <a:lnTo>
                    <a:pt x="7810" y="913650"/>
                  </a:lnTo>
                  <a:close/>
                </a:path>
                <a:path w="889000" h="2008504">
                  <a:moveTo>
                    <a:pt x="7810" y="885215"/>
                  </a:moveTo>
                  <a:lnTo>
                    <a:pt x="6413" y="883259"/>
                  </a:lnTo>
                  <a:lnTo>
                    <a:pt x="2235" y="883259"/>
                  </a:lnTo>
                  <a:lnTo>
                    <a:pt x="546" y="884936"/>
                  </a:lnTo>
                  <a:lnTo>
                    <a:pt x="546" y="889673"/>
                  </a:lnTo>
                  <a:lnTo>
                    <a:pt x="1955" y="891628"/>
                  </a:lnTo>
                  <a:lnTo>
                    <a:pt x="3911" y="891628"/>
                  </a:lnTo>
                  <a:lnTo>
                    <a:pt x="6134" y="891628"/>
                  </a:lnTo>
                  <a:lnTo>
                    <a:pt x="7810" y="889952"/>
                  </a:lnTo>
                  <a:lnTo>
                    <a:pt x="7810" y="885215"/>
                  </a:lnTo>
                  <a:close/>
                </a:path>
                <a:path w="889000" h="2008504">
                  <a:moveTo>
                    <a:pt x="7810" y="856780"/>
                  </a:moveTo>
                  <a:lnTo>
                    <a:pt x="6413" y="854837"/>
                  </a:lnTo>
                  <a:lnTo>
                    <a:pt x="2235" y="854837"/>
                  </a:lnTo>
                  <a:lnTo>
                    <a:pt x="546" y="856513"/>
                  </a:lnTo>
                  <a:lnTo>
                    <a:pt x="546" y="861250"/>
                  </a:lnTo>
                  <a:lnTo>
                    <a:pt x="1955" y="863193"/>
                  </a:lnTo>
                  <a:lnTo>
                    <a:pt x="3911" y="863193"/>
                  </a:lnTo>
                  <a:lnTo>
                    <a:pt x="6134" y="863193"/>
                  </a:lnTo>
                  <a:lnTo>
                    <a:pt x="7810" y="861250"/>
                  </a:lnTo>
                  <a:lnTo>
                    <a:pt x="7810" y="856780"/>
                  </a:lnTo>
                  <a:close/>
                </a:path>
                <a:path w="889000" h="2008504">
                  <a:moveTo>
                    <a:pt x="7810" y="828370"/>
                  </a:moveTo>
                  <a:lnTo>
                    <a:pt x="6134" y="826401"/>
                  </a:lnTo>
                  <a:lnTo>
                    <a:pt x="2235" y="826401"/>
                  </a:lnTo>
                  <a:lnTo>
                    <a:pt x="546" y="828065"/>
                  </a:lnTo>
                  <a:lnTo>
                    <a:pt x="546" y="832802"/>
                  </a:lnTo>
                  <a:lnTo>
                    <a:pt x="1955" y="834478"/>
                  </a:lnTo>
                  <a:lnTo>
                    <a:pt x="4178" y="834771"/>
                  </a:lnTo>
                  <a:lnTo>
                    <a:pt x="6134" y="834771"/>
                  </a:lnTo>
                  <a:lnTo>
                    <a:pt x="7810" y="832802"/>
                  </a:lnTo>
                  <a:lnTo>
                    <a:pt x="7810" y="828370"/>
                  </a:lnTo>
                  <a:close/>
                </a:path>
                <a:path w="889000" h="2008504">
                  <a:moveTo>
                    <a:pt x="7810" y="799642"/>
                  </a:moveTo>
                  <a:lnTo>
                    <a:pt x="6134" y="797979"/>
                  </a:lnTo>
                  <a:lnTo>
                    <a:pt x="4178" y="797687"/>
                  </a:lnTo>
                  <a:lnTo>
                    <a:pt x="2235" y="797687"/>
                  </a:lnTo>
                  <a:lnTo>
                    <a:pt x="546" y="799642"/>
                  </a:lnTo>
                  <a:lnTo>
                    <a:pt x="546" y="804113"/>
                  </a:lnTo>
                  <a:lnTo>
                    <a:pt x="1955" y="806056"/>
                  </a:lnTo>
                  <a:lnTo>
                    <a:pt x="4178" y="806056"/>
                  </a:lnTo>
                  <a:lnTo>
                    <a:pt x="6134" y="806056"/>
                  </a:lnTo>
                  <a:lnTo>
                    <a:pt x="7810" y="804379"/>
                  </a:lnTo>
                  <a:lnTo>
                    <a:pt x="7810" y="799642"/>
                  </a:lnTo>
                  <a:close/>
                </a:path>
                <a:path w="889000" h="2008504">
                  <a:moveTo>
                    <a:pt x="7810" y="771220"/>
                  </a:moveTo>
                  <a:lnTo>
                    <a:pt x="6134" y="769264"/>
                  </a:lnTo>
                  <a:lnTo>
                    <a:pt x="2235" y="769264"/>
                  </a:lnTo>
                  <a:lnTo>
                    <a:pt x="546" y="771220"/>
                  </a:lnTo>
                  <a:lnTo>
                    <a:pt x="546" y="775677"/>
                  </a:lnTo>
                  <a:lnTo>
                    <a:pt x="2235" y="777633"/>
                  </a:lnTo>
                  <a:lnTo>
                    <a:pt x="4178" y="777633"/>
                  </a:lnTo>
                  <a:lnTo>
                    <a:pt x="6134" y="777633"/>
                  </a:lnTo>
                  <a:lnTo>
                    <a:pt x="7810" y="775677"/>
                  </a:lnTo>
                  <a:lnTo>
                    <a:pt x="7810" y="771220"/>
                  </a:lnTo>
                  <a:close/>
                </a:path>
                <a:path w="889000" h="2008504">
                  <a:moveTo>
                    <a:pt x="7810" y="742797"/>
                  </a:moveTo>
                  <a:lnTo>
                    <a:pt x="6134" y="740829"/>
                  </a:lnTo>
                  <a:lnTo>
                    <a:pt x="2235" y="740829"/>
                  </a:lnTo>
                  <a:lnTo>
                    <a:pt x="546" y="742797"/>
                  </a:lnTo>
                  <a:lnTo>
                    <a:pt x="546" y="747242"/>
                  </a:lnTo>
                  <a:lnTo>
                    <a:pt x="2235" y="749198"/>
                  </a:lnTo>
                  <a:lnTo>
                    <a:pt x="4178" y="749198"/>
                  </a:lnTo>
                  <a:lnTo>
                    <a:pt x="6134" y="749198"/>
                  </a:lnTo>
                  <a:lnTo>
                    <a:pt x="7810" y="747242"/>
                  </a:lnTo>
                  <a:lnTo>
                    <a:pt x="7810" y="742797"/>
                  </a:lnTo>
                  <a:close/>
                </a:path>
                <a:path w="889000" h="2008504">
                  <a:moveTo>
                    <a:pt x="7810" y="714082"/>
                  </a:moveTo>
                  <a:lnTo>
                    <a:pt x="6134" y="712406"/>
                  </a:lnTo>
                  <a:lnTo>
                    <a:pt x="2235" y="712406"/>
                  </a:lnTo>
                  <a:lnTo>
                    <a:pt x="546" y="714362"/>
                  </a:lnTo>
                  <a:lnTo>
                    <a:pt x="546" y="718820"/>
                  </a:lnTo>
                  <a:lnTo>
                    <a:pt x="2235" y="720775"/>
                  </a:lnTo>
                  <a:lnTo>
                    <a:pt x="4178" y="720775"/>
                  </a:lnTo>
                  <a:lnTo>
                    <a:pt x="6134" y="720775"/>
                  </a:lnTo>
                  <a:lnTo>
                    <a:pt x="7810" y="718820"/>
                  </a:lnTo>
                  <a:lnTo>
                    <a:pt x="7810" y="714082"/>
                  </a:lnTo>
                  <a:close/>
                </a:path>
                <a:path w="889000" h="2008504">
                  <a:moveTo>
                    <a:pt x="7810" y="685647"/>
                  </a:moveTo>
                  <a:lnTo>
                    <a:pt x="6134" y="683983"/>
                  </a:lnTo>
                  <a:lnTo>
                    <a:pt x="1955" y="683983"/>
                  </a:lnTo>
                  <a:lnTo>
                    <a:pt x="546" y="685647"/>
                  </a:lnTo>
                  <a:lnTo>
                    <a:pt x="546" y="690397"/>
                  </a:lnTo>
                  <a:lnTo>
                    <a:pt x="2235" y="692340"/>
                  </a:lnTo>
                  <a:lnTo>
                    <a:pt x="4178" y="692340"/>
                  </a:lnTo>
                  <a:lnTo>
                    <a:pt x="6134" y="692048"/>
                  </a:lnTo>
                  <a:lnTo>
                    <a:pt x="7810" y="690397"/>
                  </a:lnTo>
                  <a:lnTo>
                    <a:pt x="7810" y="685647"/>
                  </a:lnTo>
                  <a:close/>
                </a:path>
                <a:path w="889000" h="2008504">
                  <a:moveTo>
                    <a:pt x="7810" y="657225"/>
                  </a:moveTo>
                  <a:lnTo>
                    <a:pt x="6134" y="655269"/>
                  </a:lnTo>
                  <a:lnTo>
                    <a:pt x="4178" y="655269"/>
                  </a:lnTo>
                  <a:lnTo>
                    <a:pt x="1955" y="655548"/>
                  </a:lnTo>
                  <a:lnTo>
                    <a:pt x="546" y="657225"/>
                  </a:lnTo>
                  <a:lnTo>
                    <a:pt x="546" y="661949"/>
                  </a:lnTo>
                  <a:lnTo>
                    <a:pt x="2235" y="663625"/>
                  </a:lnTo>
                  <a:lnTo>
                    <a:pt x="4178" y="663625"/>
                  </a:lnTo>
                  <a:lnTo>
                    <a:pt x="6134" y="663625"/>
                  </a:lnTo>
                  <a:lnTo>
                    <a:pt x="7810" y="661682"/>
                  </a:lnTo>
                  <a:lnTo>
                    <a:pt x="7810" y="657225"/>
                  </a:lnTo>
                  <a:close/>
                </a:path>
                <a:path w="889000" h="2008504">
                  <a:moveTo>
                    <a:pt x="7810" y="628789"/>
                  </a:moveTo>
                  <a:lnTo>
                    <a:pt x="6134" y="626846"/>
                  </a:lnTo>
                  <a:lnTo>
                    <a:pt x="1955" y="626846"/>
                  </a:lnTo>
                  <a:lnTo>
                    <a:pt x="546" y="628789"/>
                  </a:lnTo>
                  <a:lnTo>
                    <a:pt x="546" y="633526"/>
                  </a:lnTo>
                  <a:lnTo>
                    <a:pt x="2235" y="635203"/>
                  </a:lnTo>
                  <a:lnTo>
                    <a:pt x="4178" y="635203"/>
                  </a:lnTo>
                  <a:lnTo>
                    <a:pt x="6134" y="635203"/>
                  </a:lnTo>
                  <a:lnTo>
                    <a:pt x="7810" y="633260"/>
                  </a:lnTo>
                  <a:lnTo>
                    <a:pt x="7810" y="628789"/>
                  </a:lnTo>
                  <a:close/>
                </a:path>
                <a:path w="889000" h="2008504">
                  <a:moveTo>
                    <a:pt x="7810" y="600075"/>
                  </a:moveTo>
                  <a:lnTo>
                    <a:pt x="6134" y="598411"/>
                  </a:lnTo>
                  <a:lnTo>
                    <a:pt x="1955" y="598411"/>
                  </a:lnTo>
                  <a:lnTo>
                    <a:pt x="546" y="600367"/>
                  </a:lnTo>
                  <a:lnTo>
                    <a:pt x="546" y="605104"/>
                  </a:lnTo>
                  <a:lnTo>
                    <a:pt x="2235" y="606780"/>
                  </a:lnTo>
                  <a:lnTo>
                    <a:pt x="4178" y="606780"/>
                  </a:lnTo>
                  <a:lnTo>
                    <a:pt x="6413" y="606780"/>
                  </a:lnTo>
                  <a:lnTo>
                    <a:pt x="7810" y="604824"/>
                  </a:lnTo>
                  <a:lnTo>
                    <a:pt x="7810" y="600075"/>
                  </a:lnTo>
                  <a:close/>
                </a:path>
                <a:path w="889000" h="2008504">
                  <a:moveTo>
                    <a:pt x="7810" y="571652"/>
                  </a:moveTo>
                  <a:lnTo>
                    <a:pt x="6134" y="569976"/>
                  </a:lnTo>
                  <a:lnTo>
                    <a:pt x="1955" y="569976"/>
                  </a:lnTo>
                  <a:lnTo>
                    <a:pt x="279" y="571931"/>
                  </a:lnTo>
                  <a:lnTo>
                    <a:pt x="546" y="574167"/>
                  </a:lnTo>
                  <a:lnTo>
                    <a:pt x="546" y="576668"/>
                  </a:lnTo>
                  <a:lnTo>
                    <a:pt x="2235" y="578345"/>
                  </a:lnTo>
                  <a:lnTo>
                    <a:pt x="4178" y="578345"/>
                  </a:lnTo>
                  <a:lnTo>
                    <a:pt x="6413" y="578078"/>
                  </a:lnTo>
                  <a:lnTo>
                    <a:pt x="7810" y="576389"/>
                  </a:lnTo>
                  <a:lnTo>
                    <a:pt x="7810" y="571652"/>
                  </a:lnTo>
                  <a:close/>
                </a:path>
                <a:path w="889000" h="2008504">
                  <a:moveTo>
                    <a:pt x="7810" y="543229"/>
                  </a:moveTo>
                  <a:lnTo>
                    <a:pt x="5867" y="541274"/>
                  </a:lnTo>
                  <a:lnTo>
                    <a:pt x="3911" y="541553"/>
                  </a:lnTo>
                  <a:lnTo>
                    <a:pt x="1955" y="541553"/>
                  </a:lnTo>
                  <a:lnTo>
                    <a:pt x="279" y="543496"/>
                  </a:lnTo>
                  <a:lnTo>
                    <a:pt x="546" y="545731"/>
                  </a:lnTo>
                  <a:lnTo>
                    <a:pt x="546" y="547966"/>
                  </a:lnTo>
                  <a:lnTo>
                    <a:pt x="2235" y="549910"/>
                  </a:lnTo>
                  <a:lnTo>
                    <a:pt x="4457" y="549910"/>
                  </a:lnTo>
                  <a:lnTo>
                    <a:pt x="6413" y="549630"/>
                  </a:lnTo>
                  <a:lnTo>
                    <a:pt x="7810" y="547674"/>
                  </a:lnTo>
                  <a:lnTo>
                    <a:pt x="7810" y="543229"/>
                  </a:lnTo>
                  <a:close/>
                </a:path>
                <a:path w="889000" h="2008504">
                  <a:moveTo>
                    <a:pt x="7810" y="514794"/>
                  </a:moveTo>
                  <a:lnTo>
                    <a:pt x="5867" y="512851"/>
                  </a:lnTo>
                  <a:lnTo>
                    <a:pt x="3911" y="512851"/>
                  </a:lnTo>
                  <a:lnTo>
                    <a:pt x="1955" y="513130"/>
                  </a:lnTo>
                  <a:lnTo>
                    <a:pt x="279" y="515073"/>
                  </a:lnTo>
                  <a:lnTo>
                    <a:pt x="546" y="517296"/>
                  </a:lnTo>
                  <a:lnTo>
                    <a:pt x="546" y="519531"/>
                  </a:lnTo>
                  <a:lnTo>
                    <a:pt x="2235" y="521487"/>
                  </a:lnTo>
                  <a:lnTo>
                    <a:pt x="4457" y="521195"/>
                  </a:lnTo>
                  <a:lnTo>
                    <a:pt x="6413" y="521195"/>
                  </a:lnTo>
                  <a:lnTo>
                    <a:pt x="7810" y="519252"/>
                  </a:lnTo>
                  <a:lnTo>
                    <a:pt x="7810" y="514794"/>
                  </a:lnTo>
                  <a:close/>
                </a:path>
                <a:path w="889000" h="2008504">
                  <a:moveTo>
                    <a:pt x="7810" y="488315"/>
                  </a:moveTo>
                  <a:lnTo>
                    <a:pt x="7531" y="486092"/>
                  </a:lnTo>
                  <a:lnTo>
                    <a:pt x="5867" y="484416"/>
                  </a:lnTo>
                  <a:lnTo>
                    <a:pt x="3911" y="484416"/>
                  </a:lnTo>
                  <a:lnTo>
                    <a:pt x="1955" y="484695"/>
                  </a:lnTo>
                  <a:lnTo>
                    <a:pt x="279" y="486664"/>
                  </a:lnTo>
                  <a:lnTo>
                    <a:pt x="546" y="488861"/>
                  </a:lnTo>
                  <a:lnTo>
                    <a:pt x="546" y="491096"/>
                  </a:lnTo>
                  <a:lnTo>
                    <a:pt x="2235" y="493052"/>
                  </a:lnTo>
                  <a:lnTo>
                    <a:pt x="4457" y="492772"/>
                  </a:lnTo>
                  <a:lnTo>
                    <a:pt x="6413" y="492772"/>
                  </a:lnTo>
                  <a:lnTo>
                    <a:pt x="7810" y="490829"/>
                  </a:lnTo>
                  <a:lnTo>
                    <a:pt x="7810" y="488315"/>
                  </a:lnTo>
                  <a:close/>
                </a:path>
                <a:path w="889000" h="2008504">
                  <a:moveTo>
                    <a:pt x="8089" y="1540764"/>
                  </a:moveTo>
                  <a:lnTo>
                    <a:pt x="6959" y="1538528"/>
                  </a:lnTo>
                  <a:lnTo>
                    <a:pt x="5029" y="1538249"/>
                  </a:lnTo>
                  <a:lnTo>
                    <a:pt x="3073" y="1537690"/>
                  </a:lnTo>
                  <a:lnTo>
                    <a:pt x="1117" y="1539367"/>
                  </a:lnTo>
                  <a:lnTo>
                    <a:pt x="0" y="1543812"/>
                  </a:lnTo>
                  <a:lnTo>
                    <a:pt x="1397" y="1546059"/>
                  </a:lnTo>
                  <a:lnTo>
                    <a:pt x="3352" y="1546326"/>
                  </a:lnTo>
                  <a:lnTo>
                    <a:pt x="5283" y="1546898"/>
                  </a:lnTo>
                  <a:lnTo>
                    <a:pt x="7251" y="1545221"/>
                  </a:lnTo>
                  <a:lnTo>
                    <a:pt x="7810" y="1542999"/>
                  </a:lnTo>
                  <a:lnTo>
                    <a:pt x="8089" y="1540764"/>
                  </a:lnTo>
                  <a:close/>
                </a:path>
                <a:path w="889000" h="2008504">
                  <a:moveTo>
                    <a:pt x="8089" y="1512049"/>
                  </a:moveTo>
                  <a:lnTo>
                    <a:pt x="6959" y="1510093"/>
                  </a:lnTo>
                  <a:lnTo>
                    <a:pt x="5029" y="1509534"/>
                  </a:lnTo>
                  <a:lnTo>
                    <a:pt x="2794" y="1509268"/>
                  </a:lnTo>
                  <a:lnTo>
                    <a:pt x="825" y="1510931"/>
                  </a:lnTo>
                  <a:lnTo>
                    <a:pt x="546" y="1513166"/>
                  </a:lnTo>
                  <a:lnTo>
                    <a:pt x="0" y="1515402"/>
                  </a:lnTo>
                  <a:lnTo>
                    <a:pt x="1397" y="1517624"/>
                  </a:lnTo>
                  <a:lnTo>
                    <a:pt x="3352" y="1517891"/>
                  </a:lnTo>
                  <a:lnTo>
                    <a:pt x="5283" y="1518183"/>
                  </a:lnTo>
                  <a:lnTo>
                    <a:pt x="7251" y="1516786"/>
                  </a:lnTo>
                  <a:lnTo>
                    <a:pt x="7810" y="1514551"/>
                  </a:lnTo>
                  <a:lnTo>
                    <a:pt x="8089" y="1512049"/>
                  </a:lnTo>
                  <a:close/>
                </a:path>
                <a:path w="889000" h="2008504">
                  <a:moveTo>
                    <a:pt x="8089" y="1483614"/>
                  </a:moveTo>
                  <a:lnTo>
                    <a:pt x="6959" y="1481670"/>
                  </a:lnTo>
                  <a:lnTo>
                    <a:pt x="5029" y="1481112"/>
                  </a:lnTo>
                  <a:lnTo>
                    <a:pt x="2794" y="1480832"/>
                  </a:lnTo>
                  <a:lnTo>
                    <a:pt x="825" y="1482509"/>
                  </a:lnTo>
                  <a:lnTo>
                    <a:pt x="279" y="1486966"/>
                  </a:lnTo>
                  <a:lnTo>
                    <a:pt x="1397" y="1489202"/>
                  </a:lnTo>
                  <a:lnTo>
                    <a:pt x="3352" y="1489468"/>
                  </a:lnTo>
                  <a:lnTo>
                    <a:pt x="5575" y="1489760"/>
                  </a:lnTo>
                  <a:lnTo>
                    <a:pt x="7251" y="1488363"/>
                  </a:lnTo>
                  <a:lnTo>
                    <a:pt x="7810" y="1485849"/>
                  </a:lnTo>
                  <a:lnTo>
                    <a:pt x="8089" y="1483614"/>
                  </a:lnTo>
                  <a:close/>
                </a:path>
                <a:path w="889000" h="2008504">
                  <a:moveTo>
                    <a:pt x="8089" y="1455204"/>
                  </a:moveTo>
                  <a:lnTo>
                    <a:pt x="6959" y="1452968"/>
                  </a:lnTo>
                  <a:lnTo>
                    <a:pt x="4749" y="1452689"/>
                  </a:lnTo>
                  <a:lnTo>
                    <a:pt x="2794" y="1452397"/>
                  </a:lnTo>
                  <a:lnTo>
                    <a:pt x="825" y="1454073"/>
                  </a:lnTo>
                  <a:lnTo>
                    <a:pt x="279" y="1458531"/>
                  </a:lnTo>
                  <a:lnTo>
                    <a:pt x="1397" y="1460766"/>
                  </a:lnTo>
                  <a:lnTo>
                    <a:pt x="3352" y="1461046"/>
                  </a:lnTo>
                  <a:lnTo>
                    <a:pt x="5575" y="1461325"/>
                  </a:lnTo>
                  <a:lnTo>
                    <a:pt x="7531" y="1459649"/>
                  </a:lnTo>
                  <a:lnTo>
                    <a:pt x="8089" y="1455204"/>
                  </a:lnTo>
                  <a:close/>
                </a:path>
                <a:path w="889000" h="2008504">
                  <a:moveTo>
                    <a:pt x="8089" y="1426768"/>
                  </a:moveTo>
                  <a:lnTo>
                    <a:pt x="6959" y="1424533"/>
                  </a:lnTo>
                  <a:lnTo>
                    <a:pt x="4749" y="1424266"/>
                  </a:lnTo>
                  <a:lnTo>
                    <a:pt x="2794" y="1423974"/>
                  </a:lnTo>
                  <a:lnTo>
                    <a:pt x="825" y="1425359"/>
                  </a:lnTo>
                  <a:lnTo>
                    <a:pt x="546" y="1427886"/>
                  </a:lnTo>
                  <a:lnTo>
                    <a:pt x="279" y="1430108"/>
                  </a:lnTo>
                  <a:lnTo>
                    <a:pt x="1397" y="1432064"/>
                  </a:lnTo>
                  <a:lnTo>
                    <a:pt x="3619" y="1432623"/>
                  </a:lnTo>
                  <a:lnTo>
                    <a:pt x="5575" y="1432890"/>
                  </a:lnTo>
                  <a:lnTo>
                    <a:pt x="7531" y="1431213"/>
                  </a:lnTo>
                  <a:lnTo>
                    <a:pt x="8089" y="1426768"/>
                  </a:lnTo>
                  <a:close/>
                </a:path>
                <a:path w="889000" h="2008504">
                  <a:moveTo>
                    <a:pt x="8089" y="1398054"/>
                  </a:moveTo>
                  <a:lnTo>
                    <a:pt x="6692" y="1396098"/>
                  </a:lnTo>
                  <a:lnTo>
                    <a:pt x="2794" y="1395552"/>
                  </a:lnTo>
                  <a:lnTo>
                    <a:pt x="825" y="1396949"/>
                  </a:lnTo>
                  <a:lnTo>
                    <a:pt x="546" y="1399451"/>
                  </a:lnTo>
                  <a:lnTo>
                    <a:pt x="279" y="1401673"/>
                  </a:lnTo>
                  <a:lnTo>
                    <a:pt x="1397" y="1403616"/>
                  </a:lnTo>
                  <a:lnTo>
                    <a:pt x="3619" y="1403908"/>
                  </a:lnTo>
                  <a:lnTo>
                    <a:pt x="5575" y="1404188"/>
                  </a:lnTo>
                  <a:lnTo>
                    <a:pt x="7531" y="1402803"/>
                  </a:lnTo>
                  <a:lnTo>
                    <a:pt x="7810" y="1400568"/>
                  </a:lnTo>
                  <a:lnTo>
                    <a:pt x="8089" y="1398054"/>
                  </a:lnTo>
                  <a:close/>
                </a:path>
                <a:path w="889000" h="2008504">
                  <a:moveTo>
                    <a:pt x="8089" y="1369631"/>
                  </a:moveTo>
                  <a:lnTo>
                    <a:pt x="6692" y="1367675"/>
                  </a:lnTo>
                  <a:lnTo>
                    <a:pt x="4749" y="1367104"/>
                  </a:lnTo>
                  <a:lnTo>
                    <a:pt x="2794" y="1366837"/>
                  </a:lnTo>
                  <a:lnTo>
                    <a:pt x="825" y="1368513"/>
                  </a:lnTo>
                  <a:lnTo>
                    <a:pt x="546" y="1370736"/>
                  </a:lnTo>
                  <a:lnTo>
                    <a:pt x="279" y="1373251"/>
                  </a:lnTo>
                  <a:lnTo>
                    <a:pt x="1676" y="1375206"/>
                  </a:lnTo>
                  <a:lnTo>
                    <a:pt x="3619" y="1375473"/>
                  </a:lnTo>
                  <a:lnTo>
                    <a:pt x="5575" y="1375765"/>
                  </a:lnTo>
                  <a:lnTo>
                    <a:pt x="7531" y="1374089"/>
                  </a:lnTo>
                  <a:lnTo>
                    <a:pt x="8089" y="1369631"/>
                  </a:lnTo>
                  <a:close/>
                </a:path>
                <a:path w="889000" h="2008504">
                  <a:moveTo>
                    <a:pt x="8089" y="1341196"/>
                  </a:moveTo>
                  <a:lnTo>
                    <a:pt x="6692" y="1338973"/>
                  </a:lnTo>
                  <a:lnTo>
                    <a:pt x="2794" y="1338414"/>
                  </a:lnTo>
                  <a:lnTo>
                    <a:pt x="825" y="1340065"/>
                  </a:lnTo>
                  <a:lnTo>
                    <a:pt x="546" y="1342301"/>
                  </a:lnTo>
                  <a:lnTo>
                    <a:pt x="279" y="1344828"/>
                  </a:lnTo>
                  <a:lnTo>
                    <a:pt x="1676" y="1346771"/>
                  </a:lnTo>
                  <a:lnTo>
                    <a:pt x="3619" y="1347038"/>
                  </a:lnTo>
                  <a:lnTo>
                    <a:pt x="5575" y="1347330"/>
                  </a:lnTo>
                  <a:lnTo>
                    <a:pt x="7531" y="1345653"/>
                  </a:lnTo>
                  <a:lnTo>
                    <a:pt x="8089" y="1341196"/>
                  </a:lnTo>
                  <a:close/>
                </a:path>
                <a:path w="889000" h="2008504">
                  <a:moveTo>
                    <a:pt x="8089" y="1312760"/>
                  </a:moveTo>
                  <a:lnTo>
                    <a:pt x="6692" y="1310525"/>
                  </a:lnTo>
                  <a:lnTo>
                    <a:pt x="2794" y="1309979"/>
                  </a:lnTo>
                  <a:lnTo>
                    <a:pt x="825" y="1311656"/>
                  </a:lnTo>
                  <a:lnTo>
                    <a:pt x="279" y="1316113"/>
                  </a:lnTo>
                  <a:lnTo>
                    <a:pt x="1676" y="1318348"/>
                  </a:lnTo>
                  <a:lnTo>
                    <a:pt x="3619" y="1318615"/>
                  </a:lnTo>
                  <a:lnTo>
                    <a:pt x="5575" y="1318895"/>
                  </a:lnTo>
                  <a:lnTo>
                    <a:pt x="7531" y="1317231"/>
                  </a:lnTo>
                  <a:lnTo>
                    <a:pt x="8089" y="1312760"/>
                  </a:lnTo>
                  <a:close/>
                </a:path>
                <a:path w="889000" h="2008504">
                  <a:moveTo>
                    <a:pt x="8089" y="1284046"/>
                  </a:moveTo>
                  <a:lnTo>
                    <a:pt x="6692" y="1282115"/>
                  </a:lnTo>
                  <a:lnTo>
                    <a:pt x="2794" y="1281544"/>
                  </a:lnTo>
                  <a:lnTo>
                    <a:pt x="825" y="1283220"/>
                  </a:lnTo>
                  <a:lnTo>
                    <a:pt x="279" y="1287678"/>
                  </a:lnTo>
                  <a:lnTo>
                    <a:pt x="1676" y="1289913"/>
                  </a:lnTo>
                  <a:lnTo>
                    <a:pt x="3619" y="1290193"/>
                  </a:lnTo>
                  <a:lnTo>
                    <a:pt x="5575" y="1290472"/>
                  </a:lnTo>
                  <a:lnTo>
                    <a:pt x="7531" y="1288796"/>
                  </a:lnTo>
                  <a:lnTo>
                    <a:pt x="7810" y="1286294"/>
                  </a:lnTo>
                  <a:lnTo>
                    <a:pt x="8089" y="1284046"/>
                  </a:lnTo>
                  <a:close/>
                </a:path>
                <a:path w="889000" h="2008504">
                  <a:moveTo>
                    <a:pt x="8089" y="1255623"/>
                  </a:moveTo>
                  <a:lnTo>
                    <a:pt x="6692" y="1253680"/>
                  </a:lnTo>
                  <a:lnTo>
                    <a:pt x="4749" y="1253413"/>
                  </a:lnTo>
                  <a:lnTo>
                    <a:pt x="2794" y="1253121"/>
                  </a:lnTo>
                  <a:lnTo>
                    <a:pt x="825" y="1254798"/>
                  </a:lnTo>
                  <a:lnTo>
                    <a:pt x="279" y="1259255"/>
                  </a:lnTo>
                  <a:lnTo>
                    <a:pt x="1676" y="1261198"/>
                  </a:lnTo>
                  <a:lnTo>
                    <a:pt x="3619" y="1261491"/>
                  </a:lnTo>
                  <a:lnTo>
                    <a:pt x="5575" y="1261757"/>
                  </a:lnTo>
                  <a:lnTo>
                    <a:pt x="7531" y="1260094"/>
                  </a:lnTo>
                  <a:lnTo>
                    <a:pt x="8089" y="1255623"/>
                  </a:lnTo>
                  <a:close/>
                </a:path>
                <a:path w="889000" h="2008504">
                  <a:moveTo>
                    <a:pt x="8089" y="1227201"/>
                  </a:moveTo>
                  <a:lnTo>
                    <a:pt x="6692" y="1224965"/>
                  </a:lnTo>
                  <a:lnTo>
                    <a:pt x="4749" y="1224965"/>
                  </a:lnTo>
                  <a:lnTo>
                    <a:pt x="2501" y="1224686"/>
                  </a:lnTo>
                  <a:lnTo>
                    <a:pt x="825" y="1226362"/>
                  </a:lnTo>
                  <a:lnTo>
                    <a:pt x="279" y="1230820"/>
                  </a:lnTo>
                  <a:lnTo>
                    <a:pt x="1676" y="1232763"/>
                  </a:lnTo>
                  <a:lnTo>
                    <a:pt x="3619" y="1233043"/>
                  </a:lnTo>
                  <a:lnTo>
                    <a:pt x="5575" y="1233335"/>
                  </a:lnTo>
                  <a:lnTo>
                    <a:pt x="7531" y="1231658"/>
                  </a:lnTo>
                  <a:lnTo>
                    <a:pt x="8089" y="1227201"/>
                  </a:lnTo>
                  <a:close/>
                </a:path>
                <a:path w="889000" h="2008504">
                  <a:moveTo>
                    <a:pt x="8089" y="1198499"/>
                  </a:moveTo>
                  <a:lnTo>
                    <a:pt x="6692" y="1196543"/>
                  </a:lnTo>
                  <a:lnTo>
                    <a:pt x="4749" y="1196251"/>
                  </a:lnTo>
                  <a:lnTo>
                    <a:pt x="2501" y="1196251"/>
                  </a:lnTo>
                  <a:lnTo>
                    <a:pt x="825" y="1197940"/>
                  </a:lnTo>
                  <a:lnTo>
                    <a:pt x="279" y="1202397"/>
                  </a:lnTo>
                  <a:lnTo>
                    <a:pt x="1676" y="1204353"/>
                  </a:lnTo>
                  <a:lnTo>
                    <a:pt x="3619" y="1204607"/>
                  </a:lnTo>
                  <a:lnTo>
                    <a:pt x="5575" y="1204899"/>
                  </a:lnTo>
                  <a:lnTo>
                    <a:pt x="7531" y="1203236"/>
                  </a:lnTo>
                  <a:lnTo>
                    <a:pt x="7810" y="1201000"/>
                  </a:lnTo>
                  <a:lnTo>
                    <a:pt x="8089" y="1198499"/>
                  </a:lnTo>
                  <a:close/>
                </a:path>
                <a:path w="889000" h="2008504">
                  <a:moveTo>
                    <a:pt x="8089" y="1170076"/>
                  </a:moveTo>
                  <a:lnTo>
                    <a:pt x="6692" y="1168107"/>
                  </a:lnTo>
                  <a:lnTo>
                    <a:pt x="4457" y="1167841"/>
                  </a:lnTo>
                  <a:lnTo>
                    <a:pt x="2501" y="1167549"/>
                  </a:lnTo>
                  <a:lnTo>
                    <a:pt x="825" y="1169225"/>
                  </a:lnTo>
                  <a:lnTo>
                    <a:pt x="546" y="1171752"/>
                  </a:lnTo>
                  <a:lnTo>
                    <a:pt x="279" y="1173975"/>
                  </a:lnTo>
                  <a:lnTo>
                    <a:pt x="1676" y="1175918"/>
                  </a:lnTo>
                  <a:lnTo>
                    <a:pt x="3619" y="1176185"/>
                  </a:lnTo>
                  <a:lnTo>
                    <a:pt x="5867" y="1176477"/>
                  </a:lnTo>
                  <a:lnTo>
                    <a:pt x="7531" y="1174521"/>
                  </a:lnTo>
                  <a:lnTo>
                    <a:pt x="8089" y="1170076"/>
                  </a:lnTo>
                  <a:close/>
                </a:path>
                <a:path w="889000" h="2008504">
                  <a:moveTo>
                    <a:pt x="8089" y="1141615"/>
                  </a:moveTo>
                  <a:lnTo>
                    <a:pt x="6692" y="1139672"/>
                  </a:lnTo>
                  <a:lnTo>
                    <a:pt x="4457" y="1139405"/>
                  </a:lnTo>
                  <a:lnTo>
                    <a:pt x="2501" y="1139126"/>
                  </a:lnTo>
                  <a:lnTo>
                    <a:pt x="825" y="1140802"/>
                  </a:lnTo>
                  <a:lnTo>
                    <a:pt x="546" y="1143038"/>
                  </a:lnTo>
                  <a:lnTo>
                    <a:pt x="279" y="1145527"/>
                  </a:lnTo>
                  <a:lnTo>
                    <a:pt x="1676" y="1147483"/>
                  </a:lnTo>
                  <a:lnTo>
                    <a:pt x="3911" y="1147775"/>
                  </a:lnTo>
                  <a:lnTo>
                    <a:pt x="5867" y="1147775"/>
                  </a:lnTo>
                  <a:lnTo>
                    <a:pt x="7531" y="1146086"/>
                  </a:lnTo>
                  <a:lnTo>
                    <a:pt x="8089" y="1141615"/>
                  </a:lnTo>
                  <a:close/>
                </a:path>
                <a:path w="889000" h="2008504">
                  <a:moveTo>
                    <a:pt x="8089" y="1113193"/>
                  </a:moveTo>
                  <a:lnTo>
                    <a:pt x="6413" y="1110957"/>
                  </a:lnTo>
                  <a:lnTo>
                    <a:pt x="4457" y="1110957"/>
                  </a:lnTo>
                  <a:lnTo>
                    <a:pt x="2501" y="1110691"/>
                  </a:lnTo>
                  <a:lnTo>
                    <a:pt x="825" y="1112367"/>
                  </a:lnTo>
                  <a:lnTo>
                    <a:pt x="546" y="1114602"/>
                  </a:lnTo>
                  <a:lnTo>
                    <a:pt x="279" y="1117104"/>
                  </a:lnTo>
                  <a:lnTo>
                    <a:pt x="1676" y="1119060"/>
                  </a:lnTo>
                  <a:lnTo>
                    <a:pt x="3911" y="1119060"/>
                  </a:lnTo>
                  <a:lnTo>
                    <a:pt x="5867" y="1119339"/>
                  </a:lnTo>
                  <a:lnTo>
                    <a:pt x="7531" y="1117663"/>
                  </a:lnTo>
                  <a:lnTo>
                    <a:pt x="8089" y="1113193"/>
                  </a:lnTo>
                  <a:close/>
                </a:path>
                <a:path w="889000" h="2008504">
                  <a:moveTo>
                    <a:pt x="8089" y="1084770"/>
                  </a:moveTo>
                  <a:lnTo>
                    <a:pt x="6413" y="1082827"/>
                  </a:lnTo>
                  <a:lnTo>
                    <a:pt x="4457" y="1082560"/>
                  </a:lnTo>
                  <a:lnTo>
                    <a:pt x="2501" y="1082560"/>
                  </a:lnTo>
                  <a:lnTo>
                    <a:pt x="825" y="1084211"/>
                  </a:lnTo>
                  <a:lnTo>
                    <a:pt x="546" y="1086446"/>
                  </a:lnTo>
                  <a:lnTo>
                    <a:pt x="279" y="1088948"/>
                  </a:lnTo>
                  <a:lnTo>
                    <a:pt x="1955" y="1090904"/>
                  </a:lnTo>
                  <a:lnTo>
                    <a:pt x="3911" y="1090904"/>
                  </a:lnTo>
                  <a:lnTo>
                    <a:pt x="5867" y="1091184"/>
                  </a:lnTo>
                  <a:lnTo>
                    <a:pt x="7531" y="1089507"/>
                  </a:lnTo>
                  <a:lnTo>
                    <a:pt x="7810" y="1087005"/>
                  </a:lnTo>
                  <a:lnTo>
                    <a:pt x="8089" y="1084770"/>
                  </a:lnTo>
                  <a:close/>
                </a:path>
                <a:path w="889000" h="2008504">
                  <a:moveTo>
                    <a:pt x="8089" y="1056347"/>
                  </a:moveTo>
                  <a:lnTo>
                    <a:pt x="6413" y="1054392"/>
                  </a:lnTo>
                  <a:lnTo>
                    <a:pt x="4457" y="1054112"/>
                  </a:lnTo>
                  <a:lnTo>
                    <a:pt x="2501" y="1054112"/>
                  </a:lnTo>
                  <a:lnTo>
                    <a:pt x="546" y="1055789"/>
                  </a:lnTo>
                  <a:lnTo>
                    <a:pt x="546" y="1058011"/>
                  </a:lnTo>
                  <a:lnTo>
                    <a:pt x="279" y="1060246"/>
                  </a:lnTo>
                  <a:lnTo>
                    <a:pt x="1955" y="1062482"/>
                  </a:lnTo>
                  <a:lnTo>
                    <a:pt x="3911" y="1062482"/>
                  </a:lnTo>
                  <a:lnTo>
                    <a:pt x="5867" y="1062748"/>
                  </a:lnTo>
                  <a:lnTo>
                    <a:pt x="7531" y="1060818"/>
                  </a:lnTo>
                  <a:lnTo>
                    <a:pt x="8089" y="1056347"/>
                  </a:lnTo>
                  <a:close/>
                </a:path>
                <a:path w="889000" h="2008504">
                  <a:moveTo>
                    <a:pt x="8089" y="462114"/>
                  </a:moveTo>
                  <a:lnTo>
                    <a:pt x="7531" y="457644"/>
                  </a:lnTo>
                  <a:lnTo>
                    <a:pt x="5867" y="455993"/>
                  </a:lnTo>
                  <a:lnTo>
                    <a:pt x="1955" y="455993"/>
                  </a:lnTo>
                  <a:lnTo>
                    <a:pt x="279" y="458203"/>
                  </a:lnTo>
                  <a:lnTo>
                    <a:pt x="546" y="460451"/>
                  </a:lnTo>
                  <a:lnTo>
                    <a:pt x="546" y="462673"/>
                  </a:lnTo>
                  <a:lnTo>
                    <a:pt x="2501" y="464350"/>
                  </a:lnTo>
                  <a:lnTo>
                    <a:pt x="4457" y="464350"/>
                  </a:lnTo>
                  <a:lnTo>
                    <a:pt x="6413" y="464350"/>
                  </a:lnTo>
                  <a:lnTo>
                    <a:pt x="8089" y="462114"/>
                  </a:lnTo>
                  <a:close/>
                </a:path>
                <a:path w="889000" h="2008504">
                  <a:moveTo>
                    <a:pt x="8089" y="433692"/>
                  </a:moveTo>
                  <a:lnTo>
                    <a:pt x="7531" y="429234"/>
                  </a:lnTo>
                  <a:lnTo>
                    <a:pt x="5867" y="427291"/>
                  </a:lnTo>
                  <a:lnTo>
                    <a:pt x="3911" y="427558"/>
                  </a:lnTo>
                  <a:lnTo>
                    <a:pt x="1955" y="427558"/>
                  </a:lnTo>
                  <a:lnTo>
                    <a:pt x="279" y="429514"/>
                  </a:lnTo>
                  <a:lnTo>
                    <a:pt x="546" y="432015"/>
                  </a:lnTo>
                  <a:lnTo>
                    <a:pt x="546" y="434251"/>
                  </a:lnTo>
                  <a:lnTo>
                    <a:pt x="2501" y="435914"/>
                  </a:lnTo>
                  <a:lnTo>
                    <a:pt x="4457" y="435914"/>
                  </a:lnTo>
                  <a:lnTo>
                    <a:pt x="6413" y="435635"/>
                  </a:lnTo>
                  <a:lnTo>
                    <a:pt x="8089" y="433692"/>
                  </a:lnTo>
                  <a:close/>
                </a:path>
                <a:path w="889000" h="2008504">
                  <a:moveTo>
                    <a:pt x="8089" y="405257"/>
                  </a:moveTo>
                  <a:lnTo>
                    <a:pt x="7810" y="403034"/>
                  </a:lnTo>
                  <a:lnTo>
                    <a:pt x="7531" y="400519"/>
                  </a:lnTo>
                  <a:lnTo>
                    <a:pt x="5867" y="398843"/>
                  </a:lnTo>
                  <a:lnTo>
                    <a:pt x="3911" y="399122"/>
                  </a:lnTo>
                  <a:lnTo>
                    <a:pt x="1676" y="399122"/>
                  </a:lnTo>
                  <a:lnTo>
                    <a:pt x="279" y="401078"/>
                  </a:lnTo>
                  <a:lnTo>
                    <a:pt x="546" y="403593"/>
                  </a:lnTo>
                  <a:lnTo>
                    <a:pt x="546" y="405815"/>
                  </a:lnTo>
                  <a:lnTo>
                    <a:pt x="2501" y="407479"/>
                  </a:lnTo>
                  <a:lnTo>
                    <a:pt x="4457" y="407479"/>
                  </a:lnTo>
                  <a:lnTo>
                    <a:pt x="6413" y="407225"/>
                  </a:lnTo>
                  <a:lnTo>
                    <a:pt x="8089" y="405257"/>
                  </a:lnTo>
                  <a:close/>
                </a:path>
                <a:path w="889000" h="2008504">
                  <a:moveTo>
                    <a:pt x="8089" y="376834"/>
                  </a:moveTo>
                  <a:lnTo>
                    <a:pt x="7810" y="374319"/>
                  </a:lnTo>
                  <a:lnTo>
                    <a:pt x="7531" y="372097"/>
                  </a:lnTo>
                  <a:lnTo>
                    <a:pt x="5867" y="370420"/>
                  </a:lnTo>
                  <a:lnTo>
                    <a:pt x="3911" y="370420"/>
                  </a:lnTo>
                  <a:lnTo>
                    <a:pt x="1676" y="370700"/>
                  </a:lnTo>
                  <a:lnTo>
                    <a:pt x="279" y="372643"/>
                  </a:lnTo>
                  <a:lnTo>
                    <a:pt x="546" y="375158"/>
                  </a:lnTo>
                  <a:lnTo>
                    <a:pt x="546" y="377380"/>
                  </a:lnTo>
                  <a:lnTo>
                    <a:pt x="2501" y="379056"/>
                  </a:lnTo>
                  <a:lnTo>
                    <a:pt x="4457" y="378790"/>
                  </a:lnTo>
                  <a:lnTo>
                    <a:pt x="6413" y="378790"/>
                  </a:lnTo>
                  <a:lnTo>
                    <a:pt x="8089" y="376834"/>
                  </a:lnTo>
                  <a:close/>
                </a:path>
                <a:path w="889000" h="2008504">
                  <a:moveTo>
                    <a:pt x="8089" y="348119"/>
                  </a:moveTo>
                  <a:lnTo>
                    <a:pt x="7531" y="343674"/>
                  </a:lnTo>
                  <a:lnTo>
                    <a:pt x="5867" y="341998"/>
                  </a:lnTo>
                  <a:lnTo>
                    <a:pt x="3619" y="341998"/>
                  </a:lnTo>
                  <a:lnTo>
                    <a:pt x="1676" y="342265"/>
                  </a:lnTo>
                  <a:lnTo>
                    <a:pt x="279" y="344220"/>
                  </a:lnTo>
                  <a:lnTo>
                    <a:pt x="546" y="346456"/>
                  </a:lnTo>
                  <a:lnTo>
                    <a:pt x="546" y="348957"/>
                  </a:lnTo>
                  <a:lnTo>
                    <a:pt x="2501" y="350634"/>
                  </a:lnTo>
                  <a:lnTo>
                    <a:pt x="4457" y="350342"/>
                  </a:lnTo>
                  <a:lnTo>
                    <a:pt x="6413" y="350342"/>
                  </a:lnTo>
                  <a:lnTo>
                    <a:pt x="8089" y="348119"/>
                  </a:lnTo>
                  <a:close/>
                </a:path>
                <a:path w="889000" h="2008504">
                  <a:moveTo>
                    <a:pt x="8089" y="319697"/>
                  </a:moveTo>
                  <a:lnTo>
                    <a:pt x="7810" y="317461"/>
                  </a:lnTo>
                  <a:lnTo>
                    <a:pt x="7531" y="314960"/>
                  </a:lnTo>
                  <a:lnTo>
                    <a:pt x="5867" y="313270"/>
                  </a:lnTo>
                  <a:lnTo>
                    <a:pt x="3619" y="313563"/>
                  </a:lnTo>
                  <a:lnTo>
                    <a:pt x="1676" y="313842"/>
                  </a:lnTo>
                  <a:lnTo>
                    <a:pt x="279" y="315798"/>
                  </a:lnTo>
                  <a:lnTo>
                    <a:pt x="546" y="318008"/>
                  </a:lnTo>
                  <a:lnTo>
                    <a:pt x="825" y="320522"/>
                  </a:lnTo>
                  <a:lnTo>
                    <a:pt x="2501" y="322199"/>
                  </a:lnTo>
                  <a:lnTo>
                    <a:pt x="4457" y="321919"/>
                  </a:lnTo>
                  <a:lnTo>
                    <a:pt x="6692" y="321640"/>
                  </a:lnTo>
                  <a:lnTo>
                    <a:pt x="8089" y="319697"/>
                  </a:lnTo>
                  <a:close/>
                </a:path>
                <a:path w="889000" h="2008504">
                  <a:moveTo>
                    <a:pt x="8089" y="291261"/>
                  </a:moveTo>
                  <a:lnTo>
                    <a:pt x="7810" y="289026"/>
                  </a:lnTo>
                  <a:lnTo>
                    <a:pt x="7531" y="286537"/>
                  </a:lnTo>
                  <a:lnTo>
                    <a:pt x="5867" y="284861"/>
                  </a:lnTo>
                  <a:lnTo>
                    <a:pt x="3619" y="285127"/>
                  </a:lnTo>
                  <a:lnTo>
                    <a:pt x="1676" y="285407"/>
                  </a:lnTo>
                  <a:lnTo>
                    <a:pt x="279" y="287350"/>
                  </a:lnTo>
                  <a:lnTo>
                    <a:pt x="546" y="289598"/>
                  </a:lnTo>
                  <a:lnTo>
                    <a:pt x="825" y="292100"/>
                  </a:lnTo>
                  <a:lnTo>
                    <a:pt x="2501" y="293776"/>
                  </a:lnTo>
                  <a:lnTo>
                    <a:pt x="4457" y="293497"/>
                  </a:lnTo>
                  <a:lnTo>
                    <a:pt x="6692" y="293217"/>
                  </a:lnTo>
                  <a:lnTo>
                    <a:pt x="8089" y="291261"/>
                  </a:lnTo>
                  <a:close/>
                </a:path>
                <a:path w="889000" h="2008504">
                  <a:moveTo>
                    <a:pt x="8089" y="262839"/>
                  </a:moveTo>
                  <a:lnTo>
                    <a:pt x="7810" y="260324"/>
                  </a:lnTo>
                  <a:lnTo>
                    <a:pt x="7531" y="258089"/>
                  </a:lnTo>
                  <a:lnTo>
                    <a:pt x="5575" y="256438"/>
                  </a:lnTo>
                  <a:lnTo>
                    <a:pt x="3619" y="256705"/>
                  </a:lnTo>
                  <a:lnTo>
                    <a:pt x="1676" y="256705"/>
                  </a:lnTo>
                  <a:lnTo>
                    <a:pt x="279" y="258927"/>
                  </a:lnTo>
                  <a:lnTo>
                    <a:pt x="825" y="263385"/>
                  </a:lnTo>
                  <a:lnTo>
                    <a:pt x="2501" y="265061"/>
                  </a:lnTo>
                  <a:lnTo>
                    <a:pt x="4749" y="265061"/>
                  </a:lnTo>
                  <a:lnTo>
                    <a:pt x="6692" y="264782"/>
                  </a:lnTo>
                  <a:lnTo>
                    <a:pt x="8089" y="262839"/>
                  </a:lnTo>
                  <a:close/>
                </a:path>
                <a:path w="889000" h="2008504">
                  <a:moveTo>
                    <a:pt x="8089" y="234124"/>
                  </a:moveTo>
                  <a:lnTo>
                    <a:pt x="7531" y="229654"/>
                  </a:lnTo>
                  <a:lnTo>
                    <a:pt x="5575" y="227990"/>
                  </a:lnTo>
                  <a:lnTo>
                    <a:pt x="3619" y="227990"/>
                  </a:lnTo>
                  <a:lnTo>
                    <a:pt x="1676" y="228269"/>
                  </a:lnTo>
                  <a:lnTo>
                    <a:pt x="279" y="230505"/>
                  </a:lnTo>
                  <a:lnTo>
                    <a:pt x="825" y="234962"/>
                  </a:lnTo>
                  <a:lnTo>
                    <a:pt x="2501" y="236626"/>
                  </a:lnTo>
                  <a:lnTo>
                    <a:pt x="4749" y="236359"/>
                  </a:lnTo>
                  <a:lnTo>
                    <a:pt x="6692" y="236359"/>
                  </a:lnTo>
                  <a:lnTo>
                    <a:pt x="8089" y="234124"/>
                  </a:lnTo>
                  <a:close/>
                </a:path>
                <a:path w="889000" h="2008504">
                  <a:moveTo>
                    <a:pt x="8089" y="205689"/>
                  </a:moveTo>
                  <a:lnTo>
                    <a:pt x="7810" y="203466"/>
                  </a:lnTo>
                  <a:lnTo>
                    <a:pt x="7531" y="200952"/>
                  </a:lnTo>
                  <a:lnTo>
                    <a:pt x="5575" y="199288"/>
                  </a:lnTo>
                  <a:lnTo>
                    <a:pt x="3619" y="199555"/>
                  </a:lnTo>
                  <a:lnTo>
                    <a:pt x="1676" y="199847"/>
                  </a:lnTo>
                  <a:lnTo>
                    <a:pt x="279" y="202069"/>
                  </a:lnTo>
                  <a:lnTo>
                    <a:pt x="825" y="206527"/>
                  </a:lnTo>
                  <a:lnTo>
                    <a:pt x="2501" y="208203"/>
                  </a:lnTo>
                  <a:lnTo>
                    <a:pt x="4749" y="207924"/>
                  </a:lnTo>
                  <a:lnTo>
                    <a:pt x="6692" y="207645"/>
                  </a:lnTo>
                  <a:lnTo>
                    <a:pt x="8089" y="205689"/>
                  </a:lnTo>
                  <a:close/>
                </a:path>
                <a:path w="889000" h="2008504">
                  <a:moveTo>
                    <a:pt x="8089" y="177253"/>
                  </a:moveTo>
                  <a:lnTo>
                    <a:pt x="7810" y="174752"/>
                  </a:lnTo>
                  <a:lnTo>
                    <a:pt x="7531" y="172529"/>
                  </a:lnTo>
                  <a:lnTo>
                    <a:pt x="5575" y="170853"/>
                  </a:lnTo>
                  <a:lnTo>
                    <a:pt x="1676" y="171411"/>
                  </a:lnTo>
                  <a:lnTo>
                    <a:pt x="279" y="173647"/>
                  </a:lnTo>
                  <a:lnTo>
                    <a:pt x="825" y="178104"/>
                  </a:lnTo>
                  <a:lnTo>
                    <a:pt x="2794" y="179768"/>
                  </a:lnTo>
                  <a:lnTo>
                    <a:pt x="4749" y="179489"/>
                  </a:lnTo>
                  <a:lnTo>
                    <a:pt x="6692" y="179222"/>
                  </a:lnTo>
                  <a:lnTo>
                    <a:pt x="8089" y="177253"/>
                  </a:lnTo>
                  <a:close/>
                </a:path>
                <a:path w="889000" h="2008504">
                  <a:moveTo>
                    <a:pt x="8089" y="148551"/>
                  </a:moveTo>
                  <a:lnTo>
                    <a:pt x="7531" y="144094"/>
                  </a:lnTo>
                  <a:lnTo>
                    <a:pt x="5575" y="142430"/>
                  </a:lnTo>
                  <a:lnTo>
                    <a:pt x="3619" y="142709"/>
                  </a:lnTo>
                  <a:lnTo>
                    <a:pt x="1397" y="142989"/>
                  </a:lnTo>
                  <a:lnTo>
                    <a:pt x="279" y="144932"/>
                  </a:lnTo>
                  <a:lnTo>
                    <a:pt x="546" y="147447"/>
                  </a:lnTo>
                  <a:lnTo>
                    <a:pt x="825" y="149669"/>
                  </a:lnTo>
                  <a:lnTo>
                    <a:pt x="2794" y="151345"/>
                  </a:lnTo>
                  <a:lnTo>
                    <a:pt x="4749" y="151066"/>
                  </a:lnTo>
                  <a:lnTo>
                    <a:pt x="6692" y="150787"/>
                  </a:lnTo>
                  <a:lnTo>
                    <a:pt x="8089" y="148551"/>
                  </a:lnTo>
                  <a:close/>
                </a:path>
                <a:path w="889000" h="2008504">
                  <a:moveTo>
                    <a:pt x="8089" y="120116"/>
                  </a:moveTo>
                  <a:lnTo>
                    <a:pt x="7810" y="117894"/>
                  </a:lnTo>
                  <a:lnTo>
                    <a:pt x="7531" y="115392"/>
                  </a:lnTo>
                  <a:lnTo>
                    <a:pt x="5575" y="114007"/>
                  </a:lnTo>
                  <a:lnTo>
                    <a:pt x="1397" y="114554"/>
                  </a:lnTo>
                  <a:lnTo>
                    <a:pt x="0" y="116497"/>
                  </a:lnTo>
                  <a:lnTo>
                    <a:pt x="546" y="118999"/>
                  </a:lnTo>
                  <a:lnTo>
                    <a:pt x="825" y="121234"/>
                  </a:lnTo>
                  <a:lnTo>
                    <a:pt x="2794" y="122910"/>
                  </a:lnTo>
                  <a:lnTo>
                    <a:pt x="4749" y="122631"/>
                  </a:lnTo>
                  <a:lnTo>
                    <a:pt x="6692" y="122351"/>
                  </a:lnTo>
                  <a:lnTo>
                    <a:pt x="8089" y="120116"/>
                  </a:lnTo>
                  <a:close/>
                </a:path>
                <a:path w="889000" h="2008504">
                  <a:moveTo>
                    <a:pt x="8089" y="91694"/>
                  </a:moveTo>
                  <a:lnTo>
                    <a:pt x="7810" y="89192"/>
                  </a:lnTo>
                  <a:lnTo>
                    <a:pt x="7531" y="86956"/>
                  </a:lnTo>
                  <a:lnTo>
                    <a:pt x="5575" y="85293"/>
                  </a:lnTo>
                  <a:lnTo>
                    <a:pt x="3619" y="85559"/>
                  </a:lnTo>
                  <a:lnTo>
                    <a:pt x="1397" y="85839"/>
                  </a:lnTo>
                  <a:lnTo>
                    <a:pt x="0" y="88074"/>
                  </a:lnTo>
                  <a:lnTo>
                    <a:pt x="546" y="90309"/>
                  </a:lnTo>
                  <a:lnTo>
                    <a:pt x="825" y="92811"/>
                  </a:lnTo>
                  <a:lnTo>
                    <a:pt x="2794" y="94488"/>
                  </a:lnTo>
                  <a:lnTo>
                    <a:pt x="4749" y="93929"/>
                  </a:lnTo>
                  <a:lnTo>
                    <a:pt x="6692" y="93649"/>
                  </a:lnTo>
                  <a:lnTo>
                    <a:pt x="8089" y="91694"/>
                  </a:lnTo>
                  <a:close/>
                </a:path>
                <a:path w="889000" h="2008504">
                  <a:moveTo>
                    <a:pt x="8089" y="63271"/>
                  </a:moveTo>
                  <a:lnTo>
                    <a:pt x="7810" y="60756"/>
                  </a:lnTo>
                  <a:lnTo>
                    <a:pt x="7531" y="58534"/>
                  </a:lnTo>
                  <a:lnTo>
                    <a:pt x="5575" y="56857"/>
                  </a:lnTo>
                  <a:lnTo>
                    <a:pt x="3352" y="57137"/>
                  </a:lnTo>
                  <a:lnTo>
                    <a:pt x="1397" y="57416"/>
                  </a:lnTo>
                  <a:lnTo>
                    <a:pt x="0" y="59639"/>
                  </a:lnTo>
                  <a:lnTo>
                    <a:pt x="546" y="61874"/>
                  </a:lnTo>
                  <a:lnTo>
                    <a:pt x="825" y="64389"/>
                  </a:lnTo>
                  <a:lnTo>
                    <a:pt x="2794" y="66052"/>
                  </a:lnTo>
                  <a:lnTo>
                    <a:pt x="4749" y="65493"/>
                  </a:lnTo>
                  <a:lnTo>
                    <a:pt x="6692" y="65227"/>
                  </a:lnTo>
                  <a:lnTo>
                    <a:pt x="8089" y="63271"/>
                  </a:lnTo>
                  <a:close/>
                </a:path>
                <a:path w="889000" h="2008504">
                  <a:moveTo>
                    <a:pt x="8089" y="34569"/>
                  </a:moveTo>
                  <a:lnTo>
                    <a:pt x="7531" y="30099"/>
                  </a:lnTo>
                  <a:lnTo>
                    <a:pt x="5575" y="28422"/>
                  </a:lnTo>
                  <a:lnTo>
                    <a:pt x="3352" y="28702"/>
                  </a:lnTo>
                  <a:lnTo>
                    <a:pt x="1397" y="28981"/>
                  </a:lnTo>
                  <a:lnTo>
                    <a:pt x="0" y="31216"/>
                  </a:lnTo>
                  <a:lnTo>
                    <a:pt x="546" y="33451"/>
                  </a:lnTo>
                  <a:lnTo>
                    <a:pt x="825" y="35953"/>
                  </a:lnTo>
                  <a:lnTo>
                    <a:pt x="2794" y="37350"/>
                  </a:lnTo>
                  <a:lnTo>
                    <a:pt x="4749" y="37071"/>
                  </a:lnTo>
                  <a:lnTo>
                    <a:pt x="6959" y="36791"/>
                  </a:lnTo>
                  <a:lnTo>
                    <a:pt x="8089" y="34569"/>
                  </a:lnTo>
                  <a:close/>
                </a:path>
                <a:path w="889000" h="2008504">
                  <a:moveTo>
                    <a:pt x="8089" y="6146"/>
                  </a:moveTo>
                  <a:lnTo>
                    <a:pt x="7810" y="3898"/>
                  </a:lnTo>
                  <a:lnTo>
                    <a:pt x="7531" y="1397"/>
                  </a:lnTo>
                  <a:lnTo>
                    <a:pt x="5575" y="0"/>
                  </a:lnTo>
                  <a:lnTo>
                    <a:pt x="3352" y="279"/>
                  </a:lnTo>
                  <a:lnTo>
                    <a:pt x="1397" y="558"/>
                  </a:lnTo>
                  <a:lnTo>
                    <a:pt x="0" y="2794"/>
                  </a:lnTo>
                  <a:lnTo>
                    <a:pt x="546" y="5029"/>
                  </a:lnTo>
                  <a:lnTo>
                    <a:pt x="825" y="7251"/>
                  </a:lnTo>
                  <a:lnTo>
                    <a:pt x="2794" y="8915"/>
                  </a:lnTo>
                  <a:lnTo>
                    <a:pt x="4749" y="8636"/>
                  </a:lnTo>
                  <a:lnTo>
                    <a:pt x="6959" y="8356"/>
                  </a:lnTo>
                  <a:lnTo>
                    <a:pt x="8089" y="6146"/>
                  </a:lnTo>
                  <a:close/>
                </a:path>
                <a:path w="889000" h="2008504">
                  <a:moveTo>
                    <a:pt x="8369" y="1825879"/>
                  </a:moveTo>
                  <a:lnTo>
                    <a:pt x="7251" y="1823377"/>
                  </a:lnTo>
                  <a:lnTo>
                    <a:pt x="5283" y="1823097"/>
                  </a:lnTo>
                  <a:lnTo>
                    <a:pt x="3352" y="1822551"/>
                  </a:lnTo>
                  <a:lnTo>
                    <a:pt x="1117" y="1823935"/>
                  </a:lnTo>
                  <a:lnTo>
                    <a:pt x="0" y="1828393"/>
                  </a:lnTo>
                  <a:lnTo>
                    <a:pt x="1117" y="1830616"/>
                  </a:lnTo>
                  <a:lnTo>
                    <a:pt x="3073" y="1831174"/>
                  </a:lnTo>
                  <a:lnTo>
                    <a:pt x="5029" y="1831733"/>
                  </a:lnTo>
                  <a:lnTo>
                    <a:pt x="7251" y="1830349"/>
                  </a:lnTo>
                  <a:lnTo>
                    <a:pt x="8369" y="1825879"/>
                  </a:lnTo>
                  <a:close/>
                </a:path>
                <a:path w="889000" h="2008504">
                  <a:moveTo>
                    <a:pt x="8369" y="1797189"/>
                  </a:moveTo>
                  <a:lnTo>
                    <a:pt x="7251" y="1794967"/>
                  </a:lnTo>
                  <a:lnTo>
                    <a:pt x="5283" y="1794675"/>
                  </a:lnTo>
                  <a:lnTo>
                    <a:pt x="3352" y="1794103"/>
                  </a:lnTo>
                  <a:lnTo>
                    <a:pt x="1117" y="1795513"/>
                  </a:lnTo>
                  <a:lnTo>
                    <a:pt x="0" y="1799958"/>
                  </a:lnTo>
                  <a:lnTo>
                    <a:pt x="1117" y="1802180"/>
                  </a:lnTo>
                  <a:lnTo>
                    <a:pt x="3073" y="1802765"/>
                  </a:lnTo>
                  <a:lnTo>
                    <a:pt x="5029" y="1803311"/>
                  </a:lnTo>
                  <a:lnTo>
                    <a:pt x="7251" y="1801926"/>
                  </a:lnTo>
                  <a:lnTo>
                    <a:pt x="7810" y="1799691"/>
                  </a:lnTo>
                  <a:lnTo>
                    <a:pt x="8369" y="1797189"/>
                  </a:lnTo>
                  <a:close/>
                </a:path>
                <a:path w="889000" h="2008504">
                  <a:moveTo>
                    <a:pt x="8369" y="1768741"/>
                  </a:moveTo>
                  <a:lnTo>
                    <a:pt x="7251" y="1766531"/>
                  </a:lnTo>
                  <a:lnTo>
                    <a:pt x="5283" y="1765985"/>
                  </a:lnTo>
                  <a:lnTo>
                    <a:pt x="3073" y="1765681"/>
                  </a:lnTo>
                  <a:lnTo>
                    <a:pt x="1117" y="1767078"/>
                  </a:lnTo>
                  <a:lnTo>
                    <a:pt x="0" y="1771535"/>
                  </a:lnTo>
                  <a:lnTo>
                    <a:pt x="1117" y="1773770"/>
                  </a:lnTo>
                  <a:lnTo>
                    <a:pt x="3073" y="1774329"/>
                  </a:lnTo>
                  <a:lnTo>
                    <a:pt x="5283" y="1774875"/>
                  </a:lnTo>
                  <a:lnTo>
                    <a:pt x="7251" y="1773212"/>
                  </a:lnTo>
                  <a:lnTo>
                    <a:pt x="8369" y="1768741"/>
                  </a:lnTo>
                  <a:close/>
                </a:path>
                <a:path w="889000" h="2008504">
                  <a:moveTo>
                    <a:pt x="8369" y="1740319"/>
                  </a:moveTo>
                  <a:lnTo>
                    <a:pt x="7251" y="1738083"/>
                  </a:lnTo>
                  <a:lnTo>
                    <a:pt x="5029" y="1737525"/>
                  </a:lnTo>
                  <a:lnTo>
                    <a:pt x="3073" y="1736966"/>
                  </a:lnTo>
                  <a:lnTo>
                    <a:pt x="1117" y="1738642"/>
                  </a:lnTo>
                  <a:lnTo>
                    <a:pt x="0" y="1743113"/>
                  </a:lnTo>
                  <a:lnTo>
                    <a:pt x="1117" y="1745335"/>
                  </a:lnTo>
                  <a:lnTo>
                    <a:pt x="3073" y="1745894"/>
                  </a:lnTo>
                  <a:lnTo>
                    <a:pt x="5283" y="1746173"/>
                  </a:lnTo>
                  <a:lnTo>
                    <a:pt x="7251" y="1744789"/>
                  </a:lnTo>
                  <a:lnTo>
                    <a:pt x="8369" y="1740319"/>
                  </a:lnTo>
                  <a:close/>
                </a:path>
                <a:path w="889000" h="2008504">
                  <a:moveTo>
                    <a:pt x="8369" y="1711617"/>
                  </a:moveTo>
                  <a:lnTo>
                    <a:pt x="6959" y="1709674"/>
                  </a:lnTo>
                  <a:lnTo>
                    <a:pt x="3073" y="1708543"/>
                  </a:lnTo>
                  <a:lnTo>
                    <a:pt x="1117" y="1710220"/>
                  </a:lnTo>
                  <a:lnTo>
                    <a:pt x="0" y="1714677"/>
                  </a:lnTo>
                  <a:lnTo>
                    <a:pt x="1117" y="1716913"/>
                  </a:lnTo>
                  <a:lnTo>
                    <a:pt x="3352" y="1717179"/>
                  </a:lnTo>
                  <a:lnTo>
                    <a:pt x="5283" y="1717751"/>
                  </a:lnTo>
                  <a:lnTo>
                    <a:pt x="7251" y="1716341"/>
                  </a:lnTo>
                  <a:lnTo>
                    <a:pt x="7810" y="1714131"/>
                  </a:lnTo>
                  <a:lnTo>
                    <a:pt x="8369" y="1711617"/>
                  </a:lnTo>
                  <a:close/>
                </a:path>
                <a:path w="889000" h="2008504">
                  <a:moveTo>
                    <a:pt x="8369" y="1683181"/>
                  </a:moveTo>
                  <a:lnTo>
                    <a:pt x="6959" y="1680946"/>
                  </a:lnTo>
                  <a:lnTo>
                    <a:pt x="5029" y="1680679"/>
                  </a:lnTo>
                  <a:lnTo>
                    <a:pt x="3073" y="1680121"/>
                  </a:lnTo>
                  <a:lnTo>
                    <a:pt x="1117" y="1681505"/>
                  </a:lnTo>
                  <a:lnTo>
                    <a:pt x="546" y="1684020"/>
                  </a:lnTo>
                  <a:lnTo>
                    <a:pt x="0" y="1686255"/>
                  </a:lnTo>
                  <a:lnTo>
                    <a:pt x="1397" y="1688477"/>
                  </a:lnTo>
                  <a:lnTo>
                    <a:pt x="3352" y="1688757"/>
                  </a:lnTo>
                  <a:lnTo>
                    <a:pt x="5283" y="1689303"/>
                  </a:lnTo>
                  <a:lnTo>
                    <a:pt x="7251" y="1687918"/>
                  </a:lnTo>
                  <a:lnTo>
                    <a:pt x="7810" y="1685404"/>
                  </a:lnTo>
                  <a:lnTo>
                    <a:pt x="8369" y="1683181"/>
                  </a:lnTo>
                  <a:close/>
                </a:path>
                <a:path w="889000" h="2008504">
                  <a:moveTo>
                    <a:pt x="8369" y="1654759"/>
                  </a:moveTo>
                  <a:lnTo>
                    <a:pt x="6959" y="1652524"/>
                  </a:lnTo>
                  <a:lnTo>
                    <a:pt x="5029" y="1652244"/>
                  </a:lnTo>
                  <a:lnTo>
                    <a:pt x="3073" y="1651698"/>
                  </a:lnTo>
                  <a:lnTo>
                    <a:pt x="1117" y="1653082"/>
                  </a:lnTo>
                  <a:lnTo>
                    <a:pt x="546" y="1655597"/>
                  </a:lnTo>
                  <a:lnTo>
                    <a:pt x="0" y="1657819"/>
                  </a:lnTo>
                  <a:lnTo>
                    <a:pt x="1397" y="1660055"/>
                  </a:lnTo>
                  <a:lnTo>
                    <a:pt x="3352" y="1660321"/>
                  </a:lnTo>
                  <a:lnTo>
                    <a:pt x="5283" y="1660880"/>
                  </a:lnTo>
                  <a:lnTo>
                    <a:pt x="7251" y="1659216"/>
                  </a:lnTo>
                  <a:lnTo>
                    <a:pt x="8369" y="1654759"/>
                  </a:lnTo>
                  <a:close/>
                </a:path>
                <a:path w="889000" h="2008504">
                  <a:moveTo>
                    <a:pt x="8369" y="1626323"/>
                  </a:moveTo>
                  <a:lnTo>
                    <a:pt x="6959" y="1624088"/>
                  </a:lnTo>
                  <a:lnTo>
                    <a:pt x="5029" y="1623529"/>
                  </a:lnTo>
                  <a:lnTo>
                    <a:pt x="3073" y="1623250"/>
                  </a:lnTo>
                  <a:lnTo>
                    <a:pt x="1117" y="1624660"/>
                  </a:lnTo>
                  <a:lnTo>
                    <a:pt x="546" y="1626870"/>
                  </a:lnTo>
                  <a:lnTo>
                    <a:pt x="0" y="1629384"/>
                  </a:lnTo>
                  <a:lnTo>
                    <a:pt x="1397" y="1631353"/>
                  </a:lnTo>
                  <a:lnTo>
                    <a:pt x="3352" y="1631899"/>
                  </a:lnTo>
                  <a:lnTo>
                    <a:pt x="5283" y="1632178"/>
                  </a:lnTo>
                  <a:lnTo>
                    <a:pt x="7251" y="1630781"/>
                  </a:lnTo>
                  <a:lnTo>
                    <a:pt x="8369" y="1626323"/>
                  </a:lnTo>
                  <a:close/>
                </a:path>
                <a:path w="889000" h="2008504">
                  <a:moveTo>
                    <a:pt x="8369" y="1597621"/>
                  </a:moveTo>
                  <a:lnTo>
                    <a:pt x="6959" y="1595666"/>
                  </a:lnTo>
                  <a:lnTo>
                    <a:pt x="5029" y="1595120"/>
                  </a:lnTo>
                  <a:lnTo>
                    <a:pt x="3073" y="1594827"/>
                  </a:lnTo>
                  <a:lnTo>
                    <a:pt x="1117" y="1596212"/>
                  </a:lnTo>
                  <a:lnTo>
                    <a:pt x="0" y="1600682"/>
                  </a:lnTo>
                  <a:lnTo>
                    <a:pt x="1397" y="1602917"/>
                  </a:lnTo>
                  <a:lnTo>
                    <a:pt x="3352" y="1603476"/>
                  </a:lnTo>
                  <a:lnTo>
                    <a:pt x="5283" y="1603743"/>
                  </a:lnTo>
                  <a:lnTo>
                    <a:pt x="7251" y="1602359"/>
                  </a:lnTo>
                  <a:lnTo>
                    <a:pt x="7810" y="1599857"/>
                  </a:lnTo>
                  <a:lnTo>
                    <a:pt x="8369" y="1597621"/>
                  </a:lnTo>
                  <a:close/>
                </a:path>
                <a:path w="889000" h="2008504">
                  <a:moveTo>
                    <a:pt x="8369" y="1569173"/>
                  </a:moveTo>
                  <a:lnTo>
                    <a:pt x="6959" y="1566951"/>
                  </a:lnTo>
                  <a:lnTo>
                    <a:pt x="3073" y="1566405"/>
                  </a:lnTo>
                  <a:lnTo>
                    <a:pt x="1117" y="1567802"/>
                  </a:lnTo>
                  <a:lnTo>
                    <a:pt x="0" y="1572260"/>
                  </a:lnTo>
                  <a:lnTo>
                    <a:pt x="1397" y="1574469"/>
                  </a:lnTo>
                  <a:lnTo>
                    <a:pt x="3352" y="1575028"/>
                  </a:lnTo>
                  <a:lnTo>
                    <a:pt x="5283" y="1575320"/>
                  </a:lnTo>
                  <a:lnTo>
                    <a:pt x="7251" y="1573644"/>
                  </a:lnTo>
                  <a:lnTo>
                    <a:pt x="8369" y="1569173"/>
                  </a:lnTo>
                  <a:close/>
                </a:path>
                <a:path w="889000" h="2008504">
                  <a:moveTo>
                    <a:pt x="888568" y="2002028"/>
                  </a:moveTo>
                  <a:lnTo>
                    <a:pt x="887425" y="1999526"/>
                  </a:lnTo>
                  <a:lnTo>
                    <a:pt x="885228" y="1998980"/>
                  </a:lnTo>
                  <a:lnTo>
                    <a:pt x="883259" y="1998408"/>
                  </a:lnTo>
                  <a:lnTo>
                    <a:pt x="881037" y="1999805"/>
                  </a:lnTo>
                  <a:lnTo>
                    <a:pt x="880211" y="2002320"/>
                  </a:lnTo>
                  <a:lnTo>
                    <a:pt x="879640" y="2004555"/>
                  </a:lnTo>
                  <a:lnTo>
                    <a:pt x="880770" y="2007057"/>
                  </a:lnTo>
                  <a:lnTo>
                    <a:pt x="882992" y="2007603"/>
                  </a:lnTo>
                  <a:lnTo>
                    <a:pt x="884936" y="2008174"/>
                  </a:lnTo>
                  <a:lnTo>
                    <a:pt x="887171" y="2006790"/>
                  </a:lnTo>
                  <a:lnTo>
                    <a:pt x="888009" y="2004263"/>
                  </a:lnTo>
                  <a:lnTo>
                    <a:pt x="888568" y="2002028"/>
                  </a:lnTo>
                  <a:close/>
                </a:path>
                <a:path w="889000" h="2008504">
                  <a:moveTo>
                    <a:pt x="888568" y="1971370"/>
                  </a:moveTo>
                  <a:lnTo>
                    <a:pt x="887425" y="1969147"/>
                  </a:lnTo>
                  <a:lnTo>
                    <a:pt x="885228" y="1968588"/>
                  </a:lnTo>
                  <a:lnTo>
                    <a:pt x="883259" y="1967750"/>
                  </a:lnTo>
                  <a:lnTo>
                    <a:pt x="881037" y="1969427"/>
                  </a:lnTo>
                  <a:lnTo>
                    <a:pt x="880211" y="1971941"/>
                  </a:lnTo>
                  <a:lnTo>
                    <a:pt x="879640" y="1974164"/>
                  </a:lnTo>
                  <a:lnTo>
                    <a:pt x="880770" y="1976653"/>
                  </a:lnTo>
                  <a:lnTo>
                    <a:pt x="882992" y="1977237"/>
                  </a:lnTo>
                  <a:lnTo>
                    <a:pt x="884936" y="1977796"/>
                  </a:lnTo>
                  <a:lnTo>
                    <a:pt x="887171" y="1976399"/>
                  </a:lnTo>
                  <a:lnTo>
                    <a:pt x="888009" y="1973897"/>
                  </a:lnTo>
                  <a:lnTo>
                    <a:pt x="888568" y="1971370"/>
                  </a:lnTo>
                  <a:close/>
                </a:path>
                <a:path w="889000" h="2008504">
                  <a:moveTo>
                    <a:pt x="888568" y="1941004"/>
                  </a:moveTo>
                  <a:lnTo>
                    <a:pt x="887425" y="1938489"/>
                  </a:lnTo>
                  <a:lnTo>
                    <a:pt x="885228" y="1937931"/>
                  </a:lnTo>
                  <a:lnTo>
                    <a:pt x="883259" y="1937385"/>
                  </a:lnTo>
                  <a:lnTo>
                    <a:pt x="881037" y="1939061"/>
                  </a:lnTo>
                  <a:lnTo>
                    <a:pt x="880211" y="1941271"/>
                  </a:lnTo>
                  <a:lnTo>
                    <a:pt x="879640" y="1943798"/>
                  </a:lnTo>
                  <a:lnTo>
                    <a:pt x="880770" y="1946300"/>
                  </a:lnTo>
                  <a:lnTo>
                    <a:pt x="882992" y="1946859"/>
                  </a:lnTo>
                  <a:lnTo>
                    <a:pt x="884936" y="1947418"/>
                  </a:lnTo>
                  <a:lnTo>
                    <a:pt x="887425" y="1945728"/>
                  </a:lnTo>
                  <a:lnTo>
                    <a:pt x="888009" y="1943506"/>
                  </a:lnTo>
                  <a:lnTo>
                    <a:pt x="888568" y="1941004"/>
                  </a:lnTo>
                  <a:close/>
                </a:path>
                <a:path w="889000" h="2008504">
                  <a:moveTo>
                    <a:pt x="888568" y="1910613"/>
                  </a:moveTo>
                  <a:lnTo>
                    <a:pt x="887425" y="1908111"/>
                  </a:lnTo>
                  <a:lnTo>
                    <a:pt x="882992" y="1906993"/>
                  </a:lnTo>
                  <a:lnTo>
                    <a:pt x="880770" y="1908670"/>
                  </a:lnTo>
                  <a:lnTo>
                    <a:pt x="880211" y="1910892"/>
                  </a:lnTo>
                  <a:lnTo>
                    <a:pt x="879640" y="1913420"/>
                  </a:lnTo>
                  <a:lnTo>
                    <a:pt x="880770" y="1915922"/>
                  </a:lnTo>
                  <a:lnTo>
                    <a:pt x="882992" y="1916468"/>
                  </a:lnTo>
                  <a:lnTo>
                    <a:pt x="885228" y="1917026"/>
                  </a:lnTo>
                  <a:lnTo>
                    <a:pt x="887425" y="1915363"/>
                  </a:lnTo>
                  <a:lnTo>
                    <a:pt x="888009" y="1912848"/>
                  </a:lnTo>
                  <a:lnTo>
                    <a:pt x="888568" y="1910613"/>
                  </a:lnTo>
                  <a:close/>
                </a:path>
                <a:path w="889000" h="2008504">
                  <a:moveTo>
                    <a:pt x="888568" y="1880247"/>
                  </a:moveTo>
                  <a:lnTo>
                    <a:pt x="887425" y="1877720"/>
                  </a:lnTo>
                  <a:lnTo>
                    <a:pt x="885228" y="1877161"/>
                  </a:lnTo>
                  <a:lnTo>
                    <a:pt x="882992" y="1876615"/>
                  </a:lnTo>
                  <a:lnTo>
                    <a:pt x="880770" y="1878279"/>
                  </a:lnTo>
                  <a:lnTo>
                    <a:pt x="880211" y="1880527"/>
                  </a:lnTo>
                  <a:lnTo>
                    <a:pt x="879640" y="1883029"/>
                  </a:lnTo>
                  <a:lnTo>
                    <a:pt x="880770" y="1885530"/>
                  </a:lnTo>
                  <a:lnTo>
                    <a:pt x="882992" y="1886102"/>
                  </a:lnTo>
                  <a:lnTo>
                    <a:pt x="885228" y="1886381"/>
                  </a:lnTo>
                  <a:lnTo>
                    <a:pt x="887425" y="1884984"/>
                  </a:lnTo>
                  <a:lnTo>
                    <a:pt x="888009" y="1882470"/>
                  </a:lnTo>
                  <a:lnTo>
                    <a:pt x="888568" y="1880247"/>
                  </a:lnTo>
                  <a:close/>
                </a:path>
                <a:path w="889000" h="2008504">
                  <a:moveTo>
                    <a:pt x="888568" y="1849589"/>
                  </a:moveTo>
                  <a:lnTo>
                    <a:pt x="887171" y="1847354"/>
                  </a:lnTo>
                  <a:lnTo>
                    <a:pt x="885228" y="1846783"/>
                  </a:lnTo>
                  <a:lnTo>
                    <a:pt x="882992" y="1846237"/>
                  </a:lnTo>
                  <a:lnTo>
                    <a:pt x="880770" y="1847634"/>
                  </a:lnTo>
                  <a:lnTo>
                    <a:pt x="879640" y="1852637"/>
                  </a:lnTo>
                  <a:lnTo>
                    <a:pt x="881037" y="1854885"/>
                  </a:lnTo>
                  <a:lnTo>
                    <a:pt x="882992" y="1855444"/>
                  </a:lnTo>
                  <a:lnTo>
                    <a:pt x="885228" y="1855990"/>
                  </a:lnTo>
                  <a:lnTo>
                    <a:pt x="887425" y="1854581"/>
                  </a:lnTo>
                  <a:lnTo>
                    <a:pt x="888009" y="1852091"/>
                  </a:lnTo>
                  <a:lnTo>
                    <a:pt x="888568" y="18495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132732" y="3984002"/>
              <a:ext cx="9525" cy="1926589"/>
            </a:xfrm>
            <a:custGeom>
              <a:avLst/>
              <a:gdLst/>
              <a:ahLst/>
              <a:cxnLst/>
              <a:rect l="l" t="t" r="r" b="b"/>
              <a:pathLst>
                <a:path w="9525" h="1926589">
                  <a:moveTo>
                    <a:pt x="8369" y="1128522"/>
                  </a:moveTo>
                  <a:lnTo>
                    <a:pt x="6972" y="1126299"/>
                  </a:lnTo>
                  <a:lnTo>
                    <a:pt x="4737" y="1126299"/>
                  </a:lnTo>
                  <a:lnTo>
                    <a:pt x="2501" y="1126032"/>
                  </a:lnTo>
                  <a:lnTo>
                    <a:pt x="850" y="1127975"/>
                  </a:lnTo>
                  <a:lnTo>
                    <a:pt x="571" y="1130477"/>
                  </a:lnTo>
                  <a:lnTo>
                    <a:pt x="266" y="1132992"/>
                  </a:lnTo>
                  <a:lnTo>
                    <a:pt x="1955" y="1134948"/>
                  </a:lnTo>
                  <a:lnTo>
                    <a:pt x="4178" y="1135214"/>
                  </a:lnTo>
                  <a:lnTo>
                    <a:pt x="6426" y="1135214"/>
                  </a:lnTo>
                  <a:lnTo>
                    <a:pt x="8077" y="1133551"/>
                  </a:lnTo>
                  <a:lnTo>
                    <a:pt x="8369" y="1131049"/>
                  </a:lnTo>
                  <a:lnTo>
                    <a:pt x="8369" y="1128522"/>
                  </a:lnTo>
                  <a:close/>
                </a:path>
                <a:path w="9525" h="1926589">
                  <a:moveTo>
                    <a:pt x="8369" y="1098156"/>
                  </a:moveTo>
                  <a:lnTo>
                    <a:pt x="6972" y="1095921"/>
                  </a:lnTo>
                  <a:lnTo>
                    <a:pt x="4737" y="1095921"/>
                  </a:lnTo>
                  <a:lnTo>
                    <a:pt x="2501" y="1095641"/>
                  </a:lnTo>
                  <a:lnTo>
                    <a:pt x="850" y="1097597"/>
                  </a:lnTo>
                  <a:lnTo>
                    <a:pt x="571" y="1100112"/>
                  </a:lnTo>
                  <a:lnTo>
                    <a:pt x="266" y="1102614"/>
                  </a:lnTo>
                  <a:lnTo>
                    <a:pt x="1955" y="1104557"/>
                  </a:lnTo>
                  <a:lnTo>
                    <a:pt x="4178" y="1104849"/>
                  </a:lnTo>
                  <a:lnTo>
                    <a:pt x="6426" y="1104849"/>
                  </a:lnTo>
                  <a:lnTo>
                    <a:pt x="8077" y="1102893"/>
                  </a:lnTo>
                  <a:lnTo>
                    <a:pt x="8369" y="1100658"/>
                  </a:lnTo>
                  <a:lnTo>
                    <a:pt x="8369" y="1098156"/>
                  </a:lnTo>
                  <a:close/>
                </a:path>
                <a:path w="9525" h="1926589">
                  <a:moveTo>
                    <a:pt x="8369" y="1067498"/>
                  </a:moveTo>
                  <a:lnTo>
                    <a:pt x="6705" y="1065542"/>
                  </a:lnTo>
                  <a:lnTo>
                    <a:pt x="4737" y="1065542"/>
                  </a:lnTo>
                  <a:lnTo>
                    <a:pt x="2501" y="1065250"/>
                  </a:lnTo>
                  <a:lnTo>
                    <a:pt x="571" y="1067206"/>
                  </a:lnTo>
                  <a:lnTo>
                    <a:pt x="571" y="1072222"/>
                  </a:lnTo>
                  <a:lnTo>
                    <a:pt x="1955" y="1074178"/>
                  </a:lnTo>
                  <a:lnTo>
                    <a:pt x="4178" y="1074178"/>
                  </a:lnTo>
                  <a:lnTo>
                    <a:pt x="6426" y="1074458"/>
                  </a:lnTo>
                  <a:lnTo>
                    <a:pt x="8077" y="1072515"/>
                  </a:lnTo>
                  <a:lnTo>
                    <a:pt x="8369" y="1069987"/>
                  </a:lnTo>
                  <a:lnTo>
                    <a:pt x="8369" y="1067498"/>
                  </a:lnTo>
                  <a:close/>
                </a:path>
                <a:path w="9525" h="1926589">
                  <a:moveTo>
                    <a:pt x="8369" y="1037107"/>
                  </a:moveTo>
                  <a:lnTo>
                    <a:pt x="6705" y="1035164"/>
                  </a:lnTo>
                  <a:lnTo>
                    <a:pt x="4737" y="1034884"/>
                  </a:lnTo>
                  <a:lnTo>
                    <a:pt x="2501" y="1034884"/>
                  </a:lnTo>
                  <a:lnTo>
                    <a:pt x="571" y="1036840"/>
                  </a:lnTo>
                  <a:lnTo>
                    <a:pt x="571" y="1041577"/>
                  </a:lnTo>
                  <a:lnTo>
                    <a:pt x="1955" y="1043800"/>
                  </a:lnTo>
                  <a:lnTo>
                    <a:pt x="4178" y="1043800"/>
                  </a:lnTo>
                  <a:lnTo>
                    <a:pt x="6426" y="1044067"/>
                  </a:lnTo>
                  <a:lnTo>
                    <a:pt x="8077" y="1042123"/>
                  </a:lnTo>
                  <a:lnTo>
                    <a:pt x="8369" y="1039609"/>
                  </a:lnTo>
                  <a:lnTo>
                    <a:pt x="8369" y="1037107"/>
                  </a:lnTo>
                  <a:close/>
                </a:path>
                <a:path w="9525" h="1926589">
                  <a:moveTo>
                    <a:pt x="8369" y="1006729"/>
                  </a:moveTo>
                  <a:lnTo>
                    <a:pt x="6705" y="1004506"/>
                  </a:lnTo>
                  <a:lnTo>
                    <a:pt x="2501" y="1004506"/>
                  </a:lnTo>
                  <a:lnTo>
                    <a:pt x="571" y="1006449"/>
                  </a:lnTo>
                  <a:lnTo>
                    <a:pt x="571" y="1011199"/>
                  </a:lnTo>
                  <a:lnTo>
                    <a:pt x="2209" y="1013409"/>
                  </a:lnTo>
                  <a:lnTo>
                    <a:pt x="4178" y="1013409"/>
                  </a:lnTo>
                  <a:lnTo>
                    <a:pt x="6426" y="1013409"/>
                  </a:lnTo>
                  <a:lnTo>
                    <a:pt x="8077" y="1011466"/>
                  </a:lnTo>
                  <a:lnTo>
                    <a:pt x="8369" y="1009243"/>
                  </a:lnTo>
                  <a:lnTo>
                    <a:pt x="8369" y="1006729"/>
                  </a:lnTo>
                  <a:close/>
                </a:path>
                <a:path w="9525" h="1926589">
                  <a:moveTo>
                    <a:pt x="8369" y="976337"/>
                  </a:moveTo>
                  <a:lnTo>
                    <a:pt x="6705" y="974128"/>
                  </a:lnTo>
                  <a:lnTo>
                    <a:pt x="2501" y="974128"/>
                  </a:lnTo>
                  <a:lnTo>
                    <a:pt x="571" y="976071"/>
                  </a:lnTo>
                  <a:lnTo>
                    <a:pt x="571" y="980808"/>
                  </a:lnTo>
                  <a:lnTo>
                    <a:pt x="2209" y="983043"/>
                  </a:lnTo>
                  <a:lnTo>
                    <a:pt x="4178" y="983043"/>
                  </a:lnTo>
                  <a:lnTo>
                    <a:pt x="6426" y="983043"/>
                  </a:lnTo>
                  <a:lnTo>
                    <a:pt x="8369" y="981075"/>
                  </a:lnTo>
                  <a:lnTo>
                    <a:pt x="8369" y="976337"/>
                  </a:lnTo>
                  <a:close/>
                </a:path>
                <a:path w="9525" h="1926589">
                  <a:moveTo>
                    <a:pt x="8369" y="945680"/>
                  </a:moveTo>
                  <a:lnTo>
                    <a:pt x="6705" y="943749"/>
                  </a:lnTo>
                  <a:lnTo>
                    <a:pt x="2501" y="943749"/>
                  </a:lnTo>
                  <a:lnTo>
                    <a:pt x="571" y="945680"/>
                  </a:lnTo>
                  <a:lnTo>
                    <a:pt x="571" y="950417"/>
                  </a:lnTo>
                  <a:lnTo>
                    <a:pt x="2209" y="952652"/>
                  </a:lnTo>
                  <a:lnTo>
                    <a:pt x="4178" y="952652"/>
                  </a:lnTo>
                  <a:lnTo>
                    <a:pt x="6426" y="952652"/>
                  </a:lnTo>
                  <a:lnTo>
                    <a:pt x="8369" y="950709"/>
                  </a:lnTo>
                  <a:lnTo>
                    <a:pt x="8369" y="945680"/>
                  </a:lnTo>
                  <a:close/>
                </a:path>
                <a:path w="9525" h="1926589">
                  <a:moveTo>
                    <a:pt x="8369" y="915314"/>
                  </a:moveTo>
                  <a:lnTo>
                    <a:pt x="6705" y="913358"/>
                  </a:lnTo>
                  <a:lnTo>
                    <a:pt x="4483" y="913358"/>
                  </a:lnTo>
                  <a:lnTo>
                    <a:pt x="2501" y="913066"/>
                  </a:lnTo>
                  <a:lnTo>
                    <a:pt x="571" y="915022"/>
                  </a:lnTo>
                  <a:lnTo>
                    <a:pt x="571" y="920051"/>
                  </a:lnTo>
                  <a:lnTo>
                    <a:pt x="2209" y="921994"/>
                  </a:lnTo>
                  <a:lnTo>
                    <a:pt x="4483" y="922286"/>
                  </a:lnTo>
                  <a:lnTo>
                    <a:pt x="6426" y="922286"/>
                  </a:lnTo>
                  <a:lnTo>
                    <a:pt x="8369" y="920330"/>
                  </a:lnTo>
                  <a:lnTo>
                    <a:pt x="8369" y="915314"/>
                  </a:lnTo>
                  <a:close/>
                </a:path>
                <a:path w="9525" h="1926589">
                  <a:moveTo>
                    <a:pt x="8369" y="884923"/>
                  </a:moveTo>
                  <a:lnTo>
                    <a:pt x="6705" y="882967"/>
                  </a:lnTo>
                  <a:lnTo>
                    <a:pt x="4483" y="882700"/>
                  </a:lnTo>
                  <a:lnTo>
                    <a:pt x="2209" y="882700"/>
                  </a:lnTo>
                  <a:lnTo>
                    <a:pt x="571" y="884656"/>
                  </a:lnTo>
                  <a:lnTo>
                    <a:pt x="571" y="889660"/>
                  </a:lnTo>
                  <a:lnTo>
                    <a:pt x="2209" y="891616"/>
                  </a:lnTo>
                  <a:lnTo>
                    <a:pt x="4483" y="891616"/>
                  </a:lnTo>
                  <a:lnTo>
                    <a:pt x="6426" y="891616"/>
                  </a:lnTo>
                  <a:lnTo>
                    <a:pt x="8369" y="889660"/>
                  </a:lnTo>
                  <a:lnTo>
                    <a:pt x="8369" y="884923"/>
                  </a:lnTo>
                  <a:close/>
                </a:path>
                <a:path w="9525" h="1926589">
                  <a:moveTo>
                    <a:pt x="8369" y="854278"/>
                  </a:moveTo>
                  <a:lnTo>
                    <a:pt x="6705" y="852322"/>
                  </a:lnTo>
                  <a:lnTo>
                    <a:pt x="2209" y="852322"/>
                  </a:lnTo>
                  <a:lnTo>
                    <a:pt x="571" y="854278"/>
                  </a:lnTo>
                  <a:lnTo>
                    <a:pt x="571" y="859294"/>
                  </a:lnTo>
                  <a:lnTo>
                    <a:pt x="2209" y="861237"/>
                  </a:lnTo>
                  <a:lnTo>
                    <a:pt x="4483" y="861237"/>
                  </a:lnTo>
                  <a:lnTo>
                    <a:pt x="6426" y="861237"/>
                  </a:lnTo>
                  <a:lnTo>
                    <a:pt x="8369" y="859294"/>
                  </a:lnTo>
                  <a:lnTo>
                    <a:pt x="8369" y="854278"/>
                  </a:lnTo>
                  <a:close/>
                </a:path>
                <a:path w="9525" h="1926589">
                  <a:moveTo>
                    <a:pt x="8369" y="823887"/>
                  </a:moveTo>
                  <a:lnTo>
                    <a:pt x="6705" y="821931"/>
                  </a:lnTo>
                  <a:lnTo>
                    <a:pt x="2209" y="821931"/>
                  </a:lnTo>
                  <a:lnTo>
                    <a:pt x="571" y="823887"/>
                  </a:lnTo>
                  <a:lnTo>
                    <a:pt x="571" y="828903"/>
                  </a:lnTo>
                  <a:lnTo>
                    <a:pt x="2209" y="830859"/>
                  </a:lnTo>
                  <a:lnTo>
                    <a:pt x="4483" y="830859"/>
                  </a:lnTo>
                  <a:lnTo>
                    <a:pt x="6705" y="830859"/>
                  </a:lnTo>
                  <a:lnTo>
                    <a:pt x="8369" y="828903"/>
                  </a:lnTo>
                  <a:lnTo>
                    <a:pt x="8369" y="823887"/>
                  </a:lnTo>
                  <a:close/>
                </a:path>
                <a:path w="9525" h="1926589">
                  <a:moveTo>
                    <a:pt x="8369" y="793508"/>
                  </a:moveTo>
                  <a:lnTo>
                    <a:pt x="6705" y="791552"/>
                  </a:lnTo>
                  <a:lnTo>
                    <a:pt x="2209" y="791552"/>
                  </a:lnTo>
                  <a:lnTo>
                    <a:pt x="571" y="793508"/>
                  </a:lnTo>
                  <a:lnTo>
                    <a:pt x="571" y="798525"/>
                  </a:lnTo>
                  <a:lnTo>
                    <a:pt x="2209" y="800481"/>
                  </a:lnTo>
                  <a:lnTo>
                    <a:pt x="4483" y="800481"/>
                  </a:lnTo>
                  <a:lnTo>
                    <a:pt x="6705" y="800481"/>
                  </a:lnTo>
                  <a:lnTo>
                    <a:pt x="8369" y="798525"/>
                  </a:lnTo>
                  <a:lnTo>
                    <a:pt x="8369" y="793508"/>
                  </a:lnTo>
                  <a:close/>
                </a:path>
                <a:path w="9525" h="1926589">
                  <a:moveTo>
                    <a:pt x="8369" y="763117"/>
                  </a:moveTo>
                  <a:lnTo>
                    <a:pt x="6426" y="761174"/>
                  </a:lnTo>
                  <a:lnTo>
                    <a:pt x="2209" y="761174"/>
                  </a:lnTo>
                  <a:lnTo>
                    <a:pt x="571" y="763117"/>
                  </a:lnTo>
                  <a:lnTo>
                    <a:pt x="571" y="768146"/>
                  </a:lnTo>
                  <a:lnTo>
                    <a:pt x="2209" y="770102"/>
                  </a:lnTo>
                  <a:lnTo>
                    <a:pt x="4483" y="770102"/>
                  </a:lnTo>
                  <a:lnTo>
                    <a:pt x="6705" y="770102"/>
                  </a:lnTo>
                  <a:lnTo>
                    <a:pt x="8369" y="767867"/>
                  </a:lnTo>
                  <a:lnTo>
                    <a:pt x="8369" y="763117"/>
                  </a:lnTo>
                  <a:close/>
                </a:path>
                <a:path w="9525" h="1926589">
                  <a:moveTo>
                    <a:pt x="8369" y="732459"/>
                  </a:moveTo>
                  <a:lnTo>
                    <a:pt x="6426" y="730516"/>
                  </a:lnTo>
                  <a:lnTo>
                    <a:pt x="4483" y="730516"/>
                  </a:lnTo>
                  <a:lnTo>
                    <a:pt x="2209" y="730783"/>
                  </a:lnTo>
                  <a:lnTo>
                    <a:pt x="571" y="732751"/>
                  </a:lnTo>
                  <a:lnTo>
                    <a:pt x="571" y="737768"/>
                  </a:lnTo>
                  <a:lnTo>
                    <a:pt x="2209" y="739724"/>
                  </a:lnTo>
                  <a:lnTo>
                    <a:pt x="4483" y="739444"/>
                  </a:lnTo>
                  <a:lnTo>
                    <a:pt x="6705" y="739444"/>
                  </a:lnTo>
                  <a:lnTo>
                    <a:pt x="8369" y="737489"/>
                  </a:lnTo>
                  <a:lnTo>
                    <a:pt x="8369" y="732459"/>
                  </a:lnTo>
                  <a:close/>
                </a:path>
                <a:path w="9525" h="1926589">
                  <a:moveTo>
                    <a:pt x="8369" y="702094"/>
                  </a:moveTo>
                  <a:lnTo>
                    <a:pt x="6426" y="700125"/>
                  </a:lnTo>
                  <a:lnTo>
                    <a:pt x="4178" y="700125"/>
                  </a:lnTo>
                  <a:lnTo>
                    <a:pt x="2209" y="700417"/>
                  </a:lnTo>
                  <a:lnTo>
                    <a:pt x="571" y="702360"/>
                  </a:lnTo>
                  <a:lnTo>
                    <a:pt x="571" y="707390"/>
                  </a:lnTo>
                  <a:lnTo>
                    <a:pt x="2501" y="709333"/>
                  </a:lnTo>
                  <a:lnTo>
                    <a:pt x="4483" y="709066"/>
                  </a:lnTo>
                  <a:lnTo>
                    <a:pt x="6705" y="709066"/>
                  </a:lnTo>
                  <a:lnTo>
                    <a:pt x="8369" y="707110"/>
                  </a:lnTo>
                  <a:lnTo>
                    <a:pt x="8369" y="702094"/>
                  </a:lnTo>
                  <a:close/>
                </a:path>
                <a:path w="9525" h="1926589">
                  <a:moveTo>
                    <a:pt x="8369" y="671703"/>
                  </a:moveTo>
                  <a:lnTo>
                    <a:pt x="6426" y="669759"/>
                  </a:lnTo>
                  <a:lnTo>
                    <a:pt x="2209" y="669759"/>
                  </a:lnTo>
                  <a:lnTo>
                    <a:pt x="571" y="671995"/>
                  </a:lnTo>
                  <a:lnTo>
                    <a:pt x="571" y="676732"/>
                  </a:lnTo>
                  <a:lnTo>
                    <a:pt x="2501" y="678688"/>
                  </a:lnTo>
                  <a:lnTo>
                    <a:pt x="4483" y="678688"/>
                  </a:lnTo>
                  <a:lnTo>
                    <a:pt x="6705" y="678688"/>
                  </a:lnTo>
                  <a:lnTo>
                    <a:pt x="8369" y="676732"/>
                  </a:lnTo>
                  <a:lnTo>
                    <a:pt x="8369" y="671703"/>
                  </a:lnTo>
                  <a:close/>
                </a:path>
                <a:path w="9525" h="1926589">
                  <a:moveTo>
                    <a:pt x="8369" y="641324"/>
                  </a:moveTo>
                  <a:lnTo>
                    <a:pt x="6426" y="639368"/>
                  </a:lnTo>
                  <a:lnTo>
                    <a:pt x="2209" y="639368"/>
                  </a:lnTo>
                  <a:lnTo>
                    <a:pt x="571" y="641616"/>
                  </a:lnTo>
                  <a:lnTo>
                    <a:pt x="571" y="646341"/>
                  </a:lnTo>
                  <a:lnTo>
                    <a:pt x="2501" y="648296"/>
                  </a:lnTo>
                  <a:lnTo>
                    <a:pt x="4737" y="648296"/>
                  </a:lnTo>
                  <a:lnTo>
                    <a:pt x="6705" y="648296"/>
                  </a:lnTo>
                  <a:lnTo>
                    <a:pt x="8369" y="646074"/>
                  </a:lnTo>
                  <a:lnTo>
                    <a:pt x="8369" y="641324"/>
                  </a:lnTo>
                  <a:close/>
                </a:path>
                <a:path w="9525" h="1926589">
                  <a:moveTo>
                    <a:pt x="8369" y="613181"/>
                  </a:moveTo>
                  <a:lnTo>
                    <a:pt x="8077" y="610666"/>
                  </a:lnTo>
                  <a:lnTo>
                    <a:pt x="6426" y="608711"/>
                  </a:lnTo>
                  <a:lnTo>
                    <a:pt x="4178" y="609003"/>
                  </a:lnTo>
                  <a:lnTo>
                    <a:pt x="1955" y="609003"/>
                  </a:lnTo>
                  <a:lnTo>
                    <a:pt x="266" y="611225"/>
                  </a:lnTo>
                  <a:lnTo>
                    <a:pt x="571" y="613460"/>
                  </a:lnTo>
                  <a:lnTo>
                    <a:pt x="571" y="615950"/>
                  </a:lnTo>
                  <a:lnTo>
                    <a:pt x="2501" y="617918"/>
                  </a:lnTo>
                  <a:lnTo>
                    <a:pt x="4737" y="617918"/>
                  </a:lnTo>
                  <a:lnTo>
                    <a:pt x="6705" y="617639"/>
                  </a:lnTo>
                  <a:lnTo>
                    <a:pt x="8369" y="615696"/>
                  </a:lnTo>
                  <a:lnTo>
                    <a:pt x="8369" y="613181"/>
                  </a:lnTo>
                  <a:close/>
                </a:path>
                <a:path w="9525" h="1926589">
                  <a:moveTo>
                    <a:pt x="8369" y="582790"/>
                  </a:moveTo>
                  <a:lnTo>
                    <a:pt x="8077" y="580288"/>
                  </a:lnTo>
                  <a:lnTo>
                    <a:pt x="6426" y="578345"/>
                  </a:lnTo>
                  <a:lnTo>
                    <a:pt x="4178" y="578612"/>
                  </a:lnTo>
                  <a:lnTo>
                    <a:pt x="1955" y="578612"/>
                  </a:lnTo>
                  <a:lnTo>
                    <a:pt x="266" y="580847"/>
                  </a:lnTo>
                  <a:lnTo>
                    <a:pt x="571" y="583082"/>
                  </a:lnTo>
                  <a:lnTo>
                    <a:pt x="571" y="585584"/>
                  </a:lnTo>
                  <a:lnTo>
                    <a:pt x="2501" y="587527"/>
                  </a:lnTo>
                  <a:lnTo>
                    <a:pt x="4737" y="587527"/>
                  </a:lnTo>
                  <a:lnTo>
                    <a:pt x="6705" y="587260"/>
                  </a:lnTo>
                  <a:lnTo>
                    <a:pt x="8369" y="585304"/>
                  </a:lnTo>
                  <a:lnTo>
                    <a:pt x="8369" y="582790"/>
                  </a:lnTo>
                  <a:close/>
                </a:path>
                <a:path w="9525" h="1926589">
                  <a:moveTo>
                    <a:pt x="8369" y="552424"/>
                  </a:moveTo>
                  <a:lnTo>
                    <a:pt x="8077" y="549910"/>
                  </a:lnTo>
                  <a:lnTo>
                    <a:pt x="6426" y="547954"/>
                  </a:lnTo>
                  <a:lnTo>
                    <a:pt x="4178" y="547954"/>
                  </a:lnTo>
                  <a:lnTo>
                    <a:pt x="1955" y="548233"/>
                  </a:lnTo>
                  <a:lnTo>
                    <a:pt x="266" y="550189"/>
                  </a:lnTo>
                  <a:lnTo>
                    <a:pt x="571" y="552704"/>
                  </a:lnTo>
                  <a:lnTo>
                    <a:pt x="571" y="555205"/>
                  </a:lnTo>
                  <a:lnTo>
                    <a:pt x="2501" y="557174"/>
                  </a:lnTo>
                  <a:lnTo>
                    <a:pt x="4737" y="556882"/>
                  </a:lnTo>
                  <a:lnTo>
                    <a:pt x="6972" y="556882"/>
                  </a:lnTo>
                  <a:lnTo>
                    <a:pt x="8369" y="554634"/>
                  </a:lnTo>
                  <a:lnTo>
                    <a:pt x="8369" y="552424"/>
                  </a:lnTo>
                  <a:close/>
                </a:path>
                <a:path w="9525" h="1926589">
                  <a:moveTo>
                    <a:pt x="8369" y="521754"/>
                  </a:moveTo>
                  <a:lnTo>
                    <a:pt x="8077" y="519252"/>
                  </a:lnTo>
                  <a:lnTo>
                    <a:pt x="6426" y="517575"/>
                  </a:lnTo>
                  <a:lnTo>
                    <a:pt x="4178" y="517575"/>
                  </a:lnTo>
                  <a:lnTo>
                    <a:pt x="1955" y="517855"/>
                  </a:lnTo>
                  <a:lnTo>
                    <a:pt x="266" y="519798"/>
                  </a:lnTo>
                  <a:lnTo>
                    <a:pt x="571" y="522312"/>
                  </a:lnTo>
                  <a:lnTo>
                    <a:pt x="571" y="524827"/>
                  </a:lnTo>
                  <a:lnTo>
                    <a:pt x="2501" y="526770"/>
                  </a:lnTo>
                  <a:lnTo>
                    <a:pt x="4737" y="526503"/>
                  </a:lnTo>
                  <a:lnTo>
                    <a:pt x="6972" y="526503"/>
                  </a:lnTo>
                  <a:lnTo>
                    <a:pt x="8369" y="524268"/>
                  </a:lnTo>
                  <a:lnTo>
                    <a:pt x="8369" y="521754"/>
                  </a:lnTo>
                  <a:close/>
                </a:path>
                <a:path w="9525" h="1926589">
                  <a:moveTo>
                    <a:pt x="8661" y="1676476"/>
                  </a:moveTo>
                  <a:lnTo>
                    <a:pt x="7531" y="1674253"/>
                  </a:lnTo>
                  <a:lnTo>
                    <a:pt x="5295" y="1673707"/>
                  </a:lnTo>
                  <a:lnTo>
                    <a:pt x="3073" y="1673428"/>
                  </a:lnTo>
                  <a:lnTo>
                    <a:pt x="1130" y="1675104"/>
                  </a:lnTo>
                  <a:lnTo>
                    <a:pt x="571" y="1677619"/>
                  </a:lnTo>
                  <a:lnTo>
                    <a:pt x="0" y="1679841"/>
                  </a:lnTo>
                  <a:lnTo>
                    <a:pt x="1397" y="1682051"/>
                  </a:lnTo>
                  <a:lnTo>
                    <a:pt x="3619" y="1682610"/>
                  </a:lnTo>
                  <a:lnTo>
                    <a:pt x="5842" y="1682915"/>
                  </a:lnTo>
                  <a:lnTo>
                    <a:pt x="7785" y="1681238"/>
                  </a:lnTo>
                  <a:lnTo>
                    <a:pt x="8369" y="1678990"/>
                  </a:lnTo>
                  <a:lnTo>
                    <a:pt x="8661" y="1676476"/>
                  </a:lnTo>
                  <a:close/>
                </a:path>
                <a:path w="9525" h="1926589">
                  <a:moveTo>
                    <a:pt x="8661" y="1646097"/>
                  </a:moveTo>
                  <a:lnTo>
                    <a:pt x="7531" y="1643595"/>
                  </a:lnTo>
                  <a:lnTo>
                    <a:pt x="3073" y="1643037"/>
                  </a:lnTo>
                  <a:lnTo>
                    <a:pt x="1130" y="1644726"/>
                  </a:lnTo>
                  <a:lnTo>
                    <a:pt x="571" y="1646936"/>
                  </a:lnTo>
                  <a:lnTo>
                    <a:pt x="266" y="1649437"/>
                  </a:lnTo>
                  <a:lnTo>
                    <a:pt x="1397" y="1651685"/>
                  </a:lnTo>
                  <a:lnTo>
                    <a:pt x="3619" y="1652244"/>
                  </a:lnTo>
                  <a:lnTo>
                    <a:pt x="5842" y="1652511"/>
                  </a:lnTo>
                  <a:lnTo>
                    <a:pt x="7785" y="1650834"/>
                  </a:lnTo>
                  <a:lnTo>
                    <a:pt x="8369" y="1648345"/>
                  </a:lnTo>
                  <a:lnTo>
                    <a:pt x="8661" y="1646097"/>
                  </a:lnTo>
                  <a:close/>
                </a:path>
                <a:path w="9525" h="1926589">
                  <a:moveTo>
                    <a:pt x="8661" y="1615452"/>
                  </a:moveTo>
                  <a:lnTo>
                    <a:pt x="7239" y="1613217"/>
                  </a:lnTo>
                  <a:lnTo>
                    <a:pt x="5295" y="1612950"/>
                  </a:lnTo>
                  <a:lnTo>
                    <a:pt x="3073" y="1612671"/>
                  </a:lnTo>
                  <a:lnTo>
                    <a:pt x="1130" y="1614322"/>
                  </a:lnTo>
                  <a:lnTo>
                    <a:pt x="571" y="1616570"/>
                  </a:lnTo>
                  <a:lnTo>
                    <a:pt x="266" y="1619072"/>
                  </a:lnTo>
                  <a:lnTo>
                    <a:pt x="1676" y="1621307"/>
                  </a:lnTo>
                  <a:lnTo>
                    <a:pt x="3619" y="1621853"/>
                  </a:lnTo>
                  <a:lnTo>
                    <a:pt x="5842" y="1622145"/>
                  </a:lnTo>
                  <a:lnTo>
                    <a:pt x="7785" y="1620469"/>
                  </a:lnTo>
                  <a:lnTo>
                    <a:pt x="8369" y="1617954"/>
                  </a:lnTo>
                  <a:lnTo>
                    <a:pt x="8661" y="1615452"/>
                  </a:lnTo>
                  <a:close/>
                </a:path>
                <a:path w="9525" h="1926589">
                  <a:moveTo>
                    <a:pt x="8661" y="1585061"/>
                  </a:moveTo>
                  <a:lnTo>
                    <a:pt x="7239" y="1582839"/>
                  </a:lnTo>
                  <a:lnTo>
                    <a:pt x="5295" y="1582559"/>
                  </a:lnTo>
                  <a:lnTo>
                    <a:pt x="3073" y="1582000"/>
                  </a:lnTo>
                  <a:lnTo>
                    <a:pt x="1130" y="1583969"/>
                  </a:lnTo>
                  <a:lnTo>
                    <a:pt x="571" y="1586204"/>
                  </a:lnTo>
                  <a:lnTo>
                    <a:pt x="266" y="1588693"/>
                  </a:lnTo>
                  <a:lnTo>
                    <a:pt x="1676" y="1590929"/>
                  </a:lnTo>
                  <a:lnTo>
                    <a:pt x="3619" y="1591195"/>
                  </a:lnTo>
                  <a:lnTo>
                    <a:pt x="5842" y="1591767"/>
                  </a:lnTo>
                  <a:lnTo>
                    <a:pt x="7785" y="1590078"/>
                  </a:lnTo>
                  <a:lnTo>
                    <a:pt x="8369" y="1587576"/>
                  </a:lnTo>
                  <a:lnTo>
                    <a:pt x="8661" y="1585061"/>
                  </a:lnTo>
                  <a:close/>
                </a:path>
                <a:path w="9525" h="1926589">
                  <a:moveTo>
                    <a:pt x="8661" y="1554683"/>
                  </a:moveTo>
                  <a:lnTo>
                    <a:pt x="7239" y="1552460"/>
                  </a:lnTo>
                  <a:lnTo>
                    <a:pt x="5295" y="1552181"/>
                  </a:lnTo>
                  <a:lnTo>
                    <a:pt x="3073" y="1551622"/>
                  </a:lnTo>
                  <a:lnTo>
                    <a:pt x="1130" y="1553311"/>
                  </a:lnTo>
                  <a:lnTo>
                    <a:pt x="571" y="1555800"/>
                  </a:lnTo>
                  <a:lnTo>
                    <a:pt x="266" y="1558302"/>
                  </a:lnTo>
                  <a:lnTo>
                    <a:pt x="1676" y="1560537"/>
                  </a:lnTo>
                  <a:lnTo>
                    <a:pt x="3619" y="1560830"/>
                  </a:lnTo>
                  <a:lnTo>
                    <a:pt x="5842" y="1561096"/>
                  </a:lnTo>
                  <a:lnTo>
                    <a:pt x="7785" y="1559420"/>
                  </a:lnTo>
                  <a:lnTo>
                    <a:pt x="8369" y="1557197"/>
                  </a:lnTo>
                  <a:lnTo>
                    <a:pt x="8661" y="1554683"/>
                  </a:lnTo>
                  <a:close/>
                </a:path>
                <a:path w="9525" h="1926589">
                  <a:moveTo>
                    <a:pt x="8661" y="1524317"/>
                  </a:moveTo>
                  <a:lnTo>
                    <a:pt x="7239" y="1522082"/>
                  </a:lnTo>
                  <a:lnTo>
                    <a:pt x="5029" y="1521536"/>
                  </a:lnTo>
                  <a:lnTo>
                    <a:pt x="3073" y="1521244"/>
                  </a:lnTo>
                  <a:lnTo>
                    <a:pt x="850" y="1522907"/>
                  </a:lnTo>
                  <a:lnTo>
                    <a:pt x="571" y="1525409"/>
                  </a:lnTo>
                  <a:lnTo>
                    <a:pt x="266" y="1527937"/>
                  </a:lnTo>
                  <a:lnTo>
                    <a:pt x="1676" y="1530159"/>
                  </a:lnTo>
                  <a:lnTo>
                    <a:pt x="3898" y="1530438"/>
                  </a:lnTo>
                  <a:lnTo>
                    <a:pt x="5842" y="1530718"/>
                  </a:lnTo>
                  <a:lnTo>
                    <a:pt x="7785" y="1529041"/>
                  </a:lnTo>
                  <a:lnTo>
                    <a:pt x="8369" y="1526527"/>
                  </a:lnTo>
                  <a:lnTo>
                    <a:pt x="8661" y="1524317"/>
                  </a:lnTo>
                  <a:close/>
                </a:path>
                <a:path w="9525" h="1926589">
                  <a:moveTo>
                    <a:pt x="8661" y="1493634"/>
                  </a:moveTo>
                  <a:lnTo>
                    <a:pt x="7239" y="1491424"/>
                  </a:lnTo>
                  <a:lnTo>
                    <a:pt x="5029" y="1491145"/>
                  </a:lnTo>
                  <a:lnTo>
                    <a:pt x="3073" y="1490878"/>
                  </a:lnTo>
                  <a:lnTo>
                    <a:pt x="850" y="1492542"/>
                  </a:lnTo>
                  <a:lnTo>
                    <a:pt x="571" y="1495044"/>
                  </a:lnTo>
                  <a:lnTo>
                    <a:pt x="266" y="1497545"/>
                  </a:lnTo>
                  <a:lnTo>
                    <a:pt x="1676" y="1499781"/>
                  </a:lnTo>
                  <a:lnTo>
                    <a:pt x="3898" y="1500060"/>
                  </a:lnTo>
                  <a:lnTo>
                    <a:pt x="5842" y="1500339"/>
                  </a:lnTo>
                  <a:lnTo>
                    <a:pt x="8077" y="1498663"/>
                  </a:lnTo>
                  <a:lnTo>
                    <a:pt x="8661" y="1493634"/>
                  </a:lnTo>
                  <a:close/>
                </a:path>
                <a:path w="9525" h="1926589">
                  <a:moveTo>
                    <a:pt x="8661" y="1463268"/>
                  </a:moveTo>
                  <a:lnTo>
                    <a:pt x="7239" y="1461033"/>
                  </a:lnTo>
                  <a:lnTo>
                    <a:pt x="5029" y="1460766"/>
                  </a:lnTo>
                  <a:lnTo>
                    <a:pt x="3073" y="1460474"/>
                  </a:lnTo>
                  <a:lnTo>
                    <a:pt x="850" y="1462151"/>
                  </a:lnTo>
                  <a:lnTo>
                    <a:pt x="571" y="1464652"/>
                  </a:lnTo>
                  <a:lnTo>
                    <a:pt x="266" y="1467167"/>
                  </a:lnTo>
                  <a:lnTo>
                    <a:pt x="1676" y="1469402"/>
                  </a:lnTo>
                  <a:lnTo>
                    <a:pt x="3898" y="1469682"/>
                  </a:lnTo>
                  <a:lnTo>
                    <a:pt x="5842" y="1469961"/>
                  </a:lnTo>
                  <a:lnTo>
                    <a:pt x="8077" y="1468285"/>
                  </a:lnTo>
                  <a:lnTo>
                    <a:pt x="8661" y="1463268"/>
                  </a:lnTo>
                  <a:close/>
                </a:path>
                <a:path w="9525" h="1926589">
                  <a:moveTo>
                    <a:pt x="8661" y="1432890"/>
                  </a:moveTo>
                  <a:lnTo>
                    <a:pt x="7239" y="1430655"/>
                  </a:lnTo>
                  <a:lnTo>
                    <a:pt x="5029" y="1430375"/>
                  </a:lnTo>
                  <a:lnTo>
                    <a:pt x="2794" y="1430121"/>
                  </a:lnTo>
                  <a:lnTo>
                    <a:pt x="850" y="1431759"/>
                  </a:lnTo>
                  <a:lnTo>
                    <a:pt x="571" y="1434287"/>
                  </a:lnTo>
                  <a:lnTo>
                    <a:pt x="266" y="1436801"/>
                  </a:lnTo>
                  <a:lnTo>
                    <a:pt x="1676" y="1439024"/>
                  </a:lnTo>
                  <a:lnTo>
                    <a:pt x="3898" y="1439303"/>
                  </a:lnTo>
                  <a:lnTo>
                    <a:pt x="5842" y="1439570"/>
                  </a:lnTo>
                  <a:lnTo>
                    <a:pt x="8077" y="1437614"/>
                  </a:lnTo>
                  <a:lnTo>
                    <a:pt x="8369" y="1435404"/>
                  </a:lnTo>
                  <a:lnTo>
                    <a:pt x="8661" y="1432890"/>
                  </a:lnTo>
                  <a:close/>
                </a:path>
                <a:path w="9525" h="1926589">
                  <a:moveTo>
                    <a:pt x="8661" y="1402219"/>
                  </a:moveTo>
                  <a:lnTo>
                    <a:pt x="7239" y="1400276"/>
                  </a:lnTo>
                  <a:lnTo>
                    <a:pt x="2794" y="1399730"/>
                  </a:lnTo>
                  <a:lnTo>
                    <a:pt x="850" y="1401406"/>
                  </a:lnTo>
                  <a:lnTo>
                    <a:pt x="571" y="1403908"/>
                  </a:lnTo>
                  <a:lnTo>
                    <a:pt x="266" y="1406131"/>
                  </a:lnTo>
                  <a:lnTo>
                    <a:pt x="1676" y="1408366"/>
                  </a:lnTo>
                  <a:lnTo>
                    <a:pt x="3898" y="1408645"/>
                  </a:lnTo>
                  <a:lnTo>
                    <a:pt x="6134" y="1408925"/>
                  </a:lnTo>
                  <a:lnTo>
                    <a:pt x="8077" y="1407248"/>
                  </a:lnTo>
                  <a:lnTo>
                    <a:pt x="8661" y="1402219"/>
                  </a:lnTo>
                  <a:close/>
                </a:path>
                <a:path w="9525" h="1926589">
                  <a:moveTo>
                    <a:pt x="8661" y="1371854"/>
                  </a:moveTo>
                  <a:lnTo>
                    <a:pt x="7239" y="1369618"/>
                  </a:lnTo>
                  <a:lnTo>
                    <a:pt x="2794" y="1369060"/>
                  </a:lnTo>
                  <a:lnTo>
                    <a:pt x="850" y="1371015"/>
                  </a:lnTo>
                  <a:lnTo>
                    <a:pt x="571" y="1373517"/>
                  </a:lnTo>
                  <a:lnTo>
                    <a:pt x="266" y="1375752"/>
                  </a:lnTo>
                  <a:lnTo>
                    <a:pt x="1676" y="1377975"/>
                  </a:lnTo>
                  <a:lnTo>
                    <a:pt x="3898" y="1378267"/>
                  </a:lnTo>
                  <a:lnTo>
                    <a:pt x="6134" y="1378546"/>
                  </a:lnTo>
                  <a:lnTo>
                    <a:pt x="8077" y="1376870"/>
                  </a:lnTo>
                  <a:lnTo>
                    <a:pt x="8661" y="1371854"/>
                  </a:lnTo>
                  <a:close/>
                </a:path>
                <a:path w="9525" h="1926589">
                  <a:moveTo>
                    <a:pt x="8661" y="1341475"/>
                  </a:moveTo>
                  <a:lnTo>
                    <a:pt x="6972" y="1339240"/>
                  </a:lnTo>
                  <a:lnTo>
                    <a:pt x="5029" y="1338961"/>
                  </a:lnTo>
                  <a:lnTo>
                    <a:pt x="2794" y="1338668"/>
                  </a:lnTo>
                  <a:lnTo>
                    <a:pt x="850" y="1340624"/>
                  </a:lnTo>
                  <a:lnTo>
                    <a:pt x="571" y="1343139"/>
                  </a:lnTo>
                  <a:lnTo>
                    <a:pt x="266" y="1345374"/>
                  </a:lnTo>
                  <a:lnTo>
                    <a:pt x="1676" y="1347597"/>
                  </a:lnTo>
                  <a:lnTo>
                    <a:pt x="3898" y="1347889"/>
                  </a:lnTo>
                  <a:lnTo>
                    <a:pt x="6134" y="1348143"/>
                  </a:lnTo>
                  <a:lnTo>
                    <a:pt x="8077" y="1346479"/>
                  </a:lnTo>
                  <a:lnTo>
                    <a:pt x="8661" y="1341475"/>
                  </a:lnTo>
                  <a:close/>
                </a:path>
                <a:path w="9525" h="1926589">
                  <a:moveTo>
                    <a:pt x="8661" y="1311084"/>
                  </a:moveTo>
                  <a:lnTo>
                    <a:pt x="6972" y="1308862"/>
                  </a:lnTo>
                  <a:lnTo>
                    <a:pt x="5029" y="1308582"/>
                  </a:lnTo>
                  <a:lnTo>
                    <a:pt x="2794" y="1308315"/>
                  </a:lnTo>
                  <a:lnTo>
                    <a:pt x="850" y="1310259"/>
                  </a:lnTo>
                  <a:lnTo>
                    <a:pt x="266" y="1314996"/>
                  </a:lnTo>
                  <a:lnTo>
                    <a:pt x="1955" y="1317205"/>
                  </a:lnTo>
                  <a:lnTo>
                    <a:pt x="3898" y="1317498"/>
                  </a:lnTo>
                  <a:lnTo>
                    <a:pt x="6134" y="1317777"/>
                  </a:lnTo>
                  <a:lnTo>
                    <a:pt x="8077" y="1315834"/>
                  </a:lnTo>
                  <a:lnTo>
                    <a:pt x="8369" y="1313307"/>
                  </a:lnTo>
                  <a:lnTo>
                    <a:pt x="8661" y="1311084"/>
                  </a:lnTo>
                  <a:close/>
                </a:path>
                <a:path w="9525" h="1926589">
                  <a:moveTo>
                    <a:pt x="8661" y="1280426"/>
                  </a:moveTo>
                  <a:lnTo>
                    <a:pt x="6972" y="1278470"/>
                  </a:lnTo>
                  <a:lnTo>
                    <a:pt x="5029" y="1278204"/>
                  </a:lnTo>
                  <a:lnTo>
                    <a:pt x="2794" y="1277924"/>
                  </a:lnTo>
                  <a:lnTo>
                    <a:pt x="850" y="1279867"/>
                  </a:lnTo>
                  <a:lnTo>
                    <a:pt x="266" y="1284605"/>
                  </a:lnTo>
                  <a:lnTo>
                    <a:pt x="1955" y="1286840"/>
                  </a:lnTo>
                  <a:lnTo>
                    <a:pt x="3898" y="1287132"/>
                  </a:lnTo>
                  <a:lnTo>
                    <a:pt x="6134" y="1287132"/>
                  </a:lnTo>
                  <a:lnTo>
                    <a:pt x="8077" y="1285455"/>
                  </a:lnTo>
                  <a:lnTo>
                    <a:pt x="8661" y="1280426"/>
                  </a:lnTo>
                  <a:close/>
                </a:path>
                <a:path w="9525" h="1926589">
                  <a:moveTo>
                    <a:pt x="8661" y="1250061"/>
                  </a:moveTo>
                  <a:lnTo>
                    <a:pt x="6972" y="1247813"/>
                  </a:lnTo>
                  <a:lnTo>
                    <a:pt x="4737" y="1247813"/>
                  </a:lnTo>
                  <a:lnTo>
                    <a:pt x="2794" y="1247546"/>
                  </a:lnTo>
                  <a:lnTo>
                    <a:pt x="850" y="1249197"/>
                  </a:lnTo>
                  <a:lnTo>
                    <a:pt x="571" y="1251724"/>
                  </a:lnTo>
                  <a:lnTo>
                    <a:pt x="266" y="1254239"/>
                  </a:lnTo>
                  <a:lnTo>
                    <a:pt x="1955" y="1256474"/>
                  </a:lnTo>
                  <a:lnTo>
                    <a:pt x="3898" y="1256474"/>
                  </a:lnTo>
                  <a:lnTo>
                    <a:pt x="6134" y="1256728"/>
                  </a:lnTo>
                  <a:lnTo>
                    <a:pt x="8077" y="1255052"/>
                  </a:lnTo>
                  <a:lnTo>
                    <a:pt x="8661" y="1250061"/>
                  </a:lnTo>
                  <a:close/>
                </a:path>
                <a:path w="9525" h="1926589">
                  <a:moveTo>
                    <a:pt x="8661" y="1219669"/>
                  </a:moveTo>
                  <a:lnTo>
                    <a:pt x="6972" y="1217434"/>
                  </a:lnTo>
                  <a:lnTo>
                    <a:pt x="4737" y="1217434"/>
                  </a:lnTo>
                  <a:lnTo>
                    <a:pt x="2794" y="1217168"/>
                  </a:lnTo>
                  <a:lnTo>
                    <a:pt x="850" y="1218844"/>
                  </a:lnTo>
                  <a:lnTo>
                    <a:pt x="571" y="1221346"/>
                  </a:lnTo>
                  <a:lnTo>
                    <a:pt x="266" y="1223835"/>
                  </a:lnTo>
                  <a:lnTo>
                    <a:pt x="1955" y="1226070"/>
                  </a:lnTo>
                  <a:lnTo>
                    <a:pt x="4178" y="1226070"/>
                  </a:lnTo>
                  <a:lnTo>
                    <a:pt x="6134" y="1226362"/>
                  </a:lnTo>
                  <a:lnTo>
                    <a:pt x="8077" y="1224407"/>
                  </a:lnTo>
                  <a:lnTo>
                    <a:pt x="8369" y="1222171"/>
                  </a:lnTo>
                  <a:lnTo>
                    <a:pt x="8661" y="1219669"/>
                  </a:lnTo>
                  <a:close/>
                </a:path>
                <a:path w="9525" h="1926589">
                  <a:moveTo>
                    <a:pt x="8661" y="1189291"/>
                  </a:moveTo>
                  <a:lnTo>
                    <a:pt x="6972" y="1187056"/>
                  </a:lnTo>
                  <a:lnTo>
                    <a:pt x="4737" y="1186776"/>
                  </a:lnTo>
                  <a:lnTo>
                    <a:pt x="2794" y="1186776"/>
                  </a:lnTo>
                  <a:lnTo>
                    <a:pt x="850" y="1188453"/>
                  </a:lnTo>
                  <a:lnTo>
                    <a:pt x="571" y="1190942"/>
                  </a:lnTo>
                  <a:lnTo>
                    <a:pt x="266" y="1193469"/>
                  </a:lnTo>
                  <a:lnTo>
                    <a:pt x="1955" y="1195705"/>
                  </a:lnTo>
                  <a:lnTo>
                    <a:pt x="4178" y="1195705"/>
                  </a:lnTo>
                  <a:lnTo>
                    <a:pt x="6134" y="1195971"/>
                  </a:lnTo>
                  <a:lnTo>
                    <a:pt x="8077" y="1194041"/>
                  </a:lnTo>
                  <a:lnTo>
                    <a:pt x="8369" y="1191514"/>
                  </a:lnTo>
                  <a:lnTo>
                    <a:pt x="8661" y="1189291"/>
                  </a:lnTo>
                  <a:close/>
                </a:path>
                <a:path w="9525" h="1926589">
                  <a:moveTo>
                    <a:pt x="8661" y="1158913"/>
                  </a:moveTo>
                  <a:lnTo>
                    <a:pt x="6972" y="1156957"/>
                  </a:lnTo>
                  <a:lnTo>
                    <a:pt x="4737" y="1156677"/>
                  </a:lnTo>
                  <a:lnTo>
                    <a:pt x="2501" y="1156677"/>
                  </a:lnTo>
                  <a:lnTo>
                    <a:pt x="850" y="1158354"/>
                  </a:lnTo>
                  <a:lnTo>
                    <a:pt x="571" y="1160868"/>
                  </a:lnTo>
                  <a:lnTo>
                    <a:pt x="266" y="1163370"/>
                  </a:lnTo>
                  <a:lnTo>
                    <a:pt x="1955" y="1165313"/>
                  </a:lnTo>
                  <a:lnTo>
                    <a:pt x="4178" y="1165593"/>
                  </a:lnTo>
                  <a:lnTo>
                    <a:pt x="6134" y="1165872"/>
                  </a:lnTo>
                  <a:lnTo>
                    <a:pt x="8077" y="1163916"/>
                  </a:lnTo>
                  <a:lnTo>
                    <a:pt x="8661" y="1158913"/>
                  </a:lnTo>
                  <a:close/>
                </a:path>
                <a:path w="9525" h="1926589">
                  <a:moveTo>
                    <a:pt x="8661" y="493890"/>
                  </a:moveTo>
                  <a:lnTo>
                    <a:pt x="8077" y="488873"/>
                  </a:lnTo>
                  <a:lnTo>
                    <a:pt x="6134" y="486918"/>
                  </a:lnTo>
                  <a:lnTo>
                    <a:pt x="4178" y="487197"/>
                  </a:lnTo>
                  <a:lnTo>
                    <a:pt x="1955" y="487476"/>
                  </a:lnTo>
                  <a:lnTo>
                    <a:pt x="266" y="489432"/>
                  </a:lnTo>
                  <a:lnTo>
                    <a:pt x="571" y="491934"/>
                  </a:lnTo>
                  <a:lnTo>
                    <a:pt x="571" y="494449"/>
                  </a:lnTo>
                  <a:lnTo>
                    <a:pt x="2501" y="496379"/>
                  </a:lnTo>
                  <a:lnTo>
                    <a:pt x="4737" y="496112"/>
                  </a:lnTo>
                  <a:lnTo>
                    <a:pt x="6972" y="495833"/>
                  </a:lnTo>
                  <a:lnTo>
                    <a:pt x="8661" y="493890"/>
                  </a:lnTo>
                  <a:close/>
                </a:path>
                <a:path w="9525" h="1926589">
                  <a:moveTo>
                    <a:pt x="8661" y="463511"/>
                  </a:moveTo>
                  <a:lnTo>
                    <a:pt x="8077" y="458495"/>
                  </a:lnTo>
                  <a:lnTo>
                    <a:pt x="6134" y="456539"/>
                  </a:lnTo>
                  <a:lnTo>
                    <a:pt x="4178" y="456819"/>
                  </a:lnTo>
                  <a:lnTo>
                    <a:pt x="1955" y="457098"/>
                  </a:lnTo>
                  <a:lnTo>
                    <a:pt x="266" y="459054"/>
                  </a:lnTo>
                  <a:lnTo>
                    <a:pt x="571" y="461556"/>
                  </a:lnTo>
                  <a:lnTo>
                    <a:pt x="850" y="464058"/>
                  </a:lnTo>
                  <a:lnTo>
                    <a:pt x="2501" y="466013"/>
                  </a:lnTo>
                  <a:lnTo>
                    <a:pt x="4737" y="465721"/>
                  </a:lnTo>
                  <a:lnTo>
                    <a:pt x="6972" y="465455"/>
                  </a:lnTo>
                  <a:lnTo>
                    <a:pt x="8661" y="463511"/>
                  </a:lnTo>
                  <a:close/>
                </a:path>
                <a:path w="9525" h="1926589">
                  <a:moveTo>
                    <a:pt x="8661" y="432841"/>
                  </a:moveTo>
                  <a:lnTo>
                    <a:pt x="8369" y="430618"/>
                  </a:lnTo>
                  <a:lnTo>
                    <a:pt x="8077" y="428104"/>
                  </a:lnTo>
                  <a:lnTo>
                    <a:pt x="6134" y="426161"/>
                  </a:lnTo>
                  <a:lnTo>
                    <a:pt x="4178" y="426440"/>
                  </a:lnTo>
                  <a:lnTo>
                    <a:pt x="1955" y="426440"/>
                  </a:lnTo>
                  <a:lnTo>
                    <a:pt x="266" y="428663"/>
                  </a:lnTo>
                  <a:lnTo>
                    <a:pt x="571" y="431177"/>
                  </a:lnTo>
                  <a:lnTo>
                    <a:pt x="850" y="433679"/>
                  </a:lnTo>
                  <a:lnTo>
                    <a:pt x="2501" y="435356"/>
                  </a:lnTo>
                  <a:lnTo>
                    <a:pt x="4737" y="435356"/>
                  </a:lnTo>
                  <a:lnTo>
                    <a:pt x="6972" y="435076"/>
                  </a:lnTo>
                  <a:lnTo>
                    <a:pt x="8661" y="432841"/>
                  </a:lnTo>
                  <a:close/>
                </a:path>
                <a:path w="9525" h="1926589">
                  <a:moveTo>
                    <a:pt x="8661" y="402475"/>
                  </a:moveTo>
                  <a:lnTo>
                    <a:pt x="8077" y="397446"/>
                  </a:lnTo>
                  <a:lnTo>
                    <a:pt x="6134" y="395782"/>
                  </a:lnTo>
                  <a:lnTo>
                    <a:pt x="3898" y="395782"/>
                  </a:lnTo>
                  <a:lnTo>
                    <a:pt x="1955" y="396062"/>
                  </a:lnTo>
                  <a:lnTo>
                    <a:pt x="266" y="398297"/>
                  </a:lnTo>
                  <a:lnTo>
                    <a:pt x="571" y="400799"/>
                  </a:lnTo>
                  <a:lnTo>
                    <a:pt x="850" y="403288"/>
                  </a:lnTo>
                  <a:lnTo>
                    <a:pt x="2794" y="404964"/>
                  </a:lnTo>
                  <a:lnTo>
                    <a:pt x="4737" y="404964"/>
                  </a:lnTo>
                  <a:lnTo>
                    <a:pt x="6972" y="404698"/>
                  </a:lnTo>
                  <a:lnTo>
                    <a:pt x="8661" y="402475"/>
                  </a:lnTo>
                  <a:close/>
                </a:path>
                <a:path w="9525" h="1926589">
                  <a:moveTo>
                    <a:pt x="8661" y="372084"/>
                  </a:moveTo>
                  <a:lnTo>
                    <a:pt x="8077" y="367080"/>
                  </a:lnTo>
                  <a:lnTo>
                    <a:pt x="6134" y="365391"/>
                  </a:lnTo>
                  <a:lnTo>
                    <a:pt x="3898" y="365391"/>
                  </a:lnTo>
                  <a:lnTo>
                    <a:pt x="1955" y="365671"/>
                  </a:lnTo>
                  <a:lnTo>
                    <a:pt x="266" y="367906"/>
                  </a:lnTo>
                  <a:lnTo>
                    <a:pt x="571" y="370408"/>
                  </a:lnTo>
                  <a:lnTo>
                    <a:pt x="850" y="372922"/>
                  </a:lnTo>
                  <a:lnTo>
                    <a:pt x="2794" y="374599"/>
                  </a:lnTo>
                  <a:lnTo>
                    <a:pt x="4737" y="374307"/>
                  </a:lnTo>
                  <a:lnTo>
                    <a:pt x="6972" y="374307"/>
                  </a:lnTo>
                  <a:lnTo>
                    <a:pt x="8661" y="372084"/>
                  </a:lnTo>
                  <a:close/>
                </a:path>
                <a:path w="9525" h="1926589">
                  <a:moveTo>
                    <a:pt x="8661" y="341706"/>
                  </a:moveTo>
                  <a:lnTo>
                    <a:pt x="8077" y="336689"/>
                  </a:lnTo>
                  <a:lnTo>
                    <a:pt x="6134" y="334746"/>
                  </a:lnTo>
                  <a:lnTo>
                    <a:pt x="1676" y="335292"/>
                  </a:lnTo>
                  <a:lnTo>
                    <a:pt x="266" y="337527"/>
                  </a:lnTo>
                  <a:lnTo>
                    <a:pt x="571" y="340029"/>
                  </a:lnTo>
                  <a:lnTo>
                    <a:pt x="850" y="342544"/>
                  </a:lnTo>
                  <a:lnTo>
                    <a:pt x="2794" y="344220"/>
                  </a:lnTo>
                  <a:lnTo>
                    <a:pt x="5029" y="343941"/>
                  </a:lnTo>
                  <a:lnTo>
                    <a:pt x="6972" y="343662"/>
                  </a:lnTo>
                  <a:lnTo>
                    <a:pt x="8661" y="341706"/>
                  </a:lnTo>
                  <a:close/>
                </a:path>
                <a:path w="9525" h="1926589">
                  <a:moveTo>
                    <a:pt x="8661" y="311035"/>
                  </a:moveTo>
                  <a:lnTo>
                    <a:pt x="8369" y="308533"/>
                  </a:lnTo>
                  <a:lnTo>
                    <a:pt x="8077" y="306298"/>
                  </a:lnTo>
                  <a:lnTo>
                    <a:pt x="6134" y="304355"/>
                  </a:lnTo>
                  <a:lnTo>
                    <a:pt x="1676" y="304914"/>
                  </a:lnTo>
                  <a:lnTo>
                    <a:pt x="266" y="307136"/>
                  </a:lnTo>
                  <a:lnTo>
                    <a:pt x="850" y="311873"/>
                  </a:lnTo>
                  <a:lnTo>
                    <a:pt x="2794" y="313817"/>
                  </a:lnTo>
                  <a:lnTo>
                    <a:pt x="5029" y="313550"/>
                  </a:lnTo>
                  <a:lnTo>
                    <a:pt x="6972" y="313270"/>
                  </a:lnTo>
                  <a:lnTo>
                    <a:pt x="8661" y="311035"/>
                  </a:lnTo>
                  <a:close/>
                </a:path>
                <a:path w="9525" h="1926589">
                  <a:moveTo>
                    <a:pt x="8661" y="280670"/>
                  </a:moveTo>
                  <a:lnTo>
                    <a:pt x="8077" y="275653"/>
                  </a:lnTo>
                  <a:lnTo>
                    <a:pt x="6134" y="273977"/>
                  </a:lnTo>
                  <a:lnTo>
                    <a:pt x="1676" y="274535"/>
                  </a:lnTo>
                  <a:lnTo>
                    <a:pt x="266" y="276758"/>
                  </a:lnTo>
                  <a:lnTo>
                    <a:pt x="571" y="278980"/>
                  </a:lnTo>
                  <a:lnTo>
                    <a:pt x="850" y="281495"/>
                  </a:lnTo>
                  <a:lnTo>
                    <a:pt x="2794" y="283451"/>
                  </a:lnTo>
                  <a:lnTo>
                    <a:pt x="5029" y="283159"/>
                  </a:lnTo>
                  <a:lnTo>
                    <a:pt x="7239" y="282892"/>
                  </a:lnTo>
                  <a:lnTo>
                    <a:pt x="8661" y="280670"/>
                  </a:lnTo>
                  <a:close/>
                </a:path>
                <a:path w="9525" h="1926589">
                  <a:moveTo>
                    <a:pt x="8661" y="250278"/>
                  </a:moveTo>
                  <a:lnTo>
                    <a:pt x="8077" y="245262"/>
                  </a:lnTo>
                  <a:lnTo>
                    <a:pt x="6134" y="243598"/>
                  </a:lnTo>
                  <a:lnTo>
                    <a:pt x="3898" y="243878"/>
                  </a:lnTo>
                  <a:lnTo>
                    <a:pt x="1676" y="243878"/>
                  </a:lnTo>
                  <a:lnTo>
                    <a:pt x="266" y="246100"/>
                  </a:lnTo>
                  <a:lnTo>
                    <a:pt x="571" y="248615"/>
                  </a:lnTo>
                  <a:lnTo>
                    <a:pt x="850" y="251117"/>
                  </a:lnTo>
                  <a:lnTo>
                    <a:pt x="2794" y="253060"/>
                  </a:lnTo>
                  <a:lnTo>
                    <a:pt x="5029" y="252806"/>
                  </a:lnTo>
                  <a:lnTo>
                    <a:pt x="7239" y="252501"/>
                  </a:lnTo>
                  <a:lnTo>
                    <a:pt x="8661" y="250278"/>
                  </a:lnTo>
                  <a:close/>
                </a:path>
                <a:path w="9525" h="1926589">
                  <a:moveTo>
                    <a:pt x="8661" y="219900"/>
                  </a:moveTo>
                  <a:lnTo>
                    <a:pt x="8077" y="214871"/>
                  </a:lnTo>
                  <a:lnTo>
                    <a:pt x="6134" y="212940"/>
                  </a:lnTo>
                  <a:lnTo>
                    <a:pt x="1676" y="213499"/>
                  </a:lnTo>
                  <a:lnTo>
                    <a:pt x="266" y="215722"/>
                  </a:lnTo>
                  <a:lnTo>
                    <a:pt x="571" y="218236"/>
                  </a:lnTo>
                  <a:lnTo>
                    <a:pt x="850" y="220726"/>
                  </a:lnTo>
                  <a:lnTo>
                    <a:pt x="2794" y="222694"/>
                  </a:lnTo>
                  <a:lnTo>
                    <a:pt x="5029" y="222402"/>
                  </a:lnTo>
                  <a:lnTo>
                    <a:pt x="7239" y="222135"/>
                  </a:lnTo>
                  <a:lnTo>
                    <a:pt x="8661" y="219900"/>
                  </a:lnTo>
                  <a:close/>
                </a:path>
                <a:path w="9525" h="1926589">
                  <a:moveTo>
                    <a:pt x="8661" y="189255"/>
                  </a:moveTo>
                  <a:lnTo>
                    <a:pt x="8077" y="184226"/>
                  </a:lnTo>
                  <a:lnTo>
                    <a:pt x="5842" y="182549"/>
                  </a:lnTo>
                  <a:lnTo>
                    <a:pt x="3898" y="182829"/>
                  </a:lnTo>
                  <a:lnTo>
                    <a:pt x="1676" y="183108"/>
                  </a:lnTo>
                  <a:lnTo>
                    <a:pt x="266" y="185343"/>
                  </a:lnTo>
                  <a:lnTo>
                    <a:pt x="571" y="187845"/>
                  </a:lnTo>
                  <a:lnTo>
                    <a:pt x="850" y="190360"/>
                  </a:lnTo>
                  <a:lnTo>
                    <a:pt x="2794" y="192036"/>
                  </a:lnTo>
                  <a:lnTo>
                    <a:pt x="5029" y="191744"/>
                  </a:lnTo>
                  <a:lnTo>
                    <a:pt x="7239" y="191477"/>
                  </a:lnTo>
                  <a:lnTo>
                    <a:pt x="8661" y="189255"/>
                  </a:lnTo>
                  <a:close/>
                </a:path>
                <a:path w="9525" h="1926589">
                  <a:moveTo>
                    <a:pt x="8661" y="158864"/>
                  </a:moveTo>
                  <a:lnTo>
                    <a:pt x="8077" y="153847"/>
                  </a:lnTo>
                  <a:lnTo>
                    <a:pt x="5842" y="152184"/>
                  </a:lnTo>
                  <a:lnTo>
                    <a:pt x="3898" y="152450"/>
                  </a:lnTo>
                  <a:lnTo>
                    <a:pt x="1676" y="152730"/>
                  </a:lnTo>
                  <a:lnTo>
                    <a:pt x="266" y="154965"/>
                  </a:lnTo>
                  <a:lnTo>
                    <a:pt x="571" y="157467"/>
                  </a:lnTo>
                  <a:lnTo>
                    <a:pt x="850" y="159981"/>
                  </a:lnTo>
                  <a:lnTo>
                    <a:pt x="2794" y="161645"/>
                  </a:lnTo>
                  <a:lnTo>
                    <a:pt x="5029" y="161378"/>
                  </a:lnTo>
                  <a:lnTo>
                    <a:pt x="7239" y="161086"/>
                  </a:lnTo>
                  <a:lnTo>
                    <a:pt x="8661" y="158864"/>
                  </a:lnTo>
                  <a:close/>
                </a:path>
                <a:path w="9525" h="1926589">
                  <a:moveTo>
                    <a:pt x="8661" y="128485"/>
                  </a:moveTo>
                  <a:lnTo>
                    <a:pt x="8077" y="123456"/>
                  </a:lnTo>
                  <a:lnTo>
                    <a:pt x="5842" y="121793"/>
                  </a:lnTo>
                  <a:lnTo>
                    <a:pt x="1676" y="122351"/>
                  </a:lnTo>
                  <a:lnTo>
                    <a:pt x="0" y="124574"/>
                  </a:lnTo>
                  <a:lnTo>
                    <a:pt x="571" y="127088"/>
                  </a:lnTo>
                  <a:lnTo>
                    <a:pt x="850" y="129603"/>
                  </a:lnTo>
                  <a:lnTo>
                    <a:pt x="2794" y="131267"/>
                  </a:lnTo>
                  <a:lnTo>
                    <a:pt x="5029" y="130987"/>
                  </a:lnTo>
                  <a:lnTo>
                    <a:pt x="7239" y="130708"/>
                  </a:lnTo>
                  <a:lnTo>
                    <a:pt x="8661" y="128485"/>
                  </a:lnTo>
                  <a:close/>
                </a:path>
                <a:path w="9525" h="1926589">
                  <a:moveTo>
                    <a:pt x="8661" y="97840"/>
                  </a:moveTo>
                  <a:lnTo>
                    <a:pt x="8369" y="95592"/>
                  </a:lnTo>
                  <a:lnTo>
                    <a:pt x="8077" y="93103"/>
                  </a:lnTo>
                  <a:lnTo>
                    <a:pt x="5842" y="91135"/>
                  </a:lnTo>
                  <a:lnTo>
                    <a:pt x="3619" y="91694"/>
                  </a:lnTo>
                  <a:lnTo>
                    <a:pt x="1676" y="91973"/>
                  </a:lnTo>
                  <a:lnTo>
                    <a:pt x="0" y="94195"/>
                  </a:lnTo>
                  <a:lnTo>
                    <a:pt x="571" y="96710"/>
                  </a:lnTo>
                  <a:lnTo>
                    <a:pt x="850" y="99212"/>
                  </a:lnTo>
                  <a:lnTo>
                    <a:pt x="3073" y="100888"/>
                  </a:lnTo>
                  <a:lnTo>
                    <a:pt x="5029" y="100609"/>
                  </a:lnTo>
                  <a:lnTo>
                    <a:pt x="7239" y="100330"/>
                  </a:lnTo>
                  <a:lnTo>
                    <a:pt x="8661" y="97840"/>
                  </a:lnTo>
                  <a:close/>
                </a:path>
                <a:path w="9525" h="1926589">
                  <a:moveTo>
                    <a:pt x="8661" y="67449"/>
                  </a:moveTo>
                  <a:lnTo>
                    <a:pt x="8369" y="64935"/>
                  </a:lnTo>
                  <a:lnTo>
                    <a:pt x="7785" y="62420"/>
                  </a:lnTo>
                  <a:lnTo>
                    <a:pt x="5842" y="60756"/>
                  </a:lnTo>
                  <a:lnTo>
                    <a:pt x="3619" y="61036"/>
                  </a:lnTo>
                  <a:lnTo>
                    <a:pt x="1397" y="61595"/>
                  </a:lnTo>
                  <a:lnTo>
                    <a:pt x="0" y="63817"/>
                  </a:lnTo>
                  <a:lnTo>
                    <a:pt x="571" y="66319"/>
                  </a:lnTo>
                  <a:lnTo>
                    <a:pt x="850" y="68834"/>
                  </a:lnTo>
                  <a:lnTo>
                    <a:pt x="3073" y="70510"/>
                  </a:lnTo>
                  <a:lnTo>
                    <a:pt x="5029" y="70231"/>
                  </a:lnTo>
                  <a:lnTo>
                    <a:pt x="7239" y="69672"/>
                  </a:lnTo>
                  <a:lnTo>
                    <a:pt x="8661" y="67449"/>
                  </a:lnTo>
                  <a:close/>
                </a:path>
                <a:path w="9525" h="1926589">
                  <a:moveTo>
                    <a:pt x="8661" y="37058"/>
                  </a:moveTo>
                  <a:lnTo>
                    <a:pt x="8369" y="34556"/>
                  </a:lnTo>
                  <a:lnTo>
                    <a:pt x="7785" y="32042"/>
                  </a:lnTo>
                  <a:lnTo>
                    <a:pt x="5842" y="30365"/>
                  </a:lnTo>
                  <a:lnTo>
                    <a:pt x="3619" y="30657"/>
                  </a:lnTo>
                  <a:lnTo>
                    <a:pt x="1397" y="31216"/>
                  </a:lnTo>
                  <a:lnTo>
                    <a:pt x="0" y="33439"/>
                  </a:lnTo>
                  <a:lnTo>
                    <a:pt x="571" y="35953"/>
                  </a:lnTo>
                  <a:lnTo>
                    <a:pt x="850" y="38455"/>
                  </a:lnTo>
                  <a:lnTo>
                    <a:pt x="3073" y="40132"/>
                  </a:lnTo>
                  <a:lnTo>
                    <a:pt x="5295" y="39573"/>
                  </a:lnTo>
                  <a:lnTo>
                    <a:pt x="7239" y="39293"/>
                  </a:lnTo>
                  <a:lnTo>
                    <a:pt x="8661" y="37058"/>
                  </a:lnTo>
                  <a:close/>
                </a:path>
                <a:path w="9525" h="1926589">
                  <a:moveTo>
                    <a:pt x="8661" y="6680"/>
                  </a:moveTo>
                  <a:lnTo>
                    <a:pt x="8369" y="4178"/>
                  </a:lnTo>
                  <a:lnTo>
                    <a:pt x="7785" y="1651"/>
                  </a:lnTo>
                  <a:lnTo>
                    <a:pt x="5842" y="0"/>
                  </a:lnTo>
                  <a:lnTo>
                    <a:pt x="1397" y="546"/>
                  </a:lnTo>
                  <a:lnTo>
                    <a:pt x="0" y="3060"/>
                  </a:lnTo>
                  <a:lnTo>
                    <a:pt x="571" y="5575"/>
                  </a:lnTo>
                  <a:lnTo>
                    <a:pt x="850" y="8077"/>
                  </a:lnTo>
                  <a:lnTo>
                    <a:pt x="3073" y="9753"/>
                  </a:lnTo>
                  <a:lnTo>
                    <a:pt x="5295" y="9194"/>
                  </a:lnTo>
                  <a:lnTo>
                    <a:pt x="7239" y="8915"/>
                  </a:lnTo>
                  <a:lnTo>
                    <a:pt x="8661" y="6680"/>
                  </a:lnTo>
                  <a:close/>
                </a:path>
                <a:path w="9525" h="1926589">
                  <a:moveTo>
                    <a:pt x="8928" y="1920100"/>
                  </a:moveTo>
                  <a:lnTo>
                    <a:pt x="7531" y="1917865"/>
                  </a:lnTo>
                  <a:lnTo>
                    <a:pt x="5588" y="1917293"/>
                  </a:lnTo>
                  <a:lnTo>
                    <a:pt x="3352" y="1916747"/>
                  </a:lnTo>
                  <a:lnTo>
                    <a:pt x="1130" y="1918144"/>
                  </a:lnTo>
                  <a:lnTo>
                    <a:pt x="0" y="1923148"/>
                  </a:lnTo>
                  <a:lnTo>
                    <a:pt x="1397" y="1925396"/>
                  </a:lnTo>
                  <a:lnTo>
                    <a:pt x="3352" y="1925955"/>
                  </a:lnTo>
                  <a:lnTo>
                    <a:pt x="5588" y="1926501"/>
                  </a:lnTo>
                  <a:lnTo>
                    <a:pt x="7785" y="1925091"/>
                  </a:lnTo>
                  <a:lnTo>
                    <a:pt x="8369" y="1922602"/>
                  </a:lnTo>
                  <a:lnTo>
                    <a:pt x="8928" y="1920100"/>
                  </a:lnTo>
                  <a:close/>
                </a:path>
                <a:path w="9525" h="1926589">
                  <a:moveTo>
                    <a:pt x="8928" y="1889709"/>
                  </a:moveTo>
                  <a:lnTo>
                    <a:pt x="7531" y="1887207"/>
                  </a:lnTo>
                  <a:lnTo>
                    <a:pt x="5588" y="1886915"/>
                  </a:lnTo>
                  <a:lnTo>
                    <a:pt x="3352" y="1886356"/>
                  </a:lnTo>
                  <a:lnTo>
                    <a:pt x="1130" y="1887766"/>
                  </a:lnTo>
                  <a:lnTo>
                    <a:pt x="0" y="1892782"/>
                  </a:lnTo>
                  <a:lnTo>
                    <a:pt x="1397" y="1895017"/>
                  </a:lnTo>
                  <a:lnTo>
                    <a:pt x="3352" y="1895563"/>
                  </a:lnTo>
                  <a:lnTo>
                    <a:pt x="5588" y="1896122"/>
                  </a:lnTo>
                  <a:lnTo>
                    <a:pt x="7785" y="1894446"/>
                  </a:lnTo>
                  <a:lnTo>
                    <a:pt x="8369" y="1892223"/>
                  </a:lnTo>
                  <a:lnTo>
                    <a:pt x="8928" y="1889709"/>
                  </a:lnTo>
                  <a:close/>
                </a:path>
                <a:path w="9525" h="1926589">
                  <a:moveTo>
                    <a:pt x="8928" y="1859330"/>
                  </a:moveTo>
                  <a:lnTo>
                    <a:pt x="7531" y="1856816"/>
                  </a:lnTo>
                  <a:lnTo>
                    <a:pt x="5588" y="1856257"/>
                  </a:lnTo>
                  <a:lnTo>
                    <a:pt x="3352" y="1856003"/>
                  </a:lnTo>
                  <a:lnTo>
                    <a:pt x="1130" y="1857375"/>
                  </a:lnTo>
                  <a:lnTo>
                    <a:pt x="0" y="1862391"/>
                  </a:lnTo>
                  <a:lnTo>
                    <a:pt x="1397" y="1864614"/>
                  </a:lnTo>
                  <a:lnTo>
                    <a:pt x="3352" y="1865185"/>
                  </a:lnTo>
                  <a:lnTo>
                    <a:pt x="5588" y="1865744"/>
                  </a:lnTo>
                  <a:lnTo>
                    <a:pt x="7785" y="1864067"/>
                  </a:lnTo>
                  <a:lnTo>
                    <a:pt x="8369" y="1861553"/>
                  </a:lnTo>
                  <a:lnTo>
                    <a:pt x="8928" y="1859330"/>
                  </a:lnTo>
                  <a:close/>
                </a:path>
                <a:path w="9525" h="1926589">
                  <a:moveTo>
                    <a:pt x="8928" y="1828673"/>
                  </a:moveTo>
                  <a:lnTo>
                    <a:pt x="7531" y="1826450"/>
                  </a:lnTo>
                  <a:lnTo>
                    <a:pt x="5588" y="1825879"/>
                  </a:lnTo>
                  <a:lnTo>
                    <a:pt x="3352" y="1825599"/>
                  </a:lnTo>
                  <a:lnTo>
                    <a:pt x="1130" y="1827009"/>
                  </a:lnTo>
                  <a:lnTo>
                    <a:pt x="0" y="1832000"/>
                  </a:lnTo>
                  <a:lnTo>
                    <a:pt x="1397" y="1834248"/>
                  </a:lnTo>
                  <a:lnTo>
                    <a:pt x="3352" y="1834807"/>
                  </a:lnTo>
                  <a:lnTo>
                    <a:pt x="5588" y="1835353"/>
                  </a:lnTo>
                  <a:lnTo>
                    <a:pt x="7785" y="1833676"/>
                  </a:lnTo>
                  <a:lnTo>
                    <a:pt x="8369" y="1831187"/>
                  </a:lnTo>
                  <a:lnTo>
                    <a:pt x="8928" y="1828673"/>
                  </a:lnTo>
                  <a:close/>
                </a:path>
                <a:path w="9525" h="1926589">
                  <a:moveTo>
                    <a:pt x="8928" y="1798294"/>
                  </a:moveTo>
                  <a:lnTo>
                    <a:pt x="7531" y="1796059"/>
                  </a:lnTo>
                  <a:lnTo>
                    <a:pt x="5295" y="1795500"/>
                  </a:lnTo>
                  <a:lnTo>
                    <a:pt x="3352" y="1794929"/>
                  </a:lnTo>
                  <a:lnTo>
                    <a:pt x="1130" y="1796618"/>
                  </a:lnTo>
                  <a:lnTo>
                    <a:pt x="0" y="1801634"/>
                  </a:lnTo>
                  <a:lnTo>
                    <a:pt x="1397" y="1803857"/>
                  </a:lnTo>
                  <a:lnTo>
                    <a:pt x="3619" y="1804416"/>
                  </a:lnTo>
                  <a:lnTo>
                    <a:pt x="5588" y="1804695"/>
                  </a:lnTo>
                  <a:lnTo>
                    <a:pt x="7785" y="1803298"/>
                  </a:lnTo>
                  <a:lnTo>
                    <a:pt x="8928" y="1798294"/>
                  </a:lnTo>
                  <a:close/>
                </a:path>
                <a:path w="9525" h="1926589">
                  <a:moveTo>
                    <a:pt x="8928" y="1767890"/>
                  </a:moveTo>
                  <a:lnTo>
                    <a:pt x="7531" y="1765401"/>
                  </a:lnTo>
                  <a:lnTo>
                    <a:pt x="5295" y="1765122"/>
                  </a:lnTo>
                  <a:lnTo>
                    <a:pt x="3352" y="1764563"/>
                  </a:lnTo>
                  <a:lnTo>
                    <a:pt x="1130" y="1766227"/>
                  </a:lnTo>
                  <a:lnTo>
                    <a:pt x="571" y="1768754"/>
                  </a:lnTo>
                  <a:lnTo>
                    <a:pt x="0" y="1770964"/>
                  </a:lnTo>
                  <a:lnTo>
                    <a:pt x="1397" y="1773478"/>
                  </a:lnTo>
                  <a:lnTo>
                    <a:pt x="3619" y="1773770"/>
                  </a:lnTo>
                  <a:lnTo>
                    <a:pt x="5588" y="1774329"/>
                  </a:lnTo>
                  <a:lnTo>
                    <a:pt x="7785" y="1772653"/>
                  </a:lnTo>
                  <a:lnTo>
                    <a:pt x="8369" y="1770418"/>
                  </a:lnTo>
                  <a:lnTo>
                    <a:pt x="8928" y="1767890"/>
                  </a:lnTo>
                  <a:close/>
                </a:path>
                <a:path w="9525" h="1926589">
                  <a:moveTo>
                    <a:pt x="8928" y="1737245"/>
                  </a:moveTo>
                  <a:lnTo>
                    <a:pt x="7531" y="1735023"/>
                  </a:lnTo>
                  <a:lnTo>
                    <a:pt x="5295" y="1734731"/>
                  </a:lnTo>
                  <a:lnTo>
                    <a:pt x="3352" y="1734185"/>
                  </a:lnTo>
                  <a:lnTo>
                    <a:pt x="1130" y="1735861"/>
                  </a:lnTo>
                  <a:lnTo>
                    <a:pt x="571" y="1738350"/>
                  </a:lnTo>
                  <a:lnTo>
                    <a:pt x="0" y="1740585"/>
                  </a:lnTo>
                  <a:lnTo>
                    <a:pt x="1397" y="1743100"/>
                  </a:lnTo>
                  <a:lnTo>
                    <a:pt x="3619" y="1743392"/>
                  </a:lnTo>
                  <a:lnTo>
                    <a:pt x="5588" y="1743925"/>
                  </a:lnTo>
                  <a:lnTo>
                    <a:pt x="7785" y="1742262"/>
                  </a:lnTo>
                  <a:lnTo>
                    <a:pt x="8369" y="1739760"/>
                  </a:lnTo>
                  <a:lnTo>
                    <a:pt x="8928" y="1737245"/>
                  </a:lnTo>
                  <a:close/>
                </a:path>
                <a:path w="9525" h="1926589">
                  <a:moveTo>
                    <a:pt x="8928" y="1706880"/>
                  </a:moveTo>
                  <a:lnTo>
                    <a:pt x="7531" y="1704644"/>
                  </a:lnTo>
                  <a:lnTo>
                    <a:pt x="5295" y="1704365"/>
                  </a:lnTo>
                  <a:lnTo>
                    <a:pt x="3073" y="1703806"/>
                  </a:lnTo>
                  <a:lnTo>
                    <a:pt x="1130" y="1705457"/>
                  </a:lnTo>
                  <a:lnTo>
                    <a:pt x="571" y="1707984"/>
                  </a:lnTo>
                  <a:lnTo>
                    <a:pt x="0" y="1710220"/>
                  </a:lnTo>
                  <a:lnTo>
                    <a:pt x="1397" y="1712722"/>
                  </a:lnTo>
                  <a:lnTo>
                    <a:pt x="3619" y="1713001"/>
                  </a:lnTo>
                  <a:lnTo>
                    <a:pt x="5842" y="1713560"/>
                  </a:lnTo>
                  <a:lnTo>
                    <a:pt x="7785" y="1711883"/>
                  </a:lnTo>
                  <a:lnTo>
                    <a:pt x="8928" y="17068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80815" y="3901224"/>
              <a:ext cx="673735" cy="2170430"/>
            </a:xfrm>
            <a:custGeom>
              <a:avLst/>
              <a:gdLst/>
              <a:ahLst/>
              <a:cxnLst/>
              <a:rect l="l" t="t" r="r" b="b"/>
              <a:pathLst>
                <a:path w="673735" h="2170429">
                  <a:moveTo>
                    <a:pt x="647725" y="76923"/>
                  </a:moveTo>
                  <a:lnTo>
                    <a:pt x="0" y="0"/>
                  </a:lnTo>
                </a:path>
                <a:path w="673735" h="2170429">
                  <a:moveTo>
                    <a:pt x="673379" y="2170379"/>
                  </a:moveTo>
                  <a:lnTo>
                    <a:pt x="673379" y="76644"/>
                  </a:lnTo>
                </a:path>
                <a:path w="673735" h="2170429">
                  <a:moveTo>
                    <a:pt x="666407" y="78879"/>
                  </a:moveTo>
                  <a:lnTo>
                    <a:pt x="673379" y="766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185729" y="4950752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39">
                  <a:moveTo>
                    <a:pt x="0" y="0"/>
                  </a:moveTo>
                  <a:lnTo>
                    <a:pt x="141668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8187524" y="4069931"/>
            <a:ext cx="32384" cy="857250"/>
            <a:chOff x="3132924" y="4069931"/>
            <a:chExt cx="32384" cy="857250"/>
          </a:xfrm>
        </p:grpSpPr>
        <p:sp>
          <p:nvSpPr>
            <p:cNvPr id="52" name="object 52"/>
            <p:cNvSpPr/>
            <p:nvPr/>
          </p:nvSpPr>
          <p:spPr>
            <a:xfrm>
              <a:off x="3148901" y="4112958"/>
              <a:ext cx="0" cy="814069"/>
            </a:xfrm>
            <a:custGeom>
              <a:avLst/>
              <a:gdLst/>
              <a:ahLst/>
              <a:cxnLst/>
              <a:rect l="l" t="t" r="r" b="b"/>
              <a:pathLst>
                <a:path h="814070">
                  <a:moveTo>
                    <a:pt x="0" y="813841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132924" y="4069931"/>
              <a:ext cx="32384" cy="53975"/>
            </a:xfrm>
            <a:custGeom>
              <a:avLst/>
              <a:gdLst/>
              <a:ahLst/>
              <a:cxnLst/>
              <a:rect l="l" t="t" r="r" b="b"/>
              <a:pathLst>
                <a:path w="32385" h="53975">
                  <a:moveTo>
                    <a:pt x="16014" y="0"/>
                  </a:moveTo>
                  <a:lnTo>
                    <a:pt x="4813" y="41676"/>
                  </a:lnTo>
                  <a:lnTo>
                    <a:pt x="0" y="53771"/>
                  </a:lnTo>
                  <a:lnTo>
                    <a:pt x="32029" y="53771"/>
                  </a:lnTo>
                  <a:lnTo>
                    <a:pt x="18322" y="12276"/>
                  </a:lnTo>
                  <a:lnTo>
                    <a:pt x="16908" y="558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8187461" y="5037010"/>
            <a:ext cx="32384" cy="866140"/>
            <a:chOff x="3132861" y="5037010"/>
            <a:chExt cx="32384" cy="866140"/>
          </a:xfrm>
        </p:grpSpPr>
        <p:sp>
          <p:nvSpPr>
            <p:cNvPr id="55" name="object 55"/>
            <p:cNvSpPr/>
            <p:nvPr/>
          </p:nvSpPr>
          <p:spPr>
            <a:xfrm>
              <a:off x="3148901" y="5037010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822515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132861" y="5848781"/>
              <a:ext cx="32384" cy="53975"/>
            </a:xfrm>
            <a:custGeom>
              <a:avLst/>
              <a:gdLst/>
              <a:ahLst/>
              <a:cxnLst/>
              <a:rect l="l" t="t" r="r" b="b"/>
              <a:pathLst>
                <a:path w="32385" h="53975">
                  <a:moveTo>
                    <a:pt x="32029" y="0"/>
                  </a:moveTo>
                  <a:lnTo>
                    <a:pt x="0" y="0"/>
                  </a:lnTo>
                  <a:lnTo>
                    <a:pt x="1633" y="3814"/>
                  </a:lnTo>
                  <a:lnTo>
                    <a:pt x="4078" y="10059"/>
                  </a:lnTo>
                  <a:lnTo>
                    <a:pt x="15113" y="48184"/>
                  </a:lnTo>
                  <a:lnTo>
                    <a:pt x="16002" y="53771"/>
                  </a:lnTo>
                  <a:lnTo>
                    <a:pt x="16902" y="48184"/>
                  </a:lnTo>
                  <a:lnTo>
                    <a:pt x="27216" y="12088"/>
                  </a:lnTo>
                  <a:lnTo>
                    <a:pt x="320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7" name="object 5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37283" y="6234799"/>
            <a:ext cx="220687" cy="65227"/>
          </a:xfrm>
          <a:prstGeom prst="rect">
            <a:avLst/>
          </a:prstGeom>
        </p:spPr>
      </p:pic>
      <p:pic>
        <p:nvPicPr>
          <p:cNvPr id="58" name="object 5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055774" y="6093435"/>
            <a:ext cx="217487" cy="64325"/>
          </a:xfrm>
          <a:prstGeom prst="rect">
            <a:avLst/>
          </a:prstGeom>
        </p:spPr>
      </p:pic>
      <p:pic>
        <p:nvPicPr>
          <p:cNvPr id="59" name="object 5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207134" y="5995670"/>
            <a:ext cx="67411" cy="106984"/>
          </a:xfrm>
          <a:prstGeom prst="rect">
            <a:avLst/>
          </a:prstGeom>
        </p:spPr>
      </p:pic>
      <p:pic>
        <p:nvPicPr>
          <p:cNvPr id="60" name="object 6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332215" y="6185954"/>
            <a:ext cx="67424" cy="107010"/>
          </a:xfrm>
          <a:prstGeom prst="rect">
            <a:avLst/>
          </a:prstGeom>
        </p:spPr>
      </p:pic>
      <p:sp>
        <p:nvSpPr>
          <p:cNvPr id="61" name="object 61"/>
          <p:cNvSpPr/>
          <p:nvPr/>
        </p:nvSpPr>
        <p:spPr>
          <a:xfrm>
            <a:off x="8383461" y="3958577"/>
            <a:ext cx="12065" cy="2148840"/>
          </a:xfrm>
          <a:custGeom>
            <a:avLst/>
            <a:gdLst/>
            <a:ahLst/>
            <a:cxnLst/>
            <a:rect l="l" t="t" r="r" b="b"/>
            <a:pathLst>
              <a:path w="12064" h="2148840">
                <a:moveTo>
                  <a:pt x="0" y="2148751"/>
                </a:moveTo>
                <a:lnTo>
                  <a:pt x="11531" y="2148751"/>
                </a:lnTo>
                <a:lnTo>
                  <a:pt x="11531" y="0"/>
                </a:lnTo>
                <a:lnTo>
                  <a:pt x="0" y="0"/>
                </a:lnTo>
                <a:lnTo>
                  <a:pt x="0" y="2148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9170898" y="4026649"/>
            <a:ext cx="12700" cy="1992630"/>
          </a:xfrm>
          <a:custGeom>
            <a:avLst/>
            <a:gdLst/>
            <a:ahLst/>
            <a:cxnLst/>
            <a:rect l="l" t="t" r="r" b="b"/>
            <a:pathLst>
              <a:path w="12700" h="1992629">
                <a:moveTo>
                  <a:pt x="12242" y="0"/>
                </a:moveTo>
                <a:lnTo>
                  <a:pt x="0" y="4178"/>
                </a:lnTo>
                <a:lnTo>
                  <a:pt x="0" y="1985860"/>
                </a:lnTo>
                <a:lnTo>
                  <a:pt x="11429" y="1992007"/>
                </a:lnTo>
                <a:lnTo>
                  <a:pt x="12242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367839" y="3959137"/>
            <a:ext cx="20320" cy="2144395"/>
          </a:xfrm>
          <a:custGeom>
            <a:avLst/>
            <a:gdLst/>
            <a:ahLst/>
            <a:cxnLst/>
            <a:rect l="l" t="t" r="r" b="b"/>
            <a:pathLst>
              <a:path w="20320" h="2144395">
                <a:moveTo>
                  <a:pt x="0" y="2144013"/>
                </a:moveTo>
                <a:lnTo>
                  <a:pt x="20193" y="2144013"/>
                </a:lnTo>
                <a:lnTo>
                  <a:pt x="20193" y="0"/>
                </a:lnTo>
                <a:lnTo>
                  <a:pt x="0" y="0"/>
                </a:lnTo>
                <a:lnTo>
                  <a:pt x="0" y="214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848967" y="5840005"/>
            <a:ext cx="333375" cy="179070"/>
          </a:xfrm>
          <a:custGeom>
            <a:avLst/>
            <a:gdLst/>
            <a:ahLst/>
            <a:cxnLst/>
            <a:rect l="l" t="t" r="r" b="b"/>
            <a:pathLst>
              <a:path w="333375" h="179070">
                <a:moveTo>
                  <a:pt x="333362" y="178650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 txBox="1"/>
          <p:nvPr/>
        </p:nvSpPr>
        <p:spPr>
          <a:xfrm>
            <a:off x="7957729" y="576549"/>
            <a:ext cx="243840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20" dirty="0">
                <a:latin typeface="Lucida Sans Unicode"/>
                <a:cs typeface="Lucida Sans Unicode"/>
              </a:rPr>
              <a:t>Construcción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tableros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distribución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034932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7957730" y="1859249"/>
            <a:ext cx="410908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Lucida Sans Unicode"/>
                <a:cs typeface="Lucida Sans Unicode"/>
              </a:rPr>
              <a:t>Son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múltiples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elementos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componen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cuadro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distribución.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lista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elementos </a:t>
            </a:r>
            <a:r>
              <a:rPr sz="850" spc="-15" dirty="0">
                <a:latin typeface="Lucida Sans Unicode"/>
                <a:cs typeface="Lucida Sans Unicode"/>
              </a:rPr>
              <a:t>se incluyen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5" dirty="0">
                <a:latin typeface="Lucida Sans Unicode"/>
                <a:cs typeface="Lucida Sans Unicode"/>
              </a:rPr>
              <a:t>marco, </a:t>
            </a:r>
            <a:r>
              <a:rPr sz="850" spc="-10" dirty="0">
                <a:latin typeface="Lucida Sans Unicode"/>
                <a:cs typeface="Lucida Sans Unicode"/>
              </a:rPr>
              <a:t>barras,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 </a:t>
            </a:r>
            <a:r>
              <a:rPr sz="850" spc="-10" dirty="0">
                <a:latin typeface="Lucida Sans Unicode"/>
                <a:cs typeface="Lucida Sans Unicode"/>
              </a:rPr>
              <a:t>contra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sobrecorriente,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medidores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cubiertas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exteriores.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761900" y="2618710"/>
            <a:ext cx="44386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35" dirty="0">
                <a:latin typeface="Arial"/>
                <a:cs typeface="Arial"/>
              </a:rPr>
              <a:t>Marco</a:t>
            </a:r>
            <a:endParaRPr sz="105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7957679" y="2592038"/>
            <a:ext cx="428625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b="1" spc="30" dirty="0">
                <a:latin typeface="Arial"/>
                <a:cs typeface="Arial"/>
              </a:rPr>
              <a:t>marco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alberga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soporta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demás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componentes.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marco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estándar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Siemens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tiene</a:t>
            </a:r>
            <a:r>
              <a:rPr sz="900" spc="-55" dirty="0">
                <a:latin typeface="Lucida Sans Unicode"/>
                <a:cs typeface="Lucida Sans Unicode"/>
              </a:rPr>
              <a:t> 90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pulgadas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alto </a:t>
            </a:r>
            <a:r>
              <a:rPr sz="900" spc="-15" dirty="0">
                <a:latin typeface="Lucida Sans Unicode"/>
                <a:cs typeface="Lucida Sans Unicode"/>
              </a:rPr>
              <a:t>y </a:t>
            </a:r>
            <a:r>
              <a:rPr sz="900" spc="-55" dirty="0">
                <a:latin typeface="Lucida Sans Unicode"/>
                <a:cs typeface="Lucida Sans Unicode"/>
              </a:rPr>
              <a:t>32 </a:t>
            </a:r>
            <a:r>
              <a:rPr sz="900" spc="-10" dirty="0">
                <a:latin typeface="Lucida Sans Unicode"/>
                <a:cs typeface="Lucida Sans Unicode"/>
              </a:rPr>
              <a:t>o </a:t>
            </a:r>
            <a:r>
              <a:rPr sz="900" spc="-55" dirty="0">
                <a:latin typeface="Lucida Sans Unicode"/>
                <a:cs typeface="Lucida Sans Unicode"/>
              </a:rPr>
              <a:t>38 </a:t>
            </a:r>
            <a:r>
              <a:rPr sz="900" spc="-10" dirty="0">
                <a:latin typeface="Lucida Sans Unicode"/>
                <a:cs typeface="Lucida Sans Unicode"/>
              </a:rPr>
              <a:t>pulgadas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ancho. También </a:t>
            </a:r>
            <a:r>
              <a:rPr sz="900" spc="-10" dirty="0">
                <a:latin typeface="Lucida Sans Unicode"/>
                <a:cs typeface="Lucida Sans Unicode"/>
              </a:rPr>
              <a:t>está </a:t>
            </a:r>
            <a:r>
              <a:rPr sz="900" spc="-20" dirty="0">
                <a:latin typeface="Lucida Sans Unicode"/>
                <a:cs typeface="Lucida Sans Unicode"/>
              </a:rPr>
              <a:t>disponible </a:t>
            </a:r>
            <a:r>
              <a:rPr sz="900" dirty="0">
                <a:latin typeface="Lucida Sans Unicode"/>
                <a:cs typeface="Lucida Sans Unicode"/>
              </a:rPr>
              <a:t>una </a:t>
            </a:r>
            <a:r>
              <a:rPr sz="900" spc="-5" dirty="0">
                <a:latin typeface="Lucida Sans Unicode"/>
                <a:cs typeface="Lucida Sans Unicode"/>
              </a:rPr>
              <a:t>altura </a:t>
            </a:r>
            <a:r>
              <a:rPr sz="900" spc="-15" dirty="0">
                <a:latin typeface="Lucida Sans Unicode"/>
                <a:cs typeface="Lucida Sans Unicode"/>
              </a:rPr>
              <a:t>opcional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70 </a:t>
            </a:r>
            <a:r>
              <a:rPr sz="900" spc="-10" dirty="0">
                <a:latin typeface="Lucida Sans Unicode"/>
                <a:cs typeface="Lucida Sans Unicode"/>
              </a:rPr>
              <a:t>pulgadas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anchos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32, 38 </a:t>
            </a:r>
            <a:r>
              <a:rPr sz="900" spc="-10" dirty="0">
                <a:latin typeface="Lucida Sans Unicode"/>
                <a:cs typeface="Lucida Sans Unicode"/>
              </a:rPr>
              <a:t>o</a:t>
            </a:r>
            <a:r>
              <a:rPr sz="900" spc="-55" dirty="0">
                <a:latin typeface="Lucida Sans Unicode"/>
                <a:cs typeface="Lucida Sans Unicode"/>
              </a:rPr>
              <a:t> 46 </a:t>
            </a:r>
            <a:r>
              <a:rPr sz="900" spc="-15" dirty="0">
                <a:latin typeface="Lucida Sans Unicode"/>
                <a:cs typeface="Lucida Sans Unicode"/>
              </a:rPr>
              <a:t>pulgadas.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5" dirty="0">
                <a:latin typeface="Lucida Sans Unicode"/>
                <a:cs typeface="Lucida Sans Unicode"/>
              </a:rPr>
              <a:t>Siemens </a:t>
            </a:r>
            <a:r>
              <a:rPr sz="900" spc="-10" dirty="0">
                <a:latin typeface="Lucida Sans Unicode"/>
                <a:cs typeface="Lucida Sans Unicode"/>
              </a:rPr>
              <a:t>tienen </a:t>
            </a:r>
            <a:r>
              <a:rPr sz="900" dirty="0">
                <a:latin typeface="Lucida Sans Unicode"/>
                <a:cs typeface="Lucida Sans Unicode"/>
              </a:rPr>
              <a:t>una </a:t>
            </a:r>
            <a:r>
              <a:rPr sz="900" spc="-10" dirty="0">
                <a:latin typeface="Lucida Sans Unicode"/>
                <a:cs typeface="Lucida Sans Unicode"/>
              </a:rPr>
              <a:t>medida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profundidad </a:t>
            </a:r>
            <a:r>
              <a:rPr sz="900" spc="-5" dirty="0">
                <a:latin typeface="Lucida Sans Unicode"/>
                <a:cs typeface="Lucida Sans Unicode"/>
              </a:rPr>
              <a:t>que va de </a:t>
            </a:r>
            <a:r>
              <a:rPr sz="900" spc="-55" dirty="0">
                <a:latin typeface="Lucida Sans Unicode"/>
                <a:cs typeface="Lucida Sans Unicode"/>
              </a:rPr>
              <a:t>20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5" dirty="0">
                <a:latin typeface="Lucida Sans Unicode"/>
                <a:cs typeface="Lucida Sans Unicode"/>
              </a:rPr>
              <a:t>58 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pulgadas.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7957729" y="4912633"/>
            <a:ext cx="2971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Altura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384396" y="4889590"/>
            <a:ext cx="28956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dirty="0">
                <a:solidFill>
                  <a:srgbClr val="221F1F"/>
                </a:solidFill>
                <a:latin typeface="Lucida Sans Unicode"/>
                <a:cs typeface="Lucida Sans Unicode"/>
              </a:rPr>
              <a:t>Marco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5761900" y="6670610"/>
            <a:ext cx="4273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5" dirty="0">
                <a:latin typeface="Arial"/>
                <a:cs typeface="Arial"/>
              </a:rPr>
              <a:t>Autobuses</a:t>
            </a:r>
            <a:endParaRPr sz="6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957679" y="6585518"/>
            <a:ext cx="429260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45" dirty="0">
                <a:latin typeface="Lucida Sans Unicode"/>
                <a:cs typeface="Lucida Sans Unicode"/>
              </a:rPr>
              <a:t>A </a:t>
            </a:r>
            <a:r>
              <a:rPr sz="850" b="1" spc="25" dirty="0">
                <a:latin typeface="Arial"/>
                <a:cs typeface="Arial"/>
              </a:rPr>
              <a:t>autobús </a:t>
            </a:r>
            <a:r>
              <a:rPr sz="850" spc="-15" dirty="0">
                <a:latin typeface="Lucida Sans Unicode"/>
                <a:cs typeface="Lucida Sans Unicode"/>
              </a:rPr>
              <a:t>es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5" dirty="0">
                <a:latin typeface="Lucida Sans Unicode"/>
                <a:cs typeface="Lucida Sans Unicode"/>
              </a:rPr>
              <a:t>conductor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15" dirty="0">
                <a:latin typeface="Lucida Sans Unicode"/>
                <a:cs typeface="Lucida Sans Unicode"/>
              </a:rPr>
              <a:t>conjunto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conductores </a:t>
            </a:r>
            <a:r>
              <a:rPr sz="850" spc="-5" dirty="0">
                <a:latin typeface="Lucida Sans Unicode"/>
                <a:cs typeface="Lucida Sans Unicode"/>
              </a:rPr>
              <a:t>que </a:t>
            </a:r>
            <a:r>
              <a:rPr sz="850" spc="-15" dirty="0">
                <a:latin typeface="Lucida Sans Unicode"/>
                <a:cs typeface="Lucida Sans Unicode"/>
              </a:rPr>
              <a:t>sirve como </a:t>
            </a:r>
            <a:r>
              <a:rPr sz="850" spc="-20" dirty="0">
                <a:latin typeface="Lucida Sans Unicode"/>
                <a:cs typeface="Lucida Sans Unicode"/>
              </a:rPr>
              <a:t>conexión </a:t>
            </a:r>
            <a:r>
              <a:rPr sz="850" spc="-1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común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más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circuitos.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buses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construyen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partir </a:t>
            </a:r>
            <a:r>
              <a:rPr sz="850" spc="-5" dirty="0">
                <a:latin typeface="Lucida Sans Unicode"/>
                <a:cs typeface="Lucida Sans Unicode"/>
              </a:rPr>
              <a:t>de barras </a:t>
            </a:r>
            <a:r>
              <a:rPr sz="850" spc="-15" dirty="0">
                <a:latin typeface="Lucida Sans Unicode"/>
                <a:cs typeface="Lucida Sans Unicode"/>
              </a:rPr>
              <a:t>colectoras </a:t>
            </a:r>
            <a:r>
              <a:rPr sz="850" spc="-5" dirty="0">
                <a:latin typeface="Lucida Sans Unicode"/>
                <a:cs typeface="Lucida Sans Unicode"/>
              </a:rPr>
              <a:t>de metal que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montan dentro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conducir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varios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dispositivos.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73" name="object 73"/>
          <p:cNvSpPr txBox="1"/>
          <p:nvPr/>
        </p:nvSpPr>
        <p:spPr>
          <a:xfrm rot="20760000">
            <a:off x="8766108" y="6154990"/>
            <a:ext cx="279921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0"/>
              </a:lnSpc>
            </a:pPr>
            <a:r>
              <a:rPr sz="70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Ancho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74" name="object 74"/>
          <p:cNvSpPr txBox="1"/>
          <p:nvPr/>
        </p:nvSpPr>
        <p:spPr>
          <a:xfrm rot="19740000">
            <a:off x="8101703" y="6175376"/>
            <a:ext cx="264743" cy="5129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50"/>
              </a:lnSpc>
            </a:pPr>
            <a:r>
              <a:rPr sz="350" dirty="0">
                <a:solidFill>
                  <a:srgbClr val="221F1F"/>
                </a:solidFill>
                <a:latin typeface="Lucida Sans Unicode"/>
                <a:cs typeface="Lucida Sans Unicode"/>
              </a:rPr>
              <a:t>Profund</a:t>
            </a:r>
            <a:r>
              <a:rPr sz="3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idad</a:t>
            </a:r>
            <a:endParaRPr sz="3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977187" y="2157374"/>
            <a:ext cx="976630" cy="1306830"/>
          </a:xfrm>
          <a:custGeom>
            <a:avLst/>
            <a:gdLst/>
            <a:ahLst/>
            <a:cxnLst/>
            <a:rect l="l" t="t" r="r" b="b"/>
            <a:pathLst>
              <a:path w="976629" h="1306829">
                <a:moveTo>
                  <a:pt x="976363" y="0"/>
                </a:moveTo>
                <a:lnTo>
                  <a:pt x="0" y="0"/>
                </a:lnTo>
                <a:lnTo>
                  <a:pt x="0" y="1306639"/>
                </a:lnTo>
                <a:lnTo>
                  <a:pt x="976363" y="1306639"/>
                </a:lnTo>
                <a:lnTo>
                  <a:pt x="976363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493935" y="2334120"/>
            <a:ext cx="1319530" cy="976630"/>
            <a:chOff x="4439335" y="2334120"/>
            <a:chExt cx="1319530" cy="976630"/>
          </a:xfrm>
        </p:grpSpPr>
        <p:sp>
          <p:nvSpPr>
            <p:cNvPr id="4" name="object 4"/>
            <p:cNvSpPr/>
            <p:nvPr/>
          </p:nvSpPr>
          <p:spPr>
            <a:xfrm>
              <a:off x="4439335" y="2334120"/>
              <a:ext cx="1319530" cy="976630"/>
            </a:xfrm>
            <a:custGeom>
              <a:avLst/>
              <a:gdLst/>
              <a:ahLst/>
              <a:cxnLst/>
              <a:rect l="l" t="t" r="r" b="b"/>
              <a:pathLst>
                <a:path w="1319529" h="976629">
                  <a:moveTo>
                    <a:pt x="1319314" y="0"/>
                  </a:moveTo>
                  <a:lnTo>
                    <a:pt x="0" y="0"/>
                  </a:lnTo>
                  <a:lnTo>
                    <a:pt x="0" y="976376"/>
                  </a:lnTo>
                  <a:lnTo>
                    <a:pt x="1319314" y="976376"/>
                  </a:lnTo>
                  <a:lnTo>
                    <a:pt x="131931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614417" y="3015221"/>
              <a:ext cx="1047115" cy="162560"/>
            </a:xfrm>
            <a:custGeom>
              <a:avLst/>
              <a:gdLst/>
              <a:ahLst/>
              <a:cxnLst/>
              <a:rect l="l" t="t" r="r" b="b"/>
              <a:pathLst>
                <a:path w="1047114" h="162560">
                  <a:moveTo>
                    <a:pt x="1046607" y="0"/>
                  </a:moveTo>
                  <a:lnTo>
                    <a:pt x="0" y="0"/>
                  </a:lnTo>
                  <a:lnTo>
                    <a:pt x="0" y="162001"/>
                  </a:lnTo>
                  <a:lnTo>
                    <a:pt x="1046607" y="162001"/>
                  </a:lnTo>
                  <a:lnTo>
                    <a:pt x="1046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614417" y="3015221"/>
              <a:ext cx="1047115" cy="162560"/>
            </a:xfrm>
            <a:custGeom>
              <a:avLst/>
              <a:gdLst/>
              <a:ahLst/>
              <a:cxnLst/>
              <a:rect l="l" t="t" r="r" b="b"/>
              <a:pathLst>
                <a:path w="1047114" h="162560">
                  <a:moveTo>
                    <a:pt x="0" y="161988"/>
                  </a:moveTo>
                  <a:lnTo>
                    <a:pt x="0" y="0"/>
                  </a:lnTo>
                  <a:lnTo>
                    <a:pt x="1046607" y="0"/>
                  </a:lnTo>
                  <a:lnTo>
                    <a:pt x="1046607" y="161988"/>
                  </a:lnTo>
                  <a:lnTo>
                    <a:pt x="0" y="1619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614417" y="2740901"/>
              <a:ext cx="1047115" cy="162560"/>
            </a:xfrm>
            <a:custGeom>
              <a:avLst/>
              <a:gdLst/>
              <a:ahLst/>
              <a:cxnLst/>
              <a:rect l="l" t="t" r="r" b="b"/>
              <a:pathLst>
                <a:path w="1047114" h="162560">
                  <a:moveTo>
                    <a:pt x="1046607" y="0"/>
                  </a:moveTo>
                  <a:lnTo>
                    <a:pt x="0" y="0"/>
                  </a:lnTo>
                  <a:lnTo>
                    <a:pt x="0" y="162001"/>
                  </a:lnTo>
                  <a:lnTo>
                    <a:pt x="1046607" y="162001"/>
                  </a:lnTo>
                  <a:lnTo>
                    <a:pt x="1046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614417" y="2740901"/>
              <a:ext cx="1047115" cy="162560"/>
            </a:xfrm>
            <a:custGeom>
              <a:avLst/>
              <a:gdLst/>
              <a:ahLst/>
              <a:cxnLst/>
              <a:rect l="l" t="t" r="r" b="b"/>
              <a:pathLst>
                <a:path w="1047114" h="162560">
                  <a:moveTo>
                    <a:pt x="0" y="162001"/>
                  </a:moveTo>
                  <a:lnTo>
                    <a:pt x="7" y="121500"/>
                  </a:lnTo>
                  <a:lnTo>
                    <a:pt x="9" y="81000"/>
                  </a:lnTo>
                  <a:lnTo>
                    <a:pt x="7" y="40500"/>
                  </a:lnTo>
                  <a:lnTo>
                    <a:pt x="0" y="0"/>
                  </a:lnTo>
                  <a:lnTo>
                    <a:pt x="1046607" y="0"/>
                  </a:lnTo>
                  <a:lnTo>
                    <a:pt x="1046607" y="162001"/>
                  </a:lnTo>
                  <a:lnTo>
                    <a:pt x="0" y="1620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614417" y="2466581"/>
              <a:ext cx="1047115" cy="162560"/>
            </a:xfrm>
            <a:custGeom>
              <a:avLst/>
              <a:gdLst/>
              <a:ahLst/>
              <a:cxnLst/>
              <a:rect l="l" t="t" r="r" b="b"/>
              <a:pathLst>
                <a:path w="1047114" h="162560">
                  <a:moveTo>
                    <a:pt x="1046607" y="0"/>
                  </a:moveTo>
                  <a:lnTo>
                    <a:pt x="0" y="0"/>
                  </a:lnTo>
                  <a:lnTo>
                    <a:pt x="0" y="162001"/>
                  </a:lnTo>
                  <a:lnTo>
                    <a:pt x="1046607" y="162001"/>
                  </a:lnTo>
                  <a:lnTo>
                    <a:pt x="1046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14417" y="2466581"/>
              <a:ext cx="1047115" cy="162560"/>
            </a:xfrm>
            <a:custGeom>
              <a:avLst/>
              <a:gdLst/>
              <a:ahLst/>
              <a:cxnLst/>
              <a:rect l="l" t="t" r="r" b="b"/>
              <a:pathLst>
                <a:path w="1047114" h="162560">
                  <a:moveTo>
                    <a:pt x="0" y="162001"/>
                  </a:moveTo>
                  <a:lnTo>
                    <a:pt x="0" y="0"/>
                  </a:lnTo>
                  <a:lnTo>
                    <a:pt x="1046607" y="0"/>
                  </a:lnTo>
                  <a:lnTo>
                    <a:pt x="1046607" y="162001"/>
                  </a:lnTo>
                  <a:lnTo>
                    <a:pt x="0" y="16200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108176" y="2316949"/>
            <a:ext cx="167005" cy="1051560"/>
            <a:chOff x="3053575" y="2316949"/>
            <a:chExt cx="167005" cy="1051560"/>
          </a:xfrm>
        </p:grpSpPr>
        <p:sp>
          <p:nvSpPr>
            <p:cNvPr id="12" name="object 12"/>
            <p:cNvSpPr/>
            <p:nvPr/>
          </p:nvSpPr>
          <p:spPr>
            <a:xfrm>
              <a:off x="3055861" y="2319235"/>
              <a:ext cx="162560" cy="1047115"/>
            </a:xfrm>
            <a:custGeom>
              <a:avLst/>
              <a:gdLst/>
              <a:ahLst/>
              <a:cxnLst/>
              <a:rect l="l" t="t" r="r" b="b"/>
              <a:pathLst>
                <a:path w="162560" h="1047114">
                  <a:moveTo>
                    <a:pt x="162001" y="0"/>
                  </a:moveTo>
                  <a:lnTo>
                    <a:pt x="0" y="0"/>
                  </a:lnTo>
                  <a:lnTo>
                    <a:pt x="0" y="1046594"/>
                  </a:lnTo>
                  <a:lnTo>
                    <a:pt x="162001" y="1046594"/>
                  </a:lnTo>
                  <a:lnTo>
                    <a:pt x="1620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055861" y="2319235"/>
              <a:ext cx="162560" cy="1047115"/>
            </a:xfrm>
            <a:custGeom>
              <a:avLst/>
              <a:gdLst/>
              <a:ahLst/>
              <a:cxnLst/>
              <a:rect l="l" t="t" r="r" b="b"/>
              <a:pathLst>
                <a:path w="162560" h="1047114">
                  <a:moveTo>
                    <a:pt x="0" y="0"/>
                  </a:moveTo>
                  <a:lnTo>
                    <a:pt x="162001" y="0"/>
                  </a:lnTo>
                  <a:lnTo>
                    <a:pt x="162001" y="1046594"/>
                  </a:lnTo>
                  <a:lnTo>
                    <a:pt x="0" y="104659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8382699" y="2316911"/>
            <a:ext cx="167005" cy="1051560"/>
            <a:chOff x="3328098" y="2316911"/>
            <a:chExt cx="167005" cy="1051560"/>
          </a:xfrm>
        </p:grpSpPr>
        <p:sp>
          <p:nvSpPr>
            <p:cNvPr id="15" name="object 15"/>
            <p:cNvSpPr/>
            <p:nvPr/>
          </p:nvSpPr>
          <p:spPr>
            <a:xfrm>
              <a:off x="3330384" y="2319197"/>
              <a:ext cx="162560" cy="1047115"/>
            </a:xfrm>
            <a:custGeom>
              <a:avLst/>
              <a:gdLst/>
              <a:ahLst/>
              <a:cxnLst/>
              <a:rect l="l" t="t" r="r" b="b"/>
              <a:pathLst>
                <a:path w="162560" h="1047114">
                  <a:moveTo>
                    <a:pt x="161988" y="0"/>
                  </a:moveTo>
                  <a:lnTo>
                    <a:pt x="0" y="0"/>
                  </a:lnTo>
                  <a:lnTo>
                    <a:pt x="0" y="1046594"/>
                  </a:lnTo>
                  <a:lnTo>
                    <a:pt x="161988" y="1046594"/>
                  </a:lnTo>
                  <a:lnTo>
                    <a:pt x="161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330384" y="2319197"/>
              <a:ext cx="162560" cy="1047115"/>
            </a:xfrm>
            <a:custGeom>
              <a:avLst/>
              <a:gdLst/>
              <a:ahLst/>
              <a:cxnLst/>
              <a:rect l="l" t="t" r="r" b="b"/>
              <a:pathLst>
                <a:path w="162560" h="1047114">
                  <a:moveTo>
                    <a:pt x="0" y="0"/>
                  </a:moveTo>
                  <a:lnTo>
                    <a:pt x="161988" y="0"/>
                  </a:lnTo>
                  <a:lnTo>
                    <a:pt x="161988" y="1046594"/>
                  </a:lnTo>
                  <a:lnTo>
                    <a:pt x="0" y="1046594"/>
                  </a:lnTo>
                  <a:lnTo>
                    <a:pt x="51" y="996757"/>
                  </a:lnTo>
                  <a:lnTo>
                    <a:pt x="98" y="946921"/>
                  </a:lnTo>
                  <a:lnTo>
                    <a:pt x="139" y="897084"/>
                  </a:lnTo>
                  <a:lnTo>
                    <a:pt x="176" y="847247"/>
                  </a:lnTo>
                  <a:lnTo>
                    <a:pt x="207" y="797410"/>
                  </a:lnTo>
                  <a:lnTo>
                    <a:pt x="233" y="747574"/>
                  </a:lnTo>
                  <a:lnTo>
                    <a:pt x="254" y="697737"/>
                  </a:lnTo>
                  <a:lnTo>
                    <a:pt x="269" y="647899"/>
                  </a:lnTo>
                  <a:lnTo>
                    <a:pt x="279" y="598062"/>
                  </a:lnTo>
                  <a:lnTo>
                    <a:pt x="285" y="548225"/>
                  </a:lnTo>
                  <a:lnTo>
                    <a:pt x="285" y="498387"/>
                  </a:lnTo>
                  <a:lnTo>
                    <a:pt x="279" y="448550"/>
                  </a:lnTo>
                  <a:lnTo>
                    <a:pt x="269" y="398712"/>
                  </a:lnTo>
                  <a:lnTo>
                    <a:pt x="254" y="348874"/>
                  </a:lnTo>
                  <a:lnTo>
                    <a:pt x="233" y="299035"/>
                  </a:lnTo>
                  <a:lnTo>
                    <a:pt x="207" y="249197"/>
                  </a:lnTo>
                  <a:lnTo>
                    <a:pt x="176" y="199358"/>
                  </a:lnTo>
                  <a:lnTo>
                    <a:pt x="139" y="149519"/>
                  </a:lnTo>
                  <a:lnTo>
                    <a:pt x="98" y="99679"/>
                  </a:lnTo>
                  <a:lnTo>
                    <a:pt x="51" y="4984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8656816" y="2316949"/>
            <a:ext cx="167005" cy="1051560"/>
            <a:chOff x="3602215" y="2316949"/>
            <a:chExt cx="167005" cy="1051560"/>
          </a:xfrm>
        </p:grpSpPr>
        <p:sp>
          <p:nvSpPr>
            <p:cNvPr id="18" name="object 18"/>
            <p:cNvSpPr/>
            <p:nvPr/>
          </p:nvSpPr>
          <p:spPr>
            <a:xfrm>
              <a:off x="3604501" y="2319235"/>
              <a:ext cx="162560" cy="1047115"/>
            </a:xfrm>
            <a:custGeom>
              <a:avLst/>
              <a:gdLst/>
              <a:ahLst/>
              <a:cxnLst/>
              <a:rect l="l" t="t" r="r" b="b"/>
              <a:pathLst>
                <a:path w="162560" h="1047114">
                  <a:moveTo>
                    <a:pt x="161988" y="0"/>
                  </a:moveTo>
                  <a:lnTo>
                    <a:pt x="0" y="0"/>
                  </a:lnTo>
                  <a:lnTo>
                    <a:pt x="0" y="1046594"/>
                  </a:lnTo>
                  <a:lnTo>
                    <a:pt x="161988" y="1046594"/>
                  </a:lnTo>
                  <a:lnTo>
                    <a:pt x="161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604501" y="2319235"/>
              <a:ext cx="162560" cy="1047115"/>
            </a:xfrm>
            <a:custGeom>
              <a:avLst/>
              <a:gdLst/>
              <a:ahLst/>
              <a:cxnLst/>
              <a:rect l="l" t="t" r="r" b="b"/>
              <a:pathLst>
                <a:path w="162560" h="1047114">
                  <a:moveTo>
                    <a:pt x="0" y="0"/>
                  </a:moveTo>
                  <a:lnTo>
                    <a:pt x="161988" y="0"/>
                  </a:lnTo>
                  <a:lnTo>
                    <a:pt x="161988" y="1046594"/>
                  </a:lnTo>
                  <a:lnTo>
                    <a:pt x="0" y="1046594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7970837" y="6009894"/>
            <a:ext cx="1178560" cy="2763520"/>
            <a:chOff x="2916237" y="6009894"/>
            <a:chExt cx="1178560" cy="2763520"/>
          </a:xfrm>
        </p:grpSpPr>
        <p:sp>
          <p:nvSpPr>
            <p:cNvPr id="21" name="object 21"/>
            <p:cNvSpPr/>
            <p:nvPr/>
          </p:nvSpPr>
          <p:spPr>
            <a:xfrm>
              <a:off x="3717124" y="6215722"/>
              <a:ext cx="12700" cy="2150745"/>
            </a:xfrm>
            <a:custGeom>
              <a:avLst/>
              <a:gdLst/>
              <a:ahLst/>
              <a:cxnLst/>
              <a:rect l="l" t="t" r="r" b="b"/>
              <a:pathLst>
                <a:path w="12700" h="2150745">
                  <a:moveTo>
                    <a:pt x="12395" y="0"/>
                  </a:moveTo>
                  <a:lnTo>
                    <a:pt x="0" y="2476"/>
                  </a:lnTo>
                  <a:lnTo>
                    <a:pt x="0" y="2150224"/>
                  </a:lnTo>
                  <a:lnTo>
                    <a:pt x="12395" y="2150224"/>
                  </a:lnTo>
                  <a:lnTo>
                    <a:pt x="1239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560089" y="8287740"/>
              <a:ext cx="408305" cy="224154"/>
            </a:xfrm>
            <a:custGeom>
              <a:avLst/>
              <a:gdLst/>
              <a:ahLst/>
              <a:cxnLst/>
              <a:rect l="l" t="t" r="r" b="b"/>
              <a:pathLst>
                <a:path w="408304" h="224154">
                  <a:moveTo>
                    <a:pt x="29273" y="0"/>
                  </a:moveTo>
                  <a:lnTo>
                    <a:pt x="0" y="5537"/>
                  </a:lnTo>
                  <a:lnTo>
                    <a:pt x="397103" y="224040"/>
                  </a:lnTo>
                  <a:lnTo>
                    <a:pt x="408089" y="219646"/>
                  </a:lnTo>
                  <a:lnTo>
                    <a:pt x="407136" y="202260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578301" y="8281581"/>
              <a:ext cx="389255" cy="208915"/>
            </a:xfrm>
            <a:custGeom>
              <a:avLst/>
              <a:gdLst/>
              <a:ahLst/>
              <a:cxnLst/>
              <a:rect l="l" t="t" r="r" b="b"/>
              <a:pathLst>
                <a:path w="389254" h="208915">
                  <a:moveTo>
                    <a:pt x="388924" y="20841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578301" y="6242722"/>
              <a:ext cx="80645" cy="2082164"/>
            </a:xfrm>
            <a:custGeom>
              <a:avLst/>
              <a:gdLst/>
              <a:ahLst/>
              <a:cxnLst/>
              <a:rect l="l" t="t" r="r" b="b"/>
              <a:pathLst>
                <a:path w="80645" h="2082165">
                  <a:moveTo>
                    <a:pt x="13665" y="2032698"/>
                  </a:moveTo>
                  <a:lnTo>
                    <a:pt x="0" y="2032698"/>
                  </a:lnTo>
                  <a:lnTo>
                    <a:pt x="0" y="2044433"/>
                  </a:lnTo>
                  <a:lnTo>
                    <a:pt x="13665" y="2044433"/>
                  </a:lnTo>
                  <a:lnTo>
                    <a:pt x="13665" y="2032698"/>
                  </a:lnTo>
                  <a:close/>
                </a:path>
                <a:path w="80645" h="2082165">
                  <a:moveTo>
                    <a:pt x="13665" y="0"/>
                  </a:moveTo>
                  <a:lnTo>
                    <a:pt x="0" y="0"/>
                  </a:lnTo>
                  <a:lnTo>
                    <a:pt x="0" y="274675"/>
                  </a:lnTo>
                  <a:lnTo>
                    <a:pt x="13665" y="274675"/>
                  </a:lnTo>
                  <a:lnTo>
                    <a:pt x="13665" y="0"/>
                  </a:lnTo>
                  <a:close/>
                </a:path>
                <a:path w="80645" h="2082165">
                  <a:moveTo>
                    <a:pt x="79552" y="24180"/>
                  </a:moveTo>
                  <a:lnTo>
                    <a:pt x="64490" y="24180"/>
                  </a:lnTo>
                  <a:lnTo>
                    <a:pt x="64490" y="134340"/>
                  </a:lnTo>
                  <a:lnTo>
                    <a:pt x="79552" y="134340"/>
                  </a:lnTo>
                  <a:lnTo>
                    <a:pt x="79552" y="24180"/>
                  </a:lnTo>
                  <a:close/>
                </a:path>
                <a:path w="80645" h="2082165">
                  <a:moveTo>
                    <a:pt x="80467" y="277964"/>
                  </a:moveTo>
                  <a:lnTo>
                    <a:pt x="63830" y="277964"/>
                  </a:lnTo>
                  <a:lnTo>
                    <a:pt x="63830" y="2074024"/>
                  </a:lnTo>
                  <a:lnTo>
                    <a:pt x="79552" y="2081682"/>
                  </a:lnTo>
                  <a:lnTo>
                    <a:pt x="80467" y="277964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546119" y="6239814"/>
              <a:ext cx="32384" cy="2047239"/>
            </a:xfrm>
            <a:custGeom>
              <a:avLst/>
              <a:gdLst/>
              <a:ahLst/>
              <a:cxnLst/>
              <a:rect l="l" t="t" r="r" b="b"/>
              <a:pathLst>
                <a:path w="32385" h="2047240">
                  <a:moveTo>
                    <a:pt x="0" y="0"/>
                  </a:moveTo>
                  <a:lnTo>
                    <a:pt x="0" y="2046643"/>
                  </a:lnTo>
                  <a:lnTo>
                    <a:pt x="32181" y="2041169"/>
                  </a:lnTo>
                  <a:lnTo>
                    <a:pt x="32181" y="4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546119" y="6242723"/>
              <a:ext cx="0" cy="2044064"/>
            </a:xfrm>
            <a:custGeom>
              <a:avLst/>
              <a:gdLst/>
              <a:ahLst/>
              <a:cxnLst/>
              <a:rect l="l" t="t" r="r" b="b"/>
              <a:pathLst>
                <a:path h="2044065">
                  <a:moveTo>
                    <a:pt x="0" y="0"/>
                  </a:moveTo>
                  <a:lnTo>
                    <a:pt x="0" y="20437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78301" y="6242723"/>
              <a:ext cx="13970" cy="2046605"/>
            </a:xfrm>
            <a:custGeom>
              <a:avLst/>
              <a:gdLst/>
              <a:ahLst/>
              <a:cxnLst/>
              <a:rect l="l" t="t" r="r" b="b"/>
              <a:pathLst>
                <a:path w="13970" h="2046604">
                  <a:moveTo>
                    <a:pt x="0" y="2032698"/>
                  </a:moveTo>
                  <a:lnTo>
                    <a:pt x="0" y="2038858"/>
                  </a:lnTo>
                </a:path>
                <a:path w="13970" h="2046604">
                  <a:moveTo>
                    <a:pt x="0" y="1308"/>
                  </a:moveTo>
                  <a:lnTo>
                    <a:pt x="0" y="274675"/>
                  </a:lnTo>
                </a:path>
                <a:path w="13970" h="2046604">
                  <a:moveTo>
                    <a:pt x="13665" y="2032698"/>
                  </a:moveTo>
                  <a:lnTo>
                    <a:pt x="13665" y="2046325"/>
                  </a:lnTo>
                </a:path>
                <a:path w="13970" h="2046604">
                  <a:moveTo>
                    <a:pt x="13665" y="0"/>
                  </a:moveTo>
                  <a:lnTo>
                    <a:pt x="13665" y="2746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11309" y="6259042"/>
              <a:ext cx="412115" cy="74295"/>
            </a:xfrm>
            <a:custGeom>
              <a:avLst/>
              <a:gdLst/>
              <a:ahLst/>
              <a:cxnLst/>
              <a:rect l="l" t="t" r="r" b="b"/>
              <a:pathLst>
                <a:path w="412114" h="74295">
                  <a:moveTo>
                    <a:pt x="0" y="0"/>
                  </a:moveTo>
                  <a:lnTo>
                    <a:pt x="0" y="44627"/>
                  </a:lnTo>
                  <a:lnTo>
                    <a:pt x="411797" y="74091"/>
                  </a:lnTo>
                  <a:lnTo>
                    <a:pt x="411797" y="335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43770" y="6233477"/>
              <a:ext cx="9525" cy="2139950"/>
            </a:xfrm>
            <a:custGeom>
              <a:avLst/>
              <a:gdLst/>
              <a:ahLst/>
              <a:cxnLst/>
              <a:rect l="l" t="t" r="r" b="b"/>
              <a:pathLst>
                <a:path w="9525" h="2139950">
                  <a:moveTo>
                    <a:pt x="7708" y="0"/>
                  </a:moveTo>
                  <a:lnTo>
                    <a:pt x="0" y="0"/>
                  </a:lnTo>
                  <a:lnTo>
                    <a:pt x="647" y="2139645"/>
                  </a:lnTo>
                  <a:lnTo>
                    <a:pt x="9182" y="2137676"/>
                  </a:lnTo>
                  <a:lnTo>
                    <a:pt x="770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973158" y="8292630"/>
              <a:ext cx="587375" cy="124460"/>
            </a:xfrm>
            <a:custGeom>
              <a:avLst/>
              <a:gdLst/>
              <a:ahLst/>
              <a:cxnLst/>
              <a:rect l="l" t="t" r="r" b="b"/>
              <a:pathLst>
                <a:path w="587375" h="124459">
                  <a:moveTo>
                    <a:pt x="586282" y="0"/>
                  </a:moveTo>
                  <a:lnTo>
                    <a:pt x="0" y="92329"/>
                  </a:lnTo>
                  <a:lnTo>
                    <a:pt x="26644" y="124206"/>
                  </a:lnTo>
                  <a:lnTo>
                    <a:pt x="586930" y="32512"/>
                  </a:lnTo>
                  <a:lnTo>
                    <a:pt x="58628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58528" y="8280984"/>
              <a:ext cx="631190" cy="106680"/>
            </a:xfrm>
            <a:custGeom>
              <a:avLst/>
              <a:gdLst/>
              <a:ahLst/>
              <a:cxnLst/>
              <a:rect l="l" t="t" r="r" b="b"/>
              <a:pathLst>
                <a:path w="631189" h="106679">
                  <a:moveTo>
                    <a:pt x="619772" y="0"/>
                  </a:moveTo>
                  <a:lnTo>
                    <a:pt x="495" y="96113"/>
                  </a:lnTo>
                  <a:lnTo>
                    <a:pt x="0" y="106603"/>
                  </a:lnTo>
                  <a:lnTo>
                    <a:pt x="630834" y="6756"/>
                  </a:lnTo>
                  <a:lnTo>
                    <a:pt x="61977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12160" y="8287740"/>
              <a:ext cx="377825" cy="59055"/>
            </a:xfrm>
            <a:custGeom>
              <a:avLst/>
              <a:gdLst/>
              <a:ahLst/>
              <a:cxnLst/>
              <a:rect l="l" t="t" r="r" b="b"/>
              <a:pathLst>
                <a:path w="377825" h="59054">
                  <a:moveTo>
                    <a:pt x="0" y="58534"/>
                  </a:moveTo>
                  <a:lnTo>
                    <a:pt x="377202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628034" y="6866254"/>
              <a:ext cx="15240" cy="327025"/>
            </a:xfrm>
            <a:custGeom>
              <a:avLst/>
              <a:gdLst/>
              <a:ahLst/>
              <a:cxnLst/>
              <a:rect l="l" t="t" r="r" b="b"/>
              <a:pathLst>
                <a:path w="15239" h="327025">
                  <a:moveTo>
                    <a:pt x="14757" y="204241"/>
                  </a:moveTo>
                  <a:lnTo>
                    <a:pt x="0" y="204241"/>
                  </a:lnTo>
                  <a:lnTo>
                    <a:pt x="0" y="326885"/>
                  </a:lnTo>
                  <a:lnTo>
                    <a:pt x="14757" y="326885"/>
                  </a:lnTo>
                  <a:lnTo>
                    <a:pt x="14757" y="204241"/>
                  </a:lnTo>
                  <a:close/>
                </a:path>
                <a:path w="15239" h="327025">
                  <a:moveTo>
                    <a:pt x="14757" y="0"/>
                  </a:moveTo>
                  <a:lnTo>
                    <a:pt x="0" y="0"/>
                  </a:lnTo>
                  <a:lnTo>
                    <a:pt x="0" y="124599"/>
                  </a:lnTo>
                  <a:lnTo>
                    <a:pt x="14757" y="124599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576904" y="8288934"/>
              <a:ext cx="391795" cy="219075"/>
            </a:xfrm>
            <a:custGeom>
              <a:avLst/>
              <a:gdLst/>
              <a:ahLst/>
              <a:cxnLst/>
              <a:rect l="l" t="t" r="r" b="b"/>
              <a:pathLst>
                <a:path w="391795" h="219075">
                  <a:moveTo>
                    <a:pt x="391274" y="21845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27678" y="6520687"/>
              <a:ext cx="15240" cy="270510"/>
            </a:xfrm>
            <a:custGeom>
              <a:avLst/>
              <a:gdLst/>
              <a:ahLst/>
              <a:cxnLst/>
              <a:rect l="l" t="t" r="r" b="b"/>
              <a:pathLst>
                <a:path w="15239" h="270509">
                  <a:moveTo>
                    <a:pt x="14452" y="0"/>
                  </a:moveTo>
                  <a:lnTo>
                    <a:pt x="0" y="0"/>
                  </a:lnTo>
                  <a:lnTo>
                    <a:pt x="0" y="65582"/>
                  </a:lnTo>
                  <a:lnTo>
                    <a:pt x="14452" y="65582"/>
                  </a:lnTo>
                  <a:lnTo>
                    <a:pt x="14452" y="0"/>
                  </a:lnTo>
                  <a:close/>
                </a:path>
                <a:path w="15239" h="270509">
                  <a:moveTo>
                    <a:pt x="15113" y="145884"/>
                  </a:moveTo>
                  <a:lnTo>
                    <a:pt x="355" y="145884"/>
                  </a:lnTo>
                  <a:lnTo>
                    <a:pt x="355" y="270154"/>
                  </a:lnTo>
                  <a:lnTo>
                    <a:pt x="15113" y="270154"/>
                  </a:lnTo>
                  <a:lnTo>
                    <a:pt x="15113" y="145884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212160" y="8281581"/>
              <a:ext cx="366395" cy="55244"/>
            </a:xfrm>
            <a:custGeom>
              <a:avLst/>
              <a:gdLst/>
              <a:ahLst/>
              <a:cxnLst/>
              <a:rect l="l" t="t" r="r" b="b"/>
              <a:pathLst>
                <a:path w="366395" h="55245">
                  <a:moveTo>
                    <a:pt x="0" y="54927"/>
                  </a:moveTo>
                  <a:lnTo>
                    <a:pt x="36614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623767" y="6262649"/>
              <a:ext cx="55880" cy="2066925"/>
            </a:xfrm>
            <a:custGeom>
              <a:avLst/>
              <a:gdLst/>
              <a:ahLst/>
              <a:cxnLst/>
              <a:rect l="l" t="t" r="r" b="b"/>
              <a:pathLst>
                <a:path w="55879" h="2066925">
                  <a:moveTo>
                    <a:pt x="19024" y="4267"/>
                  </a:moveTo>
                  <a:lnTo>
                    <a:pt x="0" y="4267"/>
                  </a:lnTo>
                  <a:lnTo>
                    <a:pt x="0" y="112458"/>
                  </a:lnTo>
                  <a:lnTo>
                    <a:pt x="19024" y="112458"/>
                  </a:lnTo>
                  <a:lnTo>
                    <a:pt x="19024" y="4267"/>
                  </a:lnTo>
                  <a:close/>
                </a:path>
                <a:path w="55879" h="2066925">
                  <a:moveTo>
                    <a:pt x="55359" y="259676"/>
                  </a:moveTo>
                  <a:lnTo>
                    <a:pt x="34086" y="259676"/>
                  </a:lnTo>
                  <a:lnTo>
                    <a:pt x="35407" y="2066544"/>
                  </a:lnTo>
                  <a:lnTo>
                    <a:pt x="55359" y="2063902"/>
                  </a:lnTo>
                  <a:lnTo>
                    <a:pt x="55359" y="259676"/>
                  </a:lnTo>
                  <a:close/>
                </a:path>
                <a:path w="55879" h="2066925">
                  <a:moveTo>
                    <a:pt x="55727" y="0"/>
                  </a:moveTo>
                  <a:lnTo>
                    <a:pt x="34086" y="0"/>
                  </a:lnTo>
                  <a:lnTo>
                    <a:pt x="34086" y="114414"/>
                  </a:lnTo>
                  <a:lnTo>
                    <a:pt x="55727" y="116065"/>
                  </a:lnTo>
                  <a:lnTo>
                    <a:pt x="5572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53282" y="8271522"/>
              <a:ext cx="122555" cy="29845"/>
            </a:xfrm>
            <a:custGeom>
              <a:avLst/>
              <a:gdLst/>
              <a:ahLst/>
              <a:cxnLst/>
              <a:rect l="l" t="t" r="r" b="b"/>
              <a:pathLst>
                <a:path w="122554" h="29845">
                  <a:moveTo>
                    <a:pt x="31292" y="14427"/>
                  </a:moveTo>
                  <a:lnTo>
                    <a:pt x="0" y="18643"/>
                  </a:lnTo>
                  <a:lnTo>
                    <a:pt x="0" y="29591"/>
                  </a:lnTo>
                  <a:lnTo>
                    <a:pt x="31292" y="25857"/>
                  </a:lnTo>
                  <a:lnTo>
                    <a:pt x="31292" y="14427"/>
                  </a:lnTo>
                  <a:close/>
                </a:path>
                <a:path w="122554" h="29845">
                  <a:moveTo>
                    <a:pt x="122288" y="0"/>
                  </a:moveTo>
                  <a:lnTo>
                    <a:pt x="101307" y="1663"/>
                  </a:lnTo>
                  <a:lnTo>
                    <a:pt x="101625" y="14693"/>
                  </a:lnTo>
                  <a:lnTo>
                    <a:pt x="122174" y="11430"/>
                  </a:lnTo>
                  <a:lnTo>
                    <a:pt x="12228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212160" y="8271522"/>
              <a:ext cx="334645" cy="65405"/>
            </a:xfrm>
            <a:custGeom>
              <a:avLst/>
              <a:gdLst/>
              <a:ahLst/>
              <a:cxnLst/>
              <a:rect l="l" t="t" r="r" b="b"/>
              <a:pathLst>
                <a:path w="334645" h="65404">
                  <a:moveTo>
                    <a:pt x="111607" y="36385"/>
                  </a:moveTo>
                  <a:lnTo>
                    <a:pt x="0" y="53124"/>
                  </a:lnTo>
                  <a:lnTo>
                    <a:pt x="914" y="64858"/>
                  </a:lnTo>
                  <a:lnTo>
                    <a:pt x="110439" y="48425"/>
                  </a:lnTo>
                  <a:lnTo>
                    <a:pt x="111607" y="36385"/>
                  </a:lnTo>
                  <a:close/>
                </a:path>
                <a:path w="334645" h="65404">
                  <a:moveTo>
                    <a:pt x="334505" y="15633"/>
                  </a:moveTo>
                  <a:lnTo>
                    <a:pt x="333959" y="0"/>
                  </a:lnTo>
                  <a:lnTo>
                    <a:pt x="141706" y="31102"/>
                  </a:lnTo>
                  <a:lnTo>
                    <a:pt x="141122" y="43332"/>
                  </a:lnTo>
                  <a:lnTo>
                    <a:pt x="334505" y="156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213074" y="8295004"/>
              <a:ext cx="109855" cy="29845"/>
            </a:xfrm>
            <a:custGeom>
              <a:avLst/>
              <a:gdLst/>
              <a:ahLst/>
              <a:cxnLst/>
              <a:rect l="l" t="t" r="r" b="b"/>
              <a:pathLst>
                <a:path w="109854" h="29845">
                  <a:moveTo>
                    <a:pt x="109524" y="0"/>
                  </a:moveTo>
                  <a:lnTo>
                    <a:pt x="0" y="17475"/>
                  </a:lnTo>
                  <a:lnTo>
                    <a:pt x="0" y="29641"/>
                  </a:lnTo>
                  <a:lnTo>
                    <a:pt x="109524" y="11112"/>
                  </a:lnTo>
                  <a:lnTo>
                    <a:pt x="10952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116897" y="8338058"/>
              <a:ext cx="20320" cy="12065"/>
            </a:xfrm>
            <a:custGeom>
              <a:avLst/>
              <a:gdLst/>
              <a:ahLst/>
              <a:cxnLst/>
              <a:rect l="l" t="t" r="r" b="b"/>
              <a:pathLst>
                <a:path w="20319" h="12065">
                  <a:moveTo>
                    <a:pt x="18351" y="0"/>
                  </a:moveTo>
                  <a:lnTo>
                    <a:pt x="0" y="2921"/>
                  </a:lnTo>
                  <a:lnTo>
                    <a:pt x="9385" y="12014"/>
                  </a:lnTo>
                  <a:lnTo>
                    <a:pt x="19812" y="10490"/>
                  </a:lnTo>
                  <a:lnTo>
                    <a:pt x="183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103143" y="8325269"/>
              <a:ext cx="33020" cy="14604"/>
            </a:xfrm>
            <a:custGeom>
              <a:avLst/>
              <a:gdLst/>
              <a:ahLst/>
              <a:cxnLst/>
              <a:rect l="l" t="t" r="r" b="b"/>
              <a:pathLst>
                <a:path w="33019" h="14604">
                  <a:moveTo>
                    <a:pt x="32677" y="0"/>
                  </a:moveTo>
                  <a:lnTo>
                    <a:pt x="0" y="4152"/>
                  </a:lnTo>
                  <a:lnTo>
                    <a:pt x="12103" y="14185"/>
                  </a:lnTo>
                  <a:lnTo>
                    <a:pt x="32677" y="10845"/>
                  </a:lnTo>
                  <a:lnTo>
                    <a:pt x="3267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817074" y="6165989"/>
              <a:ext cx="151130" cy="2324100"/>
            </a:xfrm>
            <a:custGeom>
              <a:avLst/>
              <a:gdLst/>
              <a:ahLst/>
              <a:cxnLst/>
              <a:rect l="l" t="t" r="r" b="b"/>
              <a:pathLst>
                <a:path w="151129" h="2324100">
                  <a:moveTo>
                    <a:pt x="21907" y="2175154"/>
                  </a:moveTo>
                  <a:lnTo>
                    <a:pt x="0" y="2179726"/>
                  </a:lnTo>
                  <a:lnTo>
                    <a:pt x="0" y="2205482"/>
                  </a:lnTo>
                  <a:lnTo>
                    <a:pt x="21907" y="2201519"/>
                  </a:lnTo>
                  <a:lnTo>
                    <a:pt x="21907" y="2175154"/>
                  </a:lnTo>
                  <a:close/>
                </a:path>
                <a:path w="151129" h="2324100">
                  <a:moveTo>
                    <a:pt x="151104" y="0"/>
                  </a:moveTo>
                  <a:lnTo>
                    <a:pt x="136817" y="4889"/>
                  </a:lnTo>
                  <a:lnTo>
                    <a:pt x="136817" y="2316848"/>
                  </a:lnTo>
                  <a:lnTo>
                    <a:pt x="150152" y="2324011"/>
                  </a:lnTo>
                  <a:lnTo>
                    <a:pt x="15110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24085" y="6233477"/>
              <a:ext cx="19050" cy="22860"/>
            </a:xfrm>
            <a:custGeom>
              <a:avLst/>
              <a:gdLst/>
              <a:ahLst/>
              <a:cxnLst/>
              <a:rect l="l" t="t" r="r" b="b"/>
              <a:pathLst>
                <a:path w="19050" h="22860">
                  <a:moveTo>
                    <a:pt x="18732" y="0"/>
                  </a:moveTo>
                  <a:lnTo>
                    <a:pt x="0" y="0"/>
                  </a:lnTo>
                  <a:lnTo>
                    <a:pt x="0" y="22669"/>
                  </a:lnTo>
                  <a:lnTo>
                    <a:pt x="18732" y="20434"/>
                  </a:lnTo>
                  <a:lnTo>
                    <a:pt x="1873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046488" y="6232220"/>
              <a:ext cx="88900" cy="69215"/>
            </a:xfrm>
            <a:custGeom>
              <a:avLst/>
              <a:gdLst/>
              <a:ahLst/>
              <a:cxnLst/>
              <a:rect l="l" t="t" r="r" b="b"/>
              <a:pathLst>
                <a:path w="88900" h="69214">
                  <a:moveTo>
                    <a:pt x="88773" y="0"/>
                  </a:moveTo>
                  <a:lnTo>
                    <a:pt x="0" y="22999"/>
                  </a:lnTo>
                  <a:lnTo>
                    <a:pt x="888" y="68859"/>
                  </a:lnTo>
                  <a:lnTo>
                    <a:pt x="88760" y="55994"/>
                  </a:lnTo>
                  <a:lnTo>
                    <a:pt x="8877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24085" y="6283299"/>
              <a:ext cx="19685" cy="2061845"/>
            </a:xfrm>
            <a:custGeom>
              <a:avLst/>
              <a:gdLst/>
              <a:ahLst/>
              <a:cxnLst/>
              <a:rect l="l" t="t" r="r" b="b"/>
              <a:pathLst>
                <a:path w="19685" h="2061845">
                  <a:moveTo>
                    <a:pt x="19685" y="0"/>
                  </a:moveTo>
                  <a:lnTo>
                    <a:pt x="0" y="0"/>
                  </a:lnTo>
                  <a:lnTo>
                    <a:pt x="0" y="2061629"/>
                  </a:lnTo>
                  <a:lnTo>
                    <a:pt x="19685" y="2058009"/>
                  </a:lnTo>
                  <a:lnTo>
                    <a:pt x="196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636378" y="7193140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h="79375">
                  <a:moveTo>
                    <a:pt x="0" y="0"/>
                  </a:moveTo>
                  <a:lnTo>
                    <a:pt x="0" y="79324"/>
                  </a:lnTo>
                </a:path>
              </a:pathLst>
            </a:custGeom>
            <a:ln w="17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453917" y="7201001"/>
              <a:ext cx="22225" cy="76835"/>
            </a:xfrm>
            <a:custGeom>
              <a:avLst/>
              <a:gdLst/>
              <a:ahLst/>
              <a:cxnLst/>
              <a:rect l="l" t="t" r="r" b="b"/>
              <a:pathLst>
                <a:path w="22225" h="76834">
                  <a:moveTo>
                    <a:pt x="21653" y="0"/>
                  </a:moveTo>
                  <a:lnTo>
                    <a:pt x="0" y="0"/>
                  </a:lnTo>
                  <a:lnTo>
                    <a:pt x="0" y="76720"/>
                  </a:lnTo>
                  <a:lnTo>
                    <a:pt x="21653" y="76720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453930" y="7201001"/>
              <a:ext cx="22225" cy="76835"/>
            </a:xfrm>
            <a:custGeom>
              <a:avLst/>
              <a:gdLst/>
              <a:ahLst/>
              <a:cxnLst/>
              <a:rect l="l" t="t" r="r" b="b"/>
              <a:pathLst>
                <a:path w="22225" h="76834">
                  <a:moveTo>
                    <a:pt x="21640" y="76720"/>
                  </a:moveTo>
                  <a:lnTo>
                    <a:pt x="0" y="76720"/>
                  </a:lnTo>
                  <a:lnTo>
                    <a:pt x="0" y="0"/>
                  </a:lnTo>
                  <a:lnTo>
                    <a:pt x="21640" y="0"/>
                  </a:lnTo>
                  <a:lnTo>
                    <a:pt x="21640" y="7672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352952" y="7204278"/>
              <a:ext cx="32384" cy="77470"/>
            </a:xfrm>
            <a:custGeom>
              <a:avLst/>
              <a:gdLst/>
              <a:ahLst/>
              <a:cxnLst/>
              <a:rect l="l" t="t" r="r" b="b"/>
              <a:pathLst>
                <a:path w="32385" h="77470">
                  <a:moveTo>
                    <a:pt x="32118" y="0"/>
                  </a:moveTo>
                  <a:lnTo>
                    <a:pt x="0" y="0"/>
                  </a:lnTo>
                  <a:lnTo>
                    <a:pt x="0" y="77381"/>
                  </a:lnTo>
                  <a:lnTo>
                    <a:pt x="32118" y="77381"/>
                  </a:lnTo>
                  <a:lnTo>
                    <a:pt x="3211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352952" y="7204278"/>
              <a:ext cx="32384" cy="77470"/>
            </a:xfrm>
            <a:custGeom>
              <a:avLst/>
              <a:gdLst/>
              <a:ahLst/>
              <a:cxnLst/>
              <a:rect l="l" t="t" r="r" b="b"/>
              <a:pathLst>
                <a:path w="32385" h="77470">
                  <a:moveTo>
                    <a:pt x="32118" y="77381"/>
                  </a:moveTo>
                  <a:lnTo>
                    <a:pt x="0" y="77381"/>
                  </a:lnTo>
                  <a:lnTo>
                    <a:pt x="0" y="0"/>
                  </a:lnTo>
                  <a:lnTo>
                    <a:pt x="32118" y="0"/>
                  </a:lnTo>
                  <a:lnTo>
                    <a:pt x="32118" y="7738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210661" y="7205726"/>
              <a:ext cx="113664" cy="83820"/>
            </a:xfrm>
            <a:custGeom>
              <a:avLst/>
              <a:gdLst/>
              <a:ahLst/>
              <a:cxnLst/>
              <a:rect l="l" t="t" r="r" b="b"/>
              <a:pathLst>
                <a:path w="113664" h="83820">
                  <a:moveTo>
                    <a:pt x="113106" y="0"/>
                  </a:moveTo>
                  <a:lnTo>
                    <a:pt x="0" y="2819"/>
                  </a:lnTo>
                  <a:lnTo>
                    <a:pt x="647" y="83794"/>
                  </a:lnTo>
                  <a:lnTo>
                    <a:pt x="113106" y="78879"/>
                  </a:lnTo>
                  <a:lnTo>
                    <a:pt x="113106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210661" y="7205726"/>
              <a:ext cx="113664" cy="83820"/>
            </a:xfrm>
            <a:custGeom>
              <a:avLst/>
              <a:gdLst/>
              <a:ahLst/>
              <a:cxnLst/>
              <a:rect l="l" t="t" r="r" b="b"/>
              <a:pathLst>
                <a:path w="113664" h="83820">
                  <a:moveTo>
                    <a:pt x="113106" y="78879"/>
                  </a:moveTo>
                  <a:lnTo>
                    <a:pt x="647" y="83794"/>
                  </a:lnTo>
                  <a:lnTo>
                    <a:pt x="0" y="2819"/>
                  </a:lnTo>
                  <a:lnTo>
                    <a:pt x="113106" y="0"/>
                  </a:lnTo>
                  <a:lnTo>
                    <a:pt x="113106" y="7887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636378" y="6990854"/>
              <a:ext cx="0" cy="80010"/>
            </a:xfrm>
            <a:custGeom>
              <a:avLst/>
              <a:gdLst/>
              <a:ahLst/>
              <a:cxnLst/>
              <a:rect l="l" t="t" r="r" b="b"/>
              <a:pathLst>
                <a:path h="80009">
                  <a:moveTo>
                    <a:pt x="0" y="0"/>
                  </a:moveTo>
                  <a:lnTo>
                    <a:pt x="0" y="79641"/>
                  </a:lnTo>
                </a:path>
              </a:pathLst>
            </a:custGeom>
            <a:ln w="17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454260" y="6994131"/>
              <a:ext cx="21590" cy="77470"/>
            </a:xfrm>
            <a:custGeom>
              <a:avLst/>
              <a:gdLst/>
              <a:ahLst/>
              <a:cxnLst/>
              <a:rect l="l" t="t" r="r" b="b"/>
              <a:pathLst>
                <a:path w="21589" h="77470">
                  <a:moveTo>
                    <a:pt x="20980" y="0"/>
                  </a:moveTo>
                  <a:lnTo>
                    <a:pt x="0" y="0"/>
                  </a:lnTo>
                  <a:lnTo>
                    <a:pt x="0" y="77050"/>
                  </a:lnTo>
                  <a:lnTo>
                    <a:pt x="20980" y="77050"/>
                  </a:lnTo>
                  <a:lnTo>
                    <a:pt x="2098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454260" y="6994118"/>
              <a:ext cx="21590" cy="77470"/>
            </a:xfrm>
            <a:custGeom>
              <a:avLst/>
              <a:gdLst/>
              <a:ahLst/>
              <a:cxnLst/>
              <a:rect l="l" t="t" r="r" b="b"/>
              <a:pathLst>
                <a:path w="21589" h="77470">
                  <a:moveTo>
                    <a:pt x="20980" y="77063"/>
                  </a:moveTo>
                  <a:lnTo>
                    <a:pt x="0" y="77063"/>
                  </a:lnTo>
                  <a:lnTo>
                    <a:pt x="0" y="0"/>
                  </a:lnTo>
                  <a:lnTo>
                    <a:pt x="20980" y="0"/>
                  </a:lnTo>
                  <a:lnTo>
                    <a:pt x="20980" y="770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52952" y="6994436"/>
              <a:ext cx="33020" cy="78740"/>
            </a:xfrm>
            <a:custGeom>
              <a:avLst/>
              <a:gdLst/>
              <a:ahLst/>
              <a:cxnLst/>
              <a:rect l="l" t="t" r="r" b="b"/>
              <a:pathLst>
                <a:path w="33020" h="78740">
                  <a:moveTo>
                    <a:pt x="32778" y="0"/>
                  </a:moveTo>
                  <a:lnTo>
                    <a:pt x="0" y="0"/>
                  </a:lnTo>
                  <a:lnTo>
                    <a:pt x="0" y="78371"/>
                  </a:lnTo>
                  <a:lnTo>
                    <a:pt x="32778" y="78371"/>
                  </a:lnTo>
                  <a:lnTo>
                    <a:pt x="3277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52952" y="6994448"/>
              <a:ext cx="33020" cy="78740"/>
            </a:xfrm>
            <a:custGeom>
              <a:avLst/>
              <a:gdLst/>
              <a:ahLst/>
              <a:cxnLst/>
              <a:rect l="l" t="t" r="r" b="b"/>
              <a:pathLst>
                <a:path w="33020" h="78740">
                  <a:moveTo>
                    <a:pt x="32778" y="78358"/>
                  </a:moveTo>
                  <a:lnTo>
                    <a:pt x="0" y="78358"/>
                  </a:lnTo>
                  <a:lnTo>
                    <a:pt x="0" y="0"/>
                  </a:lnTo>
                  <a:lnTo>
                    <a:pt x="32778" y="0"/>
                  </a:lnTo>
                  <a:lnTo>
                    <a:pt x="32778" y="783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53282" y="6785597"/>
              <a:ext cx="32384" cy="79375"/>
            </a:xfrm>
            <a:custGeom>
              <a:avLst/>
              <a:gdLst/>
              <a:ahLst/>
              <a:cxnLst/>
              <a:rect l="l" t="t" r="r" b="b"/>
              <a:pathLst>
                <a:path w="32385" h="79375">
                  <a:moveTo>
                    <a:pt x="31788" y="0"/>
                  </a:moveTo>
                  <a:lnTo>
                    <a:pt x="0" y="0"/>
                  </a:lnTo>
                  <a:lnTo>
                    <a:pt x="0" y="79019"/>
                  </a:lnTo>
                  <a:lnTo>
                    <a:pt x="31788" y="79019"/>
                  </a:lnTo>
                  <a:lnTo>
                    <a:pt x="3178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53282" y="6785597"/>
              <a:ext cx="32384" cy="79375"/>
            </a:xfrm>
            <a:custGeom>
              <a:avLst/>
              <a:gdLst/>
              <a:ahLst/>
              <a:cxnLst/>
              <a:rect l="l" t="t" r="r" b="b"/>
              <a:pathLst>
                <a:path w="32385" h="79375">
                  <a:moveTo>
                    <a:pt x="31788" y="79019"/>
                  </a:moveTo>
                  <a:lnTo>
                    <a:pt x="0" y="79019"/>
                  </a:lnTo>
                  <a:lnTo>
                    <a:pt x="0" y="0"/>
                  </a:lnTo>
                  <a:lnTo>
                    <a:pt x="31788" y="0"/>
                  </a:lnTo>
                  <a:lnTo>
                    <a:pt x="31788" y="790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10661" y="6995426"/>
              <a:ext cx="113664" cy="78740"/>
            </a:xfrm>
            <a:custGeom>
              <a:avLst/>
              <a:gdLst/>
              <a:ahLst/>
              <a:cxnLst/>
              <a:rect l="l" t="t" r="r" b="b"/>
              <a:pathLst>
                <a:path w="113664" h="78740">
                  <a:moveTo>
                    <a:pt x="113106" y="0"/>
                  </a:moveTo>
                  <a:lnTo>
                    <a:pt x="0" y="0"/>
                  </a:lnTo>
                  <a:lnTo>
                    <a:pt x="0" y="78689"/>
                  </a:lnTo>
                  <a:lnTo>
                    <a:pt x="113106" y="78689"/>
                  </a:lnTo>
                  <a:lnTo>
                    <a:pt x="113106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210661" y="6995426"/>
              <a:ext cx="113664" cy="78740"/>
            </a:xfrm>
            <a:custGeom>
              <a:avLst/>
              <a:gdLst/>
              <a:ahLst/>
              <a:cxnLst/>
              <a:rect l="l" t="t" r="r" b="b"/>
              <a:pathLst>
                <a:path w="113664" h="78740">
                  <a:moveTo>
                    <a:pt x="113106" y="78689"/>
                  </a:moveTo>
                  <a:lnTo>
                    <a:pt x="0" y="78689"/>
                  </a:lnTo>
                  <a:lnTo>
                    <a:pt x="0" y="0"/>
                  </a:lnTo>
                  <a:lnTo>
                    <a:pt x="113106" y="0"/>
                  </a:lnTo>
                  <a:lnTo>
                    <a:pt x="113106" y="78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211639" y="6782981"/>
              <a:ext cx="113664" cy="81915"/>
            </a:xfrm>
            <a:custGeom>
              <a:avLst/>
              <a:gdLst/>
              <a:ahLst/>
              <a:cxnLst/>
              <a:rect l="l" t="t" r="r" b="b"/>
              <a:pathLst>
                <a:path w="113664" h="81915">
                  <a:moveTo>
                    <a:pt x="113118" y="0"/>
                  </a:moveTo>
                  <a:lnTo>
                    <a:pt x="0" y="0"/>
                  </a:lnTo>
                  <a:lnTo>
                    <a:pt x="0" y="81318"/>
                  </a:lnTo>
                  <a:lnTo>
                    <a:pt x="113118" y="81318"/>
                  </a:lnTo>
                  <a:lnTo>
                    <a:pt x="113118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211639" y="6782968"/>
              <a:ext cx="113664" cy="81915"/>
            </a:xfrm>
            <a:custGeom>
              <a:avLst/>
              <a:gdLst/>
              <a:ahLst/>
              <a:cxnLst/>
              <a:rect l="l" t="t" r="r" b="b"/>
              <a:pathLst>
                <a:path w="113664" h="81915">
                  <a:moveTo>
                    <a:pt x="113118" y="81330"/>
                  </a:moveTo>
                  <a:lnTo>
                    <a:pt x="0" y="81330"/>
                  </a:lnTo>
                  <a:lnTo>
                    <a:pt x="0" y="0"/>
                  </a:lnTo>
                  <a:lnTo>
                    <a:pt x="113118" y="0"/>
                  </a:lnTo>
                  <a:lnTo>
                    <a:pt x="113118" y="813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636048" y="6586270"/>
              <a:ext cx="0" cy="80645"/>
            </a:xfrm>
            <a:custGeom>
              <a:avLst/>
              <a:gdLst/>
              <a:ahLst/>
              <a:cxnLst/>
              <a:rect l="l" t="t" r="r" b="b"/>
              <a:pathLst>
                <a:path h="80645">
                  <a:moveTo>
                    <a:pt x="0" y="0"/>
                  </a:moveTo>
                  <a:lnTo>
                    <a:pt x="0" y="80302"/>
                  </a:lnTo>
                </a:path>
              </a:pathLst>
            </a:custGeom>
            <a:ln w="167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454590" y="6580682"/>
              <a:ext cx="21590" cy="76835"/>
            </a:xfrm>
            <a:custGeom>
              <a:avLst/>
              <a:gdLst/>
              <a:ahLst/>
              <a:cxnLst/>
              <a:rect l="l" t="t" r="r" b="b"/>
              <a:pathLst>
                <a:path w="21589" h="76834">
                  <a:moveTo>
                    <a:pt x="20980" y="0"/>
                  </a:moveTo>
                  <a:lnTo>
                    <a:pt x="0" y="0"/>
                  </a:lnTo>
                  <a:lnTo>
                    <a:pt x="0" y="76669"/>
                  </a:lnTo>
                  <a:lnTo>
                    <a:pt x="20980" y="76669"/>
                  </a:lnTo>
                  <a:lnTo>
                    <a:pt x="20980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454590" y="6580682"/>
              <a:ext cx="21590" cy="76835"/>
            </a:xfrm>
            <a:custGeom>
              <a:avLst/>
              <a:gdLst/>
              <a:ahLst/>
              <a:cxnLst/>
              <a:rect l="l" t="t" r="r" b="b"/>
              <a:pathLst>
                <a:path w="21589" h="76834">
                  <a:moveTo>
                    <a:pt x="20980" y="76669"/>
                  </a:moveTo>
                  <a:lnTo>
                    <a:pt x="0" y="76669"/>
                  </a:lnTo>
                  <a:lnTo>
                    <a:pt x="0" y="0"/>
                  </a:lnTo>
                  <a:lnTo>
                    <a:pt x="20980" y="0"/>
                  </a:lnTo>
                  <a:lnTo>
                    <a:pt x="20980" y="766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354577" y="6576491"/>
              <a:ext cx="31115" cy="80010"/>
            </a:xfrm>
            <a:custGeom>
              <a:avLst/>
              <a:gdLst/>
              <a:ahLst/>
              <a:cxnLst/>
              <a:rect l="l" t="t" r="r" b="b"/>
              <a:pathLst>
                <a:path w="31114" h="80009">
                  <a:moveTo>
                    <a:pt x="30822" y="0"/>
                  </a:moveTo>
                  <a:lnTo>
                    <a:pt x="0" y="0"/>
                  </a:lnTo>
                  <a:lnTo>
                    <a:pt x="0" y="79921"/>
                  </a:lnTo>
                  <a:lnTo>
                    <a:pt x="30822" y="79921"/>
                  </a:lnTo>
                  <a:lnTo>
                    <a:pt x="30822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354577" y="6576491"/>
              <a:ext cx="31115" cy="80010"/>
            </a:xfrm>
            <a:custGeom>
              <a:avLst/>
              <a:gdLst/>
              <a:ahLst/>
              <a:cxnLst/>
              <a:rect l="l" t="t" r="r" b="b"/>
              <a:pathLst>
                <a:path w="31114" h="80009">
                  <a:moveTo>
                    <a:pt x="30822" y="79921"/>
                  </a:moveTo>
                  <a:lnTo>
                    <a:pt x="0" y="79921"/>
                  </a:lnTo>
                  <a:lnTo>
                    <a:pt x="0" y="0"/>
                  </a:lnTo>
                  <a:lnTo>
                    <a:pt x="30822" y="0"/>
                  </a:lnTo>
                  <a:lnTo>
                    <a:pt x="30822" y="7992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213455" y="6570256"/>
              <a:ext cx="110489" cy="84455"/>
            </a:xfrm>
            <a:custGeom>
              <a:avLst/>
              <a:gdLst/>
              <a:ahLst/>
              <a:cxnLst/>
              <a:rect l="l" t="t" r="r" b="b"/>
              <a:pathLst>
                <a:path w="110489" h="84454">
                  <a:moveTo>
                    <a:pt x="0" y="0"/>
                  </a:moveTo>
                  <a:lnTo>
                    <a:pt x="0" y="80962"/>
                  </a:lnTo>
                  <a:lnTo>
                    <a:pt x="110312" y="84188"/>
                  </a:lnTo>
                  <a:lnTo>
                    <a:pt x="110312" y="4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213455" y="6570256"/>
              <a:ext cx="110489" cy="84455"/>
            </a:xfrm>
            <a:custGeom>
              <a:avLst/>
              <a:gdLst/>
              <a:ahLst/>
              <a:cxnLst/>
              <a:rect l="l" t="t" r="r" b="b"/>
              <a:pathLst>
                <a:path w="110489" h="84454">
                  <a:moveTo>
                    <a:pt x="110312" y="84188"/>
                  </a:moveTo>
                  <a:lnTo>
                    <a:pt x="0" y="80962"/>
                  </a:lnTo>
                  <a:lnTo>
                    <a:pt x="0" y="0"/>
                  </a:lnTo>
                  <a:lnTo>
                    <a:pt x="110312" y="4851"/>
                  </a:lnTo>
                  <a:lnTo>
                    <a:pt x="110312" y="841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742855" y="6207620"/>
              <a:ext cx="23495" cy="2174240"/>
            </a:xfrm>
            <a:custGeom>
              <a:avLst/>
              <a:gdLst/>
              <a:ahLst/>
              <a:cxnLst/>
              <a:rect l="l" t="t" r="r" b="b"/>
              <a:pathLst>
                <a:path w="23495" h="2174240">
                  <a:moveTo>
                    <a:pt x="22961" y="0"/>
                  </a:moveTo>
                  <a:lnTo>
                    <a:pt x="0" y="4546"/>
                  </a:lnTo>
                  <a:lnTo>
                    <a:pt x="0" y="2162225"/>
                  </a:lnTo>
                  <a:lnTo>
                    <a:pt x="21767" y="2173770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765816" y="6205004"/>
              <a:ext cx="10160" cy="2183130"/>
            </a:xfrm>
            <a:custGeom>
              <a:avLst/>
              <a:gdLst/>
              <a:ahLst/>
              <a:cxnLst/>
              <a:rect l="l" t="t" r="r" b="b"/>
              <a:pathLst>
                <a:path w="10160" h="2183129">
                  <a:moveTo>
                    <a:pt x="9537" y="0"/>
                  </a:moveTo>
                  <a:lnTo>
                    <a:pt x="0" y="2616"/>
                  </a:lnTo>
                  <a:lnTo>
                    <a:pt x="0" y="2182583"/>
                  </a:lnTo>
                  <a:lnTo>
                    <a:pt x="9537" y="2182583"/>
                  </a:lnTo>
                  <a:lnTo>
                    <a:pt x="95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991089" y="6110833"/>
              <a:ext cx="5715" cy="2439670"/>
            </a:xfrm>
            <a:custGeom>
              <a:avLst/>
              <a:gdLst/>
              <a:ahLst/>
              <a:cxnLst/>
              <a:rect l="l" t="t" r="r" b="b"/>
              <a:pathLst>
                <a:path w="5714" h="2439670">
                  <a:moveTo>
                    <a:pt x="5422" y="0"/>
                  </a:moveTo>
                  <a:lnTo>
                    <a:pt x="0" y="1397"/>
                  </a:lnTo>
                  <a:lnTo>
                    <a:pt x="0" y="2435593"/>
                  </a:lnTo>
                  <a:lnTo>
                    <a:pt x="5422" y="2439466"/>
                  </a:lnTo>
                  <a:lnTo>
                    <a:pt x="542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998086" y="6109411"/>
              <a:ext cx="15240" cy="2442845"/>
            </a:xfrm>
            <a:custGeom>
              <a:avLst/>
              <a:gdLst/>
              <a:ahLst/>
              <a:cxnLst/>
              <a:rect l="l" t="t" r="r" b="b"/>
              <a:pathLst>
                <a:path w="15239" h="2442845">
                  <a:moveTo>
                    <a:pt x="1231" y="0"/>
                  </a:moveTo>
                  <a:lnTo>
                    <a:pt x="0" y="2442362"/>
                  </a:lnTo>
                  <a:lnTo>
                    <a:pt x="9105" y="2440406"/>
                  </a:lnTo>
                  <a:lnTo>
                    <a:pt x="14973" y="2429370"/>
                  </a:lnTo>
                  <a:lnTo>
                    <a:pt x="14973" y="203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944876" y="8384959"/>
              <a:ext cx="191770" cy="259715"/>
            </a:xfrm>
            <a:custGeom>
              <a:avLst/>
              <a:gdLst/>
              <a:ahLst/>
              <a:cxnLst/>
              <a:rect l="l" t="t" r="r" b="b"/>
              <a:pathLst>
                <a:path w="191769" h="259715">
                  <a:moveTo>
                    <a:pt x="28282" y="0"/>
                  </a:moveTo>
                  <a:lnTo>
                    <a:pt x="0" y="6464"/>
                  </a:lnTo>
                  <a:lnTo>
                    <a:pt x="647" y="24701"/>
                  </a:lnTo>
                  <a:lnTo>
                    <a:pt x="191198" y="259397"/>
                  </a:lnTo>
                  <a:lnTo>
                    <a:pt x="191198" y="195110"/>
                  </a:lnTo>
                  <a:lnTo>
                    <a:pt x="2828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958528" y="6151029"/>
              <a:ext cx="622300" cy="92075"/>
            </a:xfrm>
            <a:custGeom>
              <a:avLst/>
              <a:gdLst/>
              <a:ahLst/>
              <a:cxnLst/>
              <a:rect l="l" t="t" r="r" b="b"/>
              <a:pathLst>
                <a:path w="622300" h="92075">
                  <a:moveTo>
                    <a:pt x="88760" y="0"/>
                  </a:moveTo>
                  <a:lnTo>
                    <a:pt x="43980" y="13563"/>
                  </a:lnTo>
                  <a:lnTo>
                    <a:pt x="914" y="32740"/>
                  </a:lnTo>
                  <a:lnTo>
                    <a:pt x="0" y="39027"/>
                  </a:lnTo>
                  <a:lnTo>
                    <a:pt x="622045" y="91693"/>
                  </a:lnTo>
                  <a:lnTo>
                    <a:pt x="622045" y="52362"/>
                  </a:lnTo>
                  <a:lnTo>
                    <a:pt x="8876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149727" y="6012878"/>
              <a:ext cx="45720" cy="2758440"/>
            </a:xfrm>
            <a:custGeom>
              <a:avLst/>
              <a:gdLst/>
              <a:ahLst/>
              <a:cxnLst/>
              <a:rect l="l" t="t" r="r" b="b"/>
              <a:pathLst>
                <a:path w="45719" h="2758440">
                  <a:moveTo>
                    <a:pt x="44602" y="0"/>
                  </a:moveTo>
                  <a:lnTo>
                    <a:pt x="0" y="1257"/>
                  </a:lnTo>
                  <a:lnTo>
                    <a:pt x="0" y="2753182"/>
                  </a:lnTo>
                  <a:lnTo>
                    <a:pt x="45199" y="2758084"/>
                  </a:lnTo>
                  <a:lnTo>
                    <a:pt x="4460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2918523" y="6023000"/>
              <a:ext cx="217804" cy="130175"/>
            </a:xfrm>
            <a:custGeom>
              <a:avLst/>
              <a:gdLst/>
              <a:ahLst/>
              <a:cxnLst/>
              <a:rect l="l" t="t" r="r" b="b"/>
              <a:pathLst>
                <a:path w="217805" h="130175">
                  <a:moveTo>
                    <a:pt x="216077" y="0"/>
                  </a:moveTo>
                  <a:lnTo>
                    <a:pt x="0" y="126733"/>
                  </a:lnTo>
                  <a:lnTo>
                    <a:pt x="18529" y="129654"/>
                  </a:lnTo>
                  <a:lnTo>
                    <a:pt x="217550" y="14554"/>
                  </a:lnTo>
                  <a:lnTo>
                    <a:pt x="21607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037865" y="6091123"/>
              <a:ext cx="8255" cy="2499995"/>
            </a:xfrm>
            <a:custGeom>
              <a:avLst/>
              <a:gdLst/>
              <a:ahLst/>
              <a:cxnLst/>
              <a:rect l="l" t="t" r="r" b="b"/>
              <a:pathLst>
                <a:path w="8255" h="2499995">
                  <a:moveTo>
                    <a:pt x="8128" y="0"/>
                  </a:moveTo>
                  <a:lnTo>
                    <a:pt x="0" y="2019"/>
                  </a:lnTo>
                  <a:lnTo>
                    <a:pt x="0" y="2491943"/>
                  </a:lnTo>
                  <a:lnTo>
                    <a:pt x="6896" y="2499677"/>
                  </a:lnTo>
                  <a:lnTo>
                    <a:pt x="812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729520" y="6212166"/>
              <a:ext cx="13335" cy="2157730"/>
            </a:xfrm>
            <a:custGeom>
              <a:avLst/>
              <a:gdLst/>
              <a:ahLst/>
              <a:cxnLst/>
              <a:rect l="l" t="t" r="r" b="b"/>
              <a:pathLst>
                <a:path w="13335" h="2157729">
                  <a:moveTo>
                    <a:pt x="13335" y="0"/>
                  </a:moveTo>
                  <a:lnTo>
                    <a:pt x="0" y="2286"/>
                  </a:lnTo>
                  <a:lnTo>
                    <a:pt x="0" y="2148357"/>
                  </a:lnTo>
                  <a:lnTo>
                    <a:pt x="13335" y="215767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918523" y="6149733"/>
              <a:ext cx="19050" cy="2300605"/>
            </a:xfrm>
            <a:custGeom>
              <a:avLst/>
              <a:gdLst/>
              <a:ahLst/>
              <a:cxnLst/>
              <a:rect l="l" t="t" r="r" b="b"/>
              <a:pathLst>
                <a:path w="19050" h="2300604">
                  <a:moveTo>
                    <a:pt x="0" y="0"/>
                  </a:moveTo>
                  <a:lnTo>
                    <a:pt x="0" y="2294737"/>
                  </a:lnTo>
                  <a:lnTo>
                    <a:pt x="6311" y="2300274"/>
                  </a:lnTo>
                  <a:lnTo>
                    <a:pt x="18859" y="2297988"/>
                  </a:lnTo>
                  <a:lnTo>
                    <a:pt x="18529" y="2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212477" y="8497671"/>
              <a:ext cx="744855" cy="199390"/>
            </a:xfrm>
            <a:custGeom>
              <a:avLst/>
              <a:gdLst/>
              <a:ahLst/>
              <a:cxnLst/>
              <a:rect l="l" t="t" r="r" b="b"/>
              <a:pathLst>
                <a:path w="744854" h="199390">
                  <a:moveTo>
                    <a:pt x="719086" y="0"/>
                  </a:moveTo>
                  <a:lnTo>
                    <a:pt x="0" y="175742"/>
                  </a:lnTo>
                  <a:lnTo>
                    <a:pt x="571" y="198831"/>
                  </a:lnTo>
                  <a:lnTo>
                    <a:pt x="744715" y="14109"/>
                  </a:lnTo>
                  <a:lnTo>
                    <a:pt x="71908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136391" y="6015418"/>
              <a:ext cx="13335" cy="2750820"/>
            </a:xfrm>
            <a:custGeom>
              <a:avLst/>
              <a:gdLst/>
              <a:ahLst/>
              <a:cxnLst/>
              <a:rect l="l" t="t" r="r" b="b"/>
              <a:pathLst>
                <a:path w="13335" h="2750820">
                  <a:moveTo>
                    <a:pt x="13334" y="0"/>
                  </a:moveTo>
                  <a:lnTo>
                    <a:pt x="0" y="6858"/>
                  </a:lnTo>
                  <a:lnTo>
                    <a:pt x="0" y="2733751"/>
                  </a:lnTo>
                  <a:lnTo>
                    <a:pt x="13334" y="2750642"/>
                  </a:lnTo>
                  <a:lnTo>
                    <a:pt x="1333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944876" y="8292630"/>
              <a:ext cx="986790" cy="405130"/>
            </a:xfrm>
            <a:custGeom>
              <a:avLst/>
              <a:gdLst/>
              <a:ahLst/>
              <a:cxnLst/>
              <a:rect l="l" t="t" r="r" b="b"/>
              <a:pathLst>
                <a:path w="986789" h="405129">
                  <a:moveTo>
                    <a:pt x="59817" y="191401"/>
                  </a:moveTo>
                  <a:lnTo>
                    <a:pt x="1854" y="123228"/>
                  </a:lnTo>
                  <a:lnTo>
                    <a:pt x="0" y="157378"/>
                  </a:lnTo>
                  <a:lnTo>
                    <a:pt x="59486" y="232397"/>
                  </a:lnTo>
                  <a:lnTo>
                    <a:pt x="59817" y="191401"/>
                  </a:lnTo>
                  <a:close/>
                </a:path>
                <a:path w="986789" h="405129">
                  <a:moveTo>
                    <a:pt x="191198" y="351726"/>
                  </a:moveTo>
                  <a:lnTo>
                    <a:pt x="101117" y="244856"/>
                  </a:lnTo>
                  <a:lnTo>
                    <a:pt x="101219" y="291465"/>
                  </a:lnTo>
                  <a:lnTo>
                    <a:pt x="191198" y="404888"/>
                  </a:lnTo>
                  <a:lnTo>
                    <a:pt x="191198" y="351726"/>
                  </a:lnTo>
                  <a:close/>
                </a:path>
                <a:path w="986789" h="405129">
                  <a:moveTo>
                    <a:pt x="986688" y="205041"/>
                  </a:moveTo>
                  <a:lnTo>
                    <a:pt x="614565" y="0"/>
                  </a:lnTo>
                  <a:lnTo>
                    <a:pt x="615213" y="32512"/>
                  </a:lnTo>
                  <a:lnTo>
                    <a:pt x="936078" y="218503"/>
                  </a:lnTo>
                  <a:lnTo>
                    <a:pt x="986688" y="205041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945180" y="6012878"/>
              <a:ext cx="1045210" cy="2744470"/>
            </a:xfrm>
            <a:custGeom>
              <a:avLst/>
              <a:gdLst/>
              <a:ahLst/>
              <a:cxnLst/>
              <a:rect l="l" t="t" r="r" b="b"/>
              <a:pathLst>
                <a:path w="1045210" h="2744470">
                  <a:moveTo>
                    <a:pt x="13347" y="173532"/>
                  </a:moveTo>
                  <a:lnTo>
                    <a:pt x="0" y="178473"/>
                  </a:lnTo>
                  <a:lnTo>
                    <a:pt x="342" y="2376970"/>
                  </a:lnTo>
                  <a:lnTo>
                    <a:pt x="13347" y="2374709"/>
                  </a:lnTo>
                  <a:lnTo>
                    <a:pt x="13347" y="173532"/>
                  </a:lnTo>
                  <a:close/>
                </a:path>
                <a:path w="1045210" h="2744470">
                  <a:moveTo>
                    <a:pt x="266649" y="0"/>
                  </a:moveTo>
                  <a:lnTo>
                    <a:pt x="249148" y="0"/>
                  </a:lnTo>
                  <a:lnTo>
                    <a:pt x="249148" y="2744419"/>
                  </a:lnTo>
                  <a:lnTo>
                    <a:pt x="266649" y="2739872"/>
                  </a:lnTo>
                  <a:lnTo>
                    <a:pt x="266649" y="0"/>
                  </a:lnTo>
                  <a:close/>
                </a:path>
                <a:path w="1045210" h="2744470">
                  <a:moveTo>
                    <a:pt x="1044790" y="96532"/>
                  </a:moveTo>
                  <a:lnTo>
                    <a:pt x="1022997" y="96532"/>
                  </a:lnTo>
                  <a:lnTo>
                    <a:pt x="1022997" y="2538895"/>
                  </a:lnTo>
                  <a:lnTo>
                    <a:pt x="1044790" y="2535974"/>
                  </a:lnTo>
                  <a:lnTo>
                    <a:pt x="1044790" y="96532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944876" y="6037554"/>
              <a:ext cx="1023619" cy="205740"/>
            </a:xfrm>
            <a:custGeom>
              <a:avLst/>
              <a:gdLst/>
              <a:ahLst/>
              <a:cxnLst/>
              <a:rect l="l" t="t" r="r" b="b"/>
              <a:pathLst>
                <a:path w="1023620" h="205739">
                  <a:moveTo>
                    <a:pt x="59817" y="73799"/>
                  </a:moveTo>
                  <a:lnTo>
                    <a:pt x="0" y="107619"/>
                  </a:lnTo>
                  <a:lnTo>
                    <a:pt x="0" y="151206"/>
                  </a:lnTo>
                  <a:lnTo>
                    <a:pt x="59169" y="124587"/>
                  </a:lnTo>
                  <a:lnTo>
                    <a:pt x="59817" y="73799"/>
                  </a:lnTo>
                  <a:close/>
                </a:path>
                <a:path w="1023620" h="205739">
                  <a:moveTo>
                    <a:pt x="191198" y="0"/>
                  </a:moveTo>
                  <a:lnTo>
                    <a:pt x="102412" y="49834"/>
                  </a:lnTo>
                  <a:lnTo>
                    <a:pt x="102412" y="103390"/>
                  </a:lnTo>
                  <a:lnTo>
                    <a:pt x="191198" y="60794"/>
                  </a:lnTo>
                  <a:lnTo>
                    <a:pt x="191198" y="0"/>
                  </a:lnTo>
                  <a:close/>
                </a:path>
                <a:path w="1023620" h="205739">
                  <a:moveTo>
                    <a:pt x="1023302" y="128435"/>
                  </a:moveTo>
                  <a:lnTo>
                    <a:pt x="871448" y="111201"/>
                  </a:lnTo>
                  <a:lnTo>
                    <a:pt x="635698" y="165836"/>
                  </a:lnTo>
                  <a:lnTo>
                    <a:pt x="635698" y="205168"/>
                  </a:lnTo>
                  <a:lnTo>
                    <a:pt x="1023302" y="128435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211830" y="6014465"/>
              <a:ext cx="756920" cy="2738755"/>
            </a:xfrm>
            <a:custGeom>
              <a:avLst/>
              <a:gdLst/>
              <a:ahLst/>
              <a:cxnLst/>
              <a:rect l="l" t="t" r="r" b="b"/>
              <a:pathLst>
                <a:path w="756920" h="2738754">
                  <a:moveTo>
                    <a:pt x="756348" y="94945"/>
                  </a:moveTo>
                  <a:lnTo>
                    <a:pt x="0" y="0"/>
                  </a:lnTo>
                  <a:lnTo>
                    <a:pt x="1625" y="68287"/>
                  </a:lnTo>
                  <a:lnTo>
                    <a:pt x="756348" y="151523"/>
                  </a:lnTo>
                  <a:lnTo>
                    <a:pt x="756348" y="94945"/>
                  </a:lnTo>
                  <a:close/>
                </a:path>
                <a:path w="756920" h="2738754">
                  <a:moveTo>
                    <a:pt x="756615" y="2494292"/>
                  </a:moveTo>
                  <a:lnTo>
                    <a:pt x="1219" y="2682036"/>
                  </a:lnTo>
                  <a:lnTo>
                    <a:pt x="0" y="2738285"/>
                  </a:lnTo>
                  <a:lnTo>
                    <a:pt x="756348" y="2538615"/>
                  </a:lnTo>
                  <a:lnTo>
                    <a:pt x="756615" y="2494292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004362" y="6091123"/>
              <a:ext cx="15875" cy="2494280"/>
            </a:xfrm>
            <a:custGeom>
              <a:avLst/>
              <a:gdLst/>
              <a:ahLst/>
              <a:cxnLst/>
              <a:rect l="l" t="t" r="r" b="b"/>
              <a:pathLst>
                <a:path w="15875" h="2494279">
                  <a:moveTo>
                    <a:pt x="15290" y="0"/>
                  </a:moveTo>
                  <a:lnTo>
                    <a:pt x="0" y="8204"/>
                  </a:lnTo>
                  <a:lnTo>
                    <a:pt x="0" y="2472055"/>
                  </a:lnTo>
                  <a:lnTo>
                    <a:pt x="14439" y="2493848"/>
                  </a:lnTo>
                  <a:lnTo>
                    <a:pt x="1529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193288" y="6012180"/>
              <a:ext cx="20955" cy="2747645"/>
            </a:xfrm>
            <a:custGeom>
              <a:avLst/>
              <a:gdLst/>
              <a:ahLst/>
              <a:cxnLst/>
              <a:rect l="l" t="t" r="r" b="b"/>
              <a:pathLst>
                <a:path w="20955" h="2747645">
                  <a:moveTo>
                    <a:pt x="0" y="2747403"/>
                  </a:moveTo>
                  <a:lnTo>
                    <a:pt x="20827" y="2747403"/>
                  </a:lnTo>
                  <a:lnTo>
                    <a:pt x="20827" y="0"/>
                  </a:lnTo>
                  <a:lnTo>
                    <a:pt x="0" y="0"/>
                  </a:lnTo>
                  <a:lnTo>
                    <a:pt x="0" y="27474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019653" y="6091123"/>
              <a:ext cx="18415" cy="2494280"/>
            </a:xfrm>
            <a:custGeom>
              <a:avLst/>
              <a:gdLst/>
              <a:ahLst/>
              <a:cxnLst/>
              <a:rect l="l" t="t" r="r" b="b"/>
              <a:pathLst>
                <a:path w="18414" h="2494279">
                  <a:moveTo>
                    <a:pt x="0" y="0"/>
                  </a:moveTo>
                  <a:lnTo>
                    <a:pt x="0" y="2493848"/>
                  </a:lnTo>
                  <a:lnTo>
                    <a:pt x="18211" y="2493848"/>
                  </a:lnTo>
                  <a:lnTo>
                    <a:pt x="18211" y="20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136391" y="6012180"/>
              <a:ext cx="876935" cy="2759075"/>
            </a:xfrm>
            <a:custGeom>
              <a:avLst/>
              <a:gdLst/>
              <a:ahLst/>
              <a:cxnLst/>
              <a:rect l="l" t="t" r="r" b="b"/>
              <a:pathLst>
                <a:path w="876935" h="2759075">
                  <a:moveTo>
                    <a:pt x="58534" y="0"/>
                  </a:moveTo>
                  <a:lnTo>
                    <a:pt x="58534" y="2758782"/>
                  </a:lnTo>
                  <a:lnTo>
                    <a:pt x="13334" y="2753880"/>
                  </a:lnTo>
                  <a:lnTo>
                    <a:pt x="0" y="2736989"/>
                  </a:lnTo>
                  <a:lnTo>
                    <a:pt x="0" y="10096"/>
                  </a:lnTo>
                </a:path>
                <a:path w="876935" h="2759075">
                  <a:moveTo>
                    <a:pt x="75437" y="2740571"/>
                  </a:moveTo>
                  <a:lnTo>
                    <a:pt x="853579" y="2534729"/>
                  </a:lnTo>
                  <a:lnTo>
                    <a:pt x="861694" y="2539593"/>
                  </a:lnTo>
                  <a:lnTo>
                    <a:pt x="870800" y="2537637"/>
                  </a:lnTo>
                  <a:lnTo>
                    <a:pt x="876668" y="2526601"/>
                  </a:lnTo>
                  <a:lnTo>
                    <a:pt x="876668" y="101777"/>
                  </a:lnTo>
                </a:path>
                <a:path w="876935" h="2759075">
                  <a:moveTo>
                    <a:pt x="76085" y="2661234"/>
                  </a:moveTo>
                  <a:lnTo>
                    <a:pt x="794054" y="2486939"/>
                  </a:lnTo>
                </a:path>
                <a:path w="876935" h="2759075">
                  <a:moveTo>
                    <a:pt x="76085" y="2684614"/>
                  </a:moveTo>
                  <a:lnTo>
                    <a:pt x="831786" y="24968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965892" y="6107125"/>
              <a:ext cx="26670" cy="2448560"/>
            </a:xfrm>
            <a:custGeom>
              <a:avLst/>
              <a:gdLst/>
              <a:ahLst/>
              <a:cxnLst/>
              <a:rect l="l" t="t" r="r" b="b"/>
              <a:pathLst>
                <a:path w="26670" h="2448559">
                  <a:moveTo>
                    <a:pt x="0" y="2448242"/>
                  </a:moveTo>
                  <a:lnTo>
                    <a:pt x="26365" y="2448242"/>
                  </a:lnTo>
                  <a:lnTo>
                    <a:pt x="26365" y="0"/>
                  </a:lnTo>
                  <a:lnTo>
                    <a:pt x="0" y="0"/>
                  </a:lnTo>
                  <a:lnTo>
                    <a:pt x="0" y="244824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559441" y="6168580"/>
              <a:ext cx="398145" cy="2343785"/>
            </a:xfrm>
            <a:custGeom>
              <a:avLst/>
              <a:gdLst/>
              <a:ahLst/>
              <a:cxnLst/>
              <a:rect l="l" t="t" r="r" b="b"/>
              <a:pathLst>
                <a:path w="398145" h="2343784">
                  <a:moveTo>
                    <a:pt x="397751" y="2343200"/>
                  </a:moveTo>
                  <a:lnTo>
                    <a:pt x="0" y="2124049"/>
                  </a:lnTo>
                </a:path>
                <a:path w="398145" h="2343784">
                  <a:moveTo>
                    <a:pt x="394449" y="2314257"/>
                  </a:moveTo>
                  <a:lnTo>
                    <a:pt x="39444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775938" y="6293802"/>
              <a:ext cx="196850" cy="62865"/>
            </a:xfrm>
            <a:custGeom>
              <a:avLst/>
              <a:gdLst/>
              <a:ahLst/>
              <a:cxnLst/>
              <a:rect l="l" t="t" r="r" b="b"/>
              <a:pathLst>
                <a:path w="196850" h="62864">
                  <a:moveTo>
                    <a:pt x="196659" y="0"/>
                  </a:moveTo>
                  <a:lnTo>
                    <a:pt x="0" y="28511"/>
                  </a:lnTo>
                  <a:lnTo>
                    <a:pt x="698" y="62611"/>
                  </a:lnTo>
                  <a:lnTo>
                    <a:pt x="196659" y="36385"/>
                  </a:lnTo>
                  <a:lnTo>
                    <a:pt x="19665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09669" y="8235416"/>
              <a:ext cx="163906" cy="87871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2944876" y="6099327"/>
              <a:ext cx="191770" cy="2601595"/>
            </a:xfrm>
            <a:custGeom>
              <a:avLst/>
              <a:gdLst/>
              <a:ahLst/>
              <a:cxnLst/>
              <a:rect l="l" t="t" r="r" b="b"/>
              <a:pathLst>
                <a:path w="191769" h="2601595">
                  <a:moveTo>
                    <a:pt x="191198" y="2601074"/>
                  </a:moveTo>
                  <a:lnTo>
                    <a:pt x="101434" y="2482684"/>
                  </a:lnTo>
                </a:path>
                <a:path w="191769" h="2601595">
                  <a:moveTo>
                    <a:pt x="0" y="2349042"/>
                  </a:moveTo>
                  <a:lnTo>
                    <a:pt x="59817" y="2428062"/>
                  </a:lnTo>
                </a:path>
                <a:path w="191769" h="2601595">
                  <a:moveTo>
                    <a:pt x="191198" y="2480741"/>
                  </a:moveTo>
                  <a:lnTo>
                    <a:pt x="101434" y="2372791"/>
                  </a:lnTo>
                </a:path>
                <a:path w="191769" h="2601595">
                  <a:moveTo>
                    <a:pt x="191198" y="2548382"/>
                  </a:moveTo>
                  <a:lnTo>
                    <a:pt x="101117" y="2438158"/>
                  </a:lnTo>
                </a:path>
                <a:path w="191769" h="2601595">
                  <a:moveTo>
                    <a:pt x="191198" y="2543822"/>
                  </a:moveTo>
                  <a:lnTo>
                    <a:pt x="101117" y="2433599"/>
                  </a:lnTo>
                </a:path>
                <a:path w="191769" h="2601595">
                  <a:moveTo>
                    <a:pt x="59486" y="2387079"/>
                  </a:moveTo>
                  <a:lnTo>
                    <a:pt x="0" y="2314270"/>
                  </a:lnTo>
                </a:path>
                <a:path w="191769" h="2601595">
                  <a:moveTo>
                    <a:pt x="59169" y="2382215"/>
                  </a:moveTo>
                  <a:lnTo>
                    <a:pt x="647" y="2310333"/>
                  </a:lnTo>
                </a:path>
                <a:path w="191769" h="2601595">
                  <a:moveTo>
                    <a:pt x="59486" y="0"/>
                  </a:moveTo>
                  <a:lnTo>
                    <a:pt x="59486" y="2463850"/>
                  </a:lnTo>
                  <a:lnTo>
                    <a:pt x="74777" y="2486914"/>
                  </a:lnTo>
                  <a:lnTo>
                    <a:pt x="92989" y="2485644"/>
                  </a:lnTo>
                  <a:lnTo>
                    <a:pt x="92989" y="2481707"/>
                  </a:lnTo>
                </a:path>
                <a:path w="191769" h="2601595">
                  <a:moveTo>
                    <a:pt x="92989" y="2469705"/>
                  </a:moveTo>
                  <a:lnTo>
                    <a:pt x="92989" y="24573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2940634" y="6145174"/>
              <a:ext cx="4445" cy="2308860"/>
            </a:xfrm>
            <a:custGeom>
              <a:avLst/>
              <a:gdLst/>
              <a:ahLst/>
              <a:cxnLst/>
              <a:rect l="l" t="t" r="r" b="b"/>
              <a:pathLst>
                <a:path w="4444" h="2308859">
                  <a:moveTo>
                    <a:pt x="2120" y="-2286"/>
                  </a:moveTo>
                  <a:lnTo>
                    <a:pt x="2120" y="2311018"/>
                  </a:lnTo>
                </a:path>
              </a:pathLst>
            </a:custGeom>
            <a:ln w="88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2916237" y="6147447"/>
              <a:ext cx="27305" cy="2308860"/>
            </a:xfrm>
            <a:custGeom>
              <a:avLst/>
              <a:gdLst/>
              <a:ahLst/>
              <a:cxnLst/>
              <a:rect l="l" t="t" r="r" b="b"/>
              <a:pathLst>
                <a:path w="27305" h="2308859">
                  <a:moveTo>
                    <a:pt x="0" y="2308745"/>
                  </a:moveTo>
                  <a:lnTo>
                    <a:pt x="26682" y="2308745"/>
                  </a:lnTo>
                  <a:lnTo>
                    <a:pt x="26682" y="0"/>
                  </a:lnTo>
                  <a:lnTo>
                    <a:pt x="0" y="0"/>
                  </a:lnTo>
                  <a:lnTo>
                    <a:pt x="0" y="23087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58198" y="6185839"/>
              <a:ext cx="924560" cy="2325370"/>
            </a:xfrm>
            <a:custGeom>
              <a:avLst/>
              <a:gdLst/>
              <a:ahLst/>
              <a:cxnLst/>
              <a:rect l="l" t="t" r="r" b="b"/>
              <a:pathLst>
                <a:path w="924560" h="2325370">
                  <a:moveTo>
                    <a:pt x="0" y="2201748"/>
                  </a:moveTo>
                  <a:lnTo>
                    <a:pt x="0" y="0"/>
                  </a:lnTo>
                </a:path>
                <a:path w="924560" h="2325370">
                  <a:moveTo>
                    <a:pt x="924458" y="2325293"/>
                  </a:moveTo>
                  <a:lnTo>
                    <a:pt x="601891" y="2139302"/>
                  </a:lnTo>
                  <a:lnTo>
                    <a:pt x="601891" y="2107438"/>
                  </a:lnTo>
                </a:path>
                <a:path w="924560" h="2325370">
                  <a:moveTo>
                    <a:pt x="817156" y="2201748"/>
                  </a:moveTo>
                  <a:lnTo>
                    <a:pt x="817156" y="19164"/>
                  </a:lnTo>
                </a:path>
                <a:path w="924560" h="2325370">
                  <a:moveTo>
                    <a:pt x="758926" y="2169210"/>
                  </a:moveTo>
                  <a:lnTo>
                    <a:pt x="758926" y="31203"/>
                  </a:lnTo>
                </a:path>
                <a:path w="924560" h="2325370">
                  <a:moveTo>
                    <a:pt x="806424" y="2195550"/>
                  </a:moveTo>
                  <a:lnTo>
                    <a:pt x="806424" y="21780"/>
                  </a:lnTo>
                </a:path>
                <a:path w="924560" h="2325370">
                  <a:moveTo>
                    <a:pt x="771321" y="2176703"/>
                  </a:moveTo>
                  <a:lnTo>
                    <a:pt x="771321" y="28613"/>
                  </a:lnTo>
                </a:path>
                <a:path w="924560" h="2325370">
                  <a:moveTo>
                    <a:pt x="784656" y="2184488"/>
                  </a:moveTo>
                  <a:lnTo>
                    <a:pt x="784656" y="263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679494" y="6307404"/>
              <a:ext cx="173355" cy="40640"/>
            </a:xfrm>
            <a:custGeom>
              <a:avLst/>
              <a:gdLst/>
              <a:ahLst/>
              <a:cxnLst/>
              <a:rect l="l" t="t" r="r" b="b"/>
              <a:pathLst>
                <a:path w="173354" h="40639">
                  <a:moveTo>
                    <a:pt x="132727" y="0"/>
                  </a:moveTo>
                  <a:lnTo>
                    <a:pt x="0" y="5079"/>
                  </a:lnTo>
                  <a:lnTo>
                    <a:pt x="647" y="29679"/>
                  </a:lnTo>
                  <a:lnTo>
                    <a:pt x="156070" y="40487"/>
                  </a:lnTo>
                  <a:lnTo>
                    <a:pt x="172796" y="37541"/>
                  </a:lnTo>
                  <a:lnTo>
                    <a:pt x="171462" y="5079"/>
                  </a:lnTo>
                  <a:lnTo>
                    <a:pt x="13272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54590" y="8220989"/>
              <a:ext cx="185216" cy="132803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2918523" y="6012180"/>
              <a:ext cx="641985" cy="2753995"/>
            </a:xfrm>
            <a:custGeom>
              <a:avLst/>
              <a:gdLst/>
              <a:ahLst/>
              <a:cxnLst/>
              <a:rect l="l" t="t" r="r" b="b"/>
              <a:pathLst>
                <a:path w="641985" h="2753995">
                  <a:moveTo>
                    <a:pt x="39674" y="2364346"/>
                  </a:moveTo>
                  <a:lnTo>
                    <a:pt x="85839" y="2356853"/>
                  </a:lnTo>
                </a:path>
                <a:path w="641985" h="2753995">
                  <a:moveTo>
                    <a:pt x="127469" y="2350363"/>
                  </a:moveTo>
                  <a:lnTo>
                    <a:pt x="217550" y="2336368"/>
                  </a:lnTo>
                </a:path>
                <a:path w="641985" h="2753995">
                  <a:moveTo>
                    <a:pt x="54635" y="2372779"/>
                  </a:moveTo>
                  <a:lnTo>
                    <a:pt x="85521" y="2367915"/>
                  </a:lnTo>
                </a:path>
                <a:path w="641985" h="2753995">
                  <a:moveTo>
                    <a:pt x="127152" y="2361082"/>
                  </a:moveTo>
                  <a:lnTo>
                    <a:pt x="218186" y="2346452"/>
                  </a:lnTo>
                </a:path>
                <a:path w="641985" h="2753995">
                  <a:moveTo>
                    <a:pt x="81280" y="2404656"/>
                  </a:moveTo>
                  <a:lnTo>
                    <a:pt x="85521" y="2403678"/>
                  </a:lnTo>
                </a:path>
                <a:path w="641985" h="2753995">
                  <a:moveTo>
                    <a:pt x="127469" y="2396845"/>
                  </a:moveTo>
                  <a:lnTo>
                    <a:pt x="217550" y="2381567"/>
                  </a:lnTo>
                </a:path>
                <a:path w="641985" h="2753995">
                  <a:moveTo>
                    <a:pt x="293636" y="2368892"/>
                  </a:moveTo>
                  <a:lnTo>
                    <a:pt x="641565" y="2312962"/>
                  </a:lnTo>
                </a:path>
                <a:path w="641985" h="2753995">
                  <a:moveTo>
                    <a:pt x="85839" y="2409875"/>
                  </a:moveTo>
                  <a:lnTo>
                    <a:pt x="54635" y="2372779"/>
                  </a:lnTo>
                  <a:lnTo>
                    <a:pt x="27000" y="2377668"/>
                  </a:lnTo>
                </a:path>
                <a:path w="641985" h="2753995">
                  <a:moveTo>
                    <a:pt x="231203" y="2753880"/>
                  </a:moveTo>
                  <a:lnTo>
                    <a:pt x="231203" y="1955"/>
                  </a:lnTo>
                </a:path>
                <a:path w="641985" h="2753995">
                  <a:moveTo>
                    <a:pt x="0" y="137553"/>
                  </a:moveTo>
                  <a:lnTo>
                    <a:pt x="231203" y="1955"/>
                  </a:lnTo>
                  <a:lnTo>
                    <a:pt x="276402" y="0"/>
                  </a:lnTo>
                </a:path>
                <a:path w="641985" h="2753995">
                  <a:moveTo>
                    <a:pt x="217550" y="86169"/>
                  </a:moveTo>
                  <a:lnTo>
                    <a:pt x="127152" y="128765"/>
                  </a:lnTo>
                </a:path>
                <a:path w="641985" h="2753995">
                  <a:moveTo>
                    <a:pt x="85839" y="148285"/>
                  </a:moveTo>
                  <a:lnTo>
                    <a:pt x="26352" y="176580"/>
                  </a:lnTo>
                </a:path>
                <a:path w="641985" h="2753995">
                  <a:moveTo>
                    <a:pt x="217868" y="90398"/>
                  </a:moveTo>
                  <a:lnTo>
                    <a:pt x="127469" y="132359"/>
                  </a:lnTo>
                </a:path>
                <a:path w="641985" h="2753995">
                  <a:moveTo>
                    <a:pt x="85839" y="151536"/>
                  </a:moveTo>
                  <a:lnTo>
                    <a:pt x="26657" y="1791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624707" y="7270178"/>
              <a:ext cx="19685" cy="1050290"/>
            </a:xfrm>
            <a:custGeom>
              <a:avLst/>
              <a:gdLst/>
              <a:ahLst/>
              <a:cxnLst/>
              <a:rect l="l" t="t" r="r" b="b"/>
              <a:pathLst>
                <a:path w="19685" h="1050290">
                  <a:moveTo>
                    <a:pt x="19215" y="0"/>
                  </a:moveTo>
                  <a:lnTo>
                    <a:pt x="0" y="0"/>
                  </a:lnTo>
                  <a:lnTo>
                    <a:pt x="0" y="1005243"/>
                  </a:lnTo>
                  <a:lnTo>
                    <a:pt x="0" y="1050290"/>
                  </a:lnTo>
                  <a:lnTo>
                    <a:pt x="19215" y="1050290"/>
                  </a:lnTo>
                  <a:lnTo>
                    <a:pt x="19215" y="1005243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194278" y="6012180"/>
              <a:ext cx="819150" cy="232410"/>
            </a:xfrm>
            <a:custGeom>
              <a:avLst/>
              <a:gdLst/>
              <a:ahLst/>
              <a:cxnLst/>
              <a:rect l="l" t="t" r="r" b="b"/>
              <a:pathLst>
                <a:path w="819150" h="232410">
                  <a:moveTo>
                    <a:pt x="0" y="0"/>
                  </a:moveTo>
                  <a:lnTo>
                    <a:pt x="811961" y="97878"/>
                  </a:lnTo>
                  <a:lnTo>
                    <a:pt x="818781" y="101777"/>
                  </a:lnTo>
                </a:path>
                <a:path w="819150" h="232410">
                  <a:moveTo>
                    <a:pt x="19176" y="70573"/>
                  </a:moveTo>
                  <a:lnTo>
                    <a:pt x="773899" y="153809"/>
                  </a:lnTo>
                </a:path>
                <a:path w="819150" h="232410">
                  <a:moveTo>
                    <a:pt x="775207" y="153809"/>
                  </a:moveTo>
                  <a:lnTo>
                    <a:pt x="385978" y="232181"/>
                  </a:lnTo>
                  <a:lnTo>
                    <a:pt x="18529" y="2003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045675" y="6197854"/>
              <a:ext cx="90805" cy="8255"/>
            </a:xfrm>
            <a:custGeom>
              <a:avLst/>
              <a:gdLst/>
              <a:ahLst/>
              <a:cxnLst/>
              <a:rect l="l" t="t" r="r" b="b"/>
              <a:pathLst>
                <a:path w="90805" h="8254">
                  <a:moveTo>
                    <a:pt x="-2286" y="3905"/>
                  </a:moveTo>
                  <a:lnTo>
                    <a:pt x="92684" y="3905"/>
                  </a:lnTo>
                </a:path>
              </a:pathLst>
            </a:custGeom>
            <a:ln w="1238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958528" y="6190056"/>
              <a:ext cx="45720" cy="4445"/>
            </a:xfrm>
            <a:custGeom>
              <a:avLst/>
              <a:gdLst/>
              <a:ahLst/>
              <a:cxnLst/>
              <a:rect l="l" t="t" r="r" b="b"/>
              <a:pathLst>
                <a:path w="45719" h="4445">
                  <a:moveTo>
                    <a:pt x="-2285" y="2114"/>
                  </a:moveTo>
                  <a:lnTo>
                    <a:pt x="47802" y="2114"/>
                  </a:lnTo>
                </a:path>
              </a:pathLst>
            </a:custGeom>
            <a:ln w="880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212807" y="6148755"/>
              <a:ext cx="603885" cy="55244"/>
            </a:xfrm>
            <a:custGeom>
              <a:avLst/>
              <a:gdLst/>
              <a:ahLst/>
              <a:cxnLst/>
              <a:rect l="l" t="t" r="r" b="b"/>
              <a:pathLst>
                <a:path w="603885" h="55245">
                  <a:moveTo>
                    <a:pt x="603516" y="0"/>
                  </a:moveTo>
                  <a:lnTo>
                    <a:pt x="367766" y="54635"/>
                  </a:lnTo>
                  <a:lnTo>
                    <a:pt x="0" y="185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047288" y="6151029"/>
              <a:ext cx="90170" cy="8890"/>
            </a:xfrm>
            <a:custGeom>
              <a:avLst/>
              <a:gdLst/>
              <a:ahLst/>
              <a:cxnLst/>
              <a:rect l="l" t="t" r="r" b="b"/>
              <a:pathLst>
                <a:path w="90169" h="8889">
                  <a:moveTo>
                    <a:pt x="-2286" y="4394"/>
                  </a:moveTo>
                  <a:lnTo>
                    <a:pt x="92036" y="4394"/>
                  </a:lnTo>
                </a:path>
              </a:pathLst>
            </a:custGeom>
            <a:ln w="133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542131" y="8257628"/>
              <a:ext cx="22860" cy="13970"/>
            </a:xfrm>
            <a:custGeom>
              <a:avLst/>
              <a:gdLst/>
              <a:ahLst/>
              <a:cxnLst/>
              <a:rect l="l" t="t" r="r" b="b"/>
              <a:pathLst>
                <a:path w="22860" h="13970">
                  <a:moveTo>
                    <a:pt x="0" y="13893"/>
                  </a:moveTo>
                  <a:lnTo>
                    <a:pt x="22618" y="13893"/>
                  </a:lnTo>
                  <a:lnTo>
                    <a:pt x="22618" y="0"/>
                  </a:lnTo>
                  <a:lnTo>
                    <a:pt x="0" y="0"/>
                  </a:lnTo>
                  <a:lnTo>
                    <a:pt x="0" y="13893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937382" y="8444471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h="3809">
                  <a:moveTo>
                    <a:pt x="-2286" y="1625"/>
                  </a:moveTo>
                  <a:lnTo>
                    <a:pt x="2286" y="1625"/>
                  </a:lnTo>
                </a:path>
              </a:pathLst>
            </a:custGeom>
            <a:ln w="325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937382" y="8423008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5">
                  <a:moveTo>
                    <a:pt x="0" y="1203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937052" y="6150063"/>
              <a:ext cx="3810" cy="2263775"/>
            </a:xfrm>
            <a:custGeom>
              <a:avLst/>
              <a:gdLst/>
              <a:ahLst/>
              <a:cxnLst/>
              <a:rect l="l" t="t" r="r" b="b"/>
              <a:pathLst>
                <a:path w="3810" h="2263775">
                  <a:moveTo>
                    <a:pt x="1790" y="-2286"/>
                  </a:moveTo>
                  <a:lnTo>
                    <a:pt x="1790" y="2265819"/>
                  </a:lnTo>
                </a:path>
              </a:pathLst>
            </a:custGeom>
            <a:ln w="81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944876" y="6037554"/>
              <a:ext cx="636270" cy="207010"/>
            </a:xfrm>
            <a:custGeom>
              <a:avLst/>
              <a:gdLst/>
              <a:ahLst/>
              <a:cxnLst/>
              <a:rect l="l" t="t" r="r" b="b"/>
              <a:pathLst>
                <a:path w="636270" h="207010">
                  <a:moveTo>
                    <a:pt x="191198" y="0"/>
                  </a:moveTo>
                  <a:lnTo>
                    <a:pt x="92989" y="55930"/>
                  </a:lnTo>
                </a:path>
                <a:path w="636270" h="207010">
                  <a:moveTo>
                    <a:pt x="59817" y="73799"/>
                  </a:moveTo>
                  <a:lnTo>
                    <a:pt x="0" y="107619"/>
                  </a:lnTo>
                </a:path>
                <a:path w="636270" h="207010">
                  <a:moveTo>
                    <a:pt x="635698" y="165836"/>
                  </a:moveTo>
                  <a:lnTo>
                    <a:pt x="635698" y="2068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036570" y="8544318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5">
                  <a:moveTo>
                    <a:pt x="4216" y="0"/>
                  </a:moveTo>
                  <a:lnTo>
                    <a:pt x="3581" y="317"/>
                  </a:lnTo>
                  <a:lnTo>
                    <a:pt x="0" y="952"/>
                  </a:lnTo>
                  <a:lnTo>
                    <a:pt x="977" y="12014"/>
                  </a:lnTo>
                  <a:lnTo>
                    <a:pt x="4546" y="11366"/>
                  </a:lnTo>
                  <a:lnTo>
                    <a:pt x="5194" y="11366"/>
                  </a:lnTo>
                  <a:lnTo>
                    <a:pt x="5842" y="8763"/>
                  </a:lnTo>
                  <a:lnTo>
                    <a:pt x="5194" y="2590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035592" y="8544318"/>
              <a:ext cx="6985" cy="12065"/>
            </a:xfrm>
            <a:custGeom>
              <a:avLst/>
              <a:gdLst/>
              <a:ahLst/>
              <a:cxnLst/>
              <a:rect l="l" t="t" r="r" b="b"/>
              <a:pathLst>
                <a:path w="6985" h="12065">
                  <a:moveTo>
                    <a:pt x="977" y="952"/>
                  </a:moveTo>
                  <a:lnTo>
                    <a:pt x="4559" y="317"/>
                  </a:lnTo>
                  <a:lnTo>
                    <a:pt x="5194" y="0"/>
                  </a:lnTo>
                  <a:lnTo>
                    <a:pt x="6172" y="2590"/>
                  </a:lnTo>
                  <a:lnTo>
                    <a:pt x="6502" y="5842"/>
                  </a:lnTo>
                  <a:lnTo>
                    <a:pt x="6819" y="8763"/>
                  </a:lnTo>
                  <a:lnTo>
                    <a:pt x="6172" y="11366"/>
                  </a:lnTo>
                  <a:lnTo>
                    <a:pt x="5524" y="11366"/>
                  </a:lnTo>
                  <a:lnTo>
                    <a:pt x="1955" y="12014"/>
                  </a:lnTo>
                </a:path>
                <a:path w="6985" h="12065">
                  <a:moveTo>
                    <a:pt x="317" y="9740"/>
                  </a:moveTo>
                  <a:lnTo>
                    <a:pt x="647" y="11366"/>
                  </a:lnTo>
                  <a:lnTo>
                    <a:pt x="1295" y="12014"/>
                  </a:lnTo>
                  <a:lnTo>
                    <a:pt x="1955" y="12014"/>
                  </a:lnTo>
                  <a:lnTo>
                    <a:pt x="2590" y="12014"/>
                  </a:lnTo>
                  <a:lnTo>
                    <a:pt x="2920" y="9436"/>
                  </a:lnTo>
                  <a:lnTo>
                    <a:pt x="2590" y="6489"/>
                  </a:lnTo>
                  <a:lnTo>
                    <a:pt x="2590" y="3225"/>
                  </a:lnTo>
                  <a:lnTo>
                    <a:pt x="1625" y="952"/>
                  </a:lnTo>
                  <a:lnTo>
                    <a:pt x="977" y="952"/>
                  </a:lnTo>
                  <a:lnTo>
                    <a:pt x="317" y="952"/>
                  </a:lnTo>
                  <a:lnTo>
                    <a:pt x="0" y="1930"/>
                  </a:lnTo>
                  <a:lnTo>
                    <a:pt x="0" y="32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032988" y="8547239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4" h="7620">
                  <a:moveTo>
                    <a:pt x="3581" y="0"/>
                  </a:moveTo>
                  <a:lnTo>
                    <a:pt x="2920" y="304"/>
                  </a:lnTo>
                  <a:lnTo>
                    <a:pt x="2603" y="304"/>
                  </a:lnTo>
                  <a:lnTo>
                    <a:pt x="0" y="965"/>
                  </a:lnTo>
                  <a:lnTo>
                    <a:pt x="317" y="4229"/>
                  </a:lnTo>
                  <a:lnTo>
                    <a:pt x="977" y="7150"/>
                  </a:lnTo>
                  <a:lnTo>
                    <a:pt x="3251" y="6819"/>
                  </a:lnTo>
                  <a:lnTo>
                    <a:pt x="3581" y="6819"/>
                  </a:lnTo>
                  <a:lnTo>
                    <a:pt x="3898" y="6819"/>
                  </a:lnTo>
                  <a:lnTo>
                    <a:pt x="4229" y="5181"/>
                  </a:lnTo>
                  <a:lnTo>
                    <a:pt x="4229" y="3568"/>
                  </a:lnTo>
                  <a:lnTo>
                    <a:pt x="3898" y="1625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932506" y="8413597"/>
              <a:ext cx="104775" cy="140970"/>
            </a:xfrm>
            <a:custGeom>
              <a:avLst/>
              <a:gdLst/>
              <a:ahLst/>
              <a:cxnLst/>
              <a:rect l="l" t="t" r="r" b="b"/>
              <a:pathLst>
                <a:path w="104775" h="140970">
                  <a:moveTo>
                    <a:pt x="104063" y="140461"/>
                  </a:moveTo>
                  <a:lnTo>
                    <a:pt x="104381" y="140461"/>
                  </a:lnTo>
                  <a:lnTo>
                    <a:pt x="104711" y="138823"/>
                  </a:lnTo>
                  <a:lnTo>
                    <a:pt x="104711" y="137210"/>
                  </a:lnTo>
                  <a:lnTo>
                    <a:pt x="104381" y="135267"/>
                  </a:lnTo>
                  <a:lnTo>
                    <a:pt x="104063" y="133642"/>
                  </a:lnTo>
                  <a:lnTo>
                    <a:pt x="103403" y="133946"/>
                  </a:lnTo>
                  <a:lnTo>
                    <a:pt x="103085" y="133946"/>
                  </a:lnTo>
                  <a:lnTo>
                    <a:pt x="100482" y="134607"/>
                  </a:lnTo>
                  <a:lnTo>
                    <a:pt x="100799" y="137871"/>
                  </a:lnTo>
                  <a:lnTo>
                    <a:pt x="101460" y="140792"/>
                  </a:lnTo>
                  <a:lnTo>
                    <a:pt x="103733" y="140461"/>
                  </a:lnTo>
                  <a:lnTo>
                    <a:pt x="104063" y="140461"/>
                  </a:lnTo>
                  <a:close/>
                </a:path>
                <a:path w="104775" h="140970">
                  <a:moveTo>
                    <a:pt x="2920" y="21780"/>
                  </a:moveTo>
                  <a:lnTo>
                    <a:pt x="5854" y="21450"/>
                  </a:lnTo>
                  <a:lnTo>
                    <a:pt x="6515" y="21107"/>
                  </a:lnTo>
                  <a:lnTo>
                    <a:pt x="7150" y="23063"/>
                  </a:lnTo>
                  <a:lnTo>
                    <a:pt x="7480" y="25666"/>
                  </a:lnTo>
                  <a:lnTo>
                    <a:pt x="7480" y="28270"/>
                  </a:lnTo>
                  <a:lnTo>
                    <a:pt x="7150" y="30213"/>
                  </a:lnTo>
                  <a:lnTo>
                    <a:pt x="6515" y="30213"/>
                  </a:lnTo>
                  <a:lnTo>
                    <a:pt x="3581" y="30873"/>
                  </a:lnTo>
                </a:path>
                <a:path w="104775" h="140970">
                  <a:moveTo>
                    <a:pt x="2603" y="28943"/>
                  </a:moveTo>
                  <a:lnTo>
                    <a:pt x="2920" y="30213"/>
                  </a:lnTo>
                  <a:lnTo>
                    <a:pt x="3251" y="30873"/>
                  </a:lnTo>
                  <a:lnTo>
                    <a:pt x="3581" y="30873"/>
                  </a:lnTo>
                  <a:lnTo>
                    <a:pt x="4229" y="30873"/>
                  </a:lnTo>
                  <a:lnTo>
                    <a:pt x="4546" y="28613"/>
                  </a:lnTo>
                  <a:lnTo>
                    <a:pt x="4546" y="26339"/>
                  </a:lnTo>
                  <a:lnTo>
                    <a:pt x="4229" y="23736"/>
                  </a:lnTo>
                  <a:lnTo>
                    <a:pt x="3581" y="21780"/>
                  </a:lnTo>
                  <a:lnTo>
                    <a:pt x="2920" y="21780"/>
                  </a:lnTo>
                  <a:lnTo>
                    <a:pt x="2603" y="21780"/>
                  </a:lnTo>
                  <a:lnTo>
                    <a:pt x="2273" y="22758"/>
                  </a:lnTo>
                  <a:lnTo>
                    <a:pt x="2273" y="23736"/>
                  </a:lnTo>
                </a:path>
                <a:path w="104775" h="140970">
                  <a:moveTo>
                    <a:pt x="2920" y="28943"/>
                  </a:moveTo>
                  <a:lnTo>
                    <a:pt x="3251" y="28943"/>
                  </a:lnTo>
                  <a:lnTo>
                    <a:pt x="3581" y="27635"/>
                  </a:lnTo>
                  <a:lnTo>
                    <a:pt x="3581" y="26339"/>
                  </a:lnTo>
                  <a:lnTo>
                    <a:pt x="3251" y="24701"/>
                  </a:lnTo>
                  <a:lnTo>
                    <a:pt x="2920" y="23736"/>
                  </a:lnTo>
                  <a:lnTo>
                    <a:pt x="2603" y="23736"/>
                  </a:lnTo>
                  <a:lnTo>
                    <a:pt x="2273" y="23736"/>
                  </a:lnTo>
                  <a:lnTo>
                    <a:pt x="0" y="24041"/>
                  </a:lnTo>
                  <a:lnTo>
                    <a:pt x="647" y="26974"/>
                  </a:lnTo>
                  <a:lnTo>
                    <a:pt x="990" y="29248"/>
                  </a:lnTo>
                  <a:lnTo>
                    <a:pt x="2603" y="28943"/>
                  </a:lnTo>
                  <a:lnTo>
                    <a:pt x="2920" y="28943"/>
                  </a:lnTo>
                  <a:close/>
                </a:path>
                <a:path w="104775" h="140970">
                  <a:moveTo>
                    <a:pt x="2920" y="304"/>
                  </a:moveTo>
                  <a:lnTo>
                    <a:pt x="5854" y="0"/>
                  </a:lnTo>
                  <a:lnTo>
                    <a:pt x="6515" y="0"/>
                  </a:lnTo>
                  <a:lnTo>
                    <a:pt x="7150" y="1943"/>
                  </a:lnTo>
                  <a:lnTo>
                    <a:pt x="7480" y="4216"/>
                  </a:lnTo>
                  <a:lnTo>
                    <a:pt x="7480" y="6819"/>
                  </a:lnTo>
                  <a:lnTo>
                    <a:pt x="7150" y="8775"/>
                  </a:lnTo>
                  <a:lnTo>
                    <a:pt x="6515" y="8775"/>
                  </a:lnTo>
                  <a:lnTo>
                    <a:pt x="3581" y="9410"/>
                  </a:lnTo>
                </a:path>
                <a:path w="104775" h="140970">
                  <a:moveTo>
                    <a:pt x="2603" y="7454"/>
                  </a:moveTo>
                  <a:lnTo>
                    <a:pt x="2920" y="8775"/>
                  </a:lnTo>
                  <a:lnTo>
                    <a:pt x="3251" y="9410"/>
                  </a:lnTo>
                  <a:lnTo>
                    <a:pt x="3581" y="9410"/>
                  </a:lnTo>
                  <a:lnTo>
                    <a:pt x="4229" y="9410"/>
                  </a:lnTo>
                  <a:lnTo>
                    <a:pt x="4546" y="7454"/>
                  </a:lnTo>
                  <a:lnTo>
                    <a:pt x="4546" y="4851"/>
                  </a:lnTo>
                  <a:lnTo>
                    <a:pt x="4229" y="2260"/>
                  </a:lnTo>
                  <a:lnTo>
                    <a:pt x="3581" y="304"/>
                  </a:lnTo>
                  <a:lnTo>
                    <a:pt x="2920" y="304"/>
                  </a:lnTo>
                  <a:lnTo>
                    <a:pt x="2603" y="634"/>
                  </a:lnTo>
                  <a:lnTo>
                    <a:pt x="2273" y="1295"/>
                  </a:lnTo>
                  <a:lnTo>
                    <a:pt x="2273" y="2260"/>
                  </a:lnTo>
                </a:path>
                <a:path w="104775" h="140970">
                  <a:moveTo>
                    <a:pt x="2920" y="7454"/>
                  </a:moveTo>
                  <a:lnTo>
                    <a:pt x="3251" y="7454"/>
                  </a:lnTo>
                  <a:lnTo>
                    <a:pt x="3581" y="6172"/>
                  </a:lnTo>
                  <a:lnTo>
                    <a:pt x="3581" y="4851"/>
                  </a:lnTo>
                  <a:lnTo>
                    <a:pt x="3251" y="3238"/>
                  </a:lnTo>
                  <a:lnTo>
                    <a:pt x="2920" y="2260"/>
                  </a:lnTo>
                  <a:lnTo>
                    <a:pt x="2603" y="2260"/>
                  </a:lnTo>
                  <a:lnTo>
                    <a:pt x="2273" y="2260"/>
                  </a:lnTo>
                  <a:lnTo>
                    <a:pt x="0" y="2908"/>
                  </a:lnTo>
                  <a:lnTo>
                    <a:pt x="647" y="5511"/>
                  </a:lnTo>
                  <a:lnTo>
                    <a:pt x="990" y="7785"/>
                  </a:lnTo>
                  <a:lnTo>
                    <a:pt x="2603" y="7454"/>
                  </a:lnTo>
                  <a:lnTo>
                    <a:pt x="2920" y="74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036570" y="8568689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5">
                  <a:moveTo>
                    <a:pt x="4216" y="0"/>
                  </a:moveTo>
                  <a:lnTo>
                    <a:pt x="3581" y="0"/>
                  </a:lnTo>
                  <a:lnTo>
                    <a:pt x="0" y="660"/>
                  </a:lnTo>
                  <a:lnTo>
                    <a:pt x="977" y="12039"/>
                  </a:lnTo>
                  <a:lnTo>
                    <a:pt x="4546" y="11379"/>
                  </a:lnTo>
                  <a:lnTo>
                    <a:pt x="5194" y="11379"/>
                  </a:lnTo>
                  <a:lnTo>
                    <a:pt x="5842" y="8775"/>
                  </a:lnTo>
                  <a:lnTo>
                    <a:pt x="5524" y="5549"/>
                  </a:lnTo>
                  <a:lnTo>
                    <a:pt x="5194" y="2603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035592" y="8568689"/>
              <a:ext cx="6985" cy="12065"/>
            </a:xfrm>
            <a:custGeom>
              <a:avLst/>
              <a:gdLst/>
              <a:ahLst/>
              <a:cxnLst/>
              <a:rect l="l" t="t" r="r" b="b"/>
              <a:pathLst>
                <a:path w="6985" h="12065">
                  <a:moveTo>
                    <a:pt x="977" y="660"/>
                  </a:moveTo>
                  <a:lnTo>
                    <a:pt x="4559" y="0"/>
                  </a:lnTo>
                  <a:lnTo>
                    <a:pt x="5194" y="0"/>
                  </a:lnTo>
                  <a:lnTo>
                    <a:pt x="6172" y="2603"/>
                  </a:lnTo>
                  <a:lnTo>
                    <a:pt x="6502" y="5549"/>
                  </a:lnTo>
                  <a:lnTo>
                    <a:pt x="6819" y="8775"/>
                  </a:lnTo>
                  <a:lnTo>
                    <a:pt x="6172" y="11379"/>
                  </a:lnTo>
                  <a:lnTo>
                    <a:pt x="5524" y="11379"/>
                  </a:lnTo>
                  <a:lnTo>
                    <a:pt x="1955" y="12039"/>
                  </a:lnTo>
                </a:path>
                <a:path w="6985" h="12065">
                  <a:moveTo>
                    <a:pt x="317" y="9766"/>
                  </a:moveTo>
                  <a:lnTo>
                    <a:pt x="647" y="11048"/>
                  </a:lnTo>
                  <a:lnTo>
                    <a:pt x="1295" y="12039"/>
                  </a:lnTo>
                  <a:lnTo>
                    <a:pt x="1955" y="12039"/>
                  </a:lnTo>
                  <a:lnTo>
                    <a:pt x="2590" y="12039"/>
                  </a:lnTo>
                  <a:lnTo>
                    <a:pt x="2920" y="9436"/>
                  </a:lnTo>
                  <a:lnTo>
                    <a:pt x="2590" y="6172"/>
                  </a:lnTo>
                  <a:lnTo>
                    <a:pt x="2590" y="3251"/>
                  </a:lnTo>
                  <a:lnTo>
                    <a:pt x="1625" y="660"/>
                  </a:lnTo>
                  <a:lnTo>
                    <a:pt x="977" y="660"/>
                  </a:lnTo>
                  <a:lnTo>
                    <a:pt x="317" y="977"/>
                  </a:lnTo>
                  <a:lnTo>
                    <a:pt x="0" y="1612"/>
                  </a:lnTo>
                  <a:lnTo>
                    <a:pt x="0" y="32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032988" y="8571636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4" h="7620">
                  <a:moveTo>
                    <a:pt x="3581" y="0"/>
                  </a:moveTo>
                  <a:lnTo>
                    <a:pt x="2603" y="0"/>
                  </a:lnTo>
                  <a:lnTo>
                    <a:pt x="0" y="634"/>
                  </a:lnTo>
                  <a:lnTo>
                    <a:pt x="317" y="4216"/>
                  </a:lnTo>
                  <a:lnTo>
                    <a:pt x="977" y="7137"/>
                  </a:lnTo>
                  <a:lnTo>
                    <a:pt x="3251" y="6819"/>
                  </a:lnTo>
                  <a:lnTo>
                    <a:pt x="3581" y="6819"/>
                  </a:lnTo>
                  <a:lnTo>
                    <a:pt x="3898" y="6819"/>
                  </a:lnTo>
                  <a:lnTo>
                    <a:pt x="4229" y="5181"/>
                  </a:lnTo>
                  <a:lnTo>
                    <a:pt x="4229" y="3225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032988" y="8571636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4" h="7620">
                  <a:moveTo>
                    <a:pt x="3581" y="6819"/>
                  </a:moveTo>
                  <a:lnTo>
                    <a:pt x="3898" y="6819"/>
                  </a:lnTo>
                  <a:lnTo>
                    <a:pt x="4229" y="5181"/>
                  </a:lnTo>
                  <a:lnTo>
                    <a:pt x="4229" y="3225"/>
                  </a:lnTo>
                  <a:lnTo>
                    <a:pt x="3898" y="1612"/>
                  </a:lnTo>
                  <a:lnTo>
                    <a:pt x="3581" y="0"/>
                  </a:lnTo>
                  <a:lnTo>
                    <a:pt x="2920" y="0"/>
                  </a:lnTo>
                  <a:lnTo>
                    <a:pt x="2603" y="0"/>
                  </a:lnTo>
                  <a:lnTo>
                    <a:pt x="0" y="634"/>
                  </a:lnTo>
                  <a:lnTo>
                    <a:pt x="317" y="4216"/>
                  </a:lnTo>
                  <a:lnTo>
                    <a:pt x="977" y="7137"/>
                  </a:lnTo>
                  <a:lnTo>
                    <a:pt x="3251" y="6819"/>
                  </a:lnTo>
                  <a:lnTo>
                    <a:pt x="3581" y="68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946819" y="6027800"/>
              <a:ext cx="260350" cy="2719705"/>
            </a:xfrm>
            <a:custGeom>
              <a:avLst/>
              <a:gdLst/>
              <a:ahLst/>
              <a:cxnLst/>
              <a:rect l="l" t="t" r="r" b="b"/>
              <a:pathLst>
                <a:path w="260350" h="2719704">
                  <a:moveTo>
                    <a:pt x="9740" y="2334082"/>
                  </a:moveTo>
                  <a:lnTo>
                    <a:pt x="8445" y="2331478"/>
                  </a:lnTo>
                  <a:lnTo>
                    <a:pt x="3898" y="2330183"/>
                  </a:lnTo>
                  <a:lnTo>
                    <a:pt x="1295" y="2331809"/>
                  </a:lnTo>
                  <a:lnTo>
                    <a:pt x="0" y="2337016"/>
                  </a:lnTo>
                  <a:lnTo>
                    <a:pt x="1295" y="2339924"/>
                  </a:lnTo>
                  <a:lnTo>
                    <a:pt x="3581" y="2340267"/>
                  </a:lnTo>
                  <a:lnTo>
                    <a:pt x="5854" y="2340902"/>
                  </a:lnTo>
                  <a:lnTo>
                    <a:pt x="8445" y="2339289"/>
                  </a:lnTo>
                  <a:lnTo>
                    <a:pt x="9118" y="2336660"/>
                  </a:lnTo>
                  <a:lnTo>
                    <a:pt x="9740" y="2334082"/>
                  </a:lnTo>
                  <a:close/>
                </a:path>
                <a:path w="260350" h="2719704">
                  <a:moveTo>
                    <a:pt x="9740" y="2300922"/>
                  </a:moveTo>
                  <a:lnTo>
                    <a:pt x="8445" y="2297988"/>
                  </a:lnTo>
                  <a:lnTo>
                    <a:pt x="6172" y="2297646"/>
                  </a:lnTo>
                  <a:lnTo>
                    <a:pt x="3898" y="2297023"/>
                  </a:lnTo>
                  <a:lnTo>
                    <a:pt x="1295" y="2298636"/>
                  </a:lnTo>
                  <a:lnTo>
                    <a:pt x="0" y="2303830"/>
                  </a:lnTo>
                  <a:lnTo>
                    <a:pt x="1295" y="2306447"/>
                  </a:lnTo>
                  <a:lnTo>
                    <a:pt x="3581" y="2307082"/>
                  </a:lnTo>
                  <a:lnTo>
                    <a:pt x="5854" y="2307742"/>
                  </a:lnTo>
                  <a:lnTo>
                    <a:pt x="8445" y="2306129"/>
                  </a:lnTo>
                  <a:lnTo>
                    <a:pt x="9118" y="2303526"/>
                  </a:lnTo>
                  <a:lnTo>
                    <a:pt x="9740" y="2300922"/>
                  </a:lnTo>
                  <a:close/>
                </a:path>
                <a:path w="260350" h="2719704">
                  <a:moveTo>
                    <a:pt x="258826" y="1237272"/>
                  </a:moveTo>
                  <a:lnTo>
                    <a:pt x="256882" y="1234668"/>
                  </a:lnTo>
                  <a:lnTo>
                    <a:pt x="251028" y="1234668"/>
                  </a:lnTo>
                  <a:lnTo>
                    <a:pt x="248754" y="1236954"/>
                  </a:lnTo>
                  <a:lnTo>
                    <a:pt x="248754" y="1243444"/>
                  </a:lnTo>
                  <a:lnTo>
                    <a:pt x="250710" y="1246060"/>
                  </a:lnTo>
                  <a:lnTo>
                    <a:pt x="253631" y="1246365"/>
                  </a:lnTo>
                  <a:lnTo>
                    <a:pt x="256552" y="1246365"/>
                  </a:lnTo>
                  <a:lnTo>
                    <a:pt x="258826" y="1243787"/>
                  </a:lnTo>
                  <a:lnTo>
                    <a:pt x="258826" y="1237272"/>
                  </a:lnTo>
                  <a:close/>
                </a:path>
                <a:path w="260350" h="2719704">
                  <a:moveTo>
                    <a:pt x="258826" y="1197597"/>
                  </a:moveTo>
                  <a:lnTo>
                    <a:pt x="256882" y="1195006"/>
                  </a:lnTo>
                  <a:lnTo>
                    <a:pt x="253961" y="1194676"/>
                  </a:lnTo>
                  <a:lnTo>
                    <a:pt x="251028" y="1194676"/>
                  </a:lnTo>
                  <a:lnTo>
                    <a:pt x="248754" y="1197279"/>
                  </a:lnTo>
                  <a:lnTo>
                    <a:pt x="248754" y="1203769"/>
                  </a:lnTo>
                  <a:lnTo>
                    <a:pt x="251028" y="1206385"/>
                  </a:lnTo>
                  <a:lnTo>
                    <a:pt x="253631" y="1206385"/>
                  </a:lnTo>
                  <a:lnTo>
                    <a:pt x="256552" y="1206385"/>
                  </a:lnTo>
                  <a:lnTo>
                    <a:pt x="258826" y="1203769"/>
                  </a:lnTo>
                  <a:lnTo>
                    <a:pt x="258826" y="1197597"/>
                  </a:lnTo>
                  <a:close/>
                </a:path>
                <a:path w="260350" h="2719704">
                  <a:moveTo>
                    <a:pt x="258826" y="1157617"/>
                  </a:moveTo>
                  <a:lnTo>
                    <a:pt x="256552" y="1155014"/>
                  </a:lnTo>
                  <a:lnTo>
                    <a:pt x="251028" y="1155014"/>
                  </a:lnTo>
                  <a:lnTo>
                    <a:pt x="248754" y="1157617"/>
                  </a:lnTo>
                  <a:lnTo>
                    <a:pt x="248754" y="1163777"/>
                  </a:lnTo>
                  <a:lnTo>
                    <a:pt x="251028" y="1166710"/>
                  </a:lnTo>
                  <a:lnTo>
                    <a:pt x="253631" y="1166710"/>
                  </a:lnTo>
                  <a:lnTo>
                    <a:pt x="256552" y="1166710"/>
                  </a:lnTo>
                  <a:lnTo>
                    <a:pt x="258826" y="1164094"/>
                  </a:lnTo>
                  <a:lnTo>
                    <a:pt x="258826" y="1157617"/>
                  </a:lnTo>
                  <a:close/>
                </a:path>
                <a:path w="260350" h="2719704">
                  <a:moveTo>
                    <a:pt x="258826" y="1117942"/>
                  </a:moveTo>
                  <a:lnTo>
                    <a:pt x="256552" y="1115009"/>
                  </a:lnTo>
                  <a:lnTo>
                    <a:pt x="251028" y="1115009"/>
                  </a:lnTo>
                  <a:lnTo>
                    <a:pt x="248754" y="1117612"/>
                  </a:lnTo>
                  <a:lnTo>
                    <a:pt x="248754" y="1124102"/>
                  </a:lnTo>
                  <a:lnTo>
                    <a:pt x="251028" y="1126718"/>
                  </a:lnTo>
                  <a:lnTo>
                    <a:pt x="253631" y="1126718"/>
                  </a:lnTo>
                  <a:lnTo>
                    <a:pt x="256552" y="1126718"/>
                  </a:lnTo>
                  <a:lnTo>
                    <a:pt x="258826" y="1124102"/>
                  </a:lnTo>
                  <a:lnTo>
                    <a:pt x="258826" y="1117942"/>
                  </a:lnTo>
                  <a:close/>
                </a:path>
                <a:path w="260350" h="2719704">
                  <a:moveTo>
                    <a:pt x="258826" y="1077937"/>
                  </a:moveTo>
                  <a:lnTo>
                    <a:pt x="256552" y="1075334"/>
                  </a:lnTo>
                  <a:lnTo>
                    <a:pt x="251028" y="1075334"/>
                  </a:lnTo>
                  <a:lnTo>
                    <a:pt x="248754" y="1077937"/>
                  </a:lnTo>
                  <a:lnTo>
                    <a:pt x="248754" y="1084440"/>
                  </a:lnTo>
                  <a:lnTo>
                    <a:pt x="251028" y="1087043"/>
                  </a:lnTo>
                  <a:lnTo>
                    <a:pt x="253961" y="1087043"/>
                  </a:lnTo>
                  <a:lnTo>
                    <a:pt x="256552" y="1087043"/>
                  </a:lnTo>
                  <a:lnTo>
                    <a:pt x="258826" y="1084440"/>
                  </a:lnTo>
                  <a:lnTo>
                    <a:pt x="258826" y="1077937"/>
                  </a:lnTo>
                  <a:close/>
                </a:path>
                <a:path w="260350" h="2719704">
                  <a:moveTo>
                    <a:pt x="258826" y="1038263"/>
                  </a:moveTo>
                  <a:lnTo>
                    <a:pt x="256552" y="1035659"/>
                  </a:lnTo>
                  <a:lnTo>
                    <a:pt x="251028" y="1035659"/>
                  </a:lnTo>
                  <a:lnTo>
                    <a:pt x="248754" y="1038263"/>
                  </a:lnTo>
                  <a:lnTo>
                    <a:pt x="248754" y="1044778"/>
                  </a:lnTo>
                  <a:lnTo>
                    <a:pt x="251028" y="1047038"/>
                  </a:lnTo>
                  <a:lnTo>
                    <a:pt x="253961" y="1047038"/>
                  </a:lnTo>
                  <a:lnTo>
                    <a:pt x="256552" y="1047038"/>
                  </a:lnTo>
                  <a:lnTo>
                    <a:pt x="258826" y="1044460"/>
                  </a:lnTo>
                  <a:lnTo>
                    <a:pt x="258826" y="1038263"/>
                  </a:lnTo>
                  <a:close/>
                </a:path>
                <a:path w="260350" h="2719704">
                  <a:moveTo>
                    <a:pt x="258826" y="998270"/>
                  </a:moveTo>
                  <a:lnTo>
                    <a:pt x="256552" y="995667"/>
                  </a:lnTo>
                  <a:lnTo>
                    <a:pt x="251028" y="995667"/>
                  </a:lnTo>
                  <a:lnTo>
                    <a:pt x="248754" y="998270"/>
                  </a:lnTo>
                  <a:lnTo>
                    <a:pt x="248754" y="1004785"/>
                  </a:lnTo>
                  <a:lnTo>
                    <a:pt x="251028" y="1007376"/>
                  </a:lnTo>
                  <a:lnTo>
                    <a:pt x="253961" y="1007376"/>
                  </a:lnTo>
                  <a:lnTo>
                    <a:pt x="256552" y="1007376"/>
                  </a:lnTo>
                  <a:lnTo>
                    <a:pt x="258826" y="1004785"/>
                  </a:lnTo>
                  <a:lnTo>
                    <a:pt x="258826" y="998270"/>
                  </a:lnTo>
                  <a:close/>
                </a:path>
                <a:path w="260350" h="2719704">
                  <a:moveTo>
                    <a:pt x="258826" y="958278"/>
                  </a:moveTo>
                  <a:lnTo>
                    <a:pt x="256552" y="956005"/>
                  </a:lnTo>
                  <a:lnTo>
                    <a:pt x="251028" y="956005"/>
                  </a:lnTo>
                  <a:lnTo>
                    <a:pt x="248754" y="958596"/>
                  </a:lnTo>
                  <a:lnTo>
                    <a:pt x="248754" y="965098"/>
                  </a:lnTo>
                  <a:lnTo>
                    <a:pt x="251028" y="967701"/>
                  </a:lnTo>
                  <a:lnTo>
                    <a:pt x="253961" y="967701"/>
                  </a:lnTo>
                  <a:lnTo>
                    <a:pt x="256882" y="967384"/>
                  </a:lnTo>
                  <a:lnTo>
                    <a:pt x="258826" y="964780"/>
                  </a:lnTo>
                  <a:lnTo>
                    <a:pt x="258826" y="958278"/>
                  </a:lnTo>
                  <a:close/>
                </a:path>
                <a:path w="260350" h="2719704">
                  <a:moveTo>
                    <a:pt x="258826" y="918603"/>
                  </a:moveTo>
                  <a:lnTo>
                    <a:pt x="256552" y="916000"/>
                  </a:lnTo>
                  <a:lnTo>
                    <a:pt x="253631" y="916000"/>
                  </a:lnTo>
                  <a:lnTo>
                    <a:pt x="250710" y="916330"/>
                  </a:lnTo>
                  <a:lnTo>
                    <a:pt x="248754" y="918933"/>
                  </a:lnTo>
                  <a:lnTo>
                    <a:pt x="248754" y="925423"/>
                  </a:lnTo>
                  <a:lnTo>
                    <a:pt x="251028" y="927709"/>
                  </a:lnTo>
                  <a:lnTo>
                    <a:pt x="253961" y="927709"/>
                  </a:lnTo>
                  <a:lnTo>
                    <a:pt x="256882" y="927709"/>
                  </a:lnTo>
                  <a:lnTo>
                    <a:pt x="258826" y="925106"/>
                  </a:lnTo>
                  <a:lnTo>
                    <a:pt x="258826" y="918603"/>
                  </a:lnTo>
                  <a:close/>
                </a:path>
                <a:path w="260350" h="2719704">
                  <a:moveTo>
                    <a:pt x="259156" y="1834629"/>
                  </a:moveTo>
                  <a:lnTo>
                    <a:pt x="257200" y="1831695"/>
                  </a:lnTo>
                  <a:lnTo>
                    <a:pt x="254596" y="1831352"/>
                  </a:lnTo>
                  <a:lnTo>
                    <a:pt x="251688" y="1831035"/>
                  </a:lnTo>
                  <a:lnTo>
                    <a:pt x="249085" y="1833308"/>
                  </a:lnTo>
                  <a:lnTo>
                    <a:pt x="248424" y="1839810"/>
                  </a:lnTo>
                  <a:lnTo>
                    <a:pt x="250380" y="1842731"/>
                  </a:lnTo>
                  <a:lnTo>
                    <a:pt x="252984" y="1843062"/>
                  </a:lnTo>
                  <a:lnTo>
                    <a:pt x="255905" y="1843405"/>
                  </a:lnTo>
                  <a:lnTo>
                    <a:pt x="258508" y="1841119"/>
                  </a:lnTo>
                  <a:lnTo>
                    <a:pt x="259156" y="1834629"/>
                  </a:lnTo>
                  <a:close/>
                </a:path>
                <a:path w="260350" h="2719704">
                  <a:moveTo>
                    <a:pt x="259156" y="1794624"/>
                  </a:moveTo>
                  <a:lnTo>
                    <a:pt x="257200" y="1792020"/>
                  </a:lnTo>
                  <a:lnTo>
                    <a:pt x="251688" y="1791373"/>
                  </a:lnTo>
                  <a:lnTo>
                    <a:pt x="249085" y="1793659"/>
                  </a:lnTo>
                  <a:lnTo>
                    <a:pt x="248754" y="1796884"/>
                  </a:lnTo>
                  <a:lnTo>
                    <a:pt x="248424" y="1799818"/>
                  </a:lnTo>
                  <a:lnTo>
                    <a:pt x="250380" y="1802765"/>
                  </a:lnTo>
                  <a:lnTo>
                    <a:pt x="252984" y="1803082"/>
                  </a:lnTo>
                  <a:lnTo>
                    <a:pt x="255905" y="1803400"/>
                  </a:lnTo>
                  <a:lnTo>
                    <a:pt x="258508" y="1801126"/>
                  </a:lnTo>
                  <a:lnTo>
                    <a:pt x="259156" y="1794624"/>
                  </a:lnTo>
                  <a:close/>
                </a:path>
                <a:path w="260350" h="2719704">
                  <a:moveTo>
                    <a:pt x="259156" y="1754949"/>
                  </a:moveTo>
                  <a:lnTo>
                    <a:pt x="257200" y="1752003"/>
                  </a:lnTo>
                  <a:lnTo>
                    <a:pt x="251688" y="1751380"/>
                  </a:lnTo>
                  <a:lnTo>
                    <a:pt x="249085" y="1753654"/>
                  </a:lnTo>
                  <a:lnTo>
                    <a:pt x="248424" y="1760156"/>
                  </a:lnTo>
                  <a:lnTo>
                    <a:pt x="250380" y="1763064"/>
                  </a:lnTo>
                  <a:lnTo>
                    <a:pt x="253301" y="1763407"/>
                  </a:lnTo>
                  <a:lnTo>
                    <a:pt x="255905" y="1763725"/>
                  </a:lnTo>
                  <a:lnTo>
                    <a:pt x="258508" y="1761451"/>
                  </a:lnTo>
                  <a:lnTo>
                    <a:pt x="259156" y="1754949"/>
                  </a:lnTo>
                  <a:close/>
                </a:path>
                <a:path w="260350" h="2719704">
                  <a:moveTo>
                    <a:pt x="259156" y="1715287"/>
                  </a:moveTo>
                  <a:lnTo>
                    <a:pt x="257200" y="1712366"/>
                  </a:lnTo>
                  <a:lnTo>
                    <a:pt x="254596" y="1712023"/>
                  </a:lnTo>
                  <a:lnTo>
                    <a:pt x="251688" y="1711706"/>
                  </a:lnTo>
                  <a:lnTo>
                    <a:pt x="249085" y="1713979"/>
                  </a:lnTo>
                  <a:lnTo>
                    <a:pt x="248424" y="1720481"/>
                  </a:lnTo>
                  <a:lnTo>
                    <a:pt x="250380" y="1723428"/>
                  </a:lnTo>
                  <a:lnTo>
                    <a:pt x="253301" y="1723428"/>
                  </a:lnTo>
                  <a:lnTo>
                    <a:pt x="255905" y="1723745"/>
                  </a:lnTo>
                  <a:lnTo>
                    <a:pt x="258508" y="1721472"/>
                  </a:lnTo>
                  <a:lnTo>
                    <a:pt x="258826" y="1718208"/>
                  </a:lnTo>
                  <a:lnTo>
                    <a:pt x="259156" y="1715287"/>
                  </a:lnTo>
                  <a:close/>
                </a:path>
                <a:path w="260350" h="2719704">
                  <a:moveTo>
                    <a:pt x="259156" y="1675282"/>
                  </a:moveTo>
                  <a:lnTo>
                    <a:pt x="257200" y="1672348"/>
                  </a:lnTo>
                  <a:lnTo>
                    <a:pt x="254279" y="1672031"/>
                  </a:lnTo>
                  <a:lnTo>
                    <a:pt x="251688" y="1672031"/>
                  </a:lnTo>
                  <a:lnTo>
                    <a:pt x="249085" y="1674304"/>
                  </a:lnTo>
                  <a:lnTo>
                    <a:pt x="248754" y="1677555"/>
                  </a:lnTo>
                  <a:lnTo>
                    <a:pt x="248424" y="1680489"/>
                  </a:lnTo>
                  <a:lnTo>
                    <a:pt x="250380" y="1683410"/>
                  </a:lnTo>
                  <a:lnTo>
                    <a:pt x="253301" y="1683740"/>
                  </a:lnTo>
                  <a:lnTo>
                    <a:pt x="255905" y="1684058"/>
                  </a:lnTo>
                  <a:lnTo>
                    <a:pt x="258508" y="1681772"/>
                  </a:lnTo>
                  <a:lnTo>
                    <a:pt x="259156" y="1675282"/>
                  </a:lnTo>
                  <a:close/>
                </a:path>
                <a:path w="260350" h="2719704">
                  <a:moveTo>
                    <a:pt x="259156" y="1635302"/>
                  </a:moveTo>
                  <a:lnTo>
                    <a:pt x="257200" y="1632699"/>
                  </a:lnTo>
                  <a:lnTo>
                    <a:pt x="254279" y="1632356"/>
                  </a:lnTo>
                  <a:lnTo>
                    <a:pt x="251688" y="1632026"/>
                  </a:lnTo>
                  <a:lnTo>
                    <a:pt x="249085" y="1634312"/>
                  </a:lnTo>
                  <a:lnTo>
                    <a:pt x="248424" y="1640814"/>
                  </a:lnTo>
                  <a:lnTo>
                    <a:pt x="250380" y="1643735"/>
                  </a:lnTo>
                  <a:lnTo>
                    <a:pt x="253301" y="1644078"/>
                  </a:lnTo>
                  <a:lnTo>
                    <a:pt x="256235" y="1644078"/>
                  </a:lnTo>
                  <a:lnTo>
                    <a:pt x="258508" y="1641792"/>
                  </a:lnTo>
                  <a:lnTo>
                    <a:pt x="259156" y="1635302"/>
                  </a:lnTo>
                  <a:close/>
                </a:path>
                <a:path w="260350" h="2719704">
                  <a:moveTo>
                    <a:pt x="259156" y="1595602"/>
                  </a:moveTo>
                  <a:lnTo>
                    <a:pt x="257200" y="1592681"/>
                  </a:lnTo>
                  <a:lnTo>
                    <a:pt x="254279" y="1592681"/>
                  </a:lnTo>
                  <a:lnTo>
                    <a:pt x="251688" y="1592376"/>
                  </a:lnTo>
                  <a:lnTo>
                    <a:pt x="249085" y="1594650"/>
                  </a:lnTo>
                  <a:lnTo>
                    <a:pt x="248424" y="1601152"/>
                  </a:lnTo>
                  <a:lnTo>
                    <a:pt x="250380" y="1604073"/>
                  </a:lnTo>
                  <a:lnTo>
                    <a:pt x="253301" y="1604073"/>
                  </a:lnTo>
                  <a:lnTo>
                    <a:pt x="256235" y="1604391"/>
                  </a:lnTo>
                  <a:lnTo>
                    <a:pt x="258508" y="1602117"/>
                  </a:lnTo>
                  <a:lnTo>
                    <a:pt x="259156" y="1595602"/>
                  </a:lnTo>
                  <a:close/>
                </a:path>
                <a:path w="260350" h="2719704">
                  <a:moveTo>
                    <a:pt x="259156" y="1555597"/>
                  </a:moveTo>
                  <a:lnTo>
                    <a:pt x="257200" y="1553019"/>
                  </a:lnTo>
                  <a:lnTo>
                    <a:pt x="254279" y="1552676"/>
                  </a:lnTo>
                  <a:lnTo>
                    <a:pt x="251358" y="1552371"/>
                  </a:lnTo>
                  <a:lnTo>
                    <a:pt x="249085" y="1554975"/>
                  </a:lnTo>
                  <a:lnTo>
                    <a:pt x="248424" y="1561465"/>
                  </a:lnTo>
                  <a:lnTo>
                    <a:pt x="250710" y="1564043"/>
                  </a:lnTo>
                  <a:lnTo>
                    <a:pt x="253301" y="1564398"/>
                  </a:lnTo>
                  <a:lnTo>
                    <a:pt x="256235" y="1564728"/>
                  </a:lnTo>
                  <a:lnTo>
                    <a:pt x="258508" y="1562125"/>
                  </a:lnTo>
                  <a:lnTo>
                    <a:pt x="259156" y="1555597"/>
                  </a:lnTo>
                  <a:close/>
                </a:path>
                <a:path w="260350" h="2719704">
                  <a:moveTo>
                    <a:pt x="259156" y="1515948"/>
                  </a:moveTo>
                  <a:lnTo>
                    <a:pt x="257200" y="1513039"/>
                  </a:lnTo>
                  <a:lnTo>
                    <a:pt x="254279" y="1513039"/>
                  </a:lnTo>
                  <a:lnTo>
                    <a:pt x="251358" y="1512709"/>
                  </a:lnTo>
                  <a:lnTo>
                    <a:pt x="249085" y="1515313"/>
                  </a:lnTo>
                  <a:lnTo>
                    <a:pt x="248754" y="1518221"/>
                  </a:lnTo>
                  <a:lnTo>
                    <a:pt x="248424" y="1521485"/>
                  </a:lnTo>
                  <a:lnTo>
                    <a:pt x="250710" y="1524406"/>
                  </a:lnTo>
                  <a:lnTo>
                    <a:pt x="253301" y="1524406"/>
                  </a:lnTo>
                  <a:lnTo>
                    <a:pt x="256235" y="1524723"/>
                  </a:lnTo>
                  <a:lnTo>
                    <a:pt x="258508" y="1522450"/>
                  </a:lnTo>
                  <a:lnTo>
                    <a:pt x="259156" y="1515948"/>
                  </a:lnTo>
                  <a:close/>
                </a:path>
                <a:path w="260350" h="2719704">
                  <a:moveTo>
                    <a:pt x="259156" y="1475955"/>
                  </a:moveTo>
                  <a:lnTo>
                    <a:pt x="256882" y="1473339"/>
                  </a:lnTo>
                  <a:lnTo>
                    <a:pt x="254279" y="1473022"/>
                  </a:lnTo>
                  <a:lnTo>
                    <a:pt x="251358" y="1473022"/>
                  </a:lnTo>
                  <a:lnTo>
                    <a:pt x="249085" y="1475295"/>
                  </a:lnTo>
                  <a:lnTo>
                    <a:pt x="248424" y="1481810"/>
                  </a:lnTo>
                  <a:lnTo>
                    <a:pt x="250710" y="1484401"/>
                  </a:lnTo>
                  <a:lnTo>
                    <a:pt x="253301" y="1484718"/>
                  </a:lnTo>
                  <a:lnTo>
                    <a:pt x="256235" y="1485049"/>
                  </a:lnTo>
                  <a:lnTo>
                    <a:pt x="258826" y="1482445"/>
                  </a:lnTo>
                  <a:lnTo>
                    <a:pt x="258826" y="1479207"/>
                  </a:lnTo>
                  <a:lnTo>
                    <a:pt x="259156" y="1475955"/>
                  </a:lnTo>
                  <a:close/>
                </a:path>
                <a:path w="260350" h="2719704">
                  <a:moveTo>
                    <a:pt x="259156" y="1436598"/>
                  </a:moveTo>
                  <a:lnTo>
                    <a:pt x="256882" y="1433690"/>
                  </a:lnTo>
                  <a:lnTo>
                    <a:pt x="254279" y="1433690"/>
                  </a:lnTo>
                  <a:lnTo>
                    <a:pt x="251358" y="1433347"/>
                  </a:lnTo>
                  <a:lnTo>
                    <a:pt x="249085" y="1435963"/>
                  </a:lnTo>
                  <a:lnTo>
                    <a:pt x="248424" y="1442453"/>
                  </a:lnTo>
                  <a:lnTo>
                    <a:pt x="250710" y="1445056"/>
                  </a:lnTo>
                  <a:lnTo>
                    <a:pt x="253301" y="1445387"/>
                  </a:lnTo>
                  <a:lnTo>
                    <a:pt x="256235" y="1445387"/>
                  </a:lnTo>
                  <a:lnTo>
                    <a:pt x="258826" y="1443113"/>
                  </a:lnTo>
                  <a:lnTo>
                    <a:pt x="258826" y="1439849"/>
                  </a:lnTo>
                  <a:lnTo>
                    <a:pt x="259156" y="1436598"/>
                  </a:lnTo>
                  <a:close/>
                </a:path>
                <a:path w="260350" h="2719704">
                  <a:moveTo>
                    <a:pt x="259156" y="1396606"/>
                  </a:moveTo>
                  <a:lnTo>
                    <a:pt x="256882" y="1394015"/>
                  </a:lnTo>
                  <a:lnTo>
                    <a:pt x="254279" y="1393672"/>
                  </a:lnTo>
                  <a:lnTo>
                    <a:pt x="251358" y="1393672"/>
                  </a:lnTo>
                  <a:lnTo>
                    <a:pt x="248754" y="1396276"/>
                  </a:lnTo>
                  <a:lnTo>
                    <a:pt x="248754" y="1399209"/>
                  </a:lnTo>
                  <a:lnTo>
                    <a:pt x="248424" y="1402461"/>
                  </a:lnTo>
                  <a:lnTo>
                    <a:pt x="250710" y="1405382"/>
                  </a:lnTo>
                  <a:lnTo>
                    <a:pt x="253631" y="1405382"/>
                  </a:lnTo>
                  <a:lnTo>
                    <a:pt x="256235" y="1405712"/>
                  </a:lnTo>
                  <a:lnTo>
                    <a:pt x="258826" y="1403108"/>
                  </a:lnTo>
                  <a:lnTo>
                    <a:pt x="258826" y="1399870"/>
                  </a:lnTo>
                  <a:lnTo>
                    <a:pt x="259156" y="1396606"/>
                  </a:lnTo>
                  <a:close/>
                </a:path>
                <a:path w="260350" h="2719704">
                  <a:moveTo>
                    <a:pt x="259156" y="1356944"/>
                  </a:moveTo>
                  <a:lnTo>
                    <a:pt x="256882" y="1353997"/>
                  </a:lnTo>
                  <a:lnTo>
                    <a:pt x="251358" y="1353997"/>
                  </a:lnTo>
                  <a:lnTo>
                    <a:pt x="248754" y="1356271"/>
                  </a:lnTo>
                  <a:lnTo>
                    <a:pt x="248754" y="1359535"/>
                  </a:lnTo>
                  <a:lnTo>
                    <a:pt x="248424" y="1362786"/>
                  </a:lnTo>
                  <a:lnTo>
                    <a:pt x="250710" y="1365389"/>
                  </a:lnTo>
                  <a:lnTo>
                    <a:pt x="253631" y="1365707"/>
                  </a:lnTo>
                  <a:lnTo>
                    <a:pt x="256235" y="1365707"/>
                  </a:lnTo>
                  <a:lnTo>
                    <a:pt x="258826" y="1363103"/>
                  </a:lnTo>
                  <a:lnTo>
                    <a:pt x="258826" y="1360182"/>
                  </a:lnTo>
                  <a:lnTo>
                    <a:pt x="259156" y="1356944"/>
                  </a:lnTo>
                  <a:close/>
                </a:path>
                <a:path w="260350" h="2719704">
                  <a:moveTo>
                    <a:pt x="259156" y="1316939"/>
                  </a:moveTo>
                  <a:lnTo>
                    <a:pt x="256882" y="1314335"/>
                  </a:lnTo>
                  <a:lnTo>
                    <a:pt x="253961" y="1314335"/>
                  </a:lnTo>
                  <a:lnTo>
                    <a:pt x="251358" y="1314018"/>
                  </a:lnTo>
                  <a:lnTo>
                    <a:pt x="248754" y="1316609"/>
                  </a:lnTo>
                  <a:lnTo>
                    <a:pt x="248754" y="1323124"/>
                  </a:lnTo>
                  <a:lnTo>
                    <a:pt x="250710" y="1325714"/>
                  </a:lnTo>
                  <a:lnTo>
                    <a:pt x="253631" y="1325714"/>
                  </a:lnTo>
                  <a:lnTo>
                    <a:pt x="256235" y="1326045"/>
                  </a:lnTo>
                  <a:lnTo>
                    <a:pt x="258826" y="1323428"/>
                  </a:lnTo>
                  <a:lnTo>
                    <a:pt x="258826" y="1320177"/>
                  </a:lnTo>
                  <a:lnTo>
                    <a:pt x="259156" y="1316939"/>
                  </a:lnTo>
                  <a:close/>
                </a:path>
                <a:path w="260350" h="2719704">
                  <a:moveTo>
                    <a:pt x="259156" y="1277264"/>
                  </a:moveTo>
                  <a:lnTo>
                    <a:pt x="256882" y="1274343"/>
                  </a:lnTo>
                  <a:lnTo>
                    <a:pt x="251358" y="1274343"/>
                  </a:lnTo>
                  <a:lnTo>
                    <a:pt x="248754" y="1276934"/>
                  </a:lnTo>
                  <a:lnTo>
                    <a:pt x="248754" y="1283106"/>
                  </a:lnTo>
                  <a:lnTo>
                    <a:pt x="250710" y="1286040"/>
                  </a:lnTo>
                  <a:lnTo>
                    <a:pt x="253631" y="1286040"/>
                  </a:lnTo>
                  <a:lnTo>
                    <a:pt x="256552" y="1286040"/>
                  </a:lnTo>
                  <a:lnTo>
                    <a:pt x="258826" y="1283449"/>
                  </a:lnTo>
                  <a:lnTo>
                    <a:pt x="258826" y="1280502"/>
                  </a:lnTo>
                  <a:lnTo>
                    <a:pt x="259156" y="1277264"/>
                  </a:lnTo>
                  <a:close/>
                </a:path>
                <a:path w="260350" h="2719704">
                  <a:moveTo>
                    <a:pt x="259156" y="885113"/>
                  </a:moveTo>
                  <a:lnTo>
                    <a:pt x="258826" y="881849"/>
                  </a:lnTo>
                  <a:lnTo>
                    <a:pt x="258826" y="878611"/>
                  </a:lnTo>
                  <a:lnTo>
                    <a:pt x="256552" y="876325"/>
                  </a:lnTo>
                  <a:lnTo>
                    <a:pt x="250710" y="876325"/>
                  </a:lnTo>
                  <a:lnTo>
                    <a:pt x="248754" y="878928"/>
                  </a:lnTo>
                  <a:lnTo>
                    <a:pt x="248754" y="885431"/>
                  </a:lnTo>
                  <a:lnTo>
                    <a:pt x="251028" y="888047"/>
                  </a:lnTo>
                  <a:lnTo>
                    <a:pt x="253961" y="888047"/>
                  </a:lnTo>
                  <a:lnTo>
                    <a:pt x="256882" y="888047"/>
                  </a:lnTo>
                  <a:lnTo>
                    <a:pt x="259156" y="885113"/>
                  </a:lnTo>
                  <a:close/>
                </a:path>
                <a:path w="260350" h="2719704">
                  <a:moveTo>
                    <a:pt x="259156" y="845451"/>
                  </a:moveTo>
                  <a:lnTo>
                    <a:pt x="258826" y="842187"/>
                  </a:lnTo>
                  <a:lnTo>
                    <a:pt x="258826" y="838936"/>
                  </a:lnTo>
                  <a:lnTo>
                    <a:pt x="256552" y="836333"/>
                  </a:lnTo>
                  <a:lnTo>
                    <a:pt x="253631" y="836333"/>
                  </a:lnTo>
                  <a:lnTo>
                    <a:pt x="250710" y="836650"/>
                  </a:lnTo>
                  <a:lnTo>
                    <a:pt x="248424" y="839254"/>
                  </a:lnTo>
                  <a:lnTo>
                    <a:pt x="248754" y="842505"/>
                  </a:lnTo>
                  <a:lnTo>
                    <a:pt x="248754" y="845769"/>
                  </a:lnTo>
                  <a:lnTo>
                    <a:pt x="251358" y="848372"/>
                  </a:lnTo>
                  <a:lnTo>
                    <a:pt x="253961" y="848042"/>
                  </a:lnTo>
                  <a:lnTo>
                    <a:pt x="256882" y="848042"/>
                  </a:lnTo>
                  <a:lnTo>
                    <a:pt x="259156" y="845451"/>
                  </a:lnTo>
                  <a:close/>
                </a:path>
                <a:path w="260350" h="2719704">
                  <a:moveTo>
                    <a:pt x="259156" y="805446"/>
                  </a:moveTo>
                  <a:lnTo>
                    <a:pt x="258826" y="802182"/>
                  </a:lnTo>
                  <a:lnTo>
                    <a:pt x="258826" y="798944"/>
                  </a:lnTo>
                  <a:lnTo>
                    <a:pt x="256235" y="796658"/>
                  </a:lnTo>
                  <a:lnTo>
                    <a:pt x="250710" y="796658"/>
                  </a:lnTo>
                  <a:lnTo>
                    <a:pt x="248424" y="799592"/>
                  </a:lnTo>
                  <a:lnTo>
                    <a:pt x="248754" y="802843"/>
                  </a:lnTo>
                  <a:lnTo>
                    <a:pt x="248754" y="806094"/>
                  </a:lnTo>
                  <a:lnTo>
                    <a:pt x="251358" y="808380"/>
                  </a:lnTo>
                  <a:lnTo>
                    <a:pt x="253961" y="808380"/>
                  </a:lnTo>
                  <a:lnTo>
                    <a:pt x="256882" y="808380"/>
                  </a:lnTo>
                  <a:lnTo>
                    <a:pt x="259156" y="805446"/>
                  </a:lnTo>
                  <a:close/>
                </a:path>
                <a:path w="260350" h="2719704">
                  <a:moveTo>
                    <a:pt x="259156" y="765784"/>
                  </a:moveTo>
                  <a:lnTo>
                    <a:pt x="258826" y="762520"/>
                  </a:lnTo>
                  <a:lnTo>
                    <a:pt x="258826" y="759256"/>
                  </a:lnTo>
                  <a:lnTo>
                    <a:pt x="256235" y="756666"/>
                  </a:lnTo>
                  <a:lnTo>
                    <a:pt x="253631" y="756996"/>
                  </a:lnTo>
                  <a:lnTo>
                    <a:pt x="250710" y="756996"/>
                  </a:lnTo>
                  <a:lnTo>
                    <a:pt x="248424" y="759917"/>
                  </a:lnTo>
                  <a:lnTo>
                    <a:pt x="248754" y="762850"/>
                  </a:lnTo>
                  <a:lnTo>
                    <a:pt x="248754" y="766102"/>
                  </a:lnTo>
                  <a:lnTo>
                    <a:pt x="251358" y="768718"/>
                  </a:lnTo>
                  <a:lnTo>
                    <a:pt x="253961" y="768718"/>
                  </a:lnTo>
                  <a:lnTo>
                    <a:pt x="256882" y="768362"/>
                  </a:lnTo>
                  <a:lnTo>
                    <a:pt x="259156" y="765784"/>
                  </a:lnTo>
                  <a:close/>
                </a:path>
                <a:path w="260350" h="2719704">
                  <a:moveTo>
                    <a:pt x="259156" y="725792"/>
                  </a:moveTo>
                  <a:lnTo>
                    <a:pt x="258826" y="722528"/>
                  </a:lnTo>
                  <a:lnTo>
                    <a:pt x="258826" y="719289"/>
                  </a:lnTo>
                  <a:lnTo>
                    <a:pt x="256235" y="716991"/>
                  </a:lnTo>
                  <a:lnTo>
                    <a:pt x="253301" y="716991"/>
                  </a:lnTo>
                  <a:lnTo>
                    <a:pt x="250710" y="717334"/>
                  </a:lnTo>
                  <a:lnTo>
                    <a:pt x="248424" y="719924"/>
                  </a:lnTo>
                  <a:lnTo>
                    <a:pt x="248754" y="723176"/>
                  </a:lnTo>
                  <a:lnTo>
                    <a:pt x="248754" y="726427"/>
                  </a:lnTo>
                  <a:lnTo>
                    <a:pt x="251358" y="729030"/>
                  </a:lnTo>
                  <a:lnTo>
                    <a:pt x="254279" y="728700"/>
                  </a:lnTo>
                  <a:lnTo>
                    <a:pt x="256882" y="728700"/>
                  </a:lnTo>
                  <a:lnTo>
                    <a:pt x="259156" y="725792"/>
                  </a:lnTo>
                  <a:close/>
                </a:path>
                <a:path w="260350" h="2719704">
                  <a:moveTo>
                    <a:pt x="259156" y="686104"/>
                  </a:moveTo>
                  <a:lnTo>
                    <a:pt x="258826" y="682866"/>
                  </a:lnTo>
                  <a:lnTo>
                    <a:pt x="258826" y="679602"/>
                  </a:lnTo>
                  <a:lnTo>
                    <a:pt x="256235" y="676998"/>
                  </a:lnTo>
                  <a:lnTo>
                    <a:pt x="253301" y="677329"/>
                  </a:lnTo>
                  <a:lnTo>
                    <a:pt x="250710" y="677329"/>
                  </a:lnTo>
                  <a:lnTo>
                    <a:pt x="248424" y="680250"/>
                  </a:lnTo>
                  <a:lnTo>
                    <a:pt x="248754" y="683514"/>
                  </a:lnTo>
                  <a:lnTo>
                    <a:pt x="248754" y="686752"/>
                  </a:lnTo>
                  <a:lnTo>
                    <a:pt x="251358" y="689025"/>
                  </a:lnTo>
                  <a:lnTo>
                    <a:pt x="254279" y="689025"/>
                  </a:lnTo>
                  <a:lnTo>
                    <a:pt x="256882" y="688721"/>
                  </a:lnTo>
                  <a:lnTo>
                    <a:pt x="259156" y="686104"/>
                  </a:lnTo>
                  <a:close/>
                </a:path>
                <a:path w="260350" h="2719704">
                  <a:moveTo>
                    <a:pt x="259156" y="646099"/>
                  </a:moveTo>
                  <a:lnTo>
                    <a:pt x="258826" y="642848"/>
                  </a:lnTo>
                  <a:lnTo>
                    <a:pt x="258826" y="639610"/>
                  </a:lnTo>
                  <a:lnTo>
                    <a:pt x="256235" y="637324"/>
                  </a:lnTo>
                  <a:lnTo>
                    <a:pt x="253301" y="637324"/>
                  </a:lnTo>
                  <a:lnTo>
                    <a:pt x="250710" y="637654"/>
                  </a:lnTo>
                  <a:lnTo>
                    <a:pt x="248424" y="640575"/>
                  </a:lnTo>
                  <a:lnTo>
                    <a:pt x="248754" y="643509"/>
                  </a:lnTo>
                  <a:lnTo>
                    <a:pt x="249085" y="646760"/>
                  </a:lnTo>
                  <a:lnTo>
                    <a:pt x="251358" y="649351"/>
                  </a:lnTo>
                  <a:lnTo>
                    <a:pt x="254279" y="649046"/>
                  </a:lnTo>
                  <a:lnTo>
                    <a:pt x="256882" y="649046"/>
                  </a:lnTo>
                  <a:lnTo>
                    <a:pt x="259156" y="646099"/>
                  </a:lnTo>
                  <a:close/>
                </a:path>
                <a:path w="260350" h="2719704">
                  <a:moveTo>
                    <a:pt x="259156" y="606437"/>
                  </a:moveTo>
                  <a:lnTo>
                    <a:pt x="258508" y="599935"/>
                  </a:lnTo>
                  <a:lnTo>
                    <a:pt x="256235" y="597331"/>
                  </a:lnTo>
                  <a:lnTo>
                    <a:pt x="250380" y="597979"/>
                  </a:lnTo>
                  <a:lnTo>
                    <a:pt x="248424" y="600583"/>
                  </a:lnTo>
                  <a:lnTo>
                    <a:pt x="249085" y="607098"/>
                  </a:lnTo>
                  <a:lnTo>
                    <a:pt x="251358" y="609688"/>
                  </a:lnTo>
                  <a:lnTo>
                    <a:pt x="254279" y="609371"/>
                  </a:lnTo>
                  <a:lnTo>
                    <a:pt x="257200" y="609041"/>
                  </a:lnTo>
                  <a:lnTo>
                    <a:pt x="259156" y="606437"/>
                  </a:lnTo>
                  <a:close/>
                </a:path>
                <a:path w="260350" h="2719704">
                  <a:moveTo>
                    <a:pt x="259156" y="566445"/>
                  </a:moveTo>
                  <a:lnTo>
                    <a:pt x="258508" y="559930"/>
                  </a:lnTo>
                  <a:lnTo>
                    <a:pt x="256235" y="557644"/>
                  </a:lnTo>
                  <a:lnTo>
                    <a:pt x="253301" y="557999"/>
                  </a:lnTo>
                  <a:lnTo>
                    <a:pt x="250380" y="557999"/>
                  </a:lnTo>
                  <a:lnTo>
                    <a:pt x="248424" y="560908"/>
                  </a:lnTo>
                  <a:lnTo>
                    <a:pt x="249085" y="567423"/>
                  </a:lnTo>
                  <a:lnTo>
                    <a:pt x="251358" y="569696"/>
                  </a:lnTo>
                  <a:lnTo>
                    <a:pt x="254279" y="569696"/>
                  </a:lnTo>
                  <a:lnTo>
                    <a:pt x="257200" y="569366"/>
                  </a:lnTo>
                  <a:lnTo>
                    <a:pt x="259156" y="566445"/>
                  </a:lnTo>
                  <a:close/>
                </a:path>
                <a:path w="260350" h="2719704">
                  <a:moveTo>
                    <a:pt x="259156" y="526770"/>
                  </a:moveTo>
                  <a:lnTo>
                    <a:pt x="258508" y="520255"/>
                  </a:lnTo>
                  <a:lnTo>
                    <a:pt x="256235" y="517664"/>
                  </a:lnTo>
                  <a:lnTo>
                    <a:pt x="253301" y="517982"/>
                  </a:lnTo>
                  <a:lnTo>
                    <a:pt x="250380" y="518325"/>
                  </a:lnTo>
                  <a:lnTo>
                    <a:pt x="248424" y="521246"/>
                  </a:lnTo>
                  <a:lnTo>
                    <a:pt x="248754" y="524484"/>
                  </a:lnTo>
                  <a:lnTo>
                    <a:pt x="249085" y="527431"/>
                  </a:lnTo>
                  <a:lnTo>
                    <a:pt x="251358" y="530021"/>
                  </a:lnTo>
                  <a:lnTo>
                    <a:pt x="254279" y="529691"/>
                  </a:lnTo>
                  <a:lnTo>
                    <a:pt x="257200" y="529374"/>
                  </a:lnTo>
                  <a:lnTo>
                    <a:pt x="259156" y="526770"/>
                  </a:lnTo>
                  <a:close/>
                </a:path>
                <a:path w="260350" h="2719704">
                  <a:moveTo>
                    <a:pt x="259156" y="486765"/>
                  </a:moveTo>
                  <a:lnTo>
                    <a:pt x="258508" y="480275"/>
                  </a:lnTo>
                  <a:lnTo>
                    <a:pt x="255905" y="478002"/>
                  </a:lnTo>
                  <a:lnTo>
                    <a:pt x="253301" y="478320"/>
                  </a:lnTo>
                  <a:lnTo>
                    <a:pt x="250380" y="478650"/>
                  </a:lnTo>
                  <a:lnTo>
                    <a:pt x="248424" y="481253"/>
                  </a:lnTo>
                  <a:lnTo>
                    <a:pt x="249085" y="487756"/>
                  </a:lnTo>
                  <a:lnTo>
                    <a:pt x="251688" y="490029"/>
                  </a:lnTo>
                  <a:lnTo>
                    <a:pt x="254279" y="490029"/>
                  </a:lnTo>
                  <a:lnTo>
                    <a:pt x="257200" y="489699"/>
                  </a:lnTo>
                  <a:lnTo>
                    <a:pt x="259156" y="486765"/>
                  </a:lnTo>
                  <a:close/>
                </a:path>
                <a:path w="260350" h="2719704">
                  <a:moveTo>
                    <a:pt x="259156" y="447103"/>
                  </a:moveTo>
                  <a:lnTo>
                    <a:pt x="258508" y="440601"/>
                  </a:lnTo>
                  <a:lnTo>
                    <a:pt x="255905" y="437997"/>
                  </a:lnTo>
                  <a:lnTo>
                    <a:pt x="253301" y="438327"/>
                  </a:lnTo>
                  <a:lnTo>
                    <a:pt x="250380" y="438645"/>
                  </a:lnTo>
                  <a:lnTo>
                    <a:pt x="248424" y="441579"/>
                  </a:lnTo>
                  <a:lnTo>
                    <a:pt x="249085" y="448094"/>
                  </a:lnTo>
                  <a:lnTo>
                    <a:pt x="251688" y="450354"/>
                  </a:lnTo>
                  <a:lnTo>
                    <a:pt x="254279" y="450024"/>
                  </a:lnTo>
                  <a:lnTo>
                    <a:pt x="257200" y="449707"/>
                  </a:lnTo>
                  <a:lnTo>
                    <a:pt x="259156" y="447103"/>
                  </a:lnTo>
                  <a:close/>
                </a:path>
                <a:path w="260350" h="2719704">
                  <a:moveTo>
                    <a:pt x="259156" y="407111"/>
                  </a:moveTo>
                  <a:lnTo>
                    <a:pt x="258508" y="400596"/>
                  </a:lnTo>
                  <a:lnTo>
                    <a:pt x="255905" y="398335"/>
                  </a:lnTo>
                  <a:lnTo>
                    <a:pt x="253301" y="398665"/>
                  </a:lnTo>
                  <a:lnTo>
                    <a:pt x="250380" y="398970"/>
                  </a:lnTo>
                  <a:lnTo>
                    <a:pt x="248424" y="401916"/>
                  </a:lnTo>
                  <a:lnTo>
                    <a:pt x="249085" y="408419"/>
                  </a:lnTo>
                  <a:lnTo>
                    <a:pt x="251688" y="410679"/>
                  </a:lnTo>
                  <a:lnTo>
                    <a:pt x="254596" y="410362"/>
                  </a:lnTo>
                  <a:lnTo>
                    <a:pt x="257200" y="410032"/>
                  </a:lnTo>
                  <a:lnTo>
                    <a:pt x="259156" y="407111"/>
                  </a:lnTo>
                  <a:close/>
                </a:path>
                <a:path w="260350" h="2719704">
                  <a:moveTo>
                    <a:pt x="259156" y="367436"/>
                  </a:moveTo>
                  <a:lnTo>
                    <a:pt x="258508" y="360934"/>
                  </a:lnTo>
                  <a:lnTo>
                    <a:pt x="255905" y="358317"/>
                  </a:lnTo>
                  <a:lnTo>
                    <a:pt x="252984" y="358660"/>
                  </a:lnTo>
                  <a:lnTo>
                    <a:pt x="250380" y="358990"/>
                  </a:lnTo>
                  <a:lnTo>
                    <a:pt x="248424" y="361899"/>
                  </a:lnTo>
                  <a:lnTo>
                    <a:pt x="249085" y="368414"/>
                  </a:lnTo>
                  <a:lnTo>
                    <a:pt x="251688" y="370687"/>
                  </a:lnTo>
                  <a:lnTo>
                    <a:pt x="254596" y="370357"/>
                  </a:lnTo>
                  <a:lnTo>
                    <a:pt x="257200" y="370039"/>
                  </a:lnTo>
                  <a:lnTo>
                    <a:pt x="259156" y="367436"/>
                  </a:lnTo>
                  <a:close/>
                </a:path>
                <a:path w="260350" h="2719704">
                  <a:moveTo>
                    <a:pt x="259156" y="327444"/>
                  </a:moveTo>
                  <a:lnTo>
                    <a:pt x="258508" y="320929"/>
                  </a:lnTo>
                  <a:lnTo>
                    <a:pt x="255905" y="318655"/>
                  </a:lnTo>
                  <a:lnTo>
                    <a:pt x="252984" y="318985"/>
                  </a:lnTo>
                  <a:lnTo>
                    <a:pt x="250380" y="319316"/>
                  </a:lnTo>
                  <a:lnTo>
                    <a:pt x="248424" y="322237"/>
                  </a:lnTo>
                  <a:lnTo>
                    <a:pt x="249085" y="328739"/>
                  </a:lnTo>
                  <a:lnTo>
                    <a:pt x="251688" y="331012"/>
                  </a:lnTo>
                  <a:lnTo>
                    <a:pt x="254596" y="330682"/>
                  </a:lnTo>
                  <a:lnTo>
                    <a:pt x="257200" y="330365"/>
                  </a:lnTo>
                  <a:lnTo>
                    <a:pt x="259156" y="327444"/>
                  </a:lnTo>
                  <a:close/>
                </a:path>
                <a:path w="260350" h="2719704">
                  <a:moveTo>
                    <a:pt x="259486" y="2471966"/>
                  </a:moveTo>
                  <a:lnTo>
                    <a:pt x="257848" y="2469045"/>
                  </a:lnTo>
                  <a:lnTo>
                    <a:pt x="255244" y="2468372"/>
                  </a:lnTo>
                  <a:lnTo>
                    <a:pt x="252323" y="2467724"/>
                  </a:lnTo>
                  <a:lnTo>
                    <a:pt x="249402" y="2469667"/>
                  </a:lnTo>
                  <a:lnTo>
                    <a:pt x="248107" y="2476182"/>
                  </a:lnTo>
                  <a:lnTo>
                    <a:pt x="249720" y="2479090"/>
                  </a:lnTo>
                  <a:lnTo>
                    <a:pt x="252323" y="2479764"/>
                  </a:lnTo>
                  <a:lnTo>
                    <a:pt x="255244" y="2480424"/>
                  </a:lnTo>
                  <a:lnTo>
                    <a:pt x="258178" y="2478455"/>
                  </a:lnTo>
                  <a:lnTo>
                    <a:pt x="259486" y="2471966"/>
                  </a:lnTo>
                  <a:close/>
                </a:path>
                <a:path w="260350" h="2719704">
                  <a:moveTo>
                    <a:pt x="259486" y="2432291"/>
                  </a:moveTo>
                  <a:lnTo>
                    <a:pt x="257848" y="2429027"/>
                  </a:lnTo>
                  <a:lnTo>
                    <a:pt x="255244" y="2428379"/>
                  </a:lnTo>
                  <a:lnTo>
                    <a:pt x="252323" y="2427732"/>
                  </a:lnTo>
                  <a:lnTo>
                    <a:pt x="249402" y="2429992"/>
                  </a:lnTo>
                  <a:lnTo>
                    <a:pt x="248754" y="2433256"/>
                  </a:lnTo>
                  <a:lnTo>
                    <a:pt x="248107" y="2436177"/>
                  </a:lnTo>
                  <a:lnTo>
                    <a:pt x="249720" y="2439441"/>
                  </a:lnTo>
                  <a:lnTo>
                    <a:pt x="252653" y="2440089"/>
                  </a:lnTo>
                  <a:lnTo>
                    <a:pt x="255244" y="2440724"/>
                  </a:lnTo>
                  <a:lnTo>
                    <a:pt x="258178" y="2438463"/>
                  </a:lnTo>
                  <a:lnTo>
                    <a:pt x="258826" y="2435542"/>
                  </a:lnTo>
                  <a:lnTo>
                    <a:pt x="259486" y="2432291"/>
                  </a:lnTo>
                  <a:close/>
                </a:path>
                <a:path w="260350" h="2719704">
                  <a:moveTo>
                    <a:pt x="259486" y="2392273"/>
                  </a:moveTo>
                  <a:lnTo>
                    <a:pt x="257848" y="2389365"/>
                  </a:lnTo>
                  <a:lnTo>
                    <a:pt x="255244" y="2388717"/>
                  </a:lnTo>
                  <a:lnTo>
                    <a:pt x="252323" y="2388057"/>
                  </a:lnTo>
                  <a:lnTo>
                    <a:pt x="249402" y="2390343"/>
                  </a:lnTo>
                  <a:lnTo>
                    <a:pt x="248754" y="2393251"/>
                  </a:lnTo>
                  <a:lnTo>
                    <a:pt x="248107" y="2396515"/>
                  </a:lnTo>
                  <a:lnTo>
                    <a:pt x="249720" y="2399766"/>
                  </a:lnTo>
                  <a:lnTo>
                    <a:pt x="252653" y="2400084"/>
                  </a:lnTo>
                  <a:lnTo>
                    <a:pt x="255244" y="2400731"/>
                  </a:lnTo>
                  <a:lnTo>
                    <a:pt x="258178" y="2398788"/>
                  </a:lnTo>
                  <a:lnTo>
                    <a:pt x="259486" y="2392273"/>
                  </a:lnTo>
                  <a:close/>
                </a:path>
                <a:path w="260350" h="2719704">
                  <a:moveTo>
                    <a:pt x="259486" y="2352624"/>
                  </a:moveTo>
                  <a:lnTo>
                    <a:pt x="257848" y="2349373"/>
                  </a:lnTo>
                  <a:lnTo>
                    <a:pt x="254939" y="2349042"/>
                  </a:lnTo>
                  <a:lnTo>
                    <a:pt x="252323" y="2348382"/>
                  </a:lnTo>
                  <a:lnTo>
                    <a:pt x="249402" y="2350351"/>
                  </a:lnTo>
                  <a:lnTo>
                    <a:pt x="248107" y="2356828"/>
                  </a:lnTo>
                  <a:lnTo>
                    <a:pt x="249720" y="2359787"/>
                  </a:lnTo>
                  <a:lnTo>
                    <a:pt x="252653" y="2360434"/>
                  </a:lnTo>
                  <a:lnTo>
                    <a:pt x="255244" y="2361082"/>
                  </a:lnTo>
                  <a:lnTo>
                    <a:pt x="258178" y="2358796"/>
                  </a:lnTo>
                  <a:lnTo>
                    <a:pt x="258826" y="2355875"/>
                  </a:lnTo>
                  <a:lnTo>
                    <a:pt x="259486" y="2352624"/>
                  </a:lnTo>
                  <a:close/>
                </a:path>
                <a:path w="260350" h="2719704">
                  <a:moveTo>
                    <a:pt x="259486" y="2312644"/>
                  </a:moveTo>
                  <a:lnTo>
                    <a:pt x="257848" y="2309698"/>
                  </a:lnTo>
                  <a:lnTo>
                    <a:pt x="254939" y="2309050"/>
                  </a:lnTo>
                  <a:lnTo>
                    <a:pt x="252323" y="2308402"/>
                  </a:lnTo>
                  <a:lnTo>
                    <a:pt x="249402" y="2310676"/>
                  </a:lnTo>
                  <a:lnTo>
                    <a:pt x="248754" y="2313914"/>
                  </a:lnTo>
                  <a:lnTo>
                    <a:pt x="248107" y="2316835"/>
                  </a:lnTo>
                  <a:lnTo>
                    <a:pt x="249720" y="2320112"/>
                  </a:lnTo>
                  <a:lnTo>
                    <a:pt x="252653" y="2320747"/>
                  </a:lnTo>
                  <a:lnTo>
                    <a:pt x="255587" y="2321077"/>
                  </a:lnTo>
                  <a:lnTo>
                    <a:pt x="258178" y="2319121"/>
                  </a:lnTo>
                  <a:lnTo>
                    <a:pt x="259486" y="2312644"/>
                  </a:lnTo>
                  <a:close/>
                </a:path>
                <a:path w="260350" h="2719704">
                  <a:moveTo>
                    <a:pt x="259486" y="2272944"/>
                  </a:moveTo>
                  <a:lnTo>
                    <a:pt x="257848" y="2269693"/>
                  </a:lnTo>
                  <a:lnTo>
                    <a:pt x="254939" y="2269388"/>
                  </a:lnTo>
                  <a:lnTo>
                    <a:pt x="252323" y="2268728"/>
                  </a:lnTo>
                  <a:lnTo>
                    <a:pt x="249402" y="2270671"/>
                  </a:lnTo>
                  <a:lnTo>
                    <a:pt x="248107" y="2277186"/>
                  </a:lnTo>
                  <a:lnTo>
                    <a:pt x="249720" y="2280094"/>
                  </a:lnTo>
                  <a:lnTo>
                    <a:pt x="252653" y="2280742"/>
                  </a:lnTo>
                  <a:lnTo>
                    <a:pt x="255587" y="2281402"/>
                  </a:lnTo>
                  <a:lnTo>
                    <a:pt x="258178" y="2279129"/>
                  </a:lnTo>
                  <a:lnTo>
                    <a:pt x="258826" y="2276208"/>
                  </a:lnTo>
                  <a:lnTo>
                    <a:pt x="259486" y="2272944"/>
                  </a:lnTo>
                  <a:close/>
                </a:path>
                <a:path w="260350" h="2719704">
                  <a:moveTo>
                    <a:pt x="259486" y="2232952"/>
                  </a:moveTo>
                  <a:lnTo>
                    <a:pt x="257848" y="2230018"/>
                  </a:lnTo>
                  <a:lnTo>
                    <a:pt x="254939" y="2229383"/>
                  </a:lnTo>
                  <a:lnTo>
                    <a:pt x="252323" y="2229053"/>
                  </a:lnTo>
                  <a:lnTo>
                    <a:pt x="249402" y="2231009"/>
                  </a:lnTo>
                  <a:lnTo>
                    <a:pt x="248107" y="2237511"/>
                  </a:lnTo>
                  <a:lnTo>
                    <a:pt x="250050" y="2240432"/>
                  </a:lnTo>
                  <a:lnTo>
                    <a:pt x="252653" y="2241080"/>
                  </a:lnTo>
                  <a:lnTo>
                    <a:pt x="255587" y="2241727"/>
                  </a:lnTo>
                  <a:lnTo>
                    <a:pt x="258178" y="2239467"/>
                  </a:lnTo>
                  <a:lnTo>
                    <a:pt x="259486" y="2232952"/>
                  </a:lnTo>
                  <a:close/>
                </a:path>
                <a:path w="260350" h="2719704">
                  <a:moveTo>
                    <a:pt x="259486" y="2193277"/>
                  </a:moveTo>
                  <a:lnTo>
                    <a:pt x="257848" y="2190369"/>
                  </a:lnTo>
                  <a:lnTo>
                    <a:pt x="251993" y="2189061"/>
                  </a:lnTo>
                  <a:lnTo>
                    <a:pt x="249402" y="2191334"/>
                  </a:lnTo>
                  <a:lnTo>
                    <a:pt x="248107" y="2197836"/>
                  </a:lnTo>
                  <a:lnTo>
                    <a:pt x="250050" y="2200745"/>
                  </a:lnTo>
                  <a:lnTo>
                    <a:pt x="252653" y="2201100"/>
                  </a:lnTo>
                  <a:lnTo>
                    <a:pt x="255587" y="2201735"/>
                  </a:lnTo>
                  <a:lnTo>
                    <a:pt x="258178" y="2199462"/>
                  </a:lnTo>
                  <a:lnTo>
                    <a:pt x="258826" y="2196528"/>
                  </a:lnTo>
                  <a:lnTo>
                    <a:pt x="259486" y="2193277"/>
                  </a:lnTo>
                  <a:close/>
                </a:path>
                <a:path w="260350" h="2719704">
                  <a:moveTo>
                    <a:pt x="259486" y="2153297"/>
                  </a:moveTo>
                  <a:lnTo>
                    <a:pt x="257530" y="2150351"/>
                  </a:lnTo>
                  <a:lnTo>
                    <a:pt x="254939" y="2149716"/>
                  </a:lnTo>
                  <a:lnTo>
                    <a:pt x="251993" y="2149386"/>
                  </a:lnTo>
                  <a:lnTo>
                    <a:pt x="249402" y="2151659"/>
                  </a:lnTo>
                  <a:lnTo>
                    <a:pt x="248754" y="2154580"/>
                  </a:lnTo>
                  <a:lnTo>
                    <a:pt x="248107" y="2157844"/>
                  </a:lnTo>
                  <a:lnTo>
                    <a:pt x="250050" y="2160778"/>
                  </a:lnTo>
                  <a:lnTo>
                    <a:pt x="252653" y="2161425"/>
                  </a:lnTo>
                  <a:lnTo>
                    <a:pt x="255587" y="2162060"/>
                  </a:lnTo>
                  <a:lnTo>
                    <a:pt x="258178" y="2159774"/>
                  </a:lnTo>
                  <a:lnTo>
                    <a:pt x="259486" y="2153297"/>
                  </a:lnTo>
                  <a:close/>
                </a:path>
                <a:path w="260350" h="2719704">
                  <a:moveTo>
                    <a:pt x="259486" y="2113623"/>
                  </a:moveTo>
                  <a:lnTo>
                    <a:pt x="257530" y="2110676"/>
                  </a:lnTo>
                  <a:lnTo>
                    <a:pt x="254939" y="2110028"/>
                  </a:lnTo>
                  <a:lnTo>
                    <a:pt x="251993" y="2109711"/>
                  </a:lnTo>
                  <a:lnTo>
                    <a:pt x="249402" y="2111679"/>
                  </a:lnTo>
                  <a:lnTo>
                    <a:pt x="248107" y="2118169"/>
                  </a:lnTo>
                  <a:lnTo>
                    <a:pt x="250050" y="2121090"/>
                  </a:lnTo>
                  <a:lnTo>
                    <a:pt x="252984" y="2121751"/>
                  </a:lnTo>
                  <a:lnTo>
                    <a:pt x="255587" y="2122055"/>
                  </a:lnTo>
                  <a:lnTo>
                    <a:pt x="258178" y="2119782"/>
                  </a:lnTo>
                  <a:lnTo>
                    <a:pt x="258826" y="2116531"/>
                  </a:lnTo>
                  <a:lnTo>
                    <a:pt x="259486" y="2113623"/>
                  </a:lnTo>
                  <a:close/>
                </a:path>
                <a:path w="260350" h="2719704">
                  <a:moveTo>
                    <a:pt x="259486" y="2073617"/>
                  </a:moveTo>
                  <a:lnTo>
                    <a:pt x="257530" y="2070696"/>
                  </a:lnTo>
                  <a:lnTo>
                    <a:pt x="254939" y="2070366"/>
                  </a:lnTo>
                  <a:lnTo>
                    <a:pt x="251993" y="2069706"/>
                  </a:lnTo>
                  <a:lnTo>
                    <a:pt x="249402" y="2072005"/>
                  </a:lnTo>
                  <a:lnTo>
                    <a:pt x="248107" y="2078494"/>
                  </a:lnTo>
                  <a:lnTo>
                    <a:pt x="250050" y="2081428"/>
                  </a:lnTo>
                  <a:lnTo>
                    <a:pt x="252984" y="2081758"/>
                  </a:lnTo>
                  <a:lnTo>
                    <a:pt x="255587" y="2082406"/>
                  </a:lnTo>
                  <a:lnTo>
                    <a:pt x="258508" y="2080120"/>
                  </a:lnTo>
                  <a:lnTo>
                    <a:pt x="258826" y="2076869"/>
                  </a:lnTo>
                  <a:lnTo>
                    <a:pt x="259486" y="2073617"/>
                  </a:lnTo>
                  <a:close/>
                </a:path>
                <a:path w="260350" h="2719704">
                  <a:moveTo>
                    <a:pt x="259486" y="2033955"/>
                  </a:moveTo>
                  <a:lnTo>
                    <a:pt x="257530" y="2031022"/>
                  </a:lnTo>
                  <a:lnTo>
                    <a:pt x="254939" y="2030361"/>
                  </a:lnTo>
                  <a:lnTo>
                    <a:pt x="251993" y="2030056"/>
                  </a:lnTo>
                  <a:lnTo>
                    <a:pt x="249402" y="2032330"/>
                  </a:lnTo>
                  <a:lnTo>
                    <a:pt x="248754" y="2035238"/>
                  </a:lnTo>
                  <a:lnTo>
                    <a:pt x="248107" y="2038502"/>
                  </a:lnTo>
                  <a:lnTo>
                    <a:pt x="250050" y="2041423"/>
                  </a:lnTo>
                  <a:lnTo>
                    <a:pt x="252984" y="2042058"/>
                  </a:lnTo>
                  <a:lnTo>
                    <a:pt x="255587" y="2042401"/>
                  </a:lnTo>
                  <a:lnTo>
                    <a:pt x="258508" y="2040140"/>
                  </a:lnTo>
                  <a:lnTo>
                    <a:pt x="258826" y="2037194"/>
                  </a:lnTo>
                  <a:lnTo>
                    <a:pt x="259486" y="2033955"/>
                  </a:lnTo>
                  <a:close/>
                </a:path>
                <a:path w="260350" h="2719704">
                  <a:moveTo>
                    <a:pt x="259486" y="1993950"/>
                  </a:moveTo>
                  <a:lnTo>
                    <a:pt x="257530" y="1991042"/>
                  </a:lnTo>
                  <a:lnTo>
                    <a:pt x="254596" y="1990699"/>
                  </a:lnTo>
                  <a:lnTo>
                    <a:pt x="251993" y="1990039"/>
                  </a:lnTo>
                  <a:lnTo>
                    <a:pt x="249402" y="1992312"/>
                  </a:lnTo>
                  <a:lnTo>
                    <a:pt x="248754" y="1995589"/>
                  </a:lnTo>
                  <a:lnTo>
                    <a:pt x="248424" y="1998814"/>
                  </a:lnTo>
                  <a:lnTo>
                    <a:pt x="250050" y="2001761"/>
                  </a:lnTo>
                  <a:lnTo>
                    <a:pt x="252984" y="2002104"/>
                  </a:lnTo>
                  <a:lnTo>
                    <a:pt x="255587" y="2002726"/>
                  </a:lnTo>
                  <a:lnTo>
                    <a:pt x="258508" y="2000465"/>
                  </a:lnTo>
                  <a:lnTo>
                    <a:pt x="258826" y="1997202"/>
                  </a:lnTo>
                  <a:lnTo>
                    <a:pt x="259486" y="1993950"/>
                  </a:lnTo>
                  <a:close/>
                </a:path>
                <a:path w="260350" h="2719704">
                  <a:moveTo>
                    <a:pt x="259486" y="1954276"/>
                  </a:moveTo>
                  <a:lnTo>
                    <a:pt x="257530" y="1951342"/>
                  </a:lnTo>
                  <a:lnTo>
                    <a:pt x="254596" y="1950720"/>
                  </a:lnTo>
                  <a:lnTo>
                    <a:pt x="251993" y="1950377"/>
                  </a:lnTo>
                  <a:lnTo>
                    <a:pt x="249402" y="1952663"/>
                  </a:lnTo>
                  <a:lnTo>
                    <a:pt x="248754" y="1955914"/>
                  </a:lnTo>
                  <a:lnTo>
                    <a:pt x="248424" y="1959178"/>
                  </a:lnTo>
                  <a:lnTo>
                    <a:pt x="250050" y="1962086"/>
                  </a:lnTo>
                  <a:lnTo>
                    <a:pt x="252984" y="1962404"/>
                  </a:lnTo>
                  <a:lnTo>
                    <a:pt x="255905" y="1962734"/>
                  </a:lnTo>
                  <a:lnTo>
                    <a:pt x="258508" y="1960435"/>
                  </a:lnTo>
                  <a:lnTo>
                    <a:pt x="258826" y="1957209"/>
                  </a:lnTo>
                  <a:lnTo>
                    <a:pt x="259486" y="1954276"/>
                  </a:lnTo>
                  <a:close/>
                </a:path>
                <a:path w="260350" h="2719704">
                  <a:moveTo>
                    <a:pt x="259486" y="1914296"/>
                  </a:moveTo>
                  <a:lnTo>
                    <a:pt x="257530" y="1911350"/>
                  </a:lnTo>
                  <a:lnTo>
                    <a:pt x="254596" y="1911045"/>
                  </a:lnTo>
                  <a:lnTo>
                    <a:pt x="251993" y="1910689"/>
                  </a:lnTo>
                  <a:lnTo>
                    <a:pt x="249085" y="1912962"/>
                  </a:lnTo>
                  <a:lnTo>
                    <a:pt x="248754" y="1916239"/>
                  </a:lnTo>
                  <a:lnTo>
                    <a:pt x="248424" y="1919160"/>
                  </a:lnTo>
                  <a:lnTo>
                    <a:pt x="250380" y="1922081"/>
                  </a:lnTo>
                  <a:lnTo>
                    <a:pt x="252984" y="1922729"/>
                  </a:lnTo>
                  <a:lnTo>
                    <a:pt x="255905" y="1923072"/>
                  </a:lnTo>
                  <a:lnTo>
                    <a:pt x="258508" y="1920798"/>
                  </a:lnTo>
                  <a:lnTo>
                    <a:pt x="258826" y="1917534"/>
                  </a:lnTo>
                  <a:lnTo>
                    <a:pt x="259486" y="1914296"/>
                  </a:lnTo>
                  <a:close/>
                </a:path>
                <a:path w="260350" h="2719704">
                  <a:moveTo>
                    <a:pt x="259486" y="1874596"/>
                  </a:moveTo>
                  <a:lnTo>
                    <a:pt x="257530" y="1871675"/>
                  </a:lnTo>
                  <a:lnTo>
                    <a:pt x="254596" y="1871370"/>
                  </a:lnTo>
                  <a:lnTo>
                    <a:pt x="251688" y="1870722"/>
                  </a:lnTo>
                  <a:lnTo>
                    <a:pt x="249085" y="1872983"/>
                  </a:lnTo>
                  <a:lnTo>
                    <a:pt x="248424" y="1879485"/>
                  </a:lnTo>
                  <a:lnTo>
                    <a:pt x="250380" y="1882432"/>
                  </a:lnTo>
                  <a:lnTo>
                    <a:pt x="252984" y="1882736"/>
                  </a:lnTo>
                  <a:lnTo>
                    <a:pt x="255905" y="1883079"/>
                  </a:lnTo>
                  <a:lnTo>
                    <a:pt x="258508" y="1880793"/>
                  </a:lnTo>
                  <a:lnTo>
                    <a:pt x="258826" y="1877542"/>
                  </a:lnTo>
                  <a:lnTo>
                    <a:pt x="259486" y="1874596"/>
                  </a:lnTo>
                  <a:close/>
                </a:path>
                <a:path w="260350" h="2719704">
                  <a:moveTo>
                    <a:pt x="259486" y="287769"/>
                  </a:moveTo>
                  <a:lnTo>
                    <a:pt x="258826" y="284530"/>
                  </a:lnTo>
                  <a:lnTo>
                    <a:pt x="258508" y="281266"/>
                  </a:lnTo>
                  <a:lnTo>
                    <a:pt x="255905" y="278993"/>
                  </a:lnTo>
                  <a:lnTo>
                    <a:pt x="250050" y="279641"/>
                  </a:lnTo>
                  <a:lnTo>
                    <a:pt x="248107" y="282549"/>
                  </a:lnTo>
                  <a:lnTo>
                    <a:pt x="248754" y="285813"/>
                  </a:lnTo>
                  <a:lnTo>
                    <a:pt x="249085" y="289064"/>
                  </a:lnTo>
                  <a:lnTo>
                    <a:pt x="251688" y="291350"/>
                  </a:lnTo>
                  <a:lnTo>
                    <a:pt x="254596" y="291020"/>
                  </a:lnTo>
                  <a:lnTo>
                    <a:pt x="257530" y="290690"/>
                  </a:lnTo>
                  <a:lnTo>
                    <a:pt x="259486" y="287769"/>
                  </a:lnTo>
                  <a:close/>
                </a:path>
                <a:path w="260350" h="2719704">
                  <a:moveTo>
                    <a:pt x="259486" y="247777"/>
                  </a:moveTo>
                  <a:lnTo>
                    <a:pt x="258826" y="244513"/>
                  </a:lnTo>
                  <a:lnTo>
                    <a:pt x="258508" y="241261"/>
                  </a:lnTo>
                  <a:lnTo>
                    <a:pt x="255905" y="239001"/>
                  </a:lnTo>
                  <a:lnTo>
                    <a:pt x="250050" y="239636"/>
                  </a:lnTo>
                  <a:lnTo>
                    <a:pt x="248107" y="242570"/>
                  </a:lnTo>
                  <a:lnTo>
                    <a:pt x="248754" y="245833"/>
                  </a:lnTo>
                  <a:lnTo>
                    <a:pt x="249085" y="249085"/>
                  </a:lnTo>
                  <a:lnTo>
                    <a:pt x="251688" y="251345"/>
                  </a:lnTo>
                  <a:lnTo>
                    <a:pt x="254596" y="251015"/>
                  </a:lnTo>
                  <a:lnTo>
                    <a:pt x="257530" y="250698"/>
                  </a:lnTo>
                  <a:lnTo>
                    <a:pt x="259486" y="247777"/>
                  </a:lnTo>
                  <a:close/>
                </a:path>
                <a:path w="260350" h="2719704">
                  <a:moveTo>
                    <a:pt x="259486" y="207784"/>
                  </a:moveTo>
                  <a:lnTo>
                    <a:pt x="258826" y="204533"/>
                  </a:lnTo>
                  <a:lnTo>
                    <a:pt x="258508" y="201599"/>
                  </a:lnTo>
                  <a:lnTo>
                    <a:pt x="255905" y="198996"/>
                  </a:lnTo>
                  <a:lnTo>
                    <a:pt x="252984" y="199644"/>
                  </a:lnTo>
                  <a:lnTo>
                    <a:pt x="250050" y="199961"/>
                  </a:lnTo>
                  <a:lnTo>
                    <a:pt x="248107" y="202895"/>
                  </a:lnTo>
                  <a:lnTo>
                    <a:pt x="248754" y="206159"/>
                  </a:lnTo>
                  <a:lnTo>
                    <a:pt x="249085" y="209410"/>
                  </a:lnTo>
                  <a:lnTo>
                    <a:pt x="251688" y="211683"/>
                  </a:lnTo>
                  <a:lnTo>
                    <a:pt x="254596" y="211353"/>
                  </a:lnTo>
                  <a:lnTo>
                    <a:pt x="257530" y="211035"/>
                  </a:lnTo>
                  <a:lnTo>
                    <a:pt x="259486" y="207784"/>
                  </a:lnTo>
                  <a:close/>
                </a:path>
                <a:path w="260350" h="2719704">
                  <a:moveTo>
                    <a:pt x="259486" y="168109"/>
                  </a:moveTo>
                  <a:lnTo>
                    <a:pt x="258826" y="164858"/>
                  </a:lnTo>
                  <a:lnTo>
                    <a:pt x="258508" y="161607"/>
                  </a:lnTo>
                  <a:lnTo>
                    <a:pt x="255587" y="159321"/>
                  </a:lnTo>
                  <a:lnTo>
                    <a:pt x="252984" y="159664"/>
                  </a:lnTo>
                  <a:lnTo>
                    <a:pt x="250050" y="160299"/>
                  </a:lnTo>
                  <a:lnTo>
                    <a:pt x="248107" y="163233"/>
                  </a:lnTo>
                  <a:lnTo>
                    <a:pt x="248754" y="166484"/>
                  </a:lnTo>
                  <a:lnTo>
                    <a:pt x="249085" y="169735"/>
                  </a:lnTo>
                  <a:lnTo>
                    <a:pt x="251688" y="172008"/>
                  </a:lnTo>
                  <a:lnTo>
                    <a:pt x="254596" y="171348"/>
                  </a:lnTo>
                  <a:lnTo>
                    <a:pt x="257530" y="171030"/>
                  </a:lnTo>
                  <a:lnTo>
                    <a:pt x="259486" y="168109"/>
                  </a:lnTo>
                  <a:close/>
                </a:path>
                <a:path w="260350" h="2719704">
                  <a:moveTo>
                    <a:pt x="259486" y="128104"/>
                  </a:moveTo>
                  <a:lnTo>
                    <a:pt x="258826" y="125183"/>
                  </a:lnTo>
                  <a:lnTo>
                    <a:pt x="258508" y="121932"/>
                  </a:lnTo>
                  <a:lnTo>
                    <a:pt x="255587" y="119659"/>
                  </a:lnTo>
                  <a:lnTo>
                    <a:pt x="252984" y="119989"/>
                  </a:lnTo>
                  <a:lnTo>
                    <a:pt x="250050" y="120294"/>
                  </a:lnTo>
                  <a:lnTo>
                    <a:pt x="248107" y="123558"/>
                  </a:lnTo>
                  <a:lnTo>
                    <a:pt x="248754" y="126479"/>
                  </a:lnTo>
                  <a:lnTo>
                    <a:pt x="249085" y="129730"/>
                  </a:lnTo>
                  <a:lnTo>
                    <a:pt x="251993" y="132016"/>
                  </a:lnTo>
                  <a:lnTo>
                    <a:pt x="254596" y="131673"/>
                  </a:lnTo>
                  <a:lnTo>
                    <a:pt x="257530" y="131356"/>
                  </a:lnTo>
                  <a:lnTo>
                    <a:pt x="259486" y="128104"/>
                  </a:lnTo>
                  <a:close/>
                </a:path>
                <a:path w="260350" h="2719704">
                  <a:moveTo>
                    <a:pt x="259486" y="88430"/>
                  </a:moveTo>
                  <a:lnTo>
                    <a:pt x="258826" y="85178"/>
                  </a:lnTo>
                  <a:lnTo>
                    <a:pt x="258508" y="81927"/>
                  </a:lnTo>
                  <a:lnTo>
                    <a:pt x="255587" y="79654"/>
                  </a:lnTo>
                  <a:lnTo>
                    <a:pt x="252984" y="79984"/>
                  </a:lnTo>
                  <a:lnTo>
                    <a:pt x="250050" y="80632"/>
                  </a:lnTo>
                  <a:lnTo>
                    <a:pt x="248107" y="83553"/>
                  </a:lnTo>
                  <a:lnTo>
                    <a:pt x="248754" y="86817"/>
                  </a:lnTo>
                  <a:lnTo>
                    <a:pt x="249085" y="90055"/>
                  </a:lnTo>
                  <a:lnTo>
                    <a:pt x="251993" y="92341"/>
                  </a:lnTo>
                  <a:lnTo>
                    <a:pt x="254596" y="92011"/>
                  </a:lnTo>
                  <a:lnTo>
                    <a:pt x="257530" y="91363"/>
                  </a:lnTo>
                  <a:lnTo>
                    <a:pt x="259486" y="88430"/>
                  </a:lnTo>
                  <a:close/>
                </a:path>
                <a:path w="260350" h="2719704">
                  <a:moveTo>
                    <a:pt x="259486" y="48450"/>
                  </a:moveTo>
                  <a:lnTo>
                    <a:pt x="258826" y="45199"/>
                  </a:lnTo>
                  <a:lnTo>
                    <a:pt x="258508" y="41935"/>
                  </a:lnTo>
                  <a:lnTo>
                    <a:pt x="255587" y="39992"/>
                  </a:lnTo>
                  <a:lnTo>
                    <a:pt x="252653" y="40309"/>
                  </a:lnTo>
                  <a:lnTo>
                    <a:pt x="250050" y="40957"/>
                  </a:lnTo>
                  <a:lnTo>
                    <a:pt x="248107" y="43891"/>
                  </a:lnTo>
                  <a:lnTo>
                    <a:pt x="248754" y="47142"/>
                  </a:lnTo>
                  <a:lnTo>
                    <a:pt x="249085" y="50393"/>
                  </a:lnTo>
                  <a:lnTo>
                    <a:pt x="251993" y="52666"/>
                  </a:lnTo>
                  <a:lnTo>
                    <a:pt x="254939" y="52019"/>
                  </a:lnTo>
                  <a:lnTo>
                    <a:pt x="257530" y="51689"/>
                  </a:lnTo>
                  <a:lnTo>
                    <a:pt x="259486" y="48450"/>
                  </a:lnTo>
                  <a:close/>
                </a:path>
                <a:path w="260350" h="2719704">
                  <a:moveTo>
                    <a:pt x="259486" y="8775"/>
                  </a:moveTo>
                  <a:lnTo>
                    <a:pt x="258826" y="5524"/>
                  </a:lnTo>
                  <a:lnTo>
                    <a:pt x="258508" y="2260"/>
                  </a:lnTo>
                  <a:lnTo>
                    <a:pt x="255587" y="0"/>
                  </a:lnTo>
                  <a:lnTo>
                    <a:pt x="252653" y="635"/>
                  </a:lnTo>
                  <a:lnTo>
                    <a:pt x="250050" y="965"/>
                  </a:lnTo>
                  <a:lnTo>
                    <a:pt x="248107" y="3898"/>
                  </a:lnTo>
                  <a:lnTo>
                    <a:pt x="248754" y="7150"/>
                  </a:lnTo>
                  <a:lnTo>
                    <a:pt x="249085" y="10401"/>
                  </a:lnTo>
                  <a:lnTo>
                    <a:pt x="251993" y="12674"/>
                  </a:lnTo>
                  <a:lnTo>
                    <a:pt x="254939" y="12357"/>
                  </a:lnTo>
                  <a:lnTo>
                    <a:pt x="257530" y="11684"/>
                  </a:lnTo>
                  <a:lnTo>
                    <a:pt x="259486" y="8775"/>
                  </a:lnTo>
                  <a:close/>
                </a:path>
                <a:path w="260350" h="2719704">
                  <a:moveTo>
                    <a:pt x="259803" y="2711297"/>
                  </a:moveTo>
                  <a:lnTo>
                    <a:pt x="258178" y="2708021"/>
                  </a:lnTo>
                  <a:lnTo>
                    <a:pt x="255587" y="2707055"/>
                  </a:lnTo>
                  <a:lnTo>
                    <a:pt x="252653" y="2706408"/>
                  </a:lnTo>
                  <a:lnTo>
                    <a:pt x="249720" y="2708351"/>
                  </a:lnTo>
                  <a:lnTo>
                    <a:pt x="248754" y="2711615"/>
                  </a:lnTo>
                  <a:lnTo>
                    <a:pt x="248107" y="2714866"/>
                  </a:lnTo>
                  <a:lnTo>
                    <a:pt x="249402" y="2717774"/>
                  </a:lnTo>
                  <a:lnTo>
                    <a:pt x="252323" y="2718765"/>
                  </a:lnTo>
                  <a:lnTo>
                    <a:pt x="254939" y="2719400"/>
                  </a:lnTo>
                  <a:lnTo>
                    <a:pt x="257848" y="2717469"/>
                  </a:lnTo>
                  <a:lnTo>
                    <a:pt x="258826" y="2714218"/>
                  </a:lnTo>
                  <a:lnTo>
                    <a:pt x="259803" y="2711297"/>
                  </a:lnTo>
                  <a:close/>
                </a:path>
                <a:path w="260350" h="2719704">
                  <a:moveTo>
                    <a:pt x="259803" y="2671292"/>
                  </a:moveTo>
                  <a:lnTo>
                    <a:pt x="258178" y="2668028"/>
                  </a:lnTo>
                  <a:lnTo>
                    <a:pt x="255244" y="2667368"/>
                  </a:lnTo>
                  <a:lnTo>
                    <a:pt x="252653" y="2666733"/>
                  </a:lnTo>
                  <a:lnTo>
                    <a:pt x="249720" y="2668689"/>
                  </a:lnTo>
                  <a:lnTo>
                    <a:pt x="248754" y="2671597"/>
                  </a:lnTo>
                  <a:lnTo>
                    <a:pt x="248107" y="2674861"/>
                  </a:lnTo>
                  <a:lnTo>
                    <a:pt x="249402" y="2678112"/>
                  </a:lnTo>
                  <a:lnTo>
                    <a:pt x="252323" y="2678760"/>
                  </a:lnTo>
                  <a:lnTo>
                    <a:pt x="254939" y="2679750"/>
                  </a:lnTo>
                  <a:lnTo>
                    <a:pt x="258178" y="2677795"/>
                  </a:lnTo>
                  <a:lnTo>
                    <a:pt x="258826" y="2674543"/>
                  </a:lnTo>
                  <a:lnTo>
                    <a:pt x="259803" y="2671292"/>
                  </a:lnTo>
                  <a:close/>
                </a:path>
                <a:path w="260350" h="2719704">
                  <a:moveTo>
                    <a:pt x="259803" y="2631617"/>
                  </a:moveTo>
                  <a:lnTo>
                    <a:pt x="258178" y="2628354"/>
                  </a:lnTo>
                  <a:lnTo>
                    <a:pt x="255244" y="2627706"/>
                  </a:lnTo>
                  <a:lnTo>
                    <a:pt x="252653" y="2626741"/>
                  </a:lnTo>
                  <a:lnTo>
                    <a:pt x="249720" y="2628684"/>
                  </a:lnTo>
                  <a:lnTo>
                    <a:pt x="248754" y="2631922"/>
                  </a:lnTo>
                  <a:lnTo>
                    <a:pt x="248107" y="2635186"/>
                  </a:lnTo>
                  <a:lnTo>
                    <a:pt x="249402" y="2638437"/>
                  </a:lnTo>
                  <a:lnTo>
                    <a:pt x="252323" y="2639098"/>
                  </a:lnTo>
                  <a:lnTo>
                    <a:pt x="255244" y="2639745"/>
                  </a:lnTo>
                  <a:lnTo>
                    <a:pt x="258178" y="2637790"/>
                  </a:lnTo>
                  <a:lnTo>
                    <a:pt x="258826" y="2634551"/>
                  </a:lnTo>
                  <a:lnTo>
                    <a:pt x="259803" y="2631617"/>
                  </a:lnTo>
                  <a:close/>
                </a:path>
                <a:path w="260350" h="2719704">
                  <a:moveTo>
                    <a:pt x="259803" y="2591612"/>
                  </a:moveTo>
                  <a:lnTo>
                    <a:pt x="258178" y="2588374"/>
                  </a:lnTo>
                  <a:lnTo>
                    <a:pt x="255244" y="2587726"/>
                  </a:lnTo>
                  <a:lnTo>
                    <a:pt x="252653" y="2587066"/>
                  </a:lnTo>
                  <a:lnTo>
                    <a:pt x="249720" y="2589034"/>
                  </a:lnTo>
                  <a:lnTo>
                    <a:pt x="248754" y="2592247"/>
                  </a:lnTo>
                  <a:lnTo>
                    <a:pt x="248107" y="2595511"/>
                  </a:lnTo>
                  <a:lnTo>
                    <a:pt x="249720" y="2598458"/>
                  </a:lnTo>
                  <a:lnTo>
                    <a:pt x="252323" y="2599093"/>
                  </a:lnTo>
                  <a:lnTo>
                    <a:pt x="255244" y="2600071"/>
                  </a:lnTo>
                  <a:lnTo>
                    <a:pt x="258178" y="2598115"/>
                  </a:lnTo>
                  <a:lnTo>
                    <a:pt x="258826" y="2594851"/>
                  </a:lnTo>
                  <a:lnTo>
                    <a:pt x="259803" y="2591612"/>
                  </a:lnTo>
                  <a:close/>
                </a:path>
                <a:path w="260350" h="2719704">
                  <a:moveTo>
                    <a:pt x="259803" y="2551938"/>
                  </a:moveTo>
                  <a:lnTo>
                    <a:pt x="258178" y="2548712"/>
                  </a:lnTo>
                  <a:lnTo>
                    <a:pt x="255244" y="2548051"/>
                  </a:lnTo>
                  <a:lnTo>
                    <a:pt x="252653" y="2547391"/>
                  </a:lnTo>
                  <a:lnTo>
                    <a:pt x="249720" y="2549347"/>
                  </a:lnTo>
                  <a:lnTo>
                    <a:pt x="248754" y="2552598"/>
                  </a:lnTo>
                  <a:lnTo>
                    <a:pt x="248107" y="2555532"/>
                  </a:lnTo>
                  <a:lnTo>
                    <a:pt x="249720" y="2558770"/>
                  </a:lnTo>
                  <a:lnTo>
                    <a:pt x="252323" y="2559431"/>
                  </a:lnTo>
                  <a:lnTo>
                    <a:pt x="255244" y="2560078"/>
                  </a:lnTo>
                  <a:lnTo>
                    <a:pt x="258178" y="2558123"/>
                  </a:lnTo>
                  <a:lnTo>
                    <a:pt x="258826" y="2554884"/>
                  </a:lnTo>
                  <a:lnTo>
                    <a:pt x="259803" y="2551938"/>
                  </a:lnTo>
                  <a:close/>
                </a:path>
                <a:path w="260350" h="2719704">
                  <a:moveTo>
                    <a:pt x="259803" y="2511971"/>
                  </a:moveTo>
                  <a:lnTo>
                    <a:pt x="258178" y="2508681"/>
                  </a:lnTo>
                  <a:lnTo>
                    <a:pt x="252323" y="2507424"/>
                  </a:lnTo>
                  <a:lnTo>
                    <a:pt x="249720" y="2509342"/>
                  </a:lnTo>
                  <a:lnTo>
                    <a:pt x="248754" y="2512606"/>
                  </a:lnTo>
                  <a:lnTo>
                    <a:pt x="248107" y="2515857"/>
                  </a:lnTo>
                  <a:lnTo>
                    <a:pt x="249720" y="2519108"/>
                  </a:lnTo>
                  <a:lnTo>
                    <a:pt x="252323" y="2519743"/>
                  </a:lnTo>
                  <a:lnTo>
                    <a:pt x="255244" y="2520404"/>
                  </a:lnTo>
                  <a:lnTo>
                    <a:pt x="258178" y="2518448"/>
                  </a:lnTo>
                  <a:lnTo>
                    <a:pt x="258826" y="2515197"/>
                  </a:lnTo>
                  <a:lnTo>
                    <a:pt x="259803" y="25119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946819" y="8324824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60" h="10795">
                  <a:moveTo>
                    <a:pt x="3899" y="0"/>
                  </a:moveTo>
                  <a:lnTo>
                    <a:pt x="1295" y="1612"/>
                  </a:lnTo>
                  <a:lnTo>
                    <a:pt x="0" y="6807"/>
                  </a:lnTo>
                  <a:lnTo>
                    <a:pt x="1295" y="9423"/>
                  </a:lnTo>
                  <a:lnTo>
                    <a:pt x="3581" y="10058"/>
                  </a:lnTo>
                  <a:lnTo>
                    <a:pt x="5854" y="10718"/>
                  </a:lnTo>
                  <a:lnTo>
                    <a:pt x="8445" y="9105"/>
                  </a:lnTo>
                  <a:lnTo>
                    <a:pt x="9118" y="6502"/>
                  </a:lnTo>
                  <a:lnTo>
                    <a:pt x="9741" y="3898"/>
                  </a:lnTo>
                  <a:lnTo>
                    <a:pt x="8445" y="965"/>
                  </a:lnTo>
                  <a:lnTo>
                    <a:pt x="6172" y="622"/>
                  </a:lnTo>
                  <a:lnTo>
                    <a:pt x="38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746703" y="8197367"/>
              <a:ext cx="226695" cy="80645"/>
            </a:xfrm>
            <a:custGeom>
              <a:avLst/>
              <a:gdLst/>
              <a:ahLst/>
              <a:cxnLst/>
              <a:rect l="l" t="t" r="r" b="b"/>
              <a:pathLst>
                <a:path w="226695" h="80645">
                  <a:moveTo>
                    <a:pt x="19659" y="0"/>
                  </a:moveTo>
                  <a:lnTo>
                    <a:pt x="1308" y="2870"/>
                  </a:lnTo>
                  <a:lnTo>
                    <a:pt x="0" y="6896"/>
                  </a:lnTo>
                  <a:lnTo>
                    <a:pt x="205574" y="80340"/>
                  </a:lnTo>
                  <a:lnTo>
                    <a:pt x="226567" y="75095"/>
                  </a:lnTo>
                  <a:lnTo>
                    <a:pt x="1965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946819" y="6198514"/>
              <a:ext cx="615950" cy="2104390"/>
            </a:xfrm>
            <a:custGeom>
              <a:avLst/>
              <a:gdLst/>
              <a:ahLst/>
              <a:cxnLst/>
              <a:rect l="l" t="t" r="r" b="b"/>
              <a:pathLst>
                <a:path w="615950" h="2104390">
                  <a:moveTo>
                    <a:pt x="9118" y="1199222"/>
                  </a:moveTo>
                  <a:lnTo>
                    <a:pt x="7467" y="1196962"/>
                  </a:lnTo>
                  <a:lnTo>
                    <a:pt x="5194" y="1196619"/>
                  </a:lnTo>
                  <a:lnTo>
                    <a:pt x="2921" y="1196619"/>
                  </a:lnTo>
                  <a:lnTo>
                    <a:pt x="647" y="1198587"/>
                  </a:lnTo>
                  <a:lnTo>
                    <a:pt x="647" y="1201191"/>
                  </a:lnTo>
                  <a:lnTo>
                    <a:pt x="330" y="1203794"/>
                  </a:lnTo>
                  <a:lnTo>
                    <a:pt x="2286" y="1206042"/>
                  </a:lnTo>
                  <a:lnTo>
                    <a:pt x="4559" y="1206385"/>
                  </a:lnTo>
                  <a:lnTo>
                    <a:pt x="6819" y="1206385"/>
                  </a:lnTo>
                  <a:lnTo>
                    <a:pt x="8775" y="1204429"/>
                  </a:lnTo>
                  <a:lnTo>
                    <a:pt x="9118" y="1201826"/>
                  </a:lnTo>
                  <a:lnTo>
                    <a:pt x="9118" y="1199222"/>
                  </a:lnTo>
                  <a:close/>
                </a:path>
                <a:path w="615950" h="2104390">
                  <a:moveTo>
                    <a:pt x="9118" y="1165745"/>
                  </a:moveTo>
                  <a:lnTo>
                    <a:pt x="7467" y="1163472"/>
                  </a:lnTo>
                  <a:lnTo>
                    <a:pt x="5194" y="1163472"/>
                  </a:lnTo>
                  <a:lnTo>
                    <a:pt x="2921" y="1163142"/>
                  </a:lnTo>
                  <a:lnTo>
                    <a:pt x="647" y="1165402"/>
                  </a:lnTo>
                  <a:lnTo>
                    <a:pt x="647" y="1168019"/>
                  </a:lnTo>
                  <a:lnTo>
                    <a:pt x="330" y="1170609"/>
                  </a:lnTo>
                  <a:lnTo>
                    <a:pt x="2286" y="1172883"/>
                  </a:lnTo>
                  <a:lnTo>
                    <a:pt x="4559" y="1173213"/>
                  </a:lnTo>
                  <a:lnTo>
                    <a:pt x="6819" y="1173213"/>
                  </a:lnTo>
                  <a:lnTo>
                    <a:pt x="8775" y="1171257"/>
                  </a:lnTo>
                  <a:lnTo>
                    <a:pt x="9118" y="1168654"/>
                  </a:lnTo>
                  <a:lnTo>
                    <a:pt x="9118" y="1165745"/>
                  </a:lnTo>
                  <a:close/>
                </a:path>
                <a:path w="615950" h="2104390">
                  <a:moveTo>
                    <a:pt x="9118" y="1132573"/>
                  </a:moveTo>
                  <a:lnTo>
                    <a:pt x="7467" y="1130300"/>
                  </a:lnTo>
                  <a:lnTo>
                    <a:pt x="5194" y="1130300"/>
                  </a:lnTo>
                  <a:lnTo>
                    <a:pt x="2921" y="1129957"/>
                  </a:lnTo>
                  <a:lnTo>
                    <a:pt x="647" y="1132243"/>
                  </a:lnTo>
                  <a:lnTo>
                    <a:pt x="647" y="1134859"/>
                  </a:lnTo>
                  <a:lnTo>
                    <a:pt x="330" y="1137450"/>
                  </a:lnTo>
                  <a:lnTo>
                    <a:pt x="2286" y="1139736"/>
                  </a:lnTo>
                  <a:lnTo>
                    <a:pt x="4559" y="1140040"/>
                  </a:lnTo>
                  <a:lnTo>
                    <a:pt x="6819" y="1140040"/>
                  </a:lnTo>
                  <a:lnTo>
                    <a:pt x="8775" y="1138097"/>
                  </a:lnTo>
                  <a:lnTo>
                    <a:pt x="9118" y="1135176"/>
                  </a:lnTo>
                  <a:lnTo>
                    <a:pt x="9118" y="1132573"/>
                  </a:lnTo>
                  <a:close/>
                </a:path>
                <a:path w="615950" h="2104390">
                  <a:moveTo>
                    <a:pt x="9118" y="1099388"/>
                  </a:moveTo>
                  <a:lnTo>
                    <a:pt x="7467" y="1097114"/>
                  </a:lnTo>
                  <a:lnTo>
                    <a:pt x="5194" y="1096810"/>
                  </a:lnTo>
                  <a:lnTo>
                    <a:pt x="2603" y="1096810"/>
                  </a:lnTo>
                  <a:lnTo>
                    <a:pt x="647" y="1099083"/>
                  </a:lnTo>
                  <a:lnTo>
                    <a:pt x="647" y="1101674"/>
                  </a:lnTo>
                  <a:lnTo>
                    <a:pt x="330" y="1104290"/>
                  </a:lnTo>
                  <a:lnTo>
                    <a:pt x="2286" y="1106551"/>
                  </a:lnTo>
                  <a:lnTo>
                    <a:pt x="4559" y="1106551"/>
                  </a:lnTo>
                  <a:lnTo>
                    <a:pt x="6819" y="1106881"/>
                  </a:lnTo>
                  <a:lnTo>
                    <a:pt x="9118" y="1104595"/>
                  </a:lnTo>
                  <a:lnTo>
                    <a:pt x="9118" y="1099388"/>
                  </a:lnTo>
                  <a:close/>
                </a:path>
                <a:path w="615950" h="2104390">
                  <a:moveTo>
                    <a:pt x="9118" y="1065911"/>
                  </a:moveTo>
                  <a:lnTo>
                    <a:pt x="7467" y="1063955"/>
                  </a:lnTo>
                  <a:lnTo>
                    <a:pt x="5194" y="1063637"/>
                  </a:lnTo>
                  <a:lnTo>
                    <a:pt x="2603" y="1063637"/>
                  </a:lnTo>
                  <a:lnTo>
                    <a:pt x="647" y="1065580"/>
                  </a:lnTo>
                  <a:lnTo>
                    <a:pt x="647" y="1071118"/>
                  </a:lnTo>
                  <a:lnTo>
                    <a:pt x="2286" y="1073378"/>
                  </a:lnTo>
                  <a:lnTo>
                    <a:pt x="4559" y="1073378"/>
                  </a:lnTo>
                  <a:lnTo>
                    <a:pt x="6819" y="1073378"/>
                  </a:lnTo>
                  <a:lnTo>
                    <a:pt x="9118" y="1071435"/>
                  </a:lnTo>
                  <a:lnTo>
                    <a:pt x="9118" y="1065911"/>
                  </a:lnTo>
                  <a:close/>
                </a:path>
                <a:path w="615950" h="2104390">
                  <a:moveTo>
                    <a:pt x="9118" y="1032738"/>
                  </a:moveTo>
                  <a:lnTo>
                    <a:pt x="7467" y="1030465"/>
                  </a:lnTo>
                  <a:lnTo>
                    <a:pt x="2603" y="1030465"/>
                  </a:lnTo>
                  <a:lnTo>
                    <a:pt x="647" y="1032421"/>
                  </a:lnTo>
                  <a:lnTo>
                    <a:pt x="647" y="1037945"/>
                  </a:lnTo>
                  <a:lnTo>
                    <a:pt x="2286" y="1040231"/>
                  </a:lnTo>
                  <a:lnTo>
                    <a:pt x="4559" y="1040231"/>
                  </a:lnTo>
                  <a:lnTo>
                    <a:pt x="7150" y="1040231"/>
                  </a:lnTo>
                  <a:lnTo>
                    <a:pt x="9118" y="1038275"/>
                  </a:lnTo>
                  <a:lnTo>
                    <a:pt x="9118" y="1032738"/>
                  </a:lnTo>
                  <a:close/>
                </a:path>
                <a:path w="615950" h="2104390">
                  <a:moveTo>
                    <a:pt x="9118" y="999578"/>
                  </a:moveTo>
                  <a:lnTo>
                    <a:pt x="7467" y="997292"/>
                  </a:lnTo>
                  <a:lnTo>
                    <a:pt x="2603" y="997292"/>
                  </a:lnTo>
                  <a:lnTo>
                    <a:pt x="647" y="999248"/>
                  </a:lnTo>
                  <a:lnTo>
                    <a:pt x="647" y="1004785"/>
                  </a:lnTo>
                  <a:lnTo>
                    <a:pt x="2286" y="1007059"/>
                  </a:lnTo>
                  <a:lnTo>
                    <a:pt x="4559" y="1007059"/>
                  </a:lnTo>
                  <a:lnTo>
                    <a:pt x="7150" y="1007059"/>
                  </a:lnTo>
                  <a:lnTo>
                    <a:pt x="9118" y="1004785"/>
                  </a:lnTo>
                  <a:lnTo>
                    <a:pt x="9118" y="999578"/>
                  </a:lnTo>
                  <a:close/>
                </a:path>
                <a:path w="615950" h="2104390">
                  <a:moveTo>
                    <a:pt x="9118" y="966406"/>
                  </a:moveTo>
                  <a:lnTo>
                    <a:pt x="7150" y="964145"/>
                  </a:lnTo>
                  <a:lnTo>
                    <a:pt x="2603" y="964145"/>
                  </a:lnTo>
                  <a:lnTo>
                    <a:pt x="647" y="966076"/>
                  </a:lnTo>
                  <a:lnTo>
                    <a:pt x="647" y="971613"/>
                  </a:lnTo>
                  <a:lnTo>
                    <a:pt x="2286" y="973556"/>
                  </a:lnTo>
                  <a:lnTo>
                    <a:pt x="4876" y="973874"/>
                  </a:lnTo>
                  <a:lnTo>
                    <a:pt x="7150" y="973874"/>
                  </a:lnTo>
                  <a:lnTo>
                    <a:pt x="9118" y="971613"/>
                  </a:lnTo>
                  <a:lnTo>
                    <a:pt x="9118" y="966406"/>
                  </a:lnTo>
                  <a:close/>
                </a:path>
                <a:path w="615950" h="2104390">
                  <a:moveTo>
                    <a:pt x="9118" y="932916"/>
                  </a:moveTo>
                  <a:lnTo>
                    <a:pt x="7150" y="930960"/>
                  </a:lnTo>
                  <a:lnTo>
                    <a:pt x="4876" y="930630"/>
                  </a:lnTo>
                  <a:lnTo>
                    <a:pt x="2603" y="930630"/>
                  </a:lnTo>
                  <a:lnTo>
                    <a:pt x="647" y="932916"/>
                  </a:lnTo>
                  <a:lnTo>
                    <a:pt x="647" y="938123"/>
                  </a:lnTo>
                  <a:lnTo>
                    <a:pt x="2286" y="940396"/>
                  </a:lnTo>
                  <a:lnTo>
                    <a:pt x="4876" y="940396"/>
                  </a:lnTo>
                  <a:lnTo>
                    <a:pt x="7150" y="940396"/>
                  </a:lnTo>
                  <a:lnTo>
                    <a:pt x="9118" y="938428"/>
                  </a:lnTo>
                  <a:lnTo>
                    <a:pt x="9118" y="932916"/>
                  </a:lnTo>
                  <a:close/>
                </a:path>
                <a:path w="615950" h="2104390">
                  <a:moveTo>
                    <a:pt x="9118" y="899744"/>
                  </a:moveTo>
                  <a:lnTo>
                    <a:pt x="7150" y="897483"/>
                  </a:lnTo>
                  <a:lnTo>
                    <a:pt x="2603" y="897483"/>
                  </a:lnTo>
                  <a:lnTo>
                    <a:pt x="647" y="899744"/>
                  </a:lnTo>
                  <a:lnTo>
                    <a:pt x="647" y="904951"/>
                  </a:lnTo>
                  <a:lnTo>
                    <a:pt x="2603" y="907224"/>
                  </a:lnTo>
                  <a:lnTo>
                    <a:pt x="4876" y="907224"/>
                  </a:lnTo>
                  <a:lnTo>
                    <a:pt x="7150" y="907224"/>
                  </a:lnTo>
                  <a:lnTo>
                    <a:pt x="9118" y="904951"/>
                  </a:lnTo>
                  <a:lnTo>
                    <a:pt x="9118" y="899744"/>
                  </a:lnTo>
                  <a:close/>
                </a:path>
                <a:path w="615950" h="2104390">
                  <a:moveTo>
                    <a:pt x="9118" y="866571"/>
                  </a:moveTo>
                  <a:lnTo>
                    <a:pt x="7150" y="864298"/>
                  </a:lnTo>
                  <a:lnTo>
                    <a:pt x="2603" y="864298"/>
                  </a:lnTo>
                  <a:lnTo>
                    <a:pt x="647" y="866571"/>
                  </a:lnTo>
                  <a:lnTo>
                    <a:pt x="647" y="871778"/>
                  </a:lnTo>
                  <a:lnTo>
                    <a:pt x="2603" y="874064"/>
                  </a:lnTo>
                  <a:lnTo>
                    <a:pt x="4876" y="874064"/>
                  </a:lnTo>
                  <a:lnTo>
                    <a:pt x="7150" y="874064"/>
                  </a:lnTo>
                  <a:lnTo>
                    <a:pt x="9118" y="871778"/>
                  </a:lnTo>
                  <a:lnTo>
                    <a:pt x="9118" y="866571"/>
                  </a:lnTo>
                  <a:close/>
                </a:path>
                <a:path w="615950" h="2104390">
                  <a:moveTo>
                    <a:pt x="9118" y="833081"/>
                  </a:moveTo>
                  <a:lnTo>
                    <a:pt x="7150" y="831126"/>
                  </a:lnTo>
                  <a:lnTo>
                    <a:pt x="2603" y="831126"/>
                  </a:lnTo>
                  <a:lnTo>
                    <a:pt x="647" y="833412"/>
                  </a:lnTo>
                  <a:lnTo>
                    <a:pt x="647" y="838619"/>
                  </a:lnTo>
                  <a:lnTo>
                    <a:pt x="2603" y="840905"/>
                  </a:lnTo>
                  <a:lnTo>
                    <a:pt x="4876" y="840905"/>
                  </a:lnTo>
                  <a:lnTo>
                    <a:pt x="7150" y="840905"/>
                  </a:lnTo>
                  <a:lnTo>
                    <a:pt x="9118" y="838619"/>
                  </a:lnTo>
                  <a:lnTo>
                    <a:pt x="9118" y="833081"/>
                  </a:lnTo>
                  <a:close/>
                </a:path>
                <a:path w="615950" h="2104390">
                  <a:moveTo>
                    <a:pt x="9118" y="799922"/>
                  </a:moveTo>
                  <a:lnTo>
                    <a:pt x="7150" y="797966"/>
                  </a:lnTo>
                  <a:lnTo>
                    <a:pt x="2286" y="797966"/>
                  </a:lnTo>
                  <a:lnTo>
                    <a:pt x="647" y="799922"/>
                  </a:lnTo>
                  <a:lnTo>
                    <a:pt x="647" y="805459"/>
                  </a:lnTo>
                  <a:lnTo>
                    <a:pt x="2603" y="807720"/>
                  </a:lnTo>
                  <a:lnTo>
                    <a:pt x="4876" y="807720"/>
                  </a:lnTo>
                  <a:lnTo>
                    <a:pt x="7150" y="807389"/>
                  </a:lnTo>
                  <a:lnTo>
                    <a:pt x="9118" y="805459"/>
                  </a:lnTo>
                  <a:lnTo>
                    <a:pt x="9118" y="799922"/>
                  </a:lnTo>
                  <a:close/>
                </a:path>
                <a:path w="615950" h="2104390">
                  <a:moveTo>
                    <a:pt x="9118" y="766762"/>
                  </a:moveTo>
                  <a:lnTo>
                    <a:pt x="7150" y="764476"/>
                  </a:lnTo>
                  <a:lnTo>
                    <a:pt x="4876" y="764476"/>
                  </a:lnTo>
                  <a:lnTo>
                    <a:pt x="2286" y="764794"/>
                  </a:lnTo>
                  <a:lnTo>
                    <a:pt x="647" y="766762"/>
                  </a:lnTo>
                  <a:lnTo>
                    <a:pt x="647" y="772261"/>
                  </a:lnTo>
                  <a:lnTo>
                    <a:pt x="2603" y="774230"/>
                  </a:lnTo>
                  <a:lnTo>
                    <a:pt x="4876" y="774230"/>
                  </a:lnTo>
                  <a:lnTo>
                    <a:pt x="7150" y="774230"/>
                  </a:lnTo>
                  <a:lnTo>
                    <a:pt x="9118" y="771956"/>
                  </a:lnTo>
                  <a:lnTo>
                    <a:pt x="9118" y="766762"/>
                  </a:lnTo>
                  <a:close/>
                </a:path>
                <a:path w="615950" h="2104390">
                  <a:moveTo>
                    <a:pt x="9118" y="733577"/>
                  </a:moveTo>
                  <a:lnTo>
                    <a:pt x="7150" y="731316"/>
                  </a:lnTo>
                  <a:lnTo>
                    <a:pt x="2286" y="731316"/>
                  </a:lnTo>
                  <a:lnTo>
                    <a:pt x="647" y="733577"/>
                  </a:lnTo>
                  <a:lnTo>
                    <a:pt x="647" y="739114"/>
                  </a:lnTo>
                  <a:lnTo>
                    <a:pt x="2603" y="741057"/>
                  </a:lnTo>
                  <a:lnTo>
                    <a:pt x="4876" y="741057"/>
                  </a:lnTo>
                  <a:lnTo>
                    <a:pt x="7150" y="741057"/>
                  </a:lnTo>
                  <a:lnTo>
                    <a:pt x="9118" y="738797"/>
                  </a:lnTo>
                  <a:lnTo>
                    <a:pt x="9118" y="733577"/>
                  </a:lnTo>
                  <a:close/>
                </a:path>
                <a:path w="615950" h="2104390">
                  <a:moveTo>
                    <a:pt x="9118" y="700087"/>
                  </a:moveTo>
                  <a:lnTo>
                    <a:pt x="7150" y="698144"/>
                  </a:lnTo>
                  <a:lnTo>
                    <a:pt x="2286" y="698144"/>
                  </a:lnTo>
                  <a:lnTo>
                    <a:pt x="647" y="700417"/>
                  </a:lnTo>
                  <a:lnTo>
                    <a:pt x="647" y="705954"/>
                  </a:lnTo>
                  <a:lnTo>
                    <a:pt x="2603" y="707898"/>
                  </a:lnTo>
                  <a:lnTo>
                    <a:pt x="4876" y="707898"/>
                  </a:lnTo>
                  <a:lnTo>
                    <a:pt x="7467" y="707898"/>
                  </a:lnTo>
                  <a:lnTo>
                    <a:pt x="9118" y="705612"/>
                  </a:lnTo>
                  <a:lnTo>
                    <a:pt x="9118" y="700087"/>
                  </a:lnTo>
                  <a:close/>
                </a:path>
                <a:path w="615950" h="2104390">
                  <a:moveTo>
                    <a:pt x="9118" y="666915"/>
                  </a:moveTo>
                  <a:lnTo>
                    <a:pt x="7150" y="664972"/>
                  </a:lnTo>
                  <a:lnTo>
                    <a:pt x="2286" y="664972"/>
                  </a:lnTo>
                  <a:lnTo>
                    <a:pt x="330" y="667245"/>
                  </a:lnTo>
                  <a:lnTo>
                    <a:pt x="647" y="669848"/>
                  </a:lnTo>
                  <a:lnTo>
                    <a:pt x="647" y="672769"/>
                  </a:lnTo>
                  <a:lnTo>
                    <a:pt x="2603" y="674738"/>
                  </a:lnTo>
                  <a:lnTo>
                    <a:pt x="4876" y="674738"/>
                  </a:lnTo>
                  <a:lnTo>
                    <a:pt x="7467" y="674408"/>
                  </a:lnTo>
                  <a:lnTo>
                    <a:pt x="9118" y="672452"/>
                  </a:lnTo>
                  <a:lnTo>
                    <a:pt x="9118" y="666915"/>
                  </a:lnTo>
                  <a:close/>
                </a:path>
                <a:path w="615950" h="2104390">
                  <a:moveTo>
                    <a:pt x="9118" y="633755"/>
                  </a:moveTo>
                  <a:lnTo>
                    <a:pt x="6819" y="631469"/>
                  </a:lnTo>
                  <a:lnTo>
                    <a:pt x="4559" y="631799"/>
                  </a:lnTo>
                  <a:lnTo>
                    <a:pt x="2286" y="631799"/>
                  </a:lnTo>
                  <a:lnTo>
                    <a:pt x="330" y="634072"/>
                  </a:lnTo>
                  <a:lnTo>
                    <a:pt x="647" y="636689"/>
                  </a:lnTo>
                  <a:lnTo>
                    <a:pt x="647" y="639292"/>
                  </a:lnTo>
                  <a:lnTo>
                    <a:pt x="2603" y="641553"/>
                  </a:lnTo>
                  <a:lnTo>
                    <a:pt x="5194" y="641553"/>
                  </a:lnTo>
                  <a:lnTo>
                    <a:pt x="7467" y="641223"/>
                  </a:lnTo>
                  <a:lnTo>
                    <a:pt x="9118" y="638949"/>
                  </a:lnTo>
                  <a:lnTo>
                    <a:pt x="9118" y="633755"/>
                  </a:lnTo>
                  <a:close/>
                </a:path>
                <a:path w="615950" h="2104390">
                  <a:moveTo>
                    <a:pt x="9118" y="600595"/>
                  </a:moveTo>
                  <a:lnTo>
                    <a:pt x="6819" y="598309"/>
                  </a:lnTo>
                  <a:lnTo>
                    <a:pt x="4559" y="598309"/>
                  </a:lnTo>
                  <a:lnTo>
                    <a:pt x="2286" y="598639"/>
                  </a:lnTo>
                  <a:lnTo>
                    <a:pt x="330" y="600913"/>
                  </a:lnTo>
                  <a:lnTo>
                    <a:pt x="647" y="603504"/>
                  </a:lnTo>
                  <a:lnTo>
                    <a:pt x="647" y="606120"/>
                  </a:lnTo>
                  <a:lnTo>
                    <a:pt x="2603" y="608393"/>
                  </a:lnTo>
                  <a:lnTo>
                    <a:pt x="5194" y="608076"/>
                  </a:lnTo>
                  <a:lnTo>
                    <a:pt x="7467" y="608076"/>
                  </a:lnTo>
                  <a:lnTo>
                    <a:pt x="9118" y="605790"/>
                  </a:lnTo>
                  <a:lnTo>
                    <a:pt x="9118" y="600595"/>
                  </a:lnTo>
                  <a:close/>
                </a:path>
                <a:path w="615950" h="2104390">
                  <a:moveTo>
                    <a:pt x="9118" y="569696"/>
                  </a:moveTo>
                  <a:lnTo>
                    <a:pt x="8775" y="567105"/>
                  </a:lnTo>
                  <a:lnTo>
                    <a:pt x="6819" y="565150"/>
                  </a:lnTo>
                  <a:lnTo>
                    <a:pt x="4559" y="565150"/>
                  </a:lnTo>
                  <a:lnTo>
                    <a:pt x="2286" y="565467"/>
                  </a:lnTo>
                  <a:lnTo>
                    <a:pt x="330" y="567753"/>
                  </a:lnTo>
                  <a:lnTo>
                    <a:pt x="647" y="570344"/>
                  </a:lnTo>
                  <a:lnTo>
                    <a:pt x="647" y="572935"/>
                  </a:lnTo>
                  <a:lnTo>
                    <a:pt x="2603" y="575221"/>
                  </a:lnTo>
                  <a:lnTo>
                    <a:pt x="5194" y="574890"/>
                  </a:lnTo>
                  <a:lnTo>
                    <a:pt x="7467" y="574890"/>
                  </a:lnTo>
                  <a:lnTo>
                    <a:pt x="9118" y="572630"/>
                  </a:lnTo>
                  <a:lnTo>
                    <a:pt x="9118" y="569696"/>
                  </a:lnTo>
                  <a:close/>
                </a:path>
                <a:path w="615950" h="2104390">
                  <a:moveTo>
                    <a:pt x="9423" y="1797558"/>
                  </a:moveTo>
                  <a:lnTo>
                    <a:pt x="8128" y="1794954"/>
                  </a:lnTo>
                  <a:lnTo>
                    <a:pt x="5854" y="1794624"/>
                  </a:lnTo>
                  <a:lnTo>
                    <a:pt x="3581" y="1793976"/>
                  </a:lnTo>
                  <a:lnTo>
                    <a:pt x="1295" y="1795932"/>
                  </a:lnTo>
                  <a:lnTo>
                    <a:pt x="0" y="1801114"/>
                  </a:lnTo>
                  <a:lnTo>
                    <a:pt x="1612" y="1803742"/>
                  </a:lnTo>
                  <a:lnTo>
                    <a:pt x="3898" y="1804047"/>
                  </a:lnTo>
                  <a:lnTo>
                    <a:pt x="6172" y="1804708"/>
                  </a:lnTo>
                  <a:lnTo>
                    <a:pt x="8445" y="1802752"/>
                  </a:lnTo>
                  <a:lnTo>
                    <a:pt x="9118" y="1800161"/>
                  </a:lnTo>
                  <a:lnTo>
                    <a:pt x="9423" y="1797558"/>
                  </a:lnTo>
                  <a:close/>
                </a:path>
                <a:path w="615950" h="2104390">
                  <a:moveTo>
                    <a:pt x="9423" y="1764068"/>
                  </a:moveTo>
                  <a:lnTo>
                    <a:pt x="8128" y="1761769"/>
                  </a:lnTo>
                  <a:lnTo>
                    <a:pt x="5854" y="1761121"/>
                  </a:lnTo>
                  <a:lnTo>
                    <a:pt x="3251" y="1760804"/>
                  </a:lnTo>
                  <a:lnTo>
                    <a:pt x="965" y="1762734"/>
                  </a:lnTo>
                  <a:lnTo>
                    <a:pt x="647" y="1765363"/>
                  </a:lnTo>
                  <a:lnTo>
                    <a:pt x="0" y="1767979"/>
                  </a:lnTo>
                  <a:lnTo>
                    <a:pt x="1612" y="1770557"/>
                  </a:lnTo>
                  <a:lnTo>
                    <a:pt x="3898" y="1770888"/>
                  </a:lnTo>
                  <a:lnTo>
                    <a:pt x="6172" y="1771218"/>
                  </a:lnTo>
                  <a:lnTo>
                    <a:pt x="8445" y="1769579"/>
                  </a:lnTo>
                  <a:lnTo>
                    <a:pt x="9118" y="1766976"/>
                  </a:lnTo>
                  <a:lnTo>
                    <a:pt x="9423" y="1764068"/>
                  </a:lnTo>
                  <a:close/>
                </a:path>
                <a:path w="615950" h="2104390">
                  <a:moveTo>
                    <a:pt x="9423" y="1730883"/>
                  </a:moveTo>
                  <a:lnTo>
                    <a:pt x="8128" y="1728609"/>
                  </a:lnTo>
                  <a:lnTo>
                    <a:pt x="5854" y="1727962"/>
                  </a:lnTo>
                  <a:lnTo>
                    <a:pt x="3251" y="1727657"/>
                  </a:lnTo>
                  <a:lnTo>
                    <a:pt x="965" y="1729600"/>
                  </a:lnTo>
                  <a:lnTo>
                    <a:pt x="330" y="1734781"/>
                  </a:lnTo>
                  <a:lnTo>
                    <a:pt x="1612" y="1737385"/>
                  </a:lnTo>
                  <a:lnTo>
                    <a:pt x="3898" y="1737715"/>
                  </a:lnTo>
                  <a:lnTo>
                    <a:pt x="6502" y="1738033"/>
                  </a:lnTo>
                  <a:lnTo>
                    <a:pt x="8445" y="1736420"/>
                  </a:lnTo>
                  <a:lnTo>
                    <a:pt x="9118" y="1733486"/>
                  </a:lnTo>
                  <a:lnTo>
                    <a:pt x="9423" y="1730883"/>
                  </a:lnTo>
                  <a:close/>
                </a:path>
                <a:path w="615950" h="2104390">
                  <a:moveTo>
                    <a:pt x="9423" y="1697736"/>
                  </a:moveTo>
                  <a:lnTo>
                    <a:pt x="8128" y="1695132"/>
                  </a:lnTo>
                  <a:lnTo>
                    <a:pt x="5524" y="1694802"/>
                  </a:lnTo>
                  <a:lnTo>
                    <a:pt x="3251" y="1694472"/>
                  </a:lnTo>
                  <a:lnTo>
                    <a:pt x="965" y="1696415"/>
                  </a:lnTo>
                  <a:lnTo>
                    <a:pt x="330" y="1701609"/>
                  </a:lnTo>
                  <a:lnTo>
                    <a:pt x="1612" y="1704225"/>
                  </a:lnTo>
                  <a:lnTo>
                    <a:pt x="3898" y="1704555"/>
                  </a:lnTo>
                  <a:lnTo>
                    <a:pt x="6502" y="1704898"/>
                  </a:lnTo>
                  <a:lnTo>
                    <a:pt x="8775" y="1702917"/>
                  </a:lnTo>
                  <a:lnTo>
                    <a:pt x="9118" y="1700314"/>
                  </a:lnTo>
                  <a:lnTo>
                    <a:pt x="9423" y="1697736"/>
                  </a:lnTo>
                  <a:close/>
                </a:path>
                <a:path w="615950" h="2104390">
                  <a:moveTo>
                    <a:pt x="9423" y="1664550"/>
                  </a:moveTo>
                  <a:lnTo>
                    <a:pt x="8128" y="1661947"/>
                  </a:lnTo>
                  <a:lnTo>
                    <a:pt x="5524" y="1661629"/>
                  </a:lnTo>
                  <a:lnTo>
                    <a:pt x="3251" y="1661312"/>
                  </a:lnTo>
                  <a:lnTo>
                    <a:pt x="965" y="1662925"/>
                  </a:lnTo>
                  <a:lnTo>
                    <a:pt x="647" y="1665846"/>
                  </a:lnTo>
                  <a:lnTo>
                    <a:pt x="330" y="1668462"/>
                  </a:lnTo>
                  <a:lnTo>
                    <a:pt x="1612" y="1670735"/>
                  </a:lnTo>
                  <a:lnTo>
                    <a:pt x="4216" y="1671383"/>
                  </a:lnTo>
                  <a:lnTo>
                    <a:pt x="6502" y="1671701"/>
                  </a:lnTo>
                  <a:lnTo>
                    <a:pt x="8775" y="1669745"/>
                  </a:lnTo>
                  <a:lnTo>
                    <a:pt x="9118" y="1667154"/>
                  </a:lnTo>
                  <a:lnTo>
                    <a:pt x="9423" y="1664550"/>
                  </a:lnTo>
                  <a:close/>
                </a:path>
                <a:path w="615950" h="2104390">
                  <a:moveTo>
                    <a:pt x="9423" y="1631061"/>
                  </a:moveTo>
                  <a:lnTo>
                    <a:pt x="7797" y="1628775"/>
                  </a:lnTo>
                  <a:lnTo>
                    <a:pt x="3251" y="1628152"/>
                  </a:lnTo>
                  <a:lnTo>
                    <a:pt x="965" y="1629778"/>
                  </a:lnTo>
                  <a:lnTo>
                    <a:pt x="647" y="1632686"/>
                  </a:lnTo>
                  <a:lnTo>
                    <a:pt x="330" y="1635277"/>
                  </a:lnTo>
                  <a:lnTo>
                    <a:pt x="1612" y="1637550"/>
                  </a:lnTo>
                  <a:lnTo>
                    <a:pt x="4216" y="1637880"/>
                  </a:lnTo>
                  <a:lnTo>
                    <a:pt x="6502" y="1638223"/>
                  </a:lnTo>
                  <a:lnTo>
                    <a:pt x="8775" y="1636598"/>
                  </a:lnTo>
                  <a:lnTo>
                    <a:pt x="9118" y="1633994"/>
                  </a:lnTo>
                  <a:lnTo>
                    <a:pt x="9423" y="1631061"/>
                  </a:lnTo>
                  <a:close/>
                </a:path>
                <a:path w="615950" h="2104390">
                  <a:moveTo>
                    <a:pt x="9423" y="1597901"/>
                  </a:moveTo>
                  <a:lnTo>
                    <a:pt x="7797" y="1595615"/>
                  </a:lnTo>
                  <a:lnTo>
                    <a:pt x="5524" y="1594954"/>
                  </a:lnTo>
                  <a:lnTo>
                    <a:pt x="3251" y="1594650"/>
                  </a:lnTo>
                  <a:lnTo>
                    <a:pt x="965" y="1596593"/>
                  </a:lnTo>
                  <a:lnTo>
                    <a:pt x="647" y="1599171"/>
                  </a:lnTo>
                  <a:lnTo>
                    <a:pt x="330" y="1602117"/>
                  </a:lnTo>
                  <a:lnTo>
                    <a:pt x="1943" y="1604416"/>
                  </a:lnTo>
                  <a:lnTo>
                    <a:pt x="4216" y="1604721"/>
                  </a:lnTo>
                  <a:lnTo>
                    <a:pt x="6502" y="1605051"/>
                  </a:lnTo>
                  <a:lnTo>
                    <a:pt x="8775" y="1603108"/>
                  </a:lnTo>
                  <a:lnTo>
                    <a:pt x="9118" y="1600504"/>
                  </a:lnTo>
                  <a:lnTo>
                    <a:pt x="9423" y="1597901"/>
                  </a:lnTo>
                  <a:close/>
                </a:path>
                <a:path w="615950" h="2104390">
                  <a:moveTo>
                    <a:pt x="9423" y="1564741"/>
                  </a:moveTo>
                  <a:lnTo>
                    <a:pt x="7797" y="1562125"/>
                  </a:lnTo>
                  <a:lnTo>
                    <a:pt x="5524" y="1561820"/>
                  </a:lnTo>
                  <a:lnTo>
                    <a:pt x="3251" y="1561477"/>
                  </a:lnTo>
                  <a:lnTo>
                    <a:pt x="965" y="1563408"/>
                  </a:lnTo>
                  <a:lnTo>
                    <a:pt x="647" y="1566011"/>
                  </a:lnTo>
                  <a:lnTo>
                    <a:pt x="330" y="1568970"/>
                  </a:lnTo>
                  <a:lnTo>
                    <a:pt x="1943" y="1571218"/>
                  </a:lnTo>
                  <a:lnTo>
                    <a:pt x="4216" y="1571561"/>
                  </a:lnTo>
                  <a:lnTo>
                    <a:pt x="6502" y="1571891"/>
                  </a:lnTo>
                  <a:lnTo>
                    <a:pt x="8775" y="1569923"/>
                  </a:lnTo>
                  <a:lnTo>
                    <a:pt x="9118" y="1567319"/>
                  </a:lnTo>
                  <a:lnTo>
                    <a:pt x="9423" y="1564741"/>
                  </a:lnTo>
                  <a:close/>
                </a:path>
                <a:path w="615950" h="2104390">
                  <a:moveTo>
                    <a:pt x="9423" y="1531543"/>
                  </a:moveTo>
                  <a:lnTo>
                    <a:pt x="7797" y="1528940"/>
                  </a:lnTo>
                  <a:lnTo>
                    <a:pt x="5524" y="1528635"/>
                  </a:lnTo>
                  <a:lnTo>
                    <a:pt x="3251" y="1528305"/>
                  </a:lnTo>
                  <a:lnTo>
                    <a:pt x="965" y="1530273"/>
                  </a:lnTo>
                  <a:lnTo>
                    <a:pt x="330" y="1535455"/>
                  </a:lnTo>
                  <a:lnTo>
                    <a:pt x="1943" y="1538058"/>
                  </a:lnTo>
                  <a:lnTo>
                    <a:pt x="4216" y="1538376"/>
                  </a:lnTo>
                  <a:lnTo>
                    <a:pt x="6502" y="1538706"/>
                  </a:lnTo>
                  <a:lnTo>
                    <a:pt x="8775" y="1536750"/>
                  </a:lnTo>
                  <a:lnTo>
                    <a:pt x="9118" y="1534147"/>
                  </a:lnTo>
                  <a:lnTo>
                    <a:pt x="9423" y="1531543"/>
                  </a:lnTo>
                  <a:close/>
                </a:path>
                <a:path w="615950" h="2104390">
                  <a:moveTo>
                    <a:pt x="9423" y="1498066"/>
                  </a:moveTo>
                  <a:lnTo>
                    <a:pt x="7797" y="1495806"/>
                  </a:lnTo>
                  <a:lnTo>
                    <a:pt x="5524" y="1495463"/>
                  </a:lnTo>
                  <a:lnTo>
                    <a:pt x="3251" y="1495145"/>
                  </a:lnTo>
                  <a:lnTo>
                    <a:pt x="965" y="1497076"/>
                  </a:lnTo>
                  <a:lnTo>
                    <a:pt x="330" y="1502295"/>
                  </a:lnTo>
                  <a:lnTo>
                    <a:pt x="1943" y="1504899"/>
                  </a:lnTo>
                  <a:lnTo>
                    <a:pt x="4216" y="1505229"/>
                  </a:lnTo>
                  <a:lnTo>
                    <a:pt x="6502" y="1505559"/>
                  </a:lnTo>
                  <a:lnTo>
                    <a:pt x="8775" y="1503591"/>
                  </a:lnTo>
                  <a:lnTo>
                    <a:pt x="9423" y="1498066"/>
                  </a:lnTo>
                  <a:close/>
                </a:path>
                <a:path w="615950" h="2104390">
                  <a:moveTo>
                    <a:pt x="9423" y="1464894"/>
                  </a:moveTo>
                  <a:lnTo>
                    <a:pt x="7797" y="1462620"/>
                  </a:lnTo>
                  <a:lnTo>
                    <a:pt x="3251" y="1461985"/>
                  </a:lnTo>
                  <a:lnTo>
                    <a:pt x="965" y="1463916"/>
                  </a:lnTo>
                  <a:lnTo>
                    <a:pt x="330" y="1469123"/>
                  </a:lnTo>
                  <a:lnTo>
                    <a:pt x="1943" y="1471409"/>
                  </a:lnTo>
                  <a:lnTo>
                    <a:pt x="4216" y="1471726"/>
                  </a:lnTo>
                  <a:lnTo>
                    <a:pt x="6502" y="1472057"/>
                  </a:lnTo>
                  <a:lnTo>
                    <a:pt x="8775" y="1470101"/>
                  </a:lnTo>
                  <a:lnTo>
                    <a:pt x="9118" y="1467497"/>
                  </a:lnTo>
                  <a:lnTo>
                    <a:pt x="9423" y="1464894"/>
                  </a:lnTo>
                  <a:close/>
                </a:path>
                <a:path w="615950" h="2104390">
                  <a:moveTo>
                    <a:pt x="9423" y="1431734"/>
                  </a:moveTo>
                  <a:lnTo>
                    <a:pt x="7797" y="1429131"/>
                  </a:lnTo>
                  <a:lnTo>
                    <a:pt x="5524" y="1429131"/>
                  </a:lnTo>
                  <a:lnTo>
                    <a:pt x="2921" y="1428813"/>
                  </a:lnTo>
                  <a:lnTo>
                    <a:pt x="965" y="1430756"/>
                  </a:lnTo>
                  <a:lnTo>
                    <a:pt x="330" y="1435950"/>
                  </a:lnTo>
                  <a:lnTo>
                    <a:pt x="1943" y="1438224"/>
                  </a:lnTo>
                  <a:lnTo>
                    <a:pt x="4216" y="1438554"/>
                  </a:lnTo>
                  <a:lnTo>
                    <a:pt x="6502" y="1438884"/>
                  </a:lnTo>
                  <a:lnTo>
                    <a:pt x="8775" y="1436941"/>
                  </a:lnTo>
                  <a:lnTo>
                    <a:pt x="9118" y="1434312"/>
                  </a:lnTo>
                  <a:lnTo>
                    <a:pt x="9423" y="1431734"/>
                  </a:lnTo>
                  <a:close/>
                </a:path>
                <a:path w="615950" h="2104390">
                  <a:moveTo>
                    <a:pt x="9423" y="1398231"/>
                  </a:moveTo>
                  <a:lnTo>
                    <a:pt x="7797" y="1395971"/>
                  </a:lnTo>
                  <a:lnTo>
                    <a:pt x="5524" y="1395628"/>
                  </a:lnTo>
                  <a:lnTo>
                    <a:pt x="2921" y="1395628"/>
                  </a:lnTo>
                  <a:lnTo>
                    <a:pt x="965" y="1397584"/>
                  </a:lnTo>
                  <a:lnTo>
                    <a:pt x="330" y="1402791"/>
                  </a:lnTo>
                  <a:lnTo>
                    <a:pt x="1943" y="1405077"/>
                  </a:lnTo>
                  <a:lnTo>
                    <a:pt x="4216" y="1405394"/>
                  </a:lnTo>
                  <a:lnTo>
                    <a:pt x="6502" y="1405724"/>
                  </a:lnTo>
                  <a:lnTo>
                    <a:pt x="8775" y="1403781"/>
                  </a:lnTo>
                  <a:lnTo>
                    <a:pt x="9118" y="1401178"/>
                  </a:lnTo>
                  <a:lnTo>
                    <a:pt x="9423" y="1398231"/>
                  </a:lnTo>
                  <a:close/>
                </a:path>
                <a:path w="615950" h="2104390">
                  <a:moveTo>
                    <a:pt x="9423" y="1365072"/>
                  </a:moveTo>
                  <a:lnTo>
                    <a:pt x="7797" y="1362798"/>
                  </a:lnTo>
                  <a:lnTo>
                    <a:pt x="5194" y="1362468"/>
                  </a:lnTo>
                  <a:lnTo>
                    <a:pt x="2921" y="1362138"/>
                  </a:lnTo>
                  <a:lnTo>
                    <a:pt x="965" y="1364107"/>
                  </a:lnTo>
                  <a:lnTo>
                    <a:pt x="647" y="1367028"/>
                  </a:lnTo>
                  <a:lnTo>
                    <a:pt x="330" y="1369631"/>
                  </a:lnTo>
                  <a:lnTo>
                    <a:pt x="1943" y="1371892"/>
                  </a:lnTo>
                  <a:lnTo>
                    <a:pt x="4216" y="1372209"/>
                  </a:lnTo>
                  <a:lnTo>
                    <a:pt x="6819" y="1372552"/>
                  </a:lnTo>
                  <a:lnTo>
                    <a:pt x="8775" y="1370279"/>
                  </a:lnTo>
                  <a:lnTo>
                    <a:pt x="9118" y="1367675"/>
                  </a:lnTo>
                  <a:lnTo>
                    <a:pt x="9423" y="1365072"/>
                  </a:lnTo>
                  <a:close/>
                </a:path>
                <a:path w="615950" h="2104390">
                  <a:moveTo>
                    <a:pt x="9423" y="1331899"/>
                  </a:moveTo>
                  <a:lnTo>
                    <a:pt x="7797" y="1329613"/>
                  </a:lnTo>
                  <a:lnTo>
                    <a:pt x="5194" y="1329296"/>
                  </a:lnTo>
                  <a:lnTo>
                    <a:pt x="2921" y="1328978"/>
                  </a:lnTo>
                  <a:lnTo>
                    <a:pt x="965" y="1330921"/>
                  </a:lnTo>
                  <a:lnTo>
                    <a:pt x="647" y="1333525"/>
                  </a:lnTo>
                  <a:lnTo>
                    <a:pt x="330" y="1336446"/>
                  </a:lnTo>
                  <a:lnTo>
                    <a:pt x="1943" y="1338732"/>
                  </a:lnTo>
                  <a:lnTo>
                    <a:pt x="4559" y="1339062"/>
                  </a:lnTo>
                  <a:lnTo>
                    <a:pt x="6819" y="1339062"/>
                  </a:lnTo>
                  <a:lnTo>
                    <a:pt x="8775" y="1337106"/>
                  </a:lnTo>
                  <a:lnTo>
                    <a:pt x="9118" y="1334490"/>
                  </a:lnTo>
                  <a:lnTo>
                    <a:pt x="9423" y="1331899"/>
                  </a:lnTo>
                  <a:close/>
                </a:path>
                <a:path w="615950" h="2104390">
                  <a:moveTo>
                    <a:pt x="9423" y="1298727"/>
                  </a:moveTo>
                  <a:lnTo>
                    <a:pt x="7467" y="1296123"/>
                  </a:lnTo>
                  <a:lnTo>
                    <a:pt x="5194" y="1296123"/>
                  </a:lnTo>
                  <a:lnTo>
                    <a:pt x="2921" y="1295806"/>
                  </a:lnTo>
                  <a:lnTo>
                    <a:pt x="965" y="1297749"/>
                  </a:lnTo>
                  <a:lnTo>
                    <a:pt x="647" y="1300353"/>
                  </a:lnTo>
                  <a:lnTo>
                    <a:pt x="330" y="1303286"/>
                  </a:lnTo>
                  <a:lnTo>
                    <a:pt x="1943" y="1305560"/>
                  </a:lnTo>
                  <a:lnTo>
                    <a:pt x="4559" y="1305560"/>
                  </a:lnTo>
                  <a:lnTo>
                    <a:pt x="6819" y="1305890"/>
                  </a:lnTo>
                  <a:lnTo>
                    <a:pt x="8775" y="1303934"/>
                  </a:lnTo>
                  <a:lnTo>
                    <a:pt x="9118" y="1301343"/>
                  </a:lnTo>
                  <a:lnTo>
                    <a:pt x="9423" y="1298727"/>
                  </a:lnTo>
                  <a:close/>
                </a:path>
                <a:path w="615950" h="2104390">
                  <a:moveTo>
                    <a:pt x="9423" y="1265567"/>
                  </a:moveTo>
                  <a:lnTo>
                    <a:pt x="7467" y="1263281"/>
                  </a:lnTo>
                  <a:lnTo>
                    <a:pt x="5194" y="1262976"/>
                  </a:lnTo>
                  <a:lnTo>
                    <a:pt x="2921" y="1262976"/>
                  </a:lnTo>
                  <a:lnTo>
                    <a:pt x="965" y="1264907"/>
                  </a:lnTo>
                  <a:lnTo>
                    <a:pt x="647" y="1267510"/>
                  </a:lnTo>
                  <a:lnTo>
                    <a:pt x="330" y="1270444"/>
                  </a:lnTo>
                  <a:lnTo>
                    <a:pt x="2286" y="1272705"/>
                  </a:lnTo>
                  <a:lnTo>
                    <a:pt x="4559" y="1272705"/>
                  </a:lnTo>
                  <a:lnTo>
                    <a:pt x="6819" y="1273048"/>
                  </a:lnTo>
                  <a:lnTo>
                    <a:pt x="8775" y="1271092"/>
                  </a:lnTo>
                  <a:lnTo>
                    <a:pt x="9423" y="1265567"/>
                  </a:lnTo>
                  <a:close/>
                </a:path>
                <a:path w="615950" h="2104390">
                  <a:moveTo>
                    <a:pt x="9423" y="1232395"/>
                  </a:moveTo>
                  <a:lnTo>
                    <a:pt x="7467" y="1230109"/>
                  </a:lnTo>
                  <a:lnTo>
                    <a:pt x="5194" y="1229804"/>
                  </a:lnTo>
                  <a:lnTo>
                    <a:pt x="2921" y="1229804"/>
                  </a:lnTo>
                  <a:lnTo>
                    <a:pt x="647" y="1231747"/>
                  </a:lnTo>
                  <a:lnTo>
                    <a:pt x="647" y="1234338"/>
                  </a:lnTo>
                  <a:lnTo>
                    <a:pt x="330" y="1236941"/>
                  </a:lnTo>
                  <a:lnTo>
                    <a:pt x="2286" y="1239558"/>
                  </a:lnTo>
                  <a:lnTo>
                    <a:pt x="4559" y="1239558"/>
                  </a:lnTo>
                  <a:lnTo>
                    <a:pt x="6819" y="1239862"/>
                  </a:lnTo>
                  <a:lnTo>
                    <a:pt x="8775" y="1237602"/>
                  </a:lnTo>
                  <a:lnTo>
                    <a:pt x="9118" y="1234998"/>
                  </a:lnTo>
                  <a:lnTo>
                    <a:pt x="9423" y="1232395"/>
                  </a:lnTo>
                  <a:close/>
                </a:path>
                <a:path w="615950" h="2104390">
                  <a:moveTo>
                    <a:pt x="9423" y="539140"/>
                  </a:moveTo>
                  <a:lnTo>
                    <a:pt x="9118" y="536524"/>
                  </a:lnTo>
                  <a:lnTo>
                    <a:pt x="8775" y="533920"/>
                  </a:lnTo>
                  <a:lnTo>
                    <a:pt x="6819" y="531977"/>
                  </a:lnTo>
                  <a:lnTo>
                    <a:pt x="2286" y="531977"/>
                  </a:lnTo>
                  <a:lnTo>
                    <a:pt x="330" y="534568"/>
                  </a:lnTo>
                  <a:lnTo>
                    <a:pt x="647" y="537197"/>
                  </a:lnTo>
                  <a:lnTo>
                    <a:pt x="647" y="539788"/>
                  </a:lnTo>
                  <a:lnTo>
                    <a:pt x="2921" y="541731"/>
                  </a:lnTo>
                  <a:lnTo>
                    <a:pt x="5194" y="541731"/>
                  </a:lnTo>
                  <a:lnTo>
                    <a:pt x="7467" y="541731"/>
                  </a:lnTo>
                  <a:lnTo>
                    <a:pt x="9423" y="539140"/>
                  </a:lnTo>
                  <a:close/>
                </a:path>
                <a:path w="615950" h="2104390">
                  <a:moveTo>
                    <a:pt x="9423" y="505968"/>
                  </a:moveTo>
                  <a:lnTo>
                    <a:pt x="9118" y="503351"/>
                  </a:lnTo>
                  <a:lnTo>
                    <a:pt x="8775" y="500761"/>
                  </a:lnTo>
                  <a:lnTo>
                    <a:pt x="6819" y="498500"/>
                  </a:lnTo>
                  <a:lnTo>
                    <a:pt x="4559" y="498817"/>
                  </a:lnTo>
                  <a:lnTo>
                    <a:pt x="2286" y="498817"/>
                  </a:lnTo>
                  <a:lnTo>
                    <a:pt x="330" y="501091"/>
                  </a:lnTo>
                  <a:lnTo>
                    <a:pt x="647" y="504012"/>
                  </a:lnTo>
                  <a:lnTo>
                    <a:pt x="647" y="506615"/>
                  </a:lnTo>
                  <a:lnTo>
                    <a:pt x="2921" y="508571"/>
                  </a:lnTo>
                  <a:lnTo>
                    <a:pt x="5194" y="508571"/>
                  </a:lnTo>
                  <a:lnTo>
                    <a:pt x="7467" y="508228"/>
                  </a:lnTo>
                  <a:lnTo>
                    <a:pt x="9423" y="505968"/>
                  </a:lnTo>
                  <a:close/>
                </a:path>
                <a:path w="615950" h="2104390">
                  <a:moveTo>
                    <a:pt x="9423" y="472795"/>
                  </a:moveTo>
                  <a:lnTo>
                    <a:pt x="8775" y="467271"/>
                  </a:lnTo>
                  <a:lnTo>
                    <a:pt x="6819" y="465302"/>
                  </a:lnTo>
                  <a:lnTo>
                    <a:pt x="4559" y="465645"/>
                  </a:lnTo>
                  <a:lnTo>
                    <a:pt x="1943" y="465645"/>
                  </a:lnTo>
                  <a:lnTo>
                    <a:pt x="330" y="467918"/>
                  </a:lnTo>
                  <a:lnTo>
                    <a:pt x="647" y="470839"/>
                  </a:lnTo>
                  <a:lnTo>
                    <a:pt x="647" y="473443"/>
                  </a:lnTo>
                  <a:lnTo>
                    <a:pt x="2921" y="475386"/>
                  </a:lnTo>
                  <a:lnTo>
                    <a:pt x="5194" y="475386"/>
                  </a:lnTo>
                  <a:lnTo>
                    <a:pt x="7467" y="475081"/>
                  </a:lnTo>
                  <a:lnTo>
                    <a:pt x="9423" y="472795"/>
                  </a:lnTo>
                  <a:close/>
                </a:path>
                <a:path w="615950" h="2104390">
                  <a:moveTo>
                    <a:pt x="9423" y="439635"/>
                  </a:moveTo>
                  <a:lnTo>
                    <a:pt x="9118" y="436689"/>
                  </a:lnTo>
                  <a:lnTo>
                    <a:pt x="8775" y="434098"/>
                  </a:lnTo>
                  <a:lnTo>
                    <a:pt x="6819" y="432142"/>
                  </a:lnTo>
                  <a:lnTo>
                    <a:pt x="4559" y="432142"/>
                  </a:lnTo>
                  <a:lnTo>
                    <a:pt x="1943" y="432460"/>
                  </a:lnTo>
                  <a:lnTo>
                    <a:pt x="330" y="434746"/>
                  </a:lnTo>
                  <a:lnTo>
                    <a:pt x="647" y="437680"/>
                  </a:lnTo>
                  <a:lnTo>
                    <a:pt x="647" y="440270"/>
                  </a:lnTo>
                  <a:lnTo>
                    <a:pt x="2921" y="442226"/>
                  </a:lnTo>
                  <a:lnTo>
                    <a:pt x="5194" y="441921"/>
                  </a:lnTo>
                  <a:lnTo>
                    <a:pt x="7467" y="441921"/>
                  </a:lnTo>
                  <a:lnTo>
                    <a:pt x="9423" y="439635"/>
                  </a:lnTo>
                  <a:close/>
                </a:path>
                <a:path w="615950" h="2104390">
                  <a:moveTo>
                    <a:pt x="9423" y="406133"/>
                  </a:moveTo>
                  <a:lnTo>
                    <a:pt x="9118" y="403529"/>
                  </a:lnTo>
                  <a:lnTo>
                    <a:pt x="8775" y="400939"/>
                  </a:lnTo>
                  <a:lnTo>
                    <a:pt x="6819" y="398983"/>
                  </a:lnTo>
                  <a:lnTo>
                    <a:pt x="4216" y="398983"/>
                  </a:lnTo>
                  <a:lnTo>
                    <a:pt x="1943" y="399300"/>
                  </a:lnTo>
                  <a:lnTo>
                    <a:pt x="330" y="401586"/>
                  </a:lnTo>
                  <a:lnTo>
                    <a:pt x="647" y="404190"/>
                  </a:lnTo>
                  <a:lnTo>
                    <a:pt x="647" y="407098"/>
                  </a:lnTo>
                  <a:lnTo>
                    <a:pt x="2921" y="409067"/>
                  </a:lnTo>
                  <a:lnTo>
                    <a:pt x="5194" y="408724"/>
                  </a:lnTo>
                  <a:lnTo>
                    <a:pt x="7467" y="408724"/>
                  </a:lnTo>
                  <a:lnTo>
                    <a:pt x="9423" y="406133"/>
                  </a:lnTo>
                  <a:close/>
                </a:path>
                <a:path w="615950" h="2104390">
                  <a:moveTo>
                    <a:pt x="9423" y="372973"/>
                  </a:moveTo>
                  <a:lnTo>
                    <a:pt x="8775" y="367436"/>
                  </a:lnTo>
                  <a:lnTo>
                    <a:pt x="6819" y="365480"/>
                  </a:lnTo>
                  <a:lnTo>
                    <a:pt x="4216" y="365810"/>
                  </a:lnTo>
                  <a:lnTo>
                    <a:pt x="1943" y="366141"/>
                  </a:lnTo>
                  <a:lnTo>
                    <a:pt x="330" y="368414"/>
                  </a:lnTo>
                  <a:lnTo>
                    <a:pt x="647" y="371017"/>
                  </a:lnTo>
                  <a:lnTo>
                    <a:pt x="965" y="373938"/>
                  </a:lnTo>
                  <a:lnTo>
                    <a:pt x="2921" y="375894"/>
                  </a:lnTo>
                  <a:lnTo>
                    <a:pt x="5194" y="375564"/>
                  </a:lnTo>
                  <a:lnTo>
                    <a:pt x="7797" y="375246"/>
                  </a:lnTo>
                  <a:lnTo>
                    <a:pt x="9423" y="372973"/>
                  </a:lnTo>
                  <a:close/>
                </a:path>
                <a:path w="615950" h="2104390">
                  <a:moveTo>
                    <a:pt x="9423" y="339801"/>
                  </a:moveTo>
                  <a:lnTo>
                    <a:pt x="8775" y="334276"/>
                  </a:lnTo>
                  <a:lnTo>
                    <a:pt x="6819" y="332333"/>
                  </a:lnTo>
                  <a:lnTo>
                    <a:pt x="4216" y="332651"/>
                  </a:lnTo>
                  <a:lnTo>
                    <a:pt x="1943" y="332955"/>
                  </a:lnTo>
                  <a:lnTo>
                    <a:pt x="330" y="335241"/>
                  </a:lnTo>
                  <a:lnTo>
                    <a:pt x="647" y="337858"/>
                  </a:lnTo>
                  <a:lnTo>
                    <a:pt x="965" y="340779"/>
                  </a:lnTo>
                  <a:lnTo>
                    <a:pt x="2921" y="342722"/>
                  </a:lnTo>
                  <a:lnTo>
                    <a:pt x="5194" y="342404"/>
                  </a:lnTo>
                  <a:lnTo>
                    <a:pt x="7797" y="342074"/>
                  </a:lnTo>
                  <a:lnTo>
                    <a:pt x="9423" y="339801"/>
                  </a:lnTo>
                  <a:close/>
                </a:path>
                <a:path w="615950" h="2104390">
                  <a:moveTo>
                    <a:pt x="9423" y="306628"/>
                  </a:moveTo>
                  <a:lnTo>
                    <a:pt x="9118" y="303707"/>
                  </a:lnTo>
                  <a:lnTo>
                    <a:pt x="8775" y="301104"/>
                  </a:lnTo>
                  <a:lnTo>
                    <a:pt x="6502" y="299161"/>
                  </a:lnTo>
                  <a:lnTo>
                    <a:pt x="4216" y="299491"/>
                  </a:lnTo>
                  <a:lnTo>
                    <a:pt x="1943" y="299491"/>
                  </a:lnTo>
                  <a:lnTo>
                    <a:pt x="330" y="302082"/>
                  </a:lnTo>
                  <a:lnTo>
                    <a:pt x="965" y="307289"/>
                  </a:lnTo>
                  <a:lnTo>
                    <a:pt x="2921" y="309232"/>
                  </a:lnTo>
                  <a:lnTo>
                    <a:pt x="5524" y="309232"/>
                  </a:lnTo>
                  <a:lnTo>
                    <a:pt x="7797" y="308902"/>
                  </a:lnTo>
                  <a:lnTo>
                    <a:pt x="9423" y="306628"/>
                  </a:lnTo>
                  <a:close/>
                </a:path>
                <a:path w="615950" h="2104390">
                  <a:moveTo>
                    <a:pt x="9423" y="273151"/>
                  </a:moveTo>
                  <a:lnTo>
                    <a:pt x="9118" y="270535"/>
                  </a:lnTo>
                  <a:lnTo>
                    <a:pt x="8775" y="267931"/>
                  </a:lnTo>
                  <a:lnTo>
                    <a:pt x="6502" y="265988"/>
                  </a:lnTo>
                  <a:lnTo>
                    <a:pt x="4216" y="265988"/>
                  </a:lnTo>
                  <a:lnTo>
                    <a:pt x="1943" y="266306"/>
                  </a:lnTo>
                  <a:lnTo>
                    <a:pt x="330" y="268922"/>
                  </a:lnTo>
                  <a:lnTo>
                    <a:pt x="965" y="274116"/>
                  </a:lnTo>
                  <a:lnTo>
                    <a:pt x="2921" y="276059"/>
                  </a:lnTo>
                  <a:lnTo>
                    <a:pt x="5524" y="275742"/>
                  </a:lnTo>
                  <a:lnTo>
                    <a:pt x="7797" y="275742"/>
                  </a:lnTo>
                  <a:lnTo>
                    <a:pt x="9423" y="273151"/>
                  </a:lnTo>
                  <a:close/>
                </a:path>
                <a:path w="615950" h="2104390">
                  <a:moveTo>
                    <a:pt x="9423" y="239966"/>
                  </a:moveTo>
                  <a:lnTo>
                    <a:pt x="8775" y="234442"/>
                  </a:lnTo>
                  <a:lnTo>
                    <a:pt x="6502" y="232486"/>
                  </a:lnTo>
                  <a:lnTo>
                    <a:pt x="1943" y="233146"/>
                  </a:lnTo>
                  <a:lnTo>
                    <a:pt x="330" y="235737"/>
                  </a:lnTo>
                  <a:lnTo>
                    <a:pt x="965" y="240931"/>
                  </a:lnTo>
                  <a:lnTo>
                    <a:pt x="2921" y="242900"/>
                  </a:lnTo>
                  <a:lnTo>
                    <a:pt x="5524" y="242570"/>
                  </a:lnTo>
                  <a:lnTo>
                    <a:pt x="7797" y="242239"/>
                  </a:lnTo>
                  <a:lnTo>
                    <a:pt x="9423" y="239966"/>
                  </a:lnTo>
                  <a:close/>
                </a:path>
                <a:path w="615950" h="2104390">
                  <a:moveTo>
                    <a:pt x="9423" y="206794"/>
                  </a:moveTo>
                  <a:lnTo>
                    <a:pt x="9118" y="203860"/>
                  </a:lnTo>
                  <a:lnTo>
                    <a:pt x="8775" y="201269"/>
                  </a:lnTo>
                  <a:lnTo>
                    <a:pt x="6502" y="199326"/>
                  </a:lnTo>
                  <a:lnTo>
                    <a:pt x="1943" y="199974"/>
                  </a:lnTo>
                  <a:lnTo>
                    <a:pt x="330" y="202577"/>
                  </a:lnTo>
                  <a:lnTo>
                    <a:pt x="965" y="207772"/>
                  </a:lnTo>
                  <a:lnTo>
                    <a:pt x="3251" y="209727"/>
                  </a:lnTo>
                  <a:lnTo>
                    <a:pt x="5524" y="209397"/>
                  </a:lnTo>
                  <a:lnTo>
                    <a:pt x="7797" y="209080"/>
                  </a:lnTo>
                  <a:lnTo>
                    <a:pt x="9423" y="206794"/>
                  </a:lnTo>
                  <a:close/>
                </a:path>
                <a:path w="615950" h="2104390">
                  <a:moveTo>
                    <a:pt x="9423" y="173304"/>
                  </a:moveTo>
                  <a:lnTo>
                    <a:pt x="9118" y="170700"/>
                  </a:lnTo>
                  <a:lnTo>
                    <a:pt x="8775" y="168097"/>
                  </a:lnTo>
                  <a:lnTo>
                    <a:pt x="6502" y="166166"/>
                  </a:lnTo>
                  <a:lnTo>
                    <a:pt x="4216" y="166484"/>
                  </a:lnTo>
                  <a:lnTo>
                    <a:pt x="1612" y="166801"/>
                  </a:lnTo>
                  <a:lnTo>
                    <a:pt x="330" y="169087"/>
                  </a:lnTo>
                  <a:lnTo>
                    <a:pt x="647" y="172008"/>
                  </a:lnTo>
                  <a:lnTo>
                    <a:pt x="965" y="174612"/>
                  </a:lnTo>
                  <a:lnTo>
                    <a:pt x="3251" y="176568"/>
                  </a:lnTo>
                  <a:lnTo>
                    <a:pt x="5524" y="176237"/>
                  </a:lnTo>
                  <a:lnTo>
                    <a:pt x="7797" y="175907"/>
                  </a:lnTo>
                  <a:lnTo>
                    <a:pt x="9423" y="173304"/>
                  </a:lnTo>
                  <a:close/>
                </a:path>
                <a:path w="615950" h="2104390">
                  <a:moveTo>
                    <a:pt x="9423" y="140144"/>
                  </a:moveTo>
                  <a:lnTo>
                    <a:pt x="8775" y="134620"/>
                  </a:lnTo>
                  <a:lnTo>
                    <a:pt x="6502" y="132994"/>
                  </a:lnTo>
                  <a:lnTo>
                    <a:pt x="4216" y="133311"/>
                  </a:lnTo>
                  <a:lnTo>
                    <a:pt x="1612" y="133629"/>
                  </a:lnTo>
                  <a:lnTo>
                    <a:pt x="0" y="135915"/>
                  </a:lnTo>
                  <a:lnTo>
                    <a:pt x="647" y="138836"/>
                  </a:lnTo>
                  <a:lnTo>
                    <a:pt x="965" y="141439"/>
                  </a:lnTo>
                  <a:lnTo>
                    <a:pt x="3251" y="143395"/>
                  </a:lnTo>
                  <a:lnTo>
                    <a:pt x="5524" y="143065"/>
                  </a:lnTo>
                  <a:lnTo>
                    <a:pt x="7797" y="142748"/>
                  </a:lnTo>
                  <a:lnTo>
                    <a:pt x="9423" y="140144"/>
                  </a:lnTo>
                  <a:close/>
                </a:path>
                <a:path w="615950" h="2104390">
                  <a:moveTo>
                    <a:pt x="9423" y="106984"/>
                  </a:moveTo>
                  <a:lnTo>
                    <a:pt x="9118" y="104051"/>
                  </a:lnTo>
                  <a:lnTo>
                    <a:pt x="8775" y="101447"/>
                  </a:lnTo>
                  <a:lnTo>
                    <a:pt x="6502" y="99504"/>
                  </a:lnTo>
                  <a:lnTo>
                    <a:pt x="1612" y="100139"/>
                  </a:lnTo>
                  <a:lnTo>
                    <a:pt x="0" y="102755"/>
                  </a:lnTo>
                  <a:lnTo>
                    <a:pt x="647" y="105346"/>
                  </a:lnTo>
                  <a:lnTo>
                    <a:pt x="965" y="108280"/>
                  </a:lnTo>
                  <a:lnTo>
                    <a:pt x="3251" y="110223"/>
                  </a:lnTo>
                  <a:lnTo>
                    <a:pt x="5524" y="109575"/>
                  </a:lnTo>
                  <a:lnTo>
                    <a:pt x="7797" y="109245"/>
                  </a:lnTo>
                  <a:lnTo>
                    <a:pt x="9423" y="106984"/>
                  </a:lnTo>
                  <a:close/>
                </a:path>
                <a:path w="615950" h="2104390">
                  <a:moveTo>
                    <a:pt x="9423" y="73799"/>
                  </a:moveTo>
                  <a:lnTo>
                    <a:pt x="9118" y="70878"/>
                  </a:lnTo>
                  <a:lnTo>
                    <a:pt x="8775" y="68287"/>
                  </a:lnTo>
                  <a:lnTo>
                    <a:pt x="6502" y="66319"/>
                  </a:lnTo>
                  <a:lnTo>
                    <a:pt x="1612" y="66979"/>
                  </a:lnTo>
                  <a:lnTo>
                    <a:pt x="0" y="69583"/>
                  </a:lnTo>
                  <a:lnTo>
                    <a:pt x="647" y="72174"/>
                  </a:lnTo>
                  <a:lnTo>
                    <a:pt x="965" y="75120"/>
                  </a:lnTo>
                  <a:lnTo>
                    <a:pt x="3251" y="77063"/>
                  </a:lnTo>
                  <a:lnTo>
                    <a:pt x="5524" y="76403"/>
                  </a:lnTo>
                  <a:lnTo>
                    <a:pt x="7797" y="76085"/>
                  </a:lnTo>
                  <a:lnTo>
                    <a:pt x="9423" y="73799"/>
                  </a:lnTo>
                  <a:close/>
                </a:path>
                <a:path w="615950" h="2104390">
                  <a:moveTo>
                    <a:pt x="9423" y="40322"/>
                  </a:moveTo>
                  <a:lnTo>
                    <a:pt x="9118" y="37706"/>
                  </a:lnTo>
                  <a:lnTo>
                    <a:pt x="8775" y="35102"/>
                  </a:lnTo>
                  <a:lnTo>
                    <a:pt x="6502" y="33159"/>
                  </a:lnTo>
                  <a:lnTo>
                    <a:pt x="3898" y="33477"/>
                  </a:lnTo>
                  <a:lnTo>
                    <a:pt x="1612" y="33820"/>
                  </a:lnTo>
                  <a:lnTo>
                    <a:pt x="0" y="36423"/>
                  </a:lnTo>
                  <a:lnTo>
                    <a:pt x="647" y="39014"/>
                  </a:lnTo>
                  <a:lnTo>
                    <a:pt x="965" y="41935"/>
                  </a:lnTo>
                  <a:lnTo>
                    <a:pt x="3251" y="43561"/>
                  </a:lnTo>
                  <a:lnTo>
                    <a:pt x="5524" y="43243"/>
                  </a:lnTo>
                  <a:lnTo>
                    <a:pt x="8128" y="42913"/>
                  </a:lnTo>
                  <a:lnTo>
                    <a:pt x="9423" y="40322"/>
                  </a:lnTo>
                  <a:close/>
                </a:path>
                <a:path w="615950" h="2104390">
                  <a:moveTo>
                    <a:pt x="9423" y="7150"/>
                  </a:moveTo>
                  <a:lnTo>
                    <a:pt x="8775" y="1625"/>
                  </a:lnTo>
                  <a:lnTo>
                    <a:pt x="6502" y="0"/>
                  </a:lnTo>
                  <a:lnTo>
                    <a:pt x="3898" y="317"/>
                  </a:lnTo>
                  <a:lnTo>
                    <a:pt x="1612" y="635"/>
                  </a:lnTo>
                  <a:lnTo>
                    <a:pt x="0" y="3251"/>
                  </a:lnTo>
                  <a:lnTo>
                    <a:pt x="647" y="5854"/>
                  </a:lnTo>
                  <a:lnTo>
                    <a:pt x="965" y="8445"/>
                  </a:lnTo>
                  <a:lnTo>
                    <a:pt x="3251" y="10401"/>
                  </a:lnTo>
                  <a:lnTo>
                    <a:pt x="5524" y="10071"/>
                  </a:lnTo>
                  <a:lnTo>
                    <a:pt x="8128" y="9740"/>
                  </a:lnTo>
                  <a:lnTo>
                    <a:pt x="9423" y="7150"/>
                  </a:lnTo>
                  <a:close/>
                </a:path>
                <a:path w="615950" h="2104390">
                  <a:moveTo>
                    <a:pt x="9740" y="2096706"/>
                  </a:moveTo>
                  <a:lnTo>
                    <a:pt x="8445" y="2094115"/>
                  </a:lnTo>
                  <a:lnTo>
                    <a:pt x="6172" y="2093798"/>
                  </a:lnTo>
                  <a:lnTo>
                    <a:pt x="3898" y="2093137"/>
                  </a:lnTo>
                  <a:lnTo>
                    <a:pt x="1295" y="2094763"/>
                  </a:lnTo>
                  <a:lnTo>
                    <a:pt x="0" y="2099957"/>
                  </a:lnTo>
                  <a:lnTo>
                    <a:pt x="1295" y="2102535"/>
                  </a:lnTo>
                  <a:lnTo>
                    <a:pt x="3581" y="2103221"/>
                  </a:lnTo>
                  <a:lnTo>
                    <a:pt x="5854" y="2103869"/>
                  </a:lnTo>
                  <a:lnTo>
                    <a:pt x="8445" y="2102231"/>
                  </a:lnTo>
                  <a:lnTo>
                    <a:pt x="9118" y="2099627"/>
                  </a:lnTo>
                  <a:lnTo>
                    <a:pt x="9740" y="2096706"/>
                  </a:lnTo>
                  <a:close/>
                </a:path>
                <a:path w="615950" h="2104390">
                  <a:moveTo>
                    <a:pt x="9740" y="2063534"/>
                  </a:moveTo>
                  <a:lnTo>
                    <a:pt x="8445" y="2060943"/>
                  </a:lnTo>
                  <a:lnTo>
                    <a:pt x="6172" y="2060295"/>
                  </a:lnTo>
                  <a:lnTo>
                    <a:pt x="3581" y="2059952"/>
                  </a:lnTo>
                  <a:lnTo>
                    <a:pt x="1295" y="2061591"/>
                  </a:lnTo>
                  <a:lnTo>
                    <a:pt x="0" y="2066798"/>
                  </a:lnTo>
                  <a:lnTo>
                    <a:pt x="1295" y="2069401"/>
                  </a:lnTo>
                  <a:lnTo>
                    <a:pt x="3581" y="2070049"/>
                  </a:lnTo>
                  <a:lnTo>
                    <a:pt x="6172" y="2070671"/>
                  </a:lnTo>
                  <a:lnTo>
                    <a:pt x="8445" y="2068753"/>
                  </a:lnTo>
                  <a:lnTo>
                    <a:pt x="9118" y="2066137"/>
                  </a:lnTo>
                  <a:lnTo>
                    <a:pt x="9740" y="2063534"/>
                  </a:lnTo>
                  <a:close/>
                </a:path>
                <a:path w="615950" h="2104390">
                  <a:moveTo>
                    <a:pt x="9740" y="2030387"/>
                  </a:moveTo>
                  <a:lnTo>
                    <a:pt x="8445" y="2027770"/>
                  </a:lnTo>
                  <a:lnTo>
                    <a:pt x="5854" y="2027123"/>
                  </a:lnTo>
                  <a:lnTo>
                    <a:pt x="3581" y="2026475"/>
                  </a:lnTo>
                  <a:lnTo>
                    <a:pt x="1295" y="2028418"/>
                  </a:lnTo>
                  <a:lnTo>
                    <a:pt x="0" y="2033625"/>
                  </a:lnTo>
                  <a:lnTo>
                    <a:pt x="1295" y="2036216"/>
                  </a:lnTo>
                  <a:lnTo>
                    <a:pt x="3581" y="2036851"/>
                  </a:lnTo>
                  <a:lnTo>
                    <a:pt x="6172" y="2037207"/>
                  </a:lnTo>
                  <a:lnTo>
                    <a:pt x="8445" y="2035581"/>
                  </a:lnTo>
                  <a:lnTo>
                    <a:pt x="9118" y="2032977"/>
                  </a:lnTo>
                  <a:lnTo>
                    <a:pt x="9740" y="2030387"/>
                  </a:lnTo>
                  <a:close/>
                </a:path>
                <a:path w="615950" h="2104390">
                  <a:moveTo>
                    <a:pt x="9740" y="1996884"/>
                  </a:moveTo>
                  <a:lnTo>
                    <a:pt x="8128" y="1994611"/>
                  </a:lnTo>
                  <a:lnTo>
                    <a:pt x="5854" y="1993950"/>
                  </a:lnTo>
                  <a:lnTo>
                    <a:pt x="3581" y="1993315"/>
                  </a:lnTo>
                  <a:lnTo>
                    <a:pt x="1295" y="1995258"/>
                  </a:lnTo>
                  <a:lnTo>
                    <a:pt x="0" y="2000440"/>
                  </a:lnTo>
                  <a:lnTo>
                    <a:pt x="1295" y="2003069"/>
                  </a:lnTo>
                  <a:lnTo>
                    <a:pt x="3898" y="2003386"/>
                  </a:lnTo>
                  <a:lnTo>
                    <a:pt x="6172" y="2004034"/>
                  </a:lnTo>
                  <a:lnTo>
                    <a:pt x="8445" y="2002409"/>
                  </a:lnTo>
                  <a:lnTo>
                    <a:pt x="9118" y="1999805"/>
                  </a:lnTo>
                  <a:lnTo>
                    <a:pt x="9740" y="1996884"/>
                  </a:lnTo>
                  <a:close/>
                </a:path>
                <a:path w="615950" h="2104390">
                  <a:moveTo>
                    <a:pt x="9740" y="1963712"/>
                  </a:moveTo>
                  <a:lnTo>
                    <a:pt x="8128" y="1961108"/>
                  </a:lnTo>
                  <a:lnTo>
                    <a:pt x="5854" y="1960791"/>
                  </a:lnTo>
                  <a:lnTo>
                    <a:pt x="3581" y="1960130"/>
                  </a:lnTo>
                  <a:lnTo>
                    <a:pt x="1295" y="1961756"/>
                  </a:lnTo>
                  <a:lnTo>
                    <a:pt x="647" y="1964702"/>
                  </a:lnTo>
                  <a:lnTo>
                    <a:pt x="0" y="1967306"/>
                  </a:lnTo>
                  <a:lnTo>
                    <a:pt x="1612" y="1969884"/>
                  </a:lnTo>
                  <a:lnTo>
                    <a:pt x="3898" y="1970214"/>
                  </a:lnTo>
                  <a:lnTo>
                    <a:pt x="6172" y="1970862"/>
                  </a:lnTo>
                  <a:lnTo>
                    <a:pt x="8445" y="1969249"/>
                  </a:lnTo>
                  <a:lnTo>
                    <a:pt x="9118" y="1966315"/>
                  </a:lnTo>
                  <a:lnTo>
                    <a:pt x="9740" y="1963712"/>
                  </a:lnTo>
                  <a:close/>
                </a:path>
                <a:path w="615950" h="2104390">
                  <a:moveTo>
                    <a:pt x="9740" y="1930539"/>
                  </a:moveTo>
                  <a:lnTo>
                    <a:pt x="8128" y="1927936"/>
                  </a:lnTo>
                  <a:lnTo>
                    <a:pt x="5854" y="1927606"/>
                  </a:lnTo>
                  <a:lnTo>
                    <a:pt x="3581" y="1926983"/>
                  </a:lnTo>
                  <a:lnTo>
                    <a:pt x="1295" y="1928596"/>
                  </a:lnTo>
                  <a:lnTo>
                    <a:pt x="647" y="1931530"/>
                  </a:lnTo>
                  <a:lnTo>
                    <a:pt x="0" y="1934121"/>
                  </a:lnTo>
                  <a:lnTo>
                    <a:pt x="1612" y="1936724"/>
                  </a:lnTo>
                  <a:lnTo>
                    <a:pt x="3898" y="1937042"/>
                  </a:lnTo>
                  <a:lnTo>
                    <a:pt x="6172" y="1937702"/>
                  </a:lnTo>
                  <a:lnTo>
                    <a:pt x="8445" y="1935746"/>
                  </a:lnTo>
                  <a:lnTo>
                    <a:pt x="9118" y="1933143"/>
                  </a:lnTo>
                  <a:lnTo>
                    <a:pt x="9740" y="1930539"/>
                  </a:lnTo>
                  <a:close/>
                </a:path>
                <a:path w="615950" h="2104390">
                  <a:moveTo>
                    <a:pt x="9740" y="1897380"/>
                  </a:moveTo>
                  <a:lnTo>
                    <a:pt x="8128" y="1894776"/>
                  </a:lnTo>
                  <a:lnTo>
                    <a:pt x="5854" y="1894116"/>
                  </a:lnTo>
                  <a:lnTo>
                    <a:pt x="3581" y="1893811"/>
                  </a:lnTo>
                  <a:lnTo>
                    <a:pt x="1295" y="1895436"/>
                  </a:lnTo>
                  <a:lnTo>
                    <a:pt x="647" y="1898027"/>
                  </a:lnTo>
                  <a:lnTo>
                    <a:pt x="0" y="1900936"/>
                  </a:lnTo>
                  <a:lnTo>
                    <a:pt x="1612" y="1903247"/>
                  </a:lnTo>
                  <a:lnTo>
                    <a:pt x="3898" y="1903895"/>
                  </a:lnTo>
                  <a:lnTo>
                    <a:pt x="6172" y="1904225"/>
                  </a:lnTo>
                  <a:lnTo>
                    <a:pt x="8445" y="1902574"/>
                  </a:lnTo>
                  <a:lnTo>
                    <a:pt x="9118" y="1899983"/>
                  </a:lnTo>
                  <a:lnTo>
                    <a:pt x="9740" y="1897380"/>
                  </a:lnTo>
                  <a:close/>
                </a:path>
                <a:path w="615950" h="2104390">
                  <a:moveTo>
                    <a:pt x="9740" y="1863877"/>
                  </a:moveTo>
                  <a:lnTo>
                    <a:pt x="8128" y="1861616"/>
                  </a:lnTo>
                  <a:lnTo>
                    <a:pt x="5854" y="1860969"/>
                  </a:lnTo>
                  <a:lnTo>
                    <a:pt x="3581" y="1860638"/>
                  </a:lnTo>
                  <a:lnTo>
                    <a:pt x="1295" y="1862251"/>
                  </a:lnTo>
                  <a:lnTo>
                    <a:pt x="0" y="1867458"/>
                  </a:lnTo>
                  <a:lnTo>
                    <a:pt x="1612" y="1870075"/>
                  </a:lnTo>
                  <a:lnTo>
                    <a:pt x="3898" y="1870710"/>
                  </a:lnTo>
                  <a:lnTo>
                    <a:pt x="6172" y="1871040"/>
                  </a:lnTo>
                  <a:lnTo>
                    <a:pt x="8445" y="1869427"/>
                  </a:lnTo>
                  <a:lnTo>
                    <a:pt x="9118" y="1866480"/>
                  </a:lnTo>
                  <a:lnTo>
                    <a:pt x="9740" y="1863877"/>
                  </a:lnTo>
                  <a:close/>
                </a:path>
                <a:path w="615950" h="2104390">
                  <a:moveTo>
                    <a:pt x="9740" y="1830705"/>
                  </a:moveTo>
                  <a:lnTo>
                    <a:pt x="8128" y="1828101"/>
                  </a:lnTo>
                  <a:lnTo>
                    <a:pt x="3581" y="1827479"/>
                  </a:lnTo>
                  <a:lnTo>
                    <a:pt x="1295" y="1829104"/>
                  </a:lnTo>
                  <a:lnTo>
                    <a:pt x="0" y="1834299"/>
                  </a:lnTo>
                  <a:lnTo>
                    <a:pt x="1612" y="1836877"/>
                  </a:lnTo>
                  <a:lnTo>
                    <a:pt x="3898" y="1837524"/>
                  </a:lnTo>
                  <a:lnTo>
                    <a:pt x="6172" y="1837867"/>
                  </a:lnTo>
                  <a:lnTo>
                    <a:pt x="8445" y="1835912"/>
                  </a:lnTo>
                  <a:lnTo>
                    <a:pt x="9118" y="1833321"/>
                  </a:lnTo>
                  <a:lnTo>
                    <a:pt x="9740" y="1830705"/>
                  </a:lnTo>
                  <a:close/>
                </a:path>
                <a:path w="615950" h="2104390">
                  <a:moveTo>
                    <a:pt x="615556" y="2048929"/>
                  </a:moveTo>
                  <a:lnTo>
                    <a:pt x="614565" y="2046630"/>
                  </a:lnTo>
                  <a:lnTo>
                    <a:pt x="610019" y="2045322"/>
                  </a:lnTo>
                  <a:lnTo>
                    <a:pt x="607733" y="2046960"/>
                  </a:lnTo>
                  <a:lnTo>
                    <a:pt x="607098" y="2049551"/>
                  </a:lnTo>
                  <a:lnTo>
                    <a:pt x="606450" y="2051837"/>
                  </a:lnTo>
                  <a:lnTo>
                    <a:pt x="607733" y="2054428"/>
                  </a:lnTo>
                  <a:lnTo>
                    <a:pt x="610019" y="2055075"/>
                  </a:lnTo>
                  <a:lnTo>
                    <a:pt x="612305" y="2055418"/>
                  </a:lnTo>
                  <a:lnTo>
                    <a:pt x="614565" y="2054123"/>
                  </a:lnTo>
                  <a:lnTo>
                    <a:pt x="614908" y="2051519"/>
                  </a:lnTo>
                  <a:lnTo>
                    <a:pt x="615556" y="2048929"/>
                  </a:lnTo>
                  <a:close/>
                </a:path>
                <a:path w="615950" h="2104390">
                  <a:moveTo>
                    <a:pt x="615556" y="2017699"/>
                  </a:moveTo>
                  <a:lnTo>
                    <a:pt x="614565" y="2015439"/>
                  </a:lnTo>
                  <a:lnTo>
                    <a:pt x="612305" y="2014753"/>
                  </a:lnTo>
                  <a:lnTo>
                    <a:pt x="610019" y="2014448"/>
                  </a:lnTo>
                  <a:lnTo>
                    <a:pt x="607733" y="2015744"/>
                  </a:lnTo>
                  <a:lnTo>
                    <a:pt x="606450" y="2020925"/>
                  </a:lnTo>
                  <a:lnTo>
                    <a:pt x="607733" y="2023211"/>
                  </a:lnTo>
                  <a:lnTo>
                    <a:pt x="610019" y="2023872"/>
                  </a:lnTo>
                  <a:lnTo>
                    <a:pt x="612305" y="2024532"/>
                  </a:lnTo>
                  <a:lnTo>
                    <a:pt x="614565" y="2022881"/>
                  </a:lnTo>
                  <a:lnTo>
                    <a:pt x="614908" y="2020303"/>
                  </a:lnTo>
                  <a:lnTo>
                    <a:pt x="615556" y="2017699"/>
                  </a:lnTo>
                  <a:close/>
                </a:path>
                <a:path w="615950" h="2104390">
                  <a:moveTo>
                    <a:pt x="615556" y="1986470"/>
                  </a:moveTo>
                  <a:lnTo>
                    <a:pt x="614248" y="1984197"/>
                  </a:lnTo>
                  <a:lnTo>
                    <a:pt x="612305" y="1983549"/>
                  </a:lnTo>
                  <a:lnTo>
                    <a:pt x="610019" y="1983232"/>
                  </a:lnTo>
                  <a:lnTo>
                    <a:pt x="607733" y="1984527"/>
                  </a:lnTo>
                  <a:lnTo>
                    <a:pt x="606450" y="1989734"/>
                  </a:lnTo>
                  <a:lnTo>
                    <a:pt x="607733" y="1992007"/>
                  </a:lnTo>
                  <a:lnTo>
                    <a:pt x="610019" y="1992655"/>
                  </a:lnTo>
                  <a:lnTo>
                    <a:pt x="612305" y="1993315"/>
                  </a:lnTo>
                  <a:lnTo>
                    <a:pt x="614565" y="1991677"/>
                  </a:lnTo>
                  <a:lnTo>
                    <a:pt x="614908" y="1989061"/>
                  </a:lnTo>
                  <a:lnTo>
                    <a:pt x="615556" y="1986470"/>
                  </a:lnTo>
                  <a:close/>
                </a:path>
                <a:path w="615950" h="2104390">
                  <a:moveTo>
                    <a:pt x="615556" y="1955253"/>
                  </a:moveTo>
                  <a:lnTo>
                    <a:pt x="614248" y="1952980"/>
                  </a:lnTo>
                  <a:lnTo>
                    <a:pt x="612305" y="1952332"/>
                  </a:lnTo>
                  <a:lnTo>
                    <a:pt x="610019" y="1952028"/>
                  </a:lnTo>
                  <a:lnTo>
                    <a:pt x="607733" y="1953641"/>
                  </a:lnTo>
                  <a:lnTo>
                    <a:pt x="607098" y="1955901"/>
                  </a:lnTo>
                  <a:lnTo>
                    <a:pt x="606450" y="1958505"/>
                  </a:lnTo>
                  <a:lnTo>
                    <a:pt x="607733" y="1960791"/>
                  </a:lnTo>
                  <a:lnTo>
                    <a:pt x="610019" y="1961438"/>
                  </a:lnTo>
                  <a:lnTo>
                    <a:pt x="612305" y="1962073"/>
                  </a:lnTo>
                  <a:lnTo>
                    <a:pt x="614565" y="1960486"/>
                  </a:lnTo>
                  <a:lnTo>
                    <a:pt x="614908" y="1957857"/>
                  </a:lnTo>
                  <a:lnTo>
                    <a:pt x="615556" y="1955253"/>
                  </a:lnTo>
                  <a:close/>
                </a:path>
                <a:path w="615950" h="2104390">
                  <a:moveTo>
                    <a:pt x="615556" y="1924037"/>
                  </a:moveTo>
                  <a:lnTo>
                    <a:pt x="614248" y="1921764"/>
                  </a:lnTo>
                  <a:lnTo>
                    <a:pt x="612305" y="1921116"/>
                  </a:lnTo>
                  <a:lnTo>
                    <a:pt x="610019" y="1920786"/>
                  </a:lnTo>
                  <a:lnTo>
                    <a:pt x="607733" y="1922424"/>
                  </a:lnTo>
                  <a:lnTo>
                    <a:pt x="607098" y="1924685"/>
                  </a:lnTo>
                  <a:lnTo>
                    <a:pt x="606450" y="1927288"/>
                  </a:lnTo>
                  <a:lnTo>
                    <a:pt x="607733" y="1929904"/>
                  </a:lnTo>
                  <a:lnTo>
                    <a:pt x="610019" y="1930209"/>
                  </a:lnTo>
                  <a:lnTo>
                    <a:pt x="612305" y="1930882"/>
                  </a:lnTo>
                  <a:lnTo>
                    <a:pt x="614565" y="1929257"/>
                  </a:lnTo>
                  <a:lnTo>
                    <a:pt x="614908" y="1926653"/>
                  </a:lnTo>
                  <a:lnTo>
                    <a:pt x="615556" y="1924037"/>
                  </a:lnTo>
                  <a:close/>
                </a:path>
                <a:path w="615950" h="2104390">
                  <a:moveTo>
                    <a:pt x="615556" y="1892833"/>
                  </a:moveTo>
                  <a:lnTo>
                    <a:pt x="614248" y="1890560"/>
                  </a:lnTo>
                  <a:lnTo>
                    <a:pt x="611974" y="1889899"/>
                  </a:lnTo>
                  <a:lnTo>
                    <a:pt x="610019" y="1889569"/>
                  </a:lnTo>
                  <a:lnTo>
                    <a:pt x="607733" y="1891207"/>
                  </a:lnTo>
                  <a:lnTo>
                    <a:pt x="607098" y="1893811"/>
                  </a:lnTo>
                  <a:lnTo>
                    <a:pt x="606767" y="1896071"/>
                  </a:lnTo>
                  <a:lnTo>
                    <a:pt x="608076" y="1898675"/>
                  </a:lnTo>
                  <a:lnTo>
                    <a:pt x="610019" y="1898992"/>
                  </a:lnTo>
                  <a:lnTo>
                    <a:pt x="612305" y="1899653"/>
                  </a:lnTo>
                  <a:lnTo>
                    <a:pt x="614565" y="1898027"/>
                  </a:lnTo>
                  <a:lnTo>
                    <a:pt x="614908" y="1895436"/>
                  </a:lnTo>
                  <a:lnTo>
                    <a:pt x="615556" y="1892833"/>
                  </a:lnTo>
                  <a:close/>
                </a:path>
                <a:path w="615950" h="2104390">
                  <a:moveTo>
                    <a:pt x="615873" y="2080133"/>
                  </a:moveTo>
                  <a:lnTo>
                    <a:pt x="614565" y="2077859"/>
                  </a:lnTo>
                  <a:lnTo>
                    <a:pt x="612305" y="2077186"/>
                  </a:lnTo>
                  <a:lnTo>
                    <a:pt x="610019" y="2076551"/>
                  </a:lnTo>
                  <a:lnTo>
                    <a:pt x="607733" y="2078177"/>
                  </a:lnTo>
                  <a:lnTo>
                    <a:pt x="607098" y="2080780"/>
                  </a:lnTo>
                  <a:lnTo>
                    <a:pt x="606450" y="2083066"/>
                  </a:lnTo>
                  <a:lnTo>
                    <a:pt x="607733" y="2085644"/>
                  </a:lnTo>
                  <a:lnTo>
                    <a:pt x="610019" y="2086292"/>
                  </a:lnTo>
                  <a:lnTo>
                    <a:pt x="611974" y="2086622"/>
                  </a:lnTo>
                  <a:lnTo>
                    <a:pt x="614248" y="2085340"/>
                  </a:lnTo>
                  <a:lnTo>
                    <a:pt x="614908" y="2082736"/>
                  </a:lnTo>
                  <a:lnTo>
                    <a:pt x="615873" y="20801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553587" y="6248260"/>
              <a:ext cx="429895" cy="2293620"/>
            </a:xfrm>
            <a:custGeom>
              <a:avLst/>
              <a:gdLst/>
              <a:ahLst/>
              <a:cxnLst/>
              <a:rect l="l" t="t" r="r" b="b"/>
              <a:pathLst>
                <a:path w="429895" h="2293620">
                  <a:moveTo>
                    <a:pt x="8458" y="1374825"/>
                  </a:moveTo>
                  <a:lnTo>
                    <a:pt x="7150" y="1372565"/>
                  </a:lnTo>
                  <a:lnTo>
                    <a:pt x="4876" y="1372565"/>
                  </a:lnTo>
                  <a:lnTo>
                    <a:pt x="2603" y="1372222"/>
                  </a:lnTo>
                  <a:lnTo>
                    <a:pt x="647" y="1373860"/>
                  </a:lnTo>
                  <a:lnTo>
                    <a:pt x="0" y="1379067"/>
                  </a:lnTo>
                  <a:lnTo>
                    <a:pt x="1625" y="1381340"/>
                  </a:lnTo>
                  <a:lnTo>
                    <a:pt x="3898" y="1381340"/>
                  </a:lnTo>
                  <a:lnTo>
                    <a:pt x="5854" y="1381658"/>
                  </a:lnTo>
                  <a:lnTo>
                    <a:pt x="8140" y="1380032"/>
                  </a:lnTo>
                  <a:lnTo>
                    <a:pt x="8458" y="1377429"/>
                  </a:lnTo>
                  <a:lnTo>
                    <a:pt x="8458" y="1374825"/>
                  </a:lnTo>
                  <a:close/>
                </a:path>
                <a:path w="429895" h="2293620">
                  <a:moveTo>
                    <a:pt x="8458" y="1343583"/>
                  </a:moveTo>
                  <a:lnTo>
                    <a:pt x="7150" y="1341323"/>
                  </a:lnTo>
                  <a:lnTo>
                    <a:pt x="4876" y="1341323"/>
                  </a:lnTo>
                  <a:lnTo>
                    <a:pt x="2603" y="1341005"/>
                  </a:lnTo>
                  <a:lnTo>
                    <a:pt x="647" y="1342974"/>
                  </a:lnTo>
                  <a:lnTo>
                    <a:pt x="330" y="1345234"/>
                  </a:lnTo>
                  <a:lnTo>
                    <a:pt x="0" y="1347838"/>
                  </a:lnTo>
                  <a:lnTo>
                    <a:pt x="1625" y="1350098"/>
                  </a:lnTo>
                  <a:lnTo>
                    <a:pt x="3898" y="1350441"/>
                  </a:lnTo>
                  <a:lnTo>
                    <a:pt x="5854" y="1350441"/>
                  </a:lnTo>
                  <a:lnTo>
                    <a:pt x="8140" y="1348828"/>
                  </a:lnTo>
                  <a:lnTo>
                    <a:pt x="8458" y="1346225"/>
                  </a:lnTo>
                  <a:lnTo>
                    <a:pt x="8458" y="1343583"/>
                  </a:lnTo>
                  <a:close/>
                </a:path>
                <a:path w="429895" h="2293620">
                  <a:moveTo>
                    <a:pt x="8458" y="1312392"/>
                  </a:moveTo>
                  <a:lnTo>
                    <a:pt x="7150" y="1310119"/>
                  </a:lnTo>
                  <a:lnTo>
                    <a:pt x="4876" y="1310119"/>
                  </a:lnTo>
                  <a:lnTo>
                    <a:pt x="2603" y="1309789"/>
                  </a:lnTo>
                  <a:lnTo>
                    <a:pt x="647" y="1311744"/>
                  </a:lnTo>
                  <a:lnTo>
                    <a:pt x="330" y="1314018"/>
                  </a:lnTo>
                  <a:lnTo>
                    <a:pt x="0" y="1316621"/>
                  </a:lnTo>
                  <a:lnTo>
                    <a:pt x="1625" y="1318895"/>
                  </a:lnTo>
                  <a:lnTo>
                    <a:pt x="3898" y="1319237"/>
                  </a:lnTo>
                  <a:lnTo>
                    <a:pt x="6184" y="1319237"/>
                  </a:lnTo>
                  <a:lnTo>
                    <a:pt x="8140" y="1317612"/>
                  </a:lnTo>
                  <a:lnTo>
                    <a:pt x="8458" y="1315008"/>
                  </a:lnTo>
                  <a:lnTo>
                    <a:pt x="8458" y="1312392"/>
                  </a:lnTo>
                  <a:close/>
                </a:path>
                <a:path w="429895" h="2293620">
                  <a:moveTo>
                    <a:pt x="8458" y="1281176"/>
                  </a:moveTo>
                  <a:lnTo>
                    <a:pt x="6819" y="1279232"/>
                  </a:lnTo>
                  <a:lnTo>
                    <a:pt x="2603" y="1278559"/>
                  </a:lnTo>
                  <a:lnTo>
                    <a:pt x="647" y="1280541"/>
                  </a:lnTo>
                  <a:lnTo>
                    <a:pt x="330" y="1283131"/>
                  </a:lnTo>
                  <a:lnTo>
                    <a:pt x="0" y="1285392"/>
                  </a:lnTo>
                  <a:lnTo>
                    <a:pt x="1625" y="1287691"/>
                  </a:lnTo>
                  <a:lnTo>
                    <a:pt x="3898" y="1288021"/>
                  </a:lnTo>
                  <a:lnTo>
                    <a:pt x="6184" y="1288021"/>
                  </a:lnTo>
                  <a:lnTo>
                    <a:pt x="8140" y="1286383"/>
                  </a:lnTo>
                  <a:lnTo>
                    <a:pt x="8458" y="1283779"/>
                  </a:lnTo>
                  <a:lnTo>
                    <a:pt x="8458" y="1281176"/>
                  </a:lnTo>
                  <a:close/>
                </a:path>
                <a:path w="429895" h="2293620">
                  <a:moveTo>
                    <a:pt x="8458" y="1249959"/>
                  </a:moveTo>
                  <a:lnTo>
                    <a:pt x="6819" y="1248003"/>
                  </a:lnTo>
                  <a:lnTo>
                    <a:pt x="4876" y="1247698"/>
                  </a:lnTo>
                  <a:lnTo>
                    <a:pt x="2603" y="1247368"/>
                  </a:lnTo>
                  <a:lnTo>
                    <a:pt x="647" y="1249311"/>
                  </a:lnTo>
                  <a:lnTo>
                    <a:pt x="330" y="1251915"/>
                  </a:lnTo>
                  <a:lnTo>
                    <a:pt x="0" y="1254188"/>
                  </a:lnTo>
                  <a:lnTo>
                    <a:pt x="1625" y="1256474"/>
                  </a:lnTo>
                  <a:lnTo>
                    <a:pt x="3898" y="1256792"/>
                  </a:lnTo>
                  <a:lnTo>
                    <a:pt x="6184" y="1256792"/>
                  </a:lnTo>
                  <a:lnTo>
                    <a:pt x="8140" y="1255166"/>
                  </a:lnTo>
                  <a:lnTo>
                    <a:pt x="8458" y="1252562"/>
                  </a:lnTo>
                  <a:lnTo>
                    <a:pt x="8458" y="1249959"/>
                  </a:lnTo>
                  <a:close/>
                </a:path>
                <a:path w="429895" h="2293620">
                  <a:moveTo>
                    <a:pt x="8458" y="1219073"/>
                  </a:moveTo>
                  <a:lnTo>
                    <a:pt x="6819" y="1217117"/>
                  </a:lnTo>
                  <a:lnTo>
                    <a:pt x="4876" y="1216787"/>
                  </a:lnTo>
                  <a:lnTo>
                    <a:pt x="2603" y="1216469"/>
                  </a:lnTo>
                  <a:lnTo>
                    <a:pt x="647" y="1218412"/>
                  </a:lnTo>
                  <a:lnTo>
                    <a:pt x="0" y="1223606"/>
                  </a:lnTo>
                  <a:lnTo>
                    <a:pt x="1625" y="1225575"/>
                  </a:lnTo>
                  <a:lnTo>
                    <a:pt x="3898" y="1225880"/>
                  </a:lnTo>
                  <a:lnTo>
                    <a:pt x="6184" y="1226210"/>
                  </a:lnTo>
                  <a:lnTo>
                    <a:pt x="8140" y="1224267"/>
                  </a:lnTo>
                  <a:lnTo>
                    <a:pt x="8458" y="1221676"/>
                  </a:lnTo>
                  <a:lnTo>
                    <a:pt x="8458" y="1219073"/>
                  </a:lnTo>
                  <a:close/>
                </a:path>
                <a:path w="429895" h="2293620">
                  <a:moveTo>
                    <a:pt x="8458" y="1187856"/>
                  </a:moveTo>
                  <a:lnTo>
                    <a:pt x="6819" y="1185913"/>
                  </a:lnTo>
                  <a:lnTo>
                    <a:pt x="4546" y="1185583"/>
                  </a:lnTo>
                  <a:lnTo>
                    <a:pt x="2603" y="1185583"/>
                  </a:lnTo>
                  <a:lnTo>
                    <a:pt x="647" y="1187196"/>
                  </a:lnTo>
                  <a:lnTo>
                    <a:pt x="0" y="1192403"/>
                  </a:lnTo>
                  <a:lnTo>
                    <a:pt x="1625" y="1194358"/>
                  </a:lnTo>
                  <a:lnTo>
                    <a:pt x="3898" y="1194676"/>
                  </a:lnTo>
                  <a:lnTo>
                    <a:pt x="6184" y="1195006"/>
                  </a:lnTo>
                  <a:lnTo>
                    <a:pt x="8140" y="1193063"/>
                  </a:lnTo>
                  <a:lnTo>
                    <a:pt x="8458" y="1190459"/>
                  </a:lnTo>
                  <a:lnTo>
                    <a:pt x="8458" y="1187856"/>
                  </a:lnTo>
                  <a:close/>
                </a:path>
                <a:path w="429895" h="2293620">
                  <a:moveTo>
                    <a:pt x="8458" y="1156639"/>
                  </a:moveTo>
                  <a:lnTo>
                    <a:pt x="6819" y="1154684"/>
                  </a:lnTo>
                  <a:lnTo>
                    <a:pt x="4546" y="1154366"/>
                  </a:lnTo>
                  <a:lnTo>
                    <a:pt x="2603" y="1154366"/>
                  </a:lnTo>
                  <a:lnTo>
                    <a:pt x="647" y="1155979"/>
                  </a:lnTo>
                  <a:lnTo>
                    <a:pt x="0" y="1161186"/>
                  </a:lnTo>
                  <a:lnTo>
                    <a:pt x="1955" y="1163459"/>
                  </a:lnTo>
                  <a:lnTo>
                    <a:pt x="3898" y="1163459"/>
                  </a:lnTo>
                  <a:lnTo>
                    <a:pt x="6184" y="1163789"/>
                  </a:lnTo>
                  <a:lnTo>
                    <a:pt x="8140" y="1161834"/>
                  </a:lnTo>
                  <a:lnTo>
                    <a:pt x="8458" y="1159243"/>
                  </a:lnTo>
                  <a:lnTo>
                    <a:pt x="8458" y="1156639"/>
                  </a:lnTo>
                  <a:close/>
                </a:path>
                <a:path w="429895" h="2293620">
                  <a:moveTo>
                    <a:pt x="8458" y="1125423"/>
                  </a:moveTo>
                  <a:lnTo>
                    <a:pt x="6819" y="1123467"/>
                  </a:lnTo>
                  <a:lnTo>
                    <a:pt x="4546" y="1123137"/>
                  </a:lnTo>
                  <a:lnTo>
                    <a:pt x="2273" y="1123137"/>
                  </a:lnTo>
                  <a:lnTo>
                    <a:pt x="647" y="1125093"/>
                  </a:lnTo>
                  <a:lnTo>
                    <a:pt x="330" y="1127366"/>
                  </a:lnTo>
                  <a:lnTo>
                    <a:pt x="330" y="1129969"/>
                  </a:lnTo>
                  <a:lnTo>
                    <a:pt x="1955" y="1132255"/>
                  </a:lnTo>
                  <a:lnTo>
                    <a:pt x="3898" y="1132255"/>
                  </a:lnTo>
                  <a:lnTo>
                    <a:pt x="6184" y="1132573"/>
                  </a:lnTo>
                  <a:lnTo>
                    <a:pt x="8140" y="1130630"/>
                  </a:lnTo>
                  <a:lnTo>
                    <a:pt x="8458" y="1128014"/>
                  </a:lnTo>
                  <a:lnTo>
                    <a:pt x="8458" y="1125423"/>
                  </a:lnTo>
                  <a:close/>
                </a:path>
                <a:path w="429895" h="2293620">
                  <a:moveTo>
                    <a:pt x="8458" y="1094206"/>
                  </a:moveTo>
                  <a:lnTo>
                    <a:pt x="6819" y="1092250"/>
                  </a:lnTo>
                  <a:lnTo>
                    <a:pt x="4546" y="1091920"/>
                  </a:lnTo>
                  <a:lnTo>
                    <a:pt x="2273" y="1091920"/>
                  </a:lnTo>
                  <a:lnTo>
                    <a:pt x="647" y="1093876"/>
                  </a:lnTo>
                  <a:lnTo>
                    <a:pt x="330" y="1096479"/>
                  </a:lnTo>
                  <a:lnTo>
                    <a:pt x="330" y="1098753"/>
                  </a:lnTo>
                  <a:lnTo>
                    <a:pt x="1955" y="1101026"/>
                  </a:lnTo>
                  <a:lnTo>
                    <a:pt x="3898" y="1101026"/>
                  </a:lnTo>
                  <a:lnTo>
                    <a:pt x="6184" y="1101356"/>
                  </a:lnTo>
                  <a:lnTo>
                    <a:pt x="8140" y="1099413"/>
                  </a:lnTo>
                  <a:lnTo>
                    <a:pt x="8458" y="1096810"/>
                  </a:lnTo>
                  <a:lnTo>
                    <a:pt x="8458" y="1094206"/>
                  </a:lnTo>
                  <a:close/>
                </a:path>
                <a:path w="429895" h="2293620">
                  <a:moveTo>
                    <a:pt x="8458" y="1062990"/>
                  </a:moveTo>
                  <a:lnTo>
                    <a:pt x="6819" y="1061034"/>
                  </a:lnTo>
                  <a:lnTo>
                    <a:pt x="4546" y="1060704"/>
                  </a:lnTo>
                  <a:lnTo>
                    <a:pt x="2273" y="1060704"/>
                  </a:lnTo>
                  <a:lnTo>
                    <a:pt x="330" y="1062647"/>
                  </a:lnTo>
                  <a:lnTo>
                    <a:pt x="330" y="1067536"/>
                  </a:lnTo>
                  <a:lnTo>
                    <a:pt x="1955" y="1069809"/>
                  </a:lnTo>
                  <a:lnTo>
                    <a:pt x="4216" y="1069809"/>
                  </a:lnTo>
                  <a:lnTo>
                    <a:pt x="6184" y="1070140"/>
                  </a:lnTo>
                  <a:lnTo>
                    <a:pt x="8140" y="1068184"/>
                  </a:lnTo>
                  <a:lnTo>
                    <a:pt x="8458" y="1065580"/>
                  </a:lnTo>
                  <a:lnTo>
                    <a:pt x="8458" y="1062990"/>
                  </a:lnTo>
                  <a:close/>
                </a:path>
                <a:path w="429895" h="2293620">
                  <a:moveTo>
                    <a:pt x="8458" y="1031773"/>
                  </a:moveTo>
                  <a:lnTo>
                    <a:pt x="6819" y="1029817"/>
                  </a:lnTo>
                  <a:lnTo>
                    <a:pt x="4546" y="1029487"/>
                  </a:lnTo>
                  <a:lnTo>
                    <a:pt x="2273" y="1029487"/>
                  </a:lnTo>
                  <a:lnTo>
                    <a:pt x="330" y="1031443"/>
                  </a:lnTo>
                  <a:lnTo>
                    <a:pt x="330" y="1036650"/>
                  </a:lnTo>
                  <a:lnTo>
                    <a:pt x="1955" y="1038593"/>
                  </a:lnTo>
                  <a:lnTo>
                    <a:pt x="4216" y="1038593"/>
                  </a:lnTo>
                  <a:lnTo>
                    <a:pt x="6184" y="1038923"/>
                  </a:lnTo>
                  <a:lnTo>
                    <a:pt x="8140" y="1036967"/>
                  </a:lnTo>
                  <a:lnTo>
                    <a:pt x="8458" y="1034376"/>
                  </a:lnTo>
                  <a:lnTo>
                    <a:pt x="8458" y="1031773"/>
                  </a:lnTo>
                  <a:close/>
                </a:path>
                <a:path w="429895" h="2293620">
                  <a:moveTo>
                    <a:pt x="8458" y="1000556"/>
                  </a:moveTo>
                  <a:lnTo>
                    <a:pt x="6819" y="998601"/>
                  </a:lnTo>
                  <a:lnTo>
                    <a:pt x="4546" y="998283"/>
                  </a:lnTo>
                  <a:lnTo>
                    <a:pt x="2273" y="998283"/>
                  </a:lnTo>
                  <a:lnTo>
                    <a:pt x="330" y="1000226"/>
                  </a:lnTo>
                  <a:lnTo>
                    <a:pt x="330" y="1005433"/>
                  </a:lnTo>
                  <a:lnTo>
                    <a:pt x="1955" y="1007389"/>
                  </a:lnTo>
                  <a:lnTo>
                    <a:pt x="4216" y="1007389"/>
                  </a:lnTo>
                  <a:lnTo>
                    <a:pt x="6184" y="1007694"/>
                  </a:lnTo>
                  <a:lnTo>
                    <a:pt x="8140" y="1005763"/>
                  </a:lnTo>
                  <a:lnTo>
                    <a:pt x="8458" y="1003160"/>
                  </a:lnTo>
                  <a:lnTo>
                    <a:pt x="8458" y="1000556"/>
                  </a:lnTo>
                  <a:close/>
                </a:path>
                <a:path w="429895" h="2293620">
                  <a:moveTo>
                    <a:pt x="8458" y="969327"/>
                  </a:moveTo>
                  <a:lnTo>
                    <a:pt x="6819" y="967397"/>
                  </a:lnTo>
                  <a:lnTo>
                    <a:pt x="4546" y="967397"/>
                  </a:lnTo>
                  <a:lnTo>
                    <a:pt x="2273" y="967054"/>
                  </a:lnTo>
                  <a:lnTo>
                    <a:pt x="330" y="969010"/>
                  </a:lnTo>
                  <a:lnTo>
                    <a:pt x="330" y="974217"/>
                  </a:lnTo>
                  <a:lnTo>
                    <a:pt x="1955" y="976160"/>
                  </a:lnTo>
                  <a:lnTo>
                    <a:pt x="4216" y="976490"/>
                  </a:lnTo>
                  <a:lnTo>
                    <a:pt x="6502" y="976490"/>
                  </a:lnTo>
                  <a:lnTo>
                    <a:pt x="8140" y="974547"/>
                  </a:lnTo>
                  <a:lnTo>
                    <a:pt x="8458" y="971931"/>
                  </a:lnTo>
                  <a:lnTo>
                    <a:pt x="8458" y="969327"/>
                  </a:lnTo>
                  <a:close/>
                </a:path>
                <a:path w="429895" h="2293620">
                  <a:moveTo>
                    <a:pt x="8458" y="938136"/>
                  </a:moveTo>
                  <a:lnTo>
                    <a:pt x="6502" y="936180"/>
                  </a:lnTo>
                  <a:lnTo>
                    <a:pt x="4546" y="936180"/>
                  </a:lnTo>
                  <a:lnTo>
                    <a:pt x="2273" y="935850"/>
                  </a:lnTo>
                  <a:lnTo>
                    <a:pt x="330" y="938136"/>
                  </a:lnTo>
                  <a:lnTo>
                    <a:pt x="330" y="943000"/>
                  </a:lnTo>
                  <a:lnTo>
                    <a:pt x="1955" y="945273"/>
                  </a:lnTo>
                  <a:lnTo>
                    <a:pt x="4216" y="945273"/>
                  </a:lnTo>
                  <a:lnTo>
                    <a:pt x="6502" y="945273"/>
                  </a:lnTo>
                  <a:lnTo>
                    <a:pt x="8140" y="943317"/>
                  </a:lnTo>
                  <a:lnTo>
                    <a:pt x="8458" y="940727"/>
                  </a:lnTo>
                  <a:lnTo>
                    <a:pt x="8458" y="938136"/>
                  </a:lnTo>
                  <a:close/>
                </a:path>
                <a:path w="429895" h="2293620">
                  <a:moveTo>
                    <a:pt x="8458" y="906907"/>
                  </a:moveTo>
                  <a:lnTo>
                    <a:pt x="6502" y="904951"/>
                  </a:lnTo>
                  <a:lnTo>
                    <a:pt x="2273" y="904951"/>
                  </a:lnTo>
                  <a:lnTo>
                    <a:pt x="330" y="906907"/>
                  </a:lnTo>
                  <a:lnTo>
                    <a:pt x="330" y="911796"/>
                  </a:lnTo>
                  <a:lnTo>
                    <a:pt x="1955" y="914057"/>
                  </a:lnTo>
                  <a:lnTo>
                    <a:pt x="4216" y="914057"/>
                  </a:lnTo>
                  <a:lnTo>
                    <a:pt x="6502" y="914057"/>
                  </a:lnTo>
                  <a:lnTo>
                    <a:pt x="8140" y="912114"/>
                  </a:lnTo>
                  <a:lnTo>
                    <a:pt x="8458" y="909510"/>
                  </a:lnTo>
                  <a:lnTo>
                    <a:pt x="8458" y="906907"/>
                  </a:lnTo>
                  <a:close/>
                </a:path>
                <a:path w="429895" h="2293620">
                  <a:moveTo>
                    <a:pt x="8458" y="875690"/>
                  </a:moveTo>
                  <a:lnTo>
                    <a:pt x="6502" y="873747"/>
                  </a:lnTo>
                  <a:lnTo>
                    <a:pt x="2273" y="873747"/>
                  </a:lnTo>
                  <a:lnTo>
                    <a:pt x="330" y="875690"/>
                  </a:lnTo>
                  <a:lnTo>
                    <a:pt x="330" y="880579"/>
                  </a:lnTo>
                  <a:lnTo>
                    <a:pt x="1955" y="882840"/>
                  </a:lnTo>
                  <a:lnTo>
                    <a:pt x="4216" y="882840"/>
                  </a:lnTo>
                  <a:lnTo>
                    <a:pt x="6502" y="882840"/>
                  </a:lnTo>
                  <a:lnTo>
                    <a:pt x="8140" y="880884"/>
                  </a:lnTo>
                  <a:lnTo>
                    <a:pt x="8458" y="878293"/>
                  </a:lnTo>
                  <a:lnTo>
                    <a:pt x="8458" y="875690"/>
                  </a:lnTo>
                  <a:close/>
                </a:path>
                <a:path w="429895" h="2293620">
                  <a:moveTo>
                    <a:pt x="8458" y="844473"/>
                  </a:moveTo>
                  <a:lnTo>
                    <a:pt x="6502" y="842530"/>
                  </a:lnTo>
                  <a:lnTo>
                    <a:pt x="2273" y="842530"/>
                  </a:lnTo>
                  <a:lnTo>
                    <a:pt x="330" y="844473"/>
                  </a:lnTo>
                  <a:lnTo>
                    <a:pt x="330" y="849668"/>
                  </a:lnTo>
                  <a:lnTo>
                    <a:pt x="1955" y="851611"/>
                  </a:lnTo>
                  <a:lnTo>
                    <a:pt x="4216" y="851611"/>
                  </a:lnTo>
                  <a:lnTo>
                    <a:pt x="6502" y="851611"/>
                  </a:lnTo>
                  <a:lnTo>
                    <a:pt x="8140" y="849668"/>
                  </a:lnTo>
                  <a:lnTo>
                    <a:pt x="8458" y="847064"/>
                  </a:lnTo>
                  <a:lnTo>
                    <a:pt x="8458" y="844473"/>
                  </a:lnTo>
                  <a:close/>
                </a:path>
                <a:path w="429895" h="2293620">
                  <a:moveTo>
                    <a:pt x="8458" y="813257"/>
                  </a:moveTo>
                  <a:lnTo>
                    <a:pt x="6502" y="811314"/>
                  </a:lnTo>
                  <a:lnTo>
                    <a:pt x="2273" y="811314"/>
                  </a:lnTo>
                  <a:lnTo>
                    <a:pt x="330" y="813257"/>
                  </a:lnTo>
                  <a:lnTo>
                    <a:pt x="330" y="818464"/>
                  </a:lnTo>
                  <a:lnTo>
                    <a:pt x="1955" y="820407"/>
                  </a:lnTo>
                  <a:lnTo>
                    <a:pt x="4216" y="820407"/>
                  </a:lnTo>
                  <a:lnTo>
                    <a:pt x="6502" y="820407"/>
                  </a:lnTo>
                  <a:lnTo>
                    <a:pt x="8458" y="818464"/>
                  </a:lnTo>
                  <a:lnTo>
                    <a:pt x="8458" y="813257"/>
                  </a:lnTo>
                  <a:close/>
                </a:path>
                <a:path w="429895" h="2293620">
                  <a:moveTo>
                    <a:pt x="8458" y="782040"/>
                  </a:moveTo>
                  <a:lnTo>
                    <a:pt x="6502" y="780097"/>
                  </a:lnTo>
                  <a:lnTo>
                    <a:pt x="1955" y="780097"/>
                  </a:lnTo>
                  <a:lnTo>
                    <a:pt x="330" y="782040"/>
                  </a:lnTo>
                  <a:lnTo>
                    <a:pt x="330" y="787247"/>
                  </a:lnTo>
                  <a:lnTo>
                    <a:pt x="2273" y="789178"/>
                  </a:lnTo>
                  <a:lnTo>
                    <a:pt x="4216" y="789178"/>
                  </a:lnTo>
                  <a:lnTo>
                    <a:pt x="6502" y="789178"/>
                  </a:lnTo>
                  <a:lnTo>
                    <a:pt x="8458" y="787247"/>
                  </a:lnTo>
                  <a:lnTo>
                    <a:pt x="8458" y="782040"/>
                  </a:lnTo>
                  <a:close/>
                </a:path>
                <a:path w="429895" h="2293620">
                  <a:moveTo>
                    <a:pt x="8458" y="753414"/>
                  </a:moveTo>
                  <a:lnTo>
                    <a:pt x="8140" y="750824"/>
                  </a:lnTo>
                  <a:lnTo>
                    <a:pt x="6502" y="748880"/>
                  </a:lnTo>
                  <a:lnTo>
                    <a:pt x="1955" y="748880"/>
                  </a:lnTo>
                  <a:lnTo>
                    <a:pt x="330" y="751141"/>
                  </a:lnTo>
                  <a:lnTo>
                    <a:pt x="330" y="756018"/>
                  </a:lnTo>
                  <a:lnTo>
                    <a:pt x="2273" y="757974"/>
                  </a:lnTo>
                  <a:lnTo>
                    <a:pt x="4216" y="757974"/>
                  </a:lnTo>
                  <a:lnTo>
                    <a:pt x="6502" y="757974"/>
                  </a:lnTo>
                  <a:lnTo>
                    <a:pt x="8458" y="756018"/>
                  </a:lnTo>
                  <a:lnTo>
                    <a:pt x="8458" y="753414"/>
                  </a:lnTo>
                  <a:close/>
                </a:path>
                <a:path w="429895" h="2293620">
                  <a:moveTo>
                    <a:pt x="8458" y="722210"/>
                  </a:moveTo>
                  <a:lnTo>
                    <a:pt x="8140" y="719607"/>
                  </a:lnTo>
                  <a:lnTo>
                    <a:pt x="6502" y="717651"/>
                  </a:lnTo>
                  <a:lnTo>
                    <a:pt x="1955" y="717651"/>
                  </a:lnTo>
                  <a:lnTo>
                    <a:pt x="330" y="719924"/>
                  </a:lnTo>
                  <a:lnTo>
                    <a:pt x="330" y="724814"/>
                  </a:lnTo>
                  <a:lnTo>
                    <a:pt x="2273" y="726757"/>
                  </a:lnTo>
                  <a:lnTo>
                    <a:pt x="4546" y="726757"/>
                  </a:lnTo>
                  <a:lnTo>
                    <a:pt x="6502" y="726757"/>
                  </a:lnTo>
                  <a:lnTo>
                    <a:pt x="8458" y="724814"/>
                  </a:lnTo>
                  <a:lnTo>
                    <a:pt x="8458" y="722210"/>
                  </a:lnTo>
                  <a:close/>
                </a:path>
                <a:path w="429895" h="2293620">
                  <a:moveTo>
                    <a:pt x="8458" y="690994"/>
                  </a:moveTo>
                  <a:lnTo>
                    <a:pt x="8140" y="688390"/>
                  </a:lnTo>
                  <a:lnTo>
                    <a:pt x="6502" y="686435"/>
                  </a:lnTo>
                  <a:lnTo>
                    <a:pt x="1955" y="686435"/>
                  </a:lnTo>
                  <a:lnTo>
                    <a:pt x="330" y="688708"/>
                  </a:lnTo>
                  <a:lnTo>
                    <a:pt x="330" y="693597"/>
                  </a:lnTo>
                  <a:lnTo>
                    <a:pt x="2273" y="695871"/>
                  </a:lnTo>
                  <a:lnTo>
                    <a:pt x="4546" y="695540"/>
                  </a:lnTo>
                  <a:lnTo>
                    <a:pt x="6502" y="695540"/>
                  </a:lnTo>
                  <a:lnTo>
                    <a:pt x="8458" y="693597"/>
                  </a:lnTo>
                  <a:lnTo>
                    <a:pt x="8458" y="690994"/>
                  </a:lnTo>
                  <a:close/>
                </a:path>
                <a:path w="429895" h="2293620">
                  <a:moveTo>
                    <a:pt x="8458" y="659777"/>
                  </a:moveTo>
                  <a:lnTo>
                    <a:pt x="8140" y="657174"/>
                  </a:lnTo>
                  <a:lnTo>
                    <a:pt x="6502" y="655218"/>
                  </a:lnTo>
                  <a:lnTo>
                    <a:pt x="4216" y="655218"/>
                  </a:lnTo>
                  <a:lnTo>
                    <a:pt x="1955" y="655548"/>
                  </a:lnTo>
                  <a:lnTo>
                    <a:pt x="330" y="657491"/>
                  </a:lnTo>
                  <a:lnTo>
                    <a:pt x="330" y="662698"/>
                  </a:lnTo>
                  <a:lnTo>
                    <a:pt x="2273" y="664654"/>
                  </a:lnTo>
                  <a:lnTo>
                    <a:pt x="4546" y="664324"/>
                  </a:lnTo>
                  <a:lnTo>
                    <a:pt x="6819" y="664324"/>
                  </a:lnTo>
                  <a:lnTo>
                    <a:pt x="8458" y="662381"/>
                  </a:lnTo>
                  <a:lnTo>
                    <a:pt x="8458" y="659777"/>
                  </a:lnTo>
                  <a:close/>
                </a:path>
                <a:path w="429895" h="2293620">
                  <a:moveTo>
                    <a:pt x="8458" y="628548"/>
                  </a:moveTo>
                  <a:lnTo>
                    <a:pt x="8140" y="625957"/>
                  </a:lnTo>
                  <a:lnTo>
                    <a:pt x="6502" y="624001"/>
                  </a:lnTo>
                  <a:lnTo>
                    <a:pt x="4216" y="624001"/>
                  </a:lnTo>
                  <a:lnTo>
                    <a:pt x="1955" y="624332"/>
                  </a:lnTo>
                  <a:lnTo>
                    <a:pt x="330" y="626275"/>
                  </a:lnTo>
                  <a:lnTo>
                    <a:pt x="330" y="631482"/>
                  </a:lnTo>
                  <a:lnTo>
                    <a:pt x="2273" y="633437"/>
                  </a:lnTo>
                  <a:lnTo>
                    <a:pt x="4546" y="633107"/>
                  </a:lnTo>
                  <a:lnTo>
                    <a:pt x="6819" y="633107"/>
                  </a:lnTo>
                  <a:lnTo>
                    <a:pt x="8458" y="631164"/>
                  </a:lnTo>
                  <a:lnTo>
                    <a:pt x="8458" y="628548"/>
                  </a:lnTo>
                  <a:close/>
                </a:path>
                <a:path w="429895" h="2293620">
                  <a:moveTo>
                    <a:pt x="8458" y="597344"/>
                  </a:moveTo>
                  <a:lnTo>
                    <a:pt x="8140" y="594741"/>
                  </a:lnTo>
                  <a:lnTo>
                    <a:pt x="6184" y="592785"/>
                  </a:lnTo>
                  <a:lnTo>
                    <a:pt x="4216" y="592785"/>
                  </a:lnTo>
                  <a:lnTo>
                    <a:pt x="1955" y="593115"/>
                  </a:lnTo>
                  <a:lnTo>
                    <a:pt x="330" y="595058"/>
                  </a:lnTo>
                  <a:lnTo>
                    <a:pt x="330" y="600265"/>
                  </a:lnTo>
                  <a:lnTo>
                    <a:pt x="2273" y="602221"/>
                  </a:lnTo>
                  <a:lnTo>
                    <a:pt x="4546" y="602221"/>
                  </a:lnTo>
                  <a:lnTo>
                    <a:pt x="6819" y="601891"/>
                  </a:lnTo>
                  <a:lnTo>
                    <a:pt x="8458" y="599948"/>
                  </a:lnTo>
                  <a:lnTo>
                    <a:pt x="8458" y="597344"/>
                  </a:lnTo>
                  <a:close/>
                </a:path>
                <a:path w="429895" h="2293620">
                  <a:moveTo>
                    <a:pt x="8458" y="566127"/>
                  </a:moveTo>
                  <a:lnTo>
                    <a:pt x="8140" y="563524"/>
                  </a:lnTo>
                  <a:lnTo>
                    <a:pt x="6184" y="561555"/>
                  </a:lnTo>
                  <a:lnTo>
                    <a:pt x="4216" y="561898"/>
                  </a:lnTo>
                  <a:lnTo>
                    <a:pt x="1955" y="561898"/>
                  </a:lnTo>
                  <a:lnTo>
                    <a:pt x="330" y="564172"/>
                  </a:lnTo>
                  <a:lnTo>
                    <a:pt x="330" y="569048"/>
                  </a:lnTo>
                  <a:lnTo>
                    <a:pt x="2273" y="571004"/>
                  </a:lnTo>
                  <a:lnTo>
                    <a:pt x="4546" y="571004"/>
                  </a:lnTo>
                  <a:lnTo>
                    <a:pt x="6819" y="570661"/>
                  </a:lnTo>
                  <a:lnTo>
                    <a:pt x="8458" y="568731"/>
                  </a:lnTo>
                  <a:lnTo>
                    <a:pt x="8458" y="566127"/>
                  </a:lnTo>
                  <a:close/>
                </a:path>
                <a:path w="429895" h="2293620">
                  <a:moveTo>
                    <a:pt x="8458" y="534911"/>
                  </a:moveTo>
                  <a:lnTo>
                    <a:pt x="8140" y="532320"/>
                  </a:lnTo>
                  <a:lnTo>
                    <a:pt x="6184" y="530364"/>
                  </a:lnTo>
                  <a:lnTo>
                    <a:pt x="3898" y="530682"/>
                  </a:lnTo>
                  <a:lnTo>
                    <a:pt x="1955" y="530682"/>
                  </a:lnTo>
                  <a:lnTo>
                    <a:pt x="0" y="532968"/>
                  </a:lnTo>
                  <a:lnTo>
                    <a:pt x="330" y="535228"/>
                  </a:lnTo>
                  <a:lnTo>
                    <a:pt x="330" y="537819"/>
                  </a:lnTo>
                  <a:lnTo>
                    <a:pt x="2273" y="539800"/>
                  </a:lnTo>
                  <a:lnTo>
                    <a:pt x="4546" y="539800"/>
                  </a:lnTo>
                  <a:lnTo>
                    <a:pt x="6819" y="539457"/>
                  </a:lnTo>
                  <a:lnTo>
                    <a:pt x="8458" y="537502"/>
                  </a:lnTo>
                  <a:lnTo>
                    <a:pt x="8458" y="534911"/>
                  </a:lnTo>
                  <a:close/>
                </a:path>
                <a:path w="429895" h="2293620">
                  <a:moveTo>
                    <a:pt x="8458" y="503682"/>
                  </a:moveTo>
                  <a:lnTo>
                    <a:pt x="8140" y="501091"/>
                  </a:lnTo>
                  <a:lnTo>
                    <a:pt x="6184" y="499135"/>
                  </a:lnTo>
                  <a:lnTo>
                    <a:pt x="3898" y="499465"/>
                  </a:lnTo>
                  <a:lnTo>
                    <a:pt x="1955" y="499465"/>
                  </a:lnTo>
                  <a:lnTo>
                    <a:pt x="0" y="501738"/>
                  </a:lnTo>
                  <a:lnTo>
                    <a:pt x="330" y="504355"/>
                  </a:lnTo>
                  <a:lnTo>
                    <a:pt x="330" y="506615"/>
                  </a:lnTo>
                  <a:lnTo>
                    <a:pt x="2273" y="508571"/>
                  </a:lnTo>
                  <a:lnTo>
                    <a:pt x="4546" y="508571"/>
                  </a:lnTo>
                  <a:lnTo>
                    <a:pt x="6819" y="508241"/>
                  </a:lnTo>
                  <a:lnTo>
                    <a:pt x="8458" y="506310"/>
                  </a:lnTo>
                  <a:lnTo>
                    <a:pt x="8458" y="503682"/>
                  </a:lnTo>
                  <a:close/>
                </a:path>
                <a:path w="429895" h="2293620">
                  <a:moveTo>
                    <a:pt x="8458" y="472478"/>
                  </a:moveTo>
                  <a:lnTo>
                    <a:pt x="8140" y="469874"/>
                  </a:lnTo>
                  <a:lnTo>
                    <a:pt x="6184" y="467918"/>
                  </a:lnTo>
                  <a:lnTo>
                    <a:pt x="3898" y="468261"/>
                  </a:lnTo>
                  <a:lnTo>
                    <a:pt x="1625" y="468261"/>
                  </a:lnTo>
                  <a:lnTo>
                    <a:pt x="0" y="470535"/>
                  </a:lnTo>
                  <a:lnTo>
                    <a:pt x="330" y="473125"/>
                  </a:lnTo>
                  <a:lnTo>
                    <a:pt x="330" y="475399"/>
                  </a:lnTo>
                  <a:lnTo>
                    <a:pt x="2273" y="477354"/>
                  </a:lnTo>
                  <a:lnTo>
                    <a:pt x="4546" y="477354"/>
                  </a:lnTo>
                  <a:lnTo>
                    <a:pt x="6819" y="477024"/>
                  </a:lnTo>
                  <a:lnTo>
                    <a:pt x="8458" y="475081"/>
                  </a:lnTo>
                  <a:lnTo>
                    <a:pt x="8458" y="472478"/>
                  </a:lnTo>
                  <a:close/>
                </a:path>
                <a:path w="429895" h="2293620">
                  <a:moveTo>
                    <a:pt x="8458" y="441261"/>
                  </a:moveTo>
                  <a:lnTo>
                    <a:pt x="8140" y="438658"/>
                  </a:lnTo>
                  <a:lnTo>
                    <a:pt x="6184" y="436702"/>
                  </a:lnTo>
                  <a:lnTo>
                    <a:pt x="3898" y="437032"/>
                  </a:lnTo>
                  <a:lnTo>
                    <a:pt x="1625" y="437032"/>
                  </a:lnTo>
                  <a:lnTo>
                    <a:pt x="0" y="439318"/>
                  </a:lnTo>
                  <a:lnTo>
                    <a:pt x="647" y="444512"/>
                  </a:lnTo>
                  <a:lnTo>
                    <a:pt x="2603" y="446468"/>
                  </a:lnTo>
                  <a:lnTo>
                    <a:pt x="4546" y="446138"/>
                  </a:lnTo>
                  <a:lnTo>
                    <a:pt x="6819" y="446138"/>
                  </a:lnTo>
                  <a:lnTo>
                    <a:pt x="8458" y="443865"/>
                  </a:lnTo>
                  <a:lnTo>
                    <a:pt x="8458" y="441261"/>
                  </a:lnTo>
                  <a:close/>
                </a:path>
                <a:path w="429895" h="2293620">
                  <a:moveTo>
                    <a:pt x="8458" y="410044"/>
                  </a:moveTo>
                  <a:lnTo>
                    <a:pt x="8140" y="407441"/>
                  </a:lnTo>
                  <a:lnTo>
                    <a:pt x="6184" y="405485"/>
                  </a:lnTo>
                  <a:lnTo>
                    <a:pt x="3898" y="405828"/>
                  </a:lnTo>
                  <a:lnTo>
                    <a:pt x="1625" y="406146"/>
                  </a:lnTo>
                  <a:lnTo>
                    <a:pt x="0" y="408089"/>
                  </a:lnTo>
                  <a:lnTo>
                    <a:pt x="647" y="413296"/>
                  </a:lnTo>
                  <a:lnTo>
                    <a:pt x="2603" y="415239"/>
                  </a:lnTo>
                  <a:lnTo>
                    <a:pt x="4546" y="414921"/>
                  </a:lnTo>
                  <a:lnTo>
                    <a:pt x="6819" y="414921"/>
                  </a:lnTo>
                  <a:lnTo>
                    <a:pt x="8458" y="412648"/>
                  </a:lnTo>
                  <a:lnTo>
                    <a:pt x="8458" y="410044"/>
                  </a:lnTo>
                  <a:close/>
                </a:path>
                <a:path w="429895" h="2293620">
                  <a:moveTo>
                    <a:pt x="8458" y="378828"/>
                  </a:moveTo>
                  <a:lnTo>
                    <a:pt x="8140" y="376237"/>
                  </a:lnTo>
                  <a:lnTo>
                    <a:pt x="6184" y="374269"/>
                  </a:lnTo>
                  <a:lnTo>
                    <a:pt x="1625" y="374929"/>
                  </a:lnTo>
                  <a:lnTo>
                    <a:pt x="0" y="376872"/>
                  </a:lnTo>
                  <a:lnTo>
                    <a:pt x="647" y="382079"/>
                  </a:lnTo>
                  <a:lnTo>
                    <a:pt x="2603" y="384022"/>
                  </a:lnTo>
                  <a:lnTo>
                    <a:pt x="4876" y="383705"/>
                  </a:lnTo>
                  <a:lnTo>
                    <a:pt x="6819" y="383705"/>
                  </a:lnTo>
                  <a:lnTo>
                    <a:pt x="8458" y="381419"/>
                  </a:lnTo>
                  <a:lnTo>
                    <a:pt x="8458" y="378828"/>
                  </a:lnTo>
                  <a:close/>
                </a:path>
                <a:path w="429895" h="2293620">
                  <a:moveTo>
                    <a:pt x="8458" y="347611"/>
                  </a:moveTo>
                  <a:lnTo>
                    <a:pt x="8140" y="345008"/>
                  </a:lnTo>
                  <a:lnTo>
                    <a:pt x="6184" y="343039"/>
                  </a:lnTo>
                  <a:lnTo>
                    <a:pt x="3898" y="343382"/>
                  </a:lnTo>
                  <a:lnTo>
                    <a:pt x="1625" y="343700"/>
                  </a:lnTo>
                  <a:lnTo>
                    <a:pt x="0" y="345986"/>
                  </a:lnTo>
                  <a:lnTo>
                    <a:pt x="330" y="348259"/>
                  </a:lnTo>
                  <a:lnTo>
                    <a:pt x="647" y="350862"/>
                  </a:lnTo>
                  <a:lnTo>
                    <a:pt x="2603" y="352818"/>
                  </a:lnTo>
                  <a:lnTo>
                    <a:pt x="4876" y="352488"/>
                  </a:lnTo>
                  <a:lnTo>
                    <a:pt x="6819" y="352488"/>
                  </a:lnTo>
                  <a:lnTo>
                    <a:pt x="8458" y="350215"/>
                  </a:lnTo>
                  <a:lnTo>
                    <a:pt x="8458" y="347611"/>
                  </a:lnTo>
                  <a:close/>
                </a:path>
                <a:path w="429895" h="2293620">
                  <a:moveTo>
                    <a:pt x="8458" y="316395"/>
                  </a:moveTo>
                  <a:lnTo>
                    <a:pt x="8140" y="313791"/>
                  </a:lnTo>
                  <a:lnTo>
                    <a:pt x="6184" y="311835"/>
                  </a:lnTo>
                  <a:lnTo>
                    <a:pt x="3898" y="312166"/>
                  </a:lnTo>
                  <a:lnTo>
                    <a:pt x="1625" y="312470"/>
                  </a:lnTo>
                  <a:lnTo>
                    <a:pt x="0" y="314769"/>
                  </a:lnTo>
                  <a:lnTo>
                    <a:pt x="330" y="317373"/>
                  </a:lnTo>
                  <a:lnTo>
                    <a:pt x="647" y="319646"/>
                  </a:lnTo>
                  <a:lnTo>
                    <a:pt x="2603" y="321589"/>
                  </a:lnTo>
                  <a:lnTo>
                    <a:pt x="4876" y="321271"/>
                  </a:lnTo>
                  <a:lnTo>
                    <a:pt x="7150" y="321271"/>
                  </a:lnTo>
                  <a:lnTo>
                    <a:pt x="8458" y="318985"/>
                  </a:lnTo>
                  <a:lnTo>
                    <a:pt x="8458" y="316395"/>
                  </a:lnTo>
                  <a:close/>
                </a:path>
                <a:path w="429895" h="2293620">
                  <a:moveTo>
                    <a:pt x="8458" y="285178"/>
                  </a:moveTo>
                  <a:lnTo>
                    <a:pt x="8140" y="282587"/>
                  </a:lnTo>
                  <a:lnTo>
                    <a:pt x="5854" y="280949"/>
                  </a:lnTo>
                  <a:lnTo>
                    <a:pt x="3898" y="280949"/>
                  </a:lnTo>
                  <a:lnTo>
                    <a:pt x="1625" y="281279"/>
                  </a:lnTo>
                  <a:lnTo>
                    <a:pt x="0" y="283552"/>
                  </a:lnTo>
                  <a:lnTo>
                    <a:pt x="647" y="288747"/>
                  </a:lnTo>
                  <a:lnTo>
                    <a:pt x="2603" y="290372"/>
                  </a:lnTo>
                  <a:lnTo>
                    <a:pt x="4876" y="290055"/>
                  </a:lnTo>
                  <a:lnTo>
                    <a:pt x="7150" y="290055"/>
                  </a:lnTo>
                  <a:lnTo>
                    <a:pt x="8458" y="287782"/>
                  </a:lnTo>
                  <a:lnTo>
                    <a:pt x="8458" y="285178"/>
                  </a:lnTo>
                  <a:close/>
                </a:path>
                <a:path w="429895" h="2293620">
                  <a:moveTo>
                    <a:pt x="8458" y="253961"/>
                  </a:moveTo>
                  <a:lnTo>
                    <a:pt x="8140" y="251358"/>
                  </a:lnTo>
                  <a:lnTo>
                    <a:pt x="5854" y="249745"/>
                  </a:lnTo>
                  <a:lnTo>
                    <a:pt x="3898" y="249745"/>
                  </a:lnTo>
                  <a:lnTo>
                    <a:pt x="1625" y="250050"/>
                  </a:lnTo>
                  <a:lnTo>
                    <a:pt x="0" y="252336"/>
                  </a:lnTo>
                  <a:lnTo>
                    <a:pt x="647" y="257543"/>
                  </a:lnTo>
                  <a:lnTo>
                    <a:pt x="2603" y="259156"/>
                  </a:lnTo>
                  <a:lnTo>
                    <a:pt x="4876" y="259156"/>
                  </a:lnTo>
                  <a:lnTo>
                    <a:pt x="7150" y="258838"/>
                  </a:lnTo>
                  <a:lnTo>
                    <a:pt x="8458" y="256565"/>
                  </a:lnTo>
                  <a:lnTo>
                    <a:pt x="8458" y="253961"/>
                  </a:lnTo>
                  <a:close/>
                </a:path>
                <a:path w="429895" h="2293620">
                  <a:moveTo>
                    <a:pt x="8788" y="1843087"/>
                  </a:moveTo>
                  <a:lnTo>
                    <a:pt x="7480" y="1840814"/>
                  </a:lnTo>
                  <a:lnTo>
                    <a:pt x="5207" y="1840153"/>
                  </a:lnTo>
                  <a:lnTo>
                    <a:pt x="3251" y="1839823"/>
                  </a:lnTo>
                  <a:lnTo>
                    <a:pt x="965" y="1841461"/>
                  </a:lnTo>
                  <a:lnTo>
                    <a:pt x="330" y="1844065"/>
                  </a:lnTo>
                  <a:lnTo>
                    <a:pt x="0" y="1846326"/>
                  </a:lnTo>
                  <a:lnTo>
                    <a:pt x="1308" y="1848929"/>
                  </a:lnTo>
                  <a:lnTo>
                    <a:pt x="3251" y="1849247"/>
                  </a:lnTo>
                  <a:lnTo>
                    <a:pt x="5537" y="1849907"/>
                  </a:lnTo>
                  <a:lnTo>
                    <a:pt x="7797" y="1848281"/>
                  </a:lnTo>
                  <a:lnTo>
                    <a:pt x="8140" y="1845691"/>
                  </a:lnTo>
                  <a:lnTo>
                    <a:pt x="8788" y="1843087"/>
                  </a:lnTo>
                  <a:close/>
                </a:path>
                <a:path w="429895" h="2293620">
                  <a:moveTo>
                    <a:pt x="8788" y="1811870"/>
                  </a:moveTo>
                  <a:lnTo>
                    <a:pt x="7480" y="1809597"/>
                  </a:lnTo>
                  <a:lnTo>
                    <a:pt x="5207" y="1809254"/>
                  </a:lnTo>
                  <a:lnTo>
                    <a:pt x="3251" y="1808619"/>
                  </a:lnTo>
                  <a:lnTo>
                    <a:pt x="965" y="1810232"/>
                  </a:lnTo>
                  <a:lnTo>
                    <a:pt x="330" y="1812836"/>
                  </a:lnTo>
                  <a:lnTo>
                    <a:pt x="0" y="1815109"/>
                  </a:lnTo>
                  <a:lnTo>
                    <a:pt x="1308" y="1817712"/>
                  </a:lnTo>
                  <a:lnTo>
                    <a:pt x="3251" y="1818043"/>
                  </a:lnTo>
                  <a:lnTo>
                    <a:pt x="5537" y="1818690"/>
                  </a:lnTo>
                  <a:lnTo>
                    <a:pt x="7797" y="1817065"/>
                  </a:lnTo>
                  <a:lnTo>
                    <a:pt x="8140" y="1814461"/>
                  </a:lnTo>
                  <a:lnTo>
                    <a:pt x="8788" y="1811870"/>
                  </a:lnTo>
                  <a:close/>
                </a:path>
                <a:path w="429895" h="2293620">
                  <a:moveTo>
                    <a:pt x="8788" y="1780654"/>
                  </a:moveTo>
                  <a:lnTo>
                    <a:pt x="7480" y="1778355"/>
                  </a:lnTo>
                  <a:lnTo>
                    <a:pt x="5207" y="1778038"/>
                  </a:lnTo>
                  <a:lnTo>
                    <a:pt x="3251" y="1777403"/>
                  </a:lnTo>
                  <a:lnTo>
                    <a:pt x="965" y="1779041"/>
                  </a:lnTo>
                  <a:lnTo>
                    <a:pt x="330" y="1781644"/>
                  </a:lnTo>
                  <a:lnTo>
                    <a:pt x="0" y="1784223"/>
                  </a:lnTo>
                  <a:lnTo>
                    <a:pt x="1308" y="1786496"/>
                  </a:lnTo>
                  <a:lnTo>
                    <a:pt x="3251" y="1786826"/>
                  </a:lnTo>
                  <a:lnTo>
                    <a:pt x="5537" y="1787474"/>
                  </a:lnTo>
                  <a:lnTo>
                    <a:pt x="7797" y="1785861"/>
                  </a:lnTo>
                  <a:lnTo>
                    <a:pt x="8140" y="1783257"/>
                  </a:lnTo>
                  <a:lnTo>
                    <a:pt x="8788" y="1780654"/>
                  </a:lnTo>
                  <a:close/>
                </a:path>
                <a:path w="429895" h="2293620">
                  <a:moveTo>
                    <a:pt x="8788" y="1749437"/>
                  </a:moveTo>
                  <a:lnTo>
                    <a:pt x="7480" y="1747151"/>
                  </a:lnTo>
                  <a:lnTo>
                    <a:pt x="5207" y="1746821"/>
                  </a:lnTo>
                  <a:lnTo>
                    <a:pt x="2933" y="1746186"/>
                  </a:lnTo>
                  <a:lnTo>
                    <a:pt x="965" y="1747812"/>
                  </a:lnTo>
                  <a:lnTo>
                    <a:pt x="330" y="1750415"/>
                  </a:lnTo>
                  <a:lnTo>
                    <a:pt x="0" y="1753006"/>
                  </a:lnTo>
                  <a:lnTo>
                    <a:pt x="1308" y="1755292"/>
                  </a:lnTo>
                  <a:lnTo>
                    <a:pt x="3568" y="1755609"/>
                  </a:lnTo>
                  <a:lnTo>
                    <a:pt x="5537" y="1756270"/>
                  </a:lnTo>
                  <a:lnTo>
                    <a:pt x="7797" y="1754644"/>
                  </a:lnTo>
                  <a:lnTo>
                    <a:pt x="8458" y="1752041"/>
                  </a:lnTo>
                  <a:lnTo>
                    <a:pt x="8788" y="1749437"/>
                  </a:lnTo>
                  <a:close/>
                </a:path>
                <a:path w="429895" h="2293620">
                  <a:moveTo>
                    <a:pt x="8788" y="1718233"/>
                  </a:moveTo>
                  <a:lnTo>
                    <a:pt x="7480" y="1715947"/>
                  </a:lnTo>
                  <a:lnTo>
                    <a:pt x="5207" y="1715617"/>
                  </a:lnTo>
                  <a:lnTo>
                    <a:pt x="2933" y="1714944"/>
                  </a:lnTo>
                  <a:lnTo>
                    <a:pt x="965" y="1716900"/>
                  </a:lnTo>
                  <a:lnTo>
                    <a:pt x="330" y="1719199"/>
                  </a:lnTo>
                  <a:lnTo>
                    <a:pt x="0" y="1721789"/>
                  </a:lnTo>
                  <a:lnTo>
                    <a:pt x="1308" y="1724050"/>
                  </a:lnTo>
                  <a:lnTo>
                    <a:pt x="3568" y="1724710"/>
                  </a:lnTo>
                  <a:lnTo>
                    <a:pt x="5537" y="1725053"/>
                  </a:lnTo>
                  <a:lnTo>
                    <a:pt x="7797" y="1723415"/>
                  </a:lnTo>
                  <a:lnTo>
                    <a:pt x="8458" y="1720811"/>
                  </a:lnTo>
                  <a:lnTo>
                    <a:pt x="8788" y="1718233"/>
                  </a:lnTo>
                  <a:close/>
                </a:path>
                <a:path w="429895" h="2293620">
                  <a:moveTo>
                    <a:pt x="8788" y="1686991"/>
                  </a:moveTo>
                  <a:lnTo>
                    <a:pt x="7480" y="1684731"/>
                  </a:lnTo>
                  <a:lnTo>
                    <a:pt x="2933" y="1684070"/>
                  </a:lnTo>
                  <a:lnTo>
                    <a:pt x="965" y="1685683"/>
                  </a:lnTo>
                  <a:lnTo>
                    <a:pt x="330" y="1687969"/>
                  </a:lnTo>
                  <a:lnTo>
                    <a:pt x="0" y="1690585"/>
                  </a:lnTo>
                  <a:lnTo>
                    <a:pt x="1308" y="1692846"/>
                  </a:lnTo>
                  <a:lnTo>
                    <a:pt x="3568" y="1693519"/>
                  </a:lnTo>
                  <a:lnTo>
                    <a:pt x="5537" y="1693837"/>
                  </a:lnTo>
                  <a:lnTo>
                    <a:pt x="7797" y="1692198"/>
                  </a:lnTo>
                  <a:lnTo>
                    <a:pt x="8458" y="1689595"/>
                  </a:lnTo>
                  <a:lnTo>
                    <a:pt x="8788" y="1686991"/>
                  </a:lnTo>
                  <a:close/>
                </a:path>
                <a:path w="429895" h="2293620">
                  <a:moveTo>
                    <a:pt x="8788" y="1655787"/>
                  </a:moveTo>
                  <a:lnTo>
                    <a:pt x="7480" y="1653501"/>
                  </a:lnTo>
                  <a:lnTo>
                    <a:pt x="5207" y="1653171"/>
                  </a:lnTo>
                  <a:lnTo>
                    <a:pt x="2933" y="1652866"/>
                  </a:lnTo>
                  <a:lnTo>
                    <a:pt x="965" y="1654479"/>
                  </a:lnTo>
                  <a:lnTo>
                    <a:pt x="330" y="1657083"/>
                  </a:lnTo>
                  <a:lnTo>
                    <a:pt x="0" y="1659369"/>
                  </a:lnTo>
                  <a:lnTo>
                    <a:pt x="1308" y="1661629"/>
                  </a:lnTo>
                  <a:lnTo>
                    <a:pt x="3568" y="1662277"/>
                  </a:lnTo>
                  <a:lnTo>
                    <a:pt x="5854" y="1662620"/>
                  </a:lnTo>
                  <a:lnTo>
                    <a:pt x="7797" y="1660982"/>
                  </a:lnTo>
                  <a:lnTo>
                    <a:pt x="8458" y="1658378"/>
                  </a:lnTo>
                  <a:lnTo>
                    <a:pt x="8788" y="1655787"/>
                  </a:lnTo>
                  <a:close/>
                </a:path>
                <a:path w="429895" h="2293620">
                  <a:moveTo>
                    <a:pt x="8788" y="1624558"/>
                  </a:moveTo>
                  <a:lnTo>
                    <a:pt x="7150" y="1622272"/>
                  </a:lnTo>
                  <a:lnTo>
                    <a:pt x="5207" y="1621955"/>
                  </a:lnTo>
                  <a:lnTo>
                    <a:pt x="2933" y="1621637"/>
                  </a:lnTo>
                  <a:lnTo>
                    <a:pt x="965" y="1623263"/>
                  </a:lnTo>
                  <a:lnTo>
                    <a:pt x="330" y="1625866"/>
                  </a:lnTo>
                  <a:lnTo>
                    <a:pt x="0" y="1628152"/>
                  </a:lnTo>
                  <a:lnTo>
                    <a:pt x="1308" y="1630756"/>
                  </a:lnTo>
                  <a:lnTo>
                    <a:pt x="3568" y="1631061"/>
                  </a:lnTo>
                  <a:lnTo>
                    <a:pt x="5854" y="1631391"/>
                  </a:lnTo>
                  <a:lnTo>
                    <a:pt x="7797" y="1629765"/>
                  </a:lnTo>
                  <a:lnTo>
                    <a:pt x="8458" y="1627174"/>
                  </a:lnTo>
                  <a:lnTo>
                    <a:pt x="8788" y="1624558"/>
                  </a:lnTo>
                  <a:close/>
                </a:path>
                <a:path w="429895" h="2293620">
                  <a:moveTo>
                    <a:pt x="8788" y="1593342"/>
                  </a:moveTo>
                  <a:lnTo>
                    <a:pt x="7150" y="1591081"/>
                  </a:lnTo>
                  <a:lnTo>
                    <a:pt x="5207" y="1590738"/>
                  </a:lnTo>
                  <a:lnTo>
                    <a:pt x="2933" y="1590408"/>
                  </a:lnTo>
                  <a:lnTo>
                    <a:pt x="647" y="1592046"/>
                  </a:lnTo>
                  <a:lnTo>
                    <a:pt x="0" y="1597240"/>
                  </a:lnTo>
                  <a:lnTo>
                    <a:pt x="1308" y="1599514"/>
                  </a:lnTo>
                  <a:lnTo>
                    <a:pt x="3568" y="1599844"/>
                  </a:lnTo>
                  <a:lnTo>
                    <a:pt x="5854" y="1600174"/>
                  </a:lnTo>
                  <a:lnTo>
                    <a:pt x="7797" y="1598561"/>
                  </a:lnTo>
                  <a:lnTo>
                    <a:pt x="8458" y="1595958"/>
                  </a:lnTo>
                  <a:lnTo>
                    <a:pt x="8788" y="1593342"/>
                  </a:lnTo>
                  <a:close/>
                </a:path>
                <a:path w="429895" h="2293620">
                  <a:moveTo>
                    <a:pt x="8788" y="1562125"/>
                  </a:moveTo>
                  <a:lnTo>
                    <a:pt x="7150" y="1559852"/>
                  </a:lnTo>
                  <a:lnTo>
                    <a:pt x="5207" y="1559521"/>
                  </a:lnTo>
                  <a:lnTo>
                    <a:pt x="2933" y="1559217"/>
                  </a:lnTo>
                  <a:lnTo>
                    <a:pt x="647" y="1560830"/>
                  </a:lnTo>
                  <a:lnTo>
                    <a:pt x="0" y="1566037"/>
                  </a:lnTo>
                  <a:lnTo>
                    <a:pt x="1308" y="1568310"/>
                  </a:lnTo>
                  <a:lnTo>
                    <a:pt x="3568" y="1568640"/>
                  </a:lnTo>
                  <a:lnTo>
                    <a:pt x="5854" y="1568970"/>
                  </a:lnTo>
                  <a:lnTo>
                    <a:pt x="7797" y="1567345"/>
                  </a:lnTo>
                  <a:lnTo>
                    <a:pt x="8458" y="1564741"/>
                  </a:lnTo>
                  <a:lnTo>
                    <a:pt x="8788" y="1562125"/>
                  </a:lnTo>
                  <a:close/>
                </a:path>
                <a:path w="429895" h="2293620">
                  <a:moveTo>
                    <a:pt x="8788" y="1530921"/>
                  </a:moveTo>
                  <a:lnTo>
                    <a:pt x="7150" y="1528635"/>
                  </a:lnTo>
                  <a:lnTo>
                    <a:pt x="4876" y="1528318"/>
                  </a:lnTo>
                  <a:lnTo>
                    <a:pt x="2933" y="1528013"/>
                  </a:lnTo>
                  <a:lnTo>
                    <a:pt x="647" y="1529930"/>
                  </a:lnTo>
                  <a:lnTo>
                    <a:pt x="330" y="1532216"/>
                  </a:lnTo>
                  <a:lnTo>
                    <a:pt x="0" y="1534820"/>
                  </a:lnTo>
                  <a:lnTo>
                    <a:pt x="1308" y="1537093"/>
                  </a:lnTo>
                  <a:lnTo>
                    <a:pt x="3568" y="1537423"/>
                  </a:lnTo>
                  <a:lnTo>
                    <a:pt x="5854" y="1537741"/>
                  </a:lnTo>
                  <a:lnTo>
                    <a:pt x="7797" y="1536128"/>
                  </a:lnTo>
                  <a:lnTo>
                    <a:pt x="8458" y="1533525"/>
                  </a:lnTo>
                  <a:lnTo>
                    <a:pt x="8788" y="1530921"/>
                  </a:lnTo>
                  <a:close/>
                </a:path>
                <a:path w="429895" h="2293620">
                  <a:moveTo>
                    <a:pt x="8788" y="1499679"/>
                  </a:moveTo>
                  <a:lnTo>
                    <a:pt x="7150" y="1497418"/>
                  </a:lnTo>
                  <a:lnTo>
                    <a:pt x="4876" y="1497101"/>
                  </a:lnTo>
                  <a:lnTo>
                    <a:pt x="2933" y="1496771"/>
                  </a:lnTo>
                  <a:lnTo>
                    <a:pt x="647" y="1498714"/>
                  </a:lnTo>
                  <a:lnTo>
                    <a:pt x="330" y="1501013"/>
                  </a:lnTo>
                  <a:lnTo>
                    <a:pt x="0" y="1503591"/>
                  </a:lnTo>
                  <a:lnTo>
                    <a:pt x="1625" y="1505889"/>
                  </a:lnTo>
                  <a:lnTo>
                    <a:pt x="3568" y="1506194"/>
                  </a:lnTo>
                  <a:lnTo>
                    <a:pt x="5854" y="1506524"/>
                  </a:lnTo>
                  <a:lnTo>
                    <a:pt x="7797" y="1504899"/>
                  </a:lnTo>
                  <a:lnTo>
                    <a:pt x="8458" y="1502295"/>
                  </a:lnTo>
                  <a:lnTo>
                    <a:pt x="8788" y="1499679"/>
                  </a:lnTo>
                  <a:close/>
                </a:path>
                <a:path w="429895" h="2293620">
                  <a:moveTo>
                    <a:pt x="8788" y="1468488"/>
                  </a:moveTo>
                  <a:lnTo>
                    <a:pt x="7150" y="1466215"/>
                  </a:lnTo>
                  <a:lnTo>
                    <a:pt x="2933" y="1465554"/>
                  </a:lnTo>
                  <a:lnTo>
                    <a:pt x="647" y="1467510"/>
                  </a:lnTo>
                  <a:lnTo>
                    <a:pt x="330" y="1470101"/>
                  </a:lnTo>
                  <a:lnTo>
                    <a:pt x="0" y="1472374"/>
                  </a:lnTo>
                  <a:lnTo>
                    <a:pt x="1625" y="1474660"/>
                  </a:lnTo>
                  <a:lnTo>
                    <a:pt x="3568" y="1474978"/>
                  </a:lnTo>
                  <a:lnTo>
                    <a:pt x="5854" y="1475320"/>
                  </a:lnTo>
                  <a:lnTo>
                    <a:pt x="7797" y="1473682"/>
                  </a:lnTo>
                  <a:lnTo>
                    <a:pt x="8458" y="1471104"/>
                  </a:lnTo>
                  <a:lnTo>
                    <a:pt x="8788" y="1468488"/>
                  </a:lnTo>
                  <a:close/>
                </a:path>
                <a:path w="429895" h="2293620">
                  <a:moveTo>
                    <a:pt x="8788" y="1437246"/>
                  </a:moveTo>
                  <a:lnTo>
                    <a:pt x="7150" y="1434998"/>
                  </a:lnTo>
                  <a:lnTo>
                    <a:pt x="4876" y="1434655"/>
                  </a:lnTo>
                  <a:lnTo>
                    <a:pt x="2603" y="1434655"/>
                  </a:lnTo>
                  <a:lnTo>
                    <a:pt x="647" y="1436281"/>
                  </a:lnTo>
                  <a:lnTo>
                    <a:pt x="330" y="1438884"/>
                  </a:lnTo>
                  <a:lnTo>
                    <a:pt x="0" y="1441157"/>
                  </a:lnTo>
                  <a:lnTo>
                    <a:pt x="1625" y="1443431"/>
                  </a:lnTo>
                  <a:lnTo>
                    <a:pt x="3568" y="1443761"/>
                  </a:lnTo>
                  <a:lnTo>
                    <a:pt x="5854" y="1444117"/>
                  </a:lnTo>
                  <a:lnTo>
                    <a:pt x="7797" y="1442478"/>
                  </a:lnTo>
                  <a:lnTo>
                    <a:pt x="8458" y="1439875"/>
                  </a:lnTo>
                  <a:lnTo>
                    <a:pt x="8788" y="1437246"/>
                  </a:lnTo>
                  <a:close/>
                </a:path>
                <a:path w="429895" h="2293620">
                  <a:moveTo>
                    <a:pt x="8788" y="1406042"/>
                  </a:moveTo>
                  <a:lnTo>
                    <a:pt x="7150" y="1403781"/>
                  </a:lnTo>
                  <a:lnTo>
                    <a:pt x="4876" y="1403781"/>
                  </a:lnTo>
                  <a:lnTo>
                    <a:pt x="2603" y="1403464"/>
                  </a:lnTo>
                  <a:lnTo>
                    <a:pt x="647" y="1405077"/>
                  </a:lnTo>
                  <a:lnTo>
                    <a:pt x="0" y="1410284"/>
                  </a:lnTo>
                  <a:lnTo>
                    <a:pt x="1625" y="1412557"/>
                  </a:lnTo>
                  <a:lnTo>
                    <a:pt x="3898" y="1412557"/>
                  </a:lnTo>
                  <a:lnTo>
                    <a:pt x="5854" y="1412875"/>
                  </a:lnTo>
                  <a:lnTo>
                    <a:pt x="8140" y="1411249"/>
                  </a:lnTo>
                  <a:lnTo>
                    <a:pt x="8788" y="1406042"/>
                  </a:lnTo>
                  <a:close/>
                </a:path>
                <a:path w="429895" h="2293620">
                  <a:moveTo>
                    <a:pt x="8788" y="225336"/>
                  </a:moveTo>
                  <a:lnTo>
                    <a:pt x="8140" y="220141"/>
                  </a:lnTo>
                  <a:lnTo>
                    <a:pt x="5854" y="218516"/>
                  </a:lnTo>
                  <a:lnTo>
                    <a:pt x="3568" y="218516"/>
                  </a:lnTo>
                  <a:lnTo>
                    <a:pt x="1625" y="218833"/>
                  </a:lnTo>
                  <a:lnTo>
                    <a:pt x="0" y="221119"/>
                  </a:lnTo>
                  <a:lnTo>
                    <a:pt x="647" y="226314"/>
                  </a:lnTo>
                  <a:lnTo>
                    <a:pt x="2603" y="227952"/>
                  </a:lnTo>
                  <a:lnTo>
                    <a:pt x="4876" y="227952"/>
                  </a:lnTo>
                  <a:lnTo>
                    <a:pt x="7150" y="227634"/>
                  </a:lnTo>
                  <a:lnTo>
                    <a:pt x="8788" y="225336"/>
                  </a:lnTo>
                  <a:close/>
                </a:path>
                <a:path w="429895" h="2293620">
                  <a:moveTo>
                    <a:pt x="8788" y="194132"/>
                  </a:moveTo>
                  <a:lnTo>
                    <a:pt x="8140" y="188925"/>
                  </a:lnTo>
                  <a:lnTo>
                    <a:pt x="5854" y="187299"/>
                  </a:lnTo>
                  <a:lnTo>
                    <a:pt x="3568" y="187617"/>
                  </a:lnTo>
                  <a:lnTo>
                    <a:pt x="1625" y="187617"/>
                  </a:lnTo>
                  <a:lnTo>
                    <a:pt x="0" y="189903"/>
                  </a:lnTo>
                  <a:lnTo>
                    <a:pt x="647" y="195097"/>
                  </a:lnTo>
                  <a:lnTo>
                    <a:pt x="2603" y="197053"/>
                  </a:lnTo>
                  <a:lnTo>
                    <a:pt x="4876" y="196723"/>
                  </a:lnTo>
                  <a:lnTo>
                    <a:pt x="7150" y="196405"/>
                  </a:lnTo>
                  <a:lnTo>
                    <a:pt x="8788" y="194132"/>
                  </a:lnTo>
                  <a:close/>
                </a:path>
                <a:path w="429895" h="2293620">
                  <a:moveTo>
                    <a:pt x="8788" y="162928"/>
                  </a:moveTo>
                  <a:lnTo>
                    <a:pt x="8140" y="157721"/>
                  </a:lnTo>
                  <a:lnTo>
                    <a:pt x="5854" y="156083"/>
                  </a:lnTo>
                  <a:lnTo>
                    <a:pt x="1308" y="156743"/>
                  </a:lnTo>
                  <a:lnTo>
                    <a:pt x="0" y="159016"/>
                  </a:lnTo>
                  <a:lnTo>
                    <a:pt x="330" y="161290"/>
                  </a:lnTo>
                  <a:lnTo>
                    <a:pt x="647" y="163880"/>
                  </a:lnTo>
                  <a:lnTo>
                    <a:pt x="2603" y="165836"/>
                  </a:lnTo>
                  <a:lnTo>
                    <a:pt x="4876" y="165519"/>
                  </a:lnTo>
                  <a:lnTo>
                    <a:pt x="7150" y="165188"/>
                  </a:lnTo>
                  <a:lnTo>
                    <a:pt x="8788" y="162928"/>
                  </a:lnTo>
                  <a:close/>
                </a:path>
                <a:path w="429895" h="2293620">
                  <a:moveTo>
                    <a:pt x="8788" y="131699"/>
                  </a:moveTo>
                  <a:lnTo>
                    <a:pt x="8458" y="129095"/>
                  </a:lnTo>
                  <a:lnTo>
                    <a:pt x="7797" y="126492"/>
                  </a:lnTo>
                  <a:lnTo>
                    <a:pt x="5854" y="124866"/>
                  </a:lnTo>
                  <a:lnTo>
                    <a:pt x="1308" y="125514"/>
                  </a:lnTo>
                  <a:lnTo>
                    <a:pt x="0" y="127787"/>
                  </a:lnTo>
                  <a:lnTo>
                    <a:pt x="330" y="130390"/>
                  </a:lnTo>
                  <a:lnTo>
                    <a:pt x="647" y="132676"/>
                  </a:lnTo>
                  <a:lnTo>
                    <a:pt x="2603" y="134620"/>
                  </a:lnTo>
                  <a:lnTo>
                    <a:pt x="4876" y="134302"/>
                  </a:lnTo>
                  <a:lnTo>
                    <a:pt x="7150" y="133985"/>
                  </a:lnTo>
                  <a:lnTo>
                    <a:pt x="8788" y="131699"/>
                  </a:lnTo>
                  <a:close/>
                </a:path>
                <a:path w="429895" h="2293620">
                  <a:moveTo>
                    <a:pt x="8788" y="6832"/>
                  </a:moveTo>
                  <a:lnTo>
                    <a:pt x="8458" y="4229"/>
                  </a:lnTo>
                  <a:lnTo>
                    <a:pt x="7797" y="1625"/>
                  </a:lnTo>
                  <a:lnTo>
                    <a:pt x="5854" y="0"/>
                  </a:lnTo>
                  <a:lnTo>
                    <a:pt x="1308" y="647"/>
                  </a:lnTo>
                  <a:lnTo>
                    <a:pt x="0" y="2921"/>
                  </a:lnTo>
                  <a:lnTo>
                    <a:pt x="647" y="8128"/>
                  </a:lnTo>
                  <a:lnTo>
                    <a:pt x="2933" y="9740"/>
                  </a:lnTo>
                  <a:lnTo>
                    <a:pt x="5207" y="9436"/>
                  </a:lnTo>
                  <a:lnTo>
                    <a:pt x="7150" y="9105"/>
                  </a:lnTo>
                  <a:lnTo>
                    <a:pt x="8788" y="6832"/>
                  </a:lnTo>
                  <a:close/>
                </a:path>
                <a:path w="429895" h="2293620">
                  <a:moveTo>
                    <a:pt x="429564" y="1823885"/>
                  </a:moveTo>
                  <a:lnTo>
                    <a:pt x="428256" y="1821294"/>
                  </a:lnTo>
                  <a:lnTo>
                    <a:pt x="425653" y="1820646"/>
                  </a:lnTo>
                  <a:lnTo>
                    <a:pt x="423062" y="1820329"/>
                  </a:lnTo>
                  <a:lnTo>
                    <a:pt x="420789" y="1822272"/>
                  </a:lnTo>
                  <a:lnTo>
                    <a:pt x="420141" y="1825193"/>
                  </a:lnTo>
                  <a:lnTo>
                    <a:pt x="419468" y="1827796"/>
                  </a:lnTo>
                  <a:lnTo>
                    <a:pt x="421093" y="1830400"/>
                  </a:lnTo>
                  <a:lnTo>
                    <a:pt x="423710" y="1831047"/>
                  </a:lnTo>
                  <a:lnTo>
                    <a:pt x="426300" y="1831390"/>
                  </a:lnTo>
                  <a:lnTo>
                    <a:pt x="428561" y="1829435"/>
                  </a:lnTo>
                  <a:lnTo>
                    <a:pt x="429247" y="1826806"/>
                  </a:lnTo>
                  <a:lnTo>
                    <a:pt x="429564" y="1823885"/>
                  </a:lnTo>
                  <a:close/>
                </a:path>
                <a:path w="429895" h="2293620">
                  <a:moveTo>
                    <a:pt x="429882" y="2285962"/>
                  </a:moveTo>
                  <a:lnTo>
                    <a:pt x="428561" y="2283028"/>
                  </a:lnTo>
                  <a:lnTo>
                    <a:pt x="425970" y="2282393"/>
                  </a:lnTo>
                  <a:lnTo>
                    <a:pt x="423710" y="2281732"/>
                  </a:lnTo>
                  <a:lnTo>
                    <a:pt x="421093" y="2283371"/>
                  </a:lnTo>
                  <a:lnTo>
                    <a:pt x="420141" y="2286304"/>
                  </a:lnTo>
                  <a:lnTo>
                    <a:pt x="419468" y="2288883"/>
                  </a:lnTo>
                  <a:lnTo>
                    <a:pt x="420789" y="2291829"/>
                  </a:lnTo>
                  <a:lnTo>
                    <a:pt x="423367" y="2292464"/>
                  </a:lnTo>
                  <a:lnTo>
                    <a:pt x="425653" y="2293124"/>
                  </a:lnTo>
                  <a:lnTo>
                    <a:pt x="428256" y="2291511"/>
                  </a:lnTo>
                  <a:lnTo>
                    <a:pt x="429247" y="2288578"/>
                  </a:lnTo>
                  <a:lnTo>
                    <a:pt x="429882" y="2285962"/>
                  </a:lnTo>
                  <a:close/>
                </a:path>
                <a:path w="429895" h="2293620">
                  <a:moveTo>
                    <a:pt x="429882" y="2250198"/>
                  </a:moveTo>
                  <a:lnTo>
                    <a:pt x="428561" y="2247582"/>
                  </a:lnTo>
                  <a:lnTo>
                    <a:pt x="425970" y="2246934"/>
                  </a:lnTo>
                  <a:lnTo>
                    <a:pt x="423710" y="2245957"/>
                  </a:lnTo>
                  <a:lnTo>
                    <a:pt x="421093" y="2247912"/>
                  </a:lnTo>
                  <a:lnTo>
                    <a:pt x="420141" y="2250859"/>
                  </a:lnTo>
                  <a:lnTo>
                    <a:pt x="419468" y="2253450"/>
                  </a:lnTo>
                  <a:lnTo>
                    <a:pt x="420789" y="2256371"/>
                  </a:lnTo>
                  <a:lnTo>
                    <a:pt x="423367" y="2257018"/>
                  </a:lnTo>
                  <a:lnTo>
                    <a:pt x="425653" y="2257679"/>
                  </a:lnTo>
                  <a:lnTo>
                    <a:pt x="428256" y="2256053"/>
                  </a:lnTo>
                  <a:lnTo>
                    <a:pt x="429247" y="2253145"/>
                  </a:lnTo>
                  <a:lnTo>
                    <a:pt x="429882" y="2250198"/>
                  </a:lnTo>
                  <a:close/>
                </a:path>
                <a:path w="429895" h="2293620">
                  <a:moveTo>
                    <a:pt x="429882" y="2214765"/>
                  </a:moveTo>
                  <a:lnTo>
                    <a:pt x="428561" y="2211832"/>
                  </a:lnTo>
                  <a:lnTo>
                    <a:pt x="425970" y="2211171"/>
                  </a:lnTo>
                  <a:lnTo>
                    <a:pt x="423710" y="2210524"/>
                  </a:lnTo>
                  <a:lnTo>
                    <a:pt x="421093" y="2212479"/>
                  </a:lnTo>
                  <a:lnTo>
                    <a:pt x="420141" y="2215083"/>
                  </a:lnTo>
                  <a:lnTo>
                    <a:pt x="419468" y="2218004"/>
                  </a:lnTo>
                  <a:lnTo>
                    <a:pt x="420789" y="2220938"/>
                  </a:lnTo>
                  <a:lnTo>
                    <a:pt x="423367" y="2221585"/>
                  </a:lnTo>
                  <a:lnTo>
                    <a:pt x="425653" y="2222233"/>
                  </a:lnTo>
                  <a:lnTo>
                    <a:pt x="428561" y="2220264"/>
                  </a:lnTo>
                  <a:lnTo>
                    <a:pt x="429247" y="2217686"/>
                  </a:lnTo>
                  <a:lnTo>
                    <a:pt x="429882" y="2214765"/>
                  </a:lnTo>
                  <a:close/>
                </a:path>
                <a:path w="429895" h="2293620">
                  <a:moveTo>
                    <a:pt x="429882" y="2179307"/>
                  </a:moveTo>
                  <a:lnTo>
                    <a:pt x="428561" y="2176411"/>
                  </a:lnTo>
                  <a:lnTo>
                    <a:pt x="423367" y="2175065"/>
                  </a:lnTo>
                  <a:lnTo>
                    <a:pt x="420789" y="2177021"/>
                  </a:lnTo>
                  <a:lnTo>
                    <a:pt x="420141" y="2179624"/>
                  </a:lnTo>
                  <a:lnTo>
                    <a:pt x="419468" y="2182571"/>
                  </a:lnTo>
                  <a:lnTo>
                    <a:pt x="420789" y="2185479"/>
                  </a:lnTo>
                  <a:lnTo>
                    <a:pt x="423367" y="2186127"/>
                  </a:lnTo>
                  <a:lnTo>
                    <a:pt x="425970" y="2186787"/>
                  </a:lnTo>
                  <a:lnTo>
                    <a:pt x="428561" y="2184844"/>
                  </a:lnTo>
                  <a:lnTo>
                    <a:pt x="429247" y="2181910"/>
                  </a:lnTo>
                  <a:lnTo>
                    <a:pt x="429882" y="2179307"/>
                  </a:lnTo>
                  <a:close/>
                </a:path>
                <a:path w="429895" h="2293620">
                  <a:moveTo>
                    <a:pt x="429882" y="2143861"/>
                  </a:moveTo>
                  <a:lnTo>
                    <a:pt x="428561" y="2140940"/>
                  </a:lnTo>
                  <a:lnTo>
                    <a:pt x="423367" y="2139645"/>
                  </a:lnTo>
                  <a:lnTo>
                    <a:pt x="420789" y="2141588"/>
                  </a:lnTo>
                  <a:lnTo>
                    <a:pt x="420141" y="2144204"/>
                  </a:lnTo>
                  <a:lnTo>
                    <a:pt x="419468" y="2147112"/>
                  </a:lnTo>
                  <a:lnTo>
                    <a:pt x="420789" y="2150033"/>
                  </a:lnTo>
                  <a:lnTo>
                    <a:pt x="423367" y="2150707"/>
                  </a:lnTo>
                  <a:lnTo>
                    <a:pt x="425970" y="2151049"/>
                  </a:lnTo>
                  <a:lnTo>
                    <a:pt x="428561" y="2149398"/>
                  </a:lnTo>
                  <a:lnTo>
                    <a:pt x="429247" y="2146477"/>
                  </a:lnTo>
                  <a:lnTo>
                    <a:pt x="429882" y="2143861"/>
                  </a:lnTo>
                  <a:close/>
                </a:path>
                <a:path w="429895" h="2293620">
                  <a:moveTo>
                    <a:pt x="429882" y="2108098"/>
                  </a:moveTo>
                  <a:lnTo>
                    <a:pt x="428256" y="2105495"/>
                  </a:lnTo>
                  <a:lnTo>
                    <a:pt x="425970" y="2104834"/>
                  </a:lnTo>
                  <a:lnTo>
                    <a:pt x="423367" y="2104186"/>
                  </a:lnTo>
                  <a:lnTo>
                    <a:pt x="420789" y="2105825"/>
                  </a:lnTo>
                  <a:lnTo>
                    <a:pt x="420141" y="2108746"/>
                  </a:lnTo>
                  <a:lnTo>
                    <a:pt x="419468" y="2111654"/>
                  </a:lnTo>
                  <a:lnTo>
                    <a:pt x="421093" y="2114283"/>
                  </a:lnTo>
                  <a:lnTo>
                    <a:pt x="423367" y="2114943"/>
                  </a:lnTo>
                  <a:lnTo>
                    <a:pt x="425970" y="2115591"/>
                  </a:lnTo>
                  <a:lnTo>
                    <a:pt x="428561" y="2113940"/>
                  </a:lnTo>
                  <a:lnTo>
                    <a:pt x="429247" y="2111019"/>
                  </a:lnTo>
                  <a:lnTo>
                    <a:pt x="429882" y="2108098"/>
                  </a:lnTo>
                  <a:close/>
                </a:path>
                <a:path w="429895" h="2293620">
                  <a:moveTo>
                    <a:pt x="429882" y="2072652"/>
                  </a:moveTo>
                  <a:lnTo>
                    <a:pt x="428256" y="2069719"/>
                  </a:lnTo>
                  <a:lnTo>
                    <a:pt x="425970" y="2069401"/>
                  </a:lnTo>
                  <a:lnTo>
                    <a:pt x="423367" y="2068753"/>
                  </a:lnTo>
                  <a:lnTo>
                    <a:pt x="420789" y="2070366"/>
                  </a:lnTo>
                  <a:lnTo>
                    <a:pt x="420141" y="2073300"/>
                  </a:lnTo>
                  <a:lnTo>
                    <a:pt x="419468" y="2076234"/>
                  </a:lnTo>
                  <a:lnTo>
                    <a:pt x="421093" y="2078837"/>
                  </a:lnTo>
                  <a:lnTo>
                    <a:pt x="423367" y="2079485"/>
                  </a:lnTo>
                  <a:lnTo>
                    <a:pt x="425970" y="2080133"/>
                  </a:lnTo>
                  <a:lnTo>
                    <a:pt x="428561" y="2078177"/>
                  </a:lnTo>
                  <a:lnTo>
                    <a:pt x="429247" y="2075573"/>
                  </a:lnTo>
                  <a:lnTo>
                    <a:pt x="429882" y="2072652"/>
                  </a:lnTo>
                  <a:close/>
                </a:path>
                <a:path w="429895" h="2293620">
                  <a:moveTo>
                    <a:pt x="429882" y="2037207"/>
                  </a:moveTo>
                  <a:lnTo>
                    <a:pt x="428256" y="2034273"/>
                  </a:lnTo>
                  <a:lnTo>
                    <a:pt x="425970" y="2033625"/>
                  </a:lnTo>
                  <a:lnTo>
                    <a:pt x="423367" y="2033320"/>
                  </a:lnTo>
                  <a:lnTo>
                    <a:pt x="420789" y="2034933"/>
                  </a:lnTo>
                  <a:lnTo>
                    <a:pt x="419468" y="2040788"/>
                  </a:lnTo>
                  <a:lnTo>
                    <a:pt x="421093" y="2043391"/>
                  </a:lnTo>
                  <a:lnTo>
                    <a:pt x="423367" y="2044052"/>
                  </a:lnTo>
                  <a:lnTo>
                    <a:pt x="425970" y="2044700"/>
                  </a:lnTo>
                  <a:lnTo>
                    <a:pt x="428561" y="2042744"/>
                  </a:lnTo>
                  <a:lnTo>
                    <a:pt x="429247" y="2039810"/>
                  </a:lnTo>
                  <a:lnTo>
                    <a:pt x="429882" y="2037207"/>
                  </a:lnTo>
                  <a:close/>
                </a:path>
                <a:path w="429895" h="2293620">
                  <a:moveTo>
                    <a:pt x="429882" y="2001456"/>
                  </a:moveTo>
                  <a:lnTo>
                    <a:pt x="428256" y="1998827"/>
                  </a:lnTo>
                  <a:lnTo>
                    <a:pt x="425970" y="1998167"/>
                  </a:lnTo>
                  <a:lnTo>
                    <a:pt x="423367" y="1997862"/>
                  </a:lnTo>
                  <a:lnTo>
                    <a:pt x="420789" y="1999488"/>
                  </a:lnTo>
                  <a:lnTo>
                    <a:pt x="420141" y="2002409"/>
                  </a:lnTo>
                  <a:lnTo>
                    <a:pt x="419468" y="2005330"/>
                  </a:lnTo>
                  <a:lnTo>
                    <a:pt x="421093" y="2007946"/>
                  </a:lnTo>
                  <a:lnTo>
                    <a:pt x="423367" y="2008593"/>
                  </a:lnTo>
                  <a:lnTo>
                    <a:pt x="425970" y="2009241"/>
                  </a:lnTo>
                  <a:lnTo>
                    <a:pt x="428561" y="2007285"/>
                  </a:lnTo>
                  <a:lnTo>
                    <a:pt x="429247" y="2004377"/>
                  </a:lnTo>
                  <a:lnTo>
                    <a:pt x="429882" y="2001456"/>
                  </a:lnTo>
                  <a:close/>
                </a:path>
                <a:path w="429895" h="2293620">
                  <a:moveTo>
                    <a:pt x="429882" y="1965998"/>
                  </a:moveTo>
                  <a:lnTo>
                    <a:pt x="428256" y="1963394"/>
                  </a:lnTo>
                  <a:lnTo>
                    <a:pt x="425653" y="1962734"/>
                  </a:lnTo>
                  <a:lnTo>
                    <a:pt x="423367" y="1962073"/>
                  </a:lnTo>
                  <a:lnTo>
                    <a:pt x="420789" y="1964042"/>
                  </a:lnTo>
                  <a:lnTo>
                    <a:pt x="419468" y="1969909"/>
                  </a:lnTo>
                  <a:lnTo>
                    <a:pt x="421093" y="1972487"/>
                  </a:lnTo>
                  <a:lnTo>
                    <a:pt x="423710" y="1973135"/>
                  </a:lnTo>
                  <a:lnTo>
                    <a:pt x="425970" y="1973465"/>
                  </a:lnTo>
                  <a:lnTo>
                    <a:pt x="428561" y="1971852"/>
                  </a:lnTo>
                  <a:lnTo>
                    <a:pt x="429247" y="1968919"/>
                  </a:lnTo>
                  <a:lnTo>
                    <a:pt x="429882" y="1965998"/>
                  </a:lnTo>
                  <a:close/>
                </a:path>
                <a:path w="429895" h="2293620">
                  <a:moveTo>
                    <a:pt x="429882" y="1930539"/>
                  </a:moveTo>
                  <a:lnTo>
                    <a:pt x="428256" y="1927631"/>
                  </a:lnTo>
                  <a:lnTo>
                    <a:pt x="425653" y="1927288"/>
                  </a:lnTo>
                  <a:lnTo>
                    <a:pt x="423367" y="1926640"/>
                  </a:lnTo>
                  <a:lnTo>
                    <a:pt x="420789" y="1928596"/>
                  </a:lnTo>
                  <a:lnTo>
                    <a:pt x="420141" y="1931530"/>
                  </a:lnTo>
                  <a:lnTo>
                    <a:pt x="419468" y="1934121"/>
                  </a:lnTo>
                  <a:lnTo>
                    <a:pt x="421093" y="1937042"/>
                  </a:lnTo>
                  <a:lnTo>
                    <a:pt x="423710" y="1937385"/>
                  </a:lnTo>
                  <a:lnTo>
                    <a:pt x="425970" y="1938045"/>
                  </a:lnTo>
                  <a:lnTo>
                    <a:pt x="428561" y="1936089"/>
                  </a:lnTo>
                  <a:lnTo>
                    <a:pt x="429247" y="1933486"/>
                  </a:lnTo>
                  <a:lnTo>
                    <a:pt x="429882" y="1930539"/>
                  </a:lnTo>
                  <a:close/>
                </a:path>
                <a:path w="429895" h="2293620">
                  <a:moveTo>
                    <a:pt x="429882" y="1894776"/>
                  </a:moveTo>
                  <a:lnTo>
                    <a:pt x="428256" y="1892185"/>
                  </a:lnTo>
                  <a:lnTo>
                    <a:pt x="425653" y="1891830"/>
                  </a:lnTo>
                  <a:lnTo>
                    <a:pt x="423367" y="1891220"/>
                  </a:lnTo>
                  <a:lnTo>
                    <a:pt x="420789" y="1893163"/>
                  </a:lnTo>
                  <a:lnTo>
                    <a:pt x="420141" y="1896071"/>
                  </a:lnTo>
                  <a:lnTo>
                    <a:pt x="419468" y="1898675"/>
                  </a:lnTo>
                  <a:lnTo>
                    <a:pt x="421093" y="1901596"/>
                  </a:lnTo>
                  <a:lnTo>
                    <a:pt x="423710" y="1901939"/>
                  </a:lnTo>
                  <a:lnTo>
                    <a:pt x="425970" y="1902587"/>
                  </a:lnTo>
                  <a:lnTo>
                    <a:pt x="428561" y="1900631"/>
                  </a:lnTo>
                  <a:lnTo>
                    <a:pt x="429247" y="1897710"/>
                  </a:lnTo>
                  <a:lnTo>
                    <a:pt x="429882" y="1894776"/>
                  </a:lnTo>
                  <a:close/>
                </a:path>
                <a:path w="429895" h="2293620">
                  <a:moveTo>
                    <a:pt x="429882" y="1859343"/>
                  </a:moveTo>
                  <a:lnTo>
                    <a:pt x="428256" y="1856752"/>
                  </a:lnTo>
                  <a:lnTo>
                    <a:pt x="425653" y="1856409"/>
                  </a:lnTo>
                  <a:lnTo>
                    <a:pt x="423062" y="1855762"/>
                  </a:lnTo>
                  <a:lnTo>
                    <a:pt x="420789" y="1857705"/>
                  </a:lnTo>
                  <a:lnTo>
                    <a:pt x="420141" y="1860638"/>
                  </a:lnTo>
                  <a:lnTo>
                    <a:pt x="419468" y="1863255"/>
                  </a:lnTo>
                  <a:lnTo>
                    <a:pt x="421093" y="1866176"/>
                  </a:lnTo>
                  <a:lnTo>
                    <a:pt x="423710" y="1866480"/>
                  </a:lnTo>
                  <a:lnTo>
                    <a:pt x="426300" y="1867128"/>
                  </a:lnTo>
                  <a:lnTo>
                    <a:pt x="428561" y="1865185"/>
                  </a:lnTo>
                  <a:lnTo>
                    <a:pt x="429247" y="1862251"/>
                  </a:lnTo>
                  <a:lnTo>
                    <a:pt x="429882" y="18593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973055" y="6116230"/>
              <a:ext cx="10160" cy="1963420"/>
            </a:xfrm>
            <a:custGeom>
              <a:avLst/>
              <a:gdLst/>
              <a:ahLst/>
              <a:cxnLst/>
              <a:rect l="l" t="t" r="r" b="b"/>
              <a:pathLst>
                <a:path w="10160" h="1963420">
                  <a:moveTo>
                    <a:pt x="9779" y="1316621"/>
                  </a:moveTo>
                  <a:lnTo>
                    <a:pt x="8140" y="1314030"/>
                  </a:lnTo>
                  <a:lnTo>
                    <a:pt x="5537" y="1314030"/>
                  </a:lnTo>
                  <a:lnTo>
                    <a:pt x="2933" y="1313700"/>
                  </a:lnTo>
                  <a:lnTo>
                    <a:pt x="990" y="1315986"/>
                  </a:lnTo>
                  <a:lnTo>
                    <a:pt x="673" y="1318907"/>
                  </a:lnTo>
                  <a:lnTo>
                    <a:pt x="317" y="1321841"/>
                  </a:lnTo>
                  <a:lnTo>
                    <a:pt x="2273" y="1324114"/>
                  </a:lnTo>
                  <a:lnTo>
                    <a:pt x="4876" y="1324432"/>
                  </a:lnTo>
                  <a:lnTo>
                    <a:pt x="7493" y="1324432"/>
                  </a:lnTo>
                  <a:lnTo>
                    <a:pt x="9436" y="1322489"/>
                  </a:lnTo>
                  <a:lnTo>
                    <a:pt x="9779" y="1319555"/>
                  </a:lnTo>
                  <a:lnTo>
                    <a:pt x="9779" y="1316621"/>
                  </a:lnTo>
                  <a:close/>
                </a:path>
                <a:path w="10160" h="1963420">
                  <a:moveTo>
                    <a:pt x="9779" y="1281188"/>
                  </a:moveTo>
                  <a:lnTo>
                    <a:pt x="8140" y="1278597"/>
                  </a:lnTo>
                  <a:lnTo>
                    <a:pt x="5537" y="1278597"/>
                  </a:lnTo>
                  <a:lnTo>
                    <a:pt x="2933" y="1278255"/>
                  </a:lnTo>
                  <a:lnTo>
                    <a:pt x="990" y="1280541"/>
                  </a:lnTo>
                  <a:lnTo>
                    <a:pt x="673" y="1283474"/>
                  </a:lnTo>
                  <a:lnTo>
                    <a:pt x="317" y="1286395"/>
                  </a:lnTo>
                  <a:lnTo>
                    <a:pt x="2273" y="1288669"/>
                  </a:lnTo>
                  <a:lnTo>
                    <a:pt x="4876" y="1288999"/>
                  </a:lnTo>
                  <a:lnTo>
                    <a:pt x="7493" y="1288999"/>
                  </a:lnTo>
                  <a:lnTo>
                    <a:pt x="9436" y="1286713"/>
                  </a:lnTo>
                  <a:lnTo>
                    <a:pt x="9779" y="1284109"/>
                  </a:lnTo>
                  <a:lnTo>
                    <a:pt x="9779" y="1281188"/>
                  </a:lnTo>
                  <a:close/>
                </a:path>
                <a:path w="10160" h="1963420">
                  <a:moveTo>
                    <a:pt x="9779" y="1245425"/>
                  </a:moveTo>
                  <a:lnTo>
                    <a:pt x="7810" y="1243152"/>
                  </a:lnTo>
                  <a:lnTo>
                    <a:pt x="5537" y="1243152"/>
                  </a:lnTo>
                  <a:lnTo>
                    <a:pt x="2933" y="1242809"/>
                  </a:lnTo>
                  <a:lnTo>
                    <a:pt x="673" y="1245082"/>
                  </a:lnTo>
                  <a:lnTo>
                    <a:pt x="673" y="1250937"/>
                  </a:lnTo>
                  <a:lnTo>
                    <a:pt x="2273" y="1253223"/>
                  </a:lnTo>
                  <a:lnTo>
                    <a:pt x="4876" y="1253223"/>
                  </a:lnTo>
                  <a:lnTo>
                    <a:pt x="7493" y="1253540"/>
                  </a:lnTo>
                  <a:lnTo>
                    <a:pt x="9436" y="1251267"/>
                  </a:lnTo>
                  <a:lnTo>
                    <a:pt x="9779" y="1248333"/>
                  </a:lnTo>
                  <a:lnTo>
                    <a:pt x="9779" y="1245425"/>
                  </a:lnTo>
                  <a:close/>
                </a:path>
                <a:path w="10160" h="1963420">
                  <a:moveTo>
                    <a:pt x="9779" y="1209967"/>
                  </a:moveTo>
                  <a:lnTo>
                    <a:pt x="7810" y="1207706"/>
                  </a:lnTo>
                  <a:lnTo>
                    <a:pt x="5537" y="1207363"/>
                  </a:lnTo>
                  <a:lnTo>
                    <a:pt x="2933" y="1207363"/>
                  </a:lnTo>
                  <a:lnTo>
                    <a:pt x="673" y="1209649"/>
                  </a:lnTo>
                  <a:lnTo>
                    <a:pt x="673" y="1215186"/>
                  </a:lnTo>
                  <a:lnTo>
                    <a:pt x="2273" y="1217777"/>
                  </a:lnTo>
                  <a:lnTo>
                    <a:pt x="4876" y="1217777"/>
                  </a:lnTo>
                  <a:lnTo>
                    <a:pt x="7493" y="1218095"/>
                  </a:lnTo>
                  <a:lnTo>
                    <a:pt x="9436" y="1215809"/>
                  </a:lnTo>
                  <a:lnTo>
                    <a:pt x="9779" y="1212888"/>
                  </a:lnTo>
                  <a:lnTo>
                    <a:pt x="9779" y="1209967"/>
                  </a:lnTo>
                  <a:close/>
                </a:path>
                <a:path w="10160" h="1963420">
                  <a:moveTo>
                    <a:pt x="9779" y="1174521"/>
                  </a:moveTo>
                  <a:lnTo>
                    <a:pt x="7810" y="1171930"/>
                  </a:lnTo>
                  <a:lnTo>
                    <a:pt x="2933" y="1171930"/>
                  </a:lnTo>
                  <a:lnTo>
                    <a:pt x="673" y="1174203"/>
                  </a:lnTo>
                  <a:lnTo>
                    <a:pt x="673" y="1179741"/>
                  </a:lnTo>
                  <a:lnTo>
                    <a:pt x="2590" y="1182331"/>
                  </a:lnTo>
                  <a:lnTo>
                    <a:pt x="4876" y="1182331"/>
                  </a:lnTo>
                  <a:lnTo>
                    <a:pt x="7493" y="1182331"/>
                  </a:lnTo>
                  <a:lnTo>
                    <a:pt x="9436" y="1180058"/>
                  </a:lnTo>
                  <a:lnTo>
                    <a:pt x="9779" y="1177467"/>
                  </a:lnTo>
                  <a:lnTo>
                    <a:pt x="9779" y="1174521"/>
                  </a:lnTo>
                  <a:close/>
                </a:path>
                <a:path w="10160" h="1963420">
                  <a:moveTo>
                    <a:pt x="9779" y="1139088"/>
                  </a:moveTo>
                  <a:lnTo>
                    <a:pt x="7810" y="1136497"/>
                  </a:lnTo>
                  <a:lnTo>
                    <a:pt x="2933" y="1136497"/>
                  </a:lnTo>
                  <a:lnTo>
                    <a:pt x="673" y="1138758"/>
                  </a:lnTo>
                  <a:lnTo>
                    <a:pt x="673" y="1144295"/>
                  </a:lnTo>
                  <a:lnTo>
                    <a:pt x="2590" y="1146898"/>
                  </a:lnTo>
                  <a:lnTo>
                    <a:pt x="4876" y="1146898"/>
                  </a:lnTo>
                  <a:lnTo>
                    <a:pt x="7493" y="1146898"/>
                  </a:lnTo>
                  <a:lnTo>
                    <a:pt x="9779" y="1144600"/>
                  </a:lnTo>
                  <a:lnTo>
                    <a:pt x="9779" y="1139088"/>
                  </a:lnTo>
                  <a:close/>
                </a:path>
                <a:path w="10160" h="1963420">
                  <a:moveTo>
                    <a:pt x="9779" y="1103312"/>
                  </a:moveTo>
                  <a:lnTo>
                    <a:pt x="7810" y="1101039"/>
                  </a:lnTo>
                  <a:lnTo>
                    <a:pt x="2933" y="1101039"/>
                  </a:lnTo>
                  <a:lnTo>
                    <a:pt x="673" y="1103312"/>
                  </a:lnTo>
                  <a:lnTo>
                    <a:pt x="673" y="1108849"/>
                  </a:lnTo>
                  <a:lnTo>
                    <a:pt x="2590" y="1111453"/>
                  </a:lnTo>
                  <a:lnTo>
                    <a:pt x="4876" y="1111453"/>
                  </a:lnTo>
                  <a:lnTo>
                    <a:pt x="7493" y="1111453"/>
                  </a:lnTo>
                  <a:lnTo>
                    <a:pt x="9779" y="1109167"/>
                  </a:lnTo>
                  <a:lnTo>
                    <a:pt x="9779" y="1103312"/>
                  </a:lnTo>
                  <a:close/>
                </a:path>
                <a:path w="10160" h="1963420">
                  <a:moveTo>
                    <a:pt x="9779" y="1067879"/>
                  </a:moveTo>
                  <a:lnTo>
                    <a:pt x="7810" y="1065593"/>
                  </a:lnTo>
                  <a:lnTo>
                    <a:pt x="5232" y="1065593"/>
                  </a:lnTo>
                  <a:lnTo>
                    <a:pt x="2933" y="1065263"/>
                  </a:lnTo>
                  <a:lnTo>
                    <a:pt x="673" y="1067549"/>
                  </a:lnTo>
                  <a:lnTo>
                    <a:pt x="673" y="1073404"/>
                  </a:lnTo>
                  <a:lnTo>
                    <a:pt x="2590" y="1075664"/>
                  </a:lnTo>
                  <a:lnTo>
                    <a:pt x="5232" y="1076007"/>
                  </a:lnTo>
                  <a:lnTo>
                    <a:pt x="7493" y="1076007"/>
                  </a:lnTo>
                  <a:lnTo>
                    <a:pt x="9779" y="1073734"/>
                  </a:lnTo>
                  <a:lnTo>
                    <a:pt x="9779" y="1067879"/>
                  </a:lnTo>
                  <a:close/>
                </a:path>
                <a:path w="10160" h="1963420">
                  <a:moveTo>
                    <a:pt x="9779" y="1032421"/>
                  </a:moveTo>
                  <a:lnTo>
                    <a:pt x="7810" y="1030135"/>
                  </a:lnTo>
                  <a:lnTo>
                    <a:pt x="5232" y="1029830"/>
                  </a:lnTo>
                  <a:lnTo>
                    <a:pt x="2590" y="1029830"/>
                  </a:lnTo>
                  <a:lnTo>
                    <a:pt x="673" y="1032116"/>
                  </a:lnTo>
                  <a:lnTo>
                    <a:pt x="673" y="1037958"/>
                  </a:lnTo>
                  <a:lnTo>
                    <a:pt x="2590" y="1040218"/>
                  </a:lnTo>
                  <a:lnTo>
                    <a:pt x="5232" y="1040218"/>
                  </a:lnTo>
                  <a:lnTo>
                    <a:pt x="7493" y="1040218"/>
                  </a:lnTo>
                  <a:lnTo>
                    <a:pt x="9779" y="1037958"/>
                  </a:lnTo>
                  <a:lnTo>
                    <a:pt x="9779" y="1032421"/>
                  </a:lnTo>
                  <a:close/>
                </a:path>
                <a:path w="10160" h="1963420">
                  <a:moveTo>
                    <a:pt x="9779" y="996670"/>
                  </a:moveTo>
                  <a:lnTo>
                    <a:pt x="7810" y="994384"/>
                  </a:lnTo>
                  <a:lnTo>
                    <a:pt x="2590" y="994384"/>
                  </a:lnTo>
                  <a:lnTo>
                    <a:pt x="673" y="996670"/>
                  </a:lnTo>
                  <a:lnTo>
                    <a:pt x="673" y="1002512"/>
                  </a:lnTo>
                  <a:lnTo>
                    <a:pt x="2590" y="1004785"/>
                  </a:lnTo>
                  <a:lnTo>
                    <a:pt x="5232" y="1004785"/>
                  </a:lnTo>
                  <a:lnTo>
                    <a:pt x="7493" y="1004785"/>
                  </a:lnTo>
                  <a:lnTo>
                    <a:pt x="9779" y="1002512"/>
                  </a:lnTo>
                  <a:lnTo>
                    <a:pt x="9779" y="996670"/>
                  </a:lnTo>
                  <a:close/>
                </a:path>
                <a:path w="10160" h="1963420">
                  <a:moveTo>
                    <a:pt x="9779" y="961224"/>
                  </a:moveTo>
                  <a:lnTo>
                    <a:pt x="7810" y="958938"/>
                  </a:lnTo>
                  <a:lnTo>
                    <a:pt x="2590" y="958938"/>
                  </a:lnTo>
                  <a:lnTo>
                    <a:pt x="673" y="961224"/>
                  </a:lnTo>
                  <a:lnTo>
                    <a:pt x="673" y="967066"/>
                  </a:lnTo>
                  <a:lnTo>
                    <a:pt x="2590" y="969340"/>
                  </a:lnTo>
                  <a:lnTo>
                    <a:pt x="5232" y="969340"/>
                  </a:lnTo>
                  <a:lnTo>
                    <a:pt x="7810" y="969340"/>
                  </a:lnTo>
                  <a:lnTo>
                    <a:pt x="9779" y="967066"/>
                  </a:lnTo>
                  <a:lnTo>
                    <a:pt x="9779" y="961224"/>
                  </a:lnTo>
                  <a:close/>
                </a:path>
                <a:path w="10160" h="1963420">
                  <a:moveTo>
                    <a:pt x="9779" y="925779"/>
                  </a:moveTo>
                  <a:lnTo>
                    <a:pt x="7810" y="923493"/>
                  </a:lnTo>
                  <a:lnTo>
                    <a:pt x="2590" y="923493"/>
                  </a:lnTo>
                  <a:lnTo>
                    <a:pt x="673" y="925779"/>
                  </a:lnTo>
                  <a:lnTo>
                    <a:pt x="673" y="931633"/>
                  </a:lnTo>
                  <a:lnTo>
                    <a:pt x="2590" y="933894"/>
                  </a:lnTo>
                  <a:lnTo>
                    <a:pt x="5232" y="933894"/>
                  </a:lnTo>
                  <a:lnTo>
                    <a:pt x="7810" y="933894"/>
                  </a:lnTo>
                  <a:lnTo>
                    <a:pt x="9779" y="931633"/>
                  </a:lnTo>
                  <a:lnTo>
                    <a:pt x="9779" y="925779"/>
                  </a:lnTo>
                  <a:close/>
                </a:path>
                <a:path w="10160" h="1963420">
                  <a:moveTo>
                    <a:pt x="9779" y="890333"/>
                  </a:moveTo>
                  <a:lnTo>
                    <a:pt x="7493" y="888047"/>
                  </a:lnTo>
                  <a:lnTo>
                    <a:pt x="2590" y="888047"/>
                  </a:lnTo>
                  <a:lnTo>
                    <a:pt x="673" y="890333"/>
                  </a:lnTo>
                  <a:lnTo>
                    <a:pt x="673" y="896188"/>
                  </a:lnTo>
                  <a:lnTo>
                    <a:pt x="2590" y="898461"/>
                  </a:lnTo>
                  <a:lnTo>
                    <a:pt x="5232" y="898461"/>
                  </a:lnTo>
                  <a:lnTo>
                    <a:pt x="7810" y="898461"/>
                  </a:lnTo>
                  <a:lnTo>
                    <a:pt x="9779" y="895858"/>
                  </a:lnTo>
                  <a:lnTo>
                    <a:pt x="9779" y="890333"/>
                  </a:lnTo>
                  <a:close/>
                </a:path>
                <a:path w="10160" h="1963420">
                  <a:moveTo>
                    <a:pt x="9779" y="854544"/>
                  </a:moveTo>
                  <a:lnTo>
                    <a:pt x="7493" y="852284"/>
                  </a:lnTo>
                  <a:lnTo>
                    <a:pt x="5232" y="852284"/>
                  </a:lnTo>
                  <a:lnTo>
                    <a:pt x="2590" y="852601"/>
                  </a:lnTo>
                  <a:lnTo>
                    <a:pt x="673" y="854887"/>
                  </a:lnTo>
                  <a:lnTo>
                    <a:pt x="673" y="860755"/>
                  </a:lnTo>
                  <a:lnTo>
                    <a:pt x="2590" y="863015"/>
                  </a:lnTo>
                  <a:lnTo>
                    <a:pt x="5232" y="862698"/>
                  </a:lnTo>
                  <a:lnTo>
                    <a:pt x="7810" y="862698"/>
                  </a:lnTo>
                  <a:lnTo>
                    <a:pt x="9779" y="860412"/>
                  </a:lnTo>
                  <a:lnTo>
                    <a:pt x="9779" y="854544"/>
                  </a:lnTo>
                  <a:close/>
                </a:path>
                <a:path w="10160" h="1963420">
                  <a:moveTo>
                    <a:pt x="9779" y="819111"/>
                  </a:moveTo>
                  <a:lnTo>
                    <a:pt x="7493" y="816838"/>
                  </a:lnTo>
                  <a:lnTo>
                    <a:pt x="4876" y="816838"/>
                  </a:lnTo>
                  <a:lnTo>
                    <a:pt x="2590" y="817156"/>
                  </a:lnTo>
                  <a:lnTo>
                    <a:pt x="673" y="819442"/>
                  </a:lnTo>
                  <a:lnTo>
                    <a:pt x="673" y="825296"/>
                  </a:lnTo>
                  <a:lnTo>
                    <a:pt x="2933" y="827570"/>
                  </a:lnTo>
                  <a:lnTo>
                    <a:pt x="5232" y="827252"/>
                  </a:lnTo>
                  <a:lnTo>
                    <a:pt x="7810" y="827252"/>
                  </a:lnTo>
                  <a:lnTo>
                    <a:pt x="9779" y="824966"/>
                  </a:lnTo>
                  <a:lnTo>
                    <a:pt x="9779" y="819111"/>
                  </a:lnTo>
                  <a:close/>
                </a:path>
                <a:path w="10160" h="1963420">
                  <a:moveTo>
                    <a:pt x="9779" y="783666"/>
                  </a:moveTo>
                  <a:lnTo>
                    <a:pt x="7493" y="781405"/>
                  </a:lnTo>
                  <a:lnTo>
                    <a:pt x="2590" y="781405"/>
                  </a:lnTo>
                  <a:lnTo>
                    <a:pt x="673" y="783996"/>
                  </a:lnTo>
                  <a:lnTo>
                    <a:pt x="673" y="789520"/>
                  </a:lnTo>
                  <a:lnTo>
                    <a:pt x="2933" y="791806"/>
                  </a:lnTo>
                  <a:lnTo>
                    <a:pt x="5232" y="791806"/>
                  </a:lnTo>
                  <a:lnTo>
                    <a:pt x="7810" y="791806"/>
                  </a:lnTo>
                  <a:lnTo>
                    <a:pt x="9779" y="789520"/>
                  </a:lnTo>
                  <a:lnTo>
                    <a:pt x="9779" y="783666"/>
                  </a:lnTo>
                  <a:close/>
                </a:path>
                <a:path w="10160" h="1963420">
                  <a:moveTo>
                    <a:pt x="9779" y="748220"/>
                  </a:moveTo>
                  <a:lnTo>
                    <a:pt x="7493" y="745959"/>
                  </a:lnTo>
                  <a:lnTo>
                    <a:pt x="2590" y="745959"/>
                  </a:lnTo>
                  <a:lnTo>
                    <a:pt x="673" y="748576"/>
                  </a:lnTo>
                  <a:lnTo>
                    <a:pt x="673" y="754075"/>
                  </a:lnTo>
                  <a:lnTo>
                    <a:pt x="2933" y="756361"/>
                  </a:lnTo>
                  <a:lnTo>
                    <a:pt x="5537" y="756361"/>
                  </a:lnTo>
                  <a:lnTo>
                    <a:pt x="7810" y="756361"/>
                  </a:lnTo>
                  <a:lnTo>
                    <a:pt x="9779" y="753757"/>
                  </a:lnTo>
                  <a:lnTo>
                    <a:pt x="9779" y="748220"/>
                  </a:lnTo>
                  <a:close/>
                </a:path>
                <a:path w="10160" h="1963420">
                  <a:moveTo>
                    <a:pt x="9779" y="715378"/>
                  </a:moveTo>
                  <a:lnTo>
                    <a:pt x="9436" y="712470"/>
                  </a:lnTo>
                  <a:lnTo>
                    <a:pt x="7493" y="710184"/>
                  </a:lnTo>
                  <a:lnTo>
                    <a:pt x="4876" y="710514"/>
                  </a:lnTo>
                  <a:lnTo>
                    <a:pt x="2273" y="710514"/>
                  </a:lnTo>
                  <a:lnTo>
                    <a:pt x="317" y="713117"/>
                  </a:lnTo>
                  <a:lnTo>
                    <a:pt x="673" y="715721"/>
                  </a:lnTo>
                  <a:lnTo>
                    <a:pt x="673" y="718629"/>
                  </a:lnTo>
                  <a:lnTo>
                    <a:pt x="2933" y="720915"/>
                  </a:lnTo>
                  <a:lnTo>
                    <a:pt x="5537" y="720915"/>
                  </a:lnTo>
                  <a:lnTo>
                    <a:pt x="7810" y="720585"/>
                  </a:lnTo>
                  <a:lnTo>
                    <a:pt x="9779" y="718324"/>
                  </a:lnTo>
                  <a:lnTo>
                    <a:pt x="9779" y="715378"/>
                  </a:lnTo>
                  <a:close/>
                </a:path>
                <a:path w="10160" h="1963420">
                  <a:moveTo>
                    <a:pt x="9779" y="679932"/>
                  </a:moveTo>
                  <a:lnTo>
                    <a:pt x="9436" y="677024"/>
                  </a:lnTo>
                  <a:lnTo>
                    <a:pt x="7493" y="674738"/>
                  </a:lnTo>
                  <a:lnTo>
                    <a:pt x="4876" y="675055"/>
                  </a:lnTo>
                  <a:lnTo>
                    <a:pt x="2273" y="675055"/>
                  </a:lnTo>
                  <a:lnTo>
                    <a:pt x="317" y="677672"/>
                  </a:lnTo>
                  <a:lnTo>
                    <a:pt x="673" y="680288"/>
                  </a:lnTo>
                  <a:lnTo>
                    <a:pt x="673" y="683196"/>
                  </a:lnTo>
                  <a:lnTo>
                    <a:pt x="2933" y="685469"/>
                  </a:lnTo>
                  <a:lnTo>
                    <a:pt x="5537" y="685469"/>
                  </a:lnTo>
                  <a:lnTo>
                    <a:pt x="7810" y="685139"/>
                  </a:lnTo>
                  <a:lnTo>
                    <a:pt x="9779" y="682879"/>
                  </a:lnTo>
                  <a:lnTo>
                    <a:pt x="9779" y="679932"/>
                  </a:lnTo>
                  <a:close/>
                </a:path>
                <a:path w="10160" h="1963420">
                  <a:moveTo>
                    <a:pt x="9779" y="644499"/>
                  </a:moveTo>
                  <a:lnTo>
                    <a:pt x="9436" y="641578"/>
                  </a:lnTo>
                  <a:lnTo>
                    <a:pt x="7493" y="639292"/>
                  </a:lnTo>
                  <a:lnTo>
                    <a:pt x="4876" y="639292"/>
                  </a:lnTo>
                  <a:lnTo>
                    <a:pt x="2273" y="639622"/>
                  </a:lnTo>
                  <a:lnTo>
                    <a:pt x="317" y="641908"/>
                  </a:lnTo>
                  <a:lnTo>
                    <a:pt x="673" y="644842"/>
                  </a:lnTo>
                  <a:lnTo>
                    <a:pt x="673" y="647750"/>
                  </a:lnTo>
                  <a:lnTo>
                    <a:pt x="2933" y="650036"/>
                  </a:lnTo>
                  <a:lnTo>
                    <a:pt x="5537" y="649706"/>
                  </a:lnTo>
                  <a:lnTo>
                    <a:pt x="8140" y="649706"/>
                  </a:lnTo>
                  <a:lnTo>
                    <a:pt x="9779" y="647103"/>
                  </a:lnTo>
                  <a:lnTo>
                    <a:pt x="9779" y="644499"/>
                  </a:lnTo>
                  <a:close/>
                </a:path>
                <a:path w="10160" h="1963420">
                  <a:moveTo>
                    <a:pt x="9779" y="608736"/>
                  </a:moveTo>
                  <a:lnTo>
                    <a:pt x="9436" y="605802"/>
                  </a:lnTo>
                  <a:lnTo>
                    <a:pt x="7493" y="603846"/>
                  </a:lnTo>
                  <a:lnTo>
                    <a:pt x="4876" y="603846"/>
                  </a:lnTo>
                  <a:lnTo>
                    <a:pt x="2273" y="604164"/>
                  </a:lnTo>
                  <a:lnTo>
                    <a:pt x="317" y="606450"/>
                  </a:lnTo>
                  <a:lnTo>
                    <a:pt x="673" y="609384"/>
                  </a:lnTo>
                  <a:lnTo>
                    <a:pt x="673" y="612305"/>
                  </a:lnTo>
                  <a:lnTo>
                    <a:pt x="2933" y="614578"/>
                  </a:lnTo>
                  <a:lnTo>
                    <a:pt x="5537" y="614260"/>
                  </a:lnTo>
                  <a:lnTo>
                    <a:pt x="8140" y="614260"/>
                  </a:lnTo>
                  <a:lnTo>
                    <a:pt x="9779" y="611657"/>
                  </a:lnTo>
                  <a:lnTo>
                    <a:pt x="9779" y="608736"/>
                  </a:lnTo>
                  <a:close/>
                </a:path>
                <a:path w="10160" h="1963420">
                  <a:moveTo>
                    <a:pt x="10096" y="1955914"/>
                  </a:moveTo>
                  <a:lnTo>
                    <a:pt x="8788" y="1953323"/>
                  </a:lnTo>
                  <a:lnTo>
                    <a:pt x="6184" y="1952675"/>
                  </a:lnTo>
                  <a:lnTo>
                    <a:pt x="3594" y="1952358"/>
                  </a:lnTo>
                  <a:lnTo>
                    <a:pt x="1320" y="1954301"/>
                  </a:lnTo>
                  <a:lnTo>
                    <a:pt x="673" y="1957222"/>
                  </a:lnTo>
                  <a:lnTo>
                    <a:pt x="0" y="1959825"/>
                  </a:lnTo>
                  <a:lnTo>
                    <a:pt x="1625" y="1962429"/>
                  </a:lnTo>
                  <a:lnTo>
                    <a:pt x="4241" y="1963077"/>
                  </a:lnTo>
                  <a:lnTo>
                    <a:pt x="6832" y="1963420"/>
                  </a:lnTo>
                  <a:lnTo>
                    <a:pt x="9093" y="1961464"/>
                  </a:lnTo>
                  <a:lnTo>
                    <a:pt x="9779" y="1958835"/>
                  </a:lnTo>
                  <a:lnTo>
                    <a:pt x="10096" y="1955914"/>
                  </a:lnTo>
                  <a:close/>
                </a:path>
                <a:path w="10160" h="1963420">
                  <a:moveTo>
                    <a:pt x="10096" y="1920468"/>
                  </a:moveTo>
                  <a:lnTo>
                    <a:pt x="8788" y="1917547"/>
                  </a:lnTo>
                  <a:lnTo>
                    <a:pt x="3594" y="1916899"/>
                  </a:lnTo>
                  <a:lnTo>
                    <a:pt x="1320" y="1918855"/>
                  </a:lnTo>
                  <a:lnTo>
                    <a:pt x="673" y="1921446"/>
                  </a:lnTo>
                  <a:lnTo>
                    <a:pt x="317" y="1924354"/>
                  </a:lnTo>
                  <a:lnTo>
                    <a:pt x="1625" y="1926983"/>
                  </a:lnTo>
                  <a:lnTo>
                    <a:pt x="4241" y="1927644"/>
                  </a:lnTo>
                  <a:lnTo>
                    <a:pt x="6832" y="1927961"/>
                  </a:lnTo>
                  <a:lnTo>
                    <a:pt x="9093" y="1926005"/>
                  </a:lnTo>
                  <a:lnTo>
                    <a:pt x="9779" y="1923097"/>
                  </a:lnTo>
                  <a:lnTo>
                    <a:pt x="10096" y="1920468"/>
                  </a:lnTo>
                  <a:close/>
                </a:path>
                <a:path w="10160" h="1963420">
                  <a:moveTo>
                    <a:pt x="10096" y="1884718"/>
                  </a:moveTo>
                  <a:lnTo>
                    <a:pt x="8458" y="1882114"/>
                  </a:lnTo>
                  <a:lnTo>
                    <a:pt x="6184" y="1881784"/>
                  </a:lnTo>
                  <a:lnTo>
                    <a:pt x="3594" y="1881466"/>
                  </a:lnTo>
                  <a:lnTo>
                    <a:pt x="1320" y="1883397"/>
                  </a:lnTo>
                  <a:lnTo>
                    <a:pt x="673" y="1886026"/>
                  </a:lnTo>
                  <a:lnTo>
                    <a:pt x="317" y="1888934"/>
                  </a:lnTo>
                  <a:lnTo>
                    <a:pt x="1968" y="1891538"/>
                  </a:lnTo>
                  <a:lnTo>
                    <a:pt x="4241" y="1892185"/>
                  </a:lnTo>
                  <a:lnTo>
                    <a:pt x="6832" y="1892515"/>
                  </a:lnTo>
                  <a:lnTo>
                    <a:pt x="9093" y="1890572"/>
                  </a:lnTo>
                  <a:lnTo>
                    <a:pt x="9779" y="1887639"/>
                  </a:lnTo>
                  <a:lnTo>
                    <a:pt x="10096" y="1884718"/>
                  </a:lnTo>
                  <a:close/>
                </a:path>
                <a:path w="10160" h="1963420">
                  <a:moveTo>
                    <a:pt x="10096" y="1849259"/>
                  </a:moveTo>
                  <a:lnTo>
                    <a:pt x="8458" y="1846656"/>
                  </a:lnTo>
                  <a:lnTo>
                    <a:pt x="6184" y="1846351"/>
                  </a:lnTo>
                  <a:lnTo>
                    <a:pt x="3594" y="1845703"/>
                  </a:lnTo>
                  <a:lnTo>
                    <a:pt x="1320" y="1847977"/>
                  </a:lnTo>
                  <a:lnTo>
                    <a:pt x="673" y="1850580"/>
                  </a:lnTo>
                  <a:lnTo>
                    <a:pt x="317" y="1853501"/>
                  </a:lnTo>
                  <a:lnTo>
                    <a:pt x="1968" y="1856079"/>
                  </a:lnTo>
                  <a:lnTo>
                    <a:pt x="4241" y="1856422"/>
                  </a:lnTo>
                  <a:lnTo>
                    <a:pt x="6832" y="1857082"/>
                  </a:lnTo>
                  <a:lnTo>
                    <a:pt x="9093" y="1855114"/>
                  </a:lnTo>
                  <a:lnTo>
                    <a:pt x="9779" y="1852206"/>
                  </a:lnTo>
                  <a:lnTo>
                    <a:pt x="10096" y="1849259"/>
                  </a:lnTo>
                  <a:close/>
                </a:path>
                <a:path w="10160" h="1963420">
                  <a:moveTo>
                    <a:pt x="10096" y="1813826"/>
                  </a:moveTo>
                  <a:lnTo>
                    <a:pt x="8458" y="1811223"/>
                  </a:lnTo>
                  <a:lnTo>
                    <a:pt x="6184" y="1810893"/>
                  </a:lnTo>
                  <a:lnTo>
                    <a:pt x="3594" y="1810245"/>
                  </a:lnTo>
                  <a:lnTo>
                    <a:pt x="1320" y="1812201"/>
                  </a:lnTo>
                  <a:lnTo>
                    <a:pt x="673" y="1815134"/>
                  </a:lnTo>
                  <a:lnTo>
                    <a:pt x="317" y="1818043"/>
                  </a:lnTo>
                  <a:lnTo>
                    <a:pt x="1968" y="1820646"/>
                  </a:lnTo>
                  <a:lnTo>
                    <a:pt x="4241" y="1820976"/>
                  </a:lnTo>
                  <a:lnTo>
                    <a:pt x="6832" y="1821307"/>
                  </a:lnTo>
                  <a:lnTo>
                    <a:pt x="9093" y="1819351"/>
                  </a:lnTo>
                  <a:lnTo>
                    <a:pt x="9779" y="1816760"/>
                  </a:lnTo>
                  <a:lnTo>
                    <a:pt x="10096" y="1813826"/>
                  </a:lnTo>
                  <a:close/>
                </a:path>
                <a:path w="10160" h="1963420">
                  <a:moveTo>
                    <a:pt x="10096" y="1778381"/>
                  </a:moveTo>
                  <a:lnTo>
                    <a:pt x="8458" y="1775777"/>
                  </a:lnTo>
                  <a:lnTo>
                    <a:pt x="5867" y="1775129"/>
                  </a:lnTo>
                  <a:lnTo>
                    <a:pt x="3594" y="1774812"/>
                  </a:lnTo>
                  <a:lnTo>
                    <a:pt x="990" y="1776755"/>
                  </a:lnTo>
                  <a:lnTo>
                    <a:pt x="673" y="1779676"/>
                  </a:lnTo>
                  <a:lnTo>
                    <a:pt x="317" y="1782597"/>
                  </a:lnTo>
                  <a:lnTo>
                    <a:pt x="1968" y="1785200"/>
                  </a:lnTo>
                  <a:lnTo>
                    <a:pt x="4546" y="1785531"/>
                  </a:lnTo>
                  <a:lnTo>
                    <a:pt x="6832" y="1785848"/>
                  </a:lnTo>
                  <a:lnTo>
                    <a:pt x="9093" y="1783892"/>
                  </a:lnTo>
                  <a:lnTo>
                    <a:pt x="9779" y="1780971"/>
                  </a:lnTo>
                  <a:lnTo>
                    <a:pt x="10096" y="1778381"/>
                  </a:lnTo>
                  <a:close/>
                </a:path>
                <a:path w="10160" h="1963420">
                  <a:moveTo>
                    <a:pt x="10096" y="1742605"/>
                  </a:moveTo>
                  <a:lnTo>
                    <a:pt x="8458" y="1740014"/>
                  </a:lnTo>
                  <a:lnTo>
                    <a:pt x="5867" y="1739684"/>
                  </a:lnTo>
                  <a:lnTo>
                    <a:pt x="3594" y="1739366"/>
                  </a:lnTo>
                  <a:lnTo>
                    <a:pt x="990" y="1741309"/>
                  </a:lnTo>
                  <a:lnTo>
                    <a:pt x="673" y="1744230"/>
                  </a:lnTo>
                  <a:lnTo>
                    <a:pt x="317" y="1747151"/>
                  </a:lnTo>
                  <a:lnTo>
                    <a:pt x="1968" y="1749755"/>
                  </a:lnTo>
                  <a:lnTo>
                    <a:pt x="4546" y="1750110"/>
                  </a:lnTo>
                  <a:lnTo>
                    <a:pt x="6832" y="1750415"/>
                  </a:lnTo>
                  <a:lnTo>
                    <a:pt x="9436" y="1748472"/>
                  </a:lnTo>
                  <a:lnTo>
                    <a:pt x="9779" y="1745526"/>
                  </a:lnTo>
                  <a:lnTo>
                    <a:pt x="10096" y="1742605"/>
                  </a:lnTo>
                  <a:close/>
                </a:path>
                <a:path w="10160" h="1963420">
                  <a:moveTo>
                    <a:pt x="10096" y="1707159"/>
                  </a:moveTo>
                  <a:lnTo>
                    <a:pt x="8458" y="1704555"/>
                  </a:lnTo>
                  <a:lnTo>
                    <a:pt x="5867" y="1704238"/>
                  </a:lnTo>
                  <a:lnTo>
                    <a:pt x="3594" y="1703920"/>
                  </a:lnTo>
                  <a:lnTo>
                    <a:pt x="990" y="1705851"/>
                  </a:lnTo>
                  <a:lnTo>
                    <a:pt x="673" y="1708785"/>
                  </a:lnTo>
                  <a:lnTo>
                    <a:pt x="317" y="1711731"/>
                  </a:lnTo>
                  <a:lnTo>
                    <a:pt x="1968" y="1714334"/>
                  </a:lnTo>
                  <a:lnTo>
                    <a:pt x="4546" y="1714652"/>
                  </a:lnTo>
                  <a:lnTo>
                    <a:pt x="6832" y="1714969"/>
                  </a:lnTo>
                  <a:lnTo>
                    <a:pt x="9436" y="1713014"/>
                  </a:lnTo>
                  <a:lnTo>
                    <a:pt x="9779" y="1710093"/>
                  </a:lnTo>
                  <a:lnTo>
                    <a:pt x="10096" y="1707159"/>
                  </a:lnTo>
                  <a:close/>
                </a:path>
                <a:path w="10160" h="1963420">
                  <a:moveTo>
                    <a:pt x="10096" y="1671726"/>
                  </a:moveTo>
                  <a:lnTo>
                    <a:pt x="8458" y="1669122"/>
                  </a:lnTo>
                  <a:lnTo>
                    <a:pt x="5867" y="1668780"/>
                  </a:lnTo>
                  <a:lnTo>
                    <a:pt x="3263" y="1668475"/>
                  </a:lnTo>
                  <a:lnTo>
                    <a:pt x="990" y="1670405"/>
                  </a:lnTo>
                  <a:lnTo>
                    <a:pt x="673" y="1673339"/>
                  </a:lnTo>
                  <a:lnTo>
                    <a:pt x="317" y="1676285"/>
                  </a:lnTo>
                  <a:lnTo>
                    <a:pt x="1968" y="1678876"/>
                  </a:lnTo>
                  <a:lnTo>
                    <a:pt x="4546" y="1679206"/>
                  </a:lnTo>
                  <a:lnTo>
                    <a:pt x="6832" y="1679524"/>
                  </a:lnTo>
                  <a:lnTo>
                    <a:pt x="9436" y="1677238"/>
                  </a:lnTo>
                  <a:lnTo>
                    <a:pt x="9779" y="1674634"/>
                  </a:lnTo>
                  <a:lnTo>
                    <a:pt x="10096" y="1671726"/>
                  </a:lnTo>
                  <a:close/>
                </a:path>
                <a:path w="10160" h="1963420">
                  <a:moveTo>
                    <a:pt x="10096" y="1635950"/>
                  </a:moveTo>
                  <a:lnTo>
                    <a:pt x="8458" y="1633664"/>
                  </a:lnTo>
                  <a:lnTo>
                    <a:pt x="3263" y="1633042"/>
                  </a:lnTo>
                  <a:lnTo>
                    <a:pt x="990" y="1634998"/>
                  </a:lnTo>
                  <a:lnTo>
                    <a:pt x="673" y="1637919"/>
                  </a:lnTo>
                  <a:lnTo>
                    <a:pt x="317" y="1640509"/>
                  </a:lnTo>
                  <a:lnTo>
                    <a:pt x="1968" y="1643113"/>
                  </a:lnTo>
                  <a:lnTo>
                    <a:pt x="4546" y="1643430"/>
                  </a:lnTo>
                  <a:lnTo>
                    <a:pt x="7150" y="1643761"/>
                  </a:lnTo>
                  <a:lnTo>
                    <a:pt x="9436" y="1641805"/>
                  </a:lnTo>
                  <a:lnTo>
                    <a:pt x="9779" y="1638896"/>
                  </a:lnTo>
                  <a:lnTo>
                    <a:pt x="10096" y="1635950"/>
                  </a:lnTo>
                  <a:close/>
                </a:path>
                <a:path w="10160" h="1963420">
                  <a:moveTo>
                    <a:pt x="10096" y="1600517"/>
                  </a:moveTo>
                  <a:lnTo>
                    <a:pt x="8458" y="1597888"/>
                  </a:lnTo>
                  <a:lnTo>
                    <a:pt x="5867" y="1597583"/>
                  </a:lnTo>
                  <a:lnTo>
                    <a:pt x="3263" y="1597253"/>
                  </a:lnTo>
                  <a:lnTo>
                    <a:pt x="990" y="1599539"/>
                  </a:lnTo>
                  <a:lnTo>
                    <a:pt x="673" y="1602460"/>
                  </a:lnTo>
                  <a:lnTo>
                    <a:pt x="317" y="1605064"/>
                  </a:lnTo>
                  <a:lnTo>
                    <a:pt x="1968" y="1607654"/>
                  </a:lnTo>
                  <a:lnTo>
                    <a:pt x="4546" y="1607997"/>
                  </a:lnTo>
                  <a:lnTo>
                    <a:pt x="7150" y="1608315"/>
                  </a:lnTo>
                  <a:lnTo>
                    <a:pt x="9436" y="1606359"/>
                  </a:lnTo>
                  <a:lnTo>
                    <a:pt x="9779" y="1603438"/>
                  </a:lnTo>
                  <a:lnTo>
                    <a:pt x="10096" y="1600517"/>
                  </a:lnTo>
                  <a:close/>
                </a:path>
                <a:path w="10160" h="1963420">
                  <a:moveTo>
                    <a:pt x="10096" y="1565071"/>
                  </a:moveTo>
                  <a:lnTo>
                    <a:pt x="8140" y="1562468"/>
                  </a:lnTo>
                  <a:lnTo>
                    <a:pt x="3263" y="1561807"/>
                  </a:lnTo>
                  <a:lnTo>
                    <a:pt x="990" y="1564068"/>
                  </a:lnTo>
                  <a:lnTo>
                    <a:pt x="673" y="1567027"/>
                  </a:lnTo>
                  <a:lnTo>
                    <a:pt x="317" y="1569631"/>
                  </a:lnTo>
                  <a:lnTo>
                    <a:pt x="1968" y="1572221"/>
                  </a:lnTo>
                  <a:lnTo>
                    <a:pt x="4546" y="1572539"/>
                  </a:lnTo>
                  <a:lnTo>
                    <a:pt x="7150" y="1572856"/>
                  </a:lnTo>
                  <a:lnTo>
                    <a:pt x="9436" y="1570913"/>
                  </a:lnTo>
                  <a:lnTo>
                    <a:pt x="9779" y="1567992"/>
                  </a:lnTo>
                  <a:lnTo>
                    <a:pt x="10096" y="1565071"/>
                  </a:lnTo>
                  <a:close/>
                </a:path>
                <a:path w="10160" h="1963420">
                  <a:moveTo>
                    <a:pt x="10096" y="1529613"/>
                  </a:moveTo>
                  <a:lnTo>
                    <a:pt x="8140" y="1527009"/>
                  </a:lnTo>
                  <a:lnTo>
                    <a:pt x="5867" y="1526705"/>
                  </a:lnTo>
                  <a:lnTo>
                    <a:pt x="3263" y="1526387"/>
                  </a:lnTo>
                  <a:lnTo>
                    <a:pt x="990" y="1528648"/>
                  </a:lnTo>
                  <a:lnTo>
                    <a:pt x="317" y="1534172"/>
                  </a:lnTo>
                  <a:lnTo>
                    <a:pt x="2273" y="1536763"/>
                  </a:lnTo>
                  <a:lnTo>
                    <a:pt x="4546" y="1537106"/>
                  </a:lnTo>
                  <a:lnTo>
                    <a:pt x="7150" y="1537423"/>
                  </a:lnTo>
                  <a:lnTo>
                    <a:pt x="9436" y="1535150"/>
                  </a:lnTo>
                  <a:lnTo>
                    <a:pt x="10096" y="1529613"/>
                  </a:lnTo>
                  <a:close/>
                </a:path>
                <a:path w="10160" h="1963420">
                  <a:moveTo>
                    <a:pt x="10096" y="1493850"/>
                  </a:moveTo>
                  <a:lnTo>
                    <a:pt x="8140" y="1491564"/>
                  </a:lnTo>
                  <a:lnTo>
                    <a:pt x="5867" y="1491246"/>
                  </a:lnTo>
                  <a:lnTo>
                    <a:pt x="3263" y="1490941"/>
                  </a:lnTo>
                  <a:lnTo>
                    <a:pt x="990" y="1493189"/>
                  </a:lnTo>
                  <a:lnTo>
                    <a:pt x="317" y="1498739"/>
                  </a:lnTo>
                  <a:lnTo>
                    <a:pt x="2273" y="1501343"/>
                  </a:lnTo>
                  <a:lnTo>
                    <a:pt x="4546" y="1501660"/>
                  </a:lnTo>
                  <a:lnTo>
                    <a:pt x="7150" y="1501660"/>
                  </a:lnTo>
                  <a:lnTo>
                    <a:pt x="9436" y="1499704"/>
                  </a:lnTo>
                  <a:lnTo>
                    <a:pt x="9779" y="1496783"/>
                  </a:lnTo>
                  <a:lnTo>
                    <a:pt x="10096" y="1493850"/>
                  </a:lnTo>
                  <a:close/>
                </a:path>
                <a:path w="10160" h="1963420">
                  <a:moveTo>
                    <a:pt x="10096" y="1458417"/>
                  </a:moveTo>
                  <a:lnTo>
                    <a:pt x="8140" y="1455801"/>
                  </a:lnTo>
                  <a:lnTo>
                    <a:pt x="5537" y="1455801"/>
                  </a:lnTo>
                  <a:lnTo>
                    <a:pt x="3263" y="1455483"/>
                  </a:lnTo>
                  <a:lnTo>
                    <a:pt x="990" y="1457426"/>
                  </a:lnTo>
                  <a:lnTo>
                    <a:pt x="673" y="1460360"/>
                  </a:lnTo>
                  <a:lnTo>
                    <a:pt x="317" y="1463294"/>
                  </a:lnTo>
                  <a:lnTo>
                    <a:pt x="2273" y="1465897"/>
                  </a:lnTo>
                  <a:lnTo>
                    <a:pt x="4546" y="1465897"/>
                  </a:lnTo>
                  <a:lnTo>
                    <a:pt x="7150" y="1466202"/>
                  </a:lnTo>
                  <a:lnTo>
                    <a:pt x="9436" y="1464246"/>
                  </a:lnTo>
                  <a:lnTo>
                    <a:pt x="9779" y="1461325"/>
                  </a:lnTo>
                  <a:lnTo>
                    <a:pt x="10096" y="1458417"/>
                  </a:lnTo>
                  <a:close/>
                </a:path>
                <a:path w="10160" h="1963420">
                  <a:moveTo>
                    <a:pt x="10096" y="1422958"/>
                  </a:moveTo>
                  <a:lnTo>
                    <a:pt x="8140" y="1420355"/>
                  </a:lnTo>
                  <a:lnTo>
                    <a:pt x="5537" y="1420355"/>
                  </a:lnTo>
                  <a:lnTo>
                    <a:pt x="3263" y="1420050"/>
                  </a:lnTo>
                  <a:lnTo>
                    <a:pt x="990" y="1422006"/>
                  </a:lnTo>
                  <a:lnTo>
                    <a:pt x="673" y="1424914"/>
                  </a:lnTo>
                  <a:lnTo>
                    <a:pt x="317" y="1427835"/>
                  </a:lnTo>
                  <a:lnTo>
                    <a:pt x="2273" y="1430439"/>
                  </a:lnTo>
                  <a:lnTo>
                    <a:pt x="4876" y="1430439"/>
                  </a:lnTo>
                  <a:lnTo>
                    <a:pt x="7150" y="1430769"/>
                  </a:lnTo>
                  <a:lnTo>
                    <a:pt x="9436" y="1428496"/>
                  </a:lnTo>
                  <a:lnTo>
                    <a:pt x="9779" y="1425867"/>
                  </a:lnTo>
                  <a:lnTo>
                    <a:pt x="10096" y="1422958"/>
                  </a:lnTo>
                  <a:close/>
                </a:path>
                <a:path w="10160" h="1963420">
                  <a:moveTo>
                    <a:pt x="10096" y="1387525"/>
                  </a:moveTo>
                  <a:lnTo>
                    <a:pt x="8140" y="1384909"/>
                  </a:lnTo>
                  <a:lnTo>
                    <a:pt x="5537" y="1384592"/>
                  </a:lnTo>
                  <a:lnTo>
                    <a:pt x="3263" y="1384592"/>
                  </a:lnTo>
                  <a:lnTo>
                    <a:pt x="990" y="1386547"/>
                  </a:lnTo>
                  <a:lnTo>
                    <a:pt x="673" y="1389456"/>
                  </a:lnTo>
                  <a:lnTo>
                    <a:pt x="317" y="1392402"/>
                  </a:lnTo>
                  <a:lnTo>
                    <a:pt x="2273" y="1395006"/>
                  </a:lnTo>
                  <a:lnTo>
                    <a:pt x="4876" y="1395006"/>
                  </a:lnTo>
                  <a:lnTo>
                    <a:pt x="7150" y="1395310"/>
                  </a:lnTo>
                  <a:lnTo>
                    <a:pt x="9436" y="1393063"/>
                  </a:lnTo>
                  <a:lnTo>
                    <a:pt x="10096" y="1387525"/>
                  </a:lnTo>
                  <a:close/>
                </a:path>
                <a:path w="10160" h="1963420">
                  <a:moveTo>
                    <a:pt x="10096" y="1352080"/>
                  </a:moveTo>
                  <a:lnTo>
                    <a:pt x="8140" y="1349794"/>
                  </a:lnTo>
                  <a:lnTo>
                    <a:pt x="5537" y="1349463"/>
                  </a:lnTo>
                  <a:lnTo>
                    <a:pt x="2933" y="1349463"/>
                  </a:lnTo>
                  <a:lnTo>
                    <a:pt x="990" y="1351419"/>
                  </a:lnTo>
                  <a:lnTo>
                    <a:pt x="673" y="1354366"/>
                  </a:lnTo>
                  <a:lnTo>
                    <a:pt x="317" y="1357274"/>
                  </a:lnTo>
                  <a:lnTo>
                    <a:pt x="2273" y="1359547"/>
                  </a:lnTo>
                  <a:lnTo>
                    <a:pt x="4876" y="1359865"/>
                  </a:lnTo>
                  <a:lnTo>
                    <a:pt x="7150" y="1360195"/>
                  </a:lnTo>
                  <a:lnTo>
                    <a:pt x="9436" y="1357909"/>
                  </a:lnTo>
                  <a:lnTo>
                    <a:pt x="9779" y="1354988"/>
                  </a:lnTo>
                  <a:lnTo>
                    <a:pt x="10096" y="1352080"/>
                  </a:lnTo>
                  <a:close/>
                </a:path>
                <a:path w="10160" h="1963420">
                  <a:moveTo>
                    <a:pt x="10096" y="576211"/>
                  </a:moveTo>
                  <a:lnTo>
                    <a:pt x="9779" y="573290"/>
                  </a:lnTo>
                  <a:lnTo>
                    <a:pt x="9436" y="570357"/>
                  </a:lnTo>
                  <a:lnTo>
                    <a:pt x="7150" y="568083"/>
                  </a:lnTo>
                  <a:lnTo>
                    <a:pt x="4876" y="568413"/>
                  </a:lnTo>
                  <a:lnTo>
                    <a:pt x="2273" y="568731"/>
                  </a:lnTo>
                  <a:lnTo>
                    <a:pt x="317" y="571004"/>
                  </a:lnTo>
                  <a:lnTo>
                    <a:pt x="673" y="573938"/>
                  </a:lnTo>
                  <a:lnTo>
                    <a:pt x="673" y="576872"/>
                  </a:lnTo>
                  <a:lnTo>
                    <a:pt x="2933" y="579132"/>
                  </a:lnTo>
                  <a:lnTo>
                    <a:pt x="5537" y="578802"/>
                  </a:lnTo>
                  <a:lnTo>
                    <a:pt x="8140" y="578497"/>
                  </a:lnTo>
                  <a:lnTo>
                    <a:pt x="10096" y="576211"/>
                  </a:lnTo>
                  <a:close/>
                </a:path>
                <a:path w="10160" h="1963420">
                  <a:moveTo>
                    <a:pt x="10096" y="540766"/>
                  </a:moveTo>
                  <a:lnTo>
                    <a:pt x="9436" y="534911"/>
                  </a:lnTo>
                  <a:lnTo>
                    <a:pt x="7150" y="532650"/>
                  </a:lnTo>
                  <a:lnTo>
                    <a:pt x="4876" y="532968"/>
                  </a:lnTo>
                  <a:lnTo>
                    <a:pt x="2273" y="533285"/>
                  </a:lnTo>
                  <a:lnTo>
                    <a:pt x="317" y="535571"/>
                  </a:lnTo>
                  <a:lnTo>
                    <a:pt x="673" y="538505"/>
                  </a:lnTo>
                  <a:lnTo>
                    <a:pt x="990" y="541426"/>
                  </a:lnTo>
                  <a:lnTo>
                    <a:pt x="2933" y="543699"/>
                  </a:lnTo>
                  <a:lnTo>
                    <a:pt x="5537" y="543356"/>
                  </a:lnTo>
                  <a:lnTo>
                    <a:pt x="8140" y="543039"/>
                  </a:lnTo>
                  <a:lnTo>
                    <a:pt x="10096" y="540766"/>
                  </a:lnTo>
                  <a:close/>
                </a:path>
                <a:path w="10160" h="1963420">
                  <a:moveTo>
                    <a:pt x="10096" y="505002"/>
                  </a:moveTo>
                  <a:lnTo>
                    <a:pt x="9436" y="499465"/>
                  </a:lnTo>
                  <a:lnTo>
                    <a:pt x="7150" y="497205"/>
                  </a:lnTo>
                  <a:lnTo>
                    <a:pt x="4876" y="497522"/>
                  </a:lnTo>
                  <a:lnTo>
                    <a:pt x="2273" y="497522"/>
                  </a:lnTo>
                  <a:lnTo>
                    <a:pt x="317" y="500126"/>
                  </a:lnTo>
                  <a:lnTo>
                    <a:pt x="673" y="503059"/>
                  </a:lnTo>
                  <a:lnTo>
                    <a:pt x="990" y="505968"/>
                  </a:lnTo>
                  <a:lnTo>
                    <a:pt x="2933" y="507923"/>
                  </a:lnTo>
                  <a:lnTo>
                    <a:pt x="5537" y="507923"/>
                  </a:lnTo>
                  <a:lnTo>
                    <a:pt x="8140" y="507606"/>
                  </a:lnTo>
                  <a:lnTo>
                    <a:pt x="10096" y="505002"/>
                  </a:lnTo>
                  <a:close/>
                </a:path>
                <a:path w="10160" h="1963420">
                  <a:moveTo>
                    <a:pt x="10096" y="469569"/>
                  </a:moveTo>
                  <a:lnTo>
                    <a:pt x="9779" y="466623"/>
                  </a:lnTo>
                  <a:lnTo>
                    <a:pt x="9436" y="463702"/>
                  </a:lnTo>
                  <a:lnTo>
                    <a:pt x="7150" y="461759"/>
                  </a:lnTo>
                  <a:lnTo>
                    <a:pt x="4546" y="461759"/>
                  </a:lnTo>
                  <a:lnTo>
                    <a:pt x="2273" y="462076"/>
                  </a:lnTo>
                  <a:lnTo>
                    <a:pt x="317" y="464680"/>
                  </a:lnTo>
                  <a:lnTo>
                    <a:pt x="673" y="467614"/>
                  </a:lnTo>
                  <a:lnTo>
                    <a:pt x="990" y="470522"/>
                  </a:lnTo>
                  <a:lnTo>
                    <a:pt x="3263" y="472478"/>
                  </a:lnTo>
                  <a:lnTo>
                    <a:pt x="5537" y="472478"/>
                  </a:lnTo>
                  <a:lnTo>
                    <a:pt x="8140" y="472160"/>
                  </a:lnTo>
                  <a:lnTo>
                    <a:pt x="10096" y="469569"/>
                  </a:lnTo>
                  <a:close/>
                </a:path>
                <a:path w="10160" h="1963420">
                  <a:moveTo>
                    <a:pt x="10096" y="434124"/>
                  </a:moveTo>
                  <a:lnTo>
                    <a:pt x="9779" y="431177"/>
                  </a:lnTo>
                  <a:lnTo>
                    <a:pt x="9436" y="428269"/>
                  </a:lnTo>
                  <a:lnTo>
                    <a:pt x="7150" y="426313"/>
                  </a:lnTo>
                  <a:lnTo>
                    <a:pt x="4546" y="426313"/>
                  </a:lnTo>
                  <a:lnTo>
                    <a:pt x="2273" y="426631"/>
                  </a:lnTo>
                  <a:lnTo>
                    <a:pt x="317" y="429234"/>
                  </a:lnTo>
                  <a:lnTo>
                    <a:pt x="673" y="432168"/>
                  </a:lnTo>
                  <a:lnTo>
                    <a:pt x="990" y="435089"/>
                  </a:lnTo>
                  <a:lnTo>
                    <a:pt x="3263" y="437032"/>
                  </a:lnTo>
                  <a:lnTo>
                    <a:pt x="5537" y="436714"/>
                  </a:lnTo>
                  <a:lnTo>
                    <a:pt x="8140" y="436714"/>
                  </a:lnTo>
                  <a:lnTo>
                    <a:pt x="10096" y="434124"/>
                  </a:lnTo>
                  <a:close/>
                </a:path>
                <a:path w="10160" h="1963420">
                  <a:moveTo>
                    <a:pt x="10096" y="398665"/>
                  </a:moveTo>
                  <a:lnTo>
                    <a:pt x="9779" y="395744"/>
                  </a:lnTo>
                  <a:lnTo>
                    <a:pt x="9436" y="392823"/>
                  </a:lnTo>
                  <a:lnTo>
                    <a:pt x="7150" y="390537"/>
                  </a:lnTo>
                  <a:lnTo>
                    <a:pt x="1968" y="391185"/>
                  </a:lnTo>
                  <a:lnTo>
                    <a:pt x="317" y="393788"/>
                  </a:lnTo>
                  <a:lnTo>
                    <a:pt x="673" y="396722"/>
                  </a:lnTo>
                  <a:lnTo>
                    <a:pt x="990" y="399656"/>
                  </a:lnTo>
                  <a:lnTo>
                    <a:pt x="3263" y="401599"/>
                  </a:lnTo>
                  <a:lnTo>
                    <a:pt x="5867" y="401269"/>
                  </a:lnTo>
                  <a:lnTo>
                    <a:pt x="8140" y="400951"/>
                  </a:lnTo>
                  <a:lnTo>
                    <a:pt x="10096" y="398665"/>
                  </a:lnTo>
                  <a:close/>
                </a:path>
                <a:path w="10160" h="1963420">
                  <a:moveTo>
                    <a:pt x="10096" y="362889"/>
                  </a:moveTo>
                  <a:lnTo>
                    <a:pt x="9779" y="359981"/>
                  </a:lnTo>
                  <a:lnTo>
                    <a:pt x="9436" y="357365"/>
                  </a:lnTo>
                  <a:lnTo>
                    <a:pt x="7150" y="355092"/>
                  </a:lnTo>
                  <a:lnTo>
                    <a:pt x="1968" y="355752"/>
                  </a:lnTo>
                  <a:lnTo>
                    <a:pt x="317" y="358343"/>
                  </a:lnTo>
                  <a:lnTo>
                    <a:pt x="990" y="363880"/>
                  </a:lnTo>
                  <a:lnTo>
                    <a:pt x="3263" y="366141"/>
                  </a:lnTo>
                  <a:lnTo>
                    <a:pt x="5867" y="365823"/>
                  </a:lnTo>
                  <a:lnTo>
                    <a:pt x="8140" y="365493"/>
                  </a:lnTo>
                  <a:lnTo>
                    <a:pt x="10096" y="362889"/>
                  </a:lnTo>
                  <a:close/>
                </a:path>
                <a:path w="10160" h="1963420">
                  <a:moveTo>
                    <a:pt x="10096" y="327456"/>
                  </a:moveTo>
                  <a:lnTo>
                    <a:pt x="9779" y="324523"/>
                  </a:lnTo>
                  <a:lnTo>
                    <a:pt x="9436" y="321602"/>
                  </a:lnTo>
                  <a:lnTo>
                    <a:pt x="7150" y="319646"/>
                  </a:lnTo>
                  <a:lnTo>
                    <a:pt x="1968" y="320306"/>
                  </a:lnTo>
                  <a:lnTo>
                    <a:pt x="317" y="322910"/>
                  </a:lnTo>
                  <a:lnTo>
                    <a:pt x="673" y="325501"/>
                  </a:lnTo>
                  <a:lnTo>
                    <a:pt x="990" y="328434"/>
                  </a:lnTo>
                  <a:lnTo>
                    <a:pt x="3263" y="330708"/>
                  </a:lnTo>
                  <a:lnTo>
                    <a:pt x="5867" y="330377"/>
                  </a:lnTo>
                  <a:lnTo>
                    <a:pt x="8458" y="330047"/>
                  </a:lnTo>
                  <a:lnTo>
                    <a:pt x="10096" y="327456"/>
                  </a:lnTo>
                  <a:close/>
                </a:path>
                <a:path w="10160" h="1963420">
                  <a:moveTo>
                    <a:pt x="10096" y="292011"/>
                  </a:moveTo>
                  <a:lnTo>
                    <a:pt x="9779" y="289077"/>
                  </a:lnTo>
                  <a:lnTo>
                    <a:pt x="9436" y="286143"/>
                  </a:lnTo>
                  <a:lnTo>
                    <a:pt x="7150" y="284213"/>
                  </a:lnTo>
                  <a:lnTo>
                    <a:pt x="4546" y="284530"/>
                  </a:lnTo>
                  <a:lnTo>
                    <a:pt x="1968" y="284530"/>
                  </a:lnTo>
                  <a:lnTo>
                    <a:pt x="317" y="287147"/>
                  </a:lnTo>
                  <a:lnTo>
                    <a:pt x="673" y="290055"/>
                  </a:lnTo>
                  <a:lnTo>
                    <a:pt x="990" y="292989"/>
                  </a:lnTo>
                  <a:lnTo>
                    <a:pt x="3263" y="295262"/>
                  </a:lnTo>
                  <a:lnTo>
                    <a:pt x="5867" y="294957"/>
                  </a:lnTo>
                  <a:lnTo>
                    <a:pt x="8458" y="294601"/>
                  </a:lnTo>
                  <a:lnTo>
                    <a:pt x="10096" y="292011"/>
                  </a:lnTo>
                  <a:close/>
                </a:path>
                <a:path w="10160" h="1963420">
                  <a:moveTo>
                    <a:pt x="10096" y="256565"/>
                  </a:moveTo>
                  <a:lnTo>
                    <a:pt x="9436" y="250698"/>
                  </a:lnTo>
                  <a:lnTo>
                    <a:pt x="7150" y="248450"/>
                  </a:lnTo>
                  <a:lnTo>
                    <a:pt x="1968" y="249085"/>
                  </a:lnTo>
                  <a:lnTo>
                    <a:pt x="317" y="251688"/>
                  </a:lnTo>
                  <a:lnTo>
                    <a:pt x="673" y="254622"/>
                  </a:lnTo>
                  <a:lnTo>
                    <a:pt x="990" y="257543"/>
                  </a:lnTo>
                  <a:lnTo>
                    <a:pt x="3263" y="259816"/>
                  </a:lnTo>
                  <a:lnTo>
                    <a:pt x="5867" y="259499"/>
                  </a:lnTo>
                  <a:lnTo>
                    <a:pt x="8458" y="259168"/>
                  </a:lnTo>
                  <a:lnTo>
                    <a:pt x="10096" y="256565"/>
                  </a:lnTo>
                  <a:close/>
                </a:path>
                <a:path w="10160" h="1963420">
                  <a:moveTo>
                    <a:pt x="10096" y="220814"/>
                  </a:moveTo>
                  <a:lnTo>
                    <a:pt x="9779" y="217868"/>
                  </a:lnTo>
                  <a:lnTo>
                    <a:pt x="9436" y="214960"/>
                  </a:lnTo>
                  <a:lnTo>
                    <a:pt x="6832" y="213004"/>
                  </a:lnTo>
                  <a:lnTo>
                    <a:pt x="1968" y="213639"/>
                  </a:lnTo>
                  <a:lnTo>
                    <a:pt x="317" y="216255"/>
                  </a:lnTo>
                  <a:lnTo>
                    <a:pt x="673" y="219176"/>
                  </a:lnTo>
                  <a:lnTo>
                    <a:pt x="990" y="222097"/>
                  </a:lnTo>
                  <a:lnTo>
                    <a:pt x="3263" y="224053"/>
                  </a:lnTo>
                  <a:lnTo>
                    <a:pt x="5867" y="223723"/>
                  </a:lnTo>
                  <a:lnTo>
                    <a:pt x="8458" y="223405"/>
                  </a:lnTo>
                  <a:lnTo>
                    <a:pt x="10096" y="220814"/>
                  </a:lnTo>
                  <a:close/>
                </a:path>
                <a:path w="10160" h="1963420">
                  <a:moveTo>
                    <a:pt x="10096" y="185356"/>
                  </a:moveTo>
                  <a:lnTo>
                    <a:pt x="9779" y="182422"/>
                  </a:lnTo>
                  <a:lnTo>
                    <a:pt x="9436" y="179501"/>
                  </a:lnTo>
                  <a:lnTo>
                    <a:pt x="6832" y="177558"/>
                  </a:lnTo>
                  <a:lnTo>
                    <a:pt x="4546" y="177876"/>
                  </a:lnTo>
                  <a:lnTo>
                    <a:pt x="1968" y="178193"/>
                  </a:lnTo>
                  <a:lnTo>
                    <a:pt x="317" y="180809"/>
                  </a:lnTo>
                  <a:lnTo>
                    <a:pt x="673" y="183730"/>
                  </a:lnTo>
                  <a:lnTo>
                    <a:pt x="990" y="186651"/>
                  </a:lnTo>
                  <a:lnTo>
                    <a:pt x="3263" y="188607"/>
                  </a:lnTo>
                  <a:lnTo>
                    <a:pt x="5867" y="188277"/>
                  </a:lnTo>
                  <a:lnTo>
                    <a:pt x="8458" y="187960"/>
                  </a:lnTo>
                  <a:lnTo>
                    <a:pt x="10096" y="185356"/>
                  </a:lnTo>
                  <a:close/>
                </a:path>
                <a:path w="10160" h="1963420">
                  <a:moveTo>
                    <a:pt x="10096" y="149910"/>
                  </a:moveTo>
                  <a:lnTo>
                    <a:pt x="9779" y="146977"/>
                  </a:lnTo>
                  <a:lnTo>
                    <a:pt x="9436" y="144056"/>
                  </a:lnTo>
                  <a:lnTo>
                    <a:pt x="6832" y="142113"/>
                  </a:lnTo>
                  <a:lnTo>
                    <a:pt x="4241" y="142443"/>
                  </a:lnTo>
                  <a:lnTo>
                    <a:pt x="1968" y="142760"/>
                  </a:lnTo>
                  <a:lnTo>
                    <a:pt x="0" y="145364"/>
                  </a:lnTo>
                  <a:lnTo>
                    <a:pt x="673" y="148285"/>
                  </a:lnTo>
                  <a:lnTo>
                    <a:pt x="990" y="151206"/>
                  </a:lnTo>
                  <a:lnTo>
                    <a:pt x="3263" y="153162"/>
                  </a:lnTo>
                  <a:lnTo>
                    <a:pt x="5867" y="152831"/>
                  </a:lnTo>
                  <a:lnTo>
                    <a:pt x="8458" y="152514"/>
                  </a:lnTo>
                  <a:lnTo>
                    <a:pt x="10096" y="149910"/>
                  </a:lnTo>
                  <a:close/>
                </a:path>
                <a:path w="10160" h="1963420">
                  <a:moveTo>
                    <a:pt x="10096" y="114147"/>
                  </a:moveTo>
                  <a:lnTo>
                    <a:pt x="9436" y="108623"/>
                  </a:lnTo>
                  <a:lnTo>
                    <a:pt x="6832" y="106337"/>
                  </a:lnTo>
                  <a:lnTo>
                    <a:pt x="4241" y="106997"/>
                  </a:lnTo>
                  <a:lnTo>
                    <a:pt x="1968" y="107302"/>
                  </a:lnTo>
                  <a:lnTo>
                    <a:pt x="0" y="109905"/>
                  </a:lnTo>
                  <a:lnTo>
                    <a:pt x="673" y="112839"/>
                  </a:lnTo>
                  <a:lnTo>
                    <a:pt x="990" y="115760"/>
                  </a:lnTo>
                  <a:lnTo>
                    <a:pt x="3594" y="117729"/>
                  </a:lnTo>
                  <a:lnTo>
                    <a:pt x="5867" y="117386"/>
                  </a:lnTo>
                  <a:lnTo>
                    <a:pt x="8458" y="117068"/>
                  </a:lnTo>
                  <a:lnTo>
                    <a:pt x="10096" y="114147"/>
                  </a:lnTo>
                  <a:close/>
                </a:path>
                <a:path w="10160" h="1963420">
                  <a:moveTo>
                    <a:pt x="10096" y="78701"/>
                  </a:moveTo>
                  <a:lnTo>
                    <a:pt x="9779" y="75768"/>
                  </a:lnTo>
                  <a:lnTo>
                    <a:pt x="9093" y="72847"/>
                  </a:lnTo>
                  <a:lnTo>
                    <a:pt x="6832" y="70891"/>
                  </a:lnTo>
                  <a:lnTo>
                    <a:pt x="4241" y="71234"/>
                  </a:lnTo>
                  <a:lnTo>
                    <a:pt x="1625" y="71869"/>
                  </a:lnTo>
                  <a:lnTo>
                    <a:pt x="0" y="74460"/>
                  </a:lnTo>
                  <a:lnTo>
                    <a:pt x="673" y="77393"/>
                  </a:lnTo>
                  <a:lnTo>
                    <a:pt x="990" y="80327"/>
                  </a:lnTo>
                  <a:lnTo>
                    <a:pt x="3594" y="82283"/>
                  </a:lnTo>
                  <a:lnTo>
                    <a:pt x="5867" y="81940"/>
                  </a:lnTo>
                  <a:lnTo>
                    <a:pt x="8458" y="81305"/>
                  </a:lnTo>
                  <a:lnTo>
                    <a:pt x="10096" y="78701"/>
                  </a:lnTo>
                  <a:close/>
                </a:path>
                <a:path w="10160" h="1963420">
                  <a:moveTo>
                    <a:pt x="10096" y="43243"/>
                  </a:moveTo>
                  <a:lnTo>
                    <a:pt x="9779" y="40335"/>
                  </a:lnTo>
                  <a:lnTo>
                    <a:pt x="9093" y="37401"/>
                  </a:lnTo>
                  <a:lnTo>
                    <a:pt x="6832" y="35445"/>
                  </a:lnTo>
                  <a:lnTo>
                    <a:pt x="4241" y="35775"/>
                  </a:lnTo>
                  <a:lnTo>
                    <a:pt x="1625" y="36423"/>
                  </a:lnTo>
                  <a:lnTo>
                    <a:pt x="0" y="39027"/>
                  </a:lnTo>
                  <a:lnTo>
                    <a:pt x="673" y="41960"/>
                  </a:lnTo>
                  <a:lnTo>
                    <a:pt x="990" y="44881"/>
                  </a:lnTo>
                  <a:lnTo>
                    <a:pt x="3594" y="46837"/>
                  </a:lnTo>
                  <a:lnTo>
                    <a:pt x="6184" y="46177"/>
                  </a:lnTo>
                  <a:lnTo>
                    <a:pt x="8458" y="45859"/>
                  </a:lnTo>
                  <a:lnTo>
                    <a:pt x="10096" y="43243"/>
                  </a:lnTo>
                  <a:close/>
                </a:path>
                <a:path w="10160" h="1963420">
                  <a:moveTo>
                    <a:pt x="10096" y="7810"/>
                  </a:moveTo>
                  <a:lnTo>
                    <a:pt x="9779" y="4889"/>
                  </a:lnTo>
                  <a:lnTo>
                    <a:pt x="9093" y="1955"/>
                  </a:lnTo>
                  <a:lnTo>
                    <a:pt x="6832" y="0"/>
                  </a:lnTo>
                  <a:lnTo>
                    <a:pt x="1625" y="660"/>
                  </a:lnTo>
                  <a:lnTo>
                    <a:pt x="0" y="3581"/>
                  </a:lnTo>
                  <a:lnTo>
                    <a:pt x="673" y="6515"/>
                  </a:lnTo>
                  <a:lnTo>
                    <a:pt x="990" y="9436"/>
                  </a:lnTo>
                  <a:lnTo>
                    <a:pt x="3594" y="11391"/>
                  </a:lnTo>
                  <a:lnTo>
                    <a:pt x="6184" y="10744"/>
                  </a:lnTo>
                  <a:lnTo>
                    <a:pt x="8458" y="10426"/>
                  </a:lnTo>
                  <a:lnTo>
                    <a:pt x="10096" y="7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212477" y="6019673"/>
              <a:ext cx="786130" cy="2532380"/>
            </a:xfrm>
            <a:custGeom>
              <a:avLst/>
              <a:gdLst/>
              <a:ahLst/>
              <a:cxnLst/>
              <a:rect l="l" t="t" r="r" b="b"/>
              <a:pathLst>
                <a:path w="786129" h="2532379">
                  <a:moveTo>
                    <a:pt x="755700" y="89738"/>
                  </a:moveTo>
                  <a:lnTo>
                    <a:pt x="0" y="0"/>
                  </a:lnTo>
                </a:path>
                <a:path w="786129" h="2532379">
                  <a:moveTo>
                    <a:pt x="785609" y="2532100"/>
                  </a:moveTo>
                  <a:lnTo>
                    <a:pt x="785609" y="89420"/>
                  </a:lnTo>
                </a:path>
                <a:path w="786129" h="2532379">
                  <a:moveTo>
                    <a:pt x="777494" y="92024"/>
                  </a:moveTo>
                  <a:lnTo>
                    <a:pt x="785609" y="894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017367" y="6087618"/>
              <a:ext cx="22860" cy="2500630"/>
            </a:xfrm>
            <a:custGeom>
              <a:avLst/>
              <a:gdLst/>
              <a:ahLst/>
              <a:cxnLst/>
              <a:rect l="l" t="t" r="r" b="b"/>
              <a:pathLst>
                <a:path w="22860" h="2500629">
                  <a:moveTo>
                    <a:pt x="0" y="2500591"/>
                  </a:moveTo>
                  <a:lnTo>
                    <a:pt x="22783" y="2500591"/>
                  </a:lnTo>
                  <a:lnTo>
                    <a:pt x="22783" y="0"/>
                  </a:lnTo>
                  <a:lnTo>
                    <a:pt x="0" y="0"/>
                  </a:lnTo>
                  <a:lnTo>
                    <a:pt x="0" y="25005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541458" y="7198055"/>
              <a:ext cx="22860" cy="76200"/>
            </a:xfrm>
            <a:custGeom>
              <a:avLst/>
              <a:gdLst/>
              <a:ahLst/>
              <a:cxnLst/>
              <a:rect l="l" t="t" r="r" b="b"/>
              <a:pathLst>
                <a:path w="22860" h="76200">
                  <a:moveTo>
                    <a:pt x="22618" y="0"/>
                  </a:moveTo>
                  <a:lnTo>
                    <a:pt x="0" y="0"/>
                  </a:lnTo>
                  <a:lnTo>
                    <a:pt x="0" y="75742"/>
                  </a:lnTo>
                  <a:lnTo>
                    <a:pt x="22618" y="75742"/>
                  </a:lnTo>
                  <a:lnTo>
                    <a:pt x="2261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541458" y="7198055"/>
              <a:ext cx="22860" cy="76200"/>
            </a:xfrm>
            <a:custGeom>
              <a:avLst/>
              <a:gdLst/>
              <a:ahLst/>
              <a:cxnLst/>
              <a:rect l="l" t="t" r="r" b="b"/>
              <a:pathLst>
                <a:path w="22860" h="76200">
                  <a:moveTo>
                    <a:pt x="22618" y="75742"/>
                  </a:moveTo>
                  <a:lnTo>
                    <a:pt x="0" y="75742"/>
                  </a:lnTo>
                  <a:lnTo>
                    <a:pt x="0" y="0"/>
                  </a:lnTo>
                  <a:lnTo>
                    <a:pt x="22618" y="0"/>
                  </a:lnTo>
                  <a:lnTo>
                    <a:pt x="22618" y="757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541458" y="6993470"/>
              <a:ext cx="23495" cy="76200"/>
            </a:xfrm>
            <a:custGeom>
              <a:avLst/>
              <a:gdLst/>
              <a:ahLst/>
              <a:cxnLst/>
              <a:rect l="l" t="t" r="r" b="b"/>
              <a:pathLst>
                <a:path w="23495" h="76200">
                  <a:moveTo>
                    <a:pt x="22961" y="0"/>
                  </a:moveTo>
                  <a:lnTo>
                    <a:pt x="0" y="0"/>
                  </a:lnTo>
                  <a:lnTo>
                    <a:pt x="0" y="76060"/>
                  </a:lnTo>
                  <a:lnTo>
                    <a:pt x="22961" y="76060"/>
                  </a:lnTo>
                  <a:lnTo>
                    <a:pt x="22961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541458" y="6993458"/>
              <a:ext cx="23495" cy="76200"/>
            </a:xfrm>
            <a:custGeom>
              <a:avLst/>
              <a:gdLst/>
              <a:ahLst/>
              <a:cxnLst/>
              <a:rect l="l" t="t" r="r" b="b"/>
              <a:pathLst>
                <a:path w="23495" h="76200">
                  <a:moveTo>
                    <a:pt x="22961" y="76073"/>
                  </a:moveTo>
                  <a:lnTo>
                    <a:pt x="0" y="76073"/>
                  </a:lnTo>
                  <a:lnTo>
                    <a:pt x="0" y="0"/>
                  </a:lnTo>
                  <a:lnTo>
                    <a:pt x="22961" y="0"/>
                  </a:lnTo>
                  <a:lnTo>
                    <a:pt x="22961" y="760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541458" y="6584607"/>
              <a:ext cx="23495" cy="77470"/>
            </a:xfrm>
            <a:custGeom>
              <a:avLst/>
              <a:gdLst/>
              <a:ahLst/>
              <a:cxnLst/>
              <a:rect l="l" t="t" r="r" b="b"/>
              <a:pathLst>
                <a:path w="23495" h="77470">
                  <a:moveTo>
                    <a:pt x="23291" y="0"/>
                  </a:moveTo>
                  <a:lnTo>
                    <a:pt x="0" y="0"/>
                  </a:lnTo>
                  <a:lnTo>
                    <a:pt x="0" y="77393"/>
                  </a:lnTo>
                  <a:lnTo>
                    <a:pt x="23291" y="77393"/>
                  </a:lnTo>
                  <a:lnTo>
                    <a:pt x="23291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035896" y="6327571"/>
              <a:ext cx="855344" cy="2359025"/>
            </a:xfrm>
            <a:custGeom>
              <a:avLst/>
              <a:gdLst/>
              <a:ahLst/>
              <a:cxnLst/>
              <a:rect l="l" t="t" r="r" b="b"/>
              <a:pathLst>
                <a:path w="855345" h="2359025">
                  <a:moveTo>
                    <a:pt x="528853" y="334429"/>
                  </a:moveTo>
                  <a:lnTo>
                    <a:pt x="505561" y="334429"/>
                  </a:lnTo>
                  <a:lnTo>
                    <a:pt x="505561" y="257035"/>
                  </a:lnTo>
                  <a:lnTo>
                    <a:pt x="528853" y="257035"/>
                  </a:lnTo>
                  <a:lnTo>
                    <a:pt x="528853" y="334429"/>
                  </a:lnTo>
                  <a:close/>
                </a:path>
                <a:path w="855345" h="2359025">
                  <a:moveTo>
                    <a:pt x="175412" y="322961"/>
                  </a:moveTo>
                  <a:lnTo>
                    <a:pt x="175412" y="536067"/>
                  </a:lnTo>
                  <a:lnTo>
                    <a:pt x="175412" y="748512"/>
                  </a:lnTo>
                  <a:lnTo>
                    <a:pt x="175412" y="961948"/>
                  </a:lnTo>
                </a:path>
                <a:path w="855345" h="2359025">
                  <a:moveTo>
                    <a:pt x="158356" y="323596"/>
                  </a:moveTo>
                  <a:lnTo>
                    <a:pt x="158356" y="535724"/>
                  </a:lnTo>
                  <a:lnTo>
                    <a:pt x="158356" y="748512"/>
                  </a:lnTo>
                </a:path>
                <a:path w="855345" h="2359025">
                  <a:moveTo>
                    <a:pt x="99021" y="2305558"/>
                  </a:moveTo>
                  <a:lnTo>
                    <a:pt x="10096" y="2196719"/>
                  </a:lnTo>
                </a:path>
                <a:path w="855345" h="2359025">
                  <a:moveTo>
                    <a:pt x="158356" y="748512"/>
                  </a:moveTo>
                  <a:lnTo>
                    <a:pt x="158356" y="962609"/>
                  </a:lnTo>
                </a:path>
                <a:path w="855345" h="2359025">
                  <a:moveTo>
                    <a:pt x="99352" y="965238"/>
                  </a:moveTo>
                  <a:lnTo>
                    <a:pt x="99352" y="750481"/>
                  </a:lnTo>
                  <a:lnTo>
                    <a:pt x="99352" y="536067"/>
                  </a:lnTo>
                  <a:lnTo>
                    <a:pt x="99352" y="321957"/>
                  </a:lnTo>
                </a:path>
                <a:path w="855345" h="2359025">
                  <a:moveTo>
                    <a:pt x="99021" y="2358656"/>
                  </a:moveTo>
                  <a:lnTo>
                    <a:pt x="10096" y="2240521"/>
                  </a:lnTo>
                </a:path>
                <a:path w="855345" h="2359025">
                  <a:moveTo>
                    <a:pt x="0" y="2015375"/>
                  </a:moveTo>
                  <a:lnTo>
                    <a:pt x="0" y="1998014"/>
                  </a:lnTo>
                </a:path>
                <a:path w="855345" h="2359025">
                  <a:moveTo>
                    <a:pt x="854849" y="2181186"/>
                  </a:moveTo>
                  <a:lnTo>
                    <a:pt x="524268" y="1987169"/>
                  </a:lnTo>
                </a:path>
                <a:path w="855345" h="2359025">
                  <a:moveTo>
                    <a:pt x="743597" y="2049500"/>
                  </a:moveTo>
                  <a:lnTo>
                    <a:pt x="743597" y="2010460"/>
                  </a:lnTo>
                </a:path>
                <a:path w="855345" h="2359025">
                  <a:moveTo>
                    <a:pt x="743597" y="1983257"/>
                  </a:moveTo>
                  <a:lnTo>
                    <a:pt x="743597" y="1943239"/>
                  </a:lnTo>
                </a:path>
                <a:path w="855345" h="2359025">
                  <a:moveTo>
                    <a:pt x="732777" y="2043899"/>
                  </a:moveTo>
                  <a:lnTo>
                    <a:pt x="732777" y="2005558"/>
                  </a:lnTo>
                </a:path>
                <a:path w="855345" h="2359025">
                  <a:moveTo>
                    <a:pt x="732777" y="1979307"/>
                  </a:moveTo>
                  <a:lnTo>
                    <a:pt x="732777" y="1944890"/>
                  </a:lnTo>
                </a:path>
                <a:path w="855345" h="2359025">
                  <a:moveTo>
                    <a:pt x="732777" y="1870481"/>
                  </a:moveTo>
                  <a:lnTo>
                    <a:pt x="732777" y="128841"/>
                  </a:lnTo>
                </a:path>
                <a:path w="855345" h="2359025">
                  <a:moveTo>
                    <a:pt x="732777" y="57708"/>
                  </a:moveTo>
                  <a:lnTo>
                    <a:pt x="732777" y="16052"/>
                  </a:lnTo>
                </a:path>
                <a:path w="855345" h="2359025">
                  <a:moveTo>
                    <a:pt x="697382" y="55727"/>
                  </a:moveTo>
                  <a:lnTo>
                    <a:pt x="697382" y="12788"/>
                  </a:lnTo>
                </a:path>
                <a:path w="855345" h="2359025">
                  <a:moveTo>
                    <a:pt x="112788" y="964907"/>
                  </a:moveTo>
                  <a:lnTo>
                    <a:pt x="112788" y="749490"/>
                  </a:lnTo>
                  <a:lnTo>
                    <a:pt x="112788" y="535724"/>
                  </a:lnTo>
                  <a:lnTo>
                    <a:pt x="112788" y="321957"/>
                  </a:lnTo>
                </a:path>
                <a:path w="855345" h="2359025">
                  <a:moveTo>
                    <a:pt x="512457" y="0"/>
                  </a:moveTo>
                  <a:lnTo>
                    <a:pt x="512457" y="42951"/>
                  </a:lnTo>
                </a:path>
                <a:path w="855345" h="2359025">
                  <a:moveTo>
                    <a:pt x="512457" y="188518"/>
                  </a:moveTo>
                  <a:lnTo>
                    <a:pt x="512457" y="257365"/>
                  </a:lnTo>
                </a:path>
                <a:path w="855345" h="2359025">
                  <a:moveTo>
                    <a:pt x="512457" y="333108"/>
                  </a:moveTo>
                  <a:lnTo>
                    <a:pt x="512457" y="461619"/>
                  </a:lnTo>
                </a:path>
                <a:path w="855345" h="2359025">
                  <a:moveTo>
                    <a:pt x="512457" y="537362"/>
                  </a:moveTo>
                  <a:lnTo>
                    <a:pt x="512457" y="665568"/>
                  </a:lnTo>
                </a:path>
                <a:path w="855345" h="2359025">
                  <a:moveTo>
                    <a:pt x="512457" y="742607"/>
                  </a:moveTo>
                  <a:lnTo>
                    <a:pt x="512457" y="870153"/>
                  </a:lnTo>
                </a:path>
                <a:path w="855345" h="2359025">
                  <a:moveTo>
                    <a:pt x="512457" y="947204"/>
                  </a:moveTo>
                  <a:lnTo>
                    <a:pt x="512457" y="1930806"/>
                  </a:lnTo>
                </a:path>
                <a:path w="855345" h="2359025">
                  <a:moveTo>
                    <a:pt x="544906" y="2946"/>
                  </a:moveTo>
                  <a:lnTo>
                    <a:pt x="544906" y="44589"/>
                  </a:lnTo>
                </a:path>
                <a:path w="855345" h="2359025">
                  <a:moveTo>
                    <a:pt x="558698" y="3606"/>
                  </a:moveTo>
                  <a:lnTo>
                    <a:pt x="558698" y="462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329330" y="6241008"/>
              <a:ext cx="234315" cy="2052320"/>
            </a:xfrm>
            <a:custGeom>
              <a:avLst/>
              <a:gdLst/>
              <a:ahLst/>
              <a:cxnLst/>
              <a:rect l="l" t="t" r="r" b="b"/>
              <a:pathLst>
                <a:path w="234314" h="2052320">
                  <a:moveTo>
                    <a:pt x="9842" y="1321282"/>
                  </a:moveTo>
                  <a:lnTo>
                    <a:pt x="8204" y="1318666"/>
                  </a:lnTo>
                  <a:lnTo>
                    <a:pt x="5575" y="1318666"/>
                  </a:lnTo>
                  <a:lnTo>
                    <a:pt x="2959" y="1318348"/>
                  </a:lnTo>
                  <a:lnTo>
                    <a:pt x="660" y="1320647"/>
                  </a:lnTo>
                  <a:lnTo>
                    <a:pt x="660" y="1323581"/>
                  </a:lnTo>
                  <a:lnTo>
                    <a:pt x="330" y="1326540"/>
                  </a:lnTo>
                  <a:lnTo>
                    <a:pt x="2311" y="1328839"/>
                  </a:lnTo>
                  <a:lnTo>
                    <a:pt x="4927" y="1329169"/>
                  </a:lnTo>
                  <a:lnTo>
                    <a:pt x="7556" y="1329169"/>
                  </a:lnTo>
                  <a:lnTo>
                    <a:pt x="9525" y="1327200"/>
                  </a:lnTo>
                  <a:lnTo>
                    <a:pt x="9842" y="1324254"/>
                  </a:lnTo>
                  <a:lnTo>
                    <a:pt x="9842" y="1321282"/>
                  </a:lnTo>
                  <a:close/>
                </a:path>
                <a:path w="234314" h="2052320">
                  <a:moveTo>
                    <a:pt x="9842" y="1285214"/>
                  </a:moveTo>
                  <a:lnTo>
                    <a:pt x="8204" y="1282598"/>
                  </a:lnTo>
                  <a:lnTo>
                    <a:pt x="5575" y="1282598"/>
                  </a:lnTo>
                  <a:lnTo>
                    <a:pt x="2959" y="1282280"/>
                  </a:lnTo>
                  <a:lnTo>
                    <a:pt x="660" y="1284579"/>
                  </a:lnTo>
                  <a:lnTo>
                    <a:pt x="660" y="1287526"/>
                  </a:lnTo>
                  <a:lnTo>
                    <a:pt x="330" y="1290485"/>
                  </a:lnTo>
                  <a:lnTo>
                    <a:pt x="2311" y="1292771"/>
                  </a:lnTo>
                  <a:lnTo>
                    <a:pt x="4927" y="1293101"/>
                  </a:lnTo>
                  <a:lnTo>
                    <a:pt x="7556" y="1293101"/>
                  </a:lnTo>
                  <a:lnTo>
                    <a:pt x="9525" y="1290802"/>
                  </a:lnTo>
                  <a:lnTo>
                    <a:pt x="9842" y="1287856"/>
                  </a:lnTo>
                  <a:lnTo>
                    <a:pt x="9842" y="1285214"/>
                  </a:lnTo>
                  <a:close/>
                </a:path>
                <a:path w="234314" h="2052320">
                  <a:moveTo>
                    <a:pt x="9842" y="1248829"/>
                  </a:moveTo>
                  <a:lnTo>
                    <a:pt x="7874" y="1246555"/>
                  </a:lnTo>
                  <a:lnTo>
                    <a:pt x="5575" y="1246225"/>
                  </a:lnTo>
                  <a:lnTo>
                    <a:pt x="2959" y="1246225"/>
                  </a:lnTo>
                  <a:lnTo>
                    <a:pt x="660" y="1248524"/>
                  </a:lnTo>
                  <a:lnTo>
                    <a:pt x="660" y="1251458"/>
                  </a:lnTo>
                  <a:lnTo>
                    <a:pt x="330" y="1254417"/>
                  </a:lnTo>
                  <a:lnTo>
                    <a:pt x="2311" y="1256703"/>
                  </a:lnTo>
                  <a:lnTo>
                    <a:pt x="4927" y="1257033"/>
                  </a:lnTo>
                  <a:lnTo>
                    <a:pt x="7556" y="1257033"/>
                  </a:lnTo>
                  <a:lnTo>
                    <a:pt x="9842" y="1254734"/>
                  </a:lnTo>
                  <a:lnTo>
                    <a:pt x="9842" y="1248829"/>
                  </a:lnTo>
                  <a:close/>
                </a:path>
                <a:path w="234314" h="2052320">
                  <a:moveTo>
                    <a:pt x="9842" y="1212773"/>
                  </a:moveTo>
                  <a:lnTo>
                    <a:pt x="7874" y="1210487"/>
                  </a:lnTo>
                  <a:lnTo>
                    <a:pt x="5575" y="1210157"/>
                  </a:lnTo>
                  <a:lnTo>
                    <a:pt x="2959" y="1210157"/>
                  </a:lnTo>
                  <a:lnTo>
                    <a:pt x="660" y="1212456"/>
                  </a:lnTo>
                  <a:lnTo>
                    <a:pt x="660" y="1215390"/>
                  </a:lnTo>
                  <a:lnTo>
                    <a:pt x="330" y="1218336"/>
                  </a:lnTo>
                  <a:lnTo>
                    <a:pt x="2311" y="1220660"/>
                  </a:lnTo>
                  <a:lnTo>
                    <a:pt x="4927" y="1220660"/>
                  </a:lnTo>
                  <a:lnTo>
                    <a:pt x="7556" y="1220965"/>
                  </a:lnTo>
                  <a:lnTo>
                    <a:pt x="9842" y="1218679"/>
                  </a:lnTo>
                  <a:lnTo>
                    <a:pt x="9842" y="1212773"/>
                  </a:lnTo>
                  <a:close/>
                </a:path>
                <a:path w="234314" h="2052320">
                  <a:moveTo>
                    <a:pt x="9842" y="1176718"/>
                  </a:moveTo>
                  <a:lnTo>
                    <a:pt x="7874" y="1174089"/>
                  </a:lnTo>
                  <a:lnTo>
                    <a:pt x="2959" y="1174089"/>
                  </a:lnTo>
                  <a:lnTo>
                    <a:pt x="660" y="1176388"/>
                  </a:lnTo>
                  <a:lnTo>
                    <a:pt x="660" y="1179334"/>
                  </a:lnTo>
                  <a:lnTo>
                    <a:pt x="330" y="1181963"/>
                  </a:lnTo>
                  <a:lnTo>
                    <a:pt x="2628" y="1184579"/>
                  </a:lnTo>
                  <a:lnTo>
                    <a:pt x="4927" y="1184579"/>
                  </a:lnTo>
                  <a:lnTo>
                    <a:pt x="7556" y="1184579"/>
                  </a:lnTo>
                  <a:lnTo>
                    <a:pt x="9842" y="1182281"/>
                  </a:lnTo>
                  <a:lnTo>
                    <a:pt x="9842" y="1176718"/>
                  </a:lnTo>
                  <a:close/>
                </a:path>
                <a:path w="234314" h="2052320">
                  <a:moveTo>
                    <a:pt x="9842" y="1140307"/>
                  </a:moveTo>
                  <a:lnTo>
                    <a:pt x="7874" y="1138034"/>
                  </a:lnTo>
                  <a:lnTo>
                    <a:pt x="2959" y="1138034"/>
                  </a:lnTo>
                  <a:lnTo>
                    <a:pt x="660" y="1140307"/>
                  </a:lnTo>
                  <a:lnTo>
                    <a:pt x="660" y="1145895"/>
                  </a:lnTo>
                  <a:lnTo>
                    <a:pt x="2628" y="1148511"/>
                  </a:lnTo>
                  <a:lnTo>
                    <a:pt x="4927" y="1148511"/>
                  </a:lnTo>
                  <a:lnTo>
                    <a:pt x="7556" y="1148511"/>
                  </a:lnTo>
                  <a:lnTo>
                    <a:pt x="9842" y="1146213"/>
                  </a:lnTo>
                  <a:lnTo>
                    <a:pt x="9842" y="1140307"/>
                  </a:lnTo>
                  <a:close/>
                </a:path>
                <a:path w="234314" h="2052320">
                  <a:moveTo>
                    <a:pt x="9842" y="1104582"/>
                  </a:moveTo>
                  <a:lnTo>
                    <a:pt x="7874" y="1102283"/>
                  </a:lnTo>
                  <a:lnTo>
                    <a:pt x="2628" y="1102283"/>
                  </a:lnTo>
                  <a:lnTo>
                    <a:pt x="660" y="1104582"/>
                  </a:lnTo>
                  <a:lnTo>
                    <a:pt x="660" y="1110145"/>
                  </a:lnTo>
                  <a:lnTo>
                    <a:pt x="2628" y="1112761"/>
                  </a:lnTo>
                  <a:lnTo>
                    <a:pt x="5257" y="1112761"/>
                  </a:lnTo>
                  <a:lnTo>
                    <a:pt x="7556" y="1112761"/>
                  </a:lnTo>
                  <a:lnTo>
                    <a:pt x="9842" y="1110488"/>
                  </a:lnTo>
                  <a:lnTo>
                    <a:pt x="9842" y="1104582"/>
                  </a:lnTo>
                  <a:close/>
                </a:path>
                <a:path w="234314" h="2052320">
                  <a:moveTo>
                    <a:pt x="9842" y="1068514"/>
                  </a:moveTo>
                  <a:lnTo>
                    <a:pt x="7874" y="1066215"/>
                  </a:lnTo>
                  <a:lnTo>
                    <a:pt x="5257" y="1065885"/>
                  </a:lnTo>
                  <a:lnTo>
                    <a:pt x="2628" y="1065885"/>
                  </a:lnTo>
                  <a:lnTo>
                    <a:pt x="660" y="1068197"/>
                  </a:lnTo>
                  <a:lnTo>
                    <a:pt x="660" y="1074077"/>
                  </a:lnTo>
                  <a:lnTo>
                    <a:pt x="2628" y="1076718"/>
                  </a:lnTo>
                  <a:lnTo>
                    <a:pt x="5257" y="1076718"/>
                  </a:lnTo>
                  <a:lnTo>
                    <a:pt x="7556" y="1076718"/>
                  </a:lnTo>
                  <a:lnTo>
                    <a:pt x="9842" y="1074420"/>
                  </a:lnTo>
                  <a:lnTo>
                    <a:pt x="9842" y="1068514"/>
                  </a:lnTo>
                  <a:close/>
                </a:path>
                <a:path w="234314" h="2052320">
                  <a:moveTo>
                    <a:pt x="9842" y="1032446"/>
                  </a:moveTo>
                  <a:lnTo>
                    <a:pt x="7874" y="1029830"/>
                  </a:lnTo>
                  <a:lnTo>
                    <a:pt x="2628" y="1029830"/>
                  </a:lnTo>
                  <a:lnTo>
                    <a:pt x="660" y="1032129"/>
                  </a:lnTo>
                  <a:lnTo>
                    <a:pt x="660" y="1038034"/>
                  </a:lnTo>
                  <a:lnTo>
                    <a:pt x="2628" y="1040320"/>
                  </a:lnTo>
                  <a:lnTo>
                    <a:pt x="5257" y="1040320"/>
                  </a:lnTo>
                  <a:lnTo>
                    <a:pt x="7874" y="1040650"/>
                  </a:lnTo>
                  <a:lnTo>
                    <a:pt x="9842" y="1038034"/>
                  </a:lnTo>
                  <a:lnTo>
                    <a:pt x="9842" y="1032446"/>
                  </a:lnTo>
                  <a:close/>
                </a:path>
                <a:path w="234314" h="2052320">
                  <a:moveTo>
                    <a:pt x="9842" y="996061"/>
                  </a:moveTo>
                  <a:lnTo>
                    <a:pt x="7874" y="993749"/>
                  </a:lnTo>
                  <a:lnTo>
                    <a:pt x="2628" y="993749"/>
                  </a:lnTo>
                  <a:lnTo>
                    <a:pt x="660" y="996061"/>
                  </a:lnTo>
                  <a:lnTo>
                    <a:pt x="660" y="1001966"/>
                  </a:lnTo>
                  <a:lnTo>
                    <a:pt x="2628" y="1004252"/>
                  </a:lnTo>
                  <a:lnTo>
                    <a:pt x="5257" y="1004252"/>
                  </a:lnTo>
                  <a:lnTo>
                    <a:pt x="7874" y="1004252"/>
                  </a:lnTo>
                  <a:lnTo>
                    <a:pt x="9842" y="1001966"/>
                  </a:lnTo>
                  <a:lnTo>
                    <a:pt x="9842" y="996061"/>
                  </a:lnTo>
                  <a:close/>
                </a:path>
                <a:path w="234314" h="2052320">
                  <a:moveTo>
                    <a:pt x="9842" y="959993"/>
                  </a:moveTo>
                  <a:lnTo>
                    <a:pt x="7874" y="957694"/>
                  </a:lnTo>
                  <a:lnTo>
                    <a:pt x="2628" y="957694"/>
                  </a:lnTo>
                  <a:lnTo>
                    <a:pt x="660" y="959993"/>
                  </a:lnTo>
                  <a:lnTo>
                    <a:pt x="660" y="965885"/>
                  </a:lnTo>
                  <a:lnTo>
                    <a:pt x="2628" y="968197"/>
                  </a:lnTo>
                  <a:lnTo>
                    <a:pt x="5257" y="968197"/>
                  </a:lnTo>
                  <a:lnTo>
                    <a:pt x="7874" y="968197"/>
                  </a:lnTo>
                  <a:lnTo>
                    <a:pt x="9842" y="965885"/>
                  </a:lnTo>
                  <a:lnTo>
                    <a:pt x="9842" y="959993"/>
                  </a:lnTo>
                  <a:close/>
                </a:path>
                <a:path w="234314" h="2052320">
                  <a:moveTo>
                    <a:pt x="9842" y="923925"/>
                  </a:moveTo>
                  <a:lnTo>
                    <a:pt x="7556" y="921626"/>
                  </a:lnTo>
                  <a:lnTo>
                    <a:pt x="2628" y="921626"/>
                  </a:lnTo>
                  <a:lnTo>
                    <a:pt x="660" y="923925"/>
                  </a:lnTo>
                  <a:lnTo>
                    <a:pt x="660" y="929817"/>
                  </a:lnTo>
                  <a:lnTo>
                    <a:pt x="2628" y="932129"/>
                  </a:lnTo>
                  <a:lnTo>
                    <a:pt x="5257" y="932129"/>
                  </a:lnTo>
                  <a:lnTo>
                    <a:pt x="7874" y="932129"/>
                  </a:lnTo>
                  <a:lnTo>
                    <a:pt x="9842" y="929817"/>
                  </a:lnTo>
                  <a:lnTo>
                    <a:pt x="9842" y="923925"/>
                  </a:lnTo>
                  <a:close/>
                </a:path>
                <a:path w="234314" h="2052320">
                  <a:moveTo>
                    <a:pt x="9842" y="887869"/>
                  </a:moveTo>
                  <a:lnTo>
                    <a:pt x="7556" y="885240"/>
                  </a:lnTo>
                  <a:lnTo>
                    <a:pt x="5257" y="885571"/>
                  </a:lnTo>
                  <a:lnTo>
                    <a:pt x="2628" y="885571"/>
                  </a:lnTo>
                  <a:lnTo>
                    <a:pt x="660" y="887869"/>
                  </a:lnTo>
                  <a:lnTo>
                    <a:pt x="660" y="893749"/>
                  </a:lnTo>
                  <a:lnTo>
                    <a:pt x="2628" y="896061"/>
                  </a:lnTo>
                  <a:lnTo>
                    <a:pt x="5257" y="896061"/>
                  </a:lnTo>
                  <a:lnTo>
                    <a:pt x="7874" y="896061"/>
                  </a:lnTo>
                  <a:lnTo>
                    <a:pt x="9842" y="893445"/>
                  </a:lnTo>
                  <a:lnTo>
                    <a:pt x="9842" y="887869"/>
                  </a:lnTo>
                  <a:close/>
                </a:path>
                <a:path w="234314" h="2052320">
                  <a:moveTo>
                    <a:pt x="9842" y="851458"/>
                  </a:moveTo>
                  <a:lnTo>
                    <a:pt x="7556" y="849185"/>
                  </a:lnTo>
                  <a:lnTo>
                    <a:pt x="4927" y="849185"/>
                  </a:lnTo>
                  <a:lnTo>
                    <a:pt x="2628" y="849515"/>
                  </a:lnTo>
                  <a:lnTo>
                    <a:pt x="330" y="851801"/>
                  </a:lnTo>
                  <a:lnTo>
                    <a:pt x="660" y="854748"/>
                  </a:lnTo>
                  <a:lnTo>
                    <a:pt x="660" y="857694"/>
                  </a:lnTo>
                  <a:lnTo>
                    <a:pt x="2628" y="859993"/>
                  </a:lnTo>
                  <a:lnTo>
                    <a:pt x="5257" y="859993"/>
                  </a:lnTo>
                  <a:lnTo>
                    <a:pt x="7874" y="859993"/>
                  </a:lnTo>
                  <a:lnTo>
                    <a:pt x="9842" y="857364"/>
                  </a:lnTo>
                  <a:lnTo>
                    <a:pt x="9842" y="851458"/>
                  </a:lnTo>
                  <a:close/>
                </a:path>
                <a:path w="234314" h="2052320">
                  <a:moveTo>
                    <a:pt x="9842" y="815390"/>
                  </a:moveTo>
                  <a:lnTo>
                    <a:pt x="7556" y="813104"/>
                  </a:lnTo>
                  <a:lnTo>
                    <a:pt x="2628" y="813104"/>
                  </a:lnTo>
                  <a:lnTo>
                    <a:pt x="330" y="815746"/>
                  </a:lnTo>
                  <a:lnTo>
                    <a:pt x="660" y="818680"/>
                  </a:lnTo>
                  <a:lnTo>
                    <a:pt x="660" y="821626"/>
                  </a:lnTo>
                  <a:lnTo>
                    <a:pt x="2959" y="823925"/>
                  </a:lnTo>
                  <a:lnTo>
                    <a:pt x="5257" y="823925"/>
                  </a:lnTo>
                  <a:lnTo>
                    <a:pt x="7874" y="823607"/>
                  </a:lnTo>
                  <a:lnTo>
                    <a:pt x="9842" y="821296"/>
                  </a:lnTo>
                  <a:lnTo>
                    <a:pt x="9842" y="815390"/>
                  </a:lnTo>
                  <a:close/>
                </a:path>
                <a:path w="234314" h="2052320">
                  <a:moveTo>
                    <a:pt x="9842" y="779335"/>
                  </a:moveTo>
                  <a:lnTo>
                    <a:pt x="7556" y="777049"/>
                  </a:lnTo>
                  <a:lnTo>
                    <a:pt x="2311" y="777049"/>
                  </a:lnTo>
                  <a:lnTo>
                    <a:pt x="330" y="779665"/>
                  </a:lnTo>
                  <a:lnTo>
                    <a:pt x="660" y="782612"/>
                  </a:lnTo>
                  <a:lnTo>
                    <a:pt x="660" y="785571"/>
                  </a:lnTo>
                  <a:lnTo>
                    <a:pt x="2959" y="787869"/>
                  </a:lnTo>
                  <a:lnTo>
                    <a:pt x="5257" y="787527"/>
                  </a:lnTo>
                  <a:lnTo>
                    <a:pt x="7874" y="787527"/>
                  </a:lnTo>
                  <a:lnTo>
                    <a:pt x="9842" y="785228"/>
                  </a:lnTo>
                  <a:lnTo>
                    <a:pt x="9842" y="779335"/>
                  </a:lnTo>
                  <a:close/>
                </a:path>
                <a:path w="234314" h="2052320">
                  <a:moveTo>
                    <a:pt x="9842" y="742950"/>
                  </a:moveTo>
                  <a:lnTo>
                    <a:pt x="7556" y="740651"/>
                  </a:lnTo>
                  <a:lnTo>
                    <a:pt x="4927" y="740981"/>
                  </a:lnTo>
                  <a:lnTo>
                    <a:pt x="2311" y="740981"/>
                  </a:lnTo>
                  <a:lnTo>
                    <a:pt x="330" y="743597"/>
                  </a:lnTo>
                  <a:lnTo>
                    <a:pt x="660" y="746556"/>
                  </a:lnTo>
                  <a:lnTo>
                    <a:pt x="660" y="749503"/>
                  </a:lnTo>
                  <a:lnTo>
                    <a:pt x="2959" y="751459"/>
                  </a:lnTo>
                  <a:lnTo>
                    <a:pt x="5575" y="751459"/>
                  </a:lnTo>
                  <a:lnTo>
                    <a:pt x="7874" y="751459"/>
                  </a:lnTo>
                  <a:lnTo>
                    <a:pt x="9842" y="748855"/>
                  </a:lnTo>
                  <a:lnTo>
                    <a:pt x="9842" y="742950"/>
                  </a:lnTo>
                  <a:close/>
                </a:path>
                <a:path w="234314" h="2052320">
                  <a:moveTo>
                    <a:pt x="9842" y="709828"/>
                  </a:moveTo>
                  <a:lnTo>
                    <a:pt x="9525" y="706882"/>
                  </a:lnTo>
                  <a:lnTo>
                    <a:pt x="7556" y="704583"/>
                  </a:lnTo>
                  <a:lnTo>
                    <a:pt x="4927" y="704913"/>
                  </a:lnTo>
                  <a:lnTo>
                    <a:pt x="2311" y="704913"/>
                  </a:lnTo>
                  <a:lnTo>
                    <a:pt x="330" y="707529"/>
                  </a:lnTo>
                  <a:lnTo>
                    <a:pt x="660" y="710488"/>
                  </a:lnTo>
                  <a:lnTo>
                    <a:pt x="660" y="713435"/>
                  </a:lnTo>
                  <a:lnTo>
                    <a:pt x="2959" y="715403"/>
                  </a:lnTo>
                  <a:lnTo>
                    <a:pt x="5575" y="715403"/>
                  </a:lnTo>
                  <a:lnTo>
                    <a:pt x="7874" y="715403"/>
                  </a:lnTo>
                  <a:lnTo>
                    <a:pt x="9842" y="712774"/>
                  </a:lnTo>
                  <a:lnTo>
                    <a:pt x="9842" y="709828"/>
                  </a:lnTo>
                  <a:close/>
                </a:path>
                <a:path w="234314" h="2052320">
                  <a:moveTo>
                    <a:pt x="9842" y="673760"/>
                  </a:moveTo>
                  <a:lnTo>
                    <a:pt x="9525" y="670814"/>
                  </a:lnTo>
                  <a:lnTo>
                    <a:pt x="7556" y="668515"/>
                  </a:lnTo>
                  <a:lnTo>
                    <a:pt x="4927" y="668845"/>
                  </a:lnTo>
                  <a:lnTo>
                    <a:pt x="2311" y="668845"/>
                  </a:lnTo>
                  <a:lnTo>
                    <a:pt x="330" y="671474"/>
                  </a:lnTo>
                  <a:lnTo>
                    <a:pt x="660" y="674420"/>
                  </a:lnTo>
                  <a:lnTo>
                    <a:pt x="660" y="677037"/>
                  </a:lnTo>
                  <a:lnTo>
                    <a:pt x="2959" y="679348"/>
                  </a:lnTo>
                  <a:lnTo>
                    <a:pt x="5575" y="679348"/>
                  </a:lnTo>
                  <a:lnTo>
                    <a:pt x="8204" y="679005"/>
                  </a:lnTo>
                  <a:lnTo>
                    <a:pt x="9842" y="676719"/>
                  </a:lnTo>
                  <a:lnTo>
                    <a:pt x="9842" y="673760"/>
                  </a:lnTo>
                  <a:close/>
                </a:path>
                <a:path w="234314" h="2052320">
                  <a:moveTo>
                    <a:pt x="10185" y="1935721"/>
                  </a:moveTo>
                  <a:lnTo>
                    <a:pt x="8534" y="1933092"/>
                  </a:lnTo>
                  <a:lnTo>
                    <a:pt x="6235" y="1932774"/>
                  </a:lnTo>
                  <a:lnTo>
                    <a:pt x="3619" y="1932114"/>
                  </a:lnTo>
                  <a:lnTo>
                    <a:pt x="1003" y="1934083"/>
                  </a:lnTo>
                  <a:lnTo>
                    <a:pt x="660" y="1937029"/>
                  </a:lnTo>
                  <a:lnTo>
                    <a:pt x="0" y="1939988"/>
                  </a:lnTo>
                  <a:lnTo>
                    <a:pt x="1651" y="1942617"/>
                  </a:lnTo>
                  <a:lnTo>
                    <a:pt x="4279" y="1943252"/>
                  </a:lnTo>
                  <a:lnTo>
                    <a:pt x="6896" y="1943582"/>
                  </a:lnTo>
                  <a:lnTo>
                    <a:pt x="9194" y="1941626"/>
                  </a:lnTo>
                  <a:lnTo>
                    <a:pt x="9842" y="1938680"/>
                  </a:lnTo>
                  <a:lnTo>
                    <a:pt x="10185" y="1935721"/>
                  </a:lnTo>
                  <a:close/>
                </a:path>
                <a:path w="234314" h="2052320">
                  <a:moveTo>
                    <a:pt x="10185" y="1899653"/>
                  </a:moveTo>
                  <a:lnTo>
                    <a:pt x="8534" y="1897011"/>
                  </a:lnTo>
                  <a:lnTo>
                    <a:pt x="6235" y="1896706"/>
                  </a:lnTo>
                  <a:lnTo>
                    <a:pt x="3619" y="1896046"/>
                  </a:lnTo>
                  <a:lnTo>
                    <a:pt x="1003" y="1898002"/>
                  </a:lnTo>
                  <a:lnTo>
                    <a:pt x="660" y="1900961"/>
                  </a:lnTo>
                  <a:lnTo>
                    <a:pt x="0" y="1903907"/>
                  </a:lnTo>
                  <a:lnTo>
                    <a:pt x="1651" y="1906549"/>
                  </a:lnTo>
                  <a:lnTo>
                    <a:pt x="4279" y="1907197"/>
                  </a:lnTo>
                  <a:lnTo>
                    <a:pt x="6896" y="1907514"/>
                  </a:lnTo>
                  <a:lnTo>
                    <a:pt x="9194" y="1905558"/>
                  </a:lnTo>
                  <a:lnTo>
                    <a:pt x="9842" y="1902612"/>
                  </a:lnTo>
                  <a:lnTo>
                    <a:pt x="10185" y="1899653"/>
                  </a:lnTo>
                  <a:close/>
                </a:path>
                <a:path w="234314" h="2052320">
                  <a:moveTo>
                    <a:pt x="10185" y="1863585"/>
                  </a:moveTo>
                  <a:lnTo>
                    <a:pt x="8534" y="1860943"/>
                  </a:lnTo>
                  <a:lnTo>
                    <a:pt x="5905" y="1860321"/>
                  </a:lnTo>
                  <a:lnTo>
                    <a:pt x="3619" y="1859978"/>
                  </a:lnTo>
                  <a:lnTo>
                    <a:pt x="1003" y="1861947"/>
                  </a:lnTo>
                  <a:lnTo>
                    <a:pt x="660" y="1864893"/>
                  </a:lnTo>
                  <a:lnTo>
                    <a:pt x="0" y="1867839"/>
                  </a:lnTo>
                  <a:lnTo>
                    <a:pt x="1981" y="1870468"/>
                  </a:lnTo>
                  <a:lnTo>
                    <a:pt x="4279" y="1870824"/>
                  </a:lnTo>
                  <a:lnTo>
                    <a:pt x="6896" y="1871459"/>
                  </a:lnTo>
                  <a:lnTo>
                    <a:pt x="9194" y="1869490"/>
                  </a:lnTo>
                  <a:lnTo>
                    <a:pt x="9842" y="1866544"/>
                  </a:lnTo>
                  <a:lnTo>
                    <a:pt x="10185" y="1863585"/>
                  </a:lnTo>
                  <a:close/>
                </a:path>
                <a:path w="234314" h="2052320">
                  <a:moveTo>
                    <a:pt x="10185" y="1827517"/>
                  </a:moveTo>
                  <a:lnTo>
                    <a:pt x="8534" y="1824570"/>
                  </a:lnTo>
                  <a:lnTo>
                    <a:pt x="5905" y="1824253"/>
                  </a:lnTo>
                  <a:lnTo>
                    <a:pt x="3619" y="1823910"/>
                  </a:lnTo>
                  <a:lnTo>
                    <a:pt x="1003" y="1825879"/>
                  </a:lnTo>
                  <a:lnTo>
                    <a:pt x="330" y="1831784"/>
                  </a:lnTo>
                  <a:lnTo>
                    <a:pt x="1981" y="1834413"/>
                  </a:lnTo>
                  <a:lnTo>
                    <a:pt x="4279" y="1834756"/>
                  </a:lnTo>
                  <a:lnTo>
                    <a:pt x="6896" y="1835061"/>
                  </a:lnTo>
                  <a:lnTo>
                    <a:pt x="9525" y="1833105"/>
                  </a:lnTo>
                  <a:lnTo>
                    <a:pt x="9842" y="1830133"/>
                  </a:lnTo>
                  <a:lnTo>
                    <a:pt x="10185" y="1827517"/>
                  </a:lnTo>
                  <a:close/>
                </a:path>
                <a:path w="234314" h="2052320">
                  <a:moveTo>
                    <a:pt x="10185" y="1791131"/>
                  </a:moveTo>
                  <a:lnTo>
                    <a:pt x="8534" y="1788515"/>
                  </a:lnTo>
                  <a:lnTo>
                    <a:pt x="5905" y="1788185"/>
                  </a:lnTo>
                  <a:lnTo>
                    <a:pt x="3619" y="1787855"/>
                  </a:lnTo>
                  <a:lnTo>
                    <a:pt x="1003" y="1789823"/>
                  </a:lnTo>
                  <a:lnTo>
                    <a:pt x="330" y="1795729"/>
                  </a:lnTo>
                  <a:lnTo>
                    <a:pt x="1981" y="1798345"/>
                  </a:lnTo>
                  <a:lnTo>
                    <a:pt x="4610" y="1798675"/>
                  </a:lnTo>
                  <a:lnTo>
                    <a:pt x="6896" y="1799005"/>
                  </a:lnTo>
                  <a:lnTo>
                    <a:pt x="9525" y="1797037"/>
                  </a:lnTo>
                  <a:lnTo>
                    <a:pt x="9842" y="1794078"/>
                  </a:lnTo>
                  <a:lnTo>
                    <a:pt x="10185" y="1791131"/>
                  </a:lnTo>
                  <a:close/>
                </a:path>
                <a:path w="234314" h="2052320">
                  <a:moveTo>
                    <a:pt x="10185" y="1755076"/>
                  </a:moveTo>
                  <a:lnTo>
                    <a:pt x="8534" y="1752434"/>
                  </a:lnTo>
                  <a:lnTo>
                    <a:pt x="3289" y="1751799"/>
                  </a:lnTo>
                  <a:lnTo>
                    <a:pt x="1003" y="1753755"/>
                  </a:lnTo>
                  <a:lnTo>
                    <a:pt x="330" y="1759661"/>
                  </a:lnTo>
                  <a:lnTo>
                    <a:pt x="1981" y="1762277"/>
                  </a:lnTo>
                  <a:lnTo>
                    <a:pt x="4610" y="1762607"/>
                  </a:lnTo>
                  <a:lnTo>
                    <a:pt x="6896" y="1762937"/>
                  </a:lnTo>
                  <a:lnTo>
                    <a:pt x="9525" y="1760969"/>
                  </a:lnTo>
                  <a:lnTo>
                    <a:pt x="9842" y="1758010"/>
                  </a:lnTo>
                  <a:lnTo>
                    <a:pt x="10185" y="1755076"/>
                  </a:lnTo>
                  <a:close/>
                </a:path>
                <a:path w="234314" h="2052320">
                  <a:moveTo>
                    <a:pt x="10185" y="1718995"/>
                  </a:moveTo>
                  <a:lnTo>
                    <a:pt x="8534" y="1716379"/>
                  </a:lnTo>
                  <a:lnTo>
                    <a:pt x="3289" y="1715731"/>
                  </a:lnTo>
                  <a:lnTo>
                    <a:pt x="1003" y="1717687"/>
                  </a:lnTo>
                  <a:lnTo>
                    <a:pt x="330" y="1723593"/>
                  </a:lnTo>
                  <a:lnTo>
                    <a:pt x="1981" y="1726209"/>
                  </a:lnTo>
                  <a:lnTo>
                    <a:pt x="4610" y="1726539"/>
                  </a:lnTo>
                  <a:lnTo>
                    <a:pt x="6896" y="1726882"/>
                  </a:lnTo>
                  <a:lnTo>
                    <a:pt x="9525" y="1724558"/>
                  </a:lnTo>
                  <a:lnTo>
                    <a:pt x="10185" y="1718995"/>
                  </a:lnTo>
                  <a:close/>
                </a:path>
                <a:path w="234314" h="2052320">
                  <a:moveTo>
                    <a:pt x="10185" y="1682927"/>
                  </a:moveTo>
                  <a:lnTo>
                    <a:pt x="8534" y="1680311"/>
                  </a:lnTo>
                  <a:lnTo>
                    <a:pt x="5905" y="1679994"/>
                  </a:lnTo>
                  <a:lnTo>
                    <a:pt x="3289" y="1679651"/>
                  </a:lnTo>
                  <a:lnTo>
                    <a:pt x="1003" y="1681619"/>
                  </a:lnTo>
                  <a:lnTo>
                    <a:pt x="330" y="1687525"/>
                  </a:lnTo>
                  <a:lnTo>
                    <a:pt x="1981" y="1690154"/>
                  </a:lnTo>
                  <a:lnTo>
                    <a:pt x="4610" y="1690484"/>
                  </a:lnTo>
                  <a:lnTo>
                    <a:pt x="7213" y="1690814"/>
                  </a:lnTo>
                  <a:lnTo>
                    <a:pt x="9525" y="1688503"/>
                  </a:lnTo>
                  <a:lnTo>
                    <a:pt x="9842" y="1685556"/>
                  </a:lnTo>
                  <a:lnTo>
                    <a:pt x="10185" y="1682927"/>
                  </a:lnTo>
                  <a:close/>
                </a:path>
                <a:path w="234314" h="2052320">
                  <a:moveTo>
                    <a:pt x="10185" y="1646555"/>
                  </a:moveTo>
                  <a:lnTo>
                    <a:pt x="8534" y="1643938"/>
                  </a:lnTo>
                  <a:lnTo>
                    <a:pt x="5905" y="1643583"/>
                  </a:lnTo>
                  <a:lnTo>
                    <a:pt x="3289" y="1643253"/>
                  </a:lnTo>
                  <a:lnTo>
                    <a:pt x="1003" y="1645564"/>
                  </a:lnTo>
                  <a:lnTo>
                    <a:pt x="330" y="1651457"/>
                  </a:lnTo>
                  <a:lnTo>
                    <a:pt x="1981" y="1653755"/>
                  </a:lnTo>
                  <a:lnTo>
                    <a:pt x="4610" y="1654086"/>
                  </a:lnTo>
                  <a:lnTo>
                    <a:pt x="7213" y="1654416"/>
                  </a:lnTo>
                  <a:lnTo>
                    <a:pt x="9525" y="1652447"/>
                  </a:lnTo>
                  <a:lnTo>
                    <a:pt x="9842" y="1649488"/>
                  </a:lnTo>
                  <a:lnTo>
                    <a:pt x="10185" y="1646555"/>
                  </a:lnTo>
                  <a:close/>
                </a:path>
                <a:path w="234314" h="2052320">
                  <a:moveTo>
                    <a:pt x="10185" y="1610487"/>
                  </a:moveTo>
                  <a:lnTo>
                    <a:pt x="8204" y="1607870"/>
                  </a:lnTo>
                  <a:lnTo>
                    <a:pt x="5905" y="1607515"/>
                  </a:lnTo>
                  <a:lnTo>
                    <a:pt x="3289" y="1607185"/>
                  </a:lnTo>
                  <a:lnTo>
                    <a:pt x="1003" y="1609509"/>
                  </a:lnTo>
                  <a:lnTo>
                    <a:pt x="330" y="1615414"/>
                  </a:lnTo>
                  <a:lnTo>
                    <a:pt x="1981" y="1617687"/>
                  </a:lnTo>
                  <a:lnTo>
                    <a:pt x="4610" y="1618030"/>
                  </a:lnTo>
                  <a:lnTo>
                    <a:pt x="7213" y="1618361"/>
                  </a:lnTo>
                  <a:lnTo>
                    <a:pt x="9525" y="1616379"/>
                  </a:lnTo>
                  <a:lnTo>
                    <a:pt x="9842" y="1613420"/>
                  </a:lnTo>
                  <a:lnTo>
                    <a:pt x="10185" y="1610487"/>
                  </a:lnTo>
                  <a:close/>
                </a:path>
                <a:path w="234314" h="2052320">
                  <a:moveTo>
                    <a:pt x="10185" y="1574431"/>
                  </a:moveTo>
                  <a:lnTo>
                    <a:pt x="8204" y="1571790"/>
                  </a:lnTo>
                  <a:lnTo>
                    <a:pt x="5905" y="1571459"/>
                  </a:lnTo>
                  <a:lnTo>
                    <a:pt x="3289" y="1571129"/>
                  </a:lnTo>
                  <a:lnTo>
                    <a:pt x="1003" y="1573441"/>
                  </a:lnTo>
                  <a:lnTo>
                    <a:pt x="660" y="1576362"/>
                  </a:lnTo>
                  <a:lnTo>
                    <a:pt x="330" y="1578991"/>
                  </a:lnTo>
                  <a:lnTo>
                    <a:pt x="1981" y="1581607"/>
                  </a:lnTo>
                  <a:lnTo>
                    <a:pt x="4610" y="1581962"/>
                  </a:lnTo>
                  <a:lnTo>
                    <a:pt x="7213" y="1582293"/>
                  </a:lnTo>
                  <a:lnTo>
                    <a:pt x="9525" y="1579981"/>
                  </a:lnTo>
                  <a:lnTo>
                    <a:pt x="10185" y="1574431"/>
                  </a:lnTo>
                  <a:close/>
                </a:path>
                <a:path w="234314" h="2052320">
                  <a:moveTo>
                    <a:pt x="10185" y="1538020"/>
                  </a:moveTo>
                  <a:lnTo>
                    <a:pt x="8204" y="1535722"/>
                  </a:lnTo>
                  <a:lnTo>
                    <a:pt x="5905" y="1535391"/>
                  </a:lnTo>
                  <a:lnTo>
                    <a:pt x="3289" y="1535061"/>
                  </a:lnTo>
                  <a:lnTo>
                    <a:pt x="1003" y="1537360"/>
                  </a:lnTo>
                  <a:lnTo>
                    <a:pt x="660" y="1539989"/>
                  </a:lnTo>
                  <a:lnTo>
                    <a:pt x="330" y="1542923"/>
                  </a:lnTo>
                  <a:lnTo>
                    <a:pt x="2311" y="1545551"/>
                  </a:lnTo>
                  <a:lnTo>
                    <a:pt x="4610" y="1545894"/>
                  </a:lnTo>
                  <a:lnTo>
                    <a:pt x="7213" y="1546225"/>
                  </a:lnTo>
                  <a:lnTo>
                    <a:pt x="9525" y="1543926"/>
                  </a:lnTo>
                  <a:lnTo>
                    <a:pt x="9842" y="1540979"/>
                  </a:lnTo>
                  <a:lnTo>
                    <a:pt x="10185" y="1538020"/>
                  </a:lnTo>
                  <a:close/>
                </a:path>
                <a:path w="234314" h="2052320">
                  <a:moveTo>
                    <a:pt x="10185" y="1501952"/>
                  </a:moveTo>
                  <a:lnTo>
                    <a:pt x="8204" y="1499336"/>
                  </a:lnTo>
                  <a:lnTo>
                    <a:pt x="5575" y="1499336"/>
                  </a:lnTo>
                  <a:lnTo>
                    <a:pt x="3289" y="1498993"/>
                  </a:lnTo>
                  <a:lnTo>
                    <a:pt x="1003" y="1500987"/>
                  </a:lnTo>
                  <a:lnTo>
                    <a:pt x="330" y="1506867"/>
                  </a:lnTo>
                  <a:lnTo>
                    <a:pt x="2311" y="1509496"/>
                  </a:lnTo>
                  <a:lnTo>
                    <a:pt x="4610" y="1509814"/>
                  </a:lnTo>
                  <a:lnTo>
                    <a:pt x="7213" y="1509814"/>
                  </a:lnTo>
                  <a:lnTo>
                    <a:pt x="9525" y="1507858"/>
                  </a:lnTo>
                  <a:lnTo>
                    <a:pt x="9842" y="1504899"/>
                  </a:lnTo>
                  <a:lnTo>
                    <a:pt x="10185" y="1501952"/>
                  </a:lnTo>
                  <a:close/>
                </a:path>
                <a:path w="234314" h="2052320">
                  <a:moveTo>
                    <a:pt x="10185" y="1465884"/>
                  </a:moveTo>
                  <a:lnTo>
                    <a:pt x="8204" y="1463268"/>
                  </a:lnTo>
                  <a:lnTo>
                    <a:pt x="5575" y="1463268"/>
                  </a:lnTo>
                  <a:lnTo>
                    <a:pt x="3289" y="1462938"/>
                  </a:lnTo>
                  <a:lnTo>
                    <a:pt x="1003" y="1464919"/>
                  </a:lnTo>
                  <a:lnTo>
                    <a:pt x="330" y="1470799"/>
                  </a:lnTo>
                  <a:lnTo>
                    <a:pt x="2311" y="1473428"/>
                  </a:lnTo>
                  <a:lnTo>
                    <a:pt x="4610" y="1473746"/>
                  </a:lnTo>
                  <a:lnTo>
                    <a:pt x="7213" y="1473746"/>
                  </a:lnTo>
                  <a:lnTo>
                    <a:pt x="9525" y="1471790"/>
                  </a:lnTo>
                  <a:lnTo>
                    <a:pt x="9842" y="1468831"/>
                  </a:lnTo>
                  <a:lnTo>
                    <a:pt x="10185" y="1465884"/>
                  </a:lnTo>
                  <a:close/>
                </a:path>
                <a:path w="234314" h="2052320">
                  <a:moveTo>
                    <a:pt x="10185" y="1429816"/>
                  </a:moveTo>
                  <a:lnTo>
                    <a:pt x="8204" y="1427200"/>
                  </a:lnTo>
                  <a:lnTo>
                    <a:pt x="5575" y="1426870"/>
                  </a:lnTo>
                  <a:lnTo>
                    <a:pt x="2959" y="1426870"/>
                  </a:lnTo>
                  <a:lnTo>
                    <a:pt x="1003" y="1428851"/>
                  </a:lnTo>
                  <a:lnTo>
                    <a:pt x="330" y="1434744"/>
                  </a:lnTo>
                  <a:lnTo>
                    <a:pt x="2311" y="1437360"/>
                  </a:lnTo>
                  <a:lnTo>
                    <a:pt x="4927" y="1437360"/>
                  </a:lnTo>
                  <a:lnTo>
                    <a:pt x="7213" y="1437690"/>
                  </a:lnTo>
                  <a:lnTo>
                    <a:pt x="9525" y="1435404"/>
                  </a:lnTo>
                  <a:lnTo>
                    <a:pt x="10185" y="1429816"/>
                  </a:lnTo>
                  <a:close/>
                </a:path>
                <a:path w="234314" h="2052320">
                  <a:moveTo>
                    <a:pt x="10185" y="1393431"/>
                  </a:moveTo>
                  <a:lnTo>
                    <a:pt x="8204" y="1391132"/>
                  </a:lnTo>
                  <a:lnTo>
                    <a:pt x="5575" y="1390815"/>
                  </a:lnTo>
                  <a:lnTo>
                    <a:pt x="2959" y="1390815"/>
                  </a:lnTo>
                  <a:lnTo>
                    <a:pt x="660" y="1392783"/>
                  </a:lnTo>
                  <a:lnTo>
                    <a:pt x="660" y="1395730"/>
                  </a:lnTo>
                  <a:lnTo>
                    <a:pt x="330" y="1398676"/>
                  </a:lnTo>
                  <a:lnTo>
                    <a:pt x="2311" y="1401292"/>
                  </a:lnTo>
                  <a:lnTo>
                    <a:pt x="4927" y="1401292"/>
                  </a:lnTo>
                  <a:lnTo>
                    <a:pt x="7213" y="1401635"/>
                  </a:lnTo>
                  <a:lnTo>
                    <a:pt x="9525" y="1399336"/>
                  </a:lnTo>
                  <a:lnTo>
                    <a:pt x="9842" y="1396377"/>
                  </a:lnTo>
                  <a:lnTo>
                    <a:pt x="10185" y="1393431"/>
                  </a:lnTo>
                  <a:close/>
                </a:path>
                <a:path w="234314" h="2052320">
                  <a:moveTo>
                    <a:pt x="10185" y="1357350"/>
                  </a:moveTo>
                  <a:lnTo>
                    <a:pt x="8204" y="1354747"/>
                  </a:lnTo>
                  <a:lnTo>
                    <a:pt x="5575" y="1354747"/>
                  </a:lnTo>
                  <a:lnTo>
                    <a:pt x="2959" y="1354416"/>
                  </a:lnTo>
                  <a:lnTo>
                    <a:pt x="660" y="1356702"/>
                  </a:lnTo>
                  <a:lnTo>
                    <a:pt x="660" y="1359662"/>
                  </a:lnTo>
                  <a:lnTo>
                    <a:pt x="330" y="1362608"/>
                  </a:lnTo>
                  <a:lnTo>
                    <a:pt x="2311" y="1364907"/>
                  </a:lnTo>
                  <a:lnTo>
                    <a:pt x="4927" y="1365224"/>
                  </a:lnTo>
                  <a:lnTo>
                    <a:pt x="7556" y="1365567"/>
                  </a:lnTo>
                  <a:lnTo>
                    <a:pt x="9525" y="1363268"/>
                  </a:lnTo>
                  <a:lnTo>
                    <a:pt x="9842" y="1360322"/>
                  </a:lnTo>
                  <a:lnTo>
                    <a:pt x="10185" y="1357350"/>
                  </a:lnTo>
                  <a:close/>
                </a:path>
                <a:path w="234314" h="2052320">
                  <a:moveTo>
                    <a:pt x="10185" y="640321"/>
                  </a:moveTo>
                  <a:lnTo>
                    <a:pt x="9842" y="637692"/>
                  </a:lnTo>
                  <a:lnTo>
                    <a:pt x="9525" y="634758"/>
                  </a:lnTo>
                  <a:lnTo>
                    <a:pt x="7556" y="632447"/>
                  </a:lnTo>
                  <a:lnTo>
                    <a:pt x="4927" y="632447"/>
                  </a:lnTo>
                  <a:lnTo>
                    <a:pt x="2311" y="632790"/>
                  </a:lnTo>
                  <a:lnTo>
                    <a:pt x="330" y="635076"/>
                  </a:lnTo>
                  <a:lnTo>
                    <a:pt x="660" y="638035"/>
                  </a:lnTo>
                  <a:lnTo>
                    <a:pt x="660" y="640981"/>
                  </a:lnTo>
                  <a:lnTo>
                    <a:pt x="2959" y="643280"/>
                  </a:lnTo>
                  <a:lnTo>
                    <a:pt x="5575" y="643280"/>
                  </a:lnTo>
                  <a:lnTo>
                    <a:pt x="8204" y="642937"/>
                  </a:lnTo>
                  <a:lnTo>
                    <a:pt x="10185" y="640321"/>
                  </a:lnTo>
                  <a:close/>
                </a:path>
                <a:path w="234314" h="2052320">
                  <a:moveTo>
                    <a:pt x="10185" y="604253"/>
                  </a:moveTo>
                  <a:lnTo>
                    <a:pt x="9842" y="601306"/>
                  </a:lnTo>
                  <a:lnTo>
                    <a:pt x="9525" y="598360"/>
                  </a:lnTo>
                  <a:lnTo>
                    <a:pt x="7213" y="596379"/>
                  </a:lnTo>
                  <a:lnTo>
                    <a:pt x="4927" y="596379"/>
                  </a:lnTo>
                  <a:lnTo>
                    <a:pt x="2311" y="596722"/>
                  </a:lnTo>
                  <a:lnTo>
                    <a:pt x="330" y="599008"/>
                  </a:lnTo>
                  <a:lnTo>
                    <a:pt x="660" y="601967"/>
                  </a:lnTo>
                  <a:lnTo>
                    <a:pt x="660" y="604913"/>
                  </a:lnTo>
                  <a:lnTo>
                    <a:pt x="2959" y="607212"/>
                  </a:lnTo>
                  <a:lnTo>
                    <a:pt x="5575" y="606894"/>
                  </a:lnTo>
                  <a:lnTo>
                    <a:pt x="8204" y="606894"/>
                  </a:lnTo>
                  <a:lnTo>
                    <a:pt x="10185" y="604253"/>
                  </a:lnTo>
                  <a:close/>
                </a:path>
                <a:path w="234314" h="2052320">
                  <a:moveTo>
                    <a:pt x="10185" y="568198"/>
                  </a:moveTo>
                  <a:lnTo>
                    <a:pt x="9842" y="565238"/>
                  </a:lnTo>
                  <a:lnTo>
                    <a:pt x="9525" y="562292"/>
                  </a:lnTo>
                  <a:lnTo>
                    <a:pt x="7213" y="559993"/>
                  </a:lnTo>
                  <a:lnTo>
                    <a:pt x="4927" y="560336"/>
                  </a:lnTo>
                  <a:lnTo>
                    <a:pt x="2311" y="560666"/>
                  </a:lnTo>
                  <a:lnTo>
                    <a:pt x="330" y="562952"/>
                  </a:lnTo>
                  <a:lnTo>
                    <a:pt x="660" y="565899"/>
                  </a:lnTo>
                  <a:lnTo>
                    <a:pt x="660" y="568845"/>
                  </a:lnTo>
                  <a:lnTo>
                    <a:pt x="2959" y="571144"/>
                  </a:lnTo>
                  <a:lnTo>
                    <a:pt x="5575" y="570814"/>
                  </a:lnTo>
                  <a:lnTo>
                    <a:pt x="8204" y="570814"/>
                  </a:lnTo>
                  <a:lnTo>
                    <a:pt x="10185" y="568198"/>
                  </a:lnTo>
                  <a:close/>
                </a:path>
                <a:path w="234314" h="2052320">
                  <a:moveTo>
                    <a:pt x="10185" y="532130"/>
                  </a:moveTo>
                  <a:lnTo>
                    <a:pt x="9842" y="529183"/>
                  </a:lnTo>
                  <a:lnTo>
                    <a:pt x="9525" y="526224"/>
                  </a:lnTo>
                  <a:lnTo>
                    <a:pt x="7213" y="523938"/>
                  </a:lnTo>
                  <a:lnTo>
                    <a:pt x="4610" y="524268"/>
                  </a:lnTo>
                  <a:lnTo>
                    <a:pt x="2311" y="524268"/>
                  </a:lnTo>
                  <a:lnTo>
                    <a:pt x="330" y="526884"/>
                  </a:lnTo>
                  <a:lnTo>
                    <a:pt x="660" y="529831"/>
                  </a:lnTo>
                  <a:lnTo>
                    <a:pt x="660" y="532790"/>
                  </a:lnTo>
                  <a:lnTo>
                    <a:pt x="2959" y="535076"/>
                  </a:lnTo>
                  <a:lnTo>
                    <a:pt x="5575" y="534746"/>
                  </a:lnTo>
                  <a:lnTo>
                    <a:pt x="8204" y="534416"/>
                  </a:lnTo>
                  <a:lnTo>
                    <a:pt x="10185" y="532130"/>
                  </a:lnTo>
                  <a:close/>
                </a:path>
                <a:path w="234314" h="2052320">
                  <a:moveTo>
                    <a:pt x="10185" y="495744"/>
                  </a:moveTo>
                  <a:lnTo>
                    <a:pt x="9525" y="490156"/>
                  </a:lnTo>
                  <a:lnTo>
                    <a:pt x="7213" y="487857"/>
                  </a:lnTo>
                  <a:lnTo>
                    <a:pt x="4610" y="488200"/>
                  </a:lnTo>
                  <a:lnTo>
                    <a:pt x="2311" y="488200"/>
                  </a:lnTo>
                  <a:lnTo>
                    <a:pt x="330" y="490816"/>
                  </a:lnTo>
                  <a:lnTo>
                    <a:pt x="660" y="493776"/>
                  </a:lnTo>
                  <a:lnTo>
                    <a:pt x="660" y="496722"/>
                  </a:lnTo>
                  <a:lnTo>
                    <a:pt x="2959" y="499021"/>
                  </a:lnTo>
                  <a:lnTo>
                    <a:pt x="5575" y="498690"/>
                  </a:lnTo>
                  <a:lnTo>
                    <a:pt x="8204" y="498386"/>
                  </a:lnTo>
                  <a:lnTo>
                    <a:pt x="10185" y="495744"/>
                  </a:lnTo>
                  <a:close/>
                </a:path>
                <a:path w="234314" h="2052320">
                  <a:moveTo>
                    <a:pt x="10185" y="459676"/>
                  </a:moveTo>
                  <a:lnTo>
                    <a:pt x="9842" y="456717"/>
                  </a:lnTo>
                  <a:lnTo>
                    <a:pt x="9525" y="453771"/>
                  </a:lnTo>
                  <a:lnTo>
                    <a:pt x="7213" y="451815"/>
                  </a:lnTo>
                  <a:lnTo>
                    <a:pt x="4610" y="451815"/>
                  </a:lnTo>
                  <a:lnTo>
                    <a:pt x="1981" y="452132"/>
                  </a:lnTo>
                  <a:lnTo>
                    <a:pt x="330" y="454748"/>
                  </a:lnTo>
                  <a:lnTo>
                    <a:pt x="1003" y="460654"/>
                  </a:lnTo>
                  <a:lnTo>
                    <a:pt x="3289" y="462953"/>
                  </a:lnTo>
                  <a:lnTo>
                    <a:pt x="5575" y="462622"/>
                  </a:lnTo>
                  <a:lnTo>
                    <a:pt x="8204" y="462305"/>
                  </a:lnTo>
                  <a:lnTo>
                    <a:pt x="10185" y="459676"/>
                  </a:lnTo>
                  <a:close/>
                </a:path>
                <a:path w="234314" h="2052320">
                  <a:moveTo>
                    <a:pt x="10185" y="423608"/>
                  </a:moveTo>
                  <a:lnTo>
                    <a:pt x="9842" y="420649"/>
                  </a:lnTo>
                  <a:lnTo>
                    <a:pt x="9525" y="417703"/>
                  </a:lnTo>
                  <a:lnTo>
                    <a:pt x="7213" y="415404"/>
                  </a:lnTo>
                  <a:lnTo>
                    <a:pt x="4610" y="415747"/>
                  </a:lnTo>
                  <a:lnTo>
                    <a:pt x="1981" y="416064"/>
                  </a:lnTo>
                  <a:lnTo>
                    <a:pt x="330" y="418680"/>
                  </a:lnTo>
                  <a:lnTo>
                    <a:pt x="1003" y="424586"/>
                  </a:lnTo>
                  <a:lnTo>
                    <a:pt x="3289" y="426554"/>
                  </a:lnTo>
                  <a:lnTo>
                    <a:pt x="5575" y="426554"/>
                  </a:lnTo>
                  <a:lnTo>
                    <a:pt x="8204" y="426224"/>
                  </a:lnTo>
                  <a:lnTo>
                    <a:pt x="10185" y="423608"/>
                  </a:lnTo>
                  <a:close/>
                </a:path>
                <a:path w="234314" h="2052320">
                  <a:moveTo>
                    <a:pt x="10185" y="387540"/>
                  </a:moveTo>
                  <a:lnTo>
                    <a:pt x="9842" y="384581"/>
                  </a:lnTo>
                  <a:lnTo>
                    <a:pt x="9525" y="381635"/>
                  </a:lnTo>
                  <a:lnTo>
                    <a:pt x="7213" y="379349"/>
                  </a:lnTo>
                  <a:lnTo>
                    <a:pt x="1981" y="379996"/>
                  </a:lnTo>
                  <a:lnTo>
                    <a:pt x="330" y="382612"/>
                  </a:lnTo>
                  <a:lnTo>
                    <a:pt x="1003" y="388518"/>
                  </a:lnTo>
                  <a:lnTo>
                    <a:pt x="3289" y="390474"/>
                  </a:lnTo>
                  <a:lnTo>
                    <a:pt x="5905" y="390169"/>
                  </a:lnTo>
                  <a:lnTo>
                    <a:pt x="8204" y="390169"/>
                  </a:lnTo>
                  <a:lnTo>
                    <a:pt x="10185" y="387540"/>
                  </a:lnTo>
                  <a:close/>
                </a:path>
                <a:path w="234314" h="2052320">
                  <a:moveTo>
                    <a:pt x="10185" y="351142"/>
                  </a:moveTo>
                  <a:lnTo>
                    <a:pt x="9842" y="348195"/>
                  </a:lnTo>
                  <a:lnTo>
                    <a:pt x="9525" y="345249"/>
                  </a:lnTo>
                  <a:lnTo>
                    <a:pt x="7213" y="343293"/>
                  </a:lnTo>
                  <a:lnTo>
                    <a:pt x="1981" y="343928"/>
                  </a:lnTo>
                  <a:lnTo>
                    <a:pt x="330" y="346557"/>
                  </a:lnTo>
                  <a:lnTo>
                    <a:pt x="1003" y="352450"/>
                  </a:lnTo>
                  <a:lnTo>
                    <a:pt x="3289" y="354431"/>
                  </a:lnTo>
                  <a:lnTo>
                    <a:pt x="5905" y="354088"/>
                  </a:lnTo>
                  <a:lnTo>
                    <a:pt x="8534" y="353771"/>
                  </a:lnTo>
                  <a:lnTo>
                    <a:pt x="10185" y="351142"/>
                  </a:lnTo>
                  <a:close/>
                </a:path>
                <a:path w="234314" h="2052320">
                  <a:moveTo>
                    <a:pt x="10185" y="315074"/>
                  </a:moveTo>
                  <a:lnTo>
                    <a:pt x="9842" y="312140"/>
                  </a:lnTo>
                  <a:lnTo>
                    <a:pt x="9525" y="309181"/>
                  </a:lnTo>
                  <a:lnTo>
                    <a:pt x="7213" y="307213"/>
                  </a:lnTo>
                  <a:lnTo>
                    <a:pt x="1981" y="307873"/>
                  </a:lnTo>
                  <a:lnTo>
                    <a:pt x="330" y="310502"/>
                  </a:lnTo>
                  <a:lnTo>
                    <a:pt x="1003" y="316395"/>
                  </a:lnTo>
                  <a:lnTo>
                    <a:pt x="3289" y="318363"/>
                  </a:lnTo>
                  <a:lnTo>
                    <a:pt x="5905" y="318020"/>
                  </a:lnTo>
                  <a:lnTo>
                    <a:pt x="8534" y="317703"/>
                  </a:lnTo>
                  <a:lnTo>
                    <a:pt x="10185" y="315074"/>
                  </a:lnTo>
                  <a:close/>
                </a:path>
                <a:path w="234314" h="2052320">
                  <a:moveTo>
                    <a:pt x="10185" y="279006"/>
                  </a:moveTo>
                  <a:lnTo>
                    <a:pt x="9842" y="276072"/>
                  </a:lnTo>
                  <a:lnTo>
                    <a:pt x="9525" y="273113"/>
                  </a:lnTo>
                  <a:lnTo>
                    <a:pt x="7213" y="271145"/>
                  </a:lnTo>
                  <a:lnTo>
                    <a:pt x="1981" y="271805"/>
                  </a:lnTo>
                  <a:lnTo>
                    <a:pt x="0" y="274434"/>
                  </a:lnTo>
                  <a:lnTo>
                    <a:pt x="660" y="277380"/>
                  </a:lnTo>
                  <a:lnTo>
                    <a:pt x="1003" y="280327"/>
                  </a:lnTo>
                  <a:lnTo>
                    <a:pt x="3289" y="282295"/>
                  </a:lnTo>
                  <a:lnTo>
                    <a:pt x="5905" y="281965"/>
                  </a:lnTo>
                  <a:lnTo>
                    <a:pt x="8534" y="281635"/>
                  </a:lnTo>
                  <a:lnTo>
                    <a:pt x="10185" y="279006"/>
                  </a:lnTo>
                  <a:close/>
                </a:path>
                <a:path w="234314" h="2052320">
                  <a:moveTo>
                    <a:pt x="10185" y="242951"/>
                  </a:moveTo>
                  <a:lnTo>
                    <a:pt x="9842" y="240004"/>
                  </a:lnTo>
                  <a:lnTo>
                    <a:pt x="9525" y="237045"/>
                  </a:lnTo>
                  <a:lnTo>
                    <a:pt x="6896" y="234759"/>
                  </a:lnTo>
                  <a:lnTo>
                    <a:pt x="1981" y="235419"/>
                  </a:lnTo>
                  <a:lnTo>
                    <a:pt x="0" y="238366"/>
                  </a:lnTo>
                  <a:lnTo>
                    <a:pt x="660" y="241312"/>
                  </a:lnTo>
                  <a:lnTo>
                    <a:pt x="1003" y="243928"/>
                  </a:lnTo>
                  <a:lnTo>
                    <a:pt x="3289" y="246227"/>
                  </a:lnTo>
                  <a:lnTo>
                    <a:pt x="5905" y="245910"/>
                  </a:lnTo>
                  <a:lnTo>
                    <a:pt x="8534" y="245567"/>
                  </a:lnTo>
                  <a:lnTo>
                    <a:pt x="10185" y="242951"/>
                  </a:lnTo>
                  <a:close/>
                </a:path>
                <a:path w="234314" h="2052320">
                  <a:moveTo>
                    <a:pt x="10185" y="206565"/>
                  </a:moveTo>
                  <a:lnTo>
                    <a:pt x="9842" y="203619"/>
                  </a:lnTo>
                  <a:lnTo>
                    <a:pt x="9525" y="200660"/>
                  </a:lnTo>
                  <a:lnTo>
                    <a:pt x="6896" y="198691"/>
                  </a:lnTo>
                  <a:lnTo>
                    <a:pt x="4279" y="199021"/>
                  </a:lnTo>
                  <a:lnTo>
                    <a:pt x="1981" y="199351"/>
                  </a:lnTo>
                  <a:lnTo>
                    <a:pt x="0" y="201980"/>
                  </a:lnTo>
                  <a:lnTo>
                    <a:pt x="660" y="204914"/>
                  </a:lnTo>
                  <a:lnTo>
                    <a:pt x="1003" y="207886"/>
                  </a:lnTo>
                  <a:lnTo>
                    <a:pt x="3289" y="210159"/>
                  </a:lnTo>
                  <a:lnTo>
                    <a:pt x="5905" y="209842"/>
                  </a:lnTo>
                  <a:lnTo>
                    <a:pt x="8534" y="209181"/>
                  </a:lnTo>
                  <a:lnTo>
                    <a:pt x="10185" y="206565"/>
                  </a:lnTo>
                  <a:close/>
                </a:path>
                <a:path w="234314" h="2052320">
                  <a:moveTo>
                    <a:pt x="10185" y="170484"/>
                  </a:moveTo>
                  <a:lnTo>
                    <a:pt x="9842" y="167538"/>
                  </a:lnTo>
                  <a:lnTo>
                    <a:pt x="9525" y="164579"/>
                  </a:lnTo>
                  <a:lnTo>
                    <a:pt x="6896" y="162623"/>
                  </a:lnTo>
                  <a:lnTo>
                    <a:pt x="1651" y="163283"/>
                  </a:lnTo>
                  <a:lnTo>
                    <a:pt x="0" y="165912"/>
                  </a:lnTo>
                  <a:lnTo>
                    <a:pt x="660" y="168846"/>
                  </a:lnTo>
                  <a:lnTo>
                    <a:pt x="1003" y="171818"/>
                  </a:lnTo>
                  <a:lnTo>
                    <a:pt x="3289" y="174091"/>
                  </a:lnTo>
                  <a:lnTo>
                    <a:pt x="5905" y="173443"/>
                  </a:lnTo>
                  <a:lnTo>
                    <a:pt x="8534" y="173126"/>
                  </a:lnTo>
                  <a:lnTo>
                    <a:pt x="10185" y="170484"/>
                  </a:lnTo>
                  <a:close/>
                </a:path>
                <a:path w="234314" h="2052320">
                  <a:moveTo>
                    <a:pt x="10185" y="134429"/>
                  </a:moveTo>
                  <a:lnTo>
                    <a:pt x="9842" y="131483"/>
                  </a:lnTo>
                  <a:lnTo>
                    <a:pt x="9525" y="128536"/>
                  </a:lnTo>
                  <a:lnTo>
                    <a:pt x="6896" y="126555"/>
                  </a:lnTo>
                  <a:lnTo>
                    <a:pt x="1651" y="127215"/>
                  </a:lnTo>
                  <a:lnTo>
                    <a:pt x="0" y="129832"/>
                  </a:lnTo>
                  <a:lnTo>
                    <a:pt x="660" y="132778"/>
                  </a:lnTo>
                  <a:lnTo>
                    <a:pt x="1003" y="135737"/>
                  </a:lnTo>
                  <a:lnTo>
                    <a:pt x="3289" y="138036"/>
                  </a:lnTo>
                  <a:lnTo>
                    <a:pt x="5905" y="137388"/>
                  </a:lnTo>
                  <a:lnTo>
                    <a:pt x="8534" y="137045"/>
                  </a:lnTo>
                  <a:lnTo>
                    <a:pt x="10185" y="134429"/>
                  </a:lnTo>
                  <a:close/>
                </a:path>
                <a:path w="234314" h="2052320">
                  <a:moveTo>
                    <a:pt x="10185" y="98374"/>
                  </a:moveTo>
                  <a:lnTo>
                    <a:pt x="9842" y="95415"/>
                  </a:lnTo>
                  <a:lnTo>
                    <a:pt x="9525" y="92468"/>
                  </a:lnTo>
                  <a:lnTo>
                    <a:pt x="6896" y="90170"/>
                  </a:lnTo>
                  <a:lnTo>
                    <a:pt x="4279" y="90830"/>
                  </a:lnTo>
                  <a:lnTo>
                    <a:pt x="1651" y="91147"/>
                  </a:lnTo>
                  <a:lnTo>
                    <a:pt x="0" y="93776"/>
                  </a:lnTo>
                  <a:lnTo>
                    <a:pt x="660" y="96735"/>
                  </a:lnTo>
                  <a:lnTo>
                    <a:pt x="1003" y="99682"/>
                  </a:lnTo>
                  <a:lnTo>
                    <a:pt x="3619" y="101638"/>
                  </a:lnTo>
                  <a:lnTo>
                    <a:pt x="5905" y="101307"/>
                  </a:lnTo>
                  <a:lnTo>
                    <a:pt x="8534" y="100990"/>
                  </a:lnTo>
                  <a:lnTo>
                    <a:pt x="10185" y="98374"/>
                  </a:lnTo>
                  <a:close/>
                </a:path>
                <a:path w="234314" h="2052320">
                  <a:moveTo>
                    <a:pt x="10490" y="2044242"/>
                  </a:moveTo>
                  <a:lnTo>
                    <a:pt x="8864" y="2041613"/>
                  </a:lnTo>
                  <a:lnTo>
                    <a:pt x="6235" y="2040953"/>
                  </a:lnTo>
                  <a:lnTo>
                    <a:pt x="3619" y="2040648"/>
                  </a:lnTo>
                  <a:lnTo>
                    <a:pt x="1320" y="2042591"/>
                  </a:lnTo>
                  <a:lnTo>
                    <a:pt x="660" y="2045563"/>
                  </a:lnTo>
                  <a:lnTo>
                    <a:pt x="0" y="2048192"/>
                  </a:lnTo>
                  <a:lnTo>
                    <a:pt x="1651" y="2051138"/>
                  </a:lnTo>
                  <a:lnTo>
                    <a:pt x="4279" y="2051456"/>
                  </a:lnTo>
                  <a:lnTo>
                    <a:pt x="6896" y="2052104"/>
                  </a:lnTo>
                  <a:lnTo>
                    <a:pt x="9194" y="2050148"/>
                  </a:lnTo>
                  <a:lnTo>
                    <a:pt x="10490" y="2044242"/>
                  </a:lnTo>
                  <a:close/>
                </a:path>
                <a:path w="234314" h="2052320">
                  <a:moveTo>
                    <a:pt x="10490" y="2008174"/>
                  </a:moveTo>
                  <a:lnTo>
                    <a:pt x="8864" y="2005558"/>
                  </a:lnTo>
                  <a:lnTo>
                    <a:pt x="6235" y="2004885"/>
                  </a:lnTo>
                  <a:lnTo>
                    <a:pt x="3619" y="2004580"/>
                  </a:lnTo>
                  <a:lnTo>
                    <a:pt x="1320" y="2006523"/>
                  </a:lnTo>
                  <a:lnTo>
                    <a:pt x="660" y="2009495"/>
                  </a:lnTo>
                  <a:lnTo>
                    <a:pt x="0" y="2012124"/>
                  </a:lnTo>
                  <a:lnTo>
                    <a:pt x="1651" y="2015070"/>
                  </a:lnTo>
                  <a:lnTo>
                    <a:pt x="4279" y="2015401"/>
                  </a:lnTo>
                  <a:lnTo>
                    <a:pt x="6896" y="2016036"/>
                  </a:lnTo>
                  <a:lnTo>
                    <a:pt x="9194" y="2014080"/>
                  </a:lnTo>
                  <a:lnTo>
                    <a:pt x="10490" y="2008174"/>
                  </a:lnTo>
                  <a:close/>
                </a:path>
                <a:path w="234314" h="2052320">
                  <a:moveTo>
                    <a:pt x="10490" y="1972106"/>
                  </a:moveTo>
                  <a:lnTo>
                    <a:pt x="8864" y="1969160"/>
                  </a:lnTo>
                  <a:lnTo>
                    <a:pt x="3619" y="1968512"/>
                  </a:lnTo>
                  <a:lnTo>
                    <a:pt x="1320" y="1970468"/>
                  </a:lnTo>
                  <a:lnTo>
                    <a:pt x="660" y="1973097"/>
                  </a:lnTo>
                  <a:lnTo>
                    <a:pt x="0" y="1976056"/>
                  </a:lnTo>
                  <a:lnTo>
                    <a:pt x="1651" y="1979002"/>
                  </a:lnTo>
                  <a:lnTo>
                    <a:pt x="4279" y="1979320"/>
                  </a:lnTo>
                  <a:lnTo>
                    <a:pt x="6896" y="1979650"/>
                  </a:lnTo>
                  <a:lnTo>
                    <a:pt x="9194" y="1977694"/>
                  </a:lnTo>
                  <a:lnTo>
                    <a:pt x="9842" y="1975065"/>
                  </a:lnTo>
                  <a:lnTo>
                    <a:pt x="10490" y="1972106"/>
                  </a:lnTo>
                  <a:close/>
                </a:path>
                <a:path w="234314" h="2052320">
                  <a:moveTo>
                    <a:pt x="10490" y="61963"/>
                  </a:moveTo>
                  <a:lnTo>
                    <a:pt x="9194" y="56057"/>
                  </a:lnTo>
                  <a:lnTo>
                    <a:pt x="6896" y="54102"/>
                  </a:lnTo>
                  <a:lnTo>
                    <a:pt x="4279" y="54432"/>
                  </a:lnTo>
                  <a:lnTo>
                    <a:pt x="1651" y="55079"/>
                  </a:lnTo>
                  <a:lnTo>
                    <a:pt x="0" y="57708"/>
                  </a:lnTo>
                  <a:lnTo>
                    <a:pt x="660" y="60667"/>
                  </a:lnTo>
                  <a:lnTo>
                    <a:pt x="1003" y="63614"/>
                  </a:lnTo>
                  <a:lnTo>
                    <a:pt x="3619" y="65582"/>
                  </a:lnTo>
                  <a:lnTo>
                    <a:pt x="6235" y="65239"/>
                  </a:lnTo>
                  <a:lnTo>
                    <a:pt x="8534" y="64922"/>
                  </a:lnTo>
                  <a:lnTo>
                    <a:pt x="10490" y="61963"/>
                  </a:lnTo>
                  <a:close/>
                </a:path>
                <a:path w="234314" h="2052320">
                  <a:moveTo>
                    <a:pt x="10490" y="7874"/>
                  </a:moveTo>
                  <a:lnTo>
                    <a:pt x="9194" y="1981"/>
                  </a:lnTo>
                  <a:lnTo>
                    <a:pt x="6896" y="0"/>
                  </a:lnTo>
                  <a:lnTo>
                    <a:pt x="1651" y="660"/>
                  </a:lnTo>
                  <a:lnTo>
                    <a:pt x="0" y="3619"/>
                  </a:lnTo>
                  <a:lnTo>
                    <a:pt x="660" y="6565"/>
                  </a:lnTo>
                  <a:lnTo>
                    <a:pt x="1003" y="9512"/>
                  </a:lnTo>
                  <a:lnTo>
                    <a:pt x="3619" y="11480"/>
                  </a:lnTo>
                  <a:lnTo>
                    <a:pt x="6235" y="10833"/>
                  </a:lnTo>
                  <a:lnTo>
                    <a:pt x="8534" y="10490"/>
                  </a:lnTo>
                  <a:lnTo>
                    <a:pt x="10490" y="7874"/>
                  </a:lnTo>
                  <a:close/>
                </a:path>
                <a:path w="234314" h="2052320">
                  <a:moveTo>
                    <a:pt x="233781" y="918679"/>
                  </a:moveTo>
                  <a:lnTo>
                    <a:pt x="232130" y="916711"/>
                  </a:lnTo>
                  <a:lnTo>
                    <a:pt x="229844" y="916393"/>
                  </a:lnTo>
                  <a:lnTo>
                    <a:pt x="227876" y="916393"/>
                  </a:lnTo>
                  <a:lnTo>
                    <a:pt x="225907" y="918349"/>
                  </a:lnTo>
                  <a:lnTo>
                    <a:pt x="225907" y="923594"/>
                  </a:lnTo>
                  <a:lnTo>
                    <a:pt x="227558" y="925563"/>
                  </a:lnTo>
                  <a:lnTo>
                    <a:pt x="229844" y="925563"/>
                  </a:lnTo>
                  <a:lnTo>
                    <a:pt x="231800" y="925906"/>
                  </a:lnTo>
                  <a:lnTo>
                    <a:pt x="233781" y="923594"/>
                  </a:lnTo>
                  <a:lnTo>
                    <a:pt x="233781" y="918679"/>
                  </a:lnTo>
                  <a:close/>
                </a:path>
                <a:path w="234314" h="2052320">
                  <a:moveTo>
                    <a:pt x="233781" y="887209"/>
                  </a:moveTo>
                  <a:lnTo>
                    <a:pt x="232130" y="885240"/>
                  </a:lnTo>
                  <a:lnTo>
                    <a:pt x="229844" y="884897"/>
                  </a:lnTo>
                  <a:lnTo>
                    <a:pt x="227876" y="884897"/>
                  </a:lnTo>
                  <a:lnTo>
                    <a:pt x="225907" y="886866"/>
                  </a:lnTo>
                  <a:lnTo>
                    <a:pt x="225907" y="892124"/>
                  </a:lnTo>
                  <a:lnTo>
                    <a:pt x="227558" y="894092"/>
                  </a:lnTo>
                  <a:lnTo>
                    <a:pt x="229844" y="894092"/>
                  </a:lnTo>
                  <a:lnTo>
                    <a:pt x="232130" y="894422"/>
                  </a:lnTo>
                  <a:lnTo>
                    <a:pt x="233781" y="892124"/>
                  </a:lnTo>
                  <a:lnTo>
                    <a:pt x="233781" y="887209"/>
                  </a:lnTo>
                  <a:close/>
                </a:path>
                <a:path w="234314" h="2052320">
                  <a:moveTo>
                    <a:pt x="233781" y="855726"/>
                  </a:moveTo>
                  <a:lnTo>
                    <a:pt x="232130" y="853770"/>
                  </a:lnTo>
                  <a:lnTo>
                    <a:pt x="229844" y="853770"/>
                  </a:lnTo>
                  <a:lnTo>
                    <a:pt x="227558" y="853440"/>
                  </a:lnTo>
                  <a:lnTo>
                    <a:pt x="225907" y="855726"/>
                  </a:lnTo>
                  <a:lnTo>
                    <a:pt x="225907" y="860653"/>
                  </a:lnTo>
                  <a:lnTo>
                    <a:pt x="227558" y="862622"/>
                  </a:lnTo>
                  <a:lnTo>
                    <a:pt x="229844" y="862939"/>
                  </a:lnTo>
                  <a:lnTo>
                    <a:pt x="232130" y="862939"/>
                  </a:lnTo>
                  <a:lnTo>
                    <a:pt x="233781" y="860653"/>
                  </a:lnTo>
                  <a:lnTo>
                    <a:pt x="233781" y="855726"/>
                  </a:lnTo>
                  <a:close/>
                </a:path>
                <a:path w="234314" h="2052320">
                  <a:moveTo>
                    <a:pt x="233781" y="729830"/>
                  </a:moveTo>
                  <a:lnTo>
                    <a:pt x="232130" y="727862"/>
                  </a:lnTo>
                  <a:lnTo>
                    <a:pt x="227558" y="727862"/>
                  </a:lnTo>
                  <a:lnTo>
                    <a:pt x="225907" y="729830"/>
                  </a:lnTo>
                  <a:lnTo>
                    <a:pt x="225907" y="735076"/>
                  </a:lnTo>
                  <a:lnTo>
                    <a:pt x="227558" y="737057"/>
                  </a:lnTo>
                  <a:lnTo>
                    <a:pt x="229844" y="737057"/>
                  </a:lnTo>
                  <a:lnTo>
                    <a:pt x="232130" y="737057"/>
                  </a:lnTo>
                  <a:lnTo>
                    <a:pt x="233781" y="734745"/>
                  </a:lnTo>
                  <a:lnTo>
                    <a:pt x="233781" y="729830"/>
                  </a:lnTo>
                  <a:close/>
                </a:path>
                <a:path w="234314" h="2052320">
                  <a:moveTo>
                    <a:pt x="233781" y="698360"/>
                  </a:moveTo>
                  <a:lnTo>
                    <a:pt x="232130" y="696391"/>
                  </a:lnTo>
                  <a:lnTo>
                    <a:pt x="227558" y="696391"/>
                  </a:lnTo>
                  <a:lnTo>
                    <a:pt x="225907" y="698360"/>
                  </a:lnTo>
                  <a:lnTo>
                    <a:pt x="225907" y="703605"/>
                  </a:lnTo>
                  <a:lnTo>
                    <a:pt x="227558" y="705573"/>
                  </a:lnTo>
                  <a:lnTo>
                    <a:pt x="229844" y="705573"/>
                  </a:lnTo>
                  <a:lnTo>
                    <a:pt x="232130" y="705573"/>
                  </a:lnTo>
                  <a:lnTo>
                    <a:pt x="233781" y="703275"/>
                  </a:lnTo>
                  <a:lnTo>
                    <a:pt x="233781" y="698360"/>
                  </a:lnTo>
                  <a:close/>
                </a:path>
                <a:path w="234314" h="2052320">
                  <a:moveTo>
                    <a:pt x="233781" y="666877"/>
                  </a:moveTo>
                  <a:lnTo>
                    <a:pt x="231800" y="664908"/>
                  </a:lnTo>
                  <a:lnTo>
                    <a:pt x="227558" y="664908"/>
                  </a:lnTo>
                  <a:lnTo>
                    <a:pt x="225907" y="667219"/>
                  </a:lnTo>
                  <a:lnTo>
                    <a:pt x="225907" y="672122"/>
                  </a:lnTo>
                  <a:lnTo>
                    <a:pt x="227876" y="674103"/>
                  </a:lnTo>
                  <a:lnTo>
                    <a:pt x="229844" y="674103"/>
                  </a:lnTo>
                  <a:lnTo>
                    <a:pt x="232130" y="674103"/>
                  </a:lnTo>
                  <a:lnTo>
                    <a:pt x="233781" y="672122"/>
                  </a:lnTo>
                  <a:lnTo>
                    <a:pt x="233781" y="666877"/>
                  </a:lnTo>
                  <a:close/>
                </a:path>
                <a:path w="234314" h="2052320">
                  <a:moveTo>
                    <a:pt x="234111" y="950163"/>
                  </a:moveTo>
                  <a:lnTo>
                    <a:pt x="232130" y="947851"/>
                  </a:lnTo>
                  <a:lnTo>
                    <a:pt x="227876" y="947851"/>
                  </a:lnTo>
                  <a:lnTo>
                    <a:pt x="225907" y="949833"/>
                  </a:lnTo>
                  <a:lnTo>
                    <a:pt x="225907" y="955090"/>
                  </a:lnTo>
                  <a:lnTo>
                    <a:pt x="227558" y="957046"/>
                  </a:lnTo>
                  <a:lnTo>
                    <a:pt x="229844" y="957046"/>
                  </a:lnTo>
                  <a:lnTo>
                    <a:pt x="231800" y="957046"/>
                  </a:lnTo>
                  <a:lnTo>
                    <a:pt x="233781" y="955090"/>
                  </a:lnTo>
                  <a:lnTo>
                    <a:pt x="233781" y="952779"/>
                  </a:lnTo>
                  <a:lnTo>
                    <a:pt x="234111" y="950163"/>
                  </a:lnTo>
                  <a:close/>
                </a:path>
                <a:path w="234314" h="2052320">
                  <a:moveTo>
                    <a:pt x="234111" y="640321"/>
                  </a:moveTo>
                  <a:lnTo>
                    <a:pt x="233781" y="638035"/>
                  </a:lnTo>
                  <a:lnTo>
                    <a:pt x="233781" y="635419"/>
                  </a:lnTo>
                  <a:lnTo>
                    <a:pt x="231800" y="633437"/>
                  </a:lnTo>
                  <a:lnTo>
                    <a:pt x="227558" y="633437"/>
                  </a:lnTo>
                  <a:lnTo>
                    <a:pt x="225577" y="635736"/>
                  </a:lnTo>
                  <a:lnTo>
                    <a:pt x="225907" y="638352"/>
                  </a:lnTo>
                  <a:lnTo>
                    <a:pt x="225907" y="640664"/>
                  </a:lnTo>
                  <a:lnTo>
                    <a:pt x="227876" y="642620"/>
                  </a:lnTo>
                  <a:lnTo>
                    <a:pt x="229844" y="642620"/>
                  </a:lnTo>
                  <a:lnTo>
                    <a:pt x="232130" y="642620"/>
                  </a:lnTo>
                  <a:lnTo>
                    <a:pt x="234111" y="640321"/>
                  </a:lnTo>
                  <a:close/>
                </a:path>
                <a:path w="234314" h="2052320">
                  <a:moveTo>
                    <a:pt x="234111" y="546227"/>
                  </a:moveTo>
                  <a:lnTo>
                    <a:pt x="233781" y="543598"/>
                  </a:lnTo>
                  <a:lnTo>
                    <a:pt x="233781" y="540981"/>
                  </a:lnTo>
                  <a:lnTo>
                    <a:pt x="231800" y="539013"/>
                  </a:lnTo>
                  <a:lnTo>
                    <a:pt x="229514" y="539013"/>
                  </a:lnTo>
                  <a:lnTo>
                    <a:pt x="227228" y="539356"/>
                  </a:lnTo>
                  <a:lnTo>
                    <a:pt x="225577" y="541312"/>
                  </a:lnTo>
                  <a:lnTo>
                    <a:pt x="225907" y="543928"/>
                  </a:lnTo>
                  <a:lnTo>
                    <a:pt x="225907" y="546557"/>
                  </a:lnTo>
                  <a:lnTo>
                    <a:pt x="227876" y="548525"/>
                  </a:lnTo>
                  <a:lnTo>
                    <a:pt x="230174" y="548182"/>
                  </a:lnTo>
                  <a:lnTo>
                    <a:pt x="232473" y="548182"/>
                  </a:lnTo>
                  <a:lnTo>
                    <a:pt x="234111" y="546227"/>
                  </a:lnTo>
                  <a:close/>
                </a:path>
                <a:path w="234314" h="2052320">
                  <a:moveTo>
                    <a:pt x="234111" y="514426"/>
                  </a:moveTo>
                  <a:lnTo>
                    <a:pt x="233781" y="512127"/>
                  </a:lnTo>
                  <a:lnTo>
                    <a:pt x="233781" y="509511"/>
                  </a:lnTo>
                  <a:lnTo>
                    <a:pt x="231800" y="507530"/>
                  </a:lnTo>
                  <a:lnTo>
                    <a:pt x="229514" y="507530"/>
                  </a:lnTo>
                  <a:lnTo>
                    <a:pt x="227228" y="507885"/>
                  </a:lnTo>
                  <a:lnTo>
                    <a:pt x="225577" y="509828"/>
                  </a:lnTo>
                  <a:lnTo>
                    <a:pt x="225907" y="512457"/>
                  </a:lnTo>
                  <a:lnTo>
                    <a:pt x="225907" y="515086"/>
                  </a:lnTo>
                  <a:lnTo>
                    <a:pt x="227876" y="517042"/>
                  </a:lnTo>
                  <a:lnTo>
                    <a:pt x="230174" y="517042"/>
                  </a:lnTo>
                  <a:lnTo>
                    <a:pt x="232473" y="516712"/>
                  </a:lnTo>
                  <a:lnTo>
                    <a:pt x="234111" y="514426"/>
                  </a:lnTo>
                  <a:close/>
                </a:path>
                <a:path w="234314" h="2052320">
                  <a:moveTo>
                    <a:pt x="234111" y="482942"/>
                  </a:moveTo>
                  <a:lnTo>
                    <a:pt x="233781" y="480656"/>
                  </a:lnTo>
                  <a:lnTo>
                    <a:pt x="233781" y="478028"/>
                  </a:lnTo>
                  <a:lnTo>
                    <a:pt x="231800" y="476059"/>
                  </a:lnTo>
                  <a:lnTo>
                    <a:pt x="229514" y="476059"/>
                  </a:lnTo>
                  <a:lnTo>
                    <a:pt x="227228" y="476402"/>
                  </a:lnTo>
                  <a:lnTo>
                    <a:pt x="225577" y="478688"/>
                  </a:lnTo>
                  <a:lnTo>
                    <a:pt x="225907" y="480974"/>
                  </a:lnTo>
                  <a:lnTo>
                    <a:pt x="225907" y="483603"/>
                  </a:lnTo>
                  <a:lnTo>
                    <a:pt x="227876" y="485584"/>
                  </a:lnTo>
                  <a:lnTo>
                    <a:pt x="230174" y="485584"/>
                  </a:lnTo>
                  <a:lnTo>
                    <a:pt x="232473" y="485241"/>
                  </a:lnTo>
                  <a:lnTo>
                    <a:pt x="234111" y="482942"/>
                  </a:lnTo>
                  <a:close/>
                </a:path>
                <a:path w="234314" h="2052320">
                  <a:moveTo>
                    <a:pt x="234111" y="451472"/>
                  </a:moveTo>
                  <a:lnTo>
                    <a:pt x="233781" y="449186"/>
                  </a:lnTo>
                  <a:lnTo>
                    <a:pt x="233781" y="446557"/>
                  </a:lnTo>
                  <a:lnTo>
                    <a:pt x="231800" y="444588"/>
                  </a:lnTo>
                  <a:lnTo>
                    <a:pt x="229514" y="444588"/>
                  </a:lnTo>
                  <a:lnTo>
                    <a:pt x="227228" y="444919"/>
                  </a:lnTo>
                  <a:lnTo>
                    <a:pt x="225577" y="447205"/>
                  </a:lnTo>
                  <a:lnTo>
                    <a:pt x="225907" y="449503"/>
                  </a:lnTo>
                  <a:lnTo>
                    <a:pt x="225907" y="452132"/>
                  </a:lnTo>
                  <a:lnTo>
                    <a:pt x="227876" y="454088"/>
                  </a:lnTo>
                  <a:lnTo>
                    <a:pt x="230174" y="454088"/>
                  </a:lnTo>
                  <a:lnTo>
                    <a:pt x="232473" y="453771"/>
                  </a:lnTo>
                  <a:lnTo>
                    <a:pt x="234111" y="451472"/>
                  </a:lnTo>
                  <a:close/>
                </a:path>
                <a:path w="234314" h="2052320">
                  <a:moveTo>
                    <a:pt x="234111" y="325577"/>
                  </a:moveTo>
                  <a:lnTo>
                    <a:pt x="233781" y="323278"/>
                  </a:lnTo>
                  <a:lnTo>
                    <a:pt x="233781" y="320649"/>
                  </a:lnTo>
                  <a:lnTo>
                    <a:pt x="231482" y="318693"/>
                  </a:lnTo>
                  <a:lnTo>
                    <a:pt x="229514" y="319024"/>
                  </a:lnTo>
                  <a:lnTo>
                    <a:pt x="227228" y="319024"/>
                  </a:lnTo>
                  <a:lnTo>
                    <a:pt x="225577" y="321310"/>
                  </a:lnTo>
                  <a:lnTo>
                    <a:pt x="225907" y="323926"/>
                  </a:lnTo>
                  <a:lnTo>
                    <a:pt x="225907" y="326555"/>
                  </a:lnTo>
                  <a:lnTo>
                    <a:pt x="228206" y="328536"/>
                  </a:lnTo>
                  <a:lnTo>
                    <a:pt x="230174" y="328193"/>
                  </a:lnTo>
                  <a:lnTo>
                    <a:pt x="232473" y="327875"/>
                  </a:lnTo>
                  <a:lnTo>
                    <a:pt x="234111" y="325577"/>
                  </a:lnTo>
                  <a:close/>
                </a:path>
                <a:path w="234314" h="2052320">
                  <a:moveTo>
                    <a:pt x="234111" y="294424"/>
                  </a:moveTo>
                  <a:lnTo>
                    <a:pt x="233781" y="291807"/>
                  </a:lnTo>
                  <a:lnTo>
                    <a:pt x="233781" y="289179"/>
                  </a:lnTo>
                  <a:lnTo>
                    <a:pt x="231482" y="287223"/>
                  </a:lnTo>
                  <a:lnTo>
                    <a:pt x="229514" y="287540"/>
                  </a:lnTo>
                  <a:lnTo>
                    <a:pt x="227228" y="287858"/>
                  </a:lnTo>
                  <a:lnTo>
                    <a:pt x="225577" y="290169"/>
                  </a:lnTo>
                  <a:lnTo>
                    <a:pt x="225907" y="292468"/>
                  </a:lnTo>
                  <a:lnTo>
                    <a:pt x="225907" y="295084"/>
                  </a:lnTo>
                  <a:lnTo>
                    <a:pt x="228206" y="297040"/>
                  </a:lnTo>
                  <a:lnTo>
                    <a:pt x="230174" y="296722"/>
                  </a:lnTo>
                  <a:lnTo>
                    <a:pt x="232473" y="296392"/>
                  </a:lnTo>
                  <a:lnTo>
                    <a:pt x="234111" y="2944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554577" y="6276416"/>
              <a:ext cx="433705" cy="960755"/>
            </a:xfrm>
            <a:custGeom>
              <a:avLst/>
              <a:gdLst/>
              <a:ahLst/>
              <a:cxnLst/>
              <a:rect l="l" t="t" r="r" b="b"/>
              <a:pathLst>
                <a:path w="433704" h="960754">
                  <a:moveTo>
                    <a:pt x="8864" y="259016"/>
                  </a:moveTo>
                  <a:lnTo>
                    <a:pt x="8534" y="256400"/>
                  </a:lnTo>
                  <a:lnTo>
                    <a:pt x="8534" y="253771"/>
                  </a:lnTo>
                  <a:lnTo>
                    <a:pt x="6235" y="251815"/>
                  </a:lnTo>
                  <a:lnTo>
                    <a:pt x="4267" y="252133"/>
                  </a:lnTo>
                  <a:lnTo>
                    <a:pt x="1981" y="252450"/>
                  </a:lnTo>
                  <a:lnTo>
                    <a:pt x="330" y="254762"/>
                  </a:lnTo>
                  <a:lnTo>
                    <a:pt x="660" y="257060"/>
                  </a:lnTo>
                  <a:lnTo>
                    <a:pt x="660" y="259676"/>
                  </a:lnTo>
                  <a:lnTo>
                    <a:pt x="2959" y="261632"/>
                  </a:lnTo>
                  <a:lnTo>
                    <a:pt x="4927" y="261315"/>
                  </a:lnTo>
                  <a:lnTo>
                    <a:pt x="7226" y="260985"/>
                  </a:lnTo>
                  <a:lnTo>
                    <a:pt x="8864" y="259016"/>
                  </a:lnTo>
                  <a:close/>
                </a:path>
                <a:path w="433704" h="960754">
                  <a:moveTo>
                    <a:pt x="8864" y="69850"/>
                  </a:moveTo>
                  <a:lnTo>
                    <a:pt x="8534" y="67538"/>
                  </a:lnTo>
                  <a:lnTo>
                    <a:pt x="8216" y="64935"/>
                  </a:lnTo>
                  <a:lnTo>
                    <a:pt x="6235" y="62966"/>
                  </a:lnTo>
                  <a:lnTo>
                    <a:pt x="1638" y="63614"/>
                  </a:lnTo>
                  <a:lnTo>
                    <a:pt x="0" y="65900"/>
                  </a:lnTo>
                  <a:lnTo>
                    <a:pt x="660" y="68529"/>
                  </a:lnTo>
                  <a:lnTo>
                    <a:pt x="977" y="71158"/>
                  </a:lnTo>
                  <a:lnTo>
                    <a:pt x="2959" y="73113"/>
                  </a:lnTo>
                  <a:lnTo>
                    <a:pt x="5257" y="72796"/>
                  </a:lnTo>
                  <a:lnTo>
                    <a:pt x="7543" y="72466"/>
                  </a:lnTo>
                  <a:lnTo>
                    <a:pt x="8864" y="69850"/>
                  </a:lnTo>
                  <a:close/>
                </a:path>
                <a:path w="433704" h="960754">
                  <a:moveTo>
                    <a:pt x="9182" y="7226"/>
                  </a:moveTo>
                  <a:lnTo>
                    <a:pt x="8534" y="4597"/>
                  </a:lnTo>
                  <a:lnTo>
                    <a:pt x="8216" y="1968"/>
                  </a:lnTo>
                  <a:lnTo>
                    <a:pt x="6235" y="0"/>
                  </a:lnTo>
                  <a:lnTo>
                    <a:pt x="3949" y="660"/>
                  </a:lnTo>
                  <a:lnTo>
                    <a:pt x="1638" y="990"/>
                  </a:lnTo>
                  <a:lnTo>
                    <a:pt x="0" y="3289"/>
                  </a:lnTo>
                  <a:lnTo>
                    <a:pt x="660" y="5905"/>
                  </a:lnTo>
                  <a:lnTo>
                    <a:pt x="977" y="8204"/>
                  </a:lnTo>
                  <a:lnTo>
                    <a:pt x="2959" y="10172"/>
                  </a:lnTo>
                  <a:lnTo>
                    <a:pt x="5257" y="9842"/>
                  </a:lnTo>
                  <a:lnTo>
                    <a:pt x="7543" y="9525"/>
                  </a:lnTo>
                  <a:lnTo>
                    <a:pt x="9182" y="7226"/>
                  </a:lnTo>
                  <a:close/>
                </a:path>
                <a:path w="433704" h="960754">
                  <a:moveTo>
                    <a:pt x="433120" y="952449"/>
                  </a:moveTo>
                  <a:lnTo>
                    <a:pt x="431152" y="950163"/>
                  </a:lnTo>
                  <a:lnTo>
                    <a:pt x="428523" y="950163"/>
                  </a:lnTo>
                  <a:lnTo>
                    <a:pt x="426224" y="949833"/>
                  </a:lnTo>
                  <a:lnTo>
                    <a:pt x="423938" y="952119"/>
                  </a:lnTo>
                  <a:lnTo>
                    <a:pt x="423938" y="955078"/>
                  </a:lnTo>
                  <a:lnTo>
                    <a:pt x="423608" y="958024"/>
                  </a:lnTo>
                  <a:lnTo>
                    <a:pt x="425564" y="960323"/>
                  </a:lnTo>
                  <a:lnTo>
                    <a:pt x="428193" y="960653"/>
                  </a:lnTo>
                  <a:lnTo>
                    <a:pt x="430809" y="960653"/>
                  </a:lnTo>
                  <a:lnTo>
                    <a:pt x="432790" y="958342"/>
                  </a:lnTo>
                  <a:lnTo>
                    <a:pt x="433120" y="955408"/>
                  </a:lnTo>
                  <a:lnTo>
                    <a:pt x="433120" y="9524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030651" y="6280683"/>
              <a:ext cx="942340" cy="2074545"/>
            </a:xfrm>
            <a:custGeom>
              <a:avLst/>
              <a:gdLst/>
              <a:ahLst/>
              <a:cxnLst/>
              <a:rect l="l" t="t" r="r" b="b"/>
              <a:pathLst>
                <a:path w="942339" h="2074545">
                  <a:moveTo>
                    <a:pt x="820305" y="31800"/>
                  </a:moveTo>
                  <a:lnTo>
                    <a:pt x="941946" y="13119"/>
                  </a:lnTo>
                </a:path>
                <a:path w="942339" h="2074545">
                  <a:moveTo>
                    <a:pt x="941946" y="49504"/>
                  </a:moveTo>
                  <a:lnTo>
                    <a:pt x="738339" y="75730"/>
                  </a:lnTo>
                  <a:lnTo>
                    <a:pt x="750150" y="77381"/>
                  </a:lnTo>
                </a:path>
                <a:path w="942339" h="2074545">
                  <a:moveTo>
                    <a:pt x="3289" y="2033435"/>
                  </a:moveTo>
                  <a:lnTo>
                    <a:pt x="6896" y="2032762"/>
                  </a:lnTo>
                  <a:lnTo>
                    <a:pt x="7874" y="2032762"/>
                  </a:lnTo>
                  <a:lnTo>
                    <a:pt x="8851" y="2035390"/>
                  </a:lnTo>
                  <a:lnTo>
                    <a:pt x="8851" y="2038337"/>
                  </a:lnTo>
                  <a:lnTo>
                    <a:pt x="9194" y="2041613"/>
                  </a:lnTo>
                  <a:lnTo>
                    <a:pt x="8851" y="2044242"/>
                  </a:lnTo>
                  <a:lnTo>
                    <a:pt x="7874" y="2044242"/>
                  </a:lnTo>
                  <a:lnTo>
                    <a:pt x="4267" y="2044903"/>
                  </a:lnTo>
                </a:path>
                <a:path w="942339" h="2074545">
                  <a:moveTo>
                    <a:pt x="2946" y="2042604"/>
                  </a:moveTo>
                  <a:lnTo>
                    <a:pt x="3289" y="2043912"/>
                  </a:lnTo>
                  <a:lnTo>
                    <a:pt x="3937" y="2044903"/>
                  </a:lnTo>
                  <a:lnTo>
                    <a:pt x="4267" y="2044903"/>
                  </a:lnTo>
                  <a:lnTo>
                    <a:pt x="4927" y="2044903"/>
                  </a:lnTo>
                  <a:lnTo>
                    <a:pt x="5575" y="2042287"/>
                  </a:lnTo>
                  <a:lnTo>
                    <a:pt x="5245" y="2038985"/>
                  </a:lnTo>
                  <a:lnTo>
                    <a:pt x="4927" y="2036051"/>
                  </a:lnTo>
                  <a:lnTo>
                    <a:pt x="4267" y="2033435"/>
                  </a:lnTo>
                  <a:lnTo>
                    <a:pt x="3289" y="2033435"/>
                  </a:lnTo>
                  <a:lnTo>
                    <a:pt x="2946" y="2033739"/>
                  </a:lnTo>
                  <a:lnTo>
                    <a:pt x="2628" y="2034413"/>
                  </a:lnTo>
                  <a:lnTo>
                    <a:pt x="2298" y="2036051"/>
                  </a:lnTo>
                </a:path>
                <a:path w="942339" h="2074545">
                  <a:moveTo>
                    <a:pt x="3289" y="2042604"/>
                  </a:moveTo>
                  <a:lnTo>
                    <a:pt x="3937" y="2042604"/>
                  </a:lnTo>
                  <a:lnTo>
                    <a:pt x="4267" y="2040953"/>
                  </a:lnTo>
                  <a:lnTo>
                    <a:pt x="3937" y="2038985"/>
                  </a:lnTo>
                  <a:lnTo>
                    <a:pt x="3937" y="2037346"/>
                  </a:lnTo>
                  <a:lnTo>
                    <a:pt x="3289" y="2035708"/>
                  </a:lnTo>
                  <a:lnTo>
                    <a:pt x="2946" y="2035708"/>
                  </a:lnTo>
                  <a:lnTo>
                    <a:pt x="2298" y="2035708"/>
                  </a:lnTo>
                  <a:lnTo>
                    <a:pt x="0" y="2036356"/>
                  </a:lnTo>
                  <a:lnTo>
                    <a:pt x="330" y="2039962"/>
                  </a:lnTo>
                  <a:lnTo>
                    <a:pt x="660" y="2042922"/>
                  </a:lnTo>
                  <a:lnTo>
                    <a:pt x="2946" y="2042604"/>
                  </a:lnTo>
                  <a:lnTo>
                    <a:pt x="3289" y="2042604"/>
                  </a:lnTo>
                  <a:close/>
                </a:path>
                <a:path w="942339" h="2074545">
                  <a:moveTo>
                    <a:pt x="3937" y="2063254"/>
                  </a:moveTo>
                  <a:lnTo>
                    <a:pt x="7556" y="2062594"/>
                  </a:lnTo>
                  <a:lnTo>
                    <a:pt x="8204" y="2062264"/>
                  </a:lnTo>
                  <a:lnTo>
                    <a:pt x="9194" y="2064880"/>
                  </a:lnTo>
                  <a:lnTo>
                    <a:pt x="9512" y="2067864"/>
                  </a:lnTo>
                  <a:lnTo>
                    <a:pt x="9842" y="2071116"/>
                  </a:lnTo>
                  <a:lnTo>
                    <a:pt x="9194" y="2073732"/>
                  </a:lnTo>
                  <a:lnTo>
                    <a:pt x="8521" y="2073732"/>
                  </a:lnTo>
                  <a:lnTo>
                    <a:pt x="4927" y="2074405"/>
                  </a:lnTo>
                </a:path>
                <a:path w="942339" h="2074545">
                  <a:moveTo>
                    <a:pt x="3289" y="2072106"/>
                  </a:moveTo>
                  <a:lnTo>
                    <a:pt x="3937" y="2073414"/>
                  </a:lnTo>
                  <a:lnTo>
                    <a:pt x="4267" y="2074405"/>
                  </a:lnTo>
                  <a:lnTo>
                    <a:pt x="4927" y="2074405"/>
                  </a:lnTo>
                  <a:lnTo>
                    <a:pt x="5575" y="2074405"/>
                  </a:lnTo>
                  <a:lnTo>
                    <a:pt x="5905" y="2071776"/>
                  </a:lnTo>
                  <a:lnTo>
                    <a:pt x="5905" y="2068830"/>
                  </a:lnTo>
                  <a:lnTo>
                    <a:pt x="5575" y="2065566"/>
                  </a:lnTo>
                  <a:lnTo>
                    <a:pt x="4584" y="2062949"/>
                  </a:lnTo>
                  <a:lnTo>
                    <a:pt x="3937" y="2063254"/>
                  </a:lnTo>
                  <a:lnTo>
                    <a:pt x="3289" y="2063254"/>
                  </a:lnTo>
                  <a:lnTo>
                    <a:pt x="2946" y="2064245"/>
                  </a:lnTo>
                  <a:lnTo>
                    <a:pt x="2946" y="2065566"/>
                  </a:lnTo>
                </a:path>
                <a:path w="942339" h="2074545">
                  <a:moveTo>
                    <a:pt x="3937" y="2072106"/>
                  </a:moveTo>
                  <a:lnTo>
                    <a:pt x="4267" y="2072106"/>
                  </a:lnTo>
                  <a:lnTo>
                    <a:pt x="4584" y="2070481"/>
                  </a:lnTo>
                  <a:lnTo>
                    <a:pt x="4584" y="2068499"/>
                  </a:lnTo>
                  <a:lnTo>
                    <a:pt x="4267" y="2066861"/>
                  </a:lnTo>
                  <a:lnTo>
                    <a:pt x="3937" y="2065223"/>
                  </a:lnTo>
                  <a:lnTo>
                    <a:pt x="3289" y="2065223"/>
                  </a:lnTo>
                  <a:lnTo>
                    <a:pt x="2946" y="2065566"/>
                  </a:lnTo>
                  <a:lnTo>
                    <a:pt x="330" y="2066213"/>
                  </a:lnTo>
                  <a:lnTo>
                    <a:pt x="990" y="2069477"/>
                  </a:lnTo>
                  <a:lnTo>
                    <a:pt x="1308" y="2072424"/>
                  </a:lnTo>
                  <a:lnTo>
                    <a:pt x="3619" y="2072106"/>
                  </a:lnTo>
                  <a:lnTo>
                    <a:pt x="3937" y="2072106"/>
                  </a:lnTo>
                  <a:close/>
                </a:path>
                <a:path w="942339" h="2074545">
                  <a:moveTo>
                    <a:pt x="322300" y="0"/>
                  </a:moveTo>
                  <a:lnTo>
                    <a:pt x="322300" y="760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385400" y="6507581"/>
              <a:ext cx="68580" cy="1795780"/>
            </a:xfrm>
            <a:custGeom>
              <a:avLst/>
              <a:gdLst/>
              <a:ahLst/>
              <a:cxnLst/>
              <a:rect l="l" t="t" r="r" b="b"/>
              <a:pathLst>
                <a:path w="68579" h="1795779">
                  <a:moveTo>
                    <a:pt x="0" y="0"/>
                  </a:moveTo>
                  <a:lnTo>
                    <a:pt x="0" y="1795043"/>
                  </a:lnTo>
                  <a:lnTo>
                    <a:pt x="1968" y="1795703"/>
                  </a:lnTo>
                  <a:lnTo>
                    <a:pt x="6235" y="1795360"/>
                  </a:lnTo>
                  <a:lnTo>
                    <a:pt x="64592" y="1786521"/>
                  </a:lnTo>
                  <a:lnTo>
                    <a:pt x="67868" y="1785886"/>
                  </a:lnTo>
                  <a:lnTo>
                    <a:pt x="68529" y="1784883"/>
                  </a:lnTo>
                  <a:lnTo>
                    <a:pt x="68529" y="39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385400" y="6507581"/>
              <a:ext cx="68580" cy="1795780"/>
            </a:xfrm>
            <a:custGeom>
              <a:avLst/>
              <a:gdLst/>
              <a:ahLst/>
              <a:cxnLst/>
              <a:rect l="l" t="t" r="r" b="b"/>
              <a:pathLst>
                <a:path w="68579" h="1795779">
                  <a:moveTo>
                    <a:pt x="0" y="0"/>
                  </a:moveTo>
                  <a:lnTo>
                    <a:pt x="0" y="1790788"/>
                  </a:lnTo>
                  <a:lnTo>
                    <a:pt x="0" y="1795043"/>
                  </a:lnTo>
                  <a:lnTo>
                    <a:pt x="1968" y="1795703"/>
                  </a:lnTo>
                  <a:lnTo>
                    <a:pt x="6235" y="1795360"/>
                  </a:lnTo>
                  <a:lnTo>
                    <a:pt x="64592" y="1786521"/>
                  </a:lnTo>
                  <a:lnTo>
                    <a:pt x="67868" y="1785886"/>
                  </a:lnTo>
                  <a:lnTo>
                    <a:pt x="68529" y="1784883"/>
                  </a:lnTo>
                  <a:lnTo>
                    <a:pt x="68529" y="1780285"/>
                  </a:lnTo>
                  <a:lnTo>
                    <a:pt x="68529" y="3924"/>
                  </a:lnTo>
                </a:path>
                <a:path w="68579" h="1795779">
                  <a:moveTo>
                    <a:pt x="5245" y="1789798"/>
                  </a:moveTo>
                  <a:lnTo>
                    <a:pt x="524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475570" y="6512813"/>
              <a:ext cx="66040" cy="1776730"/>
            </a:xfrm>
            <a:custGeom>
              <a:avLst/>
              <a:gdLst/>
              <a:ahLst/>
              <a:cxnLst/>
              <a:rect l="l" t="t" r="r" b="b"/>
              <a:pathLst>
                <a:path w="66039" h="1776729">
                  <a:moveTo>
                    <a:pt x="0" y="0"/>
                  </a:moveTo>
                  <a:lnTo>
                    <a:pt x="0" y="1775714"/>
                  </a:lnTo>
                  <a:lnTo>
                    <a:pt x="1955" y="1776387"/>
                  </a:lnTo>
                  <a:lnTo>
                    <a:pt x="6235" y="1776044"/>
                  </a:lnTo>
                  <a:lnTo>
                    <a:pt x="65239" y="1767192"/>
                  </a:lnTo>
                  <a:lnTo>
                    <a:pt x="65887" y="1766227"/>
                  </a:lnTo>
                  <a:lnTo>
                    <a:pt x="65887" y="4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475570" y="6512813"/>
              <a:ext cx="66040" cy="1776730"/>
            </a:xfrm>
            <a:custGeom>
              <a:avLst/>
              <a:gdLst/>
              <a:ahLst/>
              <a:cxnLst/>
              <a:rect l="l" t="t" r="r" b="b"/>
              <a:pathLst>
                <a:path w="66039" h="1776729">
                  <a:moveTo>
                    <a:pt x="0" y="0"/>
                  </a:moveTo>
                  <a:lnTo>
                    <a:pt x="0" y="1771459"/>
                  </a:lnTo>
                  <a:lnTo>
                    <a:pt x="0" y="1775714"/>
                  </a:lnTo>
                  <a:lnTo>
                    <a:pt x="1955" y="1776387"/>
                  </a:lnTo>
                  <a:lnTo>
                    <a:pt x="6235" y="1776044"/>
                  </a:lnTo>
                  <a:lnTo>
                    <a:pt x="61645" y="1767852"/>
                  </a:lnTo>
                  <a:lnTo>
                    <a:pt x="65239" y="1767192"/>
                  </a:lnTo>
                  <a:lnTo>
                    <a:pt x="65887" y="1766227"/>
                  </a:lnTo>
                  <a:lnTo>
                    <a:pt x="65887" y="1761629"/>
                  </a:lnTo>
                  <a:lnTo>
                    <a:pt x="65887" y="4584"/>
                  </a:lnTo>
                </a:path>
                <a:path w="66039" h="1776729">
                  <a:moveTo>
                    <a:pt x="5245" y="1770481"/>
                  </a:moveTo>
                  <a:lnTo>
                    <a:pt x="5245" y="13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564750" y="6517398"/>
              <a:ext cx="63500" cy="1758314"/>
            </a:xfrm>
            <a:custGeom>
              <a:avLst/>
              <a:gdLst/>
              <a:ahLst/>
              <a:cxnLst/>
              <a:rect l="l" t="t" r="r" b="b"/>
              <a:pathLst>
                <a:path w="63500" h="1758315">
                  <a:moveTo>
                    <a:pt x="0" y="0"/>
                  </a:moveTo>
                  <a:lnTo>
                    <a:pt x="0" y="1757362"/>
                  </a:lnTo>
                  <a:lnTo>
                    <a:pt x="1955" y="1758022"/>
                  </a:lnTo>
                  <a:lnTo>
                    <a:pt x="5905" y="1757692"/>
                  </a:lnTo>
                  <a:lnTo>
                    <a:pt x="59016" y="1750161"/>
                  </a:lnTo>
                  <a:lnTo>
                    <a:pt x="62293" y="1749488"/>
                  </a:lnTo>
                  <a:lnTo>
                    <a:pt x="62928" y="1748510"/>
                  </a:lnTo>
                  <a:lnTo>
                    <a:pt x="62928" y="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102457" y="6517398"/>
              <a:ext cx="738505" cy="1855470"/>
            </a:xfrm>
            <a:custGeom>
              <a:avLst/>
              <a:gdLst/>
              <a:ahLst/>
              <a:cxnLst/>
              <a:rect l="l" t="t" r="r" b="b"/>
              <a:pathLst>
                <a:path w="738504" h="1855470">
                  <a:moveTo>
                    <a:pt x="462292" y="0"/>
                  </a:moveTo>
                  <a:lnTo>
                    <a:pt x="462292" y="1753095"/>
                  </a:lnTo>
                  <a:lnTo>
                    <a:pt x="462292" y="1757362"/>
                  </a:lnTo>
                  <a:lnTo>
                    <a:pt x="464248" y="1758022"/>
                  </a:lnTo>
                  <a:lnTo>
                    <a:pt x="468198" y="1757692"/>
                  </a:lnTo>
                  <a:lnTo>
                    <a:pt x="521309" y="1750161"/>
                  </a:lnTo>
                  <a:lnTo>
                    <a:pt x="524586" y="1749488"/>
                  </a:lnTo>
                  <a:lnTo>
                    <a:pt x="525221" y="1748510"/>
                  </a:lnTo>
                  <a:lnTo>
                    <a:pt x="525221" y="1743925"/>
                  </a:lnTo>
                  <a:lnTo>
                    <a:pt x="525221" y="3289"/>
                  </a:lnTo>
                </a:path>
                <a:path w="738504" h="1855470">
                  <a:moveTo>
                    <a:pt x="467525" y="1752104"/>
                  </a:moveTo>
                  <a:lnTo>
                    <a:pt x="467525" y="330"/>
                  </a:lnTo>
                </a:path>
                <a:path w="738504" h="1855470">
                  <a:moveTo>
                    <a:pt x="0" y="1812124"/>
                  </a:moveTo>
                  <a:lnTo>
                    <a:pt x="32461" y="1806879"/>
                  </a:lnTo>
                </a:path>
                <a:path w="738504" h="1855470">
                  <a:moveTo>
                    <a:pt x="109181" y="1795081"/>
                  </a:moveTo>
                  <a:lnTo>
                    <a:pt x="221627" y="1777364"/>
                  </a:lnTo>
                </a:path>
                <a:path w="738504" h="1855470">
                  <a:moveTo>
                    <a:pt x="250825" y="1772767"/>
                  </a:moveTo>
                  <a:lnTo>
                    <a:pt x="282943" y="1767522"/>
                  </a:lnTo>
                </a:path>
                <a:path w="738504" h="1855470">
                  <a:moveTo>
                    <a:pt x="352132" y="1756714"/>
                  </a:moveTo>
                  <a:lnTo>
                    <a:pt x="373773" y="1753412"/>
                  </a:lnTo>
                </a:path>
                <a:path w="738504" h="1855470">
                  <a:moveTo>
                    <a:pt x="439674" y="1742935"/>
                  </a:moveTo>
                  <a:lnTo>
                    <a:pt x="462953" y="1739328"/>
                  </a:lnTo>
                </a:path>
                <a:path w="738504" h="1855470">
                  <a:moveTo>
                    <a:pt x="577684" y="1721294"/>
                  </a:moveTo>
                  <a:lnTo>
                    <a:pt x="690803" y="1703590"/>
                  </a:lnTo>
                </a:path>
                <a:path w="738504" h="1855470">
                  <a:moveTo>
                    <a:pt x="109499" y="1852777"/>
                  </a:moveTo>
                  <a:lnTo>
                    <a:pt x="190487" y="1838350"/>
                  </a:lnTo>
                </a:path>
                <a:path w="738504" h="1855470">
                  <a:moveTo>
                    <a:pt x="609498" y="1765223"/>
                  </a:moveTo>
                  <a:lnTo>
                    <a:pt x="730161" y="1743925"/>
                  </a:lnTo>
                  <a:lnTo>
                    <a:pt x="730161" y="1718017"/>
                  </a:lnTo>
                </a:path>
                <a:path w="738504" h="1855470">
                  <a:moveTo>
                    <a:pt x="12788" y="1822932"/>
                  </a:moveTo>
                  <a:lnTo>
                    <a:pt x="33451" y="1819655"/>
                  </a:lnTo>
                </a:path>
                <a:path w="738504" h="1855470">
                  <a:moveTo>
                    <a:pt x="108851" y="1807527"/>
                  </a:moveTo>
                  <a:lnTo>
                    <a:pt x="221310" y="1789823"/>
                  </a:lnTo>
                </a:path>
                <a:path w="738504" h="1855470">
                  <a:moveTo>
                    <a:pt x="250164" y="1785226"/>
                  </a:moveTo>
                  <a:lnTo>
                    <a:pt x="282943" y="1779981"/>
                  </a:lnTo>
                </a:path>
                <a:path w="738504" h="1855470">
                  <a:moveTo>
                    <a:pt x="352450" y="1768817"/>
                  </a:moveTo>
                  <a:lnTo>
                    <a:pt x="373773" y="1765553"/>
                  </a:lnTo>
                </a:path>
                <a:path w="738504" h="1855470">
                  <a:moveTo>
                    <a:pt x="439674" y="1754746"/>
                  </a:moveTo>
                  <a:lnTo>
                    <a:pt x="462953" y="1751139"/>
                  </a:lnTo>
                </a:path>
                <a:path w="738504" h="1855470">
                  <a:moveTo>
                    <a:pt x="577684" y="1732749"/>
                  </a:moveTo>
                  <a:lnTo>
                    <a:pt x="712444" y="1711477"/>
                  </a:lnTo>
                </a:path>
                <a:path w="738504" h="1855470">
                  <a:moveTo>
                    <a:pt x="737349" y="1820633"/>
                  </a:moveTo>
                  <a:lnTo>
                    <a:pt x="611809" y="1765896"/>
                  </a:lnTo>
                  <a:lnTo>
                    <a:pt x="604901" y="1763915"/>
                  </a:lnTo>
                  <a:lnTo>
                    <a:pt x="600976" y="1764563"/>
                  </a:lnTo>
                  <a:lnTo>
                    <a:pt x="559333" y="1771459"/>
                  </a:lnTo>
                  <a:lnTo>
                    <a:pt x="556387" y="1771802"/>
                  </a:lnTo>
                  <a:lnTo>
                    <a:pt x="554736" y="1769808"/>
                  </a:lnTo>
                  <a:lnTo>
                    <a:pt x="552780" y="1770468"/>
                  </a:lnTo>
                  <a:lnTo>
                    <a:pt x="552132" y="1773453"/>
                  </a:lnTo>
                  <a:lnTo>
                    <a:pt x="552132" y="1775383"/>
                  </a:lnTo>
                  <a:lnTo>
                    <a:pt x="552132" y="1793760"/>
                  </a:lnTo>
                  <a:lnTo>
                    <a:pt x="552132" y="1797024"/>
                  </a:lnTo>
                  <a:lnTo>
                    <a:pt x="556387" y="1797342"/>
                  </a:lnTo>
                  <a:lnTo>
                    <a:pt x="559333" y="1797342"/>
                  </a:lnTo>
                  <a:lnTo>
                    <a:pt x="600976" y="1789175"/>
                  </a:lnTo>
                  <a:lnTo>
                    <a:pt x="604901" y="1788515"/>
                  </a:lnTo>
                  <a:lnTo>
                    <a:pt x="608177" y="1789175"/>
                  </a:lnTo>
                  <a:lnTo>
                    <a:pt x="611809" y="1790471"/>
                  </a:lnTo>
                  <a:lnTo>
                    <a:pt x="713765" y="1836394"/>
                  </a:lnTo>
                </a:path>
                <a:path w="738504" h="1855470">
                  <a:moveTo>
                    <a:pt x="737349" y="1820633"/>
                  </a:moveTo>
                  <a:lnTo>
                    <a:pt x="738022" y="1821624"/>
                  </a:lnTo>
                  <a:lnTo>
                    <a:pt x="737031" y="1822615"/>
                  </a:lnTo>
                  <a:lnTo>
                    <a:pt x="735393" y="1822932"/>
                  </a:lnTo>
                  <a:lnTo>
                    <a:pt x="713765" y="1827529"/>
                  </a:lnTo>
                  <a:lnTo>
                    <a:pt x="713765" y="1855063"/>
                  </a:lnTo>
                  <a:lnTo>
                    <a:pt x="735393" y="1850478"/>
                  </a:lnTo>
                  <a:lnTo>
                    <a:pt x="737031" y="1850161"/>
                  </a:lnTo>
                  <a:lnTo>
                    <a:pt x="738022" y="1849158"/>
                  </a:lnTo>
                  <a:lnTo>
                    <a:pt x="737349" y="1848167"/>
                  </a:lnTo>
                  <a:lnTo>
                    <a:pt x="737349" y="1820633"/>
                  </a:lnTo>
                  <a:close/>
                </a:path>
                <a:path w="738504" h="1855470">
                  <a:moveTo>
                    <a:pt x="555396" y="4927"/>
                  </a:moveTo>
                  <a:lnTo>
                    <a:pt x="555396" y="1770151"/>
                  </a:lnTo>
                </a:path>
                <a:path w="738504" h="1855470">
                  <a:moveTo>
                    <a:pt x="555396" y="1797024"/>
                  </a:moveTo>
                  <a:lnTo>
                    <a:pt x="555396" y="1809153"/>
                  </a:lnTo>
                  <a:lnTo>
                    <a:pt x="555396" y="1811134"/>
                  </a:lnTo>
                  <a:lnTo>
                    <a:pt x="556056" y="1811451"/>
                  </a:lnTo>
                  <a:lnTo>
                    <a:pt x="556717" y="1811794"/>
                  </a:lnTo>
                  <a:lnTo>
                    <a:pt x="558673" y="1812124"/>
                  </a:lnTo>
                  <a:lnTo>
                    <a:pt x="561301" y="1812124"/>
                  </a:lnTo>
                  <a:lnTo>
                    <a:pt x="562622" y="1811794"/>
                  </a:lnTo>
                  <a:lnTo>
                    <a:pt x="575081" y="1809495"/>
                  </a:lnTo>
                  <a:lnTo>
                    <a:pt x="576389" y="1808518"/>
                  </a:lnTo>
                  <a:lnTo>
                    <a:pt x="577380" y="1806879"/>
                  </a:lnTo>
                  <a:lnTo>
                    <a:pt x="577037" y="1805571"/>
                  </a:lnTo>
                  <a:lnTo>
                    <a:pt x="577037" y="1794090"/>
                  </a:lnTo>
                </a:path>
                <a:path w="738504" h="1855470">
                  <a:moveTo>
                    <a:pt x="577037" y="1768182"/>
                  </a:moveTo>
                  <a:lnTo>
                    <a:pt x="577037" y="6235"/>
                  </a:lnTo>
                </a:path>
                <a:path w="738504" h="1855470">
                  <a:moveTo>
                    <a:pt x="540334" y="1800326"/>
                  </a:moveTo>
                  <a:lnTo>
                    <a:pt x="540334" y="42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44417" y="8195081"/>
              <a:ext cx="231139" cy="130492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3343770" y="6231839"/>
              <a:ext cx="508634" cy="144145"/>
            </a:xfrm>
            <a:custGeom>
              <a:avLst/>
              <a:gdLst/>
              <a:ahLst/>
              <a:cxnLst/>
              <a:rect l="l" t="t" r="r" b="b"/>
              <a:pathLst>
                <a:path w="508635" h="144145">
                  <a:moveTo>
                    <a:pt x="481952" y="64249"/>
                  </a:moveTo>
                  <a:lnTo>
                    <a:pt x="483920" y="64249"/>
                  </a:lnTo>
                  <a:lnTo>
                    <a:pt x="485559" y="62610"/>
                  </a:lnTo>
                  <a:lnTo>
                    <a:pt x="485559" y="60642"/>
                  </a:lnTo>
                  <a:lnTo>
                    <a:pt x="485559" y="58673"/>
                  </a:lnTo>
                  <a:lnTo>
                    <a:pt x="483920" y="57365"/>
                  </a:lnTo>
                  <a:lnTo>
                    <a:pt x="481952" y="57365"/>
                  </a:lnTo>
                  <a:lnTo>
                    <a:pt x="479996" y="57365"/>
                  </a:lnTo>
                  <a:lnTo>
                    <a:pt x="478358" y="59004"/>
                  </a:lnTo>
                  <a:lnTo>
                    <a:pt x="478358" y="60972"/>
                  </a:lnTo>
                  <a:lnTo>
                    <a:pt x="478358" y="62953"/>
                  </a:lnTo>
                  <a:lnTo>
                    <a:pt x="479996" y="64249"/>
                  </a:lnTo>
                  <a:lnTo>
                    <a:pt x="481952" y="64249"/>
                  </a:lnTo>
                  <a:close/>
                </a:path>
                <a:path w="508635" h="144145">
                  <a:moveTo>
                    <a:pt x="9182" y="20319"/>
                  </a:moveTo>
                  <a:lnTo>
                    <a:pt x="9182" y="0"/>
                  </a:lnTo>
                  <a:lnTo>
                    <a:pt x="0" y="1638"/>
                  </a:lnTo>
                </a:path>
                <a:path w="508635" h="144145">
                  <a:moveTo>
                    <a:pt x="336372" y="105244"/>
                  </a:moveTo>
                  <a:lnTo>
                    <a:pt x="491794" y="116052"/>
                  </a:lnTo>
                </a:path>
                <a:path w="508635" h="144145">
                  <a:moveTo>
                    <a:pt x="508520" y="113106"/>
                  </a:moveTo>
                  <a:lnTo>
                    <a:pt x="507847" y="79667"/>
                  </a:lnTo>
                  <a:lnTo>
                    <a:pt x="464248" y="74409"/>
                  </a:lnTo>
                </a:path>
                <a:path w="508635" h="144145">
                  <a:moveTo>
                    <a:pt x="279996" y="143268"/>
                  </a:moveTo>
                  <a:lnTo>
                    <a:pt x="279996" y="33439"/>
                  </a:lnTo>
                  <a:lnTo>
                    <a:pt x="299021" y="35064"/>
                  </a:lnTo>
                  <a:lnTo>
                    <a:pt x="299021" y="1439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334905" y="6420345"/>
              <a:ext cx="412115" cy="106680"/>
            </a:xfrm>
            <a:custGeom>
              <a:avLst/>
              <a:gdLst/>
              <a:ahLst/>
              <a:cxnLst/>
              <a:rect l="l" t="t" r="r" b="b"/>
              <a:pathLst>
                <a:path w="412114" h="106679">
                  <a:moveTo>
                    <a:pt x="0" y="0"/>
                  </a:moveTo>
                  <a:lnTo>
                    <a:pt x="0" y="84264"/>
                  </a:lnTo>
                  <a:lnTo>
                    <a:pt x="411797" y="106565"/>
                  </a:lnTo>
                  <a:lnTo>
                    <a:pt x="411797" y="34772"/>
                  </a:lnTo>
                  <a:lnTo>
                    <a:pt x="17716" y="1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334905" y="6420345"/>
              <a:ext cx="412115" cy="106680"/>
            </a:xfrm>
            <a:custGeom>
              <a:avLst/>
              <a:gdLst/>
              <a:ahLst/>
              <a:cxnLst/>
              <a:rect l="l" t="t" r="r" b="b"/>
              <a:pathLst>
                <a:path w="412114" h="106679">
                  <a:moveTo>
                    <a:pt x="411797" y="34772"/>
                  </a:moveTo>
                  <a:lnTo>
                    <a:pt x="411797" y="106565"/>
                  </a:lnTo>
                  <a:lnTo>
                    <a:pt x="0" y="84264"/>
                  </a:lnTo>
                  <a:lnTo>
                    <a:pt x="0" y="0"/>
                  </a:lnTo>
                  <a:lnTo>
                    <a:pt x="17716" y="13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400818" y="6402336"/>
              <a:ext cx="21590" cy="25400"/>
            </a:xfrm>
            <a:custGeom>
              <a:avLst/>
              <a:gdLst/>
              <a:ahLst/>
              <a:cxnLst/>
              <a:rect l="l" t="t" r="r" b="b"/>
              <a:pathLst>
                <a:path w="21589" h="25400">
                  <a:moveTo>
                    <a:pt x="4914" y="0"/>
                  </a:moveTo>
                  <a:lnTo>
                    <a:pt x="0" y="5232"/>
                  </a:lnTo>
                  <a:lnTo>
                    <a:pt x="0" y="19011"/>
                  </a:lnTo>
                  <a:lnTo>
                    <a:pt x="4914" y="24574"/>
                  </a:lnTo>
                  <a:lnTo>
                    <a:pt x="10820" y="24892"/>
                  </a:lnTo>
                  <a:lnTo>
                    <a:pt x="16725" y="25234"/>
                  </a:lnTo>
                  <a:lnTo>
                    <a:pt x="21310" y="20307"/>
                  </a:lnTo>
                  <a:lnTo>
                    <a:pt x="21310" y="6540"/>
                  </a:lnTo>
                  <a:lnTo>
                    <a:pt x="16725" y="635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408362" y="6408877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2286" y="0"/>
                  </a:moveTo>
                  <a:lnTo>
                    <a:pt x="0" y="2616"/>
                  </a:lnTo>
                  <a:lnTo>
                    <a:pt x="0" y="9182"/>
                  </a:lnTo>
                  <a:lnTo>
                    <a:pt x="2286" y="12128"/>
                  </a:lnTo>
                  <a:lnTo>
                    <a:pt x="5232" y="12128"/>
                  </a:lnTo>
                  <a:lnTo>
                    <a:pt x="8191" y="12471"/>
                  </a:lnTo>
                  <a:lnTo>
                    <a:pt x="10477" y="9842"/>
                  </a:lnTo>
                  <a:lnTo>
                    <a:pt x="10477" y="3289"/>
                  </a:lnTo>
                  <a:lnTo>
                    <a:pt x="8191" y="330"/>
                  </a:lnTo>
                  <a:lnTo>
                    <a:pt x="5232" y="330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430981" y="6404610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4914" y="0"/>
                  </a:moveTo>
                  <a:lnTo>
                    <a:pt x="0" y="5245"/>
                  </a:lnTo>
                  <a:lnTo>
                    <a:pt x="0" y="19024"/>
                  </a:lnTo>
                  <a:lnTo>
                    <a:pt x="4914" y="24599"/>
                  </a:lnTo>
                  <a:lnTo>
                    <a:pt x="10820" y="25260"/>
                  </a:lnTo>
                  <a:lnTo>
                    <a:pt x="16725" y="25590"/>
                  </a:lnTo>
                  <a:lnTo>
                    <a:pt x="21640" y="20345"/>
                  </a:lnTo>
                  <a:lnTo>
                    <a:pt x="21640" y="6565"/>
                  </a:lnTo>
                  <a:lnTo>
                    <a:pt x="16725" y="977"/>
                  </a:lnTo>
                  <a:lnTo>
                    <a:pt x="10820" y="342"/>
                  </a:lnTo>
                  <a:lnTo>
                    <a:pt x="49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438512" y="6411175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2298" y="0"/>
                  </a:moveTo>
                  <a:lnTo>
                    <a:pt x="0" y="2616"/>
                  </a:lnTo>
                  <a:lnTo>
                    <a:pt x="0" y="9169"/>
                  </a:lnTo>
                  <a:lnTo>
                    <a:pt x="2298" y="12128"/>
                  </a:lnTo>
                  <a:lnTo>
                    <a:pt x="5257" y="12458"/>
                  </a:lnTo>
                  <a:lnTo>
                    <a:pt x="8204" y="12458"/>
                  </a:lnTo>
                  <a:lnTo>
                    <a:pt x="10502" y="9829"/>
                  </a:lnTo>
                  <a:lnTo>
                    <a:pt x="10502" y="3276"/>
                  </a:lnTo>
                  <a:lnTo>
                    <a:pt x="8204" y="317"/>
                  </a:lnTo>
                  <a:lnTo>
                    <a:pt x="5257" y="317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673932" y="6421005"/>
              <a:ext cx="19685" cy="24130"/>
            </a:xfrm>
            <a:custGeom>
              <a:avLst/>
              <a:gdLst/>
              <a:ahLst/>
              <a:cxnLst/>
              <a:rect l="l" t="t" r="r" b="b"/>
              <a:pathLst>
                <a:path w="19685" h="24129">
                  <a:moveTo>
                    <a:pt x="4254" y="0"/>
                  </a:moveTo>
                  <a:lnTo>
                    <a:pt x="0" y="4597"/>
                  </a:lnTo>
                  <a:lnTo>
                    <a:pt x="0" y="17056"/>
                  </a:lnTo>
                  <a:lnTo>
                    <a:pt x="4254" y="22618"/>
                  </a:lnTo>
                  <a:lnTo>
                    <a:pt x="9829" y="23279"/>
                  </a:lnTo>
                  <a:lnTo>
                    <a:pt x="15392" y="23622"/>
                  </a:lnTo>
                  <a:lnTo>
                    <a:pt x="19672" y="19024"/>
                  </a:lnTo>
                  <a:lnTo>
                    <a:pt x="19672" y="6223"/>
                  </a:lnTo>
                  <a:lnTo>
                    <a:pt x="15392" y="990"/>
                  </a:lnTo>
                  <a:lnTo>
                    <a:pt x="9829" y="342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680815" y="6426911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1955" y="0"/>
                  </a:moveTo>
                  <a:lnTo>
                    <a:pt x="0" y="2298"/>
                  </a:lnTo>
                  <a:lnTo>
                    <a:pt x="0" y="8521"/>
                  </a:lnTo>
                  <a:lnTo>
                    <a:pt x="1955" y="11468"/>
                  </a:lnTo>
                  <a:lnTo>
                    <a:pt x="4914" y="11468"/>
                  </a:lnTo>
                  <a:lnTo>
                    <a:pt x="7543" y="11811"/>
                  </a:lnTo>
                  <a:lnTo>
                    <a:pt x="9499" y="9499"/>
                  </a:lnTo>
                  <a:lnTo>
                    <a:pt x="9499" y="3289"/>
                  </a:lnTo>
                  <a:lnTo>
                    <a:pt x="7543" y="660"/>
                  </a:lnTo>
                  <a:lnTo>
                    <a:pt x="4914" y="317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702126" y="6422986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29">
                  <a:moveTo>
                    <a:pt x="4584" y="0"/>
                  </a:moveTo>
                  <a:lnTo>
                    <a:pt x="0" y="4584"/>
                  </a:lnTo>
                  <a:lnTo>
                    <a:pt x="0" y="17043"/>
                  </a:lnTo>
                  <a:lnTo>
                    <a:pt x="4584" y="22618"/>
                  </a:lnTo>
                  <a:lnTo>
                    <a:pt x="10134" y="23279"/>
                  </a:lnTo>
                  <a:lnTo>
                    <a:pt x="15392" y="23596"/>
                  </a:lnTo>
                  <a:lnTo>
                    <a:pt x="20002" y="19011"/>
                  </a:lnTo>
                  <a:lnTo>
                    <a:pt x="20002" y="6223"/>
                  </a:lnTo>
                  <a:lnTo>
                    <a:pt x="15392" y="977"/>
                  </a:lnTo>
                  <a:lnTo>
                    <a:pt x="10134" y="317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709339" y="6428879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1955" y="0"/>
                  </a:moveTo>
                  <a:lnTo>
                    <a:pt x="0" y="2298"/>
                  </a:lnTo>
                  <a:lnTo>
                    <a:pt x="0" y="8521"/>
                  </a:lnTo>
                  <a:lnTo>
                    <a:pt x="1955" y="11480"/>
                  </a:lnTo>
                  <a:lnTo>
                    <a:pt x="4584" y="11480"/>
                  </a:lnTo>
                  <a:lnTo>
                    <a:pt x="7543" y="11798"/>
                  </a:lnTo>
                  <a:lnTo>
                    <a:pt x="9499" y="9499"/>
                  </a:lnTo>
                  <a:lnTo>
                    <a:pt x="9499" y="3276"/>
                  </a:lnTo>
                  <a:lnTo>
                    <a:pt x="7543" y="660"/>
                  </a:lnTo>
                  <a:lnTo>
                    <a:pt x="4584" y="330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729977" y="6423964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29">
                  <a:moveTo>
                    <a:pt x="4597" y="0"/>
                  </a:moveTo>
                  <a:lnTo>
                    <a:pt x="0" y="4914"/>
                  </a:lnTo>
                  <a:lnTo>
                    <a:pt x="0" y="17373"/>
                  </a:lnTo>
                  <a:lnTo>
                    <a:pt x="4597" y="22948"/>
                  </a:lnTo>
                  <a:lnTo>
                    <a:pt x="10185" y="23279"/>
                  </a:lnTo>
                  <a:lnTo>
                    <a:pt x="15417" y="23926"/>
                  </a:lnTo>
                  <a:lnTo>
                    <a:pt x="20015" y="19342"/>
                  </a:lnTo>
                  <a:lnTo>
                    <a:pt x="20015" y="6540"/>
                  </a:lnTo>
                  <a:lnTo>
                    <a:pt x="15417" y="990"/>
                  </a:lnTo>
                  <a:lnTo>
                    <a:pt x="10185" y="647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737190" y="6430200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1981" y="0"/>
                  </a:moveTo>
                  <a:lnTo>
                    <a:pt x="0" y="2286"/>
                  </a:lnTo>
                  <a:lnTo>
                    <a:pt x="0" y="8521"/>
                  </a:lnTo>
                  <a:lnTo>
                    <a:pt x="1981" y="11137"/>
                  </a:lnTo>
                  <a:lnTo>
                    <a:pt x="4597" y="11468"/>
                  </a:lnTo>
                  <a:lnTo>
                    <a:pt x="7543" y="11798"/>
                  </a:lnTo>
                  <a:lnTo>
                    <a:pt x="9512" y="9499"/>
                  </a:lnTo>
                  <a:lnTo>
                    <a:pt x="9512" y="3263"/>
                  </a:lnTo>
                  <a:lnTo>
                    <a:pt x="7543" y="660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164090" y="6395110"/>
              <a:ext cx="534670" cy="1099185"/>
            </a:xfrm>
            <a:custGeom>
              <a:avLst/>
              <a:gdLst/>
              <a:ahLst/>
              <a:cxnLst/>
              <a:rect l="l" t="t" r="r" b="b"/>
              <a:pathLst>
                <a:path w="534670" h="1099184">
                  <a:moveTo>
                    <a:pt x="7556" y="864577"/>
                  </a:moveTo>
                  <a:lnTo>
                    <a:pt x="0" y="864577"/>
                  </a:lnTo>
                  <a:lnTo>
                    <a:pt x="0" y="875055"/>
                  </a:lnTo>
                  <a:lnTo>
                    <a:pt x="7556" y="875055"/>
                  </a:lnTo>
                  <a:lnTo>
                    <a:pt x="7556" y="864577"/>
                  </a:lnTo>
                  <a:close/>
                </a:path>
                <a:path w="534670" h="1099184">
                  <a:moveTo>
                    <a:pt x="7556" y="829170"/>
                  </a:moveTo>
                  <a:lnTo>
                    <a:pt x="0" y="829500"/>
                  </a:lnTo>
                  <a:lnTo>
                    <a:pt x="0" y="839990"/>
                  </a:lnTo>
                  <a:lnTo>
                    <a:pt x="7556" y="839990"/>
                  </a:lnTo>
                  <a:lnTo>
                    <a:pt x="7556" y="829170"/>
                  </a:lnTo>
                  <a:close/>
                </a:path>
                <a:path w="534670" h="1099184">
                  <a:moveTo>
                    <a:pt x="7556" y="650481"/>
                  </a:moveTo>
                  <a:lnTo>
                    <a:pt x="0" y="650151"/>
                  </a:lnTo>
                  <a:lnTo>
                    <a:pt x="0" y="660971"/>
                  </a:lnTo>
                  <a:lnTo>
                    <a:pt x="7556" y="660971"/>
                  </a:lnTo>
                  <a:lnTo>
                    <a:pt x="7556" y="650481"/>
                  </a:lnTo>
                  <a:close/>
                </a:path>
                <a:path w="534670" h="1099184">
                  <a:moveTo>
                    <a:pt x="7556" y="615073"/>
                  </a:moveTo>
                  <a:lnTo>
                    <a:pt x="0" y="615073"/>
                  </a:lnTo>
                  <a:lnTo>
                    <a:pt x="0" y="625894"/>
                  </a:lnTo>
                  <a:lnTo>
                    <a:pt x="7556" y="625894"/>
                  </a:lnTo>
                  <a:lnTo>
                    <a:pt x="7556" y="615073"/>
                  </a:lnTo>
                  <a:close/>
                </a:path>
                <a:path w="534670" h="1099184">
                  <a:moveTo>
                    <a:pt x="7556" y="438683"/>
                  </a:moveTo>
                  <a:lnTo>
                    <a:pt x="0" y="438353"/>
                  </a:lnTo>
                  <a:lnTo>
                    <a:pt x="0" y="449173"/>
                  </a:lnTo>
                  <a:lnTo>
                    <a:pt x="7556" y="449503"/>
                  </a:lnTo>
                  <a:lnTo>
                    <a:pt x="7556" y="438683"/>
                  </a:lnTo>
                  <a:close/>
                </a:path>
                <a:path w="534670" h="1099184">
                  <a:moveTo>
                    <a:pt x="7556" y="403606"/>
                  </a:moveTo>
                  <a:lnTo>
                    <a:pt x="0" y="403275"/>
                  </a:lnTo>
                  <a:lnTo>
                    <a:pt x="0" y="414096"/>
                  </a:lnTo>
                  <a:lnTo>
                    <a:pt x="7556" y="414426"/>
                  </a:lnTo>
                  <a:lnTo>
                    <a:pt x="7556" y="403606"/>
                  </a:lnTo>
                  <a:close/>
                </a:path>
                <a:path w="534670" h="1099184">
                  <a:moveTo>
                    <a:pt x="7556" y="223939"/>
                  </a:moveTo>
                  <a:lnTo>
                    <a:pt x="0" y="223266"/>
                  </a:lnTo>
                  <a:lnTo>
                    <a:pt x="0" y="234099"/>
                  </a:lnTo>
                  <a:lnTo>
                    <a:pt x="7556" y="234759"/>
                  </a:lnTo>
                  <a:lnTo>
                    <a:pt x="7556" y="223939"/>
                  </a:lnTo>
                  <a:close/>
                </a:path>
                <a:path w="534670" h="1099184">
                  <a:moveTo>
                    <a:pt x="7556" y="188849"/>
                  </a:moveTo>
                  <a:lnTo>
                    <a:pt x="0" y="188201"/>
                  </a:lnTo>
                  <a:lnTo>
                    <a:pt x="0" y="199009"/>
                  </a:lnTo>
                  <a:lnTo>
                    <a:pt x="7556" y="199339"/>
                  </a:lnTo>
                  <a:lnTo>
                    <a:pt x="7556" y="188849"/>
                  </a:lnTo>
                  <a:close/>
                </a:path>
                <a:path w="534670" h="1099184">
                  <a:moveTo>
                    <a:pt x="91808" y="859663"/>
                  </a:moveTo>
                  <a:lnTo>
                    <a:pt x="84251" y="859663"/>
                  </a:lnTo>
                  <a:lnTo>
                    <a:pt x="84251" y="870153"/>
                  </a:lnTo>
                  <a:lnTo>
                    <a:pt x="91808" y="870153"/>
                  </a:lnTo>
                  <a:lnTo>
                    <a:pt x="91808" y="859663"/>
                  </a:lnTo>
                  <a:close/>
                </a:path>
                <a:path w="534670" h="1099184">
                  <a:moveTo>
                    <a:pt x="91808" y="824255"/>
                  </a:moveTo>
                  <a:lnTo>
                    <a:pt x="84251" y="824255"/>
                  </a:lnTo>
                  <a:lnTo>
                    <a:pt x="84251" y="835075"/>
                  </a:lnTo>
                  <a:lnTo>
                    <a:pt x="91808" y="835075"/>
                  </a:lnTo>
                  <a:lnTo>
                    <a:pt x="91808" y="824255"/>
                  </a:lnTo>
                  <a:close/>
                </a:path>
                <a:path w="534670" h="1099184">
                  <a:moveTo>
                    <a:pt x="91808" y="647534"/>
                  </a:moveTo>
                  <a:lnTo>
                    <a:pt x="84264" y="647534"/>
                  </a:lnTo>
                  <a:lnTo>
                    <a:pt x="84264" y="658025"/>
                  </a:lnTo>
                  <a:lnTo>
                    <a:pt x="91808" y="658355"/>
                  </a:lnTo>
                  <a:lnTo>
                    <a:pt x="91808" y="647534"/>
                  </a:lnTo>
                  <a:close/>
                </a:path>
                <a:path w="534670" h="1099184">
                  <a:moveTo>
                    <a:pt x="91808" y="612444"/>
                  </a:moveTo>
                  <a:lnTo>
                    <a:pt x="84264" y="612444"/>
                  </a:lnTo>
                  <a:lnTo>
                    <a:pt x="84264" y="622947"/>
                  </a:lnTo>
                  <a:lnTo>
                    <a:pt x="91808" y="623265"/>
                  </a:lnTo>
                  <a:lnTo>
                    <a:pt x="91808" y="612444"/>
                  </a:lnTo>
                  <a:close/>
                </a:path>
                <a:path w="534670" h="1099184">
                  <a:moveTo>
                    <a:pt x="91808" y="438023"/>
                  </a:moveTo>
                  <a:lnTo>
                    <a:pt x="84264" y="437705"/>
                  </a:lnTo>
                  <a:lnTo>
                    <a:pt x="84264" y="448525"/>
                  </a:lnTo>
                  <a:lnTo>
                    <a:pt x="91808" y="448843"/>
                  </a:lnTo>
                  <a:lnTo>
                    <a:pt x="91808" y="438023"/>
                  </a:lnTo>
                  <a:close/>
                </a:path>
                <a:path w="534670" h="1099184">
                  <a:moveTo>
                    <a:pt x="91808" y="402945"/>
                  </a:moveTo>
                  <a:lnTo>
                    <a:pt x="84264" y="402628"/>
                  </a:lnTo>
                  <a:lnTo>
                    <a:pt x="84264" y="413118"/>
                  </a:lnTo>
                  <a:lnTo>
                    <a:pt x="91808" y="413435"/>
                  </a:lnTo>
                  <a:lnTo>
                    <a:pt x="91808" y="402945"/>
                  </a:lnTo>
                  <a:close/>
                </a:path>
                <a:path w="534670" h="1099184">
                  <a:moveTo>
                    <a:pt x="91808" y="224917"/>
                  </a:moveTo>
                  <a:lnTo>
                    <a:pt x="84264" y="224586"/>
                  </a:lnTo>
                  <a:lnTo>
                    <a:pt x="84264" y="235077"/>
                  </a:lnTo>
                  <a:lnTo>
                    <a:pt x="91808" y="235737"/>
                  </a:lnTo>
                  <a:lnTo>
                    <a:pt x="91808" y="224917"/>
                  </a:lnTo>
                  <a:close/>
                </a:path>
                <a:path w="534670" h="1099184">
                  <a:moveTo>
                    <a:pt x="91808" y="189826"/>
                  </a:moveTo>
                  <a:lnTo>
                    <a:pt x="84264" y="189191"/>
                  </a:lnTo>
                  <a:lnTo>
                    <a:pt x="84264" y="199986"/>
                  </a:lnTo>
                  <a:lnTo>
                    <a:pt x="91808" y="200660"/>
                  </a:lnTo>
                  <a:lnTo>
                    <a:pt x="91808" y="189826"/>
                  </a:lnTo>
                  <a:close/>
                </a:path>
                <a:path w="534670" h="1099184">
                  <a:moveTo>
                    <a:pt x="224256" y="86880"/>
                  </a:moveTo>
                  <a:lnTo>
                    <a:pt x="216395" y="86220"/>
                  </a:lnTo>
                  <a:lnTo>
                    <a:pt x="216395" y="97040"/>
                  </a:lnTo>
                  <a:lnTo>
                    <a:pt x="224256" y="97370"/>
                  </a:lnTo>
                  <a:lnTo>
                    <a:pt x="224256" y="86880"/>
                  </a:lnTo>
                  <a:close/>
                </a:path>
                <a:path w="534670" h="1099184">
                  <a:moveTo>
                    <a:pt x="253771" y="1090815"/>
                  </a:moveTo>
                  <a:lnTo>
                    <a:pt x="252145" y="1088517"/>
                  </a:lnTo>
                  <a:lnTo>
                    <a:pt x="249847" y="1088517"/>
                  </a:lnTo>
                  <a:lnTo>
                    <a:pt x="247548" y="1088199"/>
                  </a:lnTo>
                  <a:lnTo>
                    <a:pt x="245592" y="1090472"/>
                  </a:lnTo>
                  <a:lnTo>
                    <a:pt x="245249" y="1093431"/>
                  </a:lnTo>
                  <a:lnTo>
                    <a:pt x="245249" y="1096048"/>
                  </a:lnTo>
                  <a:lnTo>
                    <a:pt x="246888" y="1098677"/>
                  </a:lnTo>
                  <a:lnTo>
                    <a:pt x="249174" y="1098677"/>
                  </a:lnTo>
                  <a:lnTo>
                    <a:pt x="251498" y="1098981"/>
                  </a:lnTo>
                  <a:lnTo>
                    <a:pt x="253453" y="1096708"/>
                  </a:lnTo>
                  <a:lnTo>
                    <a:pt x="253771" y="1093749"/>
                  </a:lnTo>
                  <a:lnTo>
                    <a:pt x="253771" y="1090815"/>
                  </a:lnTo>
                  <a:close/>
                </a:path>
                <a:path w="534670" h="1099184">
                  <a:moveTo>
                    <a:pt x="253771" y="1056386"/>
                  </a:moveTo>
                  <a:lnTo>
                    <a:pt x="252145" y="1054074"/>
                  </a:lnTo>
                  <a:lnTo>
                    <a:pt x="249847" y="1053757"/>
                  </a:lnTo>
                  <a:lnTo>
                    <a:pt x="247548" y="1053757"/>
                  </a:lnTo>
                  <a:lnTo>
                    <a:pt x="245592" y="1056055"/>
                  </a:lnTo>
                  <a:lnTo>
                    <a:pt x="245249" y="1058672"/>
                  </a:lnTo>
                  <a:lnTo>
                    <a:pt x="245249" y="1061618"/>
                  </a:lnTo>
                  <a:lnTo>
                    <a:pt x="246888" y="1063904"/>
                  </a:lnTo>
                  <a:lnTo>
                    <a:pt x="249174" y="1064234"/>
                  </a:lnTo>
                  <a:lnTo>
                    <a:pt x="251498" y="1064234"/>
                  </a:lnTo>
                  <a:lnTo>
                    <a:pt x="253453" y="1061948"/>
                  </a:lnTo>
                  <a:lnTo>
                    <a:pt x="253771" y="1059319"/>
                  </a:lnTo>
                  <a:lnTo>
                    <a:pt x="253771" y="1056386"/>
                  </a:lnTo>
                  <a:close/>
                </a:path>
                <a:path w="534670" h="1099184">
                  <a:moveTo>
                    <a:pt x="253771" y="1021956"/>
                  </a:moveTo>
                  <a:lnTo>
                    <a:pt x="252145" y="1019327"/>
                  </a:lnTo>
                  <a:lnTo>
                    <a:pt x="247548" y="1019327"/>
                  </a:lnTo>
                  <a:lnTo>
                    <a:pt x="245592" y="1021295"/>
                  </a:lnTo>
                  <a:lnTo>
                    <a:pt x="245249" y="1024229"/>
                  </a:lnTo>
                  <a:lnTo>
                    <a:pt x="245249" y="1027201"/>
                  </a:lnTo>
                  <a:lnTo>
                    <a:pt x="246888" y="1029487"/>
                  </a:lnTo>
                  <a:lnTo>
                    <a:pt x="249174" y="1029487"/>
                  </a:lnTo>
                  <a:lnTo>
                    <a:pt x="251498" y="1029830"/>
                  </a:lnTo>
                  <a:lnTo>
                    <a:pt x="253453" y="1027531"/>
                  </a:lnTo>
                  <a:lnTo>
                    <a:pt x="253771" y="1024572"/>
                  </a:lnTo>
                  <a:lnTo>
                    <a:pt x="253771" y="1021956"/>
                  </a:lnTo>
                  <a:close/>
                </a:path>
                <a:path w="534670" h="1099184">
                  <a:moveTo>
                    <a:pt x="253771" y="987196"/>
                  </a:moveTo>
                  <a:lnTo>
                    <a:pt x="252145" y="984910"/>
                  </a:lnTo>
                  <a:lnTo>
                    <a:pt x="249847" y="984567"/>
                  </a:lnTo>
                  <a:lnTo>
                    <a:pt x="247548" y="984567"/>
                  </a:lnTo>
                  <a:lnTo>
                    <a:pt x="245592" y="986878"/>
                  </a:lnTo>
                  <a:lnTo>
                    <a:pt x="245249" y="989825"/>
                  </a:lnTo>
                  <a:lnTo>
                    <a:pt x="245249" y="992441"/>
                  </a:lnTo>
                  <a:lnTo>
                    <a:pt x="246888" y="995070"/>
                  </a:lnTo>
                  <a:lnTo>
                    <a:pt x="249174" y="995070"/>
                  </a:lnTo>
                  <a:lnTo>
                    <a:pt x="251802" y="995070"/>
                  </a:lnTo>
                  <a:lnTo>
                    <a:pt x="253771" y="992784"/>
                  </a:lnTo>
                  <a:lnTo>
                    <a:pt x="253771" y="987196"/>
                  </a:lnTo>
                  <a:close/>
                </a:path>
                <a:path w="534670" h="1099184">
                  <a:moveTo>
                    <a:pt x="253771" y="953096"/>
                  </a:moveTo>
                  <a:lnTo>
                    <a:pt x="252145" y="950480"/>
                  </a:lnTo>
                  <a:lnTo>
                    <a:pt x="247548" y="950480"/>
                  </a:lnTo>
                  <a:lnTo>
                    <a:pt x="245592" y="952779"/>
                  </a:lnTo>
                  <a:lnTo>
                    <a:pt x="245249" y="955408"/>
                  </a:lnTo>
                  <a:lnTo>
                    <a:pt x="245249" y="958342"/>
                  </a:lnTo>
                  <a:lnTo>
                    <a:pt x="246888" y="960653"/>
                  </a:lnTo>
                  <a:lnTo>
                    <a:pt x="249504" y="960970"/>
                  </a:lnTo>
                  <a:lnTo>
                    <a:pt x="251802" y="960970"/>
                  </a:lnTo>
                  <a:lnTo>
                    <a:pt x="253771" y="958659"/>
                  </a:lnTo>
                  <a:lnTo>
                    <a:pt x="253771" y="953096"/>
                  </a:lnTo>
                  <a:close/>
                </a:path>
                <a:path w="534670" h="1099184">
                  <a:moveTo>
                    <a:pt x="253771" y="918349"/>
                  </a:moveTo>
                  <a:lnTo>
                    <a:pt x="252145" y="916038"/>
                  </a:lnTo>
                  <a:lnTo>
                    <a:pt x="247218" y="916038"/>
                  </a:lnTo>
                  <a:lnTo>
                    <a:pt x="245592" y="918019"/>
                  </a:lnTo>
                  <a:lnTo>
                    <a:pt x="245249" y="920978"/>
                  </a:lnTo>
                  <a:lnTo>
                    <a:pt x="245249" y="923912"/>
                  </a:lnTo>
                  <a:lnTo>
                    <a:pt x="247218" y="926223"/>
                  </a:lnTo>
                  <a:lnTo>
                    <a:pt x="249504" y="926223"/>
                  </a:lnTo>
                  <a:lnTo>
                    <a:pt x="251802" y="926541"/>
                  </a:lnTo>
                  <a:lnTo>
                    <a:pt x="253771" y="924242"/>
                  </a:lnTo>
                  <a:lnTo>
                    <a:pt x="253771" y="918349"/>
                  </a:lnTo>
                  <a:close/>
                </a:path>
                <a:path w="534670" h="1099184">
                  <a:moveTo>
                    <a:pt x="253771" y="883932"/>
                  </a:moveTo>
                  <a:lnTo>
                    <a:pt x="252145" y="881634"/>
                  </a:lnTo>
                  <a:lnTo>
                    <a:pt x="249504" y="881291"/>
                  </a:lnTo>
                  <a:lnTo>
                    <a:pt x="247218" y="881291"/>
                  </a:lnTo>
                  <a:lnTo>
                    <a:pt x="245249" y="883589"/>
                  </a:lnTo>
                  <a:lnTo>
                    <a:pt x="245249" y="889495"/>
                  </a:lnTo>
                  <a:lnTo>
                    <a:pt x="247218" y="891794"/>
                  </a:lnTo>
                  <a:lnTo>
                    <a:pt x="249504" y="891794"/>
                  </a:lnTo>
                  <a:lnTo>
                    <a:pt x="251802" y="891794"/>
                  </a:lnTo>
                  <a:lnTo>
                    <a:pt x="253771" y="889495"/>
                  </a:lnTo>
                  <a:lnTo>
                    <a:pt x="253771" y="883932"/>
                  </a:lnTo>
                  <a:close/>
                </a:path>
                <a:path w="534670" h="1099184">
                  <a:moveTo>
                    <a:pt x="253771" y="850150"/>
                  </a:moveTo>
                  <a:lnTo>
                    <a:pt x="251802" y="847864"/>
                  </a:lnTo>
                  <a:lnTo>
                    <a:pt x="247218" y="847864"/>
                  </a:lnTo>
                  <a:lnTo>
                    <a:pt x="245249" y="850150"/>
                  </a:lnTo>
                  <a:lnTo>
                    <a:pt x="245249" y="855726"/>
                  </a:lnTo>
                  <a:lnTo>
                    <a:pt x="247218" y="858342"/>
                  </a:lnTo>
                  <a:lnTo>
                    <a:pt x="249504" y="858342"/>
                  </a:lnTo>
                  <a:lnTo>
                    <a:pt x="251802" y="858342"/>
                  </a:lnTo>
                  <a:lnTo>
                    <a:pt x="253771" y="856043"/>
                  </a:lnTo>
                  <a:lnTo>
                    <a:pt x="253771" y="850150"/>
                  </a:lnTo>
                  <a:close/>
                </a:path>
                <a:path w="534670" h="1099184">
                  <a:moveTo>
                    <a:pt x="253771" y="815721"/>
                  </a:moveTo>
                  <a:lnTo>
                    <a:pt x="251802" y="813435"/>
                  </a:lnTo>
                  <a:lnTo>
                    <a:pt x="247218" y="813435"/>
                  </a:lnTo>
                  <a:lnTo>
                    <a:pt x="245249" y="815721"/>
                  </a:lnTo>
                  <a:lnTo>
                    <a:pt x="245249" y="821296"/>
                  </a:lnTo>
                  <a:lnTo>
                    <a:pt x="247218" y="823595"/>
                  </a:lnTo>
                  <a:lnTo>
                    <a:pt x="249504" y="823595"/>
                  </a:lnTo>
                  <a:lnTo>
                    <a:pt x="251802" y="823595"/>
                  </a:lnTo>
                  <a:lnTo>
                    <a:pt x="253771" y="821296"/>
                  </a:lnTo>
                  <a:lnTo>
                    <a:pt x="253771" y="815721"/>
                  </a:lnTo>
                  <a:close/>
                </a:path>
                <a:path w="534670" h="1099184">
                  <a:moveTo>
                    <a:pt x="253771" y="779995"/>
                  </a:moveTo>
                  <a:lnTo>
                    <a:pt x="251802" y="777709"/>
                  </a:lnTo>
                  <a:lnTo>
                    <a:pt x="247218" y="777709"/>
                  </a:lnTo>
                  <a:lnTo>
                    <a:pt x="245249" y="779995"/>
                  </a:lnTo>
                  <a:lnTo>
                    <a:pt x="245249" y="785901"/>
                  </a:lnTo>
                  <a:lnTo>
                    <a:pt x="247218" y="788187"/>
                  </a:lnTo>
                  <a:lnTo>
                    <a:pt x="249504" y="788187"/>
                  </a:lnTo>
                  <a:lnTo>
                    <a:pt x="251802" y="788187"/>
                  </a:lnTo>
                  <a:lnTo>
                    <a:pt x="253771" y="785901"/>
                  </a:lnTo>
                  <a:lnTo>
                    <a:pt x="253771" y="779995"/>
                  </a:lnTo>
                  <a:close/>
                </a:path>
                <a:path w="534670" h="1099184">
                  <a:moveTo>
                    <a:pt x="253771" y="745566"/>
                  </a:moveTo>
                  <a:lnTo>
                    <a:pt x="251802" y="743280"/>
                  </a:lnTo>
                  <a:lnTo>
                    <a:pt x="247218" y="743280"/>
                  </a:lnTo>
                  <a:lnTo>
                    <a:pt x="245249" y="745566"/>
                  </a:lnTo>
                  <a:lnTo>
                    <a:pt x="245249" y="751459"/>
                  </a:lnTo>
                  <a:lnTo>
                    <a:pt x="247218" y="753770"/>
                  </a:lnTo>
                  <a:lnTo>
                    <a:pt x="249504" y="753770"/>
                  </a:lnTo>
                  <a:lnTo>
                    <a:pt x="251802" y="753770"/>
                  </a:lnTo>
                  <a:lnTo>
                    <a:pt x="253771" y="751154"/>
                  </a:lnTo>
                  <a:lnTo>
                    <a:pt x="253771" y="745566"/>
                  </a:lnTo>
                  <a:close/>
                </a:path>
                <a:path w="534670" h="1099184">
                  <a:moveTo>
                    <a:pt x="253771" y="711136"/>
                  </a:moveTo>
                  <a:lnTo>
                    <a:pt x="251802" y="708837"/>
                  </a:lnTo>
                  <a:lnTo>
                    <a:pt x="247218" y="708837"/>
                  </a:lnTo>
                  <a:lnTo>
                    <a:pt x="245249" y="711136"/>
                  </a:lnTo>
                  <a:lnTo>
                    <a:pt x="245249" y="716711"/>
                  </a:lnTo>
                  <a:lnTo>
                    <a:pt x="247218" y="719010"/>
                  </a:lnTo>
                  <a:lnTo>
                    <a:pt x="249504" y="719010"/>
                  </a:lnTo>
                  <a:lnTo>
                    <a:pt x="251802" y="719010"/>
                  </a:lnTo>
                  <a:lnTo>
                    <a:pt x="253771" y="716711"/>
                  </a:lnTo>
                  <a:lnTo>
                    <a:pt x="253771" y="711136"/>
                  </a:lnTo>
                  <a:close/>
                </a:path>
                <a:path w="534670" h="1099184">
                  <a:moveTo>
                    <a:pt x="253771" y="676389"/>
                  </a:moveTo>
                  <a:lnTo>
                    <a:pt x="251802" y="674077"/>
                  </a:lnTo>
                  <a:lnTo>
                    <a:pt x="247218" y="674077"/>
                  </a:lnTo>
                  <a:lnTo>
                    <a:pt x="245249" y="676706"/>
                  </a:lnTo>
                  <a:lnTo>
                    <a:pt x="245249" y="682294"/>
                  </a:lnTo>
                  <a:lnTo>
                    <a:pt x="247218" y="684580"/>
                  </a:lnTo>
                  <a:lnTo>
                    <a:pt x="249504" y="684580"/>
                  </a:lnTo>
                  <a:lnTo>
                    <a:pt x="252145" y="684580"/>
                  </a:lnTo>
                  <a:lnTo>
                    <a:pt x="253771" y="682294"/>
                  </a:lnTo>
                  <a:lnTo>
                    <a:pt x="253771" y="676389"/>
                  </a:lnTo>
                  <a:close/>
                </a:path>
                <a:path w="534670" h="1099184">
                  <a:moveTo>
                    <a:pt x="253771" y="641959"/>
                  </a:moveTo>
                  <a:lnTo>
                    <a:pt x="251802" y="639660"/>
                  </a:lnTo>
                  <a:lnTo>
                    <a:pt x="247218" y="639660"/>
                  </a:lnTo>
                  <a:lnTo>
                    <a:pt x="245249" y="641959"/>
                  </a:lnTo>
                  <a:lnTo>
                    <a:pt x="245249" y="647865"/>
                  </a:lnTo>
                  <a:lnTo>
                    <a:pt x="247218" y="650151"/>
                  </a:lnTo>
                  <a:lnTo>
                    <a:pt x="249847" y="650151"/>
                  </a:lnTo>
                  <a:lnTo>
                    <a:pt x="252145" y="649833"/>
                  </a:lnTo>
                  <a:lnTo>
                    <a:pt x="253771" y="647534"/>
                  </a:lnTo>
                  <a:lnTo>
                    <a:pt x="253771" y="641959"/>
                  </a:lnTo>
                  <a:close/>
                </a:path>
                <a:path w="534670" h="1099184">
                  <a:moveTo>
                    <a:pt x="253771" y="607212"/>
                  </a:moveTo>
                  <a:lnTo>
                    <a:pt x="251802" y="604913"/>
                  </a:lnTo>
                  <a:lnTo>
                    <a:pt x="249504" y="605231"/>
                  </a:lnTo>
                  <a:lnTo>
                    <a:pt x="246888" y="605231"/>
                  </a:lnTo>
                  <a:lnTo>
                    <a:pt x="245249" y="607529"/>
                  </a:lnTo>
                  <a:lnTo>
                    <a:pt x="245249" y="610489"/>
                  </a:lnTo>
                  <a:lnTo>
                    <a:pt x="245592" y="613435"/>
                  </a:lnTo>
                  <a:lnTo>
                    <a:pt x="247548" y="615734"/>
                  </a:lnTo>
                  <a:lnTo>
                    <a:pt x="249847" y="615391"/>
                  </a:lnTo>
                  <a:lnTo>
                    <a:pt x="252145" y="615391"/>
                  </a:lnTo>
                  <a:lnTo>
                    <a:pt x="253771" y="613117"/>
                  </a:lnTo>
                  <a:lnTo>
                    <a:pt x="253771" y="607212"/>
                  </a:lnTo>
                  <a:close/>
                </a:path>
                <a:path w="534670" h="1099184">
                  <a:moveTo>
                    <a:pt x="253771" y="572782"/>
                  </a:moveTo>
                  <a:lnTo>
                    <a:pt x="251802" y="570484"/>
                  </a:lnTo>
                  <a:lnTo>
                    <a:pt x="249174" y="570484"/>
                  </a:lnTo>
                  <a:lnTo>
                    <a:pt x="246888" y="570814"/>
                  </a:lnTo>
                  <a:lnTo>
                    <a:pt x="245249" y="573100"/>
                  </a:lnTo>
                  <a:lnTo>
                    <a:pt x="245249" y="576072"/>
                  </a:lnTo>
                  <a:lnTo>
                    <a:pt x="245592" y="578688"/>
                  </a:lnTo>
                  <a:lnTo>
                    <a:pt x="247548" y="580974"/>
                  </a:lnTo>
                  <a:lnTo>
                    <a:pt x="249847" y="580974"/>
                  </a:lnTo>
                  <a:lnTo>
                    <a:pt x="252145" y="580974"/>
                  </a:lnTo>
                  <a:lnTo>
                    <a:pt x="253771" y="578345"/>
                  </a:lnTo>
                  <a:lnTo>
                    <a:pt x="253771" y="572782"/>
                  </a:lnTo>
                  <a:close/>
                </a:path>
                <a:path w="534670" h="1099184">
                  <a:moveTo>
                    <a:pt x="253771" y="538022"/>
                  </a:moveTo>
                  <a:lnTo>
                    <a:pt x="251498" y="536054"/>
                  </a:lnTo>
                  <a:lnTo>
                    <a:pt x="246888" y="536054"/>
                  </a:lnTo>
                  <a:lnTo>
                    <a:pt x="245249" y="538683"/>
                  </a:lnTo>
                  <a:lnTo>
                    <a:pt x="245249" y="541299"/>
                  </a:lnTo>
                  <a:lnTo>
                    <a:pt x="245592" y="544258"/>
                  </a:lnTo>
                  <a:lnTo>
                    <a:pt x="247548" y="546544"/>
                  </a:lnTo>
                  <a:lnTo>
                    <a:pt x="249847" y="546544"/>
                  </a:lnTo>
                  <a:lnTo>
                    <a:pt x="252145" y="546227"/>
                  </a:lnTo>
                  <a:lnTo>
                    <a:pt x="253771" y="543915"/>
                  </a:lnTo>
                  <a:lnTo>
                    <a:pt x="253771" y="538022"/>
                  </a:lnTo>
                  <a:close/>
                </a:path>
                <a:path w="534670" h="1099184">
                  <a:moveTo>
                    <a:pt x="253771" y="503605"/>
                  </a:moveTo>
                  <a:lnTo>
                    <a:pt x="251498" y="501307"/>
                  </a:lnTo>
                  <a:lnTo>
                    <a:pt x="249174" y="501624"/>
                  </a:lnTo>
                  <a:lnTo>
                    <a:pt x="246888" y="501624"/>
                  </a:lnTo>
                  <a:lnTo>
                    <a:pt x="245249" y="503936"/>
                  </a:lnTo>
                  <a:lnTo>
                    <a:pt x="245249" y="506869"/>
                  </a:lnTo>
                  <a:lnTo>
                    <a:pt x="245592" y="509828"/>
                  </a:lnTo>
                  <a:lnTo>
                    <a:pt x="247548" y="512114"/>
                  </a:lnTo>
                  <a:lnTo>
                    <a:pt x="249847" y="511797"/>
                  </a:lnTo>
                  <a:lnTo>
                    <a:pt x="252145" y="511797"/>
                  </a:lnTo>
                  <a:lnTo>
                    <a:pt x="253771" y="509168"/>
                  </a:lnTo>
                  <a:lnTo>
                    <a:pt x="253771" y="503605"/>
                  </a:lnTo>
                  <a:close/>
                </a:path>
                <a:path w="534670" h="1099184">
                  <a:moveTo>
                    <a:pt x="253771" y="471805"/>
                  </a:moveTo>
                  <a:lnTo>
                    <a:pt x="253453" y="469188"/>
                  </a:lnTo>
                  <a:lnTo>
                    <a:pt x="251498" y="466877"/>
                  </a:lnTo>
                  <a:lnTo>
                    <a:pt x="249174" y="466877"/>
                  </a:lnTo>
                  <a:lnTo>
                    <a:pt x="246888" y="467207"/>
                  </a:lnTo>
                  <a:lnTo>
                    <a:pt x="245249" y="469506"/>
                  </a:lnTo>
                  <a:lnTo>
                    <a:pt x="245249" y="472452"/>
                  </a:lnTo>
                  <a:lnTo>
                    <a:pt x="245592" y="475411"/>
                  </a:lnTo>
                  <a:lnTo>
                    <a:pt x="247548" y="477367"/>
                  </a:lnTo>
                  <a:lnTo>
                    <a:pt x="249847" y="477367"/>
                  </a:lnTo>
                  <a:lnTo>
                    <a:pt x="252145" y="477367"/>
                  </a:lnTo>
                  <a:lnTo>
                    <a:pt x="253771" y="474751"/>
                  </a:lnTo>
                  <a:lnTo>
                    <a:pt x="253771" y="471805"/>
                  </a:lnTo>
                  <a:close/>
                </a:path>
                <a:path w="534670" h="1099184">
                  <a:moveTo>
                    <a:pt x="254101" y="440321"/>
                  </a:moveTo>
                  <a:lnTo>
                    <a:pt x="253453" y="434416"/>
                  </a:lnTo>
                  <a:lnTo>
                    <a:pt x="251498" y="432130"/>
                  </a:lnTo>
                  <a:lnTo>
                    <a:pt x="249174" y="432460"/>
                  </a:lnTo>
                  <a:lnTo>
                    <a:pt x="246888" y="432460"/>
                  </a:lnTo>
                  <a:lnTo>
                    <a:pt x="245249" y="435076"/>
                  </a:lnTo>
                  <a:lnTo>
                    <a:pt x="245249" y="438023"/>
                  </a:lnTo>
                  <a:lnTo>
                    <a:pt x="245592" y="440651"/>
                  </a:lnTo>
                  <a:lnTo>
                    <a:pt x="247548" y="442937"/>
                  </a:lnTo>
                  <a:lnTo>
                    <a:pt x="249847" y="442937"/>
                  </a:lnTo>
                  <a:lnTo>
                    <a:pt x="252145" y="442620"/>
                  </a:lnTo>
                  <a:lnTo>
                    <a:pt x="254101" y="440321"/>
                  </a:lnTo>
                  <a:close/>
                </a:path>
                <a:path w="534670" h="1099184">
                  <a:moveTo>
                    <a:pt x="254101" y="405587"/>
                  </a:moveTo>
                  <a:lnTo>
                    <a:pt x="253771" y="402628"/>
                  </a:lnTo>
                  <a:lnTo>
                    <a:pt x="253453" y="399999"/>
                  </a:lnTo>
                  <a:lnTo>
                    <a:pt x="251498" y="397713"/>
                  </a:lnTo>
                  <a:lnTo>
                    <a:pt x="249174" y="397713"/>
                  </a:lnTo>
                  <a:lnTo>
                    <a:pt x="246888" y="398030"/>
                  </a:lnTo>
                  <a:lnTo>
                    <a:pt x="245249" y="400646"/>
                  </a:lnTo>
                  <a:lnTo>
                    <a:pt x="245249" y="403275"/>
                  </a:lnTo>
                  <a:lnTo>
                    <a:pt x="245592" y="406234"/>
                  </a:lnTo>
                  <a:lnTo>
                    <a:pt x="247548" y="408520"/>
                  </a:lnTo>
                  <a:lnTo>
                    <a:pt x="249847" y="408190"/>
                  </a:lnTo>
                  <a:lnTo>
                    <a:pt x="252145" y="408190"/>
                  </a:lnTo>
                  <a:lnTo>
                    <a:pt x="254101" y="405587"/>
                  </a:lnTo>
                  <a:close/>
                </a:path>
                <a:path w="534670" h="1099184">
                  <a:moveTo>
                    <a:pt x="254101" y="371144"/>
                  </a:moveTo>
                  <a:lnTo>
                    <a:pt x="253453" y="365239"/>
                  </a:lnTo>
                  <a:lnTo>
                    <a:pt x="251498" y="363283"/>
                  </a:lnTo>
                  <a:lnTo>
                    <a:pt x="249174" y="363283"/>
                  </a:lnTo>
                  <a:lnTo>
                    <a:pt x="246888" y="363613"/>
                  </a:lnTo>
                  <a:lnTo>
                    <a:pt x="245249" y="365899"/>
                  </a:lnTo>
                  <a:lnTo>
                    <a:pt x="245249" y="368858"/>
                  </a:lnTo>
                  <a:lnTo>
                    <a:pt x="245592" y="371805"/>
                  </a:lnTo>
                  <a:lnTo>
                    <a:pt x="247548" y="373773"/>
                  </a:lnTo>
                  <a:lnTo>
                    <a:pt x="249847" y="373773"/>
                  </a:lnTo>
                  <a:lnTo>
                    <a:pt x="252145" y="373443"/>
                  </a:lnTo>
                  <a:lnTo>
                    <a:pt x="254101" y="371144"/>
                  </a:lnTo>
                  <a:close/>
                </a:path>
                <a:path w="534670" h="1099184">
                  <a:moveTo>
                    <a:pt x="254101" y="336384"/>
                  </a:moveTo>
                  <a:lnTo>
                    <a:pt x="253771" y="333756"/>
                  </a:lnTo>
                  <a:lnTo>
                    <a:pt x="253453" y="330809"/>
                  </a:lnTo>
                  <a:lnTo>
                    <a:pt x="251498" y="328523"/>
                  </a:lnTo>
                  <a:lnTo>
                    <a:pt x="249174" y="328841"/>
                  </a:lnTo>
                  <a:lnTo>
                    <a:pt x="246888" y="328841"/>
                  </a:lnTo>
                  <a:lnTo>
                    <a:pt x="244919" y="331482"/>
                  </a:lnTo>
                  <a:lnTo>
                    <a:pt x="245592" y="337388"/>
                  </a:lnTo>
                  <a:lnTo>
                    <a:pt x="247548" y="339344"/>
                  </a:lnTo>
                  <a:lnTo>
                    <a:pt x="249847" y="339344"/>
                  </a:lnTo>
                  <a:lnTo>
                    <a:pt x="252463" y="339026"/>
                  </a:lnTo>
                  <a:lnTo>
                    <a:pt x="254101" y="336384"/>
                  </a:lnTo>
                  <a:close/>
                </a:path>
                <a:path w="534670" h="1099184">
                  <a:moveTo>
                    <a:pt x="254101" y="301967"/>
                  </a:moveTo>
                  <a:lnTo>
                    <a:pt x="253453" y="296062"/>
                  </a:lnTo>
                  <a:lnTo>
                    <a:pt x="251498" y="294081"/>
                  </a:lnTo>
                  <a:lnTo>
                    <a:pt x="249174" y="294081"/>
                  </a:lnTo>
                  <a:lnTo>
                    <a:pt x="246888" y="294424"/>
                  </a:lnTo>
                  <a:lnTo>
                    <a:pt x="244919" y="297040"/>
                  </a:lnTo>
                  <a:lnTo>
                    <a:pt x="245249" y="299986"/>
                  </a:lnTo>
                  <a:lnTo>
                    <a:pt x="245592" y="302615"/>
                  </a:lnTo>
                  <a:lnTo>
                    <a:pt x="247548" y="304914"/>
                  </a:lnTo>
                  <a:lnTo>
                    <a:pt x="250177" y="304596"/>
                  </a:lnTo>
                  <a:lnTo>
                    <a:pt x="252463" y="304596"/>
                  </a:lnTo>
                  <a:lnTo>
                    <a:pt x="254101" y="301967"/>
                  </a:lnTo>
                  <a:close/>
                </a:path>
                <a:path w="534670" h="1099184">
                  <a:moveTo>
                    <a:pt x="254101" y="267195"/>
                  </a:moveTo>
                  <a:lnTo>
                    <a:pt x="253771" y="264579"/>
                  </a:lnTo>
                  <a:lnTo>
                    <a:pt x="253453" y="261645"/>
                  </a:lnTo>
                  <a:lnTo>
                    <a:pt x="251498" y="259334"/>
                  </a:lnTo>
                  <a:lnTo>
                    <a:pt x="249174" y="259664"/>
                  </a:lnTo>
                  <a:lnTo>
                    <a:pt x="246557" y="259994"/>
                  </a:lnTo>
                  <a:lnTo>
                    <a:pt x="244919" y="262623"/>
                  </a:lnTo>
                  <a:lnTo>
                    <a:pt x="245249" y="265239"/>
                  </a:lnTo>
                  <a:lnTo>
                    <a:pt x="245592" y="268185"/>
                  </a:lnTo>
                  <a:lnTo>
                    <a:pt x="247865" y="270484"/>
                  </a:lnTo>
                  <a:lnTo>
                    <a:pt x="250177" y="270154"/>
                  </a:lnTo>
                  <a:lnTo>
                    <a:pt x="252463" y="269824"/>
                  </a:lnTo>
                  <a:lnTo>
                    <a:pt x="254101" y="267195"/>
                  </a:lnTo>
                  <a:close/>
                </a:path>
                <a:path w="534670" h="1099184">
                  <a:moveTo>
                    <a:pt x="254101" y="232791"/>
                  </a:moveTo>
                  <a:lnTo>
                    <a:pt x="253771" y="229831"/>
                  </a:lnTo>
                  <a:lnTo>
                    <a:pt x="253453" y="227215"/>
                  </a:lnTo>
                  <a:lnTo>
                    <a:pt x="251498" y="224917"/>
                  </a:lnTo>
                  <a:lnTo>
                    <a:pt x="248856" y="225247"/>
                  </a:lnTo>
                  <a:lnTo>
                    <a:pt x="246557" y="225564"/>
                  </a:lnTo>
                  <a:lnTo>
                    <a:pt x="244919" y="227876"/>
                  </a:lnTo>
                  <a:lnTo>
                    <a:pt x="245592" y="233756"/>
                  </a:lnTo>
                  <a:lnTo>
                    <a:pt x="247865" y="235737"/>
                  </a:lnTo>
                  <a:lnTo>
                    <a:pt x="250177" y="235737"/>
                  </a:lnTo>
                  <a:lnTo>
                    <a:pt x="252463" y="235407"/>
                  </a:lnTo>
                  <a:lnTo>
                    <a:pt x="254101" y="232791"/>
                  </a:lnTo>
                  <a:close/>
                </a:path>
                <a:path w="534670" h="1099184">
                  <a:moveTo>
                    <a:pt x="254101" y="198348"/>
                  </a:moveTo>
                  <a:lnTo>
                    <a:pt x="253453" y="192455"/>
                  </a:lnTo>
                  <a:lnTo>
                    <a:pt x="251155" y="190487"/>
                  </a:lnTo>
                  <a:lnTo>
                    <a:pt x="248856" y="190487"/>
                  </a:lnTo>
                  <a:lnTo>
                    <a:pt x="246557" y="190817"/>
                  </a:lnTo>
                  <a:lnTo>
                    <a:pt x="244919" y="193446"/>
                  </a:lnTo>
                  <a:lnTo>
                    <a:pt x="245592" y="199339"/>
                  </a:lnTo>
                  <a:lnTo>
                    <a:pt x="247865" y="201307"/>
                  </a:lnTo>
                  <a:lnTo>
                    <a:pt x="250177" y="200977"/>
                  </a:lnTo>
                  <a:lnTo>
                    <a:pt x="252463" y="200660"/>
                  </a:lnTo>
                  <a:lnTo>
                    <a:pt x="254101" y="198348"/>
                  </a:lnTo>
                  <a:close/>
                </a:path>
                <a:path w="534670" h="1099184">
                  <a:moveTo>
                    <a:pt x="254101" y="163601"/>
                  </a:moveTo>
                  <a:lnTo>
                    <a:pt x="253771" y="160655"/>
                  </a:lnTo>
                  <a:lnTo>
                    <a:pt x="253453" y="158038"/>
                  </a:lnTo>
                  <a:lnTo>
                    <a:pt x="251155" y="155740"/>
                  </a:lnTo>
                  <a:lnTo>
                    <a:pt x="248856" y="156057"/>
                  </a:lnTo>
                  <a:lnTo>
                    <a:pt x="246557" y="156400"/>
                  </a:lnTo>
                  <a:lnTo>
                    <a:pt x="244919" y="159016"/>
                  </a:lnTo>
                  <a:lnTo>
                    <a:pt x="245249" y="161963"/>
                  </a:lnTo>
                  <a:lnTo>
                    <a:pt x="245592" y="164592"/>
                  </a:lnTo>
                  <a:lnTo>
                    <a:pt x="247865" y="166878"/>
                  </a:lnTo>
                  <a:lnTo>
                    <a:pt x="250177" y="166547"/>
                  </a:lnTo>
                  <a:lnTo>
                    <a:pt x="252463" y="166230"/>
                  </a:lnTo>
                  <a:lnTo>
                    <a:pt x="254101" y="163601"/>
                  </a:lnTo>
                  <a:close/>
                </a:path>
                <a:path w="534670" h="1099184">
                  <a:moveTo>
                    <a:pt x="254101" y="129171"/>
                  </a:moveTo>
                  <a:lnTo>
                    <a:pt x="253453" y="123278"/>
                  </a:lnTo>
                  <a:lnTo>
                    <a:pt x="251155" y="121310"/>
                  </a:lnTo>
                  <a:lnTo>
                    <a:pt x="248856" y="121627"/>
                  </a:lnTo>
                  <a:lnTo>
                    <a:pt x="246557" y="121970"/>
                  </a:lnTo>
                  <a:lnTo>
                    <a:pt x="244919" y="124256"/>
                  </a:lnTo>
                  <a:lnTo>
                    <a:pt x="245592" y="130162"/>
                  </a:lnTo>
                  <a:lnTo>
                    <a:pt x="247865" y="132130"/>
                  </a:lnTo>
                  <a:lnTo>
                    <a:pt x="250177" y="132130"/>
                  </a:lnTo>
                  <a:lnTo>
                    <a:pt x="252463" y="131800"/>
                  </a:lnTo>
                  <a:lnTo>
                    <a:pt x="254101" y="129171"/>
                  </a:lnTo>
                  <a:close/>
                </a:path>
                <a:path w="534670" h="1099184">
                  <a:moveTo>
                    <a:pt x="255079" y="88188"/>
                  </a:moveTo>
                  <a:lnTo>
                    <a:pt x="247548" y="87871"/>
                  </a:lnTo>
                  <a:lnTo>
                    <a:pt x="247548" y="98691"/>
                  </a:lnTo>
                  <a:lnTo>
                    <a:pt x="255079" y="99009"/>
                  </a:lnTo>
                  <a:lnTo>
                    <a:pt x="255079" y="88188"/>
                  </a:lnTo>
                  <a:close/>
                </a:path>
                <a:path w="534670" h="1099184">
                  <a:moveTo>
                    <a:pt x="267868" y="70167"/>
                  </a:moveTo>
                  <a:lnTo>
                    <a:pt x="260324" y="69837"/>
                  </a:lnTo>
                  <a:lnTo>
                    <a:pt x="260324" y="80657"/>
                  </a:lnTo>
                  <a:lnTo>
                    <a:pt x="267868" y="80975"/>
                  </a:lnTo>
                  <a:lnTo>
                    <a:pt x="267868" y="70167"/>
                  </a:lnTo>
                  <a:close/>
                </a:path>
                <a:path w="534670" h="1099184">
                  <a:moveTo>
                    <a:pt x="271145" y="129832"/>
                  </a:moveTo>
                  <a:lnTo>
                    <a:pt x="270827" y="126873"/>
                  </a:lnTo>
                  <a:lnTo>
                    <a:pt x="270497" y="124256"/>
                  </a:lnTo>
                  <a:lnTo>
                    <a:pt x="268198" y="121970"/>
                  </a:lnTo>
                  <a:lnTo>
                    <a:pt x="263613" y="122618"/>
                  </a:lnTo>
                  <a:lnTo>
                    <a:pt x="261962" y="125247"/>
                  </a:lnTo>
                  <a:lnTo>
                    <a:pt x="262305" y="128193"/>
                  </a:lnTo>
                  <a:lnTo>
                    <a:pt x="262953" y="130810"/>
                  </a:lnTo>
                  <a:lnTo>
                    <a:pt x="264934" y="133121"/>
                  </a:lnTo>
                  <a:lnTo>
                    <a:pt x="267208" y="132778"/>
                  </a:lnTo>
                  <a:lnTo>
                    <a:pt x="269506" y="132461"/>
                  </a:lnTo>
                  <a:lnTo>
                    <a:pt x="271145" y="129832"/>
                  </a:lnTo>
                  <a:close/>
                </a:path>
                <a:path w="534670" h="1099184">
                  <a:moveTo>
                    <a:pt x="285902" y="89827"/>
                  </a:moveTo>
                  <a:lnTo>
                    <a:pt x="278371" y="89496"/>
                  </a:lnTo>
                  <a:lnTo>
                    <a:pt x="278371" y="99987"/>
                  </a:lnTo>
                  <a:lnTo>
                    <a:pt x="285902" y="100660"/>
                  </a:lnTo>
                  <a:lnTo>
                    <a:pt x="285902" y="89827"/>
                  </a:lnTo>
                  <a:close/>
                </a:path>
                <a:path w="534670" h="1099184">
                  <a:moveTo>
                    <a:pt x="299021" y="71805"/>
                  </a:moveTo>
                  <a:lnTo>
                    <a:pt x="291147" y="71462"/>
                  </a:lnTo>
                  <a:lnTo>
                    <a:pt x="291147" y="81965"/>
                  </a:lnTo>
                  <a:lnTo>
                    <a:pt x="299021" y="82626"/>
                  </a:lnTo>
                  <a:lnTo>
                    <a:pt x="299021" y="71805"/>
                  </a:lnTo>
                  <a:close/>
                </a:path>
                <a:path w="534670" h="1099184">
                  <a:moveTo>
                    <a:pt x="309511" y="17373"/>
                  </a:moveTo>
                  <a:lnTo>
                    <a:pt x="301967" y="17056"/>
                  </a:lnTo>
                  <a:lnTo>
                    <a:pt x="301967" y="27876"/>
                  </a:lnTo>
                  <a:lnTo>
                    <a:pt x="309511" y="28194"/>
                  </a:lnTo>
                  <a:lnTo>
                    <a:pt x="309511" y="17373"/>
                  </a:lnTo>
                  <a:close/>
                </a:path>
                <a:path w="534670" h="1099184">
                  <a:moveTo>
                    <a:pt x="316725" y="91465"/>
                  </a:moveTo>
                  <a:lnTo>
                    <a:pt x="308864" y="90830"/>
                  </a:lnTo>
                  <a:lnTo>
                    <a:pt x="308864" y="101638"/>
                  </a:lnTo>
                  <a:lnTo>
                    <a:pt x="316725" y="101968"/>
                  </a:lnTo>
                  <a:lnTo>
                    <a:pt x="316725" y="91465"/>
                  </a:lnTo>
                  <a:close/>
                </a:path>
                <a:path w="534670" h="1099184">
                  <a:moveTo>
                    <a:pt x="323265" y="647"/>
                  </a:moveTo>
                  <a:lnTo>
                    <a:pt x="315747" y="0"/>
                  </a:lnTo>
                  <a:lnTo>
                    <a:pt x="315747" y="10820"/>
                  </a:lnTo>
                  <a:lnTo>
                    <a:pt x="323265" y="11150"/>
                  </a:lnTo>
                  <a:lnTo>
                    <a:pt x="323265" y="647"/>
                  </a:lnTo>
                  <a:close/>
                </a:path>
                <a:path w="534670" h="1099184">
                  <a:moveTo>
                    <a:pt x="340004" y="19342"/>
                  </a:moveTo>
                  <a:lnTo>
                    <a:pt x="332460" y="19024"/>
                  </a:lnTo>
                  <a:lnTo>
                    <a:pt x="332460" y="29502"/>
                  </a:lnTo>
                  <a:lnTo>
                    <a:pt x="340004" y="30162"/>
                  </a:lnTo>
                  <a:lnTo>
                    <a:pt x="340004" y="19342"/>
                  </a:lnTo>
                  <a:close/>
                </a:path>
                <a:path w="534670" h="1099184">
                  <a:moveTo>
                    <a:pt x="347535" y="93103"/>
                  </a:moveTo>
                  <a:lnTo>
                    <a:pt x="340004" y="92443"/>
                  </a:lnTo>
                  <a:lnTo>
                    <a:pt x="340004" y="103276"/>
                  </a:lnTo>
                  <a:lnTo>
                    <a:pt x="347535" y="103593"/>
                  </a:lnTo>
                  <a:lnTo>
                    <a:pt x="347535" y="93103"/>
                  </a:lnTo>
                  <a:close/>
                </a:path>
                <a:path w="534670" h="1099184">
                  <a:moveTo>
                    <a:pt x="371817" y="21310"/>
                  </a:moveTo>
                  <a:lnTo>
                    <a:pt x="363931" y="20993"/>
                  </a:lnTo>
                  <a:lnTo>
                    <a:pt x="363931" y="31483"/>
                  </a:lnTo>
                  <a:lnTo>
                    <a:pt x="371817" y="32118"/>
                  </a:lnTo>
                  <a:lnTo>
                    <a:pt x="371817" y="21310"/>
                  </a:lnTo>
                  <a:close/>
                </a:path>
                <a:path w="534670" h="1099184">
                  <a:moveTo>
                    <a:pt x="415747" y="6553"/>
                  </a:moveTo>
                  <a:lnTo>
                    <a:pt x="407873" y="6223"/>
                  </a:lnTo>
                  <a:lnTo>
                    <a:pt x="407873" y="17056"/>
                  </a:lnTo>
                  <a:lnTo>
                    <a:pt x="415747" y="17373"/>
                  </a:lnTo>
                  <a:lnTo>
                    <a:pt x="415747" y="6553"/>
                  </a:lnTo>
                  <a:close/>
                </a:path>
                <a:path w="534670" h="1099184">
                  <a:moveTo>
                    <a:pt x="416712" y="98031"/>
                  </a:moveTo>
                  <a:lnTo>
                    <a:pt x="409511" y="97713"/>
                  </a:lnTo>
                  <a:lnTo>
                    <a:pt x="409511" y="107861"/>
                  </a:lnTo>
                  <a:lnTo>
                    <a:pt x="416712" y="108191"/>
                  </a:lnTo>
                  <a:lnTo>
                    <a:pt x="416712" y="98031"/>
                  </a:lnTo>
                  <a:close/>
                </a:path>
                <a:path w="534670" h="1099184">
                  <a:moveTo>
                    <a:pt x="446227" y="99682"/>
                  </a:moveTo>
                  <a:lnTo>
                    <a:pt x="439013" y="99009"/>
                  </a:lnTo>
                  <a:lnTo>
                    <a:pt x="439013" y="109181"/>
                  </a:lnTo>
                  <a:lnTo>
                    <a:pt x="446227" y="109842"/>
                  </a:lnTo>
                  <a:lnTo>
                    <a:pt x="446227" y="99682"/>
                  </a:lnTo>
                  <a:close/>
                </a:path>
                <a:path w="534670" h="1099184">
                  <a:moveTo>
                    <a:pt x="458355" y="82626"/>
                  </a:moveTo>
                  <a:lnTo>
                    <a:pt x="451154" y="81965"/>
                  </a:lnTo>
                  <a:lnTo>
                    <a:pt x="451154" y="92125"/>
                  </a:lnTo>
                  <a:lnTo>
                    <a:pt x="458355" y="92786"/>
                  </a:lnTo>
                  <a:lnTo>
                    <a:pt x="458355" y="82626"/>
                  </a:lnTo>
                  <a:close/>
                </a:path>
                <a:path w="534670" h="1099184">
                  <a:moveTo>
                    <a:pt x="458673" y="26885"/>
                  </a:moveTo>
                  <a:lnTo>
                    <a:pt x="451154" y="26238"/>
                  </a:lnTo>
                  <a:lnTo>
                    <a:pt x="451154" y="37045"/>
                  </a:lnTo>
                  <a:lnTo>
                    <a:pt x="458673" y="37376"/>
                  </a:lnTo>
                  <a:lnTo>
                    <a:pt x="458673" y="26885"/>
                  </a:lnTo>
                  <a:close/>
                </a:path>
                <a:path w="534670" h="1099184">
                  <a:moveTo>
                    <a:pt x="475399" y="100977"/>
                  </a:moveTo>
                  <a:lnTo>
                    <a:pt x="468198" y="100660"/>
                  </a:lnTo>
                  <a:lnTo>
                    <a:pt x="468198" y="110820"/>
                  </a:lnTo>
                  <a:lnTo>
                    <a:pt x="475399" y="111137"/>
                  </a:lnTo>
                  <a:lnTo>
                    <a:pt x="475399" y="100977"/>
                  </a:lnTo>
                  <a:close/>
                </a:path>
                <a:path w="534670" h="1099184">
                  <a:moveTo>
                    <a:pt x="487553" y="83934"/>
                  </a:moveTo>
                  <a:lnTo>
                    <a:pt x="480326" y="83604"/>
                  </a:lnTo>
                  <a:lnTo>
                    <a:pt x="480326" y="93776"/>
                  </a:lnTo>
                  <a:lnTo>
                    <a:pt x="487553" y="94081"/>
                  </a:lnTo>
                  <a:lnTo>
                    <a:pt x="487553" y="83934"/>
                  </a:lnTo>
                  <a:close/>
                </a:path>
                <a:path w="534670" h="1099184">
                  <a:moveTo>
                    <a:pt x="488848" y="28854"/>
                  </a:moveTo>
                  <a:lnTo>
                    <a:pt x="481304" y="28194"/>
                  </a:lnTo>
                  <a:lnTo>
                    <a:pt x="481304" y="39014"/>
                  </a:lnTo>
                  <a:lnTo>
                    <a:pt x="488848" y="39344"/>
                  </a:lnTo>
                  <a:lnTo>
                    <a:pt x="488848" y="28854"/>
                  </a:lnTo>
                  <a:close/>
                </a:path>
                <a:path w="534670" h="1099184">
                  <a:moveTo>
                    <a:pt x="504913" y="102628"/>
                  </a:moveTo>
                  <a:lnTo>
                    <a:pt x="497700" y="101968"/>
                  </a:lnTo>
                  <a:lnTo>
                    <a:pt x="497700" y="112115"/>
                  </a:lnTo>
                  <a:lnTo>
                    <a:pt x="504913" y="112788"/>
                  </a:lnTo>
                  <a:lnTo>
                    <a:pt x="504913" y="102628"/>
                  </a:lnTo>
                  <a:close/>
                </a:path>
                <a:path w="534670" h="1099184">
                  <a:moveTo>
                    <a:pt x="525576" y="829170"/>
                  </a:moveTo>
                  <a:lnTo>
                    <a:pt x="515747" y="829818"/>
                  </a:lnTo>
                  <a:lnTo>
                    <a:pt x="515747" y="840651"/>
                  </a:lnTo>
                  <a:lnTo>
                    <a:pt x="525576" y="839990"/>
                  </a:lnTo>
                  <a:lnTo>
                    <a:pt x="525576" y="829170"/>
                  </a:lnTo>
                  <a:close/>
                </a:path>
                <a:path w="534670" h="1099184">
                  <a:moveTo>
                    <a:pt x="525576" y="628510"/>
                  </a:moveTo>
                  <a:lnTo>
                    <a:pt x="515747" y="628853"/>
                  </a:lnTo>
                  <a:lnTo>
                    <a:pt x="515747" y="639330"/>
                  </a:lnTo>
                  <a:lnTo>
                    <a:pt x="525576" y="639330"/>
                  </a:lnTo>
                  <a:lnTo>
                    <a:pt x="525576" y="628510"/>
                  </a:lnTo>
                  <a:close/>
                </a:path>
                <a:path w="534670" h="1099184">
                  <a:moveTo>
                    <a:pt x="525576" y="429171"/>
                  </a:moveTo>
                  <a:lnTo>
                    <a:pt x="515747" y="429171"/>
                  </a:lnTo>
                  <a:lnTo>
                    <a:pt x="515747" y="439991"/>
                  </a:lnTo>
                  <a:lnTo>
                    <a:pt x="525576" y="439991"/>
                  </a:lnTo>
                  <a:lnTo>
                    <a:pt x="525576" y="429171"/>
                  </a:lnTo>
                  <a:close/>
                </a:path>
                <a:path w="534670" h="1099184">
                  <a:moveTo>
                    <a:pt x="525576" y="225564"/>
                  </a:moveTo>
                  <a:lnTo>
                    <a:pt x="515747" y="225564"/>
                  </a:lnTo>
                  <a:lnTo>
                    <a:pt x="515747" y="236067"/>
                  </a:lnTo>
                  <a:lnTo>
                    <a:pt x="525576" y="236372"/>
                  </a:lnTo>
                  <a:lnTo>
                    <a:pt x="525576" y="225564"/>
                  </a:lnTo>
                  <a:close/>
                </a:path>
                <a:path w="534670" h="1099184">
                  <a:moveTo>
                    <a:pt x="534416" y="103936"/>
                  </a:moveTo>
                  <a:lnTo>
                    <a:pt x="526897" y="103593"/>
                  </a:lnTo>
                  <a:lnTo>
                    <a:pt x="526897" y="113766"/>
                  </a:lnTo>
                  <a:lnTo>
                    <a:pt x="534416" y="114096"/>
                  </a:lnTo>
                  <a:lnTo>
                    <a:pt x="534416" y="1039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409010" y="6551510"/>
              <a:ext cx="26670" cy="1737360"/>
            </a:xfrm>
            <a:custGeom>
              <a:avLst/>
              <a:gdLst/>
              <a:ahLst/>
              <a:cxnLst/>
              <a:rect l="l" t="t" r="r" b="b"/>
              <a:pathLst>
                <a:path w="26670" h="1737359">
                  <a:moveTo>
                    <a:pt x="8851" y="969162"/>
                  </a:moveTo>
                  <a:lnTo>
                    <a:pt x="7226" y="966546"/>
                  </a:lnTo>
                  <a:lnTo>
                    <a:pt x="4927" y="966546"/>
                  </a:lnTo>
                  <a:lnTo>
                    <a:pt x="2628" y="966203"/>
                  </a:lnTo>
                  <a:lnTo>
                    <a:pt x="673" y="968489"/>
                  </a:lnTo>
                  <a:lnTo>
                    <a:pt x="330" y="971461"/>
                  </a:lnTo>
                  <a:lnTo>
                    <a:pt x="330" y="974394"/>
                  </a:lnTo>
                  <a:lnTo>
                    <a:pt x="1968" y="976706"/>
                  </a:lnTo>
                  <a:lnTo>
                    <a:pt x="4254" y="976706"/>
                  </a:lnTo>
                  <a:lnTo>
                    <a:pt x="6578" y="977023"/>
                  </a:lnTo>
                  <a:lnTo>
                    <a:pt x="8534" y="974712"/>
                  </a:lnTo>
                  <a:lnTo>
                    <a:pt x="8851" y="972096"/>
                  </a:lnTo>
                  <a:lnTo>
                    <a:pt x="8851" y="969162"/>
                  </a:lnTo>
                  <a:close/>
                </a:path>
                <a:path w="26670" h="1737359">
                  <a:moveTo>
                    <a:pt x="8851" y="934415"/>
                  </a:moveTo>
                  <a:lnTo>
                    <a:pt x="7226" y="932116"/>
                  </a:lnTo>
                  <a:lnTo>
                    <a:pt x="4927" y="932116"/>
                  </a:lnTo>
                  <a:lnTo>
                    <a:pt x="2628" y="931799"/>
                  </a:lnTo>
                  <a:lnTo>
                    <a:pt x="673" y="934072"/>
                  </a:lnTo>
                  <a:lnTo>
                    <a:pt x="330" y="937031"/>
                  </a:lnTo>
                  <a:lnTo>
                    <a:pt x="330" y="939647"/>
                  </a:lnTo>
                  <a:lnTo>
                    <a:pt x="1968" y="942276"/>
                  </a:lnTo>
                  <a:lnTo>
                    <a:pt x="4254" y="942276"/>
                  </a:lnTo>
                  <a:lnTo>
                    <a:pt x="6578" y="942581"/>
                  </a:lnTo>
                  <a:lnTo>
                    <a:pt x="8534" y="940308"/>
                  </a:lnTo>
                  <a:lnTo>
                    <a:pt x="8851" y="937348"/>
                  </a:lnTo>
                  <a:lnTo>
                    <a:pt x="8851" y="934415"/>
                  </a:lnTo>
                  <a:close/>
                </a:path>
                <a:path w="26670" h="1737359">
                  <a:moveTo>
                    <a:pt x="9182" y="1591449"/>
                  </a:moveTo>
                  <a:lnTo>
                    <a:pt x="7874" y="1588503"/>
                  </a:lnTo>
                  <a:lnTo>
                    <a:pt x="5575" y="1588160"/>
                  </a:lnTo>
                  <a:lnTo>
                    <a:pt x="3289" y="1587842"/>
                  </a:lnTo>
                  <a:lnTo>
                    <a:pt x="977" y="1589811"/>
                  </a:lnTo>
                  <a:lnTo>
                    <a:pt x="330" y="1592440"/>
                  </a:lnTo>
                  <a:lnTo>
                    <a:pt x="0" y="1595399"/>
                  </a:lnTo>
                  <a:lnTo>
                    <a:pt x="1320" y="1598015"/>
                  </a:lnTo>
                  <a:lnTo>
                    <a:pt x="3606" y="1598663"/>
                  </a:lnTo>
                  <a:lnTo>
                    <a:pt x="5905" y="1599006"/>
                  </a:lnTo>
                  <a:lnTo>
                    <a:pt x="8204" y="1597012"/>
                  </a:lnTo>
                  <a:lnTo>
                    <a:pt x="8851" y="1594065"/>
                  </a:lnTo>
                  <a:lnTo>
                    <a:pt x="9182" y="1591449"/>
                  </a:lnTo>
                  <a:close/>
                </a:path>
                <a:path w="26670" h="1737359">
                  <a:moveTo>
                    <a:pt x="9182" y="1556702"/>
                  </a:moveTo>
                  <a:lnTo>
                    <a:pt x="7874" y="1554073"/>
                  </a:lnTo>
                  <a:lnTo>
                    <a:pt x="3289" y="1553425"/>
                  </a:lnTo>
                  <a:lnTo>
                    <a:pt x="977" y="1555381"/>
                  </a:lnTo>
                  <a:lnTo>
                    <a:pt x="330" y="1557997"/>
                  </a:lnTo>
                  <a:lnTo>
                    <a:pt x="0" y="1560957"/>
                  </a:lnTo>
                  <a:lnTo>
                    <a:pt x="1320" y="1563585"/>
                  </a:lnTo>
                  <a:lnTo>
                    <a:pt x="3606" y="1563903"/>
                  </a:lnTo>
                  <a:lnTo>
                    <a:pt x="5905" y="1564233"/>
                  </a:lnTo>
                  <a:lnTo>
                    <a:pt x="8204" y="1562608"/>
                  </a:lnTo>
                  <a:lnTo>
                    <a:pt x="8851" y="1559636"/>
                  </a:lnTo>
                  <a:lnTo>
                    <a:pt x="9182" y="1556702"/>
                  </a:lnTo>
                  <a:close/>
                </a:path>
                <a:path w="26670" h="1737359">
                  <a:moveTo>
                    <a:pt x="9182" y="1522272"/>
                  </a:moveTo>
                  <a:lnTo>
                    <a:pt x="7874" y="1519631"/>
                  </a:lnTo>
                  <a:lnTo>
                    <a:pt x="5575" y="1518996"/>
                  </a:lnTo>
                  <a:lnTo>
                    <a:pt x="3289" y="1518666"/>
                  </a:lnTo>
                  <a:lnTo>
                    <a:pt x="977" y="1520621"/>
                  </a:lnTo>
                  <a:lnTo>
                    <a:pt x="330" y="1523568"/>
                  </a:lnTo>
                  <a:lnTo>
                    <a:pt x="0" y="1526527"/>
                  </a:lnTo>
                  <a:lnTo>
                    <a:pt x="1320" y="1529168"/>
                  </a:lnTo>
                  <a:lnTo>
                    <a:pt x="3606" y="1529473"/>
                  </a:lnTo>
                  <a:lnTo>
                    <a:pt x="5905" y="1529803"/>
                  </a:lnTo>
                  <a:lnTo>
                    <a:pt x="8204" y="1527848"/>
                  </a:lnTo>
                  <a:lnTo>
                    <a:pt x="8851" y="1524901"/>
                  </a:lnTo>
                  <a:lnTo>
                    <a:pt x="9182" y="1522272"/>
                  </a:lnTo>
                  <a:close/>
                </a:path>
                <a:path w="26670" h="1737359">
                  <a:moveTo>
                    <a:pt x="9182" y="1487500"/>
                  </a:moveTo>
                  <a:lnTo>
                    <a:pt x="7874" y="1484884"/>
                  </a:lnTo>
                  <a:lnTo>
                    <a:pt x="5575" y="1484553"/>
                  </a:lnTo>
                  <a:lnTo>
                    <a:pt x="3289" y="1484249"/>
                  </a:lnTo>
                  <a:lnTo>
                    <a:pt x="977" y="1486192"/>
                  </a:lnTo>
                  <a:lnTo>
                    <a:pt x="330" y="1489151"/>
                  </a:lnTo>
                  <a:lnTo>
                    <a:pt x="0" y="1491780"/>
                  </a:lnTo>
                  <a:lnTo>
                    <a:pt x="1320" y="1494396"/>
                  </a:lnTo>
                  <a:lnTo>
                    <a:pt x="3606" y="1495044"/>
                  </a:lnTo>
                  <a:lnTo>
                    <a:pt x="5905" y="1495386"/>
                  </a:lnTo>
                  <a:lnTo>
                    <a:pt x="8204" y="1493405"/>
                  </a:lnTo>
                  <a:lnTo>
                    <a:pt x="8851" y="1490459"/>
                  </a:lnTo>
                  <a:lnTo>
                    <a:pt x="9182" y="1487500"/>
                  </a:lnTo>
                  <a:close/>
                </a:path>
                <a:path w="26670" h="1737359">
                  <a:moveTo>
                    <a:pt x="9182" y="1453095"/>
                  </a:moveTo>
                  <a:lnTo>
                    <a:pt x="7874" y="1450467"/>
                  </a:lnTo>
                  <a:lnTo>
                    <a:pt x="5575" y="1450124"/>
                  </a:lnTo>
                  <a:lnTo>
                    <a:pt x="3289" y="1449819"/>
                  </a:lnTo>
                  <a:lnTo>
                    <a:pt x="977" y="1451775"/>
                  </a:lnTo>
                  <a:lnTo>
                    <a:pt x="330" y="1454404"/>
                  </a:lnTo>
                  <a:lnTo>
                    <a:pt x="0" y="1457350"/>
                  </a:lnTo>
                  <a:lnTo>
                    <a:pt x="1638" y="1459966"/>
                  </a:lnTo>
                  <a:lnTo>
                    <a:pt x="3937" y="1460309"/>
                  </a:lnTo>
                  <a:lnTo>
                    <a:pt x="6235" y="1460627"/>
                  </a:lnTo>
                  <a:lnTo>
                    <a:pt x="8204" y="1458658"/>
                  </a:lnTo>
                  <a:lnTo>
                    <a:pt x="8851" y="1456055"/>
                  </a:lnTo>
                  <a:lnTo>
                    <a:pt x="9182" y="1453095"/>
                  </a:lnTo>
                  <a:close/>
                </a:path>
                <a:path w="26670" h="1737359">
                  <a:moveTo>
                    <a:pt x="9182" y="1418336"/>
                  </a:moveTo>
                  <a:lnTo>
                    <a:pt x="7874" y="1416037"/>
                  </a:lnTo>
                  <a:lnTo>
                    <a:pt x="5575" y="1415389"/>
                  </a:lnTo>
                  <a:lnTo>
                    <a:pt x="3289" y="1415046"/>
                  </a:lnTo>
                  <a:lnTo>
                    <a:pt x="977" y="1417040"/>
                  </a:lnTo>
                  <a:lnTo>
                    <a:pt x="330" y="1419987"/>
                  </a:lnTo>
                  <a:lnTo>
                    <a:pt x="0" y="1422933"/>
                  </a:lnTo>
                  <a:lnTo>
                    <a:pt x="1638" y="1425549"/>
                  </a:lnTo>
                  <a:lnTo>
                    <a:pt x="3937" y="1425867"/>
                  </a:lnTo>
                  <a:lnTo>
                    <a:pt x="6235" y="1426197"/>
                  </a:lnTo>
                  <a:lnTo>
                    <a:pt x="8534" y="1424216"/>
                  </a:lnTo>
                  <a:lnTo>
                    <a:pt x="9182" y="1418336"/>
                  </a:lnTo>
                  <a:close/>
                </a:path>
                <a:path w="26670" h="1737359">
                  <a:moveTo>
                    <a:pt x="9182" y="1383919"/>
                  </a:moveTo>
                  <a:lnTo>
                    <a:pt x="7543" y="1381302"/>
                  </a:lnTo>
                  <a:lnTo>
                    <a:pt x="2946" y="1380617"/>
                  </a:lnTo>
                  <a:lnTo>
                    <a:pt x="977" y="1382610"/>
                  </a:lnTo>
                  <a:lnTo>
                    <a:pt x="330" y="1385557"/>
                  </a:lnTo>
                  <a:lnTo>
                    <a:pt x="0" y="1388516"/>
                  </a:lnTo>
                  <a:lnTo>
                    <a:pt x="1638" y="1390777"/>
                  </a:lnTo>
                  <a:lnTo>
                    <a:pt x="3937" y="1391462"/>
                  </a:lnTo>
                  <a:lnTo>
                    <a:pt x="6235" y="1391767"/>
                  </a:lnTo>
                  <a:lnTo>
                    <a:pt x="8534" y="1389481"/>
                  </a:lnTo>
                  <a:lnTo>
                    <a:pt x="8851" y="1386865"/>
                  </a:lnTo>
                  <a:lnTo>
                    <a:pt x="9182" y="1383919"/>
                  </a:lnTo>
                  <a:close/>
                </a:path>
                <a:path w="26670" h="1737359">
                  <a:moveTo>
                    <a:pt x="9182" y="1349463"/>
                  </a:moveTo>
                  <a:lnTo>
                    <a:pt x="7543" y="1346860"/>
                  </a:lnTo>
                  <a:lnTo>
                    <a:pt x="2946" y="1346200"/>
                  </a:lnTo>
                  <a:lnTo>
                    <a:pt x="977" y="1348168"/>
                  </a:lnTo>
                  <a:lnTo>
                    <a:pt x="330" y="1351114"/>
                  </a:lnTo>
                  <a:lnTo>
                    <a:pt x="0" y="1353743"/>
                  </a:lnTo>
                  <a:lnTo>
                    <a:pt x="1638" y="1356360"/>
                  </a:lnTo>
                  <a:lnTo>
                    <a:pt x="3937" y="1356702"/>
                  </a:lnTo>
                  <a:lnTo>
                    <a:pt x="6235" y="1357020"/>
                  </a:lnTo>
                  <a:lnTo>
                    <a:pt x="8534" y="1355064"/>
                  </a:lnTo>
                  <a:lnTo>
                    <a:pt x="8851" y="1352092"/>
                  </a:lnTo>
                  <a:lnTo>
                    <a:pt x="9182" y="1349463"/>
                  </a:lnTo>
                  <a:close/>
                </a:path>
                <a:path w="26670" h="1737359">
                  <a:moveTo>
                    <a:pt x="9182" y="1314729"/>
                  </a:moveTo>
                  <a:lnTo>
                    <a:pt x="7543" y="1312113"/>
                  </a:lnTo>
                  <a:lnTo>
                    <a:pt x="5257" y="1311795"/>
                  </a:lnTo>
                  <a:lnTo>
                    <a:pt x="2946" y="1311440"/>
                  </a:lnTo>
                  <a:lnTo>
                    <a:pt x="977" y="1313738"/>
                  </a:lnTo>
                  <a:lnTo>
                    <a:pt x="330" y="1316367"/>
                  </a:lnTo>
                  <a:lnTo>
                    <a:pt x="0" y="1319326"/>
                  </a:lnTo>
                  <a:lnTo>
                    <a:pt x="1638" y="1321943"/>
                  </a:lnTo>
                  <a:lnTo>
                    <a:pt x="3937" y="1322273"/>
                  </a:lnTo>
                  <a:lnTo>
                    <a:pt x="6235" y="1322590"/>
                  </a:lnTo>
                  <a:lnTo>
                    <a:pt x="8534" y="1320634"/>
                  </a:lnTo>
                  <a:lnTo>
                    <a:pt x="9182" y="1314729"/>
                  </a:lnTo>
                  <a:close/>
                </a:path>
                <a:path w="26670" h="1737359">
                  <a:moveTo>
                    <a:pt x="9182" y="1280299"/>
                  </a:moveTo>
                  <a:lnTo>
                    <a:pt x="7543" y="1277670"/>
                  </a:lnTo>
                  <a:lnTo>
                    <a:pt x="2946" y="1277035"/>
                  </a:lnTo>
                  <a:lnTo>
                    <a:pt x="673" y="1278991"/>
                  </a:lnTo>
                  <a:lnTo>
                    <a:pt x="0" y="1284897"/>
                  </a:lnTo>
                  <a:lnTo>
                    <a:pt x="1638" y="1287513"/>
                  </a:lnTo>
                  <a:lnTo>
                    <a:pt x="3937" y="1287830"/>
                  </a:lnTo>
                  <a:lnTo>
                    <a:pt x="6235" y="1287830"/>
                  </a:lnTo>
                  <a:lnTo>
                    <a:pt x="8534" y="1285887"/>
                  </a:lnTo>
                  <a:lnTo>
                    <a:pt x="8851" y="1282915"/>
                  </a:lnTo>
                  <a:lnTo>
                    <a:pt x="9182" y="1280299"/>
                  </a:lnTo>
                  <a:close/>
                </a:path>
                <a:path w="26670" h="1737359">
                  <a:moveTo>
                    <a:pt x="9182" y="1245552"/>
                  </a:moveTo>
                  <a:lnTo>
                    <a:pt x="7543" y="1243266"/>
                  </a:lnTo>
                  <a:lnTo>
                    <a:pt x="2946" y="1242580"/>
                  </a:lnTo>
                  <a:lnTo>
                    <a:pt x="673" y="1244574"/>
                  </a:lnTo>
                  <a:lnTo>
                    <a:pt x="0" y="1250467"/>
                  </a:lnTo>
                  <a:lnTo>
                    <a:pt x="1638" y="1252753"/>
                  </a:lnTo>
                  <a:lnTo>
                    <a:pt x="3937" y="1253083"/>
                  </a:lnTo>
                  <a:lnTo>
                    <a:pt x="6235" y="1253426"/>
                  </a:lnTo>
                  <a:lnTo>
                    <a:pt x="8534" y="1251458"/>
                  </a:lnTo>
                  <a:lnTo>
                    <a:pt x="9182" y="1245552"/>
                  </a:lnTo>
                  <a:close/>
                </a:path>
                <a:path w="26670" h="1737359">
                  <a:moveTo>
                    <a:pt x="9182" y="1211122"/>
                  </a:moveTo>
                  <a:lnTo>
                    <a:pt x="7543" y="1208506"/>
                  </a:lnTo>
                  <a:lnTo>
                    <a:pt x="5257" y="1208163"/>
                  </a:lnTo>
                  <a:lnTo>
                    <a:pt x="2946" y="1208163"/>
                  </a:lnTo>
                  <a:lnTo>
                    <a:pt x="673" y="1210132"/>
                  </a:lnTo>
                  <a:lnTo>
                    <a:pt x="330" y="1213078"/>
                  </a:lnTo>
                  <a:lnTo>
                    <a:pt x="0" y="1215707"/>
                  </a:lnTo>
                  <a:lnTo>
                    <a:pt x="1638" y="1218323"/>
                  </a:lnTo>
                  <a:lnTo>
                    <a:pt x="3937" y="1218666"/>
                  </a:lnTo>
                  <a:lnTo>
                    <a:pt x="6235" y="1219009"/>
                  </a:lnTo>
                  <a:lnTo>
                    <a:pt x="8534" y="1216698"/>
                  </a:lnTo>
                  <a:lnTo>
                    <a:pt x="8851" y="1214069"/>
                  </a:lnTo>
                  <a:lnTo>
                    <a:pt x="9182" y="1211122"/>
                  </a:lnTo>
                  <a:close/>
                </a:path>
                <a:path w="26670" h="1737359">
                  <a:moveTo>
                    <a:pt x="9182" y="1176375"/>
                  </a:moveTo>
                  <a:lnTo>
                    <a:pt x="7543" y="1174076"/>
                  </a:lnTo>
                  <a:lnTo>
                    <a:pt x="2946" y="1173429"/>
                  </a:lnTo>
                  <a:lnTo>
                    <a:pt x="673" y="1175702"/>
                  </a:lnTo>
                  <a:lnTo>
                    <a:pt x="330" y="1178344"/>
                  </a:lnTo>
                  <a:lnTo>
                    <a:pt x="0" y="1181290"/>
                  </a:lnTo>
                  <a:lnTo>
                    <a:pt x="1638" y="1183906"/>
                  </a:lnTo>
                  <a:lnTo>
                    <a:pt x="3937" y="1183906"/>
                  </a:lnTo>
                  <a:lnTo>
                    <a:pt x="6235" y="1184249"/>
                  </a:lnTo>
                  <a:lnTo>
                    <a:pt x="8534" y="1182255"/>
                  </a:lnTo>
                  <a:lnTo>
                    <a:pt x="9182" y="1176375"/>
                  </a:lnTo>
                  <a:close/>
                </a:path>
                <a:path w="26670" h="1737359">
                  <a:moveTo>
                    <a:pt x="9182" y="1141945"/>
                  </a:moveTo>
                  <a:lnTo>
                    <a:pt x="7543" y="1139317"/>
                  </a:lnTo>
                  <a:lnTo>
                    <a:pt x="5257" y="1139317"/>
                  </a:lnTo>
                  <a:lnTo>
                    <a:pt x="2946" y="1138999"/>
                  </a:lnTo>
                  <a:lnTo>
                    <a:pt x="673" y="1140955"/>
                  </a:lnTo>
                  <a:lnTo>
                    <a:pt x="0" y="1146873"/>
                  </a:lnTo>
                  <a:lnTo>
                    <a:pt x="1638" y="1149159"/>
                  </a:lnTo>
                  <a:lnTo>
                    <a:pt x="4254" y="1149502"/>
                  </a:lnTo>
                  <a:lnTo>
                    <a:pt x="6578" y="1149819"/>
                  </a:lnTo>
                  <a:lnTo>
                    <a:pt x="8534" y="1147521"/>
                  </a:lnTo>
                  <a:lnTo>
                    <a:pt x="8851" y="1144905"/>
                  </a:lnTo>
                  <a:lnTo>
                    <a:pt x="9182" y="1141945"/>
                  </a:lnTo>
                  <a:close/>
                </a:path>
                <a:path w="26670" h="1737359">
                  <a:moveTo>
                    <a:pt x="9182" y="1107516"/>
                  </a:moveTo>
                  <a:lnTo>
                    <a:pt x="7543" y="1104887"/>
                  </a:lnTo>
                  <a:lnTo>
                    <a:pt x="5257" y="1104557"/>
                  </a:lnTo>
                  <a:lnTo>
                    <a:pt x="2946" y="1104557"/>
                  </a:lnTo>
                  <a:lnTo>
                    <a:pt x="673" y="1106538"/>
                  </a:lnTo>
                  <a:lnTo>
                    <a:pt x="0" y="1112443"/>
                  </a:lnTo>
                  <a:lnTo>
                    <a:pt x="1968" y="1114717"/>
                  </a:lnTo>
                  <a:lnTo>
                    <a:pt x="4254" y="1115060"/>
                  </a:lnTo>
                  <a:lnTo>
                    <a:pt x="6578" y="1115060"/>
                  </a:lnTo>
                  <a:lnTo>
                    <a:pt x="8534" y="1113091"/>
                  </a:lnTo>
                  <a:lnTo>
                    <a:pt x="8851" y="1110145"/>
                  </a:lnTo>
                  <a:lnTo>
                    <a:pt x="9182" y="1107516"/>
                  </a:lnTo>
                  <a:close/>
                </a:path>
                <a:path w="26670" h="1737359">
                  <a:moveTo>
                    <a:pt x="9182" y="1072756"/>
                  </a:moveTo>
                  <a:lnTo>
                    <a:pt x="7543" y="1070470"/>
                  </a:lnTo>
                  <a:lnTo>
                    <a:pt x="2628" y="1069822"/>
                  </a:lnTo>
                  <a:lnTo>
                    <a:pt x="673" y="1072108"/>
                  </a:lnTo>
                  <a:lnTo>
                    <a:pt x="330" y="1075067"/>
                  </a:lnTo>
                  <a:lnTo>
                    <a:pt x="330" y="1077683"/>
                  </a:lnTo>
                  <a:lnTo>
                    <a:pt x="1968" y="1080312"/>
                  </a:lnTo>
                  <a:lnTo>
                    <a:pt x="4254" y="1080312"/>
                  </a:lnTo>
                  <a:lnTo>
                    <a:pt x="6578" y="1080630"/>
                  </a:lnTo>
                  <a:lnTo>
                    <a:pt x="8534" y="1078661"/>
                  </a:lnTo>
                  <a:lnTo>
                    <a:pt x="9182" y="1072756"/>
                  </a:lnTo>
                  <a:close/>
                </a:path>
                <a:path w="26670" h="1737359">
                  <a:moveTo>
                    <a:pt x="9182" y="1038339"/>
                  </a:moveTo>
                  <a:lnTo>
                    <a:pt x="7226" y="1035710"/>
                  </a:lnTo>
                  <a:lnTo>
                    <a:pt x="4927" y="1035710"/>
                  </a:lnTo>
                  <a:lnTo>
                    <a:pt x="2628" y="1035392"/>
                  </a:lnTo>
                  <a:lnTo>
                    <a:pt x="673" y="1037678"/>
                  </a:lnTo>
                  <a:lnTo>
                    <a:pt x="330" y="1040307"/>
                  </a:lnTo>
                  <a:lnTo>
                    <a:pt x="330" y="1043254"/>
                  </a:lnTo>
                  <a:lnTo>
                    <a:pt x="1968" y="1045870"/>
                  </a:lnTo>
                  <a:lnTo>
                    <a:pt x="4254" y="1045870"/>
                  </a:lnTo>
                  <a:lnTo>
                    <a:pt x="6578" y="1046200"/>
                  </a:lnTo>
                  <a:lnTo>
                    <a:pt x="8534" y="1043914"/>
                  </a:lnTo>
                  <a:lnTo>
                    <a:pt x="8851" y="1040955"/>
                  </a:lnTo>
                  <a:lnTo>
                    <a:pt x="9182" y="1038339"/>
                  </a:lnTo>
                  <a:close/>
                </a:path>
                <a:path w="26670" h="1737359">
                  <a:moveTo>
                    <a:pt x="9182" y="1003592"/>
                  </a:moveTo>
                  <a:lnTo>
                    <a:pt x="7226" y="1001293"/>
                  </a:lnTo>
                  <a:lnTo>
                    <a:pt x="4927" y="1000963"/>
                  </a:lnTo>
                  <a:lnTo>
                    <a:pt x="2628" y="1000963"/>
                  </a:lnTo>
                  <a:lnTo>
                    <a:pt x="673" y="1002919"/>
                  </a:lnTo>
                  <a:lnTo>
                    <a:pt x="330" y="1005878"/>
                  </a:lnTo>
                  <a:lnTo>
                    <a:pt x="330" y="1008824"/>
                  </a:lnTo>
                  <a:lnTo>
                    <a:pt x="1968" y="1011123"/>
                  </a:lnTo>
                  <a:lnTo>
                    <a:pt x="4254" y="1011453"/>
                  </a:lnTo>
                  <a:lnTo>
                    <a:pt x="6578" y="1011453"/>
                  </a:lnTo>
                  <a:lnTo>
                    <a:pt x="8534" y="1009472"/>
                  </a:lnTo>
                  <a:lnTo>
                    <a:pt x="9182" y="1003592"/>
                  </a:lnTo>
                  <a:close/>
                </a:path>
                <a:path w="26670" h="1737359">
                  <a:moveTo>
                    <a:pt x="9499" y="1729460"/>
                  </a:moveTo>
                  <a:lnTo>
                    <a:pt x="8204" y="1726844"/>
                  </a:lnTo>
                  <a:lnTo>
                    <a:pt x="5575" y="1726539"/>
                  </a:lnTo>
                  <a:lnTo>
                    <a:pt x="3289" y="1725879"/>
                  </a:lnTo>
                  <a:lnTo>
                    <a:pt x="977" y="1727835"/>
                  </a:lnTo>
                  <a:lnTo>
                    <a:pt x="330" y="1730451"/>
                  </a:lnTo>
                  <a:lnTo>
                    <a:pt x="0" y="1733410"/>
                  </a:lnTo>
                  <a:lnTo>
                    <a:pt x="1320" y="1736039"/>
                  </a:lnTo>
                  <a:lnTo>
                    <a:pt x="3606" y="1736699"/>
                  </a:lnTo>
                  <a:lnTo>
                    <a:pt x="5905" y="1737017"/>
                  </a:lnTo>
                  <a:lnTo>
                    <a:pt x="8204" y="1735391"/>
                  </a:lnTo>
                  <a:lnTo>
                    <a:pt x="9499" y="1729460"/>
                  </a:lnTo>
                  <a:close/>
                </a:path>
                <a:path w="26670" h="1737359">
                  <a:moveTo>
                    <a:pt x="9499" y="1695056"/>
                  </a:moveTo>
                  <a:lnTo>
                    <a:pt x="7874" y="1692427"/>
                  </a:lnTo>
                  <a:lnTo>
                    <a:pt x="5575" y="1691767"/>
                  </a:lnTo>
                  <a:lnTo>
                    <a:pt x="3289" y="1691436"/>
                  </a:lnTo>
                  <a:lnTo>
                    <a:pt x="977" y="1693405"/>
                  </a:lnTo>
                  <a:lnTo>
                    <a:pt x="330" y="1696021"/>
                  </a:lnTo>
                  <a:lnTo>
                    <a:pt x="0" y="1698993"/>
                  </a:lnTo>
                  <a:lnTo>
                    <a:pt x="1320" y="1701622"/>
                  </a:lnTo>
                  <a:lnTo>
                    <a:pt x="3606" y="1702269"/>
                  </a:lnTo>
                  <a:lnTo>
                    <a:pt x="5905" y="1702587"/>
                  </a:lnTo>
                  <a:lnTo>
                    <a:pt x="8204" y="1700631"/>
                  </a:lnTo>
                  <a:lnTo>
                    <a:pt x="8851" y="1698015"/>
                  </a:lnTo>
                  <a:lnTo>
                    <a:pt x="9499" y="1695056"/>
                  </a:lnTo>
                  <a:close/>
                </a:path>
                <a:path w="26670" h="1737359">
                  <a:moveTo>
                    <a:pt x="9499" y="1660296"/>
                  </a:moveTo>
                  <a:lnTo>
                    <a:pt x="7874" y="1657667"/>
                  </a:lnTo>
                  <a:lnTo>
                    <a:pt x="5575" y="1657337"/>
                  </a:lnTo>
                  <a:lnTo>
                    <a:pt x="3289" y="1656702"/>
                  </a:lnTo>
                  <a:lnTo>
                    <a:pt x="977" y="1658658"/>
                  </a:lnTo>
                  <a:lnTo>
                    <a:pt x="330" y="1661604"/>
                  </a:lnTo>
                  <a:lnTo>
                    <a:pt x="0" y="1664563"/>
                  </a:lnTo>
                  <a:lnTo>
                    <a:pt x="1320" y="1667192"/>
                  </a:lnTo>
                  <a:lnTo>
                    <a:pt x="3606" y="1667510"/>
                  </a:lnTo>
                  <a:lnTo>
                    <a:pt x="5905" y="1668170"/>
                  </a:lnTo>
                  <a:lnTo>
                    <a:pt x="8204" y="1666201"/>
                  </a:lnTo>
                  <a:lnTo>
                    <a:pt x="9499" y="1660296"/>
                  </a:lnTo>
                  <a:close/>
                </a:path>
                <a:path w="26670" h="1737359">
                  <a:moveTo>
                    <a:pt x="9499" y="1625879"/>
                  </a:moveTo>
                  <a:lnTo>
                    <a:pt x="7874" y="1623263"/>
                  </a:lnTo>
                  <a:lnTo>
                    <a:pt x="5575" y="1622933"/>
                  </a:lnTo>
                  <a:lnTo>
                    <a:pt x="3289" y="1622272"/>
                  </a:lnTo>
                  <a:lnTo>
                    <a:pt x="977" y="1624228"/>
                  </a:lnTo>
                  <a:lnTo>
                    <a:pt x="330" y="1627187"/>
                  </a:lnTo>
                  <a:lnTo>
                    <a:pt x="0" y="1629816"/>
                  </a:lnTo>
                  <a:lnTo>
                    <a:pt x="1320" y="1632750"/>
                  </a:lnTo>
                  <a:lnTo>
                    <a:pt x="3606" y="1633080"/>
                  </a:lnTo>
                  <a:lnTo>
                    <a:pt x="5905" y="1633423"/>
                  </a:lnTo>
                  <a:lnTo>
                    <a:pt x="8204" y="1631442"/>
                  </a:lnTo>
                  <a:lnTo>
                    <a:pt x="8851" y="1628825"/>
                  </a:lnTo>
                  <a:lnTo>
                    <a:pt x="9499" y="1625879"/>
                  </a:lnTo>
                  <a:close/>
                </a:path>
                <a:path w="26670" h="1737359">
                  <a:moveTo>
                    <a:pt x="25908" y="967841"/>
                  </a:moveTo>
                  <a:lnTo>
                    <a:pt x="24269" y="965555"/>
                  </a:lnTo>
                  <a:lnTo>
                    <a:pt x="21971" y="965555"/>
                  </a:lnTo>
                  <a:lnTo>
                    <a:pt x="19672" y="965225"/>
                  </a:lnTo>
                  <a:lnTo>
                    <a:pt x="17691" y="967524"/>
                  </a:lnTo>
                  <a:lnTo>
                    <a:pt x="17386" y="970483"/>
                  </a:lnTo>
                  <a:lnTo>
                    <a:pt x="17386" y="973416"/>
                  </a:lnTo>
                  <a:lnTo>
                    <a:pt x="19342" y="975715"/>
                  </a:lnTo>
                  <a:lnTo>
                    <a:pt x="21640" y="975715"/>
                  </a:lnTo>
                  <a:lnTo>
                    <a:pt x="23939" y="976033"/>
                  </a:lnTo>
                  <a:lnTo>
                    <a:pt x="25908" y="973734"/>
                  </a:lnTo>
                  <a:lnTo>
                    <a:pt x="25908" y="967841"/>
                  </a:lnTo>
                  <a:close/>
                </a:path>
                <a:path w="26670" h="1737359">
                  <a:moveTo>
                    <a:pt x="25908" y="933424"/>
                  </a:moveTo>
                  <a:lnTo>
                    <a:pt x="24269" y="931125"/>
                  </a:lnTo>
                  <a:lnTo>
                    <a:pt x="21971" y="931125"/>
                  </a:lnTo>
                  <a:lnTo>
                    <a:pt x="19672" y="930795"/>
                  </a:lnTo>
                  <a:lnTo>
                    <a:pt x="17691" y="933094"/>
                  </a:lnTo>
                  <a:lnTo>
                    <a:pt x="17386" y="936053"/>
                  </a:lnTo>
                  <a:lnTo>
                    <a:pt x="17386" y="938999"/>
                  </a:lnTo>
                  <a:lnTo>
                    <a:pt x="19342" y="941285"/>
                  </a:lnTo>
                  <a:lnTo>
                    <a:pt x="21640" y="941285"/>
                  </a:lnTo>
                  <a:lnTo>
                    <a:pt x="23939" y="941285"/>
                  </a:lnTo>
                  <a:lnTo>
                    <a:pt x="25908" y="938999"/>
                  </a:lnTo>
                  <a:lnTo>
                    <a:pt x="25908" y="933424"/>
                  </a:lnTo>
                  <a:close/>
                </a:path>
                <a:path w="26670" h="1737359">
                  <a:moveTo>
                    <a:pt x="25908" y="898994"/>
                  </a:moveTo>
                  <a:lnTo>
                    <a:pt x="24269" y="896378"/>
                  </a:lnTo>
                  <a:lnTo>
                    <a:pt x="19342" y="896378"/>
                  </a:lnTo>
                  <a:lnTo>
                    <a:pt x="17691" y="898664"/>
                  </a:lnTo>
                  <a:lnTo>
                    <a:pt x="17386" y="901611"/>
                  </a:lnTo>
                  <a:lnTo>
                    <a:pt x="17386" y="904570"/>
                  </a:lnTo>
                  <a:lnTo>
                    <a:pt x="19342" y="906868"/>
                  </a:lnTo>
                  <a:lnTo>
                    <a:pt x="21640" y="906868"/>
                  </a:lnTo>
                  <a:lnTo>
                    <a:pt x="23939" y="906868"/>
                  </a:lnTo>
                  <a:lnTo>
                    <a:pt x="25908" y="904570"/>
                  </a:lnTo>
                  <a:lnTo>
                    <a:pt x="25908" y="898994"/>
                  </a:lnTo>
                  <a:close/>
                </a:path>
                <a:path w="26670" h="1737359">
                  <a:moveTo>
                    <a:pt x="25908" y="864235"/>
                  </a:moveTo>
                  <a:lnTo>
                    <a:pt x="24269" y="861949"/>
                  </a:lnTo>
                  <a:lnTo>
                    <a:pt x="19342" y="861949"/>
                  </a:lnTo>
                  <a:lnTo>
                    <a:pt x="17691" y="864235"/>
                  </a:lnTo>
                  <a:lnTo>
                    <a:pt x="17386" y="867206"/>
                  </a:lnTo>
                  <a:lnTo>
                    <a:pt x="17386" y="870140"/>
                  </a:lnTo>
                  <a:lnTo>
                    <a:pt x="19342" y="872439"/>
                  </a:lnTo>
                  <a:lnTo>
                    <a:pt x="21640" y="872439"/>
                  </a:lnTo>
                  <a:lnTo>
                    <a:pt x="23939" y="872439"/>
                  </a:lnTo>
                  <a:lnTo>
                    <a:pt x="25908" y="870140"/>
                  </a:lnTo>
                  <a:lnTo>
                    <a:pt x="25908" y="864235"/>
                  </a:lnTo>
                  <a:close/>
                </a:path>
                <a:path w="26670" h="1737359">
                  <a:moveTo>
                    <a:pt x="25908" y="829805"/>
                  </a:moveTo>
                  <a:lnTo>
                    <a:pt x="24269" y="827532"/>
                  </a:lnTo>
                  <a:lnTo>
                    <a:pt x="19342" y="827532"/>
                  </a:lnTo>
                  <a:lnTo>
                    <a:pt x="17691" y="829805"/>
                  </a:lnTo>
                  <a:lnTo>
                    <a:pt x="17386" y="832764"/>
                  </a:lnTo>
                  <a:lnTo>
                    <a:pt x="17386" y="835710"/>
                  </a:lnTo>
                  <a:lnTo>
                    <a:pt x="19342" y="838009"/>
                  </a:lnTo>
                  <a:lnTo>
                    <a:pt x="21640" y="838009"/>
                  </a:lnTo>
                  <a:lnTo>
                    <a:pt x="23939" y="838009"/>
                  </a:lnTo>
                  <a:lnTo>
                    <a:pt x="25908" y="835710"/>
                  </a:lnTo>
                  <a:lnTo>
                    <a:pt x="25908" y="829805"/>
                  </a:lnTo>
                  <a:close/>
                </a:path>
                <a:path w="26670" h="1737359">
                  <a:moveTo>
                    <a:pt x="25908" y="795705"/>
                  </a:moveTo>
                  <a:lnTo>
                    <a:pt x="23939" y="793419"/>
                  </a:lnTo>
                  <a:lnTo>
                    <a:pt x="19342" y="793419"/>
                  </a:lnTo>
                  <a:lnTo>
                    <a:pt x="17386" y="795705"/>
                  </a:lnTo>
                  <a:lnTo>
                    <a:pt x="17386" y="801636"/>
                  </a:lnTo>
                  <a:lnTo>
                    <a:pt x="19342" y="803910"/>
                  </a:lnTo>
                  <a:lnTo>
                    <a:pt x="21640" y="803910"/>
                  </a:lnTo>
                  <a:lnTo>
                    <a:pt x="23939" y="803910"/>
                  </a:lnTo>
                  <a:lnTo>
                    <a:pt x="25908" y="801281"/>
                  </a:lnTo>
                  <a:lnTo>
                    <a:pt x="25908" y="795705"/>
                  </a:lnTo>
                  <a:close/>
                </a:path>
                <a:path w="26670" h="1737359">
                  <a:moveTo>
                    <a:pt x="25908" y="761288"/>
                  </a:moveTo>
                  <a:lnTo>
                    <a:pt x="23939" y="759002"/>
                  </a:lnTo>
                  <a:lnTo>
                    <a:pt x="19342" y="759002"/>
                  </a:lnTo>
                  <a:lnTo>
                    <a:pt x="17386" y="761288"/>
                  </a:lnTo>
                  <a:lnTo>
                    <a:pt x="17386" y="764247"/>
                  </a:lnTo>
                  <a:lnTo>
                    <a:pt x="17691" y="766864"/>
                  </a:lnTo>
                  <a:lnTo>
                    <a:pt x="19342" y="769493"/>
                  </a:lnTo>
                  <a:lnTo>
                    <a:pt x="21640" y="769162"/>
                  </a:lnTo>
                  <a:lnTo>
                    <a:pt x="24269" y="769162"/>
                  </a:lnTo>
                  <a:lnTo>
                    <a:pt x="25908" y="766864"/>
                  </a:lnTo>
                  <a:lnTo>
                    <a:pt x="25908" y="761288"/>
                  </a:lnTo>
                  <a:close/>
                </a:path>
                <a:path w="26670" h="1737359">
                  <a:moveTo>
                    <a:pt x="25908" y="726541"/>
                  </a:moveTo>
                  <a:lnTo>
                    <a:pt x="23939" y="724242"/>
                  </a:lnTo>
                  <a:lnTo>
                    <a:pt x="21640" y="724560"/>
                  </a:lnTo>
                  <a:lnTo>
                    <a:pt x="19342" y="724560"/>
                  </a:lnTo>
                  <a:lnTo>
                    <a:pt x="17386" y="726871"/>
                  </a:lnTo>
                  <a:lnTo>
                    <a:pt x="17386" y="729818"/>
                  </a:lnTo>
                  <a:lnTo>
                    <a:pt x="17691" y="732434"/>
                  </a:lnTo>
                  <a:lnTo>
                    <a:pt x="19342" y="734745"/>
                  </a:lnTo>
                  <a:lnTo>
                    <a:pt x="21971" y="734745"/>
                  </a:lnTo>
                  <a:lnTo>
                    <a:pt x="24269" y="734745"/>
                  </a:lnTo>
                  <a:lnTo>
                    <a:pt x="25908" y="732434"/>
                  </a:lnTo>
                  <a:lnTo>
                    <a:pt x="25908" y="726541"/>
                  </a:lnTo>
                  <a:close/>
                </a:path>
                <a:path w="26670" h="1737359">
                  <a:moveTo>
                    <a:pt x="25908" y="693102"/>
                  </a:moveTo>
                  <a:lnTo>
                    <a:pt x="23939" y="690803"/>
                  </a:lnTo>
                  <a:lnTo>
                    <a:pt x="21640" y="690803"/>
                  </a:lnTo>
                  <a:lnTo>
                    <a:pt x="19342" y="691134"/>
                  </a:lnTo>
                  <a:lnTo>
                    <a:pt x="17386" y="693420"/>
                  </a:lnTo>
                  <a:lnTo>
                    <a:pt x="17386" y="696379"/>
                  </a:lnTo>
                  <a:lnTo>
                    <a:pt x="17691" y="699008"/>
                  </a:lnTo>
                  <a:lnTo>
                    <a:pt x="19342" y="701294"/>
                  </a:lnTo>
                  <a:lnTo>
                    <a:pt x="21971" y="701294"/>
                  </a:lnTo>
                  <a:lnTo>
                    <a:pt x="24269" y="701294"/>
                  </a:lnTo>
                  <a:lnTo>
                    <a:pt x="25908" y="699008"/>
                  </a:lnTo>
                  <a:lnTo>
                    <a:pt x="25908" y="693102"/>
                  </a:lnTo>
                  <a:close/>
                </a:path>
                <a:path w="26670" h="1737359">
                  <a:moveTo>
                    <a:pt x="25908" y="658672"/>
                  </a:moveTo>
                  <a:lnTo>
                    <a:pt x="23939" y="656374"/>
                  </a:lnTo>
                  <a:lnTo>
                    <a:pt x="19342" y="656374"/>
                  </a:lnTo>
                  <a:lnTo>
                    <a:pt x="17386" y="658990"/>
                  </a:lnTo>
                  <a:lnTo>
                    <a:pt x="17386" y="661619"/>
                  </a:lnTo>
                  <a:lnTo>
                    <a:pt x="17691" y="664578"/>
                  </a:lnTo>
                  <a:lnTo>
                    <a:pt x="19672" y="666864"/>
                  </a:lnTo>
                  <a:lnTo>
                    <a:pt x="21971" y="666864"/>
                  </a:lnTo>
                  <a:lnTo>
                    <a:pt x="24269" y="666864"/>
                  </a:lnTo>
                  <a:lnTo>
                    <a:pt x="25908" y="664578"/>
                  </a:lnTo>
                  <a:lnTo>
                    <a:pt x="25908" y="658672"/>
                  </a:lnTo>
                  <a:close/>
                </a:path>
                <a:path w="26670" h="1737359">
                  <a:moveTo>
                    <a:pt x="25908" y="623252"/>
                  </a:moveTo>
                  <a:lnTo>
                    <a:pt x="23939" y="620966"/>
                  </a:lnTo>
                  <a:lnTo>
                    <a:pt x="19342" y="620966"/>
                  </a:lnTo>
                  <a:lnTo>
                    <a:pt x="17386" y="623595"/>
                  </a:lnTo>
                  <a:lnTo>
                    <a:pt x="17386" y="626211"/>
                  </a:lnTo>
                  <a:lnTo>
                    <a:pt x="17691" y="629158"/>
                  </a:lnTo>
                  <a:lnTo>
                    <a:pt x="19672" y="631456"/>
                  </a:lnTo>
                  <a:lnTo>
                    <a:pt x="21971" y="631456"/>
                  </a:lnTo>
                  <a:lnTo>
                    <a:pt x="24269" y="631456"/>
                  </a:lnTo>
                  <a:lnTo>
                    <a:pt x="25908" y="628827"/>
                  </a:lnTo>
                  <a:lnTo>
                    <a:pt x="25908" y="623252"/>
                  </a:lnTo>
                  <a:close/>
                </a:path>
                <a:path w="26670" h="1737359">
                  <a:moveTo>
                    <a:pt x="26225" y="1588820"/>
                  </a:moveTo>
                  <a:lnTo>
                    <a:pt x="24587" y="1586204"/>
                  </a:lnTo>
                  <a:lnTo>
                    <a:pt x="22288" y="1585874"/>
                  </a:lnTo>
                  <a:lnTo>
                    <a:pt x="20015" y="1585874"/>
                  </a:lnTo>
                  <a:lnTo>
                    <a:pt x="18034" y="1587842"/>
                  </a:lnTo>
                  <a:lnTo>
                    <a:pt x="17386" y="1590789"/>
                  </a:lnTo>
                  <a:lnTo>
                    <a:pt x="17043" y="1593761"/>
                  </a:lnTo>
                  <a:lnTo>
                    <a:pt x="18694" y="1596047"/>
                  </a:lnTo>
                  <a:lnTo>
                    <a:pt x="20980" y="1596377"/>
                  </a:lnTo>
                  <a:lnTo>
                    <a:pt x="23596" y="1596694"/>
                  </a:lnTo>
                  <a:lnTo>
                    <a:pt x="25577" y="1594726"/>
                  </a:lnTo>
                  <a:lnTo>
                    <a:pt x="26225" y="1588820"/>
                  </a:lnTo>
                  <a:close/>
                </a:path>
                <a:path w="26670" h="1737359">
                  <a:moveTo>
                    <a:pt x="26225" y="1554391"/>
                  </a:moveTo>
                  <a:lnTo>
                    <a:pt x="24587" y="1551774"/>
                  </a:lnTo>
                  <a:lnTo>
                    <a:pt x="20015" y="1551127"/>
                  </a:lnTo>
                  <a:lnTo>
                    <a:pt x="17691" y="1553425"/>
                  </a:lnTo>
                  <a:lnTo>
                    <a:pt x="17386" y="1556372"/>
                  </a:lnTo>
                  <a:lnTo>
                    <a:pt x="17043" y="1558988"/>
                  </a:lnTo>
                  <a:lnTo>
                    <a:pt x="18694" y="1561617"/>
                  </a:lnTo>
                  <a:lnTo>
                    <a:pt x="21310" y="1561947"/>
                  </a:lnTo>
                  <a:lnTo>
                    <a:pt x="23596" y="1562252"/>
                  </a:lnTo>
                  <a:lnTo>
                    <a:pt x="25577" y="1559966"/>
                  </a:lnTo>
                  <a:lnTo>
                    <a:pt x="25908" y="1557337"/>
                  </a:lnTo>
                  <a:lnTo>
                    <a:pt x="26225" y="1554391"/>
                  </a:lnTo>
                  <a:close/>
                </a:path>
                <a:path w="26670" h="1737359">
                  <a:moveTo>
                    <a:pt x="26225" y="1519974"/>
                  </a:moveTo>
                  <a:lnTo>
                    <a:pt x="24587" y="1517357"/>
                  </a:lnTo>
                  <a:lnTo>
                    <a:pt x="20015" y="1516697"/>
                  </a:lnTo>
                  <a:lnTo>
                    <a:pt x="17691" y="1518996"/>
                  </a:lnTo>
                  <a:lnTo>
                    <a:pt x="17386" y="1521942"/>
                  </a:lnTo>
                  <a:lnTo>
                    <a:pt x="17386" y="1524558"/>
                  </a:lnTo>
                  <a:lnTo>
                    <a:pt x="19011" y="1527175"/>
                  </a:lnTo>
                  <a:lnTo>
                    <a:pt x="21310" y="1527517"/>
                  </a:lnTo>
                  <a:lnTo>
                    <a:pt x="23596" y="1527848"/>
                  </a:lnTo>
                  <a:lnTo>
                    <a:pt x="25577" y="1525562"/>
                  </a:lnTo>
                  <a:lnTo>
                    <a:pt x="25908" y="1522603"/>
                  </a:lnTo>
                  <a:lnTo>
                    <a:pt x="26225" y="1519974"/>
                  </a:lnTo>
                  <a:close/>
                </a:path>
                <a:path w="26670" h="1737359">
                  <a:moveTo>
                    <a:pt x="26225" y="1485226"/>
                  </a:moveTo>
                  <a:lnTo>
                    <a:pt x="24587" y="1482928"/>
                  </a:lnTo>
                  <a:lnTo>
                    <a:pt x="20015" y="1482267"/>
                  </a:lnTo>
                  <a:lnTo>
                    <a:pt x="17691" y="1484553"/>
                  </a:lnTo>
                  <a:lnTo>
                    <a:pt x="17386" y="1487500"/>
                  </a:lnTo>
                  <a:lnTo>
                    <a:pt x="17386" y="1490129"/>
                  </a:lnTo>
                  <a:lnTo>
                    <a:pt x="19011" y="1492758"/>
                  </a:lnTo>
                  <a:lnTo>
                    <a:pt x="21310" y="1493088"/>
                  </a:lnTo>
                  <a:lnTo>
                    <a:pt x="23596" y="1493088"/>
                  </a:lnTo>
                  <a:lnTo>
                    <a:pt x="25577" y="1491107"/>
                  </a:lnTo>
                  <a:lnTo>
                    <a:pt x="26225" y="1485226"/>
                  </a:lnTo>
                  <a:close/>
                </a:path>
                <a:path w="26670" h="1737359">
                  <a:moveTo>
                    <a:pt x="26225" y="1450809"/>
                  </a:moveTo>
                  <a:lnTo>
                    <a:pt x="24587" y="1448498"/>
                  </a:lnTo>
                  <a:lnTo>
                    <a:pt x="22288" y="1448181"/>
                  </a:lnTo>
                  <a:lnTo>
                    <a:pt x="20015" y="1447825"/>
                  </a:lnTo>
                  <a:lnTo>
                    <a:pt x="17691" y="1450124"/>
                  </a:lnTo>
                  <a:lnTo>
                    <a:pt x="17386" y="1452753"/>
                  </a:lnTo>
                  <a:lnTo>
                    <a:pt x="17386" y="1455724"/>
                  </a:lnTo>
                  <a:lnTo>
                    <a:pt x="19011" y="1458341"/>
                  </a:lnTo>
                  <a:lnTo>
                    <a:pt x="21310" y="1458658"/>
                  </a:lnTo>
                  <a:lnTo>
                    <a:pt x="23596" y="1458658"/>
                  </a:lnTo>
                  <a:lnTo>
                    <a:pt x="25577" y="1456690"/>
                  </a:lnTo>
                  <a:lnTo>
                    <a:pt x="26225" y="1450809"/>
                  </a:lnTo>
                  <a:close/>
                </a:path>
                <a:path w="26670" h="1737359">
                  <a:moveTo>
                    <a:pt x="26225" y="1416380"/>
                  </a:moveTo>
                  <a:lnTo>
                    <a:pt x="24587" y="1413751"/>
                  </a:lnTo>
                  <a:lnTo>
                    <a:pt x="22288" y="1413751"/>
                  </a:lnTo>
                  <a:lnTo>
                    <a:pt x="20015" y="1413421"/>
                  </a:lnTo>
                  <a:lnTo>
                    <a:pt x="17691" y="1415707"/>
                  </a:lnTo>
                  <a:lnTo>
                    <a:pt x="17386" y="1418336"/>
                  </a:lnTo>
                  <a:lnTo>
                    <a:pt x="17386" y="1421295"/>
                  </a:lnTo>
                  <a:lnTo>
                    <a:pt x="19011" y="1423911"/>
                  </a:lnTo>
                  <a:lnTo>
                    <a:pt x="21310" y="1423911"/>
                  </a:lnTo>
                  <a:lnTo>
                    <a:pt x="23596" y="1424216"/>
                  </a:lnTo>
                  <a:lnTo>
                    <a:pt x="25577" y="1422285"/>
                  </a:lnTo>
                  <a:lnTo>
                    <a:pt x="26225" y="1416380"/>
                  </a:lnTo>
                  <a:close/>
                </a:path>
                <a:path w="26670" h="1737359">
                  <a:moveTo>
                    <a:pt x="26225" y="1381937"/>
                  </a:moveTo>
                  <a:lnTo>
                    <a:pt x="24587" y="1379321"/>
                  </a:lnTo>
                  <a:lnTo>
                    <a:pt x="22288" y="1379321"/>
                  </a:lnTo>
                  <a:lnTo>
                    <a:pt x="20015" y="1378991"/>
                  </a:lnTo>
                  <a:lnTo>
                    <a:pt x="17691" y="1381302"/>
                  </a:lnTo>
                  <a:lnTo>
                    <a:pt x="17386" y="1383919"/>
                  </a:lnTo>
                  <a:lnTo>
                    <a:pt x="17386" y="1386865"/>
                  </a:lnTo>
                  <a:lnTo>
                    <a:pt x="19011" y="1389481"/>
                  </a:lnTo>
                  <a:lnTo>
                    <a:pt x="21310" y="1389481"/>
                  </a:lnTo>
                  <a:lnTo>
                    <a:pt x="23596" y="1389811"/>
                  </a:lnTo>
                  <a:lnTo>
                    <a:pt x="25577" y="1387513"/>
                  </a:lnTo>
                  <a:lnTo>
                    <a:pt x="25908" y="1384884"/>
                  </a:lnTo>
                  <a:lnTo>
                    <a:pt x="26225" y="1381937"/>
                  </a:lnTo>
                  <a:close/>
                </a:path>
                <a:path w="26670" h="1737359">
                  <a:moveTo>
                    <a:pt x="26225" y="1347533"/>
                  </a:moveTo>
                  <a:lnTo>
                    <a:pt x="24587" y="1344891"/>
                  </a:lnTo>
                  <a:lnTo>
                    <a:pt x="22288" y="1344561"/>
                  </a:lnTo>
                  <a:lnTo>
                    <a:pt x="20015" y="1344561"/>
                  </a:lnTo>
                  <a:lnTo>
                    <a:pt x="17691" y="1346542"/>
                  </a:lnTo>
                  <a:lnTo>
                    <a:pt x="17386" y="1349463"/>
                  </a:lnTo>
                  <a:lnTo>
                    <a:pt x="17386" y="1352448"/>
                  </a:lnTo>
                  <a:lnTo>
                    <a:pt x="19011" y="1355064"/>
                  </a:lnTo>
                  <a:lnTo>
                    <a:pt x="21310" y="1355064"/>
                  </a:lnTo>
                  <a:lnTo>
                    <a:pt x="23596" y="1355394"/>
                  </a:lnTo>
                  <a:lnTo>
                    <a:pt x="25908" y="1353083"/>
                  </a:lnTo>
                  <a:lnTo>
                    <a:pt x="25908" y="1350149"/>
                  </a:lnTo>
                  <a:lnTo>
                    <a:pt x="26225" y="1347533"/>
                  </a:lnTo>
                  <a:close/>
                </a:path>
                <a:path w="26670" h="1737359">
                  <a:moveTo>
                    <a:pt x="26225" y="1312773"/>
                  </a:moveTo>
                  <a:lnTo>
                    <a:pt x="24587" y="1310474"/>
                  </a:lnTo>
                  <a:lnTo>
                    <a:pt x="22288" y="1310144"/>
                  </a:lnTo>
                  <a:lnTo>
                    <a:pt x="19672" y="1310144"/>
                  </a:lnTo>
                  <a:lnTo>
                    <a:pt x="17691" y="1312113"/>
                  </a:lnTo>
                  <a:lnTo>
                    <a:pt x="17386" y="1315059"/>
                  </a:lnTo>
                  <a:lnTo>
                    <a:pt x="17386" y="1318018"/>
                  </a:lnTo>
                  <a:lnTo>
                    <a:pt x="19011" y="1320292"/>
                  </a:lnTo>
                  <a:lnTo>
                    <a:pt x="21310" y="1320634"/>
                  </a:lnTo>
                  <a:lnTo>
                    <a:pt x="23596" y="1320965"/>
                  </a:lnTo>
                  <a:lnTo>
                    <a:pt x="25908" y="1318653"/>
                  </a:lnTo>
                  <a:lnTo>
                    <a:pt x="25908" y="1315720"/>
                  </a:lnTo>
                  <a:lnTo>
                    <a:pt x="26225" y="1312773"/>
                  </a:lnTo>
                  <a:close/>
                </a:path>
                <a:path w="26670" h="1737359">
                  <a:moveTo>
                    <a:pt x="26225" y="1278356"/>
                  </a:moveTo>
                  <a:lnTo>
                    <a:pt x="24587" y="1276045"/>
                  </a:lnTo>
                  <a:lnTo>
                    <a:pt x="22288" y="1275740"/>
                  </a:lnTo>
                  <a:lnTo>
                    <a:pt x="19672" y="1275740"/>
                  </a:lnTo>
                  <a:lnTo>
                    <a:pt x="17691" y="1277670"/>
                  </a:lnTo>
                  <a:lnTo>
                    <a:pt x="17386" y="1280642"/>
                  </a:lnTo>
                  <a:lnTo>
                    <a:pt x="17386" y="1283576"/>
                  </a:lnTo>
                  <a:lnTo>
                    <a:pt x="19011" y="1285887"/>
                  </a:lnTo>
                  <a:lnTo>
                    <a:pt x="21310" y="1286205"/>
                  </a:lnTo>
                  <a:lnTo>
                    <a:pt x="23596" y="1286205"/>
                  </a:lnTo>
                  <a:lnTo>
                    <a:pt x="25908" y="1284249"/>
                  </a:lnTo>
                  <a:lnTo>
                    <a:pt x="25908" y="1281290"/>
                  </a:lnTo>
                  <a:lnTo>
                    <a:pt x="26225" y="1278356"/>
                  </a:lnTo>
                  <a:close/>
                </a:path>
                <a:path w="26670" h="1737359">
                  <a:moveTo>
                    <a:pt x="26225" y="1243901"/>
                  </a:moveTo>
                  <a:lnTo>
                    <a:pt x="24587" y="1241285"/>
                  </a:lnTo>
                  <a:lnTo>
                    <a:pt x="21971" y="1241285"/>
                  </a:lnTo>
                  <a:lnTo>
                    <a:pt x="19672" y="1240967"/>
                  </a:lnTo>
                  <a:lnTo>
                    <a:pt x="17691" y="1243266"/>
                  </a:lnTo>
                  <a:lnTo>
                    <a:pt x="17386" y="1246212"/>
                  </a:lnTo>
                  <a:lnTo>
                    <a:pt x="17386" y="1249146"/>
                  </a:lnTo>
                  <a:lnTo>
                    <a:pt x="19011" y="1251458"/>
                  </a:lnTo>
                  <a:lnTo>
                    <a:pt x="21310" y="1251775"/>
                  </a:lnTo>
                  <a:lnTo>
                    <a:pt x="23596" y="1251775"/>
                  </a:lnTo>
                  <a:lnTo>
                    <a:pt x="25908" y="1249476"/>
                  </a:lnTo>
                  <a:lnTo>
                    <a:pt x="25908" y="1246847"/>
                  </a:lnTo>
                  <a:lnTo>
                    <a:pt x="26225" y="1243901"/>
                  </a:lnTo>
                  <a:close/>
                </a:path>
                <a:path w="26670" h="1737359">
                  <a:moveTo>
                    <a:pt x="26225" y="1209497"/>
                  </a:moveTo>
                  <a:lnTo>
                    <a:pt x="24269" y="1206868"/>
                  </a:lnTo>
                  <a:lnTo>
                    <a:pt x="21971" y="1206868"/>
                  </a:lnTo>
                  <a:lnTo>
                    <a:pt x="19672" y="1206512"/>
                  </a:lnTo>
                  <a:lnTo>
                    <a:pt x="17691" y="1208824"/>
                  </a:lnTo>
                  <a:lnTo>
                    <a:pt x="17386" y="1211783"/>
                  </a:lnTo>
                  <a:lnTo>
                    <a:pt x="17386" y="1214729"/>
                  </a:lnTo>
                  <a:lnTo>
                    <a:pt x="19011" y="1217028"/>
                  </a:lnTo>
                  <a:lnTo>
                    <a:pt x="21310" y="1217358"/>
                  </a:lnTo>
                  <a:lnTo>
                    <a:pt x="23596" y="1217358"/>
                  </a:lnTo>
                  <a:lnTo>
                    <a:pt x="25908" y="1215059"/>
                  </a:lnTo>
                  <a:lnTo>
                    <a:pt x="25908" y="1212113"/>
                  </a:lnTo>
                  <a:lnTo>
                    <a:pt x="26225" y="1209497"/>
                  </a:lnTo>
                  <a:close/>
                </a:path>
                <a:path w="26670" h="1737359">
                  <a:moveTo>
                    <a:pt x="26225" y="1174737"/>
                  </a:moveTo>
                  <a:lnTo>
                    <a:pt x="24269" y="1172438"/>
                  </a:lnTo>
                  <a:lnTo>
                    <a:pt x="21971" y="1172438"/>
                  </a:lnTo>
                  <a:lnTo>
                    <a:pt x="19672" y="1172095"/>
                  </a:lnTo>
                  <a:lnTo>
                    <a:pt x="17691" y="1174394"/>
                  </a:lnTo>
                  <a:lnTo>
                    <a:pt x="17386" y="1177353"/>
                  </a:lnTo>
                  <a:lnTo>
                    <a:pt x="17386" y="1180325"/>
                  </a:lnTo>
                  <a:lnTo>
                    <a:pt x="19011" y="1182598"/>
                  </a:lnTo>
                  <a:lnTo>
                    <a:pt x="21310" y="1182598"/>
                  </a:lnTo>
                  <a:lnTo>
                    <a:pt x="23939" y="1182941"/>
                  </a:lnTo>
                  <a:lnTo>
                    <a:pt x="25908" y="1180630"/>
                  </a:lnTo>
                  <a:lnTo>
                    <a:pt x="25908" y="1177683"/>
                  </a:lnTo>
                  <a:lnTo>
                    <a:pt x="26225" y="1174737"/>
                  </a:lnTo>
                  <a:close/>
                </a:path>
                <a:path w="26670" h="1737359">
                  <a:moveTo>
                    <a:pt x="26225" y="1140320"/>
                  </a:moveTo>
                  <a:lnTo>
                    <a:pt x="24269" y="1138008"/>
                  </a:lnTo>
                  <a:lnTo>
                    <a:pt x="21971" y="1137691"/>
                  </a:lnTo>
                  <a:lnTo>
                    <a:pt x="19672" y="1137691"/>
                  </a:lnTo>
                  <a:lnTo>
                    <a:pt x="17691" y="1139977"/>
                  </a:lnTo>
                  <a:lnTo>
                    <a:pt x="17386" y="1142936"/>
                  </a:lnTo>
                  <a:lnTo>
                    <a:pt x="17386" y="1145565"/>
                  </a:lnTo>
                  <a:lnTo>
                    <a:pt x="19011" y="1148181"/>
                  </a:lnTo>
                  <a:lnTo>
                    <a:pt x="21640" y="1148181"/>
                  </a:lnTo>
                  <a:lnTo>
                    <a:pt x="23939" y="1148511"/>
                  </a:lnTo>
                  <a:lnTo>
                    <a:pt x="25908" y="1146200"/>
                  </a:lnTo>
                  <a:lnTo>
                    <a:pt x="25908" y="1143254"/>
                  </a:lnTo>
                  <a:lnTo>
                    <a:pt x="26225" y="1140320"/>
                  </a:lnTo>
                  <a:close/>
                </a:path>
                <a:path w="26670" h="1737359">
                  <a:moveTo>
                    <a:pt x="26225" y="1105890"/>
                  </a:moveTo>
                  <a:lnTo>
                    <a:pt x="24269" y="1103579"/>
                  </a:lnTo>
                  <a:lnTo>
                    <a:pt x="21971" y="1103261"/>
                  </a:lnTo>
                  <a:lnTo>
                    <a:pt x="19672" y="1103261"/>
                  </a:lnTo>
                  <a:lnTo>
                    <a:pt x="17691" y="1105547"/>
                  </a:lnTo>
                  <a:lnTo>
                    <a:pt x="17386" y="1108506"/>
                  </a:lnTo>
                  <a:lnTo>
                    <a:pt x="17386" y="1111135"/>
                  </a:lnTo>
                  <a:lnTo>
                    <a:pt x="19342" y="1113751"/>
                  </a:lnTo>
                  <a:lnTo>
                    <a:pt x="21640" y="1113751"/>
                  </a:lnTo>
                  <a:lnTo>
                    <a:pt x="23939" y="1113751"/>
                  </a:lnTo>
                  <a:lnTo>
                    <a:pt x="25908" y="1111783"/>
                  </a:lnTo>
                  <a:lnTo>
                    <a:pt x="25908" y="1108811"/>
                  </a:lnTo>
                  <a:lnTo>
                    <a:pt x="26225" y="1105890"/>
                  </a:lnTo>
                  <a:close/>
                </a:path>
                <a:path w="26670" h="1737359">
                  <a:moveTo>
                    <a:pt x="26225" y="1071460"/>
                  </a:moveTo>
                  <a:lnTo>
                    <a:pt x="24269" y="1068832"/>
                  </a:lnTo>
                  <a:lnTo>
                    <a:pt x="19672" y="1068832"/>
                  </a:lnTo>
                  <a:lnTo>
                    <a:pt x="17691" y="1071118"/>
                  </a:lnTo>
                  <a:lnTo>
                    <a:pt x="17386" y="1074077"/>
                  </a:lnTo>
                  <a:lnTo>
                    <a:pt x="17386" y="1076693"/>
                  </a:lnTo>
                  <a:lnTo>
                    <a:pt x="19342" y="1079322"/>
                  </a:lnTo>
                  <a:lnTo>
                    <a:pt x="21640" y="1079322"/>
                  </a:lnTo>
                  <a:lnTo>
                    <a:pt x="23939" y="1079322"/>
                  </a:lnTo>
                  <a:lnTo>
                    <a:pt x="25908" y="1077023"/>
                  </a:lnTo>
                  <a:lnTo>
                    <a:pt x="25908" y="1074407"/>
                  </a:lnTo>
                  <a:lnTo>
                    <a:pt x="26225" y="1071460"/>
                  </a:lnTo>
                  <a:close/>
                </a:path>
                <a:path w="26670" h="1737359">
                  <a:moveTo>
                    <a:pt x="26225" y="1037043"/>
                  </a:moveTo>
                  <a:lnTo>
                    <a:pt x="24269" y="1034402"/>
                  </a:lnTo>
                  <a:lnTo>
                    <a:pt x="19672" y="1034402"/>
                  </a:lnTo>
                  <a:lnTo>
                    <a:pt x="17691" y="1036688"/>
                  </a:lnTo>
                  <a:lnTo>
                    <a:pt x="17386" y="1039304"/>
                  </a:lnTo>
                  <a:lnTo>
                    <a:pt x="17386" y="1042289"/>
                  </a:lnTo>
                  <a:lnTo>
                    <a:pt x="19342" y="1044905"/>
                  </a:lnTo>
                  <a:lnTo>
                    <a:pt x="21640" y="1044905"/>
                  </a:lnTo>
                  <a:lnTo>
                    <a:pt x="23939" y="1044905"/>
                  </a:lnTo>
                  <a:lnTo>
                    <a:pt x="25908" y="1042606"/>
                  </a:lnTo>
                  <a:lnTo>
                    <a:pt x="25908" y="1039660"/>
                  </a:lnTo>
                  <a:lnTo>
                    <a:pt x="26225" y="1037043"/>
                  </a:lnTo>
                  <a:close/>
                </a:path>
                <a:path w="26670" h="1737359">
                  <a:moveTo>
                    <a:pt x="26225" y="1002258"/>
                  </a:moveTo>
                  <a:lnTo>
                    <a:pt x="24269" y="999985"/>
                  </a:lnTo>
                  <a:lnTo>
                    <a:pt x="19672" y="999985"/>
                  </a:lnTo>
                  <a:lnTo>
                    <a:pt x="17691" y="1002258"/>
                  </a:lnTo>
                  <a:lnTo>
                    <a:pt x="17386" y="1004887"/>
                  </a:lnTo>
                  <a:lnTo>
                    <a:pt x="17386" y="1007846"/>
                  </a:lnTo>
                  <a:lnTo>
                    <a:pt x="19342" y="1010145"/>
                  </a:lnTo>
                  <a:lnTo>
                    <a:pt x="21640" y="1010462"/>
                  </a:lnTo>
                  <a:lnTo>
                    <a:pt x="23939" y="1010462"/>
                  </a:lnTo>
                  <a:lnTo>
                    <a:pt x="25908" y="1008164"/>
                  </a:lnTo>
                  <a:lnTo>
                    <a:pt x="25908" y="1005230"/>
                  </a:lnTo>
                  <a:lnTo>
                    <a:pt x="26225" y="1002258"/>
                  </a:lnTo>
                  <a:close/>
                </a:path>
                <a:path w="26670" h="1737359">
                  <a:moveTo>
                    <a:pt x="26225" y="594398"/>
                  </a:moveTo>
                  <a:lnTo>
                    <a:pt x="25908" y="591464"/>
                  </a:lnTo>
                  <a:lnTo>
                    <a:pt x="25908" y="588848"/>
                  </a:lnTo>
                  <a:lnTo>
                    <a:pt x="23939" y="586549"/>
                  </a:lnTo>
                  <a:lnTo>
                    <a:pt x="19342" y="586549"/>
                  </a:lnTo>
                  <a:lnTo>
                    <a:pt x="17386" y="588848"/>
                  </a:lnTo>
                  <a:lnTo>
                    <a:pt x="17386" y="591794"/>
                  </a:lnTo>
                  <a:lnTo>
                    <a:pt x="17691" y="594753"/>
                  </a:lnTo>
                  <a:lnTo>
                    <a:pt x="19672" y="597027"/>
                  </a:lnTo>
                  <a:lnTo>
                    <a:pt x="21971" y="597027"/>
                  </a:lnTo>
                  <a:lnTo>
                    <a:pt x="24269" y="596709"/>
                  </a:lnTo>
                  <a:lnTo>
                    <a:pt x="26225" y="594398"/>
                  </a:lnTo>
                  <a:close/>
                </a:path>
                <a:path w="26670" h="1737359">
                  <a:moveTo>
                    <a:pt x="26225" y="559981"/>
                  </a:moveTo>
                  <a:lnTo>
                    <a:pt x="25908" y="557034"/>
                  </a:lnTo>
                  <a:lnTo>
                    <a:pt x="25908" y="554088"/>
                  </a:lnTo>
                  <a:lnTo>
                    <a:pt x="23939" y="551802"/>
                  </a:lnTo>
                  <a:lnTo>
                    <a:pt x="21640" y="552119"/>
                  </a:lnTo>
                  <a:lnTo>
                    <a:pt x="19342" y="552119"/>
                  </a:lnTo>
                  <a:lnTo>
                    <a:pt x="17386" y="554418"/>
                  </a:lnTo>
                  <a:lnTo>
                    <a:pt x="17386" y="557352"/>
                  </a:lnTo>
                  <a:lnTo>
                    <a:pt x="17691" y="560311"/>
                  </a:lnTo>
                  <a:lnTo>
                    <a:pt x="19672" y="562610"/>
                  </a:lnTo>
                  <a:lnTo>
                    <a:pt x="21971" y="562610"/>
                  </a:lnTo>
                  <a:lnTo>
                    <a:pt x="24269" y="562279"/>
                  </a:lnTo>
                  <a:lnTo>
                    <a:pt x="26225" y="559981"/>
                  </a:lnTo>
                  <a:close/>
                </a:path>
                <a:path w="26670" h="1737359">
                  <a:moveTo>
                    <a:pt x="26225" y="525551"/>
                  </a:moveTo>
                  <a:lnTo>
                    <a:pt x="25908" y="522605"/>
                  </a:lnTo>
                  <a:lnTo>
                    <a:pt x="25908" y="519671"/>
                  </a:lnTo>
                  <a:lnTo>
                    <a:pt x="23939" y="517359"/>
                  </a:lnTo>
                  <a:lnTo>
                    <a:pt x="21640" y="517677"/>
                  </a:lnTo>
                  <a:lnTo>
                    <a:pt x="19342" y="517677"/>
                  </a:lnTo>
                  <a:lnTo>
                    <a:pt x="17386" y="519988"/>
                  </a:lnTo>
                  <a:lnTo>
                    <a:pt x="17386" y="522922"/>
                  </a:lnTo>
                  <a:lnTo>
                    <a:pt x="17691" y="525894"/>
                  </a:lnTo>
                  <a:lnTo>
                    <a:pt x="19672" y="528180"/>
                  </a:lnTo>
                  <a:lnTo>
                    <a:pt x="21971" y="527837"/>
                  </a:lnTo>
                  <a:lnTo>
                    <a:pt x="24269" y="527837"/>
                  </a:lnTo>
                  <a:lnTo>
                    <a:pt x="26225" y="525551"/>
                  </a:lnTo>
                  <a:close/>
                </a:path>
                <a:path w="26670" h="1737359">
                  <a:moveTo>
                    <a:pt x="26225" y="491134"/>
                  </a:moveTo>
                  <a:lnTo>
                    <a:pt x="25908" y="488175"/>
                  </a:lnTo>
                  <a:lnTo>
                    <a:pt x="25908" y="485241"/>
                  </a:lnTo>
                  <a:lnTo>
                    <a:pt x="23939" y="482930"/>
                  </a:lnTo>
                  <a:lnTo>
                    <a:pt x="21640" y="482930"/>
                  </a:lnTo>
                  <a:lnTo>
                    <a:pt x="19011" y="483260"/>
                  </a:lnTo>
                  <a:lnTo>
                    <a:pt x="17386" y="485559"/>
                  </a:lnTo>
                  <a:lnTo>
                    <a:pt x="17386" y="488505"/>
                  </a:lnTo>
                  <a:lnTo>
                    <a:pt x="17691" y="491464"/>
                  </a:lnTo>
                  <a:lnTo>
                    <a:pt x="19672" y="493750"/>
                  </a:lnTo>
                  <a:lnTo>
                    <a:pt x="21971" y="493433"/>
                  </a:lnTo>
                  <a:lnTo>
                    <a:pt x="24269" y="493433"/>
                  </a:lnTo>
                  <a:lnTo>
                    <a:pt x="26225" y="491134"/>
                  </a:lnTo>
                  <a:close/>
                </a:path>
                <a:path w="26670" h="1737359">
                  <a:moveTo>
                    <a:pt x="26225" y="456374"/>
                  </a:moveTo>
                  <a:lnTo>
                    <a:pt x="25908" y="453758"/>
                  </a:lnTo>
                  <a:lnTo>
                    <a:pt x="25908" y="450811"/>
                  </a:lnTo>
                  <a:lnTo>
                    <a:pt x="23939" y="448513"/>
                  </a:lnTo>
                  <a:lnTo>
                    <a:pt x="21640" y="448513"/>
                  </a:lnTo>
                  <a:lnTo>
                    <a:pt x="19011" y="448830"/>
                  </a:lnTo>
                  <a:lnTo>
                    <a:pt x="17386" y="451129"/>
                  </a:lnTo>
                  <a:lnTo>
                    <a:pt x="17386" y="454088"/>
                  </a:lnTo>
                  <a:lnTo>
                    <a:pt x="17691" y="457034"/>
                  </a:lnTo>
                  <a:lnTo>
                    <a:pt x="19672" y="458990"/>
                  </a:lnTo>
                  <a:lnTo>
                    <a:pt x="21971" y="458990"/>
                  </a:lnTo>
                  <a:lnTo>
                    <a:pt x="24269" y="458990"/>
                  </a:lnTo>
                  <a:lnTo>
                    <a:pt x="26225" y="456374"/>
                  </a:lnTo>
                  <a:close/>
                </a:path>
                <a:path w="26670" h="1737359">
                  <a:moveTo>
                    <a:pt x="26225" y="421944"/>
                  </a:moveTo>
                  <a:lnTo>
                    <a:pt x="25908" y="418998"/>
                  </a:lnTo>
                  <a:lnTo>
                    <a:pt x="25908" y="416382"/>
                  </a:lnTo>
                  <a:lnTo>
                    <a:pt x="23939" y="414083"/>
                  </a:lnTo>
                  <a:lnTo>
                    <a:pt x="21310" y="414083"/>
                  </a:lnTo>
                  <a:lnTo>
                    <a:pt x="19011" y="414413"/>
                  </a:lnTo>
                  <a:lnTo>
                    <a:pt x="17386" y="416699"/>
                  </a:lnTo>
                  <a:lnTo>
                    <a:pt x="17386" y="419671"/>
                  </a:lnTo>
                  <a:lnTo>
                    <a:pt x="17691" y="422605"/>
                  </a:lnTo>
                  <a:lnTo>
                    <a:pt x="19672" y="424573"/>
                  </a:lnTo>
                  <a:lnTo>
                    <a:pt x="21971" y="424573"/>
                  </a:lnTo>
                  <a:lnTo>
                    <a:pt x="24269" y="424573"/>
                  </a:lnTo>
                  <a:lnTo>
                    <a:pt x="26225" y="421944"/>
                  </a:lnTo>
                  <a:close/>
                </a:path>
                <a:path w="26670" h="1737359">
                  <a:moveTo>
                    <a:pt x="26225" y="387515"/>
                  </a:moveTo>
                  <a:lnTo>
                    <a:pt x="25908" y="384568"/>
                  </a:lnTo>
                  <a:lnTo>
                    <a:pt x="25908" y="381622"/>
                  </a:lnTo>
                  <a:lnTo>
                    <a:pt x="23596" y="379653"/>
                  </a:lnTo>
                  <a:lnTo>
                    <a:pt x="19011" y="379653"/>
                  </a:lnTo>
                  <a:lnTo>
                    <a:pt x="17386" y="382282"/>
                  </a:lnTo>
                  <a:lnTo>
                    <a:pt x="17386" y="385229"/>
                  </a:lnTo>
                  <a:lnTo>
                    <a:pt x="17691" y="387858"/>
                  </a:lnTo>
                  <a:lnTo>
                    <a:pt x="19672" y="390144"/>
                  </a:lnTo>
                  <a:lnTo>
                    <a:pt x="21971" y="390144"/>
                  </a:lnTo>
                  <a:lnTo>
                    <a:pt x="24269" y="389826"/>
                  </a:lnTo>
                  <a:lnTo>
                    <a:pt x="26225" y="387515"/>
                  </a:lnTo>
                  <a:close/>
                </a:path>
                <a:path w="26670" h="1737359">
                  <a:moveTo>
                    <a:pt x="26225" y="353098"/>
                  </a:moveTo>
                  <a:lnTo>
                    <a:pt x="25908" y="350151"/>
                  </a:lnTo>
                  <a:lnTo>
                    <a:pt x="25908" y="347205"/>
                  </a:lnTo>
                  <a:lnTo>
                    <a:pt x="23596" y="344906"/>
                  </a:lnTo>
                  <a:lnTo>
                    <a:pt x="21310" y="345224"/>
                  </a:lnTo>
                  <a:lnTo>
                    <a:pt x="19011" y="345224"/>
                  </a:lnTo>
                  <a:lnTo>
                    <a:pt x="17386" y="347853"/>
                  </a:lnTo>
                  <a:lnTo>
                    <a:pt x="17386" y="350812"/>
                  </a:lnTo>
                  <a:lnTo>
                    <a:pt x="17691" y="353428"/>
                  </a:lnTo>
                  <a:lnTo>
                    <a:pt x="19672" y="355714"/>
                  </a:lnTo>
                  <a:lnTo>
                    <a:pt x="21971" y="355714"/>
                  </a:lnTo>
                  <a:lnTo>
                    <a:pt x="24587" y="355396"/>
                  </a:lnTo>
                  <a:lnTo>
                    <a:pt x="26225" y="353098"/>
                  </a:lnTo>
                  <a:close/>
                </a:path>
                <a:path w="26670" h="1737359">
                  <a:moveTo>
                    <a:pt x="26225" y="318350"/>
                  </a:moveTo>
                  <a:lnTo>
                    <a:pt x="25908" y="315722"/>
                  </a:lnTo>
                  <a:lnTo>
                    <a:pt x="25908" y="312788"/>
                  </a:lnTo>
                  <a:lnTo>
                    <a:pt x="23596" y="310476"/>
                  </a:lnTo>
                  <a:lnTo>
                    <a:pt x="21310" y="310807"/>
                  </a:lnTo>
                  <a:lnTo>
                    <a:pt x="19011" y="310807"/>
                  </a:lnTo>
                  <a:lnTo>
                    <a:pt x="17386" y="313423"/>
                  </a:lnTo>
                  <a:lnTo>
                    <a:pt x="17386" y="316382"/>
                  </a:lnTo>
                  <a:lnTo>
                    <a:pt x="17691" y="319011"/>
                  </a:lnTo>
                  <a:lnTo>
                    <a:pt x="19672" y="321297"/>
                  </a:lnTo>
                  <a:lnTo>
                    <a:pt x="22288" y="320967"/>
                  </a:lnTo>
                  <a:lnTo>
                    <a:pt x="24587" y="320967"/>
                  </a:lnTo>
                  <a:lnTo>
                    <a:pt x="26225" y="318350"/>
                  </a:lnTo>
                  <a:close/>
                </a:path>
                <a:path w="26670" h="1737359">
                  <a:moveTo>
                    <a:pt x="26225" y="283921"/>
                  </a:moveTo>
                  <a:lnTo>
                    <a:pt x="25908" y="280974"/>
                  </a:lnTo>
                  <a:lnTo>
                    <a:pt x="25908" y="278358"/>
                  </a:lnTo>
                  <a:lnTo>
                    <a:pt x="23596" y="276059"/>
                  </a:lnTo>
                  <a:lnTo>
                    <a:pt x="21310" y="276377"/>
                  </a:lnTo>
                  <a:lnTo>
                    <a:pt x="19011" y="276377"/>
                  </a:lnTo>
                  <a:lnTo>
                    <a:pt x="17386" y="278993"/>
                  </a:lnTo>
                  <a:lnTo>
                    <a:pt x="17386" y="281622"/>
                  </a:lnTo>
                  <a:lnTo>
                    <a:pt x="17691" y="284581"/>
                  </a:lnTo>
                  <a:lnTo>
                    <a:pt x="19672" y="286880"/>
                  </a:lnTo>
                  <a:lnTo>
                    <a:pt x="22288" y="286537"/>
                  </a:lnTo>
                  <a:lnTo>
                    <a:pt x="24587" y="286537"/>
                  </a:lnTo>
                  <a:lnTo>
                    <a:pt x="26225" y="283921"/>
                  </a:lnTo>
                  <a:close/>
                </a:path>
                <a:path w="26670" h="1737359">
                  <a:moveTo>
                    <a:pt x="26225" y="249491"/>
                  </a:moveTo>
                  <a:lnTo>
                    <a:pt x="25908" y="246545"/>
                  </a:lnTo>
                  <a:lnTo>
                    <a:pt x="25908" y="243598"/>
                  </a:lnTo>
                  <a:lnTo>
                    <a:pt x="23596" y="241630"/>
                  </a:lnTo>
                  <a:lnTo>
                    <a:pt x="21310" y="241630"/>
                  </a:lnTo>
                  <a:lnTo>
                    <a:pt x="19011" y="241947"/>
                  </a:lnTo>
                  <a:lnTo>
                    <a:pt x="17386" y="244576"/>
                  </a:lnTo>
                  <a:lnTo>
                    <a:pt x="17386" y="247205"/>
                  </a:lnTo>
                  <a:lnTo>
                    <a:pt x="17691" y="250164"/>
                  </a:lnTo>
                  <a:lnTo>
                    <a:pt x="20015" y="252450"/>
                  </a:lnTo>
                  <a:lnTo>
                    <a:pt x="22288" y="252120"/>
                  </a:lnTo>
                  <a:lnTo>
                    <a:pt x="24587" y="252120"/>
                  </a:lnTo>
                  <a:lnTo>
                    <a:pt x="26225" y="249491"/>
                  </a:lnTo>
                  <a:close/>
                </a:path>
                <a:path w="26670" h="1737359">
                  <a:moveTo>
                    <a:pt x="26225" y="215061"/>
                  </a:moveTo>
                  <a:lnTo>
                    <a:pt x="25577" y="209156"/>
                  </a:lnTo>
                  <a:lnTo>
                    <a:pt x="23596" y="207213"/>
                  </a:lnTo>
                  <a:lnTo>
                    <a:pt x="21310" y="207213"/>
                  </a:lnTo>
                  <a:lnTo>
                    <a:pt x="19011" y="207518"/>
                  </a:lnTo>
                  <a:lnTo>
                    <a:pt x="17386" y="209829"/>
                  </a:lnTo>
                  <a:lnTo>
                    <a:pt x="17386" y="212788"/>
                  </a:lnTo>
                  <a:lnTo>
                    <a:pt x="17691" y="215722"/>
                  </a:lnTo>
                  <a:lnTo>
                    <a:pt x="20015" y="218020"/>
                  </a:lnTo>
                  <a:lnTo>
                    <a:pt x="22288" y="217690"/>
                  </a:lnTo>
                  <a:lnTo>
                    <a:pt x="24587" y="217373"/>
                  </a:lnTo>
                  <a:lnTo>
                    <a:pt x="26225" y="215061"/>
                  </a:lnTo>
                  <a:close/>
                </a:path>
                <a:path w="26670" h="1737359">
                  <a:moveTo>
                    <a:pt x="26225" y="180644"/>
                  </a:moveTo>
                  <a:lnTo>
                    <a:pt x="25577" y="174739"/>
                  </a:lnTo>
                  <a:lnTo>
                    <a:pt x="23596" y="172440"/>
                  </a:lnTo>
                  <a:lnTo>
                    <a:pt x="19011" y="173101"/>
                  </a:lnTo>
                  <a:lnTo>
                    <a:pt x="17386" y="175387"/>
                  </a:lnTo>
                  <a:lnTo>
                    <a:pt x="17386" y="178358"/>
                  </a:lnTo>
                  <a:lnTo>
                    <a:pt x="17691" y="181292"/>
                  </a:lnTo>
                  <a:lnTo>
                    <a:pt x="20015" y="183591"/>
                  </a:lnTo>
                  <a:lnTo>
                    <a:pt x="22288" y="183273"/>
                  </a:lnTo>
                  <a:lnTo>
                    <a:pt x="24587" y="182943"/>
                  </a:lnTo>
                  <a:lnTo>
                    <a:pt x="26225" y="180644"/>
                  </a:lnTo>
                  <a:close/>
                </a:path>
                <a:path w="26670" h="1737359">
                  <a:moveTo>
                    <a:pt x="26225" y="145897"/>
                  </a:moveTo>
                  <a:lnTo>
                    <a:pt x="25908" y="143268"/>
                  </a:lnTo>
                  <a:lnTo>
                    <a:pt x="25577" y="140309"/>
                  </a:lnTo>
                  <a:lnTo>
                    <a:pt x="23596" y="138023"/>
                  </a:lnTo>
                  <a:lnTo>
                    <a:pt x="19011" y="138684"/>
                  </a:lnTo>
                  <a:lnTo>
                    <a:pt x="17386" y="140970"/>
                  </a:lnTo>
                  <a:lnTo>
                    <a:pt x="17386" y="143929"/>
                  </a:lnTo>
                  <a:lnTo>
                    <a:pt x="17691" y="146862"/>
                  </a:lnTo>
                  <a:lnTo>
                    <a:pt x="20015" y="148831"/>
                  </a:lnTo>
                  <a:lnTo>
                    <a:pt x="22288" y="148831"/>
                  </a:lnTo>
                  <a:lnTo>
                    <a:pt x="24587" y="148513"/>
                  </a:lnTo>
                  <a:lnTo>
                    <a:pt x="26225" y="145897"/>
                  </a:lnTo>
                  <a:close/>
                </a:path>
                <a:path w="26670" h="1737359">
                  <a:moveTo>
                    <a:pt x="26225" y="111467"/>
                  </a:moveTo>
                  <a:lnTo>
                    <a:pt x="25908" y="108521"/>
                  </a:lnTo>
                  <a:lnTo>
                    <a:pt x="25577" y="105892"/>
                  </a:lnTo>
                  <a:lnTo>
                    <a:pt x="23596" y="103593"/>
                  </a:lnTo>
                  <a:lnTo>
                    <a:pt x="19011" y="104254"/>
                  </a:lnTo>
                  <a:lnTo>
                    <a:pt x="17386" y="106540"/>
                  </a:lnTo>
                  <a:lnTo>
                    <a:pt x="17386" y="109499"/>
                  </a:lnTo>
                  <a:lnTo>
                    <a:pt x="17691" y="112445"/>
                  </a:lnTo>
                  <a:lnTo>
                    <a:pt x="20015" y="114414"/>
                  </a:lnTo>
                  <a:lnTo>
                    <a:pt x="22288" y="114414"/>
                  </a:lnTo>
                  <a:lnTo>
                    <a:pt x="24587" y="114084"/>
                  </a:lnTo>
                  <a:lnTo>
                    <a:pt x="26225" y="111467"/>
                  </a:lnTo>
                  <a:close/>
                </a:path>
                <a:path w="26670" h="1737359">
                  <a:moveTo>
                    <a:pt x="26225" y="77038"/>
                  </a:moveTo>
                  <a:lnTo>
                    <a:pt x="25577" y="71132"/>
                  </a:lnTo>
                  <a:lnTo>
                    <a:pt x="23596" y="69164"/>
                  </a:lnTo>
                  <a:lnTo>
                    <a:pt x="21310" y="69494"/>
                  </a:lnTo>
                  <a:lnTo>
                    <a:pt x="18694" y="69494"/>
                  </a:lnTo>
                  <a:lnTo>
                    <a:pt x="17043" y="72110"/>
                  </a:lnTo>
                  <a:lnTo>
                    <a:pt x="17386" y="75069"/>
                  </a:lnTo>
                  <a:lnTo>
                    <a:pt x="17691" y="78016"/>
                  </a:lnTo>
                  <a:lnTo>
                    <a:pt x="20015" y="79971"/>
                  </a:lnTo>
                  <a:lnTo>
                    <a:pt x="22288" y="79667"/>
                  </a:lnTo>
                  <a:lnTo>
                    <a:pt x="24587" y="79667"/>
                  </a:lnTo>
                  <a:lnTo>
                    <a:pt x="26225" y="77038"/>
                  </a:lnTo>
                  <a:close/>
                </a:path>
                <a:path w="26670" h="1737359">
                  <a:moveTo>
                    <a:pt x="26225" y="42608"/>
                  </a:moveTo>
                  <a:lnTo>
                    <a:pt x="25577" y="36703"/>
                  </a:lnTo>
                  <a:lnTo>
                    <a:pt x="23596" y="34747"/>
                  </a:lnTo>
                  <a:lnTo>
                    <a:pt x="21310" y="34747"/>
                  </a:lnTo>
                  <a:lnTo>
                    <a:pt x="18694" y="35064"/>
                  </a:lnTo>
                  <a:lnTo>
                    <a:pt x="17043" y="37693"/>
                  </a:lnTo>
                  <a:lnTo>
                    <a:pt x="17386" y="40640"/>
                  </a:lnTo>
                  <a:lnTo>
                    <a:pt x="17691" y="43586"/>
                  </a:lnTo>
                  <a:lnTo>
                    <a:pt x="20015" y="45567"/>
                  </a:lnTo>
                  <a:lnTo>
                    <a:pt x="22288" y="45224"/>
                  </a:lnTo>
                  <a:lnTo>
                    <a:pt x="24587" y="44907"/>
                  </a:lnTo>
                  <a:lnTo>
                    <a:pt x="26225" y="42608"/>
                  </a:lnTo>
                  <a:close/>
                </a:path>
                <a:path w="26670" h="1737359">
                  <a:moveTo>
                    <a:pt x="26225" y="7861"/>
                  </a:moveTo>
                  <a:lnTo>
                    <a:pt x="25908" y="5232"/>
                  </a:lnTo>
                  <a:lnTo>
                    <a:pt x="25577" y="2286"/>
                  </a:lnTo>
                  <a:lnTo>
                    <a:pt x="23596" y="0"/>
                  </a:lnTo>
                  <a:lnTo>
                    <a:pt x="20980" y="317"/>
                  </a:lnTo>
                  <a:lnTo>
                    <a:pt x="18694" y="635"/>
                  </a:lnTo>
                  <a:lnTo>
                    <a:pt x="17043" y="3263"/>
                  </a:lnTo>
                  <a:lnTo>
                    <a:pt x="17386" y="6223"/>
                  </a:lnTo>
                  <a:lnTo>
                    <a:pt x="18034" y="9169"/>
                  </a:lnTo>
                  <a:lnTo>
                    <a:pt x="20015" y="11137"/>
                  </a:lnTo>
                  <a:lnTo>
                    <a:pt x="22288" y="10807"/>
                  </a:lnTo>
                  <a:lnTo>
                    <a:pt x="24587" y="10477"/>
                  </a:lnTo>
                  <a:lnTo>
                    <a:pt x="26225" y="7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426053" y="6522326"/>
              <a:ext cx="99695" cy="1764030"/>
            </a:xfrm>
            <a:custGeom>
              <a:avLst/>
              <a:gdLst/>
              <a:ahLst/>
              <a:cxnLst/>
              <a:rect l="l" t="t" r="r" b="b"/>
              <a:pathLst>
                <a:path w="99695" h="1764029">
                  <a:moveTo>
                    <a:pt x="9182" y="1756029"/>
                  </a:moveTo>
                  <a:lnTo>
                    <a:pt x="7874" y="1753425"/>
                  </a:lnTo>
                  <a:lnTo>
                    <a:pt x="5588" y="1753095"/>
                  </a:lnTo>
                  <a:lnTo>
                    <a:pt x="2971" y="1752765"/>
                  </a:lnTo>
                  <a:lnTo>
                    <a:pt x="990" y="1754733"/>
                  </a:lnTo>
                  <a:lnTo>
                    <a:pt x="342" y="1757680"/>
                  </a:lnTo>
                  <a:lnTo>
                    <a:pt x="0" y="1760626"/>
                  </a:lnTo>
                  <a:lnTo>
                    <a:pt x="1651" y="1763255"/>
                  </a:lnTo>
                  <a:lnTo>
                    <a:pt x="3937" y="1763585"/>
                  </a:lnTo>
                  <a:lnTo>
                    <a:pt x="6235" y="1763890"/>
                  </a:lnTo>
                  <a:lnTo>
                    <a:pt x="8534" y="1761947"/>
                  </a:lnTo>
                  <a:lnTo>
                    <a:pt x="9182" y="1756029"/>
                  </a:lnTo>
                  <a:close/>
                </a:path>
                <a:path w="99695" h="1764029">
                  <a:moveTo>
                    <a:pt x="9182" y="1721612"/>
                  </a:moveTo>
                  <a:lnTo>
                    <a:pt x="7874" y="1718995"/>
                  </a:lnTo>
                  <a:lnTo>
                    <a:pt x="5245" y="1718665"/>
                  </a:lnTo>
                  <a:lnTo>
                    <a:pt x="2971" y="1718335"/>
                  </a:lnTo>
                  <a:lnTo>
                    <a:pt x="990" y="1720303"/>
                  </a:lnTo>
                  <a:lnTo>
                    <a:pt x="342" y="1723263"/>
                  </a:lnTo>
                  <a:lnTo>
                    <a:pt x="0" y="1726209"/>
                  </a:lnTo>
                  <a:lnTo>
                    <a:pt x="1651" y="1728825"/>
                  </a:lnTo>
                  <a:lnTo>
                    <a:pt x="3937" y="1729155"/>
                  </a:lnTo>
                  <a:lnTo>
                    <a:pt x="6235" y="1729473"/>
                  </a:lnTo>
                  <a:lnTo>
                    <a:pt x="8534" y="1727200"/>
                  </a:lnTo>
                  <a:lnTo>
                    <a:pt x="8864" y="1724571"/>
                  </a:lnTo>
                  <a:lnTo>
                    <a:pt x="9182" y="1721612"/>
                  </a:lnTo>
                  <a:close/>
                </a:path>
                <a:path w="99695" h="1764029">
                  <a:moveTo>
                    <a:pt x="9182" y="1687195"/>
                  </a:moveTo>
                  <a:lnTo>
                    <a:pt x="7874" y="1684566"/>
                  </a:lnTo>
                  <a:lnTo>
                    <a:pt x="5245" y="1684235"/>
                  </a:lnTo>
                  <a:lnTo>
                    <a:pt x="2971" y="1683918"/>
                  </a:lnTo>
                  <a:lnTo>
                    <a:pt x="990" y="1685886"/>
                  </a:lnTo>
                  <a:lnTo>
                    <a:pt x="342" y="1688833"/>
                  </a:lnTo>
                  <a:lnTo>
                    <a:pt x="0" y="1691779"/>
                  </a:lnTo>
                  <a:lnTo>
                    <a:pt x="1651" y="1694395"/>
                  </a:lnTo>
                  <a:lnTo>
                    <a:pt x="3937" y="1694738"/>
                  </a:lnTo>
                  <a:lnTo>
                    <a:pt x="6235" y="1694738"/>
                  </a:lnTo>
                  <a:lnTo>
                    <a:pt x="8534" y="1692757"/>
                  </a:lnTo>
                  <a:lnTo>
                    <a:pt x="8864" y="1689823"/>
                  </a:lnTo>
                  <a:lnTo>
                    <a:pt x="9182" y="1687195"/>
                  </a:lnTo>
                  <a:close/>
                </a:path>
                <a:path w="99695" h="1764029">
                  <a:moveTo>
                    <a:pt x="9182" y="1652447"/>
                  </a:moveTo>
                  <a:lnTo>
                    <a:pt x="7543" y="1649818"/>
                  </a:lnTo>
                  <a:lnTo>
                    <a:pt x="5245" y="1649818"/>
                  </a:lnTo>
                  <a:lnTo>
                    <a:pt x="2971" y="1649488"/>
                  </a:lnTo>
                  <a:lnTo>
                    <a:pt x="990" y="1651457"/>
                  </a:lnTo>
                  <a:lnTo>
                    <a:pt x="342" y="1654403"/>
                  </a:lnTo>
                  <a:lnTo>
                    <a:pt x="0" y="1657362"/>
                  </a:lnTo>
                  <a:lnTo>
                    <a:pt x="1651" y="1659648"/>
                  </a:lnTo>
                  <a:lnTo>
                    <a:pt x="3937" y="1659978"/>
                  </a:lnTo>
                  <a:lnTo>
                    <a:pt x="6235" y="1660309"/>
                  </a:lnTo>
                  <a:lnTo>
                    <a:pt x="8534" y="1658327"/>
                  </a:lnTo>
                  <a:lnTo>
                    <a:pt x="9182" y="1652447"/>
                  </a:lnTo>
                  <a:close/>
                </a:path>
                <a:path w="99695" h="1764029">
                  <a:moveTo>
                    <a:pt x="9182" y="1618005"/>
                  </a:moveTo>
                  <a:lnTo>
                    <a:pt x="7543" y="1615389"/>
                  </a:lnTo>
                  <a:lnTo>
                    <a:pt x="5245" y="1615059"/>
                  </a:lnTo>
                  <a:lnTo>
                    <a:pt x="2971" y="1615059"/>
                  </a:lnTo>
                  <a:lnTo>
                    <a:pt x="990" y="1617027"/>
                  </a:lnTo>
                  <a:lnTo>
                    <a:pt x="342" y="1619973"/>
                  </a:lnTo>
                  <a:lnTo>
                    <a:pt x="0" y="1622945"/>
                  </a:lnTo>
                  <a:lnTo>
                    <a:pt x="1651" y="1625231"/>
                  </a:lnTo>
                  <a:lnTo>
                    <a:pt x="3937" y="1625561"/>
                  </a:lnTo>
                  <a:lnTo>
                    <a:pt x="6553" y="1625879"/>
                  </a:lnTo>
                  <a:lnTo>
                    <a:pt x="8534" y="1623910"/>
                  </a:lnTo>
                  <a:lnTo>
                    <a:pt x="9182" y="1618005"/>
                  </a:lnTo>
                  <a:close/>
                </a:path>
                <a:path w="99695" h="1764029">
                  <a:moveTo>
                    <a:pt x="82296" y="1097026"/>
                  </a:moveTo>
                  <a:lnTo>
                    <a:pt x="80670" y="1094397"/>
                  </a:lnTo>
                  <a:lnTo>
                    <a:pt x="78371" y="1094397"/>
                  </a:lnTo>
                  <a:lnTo>
                    <a:pt x="76060" y="1094066"/>
                  </a:lnTo>
                  <a:lnTo>
                    <a:pt x="74104" y="1096048"/>
                  </a:lnTo>
                  <a:lnTo>
                    <a:pt x="73774" y="1099007"/>
                  </a:lnTo>
                  <a:lnTo>
                    <a:pt x="73774" y="1101940"/>
                  </a:lnTo>
                  <a:lnTo>
                    <a:pt x="75425" y="1104252"/>
                  </a:lnTo>
                  <a:lnTo>
                    <a:pt x="77711" y="1104557"/>
                  </a:lnTo>
                  <a:lnTo>
                    <a:pt x="80010" y="1104557"/>
                  </a:lnTo>
                  <a:lnTo>
                    <a:pt x="81965" y="1102614"/>
                  </a:lnTo>
                  <a:lnTo>
                    <a:pt x="82296" y="1099654"/>
                  </a:lnTo>
                  <a:lnTo>
                    <a:pt x="82296" y="1097026"/>
                  </a:lnTo>
                  <a:close/>
                </a:path>
                <a:path w="99695" h="1764029">
                  <a:moveTo>
                    <a:pt x="82296" y="1062621"/>
                  </a:moveTo>
                  <a:lnTo>
                    <a:pt x="80670" y="1060323"/>
                  </a:lnTo>
                  <a:lnTo>
                    <a:pt x="78371" y="1059992"/>
                  </a:lnTo>
                  <a:lnTo>
                    <a:pt x="76060" y="1059992"/>
                  </a:lnTo>
                  <a:lnTo>
                    <a:pt x="74104" y="1061948"/>
                  </a:lnTo>
                  <a:lnTo>
                    <a:pt x="73774" y="1064895"/>
                  </a:lnTo>
                  <a:lnTo>
                    <a:pt x="73774" y="1067523"/>
                  </a:lnTo>
                  <a:lnTo>
                    <a:pt x="75425" y="1070140"/>
                  </a:lnTo>
                  <a:lnTo>
                    <a:pt x="77711" y="1070140"/>
                  </a:lnTo>
                  <a:lnTo>
                    <a:pt x="80010" y="1070483"/>
                  </a:lnTo>
                  <a:lnTo>
                    <a:pt x="81965" y="1068489"/>
                  </a:lnTo>
                  <a:lnTo>
                    <a:pt x="82296" y="1065568"/>
                  </a:lnTo>
                  <a:lnTo>
                    <a:pt x="82296" y="1062621"/>
                  </a:lnTo>
                  <a:close/>
                </a:path>
                <a:path w="99695" h="1764029">
                  <a:moveTo>
                    <a:pt x="82296" y="1028496"/>
                  </a:moveTo>
                  <a:lnTo>
                    <a:pt x="80670" y="1025880"/>
                  </a:lnTo>
                  <a:lnTo>
                    <a:pt x="78371" y="1025880"/>
                  </a:lnTo>
                  <a:lnTo>
                    <a:pt x="76060" y="1025550"/>
                  </a:lnTo>
                  <a:lnTo>
                    <a:pt x="74104" y="1027849"/>
                  </a:lnTo>
                  <a:lnTo>
                    <a:pt x="73774" y="1030808"/>
                  </a:lnTo>
                  <a:lnTo>
                    <a:pt x="73774" y="1033424"/>
                  </a:lnTo>
                  <a:lnTo>
                    <a:pt x="75425" y="1036053"/>
                  </a:lnTo>
                  <a:lnTo>
                    <a:pt x="77711" y="1036053"/>
                  </a:lnTo>
                  <a:lnTo>
                    <a:pt x="80010" y="1036358"/>
                  </a:lnTo>
                  <a:lnTo>
                    <a:pt x="81965" y="1034072"/>
                  </a:lnTo>
                  <a:lnTo>
                    <a:pt x="82296" y="1031443"/>
                  </a:lnTo>
                  <a:lnTo>
                    <a:pt x="82296" y="1028496"/>
                  </a:lnTo>
                  <a:close/>
                </a:path>
                <a:path w="99695" h="1764029">
                  <a:moveTo>
                    <a:pt x="82296" y="994410"/>
                  </a:moveTo>
                  <a:lnTo>
                    <a:pt x="80670" y="991793"/>
                  </a:lnTo>
                  <a:lnTo>
                    <a:pt x="78371" y="991793"/>
                  </a:lnTo>
                  <a:lnTo>
                    <a:pt x="76060" y="991450"/>
                  </a:lnTo>
                  <a:lnTo>
                    <a:pt x="74104" y="993749"/>
                  </a:lnTo>
                  <a:lnTo>
                    <a:pt x="73774" y="996378"/>
                  </a:lnTo>
                  <a:lnTo>
                    <a:pt x="73774" y="999324"/>
                  </a:lnTo>
                  <a:lnTo>
                    <a:pt x="75425" y="1001610"/>
                  </a:lnTo>
                  <a:lnTo>
                    <a:pt x="77711" y="1001953"/>
                  </a:lnTo>
                  <a:lnTo>
                    <a:pt x="80010" y="1001953"/>
                  </a:lnTo>
                  <a:lnTo>
                    <a:pt x="81965" y="999985"/>
                  </a:lnTo>
                  <a:lnTo>
                    <a:pt x="82296" y="997026"/>
                  </a:lnTo>
                  <a:lnTo>
                    <a:pt x="82296" y="994410"/>
                  </a:lnTo>
                  <a:close/>
                </a:path>
                <a:path w="99695" h="1764029">
                  <a:moveTo>
                    <a:pt x="82296" y="959980"/>
                  </a:moveTo>
                  <a:lnTo>
                    <a:pt x="80670" y="957681"/>
                  </a:lnTo>
                  <a:lnTo>
                    <a:pt x="78371" y="957351"/>
                  </a:lnTo>
                  <a:lnTo>
                    <a:pt x="76060" y="957351"/>
                  </a:lnTo>
                  <a:lnTo>
                    <a:pt x="74104" y="959662"/>
                  </a:lnTo>
                  <a:lnTo>
                    <a:pt x="73774" y="962279"/>
                  </a:lnTo>
                  <a:lnTo>
                    <a:pt x="73774" y="965238"/>
                  </a:lnTo>
                  <a:lnTo>
                    <a:pt x="75425" y="967511"/>
                  </a:lnTo>
                  <a:lnTo>
                    <a:pt x="77711" y="967841"/>
                  </a:lnTo>
                  <a:lnTo>
                    <a:pt x="80010" y="967841"/>
                  </a:lnTo>
                  <a:lnTo>
                    <a:pt x="81965" y="965555"/>
                  </a:lnTo>
                  <a:lnTo>
                    <a:pt x="82296" y="962926"/>
                  </a:lnTo>
                  <a:lnTo>
                    <a:pt x="82296" y="959980"/>
                  </a:lnTo>
                  <a:close/>
                </a:path>
                <a:path w="99695" h="1764029">
                  <a:moveTo>
                    <a:pt x="82296" y="925880"/>
                  </a:moveTo>
                  <a:lnTo>
                    <a:pt x="80670" y="923264"/>
                  </a:lnTo>
                  <a:lnTo>
                    <a:pt x="76060" y="923264"/>
                  </a:lnTo>
                  <a:lnTo>
                    <a:pt x="74104" y="925233"/>
                  </a:lnTo>
                  <a:lnTo>
                    <a:pt x="73774" y="928179"/>
                  </a:lnTo>
                  <a:lnTo>
                    <a:pt x="73774" y="931138"/>
                  </a:lnTo>
                  <a:lnTo>
                    <a:pt x="75425" y="933437"/>
                  </a:lnTo>
                  <a:lnTo>
                    <a:pt x="77711" y="933437"/>
                  </a:lnTo>
                  <a:lnTo>
                    <a:pt x="80010" y="933754"/>
                  </a:lnTo>
                  <a:lnTo>
                    <a:pt x="81965" y="931456"/>
                  </a:lnTo>
                  <a:lnTo>
                    <a:pt x="82296" y="928509"/>
                  </a:lnTo>
                  <a:lnTo>
                    <a:pt x="82296" y="925880"/>
                  </a:lnTo>
                  <a:close/>
                </a:path>
                <a:path w="99695" h="1764029">
                  <a:moveTo>
                    <a:pt x="82296" y="891463"/>
                  </a:moveTo>
                  <a:lnTo>
                    <a:pt x="80670" y="889165"/>
                  </a:lnTo>
                  <a:lnTo>
                    <a:pt x="78371" y="889165"/>
                  </a:lnTo>
                  <a:lnTo>
                    <a:pt x="76060" y="888834"/>
                  </a:lnTo>
                  <a:lnTo>
                    <a:pt x="74104" y="891133"/>
                  </a:lnTo>
                  <a:lnTo>
                    <a:pt x="73774" y="894080"/>
                  </a:lnTo>
                  <a:lnTo>
                    <a:pt x="73774" y="896708"/>
                  </a:lnTo>
                  <a:lnTo>
                    <a:pt x="75425" y="899325"/>
                  </a:lnTo>
                  <a:lnTo>
                    <a:pt x="77711" y="899325"/>
                  </a:lnTo>
                  <a:lnTo>
                    <a:pt x="80010" y="899325"/>
                  </a:lnTo>
                  <a:lnTo>
                    <a:pt x="81965" y="897356"/>
                  </a:lnTo>
                  <a:lnTo>
                    <a:pt x="82296" y="894410"/>
                  </a:lnTo>
                  <a:lnTo>
                    <a:pt x="82296" y="891463"/>
                  </a:lnTo>
                  <a:close/>
                </a:path>
                <a:path w="99695" h="1764029">
                  <a:moveTo>
                    <a:pt x="82296" y="857351"/>
                  </a:moveTo>
                  <a:lnTo>
                    <a:pt x="80670" y="855065"/>
                  </a:lnTo>
                  <a:lnTo>
                    <a:pt x="78371" y="854735"/>
                  </a:lnTo>
                  <a:lnTo>
                    <a:pt x="76060" y="854735"/>
                  </a:lnTo>
                  <a:lnTo>
                    <a:pt x="74104" y="857034"/>
                  </a:lnTo>
                  <a:lnTo>
                    <a:pt x="73774" y="859980"/>
                  </a:lnTo>
                  <a:lnTo>
                    <a:pt x="73774" y="862609"/>
                  </a:lnTo>
                  <a:lnTo>
                    <a:pt x="75425" y="864895"/>
                  </a:lnTo>
                  <a:lnTo>
                    <a:pt x="77711" y="865225"/>
                  </a:lnTo>
                  <a:lnTo>
                    <a:pt x="80010" y="865225"/>
                  </a:lnTo>
                  <a:lnTo>
                    <a:pt x="81965" y="862939"/>
                  </a:lnTo>
                  <a:lnTo>
                    <a:pt x="82296" y="860310"/>
                  </a:lnTo>
                  <a:lnTo>
                    <a:pt x="82296" y="857351"/>
                  </a:lnTo>
                  <a:close/>
                </a:path>
                <a:path w="99695" h="1764029">
                  <a:moveTo>
                    <a:pt x="82296" y="823595"/>
                  </a:moveTo>
                  <a:lnTo>
                    <a:pt x="80670" y="820966"/>
                  </a:lnTo>
                  <a:lnTo>
                    <a:pt x="76060" y="820966"/>
                  </a:lnTo>
                  <a:lnTo>
                    <a:pt x="74104" y="823264"/>
                  </a:lnTo>
                  <a:lnTo>
                    <a:pt x="73774" y="825881"/>
                  </a:lnTo>
                  <a:lnTo>
                    <a:pt x="73774" y="828827"/>
                  </a:lnTo>
                  <a:lnTo>
                    <a:pt x="75742" y="831126"/>
                  </a:lnTo>
                  <a:lnTo>
                    <a:pt x="78041" y="831126"/>
                  </a:lnTo>
                  <a:lnTo>
                    <a:pt x="80327" y="831443"/>
                  </a:lnTo>
                  <a:lnTo>
                    <a:pt x="81965" y="829170"/>
                  </a:lnTo>
                  <a:lnTo>
                    <a:pt x="82296" y="826211"/>
                  </a:lnTo>
                  <a:lnTo>
                    <a:pt x="82296" y="823595"/>
                  </a:lnTo>
                  <a:close/>
                </a:path>
                <a:path w="99695" h="1764029">
                  <a:moveTo>
                    <a:pt x="82296" y="789165"/>
                  </a:moveTo>
                  <a:lnTo>
                    <a:pt x="80670" y="786879"/>
                  </a:lnTo>
                  <a:lnTo>
                    <a:pt x="75742" y="786879"/>
                  </a:lnTo>
                  <a:lnTo>
                    <a:pt x="74104" y="788822"/>
                  </a:lnTo>
                  <a:lnTo>
                    <a:pt x="73774" y="791781"/>
                  </a:lnTo>
                  <a:lnTo>
                    <a:pt x="73774" y="794753"/>
                  </a:lnTo>
                  <a:lnTo>
                    <a:pt x="75742" y="797026"/>
                  </a:lnTo>
                  <a:lnTo>
                    <a:pt x="78041" y="797026"/>
                  </a:lnTo>
                  <a:lnTo>
                    <a:pt x="80327" y="797026"/>
                  </a:lnTo>
                  <a:lnTo>
                    <a:pt x="82296" y="794753"/>
                  </a:lnTo>
                  <a:lnTo>
                    <a:pt x="82296" y="789165"/>
                  </a:lnTo>
                  <a:close/>
                </a:path>
                <a:path w="99695" h="1764029">
                  <a:moveTo>
                    <a:pt x="82296" y="755065"/>
                  </a:moveTo>
                  <a:lnTo>
                    <a:pt x="80327" y="752767"/>
                  </a:lnTo>
                  <a:lnTo>
                    <a:pt x="78041" y="752767"/>
                  </a:lnTo>
                  <a:lnTo>
                    <a:pt x="75742" y="752449"/>
                  </a:lnTo>
                  <a:lnTo>
                    <a:pt x="74104" y="754735"/>
                  </a:lnTo>
                  <a:lnTo>
                    <a:pt x="73774" y="757682"/>
                  </a:lnTo>
                  <a:lnTo>
                    <a:pt x="73774" y="760628"/>
                  </a:lnTo>
                  <a:lnTo>
                    <a:pt x="75742" y="762939"/>
                  </a:lnTo>
                  <a:lnTo>
                    <a:pt x="78041" y="762939"/>
                  </a:lnTo>
                  <a:lnTo>
                    <a:pt x="80327" y="762939"/>
                  </a:lnTo>
                  <a:lnTo>
                    <a:pt x="82296" y="760628"/>
                  </a:lnTo>
                  <a:lnTo>
                    <a:pt x="82296" y="755065"/>
                  </a:lnTo>
                  <a:close/>
                </a:path>
                <a:path w="99695" h="1764029">
                  <a:moveTo>
                    <a:pt x="82296" y="652437"/>
                  </a:moveTo>
                  <a:lnTo>
                    <a:pt x="80327" y="650151"/>
                  </a:lnTo>
                  <a:lnTo>
                    <a:pt x="75742" y="650151"/>
                  </a:lnTo>
                  <a:lnTo>
                    <a:pt x="73774" y="652437"/>
                  </a:lnTo>
                  <a:lnTo>
                    <a:pt x="73774" y="658012"/>
                  </a:lnTo>
                  <a:lnTo>
                    <a:pt x="75742" y="660311"/>
                  </a:lnTo>
                  <a:lnTo>
                    <a:pt x="78041" y="660311"/>
                  </a:lnTo>
                  <a:lnTo>
                    <a:pt x="80327" y="660311"/>
                  </a:lnTo>
                  <a:lnTo>
                    <a:pt x="82296" y="658012"/>
                  </a:lnTo>
                  <a:lnTo>
                    <a:pt x="82296" y="652437"/>
                  </a:lnTo>
                  <a:close/>
                </a:path>
                <a:path w="99695" h="1764029">
                  <a:moveTo>
                    <a:pt x="82296" y="618032"/>
                  </a:moveTo>
                  <a:lnTo>
                    <a:pt x="80327" y="615734"/>
                  </a:lnTo>
                  <a:lnTo>
                    <a:pt x="75742" y="615734"/>
                  </a:lnTo>
                  <a:lnTo>
                    <a:pt x="73774" y="618032"/>
                  </a:lnTo>
                  <a:lnTo>
                    <a:pt x="73774" y="623938"/>
                  </a:lnTo>
                  <a:lnTo>
                    <a:pt x="75742" y="626211"/>
                  </a:lnTo>
                  <a:lnTo>
                    <a:pt x="78041" y="626211"/>
                  </a:lnTo>
                  <a:lnTo>
                    <a:pt x="80327" y="626211"/>
                  </a:lnTo>
                  <a:lnTo>
                    <a:pt x="82296" y="623938"/>
                  </a:lnTo>
                  <a:lnTo>
                    <a:pt x="82296" y="618032"/>
                  </a:lnTo>
                  <a:close/>
                </a:path>
                <a:path w="99695" h="1764029">
                  <a:moveTo>
                    <a:pt x="82296" y="583920"/>
                  </a:moveTo>
                  <a:lnTo>
                    <a:pt x="80327" y="581621"/>
                  </a:lnTo>
                  <a:lnTo>
                    <a:pt x="75742" y="581621"/>
                  </a:lnTo>
                  <a:lnTo>
                    <a:pt x="73774" y="583920"/>
                  </a:lnTo>
                  <a:lnTo>
                    <a:pt x="73774" y="589826"/>
                  </a:lnTo>
                  <a:lnTo>
                    <a:pt x="75742" y="591794"/>
                  </a:lnTo>
                  <a:lnTo>
                    <a:pt x="78041" y="591794"/>
                  </a:lnTo>
                  <a:lnTo>
                    <a:pt x="80327" y="591794"/>
                  </a:lnTo>
                  <a:lnTo>
                    <a:pt x="82296" y="589495"/>
                  </a:lnTo>
                  <a:lnTo>
                    <a:pt x="82296" y="583920"/>
                  </a:lnTo>
                  <a:close/>
                </a:path>
                <a:path w="99695" h="1764029">
                  <a:moveTo>
                    <a:pt x="82296" y="549821"/>
                  </a:moveTo>
                  <a:lnTo>
                    <a:pt x="80327" y="547535"/>
                  </a:lnTo>
                  <a:lnTo>
                    <a:pt x="75742" y="547535"/>
                  </a:lnTo>
                  <a:lnTo>
                    <a:pt x="73774" y="549821"/>
                  </a:lnTo>
                  <a:lnTo>
                    <a:pt x="73774" y="552767"/>
                  </a:lnTo>
                  <a:lnTo>
                    <a:pt x="74104" y="555396"/>
                  </a:lnTo>
                  <a:lnTo>
                    <a:pt x="75742" y="557695"/>
                  </a:lnTo>
                  <a:lnTo>
                    <a:pt x="78041" y="557695"/>
                  </a:lnTo>
                  <a:lnTo>
                    <a:pt x="80327" y="557695"/>
                  </a:lnTo>
                  <a:lnTo>
                    <a:pt x="82296" y="555396"/>
                  </a:lnTo>
                  <a:lnTo>
                    <a:pt x="82296" y="549821"/>
                  </a:lnTo>
                  <a:close/>
                </a:path>
                <a:path w="99695" h="1764029">
                  <a:moveTo>
                    <a:pt x="82296" y="515391"/>
                  </a:moveTo>
                  <a:lnTo>
                    <a:pt x="80327" y="513105"/>
                  </a:lnTo>
                  <a:lnTo>
                    <a:pt x="78041" y="513105"/>
                  </a:lnTo>
                  <a:lnTo>
                    <a:pt x="75742" y="513435"/>
                  </a:lnTo>
                  <a:lnTo>
                    <a:pt x="73774" y="515721"/>
                  </a:lnTo>
                  <a:lnTo>
                    <a:pt x="73774" y="518350"/>
                  </a:lnTo>
                  <a:lnTo>
                    <a:pt x="74104" y="521296"/>
                  </a:lnTo>
                  <a:lnTo>
                    <a:pt x="75742" y="523595"/>
                  </a:lnTo>
                  <a:lnTo>
                    <a:pt x="78041" y="523595"/>
                  </a:lnTo>
                  <a:lnTo>
                    <a:pt x="80670" y="523595"/>
                  </a:lnTo>
                  <a:lnTo>
                    <a:pt x="82296" y="520966"/>
                  </a:lnTo>
                  <a:lnTo>
                    <a:pt x="82296" y="515391"/>
                  </a:lnTo>
                  <a:close/>
                </a:path>
                <a:path w="99695" h="1764029">
                  <a:moveTo>
                    <a:pt x="82296" y="481291"/>
                  </a:moveTo>
                  <a:lnTo>
                    <a:pt x="80327" y="479005"/>
                  </a:lnTo>
                  <a:lnTo>
                    <a:pt x="75742" y="479005"/>
                  </a:lnTo>
                  <a:lnTo>
                    <a:pt x="73774" y="481634"/>
                  </a:lnTo>
                  <a:lnTo>
                    <a:pt x="73774" y="484263"/>
                  </a:lnTo>
                  <a:lnTo>
                    <a:pt x="74104" y="487197"/>
                  </a:lnTo>
                  <a:lnTo>
                    <a:pt x="76060" y="489496"/>
                  </a:lnTo>
                  <a:lnTo>
                    <a:pt x="78371" y="489496"/>
                  </a:lnTo>
                  <a:lnTo>
                    <a:pt x="80670" y="489165"/>
                  </a:lnTo>
                  <a:lnTo>
                    <a:pt x="82296" y="486879"/>
                  </a:lnTo>
                  <a:lnTo>
                    <a:pt x="82296" y="481291"/>
                  </a:lnTo>
                  <a:close/>
                </a:path>
                <a:path w="99695" h="1764029">
                  <a:moveTo>
                    <a:pt x="82296" y="449834"/>
                  </a:moveTo>
                  <a:lnTo>
                    <a:pt x="81965" y="446874"/>
                  </a:lnTo>
                  <a:lnTo>
                    <a:pt x="80010" y="444919"/>
                  </a:lnTo>
                  <a:lnTo>
                    <a:pt x="75425" y="444919"/>
                  </a:lnTo>
                  <a:lnTo>
                    <a:pt x="73774" y="447205"/>
                  </a:lnTo>
                  <a:lnTo>
                    <a:pt x="73774" y="450151"/>
                  </a:lnTo>
                  <a:lnTo>
                    <a:pt x="74104" y="453110"/>
                  </a:lnTo>
                  <a:lnTo>
                    <a:pt x="76060" y="455396"/>
                  </a:lnTo>
                  <a:lnTo>
                    <a:pt x="78371" y="455079"/>
                  </a:lnTo>
                  <a:lnTo>
                    <a:pt x="80670" y="455079"/>
                  </a:lnTo>
                  <a:lnTo>
                    <a:pt x="82296" y="452780"/>
                  </a:lnTo>
                  <a:lnTo>
                    <a:pt x="82296" y="449834"/>
                  </a:lnTo>
                  <a:close/>
                </a:path>
                <a:path w="99695" h="1764029">
                  <a:moveTo>
                    <a:pt x="82296" y="415721"/>
                  </a:moveTo>
                  <a:lnTo>
                    <a:pt x="81965" y="412788"/>
                  </a:lnTo>
                  <a:lnTo>
                    <a:pt x="80010" y="410476"/>
                  </a:lnTo>
                  <a:lnTo>
                    <a:pt x="77711" y="410806"/>
                  </a:lnTo>
                  <a:lnTo>
                    <a:pt x="75425" y="410806"/>
                  </a:lnTo>
                  <a:lnTo>
                    <a:pt x="73774" y="413105"/>
                  </a:lnTo>
                  <a:lnTo>
                    <a:pt x="73774" y="416064"/>
                  </a:lnTo>
                  <a:lnTo>
                    <a:pt x="74104" y="419011"/>
                  </a:lnTo>
                  <a:lnTo>
                    <a:pt x="76060" y="420979"/>
                  </a:lnTo>
                  <a:lnTo>
                    <a:pt x="78371" y="420979"/>
                  </a:lnTo>
                  <a:lnTo>
                    <a:pt x="80670" y="420979"/>
                  </a:lnTo>
                  <a:lnTo>
                    <a:pt x="82296" y="418350"/>
                  </a:lnTo>
                  <a:lnTo>
                    <a:pt x="82296" y="415721"/>
                  </a:lnTo>
                  <a:close/>
                </a:path>
                <a:path w="99695" h="1764029">
                  <a:moveTo>
                    <a:pt x="82296" y="381304"/>
                  </a:moveTo>
                  <a:lnTo>
                    <a:pt x="81965" y="378675"/>
                  </a:lnTo>
                  <a:lnTo>
                    <a:pt x="80010" y="376389"/>
                  </a:lnTo>
                  <a:lnTo>
                    <a:pt x="77711" y="376389"/>
                  </a:lnTo>
                  <a:lnTo>
                    <a:pt x="75425" y="376720"/>
                  </a:lnTo>
                  <a:lnTo>
                    <a:pt x="73774" y="379006"/>
                  </a:lnTo>
                  <a:lnTo>
                    <a:pt x="73774" y="381952"/>
                  </a:lnTo>
                  <a:lnTo>
                    <a:pt x="74104" y="384581"/>
                  </a:lnTo>
                  <a:lnTo>
                    <a:pt x="76060" y="386880"/>
                  </a:lnTo>
                  <a:lnTo>
                    <a:pt x="78371" y="386880"/>
                  </a:lnTo>
                  <a:lnTo>
                    <a:pt x="80670" y="386537"/>
                  </a:lnTo>
                  <a:lnTo>
                    <a:pt x="82296" y="384263"/>
                  </a:lnTo>
                  <a:lnTo>
                    <a:pt x="82296" y="381304"/>
                  </a:lnTo>
                  <a:close/>
                </a:path>
                <a:path w="99695" h="1764029">
                  <a:moveTo>
                    <a:pt x="82296" y="347205"/>
                  </a:moveTo>
                  <a:lnTo>
                    <a:pt x="81965" y="344246"/>
                  </a:lnTo>
                  <a:lnTo>
                    <a:pt x="80010" y="342290"/>
                  </a:lnTo>
                  <a:lnTo>
                    <a:pt x="75425" y="342290"/>
                  </a:lnTo>
                  <a:lnTo>
                    <a:pt x="73774" y="344906"/>
                  </a:lnTo>
                  <a:lnTo>
                    <a:pt x="73774" y="347535"/>
                  </a:lnTo>
                  <a:lnTo>
                    <a:pt x="74104" y="350481"/>
                  </a:lnTo>
                  <a:lnTo>
                    <a:pt x="76060" y="352780"/>
                  </a:lnTo>
                  <a:lnTo>
                    <a:pt x="78371" y="352450"/>
                  </a:lnTo>
                  <a:lnTo>
                    <a:pt x="80670" y="352450"/>
                  </a:lnTo>
                  <a:lnTo>
                    <a:pt x="82296" y="350151"/>
                  </a:lnTo>
                  <a:lnTo>
                    <a:pt x="82296" y="347205"/>
                  </a:lnTo>
                  <a:close/>
                </a:path>
                <a:path w="99695" h="1764029">
                  <a:moveTo>
                    <a:pt x="82296" y="313105"/>
                  </a:moveTo>
                  <a:lnTo>
                    <a:pt x="81965" y="310159"/>
                  </a:lnTo>
                  <a:lnTo>
                    <a:pt x="80010" y="307860"/>
                  </a:lnTo>
                  <a:lnTo>
                    <a:pt x="77711" y="308178"/>
                  </a:lnTo>
                  <a:lnTo>
                    <a:pt x="75425" y="308178"/>
                  </a:lnTo>
                  <a:lnTo>
                    <a:pt x="73774" y="310807"/>
                  </a:lnTo>
                  <a:lnTo>
                    <a:pt x="73774" y="313436"/>
                  </a:lnTo>
                  <a:lnTo>
                    <a:pt x="74104" y="316382"/>
                  </a:lnTo>
                  <a:lnTo>
                    <a:pt x="76060" y="318693"/>
                  </a:lnTo>
                  <a:lnTo>
                    <a:pt x="78371" y="318350"/>
                  </a:lnTo>
                  <a:lnTo>
                    <a:pt x="80670" y="318350"/>
                  </a:lnTo>
                  <a:lnTo>
                    <a:pt x="82296" y="315722"/>
                  </a:lnTo>
                  <a:lnTo>
                    <a:pt x="82296" y="313105"/>
                  </a:lnTo>
                  <a:close/>
                </a:path>
                <a:path w="99695" h="1764029">
                  <a:moveTo>
                    <a:pt x="82296" y="278676"/>
                  </a:moveTo>
                  <a:lnTo>
                    <a:pt x="81965" y="276059"/>
                  </a:lnTo>
                  <a:lnTo>
                    <a:pt x="80010" y="273761"/>
                  </a:lnTo>
                  <a:lnTo>
                    <a:pt x="77711" y="273761"/>
                  </a:lnTo>
                  <a:lnTo>
                    <a:pt x="75425" y="274091"/>
                  </a:lnTo>
                  <a:lnTo>
                    <a:pt x="73774" y="276390"/>
                  </a:lnTo>
                  <a:lnTo>
                    <a:pt x="73774" y="279349"/>
                  </a:lnTo>
                  <a:lnTo>
                    <a:pt x="74104" y="282282"/>
                  </a:lnTo>
                  <a:lnTo>
                    <a:pt x="76060" y="284264"/>
                  </a:lnTo>
                  <a:lnTo>
                    <a:pt x="78371" y="284264"/>
                  </a:lnTo>
                  <a:lnTo>
                    <a:pt x="80670" y="283921"/>
                  </a:lnTo>
                  <a:lnTo>
                    <a:pt x="82296" y="281635"/>
                  </a:lnTo>
                  <a:lnTo>
                    <a:pt x="82296" y="278676"/>
                  </a:lnTo>
                  <a:close/>
                </a:path>
                <a:path w="99695" h="1764029">
                  <a:moveTo>
                    <a:pt x="82626" y="1712760"/>
                  </a:moveTo>
                  <a:lnTo>
                    <a:pt x="81330" y="1710143"/>
                  </a:lnTo>
                  <a:lnTo>
                    <a:pt x="79019" y="1709801"/>
                  </a:lnTo>
                  <a:lnTo>
                    <a:pt x="76720" y="1709166"/>
                  </a:lnTo>
                  <a:lnTo>
                    <a:pt x="74434" y="1711109"/>
                  </a:lnTo>
                  <a:lnTo>
                    <a:pt x="73774" y="1714080"/>
                  </a:lnTo>
                  <a:lnTo>
                    <a:pt x="73431" y="1716697"/>
                  </a:lnTo>
                  <a:lnTo>
                    <a:pt x="74764" y="1719326"/>
                  </a:lnTo>
                  <a:lnTo>
                    <a:pt x="77063" y="1719986"/>
                  </a:lnTo>
                  <a:lnTo>
                    <a:pt x="79336" y="1720303"/>
                  </a:lnTo>
                  <a:lnTo>
                    <a:pt x="81648" y="1718665"/>
                  </a:lnTo>
                  <a:lnTo>
                    <a:pt x="82296" y="1715731"/>
                  </a:lnTo>
                  <a:lnTo>
                    <a:pt x="82626" y="1712760"/>
                  </a:lnTo>
                  <a:close/>
                </a:path>
                <a:path w="99695" h="1764029">
                  <a:moveTo>
                    <a:pt x="82626" y="1678660"/>
                  </a:moveTo>
                  <a:lnTo>
                    <a:pt x="81330" y="1676031"/>
                  </a:lnTo>
                  <a:lnTo>
                    <a:pt x="79019" y="1675726"/>
                  </a:lnTo>
                  <a:lnTo>
                    <a:pt x="76720" y="1675041"/>
                  </a:lnTo>
                  <a:lnTo>
                    <a:pt x="74434" y="1677022"/>
                  </a:lnTo>
                  <a:lnTo>
                    <a:pt x="73774" y="1679981"/>
                  </a:lnTo>
                  <a:lnTo>
                    <a:pt x="73431" y="1682597"/>
                  </a:lnTo>
                  <a:lnTo>
                    <a:pt x="74764" y="1685201"/>
                  </a:lnTo>
                  <a:lnTo>
                    <a:pt x="77063" y="1685886"/>
                  </a:lnTo>
                  <a:lnTo>
                    <a:pt x="79336" y="1686191"/>
                  </a:lnTo>
                  <a:lnTo>
                    <a:pt x="81648" y="1684235"/>
                  </a:lnTo>
                  <a:lnTo>
                    <a:pt x="82296" y="1681619"/>
                  </a:lnTo>
                  <a:lnTo>
                    <a:pt x="82626" y="1678660"/>
                  </a:lnTo>
                  <a:close/>
                </a:path>
                <a:path w="99695" h="1764029">
                  <a:moveTo>
                    <a:pt x="82626" y="1644573"/>
                  </a:moveTo>
                  <a:lnTo>
                    <a:pt x="81330" y="1641957"/>
                  </a:lnTo>
                  <a:lnTo>
                    <a:pt x="79019" y="1641297"/>
                  </a:lnTo>
                  <a:lnTo>
                    <a:pt x="76720" y="1640967"/>
                  </a:lnTo>
                  <a:lnTo>
                    <a:pt x="74434" y="1642922"/>
                  </a:lnTo>
                  <a:lnTo>
                    <a:pt x="73774" y="1645551"/>
                  </a:lnTo>
                  <a:lnTo>
                    <a:pt x="73431" y="1648498"/>
                  </a:lnTo>
                  <a:lnTo>
                    <a:pt x="74764" y="1651114"/>
                  </a:lnTo>
                  <a:lnTo>
                    <a:pt x="77063" y="1651457"/>
                  </a:lnTo>
                  <a:lnTo>
                    <a:pt x="79336" y="1652117"/>
                  </a:lnTo>
                  <a:lnTo>
                    <a:pt x="81648" y="1650123"/>
                  </a:lnTo>
                  <a:lnTo>
                    <a:pt x="82296" y="1647202"/>
                  </a:lnTo>
                  <a:lnTo>
                    <a:pt x="82626" y="1644573"/>
                  </a:lnTo>
                  <a:close/>
                </a:path>
                <a:path w="99695" h="1764029">
                  <a:moveTo>
                    <a:pt x="82626" y="1610144"/>
                  </a:moveTo>
                  <a:lnTo>
                    <a:pt x="81330" y="1607527"/>
                  </a:lnTo>
                  <a:lnTo>
                    <a:pt x="79019" y="1607185"/>
                  </a:lnTo>
                  <a:lnTo>
                    <a:pt x="76720" y="1606867"/>
                  </a:lnTo>
                  <a:lnTo>
                    <a:pt x="74434" y="1608836"/>
                  </a:lnTo>
                  <a:lnTo>
                    <a:pt x="73774" y="1611439"/>
                  </a:lnTo>
                  <a:lnTo>
                    <a:pt x="73431" y="1614398"/>
                  </a:lnTo>
                  <a:lnTo>
                    <a:pt x="74764" y="1617027"/>
                  </a:lnTo>
                  <a:lnTo>
                    <a:pt x="77063" y="1617345"/>
                  </a:lnTo>
                  <a:lnTo>
                    <a:pt x="79336" y="1617687"/>
                  </a:lnTo>
                  <a:lnTo>
                    <a:pt x="81648" y="1615694"/>
                  </a:lnTo>
                  <a:lnTo>
                    <a:pt x="82296" y="1613090"/>
                  </a:lnTo>
                  <a:lnTo>
                    <a:pt x="82626" y="1610144"/>
                  </a:lnTo>
                  <a:close/>
                </a:path>
                <a:path w="99695" h="1764029">
                  <a:moveTo>
                    <a:pt x="82626" y="1576044"/>
                  </a:moveTo>
                  <a:lnTo>
                    <a:pt x="81330" y="1573415"/>
                  </a:lnTo>
                  <a:lnTo>
                    <a:pt x="79019" y="1573098"/>
                  </a:lnTo>
                  <a:lnTo>
                    <a:pt x="76720" y="1572425"/>
                  </a:lnTo>
                  <a:lnTo>
                    <a:pt x="74434" y="1574406"/>
                  </a:lnTo>
                  <a:lnTo>
                    <a:pt x="73774" y="1577352"/>
                  </a:lnTo>
                  <a:lnTo>
                    <a:pt x="73431" y="1580311"/>
                  </a:lnTo>
                  <a:lnTo>
                    <a:pt x="74764" y="1582928"/>
                  </a:lnTo>
                  <a:lnTo>
                    <a:pt x="77063" y="1583258"/>
                  </a:lnTo>
                  <a:lnTo>
                    <a:pt x="79336" y="1583575"/>
                  </a:lnTo>
                  <a:lnTo>
                    <a:pt x="81648" y="1581619"/>
                  </a:lnTo>
                  <a:lnTo>
                    <a:pt x="82296" y="1579003"/>
                  </a:lnTo>
                  <a:lnTo>
                    <a:pt x="82626" y="1576044"/>
                  </a:lnTo>
                  <a:close/>
                </a:path>
                <a:path w="99695" h="1764029">
                  <a:moveTo>
                    <a:pt x="82626" y="1541945"/>
                  </a:moveTo>
                  <a:lnTo>
                    <a:pt x="81330" y="1539341"/>
                  </a:lnTo>
                  <a:lnTo>
                    <a:pt x="79019" y="1538655"/>
                  </a:lnTo>
                  <a:lnTo>
                    <a:pt x="76720" y="1538338"/>
                  </a:lnTo>
                  <a:lnTo>
                    <a:pt x="74434" y="1540306"/>
                  </a:lnTo>
                  <a:lnTo>
                    <a:pt x="73774" y="1543253"/>
                  </a:lnTo>
                  <a:lnTo>
                    <a:pt x="73431" y="1545882"/>
                  </a:lnTo>
                  <a:lnTo>
                    <a:pt x="74764" y="1548498"/>
                  </a:lnTo>
                  <a:lnTo>
                    <a:pt x="77063" y="1549158"/>
                  </a:lnTo>
                  <a:lnTo>
                    <a:pt x="79336" y="1549488"/>
                  </a:lnTo>
                  <a:lnTo>
                    <a:pt x="81648" y="1547507"/>
                  </a:lnTo>
                  <a:lnTo>
                    <a:pt x="82296" y="1544561"/>
                  </a:lnTo>
                  <a:lnTo>
                    <a:pt x="82626" y="1541945"/>
                  </a:lnTo>
                  <a:close/>
                </a:path>
                <a:path w="99695" h="1764029">
                  <a:moveTo>
                    <a:pt x="82626" y="1507515"/>
                  </a:moveTo>
                  <a:lnTo>
                    <a:pt x="81330" y="1504911"/>
                  </a:lnTo>
                  <a:lnTo>
                    <a:pt x="79019" y="1504556"/>
                  </a:lnTo>
                  <a:lnTo>
                    <a:pt x="76720" y="1504251"/>
                  </a:lnTo>
                  <a:lnTo>
                    <a:pt x="74434" y="1506207"/>
                  </a:lnTo>
                  <a:lnTo>
                    <a:pt x="73774" y="1509166"/>
                  </a:lnTo>
                  <a:lnTo>
                    <a:pt x="73431" y="1511782"/>
                  </a:lnTo>
                  <a:lnTo>
                    <a:pt x="74764" y="1514411"/>
                  </a:lnTo>
                  <a:lnTo>
                    <a:pt x="77063" y="1514729"/>
                  </a:lnTo>
                  <a:lnTo>
                    <a:pt x="79336" y="1515071"/>
                  </a:lnTo>
                  <a:lnTo>
                    <a:pt x="81648" y="1513103"/>
                  </a:lnTo>
                  <a:lnTo>
                    <a:pt x="82296" y="1510461"/>
                  </a:lnTo>
                  <a:lnTo>
                    <a:pt x="82626" y="1507515"/>
                  </a:lnTo>
                  <a:close/>
                </a:path>
                <a:path w="99695" h="1764029">
                  <a:moveTo>
                    <a:pt x="82626" y="1473428"/>
                  </a:moveTo>
                  <a:lnTo>
                    <a:pt x="81330" y="1470799"/>
                  </a:lnTo>
                  <a:lnTo>
                    <a:pt x="79019" y="1470482"/>
                  </a:lnTo>
                  <a:lnTo>
                    <a:pt x="76720" y="1470139"/>
                  </a:lnTo>
                  <a:lnTo>
                    <a:pt x="74434" y="1472107"/>
                  </a:lnTo>
                  <a:lnTo>
                    <a:pt x="73774" y="1474749"/>
                  </a:lnTo>
                  <a:lnTo>
                    <a:pt x="73431" y="1477683"/>
                  </a:lnTo>
                  <a:lnTo>
                    <a:pt x="75095" y="1480299"/>
                  </a:lnTo>
                  <a:lnTo>
                    <a:pt x="77381" y="1480642"/>
                  </a:lnTo>
                  <a:lnTo>
                    <a:pt x="79679" y="1480959"/>
                  </a:lnTo>
                  <a:lnTo>
                    <a:pt x="81648" y="1479003"/>
                  </a:lnTo>
                  <a:lnTo>
                    <a:pt x="82296" y="1476044"/>
                  </a:lnTo>
                  <a:lnTo>
                    <a:pt x="82626" y="1473428"/>
                  </a:lnTo>
                  <a:close/>
                </a:path>
                <a:path w="99695" h="1764029">
                  <a:moveTo>
                    <a:pt x="82626" y="1438986"/>
                  </a:moveTo>
                  <a:lnTo>
                    <a:pt x="80987" y="1436687"/>
                  </a:lnTo>
                  <a:lnTo>
                    <a:pt x="78701" y="1436370"/>
                  </a:lnTo>
                  <a:lnTo>
                    <a:pt x="76720" y="1435709"/>
                  </a:lnTo>
                  <a:lnTo>
                    <a:pt x="74434" y="1438008"/>
                  </a:lnTo>
                  <a:lnTo>
                    <a:pt x="73774" y="1440624"/>
                  </a:lnTo>
                  <a:lnTo>
                    <a:pt x="73431" y="1443583"/>
                  </a:lnTo>
                  <a:lnTo>
                    <a:pt x="75095" y="1446225"/>
                  </a:lnTo>
                  <a:lnTo>
                    <a:pt x="77381" y="1446542"/>
                  </a:lnTo>
                  <a:lnTo>
                    <a:pt x="79679" y="1446860"/>
                  </a:lnTo>
                  <a:lnTo>
                    <a:pt x="81648" y="1444891"/>
                  </a:lnTo>
                  <a:lnTo>
                    <a:pt x="82296" y="1441945"/>
                  </a:lnTo>
                  <a:lnTo>
                    <a:pt x="82626" y="1438986"/>
                  </a:lnTo>
                  <a:close/>
                </a:path>
                <a:path w="99695" h="1764029">
                  <a:moveTo>
                    <a:pt x="82626" y="1404899"/>
                  </a:moveTo>
                  <a:lnTo>
                    <a:pt x="80987" y="1402270"/>
                  </a:lnTo>
                  <a:lnTo>
                    <a:pt x="76403" y="1401610"/>
                  </a:lnTo>
                  <a:lnTo>
                    <a:pt x="74434" y="1403591"/>
                  </a:lnTo>
                  <a:lnTo>
                    <a:pt x="73774" y="1406550"/>
                  </a:lnTo>
                  <a:lnTo>
                    <a:pt x="73431" y="1409496"/>
                  </a:lnTo>
                  <a:lnTo>
                    <a:pt x="75095" y="1411795"/>
                  </a:lnTo>
                  <a:lnTo>
                    <a:pt x="77381" y="1412113"/>
                  </a:lnTo>
                  <a:lnTo>
                    <a:pt x="79679" y="1412417"/>
                  </a:lnTo>
                  <a:lnTo>
                    <a:pt x="81648" y="1410487"/>
                  </a:lnTo>
                  <a:lnTo>
                    <a:pt x="82296" y="1407858"/>
                  </a:lnTo>
                  <a:lnTo>
                    <a:pt x="82626" y="1404899"/>
                  </a:lnTo>
                  <a:close/>
                </a:path>
                <a:path w="99695" h="1764029">
                  <a:moveTo>
                    <a:pt x="82626" y="1370812"/>
                  </a:moveTo>
                  <a:lnTo>
                    <a:pt x="80987" y="1368171"/>
                  </a:lnTo>
                  <a:lnTo>
                    <a:pt x="78701" y="1367866"/>
                  </a:lnTo>
                  <a:lnTo>
                    <a:pt x="76403" y="1367523"/>
                  </a:lnTo>
                  <a:lnTo>
                    <a:pt x="74434" y="1369491"/>
                  </a:lnTo>
                  <a:lnTo>
                    <a:pt x="73774" y="1372438"/>
                  </a:lnTo>
                  <a:lnTo>
                    <a:pt x="73431" y="1375067"/>
                  </a:lnTo>
                  <a:lnTo>
                    <a:pt x="75095" y="1377683"/>
                  </a:lnTo>
                  <a:lnTo>
                    <a:pt x="77381" y="1378013"/>
                  </a:lnTo>
                  <a:lnTo>
                    <a:pt x="79679" y="1378343"/>
                  </a:lnTo>
                  <a:lnTo>
                    <a:pt x="81648" y="1376375"/>
                  </a:lnTo>
                  <a:lnTo>
                    <a:pt x="82296" y="1373428"/>
                  </a:lnTo>
                  <a:lnTo>
                    <a:pt x="82626" y="1370812"/>
                  </a:lnTo>
                  <a:close/>
                </a:path>
                <a:path w="99695" h="1764029">
                  <a:moveTo>
                    <a:pt x="82626" y="1336370"/>
                  </a:moveTo>
                  <a:lnTo>
                    <a:pt x="80987" y="1334096"/>
                  </a:lnTo>
                  <a:lnTo>
                    <a:pt x="78701" y="1333741"/>
                  </a:lnTo>
                  <a:lnTo>
                    <a:pt x="76403" y="1333423"/>
                  </a:lnTo>
                  <a:lnTo>
                    <a:pt x="74434" y="1335392"/>
                  </a:lnTo>
                  <a:lnTo>
                    <a:pt x="73774" y="1338351"/>
                  </a:lnTo>
                  <a:lnTo>
                    <a:pt x="73431" y="1340980"/>
                  </a:lnTo>
                  <a:lnTo>
                    <a:pt x="75095" y="1343609"/>
                  </a:lnTo>
                  <a:lnTo>
                    <a:pt x="77381" y="1343914"/>
                  </a:lnTo>
                  <a:lnTo>
                    <a:pt x="79679" y="1344244"/>
                  </a:lnTo>
                  <a:lnTo>
                    <a:pt x="81965" y="1342275"/>
                  </a:lnTo>
                  <a:lnTo>
                    <a:pt x="82626" y="1336370"/>
                  </a:lnTo>
                  <a:close/>
                </a:path>
                <a:path w="99695" h="1764029">
                  <a:moveTo>
                    <a:pt x="82626" y="1302283"/>
                  </a:moveTo>
                  <a:lnTo>
                    <a:pt x="80987" y="1299654"/>
                  </a:lnTo>
                  <a:lnTo>
                    <a:pt x="76403" y="1298994"/>
                  </a:lnTo>
                  <a:lnTo>
                    <a:pt x="74434" y="1301292"/>
                  </a:lnTo>
                  <a:lnTo>
                    <a:pt x="73774" y="1303934"/>
                  </a:lnTo>
                  <a:lnTo>
                    <a:pt x="73431" y="1306855"/>
                  </a:lnTo>
                  <a:lnTo>
                    <a:pt x="75095" y="1309484"/>
                  </a:lnTo>
                  <a:lnTo>
                    <a:pt x="77381" y="1309484"/>
                  </a:lnTo>
                  <a:lnTo>
                    <a:pt x="79679" y="1309827"/>
                  </a:lnTo>
                  <a:lnTo>
                    <a:pt x="81965" y="1307846"/>
                  </a:lnTo>
                  <a:lnTo>
                    <a:pt x="82296" y="1305229"/>
                  </a:lnTo>
                  <a:lnTo>
                    <a:pt x="82626" y="1302283"/>
                  </a:lnTo>
                  <a:close/>
                </a:path>
                <a:path w="99695" h="1764029">
                  <a:moveTo>
                    <a:pt x="82626" y="1268171"/>
                  </a:moveTo>
                  <a:lnTo>
                    <a:pt x="80987" y="1265555"/>
                  </a:lnTo>
                  <a:lnTo>
                    <a:pt x="76403" y="1264907"/>
                  </a:lnTo>
                  <a:lnTo>
                    <a:pt x="74104" y="1266863"/>
                  </a:lnTo>
                  <a:lnTo>
                    <a:pt x="73431" y="1272755"/>
                  </a:lnTo>
                  <a:lnTo>
                    <a:pt x="75095" y="1275067"/>
                  </a:lnTo>
                  <a:lnTo>
                    <a:pt x="77381" y="1275397"/>
                  </a:lnTo>
                  <a:lnTo>
                    <a:pt x="79679" y="1275715"/>
                  </a:lnTo>
                  <a:lnTo>
                    <a:pt x="81965" y="1273759"/>
                  </a:lnTo>
                  <a:lnTo>
                    <a:pt x="82296" y="1270800"/>
                  </a:lnTo>
                  <a:lnTo>
                    <a:pt x="82626" y="1268171"/>
                  </a:lnTo>
                  <a:close/>
                </a:path>
                <a:path w="99695" h="1764029">
                  <a:moveTo>
                    <a:pt x="82626" y="1233754"/>
                  </a:moveTo>
                  <a:lnTo>
                    <a:pt x="80987" y="1231468"/>
                  </a:lnTo>
                  <a:lnTo>
                    <a:pt x="76403" y="1230795"/>
                  </a:lnTo>
                  <a:lnTo>
                    <a:pt x="74104" y="1232776"/>
                  </a:lnTo>
                  <a:lnTo>
                    <a:pt x="73774" y="1235697"/>
                  </a:lnTo>
                  <a:lnTo>
                    <a:pt x="73431" y="1238326"/>
                  </a:lnTo>
                  <a:lnTo>
                    <a:pt x="75095" y="1240967"/>
                  </a:lnTo>
                  <a:lnTo>
                    <a:pt x="77381" y="1241298"/>
                  </a:lnTo>
                  <a:lnTo>
                    <a:pt x="79679" y="1241628"/>
                  </a:lnTo>
                  <a:lnTo>
                    <a:pt x="81965" y="1239316"/>
                  </a:lnTo>
                  <a:lnTo>
                    <a:pt x="82296" y="1236700"/>
                  </a:lnTo>
                  <a:lnTo>
                    <a:pt x="82626" y="1233754"/>
                  </a:lnTo>
                  <a:close/>
                </a:path>
                <a:path w="99695" h="1764029">
                  <a:moveTo>
                    <a:pt x="82626" y="1199642"/>
                  </a:moveTo>
                  <a:lnTo>
                    <a:pt x="80987" y="1197038"/>
                  </a:lnTo>
                  <a:lnTo>
                    <a:pt x="78701" y="1196708"/>
                  </a:lnTo>
                  <a:lnTo>
                    <a:pt x="76403" y="1196708"/>
                  </a:lnTo>
                  <a:lnTo>
                    <a:pt x="74104" y="1198664"/>
                  </a:lnTo>
                  <a:lnTo>
                    <a:pt x="73774" y="1201623"/>
                  </a:lnTo>
                  <a:lnTo>
                    <a:pt x="73431" y="1204239"/>
                  </a:lnTo>
                  <a:lnTo>
                    <a:pt x="75095" y="1206868"/>
                  </a:lnTo>
                  <a:lnTo>
                    <a:pt x="77381" y="1207185"/>
                  </a:lnTo>
                  <a:lnTo>
                    <a:pt x="79679" y="1207185"/>
                  </a:lnTo>
                  <a:lnTo>
                    <a:pt x="81965" y="1205230"/>
                  </a:lnTo>
                  <a:lnTo>
                    <a:pt x="82296" y="1202270"/>
                  </a:lnTo>
                  <a:lnTo>
                    <a:pt x="82626" y="1199642"/>
                  </a:lnTo>
                  <a:close/>
                </a:path>
                <a:path w="99695" h="1764029">
                  <a:moveTo>
                    <a:pt x="82626" y="1165237"/>
                  </a:moveTo>
                  <a:lnTo>
                    <a:pt x="80987" y="1162939"/>
                  </a:lnTo>
                  <a:lnTo>
                    <a:pt x="76403" y="1162278"/>
                  </a:lnTo>
                  <a:lnTo>
                    <a:pt x="74104" y="1164590"/>
                  </a:lnTo>
                  <a:lnTo>
                    <a:pt x="73774" y="1167193"/>
                  </a:lnTo>
                  <a:lnTo>
                    <a:pt x="73774" y="1170139"/>
                  </a:lnTo>
                  <a:lnTo>
                    <a:pt x="75425" y="1172756"/>
                  </a:lnTo>
                  <a:lnTo>
                    <a:pt x="77381" y="1172756"/>
                  </a:lnTo>
                  <a:lnTo>
                    <a:pt x="79679" y="1173099"/>
                  </a:lnTo>
                  <a:lnTo>
                    <a:pt x="81965" y="1171130"/>
                  </a:lnTo>
                  <a:lnTo>
                    <a:pt x="82626" y="1165237"/>
                  </a:lnTo>
                  <a:close/>
                </a:path>
                <a:path w="99695" h="1764029">
                  <a:moveTo>
                    <a:pt x="82626" y="1131125"/>
                  </a:moveTo>
                  <a:lnTo>
                    <a:pt x="80987" y="1128826"/>
                  </a:lnTo>
                  <a:lnTo>
                    <a:pt x="76403" y="1128179"/>
                  </a:lnTo>
                  <a:lnTo>
                    <a:pt x="74104" y="1130465"/>
                  </a:lnTo>
                  <a:lnTo>
                    <a:pt x="73774" y="1133081"/>
                  </a:lnTo>
                  <a:lnTo>
                    <a:pt x="73774" y="1136065"/>
                  </a:lnTo>
                  <a:lnTo>
                    <a:pt x="75425" y="1138339"/>
                  </a:lnTo>
                  <a:lnTo>
                    <a:pt x="77711" y="1138682"/>
                  </a:lnTo>
                  <a:lnTo>
                    <a:pt x="80010" y="1138986"/>
                  </a:lnTo>
                  <a:lnTo>
                    <a:pt x="81965" y="1136700"/>
                  </a:lnTo>
                  <a:lnTo>
                    <a:pt x="82296" y="1134071"/>
                  </a:lnTo>
                  <a:lnTo>
                    <a:pt x="82626" y="1131125"/>
                  </a:lnTo>
                  <a:close/>
                </a:path>
                <a:path w="99695" h="1764029">
                  <a:moveTo>
                    <a:pt x="82626" y="247205"/>
                  </a:moveTo>
                  <a:lnTo>
                    <a:pt x="82296" y="244589"/>
                  </a:lnTo>
                  <a:lnTo>
                    <a:pt x="81965" y="241642"/>
                  </a:lnTo>
                  <a:lnTo>
                    <a:pt x="80010" y="239661"/>
                  </a:lnTo>
                  <a:lnTo>
                    <a:pt x="77711" y="239661"/>
                  </a:lnTo>
                  <a:lnTo>
                    <a:pt x="75425" y="239991"/>
                  </a:lnTo>
                  <a:lnTo>
                    <a:pt x="73774" y="242290"/>
                  </a:lnTo>
                  <a:lnTo>
                    <a:pt x="73774" y="245249"/>
                  </a:lnTo>
                  <a:lnTo>
                    <a:pt x="74104" y="248208"/>
                  </a:lnTo>
                  <a:lnTo>
                    <a:pt x="76060" y="250164"/>
                  </a:lnTo>
                  <a:lnTo>
                    <a:pt x="78371" y="250164"/>
                  </a:lnTo>
                  <a:lnTo>
                    <a:pt x="80670" y="249834"/>
                  </a:lnTo>
                  <a:lnTo>
                    <a:pt x="82626" y="247205"/>
                  </a:lnTo>
                  <a:close/>
                </a:path>
                <a:path w="99695" h="1764029">
                  <a:moveTo>
                    <a:pt x="82626" y="213131"/>
                  </a:moveTo>
                  <a:lnTo>
                    <a:pt x="82296" y="210172"/>
                  </a:lnTo>
                  <a:lnTo>
                    <a:pt x="81965" y="207543"/>
                  </a:lnTo>
                  <a:lnTo>
                    <a:pt x="80010" y="205244"/>
                  </a:lnTo>
                  <a:lnTo>
                    <a:pt x="77711" y="205562"/>
                  </a:lnTo>
                  <a:lnTo>
                    <a:pt x="75425" y="205562"/>
                  </a:lnTo>
                  <a:lnTo>
                    <a:pt x="73774" y="208178"/>
                  </a:lnTo>
                  <a:lnTo>
                    <a:pt x="73774" y="211150"/>
                  </a:lnTo>
                  <a:lnTo>
                    <a:pt x="74104" y="213766"/>
                  </a:lnTo>
                  <a:lnTo>
                    <a:pt x="76060" y="216065"/>
                  </a:lnTo>
                  <a:lnTo>
                    <a:pt x="78371" y="215734"/>
                  </a:lnTo>
                  <a:lnTo>
                    <a:pt x="80670" y="215734"/>
                  </a:lnTo>
                  <a:lnTo>
                    <a:pt x="82626" y="213131"/>
                  </a:lnTo>
                  <a:close/>
                </a:path>
                <a:path w="99695" h="1764029">
                  <a:moveTo>
                    <a:pt x="82626" y="179006"/>
                  </a:moveTo>
                  <a:lnTo>
                    <a:pt x="81965" y="173113"/>
                  </a:lnTo>
                  <a:lnTo>
                    <a:pt x="80010" y="171132"/>
                  </a:lnTo>
                  <a:lnTo>
                    <a:pt x="77711" y="171475"/>
                  </a:lnTo>
                  <a:lnTo>
                    <a:pt x="75425" y="171475"/>
                  </a:lnTo>
                  <a:lnTo>
                    <a:pt x="73774" y="174091"/>
                  </a:lnTo>
                  <a:lnTo>
                    <a:pt x="73774" y="176707"/>
                  </a:lnTo>
                  <a:lnTo>
                    <a:pt x="74104" y="179666"/>
                  </a:lnTo>
                  <a:lnTo>
                    <a:pt x="76060" y="181952"/>
                  </a:lnTo>
                  <a:lnTo>
                    <a:pt x="78701" y="181635"/>
                  </a:lnTo>
                  <a:lnTo>
                    <a:pt x="80987" y="181305"/>
                  </a:lnTo>
                  <a:lnTo>
                    <a:pt x="82626" y="179006"/>
                  </a:lnTo>
                  <a:close/>
                </a:path>
                <a:path w="99695" h="1764029">
                  <a:moveTo>
                    <a:pt x="82626" y="144589"/>
                  </a:moveTo>
                  <a:lnTo>
                    <a:pt x="82296" y="141960"/>
                  </a:lnTo>
                  <a:lnTo>
                    <a:pt x="81965" y="139014"/>
                  </a:lnTo>
                  <a:lnTo>
                    <a:pt x="80010" y="137045"/>
                  </a:lnTo>
                  <a:lnTo>
                    <a:pt x="77711" y="137045"/>
                  </a:lnTo>
                  <a:lnTo>
                    <a:pt x="75095" y="137363"/>
                  </a:lnTo>
                  <a:lnTo>
                    <a:pt x="73431" y="139979"/>
                  </a:lnTo>
                  <a:lnTo>
                    <a:pt x="73774" y="142608"/>
                  </a:lnTo>
                  <a:lnTo>
                    <a:pt x="74104" y="145580"/>
                  </a:lnTo>
                  <a:lnTo>
                    <a:pt x="76403" y="147535"/>
                  </a:lnTo>
                  <a:lnTo>
                    <a:pt x="78701" y="147535"/>
                  </a:lnTo>
                  <a:lnTo>
                    <a:pt x="80987" y="147205"/>
                  </a:lnTo>
                  <a:lnTo>
                    <a:pt x="82626" y="144589"/>
                  </a:lnTo>
                  <a:close/>
                </a:path>
                <a:path w="99695" h="1764029">
                  <a:moveTo>
                    <a:pt x="82626" y="110490"/>
                  </a:moveTo>
                  <a:lnTo>
                    <a:pt x="82296" y="107543"/>
                  </a:lnTo>
                  <a:lnTo>
                    <a:pt x="81965" y="104914"/>
                  </a:lnTo>
                  <a:lnTo>
                    <a:pt x="79679" y="102616"/>
                  </a:lnTo>
                  <a:lnTo>
                    <a:pt x="75095" y="103263"/>
                  </a:lnTo>
                  <a:lnTo>
                    <a:pt x="73431" y="105575"/>
                  </a:lnTo>
                  <a:lnTo>
                    <a:pt x="74104" y="111467"/>
                  </a:lnTo>
                  <a:lnTo>
                    <a:pt x="76403" y="113436"/>
                  </a:lnTo>
                  <a:lnTo>
                    <a:pt x="78701" y="113106"/>
                  </a:lnTo>
                  <a:lnTo>
                    <a:pt x="80987" y="113106"/>
                  </a:lnTo>
                  <a:lnTo>
                    <a:pt x="82626" y="110490"/>
                  </a:lnTo>
                  <a:close/>
                </a:path>
                <a:path w="99695" h="1764029">
                  <a:moveTo>
                    <a:pt x="82626" y="76377"/>
                  </a:moveTo>
                  <a:lnTo>
                    <a:pt x="81965" y="70485"/>
                  </a:lnTo>
                  <a:lnTo>
                    <a:pt x="79679" y="68503"/>
                  </a:lnTo>
                  <a:lnTo>
                    <a:pt x="77381" y="68859"/>
                  </a:lnTo>
                  <a:lnTo>
                    <a:pt x="75095" y="68859"/>
                  </a:lnTo>
                  <a:lnTo>
                    <a:pt x="73431" y="71462"/>
                  </a:lnTo>
                  <a:lnTo>
                    <a:pt x="74104" y="77368"/>
                  </a:lnTo>
                  <a:lnTo>
                    <a:pt x="76403" y="79336"/>
                  </a:lnTo>
                  <a:lnTo>
                    <a:pt x="78701" y="79006"/>
                  </a:lnTo>
                  <a:lnTo>
                    <a:pt x="80987" y="78676"/>
                  </a:lnTo>
                  <a:lnTo>
                    <a:pt x="82626" y="76377"/>
                  </a:lnTo>
                  <a:close/>
                </a:path>
                <a:path w="99695" h="1764029">
                  <a:moveTo>
                    <a:pt x="82626" y="41960"/>
                  </a:moveTo>
                  <a:lnTo>
                    <a:pt x="82296" y="39331"/>
                  </a:lnTo>
                  <a:lnTo>
                    <a:pt x="81965" y="36385"/>
                  </a:lnTo>
                  <a:lnTo>
                    <a:pt x="79679" y="34099"/>
                  </a:lnTo>
                  <a:lnTo>
                    <a:pt x="75095" y="34747"/>
                  </a:lnTo>
                  <a:lnTo>
                    <a:pt x="73431" y="37376"/>
                  </a:lnTo>
                  <a:lnTo>
                    <a:pt x="73774" y="40322"/>
                  </a:lnTo>
                  <a:lnTo>
                    <a:pt x="74104" y="42951"/>
                  </a:lnTo>
                  <a:lnTo>
                    <a:pt x="76403" y="45237"/>
                  </a:lnTo>
                  <a:lnTo>
                    <a:pt x="78701" y="44919"/>
                  </a:lnTo>
                  <a:lnTo>
                    <a:pt x="80987" y="44589"/>
                  </a:lnTo>
                  <a:lnTo>
                    <a:pt x="82626" y="41960"/>
                  </a:lnTo>
                  <a:close/>
                </a:path>
                <a:path w="99695" h="1764029">
                  <a:moveTo>
                    <a:pt x="82626" y="7861"/>
                  </a:moveTo>
                  <a:lnTo>
                    <a:pt x="81965" y="1955"/>
                  </a:lnTo>
                  <a:lnTo>
                    <a:pt x="79679" y="0"/>
                  </a:lnTo>
                  <a:lnTo>
                    <a:pt x="75095" y="647"/>
                  </a:lnTo>
                  <a:lnTo>
                    <a:pt x="73431" y="3289"/>
                  </a:lnTo>
                  <a:lnTo>
                    <a:pt x="73774" y="5905"/>
                  </a:lnTo>
                  <a:lnTo>
                    <a:pt x="74104" y="8851"/>
                  </a:lnTo>
                  <a:lnTo>
                    <a:pt x="76403" y="10807"/>
                  </a:lnTo>
                  <a:lnTo>
                    <a:pt x="78701" y="10807"/>
                  </a:lnTo>
                  <a:lnTo>
                    <a:pt x="80987" y="10490"/>
                  </a:lnTo>
                  <a:lnTo>
                    <a:pt x="82626" y="7861"/>
                  </a:lnTo>
                  <a:close/>
                </a:path>
                <a:path w="99695" h="1764029">
                  <a:moveTo>
                    <a:pt x="82956" y="1747177"/>
                  </a:moveTo>
                  <a:lnTo>
                    <a:pt x="81330" y="1744560"/>
                  </a:lnTo>
                  <a:lnTo>
                    <a:pt x="79019" y="1743913"/>
                  </a:lnTo>
                  <a:lnTo>
                    <a:pt x="76720" y="1743583"/>
                  </a:lnTo>
                  <a:lnTo>
                    <a:pt x="74434" y="1745234"/>
                  </a:lnTo>
                  <a:lnTo>
                    <a:pt x="73774" y="1748167"/>
                  </a:lnTo>
                  <a:lnTo>
                    <a:pt x="73431" y="1751114"/>
                  </a:lnTo>
                  <a:lnTo>
                    <a:pt x="74764" y="1753730"/>
                  </a:lnTo>
                  <a:lnTo>
                    <a:pt x="77063" y="1754073"/>
                  </a:lnTo>
                  <a:lnTo>
                    <a:pt x="79336" y="1754733"/>
                  </a:lnTo>
                  <a:lnTo>
                    <a:pt x="81648" y="1752765"/>
                  </a:lnTo>
                  <a:lnTo>
                    <a:pt x="82296" y="1749818"/>
                  </a:lnTo>
                  <a:lnTo>
                    <a:pt x="82956" y="1747177"/>
                  </a:lnTo>
                  <a:close/>
                </a:path>
                <a:path w="99695" h="1764029">
                  <a:moveTo>
                    <a:pt x="99352" y="518020"/>
                  </a:moveTo>
                  <a:lnTo>
                    <a:pt x="99009" y="515061"/>
                  </a:lnTo>
                  <a:lnTo>
                    <a:pt x="97053" y="513105"/>
                  </a:lnTo>
                  <a:lnTo>
                    <a:pt x="92468" y="513105"/>
                  </a:lnTo>
                  <a:lnTo>
                    <a:pt x="90830" y="515721"/>
                  </a:lnTo>
                  <a:lnTo>
                    <a:pt x="90830" y="521296"/>
                  </a:lnTo>
                  <a:lnTo>
                    <a:pt x="93129" y="523595"/>
                  </a:lnTo>
                  <a:lnTo>
                    <a:pt x="95415" y="523265"/>
                  </a:lnTo>
                  <a:lnTo>
                    <a:pt x="97726" y="523265"/>
                  </a:lnTo>
                  <a:lnTo>
                    <a:pt x="99352" y="520966"/>
                  </a:lnTo>
                  <a:lnTo>
                    <a:pt x="99352" y="518020"/>
                  </a:lnTo>
                  <a:close/>
                </a:path>
                <a:path w="99695" h="1764029">
                  <a:moveTo>
                    <a:pt x="99352" y="483920"/>
                  </a:moveTo>
                  <a:lnTo>
                    <a:pt x="99009" y="480974"/>
                  </a:lnTo>
                  <a:lnTo>
                    <a:pt x="97053" y="479005"/>
                  </a:lnTo>
                  <a:lnTo>
                    <a:pt x="92468" y="479005"/>
                  </a:lnTo>
                  <a:lnTo>
                    <a:pt x="90830" y="481634"/>
                  </a:lnTo>
                  <a:lnTo>
                    <a:pt x="90830" y="484263"/>
                  </a:lnTo>
                  <a:lnTo>
                    <a:pt x="91147" y="487197"/>
                  </a:lnTo>
                  <a:lnTo>
                    <a:pt x="93129" y="489496"/>
                  </a:lnTo>
                  <a:lnTo>
                    <a:pt x="95415" y="489165"/>
                  </a:lnTo>
                  <a:lnTo>
                    <a:pt x="97726" y="489165"/>
                  </a:lnTo>
                  <a:lnTo>
                    <a:pt x="99352" y="486879"/>
                  </a:lnTo>
                  <a:lnTo>
                    <a:pt x="99352" y="483920"/>
                  </a:lnTo>
                  <a:close/>
                </a:path>
                <a:path w="99695" h="1764029">
                  <a:moveTo>
                    <a:pt x="99352" y="449834"/>
                  </a:moveTo>
                  <a:lnTo>
                    <a:pt x="99009" y="446874"/>
                  </a:lnTo>
                  <a:lnTo>
                    <a:pt x="97053" y="444576"/>
                  </a:lnTo>
                  <a:lnTo>
                    <a:pt x="94754" y="444919"/>
                  </a:lnTo>
                  <a:lnTo>
                    <a:pt x="92468" y="444919"/>
                  </a:lnTo>
                  <a:lnTo>
                    <a:pt x="90830" y="447535"/>
                  </a:lnTo>
                  <a:lnTo>
                    <a:pt x="90830" y="450151"/>
                  </a:lnTo>
                  <a:lnTo>
                    <a:pt x="91147" y="453110"/>
                  </a:lnTo>
                  <a:lnTo>
                    <a:pt x="93129" y="455396"/>
                  </a:lnTo>
                  <a:lnTo>
                    <a:pt x="95415" y="455079"/>
                  </a:lnTo>
                  <a:lnTo>
                    <a:pt x="97726" y="455079"/>
                  </a:lnTo>
                  <a:lnTo>
                    <a:pt x="99352" y="452450"/>
                  </a:lnTo>
                  <a:lnTo>
                    <a:pt x="99352" y="449834"/>
                  </a:lnTo>
                  <a:close/>
                </a:path>
                <a:path w="99695" h="1764029">
                  <a:moveTo>
                    <a:pt x="99352" y="415721"/>
                  </a:moveTo>
                  <a:lnTo>
                    <a:pt x="99009" y="412788"/>
                  </a:lnTo>
                  <a:lnTo>
                    <a:pt x="97053" y="410476"/>
                  </a:lnTo>
                  <a:lnTo>
                    <a:pt x="94754" y="410806"/>
                  </a:lnTo>
                  <a:lnTo>
                    <a:pt x="92468" y="410806"/>
                  </a:lnTo>
                  <a:lnTo>
                    <a:pt x="90500" y="413423"/>
                  </a:lnTo>
                  <a:lnTo>
                    <a:pt x="90830" y="416064"/>
                  </a:lnTo>
                  <a:lnTo>
                    <a:pt x="91147" y="419011"/>
                  </a:lnTo>
                  <a:lnTo>
                    <a:pt x="93129" y="421309"/>
                  </a:lnTo>
                  <a:lnTo>
                    <a:pt x="95415" y="420979"/>
                  </a:lnTo>
                  <a:lnTo>
                    <a:pt x="97726" y="420979"/>
                  </a:lnTo>
                  <a:lnTo>
                    <a:pt x="99352" y="418350"/>
                  </a:lnTo>
                  <a:lnTo>
                    <a:pt x="99352" y="415721"/>
                  </a:lnTo>
                  <a:close/>
                </a:path>
                <a:path w="99695" h="1764029">
                  <a:moveTo>
                    <a:pt x="99352" y="381304"/>
                  </a:moveTo>
                  <a:lnTo>
                    <a:pt x="99009" y="378675"/>
                  </a:lnTo>
                  <a:lnTo>
                    <a:pt x="97053" y="376389"/>
                  </a:lnTo>
                  <a:lnTo>
                    <a:pt x="94754" y="376720"/>
                  </a:lnTo>
                  <a:lnTo>
                    <a:pt x="92468" y="376720"/>
                  </a:lnTo>
                  <a:lnTo>
                    <a:pt x="90500" y="379006"/>
                  </a:lnTo>
                  <a:lnTo>
                    <a:pt x="91147" y="384898"/>
                  </a:lnTo>
                  <a:lnTo>
                    <a:pt x="93129" y="387197"/>
                  </a:lnTo>
                  <a:lnTo>
                    <a:pt x="95415" y="386880"/>
                  </a:lnTo>
                  <a:lnTo>
                    <a:pt x="97726" y="386880"/>
                  </a:lnTo>
                  <a:lnTo>
                    <a:pt x="99352" y="384263"/>
                  </a:lnTo>
                  <a:lnTo>
                    <a:pt x="99352" y="381304"/>
                  </a:lnTo>
                  <a:close/>
                </a:path>
                <a:path w="99695" h="1764029">
                  <a:moveTo>
                    <a:pt x="99352" y="347205"/>
                  </a:moveTo>
                  <a:lnTo>
                    <a:pt x="99009" y="344589"/>
                  </a:lnTo>
                  <a:lnTo>
                    <a:pt x="97053" y="342290"/>
                  </a:lnTo>
                  <a:lnTo>
                    <a:pt x="94754" y="342290"/>
                  </a:lnTo>
                  <a:lnTo>
                    <a:pt x="92468" y="342607"/>
                  </a:lnTo>
                  <a:lnTo>
                    <a:pt x="90500" y="344906"/>
                  </a:lnTo>
                  <a:lnTo>
                    <a:pt x="91147" y="350812"/>
                  </a:lnTo>
                  <a:lnTo>
                    <a:pt x="93129" y="352780"/>
                  </a:lnTo>
                  <a:lnTo>
                    <a:pt x="95415" y="352780"/>
                  </a:lnTo>
                  <a:lnTo>
                    <a:pt x="97726" y="352450"/>
                  </a:lnTo>
                  <a:lnTo>
                    <a:pt x="99352" y="350151"/>
                  </a:lnTo>
                  <a:lnTo>
                    <a:pt x="99352" y="347205"/>
                  </a:lnTo>
                  <a:close/>
                </a:path>
                <a:path w="99695" h="1764029">
                  <a:moveTo>
                    <a:pt x="99352" y="313105"/>
                  </a:moveTo>
                  <a:lnTo>
                    <a:pt x="99009" y="310159"/>
                  </a:lnTo>
                  <a:lnTo>
                    <a:pt x="97053" y="308178"/>
                  </a:lnTo>
                  <a:lnTo>
                    <a:pt x="94754" y="308178"/>
                  </a:lnTo>
                  <a:lnTo>
                    <a:pt x="92468" y="308521"/>
                  </a:lnTo>
                  <a:lnTo>
                    <a:pt x="90500" y="310807"/>
                  </a:lnTo>
                  <a:lnTo>
                    <a:pt x="91147" y="316712"/>
                  </a:lnTo>
                  <a:lnTo>
                    <a:pt x="93129" y="318693"/>
                  </a:lnTo>
                  <a:lnTo>
                    <a:pt x="95415" y="318693"/>
                  </a:lnTo>
                  <a:lnTo>
                    <a:pt x="97726" y="318350"/>
                  </a:lnTo>
                  <a:lnTo>
                    <a:pt x="99352" y="316064"/>
                  </a:lnTo>
                  <a:lnTo>
                    <a:pt x="99352" y="313105"/>
                  </a:lnTo>
                  <a:close/>
                </a:path>
                <a:path w="99695" h="1764029">
                  <a:moveTo>
                    <a:pt x="99352" y="279019"/>
                  </a:moveTo>
                  <a:lnTo>
                    <a:pt x="99009" y="276059"/>
                  </a:lnTo>
                  <a:lnTo>
                    <a:pt x="97053" y="274091"/>
                  </a:lnTo>
                  <a:lnTo>
                    <a:pt x="94437" y="274091"/>
                  </a:lnTo>
                  <a:lnTo>
                    <a:pt x="92138" y="274408"/>
                  </a:lnTo>
                  <a:lnTo>
                    <a:pt x="90500" y="276720"/>
                  </a:lnTo>
                  <a:lnTo>
                    <a:pt x="91147" y="282625"/>
                  </a:lnTo>
                  <a:lnTo>
                    <a:pt x="93129" y="284581"/>
                  </a:lnTo>
                  <a:lnTo>
                    <a:pt x="95415" y="284581"/>
                  </a:lnTo>
                  <a:lnTo>
                    <a:pt x="97726" y="284264"/>
                  </a:lnTo>
                  <a:lnTo>
                    <a:pt x="99352" y="281978"/>
                  </a:lnTo>
                  <a:lnTo>
                    <a:pt x="99352" y="279019"/>
                  </a:lnTo>
                  <a:close/>
                </a:path>
                <a:path w="99695" h="1764029">
                  <a:moveTo>
                    <a:pt x="99352" y="244906"/>
                  </a:moveTo>
                  <a:lnTo>
                    <a:pt x="99009" y="241973"/>
                  </a:lnTo>
                  <a:lnTo>
                    <a:pt x="96723" y="239991"/>
                  </a:lnTo>
                  <a:lnTo>
                    <a:pt x="94437" y="239991"/>
                  </a:lnTo>
                  <a:lnTo>
                    <a:pt x="92138" y="240334"/>
                  </a:lnTo>
                  <a:lnTo>
                    <a:pt x="90500" y="242620"/>
                  </a:lnTo>
                  <a:lnTo>
                    <a:pt x="91147" y="248513"/>
                  </a:lnTo>
                  <a:lnTo>
                    <a:pt x="93129" y="250482"/>
                  </a:lnTo>
                  <a:lnTo>
                    <a:pt x="95415" y="250482"/>
                  </a:lnTo>
                  <a:lnTo>
                    <a:pt x="97726" y="250164"/>
                  </a:lnTo>
                  <a:lnTo>
                    <a:pt x="99352" y="247535"/>
                  </a:lnTo>
                  <a:lnTo>
                    <a:pt x="99352" y="244906"/>
                  </a:lnTo>
                  <a:close/>
                </a:path>
                <a:path w="99695" h="1764029">
                  <a:moveTo>
                    <a:pt x="99352" y="210794"/>
                  </a:moveTo>
                  <a:lnTo>
                    <a:pt x="99009" y="207860"/>
                  </a:lnTo>
                  <a:lnTo>
                    <a:pt x="96723" y="205562"/>
                  </a:lnTo>
                  <a:lnTo>
                    <a:pt x="94437" y="205905"/>
                  </a:lnTo>
                  <a:lnTo>
                    <a:pt x="92138" y="206222"/>
                  </a:lnTo>
                  <a:lnTo>
                    <a:pt x="90500" y="208521"/>
                  </a:lnTo>
                  <a:lnTo>
                    <a:pt x="91147" y="214426"/>
                  </a:lnTo>
                  <a:lnTo>
                    <a:pt x="93129" y="216395"/>
                  </a:lnTo>
                  <a:lnTo>
                    <a:pt x="95415" y="216395"/>
                  </a:lnTo>
                  <a:lnTo>
                    <a:pt x="97726" y="216065"/>
                  </a:lnTo>
                  <a:lnTo>
                    <a:pt x="99352" y="213436"/>
                  </a:lnTo>
                  <a:lnTo>
                    <a:pt x="99352" y="210794"/>
                  </a:lnTo>
                  <a:close/>
                </a:path>
                <a:path w="99695" h="1764029">
                  <a:moveTo>
                    <a:pt x="99352" y="176390"/>
                  </a:moveTo>
                  <a:lnTo>
                    <a:pt x="99009" y="173761"/>
                  </a:lnTo>
                  <a:lnTo>
                    <a:pt x="96723" y="171475"/>
                  </a:lnTo>
                  <a:lnTo>
                    <a:pt x="92138" y="172123"/>
                  </a:lnTo>
                  <a:lnTo>
                    <a:pt x="90500" y="174421"/>
                  </a:lnTo>
                  <a:lnTo>
                    <a:pt x="91147" y="180327"/>
                  </a:lnTo>
                  <a:lnTo>
                    <a:pt x="93129" y="182283"/>
                  </a:lnTo>
                  <a:lnTo>
                    <a:pt x="95415" y="181952"/>
                  </a:lnTo>
                  <a:lnTo>
                    <a:pt x="97726" y="181952"/>
                  </a:lnTo>
                  <a:lnTo>
                    <a:pt x="99352" y="179336"/>
                  </a:lnTo>
                  <a:lnTo>
                    <a:pt x="99352" y="176390"/>
                  </a:lnTo>
                  <a:close/>
                </a:path>
                <a:path w="99695" h="1764029">
                  <a:moveTo>
                    <a:pt x="99352" y="142290"/>
                  </a:moveTo>
                  <a:lnTo>
                    <a:pt x="99009" y="139674"/>
                  </a:lnTo>
                  <a:lnTo>
                    <a:pt x="96723" y="137363"/>
                  </a:lnTo>
                  <a:lnTo>
                    <a:pt x="94437" y="137706"/>
                  </a:lnTo>
                  <a:lnTo>
                    <a:pt x="92138" y="138023"/>
                  </a:lnTo>
                  <a:lnTo>
                    <a:pt x="90500" y="140335"/>
                  </a:lnTo>
                  <a:lnTo>
                    <a:pt x="91147" y="146227"/>
                  </a:lnTo>
                  <a:lnTo>
                    <a:pt x="93129" y="148196"/>
                  </a:lnTo>
                  <a:lnTo>
                    <a:pt x="95415" y="147853"/>
                  </a:lnTo>
                  <a:lnTo>
                    <a:pt x="98044" y="147853"/>
                  </a:lnTo>
                  <a:lnTo>
                    <a:pt x="99352" y="145237"/>
                  </a:lnTo>
                  <a:lnTo>
                    <a:pt x="99352" y="142290"/>
                  </a:lnTo>
                  <a:close/>
                </a:path>
                <a:path w="99695" h="1764029">
                  <a:moveTo>
                    <a:pt x="99682" y="111137"/>
                  </a:moveTo>
                  <a:lnTo>
                    <a:pt x="99009" y="105232"/>
                  </a:lnTo>
                  <a:lnTo>
                    <a:pt x="96723" y="103263"/>
                  </a:lnTo>
                  <a:lnTo>
                    <a:pt x="94437" y="103606"/>
                  </a:lnTo>
                  <a:lnTo>
                    <a:pt x="92138" y="103924"/>
                  </a:lnTo>
                  <a:lnTo>
                    <a:pt x="90500" y="106222"/>
                  </a:lnTo>
                  <a:lnTo>
                    <a:pt x="91147" y="112115"/>
                  </a:lnTo>
                  <a:lnTo>
                    <a:pt x="93129" y="114084"/>
                  </a:lnTo>
                  <a:lnTo>
                    <a:pt x="95745" y="113766"/>
                  </a:lnTo>
                  <a:lnTo>
                    <a:pt x="98044" y="113436"/>
                  </a:lnTo>
                  <a:lnTo>
                    <a:pt x="99682" y="111137"/>
                  </a:lnTo>
                  <a:close/>
                </a:path>
                <a:path w="99695" h="1764029">
                  <a:moveTo>
                    <a:pt x="99682" y="77038"/>
                  </a:moveTo>
                  <a:lnTo>
                    <a:pt x="99009" y="71132"/>
                  </a:lnTo>
                  <a:lnTo>
                    <a:pt x="96723" y="69176"/>
                  </a:lnTo>
                  <a:lnTo>
                    <a:pt x="94437" y="69494"/>
                  </a:lnTo>
                  <a:lnTo>
                    <a:pt x="92138" y="69494"/>
                  </a:lnTo>
                  <a:lnTo>
                    <a:pt x="90500" y="72123"/>
                  </a:lnTo>
                  <a:lnTo>
                    <a:pt x="91147" y="78028"/>
                  </a:lnTo>
                  <a:lnTo>
                    <a:pt x="93459" y="79997"/>
                  </a:lnTo>
                  <a:lnTo>
                    <a:pt x="95745" y="79667"/>
                  </a:lnTo>
                  <a:lnTo>
                    <a:pt x="98044" y="79336"/>
                  </a:lnTo>
                  <a:lnTo>
                    <a:pt x="99682" y="77038"/>
                  </a:lnTo>
                  <a:close/>
                </a:path>
                <a:path w="99695" h="1764029">
                  <a:moveTo>
                    <a:pt x="99682" y="42608"/>
                  </a:moveTo>
                  <a:lnTo>
                    <a:pt x="99352" y="39992"/>
                  </a:lnTo>
                  <a:lnTo>
                    <a:pt x="99009" y="37045"/>
                  </a:lnTo>
                  <a:lnTo>
                    <a:pt x="96723" y="35077"/>
                  </a:lnTo>
                  <a:lnTo>
                    <a:pt x="94437" y="35407"/>
                  </a:lnTo>
                  <a:lnTo>
                    <a:pt x="92138" y="35407"/>
                  </a:lnTo>
                  <a:lnTo>
                    <a:pt x="90500" y="38036"/>
                  </a:lnTo>
                  <a:lnTo>
                    <a:pt x="91147" y="43929"/>
                  </a:lnTo>
                  <a:lnTo>
                    <a:pt x="93459" y="45897"/>
                  </a:lnTo>
                  <a:lnTo>
                    <a:pt x="95745" y="45567"/>
                  </a:lnTo>
                  <a:lnTo>
                    <a:pt x="98044" y="45237"/>
                  </a:lnTo>
                  <a:lnTo>
                    <a:pt x="99682" y="42608"/>
                  </a:lnTo>
                  <a:close/>
                </a:path>
                <a:path w="99695" h="1764029">
                  <a:moveTo>
                    <a:pt x="99682" y="8521"/>
                  </a:moveTo>
                  <a:lnTo>
                    <a:pt x="99352" y="5905"/>
                  </a:lnTo>
                  <a:lnTo>
                    <a:pt x="98691" y="2946"/>
                  </a:lnTo>
                  <a:lnTo>
                    <a:pt x="96723" y="977"/>
                  </a:lnTo>
                  <a:lnTo>
                    <a:pt x="94437" y="977"/>
                  </a:lnTo>
                  <a:lnTo>
                    <a:pt x="92138" y="1308"/>
                  </a:lnTo>
                  <a:lnTo>
                    <a:pt x="90500" y="3924"/>
                  </a:lnTo>
                  <a:lnTo>
                    <a:pt x="91147" y="9829"/>
                  </a:lnTo>
                  <a:lnTo>
                    <a:pt x="93459" y="11785"/>
                  </a:lnTo>
                  <a:lnTo>
                    <a:pt x="95745" y="11468"/>
                  </a:lnTo>
                  <a:lnTo>
                    <a:pt x="98044" y="11150"/>
                  </a:lnTo>
                  <a:lnTo>
                    <a:pt x="99682" y="85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516553" y="6524942"/>
              <a:ext cx="96520" cy="1750060"/>
            </a:xfrm>
            <a:custGeom>
              <a:avLst/>
              <a:gdLst/>
              <a:ahLst/>
              <a:cxnLst/>
              <a:rect l="l" t="t" r="r" b="b"/>
              <a:pathLst>
                <a:path w="96520" h="1750059">
                  <a:moveTo>
                    <a:pt x="8851" y="1502600"/>
                  </a:moveTo>
                  <a:lnTo>
                    <a:pt x="7226" y="1500301"/>
                  </a:lnTo>
                  <a:lnTo>
                    <a:pt x="2628" y="1499654"/>
                  </a:lnTo>
                  <a:lnTo>
                    <a:pt x="647" y="1501940"/>
                  </a:lnTo>
                  <a:lnTo>
                    <a:pt x="0" y="1507515"/>
                  </a:lnTo>
                  <a:lnTo>
                    <a:pt x="1638" y="1510144"/>
                  </a:lnTo>
                  <a:lnTo>
                    <a:pt x="3937" y="1510144"/>
                  </a:lnTo>
                  <a:lnTo>
                    <a:pt x="6223" y="1510487"/>
                  </a:lnTo>
                  <a:lnTo>
                    <a:pt x="8509" y="1508506"/>
                  </a:lnTo>
                  <a:lnTo>
                    <a:pt x="8851" y="1505572"/>
                  </a:lnTo>
                  <a:lnTo>
                    <a:pt x="8851" y="1502600"/>
                  </a:lnTo>
                  <a:close/>
                </a:path>
                <a:path w="96520" h="1750059">
                  <a:moveTo>
                    <a:pt x="8851" y="1468501"/>
                  </a:moveTo>
                  <a:lnTo>
                    <a:pt x="7226" y="1466227"/>
                  </a:lnTo>
                  <a:lnTo>
                    <a:pt x="2628" y="1465567"/>
                  </a:lnTo>
                  <a:lnTo>
                    <a:pt x="647" y="1467866"/>
                  </a:lnTo>
                  <a:lnTo>
                    <a:pt x="330" y="1470482"/>
                  </a:lnTo>
                  <a:lnTo>
                    <a:pt x="0" y="1473428"/>
                  </a:lnTo>
                  <a:lnTo>
                    <a:pt x="1638" y="1476044"/>
                  </a:lnTo>
                  <a:lnTo>
                    <a:pt x="3937" y="1476044"/>
                  </a:lnTo>
                  <a:lnTo>
                    <a:pt x="6223" y="1476387"/>
                  </a:lnTo>
                  <a:lnTo>
                    <a:pt x="8509" y="1474393"/>
                  </a:lnTo>
                  <a:lnTo>
                    <a:pt x="8851" y="1471447"/>
                  </a:lnTo>
                  <a:lnTo>
                    <a:pt x="8851" y="1468501"/>
                  </a:lnTo>
                  <a:close/>
                </a:path>
                <a:path w="96520" h="1750059">
                  <a:moveTo>
                    <a:pt x="8851" y="1434414"/>
                  </a:moveTo>
                  <a:lnTo>
                    <a:pt x="7226" y="1431798"/>
                  </a:lnTo>
                  <a:lnTo>
                    <a:pt x="4914" y="1431798"/>
                  </a:lnTo>
                  <a:lnTo>
                    <a:pt x="2628" y="1431467"/>
                  </a:lnTo>
                  <a:lnTo>
                    <a:pt x="647" y="1433753"/>
                  </a:lnTo>
                  <a:lnTo>
                    <a:pt x="330" y="1436370"/>
                  </a:lnTo>
                  <a:lnTo>
                    <a:pt x="0" y="1439329"/>
                  </a:lnTo>
                  <a:lnTo>
                    <a:pt x="1638" y="1441958"/>
                  </a:lnTo>
                  <a:lnTo>
                    <a:pt x="3937" y="1441958"/>
                  </a:lnTo>
                  <a:lnTo>
                    <a:pt x="6223" y="1442275"/>
                  </a:lnTo>
                  <a:lnTo>
                    <a:pt x="8509" y="1439989"/>
                  </a:lnTo>
                  <a:lnTo>
                    <a:pt x="8851" y="1437360"/>
                  </a:lnTo>
                  <a:lnTo>
                    <a:pt x="8851" y="1434414"/>
                  </a:lnTo>
                  <a:close/>
                </a:path>
                <a:path w="96520" h="1750059">
                  <a:moveTo>
                    <a:pt x="8851" y="1400314"/>
                  </a:moveTo>
                  <a:lnTo>
                    <a:pt x="7226" y="1397685"/>
                  </a:lnTo>
                  <a:lnTo>
                    <a:pt x="4914" y="1397685"/>
                  </a:lnTo>
                  <a:lnTo>
                    <a:pt x="2628" y="1397368"/>
                  </a:lnTo>
                  <a:lnTo>
                    <a:pt x="647" y="1399654"/>
                  </a:lnTo>
                  <a:lnTo>
                    <a:pt x="330" y="1402283"/>
                  </a:lnTo>
                  <a:lnTo>
                    <a:pt x="0" y="1405242"/>
                  </a:lnTo>
                  <a:lnTo>
                    <a:pt x="1638" y="1407871"/>
                  </a:lnTo>
                  <a:lnTo>
                    <a:pt x="3937" y="1407871"/>
                  </a:lnTo>
                  <a:lnTo>
                    <a:pt x="6223" y="1408188"/>
                  </a:lnTo>
                  <a:lnTo>
                    <a:pt x="8509" y="1405890"/>
                  </a:lnTo>
                  <a:lnTo>
                    <a:pt x="8851" y="1403273"/>
                  </a:lnTo>
                  <a:lnTo>
                    <a:pt x="8851" y="1400314"/>
                  </a:lnTo>
                  <a:close/>
                </a:path>
                <a:path w="96520" h="1750059">
                  <a:moveTo>
                    <a:pt x="8851" y="1366215"/>
                  </a:moveTo>
                  <a:lnTo>
                    <a:pt x="7226" y="1363599"/>
                  </a:lnTo>
                  <a:lnTo>
                    <a:pt x="4914" y="1363599"/>
                  </a:lnTo>
                  <a:lnTo>
                    <a:pt x="2628" y="1363256"/>
                  </a:lnTo>
                  <a:lnTo>
                    <a:pt x="647" y="1365554"/>
                  </a:lnTo>
                  <a:lnTo>
                    <a:pt x="0" y="1371130"/>
                  </a:lnTo>
                  <a:lnTo>
                    <a:pt x="1638" y="1373759"/>
                  </a:lnTo>
                  <a:lnTo>
                    <a:pt x="4254" y="1373759"/>
                  </a:lnTo>
                  <a:lnTo>
                    <a:pt x="6553" y="1374101"/>
                  </a:lnTo>
                  <a:lnTo>
                    <a:pt x="8509" y="1371803"/>
                  </a:lnTo>
                  <a:lnTo>
                    <a:pt x="8851" y="1368831"/>
                  </a:lnTo>
                  <a:lnTo>
                    <a:pt x="8851" y="1366215"/>
                  </a:lnTo>
                  <a:close/>
                </a:path>
                <a:path w="96520" h="1750059">
                  <a:moveTo>
                    <a:pt x="8851" y="1332103"/>
                  </a:moveTo>
                  <a:lnTo>
                    <a:pt x="7226" y="1329486"/>
                  </a:lnTo>
                  <a:lnTo>
                    <a:pt x="4914" y="1329486"/>
                  </a:lnTo>
                  <a:lnTo>
                    <a:pt x="2628" y="1329182"/>
                  </a:lnTo>
                  <a:lnTo>
                    <a:pt x="647" y="1331480"/>
                  </a:lnTo>
                  <a:lnTo>
                    <a:pt x="330" y="1334096"/>
                  </a:lnTo>
                  <a:lnTo>
                    <a:pt x="0" y="1337043"/>
                  </a:lnTo>
                  <a:lnTo>
                    <a:pt x="1968" y="1339342"/>
                  </a:lnTo>
                  <a:lnTo>
                    <a:pt x="4254" y="1339659"/>
                  </a:lnTo>
                  <a:lnTo>
                    <a:pt x="6553" y="1339977"/>
                  </a:lnTo>
                  <a:lnTo>
                    <a:pt x="8509" y="1337691"/>
                  </a:lnTo>
                  <a:lnTo>
                    <a:pt x="8851" y="1334744"/>
                  </a:lnTo>
                  <a:lnTo>
                    <a:pt x="8851" y="1332103"/>
                  </a:lnTo>
                  <a:close/>
                </a:path>
                <a:path w="96520" h="1750059">
                  <a:moveTo>
                    <a:pt x="8851" y="1297673"/>
                  </a:moveTo>
                  <a:lnTo>
                    <a:pt x="7226" y="1295412"/>
                  </a:lnTo>
                  <a:lnTo>
                    <a:pt x="4914" y="1295057"/>
                  </a:lnTo>
                  <a:lnTo>
                    <a:pt x="2628" y="1295057"/>
                  </a:lnTo>
                  <a:lnTo>
                    <a:pt x="647" y="1297368"/>
                  </a:lnTo>
                  <a:lnTo>
                    <a:pt x="330" y="1299984"/>
                  </a:lnTo>
                  <a:lnTo>
                    <a:pt x="0" y="1302931"/>
                  </a:lnTo>
                  <a:lnTo>
                    <a:pt x="1968" y="1305229"/>
                  </a:lnTo>
                  <a:lnTo>
                    <a:pt x="4254" y="1305560"/>
                  </a:lnTo>
                  <a:lnTo>
                    <a:pt x="6553" y="1305560"/>
                  </a:lnTo>
                  <a:lnTo>
                    <a:pt x="8509" y="1303604"/>
                  </a:lnTo>
                  <a:lnTo>
                    <a:pt x="8851" y="1300657"/>
                  </a:lnTo>
                  <a:lnTo>
                    <a:pt x="8851" y="1297673"/>
                  </a:lnTo>
                  <a:close/>
                </a:path>
                <a:path w="96520" h="1750059">
                  <a:moveTo>
                    <a:pt x="8851" y="1263599"/>
                  </a:moveTo>
                  <a:lnTo>
                    <a:pt x="7226" y="1261300"/>
                  </a:lnTo>
                  <a:lnTo>
                    <a:pt x="4914" y="1260983"/>
                  </a:lnTo>
                  <a:lnTo>
                    <a:pt x="2628" y="1260983"/>
                  </a:lnTo>
                  <a:lnTo>
                    <a:pt x="647" y="1263256"/>
                  </a:lnTo>
                  <a:lnTo>
                    <a:pt x="330" y="1265885"/>
                  </a:lnTo>
                  <a:lnTo>
                    <a:pt x="0" y="1268857"/>
                  </a:lnTo>
                  <a:lnTo>
                    <a:pt x="1968" y="1271143"/>
                  </a:lnTo>
                  <a:lnTo>
                    <a:pt x="4254" y="1271460"/>
                  </a:lnTo>
                  <a:lnTo>
                    <a:pt x="6553" y="1271460"/>
                  </a:lnTo>
                  <a:lnTo>
                    <a:pt x="8509" y="1269504"/>
                  </a:lnTo>
                  <a:lnTo>
                    <a:pt x="8851" y="1266545"/>
                  </a:lnTo>
                  <a:lnTo>
                    <a:pt x="8851" y="1263599"/>
                  </a:lnTo>
                  <a:close/>
                </a:path>
                <a:path w="96520" h="1750059">
                  <a:moveTo>
                    <a:pt x="8851" y="1229487"/>
                  </a:moveTo>
                  <a:lnTo>
                    <a:pt x="7226" y="1227213"/>
                  </a:lnTo>
                  <a:lnTo>
                    <a:pt x="4914" y="1226870"/>
                  </a:lnTo>
                  <a:lnTo>
                    <a:pt x="2628" y="1226870"/>
                  </a:lnTo>
                  <a:lnTo>
                    <a:pt x="647" y="1228852"/>
                  </a:lnTo>
                  <a:lnTo>
                    <a:pt x="330" y="1231785"/>
                  </a:lnTo>
                  <a:lnTo>
                    <a:pt x="330" y="1234732"/>
                  </a:lnTo>
                  <a:lnTo>
                    <a:pt x="1968" y="1237030"/>
                  </a:lnTo>
                  <a:lnTo>
                    <a:pt x="4254" y="1237361"/>
                  </a:lnTo>
                  <a:lnTo>
                    <a:pt x="6553" y="1237361"/>
                  </a:lnTo>
                  <a:lnTo>
                    <a:pt x="8509" y="1235075"/>
                  </a:lnTo>
                  <a:lnTo>
                    <a:pt x="8851" y="1232446"/>
                  </a:lnTo>
                  <a:lnTo>
                    <a:pt x="8851" y="1229487"/>
                  </a:lnTo>
                  <a:close/>
                </a:path>
                <a:path w="96520" h="1750059">
                  <a:moveTo>
                    <a:pt x="8851" y="1195412"/>
                  </a:moveTo>
                  <a:lnTo>
                    <a:pt x="7226" y="1193101"/>
                  </a:lnTo>
                  <a:lnTo>
                    <a:pt x="4914" y="1192796"/>
                  </a:lnTo>
                  <a:lnTo>
                    <a:pt x="2628" y="1192796"/>
                  </a:lnTo>
                  <a:lnTo>
                    <a:pt x="647" y="1194739"/>
                  </a:lnTo>
                  <a:lnTo>
                    <a:pt x="330" y="1197698"/>
                  </a:lnTo>
                  <a:lnTo>
                    <a:pt x="330" y="1200645"/>
                  </a:lnTo>
                  <a:lnTo>
                    <a:pt x="1968" y="1202944"/>
                  </a:lnTo>
                  <a:lnTo>
                    <a:pt x="4254" y="1203261"/>
                  </a:lnTo>
                  <a:lnTo>
                    <a:pt x="6553" y="1203261"/>
                  </a:lnTo>
                  <a:lnTo>
                    <a:pt x="8509" y="1200962"/>
                  </a:lnTo>
                  <a:lnTo>
                    <a:pt x="8851" y="1198346"/>
                  </a:lnTo>
                  <a:lnTo>
                    <a:pt x="8851" y="1195412"/>
                  </a:lnTo>
                  <a:close/>
                </a:path>
                <a:path w="96520" h="1750059">
                  <a:moveTo>
                    <a:pt x="8851" y="1161288"/>
                  </a:moveTo>
                  <a:lnTo>
                    <a:pt x="7226" y="1158671"/>
                  </a:lnTo>
                  <a:lnTo>
                    <a:pt x="2628" y="1158671"/>
                  </a:lnTo>
                  <a:lnTo>
                    <a:pt x="330" y="1160640"/>
                  </a:lnTo>
                  <a:lnTo>
                    <a:pt x="330" y="1166545"/>
                  </a:lnTo>
                  <a:lnTo>
                    <a:pt x="1968" y="1168831"/>
                  </a:lnTo>
                  <a:lnTo>
                    <a:pt x="4254" y="1168831"/>
                  </a:lnTo>
                  <a:lnTo>
                    <a:pt x="6553" y="1169174"/>
                  </a:lnTo>
                  <a:lnTo>
                    <a:pt x="8509" y="1166888"/>
                  </a:lnTo>
                  <a:lnTo>
                    <a:pt x="8851" y="1163916"/>
                  </a:lnTo>
                  <a:lnTo>
                    <a:pt x="8851" y="1161288"/>
                  </a:lnTo>
                  <a:close/>
                </a:path>
                <a:path w="96520" h="1750059">
                  <a:moveTo>
                    <a:pt x="8851" y="1127213"/>
                  </a:moveTo>
                  <a:lnTo>
                    <a:pt x="7226" y="1124572"/>
                  </a:lnTo>
                  <a:lnTo>
                    <a:pt x="2286" y="1124572"/>
                  </a:lnTo>
                  <a:lnTo>
                    <a:pt x="330" y="1126553"/>
                  </a:lnTo>
                  <a:lnTo>
                    <a:pt x="330" y="1132459"/>
                  </a:lnTo>
                  <a:lnTo>
                    <a:pt x="1968" y="1134745"/>
                  </a:lnTo>
                  <a:lnTo>
                    <a:pt x="4254" y="1134745"/>
                  </a:lnTo>
                  <a:lnTo>
                    <a:pt x="6553" y="1135075"/>
                  </a:lnTo>
                  <a:lnTo>
                    <a:pt x="8509" y="1132763"/>
                  </a:lnTo>
                  <a:lnTo>
                    <a:pt x="8851" y="1129830"/>
                  </a:lnTo>
                  <a:lnTo>
                    <a:pt x="8851" y="1127213"/>
                  </a:lnTo>
                  <a:close/>
                </a:path>
                <a:path w="96520" h="1750059">
                  <a:moveTo>
                    <a:pt x="8851" y="1092784"/>
                  </a:moveTo>
                  <a:lnTo>
                    <a:pt x="6883" y="1090485"/>
                  </a:lnTo>
                  <a:lnTo>
                    <a:pt x="2286" y="1090485"/>
                  </a:lnTo>
                  <a:lnTo>
                    <a:pt x="330" y="1092441"/>
                  </a:lnTo>
                  <a:lnTo>
                    <a:pt x="330" y="1098346"/>
                  </a:lnTo>
                  <a:lnTo>
                    <a:pt x="1968" y="1100645"/>
                  </a:lnTo>
                  <a:lnTo>
                    <a:pt x="4254" y="1100645"/>
                  </a:lnTo>
                  <a:lnTo>
                    <a:pt x="6553" y="1100975"/>
                  </a:lnTo>
                  <a:lnTo>
                    <a:pt x="8509" y="1098677"/>
                  </a:lnTo>
                  <a:lnTo>
                    <a:pt x="8851" y="1095730"/>
                  </a:lnTo>
                  <a:lnTo>
                    <a:pt x="8851" y="1092784"/>
                  </a:lnTo>
                  <a:close/>
                </a:path>
                <a:path w="96520" h="1750059">
                  <a:moveTo>
                    <a:pt x="8851" y="1058697"/>
                  </a:moveTo>
                  <a:lnTo>
                    <a:pt x="6883" y="1056373"/>
                  </a:lnTo>
                  <a:lnTo>
                    <a:pt x="4597" y="1056373"/>
                  </a:lnTo>
                  <a:lnTo>
                    <a:pt x="2286" y="1056055"/>
                  </a:lnTo>
                  <a:lnTo>
                    <a:pt x="330" y="1058354"/>
                  </a:lnTo>
                  <a:lnTo>
                    <a:pt x="330" y="1064247"/>
                  </a:lnTo>
                  <a:lnTo>
                    <a:pt x="1968" y="1066558"/>
                  </a:lnTo>
                  <a:lnTo>
                    <a:pt x="4254" y="1066558"/>
                  </a:lnTo>
                  <a:lnTo>
                    <a:pt x="6553" y="1066558"/>
                  </a:lnTo>
                  <a:lnTo>
                    <a:pt x="8509" y="1064577"/>
                  </a:lnTo>
                  <a:lnTo>
                    <a:pt x="8851" y="1061618"/>
                  </a:lnTo>
                  <a:lnTo>
                    <a:pt x="8851" y="1058697"/>
                  </a:lnTo>
                  <a:close/>
                </a:path>
                <a:path w="96520" h="1750059">
                  <a:moveTo>
                    <a:pt x="8851" y="1024572"/>
                  </a:moveTo>
                  <a:lnTo>
                    <a:pt x="6883" y="1022286"/>
                  </a:lnTo>
                  <a:lnTo>
                    <a:pt x="4597" y="1022286"/>
                  </a:lnTo>
                  <a:lnTo>
                    <a:pt x="2286" y="1021930"/>
                  </a:lnTo>
                  <a:lnTo>
                    <a:pt x="330" y="1024255"/>
                  </a:lnTo>
                  <a:lnTo>
                    <a:pt x="330" y="1030160"/>
                  </a:lnTo>
                  <a:lnTo>
                    <a:pt x="1968" y="1032446"/>
                  </a:lnTo>
                  <a:lnTo>
                    <a:pt x="4254" y="1032446"/>
                  </a:lnTo>
                  <a:lnTo>
                    <a:pt x="6553" y="1032446"/>
                  </a:lnTo>
                  <a:lnTo>
                    <a:pt x="8509" y="1030160"/>
                  </a:lnTo>
                  <a:lnTo>
                    <a:pt x="8851" y="1027531"/>
                  </a:lnTo>
                  <a:lnTo>
                    <a:pt x="8851" y="1024572"/>
                  </a:lnTo>
                  <a:close/>
                </a:path>
                <a:path w="96520" h="1750059">
                  <a:moveTo>
                    <a:pt x="8851" y="990485"/>
                  </a:moveTo>
                  <a:lnTo>
                    <a:pt x="6883" y="988187"/>
                  </a:lnTo>
                  <a:lnTo>
                    <a:pt x="4597" y="987856"/>
                  </a:lnTo>
                  <a:lnTo>
                    <a:pt x="2286" y="987856"/>
                  </a:lnTo>
                  <a:lnTo>
                    <a:pt x="330" y="990155"/>
                  </a:lnTo>
                  <a:lnTo>
                    <a:pt x="330" y="996048"/>
                  </a:lnTo>
                  <a:lnTo>
                    <a:pt x="1968" y="998347"/>
                  </a:lnTo>
                  <a:lnTo>
                    <a:pt x="4254" y="998347"/>
                  </a:lnTo>
                  <a:lnTo>
                    <a:pt x="6553" y="998347"/>
                  </a:lnTo>
                  <a:lnTo>
                    <a:pt x="8509" y="996048"/>
                  </a:lnTo>
                  <a:lnTo>
                    <a:pt x="8851" y="993432"/>
                  </a:lnTo>
                  <a:lnTo>
                    <a:pt x="8851" y="990485"/>
                  </a:lnTo>
                  <a:close/>
                </a:path>
                <a:path w="96520" h="1750059">
                  <a:moveTo>
                    <a:pt x="8851" y="956373"/>
                  </a:moveTo>
                  <a:lnTo>
                    <a:pt x="6883" y="954087"/>
                  </a:lnTo>
                  <a:lnTo>
                    <a:pt x="4597" y="953757"/>
                  </a:lnTo>
                  <a:lnTo>
                    <a:pt x="2286" y="953757"/>
                  </a:lnTo>
                  <a:lnTo>
                    <a:pt x="330" y="956056"/>
                  </a:lnTo>
                  <a:lnTo>
                    <a:pt x="330" y="961961"/>
                  </a:lnTo>
                  <a:lnTo>
                    <a:pt x="1968" y="964234"/>
                  </a:lnTo>
                  <a:lnTo>
                    <a:pt x="4254" y="964234"/>
                  </a:lnTo>
                  <a:lnTo>
                    <a:pt x="6883" y="964234"/>
                  </a:lnTo>
                  <a:lnTo>
                    <a:pt x="8509" y="961961"/>
                  </a:lnTo>
                  <a:lnTo>
                    <a:pt x="8851" y="958989"/>
                  </a:lnTo>
                  <a:lnTo>
                    <a:pt x="8851" y="956373"/>
                  </a:lnTo>
                  <a:close/>
                </a:path>
                <a:path w="96520" h="1750059">
                  <a:moveTo>
                    <a:pt x="8851" y="922299"/>
                  </a:moveTo>
                  <a:lnTo>
                    <a:pt x="6883" y="919670"/>
                  </a:lnTo>
                  <a:lnTo>
                    <a:pt x="2286" y="919670"/>
                  </a:lnTo>
                  <a:lnTo>
                    <a:pt x="330" y="921956"/>
                  </a:lnTo>
                  <a:lnTo>
                    <a:pt x="330" y="927862"/>
                  </a:lnTo>
                  <a:lnTo>
                    <a:pt x="2286" y="930148"/>
                  </a:lnTo>
                  <a:lnTo>
                    <a:pt x="4597" y="930148"/>
                  </a:lnTo>
                  <a:lnTo>
                    <a:pt x="6883" y="930148"/>
                  </a:lnTo>
                  <a:lnTo>
                    <a:pt x="8509" y="927862"/>
                  </a:lnTo>
                  <a:lnTo>
                    <a:pt x="8851" y="924915"/>
                  </a:lnTo>
                  <a:lnTo>
                    <a:pt x="8851" y="922299"/>
                  </a:lnTo>
                  <a:close/>
                </a:path>
                <a:path w="96520" h="1750059">
                  <a:moveTo>
                    <a:pt x="8851" y="887869"/>
                  </a:moveTo>
                  <a:lnTo>
                    <a:pt x="6883" y="885558"/>
                  </a:lnTo>
                  <a:lnTo>
                    <a:pt x="2286" y="885558"/>
                  </a:lnTo>
                  <a:lnTo>
                    <a:pt x="330" y="887869"/>
                  </a:lnTo>
                  <a:lnTo>
                    <a:pt x="330" y="893419"/>
                  </a:lnTo>
                  <a:lnTo>
                    <a:pt x="2286" y="896048"/>
                  </a:lnTo>
                  <a:lnTo>
                    <a:pt x="4597" y="896048"/>
                  </a:lnTo>
                  <a:lnTo>
                    <a:pt x="6883" y="896048"/>
                  </a:lnTo>
                  <a:lnTo>
                    <a:pt x="8509" y="893775"/>
                  </a:lnTo>
                  <a:lnTo>
                    <a:pt x="8851" y="890803"/>
                  </a:lnTo>
                  <a:lnTo>
                    <a:pt x="8851" y="887869"/>
                  </a:lnTo>
                  <a:close/>
                </a:path>
                <a:path w="96520" h="1750059">
                  <a:moveTo>
                    <a:pt x="8851" y="853757"/>
                  </a:moveTo>
                  <a:lnTo>
                    <a:pt x="6883" y="851471"/>
                  </a:lnTo>
                  <a:lnTo>
                    <a:pt x="2286" y="851471"/>
                  </a:lnTo>
                  <a:lnTo>
                    <a:pt x="330" y="853757"/>
                  </a:lnTo>
                  <a:lnTo>
                    <a:pt x="330" y="859332"/>
                  </a:lnTo>
                  <a:lnTo>
                    <a:pt x="2286" y="861631"/>
                  </a:lnTo>
                  <a:lnTo>
                    <a:pt x="4597" y="861631"/>
                  </a:lnTo>
                  <a:lnTo>
                    <a:pt x="6883" y="861961"/>
                  </a:lnTo>
                  <a:lnTo>
                    <a:pt x="8851" y="859332"/>
                  </a:lnTo>
                  <a:lnTo>
                    <a:pt x="8851" y="853757"/>
                  </a:lnTo>
                  <a:close/>
                </a:path>
                <a:path w="96520" h="1750059">
                  <a:moveTo>
                    <a:pt x="8851" y="819988"/>
                  </a:moveTo>
                  <a:lnTo>
                    <a:pt x="6883" y="817689"/>
                  </a:lnTo>
                  <a:lnTo>
                    <a:pt x="2286" y="817689"/>
                  </a:lnTo>
                  <a:lnTo>
                    <a:pt x="330" y="819988"/>
                  </a:lnTo>
                  <a:lnTo>
                    <a:pt x="330" y="825576"/>
                  </a:lnTo>
                  <a:lnTo>
                    <a:pt x="2286" y="827849"/>
                  </a:lnTo>
                  <a:lnTo>
                    <a:pt x="4597" y="827849"/>
                  </a:lnTo>
                  <a:lnTo>
                    <a:pt x="6883" y="827849"/>
                  </a:lnTo>
                  <a:lnTo>
                    <a:pt x="8851" y="825576"/>
                  </a:lnTo>
                  <a:lnTo>
                    <a:pt x="8851" y="819988"/>
                  </a:lnTo>
                  <a:close/>
                </a:path>
                <a:path w="96520" h="1750059">
                  <a:moveTo>
                    <a:pt x="8851" y="785888"/>
                  </a:moveTo>
                  <a:lnTo>
                    <a:pt x="6883" y="783602"/>
                  </a:lnTo>
                  <a:lnTo>
                    <a:pt x="2286" y="783602"/>
                  </a:lnTo>
                  <a:lnTo>
                    <a:pt x="330" y="785888"/>
                  </a:lnTo>
                  <a:lnTo>
                    <a:pt x="330" y="791464"/>
                  </a:lnTo>
                  <a:lnTo>
                    <a:pt x="2286" y="793762"/>
                  </a:lnTo>
                  <a:lnTo>
                    <a:pt x="4597" y="793762"/>
                  </a:lnTo>
                  <a:lnTo>
                    <a:pt x="6883" y="793762"/>
                  </a:lnTo>
                  <a:lnTo>
                    <a:pt x="8851" y="791464"/>
                  </a:lnTo>
                  <a:lnTo>
                    <a:pt x="8851" y="785888"/>
                  </a:lnTo>
                  <a:close/>
                </a:path>
                <a:path w="96520" h="1750059">
                  <a:moveTo>
                    <a:pt x="8851" y="754418"/>
                  </a:moveTo>
                  <a:lnTo>
                    <a:pt x="8509" y="751801"/>
                  </a:lnTo>
                  <a:lnTo>
                    <a:pt x="6883" y="749503"/>
                  </a:lnTo>
                  <a:lnTo>
                    <a:pt x="2286" y="749503"/>
                  </a:lnTo>
                  <a:lnTo>
                    <a:pt x="330" y="751801"/>
                  </a:lnTo>
                  <a:lnTo>
                    <a:pt x="330" y="757377"/>
                  </a:lnTo>
                  <a:lnTo>
                    <a:pt x="2286" y="759663"/>
                  </a:lnTo>
                  <a:lnTo>
                    <a:pt x="4597" y="759663"/>
                  </a:lnTo>
                  <a:lnTo>
                    <a:pt x="6883" y="759663"/>
                  </a:lnTo>
                  <a:lnTo>
                    <a:pt x="8851" y="757377"/>
                  </a:lnTo>
                  <a:lnTo>
                    <a:pt x="8851" y="754418"/>
                  </a:lnTo>
                  <a:close/>
                </a:path>
                <a:path w="96520" h="1750059">
                  <a:moveTo>
                    <a:pt x="8851" y="652119"/>
                  </a:moveTo>
                  <a:lnTo>
                    <a:pt x="8509" y="649185"/>
                  </a:lnTo>
                  <a:lnTo>
                    <a:pt x="6553" y="646874"/>
                  </a:lnTo>
                  <a:lnTo>
                    <a:pt x="4254" y="646874"/>
                  </a:lnTo>
                  <a:lnTo>
                    <a:pt x="1968" y="647217"/>
                  </a:lnTo>
                  <a:lnTo>
                    <a:pt x="330" y="649490"/>
                  </a:lnTo>
                  <a:lnTo>
                    <a:pt x="330" y="655078"/>
                  </a:lnTo>
                  <a:lnTo>
                    <a:pt x="2286" y="657377"/>
                  </a:lnTo>
                  <a:lnTo>
                    <a:pt x="4597" y="657377"/>
                  </a:lnTo>
                  <a:lnTo>
                    <a:pt x="6883" y="657377"/>
                  </a:lnTo>
                  <a:lnTo>
                    <a:pt x="8851" y="654761"/>
                  </a:lnTo>
                  <a:lnTo>
                    <a:pt x="8851" y="652119"/>
                  </a:lnTo>
                  <a:close/>
                </a:path>
                <a:path w="96520" h="1750059">
                  <a:moveTo>
                    <a:pt x="8851" y="618032"/>
                  </a:moveTo>
                  <a:lnTo>
                    <a:pt x="8509" y="615073"/>
                  </a:lnTo>
                  <a:lnTo>
                    <a:pt x="6553" y="612775"/>
                  </a:lnTo>
                  <a:lnTo>
                    <a:pt x="4254" y="612775"/>
                  </a:lnTo>
                  <a:lnTo>
                    <a:pt x="1968" y="613117"/>
                  </a:lnTo>
                  <a:lnTo>
                    <a:pt x="330" y="615416"/>
                  </a:lnTo>
                  <a:lnTo>
                    <a:pt x="330" y="620966"/>
                  </a:lnTo>
                  <a:lnTo>
                    <a:pt x="2286" y="623277"/>
                  </a:lnTo>
                  <a:lnTo>
                    <a:pt x="4597" y="623277"/>
                  </a:lnTo>
                  <a:lnTo>
                    <a:pt x="6883" y="623277"/>
                  </a:lnTo>
                  <a:lnTo>
                    <a:pt x="8851" y="620649"/>
                  </a:lnTo>
                  <a:lnTo>
                    <a:pt x="8851" y="618032"/>
                  </a:lnTo>
                  <a:close/>
                </a:path>
                <a:path w="96520" h="1750059">
                  <a:moveTo>
                    <a:pt x="8851" y="583603"/>
                  </a:moveTo>
                  <a:lnTo>
                    <a:pt x="8509" y="580986"/>
                  </a:lnTo>
                  <a:lnTo>
                    <a:pt x="6553" y="578688"/>
                  </a:lnTo>
                  <a:lnTo>
                    <a:pt x="1968" y="578688"/>
                  </a:lnTo>
                  <a:lnTo>
                    <a:pt x="330" y="581304"/>
                  </a:lnTo>
                  <a:lnTo>
                    <a:pt x="330" y="586879"/>
                  </a:lnTo>
                  <a:lnTo>
                    <a:pt x="2286" y="589178"/>
                  </a:lnTo>
                  <a:lnTo>
                    <a:pt x="4597" y="589178"/>
                  </a:lnTo>
                  <a:lnTo>
                    <a:pt x="6883" y="588848"/>
                  </a:lnTo>
                  <a:lnTo>
                    <a:pt x="8851" y="586549"/>
                  </a:lnTo>
                  <a:lnTo>
                    <a:pt x="8851" y="583603"/>
                  </a:lnTo>
                  <a:close/>
                </a:path>
                <a:path w="96520" h="1750059">
                  <a:moveTo>
                    <a:pt x="8851" y="549490"/>
                  </a:moveTo>
                  <a:lnTo>
                    <a:pt x="8509" y="546874"/>
                  </a:lnTo>
                  <a:lnTo>
                    <a:pt x="6553" y="544588"/>
                  </a:lnTo>
                  <a:lnTo>
                    <a:pt x="1968" y="544588"/>
                  </a:lnTo>
                  <a:lnTo>
                    <a:pt x="330" y="547204"/>
                  </a:lnTo>
                  <a:lnTo>
                    <a:pt x="330" y="552780"/>
                  </a:lnTo>
                  <a:lnTo>
                    <a:pt x="2286" y="555078"/>
                  </a:lnTo>
                  <a:lnTo>
                    <a:pt x="4597" y="555078"/>
                  </a:lnTo>
                  <a:lnTo>
                    <a:pt x="7226" y="554748"/>
                  </a:lnTo>
                  <a:lnTo>
                    <a:pt x="8851" y="552462"/>
                  </a:lnTo>
                  <a:lnTo>
                    <a:pt x="8851" y="549490"/>
                  </a:lnTo>
                  <a:close/>
                </a:path>
                <a:path w="96520" h="1750059">
                  <a:moveTo>
                    <a:pt x="8851" y="515404"/>
                  </a:moveTo>
                  <a:lnTo>
                    <a:pt x="8509" y="512445"/>
                  </a:lnTo>
                  <a:lnTo>
                    <a:pt x="6553" y="510489"/>
                  </a:lnTo>
                  <a:lnTo>
                    <a:pt x="1968" y="510489"/>
                  </a:lnTo>
                  <a:lnTo>
                    <a:pt x="330" y="513105"/>
                  </a:lnTo>
                  <a:lnTo>
                    <a:pt x="330" y="518680"/>
                  </a:lnTo>
                  <a:lnTo>
                    <a:pt x="2628" y="520979"/>
                  </a:lnTo>
                  <a:lnTo>
                    <a:pt x="4914" y="520649"/>
                  </a:lnTo>
                  <a:lnTo>
                    <a:pt x="7226" y="520649"/>
                  </a:lnTo>
                  <a:lnTo>
                    <a:pt x="8851" y="518350"/>
                  </a:lnTo>
                  <a:lnTo>
                    <a:pt x="8851" y="515404"/>
                  </a:lnTo>
                  <a:close/>
                </a:path>
                <a:path w="96520" h="1750059">
                  <a:moveTo>
                    <a:pt x="9182" y="1741944"/>
                  </a:moveTo>
                  <a:lnTo>
                    <a:pt x="7543" y="1739315"/>
                  </a:lnTo>
                  <a:lnTo>
                    <a:pt x="2959" y="1738668"/>
                  </a:lnTo>
                  <a:lnTo>
                    <a:pt x="647" y="1740636"/>
                  </a:lnTo>
                  <a:lnTo>
                    <a:pt x="330" y="1743595"/>
                  </a:lnTo>
                  <a:lnTo>
                    <a:pt x="0" y="1746211"/>
                  </a:lnTo>
                  <a:lnTo>
                    <a:pt x="1638" y="1748828"/>
                  </a:lnTo>
                  <a:lnTo>
                    <a:pt x="3937" y="1749171"/>
                  </a:lnTo>
                  <a:lnTo>
                    <a:pt x="6223" y="1749501"/>
                  </a:lnTo>
                  <a:lnTo>
                    <a:pt x="8191" y="1747520"/>
                  </a:lnTo>
                  <a:lnTo>
                    <a:pt x="8851" y="1744560"/>
                  </a:lnTo>
                  <a:lnTo>
                    <a:pt x="9182" y="1741944"/>
                  </a:lnTo>
                  <a:close/>
                </a:path>
                <a:path w="96520" h="1750059">
                  <a:moveTo>
                    <a:pt x="9182" y="1707527"/>
                  </a:moveTo>
                  <a:lnTo>
                    <a:pt x="7543" y="1705229"/>
                  </a:lnTo>
                  <a:lnTo>
                    <a:pt x="2959" y="1704568"/>
                  </a:lnTo>
                  <a:lnTo>
                    <a:pt x="647" y="1706549"/>
                  </a:lnTo>
                  <a:lnTo>
                    <a:pt x="330" y="1709483"/>
                  </a:lnTo>
                  <a:lnTo>
                    <a:pt x="0" y="1712099"/>
                  </a:lnTo>
                  <a:lnTo>
                    <a:pt x="1638" y="1714741"/>
                  </a:lnTo>
                  <a:lnTo>
                    <a:pt x="3937" y="1715058"/>
                  </a:lnTo>
                  <a:lnTo>
                    <a:pt x="6223" y="1715389"/>
                  </a:lnTo>
                  <a:lnTo>
                    <a:pt x="8191" y="1713433"/>
                  </a:lnTo>
                  <a:lnTo>
                    <a:pt x="8851" y="1710474"/>
                  </a:lnTo>
                  <a:lnTo>
                    <a:pt x="9182" y="1707527"/>
                  </a:lnTo>
                  <a:close/>
                </a:path>
                <a:path w="96520" h="1750059">
                  <a:moveTo>
                    <a:pt x="9182" y="1673415"/>
                  </a:moveTo>
                  <a:lnTo>
                    <a:pt x="7543" y="1670799"/>
                  </a:lnTo>
                  <a:lnTo>
                    <a:pt x="5245" y="1670799"/>
                  </a:lnTo>
                  <a:lnTo>
                    <a:pt x="2959" y="1670494"/>
                  </a:lnTo>
                  <a:lnTo>
                    <a:pt x="647" y="1672424"/>
                  </a:lnTo>
                  <a:lnTo>
                    <a:pt x="330" y="1675409"/>
                  </a:lnTo>
                  <a:lnTo>
                    <a:pt x="0" y="1678025"/>
                  </a:lnTo>
                  <a:lnTo>
                    <a:pt x="1638" y="1680654"/>
                  </a:lnTo>
                  <a:lnTo>
                    <a:pt x="3937" y="1680959"/>
                  </a:lnTo>
                  <a:lnTo>
                    <a:pt x="6223" y="1681302"/>
                  </a:lnTo>
                  <a:lnTo>
                    <a:pt x="8191" y="1679321"/>
                  </a:lnTo>
                  <a:lnTo>
                    <a:pt x="8851" y="1676374"/>
                  </a:lnTo>
                  <a:lnTo>
                    <a:pt x="9182" y="1673415"/>
                  </a:lnTo>
                  <a:close/>
                </a:path>
                <a:path w="96520" h="1750059">
                  <a:moveTo>
                    <a:pt x="9182" y="1639341"/>
                  </a:moveTo>
                  <a:lnTo>
                    <a:pt x="7543" y="1636699"/>
                  </a:lnTo>
                  <a:lnTo>
                    <a:pt x="5245" y="1636369"/>
                  </a:lnTo>
                  <a:lnTo>
                    <a:pt x="2959" y="1636369"/>
                  </a:lnTo>
                  <a:lnTo>
                    <a:pt x="647" y="1638350"/>
                  </a:lnTo>
                  <a:lnTo>
                    <a:pt x="330" y="1641297"/>
                  </a:lnTo>
                  <a:lnTo>
                    <a:pt x="0" y="1643926"/>
                  </a:lnTo>
                  <a:lnTo>
                    <a:pt x="1638" y="1646529"/>
                  </a:lnTo>
                  <a:lnTo>
                    <a:pt x="3937" y="1646872"/>
                  </a:lnTo>
                  <a:lnTo>
                    <a:pt x="6223" y="1647202"/>
                  </a:lnTo>
                  <a:lnTo>
                    <a:pt x="8191" y="1644891"/>
                  </a:lnTo>
                  <a:lnTo>
                    <a:pt x="8851" y="1642287"/>
                  </a:lnTo>
                  <a:lnTo>
                    <a:pt x="9182" y="1639341"/>
                  </a:lnTo>
                  <a:close/>
                </a:path>
                <a:path w="96520" h="1750059">
                  <a:moveTo>
                    <a:pt x="9182" y="1605229"/>
                  </a:moveTo>
                  <a:lnTo>
                    <a:pt x="7543" y="1602613"/>
                  </a:lnTo>
                  <a:lnTo>
                    <a:pt x="5245" y="1602282"/>
                  </a:lnTo>
                  <a:lnTo>
                    <a:pt x="2959" y="1602282"/>
                  </a:lnTo>
                  <a:lnTo>
                    <a:pt x="647" y="1604251"/>
                  </a:lnTo>
                  <a:lnTo>
                    <a:pt x="330" y="1607197"/>
                  </a:lnTo>
                  <a:lnTo>
                    <a:pt x="0" y="1609826"/>
                  </a:lnTo>
                  <a:lnTo>
                    <a:pt x="1638" y="1612442"/>
                  </a:lnTo>
                  <a:lnTo>
                    <a:pt x="3937" y="1612773"/>
                  </a:lnTo>
                  <a:lnTo>
                    <a:pt x="6223" y="1613077"/>
                  </a:lnTo>
                  <a:lnTo>
                    <a:pt x="8509" y="1610817"/>
                  </a:lnTo>
                  <a:lnTo>
                    <a:pt x="8851" y="1608175"/>
                  </a:lnTo>
                  <a:lnTo>
                    <a:pt x="9182" y="1605229"/>
                  </a:lnTo>
                  <a:close/>
                </a:path>
                <a:path w="96520" h="1750059">
                  <a:moveTo>
                    <a:pt x="9182" y="1571142"/>
                  </a:moveTo>
                  <a:lnTo>
                    <a:pt x="7543" y="1568513"/>
                  </a:lnTo>
                  <a:lnTo>
                    <a:pt x="2959" y="1567853"/>
                  </a:lnTo>
                  <a:lnTo>
                    <a:pt x="647" y="1570151"/>
                  </a:lnTo>
                  <a:lnTo>
                    <a:pt x="330" y="1573098"/>
                  </a:lnTo>
                  <a:lnTo>
                    <a:pt x="0" y="1575714"/>
                  </a:lnTo>
                  <a:lnTo>
                    <a:pt x="1638" y="1578343"/>
                  </a:lnTo>
                  <a:lnTo>
                    <a:pt x="3937" y="1578660"/>
                  </a:lnTo>
                  <a:lnTo>
                    <a:pt x="6223" y="1579003"/>
                  </a:lnTo>
                  <a:lnTo>
                    <a:pt x="8509" y="1576705"/>
                  </a:lnTo>
                  <a:lnTo>
                    <a:pt x="8851" y="1573758"/>
                  </a:lnTo>
                  <a:lnTo>
                    <a:pt x="9182" y="1571142"/>
                  </a:lnTo>
                  <a:close/>
                </a:path>
                <a:path w="96520" h="1750059">
                  <a:moveTo>
                    <a:pt x="9182" y="1537030"/>
                  </a:moveTo>
                  <a:lnTo>
                    <a:pt x="7543" y="1534414"/>
                  </a:lnTo>
                  <a:lnTo>
                    <a:pt x="2628" y="1533753"/>
                  </a:lnTo>
                  <a:lnTo>
                    <a:pt x="647" y="1536039"/>
                  </a:lnTo>
                  <a:lnTo>
                    <a:pt x="330" y="1538668"/>
                  </a:lnTo>
                  <a:lnTo>
                    <a:pt x="0" y="1541627"/>
                  </a:lnTo>
                  <a:lnTo>
                    <a:pt x="1638" y="1544256"/>
                  </a:lnTo>
                  <a:lnTo>
                    <a:pt x="3937" y="1544574"/>
                  </a:lnTo>
                  <a:lnTo>
                    <a:pt x="6223" y="1544574"/>
                  </a:lnTo>
                  <a:lnTo>
                    <a:pt x="8509" y="1542618"/>
                  </a:lnTo>
                  <a:lnTo>
                    <a:pt x="8851" y="1539659"/>
                  </a:lnTo>
                  <a:lnTo>
                    <a:pt x="9182" y="1537030"/>
                  </a:lnTo>
                  <a:close/>
                </a:path>
                <a:path w="96520" h="1750059">
                  <a:moveTo>
                    <a:pt x="79006" y="1085900"/>
                  </a:moveTo>
                  <a:lnTo>
                    <a:pt x="77381" y="1083589"/>
                  </a:lnTo>
                  <a:lnTo>
                    <a:pt x="75412" y="1083284"/>
                  </a:lnTo>
                  <a:lnTo>
                    <a:pt x="73101" y="1083284"/>
                  </a:lnTo>
                  <a:lnTo>
                    <a:pt x="70815" y="1085227"/>
                  </a:lnTo>
                  <a:lnTo>
                    <a:pt x="70815" y="1088186"/>
                  </a:lnTo>
                  <a:lnTo>
                    <a:pt x="70497" y="1090815"/>
                  </a:lnTo>
                  <a:lnTo>
                    <a:pt x="72136" y="1093431"/>
                  </a:lnTo>
                  <a:lnTo>
                    <a:pt x="74422" y="1093431"/>
                  </a:lnTo>
                  <a:lnTo>
                    <a:pt x="76720" y="1093774"/>
                  </a:lnTo>
                  <a:lnTo>
                    <a:pt x="78689" y="1091780"/>
                  </a:lnTo>
                  <a:lnTo>
                    <a:pt x="79006" y="1088847"/>
                  </a:lnTo>
                  <a:lnTo>
                    <a:pt x="79006" y="1085900"/>
                  </a:lnTo>
                  <a:close/>
                </a:path>
                <a:path w="96520" h="1750059">
                  <a:moveTo>
                    <a:pt x="79006" y="1052118"/>
                  </a:moveTo>
                  <a:lnTo>
                    <a:pt x="77381" y="1049845"/>
                  </a:lnTo>
                  <a:lnTo>
                    <a:pt x="75069" y="1049502"/>
                  </a:lnTo>
                  <a:lnTo>
                    <a:pt x="73101" y="1049502"/>
                  </a:lnTo>
                  <a:lnTo>
                    <a:pt x="70815" y="1051471"/>
                  </a:lnTo>
                  <a:lnTo>
                    <a:pt x="70815" y="1054417"/>
                  </a:lnTo>
                  <a:lnTo>
                    <a:pt x="70497" y="1057046"/>
                  </a:lnTo>
                  <a:lnTo>
                    <a:pt x="72136" y="1059662"/>
                  </a:lnTo>
                  <a:lnTo>
                    <a:pt x="74422" y="1059662"/>
                  </a:lnTo>
                  <a:lnTo>
                    <a:pt x="76720" y="1060005"/>
                  </a:lnTo>
                  <a:lnTo>
                    <a:pt x="78689" y="1057706"/>
                  </a:lnTo>
                  <a:lnTo>
                    <a:pt x="79006" y="1055077"/>
                  </a:lnTo>
                  <a:lnTo>
                    <a:pt x="79006" y="1052118"/>
                  </a:lnTo>
                  <a:close/>
                </a:path>
                <a:path w="96520" h="1750059">
                  <a:moveTo>
                    <a:pt x="79006" y="1018349"/>
                  </a:moveTo>
                  <a:lnTo>
                    <a:pt x="77381" y="1015720"/>
                  </a:lnTo>
                  <a:lnTo>
                    <a:pt x="75069" y="1015720"/>
                  </a:lnTo>
                  <a:lnTo>
                    <a:pt x="72783" y="1015403"/>
                  </a:lnTo>
                  <a:lnTo>
                    <a:pt x="70815" y="1017689"/>
                  </a:lnTo>
                  <a:lnTo>
                    <a:pt x="70815" y="1020318"/>
                  </a:lnTo>
                  <a:lnTo>
                    <a:pt x="70497" y="1023264"/>
                  </a:lnTo>
                  <a:lnTo>
                    <a:pt x="72136" y="1025563"/>
                  </a:lnTo>
                  <a:lnTo>
                    <a:pt x="74422" y="1025880"/>
                  </a:lnTo>
                  <a:lnTo>
                    <a:pt x="76720" y="1025880"/>
                  </a:lnTo>
                  <a:lnTo>
                    <a:pt x="78689" y="1023924"/>
                  </a:lnTo>
                  <a:lnTo>
                    <a:pt x="79006" y="1020965"/>
                  </a:lnTo>
                  <a:lnTo>
                    <a:pt x="79006" y="1018349"/>
                  </a:lnTo>
                  <a:close/>
                </a:path>
                <a:path w="96520" h="1750059">
                  <a:moveTo>
                    <a:pt x="79006" y="984250"/>
                  </a:moveTo>
                  <a:lnTo>
                    <a:pt x="77381" y="981951"/>
                  </a:lnTo>
                  <a:lnTo>
                    <a:pt x="75069" y="981951"/>
                  </a:lnTo>
                  <a:lnTo>
                    <a:pt x="72783" y="981633"/>
                  </a:lnTo>
                  <a:lnTo>
                    <a:pt x="70815" y="983919"/>
                  </a:lnTo>
                  <a:lnTo>
                    <a:pt x="70815" y="986548"/>
                  </a:lnTo>
                  <a:lnTo>
                    <a:pt x="70497" y="989507"/>
                  </a:lnTo>
                  <a:lnTo>
                    <a:pt x="72136" y="991793"/>
                  </a:lnTo>
                  <a:lnTo>
                    <a:pt x="74422" y="992124"/>
                  </a:lnTo>
                  <a:lnTo>
                    <a:pt x="76720" y="992124"/>
                  </a:lnTo>
                  <a:lnTo>
                    <a:pt x="78689" y="990155"/>
                  </a:lnTo>
                  <a:lnTo>
                    <a:pt x="79006" y="987196"/>
                  </a:lnTo>
                  <a:lnTo>
                    <a:pt x="79006" y="984250"/>
                  </a:lnTo>
                  <a:close/>
                </a:path>
                <a:path w="96520" h="1750059">
                  <a:moveTo>
                    <a:pt x="79006" y="950480"/>
                  </a:moveTo>
                  <a:lnTo>
                    <a:pt x="77381" y="948182"/>
                  </a:lnTo>
                  <a:lnTo>
                    <a:pt x="75069" y="947851"/>
                  </a:lnTo>
                  <a:lnTo>
                    <a:pt x="72783" y="947851"/>
                  </a:lnTo>
                  <a:lnTo>
                    <a:pt x="70815" y="950150"/>
                  </a:lnTo>
                  <a:lnTo>
                    <a:pt x="70815" y="952779"/>
                  </a:lnTo>
                  <a:lnTo>
                    <a:pt x="70497" y="955738"/>
                  </a:lnTo>
                  <a:lnTo>
                    <a:pt x="72136" y="958011"/>
                  </a:lnTo>
                  <a:lnTo>
                    <a:pt x="74422" y="958011"/>
                  </a:lnTo>
                  <a:lnTo>
                    <a:pt x="76720" y="958367"/>
                  </a:lnTo>
                  <a:lnTo>
                    <a:pt x="78689" y="956056"/>
                  </a:lnTo>
                  <a:lnTo>
                    <a:pt x="79006" y="953439"/>
                  </a:lnTo>
                  <a:lnTo>
                    <a:pt x="79006" y="950480"/>
                  </a:lnTo>
                  <a:close/>
                </a:path>
                <a:path w="96520" h="1750059">
                  <a:moveTo>
                    <a:pt x="79006" y="916711"/>
                  </a:moveTo>
                  <a:lnTo>
                    <a:pt x="77381" y="914425"/>
                  </a:lnTo>
                  <a:lnTo>
                    <a:pt x="75069" y="914082"/>
                  </a:lnTo>
                  <a:lnTo>
                    <a:pt x="72783" y="914082"/>
                  </a:lnTo>
                  <a:lnTo>
                    <a:pt x="70815" y="916063"/>
                  </a:lnTo>
                  <a:lnTo>
                    <a:pt x="70815" y="919010"/>
                  </a:lnTo>
                  <a:lnTo>
                    <a:pt x="70497" y="921956"/>
                  </a:lnTo>
                  <a:lnTo>
                    <a:pt x="72136" y="924242"/>
                  </a:lnTo>
                  <a:lnTo>
                    <a:pt x="74422" y="924242"/>
                  </a:lnTo>
                  <a:lnTo>
                    <a:pt x="76720" y="924572"/>
                  </a:lnTo>
                  <a:lnTo>
                    <a:pt x="78689" y="922299"/>
                  </a:lnTo>
                  <a:lnTo>
                    <a:pt x="79006" y="919327"/>
                  </a:lnTo>
                  <a:lnTo>
                    <a:pt x="79006" y="916711"/>
                  </a:lnTo>
                  <a:close/>
                </a:path>
                <a:path w="96520" h="1750059">
                  <a:moveTo>
                    <a:pt x="79006" y="882611"/>
                  </a:moveTo>
                  <a:lnTo>
                    <a:pt x="77381" y="880313"/>
                  </a:lnTo>
                  <a:lnTo>
                    <a:pt x="72783" y="880313"/>
                  </a:lnTo>
                  <a:lnTo>
                    <a:pt x="70815" y="882281"/>
                  </a:lnTo>
                  <a:lnTo>
                    <a:pt x="70815" y="885240"/>
                  </a:lnTo>
                  <a:lnTo>
                    <a:pt x="70497" y="887869"/>
                  </a:lnTo>
                  <a:lnTo>
                    <a:pt x="72453" y="890485"/>
                  </a:lnTo>
                  <a:lnTo>
                    <a:pt x="74422" y="890485"/>
                  </a:lnTo>
                  <a:lnTo>
                    <a:pt x="76720" y="890485"/>
                  </a:lnTo>
                  <a:lnTo>
                    <a:pt x="78689" y="888517"/>
                  </a:lnTo>
                  <a:lnTo>
                    <a:pt x="79006" y="885558"/>
                  </a:lnTo>
                  <a:lnTo>
                    <a:pt x="79006" y="882611"/>
                  </a:lnTo>
                  <a:close/>
                </a:path>
                <a:path w="96520" h="1750059">
                  <a:moveTo>
                    <a:pt x="79006" y="848855"/>
                  </a:moveTo>
                  <a:lnTo>
                    <a:pt x="77381" y="846543"/>
                  </a:lnTo>
                  <a:lnTo>
                    <a:pt x="75069" y="846543"/>
                  </a:lnTo>
                  <a:lnTo>
                    <a:pt x="72783" y="846226"/>
                  </a:lnTo>
                  <a:lnTo>
                    <a:pt x="70815" y="848512"/>
                  </a:lnTo>
                  <a:lnTo>
                    <a:pt x="70815" y="851471"/>
                  </a:lnTo>
                  <a:lnTo>
                    <a:pt x="70497" y="854100"/>
                  </a:lnTo>
                  <a:lnTo>
                    <a:pt x="72453" y="856373"/>
                  </a:lnTo>
                  <a:lnTo>
                    <a:pt x="74764" y="856703"/>
                  </a:lnTo>
                  <a:lnTo>
                    <a:pt x="76720" y="856703"/>
                  </a:lnTo>
                  <a:lnTo>
                    <a:pt x="78689" y="854417"/>
                  </a:lnTo>
                  <a:lnTo>
                    <a:pt x="79006" y="851789"/>
                  </a:lnTo>
                  <a:lnTo>
                    <a:pt x="79006" y="848855"/>
                  </a:lnTo>
                  <a:close/>
                </a:path>
                <a:path w="96520" h="1750059">
                  <a:moveTo>
                    <a:pt x="79006" y="815403"/>
                  </a:moveTo>
                  <a:lnTo>
                    <a:pt x="77381" y="813104"/>
                  </a:lnTo>
                  <a:lnTo>
                    <a:pt x="75069" y="812787"/>
                  </a:lnTo>
                  <a:lnTo>
                    <a:pt x="72783" y="812787"/>
                  </a:lnTo>
                  <a:lnTo>
                    <a:pt x="70815" y="815073"/>
                  </a:lnTo>
                  <a:lnTo>
                    <a:pt x="70815" y="817689"/>
                  </a:lnTo>
                  <a:lnTo>
                    <a:pt x="70497" y="820648"/>
                  </a:lnTo>
                  <a:lnTo>
                    <a:pt x="72453" y="822947"/>
                  </a:lnTo>
                  <a:lnTo>
                    <a:pt x="74764" y="822947"/>
                  </a:lnTo>
                  <a:lnTo>
                    <a:pt x="77050" y="823264"/>
                  </a:lnTo>
                  <a:lnTo>
                    <a:pt x="78689" y="820978"/>
                  </a:lnTo>
                  <a:lnTo>
                    <a:pt x="79006" y="818019"/>
                  </a:lnTo>
                  <a:lnTo>
                    <a:pt x="79006" y="815403"/>
                  </a:lnTo>
                  <a:close/>
                </a:path>
                <a:path w="96520" h="1750059">
                  <a:moveTo>
                    <a:pt x="79006" y="781291"/>
                  </a:moveTo>
                  <a:lnTo>
                    <a:pt x="77381" y="779018"/>
                  </a:lnTo>
                  <a:lnTo>
                    <a:pt x="72783" y="779018"/>
                  </a:lnTo>
                  <a:lnTo>
                    <a:pt x="70815" y="781291"/>
                  </a:lnTo>
                  <a:lnTo>
                    <a:pt x="70815" y="783920"/>
                  </a:lnTo>
                  <a:lnTo>
                    <a:pt x="70497" y="786879"/>
                  </a:lnTo>
                  <a:lnTo>
                    <a:pt x="72453" y="789165"/>
                  </a:lnTo>
                  <a:lnTo>
                    <a:pt x="74764" y="789165"/>
                  </a:lnTo>
                  <a:lnTo>
                    <a:pt x="77050" y="789165"/>
                  </a:lnTo>
                  <a:lnTo>
                    <a:pt x="79006" y="787196"/>
                  </a:lnTo>
                  <a:lnTo>
                    <a:pt x="79006" y="781291"/>
                  </a:lnTo>
                  <a:close/>
                </a:path>
                <a:path w="96520" h="1750059">
                  <a:moveTo>
                    <a:pt x="79006" y="747534"/>
                  </a:moveTo>
                  <a:lnTo>
                    <a:pt x="77050" y="745236"/>
                  </a:lnTo>
                  <a:lnTo>
                    <a:pt x="72783" y="745236"/>
                  </a:lnTo>
                  <a:lnTo>
                    <a:pt x="70815" y="747534"/>
                  </a:lnTo>
                  <a:lnTo>
                    <a:pt x="70815" y="750150"/>
                  </a:lnTo>
                  <a:lnTo>
                    <a:pt x="70497" y="753110"/>
                  </a:lnTo>
                  <a:lnTo>
                    <a:pt x="72453" y="755396"/>
                  </a:lnTo>
                  <a:lnTo>
                    <a:pt x="74764" y="755396"/>
                  </a:lnTo>
                  <a:lnTo>
                    <a:pt x="77050" y="755396"/>
                  </a:lnTo>
                  <a:lnTo>
                    <a:pt x="79006" y="753110"/>
                  </a:lnTo>
                  <a:lnTo>
                    <a:pt x="79006" y="747534"/>
                  </a:lnTo>
                  <a:close/>
                </a:path>
                <a:path w="96520" h="1750059">
                  <a:moveTo>
                    <a:pt x="79006" y="645883"/>
                  </a:moveTo>
                  <a:lnTo>
                    <a:pt x="77050" y="643597"/>
                  </a:lnTo>
                  <a:lnTo>
                    <a:pt x="72453" y="643597"/>
                  </a:lnTo>
                  <a:lnTo>
                    <a:pt x="70815" y="645883"/>
                  </a:lnTo>
                  <a:lnTo>
                    <a:pt x="70815" y="651471"/>
                  </a:lnTo>
                  <a:lnTo>
                    <a:pt x="72453" y="653745"/>
                  </a:lnTo>
                  <a:lnTo>
                    <a:pt x="74764" y="653745"/>
                  </a:lnTo>
                  <a:lnTo>
                    <a:pt x="77050" y="653745"/>
                  </a:lnTo>
                  <a:lnTo>
                    <a:pt x="79006" y="651471"/>
                  </a:lnTo>
                  <a:lnTo>
                    <a:pt x="79006" y="645883"/>
                  </a:lnTo>
                  <a:close/>
                </a:path>
                <a:path w="96520" h="1750059">
                  <a:moveTo>
                    <a:pt x="79006" y="612127"/>
                  </a:moveTo>
                  <a:lnTo>
                    <a:pt x="77050" y="609815"/>
                  </a:lnTo>
                  <a:lnTo>
                    <a:pt x="72453" y="609815"/>
                  </a:lnTo>
                  <a:lnTo>
                    <a:pt x="70815" y="612127"/>
                  </a:lnTo>
                  <a:lnTo>
                    <a:pt x="70815" y="617702"/>
                  </a:lnTo>
                  <a:lnTo>
                    <a:pt x="72453" y="619988"/>
                  </a:lnTo>
                  <a:lnTo>
                    <a:pt x="74764" y="619988"/>
                  </a:lnTo>
                  <a:lnTo>
                    <a:pt x="77050" y="619988"/>
                  </a:lnTo>
                  <a:lnTo>
                    <a:pt x="79006" y="617702"/>
                  </a:lnTo>
                  <a:lnTo>
                    <a:pt x="79006" y="612127"/>
                  </a:lnTo>
                  <a:close/>
                </a:path>
                <a:path w="96520" h="1750059">
                  <a:moveTo>
                    <a:pt x="79006" y="578027"/>
                  </a:moveTo>
                  <a:lnTo>
                    <a:pt x="77050" y="576059"/>
                  </a:lnTo>
                  <a:lnTo>
                    <a:pt x="72453" y="576059"/>
                  </a:lnTo>
                  <a:lnTo>
                    <a:pt x="70497" y="578370"/>
                  </a:lnTo>
                  <a:lnTo>
                    <a:pt x="70815" y="580986"/>
                  </a:lnTo>
                  <a:lnTo>
                    <a:pt x="70815" y="583920"/>
                  </a:lnTo>
                  <a:lnTo>
                    <a:pt x="72453" y="586219"/>
                  </a:lnTo>
                  <a:lnTo>
                    <a:pt x="74764" y="586219"/>
                  </a:lnTo>
                  <a:lnTo>
                    <a:pt x="77050" y="586219"/>
                  </a:lnTo>
                  <a:lnTo>
                    <a:pt x="79006" y="583920"/>
                  </a:lnTo>
                  <a:lnTo>
                    <a:pt x="79006" y="578027"/>
                  </a:lnTo>
                  <a:close/>
                </a:path>
                <a:path w="96520" h="1750059">
                  <a:moveTo>
                    <a:pt x="79006" y="544245"/>
                  </a:moveTo>
                  <a:lnTo>
                    <a:pt x="77050" y="541972"/>
                  </a:lnTo>
                  <a:lnTo>
                    <a:pt x="72453" y="541972"/>
                  </a:lnTo>
                  <a:lnTo>
                    <a:pt x="70497" y="544588"/>
                  </a:lnTo>
                  <a:lnTo>
                    <a:pt x="70815" y="547204"/>
                  </a:lnTo>
                  <a:lnTo>
                    <a:pt x="70815" y="550151"/>
                  </a:lnTo>
                  <a:lnTo>
                    <a:pt x="72783" y="552462"/>
                  </a:lnTo>
                  <a:lnTo>
                    <a:pt x="74764" y="552119"/>
                  </a:lnTo>
                  <a:lnTo>
                    <a:pt x="77050" y="552119"/>
                  </a:lnTo>
                  <a:lnTo>
                    <a:pt x="79006" y="549833"/>
                  </a:lnTo>
                  <a:lnTo>
                    <a:pt x="79006" y="544245"/>
                  </a:lnTo>
                  <a:close/>
                </a:path>
                <a:path w="96520" h="1750059">
                  <a:moveTo>
                    <a:pt x="79006" y="510489"/>
                  </a:moveTo>
                  <a:lnTo>
                    <a:pt x="77050" y="508190"/>
                  </a:lnTo>
                  <a:lnTo>
                    <a:pt x="72453" y="508190"/>
                  </a:lnTo>
                  <a:lnTo>
                    <a:pt x="70497" y="510489"/>
                  </a:lnTo>
                  <a:lnTo>
                    <a:pt x="70815" y="513435"/>
                  </a:lnTo>
                  <a:lnTo>
                    <a:pt x="70815" y="516394"/>
                  </a:lnTo>
                  <a:lnTo>
                    <a:pt x="72783" y="518350"/>
                  </a:lnTo>
                  <a:lnTo>
                    <a:pt x="75069" y="518350"/>
                  </a:lnTo>
                  <a:lnTo>
                    <a:pt x="77381" y="518350"/>
                  </a:lnTo>
                  <a:lnTo>
                    <a:pt x="79006" y="516064"/>
                  </a:lnTo>
                  <a:lnTo>
                    <a:pt x="79006" y="510489"/>
                  </a:lnTo>
                  <a:close/>
                </a:path>
                <a:path w="96520" h="1750059">
                  <a:moveTo>
                    <a:pt x="79006" y="479336"/>
                  </a:moveTo>
                  <a:lnTo>
                    <a:pt x="78689" y="476389"/>
                  </a:lnTo>
                  <a:lnTo>
                    <a:pt x="77050" y="474421"/>
                  </a:lnTo>
                  <a:lnTo>
                    <a:pt x="72453" y="474421"/>
                  </a:lnTo>
                  <a:lnTo>
                    <a:pt x="70497" y="476719"/>
                  </a:lnTo>
                  <a:lnTo>
                    <a:pt x="70815" y="479666"/>
                  </a:lnTo>
                  <a:lnTo>
                    <a:pt x="70815" y="482282"/>
                  </a:lnTo>
                  <a:lnTo>
                    <a:pt x="72783" y="484581"/>
                  </a:lnTo>
                  <a:lnTo>
                    <a:pt x="75069" y="484581"/>
                  </a:lnTo>
                  <a:lnTo>
                    <a:pt x="77381" y="484581"/>
                  </a:lnTo>
                  <a:lnTo>
                    <a:pt x="79006" y="482282"/>
                  </a:lnTo>
                  <a:lnTo>
                    <a:pt x="79006" y="479336"/>
                  </a:lnTo>
                  <a:close/>
                </a:path>
                <a:path w="96520" h="1750059">
                  <a:moveTo>
                    <a:pt x="79006" y="445566"/>
                  </a:moveTo>
                  <a:lnTo>
                    <a:pt x="78689" y="442607"/>
                  </a:lnTo>
                  <a:lnTo>
                    <a:pt x="77050" y="440334"/>
                  </a:lnTo>
                  <a:lnTo>
                    <a:pt x="74764" y="440651"/>
                  </a:lnTo>
                  <a:lnTo>
                    <a:pt x="72453" y="440651"/>
                  </a:lnTo>
                  <a:lnTo>
                    <a:pt x="70497" y="442950"/>
                  </a:lnTo>
                  <a:lnTo>
                    <a:pt x="70815" y="445897"/>
                  </a:lnTo>
                  <a:lnTo>
                    <a:pt x="70815" y="448513"/>
                  </a:lnTo>
                  <a:lnTo>
                    <a:pt x="72783" y="450811"/>
                  </a:lnTo>
                  <a:lnTo>
                    <a:pt x="75069" y="450811"/>
                  </a:lnTo>
                  <a:lnTo>
                    <a:pt x="77381" y="450494"/>
                  </a:lnTo>
                  <a:lnTo>
                    <a:pt x="79006" y="448195"/>
                  </a:lnTo>
                  <a:lnTo>
                    <a:pt x="79006" y="445566"/>
                  </a:lnTo>
                  <a:close/>
                </a:path>
                <a:path w="96520" h="1750059">
                  <a:moveTo>
                    <a:pt x="79006" y="411467"/>
                  </a:moveTo>
                  <a:lnTo>
                    <a:pt x="78689" y="408851"/>
                  </a:lnTo>
                  <a:lnTo>
                    <a:pt x="76720" y="406565"/>
                  </a:lnTo>
                  <a:lnTo>
                    <a:pt x="74422" y="406565"/>
                  </a:lnTo>
                  <a:lnTo>
                    <a:pt x="72136" y="406882"/>
                  </a:lnTo>
                  <a:lnTo>
                    <a:pt x="70497" y="409181"/>
                  </a:lnTo>
                  <a:lnTo>
                    <a:pt x="70815" y="411797"/>
                  </a:lnTo>
                  <a:lnTo>
                    <a:pt x="70815" y="414743"/>
                  </a:lnTo>
                  <a:lnTo>
                    <a:pt x="72783" y="417042"/>
                  </a:lnTo>
                  <a:lnTo>
                    <a:pt x="75069" y="416712"/>
                  </a:lnTo>
                  <a:lnTo>
                    <a:pt x="77381" y="416712"/>
                  </a:lnTo>
                  <a:lnTo>
                    <a:pt x="79006" y="414426"/>
                  </a:lnTo>
                  <a:lnTo>
                    <a:pt x="79006" y="411467"/>
                  </a:lnTo>
                  <a:close/>
                </a:path>
                <a:path w="96520" h="1750059">
                  <a:moveTo>
                    <a:pt x="79006" y="377698"/>
                  </a:moveTo>
                  <a:lnTo>
                    <a:pt x="78689" y="374764"/>
                  </a:lnTo>
                  <a:lnTo>
                    <a:pt x="76720" y="372783"/>
                  </a:lnTo>
                  <a:lnTo>
                    <a:pt x="72136" y="372783"/>
                  </a:lnTo>
                  <a:lnTo>
                    <a:pt x="70497" y="375412"/>
                  </a:lnTo>
                  <a:lnTo>
                    <a:pt x="70815" y="378015"/>
                  </a:lnTo>
                  <a:lnTo>
                    <a:pt x="70815" y="380974"/>
                  </a:lnTo>
                  <a:lnTo>
                    <a:pt x="72783" y="383286"/>
                  </a:lnTo>
                  <a:lnTo>
                    <a:pt x="75069" y="382943"/>
                  </a:lnTo>
                  <a:lnTo>
                    <a:pt x="77381" y="382943"/>
                  </a:lnTo>
                  <a:lnTo>
                    <a:pt x="79006" y="380644"/>
                  </a:lnTo>
                  <a:lnTo>
                    <a:pt x="79006" y="377698"/>
                  </a:lnTo>
                  <a:close/>
                </a:path>
                <a:path w="96520" h="1750059">
                  <a:moveTo>
                    <a:pt x="79006" y="343941"/>
                  </a:moveTo>
                  <a:lnTo>
                    <a:pt x="78689" y="340982"/>
                  </a:lnTo>
                  <a:lnTo>
                    <a:pt x="76720" y="338696"/>
                  </a:lnTo>
                  <a:lnTo>
                    <a:pt x="74422" y="339013"/>
                  </a:lnTo>
                  <a:lnTo>
                    <a:pt x="72136" y="339013"/>
                  </a:lnTo>
                  <a:lnTo>
                    <a:pt x="70497" y="341630"/>
                  </a:lnTo>
                  <a:lnTo>
                    <a:pt x="70815" y="344258"/>
                  </a:lnTo>
                  <a:lnTo>
                    <a:pt x="70815" y="347218"/>
                  </a:lnTo>
                  <a:lnTo>
                    <a:pt x="72783" y="349173"/>
                  </a:lnTo>
                  <a:lnTo>
                    <a:pt x="75069" y="349173"/>
                  </a:lnTo>
                  <a:lnTo>
                    <a:pt x="77381" y="349173"/>
                  </a:lnTo>
                  <a:lnTo>
                    <a:pt x="79006" y="346557"/>
                  </a:lnTo>
                  <a:lnTo>
                    <a:pt x="79006" y="343941"/>
                  </a:lnTo>
                  <a:close/>
                </a:path>
                <a:path w="96520" h="1750059">
                  <a:moveTo>
                    <a:pt x="79006" y="309829"/>
                  </a:moveTo>
                  <a:lnTo>
                    <a:pt x="78689" y="307213"/>
                  </a:lnTo>
                  <a:lnTo>
                    <a:pt x="76720" y="304927"/>
                  </a:lnTo>
                  <a:lnTo>
                    <a:pt x="74422" y="305244"/>
                  </a:lnTo>
                  <a:lnTo>
                    <a:pt x="72136" y="305244"/>
                  </a:lnTo>
                  <a:lnTo>
                    <a:pt x="70497" y="307543"/>
                  </a:lnTo>
                  <a:lnTo>
                    <a:pt x="70815" y="310489"/>
                  </a:lnTo>
                  <a:lnTo>
                    <a:pt x="70815" y="313448"/>
                  </a:lnTo>
                  <a:lnTo>
                    <a:pt x="72783" y="315404"/>
                  </a:lnTo>
                  <a:lnTo>
                    <a:pt x="75069" y="315404"/>
                  </a:lnTo>
                  <a:lnTo>
                    <a:pt x="77381" y="315074"/>
                  </a:lnTo>
                  <a:lnTo>
                    <a:pt x="79006" y="312788"/>
                  </a:lnTo>
                  <a:lnTo>
                    <a:pt x="79006" y="309829"/>
                  </a:lnTo>
                  <a:close/>
                </a:path>
                <a:path w="96520" h="1750059">
                  <a:moveTo>
                    <a:pt x="79006" y="276059"/>
                  </a:moveTo>
                  <a:lnTo>
                    <a:pt x="78689" y="273113"/>
                  </a:lnTo>
                  <a:lnTo>
                    <a:pt x="76720" y="271145"/>
                  </a:lnTo>
                  <a:lnTo>
                    <a:pt x="74422" y="271145"/>
                  </a:lnTo>
                  <a:lnTo>
                    <a:pt x="72136" y="271475"/>
                  </a:lnTo>
                  <a:lnTo>
                    <a:pt x="70497" y="273773"/>
                  </a:lnTo>
                  <a:lnTo>
                    <a:pt x="70815" y="276733"/>
                  </a:lnTo>
                  <a:lnTo>
                    <a:pt x="70815" y="279361"/>
                  </a:lnTo>
                  <a:lnTo>
                    <a:pt x="72783" y="281647"/>
                  </a:lnTo>
                  <a:lnTo>
                    <a:pt x="75069" y="281305"/>
                  </a:lnTo>
                  <a:lnTo>
                    <a:pt x="77381" y="281305"/>
                  </a:lnTo>
                  <a:lnTo>
                    <a:pt x="79006" y="279019"/>
                  </a:lnTo>
                  <a:lnTo>
                    <a:pt x="79006" y="276059"/>
                  </a:lnTo>
                  <a:close/>
                </a:path>
                <a:path w="96520" h="1750059">
                  <a:moveTo>
                    <a:pt x="79006" y="242290"/>
                  </a:moveTo>
                  <a:lnTo>
                    <a:pt x="78689" y="239356"/>
                  </a:lnTo>
                  <a:lnTo>
                    <a:pt x="76720" y="237375"/>
                  </a:lnTo>
                  <a:lnTo>
                    <a:pt x="74422" y="237375"/>
                  </a:lnTo>
                  <a:lnTo>
                    <a:pt x="72136" y="237718"/>
                  </a:lnTo>
                  <a:lnTo>
                    <a:pt x="70497" y="240004"/>
                  </a:lnTo>
                  <a:lnTo>
                    <a:pt x="70815" y="242951"/>
                  </a:lnTo>
                  <a:lnTo>
                    <a:pt x="70815" y="245592"/>
                  </a:lnTo>
                  <a:lnTo>
                    <a:pt x="72783" y="247865"/>
                  </a:lnTo>
                  <a:lnTo>
                    <a:pt x="75069" y="247548"/>
                  </a:lnTo>
                  <a:lnTo>
                    <a:pt x="77381" y="247548"/>
                  </a:lnTo>
                  <a:lnTo>
                    <a:pt x="79006" y="244919"/>
                  </a:lnTo>
                  <a:lnTo>
                    <a:pt x="79006" y="242290"/>
                  </a:lnTo>
                  <a:close/>
                </a:path>
                <a:path w="96520" h="1750059">
                  <a:moveTo>
                    <a:pt x="79349" y="1221625"/>
                  </a:moveTo>
                  <a:lnTo>
                    <a:pt x="77685" y="1218984"/>
                  </a:lnTo>
                  <a:lnTo>
                    <a:pt x="75412" y="1218679"/>
                  </a:lnTo>
                  <a:lnTo>
                    <a:pt x="73101" y="1218679"/>
                  </a:lnTo>
                  <a:lnTo>
                    <a:pt x="71145" y="1220635"/>
                  </a:lnTo>
                  <a:lnTo>
                    <a:pt x="70815" y="1223264"/>
                  </a:lnTo>
                  <a:lnTo>
                    <a:pt x="70497" y="1226223"/>
                  </a:lnTo>
                  <a:lnTo>
                    <a:pt x="71793" y="1228852"/>
                  </a:lnTo>
                  <a:lnTo>
                    <a:pt x="74091" y="1228852"/>
                  </a:lnTo>
                  <a:lnTo>
                    <a:pt x="76403" y="1229169"/>
                  </a:lnTo>
                  <a:lnTo>
                    <a:pt x="78689" y="1227213"/>
                  </a:lnTo>
                  <a:lnTo>
                    <a:pt x="79006" y="1224254"/>
                  </a:lnTo>
                  <a:lnTo>
                    <a:pt x="79349" y="1221625"/>
                  </a:lnTo>
                  <a:close/>
                </a:path>
                <a:path w="96520" h="1750059">
                  <a:moveTo>
                    <a:pt x="79349" y="1187538"/>
                  </a:moveTo>
                  <a:lnTo>
                    <a:pt x="77685" y="1185240"/>
                  </a:lnTo>
                  <a:lnTo>
                    <a:pt x="75412" y="1184897"/>
                  </a:lnTo>
                  <a:lnTo>
                    <a:pt x="73101" y="1184579"/>
                  </a:lnTo>
                  <a:lnTo>
                    <a:pt x="71145" y="1186865"/>
                  </a:lnTo>
                  <a:lnTo>
                    <a:pt x="70815" y="1189494"/>
                  </a:lnTo>
                  <a:lnTo>
                    <a:pt x="70497" y="1192441"/>
                  </a:lnTo>
                  <a:lnTo>
                    <a:pt x="72136" y="1194739"/>
                  </a:lnTo>
                  <a:lnTo>
                    <a:pt x="74422" y="1195082"/>
                  </a:lnTo>
                  <a:lnTo>
                    <a:pt x="76403" y="1195412"/>
                  </a:lnTo>
                  <a:lnTo>
                    <a:pt x="78689" y="1193431"/>
                  </a:lnTo>
                  <a:lnTo>
                    <a:pt x="79006" y="1190485"/>
                  </a:lnTo>
                  <a:lnTo>
                    <a:pt x="79349" y="1187538"/>
                  </a:lnTo>
                  <a:close/>
                </a:path>
                <a:path w="96520" h="1750059">
                  <a:moveTo>
                    <a:pt x="79349" y="1153756"/>
                  </a:moveTo>
                  <a:lnTo>
                    <a:pt x="77685" y="1151470"/>
                  </a:lnTo>
                  <a:lnTo>
                    <a:pt x="75412" y="1151128"/>
                  </a:lnTo>
                  <a:lnTo>
                    <a:pt x="73101" y="1150810"/>
                  </a:lnTo>
                  <a:lnTo>
                    <a:pt x="71145" y="1153096"/>
                  </a:lnTo>
                  <a:lnTo>
                    <a:pt x="70815" y="1155738"/>
                  </a:lnTo>
                  <a:lnTo>
                    <a:pt x="70497" y="1158671"/>
                  </a:lnTo>
                  <a:lnTo>
                    <a:pt x="72136" y="1160970"/>
                  </a:lnTo>
                  <a:lnTo>
                    <a:pt x="74422" y="1161288"/>
                  </a:lnTo>
                  <a:lnTo>
                    <a:pt x="76720" y="1161630"/>
                  </a:lnTo>
                  <a:lnTo>
                    <a:pt x="78689" y="1159332"/>
                  </a:lnTo>
                  <a:lnTo>
                    <a:pt x="79349" y="1153756"/>
                  </a:lnTo>
                  <a:close/>
                </a:path>
                <a:path w="96520" h="1750059">
                  <a:moveTo>
                    <a:pt x="79349" y="1119987"/>
                  </a:moveTo>
                  <a:lnTo>
                    <a:pt x="77685" y="1117358"/>
                  </a:lnTo>
                  <a:lnTo>
                    <a:pt x="75412" y="1117358"/>
                  </a:lnTo>
                  <a:lnTo>
                    <a:pt x="73101" y="1117041"/>
                  </a:lnTo>
                  <a:lnTo>
                    <a:pt x="70815" y="1119009"/>
                  </a:lnTo>
                  <a:lnTo>
                    <a:pt x="70815" y="1121956"/>
                  </a:lnTo>
                  <a:lnTo>
                    <a:pt x="70497" y="1124915"/>
                  </a:lnTo>
                  <a:lnTo>
                    <a:pt x="72136" y="1127213"/>
                  </a:lnTo>
                  <a:lnTo>
                    <a:pt x="74422" y="1127518"/>
                  </a:lnTo>
                  <a:lnTo>
                    <a:pt x="76720" y="1127518"/>
                  </a:lnTo>
                  <a:lnTo>
                    <a:pt x="78689" y="1125562"/>
                  </a:lnTo>
                  <a:lnTo>
                    <a:pt x="79006" y="1122603"/>
                  </a:lnTo>
                  <a:lnTo>
                    <a:pt x="79349" y="1119987"/>
                  </a:lnTo>
                  <a:close/>
                </a:path>
                <a:path w="96520" h="1750059">
                  <a:moveTo>
                    <a:pt x="79349" y="211150"/>
                  </a:moveTo>
                  <a:lnTo>
                    <a:pt x="78689" y="205562"/>
                  </a:lnTo>
                  <a:lnTo>
                    <a:pt x="76720" y="203288"/>
                  </a:lnTo>
                  <a:lnTo>
                    <a:pt x="74422" y="203606"/>
                  </a:lnTo>
                  <a:lnTo>
                    <a:pt x="72136" y="203606"/>
                  </a:lnTo>
                  <a:lnTo>
                    <a:pt x="70497" y="206222"/>
                  </a:lnTo>
                  <a:lnTo>
                    <a:pt x="70815" y="208864"/>
                  </a:lnTo>
                  <a:lnTo>
                    <a:pt x="70815" y="211810"/>
                  </a:lnTo>
                  <a:lnTo>
                    <a:pt x="73101" y="214083"/>
                  </a:lnTo>
                  <a:lnTo>
                    <a:pt x="75412" y="213779"/>
                  </a:lnTo>
                  <a:lnTo>
                    <a:pt x="77381" y="213448"/>
                  </a:lnTo>
                  <a:lnTo>
                    <a:pt x="79349" y="211150"/>
                  </a:lnTo>
                  <a:close/>
                </a:path>
                <a:path w="96520" h="1750059">
                  <a:moveTo>
                    <a:pt x="79349" y="177380"/>
                  </a:moveTo>
                  <a:lnTo>
                    <a:pt x="79006" y="174421"/>
                  </a:lnTo>
                  <a:lnTo>
                    <a:pt x="78689" y="171475"/>
                  </a:lnTo>
                  <a:lnTo>
                    <a:pt x="76720" y="169506"/>
                  </a:lnTo>
                  <a:lnTo>
                    <a:pt x="74422" y="169837"/>
                  </a:lnTo>
                  <a:lnTo>
                    <a:pt x="72136" y="169837"/>
                  </a:lnTo>
                  <a:lnTo>
                    <a:pt x="70497" y="172466"/>
                  </a:lnTo>
                  <a:lnTo>
                    <a:pt x="70815" y="175082"/>
                  </a:lnTo>
                  <a:lnTo>
                    <a:pt x="70815" y="178028"/>
                  </a:lnTo>
                  <a:lnTo>
                    <a:pt x="73101" y="179997"/>
                  </a:lnTo>
                  <a:lnTo>
                    <a:pt x="75412" y="179997"/>
                  </a:lnTo>
                  <a:lnTo>
                    <a:pt x="77685" y="179666"/>
                  </a:lnTo>
                  <a:lnTo>
                    <a:pt x="79349" y="177380"/>
                  </a:lnTo>
                  <a:close/>
                </a:path>
                <a:path w="96520" h="1750059">
                  <a:moveTo>
                    <a:pt x="79349" y="143268"/>
                  </a:moveTo>
                  <a:lnTo>
                    <a:pt x="79006" y="140652"/>
                  </a:lnTo>
                  <a:lnTo>
                    <a:pt x="78689" y="137718"/>
                  </a:lnTo>
                  <a:lnTo>
                    <a:pt x="76720" y="135737"/>
                  </a:lnTo>
                  <a:lnTo>
                    <a:pt x="74422" y="135737"/>
                  </a:lnTo>
                  <a:lnTo>
                    <a:pt x="72136" y="136067"/>
                  </a:lnTo>
                  <a:lnTo>
                    <a:pt x="70497" y="138684"/>
                  </a:lnTo>
                  <a:lnTo>
                    <a:pt x="70815" y="141312"/>
                  </a:lnTo>
                  <a:lnTo>
                    <a:pt x="70815" y="144259"/>
                  </a:lnTo>
                  <a:lnTo>
                    <a:pt x="73101" y="146227"/>
                  </a:lnTo>
                  <a:lnTo>
                    <a:pt x="75412" y="145897"/>
                  </a:lnTo>
                  <a:lnTo>
                    <a:pt x="77685" y="145897"/>
                  </a:lnTo>
                  <a:lnTo>
                    <a:pt x="79349" y="143268"/>
                  </a:lnTo>
                  <a:close/>
                </a:path>
                <a:path w="96520" h="1750059">
                  <a:moveTo>
                    <a:pt x="79349" y="109499"/>
                  </a:moveTo>
                  <a:lnTo>
                    <a:pt x="78689" y="103924"/>
                  </a:lnTo>
                  <a:lnTo>
                    <a:pt x="76403" y="101638"/>
                  </a:lnTo>
                  <a:lnTo>
                    <a:pt x="74422" y="101968"/>
                  </a:lnTo>
                  <a:lnTo>
                    <a:pt x="72136" y="102298"/>
                  </a:lnTo>
                  <a:lnTo>
                    <a:pt x="70497" y="104584"/>
                  </a:lnTo>
                  <a:lnTo>
                    <a:pt x="70815" y="107543"/>
                  </a:lnTo>
                  <a:lnTo>
                    <a:pt x="70815" y="110490"/>
                  </a:lnTo>
                  <a:lnTo>
                    <a:pt x="73101" y="112445"/>
                  </a:lnTo>
                  <a:lnTo>
                    <a:pt x="75412" y="112141"/>
                  </a:lnTo>
                  <a:lnTo>
                    <a:pt x="77685" y="111810"/>
                  </a:lnTo>
                  <a:lnTo>
                    <a:pt x="79349" y="109499"/>
                  </a:lnTo>
                  <a:close/>
                </a:path>
                <a:path w="96520" h="1750059">
                  <a:moveTo>
                    <a:pt x="79349" y="75742"/>
                  </a:moveTo>
                  <a:lnTo>
                    <a:pt x="79006" y="72783"/>
                  </a:lnTo>
                  <a:lnTo>
                    <a:pt x="78689" y="69837"/>
                  </a:lnTo>
                  <a:lnTo>
                    <a:pt x="76403" y="67868"/>
                  </a:lnTo>
                  <a:lnTo>
                    <a:pt x="74091" y="68211"/>
                  </a:lnTo>
                  <a:lnTo>
                    <a:pt x="71793" y="68516"/>
                  </a:lnTo>
                  <a:lnTo>
                    <a:pt x="70497" y="70827"/>
                  </a:lnTo>
                  <a:lnTo>
                    <a:pt x="70815" y="73761"/>
                  </a:lnTo>
                  <a:lnTo>
                    <a:pt x="71145" y="76390"/>
                  </a:lnTo>
                  <a:lnTo>
                    <a:pt x="73101" y="78689"/>
                  </a:lnTo>
                  <a:lnTo>
                    <a:pt x="75412" y="78371"/>
                  </a:lnTo>
                  <a:lnTo>
                    <a:pt x="77685" y="78028"/>
                  </a:lnTo>
                  <a:lnTo>
                    <a:pt x="79349" y="75742"/>
                  </a:lnTo>
                  <a:close/>
                </a:path>
                <a:path w="96520" h="1750059">
                  <a:moveTo>
                    <a:pt x="79349" y="41643"/>
                  </a:moveTo>
                  <a:lnTo>
                    <a:pt x="79006" y="39014"/>
                  </a:lnTo>
                  <a:lnTo>
                    <a:pt x="78689" y="36068"/>
                  </a:lnTo>
                  <a:lnTo>
                    <a:pt x="76403" y="34086"/>
                  </a:lnTo>
                  <a:lnTo>
                    <a:pt x="74091" y="34429"/>
                  </a:lnTo>
                  <a:lnTo>
                    <a:pt x="71793" y="34429"/>
                  </a:lnTo>
                  <a:lnTo>
                    <a:pt x="70497" y="37045"/>
                  </a:lnTo>
                  <a:lnTo>
                    <a:pt x="70815" y="39992"/>
                  </a:lnTo>
                  <a:lnTo>
                    <a:pt x="71145" y="42621"/>
                  </a:lnTo>
                  <a:lnTo>
                    <a:pt x="73101" y="44919"/>
                  </a:lnTo>
                  <a:lnTo>
                    <a:pt x="75412" y="44602"/>
                  </a:lnTo>
                  <a:lnTo>
                    <a:pt x="77685" y="44259"/>
                  </a:lnTo>
                  <a:lnTo>
                    <a:pt x="79349" y="41643"/>
                  </a:lnTo>
                  <a:close/>
                </a:path>
                <a:path w="96520" h="1750059">
                  <a:moveTo>
                    <a:pt x="79349" y="7874"/>
                  </a:moveTo>
                  <a:lnTo>
                    <a:pt x="78689" y="2298"/>
                  </a:lnTo>
                  <a:lnTo>
                    <a:pt x="76403" y="0"/>
                  </a:lnTo>
                  <a:lnTo>
                    <a:pt x="71793" y="673"/>
                  </a:lnTo>
                  <a:lnTo>
                    <a:pt x="70154" y="3289"/>
                  </a:lnTo>
                  <a:lnTo>
                    <a:pt x="70815" y="5905"/>
                  </a:lnTo>
                  <a:lnTo>
                    <a:pt x="71145" y="8851"/>
                  </a:lnTo>
                  <a:lnTo>
                    <a:pt x="73101" y="10820"/>
                  </a:lnTo>
                  <a:lnTo>
                    <a:pt x="75412" y="10490"/>
                  </a:lnTo>
                  <a:lnTo>
                    <a:pt x="77685" y="10490"/>
                  </a:lnTo>
                  <a:lnTo>
                    <a:pt x="79349" y="7874"/>
                  </a:lnTo>
                  <a:close/>
                </a:path>
                <a:path w="96520" h="1750059">
                  <a:moveTo>
                    <a:pt x="96075" y="8534"/>
                  </a:moveTo>
                  <a:lnTo>
                    <a:pt x="95732" y="5905"/>
                  </a:lnTo>
                  <a:lnTo>
                    <a:pt x="95402" y="2946"/>
                  </a:lnTo>
                  <a:lnTo>
                    <a:pt x="93116" y="977"/>
                  </a:lnTo>
                  <a:lnTo>
                    <a:pt x="88506" y="1651"/>
                  </a:lnTo>
                  <a:lnTo>
                    <a:pt x="87210" y="3924"/>
                  </a:lnTo>
                  <a:lnTo>
                    <a:pt x="87541" y="6883"/>
                  </a:lnTo>
                  <a:lnTo>
                    <a:pt x="87858" y="9512"/>
                  </a:lnTo>
                  <a:lnTo>
                    <a:pt x="89827" y="11811"/>
                  </a:lnTo>
                  <a:lnTo>
                    <a:pt x="92125" y="11480"/>
                  </a:lnTo>
                  <a:lnTo>
                    <a:pt x="94411" y="11150"/>
                  </a:lnTo>
                  <a:lnTo>
                    <a:pt x="96075" y="85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586708" y="6559702"/>
              <a:ext cx="26034" cy="1702435"/>
            </a:xfrm>
            <a:custGeom>
              <a:avLst/>
              <a:gdLst/>
              <a:ahLst/>
              <a:cxnLst/>
              <a:rect l="l" t="t" r="r" b="b"/>
              <a:pathLst>
                <a:path w="26035" h="1702434">
                  <a:moveTo>
                    <a:pt x="9194" y="1695056"/>
                  </a:moveTo>
                  <a:lnTo>
                    <a:pt x="7886" y="1692440"/>
                  </a:lnTo>
                  <a:lnTo>
                    <a:pt x="5575" y="1691779"/>
                  </a:lnTo>
                  <a:lnTo>
                    <a:pt x="3619" y="1691449"/>
                  </a:lnTo>
                  <a:lnTo>
                    <a:pt x="1320" y="1693075"/>
                  </a:lnTo>
                  <a:lnTo>
                    <a:pt x="660" y="1696046"/>
                  </a:lnTo>
                  <a:lnTo>
                    <a:pt x="0" y="1698675"/>
                  </a:lnTo>
                  <a:lnTo>
                    <a:pt x="1320" y="1701622"/>
                  </a:lnTo>
                  <a:lnTo>
                    <a:pt x="3619" y="1701939"/>
                  </a:lnTo>
                  <a:lnTo>
                    <a:pt x="5892" y="1702257"/>
                  </a:lnTo>
                  <a:lnTo>
                    <a:pt x="8204" y="1700631"/>
                  </a:lnTo>
                  <a:lnTo>
                    <a:pt x="8851" y="1697697"/>
                  </a:lnTo>
                  <a:lnTo>
                    <a:pt x="9194" y="1695056"/>
                  </a:lnTo>
                  <a:close/>
                </a:path>
                <a:path w="26035" h="1702434">
                  <a:moveTo>
                    <a:pt x="9194" y="1661287"/>
                  </a:moveTo>
                  <a:lnTo>
                    <a:pt x="7886" y="1658327"/>
                  </a:lnTo>
                  <a:lnTo>
                    <a:pt x="5575" y="1658010"/>
                  </a:lnTo>
                  <a:lnTo>
                    <a:pt x="3619" y="1657692"/>
                  </a:lnTo>
                  <a:lnTo>
                    <a:pt x="990" y="1659318"/>
                  </a:lnTo>
                  <a:lnTo>
                    <a:pt x="660" y="1662277"/>
                  </a:lnTo>
                  <a:lnTo>
                    <a:pt x="0" y="1664906"/>
                  </a:lnTo>
                  <a:lnTo>
                    <a:pt x="1320" y="1667522"/>
                  </a:lnTo>
                  <a:lnTo>
                    <a:pt x="3619" y="1668183"/>
                  </a:lnTo>
                  <a:lnTo>
                    <a:pt x="5892" y="1668487"/>
                  </a:lnTo>
                  <a:lnTo>
                    <a:pt x="8204" y="1666532"/>
                  </a:lnTo>
                  <a:lnTo>
                    <a:pt x="8851" y="1663915"/>
                  </a:lnTo>
                  <a:lnTo>
                    <a:pt x="9194" y="1661287"/>
                  </a:lnTo>
                  <a:close/>
                </a:path>
                <a:path w="26035" h="1702434">
                  <a:moveTo>
                    <a:pt x="9194" y="1627200"/>
                  </a:moveTo>
                  <a:lnTo>
                    <a:pt x="7886" y="1624558"/>
                  </a:lnTo>
                  <a:lnTo>
                    <a:pt x="5575" y="1624253"/>
                  </a:lnTo>
                  <a:lnTo>
                    <a:pt x="3289" y="1623580"/>
                  </a:lnTo>
                  <a:lnTo>
                    <a:pt x="990" y="1625549"/>
                  </a:lnTo>
                  <a:lnTo>
                    <a:pt x="660" y="1628508"/>
                  </a:lnTo>
                  <a:lnTo>
                    <a:pt x="0" y="1631111"/>
                  </a:lnTo>
                  <a:lnTo>
                    <a:pt x="1320" y="1633753"/>
                  </a:lnTo>
                  <a:lnTo>
                    <a:pt x="3619" y="1634401"/>
                  </a:lnTo>
                  <a:lnTo>
                    <a:pt x="5892" y="1634744"/>
                  </a:lnTo>
                  <a:lnTo>
                    <a:pt x="8204" y="1632750"/>
                  </a:lnTo>
                  <a:lnTo>
                    <a:pt x="8851" y="1630133"/>
                  </a:lnTo>
                  <a:lnTo>
                    <a:pt x="9194" y="1627200"/>
                  </a:lnTo>
                  <a:close/>
                </a:path>
                <a:path w="26035" h="1702434">
                  <a:moveTo>
                    <a:pt x="9194" y="1593418"/>
                  </a:moveTo>
                  <a:lnTo>
                    <a:pt x="7886" y="1590814"/>
                  </a:lnTo>
                  <a:lnTo>
                    <a:pt x="5575" y="1590471"/>
                  </a:lnTo>
                  <a:lnTo>
                    <a:pt x="3289" y="1589824"/>
                  </a:lnTo>
                  <a:lnTo>
                    <a:pt x="990" y="1591779"/>
                  </a:lnTo>
                  <a:lnTo>
                    <a:pt x="660" y="1594408"/>
                  </a:lnTo>
                  <a:lnTo>
                    <a:pt x="0" y="1597355"/>
                  </a:lnTo>
                  <a:lnTo>
                    <a:pt x="1320" y="1599971"/>
                  </a:lnTo>
                  <a:lnTo>
                    <a:pt x="3619" y="1600314"/>
                  </a:lnTo>
                  <a:lnTo>
                    <a:pt x="5892" y="1600974"/>
                  </a:lnTo>
                  <a:lnTo>
                    <a:pt x="8204" y="1598980"/>
                  </a:lnTo>
                  <a:lnTo>
                    <a:pt x="8851" y="1596034"/>
                  </a:lnTo>
                  <a:lnTo>
                    <a:pt x="9194" y="1593418"/>
                  </a:lnTo>
                  <a:close/>
                </a:path>
                <a:path w="26035" h="1702434">
                  <a:moveTo>
                    <a:pt x="9194" y="1559661"/>
                  </a:moveTo>
                  <a:lnTo>
                    <a:pt x="7886" y="1557045"/>
                  </a:lnTo>
                  <a:lnTo>
                    <a:pt x="5575" y="1556385"/>
                  </a:lnTo>
                  <a:lnTo>
                    <a:pt x="3289" y="1556042"/>
                  </a:lnTo>
                  <a:lnTo>
                    <a:pt x="990" y="1558010"/>
                  </a:lnTo>
                  <a:lnTo>
                    <a:pt x="660" y="1560639"/>
                  </a:lnTo>
                  <a:lnTo>
                    <a:pt x="0" y="1563585"/>
                  </a:lnTo>
                  <a:lnTo>
                    <a:pt x="1320" y="1566214"/>
                  </a:lnTo>
                  <a:lnTo>
                    <a:pt x="3619" y="1566545"/>
                  </a:lnTo>
                  <a:lnTo>
                    <a:pt x="5892" y="1566862"/>
                  </a:lnTo>
                  <a:lnTo>
                    <a:pt x="8204" y="1565236"/>
                  </a:lnTo>
                  <a:lnTo>
                    <a:pt x="8851" y="1562290"/>
                  </a:lnTo>
                  <a:lnTo>
                    <a:pt x="9194" y="1559661"/>
                  </a:lnTo>
                  <a:close/>
                </a:path>
                <a:path w="26035" h="1702434">
                  <a:moveTo>
                    <a:pt x="9194" y="1525536"/>
                  </a:moveTo>
                  <a:lnTo>
                    <a:pt x="7886" y="1522920"/>
                  </a:lnTo>
                  <a:lnTo>
                    <a:pt x="5575" y="1522615"/>
                  </a:lnTo>
                  <a:lnTo>
                    <a:pt x="3289" y="1522272"/>
                  </a:lnTo>
                  <a:lnTo>
                    <a:pt x="990" y="1524241"/>
                  </a:lnTo>
                  <a:lnTo>
                    <a:pt x="660" y="1526870"/>
                  </a:lnTo>
                  <a:lnTo>
                    <a:pt x="0" y="1529816"/>
                  </a:lnTo>
                  <a:lnTo>
                    <a:pt x="1320" y="1532432"/>
                  </a:lnTo>
                  <a:lnTo>
                    <a:pt x="3619" y="1532775"/>
                  </a:lnTo>
                  <a:lnTo>
                    <a:pt x="5892" y="1533093"/>
                  </a:lnTo>
                  <a:lnTo>
                    <a:pt x="8204" y="1531137"/>
                  </a:lnTo>
                  <a:lnTo>
                    <a:pt x="8851" y="1528508"/>
                  </a:lnTo>
                  <a:lnTo>
                    <a:pt x="9194" y="1525536"/>
                  </a:lnTo>
                  <a:close/>
                </a:path>
                <a:path w="26035" h="1702434">
                  <a:moveTo>
                    <a:pt x="9194" y="1491792"/>
                  </a:moveTo>
                  <a:lnTo>
                    <a:pt x="7886" y="1489163"/>
                  </a:lnTo>
                  <a:lnTo>
                    <a:pt x="3289" y="1488503"/>
                  </a:lnTo>
                  <a:lnTo>
                    <a:pt x="990" y="1490154"/>
                  </a:lnTo>
                  <a:lnTo>
                    <a:pt x="660" y="1493088"/>
                  </a:lnTo>
                  <a:lnTo>
                    <a:pt x="0" y="1495704"/>
                  </a:lnTo>
                  <a:lnTo>
                    <a:pt x="1638" y="1498346"/>
                  </a:lnTo>
                  <a:lnTo>
                    <a:pt x="3619" y="1498993"/>
                  </a:lnTo>
                  <a:lnTo>
                    <a:pt x="5892" y="1499349"/>
                  </a:lnTo>
                  <a:lnTo>
                    <a:pt x="8204" y="1497355"/>
                  </a:lnTo>
                  <a:lnTo>
                    <a:pt x="8851" y="1494409"/>
                  </a:lnTo>
                  <a:lnTo>
                    <a:pt x="9194" y="1491792"/>
                  </a:lnTo>
                  <a:close/>
                </a:path>
                <a:path w="26035" h="1702434">
                  <a:moveTo>
                    <a:pt x="9194" y="1458023"/>
                  </a:moveTo>
                  <a:lnTo>
                    <a:pt x="7886" y="1455394"/>
                  </a:lnTo>
                  <a:lnTo>
                    <a:pt x="5575" y="1455064"/>
                  </a:lnTo>
                  <a:lnTo>
                    <a:pt x="3289" y="1454404"/>
                  </a:lnTo>
                  <a:lnTo>
                    <a:pt x="990" y="1456372"/>
                  </a:lnTo>
                  <a:lnTo>
                    <a:pt x="660" y="1459331"/>
                  </a:lnTo>
                  <a:lnTo>
                    <a:pt x="0" y="1461947"/>
                  </a:lnTo>
                  <a:lnTo>
                    <a:pt x="1638" y="1464576"/>
                  </a:lnTo>
                  <a:lnTo>
                    <a:pt x="3937" y="1464894"/>
                  </a:lnTo>
                  <a:lnTo>
                    <a:pt x="5892" y="1465224"/>
                  </a:lnTo>
                  <a:lnTo>
                    <a:pt x="8204" y="1463586"/>
                  </a:lnTo>
                  <a:lnTo>
                    <a:pt x="8851" y="1460639"/>
                  </a:lnTo>
                  <a:lnTo>
                    <a:pt x="9194" y="1458023"/>
                  </a:lnTo>
                  <a:close/>
                </a:path>
                <a:path w="26035" h="1702434">
                  <a:moveTo>
                    <a:pt x="9194" y="1423911"/>
                  </a:moveTo>
                  <a:lnTo>
                    <a:pt x="7886" y="1421295"/>
                  </a:lnTo>
                  <a:lnTo>
                    <a:pt x="3289" y="1420647"/>
                  </a:lnTo>
                  <a:lnTo>
                    <a:pt x="990" y="1422603"/>
                  </a:lnTo>
                  <a:lnTo>
                    <a:pt x="660" y="1425562"/>
                  </a:lnTo>
                  <a:lnTo>
                    <a:pt x="0" y="1428178"/>
                  </a:lnTo>
                  <a:lnTo>
                    <a:pt x="1638" y="1430807"/>
                  </a:lnTo>
                  <a:lnTo>
                    <a:pt x="3937" y="1431124"/>
                  </a:lnTo>
                  <a:lnTo>
                    <a:pt x="6248" y="1431467"/>
                  </a:lnTo>
                  <a:lnTo>
                    <a:pt x="8204" y="1429486"/>
                  </a:lnTo>
                  <a:lnTo>
                    <a:pt x="8851" y="1426870"/>
                  </a:lnTo>
                  <a:lnTo>
                    <a:pt x="9194" y="1423911"/>
                  </a:lnTo>
                  <a:close/>
                </a:path>
                <a:path w="26035" h="1702434">
                  <a:moveTo>
                    <a:pt x="9194" y="1390142"/>
                  </a:moveTo>
                  <a:lnTo>
                    <a:pt x="7531" y="1387525"/>
                  </a:lnTo>
                  <a:lnTo>
                    <a:pt x="3289" y="1386852"/>
                  </a:lnTo>
                  <a:lnTo>
                    <a:pt x="990" y="1388833"/>
                  </a:lnTo>
                  <a:lnTo>
                    <a:pt x="660" y="1391450"/>
                  </a:lnTo>
                  <a:lnTo>
                    <a:pt x="0" y="1394396"/>
                  </a:lnTo>
                  <a:lnTo>
                    <a:pt x="1638" y="1397038"/>
                  </a:lnTo>
                  <a:lnTo>
                    <a:pt x="3937" y="1397355"/>
                  </a:lnTo>
                  <a:lnTo>
                    <a:pt x="6248" y="1397685"/>
                  </a:lnTo>
                  <a:lnTo>
                    <a:pt x="8204" y="1395704"/>
                  </a:lnTo>
                  <a:lnTo>
                    <a:pt x="8851" y="1392758"/>
                  </a:lnTo>
                  <a:lnTo>
                    <a:pt x="9194" y="1390142"/>
                  </a:lnTo>
                  <a:close/>
                </a:path>
                <a:path w="26035" h="1702434">
                  <a:moveTo>
                    <a:pt x="9194" y="1356055"/>
                  </a:moveTo>
                  <a:lnTo>
                    <a:pt x="7531" y="1353769"/>
                  </a:lnTo>
                  <a:lnTo>
                    <a:pt x="5257" y="1353413"/>
                  </a:lnTo>
                  <a:lnTo>
                    <a:pt x="3289" y="1353083"/>
                  </a:lnTo>
                  <a:lnTo>
                    <a:pt x="990" y="1355064"/>
                  </a:lnTo>
                  <a:lnTo>
                    <a:pt x="660" y="1357680"/>
                  </a:lnTo>
                  <a:lnTo>
                    <a:pt x="0" y="1360627"/>
                  </a:lnTo>
                  <a:lnTo>
                    <a:pt x="1638" y="1363243"/>
                  </a:lnTo>
                  <a:lnTo>
                    <a:pt x="3937" y="1363586"/>
                  </a:lnTo>
                  <a:lnTo>
                    <a:pt x="6248" y="1363929"/>
                  </a:lnTo>
                  <a:lnTo>
                    <a:pt x="8204" y="1361935"/>
                  </a:lnTo>
                  <a:lnTo>
                    <a:pt x="8851" y="1359014"/>
                  </a:lnTo>
                  <a:lnTo>
                    <a:pt x="9194" y="1356055"/>
                  </a:lnTo>
                  <a:close/>
                </a:path>
                <a:path w="26035" h="1702434">
                  <a:moveTo>
                    <a:pt x="9194" y="1322260"/>
                  </a:moveTo>
                  <a:lnTo>
                    <a:pt x="7531" y="1319644"/>
                  </a:lnTo>
                  <a:lnTo>
                    <a:pt x="5257" y="1319339"/>
                  </a:lnTo>
                  <a:lnTo>
                    <a:pt x="2946" y="1319339"/>
                  </a:lnTo>
                  <a:lnTo>
                    <a:pt x="990" y="1321295"/>
                  </a:lnTo>
                  <a:lnTo>
                    <a:pt x="660" y="1323911"/>
                  </a:lnTo>
                  <a:lnTo>
                    <a:pt x="0" y="1326870"/>
                  </a:lnTo>
                  <a:lnTo>
                    <a:pt x="1638" y="1329156"/>
                  </a:lnTo>
                  <a:lnTo>
                    <a:pt x="3937" y="1329499"/>
                  </a:lnTo>
                  <a:lnTo>
                    <a:pt x="6248" y="1329804"/>
                  </a:lnTo>
                  <a:lnTo>
                    <a:pt x="8204" y="1327861"/>
                  </a:lnTo>
                  <a:lnTo>
                    <a:pt x="8851" y="1325245"/>
                  </a:lnTo>
                  <a:lnTo>
                    <a:pt x="9194" y="1322260"/>
                  </a:lnTo>
                  <a:close/>
                </a:path>
                <a:path w="26035" h="1702434">
                  <a:moveTo>
                    <a:pt x="9194" y="1288491"/>
                  </a:moveTo>
                  <a:lnTo>
                    <a:pt x="7531" y="1285887"/>
                  </a:lnTo>
                  <a:lnTo>
                    <a:pt x="2946" y="1285227"/>
                  </a:lnTo>
                  <a:lnTo>
                    <a:pt x="990" y="1287195"/>
                  </a:lnTo>
                  <a:lnTo>
                    <a:pt x="660" y="1290142"/>
                  </a:lnTo>
                  <a:lnTo>
                    <a:pt x="342" y="1292771"/>
                  </a:lnTo>
                  <a:lnTo>
                    <a:pt x="1638" y="1295387"/>
                  </a:lnTo>
                  <a:lnTo>
                    <a:pt x="3937" y="1295717"/>
                  </a:lnTo>
                  <a:lnTo>
                    <a:pt x="6248" y="1296047"/>
                  </a:lnTo>
                  <a:lnTo>
                    <a:pt x="8534" y="1294079"/>
                  </a:lnTo>
                  <a:lnTo>
                    <a:pt x="8851" y="1291120"/>
                  </a:lnTo>
                  <a:lnTo>
                    <a:pt x="9194" y="1288491"/>
                  </a:lnTo>
                  <a:close/>
                </a:path>
                <a:path w="26035" h="1702434">
                  <a:moveTo>
                    <a:pt x="9194" y="1254404"/>
                  </a:moveTo>
                  <a:lnTo>
                    <a:pt x="7531" y="1252118"/>
                  </a:lnTo>
                  <a:lnTo>
                    <a:pt x="2946" y="1251458"/>
                  </a:lnTo>
                  <a:lnTo>
                    <a:pt x="990" y="1253413"/>
                  </a:lnTo>
                  <a:lnTo>
                    <a:pt x="660" y="1256372"/>
                  </a:lnTo>
                  <a:lnTo>
                    <a:pt x="342" y="1259001"/>
                  </a:lnTo>
                  <a:lnTo>
                    <a:pt x="1638" y="1261618"/>
                  </a:lnTo>
                  <a:lnTo>
                    <a:pt x="3937" y="1261948"/>
                  </a:lnTo>
                  <a:lnTo>
                    <a:pt x="6248" y="1262278"/>
                  </a:lnTo>
                  <a:lnTo>
                    <a:pt x="8534" y="1260297"/>
                  </a:lnTo>
                  <a:lnTo>
                    <a:pt x="8851" y="1257363"/>
                  </a:lnTo>
                  <a:lnTo>
                    <a:pt x="9194" y="1254404"/>
                  </a:lnTo>
                  <a:close/>
                </a:path>
                <a:path w="26035" h="1702434">
                  <a:moveTo>
                    <a:pt x="9194" y="1220635"/>
                  </a:moveTo>
                  <a:lnTo>
                    <a:pt x="7531" y="1218349"/>
                  </a:lnTo>
                  <a:lnTo>
                    <a:pt x="2946" y="1217676"/>
                  </a:lnTo>
                  <a:lnTo>
                    <a:pt x="990" y="1219644"/>
                  </a:lnTo>
                  <a:lnTo>
                    <a:pt x="660" y="1222603"/>
                  </a:lnTo>
                  <a:lnTo>
                    <a:pt x="342" y="1225232"/>
                  </a:lnTo>
                  <a:lnTo>
                    <a:pt x="1638" y="1227848"/>
                  </a:lnTo>
                  <a:lnTo>
                    <a:pt x="3937" y="1228178"/>
                  </a:lnTo>
                  <a:lnTo>
                    <a:pt x="6248" y="1228178"/>
                  </a:lnTo>
                  <a:lnTo>
                    <a:pt x="8534" y="1226223"/>
                  </a:lnTo>
                  <a:lnTo>
                    <a:pt x="9194" y="1220635"/>
                  </a:lnTo>
                  <a:close/>
                </a:path>
                <a:path w="26035" h="1702434">
                  <a:moveTo>
                    <a:pt x="9194" y="1186865"/>
                  </a:moveTo>
                  <a:lnTo>
                    <a:pt x="7531" y="1184224"/>
                  </a:lnTo>
                  <a:lnTo>
                    <a:pt x="5257" y="1183919"/>
                  </a:lnTo>
                  <a:lnTo>
                    <a:pt x="2946" y="1183919"/>
                  </a:lnTo>
                  <a:lnTo>
                    <a:pt x="990" y="1185875"/>
                  </a:lnTo>
                  <a:lnTo>
                    <a:pt x="660" y="1188504"/>
                  </a:lnTo>
                  <a:lnTo>
                    <a:pt x="342" y="1191463"/>
                  </a:lnTo>
                  <a:lnTo>
                    <a:pt x="1638" y="1194092"/>
                  </a:lnTo>
                  <a:lnTo>
                    <a:pt x="3937" y="1194092"/>
                  </a:lnTo>
                  <a:lnTo>
                    <a:pt x="6248" y="1194409"/>
                  </a:lnTo>
                  <a:lnTo>
                    <a:pt x="8534" y="1192453"/>
                  </a:lnTo>
                  <a:lnTo>
                    <a:pt x="8851" y="1189494"/>
                  </a:lnTo>
                  <a:lnTo>
                    <a:pt x="9194" y="1186865"/>
                  </a:lnTo>
                  <a:close/>
                </a:path>
                <a:path w="26035" h="1702434">
                  <a:moveTo>
                    <a:pt x="25920" y="312127"/>
                  </a:moveTo>
                  <a:lnTo>
                    <a:pt x="25247" y="306222"/>
                  </a:lnTo>
                  <a:lnTo>
                    <a:pt x="23291" y="304253"/>
                  </a:lnTo>
                  <a:lnTo>
                    <a:pt x="20980" y="304253"/>
                  </a:lnTo>
                  <a:lnTo>
                    <a:pt x="18694" y="304596"/>
                  </a:lnTo>
                  <a:lnTo>
                    <a:pt x="17056" y="306870"/>
                  </a:lnTo>
                  <a:lnTo>
                    <a:pt x="17386" y="309829"/>
                  </a:lnTo>
                  <a:lnTo>
                    <a:pt x="17386" y="312458"/>
                  </a:lnTo>
                  <a:lnTo>
                    <a:pt x="19672" y="314744"/>
                  </a:lnTo>
                  <a:lnTo>
                    <a:pt x="21971" y="314413"/>
                  </a:lnTo>
                  <a:lnTo>
                    <a:pt x="24257" y="314413"/>
                  </a:lnTo>
                  <a:lnTo>
                    <a:pt x="25920" y="312127"/>
                  </a:lnTo>
                  <a:close/>
                </a:path>
                <a:path w="26035" h="1702434">
                  <a:moveTo>
                    <a:pt x="25920" y="278028"/>
                  </a:moveTo>
                  <a:lnTo>
                    <a:pt x="25577" y="275412"/>
                  </a:lnTo>
                  <a:lnTo>
                    <a:pt x="25247" y="272453"/>
                  </a:lnTo>
                  <a:lnTo>
                    <a:pt x="23291" y="270484"/>
                  </a:lnTo>
                  <a:lnTo>
                    <a:pt x="20980" y="270484"/>
                  </a:lnTo>
                  <a:lnTo>
                    <a:pt x="18694" y="270802"/>
                  </a:lnTo>
                  <a:lnTo>
                    <a:pt x="17056" y="273113"/>
                  </a:lnTo>
                  <a:lnTo>
                    <a:pt x="17386" y="276059"/>
                  </a:lnTo>
                  <a:lnTo>
                    <a:pt x="17386" y="278688"/>
                  </a:lnTo>
                  <a:lnTo>
                    <a:pt x="19672" y="280974"/>
                  </a:lnTo>
                  <a:lnTo>
                    <a:pt x="21971" y="280644"/>
                  </a:lnTo>
                  <a:lnTo>
                    <a:pt x="24257" y="280644"/>
                  </a:lnTo>
                  <a:lnTo>
                    <a:pt x="25920" y="278028"/>
                  </a:lnTo>
                  <a:close/>
                </a:path>
                <a:path w="26035" h="1702434">
                  <a:moveTo>
                    <a:pt x="25920" y="244259"/>
                  </a:moveTo>
                  <a:lnTo>
                    <a:pt x="25577" y="241642"/>
                  </a:lnTo>
                  <a:lnTo>
                    <a:pt x="25247" y="238683"/>
                  </a:lnTo>
                  <a:lnTo>
                    <a:pt x="23291" y="236715"/>
                  </a:lnTo>
                  <a:lnTo>
                    <a:pt x="20980" y="236715"/>
                  </a:lnTo>
                  <a:lnTo>
                    <a:pt x="18694" y="237032"/>
                  </a:lnTo>
                  <a:lnTo>
                    <a:pt x="17056" y="239344"/>
                  </a:lnTo>
                  <a:lnTo>
                    <a:pt x="17386" y="242277"/>
                  </a:lnTo>
                  <a:lnTo>
                    <a:pt x="17386" y="244906"/>
                  </a:lnTo>
                  <a:lnTo>
                    <a:pt x="19672" y="247205"/>
                  </a:lnTo>
                  <a:lnTo>
                    <a:pt x="21971" y="246888"/>
                  </a:lnTo>
                  <a:lnTo>
                    <a:pt x="24257" y="246888"/>
                  </a:lnTo>
                  <a:lnTo>
                    <a:pt x="25920" y="244259"/>
                  </a:lnTo>
                  <a:close/>
                </a:path>
                <a:path w="26035" h="1702434">
                  <a:moveTo>
                    <a:pt x="25920" y="210489"/>
                  </a:moveTo>
                  <a:lnTo>
                    <a:pt x="25577" y="207873"/>
                  </a:lnTo>
                  <a:lnTo>
                    <a:pt x="25247" y="204914"/>
                  </a:lnTo>
                  <a:lnTo>
                    <a:pt x="23291" y="202615"/>
                  </a:lnTo>
                  <a:lnTo>
                    <a:pt x="18694" y="203276"/>
                  </a:lnTo>
                  <a:lnTo>
                    <a:pt x="17056" y="205574"/>
                  </a:lnTo>
                  <a:lnTo>
                    <a:pt x="17386" y="208521"/>
                  </a:lnTo>
                  <a:lnTo>
                    <a:pt x="17703" y="211137"/>
                  </a:lnTo>
                  <a:lnTo>
                    <a:pt x="19672" y="213436"/>
                  </a:lnTo>
                  <a:lnTo>
                    <a:pt x="21971" y="213106"/>
                  </a:lnTo>
                  <a:lnTo>
                    <a:pt x="24257" y="213106"/>
                  </a:lnTo>
                  <a:lnTo>
                    <a:pt x="25920" y="210489"/>
                  </a:lnTo>
                  <a:close/>
                </a:path>
                <a:path w="26035" h="1702434">
                  <a:moveTo>
                    <a:pt x="25920" y="176707"/>
                  </a:moveTo>
                  <a:lnTo>
                    <a:pt x="25577" y="173774"/>
                  </a:lnTo>
                  <a:lnTo>
                    <a:pt x="25247" y="171145"/>
                  </a:lnTo>
                  <a:lnTo>
                    <a:pt x="23291" y="168846"/>
                  </a:lnTo>
                  <a:lnTo>
                    <a:pt x="20980" y="169164"/>
                  </a:lnTo>
                  <a:lnTo>
                    <a:pt x="18694" y="169506"/>
                  </a:lnTo>
                  <a:lnTo>
                    <a:pt x="17056" y="171792"/>
                  </a:lnTo>
                  <a:lnTo>
                    <a:pt x="17386" y="174752"/>
                  </a:lnTo>
                  <a:lnTo>
                    <a:pt x="17703" y="177368"/>
                  </a:lnTo>
                  <a:lnTo>
                    <a:pt x="19672" y="179692"/>
                  </a:lnTo>
                  <a:lnTo>
                    <a:pt x="21971" y="179324"/>
                  </a:lnTo>
                  <a:lnTo>
                    <a:pt x="24257" y="179324"/>
                  </a:lnTo>
                  <a:lnTo>
                    <a:pt x="25920" y="176707"/>
                  </a:lnTo>
                  <a:close/>
                </a:path>
                <a:path w="26035" h="1702434">
                  <a:moveTo>
                    <a:pt x="25920" y="142951"/>
                  </a:moveTo>
                  <a:lnTo>
                    <a:pt x="25577" y="140004"/>
                  </a:lnTo>
                  <a:lnTo>
                    <a:pt x="25247" y="137375"/>
                  </a:lnTo>
                  <a:lnTo>
                    <a:pt x="23291" y="135077"/>
                  </a:lnTo>
                  <a:lnTo>
                    <a:pt x="20980" y="135394"/>
                  </a:lnTo>
                  <a:lnTo>
                    <a:pt x="18694" y="135737"/>
                  </a:lnTo>
                  <a:lnTo>
                    <a:pt x="17056" y="138023"/>
                  </a:lnTo>
                  <a:lnTo>
                    <a:pt x="17386" y="140982"/>
                  </a:lnTo>
                  <a:lnTo>
                    <a:pt x="17703" y="143611"/>
                  </a:lnTo>
                  <a:lnTo>
                    <a:pt x="19672" y="145897"/>
                  </a:lnTo>
                  <a:lnTo>
                    <a:pt x="21971" y="145567"/>
                  </a:lnTo>
                  <a:lnTo>
                    <a:pt x="24257" y="145237"/>
                  </a:lnTo>
                  <a:lnTo>
                    <a:pt x="25920" y="142951"/>
                  </a:lnTo>
                  <a:close/>
                </a:path>
                <a:path w="26035" h="1702434">
                  <a:moveTo>
                    <a:pt x="25920" y="109181"/>
                  </a:moveTo>
                  <a:lnTo>
                    <a:pt x="25577" y="106222"/>
                  </a:lnTo>
                  <a:lnTo>
                    <a:pt x="25247" y="103593"/>
                  </a:lnTo>
                  <a:lnTo>
                    <a:pt x="23291" y="101307"/>
                  </a:lnTo>
                  <a:lnTo>
                    <a:pt x="18694" y="101955"/>
                  </a:lnTo>
                  <a:lnTo>
                    <a:pt x="17056" y="104254"/>
                  </a:lnTo>
                  <a:lnTo>
                    <a:pt x="17386" y="107213"/>
                  </a:lnTo>
                  <a:lnTo>
                    <a:pt x="17703" y="109829"/>
                  </a:lnTo>
                  <a:lnTo>
                    <a:pt x="19672" y="112128"/>
                  </a:lnTo>
                  <a:lnTo>
                    <a:pt x="21971" y="111798"/>
                  </a:lnTo>
                  <a:lnTo>
                    <a:pt x="24257" y="111467"/>
                  </a:lnTo>
                  <a:lnTo>
                    <a:pt x="25920" y="109181"/>
                  </a:lnTo>
                  <a:close/>
                </a:path>
                <a:path w="26035" h="1702434">
                  <a:moveTo>
                    <a:pt x="25920" y="75412"/>
                  </a:moveTo>
                  <a:lnTo>
                    <a:pt x="25247" y="69507"/>
                  </a:lnTo>
                  <a:lnTo>
                    <a:pt x="23291" y="67538"/>
                  </a:lnTo>
                  <a:lnTo>
                    <a:pt x="20980" y="67856"/>
                  </a:lnTo>
                  <a:lnTo>
                    <a:pt x="18694" y="68199"/>
                  </a:lnTo>
                  <a:lnTo>
                    <a:pt x="17056" y="70485"/>
                  </a:lnTo>
                  <a:lnTo>
                    <a:pt x="17386" y="73431"/>
                  </a:lnTo>
                  <a:lnTo>
                    <a:pt x="17703" y="76060"/>
                  </a:lnTo>
                  <a:lnTo>
                    <a:pt x="19672" y="78359"/>
                  </a:lnTo>
                  <a:lnTo>
                    <a:pt x="21971" y="78028"/>
                  </a:lnTo>
                  <a:lnTo>
                    <a:pt x="24257" y="77685"/>
                  </a:lnTo>
                  <a:lnTo>
                    <a:pt x="25920" y="75412"/>
                  </a:lnTo>
                  <a:close/>
                </a:path>
                <a:path w="26035" h="1702434">
                  <a:moveTo>
                    <a:pt x="25920" y="41630"/>
                  </a:moveTo>
                  <a:lnTo>
                    <a:pt x="25247" y="35737"/>
                  </a:lnTo>
                  <a:lnTo>
                    <a:pt x="23291" y="33756"/>
                  </a:lnTo>
                  <a:lnTo>
                    <a:pt x="18694" y="34417"/>
                  </a:lnTo>
                  <a:lnTo>
                    <a:pt x="17056" y="36715"/>
                  </a:lnTo>
                  <a:lnTo>
                    <a:pt x="17386" y="39662"/>
                  </a:lnTo>
                  <a:lnTo>
                    <a:pt x="17703" y="42291"/>
                  </a:lnTo>
                  <a:lnTo>
                    <a:pt x="19672" y="44589"/>
                  </a:lnTo>
                  <a:lnTo>
                    <a:pt x="21971" y="44259"/>
                  </a:lnTo>
                  <a:lnTo>
                    <a:pt x="24257" y="43929"/>
                  </a:lnTo>
                  <a:lnTo>
                    <a:pt x="25920" y="41630"/>
                  </a:lnTo>
                  <a:close/>
                </a:path>
                <a:path w="26035" h="1702434">
                  <a:moveTo>
                    <a:pt x="25920" y="7543"/>
                  </a:moveTo>
                  <a:lnTo>
                    <a:pt x="25577" y="4914"/>
                  </a:lnTo>
                  <a:lnTo>
                    <a:pt x="25247" y="1955"/>
                  </a:lnTo>
                  <a:lnTo>
                    <a:pt x="22961" y="0"/>
                  </a:lnTo>
                  <a:lnTo>
                    <a:pt x="20980" y="330"/>
                  </a:lnTo>
                  <a:lnTo>
                    <a:pt x="18694" y="660"/>
                  </a:lnTo>
                  <a:lnTo>
                    <a:pt x="17056" y="2946"/>
                  </a:lnTo>
                  <a:lnTo>
                    <a:pt x="17386" y="5892"/>
                  </a:lnTo>
                  <a:lnTo>
                    <a:pt x="17703" y="8521"/>
                  </a:lnTo>
                  <a:lnTo>
                    <a:pt x="19672" y="10820"/>
                  </a:lnTo>
                  <a:lnTo>
                    <a:pt x="21971" y="10477"/>
                  </a:lnTo>
                  <a:lnTo>
                    <a:pt x="24257" y="10160"/>
                  </a:lnTo>
                  <a:lnTo>
                    <a:pt x="25920" y="75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046564" y="8315451"/>
              <a:ext cx="89535" cy="134620"/>
            </a:xfrm>
            <a:custGeom>
              <a:avLst/>
              <a:gdLst/>
              <a:ahLst/>
              <a:cxnLst/>
              <a:rect l="l" t="t" r="r" b="b"/>
              <a:pathLst>
                <a:path w="89535" h="134620">
                  <a:moveTo>
                    <a:pt x="330" y="0"/>
                  </a:moveTo>
                  <a:lnTo>
                    <a:pt x="0" y="45542"/>
                  </a:lnTo>
                  <a:lnTo>
                    <a:pt x="88938" y="134150"/>
                  </a:lnTo>
                  <a:lnTo>
                    <a:pt x="88938" y="8103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603764" y="6897725"/>
              <a:ext cx="8890" cy="1193165"/>
            </a:xfrm>
            <a:custGeom>
              <a:avLst/>
              <a:gdLst/>
              <a:ahLst/>
              <a:cxnLst/>
              <a:rect l="l" t="t" r="r" b="b"/>
              <a:pathLst>
                <a:path w="8889" h="1193165">
                  <a:moveTo>
                    <a:pt x="8521" y="779322"/>
                  </a:moveTo>
                  <a:lnTo>
                    <a:pt x="6896" y="777049"/>
                  </a:lnTo>
                  <a:lnTo>
                    <a:pt x="2286" y="777049"/>
                  </a:lnTo>
                  <a:lnTo>
                    <a:pt x="330" y="779005"/>
                  </a:lnTo>
                  <a:lnTo>
                    <a:pt x="330" y="781951"/>
                  </a:lnTo>
                  <a:lnTo>
                    <a:pt x="0" y="784593"/>
                  </a:lnTo>
                  <a:lnTo>
                    <a:pt x="1968" y="787209"/>
                  </a:lnTo>
                  <a:lnTo>
                    <a:pt x="4267" y="787209"/>
                  </a:lnTo>
                  <a:lnTo>
                    <a:pt x="6553" y="787209"/>
                  </a:lnTo>
                  <a:lnTo>
                    <a:pt x="8521" y="785241"/>
                  </a:lnTo>
                  <a:lnTo>
                    <a:pt x="8521" y="779322"/>
                  </a:lnTo>
                  <a:close/>
                </a:path>
                <a:path w="8889" h="1193165">
                  <a:moveTo>
                    <a:pt x="8521" y="745566"/>
                  </a:moveTo>
                  <a:lnTo>
                    <a:pt x="6896" y="743267"/>
                  </a:lnTo>
                  <a:lnTo>
                    <a:pt x="4584" y="743267"/>
                  </a:lnTo>
                  <a:lnTo>
                    <a:pt x="2286" y="742950"/>
                  </a:lnTo>
                  <a:lnTo>
                    <a:pt x="330" y="745236"/>
                  </a:lnTo>
                  <a:lnTo>
                    <a:pt x="330" y="748182"/>
                  </a:lnTo>
                  <a:lnTo>
                    <a:pt x="0" y="750811"/>
                  </a:lnTo>
                  <a:lnTo>
                    <a:pt x="1968" y="753427"/>
                  </a:lnTo>
                  <a:lnTo>
                    <a:pt x="4267" y="753427"/>
                  </a:lnTo>
                  <a:lnTo>
                    <a:pt x="6553" y="753427"/>
                  </a:lnTo>
                  <a:lnTo>
                    <a:pt x="8521" y="751471"/>
                  </a:lnTo>
                  <a:lnTo>
                    <a:pt x="8521" y="745566"/>
                  </a:lnTo>
                  <a:close/>
                </a:path>
                <a:path w="8889" h="1193165">
                  <a:moveTo>
                    <a:pt x="8521" y="711796"/>
                  </a:moveTo>
                  <a:lnTo>
                    <a:pt x="6896" y="709498"/>
                  </a:lnTo>
                  <a:lnTo>
                    <a:pt x="4584" y="709498"/>
                  </a:lnTo>
                  <a:lnTo>
                    <a:pt x="2286" y="709180"/>
                  </a:lnTo>
                  <a:lnTo>
                    <a:pt x="330" y="711466"/>
                  </a:lnTo>
                  <a:lnTo>
                    <a:pt x="330" y="714438"/>
                  </a:lnTo>
                  <a:lnTo>
                    <a:pt x="0" y="717042"/>
                  </a:lnTo>
                  <a:lnTo>
                    <a:pt x="1968" y="719658"/>
                  </a:lnTo>
                  <a:lnTo>
                    <a:pt x="4267" y="719658"/>
                  </a:lnTo>
                  <a:lnTo>
                    <a:pt x="6553" y="719658"/>
                  </a:lnTo>
                  <a:lnTo>
                    <a:pt x="8521" y="717359"/>
                  </a:lnTo>
                  <a:lnTo>
                    <a:pt x="8521" y="711796"/>
                  </a:lnTo>
                  <a:close/>
                </a:path>
                <a:path w="8889" h="1193165">
                  <a:moveTo>
                    <a:pt x="8521" y="678027"/>
                  </a:moveTo>
                  <a:lnTo>
                    <a:pt x="6896" y="675728"/>
                  </a:lnTo>
                  <a:lnTo>
                    <a:pt x="4584" y="675728"/>
                  </a:lnTo>
                  <a:lnTo>
                    <a:pt x="2286" y="675411"/>
                  </a:lnTo>
                  <a:lnTo>
                    <a:pt x="330" y="677697"/>
                  </a:lnTo>
                  <a:lnTo>
                    <a:pt x="330" y="680643"/>
                  </a:lnTo>
                  <a:lnTo>
                    <a:pt x="0" y="683272"/>
                  </a:lnTo>
                  <a:lnTo>
                    <a:pt x="1968" y="685914"/>
                  </a:lnTo>
                  <a:lnTo>
                    <a:pt x="4267" y="685914"/>
                  </a:lnTo>
                  <a:lnTo>
                    <a:pt x="6553" y="685914"/>
                  </a:lnTo>
                  <a:lnTo>
                    <a:pt x="8521" y="683590"/>
                  </a:lnTo>
                  <a:lnTo>
                    <a:pt x="8521" y="678027"/>
                  </a:lnTo>
                  <a:close/>
                </a:path>
                <a:path w="8889" h="1193165">
                  <a:moveTo>
                    <a:pt x="8521" y="644245"/>
                  </a:moveTo>
                  <a:lnTo>
                    <a:pt x="6896" y="641959"/>
                  </a:lnTo>
                  <a:lnTo>
                    <a:pt x="4584" y="641959"/>
                  </a:lnTo>
                  <a:lnTo>
                    <a:pt x="2286" y="641629"/>
                  </a:lnTo>
                  <a:lnTo>
                    <a:pt x="330" y="643915"/>
                  </a:lnTo>
                  <a:lnTo>
                    <a:pt x="330" y="646874"/>
                  </a:lnTo>
                  <a:lnTo>
                    <a:pt x="0" y="649503"/>
                  </a:lnTo>
                  <a:lnTo>
                    <a:pt x="1968" y="652119"/>
                  </a:lnTo>
                  <a:lnTo>
                    <a:pt x="4267" y="652119"/>
                  </a:lnTo>
                  <a:lnTo>
                    <a:pt x="6553" y="652119"/>
                  </a:lnTo>
                  <a:lnTo>
                    <a:pt x="8521" y="649820"/>
                  </a:lnTo>
                  <a:lnTo>
                    <a:pt x="8521" y="644245"/>
                  </a:lnTo>
                  <a:close/>
                </a:path>
                <a:path w="8889" h="1193165">
                  <a:moveTo>
                    <a:pt x="8521" y="610476"/>
                  </a:moveTo>
                  <a:lnTo>
                    <a:pt x="6896" y="608177"/>
                  </a:lnTo>
                  <a:lnTo>
                    <a:pt x="4584" y="608177"/>
                  </a:lnTo>
                  <a:lnTo>
                    <a:pt x="2286" y="607860"/>
                  </a:lnTo>
                  <a:lnTo>
                    <a:pt x="330" y="610146"/>
                  </a:lnTo>
                  <a:lnTo>
                    <a:pt x="330" y="615734"/>
                  </a:lnTo>
                  <a:lnTo>
                    <a:pt x="1968" y="618350"/>
                  </a:lnTo>
                  <a:lnTo>
                    <a:pt x="4267" y="618350"/>
                  </a:lnTo>
                  <a:lnTo>
                    <a:pt x="6553" y="618350"/>
                  </a:lnTo>
                  <a:lnTo>
                    <a:pt x="8521" y="616051"/>
                  </a:lnTo>
                  <a:lnTo>
                    <a:pt x="8521" y="610476"/>
                  </a:lnTo>
                  <a:close/>
                </a:path>
                <a:path w="8889" h="1193165">
                  <a:moveTo>
                    <a:pt x="8521" y="576707"/>
                  </a:moveTo>
                  <a:lnTo>
                    <a:pt x="6896" y="574408"/>
                  </a:lnTo>
                  <a:lnTo>
                    <a:pt x="4584" y="574090"/>
                  </a:lnTo>
                  <a:lnTo>
                    <a:pt x="2286" y="574090"/>
                  </a:lnTo>
                  <a:lnTo>
                    <a:pt x="330" y="576389"/>
                  </a:lnTo>
                  <a:lnTo>
                    <a:pt x="330" y="581952"/>
                  </a:lnTo>
                  <a:lnTo>
                    <a:pt x="1968" y="584581"/>
                  </a:lnTo>
                  <a:lnTo>
                    <a:pt x="4267" y="584581"/>
                  </a:lnTo>
                  <a:lnTo>
                    <a:pt x="6553" y="584581"/>
                  </a:lnTo>
                  <a:lnTo>
                    <a:pt x="8521" y="582282"/>
                  </a:lnTo>
                  <a:lnTo>
                    <a:pt x="8521" y="576707"/>
                  </a:lnTo>
                  <a:close/>
                </a:path>
                <a:path w="8889" h="1193165">
                  <a:moveTo>
                    <a:pt x="8521" y="542950"/>
                  </a:moveTo>
                  <a:lnTo>
                    <a:pt x="6896" y="540651"/>
                  </a:lnTo>
                  <a:lnTo>
                    <a:pt x="4584" y="540321"/>
                  </a:lnTo>
                  <a:lnTo>
                    <a:pt x="2286" y="540321"/>
                  </a:lnTo>
                  <a:lnTo>
                    <a:pt x="330" y="542620"/>
                  </a:lnTo>
                  <a:lnTo>
                    <a:pt x="330" y="548195"/>
                  </a:lnTo>
                  <a:lnTo>
                    <a:pt x="1968" y="550481"/>
                  </a:lnTo>
                  <a:lnTo>
                    <a:pt x="4267" y="550824"/>
                  </a:lnTo>
                  <a:lnTo>
                    <a:pt x="6553" y="550824"/>
                  </a:lnTo>
                  <a:lnTo>
                    <a:pt x="8521" y="548525"/>
                  </a:lnTo>
                  <a:lnTo>
                    <a:pt x="8521" y="542950"/>
                  </a:lnTo>
                  <a:close/>
                </a:path>
                <a:path w="8889" h="1193165">
                  <a:moveTo>
                    <a:pt x="8521" y="508838"/>
                  </a:moveTo>
                  <a:lnTo>
                    <a:pt x="6896" y="506552"/>
                  </a:lnTo>
                  <a:lnTo>
                    <a:pt x="2286" y="506552"/>
                  </a:lnTo>
                  <a:lnTo>
                    <a:pt x="330" y="508838"/>
                  </a:lnTo>
                  <a:lnTo>
                    <a:pt x="330" y="514413"/>
                  </a:lnTo>
                  <a:lnTo>
                    <a:pt x="1968" y="516712"/>
                  </a:lnTo>
                  <a:lnTo>
                    <a:pt x="4267" y="517042"/>
                  </a:lnTo>
                  <a:lnTo>
                    <a:pt x="6553" y="517042"/>
                  </a:lnTo>
                  <a:lnTo>
                    <a:pt x="8521" y="514756"/>
                  </a:lnTo>
                  <a:lnTo>
                    <a:pt x="8521" y="508838"/>
                  </a:lnTo>
                  <a:close/>
                </a:path>
                <a:path w="8889" h="1193165">
                  <a:moveTo>
                    <a:pt x="8521" y="475068"/>
                  </a:moveTo>
                  <a:lnTo>
                    <a:pt x="6553" y="472782"/>
                  </a:lnTo>
                  <a:lnTo>
                    <a:pt x="1968" y="472782"/>
                  </a:lnTo>
                  <a:lnTo>
                    <a:pt x="330" y="475068"/>
                  </a:lnTo>
                  <a:lnTo>
                    <a:pt x="330" y="480644"/>
                  </a:lnTo>
                  <a:lnTo>
                    <a:pt x="1968" y="482955"/>
                  </a:lnTo>
                  <a:lnTo>
                    <a:pt x="4267" y="482955"/>
                  </a:lnTo>
                  <a:lnTo>
                    <a:pt x="6553" y="482955"/>
                  </a:lnTo>
                  <a:lnTo>
                    <a:pt x="8521" y="480644"/>
                  </a:lnTo>
                  <a:lnTo>
                    <a:pt x="8521" y="475068"/>
                  </a:lnTo>
                  <a:close/>
                </a:path>
                <a:path w="8889" h="1193165">
                  <a:moveTo>
                    <a:pt x="8521" y="441642"/>
                  </a:moveTo>
                  <a:lnTo>
                    <a:pt x="6553" y="439331"/>
                  </a:lnTo>
                  <a:lnTo>
                    <a:pt x="1968" y="439331"/>
                  </a:lnTo>
                  <a:lnTo>
                    <a:pt x="330" y="441642"/>
                  </a:lnTo>
                  <a:lnTo>
                    <a:pt x="330" y="447205"/>
                  </a:lnTo>
                  <a:lnTo>
                    <a:pt x="1968" y="449491"/>
                  </a:lnTo>
                  <a:lnTo>
                    <a:pt x="4267" y="449491"/>
                  </a:lnTo>
                  <a:lnTo>
                    <a:pt x="6553" y="449491"/>
                  </a:lnTo>
                  <a:lnTo>
                    <a:pt x="8521" y="447205"/>
                  </a:lnTo>
                  <a:lnTo>
                    <a:pt x="8521" y="441642"/>
                  </a:lnTo>
                  <a:close/>
                </a:path>
                <a:path w="8889" h="1193165">
                  <a:moveTo>
                    <a:pt x="8521" y="407860"/>
                  </a:moveTo>
                  <a:lnTo>
                    <a:pt x="6553" y="405574"/>
                  </a:lnTo>
                  <a:lnTo>
                    <a:pt x="1968" y="405574"/>
                  </a:lnTo>
                  <a:lnTo>
                    <a:pt x="330" y="407860"/>
                  </a:lnTo>
                  <a:lnTo>
                    <a:pt x="330" y="413423"/>
                  </a:lnTo>
                  <a:lnTo>
                    <a:pt x="2286" y="415734"/>
                  </a:lnTo>
                  <a:lnTo>
                    <a:pt x="4267" y="415734"/>
                  </a:lnTo>
                  <a:lnTo>
                    <a:pt x="6553" y="415734"/>
                  </a:lnTo>
                  <a:lnTo>
                    <a:pt x="8521" y="413423"/>
                  </a:lnTo>
                  <a:lnTo>
                    <a:pt x="8521" y="407860"/>
                  </a:lnTo>
                  <a:close/>
                </a:path>
                <a:path w="8889" h="1193165">
                  <a:moveTo>
                    <a:pt x="8521" y="374091"/>
                  </a:moveTo>
                  <a:lnTo>
                    <a:pt x="6553" y="371805"/>
                  </a:lnTo>
                  <a:lnTo>
                    <a:pt x="1968" y="371805"/>
                  </a:lnTo>
                  <a:lnTo>
                    <a:pt x="330" y="374091"/>
                  </a:lnTo>
                  <a:lnTo>
                    <a:pt x="330" y="379666"/>
                  </a:lnTo>
                  <a:lnTo>
                    <a:pt x="2286" y="381977"/>
                  </a:lnTo>
                  <a:lnTo>
                    <a:pt x="4584" y="381977"/>
                  </a:lnTo>
                  <a:lnTo>
                    <a:pt x="6896" y="381977"/>
                  </a:lnTo>
                  <a:lnTo>
                    <a:pt x="8521" y="379666"/>
                  </a:lnTo>
                  <a:lnTo>
                    <a:pt x="8521" y="374091"/>
                  </a:lnTo>
                  <a:close/>
                </a:path>
                <a:path w="8889" h="1193165">
                  <a:moveTo>
                    <a:pt x="8521" y="272453"/>
                  </a:moveTo>
                  <a:lnTo>
                    <a:pt x="6553" y="270497"/>
                  </a:lnTo>
                  <a:lnTo>
                    <a:pt x="1968" y="270497"/>
                  </a:lnTo>
                  <a:lnTo>
                    <a:pt x="330" y="272783"/>
                  </a:lnTo>
                  <a:lnTo>
                    <a:pt x="330" y="278345"/>
                  </a:lnTo>
                  <a:lnTo>
                    <a:pt x="2286" y="280657"/>
                  </a:lnTo>
                  <a:lnTo>
                    <a:pt x="4584" y="280657"/>
                  </a:lnTo>
                  <a:lnTo>
                    <a:pt x="6896" y="280657"/>
                  </a:lnTo>
                  <a:lnTo>
                    <a:pt x="8521" y="278345"/>
                  </a:lnTo>
                  <a:lnTo>
                    <a:pt x="8521" y="272453"/>
                  </a:lnTo>
                  <a:close/>
                </a:path>
                <a:path w="8889" h="1193165">
                  <a:moveTo>
                    <a:pt x="8521" y="238683"/>
                  </a:moveTo>
                  <a:lnTo>
                    <a:pt x="6553" y="236728"/>
                  </a:lnTo>
                  <a:lnTo>
                    <a:pt x="1968" y="236728"/>
                  </a:lnTo>
                  <a:lnTo>
                    <a:pt x="0" y="239026"/>
                  </a:lnTo>
                  <a:lnTo>
                    <a:pt x="330" y="241960"/>
                  </a:lnTo>
                  <a:lnTo>
                    <a:pt x="330" y="244589"/>
                  </a:lnTo>
                  <a:lnTo>
                    <a:pt x="2286" y="246888"/>
                  </a:lnTo>
                  <a:lnTo>
                    <a:pt x="4584" y="246888"/>
                  </a:lnTo>
                  <a:lnTo>
                    <a:pt x="6896" y="246888"/>
                  </a:lnTo>
                  <a:lnTo>
                    <a:pt x="8521" y="244589"/>
                  </a:lnTo>
                  <a:lnTo>
                    <a:pt x="8521" y="238683"/>
                  </a:lnTo>
                  <a:close/>
                </a:path>
                <a:path w="8889" h="1193165">
                  <a:moveTo>
                    <a:pt x="8521" y="204914"/>
                  </a:moveTo>
                  <a:lnTo>
                    <a:pt x="6553" y="202615"/>
                  </a:lnTo>
                  <a:lnTo>
                    <a:pt x="4267" y="202958"/>
                  </a:lnTo>
                  <a:lnTo>
                    <a:pt x="1968" y="202958"/>
                  </a:lnTo>
                  <a:lnTo>
                    <a:pt x="0" y="205244"/>
                  </a:lnTo>
                  <a:lnTo>
                    <a:pt x="330" y="208203"/>
                  </a:lnTo>
                  <a:lnTo>
                    <a:pt x="330" y="210820"/>
                  </a:lnTo>
                  <a:lnTo>
                    <a:pt x="2286" y="213118"/>
                  </a:lnTo>
                  <a:lnTo>
                    <a:pt x="4584" y="213118"/>
                  </a:lnTo>
                  <a:lnTo>
                    <a:pt x="6896" y="213118"/>
                  </a:lnTo>
                  <a:lnTo>
                    <a:pt x="8521" y="210502"/>
                  </a:lnTo>
                  <a:lnTo>
                    <a:pt x="8521" y="204914"/>
                  </a:lnTo>
                  <a:close/>
                </a:path>
                <a:path w="8889" h="1193165">
                  <a:moveTo>
                    <a:pt x="8521" y="171145"/>
                  </a:moveTo>
                  <a:lnTo>
                    <a:pt x="6553" y="168846"/>
                  </a:lnTo>
                  <a:lnTo>
                    <a:pt x="4267" y="169189"/>
                  </a:lnTo>
                  <a:lnTo>
                    <a:pt x="1968" y="169189"/>
                  </a:lnTo>
                  <a:lnTo>
                    <a:pt x="0" y="171462"/>
                  </a:lnTo>
                  <a:lnTo>
                    <a:pt x="330" y="174421"/>
                  </a:lnTo>
                  <a:lnTo>
                    <a:pt x="330" y="177050"/>
                  </a:lnTo>
                  <a:lnTo>
                    <a:pt x="2286" y="179336"/>
                  </a:lnTo>
                  <a:lnTo>
                    <a:pt x="4584" y="179336"/>
                  </a:lnTo>
                  <a:lnTo>
                    <a:pt x="6896" y="179336"/>
                  </a:lnTo>
                  <a:lnTo>
                    <a:pt x="8521" y="176707"/>
                  </a:lnTo>
                  <a:lnTo>
                    <a:pt x="8521" y="171145"/>
                  </a:lnTo>
                  <a:close/>
                </a:path>
                <a:path w="8889" h="1193165">
                  <a:moveTo>
                    <a:pt x="8521" y="137375"/>
                  </a:moveTo>
                  <a:lnTo>
                    <a:pt x="6553" y="135089"/>
                  </a:lnTo>
                  <a:lnTo>
                    <a:pt x="4267" y="135407"/>
                  </a:lnTo>
                  <a:lnTo>
                    <a:pt x="1968" y="135407"/>
                  </a:lnTo>
                  <a:lnTo>
                    <a:pt x="0" y="137706"/>
                  </a:lnTo>
                  <a:lnTo>
                    <a:pt x="330" y="140652"/>
                  </a:lnTo>
                  <a:lnTo>
                    <a:pt x="330" y="143281"/>
                  </a:lnTo>
                  <a:lnTo>
                    <a:pt x="2286" y="145567"/>
                  </a:lnTo>
                  <a:lnTo>
                    <a:pt x="4584" y="145567"/>
                  </a:lnTo>
                  <a:lnTo>
                    <a:pt x="6896" y="145249"/>
                  </a:lnTo>
                  <a:lnTo>
                    <a:pt x="8521" y="142951"/>
                  </a:lnTo>
                  <a:lnTo>
                    <a:pt x="8521" y="137375"/>
                  </a:lnTo>
                  <a:close/>
                </a:path>
                <a:path w="8889" h="1193165">
                  <a:moveTo>
                    <a:pt x="8521" y="103606"/>
                  </a:moveTo>
                  <a:lnTo>
                    <a:pt x="6553" y="101320"/>
                  </a:lnTo>
                  <a:lnTo>
                    <a:pt x="4267" y="101638"/>
                  </a:lnTo>
                  <a:lnTo>
                    <a:pt x="1968" y="101638"/>
                  </a:lnTo>
                  <a:lnTo>
                    <a:pt x="0" y="103936"/>
                  </a:lnTo>
                  <a:lnTo>
                    <a:pt x="330" y="106883"/>
                  </a:lnTo>
                  <a:lnTo>
                    <a:pt x="330" y="109499"/>
                  </a:lnTo>
                  <a:lnTo>
                    <a:pt x="2286" y="111798"/>
                  </a:lnTo>
                  <a:lnTo>
                    <a:pt x="4584" y="111798"/>
                  </a:lnTo>
                  <a:lnTo>
                    <a:pt x="6896" y="111480"/>
                  </a:lnTo>
                  <a:lnTo>
                    <a:pt x="8521" y="109181"/>
                  </a:lnTo>
                  <a:lnTo>
                    <a:pt x="8521" y="103606"/>
                  </a:lnTo>
                  <a:close/>
                </a:path>
                <a:path w="8889" h="1193165">
                  <a:moveTo>
                    <a:pt x="8864" y="1185214"/>
                  </a:moveTo>
                  <a:lnTo>
                    <a:pt x="7200" y="1182598"/>
                  </a:lnTo>
                  <a:lnTo>
                    <a:pt x="4914" y="1182598"/>
                  </a:lnTo>
                  <a:lnTo>
                    <a:pt x="2616" y="1182293"/>
                  </a:lnTo>
                  <a:lnTo>
                    <a:pt x="647" y="1184249"/>
                  </a:lnTo>
                  <a:lnTo>
                    <a:pt x="330" y="1187208"/>
                  </a:lnTo>
                  <a:lnTo>
                    <a:pt x="0" y="1189824"/>
                  </a:lnTo>
                  <a:lnTo>
                    <a:pt x="1638" y="1192453"/>
                  </a:lnTo>
                  <a:lnTo>
                    <a:pt x="3924" y="1192771"/>
                  </a:lnTo>
                  <a:lnTo>
                    <a:pt x="6235" y="1193114"/>
                  </a:lnTo>
                  <a:lnTo>
                    <a:pt x="8191" y="1190815"/>
                  </a:lnTo>
                  <a:lnTo>
                    <a:pt x="8521" y="1188199"/>
                  </a:lnTo>
                  <a:lnTo>
                    <a:pt x="8864" y="1185214"/>
                  </a:lnTo>
                  <a:close/>
                </a:path>
                <a:path w="8889" h="1193165">
                  <a:moveTo>
                    <a:pt x="8864" y="1151445"/>
                  </a:moveTo>
                  <a:lnTo>
                    <a:pt x="7200" y="1148829"/>
                  </a:lnTo>
                  <a:lnTo>
                    <a:pt x="4914" y="1148829"/>
                  </a:lnTo>
                  <a:lnTo>
                    <a:pt x="2616" y="1148524"/>
                  </a:lnTo>
                  <a:lnTo>
                    <a:pt x="647" y="1150480"/>
                  </a:lnTo>
                  <a:lnTo>
                    <a:pt x="330" y="1153426"/>
                  </a:lnTo>
                  <a:lnTo>
                    <a:pt x="0" y="1156055"/>
                  </a:lnTo>
                  <a:lnTo>
                    <a:pt x="1638" y="1158684"/>
                  </a:lnTo>
                  <a:lnTo>
                    <a:pt x="3924" y="1159002"/>
                  </a:lnTo>
                  <a:lnTo>
                    <a:pt x="6235" y="1159002"/>
                  </a:lnTo>
                  <a:lnTo>
                    <a:pt x="8191" y="1157046"/>
                  </a:lnTo>
                  <a:lnTo>
                    <a:pt x="8521" y="1154074"/>
                  </a:lnTo>
                  <a:lnTo>
                    <a:pt x="8864" y="1151445"/>
                  </a:lnTo>
                  <a:close/>
                </a:path>
                <a:path w="8889" h="1193165">
                  <a:moveTo>
                    <a:pt x="8864" y="1117701"/>
                  </a:moveTo>
                  <a:lnTo>
                    <a:pt x="7200" y="1115072"/>
                  </a:lnTo>
                  <a:lnTo>
                    <a:pt x="4914" y="1114755"/>
                  </a:lnTo>
                  <a:lnTo>
                    <a:pt x="2616" y="1114755"/>
                  </a:lnTo>
                  <a:lnTo>
                    <a:pt x="647" y="1116711"/>
                  </a:lnTo>
                  <a:lnTo>
                    <a:pt x="330" y="1119657"/>
                  </a:lnTo>
                  <a:lnTo>
                    <a:pt x="0" y="1122273"/>
                  </a:lnTo>
                  <a:lnTo>
                    <a:pt x="1638" y="1124902"/>
                  </a:lnTo>
                  <a:lnTo>
                    <a:pt x="3924" y="1125232"/>
                  </a:lnTo>
                  <a:lnTo>
                    <a:pt x="6235" y="1125232"/>
                  </a:lnTo>
                  <a:lnTo>
                    <a:pt x="8191" y="1123264"/>
                  </a:lnTo>
                  <a:lnTo>
                    <a:pt x="8521" y="1120317"/>
                  </a:lnTo>
                  <a:lnTo>
                    <a:pt x="8864" y="1117701"/>
                  </a:lnTo>
                  <a:close/>
                </a:path>
                <a:path w="8889" h="1193165">
                  <a:moveTo>
                    <a:pt x="8864" y="1083932"/>
                  </a:moveTo>
                  <a:lnTo>
                    <a:pt x="7200" y="1081303"/>
                  </a:lnTo>
                  <a:lnTo>
                    <a:pt x="4914" y="1080973"/>
                  </a:lnTo>
                  <a:lnTo>
                    <a:pt x="2616" y="1080973"/>
                  </a:lnTo>
                  <a:lnTo>
                    <a:pt x="647" y="1082941"/>
                  </a:lnTo>
                  <a:lnTo>
                    <a:pt x="330" y="1085888"/>
                  </a:lnTo>
                  <a:lnTo>
                    <a:pt x="0" y="1088504"/>
                  </a:lnTo>
                  <a:lnTo>
                    <a:pt x="1638" y="1091133"/>
                  </a:lnTo>
                  <a:lnTo>
                    <a:pt x="3924" y="1091463"/>
                  </a:lnTo>
                  <a:lnTo>
                    <a:pt x="6235" y="1091463"/>
                  </a:lnTo>
                  <a:lnTo>
                    <a:pt x="8191" y="1089494"/>
                  </a:lnTo>
                  <a:lnTo>
                    <a:pt x="8521" y="1086548"/>
                  </a:lnTo>
                  <a:lnTo>
                    <a:pt x="8864" y="1083932"/>
                  </a:lnTo>
                  <a:close/>
                </a:path>
                <a:path w="8889" h="1193165">
                  <a:moveTo>
                    <a:pt x="8864" y="1050163"/>
                  </a:moveTo>
                  <a:lnTo>
                    <a:pt x="7200" y="1047534"/>
                  </a:lnTo>
                  <a:lnTo>
                    <a:pt x="4914" y="1047203"/>
                  </a:lnTo>
                  <a:lnTo>
                    <a:pt x="2616" y="1047203"/>
                  </a:lnTo>
                  <a:lnTo>
                    <a:pt x="647" y="1049185"/>
                  </a:lnTo>
                  <a:lnTo>
                    <a:pt x="330" y="1052118"/>
                  </a:lnTo>
                  <a:lnTo>
                    <a:pt x="0" y="1054735"/>
                  </a:lnTo>
                  <a:lnTo>
                    <a:pt x="1638" y="1057363"/>
                  </a:lnTo>
                  <a:lnTo>
                    <a:pt x="3924" y="1057681"/>
                  </a:lnTo>
                  <a:lnTo>
                    <a:pt x="6235" y="1057681"/>
                  </a:lnTo>
                  <a:lnTo>
                    <a:pt x="8191" y="1055725"/>
                  </a:lnTo>
                  <a:lnTo>
                    <a:pt x="8521" y="1052779"/>
                  </a:lnTo>
                  <a:lnTo>
                    <a:pt x="8864" y="1050163"/>
                  </a:lnTo>
                  <a:close/>
                </a:path>
                <a:path w="8889" h="1193165">
                  <a:moveTo>
                    <a:pt x="8864" y="1016050"/>
                  </a:moveTo>
                  <a:lnTo>
                    <a:pt x="7200" y="1013752"/>
                  </a:lnTo>
                  <a:lnTo>
                    <a:pt x="4914" y="1013434"/>
                  </a:lnTo>
                  <a:lnTo>
                    <a:pt x="2616" y="1013434"/>
                  </a:lnTo>
                  <a:lnTo>
                    <a:pt x="647" y="1015390"/>
                  </a:lnTo>
                  <a:lnTo>
                    <a:pt x="330" y="1018362"/>
                  </a:lnTo>
                  <a:lnTo>
                    <a:pt x="0" y="1020991"/>
                  </a:lnTo>
                  <a:lnTo>
                    <a:pt x="1638" y="1023594"/>
                  </a:lnTo>
                  <a:lnTo>
                    <a:pt x="3924" y="1023594"/>
                  </a:lnTo>
                  <a:lnTo>
                    <a:pt x="6235" y="1023912"/>
                  </a:lnTo>
                  <a:lnTo>
                    <a:pt x="8191" y="1021956"/>
                  </a:lnTo>
                  <a:lnTo>
                    <a:pt x="8864" y="1016050"/>
                  </a:lnTo>
                  <a:close/>
                </a:path>
                <a:path w="8889" h="1193165">
                  <a:moveTo>
                    <a:pt x="8864" y="982306"/>
                  </a:moveTo>
                  <a:lnTo>
                    <a:pt x="7200" y="979982"/>
                  </a:lnTo>
                  <a:lnTo>
                    <a:pt x="4914" y="979678"/>
                  </a:lnTo>
                  <a:lnTo>
                    <a:pt x="2616" y="979678"/>
                  </a:lnTo>
                  <a:lnTo>
                    <a:pt x="330" y="981621"/>
                  </a:lnTo>
                  <a:lnTo>
                    <a:pt x="330" y="984592"/>
                  </a:lnTo>
                  <a:lnTo>
                    <a:pt x="0" y="987221"/>
                  </a:lnTo>
                  <a:lnTo>
                    <a:pt x="1638" y="989838"/>
                  </a:lnTo>
                  <a:lnTo>
                    <a:pt x="3924" y="989838"/>
                  </a:lnTo>
                  <a:lnTo>
                    <a:pt x="6235" y="990142"/>
                  </a:lnTo>
                  <a:lnTo>
                    <a:pt x="8191" y="987856"/>
                  </a:lnTo>
                  <a:lnTo>
                    <a:pt x="8521" y="985227"/>
                  </a:lnTo>
                  <a:lnTo>
                    <a:pt x="8864" y="982306"/>
                  </a:lnTo>
                  <a:close/>
                </a:path>
                <a:path w="8889" h="1193165">
                  <a:moveTo>
                    <a:pt x="8864" y="948512"/>
                  </a:moveTo>
                  <a:lnTo>
                    <a:pt x="7200" y="946238"/>
                  </a:lnTo>
                  <a:lnTo>
                    <a:pt x="4914" y="945896"/>
                  </a:lnTo>
                  <a:lnTo>
                    <a:pt x="2616" y="945896"/>
                  </a:lnTo>
                  <a:lnTo>
                    <a:pt x="330" y="947864"/>
                  </a:lnTo>
                  <a:lnTo>
                    <a:pt x="330" y="950798"/>
                  </a:lnTo>
                  <a:lnTo>
                    <a:pt x="0" y="953414"/>
                  </a:lnTo>
                  <a:lnTo>
                    <a:pt x="1638" y="956056"/>
                  </a:lnTo>
                  <a:lnTo>
                    <a:pt x="3924" y="956056"/>
                  </a:lnTo>
                  <a:lnTo>
                    <a:pt x="6235" y="956398"/>
                  </a:lnTo>
                  <a:lnTo>
                    <a:pt x="8191" y="954087"/>
                  </a:lnTo>
                  <a:lnTo>
                    <a:pt x="8521" y="951458"/>
                  </a:lnTo>
                  <a:lnTo>
                    <a:pt x="8864" y="948512"/>
                  </a:lnTo>
                  <a:close/>
                </a:path>
                <a:path w="8889" h="1193165">
                  <a:moveTo>
                    <a:pt x="8864" y="914742"/>
                  </a:moveTo>
                  <a:lnTo>
                    <a:pt x="6896" y="912444"/>
                  </a:lnTo>
                  <a:lnTo>
                    <a:pt x="4914" y="912126"/>
                  </a:lnTo>
                  <a:lnTo>
                    <a:pt x="2616" y="912126"/>
                  </a:lnTo>
                  <a:lnTo>
                    <a:pt x="330" y="914095"/>
                  </a:lnTo>
                  <a:lnTo>
                    <a:pt x="330" y="917028"/>
                  </a:lnTo>
                  <a:lnTo>
                    <a:pt x="0" y="919645"/>
                  </a:lnTo>
                  <a:lnTo>
                    <a:pt x="1638" y="922274"/>
                  </a:lnTo>
                  <a:lnTo>
                    <a:pt x="3924" y="922274"/>
                  </a:lnTo>
                  <a:lnTo>
                    <a:pt x="6235" y="922629"/>
                  </a:lnTo>
                  <a:lnTo>
                    <a:pt x="8191" y="920330"/>
                  </a:lnTo>
                  <a:lnTo>
                    <a:pt x="8521" y="917714"/>
                  </a:lnTo>
                  <a:lnTo>
                    <a:pt x="8864" y="914742"/>
                  </a:lnTo>
                  <a:close/>
                </a:path>
                <a:path w="8889" h="1193165">
                  <a:moveTo>
                    <a:pt x="8864" y="880960"/>
                  </a:moveTo>
                  <a:lnTo>
                    <a:pt x="6896" y="878674"/>
                  </a:lnTo>
                  <a:lnTo>
                    <a:pt x="4584" y="878344"/>
                  </a:lnTo>
                  <a:lnTo>
                    <a:pt x="2286" y="878344"/>
                  </a:lnTo>
                  <a:lnTo>
                    <a:pt x="330" y="880325"/>
                  </a:lnTo>
                  <a:lnTo>
                    <a:pt x="330" y="883272"/>
                  </a:lnTo>
                  <a:lnTo>
                    <a:pt x="0" y="885901"/>
                  </a:lnTo>
                  <a:lnTo>
                    <a:pt x="1638" y="888517"/>
                  </a:lnTo>
                  <a:lnTo>
                    <a:pt x="3924" y="888517"/>
                  </a:lnTo>
                  <a:lnTo>
                    <a:pt x="6235" y="888834"/>
                  </a:lnTo>
                  <a:lnTo>
                    <a:pt x="8191" y="886548"/>
                  </a:lnTo>
                  <a:lnTo>
                    <a:pt x="8521" y="883589"/>
                  </a:lnTo>
                  <a:lnTo>
                    <a:pt x="8864" y="880960"/>
                  </a:lnTo>
                  <a:close/>
                </a:path>
                <a:path w="8889" h="1193165">
                  <a:moveTo>
                    <a:pt x="8864" y="847191"/>
                  </a:moveTo>
                  <a:lnTo>
                    <a:pt x="6896" y="844575"/>
                  </a:lnTo>
                  <a:lnTo>
                    <a:pt x="2286" y="844575"/>
                  </a:lnTo>
                  <a:lnTo>
                    <a:pt x="330" y="846543"/>
                  </a:lnTo>
                  <a:lnTo>
                    <a:pt x="330" y="849503"/>
                  </a:lnTo>
                  <a:lnTo>
                    <a:pt x="0" y="852131"/>
                  </a:lnTo>
                  <a:lnTo>
                    <a:pt x="1638" y="854748"/>
                  </a:lnTo>
                  <a:lnTo>
                    <a:pt x="3924" y="854748"/>
                  </a:lnTo>
                  <a:lnTo>
                    <a:pt x="6235" y="855078"/>
                  </a:lnTo>
                  <a:lnTo>
                    <a:pt x="8191" y="852779"/>
                  </a:lnTo>
                  <a:lnTo>
                    <a:pt x="8521" y="849833"/>
                  </a:lnTo>
                  <a:lnTo>
                    <a:pt x="8864" y="847191"/>
                  </a:lnTo>
                  <a:close/>
                </a:path>
                <a:path w="8889" h="1193165">
                  <a:moveTo>
                    <a:pt x="8864" y="813447"/>
                  </a:moveTo>
                  <a:lnTo>
                    <a:pt x="6896" y="810818"/>
                  </a:lnTo>
                  <a:lnTo>
                    <a:pt x="2286" y="810818"/>
                  </a:lnTo>
                  <a:lnTo>
                    <a:pt x="330" y="812761"/>
                  </a:lnTo>
                  <a:lnTo>
                    <a:pt x="330" y="815733"/>
                  </a:lnTo>
                  <a:lnTo>
                    <a:pt x="0" y="818362"/>
                  </a:lnTo>
                  <a:lnTo>
                    <a:pt x="1968" y="820978"/>
                  </a:lnTo>
                  <a:lnTo>
                    <a:pt x="4267" y="820978"/>
                  </a:lnTo>
                  <a:lnTo>
                    <a:pt x="6235" y="820978"/>
                  </a:lnTo>
                  <a:lnTo>
                    <a:pt x="8521" y="819010"/>
                  </a:lnTo>
                  <a:lnTo>
                    <a:pt x="8521" y="816063"/>
                  </a:lnTo>
                  <a:lnTo>
                    <a:pt x="8864" y="813447"/>
                  </a:lnTo>
                  <a:close/>
                </a:path>
                <a:path w="8889" h="1193165">
                  <a:moveTo>
                    <a:pt x="8864" y="75412"/>
                  </a:moveTo>
                  <a:lnTo>
                    <a:pt x="8521" y="72453"/>
                  </a:lnTo>
                  <a:lnTo>
                    <a:pt x="8521" y="69824"/>
                  </a:lnTo>
                  <a:lnTo>
                    <a:pt x="6235" y="67551"/>
                  </a:lnTo>
                  <a:lnTo>
                    <a:pt x="3924" y="67551"/>
                  </a:lnTo>
                  <a:lnTo>
                    <a:pt x="1968" y="67868"/>
                  </a:lnTo>
                  <a:lnTo>
                    <a:pt x="0" y="70167"/>
                  </a:lnTo>
                  <a:lnTo>
                    <a:pt x="330" y="73113"/>
                  </a:lnTo>
                  <a:lnTo>
                    <a:pt x="330" y="75730"/>
                  </a:lnTo>
                  <a:lnTo>
                    <a:pt x="2286" y="78028"/>
                  </a:lnTo>
                  <a:lnTo>
                    <a:pt x="4584" y="78028"/>
                  </a:lnTo>
                  <a:lnTo>
                    <a:pt x="6896" y="77711"/>
                  </a:lnTo>
                  <a:lnTo>
                    <a:pt x="8864" y="75412"/>
                  </a:lnTo>
                  <a:close/>
                </a:path>
                <a:path w="8889" h="1193165">
                  <a:moveTo>
                    <a:pt x="8864" y="41643"/>
                  </a:moveTo>
                  <a:lnTo>
                    <a:pt x="8521" y="38684"/>
                  </a:lnTo>
                  <a:lnTo>
                    <a:pt x="8191" y="36068"/>
                  </a:lnTo>
                  <a:lnTo>
                    <a:pt x="6235" y="33782"/>
                  </a:lnTo>
                  <a:lnTo>
                    <a:pt x="3924" y="33782"/>
                  </a:lnTo>
                  <a:lnTo>
                    <a:pt x="1638" y="34099"/>
                  </a:lnTo>
                  <a:lnTo>
                    <a:pt x="0" y="36398"/>
                  </a:lnTo>
                  <a:lnTo>
                    <a:pt x="330" y="39344"/>
                  </a:lnTo>
                  <a:lnTo>
                    <a:pt x="330" y="41960"/>
                  </a:lnTo>
                  <a:lnTo>
                    <a:pt x="2286" y="44259"/>
                  </a:lnTo>
                  <a:lnTo>
                    <a:pt x="4584" y="44259"/>
                  </a:lnTo>
                  <a:lnTo>
                    <a:pt x="6896" y="43929"/>
                  </a:lnTo>
                  <a:lnTo>
                    <a:pt x="8864" y="41643"/>
                  </a:lnTo>
                  <a:close/>
                </a:path>
                <a:path w="8889" h="1193165">
                  <a:moveTo>
                    <a:pt x="8864" y="7861"/>
                  </a:moveTo>
                  <a:lnTo>
                    <a:pt x="8191" y="1981"/>
                  </a:lnTo>
                  <a:lnTo>
                    <a:pt x="6235" y="0"/>
                  </a:lnTo>
                  <a:lnTo>
                    <a:pt x="3924" y="0"/>
                  </a:lnTo>
                  <a:lnTo>
                    <a:pt x="1638" y="330"/>
                  </a:lnTo>
                  <a:lnTo>
                    <a:pt x="0" y="2628"/>
                  </a:lnTo>
                  <a:lnTo>
                    <a:pt x="330" y="5575"/>
                  </a:lnTo>
                  <a:lnTo>
                    <a:pt x="330" y="8191"/>
                  </a:lnTo>
                  <a:lnTo>
                    <a:pt x="2286" y="10502"/>
                  </a:lnTo>
                  <a:lnTo>
                    <a:pt x="4584" y="10502"/>
                  </a:lnTo>
                  <a:lnTo>
                    <a:pt x="6896" y="10160"/>
                  </a:lnTo>
                  <a:lnTo>
                    <a:pt x="8864" y="7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292944" y="8355749"/>
              <a:ext cx="135890" cy="96520"/>
            </a:xfrm>
            <a:custGeom>
              <a:avLst/>
              <a:gdLst/>
              <a:ahLst/>
              <a:cxnLst/>
              <a:rect l="l" t="t" r="r" b="b"/>
              <a:pathLst>
                <a:path w="135889" h="96520">
                  <a:moveTo>
                    <a:pt x="0" y="0"/>
                  </a:moveTo>
                  <a:lnTo>
                    <a:pt x="647" y="23660"/>
                  </a:lnTo>
                  <a:lnTo>
                    <a:pt x="105625" y="96012"/>
                  </a:lnTo>
                  <a:lnTo>
                    <a:pt x="135737" y="90500"/>
                  </a:lnTo>
                  <a:lnTo>
                    <a:pt x="135737" y="61023"/>
                  </a:lnTo>
                  <a:lnTo>
                    <a:pt x="105625" y="655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603764" y="8113763"/>
              <a:ext cx="8890" cy="146050"/>
            </a:xfrm>
            <a:custGeom>
              <a:avLst/>
              <a:gdLst/>
              <a:ahLst/>
              <a:cxnLst/>
              <a:rect l="l" t="t" r="r" b="b"/>
              <a:pathLst>
                <a:path w="8889" h="146050">
                  <a:moveTo>
                    <a:pt x="8864" y="138379"/>
                  </a:moveTo>
                  <a:lnTo>
                    <a:pt x="7543" y="135763"/>
                  </a:lnTo>
                  <a:lnTo>
                    <a:pt x="2959" y="135089"/>
                  </a:lnTo>
                  <a:lnTo>
                    <a:pt x="647" y="137071"/>
                  </a:lnTo>
                  <a:lnTo>
                    <a:pt x="330" y="140017"/>
                  </a:lnTo>
                  <a:lnTo>
                    <a:pt x="0" y="142646"/>
                  </a:lnTo>
                  <a:lnTo>
                    <a:pt x="1295" y="145275"/>
                  </a:lnTo>
                  <a:lnTo>
                    <a:pt x="3606" y="145580"/>
                  </a:lnTo>
                  <a:lnTo>
                    <a:pt x="5905" y="145910"/>
                  </a:lnTo>
                  <a:lnTo>
                    <a:pt x="8191" y="143941"/>
                  </a:lnTo>
                  <a:lnTo>
                    <a:pt x="8521" y="140995"/>
                  </a:lnTo>
                  <a:lnTo>
                    <a:pt x="8864" y="138379"/>
                  </a:lnTo>
                  <a:close/>
                </a:path>
                <a:path w="8889" h="146050">
                  <a:moveTo>
                    <a:pt x="8864" y="104609"/>
                  </a:moveTo>
                  <a:lnTo>
                    <a:pt x="7200" y="101981"/>
                  </a:lnTo>
                  <a:lnTo>
                    <a:pt x="4914" y="101650"/>
                  </a:lnTo>
                  <a:lnTo>
                    <a:pt x="2959" y="101320"/>
                  </a:lnTo>
                  <a:lnTo>
                    <a:pt x="647" y="103301"/>
                  </a:lnTo>
                  <a:lnTo>
                    <a:pt x="330" y="106248"/>
                  </a:lnTo>
                  <a:lnTo>
                    <a:pt x="0" y="108864"/>
                  </a:lnTo>
                  <a:lnTo>
                    <a:pt x="1295" y="111480"/>
                  </a:lnTo>
                  <a:lnTo>
                    <a:pt x="3606" y="111810"/>
                  </a:lnTo>
                  <a:lnTo>
                    <a:pt x="5905" y="112141"/>
                  </a:lnTo>
                  <a:lnTo>
                    <a:pt x="8191" y="110172"/>
                  </a:lnTo>
                  <a:lnTo>
                    <a:pt x="8521" y="107226"/>
                  </a:lnTo>
                  <a:lnTo>
                    <a:pt x="8864" y="104609"/>
                  </a:lnTo>
                  <a:close/>
                </a:path>
                <a:path w="8889" h="146050">
                  <a:moveTo>
                    <a:pt x="8864" y="70497"/>
                  </a:moveTo>
                  <a:lnTo>
                    <a:pt x="7200" y="68211"/>
                  </a:lnTo>
                  <a:lnTo>
                    <a:pt x="2616" y="67564"/>
                  </a:lnTo>
                  <a:lnTo>
                    <a:pt x="647" y="69519"/>
                  </a:lnTo>
                  <a:lnTo>
                    <a:pt x="330" y="72478"/>
                  </a:lnTo>
                  <a:lnTo>
                    <a:pt x="0" y="75095"/>
                  </a:lnTo>
                  <a:lnTo>
                    <a:pt x="1295" y="77724"/>
                  </a:lnTo>
                  <a:lnTo>
                    <a:pt x="3606" y="78054"/>
                  </a:lnTo>
                  <a:lnTo>
                    <a:pt x="5905" y="78371"/>
                  </a:lnTo>
                  <a:lnTo>
                    <a:pt x="8191" y="76403"/>
                  </a:lnTo>
                  <a:lnTo>
                    <a:pt x="8864" y="70497"/>
                  </a:lnTo>
                  <a:close/>
                </a:path>
                <a:path w="8889" h="146050">
                  <a:moveTo>
                    <a:pt x="8864" y="36753"/>
                  </a:moveTo>
                  <a:lnTo>
                    <a:pt x="7200" y="34442"/>
                  </a:lnTo>
                  <a:lnTo>
                    <a:pt x="2616" y="33794"/>
                  </a:lnTo>
                  <a:lnTo>
                    <a:pt x="647" y="35763"/>
                  </a:lnTo>
                  <a:lnTo>
                    <a:pt x="330" y="38709"/>
                  </a:lnTo>
                  <a:lnTo>
                    <a:pt x="0" y="41325"/>
                  </a:lnTo>
                  <a:lnTo>
                    <a:pt x="1295" y="43954"/>
                  </a:lnTo>
                  <a:lnTo>
                    <a:pt x="3606" y="44284"/>
                  </a:lnTo>
                  <a:lnTo>
                    <a:pt x="5905" y="44615"/>
                  </a:lnTo>
                  <a:lnTo>
                    <a:pt x="8191" y="42303"/>
                  </a:lnTo>
                  <a:lnTo>
                    <a:pt x="8521" y="39674"/>
                  </a:lnTo>
                  <a:lnTo>
                    <a:pt x="8864" y="36753"/>
                  </a:lnTo>
                  <a:close/>
                </a:path>
                <a:path w="8889" h="146050">
                  <a:moveTo>
                    <a:pt x="8864" y="2984"/>
                  </a:moveTo>
                  <a:lnTo>
                    <a:pt x="7200" y="685"/>
                  </a:lnTo>
                  <a:lnTo>
                    <a:pt x="4914" y="355"/>
                  </a:lnTo>
                  <a:lnTo>
                    <a:pt x="2616" y="0"/>
                  </a:lnTo>
                  <a:lnTo>
                    <a:pt x="647" y="1981"/>
                  </a:lnTo>
                  <a:lnTo>
                    <a:pt x="330" y="4927"/>
                  </a:lnTo>
                  <a:lnTo>
                    <a:pt x="0" y="7543"/>
                  </a:lnTo>
                  <a:lnTo>
                    <a:pt x="1638" y="10185"/>
                  </a:lnTo>
                  <a:lnTo>
                    <a:pt x="3924" y="10502"/>
                  </a:lnTo>
                  <a:lnTo>
                    <a:pt x="6235" y="10845"/>
                  </a:lnTo>
                  <a:lnTo>
                    <a:pt x="8191" y="8534"/>
                  </a:lnTo>
                  <a:lnTo>
                    <a:pt x="8521" y="5905"/>
                  </a:lnTo>
                  <a:lnTo>
                    <a:pt x="8864" y="29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352622" y="8309190"/>
              <a:ext cx="207645" cy="43815"/>
            </a:xfrm>
            <a:custGeom>
              <a:avLst/>
              <a:gdLst/>
              <a:ahLst/>
              <a:cxnLst/>
              <a:rect l="l" t="t" r="r" b="b"/>
              <a:pathLst>
                <a:path w="207645" h="43815">
                  <a:moveTo>
                    <a:pt x="0" y="43268"/>
                  </a:moveTo>
                  <a:lnTo>
                    <a:pt x="207543" y="5549"/>
                  </a:lnTo>
                  <a:lnTo>
                    <a:pt x="207213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500488" y="7204595"/>
              <a:ext cx="112395" cy="47625"/>
            </a:xfrm>
            <a:custGeom>
              <a:avLst/>
              <a:gdLst/>
              <a:ahLst/>
              <a:cxnLst/>
              <a:rect l="l" t="t" r="r" b="b"/>
              <a:pathLst>
                <a:path w="112395" h="47625">
                  <a:moveTo>
                    <a:pt x="8521" y="39039"/>
                  </a:moveTo>
                  <a:lnTo>
                    <a:pt x="6553" y="36728"/>
                  </a:lnTo>
                  <a:lnTo>
                    <a:pt x="1968" y="36728"/>
                  </a:lnTo>
                  <a:lnTo>
                    <a:pt x="0" y="39039"/>
                  </a:lnTo>
                  <a:lnTo>
                    <a:pt x="0" y="44932"/>
                  </a:lnTo>
                  <a:lnTo>
                    <a:pt x="1625" y="47231"/>
                  </a:lnTo>
                  <a:lnTo>
                    <a:pt x="3937" y="47231"/>
                  </a:lnTo>
                  <a:lnTo>
                    <a:pt x="6235" y="47231"/>
                  </a:lnTo>
                  <a:lnTo>
                    <a:pt x="8191" y="44932"/>
                  </a:lnTo>
                  <a:lnTo>
                    <a:pt x="8191" y="41973"/>
                  </a:lnTo>
                  <a:lnTo>
                    <a:pt x="8521" y="39039"/>
                  </a:lnTo>
                  <a:close/>
                </a:path>
                <a:path w="112395" h="47625">
                  <a:moveTo>
                    <a:pt x="8521" y="4610"/>
                  </a:moveTo>
                  <a:lnTo>
                    <a:pt x="6553" y="2298"/>
                  </a:lnTo>
                  <a:lnTo>
                    <a:pt x="1968" y="2298"/>
                  </a:lnTo>
                  <a:lnTo>
                    <a:pt x="0" y="4610"/>
                  </a:lnTo>
                  <a:lnTo>
                    <a:pt x="0" y="10172"/>
                  </a:lnTo>
                  <a:lnTo>
                    <a:pt x="1625" y="12471"/>
                  </a:lnTo>
                  <a:lnTo>
                    <a:pt x="4267" y="12788"/>
                  </a:lnTo>
                  <a:lnTo>
                    <a:pt x="6553" y="12788"/>
                  </a:lnTo>
                  <a:lnTo>
                    <a:pt x="8191" y="10515"/>
                  </a:lnTo>
                  <a:lnTo>
                    <a:pt x="8191" y="7543"/>
                  </a:lnTo>
                  <a:lnTo>
                    <a:pt x="8521" y="4610"/>
                  </a:lnTo>
                  <a:close/>
                </a:path>
                <a:path w="112395" h="47625">
                  <a:moveTo>
                    <a:pt x="25565" y="38379"/>
                  </a:moveTo>
                  <a:lnTo>
                    <a:pt x="23609" y="36068"/>
                  </a:lnTo>
                  <a:lnTo>
                    <a:pt x="21310" y="36410"/>
                  </a:lnTo>
                  <a:lnTo>
                    <a:pt x="18694" y="36410"/>
                  </a:lnTo>
                  <a:lnTo>
                    <a:pt x="17043" y="38696"/>
                  </a:lnTo>
                  <a:lnTo>
                    <a:pt x="17043" y="44284"/>
                  </a:lnTo>
                  <a:lnTo>
                    <a:pt x="19024" y="46913"/>
                  </a:lnTo>
                  <a:lnTo>
                    <a:pt x="21310" y="46558"/>
                  </a:lnTo>
                  <a:lnTo>
                    <a:pt x="23609" y="46558"/>
                  </a:lnTo>
                  <a:lnTo>
                    <a:pt x="25565" y="44284"/>
                  </a:lnTo>
                  <a:lnTo>
                    <a:pt x="25565" y="38379"/>
                  </a:lnTo>
                  <a:close/>
                </a:path>
                <a:path w="112395" h="47625">
                  <a:moveTo>
                    <a:pt x="25565" y="3949"/>
                  </a:moveTo>
                  <a:lnTo>
                    <a:pt x="23609" y="1651"/>
                  </a:lnTo>
                  <a:lnTo>
                    <a:pt x="21310" y="1651"/>
                  </a:lnTo>
                  <a:lnTo>
                    <a:pt x="18694" y="1981"/>
                  </a:lnTo>
                  <a:lnTo>
                    <a:pt x="17043" y="4279"/>
                  </a:lnTo>
                  <a:lnTo>
                    <a:pt x="17043" y="9855"/>
                  </a:lnTo>
                  <a:lnTo>
                    <a:pt x="19024" y="12141"/>
                  </a:lnTo>
                  <a:lnTo>
                    <a:pt x="21310" y="12141"/>
                  </a:lnTo>
                  <a:lnTo>
                    <a:pt x="23609" y="12141"/>
                  </a:lnTo>
                  <a:lnTo>
                    <a:pt x="25565" y="9855"/>
                  </a:lnTo>
                  <a:lnTo>
                    <a:pt x="25565" y="3949"/>
                  </a:lnTo>
                  <a:close/>
                </a:path>
                <a:path w="112395" h="47625">
                  <a:moveTo>
                    <a:pt x="95072" y="37388"/>
                  </a:moveTo>
                  <a:lnTo>
                    <a:pt x="93116" y="35102"/>
                  </a:lnTo>
                  <a:lnTo>
                    <a:pt x="90830" y="34759"/>
                  </a:lnTo>
                  <a:lnTo>
                    <a:pt x="88519" y="34759"/>
                  </a:lnTo>
                  <a:lnTo>
                    <a:pt x="86563" y="37058"/>
                  </a:lnTo>
                  <a:lnTo>
                    <a:pt x="86563" y="42964"/>
                  </a:lnTo>
                  <a:lnTo>
                    <a:pt x="88519" y="45262"/>
                  </a:lnTo>
                  <a:lnTo>
                    <a:pt x="90830" y="45262"/>
                  </a:lnTo>
                  <a:lnTo>
                    <a:pt x="93116" y="45262"/>
                  </a:lnTo>
                  <a:lnTo>
                    <a:pt x="95072" y="42964"/>
                  </a:lnTo>
                  <a:lnTo>
                    <a:pt x="95072" y="37388"/>
                  </a:lnTo>
                  <a:close/>
                </a:path>
                <a:path w="112395" h="47625">
                  <a:moveTo>
                    <a:pt x="95072" y="2628"/>
                  </a:moveTo>
                  <a:lnTo>
                    <a:pt x="93116" y="355"/>
                  </a:lnTo>
                  <a:lnTo>
                    <a:pt x="88519" y="355"/>
                  </a:lnTo>
                  <a:lnTo>
                    <a:pt x="86563" y="2628"/>
                  </a:lnTo>
                  <a:lnTo>
                    <a:pt x="86563" y="8534"/>
                  </a:lnTo>
                  <a:lnTo>
                    <a:pt x="88519" y="10845"/>
                  </a:lnTo>
                  <a:lnTo>
                    <a:pt x="90830" y="10845"/>
                  </a:lnTo>
                  <a:lnTo>
                    <a:pt x="93116" y="10845"/>
                  </a:lnTo>
                  <a:lnTo>
                    <a:pt x="95072" y="8534"/>
                  </a:lnTo>
                  <a:lnTo>
                    <a:pt x="95072" y="2628"/>
                  </a:lnTo>
                  <a:close/>
                </a:path>
                <a:path w="112395" h="47625">
                  <a:moveTo>
                    <a:pt x="112141" y="36728"/>
                  </a:moveTo>
                  <a:lnTo>
                    <a:pt x="110172" y="34429"/>
                  </a:lnTo>
                  <a:lnTo>
                    <a:pt x="105562" y="34429"/>
                  </a:lnTo>
                  <a:lnTo>
                    <a:pt x="103606" y="36728"/>
                  </a:lnTo>
                  <a:lnTo>
                    <a:pt x="103606" y="42633"/>
                  </a:lnTo>
                  <a:lnTo>
                    <a:pt x="105562" y="44932"/>
                  </a:lnTo>
                  <a:lnTo>
                    <a:pt x="107861" y="44932"/>
                  </a:lnTo>
                  <a:lnTo>
                    <a:pt x="110477" y="44932"/>
                  </a:lnTo>
                  <a:lnTo>
                    <a:pt x="112141" y="42303"/>
                  </a:lnTo>
                  <a:lnTo>
                    <a:pt x="112141" y="36728"/>
                  </a:lnTo>
                  <a:close/>
                </a:path>
                <a:path w="112395" h="47625">
                  <a:moveTo>
                    <a:pt x="112141" y="2298"/>
                  </a:moveTo>
                  <a:lnTo>
                    <a:pt x="110172" y="0"/>
                  </a:lnTo>
                  <a:lnTo>
                    <a:pt x="105562" y="0"/>
                  </a:lnTo>
                  <a:lnTo>
                    <a:pt x="103606" y="2298"/>
                  </a:lnTo>
                  <a:lnTo>
                    <a:pt x="103606" y="8216"/>
                  </a:lnTo>
                  <a:lnTo>
                    <a:pt x="105562" y="10515"/>
                  </a:lnTo>
                  <a:lnTo>
                    <a:pt x="108191" y="10172"/>
                  </a:lnTo>
                  <a:lnTo>
                    <a:pt x="110477" y="10172"/>
                  </a:lnTo>
                  <a:lnTo>
                    <a:pt x="112141" y="7886"/>
                  </a:lnTo>
                  <a:lnTo>
                    <a:pt x="112141" y="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597579" y="7431265"/>
              <a:ext cx="494030" cy="1270"/>
            </a:xfrm>
            <a:custGeom>
              <a:avLst/>
              <a:gdLst/>
              <a:ahLst/>
              <a:cxnLst/>
              <a:rect l="l" t="t" r="r" b="b"/>
              <a:pathLst>
                <a:path w="494029" h="1270">
                  <a:moveTo>
                    <a:pt x="493826" y="91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642791" y="6265608"/>
              <a:ext cx="15240" cy="1905"/>
            </a:xfrm>
            <a:custGeom>
              <a:avLst/>
              <a:gdLst/>
              <a:ahLst/>
              <a:cxnLst/>
              <a:rect l="l" t="t" r="r" b="b"/>
              <a:pathLst>
                <a:path w="15239" h="1904">
                  <a:moveTo>
                    <a:pt x="15062" y="0"/>
                  </a:moveTo>
                  <a:lnTo>
                    <a:pt x="0" y="1295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642791" y="6265608"/>
              <a:ext cx="15240" cy="1905"/>
            </a:xfrm>
            <a:custGeom>
              <a:avLst/>
              <a:gdLst/>
              <a:ahLst/>
              <a:cxnLst/>
              <a:rect l="l" t="t" r="r" b="b"/>
              <a:pathLst>
                <a:path w="15239" h="1904">
                  <a:moveTo>
                    <a:pt x="-2286" y="647"/>
                  </a:moveTo>
                  <a:lnTo>
                    <a:pt x="17348" y="647"/>
                  </a:lnTo>
                </a:path>
              </a:pathLst>
            </a:custGeom>
            <a:ln w="58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211309" y="6259042"/>
              <a:ext cx="96520" cy="8255"/>
            </a:xfrm>
            <a:custGeom>
              <a:avLst/>
              <a:gdLst/>
              <a:ahLst/>
              <a:cxnLst/>
              <a:rect l="l" t="t" r="r" b="b"/>
              <a:pathLst>
                <a:path w="96520" h="8254">
                  <a:moveTo>
                    <a:pt x="0" y="0"/>
                  </a:moveTo>
                  <a:lnTo>
                    <a:pt x="96393" y="8204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211309" y="6259042"/>
              <a:ext cx="96520" cy="8255"/>
            </a:xfrm>
            <a:custGeom>
              <a:avLst/>
              <a:gdLst/>
              <a:ahLst/>
              <a:cxnLst/>
              <a:rect l="l" t="t" r="r" b="b"/>
              <a:pathLst>
                <a:path w="96520" h="8254">
                  <a:moveTo>
                    <a:pt x="-2286" y="4102"/>
                  </a:moveTo>
                  <a:lnTo>
                    <a:pt x="98679" y="4102"/>
                  </a:lnTo>
                </a:path>
              </a:pathLst>
            </a:custGeom>
            <a:ln w="127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211309" y="6305283"/>
              <a:ext cx="111760" cy="6985"/>
            </a:xfrm>
            <a:custGeom>
              <a:avLst/>
              <a:gdLst/>
              <a:ahLst/>
              <a:cxnLst/>
              <a:rect l="l" t="t" r="r" b="b"/>
              <a:pathLst>
                <a:path w="111760" h="6985">
                  <a:moveTo>
                    <a:pt x="0" y="0"/>
                  </a:moveTo>
                  <a:lnTo>
                    <a:pt x="111480" y="6553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211309" y="6305283"/>
              <a:ext cx="111760" cy="6985"/>
            </a:xfrm>
            <a:custGeom>
              <a:avLst/>
              <a:gdLst/>
              <a:ahLst/>
              <a:cxnLst/>
              <a:rect l="l" t="t" r="r" b="b"/>
              <a:pathLst>
                <a:path w="111760" h="6985">
                  <a:moveTo>
                    <a:pt x="111480" y="6553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" name="object 17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30994" y="6229210"/>
              <a:ext cx="106540" cy="76047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3352622" y="6576428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0" y="0"/>
                  </a:moveTo>
                  <a:lnTo>
                    <a:pt x="31800" y="1308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352622" y="6576428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-2286" y="654"/>
                  </a:moveTo>
                  <a:lnTo>
                    <a:pt x="34086" y="654"/>
                  </a:lnTo>
                </a:path>
              </a:pathLst>
            </a:custGeom>
            <a:ln w="58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454590" y="6580682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0"/>
                  </a:moveTo>
                  <a:lnTo>
                    <a:pt x="20980" y="977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454590" y="6580682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-2285" y="488"/>
                  </a:moveTo>
                  <a:lnTo>
                    <a:pt x="23266" y="488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541458" y="658460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22618" y="99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541458" y="658460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-2286" y="495"/>
                  </a:moveTo>
                  <a:lnTo>
                    <a:pt x="24904" y="495"/>
                  </a:lnTo>
                </a:path>
              </a:pathLst>
            </a:custGeom>
            <a:ln w="55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628034" y="6588556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4">
                  <a:moveTo>
                    <a:pt x="0" y="0"/>
                  </a:moveTo>
                  <a:lnTo>
                    <a:pt x="14757" y="317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628034" y="6588556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4">
                  <a:moveTo>
                    <a:pt x="-2285" y="158"/>
                  </a:moveTo>
                  <a:lnTo>
                    <a:pt x="17043" y="158"/>
                  </a:lnTo>
                </a:path>
              </a:pathLst>
            </a:custGeom>
            <a:ln w="48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679494" y="6590512"/>
              <a:ext cx="33020" cy="76200"/>
            </a:xfrm>
            <a:custGeom>
              <a:avLst/>
              <a:gdLst/>
              <a:ahLst/>
              <a:cxnLst/>
              <a:rect l="l" t="t" r="r" b="b"/>
              <a:pathLst>
                <a:path w="33020" h="76200">
                  <a:moveTo>
                    <a:pt x="0" y="0"/>
                  </a:moveTo>
                  <a:lnTo>
                    <a:pt x="0" y="74752"/>
                  </a:lnTo>
                  <a:lnTo>
                    <a:pt x="32765" y="75742"/>
                  </a:lnTo>
                  <a:lnTo>
                    <a:pt x="32765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679494" y="6590512"/>
              <a:ext cx="33020" cy="76200"/>
            </a:xfrm>
            <a:custGeom>
              <a:avLst/>
              <a:gdLst/>
              <a:ahLst/>
              <a:cxnLst/>
              <a:rect l="l" t="t" r="r" b="b"/>
              <a:pathLst>
                <a:path w="33020" h="76200">
                  <a:moveTo>
                    <a:pt x="0" y="0"/>
                  </a:moveTo>
                  <a:lnTo>
                    <a:pt x="32765" y="1638"/>
                  </a:lnTo>
                  <a:lnTo>
                    <a:pt x="32765" y="75742"/>
                  </a:lnTo>
                  <a:lnTo>
                    <a:pt x="0" y="747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628351" y="6663956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4">
                  <a:moveTo>
                    <a:pt x="0" y="0"/>
                  </a:moveTo>
                  <a:lnTo>
                    <a:pt x="13779" y="33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628351" y="6663956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4">
                  <a:moveTo>
                    <a:pt x="-2285" y="165"/>
                  </a:moveTo>
                  <a:lnTo>
                    <a:pt x="16065" y="165"/>
                  </a:lnTo>
                </a:path>
              </a:pathLst>
            </a:custGeom>
            <a:ln w="49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541458" y="6661340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0" y="0"/>
                  </a:moveTo>
                  <a:lnTo>
                    <a:pt x="23291" y="66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541458" y="6661340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-2285" y="330"/>
                  </a:moveTo>
                  <a:lnTo>
                    <a:pt x="25577" y="330"/>
                  </a:lnTo>
                </a:path>
              </a:pathLst>
            </a:custGeom>
            <a:ln w="52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454590" y="6658394"/>
              <a:ext cx="21590" cy="635"/>
            </a:xfrm>
            <a:custGeom>
              <a:avLst/>
              <a:gdLst/>
              <a:ahLst/>
              <a:cxnLst/>
              <a:rect l="l" t="t" r="r" b="b"/>
              <a:pathLst>
                <a:path w="21589" h="634">
                  <a:moveTo>
                    <a:pt x="0" y="0"/>
                  </a:moveTo>
                  <a:lnTo>
                    <a:pt x="20980" y="635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454590" y="6658394"/>
              <a:ext cx="21590" cy="635"/>
            </a:xfrm>
            <a:custGeom>
              <a:avLst/>
              <a:gdLst/>
              <a:ahLst/>
              <a:cxnLst/>
              <a:rect l="l" t="t" r="r" b="b"/>
              <a:pathLst>
                <a:path w="21589" h="634">
                  <a:moveTo>
                    <a:pt x="-2285" y="317"/>
                  </a:moveTo>
                  <a:lnTo>
                    <a:pt x="23266" y="317"/>
                  </a:lnTo>
                </a:path>
              </a:pathLst>
            </a:custGeom>
            <a:ln w="52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52622" y="6655435"/>
              <a:ext cx="33020" cy="1270"/>
            </a:xfrm>
            <a:custGeom>
              <a:avLst/>
              <a:gdLst/>
              <a:ahLst/>
              <a:cxnLst/>
              <a:rect l="l" t="t" r="r" b="b"/>
              <a:pathLst>
                <a:path w="33020" h="1270">
                  <a:moveTo>
                    <a:pt x="0" y="0"/>
                  </a:moveTo>
                  <a:lnTo>
                    <a:pt x="32778" y="977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352622" y="6655435"/>
              <a:ext cx="33020" cy="1270"/>
            </a:xfrm>
            <a:custGeom>
              <a:avLst/>
              <a:gdLst/>
              <a:ahLst/>
              <a:cxnLst/>
              <a:rect l="l" t="t" r="r" b="b"/>
              <a:pathLst>
                <a:path w="33020" h="1270">
                  <a:moveTo>
                    <a:pt x="-2286" y="488"/>
                  </a:moveTo>
                  <a:lnTo>
                    <a:pt x="35064" y="488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211639" y="6651167"/>
              <a:ext cx="112395" cy="3810"/>
            </a:xfrm>
            <a:custGeom>
              <a:avLst/>
              <a:gdLst/>
              <a:ahLst/>
              <a:cxnLst/>
              <a:rect l="l" t="t" r="r" b="b"/>
              <a:pathLst>
                <a:path w="112395" h="3809">
                  <a:moveTo>
                    <a:pt x="0" y="0"/>
                  </a:moveTo>
                  <a:lnTo>
                    <a:pt x="112128" y="3276"/>
                  </a:lnTo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211639" y="6651167"/>
              <a:ext cx="112395" cy="3810"/>
            </a:xfrm>
            <a:custGeom>
              <a:avLst/>
              <a:gdLst/>
              <a:ahLst/>
              <a:cxnLst/>
              <a:rect l="l" t="t" r="r" b="b"/>
              <a:pathLst>
                <a:path w="112395" h="3809">
                  <a:moveTo>
                    <a:pt x="112128" y="3276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062465" y="6563956"/>
              <a:ext cx="73660" cy="85090"/>
            </a:xfrm>
            <a:custGeom>
              <a:avLst/>
              <a:gdLst/>
              <a:ahLst/>
              <a:cxnLst/>
              <a:rect l="l" t="t" r="r" b="b"/>
              <a:pathLst>
                <a:path w="73660" h="85090">
                  <a:moveTo>
                    <a:pt x="0" y="0"/>
                  </a:moveTo>
                  <a:lnTo>
                    <a:pt x="0" y="82626"/>
                  </a:lnTo>
                  <a:lnTo>
                    <a:pt x="73444" y="84924"/>
                  </a:lnTo>
                  <a:lnTo>
                    <a:pt x="72453" y="2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062465" y="6563956"/>
              <a:ext cx="73660" cy="85090"/>
            </a:xfrm>
            <a:custGeom>
              <a:avLst/>
              <a:gdLst/>
              <a:ahLst/>
              <a:cxnLst/>
              <a:rect l="l" t="t" r="r" b="b"/>
              <a:pathLst>
                <a:path w="73660" h="85090">
                  <a:moveTo>
                    <a:pt x="73444" y="84924"/>
                  </a:moveTo>
                  <a:lnTo>
                    <a:pt x="0" y="82626"/>
                  </a:lnTo>
                  <a:lnTo>
                    <a:pt x="0" y="0"/>
                  </a:lnTo>
                  <a:lnTo>
                    <a:pt x="72453" y="29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211639" y="6570179"/>
              <a:ext cx="112395" cy="5080"/>
            </a:xfrm>
            <a:custGeom>
              <a:avLst/>
              <a:gdLst/>
              <a:ahLst/>
              <a:cxnLst/>
              <a:rect l="l" t="t" r="r" b="b"/>
              <a:pathLst>
                <a:path w="112395" h="5079">
                  <a:moveTo>
                    <a:pt x="0" y="0"/>
                  </a:moveTo>
                  <a:lnTo>
                    <a:pt x="112128" y="4927"/>
                  </a:lnTo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211639" y="6570179"/>
              <a:ext cx="112395" cy="5080"/>
            </a:xfrm>
            <a:custGeom>
              <a:avLst/>
              <a:gdLst/>
              <a:ahLst/>
              <a:cxnLst/>
              <a:rect l="l" t="t" r="r" b="b"/>
              <a:pathLst>
                <a:path w="112395" h="5079">
                  <a:moveTo>
                    <a:pt x="0" y="0"/>
                  </a:moveTo>
                  <a:lnTo>
                    <a:pt x="112128" y="49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353282" y="6785597"/>
              <a:ext cx="32384" cy="1270"/>
            </a:xfrm>
            <a:custGeom>
              <a:avLst/>
              <a:gdLst/>
              <a:ahLst/>
              <a:cxnLst/>
              <a:rect l="l" t="t" r="r" b="b"/>
              <a:pathLst>
                <a:path w="32385" h="1270">
                  <a:moveTo>
                    <a:pt x="0" y="0"/>
                  </a:moveTo>
                  <a:lnTo>
                    <a:pt x="31788" y="66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353282" y="6785597"/>
              <a:ext cx="32384" cy="1270"/>
            </a:xfrm>
            <a:custGeom>
              <a:avLst/>
              <a:gdLst/>
              <a:ahLst/>
              <a:cxnLst/>
              <a:rect l="l" t="t" r="r" b="b"/>
              <a:pathLst>
                <a:path w="32385" h="1270">
                  <a:moveTo>
                    <a:pt x="-2286" y="330"/>
                  </a:moveTo>
                  <a:lnTo>
                    <a:pt x="34074" y="330"/>
                  </a:lnTo>
                </a:path>
              </a:pathLst>
            </a:custGeom>
            <a:ln w="52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353282" y="6864616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31788" y="0"/>
                  </a:moveTo>
                  <a:lnTo>
                    <a:pt x="0" y="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353282" y="6864616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31788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211639" y="6863638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0" y="0"/>
                  </a:moveTo>
                  <a:lnTo>
                    <a:pt x="113118" y="660"/>
                  </a:lnTo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211639" y="6863638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113118" y="660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062465" y="6780022"/>
              <a:ext cx="73660" cy="83820"/>
            </a:xfrm>
            <a:custGeom>
              <a:avLst/>
              <a:gdLst/>
              <a:ahLst/>
              <a:cxnLst/>
              <a:rect l="l" t="t" r="r" b="b"/>
              <a:pathLst>
                <a:path w="73660" h="83820">
                  <a:moveTo>
                    <a:pt x="0" y="0"/>
                  </a:moveTo>
                  <a:lnTo>
                    <a:pt x="0" y="82626"/>
                  </a:lnTo>
                  <a:lnTo>
                    <a:pt x="73444" y="83273"/>
                  </a:lnTo>
                  <a:lnTo>
                    <a:pt x="71793" y="1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062465" y="6780022"/>
              <a:ext cx="73660" cy="83820"/>
            </a:xfrm>
            <a:custGeom>
              <a:avLst/>
              <a:gdLst/>
              <a:ahLst/>
              <a:cxnLst/>
              <a:rect l="l" t="t" r="r" b="b"/>
              <a:pathLst>
                <a:path w="73660" h="83820">
                  <a:moveTo>
                    <a:pt x="73444" y="83273"/>
                  </a:moveTo>
                  <a:lnTo>
                    <a:pt x="0" y="82626"/>
                  </a:lnTo>
                  <a:lnTo>
                    <a:pt x="0" y="0"/>
                  </a:lnTo>
                  <a:lnTo>
                    <a:pt x="71793" y="1308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211639" y="6782968"/>
              <a:ext cx="112395" cy="2540"/>
            </a:xfrm>
            <a:custGeom>
              <a:avLst/>
              <a:gdLst/>
              <a:ahLst/>
              <a:cxnLst/>
              <a:rect l="l" t="t" r="r" b="b"/>
              <a:pathLst>
                <a:path w="112395" h="2540">
                  <a:moveTo>
                    <a:pt x="0" y="0"/>
                  </a:moveTo>
                  <a:lnTo>
                    <a:pt x="112128" y="1968"/>
                  </a:lnTo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211639" y="6782968"/>
              <a:ext cx="112395" cy="2540"/>
            </a:xfrm>
            <a:custGeom>
              <a:avLst/>
              <a:gdLst/>
              <a:ahLst/>
              <a:cxnLst/>
              <a:rect l="l" t="t" r="r" b="b"/>
              <a:pathLst>
                <a:path w="112395" h="2540">
                  <a:moveTo>
                    <a:pt x="0" y="0"/>
                  </a:moveTo>
                  <a:lnTo>
                    <a:pt x="112128" y="19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52952" y="6994448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32118" y="0"/>
                  </a:moveTo>
                  <a:lnTo>
                    <a:pt x="0" y="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52952" y="6994448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0" y="0"/>
                  </a:moveTo>
                  <a:lnTo>
                    <a:pt x="3211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454260" y="6993788"/>
              <a:ext cx="21590" cy="635"/>
            </a:xfrm>
            <a:custGeom>
              <a:avLst/>
              <a:gdLst/>
              <a:ahLst/>
              <a:cxnLst/>
              <a:rect l="l" t="t" r="r" b="b"/>
              <a:pathLst>
                <a:path w="21589" h="634">
                  <a:moveTo>
                    <a:pt x="20980" y="0"/>
                  </a:moveTo>
                  <a:lnTo>
                    <a:pt x="0" y="33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454260" y="6993788"/>
              <a:ext cx="21590" cy="635"/>
            </a:xfrm>
            <a:custGeom>
              <a:avLst/>
              <a:gdLst/>
              <a:ahLst/>
              <a:cxnLst/>
              <a:rect l="l" t="t" r="r" b="b"/>
              <a:pathLst>
                <a:path w="21589" h="634">
                  <a:moveTo>
                    <a:pt x="-2286" y="165"/>
                  </a:moveTo>
                  <a:lnTo>
                    <a:pt x="23266" y="165"/>
                  </a:lnTo>
                </a:path>
              </a:pathLst>
            </a:custGeom>
            <a:ln w="49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541458" y="6993458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>
                  <a:moveTo>
                    <a:pt x="23291" y="0"/>
                  </a:moveTo>
                  <a:lnTo>
                    <a:pt x="0" y="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541458" y="6993458"/>
              <a:ext cx="23495" cy="0"/>
            </a:xfrm>
            <a:custGeom>
              <a:avLst/>
              <a:gdLst/>
              <a:ahLst/>
              <a:cxnLst/>
              <a:rect l="l" t="t" r="r" b="b"/>
              <a:pathLst>
                <a:path w="23495">
                  <a:moveTo>
                    <a:pt x="0" y="0"/>
                  </a:moveTo>
                  <a:lnTo>
                    <a:pt x="2329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628034" y="6992810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4">
                  <a:moveTo>
                    <a:pt x="14757" y="0"/>
                  </a:moveTo>
                  <a:lnTo>
                    <a:pt x="0" y="33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628034" y="6992810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4">
                  <a:moveTo>
                    <a:pt x="-2285" y="165"/>
                  </a:moveTo>
                  <a:lnTo>
                    <a:pt x="17043" y="165"/>
                  </a:lnTo>
                </a:path>
              </a:pathLst>
            </a:custGeom>
            <a:ln w="49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352761" y="6356413"/>
              <a:ext cx="421640" cy="100965"/>
            </a:xfrm>
            <a:custGeom>
              <a:avLst/>
              <a:gdLst/>
              <a:ahLst/>
              <a:cxnLst/>
              <a:rect l="l" t="t" r="r" b="b"/>
              <a:pathLst>
                <a:path w="421639" h="100964">
                  <a:moveTo>
                    <a:pt x="0" y="0"/>
                  </a:moveTo>
                  <a:lnTo>
                    <a:pt x="0" y="77025"/>
                  </a:lnTo>
                  <a:lnTo>
                    <a:pt x="419849" y="100342"/>
                  </a:lnTo>
                  <a:lnTo>
                    <a:pt x="421170" y="29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352761" y="6356413"/>
              <a:ext cx="421640" cy="100965"/>
            </a:xfrm>
            <a:custGeom>
              <a:avLst/>
              <a:gdLst/>
              <a:ahLst/>
              <a:cxnLst/>
              <a:rect l="l" t="t" r="r" b="b"/>
              <a:pathLst>
                <a:path w="421639" h="100964">
                  <a:moveTo>
                    <a:pt x="0" y="77025"/>
                  </a:moveTo>
                  <a:lnTo>
                    <a:pt x="419849" y="100342"/>
                  </a:lnTo>
                  <a:lnTo>
                    <a:pt x="421170" y="29845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679837" y="6992467"/>
              <a:ext cx="33020" cy="75565"/>
            </a:xfrm>
            <a:custGeom>
              <a:avLst/>
              <a:gdLst/>
              <a:ahLst/>
              <a:cxnLst/>
              <a:rect l="l" t="t" r="r" b="b"/>
              <a:pathLst>
                <a:path w="33020" h="75565">
                  <a:moveTo>
                    <a:pt x="32423" y="0"/>
                  </a:moveTo>
                  <a:lnTo>
                    <a:pt x="0" y="342"/>
                  </a:lnTo>
                  <a:lnTo>
                    <a:pt x="0" y="75095"/>
                  </a:lnTo>
                  <a:lnTo>
                    <a:pt x="32423" y="74447"/>
                  </a:lnTo>
                  <a:lnTo>
                    <a:pt x="32423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679837" y="6992467"/>
              <a:ext cx="33020" cy="75565"/>
            </a:xfrm>
            <a:custGeom>
              <a:avLst/>
              <a:gdLst/>
              <a:ahLst/>
              <a:cxnLst/>
              <a:rect l="l" t="t" r="r" b="b"/>
              <a:pathLst>
                <a:path w="33020" h="75565">
                  <a:moveTo>
                    <a:pt x="0" y="342"/>
                  </a:moveTo>
                  <a:lnTo>
                    <a:pt x="32423" y="0"/>
                  </a:lnTo>
                  <a:lnTo>
                    <a:pt x="32423" y="74447"/>
                  </a:lnTo>
                  <a:lnTo>
                    <a:pt x="0" y="750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627678" y="7068210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4">
                  <a:moveTo>
                    <a:pt x="15112" y="0"/>
                  </a:moveTo>
                  <a:lnTo>
                    <a:pt x="0" y="355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627678" y="7068210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4">
                  <a:moveTo>
                    <a:pt x="-2285" y="177"/>
                  </a:moveTo>
                  <a:lnTo>
                    <a:pt x="17399" y="177"/>
                  </a:lnTo>
                </a:path>
              </a:pathLst>
            </a:custGeom>
            <a:ln w="49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541153" y="7069531"/>
              <a:ext cx="23495" cy="635"/>
            </a:xfrm>
            <a:custGeom>
              <a:avLst/>
              <a:gdLst/>
              <a:ahLst/>
              <a:cxnLst/>
              <a:rect l="l" t="t" r="r" b="b"/>
              <a:pathLst>
                <a:path w="23495" h="634">
                  <a:moveTo>
                    <a:pt x="23266" y="0"/>
                  </a:moveTo>
                  <a:lnTo>
                    <a:pt x="0" y="33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541153" y="7069531"/>
              <a:ext cx="23495" cy="635"/>
            </a:xfrm>
            <a:custGeom>
              <a:avLst/>
              <a:gdLst/>
              <a:ahLst/>
              <a:cxnLst/>
              <a:rect l="l" t="t" r="r" b="b"/>
              <a:pathLst>
                <a:path w="23495" h="634">
                  <a:moveTo>
                    <a:pt x="-2286" y="165"/>
                  </a:moveTo>
                  <a:lnTo>
                    <a:pt x="25552" y="165"/>
                  </a:lnTo>
                </a:path>
              </a:pathLst>
            </a:custGeom>
            <a:ln w="49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454260" y="7071182"/>
              <a:ext cx="21590" cy="635"/>
            </a:xfrm>
            <a:custGeom>
              <a:avLst/>
              <a:gdLst/>
              <a:ahLst/>
              <a:cxnLst/>
              <a:rect l="l" t="t" r="r" b="b"/>
              <a:pathLst>
                <a:path w="21589" h="634">
                  <a:moveTo>
                    <a:pt x="20980" y="0"/>
                  </a:moveTo>
                  <a:lnTo>
                    <a:pt x="0" y="317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454260" y="7071182"/>
              <a:ext cx="21590" cy="635"/>
            </a:xfrm>
            <a:custGeom>
              <a:avLst/>
              <a:gdLst/>
              <a:ahLst/>
              <a:cxnLst/>
              <a:rect l="l" t="t" r="r" b="b"/>
              <a:pathLst>
                <a:path w="21589" h="634">
                  <a:moveTo>
                    <a:pt x="-2286" y="158"/>
                  </a:moveTo>
                  <a:lnTo>
                    <a:pt x="23266" y="158"/>
                  </a:lnTo>
                </a:path>
              </a:pathLst>
            </a:custGeom>
            <a:ln w="48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353282" y="7072807"/>
              <a:ext cx="33020" cy="1270"/>
            </a:xfrm>
            <a:custGeom>
              <a:avLst/>
              <a:gdLst/>
              <a:ahLst/>
              <a:cxnLst/>
              <a:rect l="l" t="t" r="r" b="b"/>
              <a:pathLst>
                <a:path w="33020" h="1270">
                  <a:moveTo>
                    <a:pt x="32448" y="0"/>
                  </a:moveTo>
                  <a:lnTo>
                    <a:pt x="0" y="66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353282" y="7072807"/>
              <a:ext cx="33020" cy="1270"/>
            </a:xfrm>
            <a:custGeom>
              <a:avLst/>
              <a:gdLst/>
              <a:ahLst/>
              <a:cxnLst/>
              <a:rect l="l" t="t" r="r" b="b"/>
              <a:pathLst>
                <a:path w="33020" h="1270">
                  <a:moveTo>
                    <a:pt x="-2285" y="330"/>
                  </a:moveTo>
                  <a:lnTo>
                    <a:pt x="34734" y="330"/>
                  </a:lnTo>
                </a:path>
              </a:pathLst>
            </a:custGeom>
            <a:ln w="52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210661" y="7074115"/>
              <a:ext cx="113664" cy="2540"/>
            </a:xfrm>
            <a:custGeom>
              <a:avLst/>
              <a:gdLst/>
              <a:ahLst/>
              <a:cxnLst/>
              <a:rect l="l" t="t" r="r" b="b"/>
              <a:pathLst>
                <a:path w="113664" h="2540">
                  <a:moveTo>
                    <a:pt x="113106" y="0"/>
                  </a:moveTo>
                  <a:lnTo>
                    <a:pt x="0" y="1968"/>
                  </a:lnTo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210661" y="7074115"/>
              <a:ext cx="113664" cy="2540"/>
            </a:xfrm>
            <a:custGeom>
              <a:avLst/>
              <a:gdLst/>
              <a:ahLst/>
              <a:cxnLst/>
              <a:rect l="l" t="t" r="r" b="b"/>
              <a:pathLst>
                <a:path w="113664" h="2540">
                  <a:moveTo>
                    <a:pt x="113106" y="0"/>
                  </a:moveTo>
                  <a:lnTo>
                    <a:pt x="0" y="19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062465" y="6995756"/>
              <a:ext cx="73025" cy="83820"/>
            </a:xfrm>
            <a:custGeom>
              <a:avLst/>
              <a:gdLst/>
              <a:ahLst/>
              <a:cxnLst/>
              <a:rect l="l" t="t" r="r" b="b"/>
              <a:pathLst>
                <a:path w="73025" h="83820">
                  <a:moveTo>
                    <a:pt x="72453" y="0"/>
                  </a:moveTo>
                  <a:lnTo>
                    <a:pt x="0" y="330"/>
                  </a:lnTo>
                  <a:lnTo>
                    <a:pt x="0" y="83273"/>
                  </a:lnTo>
                  <a:lnTo>
                    <a:pt x="72453" y="81965"/>
                  </a:lnTo>
                  <a:lnTo>
                    <a:pt x="72453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062465" y="6995756"/>
              <a:ext cx="73025" cy="83820"/>
            </a:xfrm>
            <a:custGeom>
              <a:avLst/>
              <a:gdLst/>
              <a:ahLst/>
              <a:cxnLst/>
              <a:rect l="l" t="t" r="r" b="b"/>
              <a:pathLst>
                <a:path w="73025" h="83820">
                  <a:moveTo>
                    <a:pt x="72453" y="81965"/>
                  </a:moveTo>
                  <a:lnTo>
                    <a:pt x="0" y="83273"/>
                  </a:lnTo>
                  <a:lnTo>
                    <a:pt x="0" y="330"/>
                  </a:lnTo>
                  <a:lnTo>
                    <a:pt x="7245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210661" y="6994779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113106" y="0"/>
                  </a:moveTo>
                  <a:lnTo>
                    <a:pt x="0" y="647"/>
                  </a:lnTo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210661" y="6994779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0" y="647"/>
                  </a:moveTo>
                  <a:lnTo>
                    <a:pt x="11310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352952" y="7202982"/>
              <a:ext cx="33020" cy="1905"/>
            </a:xfrm>
            <a:custGeom>
              <a:avLst/>
              <a:gdLst/>
              <a:ahLst/>
              <a:cxnLst/>
              <a:rect l="l" t="t" r="r" b="b"/>
              <a:pathLst>
                <a:path w="33020" h="1904">
                  <a:moveTo>
                    <a:pt x="32448" y="0"/>
                  </a:moveTo>
                  <a:lnTo>
                    <a:pt x="0" y="1295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52952" y="7202982"/>
              <a:ext cx="33020" cy="1905"/>
            </a:xfrm>
            <a:custGeom>
              <a:avLst/>
              <a:gdLst/>
              <a:ahLst/>
              <a:cxnLst/>
              <a:rect l="l" t="t" r="r" b="b"/>
              <a:pathLst>
                <a:path w="33020" h="1904">
                  <a:moveTo>
                    <a:pt x="-2286" y="647"/>
                  </a:moveTo>
                  <a:lnTo>
                    <a:pt x="34734" y="647"/>
                  </a:lnTo>
                </a:path>
              </a:pathLst>
            </a:custGeom>
            <a:ln w="58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453930" y="720034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21640" y="0"/>
                  </a:moveTo>
                  <a:lnTo>
                    <a:pt x="0" y="66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453930" y="720034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330"/>
                  </a:moveTo>
                  <a:lnTo>
                    <a:pt x="23926" y="330"/>
                  </a:lnTo>
                </a:path>
              </a:pathLst>
            </a:custGeom>
            <a:ln w="52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541458" y="7197407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23291" y="0"/>
                  </a:moveTo>
                  <a:lnTo>
                    <a:pt x="0" y="647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541458" y="7197407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-2285" y="323"/>
                  </a:moveTo>
                  <a:lnTo>
                    <a:pt x="25577" y="323"/>
                  </a:lnTo>
                </a:path>
              </a:pathLst>
            </a:custGeom>
            <a:ln w="52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628034" y="7195096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4">
                  <a:moveTo>
                    <a:pt x="14757" y="0"/>
                  </a:moveTo>
                  <a:lnTo>
                    <a:pt x="0" y="33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628034" y="7195096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4">
                  <a:moveTo>
                    <a:pt x="-2285" y="165"/>
                  </a:moveTo>
                  <a:lnTo>
                    <a:pt x="17043" y="165"/>
                  </a:lnTo>
                </a:path>
              </a:pathLst>
            </a:custGeom>
            <a:ln w="49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679494" y="7192797"/>
              <a:ext cx="33020" cy="76200"/>
            </a:xfrm>
            <a:custGeom>
              <a:avLst/>
              <a:gdLst/>
              <a:ahLst/>
              <a:cxnLst/>
              <a:rect l="l" t="t" r="r" b="b"/>
              <a:pathLst>
                <a:path w="33020" h="76200">
                  <a:moveTo>
                    <a:pt x="32765" y="0"/>
                  </a:moveTo>
                  <a:lnTo>
                    <a:pt x="0" y="990"/>
                  </a:lnTo>
                  <a:lnTo>
                    <a:pt x="342" y="75755"/>
                  </a:lnTo>
                  <a:lnTo>
                    <a:pt x="32765" y="74117"/>
                  </a:lnTo>
                  <a:lnTo>
                    <a:pt x="32765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679494" y="7192797"/>
              <a:ext cx="33020" cy="76200"/>
            </a:xfrm>
            <a:custGeom>
              <a:avLst/>
              <a:gdLst/>
              <a:ahLst/>
              <a:cxnLst/>
              <a:rect l="l" t="t" r="r" b="b"/>
              <a:pathLst>
                <a:path w="33020" h="76200">
                  <a:moveTo>
                    <a:pt x="0" y="990"/>
                  </a:moveTo>
                  <a:lnTo>
                    <a:pt x="32765" y="0"/>
                  </a:lnTo>
                  <a:lnTo>
                    <a:pt x="32765" y="74117"/>
                  </a:lnTo>
                  <a:lnTo>
                    <a:pt x="342" y="75755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628351" y="72701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14439" y="0"/>
                  </a:moveTo>
                  <a:lnTo>
                    <a:pt x="0" y="660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628351" y="72701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-2286" y="330"/>
                  </a:moveTo>
                  <a:lnTo>
                    <a:pt x="16725" y="330"/>
                  </a:lnTo>
                </a:path>
              </a:pathLst>
            </a:custGeom>
            <a:ln w="523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541458" y="727379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22618" y="0"/>
                  </a:moveTo>
                  <a:lnTo>
                    <a:pt x="0" y="977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541458" y="727379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-2286" y="488"/>
                  </a:moveTo>
                  <a:lnTo>
                    <a:pt x="24904" y="488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453930" y="727772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21640" y="0"/>
                  </a:moveTo>
                  <a:lnTo>
                    <a:pt x="0" y="977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453930" y="727772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-2286" y="488"/>
                  </a:moveTo>
                  <a:lnTo>
                    <a:pt x="23926" y="488"/>
                  </a:lnTo>
                </a:path>
              </a:pathLst>
            </a:custGeom>
            <a:ln w="554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352952" y="7281659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32118" y="0"/>
                  </a:moveTo>
                  <a:lnTo>
                    <a:pt x="0" y="1638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352952" y="7281659"/>
              <a:ext cx="32384" cy="1905"/>
            </a:xfrm>
            <a:custGeom>
              <a:avLst/>
              <a:gdLst/>
              <a:ahLst/>
              <a:cxnLst/>
              <a:rect l="l" t="t" r="r" b="b"/>
              <a:pathLst>
                <a:path w="32385" h="1904">
                  <a:moveTo>
                    <a:pt x="-2286" y="819"/>
                  </a:moveTo>
                  <a:lnTo>
                    <a:pt x="34404" y="819"/>
                  </a:lnTo>
                </a:path>
              </a:pathLst>
            </a:custGeom>
            <a:ln w="62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211639" y="7284605"/>
              <a:ext cx="112395" cy="5080"/>
            </a:xfrm>
            <a:custGeom>
              <a:avLst/>
              <a:gdLst/>
              <a:ahLst/>
              <a:cxnLst/>
              <a:rect l="l" t="t" r="r" b="b"/>
              <a:pathLst>
                <a:path w="112395" h="5079">
                  <a:moveTo>
                    <a:pt x="112128" y="0"/>
                  </a:moveTo>
                  <a:lnTo>
                    <a:pt x="0" y="4914"/>
                  </a:lnTo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211639" y="7284605"/>
              <a:ext cx="112395" cy="5080"/>
            </a:xfrm>
            <a:custGeom>
              <a:avLst/>
              <a:gdLst/>
              <a:ahLst/>
              <a:cxnLst/>
              <a:rect l="l" t="t" r="r" b="b"/>
              <a:pathLst>
                <a:path w="112395" h="5079">
                  <a:moveTo>
                    <a:pt x="112128" y="0"/>
                  </a:moveTo>
                  <a:lnTo>
                    <a:pt x="0" y="4914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062465" y="7211161"/>
              <a:ext cx="73660" cy="85090"/>
            </a:xfrm>
            <a:custGeom>
              <a:avLst/>
              <a:gdLst/>
              <a:ahLst/>
              <a:cxnLst/>
              <a:rect l="l" t="t" r="r" b="b"/>
              <a:pathLst>
                <a:path w="73660" h="85090">
                  <a:moveTo>
                    <a:pt x="72453" y="0"/>
                  </a:moveTo>
                  <a:lnTo>
                    <a:pt x="0" y="2298"/>
                  </a:lnTo>
                  <a:lnTo>
                    <a:pt x="0" y="84912"/>
                  </a:lnTo>
                  <a:lnTo>
                    <a:pt x="73444" y="81648"/>
                  </a:lnTo>
                  <a:lnTo>
                    <a:pt x="72453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062465" y="7211161"/>
              <a:ext cx="73660" cy="85090"/>
            </a:xfrm>
            <a:custGeom>
              <a:avLst/>
              <a:gdLst/>
              <a:ahLst/>
              <a:cxnLst/>
              <a:rect l="l" t="t" r="r" b="b"/>
              <a:pathLst>
                <a:path w="73660" h="85090">
                  <a:moveTo>
                    <a:pt x="73444" y="81648"/>
                  </a:moveTo>
                  <a:lnTo>
                    <a:pt x="0" y="84912"/>
                  </a:lnTo>
                  <a:lnTo>
                    <a:pt x="0" y="2298"/>
                  </a:lnTo>
                  <a:lnTo>
                    <a:pt x="7245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210661" y="7204951"/>
              <a:ext cx="113664" cy="3810"/>
            </a:xfrm>
            <a:custGeom>
              <a:avLst/>
              <a:gdLst/>
              <a:ahLst/>
              <a:cxnLst/>
              <a:rect l="l" t="t" r="r" b="b"/>
              <a:pathLst>
                <a:path w="113664" h="3809">
                  <a:moveTo>
                    <a:pt x="113106" y="0"/>
                  </a:moveTo>
                  <a:lnTo>
                    <a:pt x="0" y="3594"/>
                  </a:lnTo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210661" y="7204951"/>
              <a:ext cx="113664" cy="3810"/>
            </a:xfrm>
            <a:custGeom>
              <a:avLst/>
              <a:gdLst/>
              <a:ahLst/>
              <a:cxnLst/>
              <a:rect l="l" t="t" r="r" b="b"/>
              <a:pathLst>
                <a:path w="113664" h="3809">
                  <a:moveTo>
                    <a:pt x="0" y="3594"/>
                  </a:moveTo>
                  <a:lnTo>
                    <a:pt x="113106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453930" y="6787565"/>
              <a:ext cx="22225" cy="78105"/>
            </a:xfrm>
            <a:custGeom>
              <a:avLst/>
              <a:gdLst/>
              <a:ahLst/>
              <a:cxnLst/>
              <a:rect l="l" t="t" r="r" b="b"/>
              <a:pathLst>
                <a:path w="22225" h="78104">
                  <a:moveTo>
                    <a:pt x="330" y="0"/>
                  </a:moveTo>
                  <a:lnTo>
                    <a:pt x="0" y="77368"/>
                  </a:lnTo>
                  <a:lnTo>
                    <a:pt x="21640" y="77698"/>
                  </a:lnTo>
                  <a:lnTo>
                    <a:pt x="21640" y="317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453930" y="6787565"/>
              <a:ext cx="22225" cy="78105"/>
            </a:xfrm>
            <a:custGeom>
              <a:avLst/>
              <a:gdLst/>
              <a:ahLst/>
              <a:cxnLst/>
              <a:rect l="l" t="t" r="r" b="b"/>
              <a:pathLst>
                <a:path w="22225" h="78104">
                  <a:moveTo>
                    <a:pt x="21640" y="317"/>
                  </a:moveTo>
                  <a:lnTo>
                    <a:pt x="330" y="0"/>
                  </a:lnTo>
                  <a:lnTo>
                    <a:pt x="0" y="77368"/>
                  </a:lnTo>
                  <a:lnTo>
                    <a:pt x="21640" y="77698"/>
                  </a:lnTo>
                  <a:lnTo>
                    <a:pt x="21640" y="31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541458" y="6789191"/>
              <a:ext cx="23495" cy="76835"/>
            </a:xfrm>
            <a:custGeom>
              <a:avLst/>
              <a:gdLst/>
              <a:ahLst/>
              <a:cxnLst/>
              <a:rect l="l" t="t" r="r" b="b"/>
              <a:pathLst>
                <a:path w="23495" h="76834">
                  <a:moveTo>
                    <a:pt x="0" y="0"/>
                  </a:moveTo>
                  <a:lnTo>
                    <a:pt x="0" y="76403"/>
                  </a:lnTo>
                  <a:lnTo>
                    <a:pt x="22961" y="76403"/>
                  </a:lnTo>
                  <a:lnTo>
                    <a:pt x="22961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41458" y="6789191"/>
              <a:ext cx="23495" cy="76835"/>
            </a:xfrm>
            <a:custGeom>
              <a:avLst/>
              <a:gdLst/>
              <a:ahLst/>
              <a:cxnLst/>
              <a:rect l="l" t="t" r="r" b="b"/>
              <a:pathLst>
                <a:path w="23495" h="76834">
                  <a:moveTo>
                    <a:pt x="22961" y="342"/>
                  </a:moveTo>
                  <a:lnTo>
                    <a:pt x="0" y="0"/>
                  </a:lnTo>
                  <a:lnTo>
                    <a:pt x="0" y="76403"/>
                  </a:lnTo>
                  <a:lnTo>
                    <a:pt x="22961" y="76403"/>
                  </a:lnTo>
                  <a:lnTo>
                    <a:pt x="22961" y="3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628034" y="6790512"/>
              <a:ext cx="15240" cy="76200"/>
            </a:xfrm>
            <a:custGeom>
              <a:avLst/>
              <a:gdLst/>
              <a:ahLst/>
              <a:cxnLst/>
              <a:rect l="l" t="t" r="r" b="b"/>
              <a:pathLst>
                <a:path w="15239" h="76200">
                  <a:moveTo>
                    <a:pt x="0" y="0"/>
                  </a:moveTo>
                  <a:lnTo>
                    <a:pt x="0" y="75742"/>
                  </a:lnTo>
                  <a:lnTo>
                    <a:pt x="14757" y="75742"/>
                  </a:lnTo>
                  <a:lnTo>
                    <a:pt x="14757" y="3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628034" y="6790512"/>
              <a:ext cx="15240" cy="76200"/>
            </a:xfrm>
            <a:custGeom>
              <a:avLst/>
              <a:gdLst/>
              <a:ahLst/>
              <a:cxnLst/>
              <a:rect l="l" t="t" r="r" b="b"/>
              <a:pathLst>
                <a:path w="15239" h="76200">
                  <a:moveTo>
                    <a:pt x="14757" y="330"/>
                  </a:moveTo>
                  <a:lnTo>
                    <a:pt x="0" y="0"/>
                  </a:lnTo>
                  <a:lnTo>
                    <a:pt x="0" y="75742"/>
                  </a:lnTo>
                  <a:lnTo>
                    <a:pt x="14757" y="75742"/>
                  </a:lnTo>
                  <a:lnTo>
                    <a:pt x="14757" y="3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679837" y="6791502"/>
              <a:ext cx="33020" cy="75565"/>
            </a:xfrm>
            <a:custGeom>
              <a:avLst/>
              <a:gdLst/>
              <a:ahLst/>
              <a:cxnLst/>
              <a:rect l="l" t="t" r="r" b="b"/>
              <a:pathLst>
                <a:path w="33020" h="75565">
                  <a:moveTo>
                    <a:pt x="0" y="0"/>
                  </a:moveTo>
                  <a:lnTo>
                    <a:pt x="0" y="74752"/>
                  </a:lnTo>
                  <a:lnTo>
                    <a:pt x="32423" y="75069"/>
                  </a:lnTo>
                  <a:lnTo>
                    <a:pt x="32423" y="6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324085" y="6281674"/>
              <a:ext cx="388620" cy="2166620"/>
            </a:xfrm>
            <a:custGeom>
              <a:avLst/>
              <a:gdLst/>
              <a:ahLst/>
              <a:cxnLst/>
              <a:rect l="l" t="t" r="r" b="b"/>
              <a:pathLst>
                <a:path w="388620" h="2166620">
                  <a:moveTo>
                    <a:pt x="355752" y="509828"/>
                  </a:moveTo>
                  <a:lnTo>
                    <a:pt x="355752" y="584581"/>
                  </a:lnTo>
                  <a:lnTo>
                    <a:pt x="388175" y="584898"/>
                  </a:lnTo>
                  <a:lnTo>
                    <a:pt x="388175" y="510489"/>
                  </a:lnTo>
                  <a:lnTo>
                    <a:pt x="355752" y="509828"/>
                  </a:lnTo>
                  <a:close/>
                </a:path>
                <a:path w="388620" h="2166620">
                  <a:moveTo>
                    <a:pt x="0" y="2063254"/>
                  </a:moveTo>
                  <a:lnTo>
                    <a:pt x="0" y="1625"/>
                  </a:lnTo>
                </a:path>
                <a:path w="388620" h="2166620">
                  <a:moveTo>
                    <a:pt x="19685" y="139992"/>
                  </a:moveTo>
                  <a:lnTo>
                    <a:pt x="19685" y="0"/>
                  </a:lnTo>
                </a:path>
                <a:path w="388620" h="2166620">
                  <a:moveTo>
                    <a:pt x="82638" y="2141943"/>
                  </a:moveTo>
                  <a:lnTo>
                    <a:pt x="82638" y="21662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410330" y="8426551"/>
              <a:ext cx="11430" cy="12700"/>
            </a:xfrm>
            <a:custGeom>
              <a:avLst/>
              <a:gdLst/>
              <a:ahLst/>
              <a:cxnLst/>
              <a:rect l="l" t="t" r="r" b="b"/>
              <a:pathLst>
                <a:path w="11429" h="12700">
                  <a:moveTo>
                    <a:pt x="4584" y="0"/>
                  </a:moveTo>
                  <a:lnTo>
                    <a:pt x="1968" y="1981"/>
                  </a:lnTo>
                  <a:lnTo>
                    <a:pt x="0" y="7886"/>
                  </a:lnTo>
                  <a:lnTo>
                    <a:pt x="1625" y="11150"/>
                  </a:lnTo>
                  <a:lnTo>
                    <a:pt x="3937" y="11810"/>
                  </a:lnTo>
                  <a:lnTo>
                    <a:pt x="6553" y="12484"/>
                  </a:lnTo>
                  <a:lnTo>
                    <a:pt x="9499" y="10845"/>
                  </a:lnTo>
                  <a:lnTo>
                    <a:pt x="10160" y="7556"/>
                  </a:lnTo>
                  <a:lnTo>
                    <a:pt x="11137" y="4597"/>
                  </a:lnTo>
                  <a:lnTo>
                    <a:pt x="9829" y="1320"/>
                  </a:lnTo>
                  <a:lnTo>
                    <a:pt x="7213" y="685"/>
                  </a:lnTo>
                  <a:lnTo>
                    <a:pt x="4584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324085" y="6233477"/>
              <a:ext cx="97790" cy="2211705"/>
            </a:xfrm>
            <a:custGeom>
              <a:avLst/>
              <a:gdLst/>
              <a:ahLst/>
              <a:cxnLst/>
              <a:rect l="l" t="t" r="r" b="b"/>
              <a:pathLst>
                <a:path w="97789" h="2211704">
                  <a:moveTo>
                    <a:pt x="90182" y="2204885"/>
                  </a:moveTo>
                  <a:lnTo>
                    <a:pt x="92798" y="2205558"/>
                  </a:lnTo>
                  <a:lnTo>
                    <a:pt x="95745" y="2203919"/>
                  </a:lnTo>
                  <a:lnTo>
                    <a:pt x="96405" y="2200630"/>
                  </a:lnTo>
                  <a:lnTo>
                    <a:pt x="97383" y="2197671"/>
                  </a:lnTo>
                  <a:lnTo>
                    <a:pt x="96075" y="2194394"/>
                  </a:lnTo>
                  <a:lnTo>
                    <a:pt x="93459" y="2193759"/>
                  </a:lnTo>
                  <a:lnTo>
                    <a:pt x="90830" y="2193074"/>
                  </a:lnTo>
                  <a:lnTo>
                    <a:pt x="88214" y="2195055"/>
                  </a:lnTo>
                  <a:lnTo>
                    <a:pt x="87223" y="2198014"/>
                  </a:lnTo>
                  <a:lnTo>
                    <a:pt x="86245" y="2200960"/>
                  </a:lnTo>
                  <a:lnTo>
                    <a:pt x="87871" y="2204224"/>
                  </a:lnTo>
                  <a:lnTo>
                    <a:pt x="90182" y="2204885"/>
                  </a:lnTo>
                  <a:close/>
                </a:path>
                <a:path w="97789" h="2211704">
                  <a:moveTo>
                    <a:pt x="68211" y="2189480"/>
                  </a:moveTo>
                  <a:lnTo>
                    <a:pt x="68211" y="2211438"/>
                  </a:lnTo>
                </a:path>
                <a:path w="97789" h="2211704">
                  <a:moveTo>
                    <a:pt x="19685" y="20662"/>
                  </a:moveTo>
                  <a:lnTo>
                    <a:pt x="19685" y="0"/>
                  </a:lnTo>
                  <a:lnTo>
                    <a:pt x="0" y="0"/>
                  </a:lnTo>
                  <a:lnTo>
                    <a:pt x="0" y="236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309111" y="6248641"/>
              <a:ext cx="120014" cy="34925"/>
            </a:xfrm>
            <a:custGeom>
              <a:avLst/>
              <a:gdLst/>
              <a:ahLst/>
              <a:cxnLst/>
              <a:rect l="l" t="t" r="r" b="b"/>
              <a:pathLst>
                <a:path w="120014" h="34925">
                  <a:moveTo>
                    <a:pt x="81940" y="0"/>
                  </a:moveTo>
                  <a:lnTo>
                    <a:pt x="0" y="10401"/>
                  </a:lnTo>
                  <a:lnTo>
                    <a:pt x="0" y="34658"/>
                  </a:lnTo>
                  <a:lnTo>
                    <a:pt x="83908" y="27724"/>
                  </a:lnTo>
                  <a:lnTo>
                    <a:pt x="119570" y="29095"/>
                  </a:lnTo>
                  <a:lnTo>
                    <a:pt x="119570" y="1117"/>
                  </a:lnTo>
                  <a:lnTo>
                    <a:pt x="8194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392297" y="6250851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58"/>
                  </a:moveTo>
                  <a:lnTo>
                    <a:pt x="0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045079" y="8298370"/>
              <a:ext cx="92075" cy="98425"/>
            </a:xfrm>
            <a:custGeom>
              <a:avLst/>
              <a:gdLst/>
              <a:ahLst/>
              <a:cxnLst/>
              <a:rect l="l" t="t" r="r" b="b"/>
              <a:pathLst>
                <a:path w="92075" h="98425">
                  <a:moveTo>
                    <a:pt x="22301" y="0"/>
                  </a:moveTo>
                  <a:lnTo>
                    <a:pt x="2539" y="5156"/>
                  </a:lnTo>
                  <a:lnTo>
                    <a:pt x="0" y="14414"/>
                  </a:lnTo>
                  <a:lnTo>
                    <a:pt x="90423" y="98120"/>
                  </a:lnTo>
                  <a:lnTo>
                    <a:pt x="91630" y="63169"/>
                  </a:lnTo>
                  <a:lnTo>
                    <a:pt x="2230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045993" y="6248234"/>
              <a:ext cx="382905" cy="2203450"/>
            </a:xfrm>
            <a:custGeom>
              <a:avLst/>
              <a:gdLst/>
              <a:ahLst/>
              <a:cxnLst/>
              <a:rect l="l" t="t" r="r" b="b"/>
              <a:pathLst>
                <a:path w="382904" h="2203450">
                  <a:moveTo>
                    <a:pt x="368592" y="19329"/>
                  </a:moveTo>
                  <a:lnTo>
                    <a:pt x="370890" y="19329"/>
                  </a:lnTo>
                  <a:lnTo>
                    <a:pt x="372846" y="17703"/>
                  </a:lnTo>
                  <a:lnTo>
                    <a:pt x="372846" y="15062"/>
                  </a:lnTo>
                  <a:lnTo>
                    <a:pt x="372846" y="12788"/>
                  </a:lnTo>
                  <a:lnTo>
                    <a:pt x="370890" y="10807"/>
                  </a:lnTo>
                  <a:lnTo>
                    <a:pt x="368592" y="10807"/>
                  </a:lnTo>
                  <a:lnTo>
                    <a:pt x="366306" y="10807"/>
                  </a:lnTo>
                  <a:lnTo>
                    <a:pt x="364337" y="12445"/>
                  </a:lnTo>
                  <a:lnTo>
                    <a:pt x="364337" y="15062"/>
                  </a:lnTo>
                  <a:lnTo>
                    <a:pt x="364337" y="17373"/>
                  </a:lnTo>
                  <a:lnTo>
                    <a:pt x="366306" y="19329"/>
                  </a:lnTo>
                  <a:lnTo>
                    <a:pt x="368592" y="19329"/>
                  </a:lnTo>
                  <a:close/>
                </a:path>
                <a:path w="382904" h="2203450">
                  <a:moveTo>
                    <a:pt x="262039" y="9829"/>
                  </a:moveTo>
                  <a:lnTo>
                    <a:pt x="341706" y="317"/>
                  </a:lnTo>
                  <a:lnTo>
                    <a:pt x="348932" y="647"/>
                  </a:lnTo>
                  <a:lnTo>
                    <a:pt x="355142" y="0"/>
                  </a:lnTo>
                  <a:lnTo>
                    <a:pt x="359079" y="0"/>
                  </a:lnTo>
                  <a:lnTo>
                    <a:pt x="382689" y="647"/>
                  </a:lnTo>
                  <a:lnTo>
                    <a:pt x="382689" y="29502"/>
                  </a:lnTo>
                  <a:lnTo>
                    <a:pt x="359079" y="28841"/>
                  </a:lnTo>
                  <a:lnTo>
                    <a:pt x="355142" y="28524"/>
                  </a:lnTo>
                  <a:lnTo>
                    <a:pt x="348932" y="29502"/>
                  </a:lnTo>
                  <a:lnTo>
                    <a:pt x="341706" y="29171"/>
                  </a:lnTo>
                  <a:lnTo>
                    <a:pt x="262039" y="35725"/>
                  </a:lnTo>
                  <a:lnTo>
                    <a:pt x="262039" y="9829"/>
                  </a:lnTo>
                  <a:close/>
                </a:path>
                <a:path w="382904" h="2203450">
                  <a:moveTo>
                    <a:pt x="0" y="2065210"/>
                  </a:moveTo>
                  <a:lnTo>
                    <a:pt x="88925" y="2149805"/>
                  </a:lnTo>
                </a:path>
                <a:path w="382904" h="2203450">
                  <a:moveTo>
                    <a:pt x="0" y="2112060"/>
                  </a:moveTo>
                  <a:lnTo>
                    <a:pt x="88925" y="22029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085401" y="8328850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19" h="13334">
                  <a:moveTo>
                    <a:pt x="7556" y="0"/>
                  </a:moveTo>
                  <a:lnTo>
                    <a:pt x="0" y="0"/>
                  </a:lnTo>
                  <a:lnTo>
                    <a:pt x="0" y="11798"/>
                  </a:lnTo>
                  <a:lnTo>
                    <a:pt x="1650" y="12801"/>
                  </a:lnTo>
                  <a:lnTo>
                    <a:pt x="5905" y="12801"/>
                  </a:lnTo>
                  <a:lnTo>
                    <a:pt x="7556" y="11798"/>
                  </a:lnTo>
                  <a:lnTo>
                    <a:pt x="755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085401" y="8328850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19" h="13334">
                  <a:moveTo>
                    <a:pt x="0" y="0"/>
                  </a:moveTo>
                  <a:lnTo>
                    <a:pt x="0" y="10833"/>
                  </a:lnTo>
                  <a:lnTo>
                    <a:pt x="0" y="11798"/>
                  </a:lnTo>
                  <a:lnTo>
                    <a:pt x="1650" y="12801"/>
                  </a:lnTo>
                  <a:lnTo>
                    <a:pt x="3937" y="12801"/>
                  </a:lnTo>
                  <a:lnTo>
                    <a:pt x="5905" y="12801"/>
                  </a:lnTo>
                  <a:lnTo>
                    <a:pt x="7556" y="11798"/>
                  </a:lnTo>
                  <a:lnTo>
                    <a:pt x="7556" y="10833"/>
                  </a:lnTo>
                  <a:lnTo>
                    <a:pt x="755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085401" y="8326894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19" h="4445">
                  <a:moveTo>
                    <a:pt x="5905" y="0"/>
                  </a:moveTo>
                  <a:lnTo>
                    <a:pt x="1650" y="0"/>
                  </a:lnTo>
                  <a:lnTo>
                    <a:pt x="0" y="990"/>
                  </a:lnTo>
                  <a:lnTo>
                    <a:pt x="0" y="2946"/>
                  </a:lnTo>
                  <a:lnTo>
                    <a:pt x="1650" y="3936"/>
                  </a:lnTo>
                  <a:lnTo>
                    <a:pt x="3937" y="3936"/>
                  </a:lnTo>
                  <a:lnTo>
                    <a:pt x="5905" y="3936"/>
                  </a:lnTo>
                  <a:lnTo>
                    <a:pt x="7556" y="2946"/>
                  </a:lnTo>
                  <a:lnTo>
                    <a:pt x="7556" y="990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044748" y="8298370"/>
              <a:ext cx="90805" cy="60325"/>
            </a:xfrm>
            <a:custGeom>
              <a:avLst/>
              <a:gdLst/>
              <a:ahLst/>
              <a:cxnLst/>
              <a:rect l="l" t="t" r="r" b="b"/>
              <a:pathLst>
                <a:path w="90805" h="60325">
                  <a:moveTo>
                    <a:pt x="44589" y="32461"/>
                  </a:moveTo>
                  <a:lnTo>
                    <a:pt x="46558" y="32461"/>
                  </a:lnTo>
                  <a:lnTo>
                    <a:pt x="48209" y="31470"/>
                  </a:lnTo>
                  <a:lnTo>
                    <a:pt x="48209" y="30480"/>
                  </a:lnTo>
                  <a:lnTo>
                    <a:pt x="48209" y="29514"/>
                  </a:lnTo>
                  <a:lnTo>
                    <a:pt x="46558" y="28524"/>
                  </a:lnTo>
                  <a:lnTo>
                    <a:pt x="44589" y="28524"/>
                  </a:lnTo>
                  <a:lnTo>
                    <a:pt x="42303" y="28524"/>
                  </a:lnTo>
                  <a:lnTo>
                    <a:pt x="40652" y="29514"/>
                  </a:lnTo>
                  <a:lnTo>
                    <a:pt x="40652" y="30480"/>
                  </a:lnTo>
                  <a:lnTo>
                    <a:pt x="40652" y="31470"/>
                  </a:lnTo>
                  <a:lnTo>
                    <a:pt x="42303" y="32461"/>
                  </a:lnTo>
                  <a:lnTo>
                    <a:pt x="44589" y="32461"/>
                  </a:lnTo>
                  <a:close/>
                </a:path>
                <a:path w="90805" h="60325">
                  <a:moveTo>
                    <a:pt x="0" y="5892"/>
                  </a:moveTo>
                  <a:lnTo>
                    <a:pt x="22631" y="0"/>
                  </a:lnTo>
                  <a:lnTo>
                    <a:pt x="90500" y="603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035579" y="6086957"/>
              <a:ext cx="12700" cy="2506345"/>
            </a:xfrm>
            <a:custGeom>
              <a:avLst/>
              <a:gdLst/>
              <a:ahLst/>
              <a:cxnLst/>
              <a:rect l="l" t="t" r="r" b="b"/>
              <a:pathLst>
                <a:path w="12700" h="2506345">
                  <a:moveTo>
                    <a:pt x="0" y="2506129"/>
                  </a:moveTo>
                  <a:lnTo>
                    <a:pt x="12700" y="2506129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25061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666375" y="8291817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4" h="13334">
                  <a:moveTo>
                    <a:pt x="8851" y="0"/>
                  </a:moveTo>
                  <a:lnTo>
                    <a:pt x="2311" y="0"/>
                  </a:lnTo>
                  <a:lnTo>
                    <a:pt x="0" y="2946"/>
                  </a:lnTo>
                  <a:lnTo>
                    <a:pt x="0" y="10160"/>
                  </a:lnTo>
                  <a:lnTo>
                    <a:pt x="2311" y="13106"/>
                  </a:lnTo>
                  <a:lnTo>
                    <a:pt x="5587" y="13106"/>
                  </a:lnTo>
                  <a:lnTo>
                    <a:pt x="8851" y="13106"/>
                  </a:lnTo>
                  <a:lnTo>
                    <a:pt x="11480" y="10160"/>
                  </a:lnTo>
                  <a:lnTo>
                    <a:pt x="11480" y="2946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666375" y="8291817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4" h="13334">
                  <a:moveTo>
                    <a:pt x="5587" y="13106"/>
                  </a:moveTo>
                  <a:lnTo>
                    <a:pt x="8851" y="13106"/>
                  </a:lnTo>
                  <a:lnTo>
                    <a:pt x="11480" y="10160"/>
                  </a:lnTo>
                  <a:lnTo>
                    <a:pt x="11480" y="6553"/>
                  </a:lnTo>
                  <a:lnTo>
                    <a:pt x="11480" y="2946"/>
                  </a:lnTo>
                  <a:lnTo>
                    <a:pt x="8851" y="0"/>
                  </a:lnTo>
                  <a:lnTo>
                    <a:pt x="5587" y="0"/>
                  </a:lnTo>
                  <a:lnTo>
                    <a:pt x="2311" y="0"/>
                  </a:lnTo>
                  <a:lnTo>
                    <a:pt x="0" y="2946"/>
                  </a:lnTo>
                  <a:lnTo>
                    <a:pt x="0" y="6553"/>
                  </a:lnTo>
                  <a:lnTo>
                    <a:pt x="0" y="10160"/>
                  </a:lnTo>
                  <a:lnTo>
                    <a:pt x="2311" y="13106"/>
                  </a:lnTo>
                  <a:lnTo>
                    <a:pt x="5587" y="131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824084" y="8349843"/>
              <a:ext cx="10160" cy="12065"/>
            </a:xfrm>
            <a:custGeom>
              <a:avLst/>
              <a:gdLst/>
              <a:ahLst/>
              <a:cxnLst/>
              <a:rect l="l" t="t" r="r" b="b"/>
              <a:pathLst>
                <a:path w="10160" h="12065">
                  <a:moveTo>
                    <a:pt x="3949" y="0"/>
                  </a:moveTo>
                  <a:lnTo>
                    <a:pt x="1638" y="1651"/>
                  </a:lnTo>
                  <a:lnTo>
                    <a:pt x="660" y="4572"/>
                  </a:lnTo>
                  <a:lnTo>
                    <a:pt x="0" y="7200"/>
                  </a:lnTo>
                  <a:lnTo>
                    <a:pt x="1320" y="10160"/>
                  </a:lnTo>
                  <a:lnTo>
                    <a:pt x="3606" y="10820"/>
                  </a:lnTo>
                  <a:lnTo>
                    <a:pt x="5905" y="11468"/>
                  </a:lnTo>
                  <a:lnTo>
                    <a:pt x="8204" y="9817"/>
                  </a:lnTo>
                  <a:lnTo>
                    <a:pt x="9182" y="6896"/>
                  </a:lnTo>
                  <a:lnTo>
                    <a:pt x="9842" y="4254"/>
                  </a:lnTo>
                  <a:lnTo>
                    <a:pt x="8534" y="1320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824084" y="8349843"/>
              <a:ext cx="10160" cy="12065"/>
            </a:xfrm>
            <a:custGeom>
              <a:avLst/>
              <a:gdLst/>
              <a:ahLst/>
              <a:cxnLst/>
              <a:rect l="l" t="t" r="r" b="b"/>
              <a:pathLst>
                <a:path w="10160" h="12065">
                  <a:moveTo>
                    <a:pt x="3606" y="10820"/>
                  </a:moveTo>
                  <a:lnTo>
                    <a:pt x="5905" y="11468"/>
                  </a:lnTo>
                  <a:lnTo>
                    <a:pt x="8204" y="9817"/>
                  </a:lnTo>
                  <a:lnTo>
                    <a:pt x="9182" y="6896"/>
                  </a:lnTo>
                  <a:lnTo>
                    <a:pt x="9842" y="4254"/>
                  </a:lnTo>
                  <a:lnTo>
                    <a:pt x="8534" y="1320"/>
                  </a:lnTo>
                  <a:lnTo>
                    <a:pt x="6223" y="647"/>
                  </a:lnTo>
                  <a:lnTo>
                    <a:pt x="3949" y="0"/>
                  </a:lnTo>
                  <a:lnTo>
                    <a:pt x="1638" y="1651"/>
                  </a:lnTo>
                  <a:lnTo>
                    <a:pt x="660" y="4572"/>
                  </a:lnTo>
                  <a:lnTo>
                    <a:pt x="0" y="7200"/>
                  </a:lnTo>
                  <a:lnTo>
                    <a:pt x="1320" y="10160"/>
                  </a:lnTo>
                  <a:lnTo>
                    <a:pt x="3606" y="1082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809669" y="8214766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59">
                  <a:moveTo>
                    <a:pt x="7200" y="0"/>
                  </a:moveTo>
                  <a:lnTo>
                    <a:pt x="0" y="0"/>
                  </a:lnTo>
                  <a:lnTo>
                    <a:pt x="0" y="9842"/>
                  </a:lnTo>
                  <a:lnTo>
                    <a:pt x="1638" y="10160"/>
                  </a:lnTo>
                  <a:lnTo>
                    <a:pt x="5562" y="10160"/>
                  </a:lnTo>
                  <a:lnTo>
                    <a:pt x="7200" y="9842"/>
                  </a:lnTo>
                  <a:lnTo>
                    <a:pt x="7200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809669" y="8214766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20" h="10159">
                  <a:moveTo>
                    <a:pt x="0" y="0"/>
                  </a:moveTo>
                  <a:lnTo>
                    <a:pt x="0" y="8851"/>
                  </a:lnTo>
                  <a:lnTo>
                    <a:pt x="0" y="9842"/>
                  </a:lnTo>
                  <a:lnTo>
                    <a:pt x="1638" y="10160"/>
                  </a:lnTo>
                  <a:lnTo>
                    <a:pt x="3594" y="10160"/>
                  </a:lnTo>
                  <a:lnTo>
                    <a:pt x="5562" y="10160"/>
                  </a:lnTo>
                  <a:lnTo>
                    <a:pt x="7200" y="9842"/>
                  </a:lnTo>
                  <a:lnTo>
                    <a:pt x="7200" y="8851"/>
                  </a:lnTo>
                  <a:lnTo>
                    <a:pt x="720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809669" y="8213458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5562" y="0"/>
                  </a:moveTo>
                  <a:lnTo>
                    <a:pt x="1638" y="0"/>
                  </a:lnTo>
                  <a:lnTo>
                    <a:pt x="0" y="647"/>
                  </a:lnTo>
                  <a:lnTo>
                    <a:pt x="0" y="2285"/>
                  </a:lnTo>
                  <a:lnTo>
                    <a:pt x="1638" y="2946"/>
                  </a:lnTo>
                  <a:lnTo>
                    <a:pt x="3594" y="2946"/>
                  </a:lnTo>
                  <a:lnTo>
                    <a:pt x="5562" y="2946"/>
                  </a:lnTo>
                  <a:lnTo>
                    <a:pt x="7200" y="2285"/>
                  </a:lnTo>
                  <a:lnTo>
                    <a:pt x="7200" y="647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809669" y="8213458"/>
              <a:ext cx="7620" cy="3175"/>
            </a:xfrm>
            <a:custGeom>
              <a:avLst/>
              <a:gdLst/>
              <a:ahLst/>
              <a:cxnLst/>
              <a:rect l="l" t="t" r="r" b="b"/>
              <a:pathLst>
                <a:path w="7620" h="3175">
                  <a:moveTo>
                    <a:pt x="3594" y="2946"/>
                  </a:moveTo>
                  <a:lnTo>
                    <a:pt x="5562" y="2946"/>
                  </a:lnTo>
                  <a:lnTo>
                    <a:pt x="7200" y="2285"/>
                  </a:lnTo>
                  <a:lnTo>
                    <a:pt x="7200" y="1308"/>
                  </a:lnTo>
                  <a:lnTo>
                    <a:pt x="7200" y="647"/>
                  </a:lnTo>
                  <a:lnTo>
                    <a:pt x="5562" y="0"/>
                  </a:lnTo>
                  <a:lnTo>
                    <a:pt x="3594" y="0"/>
                  </a:lnTo>
                  <a:lnTo>
                    <a:pt x="1638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0" y="2285"/>
                  </a:lnTo>
                  <a:lnTo>
                    <a:pt x="1638" y="2946"/>
                  </a:lnTo>
                  <a:lnTo>
                    <a:pt x="3594" y="29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" name="object 29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55568" y="6259372"/>
              <a:ext cx="184899" cy="121627"/>
            </a:xfrm>
            <a:prstGeom prst="rect">
              <a:avLst/>
            </a:prstGeom>
          </p:spPr>
        </p:pic>
        <p:sp>
          <p:nvSpPr>
            <p:cNvPr id="291" name="object 291"/>
            <p:cNvSpPr/>
            <p:nvPr/>
          </p:nvSpPr>
          <p:spPr>
            <a:xfrm>
              <a:off x="3352952" y="6277076"/>
              <a:ext cx="305435" cy="2045970"/>
            </a:xfrm>
            <a:custGeom>
              <a:avLst/>
              <a:gdLst/>
              <a:ahLst/>
              <a:cxnLst/>
              <a:rect l="l" t="t" r="r" b="b"/>
              <a:pathLst>
                <a:path w="305435" h="2045970">
                  <a:moveTo>
                    <a:pt x="0" y="79679"/>
                  </a:moveTo>
                  <a:lnTo>
                    <a:pt x="0" y="157683"/>
                  </a:lnTo>
                </a:path>
                <a:path w="305435" h="2045970">
                  <a:moveTo>
                    <a:pt x="270154" y="16725"/>
                  </a:moveTo>
                  <a:lnTo>
                    <a:pt x="52120" y="0"/>
                  </a:lnTo>
                </a:path>
                <a:path w="305435" h="2045970">
                  <a:moveTo>
                    <a:pt x="0" y="36728"/>
                  </a:moveTo>
                  <a:lnTo>
                    <a:pt x="270154" y="56057"/>
                  </a:lnTo>
                </a:path>
                <a:path w="305435" h="2045970">
                  <a:moveTo>
                    <a:pt x="270814" y="1991118"/>
                  </a:moveTo>
                  <a:lnTo>
                    <a:pt x="270814" y="2044560"/>
                  </a:lnTo>
                  <a:lnTo>
                    <a:pt x="289839" y="2040648"/>
                  </a:lnTo>
                  <a:lnTo>
                    <a:pt x="304901" y="20455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344418" y="6506908"/>
              <a:ext cx="8890" cy="1866264"/>
            </a:xfrm>
            <a:custGeom>
              <a:avLst/>
              <a:gdLst/>
              <a:ahLst/>
              <a:cxnLst/>
              <a:rect l="l" t="t" r="r" b="b"/>
              <a:pathLst>
                <a:path w="8889" h="1866265">
                  <a:moveTo>
                    <a:pt x="4267" y="-2286"/>
                  </a:moveTo>
                  <a:lnTo>
                    <a:pt x="4267" y="1868500"/>
                  </a:lnTo>
                </a:path>
              </a:pathLst>
            </a:custGeom>
            <a:ln w="131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343770" y="6505600"/>
              <a:ext cx="0" cy="1835785"/>
            </a:xfrm>
            <a:custGeom>
              <a:avLst/>
              <a:gdLst/>
              <a:ahLst/>
              <a:cxnLst/>
              <a:rect l="l" t="t" r="r" b="b"/>
              <a:pathLst>
                <a:path h="1835784">
                  <a:moveTo>
                    <a:pt x="0" y="1835708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4" name="object 29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89681" y="8339696"/>
              <a:ext cx="141287" cy="114071"/>
            </a:xfrm>
            <a:prstGeom prst="rect">
              <a:avLst/>
            </a:prstGeom>
          </p:spPr>
        </p:pic>
        <p:sp>
          <p:nvSpPr>
            <p:cNvPr id="295" name="object 295"/>
            <p:cNvSpPr/>
            <p:nvPr/>
          </p:nvSpPr>
          <p:spPr>
            <a:xfrm>
              <a:off x="3696055" y="7231659"/>
              <a:ext cx="394970" cy="635"/>
            </a:xfrm>
            <a:custGeom>
              <a:avLst/>
              <a:gdLst/>
              <a:ahLst/>
              <a:cxnLst/>
              <a:rect l="l" t="t" r="r" b="b"/>
              <a:pathLst>
                <a:path w="394970" h="634">
                  <a:moveTo>
                    <a:pt x="394385" y="0"/>
                  </a:moveTo>
                  <a:lnTo>
                    <a:pt x="0" y="10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6" name="object 296"/>
          <p:cNvSpPr txBox="1"/>
          <p:nvPr/>
        </p:nvSpPr>
        <p:spPr>
          <a:xfrm>
            <a:off x="5762310" y="505100"/>
            <a:ext cx="181102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dirty="0">
                <a:latin typeface="Arial"/>
                <a:cs typeface="Arial"/>
              </a:rPr>
              <a:t>Disposición</a:t>
            </a:r>
            <a:r>
              <a:rPr sz="1100" b="1" spc="-40" dirty="0">
                <a:latin typeface="Arial"/>
                <a:cs typeface="Arial"/>
              </a:rPr>
              <a:t> </a:t>
            </a:r>
            <a:r>
              <a:rPr sz="1100" b="1" spc="30" dirty="0">
                <a:latin typeface="Arial"/>
                <a:cs typeface="Arial"/>
              </a:rPr>
              <a:t>de</a:t>
            </a:r>
            <a:r>
              <a:rPr sz="1100" b="1" spc="-35" dirty="0">
                <a:latin typeface="Arial"/>
                <a:cs typeface="Arial"/>
              </a:rPr>
              <a:t> </a:t>
            </a:r>
            <a:r>
              <a:rPr sz="1100" b="1" spc="20" dirty="0">
                <a:latin typeface="Arial"/>
                <a:cs typeface="Arial"/>
              </a:rPr>
              <a:t>fase</a:t>
            </a:r>
            <a:r>
              <a:rPr sz="1100" b="1" spc="-40" dirty="0">
                <a:latin typeface="Arial"/>
                <a:cs typeface="Arial"/>
              </a:rPr>
              <a:t> </a:t>
            </a:r>
            <a:r>
              <a:rPr sz="1100" b="1" spc="15" dirty="0">
                <a:latin typeface="Arial"/>
                <a:cs typeface="Arial"/>
              </a:rPr>
              <a:t>NEMA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9034932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7958140" y="486049"/>
            <a:ext cx="401955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b="1" spc="25" dirty="0">
                <a:latin typeface="Arial"/>
                <a:cs typeface="Arial"/>
              </a:rPr>
              <a:t>barras de autobús </a:t>
            </a:r>
            <a:r>
              <a:rPr sz="950" spc="-5" dirty="0">
                <a:latin typeface="Lucida Sans Unicode"/>
                <a:cs typeface="Lucida Sans Unicode"/>
              </a:rPr>
              <a:t>deben </a:t>
            </a:r>
            <a:r>
              <a:rPr sz="950" dirty="0">
                <a:latin typeface="Lucida Sans Unicode"/>
                <a:cs typeface="Lucida Sans Unicode"/>
              </a:rPr>
              <a:t>tener </a:t>
            </a:r>
            <a:r>
              <a:rPr sz="950" spc="-15" dirty="0">
                <a:latin typeface="Lucida Sans Unicode"/>
                <a:cs typeface="Lucida Sans Unicode"/>
              </a:rPr>
              <a:t>fases </a:t>
            </a:r>
            <a:r>
              <a:rPr sz="950" dirty="0">
                <a:latin typeface="Lucida Sans Unicode"/>
                <a:cs typeface="Lucida Sans Unicode"/>
              </a:rPr>
              <a:t>en </a:t>
            </a:r>
            <a:r>
              <a:rPr sz="950" spc="-15" dirty="0">
                <a:latin typeface="Lucida Sans Unicode"/>
                <a:cs typeface="Lucida Sans Unicode"/>
              </a:rPr>
              <a:t>secuencia </a:t>
            </a:r>
            <a:r>
              <a:rPr sz="950" dirty="0">
                <a:latin typeface="Lucida Sans Unicode"/>
                <a:cs typeface="Lucida Sans Unicode"/>
              </a:rPr>
              <a:t>para </a:t>
            </a:r>
            <a:r>
              <a:rPr sz="950" spc="-5" dirty="0">
                <a:latin typeface="Lucida Sans Unicode"/>
                <a:cs typeface="Lucida Sans Unicode"/>
              </a:rPr>
              <a:t>que un </a:t>
            </a:r>
            <a:r>
              <a:rPr sz="9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instalador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pueda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tener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misma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disposición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fase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fija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cada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punto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terminación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cualquier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tablero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distribución.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Esto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lo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establece  </a:t>
            </a:r>
            <a:r>
              <a:rPr sz="950" spc="5" dirty="0">
                <a:latin typeface="Lucida Sans Unicode"/>
                <a:cs typeface="Lucida Sans Unicode"/>
              </a:rPr>
              <a:t>NEMA </a:t>
            </a:r>
            <a:r>
              <a:rPr sz="950" spc="-25" dirty="0">
                <a:latin typeface="Lucida Sans Unicode"/>
                <a:cs typeface="Lucida Sans Unicode"/>
              </a:rPr>
              <a:t>(Asociación </a:t>
            </a:r>
            <a:r>
              <a:rPr sz="950" spc="-10" dirty="0">
                <a:latin typeface="Lucida Sans Unicode"/>
                <a:cs typeface="Lucida Sans Unicode"/>
              </a:rPr>
              <a:t>Nacional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10" dirty="0">
                <a:latin typeface="Lucida Sans Unicode"/>
                <a:cs typeface="Lucida Sans Unicode"/>
              </a:rPr>
              <a:t>Fabricantes </a:t>
            </a:r>
            <a:r>
              <a:rPr sz="950" spc="-20" dirty="0">
                <a:latin typeface="Lucida Sans Unicode"/>
                <a:cs typeface="Lucida Sans Unicode"/>
              </a:rPr>
              <a:t>Eléctricos). </a:t>
            </a:r>
            <a:r>
              <a:rPr sz="950" spc="-10" dirty="0">
                <a:latin typeface="Lucida Sans Unicode"/>
                <a:cs typeface="Lucida Sans Unicode"/>
              </a:rPr>
              <a:t>Si </a:t>
            </a:r>
            <a:r>
              <a:rPr sz="950" spc="-15" dirty="0">
                <a:latin typeface="Lucida Sans Unicode"/>
                <a:cs typeface="Lucida Sans Unicode"/>
              </a:rPr>
              <a:t>se </a:t>
            </a:r>
            <a:r>
              <a:rPr sz="950" spc="-30" dirty="0">
                <a:latin typeface="Lucida Sans Unicode"/>
                <a:cs typeface="Lucida Sans Unicode"/>
              </a:rPr>
              <a:t>utiliza </a:t>
            </a:r>
            <a:r>
              <a:rPr sz="950" dirty="0">
                <a:latin typeface="Lucida Sans Unicode"/>
                <a:cs typeface="Lucida Sans Unicode"/>
              </a:rPr>
              <a:t>una </a:t>
            </a:r>
            <a:r>
              <a:rPr sz="950" spc="-29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secuencia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15" dirty="0">
                <a:latin typeface="Lucida Sans Unicode"/>
                <a:cs typeface="Lucida Sans Unicode"/>
              </a:rPr>
              <a:t>fases </a:t>
            </a:r>
            <a:r>
              <a:rPr sz="950" spc="-10" dirty="0">
                <a:latin typeface="Lucida Sans Unicode"/>
                <a:cs typeface="Lucida Sans Unicode"/>
              </a:rPr>
              <a:t>no </a:t>
            </a:r>
            <a:r>
              <a:rPr sz="950" spc="-5" dirty="0">
                <a:latin typeface="Lucida Sans Unicode"/>
                <a:cs typeface="Lucida Sans Unicode"/>
              </a:rPr>
              <a:t>NEMA, debe marcarse </a:t>
            </a:r>
            <a:r>
              <a:rPr sz="950" dirty="0">
                <a:latin typeface="Lucida Sans Unicode"/>
                <a:cs typeface="Lucida Sans Unicode"/>
              </a:rPr>
              <a:t>en </a:t>
            </a:r>
            <a:r>
              <a:rPr sz="950" spc="-15" dirty="0">
                <a:latin typeface="Lucida Sans Unicode"/>
                <a:cs typeface="Lucida Sans Unicode"/>
              </a:rPr>
              <a:t>el </a:t>
            </a:r>
            <a:r>
              <a:rPr sz="950" spc="-10" dirty="0">
                <a:latin typeface="Lucida Sans Unicode"/>
                <a:cs typeface="Lucida Sans Unicode"/>
              </a:rPr>
              <a:t>tablero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distribución. </a:t>
            </a:r>
            <a:r>
              <a:rPr sz="950" spc="-50" dirty="0">
                <a:latin typeface="Lucida Sans Unicode"/>
                <a:cs typeface="Lucida Sans Unicode"/>
              </a:rPr>
              <a:t>A </a:t>
            </a:r>
            <a:r>
              <a:rPr sz="950" spc="-10" dirty="0">
                <a:latin typeface="Lucida Sans Unicode"/>
                <a:cs typeface="Lucida Sans Unicode"/>
              </a:rPr>
              <a:t>menos </a:t>
            </a:r>
            <a:r>
              <a:rPr sz="950" spc="-5" dirty="0">
                <a:latin typeface="Lucida Sans Unicode"/>
                <a:cs typeface="Lucida Sans Unicode"/>
              </a:rPr>
              <a:t>que </a:t>
            </a:r>
            <a:r>
              <a:rPr sz="950" spc="-15" dirty="0">
                <a:latin typeface="Lucida Sans Unicode"/>
                <a:cs typeface="Lucida Sans Unicode"/>
              </a:rPr>
              <a:t>se indique </a:t>
            </a:r>
            <a:r>
              <a:rPr sz="950" spc="-20" dirty="0">
                <a:latin typeface="Lucida Sans Unicode"/>
                <a:cs typeface="Lucida Sans Unicode"/>
              </a:rPr>
              <a:t>lo </a:t>
            </a:r>
            <a:r>
              <a:rPr sz="950" spc="-15" dirty="0">
                <a:latin typeface="Lucida Sans Unicode"/>
                <a:cs typeface="Lucida Sans Unicode"/>
              </a:rPr>
              <a:t>contrario, se </a:t>
            </a:r>
            <a:r>
              <a:rPr sz="950" spc="-10" dirty="0">
                <a:latin typeface="Lucida Sans Unicode"/>
                <a:cs typeface="Lucida Sans Unicode"/>
              </a:rPr>
              <a:t>supone </a:t>
            </a:r>
            <a:r>
              <a:rPr sz="950" spc="-5" dirty="0">
                <a:latin typeface="Lucida Sans Unicode"/>
                <a:cs typeface="Lucida Sans Unicode"/>
              </a:rPr>
              <a:t>que </a:t>
            </a:r>
            <a:r>
              <a:rPr sz="950" spc="-20" dirty="0">
                <a:latin typeface="Lucida Sans Unicode"/>
                <a:cs typeface="Lucida Sans Unicode"/>
              </a:rPr>
              <a:t>las </a:t>
            </a:r>
            <a:r>
              <a:rPr sz="950" spc="-1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barras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colectoras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están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dispuestas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acuerdo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NEMA.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El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siguiente 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diagrama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ilustra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los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arreglos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fase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5" dirty="0">
                <a:latin typeface="Lucida Sans Unicode"/>
                <a:cs typeface="Lucida Sans Unicode"/>
              </a:rPr>
              <a:t>NEMA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aceptados.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7977187" y="2157375"/>
            <a:ext cx="976630" cy="167995"/>
          </a:xfrm>
          <a:prstGeom prst="rect">
            <a:avLst/>
          </a:prstGeom>
          <a:ln w="12700">
            <a:solidFill>
              <a:srgbClr val="000000"/>
            </a:solidFill>
          </a:ln>
        </p:spPr>
        <p:txBody>
          <a:bodyPr vert="horz" wrap="square" lIns="0" tIns="13970" rIns="0" bIns="0" rtlCol="0">
            <a:spAutoFit/>
          </a:bodyPr>
          <a:lstStyle/>
          <a:p>
            <a:pPr marL="182880">
              <a:spcBef>
                <a:spcPts val="110"/>
              </a:spcBef>
              <a:tabLst>
                <a:tab pos="443230" algn="l"/>
                <a:tab pos="728980" algn="l"/>
              </a:tabLst>
            </a:pPr>
            <a:r>
              <a:rPr sz="1000" spc="-55" dirty="0">
                <a:latin typeface="Lucida Sans Unicode"/>
                <a:cs typeface="Lucida Sans Unicode"/>
              </a:rPr>
              <a:t>A	</a:t>
            </a:r>
            <a:r>
              <a:rPr sz="1000" spc="70" dirty="0">
                <a:latin typeface="Lucida Sans Unicode"/>
                <a:cs typeface="Lucida Sans Unicode"/>
              </a:rPr>
              <a:t>B	</a:t>
            </a:r>
            <a:r>
              <a:rPr sz="1000" spc="-60" dirty="0">
                <a:latin typeface="Lucida Sans Unicode"/>
                <a:cs typeface="Lucida Sans Unicode"/>
              </a:rPr>
              <a:t>C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9493935" y="2334121"/>
            <a:ext cx="1319530" cy="854721"/>
          </a:xfrm>
          <a:prstGeom prst="rect">
            <a:avLst/>
          </a:prstGeom>
          <a:ln w="12700">
            <a:solidFill>
              <a:srgbClr val="000000"/>
            </a:solidFill>
          </a:ln>
        </p:spPr>
        <p:txBody>
          <a:bodyPr vert="horz" wrap="square" lIns="0" tIns="8255" rIns="0" bIns="0" rtlCol="0">
            <a:spAutoFit/>
          </a:bodyPr>
          <a:lstStyle/>
          <a:p>
            <a:pPr marL="55880" marR="1172845" indent="-635">
              <a:lnSpc>
                <a:spcPct val="175000"/>
              </a:lnSpc>
              <a:spcBef>
                <a:spcPts val="65"/>
              </a:spcBef>
            </a:pPr>
            <a:r>
              <a:rPr sz="1000" spc="-35" dirty="0">
                <a:latin typeface="Lucida Sans Unicode"/>
                <a:cs typeface="Lucida Sans Unicode"/>
              </a:rPr>
              <a:t>A  </a:t>
            </a:r>
            <a:r>
              <a:rPr sz="1000" spc="70" dirty="0">
                <a:latin typeface="Lucida Sans Unicode"/>
                <a:cs typeface="Lucida Sans Unicode"/>
              </a:rPr>
              <a:t>B</a:t>
            </a:r>
            <a:endParaRPr sz="1000">
              <a:latin typeface="Lucida Sans Unicode"/>
              <a:cs typeface="Lucida Sans Unicode"/>
            </a:endParaRPr>
          </a:p>
          <a:p>
            <a:pPr marL="52069">
              <a:spcBef>
                <a:spcPts val="1150"/>
              </a:spcBef>
            </a:pPr>
            <a:r>
              <a:rPr sz="1000" spc="-60" dirty="0">
                <a:latin typeface="Lucida Sans Unicode"/>
                <a:cs typeface="Lucida Sans Unicode"/>
              </a:rPr>
              <a:t>C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8017510" y="3488305"/>
            <a:ext cx="802640" cy="6210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2710" algn="ctr">
              <a:spcBef>
                <a:spcPts val="100"/>
              </a:spcBef>
            </a:pPr>
            <a:r>
              <a:rPr sz="900" spc="-20" dirty="0">
                <a:latin typeface="Lucida Sans Unicode"/>
                <a:cs typeface="Lucida Sans Unicode"/>
              </a:rPr>
              <a:t>Vertical</a:t>
            </a:r>
            <a:endParaRPr sz="900">
              <a:latin typeface="Lucida Sans Unicode"/>
              <a:cs typeface="Lucida Sans Unicode"/>
            </a:endParaRPr>
          </a:p>
          <a:p>
            <a:pPr marL="51435" algn="ctr">
              <a:spcBef>
                <a:spcPts val="520"/>
              </a:spcBef>
            </a:pPr>
            <a:r>
              <a:rPr sz="500" spc="-10" dirty="0">
                <a:latin typeface="Lucida Sans Unicode"/>
                <a:cs typeface="Lucida Sans Unicode"/>
              </a:rPr>
              <a:t>(De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izquierda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dirty="0">
                <a:latin typeface="Lucida Sans Unicode"/>
                <a:cs typeface="Lucida Sans Unicode"/>
              </a:rPr>
              <a:t>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derecha)</a:t>
            </a:r>
            <a:endParaRPr sz="500">
              <a:latin typeface="Lucida Sans Unicode"/>
              <a:cs typeface="Lucida Sans Unicode"/>
            </a:endParaRPr>
          </a:p>
          <a:p>
            <a:pPr marL="201930" marR="117475" indent="-189865">
              <a:lnSpc>
                <a:spcPct val="105300"/>
              </a:lnSpc>
              <a:spcBef>
                <a:spcPts val="90"/>
              </a:spcBef>
            </a:pPr>
            <a:r>
              <a:rPr sz="950" spc="-30" dirty="0">
                <a:latin typeface="Lucida Sans Unicode"/>
                <a:cs typeface="Lucida Sans Unicode"/>
              </a:rPr>
              <a:t>Visto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desde  El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frente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9787741" y="3494655"/>
            <a:ext cx="831215" cy="2872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384" algn="ctr">
              <a:spcBef>
                <a:spcPts val="100"/>
              </a:spcBef>
            </a:pPr>
            <a:r>
              <a:rPr sz="850" spc="-20" dirty="0">
                <a:latin typeface="Lucida Sans Unicode"/>
                <a:cs typeface="Lucida Sans Unicode"/>
              </a:rPr>
              <a:t>Horizontal</a:t>
            </a:r>
            <a:endParaRPr sz="850">
              <a:latin typeface="Lucida Sans Unicode"/>
              <a:cs typeface="Lucida Sans Unicode"/>
            </a:endParaRPr>
          </a:p>
          <a:p>
            <a:pPr algn="ctr">
              <a:spcBef>
                <a:spcPts val="430"/>
              </a:spcBef>
            </a:pPr>
            <a:r>
              <a:rPr sz="600" spc="-10" dirty="0">
                <a:latin typeface="Lucida Sans Unicode"/>
                <a:cs typeface="Lucida Sans Unicode"/>
              </a:rPr>
              <a:t>(De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arriba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hacia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abajo)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7958140" y="4408425"/>
            <a:ext cx="4278630" cy="14198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Lucida Sans Unicode"/>
                <a:cs typeface="Lucida Sans Unicode"/>
              </a:rPr>
              <a:t>Los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autobuses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están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montados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dentro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del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marco.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b="1" spc="10" dirty="0">
                <a:latin typeface="Arial"/>
                <a:cs typeface="Arial"/>
              </a:rPr>
              <a:t>Barras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colectoras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horizontales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utilizan</a:t>
            </a:r>
            <a:endParaRPr sz="750">
              <a:latin typeface="Lucida Sans Unicode"/>
              <a:cs typeface="Lucida Sans Unicode"/>
            </a:endParaRPr>
          </a:p>
          <a:p>
            <a:pPr marL="12700" marR="5080">
              <a:lnSpc>
                <a:spcPct val="160000"/>
              </a:lnSpc>
            </a:pPr>
            <a:r>
              <a:rPr sz="750" dirty="0">
                <a:latin typeface="Lucida Sans Unicode"/>
                <a:cs typeface="Lucida Sans Unicode"/>
              </a:rPr>
              <a:t>para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distribuir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energía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cada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sección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del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tablero.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b="1" spc="10" dirty="0">
                <a:latin typeface="Arial"/>
                <a:cs typeface="Arial"/>
              </a:rPr>
              <a:t>Barras</a:t>
            </a:r>
            <a:r>
              <a:rPr sz="750" b="1" spc="-5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colectoras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verticales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utilizan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para </a:t>
            </a:r>
            <a:r>
              <a:rPr sz="750" spc="-22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distribuir </a:t>
            </a:r>
            <a:r>
              <a:rPr sz="750" spc="-5" dirty="0">
                <a:latin typeface="Lucida Sans Unicode"/>
                <a:cs typeface="Lucida Sans Unicode"/>
              </a:rPr>
              <a:t>energía </a:t>
            </a:r>
            <a:r>
              <a:rPr sz="750" spc="5" dirty="0">
                <a:latin typeface="Lucida Sans Unicode"/>
                <a:cs typeface="Lucida Sans Unicode"/>
              </a:rPr>
              <a:t>a </a:t>
            </a:r>
            <a:r>
              <a:rPr sz="750" spc="-5" dirty="0">
                <a:latin typeface="Lucida Sans Unicode"/>
                <a:cs typeface="Lucida Sans Unicode"/>
              </a:rPr>
              <a:t>través de </a:t>
            </a:r>
            <a:r>
              <a:rPr sz="750" spc="-20" dirty="0">
                <a:latin typeface="Lucida Sans Unicode"/>
                <a:cs typeface="Lucida Sans Unicode"/>
              </a:rPr>
              <a:t>dispositivos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0" dirty="0">
                <a:latin typeface="Lucida Sans Unicode"/>
                <a:cs typeface="Lucida Sans Unicode"/>
              </a:rPr>
              <a:t>sobrecorriente </a:t>
            </a:r>
            <a:r>
              <a:rPr sz="750" spc="5" dirty="0">
                <a:latin typeface="Lucida Sans Unicode"/>
                <a:cs typeface="Lucida Sans Unicode"/>
              </a:rPr>
              <a:t>a </a:t>
            </a:r>
            <a:r>
              <a:rPr sz="750" spc="-20" dirty="0">
                <a:latin typeface="Lucida Sans Unicode"/>
                <a:cs typeface="Lucida Sans Unicode"/>
              </a:rPr>
              <a:t>los dispositivos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0" dirty="0">
                <a:latin typeface="Lucida Sans Unicode"/>
                <a:cs typeface="Lucida Sans Unicode"/>
              </a:rPr>
              <a:t>carga. Las </a:t>
            </a:r>
            <a:r>
              <a:rPr sz="750" spc="-5" dirty="0">
                <a:latin typeface="Lucida Sans Unicode"/>
                <a:cs typeface="Lucida Sans Unicode"/>
              </a:rPr>
              <a:t> barras </a:t>
            </a:r>
            <a:r>
              <a:rPr sz="750" spc="-15" dirty="0">
                <a:latin typeface="Lucida Sans Unicode"/>
                <a:cs typeface="Lucida Sans Unicode"/>
              </a:rPr>
              <a:t>colectoras </a:t>
            </a:r>
            <a:r>
              <a:rPr sz="750" dirty="0">
                <a:latin typeface="Lucida Sans Unicode"/>
                <a:cs typeface="Lucida Sans Unicode"/>
              </a:rPr>
              <a:t>en </a:t>
            </a:r>
            <a:r>
              <a:rPr sz="750" spc="-20" dirty="0">
                <a:latin typeface="Lucida Sans Unicode"/>
                <a:cs typeface="Lucida Sans Unicode"/>
              </a:rPr>
              <a:t>los </a:t>
            </a:r>
            <a:r>
              <a:rPr sz="750" spc="-10" dirty="0">
                <a:latin typeface="Lucida Sans Unicode"/>
                <a:cs typeface="Lucida Sans Unicode"/>
              </a:rPr>
              <a:t>tableros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5" dirty="0">
                <a:latin typeface="Lucida Sans Unicode"/>
                <a:cs typeface="Lucida Sans Unicode"/>
              </a:rPr>
              <a:t>distribución </a:t>
            </a:r>
            <a:r>
              <a:rPr sz="750" spc="-5" dirty="0">
                <a:latin typeface="Lucida Sans Unicode"/>
                <a:cs typeface="Lucida Sans Unicode"/>
              </a:rPr>
              <a:t>de Siemens están </a:t>
            </a:r>
            <a:r>
              <a:rPr sz="750" spc="-10" dirty="0">
                <a:latin typeface="Lucida Sans Unicode"/>
                <a:cs typeface="Lucida Sans Unicode"/>
              </a:rPr>
              <a:t>hechas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0" dirty="0">
                <a:latin typeface="Lucida Sans Unicode"/>
                <a:cs typeface="Lucida Sans Unicode"/>
              </a:rPr>
              <a:t>aluminio </a:t>
            </a:r>
            <a:r>
              <a:rPr sz="750" spc="-15" dirty="0">
                <a:latin typeface="Lucida Sans Unicode"/>
                <a:cs typeface="Lucida Sans Unicode"/>
              </a:rPr>
              <a:t>con </a:t>
            </a:r>
            <a:r>
              <a:rPr sz="750" spc="-1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acabado de estaño </a:t>
            </a:r>
            <a:r>
              <a:rPr sz="750" spc="-10" dirty="0">
                <a:latin typeface="Lucida Sans Unicode"/>
                <a:cs typeface="Lucida Sans Unicode"/>
              </a:rPr>
              <a:t>o cobre </a:t>
            </a:r>
            <a:r>
              <a:rPr sz="750" spc="-15" dirty="0">
                <a:latin typeface="Lucida Sans Unicode"/>
                <a:cs typeface="Lucida Sans Unicode"/>
              </a:rPr>
              <a:t>con </a:t>
            </a:r>
            <a:r>
              <a:rPr sz="750" spc="-5" dirty="0">
                <a:latin typeface="Lucida Sans Unicode"/>
                <a:cs typeface="Lucida Sans Unicode"/>
              </a:rPr>
              <a:t>acabado de </a:t>
            </a:r>
            <a:r>
              <a:rPr sz="750" spc="-15" dirty="0">
                <a:latin typeface="Lucida Sans Unicode"/>
                <a:cs typeface="Lucida Sans Unicode"/>
              </a:rPr>
              <a:t>plata. </a:t>
            </a:r>
            <a:r>
              <a:rPr sz="750" spc="-10" dirty="0">
                <a:latin typeface="Lucida Sans Unicode"/>
                <a:cs typeface="Lucida Sans Unicode"/>
              </a:rPr>
              <a:t>Las </a:t>
            </a:r>
            <a:r>
              <a:rPr sz="750" spc="-5" dirty="0">
                <a:latin typeface="Lucida Sans Unicode"/>
                <a:cs typeface="Lucida Sans Unicode"/>
              </a:rPr>
              <a:t>barras </a:t>
            </a:r>
            <a:r>
              <a:rPr sz="750" spc="-15" dirty="0">
                <a:latin typeface="Lucida Sans Unicode"/>
                <a:cs typeface="Lucida Sans Unicode"/>
              </a:rPr>
              <a:t>colectoras </a:t>
            </a:r>
            <a:r>
              <a:rPr sz="750" spc="-5" dirty="0">
                <a:latin typeface="Lucida Sans Unicode"/>
                <a:cs typeface="Lucida Sans Unicode"/>
              </a:rPr>
              <a:t>pueden </a:t>
            </a:r>
            <a:r>
              <a:rPr sz="750" dirty="0">
                <a:latin typeface="Lucida Sans Unicode"/>
                <a:cs typeface="Lucida Sans Unicode"/>
              </a:rPr>
              <a:t>tener </a:t>
            </a:r>
            <a:r>
              <a:rPr sz="750" spc="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clasificación </a:t>
            </a:r>
            <a:r>
              <a:rPr sz="750" spc="-5" dirty="0">
                <a:latin typeface="Lucida Sans Unicode"/>
                <a:cs typeface="Lucida Sans Unicode"/>
              </a:rPr>
              <a:t>de temperatura </a:t>
            </a:r>
            <a:r>
              <a:rPr sz="750" spc="-10" dirty="0">
                <a:latin typeface="Lucida Sans Unicode"/>
                <a:cs typeface="Lucida Sans Unicode"/>
              </a:rPr>
              <a:t>o </a:t>
            </a:r>
            <a:r>
              <a:rPr sz="750" spc="-20" dirty="0">
                <a:latin typeface="Lucida Sans Unicode"/>
                <a:cs typeface="Lucida Sans Unicode"/>
              </a:rPr>
              <a:t>clasificación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0" dirty="0">
                <a:latin typeface="Lucida Sans Unicode"/>
                <a:cs typeface="Lucida Sans Unicode"/>
              </a:rPr>
              <a:t>densidad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0" dirty="0">
                <a:latin typeface="Lucida Sans Unicode"/>
                <a:cs typeface="Lucida Sans Unicode"/>
              </a:rPr>
              <a:t>corriente. </a:t>
            </a:r>
            <a:r>
              <a:rPr sz="750" spc="-5" dirty="0">
                <a:latin typeface="Lucida Sans Unicode"/>
                <a:cs typeface="Lucida Sans Unicode"/>
              </a:rPr>
              <a:t>La </a:t>
            </a:r>
            <a:r>
              <a:rPr sz="750" spc="-20" dirty="0">
                <a:latin typeface="Lucida Sans Unicode"/>
                <a:cs typeface="Lucida Sans Unicode"/>
              </a:rPr>
              <a:t>clasificación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densidad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0" dirty="0">
                <a:latin typeface="Lucida Sans Unicode"/>
                <a:cs typeface="Lucida Sans Unicode"/>
              </a:rPr>
              <a:t>corriente </a:t>
            </a:r>
            <a:r>
              <a:rPr sz="750" spc="-15" dirty="0">
                <a:latin typeface="Lucida Sans Unicode"/>
                <a:cs typeface="Lucida Sans Unicode"/>
              </a:rPr>
              <a:t>especifica </a:t>
            </a:r>
            <a:r>
              <a:rPr sz="750" spc="-10" dirty="0">
                <a:latin typeface="Lucida Sans Unicode"/>
                <a:cs typeface="Lucida Sans Unicode"/>
              </a:rPr>
              <a:t>la corriente </a:t>
            </a:r>
            <a:r>
              <a:rPr sz="750" spc="-15" dirty="0">
                <a:latin typeface="Lucida Sans Unicode"/>
                <a:cs typeface="Lucida Sans Unicode"/>
              </a:rPr>
              <a:t>máxima </a:t>
            </a:r>
            <a:r>
              <a:rPr sz="750" spc="-5" dirty="0">
                <a:latin typeface="Lucida Sans Unicode"/>
                <a:cs typeface="Lucida Sans Unicode"/>
              </a:rPr>
              <a:t>por </a:t>
            </a:r>
            <a:r>
              <a:rPr sz="750" spc="-10" dirty="0">
                <a:latin typeface="Lucida Sans Unicode"/>
                <a:cs typeface="Lucida Sans Unicode"/>
              </a:rPr>
              <a:t>pulgada </a:t>
            </a:r>
            <a:r>
              <a:rPr sz="750" spc="-5" dirty="0">
                <a:latin typeface="Lucida Sans Unicode"/>
                <a:cs typeface="Lucida Sans Unicode"/>
              </a:rPr>
              <a:t>cuadrada de </a:t>
            </a:r>
            <a:r>
              <a:rPr sz="750" spc="-10" dirty="0">
                <a:latin typeface="Lucida Sans Unicode"/>
                <a:cs typeface="Lucida Sans Unicode"/>
              </a:rPr>
              <a:t>la </a:t>
            </a:r>
            <a:r>
              <a:rPr sz="750" spc="-15" dirty="0">
                <a:latin typeface="Lucida Sans Unicode"/>
                <a:cs typeface="Lucida Sans Unicode"/>
              </a:rPr>
              <a:t>sección </a:t>
            </a:r>
            <a:r>
              <a:rPr sz="750" spc="-10" dirty="0">
                <a:latin typeface="Lucida Sans Unicode"/>
                <a:cs typeface="Lucida Sans Unicode"/>
              </a:rPr>
              <a:t> transversal</a:t>
            </a:r>
            <a:r>
              <a:rPr sz="750" spc="-5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una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barra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colectora.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9167535" y="7168113"/>
            <a:ext cx="815340" cy="3327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autobús</a:t>
            </a:r>
            <a:r>
              <a:rPr sz="700" spc="-4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horizontal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795"/>
              </a:spcBef>
            </a:pPr>
            <a:r>
              <a:rPr sz="6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autobús</a:t>
            </a:r>
            <a:r>
              <a:rPr sz="650" spc="-4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6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vertical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09458" y="6193091"/>
            <a:ext cx="2019935" cy="755650"/>
            <a:chOff x="3054857" y="6193091"/>
            <a:chExt cx="2019935" cy="755650"/>
          </a:xfrm>
        </p:grpSpPr>
        <p:sp>
          <p:nvSpPr>
            <p:cNvPr id="3" name="object 3"/>
            <p:cNvSpPr/>
            <p:nvPr/>
          </p:nvSpPr>
          <p:spPr>
            <a:xfrm>
              <a:off x="3057817" y="6628942"/>
              <a:ext cx="2014855" cy="317500"/>
            </a:xfrm>
            <a:custGeom>
              <a:avLst/>
              <a:gdLst/>
              <a:ahLst/>
              <a:cxnLst/>
              <a:rect l="l" t="t" r="r" b="b"/>
              <a:pathLst>
                <a:path w="2014854" h="317500">
                  <a:moveTo>
                    <a:pt x="0" y="0"/>
                  </a:moveTo>
                  <a:lnTo>
                    <a:pt x="0" y="134937"/>
                  </a:lnTo>
                  <a:lnTo>
                    <a:pt x="2014423" y="316953"/>
                  </a:lnTo>
                  <a:lnTo>
                    <a:pt x="2014423" y="1647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57817" y="6628942"/>
              <a:ext cx="2014855" cy="317500"/>
            </a:xfrm>
            <a:custGeom>
              <a:avLst/>
              <a:gdLst/>
              <a:ahLst/>
              <a:cxnLst/>
              <a:rect l="l" t="t" r="r" b="b"/>
              <a:pathLst>
                <a:path w="2014854" h="317500">
                  <a:moveTo>
                    <a:pt x="2014423" y="316953"/>
                  </a:moveTo>
                  <a:lnTo>
                    <a:pt x="0" y="134937"/>
                  </a:lnTo>
                  <a:lnTo>
                    <a:pt x="0" y="0"/>
                  </a:lnTo>
                  <a:lnTo>
                    <a:pt x="2014423" y="164795"/>
                  </a:lnTo>
                  <a:lnTo>
                    <a:pt x="2014423" y="3169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54857" y="6193091"/>
              <a:ext cx="2017395" cy="449580"/>
            </a:xfrm>
            <a:custGeom>
              <a:avLst/>
              <a:gdLst/>
              <a:ahLst/>
              <a:cxnLst/>
              <a:rect l="l" t="t" r="r" b="b"/>
              <a:pathLst>
                <a:path w="2017395" h="449579">
                  <a:moveTo>
                    <a:pt x="271119" y="0"/>
                  </a:moveTo>
                  <a:lnTo>
                    <a:pt x="5257" y="378434"/>
                  </a:lnTo>
                  <a:lnTo>
                    <a:pt x="0" y="438962"/>
                  </a:lnTo>
                  <a:lnTo>
                    <a:pt x="99580" y="449313"/>
                  </a:lnTo>
                  <a:lnTo>
                    <a:pt x="352094" y="44780"/>
                  </a:lnTo>
                  <a:lnTo>
                    <a:pt x="2016785" y="152184"/>
                  </a:lnTo>
                  <a:lnTo>
                    <a:pt x="2016785" y="105663"/>
                  </a:lnTo>
                  <a:lnTo>
                    <a:pt x="271119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9547847" y="5970739"/>
            <a:ext cx="579120" cy="73660"/>
          </a:xfrm>
          <a:custGeom>
            <a:avLst/>
            <a:gdLst/>
            <a:ahLst/>
            <a:cxnLst/>
            <a:rect l="l" t="t" r="r" b="b"/>
            <a:pathLst>
              <a:path w="579120" h="73660">
                <a:moveTo>
                  <a:pt x="5270" y="0"/>
                </a:moveTo>
                <a:lnTo>
                  <a:pt x="0" y="40271"/>
                </a:lnTo>
                <a:lnTo>
                  <a:pt x="578993" y="73037"/>
                </a:lnTo>
                <a:lnTo>
                  <a:pt x="578993" y="33426"/>
                </a:lnTo>
                <a:lnTo>
                  <a:pt x="5270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8401838" y="5904598"/>
            <a:ext cx="617855" cy="181610"/>
          </a:xfrm>
          <a:custGeom>
            <a:avLst/>
            <a:gdLst/>
            <a:ahLst/>
            <a:cxnLst/>
            <a:rect l="l" t="t" r="r" b="b"/>
            <a:pathLst>
              <a:path w="617854" h="181610">
                <a:moveTo>
                  <a:pt x="47650" y="0"/>
                </a:moveTo>
                <a:lnTo>
                  <a:pt x="0" y="0"/>
                </a:lnTo>
                <a:lnTo>
                  <a:pt x="0" y="178066"/>
                </a:lnTo>
                <a:lnTo>
                  <a:pt x="44780" y="181114"/>
                </a:lnTo>
                <a:lnTo>
                  <a:pt x="47650" y="0"/>
                </a:lnTo>
                <a:close/>
              </a:path>
              <a:path w="617854" h="181610">
                <a:moveTo>
                  <a:pt x="617448" y="12"/>
                </a:moveTo>
                <a:lnTo>
                  <a:pt x="47650" y="12"/>
                </a:lnTo>
                <a:lnTo>
                  <a:pt x="47650" y="74866"/>
                </a:lnTo>
                <a:lnTo>
                  <a:pt x="617448" y="74866"/>
                </a:lnTo>
                <a:lnTo>
                  <a:pt x="617448" y="12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844862" y="5040554"/>
            <a:ext cx="152400" cy="356235"/>
          </a:xfrm>
          <a:custGeom>
            <a:avLst/>
            <a:gdLst/>
            <a:ahLst/>
            <a:cxnLst/>
            <a:rect l="l" t="t" r="r" b="b"/>
            <a:pathLst>
              <a:path w="152400" h="356235">
                <a:moveTo>
                  <a:pt x="0" y="0"/>
                </a:moveTo>
                <a:lnTo>
                  <a:pt x="0" y="351472"/>
                </a:lnTo>
                <a:lnTo>
                  <a:pt x="148132" y="356082"/>
                </a:lnTo>
                <a:lnTo>
                  <a:pt x="152171" y="9232"/>
                </a:lnTo>
                <a:lnTo>
                  <a:pt x="0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531035" y="5662485"/>
            <a:ext cx="1185545" cy="146050"/>
          </a:xfrm>
          <a:custGeom>
            <a:avLst/>
            <a:gdLst/>
            <a:ahLst/>
            <a:cxnLst/>
            <a:rect l="l" t="t" r="r" b="b"/>
            <a:pathLst>
              <a:path w="1185545" h="146050">
                <a:moveTo>
                  <a:pt x="59181" y="0"/>
                </a:moveTo>
                <a:lnTo>
                  <a:pt x="0" y="78676"/>
                </a:lnTo>
                <a:lnTo>
                  <a:pt x="1161681" y="145872"/>
                </a:lnTo>
                <a:lnTo>
                  <a:pt x="1185227" y="61442"/>
                </a:lnTo>
                <a:lnTo>
                  <a:pt x="5918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9692717" y="5723928"/>
            <a:ext cx="435609" cy="99060"/>
            <a:chOff x="4638116" y="5723928"/>
            <a:chExt cx="435609" cy="99060"/>
          </a:xfrm>
        </p:grpSpPr>
        <p:sp>
          <p:nvSpPr>
            <p:cNvPr id="11" name="object 11"/>
            <p:cNvSpPr/>
            <p:nvPr/>
          </p:nvSpPr>
          <p:spPr>
            <a:xfrm>
              <a:off x="4780064" y="5731395"/>
              <a:ext cx="293370" cy="91440"/>
            </a:xfrm>
            <a:custGeom>
              <a:avLst/>
              <a:gdLst/>
              <a:ahLst/>
              <a:cxnLst/>
              <a:rect l="l" t="t" r="r" b="b"/>
              <a:pathLst>
                <a:path w="293370" h="91439">
                  <a:moveTo>
                    <a:pt x="12776" y="0"/>
                  </a:moveTo>
                  <a:lnTo>
                    <a:pt x="0" y="76136"/>
                  </a:lnTo>
                  <a:lnTo>
                    <a:pt x="292176" y="91312"/>
                  </a:lnTo>
                  <a:lnTo>
                    <a:pt x="293293" y="13779"/>
                  </a:lnTo>
                  <a:lnTo>
                    <a:pt x="1277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638116" y="5723928"/>
              <a:ext cx="157480" cy="83820"/>
            </a:xfrm>
            <a:custGeom>
              <a:avLst/>
              <a:gdLst/>
              <a:ahLst/>
              <a:cxnLst/>
              <a:rect l="l" t="t" r="r" b="b"/>
              <a:pathLst>
                <a:path w="157479" h="83820">
                  <a:moveTo>
                    <a:pt x="23545" y="0"/>
                  </a:moveTo>
                  <a:lnTo>
                    <a:pt x="0" y="74079"/>
                  </a:lnTo>
                  <a:lnTo>
                    <a:pt x="141947" y="83604"/>
                  </a:lnTo>
                  <a:lnTo>
                    <a:pt x="157327" y="6324"/>
                  </a:lnTo>
                  <a:lnTo>
                    <a:pt x="2354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8381161" y="5654472"/>
            <a:ext cx="209550" cy="86995"/>
          </a:xfrm>
          <a:custGeom>
            <a:avLst/>
            <a:gdLst/>
            <a:ahLst/>
            <a:cxnLst/>
            <a:rect l="l" t="t" r="r" b="b"/>
            <a:pathLst>
              <a:path w="209550" h="86995">
                <a:moveTo>
                  <a:pt x="69481" y="0"/>
                </a:moveTo>
                <a:lnTo>
                  <a:pt x="0" y="78778"/>
                </a:lnTo>
                <a:lnTo>
                  <a:pt x="149872" y="86690"/>
                </a:lnTo>
                <a:lnTo>
                  <a:pt x="209054" y="8013"/>
                </a:lnTo>
                <a:lnTo>
                  <a:pt x="69481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112418" y="5716460"/>
            <a:ext cx="2014855" cy="855344"/>
            <a:chOff x="3057817" y="5716460"/>
            <a:chExt cx="2014855" cy="855344"/>
          </a:xfrm>
        </p:grpSpPr>
        <p:sp>
          <p:nvSpPr>
            <p:cNvPr id="15" name="object 15"/>
            <p:cNvSpPr/>
            <p:nvPr/>
          </p:nvSpPr>
          <p:spPr>
            <a:xfrm>
              <a:off x="3331171" y="5945276"/>
              <a:ext cx="1741170" cy="186055"/>
            </a:xfrm>
            <a:custGeom>
              <a:avLst/>
              <a:gdLst/>
              <a:ahLst/>
              <a:cxnLst/>
              <a:rect l="l" t="t" r="r" b="b"/>
              <a:pathLst>
                <a:path w="1741170" h="186054">
                  <a:moveTo>
                    <a:pt x="4229" y="0"/>
                  </a:moveTo>
                  <a:lnTo>
                    <a:pt x="723" y="7442"/>
                  </a:lnTo>
                  <a:lnTo>
                    <a:pt x="0" y="74231"/>
                  </a:lnTo>
                  <a:lnTo>
                    <a:pt x="5854" y="86931"/>
                  </a:lnTo>
                  <a:lnTo>
                    <a:pt x="1741068" y="185800"/>
                  </a:lnTo>
                  <a:lnTo>
                    <a:pt x="1741068" y="98501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35654" y="5967882"/>
              <a:ext cx="100787" cy="95211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341458" y="5947613"/>
              <a:ext cx="1729105" cy="102235"/>
            </a:xfrm>
            <a:custGeom>
              <a:avLst/>
              <a:gdLst/>
              <a:ahLst/>
              <a:cxnLst/>
              <a:rect l="l" t="t" r="r" b="b"/>
              <a:pathLst>
                <a:path w="1729104" h="102235">
                  <a:moveTo>
                    <a:pt x="0" y="0"/>
                  </a:moveTo>
                  <a:lnTo>
                    <a:pt x="0" y="5156"/>
                  </a:lnTo>
                  <a:lnTo>
                    <a:pt x="1728787" y="102209"/>
                  </a:lnTo>
                  <a:lnTo>
                    <a:pt x="1728482" y="98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946728" y="5939853"/>
              <a:ext cx="551815" cy="174625"/>
            </a:xfrm>
            <a:custGeom>
              <a:avLst/>
              <a:gdLst/>
              <a:ahLst/>
              <a:cxnLst/>
              <a:rect l="l" t="t" r="r" b="b"/>
              <a:pathLst>
                <a:path w="551814" h="174625">
                  <a:moveTo>
                    <a:pt x="108102" y="6299"/>
                  </a:moveTo>
                  <a:lnTo>
                    <a:pt x="11480" y="0"/>
                  </a:lnTo>
                  <a:lnTo>
                    <a:pt x="0" y="39611"/>
                  </a:lnTo>
                  <a:lnTo>
                    <a:pt x="2870" y="142417"/>
                  </a:lnTo>
                  <a:lnTo>
                    <a:pt x="103365" y="147002"/>
                  </a:lnTo>
                  <a:lnTo>
                    <a:pt x="102031" y="43002"/>
                  </a:lnTo>
                  <a:lnTo>
                    <a:pt x="108102" y="6299"/>
                  </a:lnTo>
                  <a:close/>
                </a:path>
                <a:path w="551814" h="174625">
                  <a:moveTo>
                    <a:pt x="218706" y="11760"/>
                  </a:moveTo>
                  <a:lnTo>
                    <a:pt x="123304" y="5461"/>
                  </a:lnTo>
                  <a:lnTo>
                    <a:pt x="111963" y="45072"/>
                  </a:lnTo>
                  <a:lnTo>
                    <a:pt x="114795" y="147878"/>
                  </a:lnTo>
                  <a:lnTo>
                    <a:pt x="214033" y="152450"/>
                  </a:lnTo>
                  <a:lnTo>
                    <a:pt x="212725" y="48463"/>
                  </a:lnTo>
                  <a:lnTo>
                    <a:pt x="218706" y="11760"/>
                  </a:lnTo>
                  <a:close/>
                </a:path>
                <a:path w="551814" h="174625">
                  <a:moveTo>
                    <a:pt x="327952" y="17691"/>
                  </a:moveTo>
                  <a:lnTo>
                    <a:pt x="229108" y="12065"/>
                  </a:lnTo>
                  <a:lnTo>
                    <a:pt x="221195" y="51003"/>
                  </a:lnTo>
                  <a:lnTo>
                    <a:pt x="224028" y="153809"/>
                  </a:lnTo>
                  <a:lnTo>
                    <a:pt x="326161" y="161366"/>
                  </a:lnTo>
                  <a:lnTo>
                    <a:pt x="321945" y="54394"/>
                  </a:lnTo>
                  <a:lnTo>
                    <a:pt x="326199" y="44704"/>
                  </a:lnTo>
                  <a:lnTo>
                    <a:pt x="327952" y="17691"/>
                  </a:lnTo>
                  <a:close/>
                </a:path>
                <a:path w="551814" h="174625">
                  <a:moveTo>
                    <a:pt x="440105" y="25438"/>
                  </a:moveTo>
                  <a:lnTo>
                    <a:pt x="341287" y="19812"/>
                  </a:lnTo>
                  <a:lnTo>
                    <a:pt x="333375" y="58750"/>
                  </a:lnTo>
                  <a:lnTo>
                    <a:pt x="336219" y="161556"/>
                  </a:lnTo>
                  <a:lnTo>
                    <a:pt x="438327" y="169125"/>
                  </a:lnTo>
                  <a:lnTo>
                    <a:pt x="438226" y="62204"/>
                  </a:lnTo>
                  <a:lnTo>
                    <a:pt x="438378" y="52451"/>
                  </a:lnTo>
                  <a:lnTo>
                    <a:pt x="440105" y="25438"/>
                  </a:lnTo>
                  <a:close/>
                </a:path>
                <a:path w="551814" h="174625">
                  <a:moveTo>
                    <a:pt x="551789" y="30886"/>
                  </a:moveTo>
                  <a:lnTo>
                    <a:pt x="452488" y="24701"/>
                  </a:lnTo>
                  <a:lnTo>
                    <a:pt x="449427" y="64198"/>
                  </a:lnTo>
                  <a:lnTo>
                    <a:pt x="452132" y="167005"/>
                  </a:lnTo>
                  <a:lnTo>
                    <a:pt x="550075" y="174561"/>
                  </a:lnTo>
                  <a:lnTo>
                    <a:pt x="549960" y="67640"/>
                  </a:lnTo>
                  <a:lnTo>
                    <a:pt x="550113" y="57899"/>
                  </a:lnTo>
                  <a:lnTo>
                    <a:pt x="551789" y="30886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325977" y="6083972"/>
              <a:ext cx="1746250" cy="215265"/>
            </a:xfrm>
            <a:custGeom>
              <a:avLst/>
              <a:gdLst/>
              <a:ahLst/>
              <a:cxnLst/>
              <a:rect l="l" t="t" r="r" b="b"/>
              <a:pathLst>
                <a:path w="1746250" h="215264">
                  <a:moveTo>
                    <a:pt x="0" y="0"/>
                  </a:moveTo>
                  <a:lnTo>
                    <a:pt x="0" y="109118"/>
                  </a:lnTo>
                  <a:lnTo>
                    <a:pt x="1745665" y="214782"/>
                  </a:lnTo>
                  <a:lnTo>
                    <a:pt x="1745665" y="987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328657" y="6086563"/>
              <a:ext cx="1741805" cy="102235"/>
            </a:xfrm>
            <a:custGeom>
              <a:avLst/>
              <a:gdLst/>
              <a:ahLst/>
              <a:cxnLst/>
              <a:rect l="l" t="t" r="r" b="b"/>
              <a:pathLst>
                <a:path w="1741804" h="102235">
                  <a:moveTo>
                    <a:pt x="0" y="0"/>
                  </a:moveTo>
                  <a:lnTo>
                    <a:pt x="0" y="4762"/>
                  </a:lnTo>
                  <a:lnTo>
                    <a:pt x="1741284" y="101803"/>
                  </a:lnTo>
                  <a:lnTo>
                    <a:pt x="1741284" y="986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467874" y="5958230"/>
              <a:ext cx="486409" cy="239395"/>
            </a:xfrm>
            <a:custGeom>
              <a:avLst/>
              <a:gdLst/>
              <a:ahLst/>
              <a:cxnLst/>
              <a:rect l="l" t="t" r="r" b="b"/>
              <a:pathLst>
                <a:path w="486410" h="239395">
                  <a:moveTo>
                    <a:pt x="2819" y="0"/>
                  </a:moveTo>
                  <a:lnTo>
                    <a:pt x="0" y="9651"/>
                  </a:lnTo>
                  <a:lnTo>
                    <a:pt x="68567" y="32804"/>
                  </a:lnTo>
                  <a:lnTo>
                    <a:pt x="70827" y="38049"/>
                  </a:lnTo>
                  <a:lnTo>
                    <a:pt x="46609" y="92519"/>
                  </a:lnTo>
                  <a:lnTo>
                    <a:pt x="51727" y="104863"/>
                  </a:lnTo>
                  <a:lnTo>
                    <a:pt x="67703" y="115404"/>
                  </a:lnTo>
                  <a:lnTo>
                    <a:pt x="357212" y="239077"/>
                  </a:lnTo>
                  <a:lnTo>
                    <a:pt x="373049" y="237591"/>
                  </a:lnTo>
                  <a:lnTo>
                    <a:pt x="387553" y="227952"/>
                  </a:lnTo>
                  <a:lnTo>
                    <a:pt x="410057" y="187591"/>
                  </a:lnTo>
                  <a:lnTo>
                    <a:pt x="417245" y="186931"/>
                  </a:lnTo>
                  <a:lnTo>
                    <a:pt x="486321" y="218186"/>
                  </a:lnTo>
                  <a:lnTo>
                    <a:pt x="486321" y="205092"/>
                  </a:lnTo>
                  <a:lnTo>
                    <a:pt x="413105" y="172516"/>
                  </a:lnTo>
                  <a:lnTo>
                    <a:pt x="398170" y="174675"/>
                  </a:lnTo>
                  <a:lnTo>
                    <a:pt x="374053" y="221094"/>
                  </a:lnTo>
                  <a:lnTo>
                    <a:pt x="363804" y="223951"/>
                  </a:lnTo>
                  <a:lnTo>
                    <a:pt x="354812" y="223951"/>
                  </a:lnTo>
                  <a:lnTo>
                    <a:pt x="72491" y="99733"/>
                  </a:lnTo>
                  <a:lnTo>
                    <a:pt x="68567" y="94792"/>
                  </a:lnTo>
                  <a:lnTo>
                    <a:pt x="82791" y="55270"/>
                  </a:lnTo>
                  <a:lnTo>
                    <a:pt x="87845" y="48056"/>
                  </a:lnTo>
                  <a:lnTo>
                    <a:pt x="88404" y="40741"/>
                  </a:lnTo>
                  <a:lnTo>
                    <a:pt x="84696" y="30937"/>
                  </a:lnTo>
                  <a:lnTo>
                    <a:pt x="281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45953" y="6145504"/>
              <a:ext cx="106540" cy="96977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057817" y="6083972"/>
              <a:ext cx="268605" cy="487680"/>
            </a:xfrm>
            <a:custGeom>
              <a:avLst/>
              <a:gdLst/>
              <a:ahLst/>
              <a:cxnLst/>
              <a:rect l="l" t="t" r="r" b="b"/>
              <a:pathLst>
                <a:path w="268604" h="487679">
                  <a:moveTo>
                    <a:pt x="268160" y="0"/>
                  </a:moveTo>
                  <a:lnTo>
                    <a:pt x="0" y="366953"/>
                  </a:lnTo>
                  <a:lnTo>
                    <a:pt x="2298" y="487552"/>
                  </a:lnTo>
                  <a:lnTo>
                    <a:pt x="268160" y="113004"/>
                  </a:lnTo>
                  <a:lnTo>
                    <a:pt x="26816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57817" y="5716460"/>
              <a:ext cx="2014855" cy="288290"/>
            </a:xfrm>
            <a:custGeom>
              <a:avLst/>
              <a:gdLst/>
              <a:ahLst/>
              <a:cxnLst/>
              <a:rect l="l" t="t" r="r" b="b"/>
              <a:pathLst>
                <a:path w="2014854" h="288289">
                  <a:moveTo>
                    <a:pt x="0" y="0"/>
                  </a:moveTo>
                  <a:lnTo>
                    <a:pt x="0" y="170383"/>
                  </a:lnTo>
                  <a:lnTo>
                    <a:pt x="2014423" y="287705"/>
                  </a:lnTo>
                  <a:lnTo>
                    <a:pt x="2014423" y="106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057817" y="5745175"/>
              <a:ext cx="2014855" cy="212725"/>
            </a:xfrm>
            <a:custGeom>
              <a:avLst/>
              <a:gdLst/>
              <a:ahLst/>
              <a:cxnLst/>
              <a:rect l="l" t="t" r="r" b="b"/>
              <a:pathLst>
                <a:path w="2014854" h="212725">
                  <a:moveTo>
                    <a:pt x="0" y="0"/>
                  </a:moveTo>
                  <a:lnTo>
                    <a:pt x="0" y="115150"/>
                  </a:lnTo>
                  <a:lnTo>
                    <a:pt x="70624" y="118554"/>
                  </a:lnTo>
                  <a:lnTo>
                    <a:pt x="95897" y="109677"/>
                  </a:lnTo>
                  <a:lnTo>
                    <a:pt x="2014423" y="212471"/>
                  </a:lnTo>
                  <a:lnTo>
                    <a:pt x="2014423" y="105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6" name="object 2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353019" y="4507154"/>
            <a:ext cx="80975" cy="250939"/>
          </a:xfrm>
          <a:prstGeom prst="rect">
            <a:avLst/>
          </a:prstGeom>
        </p:spPr>
      </p:pic>
      <p:grpSp>
        <p:nvGrpSpPr>
          <p:cNvPr id="27" name="object 27"/>
          <p:cNvGrpSpPr/>
          <p:nvPr/>
        </p:nvGrpSpPr>
        <p:grpSpPr>
          <a:xfrm>
            <a:off x="8345577" y="5077359"/>
            <a:ext cx="108585" cy="259715"/>
            <a:chOff x="3290976" y="5077358"/>
            <a:chExt cx="108585" cy="259715"/>
          </a:xfrm>
        </p:grpSpPr>
        <p:sp>
          <p:nvSpPr>
            <p:cNvPr id="28" name="object 28"/>
            <p:cNvSpPr/>
            <p:nvPr/>
          </p:nvSpPr>
          <p:spPr>
            <a:xfrm>
              <a:off x="3293262" y="5079644"/>
              <a:ext cx="104139" cy="255270"/>
            </a:xfrm>
            <a:custGeom>
              <a:avLst/>
              <a:gdLst/>
              <a:ahLst/>
              <a:cxnLst/>
              <a:rect l="l" t="t" r="r" b="b"/>
              <a:pathLst>
                <a:path w="104139" h="255270">
                  <a:moveTo>
                    <a:pt x="103936" y="0"/>
                  </a:moveTo>
                  <a:lnTo>
                    <a:pt x="0" y="0"/>
                  </a:lnTo>
                  <a:lnTo>
                    <a:pt x="0" y="254977"/>
                  </a:lnTo>
                  <a:lnTo>
                    <a:pt x="103936" y="254977"/>
                  </a:lnTo>
                  <a:lnTo>
                    <a:pt x="10393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293262" y="5079644"/>
              <a:ext cx="104139" cy="255270"/>
            </a:xfrm>
            <a:custGeom>
              <a:avLst/>
              <a:gdLst/>
              <a:ahLst/>
              <a:cxnLst/>
              <a:rect l="l" t="t" r="r" b="b"/>
              <a:pathLst>
                <a:path w="104139" h="255270">
                  <a:moveTo>
                    <a:pt x="103936" y="254977"/>
                  </a:moveTo>
                  <a:lnTo>
                    <a:pt x="0" y="254977"/>
                  </a:lnTo>
                  <a:lnTo>
                    <a:pt x="0" y="0"/>
                  </a:lnTo>
                  <a:lnTo>
                    <a:pt x="103936" y="0"/>
                  </a:lnTo>
                  <a:lnTo>
                    <a:pt x="103936" y="2549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9705226" y="3940544"/>
            <a:ext cx="42545" cy="1336675"/>
          </a:xfrm>
          <a:custGeom>
            <a:avLst/>
            <a:gdLst/>
            <a:ahLst/>
            <a:cxnLst/>
            <a:rect l="l" t="t" r="r" b="b"/>
            <a:pathLst>
              <a:path w="42545" h="1336675">
                <a:moveTo>
                  <a:pt x="41490" y="0"/>
                </a:moveTo>
                <a:lnTo>
                  <a:pt x="6604" y="419"/>
                </a:lnTo>
                <a:lnTo>
                  <a:pt x="6604" y="24726"/>
                </a:lnTo>
                <a:lnTo>
                  <a:pt x="63" y="36017"/>
                </a:lnTo>
                <a:lnTo>
                  <a:pt x="0" y="1336052"/>
                </a:lnTo>
                <a:lnTo>
                  <a:pt x="32270" y="1336052"/>
                </a:lnTo>
                <a:lnTo>
                  <a:pt x="32270" y="255904"/>
                </a:lnTo>
                <a:lnTo>
                  <a:pt x="42481" y="255104"/>
                </a:lnTo>
                <a:lnTo>
                  <a:pt x="41490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312147" y="5295607"/>
            <a:ext cx="40640" cy="73660"/>
          </a:xfrm>
          <a:custGeom>
            <a:avLst/>
            <a:gdLst/>
            <a:ahLst/>
            <a:cxnLst/>
            <a:rect l="l" t="t" r="r" b="b"/>
            <a:pathLst>
              <a:path w="40639" h="73660">
                <a:moveTo>
                  <a:pt x="40614" y="0"/>
                </a:moveTo>
                <a:lnTo>
                  <a:pt x="30327" y="8407"/>
                </a:lnTo>
                <a:lnTo>
                  <a:pt x="0" y="72021"/>
                </a:lnTo>
                <a:lnTo>
                  <a:pt x="40614" y="73456"/>
                </a:lnTo>
                <a:lnTo>
                  <a:pt x="40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9242882" y="5262233"/>
            <a:ext cx="495934" cy="125095"/>
            <a:chOff x="4188282" y="5262232"/>
            <a:chExt cx="495934" cy="125095"/>
          </a:xfrm>
        </p:grpSpPr>
        <p:sp>
          <p:nvSpPr>
            <p:cNvPr id="33" name="object 33"/>
            <p:cNvSpPr/>
            <p:nvPr/>
          </p:nvSpPr>
          <p:spPr>
            <a:xfrm>
              <a:off x="4493945" y="5298020"/>
              <a:ext cx="3175" cy="81915"/>
            </a:xfrm>
            <a:custGeom>
              <a:avLst/>
              <a:gdLst/>
              <a:ahLst/>
              <a:cxnLst/>
              <a:rect l="l" t="t" r="r" b="b"/>
              <a:pathLst>
                <a:path w="3175" h="81914">
                  <a:moveTo>
                    <a:pt x="2857" y="0"/>
                  </a:moveTo>
                  <a:lnTo>
                    <a:pt x="0" y="0"/>
                  </a:lnTo>
                  <a:lnTo>
                    <a:pt x="0" y="81381"/>
                  </a:lnTo>
                  <a:lnTo>
                    <a:pt x="2857" y="81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188282" y="5262232"/>
              <a:ext cx="495934" cy="125095"/>
            </a:xfrm>
            <a:custGeom>
              <a:avLst/>
              <a:gdLst/>
              <a:ahLst/>
              <a:cxnLst/>
              <a:rect l="l" t="t" r="r" b="b"/>
              <a:pathLst>
                <a:path w="495935" h="125095">
                  <a:moveTo>
                    <a:pt x="95999" y="0"/>
                  </a:moveTo>
                  <a:lnTo>
                    <a:pt x="86334" y="16116"/>
                  </a:lnTo>
                  <a:lnTo>
                    <a:pt x="58762" y="16116"/>
                  </a:lnTo>
                  <a:lnTo>
                    <a:pt x="0" y="102895"/>
                  </a:lnTo>
                  <a:lnTo>
                    <a:pt x="67881" y="105778"/>
                  </a:lnTo>
                  <a:lnTo>
                    <a:pt x="99593" y="41783"/>
                  </a:lnTo>
                  <a:lnTo>
                    <a:pt x="107911" y="33312"/>
                  </a:lnTo>
                  <a:lnTo>
                    <a:pt x="303949" y="39065"/>
                  </a:lnTo>
                  <a:lnTo>
                    <a:pt x="310870" y="27203"/>
                  </a:lnTo>
                  <a:lnTo>
                    <a:pt x="477392" y="35051"/>
                  </a:lnTo>
                  <a:lnTo>
                    <a:pt x="477964" y="125056"/>
                  </a:lnTo>
                  <a:lnTo>
                    <a:pt x="495833" y="125056"/>
                  </a:lnTo>
                  <a:lnTo>
                    <a:pt x="494614" y="16090"/>
                  </a:lnTo>
                  <a:lnTo>
                    <a:pt x="95999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98162" y="5290997"/>
              <a:ext cx="368084" cy="96291"/>
            </a:xfrm>
            <a:prstGeom prst="rect">
              <a:avLst/>
            </a:prstGeom>
          </p:spPr>
        </p:pic>
      </p:grpSp>
      <p:grpSp>
        <p:nvGrpSpPr>
          <p:cNvPr id="36" name="object 36"/>
          <p:cNvGrpSpPr/>
          <p:nvPr/>
        </p:nvGrpSpPr>
        <p:grpSpPr>
          <a:xfrm>
            <a:off x="8357615" y="3935488"/>
            <a:ext cx="102870" cy="248920"/>
            <a:chOff x="3303015" y="3935488"/>
            <a:chExt cx="102870" cy="248920"/>
          </a:xfrm>
        </p:grpSpPr>
        <p:sp>
          <p:nvSpPr>
            <p:cNvPr id="37" name="object 37"/>
            <p:cNvSpPr/>
            <p:nvPr/>
          </p:nvSpPr>
          <p:spPr>
            <a:xfrm>
              <a:off x="3303015" y="3936936"/>
              <a:ext cx="40640" cy="245745"/>
            </a:xfrm>
            <a:custGeom>
              <a:avLst/>
              <a:gdLst/>
              <a:ahLst/>
              <a:cxnLst/>
              <a:rect l="l" t="t" r="r" b="b"/>
              <a:pathLst>
                <a:path w="40639" h="245745">
                  <a:moveTo>
                    <a:pt x="40322" y="0"/>
                  </a:moveTo>
                  <a:lnTo>
                    <a:pt x="0" y="0"/>
                  </a:lnTo>
                  <a:lnTo>
                    <a:pt x="0" y="245617"/>
                  </a:lnTo>
                  <a:lnTo>
                    <a:pt x="40322" y="245617"/>
                  </a:lnTo>
                  <a:lnTo>
                    <a:pt x="4032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66757" y="3935488"/>
              <a:ext cx="39370" cy="248920"/>
            </a:xfrm>
            <a:custGeom>
              <a:avLst/>
              <a:gdLst/>
              <a:ahLst/>
              <a:cxnLst/>
              <a:rect l="l" t="t" r="r" b="b"/>
              <a:pathLst>
                <a:path w="39370" h="248920">
                  <a:moveTo>
                    <a:pt x="0" y="0"/>
                  </a:moveTo>
                  <a:lnTo>
                    <a:pt x="0" y="248361"/>
                  </a:lnTo>
                  <a:lnTo>
                    <a:pt x="38595" y="248361"/>
                  </a:lnTo>
                  <a:lnTo>
                    <a:pt x="39039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8114144" y="2849004"/>
            <a:ext cx="2012950" cy="761365"/>
            <a:chOff x="3059544" y="2849003"/>
            <a:chExt cx="2012950" cy="761365"/>
          </a:xfrm>
        </p:grpSpPr>
        <p:sp>
          <p:nvSpPr>
            <p:cNvPr id="40" name="object 40"/>
            <p:cNvSpPr/>
            <p:nvPr/>
          </p:nvSpPr>
          <p:spPr>
            <a:xfrm>
              <a:off x="3059544" y="3441953"/>
              <a:ext cx="2012950" cy="168275"/>
            </a:xfrm>
            <a:custGeom>
              <a:avLst/>
              <a:gdLst/>
              <a:ahLst/>
              <a:cxnLst/>
              <a:rect l="l" t="t" r="r" b="b"/>
              <a:pathLst>
                <a:path w="2012950" h="168275">
                  <a:moveTo>
                    <a:pt x="2012696" y="0"/>
                  </a:moveTo>
                  <a:lnTo>
                    <a:pt x="0" y="0"/>
                  </a:lnTo>
                  <a:lnTo>
                    <a:pt x="0" y="12636"/>
                  </a:lnTo>
                  <a:lnTo>
                    <a:pt x="0" y="168249"/>
                  </a:lnTo>
                  <a:lnTo>
                    <a:pt x="2012696" y="168249"/>
                  </a:lnTo>
                  <a:lnTo>
                    <a:pt x="2012696" y="12636"/>
                  </a:lnTo>
                  <a:lnTo>
                    <a:pt x="2012696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428771" y="3385400"/>
              <a:ext cx="1508760" cy="66040"/>
            </a:xfrm>
            <a:custGeom>
              <a:avLst/>
              <a:gdLst/>
              <a:ahLst/>
              <a:cxnLst/>
              <a:rect l="l" t="t" r="r" b="b"/>
              <a:pathLst>
                <a:path w="1508760" h="66039">
                  <a:moveTo>
                    <a:pt x="221081" y="18681"/>
                  </a:moveTo>
                  <a:lnTo>
                    <a:pt x="202704" y="10045"/>
                  </a:lnTo>
                  <a:lnTo>
                    <a:pt x="0" y="12903"/>
                  </a:lnTo>
                  <a:lnTo>
                    <a:pt x="0" y="65455"/>
                  </a:lnTo>
                  <a:lnTo>
                    <a:pt x="219456" y="65455"/>
                  </a:lnTo>
                  <a:lnTo>
                    <a:pt x="221081" y="18681"/>
                  </a:lnTo>
                  <a:close/>
                </a:path>
                <a:path w="1508760" h="66039">
                  <a:moveTo>
                    <a:pt x="624179" y="18681"/>
                  </a:moveTo>
                  <a:lnTo>
                    <a:pt x="605815" y="10045"/>
                  </a:lnTo>
                  <a:lnTo>
                    <a:pt x="403110" y="12903"/>
                  </a:lnTo>
                  <a:lnTo>
                    <a:pt x="401129" y="65455"/>
                  </a:lnTo>
                  <a:lnTo>
                    <a:pt x="622566" y="65455"/>
                  </a:lnTo>
                  <a:lnTo>
                    <a:pt x="624179" y="18681"/>
                  </a:lnTo>
                  <a:close/>
                </a:path>
                <a:path w="1508760" h="66039">
                  <a:moveTo>
                    <a:pt x="1069911" y="9461"/>
                  </a:moveTo>
                  <a:lnTo>
                    <a:pt x="1051547" y="850"/>
                  </a:lnTo>
                  <a:lnTo>
                    <a:pt x="834923" y="6591"/>
                  </a:lnTo>
                  <a:lnTo>
                    <a:pt x="833208" y="61150"/>
                  </a:lnTo>
                  <a:lnTo>
                    <a:pt x="1068870" y="58978"/>
                  </a:lnTo>
                  <a:lnTo>
                    <a:pt x="1069911" y="9461"/>
                  </a:lnTo>
                  <a:close/>
                </a:path>
                <a:path w="1508760" h="66039">
                  <a:moveTo>
                    <a:pt x="1508556" y="8623"/>
                  </a:moveTo>
                  <a:lnTo>
                    <a:pt x="1490179" y="0"/>
                  </a:lnTo>
                  <a:lnTo>
                    <a:pt x="1273568" y="5740"/>
                  </a:lnTo>
                  <a:lnTo>
                    <a:pt x="1271854" y="60286"/>
                  </a:lnTo>
                  <a:lnTo>
                    <a:pt x="1507515" y="58115"/>
                  </a:lnTo>
                  <a:lnTo>
                    <a:pt x="1508556" y="8623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420160" y="2849003"/>
              <a:ext cx="1529715" cy="548640"/>
            </a:xfrm>
            <a:custGeom>
              <a:avLst/>
              <a:gdLst/>
              <a:ahLst/>
              <a:cxnLst/>
              <a:rect l="l" t="t" r="r" b="b"/>
              <a:pathLst>
                <a:path w="1529714" h="548639">
                  <a:moveTo>
                    <a:pt x="283933" y="88214"/>
                  </a:moveTo>
                  <a:lnTo>
                    <a:pt x="273113" y="80518"/>
                  </a:lnTo>
                  <a:lnTo>
                    <a:pt x="257124" y="76873"/>
                  </a:lnTo>
                  <a:lnTo>
                    <a:pt x="253631" y="61849"/>
                  </a:lnTo>
                  <a:lnTo>
                    <a:pt x="212229" y="52463"/>
                  </a:lnTo>
                  <a:lnTo>
                    <a:pt x="209537" y="41554"/>
                  </a:lnTo>
                  <a:lnTo>
                    <a:pt x="204139" y="36106"/>
                  </a:lnTo>
                  <a:lnTo>
                    <a:pt x="177660" y="27393"/>
                  </a:lnTo>
                  <a:lnTo>
                    <a:pt x="138010" y="28409"/>
                  </a:lnTo>
                  <a:lnTo>
                    <a:pt x="121589" y="34188"/>
                  </a:lnTo>
                  <a:lnTo>
                    <a:pt x="111137" y="45046"/>
                  </a:lnTo>
                  <a:lnTo>
                    <a:pt x="98221" y="35026"/>
                  </a:lnTo>
                  <a:lnTo>
                    <a:pt x="75450" y="29794"/>
                  </a:lnTo>
                  <a:lnTo>
                    <a:pt x="48348" y="29349"/>
                  </a:lnTo>
                  <a:lnTo>
                    <a:pt x="32258" y="33070"/>
                  </a:lnTo>
                  <a:lnTo>
                    <a:pt x="21120" y="34315"/>
                  </a:lnTo>
                  <a:lnTo>
                    <a:pt x="4584" y="42837"/>
                  </a:lnTo>
                  <a:lnTo>
                    <a:pt x="0" y="264693"/>
                  </a:lnTo>
                  <a:lnTo>
                    <a:pt x="0" y="548500"/>
                  </a:lnTo>
                  <a:lnTo>
                    <a:pt x="212979" y="548500"/>
                  </a:lnTo>
                  <a:lnTo>
                    <a:pt x="214693" y="366788"/>
                  </a:lnTo>
                  <a:lnTo>
                    <a:pt x="259181" y="363982"/>
                  </a:lnTo>
                  <a:lnTo>
                    <a:pt x="262356" y="352552"/>
                  </a:lnTo>
                  <a:lnTo>
                    <a:pt x="274129" y="348183"/>
                  </a:lnTo>
                  <a:lnTo>
                    <a:pt x="276148" y="333336"/>
                  </a:lnTo>
                  <a:lnTo>
                    <a:pt x="277926" y="228892"/>
                  </a:lnTo>
                  <a:lnTo>
                    <a:pt x="283933" y="88214"/>
                  </a:lnTo>
                  <a:close/>
                </a:path>
                <a:path w="1529714" h="548639">
                  <a:moveTo>
                    <a:pt x="672998" y="85115"/>
                  </a:moveTo>
                  <a:lnTo>
                    <a:pt x="655408" y="75184"/>
                  </a:lnTo>
                  <a:lnTo>
                    <a:pt x="647153" y="73914"/>
                  </a:lnTo>
                  <a:lnTo>
                    <a:pt x="648271" y="64427"/>
                  </a:lnTo>
                  <a:lnTo>
                    <a:pt x="647153" y="61874"/>
                  </a:lnTo>
                  <a:lnTo>
                    <a:pt x="640435" y="55956"/>
                  </a:lnTo>
                  <a:lnTo>
                    <a:pt x="615251" y="51701"/>
                  </a:lnTo>
                  <a:lnTo>
                    <a:pt x="610412" y="37045"/>
                  </a:lnTo>
                  <a:lnTo>
                    <a:pt x="600151" y="27368"/>
                  </a:lnTo>
                  <a:lnTo>
                    <a:pt x="557860" y="25234"/>
                  </a:lnTo>
                  <a:lnTo>
                    <a:pt x="542759" y="27368"/>
                  </a:lnTo>
                  <a:lnTo>
                    <a:pt x="523875" y="31927"/>
                  </a:lnTo>
                  <a:lnTo>
                    <a:pt x="514223" y="39001"/>
                  </a:lnTo>
                  <a:lnTo>
                    <a:pt x="500316" y="31330"/>
                  </a:lnTo>
                  <a:lnTo>
                    <a:pt x="458787" y="25234"/>
                  </a:lnTo>
                  <a:lnTo>
                    <a:pt x="415163" y="34442"/>
                  </a:lnTo>
                  <a:lnTo>
                    <a:pt x="405866" y="44386"/>
                  </a:lnTo>
                  <a:lnTo>
                    <a:pt x="402196" y="273494"/>
                  </a:lnTo>
                  <a:lnTo>
                    <a:pt x="412242" y="319811"/>
                  </a:lnTo>
                  <a:lnTo>
                    <a:pt x="411721" y="361365"/>
                  </a:lnTo>
                  <a:lnTo>
                    <a:pt x="396786" y="545820"/>
                  </a:lnTo>
                  <a:lnTo>
                    <a:pt x="631647" y="545820"/>
                  </a:lnTo>
                  <a:lnTo>
                    <a:pt x="654215" y="349948"/>
                  </a:lnTo>
                  <a:lnTo>
                    <a:pt x="665073" y="347954"/>
                  </a:lnTo>
                  <a:lnTo>
                    <a:pt x="666191" y="334670"/>
                  </a:lnTo>
                  <a:lnTo>
                    <a:pt x="672998" y="85115"/>
                  </a:lnTo>
                  <a:close/>
                </a:path>
                <a:path w="1529714" h="548639">
                  <a:moveTo>
                    <a:pt x="1103668" y="77863"/>
                  </a:moveTo>
                  <a:lnTo>
                    <a:pt x="1098727" y="70497"/>
                  </a:lnTo>
                  <a:lnTo>
                    <a:pt x="1093470" y="70129"/>
                  </a:lnTo>
                  <a:lnTo>
                    <a:pt x="1087005" y="69253"/>
                  </a:lnTo>
                  <a:lnTo>
                    <a:pt x="1087005" y="56108"/>
                  </a:lnTo>
                  <a:lnTo>
                    <a:pt x="1081366" y="45402"/>
                  </a:lnTo>
                  <a:lnTo>
                    <a:pt x="1067904" y="43459"/>
                  </a:lnTo>
                  <a:lnTo>
                    <a:pt x="1064031" y="37198"/>
                  </a:lnTo>
                  <a:lnTo>
                    <a:pt x="1060183" y="28714"/>
                  </a:lnTo>
                  <a:lnTo>
                    <a:pt x="1027112" y="17145"/>
                  </a:lnTo>
                  <a:lnTo>
                    <a:pt x="984491" y="19126"/>
                  </a:lnTo>
                  <a:lnTo>
                    <a:pt x="969403" y="21259"/>
                  </a:lnTo>
                  <a:lnTo>
                    <a:pt x="953173" y="31800"/>
                  </a:lnTo>
                  <a:lnTo>
                    <a:pt x="941133" y="28600"/>
                  </a:lnTo>
                  <a:lnTo>
                    <a:pt x="926960" y="25234"/>
                  </a:lnTo>
                  <a:lnTo>
                    <a:pt x="885139" y="21729"/>
                  </a:lnTo>
                  <a:lnTo>
                    <a:pt x="848042" y="31140"/>
                  </a:lnTo>
                  <a:lnTo>
                    <a:pt x="838377" y="39395"/>
                  </a:lnTo>
                  <a:lnTo>
                    <a:pt x="834212" y="237655"/>
                  </a:lnTo>
                  <a:lnTo>
                    <a:pt x="837666" y="286385"/>
                  </a:lnTo>
                  <a:lnTo>
                    <a:pt x="844689" y="314452"/>
                  </a:lnTo>
                  <a:lnTo>
                    <a:pt x="842391" y="360972"/>
                  </a:lnTo>
                  <a:lnTo>
                    <a:pt x="843140" y="541794"/>
                  </a:lnTo>
                  <a:lnTo>
                    <a:pt x="1065199" y="540131"/>
                  </a:lnTo>
                  <a:lnTo>
                    <a:pt x="1082421" y="346036"/>
                  </a:lnTo>
                  <a:lnTo>
                    <a:pt x="1091717" y="341845"/>
                  </a:lnTo>
                  <a:lnTo>
                    <a:pt x="1097051" y="328320"/>
                  </a:lnTo>
                  <a:lnTo>
                    <a:pt x="1103668" y="77863"/>
                  </a:lnTo>
                  <a:close/>
                </a:path>
                <a:path w="1529714" h="548639">
                  <a:moveTo>
                    <a:pt x="1529473" y="105575"/>
                  </a:moveTo>
                  <a:lnTo>
                    <a:pt x="1528584" y="69583"/>
                  </a:lnTo>
                  <a:lnTo>
                    <a:pt x="1522107" y="61442"/>
                  </a:lnTo>
                  <a:lnTo>
                    <a:pt x="1514132" y="59410"/>
                  </a:lnTo>
                  <a:lnTo>
                    <a:pt x="1511642" y="37985"/>
                  </a:lnTo>
                  <a:lnTo>
                    <a:pt x="1505788" y="32867"/>
                  </a:lnTo>
                  <a:lnTo>
                    <a:pt x="1501025" y="14947"/>
                  </a:lnTo>
                  <a:lnTo>
                    <a:pt x="1494116" y="10693"/>
                  </a:lnTo>
                  <a:lnTo>
                    <a:pt x="1461947" y="1663"/>
                  </a:lnTo>
                  <a:lnTo>
                    <a:pt x="1424076" y="2794"/>
                  </a:lnTo>
                  <a:lnTo>
                    <a:pt x="1404302" y="9956"/>
                  </a:lnTo>
                  <a:lnTo>
                    <a:pt x="1393647" y="18707"/>
                  </a:lnTo>
                  <a:lnTo>
                    <a:pt x="1378483" y="5537"/>
                  </a:lnTo>
                  <a:lnTo>
                    <a:pt x="1365770" y="1549"/>
                  </a:lnTo>
                  <a:lnTo>
                    <a:pt x="1324775" y="0"/>
                  </a:lnTo>
                  <a:lnTo>
                    <a:pt x="1289608" y="9804"/>
                  </a:lnTo>
                  <a:lnTo>
                    <a:pt x="1277378" y="19202"/>
                  </a:lnTo>
                  <a:lnTo>
                    <a:pt x="1273302" y="222389"/>
                  </a:lnTo>
                  <a:lnTo>
                    <a:pt x="1276769" y="273481"/>
                  </a:lnTo>
                  <a:lnTo>
                    <a:pt x="1283804" y="302895"/>
                  </a:lnTo>
                  <a:lnTo>
                    <a:pt x="1281493" y="351663"/>
                  </a:lnTo>
                  <a:lnTo>
                    <a:pt x="1282242" y="541210"/>
                  </a:lnTo>
                  <a:lnTo>
                    <a:pt x="1504302" y="539457"/>
                  </a:lnTo>
                  <a:lnTo>
                    <a:pt x="1517205" y="353352"/>
                  </a:lnTo>
                  <a:lnTo>
                    <a:pt x="1523695" y="330250"/>
                  </a:lnTo>
                  <a:lnTo>
                    <a:pt x="1524685" y="316992"/>
                  </a:lnTo>
                  <a:lnTo>
                    <a:pt x="1529473" y="10557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/>
          <p:nvPr/>
        </p:nvSpPr>
        <p:spPr>
          <a:xfrm>
            <a:off x="9861296" y="5020526"/>
            <a:ext cx="230504" cy="29845"/>
          </a:xfrm>
          <a:custGeom>
            <a:avLst/>
            <a:gdLst/>
            <a:ahLst/>
            <a:cxnLst/>
            <a:rect l="l" t="t" r="r" b="b"/>
            <a:pathLst>
              <a:path w="230504" h="29845">
                <a:moveTo>
                  <a:pt x="0" y="29260"/>
                </a:moveTo>
                <a:lnTo>
                  <a:pt x="230263" y="29260"/>
                </a:lnTo>
                <a:lnTo>
                  <a:pt x="230263" y="0"/>
                </a:lnTo>
                <a:lnTo>
                  <a:pt x="0" y="0"/>
                </a:lnTo>
                <a:lnTo>
                  <a:pt x="0" y="2926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9859797" y="4902796"/>
            <a:ext cx="230504" cy="118110"/>
            <a:chOff x="4805197" y="4902796"/>
            <a:chExt cx="230504" cy="118110"/>
          </a:xfrm>
        </p:grpSpPr>
        <p:sp>
          <p:nvSpPr>
            <p:cNvPr id="45" name="object 45"/>
            <p:cNvSpPr/>
            <p:nvPr/>
          </p:nvSpPr>
          <p:spPr>
            <a:xfrm>
              <a:off x="4805197" y="4902796"/>
              <a:ext cx="230504" cy="12065"/>
            </a:xfrm>
            <a:custGeom>
              <a:avLst/>
              <a:gdLst/>
              <a:ahLst/>
              <a:cxnLst/>
              <a:rect l="l" t="t" r="r" b="b"/>
              <a:pathLst>
                <a:path w="230504" h="12064">
                  <a:moveTo>
                    <a:pt x="0" y="12039"/>
                  </a:moveTo>
                  <a:lnTo>
                    <a:pt x="230263" y="12039"/>
                  </a:lnTo>
                  <a:lnTo>
                    <a:pt x="230263" y="0"/>
                  </a:lnTo>
                  <a:lnTo>
                    <a:pt x="0" y="0"/>
                  </a:lnTo>
                  <a:lnTo>
                    <a:pt x="0" y="1203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805197" y="4914836"/>
              <a:ext cx="230504" cy="106045"/>
            </a:xfrm>
            <a:custGeom>
              <a:avLst/>
              <a:gdLst/>
              <a:ahLst/>
              <a:cxnLst/>
              <a:rect l="l" t="t" r="r" b="b"/>
              <a:pathLst>
                <a:path w="230504" h="106045">
                  <a:moveTo>
                    <a:pt x="0" y="0"/>
                  </a:moveTo>
                  <a:lnTo>
                    <a:pt x="0" y="100495"/>
                  </a:lnTo>
                  <a:lnTo>
                    <a:pt x="230263" y="105689"/>
                  </a:lnTo>
                  <a:lnTo>
                    <a:pt x="228066" y="6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/>
          <p:nvPr/>
        </p:nvSpPr>
        <p:spPr>
          <a:xfrm>
            <a:off x="9864978" y="4307320"/>
            <a:ext cx="231140" cy="19685"/>
          </a:xfrm>
          <a:custGeom>
            <a:avLst/>
            <a:gdLst/>
            <a:ahLst/>
            <a:cxnLst/>
            <a:rect l="l" t="t" r="r" b="b"/>
            <a:pathLst>
              <a:path w="231139" h="19685">
                <a:moveTo>
                  <a:pt x="230835" y="0"/>
                </a:moveTo>
                <a:lnTo>
                  <a:pt x="0" y="0"/>
                </a:lnTo>
                <a:lnTo>
                  <a:pt x="0" y="19532"/>
                </a:lnTo>
                <a:lnTo>
                  <a:pt x="230835" y="19532"/>
                </a:lnTo>
                <a:lnTo>
                  <a:pt x="230835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" name="object 48"/>
          <p:cNvGrpSpPr/>
          <p:nvPr/>
        </p:nvGrpSpPr>
        <p:grpSpPr>
          <a:xfrm>
            <a:off x="9864992" y="4198798"/>
            <a:ext cx="227965" cy="108585"/>
            <a:chOff x="4810391" y="4198797"/>
            <a:chExt cx="227965" cy="108585"/>
          </a:xfrm>
        </p:grpSpPr>
        <p:sp>
          <p:nvSpPr>
            <p:cNvPr id="49" name="object 49"/>
            <p:cNvSpPr/>
            <p:nvPr/>
          </p:nvSpPr>
          <p:spPr>
            <a:xfrm>
              <a:off x="4811521" y="4198797"/>
              <a:ext cx="227329" cy="17145"/>
            </a:xfrm>
            <a:custGeom>
              <a:avLst/>
              <a:gdLst/>
              <a:ahLst/>
              <a:cxnLst/>
              <a:rect l="l" t="t" r="r" b="b"/>
              <a:pathLst>
                <a:path w="227329" h="17145">
                  <a:moveTo>
                    <a:pt x="226834" y="0"/>
                  </a:moveTo>
                  <a:lnTo>
                    <a:pt x="0" y="0"/>
                  </a:lnTo>
                  <a:lnTo>
                    <a:pt x="0" y="16649"/>
                  </a:lnTo>
                  <a:lnTo>
                    <a:pt x="226834" y="16649"/>
                  </a:lnTo>
                  <a:lnTo>
                    <a:pt x="22683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810391" y="4215447"/>
              <a:ext cx="224154" cy="92075"/>
            </a:xfrm>
            <a:custGeom>
              <a:avLst/>
              <a:gdLst/>
              <a:ahLst/>
              <a:cxnLst/>
              <a:rect l="l" t="t" r="r" b="b"/>
              <a:pathLst>
                <a:path w="224154" h="92075">
                  <a:moveTo>
                    <a:pt x="223939" y="0"/>
                  </a:moveTo>
                  <a:lnTo>
                    <a:pt x="0" y="0"/>
                  </a:lnTo>
                  <a:lnTo>
                    <a:pt x="0" y="91871"/>
                  </a:lnTo>
                  <a:lnTo>
                    <a:pt x="223939" y="91871"/>
                  </a:lnTo>
                  <a:lnTo>
                    <a:pt x="22393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8400110" y="4507153"/>
            <a:ext cx="303530" cy="261620"/>
            <a:chOff x="3345510" y="4507153"/>
            <a:chExt cx="303530" cy="261620"/>
          </a:xfrm>
        </p:grpSpPr>
        <p:sp>
          <p:nvSpPr>
            <p:cNvPr id="52" name="object 52"/>
            <p:cNvSpPr/>
            <p:nvPr/>
          </p:nvSpPr>
          <p:spPr>
            <a:xfrm>
              <a:off x="3594950" y="4513554"/>
              <a:ext cx="53975" cy="255270"/>
            </a:xfrm>
            <a:custGeom>
              <a:avLst/>
              <a:gdLst/>
              <a:ahLst/>
              <a:cxnLst/>
              <a:rect l="l" t="t" r="r" b="b"/>
              <a:pathLst>
                <a:path w="53975" h="255270">
                  <a:moveTo>
                    <a:pt x="53479" y="0"/>
                  </a:moveTo>
                  <a:lnTo>
                    <a:pt x="34582" y="0"/>
                  </a:lnTo>
                  <a:lnTo>
                    <a:pt x="34582" y="59728"/>
                  </a:lnTo>
                  <a:lnTo>
                    <a:pt x="29794" y="156451"/>
                  </a:lnTo>
                  <a:lnTo>
                    <a:pt x="4063" y="185407"/>
                  </a:lnTo>
                  <a:lnTo>
                    <a:pt x="0" y="252298"/>
                  </a:lnTo>
                  <a:lnTo>
                    <a:pt x="34518" y="254736"/>
                  </a:lnTo>
                  <a:lnTo>
                    <a:pt x="51803" y="253199"/>
                  </a:lnTo>
                  <a:lnTo>
                    <a:pt x="5347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45510" y="4507153"/>
              <a:ext cx="285115" cy="259715"/>
            </a:xfrm>
            <a:custGeom>
              <a:avLst/>
              <a:gdLst/>
              <a:ahLst/>
              <a:cxnLst/>
              <a:rect l="l" t="t" r="r" b="b"/>
              <a:pathLst>
                <a:path w="285114" h="259714">
                  <a:moveTo>
                    <a:pt x="285013" y="0"/>
                  </a:moveTo>
                  <a:lnTo>
                    <a:pt x="33883" y="0"/>
                  </a:lnTo>
                  <a:lnTo>
                    <a:pt x="33883" y="148145"/>
                  </a:lnTo>
                  <a:lnTo>
                    <a:pt x="37058" y="148348"/>
                  </a:lnTo>
                  <a:lnTo>
                    <a:pt x="21653" y="156540"/>
                  </a:lnTo>
                  <a:lnTo>
                    <a:pt x="7632" y="170751"/>
                  </a:lnTo>
                  <a:lnTo>
                    <a:pt x="0" y="207518"/>
                  </a:lnTo>
                  <a:lnTo>
                    <a:pt x="0" y="250939"/>
                  </a:lnTo>
                  <a:lnTo>
                    <a:pt x="252082" y="259549"/>
                  </a:lnTo>
                  <a:lnTo>
                    <a:pt x="253707" y="196176"/>
                  </a:lnTo>
                  <a:lnTo>
                    <a:pt x="258445" y="182460"/>
                  </a:lnTo>
                  <a:lnTo>
                    <a:pt x="266217" y="174269"/>
                  </a:lnTo>
                  <a:lnTo>
                    <a:pt x="274243" y="168186"/>
                  </a:lnTo>
                  <a:lnTo>
                    <a:pt x="276809" y="163449"/>
                  </a:lnTo>
                  <a:lnTo>
                    <a:pt x="280225" y="163652"/>
                  </a:lnTo>
                  <a:lnTo>
                    <a:pt x="285013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8791157" y="4513465"/>
            <a:ext cx="268605" cy="69850"/>
          </a:xfrm>
          <a:custGeom>
            <a:avLst/>
            <a:gdLst/>
            <a:ahLst/>
            <a:cxnLst/>
            <a:rect l="l" t="t" r="r" b="b"/>
            <a:pathLst>
              <a:path w="268604" h="69850">
                <a:moveTo>
                  <a:pt x="0" y="0"/>
                </a:moveTo>
                <a:lnTo>
                  <a:pt x="888" y="50317"/>
                </a:lnTo>
                <a:lnTo>
                  <a:pt x="27559" y="59143"/>
                </a:lnTo>
                <a:lnTo>
                  <a:pt x="60210" y="60236"/>
                </a:lnTo>
                <a:lnTo>
                  <a:pt x="268173" y="69494"/>
                </a:lnTo>
                <a:lnTo>
                  <a:pt x="268173" y="8623"/>
                </a:lnTo>
                <a:lnTo>
                  <a:pt x="0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455699" y="4507154"/>
            <a:ext cx="121285" cy="258445"/>
          </a:xfrm>
          <a:custGeom>
            <a:avLst/>
            <a:gdLst/>
            <a:ahLst/>
            <a:cxnLst/>
            <a:rect l="l" t="t" r="r" b="b"/>
            <a:pathLst>
              <a:path w="121285" h="258445">
                <a:moveTo>
                  <a:pt x="121272" y="0"/>
                </a:moveTo>
                <a:lnTo>
                  <a:pt x="1257" y="0"/>
                </a:lnTo>
                <a:lnTo>
                  <a:pt x="0" y="254762"/>
                </a:lnTo>
                <a:lnTo>
                  <a:pt x="121272" y="257822"/>
                </a:lnTo>
                <a:lnTo>
                  <a:pt x="12127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278671" y="4526102"/>
            <a:ext cx="269875" cy="264160"/>
          </a:xfrm>
          <a:custGeom>
            <a:avLst/>
            <a:gdLst/>
            <a:ahLst/>
            <a:cxnLst/>
            <a:rect l="l" t="t" r="r" b="b"/>
            <a:pathLst>
              <a:path w="269875" h="264160">
                <a:moveTo>
                  <a:pt x="0" y="0"/>
                </a:moveTo>
                <a:lnTo>
                  <a:pt x="0" y="141833"/>
                </a:lnTo>
                <a:lnTo>
                  <a:pt x="13614" y="143624"/>
                </a:lnTo>
                <a:lnTo>
                  <a:pt x="10248" y="257124"/>
                </a:lnTo>
                <a:lnTo>
                  <a:pt x="266433" y="264134"/>
                </a:lnTo>
                <a:lnTo>
                  <a:pt x="269417" y="149567"/>
                </a:lnTo>
                <a:lnTo>
                  <a:pt x="264363" y="148005"/>
                </a:lnTo>
                <a:lnTo>
                  <a:pt x="261861" y="6311"/>
                </a:lnTo>
                <a:lnTo>
                  <a:pt x="0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842132" y="4326522"/>
            <a:ext cx="154305" cy="578485"/>
          </a:xfrm>
          <a:custGeom>
            <a:avLst/>
            <a:gdLst/>
            <a:ahLst/>
            <a:cxnLst/>
            <a:rect l="l" t="t" r="r" b="b"/>
            <a:pathLst>
              <a:path w="154304" h="578485">
                <a:moveTo>
                  <a:pt x="23990" y="0"/>
                </a:moveTo>
                <a:lnTo>
                  <a:pt x="22707" y="213613"/>
                </a:lnTo>
                <a:lnTo>
                  <a:pt x="2730" y="214515"/>
                </a:lnTo>
                <a:lnTo>
                  <a:pt x="0" y="472338"/>
                </a:lnTo>
                <a:lnTo>
                  <a:pt x="17665" y="474637"/>
                </a:lnTo>
                <a:lnTo>
                  <a:pt x="17665" y="576275"/>
                </a:lnTo>
                <a:lnTo>
                  <a:pt x="152476" y="578294"/>
                </a:lnTo>
                <a:lnTo>
                  <a:pt x="154228" y="1320"/>
                </a:lnTo>
                <a:lnTo>
                  <a:pt x="23990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840848" y="3608159"/>
            <a:ext cx="161290" cy="588645"/>
          </a:xfrm>
          <a:custGeom>
            <a:avLst/>
            <a:gdLst/>
            <a:ahLst/>
            <a:cxnLst/>
            <a:rect l="l" t="t" r="r" b="b"/>
            <a:pathLst>
              <a:path w="161289" h="588645">
                <a:moveTo>
                  <a:pt x="15379" y="0"/>
                </a:moveTo>
                <a:lnTo>
                  <a:pt x="15379" y="331914"/>
                </a:lnTo>
                <a:lnTo>
                  <a:pt x="0" y="332803"/>
                </a:lnTo>
                <a:lnTo>
                  <a:pt x="0" y="588327"/>
                </a:lnTo>
                <a:lnTo>
                  <a:pt x="154482" y="588327"/>
                </a:lnTo>
                <a:lnTo>
                  <a:pt x="160807" y="888"/>
                </a:lnTo>
                <a:lnTo>
                  <a:pt x="15379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8362201" y="2751150"/>
            <a:ext cx="128905" cy="703580"/>
            <a:chOff x="3307600" y="2751150"/>
            <a:chExt cx="128905" cy="703580"/>
          </a:xfrm>
        </p:grpSpPr>
        <p:sp>
          <p:nvSpPr>
            <p:cNvPr id="60" name="object 60"/>
            <p:cNvSpPr/>
            <p:nvPr/>
          </p:nvSpPr>
          <p:spPr>
            <a:xfrm>
              <a:off x="3371075" y="2754947"/>
              <a:ext cx="65405" cy="696595"/>
            </a:xfrm>
            <a:custGeom>
              <a:avLst/>
              <a:gdLst/>
              <a:ahLst/>
              <a:cxnLst/>
              <a:rect l="l" t="t" r="r" b="b"/>
              <a:pathLst>
                <a:path w="65404" h="696595">
                  <a:moveTo>
                    <a:pt x="14173" y="0"/>
                  </a:moveTo>
                  <a:lnTo>
                    <a:pt x="0" y="696201"/>
                  </a:lnTo>
                  <a:lnTo>
                    <a:pt x="45338" y="696201"/>
                  </a:lnTo>
                  <a:lnTo>
                    <a:pt x="58013" y="464197"/>
                  </a:lnTo>
                  <a:lnTo>
                    <a:pt x="59372" y="418680"/>
                  </a:lnTo>
                  <a:lnTo>
                    <a:pt x="51612" y="387464"/>
                  </a:lnTo>
                  <a:lnTo>
                    <a:pt x="48361" y="329958"/>
                  </a:lnTo>
                  <a:lnTo>
                    <a:pt x="51676" y="140804"/>
                  </a:lnTo>
                  <a:lnTo>
                    <a:pt x="63512" y="130187"/>
                  </a:lnTo>
                  <a:lnTo>
                    <a:pt x="65150" y="228"/>
                  </a:lnTo>
                  <a:lnTo>
                    <a:pt x="1417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307600" y="2751150"/>
              <a:ext cx="53975" cy="703580"/>
            </a:xfrm>
            <a:custGeom>
              <a:avLst/>
              <a:gdLst/>
              <a:ahLst/>
              <a:cxnLst/>
              <a:rect l="l" t="t" r="r" b="b"/>
              <a:pathLst>
                <a:path w="53975" h="703579">
                  <a:moveTo>
                    <a:pt x="53390" y="0"/>
                  </a:moveTo>
                  <a:lnTo>
                    <a:pt x="6324" y="0"/>
                  </a:lnTo>
                  <a:lnTo>
                    <a:pt x="0" y="701700"/>
                  </a:lnTo>
                  <a:lnTo>
                    <a:pt x="40779" y="703440"/>
                  </a:lnTo>
                  <a:lnTo>
                    <a:pt x="5339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9239708" y="3940073"/>
            <a:ext cx="330835" cy="256540"/>
            <a:chOff x="4185107" y="3940073"/>
            <a:chExt cx="330835" cy="256540"/>
          </a:xfrm>
        </p:grpSpPr>
        <p:sp>
          <p:nvSpPr>
            <p:cNvPr id="63" name="object 63"/>
            <p:cNvSpPr/>
            <p:nvPr/>
          </p:nvSpPr>
          <p:spPr>
            <a:xfrm>
              <a:off x="4502378" y="3941254"/>
              <a:ext cx="13335" cy="254000"/>
            </a:xfrm>
            <a:custGeom>
              <a:avLst/>
              <a:gdLst/>
              <a:ahLst/>
              <a:cxnLst/>
              <a:rect l="l" t="t" r="r" b="b"/>
              <a:pathLst>
                <a:path w="13335" h="254000">
                  <a:moveTo>
                    <a:pt x="13119" y="0"/>
                  </a:moveTo>
                  <a:lnTo>
                    <a:pt x="1816" y="0"/>
                  </a:lnTo>
                  <a:lnTo>
                    <a:pt x="0" y="253504"/>
                  </a:lnTo>
                  <a:lnTo>
                    <a:pt x="10541" y="253504"/>
                  </a:lnTo>
                  <a:lnTo>
                    <a:pt x="13119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478794" y="3941254"/>
              <a:ext cx="24130" cy="254000"/>
            </a:xfrm>
            <a:custGeom>
              <a:avLst/>
              <a:gdLst/>
              <a:ahLst/>
              <a:cxnLst/>
              <a:rect l="l" t="t" r="r" b="b"/>
              <a:pathLst>
                <a:path w="24129" h="254000">
                  <a:moveTo>
                    <a:pt x="23583" y="0"/>
                  </a:moveTo>
                  <a:lnTo>
                    <a:pt x="1993" y="0"/>
                  </a:lnTo>
                  <a:lnTo>
                    <a:pt x="0" y="253504"/>
                  </a:lnTo>
                  <a:lnTo>
                    <a:pt x="23583" y="253504"/>
                  </a:lnTo>
                  <a:lnTo>
                    <a:pt x="23583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85107" y="3940073"/>
              <a:ext cx="294640" cy="256540"/>
            </a:xfrm>
            <a:custGeom>
              <a:avLst/>
              <a:gdLst/>
              <a:ahLst/>
              <a:cxnLst/>
              <a:rect l="l" t="t" r="r" b="b"/>
              <a:pathLst>
                <a:path w="294639" h="256539">
                  <a:moveTo>
                    <a:pt x="294500" y="889"/>
                  </a:moveTo>
                  <a:lnTo>
                    <a:pt x="269608" y="825"/>
                  </a:lnTo>
                  <a:lnTo>
                    <a:pt x="269608" y="31013"/>
                  </a:lnTo>
                  <a:lnTo>
                    <a:pt x="269608" y="31216"/>
                  </a:lnTo>
                  <a:lnTo>
                    <a:pt x="266915" y="31216"/>
                  </a:lnTo>
                  <a:lnTo>
                    <a:pt x="269608" y="31013"/>
                  </a:lnTo>
                  <a:lnTo>
                    <a:pt x="269608" y="825"/>
                  </a:lnTo>
                  <a:lnTo>
                    <a:pt x="187261" y="571"/>
                  </a:lnTo>
                  <a:lnTo>
                    <a:pt x="187261" y="31216"/>
                  </a:lnTo>
                  <a:lnTo>
                    <a:pt x="146316" y="31216"/>
                  </a:lnTo>
                  <a:lnTo>
                    <a:pt x="146316" y="30518"/>
                  </a:lnTo>
                  <a:lnTo>
                    <a:pt x="187261" y="31216"/>
                  </a:lnTo>
                  <a:lnTo>
                    <a:pt x="187261" y="571"/>
                  </a:lnTo>
                  <a:lnTo>
                    <a:pt x="0" y="0"/>
                  </a:lnTo>
                  <a:lnTo>
                    <a:pt x="800" y="4953"/>
                  </a:lnTo>
                  <a:lnTo>
                    <a:pt x="6134" y="18059"/>
                  </a:lnTo>
                  <a:lnTo>
                    <a:pt x="18199" y="26416"/>
                  </a:lnTo>
                  <a:lnTo>
                    <a:pt x="26339" y="28448"/>
                  </a:lnTo>
                  <a:lnTo>
                    <a:pt x="39624" y="28676"/>
                  </a:lnTo>
                  <a:lnTo>
                    <a:pt x="26339" y="28676"/>
                  </a:lnTo>
                  <a:lnTo>
                    <a:pt x="26339" y="31216"/>
                  </a:lnTo>
                  <a:lnTo>
                    <a:pt x="26339" y="254736"/>
                  </a:lnTo>
                  <a:lnTo>
                    <a:pt x="281876" y="254736"/>
                  </a:lnTo>
                  <a:lnTo>
                    <a:pt x="281876" y="31216"/>
                  </a:lnTo>
                  <a:lnTo>
                    <a:pt x="281876" y="28676"/>
                  </a:lnTo>
                  <a:lnTo>
                    <a:pt x="276644" y="28676"/>
                  </a:lnTo>
                  <a:lnTo>
                    <a:pt x="282994" y="25247"/>
                  </a:lnTo>
                  <a:lnTo>
                    <a:pt x="282867" y="256298"/>
                  </a:lnTo>
                  <a:lnTo>
                    <a:pt x="293687" y="254685"/>
                  </a:lnTo>
                  <a:lnTo>
                    <a:pt x="294500" y="889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/>
          <p:nvPr/>
        </p:nvSpPr>
        <p:spPr>
          <a:xfrm>
            <a:off x="8581568" y="3936949"/>
            <a:ext cx="131445" cy="41910"/>
          </a:xfrm>
          <a:custGeom>
            <a:avLst/>
            <a:gdLst/>
            <a:ahLst/>
            <a:cxnLst/>
            <a:rect l="l" t="t" r="r" b="b"/>
            <a:pathLst>
              <a:path w="131445" h="41910">
                <a:moveTo>
                  <a:pt x="130911" y="0"/>
                </a:moveTo>
                <a:lnTo>
                  <a:pt x="0" y="0"/>
                </a:lnTo>
                <a:lnTo>
                  <a:pt x="0" y="40424"/>
                </a:lnTo>
                <a:lnTo>
                  <a:pt x="121069" y="41910"/>
                </a:lnTo>
                <a:lnTo>
                  <a:pt x="130911" y="35585"/>
                </a:lnTo>
                <a:lnTo>
                  <a:pt x="130911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" name="object 67"/>
          <p:cNvGrpSpPr/>
          <p:nvPr/>
        </p:nvGrpSpPr>
        <p:grpSpPr>
          <a:xfrm>
            <a:off x="8854313" y="4522090"/>
            <a:ext cx="275590" cy="258445"/>
            <a:chOff x="3799713" y="4522089"/>
            <a:chExt cx="275590" cy="258445"/>
          </a:xfrm>
        </p:grpSpPr>
        <p:sp>
          <p:nvSpPr>
            <p:cNvPr id="68" name="object 68"/>
            <p:cNvSpPr/>
            <p:nvPr/>
          </p:nvSpPr>
          <p:spPr>
            <a:xfrm>
              <a:off x="4004729" y="4522089"/>
              <a:ext cx="50800" cy="55244"/>
            </a:xfrm>
            <a:custGeom>
              <a:avLst/>
              <a:gdLst/>
              <a:ahLst/>
              <a:cxnLst/>
              <a:rect l="l" t="t" r="r" b="b"/>
              <a:pathLst>
                <a:path w="50800" h="55245">
                  <a:moveTo>
                    <a:pt x="0" y="0"/>
                  </a:moveTo>
                  <a:lnTo>
                    <a:pt x="1587" y="54762"/>
                  </a:lnTo>
                  <a:lnTo>
                    <a:pt x="50533" y="2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053535" y="4524375"/>
              <a:ext cx="21590" cy="255904"/>
            </a:xfrm>
            <a:custGeom>
              <a:avLst/>
              <a:gdLst/>
              <a:ahLst/>
              <a:cxnLst/>
              <a:rect l="l" t="t" r="r" b="b"/>
              <a:pathLst>
                <a:path w="21589" h="255904">
                  <a:moveTo>
                    <a:pt x="21247" y="0"/>
                  </a:moveTo>
                  <a:lnTo>
                    <a:pt x="0" y="0"/>
                  </a:lnTo>
                  <a:lnTo>
                    <a:pt x="0" y="253225"/>
                  </a:lnTo>
                  <a:lnTo>
                    <a:pt x="16649" y="255524"/>
                  </a:lnTo>
                  <a:lnTo>
                    <a:pt x="2124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799713" y="4529696"/>
              <a:ext cx="254000" cy="250825"/>
            </a:xfrm>
            <a:custGeom>
              <a:avLst/>
              <a:gdLst/>
              <a:ahLst/>
              <a:cxnLst/>
              <a:rect l="l" t="t" r="r" b="b"/>
              <a:pathLst>
                <a:path w="254000" h="250825">
                  <a:moveTo>
                    <a:pt x="253860" y="0"/>
                  </a:moveTo>
                  <a:lnTo>
                    <a:pt x="205016" y="50952"/>
                  </a:lnTo>
                  <a:lnTo>
                    <a:pt x="0" y="42913"/>
                  </a:lnTo>
                  <a:lnTo>
                    <a:pt x="0" y="241871"/>
                  </a:lnTo>
                  <a:lnTo>
                    <a:pt x="253860" y="250456"/>
                  </a:lnTo>
                  <a:lnTo>
                    <a:pt x="25386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8581580" y="3936949"/>
            <a:ext cx="148590" cy="250190"/>
            <a:chOff x="3526980" y="3936949"/>
            <a:chExt cx="148590" cy="250190"/>
          </a:xfrm>
        </p:grpSpPr>
        <p:sp>
          <p:nvSpPr>
            <p:cNvPr id="72" name="object 72"/>
            <p:cNvSpPr/>
            <p:nvPr/>
          </p:nvSpPr>
          <p:spPr>
            <a:xfrm>
              <a:off x="3649852" y="3936949"/>
              <a:ext cx="25400" cy="250190"/>
            </a:xfrm>
            <a:custGeom>
              <a:avLst/>
              <a:gdLst/>
              <a:ahLst/>
              <a:cxnLst/>
              <a:rect l="l" t="t" r="r" b="b"/>
              <a:pathLst>
                <a:path w="25400" h="250189">
                  <a:moveTo>
                    <a:pt x="25260" y="0"/>
                  </a:moveTo>
                  <a:lnTo>
                    <a:pt x="8026" y="0"/>
                  </a:lnTo>
                  <a:lnTo>
                    <a:pt x="8026" y="33477"/>
                  </a:lnTo>
                  <a:lnTo>
                    <a:pt x="1066" y="43802"/>
                  </a:lnTo>
                  <a:lnTo>
                    <a:pt x="0" y="248386"/>
                  </a:lnTo>
                  <a:lnTo>
                    <a:pt x="20320" y="250024"/>
                  </a:lnTo>
                  <a:lnTo>
                    <a:pt x="25260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526980" y="3978859"/>
              <a:ext cx="123189" cy="207645"/>
            </a:xfrm>
            <a:custGeom>
              <a:avLst/>
              <a:gdLst/>
              <a:ahLst/>
              <a:cxnLst/>
              <a:rect l="l" t="t" r="r" b="b"/>
              <a:pathLst>
                <a:path w="123189" h="207645">
                  <a:moveTo>
                    <a:pt x="122872" y="0"/>
                  </a:moveTo>
                  <a:lnTo>
                    <a:pt x="0" y="0"/>
                  </a:lnTo>
                  <a:lnTo>
                    <a:pt x="0" y="207289"/>
                  </a:lnTo>
                  <a:lnTo>
                    <a:pt x="122872" y="207289"/>
                  </a:lnTo>
                  <a:lnTo>
                    <a:pt x="122872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8196847" y="3605873"/>
            <a:ext cx="1661795" cy="586105"/>
            <a:chOff x="3142246" y="3605872"/>
            <a:chExt cx="1661795" cy="586105"/>
          </a:xfrm>
        </p:grpSpPr>
        <p:sp>
          <p:nvSpPr>
            <p:cNvPr id="75" name="object 75"/>
            <p:cNvSpPr/>
            <p:nvPr/>
          </p:nvSpPr>
          <p:spPr>
            <a:xfrm>
              <a:off x="3819182" y="3939273"/>
              <a:ext cx="269240" cy="252095"/>
            </a:xfrm>
            <a:custGeom>
              <a:avLst/>
              <a:gdLst/>
              <a:ahLst/>
              <a:cxnLst/>
              <a:rect l="l" t="t" r="r" b="b"/>
              <a:pathLst>
                <a:path w="269239" h="252095">
                  <a:moveTo>
                    <a:pt x="255600" y="29565"/>
                  </a:moveTo>
                  <a:lnTo>
                    <a:pt x="10401" y="29248"/>
                  </a:lnTo>
                  <a:lnTo>
                    <a:pt x="0" y="39598"/>
                  </a:lnTo>
                  <a:lnTo>
                    <a:pt x="251002" y="39585"/>
                  </a:lnTo>
                  <a:lnTo>
                    <a:pt x="255600" y="29565"/>
                  </a:lnTo>
                  <a:close/>
                </a:path>
                <a:path w="269239" h="252095">
                  <a:moveTo>
                    <a:pt x="268770" y="252031"/>
                  </a:moveTo>
                  <a:lnTo>
                    <a:pt x="265518" y="0"/>
                  </a:lnTo>
                  <a:lnTo>
                    <a:pt x="258572" y="0"/>
                  </a:lnTo>
                  <a:lnTo>
                    <a:pt x="257581" y="29248"/>
                  </a:lnTo>
                  <a:lnTo>
                    <a:pt x="251002" y="41300"/>
                  </a:lnTo>
                  <a:lnTo>
                    <a:pt x="251002" y="252031"/>
                  </a:lnTo>
                  <a:lnTo>
                    <a:pt x="268770" y="252031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144532" y="3608158"/>
              <a:ext cx="1657350" cy="360045"/>
            </a:xfrm>
            <a:custGeom>
              <a:avLst/>
              <a:gdLst/>
              <a:ahLst/>
              <a:cxnLst/>
              <a:rect l="l" t="t" r="r" b="b"/>
              <a:pathLst>
                <a:path w="1657350" h="360045">
                  <a:moveTo>
                    <a:pt x="1657096" y="0"/>
                  </a:moveTo>
                  <a:lnTo>
                    <a:pt x="431" y="2298"/>
                  </a:lnTo>
                  <a:lnTo>
                    <a:pt x="0" y="326478"/>
                  </a:lnTo>
                  <a:lnTo>
                    <a:pt x="687349" y="330326"/>
                  </a:lnTo>
                  <a:lnTo>
                    <a:pt x="686358" y="358698"/>
                  </a:lnTo>
                  <a:lnTo>
                    <a:pt x="930681" y="359790"/>
                  </a:lnTo>
                  <a:lnTo>
                    <a:pt x="931837" y="331914"/>
                  </a:lnTo>
                  <a:lnTo>
                    <a:pt x="1657096" y="331914"/>
                  </a:lnTo>
                  <a:lnTo>
                    <a:pt x="1657096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144532" y="3608158"/>
              <a:ext cx="1657350" cy="360045"/>
            </a:xfrm>
            <a:custGeom>
              <a:avLst/>
              <a:gdLst/>
              <a:ahLst/>
              <a:cxnLst/>
              <a:rect l="l" t="t" r="r" b="b"/>
              <a:pathLst>
                <a:path w="1657350" h="360045">
                  <a:moveTo>
                    <a:pt x="1657096" y="331914"/>
                  </a:moveTo>
                  <a:lnTo>
                    <a:pt x="931837" y="331914"/>
                  </a:lnTo>
                  <a:lnTo>
                    <a:pt x="930681" y="359790"/>
                  </a:lnTo>
                  <a:lnTo>
                    <a:pt x="686358" y="358698"/>
                  </a:lnTo>
                  <a:lnTo>
                    <a:pt x="687349" y="330326"/>
                  </a:lnTo>
                  <a:lnTo>
                    <a:pt x="0" y="326478"/>
                  </a:lnTo>
                  <a:lnTo>
                    <a:pt x="431" y="2298"/>
                  </a:lnTo>
                  <a:lnTo>
                    <a:pt x="1657096" y="0"/>
                  </a:lnTo>
                  <a:lnTo>
                    <a:pt x="1657096" y="3319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816946" y="3978859"/>
              <a:ext cx="253365" cy="213360"/>
            </a:xfrm>
            <a:custGeom>
              <a:avLst/>
              <a:gdLst/>
              <a:ahLst/>
              <a:cxnLst/>
              <a:rect l="l" t="t" r="r" b="b"/>
              <a:pathLst>
                <a:path w="253364" h="213360">
                  <a:moveTo>
                    <a:pt x="253237" y="0"/>
                  </a:moveTo>
                  <a:lnTo>
                    <a:pt x="0" y="0"/>
                  </a:lnTo>
                  <a:lnTo>
                    <a:pt x="0" y="213029"/>
                  </a:lnTo>
                  <a:lnTo>
                    <a:pt x="253237" y="213029"/>
                  </a:lnTo>
                  <a:lnTo>
                    <a:pt x="253237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/>
          <p:nvPr/>
        </p:nvSpPr>
        <p:spPr>
          <a:xfrm>
            <a:off x="8687740" y="3215793"/>
            <a:ext cx="46355" cy="235585"/>
          </a:xfrm>
          <a:custGeom>
            <a:avLst/>
            <a:gdLst/>
            <a:ahLst/>
            <a:cxnLst/>
            <a:rect l="l" t="t" r="r" b="b"/>
            <a:pathLst>
              <a:path w="46354" h="235585">
                <a:moveTo>
                  <a:pt x="45999" y="0"/>
                </a:moveTo>
                <a:lnTo>
                  <a:pt x="1714" y="0"/>
                </a:lnTo>
                <a:lnTo>
                  <a:pt x="0" y="181711"/>
                </a:lnTo>
                <a:lnTo>
                  <a:pt x="15087" y="190055"/>
                </a:lnTo>
                <a:lnTo>
                  <a:pt x="15087" y="235064"/>
                </a:lnTo>
                <a:lnTo>
                  <a:pt x="45999" y="235064"/>
                </a:lnTo>
                <a:lnTo>
                  <a:pt x="45999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467293" y="3219146"/>
            <a:ext cx="15240" cy="234315"/>
          </a:xfrm>
          <a:custGeom>
            <a:avLst/>
            <a:gdLst/>
            <a:ahLst/>
            <a:cxnLst/>
            <a:rect l="l" t="t" r="r" b="b"/>
            <a:pathLst>
              <a:path w="15239" h="234314">
                <a:moveTo>
                  <a:pt x="14935" y="0"/>
                </a:moveTo>
                <a:lnTo>
                  <a:pt x="0" y="0"/>
                </a:lnTo>
                <a:lnTo>
                  <a:pt x="0" y="234010"/>
                </a:lnTo>
                <a:lnTo>
                  <a:pt x="12103" y="234010"/>
                </a:lnTo>
                <a:lnTo>
                  <a:pt x="14935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871546" y="3214852"/>
            <a:ext cx="15240" cy="236220"/>
          </a:xfrm>
          <a:custGeom>
            <a:avLst/>
            <a:gdLst/>
            <a:ahLst/>
            <a:cxnLst/>
            <a:rect l="l" t="t" r="r" b="b"/>
            <a:pathLst>
              <a:path w="15239" h="236220">
                <a:moveTo>
                  <a:pt x="14935" y="0"/>
                </a:moveTo>
                <a:lnTo>
                  <a:pt x="0" y="0"/>
                </a:lnTo>
                <a:lnTo>
                  <a:pt x="0" y="236004"/>
                </a:lnTo>
                <a:lnTo>
                  <a:pt x="12103" y="236004"/>
                </a:lnTo>
                <a:lnTo>
                  <a:pt x="14935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9095855" y="3210420"/>
            <a:ext cx="38735" cy="238760"/>
          </a:xfrm>
          <a:custGeom>
            <a:avLst/>
            <a:gdLst/>
            <a:ahLst/>
            <a:cxnLst/>
            <a:rect l="l" t="t" r="r" b="b"/>
            <a:pathLst>
              <a:path w="38735" h="238760">
                <a:moveTo>
                  <a:pt x="38696" y="0"/>
                </a:moveTo>
                <a:lnTo>
                  <a:pt x="3086" y="2997"/>
                </a:lnTo>
                <a:lnTo>
                  <a:pt x="0" y="184543"/>
                </a:lnTo>
                <a:lnTo>
                  <a:pt x="12687" y="193001"/>
                </a:lnTo>
                <a:lnTo>
                  <a:pt x="12687" y="238709"/>
                </a:lnTo>
                <a:lnTo>
                  <a:pt x="38696" y="238709"/>
                </a:lnTo>
                <a:lnTo>
                  <a:pt x="38696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305099" y="3213125"/>
            <a:ext cx="15240" cy="236220"/>
          </a:xfrm>
          <a:custGeom>
            <a:avLst/>
            <a:gdLst/>
            <a:ahLst/>
            <a:cxnLst/>
            <a:rect l="l" t="t" r="r" b="b"/>
            <a:pathLst>
              <a:path w="15239" h="236220">
                <a:moveTo>
                  <a:pt x="14922" y="0"/>
                </a:moveTo>
                <a:lnTo>
                  <a:pt x="0" y="0"/>
                </a:lnTo>
                <a:lnTo>
                  <a:pt x="0" y="236004"/>
                </a:lnTo>
                <a:lnTo>
                  <a:pt x="12090" y="236004"/>
                </a:lnTo>
                <a:lnTo>
                  <a:pt x="14922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9539363" y="3204858"/>
            <a:ext cx="35560" cy="241935"/>
          </a:xfrm>
          <a:custGeom>
            <a:avLst/>
            <a:gdLst/>
            <a:ahLst/>
            <a:cxnLst/>
            <a:rect l="l" t="t" r="r" b="b"/>
            <a:pathLst>
              <a:path w="35560" h="241935">
                <a:moveTo>
                  <a:pt x="35026" y="0"/>
                </a:moveTo>
                <a:lnTo>
                  <a:pt x="2870" y="0"/>
                </a:lnTo>
                <a:lnTo>
                  <a:pt x="0" y="186613"/>
                </a:lnTo>
                <a:lnTo>
                  <a:pt x="11493" y="195173"/>
                </a:lnTo>
                <a:lnTo>
                  <a:pt x="11493" y="241401"/>
                </a:lnTo>
                <a:lnTo>
                  <a:pt x="35026" y="241401"/>
                </a:lnTo>
                <a:lnTo>
                  <a:pt x="35026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9743808" y="3207092"/>
            <a:ext cx="15240" cy="236220"/>
          </a:xfrm>
          <a:custGeom>
            <a:avLst/>
            <a:gdLst/>
            <a:ahLst/>
            <a:cxnLst/>
            <a:rect l="l" t="t" r="r" b="b"/>
            <a:pathLst>
              <a:path w="15239" h="236220">
                <a:moveTo>
                  <a:pt x="14947" y="0"/>
                </a:moveTo>
                <a:lnTo>
                  <a:pt x="0" y="0"/>
                </a:lnTo>
                <a:lnTo>
                  <a:pt x="0" y="236016"/>
                </a:lnTo>
                <a:lnTo>
                  <a:pt x="12103" y="236016"/>
                </a:lnTo>
                <a:lnTo>
                  <a:pt x="14947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9978656" y="3200196"/>
            <a:ext cx="35560" cy="243204"/>
          </a:xfrm>
          <a:custGeom>
            <a:avLst/>
            <a:gdLst/>
            <a:ahLst/>
            <a:cxnLst/>
            <a:rect l="l" t="t" r="r" b="b"/>
            <a:pathLst>
              <a:path w="35560" h="243204">
                <a:moveTo>
                  <a:pt x="35026" y="0"/>
                </a:moveTo>
                <a:lnTo>
                  <a:pt x="2857" y="0"/>
                </a:lnTo>
                <a:lnTo>
                  <a:pt x="0" y="187782"/>
                </a:lnTo>
                <a:lnTo>
                  <a:pt x="11493" y="196405"/>
                </a:lnTo>
                <a:lnTo>
                  <a:pt x="11493" y="242912"/>
                </a:lnTo>
                <a:lnTo>
                  <a:pt x="35026" y="242912"/>
                </a:lnTo>
                <a:lnTo>
                  <a:pt x="35026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7972882" y="2757399"/>
            <a:ext cx="139700" cy="4030979"/>
            <a:chOff x="2918282" y="2757398"/>
            <a:chExt cx="139700" cy="4030979"/>
          </a:xfrm>
        </p:grpSpPr>
        <p:sp>
          <p:nvSpPr>
            <p:cNvPr id="88" name="object 88"/>
            <p:cNvSpPr/>
            <p:nvPr/>
          </p:nvSpPr>
          <p:spPr>
            <a:xfrm>
              <a:off x="3007283" y="2757398"/>
              <a:ext cx="50800" cy="4006850"/>
            </a:xfrm>
            <a:custGeom>
              <a:avLst/>
              <a:gdLst/>
              <a:ahLst/>
              <a:cxnLst/>
              <a:rect l="l" t="t" r="r" b="b"/>
              <a:pathLst>
                <a:path w="50800" h="4006850">
                  <a:moveTo>
                    <a:pt x="50533" y="0"/>
                  </a:moveTo>
                  <a:lnTo>
                    <a:pt x="0" y="0"/>
                  </a:lnTo>
                  <a:lnTo>
                    <a:pt x="0" y="4002201"/>
                  </a:lnTo>
                  <a:lnTo>
                    <a:pt x="50533" y="4006481"/>
                  </a:lnTo>
                  <a:lnTo>
                    <a:pt x="505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2918282" y="2762275"/>
              <a:ext cx="89535" cy="4025900"/>
            </a:xfrm>
            <a:custGeom>
              <a:avLst/>
              <a:gdLst/>
              <a:ahLst/>
              <a:cxnLst/>
              <a:rect l="l" t="t" r="r" b="b"/>
              <a:pathLst>
                <a:path w="89535" h="4025900">
                  <a:moveTo>
                    <a:pt x="89001" y="0"/>
                  </a:moveTo>
                  <a:lnTo>
                    <a:pt x="0" y="2082"/>
                  </a:lnTo>
                  <a:lnTo>
                    <a:pt x="850" y="4016921"/>
                  </a:lnTo>
                  <a:lnTo>
                    <a:pt x="11988" y="4024223"/>
                  </a:lnTo>
                  <a:lnTo>
                    <a:pt x="53975" y="4025671"/>
                  </a:lnTo>
                  <a:lnTo>
                    <a:pt x="89001" y="4000588"/>
                  </a:lnTo>
                  <a:lnTo>
                    <a:pt x="8900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8192821" y="2761501"/>
            <a:ext cx="2092325" cy="4227195"/>
            <a:chOff x="3138220" y="2761500"/>
            <a:chExt cx="2092325" cy="4227195"/>
          </a:xfrm>
        </p:grpSpPr>
        <p:sp>
          <p:nvSpPr>
            <p:cNvPr id="91" name="object 91"/>
            <p:cNvSpPr/>
            <p:nvPr/>
          </p:nvSpPr>
          <p:spPr>
            <a:xfrm>
              <a:off x="5072240" y="2761500"/>
              <a:ext cx="53975" cy="4187825"/>
            </a:xfrm>
            <a:custGeom>
              <a:avLst/>
              <a:gdLst/>
              <a:ahLst/>
              <a:cxnLst/>
              <a:rect l="l" t="t" r="r" b="b"/>
              <a:pathLst>
                <a:path w="53975" h="4187825">
                  <a:moveTo>
                    <a:pt x="53378" y="0"/>
                  </a:moveTo>
                  <a:lnTo>
                    <a:pt x="0" y="0"/>
                  </a:lnTo>
                  <a:lnTo>
                    <a:pt x="0" y="4184395"/>
                  </a:lnTo>
                  <a:lnTo>
                    <a:pt x="53378" y="4187278"/>
                  </a:lnTo>
                  <a:lnTo>
                    <a:pt x="5337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125618" y="2761500"/>
              <a:ext cx="45720" cy="4226560"/>
            </a:xfrm>
            <a:custGeom>
              <a:avLst/>
              <a:gdLst/>
              <a:ahLst/>
              <a:cxnLst/>
              <a:rect l="l" t="t" r="r" b="b"/>
              <a:pathLst>
                <a:path w="45720" h="4226559">
                  <a:moveTo>
                    <a:pt x="45351" y="0"/>
                  </a:moveTo>
                  <a:lnTo>
                    <a:pt x="0" y="0"/>
                  </a:lnTo>
                  <a:lnTo>
                    <a:pt x="0" y="4222305"/>
                  </a:lnTo>
                  <a:lnTo>
                    <a:pt x="45351" y="4226306"/>
                  </a:lnTo>
                  <a:lnTo>
                    <a:pt x="4535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170970" y="2761500"/>
              <a:ext cx="59690" cy="4227195"/>
            </a:xfrm>
            <a:custGeom>
              <a:avLst/>
              <a:gdLst/>
              <a:ahLst/>
              <a:cxnLst/>
              <a:rect l="l" t="t" r="r" b="b"/>
              <a:pathLst>
                <a:path w="59689" h="4227195">
                  <a:moveTo>
                    <a:pt x="59169" y="0"/>
                  </a:moveTo>
                  <a:lnTo>
                    <a:pt x="0" y="0"/>
                  </a:lnTo>
                  <a:lnTo>
                    <a:pt x="0" y="4226877"/>
                  </a:lnTo>
                  <a:lnTo>
                    <a:pt x="59169" y="4188434"/>
                  </a:lnTo>
                  <a:lnTo>
                    <a:pt x="5916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140506" y="5321426"/>
              <a:ext cx="1932939" cy="424180"/>
            </a:xfrm>
            <a:custGeom>
              <a:avLst/>
              <a:gdLst/>
              <a:ahLst/>
              <a:cxnLst/>
              <a:rect l="l" t="t" r="r" b="b"/>
              <a:pathLst>
                <a:path w="1932939" h="424179">
                  <a:moveTo>
                    <a:pt x="0" y="0"/>
                  </a:moveTo>
                  <a:lnTo>
                    <a:pt x="0" y="319265"/>
                  </a:lnTo>
                  <a:lnTo>
                    <a:pt x="1932851" y="423748"/>
                  </a:lnTo>
                  <a:lnTo>
                    <a:pt x="1928812" y="83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140506" y="5321426"/>
              <a:ext cx="1932939" cy="424180"/>
            </a:xfrm>
            <a:custGeom>
              <a:avLst/>
              <a:gdLst/>
              <a:ahLst/>
              <a:cxnLst/>
              <a:rect l="l" t="t" r="r" b="b"/>
              <a:pathLst>
                <a:path w="1932939" h="424179">
                  <a:moveTo>
                    <a:pt x="1932851" y="423748"/>
                  </a:moveTo>
                  <a:lnTo>
                    <a:pt x="0" y="319265"/>
                  </a:lnTo>
                  <a:lnTo>
                    <a:pt x="0" y="0"/>
                  </a:lnTo>
                  <a:lnTo>
                    <a:pt x="1928812" y="83261"/>
                  </a:lnTo>
                  <a:lnTo>
                    <a:pt x="1932851" y="42374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140506" y="4754625"/>
              <a:ext cx="1664970" cy="382270"/>
            </a:xfrm>
            <a:custGeom>
              <a:avLst/>
              <a:gdLst/>
              <a:ahLst/>
              <a:cxnLst/>
              <a:rect l="l" t="t" r="r" b="b"/>
              <a:pathLst>
                <a:path w="1664970" h="382270">
                  <a:moveTo>
                    <a:pt x="0" y="0"/>
                  </a:moveTo>
                  <a:lnTo>
                    <a:pt x="0" y="317106"/>
                  </a:lnTo>
                  <a:lnTo>
                    <a:pt x="1664690" y="381876"/>
                  </a:lnTo>
                  <a:lnTo>
                    <a:pt x="1664690" y="465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140506" y="4754625"/>
              <a:ext cx="1664970" cy="382270"/>
            </a:xfrm>
            <a:custGeom>
              <a:avLst/>
              <a:gdLst/>
              <a:ahLst/>
              <a:cxnLst/>
              <a:rect l="l" t="t" r="r" b="b"/>
              <a:pathLst>
                <a:path w="1664970" h="382270">
                  <a:moveTo>
                    <a:pt x="1664690" y="381876"/>
                  </a:moveTo>
                  <a:lnTo>
                    <a:pt x="0" y="317106"/>
                  </a:lnTo>
                  <a:lnTo>
                    <a:pt x="0" y="0"/>
                  </a:lnTo>
                  <a:lnTo>
                    <a:pt x="1664690" y="46532"/>
                  </a:lnTo>
                  <a:lnTo>
                    <a:pt x="1664690" y="3818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146818" y="4181563"/>
              <a:ext cx="1664970" cy="360045"/>
            </a:xfrm>
            <a:custGeom>
              <a:avLst/>
              <a:gdLst/>
              <a:ahLst/>
              <a:cxnLst/>
              <a:rect l="l" t="t" r="r" b="b"/>
              <a:pathLst>
                <a:path w="1664970" h="360045">
                  <a:moveTo>
                    <a:pt x="0" y="0"/>
                  </a:moveTo>
                  <a:lnTo>
                    <a:pt x="0" y="319265"/>
                  </a:lnTo>
                  <a:lnTo>
                    <a:pt x="1664703" y="359473"/>
                  </a:lnTo>
                  <a:lnTo>
                    <a:pt x="1664703" y="17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146818" y="4181563"/>
              <a:ext cx="1664970" cy="360045"/>
            </a:xfrm>
            <a:custGeom>
              <a:avLst/>
              <a:gdLst/>
              <a:ahLst/>
              <a:cxnLst/>
              <a:rect l="l" t="t" r="r" b="b"/>
              <a:pathLst>
                <a:path w="1664970" h="360045">
                  <a:moveTo>
                    <a:pt x="1664703" y="359473"/>
                  </a:moveTo>
                  <a:lnTo>
                    <a:pt x="0" y="319265"/>
                  </a:lnTo>
                  <a:lnTo>
                    <a:pt x="0" y="0"/>
                  </a:lnTo>
                  <a:lnTo>
                    <a:pt x="1664703" y="17233"/>
                  </a:lnTo>
                  <a:lnTo>
                    <a:pt x="1664703" y="3594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7970597" y="2748293"/>
            <a:ext cx="174625" cy="4043679"/>
            <a:chOff x="2915996" y="2748292"/>
            <a:chExt cx="174625" cy="4043679"/>
          </a:xfrm>
        </p:grpSpPr>
        <p:sp>
          <p:nvSpPr>
            <p:cNvPr id="101" name="object 101"/>
            <p:cNvSpPr/>
            <p:nvPr/>
          </p:nvSpPr>
          <p:spPr>
            <a:xfrm>
              <a:off x="3007283" y="2750578"/>
              <a:ext cx="50800" cy="4013835"/>
            </a:xfrm>
            <a:custGeom>
              <a:avLst/>
              <a:gdLst/>
              <a:ahLst/>
              <a:cxnLst/>
              <a:rect l="l" t="t" r="r" b="b"/>
              <a:pathLst>
                <a:path w="50800" h="4013834">
                  <a:moveTo>
                    <a:pt x="50533" y="2298"/>
                  </a:moveTo>
                  <a:lnTo>
                    <a:pt x="50533" y="4013301"/>
                  </a:lnTo>
                  <a:lnTo>
                    <a:pt x="0" y="4010977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972257" y="2771825"/>
              <a:ext cx="0" cy="4011295"/>
            </a:xfrm>
            <a:custGeom>
              <a:avLst/>
              <a:gdLst/>
              <a:ahLst/>
              <a:cxnLst/>
              <a:rect l="l" t="t" r="r" b="b"/>
              <a:pathLst>
                <a:path h="4011295">
                  <a:moveTo>
                    <a:pt x="0" y="0"/>
                  </a:moveTo>
                  <a:lnTo>
                    <a:pt x="0" y="4011002"/>
                  </a:lnTo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918282" y="2764358"/>
              <a:ext cx="89535" cy="4025265"/>
            </a:xfrm>
            <a:custGeom>
              <a:avLst/>
              <a:gdLst/>
              <a:ahLst/>
              <a:cxnLst/>
              <a:rect l="l" t="t" r="r" b="b"/>
              <a:pathLst>
                <a:path w="89535" h="4025265">
                  <a:moveTo>
                    <a:pt x="89001" y="3997197"/>
                  </a:moveTo>
                  <a:lnTo>
                    <a:pt x="64884" y="4017886"/>
                  </a:lnTo>
                  <a:lnTo>
                    <a:pt x="58000" y="4022483"/>
                  </a:lnTo>
                  <a:lnTo>
                    <a:pt x="55118" y="4024795"/>
                  </a:lnTo>
                  <a:lnTo>
                    <a:pt x="46520" y="4023626"/>
                  </a:lnTo>
                  <a:lnTo>
                    <a:pt x="8610" y="4021924"/>
                  </a:lnTo>
                  <a:lnTo>
                    <a:pt x="4597" y="4020769"/>
                  </a:lnTo>
                  <a:lnTo>
                    <a:pt x="0" y="4015016"/>
                  </a:lnTo>
                  <a:lnTo>
                    <a:pt x="0" y="4011015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028531" y="2812020"/>
              <a:ext cx="62230" cy="3930650"/>
            </a:xfrm>
            <a:custGeom>
              <a:avLst/>
              <a:gdLst/>
              <a:ahLst/>
              <a:cxnLst/>
              <a:rect l="l" t="t" r="r" b="b"/>
              <a:pathLst>
                <a:path w="62230" h="3930650">
                  <a:moveTo>
                    <a:pt x="13792" y="3919715"/>
                  </a:moveTo>
                  <a:lnTo>
                    <a:pt x="10909" y="3916807"/>
                  </a:lnTo>
                  <a:lnTo>
                    <a:pt x="2870" y="3916807"/>
                  </a:lnTo>
                  <a:lnTo>
                    <a:pt x="0" y="3919715"/>
                  </a:lnTo>
                  <a:lnTo>
                    <a:pt x="0" y="3927741"/>
                  </a:lnTo>
                  <a:lnTo>
                    <a:pt x="2870" y="3930612"/>
                  </a:lnTo>
                  <a:lnTo>
                    <a:pt x="6883" y="3930612"/>
                  </a:lnTo>
                  <a:lnTo>
                    <a:pt x="10909" y="3930612"/>
                  </a:lnTo>
                  <a:lnTo>
                    <a:pt x="13792" y="3927741"/>
                  </a:lnTo>
                  <a:lnTo>
                    <a:pt x="13792" y="3919715"/>
                  </a:lnTo>
                  <a:close/>
                </a:path>
                <a:path w="62230" h="3930650">
                  <a:moveTo>
                    <a:pt x="13792" y="3836428"/>
                  </a:moveTo>
                  <a:lnTo>
                    <a:pt x="10909" y="3833558"/>
                  </a:lnTo>
                  <a:lnTo>
                    <a:pt x="2870" y="3833558"/>
                  </a:lnTo>
                  <a:lnTo>
                    <a:pt x="0" y="3836428"/>
                  </a:lnTo>
                  <a:lnTo>
                    <a:pt x="0" y="3844455"/>
                  </a:lnTo>
                  <a:lnTo>
                    <a:pt x="2870" y="3847338"/>
                  </a:lnTo>
                  <a:lnTo>
                    <a:pt x="6883" y="3847338"/>
                  </a:lnTo>
                  <a:lnTo>
                    <a:pt x="10909" y="3847338"/>
                  </a:lnTo>
                  <a:lnTo>
                    <a:pt x="13792" y="3844455"/>
                  </a:lnTo>
                  <a:lnTo>
                    <a:pt x="13792" y="3836428"/>
                  </a:lnTo>
                  <a:close/>
                </a:path>
                <a:path w="62230" h="3930650">
                  <a:moveTo>
                    <a:pt x="13792" y="3753154"/>
                  </a:moveTo>
                  <a:lnTo>
                    <a:pt x="10909" y="3749713"/>
                  </a:lnTo>
                  <a:lnTo>
                    <a:pt x="2870" y="3749713"/>
                  </a:lnTo>
                  <a:lnTo>
                    <a:pt x="0" y="3753154"/>
                  </a:lnTo>
                  <a:lnTo>
                    <a:pt x="0" y="3761194"/>
                  </a:lnTo>
                  <a:lnTo>
                    <a:pt x="2870" y="3764051"/>
                  </a:lnTo>
                  <a:lnTo>
                    <a:pt x="6883" y="3764051"/>
                  </a:lnTo>
                  <a:lnTo>
                    <a:pt x="10909" y="3764051"/>
                  </a:lnTo>
                  <a:lnTo>
                    <a:pt x="13792" y="3761194"/>
                  </a:lnTo>
                  <a:lnTo>
                    <a:pt x="13792" y="3753154"/>
                  </a:lnTo>
                  <a:close/>
                </a:path>
                <a:path w="62230" h="3930650">
                  <a:moveTo>
                    <a:pt x="13792" y="3669906"/>
                  </a:moveTo>
                  <a:lnTo>
                    <a:pt x="10909" y="3666452"/>
                  </a:lnTo>
                  <a:lnTo>
                    <a:pt x="2870" y="3666452"/>
                  </a:lnTo>
                  <a:lnTo>
                    <a:pt x="0" y="3669906"/>
                  </a:lnTo>
                  <a:lnTo>
                    <a:pt x="0" y="3677374"/>
                  </a:lnTo>
                  <a:lnTo>
                    <a:pt x="2870" y="3680803"/>
                  </a:lnTo>
                  <a:lnTo>
                    <a:pt x="6883" y="3680803"/>
                  </a:lnTo>
                  <a:lnTo>
                    <a:pt x="10909" y="3680803"/>
                  </a:lnTo>
                  <a:lnTo>
                    <a:pt x="13792" y="3677374"/>
                  </a:lnTo>
                  <a:lnTo>
                    <a:pt x="13792" y="3669906"/>
                  </a:lnTo>
                  <a:close/>
                </a:path>
                <a:path w="62230" h="3930650">
                  <a:moveTo>
                    <a:pt x="13792" y="3586645"/>
                  </a:moveTo>
                  <a:lnTo>
                    <a:pt x="10909" y="3583190"/>
                  </a:lnTo>
                  <a:lnTo>
                    <a:pt x="2870" y="3583190"/>
                  </a:lnTo>
                  <a:lnTo>
                    <a:pt x="0" y="3586645"/>
                  </a:lnTo>
                  <a:lnTo>
                    <a:pt x="0" y="3594112"/>
                  </a:lnTo>
                  <a:lnTo>
                    <a:pt x="2870" y="3597554"/>
                  </a:lnTo>
                  <a:lnTo>
                    <a:pt x="6883" y="3597554"/>
                  </a:lnTo>
                  <a:lnTo>
                    <a:pt x="10909" y="3597554"/>
                  </a:lnTo>
                  <a:lnTo>
                    <a:pt x="13792" y="3594112"/>
                  </a:lnTo>
                  <a:lnTo>
                    <a:pt x="13792" y="3586645"/>
                  </a:lnTo>
                  <a:close/>
                </a:path>
                <a:path w="62230" h="3930650">
                  <a:moveTo>
                    <a:pt x="13792" y="3502812"/>
                  </a:moveTo>
                  <a:lnTo>
                    <a:pt x="10909" y="3499929"/>
                  </a:lnTo>
                  <a:lnTo>
                    <a:pt x="2870" y="3499929"/>
                  </a:lnTo>
                  <a:lnTo>
                    <a:pt x="0" y="3502812"/>
                  </a:lnTo>
                  <a:lnTo>
                    <a:pt x="0" y="3510838"/>
                  </a:lnTo>
                  <a:lnTo>
                    <a:pt x="2870" y="3514306"/>
                  </a:lnTo>
                  <a:lnTo>
                    <a:pt x="6883" y="3514306"/>
                  </a:lnTo>
                  <a:lnTo>
                    <a:pt x="10909" y="3514306"/>
                  </a:lnTo>
                  <a:lnTo>
                    <a:pt x="13792" y="3510838"/>
                  </a:lnTo>
                  <a:lnTo>
                    <a:pt x="13792" y="3502812"/>
                  </a:lnTo>
                  <a:close/>
                </a:path>
                <a:path w="62230" h="3930650">
                  <a:moveTo>
                    <a:pt x="13792" y="3419525"/>
                  </a:moveTo>
                  <a:lnTo>
                    <a:pt x="10909" y="3416668"/>
                  </a:lnTo>
                  <a:lnTo>
                    <a:pt x="2870" y="3416668"/>
                  </a:lnTo>
                  <a:lnTo>
                    <a:pt x="0" y="3419525"/>
                  </a:lnTo>
                  <a:lnTo>
                    <a:pt x="0" y="3427577"/>
                  </a:lnTo>
                  <a:lnTo>
                    <a:pt x="2870" y="3430460"/>
                  </a:lnTo>
                  <a:lnTo>
                    <a:pt x="6883" y="3430460"/>
                  </a:lnTo>
                  <a:lnTo>
                    <a:pt x="10909" y="3430460"/>
                  </a:lnTo>
                  <a:lnTo>
                    <a:pt x="13792" y="3427577"/>
                  </a:lnTo>
                  <a:lnTo>
                    <a:pt x="13792" y="3419525"/>
                  </a:lnTo>
                  <a:close/>
                </a:path>
                <a:path w="62230" h="3930650">
                  <a:moveTo>
                    <a:pt x="13792" y="3336277"/>
                  </a:moveTo>
                  <a:lnTo>
                    <a:pt x="10909" y="3333407"/>
                  </a:lnTo>
                  <a:lnTo>
                    <a:pt x="2870" y="3333407"/>
                  </a:lnTo>
                  <a:lnTo>
                    <a:pt x="0" y="3336277"/>
                  </a:lnTo>
                  <a:lnTo>
                    <a:pt x="0" y="3344329"/>
                  </a:lnTo>
                  <a:lnTo>
                    <a:pt x="2870" y="3347186"/>
                  </a:lnTo>
                  <a:lnTo>
                    <a:pt x="6883" y="3347186"/>
                  </a:lnTo>
                  <a:lnTo>
                    <a:pt x="10909" y="3347186"/>
                  </a:lnTo>
                  <a:lnTo>
                    <a:pt x="13792" y="3344329"/>
                  </a:lnTo>
                  <a:lnTo>
                    <a:pt x="13792" y="3336277"/>
                  </a:lnTo>
                  <a:close/>
                </a:path>
                <a:path w="62230" h="3930650">
                  <a:moveTo>
                    <a:pt x="13792" y="3253028"/>
                  </a:moveTo>
                  <a:lnTo>
                    <a:pt x="10909" y="3249561"/>
                  </a:lnTo>
                  <a:lnTo>
                    <a:pt x="2870" y="3249561"/>
                  </a:lnTo>
                  <a:lnTo>
                    <a:pt x="0" y="3253028"/>
                  </a:lnTo>
                  <a:lnTo>
                    <a:pt x="0" y="3261055"/>
                  </a:lnTo>
                  <a:lnTo>
                    <a:pt x="2870" y="3263925"/>
                  </a:lnTo>
                  <a:lnTo>
                    <a:pt x="6883" y="3263925"/>
                  </a:lnTo>
                  <a:lnTo>
                    <a:pt x="10909" y="3263925"/>
                  </a:lnTo>
                  <a:lnTo>
                    <a:pt x="13792" y="3261055"/>
                  </a:lnTo>
                  <a:lnTo>
                    <a:pt x="13792" y="3253028"/>
                  </a:lnTo>
                  <a:close/>
                </a:path>
                <a:path w="62230" h="3930650">
                  <a:moveTo>
                    <a:pt x="13792" y="3169742"/>
                  </a:moveTo>
                  <a:lnTo>
                    <a:pt x="10909" y="3166313"/>
                  </a:lnTo>
                  <a:lnTo>
                    <a:pt x="2870" y="3166313"/>
                  </a:lnTo>
                  <a:lnTo>
                    <a:pt x="0" y="3169742"/>
                  </a:lnTo>
                  <a:lnTo>
                    <a:pt x="0" y="3177209"/>
                  </a:lnTo>
                  <a:lnTo>
                    <a:pt x="2870" y="3180651"/>
                  </a:lnTo>
                  <a:lnTo>
                    <a:pt x="6883" y="3180651"/>
                  </a:lnTo>
                  <a:lnTo>
                    <a:pt x="10909" y="3180651"/>
                  </a:lnTo>
                  <a:lnTo>
                    <a:pt x="13792" y="3177209"/>
                  </a:lnTo>
                  <a:lnTo>
                    <a:pt x="13792" y="3169742"/>
                  </a:lnTo>
                  <a:close/>
                </a:path>
                <a:path w="62230" h="3930650">
                  <a:moveTo>
                    <a:pt x="13792" y="3086468"/>
                  </a:moveTo>
                  <a:lnTo>
                    <a:pt x="10909" y="3083026"/>
                  </a:lnTo>
                  <a:lnTo>
                    <a:pt x="2870" y="3083026"/>
                  </a:lnTo>
                  <a:lnTo>
                    <a:pt x="0" y="3086468"/>
                  </a:lnTo>
                  <a:lnTo>
                    <a:pt x="0" y="3093923"/>
                  </a:lnTo>
                  <a:lnTo>
                    <a:pt x="2870" y="3097403"/>
                  </a:lnTo>
                  <a:lnTo>
                    <a:pt x="6883" y="3097403"/>
                  </a:lnTo>
                  <a:lnTo>
                    <a:pt x="10909" y="3097403"/>
                  </a:lnTo>
                  <a:lnTo>
                    <a:pt x="13792" y="3093923"/>
                  </a:lnTo>
                  <a:lnTo>
                    <a:pt x="13792" y="3086468"/>
                  </a:lnTo>
                  <a:close/>
                </a:path>
                <a:path w="62230" h="3930650">
                  <a:moveTo>
                    <a:pt x="13792" y="3003219"/>
                  </a:moveTo>
                  <a:lnTo>
                    <a:pt x="10909" y="2999778"/>
                  </a:lnTo>
                  <a:lnTo>
                    <a:pt x="2870" y="2999778"/>
                  </a:lnTo>
                  <a:lnTo>
                    <a:pt x="0" y="3003219"/>
                  </a:lnTo>
                  <a:lnTo>
                    <a:pt x="0" y="3010687"/>
                  </a:lnTo>
                  <a:lnTo>
                    <a:pt x="2870" y="3014116"/>
                  </a:lnTo>
                  <a:lnTo>
                    <a:pt x="6883" y="3014116"/>
                  </a:lnTo>
                  <a:lnTo>
                    <a:pt x="10909" y="3014116"/>
                  </a:lnTo>
                  <a:lnTo>
                    <a:pt x="13792" y="3010687"/>
                  </a:lnTo>
                  <a:lnTo>
                    <a:pt x="13792" y="3003219"/>
                  </a:lnTo>
                  <a:close/>
                </a:path>
                <a:path w="62230" h="3930650">
                  <a:moveTo>
                    <a:pt x="13792" y="2919374"/>
                  </a:moveTo>
                  <a:lnTo>
                    <a:pt x="10909" y="2916529"/>
                  </a:lnTo>
                  <a:lnTo>
                    <a:pt x="2870" y="2916529"/>
                  </a:lnTo>
                  <a:lnTo>
                    <a:pt x="0" y="2919374"/>
                  </a:lnTo>
                  <a:lnTo>
                    <a:pt x="0" y="2927426"/>
                  </a:lnTo>
                  <a:lnTo>
                    <a:pt x="2870" y="2930868"/>
                  </a:lnTo>
                  <a:lnTo>
                    <a:pt x="6883" y="2930868"/>
                  </a:lnTo>
                  <a:lnTo>
                    <a:pt x="10909" y="2930868"/>
                  </a:lnTo>
                  <a:lnTo>
                    <a:pt x="13792" y="2927426"/>
                  </a:lnTo>
                  <a:lnTo>
                    <a:pt x="13792" y="2919374"/>
                  </a:lnTo>
                  <a:close/>
                </a:path>
                <a:path w="62230" h="3930650">
                  <a:moveTo>
                    <a:pt x="13792" y="2836126"/>
                  </a:moveTo>
                  <a:lnTo>
                    <a:pt x="10909" y="2833243"/>
                  </a:lnTo>
                  <a:lnTo>
                    <a:pt x="2870" y="2833243"/>
                  </a:lnTo>
                  <a:lnTo>
                    <a:pt x="0" y="2836126"/>
                  </a:lnTo>
                  <a:lnTo>
                    <a:pt x="0" y="2844177"/>
                  </a:lnTo>
                  <a:lnTo>
                    <a:pt x="2870" y="2847022"/>
                  </a:lnTo>
                  <a:lnTo>
                    <a:pt x="6883" y="2847022"/>
                  </a:lnTo>
                  <a:lnTo>
                    <a:pt x="10909" y="2847022"/>
                  </a:lnTo>
                  <a:lnTo>
                    <a:pt x="13792" y="2844177"/>
                  </a:lnTo>
                  <a:lnTo>
                    <a:pt x="13792" y="2836126"/>
                  </a:lnTo>
                  <a:close/>
                </a:path>
                <a:path w="62230" h="3930650">
                  <a:moveTo>
                    <a:pt x="13792" y="2752877"/>
                  </a:moveTo>
                  <a:lnTo>
                    <a:pt x="10909" y="2749994"/>
                  </a:lnTo>
                  <a:lnTo>
                    <a:pt x="2870" y="2749994"/>
                  </a:lnTo>
                  <a:lnTo>
                    <a:pt x="0" y="2752877"/>
                  </a:lnTo>
                  <a:lnTo>
                    <a:pt x="0" y="2760903"/>
                  </a:lnTo>
                  <a:lnTo>
                    <a:pt x="2870" y="2763774"/>
                  </a:lnTo>
                  <a:lnTo>
                    <a:pt x="6883" y="2763774"/>
                  </a:lnTo>
                  <a:lnTo>
                    <a:pt x="10909" y="2763774"/>
                  </a:lnTo>
                  <a:lnTo>
                    <a:pt x="13792" y="2760903"/>
                  </a:lnTo>
                  <a:lnTo>
                    <a:pt x="13792" y="2752877"/>
                  </a:lnTo>
                  <a:close/>
                </a:path>
                <a:path w="62230" h="3930650">
                  <a:moveTo>
                    <a:pt x="13792" y="2669590"/>
                  </a:moveTo>
                  <a:lnTo>
                    <a:pt x="10909" y="2666720"/>
                  </a:lnTo>
                  <a:lnTo>
                    <a:pt x="2870" y="2666720"/>
                  </a:lnTo>
                  <a:lnTo>
                    <a:pt x="0" y="2669590"/>
                  </a:lnTo>
                  <a:lnTo>
                    <a:pt x="0" y="2677642"/>
                  </a:lnTo>
                  <a:lnTo>
                    <a:pt x="2870" y="2680525"/>
                  </a:lnTo>
                  <a:lnTo>
                    <a:pt x="6883" y="2680525"/>
                  </a:lnTo>
                  <a:lnTo>
                    <a:pt x="10909" y="2680525"/>
                  </a:lnTo>
                  <a:lnTo>
                    <a:pt x="13792" y="2677642"/>
                  </a:lnTo>
                  <a:lnTo>
                    <a:pt x="13792" y="2669590"/>
                  </a:lnTo>
                  <a:close/>
                </a:path>
                <a:path w="62230" h="3930650">
                  <a:moveTo>
                    <a:pt x="13792" y="2586342"/>
                  </a:moveTo>
                  <a:lnTo>
                    <a:pt x="10909" y="2582875"/>
                  </a:lnTo>
                  <a:lnTo>
                    <a:pt x="2870" y="2582875"/>
                  </a:lnTo>
                  <a:lnTo>
                    <a:pt x="0" y="2586342"/>
                  </a:lnTo>
                  <a:lnTo>
                    <a:pt x="0" y="2593810"/>
                  </a:lnTo>
                  <a:lnTo>
                    <a:pt x="2870" y="2597239"/>
                  </a:lnTo>
                  <a:lnTo>
                    <a:pt x="6883" y="2597239"/>
                  </a:lnTo>
                  <a:lnTo>
                    <a:pt x="10909" y="2597239"/>
                  </a:lnTo>
                  <a:lnTo>
                    <a:pt x="13792" y="2593810"/>
                  </a:lnTo>
                  <a:lnTo>
                    <a:pt x="13792" y="2586342"/>
                  </a:lnTo>
                  <a:close/>
                </a:path>
                <a:path w="62230" h="3930650">
                  <a:moveTo>
                    <a:pt x="13792" y="2503055"/>
                  </a:moveTo>
                  <a:lnTo>
                    <a:pt x="10909" y="2499626"/>
                  </a:lnTo>
                  <a:lnTo>
                    <a:pt x="2870" y="2499626"/>
                  </a:lnTo>
                  <a:lnTo>
                    <a:pt x="0" y="2503055"/>
                  </a:lnTo>
                  <a:lnTo>
                    <a:pt x="0" y="2510523"/>
                  </a:lnTo>
                  <a:lnTo>
                    <a:pt x="2870" y="2513965"/>
                  </a:lnTo>
                  <a:lnTo>
                    <a:pt x="6883" y="2513965"/>
                  </a:lnTo>
                  <a:lnTo>
                    <a:pt x="10909" y="2513965"/>
                  </a:lnTo>
                  <a:lnTo>
                    <a:pt x="13792" y="2510523"/>
                  </a:lnTo>
                  <a:lnTo>
                    <a:pt x="13792" y="2503055"/>
                  </a:lnTo>
                  <a:close/>
                </a:path>
                <a:path w="62230" h="3930650">
                  <a:moveTo>
                    <a:pt x="13792" y="2419807"/>
                  </a:moveTo>
                  <a:lnTo>
                    <a:pt x="10909" y="2416340"/>
                  </a:lnTo>
                  <a:lnTo>
                    <a:pt x="2870" y="2416340"/>
                  </a:lnTo>
                  <a:lnTo>
                    <a:pt x="0" y="2419807"/>
                  </a:lnTo>
                  <a:lnTo>
                    <a:pt x="0" y="2427274"/>
                  </a:lnTo>
                  <a:lnTo>
                    <a:pt x="2870" y="2430716"/>
                  </a:lnTo>
                  <a:lnTo>
                    <a:pt x="6883" y="2430716"/>
                  </a:lnTo>
                  <a:lnTo>
                    <a:pt x="10909" y="2430716"/>
                  </a:lnTo>
                  <a:lnTo>
                    <a:pt x="13792" y="2427274"/>
                  </a:lnTo>
                  <a:lnTo>
                    <a:pt x="13792" y="2419807"/>
                  </a:lnTo>
                  <a:close/>
                </a:path>
                <a:path w="62230" h="3930650">
                  <a:moveTo>
                    <a:pt x="13792" y="2335974"/>
                  </a:moveTo>
                  <a:lnTo>
                    <a:pt x="10909" y="2333091"/>
                  </a:lnTo>
                  <a:lnTo>
                    <a:pt x="2870" y="2333091"/>
                  </a:lnTo>
                  <a:lnTo>
                    <a:pt x="0" y="2335974"/>
                  </a:lnTo>
                  <a:lnTo>
                    <a:pt x="0" y="2344001"/>
                  </a:lnTo>
                  <a:lnTo>
                    <a:pt x="2870" y="2346871"/>
                  </a:lnTo>
                  <a:lnTo>
                    <a:pt x="6883" y="2346871"/>
                  </a:lnTo>
                  <a:lnTo>
                    <a:pt x="10909" y="2346871"/>
                  </a:lnTo>
                  <a:lnTo>
                    <a:pt x="13792" y="2344001"/>
                  </a:lnTo>
                  <a:lnTo>
                    <a:pt x="13792" y="2335974"/>
                  </a:lnTo>
                  <a:close/>
                </a:path>
                <a:path w="62230" h="3930650">
                  <a:moveTo>
                    <a:pt x="13792" y="2252700"/>
                  </a:moveTo>
                  <a:lnTo>
                    <a:pt x="10909" y="2249843"/>
                  </a:lnTo>
                  <a:lnTo>
                    <a:pt x="2870" y="2249843"/>
                  </a:lnTo>
                  <a:lnTo>
                    <a:pt x="0" y="2252700"/>
                  </a:lnTo>
                  <a:lnTo>
                    <a:pt x="0" y="2260739"/>
                  </a:lnTo>
                  <a:lnTo>
                    <a:pt x="2870" y="2263622"/>
                  </a:lnTo>
                  <a:lnTo>
                    <a:pt x="6883" y="2263622"/>
                  </a:lnTo>
                  <a:lnTo>
                    <a:pt x="10909" y="2263622"/>
                  </a:lnTo>
                  <a:lnTo>
                    <a:pt x="13792" y="2260739"/>
                  </a:lnTo>
                  <a:lnTo>
                    <a:pt x="13792" y="2252700"/>
                  </a:lnTo>
                  <a:close/>
                </a:path>
                <a:path w="62230" h="3930650">
                  <a:moveTo>
                    <a:pt x="13792" y="2169439"/>
                  </a:moveTo>
                  <a:lnTo>
                    <a:pt x="10909" y="2166582"/>
                  </a:lnTo>
                  <a:lnTo>
                    <a:pt x="2870" y="2166582"/>
                  </a:lnTo>
                  <a:lnTo>
                    <a:pt x="0" y="2169439"/>
                  </a:lnTo>
                  <a:lnTo>
                    <a:pt x="0" y="2177478"/>
                  </a:lnTo>
                  <a:lnTo>
                    <a:pt x="2870" y="2180348"/>
                  </a:lnTo>
                  <a:lnTo>
                    <a:pt x="6883" y="2180348"/>
                  </a:lnTo>
                  <a:lnTo>
                    <a:pt x="10909" y="2180348"/>
                  </a:lnTo>
                  <a:lnTo>
                    <a:pt x="13792" y="2177478"/>
                  </a:lnTo>
                  <a:lnTo>
                    <a:pt x="13792" y="2169439"/>
                  </a:lnTo>
                  <a:close/>
                </a:path>
                <a:path w="62230" h="3930650">
                  <a:moveTo>
                    <a:pt x="13792" y="2086178"/>
                  </a:moveTo>
                  <a:lnTo>
                    <a:pt x="10909" y="2082723"/>
                  </a:lnTo>
                  <a:lnTo>
                    <a:pt x="2870" y="2082723"/>
                  </a:lnTo>
                  <a:lnTo>
                    <a:pt x="0" y="2086178"/>
                  </a:lnTo>
                  <a:lnTo>
                    <a:pt x="0" y="2094242"/>
                  </a:lnTo>
                  <a:lnTo>
                    <a:pt x="2870" y="2097074"/>
                  </a:lnTo>
                  <a:lnTo>
                    <a:pt x="6883" y="2097074"/>
                  </a:lnTo>
                  <a:lnTo>
                    <a:pt x="10909" y="2097074"/>
                  </a:lnTo>
                  <a:lnTo>
                    <a:pt x="13792" y="2094242"/>
                  </a:lnTo>
                  <a:lnTo>
                    <a:pt x="13792" y="2086178"/>
                  </a:lnTo>
                  <a:close/>
                </a:path>
                <a:path w="62230" h="3930650">
                  <a:moveTo>
                    <a:pt x="13792" y="2003488"/>
                  </a:moveTo>
                  <a:lnTo>
                    <a:pt x="10909" y="2000034"/>
                  </a:lnTo>
                  <a:lnTo>
                    <a:pt x="2870" y="2000034"/>
                  </a:lnTo>
                  <a:lnTo>
                    <a:pt x="0" y="2003488"/>
                  </a:lnTo>
                  <a:lnTo>
                    <a:pt x="0" y="2010943"/>
                  </a:lnTo>
                  <a:lnTo>
                    <a:pt x="2870" y="2014397"/>
                  </a:lnTo>
                  <a:lnTo>
                    <a:pt x="6883" y="2014397"/>
                  </a:lnTo>
                  <a:lnTo>
                    <a:pt x="10909" y="2014397"/>
                  </a:lnTo>
                  <a:lnTo>
                    <a:pt x="13792" y="2010943"/>
                  </a:lnTo>
                  <a:lnTo>
                    <a:pt x="13792" y="2003488"/>
                  </a:lnTo>
                  <a:close/>
                </a:path>
                <a:path w="62230" h="3930650">
                  <a:moveTo>
                    <a:pt x="13792" y="1920214"/>
                  </a:moveTo>
                  <a:lnTo>
                    <a:pt x="10909" y="1916785"/>
                  </a:lnTo>
                  <a:lnTo>
                    <a:pt x="2870" y="1916785"/>
                  </a:lnTo>
                  <a:lnTo>
                    <a:pt x="0" y="1920214"/>
                  </a:lnTo>
                  <a:lnTo>
                    <a:pt x="0" y="1927682"/>
                  </a:lnTo>
                  <a:lnTo>
                    <a:pt x="2870" y="1931123"/>
                  </a:lnTo>
                  <a:lnTo>
                    <a:pt x="6883" y="1931123"/>
                  </a:lnTo>
                  <a:lnTo>
                    <a:pt x="10909" y="1931123"/>
                  </a:lnTo>
                  <a:lnTo>
                    <a:pt x="13792" y="1927682"/>
                  </a:lnTo>
                  <a:lnTo>
                    <a:pt x="13792" y="1920214"/>
                  </a:lnTo>
                  <a:close/>
                </a:path>
                <a:path w="62230" h="3930650">
                  <a:moveTo>
                    <a:pt x="13792" y="1836394"/>
                  </a:moveTo>
                  <a:lnTo>
                    <a:pt x="10909" y="1833511"/>
                  </a:lnTo>
                  <a:lnTo>
                    <a:pt x="2870" y="1833511"/>
                  </a:lnTo>
                  <a:lnTo>
                    <a:pt x="0" y="1836394"/>
                  </a:lnTo>
                  <a:lnTo>
                    <a:pt x="0" y="1844433"/>
                  </a:lnTo>
                  <a:lnTo>
                    <a:pt x="2870" y="1847875"/>
                  </a:lnTo>
                  <a:lnTo>
                    <a:pt x="6883" y="1847875"/>
                  </a:lnTo>
                  <a:lnTo>
                    <a:pt x="10909" y="1847875"/>
                  </a:lnTo>
                  <a:lnTo>
                    <a:pt x="13792" y="1844433"/>
                  </a:lnTo>
                  <a:lnTo>
                    <a:pt x="13792" y="1836394"/>
                  </a:lnTo>
                  <a:close/>
                </a:path>
                <a:path w="62230" h="3930650">
                  <a:moveTo>
                    <a:pt x="13792" y="1753120"/>
                  </a:moveTo>
                  <a:lnTo>
                    <a:pt x="10909" y="1750250"/>
                  </a:lnTo>
                  <a:lnTo>
                    <a:pt x="2870" y="1750250"/>
                  </a:lnTo>
                  <a:lnTo>
                    <a:pt x="0" y="1753120"/>
                  </a:lnTo>
                  <a:lnTo>
                    <a:pt x="0" y="1761159"/>
                  </a:lnTo>
                  <a:lnTo>
                    <a:pt x="2870" y="1764042"/>
                  </a:lnTo>
                  <a:lnTo>
                    <a:pt x="6883" y="1764042"/>
                  </a:lnTo>
                  <a:lnTo>
                    <a:pt x="10909" y="1764042"/>
                  </a:lnTo>
                  <a:lnTo>
                    <a:pt x="13792" y="1761159"/>
                  </a:lnTo>
                  <a:lnTo>
                    <a:pt x="13792" y="1753120"/>
                  </a:lnTo>
                  <a:close/>
                </a:path>
                <a:path w="62230" h="3930650">
                  <a:moveTo>
                    <a:pt x="13792" y="1669872"/>
                  </a:moveTo>
                  <a:lnTo>
                    <a:pt x="10909" y="1666989"/>
                  </a:lnTo>
                  <a:lnTo>
                    <a:pt x="2870" y="1666989"/>
                  </a:lnTo>
                  <a:lnTo>
                    <a:pt x="0" y="1669872"/>
                  </a:lnTo>
                  <a:lnTo>
                    <a:pt x="0" y="1677898"/>
                  </a:lnTo>
                  <a:lnTo>
                    <a:pt x="2870" y="1680768"/>
                  </a:lnTo>
                  <a:lnTo>
                    <a:pt x="6883" y="1680768"/>
                  </a:lnTo>
                  <a:lnTo>
                    <a:pt x="10909" y="1680768"/>
                  </a:lnTo>
                  <a:lnTo>
                    <a:pt x="13792" y="1677898"/>
                  </a:lnTo>
                  <a:lnTo>
                    <a:pt x="13792" y="1669872"/>
                  </a:lnTo>
                  <a:close/>
                </a:path>
                <a:path w="62230" h="3930650">
                  <a:moveTo>
                    <a:pt x="13792" y="1586598"/>
                  </a:moveTo>
                  <a:lnTo>
                    <a:pt x="10909" y="1583715"/>
                  </a:lnTo>
                  <a:lnTo>
                    <a:pt x="2870" y="1583715"/>
                  </a:lnTo>
                  <a:lnTo>
                    <a:pt x="0" y="1586598"/>
                  </a:lnTo>
                  <a:lnTo>
                    <a:pt x="0" y="1594650"/>
                  </a:lnTo>
                  <a:lnTo>
                    <a:pt x="2870" y="1597494"/>
                  </a:lnTo>
                  <a:lnTo>
                    <a:pt x="6883" y="1597494"/>
                  </a:lnTo>
                  <a:lnTo>
                    <a:pt x="10909" y="1597494"/>
                  </a:lnTo>
                  <a:lnTo>
                    <a:pt x="13792" y="1594650"/>
                  </a:lnTo>
                  <a:lnTo>
                    <a:pt x="13792" y="1586598"/>
                  </a:lnTo>
                  <a:close/>
                </a:path>
                <a:path w="62230" h="3930650">
                  <a:moveTo>
                    <a:pt x="13792" y="1503337"/>
                  </a:moveTo>
                  <a:lnTo>
                    <a:pt x="10909" y="1499882"/>
                  </a:lnTo>
                  <a:lnTo>
                    <a:pt x="2870" y="1499882"/>
                  </a:lnTo>
                  <a:lnTo>
                    <a:pt x="0" y="1503337"/>
                  </a:lnTo>
                  <a:lnTo>
                    <a:pt x="0" y="1511376"/>
                  </a:lnTo>
                  <a:lnTo>
                    <a:pt x="2870" y="1514259"/>
                  </a:lnTo>
                  <a:lnTo>
                    <a:pt x="6883" y="1514259"/>
                  </a:lnTo>
                  <a:lnTo>
                    <a:pt x="10909" y="1514259"/>
                  </a:lnTo>
                  <a:lnTo>
                    <a:pt x="13792" y="1511376"/>
                  </a:lnTo>
                  <a:lnTo>
                    <a:pt x="13792" y="1503337"/>
                  </a:lnTo>
                  <a:close/>
                </a:path>
                <a:path w="62230" h="3930650">
                  <a:moveTo>
                    <a:pt x="13792" y="1420075"/>
                  </a:moveTo>
                  <a:lnTo>
                    <a:pt x="10909" y="1416621"/>
                  </a:lnTo>
                  <a:lnTo>
                    <a:pt x="2870" y="1416621"/>
                  </a:lnTo>
                  <a:lnTo>
                    <a:pt x="0" y="1420075"/>
                  </a:lnTo>
                  <a:lnTo>
                    <a:pt x="0" y="1427530"/>
                  </a:lnTo>
                  <a:lnTo>
                    <a:pt x="2870" y="1430985"/>
                  </a:lnTo>
                  <a:lnTo>
                    <a:pt x="6883" y="1430985"/>
                  </a:lnTo>
                  <a:lnTo>
                    <a:pt x="10909" y="1430985"/>
                  </a:lnTo>
                  <a:lnTo>
                    <a:pt x="13792" y="1427530"/>
                  </a:lnTo>
                  <a:lnTo>
                    <a:pt x="13792" y="1420075"/>
                  </a:lnTo>
                  <a:close/>
                </a:path>
                <a:path w="62230" h="3930650">
                  <a:moveTo>
                    <a:pt x="13792" y="1336802"/>
                  </a:moveTo>
                  <a:lnTo>
                    <a:pt x="10909" y="1333360"/>
                  </a:lnTo>
                  <a:lnTo>
                    <a:pt x="2870" y="1333360"/>
                  </a:lnTo>
                  <a:lnTo>
                    <a:pt x="0" y="1336802"/>
                  </a:lnTo>
                  <a:lnTo>
                    <a:pt x="0" y="1344269"/>
                  </a:lnTo>
                  <a:lnTo>
                    <a:pt x="2870" y="1347711"/>
                  </a:lnTo>
                  <a:lnTo>
                    <a:pt x="6883" y="1347711"/>
                  </a:lnTo>
                  <a:lnTo>
                    <a:pt x="10909" y="1347711"/>
                  </a:lnTo>
                  <a:lnTo>
                    <a:pt x="13792" y="1344269"/>
                  </a:lnTo>
                  <a:lnTo>
                    <a:pt x="13792" y="1336802"/>
                  </a:lnTo>
                  <a:close/>
                </a:path>
                <a:path w="62230" h="3930650">
                  <a:moveTo>
                    <a:pt x="13792" y="1252982"/>
                  </a:moveTo>
                  <a:lnTo>
                    <a:pt x="10909" y="1250099"/>
                  </a:lnTo>
                  <a:lnTo>
                    <a:pt x="2870" y="1250099"/>
                  </a:lnTo>
                  <a:lnTo>
                    <a:pt x="0" y="1252982"/>
                  </a:lnTo>
                  <a:lnTo>
                    <a:pt x="0" y="1261021"/>
                  </a:lnTo>
                  <a:lnTo>
                    <a:pt x="2870" y="1263878"/>
                  </a:lnTo>
                  <a:lnTo>
                    <a:pt x="6883" y="1263878"/>
                  </a:lnTo>
                  <a:lnTo>
                    <a:pt x="10909" y="1263878"/>
                  </a:lnTo>
                  <a:lnTo>
                    <a:pt x="13792" y="1261021"/>
                  </a:lnTo>
                  <a:lnTo>
                    <a:pt x="13792" y="1252982"/>
                  </a:lnTo>
                  <a:close/>
                </a:path>
                <a:path w="62230" h="3930650">
                  <a:moveTo>
                    <a:pt x="13792" y="1169720"/>
                  </a:moveTo>
                  <a:lnTo>
                    <a:pt x="10909" y="1166837"/>
                  </a:lnTo>
                  <a:lnTo>
                    <a:pt x="2870" y="1166837"/>
                  </a:lnTo>
                  <a:lnTo>
                    <a:pt x="0" y="1169720"/>
                  </a:lnTo>
                  <a:lnTo>
                    <a:pt x="0" y="1177759"/>
                  </a:lnTo>
                  <a:lnTo>
                    <a:pt x="2870" y="1180604"/>
                  </a:lnTo>
                  <a:lnTo>
                    <a:pt x="6883" y="1180604"/>
                  </a:lnTo>
                  <a:lnTo>
                    <a:pt x="10909" y="1180604"/>
                  </a:lnTo>
                  <a:lnTo>
                    <a:pt x="13792" y="1177759"/>
                  </a:lnTo>
                  <a:lnTo>
                    <a:pt x="13792" y="1169720"/>
                  </a:lnTo>
                  <a:close/>
                </a:path>
                <a:path w="62230" h="3930650">
                  <a:moveTo>
                    <a:pt x="13792" y="1086446"/>
                  </a:moveTo>
                  <a:lnTo>
                    <a:pt x="10909" y="1083576"/>
                  </a:lnTo>
                  <a:lnTo>
                    <a:pt x="2870" y="1083576"/>
                  </a:lnTo>
                  <a:lnTo>
                    <a:pt x="0" y="1086446"/>
                  </a:lnTo>
                  <a:lnTo>
                    <a:pt x="0" y="1094486"/>
                  </a:lnTo>
                  <a:lnTo>
                    <a:pt x="2870" y="1097356"/>
                  </a:lnTo>
                  <a:lnTo>
                    <a:pt x="6883" y="1097356"/>
                  </a:lnTo>
                  <a:lnTo>
                    <a:pt x="10909" y="1097356"/>
                  </a:lnTo>
                  <a:lnTo>
                    <a:pt x="13792" y="1094486"/>
                  </a:lnTo>
                  <a:lnTo>
                    <a:pt x="13792" y="1086446"/>
                  </a:lnTo>
                  <a:close/>
                </a:path>
                <a:path w="62230" h="3930650">
                  <a:moveTo>
                    <a:pt x="13792" y="1003185"/>
                  </a:moveTo>
                  <a:lnTo>
                    <a:pt x="10909" y="999744"/>
                  </a:lnTo>
                  <a:lnTo>
                    <a:pt x="2870" y="999744"/>
                  </a:lnTo>
                  <a:lnTo>
                    <a:pt x="0" y="1003185"/>
                  </a:lnTo>
                  <a:lnTo>
                    <a:pt x="0" y="1011212"/>
                  </a:lnTo>
                  <a:lnTo>
                    <a:pt x="2870" y="1014095"/>
                  </a:lnTo>
                  <a:lnTo>
                    <a:pt x="6883" y="1014095"/>
                  </a:lnTo>
                  <a:lnTo>
                    <a:pt x="10909" y="1014095"/>
                  </a:lnTo>
                  <a:lnTo>
                    <a:pt x="13792" y="1011212"/>
                  </a:lnTo>
                  <a:lnTo>
                    <a:pt x="13792" y="1003185"/>
                  </a:lnTo>
                  <a:close/>
                </a:path>
                <a:path w="62230" h="3930650">
                  <a:moveTo>
                    <a:pt x="13792" y="919924"/>
                  </a:moveTo>
                  <a:lnTo>
                    <a:pt x="10909" y="916457"/>
                  </a:lnTo>
                  <a:lnTo>
                    <a:pt x="2870" y="916457"/>
                  </a:lnTo>
                  <a:lnTo>
                    <a:pt x="0" y="919924"/>
                  </a:lnTo>
                  <a:lnTo>
                    <a:pt x="0" y="927379"/>
                  </a:lnTo>
                  <a:lnTo>
                    <a:pt x="2870" y="930821"/>
                  </a:lnTo>
                  <a:lnTo>
                    <a:pt x="6883" y="930821"/>
                  </a:lnTo>
                  <a:lnTo>
                    <a:pt x="10909" y="930821"/>
                  </a:lnTo>
                  <a:lnTo>
                    <a:pt x="13792" y="927379"/>
                  </a:lnTo>
                  <a:lnTo>
                    <a:pt x="13792" y="919924"/>
                  </a:lnTo>
                  <a:close/>
                </a:path>
                <a:path w="62230" h="3930650">
                  <a:moveTo>
                    <a:pt x="13792" y="836663"/>
                  </a:moveTo>
                  <a:lnTo>
                    <a:pt x="10909" y="833221"/>
                  </a:lnTo>
                  <a:lnTo>
                    <a:pt x="2870" y="833221"/>
                  </a:lnTo>
                  <a:lnTo>
                    <a:pt x="0" y="836663"/>
                  </a:lnTo>
                  <a:lnTo>
                    <a:pt x="0" y="844118"/>
                  </a:lnTo>
                  <a:lnTo>
                    <a:pt x="2870" y="847572"/>
                  </a:lnTo>
                  <a:lnTo>
                    <a:pt x="6883" y="847572"/>
                  </a:lnTo>
                  <a:lnTo>
                    <a:pt x="10909" y="847572"/>
                  </a:lnTo>
                  <a:lnTo>
                    <a:pt x="13792" y="844118"/>
                  </a:lnTo>
                  <a:lnTo>
                    <a:pt x="13792" y="836663"/>
                  </a:lnTo>
                  <a:close/>
                </a:path>
                <a:path w="62230" h="3930650">
                  <a:moveTo>
                    <a:pt x="13792" y="753402"/>
                  </a:moveTo>
                  <a:lnTo>
                    <a:pt x="10909" y="749947"/>
                  </a:lnTo>
                  <a:lnTo>
                    <a:pt x="2870" y="749947"/>
                  </a:lnTo>
                  <a:lnTo>
                    <a:pt x="0" y="753402"/>
                  </a:lnTo>
                  <a:lnTo>
                    <a:pt x="0" y="760857"/>
                  </a:lnTo>
                  <a:lnTo>
                    <a:pt x="2870" y="764298"/>
                  </a:lnTo>
                  <a:lnTo>
                    <a:pt x="6883" y="764298"/>
                  </a:lnTo>
                  <a:lnTo>
                    <a:pt x="10909" y="764298"/>
                  </a:lnTo>
                  <a:lnTo>
                    <a:pt x="13792" y="760857"/>
                  </a:lnTo>
                  <a:lnTo>
                    <a:pt x="13792" y="753402"/>
                  </a:lnTo>
                  <a:close/>
                </a:path>
                <a:path w="62230" h="3930650">
                  <a:moveTo>
                    <a:pt x="13792" y="669556"/>
                  </a:moveTo>
                  <a:lnTo>
                    <a:pt x="10909" y="666673"/>
                  </a:lnTo>
                  <a:lnTo>
                    <a:pt x="2870" y="666673"/>
                  </a:lnTo>
                  <a:lnTo>
                    <a:pt x="0" y="669556"/>
                  </a:lnTo>
                  <a:lnTo>
                    <a:pt x="0" y="677595"/>
                  </a:lnTo>
                  <a:lnTo>
                    <a:pt x="2870" y="680466"/>
                  </a:lnTo>
                  <a:lnTo>
                    <a:pt x="6883" y="680466"/>
                  </a:lnTo>
                  <a:lnTo>
                    <a:pt x="10909" y="680466"/>
                  </a:lnTo>
                  <a:lnTo>
                    <a:pt x="13792" y="677595"/>
                  </a:lnTo>
                  <a:lnTo>
                    <a:pt x="13792" y="669556"/>
                  </a:lnTo>
                  <a:close/>
                </a:path>
                <a:path w="62230" h="3930650">
                  <a:moveTo>
                    <a:pt x="13792" y="586282"/>
                  </a:moveTo>
                  <a:lnTo>
                    <a:pt x="10909" y="583425"/>
                  </a:lnTo>
                  <a:lnTo>
                    <a:pt x="2870" y="583425"/>
                  </a:lnTo>
                  <a:lnTo>
                    <a:pt x="0" y="586282"/>
                  </a:lnTo>
                  <a:lnTo>
                    <a:pt x="0" y="594321"/>
                  </a:lnTo>
                  <a:lnTo>
                    <a:pt x="2870" y="597204"/>
                  </a:lnTo>
                  <a:lnTo>
                    <a:pt x="6883" y="597204"/>
                  </a:lnTo>
                  <a:lnTo>
                    <a:pt x="10909" y="597204"/>
                  </a:lnTo>
                  <a:lnTo>
                    <a:pt x="13792" y="594321"/>
                  </a:lnTo>
                  <a:lnTo>
                    <a:pt x="13792" y="586282"/>
                  </a:lnTo>
                  <a:close/>
                </a:path>
                <a:path w="62230" h="3930650">
                  <a:moveTo>
                    <a:pt x="13792" y="503021"/>
                  </a:moveTo>
                  <a:lnTo>
                    <a:pt x="10909" y="500151"/>
                  </a:lnTo>
                  <a:lnTo>
                    <a:pt x="2870" y="500151"/>
                  </a:lnTo>
                  <a:lnTo>
                    <a:pt x="0" y="503021"/>
                  </a:lnTo>
                  <a:lnTo>
                    <a:pt x="0" y="511073"/>
                  </a:lnTo>
                  <a:lnTo>
                    <a:pt x="2870" y="513930"/>
                  </a:lnTo>
                  <a:lnTo>
                    <a:pt x="6883" y="513930"/>
                  </a:lnTo>
                  <a:lnTo>
                    <a:pt x="10909" y="513930"/>
                  </a:lnTo>
                  <a:lnTo>
                    <a:pt x="13792" y="511073"/>
                  </a:lnTo>
                  <a:lnTo>
                    <a:pt x="13792" y="503021"/>
                  </a:lnTo>
                  <a:close/>
                </a:path>
                <a:path w="62230" h="3930650">
                  <a:moveTo>
                    <a:pt x="13792" y="419773"/>
                  </a:moveTo>
                  <a:lnTo>
                    <a:pt x="10909" y="416318"/>
                  </a:lnTo>
                  <a:lnTo>
                    <a:pt x="2870" y="416318"/>
                  </a:lnTo>
                  <a:lnTo>
                    <a:pt x="0" y="419773"/>
                  </a:lnTo>
                  <a:lnTo>
                    <a:pt x="0" y="427812"/>
                  </a:lnTo>
                  <a:lnTo>
                    <a:pt x="2870" y="430657"/>
                  </a:lnTo>
                  <a:lnTo>
                    <a:pt x="6883" y="430657"/>
                  </a:lnTo>
                  <a:lnTo>
                    <a:pt x="10909" y="430657"/>
                  </a:lnTo>
                  <a:lnTo>
                    <a:pt x="13792" y="427812"/>
                  </a:lnTo>
                  <a:lnTo>
                    <a:pt x="13792" y="419773"/>
                  </a:lnTo>
                  <a:close/>
                </a:path>
                <a:path w="62230" h="3930650">
                  <a:moveTo>
                    <a:pt x="13792" y="336499"/>
                  </a:moveTo>
                  <a:lnTo>
                    <a:pt x="10909" y="333057"/>
                  </a:lnTo>
                  <a:lnTo>
                    <a:pt x="2870" y="333057"/>
                  </a:lnTo>
                  <a:lnTo>
                    <a:pt x="0" y="336499"/>
                  </a:lnTo>
                  <a:lnTo>
                    <a:pt x="0" y="343966"/>
                  </a:lnTo>
                  <a:lnTo>
                    <a:pt x="2870" y="347421"/>
                  </a:lnTo>
                  <a:lnTo>
                    <a:pt x="6883" y="347421"/>
                  </a:lnTo>
                  <a:lnTo>
                    <a:pt x="10909" y="347421"/>
                  </a:lnTo>
                  <a:lnTo>
                    <a:pt x="13792" y="343966"/>
                  </a:lnTo>
                  <a:lnTo>
                    <a:pt x="13792" y="336499"/>
                  </a:lnTo>
                  <a:close/>
                </a:path>
                <a:path w="62230" h="3930650">
                  <a:moveTo>
                    <a:pt x="13792" y="253238"/>
                  </a:moveTo>
                  <a:lnTo>
                    <a:pt x="10909" y="249783"/>
                  </a:lnTo>
                  <a:lnTo>
                    <a:pt x="2870" y="249783"/>
                  </a:lnTo>
                  <a:lnTo>
                    <a:pt x="0" y="253238"/>
                  </a:lnTo>
                  <a:lnTo>
                    <a:pt x="0" y="260705"/>
                  </a:lnTo>
                  <a:lnTo>
                    <a:pt x="2870" y="264147"/>
                  </a:lnTo>
                  <a:lnTo>
                    <a:pt x="6883" y="264147"/>
                  </a:lnTo>
                  <a:lnTo>
                    <a:pt x="10909" y="264147"/>
                  </a:lnTo>
                  <a:lnTo>
                    <a:pt x="13792" y="260705"/>
                  </a:lnTo>
                  <a:lnTo>
                    <a:pt x="13792" y="253238"/>
                  </a:lnTo>
                  <a:close/>
                </a:path>
                <a:path w="62230" h="3930650">
                  <a:moveTo>
                    <a:pt x="13792" y="169964"/>
                  </a:moveTo>
                  <a:lnTo>
                    <a:pt x="10909" y="166535"/>
                  </a:lnTo>
                  <a:lnTo>
                    <a:pt x="2870" y="166535"/>
                  </a:lnTo>
                  <a:lnTo>
                    <a:pt x="0" y="169964"/>
                  </a:lnTo>
                  <a:lnTo>
                    <a:pt x="0" y="177444"/>
                  </a:lnTo>
                  <a:lnTo>
                    <a:pt x="2870" y="180886"/>
                  </a:lnTo>
                  <a:lnTo>
                    <a:pt x="6883" y="180886"/>
                  </a:lnTo>
                  <a:lnTo>
                    <a:pt x="10909" y="180886"/>
                  </a:lnTo>
                  <a:lnTo>
                    <a:pt x="13792" y="177444"/>
                  </a:lnTo>
                  <a:lnTo>
                    <a:pt x="13792" y="169964"/>
                  </a:lnTo>
                  <a:close/>
                </a:path>
                <a:path w="62230" h="3930650">
                  <a:moveTo>
                    <a:pt x="13792" y="86131"/>
                  </a:moveTo>
                  <a:lnTo>
                    <a:pt x="10909" y="83273"/>
                  </a:lnTo>
                  <a:lnTo>
                    <a:pt x="2870" y="83273"/>
                  </a:lnTo>
                  <a:lnTo>
                    <a:pt x="0" y="86131"/>
                  </a:lnTo>
                  <a:lnTo>
                    <a:pt x="0" y="94170"/>
                  </a:lnTo>
                  <a:lnTo>
                    <a:pt x="2870" y="97612"/>
                  </a:lnTo>
                  <a:lnTo>
                    <a:pt x="6883" y="97612"/>
                  </a:lnTo>
                  <a:lnTo>
                    <a:pt x="10909" y="97612"/>
                  </a:lnTo>
                  <a:lnTo>
                    <a:pt x="13792" y="94170"/>
                  </a:lnTo>
                  <a:lnTo>
                    <a:pt x="13792" y="86131"/>
                  </a:lnTo>
                  <a:close/>
                </a:path>
                <a:path w="62230" h="3930650">
                  <a:moveTo>
                    <a:pt x="13792" y="2882"/>
                  </a:moveTo>
                  <a:lnTo>
                    <a:pt x="10909" y="0"/>
                  </a:lnTo>
                  <a:lnTo>
                    <a:pt x="2870" y="0"/>
                  </a:lnTo>
                  <a:lnTo>
                    <a:pt x="0" y="2882"/>
                  </a:lnTo>
                  <a:lnTo>
                    <a:pt x="0" y="10922"/>
                  </a:lnTo>
                  <a:lnTo>
                    <a:pt x="2870" y="13779"/>
                  </a:lnTo>
                  <a:lnTo>
                    <a:pt x="6883" y="13779"/>
                  </a:lnTo>
                  <a:lnTo>
                    <a:pt x="10909" y="13779"/>
                  </a:lnTo>
                  <a:lnTo>
                    <a:pt x="13792" y="10922"/>
                  </a:lnTo>
                  <a:lnTo>
                    <a:pt x="13792" y="2882"/>
                  </a:lnTo>
                  <a:close/>
                </a:path>
                <a:path w="62230" h="3930650">
                  <a:moveTo>
                    <a:pt x="62014" y="3031934"/>
                  </a:moveTo>
                  <a:lnTo>
                    <a:pt x="58572" y="3029077"/>
                  </a:lnTo>
                  <a:lnTo>
                    <a:pt x="51104" y="3029077"/>
                  </a:lnTo>
                  <a:lnTo>
                    <a:pt x="47663" y="3031934"/>
                  </a:lnTo>
                  <a:lnTo>
                    <a:pt x="47663" y="3039973"/>
                  </a:lnTo>
                  <a:lnTo>
                    <a:pt x="51104" y="3042831"/>
                  </a:lnTo>
                  <a:lnTo>
                    <a:pt x="54546" y="3042831"/>
                  </a:lnTo>
                  <a:lnTo>
                    <a:pt x="58572" y="3042831"/>
                  </a:lnTo>
                  <a:lnTo>
                    <a:pt x="62014" y="3039973"/>
                  </a:lnTo>
                  <a:lnTo>
                    <a:pt x="62014" y="3031934"/>
                  </a:lnTo>
                  <a:close/>
                </a:path>
                <a:path w="62230" h="3930650">
                  <a:moveTo>
                    <a:pt x="62014" y="2948673"/>
                  </a:moveTo>
                  <a:lnTo>
                    <a:pt x="58572" y="2945790"/>
                  </a:lnTo>
                  <a:lnTo>
                    <a:pt x="51104" y="2945790"/>
                  </a:lnTo>
                  <a:lnTo>
                    <a:pt x="47663" y="2948673"/>
                  </a:lnTo>
                  <a:lnTo>
                    <a:pt x="47663" y="2956699"/>
                  </a:lnTo>
                  <a:lnTo>
                    <a:pt x="51104" y="2959570"/>
                  </a:lnTo>
                  <a:lnTo>
                    <a:pt x="54546" y="2959570"/>
                  </a:lnTo>
                  <a:lnTo>
                    <a:pt x="58572" y="2959570"/>
                  </a:lnTo>
                  <a:lnTo>
                    <a:pt x="62014" y="2956699"/>
                  </a:lnTo>
                  <a:lnTo>
                    <a:pt x="62014" y="29486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/>
          <p:nvPr/>
        </p:nvSpPr>
        <p:spPr>
          <a:xfrm>
            <a:off x="8455813" y="289184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82" y="0"/>
                </a:moveTo>
                <a:lnTo>
                  <a:pt x="2870" y="0"/>
                </a:lnTo>
                <a:lnTo>
                  <a:pt x="0" y="2286"/>
                </a:lnTo>
                <a:lnTo>
                  <a:pt x="0" y="9182"/>
                </a:lnTo>
                <a:lnTo>
                  <a:pt x="2870" y="11493"/>
                </a:lnTo>
                <a:lnTo>
                  <a:pt x="5740" y="11493"/>
                </a:lnTo>
                <a:lnTo>
                  <a:pt x="9182" y="11493"/>
                </a:lnTo>
                <a:lnTo>
                  <a:pt x="11480" y="9182"/>
                </a:lnTo>
                <a:lnTo>
                  <a:pt x="11480" y="2882"/>
                </a:lnTo>
                <a:lnTo>
                  <a:pt x="91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455229" y="2960166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4" h="12700">
                <a:moveTo>
                  <a:pt x="9194" y="0"/>
                </a:moveTo>
                <a:lnTo>
                  <a:pt x="2298" y="0"/>
                </a:lnTo>
                <a:lnTo>
                  <a:pt x="0" y="2882"/>
                </a:lnTo>
                <a:lnTo>
                  <a:pt x="0" y="9194"/>
                </a:lnTo>
                <a:lnTo>
                  <a:pt x="2298" y="11493"/>
                </a:lnTo>
                <a:lnTo>
                  <a:pt x="5753" y="11493"/>
                </a:lnTo>
                <a:lnTo>
                  <a:pt x="8623" y="12077"/>
                </a:lnTo>
                <a:lnTo>
                  <a:pt x="11493" y="9194"/>
                </a:lnTo>
                <a:lnTo>
                  <a:pt x="11493" y="2882"/>
                </a:lnTo>
                <a:lnTo>
                  <a:pt x="9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454086" y="302850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6311" y="0"/>
                </a:moveTo>
                <a:lnTo>
                  <a:pt x="2870" y="0"/>
                </a:lnTo>
                <a:lnTo>
                  <a:pt x="0" y="2882"/>
                </a:lnTo>
                <a:lnTo>
                  <a:pt x="0" y="9194"/>
                </a:lnTo>
                <a:lnTo>
                  <a:pt x="2870" y="12064"/>
                </a:lnTo>
                <a:lnTo>
                  <a:pt x="5740" y="12064"/>
                </a:lnTo>
                <a:lnTo>
                  <a:pt x="9182" y="12064"/>
                </a:lnTo>
                <a:lnTo>
                  <a:pt x="11480" y="9194"/>
                </a:lnTo>
                <a:lnTo>
                  <a:pt x="12052" y="6311"/>
                </a:lnTo>
                <a:lnTo>
                  <a:pt x="12052" y="2882"/>
                </a:lnTo>
                <a:lnTo>
                  <a:pt x="9182" y="571"/>
                </a:lnTo>
                <a:lnTo>
                  <a:pt x="63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457527" y="275517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94" y="0"/>
                </a:moveTo>
                <a:lnTo>
                  <a:pt x="2870" y="0"/>
                </a:lnTo>
                <a:lnTo>
                  <a:pt x="0" y="2286"/>
                </a:lnTo>
                <a:lnTo>
                  <a:pt x="0" y="8597"/>
                </a:lnTo>
                <a:lnTo>
                  <a:pt x="2298" y="11480"/>
                </a:lnTo>
                <a:lnTo>
                  <a:pt x="5740" y="11480"/>
                </a:lnTo>
                <a:lnTo>
                  <a:pt x="9194" y="11480"/>
                </a:lnTo>
                <a:lnTo>
                  <a:pt x="11493" y="8597"/>
                </a:lnTo>
                <a:lnTo>
                  <a:pt x="11493" y="2286"/>
                </a:lnTo>
                <a:lnTo>
                  <a:pt x="9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456956" y="282351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8610" y="0"/>
                </a:moveTo>
                <a:lnTo>
                  <a:pt x="2298" y="0"/>
                </a:lnTo>
                <a:lnTo>
                  <a:pt x="0" y="2286"/>
                </a:lnTo>
                <a:lnTo>
                  <a:pt x="0" y="8597"/>
                </a:lnTo>
                <a:lnTo>
                  <a:pt x="2298" y="11480"/>
                </a:lnTo>
                <a:lnTo>
                  <a:pt x="5740" y="11480"/>
                </a:lnTo>
                <a:lnTo>
                  <a:pt x="8610" y="11480"/>
                </a:lnTo>
                <a:lnTo>
                  <a:pt x="11480" y="9169"/>
                </a:lnTo>
                <a:lnTo>
                  <a:pt x="11480" y="2857"/>
                </a:lnTo>
                <a:lnTo>
                  <a:pt x="86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453514" y="309741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82" y="0"/>
                </a:moveTo>
                <a:lnTo>
                  <a:pt x="2857" y="0"/>
                </a:lnTo>
                <a:lnTo>
                  <a:pt x="0" y="2298"/>
                </a:lnTo>
                <a:lnTo>
                  <a:pt x="0" y="8623"/>
                </a:lnTo>
                <a:lnTo>
                  <a:pt x="2298" y="11493"/>
                </a:lnTo>
                <a:lnTo>
                  <a:pt x="5740" y="11493"/>
                </a:lnTo>
                <a:lnTo>
                  <a:pt x="8623" y="11493"/>
                </a:lnTo>
                <a:lnTo>
                  <a:pt x="11480" y="8623"/>
                </a:lnTo>
                <a:lnTo>
                  <a:pt x="11480" y="2298"/>
                </a:lnTo>
                <a:lnTo>
                  <a:pt x="91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52371" y="316574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82" y="0"/>
                </a:moveTo>
                <a:lnTo>
                  <a:pt x="2857" y="0"/>
                </a:lnTo>
                <a:lnTo>
                  <a:pt x="571" y="2311"/>
                </a:lnTo>
                <a:lnTo>
                  <a:pt x="571" y="5753"/>
                </a:lnTo>
                <a:lnTo>
                  <a:pt x="0" y="8623"/>
                </a:lnTo>
                <a:lnTo>
                  <a:pt x="2857" y="11493"/>
                </a:lnTo>
                <a:lnTo>
                  <a:pt x="6311" y="11493"/>
                </a:lnTo>
                <a:lnTo>
                  <a:pt x="9182" y="11493"/>
                </a:lnTo>
                <a:lnTo>
                  <a:pt x="12052" y="9207"/>
                </a:lnTo>
                <a:lnTo>
                  <a:pt x="12052" y="2870"/>
                </a:lnTo>
                <a:lnTo>
                  <a:pt x="91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451800" y="323408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82" y="0"/>
                </a:moveTo>
                <a:lnTo>
                  <a:pt x="2857" y="0"/>
                </a:lnTo>
                <a:lnTo>
                  <a:pt x="0" y="2298"/>
                </a:lnTo>
                <a:lnTo>
                  <a:pt x="0" y="9182"/>
                </a:lnTo>
                <a:lnTo>
                  <a:pt x="2857" y="11480"/>
                </a:lnTo>
                <a:lnTo>
                  <a:pt x="5727" y="11480"/>
                </a:lnTo>
                <a:lnTo>
                  <a:pt x="9182" y="11480"/>
                </a:lnTo>
                <a:lnTo>
                  <a:pt x="11468" y="9182"/>
                </a:lnTo>
                <a:lnTo>
                  <a:pt x="11468" y="2870"/>
                </a:lnTo>
                <a:lnTo>
                  <a:pt x="91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451216" y="330241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82" y="0"/>
                </a:moveTo>
                <a:lnTo>
                  <a:pt x="2298" y="0"/>
                </a:lnTo>
                <a:lnTo>
                  <a:pt x="0" y="2870"/>
                </a:lnTo>
                <a:lnTo>
                  <a:pt x="0" y="9182"/>
                </a:lnTo>
                <a:lnTo>
                  <a:pt x="2298" y="11480"/>
                </a:lnTo>
                <a:lnTo>
                  <a:pt x="5740" y="12052"/>
                </a:lnTo>
                <a:lnTo>
                  <a:pt x="8610" y="12052"/>
                </a:lnTo>
                <a:lnTo>
                  <a:pt x="11480" y="9182"/>
                </a:lnTo>
                <a:lnTo>
                  <a:pt x="11480" y="2870"/>
                </a:lnTo>
                <a:lnTo>
                  <a:pt x="91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450059" y="3370746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2882" y="0"/>
                </a:moveTo>
                <a:lnTo>
                  <a:pt x="0" y="2882"/>
                </a:lnTo>
                <a:lnTo>
                  <a:pt x="0" y="9182"/>
                </a:lnTo>
                <a:lnTo>
                  <a:pt x="2882" y="12065"/>
                </a:lnTo>
                <a:lnTo>
                  <a:pt x="5753" y="12065"/>
                </a:lnTo>
                <a:lnTo>
                  <a:pt x="9194" y="12065"/>
                </a:lnTo>
                <a:lnTo>
                  <a:pt x="11493" y="9182"/>
                </a:lnTo>
                <a:lnTo>
                  <a:pt x="12077" y="6337"/>
                </a:lnTo>
                <a:lnTo>
                  <a:pt x="12077" y="2882"/>
                </a:lnTo>
                <a:lnTo>
                  <a:pt x="9194" y="571"/>
                </a:lnTo>
                <a:lnTo>
                  <a:pt x="6311" y="571"/>
                </a:lnTo>
                <a:lnTo>
                  <a:pt x="28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449488" y="343965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94" y="0"/>
                </a:moveTo>
                <a:lnTo>
                  <a:pt x="2882" y="0"/>
                </a:lnTo>
                <a:lnTo>
                  <a:pt x="0" y="2298"/>
                </a:lnTo>
                <a:lnTo>
                  <a:pt x="0" y="8610"/>
                </a:lnTo>
                <a:lnTo>
                  <a:pt x="2311" y="11493"/>
                </a:lnTo>
                <a:lnTo>
                  <a:pt x="5740" y="11493"/>
                </a:lnTo>
                <a:lnTo>
                  <a:pt x="8610" y="11493"/>
                </a:lnTo>
                <a:lnTo>
                  <a:pt x="11493" y="9182"/>
                </a:lnTo>
                <a:lnTo>
                  <a:pt x="11493" y="2298"/>
                </a:lnTo>
                <a:lnTo>
                  <a:pt x="9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443176" y="398689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2298" y="0"/>
                </a:moveTo>
                <a:lnTo>
                  <a:pt x="0" y="2882"/>
                </a:lnTo>
                <a:lnTo>
                  <a:pt x="0" y="9194"/>
                </a:lnTo>
                <a:lnTo>
                  <a:pt x="2298" y="12052"/>
                </a:lnTo>
                <a:lnTo>
                  <a:pt x="5740" y="12052"/>
                </a:lnTo>
                <a:lnTo>
                  <a:pt x="8623" y="12052"/>
                </a:lnTo>
                <a:lnTo>
                  <a:pt x="11480" y="9194"/>
                </a:lnTo>
                <a:lnTo>
                  <a:pt x="11480" y="2882"/>
                </a:lnTo>
                <a:lnTo>
                  <a:pt x="8623" y="584"/>
                </a:lnTo>
                <a:lnTo>
                  <a:pt x="5740" y="584"/>
                </a:lnTo>
                <a:lnTo>
                  <a:pt x="22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442033" y="405580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82" y="0"/>
                </a:moveTo>
                <a:lnTo>
                  <a:pt x="2870" y="0"/>
                </a:lnTo>
                <a:lnTo>
                  <a:pt x="0" y="2273"/>
                </a:lnTo>
                <a:lnTo>
                  <a:pt x="0" y="8597"/>
                </a:lnTo>
                <a:lnTo>
                  <a:pt x="2870" y="11480"/>
                </a:lnTo>
                <a:lnTo>
                  <a:pt x="5740" y="11480"/>
                </a:lnTo>
                <a:lnTo>
                  <a:pt x="9182" y="11480"/>
                </a:lnTo>
                <a:lnTo>
                  <a:pt x="11480" y="9194"/>
                </a:lnTo>
                <a:lnTo>
                  <a:pt x="11480" y="5740"/>
                </a:lnTo>
                <a:lnTo>
                  <a:pt x="12052" y="2273"/>
                </a:lnTo>
                <a:lnTo>
                  <a:pt x="91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441449" y="4124148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94" y="0"/>
                </a:moveTo>
                <a:lnTo>
                  <a:pt x="2870" y="0"/>
                </a:lnTo>
                <a:lnTo>
                  <a:pt x="0" y="2273"/>
                </a:lnTo>
                <a:lnTo>
                  <a:pt x="0" y="8597"/>
                </a:lnTo>
                <a:lnTo>
                  <a:pt x="2298" y="11480"/>
                </a:lnTo>
                <a:lnTo>
                  <a:pt x="5740" y="11480"/>
                </a:lnTo>
                <a:lnTo>
                  <a:pt x="8610" y="11480"/>
                </a:lnTo>
                <a:lnTo>
                  <a:pt x="11493" y="9169"/>
                </a:lnTo>
                <a:lnTo>
                  <a:pt x="11493" y="2857"/>
                </a:lnTo>
                <a:lnTo>
                  <a:pt x="9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429397" y="513190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94" y="0"/>
                </a:moveTo>
                <a:lnTo>
                  <a:pt x="2870" y="0"/>
                </a:lnTo>
                <a:lnTo>
                  <a:pt x="571" y="2311"/>
                </a:lnTo>
                <a:lnTo>
                  <a:pt x="0" y="5753"/>
                </a:lnTo>
                <a:lnTo>
                  <a:pt x="0" y="8623"/>
                </a:lnTo>
                <a:lnTo>
                  <a:pt x="2870" y="11493"/>
                </a:lnTo>
                <a:lnTo>
                  <a:pt x="5740" y="11493"/>
                </a:lnTo>
                <a:lnTo>
                  <a:pt x="9194" y="11493"/>
                </a:lnTo>
                <a:lnTo>
                  <a:pt x="12052" y="9182"/>
                </a:lnTo>
                <a:lnTo>
                  <a:pt x="12052" y="2311"/>
                </a:lnTo>
                <a:lnTo>
                  <a:pt x="9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428826" y="520024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82" y="0"/>
                </a:moveTo>
                <a:lnTo>
                  <a:pt x="2870" y="0"/>
                </a:lnTo>
                <a:lnTo>
                  <a:pt x="0" y="2298"/>
                </a:lnTo>
                <a:lnTo>
                  <a:pt x="0" y="9194"/>
                </a:lnTo>
                <a:lnTo>
                  <a:pt x="2298" y="11480"/>
                </a:lnTo>
                <a:lnTo>
                  <a:pt x="5727" y="11480"/>
                </a:lnTo>
                <a:lnTo>
                  <a:pt x="9182" y="11480"/>
                </a:lnTo>
                <a:lnTo>
                  <a:pt x="11480" y="9194"/>
                </a:lnTo>
                <a:lnTo>
                  <a:pt x="11480" y="2882"/>
                </a:lnTo>
                <a:lnTo>
                  <a:pt x="91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428254" y="5268570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8597" y="0"/>
                </a:moveTo>
                <a:lnTo>
                  <a:pt x="2286" y="0"/>
                </a:lnTo>
                <a:lnTo>
                  <a:pt x="0" y="2870"/>
                </a:lnTo>
                <a:lnTo>
                  <a:pt x="0" y="9194"/>
                </a:lnTo>
                <a:lnTo>
                  <a:pt x="2286" y="11480"/>
                </a:lnTo>
                <a:lnTo>
                  <a:pt x="5740" y="11480"/>
                </a:lnTo>
                <a:lnTo>
                  <a:pt x="8597" y="11480"/>
                </a:lnTo>
                <a:lnTo>
                  <a:pt x="11468" y="9194"/>
                </a:lnTo>
                <a:lnTo>
                  <a:pt x="11468" y="2870"/>
                </a:lnTo>
                <a:lnTo>
                  <a:pt x="859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419631" y="5915178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9194" y="0"/>
                </a:moveTo>
                <a:lnTo>
                  <a:pt x="2870" y="0"/>
                </a:lnTo>
                <a:lnTo>
                  <a:pt x="584" y="2273"/>
                </a:lnTo>
                <a:lnTo>
                  <a:pt x="0" y="5727"/>
                </a:lnTo>
                <a:lnTo>
                  <a:pt x="0" y="8585"/>
                </a:lnTo>
                <a:lnTo>
                  <a:pt x="2870" y="11455"/>
                </a:lnTo>
                <a:lnTo>
                  <a:pt x="5753" y="11455"/>
                </a:lnTo>
                <a:lnTo>
                  <a:pt x="9194" y="11455"/>
                </a:lnTo>
                <a:lnTo>
                  <a:pt x="12064" y="9169"/>
                </a:lnTo>
                <a:lnTo>
                  <a:pt x="12064" y="2273"/>
                </a:lnTo>
                <a:lnTo>
                  <a:pt x="9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411019" y="5983503"/>
            <a:ext cx="27940" cy="80010"/>
          </a:xfrm>
          <a:custGeom>
            <a:avLst/>
            <a:gdLst/>
            <a:ahLst/>
            <a:cxnLst/>
            <a:rect l="l" t="t" r="r" b="b"/>
            <a:pathLst>
              <a:path w="27939" h="80010">
                <a:moveTo>
                  <a:pt x="18948" y="71196"/>
                </a:moveTo>
                <a:lnTo>
                  <a:pt x="16078" y="68326"/>
                </a:lnTo>
                <a:lnTo>
                  <a:pt x="9766" y="68326"/>
                </a:lnTo>
                <a:lnTo>
                  <a:pt x="7467" y="71196"/>
                </a:lnTo>
                <a:lnTo>
                  <a:pt x="7467" y="77520"/>
                </a:lnTo>
                <a:lnTo>
                  <a:pt x="9766" y="79806"/>
                </a:lnTo>
                <a:lnTo>
                  <a:pt x="13208" y="79806"/>
                </a:lnTo>
                <a:lnTo>
                  <a:pt x="16078" y="79806"/>
                </a:lnTo>
                <a:lnTo>
                  <a:pt x="18948" y="77520"/>
                </a:lnTo>
                <a:lnTo>
                  <a:pt x="18948" y="71196"/>
                </a:lnTo>
                <a:close/>
              </a:path>
              <a:path w="27939" h="80010">
                <a:moveTo>
                  <a:pt x="27571" y="6286"/>
                </a:moveTo>
                <a:lnTo>
                  <a:pt x="21247" y="0"/>
                </a:lnTo>
                <a:lnTo>
                  <a:pt x="6311" y="0"/>
                </a:lnTo>
                <a:lnTo>
                  <a:pt x="0" y="5727"/>
                </a:lnTo>
                <a:lnTo>
                  <a:pt x="0" y="21247"/>
                </a:lnTo>
                <a:lnTo>
                  <a:pt x="6311" y="26974"/>
                </a:lnTo>
                <a:lnTo>
                  <a:pt x="13779" y="26974"/>
                </a:lnTo>
                <a:lnTo>
                  <a:pt x="21247" y="27533"/>
                </a:lnTo>
                <a:lnTo>
                  <a:pt x="27571" y="21247"/>
                </a:lnTo>
                <a:lnTo>
                  <a:pt x="27571" y="6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422500" y="6113830"/>
            <a:ext cx="14604" cy="66040"/>
          </a:xfrm>
          <a:custGeom>
            <a:avLst/>
            <a:gdLst/>
            <a:ahLst/>
            <a:cxnLst/>
            <a:rect l="l" t="t" r="r" b="b"/>
            <a:pathLst>
              <a:path w="14604" h="66039">
                <a:moveTo>
                  <a:pt x="11493" y="2882"/>
                </a:moveTo>
                <a:lnTo>
                  <a:pt x="9194" y="0"/>
                </a:lnTo>
                <a:lnTo>
                  <a:pt x="2882" y="0"/>
                </a:lnTo>
                <a:lnTo>
                  <a:pt x="0" y="2882"/>
                </a:lnTo>
                <a:lnTo>
                  <a:pt x="0" y="9194"/>
                </a:lnTo>
                <a:lnTo>
                  <a:pt x="2298" y="11493"/>
                </a:lnTo>
                <a:lnTo>
                  <a:pt x="5753" y="12077"/>
                </a:lnTo>
                <a:lnTo>
                  <a:pt x="8623" y="12077"/>
                </a:lnTo>
                <a:lnTo>
                  <a:pt x="11493" y="9194"/>
                </a:lnTo>
                <a:lnTo>
                  <a:pt x="11493" y="2882"/>
                </a:lnTo>
                <a:close/>
              </a:path>
              <a:path w="14604" h="66039">
                <a:moveTo>
                  <a:pt x="14351" y="56299"/>
                </a:moveTo>
                <a:lnTo>
                  <a:pt x="12052" y="53987"/>
                </a:lnTo>
                <a:lnTo>
                  <a:pt x="5168" y="53987"/>
                </a:lnTo>
                <a:lnTo>
                  <a:pt x="2882" y="56299"/>
                </a:lnTo>
                <a:lnTo>
                  <a:pt x="2882" y="62585"/>
                </a:lnTo>
                <a:lnTo>
                  <a:pt x="5168" y="65468"/>
                </a:lnTo>
                <a:lnTo>
                  <a:pt x="8623" y="65468"/>
                </a:lnTo>
                <a:lnTo>
                  <a:pt x="11493" y="65468"/>
                </a:lnTo>
                <a:lnTo>
                  <a:pt x="14351" y="62585"/>
                </a:lnTo>
                <a:lnTo>
                  <a:pt x="14351" y="562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0138868" y="2849930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0138868" y="2940063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77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77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0138868" y="3030233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52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52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0138868" y="275919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52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52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0138868" y="3120974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28"/>
                </a:lnTo>
                <a:lnTo>
                  <a:pt x="0" y="11468"/>
                </a:lnTo>
                <a:lnTo>
                  <a:pt x="3454" y="14909"/>
                </a:lnTo>
                <a:lnTo>
                  <a:pt x="7467" y="14909"/>
                </a:lnTo>
                <a:lnTo>
                  <a:pt x="12064" y="14909"/>
                </a:lnTo>
                <a:lnTo>
                  <a:pt x="15506" y="11468"/>
                </a:lnTo>
                <a:lnTo>
                  <a:pt x="15506" y="3428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0138868" y="3211107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65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65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0138868" y="3301847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0138868" y="3391993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77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77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0138868" y="348215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52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52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0138868" y="3572879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64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64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0138868" y="3663023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64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64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0138868" y="3753764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0138868" y="384391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67"/>
                </a:lnTo>
                <a:lnTo>
                  <a:pt x="0" y="12077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77"/>
                </a:lnTo>
                <a:lnTo>
                  <a:pt x="15506" y="3467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0138868" y="3934067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64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64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0138868" y="4024795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1480"/>
                </a:lnTo>
                <a:lnTo>
                  <a:pt x="3454" y="14935"/>
                </a:lnTo>
                <a:lnTo>
                  <a:pt x="7467" y="14935"/>
                </a:lnTo>
                <a:lnTo>
                  <a:pt x="12064" y="14935"/>
                </a:lnTo>
                <a:lnTo>
                  <a:pt x="15506" y="11480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0138868" y="4114966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16"/>
                </a:lnTo>
                <a:lnTo>
                  <a:pt x="0" y="12039"/>
                </a:lnTo>
                <a:lnTo>
                  <a:pt x="3454" y="15494"/>
                </a:lnTo>
                <a:lnTo>
                  <a:pt x="7467" y="15494"/>
                </a:lnTo>
                <a:lnTo>
                  <a:pt x="12064" y="15494"/>
                </a:lnTo>
                <a:lnTo>
                  <a:pt x="15506" y="12039"/>
                </a:lnTo>
                <a:lnTo>
                  <a:pt x="15506" y="3416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0138868" y="4205681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0138868" y="4295826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67"/>
                </a:lnTo>
                <a:lnTo>
                  <a:pt x="0" y="12064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64"/>
                </a:lnTo>
                <a:lnTo>
                  <a:pt x="15506" y="3467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0138868" y="4385984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64"/>
                </a:lnTo>
                <a:lnTo>
                  <a:pt x="3454" y="15493"/>
                </a:lnTo>
                <a:lnTo>
                  <a:pt x="7467" y="15493"/>
                </a:lnTo>
                <a:lnTo>
                  <a:pt x="12064" y="15493"/>
                </a:lnTo>
                <a:lnTo>
                  <a:pt x="15506" y="12064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0138868" y="4476712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64"/>
                </a:lnTo>
                <a:lnTo>
                  <a:pt x="3454" y="14935"/>
                </a:lnTo>
                <a:lnTo>
                  <a:pt x="7467" y="14935"/>
                </a:lnTo>
                <a:lnTo>
                  <a:pt x="12064" y="14935"/>
                </a:lnTo>
                <a:lnTo>
                  <a:pt x="15506" y="12064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0138868" y="456688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16"/>
                </a:lnTo>
                <a:lnTo>
                  <a:pt x="0" y="12039"/>
                </a:lnTo>
                <a:lnTo>
                  <a:pt x="3454" y="15494"/>
                </a:lnTo>
                <a:lnTo>
                  <a:pt x="7467" y="15494"/>
                </a:lnTo>
                <a:lnTo>
                  <a:pt x="12064" y="15494"/>
                </a:lnTo>
                <a:lnTo>
                  <a:pt x="15506" y="12039"/>
                </a:lnTo>
                <a:lnTo>
                  <a:pt x="15506" y="3416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0138868" y="4657597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0138868" y="4747756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52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52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0138868" y="4837901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64"/>
                </a:lnTo>
                <a:lnTo>
                  <a:pt x="3454" y="15493"/>
                </a:lnTo>
                <a:lnTo>
                  <a:pt x="7467" y="15493"/>
                </a:lnTo>
                <a:lnTo>
                  <a:pt x="12064" y="15493"/>
                </a:lnTo>
                <a:lnTo>
                  <a:pt x="15506" y="12064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0138868" y="4928058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64"/>
                </a:lnTo>
                <a:lnTo>
                  <a:pt x="3454" y="15506"/>
                </a:lnTo>
                <a:lnTo>
                  <a:pt x="7467" y="15506"/>
                </a:lnTo>
                <a:lnTo>
                  <a:pt x="12064" y="15506"/>
                </a:lnTo>
                <a:lnTo>
                  <a:pt x="15506" y="12064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0138868" y="501821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52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52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0138868" y="5108955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29"/>
                </a:lnTo>
                <a:lnTo>
                  <a:pt x="0" y="11468"/>
                </a:lnTo>
                <a:lnTo>
                  <a:pt x="3454" y="14897"/>
                </a:lnTo>
                <a:lnTo>
                  <a:pt x="7467" y="14897"/>
                </a:lnTo>
                <a:lnTo>
                  <a:pt x="12064" y="14897"/>
                </a:lnTo>
                <a:lnTo>
                  <a:pt x="15506" y="11468"/>
                </a:lnTo>
                <a:lnTo>
                  <a:pt x="15506" y="3429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0138868" y="5199089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52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52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0138868" y="5289816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2870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2870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0138868" y="5379987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39"/>
                </a:lnTo>
                <a:lnTo>
                  <a:pt x="3454" y="15494"/>
                </a:lnTo>
                <a:lnTo>
                  <a:pt x="7467" y="15494"/>
                </a:lnTo>
                <a:lnTo>
                  <a:pt x="12064" y="15494"/>
                </a:lnTo>
                <a:lnTo>
                  <a:pt x="15506" y="12039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0138868" y="547013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64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64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0138868" y="5560872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29"/>
                </a:lnTo>
                <a:lnTo>
                  <a:pt x="0" y="11493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93"/>
                </a:lnTo>
                <a:lnTo>
                  <a:pt x="15506" y="3429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0138868" y="565099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79"/>
                </a:lnTo>
                <a:lnTo>
                  <a:pt x="0" y="12077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77"/>
                </a:lnTo>
                <a:lnTo>
                  <a:pt x="15506" y="3479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0138868" y="5741746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28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3428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0138868" y="5831891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79"/>
                </a:lnTo>
                <a:lnTo>
                  <a:pt x="0" y="12064"/>
                </a:lnTo>
                <a:lnTo>
                  <a:pt x="3454" y="15493"/>
                </a:lnTo>
                <a:lnTo>
                  <a:pt x="7467" y="15493"/>
                </a:lnTo>
                <a:lnTo>
                  <a:pt x="12064" y="15493"/>
                </a:lnTo>
                <a:lnTo>
                  <a:pt x="15506" y="12064"/>
                </a:lnTo>
                <a:lnTo>
                  <a:pt x="15506" y="3479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0138868" y="5922061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29"/>
                </a:lnTo>
                <a:lnTo>
                  <a:pt x="0" y="12039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39"/>
                </a:lnTo>
                <a:lnTo>
                  <a:pt x="15506" y="3429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0138868" y="6012776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28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3428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0138868" y="610292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77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77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0138868" y="619309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29"/>
                </a:lnTo>
                <a:lnTo>
                  <a:pt x="0" y="12039"/>
                </a:lnTo>
                <a:lnTo>
                  <a:pt x="3454" y="15481"/>
                </a:lnTo>
                <a:lnTo>
                  <a:pt x="7467" y="15481"/>
                </a:lnTo>
                <a:lnTo>
                  <a:pt x="12064" y="15481"/>
                </a:lnTo>
                <a:lnTo>
                  <a:pt x="15506" y="12039"/>
                </a:lnTo>
                <a:lnTo>
                  <a:pt x="15506" y="3429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0138868" y="6283821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2064"/>
                </a:lnTo>
                <a:lnTo>
                  <a:pt x="3454" y="15494"/>
                </a:lnTo>
                <a:lnTo>
                  <a:pt x="7467" y="15494"/>
                </a:lnTo>
                <a:lnTo>
                  <a:pt x="12064" y="15494"/>
                </a:lnTo>
                <a:lnTo>
                  <a:pt x="15506" y="12064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0138868" y="6373991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28"/>
                </a:lnTo>
                <a:lnTo>
                  <a:pt x="0" y="12039"/>
                </a:lnTo>
                <a:lnTo>
                  <a:pt x="3454" y="15493"/>
                </a:lnTo>
                <a:lnTo>
                  <a:pt x="7467" y="15493"/>
                </a:lnTo>
                <a:lnTo>
                  <a:pt x="12064" y="15493"/>
                </a:lnTo>
                <a:lnTo>
                  <a:pt x="15506" y="12039"/>
                </a:lnTo>
                <a:lnTo>
                  <a:pt x="15506" y="3428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0138868" y="6464693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39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1506"/>
                </a:lnTo>
                <a:lnTo>
                  <a:pt x="3454" y="14935"/>
                </a:lnTo>
                <a:lnTo>
                  <a:pt x="7467" y="14935"/>
                </a:lnTo>
                <a:lnTo>
                  <a:pt x="12064" y="14935"/>
                </a:lnTo>
                <a:lnTo>
                  <a:pt x="15506" y="11506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0138868" y="6554864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41"/>
                </a:lnTo>
                <a:lnTo>
                  <a:pt x="0" y="12039"/>
                </a:lnTo>
                <a:lnTo>
                  <a:pt x="3454" y="15481"/>
                </a:lnTo>
                <a:lnTo>
                  <a:pt x="7467" y="15481"/>
                </a:lnTo>
                <a:lnTo>
                  <a:pt x="12064" y="15481"/>
                </a:lnTo>
                <a:lnTo>
                  <a:pt x="15506" y="12039"/>
                </a:lnTo>
                <a:lnTo>
                  <a:pt x="15506" y="3441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0138868" y="6645579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40">
                <a:moveTo>
                  <a:pt x="12064" y="0"/>
                </a:moveTo>
                <a:lnTo>
                  <a:pt x="3454" y="0"/>
                </a:lnTo>
                <a:lnTo>
                  <a:pt x="0" y="3428"/>
                </a:lnTo>
                <a:lnTo>
                  <a:pt x="0" y="11480"/>
                </a:lnTo>
                <a:lnTo>
                  <a:pt x="3454" y="14922"/>
                </a:lnTo>
                <a:lnTo>
                  <a:pt x="7467" y="14922"/>
                </a:lnTo>
                <a:lnTo>
                  <a:pt x="12064" y="14922"/>
                </a:lnTo>
                <a:lnTo>
                  <a:pt x="15506" y="11480"/>
                </a:lnTo>
                <a:lnTo>
                  <a:pt x="15506" y="3428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0138868" y="673572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79"/>
                </a:lnTo>
                <a:lnTo>
                  <a:pt x="0" y="12064"/>
                </a:lnTo>
                <a:lnTo>
                  <a:pt x="3454" y="15493"/>
                </a:lnTo>
                <a:lnTo>
                  <a:pt x="7467" y="15493"/>
                </a:lnTo>
                <a:lnTo>
                  <a:pt x="12064" y="15493"/>
                </a:lnTo>
                <a:lnTo>
                  <a:pt x="15506" y="12064"/>
                </a:lnTo>
                <a:lnTo>
                  <a:pt x="15506" y="3479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0138868" y="682589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2064" y="0"/>
                </a:moveTo>
                <a:lnTo>
                  <a:pt x="3454" y="0"/>
                </a:lnTo>
                <a:lnTo>
                  <a:pt x="0" y="3429"/>
                </a:lnTo>
                <a:lnTo>
                  <a:pt x="0" y="12039"/>
                </a:lnTo>
                <a:lnTo>
                  <a:pt x="3454" y="15519"/>
                </a:lnTo>
                <a:lnTo>
                  <a:pt x="7467" y="15519"/>
                </a:lnTo>
                <a:lnTo>
                  <a:pt x="12064" y="15519"/>
                </a:lnTo>
                <a:lnTo>
                  <a:pt x="15506" y="12039"/>
                </a:lnTo>
                <a:lnTo>
                  <a:pt x="15506" y="3429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0138868" y="6916623"/>
            <a:ext cx="15875" cy="15240"/>
          </a:xfrm>
          <a:custGeom>
            <a:avLst/>
            <a:gdLst/>
            <a:ahLst/>
            <a:cxnLst/>
            <a:rect l="l" t="t" r="r" b="b"/>
            <a:pathLst>
              <a:path w="15875" h="15240">
                <a:moveTo>
                  <a:pt x="12064" y="0"/>
                </a:moveTo>
                <a:lnTo>
                  <a:pt x="3454" y="0"/>
                </a:lnTo>
                <a:lnTo>
                  <a:pt x="0" y="3454"/>
                </a:lnTo>
                <a:lnTo>
                  <a:pt x="0" y="11468"/>
                </a:lnTo>
                <a:lnTo>
                  <a:pt x="3454" y="14935"/>
                </a:lnTo>
                <a:lnTo>
                  <a:pt x="7467" y="14935"/>
                </a:lnTo>
                <a:lnTo>
                  <a:pt x="12064" y="14935"/>
                </a:lnTo>
                <a:lnTo>
                  <a:pt x="15506" y="11468"/>
                </a:lnTo>
                <a:lnTo>
                  <a:pt x="15506" y="3454"/>
                </a:lnTo>
                <a:lnTo>
                  <a:pt x="12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" name="object 172"/>
          <p:cNvGrpSpPr/>
          <p:nvPr/>
        </p:nvGrpSpPr>
        <p:grpSpPr>
          <a:xfrm>
            <a:off x="8110132" y="2748864"/>
            <a:ext cx="2320925" cy="4241800"/>
            <a:chOff x="3055531" y="2748864"/>
            <a:chExt cx="2320925" cy="4241800"/>
          </a:xfrm>
        </p:grpSpPr>
        <p:sp>
          <p:nvSpPr>
            <p:cNvPr id="173" name="object 173"/>
            <p:cNvSpPr/>
            <p:nvPr/>
          </p:nvSpPr>
          <p:spPr>
            <a:xfrm>
              <a:off x="5072240" y="2761500"/>
              <a:ext cx="158115" cy="4226560"/>
            </a:xfrm>
            <a:custGeom>
              <a:avLst/>
              <a:gdLst/>
              <a:ahLst/>
              <a:cxnLst/>
              <a:rect l="l" t="t" r="r" b="b"/>
              <a:pathLst>
                <a:path w="158114" h="4226559">
                  <a:moveTo>
                    <a:pt x="98729" y="4222305"/>
                  </a:moveTo>
                  <a:lnTo>
                    <a:pt x="98729" y="0"/>
                  </a:lnTo>
                </a:path>
                <a:path w="158114" h="4226559">
                  <a:moveTo>
                    <a:pt x="53378" y="0"/>
                  </a:moveTo>
                  <a:lnTo>
                    <a:pt x="53378" y="4222305"/>
                  </a:lnTo>
                  <a:lnTo>
                    <a:pt x="81508" y="4226306"/>
                  </a:lnTo>
                  <a:lnTo>
                    <a:pt x="88912" y="4226546"/>
                  </a:lnTo>
                  <a:lnTo>
                    <a:pt x="97597" y="4223877"/>
                  </a:lnTo>
                  <a:lnTo>
                    <a:pt x="106709" y="4219698"/>
                  </a:lnTo>
                  <a:lnTo>
                    <a:pt x="115392" y="4215409"/>
                  </a:lnTo>
                  <a:lnTo>
                    <a:pt x="157899" y="4188434"/>
                  </a:lnTo>
                  <a:lnTo>
                    <a:pt x="157899" y="0"/>
                  </a:lnTo>
                </a:path>
                <a:path w="158114" h="4226559">
                  <a:moveTo>
                    <a:pt x="0" y="0"/>
                  </a:moveTo>
                  <a:lnTo>
                    <a:pt x="0" y="4184395"/>
                  </a:lnTo>
                  <a:lnTo>
                    <a:pt x="53378" y="41872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057258" y="3439668"/>
              <a:ext cx="2017395" cy="17780"/>
            </a:xfrm>
            <a:custGeom>
              <a:avLst/>
              <a:gdLst/>
              <a:ahLst/>
              <a:cxnLst/>
              <a:rect l="l" t="t" r="r" b="b"/>
              <a:pathLst>
                <a:path w="2017395" h="17779">
                  <a:moveTo>
                    <a:pt x="0" y="17208"/>
                  </a:moveTo>
                  <a:lnTo>
                    <a:pt x="2017268" y="17208"/>
                  </a:lnTo>
                  <a:lnTo>
                    <a:pt x="2017268" y="0"/>
                  </a:lnTo>
                  <a:lnTo>
                    <a:pt x="0" y="0"/>
                  </a:lnTo>
                  <a:lnTo>
                    <a:pt x="0" y="172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059544" y="3606761"/>
              <a:ext cx="2011680" cy="3810"/>
            </a:xfrm>
            <a:custGeom>
              <a:avLst/>
              <a:gdLst/>
              <a:ahLst/>
              <a:cxnLst/>
              <a:rect l="l" t="t" r="r" b="b"/>
              <a:pathLst>
                <a:path w="2011679" h="3810">
                  <a:moveTo>
                    <a:pt x="2011527" y="0"/>
                  </a:moveTo>
                  <a:lnTo>
                    <a:pt x="0" y="3441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059544" y="3606761"/>
              <a:ext cx="2011680" cy="3810"/>
            </a:xfrm>
            <a:custGeom>
              <a:avLst/>
              <a:gdLst/>
              <a:ahLst/>
              <a:cxnLst/>
              <a:rect l="l" t="t" r="r" b="b"/>
              <a:pathLst>
                <a:path w="2011679" h="3810">
                  <a:moveTo>
                    <a:pt x="-2286" y="1720"/>
                  </a:moveTo>
                  <a:lnTo>
                    <a:pt x="2013813" y="1720"/>
                  </a:lnTo>
                </a:path>
              </a:pathLst>
            </a:custGeom>
            <a:ln w="801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284054" y="2751150"/>
              <a:ext cx="64135" cy="3388360"/>
            </a:xfrm>
            <a:custGeom>
              <a:avLst/>
              <a:gdLst/>
              <a:ahLst/>
              <a:cxnLst/>
              <a:rect l="l" t="t" r="r" b="b"/>
              <a:pathLst>
                <a:path w="64135" h="3388360">
                  <a:moveTo>
                    <a:pt x="29870" y="0"/>
                  </a:moveTo>
                  <a:lnTo>
                    <a:pt x="23545" y="701700"/>
                  </a:lnTo>
                </a:path>
                <a:path w="64135" h="3388360">
                  <a:moveTo>
                    <a:pt x="18961" y="1185799"/>
                  </a:moveTo>
                  <a:lnTo>
                    <a:pt x="17233" y="1432699"/>
                  </a:lnTo>
                </a:path>
                <a:path w="64135" h="3388360">
                  <a:moveTo>
                    <a:pt x="14363" y="1756003"/>
                  </a:moveTo>
                  <a:lnTo>
                    <a:pt x="12077" y="2007514"/>
                  </a:lnTo>
                </a:path>
                <a:path w="64135" h="3388360">
                  <a:moveTo>
                    <a:pt x="9207" y="2328494"/>
                  </a:moveTo>
                  <a:lnTo>
                    <a:pt x="6908" y="2573718"/>
                  </a:lnTo>
                </a:path>
                <a:path w="64135" h="3388360">
                  <a:moveTo>
                    <a:pt x="4038" y="2896997"/>
                  </a:moveTo>
                  <a:lnTo>
                    <a:pt x="3454" y="2979102"/>
                  </a:lnTo>
                </a:path>
                <a:path w="64135" h="3388360">
                  <a:moveTo>
                    <a:pt x="2311" y="3152546"/>
                  </a:moveTo>
                  <a:lnTo>
                    <a:pt x="0" y="3387953"/>
                  </a:lnTo>
                </a:path>
                <a:path w="64135" h="3388360">
                  <a:moveTo>
                    <a:pt x="63182" y="3333407"/>
                  </a:moveTo>
                  <a:lnTo>
                    <a:pt x="63741" y="32834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47237" y="5903747"/>
              <a:ext cx="635" cy="42545"/>
            </a:xfrm>
            <a:custGeom>
              <a:avLst/>
              <a:gdLst/>
              <a:ahLst/>
              <a:cxnLst/>
              <a:rect l="l" t="t" r="r" b="b"/>
              <a:pathLst>
                <a:path w="635" h="42545">
                  <a:moveTo>
                    <a:pt x="279" y="-2286"/>
                  </a:moveTo>
                  <a:lnTo>
                    <a:pt x="279" y="44691"/>
                  </a:lnTo>
                </a:path>
              </a:pathLst>
            </a:custGeom>
            <a:ln w="51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392017" y="6036894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5">
                  <a:moveTo>
                    <a:pt x="0" y="48818"/>
                  </a:moveTo>
                  <a:lnTo>
                    <a:pt x="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393744" y="5907684"/>
              <a:ext cx="1270" cy="41910"/>
            </a:xfrm>
            <a:custGeom>
              <a:avLst/>
              <a:gdLst/>
              <a:ahLst/>
              <a:cxnLst/>
              <a:rect l="l" t="t" r="r" b="b"/>
              <a:pathLst>
                <a:path w="1270" h="41910">
                  <a:moveTo>
                    <a:pt x="571" y="-2286"/>
                  </a:moveTo>
                  <a:lnTo>
                    <a:pt x="571" y="43637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057817" y="2755176"/>
              <a:ext cx="2016125" cy="3883025"/>
            </a:xfrm>
            <a:custGeom>
              <a:avLst/>
              <a:gdLst/>
              <a:ahLst/>
              <a:cxnLst/>
              <a:rect l="l" t="t" r="r" b="b"/>
              <a:pathLst>
                <a:path w="2016125" h="3883025">
                  <a:moveTo>
                    <a:pt x="376732" y="131610"/>
                  </a:moveTo>
                  <a:lnTo>
                    <a:pt x="378409" y="0"/>
                  </a:lnTo>
                </a:path>
                <a:path w="2016125" h="3883025">
                  <a:moveTo>
                    <a:pt x="0" y="3695750"/>
                  </a:moveTo>
                  <a:lnTo>
                    <a:pt x="268160" y="3328797"/>
                  </a:lnTo>
                  <a:lnTo>
                    <a:pt x="434695" y="3336264"/>
                  </a:lnTo>
                </a:path>
                <a:path w="2016125" h="3883025">
                  <a:moveTo>
                    <a:pt x="571944" y="3344316"/>
                  </a:moveTo>
                  <a:lnTo>
                    <a:pt x="2013826" y="3427564"/>
                  </a:lnTo>
                </a:path>
                <a:path w="2016125" h="3883025">
                  <a:moveTo>
                    <a:pt x="2013826" y="3590099"/>
                  </a:moveTo>
                  <a:lnTo>
                    <a:pt x="349135" y="3482695"/>
                  </a:lnTo>
                  <a:lnTo>
                    <a:pt x="99441" y="3882694"/>
                  </a:lnTo>
                </a:path>
                <a:path w="2016125" h="3883025">
                  <a:moveTo>
                    <a:pt x="2298" y="3816350"/>
                  </a:moveTo>
                  <a:lnTo>
                    <a:pt x="268744" y="3436200"/>
                  </a:lnTo>
                  <a:lnTo>
                    <a:pt x="616153" y="3457422"/>
                  </a:lnTo>
                </a:path>
                <a:path w="2016125" h="3883025">
                  <a:moveTo>
                    <a:pt x="873975" y="3473513"/>
                  </a:moveTo>
                  <a:lnTo>
                    <a:pt x="2013826" y="3543579"/>
                  </a:lnTo>
                </a:path>
                <a:path w="2016125" h="3883025">
                  <a:moveTo>
                    <a:pt x="1743354" y="853871"/>
                  </a:moveTo>
                  <a:lnTo>
                    <a:pt x="1743354" y="1185786"/>
                  </a:lnTo>
                  <a:lnTo>
                    <a:pt x="86715" y="1179461"/>
                  </a:lnTo>
                  <a:lnTo>
                    <a:pt x="86715" y="856183"/>
                  </a:lnTo>
                </a:path>
                <a:path w="2016125" h="3883025">
                  <a:moveTo>
                    <a:pt x="1753704" y="1443621"/>
                  </a:moveTo>
                  <a:lnTo>
                    <a:pt x="89001" y="1426387"/>
                  </a:lnTo>
                  <a:lnTo>
                    <a:pt x="89001" y="1745653"/>
                  </a:lnTo>
                  <a:lnTo>
                    <a:pt x="1753704" y="1785861"/>
                  </a:lnTo>
                  <a:lnTo>
                    <a:pt x="1753704" y="1443621"/>
                  </a:lnTo>
                  <a:close/>
                </a:path>
                <a:path w="2016125" h="3883025">
                  <a:moveTo>
                    <a:pt x="1747380" y="2045982"/>
                  </a:moveTo>
                  <a:lnTo>
                    <a:pt x="82689" y="1999449"/>
                  </a:lnTo>
                  <a:lnTo>
                    <a:pt x="82689" y="2318169"/>
                  </a:lnTo>
                  <a:lnTo>
                    <a:pt x="1747380" y="2381326"/>
                  </a:lnTo>
                  <a:lnTo>
                    <a:pt x="1747380" y="2045982"/>
                  </a:lnTo>
                  <a:close/>
                </a:path>
                <a:path w="2016125" h="3883025">
                  <a:moveTo>
                    <a:pt x="2011502" y="2649512"/>
                  </a:moveTo>
                  <a:lnTo>
                    <a:pt x="82689" y="2566250"/>
                  </a:lnTo>
                  <a:lnTo>
                    <a:pt x="82689" y="2885516"/>
                  </a:lnTo>
                  <a:lnTo>
                    <a:pt x="2015540" y="2989999"/>
                  </a:lnTo>
                </a:path>
                <a:path w="2016125" h="3883025">
                  <a:moveTo>
                    <a:pt x="2014423" y="3067532"/>
                  </a:moveTo>
                  <a:lnTo>
                    <a:pt x="2870" y="2964738"/>
                  </a:lnTo>
                </a:path>
                <a:path w="2016125" h="3883025">
                  <a:moveTo>
                    <a:pt x="2014423" y="3095091"/>
                  </a:moveTo>
                  <a:lnTo>
                    <a:pt x="95897" y="2993440"/>
                  </a:lnTo>
                  <a:lnTo>
                    <a:pt x="88316" y="2997200"/>
                  </a:lnTo>
                  <a:lnTo>
                    <a:pt x="80032" y="2997622"/>
                  </a:lnTo>
                  <a:lnTo>
                    <a:pt x="73362" y="2996534"/>
                  </a:lnTo>
                  <a:lnTo>
                    <a:pt x="70624" y="2995764"/>
                  </a:lnTo>
                  <a:lnTo>
                    <a:pt x="2870" y="2989999"/>
                  </a:lnTo>
                </a:path>
                <a:path w="2016125" h="3883025">
                  <a:moveTo>
                    <a:pt x="2014423" y="3202470"/>
                  </a:moveTo>
                  <a:lnTo>
                    <a:pt x="95897" y="3099676"/>
                  </a:lnTo>
                  <a:lnTo>
                    <a:pt x="86208" y="3103452"/>
                  </a:lnTo>
                  <a:lnTo>
                    <a:pt x="76085" y="3106151"/>
                  </a:lnTo>
                  <a:lnTo>
                    <a:pt x="68115" y="3107771"/>
                  </a:lnTo>
                  <a:lnTo>
                    <a:pt x="64884" y="3108312"/>
                  </a:lnTo>
                  <a:lnTo>
                    <a:pt x="2870" y="3105429"/>
                  </a:lnTo>
                </a:path>
                <a:path w="2016125" h="3883025">
                  <a:moveTo>
                    <a:pt x="2014423" y="3248990"/>
                  </a:moveTo>
                  <a:lnTo>
                    <a:pt x="4597" y="3131845"/>
                  </a:lnTo>
                </a:path>
                <a:path w="2016125" h="3883025">
                  <a:moveTo>
                    <a:pt x="2014423" y="3375901"/>
                  </a:moveTo>
                  <a:lnTo>
                    <a:pt x="1442453" y="3343732"/>
                  </a:lnTo>
                </a:path>
                <a:path w="2016125" h="3883025">
                  <a:moveTo>
                    <a:pt x="891781" y="3312160"/>
                  </a:moveTo>
                  <a:lnTo>
                    <a:pt x="482930" y="3289185"/>
                  </a:lnTo>
                </a:path>
                <a:path w="2016125" h="3883025">
                  <a:moveTo>
                    <a:pt x="388759" y="3284016"/>
                  </a:moveTo>
                  <a:lnTo>
                    <a:pt x="284822" y="3277704"/>
                  </a:lnTo>
                  <a:lnTo>
                    <a:pt x="275069" y="3278835"/>
                  </a:lnTo>
                  <a:lnTo>
                    <a:pt x="273329" y="3270237"/>
                  </a:lnTo>
                  <a:lnTo>
                    <a:pt x="273329" y="3263328"/>
                  </a:lnTo>
                  <a:lnTo>
                    <a:pt x="273329" y="3203054"/>
                  </a:lnTo>
                  <a:lnTo>
                    <a:pt x="273329" y="3191560"/>
                  </a:lnTo>
                  <a:lnTo>
                    <a:pt x="280225" y="3191560"/>
                  </a:lnTo>
                  <a:lnTo>
                    <a:pt x="284822" y="3189859"/>
                  </a:lnTo>
                  <a:lnTo>
                    <a:pt x="888911" y="3224288"/>
                  </a:lnTo>
                </a:path>
                <a:path w="2016125" h="3883025">
                  <a:moveTo>
                    <a:pt x="1439583" y="3255860"/>
                  </a:moveTo>
                  <a:lnTo>
                    <a:pt x="2014423" y="3288601"/>
                  </a:lnTo>
                </a:path>
                <a:path w="2016125" h="3883025">
                  <a:moveTo>
                    <a:pt x="446747" y="3307549"/>
                  </a:moveTo>
                  <a:lnTo>
                    <a:pt x="377837" y="3278835"/>
                  </a:lnTo>
                  <a:lnTo>
                    <a:pt x="412877" y="3203054"/>
                  </a:lnTo>
                  <a:lnTo>
                    <a:pt x="487514" y="3229470"/>
                  </a:lnTo>
                  <a:lnTo>
                    <a:pt x="494607" y="3233829"/>
                  </a:lnTo>
                  <a:lnTo>
                    <a:pt x="498575" y="3239809"/>
                  </a:lnTo>
                  <a:lnTo>
                    <a:pt x="499311" y="3247077"/>
                  </a:lnTo>
                  <a:lnTo>
                    <a:pt x="496709" y="3255302"/>
                  </a:lnTo>
                  <a:lnTo>
                    <a:pt x="480631" y="3291484"/>
                  </a:lnTo>
                  <a:lnTo>
                    <a:pt x="477761" y="3298380"/>
                  </a:lnTo>
                  <a:lnTo>
                    <a:pt x="748220" y="3419538"/>
                  </a:lnTo>
                  <a:lnTo>
                    <a:pt x="768754" y="3425782"/>
                  </a:lnTo>
                  <a:lnTo>
                    <a:pt x="778104" y="3424948"/>
                  </a:lnTo>
                  <a:lnTo>
                    <a:pt x="784974" y="3419538"/>
                  </a:lnTo>
                  <a:lnTo>
                    <a:pt x="804506" y="3382784"/>
                  </a:lnTo>
                  <a:lnTo>
                    <a:pt x="809133" y="3377014"/>
                  </a:lnTo>
                  <a:lnTo>
                    <a:pt x="816560" y="3374958"/>
                  </a:lnTo>
                  <a:lnTo>
                    <a:pt x="826143" y="3376241"/>
                  </a:lnTo>
                  <a:lnTo>
                    <a:pt x="837234" y="3380486"/>
                  </a:lnTo>
                  <a:lnTo>
                    <a:pt x="897521" y="3406902"/>
                  </a:lnTo>
                  <a:lnTo>
                    <a:pt x="896378" y="3421240"/>
                  </a:lnTo>
                  <a:lnTo>
                    <a:pt x="868235" y="3487305"/>
                  </a:lnTo>
                  <a:lnTo>
                    <a:pt x="811961" y="3463734"/>
                  </a:lnTo>
                  <a:lnTo>
                    <a:pt x="801158" y="3460498"/>
                  </a:lnTo>
                  <a:lnTo>
                    <a:pt x="792294" y="3460594"/>
                  </a:lnTo>
                  <a:lnTo>
                    <a:pt x="785799" y="3463266"/>
                  </a:lnTo>
                  <a:lnTo>
                    <a:pt x="782104" y="3467760"/>
                  </a:lnTo>
                  <a:lnTo>
                    <a:pt x="762584" y="3504526"/>
                  </a:lnTo>
                  <a:lnTo>
                    <a:pt x="755741" y="3510002"/>
                  </a:lnTo>
                  <a:lnTo>
                    <a:pt x="445604" y="3383368"/>
                  </a:lnTo>
                  <a:lnTo>
                    <a:pt x="429887" y="3362115"/>
                  </a:lnTo>
                  <a:lnTo>
                    <a:pt x="430179" y="3348475"/>
                  </a:lnTo>
                  <a:lnTo>
                    <a:pt x="435267" y="3333965"/>
                  </a:lnTo>
                  <a:lnTo>
                    <a:pt x="474891" y="3257600"/>
                  </a:lnTo>
                  <a:lnTo>
                    <a:pt x="477737" y="3251280"/>
                  </a:lnTo>
                  <a:lnTo>
                    <a:pt x="479128" y="3244900"/>
                  </a:lnTo>
                  <a:lnTo>
                    <a:pt x="477396" y="3239273"/>
                  </a:lnTo>
                  <a:lnTo>
                    <a:pt x="470877" y="3235210"/>
                  </a:lnTo>
                  <a:lnTo>
                    <a:pt x="408406" y="32127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457486" y="599267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688" y="0"/>
                  </a:moveTo>
                  <a:lnTo>
                    <a:pt x="7467" y="0"/>
                  </a:lnTo>
                  <a:lnTo>
                    <a:pt x="0" y="7454"/>
                  </a:lnTo>
                  <a:lnTo>
                    <a:pt x="0" y="24714"/>
                  </a:lnTo>
                  <a:lnTo>
                    <a:pt x="7467" y="32181"/>
                  </a:lnTo>
                  <a:lnTo>
                    <a:pt x="16078" y="32181"/>
                  </a:lnTo>
                  <a:lnTo>
                    <a:pt x="24688" y="32181"/>
                  </a:lnTo>
                  <a:lnTo>
                    <a:pt x="32156" y="24714"/>
                  </a:lnTo>
                  <a:lnTo>
                    <a:pt x="32156" y="7454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457486" y="599267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6078" y="32181"/>
                  </a:moveTo>
                  <a:lnTo>
                    <a:pt x="24688" y="32181"/>
                  </a:lnTo>
                  <a:lnTo>
                    <a:pt x="32156" y="24714"/>
                  </a:lnTo>
                  <a:lnTo>
                    <a:pt x="32156" y="16065"/>
                  </a:lnTo>
                  <a:lnTo>
                    <a:pt x="32156" y="7454"/>
                  </a:lnTo>
                  <a:lnTo>
                    <a:pt x="24688" y="0"/>
                  </a:lnTo>
                  <a:lnTo>
                    <a:pt x="16078" y="0"/>
                  </a:lnTo>
                  <a:lnTo>
                    <a:pt x="7467" y="0"/>
                  </a:lnTo>
                  <a:lnTo>
                    <a:pt x="0" y="7454"/>
                  </a:lnTo>
                  <a:lnTo>
                    <a:pt x="0" y="16065"/>
                  </a:lnTo>
                  <a:lnTo>
                    <a:pt x="0" y="24714"/>
                  </a:lnTo>
                  <a:lnTo>
                    <a:pt x="7467" y="32181"/>
                  </a:lnTo>
                  <a:lnTo>
                    <a:pt x="16078" y="3218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416134" y="612128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24701" y="0"/>
                  </a:moveTo>
                  <a:lnTo>
                    <a:pt x="7467" y="0"/>
                  </a:lnTo>
                  <a:lnTo>
                    <a:pt x="0" y="7467"/>
                  </a:lnTo>
                  <a:lnTo>
                    <a:pt x="0" y="25285"/>
                  </a:lnTo>
                  <a:lnTo>
                    <a:pt x="7467" y="32156"/>
                  </a:lnTo>
                  <a:lnTo>
                    <a:pt x="16078" y="32156"/>
                  </a:lnTo>
                  <a:lnTo>
                    <a:pt x="24701" y="32156"/>
                  </a:lnTo>
                  <a:lnTo>
                    <a:pt x="32169" y="25285"/>
                  </a:lnTo>
                  <a:lnTo>
                    <a:pt x="32169" y="7467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416134" y="612128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16078" y="32156"/>
                  </a:moveTo>
                  <a:lnTo>
                    <a:pt x="24701" y="32156"/>
                  </a:lnTo>
                  <a:lnTo>
                    <a:pt x="32169" y="25285"/>
                  </a:lnTo>
                  <a:lnTo>
                    <a:pt x="32169" y="16116"/>
                  </a:lnTo>
                  <a:lnTo>
                    <a:pt x="32169" y="7467"/>
                  </a:lnTo>
                  <a:lnTo>
                    <a:pt x="24701" y="0"/>
                  </a:lnTo>
                  <a:lnTo>
                    <a:pt x="16078" y="0"/>
                  </a:lnTo>
                  <a:lnTo>
                    <a:pt x="7467" y="0"/>
                  </a:lnTo>
                  <a:lnTo>
                    <a:pt x="0" y="7467"/>
                  </a:lnTo>
                  <a:lnTo>
                    <a:pt x="0" y="16116"/>
                  </a:lnTo>
                  <a:lnTo>
                    <a:pt x="0" y="25285"/>
                  </a:lnTo>
                  <a:lnTo>
                    <a:pt x="7467" y="32156"/>
                  </a:lnTo>
                  <a:lnTo>
                    <a:pt x="16078" y="321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897909" y="6177597"/>
              <a:ext cx="31750" cy="32384"/>
            </a:xfrm>
            <a:custGeom>
              <a:avLst/>
              <a:gdLst/>
              <a:ahLst/>
              <a:cxnLst/>
              <a:rect l="l" t="t" r="r" b="b"/>
              <a:pathLst>
                <a:path w="31750" h="32385">
                  <a:moveTo>
                    <a:pt x="24701" y="0"/>
                  </a:moveTo>
                  <a:lnTo>
                    <a:pt x="6896" y="0"/>
                  </a:lnTo>
                  <a:lnTo>
                    <a:pt x="0" y="7467"/>
                  </a:lnTo>
                  <a:lnTo>
                    <a:pt x="0" y="25273"/>
                  </a:lnTo>
                  <a:lnTo>
                    <a:pt x="6896" y="32143"/>
                  </a:lnTo>
                  <a:lnTo>
                    <a:pt x="15519" y="32143"/>
                  </a:lnTo>
                  <a:lnTo>
                    <a:pt x="24701" y="32143"/>
                  </a:lnTo>
                  <a:lnTo>
                    <a:pt x="31597" y="25273"/>
                  </a:lnTo>
                  <a:lnTo>
                    <a:pt x="31597" y="7467"/>
                  </a:lnTo>
                  <a:lnTo>
                    <a:pt x="24701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414991" y="2875260"/>
              <a:ext cx="539750" cy="3347720"/>
            </a:xfrm>
            <a:custGeom>
              <a:avLst/>
              <a:gdLst/>
              <a:ahLst/>
              <a:cxnLst/>
              <a:rect l="l" t="t" r="r" b="b"/>
              <a:pathLst>
                <a:path w="539750" h="3347720">
                  <a:moveTo>
                    <a:pt x="498436" y="3334480"/>
                  </a:moveTo>
                  <a:lnTo>
                    <a:pt x="507619" y="3334480"/>
                  </a:lnTo>
                  <a:lnTo>
                    <a:pt x="514515" y="3327609"/>
                  </a:lnTo>
                  <a:lnTo>
                    <a:pt x="514515" y="3318389"/>
                  </a:lnTo>
                  <a:lnTo>
                    <a:pt x="514515" y="3309804"/>
                  </a:lnTo>
                  <a:lnTo>
                    <a:pt x="507619" y="3302336"/>
                  </a:lnTo>
                  <a:lnTo>
                    <a:pt x="498436" y="3302336"/>
                  </a:lnTo>
                  <a:lnTo>
                    <a:pt x="489813" y="3302336"/>
                  </a:lnTo>
                  <a:lnTo>
                    <a:pt x="482917" y="3309804"/>
                  </a:lnTo>
                  <a:lnTo>
                    <a:pt x="482917" y="3318389"/>
                  </a:lnTo>
                  <a:lnTo>
                    <a:pt x="482917" y="3327609"/>
                  </a:lnTo>
                  <a:lnTo>
                    <a:pt x="489813" y="3334480"/>
                  </a:lnTo>
                  <a:lnTo>
                    <a:pt x="498436" y="3334480"/>
                  </a:lnTo>
                  <a:close/>
                </a:path>
                <a:path w="539750" h="3347720">
                  <a:moveTo>
                    <a:pt x="104508" y="3161633"/>
                  </a:moveTo>
                  <a:lnTo>
                    <a:pt x="99508" y="3175130"/>
                  </a:lnTo>
                  <a:lnTo>
                    <a:pt x="101993" y="3184752"/>
                  </a:lnTo>
                  <a:lnTo>
                    <a:pt x="109755" y="3191999"/>
                  </a:lnTo>
                  <a:lnTo>
                    <a:pt x="120586" y="3198374"/>
                  </a:lnTo>
                  <a:lnTo>
                    <a:pt x="397941" y="3317830"/>
                  </a:lnTo>
                  <a:lnTo>
                    <a:pt x="409423" y="3321923"/>
                  </a:lnTo>
                  <a:lnTo>
                    <a:pt x="421336" y="3322567"/>
                  </a:lnTo>
                  <a:lnTo>
                    <a:pt x="432176" y="3319116"/>
                  </a:lnTo>
                  <a:lnTo>
                    <a:pt x="440436" y="3310921"/>
                  </a:lnTo>
                  <a:lnTo>
                    <a:pt x="457085" y="3281648"/>
                  </a:lnTo>
                  <a:lnTo>
                    <a:pt x="461902" y="3273139"/>
                  </a:lnTo>
                  <a:lnTo>
                    <a:pt x="467634" y="3269956"/>
                  </a:lnTo>
                  <a:lnTo>
                    <a:pt x="474121" y="3270752"/>
                  </a:lnTo>
                  <a:lnTo>
                    <a:pt x="481202" y="3274180"/>
                  </a:lnTo>
                  <a:lnTo>
                    <a:pt x="539203" y="3301155"/>
                  </a:lnTo>
                </a:path>
                <a:path w="539750" h="3347720">
                  <a:moveTo>
                    <a:pt x="441578" y="3306921"/>
                  </a:moveTo>
                  <a:lnTo>
                    <a:pt x="424929" y="3347675"/>
                  </a:lnTo>
                </a:path>
                <a:path w="539750" h="3347720">
                  <a:moveTo>
                    <a:pt x="12052" y="577589"/>
                  </a:moveTo>
                  <a:lnTo>
                    <a:pt x="15506" y="295078"/>
                  </a:lnTo>
                </a:path>
                <a:path w="539750" h="3347720">
                  <a:moveTo>
                    <a:pt x="177" y="575887"/>
                  </a:moveTo>
                  <a:lnTo>
                    <a:pt x="0" y="345039"/>
                  </a:lnTo>
                  <a:lnTo>
                    <a:pt x="14935" y="345039"/>
                  </a:lnTo>
                  <a:lnTo>
                    <a:pt x="14935" y="296233"/>
                  </a:lnTo>
                  <a:lnTo>
                    <a:pt x="7988" y="268983"/>
                  </a:lnTo>
                  <a:lnTo>
                    <a:pt x="5027" y="240172"/>
                  </a:lnTo>
                  <a:lnTo>
                    <a:pt x="4435" y="212977"/>
                  </a:lnTo>
                  <a:lnTo>
                    <a:pt x="4597" y="190569"/>
                  </a:lnTo>
                  <a:lnTo>
                    <a:pt x="8610" y="23475"/>
                  </a:lnTo>
                  <a:lnTo>
                    <a:pt x="25767" y="8225"/>
                  </a:lnTo>
                  <a:lnTo>
                    <a:pt x="61442" y="2724"/>
                  </a:lnTo>
                  <a:lnTo>
                    <a:pt x="97118" y="6595"/>
                  </a:lnTo>
                  <a:lnTo>
                    <a:pt x="114274" y="19462"/>
                  </a:lnTo>
                  <a:lnTo>
                    <a:pt x="136856" y="3781"/>
                  </a:lnTo>
                  <a:lnTo>
                    <a:pt x="170475" y="0"/>
                  </a:lnTo>
                  <a:lnTo>
                    <a:pt x="201403" y="5800"/>
                  </a:lnTo>
                  <a:lnTo>
                    <a:pt x="215912" y="18865"/>
                  </a:lnTo>
                  <a:lnTo>
                    <a:pt x="215912" y="28073"/>
                  </a:lnTo>
                  <a:lnTo>
                    <a:pt x="232589" y="28799"/>
                  </a:lnTo>
                  <a:lnTo>
                    <a:pt x="245122" y="30868"/>
                  </a:lnTo>
                  <a:lnTo>
                    <a:pt x="254103" y="34122"/>
                  </a:lnTo>
                  <a:lnTo>
                    <a:pt x="260121" y="38398"/>
                  </a:lnTo>
                  <a:lnTo>
                    <a:pt x="260121" y="53320"/>
                  </a:lnTo>
                  <a:lnTo>
                    <a:pt x="268870" y="52491"/>
                  </a:lnTo>
                  <a:lnTo>
                    <a:pt x="276272" y="53543"/>
                  </a:lnTo>
                  <a:lnTo>
                    <a:pt x="282488" y="56642"/>
                  </a:lnTo>
                  <a:lnTo>
                    <a:pt x="287680" y="61956"/>
                  </a:lnTo>
                  <a:lnTo>
                    <a:pt x="281368" y="304844"/>
                  </a:lnTo>
                  <a:lnTo>
                    <a:pt x="279924" y="316426"/>
                  </a:lnTo>
                  <a:lnTo>
                    <a:pt x="276272" y="323430"/>
                  </a:lnTo>
                  <a:lnTo>
                    <a:pt x="271435" y="326882"/>
                  </a:lnTo>
                  <a:lnTo>
                    <a:pt x="266433" y="327806"/>
                  </a:lnTo>
                  <a:lnTo>
                    <a:pt x="264147" y="338728"/>
                  </a:lnTo>
                  <a:lnTo>
                    <a:pt x="217639" y="3398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525240" y="2894723"/>
              <a:ext cx="6350" cy="497205"/>
            </a:xfrm>
            <a:custGeom>
              <a:avLst/>
              <a:gdLst/>
              <a:ahLst/>
              <a:cxnLst/>
              <a:rect l="l" t="t" r="r" b="b"/>
              <a:pathLst>
                <a:path w="6350" h="497204">
                  <a:moveTo>
                    <a:pt x="3162" y="-2285"/>
                  </a:moveTo>
                  <a:lnTo>
                    <a:pt x="3162" y="498982"/>
                  </a:lnTo>
                </a:path>
              </a:pathLst>
            </a:custGeom>
            <a:ln w="1089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428771" y="2903334"/>
              <a:ext cx="246379" cy="546100"/>
            </a:xfrm>
            <a:custGeom>
              <a:avLst/>
              <a:gdLst/>
              <a:ahLst/>
              <a:cxnLst/>
              <a:rect l="l" t="t" r="r" b="b"/>
              <a:pathLst>
                <a:path w="246379" h="546100">
                  <a:moveTo>
                    <a:pt x="0" y="494969"/>
                  </a:moveTo>
                  <a:lnTo>
                    <a:pt x="202704" y="492112"/>
                  </a:lnTo>
                  <a:lnTo>
                    <a:pt x="221081" y="500735"/>
                  </a:lnTo>
                  <a:lnTo>
                    <a:pt x="221081" y="546087"/>
                  </a:lnTo>
                </a:path>
                <a:path w="246379" h="546100">
                  <a:moveTo>
                    <a:pt x="15506" y="262407"/>
                  </a:moveTo>
                  <a:lnTo>
                    <a:pt x="90157" y="262407"/>
                  </a:lnTo>
                  <a:lnTo>
                    <a:pt x="79247" y="253095"/>
                  </a:lnTo>
                  <a:lnTo>
                    <a:pt x="67908" y="239153"/>
                  </a:lnTo>
                  <a:lnTo>
                    <a:pt x="58505" y="223488"/>
                  </a:lnTo>
                  <a:lnTo>
                    <a:pt x="53403" y="209003"/>
                  </a:lnTo>
                </a:path>
                <a:path w="246379" h="546100">
                  <a:moveTo>
                    <a:pt x="119443" y="262407"/>
                  </a:moveTo>
                  <a:lnTo>
                    <a:pt x="194081" y="262407"/>
                  </a:lnTo>
                  <a:lnTo>
                    <a:pt x="179168" y="249192"/>
                  </a:lnTo>
                  <a:lnTo>
                    <a:pt x="162582" y="233773"/>
                  </a:lnTo>
                  <a:lnTo>
                    <a:pt x="149115" y="217600"/>
                  </a:lnTo>
                  <a:lnTo>
                    <a:pt x="143560" y="202120"/>
                  </a:lnTo>
                </a:path>
                <a:path w="246379" h="546100">
                  <a:moveTo>
                    <a:pt x="202133" y="0"/>
                  </a:moveTo>
                  <a:lnTo>
                    <a:pt x="200990" y="161353"/>
                  </a:lnTo>
                  <a:lnTo>
                    <a:pt x="205076" y="203203"/>
                  </a:lnTo>
                  <a:lnTo>
                    <a:pt x="211315" y="236004"/>
                  </a:lnTo>
                  <a:lnTo>
                    <a:pt x="212644" y="252108"/>
                  </a:lnTo>
                  <a:lnTo>
                    <a:pt x="213326" y="274834"/>
                  </a:lnTo>
                  <a:lnTo>
                    <a:pt x="213578" y="296808"/>
                  </a:lnTo>
                  <a:lnTo>
                    <a:pt x="213613" y="310654"/>
                  </a:lnTo>
                </a:path>
                <a:path w="246379" h="546100">
                  <a:moveTo>
                    <a:pt x="246341" y="25247"/>
                  </a:moveTo>
                  <a:lnTo>
                    <a:pt x="242328" y="214756"/>
                  </a:lnTo>
                  <a:lnTo>
                    <a:pt x="241913" y="229319"/>
                  </a:lnTo>
                  <a:lnTo>
                    <a:pt x="239887" y="244259"/>
                  </a:lnTo>
                  <a:lnTo>
                    <a:pt x="237645" y="257798"/>
                  </a:lnTo>
                  <a:lnTo>
                    <a:pt x="236588" y="268160"/>
                  </a:lnTo>
                  <a:lnTo>
                    <a:pt x="236318" y="279643"/>
                  </a:lnTo>
                  <a:lnTo>
                    <a:pt x="235724" y="293712"/>
                  </a:lnTo>
                  <a:lnTo>
                    <a:pt x="235130" y="305629"/>
                  </a:lnTo>
                  <a:lnTo>
                    <a:pt x="234861" y="310654"/>
                  </a:lnTo>
                  <a:lnTo>
                    <a:pt x="231990" y="546087"/>
                  </a:lnTo>
                </a:path>
                <a:path w="246379" h="546100">
                  <a:moveTo>
                    <a:pt x="194081" y="262407"/>
                  </a:moveTo>
                  <a:lnTo>
                    <a:pt x="205574" y="262407"/>
                  </a:lnTo>
                  <a:lnTo>
                    <a:pt x="202704" y="4921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9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23615" y="2930972"/>
              <a:ext cx="277901" cy="149209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33940" y="3212261"/>
              <a:ext cx="80390" cy="80403"/>
            </a:xfrm>
            <a:prstGeom prst="rect">
              <a:avLst/>
            </a:prstGeom>
          </p:spPr>
        </p:pic>
        <p:sp>
          <p:nvSpPr>
            <p:cNvPr id="192" name="object 192"/>
            <p:cNvSpPr/>
            <p:nvPr/>
          </p:nvSpPr>
          <p:spPr>
            <a:xfrm>
              <a:off x="3539591" y="3208820"/>
              <a:ext cx="80645" cy="81280"/>
            </a:xfrm>
            <a:custGeom>
              <a:avLst/>
              <a:gdLst/>
              <a:ahLst/>
              <a:cxnLst/>
              <a:rect l="l" t="t" r="r" b="b"/>
              <a:pathLst>
                <a:path w="80645" h="81279">
                  <a:moveTo>
                    <a:pt x="40208" y="0"/>
                  </a:moveTo>
                  <a:lnTo>
                    <a:pt x="24474" y="3214"/>
                  </a:lnTo>
                  <a:lnTo>
                    <a:pt x="11703" y="11920"/>
                  </a:lnTo>
                  <a:lnTo>
                    <a:pt x="3132" y="24715"/>
                  </a:lnTo>
                  <a:lnTo>
                    <a:pt x="0" y="40195"/>
                  </a:lnTo>
                  <a:lnTo>
                    <a:pt x="3132" y="56011"/>
                  </a:lnTo>
                  <a:lnTo>
                    <a:pt x="11703" y="68975"/>
                  </a:lnTo>
                  <a:lnTo>
                    <a:pt x="24474" y="77741"/>
                  </a:lnTo>
                  <a:lnTo>
                    <a:pt x="40208" y="80962"/>
                  </a:lnTo>
                  <a:lnTo>
                    <a:pt x="55934" y="77741"/>
                  </a:lnTo>
                  <a:lnTo>
                    <a:pt x="68702" y="68975"/>
                  </a:lnTo>
                  <a:lnTo>
                    <a:pt x="77271" y="56011"/>
                  </a:lnTo>
                  <a:lnTo>
                    <a:pt x="80403" y="40195"/>
                  </a:lnTo>
                  <a:lnTo>
                    <a:pt x="77271" y="24715"/>
                  </a:lnTo>
                  <a:lnTo>
                    <a:pt x="68702" y="11920"/>
                  </a:lnTo>
                  <a:lnTo>
                    <a:pt x="55934" y="3214"/>
                  </a:lnTo>
                  <a:lnTo>
                    <a:pt x="402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548214" y="3220300"/>
              <a:ext cx="51435" cy="50800"/>
            </a:xfrm>
            <a:custGeom>
              <a:avLst/>
              <a:gdLst/>
              <a:ahLst/>
              <a:cxnLst/>
              <a:rect l="l" t="t" r="r" b="b"/>
              <a:pathLst>
                <a:path w="51435" h="50800">
                  <a:moveTo>
                    <a:pt x="25260" y="0"/>
                  </a:moveTo>
                  <a:lnTo>
                    <a:pt x="15500" y="2010"/>
                  </a:lnTo>
                  <a:lnTo>
                    <a:pt x="7462" y="7467"/>
                  </a:lnTo>
                  <a:lnTo>
                    <a:pt x="2009" y="15505"/>
                  </a:lnTo>
                  <a:lnTo>
                    <a:pt x="0" y="25260"/>
                  </a:lnTo>
                  <a:lnTo>
                    <a:pt x="2009" y="35027"/>
                  </a:lnTo>
                  <a:lnTo>
                    <a:pt x="7462" y="43068"/>
                  </a:lnTo>
                  <a:lnTo>
                    <a:pt x="15500" y="48523"/>
                  </a:lnTo>
                  <a:lnTo>
                    <a:pt x="25260" y="50533"/>
                  </a:lnTo>
                  <a:lnTo>
                    <a:pt x="35358" y="48523"/>
                  </a:lnTo>
                  <a:lnTo>
                    <a:pt x="43568" y="43068"/>
                  </a:lnTo>
                  <a:lnTo>
                    <a:pt x="49086" y="35027"/>
                  </a:lnTo>
                  <a:lnTo>
                    <a:pt x="51104" y="25260"/>
                  </a:lnTo>
                  <a:lnTo>
                    <a:pt x="49086" y="15505"/>
                  </a:lnTo>
                  <a:lnTo>
                    <a:pt x="43568" y="7467"/>
                  </a:lnTo>
                  <a:lnTo>
                    <a:pt x="35358" y="2010"/>
                  </a:lnTo>
                  <a:lnTo>
                    <a:pt x="2526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559124" y="3228340"/>
              <a:ext cx="20320" cy="30480"/>
            </a:xfrm>
            <a:custGeom>
              <a:avLst/>
              <a:gdLst/>
              <a:ahLst/>
              <a:cxnLst/>
              <a:rect l="l" t="t" r="r" b="b"/>
              <a:pathLst>
                <a:path w="20320" h="30479">
                  <a:moveTo>
                    <a:pt x="13208" y="0"/>
                  </a:moveTo>
                  <a:lnTo>
                    <a:pt x="5168" y="0"/>
                  </a:lnTo>
                  <a:lnTo>
                    <a:pt x="4013" y="0"/>
                  </a:lnTo>
                  <a:lnTo>
                    <a:pt x="2870" y="584"/>
                  </a:lnTo>
                  <a:lnTo>
                    <a:pt x="1714" y="584"/>
                  </a:lnTo>
                  <a:lnTo>
                    <a:pt x="6896" y="2870"/>
                  </a:lnTo>
                  <a:lnTo>
                    <a:pt x="11480" y="8039"/>
                  </a:lnTo>
                  <a:lnTo>
                    <a:pt x="11480" y="21818"/>
                  </a:lnTo>
                  <a:lnTo>
                    <a:pt x="6311" y="27571"/>
                  </a:lnTo>
                  <a:lnTo>
                    <a:pt x="0" y="29273"/>
                  </a:lnTo>
                  <a:lnTo>
                    <a:pt x="1143" y="29857"/>
                  </a:lnTo>
                  <a:lnTo>
                    <a:pt x="13208" y="29857"/>
                  </a:lnTo>
                  <a:lnTo>
                    <a:pt x="20091" y="23545"/>
                  </a:lnTo>
                  <a:lnTo>
                    <a:pt x="20091" y="6896"/>
                  </a:lnTo>
                  <a:lnTo>
                    <a:pt x="132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5" name="object 19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31641" y="3315639"/>
              <a:ext cx="80390" cy="80962"/>
            </a:xfrm>
            <a:prstGeom prst="rect">
              <a:avLst/>
            </a:prstGeom>
          </p:spPr>
        </p:pic>
        <p:sp>
          <p:nvSpPr>
            <p:cNvPr id="196" name="object 196"/>
            <p:cNvSpPr/>
            <p:nvPr/>
          </p:nvSpPr>
          <p:spPr>
            <a:xfrm>
              <a:off x="3538448" y="3313328"/>
              <a:ext cx="80645" cy="81280"/>
            </a:xfrm>
            <a:custGeom>
              <a:avLst/>
              <a:gdLst/>
              <a:ahLst/>
              <a:cxnLst/>
              <a:rect l="l" t="t" r="r" b="b"/>
              <a:pathLst>
                <a:path w="80645" h="81279">
                  <a:moveTo>
                    <a:pt x="40195" y="0"/>
                  </a:moveTo>
                  <a:lnTo>
                    <a:pt x="24469" y="3221"/>
                  </a:lnTo>
                  <a:lnTo>
                    <a:pt x="11701" y="11987"/>
                  </a:lnTo>
                  <a:lnTo>
                    <a:pt x="3131" y="24951"/>
                  </a:lnTo>
                  <a:lnTo>
                    <a:pt x="0" y="40766"/>
                  </a:lnTo>
                  <a:lnTo>
                    <a:pt x="3131" y="56252"/>
                  </a:lnTo>
                  <a:lnTo>
                    <a:pt x="11701" y="69046"/>
                  </a:lnTo>
                  <a:lnTo>
                    <a:pt x="24469" y="77750"/>
                  </a:lnTo>
                  <a:lnTo>
                    <a:pt x="40195" y="80962"/>
                  </a:lnTo>
                  <a:lnTo>
                    <a:pt x="55921" y="77750"/>
                  </a:lnTo>
                  <a:lnTo>
                    <a:pt x="68689" y="69046"/>
                  </a:lnTo>
                  <a:lnTo>
                    <a:pt x="77259" y="56252"/>
                  </a:lnTo>
                  <a:lnTo>
                    <a:pt x="80390" y="40766"/>
                  </a:lnTo>
                  <a:lnTo>
                    <a:pt x="77259" y="24951"/>
                  </a:lnTo>
                  <a:lnTo>
                    <a:pt x="68689" y="11987"/>
                  </a:lnTo>
                  <a:lnTo>
                    <a:pt x="55921" y="3221"/>
                  </a:lnTo>
                  <a:lnTo>
                    <a:pt x="40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547059" y="3324809"/>
              <a:ext cx="51435" cy="50800"/>
            </a:xfrm>
            <a:custGeom>
              <a:avLst/>
              <a:gdLst/>
              <a:ahLst/>
              <a:cxnLst/>
              <a:rect l="l" t="t" r="r" b="b"/>
              <a:pathLst>
                <a:path w="51435" h="50800">
                  <a:moveTo>
                    <a:pt x="25273" y="0"/>
                  </a:moveTo>
                  <a:lnTo>
                    <a:pt x="15510" y="2011"/>
                  </a:lnTo>
                  <a:lnTo>
                    <a:pt x="7469" y="7469"/>
                  </a:lnTo>
                  <a:lnTo>
                    <a:pt x="2011" y="15510"/>
                  </a:lnTo>
                  <a:lnTo>
                    <a:pt x="0" y="25272"/>
                  </a:lnTo>
                  <a:lnTo>
                    <a:pt x="2011" y="35268"/>
                  </a:lnTo>
                  <a:lnTo>
                    <a:pt x="7469" y="43280"/>
                  </a:lnTo>
                  <a:lnTo>
                    <a:pt x="15510" y="48602"/>
                  </a:lnTo>
                  <a:lnTo>
                    <a:pt x="25273" y="50533"/>
                  </a:lnTo>
                  <a:lnTo>
                    <a:pt x="35365" y="48602"/>
                  </a:lnTo>
                  <a:lnTo>
                    <a:pt x="43576" y="43280"/>
                  </a:lnTo>
                  <a:lnTo>
                    <a:pt x="49097" y="35268"/>
                  </a:lnTo>
                  <a:lnTo>
                    <a:pt x="51117" y="25272"/>
                  </a:lnTo>
                  <a:lnTo>
                    <a:pt x="49097" y="15510"/>
                  </a:lnTo>
                  <a:lnTo>
                    <a:pt x="43576" y="7469"/>
                  </a:lnTo>
                  <a:lnTo>
                    <a:pt x="35365" y="2011"/>
                  </a:lnTo>
                  <a:lnTo>
                    <a:pt x="2527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557968" y="3332848"/>
              <a:ext cx="20320" cy="30480"/>
            </a:xfrm>
            <a:custGeom>
              <a:avLst/>
              <a:gdLst/>
              <a:ahLst/>
              <a:cxnLst/>
              <a:rect l="l" t="t" r="r" b="b"/>
              <a:pathLst>
                <a:path w="20320" h="30479">
                  <a:moveTo>
                    <a:pt x="13208" y="0"/>
                  </a:moveTo>
                  <a:lnTo>
                    <a:pt x="5168" y="0"/>
                  </a:lnTo>
                  <a:lnTo>
                    <a:pt x="4025" y="0"/>
                  </a:lnTo>
                  <a:lnTo>
                    <a:pt x="2870" y="571"/>
                  </a:lnTo>
                  <a:lnTo>
                    <a:pt x="1727" y="571"/>
                  </a:lnTo>
                  <a:lnTo>
                    <a:pt x="7467" y="2882"/>
                  </a:lnTo>
                  <a:lnTo>
                    <a:pt x="11493" y="8039"/>
                  </a:lnTo>
                  <a:lnTo>
                    <a:pt x="11493" y="21831"/>
                  </a:lnTo>
                  <a:lnTo>
                    <a:pt x="6324" y="27559"/>
                  </a:lnTo>
                  <a:lnTo>
                    <a:pt x="0" y="29298"/>
                  </a:lnTo>
                  <a:lnTo>
                    <a:pt x="1727" y="29870"/>
                  </a:lnTo>
                  <a:lnTo>
                    <a:pt x="13208" y="29870"/>
                  </a:lnTo>
                  <a:lnTo>
                    <a:pt x="20104" y="23545"/>
                  </a:lnTo>
                  <a:lnTo>
                    <a:pt x="20104" y="6896"/>
                  </a:lnTo>
                  <a:lnTo>
                    <a:pt x="132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24998" y="2928743"/>
              <a:ext cx="266992" cy="149139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3816946" y="2873111"/>
              <a:ext cx="276225" cy="577850"/>
            </a:xfrm>
            <a:custGeom>
              <a:avLst/>
              <a:gdLst/>
              <a:ahLst/>
              <a:cxnLst/>
              <a:rect l="l" t="t" r="r" b="b"/>
              <a:pathLst>
                <a:path w="276225" h="577850">
                  <a:moveTo>
                    <a:pt x="207873" y="290915"/>
                  </a:moveTo>
                  <a:lnTo>
                    <a:pt x="227393" y="290915"/>
                  </a:lnTo>
                  <a:lnTo>
                    <a:pt x="224307" y="522843"/>
                  </a:lnTo>
                </a:path>
                <a:path w="276225" h="577850">
                  <a:moveTo>
                    <a:pt x="250367" y="53184"/>
                  </a:moveTo>
                  <a:lnTo>
                    <a:pt x="246354" y="242668"/>
                  </a:lnTo>
                  <a:lnTo>
                    <a:pt x="246029" y="257236"/>
                  </a:lnTo>
                  <a:lnTo>
                    <a:pt x="244198" y="272175"/>
                  </a:lnTo>
                  <a:lnTo>
                    <a:pt x="242154" y="285711"/>
                  </a:lnTo>
                  <a:lnTo>
                    <a:pt x="241185" y="296071"/>
                  </a:lnTo>
                  <a:lnTo>
                    <a:pt x="240915" y="307562"/>
                  </a:lnTo>
                  <a:lnTo>
                    <a:pt x="240322" y="321635"/>
                  </a:lnTo>
                  <a:lnTo>
                    <a:pt x="239728" y="333553"/>
                  </a:lnTo>
                  <a:lnTo>
                    <a:pt x="239458" y="338578"/>
                  </a:lnTo>
                </a:path>
                <a:path w="276225" h="577850">
                  <a:moveTo>
                    <a:pt x="215341" y="27911"/>
                  </a:moveTo>
                  <a:lnTo>
                    <a:pt x="214769" y="189264"/>
                  </a:lnTo>
                  <a:lnTo>
                    <a:pt x="218571" y="231335"/>
                  </a:lnTo>
                  <a:lnTo>
                    <a:pt x="224535" y="263928"/>
                  </a:lnTo>
                  <a:lnTo>
                    <a:pt x="226187" y="280280"/>
                  </a:lnTo>
                  <a:lnTo>
                    <a:pt x="227036" y="302982"/>
                  </a:lnTo>
                  <a:lnTo>
                    <a:pt x="227348" y="324819"/>
                  </a:lnTo>
                  <a:lnTo>
                    <a:pt x="227393" y="338578"/>
                  </a:lnTo>
                </a:path>
                <a:path w="276225" h="577850">
                  <a:moveTo>
                    <a:pt x="133222" y="290915"/>
                  </a:moveTo>
                  <a:lnTo>
                    <a:pt x="207873" y="290915"/>
                  </a:lnTo>
                  <a:lnTo>
                    <a:pt x="192714" y="277607"/>
                  </a:lnTo>
                  <a:lnTo>
                    <a:pt x="176155" y="261985"/>
                  </a:lnTo>
                  <a:lnTo>
                    <a:pt x="162825" y="245610"/>
                  </a:lnTo>
                  <a:lnTo>
                    <a:pt x="157352" y="230044"/>
                  </a:lnTo>
                </a:path>
                <a:path w="276225" h="577850">
                  <a:moveTo>
                    <a:pt x="28714" y="290915"/>
                  </a:moveTo>
                  <a:lnTo>
                    <a:pt x="103365" y="290915"/>
                  </a:lnTo>
                  <a:lnTo>
                    <a:pt x="92704" y="281271"/>
                  </a:lnTo>
                  <a:lnTo>
                    <a:pt x="81397" y="267157"/>
                  </a:lnTo>
                  <a:lnTo>
                    <a:pt x="72029" y="251428"/>
                  </a:lnTo>
                  <a:lnTo>
                    <a:pt x="67182" y="236940"/>
                  </a:lnTo>
                </a:path>
                <a:path w="276225" h="577850">
                  <a:moveTo>
                    <a:pt x="13207" y="523490"/>
                  </a:moveTo>
                  <a:lnTo>
                    <a:pt x="216484" y="520607"/>
                  </a:lnTo>
                  <a:lnTo>
                    <a:pt x="234861" y="528647"/>
                  </a:lnTo>
                  <a:lnTo>
                    <a:pt x="234861" y="574011"/>
                  </a:lnTo>
                </a:path>
                <a:path w="276225" h="577850">
                  <a:moveTo>
                    <a:pt x="114274" y="19300"/>
                  </a:moveTo>
                  <a:lnTo>
                    <a:pt x="109689" y="203628"/>
                  </a:lnTo>
                  <a:lnTo>
                    <a:pt x="110905" y="227670"/>
                  </a:lnTo>
                  <a:lnTo>
                    <a:pt x="112555" y="252944"/>
                  </a:lnTo>
                  <a:lnTo>
                    <a:pt x="116789" y="275096"/>
                  </a:lnTo>
                  <a:lnTo>
                    <a:pt x="125755" y="289772"/>
                  </a:lnTo>
                  <a:lnTo>
                    <a:pt x="119532" y="521179"/>
                  </a:lnTo>
                </a:path>
                <a:path w="276225" h="577850">
                  <a:moveTo>
                    <a:pt x="0" y="575230"/>
                  </a:moveTo>
                  <a:lnTo>
                    <a:pt x="0" y="344890"/>
                  </a:lnTo>
                  <a:lnTo>
                    <a:pt x="14935" y="344890"/>
                  </a:lnTo>
                  <a:lnTo>
                    <a:pt x="14935" y="296071"/>
                  </a:lnTo>
                  <a:lnTo>
                    <a:pt x="7899" y="269150"/>
                  </a:lnTo>
                  <a:lnTo>
                    <a:pt x="4741" y="240450"/>
                  </a:lnTo>
                  <a:lnTo>
                    <a:pt x="3953" y="213149"/>
                  </a:lnTo>
                  <a:lnTo>
                    <a:pt x="4025" y="190420"/>
                  </a:lnTo>
                  <a:lnTo>
                    <a:pt x="8623" y="23898"/>
                  </a:lnTo>
                  <a:lnTo>
                    <a:pt x="24483" y="7597"/>
                  </a:lnTo>
                  <a:lnTo>
                    <a:pt x="60586" y="1144"/>
                  </a:lnTo>
                  <a:lnTo>
                    <a:pt x="97121" y="4919"/>
                  </a:lnTo>
                  <a:lnTo>
                    <a:pt x="114274" y="19300"/>
                  </a:lnTo>
                  <a:lnTo>
                    <a:pt x="137170" y="3865"/>
                  </a:lnTo>
                  <a:lnTo>
                    <a:pt x="171265" y="0"/>
                  </a:lnTo>
                  <a:lnTo>
                    <a:pt x="202132" y="5502"/>
                  </a:lnTo>
                  <a:lnTo>
                    <a:pt x="215341" y="18170"/>
                  </a:lnTo>
                  <a:lnTo>
                    <a:pt x="215341" y="27911"/>
                  </a:lnTo>
                  <a:lnTo>
                    <a:pt x="230911" y="28639"/>
                  </a:lnTo>
                  <a:lnTo>
                    <a:pt x="240398" y="30714"/>
                  </a:lnTo>
                  <a:lnTo>
                    <a:pt x="246112" y="33976"/>
                  </a:lnTo>
                  <a:lnTo>
                    <a:pt x="250367" y="38261"/>
                  </a:lnTo>
                  <a:lnTo>
                    <a:pt x="250367" y="53184"/>
                  </a:lnTo>
                  <a:lnTo>
                    <a:pt x="258445" y="52590"/>
                  </a:lnTo>
                  <a:lnTo>
                    <a:pt x="265442" y="53613"/>
                  </a:lnTo>
                  <a:lnTo>
                    <a:pt x="271363" y="56574"/>
                  </a:lnTo>
                  <a:lnTo>
                    <a:pt x="276212" y="61795"/>
                  </a:lnTo>
                  <a:lnTo>
                    <a:pt x="270459" y="304695"/>
                  </a:lnTo>
                  <a:lnTo>
                    <a:pt x="269035" y="316373"/>
                  </a:lnTo>
                  <a:lnTo>
                    <a:pt x="265514" y="323578"/>
                  </a:lnTo>
                  <a:lnTo>
                    <a:pt x="261024" y="327228"/>
                  </a:lnTo>
                  <a:lnTo>
                    <a:pt x="256692" y="328241"/>
                  </a:lnTo>
                  <a:lnTo>
                    <a:pt x="254393" y="338578"/>
                  </a:lnTo>
                  <a:lnTo>
                    <a:pt x="227393" y="340306"/>
                  </a:lnTo>
                </a:path>
                <a:path w="276225" h="577850">
                  <a:moveTo>
                    <a:pt x="12064" y="577465"/>
                  </a:moveTo>
                  <a:lnTo>
                    <a:pt x="15506" y="2949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35323" y="3209963"/>
              <a:ext cx="80962" cy="80962"/>
            </a:xfrm>
            <a:prstGeom prst="rect">
              <a:avLst/>
            </a:prstGeom>
          </p:spPr>
        </p:pic>
        <p:pic>
          <p:nvPicPr>
            <p:cNvPr id="202" name="object 20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949598" y="3206521"/>
              <a:ext cx="80975" cy="80962"/>
            </a:xfrm>
            <a:prstGeom prst="rect">
              <a:avLst/>
            </a:prstGeom>
          </p:spPr>
        </p:pic>
        <p:pic>
          <p:nvPicPr>
            <p:cNvPr id="203" name="object 20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33596" y="3313328"/>
              <a:ext cx="80390" cy="80962"/>
            </a:xfrm>
            <a:prstGeom prst="rect">
              <a:avLst/>
            </a:prstGeom>
          </p:spPr>
        </p:pic>
        <p:pic>
          <p:nvPicPr>
            <p:cNvPr id="204" name="object 20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948442" y="3311601"/>
              <a:ext cx="80975" cy="80391"/>
            </a:xfrm>
            <a:prstGeom prst="rect">
              <a:avLst/>
            </a:prstGeom>
          </p:spPr>
        </p:pic>
        <p:sp>
          <p:nvSpPr>
            <p:cNvPr id="205" name="object 205"/>
            <p:cNvSpPr/>
            <p:nvPr/>
          </p:nvSpPr>
          <p:spPr>
            <a:xfrm>
              <a:off x="4260837" y="2892412"/>
              <a:ext cx="259079" cy="554355"/>
            </a:xfrm>
            <a:custGeom>
              <a:avLst/>
              <a:gdLst/>
              <a:ahLst/>
              <a:cxnLst/>
              <a:rect l="l" t="t" r="r" b="b"/>
              <a:pathLst>
                <a:path w="259079" h="554354">
                  <a:moveTo>
                    <a:pt x="114261" y="139547"/>
                  </a:moveTo>
                  <a:lnTo>
                    <a:pt x="134268" y="133941"/>
                  </a:lnTo>
                  <a:lnTo>
                    <a:pt x="166228" y="132216"/>
                  </a:lnTo>
                  <a:lnTo>
                    <a:pt x="199052" y="133725"/>
                  </a:lnTo>
                  <a:lnTo>
                    <a:pt x="221653" y="137820"/>
                  </a:lnTo>
                </a:path>
                <a:path w="259079" h="554354">
                  <a:moveTo>
                    <a:pt x="114261" y="37325"/>
                  </a:moveTo>
                  <a:lnTo>
                    <a:pt x="134268" y="32056"/>
                  </a:lnTo>
                  <a:lnTo>
                    <a:pt x="166228" y="30503"/>
                  </a:lnTo>
                  <a:lnTo>
                    <a:pt x="199052" y="32072"/>
                  </a:lnTo>
                  <a:lnTo>
                    <a:pt x="221653" y="36169"/>
                  </a:lnTo>
                </a:path>
                <a:path w="259079" h="554354">
                  <a:moveTo>
                    <a:pt x="0" y="43637"/>
                  </a:moveTo>
                  <a:lnTo>
                    <a:pt x="19970" y="38284"/>
                  </a:lnTo>
                  <a:lnTo>
                    <a:pt x="51306" y="36536"/>
                  </a:lnTo>
                  <a:lnTo>
                    <a:pt x="83401" y="37909"/>
                  </a:lnTo>
                  <a:lnTo>
                    <a:pt x="105651" y="41922"/>
                  </a:lnTo>
                </a:path>
                <a:path w="259079" h="554354">
                  <a:moveTo>
                    <a:pt x="114261" y="85559"/>
                  </a:moveTo>
                  <a:lnTo>
                    <a:pt x="134268" y="80296"/>
                  </a:lnTo>
                  <a:lnTo>
                    <a:pt x="166228" y="78744"/>
                  </a:lnTo>
                  <a:lnTo>
                    <a:pt x="199052" y="80314"/>
                  </a:lnTo>
                  <a:lnTo>
                    <a:pt x="221653" y="84416"/>
                  </a:lnTo>
                </a:path>
                <a:path w="259079" h="554354">
                  <a:moveTo>
                    <a:pt x="0" y="145287"/>
                  </a:moveTo>
                  <a:lnTo>
                    <a:pt x="19970" y="139931"/>
                  </a:lnTo>
                  <a:lnTo>
                    <a:pt x="51306" y="138244"/>
                  </a:lnTo>
                  <a:lnTo>
                    <a:pt x="83401" y="139792"/>
                  </a:lnTo>
                  <a:lnTo>
                    <a:pt x="105651" y="144145"/>
                  </a:lnTo>
                </a:path>
                <a:path w="259079" h="554354">
                  <a:moveTo>
                    <a:pt x="0" y="91884"/>
                  </a:moveTo>
                  <a:lnTo>
                    <a:pt x="19970" y="86521"/>
                  </a:lnTo>
                  <a:lnTo>
                    <a:pt x="51306" y="84772"/>
                  </a:lnTo>
                  <a:lnTo>
                    <a:pt x="83401" y="86148"/>
                  </a:lnTo>
                  <a:lnTo>
                    <a:pt x="105651" y="90157"/>
                  </a:lnTo>
                </a:path>
                <a:path w="259079" h="554354">
                  <a:moveTo>
                    <a:pt x="205562" y="265290"/>
                  </a:moveTo>
                  <a:lnTo>
                    <a:pt x="226809" y="265290"/>
                  </a:lnTo>
                  <a:lnTo>
                    <a:pt x="224523" y="496722"/>
                  </a:lnTo>
                </a:path>
                <a:path w="259079" h="554354">
                  <a:moveTo>
                    <a:pt x="223354" y="0"/>
                  </a:moveTo>
                  <a:lnTo>
                    <a:pt x="222796" y="163080"/>
                  </a:lnTo>
                  <a:lnTo>
                    <a:pt x="226591" y="205425"/>
                  </a:lnTo>
                  <a:lnTo>
                    <a:pt x="232549" y="238302"/>
                  </a:lnTo>
                  <a:lnTo>
                    <a:pt x="234209" y="254421"/>
                  </a:lnTo>
                  <a:lnTo>
                    <a:pt x="235061" y="277210"/>
                  </a:lnTo>
                  <a:lnTo>
                    <a:pt x="235375" y="299355"/>
                  </a:lnTo>
                  <a:lnTo>
                    <a:pt x="235419" y="313537"/>
                  </a:lnTo>
                  <a:lnTo>
                    <a:pt x="258952" y="312966"/>
                  </a:lnTo>
                  <a:lnTo>
                    <a:pt x="256666" y="554139"/>
                  </a:lnTo>
                </a:path>
                <a:path w="259079" h="554354">
                  <a:moveTo>
                    <a:pt x="130911" y="265290"/>
                  </a:moveTo>
                  <a:lnTo>
                    <a:pt x="205562" y="265290"/>
                  </a:lnTo>
                  <a:lnTo>
                    <a:pt x="190401" y="251732"/>
                  </a:lnTo>
                  <a:lnTo>
                    <a:pt x="173837" y="236073"/>
                  </a:lnTo>
                  <a:lnTo>
                    <a:pt x="160502" y="219663"/>
                  </a:lnTo>
                  <a:lnTo>
                    <a:pt x="155028" y="203847"/>
                  </a:lnTo>
                </a:path>
                <a:path w="259079" h="554354">
                  <a:moveTo>
                    <a:pt x="18351" y="265290"/>
                  </a:moveTo>
                  <a:lnTo>
                    <a:pt x="101053" y="265290"/>
                  </a:lnTo>
                  <a:lnTo>
                    <a:pt x="89127" y="255567"/>
                  </a:lnTo>
                  <a:lnTo>
                    <a:pt x="74996" y="241322"/>
                  </a:lnTo>
                  <a:lnTo>
                    <a:pt x="62699" y="225567"/>
                  </a:lnTo>
                  <a:lnTo>
                    <a:pt x="56273" y="211315"/>
                  </a:lnTo>
                </a:path>
                <a:path w="259079" h="554354">
                  <a:moveTo>
                    <a:pt x="2857" y="499579"/>
                  </a:moveTo>
                  <a:lnTo>
                    <a:pt x="224523" y="496722"/>
                  </a:lnTo>
                  <a:lnTo>
                    <a:pt x="236004" y="505320"/>
                  </a:lnTo>
                  <a:lnTo>
                    <a:pt x="236004" y="55069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4368215" y="2884385"/>
              <a:ext cx="6350" cy="500380"/>
            </a:xfrm>
            <a:custGeom>
              <a:avLst/>
              <a:gdLst/>
              <a:ahLst/>
              <a:cxnLst/>
              <a:rect l="l" t="t" r="r" b="b"/>
              <a:pathLst>
                <a:path w="6350" h="500379">
                  <a:moveTo>
                    <a:pt x="3155" y="-2285"/>
                  </a:moveTo>
                  <a:lnTo>
                    <a:pt x="3155" y="502424"/>
                  </a:lnTo>
                </a:path>
              </a:pathLst>
            </a:custGeom>
            <a:ln w="10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4250499" y="2864997"/>
              <a:ext cx="273685" cy="581660"/>
            </a:xfrm>
            <a:custGeom>
              <a:avLst/>
              <a:gdLst/>
              <a:ahLst/>
              <a:cxnLst/>
              <a:rect l="l" t="t" r="r" b="b"/>
              <a:pathLst>
                <a:path w="273685" h="581660">
                  <a:moveTo>
                    <a:pt x="0" y="580359"/>
                  </a:moveTo>
                  <a:lnTo>
                    <a:pt x="0" y="347264"/>
                  </a:lnTo>
                  <a:lnTo>
                    <a:pt x="14350" y="347264"/>
                  </a:lnTo>
                  <a:lnTo>
                    <a:pt x="14350" y="298457"/>
                  </a:lnTo>
                  <a:lnTo>
                    <a:pt x="7399" y="270866"/>
                  </a:lnTo>
                  <a:lnTo>
                    <a:pt x="4438" y="241820"/>
                  </a:lnTo>
                  <a:lnTo>
                    <a:pt x="3849" y="214392"/>
                  </a:lnTo>
                  <a:lnTo>
                    <a:pt x="4013" y="191650"/>
                  </a:lnTo>
                  <a:lnTo>
                    <a:pt x="8039" y="23401"/>
                  </a:lnTo>
                  <a:lnTo>
                    <a:pt x="26944" y="12033"/>
                  </a:lnTo>
                  <a:lnTo>
                    <a:pt x="64527" y="6964"/>
                  </a:lnTo>
                  <a:lnTo>
                    <a:pt x="102431" y="9110"/>
                  </a:lnTo>
                  <a:lnTo>
                    <a:pt x="122300" y="19388"/>
                  </a:lnTo>
                  <a:lnTo>
                    <a:pt x="146410" y="3716"/>
                  </a:lnTo>
                  <a:lnTo>
                    <a:pt x="183387" y="0"/>
                  </a:lnTo>
                  <a:lnTo>
                    <a:pt x="217670" y="5977"/>
                  </a:lnTo>
                  <a:lnTo>
                    <a:pt x="233692" y="19388"/>
                  </a:lnTo>
                  <a:lnTo>
                    <a:pt x="233692" y="27414"/>
                  </a:lnTo>
                  <a:lnTo>
                    <a:pt x="247301" y="28231"/>
                  </a:lnTo>
                  <a:lnTo>
                    <a:pt x="252504" y="30503"/>
                  </a:lnTo>
                  <a:lnTo>
                    <a:pt x="254045" y="33961"/>
                  </a:lnTo>
                  <a:lnTo>
                    <a:pt x="256666" y="38336"/>
                  </a:lnTo>
                  <a:lnTo>
                    <a:pt x="256666" y="53259"/>
                  </a:lnTo>
                  <a:lnTo>
                    <a:pt x="269290" y="50960"/>
                  </a:lnTo>
                  <a:lnTo>
                    <a:pt x="267004" y="53259"/>
                  </a:lnTo>
                  <a:lnTo>
                    <a:pt x="273329" y="61869"/>
                  </a:lnTo>
                  <a:lnTo>
                    <a:pt x="267004" y="306497"/>
                  </a:lnTo>
                  <a:lnTo>
                    <a:pt x="265562" y="318411"/>
                  </a:lnTo>
                  <a:lnTo>
                    <a:pt x="261915" y="325589"/>
                  </a:lnTo>
                  <a:lnTo>
                    <a:pt x="257082" y="329108"/>
                  </a:lnTo>
                  <a:lnTo>
                    <a:pt x="252082" y="330042"/>
                  </a:lnTo>
                  <a:lnTo>
                    <a:pt x="249770" y="340952"/>
                  </a:lnTo>
                  <a:lnTo>
                    <a:pt x="235991" y="342095"/>
                  </a:lnTo>
                </a:path>
                <a:path w="273685" h="581660">
                  <a:moveTo>
                    <a:pt x="11480" y="581553"/>
                  </a:moveTo>
                  <a:lnTo>
                    <a:pt x="15493" y="2967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20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76331" y="3200793"/>
              <a:ext cx="89001" cy="81534"/>
            </a:xfrm>
            <a:prstGeom prst="rect">
              <a:avLst/>
            </a:prstGeom>
          </p:spPr>
        </p:pic>
        <p:pic>
          <p:nvPicPr>
            <p:cNvPr id="209" name="object 20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90605" y="3197339"/>
              <a:ext cx="80378" cy="81533"/>
            </a:xfrm>
            <a:prstGeom prst="rect">
              <a:avLst/>
            </a:prstGeom>
          </p:spPr>
        </p:pic>
        <p:pic>
          <p:nvPicPr>
            <p:cNvPr id="210" name="object 21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74616" y="3305289"/>
              <a:ext cx="80390" cy="80962"/>
            </a:xfrm>
            <a:prstGeom prst="rect">
              <a:avLst/>
            </a:prstGeom>
          </p:spPr>
        </p:pic>
        <p:pic>
          <p:nvPicPr>
            <p:cNvPr id="211" name="object 21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89450" y="3302990"/>
              <a:ext cx="80391" cy="81534"/>
            </a:xfrm>
            <a:prstGeom prst="rect">
              <a:avLst/>
            </a:prstGeom>
          </p:spPr>
        </p:pic>
        <p:sp>
          <p:nvSpPr>
            <p:cNvPr id="212" name="object 212"/>
            <p:cNvSpPr/>
            <p:nvPr/>
          </p:nvSpPr>
          <p:spPr>
            <a:xfrm>
              <a:off x="4484763" y="2850634"/>
              <a:ext cx="464184" cy="596265"/>
            </a:xfrm>
            <a:custGeom>
              <a:avLst/>
              <a:gdLst/>
              <a:ahLst/>
              <a:cxnLst/>
              <a:rect l="l" t="t" r="r" b="b"/>
              <a:pathLst>
                <a:path w="464185" h="596264">
                  <a:moveTo>
                    <a:pt x="22402" y="67622"/>
                  </a:moveTo>
                  <a:lnTo>
                    <a:pt x="22402" y="346705"/>
                  </a:lnTo>
                </a:path>
                <a:path w="464185" h="596264">
                  <a:moveTo>
                    <a:pt x="0" y="88298"/>
                  </a:moveTo>
                  <a:lnTo>
                    <a:pt x="4038" y="88298"/>
                  </a:lnTo>
                  <a:lnTo>
                    <a:pt x="15506" y="90025"/>
                  </a:lnTo>
                  <a:lnTo>
                    <a:pt x="21259" y="94051"/>
                  </a:lnTo>
                </a:path>
                <a:path w="464185" h="596264">
                  <a:moveTo>
                    <a:pt x="0" y="135377"/>
                  </a:moveTo>
                  <a:lnTo>
                    <a:pt x="4038" y="135377"/>
                  </a:lnTo>
                  <a:lnTo>
                    <a:pt x="15506" y="136532"/>
                  </a:lnTo>
                  <a:lnTo>
                    <a:pt x="21259" y="141130"/>
                  </a:lnTo>
                </a:path>
                <a:path w="464185" h="596264">
                  <a:moveTo>
                    <a:pt x="0" y="185923"/>
                  </a:moveTo>
                  <a:lnTo>
                    <a:pt x="4038" y="185923"/>
                  </a:lnTo>
                  <a:lnTo>
                    <a:pt x="15506" y="187066"/>
                  </a:lnTo>
                  <a:lnTo>
                    <a:pt x="21259" y="191079"/>
                  </a:lnTo>
                </a:path>
                <a:path w="464185" h="596264">
                  <a:moveTo>
                    <a:pt x="24142" y="109532"/>
                  </a:moveTo>
                  <a:lnTo>
                    <a:pt x="31013" y="109532"/>
                  </a:lnTo>
                  <a:lnTo>
                    <a:pt x="33883" y="113558"/>
                  </a:lnTo>
                  <a:lnTo>
                    <a:pt x="36766" y="116428"/>
                  </a:lnTo>
                </a:path>
                <a:path w="464185" h="596264">
                  <a:moveTo>
                    <a:pt x="24142" y="160078"/>
                  </a:moveTo>
                  <a:lnTo>
                    <a:pt x="31013" y="160078"/>
                  </a:lnTo>
                  <a:lnTo>
                    <a:pt x="33883" y="164663"/>
                  </a:lnTo>
                  <a:lnTo>
                    <a:pt x="36766" y="167533"/>
                  </a:lnTo>
                </a:path>
                <a:path w="464185" h="596264">
                  <a:moveTo>
                    <a:pt x="24142" y="209456"/>
                  </a:moveTo>
                  <a:lnTo>
                    <a:pt x="31013" y="209456"/>
                  </a:lnTo>
                  <a:lnTo>
                    <a:pt x="33883" y="213482"/>
                  </a:lnTo>
                  <a:lnTo>
                    <a:pt x="36766" y="216365"/>
                  </a:lnTo>
                </a:path>
                <a:path w="464185" h="596264">
                  <a:moveTo>
                    <a:pt x="216496" y="595917"/>
                  </a:moveTo>
                  <a:lnTo>
                    <a:pt x="220522" y="304782"/>
                  </a:lnTo>
                </a:path>
                <a:path w="464185" h="596264">
                  <a:moveTo>
                    <a:pt x="204444" y="591319"/>
                  </a:moveTo>
                  <a:lnTo>
                    <a:pt x="204444" y="356458"/>
                  </a:lnTo>
                  <a:lnTo>
                    <a:pt x="219392" y="356458"/>
                  </a:lnTo>
                  <a:lnTo>
                    <a:pt x="219392" y="306497"/>
                  </a:lnTo>
                  <a:lnTo>
                    <a:pt x="212442" y="278387"/>
                  </a:lnTo>
                  <a:lnTo>
                    <a:pt x="209472" y="248715"/>
                  </a:lnTo>
                  <a:lnTo>
                    <a:pt x="208871" y="220657"/>
                  </a:lnTo>
                  <a:lnTo>
                    <a:pt x="209029" y="197391"/>
                  </a:lnTo>
                  <a:lnTo>
                    <a:pt x="213067" y="25128"/>
                  </a:lnTo>
                  <a:lnTo>
                    <a:pt x="230021" y="6977"/>
                  </a:lnTo>
                  <a:lnTo>
                    <a:pt x="268189" y="79"/>
                  </a:lnTo>
                  <a:lnTo>
                    <a:pt x="307218" y="4699"/>
                  </a:lnTo>
                  <a:lnTo>
                    <a:pt x="326758" y="21102"/>
                  </a:lnTo>
                  <a:lnTo>
                    <a:pt x="351592" y="4630"/>
                  </a:lnTo>
                  <a:lnTo>
                    <a:pt x="389407" y="0"/>
                  </a:lnTo>
                  <a:lnTo>
                    <a:pt x="423888" y="5920"/>
                  </a:lnTo>
                  <a:lnTo>
                    <a:pt x="438721" y="21102"/>
                  </a:lnTo>
                  <a:lnTo>
                    <a:pt x="438721" y="29725"/>
                  </a:lnTo>
                  <a:lnTo>
                    <a:pt x="444474" y="29725"/>
                  </a:lnTo>
                  <a:lnTo>
                    <a:pt x="447903" y="33180"/>
                  </a:lnTo>
                  <a:lnTo>
                    <a:pt x="448500" y="40647"/>
                  </a:lnTo>
                  <a:lnTo>
                    <a:pt x="448500" y="56141"/>
                  </a:lnTo>
                  <a:lnTo>
                    <a:pt x="455968" y="56141"/>
                  </a:lnTo>
                  <a:lnTo>
                    <a:pt x="459955" y="55557"/>
                  </a:lnTo>
                  <a:lnTo>
                    <a:pt x="463981" y="64752"/>
                  </a:lnTo>
                  <a:lnTo>
                    <a:pt x="458254" y="315107"/>
                  </a:lnTo>
                  <a:lnTo>
                    <a:pt x="456899" y="327123"/>
                  </a:lnTo>
                  <a:lnTo>
                    <a:pt x="453443" y="334502"/>
                  </a:lnTo>
                  <a:lnTo>
                    <a:pt x="448802" y="338215"/>
                  </a:lnTo>
                  <a:lnTo>
                    <a:pt x="443890" y="339237"/>
                  </a:lnTo>
                  <a:lnTo>
                    <a:pt x="454825" y="349562"/>
                  </a:lnTo>
                  <a:lnTo>
                    <a:pt x="441032" y="3513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807508" y="2871736"/>
              <a:ext cx="6350" cy="511809"/>
            </a:xfrm>
            <a:custGeom>
              <a:avLst/>
              <a:gdLst/>
              <a:ahLst/>
              <a:cxnLst/>
              <a:rect l="l" t="t" r="r" b="b"/>
              <a:pathLst>
                <a:path w="6350" h="511810">
                  <a:moveTo>
                    <a:pt x="3149" y="-2285"/>
                  </a:moveTo>
                  <a:lnTo>
                    <a:pt x="3149" y="513930"/>
                  </a:lnTo>
                </a:path>
              </a:pathLst>
            </a:custGeom>
            <a:ln w="108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700130" y="2880359"/>
              <a:ext cx="259079" cy="563245"/>
            </a:xfrm>
            <a:custGeom>
              <a:avLst/>
              <a:gdLst/>
              <a:ahLst/>
              <a:cxnLst/>
              <a:rect l="l" t="t" r="r" b="b"/>
              <a:pathLst>
                <a:path w="259079" h="563245">
                  <a:moveTo>
                    <a:pt x="2870" y="510489"/>
                  </a:moveTo>
                  <a:lnTo>
                    <a:pt x="223926" y="507619"/>
                  </a:lnTo>
                  <a:lnTo>
                    <a:pt x="235419" y="516242"/>
                  </a:lnTo>
                  <a:lnTo>
                    <a:pt x="235419" y="562749"/>
                  </a:lnTo>
                </a:path>
                <a:path w="259079" h="563245">
                  <a:moveTo>
                    <a:pt x="18376" y="271043"/>
                  </a:moveTo>
                  <a:lnTo>
                    <a:pt x="101041" y="271043"/>
                  </a:lnTo>
                  <a:lnTo>
                    <a:pt x="89111" y="260959"/>
                  </a:lnTo>
                  <a:lnTo>
                    <a:pt x="74982" y="246414"/>
                  </a:lnTo>
                  <a:lnTo>
                    <a:pt x="62684" y="230256"/>
                  </a:lnTo>
                  <a:lnTo>
                    <a:pt x="56248" y="215328"/>
                  </a:lnTo>
                </a:path>
                <a:path w="259079" h="563245">
                  <a:moveTo>
                    <a:pt x="130340" y="271043"/>
                  </a:moveTo>
                  <a:lnTo>
                    <a:pt x="205549" y="271043"/>
                  </a:lnTo>
                  <a:lnTo>
                    <a:pt x="190291" y="257301"/>
                  </a:lnTo>
                  <a:lnTo>
                    <a:pt x="173528" y="241247"/>
                  </a:lnTo>
                  <a:lnTo>
                    <a:pt x="159995" y="224439"/>
                  </a:lnTo>
                  <a:lnTo>
                    <a:pt x="154432" y="208432"/>
                  </a:lnTo>
                </a:path>
                <a:path w="259079" h="563245">
                  <a:moveTo>
                    <a:pt x="223354" y="0"/>
                  </a:moveTo>
                  <a:lnTo>
                    <a:pt x="222783" y="165950"/>
                  </a:lnTo>
                  <a:lnTo>
                    <a:pt x="226588" y="209592"/>
                  </a:lnTo>
                  <a:lnTo>
                    <a:pt x="232537" y="242900"/>
                  </a:lnTo>
                  <a:lnTo>
                    <a:pt x="234203" y="259845"/>
                  </a:lnTo>
                  <a:lnTo>
                    <a:pt x="235059" y="283306"/>
                  </a:lnTo>
                  <a:lnTo>
                    <a:pt x="235374" y="305799"/>
                  </a:lnTo>
                  <a:lnTo>
                    <a:pt x="235419" y="319836"/>
                  </a:lnTo>
                  <a:lnTo>
                    <a:pt x="258952" y="319836"/>
                  </a:lnTo>
                  <a:lnTo>
                    <a:pt x="256666" y="561594"/>
                  </a:lnTo>
                </a:path>
                <a:path w="259079" h="563245">
                  <a:moveTo>
                    <a:pt x="205549" y="271043"/>
                  </a:moveTo>
                  <a:lnTo>
                    <a:pt x="226783" y="271043"/>
                  </a:lnTo>
                  <a:lnTo>
                    <a:pt x="223926" y="507619"/>
                  </a:lnTo>
                </a:path>
                <a:path w="259079" h="563245">
                  <a:moveTo>
                    <a:pt x="0" y="93586"/>
                  </a:moveTo>
                  <a:lnTo>
                    <a:pt x="19638" y="88003"/>
                  </a:lnTo>
                  <a:lnTo>
                    <a:pt x="50809" y="86347"/>
                  </a:lnTo>
                  <a:lnTo>
                    <a:pt x="82842" y="88024"/>
                  </a:lnTo>
                  <a:lnTo>
                    <a:pt x="105067" y="92443"/>
                  </a:lnTo>
                </a:path>
                <a:path w="259079" h="563245">
                  <a:moveTo>
                    <a:pt x="0" y="148145"/>
                  </a:moveTo>
                  <a:lnTo>
                    <a:pt x="19638" y="142801"/>
                  </a:lnTo>
                  <a:lnTo>
                    <a:pt x="50809" y="141114"/>
                  </a:lnTo>
                  <a:lnTo>
                    <a:pt x="82842" y="142653"/>
                  </a:lnTo>
                  <a:lnTo>
                    <a:pt x="105067" y="146989"/>
                  </a:lnTo>
                </a:path>
                <a:path w="259079" h="563245">
                  <a:moveTo>
                    <a:pt x="113677" y="87287"/>
                  </a:moveTo>
                  <a:lnTo>
                    <a:pt x="134018" y="81937"/>
                  </a:lnTo>
                  <a:lnTo>
                    <a:pt x="166085" y="80249"/>
                  </a:lnTo>
                  <a:lnTo>
                    <a:pt x="198793" y="81788"/>
                  </a:lnTo>
                  <a:lnTo>
                    <a:pt x="221056" y="86118"/>
                  </a:lnTo>
                </a:path>
                <a:path w="259079" h="563245">
                  <a:moveTo>
                    <a:pt x="0" y="44208"/>
                  </a:moveTo>
                  <a:lnTo>
                    <a:pt x="19638" y="38865"/>
                  </a:lnTo>
                  <a:lnTo>
                    <a:pt x="50809" y="37179"/>
                  </a:lnTo>
                  <a:lnTo>
                    <a:pt x="82842" y="38722"/>
                  </a:lnTo>
                  <a:lnTo>
                    <a:pt x="105067" y="43065"/>
                  </a:lnTo>
                </a:path>
                <a:path w="259079" h="563245">
                  <a:moveTo>
                    <a:pt x="113677" y="38468"/>
                  </a:moveTo>
                  <a:lnTo>
                    <a:pt x="134018" y="32787"/>
                  </a:lnTo>
                  <a:lnTo>
                    <a:pt x="166085" y="30929"/>
                  </a:lnTo>
                  <a:lnTo>
                    <a:pt x="198793" y="32412"/>
                  </a:lnTo>
                  <a:lnTo>
                    <a:pt x="221056" y="36753"/>
                  </a:lnTo>
                </a:path>
                <a:path w="259079" h="563245">
                  <a:moveTo>
                    <a:pt x="113677" y="142405"/>
                  </a:moveTo>
                  <a:lnTo>
                    <a:pt x="134018" y="136724"/>
                  </a:lnTo>
                  <a:lnTo>
                    <a:pt x="166085" y="134866"/>
                  </a:lnTo>
                  <a:lnTo>
                    <a:pt x="198793" y="136348"/>
                  </a:lnTo>
                  <a:lnTo>
                    <a:pt x="221056" y="1406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21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15598" y="3195599"/>
              <a:ext cx="89052" cy="82702"/>
            </a:xfrm>
            <a:prstGeom prst="rect">
              <a:avLst/>
            </a:prstGeom>
          </p:spPr>
        </p:pic>
        <p:sp>
          <p:nvSpPr>
            <p:cNvPr id="216" name="object 216"/>
            <p:cNvSpPr/>
            <p:nvPr/>
          </p:nvSpPr>
          <p:spPr>
            <a:xfrm>
              <a:off x="4829340" y="3192157"/>
              <a:ext cx="81280" cy="83820"/>
            </a:xfrm>
            <a:custGeom>
              <a:avLst/>
              <a:gdLst/>
              <a:ahLst/>
              <a:cxnLst/>
              <a:rect l="l" t="t" r="r" b="b"/>
              <a:pathLst>
                <a:path w="81279" h="83820">
                  <a:moveTo>
                    <a:pt x="40741" y="0"/>
                  </a:moveTo>
                  <a:lnTo>
                    <a:pt x="24929" y="3230"/>
                  </a:lnTo>
                  <a:lnTo>
                    <a:pt x="11974" y="12060"/>
                  </a:lnTo>
                  <a:lnTo>
                    <a:pt x="3217" y="25197"/>
                  </a:lnTo>
                  <a:lnTo>
                    <a:pt x="0" y="41351"/>
                  </a:lnTo>
                  <a:lnTo>
                    <a:pt x="3217" y="57588"/>
                  </a:lnTo>
                  <a:lnTo>
                    <a:pt x="11974" y="70923"/>
                  </a:lnTo>
                  <a:lnTo>
                    <a:pt x="24929" y="79952"/>
                  </a:lnTo>
                  <a:lnTo>
                    <a:pt x="40741" y="83273"/>
                  </a:lnTo>
                  <a:lnTo>
                    <a:pt x="56236" y="79952"/>
                  </a:lnTo>
                  <a:lnTo>
                    <a:pt x="69038" y="70923"/>
                  </a:lnTo>
                  <a:lnTo>
                    <a:pt x="77748" y="57588"/>
                  </a:lnTo>
                  <a:lnTo>
                    <a:pt x="80962" y="41351"/>
                  </a:lnTo>
                  <a:lnTo>
                    <a:pt x="77748" y="25197"/>
                  </a:lnTo>
                  <a:lnTo>
                    <a:pt x="69038" y="12060"/>
                  </a:lnTo>
                  <a:lnTo>
                    <a:pt x="56236" y="3230"/>
                  </a:lnTo>
                  <a:lnTo>
                    <a:pt x="407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838534" y="3203651"/>
              <a:ext cx="50800" cy="52705"/>
            </a:xfrm>
            <a:custGeom>
              <a:avLst/>
              <a:gdLst/>
              <a:ahLst/>
              <a:cxnLst/>
              <a:rect l="l" t="t" r="r" b="b"/>
              <a:pathLst>
                <a:path w="50800" h="52704">
                  <a:moveTo>
                    <a:pt x="25222" y="0"/>
                  </a:moveTo>
                  <a:lnTo>
                    <a:pt x="15473" y="2107"/>
                  </a:lnTo>
                  <a:lnTo>
                    <a:pt x="7448" y="7820"/>
                  </a:lnTo>
                  <a:lnTo>
                    <a:pt x="2005" y="16223"/>
                  </a:lnTo>
                  <a:lnTo>
                    <a:pt x="0" y="26403"/>
                  </a:lnTo>
                  <a:lnTo>
                    <a:pt x="2005" y="36503"/>
                  </a:lnTo>
                  <a:lnTo>
                    <a:pt x="7448" y="44718"/>
                  </a:lnTo>
                  <a:lnTo>
                    <a:pt x="15473" y="50240"/>
                  </a:lnTo>
                  <a:lnTo>
                    <a:pt x="25222" y="52260"/>
                  </a:lnTo>
                  <a:lnTo>
                    <a:pt x="34991" y="50240"/>
                  </a:lnTo>
                  <a:lnTo>
                    <a:pt x="43037" y="44718"/>
                  </a:lnTo>
                  <a:lnTo>
                    <a:pt x="48496" y="36503"/>
                  </a:lnTo>
                  <a:lnTo>
                    <a:pt x="50507" y="26403"/>
                  </a:lnTo>
                  <a:lnTo>
                    <a:pt x="48496" y="16223"/>
                  </a:lnTo>
                  <a:lnTo>
                    <a:pt x="43037" y="7820"/>
                  </a:lnTo>
                  <a:lnTo>
                    <a:pt x="34991" y="2107"/>
                  </a:lnTo>
                  <a:lnTo>
                    <a:pt x="2522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848821" y="3212261"/>
              <a:ext cx="20320" cy="31115"/>
            </a:xfrm>
            <a:custGeom>
              <a:avLst/>
              <a:gdLst/>
              <a:ahLst/>
              <a:cxnLst/>
              <a:rect l="l" t="t" r="r" b="b"/>
              <a:pathLst>
                <a:path w="20320" h="31114">
                  <a:moveTo>
                    <a:pt x="13792" y="0"/>
                  </a:moveTo>
                  <a:lnTo>
                    <a:pt x="5194" y="0"/>
                  </a:lnTo>
                  <a:lnTo>
                    <a:pt x="2908" y="0"/>
                  </a:lnTo>
                  <a:lnTo>
                    <a:pt x="1714" y="584"/>
                  </a:lnTo>
                  <a:lnTo>
                    <a:pt x="7467" y="2882"/>
                  </a:lnTo>
                  <a:lnTo>
                    <a:pt x="11518" y="8039"/>
                  </a:lnTo>
                  <a:lnTo>
                    <a:pt x="11518" y="22390"/>
                  </a:lnTo>
                  <a:lnTo>
                    <a:pt x="6921" y="28143"/>
                  </a:lnTo>
                  <a:lnTo>
                    <a:pt x="0" y="29857"/>
                  </a:lnTo>
                  <a:lnTo>
                    <a:pt x="3454" y="31000"/>
                  </a:lnTo>
                  <a:lnTo>
                    <a:pt x="13792" y="31000"/>
                  </a:lnTo>
                  <a:lnTo>
                    <a:pt x="20129" y="24117"/>
                  </a:lnTo>
                  <a:lnTo>
                    <a:pt x="20129" y="6896"/>
                  </a:lnTo>
                  <a:lnTo>
                    <a:pt x="137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9" name="object 21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713325" y="3301847"/>
              <a:ext cx="80975" cy="83261"/>
            </a:xfrm>
            <a:prstGeom prst="rect">
              <a:avLst/>
            </a:prstGeom>
          </p:spPr>
        </p:pic>
        <p:sp>
          <p:nvSpPr>
            <p:cNvPr id="220" name="object 220"/>
            <p:cNvSpPr/>
            <p:nvPr/>
          </p:nvSpPr>
          <p:spPr>
            <a:xfrm>
              <a:off x="4828184" y="3300120"/>
              <a:ext cx="81280" cy="83185"/>
            </a:xfrm>
            <a:custGeom>
              <a:avLst/>
              <a:gdLst/>
              <a:ahLst/>
              <a:cxnLst/>
              <a:rect l="l" t="t" r="r" b="b"/>
              <a:pathLst>
                <a:path w="81279" h="83185">
                  <a:moveTo>
                    <a:pt x="40766" y="0"/>
                  </a:moveTo>
                  <a:lnTo>
                    <a:pt x="24945" y="3228"/>
                  </a:lnTo>
                  <a:lnTo>
                    <a:pt x="11982" y="12053"/>
                  </a:lnTo>
                  <a:lnTo>
                    <a:pt x="3219" y="25187"/>
                  </a:lnTo>
                  <a:lnTo>
                    <a:pt x="0" y="41338"/>
                  </a:lnTo>
                  <a:lnTo>
                    <a:pt x="3219" y="57486"/>
                  </a:lnTo>
                  <a:lnTo>
                    <a:pt x="11982" y="70624"/>
                  </a:lnTo>
                  <a:lnTo>
                    <a:pt x="24945" y="79457"/>
                  </a:lnTo>
                  <a:lnTo>
                    <a:pt x="40766" y="82689"/>
                  </a:lnTo>
                  <a:lnTo>
                    <a:pt x="56489" y="79457"/>
                  </a:lnTo>
                  <a:lnTo>
                    <a:pt x="69248" y="70624"/>
                  </a:lnTo>
                  <a:lnTo>
                    <a:pt x="77809" y="57486"/>
                  </a:lnTo>
                  <a:lnTo>
                    <a:pt x="80937" y="41338"/>
                  </a:lnTo>
                  <a:lnTo>
                    <a:pt x="77809" y="25187"/>
                  </a:lnTo>
                  <a:lnTo>
                    <a:pt x="69248" y="12053"/>
                  </a:lnTo>
                  <a:lnTo>
                    <a:pt x="56489" y="3228"/>
                  </a:lnTo>
                  <a:lnTo>
                    <a:pt x="407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4837341" y="3311601"/>
              <a:ext cx="50800" cy="52705"/>
            </a:xfrm>
            <a:custGeom>
              <a:avLst/>
              <a:gdLst/>
              <a:ahLst/>
              <a:cxnLst/>
              <a:rect l="l" t="t" r="r" b="b"/>
              <a:pathLst>
                <a:path w="50800" h="52704">
                  <a:moveTo>
                    <a:pt x="25273" y="0"/>
                  </a:moveTo>
                  <a:lnTo>
                    <a:pt x="15505" y="2020"/>
                  </a:lnTo>
                  <a:lnTo>
                    <a:pt x="7464" y="7540"/>
                  </a:lnTo>
                  <a:lnTo>
                    <a:pt x="2009" y="15751"/>
                  </a:lnTo>
                  <a:lnTo>
                    <a:pt x="0" y="25844"/>
                  </a:lnTo>
                  <a:lnTo>
                    <a:pt x="2009" y="36267"/>
                  </a:lnTo>
                  <a:lnTo>
                    <a:pt x="7464" y="44648"/>
                  </a:lnTo>
                  <a:lnTo>
                    <a:pt x="15505" y="50231"/>
                  </a:lnTo>
                  <a:lnTo>
                    <a:pt x="25273" y="52260"/>
                  </a:lnTo>
                  <a:lnTo>
                    <a:pt x="35278" y="50231"/>
                  </a:lnTo>
                  <a:lnTo>
                    <a:pt x="43297" y="44648"/>
                  </a:lnTo>
                  <a:lnTo>
                    <a:pt x="48625" y="36267"/>
                  </a:lnTo>
                  <a:lnTo>
                    <a:pt x="50558" y="25844"/>
                  </a:lnTo>
                  <a:lnTo>
                    <a:pt x="48625" y="15751"/>
                  </a:lnTo>
                  <a:lnTo>
                    <a:pt x="43297" y="7540"/>
                  </a:lnTo>
                  <a:lnTo>
                    <a:pt x="35278" y="2020"/>
                  </a:lnTo>
                  <a:lnTo>
                    <a:pt x="2527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4848275" y="3320224"/>
              <a:ext cx="20320" cy="30480"/>
            </a:xfrm>
            <a:custGeom>
              <a:avLst/>
              <a:gdLst/>
              <a:ahLst/>
              <a:cxnLst/>
              <a:rect l="l" t="t" r="r" b="b"/>
              <a:pathLst>
                <a:path w="20320" h="30479">
                  <a:moveTo>
                    <a:pt x="13195" y="0"/>
                  </a:moveTo>
                  <a:lnTo>
                    <a:pt x="5168" y="0"/>
                  </a:lnTo>
                  <a:lnTo>
                    <a:pt x="2260" y="0"/>
                  </a:lnTo>
                  <a:lnTo>
                    <a:pt x="1142" y="571"/>
                  </a:lnTo>
                  <a:lnTo>
                    <a:pt x="6870" y="2286"/>
                  </a:lnTo>
                  <a:lnTo>
                    <a:pt x="10896" y="8039"/>
                  </a:lnTo>
                  <a:lnTo>
                    <a:pt x="10896" y="21818"/>
                  </a:lnTo>
                  <a:lnTo>
                    <a:pt x="6286" y="28130"/>
                  </a:lnTo>
                  <a:lnTo>
                    <a:pt x="0" y="29857"/>
                  </a:lnTo>
                  <a:lnTo>
                    <a:pt x="1142" y="30429"/>
                  </a:lnTo>
                  <a:lnTo>
                    <a:pt x="13195" y="30429"/>
                  </a:lnTo>
                  <a:lnTo>
                    <a:pt x="20065" y="23533"/>
                  </a:lnTo>
                  <a:lnTo>
                    <a:pt x="20065" y="6883"/>
                  </a:lnTo>
                  <a:lnTo>
                    <a:pt x="13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3" name="object 22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144532" y="4253331"/>
              <a:ext cx="196951" cy="196964"/>
            </a:xfrm>
            <a:prstGeom prst="rect">
              <a:avLst/>
            </a:prstGeom>
          </p:spPr>
        </p:pic>
        <p:pic>
          <p:nvPicPr>
            <p:cNvPr id="224" name="object 22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142234" y="4824133"/>
              <a:ext cx="197535" cy="196392"/>
            </a:xfrm>
            <a:prstGeom prst="rect">
              <a:avLst/>
            </a:prstGeom>
          </p:spPr>
        </p:pic>
        <p:pic>
          <p:nvPicPr>
            <p:cNvPr id="225" name="object 22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148545" y="5400649"/>
              <a:ext cx="197535" cy="196951"/>
            </a:xfrm>
            <a:prstGeom prst="rect">
              <a:avLst/>
            </a:prstGeom>
          </p:spPr>
        </p:pic>
        <p:pic>
          <p:nvPicPr>
            <p:cNvPr id="226" name="object 22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140506" y="3679697"/>
              <a:ext cx="196964" cy="196938"/>
            </a:xfrm>
            <a:prstGeom prst="rect">
              <a:avLst/>
            </a:prstGeom>
          </p:spPr>
        </p:pic>
        <p:sp>
          <p:nvSpPr>
            <p:cNvPr id="227" name="object 227"/>
            <p:cNvSpPr/>
            <p:nvPr/>
          </p:nvSpPr>
          <p:spPr>
            <a:xfrm>
              <a:off x="3083077" y="3470096"/>
              <a:ext cx="476884" cy="102870"/>
            </a:xfrm>
            <a:custGeom>
              <a:avLst/>
              <a:gdLst/>
              <a:ahLst/>
              <a:cxnLst/>
              <a:rect l="l" t="t" r="r" b="b"/>
              <a:pathLst>
                <a:path w="476885" h="102870">
                  <a:moveTo>
                    <a:pt x="14363" y="91871"/>
                  </a:moveTo>
                  <a:lnTo>
                    <a:pt x="10922" y="89001"/>
                  </a:lnTo>
                  <a:lnTo>
                    <a:pt x="3454" y="89001"/>
                  </a:lnTo>
                  <a:lnTo>
                    <a:pt x="0" y="91871"/>
                  </a:lnTo>
                  <a:lnTo>
                    <a:pt x="0" y="99910"/>
                  </a:lnTo>
                  <a:lnTo>
                    <a:pt x="3454" y="102781"/>
                  </a:lnTo>
                  <a:lnTo>
                    <a:pt x="7467" y="102781"/>
                  </a:lnTo>
                  <a:lnTo>
                    <a:pt x="10922" y="102781"/>
                  </a:lnTo>
                  <a:lnTo>
                    <a:pt x="14363" y="99910"/>
                  </a:lnTo>
                  <a:lnTo>
                    <a:pt x="14363" y="91871"/>
                  </a:lnTo>
                  <a:close/>
                </a:path>
                <a:path w="476885" h="102870">
                  <a:moveTo>
                    <a:pt x="14363" y="25844"/>
                  </a:moveTo>
                  <a:lnTo>
                    <a:pt x="10922" y="22961"/>
                  </a:lnTo>
                  <a:lnTo>
                    <a:pt x="3454" y="22961"/>
                  </a:lnTo>
                  <a:lnTo>
                    <a:pt x="0" y="25844"/>
                  </a:lnTo>
                  <a:lnTo>
                    <a:pt x="0" y="33883"/>
                  </a:lnTo>
                  <a:lnTo>
                    <a:pt x="3454" y="36753"/>
                  </a:lnTo>
                  <a:lnTo>
                    <a:pt x="7467" y="36753"/>
                  </a:lnTo>
                  <a:lnTo>
                    <a:pt x="10922" y="36753"/>
                  </a:lnTo>
                  <a:lnTo>
                    <a:pt x="14363" y="33883"/>
                  </a:lnTo>
                  <a:lnTo>
                    <a:pt x="14363" y="25844"/>
                  </a:lnTo>
                  <a:close/>
                </a:path>
                <a:path w="476885" h="102870">
                  <a:moveTo>
                    <a:pt x="80403" y="60871"/>
                  </a:moveTo>
                  <a:lnTo>
                    <a:pt x="77533" y="57988"/>
                  </a:lnTo>
                  <a:lnTo>
                    <a:pt x="69481" y="57988"/>
                  </a:lnTo>
                  <a:lnTo>
                    <a:pt x="66624" y="60871"/>
                  </a:lnTo>
                  <a:lnTo>
                    <a:pt x="66624" y="68922"/>
                  </a:lnTo>
                  <a:lnTo>
                    <a:pt x="69481" y="71767"/>
                  </a:lnTo>
                  <a:lnTo>
                    <a:pt x="73507" y="71767"/>
                  </a:lnTo>
                  <a:lnTo>
                    <a:pt x="77533" y="71767"/>
                  </a:lnTo>
                  <a:lnTo>
                    <a:pt x="80403" y="68922"/>
                  </a:lnTo>
                  <a:lnTo>
                    <a:pt x="80403" y="60871"/>
                  </a:lnTo>
                  <a:close/>
                </a:path>
                <a:path w="476885" h="102870">
                  <a:moveTo>
                    <a:pt x="245198" y="59715"/>
                  </a:moveTo>
                  <a:lnTo>
                    <a:pt x="242328" y="56273"/>
                  </a:lnTo>
                  <a:lnTo>
                    <a:pt x="234276" y="56273"/>
                  </a:lnTo>
                  <a:lnTo>
                    <a:pt x="231406" y="59715"/>
                  </a:lnTo>
                  <a:lnTo>
                    <a:pt x="231406" y="67767"/>
                  </a:lnTo>
                  <a:lnTo>
                    <a:pt x="234276" y="70624"/>
                  </a:lnTo>
                  <a:lnTo>
                    <a:pt x="238315" y="70624"/>
                  </a:lnTo>
                  <a:lnTo>
                    <a:pt x="242328" y="70624"/>
                  </a:lnTo>
                  <a:lnTo>
                    <a:pt x="245198" y="67767"/>
                  </a:lnTo>
                  <a:lnTo>
                    <a:pt x="245198" y="59715"/>
                  </a:lnTo>
                  <a:close/>
                </a:path>
                <a:path w="476885" h="102870">
                  <a:moveTo>
                    <a:pt x="476618" y="56845"/>
                  </a:moveTo>
                  <a:lnTo>
                    <a:pt x="473176" y="53975"/>
                  </a:lnTo>
                  <a:lnTo>
                    <a:pt x="465709" y="53975"/>
                  </a:lnTo>
                  <a:lnTo>
                    <a:pt x="462254" y="56845"/>
                  </a:lnTo>
                  <a:lnTo>
                    <a:pt x="462254" y="64884"/>
                  </a:lnTo>
                  <a:lnTo>
                    <a:pt x="465709" y="67767"/>
                  </a:lnTo>
                  <a:lnTo>
                    <a:pt x="469150" y="67767"/>
                  </a:lnTo>
                  <a:lnTo>
                    <a:pt x="473176" y="67767"/>
                  </a:lnTo>
                  <a:lnTo>
                    <a:pt x="476618" y="64884"/>
                  </a:lnTo>
                  <a:lnTo>
                    <a:pt x="476618" y="56845"/>
                  </a:lnTo>
                  <a:close/>
                </a:path>
                <a:path w="476885" h="102870">
                  <a:moveTo>
                    <a:pt x="476618" y="3441"/>
                  </a:moveTo>
                  <a:lnTo>
                    <a:pt x="473176" y="0"/>
                  </a:lnTo>
                  <a:lnTo>
                    <a:pt x="465709" y="0"/>
                  </a:lnTo>
                  <a:lnTo>
                    <a:pt x="462254" y="3441"/>
                  </a:lnTo>
                  <a:lnTo>
                    <a:pt x="462254" y="10909"/>
                  </a:lnTo>
                  <a:lnTo>
                    <a:pt x="465709" y="14351"/>
                  </a:lnTo>
                  <a:lnTo>
                    <a:pt x="469150" y="14351"/>
                  </a:lnTo>
                  <a:lnTo>
                    <a:pt x="473176" y="14351"/>
                  </a:lnTo>
                  <a:lnTo>
                    <a:pt x="476618" y="10909"/>
                  </a:lnTo>
                  <a:lnTo>
                    <a:pt x="476618" y="34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057817" y="3454590"/>
              <a:ext cx="78105" cy="154305"/>
            </a:xfrm>
            <a:custGeom>
              <a:avLst/>
              <a:gdLst/>
              <a:ahLst/>
              <a:cxnLst/>
              <a:rect l="l" t="t" r="r" b="b"/>
              <a:pathLst>
                <a:path w="78105" h="154304">
                  <a:moveTo>
                    <a:pt x="77520" y="1193"/>
                  </a:moveTo>
                  <a:lnTo>
                    <a:pt x="77520" y="153885"/>
                  </a:lnTo>
                </a:path>
                <a:path w="78105" h="154304">
                  <a:moveTo>
                    <a:pt x="0" y="0"/>
                  </a:moveTo>
                  <a:lnTo>
                    <a:pt x="60871" y="0"/>
                  </a:lnTo>
                  <a:lnTo>
                    <a:pt x="62026" y="1538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4577816" y="3463784"/>
              <a:ext cx="260985" cy="66040"/>
            </a:xfrm>
            <a:custGeom>
              <a:avLst/>
              <a:gdLst/>
              <a:ahLst/>
              <a:cxnLst/>
              <a:rect l="l" t="t" r="r" b="b"/>
              <a:pathLst>
                <a:path w="260985" h="66039">
                  <a:moveTo>
                    <a:pt x="15519" y="54546"/>
                  </a:moveTo>
                  <a:lnTo>
                    <a:pt x="12052" y="51117"/>
                  </a:lnTo>
                  <a:lnTo>
                    <a:pt x="3429" y="51117"/>
                  </a:lnTo>
                  <a:lnTo>
                    <a:pt x="0" y="54546"/>
                  </a:lnTo>
                  <a:lnTo>
                    <a:pt x="0" y="62585"/>
                  </a:lnTo>
                  <a:lnTo>
                    <a:pt x="3429" y="66027"/>
                  </a:lnTo>
                  <a:lnTo>
                    <a:pt x="7454" y="66027"/>
                  </a:lnTo>
                  <a:lnTo>
                    <a:pt x="12052" y="66027"/>
                  </a:lnTo>
                  <a:lnTo>
                    <a:pt x="15519" y="62585"/>
                  </a:lnTo>
                  <a:lnTo>
                    <a:pt x="15519" y="54546"/>
                  </a:lnTo>
                  <a:close/>
                </a:path>
                <a:path w="260985" h="66039">
                  <a:moveTo>
                    <a:pt x="15519" y="3429"/>
                  </a:moveTo>
                  <a:lnTo>
                    <a:pt x="12052" y="0"/>
                  </a:lnTo>
                  <a:lnTo>
                    <a:pt x="3429" y="0"/>
                  </a:lnTo>
                  <a:lnTo>
                    <a:pt x="0" y="3429"/>
                  </a:lnTo>
                  <a:lnTo>
                    <a:pt x="0" y="12052"/>
                  </a:lnTo>
                  <a:lnTo>
                    <a:pt x="3429" y="15494"/>
                  </a:lnTo>
                  <a:lnTo>
                    <a:pt x="7454" y="15494"/>
                  </a:lnTo>
                  <a:lnTo>
                    <a:pt x="12052" y="15494"/>
                  </a:lnTo>
                  <a:lnTo>
                    <a:pt x="15519" y="12052"/>
                  </a:lnTo>
                  <a:lnTo>
                    <a:pt x="15519" y="3429"/>
                  </a:lnTo>
                  <a:close/>
                </a:path>
                <a:path w="260985" h="66039">
                  <a:moveTo>
                    <a:pt x="161937" y="54546"/>
                  </a:moveTo>
                  <a:lnTo>
                    <a:pt x="158470" y="51117"/>
                  </a:lnTo>
                  <a:lnTo>
                    <a:pt x="149860" y="51117"/>
                  </a:lnTo>
                  <a:lnTo>
                    <a:pt x="146418" y="54546"/>
                  </a:lnTo>
                  <a:lnTo>
                    <a:pt x="146418" y="62585"/>
                  </a:lnTo>
                  <a:lnTo>
                    <a:pt x="149860" y="66027"/>
                  </a:lnTo>
                  <a:lnTo>
                    <a:pt x="154482" y="66027"/>
                  </a:lnTo>
                  <a:lnTo>
                    <a:pt x="158470" y="66027"/>
                  </a:lnTo>
                  <a:lnTo>
                    <a:pt x="161937" y="62585"/>
                  </a:lnTo>
                  <a:lnTo>
                    <a:pt x="161937" y="54546"/>
                  </a:lnTo>
                  <a:close/>
                </a:path>
                <a:path w="260985" h="66039">
                  <a:moveTo>
                    <a:pt x="161937" y="3429"/>
                  </a:moveTo>
                  <a:lnTo>
                    <a:pt x="158470" y="0"/>
                  </a:lnTo>
                  <a:lnTo>
                    <a:pt x="149860" y="0"/>
                  </a:lnTo>
                  <a:lnTo>
                    <a:pt x="146418" y="3429"/>
                  </a:lnTo>
                  <a:lnTo>
                    <a:pt x="146418" y="12052"/>
                  </a:lnTo>
                  <a:lnTo>
                    <a:pt x="149860" y="15494"/>
                  </a:lnTo>
                  <a:lnTo>
                    <a:pt x="154482" y="15494"/>
                  </a:lnTo>
                  <a:lnTo>
                    <a:pt x="158470" y="15494"/>
                  </a:lnTo>
                  <a:lnTo>
                    <a:pt x="161937" y="12052"/>
                  </a:lnTo>
                  <a:lnTo>
                    <a:pt x="161937" y="3429"/>
                  </a:lnTo>
                  <a:close/>
                </a:path>
                <a:path w="260985" h="66039">
                  <a:moveTo>
                    <a:pt x="260718" y="54546"/>
                  </a:moveTo>
                  <a:lnTo>
                    <a:pt x="257251" y="51117"/>
                  </a:lnTo>
                  <a:lnTo>
                    <a:pt x="248640" y="51117"/>
                  </a:lnTo>
                  <a:lnTo>
                    <a:pt x="245186" y="54546"/>
                  </a:lnTo>
                  <a:lnTo>
                    <a:pt x="245186" y="62585"/>
                  </a:lnTo>
                  <a:lnTo>
                    <a:pt x="248640" y="66027"/>
                  </a:lnTo>
                  <a:lnTo>
                    <a:pt x="252653" y="66027"/>
                  </a:lnTo>
                  <a:lnTo>
                    <a:pt x="257251" y="66027"/>
                  </a:lnTo>
                  <a:lnTo>
                    <a:pt x="260718" y="62585"/>
                  </a:lnTo>
                  <a:lnTo>
                    <a:pt x="260718" y="54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" name="object 23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420160" y="3738829"/>
              <a:ext cx="78663" cy="78092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419589" y="4313631"/>
              <a:ext cx="78092" cy="78676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414991" y="4883835"/>
              <a:ext cx="78663" cy="78676"/>
            </a:xfrm>
            <a:prstGeom prst="rect">
              <a:avLst/>
            </a:prstGeom>
          </p:spPr>
        </p:pic>
        <p:sp>
          <p:nvSpPr>
            <p:cNvPr id="233" name="object 233"/>
            <p:cNvSpPr/>
            <p:nvPr/>
          </p:nvSpPr>
          <p:spPr>
            <a:xfrm>
              <a:off x="3566020" y="4005275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63500" h="63500">
                  <a:moveTo>
                    <a:pt x="31572" y="0"/>
                  </a:moveTo>
                  <a:lnTo>
                    <a:pt x="19132" y="2511"/>
                  </a:lnTo>
                  <a:lnTo>
                    <a:pt x="9113" y="9329"/>
                  </a:lnTo>
                  <a:lnTo>
                    <a:pt x="2431" y="19379"/>
                  </a:lnTo>
                  <a:lnTo>
                    <a:pt x="0" y="31584"/>
                  </a:lnTo>
                  <a:lnTo>
                    <a:pt x="2431" y="43783"/>
                  </a:lnTo>
                  <a:lnTo>
                    <a:pt x="9113" y="53828"/>
                  </a:lnTo>
                  <a:lnTo>
                    <a:pt x="19132" y="60645"/>
                  </a:lnTo>
                  <a:lnTo>
                    <a:pt x="31572" y="63157"/>
                  </a:lnTo>
                  <a:lnTo>
                    <a:pt x="43772" y="60645"/>
                  </a:lnTo>
                  <a:lnTo>
                    <a:pt x="53822" y="53828"/>
                  </a:lnTo>
                  <a:lnTo>
                    <a:pt x="60643" y="43783"/>
                  </a:lnTo>
                  <a:lnTo>
                    <a:pt x="63157" y="31584"/>
                  </a:lnTo>
                  <a:lnTo>
                    <a:pt x="60643" y="19379"/>
                  </a:lnTo>
                  <a:lnTo>
                    <a:pt x="53822" y="9329"/>
                  </a:lnTo>
                  <a:lnTo>
                    <a:pt x="43772" y="2511"/>
                  </a:lnTo>
                  <a:lnTo>
                    <a:pt x="31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573475" y="4017899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5">
                  <a:moveTo>
                    <a:pt x="18948" y="0"/>
                  </a:moveTo>
                  <a:lnTo>
                    <a:pt x="11626" y="1507"/>
                  </a:lnTo>
                  <a:lnTo>
                    <a:pt x="5597" y="5599"/>
                  </a:lnTo>
                  <a:lnTo>
                    <a:pt x="1506" y="11631"/>
                  </a:lnTo>
                  <a:lnTo>
                    <a:pt x="0" y="18961"/>
                  </a:lnTo>
                  <a:lnTo>
                    <a:pt x="1506" y="26613"/>
                  </a:lnTo>
                  <a:lnTo>
                    <a:pt x="5597" y="32812"/>
                  </a:lnTo>
                  <a:lnTo>
                    <a:pt x="11626" y="36965"/>
                  </a:lnTo>
                  <a:lnTo>
                    <a:pt x="18948" y="38480"/>
                  </a:lnTo>
                  <a:lnTo>
                    <a:pt x="26272" y="36965"/>
                  </a:lnTo>
                  <a:lnTo>
                    <a:pt x="32305" y="32812"/>
                  </a:lnTo>
                  <a:lnTo>
                    <a:pt x="36400" y="26613"/>
                  </a:lnTo>
                  <a:lnTo>
                    <a:pt x="37909" y="18961"/>
                  </a:lnTo>
                  <a:lnTo>
                    <a:pt x="36400" y="11631"/>
                  </a:lnTo>
                  <a:lnTo>
                    <a:pt x="32305" y="5599"/>
                  </a:lnTo>
                  <a:lnTo>
                    <a:pt x="26272" y="1507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566020" y="4024794"/>
              <a:ext cx="63500" cy="123189"/>
            </a:xfrm>
            <a:custGeom>
              <a:avLst/>
              <a:gdLst/>
              <a:ahLst/>
              <a:cxnLst/>
              <a:rect l="l" t="t" r="r" b="b"/>
              <a:pathLst>
                <a:path w="63500" h="123189">
                  <a:moveTo>
                    <a:pt x="38468" y="5181"/>
                  </a:moveTo>
                  <a:lnTo>
                    <a:pt x="32727" y="0"/>
                  </a:lnTo>
                  <a:lnTo>
                    <a:pt x="26403" y="0"/>
                  </a:lnTo>
                  <a:lnTo>
                    <a:pt x="24104" y="0"/>
                  </a:lnTo>
                  <a:lnTo>
                    <a:pt x="22961" y="571"/>
                  </a:lnTo>
                  <a:lnTo>
                    <a:pt x="27546" y="1714"/>
                  </a:lnTo>
                  <a:lnTo>
                    <a:pt x="31572" y="6324"/>
                  </a:lnTo>
                  <a:lnTo>
                    <a:pt x="31572" y="17221"/>
                  </a:lnTo>
                  <a:lnTo>
                    <a:pt x="27546" y="21818"/>
                  </a:lnTo>
                  <a:lnTo>
                    <a:pt x="22961" y="23545"/>
                  </a:lnTo>
                  <a:lnTo>
                    <a:pt x="24104" y="23545"/>
                  </a:lnTo>
                  <a:lnTo>
                    <a:pt x="25260" y="24117"/>
                  </a:lnTo>
                  <a:lnTo>
                    <a:pt x="32727" y="24117"/>
                  </a:lnTo>
                  <a:lnTo>
                    <a:pt x="38468" y="18376"/>
                  </a:lnTo>
                  <a:lnTo>
                    <a:pt x="38468" y="5181"/>
                  </a:lnTo>
                  <a:close/>
                </a:path>
                <a:path w="63500" h="123189">
                  <a:moveTo>
                    <a:pt x="63157" y="91313"/>
                  </a:moveTo>
                  <a:lnTo>
                    <a:pt x="60642" y="79108"/>
                  </a:lnTo>
                  <a:lnTo>
                    <a:pt x="53822" y="69049"/>
                  </a:lnTo>
                  <a:lnTo>
                    <a:pt x="43764" y="62230"/>
                  </a:lnTo>
                  <a:lnTo>
                    <a:pt x="31572" y="59715"/>
                  </a:lnTo>
                  <a:lnTo>
                    <a:pt x="19126" y="62230"/>
                  </a:lnTo>
                  <a:lnTo>
                    <a:pt x="9105" y="69049"/>
                  </a:lnTo>
                  <a:lnTo>
                    <a:pt x="2425" y="79108"/>
                  </a:lnTo>
                  <a:lnTo>
                    <a:pt x="0" y="91313"/>
                  </a:lnTo>
                  <a:lnTo>
                    <a:pt x="2425" y="103517"/>
                  </a:lnTo>
                  <a:lnTo>
                    <a:pt x="9105" y="113563"/>
                  </a:lnTo>
                  <a:lnTo>
                    <a:pt x="19126" y="120383"/>
                  </a:lnTo>
                  <a:lnTo>
                    <a:pt x="31572" y="122885"/>
                  </a:lnTo>
                  <a:lnTo>
                    <a:pt x="43764" y="120383"/>
                  </a:lnTo>
                  <a:lnTo>
                    <a:pt x="53822" y="113563"/>
                  </a:lnTo>
                  <a:lnTo>
                    <a:pt x="60642" y="103517"/>
                  </a:lnTo>
                  <a:lnTo>
                    <a:pt x="63157" y="913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573475" y="4097159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5">
                  <a:moveTo>
                    <a:pt x="18948" y="0"/>
                  </a:moveTo>
                  <a:lnTo>
                    <a:pt x="11626" y="1505"/>
                  </a:lnTo>
                  <a:lnTo>
                    <a:pt x="5597" y="5592"/>
                  </a:lnTo>
                  <a:lnTo>
                    <a:pt x="1506" y="11621"/>
                  </a:lnTo>
                  <a:lnTo>
                    <a:pt x="0" y="18948"/>
                  </a:lnTo>
                  <a:lnTo>
                    <a:pt x="1506" y="26595"/>
                  </a:lnTo>
                  <a:lnTo>
                    <a:pt x="5597" y="32794"/>
                  </a:lnTo>
                  <a:lnTo>
                    <a:pt x="11626" y="36950"/>
                  </a:lnTo>
                  <a:lnTo>
                    <a:pt x="18948" y="38468"/>
                  </a:lnTo>
                  <a:lnTo>
                    <a:pt x="26272" y="36950"/>
                  </a:lnTo>
                  <a:lnTo>
                    <a:pt x="32305" y="32794"/>
                  </a:lnTo>
                  <a:lnTo>
                    <a:pt x="36400" y="26595"/>
                  </a:lnTo>
                  <a:lnTo>
                    <a:pt x="37909" y="18948"/>
                  </a:lnTo>
                  <a:lnTo>
                    <a:pt x="36400" y="11621"/>
                  </a:lnTo>
                  <a:lnTo>
                    <a:pt x="32305" y="5592"/>
                  </a:lnTo>
                  <a:lnTo>
                    <a:pt x="26272" y="1505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588982" y="4009872"/>
              <a:ext cx="306070" cy="118745"/>
            </a:xfrm>
            <a:custGeom>
              <a:avLst/>
              <a:gdLst/>
              <a:ahLst/>
              <a:cxnLst/>
              <a:rect l="l" t="t" r="r" b="b"/>
              <a:pathLst>
                <a:path w="306070" h="118745">
                  <a:moveTo>
                    <a:pt x="15506" y="99339"/>
                  </a:moveTo>
                  <a:lnTo>
                    <a:pt x="9766" y="94170"/>
                  </a:lnTo>
                  <a:lnTo>
                    <a:pt x="3441" y="94170"/>
                  </a:lnTo>
                  <a:lnTo>
                    <a:pt x="1143" y="94170"/>
                  </a:lnTo>
                  <a:lnTo>
                    <a:pt x="0" y="94742"/>
                  </a:lnTo>
                  <a:lnTo>
                    <a:pt x="4584" y="95885"/>
                  </a:lnTo>
                  <a:lnTo>
                    <a:pt x="8610" y="100482"/>
                  </a:lnTo>
                  <a:lnTo>
                    <a:pt x="8610" y="111391"/>
                  </a:lnTo>
                  <a:lnTo>
                    <a:pt x="4584" y="115976"/>
                  </a:lnTo>
                  <a:lnTo>
                    <a:pt x="0" y="117716"/>
                  </a:lnTo>
                  <a:lnTo>
                    <a:pt x="1143" y="117716"/>
                  </a:lnTo>
                  <a:lnTo>
                    <a:pt x="2298" y="118275"/>
                  </a:lnTo>
                  <a:lnTo>
                    <a:pt x="9766" y="118275"/>
                  </a:lnTo>
                  <a:lnTo>
                    <a:pt x="15506" y="112547"/>
                  </a:lnTo>
                  <a:lnTo>
                    <a:pt x="15506" y="99339"/>
                  </a:lnTo>
                  <a:close/>
                </a:path>
                <a:path w="306070" h="118745">
                  <a:moveTo>
                    <a:pt x="306070" y="31572"/>
                  </a:moveTo>
                  <a:lnTo>
                    <a:pt x="303555" y="19367"/>
                  </a:lnTo>
                  <a:lnTo>
                    <a:pt x="296722" y="9321"/>
                  </a:lnTo>
                  <a:lnTo>
                    <a:pt x="286677" y="2514"/>
                  </a:lnTo>
                  <a:lnTo>
                    <a:pt x="274472" y="0"/>
                  </a:lnTo>
                  <a:lnTo>
                    <a:pt x="262267" y="2514"/>
                  </a:lnTo>
                  <a:lnTo>
                    <a:pt x="252222" y="9321"/>
                  </a:lnTo>
                  <a:lnTo>
                    <a:pt x="245402" y="19367"/>
                  </a:lnTo>
                  <a:lnTo>
                    <a:pt x="242900" y="31572"/>
                  </a:lnTo>
                  <a:lnTo>
                    <a:pt x="245402" y="44030"/>
                  </a:lnTo>
                  <a:lnTo>
                    <a:pt x="252222" y="54051"/>
                  </a:lnTo>
                  <a:lnTo>
                    <a:pt x="262267" y="60744"/>
                  </a:lnTo>
                  <a:lnTo>
                    <a:pt x="274472" y="63169"/>
                  </a:lnTo>
                  <a:lnTo>
                    <a:pt x="286677" y="60744"/>
                  </a:lnTo>
                  <a:lnTo>
                    <a:pt x="296722" y="54051"/>
                  </a:lnTo>
                  <a:lnTo>
                    <a:pt x="303555" y="44030"/>
                  </a:lnTo>
                  <a:lnTo>
                    <a:pt x="306070" y="31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839349" y="402249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8948" y="0"/>
                  </a:moveTo>
                  <a:lnTo>
                    <a:pt x="11626" y="1517"/>
                  </a:lnTo>
                  <a:lnTo>
                    <a:pt x="5597" y="5673"/>
                  </a:lnTo>
                  <a:lnTo>
                    <a:pt x="1506" y="11872"/>
                  </a:lnTo>
                  <a:lnTo>
                    <a:pt x="0" y="19519"/>
                  </a:lnTo>
                  <a:lnTo>
                    <a:pt x="1506" y="26841"/>
                  </a:lnTo>
                  <a:lnTo>
                    <a:pt x="5597" y="32870"/>
                  </a:lnTo>
                  <a:lnTo>
                    <a:pt x="11626" y="36961"/>
                  </a:lnTo>
                  <a:lnTo>
                    <a:pt x="18948" y="38468"/>
                  </a:lnTo>
                  <a:lnTo>
                    <a:pt x="26600" y="36961"/>
                  </a:lnTo>
                  <a:lnTo>
                    <a:pt x="32799" y="32870"/>
                  </a:lnTo>
                  <a:lnTo>
                    <a:pt x="36952" y="26841"/>
                  </a:lnTo>
                  <a:lnTo>
                    <a:pt x="38468" y="19519"/>
                  </a:lnTo>
                  <a:lnTo>
                    <a:pt x="36952" y="11872"/>
                  </a:lnTo>
                  <a:lnTo>
                    <a:pt x="32799" y="5673"/>
                  </a:lnTo>
                  <a:lnTo>
                    <a:pt x="26600" y="1517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831882" y="4029404"/>
              <a:ext cx="63500" cy="123189"/>
            </a:xfrm>
            <a:custGeom>
              <a:avLst/>
              <a:gdLst/>
              <a:ahLst/>
              <a:cxnLst/>
              <a:rect l="l" t="t" r="r" b="b"/>
              <a:pathLst>
                <a:path w="63500" h="123189">
                  <a:moveTo>
                    <a:pt x="38481" y="5727"/>
                  </a:moveTo>
                  <a:lnTo>
                    <a:pt x="32727" y="0"/>
                  </a:lnTo>
                  <a:lnTo>
                    <a:pt x="26416" y="0"/>
                  </a:lnTo>
                  <a:lnTo>
                    <a:pt x="25260" y="0"/>
                  </a:lnTo>
                  <a:lnTo>
                    <a:pt x="24117" y="571"/>
                  </a:lnTo>
                  <a:lnTo>
                    <a:pt x="22974" y="571"/>
                  </a:lnTo>
                  <a:lnTo>
                    <a:pt x="28130" y="2286"/>
                  </a:lnTo>
                  <a:lnTo>
                    <a:pt x="31572" y="6870"/>
                  </a:lnTo>
                  <a:lnTo>
                    <a:pt x="31572" y="17792"/>
                  </a:lnTo>
                  <a:lnTo>
                    <a:pt x="28130" y="22377"/>
                  </a:lnTo>
                  <a:lnTo>
                    <a:pt x="22974" y="23520"/>
                  </a:lnTo>
                  <a:lnTo>
                    <a:pt x="24117" y="24104"/>
                  </a:lnTo>
                  <a:lnTo>
                    <a:pt x="32727" y="24104"/>
                  </a:lnTo>
                  <a:lnTo>
                    <a:pt x="38481" y="18935"/>
                  </a:lnTo>
                  <a:lnTo>
                    <a:pt x="38481" y="5727"/>
                  </a:lnTo>
                  <a:close/>
                </a:path>
                <a:path w="63500" h="123189">
                  <a:moveTo>
                    <a:pt x="63169" y="91287"/>
                  </a:moveTo>
                  <a:lnTo>
                    <a:pt x="60655" y="79095"/>
                  </a:lnTo>
                  <a:lnTo>
                    <a:pt x="53822" y="69049"/>
                  </a:lnTo>
                  <a:lnTo>
                    <a:pt x="43776" y="62230"/>
                  </a:lnTo>
                  <a:lnTo>
                    <a:pt x="31572" y="59715"/>
                  </a:lnTo>
                  <a:lnTo>
                    <a:pt x="19367" y="62230"/>
                  </a:lnTo>
                  <a:lnTo>
                    <a:pt x="9321" y="69049"/>
                  </a:lnTo>
                  <a:lnTo>
                    <a:pt x="2501" y="79095"/>
                  </a:lnTo>
                  <a:lnTo>
                    <a:pt x="0" y="91287"/>
                  </a:lnTo>
                  <a:lnTo>
                    <a:pt x="2501" y="103733"/>
                  </a:lnTo>
                  <a:lnTo>
                    <a:pt x="9321" y="113753"/>
                  </a:lnTo>
                  <a:lnTo>
                    <a:pt x="19367" y="120434"/>
                  </a:lnTo>
                  <a:lnTo>
                    <a:pt x="31572" y="122859"/>
                  </a:lnTo>
                  <a:lnTo>
                    <a:pt x="43776" y="120434"/>
                  </a:lnTo>
                  <a:lnTo>
                    <a:pt x="53822" y="113753"/>
                  </a:lnTo>
                  <a:lnTo>
                    <a:pt x="60655" y="103733"/>
                  </a:lnTo>
                  <a:lnTo>
                    <a:pt x="63169" y="912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839349" y="410174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18948" y="0"/>
                  </a:moveTo>
                  <a:lnTo>
                    <a:pt x="11626" y="1515"/>
                  </a:lnTo>
                  <a:lnTo>
                    <a:pt x="5597" y="5668"/>
                  </a:lnTo>
                  <a:lnTo>
                    <a:pt x="1506" y="11867"/>
                  </a:lnTo>
                  <a:lnTo>
                    <a:pt x="0" y="19519"/>
                  </a:lnTo>
                  <a:lnTo>
                    <a:pt x="1506" y="26841"/>
                  </a:lnTo>
                  <a:lnTo>
                    <a:pt x="5597" y="32870"/>
                  </a:lnTo>
                  <a:lnTo>
                    <a:pt x="11626" y="36961"/>
                  </a:lnTo>
                  <a:lnTo>
                    <a:pt x="18948" y="38468"/>
                  </a:lnTo>
                  <a:lnTo>
                    <a:pt x="26600" y="36961"/>
                  </a:lnTo>
                  <a:lnTo>
                    <a:pt x="32799" y="32870"/>
                  </a:lnTo>
                  <a:lnTo>
                    <a:pt x="36952" y="26841"/>
                  </a:lnTo>
                  <a:lnTo>
                    <a:pt x="38468" y="19519"/>
                  </a:lnTo>
                  <a:lnTo>
                    <a:pt x="36952" y="11867"/>
                  </a:lnTo>
                  <a:lnTo>
                    <a:pt x="32799" y="5668"/>
                  </a:lnTo>
                  <a:lnTo>
                    <a:pt x="26600" y="1515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854856" y="4013885"/>
              <a:ext cx="199390" cy="119380"/>
            </a:xfrm>
            <a:custGeom>
              <a:avLst/>
              <a:gdLst/>
              <a:ahLst/>
              <a:cxnLst/>
              <a:rect l="l" t="t" r="r" b="b"/>
              <a:pathLst>
                <a:path w="199389" h="119379">
                  <a:moveTo>
                    <a:pt x="15506" y="100482"/>
                  </a:moveTo>
                  <a:lnTo>
                    <a:pt x="9753" y="94754"/>
                  </a:lnTo>
                  <a:lnTo>
                    <a:pt x="3441" y="94754"/>
                  </a:lnTo>
                  <a:lnTo>
                    <a:pt x="2286" y="94754"/>
                  </a:lnTo>
                  <a:lnTo>
                    <a:pt x="1143" y="95326"/>
                  </a:lnTo>
                  <a:lnTo>
                    <a:pt x="0" y="95326"/>
                  </a:lnTo>
                  <a:lnTo>
                    <a:pt x="5156" y="97040"/>
                  </a:lnTo>
                  <a:lnTo>
                    <a:pt x="8597" y="101650"/>
                  </a:lnTo>
                  <a:lnTo>
                    <a:pt x="8597" y="112534"/>
                  </a:lnTo>
                  <a:lnTo>
                    <a:pt x="5156" y="117157"/>
                  </a:lnTo>
                  <a:lnTo>
                    <a:pt x="0" y="118287"/>
                  </a:lnTo>
                  <a:lnTo>
                    <a:pt x="1143" y="118859"/>
                  </a:lnTo>
                  <a:lnTo>
                    <a:pt x="9753" y="118859"/>
                  </a:lnTo>
                  <a:lnTo>
                    <a:pt x="15506" y="113703"/>
                  </a:lnTo>
                  <a:lnTo>
                    <a:pt x="15506" y="100482"/>
                  </a:lnTo>
                  <a:close/>
                </a:path>
                <a:path w="199389" h="119379">
                  <a:moveTo>
                    <a:pt x="199250" y="31584"/>
                  </a:moveTo>
                  <a:lnTo>
                    <a:pt x="196735" y="19138"/>
                  </a:lnTo>
                  <a:lnTo>
                    <a:pt x="189915" y="9118"/>
                  </a:lnTo>
                  <a:lnTo>
                    <a:pt x="179870" y="2438"/>
                  </a:lnTo>
                  <a:lnTo>
                    <a:pt x="167665" y="0"/>
                  </a:lnTo>
                  <a:lnTo>
                    <a:pt x="155219" y="2438"/>
                  </a:lnTo>
                  <a:lnTo>
                    <a:pt x="145199" y="9118"/>
                  </a:lnTo>
                  <a:lnTo>
                    <a:pt x="138518" y="19138"/>
                  </a:lnTo>
                  <a:lnTo>
                    <a:pt x="136093" y="31584"/>
                  </a:lnTo>
                  <a:lnTo>
                    <a:pt x="138518" y="43802"/>
                  </a:lnTo>
                  <a:lnTo>
                    <a:pt x="145199" y="53848"/>
                  </a:lnTo>
                  <a:lnTo>
                    <a:pt x="155219" y="60667"/>
                  </a:lnTo>
                  <a:lnTo>
                    <a:pt x="167665" y="63169"/>
                  </a:lnTo>
                  <a:lnTo>
                    <a:pt x="179870" y="60667"/>
                  </a:lnTo>
                  <a:lnTo>
                    <a:pt x="189915" y="53848"/>
                  </a:lnTo>
                  <a:lnTo>
                    <a:pt x="196735" y="43802"/>
                  </a:lnTo>
                  <a:lnTo>
                    <a:pt x="199250" y="315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998404" y="402650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48" y="0"/>
                  </a:moveTo>
                  <a:lnTo>
                    <a:pt x="11631" y="1508"/>
                  </a:lnTo>
                  <a:lnTo>
                    <a:pt x="5602" y="5603"/>
                  </a:lnTo>
                  <a:lnTo>
                    <a:pt x="1508" y="11637"/>
                  </a:lnTo>
                  <a:lnTo>
                    <a:pt x="0" y="18961"/>
                  </a:lnTo>
                  <a:lnTo>
                    <a:pt x="1508" y="26281"/>
                  </a:lnTo>
                  <a:lnTo>
                    <a:pt x="5602" y="32305"/>
                  </a:lnTo>
                  <a:lnTo>
                    <a:pt x="11631" y="36391"/>
                  </a:lnTo>
                  <a:lnTo>
                    <a:pt x="18948" y="37896"/>
                  </a:lnTo>
                  <a:lnTo>
                    <a:pt x="26275" y="36391"/>
                  </a:lnTo>
                  <a:lnTo>
                    <a:pt x="32304" y="32305"/>
                  </a:lnTo>
                  <a:lnTo>
                    <a:pt x="36391" y="26281"/>
                  </a:lnTo>
                  <a:lnTo>
                    <a:pt x="37896" y="18961"/>
                  </a:lnTo>
                  <a:lnTo>
                    <a:pt x="36391" y="11637"/>
                  </a:lnTo>
                  <a:lnTo>
                    <a:pt x="32304" y="5603"/>
                  </a:lnTo>
                  <a:lnTo>
                    <a:pt x="26275" y="1508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013911" y="4015028"/>
              <a:ext cx="911860" cy="63500"/>
            </a:xfrm>
            <a:custGeom>
              <a:avLst/>
              <a:gdLst/>
              <a:ahLst/>
              <a:cxnLst/>
              <a:rect l="l" t="t" r="r" b="b"/>
              <a:pathLst>
                <a:path w="911860" h="63500">
                  <a:moveTo>
                    <a:pt x="14935" y="23545"/>
                  </a:moveTo>
                  <a:lnTo>
                    <a:pt x="9766" y="18376"/>
                  </a:lnTo>
                  <a:lnTo>
                    <a:pt x="3441" y="18376"/>
                  </a:lnTo>
                  <a:lnTo>
                    <a:pt x="584" y="18376"/>
                  </a:lnTo>
                  <a:lnTo>
                    <a:pt x="0" y="18948"/>
                  </a:lnTo>
                  <a:lnTo>
                    <a:pt x="4597" y="20104"/>
                  </a:lnTo>
                  <a:lnTo>
                    <a:pt x="8610" y="24701"/>
                  </a:lnTo>
                  <a:lnTo>
                    <a:pt x="8610" y="35598"/>
                  </a:lnTo>
                  <a:lnTo>
                    <a:pt x="4597" y="40208"/>
                  </a:lnTo>
                  <a:lnTo>
                    <a:pt x="0" y="41922"/>
                  </a:lnTo>
                  <a:lnTo>
                    <a:pt x="584" y="41922"/>
                  </a:lnTo>
                  <a:lnTo>
                    <a:pt x="1714" y="42494"/>
                  </a:lnTo>
                  <a:lnTo>
                    <a:pt x="9766" y="42494"/>
                  </a:lnTo>
                  <a:lnTo>
                    <a:pt x="14935" y="36753"/>
                  </a:lnTo>
                  <a:lnTo>
                    <a:pt x="14935" y="23545"/>
                  </a:lnTo>
                  <a:close/>
                </a:path>
                <a:path w="911860" h="63500">
                  <a:moveTo>
                    <a:pt x="911288" y="31584"/>
                  </a:moveTo>
                  <a:lnTo>
                    <a:pt x="908773" y="19392"/>
                  </a:lnTo>
                  <a:lnTo>
                    <a:pt x="901966" y="9347"/>
                  </a:lnTo>
                  <a:lnTo>
                    <a:pt x="891921" y="2527"/>
                  </a:lnTo>
                  <a:lnTo>
                    <a:pt x="879729" y="0"/>
                  </a:lnTo>
                  <a:lnTo>
                    <a:pt x="867257" y="2527"/>
                  </a:lnTo>
                  <a:lnTo>
                    <a:pt x="857224" y="9347"/>
                  </a:lnTo>
                  <a:lnTo>
                    <a:pt x="850531" y="19392"/>
                  </a:lnTo>
                  <a:lnTo>
                    <a:pt x="848106" y="31584"/>
                  </a:lnTo>
                  <a:lnTo>
                    <a:pt x="850531" y="43802"/>
                  </a:lnTo>
                  <a:lnTo>
                    <a:pt x="857224" y="53848"/>
                  </a:lnTo>
                  <a:lnTo>
                    <a:pt x="867257" y="60655"/>
                  </a:lnTo>
                  <a:lnTo>
                    <a:pt x="879729" y="63157"/>
                  </a:lnTo>
                  <a:lnTo>
                    <a:pt x="891921" y="60655"/>
                  </a:lnTo>
                  <a:lnTo>
                    <a:pt x="901966" y="53848"/>
                  </a:lnTo>
                  <a:lnTo>
                    <a:pt x="908773" y="43802"/>
                  </a:lnTo>
                  <a:lnTo>
                    <a:pt x="911288" y="315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869484" y="4027665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5">
                  <a:moveTo>
                    <a:pt x="18961" y="0"/>
                  </a:moveTo>
                  <a:lnTo>
                    <a:pt x="11658" y="1506"/>
                  </a:lnTo>
                  <a:lnTo>
                    <a:pt x="5622" y="5597"/>
                  </a:lnTo>
                  <a:lnTo>
                    <a:pt x="1516" y="11626"/>
                  </a:lnTo>
                  <a:lnTo>
                    <a:pt x="0" y="18948"/>
                  </a:lnTo>
                  <a:lnTo>
                    <a:pt x="1516" y="26598"/>
                  </a:lnTo>
                  <a:lnTo>
                    <a:pt x="5622" y="32792"/>
                  </a:lnTo>
                  <a:lnTo>
                    <a:pt x="11658" y="36941"/>
                  </a:lnTo>
                  <a:lnTo>
                    <a:pt x="18961" y="38455"/>
                  </a:lnTo>
                  <a:lnTo>
                    <a:pt x="26292" y="36941"/>
                  </a:lnTo>
                  <a:lnTo>
                    <a:pt x="32329" y="32792"/>
                  </a:lnTo>
                  <a:lnTo>
                    <a:pt x="36425" y="26598"/>
                  </a:lnTo>
                  <a:lnTo>
                    <a:pt x="37934" y="18948"/>
                  </a:lnTo>
                  <a:lnTo>
                    <a:pt x="36425" y="11626"/>
                  </a:lnTo>
                  <a:lnTo>
                    <a:pt x="32329" y="5597"/>
                  </a:lnTo>
                  <a:lnTo>
                    <a:pt x="26292" y="1506"/>
                  </a:lnTo>
                  <a:lnTo>
                    <a:pt x="189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862017" y="4034548"/>
              <a:ext cx="63500" cy="122555"/>
            </a:xfrm>
            <a:custGeom>
              <a:avLst/>
              <a:gdLst/>
              <a:ahLst/>
              <a:cxnLst/>
              <a:rect l="l" t="t" r="r" b="b"/>
              <a:pathLst>
                <a:path w="63500" h="122554">
                  <a:moveTo>
                    <a:pt x="38506" y="5181"/>
                  </a:moveTo>
                  <a:lnTo>
                    <a:pt x="32753" y="0"/>
                  </a:lnTo>
                  <a:lnTo>
                    <a:pt x="26428" y="0"/>
                  </a:lnTo>
                  <a:lnTo>
                    <a:pt x="24180" y="0"/>
                  </a:lnTo>
                  <a:lnTo>
                    <a:pt x="23012" y="584"/>
                  </a:lnTo>
                  <a:lnTo>
                    <a:pt x="27609" y="1727"/>
                  </a:lnTo>
                  <a:lnTo>
                    <a:pt x="31623" y="6324"/>
                  </a:lnTo>
                  <a:lnTo>
                    <a:pt x="31623" y="17233"/>
                  </a:lnTo>
                  <a:lnTo>
                    <a:pt x="27609" y="21831"/>
                  </a:lnTo>
                  <a:lnTo>
                    <a:pt x="23012" y="23533"/>
                  </a:lnTo>
                  <a:lnTo>
                    <a:pt x="24180" y="23533"/>
                  </a:lnTo>
                  <a:lnTo>
                    <a:pt x="25285" y="24130"/>
                  </a:lnTo>
                  <a:lnTo>
                    <a:pt x="32753" y="24130"/>
                  </a:lnTo>
                  <a:lnTo>
                    <a:pt x="38506" y="18376"/>
                  </a:lnTo>
                  <a:lnTo>
                    <a:pt x="38506" y="5181"/>
                  </a:lnTo>
                  <a:close/>
                </a:path>
                <a:path w="63500" h="122554">
                  <a:moveTo>
                    <a:pt x="63182" y="90728"/>
                  </a:moveTo>
                  <a:lnTo>
                    <a:pt x="60667" y="78536"/>
                  </a:lnTo>
                  <a:lnTo>
                    <a:pt x="53860" y="68491"/>
                  </a:lnTo>
                  <a:lnTo>
                    <a:pt x="43815" y="61671"/>
                  </a:lnTo>
                  <a:lnTo>
                    <a:pt x="31623" y="59156"/>
                  </a:lnTo>
                  <a:lnTo>
                    <a:pt x="19151" y="61671"/>
                  </a:lnTo>
                  <a:lnTo>
                    <a:pt x="9118" y="68491"/>
                  </a:lnTo>
                  <a:lnTo>
                    <a:pt x="2425" y="78536"/>
                  </a:lnTo>
                  <a:lnTo>
                    <a:pt x="0" y="90728"/>
                  </a:lnTo>
                  <a:lnTo>
                    <a:pt x="2425" y="103187"/>
                  </a:lnTo>
                  <a:lnTo>
                    <a:pt x="9118" y="113220"/>
                  </a:lnTo>
                  <a:lnTo>
                    <a:pt x="19151" y="119900"/>
                  </a:lnTo>
                  <a:lnTo>
                    <a:pt x="31623" y="122326"/>
                  </a:lnTo>
                  <a:lnTo>
                    <a:pt x="43815" y="119900"/>
                  </a:lnTo>
                  <a:lnTo>
                    <a:pt x="53860" y="113220"/>
                  </a:lnTo>
                  <a:lnTo>
                    <a:pt x="60667" y="103187"/>
                  </a:lnTo>
                  <a:lnTo>
                    <a:pt x="63182" y="907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869484" y="4106329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5">
                  <a:moveTo>
                    <a:pt x="18961" y="0"/>
                  </a:moveTo>
                  <a:lnTo>
                    <a:pt x="11658" y="1519"/>
                  </a:lnTo>
                  <a:lnTo>
                    <a:pt x="5622" y="5678"/>
                  </a:lnTo>
                  <a:lnTo>
                    <a:pt x="1516" y="11878"/>
                  </a:lnTo>
                  <a:lnTo>
                    <a:pt x="0" y="19519"/>
                  </a:lnTo>
                  <a:lnTo>
                    <a:pt x="1516" y="26843"/>
                  </a:lnTo>
                  <a:lnTo>
                    <a:pt x="5622" y="32877"/>
                  </a:lnTo>
                  <a:lnTo>
                    <a:pt x="11658" y="36972"/>
                  </a:lnTo>
                  <a:lnTo>
                    <a:pt x="18961" y="38480"/>
                  </a:lnTo>
                  <a:lnTo>
                    <a:pt x="26292" y="36972"/>
                  </a:lnTo>
                  <a:lnTo>
                    <a:pt x="32329" y="32877"/>
                  </a:lnTo>
                  <a:lnTo>
                    <a:pt x="36425" y="26843"/>
                  </a:lnTo>
                  <a:lnTo>
                    <a:pt x="37934" y="19519"/>
                  </a:lnTo>
                  <a:lnTo>
                    <a:pt x="36425" y="11878"/>
                  </a:lnTo>
                  <a:lnTo>
                    <a:pt x="32329" y="5678"/>
                  </a:lnTo>
                  <a:lnTo>
                    <a:pt x="26292" y="1519"/>
                  </a:lnTo>
                  <a:lnTo>
                    <a:pt x="189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832185" y="4113224"/>
              <a:ext cx="68580" cy="176530"/>
            </a:xfrm>
            <a:custGeom>
              <a:avLst/>
              <a:gdLst/>
              <a:ahLst/>
              <a:cxnLst/>
              <a:rect l="l" t="t" r="r" b="b"/>
              <a:pathLst>
                <a:path w="68579" h="176529">
                  <a:moveTo>
                    <a:pt x="63169" y="144716"/>
                  </a:moveTo>
                  <a:lnTo>
                    <a:pt x="60655" y="132270"/>
                  </a:lnTo>
                  <a:lnTo>
                    <a:pt x="53835" y="122237"/>
                  </a:lnTo>
                  <a:lnTo>
                    <a:pt x="43776" y="115544"/>
                  </a:lnTo>
                  <a:lnTo>
                    <a:pt x="31572" y="113106"/>
                  </a:lnTo>
                  <a:lnTo>
                    <a:pt x="19126" y="115544"/>
                  </a:lnTo>
                  <a:lnTo>
                    <a:pt x="9118" y="122237"/>
                  </a:lnTo>
                  <a:lnTo>
                    <a:pt x="2425" y="132270"/>
                  </a:lnTo>
                  <a:lnTo>
                    <a:pt x="0" y="144716"/>
                  </a:lnTo>
                  <a:lnTo>
                    <a:pt x="2425" y="156921"/>
                  </a:lnTo>
                  <a:lnTo>
                    <a:pt x="9118" y="166966"/>
                  </a:lnTo>
                  <a:lnTo>
                    <a:pt x="19126" y="173786"/>
                  </a:lnTo>
                  <a:lnTo>
                    <a:pt x="31572" y="176301"/>
                  </a:lnTo>
                  <a:lnTo>
                    <a:pt x="43776" y="173786"/>
                  </a:lnTo>
                  <a:lnTo>
                    <a:pt x="53835" y="166966"/>
                  </a:lnTo>
                  <a:lnTo>
                    <a:pt x="60655" y="156921"/>
                  </a:lnTo>
                  <a:lnTo>
                    <a:pt x="63169" y="144716"/>
                  </a:lnTo>
                  <a:close/>
                </a:path>
                <a:path w="68579" h="176529">
                  <a:moveTo>
                    <a:pt x="68338" y="5740"/>
                  </a:moveTo>
                  <a:lnTo>
                    <a:pt x="62585" y="0"/>
                  </a:lnTo>
                  <a:lnTo>
                    <a:pt x="56261" y="0"/>
                  </a:lnTo>
                  <a:lnTo>
                    <a:pt x="55118" y="0"/>
                  </a:lnTo>
                  <a:lnTo>
                    <a:pt x="54013" y="571"/>
                  </a:lnTo>
                  <a:lnTo>
                    <a:pt x="52844" y="571"/>
                  </a:lnTo>
                  <a:lnTo>
                    <a:pt x="57442" y="2311"/>
                  </a:lnTo>
                  <a:lnTo>
                    <a:pt x="61455" y="6883"/>
                  </a:lnTo>
                  <a:lnTo>
                    <a:pt x="61455" y="17818"/>
                  </a:lnTo>
                  <a:lnTo>
                    <a:pt x="57442" y="22402"/>
                  </a:lnTo>
                  <a:lnTo>
                    <a:pt x="52844" y="23545"/>
                  </a:lnTo>
                  <a:lnTo>
                    <a:pt x="54013" y="24130"/>
                  </a:lnTo>
                  <a:lnTo>
                    <a:pt x="62585" y="24130"/>
                  </a:lnTo>
                  <a:lnTo>
                    <a:pt x="68338" y="18948"/>
                  </a:lnTo>
                  <a:lnTo>
                    <a:pt x="68338" y="57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839665" y="423899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48" y="0"/>
                  </a:moveTo>
                  <a:lnTo>
                    <a:pt x="11626" y="1506"/>
                  </a:lnTo>
                  <a:lnTo>
                    <a:pt x="5597" y="5597"/>
                  </a:lnTo>
                  <a:lnTo>
                    <a:pt x="1506" y="11626"/>
                  </a:lnTo>
                  <a:lnTo>
                    <a:pt x="0" y="18948"/>
                  </a:lnTo>
                  <a:lnTo>
                    <a:pt x="1506" y="26259"/>
                  </a:lnTo>
                  <a:lnTo>
                    <a:pt x="5597" y="32289"/>
                  </a:lnTo>
                  <a:lnTo>
                    <a:pt x="11626" y="36386"/>
                  </a:lnTo>
                  <a:lnTo>
                    <a:pt x="18948" y="37896"/>
                  </a:lnTo>
                  <a:lnTo>
                    <a:pt x="26493" y="36386"/>
                  </a:lnTo>
                  <a:lnTo>
                    <a:pt x="32492" y="32289"/>
                  </a:lnTo>
                  <a:lnTo>
                    <a:pt x="36454" y="26259"/>
                  </a:lnTo>
                  <a:lnTo>
                    <a:pt x="37884" y="18948"/>
                  </a:lnTo>
                  <a:lnTo>
                    <a:pt x="36454" y="11626"/>
                  </a:lnTo>
                  <a:lnTo>
                    <a:pt x="32492" y="5597"/>
                  </a:lnTo>
                  <a:lnTo>
                    <a:pt x="26493" y="1506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829873" y="4245876"/>
              <a:ext cx="64135" cy="756285"/>
            </a:xfrm>
            <a:custGeom>
              <a:avLst/>
              <a:gdLst/>
              <a:ahLst/>
              <a:cxnLst/>
              <a:rect l="l" t="t" r="r" b="b"/>
              <a:pathLst>
                <a:path w="64135" h="756285">
                  <a:moveTo>
                    <a:pt x="40805" y="5168"/>
                  </a:moveTo>
                  <a:lnTo>
                    <a:pt x="35026" y="0"/>
                  </a:lnTo>
                  <a:lnTo>
                    <a:pt x="28740" y="0"/>
                  </a:lnTo>
                  <a:lnTo>
                    <a:pt x="26416" y="0"/>
                  </a:lnTo>
                  <a:lnTo>
                    <a:pt x="25273" y="571"/>
                  </a:lnTo>
                  <a:lnTo>
                    <a:pt x="30467" y="1727"/>
                  </a:lnTo>
                  <a:lnTo>
                    <a:pt x="33883" y="6311"/>
                  </a:lnTo>
                  <a:lnTo>
                    <a:pt x="33883" y="17221"/>
                  </a:lnTo>
                  <a:lnTo>
                    <a:pt x="30467" y="21805"/>
                  </a:lnTo>
                  <a:lnTo>
                    <a:pt x="25273" y="23545"/>
                  </a:lnTo>
                  <a:lnTo>
                    <a:pt x="26416" y="23545"/>
                  </a:lnTo>
                  <a:lnTo>
                    <a:pt x="27584" y="24117"/>
                  </a:lnTo>
                  <a:lnTo>
                    <a:pt x="35026" y="24117"/>
                  </a:lnTo>
                  <a:lnTo>
                    <a:pt x="40805" y="18376"/>
                  </a:lnTo>
                  <a:lnTo>
                    <a:pt x="40805" y="5168"/>
                  </a:lnTo>
                  <a:close/>
                </a:path>
                <a:path w="64135" h="756285">
                  <a:moveTo>
                    <a:pt x="63766" y="724674"/>
                  </a:moveTo>
                  <a:lnTo>
                    <a:pt x="61239" y="712228"/>
                  </a:lnTo>
                  <a:lnTo>
                    <a:pt x="54356" y="702208"/>
                  </a:lnTo>
                  <a:lnTo>
                    <a:pt x="44132" y="695528"/>
                  </a:lnTo>
                  <a:lnTo>
                    <a:pt x="31597" y="693089"/>
                  </a:lnTo>
                  <a:lnTo>
                    <a:pt x="19392" y="695528"/>
                  </a:lnTo>
                  <a:lnTo>
                    <a:pt x="9334" y="702208"/>
                  </a:lnTo>
                  <a:lnTo>
                    <a:pt x="2514" y="712228"/>
                  </a:lnTo>
                  <a:lnTo>
                    <a:pt x="0" y="724674"/>
                  </a:lnTo>
                  <a:lnTo>
                    <a:pt x="2514" y="736892"/>
                  </a:lnTo>
                  <a:lnTo>
                    <a:pt x="9334" y="746937"/>
                  </a:lnTo>
                  <a:lnTo>
                    <a:pt x="19392" y="753745"/>
                  </a:lnTo>
                  <a:lnTo>
                    <a:pt x="31597" y="756246"/>
                  </a:lnTo>
                  <a:lnTo>
                    <a:pt x="44132" y="753745"/>
                  </a:lnTo>
                  <a:lnTo>
                    <a:pt x="54356" y="746937"/>
                  </a:lnTo>
                  <a:lnTo>
                    <a:pt x="61239" y="736892"/>
                  </a:lnTo>
                  <a:lnTo>
                    <a:pt x="63766" y="7246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837938" y="495161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48" y="0"/>
                  </a:moveTo>
                  <a:lnTo>
                    <a:pt x="11385" y="1504"/>
                  </a:lnTo>
                  <a:lnTo>
                    <a:pt x="5383" y="5591"/>
                  </a:lnTo>
                  <a:lnTo>
                    <a:pt x="1426" y="11615"/>
                  </a:lnTo>
                  <a:lnTo>
                    <a:pt x="0" y="18935"/>
                  </a:lnTo>
                  <a:lnTo>
                    <a:pt x="1426" y="26257"/>
                  </a:lnTo>
                  <a:lnTo>
                    <a:pt x="5383" y="32286"/>
                  </a:lnTo>
                  <a:lnTo>
                    <a:pt x="11385" y="36377"/>
                  </a:lnTo>
                  <a:lnTo>
                    <a:pt x="18948" y="37884"/>
                  </a:lnTo>
                  <a:lnTo>
                    <a:pt x="26271" y="36377"/>
                  </a:lnTo>
                  <a:lnTo>
                    <a:pt x="32291" y="32286"/>
                  </a:lnTo>
                  <a:lnTo>
                    <a:pt x="36370" y="26257"/>
                  </a:lnTo>
                  <a:lnTo>
                    <a:pt x="37871" y="18935"/>
                  </a:lnTo>
                  <a:lnTo>
                    <a:pt x="36370" y="11615"/>
                  </a:lnTo>
                  <a:lnTo>
                    <a:pt x="32291" y="5591"/>
                  </a:lnTo>
                  <a:lnTo>
                    <a:pt x="26271" y="1504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990949" y="4093133"/>
              <a:ext cx="877569" cy="889635"/>
            </a:xfrm>
            <a:custGeom>
              <a:avLst/>
              <a:gdLst/>
              <a:ahLst/>
              <a:cxnLst/>
              <a:rect l="l" t="t" r="r" b="b"/>
              <a:pathLst>
                <a:path w="877570" h="889635">
                  <a:moveTo>
                    <a:pt x="63157" y="31584"/>
                  </a:moveTo>
                  <a:lnTo>
                    <a:pt x="60642" y="19138"/>
                  </a:lnTo>
                  <a:lnTo>
                    <a:pt x="53822" y="9118"/>
                  </a:lnTo>
                  <a:lnTo>
                    <a:pt x="43776" y="2438"/>
                  </a:lnTo>
                  <a:lnTo>
                    <a:pt x="31572" y="0"/>
                  </a:lnTo>
                  <a:lnTo>
                    <a:pt x="19126" y="2438"/>
                  </a:lnTo>
                  <a:lnTo>
                    <a:pt x="9105" y="9118"/>
                  </a:lnTo>
                  <a:lnTo>
                    <a:pt x="2425" y="19138"/>
                  </a:lnTo>
                  <a:lnTo>
                    <a:pt x="0" y="31584"/>
                  </a:lnTo>
                  <a:lnTo>
                    <a:pt x="2425" y="43789"/>
                  </a:lnTo>
                  <a:lnTo>
                    <a:pt x="9105" y="53835"/>
                  </a:lnTo>
                  <a:lnTo>
                    <a:pt x="19126" y="60655"/>
                  </a:lnTo>
                  <a:lnTo>
                    <a:pt x="31572" y="63157"/>
                  </a:lnTo>
                  <a:lnTo>
                    <a:pt x="43776" y="60655"/>
                  </a:lnTo>
                  <a:lnTo>
                    <a:pt x="53822" y="53835"/>
                  </a:lnTo>
                  <a:lnTo>
                    <a:pt x="60642" y="43789"/>
                  </a:lnTo>
                  <a:lnTo>
                    <a:pt x="63157" y="31584"/>
                  </a:lnTo>
                  <a:close/>
                </a:path>
                <a:path w="877570" h="889635">
                  <a:moveTo>
                    <a:pt x="877392" y="870508"/>
                  </a:moveTo>
                  <a:lnTo>
                    <a:pt x="872261" y="865352"/>
                  </a:lnTo>
                  <a:lnTo>
                    <a:pt x="865339" y="865352"/>
                  </a:lnTo>
                  <a:lnTo>
                    <a:pt x="863066" y="865352"/>
                  </a:lnTo>
                  <a:lnTo>
                    <a:pt x="861923" y="865949"/>
                  </a:lnTo>
                  <a:lnTo>
                    <a:pt x="867054" y="867079"/>
                  </a:lnTo>
                  <a:lnTo>
                    <a:pt x="870521" y="871689"/>
                  </a:lnTo>
                  <a:lnTo>
                    <a:pt x="870521" y="882586"/>
                  </a:lnTo>
                  <a:lnTo>
                    <a:pt x="867054" y="887196"/>
                  </a:lnTo>
                  <a:lnTo>
                    <a:pt x="861923" y="888898"/>
                  </a:lnTo>
                  <a:lnTo>
                    <a:pt x="863066" y="888898"/>
                  </a:lnTo>
                  <a:lnTo>
                    <a:pt x="864196" y="889495"/>
                  </a:lnTo>
                  <a:lnTo>
                    <a:pt x="872261" y="889495"/>
                  </a:lnTo>
                  <a:lnTo>
                    <a:pt x="877392" y="883716"/>
                  </a:lnTo>
                  <a:lnTo>
                    <a:pt x="877392" y="8705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998404" y="410575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48" y="0"/>
                  </a:moveTo>
                  <a:lnTo>
                    <a:pt x="11631" y="1507"/>
                  </a:lnTo>
                  <a:lnTo>
                    <a:pt x="5602" y="5599"/>
                  </a:lnTo>
                  <a:lnTo>
                    <a:pt x="1508" y="11631"/>
                  </a:lnTo>
                  <a:lnTo>
                    <a:pt x="0" y="18961"/>
                  </a:lnTo>
                  <a:lnTo>
                    <a:pt x="1508" y="26283"/>
                  </a:lnTo>
                  <a:lnTo>
                    <a:pt x="5602" y="32311"/>
                  </a:lnTo>
                  <a:lnTo>
                    <a:pt x="11631" y="36402"/>
                  </a:lnTo>
                  <a:lnTo>
                    <a:pt x="18948" y="37909"/>
                  </a:lnTo>
                  <a:lnTo>
                    <a:pt x="26275" y="36402"/>
                  </a:lnTo>
                  <a:lnTo>
                    <a:pt x="32304" y="32311"/>
                  </a:lnTo>
                  <a:lnTo>
                    <a:pt x="36391" y="26283"/>
                  </a:lnTo>
                  <a:lnTo>
                    <a:pt x="37896" y="18961"/>
                  </a:lnTo>
                  <a:lnTo>
                    <a:pt x="36391" y="11631"/>
                  </a:lnTo>
                  <a:lnTo>
                    <a:pt x="32304" y="5599"/>
                  </a:lnTo>
                  <a:lnTo>
                    <a:pt x="26275" y="1507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887584" y="4112653"/>
              <a:ext cx="141605" cy="534035"/>
            </a:xfrm>
            <a:custGeom>
              <a:avLst/>
              <a:gdLst/>
              <a:ahLst/>
              <a:cxnLst/>
              <a:rect l="l" t="t" r="r" b="b"/>
              <a:pathLst>
                <a:path w="141604" h="534035">
                  <a:moveTo>
                    <a:pt x="63741" y="501878"/>
                  </a:moveTo>
                  <a:lnTo>
                    <a:pt x="61226" y="489686"/>
                  </a:lnTo>
                  <a:lnTo>
                    <a:pt x="54406" y="479640"/>
                  </a:lnTo>
                  <a:lnTo>
                    <a:pt x="44361" y="472821"/>
                  </a:lnTo>
                  <a:lnTo>
                    <a:pt x="32156" y="470306"/>
                  </a:lnTo>
                  <a:lnTo>
                    <a:pt x="19608" y="472821"/>
                  </a:lnTo>
                  <a:lnTo>
                    <a:pt x="9398" y="479640"/>
                  </a:lnTo>
                  <a:lnTo>
                    <a:pt x="2514" y="489686"/>
                  </a:lnTo>
                  <a:lnTo>
                    <a:pt x="0" y="501878"/>
                  </a:lnTo>
                  <a:lnTo>
                    <a:pt x="2514" y="514083"/>
                  </a:lnTo>
                  <a:lnTo>
                    <a:pt x="9398" y="524129"/>
                  </a:lnTo>
                  <a:lnTo>
                    <a:pt x="19608" y="530948"/>
                  </a:lnTo>
                  <a:lnTo>
                    <a:pt x="32156" y="533450"/>
                  </a:lnTo>
                  <a:lnTo>
                    <a:pt x="44361" y="530948"/>
                  </a:lnTo>
                  <a:lnTo>
                    <a:pt x="54406" y="524129"/>
                  </a:lnTo>
                  <a:lnTo>
                    <a:pt x="61226" y="514083"/>
                  </a:lnTo>
                  <a:lnTo>
                    <a:pt x="63741" y="501878"/>
                  </a:lnTo>
                  <a:close/>
                </a:path>
                <a:path w="141604" h="534035">
                  <a:moveTo>
                    <a:pt x="141262" y="5168"/>
                  </a:moveTo>
                  <a:lnTo>
                    <a:pt x="136093" y="0"/>
                  </a:lnTo>
                  <a:lnTo>
                    <a:pt x="129768" y="0"/>
                  </a:lnTo>
                  <a:lnTo>
                    <a:pt x="126911" y="0"/>
                  </a:lnTo>
                  <a:lnTo>
                    <a:pt x="126326" y="571"/>
                  </a:lnTo>
                  <a:lnTo>
                    <a:pt x="130924" y="1714"/>
                  </a:lnTo>
                  <a:lnTo>
                    <a:pt x="134937" y="6311"/>
                  </a:lnTo>
                  <a:lnTo>
                    <a:pt x="134937" y="17233"/>
                  </a:lnTo>
                  <a:lnTo>
                    <a:pt x="130924" y="21805"/>
                  </a:lnTo>
                  <a:lnTo>
                    <a:pt x="126326" y="23533"/>
                  </a:lnTo>
                  <a:lnTo>
                    <a:pt x="126911" y="23533"/>
                  </a:lnTo>
                  <a:lnTo>
                    <a:pt x="128041" y="24117"/>
                  </a:lnTo>
                  <a:lnTo>
                    <a:pt x="136093" y="24117"/>
                  </a:lnTo>
                  <a:lnTo>
                    <a:pt x="141262" y="18389"/>
                  </a:lnTo>
                  <a:lnTo>
                    <a:pt x="141262" y="51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895623" y="4595583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5">
                  <a:moveTo>
                    <a:pt x="18935" y="0"/>
                  </a:moveTo>
                  <a:lnTo>
                    <a:pt x="11374" y="1505"/>
                  </a:lnTo>
                  <a:lnTo>
                    <a:pt x="5376" y="5592"/>
                  </a:lnTo>
                  <a:lnTo>
                    <a:pt x="1424" y="11621"/>
                  </a:lnTo>
                  <a:lnTo>
                    <a:pt x="0" y="18948"/>
                  </a:lnTo>
                  <a:lnTo>
                    <a:pt x="1424" y="26600"/>
                  </a:lnTo>
                  <a:lnTo>
                    <a:pt x="5376" y="32799"/>
                  </a:lnTo>
                  <a:lnTo>
                    <a:pt x="11374" y="36952"/>
                  </a:lnTo>
                  <a:lnTo>
                    <a:pt x="18935" y="38468"/>
                  </a:lnTo>
                  <a:lnTo>
                    <a:pt x="26264" y="36952"/>
                  </a:lnTo>
                  <a:lnTo>
                    <a:pt x="32297" y="32799"/>
                  </a:lnTo>
                  <a:lnTo>
                    <a:pt x="36389" y="26600"/>
                  </a:lnTo>
                  <a:lnTo>
                    <a:pt x="37896" y="18948"/>
                  </a:lnTo>
                  <a:lnTo>
                    <a:pt x="36389" y="11621"/>
                  </a:lnTo>
                  <a:lnTo>
                    <a:pt x="32297" y="5592"/>
                  </a:lnTo>
                  <a:lnTo>
                    <a:pt x="26264" y="1505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888155" y="4602479"/>
              <a:ext cx="63500" cy="149860"/>
            </a:xfrm>
            <a:custGeom>
              <a:avLst/>
              <a:gdLst/>
              <a:ahLst/>
              <a:cxnLst/>
              <a:rect l="l" t="t" r="r" b="b"/>
              <a:pathLst>
                <a:path w="63500" h="149860">
                  <a:moveTo>
                    <a:pt x="37896" y="5168"/>
                  </a:moveTo>
                  <a:lnTo>
                    <a:pt x="32727" y="0"/>
                  </a:lnTo>
                  <a:lnTo>
                    <a:pt x="25831" y="0"/>
                  </a:lnTo>
                  <a:lnTo>
                    <a:pt x="23545" y="0"/>
                  </a:lnTo>
                  <a:lnTo>
                    <a:pt x="22390" y="571"/>
                  </a:lnTo>
                  <a:lnTo>
                    <a:pt x="27559" y="1701"/>
                  </a:lnTo>
                  <a:lnTo>
                    <a:pt x="31584" y="6311"/>
                  </a:lnTo>
                  <a:lnTo>
                    <a:pt x="31584" y="17208"/>
                  </a:lnTo>
                  <a:lnTo>
                    <a:pt x="27559" y="21805"/>
                  </a:lnTo>
                  <a:lnTo>
                    <a:pt x="22390" y="23533"/>
                  </a:lnTo>
                  <a:lnTo>
                    <a:pt x="23545" y="23533"/>
                  </a:lnTo>
                  <a:lnTo>
                    <a:pt x="24688" y="24104"/>
                  </a:lnTo>
                  <a:lnTo>
                    <a:pt x="32727" y="24104"/>
                  </a:lnTo>
                  <a:lnTo>
                    <a:pt x="37896" y="18364"/>
                  </a:lnTo>
                  <a:lnTo>
                    <a:pt x="37896" y="5168"/>
                  </a:lnTo>
                  <a:close/>
                </a:path>
                <a:path w="63500" h="149860">
                  <a:moveTo>
                    <a:pt x="63169" y="117690"/>
                  </a:moveTo>
                  <a:lnTo>
                    <a:pt x="60655" y="105257"/>
                  </a:lnTo>
                  <a:lnTo>
                    <a:pt x="53835" y="95237"/>
                  </a:lnTo>
                  <a:lnTo>
                    <a:pt x="43789" y="88557"/>
                  </a:lnTo>
                  <a:lnTo>
                    <a:pt x="31584" y="86118"/>
                  </a:lnTo>
                  <a:lnTo>
                    <a:pt x="19126" y="88557"/>
                  </a:lnTo>
                  <a:lnTo>
                    <a:pt x="9105" y="95237"/>
                  </a:lnTo>
                  <a:lnTo>
                    <a:pt x="2425" y="105257"/>
                  </a:lnTo>
                  <a:lnTo>
                    <a:pt x="0" y="117690"/>
                  </a:lnTo>
                  <a:lnTo>
                    <a:pt x="2425" y="129908"/>
                  </a:lnTo>
                  <a:lnTo>
                    <a:pt x="9105" y="139966"/>
                  </a:lnTo>
                  <a:lnTo>
                    <a:pt x="19126" y="146799"/>
                  </a:lnTo>
                  <a:lnTo>
                    <a:pt x="31584" y="149301"/>
                  </a:lnTo>
                  <a:lnTo>
                    <a:pt x="43789" y="146799"/>
                  </a:lnTo>
                  <a:lnTo>
                    <a:pt x="53835" y="139966"/>
                  </a:lnTo>
                  <a:lnTo>
                    <a:pt x="60655" y="129908"/>
                  </a:lnTo>
                  <a:lnTo>
                    <a:pt x="63169" y="1176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895623" y="470122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35" y="0"/>
                  </a:moveTo>
                  <a:lnTo>
                    <a:pt x="11621" y="1510"/>
                  </a:lnTo>
                  <a:lnTo>
                    <a:pt x="5595" y="5607"/>
                  </a:lnTo>
                  <a:lnTo>
                    <a:pt x="1506" y="11637"/>
                  </a:lnTo>
                  <a:lnTo>
                    <a:pt x="0" y="18948"/>
                  </a:lnTo>
                  <a:lnTo>
                    <a:pt x="1506" y="26524"/>
                  </a:lnTo>
                  <a:lnTo>
                    <a:pt x="5595" y="32529"/>
                  </a:lnTo>
                  <a:lnTo>
                    <a:pt x="11621" y="36484"/>
                  </a:lnTo>
                  <a:lnTo>
                    <a:pt x="18935" y="37909"/>
                  </a:lnTo>
                  <a:lnTo>
                    <a:pt x="26264" y="36484"/>
                  </a:lnTo>
                  <a:lnTo>
                    <a:pt x="32297" y="32529"/>
                  </a:lnTo>
                  <a:lnTo>
                    <a:pt x="36389" y="26524"/>
                  </a:lnTo>
                  <a:lnTo>
                    <a:pt x="37896" y="18948"/>
                  </a:lnTo>
                  <a:lnTo>
                    <a:pt x="36389" y="11637"/>
                  </a:lnTo>
                  <a:lnTo>
                    <a:pt x="32297" y="5607"/>
                  </a:lnTo>
                  <a:lnTo>
                    <a:pt x="26264" y="1510"/>
                  </a:lnTo>
                  <a:lnTo>
                    <a:pt x="1893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911130" y="4578337"/>
              <a:ext cx="476884" cy="154305"/>
            </a:xfrm>
            <a:custGeom>
              <a:avLst/>
              <a:gdLst/>
              <a:ahLst/>
              <a:cxnLst/>
              <a:rect l="l" t="t" r="r" b="b"/>
              <a:pathLst>
                <a:path w="476885" h="154304">
                  <a:moveTo>
                    <a:pt x="15506" y="134962"/>
                  </a:moveTo>
                  <a:lnTo>
                    <a:pt x="9753" y="129794"/>
                  </a:lnTo>
                  <a:lnTo>
                    <a:pt x="3429" y="129794"/>
                  </a:lnTo>
                  <a:lnTo>
                    <a:pt x="1143" y="129794"/>
                  </a:lnTo>
                  <a:lnTo>
                    <a:pt x="0" y="130352"/>
                  </a:lnTo>
                  <a:lnTo>
                    <a:pt x="4584" y="131521"/>
                  </a:lnTo>
                  <a:lnTo>
                    <a:pt x="8610" y="136105"/>
                  </a:lnTo>
                  <a:lnTo>
                    <a:pt x="8610" y="147015"/>
                  </a:lnTo>
                  <a:lnTo>
                    <a:pt x="4584" y="151612"/>
                  </a:lnTo>
                  <a:lnTo>
                    <a:pt x="0" y="153339"/>
                  </a:lnTo>
                  <a:lnTo>
                    <a:pt x="1143" y="153339"/>
                  </a:lnTo>
                  <a:lnTo>
                    <a:pt x="2298" y="153898"/>
                  </a:lnTo>
                  <a:lnTo>
                    <a:pt x="9753" y="153898"/>
                  </a:lnTo>
                  <a:lnTo>
                    <a:pt x="15506" y="148158"/>
                  </a:lnTo>
                  <a:lnTo>
                    <a:pt x="15506" y="134962"/>
                  </a:lnTo>
                  <a:close/>
                </a:path>
                <a:path w="476885" h="154304">
                  <a:moveTo>
                    <a:pt x="476605" y="31610"/>
                  </a:moveTo>
                  <a:lnTo>
                    <a:pt x="474078" y="19405"/>
                  </a:lnTo>
                  <a:lnTo>
                    <a:pt x="467194" y="9347"/>
                  </a:lnTo>
                  <a:lnTo>
                    <a:pt x="456971" y="2514"/>
                  </a:lnTo>
                  <a:lnTo>
                    <a:pt x="444436" y="0"/>
                  </a:lnTo>
                  <a:lnTo>
                    <a:pt x="432231" y="2514"/>
                  </a:lnTo>
                  <a:lnTo>
                    <a:pt x="422186" y="9347"/>
                  </a:lnTo>
                  <a:lnTo>
                    <a:pt x="415353" y="19405"/>
                  </a:lnTo>
                  <a:lnTo>
                    <a:pt x="412851" y="31610"/>
                  </a:lnTo>
                  <a:lnTo>
                    <a:pt x="415353" y="44069"/>
                  </a:lnTo>
                  <a:lnTo>
                    <a:pt x="422186" y="54089"/>
                  </a:lnTo>
                  <a:lnTo>
                    <a:pt x="432231" y="60769"/>
                  </a:lnTo>
                  <a:lnTo>
                    <a:pt x="444436" y="63195"/>
                  </a:lnTo>
                  <a:lnTo>
                    <a:pt x="456971" y="60769"/>
                  </a:lnTo>
                  <a:lnTo>
                    <a:pt x="467194" y="54089"/>
                  </a:lnTo>
                  <a:lnTo>
                    <a:pt x="474078" y="44069"/>
                  </a:lnTo>
                  <a:lnTo>
                    <a:pt x="476605" y="316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332020" y="459155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973" y="0"/>
                  </a:moveTo>
                  <a:lnTo>
                    <a:pt x="11396" y="1428"/>
                  </a:lnTo>
                  <a:lnTo>
                    <a:pt x="5386" y="5387"/>
                  </a:lnTo>
                  <a:lnTo>
                    <a:pt x="1426" y="11390"/>
                  </a:lnTo>
                  <a:lnTo>
                    <a:pt x="0" y="18948"/>
                  </a:lnTo>
                  <a:lnTo>
                    <a:pt x="1426" y="26272"/>
                  </a:lnTo>
                  <a:lnTo>
                    <a:pt x="5386" y="32305"/>
                  </a:lnTo>
                  <a:lnTo>
                    <a:pt x="11396" y="36400"/>
                  </a:lnTo>
                  <a:lnTo>
                    <a:pt x="18973" y="37909"/>
                  </a:lnTo>
                  <a:lnTo>
                    <a:pt x="26288" y="36400"/>
                  </a:lnTo>
                  <a:lnTo>
                    <a:pt x="32313" y="32305"/>
                  </a:lnTo>
                  <a:lnTo>
                    <a:pt x="36402" y="26272"/>
                  </a:lnTo>
                  <a:lnTo>
                    <a:pt x="37909" y="18948"/>
                  </a:lnTo>
                  <a:lnTo>
                    <a:pt x="36402" y="11390"/>
                  </a:lnTo>
                  <a:lnTo>
                    <a:pt x="32313" y="5387"/>
                  </a:lnTo>
                  <a:lnTo>
                    <a:pt x="26288" y="1428"/>
                  </a:lnTo>
                  <a:lnTo>
                    <a:pt x="189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346968" y="4597869"/>
              <a:ext cx="15875" cy="24130"/>
            </a:xfrm>
            <a:custGeom>
              <a:avLst/>
              <a:gdLst/>
              <a:ahLst/>
              <a:cxnLst/>
              <a:rect l="l" t="t" r="r" b="b"/>
              <a:pathLst>
                <a:path w="15875" h="24129">
                  <a:moveTo>
                    <a:pt x="10325" y="0"/>
                  </a:moveTo>
                  <a:lnTo>
                    <a:pt x="3428" y="0"/>
                  </a:lnTo>
                  <a:lnTo>
                    <a:pt x="2286" y="0"/>
                  </a:lnTo>
                  <a:lnTo>
                    <a:pt x="1130" y="571"/>
                  </a:lnTo>
                  <a:lnTo>
                    <a:pt x="0" y="571"/>
                  </a:lnTo>
                  <a:lnTo>
                    <a:pt x="5168" y="2311"/>
                  </a:lnTo>
                  <a:lnTo>
                    <a:pt x="8597" y="6883"/>
                  </a:lnTo>
                  <a:lnTo>
                    <a:pt x="8597" y="17818"/>
                  </a:lnTo>
                  <a:lnTo>
                    <a:pt x="5168" y="22415"/>
                  </a:lnTo>
                  <a:lnTo>
                    <a:pt x="0" y="23545"/>
                  </a:lnTo>
                  <a:lnTo>
                    <a:pt x="1130" y="24130"/>
                  </a:lnTo>
                  <a:lnTo>
                    <a:pt x="10325" y="24130"/>
                  </a:lnTo>
                  <a:lnTo>
                    <a:pt x="15493" y="18973"/>
                  </a:lnTo>
                  <a:lnTo>
                    <a:pt x="15493" y="5753"/>
                  </a:lnTo>
                  <a:lnTo>
                    <a:pt x="103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0" name="object 26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216031" y="3681399"/>
              <a:ext cx="78092" cy="78104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705858" y="3741140"/>
              <a:ext cx="78651" cy="7807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700130" y="4336592"/>
              <a:ext cx="78663" cy="78117"/>
            </a:xfrm>
            <a:prstGeom prst="rect">
              <a:avLst/>
            </a:prstGeom>
          </p:spPr>
        </p:pic>
        <p:pic>
          <p:nvPicPr>
            <p:cNvPr id="263" name="object 26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698403" y="4936680"/>
              <a:ext cx="78663" cy="78651"/>
            </a:xfrm>
            <a:prstGeom prst="rect">
              <a:avLst/>
            </a:prstGeom>
          </p:spPr>
        </p:pic>
        <p:pic>
          <p:nvPicPr>
            <p:cNvPr id="264" name="object 26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701806" y="5530989"/>
              <a:ext cx="78701" cy="78092"/>
            </a:xfrm>
            <a:prstGeom prst="rect">
              <a:avLst/>
            </a:prstGeom>
          </p:spPr>
        </p:pic>
        <p:pic>
          <p:nvPicPr>
            <p:cNvPr id="265" name="object 26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038600" y="5442000"/>
              <a:ext cx="77520" cy="78092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415563" y="5462104"/>
              <a:ext cx="78663" cy="78105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038600" y="5556846"/>
              <a:ext cx="77520" cy="78104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216031" y="3799128"/>
              <a:ext cx="78092" cy="78092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889883" y="4267111"/>
              <a:ext cx="78092" cy="78676"/>
            </a:xfrm>
            <a:prstGeom prst="rect">
              <a:avLst/>
            </a:prstGeom>
          </p:spPr>
        </p:pic>
        <p:pic>
          <p:nvPicPr>
            <p:cNvPr id="270" name="object 27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889883" y="4384840"/>
              <a:ext cx="78092" cy="78663"/>
            </a:xfrm>
            <a:prstGeom prst="rect">
              <a:avLst/>
            </a:prstGeom>
          </p:spPr>
        </p:pic>
        <p:pic>
          <p:nvPicPr>
            <p:cNvPr id="271" name="object 271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694645" y="4841341"/>
              <a:ext cx="78092" cy="78104"/>
            </a:xfrm>
            <a:prstGeom prst="rect">
              <a:avLst/>
            </a:prstGeom>
          </p:spPr>
        </p:pic>
        <p:pic>
          <p:nvPicPr>
            <p:cNvPr id="272" name="object 27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694645" y="4958486"/>
              <a:ext cx="78092" cy="78676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3609086" y="3698061"/>
              <a:ext cx="1401445" cy="1930400"/>
            </a:xfrm>
            <a:custGeom>
              <a:avLst/>
              <a:gdLst/>
              <a:ahLst/>
              <a:cxnLst/>
              <a:rect l="l" t="t" r="r" b="b"/>
              <a:pathLst>
                <a:path w="1401445" h="1930400">
                  <a:moveTo>
                    <a:pt x="37896" y="1855901"/>
                  </a:moveTo>
                  <a:lnTo>
                    <a:pt x="0" y="1855343"/>
                  </a:lnTo>
                  <a:lnTo>
                    <a:pt x="0" y="1893252"/>
                  </a:lnTo>
                  <a:lnTo>
                    <a:pt x="37896" y="1893811"/>
                  </a:lnTo>
                  <a:lnTo>
                    <a:pt x="37896" y="1855901"/>
                  </a:lnTo>
                  <a:close/>
                </a:path>
                <a:path w="1401445" h="1930400">
                  <a:moveTo>
                    <a:pt x="37896" y="1741627"/>
                  </a:moveTo>
                  <a:lnTo>
                    <a:pt x="0" y="1741068"/>
                  </a:lnTo>
                  <a:lnTo>
                    <a:pt x="0" y="1778965"/>
                  </a:lnTo>
                  <a:lnTo>
                    <a:pt x="37896" y="1779524"/>
                  </a:lnTo>
                  <a:lnTo>
                    <a:pt x="37896" y="1741627"/>
                  </a:lnTo>
                  <a:close/>
                </a:path>
                <a:path w="1401445" h="1930400">
                  <a:moveTo>
                    <a:pt x="37896" y="1273632"/>
                  </a:moveTo>
                  <a:lnTo>
                    <a:pt x="0" y="1273632"/>
                  </a:lnTo>
                  <a:lnTo>
                    <a:pt x="0" y="1311529"/>
                  </a:lnTo>
                  <a:lnTo>
                    <a:pt x="37896" y="1311529"/>
                  </a:lnTo>
                  <a:lnTo>
                    <a:pt x="37896" y="1273632"/>
                  </a:lnTo>
                  <a:close/>
                </a:path>
                <a:path w="1401445" h="1930400">
                  <a:moveTo>
                    <a:pt x="37896" y="1159941"/>
                  </a:moveTo>
                  <a:lnTo>
                    <a:pt x="0" y="1159941"/>
                  </a:lnTo>
                  <a:lnTo>
                    <a:pt x="0" y="1197254"/>
                  </a:lnTo>
                  <a:lnTo>
                    <a:pt x="37896" y="1197254"/>
                  </a:lnTo>
                  <a:lnTo>
                    <a:pt x="37896" y="1159941"/>
                  </a:lnTo>
                  <a:close/>
                </a:path>
                <a:path w="1401445" h="1930400">
                  <a:moveTo>
                    <a:pt x="43624" y="694817"/>
                  </a:moveTo>
                  <a:lnTo>
                    <a:pt x="5156" y="694817"/>
                  </a:lnTo>
                  <a:lnTo>
                    <a:pt x="5156" y="732713"/>
                  </a:lnTo>
                  <a:lnTo>
                    <a:pt x="43624" y="732713"/>
                  </a:lnTo>
                  <a:lnTo>
                    <a:pt x="43624" y="694817"/>
                  </a:lnTo>
                  <a:close/>
                </a:path>
                <a:path w="1401445" h="1930400">
                  <a:moveTo>
                    <a:pt x="43624" y="580542"/>
                  </a:moveTo>
                  <a:lnTo>
                    <a:pt x="5156" y="580542"/>
                  </a:lnTo>
                  <a:lnTo>
                    <a:pt x="5156" y="618439"/>
                  </a:lnTo>
                  <a:lnTo>
                    <a:pt x="43624" y="618439"/>
                  </a:lnTo>
                  <a:lnTo>
                    <a:pt x="43624" y="580542"/>
                  </a:lnTo>
                  <a:close/>
                </a:path>
                <a:path w="1401445" h="1930400">
                  <a:moveTo>
                    <a:pt x="47078" y="113703"/>
                  </a:moveTo>
                  <a:lnTo>
                    <a:pt x="9182" y="113703"/>
                  </a:lnTo>
                  <a:lnTo>
                    <a:pt x="9182" y="152171"/>
                  </a:lnTo>
                  <a:lnTo>
                    <a:pt x="47078" y="152171"/>
                  </a:lnTo>
                  <a:lnTo>
                    <a:pt x="47078" y="113703"/>
                  </a:lnTo>
                  <a:close/>
                </a:path>
                <a:path w="1401445" h="1930400">
                  <a:moveTo>
                    <a:pt x="47078" y="0"/>
                  </a:moveTo>
                  <a:lnTo>
                    <a:pt x="9182" y="0"/>
                  </a:lnTo>
                  <a:lnTo>
                    <a:pt x="9182" y="37884"/>
                  </a:lnTo>
                  <a:lnTo>
                    <a:pt x="47078" y="37884"/>
                  </a:lnTo>
                  <a:lnTo>
                    <a:pt x="47078" y="0"/>
                  </a:lnTo>
                  <a:close/>
                </a:path>
                <a:path w="1401445" h="1930400">
                  <a:moveTo>
                    <a:pt x="144691" y="694817"/>
                  </a:moveTo>
                  <a:lnTo>
                    <a:pt x="106794" y="694817"/>
                  </a:lnTo>
                  <a:lnTo>
                    <a:pt x="106794" y="732713"/>
                  </a:lnTo>
                  <a:lnTo>
                    <a:pt x="144691" y="732713"/>
                  </a:lnTo>
                  <a:lnTo>
                    <a:pt x="144691" y="694817"/>
                  </a:lnTo>
                  <a:close/>
                </a:path>
                <a:path w="1401445" h="1930400">
                  <a:moveTo>
                    <a:pt x="144691" y="580542"/>
                  </a:moveTo>
                  <a:lnTo>
                    <a:pt x="106794" y="580542"/>
                  </a:lnTo>
                  <a:lnTo>
                    <a:pt x="106794" y="618439"/>
                  </a:lnTo>
                  <a:lnTo>
                    <a:pt x="144691" y="618439"/>
                  </a:lnTo>
                  <a:lnTo>
                    <a:pt x="144691" y="580542"/>
                  </a:lnTo>
                  <a:close/>
                </a:path>
                <a:path w="1401445" h="1930400">
                  <a:moveTo>
                    <a:pt x="144703" y="1858187"/>
                  </a:moveTo>
                  <a:lnTo>
                    <a:pt x="106794" y="1857044"/>
                  </a:lnTo>
                  <a:lnTo>
                    <a:pt x="106794" y="1895551"/>
                  </a:lnTo>
                  <a:lnTo>
                    <a:pt x="144703" y="1896110"/>
                  </a:lnTo>
                  <a:lnTo>
                    <a:pt x="144703" y="1858187"/>
                  </a:lnTo>
                  <a:close/>
                </a:path>
                <a:path w="1401445" h="1930400">
                  <a:moveTo>
                    <a:pt x="144703" y="1743938"/>
                  </a:moveTo>
                  <a:lnTo>
                    <a:pt x="106794" y="1743379"/>
                  </a:lnTo>
                  <a:lnTo>
                    <a:pt x="106794" y="1781263"/>
                  </a:lnTo>
                  <a:lnTo>
                    <a:pt x="144703" y="1781822"/>
                  </a:lnTo>
                  <a:lnTo>
                    <a:pt x="144703" y="1743938"/>
                  </a:lnTo>
                  <a:close/>
                </a:path>
                <a:path w="1401445" h="1930400">
                  <a:moveTo>
                    <a:pt x="148132" y="113703"/>
                  </a:moveTo>
                  <a:lnTo>
                    <a:pt x="110248" y="113703"/>
                  </a:lnTo>
                  <a:lnTo>
                    <a:pt x="110248" y="152171"/>
                  </a:lnTo>
                  <a:lnTo>
                    <a:pt x="148132" y="152171"/>
                  </a:lnTo>
                  <a:lnTo>
                    <a:pt x="148132" y="113703"/>
                  </a:lnTo>
                  <a:close/>
                </a:path>
                <a:path w="1401445" h="1930400">
                  <a:moveTo>
                    <a:pt x="148132" y="0"/>
                  </a:moveTo>
                  <a:lnTo>
                    <a:pt x="110248" y="0"/>
                  </a:lnTo>
                  <a:lnTo>
                    <a:pt x="110248" y="37884"/>
                  </a:lnTo>
                  <a:lnTo>
                    <a:pt x="148132" y="37884"/>
                  </a:lnTo>
                  <a:lnTo>
                    <a:pt x="148132" y="0"/>
                  </a:lnTo>
                  <a:close/>
                </a:path>
                <a:path w="1401445" h="1930400">
                  <a:moveTo>
                    <a:pt x="339344" y="1283398"/>
                  </a:moveTo>
                  <a:lnTo>
                    <a:pt x="301459" y="1283398"/>
                  </a:lnTo>
                  <a:lnTo>
                    <a:pt x="301459" y="1321295"/>
                  </a:lnTo>
                  <a:lnTo>
                    <a:pt x="339344" y="1321295"/>
                  </a:lnTo>
                  <a:lnTo>
                    <a:pt x="339344" y="1283398"/>
                  </a:lnTo>
                  <a:close/>
                </a:path>
                <a:path w="1401445" h="1930400">
                  <a:moveTo>
                    <a:pt x="339344" y="1169708"/>
                  </a:moveTo>
                  <a:lnTo>
                    <a:pt x="301459" y="1169708"/>
                  </a:lnTo>
                  <a:lnTo>
                    <a:pt x="301459" y="1207604"/>
                  </a:lnTo>
                  <a:lnTo>
                    <a:pt x="339344" y="1207604"/>
                  </a:lnTo>
                  <a:lnTo>
                    <a:pt x="339344" y="1169708"/>
                  </a:lnTo>
                  <a:close/>
                </a:path>
                <a:path w="1401445" h="1930400">
                  <a:moveTo>
                    <a:pt x="339356" y="1864512"/>
                  </a:moveTo>
                  <a:lnTo>
                    <a:pt x="301459" y="1863953"/>
                  </a:lnTo>
                  <a:lnTo>
                    <a:pt x="301459" y="1901837"/>
                  </a:lnTo>
                  <a:lnTo>
                    <a:pt x="339356" y="1902421"/>
                  </a:lnTo>
                  <a:lnTo>
                    <a:pt x="339356" y="1864512"/>
                  </a:lnTo>
                  <a:close/>
                </a:path>
                <a:path w="1401445" h="1930400">
                  <a:moveTo>
                    <a:pt x="339356" y="1750250"/>
                  </a:moveTo>
                  <a:lnTo>
                    <a:pt x="301459" y="1749666"/>
                  </a:lnTo>
                  <a:lnTo>
                    <a:pt x="301459" y="1787588"/>
                  </a:lnTo>
                  <a:lnTo>
                    <a:pt x="339356" y="1788147"/>
                  </a:lnTo>
                  <a:lnTo>
                    <a:pt x="339356" y="1750250"/>
                  </a:lnTo>
                  <a:close/>
                </a:path>
                <a:path w="1401445" h="1930400">
                  <a:moveTo>
                    <a:pt x="339940" y="116001"/>
                  </a:moveTo>
                  <a:lnTo>
                    <a:pt x="302044" y="116001"/>
                  </a:lnTo>
                  <a:lnTo>
                    <a:pt x="302044" y="153885"/>
                  </a:lnTo>
                  <a:lnTo>
                    <a:pt x="339940" y="153885"/>
                  </a:lnTo>
                  <a:lnTo>
                    <a:pt x="339940" y="116001"/>
                  </a:lnTo>
                  <a:close/>
                </a:path>
                <a:path w="1401445" h="1930400">
                  <a:moveTo>
                    <a:pt x="339940" y="1727"/>
                  </a:moveTo>
                  <a:lnTo>
                    <a:pt x="302044" y="1727"/>
                  </a:lnTo>
                  <a:lnTo>
                    <a:pt x="302044" y="40195"/>
                  </a:lnTo>
                  <a:lnTo>
                    <a:pt x="339940" y="40195"/>
                  </a:lnTo>
                  <a:lnTo>
                    <a:pt x="339940" y="1727"/>
                  </a:lnTo>
                  <a:close/>
                </a:path>
                <a:path w="1401445" h="1930400">
                  <a:moveTo>
                    <a:pt x="496709" y="1289138"/>
                  </a:moveTo>
                  <a:lnTo>
                    <a:pt x="459384" y="1289138"/>
                  </a:lnTo>
                  <a:lnTo>
                    <a:pt x="459384" y="1327619"/>
                  </a:lnTo>
                  <a:lnTo>
                    <a:pt x="496709" y="1327619"/>
                  </a:lnTo>
                  <a:lnTo>
                    <a:pt x="496709" y="1289138"/>
                  </a:lnTo>
                  <a:close/>
                </a:path>
                <a:path w="1401445" h="1930400">
                  <a:moveTo>
                    <a:pt x="496709" y="1175448"/>
                  </a:moveTo>
                  <a:lnTo>
                    <a:pt x="459384" y="1175448"/>
                  </a:lnTo>
                  <a:lnTo>
                    <a:pt x="459384" y="1213345"/>
                  </a:lnTo>
                  <a:lnTo>
                    <a:pt x="496709" y="1213345"/>
                  </a:lnTo>
                  <a:lnTo>
                    <a:pt x="496709" y="1175448"/>
                  </a:lnTo>
                  <a:close/>
                </a:path>
                <a:path w="1401445" h="1930400">
                  <a:moveTo>
                    <a:pt x="500722" y="116001"/>
                  </a:moveTo>
                  <a:lnTo>
                    <a:pt x="462826" y="116001"/>
                  </a:lnTo>
                  <a:lnTo>
                    <a:pt x="462826" y="153885"/>
                  </a:lnTo>
                  <a:lnTo>
                    <a:pt x="500722" y="153885"/>
                  </a:lnTo>
                  <a:lnTo>
                    <a:pt x="500722" y="116001"/>
                  </a:lnTo>
                  <a:close/>
                </a:path>
                <a:path w="1401445" h="1930400">
                  <a:moveTo>
                    <a:pt x="500722" y="1727"/>
                  </a:moveTo>
                  <a:lnTo>
                    <a:pt x="462826" y="1727"/>
                  </a:lnTo>
                  <a:lnTo>
                    <a:pt x="462826" y="40195"/>
                  </a:lnTo>
                  <a:lnTo>
                    <a:pt x="500722" y="40195"/>
                  </a:lnTo>
                  <a:lnTo>
                    <a:pt x="500722" y="1727"/>
                  </a:lnTo>
                  <a:close/>
                </a:path>
                <a:path w="1401445" h="1930400">
                  <a:moveTo>
                    <a:pt x="504164" y="698830"/>
                  </a:moveTo>
                  <a:lnTo>
                    <a:pt x="466267" y="698830"/>
                  </a:lnTo>
                  <a:lnTo>
                    <a:pt x="466267" y="736739"/>
                  </a:lnTo>
                  <a:lnTo>
                    <a:pt x="504164" y="736739"/>
                  </a:lnTo>
                  <a:lnTo>
                    <a:pt x="504164" y="698830"/>
                  </a:lnTo>
                  <a:close/>
                </a:path>
                <a:path w="1401445" h="1930400">
                  <a:moveTo>
                    <a:pt x="504164" y="584568"/>
                  </a:moveTo>
                  <a:lnTo>
                    <a:pt x="466267" y="584568"/>
                  </a:lnTo>
                  <a:lnTo>
                    <a:pt x="466267" y="622452"/>
                  </a:lnTo>
                  <a:lnTo>
                    <a:pt x="504164" y="622452"/>
                  </a:lnTo>
                  <a:lnTo>
                    <a:pt x="504164" y="584568"/>
                  </a:lnTo>
                  <a:close/>
                </a:path>
                <a:path w="1401445" h="1930400">
                  <a:moveTo>
                    <a:pt x="657491" y="1884045"/>
                  </a:moveTo>
                  <a:lnTo>
                    <a:pt x="618998" y="1883460"/>
                  </a:lnTo>
                  <a:lnTo>
                    <a:pt x="618998" y="1921370"/>
                  </a:lnTo>
                  <a:lnTo>
                    <a:pt x="657491" y="1921967"/>
                  </a:lnTo>
                  <a:lnTo>
                    <a:pt x="657491" y="1884045"/>
                  </a:lnTo>
                  <a:close/>
                </a:path>
                <a:path w="1401445" h="1930400">
                  <a:moveTo>
                    <a:pt x="657491" y="1769770"/>
                  </a:moveTo>
                  <a:lnTo>
                    <a:pt x="618998" y="1769211"/>
                  </a:lnTo>
                  <a:lnTo>
                    <a:pt x="618998" y="1807095"/>
                  </a:lnTo>
                  <a:lnTo>
                    <a:pt x="657491" y="1808238"/>
                  </a:lnTo>
                  <a:lnTo>
                    <a:pt x="657491" y="1769770"/>
                  </a:lnTo>
                  <a:close/>
                </a:path>
                <a:path w="1401445" h="1930400">
                  <a:moveTo>
                    <a:pt x="659777" y="1290281"/>
                  </a:moveTo>
                  <a:lnTo>
                    <a:pt x="621880" y="1290281"/>
                  </a:lnTo>
                  <a:lnTo>
                    <a:pt x="621880" y="1328762"/>
                  </a:lnTo>
                  <a:lnTo>
                    <a:pt x="659777" y="1328762"/>
                  </a:lnTo>
                  <a:lnTo>
                    <a:pt x="659777" y="1290281"/>
                  </a:lnTo>
                  <a:close/>
                </a:path>
                <a:path w="1401445" h="1930400">
                  <a:moveTo>
                    <a:pt x="659777" y="1176578"/>
                  </a:moveTo>
                  <a:lnTo>
                    <a:pt x="621880" y="1176578"/>
                  </a:lnTo>
                  <a:lnTo>
                    <a:pt x="621880" y="1214488"/>
                  </a:lnTo>
                  <a:lnTo>
                    <a:pt x="659777" y="1214488"/>
                  </a:lnTo>
                  <a:lnTo>
                    <a:pt x="659777" y="1176578"/>
                  </a:lnTo>
                  <a:close/>
                </a:path>
                <a:path w="1401445" h="1930400">
                  <a:moveTo>
                    <a:pt x="662063" y="702284"/>
                  </a:moveTo>
                  <a:lnTo>
                    <a:pt x="624179" y="702284"/>
                  </a:lnTo>
                  <a:lnTo>
                    <a:pt x="624179" y="740181"/>
                  </a:lnTo>
                  <a:lnTo>
                    <a:pt x="662063" y="740181"/>
                  </a:lnTo>
                  <a:lnTo>
                    <a:pt x="662063" y="702284"/>
                  </a:lnTo>
                  <a:close/>
                </a:path>
                <a:path w="1401445" h="1930400">
                  <a:moveTo>
                    <a:pt x="662063" y="588010"/>
                  </a:moveTo>
                  <a:lnTo>
                    <a:pt x="624179" y="588010"/>
                  </a:lnTo>
                  <a:lnTo>
                    <a:pt x="624179" y="625906"/>
                  </a:lnTo>
                  <a:lnTo>
                    <a:pt x="662063" y="625906"/>
                  </a:lnTo>
                  <a:lnTo>
                    <a:pt x="662063" y="588010"/>
                  </a:lnTo>
                  <a:close/>
                </a:path>
                <a:path w="1401445" h="1930400">
                  <a:moveTo>
                    <a:pt x="764286" y="993978"/>
                  </a:moveTo>
                  <a:lnTo>
                    <a:pt x="736142" y="993978"/>
                  </a:lnTo>
                  <a:lnTo>
                    <a:pt x="736142" y="1022108"/>
                  </a:lnTo>
                  <a:lnTo>
                    <a:pt x="764286" y="1022108"/>
                  </a:lnTo>
                  <a:lnTo>
                    <a:pt x="764286" y="993978"/>
                  </a:lnTo>
                  <a:close/>
                </a:path>
                <a:path w="1401445" h="1930400">
                  <a:moveTo>
                    <a:pt x="844118" y="1679028"/>
                  </a:moveTo>
                  <a:lnTo>
                    <a:pt x="840994" y="1663979"/>
                  </a:lnTo>
                  <a:lnTo>
                    <a:pt x="832548" y="1651558"/>
                  </a:lnTo>
                  <a:lnTo>
                    <a:pt x="820127" y="1643113"/>
                  </a:lnTo>
                  <a:lnTo>
                    <a:pt x="805078" y="1640001"/>
                  </a:lnTo>
                  <a:lnTo>
                    <a:pt x="790397" y="1642833"/>
                  </a:lnTo>
                  <a:lnTo>
                    <a:pt x="778205" y="1650555"/>
                  </a:lnTo>
                  <a:lnTo>
                    <a:pt x="769683" y="1662049"/>
                  </a:lnTo>
                  <a:lnTo>
                    <a:pt x="766013" y="1676171"/>
                  </a:lnTo>
                  <a:lnTo>
                    <a:pt x="844118" y="1679028"/>
                  </a:lnTo>
                  <a:close/>
                </a:path>
                <a:path w="1401445" h="1930400">
                  <a:moveTo>
                    <a:pt x="860183" y="1889785"/>
                  </a:moveTo>
                  <a:lnTo>
                    <a:pt x="822274" y="1888642"/>
                  </a:lnTo>
                  <a:lnTo>
                    <a:pt x="822274" y="1926539"/>
                  </a:lnTo>
                  <a:lnTo>
                    <a:pt x="860183" y="1927694"/>
                  </a:lnTo>
                  <a:lnTo>
                    <a:pt x="860183" y="1889785"/>
                  </a:lnTo>
                  <a:close/>
                </a:path>
                <a:path w="1401445" h="1930400">
                  <a:moveTo>
                    <a:pt x="860183" y="1775523"/>
                  </a:moveTo>
                  <a:lnTo>
                    <a:pt x="822274" y="1774355"/>
                  </a:lnTo>
                  <a:lnTo>
                    <a:pt x="822274" y="1812848"/>
                  </a:lnTo>
                  <a:lnTo>
                    <a:pt x="860183" y="1813407"/>
                  </a:lnTo>
                  <a:lnTo>
                    <a:pt x="860183" y="1775523"/>
                  </a:lnTo>
                  <a:close/>
                </a:path>
                <a:path w="1401445" h="1930400">
                  <a:moveTo>
                    <a:pt x="860183" y="1298905"/>
                  </a:moveTo>
                  <a:lnTo>
                    <a:pt x="822274" y="1298905"/>
                  </a:lnTo>
                  <a:lnTo>
                    <a:pt x="822274" y="1336802"/>
                  </a:lnTo>
                  <a:lnTo>
                    <a:pt x="860183" y="1336802"/>
                  </a:lnTo>
                  <a:lnTo>
                    <a:pt x="860183" y="1298905"/>
                  </a:lnTo>
                  <a:close/>
                </a:path>
                <a:path w="1401445" h="1930400">
                  <a:moveTo>
                    <a:pt x="860183" y="1184643"/>
                  </a:moveTo>
                  <a:lnTo>
                    <a:pt x="822274" y="1184643"/>
                  </a:lnTo>
                  <a:lnTo>
                    <a:pt x="822274" y="1223098"/>
                  </a:lnTo>
                  <a:lnTo>
                    <a:pt x="860183" y="1223098"/>
                  </a:lnTo>
                  <a:lnTo>
                    <a:pt x="860183" y="1184643"/>
                  </a:lnTo>
                  <a:close/>
                </a:path>
                <a:path w="1401445" h="1930400">
                  <a:moveTo>
                    <a:pt x="861898" y="121158"/>
                  </a:moveTo>
                  <a:lnTo>
                    <a:pt x="824014" y="121158"/>
                  </a:lnTo>
                  <a:lnTo>
                    <a:pt x="824014" y="159054"/>
                  </a:lnTo>
                  <a:lnTo>
                    <a:pt x="861898" y="159054"/>
                  </a:lnTo>
                  <a:lnTo>
                    <a:pt x="861898" y="121158"/>
                  </a:lnTo>
                  <a:close/>
                </a:path>
                <a:path w="1401445" h="1930400">
                  <a:moveTo>
                    <a:pt x="861898" y="6883"/>
                  </a:moveTo>
                  <a:lnTo>
                    <a:pt x="824014" y="6883"/>
                  </a:lnTo>
                  <a:lnTo>
                    <a:pt x="824014" y="44780"/>
                  </a:lnTo>
                  <a:lnTo>
                    <a:pt x="861898" y="44780"/>
                  </a:lnTo>
                  <a:lnTo>
                    <a:pt x="861898" y="6883"/>
                  </a:lnTo>
                  <a:close/>
                </a:path>
                <a:path w="1401445" h="1930400">
                  <a:moveTo>
                    <a:pt x="863053" y="705142"/>
                  </a:moveTo>
                  <a:lnTo>
                    <a:pt x="824585" y="705142"/>
                  </a:lnTo>
                  <a:lnTo>
                    <a:pt x="824585" y="743064"/>
                  </a:lnTo>
                  <a:lnTo>
                    <a:pt x="863053" y="743064"/>
                  </a:lnTo>
                  <a:lnTo>
                    <a:pt x="863053" y="705142"/>
                  </a:lnTo>
                  <a:close/>
                </a:path>
                <a:path w="1401445" h="1930400">
                  <a:moveTo>
                    <a:pt x="863053" y="590880"/>
                  </a:moveTo>
                  <a:lnTo>
                    <a:pt x="824585" y="590880"/>
                  </a:lnTo>
                  <a:lnTo>
                    <a:pt x="824585" y="628789"/>
                  </a:lnTo>
                  <a:lnTo>
                    <a:pt x="863053" y="628789"/>
                  </a:lnTo>
                  <a:lnTo>
                    <a:pt x="863053" y="590880"/>
                  </a:lnTo>
                  <a:close/>
                </a:path>
                <a:path w="1401445" h="1930400">
                  <a:moveTo>
                    <a:pt x="967003" y="1891512"/>
                  </a:moveTo>
                  <a:lnTo>
                    <a:pt x="929119" y="1890928"/>
                  </a:lnTo>
                  <a:lnTo>
                    <a:pt x="929119" y="1928837"/>
                  </a:lnTo>
                  <a:lnTo>
                    <a:pt x="967003" y="1929993"/>
                  </a:lnTo>
                  <a:lnTo>
                    <a:pt x="967003" y="1891512"/>
                  </a:lnTo>
                  <a:close/>
                </a:path>
                <a:path w="1401445" h="1930400">
                  <a:moveTo>
                    <a:pt x="967003" y="1777796"/>
                  </a:moveTo>
                  <a:lnTo>
                    <a:pt x="929119" y="1776666"/>
                  </a:lnTo>
                  <a:lnTo>
                    <a:pt x="929119" y="1814563"/>
                  </a:lnTo>
                  <a:lnTo>
                    <a:pt x="967003" y="1815706"/>
                  </a:lnTo>
                  <a:lnTo>
                    <a:pt x="967003" y="1777796"/>
                  </a:lnTo>
                  <a:close/>
                </a:path>
                <a:path w="1401445" h="1930400">
                  <a:moveTo>
                    <a:pt x="967016" y="1298905"/>
                  </a:moveTo>
                  <a:lnTo>
                    <a:pt x="929119" y="1298905"/>
                  </a:lnTo>
                  <a:lnTo>
                    <a:pt x="929119" y="1336802"/>
                  </a:lnTo>
                  <a:lnTo>
                    <a:pt x="967016" y="1336802"/>
                  </a:lnTo>
                  <a:lnTo>
                    <a:pt x="967016" y="1298905"/>
                  </a:lnTo>
                  <a:close/>
                </a:path>
                <a:path w="1401445" h="1930400">
                  <a:moveTo>
                    <a:pt x="967016" y="1184643"/>
                  </a:moveTo>
                  <a:lnTo>
                    <a:pt x="929119" y="1184643"/>
                  </a:lnTo>
                  <a:lnTo>
                    <a:pt x="929119" y="1223098"/>
                  </a:lnTo>
                  <a:lnTo>
                    <a:pt x="967016" y="1223098"/>
                  </a:lnTo>
                  <a:lnTo>
                    <a:pt x="967016" y="1184643"/>
                  </a:lnTo>
                  <a:close/>
                </a:path>
                <a:path w="1401445" h="1930400">
                  <a:moveTo>
                    <a:pt x="969276" y="118275"/>
                  </a:moveTo>
                  <a:lnTo>
                    <a:pt x="931392" y="118275"/>
                  </a:lnTo>
                  <a:lnTo>
                    <a:pt x="931392" y="156197"/>
                  </a:lnTo>
                  <a:lnTo>
                    <a:pt x="969276" y="156197"/>
                  </a:lnTo>
                  <a:lnTo>
                    <a:pt x="969276" y="118275"/>
                  </a:lnTo>
                  <a:close/>
                </a:path>
                <a:path w="1401445" h="1930400">
                  <a:moveTo>
                    <a:pt x="969276" y="4013"/>
                  </a:moveTo>
                  <a:lnTo>
                    <a:pt x="931392" y="4013"/>
                  </a:lnTo>
                  <a:lnTo>
                    <a:pt x="931392" y="41910"/>
                  </a:lnTo>
                  <a:lnTo>
                    <a:pt x="969276" y="41910"/>
                  </a:lnTo>
                  <a:lnTo>
                    <a:pt x="969276" y="4013"/>
                  </a:lnTo>
                  <a:close/>
                </a:path>
                <a:path w="1401445" h="1930400">
                  <a:moveTo>
                    <a:pt x="972743" y="708025"/>
                  </a:moveTo>
                  <a:lnTo>
                    <a:pt x="934847" y="708025"/>
                  </a:lnTo>
                  <a:lnTo>
                    <a:pt x="934847" y="745909"/>
                  </a:lnTo>
                  <a:lnTo>
                    <a:pt x="972743" y="745909"/>
                  </a:lnTo>
                  <a:lnTo>
                    <a:pt x="972743" y="708025"/>
                  </a:lnTo>
                  <a:close/>
                </a:path>
                <a:path w="1401445" h="1930400">
                  <a:moveTo>
                    <a:pt x="972743" y="593763"/>
                  </a:moveTo>
                  <a:lnTo>
                    <a:pt x="934847" y="593763"/>
                  </a:lnTo>
                  <a:lnTo>
                    <a:pt x="934847" y="631647"/>
                  </a:lnTo>
                  <a:lnTo>
                    <a:pt x="972743" y="631647"/>
                  </a:lnTo>
                  <a:lnTo>
                    <a:pt x="972743" y="593763"/>
                  </a:lnTo>
                  <a:close/>
                </a:path>
                <a:path w="1401445" h="1930400">
                  <a:moveTo>
                    <a:pt x="1401114" y="1857044"/>
                  </a:moveTo>
                  <a:lnTo>
                    <a:pt x="1329309" y="1854174"/>
                  </a:lnTo>
                  <a:lnTo>
                    <a:pt x="1329309" y="1892071"/>
                  </a:lnTo>
                  <a:lnTo>
                    <a:pt x="1401114" y="1894954"/>
                  </a:lnTo>
                  <a:lnTo>
                    <a:pt x="1401114" y="18570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384281" y="5354129"/>
              <a:ext cx="47625" cy="24130"/>
            </a:xfrm>
            <a:custGeom>
              <a:avLst/>
              <a:gdLst/>
              <a:ahLst/>
              <a:cxnLst/>
              <a:rect l="l" t="t" r="r" b="b"/>
              <a:pathLst>
                <a:path w="47625" h="24129">
                  <a:moveTo>
                    <a:pt x="23545" y="0"/>
                  </a:moveTo>
                  <a:lnTo>
                    <a:pt x="14701" y="1623"/>
                  </a:lnTo>
                  <a:lnTo>
                    <a:pt x="7467" y="6100"/>
                  </a:lnTo>
                  <a:lnTo>
                    <a:pt x="2386" y="12842"/>
                  </a:lnTo>
                  <a:lnTo>
                    <a:pt x="0" y="21259"/>
                  </a:lnTo>
                  <a:lnTo>
                    <a:pt x="47078" y="23545"/>
                  </a:lnTo>
                  <a:lnTo>
                    <a:pt x="45262" y="14300"/>
                  </a:lnTo>
                  <a:lnTo>
                    <a:pt x="40274" y="6824"/>
                  </a:lnTo>
                  <a:lnTo>
                    <a:pt x="32805" y="1823"/>
                  </a:lnTo>
                  <a:lnTo>
                    <a:pt x="2354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947225" y="5354129"/>
              <a:ext cx="553085" cy="760730"/>
            </a:xfrm>
            <a:custGeom>
              <a:avLst/>
              <a:gdLst/>
              <a:ahLst/>
              <a:cxnLst/>
              <a:rect l="l" t="t" r="r" b="b"/>
              <a:pathLst>
                <a:path w="553085" h="760729">
                  <a:moveTo>
                    <a:pt x="484135" y="23545"/>
                  </a:moveTo>
                  <a:lnTo>
                    <a:pt x="482319" y="14300"/>
                  </a:lnTo>
                  <a:lnTo>
                    <a:pt x="477331" y="6824"/>
                  </a:lnTo>
                  <a:lnTo>
                    <a:pt x="469861" y="1823"/>
                  </a:lnTo>
                  <a:lnTo>
                    <a:pt x="460602" y="0"/>
                  </a:lnTo>
                  <a:lnTo>
                    <a:pt x="451758" y="1623"/>
                  </a:lnTo>
                  <a:lnTo>
                    <a:pt x="444523" y="6100"/>
                  </a:lnTo>
                  <a:lnTo>
                    <a:pt x="439442" y="12842"/>
                  </a:lnTo>
                  <a:lnTo>
                    <a:pt x="437056" y="21259"/>
                  </a:lnTo>
                  <a:lnTo>
                    <a:pt x="484135" y="23545"/>
                  </a:lnTo>
                  <a:close/>
                </a:path>
                <a:path w="553085" h="760729">
                  <a:moveTo>
                    <a:pt x="451991" y="610425"/>
                  </a:moveTo>
                  <a:lnTo>
                    <a:pt x="450848" y="637984"/>
                  </a:lnTo>
                  <a:lnTo>
                    <a:pt x="449698" y="646101"/>
                  </a:lnTo>
                  <a:lnTo>
                    <a:pt x="449408" y="654699"/>
                  </a:lnTo>
                  <a:lnTo>
                    <a:pt x="449550" y="663403"/>
                  </a:lnTo>
                  <a:lnTo>
                    <a:pt x="449692" y="671842"/>
                  </a:lnTo>
                  <a:lnTo>
                    <a:pt x="450848" y="752830"/>
                  </a:lnTo>
                  <a:lnTo>
                    <a:pt x="551915" y="760285"/>
                  </a:lnTo>
                  <a:lnTo>
                    <a:pt x="550733" y="678751"/>
                  </a:lnTo>
                  <a:lnTo>
                    <a:pt x="550595" y="670626"/>
                  </a:lnTo>
                  <a:lnTo>
                    <a:pt x="550462" y="662027"/>
                  </a:lnTo>
                  <a:lnTo>
                    <a:pt x="550760" y="653325"/>
                  </a:lnTo>
                  <a:lnTo>
                    <a:pt x="551915" y="644893"/>
                  </a:lnTo>
                  <a:lnTo>
                    <a:pt x="553045" y="617296"/>
                  </a:lnTo>
                </a:path>
                <a:path w="553085" h="760729">
                  <a:moveTo>
                    <a:pt x="338301" y="604685"/>
                  </a:moveTo>
                  <a:lnTo>
                    <a:pt x="337145" y="632218"/>
                  </a:lnTo>
                  <a:lnTo>
                    <a:pt x="335989" y="640347"/>
                  </a:lnTo>
                  <a:lnTo>
                    <a:pt x="335700" y="648955"/>
                  </a:lnTo>
                  <a:lnTo>
                    <a:pt x="335845" y="657666"/>
                  </a:lnTo>
                  <a:lnTo>
                    <a:pt x="335989" y="666102"/>
                  </a:lnTo>
                  <a:lnTo>
                    <a:pt x="337145" y="747090"/>
                  </a:lnTo>
                  <a:lnTo>
                    <a:pt x="439367" y="752830"/>
                  </a:lnTo>
                  <a:lnTo>
                    <a:pt x="437653" y="671842"/>
                  </a:lnTo>
                  <a:lnTo>
                    <a:pt x="437515" y="663403"/>
                  </a:lnTo>
                  <a:lnTo>
                    <a:pt x="437429" y="654699"/>
                  </a:lnTo>
                  <a:lnTo>
                    <a:pt x="437883" y="646101"/>
                  </a:lnTo>
                  <a:lnTo>
                    <a:pt x="439367" y="637984"/>
                  </a:lnTo>
                  <a:lnTo>
                    <a:pt x="439926" y="610425"/>
                  </a:lnTo>
                </a:path>
                <a:path w="553085" h="760729">
                  <a:moveTo>
                    <a:pt x="228611" y="597788"/>
                  </a:moveTo>
                  <a:lnTo>
                    <a:pt x="224013" y="624763"/>
                  </a:lnTo>
                  <a:lnTo>
                    <a:pt x="222634" y="633203"/>
                  </a:lnTo>
                  <a:lnTo>
                    <a:pt x="222375" y="641919"/>
                  </a:lnTo>
                  <a:lnTo>
                    <a:pt x="222649" y="650529"/>
                  </a:lnTo>
                  <a:lnTo>
                    <a:pt x="222870" y="658647"/>
                  </a:lnTo>
                  <a:lnTo>
                    <a:pt x="224013" y="740181"/>
                  </a:lnTo>
                  <a:lnTo>
                    <a:pt x="325664" y="747090"/>
                  </a:lnTo>
                  <a:lnTo>
                    <a:pt x="323950" y="666102"/>
                  </a:lnTo>
                  <a:lnTo>
                    <a:pt x="323812" y="657666"/>
                  </a:lnTo>
                  <a:lnTo>
                    <a:pt x="323726" y="648955"/>
                  </a:lnTo>
                  <a:lnTo>
                    <a:pt x="324180" y="640347"/>
                  </a:lnTo>
                  <a:lnTo>
                    <a:pt x="325664" y="632218"/>
                  </a:lnTo>
                  <a:lnTo>
                    <a:pt x="326236" y="604685"/>
                  </a:lnTo>
                </a:path>
                <a:path w="553085" h="760729">
                  <a:moveTo>
                    <a:pt x="120089" y="589762"/>
                  </a:moveTo>
                  <a:lnTo>
                    <a:pt x="114920" y="617296"/>
                  </a:lnTo>
                  <a:lnTo>
                    <a:pt x="113772" y="625499"/>
                  </a:lnTo>
                  <a:lnTo>
                    <a:pt x="113487" y="634242"/>
                  </a:lnTo>
                  <a:lnTo>
                    <a:pt x="113633" y="642983"/>
                  </a:lnTo>
                  <a:lnTo>
                    <a:pt x="113777" y="651179"/>
                  </a:lnTo>
                  <a:lnTo>
                    <a:pt x="114920" y="732726"/>
                  </a:lnTo>
                  <a:lnTo>
                    <a:pt x="211961" y="740181"/>
                  </a:lnTo>
                  <a:lnTo>
                    <a:pt x="210818" y="658647"/>
                  </a:lnTo>
                  <a:lnTo>
                    <a:pt x="210675" y="650529"/>
                  </a:lnTo>
                  <a:lnTo>
                    <a:pt x="210532" y="641919"/>
                  </a:lnTo>
                  <a:lnTo>
                    <a:pt x="210818" y="633203"/>
                  </a:lnTo>
                  <a:lnTo>
                    <a:pt x="211961" y="624763"/>
                  </a:lnTo>
                  <a:lnTo>
                    <a:pt x="217130" y="597788"/>
                  </a:lnTo>
                </a:path>
                <a:path w="553085" h="760729">
                  <a:moveTo>
                    <a:pt x="10983" y="585724"/>
                  </a:moveTo>
                  <a:lnTo>
                    <a:pt x="2373" y="613270"/>
                  </a:lnTo>
                  <a:lnTo>
                    <a:pt x="405" y="621390"/>
                  </a:lnTo>
                  <a:lnTo>
                    <a:pt x="0" y="629937"/>
                  </a:lnTo>
                  <a:lnTo>
                    <a:pt x="349" y="638482"/>
                  </a:lnTo>
                  <a:lnTo>
                    <a:pt x="646" y="646595"/>
                  </a:lnTo>
                  <a:lnTo>
                    <a:pt x="2373" y="728141"/>
                  </a:lnTo>
                  <a:lnTo>
                    <a:pt x="102868" y="732726"/>
                  </a:lnTo>
                  <a:lnTo>
                    <a:pt x="101712" y="651179"/>
                  </a:lnTo>
                  <a:lnTo>
                    <a:pt x="101570" y="642983"/>
                  </a:lnTo>
                  <a:lnTo>
                    <a:pt x="101428" y="634242"/>
                  </a:lnTo>
                  <a:lnTo>
                    <a:pt x="101718" y="625499"/>
                  </a:lnTo>
                  <a:lnTo>
                    <a:pt x="102868" y="617296"/>
                  </a:lnTo>
                  <a:lnTo>
                    <a:pt x="108037" y="5897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051236" y="6069037"/>
              <a:ext cx="346710" cy="38100"/>
            </a:xfrm>
            <a:custGeom>
              <a:avLst/>
              <a:gdLst/>
              <a:ahLst/>
              <a:cxnLst/>
              <a:rect l="l" t="t" r="r" b="b"/>
              <a:pathLst>
                <a:path w="346710" h="38100">
                  <a:moveTo>
                    <a:pt x="335356" y="37922"/>
                  </a:moveTo>
                  <a:lnTo>
                    <a:pt x="346240" y="8623"/>
                  </a:lnTo>
                </a:path>
                <a:path w="346710" h="38100">
                  <a:moveTo>
                    <a:pt x="221653" y="32181"/>
                  </a:moveTo>
                  <a:lnTo>
                    <a:pt x="231978" y="5765"/>
                  </a:lnTo>
                </a:path>
                <a:path w="346710" h="38100">
                  <a:moveTo>
                    <a:pt x="107950" y="25273"/>
                  </a:moveTo>
                  <a:lnTo>
                    <a:pt x="119430" y="5765"/>
                  </a:lnTo>
                </a:path>
                <a:path w="346710" h="38100">
                  <a:moveTo>
                    <a:pt x="0" y="17259"/>
                  </a:moveTo>
                  <a:lnTo>
                    <a:pt x="976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964787" y="6012660"/>
              <a:ext cx="59690" cy="62865"/>
            </a:xfrm>
            <a:custGeom>
              <a:avLst/>
              <a:gdLst/>
              <a:ahLst/>
              <a:cxnLst/>
              <a:rect l="l" t="t" r="r" b="b"/>
              <a:pathLst>
                <a:path w="59689" h="62864">
                  <a:moveTo>
                    <a:pt x="33528" y="0"/>
                  </a:moveTo>
                  <a:lnTo>
                    <a:pt x="21565" y="687"/>
                  </a:lnTo>
                  <a:lnTo>
                    <a:pt x="11146" y="5971"/>
                  </a:lnTo>
                  <a:lnTo>
                    <a:pt x="3688" y="14906"/>
                  </a:lnTo>
                  <a:lnTo>
                    <a:pt x="0" y="26206"/>
                  </a:lnTo>
                  <a:lnTo>
                    <a:pt x="889" y="38584"/>
                  </a:lnTo>
                  <a:lnTo>
                    <a:pt x="6064" y="50102"/>
                  </a:lnTo>
                  <a:lnTo>
                    <a:pt x="14740" y="58336"/>
                  </a:lnTo>
                  <a:lnTo>
                    <a:pt x="25676" y="62583"/>
                  </a:lnTo>
                  <a:lnTo>
                    <a:pt x="37630" y="62142"/>
                  </a:lnTo>
                  <a:lnTo>
                    <a:pt x="48307" y="56864"/>
                  </a:lnTo>
                  <a:lnTo>
                    <a:pt x="55804" y="47926"/>
                  </a:lnTo>
                  <a:lnTo>
                    <a:pt x="59529" y="36620"/>
                  </a:lnTo>
                  <a:lnTo>
                    <a:pt x="58890" y="24233"/>
                  </a:lnTo>
                  <a:lnTo>
                    <a:pt x="53378" y="12640"/>
                  </a:lnTo>
                  <a:lnTo>
                    <a:pt x="44528" y="4273"/>
                  </a:lnTo>
                  <a:lnTo>
                    <a:pt x="335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984625" y="603631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9766" y="0"/>
                  </a:moveTo>
                  <a:lnTo>
                    <a:pt x="5740" y="1142"/>
                  </a:lnTo>
                  <a:lnTo>
                    <a:pt x="2311" y="2324"/>
                  </a:lnTo>
                  <a:lnTo>
                    <a:pt x="0" y="6350"/>
                  </a:lnTo>
                  <a:lnTo>
                    <a:pt x="571" y="10350"/>
                  </a:lnTo>
                  <a:lnTo>
                    <a:pt x="1727" y="14376"/>
                  </a:lnTo>
                  <a:lnTo>
                    <a:pt x="5740" y="17246"/>
                  </a:lnTo>
                  <a:lnTo>
                    <a:pt x="9766" y="16103"/>
                  </a:lnTo>
                  <a:lnTo>
                    <a:pt x="13779" y="14935"/>
                  </a:lnTo>
                  <a:lnTo>
                    <a:pt x="16078" y="10922"/>
                  </a:lnTo>
                  <a:lnTo>
                    <a:pt x="13779" y="2882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074630" y="6019228"/>
              <a:ext cx="59055" cy="62865"/>
            </a:xfrm>
            <a:custGeom>
              <a:avLst/>
              <a:gdLst/>
              <a:ahLst/>
              <a:cxnLst/>
              <a:rect l="l" t="t" r="r" b="b"/>
              <a:pathLst>
                <a:path w="59054" h="62864">
                  <a:moveTo>
                    <a:pt x="33278" y="0"/>
                  </a:moveTo>
                  <a:lnTo>
                    <a:pt x="21399" y="444"/>
                  </a:lnTo>
                  <a:lnTo>
                    <a:pt x="10821" y="5723"/>
                  </a:lnTo>
                  <a:lnTo>
                    <a:pt x="3527" y="14660"/>
                  </a:lnTo>
                  <a:lnTo>
                    <a:pt x="0" y="25967"/>
                  </a:lnTo>
                  <a:lnTo>
                    <a:pt x="723" y="38354"/>
                  </a:lnTo>
                  <a:lnTo>
                    <a:pt x="5814" y="49860"/>
                  </a:lnTo>
                  <a:lnTo>
                    <a:pt x="14293" y="58080"/>
                  </a:lnTo>
                  <a:lnTo>
                    <a:pt x="25030" y="62314"/>
                  </a:lnTo>
                  <a:lnTo>
                    <a:pt x="36893" y="61861"/>
                  </a:lnTo>
                  <a:lnTo>
                    <a:pt x="47648" y="56605"/>
                  </a:lnTo>
                  <a:lnTo>
                    <a:pt x="55276" y="47679"/>
                  </a:lnTo>
                  <a:lnTo>
                    <a:pt x="59028" y="36376"/>
                  </a:lnTo>
                  <a:lnTo>
                    <a:pt x="58152" y="23990"/>
                  </a:lnTo>
                  <a:lnTo>
                    <a:pt x="52731" y="12469"/>
                  </a:lnTo>
                  <a:lnTo>
                    <a:pt x="44081" y="4240"/>
                  </a:lnTo>
                  <a:lnTo>
                    <a:pt x="332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093730" y="604266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0337" y="0"/>
                  </a:moveTo>
                  <a:lnTo>
                    <a:pt x="2298" y="2260"/>
                  </a:lnTo>
                  <a:lnTo>
                    <a:pt x="0" y="6286"/>
                  </a:lnTo>
                  <a:lnTo>
                    <a:pt x="1155" y="10312"/>
                  </a:lnTo>
                  <a:lnTo>
                    <a:pt x="2298" y="14922"/>
                  </a:lnTo>
                  <a:lnTo>
                    <a:pt x="6324" y="17221"/>
                  </a:lnTo>
                  <a:lnTo>
                    <a:pt x="10337" y="16040"/>
                  </a:lnTo>
                  <a:lnTo>
                    <a:pt x="13779" y="15481"/>
                  </a:lnTo>
                  <a:lnTo>
                    <a:pt x="16065" y="10896"/>
                  </a:lnTo>
                  <a:lnTo>
                    <a:pt x="15506" y="6870"/>
                  </a:lnTo>
                  <a:lnTo>
                    <a:pt x="14363" y="2857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186118" y="6026438"/>
              <a:ext cx="59690" cy="62865"/>
            </a:xfrm>
            <a:custGeom>
              <a:avLst/>
              <a:gdLst/>
              <a:ahLst/>
              <a:cxnLst/>
              <a:rect l="l" t="t" r="r" b="b"/>
              <a:pathLst>
                <a:path w="59689" h="62864">
                  <a:moveTo>
                    <a:pt x="33758" y="0"/>
                  </a:moveTo>
                  <a:lnTo>
                    <a:pt x="21886" y="701"/>
                  </a:lnTo>
                  <a:lnTo>
                    <a:pt x="11219" y="5896"/>
                  </a:lnTo>
                  <a:lnTo>
                    <a:pt x="3727" y="14694"/>
                  </a:lnTo>
                  <a:lnTo>
                    <a:pt x="0" y="25972"/>
                  </a:lnTo>
                  <a:lnTo>
                    <a:pt x="626" y="38611"/>
                  </a:lnTo>
                  <a:lnTo>
                    <a:pt x="6048" y="50115"/>
                  </a:lnTo>
                  <a:lnTo>
                    <a:pt x="14698" y="58332"/>
                  </a:lnTo>
                  <a:lnTo>
                    <a:pt x="25501" y="62566"/>
                  </a:lnTo>
                  <a:lnTo>
                    <a:pt x="37380" y="62119"/>
                  </a:lnTo>
                  <a:lnTo>
                    <a:pt x="48135" y="56846"/>
                  </a:lnTo>
                  <a:lnTo>
                    <a:pt x="55763" y="47855"/>
                  </a:lnTo>
                  <a:lnTo>
                    <a:pt x="59515" y="36385"/>
                  </a:lnTo>
                  <a:lnTo>
                    <a:pt x="58640" y="23676"/>
                  </a:lnTo>
                  <a:lnTo>
                    <a:pt x="53212" y="12397"/>
                  </a:lnTo>
                  <a:lnTo>
                    <a:pt x="44559" y="4202"/>
                  </a:lnTo>
                  <a:lnTo>
                    <a:pt x="337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205693" y="6050115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0337" y="0"/>
                  </a:moveTo>
                  <a:lnTo>
                    <a:pt x="6337" y="1130"/>
                  </a:lnTo>
                  <a:lnTo>
                    <a:pt x="2311" y="1714"/>
                  </a:lnTo>
                  <a:lnTo>
                    <a:pt x="0" y="6299"/>
                  </a:lnTo>
                  <a:lnTo>
                    <a:pt x="2311" y="14350"/>
                  </a:lnTo>
                  <a:lnTo>
                    <a:pt x="6337" y="17221"/>
                  </a:lnTo>
                  <a:lnTo>
                    <a:pt x="10337" y="16052"/>
                  </a:lnTo>
                  <a:lnTo>
                    <a:pt x="13792" y="14935"/>
                  </a:lnTo>
                  <a:lnTo>
                    <a:pt x="16078" y="10909"/>
                  </a:lnTo>
                  <a:lnTo>
                    <a:pt x="15506" y="6883"/>
                  </a:lnTo>
                  <a:lnTo>
                    <a:pt x="14363" y="2298"/>
                  </a:lnTo>
                  <a:lnTo>
                    <a:pt x="1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298092" y="6030719"/>
              <a:ext cx="59690" cy="62865"/>
            </a:xfrm>
            <a:custGeom>
              <a:avLst/>
              <a:gdLst/>
              <a:ahLst/>
              <a:cxnLst/>
              <a:rect l="l" t="t" r="r" b="b"/>
              <a:pathLst>
                <a:path w="59689" h="62864">
                  <a:moveTo>
                    <a:pt x="33832" y="0"/>
                  </a:moveTo>
                  <a:lnTo>
                    <a:pt x="21875" y="446"/>
                  </a:lnTo>
                  <a:lnTo>
                    <a:pt x="11210" y="5733"/>
                  </a:lnTo>
                  <a:lnTo>
                    <a:pt x="3722" y="14729"/>
                  </a:lnTo>
                  <a:lnTo>
                    <a:pt x="0" y="26194"/>
                  </a:lnTo>
                  <a:lnTo>
                    <a:pt x="628" y="38889"/>
                  </a:lnTo>
                  <a:lnTo>
                    <a:pt x="6130" y="50167"/>
                  </a:lnTo>
                  <a:lnTo>
                    <a:pt x="14914" y="58363"/>
                  </a:lnTo>
                  <a:lnTo>
                    <a:pt x="25744" y="62565"/>
                  </a:lnTo>
                  <a:lnTo>
                    <a:pt x="37382" y="61863"/>
                  </a:lnTo>
                  <a:lnTo>
                    <a:pt x="48126" y="56669"/>
                  </a:lnTo>
                  <a:lnTo>
                    <a:pt x="55754" y="47874"/>
                  </a:lnTo>
                  <a:lnTo>
                    <a:pt x="59508" y="36603"/>
                  </a:lnTo>
                  <a:lnTo>
                    <a:pt x="58629" y="23979"/>
                  </a:lnTo>
                  <a:lnTo>
                    <a:pt x="53453" y="12460"/>
                  </a:lnTo>
                  <a:lnTo>
                    <a:pt x="44772" y="4236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317669" y="6054140"/>
              <a:ext cx="17145" cy="17780"/>
            </a:xfrm>
            <a:custGeom>
              <a:avLst/>
              <a:gdLst/>
              <a:ahLst/>
              <a:cxnLst/>
              <a:rect l="l" t="t" r="r" b="b"/>
              <a:pathLst>
                <a:path w="17145" h="17779">
                  <a:moveTo>
                    <a:pt x="10350" y="0"/>
                  </a:moveTo>
                  <a:lnTo>
                    <a:pt x="6311" y="1117"/>
                  </a:lnTo>
                  <a:lnTo>
                    <a:pt x="2298" y="2273"/>
                  </a:lnTo>
                  <a:lnTo>
                    <a:pt x="0" y="6286"/>
                  </a:lnTo>
                  <a:lnTo>
                    <a:pt x="1155" y="10325"/>
                  </a:lnTo>
                  <a:lnTo>
                    <a:pt x="2298" y="14897"/>
                  </a:lnTo>
                  <a:lnTo>
                    <a:pt x="6311" y="17233"/>
                  </a:lnTo>
                  <a:lnTo>
                    <a:pt x="10350" y="16637"/>
                  </a:lnTo>
                  <a:lnTo>
                    <a:pt x="14350" y="15468"/>
                  </a:lnTo>
                  <a:lnTo>
                    <a:pt x="16662" y="10909"/>
                  </a:lnTo>
                  <a:lnTo>
                    <a:pt x="15532" y="6883"/>
                  </a:lnTo>
                  <a:lnTo>
                    <a:pt x="14350" y="285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413274" y="6034745"/>
              <a:ext cx="59690" cy="63500"/>
            </a:xfrm>
            <a:custGeom>
              <a:avLst/>
              <a:gdLst/>
              <a:ahLst/>
              <a:cxnLst/>
              <a:rect l="l" t="t" r="r" b="b"/>
              <a:pathLst>
                <a:path w="59689" h="63500">
                  <a:moveTo>
                    <a:pt x="33751" y="0"/>
                  </a:moveTo>
                  <a:lnTo>
                    <a:pt x="22111" y="447"/>
                  </a:lnTo>
                  <a:lnTo>
                    <a:pt x="11364" y="5719"/>
                  </a:lnTo>
                  <a:lnTo>
                    <a:pt x="3742" y="14710"/>
                  </a:lnTo>
                  <a:lnTo>
                    <a:pt x="0" y="26180"/>
                  </a:lnTo>
                  <a:lnTo>
                    <a:pt x="889" y="38889"/>
                  </a:lnTo>
                  <a:lnTo>
                    <a:pt x="6060" y="50413"/>
                  </a:lnTo>
                  <a:lnTo>
                    <a:pt x="14729" y="58646"/>
                  </a:lnTo>
                  <a:lnTo>
                    <a:pt x="25660" y="62891"/>
                  </a:lnTo>
                  <a:lnTo>
                    <a:pt x="37618" y="62448"/>
                  </a:lnTo>
                  <a:lnTo>
                    <a:pt x="48292" y="57166"/>
                  </a:lnTo>
                  <a:lnTo>
                    <a:pt x="55785" y="48164"/>
                  </a:lnTo>
                  <a:lnTo>
                    <a:pt x="59506" y="36680"/>
                  </a:lnTo>
                  <a:lnTo>
                    <a:pt x="58865" y="23954"/>
                  </a:lnTo>
                  <a:lnTo>
                    <a:pt x="53369" y="12450"/>
                  </a:lnTo>
                  <a:lnTo>
                    <a:pt x="44584" y="4233"/>
                  </a:lnTo>
                  <a:lnTo>
                    <a:pt x="337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433100" y="6058700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9753" y="0"/>
                  </a:moveTo>
                  <a:lnTo>
                    <a:pt x="6311" y="596"/>
                  </a:lnTo>
                  <a:lnTo>
                    <a:pt x="2286" y="1727"/>
                  </a:lnTo>
                  <a:lnTo>
                    <a:pt x="0" y="6350"/>
                  </a:lnTo>
                  <a:lnTo>
                    <a:pt x="571" y="10337"/>
                  </a:lnTo>
                  <a:lnTo>
                    <a:pt x="1714" y="14376"/>
                  </a:lnTo>
                  <a:lnTo>
                    <a:pt x="5753" y="17246"/>
                  </a:lnTo>
                  <a:lnTo>
                    <a:pt x="9753" y="16103"/>
                  </a:lnTo>
                  <a:lnTo>
                    <a:pt x="13766" y="14935"/>
                  </a:lnTo>
                  <a:lnTo>
                    <a:pt x="16078" y="10909"/>
                  </a:lnTo>
                  <a:lnTo>
                    <a:pt x="14947" y="6350"/>
                  </a:lnTo>
                  <a:lnTo>
                    <a:pt x="13766" y="2324"/>
                  </a:lnTo>
                  <a:lnTo>
                    <a:pt x="97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051236" y="6206870"/>
              <a:ext cx="325120" cy="29845"/>
            </a:xfrm>
            <a:custGeom>
              <a:avLst/>
              <a:gdLst/>
              <a:ahLst/>
              <a:cxnLst/>
              <a:rect l="l" t="t" r="r" b="b"/>
              <a:pathLst>
                <a:path w="325120" h="29845">
                  <a:moveTo>
                    <a:pt x="11480" y="2870"/>
                  </a:moveTo>
                  <a:lnTo>
                    <a:pt x="9194" y="0"/>
                  </a:lnTo>
                  <a:lnTo>
                    <a:pt x="2870" y="0"/>
                  </a:lnTo>
                  <a:lnTo>
                    <a:pt x="0" y="2870"/>
                  </a:lnTo>
                  <a:lnTo>
                    <a:pt x="0" y="9194"/>
                  </a:lnTo>
                  <a:lnTo>
                    <a:pt x="2298" y="11480"/>
                  </a:lnTo>
                  <a:lnTo>
                    <a:pt x="5740" y="11480"/>
                  </a:lnTo>
                  <a:lnTo>
                    <a:pt x="8610" y="12039"/>
                  </a:lnTo>
                  <a:lnTo>
                    <a:pt x="11480" y="9194"/>
                  </a:lnTo>
                  <a:lnTo>
                    <a:pt x="11480" y="2870"/>
                  </a:lnTo>
                  <a:close/>
                </a:path>
                <a:path w="325120" h="29845">
                  <a:moveTo>
                    <a:pt x="35026" y="4025"/>
                  </a:moveTo>
                  <a:lnTo>
                    <a:pt x="32156" y="1701"/>
                  </a:lnTo>
                  <a:lnTo>
                    <a:pt x="25844" y="1701"/>
                  </a:lnTo>
                  <a:lnTo>
                    <a:pt x="24117" y="4025"/>
                  </a:lnTo>
                  <a:lnTo>
                    <a:pt x="24117" y="10337"/>
                  </a:lnTo>
                  <a:lnTo>
                    <a:pt x="25844" y="13195"/>
                  </a:lnTo>
                  <a:lnTo>
                    <a:pt x="29286" y="13195"/>
                  </a:lnTo>
                  <a:lnTo>
                    <a:pt x="32156" y="13195"/>
                  </a:lnTo>
                  <a:lnTo>
                    <a:pt x="35026" y="10922"/>
                  </a:lnTo>
                  <a:lnTo>
                    <a:pt x="35026" y="4025"/>
                  </a:lnTo>
                  <a:close/>
                </a:path>
                <a:path w="325120" h="29845">
                  <a:moveTo>
                    <a:pt x="301472" y="19507"/>
                  </a:moveTo>
                  <a:lnTo>
                    <a:pt x="298589" y="17208"/>
                  </a:lnTo>
                  <a:lnTo>
                    <a:pt x="292265" y="17208"/>
                  </a:lnTo>
                  <a:lnTo>
                    <a:pt x="289420" y="19507"/>
                  </a:lnTo>
                  <a:lnTo>
                    <a:pt x="289420" y="25857"/>
                  </a:lnTo>
                  <a:lnTo>
                    <a:pt x="292265" y="28702"/>
                  </a:lnTo>
                  <a:lnTo>
                    <a:pt x="295148" y="28702"/>
                  </a:lnTo>
                  <a:lnTo>
                    <a:pt x="298589" y="28702"/>
                  </a:lnTo>
                  <a:lnTo>
                    <a:pt x="300901" y="26416"/>
                  </a:lnTo>
                  <a:lnTo>
                    <a:pt x="301472" y="22948"/>
                  </a:lnTo>
                  <a:lnTo>
                    <a:pt x="301472" y="19507"/>
                  </a:lnTo>
                  <a:close/>
                </a:path>
                <a:path w="325120" h="29845">
                  <a:moveTo>
                    <a:pt x="325005" y="21247"/>
                  </a:moveTo>
                  <a:lnTo>
                    <a:pt x="322707" y="18389"/>
                  </a:lnTo>
                  <a:lnTo>
                    <a:pt x="316407" y="18389"/>
                  </a:lnTo>
                  <a:lnTo>
                    <a:pt x="313512" y="21247"/>
                  </a:lnTo>
                  <a:lnTo>
                    <a:pt x="313512" y="27571"/>
                  </a:lnTo>
                  <a:lnTo>
                    <a:pt x="315823" y="29845"/>
                  </a:lnTo>
                  <a:lnTo>
                    <a:pt x="319252" y="29845"/>
                  </a:lnTo>
                  <a:lnTo>
                    <a:pt x="322707" y="29845"/>
                  </a:lnTo>
                  <a:lnTo>
                    <a:pt x="325005" y="27571"/>
                  </a:lnTo>
                  <a:lnTo>
                    <a:pt x="325005" y="212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8" name="object 28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489058" y="5662485"/>
              <a:ext cx="291719" cy="94183"/>
            </a:xfrm>
            <a:prstGeom prst="rect">
              <a:avLst/>
            </a:prstGeom>
          </p:spPr>
        </p:pic>
        <p:sp>
          <p:nvSpPr>
            <p:cNvPr id="289" name="object 289"/>
            <p:cNvSpPr/>
            <p:nvPr/>
          </p:nvSpPr>
          <p:spPr>
            <a:xfrm>
              <a:off x="3414992" y="5677445"/>
              <a:ext cx="1200150" cy="335280"/>
            </a:xfrm>
            <a:custGeom>
              <a:avLst/>
              <a:gdLst/>
              <a:ahLst/>
              <a:cxnLst/>
              <a:rect l="l" t="t" r="r" b="b"/>
              <a:pathLst>
                <a:path w="1200150" h="335279">
                  <a:moveTo>
                    <a:pt x="28702" y="232537"/>
                  </a:moveTo>
                  <a:lnTo>
                    <a:pt x="0" y="230238"/>
                  </a:lnTo>
                  <a:lnTo>
                    <a:pt x="0" y="241160"/>
                  </a:lnTo>
                  <a:lnTo>
                    <a:pt x="28702" y="242874"/>
                  </a:lnTo>
                  <a:lnTo>
                    <a:pt x="28702" y="232537"/>
                  </a:lnTo>
                  <a:close/>
                </a:path>
                <a:path w="1200150" h="335279">
                  <a:moveTo>
                    <a:pt x="66611" y="234848"/>
                  </a:moveTo>
                  <a:lnTo>
                    <a:pt x="37896" y="232537"/>
                  </a:lnTo>
                  <a:lnTo>
                    <a:pt x="37896" y="242874"/>
                  </a:lnTo>
                  <a:lnTo>
                    <a:pt x="66611" y="244614"/>
                  </a:lnTo>
                  <a:lnTo>
                    <a:pt x="66611" y="234848"/>
                  </a:lnTo>
                  <a:close/>
                </a:path>
                <a:path w="1200150" h="335279">
                  <a:moveTo>
                    <a:pt x="105079" y="235991"/>
                  </a:moveTo>
                  <a:lnTo>
                    <a:pt x="76377" y="234848"/>
                  </a:lnTo>
                  <a:lnTo>
                    <a:pt x="76377" y="245198"/>
                  </a:lnTo>
                  <a:lnTo>
                    <a:pt x="105079" y="246316"/>
                  </a:lnTo>
                  <a:lnTo>
                    <a:pt x="105079" y="235991"/>
                  </a:lnTo>
                  <a:close/>
                </a:path>
                <a:path w="1200150" h="335279">
                  <a:moveTo>
                    <a:pt x="142976" y="237731"/>
                  </a:moveTo>
                  <a:lnTo>
                    <a:pt x="114274" y="236550"/>
                  </a:lnTo>
                  <a:lnTo>
                    <a:pt x="114274" y="246900"/>
                  </a:lnTo>
                  <a:lnTo>
                    <a:pt x="142976" y="248043"/>
                  </a:lnTo>
                  <a:lnTo>
                    <a:pt x="142976" y="237731"/>
                  </a:lnTo>
                  <a:close/>
                </a:path>
                <a:path w="1200150" h="335279">
                  <a:moveTo>
                    <a:pt x="442722" y="66611"/>
                  </a:moveTo>
                  <a:lnTo>
                    <a:pt x="414020" y="65443"/>
                  </a:lnTo>
                  <a:lnTo>
                    <a:pt x="414020" y="81546"/>
                  </a:lnTo>
                  <a:lnTo>
                    <a:pt x="442722" y="83807"/>
                  </a:lnTo>
                  <a:lnTo>
                    <a:pt x="442722" y="66611"/>
                  </a:lnTo>
                  <a:close/>
                </a:path>
                <a:path w="1200150" h="335279">
                  <a:moveTo>
                    <a:pt x="442722" y="28676"/>
                  </a:moveTo>
                  <a:lnTo>
                    <a:pt x="414020" y="26974"/>
                  </a:lnTo>
                  <a:lnTo>
                    <a:pt x="414020" y="55689"/>
                  </a:lnTo>
                  <a:lnTo>
                    <a:pt x="442722" y="57391"/>
                  </a:lnTo>
                  <a:lnTo>
                    <a:pt x="442722" y="28676"/>
                  </a:lnTo>
                  <a:close/>
                </a:path>
                <a:path w="1200150" h="335279">
                  <a:moveTo>
                    <a:pt x="442722" y="1143"/>
                  </a:moveTo>
                  <a:lnTo>
                    <a:pt x="414020" y="0"/>
                  </a:lnTo>
                  <a:lnTo>
                    <a:pt x="414020" y="17780"/>
                  </a:lnTo>
                  <a:lnTo>
                    <a:pt x="442722" y="19507"/>
                  </a:lnTo>
                  <a:lnTo>
                    <a:pt x="442722" y="1143"/>
                  </a:lnTo>
                  <a:close/>
                </a:path>
                <a:path w="1200150" h="335279">
                  <a:moveTo>
                    <a:pt x="481203" y="68884"/>
                  </a:moveTo>
                  <a:lnTo>
                    <a:pt x="452488" y="67170"/>
                  </a:lnTo>
                  <a:lnTo>
                    <a:pt x="452488" y="83807"/>
                  </a:lnTo>
                  <a:lnTo>
                    <a:pt x="481203" y="84404"/>
                  </a:lnTo>
                  <a:lnTo>
                    <a:pt x="481203" y="68884"/>
                  </a:lnTo>
                  <a:close/>
                </a:path>
                <a:path w="1200150" h="335279">
                  <a:moveTo>
                    <a:pt x="481203" y="31000"/>
                  </a:moveTo>
                  <a:lnTo>
                    <a:pt x="452488" y="29273"/>
                  </a:lnTo>
                  <a:lnTo>
                    <a:pt x="452488" y="57988"/>
                  </a:lnTo>
                  <a:lnTo>
                    <a:pt x="481203" y="59702"/>
                  </a:lnTo>
                  <a:lnTo>
                    <a:pt x="481203" y="31000"/>
                  </a:lnTo>
                  <a:close/>
                </a:path>
                <a:path w="1200150" h="335279">
                  <a:moveTo>
                    <a:pt x="481203" y="4584"/>
                  </a:moveTo>
                  <a:lnTo>
                    <a:pt x="452488" y="3441"/>
                  </a:lnTo>
                  <a:lnTo>
                    <a:pt x="452488" y="20066"/>
                  </a:lnTo>
                  <a:lnTo>
                    <a:pt x="481203" y="21805"/>
                  </a:lnTo>
                  <a:lnTo>
                    <a:pt x="481203" y="4584"/>
                  </a:lnTo>
                  <a:close/>
                </a:path>
                <a:path w="1200150" h="335279">
                  <a:moveTo>
                    <a:pt x="519099" y="70612"/>
                  </a:moveTo>
                  <a:lnTo>
                    <a:pt x="490385" y="69469"/>
                  </a:lnTo>
                  <a:lnTo>
                    <a:pt x="490385" y="85547"/>
                  </a:lnTo>
                  <a:lnTo>
                    <a:pt x="519099" y="87833"/>
                  </a:lnTo>
                  <a:lnTo>
                    <a:pt x="519099" y="70612"/>
                  </a:lnTo>
                  <a:close/>
                </a:path>
                <a:path w="1200150" h="335279">
                  <a:moveTo>
                    <a:pt x="519099" y="32702"/>
                  </a:moveTo>
                  <a:lnTo>
                    <a:pt x="490385" y="31559"/>
                  </a:lnTo>
                  <a:lnTo>
                    <a:pt x="490385" y="59702"/>
                  </a:lnTo>
                  <a:lnTo>
                    <a:pt x="519099" y="61417"/>
                  </a:lnTo>
                  <a:lnTo>
                    <a:pt x="519099" y="32702"/>
                  </a:lnTo>
                  <a:close/>
                </a:path>
                <a:path w="1200150" h="335279">
                  <a:moveTo>
                    <a:pt x="519099" y="6286"/>
                  </a:moveTo>
                  <a:lnTo>
                    <a:pt x="490385" y="5168"/>
                  </a:lnTo>
                  <a:lnTo>
                    <a:pt x="490385" y="21805"/>
                  </a:lnTo>
                  <a:lnTo>
                    <a:pt x="519099" y="23545"/>
                  </a:lnTo>
                  <a:lnTo>
                    <a:pt x="519099" y="6286"/>
                  </a:lnTo>
                  <a:close/>
                </a:path>
                <a:path w="1200150" h="335279">
                  <a:moveTo>
                    <a:pt x="538619" y="279057"/>
                  </a:moveTo>
                  <a:lnTo>
                    <a:pt x="530580" y="278498"/>
                  </a:lnTo>
                  <a:lnTo>
                    <a:pt x="530580" y="301447"/>
                  </a:lnTo>
                  <a:lnTo>
                    <a:pt x="531736" y="302018"/>
                  </a:lnTo>
                  <a:lnTo>
                    <a:pt x="538619" y="279057"/>
                  </a:lnTo>
                  <a:close/>
                </a:path>
                <a:path w="1200150" h="335279">
                  <a:moveTo>
                    <a:pt x="556996" y="72898"/>
                  </a:moveTo>
                  <a:lnTo>
                    <a:pt x="528294" y="71170"/>
                  </a:lnTo>
                  <a:lnTo>
                    <a:pt x="528294" y="87833"/>
                  </a:lnTo>
                  <a:lnTo>
                    <a:pt x="556996" y="88976"/>
                  </a:lnTo>
                  <a:lnTo>
                    <a:pt x="556996" y="72898"/>
                  </a:lnTo>
                  <a:close/>
                </a:path>
                <a:path w="1200150" h="335279">
                  <a:moveTo>
                    <a:pt x="556996" y="35001"/>
                  </a:moveTo>
                  <a:lnTo>
                    <a:pt x="528294" y="33286"/>
                  </a:lnTo>
                  <a:lnTo>
                    <a:pt x="528294" y="62001"/>
                  </a:lnTo>
                  <a:lnTo>
                    <a:pt x="556996" y="63157"/>
                  </a:lnTo>
                  <a:lnTo>
                    <a:pt x="556996" y="35001"/>
                  </a:lnTo>
                  <a:close/>
                </a:path>
                <a:path w="1200150" h="335279">
                  <a:moveTo>
                    <a:pt x="556996" y="8610"/>
                  </a:moveTo>
                  <a:lnTo>
                    <a:pt x="528294" y="7454"/>
                  </a:lnTo>
                  <a:lnTo>
                    <a:pt x="528294" y="24104"/>
                  </a:lnTo>
                  <a:lnTo>
                    <a:pt x="556996" y="25819"/>
                  </a:lnTo>
                  <a:lnTo>
                    <a:pt x="556996" y="8610"/>
                  </a:lnTo>
                  <a:close/>
                </a:path>
                <a:path w="1200150" h="335279">
                  <a:moveTo>
                    <a:pt x="594893" y="74637"/>
                  </a:moveTo>
                  <a:lnTo>
                    <a:pt x="566178" y="72898"/>
                  </a:lnTo>
                  <a:lnTo>
                    <a:pt x="566178" y="91274"/>
                  </a:lnTo>
                  <a:lnTo>
                    <a:pt x="594893" y="91859"/>
                  </a:lnTo>
                  <a:lnTo>
                    <a:pt x="594893" y="74637"/>
                  </a:lnTo>
                  <a:close/>
                </a:path>
                <a:path w="1200150" h="335279">
                  <a:moveTo>
                    <a:pt x="594893" y="36728"/>
                  </a:moveTo>
                  <a:lnTo>
                    <a:pt x="566178" y="35585"/>
                  </a:lnTo>
                  <a:lnTo>
                    <a:pt x="566178" y="63715"/>
                  </a:lnTo>
                  <a:lnTo>
                    <a:pt x="594893" y="65443"/>
                  </a:lnTo>
                  <a:lnTo>
                    <a:pt x="594893" y="36728"/>
                  </a:lnTo>
                  <a:close/>
                </a:path>
                <a:path w="1200150" h="335279">
                  <a:moveTo>
                    <a:pt x="594893" y="10909"/>
                  </a:moveTo>
                  <a:lnTo>
                    <a:pt x="566178" y="9728"/>
                  </a:lnTo>
                  <a:lnTo>
                    <a:pt x="566178" y="26416"/>
                  </a:lnTo>
                  <a:lnTo>
                    <a:pt x="594893" y="27533"/>
                  </a:lnTo>
                  <a:lnTo>
                    <a:pt x="594893" y="10909"/>
                  </a:lnTo>
                  <a:close/>
                </a:path>
                <a:path w="1200150" h="335279">
                  <a:moveTo>
                    <a:pt x="632218" y="76339"/>
                  </a:moveTo>
                  <a:lnTo>
                    <a:pt x="604088" y="75196"/>
                  </a:lnTo>
                  <a:lnTo>
                    <a:pt x="604088" y="91274"/>
                  </a:lnTo>
                  <a:lnTo>
                    <a:pt x="632218" y="91859"/>
                  </a:lnTo>
                  <a:lnTo>
                    <a:pt x="632218" y="76339"/>
                  </a:lnTo>
                  <a:close/>
                </a:path>
                <a:path w="1200150" h="335279">
                  <a:moveTo>
                    <a:pt x="632218" y="39014"/>
                  </a:moveTo>
                  <a:lnTo>
                    <a:pt x="604088" y="37325"/>
                  </a:lnTo>
                  <a:lnTo>
                    <a:pt x="604088" y="66027"/>
                  </a:lnTo>
                  <a:lnTo>
                    <a:pt x="632218" y="67170"/>
                  </a:lnTo>
                  <a:lnTo>
                    <a:pt x="632218" y="39014"/>
                  </a:lnTo>
                  <a:close/>
                </a:path>
                <a:path w="1200150" h="335279">
                  <a:moveTo>
                    <a:pt x="632218" y="12039"/>
                  </a:moveTo>
                  <a:lnTo>
                    <a:pt x="604088" y="10909"/>
                  </a:lnTo>
                  <a:lnTo>
                    <a:pt x="604088" y="28117"/>
                  </a:lnTo>
                  <a:lnTo>
                    <a:pt x="632218" y="29857"/>
                  </a:lnTo>
                  <a:lnTo>
                    <a:pt x="632218" y="12039"/>
                  </a:lnTo>
                  <a:close/>
                </a:path>
                <a:path w="1200150" h="335279">
                  <a:moveTo>
                    <a:pt x="668985" y="78638"/>
                  </a:moveTo>
                  <a:lnTo>
                    <a:pt x="641413" y="76936"/>
                  </a:lnTo>
                  <a:lnTo>
                    <a:pt x="641413" y="94145"/>
                  </a:lnTo>
                  <a:lnTo>
                    <a:pt x="668985" y="95300"/>
                  </a:lnTo>
                  <a:lnTo>
                    <a:pt x="668985" y="78638"/>
                  </a:lnTo>
                  <a:close/>
                </a:path>
                <a:path w="1200150" h="335279">
                  <a:moveTo>
                    <a:pt x="668985" y="40754"/>
                  </a:moveTo>
                  <a:lnTo>
                    <a:pt x="641413" y="39611"/>
                  </a:lnTo>
                  <a:lnTo>
                    <a:pt x="641413" y="67729"/>
                  </a:lnTo>
                  <a:lnTo>
                    <a:pt x="668985" y="69469"/>
                  </a:lnTo>
                  <a:lnTo>
                    <a:pt x="668985" y="40754"/>
                  </a:lnTo>
                  <a:close/>
                </a:path>
                <a:path w="1200150" h="335279">
                  <a:moveTo>
                    <a:pt x="668985" y="14922"/>
                  </a:moveTo>
                  <a:lnTo>
                    <a:pt x="641413" y="12598"/>
                  </a:lnTo>
                  <a:lnTo>
                    <a:pt x="641413" y="30441"/>
                  </a:lnTo>
                  <a:lnTo>
                    <a:pt x="668985" y="31559"/>
                  </a:lnTo>
                  <a:lnTo>
                    <a:pt x="668985" y="14922"/>
                  </a:lnTo>
                  <a:close/>
                </a:path>
                <a:path w="1200150" h="335279">
                  <a:moveTo>
                    <a:pt x="706297" y="80365"/>
                  </a:moveTo>
                  <a:lnTo>
                    <a:pt x="678167" y="79222"/>
                  </a:lnTo>
                  <a:lnTo>
                    <a:pt x="678167" y="95300"/>
                  </a:lnTo>
                  <a:lnTo>
                    <a:pt x="706297" y="96443"/>
                  </a:lnTo>
                  <a:lnTo>
                    <a:pt x="706297" y="80365"/>
                  </a:lnTo>
                  <a:close/>
                </a:path>
                <a:path w="1200150" h="335279">
                  <a:moveTo>
                    <a:pt x="706297" y="43053"/>
                  </a:moveTo>
                  <a:lnTo>
                    <a:pt x="678167" y="41338"/>
                  </a:lnTo>
                  <a:lnTo>
                    <a:pt x="678167" y="70053"/>
                  </a:lnTo>
                  <a:lnTo>
                    <a:pt x="706297" y="71170"/>
                  </a:lnTo>
                  <a:lnTo>
                    <a:pt x="706297" y="43053"/>
                  </a:lnTo>
                  <a:close/>
                </a:path>
                <a:path w="1200150" h="335279">
                  <a:moveTo>
                    <a:pt x="706297" y="17195"/>
                  </a:moveTo>
                  <a:lnTo>
                    <a:pt x="678167" y="14922"/>
                  </a:lnTo>
                  <a:lnTo>
                    <a:pt x="678167" y="32143"/>
                  </a:lnTo>
                  <a:lnTo>
                    <a:pt x="706297" y="33883"/>
                  </a:lnTo>
                  <a:lnTo>
                    <a:pt x="706297" y="17195"/>
                  </a:lnTo>
                  <a:close/>
                </a:path>
                <a:path w="1200150" h="335279">
                  <a:moveTo>
                    <a:pt x="744194" y="82105"/>
                  </a:moveTo>
                  <a:lnTo>
                    <a:pt x="716064" y="80949"/>
                  </a:lnTo>
                  <a:lnTo>
                    <a:pt x="716064" y="97599"/>
                  </a:lnTo>
                  <a:lnTo>
                    <a:pt x="744194" y="99326"/>
                  </a:lnTo>
                  <a:lnTo>
                    <a:pt x="744194" y="82105"/>
                  </a:lnTo>
                  <a:close/>
                </a:path>
                <a:path w="1200150" h="335279">
                  <a:moveTo>
                    <a:pt x="744194" y="44792"/>
                  </a:moveTo>
                  <a:lnTo>
                    <a:pt x="716064" y="43053"/>
                  </a:lnTo>
                  <a:lnTo>
                    <a:pt x="716064" y="71767"/>
                  </a:lnTo>
                  <a:lnTo>
                    <a:pt x="744194" y="72898"/>
                  </a:lnTo>
                  <a:lnTo>
                    <a:pt x="744194" y="44792"/>
                  </a:lnTo>
                  <a:close/>
                </a:path>
                <a:path w="1200150" h="335279">
                  <a:moveTo>
                    <a:pt x="744194" y="18948"/>
                  </a:moveTo>
                  <a:lnTo>
                    <a:pt x="716064" y="18376"/>
                  </a:lnTo>
                  <a:lnTo>
                    <a:pt x="716064" y="33883"/>
                  </a:lnTo>
                  <a:lnTo>
                    <a:pt x="744194" y="35585"/>
                  </a:lnTo>
                  <a:lnTo>
                    <a:pt x="744194" y="18948"/>
                  </a:lnTo>
                  <a:close/>
                </a:path>
                <a:path w="1200150" h="335279">
                  <a:moveTo>
                    <a:pt x="781532" y="84404"/>
                  </a:moveTo>
                  <a:lnTo>
                    <a:pt x="753402" y="82664"/>
                  </a:lnTo>
                  <a:lnTo>
                    <a:pt x="753402" y="98183"/>
                  </a:lnTo>
                  <a:lnTo>
                    <a:pt x="781532" y="100469"/>
                  </a:lnTo>
                  <a:lnTo>
                    <a:pt x="781532" y="84404"/>
                  </a:lnTo>
                  <a:close/>
                </a:path>
                <a:path w="1200150" h="335279">
                  <a:moveTo>
                    <a:pt x="781532" y="46482"/>
                  </a:moveTo>
                  <a:lnTo>
                    <a:pt x="753402" y="45351"/>
                  </a:lnTo>
                  <a:lnTo>
                    <a:pt x="753402" y="73494"/>
                  </a:lnTo>
                  <a:lnTo>
                    <a:pt x="781532" y="75196"/>
                  </a:lnTo>
                  <a:lnTo>
                    <a:pt x="781532" y="46482"/>
                  </a:lnTo>
                  <a:close/>
                </a:path>
                <a:path w="1200150" h="335279">
                  <a:moveTo>
                    <a:pt x="781532" y="20066"/>
                  </a:moveTo>
                  <a:lnTo>
                    <a:pt x="753402" y="18948"/>
                  </a:lnTo>
                  <a:lnTo>
                    <a:pt x="753402" y="36144"/>
                  </a:lnTo>
                  <a:lnTo>
                    <a:pt x="781532" y="37325"/>
                  </a:lnTo>
                  <a:lnTo>
                    <a:pt x="781532" y="20066"/>
                  </a:lnTo>
                  <a:close/>
                </a:path>
                <a:path w="1200150" h="335279">
                  <a:moveTo>
                    <a:pt x="859040" y="87274"/>
                  </a:moveTo>
                  <a:lnTo>
                    <a:pt x="830326" y="85547"/>
                  </a:lnTo>
                  <a:lnTo>
                    <a:pt x="830326" y="102768"/>
                  </a:lnTo>
                  <a:lnTo>
                    <a:pt x="859040" y="104495"/>
                  </a:lnTo>
                  <a:lnTo>
                    <a:pt x="859040" y="87274"/>
                  </a:lnTo>
                  <a:close/>
                </a:path>
                <a:path w="1200150" h="335279">
                  <a:moveTo>
                    <a:pt x="859040" y="48806"/>
                  </a:moveTo>
                  <a:lnTo>
                    <a:pt x="830326" y="47637"/>
                  </a:lnTo>
                  <a:lnTo>
                    <a:pt x="830326" y="76339"/>
                  </a:lnTo>
                  <a:lnTo>
                    <a:pt x="859040" y="77520"/>
                  </a:lnTo>
                  <a:lnTo>
                    <a:pt x="859040" y="48806"/>
                  </a:lnTo>
                  <a:close/>
                </a:path>
                <a:path w="1200150" h="335279">
                  <a:moveTo>
                    <a:pt x="859040" y="25247"/>
                  </a:moveTo>
                  <a:lnTo>
                    <a:pt x="830326" y="23545"/>
                  </a:lnTo>
                  <a:lnTo>
                    <a:pt x="830326" y="38468"/>
                  </a:lnTo>
                  <a:lnTo>
                    <a:pt x="859040" y="39611"/>
                  </a:lnTo>
                  <a:lnTo>
                    <a:pt x="859040" y="25247"/>
                  </a:lnTo>
                  <a:close/>
                </a:path>
                <a:path w="1200150" h="335279">
                  <a:moveTo>
                    <a:pt x="896937" y="88976"/>
                  </a:moveTo>
                  <a:lnTo>
                    <a:pt x="868222" y="87274"/>
                  </a:lnTo>
                  <a:lnTo>
                    <a:pt x="868222" y="104495"/>
                  </a:lnTo>
                  <a:lnTo>
                    <a:pt x="896937" y="106781"/>
                  </a:lnTo>
                  <a:lnTo>
                    <a:pt x="896937" y="88976"/>
                  </a:lnTo>
                  <a:close/>
                </a:path>
                <a:path w="1200150" h="335279">
                  <a:moveTo>
                    <a:pt x="896937" y="51104"/>
                  </a:moveTo>
                  <a:lnTo>
                    <a:pt x="868222" y="49364"/>
                  </a:lnTo>
                  <a:lnTo>
                    <a:pt x="868222" y="78079"/>
                  </a:lnTo>
                  <a:lnTo>
                    <a:pt x="896937" y="79806"/>
                  </a:lnTo>
                  <a:lnTo>
                    <a:pt x="896937" y="51104"/>
                  </a:lnTo>
                  <a:close/>
                </a:path>
                <a:path w="1200150" h="335279">
                  <a:moveTo>
                    <a:pt x="896937" y="26416"/>
                  </a:moveTo>
                  <a:lnTo>
                    <a:pt x="868222" y="25247"/>
                  </a:lnTo>
                  <a:lnTo>
                    <a:pt x="868222" y="40170"/>
                  </a:lnTo>
                  <a:lnTo>
                    <a:pt x="896937" y="41897"/>
                  </a:lnTo>
                  <a:lnTo>
                    <a:pt x="896937" y="26416"/>
                  </a:lnTo>
                  <a:close/>
                </a:path>
                <a:path w="1200150" h="335279">
                  <a:moveTo>
                    <a:pt x="935405" y="90716"/>
                  </a:moveTo>
                  <a:lnTo>
                    <a:pt x="906716" y="89573"/>
                  </a:lnTo>
                  <a:lnTo>
                    <a:pt x="906716" y="107937"/>
                  </a:lnTo>
                  <a:lnTo>
                    <a:pt x="935405" y="107937"/>
                  </a:lnTo>
                  <a:lnTo>
                    <a:pt x="935405" y="90716"/>
                  </a:lnTo>
                  <a:close/>
                </a:path>
                <a:path w="1200150" h="335279">
                  <a:moveTo>
                    <a:pt x="935405" y="53365"/>
                  </a:moveTo>
                  <a:lnTo>
                    <a:pt x="906716" y="51663"/>
                  </a:lnTo>
                  <a:lnTo>
                    <a:pt x="906716" y="80365"/>
                  </a:lnTo>
                  <a:lnTo>
                    <a:pt x="935405" y="81546"/>
                  </a:lnTo>
                  <a:lnTo>
                    <a:pt x="935405" y="53365"/>
                  </a:lnTo>
                  <a:close/>
                </a:path>
                <a:path w="1200150" h="335279">
                  <a:moveTo>
                    <a:pt x="935405" y="29857"/>
                  </a:moveTo>
                  <a:lnTo>
                    <a:pt x="906716" y="27533"/>
                  </a:lnTo>
                  <a:lnTo>
                    <a:pt x="906716" y="42468"/>
                  </a:lnTo>
                  <a:lnTo>
                    <a:pt x="935405" y="43637"/>
                  </a:lnTo>
                  <a:lnTo>
                    <a:pt x="935405" y="29857"/>
                  </a:lnTo>
                  <a:close/>
                </a:path>
                <a:path w="1200150" h="335279">
                  <a:moveTo>
                    <a:pt x="973315" y="93002"/>
                  </a:moveTo>
                  <a:lnTo>
                    <a:pt x="944613" y="91274"/>
                  </a:lnTo>
                  <a:lnTo>
                    <a:pt x="944613" y="109080"/>
                  </a:lnTo>
                  <a:lnTo>
                    <a:pt x="973315" y="111379"/>
                  </a:lnTo>
                  <a:lnTo>
                    <a:pt x="973315" y="93002"/>
                  </a:lnTo>
                  <a:close/>
                </a:path>
                <a:path w="1200150" h="335279">
                  <a:moveTo>
                    <a:pt x="973315" y="55130"/>
                  </a:moveTo>
                  <a:lnTo>
                    <a:pt x="944613" y="53365"/>
                  </a:lnTo>
                  <a:lnTo>
                    <a:pt x="944613" y="82105"/>
                  </a:lnTo>
                  <a:lnTo>
                    <a:pt x="973315" y="83807"/>
                  </a:lnTo>
                  <a:lnTo>
                    <a:pt x="973315" y="55130"/>
                  </a:lnTo>
                  <a:close/>
                </a:path>
                <a:path w="1200150" h="335279">
                  <a:moveTo>
                    <a:pt x="973315" y="31000"/>
                  </a:moveTo>
                  <a:lnTo>
                    <a:pt x="944613" y="29857"/>
                  </a:lnTo>
                  <a:lnTo>
                    <a:pt x="944613" y="44196"/>
                  </a:lnTo>
                  <a:lnTo>
                    <a:pt x="973315" y="45897"/>
                  </a:lnTo>
                  <a:lnTo>
                    <a:pt x="973315" y="31000"/>
                  </a:lnTo>
                  <a:close/>
                </a:path>
                <a:path w="1200150" h="335279">
                  <a:moveTo>
                    <a:pt x="1010640" y="94742"/>
                  </a:moveTo>
                  <a:lnTo>
                    <a:pt x="982484" y="93560"/>
                  </a:lnTo>
                  <a:lnTo>
                    <a:pt x="982484" y="110261"/>
                  </a:lnTo>
                  <a:lnTo>
                    <a:pt x="1010640" y="113106"/>
                  </a:lnTo>
                  <a:lnTo>
                    <a:pt x="1010640" y="94742"/>
                  </a:lnTo>
                  <a:close/>
                </a:path>
                <a:path w="1200150" h="335279">
                  <a:moveTo>
                    <a:pt x="1010640" y="57391"/>
                  </a:moveTo>
                  <a:lnTo>
                    <a:pt x="982484" y="55689"/>
                  </a:lnTo>
                  <a:lnTo>
                    <a:pt x="982484" y="84404"/>
                  </a:lnTo>
                  <a:lnTo>
                    <a:pt x="1010640" y="85547"/>
                  </a:lnTo>
                  <a:lnTo>
                    <a:pt x="1010640" y="57391"/>
                  </a:lnTo>
                  <a:close/>
                </a:path>
                <a:path w="1200150" h="335279">
                  <a:moveTo>
                    <a:pt x="1010640" y="32702"/>
                  </a:moveTo>
                  <a:lnTo>
                    <a:pt x="982484" y="31000"/>
                  </a:lnTo>
                  <a:lnTo>
                    <a:pt x="982484" y="46482"/>
                  </a:lnTo>
                  <a:lnTo>
                    <a:pt x="1010640" y="48221"/>
                  </a:lnTo>
                  <a:lnTo>
                    <a:pt x="1010640" y="32702"/>
                  </a:lnTo>
                  <a:close/>
                </a:path>
                <a:path w="1200150" h="335279">
                  <a:moveTo>
                    <a:pt x="1048537" y="97028"/>
                  </a:moveTo>
                  <a:lnTo>
                    <a:pt x="1019822" y="95300"/>
                  </a:lnTo>
                  <a:lnTo>
                    <a:pt x="1019822" y="111963"/>
                  </a:lnTo>
                  <a:lnTo>
                    <a:pt x="1048537" y="114249"/>
                  </a:lnTo>
                  <a:lnTo>
                    <a:pt x="1048537" y="97028"/>
                  </a:lnTo>
                  <a:close/>
                </a:path>
                <a:path w="1200150" h="335279">
                  <a:moveTo>
                    <a:pt x="1048537" y="59118"/>
                  </a:moveTo>
                  <a:lnTo>
                    <a:pt x="1019822" y="57391"/>
                  </a:lnTo>
                  <a:lnTo>
                    <a:pt x="1019822" y="86106"/>
                  </a:lnTo>
                  <a:lnTo>
                    <a:pt x="1048537" y="87833"/>
                  </a:lnTo>
                  <a:lnTo>
                    <a:pt x="1048537" y="59118"/>
                  </a:lnTo>
                  <a:close/>
                </a:path>
                <a:path w="1200150" h="335279">
                  <a:moveTo>
                    <a:pt x="1048537" y="36144"/>
                  </a:moveTo>
                  <a:lnTo>
                    <a:pt x="1019822" y="33883"/>
                  </a:lnTo>
                  <a:lnTo>
                    <a:pt x="1019822" y="48221"/>
                  </a:lnTo>
                  <a:lnTo>
                    <a:pt x="1048537" y="49923"/>
                  </a:lnTo>
                  <a:lnTo>
                    <a:pt x="1048537" y="36144"/>
                  </a:lnTo>
                  <a:close/>
                </a:path>
                <a:path w="1200150" h="335279">
                  <a:moveTo>
                    <a:pt x="1085850" y="98767"/>
                  </a:moveTo>
                  <a:lnTo>
                    <a:pt x="1057719" y="97599"/>
                  </a:lnTo>
                  <a:lnTo>
                    <a:pt x="1057719" y="114249"/>
                  </a:lnTo>
                  <a:lnTo>
                    <a:pt x="1085850" y="116547"/>
                  </a:lnTo>
                  <a:lnTo>
                    <a:pt x="1085850" y="98767"/>
                  </a:lnTo>
                  <a:close/>
                </a:path>
                <a:path w="1200150" h="335279">
                  <a:moveTo>
                    <a:pt x="1085850" y="61417"/>
                  </a:moveTo>
                  <a:lnTo>
                    <a:pt x="1057719" y="59702"/>
                  </a:lnTo>
                  <a:lnTo>
                    <a:pt x="1057719" y="88417"/>
                  </a:lnTo>
                  <a:lnTo>
                    <a:pt x="1085850" y="89573"/>
                  </a:lnTo>
                  <a:lnTo>
                    <a:pt x="1085850" y="61417"/>
                  </a:lnTo>
                  <a:close/>
                </a:path>
                <a:path w="1200150" h="335279">
                  <a:moveTo>
                    <a:pt x="1085850" y="37325"/>
                  </a:moveTo>
                  <a:lnTo>
                    <a:pt x="1057719" y="36144"/>
                  </a:lnTo>
                  <a:lnTo>
                    <a:pt x="1057719" y="50520"/>
                  </a:lnTo>
                  <a:lnTo>
                    <a:pt x="1085850" y="52235"/>
                  </a:lnTo>
                  <a:lnTo>
                    <a:pt x="1085850" y="37325"/>
                  </a:lnTo>
                  <a:close/>
                </a:path>
                <a:path w="1200150" h="335279">
                  <a:moveTo>
                    <a:pt x="1123213" y="101028"/>
                  </a:moveTo>
                  <a:lnTo>
                    <a:pt x="1095057" y="99326"/>
                  </a:lnTo>
                  <a:lnTo>
                    <a:pt x="1095057" y="116547"/>
                  </a:lnTo>
                  <a:lnTo>
                    <a:pt x="1123213" y="117716"/>
                  </a:lnTo>
                  <a:lnTo>
                    <a:pt x="1123213" y="101028"/>
                  </a:lnTo>
                  <a:close/>
                </a:path>
                <a:path w="1200150" h="335279">
                  <a:moveTo>
                    <a:pt x="1123213" y="63157"/>
                  </a:moveTo>
                  <a:lnTo>
                    <a:pt x="1095057" y="62001"/>
                  </a:lnTo>
                  <a:lnTo>
                    <a:pt x="1095057" y="90131"/>
                  </a:lnTo>
                  <a:lnTo>
                    <a:pt x="1123213" y="91859"/>
                  </a:lnTo>
                  <a:lnTo>
                    <a:pt x="1123213" y="63157"/>
                  </a:lnTo>
                  <a:close/>
                </a:path>
                <a:path w="1200150" h="335279">
                  <a:moveTo>
                    <a:pt x="1123213" y="39014"/>
                  </a:moveTo>
                  <a:lnTo>
                    <a:pt x="1095057" y="37325"/>
                  </a:lnTo>
                  <a:lnTo>
                    <a:pt x="1095057" y="52806"/>
                  </a:lnTo>
                  <a:lnTo>
                    <a:pt x="1123213" y="53949"/>
                  </a:lnTo>
                  <a:lnTo>
                    <a:pt x="1123213" y="39014"/>
                  </a:lnTo>
                  <a:close/>
                </a:path>
                <a:path w="1200150" h="335279">
                  <a:moveTo>
                    <a:pt x="1125486" y="303174"/>
                  </a:moveTo>
                  <a:lnTo>
                    <a:pt x="1097343" y="301447"/>
                  </a:lnTo>
                  <a:lnTo>
                    <a:pt x="1097343" y="330149"/>
                  </a:lnTo>
                  <a:lnTo>
                    <a:pt x="1125486" y="331292"/>
                  </a:lnTo>
                  <a:lnTo>
                    <a:pt x="1125486" y="303174"/>
                  </a:lnTo>
                  <a:close/>
                </a:path>
                <a:path w="1200150" h="335279">
                  <a:moveTo>
                    <a:pt x="1161097" y="102768"/>
                  </a:moveTo>
                  <a:lnTo>
                    <a:pt x="1132382" y="101028"/>
                  </a:lnTo>
                  <a:lnTo>
                    <a:pt x="1132382" y="118287"/>
                  </a:lnTo>
                  <a:lnTo>
                    <a:pt x="1161097" y="119430"/>
                  </a:lnTo>
                  <a:lnTo>
                    <a:pt x="1161097" y="102768"/>
                  </a:lnTo>
                  <a:close/>
                </a:path>
                <a:path w="1200150" h="335279">
                  <a:moveTo>
                    <a:pt x="1161097" y="64858"/>
                  </a:moveTo>
                  <a:lnTo>
                    <a:pt x="1132382" y="63157"/>
                  </a:lnTo>
                  <a:lnTo>
                    <a:pt x="1132382" y="91859"/>
                  </a:lnTo>
                  <a:lnTo>
                    <a:pt x="1161097" y="93560"/>
                  </a:lnTo>
                  <a:lnTo>
                    <a:pt x="1161097" y="64858"/>
                  </a:lnTo>
                  <a:close/>
                </a:path>
                <a:path w="1200150" h="335279">
                  <a:moveTo>
                    <a:pt x="1161097" y="40170"/>
                  </a:moveTo>
                  <a:lnTo>
                    <a:pt x="1132382" y="39014"/>
                  </a:lnTo>
                  <a:lnTo>
                    <a:pt x="1132382" y="53949"/>
                  </a:lnTo>
                  <a:lnTo>
                    <a:pt x="1161097" y="55689"/>
                  </a:lnTo>
                  <a:lnTo>
                    <a:pt x="1161097" y="40170"/>
                  </a:lnTo>
                  <a:close/>
                </a:path>
                <a:path w="1200150" h="335279">
                  <a:moveTo>
                    <a:pt x="1162824" y="304876"/>
                  </a:moveTo>
                  <a:lnTo>
                    <a:pt x="1134668" y="303758"/>
                  </a:lnTo>
                  <a:lnTo>
                    <a:pt x="1134668" y="331889"/>
                  </a:lnTo>
                  <a:lnTo>
                    <a:pt x="1162824" y="333590"/>
                  </a:lnTo>
                  <a:lnTo>
                    <a:pt x="1162824" y="304876"/>
                  </a:lnTo>
                  <a:close/>
                </a:path>
                <a:path w="1200150" h="335279">
                  <a:moveTo>
                    <a:pt x="1198410" y="104495"/>
                  </a:moveTo>
                  <a:lnTo>
                    <a:pt x="1170279" y="102768"/>
                  </a:lnTo>
                  <a:lnTo>
                    <a:pt x="1170279" y="120561"/>
                  </a:lnTo>
                  <a:lnTo>
                    <a:pt x="1198410" y="121716"/>
                  </a:lnTo>
                  <a:lnTo>
                    <a:pt x="1198410" y="104495"/>
                  </a:lnTo>
                  <a:close/>
                </a:path>
                <a:path w="1200150" h="335279">
                  <a:moveTo>
                    <a:pt x="1198410" y="67170"/>
                  </a:moveTo>
                  <a:lnTo>
                    <a:pt x="1170279" y="65443"/>
                  </a:lnTo>
                  <a:lnTo>
                    <a:pt x="1170279" y="93560"/>
                  </a:lnTo>
                  <a:lnTo>
                    <a:pt x="1198410" y="95300"/>
                  </a:lnTo>
                  <a:lnTo>
                    <a:pt x="1198410" y="67170"/>
                  </a:lnTo>
                  <a:close/>
                </a:path>
                <a:path w="1200150" h="335279">
                  <a:moveTo>
                    <a:pt x="1198410" y="43637"/>
                  </a:moveTo>
                  <a:lnTo>
                    <a:pt x="1170279" y="41338"/>
                  </a:lnTo>
                  <a:lnTo>
                    <a:pt x="1170279" y="56273"/>
                  </a:lnTo>
                  <a:lnTo>
                    <a:pt x="1198410" y="57988"/>
                  </a:lnTo>
                  <a:lnTo>
                    <a:pt x="1198410" y="43637"/>
                  </a:lnTo>
                  <a:close/>
                </a:path>
                <a:path w="1200150" h="335279">
                  <a:moveTo>
                    <a:pt x="1200137" y="306616"/>
                  </a:moveTo>
                  <a:lnTo>
                    <a:pt x="1172019" y="305473"/>
                  </a:lnTo>
                  <a:lnTo>
                    <a:pt x="1172019" y="333590"/>
                  </a:lnTo>
                  <a:lnTo>
                    <a:pt x="1200137" y="334772"/>
                  </a:lnTo>
                  <a:lnTo>
                    <a:pt x="1200137" y="3066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" name="object 29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778184" y="5730252"/>
              <a:ext cx="260172" cy="90157"/>
            </a:xfrm>
            <a:prstGeom prst="rect">
              <a:avLst/>
            </a:prstGeom>
          </p:spPr>
        </p:pic>
        <p:sp>
          <p:nvSpPr>
            <p:cNvPr id="291" name="object 291"/>
            <p:cNvSpPr/>
            <p:nvPr/>
          </p:nvSpPr>
          <p:spPr>
            <a:xfrm>
              <a:off x="3414992" y="5916294"/>
              <a:ext cx="1625600" cy="125730"/>
            </a:xfrm>
            <a:custGeom>
              <a:avLst/>
              <a:gdLst/>
              <a:ahLst/>
              <a:cxnLst/>
              <a:rect l="l" t="t" r="r" b="b"/>
              <a:pathLst>
                <a:path w="1625600" h="125729">
                  <a:moveTo>
                    <a:pt x="28702" y="13220"/>
                  </a:moveTo>
                  <a:lnTo>
                    <a:pt x="0" y="12077"/>
                  </a:lnTo>
                  <a:lnTo>
                    <a:pt x="0" y="33299"/>
                  </a:lnTo>
                  <a:lnTo>
                    <a:pt x="28702" y="34480"/>
                  </a:lnTo>
                  <a:lnTo>
                    <a:pt x="28702" y="13220"/>
                  </a:lnTo>
                  <a:close/>
                </a:path>
                <a:path w="1625600" h="125729">
                  <a:moveTo>
                    <a:pt x="66611" y="14935"/>
                  </a:moveTo>
                  <a:lnTo>
                    <a:pt x="37896" y="13817"/>
                  </a:lnTo>
                  <a:lnTo>
                    <a:pt x="37896" y="35064"/>
                  </a:lnTo>
                  <a:lnTo>
                    <a:pt x="66611" y="36753"/>
                  </a:lnTo>
                  <a:lnTo>
                    <a:pt x="66611" y="14935"/>
                  </a:lnTo>
                  <a:close/>
                </a:path>
                <a:path w="1625600" h="125729">
                  <a:moveTo>
                    <a:pt x="105079" y="16662"/>
                  </a:moveTo>
                  <a:lnTo>
                    <a:pt x="76377" y="15519"/>
                  </a:lnTo>
                  <a:lnTo>
                    <a:pt x="76377" y="37312"/>
                  </a:lnTo>
                  <a:lnTo>
                    <a:pt x="105079" y="39077"/>
                  </a:lnTo>
                  <a:lnTo>
                    <a:pt x="105079" y="16662"/>
                  </a:lnTo>
                  <a:close/>
                </a:path>
                <a:path w="1625600" h="125729">
                  <a:moveTo>
                    <a:pt x="142976" y="18364"/>
                  </a:moveTo>
                  <a:lnTo>
                    <a:pt x="114274" y="17246"/>
                  </a:lnTo>
                  <a:lnTo>
                    <a:pt x="114274" y="39649"/>
                  </a:lnTo>
                  <a:lnTo>
                    <a:pt x="142976" y="41351"/>
                  </a:lnTo>
                  <a:lnTo>
                    <a:pt x="142976" y="18364"/>
                  </a:lnTo>
                  <a:close/>
                </a:path>
                <a:path w="1625600" h="125729">
                  <a:moveTo>
                    <a:pt x="180301" y="20129"/>
                  </a:moveTo>
                  <a:lnTo>
                    <a:pt x="152171" y="18961"/>
                  </a:lnTo>
                  <a:lnTo>
                    <a:pt x="152171" y="41935"/>
                  </a:lnTo>
                  <a:lnTo>
                    <a:pt x="180301" y="43078"/>
                  </a:lnTo>
                  <a:lnTo>
                    <a:pt x="180301" y="20129"/>
                  </a:lnTo>
                  <a:close/>
                </a:path>
                <a:path w="1625600" h="125729">
                  <a:moveTo>
                    <a:pt x="180301" y="1739"/>
                  </a:moveTo>
                  <a:lnTo>
                    <a:pt x="152171" y="0"/>
                  </a:lnTo>
                  <a:lnTo>
                    <a:pt x="152171" y="9779"/>
                  </a:lnTo>
                  <a:lnTo>
                    <a:pt x="180301" y="10934"/>
                  </a:lnTo>
                  <a:lnTo>
                    <a:pt x="180301" y="1739"/>
                  </a:lnTo>
                  <a:close/>
                </a:path>
                <a:path w="1625600" h="125729">
                  <a:moveTo>
                    <a:pt x="218211" y="21844"/>
                  </a:moveTo>
                  <a:lnTo>
                    <a:pt x="189496" y="20688"/>
                  </a:lnTo>
                  <a:lnTo>
                    <a:pt x="189496" y="43637"/>
                  </a:lnTo>
                  <a:lnTo>
                    <a:pt x="218211" y="45377"/>
                  </a:lnTo>
                  <a:lnTo>
                    <a:pt x="218211" y="21844"/>
                  </a:lnTo>
                  <a:close/>
                </a:path>
                <a:path w="1625600" h="125729">
                  <a:moveTo>
                    <a:pt x="218211" y="4025"/>
                  </a:moveTo>
                  <a:lnTo>
                    <a:pt x="189496" y="2311"/>
                  </a:lnTo>
                  <a:lnTo>
                    <a:pt x="189496" y="11493"/>
                  </a:lnTo>
                  <a:lnTo>
                    <a:pt x="218211" y="12636"/>
                  </a:lnTo>
                  <a:lnTo>
                    <a:pt x="218211" y="4025"/>
                  </a:lnTo>
                  <a:close/>
                </a:path>
                <a:path w="1625600" h="125729">
                  <a:moveTo>
                    <a:pt x="255536" y="23558"/>
                  </a:moveTo>
                  <a:lnTo>
                    <a:pt x="227393" y="22402"/>
                  </a:lnTo>
                  <a:lnTo>
                    <a:pt x="227393" y="45961"/>
                  </a:lnTo>
                  <a:lnTo>
                    <a:pt x="255536" y="47663"/>
                  </a:lnTo>
                  <a:lnTo>
                    <a:pt x="255536" y="23558"/>
                  </a:lnTo>
                  <a:close/>
                </a:path>
                <a:path w="1625600" h="125729">
                  <a:moveTo>
                    <a:pt x="255536" y="5765"/>
                  </a:moveTo>
                  <a:lnTo>
                    <a:pt x="227393" y="4025"/>
                  </a:lnTo>
                  <a:lnTo>
                    <a:pt x="227393" y="13220"/>
                  </a:lnTo>
                  <a:lnTo>
                    <a:pt x="255536" y="14376"/>
                  </a:lnTo>
                  <a:lnTo>
                    <a:pt x="255536" y="5765"/>
                  </a:lnTo>
                  <a:close/>
                </a:path>
                <a:path w="1625600" h="125729">
                  <a:moveTo>
                    <a:pt x="292862" y="25273"/>
                  </a:moveTo>
                  <a:lnTo>
                    <a:pt x="264718" y="24130"/>
                  </a:lnTo>
                  <a:lnTo>
                    <a:pt x="264718" y="48260"/>
                  </a:lnTo>
                  <a:lnTo>
                    <a:pt x="292862" y="49987"/>
                  </a:lnTo>
                  <a:lnTo>
                    <a:pt x="292862" y="25273"/>
                  </a:lnTo>
                  <a:close/>
                </a:path>
                <a:path w="1625600" h="125729">
                  <a:moveTo>
                    <a:pt x="292862" y="8051"/>
                  </a:moveTo>
                  <a:lnTo>
                    <a:pt x="264718" y="6350"/>
                  </a:lnTo>
                  <a:lnTo>
                    <a:pt x="264718" y="14935"/>
                  </a:lnTo>
                  <a:lnTo>
                    <a:pt x="292862" y="16103"/>
                  </a:lnTo>
                  <a:lnTo>
                    <a:pt x="292862" y="8051"/>
                  </a:lnTo>
                  <a:close/>
                </a:path>
                <a:path w="1625600" h="125729">
                  <a:moveTo>
                    <a:pt x="330746" y="27597"/>
                  </a:moveTo>
                  <a:lnTo>
                    <a:pt x="302044" y="25831"/>
                  </a:lnTo>
                  <a:lnTo>
                    <a:pt x="302044" y="50546"/>
                  </a:lnTo>
                  <a:lnTo>
                    <a:pt x="330746" y="51689"/>
                  </a:lnTo>
                  <a:lnTo>
                    <a:pt x="330746" y="27597"/>
                  </a:lnTo>
                  <a:close/>
                </a:path>
                <a:path w="1625600" h="125729">
                  <a:moveTo>
                    <a:pt x="330746" y="10337"/>
                  </a:moveTo>
                  <a:lnTo>
                    <a:pt x="302044" y="8648"/>
                  </a:lnTo>
                  <a:lnTo>
                    <a:pt x="302044" y="16662"/>
                  </a:lnTo>
                  <a:lnTo>
                    <a:pt x="330746" y="18364"/>
                  </a:lnTo>
                  <a:lnTo>
                    <a:pt x="330746" y="10337"/>
                  </a:lnTo>
                  <a:close/>
                </a:path>
                <a:path w="1625600" h="125729">
                  <a:moveTo>
                    <a:pt x="368071" y="29298"/>
                  </a:moveTo>
                  <a:lnTo>
                    <a:pt x="339940" y="28155"/>
                  </a:lnTo>
                  <a:lnTo>
                    <a:pt x="339940" y="52273"/>
                  </a:lnTo>
                  <a:lnTo>
                    <a:pt x="368071" y="54013"/>
                  </a:lnTo>
                  <a:lnTo>
                    <a:pt x="368071" y="29298"/>
                  </a:lnTo>
                  <a:close/>
                </a:path>
                <a:path w="1625600" h="125729">
                  <a:moveTo>
                    <a:pt x="368071" y="12636"/>
                  </a:moveTo>
                  <a:lnTo>
                    <a:pt x="339940" y="10934"/>
                  </a:lnTo>
                  <a:lnTo>
                    <a:pt x="339940" y="18961"/>
                  </a:lnTo>
                  <a:lnTo>
                    <a:pt x="368071" y="20129"/>
                  </a:lnTo>
                  <a:lnTo>
                    <a:pt x="368071" y="12636"/>
                  </a:lnTo>
                  <a:close/>
                </a:path>
                <a:path w="1625600" h="125729">
                  <a:moveTo>
                    <a:pt x="445020" y="35623"/>
                  </a:moveTo>
                  <a:lnTo>
                    <a:pt x="416318" y="34480"/>
                  </a:lnTo>
                  <a:lnTo>
                    <a:pt x="416318" y="56857"/>
                  </a:lnTo>
                  <a:lnTo>
                    <a:pt x="445020" y="58572"/>
                  </a:lnTo>
                  <a:lnTo>
                    <a:pt x="445020" y="35623"/>
                  </a:lnTo>
                  <a:close/>
                </a:path>
                <a:path w="1625600" h="125729">
                  <a:moveTo>
                    <a:pt x="445020" y="17246"/>
                  </a:moveTo>
                  <a:lnTo>
                    <a:pt x="416318" y="15519"/>
                  </a:lnTo>
                  <a:lnTo>
                    <a:pt x="416318" y="25273"/>
                  </a:lnTo>
                  <a:lnTo>
                    <a:pt x="445020" y="26416"/>
                  </a:lnTo>
                  <a:lnTo>
                    <a:pt x="445020" y="17246"/>
                  </a:lnTo>
                  <a:close/>
                </a:path>
                <a:path w="1625600" h="125729">
                  <a:moveTo>
                    <a:pt x="482917" y="37312"/>
                  </a:moveTo>
                  <a:lnTo>
                    <a:pt x="454215" y="36195"/>
                  </a:lnTo>
                  <a:lnTo>
                    <a:pt x="454215" y="59156"/>
                  </a:lnTo>
                  <a:lnTo>
                    <a:pt x="482917" y="60299"/>
                  </a:lnTo>
                  <a:lnTo>
                    <a:pt x="482917" y="37312"/>
                  </a:lnTo>
                  <a:close/>
                </a:path>
                <a:path w="1625600" h="125729">
                  <a:moveTo>
                    <a:pt x="482917" y="18961"/>
                  </a:moveTo>
                  <a:lnTo>
                    <a:pt x="454215" y="17805"/>
                  </a:lnTo>
                  <a:lnTo>
                    <a:pt x="454215" y="27012"/>
                  </a:lnTo>
                  <a:lnTo>
                    <a:pt x="482917" y="28155"/>
                  </a:lnTo>
                  <a:lnTo>
                    <a:pt x="482917" y="18961"/>
                  </a:lnTo>
                  <a:close/>
                </a:path>
                <a:path w="1625600" h="125729">
                  <a:moveTo>
                    <a:pt x="521398" y="39077"/>
                  </a:moveTo>
                  <a:lnTo>
                    <a:pt x="492683" y="37909"/>
                  </a:lnTo>
                  <a:lnTo>
                    <a:pt x="492683" y="60896"/>
                  </a:lnTo>
                  <a:lnTo>
                    <a:pt x="521398" y="62598"/>
                  </a:lnTo>
                  <a:lnTo>
                    <a:pt x="521398" y="39077"/>
                  </a:lnTo>
                  <a:close/>
                </a:path>
                <a:path w="1625600" h="125729">
                  <a:moveTo>
                    <a:pt x="521398" y="21285"/>
                  </a:moveTo>
                  <a:lnTo>
                    <a:pt x="492683" y="19545"/>
                  </a:lnTo>
                  <a:lnTo>
                    <a:pt x="492683" y="28740"/>
                  </a:lnTo>
                  <a:lnTo>
                    <a:pt x="521398" y="29857"/>
                  </a:lnTo>
                  <a:lnTo>
                    <a:pt x="521398" y="21285"/>
                  </a:lnTo>
                  <a:close/>
                </a:path>
                <a:path w="1625600" h="125729">
                  <a:moveTo>
                    <a:pt x="543788" y="22974"/>
                  </a:moveTo>
                  <a:lnTo>
                    <a:pt x="530580" y="21844"/>
                  </a:lnTo>
                  <a:lnTo>
                    <a:pt x="530580" y="30441"/>
                  </a:lnTo>
                  <a:lnTo>
                    <a:pt x="541489" y="31026"/>
                  </a:lnTo>
                  <a:lnTo>
                    <a:pt x="543788" y="22974"/>
                  </a:lnTo>
                  <a:close/>
                </a:path>
                <a:path w="1625600" h="125729">
                  <a:moveTo>
                    <a:pt x="1278229" y="89611"/>
                  </a:moveTo>
                  <a:lnTo>
                    <a:pt x="1248397" y="87871"/>
                  </a:lnTo>
                  <a:lnTo>
                    <a:pt x="1248397" y="103936"/>
                  </a:lnTo>
                  <a:lnTo>
                    <a:pt x="1278229" y="105676"/>
                  </a:lnTo>
                  <a:lnTo>
                    <a:pt x="1278229" y="89611"/>
                  </a:lnTo>
                  <a:close/>
                </a:path>
                <a:path w="1625600" h="125729">
                  <a:moveTo>
                    <a:pt x="1278229" y="65468"/>
                  </a:moveTo>
                  <a:lnTo>
                    <a:pt x="1248397" y="63766"/>
                  </a:lnTo>
                  <a:lnTo>
                    <a:pt x="1248397" y="78689"/>
                  </a:lnTo>
                  <a:lnTo>
                    <a:pt x="1278229" y="79844"/>
                  </a:lnTo>
                  <a:lnTo>
                    <a:pt x="1278229" y="65468"/>
                  </a:lnTo>
                  <a:close/>
                </a:path>
                <a:path w="1625600" h="125729">
                  <a:moveTo>
                    <a:pt x="1317307" y="91300"/>
                  </a:moveTo>
                  <a:lnTo>
                    <a:pt x="1287411" y="90182"/>
                  </a:lnTo>
                  <a:lnTo>
                    <a:pt x="1287411" y="106235"/>
                  </a:lnTo>
                  <a:lnTo>
                    <a:pt x="1317307" y="107962"/>
                  </a:lnTo>
                  <a:lnTo>
                    <a:pt x="1317307" y="91300"/>
                  </a:lnTo>
                  <a:close/>
                </a:path>
                <a:path w="1625600" h="125729">
                  <a:moveTo>
                    <a:pt x="1317307" y="67767"/>
                  </a:moveTo>
                  <a:lnTo>
                    <a:pt x="1287411" y="66027"/>
                  </a:lnTo>
                  <a:lnTo>
                    <a:pt x="1287411" y="80403"/>
                  </a:lnTo>
                  <a:lnTo>
                    <a:pt x="1317307" y="81546"/>
                  </a:lnTo>
                  <a:lnTo>
                    <a:pt x="1317307" y="67767"/>
                  </a:lnTo>
                  <a:close/>
                </a:path>
                <a:path w="1625600" h="125729">
                  <a:moveTo>
                    <a:pt x="1355750" y="93040"/>
                  </a:moveTo>
                  <a:lnTo>
                    <a:pt x="1326476" y="91884"/>
                  </a:lnTo>
                  <a:lnTo>
                    <a:pt x="1326476" y="108559"/>
                  </a:lnTo>
                  <a:lnTo>
                    <a:pt x="1355750" y="110248"/>
                  </a:lnTo>
                  <a:lnTo>
                    <a:pt x="1355750" y="93040"/>
                  </a:lnTo>
                  <a:close/>
                </a:path>
                <a:path w="1625600" h="125729">
                  <a:moveTo>
                    <a:pt x="1355750" y="70053"/>
                  </a:moveTo>
                  <a:lnTo>
                    <a:pt x="1326476" y="68351"/>
                  </a:lnTo>
                  <a:lnTo>
                    <a:pt x="1326476" y="82143"/>
                  </a:lnTo>
                  <a:lnTo>
                    <a:pt x="1355750" y="83832"/>
                  </a:lnTo>
                  <a:lnTo>
                    <a:pt x="1355750" y="70053"/>
                  </a:lnTo>
                  <a:close/>
                </a:path>
                <a:path w="1625600" h="125729">
                  <a:moveTo>
                    <a:pt x="1394790" y="94742"/>
                  </a:moveTo>
                  <a:lnTo>
                    <a:pt x="1365516" y="93624"/>
                  </a:lnTo>
                  <a:lnTo>
                    <a:pt x="1365516" y="110845"/>
                  </a:lnTo>
                  <a:lnTo>
                    <a:pt x="1394790" y="112572"/>
                  </a:lnTo>
                  <a:lnTo>
                    <a:pt x="1394790" y="94742"/>
                  </a:lnTo>
                  <a:close/>
                </a:path>
                <a:path w="1625600" h="125729">
                  <a:moveTo>
                    <a:pt x="1394790" y="72377"/>
                  </a:moveTo>
                  <a:lnTo>
                    <a:pt x="1365516" y="70637"/>
                  </a:lnTo>
                  <a:lnTo>
                    <a:pt x="1365516" y="83832"/>
                  </a:lnTo>
                  <a:lnTo>
                    <a:pt x="1394790" y="85572"/>
                  </a:lnTo>
                  <a:lnTo>
                    <a:pt x="1394790" y="72377"/>
                  </a:lnTo>
                  <a:close/>
                </a:path>
                <a:path w="1625600" h="125729">
                  <a:moveTo>
                    <a:pt x="1433283" y="96481"/>
                  </a:moveTo>
                  <a:lnTo>
                    <a:pt x="1403997" y="95338"/>
                  </a:lnTo>
                  <a:lnTo>
                    <a:pt x="1403997" y="113131"/>
                  </a:lnTo>
                  <a:lnTo>
                    <a:pt x="1433283" y="114287"/>
                  </a:lnTo>
                  <a:lnTo>
                    <a:pt x="1433283" y="96481"/>
                  </a:lnTo>
                  <a:close/>
                </a:path>
                <a:path w="1625600" h="125729">
                  <a:moveTo>
                    <a:pt x="1433283" y="74676"/>
                  </a:moveTo>
                  <a:lnTo>
                    <a:pt x="1403997" y="72936"/>
                  </a:lnTo>
                  <a:lnTo>
                    <a:pt x="1403997" y="86156"/>
                  </a:lnTo>
                  <a:lnTo>
                    <a:pt x="1433283" y="87312"/>
                  </a:lnTo>
                  <a:lnTo>
                    <a:pt x="1433283" y="74676"/>
                  </a:lnTo>
                  <a:close/>
                </a:path>
                <a:path w="1625600" h="125729">
                  <a:moveTo>
                    <a:pt x="1471764" y="98209"/>
                  </a:moveTo>
                  <a:lnTo>
                    <a:pt x="1443012" y="97053"/>
                  </a:lnTo>
                  <a:lnTo>
                    <a:pt x="1443012" y="114871"/>
                  </a:lnTo>
                  <a:lnTo>
                    <a:pt x="1471764" y="116586"/>
                  </a:lnTo>
                  <a:lnTo>
                    <a:pt x="1471764" y="98209"/>
                  </a:lnTo>
                  <a:close/>
                </a:path>
                <a:path w="1625600" h="125729">
                  <a:moveTo>
                    <a:pt x="1471764" y="76962"/>
                  </a:moveTo>
                  <a:lnTo>
                    <a:pt x="1443012" y="75234"/>
                  </a:lnTo>
                  <a:lnTo>
                    <a:pt x="1443012" y="87871"/>
                  </a:lnTo>
                  <a:lnTo>
                    <a:pt x="1471764" y="89014"/>
                  </a:lnTo>
                  <a:lnTo>
                    <a:pt x="1471764" y="76962"/>
                  </a:lnTo>
                  <a:close/>
                </a:path>
                <a:path w="1625600" h="125729">
                  <a:moveTo>
                    <a:pt x="1510207" y="100507"/>
                  </a:moveTo>
                  <a:lnTo>
                    <a:pt x="1480934" y="98767"/>
                  </a:lnTo>
                  <a:lnTo>
                    <a:pt x="1480934" y="117132"/>
                  </a:lnTo>
                  <a:lnTo>
                    <a:pt x="1510207" y="118897"/>
                  </a:lnTo>
                  <a:lnTo>
                    <a:pt x="1510207" y="100507"/>
                  </a:lnTo>
                  <a:close/>
                </a:path>
                <a:path w="1625600" h="125729">
                  <a:moveTo>
                    <a:pt x="1510207" y="79260"/>
                  </a:moveTo>
                  <a:lnTo>
                    <a:pt x="1480934" y="77520"/>
                  </a:lnTo>
                  <a:lnTo>
                    <a:pt x="1480934" y="89611"/>
                  </a:lnTo>
                  <a:lnTo>
                    <a:pt x="1510207" y="90741"/>
                  </a:lnTo>
                  <a:lnTo>
                    <a:pt x="1510207" y="79260"/>
                  </a:lnTo>
                  <a:close/>
                </a:path>
                <a:path w="1625600" h="125729">
                  <a:moveTo>
                    <a:pt x="1548688" y="102209"/>
                  </a:moveTo>
                  <a:lnTo>
                    <a:pt x="1519389" y="100507"/>
                  </a:lnTo>
                  <a:lnTo>
                    <a:pt x="1519389" y="119456"/>
                  </a:lnTo>
                  <a:lnTo>
                    <a:pt x="1548688" y="121158"/>
                  </a:lnTo>
                  <a:lnTo>
                    <a:pt x="1548688" y="102209"/>
                  </a:lnTo>
                  <a:close/>
                </a:path>
                <a:path w="1625600" h="125729">
                  <a:moveTo>
                    <a:pt x="1548688" y="81546"/>
                  </a:moveTo>
                  <a:lnTo>
                    <a:pt x="1519389" y="79844"/>
                  </a:lnTo>
                  <a:lnTo>
                    <a:pt x="1519389" y="91300"/>
                  </a:lnTo>
                  <a:lnTo>
                    <a:pt x="1548688" y="92443"/>
                  </a:lnTo>
                  <a:lnTo>
                    <a:pt x="1548688" y="81546"/>
                  </a:lnTo>
                  <a:close/>
                </a:path>
                <a:path w="1625600" h="125729">
                  <a:moveTo>
                    <a:pt x="1587182" y="103936"/>
                  </a:moveTo>
                  <a:lnTo>
                    <a:pt x="1557883" y="102793"/>
                  </a:lnTo>
                  <a:lnTo>
                    <a:pt x="1557883" y="121754"/>
                  </a:lnTo>
                  <a:lnTo>
                    <a:pt x="1587182" y="123482"/>
                  </a:lnTo>
                  <a:lnTo>
                    <a:pt x="1587182" y="103936"/>
                  </a:lnTo>
                  <a:close/>
                </a:path>
                <a:path w="1625600" h="125729">
                  <a:moveTo>
                    <a:pt x="1587182" y="83273"/>
                  </a:moveTo>
                  <a:lnTo>
                    <a:pt x="1557883" y="82143"/>
                  </a:lnTo>
                  <a:lnTo>
                    <a:pt x="1557883" y="93040"/>
                  </a:lnTo>
                  <a:lnTo>
                    <a:pt x="1587182" y="94742"/>
                  </a:lnTo>
                  <a:lnTo>
                    <a:pt x="1587182" y="83273"/>
                  </a:lnTo>
                  <a:close/>
                </a:path>
                <a:path w="1625600" h="125729">
                  <a:moveTo>
                    <a:pt x="1625053" y="105676"/>
                  </a:moveTo>
                  <a:lnTo>
                    <a:pt x="1596351" y="104521"/>
                  </a:lnTo>
                  <a:lnTo>
                    <a:pt x="1596351" y="124040"/>
                  </a:lnTo>
                  <a:lnTo>
                    <a:pt x="1625053" y="125183"/>
                  </a:lnTo>
                  <a:lnTo>
                    <a:pt x="1625053" y="105676"/>
                  </a:lnTo>
                  <a:close/>
                </a:path>
                <a:path w="1625600" h="125729">
                  <a:moveTo>
                    <a:pt x="1625053" y="85572"/>
                  </a:moveTo>
                  <a:lnTo>
                    <a:pt x="1596351" y="83832"/>
                  </a:lnTo>
                  <a:lnTo>
                    <a:pt x="1596351" y="95338"/>
                  </a:lnTo>
                  <a:lnTo>
                    <a:pt x="1625053" y="96481"/>
                  </a:lnTo>
                  <a:lnTo>
                    <a:pt x="1625053" y="85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325977" y="3213988"/>
              <a:ext cx="353695" cy="2976880"/>
            </a:xfrm>
            <a:custGeom>
              <a:avLst/>
              <a:gdLst/>
              <a:ahLst/>
              <a:cxnLst/>
              <a:rect l="l" t="t" r="r" b="b"/>
              <a:pathLst>
                <a:path w="353695" h="2976879">
                  <a:moveTo>
                    <a:pt x="353161" y="0"/>
                  </a:moveTo>
                  <a:lnTo>
                    <a:pt x="353161" y="235127"/>
                  </a:lnTo>
                </a:path>
                <a:path w="353695" h="2976879">
                  <a:moveTo>
                    <a:pt x="0" y="2869984"/>
                  </a:moveTo>
                  <a:lnTo>
                    <a:pt x="0" y="29768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242727" y="2888564"/>
              <a:ext cx="1130935" cy="2979420"/>
            </a:xfrm>
            <a:custGeom>
              <a:avLst/>
              <a:gdLst/>
              <a:ahLst/>
              <a:cxnLst/>
              <a:rect l="l" t="t" r="r" b="b"/>
              <a:pathLst>
                <a:path w="1130935" h="2979420">
                  <a:moveTo>
                    <a:pt x="613689" y="0"/>
                  </a:moveTo>
                  <a:lnTo>
                    <a:pt x="1130338" y="0"/>
                  </a:lnTo>
                </a:path>
                <a:path w="1130935" h="2979420">
                  <a:moveTo>
                    <a:pt x="728332" y="2795612"/>
                  </a:moveTo>
                  <a:lnTo>
                    <a:pt x="1130338" y="2979039"/>
                  </a:lnTo>
                </a:path>
                <a:path w="1130935" h="2979420">
                  <a:moveTo>
                    <a:pt x="742848" y="452437"/>
                  </a:moveTo>
                  <a:lnTo>
                    <a:pt x="1130338" y="452437"/>
                  </a:lnTo>
                </a:path>
                <a:path w="1130935" h="2979420">
                  <a:moveTo>
                    <a:pt x="0" y="2434132"/>
                  </a:moveTo>
                  <a:lnTo>
                    <a:pt x="100114" y="2327109"/>
                  </a:lnTo>
                  <a:lnTo>
                    <a:pt x="1130338" y="232710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613099" y="4704054"/>
              <a:ext cx="20320" cy="64769"/>
            </a:xfrm>
            <a:custGeom>
              <a:avLst/>
              <a:gdLst/>
              <a:ahLst/>
              <a:cxnLst/>
              <a:rect l="l" t="t" r="r" b="b"/>
              <a:pathLst>
                <a:path w="20320" h="64770">
                  <a:moveTo>
                    <a:pt x="18567" y="0"/>
                  </a:moveTo>
                  <a:lnTo>
                    <a:pt x="0" y="17284"/>
                  </a:lnTo>
                  <a:lnTo>
                    <a:pt x="0" y="64236"/>
                  </a:lnTo>
                  <a:lnTo>
                    <a:pt x="19951" y="64236"/>
                  </a:lnTo>
                  <a:lnTo>
                    <a:pt x="1856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597592" y="3936949"/>
              <a:ext cx="917575" cy="853440"/>
            </a:xfrm>
            <a:custGeom>
              <a:avLst/>
              <a:gdLst/>
              <a:ahLst/>
              <a:cxnLst/>
              <a:rect l="l" t="t" r="r" b="b"/>
              <a:pathLst>
                <a:path w="917575" h="853439">
                  <a:moveTo>
                    <a:pt x="917041" y="5156"/>
                  </a:moveTo>
                  <a:lnTo>
                    <a:pt x="915314" y="258965"/>
                  </a:lnTo>
                </a:path>
                <a:path w="917575" h="853439">
                  <a:moveTo>
                    <a:pt x="905586" y="4013"/>
                  </a:moveTo>
                  <a:lnTo>
                    <a:pt x="903249" y="257810"/>
                  </a:lnTo>
                </a:path>
                <a:path w="917575" h="853439">
                  <a:moveTo>
                    <a:pt x="613854" y="31572"/>
                  </a:moveTo>
                  <a:lnTo>
                    <a:pt x="611543" y="255524"/>
                  </a:lnTo>
                </a:path>
                <a:path w="917575" h="853439">
                  <a:moveTo>
                    <a:pt x="882015" y="4013"/>
                  </a:moveTo>
                  <a:lnTo>
                    <a:pt x="880211" y="257962"/>
                  </a:lnTo>
                </a:path>
                <a:path w="917575" h="853439">
                  <a:moveTo>
                    <a:pt x="586295" y="0"/>
                  </a:moveTo>
                  <a:lnTo>
                    <a:pt x="613854" y="31572"/>
                  </a:lnTo>
                  <a:lnTo>
                    <a:pt x="846416" y="35585"/>
                  </a:lnTo>
                  <a:lnTo>
                    <a:pt x="854073" y="35127"/>
                  </a:lnTo>
                  <a:lnTo>
                    <a:pt x="861194" y="33648"/>
                  </a:lnTo>
                  <a:lnTo>
                    <a:pt x="867242" y="30988"/>
                  </a:lnTo>
                  <a:lnTo>
                    <a:pt x="871677" y="26987"/>
                  </a:lnTo>
                  <a:lnTo>
                    <a:pt x="869391" y="257810"/>
                  </a:lnTo>
                </a:path>
                <a:path w="917575" h="853439">
                  <a:moveTo>
                    <a:pt x="231990" y="31572"/>
                  </a:moveTo>
                  <a:lnTo>
                    <a:pt x="478332" y="32727"/>
                  </a:lnTo>
                </a:path>
                <a:path w="917575" h="853439">
                  <a:moveTo>
                    <a:pt x="219354" y="41910"/>
                  </a:moveTo>
                  <a:lnTo>
                    <a:pt x="472592" y="43624"/>
                  </a:lnTo>
                </a:path>
                <a:path w="917575" h="853439">
                  <a:moveTo>
                    <a:pt x="488099" y="2298"/>
                  </a:moveTo>
                  <a:lnTo>
                    <a:pt x="488099" y="252082"/>
                  </a:lnTo>
                </a:path>
                <a:path w="917575" h="853439">
                  <a:moveTo>
                    <a:pt x="478332" y="1701"/>
                  </a:moveTo>
                  <a:lnTo>
                    <a:pt x="478332" y="32727"/>
                  </a:lnTo>
                  <a:lnTo>
                    <a:pt x="472592" y="43624"/>
                  </a:lnTo>
                  <a:lnTo>
                    <a:pt x="472592" y="254939"/>
                  </a:lnTo>
                </a:path>
                <a:path w="917575" h="853439">
                  <a:moveTo>
                    <a:pt x="231990" y="1701"/>
                  </a:moveTo>
                  <a:lnTo>
                    <a:pt x="231990" y="31572"/>
                  </a:lnTo>
                  <a:lnTo>
                    <a:pt x="219354" y="41910"/>
                  </a:lnTo>
                  <a:lnTo>
                    <a:pt x="219354" y="249199"/>
                  </a:lnTo>
                </a:path>
                <a:path w="917575" h="853439">
                  <a:moveTo>
                    <a:pt x="907275" y="597763"/>
                  </a:moveTo>
                  <a:lnTo>
                    <a:pt x="907275" y="853287"/>
                  </a:lnTo>
                </a:path>
                <a:path w="917575" h="853439">
                  <a:moveTo>
                    <a:pt x="888339" y="595464"/>
                  </a:moveTo>
                  <a:lnTo>
                    <a:pt x="892911" y="734999"/>
                  </a:lnTo>
                </a:path>
                <a:path w="917575" h="853439">
                  <a:moveTo>
                    <a:pt x="639114" y="730986"/>
                  </a:moveTo>
                  <a:lnTo>
                    <a:pt x="636828" y="845261"/>
                  </a:lnTo>
                </a:path>
                <a:path w="917575" h="853439">
                  <a:moveTo>
                    <a:pt x="626478" y="589153"/>
                  </a:moveTo>
                  <a:lnTo>
                    <a:pt x="626478" y="730986"/>
                  </a:lnTo>
                  <a:lnTo>
                    <a:pt x="896937" y="737298"/>
                  </a:lnTo>
                  <a:lnTo>
                    <a:pt x="892911" y="853287"/>
                  </a:lnTo>
                </a:path>
                <a:path w="917575" h="853439">
                  <a:moveTo>
                    <a:pt x="477189" y="587425"/>
                  </a:moveTo>
                  <a:lnTo>
                    <a:pt x="472592" y="842949"/>
                  </a:lnTo>
                </a:path>
                <a:path w="917575" h="853439">
                  <a:moveTo>
                    <a:pt x="202120" y="635660"/>
                  </a:moveTo>
                  <a:lnTo>
                    <a:pt x="202120" y="834351"/>
                  </a:lnTo>
                </a:path>
                <a:path w="917575" h="853439">
                  <a:moveTo>
                    <a:pt x="407136" y="643699"/>
                  </a:moveTo>
                  <a:lnTo>
                    <a:pt x="407136" y="585139"/>
                  </a:lnTo>
                </a:path>
                <a:path w="917575" h="853439">
                  <a:moveTo>
                    <a:pt x="138963" y="576516"/>
                  </a:moveTo>
                  <a:lnTo>
                    <a:pt x="138963" y="614997"/>
                  </a:lnTo>
                  <a:lnTo>
                    <a:pt x="141171" y="623551"/>
                  </a:lnTo>
                  <a:lnTo>
                    <a:pt x="147146" y="630062"/>
                  </a:lnTo>
                  <a:lnTo>
                    <a:pt x="155920" y="634207"/>
                  </a:lnTo>
                  <a:lnTo>
                    <a:pt x="166522" y="635660"/>
                  </a:lnTo>
                  <a:lnTo>
                    <a:pt x="407136" y="643699"/>
                  </a:lnTo>
                  <a:lnTo>
                    <a:pt x="457669" y="587425"/>
                  </a:lnTo>
                  <a:lnTo>
                    <a:pt x="455942" y="840651"/>
                  </a:lnTo>
                </a:path>
                <a:path w="917575" h="853439">
                  <a:moveTo>
                    <a:pt x="15506" y="829754"/>
                  </a:moveTo>
                  <a:lnTo>
                    <a:pt x="15506" y="784390"/>
                  </a:lnTo>
                  <a:lnTo>
                    <a:pt x="35039" y="763143"/>
                  </a:lnTo>
                  <a:lnTo>
                    <a:pt x="35039" y="829754"/>
                  </a:lnTo>
                </a:path>
                <a:path w="917575" h="853439">
                  <a:moveTo>
                    <a:pt x="28143" y="733856"/>
                  </a:moveTo>
                  <a:lnTo>
                    <a:pt x="1870" y="765148"/>
                  </a:lnTo>
                  <a:lnTo>
                    <a:pt x="0" y="788974"/>
                  </a:lnTo>
                  <a:lnTo>
                    <a:pt x="0" y="8297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379393" y="4655299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-2286" y="577"/>
                  </a:moveTo>
                  <a:lnTo>
                    <a:pt x="21805" y="577"/>
                  </a:lnTo>
                </a:path>
              </a:pathLst>
            </a:custGeom>
            <a:ln w="57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128441" y="2751150"/>
              <a:ext cx="1913255" cy="3112770"/>
            </a:xfrm>
            <a:custGeom>
              <a:avLst/>
              <a:gdLst/>
              <a:ahLst/>
              <a:cxnLst/>
              <a:rect l="l" t="t" r="r" b="b"/>
              <a:pathLst>
                <a:path w="1913254" h="3112770">
                  <a:moveTo>
                    <a:pt x="250951" y="1756003"/>
                  </a:moveTo>
                  <a:lnTo>
                    <a:pt x="250951" y="1904149"/>
                  </a:lnTo>
                  <a:lnTo>
                    <a:pt x="232562" y="1916785"/>
                  </a:lnTo>
                  <a:lnTo>
                    <a:pt x="225785" y="1924709"/>
                  </a:lnTo>
                  <a:lnTo>
                    <a:pt x="220514" y="1937097"/>
                  </a:lnTo>
                  <a:lnTo>
                    <a:pt x="217394" y="1952388"/>
                  </a:lnTo>
                  <a:lnTo>
                    <a:pt x="217068" y="1969020"/>
                  </a:lnTo>
                  <a:lnTo>
                    <a:pt x="217068" y="2006942"/>
                  </a:lnTo>
                </a:path>
                <a:path w="1913254" h="3112770">
                  <a:moveTo>
                    <a:pt x="501319" y="1761731"/>
                  </a:moveTo>
                  <a:lnTo>
                    <a:pt x="497293" y="1919655"/>
                  </a:lnTo>
                  <a:lnTo>
                    <a:pt x="394500" y="1915617"/>
                  </a:lnTo>
                </a:path>
                <a:path w="1913254" h="3112770">
                  <a:moveTo>
                    <a:pt x="521411" y="1762315"/>
                  </a:moveTo>
                  <a:lnTo>
                    <a:pt x="519087" y="2017649"/>
                  </a:lnTo>
                </a:path>
                <a:path w="1913254" h="3112770">
                  <a:moveTo>
                    <a:pt x="521411" y="1227709"/>
                  </a:moveTo>
                  <a:lnTo>
                    <a:pt x="529437" y="1221384"/>
                  </a:lnTo>
                  <a:lnTo>
                    <a:pt x="529437" y="1185799"/>
                  </a:lnTo>
                </a:path>
                <a:path w="1913254" h="3112770">
                  <a:moveTo>
                    <a:pt x="398525" y="1227709"/>
                  </a:moveTo>
                  <a:lnTo>
                    <a:pt x="521411" y="1227709"/>
                  </a:lnTo>
                  <a:lnTo>
                    <a:pt x="521411" y="1434998"/>
                  </a:lnTo>
                </a:path>
                <a:path w="1913254" h="3112770">
                  <a:moveTo>
                    <a:pt x="546671" y="1185799"/>
                  </a:moveTo>
                  <a:lnTo>
                    <a:pt x="540931" y="1434185"/>
                  </a:lnTo>
                </a:path>
                <a:path w="1913254" h="3112770">
                  <a:moveTo>
                    <a:pt x="1543532" y="2381338"/>
                  </a:moveTo>
                  <a:lnTo>
                    <a:pt x="1543405" y="2526093"/>
                  </a:lnTo>
                </a:path>
                <a:path w="1913254" h="3112770">
                  <a:moveTo>
                    <a:pt x="1543532" y="1785861"/>
                  </a:moveTo>
                  <a:lnTo>
                    <a:pt x="1543532" y="2045398"/>
                  </a:lnTo>
                </a:path>
                <a:path w="1913254" h="3112770">
                  <a:moveTo>
                    <a:pt x="1554454" y="1785861"/>
                  </a:moveTo>
                  <a:lnTo>
                    <a:pt x="1554454" y="2045398"/>
                  </a:lnTo>
                </a:path>
                <a:path w="1913254" h="3112770">
                  <a:moveTo>
                    <a:pt x="1548142" y="1193825"/>
                  </a:moveTo>
                  <a:lnTo>
                    <a:pt x="1548206" y="1444701"/>
                  </a:lnTo>
                </a:path>
                <a:path w="1913254" h="3112770">
                  <a:moveTo>
                    <a:pt x="1564779" y="1189812"/>
                  </a:moveTo>
                  <a:lnTo>
                    <a:pt x="1564665" y="1444498"/>
                  </a:lnTo>
                </a:path>
                <a:path w="1913254" h="3112770">
                  <a:moveTo>
                    <a:pt x="1813991" y="2298636"/>
                  </a:moveTo>
                  <a:lnTo>
                    <a:pt x="1809953" y="2645486"/>
                  </a:lnTo>
                </a:path>
                <a:path w="1913254" h="3112770">
                  <a:moveTo>
                    <a:pt x="1812289" y="1576260"/>
                  </a:moveTo>
                  <a:lnTo>
                    <a:pt x="1811566" y="2153666"/>
                  </a:lnTo>
                </a:path>
                <a:path w="1913254" h="3112770">
                  <a:moveTo>
                    <a:pt x="1813991" y="1096797"/>
                  </a:moveTo>
                  <a:lnTo>
                    <a:pt x="1674469" y="1096797"/>
                  </a:lnTo>
                </a:path>
                <a:path w="1913254" h="3112770">
                  <a:moveTo>
                    <a:pt x="1813991" y="1132382"/>
                  </a:moveTo>
                  <a:lnTo>
                    <a:pt x="1674469" y="1132382"/>
                  </a:lnTo>
                </a:path>
                <a:path w="1913254" h="3112770">
                  <a:moveTo>
                    <a:pt x="1818614" y="857897"/>
                  </a:moveTo>
                  <a:lnTo>
                    <a:pt x="1812289" y="1445336"/>
                  </a:lnTo>
                </a:path>
                <a:path w="1913254" h="3112770">
                  <a:moveTo>
                    <a:pt x="1679066" y="2264765"/>
                  </a:moveTo>
                  <a:lnTo>
                    <a:pt x="1907019" y="2269375"/>
                  </a:lnTo>
                </a:path>
                <a:path w="1913254" h="3112770">
                  <a:moveTo>
                    <a:pt x="1679066" y="2165413"/>
                  </a:moveTo>
                  <a:lnTo>
                    <a:pt x="1907019" y="2170010"/>
                  </a:lnTo>
                </a:path>
                <a:path w="1913254" h="3112770">
                  <a:moveTo>
                    <a:pt x="1676755" y="2151646"/>
                  </a:moveTo>
                  <a:lnTo>
                    <a:pt x="1907019" y="2155113"/>
                  </a:lnTo>
                  <a:lnTo>
                    <a:pt x="1907019" y="2298636"/>
                  </a:lnTo>
                  <a:lnTo>
                    <a:pt x="1679066" y="2294610"/>
                  </a:lnTo>
                </a:path>
                <a:path w="1913254" h="3112770">
                  <a:moveTo>
                    <a:pt x="1169720" y="2541536"/>
                  </a:moveTo>
                  <a:lnTo>
                    <a:pt x="1169720" y="2617914"/>
                  </a:lnTo>
                </a:path>
                <a:path w="1913254" h="3112770">
                  <a:moveTo>
                    <a:pt x="1363789" y="2550147"/>
                  </a:moveTo>
                  <a:lnTo>
                    <a:pt x="1363789" y="2628252"/>
                  </a:lnTo>
                </a:path>
                <a:path w="1913254" h="3112770">
                  <a:moveTo>
                    <a:pt x="1370114" y="2539847"/>
                  </a:moveTo>
                  <a:lnTo>
                    <a:pt x="1370114" y="2628252"/>
                  </a:lnTo>
                </a:path>
                <a:path w="1913254" h="3112770">
                  <a:moveTo>
                    <a:pt x="1127213" y="2617914"/>
                  </a:moveTo>
                  <a:lnTo>
                    <a:pt x="1157084" y="2556471"/>
                  </a:lnTo>
                  <a:lnTo>
                    <a:pt x="1184071" y="2541536"/>
                  </a:lnTo>
                  <a:lnTo>
                    <a:pt x="1363789" y="2550147"/>
                  </a:lnTo>
                  <a:lnTo>
                    <a:pt x="1370114" y="2539847"/>
                  </a:lnTo>
                  <a:lnTo>
                    <a:pt x="1537233" y="2546134"/>
                  </a:lnTo>
                  <a:lnTo>
                    <a:pt x="1537804" y="2636139"/>
                  </a:lnTo>
                </a:path>
                <a:path w="1913254" h="3112770">
                  <a:moveTo>
                    <a:pt x="1552841" y="2527122"/>
                  </a:moveTo>
                  <a:lnTo>
                    <a:pt x="1154772" y="2512275"/>
                  </a:lnTo>
                  <a:lnTo>
                    <a:pt x="1146175" y="2527198"/>
                  </a:lnTo>
                  <a:lnTo>
                    <a:pt x="1118603" y="2527198"/>
                  </a:lnTo>
                  <a:lnTo>
                    <a:pt x="1057732" y="2613926"/>
                  </a:lnTo>
                </a:path>
                <a:path w="1913254" h="3112770">
                  <a:moveTo>
                    <a:pt x="1554454" y="2379040"/>
                  </a:moveTo>
                  <a:lnTo>
                    <a:pt x="1554454" y="2636862"/>
                  </a:lnTo>
                </a:path>
                <a:path w="1913254" h="3112770">
                  <a:moveTo>
                    <a:pt x="1666430" y="2980245"/>
                  </a:moveTo>
                  <a:lnTo>
                    <a:pt x="1651482" y="3053181"/>
                  </a:lnTo>
                </a:path>
                <a:path w="1913254" h="3112770">
                  <a:moveTo>
                    <a:pt x="1533220" y="2972777"/>
                  </a:moveTo>
                  <a:lnTo>
                    <a:pt x="1509674" y="3046857"/>
                  </a:lnTo>
                </a:path>
                <a:path w="1913254" h="3112770">
                  <a:moveTo>
                    <a:pt x="1661820" y="2383066"/>
                  </a:moveTo>
                  <a:lnTo>
                    <a:pt x="1661820" y="2640876"/>
                  </a:lnTo>
                </a:path>
                <a:path w="1913254" h="3112770">
                  <a:moveTo>
                    <a:pt x="1522272" y="2381338"/>
                  </a:moveTo>
                  <a:lnTo>
                    <a:pt x="1522183" y="2525445"/>
                  </a:lnTo>
                </a:path>
                <a:path w="1913254" h="3112770">
                  <a:moveTo>
                    <a:pt x="1661820" y="1789887"/>
                  </a:moveTo>
                  <a:lnTo>
                    <a:pt x="1661756" y="2048052"/>
                  </a:lnTo>
                </a:path>
                <a:path w="1913254" h="3112770">
                  <a:moveTo>
                    <a:pt x="1657807" y="1189812"/>
                  </a:moveTo>
                  <a:lnTo>
                    <a:pt x="1657807" y="1445336"/>
                  </a:lnTo>
                </a:path>
                <a:path w="1913254" h="3112770">
                  <a:moveTo>
                    <a:pt x="1522272" y="1785861"/>
                  </a:moveTo>
                  <a:lnTo>
                    <a:pt x="1522272" y="2043684"/>
                  </a:lnTo>
                </a:path>
                <a:path w="1913254" h="3112770">
                  <a:moveTo>
                    <a:pt x="1530908" y="1189812"/>
                  </a:moveTo>
                  <a:lnTo>
                    <a:pt x="1530908" y="1217371"/>
                  </a:lnTo>
                  <a:lnTo>
                    <a:pt x="1522272" y="1225410"/>
                  </a:lnTo>
                  <a:lnTo>
                    <a:pt x="1522272" y="1445336"/>
                  </a:lnTo>
                </a:path>
                <a:path w="1913254" h="3112770">
                  <a:moveTo>
                    <a:pt x="1905889" y="1466011"/>
                  </a:moveTo>
                  <a:lnTo>
                    <a:pt x="1905889" y="1556169"/>
                  </a:lnTo>
                </a:path>
                <a:path w="1913254" h="3112770">
                  <a:moveTo>
                    <a:pt x="1684820" y="1575701"/>
                  </a:moveTo>
                  <a:lnTo>
                    <a:pt x="1912772" y="1575701"/>
                  </a:lnTo>
                  <a:lnTo>
                    <a:pt x="1911603" y="1557312"/>
                  </a:lnTo>
                  <a:lnTo>
                    <a:pt x="1683080" y="1557312"/>
                  </a:lnTo>
                </a:path>
                <a:path w="1913254" h="3112770">
                  <a:moveTo>
                    <a:pt x="1681937" y="1464297"/>
                  </a:moveTo>
                  <a:lnTo>
                    <a:pt x="1909914" y="1464297"/>
                  </a:lnTo>
                  <a:lnTo>
                    <a:pt x="1909914" y="1447647"/>
                  </a:lnTo>
                  <a:lnTo>
                    <a:pt x="1681937" y="1447647"/>
                  </a:lnTo>
                </a:path>
                <a:path w="1913254" h="3112770">
                  <a:moveTo>
                    <a:pt x="409435" y="2912503"/>
                  </a:moveTo>
                  <a:lnTo>
                    <a:pt x="347992" y="2990011"/>
                  </a:lnTo>
                </a:path>
                <a:path w="1913254" h="3112770">
                  <a:moveTo>
                    <a:pt x="267601" y="2903321"/>
                  </a:moveTo>
                  <a:lnTo>
                    <a:pt x="198120" y="2979102"/>
                  </a:lnTo>
                </a:path>
                <a:path w="1913254" h="3112770">
                  <a:moveTo>
                    <a:pt x="0" y="2999790"/>
                  </a:moveTo>
                  <a:lnTo>
                    <a:pt x="0" y="3112338"/>
                  </a:lnTo>
                </a:path>
                <a:path w="1913254" h="3112770">
                  <a:moveTo>
                    <a:pt x="270471" y="2332520"/>
                  </a:moveTo>
                  <a:lnTo>
                    <a:pt x="268757" y="2583472"/>
                  </a:lnTo>
                </a:path>
                <a:path w="1913254" h="3112770">
                  <a:moveTo>
                    <a:pt x="273913" y="1756003"/>
                  </a:moveTo>
                  <a:lnTo>
                    <a:pt x="271843" y="2009254"/>
                  </a:lnTo>
                </a:path>
                <a:path w="1913254" h="3112770">
                  <a:moveTo>
                    <a:pt x="277355" y="1185227"/>
                  </a:moveTo>
                  <a:lnTo>
                    <a:pt x="275640" y="1432699"/>
                  </a:lnTo>
                </a:path>
                <a:path w="1913254" h="3112770">
                  <a:moveTo>
                    <a:pt x="391629" y="2338832"/>
                  </a:moveTo>
                  <a:lnTo>
                    <a:pt x="390486" y="2584030"/>
                  </a:lnTo>
                </a:path>
                <a:path w="1913254" h="3112770">
                  <a:moveTo>
                    <a:pt x="395071" y="1758302"/>
                  </a:moveTo>
                  <a:lnTo>
                    <a:pt x="393928" y="2013826"/>
                  </a:lnTo>
                </a:path>
                <a:path w="1913254" h="3112770">
                  <a:moveTo>
                    <a:pt x="398525" y="1185799"/>
                  </a:moveTo>
                  <a:lnTo>
                    <a:pt x="397383" y="1434998"/>
                  </a:lnTo>
                </a:path>
                <a:path w="1913254" h="3112770">
                  <a:moveTo>
                    <a:pt x="238315" y="1186141"/>
                  </a:moveTo>
                  <a:lnTo>
                    <a:pt x="238315" y="1431213"/>
                  </a:lnTo>
                </a:path>
                <a:path w="1913254" h="3112770">
                  <a:moveTo>
                    <a:pt x="215099" y="1185341"/>
                  </a:moveTo>
                  <a:lnTo>
                    <a:pt x="214896" y="1431404"/>
                  </a:lnTo>
                </a:path>
                <a:path w="1913254" h="3112770">
                  <a:moveTo>
                    <a:pt x="232549" y="0"/>
                  </a:moveTo>
                  <a:lnTo>
                    <a:pt x="219938" y="703440"/>
                  </a:lnTo>
                </a:path>
                <a:path w="1913254" h="3112770">
                  <a:moveTo>
                    <a:pt x="255777" y="0"/>
                  </a:moveTo>
                  <a:lnTo>
                    <a:pt x="242341" y="701700"/>
                  </a:lnTo>
                </a:path>
                <a:path w="1913254" h="3112770">
                  <a:moveTo>
                    <a:pt x="942898" y="460540"/>
                  </a:moveTo>
                  <a:lnTo>
                    <a:pt x="952080" y="461111"/>
                  </a:lnTo>
                  <a:lnTo>
                    <a:pt x="951509" y="697014"/>
                  </a:lnTo>
                </a:path>
                <a:path w="1913254" h="3112770">
                  <a:moveTo>
                    <a:pt x="1804822" y="155625"/>
                  </a:moveTo>
                  <a:lnTo>
                    <a:pt x="1804822" y="4404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120885" y="3456470"/>
              <a:ext cx="13335" cy="152400"/>
            </a:xfrm>
            <a:custGeom>
              <a:avLst/>
              <a:gdLst/>
              <a:ahLst/>
              <a:cxnLst/>
              <a:rect l="l" t="t" r="r" b="b"/>
              <a:pathLst>
                <a:path w="13335" h="152400">
                  <a:moveTo>
                    <a:pt x="12865" y="0"/>
                  </a:moveTo>
                  <a:lnTo>
                    <a:pt x="0" y="0"/>
                  </a:lnTo>
                  <a:lnTo>
                    <a:pt x="1193" y="152006"/>
                  </a:lnTo>
                  <a:lnTo>
                    <a:pt x="12865" y="151688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488588" y="6055855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24218" y="0"/>
                  </a:moveTo>
                  <a:lnTo>
                    <a:pt x="20040" y="7492"/>
                  </a:lnTo>
                  <a:lnTo>
                    <a:pt x="3924" y="38442"/>
                  </a:lnTo>
                  <a:lnTo>
                    <a:pt x="0" y="55321"/>
                  </a:lnTo>
                  <a:lnTo>
                    <a:pt x="1993" y="67424"/>
                  </a:lnTo>
                  <a:lnTo>
                    <a:pt x="8534" y="76949"/>
                  </a:lnTo>
                  <a:lnTo>
                    <a:pt x="22250" y="85902"/>
                  </a:lnTo>
                  <a:lnTo>
                    <a:pt x="293687" y="201955"/>
                  </a:lnTo>
                  <a:lnTo>
                    <a:pt x="318414" y="209067"/>
                  </a:lnTo>
                  <a:lnTo>
                    <a:pt x="330720" y="205562"/>
                  </a:lnTo>
                  <a:lnTo>
                    <a:pt x="357073" y="153885"/>
                  </a:lnTo>
                  <a:lnTo>
                    <a:pt x="359663" y="140042"/>
                  </a:lnTo>
                  <a:lnTo>
                    <a:pt x="336156" y="143624"/>
                  </a:lnTo>
                  <a:lnTo>
                    <a:pt x="36322" y="14630"/>
                  </a:lnTo>
                  <a:lnTo>
                    <a:pt x="25857" y="5511"/>
                  </a:lnTo>
                  <a:lnTo>
                    <a:pt x="24218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060281" y="3444646"/>
              <a:ext cx="2009775" cy="3362960"/>
            </a:xfrm>
            <a:custGeom>
              <a:avLst/>
              <a:gdLst/>
              <a:ahLst/>
              <a:cxnLst/>
              <a:rect l="l" t="t" r="r" b="b"/>
              <a:pathLst>
                <a:path w="2009775" h="3362959">
                  <a:moveTo>
                    <a:pt x="56642" y="11823"/>
                  </a:moveTo>
                  <a:lnTo>
                    <a:pt x="279" y="11823"/>
                  </a:lnTo>
                  <a:lnTo>
                    <a:pt x="279" y="17983"/>
                  </a:lnTo>
                  <a:lnTo>
                    <a:pt x="56642" y="18376"/>
                  </a:lnTo>
                  <a:lnTo>
                    <a:pt x="56642" y="11823"/>
                  </a:lnTo>
                  <a:close/>
                </a:path>
                <a:path w="2009775" h="3362959">
                  <a:moveTo>
                    <a:pt x="1737944" y="165315"/>
                  </a:moveTo>
                  <a:lnTo>
                    <a:pt x="87083" y="168097"/>
                  </a:lnTo>
                  <a:lnTo>
                    <a:pt x="86588" y="178600"/>
                  </a:lnTo>
                  <a:lnTo>
                    <a:pt x="1737944" y="177850"/>
                  </a:lnTo>
                  <a:lnTo>
                    <a:pt x="1737944" y="165315"/>
                  </a:lnTo>
                  <a:close/>
                </a:path>
                <a:path w="2009775" h="3362959">
                  <a:moveTo>
                    <a:pt x="1742160" y="1358798"/>
                  </a:moveTo>
                  <a:lnTo>
                    <a:pt x="81953" y="1312189"/>
                  </a:lnTo>
                  <a:lnTo>
                    <a:pt x="82677" y="1318120"/>
                  </a:lnTo>
                  <a:lnTo>
                    <a:pt x="1742160" y="1370253"/>
                  </a:lnTo>
                  <a:lnTo>
                    <a:pt x="1742160" y="1358798"/>
                  </a:lnTo>
                  <a:close/>
                </a:path>
                <a:path w="2009775" h="3362959">
                  <a:moveTo>
                    <a:pt x="1748485" y="755789"/>
                  </a:moveTo>
                  <a:lnTo>
                    <a:pt x="89331" y="739140"/>
                  </a:lnTo>
                  <a:lnTo>
                    <a:pt x="88773" y="748588"/>
                  </a:lnTo>
                  <a:lnTo>
                    <a:pt x="1748485" y="765543"/>
                  </a:lnTo>
                  <a:lnTo>
                    <a:pt x="1748485" y="755789"/>
                  </a:lnTo>
                  <a:close/>
                </a:path>
                <a:path w="2009775" h="3362959">
                  <a:moveTo>
                    <a:pt x="2009025" y="12344"/>
                  </a:moveTo>
                  <a:lnTo>
                    <a:pt x="2008809" y="0"/>
                  </a:lnTo>
                  <a:lnTo>
                    <a:pt x="76936" y="11823"/>
                  </a:lnTo>
                  <a:lnTo>
                    <a:pt x="76936" y="19824"/>
                  </a:lnTo>
                  <a:lnTo>
                    <a:pt x="2009025" y="12344"/>
                  </a:lnTo>
                  <a:close/>
                </a:path>
                <a:path w="2009775" h="3362959">
                  <a:moveTo>
                    <a:pt x="2009038" y="3349790"/>
                  </a:moveTo>
                  <a:lnTo>
                    <a:pt x="0" y="3185185"/>
                  </a:lnTo>
                  <a:lnTo>
                    <a:pt x="0" y="3190951"/>
                  </a:lnTo>
                  <a:lnTo>
                    <a:pt x="2009038" y="3362642"/>
                  </a:lnTo>
                  <a:lnTo>
                    <a:pt x="2009038" y="3349790"/>
                  </a:lnTo>
                  <a:close/>
                </a:path>
                <a:path w="2009775" h="3362959">
                  <a:moveTo>
                    <a:pt x="2009203" y="1974456"/>
                  </a:moveTo>
                  <a:lnTo>
                    <a:pt x="2009063" y="1962404"/>
                  </a:lnTo>
                  <a:lnTo>
                    <a:pt x="82473" y="1879320"/>
                  </a:lnTo>
                  <a:lnTo>
                    <a:pt x="82473" y="1884476"/>
                  </a:lnTo>
                  <a:lnTo>
                    <a:pt x="2009203" y="1974456"/>
                  </a:lnTo>
                  <a:close/>
                </a:path>
                <a:path w="2009775" h="3362959">
                  <a:moveTo>
                    <a:pt x="2009279" y="2380030"/>
                  </a:moveTo>
                  <a:lnTo>
                    <a:pt x="406" y="2277351"/>
                  </a:lnTo>
                  <a:lnTo>
                    <a:pt x="406" y="2282507"/>
                  </a:lnTo>
                  <a:lnTo>
                    <a:pt x="2009279" y="2387244"/>
                  </a:lnTo>
                  <a:lnTo>
                    <a:pt x="2009279" y="238003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304222" y="5593232"/>
              <a:ext cx="168910" cy="847090"/>
            </a:xfrm>
            <a:custGeom>
              <a:avLst/>
              <a:gdLst/>
              <a:ahLst/>
              <a:cxnLst/>
              <a:rect l="l" t="t" r="r" b="b"/>
              <a:pathLst>
                <a:path w="168910" h="847089">
                  <a:moveTo>
                    <a:pt x="0" y="0"/>
                  </a:moveTo>
                  <a:lnTo>
                    <a:pt x="168910" y="846785"/>
                  </a:lnTo>
                </a:path>
              </a:pathLst>
            </a:custGeom>
            <a:ln w="91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426802" y="2878035"/>
              <a:ext cx="273913" cy="63893"/>
            </a:xfrm>
            <a:prstGeom prst="rect">
              <a:avLst/>
            </a:prstGeom>
          </p:spPr>
        </p:pic>
        <p:sp>
          <p:nvSpPr>
            <p:cNvPr id="303" name="object 303"/>
            <p:cNvSpPr/>
            <p:nvPr/>
          </p:nvSpPr>
          <p:spPr>
            <a:xfrm>
              <a:off x="3828059" y="2852635"/>
              <a:ext cx="1118235" cy="90170"/>
            </a:xfrm>
            <a:custGeom>
              <a:avLst/>
              <a:gdLst/>
              <a:ahLst/>
              <a:cxnLst/>
              <a:rect l="l" t="t" r="r" b="b"/>
              <a:pathLst>
                <a:path w="1118235" h="90169">
                  <a:moveTo>
                    <a:pt x="101269" y="38290"/>
                  </a:moveTo>
                  <a:lnTo>
                    <a:pt x="96812" y="32575"/>
                  </a:lnTo>
                  <a:lnTo>
                    <a:pt x="85953" y="27914"/>
                  </a:lnTo>
                  <a:lnTo>
                    <a:pt x="70104" y="24765"/>
                  </a:lnTo>
                  <a:lnTo>
                    <a:pt x="50634" y="23609"/>
                  </a:lnTo>
                  <a:lnTo>
                    <a:pt x="31153" y="25120"/>
                  </a:lnTo>
                  <a:lnTo>
                    <a:pt x="15278" y="28981"/>
                  </a:lnTo>
                  <a:lnTo>
                    <a:pt x="4419" y="34201"/>
                  </a:lnTo>
                  <a:lnTo>
                    <a:pt x="0" y="39776"/>
                  </a:lnTo>
                  <a:lnTo>
                    <a:pt x="14478" y="35293"/>
                  </a:lnTo>
                  <a:lnTo>
                    <a:pt x="30340" y="31750"/>
                  </a:lnTo>
                  <a:lnTo>
                    <a:pt x="49860" y="30111"/>
                  </a:lnTo>
                  <a:lnTo>
                    <a:pt x="69621" y="31661"/>
                  </a:lnTo>
                  <a:lnTo>
                    <a:pt x="86055" y="34912"/>
                  </a:lnTo>
                  <a:lnTo>
                    <a:pt x="97231" y="37807"/>
                  </a:lnTo>
                  <a:lnTo>
                    <a:pt x="101269" y="38290"/>
                  </a:lnTo>
                  <a:close/>
                </a:path>
                <a:path w="1118235" h="90169">
                  <a:moveTo>
                    <a:pt x="202501" y="39014"/>
                  </a:moveTo>
                  <a:lnTo>
                    <a:pt x="198513" y="33007"/>
                  </a:lnTo>
                  <a:lnTo>
                    <a:pt x="188709" y="27724"/>
                  </a:lnTo>
                  <a:lnTo>
                    <a:pt x="173888" y="23952"/>
                  </a:lnTo>
                  <a:lnTo>
                    <a:pt x="154889" y="22517"/>
                  </a:lnTo>
                  <a:lnTo>
                    <a:pt x="135534" y="24371"/>
                  </a:lnTo>
                  <a:lnTo>
                    <a:pt x="119976" y="28981"/>
                  </a:lnTo>
                  <a:lnTo>
                    <a:pt x="109423" y="34950"/>
                  </a:lnTo>
                  <a:lnTo>
                    <a:pt x="105143" y="40868"/>
                  </a:lnTo>
                  <a:lnTo>
                    <a:pt x="119557" y="34721"/>
                  </a:lnTo>
                  <a:lnTo>
                    <a:pt x="135382" y="30035"/>
                  </a:lnTo>
                  <a:lnTo>
                    <a:pt x="154889" y="27876"/>
                  </a:lnTo>
                  <a:lnTo>
                    <a:pt x="174066" y="29883"/>
                  </a:lnTo>
                  <a:lnTo>
                    <a:pt x="189191" y="34150"/>
                  </a:lnTo>
                  <a:lnTo>
                    <a:pt x="199059" y="38061"/>
                  </a:lnTo>
                  <a:lnTo>
                    <a:pt x="202501" y="39014"/>
                  </a:lnTo>
                  <a:close/>
                </a:path>
                <a:path w="1118235" h="90169">
                  <a:moveTo>
                    <a:pt x="236143" y="57391"/>
                  </a:moveTo>
                  <a:lnTo>
                    <a:pt x="231978" y="51790"/>
                  </a:lnTo>
                  <a:lnTo>
                    <a:pt x="217424" y="51041"/>
                  </a:lnTo>
                  <a:lnTo>
                    <a:pt x="203898" y="50507"/>
                  </a:lnTo>
                  <a:lnTo>
                    <a:pt x="209092" y="54864"/>
                  </a:lnTo>
                  <a:lnTo>
                    <a:pt x="213664" y="51790"/>
                  </a:lnTo>
                  <a:lnTo>
                    <a:pt x="236143" y="57391"/>
                  </a:lnTo>
                  <a:close/>
                </a:path>
                <a:path w="1118235" h="90169">
                  <a:moveTo>
                    <a:pt x="236855" y="58343"/>
                  </a:moveTo>
                  <a:lnTo>
                    <a:pt x="236766" y="57543"/>
                  </a:lnTo>
                  <a:lnTo>
                    <a:pt x="236143" y="57391"/>
                  </a:lnTo>
                  <a:lnTo>
                    <a:pt x="236855" y="58343"/>
                  </a:lnTo>
                  <a:close/>
                </a:path>
                <a:path w="1118235" h="90169">
                  <a:moveTo>
                    <a:pt x="237591" y="59321"/>
                  </a:moveTo>
                  <a:lnTo>
                    <a:pt x="236855" y="58343"/>
                  </a:lnTo>
                  <a:lnTo>
                    <a:pt x="237591" y="64566"/>
                  </a:lnTo>
                  <a:lnTo>
                    <a:pt x="237591" y="59321"/>
                  </a:lnTo>
                  <a:close/>
                </a:path>
                <a:path w="1118235" h="90169">
                  <a:moveTo>
                    <a:pt x="262788" y="79387"/>
                  </a:moveTo>
                  <a:lnTo>
                    <a:pt x="256044" y="75844"/>
                  </a:lnTo>
                  <a:lnTo>
                    <a:pt x="247065" y="75298"/>
                  </a:lnTo>
                  <a:lnTo>
                    <a:pt x="240753" y="74841"/>
                  </a:lnTo>
                  <a:lnTo>
                    <a:pt x="242214" y="80822"/>
                  </a:lnTo>
                  <a:lnTo>
                    <a:pt x="245351" y="76619"/>
                  </a:lnTo>
                  <a:lnTo>
                    <a:pt x="259600" y="80797"/>
                  </a:lnTo>
                  <a:lnTo>
                    <a:pt x="262788" y="84442"/>
                  </a:lnTo>
                  <a:lnTo>
                    <a:pt x="262788" y="83096"/>
                  </a:lnTo>
                  <a:lnTo>
                    <a:pt x="262788" y="79387"/>
                  </a:lnTo>
                  <a:close/>
                </a:path>
                <a:path w="1118235" h="90169">
                  <a:moveTo>
                    <a:pt x="542493" y="34124"/>
                  </a:moveTo>
                  <a:lnTo>
                    <a:pt x="537629" y="28778"/>
                  </a:lnTo>
                  <a:lnTo>
                    <a:pt x="525792" y="24930"/>
                  </a:lnTo>
                  <a:lnTo>
                    <a:pt x="508508" y="22606"/>
                  </a:lnTo>
                  <a:lnTo>
                    <a:pt x="487299" y="21818"/>
                  </a:lnTo>
                  <a:lnTo>
                    <a:pt x="466051" y="23329"/>
                  </a:lnTo>
                  <a:lnTo>
                    <a:pt x="448741" y="27190"/>
                  </a:lnTo>
                  <a:lnTo>
                    <a:pt x="436905" y="32423"/>
                  </a:lnTo>
                  <a:lnTo>
                    <a:pt x="432092" y="37998"/>
                  </a:lnTo>
                  <a:lnTo>
                    <a:pt x="447865" y="33502"/>
                  </a:lnTo>
                  <a:lnTo>
                    <a:pt x="465162" y="29959"/>
                  </a:lnTo>
                  <a:lnTo>
                    <a:pt x="486448" y="28321"/>
                  </a:lnTo>
                  <a:lnTo>
                    <a:pt x="508000" y="29502"/>
                  </a:lnTo>
                  <a:lnTo>
                    <a:pt x="525907" y="31927"/>
                  </a:lnTo>
                  <a:lnTo>
                    <a:pt x="538099" y="34010"/>
                  </a:lnTo>
                  <a:lnTo>
                    <a:pt x="542493" y="34124"/>
                  </a:lnTo>
                  <a:close/>
                </a:path>
                <a:path w="1118235" h="90169">
                  <a:moveTo>
                    <a:pt x="652919" y="30899"/>
                  </a:moveTo>
                  <a:lnTo>
                    <a:pt x="648627" y="24904"/>
                  </a:lnTo>
                  <a:lnTo>
                    <a:pt x="638060" y="19608"/>
                  </a:lnTo>
                  <a:lnTo>
                    <a:pt x="622096" y="15836"/>
                  </a:lnTo>
                  <a:lnTo>
                    <a:pt x="601624" y="14401"/>
                  </a:lnTo>
                  <a:lnTo>
                    <a:pt x="580783" y="16256"/>
                  </a:lnTo>
                  <a:lnTo>
                    <a:pt x="564007" y="20866"/>
                  </a:lnTo>
                  <a:lnTo>
                    <a:pt x="552640" y="26847"/>
                  </a:lnTo>
                  <a:lnTo>
                    <a:pt x="548030" y="32766"/>
                  </a:lnTo>
                  <a:lnTo>
                    <a:pt x="563562" y="26606"/>
                  </a:lnTo>
                  <a:lnTo>
                    <a:pt x="580618" y="21920"/>
                  </a:lnTo>
                  <a:lnTo>
                    <a:pt x="601624" y="19761"/>
                  </a:lnTo>
                  <a:lnTo>
                    <a:pt x="622287" y="21767"/>
                  </a:lnTo>
                  <a:lnTo>
                    <a:pt x="638581" y="26035"/>
                  </a:lnTo>
                  <a:lnTo>
                    <a:pt x="649211" y="29946"/>
                  </a:lnTo>
                  <a:lnTo>
                    <a:pt x="652919" y="30899"/>
                  </a:lnTo>
                  <a:close/>
                </a:path>
                <a:path w="1118235" h="90169">
                  <a:moveTo>
                    <a:pt x="676186" y="48856"/>
                  </a:moveTo>
                  <a:lnTo>
                    <a:pt x="673671" y="43256"/>
                  </a:lnTo>
                  <a:lnTo>
                    <a:pt x="664845" y="42506"/>
                  </a:lnTo>
                  <a:lnTo>
                    <a:pt x="656640" y="41986"/>
                  </a:lnTo>
                  <a:lnTo>
                    <a:pt x="659803" y="46342"/>
                  </a:lnTo>
                  <a:lnTo>
                    <a:pt x="662559" y="43256"/>
                  </a:lnTo>
                  <a:lnTo>
                    <a:pt x="676186" y="48856"/>
                  </a:lnTo>
                  <a:close/>
                </a:path>
                <a:path w="1118235" h="90169">
                  <a:moveTo>
                    <a:pt x="676643" y="49860"/>
                  </a:moveTo>
                  <a:lnTo>
                    <a:pt x="676592" y="49009"/>
                  </a:lnTo>
                  <a:lnTo>
                    <a:pt x="676186" y="48856"/>
                  </a:lnTo>
                  <a:lnTo>
                    <a:pt x="676643" y="49860"/>
                  </a:lnTo>
                  <a:close/>
                </a:path>
                <a:path w="1118235" h="90169">
                  <a:moveTo>
                    <a:pt x="677075" y="50800"/>
                  </a:moveTo>
                  <a:lnTo>
                    <a:pt x="676643" y="49860"/>
                  </a:lnTo>
                  <a:lnTo>
                    <a:pt x="677075" y="56032"/>
                  </a:lnTo>
                  <a:lnTo>
                    <a:pt x="677075" y="50800"/>
                  </a:lnTo>
                  <a:close/>
                </a:path>
                <a:path w="1118235" h="90169">
                  <a:moveTo>
                    <a:pt x="838034" y="85077"/>
                  </a:moveTo>
                  <a:lnTo>
                    <a:pt x="832751" y="79946"/>
                  </a:lnTo>
                  <a:lnTo>
                    <a:pt x="830770" y="79692"/>
                  </a:lnTo>
                  <a:lnTo>
                    <a:pt x="828230" y="79400"/>
                  </a:lnTo>
                  <a:lnTo>
                    <a:pt x="825068" y="78917"/>
                  </a:lnTo>
                  <a:lnTo>
                    <a:pt x="825436" y="81902"/>
                  </a:lnTo>
                  <a:lnTo>
                    <a:pt x="825779" y="84899"/>
                  </a:lnTo>
                  <a:lnTo>
                    <a:pt x="827379" y="80695"/>
                  </a:lnTo>
                  <a:lnTo>
                    <a:pt x="834555" y="84874"/>
                  </a:lnTo>
                  <a:lnTo>
                    <a:pt x="838034" y="90131"/>
                  </a:lnTo>
                  <a:lnTo>
                    <a:pt x="838034" y="88785"/>
                  </a:lnTo>
                  <a:lnTo>
                    <a:pt x="838034" y="85077"/>
                  </a:lnTo>
                  <a:close/>
                </a:path>
                <a:path w="1118235" h="90169">
                  <a:moveTo>
                    <a:pt x="981532" y="19100"/>
                  </a:moveTo>
                  <a:lnTo>
                    <a:pt x="977811" y="12687"/>
                  </a:lnTo>
                  <a:lnTo>
                    <a:pt x="967943" y="6502"/>
                  </a:lnTo>
                  <a:lnTo>
                    <a:pt x="951306" y="1841"/>
                  </a:lnTo>
                  <a:lnTo>
                    <a:pt x="927265" y="0"/>
                  </a:lnTo>
                  <a:lnTo>
                    <a:pt x="901738" y="2527"/>
                  </a:lnTo>
                  <a:lnTo>
                    <a:pt x="884910" y="8597"/>
                  </a:lnTo>
                  <a:lnTo>
                    <a:pt x="875449" y="16040"/>
                  </a:lnTo>
                  <a:lnTo>
                    <a:pt x="872070" y="22618"/>
                  </a:lnTo>
                  <a:lnTo>
                    <a:pt x="887844" y="14897"/>
                  </a:lnTo>
                  <a:lnTo>
                    <a:pt x="905154" y="9156"/>
                  </a:lnTo>
                  <a:lnTo>
                    <a:pt x="926439" y="6502"/>
                  </a:lnTo>
                  <a:lnTo>
                    <a:pt x="947839" y="8737"/>
                  </a:lnTo>
                  <a:lnTo>
                    <a:pt x="965415" y="13500"/>
                  </a:lnTo>
                  <a:lnTo>
                    <a:pt x="977277" y="17919"/>
                  </a:lnTo>
                  <a:lnTo>
                    <a:pt x="981532" y="19100"/>
                  </a:lnTo>
                  <a:close/>
                </a:path>
                <a:path w="1118235" h="90169">
                  <a:moveTo>
                    <a:pt x="1094460" y="18618"/>
                  </a:moveTo>
                  <a:lnTo>
                    <a:pt x="1090028" y="12280"/>
                  </a:lnTo>
                  <a:lnTo>
                    <a:pt x="1079119" y="6261"/>
                  </a:lnTo>
                  <a:lnTo>
                    <a:pt x="1062685" y="1778"/>
                  </a:lnTo>
                  <a:lnTo>
                    <a:pt x="1041666" y="0"/>
                  </a:lnTo>
                  <a:lnTo>
                    <a:pt x="1020343" y="2184"/>
                  </a:lnTo>
                  <a:lnTo>
                    <a:pt x="1003236" y="7531"/>
                  </a:lnTo>
                  <a:lnTo>
                    <a:pt x="991666" y="14236"/>
                  </a:lnTo>
                  <a:lnTo>
                    <a:pt x="986993" y="20485"/>
                  </a:lnTo>
                  <a:lnTo>
                    <a:pt x="1002880" y="13055"/>
                  </a:lnTo>
                  <a:lnTo>
                    <a:pt x="1020330" y="7505"/>
                  </a:lnTo>
                  <a:lnTo>
                    <a:pt x="1041857" y="4953"/>
                  </a:lnTo>
                  <a:lnTo>
                    <a:pt x="1063040" y="7353"/>
                  </a:lnTo>
                  <a:lnTo>
                    <a:pt x="1079754" y="12484"/>
                  </a:lnTo>
                  <a:lnTo>
                    <a:pt x="1090663" y="17272"/>
                  </a:lnTo>
                  <a:lnTo>
                    <a:pt x="1094460" y="18618"/>
                  </a:lnTo>
                  <a:close/>
                </a:path>
                <a:path w="1118235" h="90169">
                  <a:moveTo>
                    <a:pt x="1117866" y="61493"/>
                  </a:moveTo>
                  <a:lnTo>
                    <a:pt x="1113980" y="56146"/>
                  </a:lnTo>
                  <a:lnTo>
                    <a:pt x="1109472" y="55600"/>
                  </a:lnTo>
                  <a:lnTo>
                    <a:pt x="1106297" y="55130"/>
                  </a:lnTo>
                  <a:lnTo>
                    <a:pt x="1107020" y="61112"/>
                  </a:lnTo>
                  <a:lnTo>
                    <a:pt x="1108608" y="56896"/>
                  </a:lnTo>
                  <a:lnTo>
                    <a:pt x="1115783" y="61087"/>
                  </a:lnTo>
                  <a:lnTo>
                    <a:pt x="1117866" y="66560"/>
                  </a:lnTo>
                  <a:lnTo>
                    <a:pt x="1117866" y="65201"/>
                  </a:lnTo>
                  <a:lnTo>
                    <a:pt x="1117866" y="61493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4" name="object 304"/>
          <p:cNvSpPr txBox="1"/>
          <p:nvPr/>
        </p:nvSpPr>
        <p:spPr>
          <a:xfrm>
            <a:off x="7957889" y="484531"/>
            <a:ext cx="426974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siguiente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dibujo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vista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posterior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ilustra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las </a:t>
            </a:r>
            <a:r>
              <a:rPr sz="900" spc="-1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conexiones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barras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colectoras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verticales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horizontales.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barras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colectoras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fase </a:t>
            </a:r>
            <a:r>
              <a:rPr sz="900" spc="-15" dirty="0">
                <a:latin typeface="Lucida Sans Unicode"/>
                <a:cs typeface="Lucida Sans Unicode"/>
              </a:rPr>
              <a:t>vertical </a:t>
            </a:r>
            <a:r>
              <a:rPr sz="900" spc="-5" dirty="0">
                <a:latin typeface="Lucida Sans Unicode"/>
                <a:cs typeface="Lucida Sans Unicode"/>
              </a:rPr>
              <a:t>parecen estar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5" dirty="0">
                <a:latin typeface="Lucida Sans Unicode"/>
                <a:cs typeface="Lucida Sans Unicode"/>
              </a:rPr>
              <a:t>orden </a:t>
            </a:r>
            <a:r>
              <a:rPr sz="900" spc="-10" dirty="0">
                <a:latin typeface="Lucida Sans Unicode"/>
                <a:cs typeface="Lucida Sans Unicode"/>
              </a:rPr>
              <a:t>inverso </a:t>
            </a:r>
            <a:r>
              <a:rPr sz="900" spc="-5" dirty="0">
                <a:latin typeface="Lucida Sans Unicode"/>
                <a:cs typeface="Lucida Sans Unicode"/>
              </a:rPr>
              <a:t>porque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ven </a:t>
            </a:r>
            <a:r>
              <a:rPr sz="900" spc="-10" dirty="0">
                <a:latin typeface="Lucida Sans Unicode"/>
                <a:cs typeface="Lucida Sans Unicode"/>
              </a:rPr>
              <a:t>desde </a:t>
            </a:r>
            <a:r>
              <a:rPr sz="900" spc="-15" dirty="0">
                <a:latin typeface="Lucida Sans Unicode"/>
                <a:cs typeface="Lucida Sans Unicode"/>
              </a:rPr>
              <a:t>atrás, </a:t>
            </a:r>
            <a:r>
              <a:rPr sz="900" spc="-1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pero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orden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NEMA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correcto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cuando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ven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desde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frente.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9034932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7957889" y="1581809"/>
            <a:ext cx="415417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50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b="1" spc="20" dirty="0">
                <a:latin typeface="Arial"/>
                <a:cs typeface="Arial"/>
              </a:rPr>
              <a:t>conector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bus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realiza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conexión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mecánica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eléctrica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entre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barra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colectora vertical y su </a:t>
            </a:r>
            <a:r>
              <a:rPr sz="900" dirty="0">
                <a:latin typeface="Lucida Sans Unicode"/>
                <a:cs typeface="Lucida Sans Unicode"/>
              </a:rPr>
              <a:t>barra </a:t>
            </a:r>
            <a:r>
              <a:rPr sz="900" spc="-15" dirty="0">
                <a:latin typeface="Lucida Sans Unicode"/>
                <a:cs typeface="Lucida Sans Unicode"/>
              </a:rPr>
              <a:t>colectora </a:t>
            </a:r>
            <a:r>
              <a:rPr sz="900" spc="-20" dirty="0">
                <a:latin typeface="Lucida Sans Unicode"/>
                <a:cs typeface="Lucida Sans Unicode"/>
              </a:rPr>
              <a:t>horizontal </a:t>
            </a:r>
            <a:r>
              <a:rPr sz="900" spc="-15" dirty="0">
                <a:latin typeface="Lucida Sans Unicode"/>
                <a:cs typeface="Lucida Sans Unicode"/>
              </a:rPr>
              <a:t>correspondiente. </a:t>
            </a:r>
            <a:r>
              <a:rPr sz="900" spc="5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este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dibujo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puede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ver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claramente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conector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barra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neutral.</a:t>
            </a:r>
            <a:r>
              <a:rPr sz="900" b="1" spc="30" dirty="0">
                <a:latin typeface="Arial"/>
                <a:cs typeface="Arial"/>
              </a:rPr>
              <a:t>Orejetas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15" dirty="0">
                <a:latin typeface="Arial"/>
                <a:cs typeface="Arial"/>
              </a:rPr>
              <a:t>de  compresión </a:t>
            </a:r>
            <a:r>
              <a:rPr sz="900" spc="-15" dirty="0">
                <a:latin typeface="Lucida Sans Unicode"/>
                <a:cs typeface="Lucida Sans Unicode"/>
              </a:rPr>
              <a:t>provistos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este tablero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0" dirty="0">
                <a:latin typeface="Lucida Sans Unicode"/>
                <a:cs typeface="Lucida Sans Unicode"/>
              </a:rPr>
              <a:t>acepten </a:t>
            </a:r>
            <a:r>
              <a:rPr sz="900" spc="-15" dirty="0">
                <a:latin typeface="Lucida Sans Unicode"/>
                <a:cs typeface="Lucida Sans Unicode"/>
              </a:rPr>
              <a:t>cables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alimentación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entrantes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tamaño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adecuado.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8532478" y="2668678"/>
            <a:ext cx="93218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418465" algn="l"/>
                <a:tab pos="837565" algn="l"/>
              </a:tabLst>
            </a:pPr>
            <a:r>
              <a:rPr sz="1000" spc="-60" dirty="0">
                <a:latin typeface="Lucida Sans Unicode"/>
                <a:cs typeface="Lucida Sans Unicode"/>
              </a:rPr>
              <a:t>C	</a:t>
            </a:r>
            <a:r>
              <a:rPr sz="1000" spc="70" dirty="0">
                <a:latin typeface="Lucida Sans Unicode"/>
                <a:cs typeface="Lucida Sans Unicode"/>
              </a:rPr>
              <a:t>B	</a:t>
            </a:r>
            <a:r>
              <a:rPr sz="1000" spc="-55" dirty="0">
                <a:latin typeface="Lucida Sans Unicode"/>
                <a:cs typeface="Lucida Sans Unicode"/>
              </a:rPr>
              <a:t>A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9815177" y="2744879"/>
            <a:ext cx="15557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latin typeface="Lucida Sans Unicode"/>
                <a:cs typeface="Lucida Sans Unicode"/>
              </a:rPr>
              <a:t>norte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10440131" y="2780538"/>
            <a:ext cx="876935" cy="244939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43180">
              <a:spcBef>
                <a:spcPts val="270"/>
              </a:spcBef>
            </a:pPr>
            <a:r>
              <a:rPr sz="550" spc="-5" dirty="0">
                <a:latin typeface="Lucida Sans Unicode"/>
                <a:cs typeface="Lucida Sans Unicode"/>
              </a:rPr>
              <a:t>Orejetas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compresión</a:t>
            </a:r>
            <a:endParaRPr sz="550">
              <a:latin typeface="Lucida Sans Unicode"/>
              <a:cs typeface="Lucida Sans Unicode"/>
            </a:endParaRPr>
          </a:p>
          <a:p>
            <a:pPr marL="12700">
              <a:spcBef>
                <a:spcPts val="200"/>
              </a:spcBef>
            </a:pPr>
            <a:r>
              <a:rPr sz="650" spc="10" dirty="0">
                <a:latin typeface="Lucida Sans Unicode"/>
                <a:cs typeface="Lucida Sans Unicode"/>
              </a:rPr>
              <a:t>Para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energía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entrante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10486739" y="3297331"/>
            <a:ext cx="5511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latin typeface="Lucida Sans Unicode"/>
                <a:cs typeface="Lucida Sans Unicode"/>
              </a:rPr>
              <a:t>autobús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vertical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10412074" y="3722780"/>
            <a:ext cx="10668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55" dirty="0">
                <a:latin typeface="Lucida Sans Unicode"/>
                <a:cs typeface="Lucida Sans Unicode"/>
              </a:rPr>
              <a:t>A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10437476" y="4294278"/>
            <a:ext cx="10795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70" dirty="0">
                <a:latin typeface="Lucida Sans Unicode"/>
                <a:cs typeface="Lucida Sans Unicode"/>
              </a:rPr>
              <a:t>B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10424776" y="4878477"/>
            <a:ext cx="450850" cy="4000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0" dirty="0">
                <a:latin typeface="Lucida Sans Unicode"/>
                <a:cs typeface="Lucida Sans Unicode"/>
              </a:rPr>
              <a:t>C</a:t>
            </a:r>
            <a:endParaRPr sz="1000">
              <a:latin typeface="Lucida Sans Unicode"/>
              <a:cs typeface="Lucida Sans Unicode"/>
            </a:endParaRPr>
          </a:p>
          <a:p>
            <a:pPr marL="44450">
              <a:spcBef>
                <a:spcPts val="850"/>
              </a:spcBef>
            </a:pPr>
            <a:r>
              <a:rPr sz="750" spc="-10" dirty="0">
                <a:latin typeface="Lucida Sans Unicode"/>
                <a:cs typeface="Lucida Sans Unicode"/>
              </a:rPr>
              <a:t>conector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10450175" y="5551578"/>
            <a:ext cx="15557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latin typeface="Lucida Sans Unicode"/>
                <a:cs typeface="Lucida Sans Unicode"/>
              </a:rPr>
              <a:t>norte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10450023" y="5837328"/>
            <a:ext cx="64643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5" dirty="0">
                <a:latin typeface="Lucida Sans Unicode"/>
                <a:cs typeface="Lucida Sans Unicode"/>
              </a:rPr>
              <a:t>autobús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horizontal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8513801" y="6446928"/>
            <a:ext cx="10547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5" dirty="0">
                <a:latin typeface="Lucida Sans Unicode"/>
                <a:cs typeface="Lucida Sans Unicode"/>
              </a:rPr>
              <a:t>Conexión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placa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empalme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8748713" y="6929527"/>
            <a:ext cx="5848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latin typeface="Lucida Sans Unicode"/>
                <a:cs typeface="Lucida Sans Unicode"/>
              </a:rPr>
              <a:t>Vista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trasera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88915" y="5088534"/>
            <a:ext cx="107950" cy="67310"/>
          </a:xfrm>
          <a:custGeom>
            <a:avLst/>
            <a:gdLst/>
            <a:ahLst/>
            <a:cxnLst/>
            <a:rect l="l" t="t" r="r" b="b"/>
            <a:pathLst>
              <a:path w="107950" h="67310">
                <a:moveTo>
                  <a:pt x="0" y="67259"/>
                </a:moveTo>
                <a:lnTo>
                  <a:pt x="107899" y="67259"/>
                </a:lnTo>
                <a:lnTo>
                  <a:pt x="107899" y="0"/>
                </a:lnTo>
                <a:lnTo>
                  <a:pt x="0" y="0"/>
                </a:lnTo>
                <a:lnTo>
                  <a:pt x="0" y="67259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388915" y="4732833"/>
            <a:ext cx="107950" cy="198755"/>
          </a:xfrm>
          <a:custGeom>
            <a:avLst/>
            <a:gdLst/>
            <a:ahLst/>
            <a:cxnLst/>
            <a:rect l="l" t="t" r="r" b="b"/>
            <a:pathLst>
              <a:path w="107950" h="198754">
                <a:moveTo>
                  <a:pt x="0" y="198424"/>
                </a:moveTo>
                <a:lnTo>
                  <a:pt x="107899" y="198424"/>
                </a:lnTo>
                <a:lnTo>
                  <a:pt x="107899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388915" y="4382617"/>
            <a:ext cx="107950" cy="194310"/>
          </a:xfrm>
          <a:custGeom>
            <a:avLst/>
            <a:gdLst/>
            <a:ahLst/>
            <a:cxnLst/>
            <a:rect l="l" t="t" r="r" b="b"/>
            <a:pathLst>
              <a:path w="107950" h="194310">
                <a:moveTo>
                  <a:pt x="0" y="193852"/>
                </a:moveTo>
                <a:lnTo>
                  <a:pt x="107899" y="193852"/>
                </a:lnTo>
                <a:lnTo>
                  <a:pt x="107899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388915" y="4028744"/>
            <a:ext cx="107950" cy="198120"/>
          </a:xfrm>
          <a:custGeom>
            <a:avLst/>
            <a:gdLst/>
            <a:ahLst/>
            <a:cxnLst/>
            <a:rect l="l" t="t" r="r" b="b"/>
            <a:pathLst>
              <a:path w="107950" h="198120">
                <a:moveTo>
                  <a:pt x="0" y="197523"/>
                </a:moveTo>
                <a:lnTo>
                  <a:pt x="107899" y="197523"/>
                </a:lnTo>
                <a:lnTo>
                  <a:pt x="107899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388915" y="2610511"/>
            <a:ext cx="107950" cy="1263015"/>
          </a:xfrm>
          <a:custGeom>
            <a:avLst/>
            <a:gdLst/>
            <a:ahLst/>
            <a:cxnLst/>
            <a:rect l="l" t="t" r="r" b="b"/>
            <a:pathLst>
              <a:path w="107950" h="1263014">
                <a:moveTo>
                  <a:pt x="0" y="1262786"/>
                </a:moveTo>
                <a:lnTo>
                  <a:pt x="107899" y="1262786"/>
                </a:lnTo>
                <a:lnTo>
                  <a:pt x="107899" y="0"/>
                </a:lnTo>
                <a:lnTo>
                  <a:pt x="0" y="0"/>
                </a:lnTo>
                <a:lnTo>
                  <a:pt x="0" y="1262786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231627" y="5088535"/>
            <a:ext cx="110489" cy="47625"/>
          </a:xfrm>
          <a:custGeom>
            <a:avLst/>
            <a:gdLst/>
            <a:ahLst/>
            <a:cxnLst/>
            <a:rect l="l" t="t" r="r" b="b"/>
            <a:pathLst>
              <a:path w="110489" h="47625">
                <a:moveTo>
                  <a:pt x="0" y="47548"/>
                </a:moveTo>
                <a:lnTo>
                  <a:pt x="110185" y="47548"/>
                </a:lnTo>
                <a:lnTo>
                  <a:pt x="110185" y="0"/>
                </a:lnTo>
                <a:lnTo>
                  <a:pt x="0" y="0"/>
                </a:lnTo>
                <a:lnTo>
                  <a:pt x="0" y="47548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231627" y="4732833"/>
            <a:ext cx="110489" cy="198755"/>
          </a:xfrm>
          <a:custGeom>
            <a:avLst/>
            <a:gdLst/>
            <a:ahLst/>
            <a:cxnLst/>
            <a:rect l="l" t="t" r="r" b="b"/>
            <a:pathLst>
              <a:path w="110489" h="198754">
                <a:moveTo>
                  <a:pt x="0" y="198424"/>
                </a:moveTo>
                <a:lnTo>
                  <a:pt x="110185" y="198424"/>
                </a:lnTo>
                <a:lnTo>
                  <a:pt x="110185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231627" y="4382617"/>
            <a:ext cx="110489" cy="194310"/>
          </a:xfrm>
          <a:custGeom>
            <a:avLst/>
            <a:gdLst/>
            <a:ahLst/>
            <a:cxnLst/>
            <a:rect l="l" t="t" r="r" b="b"/>
            <a:pathLst>
              <a:path w="110489" h="194310">
                <a:moveTo>
                  <a:pt x="0" y="193852"/>
                </a:moveTo>
                <a:lnTo>
                  <a:pt x="110185" y="193852"/>
                </a:lnTo>
                <a:lnTo>
                  <a:pt x="110185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231627" y="4028744"/>
            <a:ext cx="110489" cy="198120"/>
          </a:xfrm>
          <a:custGeom>
            <a:avLst/>
            <a:gdLst/>
            <a:ahLst/>
            <a:cxnLst/>
            <a:rect l="l" t="t" r="r" b="b"/>
            <a:pathLst>
              <a:path w="110489" h="198120">
                <a:moveTo>
                  <a:pt x="0" y="197523"/>
                </a:moveTo>
                <a:lnTo>
                  <a:pt x="110185" y="197523"/>
                </a:lnTo>
                <a:lnTo>
                  <a:pt x="110185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231627" y="2610511"/>
            <a:ext cx="110489" cy="1263015"/>
          </a:xfrm>
          <a:custGeom>
            <a:avLst/>
            <a:gdLst/>
            <a:ahLst/>
            <a:cxnLst/>
            <a:rect l="l" t="t" r="r" b="b"/>
            <a:pathLst>
              <a:path w="110489" h="1263014">
                <a:moveTo>
                  <a:pt x="0" y="1262786"/>
                </a:moveTo>
                <a:lnTo>
                  <a:pt x="110185" y="1262786"/>
                </a:lnTo>
                <a:lnTo>
                  <a:pt x="110185" y="0"/>
                </a:lnTo>
                <a:lnTo>
                  <a:pt x="0" y="0"/>
                </a:lnTo>
                <a:lnTo>
                  <a:pt x="0" y="1262786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073447" y="5088534"/>
            <a:ext cx="107950" cy="46990"/>
          </a:xfrm>
          <a:custGeom>
            <a:avLst/>
            <a:gdLst/>
            <a:ahLst/>
            <a:cxnLst/>
            <a:rect l="l" t="t" r="r" b="b"/>
            <a:pathLst>
              <a:path w="107950" h="46989">
                <a:moveTo>
                  <a:pt x="0" y="46634"/>
                </a:moveTo>
                <a:lnTo>
                  <a:pt x="107899" y="46634"/>
                </a:lnTo>
                <a:lnTo>
                  <a:pt x="107899" y="0"/>
                </a:lnTo>
                <a:lnTo>
                  <a:pt x="0" y="0"/>
                </a:lnTo>
                <a:lnTo>
                  <a:pt x="0" y="46634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1073447" y="4732833"/>
            <a:ext cx="107950" cy="198755"/>
          </a:xfrm>
          <a:custGeom>
            <a:avLst/>
            <a:gdLst/>
            <a:ahLst/>
            <a:cxnLst/>
            <a:rect l="l" t="t" r="r" b="b"/>
            <a:pathLst>
              <a:path w="107950" h="198754">
                <a:moveTo>
                  <a:pt x="0" y="198424"/>
                </a:moveTo>
                <a:lnTo>
                  <a:pt x="107899" y="198424"/>
                </a:lnTo>
                <a:lnTo>
                  <a:pt x="107899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1073447" y="4382617"/>
            <a:ext cx="107950" cy="194310"/>
          </a:xfrm>
          <a:custGeom>
            <a:avLst/>
            <a:gdLst/>
            <a:ahLst/>
            <a:cxnLst/>
            <a:rect l="l" t="t" r="r" b="b"/>
            <a:pathLst>
              <a:path w="107950" h="194310">
                <a:moveTo>
                  <a:pt x="0" y="193852"/>
                </a:moveTo>
                <a:lnTo>
                  <a:pt x="107899" y="193852"/>
                </a:lnTo>
                <a:lnTo>
                  <a:pt x="107899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1073447" y="4028744"/>
            <a:ext cx="107950" cy="198120"/>
          </a:xfrm>
          <a:custGeom>
            <a:avLst/>
            <a:gdLst/>
            <a:ahLst/>
            <a:cxnLst/>
            <a:rect l="l" t="t" r="r" b="b"/>
            <a:pathLst>
              <a:path w="107950" h="198120">
                <a:moveTo>
                  <a:pt x="0" y="197523"/>
                </a:moveTo>
                <a:lnTo>
                  <a:pt x="107899" y="197523"/>
                </a:lnTo>
                <a:lnTo>
                  <a:pt x="107899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73447" y="2610511"/>
            <a:ext cx="107950" cy="1263015"/>
          </a:xfrm>
          <a:custGeom>
            <a:avLst/>
            <a:gdLst/>
            <a:ahLst/>
            <a:cxnLst/>
            <a:rect l="l" t="t" r="r" b="b"/>
            <a:pathLst>
              <a:path w="107950" h="1263014">
                <a:moveTo>
                  <a:pt x="0" y="1262786"/>
                </a:moveTo>
                <a:lnTo>
                  <a:pt x="107899" y="1262786"/>
                </a:lnTo>
                <a:lnTo>
                  <a:pt x="107899" y="0"/>
                </a:lnTo>
                <a:lnTo>
                  <a:pt x="0" y="0"/>
                </a:lnTo>
                <a:lnTo>
                  <a:pt x="0" y="1262786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576354" y="5088535"/>
            <a:ext cx="45720" cy="48895"/>
          </a:xfrm>
          <a:custGeom>
            <a:avLst/>
            <a:gdLst/>
            <a:ahLst/>
            <a:cxnLst/>
            <a:rect l="l" t="t" r="r" b="b"/>
            <a:pathLst>
              <a:path w="45720" h="48895">
                <a:moveTo>
                  <a:pt x="0" y="48475"/>
                </a:moveTo>
                <a:lnTo>
                  <a:pt x="45720" y="48475"/>
                </a:lnTo>
                <a:lnTo>
                  <a:pt x="45720" y="0"/>
                </a:lnTo>
                <a:lnTo>
                  <a:pt x="0" y="0"/>
                </a:lnTo>
                <a:lnTo>
                  <a:pt x="0" y="48475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576354" y="4732833"/>
            <a:ext cx="45720" cy="198755"/>
          </a:xfrm>
          <a:custGeom>
            <a:avLst/>
            <a:gdLst/>
            <a:ahLst/>
            <a:cxnLst/>
            <a:rect l="l" t="t" r="r" b="b"/>
            <a:pathLst>
              <a:path w="45720" h="198754">
                <a:moveTo>
                  <a:pt x="0" y="198424"/>
                </a:moveTo>
                <a:lnTo>
                  <a:pt x="45720" y="198424"/>
                </a:lnTo>
                <a:lnTo>
                  <a:pt x="45720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576354" y="4382617"/>
            <a:ext cx="45720" cy="194310"/>
          </a:xfrm>
          <a:custGeom>
            <a:avLst/>
            <a:gdLst/>
            <a:ahLst/>
            <a:cxnLst/>
            <a:rect l="l" t="t" r="r" b="b"/>
            <a:pathLst>
              <a:path w="45720" h="194310">
                <a:moveTo>
                  <a:pt x="0" y="193852"/>
                </a:moveTo>
                <a:lnTo>
                  <a:pt x="45720" y="193852"/>
                </a:lnTo>
                <a:lnTo>
                  <a:pt x="45720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576354" y="4028744"/>
            <a:ext cx="45720" cy="198120"/>
          </a:xfrm>
          <a:custGeom>
            <a:avLst/>
            <a:gdLst/>
            <a:ahLst/>
            <a:cxnLst/>
            <a:rect l="l" t="t" r="r" b="b"/>
            <a:pathLst>
              <a:path w="45720" h="198120">
                <a:moveTo>
                  <a:pt x="0" y="197523"/>
                </a:moveTo>
                <a:lnTo>
                  <a:pt x="45720" y="197523"/>
                </a:lnTo>
                <a:lnTo>
                  <a:pt x="45720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576354" y="2578506"/>
            <a:ext cx="45720" cy="1295400"/>
          </a:xfrm>
          <a:custGeom>
            <a:avLst/>
            <a:gdLst/>
            <a:ahLst/>
            <a:cxnLst/>
            <a:rect l="l" t="t" r="r" b="b"/>
            <a:pathLst>
              <a:path w="45720" h="1295400">
                <a:moveTo>
                  <a:pt x="0" y="1294790"/>
                </a:moveTo>
                <a:lnTo>
                  <a:pt x="45720" y="1294790"/>
                </a:lnTo>
                <a:lnTo>
                  <a:pt x="45720" y="0"/>
                </a:lnTo>
                <a:lnTo>
                  <a:pt x="0" y="0"/>
                </a:lnTo>
                <a:lnTo>
                  <a:pt x="0" y="129479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0946345" y="5088535"/>
            <a:ext cx="45720" cy="48895"/>
          </a:xfrm>
          <a:custGeom>
            <a:avLst/>
            <a:gdLst/>
            <a:ahLst/>
            <a:cxnLst/>
            <a:rect l="l" t="t" r="r" b="b"/>
            <a:pathLst>
              <a:path w="45720" h="48895">
                <a:moveTo>
                  <a:pt x="0" y="48475"/>
                </a:moveTo>
                <a:lnTo>
                  <a:pt x="45720" y="48475"/>
                </a:lnTo>
                <a:lnTo>
                  <a:pt x="45720" y="0"/>
                </a:lnTo>
                <a:lnTo>
                  <a:pt x="0" y="0"/>
                </a:lnTo>
                <a:lnTo>
                  <a:pt x="0" y="48475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0946345" y="4732833"/>
            <a:ext cx="45720" cy="198755"/>
          </a:xfrm>
          <a:custGeom>
            <a:avLst/>
            <a:gdLst/>
            <a:ahLst/>
            <a:cxnLst/>
            <a:rect l="l" t="t" r="r" b="b"/>
            <a:pathLst>
              <a:path w="45720" h="198754">
                <a:moveTo>
                  <a:pt x="0" y="198424"/>
                </a:moveTo>
                <a:lnTo>
                  <a:pt x="45720" y="198424"/>
                </a:lnTo>
                <a:lnTo>
                  <a:pt x="45720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0946345" y="4382617"/>
            <a:ext cx="45720" cy="194310"/>
          </a:xfrm>
          <a:custGeom>
            <a:avLst/>
            <a:gdLst/>
            <a:ahLst/>
            <a:cxnLst/>
            <a:rect l="l" t="t" r="r" b="b"/>
            <a:pathLst>
              <a:path w="45720" h="194310">
                <a:moveTo>
                  <a:pt x="0" y="193852"/>
                </a:moveTo>
                <a:lnTo>
                  <a:pt x="45720" y="193852"/>
                </a:lnTo>
                <a:lnTo>
                  <a:pt x="45720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0946345" y="4028744"/>
            <a:ext cx="45720" cy="198120"/>
          </a:xfrm>
          <a:custGeom>
            <a:avLst/>
            <a:gdLst/>
            <a:ahLst/>
            <a:cxnLst/>
            <a:rect l="l" t="t" r="r" b="b"/>
            <a:pathLst>
              <a:path w="45720" h="198120">
                <a:moveTo>
                  <a:pt x="0" y="197523"/>
                </a:moveTo>
                <a:lnTo>
                  <a:pt x="45720" y="197523"/>
                </a:lnTo>
                <a:lnTo>
                  <a:pt x="45720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0946345" y="2578506"/>
            <a:ext cx="45720" cy="1295400"/>
          </a:xfrm>
          <a:custGeom>
            <a:avLst/>
            <a:gdLst/>
            <a:ahLst/>
            <a:cxnLst/>
            <a:rect l="l" t="t" r="r" b="b"/>
            <a:pathLst>
              <a:path w="45720" h="1295400">
                <a:moveTo>
                  <a:pt x="0" y="1294790"/>
                </a:moveTo>
                <a:lnTo>
                  <a:pt x="45720" y="1294790"/>
                </a:lnTo>
                <a:lnTo>
                  <a:pt x="45720" y="0"/>
                </a:lnTo>
                <a:lnTo>
                  <a:pt x="0" y="0"/>
                </a:lnTo>
                <a:lnTo>
                  <a:pt x="0" y="129479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586974" y="5088534"/>
            <a:ext cx="24765" cy="665480"/>
          </a:xfrm>
          <a:custGeom>
            <a:avLst/>
            <a:gdLst/>
            <a:ahLst/>
            <a:cxnLst/>
            <a:rect l="l" t="t" r="r" b="b"/>
            <a:pathLst>
              <a:path w="24764" h="665479">
                <a:moveTo>
                  <a:pt x="0" y="664870"/>
                </a:moveTo>
                <a:lnTo>
                  <a:pt x="24701" y="664870"/>
                </a:lnTo>
                <a:lnTo>
                  <a:pt x="24701" y="0"/>
                </a:lnTo>
                <a:lnTo>
                  <a:pt x="0" y="0"/>
                </a:lnTo>
                <a:lnTo>
                  <a:pt x="0" y="66487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586974" y="4732833"/>
            <a:ext cx="24765" cy="198755"/>
          </a:xfrm>
          <a:custGeom>
            <a:avLst/>
            <a:gdLst/>
            <a:ahLst/>
            <a:cxnLst/>
            <a:rect l="l" t="t" r="r" b="b"/>
            <a:pathLst>
              <a:path w="24764" h="198754">
                <a:moveTo>
                  <a:pt x="0" y="198424"/>
                </a:moveTo>
                <a:lnTo>
                  <a:pt x="24701" y="198424"/>
                </a:lnTo>
                <a:lnTo>
                  <a:pt x="24701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0586974" y="4382617"/>
            <a:ext cx="24765" cy="194310"/>
          </a:xfrm>
          <a:custGeom>
            <a:avLst/>
            <a:gdLst/>
            <a:ahLst/>
            <a:cxnLst/>
            <a:rect l="l" t="t" r="r" b="b"/>
            <a:pathLst>
              <a:path w="24764" h="194310">
                <a:moveTo>
                  <a:pt x="0" y="193852"/>
                </a:moveTo>
                <a:lnTo>
                  <a:pt x="24701" y="193852"/>
                </a:lnTo>
                <a:lnTo>
                  <a:pt x="24701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0586974" y="4028744"/>
            <a:ext cx="24765" cy="198120"/>
          </a:xfrm>
          <a:custGeom>
            <a:avLst/>
            <a:gdLst/>
            <a:ahLst/>
            <a:cxnLst/>
            <a:rect l="l" t="t" r="r" b="b"/>
            <a:pathLst>
              <a:path w="24764" h="198120">
                <a:moveTo>
                  <a:pt x="0" y="197523"/>
                </a:moveTo>
                <a:lnTo>
                  <a:pt x="24701" y="197523"/>
                </a:lnTo>
                <a:lnTo>
                  <a:pt x="24701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529379" y="1971777"/>
            <a:ext cx="82550" cy="1901825"/>
          </a:xfrm>
          <a:custGeom>
            <a:avLst/>
            <a:gdLst/>
            <a:ahLst/>
            <a:cxnLst/>
            <a:rect l="l" t="t" r="r" b="b"/>
            <a:pathLst>
              <a:path w="82550" h="1901825">
                <a:moveTo>
                  <a:pt x="82296" y="0"/>
                </a:moveTo>
                <a:lnTo>
                  <a:pt x="57594" y="0"/>
                </a:lnTo>
                <a:lnTo>
                  <a:pt x="57594" y="13284"/>
                </a:lnTo>
                <a:lnTo>
                  <a:pt x="0" y="306806"/>
                </a:lnTo>
                <a:lnTo>
                  <a:pt x="2730" y="393065"/>
                </a:lnTo>
                <a:lnTo>
                  <a:pt x="57594" y="180492"/>
                </a:lnTo>
                <a:lnTo>
                  <a:pt x="57594" y="1901520"/>
                </a:lnTo>
                <a:lnTo>
                  <a:pt x="82296" y="1901520"/>
                </a:lnTo>
                <a:lnTo>
                  <a:pt x="82296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529379" y="5086719"/>
            <a:ext cx="57150" cy="653415"/>
          </a:xfrm>
          <a:custGeom>
            <a:avLst/>
            <a:gdLst/>
            <a:ahLst/>
            <a:cxnLst/>
            <a:rect l="l" t="t" r="r" b="b"/>
            <a:pathLst>
              <a:path w="57150" h="653414">
                <a:moveTo>
                  <a:pt x="27432" y="0"/>
                </a:moveTo>
                <a:lnTo>
                  <a:pt x="0" y="0"/>
                </a:lnTo>
                <a:lnTo>
                  <a:pt x="0" y="418782"/>
                </a:lnTo>
                <a:lnTo>
                  <a:pt x="56680" y="653389"/>
                </a:lnTo>
                <a:lnTo>
                  <a:pt x="55194" y="542175"/>
                </a:lnTo>
                <a:lnTo>
                  <a:pt x="27432" y="441667"/>
                </a:lnTo>
                <a:lnTo>
                  <a:pt x="27432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529379" y="4731003"/>
            <a:ext cx="27940" cy="200660"/>
          </a:xfrm>
          <a:custGeom>
            <a:avLst/>
            <a:gdLst/>
            <a:ahLst/>
            <a:cxnLst/>
            <a:rect l="l" t="t" r="r" b="b"/>
            <a:pathLst>
              <a:path w="27939" h="200660">
                <a:moveTo>
                  <a:pt x="27432" y="0"/>
                </a:moveTo>
                <a:lnTo>
                  <a:pt x="0" y="0"/>
                </a:lnTo>
                <a:lnTo>
                  <a:pt x="0" y="200253"/>
                </a:lnTo>
                <a:lnTo>
                  <a:pt x="27432" y="200253"/>
                </a:lnTo>
                <a:lnTo>
                  <a:pt x="27432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529379" y="4382617"/>
            <a:ext cx="27940" cy="193040"/>
          </a:xfrm>
          <a:custGeom>
            <a:avLst/>
            <a:gdLst/>
            <a:ahLst/>
            <a:cxnLst/>
            <a:rect l="l" t="t" r="r" b="b"/>
            <a:pathLst>
              <a:path w="27939" h="193039">
                <a:moveTo>
                  <a:pt x="27432" y="0"/>
                </a:moveTo>
                <a:lnTo>
                  <a:pt x="0" y="0"/>
                </a:lnTo>
                <a:lnTo>
                  <a:pt x="0" y="192951"/>
                </a:lnTo>
                <a:lnTo>
                  <a:pt x="27432" y="192951"/>
                </a:lnTo>
                <a:lnTo>
                  <a:pt x="27432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529379" y="4029659"/>
            <a:ext cx="27940" cy="196850"/>
          </a:xfrm>
          <a:custGeom>
            <a:avLst/>
            <a:gdLst/>
            <a:ahLst/>
            <a:cxnLst/>
            <a:rect l="l" t="t" r="r" b="b"/>
            <a:pathLst>
              <a:path w="27939" h="196850">
                <a:moveTo>
                  <a:pt x="27432" y="0"/>
                </a:moveTo>
                <a:lnTo>
                  <a:pt x="0" y="0"/>
                </a:lnTo>
                <a:lnTo>
                  <a:pt x="0" y="196608"/>
                </a:lnTo>
                <a:lnTo>
                  <a:pt x="27432" y="196608"/>
                </a:lnTo>
                <a:lnTo>
                  <a:pt x="27432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0529379" y="2282101"/>
            <a:ext cx="27940" cy="1592580"/>
          </a:xfrm>
          <a:custGeom>
            <a:avLst/>
            <a:gdLst/>
            <a:ahLst/>
            <a:cxnLst/>
            <a:rect l="l" t="t" r="r" b="b"/>
            <a:pathLst>
              <a:path w="27939" h="1592579">
                <a:moveTo>
                  <a:pt x="25349" y="0"/>
                </a:moveTo>
                <a:lnTo>
                  <a:pt x="1308" y="87909"/>
                </a:lnTo>
                <a:lnTo>
                  <a:pt x="0" y="1591195"/>
                </a:lnTo>
                <a:lnTo>
                  <a:pt x="27432" y="1592110"/>
                </a:lnTo>
                <a:lnTo>
                  <a:pt x="27432" y="223075"/>
                </a:lnTo>
                <a:lnTo>
                  <a:pt x="25349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1532476" y="5088535"/>
            <a:ext cx="40640" cy="64769"/>
          </a:xfrm>
          <a:custGeom>
            <a:avLst/>
            <a:gdLst/>
            <a:ahLst/>
            <a:cxnLst/>
            <a:rect l="l" t="t" r="r" b="b"/>
            <a:pathLst>
              <a:path w="40640" h="64770">
                <a:moveTo>
                  <a:pt x="0" y="64515"/>
                </a:moveTo>
                <a:lnTo>
                  <a:pt x="40208" y="64515"/>
                </a:lnTo>
                <a:lnTo>
                  <a:pt x="40208" y="0"/>
                </a:lnTo>
                <a:lnTo>
                  <a:pt x="0" y="0"/>
                </a:lnTo>
                <a:lnTo>
                  <a:pt x="0" y="64515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1532476" y="4732833"/>
            <a:ext cx="40640" cy="198755"/>
          </a:xfrm>
          <a:custGeom>
            <a:avLst/>
            <a:gdLst/>
            <a:ahLst/>
            <a:cxnLst/>
            <a:rect l="l" t="t" r="r" b="b"/>
            <a:pathLst>
              <a:path w="40640" h="198754">
                <a:moveTo>
                  <a:pt x="0" y="198424"/>
                </a:moveTo>
                <a:lnTo>
                  <a:pt x="40208" y="198424"/>
                </a:lnTo>
                <a:lnTo>
                  <a:pt x="40208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1532476" y="4382617"/>
            <a:ext cx="40640" cy="194310"/>
          </a:xfrm>
          <a:custGeom>
            <a:avLst/>
            <a:gdLst/>
            <a:ahLst/>
            <a:cxnLst/>
            <a:rect l="l" t="t" r="r" b="b"/>
            <a:pathLst>
              <a:path w="40640" h="194310">
                <a:moveTo>
                  <a:pt x="0" y="193852"/>
                </a:moveTo>
                <a:lnTo>
                  <a:pt x="40208" y="193852"/>
                </a:lnTo>
                <a:lnTo>
                  <a:pt x="40208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1532476" y="4028744"/>
            <a:ext cx="40640" cy="198120"/>
          </a:xfrm>
          <a:custGeom>
            <a:avLst/>
            <a:gdLst/>
            <a:ahLst/>
            <a:cxnLst/>
            <a:rect l="l" t="t" r="r" b="b"/>
            <a:pathLst>
              <a:path w="40640" h="198120">
                <a:moveTo>
                  <a:pt x="0" y="197523"/>
                </a:moveTo>
                <a:lnTo>
                  <a:pt x="40208" y="197523"/>
                </a:lnTo>
                <a:lnTo>
                  <a:pt x="40208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532476" y="2578506"/>
            <a:ext cx="40640" cy="1295400"/>
          </a:xfrm>
          <a:custGeom>
            <a:avLst/>
            <a:gdLst/>
            <a:ahLst/>
            <a:cxnLst/>
            <a:rect l="l" t="t" r="r" b="b"/>
            <a:pathLst>
              <a:path w="40640" h="1295400">
                <a:moveTo>
                  <a:pt x="0" y="1294790"/>
                </a:moveTo>
                <a:lnTo>
                  <a:pt x="40208" y="1294790"/>
                </a:lnTo>
                <a:lnTo>
                  <a:pt x="40208" y="0"/>
                </a:lnTo>
                <a:lnTo>
                  <a:pt x="0" y="0"/>
                </a:lnTo>
                <a:lnTo>
                  <a:pt x="0" y="129479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1000866" y="5088534"/>
            <a:ext cx="34290" cy="67310"/>
          </a:xfrm>
          <a:custGeom>
            <a:avLst/>
            <a:gdLst/>
            <a:ahLst/>
            <a:cxnLst/>
            <a:rect l="l" t="t" r="r" b="b"/>
            <a:pathLst>
              <a:path w="34289" h="67310">
                <a:moveTo>
                  <a:pt x="0" y="67259"/>
                </a:moveTo>
                <a:lnTo>
                  <a:pt x="34175" y="67259"/>
                </a:lnTo>
                <a:lnTo>
                  <a:pt x="34175" y="0"/>
                </a:lnTo>
                <a:lnTo>
                  <a:pt x="0" y="0"/>
                </a:lnTo>
                <a:lnTo>
                  <a:pt x="0" y="67259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1000866" y="4732833"/>
            <a:ext cx="34290" cy="198755"/>
          </a:xfrm>
          <a:custGeom>
            <a:avLst/>
            <a:gdLst/>
            <a:ahLst/>
            <a:cxnLst/>
            <a:rect l="l" t="t" r="r" b="b"/>
            <a:pathLst>
              <a:path w="34289" h="198754">
                <a:moveTo>
                  <a:pt x="0" y="198424"/>
                </a:moveTo>
                <a:lnTo>
                  <a:pt x="34175" y="198424"/>
                </a:lnTo>
                <a:lnTo>
                  <a:pt x="34175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1000866" y="4382617"/>
            <a:ext cx="34290" cy="194310"/>
          </a:xfrm>
          <a:custGeom>
            <a:avLst/>
            <a:gdLst/>
            <a:ahLst/>
            <a:cxnLst/>
            <a:rect l="l" t="t" r="r" b="b"/>
            <a:pathLst>
              <a:path w="34289" h="194310">
                <a:moveTo>
                  <a:pt x="0" y="193852"/>
                </a:moveTo>
                <a:lnTo>
                  <a:pt x="34175" y="193852"/>
                </a:lnTo>
                <a:lnTo>
                  <a:pt x="34175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1000866" y="4028744"/>
            <a:ext cx="34290" cy="198120"/>
          </a:xfrm>
          <a:custGeom>
            <a:avLst/>
            <a:gdLst/>
            <a:ahLst/>
            <a:cxnLst/>
            <a:rect l="l" t="t" r="r" b="b"/>
            <a:pathLst>
              <a:path w="34289" h="198120">
                <a:moveTo>
                  <a:pt x="0" y="197523"/>
                </a:moveTo>
                <a:lnTo>
                  <a:pt x="34175" y="197523"/>
                </a:lnTo>
                <a:lnTo>
                  <a:pt x="34175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1000866" y="2580336"/>
            <a:ext cx="34290" cy="1293495"/>
          </a:xfrm>
          <a:custGeom>
            <a:avLst/>
            <a:gdLst/>
            <a:ahLst/>
            <a:cxnLst/>
            <a:rect l="l" t="t" r="r" b="b"/>
            <a:pathLst>
              <a:path w="34289" h="1293495">
                <a:moveTo>
                  <a:pt x="0" y="1292961"/>
                </a:moveTo>
                <a:lnTo>
                  <a:pt x="34175" y="1292961"/>
                </a:lnTo>
                <a:lnTo>
                  <a:pt x="34175" y="0"/>
                </a:lnTo>
                <a:lnTo>
                  <a:pt x="0" y="0"/>
                </a:lnTo>
                <a:lnTo>
                  <a:pt x="0" y="1292961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1966817" y="5088534"/>
            <a:ext cx="41275" cy="88900"/>
          </a:xfrm>
          <a:custGeom>
            <a:avLst/>
            <a:gdLst/>
            <a:ahLst/>
            <a:cxnLst/>
            <a:rect l="l" t="t" r="r" b="b"/>
            <a:pathLst>
              <a:path w="41275" h="88900">
                <a:moveTo>
                  <a:pt x="0" y="88861"/>
                </a:moveTo>
                <a:lnTo>
                  <a:pt x="41148" y="88861"/>
                </a:lnTo>
                <a:lnTo>
                  <a:pt x="41148" y="0"/>
                </a:lnTo>
                <a:lnTo>
                  <a:pt x="0" y="0"/>
                </a:lnTo>
                <a:lnTo>
                  <a:pt x="0" y="88861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1966817" y="4732833"/>
            <a:ext cx="41275" cy="198755"/>
          </a:xfrm>
          <a:custGeom>
            <a:avLst/>
            <a:gdLst/>
            <a:ahLst/>
            <a:cxnLst/>
            <a:rect l="l" t="t" r="r" b="b"/>
            <a:pathLst>
              <a:path w="41275" h="198754">
                <a:moveTo>
                  <a:pt x="0" y="198424"/>
                </a:moveTo>
                <a:lnTo>
                  <a:pt x="41148" y="198424"/>
                </a:lnTo>
                <a:lnTo>
                  <a:pt x="41148" y="0"/>
                </a:lnTo>
                <a:lnTo>
                  <a:pt x="0" y="0"/>
                </a:lnTo>
                <a:lnTo>
                  <a:pt x="0" y="198424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1966817" y="4382617"/>
            <a:ext cx="41275" cy="194310"/>
          </a:xfrm>
          <a:custGeom>
            <a:avLst/>
            <a:gdLst/>
            <a:ahLst/>
            <a:cxnLst/>
            <a:rect l="l" t="t" r="r" b="b"/>
            <a:pathLst>
              <a:path w="41275" h="194310">
                <a:moveTo>
                  <a:pt x="0" y="193852"/>
                </a:moveTo>
                <a:lnTo>
                  <a:pt x="41148" y="193852"/>
                </a:lnTo>
                <a:lnTo>
                  <a:pt x="41148" y="0"/>
                </a:lnTo>
                <a:lnTo>
                  <a:pt x="0" y="0"/>
                </a:lnTo>
                <a:lnTo>
                  <a:pt x="0" y="193852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966817" y="4028744"/>
            <a:ext cx="41275" cy="198120"/>
          </a:xfrm>
          <a:custGeom>
            <a:avLst/>
            <a:gdLst/>
            <a:ahLst/>
            <a:cxnLst/>
            <a:rect l="l" t="t" r="r" b="b"/>
            <a:pathLst>
              <a:path w="41275" h="198120">
                <a:moveTo>
                  <a:pt x="0" y="197523"/>
                </a:moveTo>
                <a:lnTo>
                  <a:pt x="41148" y="197523"/>
                </a:lnTo>
                <a:lnTo>
                  <a:pt x="41148" y="0"/>
                </a:lnTo>
                <a:lnTo>
                  <a:pt x="0" y="0"/>
                </a:lnTo>
                <a:lnTo>
                  <a:pt x="0" y="197523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1966817" y="2261920"/>
            <a:ext cx="41275" cy="1611630"/>
          </a:xfrm>
          <a:custGeom>
            <a:avLst/>
            <a:gdLst/>
            <a:ahLst/>
            <a:cxnLst/>
            <a:rect l="l" t="t" r="r" b="b"/>
            <a:pathLst>
              <a:path w="41275" h="1611629">
                <a:moveTo>
                  <a:pt x="0" y="1611375"/>
                </a:moveTo>
                <a:lnTo>
                  <a:pt x="41148" y="1611375"/>
                </a:lnTo>
                <a:lnTo>
                  <a:pt x="41148" y="0"/>
                </a:lnTo>
                <a:lnTo>
                  <a:pt x="0" y="0"/>
                </a:lnTo>
                <a:lnTo>
                  <a:pt x="0" y="1611375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2138813" y="1968411"/>
            <a:ext cx="24765" cy="3785870"/>
          </a:xfrm>
          <a:custGeom>
            <a:avLst/>
            <a:gdLst/>
            <a:ahLst/>
            <a:cxnLst/>
            <a:rect l="l" t="t" r="r" b="b"/>
            <a:pathLst>
              <a:path w="24765" h="3785870">
                <a:moveTo>
                  <a:pt x="0" y="0"/>
                </a:moveTo>
                <a:lnTo>
                  <a:pt x="0" y="3785806"/>
                </a:lnTo>
                <a:lnTo>
                  <a:pt x="22758" y="3779380"/>
                </a:lnTo>
                <a:lnTo>
                  <a:pt x="24676" y="11696"/>
                </a:lnTo>
                <a:lnTo>
                  <a:pt x="0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3"/>
          <p:cNvGrpSpPr/>
          <p:nvPr/>
        </p:nvGrpSpPr>
        <p:grpSpPr>
          <a:xfrm>
            <a:off x="10307003" y="4928972"/>
            <a:ext cx="1767205" cy="161925"/>
            <a:chOff x="5252402" y="4928971"/>
            <a:chExt cx="1767205" cy="161925"/>
          </a:xfrm>
        </p:grpSpPr>
        <p:sp>
          <p:nvSpPr>
            <p:cNvPr id="54" name="object 54"/>
            <p:cNvSpPr/>
            <p:nvPr/>
          </p:nvSpPr>
          <p:spPr>
            <a:xfrm>
              <a:off x="5254688" y="4931257"/>
              <a:ext cx="1762125" cy="157480"/>
            </a:xfrm>
            <a:custGeom>
              <a:avLst/>
              <a:gdLst/>
              <a:ahLst/>
              <a:cxnLst/>
              <a:rect l="l" t="t" r="r" b="b"/>
              <a:pathLst>
                <a:path w="1762125" h="157479">
                  <a:moveTo>
                    <a:pt x="1762048" y="0"/>
                  </a:moveTo>
                  <a:lnTo>
                    <a:pt x="0" y="0"/>
                  </a:lnTo>
                  <a:lnTo>
                    <a:pt x="0" y="157276"/>
                  </a:lnTo>
                  <a:lnTo>
                    <a:pt x="1762048" y="157276"/>
                  </a:lnTo>
                  <a:lnTo>
                    <a:pt x="176204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254688" y="4931257"/>
              <a:ext cx="1762125" cy="157480"/>
            </a:xfrm>
            <a:custGeom>
              <a:avLst/>
              <a:gdLst/>
              <a:ahLst/>
              <a:cxnLst/>
              <a:rect l="l" t="t" r="r" b="b"/>
              <a:pathLst>
                <a:path w="1762125" h="157479">
                  <a:moveTo>
                    <a:pt x="1762048" y="157276"/>
                  </a:moveTo>
                  <a:lnTo>
                    <a:pt x="0" y="157276"/>
                  </a:lnTo>
                  <a:lnTo>
                    <a:pt x="0" y="0"/>
                  </a:lnTo>
                  <a:lnTo>
                    <a:pt x="1762048" y="0"/>
                  </a:lnTo>
                  <a:lnTo>
                    <a:pt x="1762048" y="1572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10308540" y="4574184"/>
            <a:ext cx="1767205" cy="161290"/>
            <a:chOff x="5253939" y="4574184"/>
            <a:chExt cx="1767205" cy="161290"/>
          </a:xfrm>
        </p:grpSpPr>
        <p:sp>
          <p:nvSpPr>
            <p:cNvPr id="57" name="object 57"/>
            <p:cNvSpPr/>
            <p:nvPr/>
          </p:nvSpPr>
          <p:spPr>
            <a:xfrm>
              <a:off x="5256225" y="4576470"/>
              <a:ext cx="1762125" cy="156845"/>
            </a:xfrm>
            <a:custGeom>
              <a:avLst/>
              <a:gdLst/>
              <a:ahLst/>
              <a:cxnLst/>
              <a:rect l="l" t="t" r="r" b="b"/>
              <a:pathLst>
                <a:path w="1762125" h="156845">
                  <a:moveTo>
                    <a:pt x="1762048" y="0"/>
                  </a:moveTo>
                  <a:lnTo>
                    <a:pt x="0" y="0"/>
                  </a:lnTo>
                  <a:lnTo>
                    <a:pt x="0" y="156362"/>
                  </a:lnTo>
                  <a:lnTo>
                    <a:pt x="1762048" y="156362"/>
                  </a:lnTo>
                  <a:lnTo>
                    <a:pt x="176204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256225" y="4576470"/>
              <a:ext cx="1762125" cy="156845"/>
            </a:xfrm>
            <a:custGeom>
              <a:avLst/>
              <a:gdLst/>
              <a:ahLst/>
              <a:cxnLst/>
              <a:rect l="l" t="t" r="r" b="b"/>
              <a:pathLst>
                <a:path w="1762125" h="156845">
                  <a:moveTo>
                    <a:pt x="1762048" y="156362"/>
                  </a:moveTo>
                  <a:lnTo>
                    <a:pt x="0" y="156362"/>
                  </a:lnTo>
                  <a:lnTo>
                    <a:pt x="0" y="0"/>
                  </a:lnTo>
                  <a:lnTo>
                    <a:pt x="1762048" y="0"/>
                  </a:lnTo>
                  <a:lnTo>
                    <a:pt x="1762048" y="1563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10308540" y="4223981"/>
            <a:ext cx="1767205" cy="161290"/>
            <a:chOff x="5253939" y="4223981"/>
            <a:chExt cx="1767205" cy="161290"/>
          </a:xfrm>
        </p:grpSpPr>
        <p:sp>
          <p:nvSpPr>
            <p:cNvPr id="60" name="object 60"/>
            <p:cNvSpPr/>
            <p:nvPr/>
          </p:nvSpPr>
          <p:spPr>
            <a:xfrm>
              <a:off x="5256225" y="4226267"/>
              <a:ext cx="1762125" cy="156845"/>
            </a:xfrm>
            <a:custGeom>
              <a:avLst/>
              <a:gdLst/>
              <a:ahLst/>
              <a:cxnLst/>
              <a:rect l="l" t="t" r="r" b="b"/>
              <a:pathLst>
                <a:path w="1762125" h="156845">
                  <a:moveTo>
                    <a:pt x="1762048" y="0"/>
                  </a:moveTo>
                  <a:lnTo>
                    <a:pt x="0" y="0"/>
                  </a:lnTo>
                  <a:lnTo>
                    <a:pt x="0" y="156349"/>
                  </a:lnTo>
                  <a:lnTo>
                    <a:pt x="1762048" y="156349"/>
                  </a:lnTo>
                  <a:lnTo>
                    <a:pt x="176204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256225" y="4226267"/>
              <a:ext cx="1762125" cy="156845"/>
            </a:xfrm>
            <a:custGeom>
              <a:avLst/>
              <a:gdLst/>
              <a:ahLst/>
              <a:cxnLst/>
              <a:rect l="l" t="t" r="r" b="b"/>
              <a:pathLst>
                <a:path w="1762125" h="156845">
                  <a:moveTo>
                    <a:pt x="1762048" y="156349"/>
                  </a:moveTo>
                  <a:lnTo>
                    <a:pt x="0" y="156349"/>
                  </a:lnTo>
                  <a:lnTo>
                    <a:pt x="0" y="0"/>
                  </a:lnTo>
                  <a:lnTo>
                    <a:pt x="1762048" y="0"/>
                  </a:lnTo>
                  <a:lnTo>
                    <a:pt x="1762048" y="1563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0308539" y="1968131"/>
            <a:ext cx="1855470" cy="3788410"/>
            <a:chOff x="5253939" y="1968131"/>
            <a:chExt cx="1855470" cy="3788410"/>
          </a:xfrm>
        </p:grpSpPr>
        <p:sp>
          <p:nvSpPr>
            <p:cNvPr id="63" name="object 63"/>
            <p:cNvSpPr/>
            <p:nvPr/>
          </p:nvSpPr>
          <p:spPr>
            <a:xfrm>
              <a:off x="5256225" y="3873296"/>
              <a:ext cx="1762125" cy="155575"/>
            </a:xfrm>
            <a:custGeom>
              <a:avLst/>
              <a:gdLst/>
              <a:ahLst/>
              <a:cxnLst/>
              <a:rect l="l" t="t" r="r" b="b"/>
              <a:pathLst>
                <a:path w="1762125" h="155575">
                  <a:moveTo>
                    <a:pt x="1762048" y="0"/>
                  </a:moveTo>
                  <a:lnTo>
                    <a:pt x="0" y="0"/>
                  </a:lnTo>
                  <a:lnTo>
                    <a:pt x="0" y="155448"/>
                  </a:lnTo>
                  <a:lnTo>
                    <a:pt x="1762048" y="155448"/>
                  </a:lnTo>
                  <a:lnTo>
                    <a:pt x="176204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256225" y="3873296"/>
              <a:ext cx="1762125" cy="155575"/>
            </a:xfrm>
            <a:custGeom>
              <a:avLst/>
              <a:gdLst/>
              <a:ahLst/>
              <a:cxnLst/>
              <a:rect l="l" t="t" r="r" b="b"/>
              <a:pathLst>
                <a:path w="1762125" h="155575">
                  <a:moveTo>
                    <a:pt x="0" y="155448"/>
                  </a:moveTo>
                  <a:lnTo>
                    <a:pt x="1762048" y="155448"/>
                  </a:lnTo>
                  <a:lnTo>
                    <a:pt x="1762048" y="0"/>
                  </a:lnTo>
                  <a:lnTo>
                    <a:pt x="0" y="0"/>
                  </a:lnTo>
                  <a:lnTo>
                    <a:pt x="0" y="1554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557075" y="1970417"/>
              <a:ext cx="1525270" cy="3783965"/>
            </a:xfrm>
            <a:custGeom>
              <a:avLst/>
              <a:gdLst/>
              <a:ahLst/>
              <a:cxnLst/>
              <a:rect l="l" t="t" r="r" b="b"/>
              <a:pathLst>
                <a:path w="1525270" h="3783965">
                  <a:moveTo>
                    <a:pt x="1525219" y="0"/>
                  </a:moveTo>
                  <a:lnTo>
                    <a:pt x="26225" y="0"/>
                  </a:lnTo>
                  <a:lnTo>
                    <a:pt x="30327" y="13919"/>
                  </a:lnTo>
                  <a:lnTo>
                    <a:pt x="23774" y="1358"/>
                  </a:lnTo>
                  <a:lnTo>
                    <a:pt x="0" y="1358"/>
                  </a:lnTo>
                  <a:lnTo>
                    <a:pt x="0" y="3782987"/>
                  </a:lnTo>
                  <a:lnTo>
                    <a:pt x="19646" y="3781996"/>
                  </a:lnTo>
                  <a:lnTo>
                    <a:pt x="33439" y="3775570"/>
                  </a:lnTo>
                  <a:lnTo>
                    <a:pt x="33439" y="339064"/>
                  </a:lnTo>
                  <a:lnTo>
                    <a:pt x="31089" y="16471"/>
                  </a:lnTo>
                  <a:lnTo>
                    <a:pt x="1494116" y="18275"/>
                  </a:lnTo>
                  <a:lnTo>
                    <a:pt x="1494116" y="283006"/>
                  </a:lnTo>
                  <a:lnTo>
                    <a:pt x="1496847" y="3777373"/>
                  </a:lnTo>
                  <a:lnTo>
                    <a:pt x="1505546" y="3782301"/>
                  </a:lnTo>
                  <a:lnTo>
                    <a:pt x="1525219" y="3783800"/>
                  </a:lnTo>
                  <a:lnTo>
                    <a:pt x="152521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13461" y="2077415"/>
              <a:ext cx="205485" cy="281635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5621070" y="5290845"/>
              <a:ext cx="1209040" cy="33020"/>
            </a:xfrm>
            <a:custGeom>
              <a:avLst/>
              <a:gdLst/>
              <a:ahLst/>
              <a:cxnLst/>
              <a:rect l="l" t="t" r="r" b="b"/>
              <a:pathLst>
                <a:path w="1209040" h="33020">
                  <a:moveTo>
                    <a:pt x="0" y="32689"/>
                  </a:moveTo>
                  <a:lnTo>
                    <a:pt x="1208836" y="32689"/>
                  </a:lnTo>
                  <a:lnTo>
                    <a:pt x="1208836" y="0"/>
                  </a:lnTo>
                  <a:lnTo>
                    <a:pt x="0" y="0"/>
                  </a:lnTo>
                  <a:lnTo>
                    <a:pt x="0" y="32689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621998" y="5323534"/>
              <a:ext cx="1273175" cy="103505"/>
            </a:xfrm>
            <a:custGeom>
              <a:avLst/>
              <a:gdLst/>
              <a:ahLst/>
              <a:cxnLst/>
              <a:rect l="l" t="t" r="r" b="b"/>
              <a:pathLst>
                <a:path w="1273175" h="103504">
                  <a:moveTo>
                    <a:pt x="1272844" y="0"/>
                  </a:moveTo>
                  <a:lnTo>
                    <a:pt x="0" y="0"/>
                  </a:lnTo>
                  <a:lnTo>
                    <a:pt x="0" y="103327"/>
                  </a:lnTo>
                  <a:lnTo>
                    <a:pt x="1272844" y="103327"/>
                  </a:lnTo>
                  <a:lnTo>
                    <a:pt x="127284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621070" y="5270499"/>
              <a:ext cx="1347470" cy="20955"/>
            </a:xfrm>
            <a:custGeom>
              <a:avLst/>
              <a:gdLst/>
              <a:ahLst/>
              <a:cxnLst/>
              <a:rect l="l" t="t" r="r" b="b"/>
              <a:pathLst>
                <a:path w="1347470" h="20954">
                  <a:moveTo>
                    <a:pt x="1347266" y="0"/>
                  </a:moveTo>
                  <a:lnTo>
                    <a:pt x="0" y="0"/>
                  </a:lnTo>
                  <a:lnTo>
                    <a:pt x="0" y="20345"/>
                  </a:lnTo>
                  <a:lnTo>
                    <a:pt x="1347266" y="20345"/>
                  </a:lnTo>
                  <a:lnTo>
                    <a:pt x="13472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621070" y="5217477"/>
              <a:ext cx="1395730" cy="53340"/>
            </a:xfrm>
            <a:custGeom>
              <a:avLst/>
              <a:gdLst/>
              <a:ahLst/>
              <a:cxnLst/>
              <a:rect l="l" t="t" r="r" b="b"/>
              <a:pathLst>
                <a:path w="1395729" h="53339">
                  <a:moveTo>
                    <a:pt x="1395298" y="0"/>
                  </a:moveTo>
                  <a:lnTo>
                    <a:pt x="0" y="0"/>
                  </a:lnTo>
                  <a:lnTo>
                    <a:pt x="0" y="53022"/>
                  </a:lnTo>
                  <a:lnTo>
                    <a:pt x="1395298" y="53022"/>
                  </a:lnTo>
                  <a:lnTo>
                    <a:pt x="139529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622912" y="5505500"/>
              <a:ext cx="1396365" cy="157480"/>
            </a:xfrm>
            <a:custGeom>
              <a:avLst/>
              <a:gdLst/>
              <a:ahLst/>
              <a:cxnLst/>
              <a:rect l="l" t="t" r="r" b="b"/>
              <a:pathLst>
                <a:path w="1396365" h="157479">
                  <a:moveTo>
                    <a:pt x="1281976" y="0"/>
                  </a:moveTo>
                  <a:lnTo>
                    <a:pt x="0" y="0"/>
                  </a:lnTo>
                  <a:lnTo>
                    <a:pt x="0" y="14643"/>
                  </a:lnTo>
                  <a:lnTo>
                    <a:pt x="1220711" y="13715"/>
                  </a:lnTo>
                  <a:lnTo>
                    <a:pt x="1337767" y="157276"/>
                  </a:lnTo>
                  <a:lnTo>
                    <a:pt x="1395361" y="155448"/>
                  </a:lnTo>
                  <a:lnTo>
                    <a:pt x="1396034" y="135788"/>
                  </a:lnTo>
                  <a:lnTo>
                    <a:pt x="128197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04888" y="5289702"/>
              <a:ext cx="113385" cy="348526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14959" y="2452776"/>
              <a:ext cx="84112" cy="74523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5619242" y="2405684"/>
              <a:ext cx="1334135" cy="173355"/>
            </a:xfrm>
            <a:custGeom>
              <a:avLst/>
              <a:gdLst/>
              <a:ahLst/>
              <a:cxnLst/>
              <a:rect l="l" t="t" r="r" b="b"/>
              <a:pathLst>
                <a:path w="1334134" h="173355">
                  <a:moveTo>
                    <a:pt x="1210665" y="0"/>
                  </a:moveTo>
                  <a:lnTo>
                    <a:pt x="0" y="0"/>
                  </a:lnTo>
                  <a:lnTo>
                    <a:pt x="0" y="94183"/>
                  </a:lnTo>
                  <a:lnTo>
                    <a:pt x="1210665" y="94183"/>
                  </a:lnTo>
                  <a:lnTo>
                    <a:pt x="1210665" y="0"/>
                  </a:lnTo>
                  <a:close/>
                </a:path>
                <a:path w="1334134" h="173355">
                  <a:moveTo>
                    <a:pt x="1334122" y="125272"/>
                  </a:moveTo>
                  <a:lnTo>
                    <a:pt x="3302" y="123901"/>
                  </a:lnTo>
                  <a:lnTo>
                    <a:pt x="3302" y="172808"/>
                  </a:lnTo>
                  <a:lnTo>
                    <a:pt x="1297381" y="172808"/>
                  </a:lnTo>
                  <a:lnTo>
                    <a:pt x="1334122" y="125272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622544" y="2501404"/>
              <a:ext cx="1331595" cy="15875"/>
            </a:xfrm>
            <a:custGeom>
              <a:avLst/>
              <a:gdLst/>
              <a:ahLst/>
              <a:cxnLst/>
              <a:rect l="l" t="t" r="r" b="b"/>
              <a:pathLst>
                <a:path w="1331595" h="15875">
                  <a:moveTo>
                    <a:pt x="1331506" y="0"/>
                  </a:moveTo>
                  <a:lnTo>
                    <a:pt x="0" y="0"/>
                  </a:lnTo>
                  <a:lnTo>
                    <a:pt x="0" y="15836"/>
                  </a:lnTo>
                  <a:lnTo>
                    <a:pt x="1331506" y="15836"/>
                  </a:lnTo>
                  <a:lnTo>
                    <a:pt x="133150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622544" y="2518079"/>
              <a:ext cx="1330960" cy="12065"/>
            </a:xfrm>
            <a:custGeom>
              <a:avLst/>
              <a:gdLst/>
              <a:ahLst/>
              <a:cxnLst/>
              <a:rect l="l" t="t" r="r" b="b"/>
              <a:pathLst>
                <a:path w="1330959" h="12064">
                  <a:moveTo>
                    <a:pt x="1330820" y="0"/>
                  </a:moveTo>
                  <a:lnTo>
                    <a:pt x="0" y="0"/>
                  </a:lnTo>
                  <a:lnTo>
                    <a:pt x="0" y="11506"/>
                  </a:lnTo>
                  <a:lnTo>
                    <a:pt x="1330820" y="11506"/>
                  </a:lnTo>
                  <a:lnTo>
                    <a:pt x="133082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621071" y="2003348"/>
              <a:ext cx="1397635" cy="356235"/>
            </a:xfrm>
            <a:custGeom>
              <a:avLst/>
              <a:gdLst/>
              <a:ahLst/>
              <a:cxnLst/>
              <a:rect l="l" t="t" r="r" b="b"/>
              <a:pathLst>
                <a:path w="1397634" h="356235">
                  <a:moveTo>
                    <a:pt x="1257300" y="279793"/>
                  </a:moveTo>
                  <a:lnTo>
                    <a:pt x="0" y="279793"/>
                  </a:lnTo>
                  <a:lnTo>
                    <a:pt x="0" y="355701"/>
                  </a:lnTo>
                  <a:lnTo>
                    <a:pt x="1257300" y="355701"/>
                  </a:lnTo>
                  <a:lnTo>
                    <a:pt x="1257300" y="279793"/>
                  </a:lnTo>
                  <a:close/>
                </a:path>
                <a:path w="1397634" h="356235">
                  <a:moveTo>
                    <a:pt x="1397203" y="0"/>
                  </a:moveTo>
                  <a:lnTo>
                    <a:pt x="0" y="0"/>
                  </a:lnTo>
                  <a:lnTo>
                    <a:pt x="0" y="74968"/>
                  </a:lnTo>
                  <a:lnTo>
                    <a:pt x="1397203" y="74968"/>
                  </a:lnTo>
                  <a:lnTo>
                    <a:pt x="139720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51878" y="5232895"/>
              <a:ext cx="68579" cy="80581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5621071" y="2357233"/>
              <a:ext cx="1404620" cy="3390900"/>
            </a:xfrm>
            <a:custGeom>
              <a:avLst/>
              <a:gdLst/>
              <a:ahLst/>
              <a:cxnLst/>
              <a:rect l="l" t="t" r="r" b="b"/>
              <a:pathLst>
                <a:path w="1404620" h="3390900">
                  <a:moveTo>
                    <a:pt x="1238923" y="1486408"/>
                  </a:moveTo>
                  <a:lnTo>
                    <a:pt x="1210157" y="1486408"/>
                  </a:lnTo>
                  <a:lnTo>
                    <a:pt x="1210157" y="1515173"/>
                  </a:lnTo>
                  <a:lnTo>
                    <a:pt x="1238923" y="1515173"/>
                  </a:lnTo>
                  <a:lnTo>
                    <a:pt x="1238923" y="1486408"/>
                  </a:lnTo>
                  <a:close/>
                </a:path>
                <a:path w="1404620" h="3390900">
                  <a:moveTo>
                    <a:pt x="1240840" y="3067799"/>
                  </a:moveTo>
                  <a:lnTo>
                    <a:pt x="1207008" y="3067799"/>
                  </a:lnTo>
                  <a:lnTo>
                    <a:pt x="1207008" y="3083344"/>
                  </a:lnTo>
                  <a:lnTo>
                    <a:pt x="1240840" y="3083344"/>
                  </a:lnTo>
                  <a:lnTo>
                    <a:pt x="1240840" y="3067799"/>
                  </a:lnTo>
                  <a:close/>
                </a:path>
                <a:path w="1404620" h="3390900">
                  <a:moveTo>
                    <a:pt x="1240840" y="2375598"/>
                  </a:moveTo>
                  <a:lnTo>
                    <a:pt x="1206080" y="2375598"/>
                  </a:lnTo>
                  <a:lnTo>
                    <a:pt x="1206080" y="2574950"/>
                  </a:lnTo>
                  <a:lnTo>
                    <a:pt x="1240840" y="2574950"/>
                  </a:lnTo>
                  <a:lnTo>
                    <a:pt x="1240840" y="2375598"/>
                  </a:lnTo>
                  <a:close/>
                </a:path>
                <a:path w="1404620" h="3390900">
                  <a:moveTo>
                    <a:pt x="1240840" y="2025383"/>
                  </a:moveTo>
                  <a:lnTo>
                    <a:pt x="1208836" y="2025383"/>
                  </a:lnTo>
                  <a:lnTo>
                    <a:pt x="1208836" y="2219236"/>
                  </a:lnTo>
                  <a:lnTo>
                    <a:pt x="1240840" y="2219236"/>
                  </a:lnTo>
                  <a:lnTo>
                    <a:pt x="1240840" y="2025383"/>
                  </a:lnTo>
                  <a:close/>
                </a:path>
                <a:path w="1404620" h="3390900">
                  <a:moveTo>
                    <a:pt x="1240840" y="1672424"/>
                  </a:moveTo>
                  <a:lnTo>
                    <a:pt x="1208836" y="1672424"/>
                  </a:lnTo>
                  <a:lnTo>
                    <a:pt x="1208836" y="1869033"/>
                  </a:lnTo>
                  <a:lnTo>
                    <a:pt x="1240840" y="1869033"/>
                  </a:lnTo>
                  <a:lnTo>
                    <a:pt x="1240840" y="1672424"/>
                  </a:lnTo>
                  <a:close/>
                </a:path>
                <a:path w="1404620" h="3390900">
                  <a:moveTo>
                    <a:pt x="1240840" y="0"/>
                  </a:moveTo>
                  <a:lnTo>
                    <a:pt x="1208836" y="0"/>
                  </a:lnTo>
                  <a:lnTo>
                    <a:pt x="1208836" y="142633"/>
                  </a:lnTo>
                  <a:lnTo>
                    <a:pt x="1240840" y="142633"/>
                  </a:lnTo>
                  <a:lnTo>
                    <a:pt x="1240840" y="0"/>
                  </a:lnTo>
                  <a:close/>
                </a:path>
                <a:path w="1404620" h="3390900">
                  <a:moveTo>
                    <a:pt x="1242822" y="2932468"/>
                  </a:moveTo>
                  <a:lnTo>
                    <a:pt x="1206080" y="2932468"/>
                  </a:lnTo>
                  <a:lnTo>
                    <a:pt x="1206080" y="2963557"/>
                  </a:lnTo>
                  <a:lnTo>
                    <a:pt x="1242822" y="2963557"/>
                  </a:lnTo>
                  <a:lnTo>
                    <a:pt x="1242822" y="2932468"/>
                  </a:lnTo>
                  <a:close/>
                </a:path>
                <a:path w="1404620" h="3390900">
                  <a:moveTo>
                    <a:pt x="1283817" y="3085173"/>
                  </a:moveTo>
                  <a:lnTo>
                    <a:pt x="1841" y="3085173"/>
                  </a:lnTo>
                  <a:lnTo>
                    <a:pt x="1841" y="3148266"/>
                  </a:lnTo>
                  <a:lnTo>
                    <a:pt x="1283817" y="3148266"/>
                  </a:lnTo>
                  <a:lnTo>
                    <a:pt x="1283817" y="3085173"/>
                  </a:lnTo>
                  <a:close/>
                </a:path>
                <a:path w="1404620" h="3390900">
                  <a:moveTo>
                    <a:pt x="1397203" y="3303714"/>
                  </a:moveTo>
                  <a:lnTo>
                    <a:pt x="0" y="3303714"/>
                  </a:lnTo>
                  <a:lnTo>
                    <a:pt x="0" y="3390557"/>
                  </a:lnTo>
                  <a:lnTo>
                    <a:pt x="1397203" y="3390557"/>
                  </a:lnTo>
                  <a:lnTo>
                    <a:pt x="1397203" y="3303714"/>
                  </a:lnTo>
                  <a:close/>
                </a:path>
                <a:path w="1404620" h="3390900">
                  <a:moveTo>
                    <a:pt x="1397203" y="1395361"/>
                  </a:moveTo>
                  <a:lnTo>
                    <a:pt x="1240840" y="1395361"/>
                  </a:lnTo>
                  <a:lnTo>
                    <a:pt x="1240840" y="221272"/>
                  </a:lnTo>
                  <a:lnTo>
                    <a:pt x="1208836" y="221272"/>
                  </a:lnTo>
                  <a:lnTo>
                    <a:pt x="1208836" y="1395361"/>
                  </a:lnTo>
                  <a:lnTo>
                    <a:pt x="4572" y="1395361"/>
                  </a:lnTo>
                  <a:lnTo>
                    <a:pt x="4572" y="1484972"/>
                  </a:lnTo>
                  <a:lnTo>
                    <a:pt x="1397203" y="1484972"/>
                  </a:lnTo>
                  <a:lnTo>
                    <a:pt x="1397203" y="1395361"/>
                  </a:lnTo>
                  <a:close/>
                </a:path>
                <a:path w="1404620" h="3390900">
                  <a:moveTo>
                    <a:pt x="1404518" y="2779776"/>
                  </a:moveTo>
                  <a:lnTo>
                    <a:pt x="1242822" y="2779776"/>
                  </a:lnTo>
                  <a:lnTo>
                    <a:pt x="1242822" y="2731300"/>
                  </a:lnTo>
                  <a:lnTo>
                    <a:pt x="1208836" y="2731300"/>
                  </a:lnTo>
                  <a:lnTo>
                    <a:pt x="1208836" y="2779776"/>
                  </a:lnTo>
                  <a:lnTo>
                    <a:pt x="0" y="2779776"/>
                  </a:lnTo>
                  <a:lnTo>
                    <a:pt x="0" y="2860243"/>
                  </a:lnTo>
                  <a:lnTo>
                    <a:pt x="1404518" y="2860243"/>
                  </a:lnTo>
                  <a:lnTo>
                    <a:pt x="1404518" y="2779776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847294" y="2527299"/>
              <a:ext cx="153670" cy="137160"/>
            </a:xfrm>
            <a:custGeom>
              <a:avLst/>
              <a:gdLst/>
              <a:ahLst/>
              <a:cxnLst/>
              <a:rect l="l" t="t" r="r" b="b"/>
              <a:pathLst>
                <a:path w="153670" h="137160">
                  <a:moveTo>
                    <a:pt x="153619" y="0"/>
                  </a:moveTo>
                  <a:lnTo>
                    <a:pt x="110629" y="0"/>
                  </a:lnTo>
                  <a:lnTo>
                    <a:pt x="0" y="137159"/>
                  </a:lnTo>
                  <a:lnTo>
                    <a:pt x="44805" y="135318"/>
                  </a:lnTo>
                  <a:lnTo>
                    <a:pt x="15361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588165" y="1986889"/>
              <a:ext cx="1463040" cy="3761104"/>
            </a:xfrm>
            <a:custGeom>
              <a:avLst/>
              <a:gdLst/>
              <a:ahLst/>
              <a:cxnLst/>
              <a:rect l="l" t="t" r="r" b="b"/>
              <a:pathLst>
                <a:path w="1463040" h="3761104">
                  <a:moveTo>
                    <a:pt x="32905" y="0"/>
                  </a:moveTo>
                  <a:lnTo>
                    <a:pt x="0" y="0"/>
                  </a:lnTo>
                  <a:lnTo>
                    <a:pt x="0" y="3759098"/>
                  </a:lnTo>
                  <a:lnTo>
                    <a:pt x="32905" y="3759098"/>
                  </a:lnTo>
                  <a:lnTo>
                    <a:pt x="32905" y="0"/>
                  </a:lnTo>
                  <a:close/>
                </a:path>
                <a:path w="1463040" h="3761104">
                  <a:moveTo>
                    <a:pt x="1463027" y="1803"/>
                  </a:moveTo>
                  <a:lnTo>
                    <a:pt x="1430108" y="1803"/>
                  </a:lnTo>
                  <a:lnTo>
                    <a:pt x="1430108" y="3760901"/>
                  </a:lnTo>
                  <a:lnTo>
                    <a:pt x="1463027" y="3760901"/>
                  </a:lnTo>
                  <a:lnTo>
                    <a:pt x="1463027" y="1803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625643" y="2393784"/>
              <a:ext cx="1285240" cy="1475105"/>
            </a:xfrm>
            <a:custGeom>
              <a:avLst/>
              <a:gdLst/>
              <a:ahLst/>
              <a:cxnLst/>
              <a:rect l="l" t="t" r="r" b="b"/>
              <a:pathLst>
                <a:path w="1285240" h="1475104">
                  <a:moveTo>
                    <a:pt x="14630" y="91440"/>
                  </a:moveTo>
                  <a:lnTo>
                    <a:pt x="0" y="91440"/>
                  </a:lnTo>
                  <a:lnTo>
                    <a:pt x="0" y="106070"/>
                  </a:lnTo>
                  <a:lnTo>
                    <a:pt x="14630" y="106070"/>
                  </a:lnTo>
                  <a:lnTo>
                    <a:pt x="14630" y="91440"/>
                  </a:lnTo>
                  <a:close/>
                </a:path>
                <a:path w="1285240" h="1475104">
                  <a:moveTo>
                    <a:pt x="14630" y="69507"/>
                  </a:moveTo>
                  <a:lnTo>
                    <a:pt x="0" y="69507"/>
                  </a:lnTo>
                  <a:lnTo>
                    <a:pt x="0" y="83235"/>
                  </a:lnTo>
                  <a:lnTo>
                    <a:pt x="14630" y="83235"/>
                  </a:lnTo>
                  <a:lnTo>
                    <a:pt x="14630" y="69507"/>
                  </a:lnTo>
                  <a:close/>
                </a:path>
                <a:path w="1285240" h="1475104">
                  <a:moveTo>
                    <a:pt x="14630" y="47548"/>
                  </a:moveTo>
                  <a:lnTo>
                    <a:pt x="0" y="47548"/>
                  </a:lnTo>
                  <a:lnTo>
                    <a:pt x="0" y="61264"/>
                  </a:lnTo>
                  <a:lnTo>
                    <a:pt x="14630" y="61264"/>
                  </a:lnTo>
                  <a:lnTo>
                    <a:pt x="14630" y="47548"/>
                  </a:lnTo>
                  <a:close/>
                </a:path>
                <a:path w="1285240" h="1475104">
                  <a:moveTo>
                    <a:pt x="14630" y="24701"/>
                  </a:moveTo>
                  <a:lnTo>
                    <a:pt x="0" y="24701"/>
                  </a:lnTo>
                  <a:lnTo>
                    <a:pt x="0" y="39344"/>
                  </a:lnTo>
                  <a:lnTo>
                    <a:pt x="14630" y="39344"/>
                  </a:lnTo>
                  <a:lnTo>
                    <a:pt x="14630" y="24701"/>
                  </a:lnTo>
                  <a:close/>
                </a:path>
                <a:path w="1285240" h="1475104">
                  <a:moveTo>
                    <a:pt x="80467" y="24701"/>
                  </a:moveTo>
                  <a:lnTo>
                    <a:pt x="66751" y="24701"/>
                  </a:lnTo>
                  <a:lnTo>
                    <a:pt x="66751" y="39344"/>
                  </a:lnTo>
                  <a:lnTo>
                    <a:pt x="80467" y="39344"/>
                  </a:lnTo>
                  <a:lnTo>
                    <a:pt x="80467" y="24701"/>
                  </a:lnTo>
                  <a:close/>
                </a:path>
                <a:path w="1285240" h="1475104">
                  <a:moveTo>
                    <a:pt x="103339" y="91440"/>
                  </a:moveTo>
                  <a:lnTo>
                    <a:pt x="88696" y="91440"/>
                  </a:lnTo>
                  <a:lnTo>
                    <a:pt x="88696" y="106070"/>
                  </a:lnTo>
                  <a:lnTo>
                    <a:pt x="103339" y="106070"/>
                  </a:lnTo>
                  <a:lnTo>
                    <a:pt x="103339" y="91440"/>
                  </a:lnTo>
                  <a:close/>
                </a:path>
                <a:path w="1285240" h="1475104">
                  <a:moveTo>
                    <a:pt x="103339" y="69507"/>
                  </a:moveTo>
                  <a:lnTo>
                    <a:pt x="88696" y="69507"/>
                  </a:lnTo>
                  <a:lnTo>
                    <a:pt x="88696" y="83235"/>
                  </a:lnTo>
                  <a:lnTo>
                    <a:pt x="103339" y="83235"/>
                  </a:lnTo>
                  <a:lnTo>
                    <a:pt x="103339" y="69507"/>
                  </a:lnTo>
                  <a:close/>
                </a:path>
                <a:path w="1285240" h="1475104">
                  <a:moveTo>
                    <a:pt x="103339" y="47548"/>
                  </a:moveTo>
                  <a:lnTo>
                    <a:pt x="88696" y="47548"/>
                  </a:lnTo>
                  <a:lnTo>
                    <a:pt x="88696" y="61264"/>
                  </a:lnTo>
                  <a:lnTo>
                    <a:pt x="103339" y="61264"/>
                  </a:lnTo>
                  <a:lnTo>
                    <a:pt x="103339" y="47548"/>
                  </a:lnTo>
                  <a:close/>
                </a:path>
                <a:path w="1285240" h="1475104">
                  <a:moveTo>
                    <a:pt x="103339" y="24701"/>
                  </a:moveTo>
                  <a:lnTo>
                    <a:pt x="88696" y="24701"/>
                  </a:lnTo>
                  <a:lnTo>
                    <a:pt x="88696" y="39344"/>
                  </a:lnTo>
                  <a:lnTo>
                    <a:pt x="103339" y="39344"/>
                  </a:lnTo>
                  <a:lnTo>
                    <a:pt x="103339" y="24701"/>
                  </a:lnTo>
                  <a:close/>
                </a:path>
                <a:path w="1285240" h="1475104">
                  <a:moveTo>
                    <a:pt x="125285" y="91440"/>
                  </a:moveTo>
                  <a:lnTo>
                    <a:pt x="111569" y="91440"/>
                  </a:lnTo>
                  <a:lnTo>
                    <a:pt x="111569" y="106070"/>
                  </a:lnTo>
                  <a:lnTo>
                    <a:pt x="125285" y="106070"/>
                  </a:lnTo>
                  <a:lnTo>
                    <a:pt x="125285" y="91440"/>
                  </a:lnTo>
                  <a:close/>
                </a:path>
                <a:path w="1285240" h="1475104">
                  <a:moveTo>
                    <a:pt x="125285" y="69507"/>
                  </a:moveTo>
                  <a:lnTo>
                    <a:pt x="111569" y="69507"/>
                  </a:lnTo>
                  <a:lnTo>
                    <a:pt x="111569" y="83235"/>
                  </a:lnTo>
                  <a:lnTo>
                    <a:pt x="125285" y="83235"/>
                  </a:lnTo>
                  <a:lnTo>
                    <a:pt x="125285" y="69507"/>
                  </a:lnTo>
                  <a:close/>
                </a:path>
                <a:path w="1285240" h="1475104">
                  <a:moveTo>
                    <a:pt x="125285" y="47548"/>
                  </a:moveTo>
                  <a:lnTo>
                    <a:pt x="111569" y="47548"/>
                  </a:lnTo>
                  <a:lnTo>
                    <a:pt x="111569" y="61264"/>
                  </a:lnTo>
                  <a:lnTo>
                    <a:pt x="125285" y="61264"/>
                  </a:lnTo>
                  <a:lnTo>
                    <a:pt x="125285" y="47548"/>
                  </a:lnTo>
                  <a:close/>
                </a:path>
                <a:path w="1285240" h="1475104">
                  <a:moveTo>
                    <a:pt x="125285" y="24701"/>
                  </a:moveTo>
                  <a:lnTo>
                    <a:pt x="111569" y="24701"/>
                  </a:lnTo>
                  <a:lnTo>
                    <a:pt x="111569" y="39344"/>
                  </a:lnTo>
                  <a:lnTo>
                    <a:pt x="125285" y="39344"/>
                  </a:lnTo>
                  <a:lnTo>
                    <a:pt x="125285" y="24701"/>
                  </a:lnTo>
                  <a:close/>
                </a:path>
                <a:path w="1285240" h="1475104">
                  <a:moveTo>
                    <a:pt x="126199" y="1407274"/>
                  </a:moveTo>
                  <a:lnTo>
                    <a:pt x="124371" y="1405445"/>
                  </a:lnTo>
                  <a:lnTo>
                    <a:pt x="121615" y="1405445"/>
                  </a:lnTo>
                  <a:lnTo>
                    <a:pt x="118884" y="1405445"/>
                  </a:lnTo>
                  <a:lnTo>
                    <a:pt x="116128" y="1407274"/>
                  </a:lnTo>
                  <a:lnTo>
                    <a:pt x="116128" y="1412760"/>
                  </a:lnTo>
                  <a:lnTo>
                    <a:pt x="118884" y="1415503"/>
                  </a:lnTo>
                  <a:lnTo>
                    <a:pt x="124371" y="1415503"/>
                  </a:lnTo>
                  <a:lnTo>
                    <a:pt x="126199" y="1412760"/>
                  </a:lnTo>
                  <a:lnTo>
                    <a:pt x="126199" y="1407274"/>
                  </a:lnTo>
                  <a:close/>
                </a:path>
                <a:path w="1285240" h="1475104">
                  <a:moveTo>
                    <a:pt x="147218" y="91440"/>
                  </a:moveTo>
                  <a:lnTo>
                    <a:pt x="133502" y="91440"/>
                  </a:lnTo>
                  <a:lnTo>
                    <a:pt x="133502" y="106070"/>
                  </a:lnTo>
                  <a:lnTo>
                    <a:pt x="147218" y="106070"/>
                  </a:lnTo>
                  <a:lnTo>
                    <a:pt x="147218" y="91440"/>
                  </a:lnTo>
                  <a:close/>
                </a:path>
                <a:path w="1285240" h="1475104">
                  <a:moveTo>
                    <a:pt x="147218" y="69507"/>
                  </a:moveTo>
                  <a:lnTo>
                    <a:pt x="133502" y="69507"/>
                  </a:lnTo>
                  <a:lnTo>
                    <a:pt x="133502" y="83235"/>
                  </a:lnTo>
                  <a:lnTo>
                    <a:pt x="147218" y="83235"/>
                  </a:lnTo>
                  <a:lnTo>
                    <a:pt x="147218" y="69507"/>
                  </a:lnTo>
                  <a:close/>
                </a:path>
                <a:path w="1285240" h="1475104">
                  <a:moveTo>
                    <a:pt x="147218" y="47548"/>
                  </a:moveTo>
                  <a:lnTo>
                    <a:pt x="133502" y="47548"/>
                  </a:lnTo>
                  <a:lnTo>
                    <a:pt x="133502" y="61264"/>
                  </a:lnTo>
                  <a:lnTo>
                    <a:pt x="147218" y="61264"/>
                  </a:lnTo>
                  <a:lnTo>
                    <a:pt x="147218" y="47548"/>
                  </a:lnTo>
                  <a:close/>
                </a:path>
                <a:path w="1285240" h="1475104">
                  <a:moveTo>
                    <a:pt x="147218" y="24701"/>
                  </a:moveTo>
                  <a:lnTo>
                    <a:pt x="133502" y="24701"/>
                  </a:lnTo>
                  <a:lnTo>
                    <a:pt x="133502" y="39344"/>
                  </a:lnTo>
                  <a:lnTo>
                    <a:pt x="147218" y="39344"/>
                  </a:lnTo>
                  <a:lnTo>
                    <a:pt x="147218" y="24701"/>
                  </a:lnTo>
                  <a:close/>
                </a:path>
                <a:path w="1285240" h="1475104">
                  <a:moveTo>
                    <a:pt x="169164" y="91440"/>
                  </a:moveTo>
                  <a:lnTo>
                    <a:pt x="155448" y="91440"/>
                  </a:lnTo>
                  <a:lnTo>
                    <a:pt x="155448" y="106070"/>
                  </a:lnTo>
                  <a:lnTo>
                    <a:pt x="169164" y="106070"/>
                  </a:lnTo>
                  <a:lnTo>
                    <a:pt x="169164" y="91440"/>
                  </a:lnTo>
                  <a:close/>
                </a:path>
                <a:path w="1285240" h="1475104">
                  <a:moveTo>
                    <a:pt x="169164" y="69507"/>
                  </a:moveTo>
                  <a:lnTo>
                    <a:pt x="155448" y="69507"/>
                  </a:lnTo>
                  <a:lnTo>
                    <a:pt x="155448" y="83235"/>
                  </a:lnTo>
                  <a:lnTo>
                    <a:pt x="169164" y="83235"/>
                  </a:lnTo>
                  <a:lnTo>
                    <a:pt x="169164" y="69507"/>
                  </a:lnTo>
                  <a:close/>
                </a:path>
                <a:path w="1285240" h="1475104">
                  <a:moveTo>
                    <a:pt x="169164" y="47548"/>
                  </a:moveTo>
                  <a:lnTo>
                    <a:pt x="155448" y="47548"/>
                  </a:lnTo>
                  <a:lnTo>
                    <a:pt x="155448" y="61264"/>
                  </a:lnTo>
                  <a:lnTo>
                    <a:pt x="169164" y="61264"/>
                  </a:lnTo>
                  <a:lnTo>
                    <a:pt x="169164" y="47548"/>
                  </a:lnTo>
                  <a:close/>
                </a:path>
                <a:path w="1285240" h="1475104">
                  <a:moveTo>
                    <a:pt x="169164" y="24701"/>
                  </a:moveTo>
                  <a:lnTo>
                    <a:pt x="155448" y="24701"/>
                  </a:lnTo>
                  <a:lnTo>
                    <a:pt x="155448" y="39344"/>
                  </a:lnTo>
                  <a:lnTo>
                    <a:pt x="169164" y="39344"/>
                  </a:lnTo>
                  <a:lnTo>
                    <a:pt x="169164" y="24701"/>
                  </a:lnTo>
                  <a:close/>
                </a:path>
                <a:path w="1285240" h="1475104">
                  <a:moveTo>
                    <a:pt x="192036" y="91440"/>
                  </a:moveTo>
                  <a:lnTo>
                    <a:pt x="177406" y="91440"/>
                  </a:lnTo>
                  <a:lnTo>
                    <a:pt x="177406" y="106070"/>
                  </a:lnTo>
                  <a:lnTo>
                    <a:pt x="192036" y="106070"/>
                  </a:lnTo>
                  <a:lnTo>
                    <a:pt x="192036" y="91440"/>
                  </a:lnTo>
                  <a:close/>
                </a:path>
                <a:path w="1285240" h="1475104">
                  <a:moveTo>
                    <a:pt x="192036" y="69507"/>
                  </a:moveTo>
                  <a:lnTo>
                    <a:pt x="177406" y="69507"/>
                  </a:lnTo>
                  <a:lnTo>
                    <a:pt x="177406" y="83235"/>
                  </a:lnTo>
                  <a:lnTo>
                    <a:pt x="192036" y="83235"/>
                  </a:lnTo>
                  <a:lnTo>
                    <a:pt x="192036" y="69507"/>
                  </a:lnTo>
                  <a:close/>
                </a:path>
                <a:path w="1285240" h="1475104">
                  <a:moveTo>
                    <a:pt x="192036" y="47548"/>
                  </a:moveTo>
                  <a:lnTo>
                    <a:pt x="177406" y="47548"/>
                  </a:lnTo>
                  <a:lnTo>
                    <a:pt x="177406" y="61264"/>
                  </a:lnTo>
                  <a:lnTo>
                    <a:pt x="192036" y="61264"/>
                  </a:lnTo>
                  <a:lnTo>
                    <a:pt x="192036" y="47548"/>
                  </a:lnTo>
                  <a:close/>
                </a:path>
                <a:path w="1285240" h="1475104">
                  <a:moveTo>
                    <a:pt x="192036" y="24701"/>
                  </a:moveTo>
                  <a:lnTo>
                    <a:pt x="177406" y="24701"/>
                  </a:lnTo>
                  <a:lnTo>
                    <a:pt x="177406" y="39344"/>
                  </a:lnTo>
                  <a:lnTo>
                    <a:pt x="192036" y="39344"/>
                  </a:lnTo>
                  <a:lnTo>
                    <a:pt x="192036" y="24701"/>
                  </a:lnTo>
                  <a:close/>
                </a:path>
                <a:path w="1285240" h="1475104">
                  <a:moveTo>
                    <a:pt x="213969" y="91440"/>
                  </a:moveTo>
                  <a:lnTo>
                    <a:pt x="199351" y="91440"/>
                  </a:lnTo>
                  <a:lnTo>
                    <a:pt x="199351" y="106070"/>
                  </a:lnTo>
                  <a:lnTo>
                    <a:pt x="213969" y="106070"/>
                  </a:lnTo>
                  <a:lnTo>
                    <a:pt x="213969" y="91440"/>
                  </a:lnTo>
                  <a:close/>
                </a:path>
                <a:path w="1285240" h="1475104">
                  <a:moveTo>
                    <a:pt x="213969" y="69507"/>
                  </a:moveTo>
                  <a:lnTo>
                    <a:pt x="199351" y="69507"/>
                  </a:lnTo>
                  <a:lnTo>
                    <a:pt x="199351" y="83235"/>
                  </a:lnTo>
                  <a:lnTo>
                    <a:pt x="213969" y="83235"/>
                  </a:lnTo>
                  <a:lnTo>
                    <a:pt x="213969" y="69507"/>
                  </a:lnTo>
                  <a:close/>
                </a:path>
                <a:path w="1285240" h="1475104">
                  <a:moveTo>
                    <a:pt x="213969" y="47548"/>
                  </a:moveTo>
                  <a:lnTo>
                    <a:pt x="199351" y="47548"/>
                  </a:lnTo>
                  <a:lnTo>
                    <a:pt x="199351" y="61264"/>
                  </a:lnTo>
                  <a:lnTo>
                    <a:pt x="213969" y="61264"/>
                  </a:lnTo>
                  <a:lnTo>
                    <a:pt x="213969" y="47548"/>
                  </a:lnTo>
                  <a:close/>
                </a:path>
                <a:path w="1285240" h="1475104">
                  <a:moveTo>
                    <a:pt x="213969" y="24701"/>
                  </a:moveTo>
                  <a:lnTo>
                    <a:pt x="199351" y="24701"/>
                  </a:lnTo>
                  <a:lnTo>
                    <a:pt x="199351" y="39344"/>
                  </a:lnTo>
                  <a:lnTo>
                    <a:pt x="213969" y="39344"/>
                  </a:lnTo>
                  <a:lnTo>
                    <a:pt x="213969" y="24701"/>
                  </a:lnTo>
                  <a:close/>
                </a:path>
                <a:path w="1285240" h="1475104">
                  <a:moveTo>
                    <a:pt x="225869" y="1407274"/>
                  </a:moveTo>
                  <a:lnTo>
                    <a:pt x="224028" y="1405445"/>
                  </a:lnTo>
                  <a:lnTo>
                    <a:pt x="221284" y="1405445"/>
                  </a:lnTo>
                  <a:lnTo>
                    <a:pt x="218554" y="1405445"/>
                  </a:lnTo>
                  <a:lnTo>
                    <a:pt x="215798" y="1407274"/>
                  </a:lnTo>
                  <a:lnTo>
                    <a:pt x="215798" y="1412760"/>
                  </a:lnTo>
                  <a:lnTo>
                    <a:pt x="218554" y="1415503"/>
                  </a:lnTo>
                  <a:lnTo>
                    <a:pt x="224028" y="1415503"/>
                  </a:lnTo>
                  <a:lnTo>
                    <a:pt x="225869" y="1412760"/>
                  </a:lnTo>
                  <a:lnTo>
                    <a:pt x="225869" y="1407274"/>
                  </a:lnTo>
                  <a:close/>
                </a:path>
                <a:path w="1285240" h="1475104">
                  <a:moveTo>
                    <a:pt x="225869" y="1378013"/>
                  </a:moveTo>
                  <a:lnTo>
                    <a:pt x="224028" y="1376184"/>
                  </a:lnTo>
                  <a:lnTo>
                    <a:pt x="221284" y="1376184"/>
                  </a:lnTo>
                  <a:lnTo>
                    <a:pt x="218554" y="1376184"/>
                  </a:lnTo>
                  <a:lnTo>
                    <a:pt x="215798" y="1378013"/>
                  </a:lnTo>
                  <a:lnTo>
                    <a:pt x="215798" y="1383499"/>
                  </a:lnTo>
                  <a:lnTo>
                    <a:pt x="218554" y="1386243"/>
                  </a:lnTo>
                  <a:lnTo>
                    <a:pt x="224028" y="1386243"/>
                  </a:lnTo>
                  <a:lnTo>
                    <a:pt x="225869" y="1383499"/>
                  </a:lnTo>
                  <a:lnTo>
                    <a:pt x="225869" y="1378013"/>
                  </a:lnTo>
                  <a:close/>
                </a:path>
                <a:path w="1285240" h="1475104">
                  <a:moveTo>
                    <a:pt x="325539" y="1407274"/>
                  </a:moveTo>
                  <a:lnTo>
                    <a:pt x="323697" y="1405445"/>
                  </a:lnTo>
                  <a:lnTo>
                    <a:pt x="320967" y="1405445"/>
                  </a:lnTo>
                  <a:lnTo>
                    <a:pt x="318223" y="1405445"/>
                  </a:lnTo>
                  <a:lnTo>
                    <a:pt x="315468" y="1407274"/>
                  </a:lnTo>
                  <a:lnTo>
                    <a:pt x="315468" y="1412760"/>
                  </a:lnTo>
                  <a:lnTo>
                    <a:pt x="318223" y="1415503"/>
                  </a:lnTo>
                  <a:lnTo>
                    <a:pt x="323697" y="1415503"/>
                  </a:lnTo>
                  <a:lnTo>
                    <a:pt x="325539" y="1412760"/>
                  </a:lnTo>
                  <a:lnTo>
                    <a:pt x="325539" y="1407274"/>
                  </a:lnTo>
                  <a:close/>
                </a:path>
                <a:path w="1285240" h="1475104">
                  <a:moveTo>
                    <a:pt x="325539" y="1378013"/>
                  </a:moveTo>
                  <a:lnTo>
                    <a:pt x="323697" y="1376184"/>
                  </a:lnTo>
                  <a:lnTo>
                    <a:pt x="320967" y="1376184"/>
                  </a:lnTo>
                  <a:lnTo>
                    <a:pt x="318223" y="1376184"/>
                  </a:lnTo>
                  <a:lnTo>
                    <a:pt x="315468" y="1378013"/>
                  </a:lnTo>
                  <a:lnTo>
                    <a:pt x="315468" y="1383499"/>
                  </a:lnTo>
                  <a:lnTo>
                    <a:pt x="318223" y="1386243"/>
                  </a:lnTo>
                  <a:lnTo>
                    <a:pt x="323697" y="1386243"/>
                  </a:lnTo>
                  <a:lnTo>
                    <a:pt x="325539" y="1383499"/>
                  </a:lnTo>
                  <a:lnTo>
                    <a:pt x="325539" y="1378013"/>
                  </a:lnTo>
                  <a:close/>
                </a:path>
                <a:path w="1285240" h="1475104">
                  <a:moveTo>
                    <a:pt x="1085405" y="1407274"/>
                  </a:moveTo>
                  <a:lnTo>
                    <a:pt x="1082649" y="1405445"/>
                  </a:lnTo>
                  <a:lnTo>
                    <a:pt x="1079919" y="1405445"/>
                  </a:lnTo>
                  <a:lnTo>
                    <a:pt x="1077163" y="1405445"/>
                  </a:lnTo>
                  <a:lnTo>
                    <a:pt x="1075334" y="1407274"/>
                  </a:lnTo>
                  <a:lnTo>
                    <a:pt x="1075334" y="1412760"/>
                  </a:lnTo>
                  <a:lnTo>
                    <a:pt x="1077163" y="1415503"/>
                  </a:lnTo>
                  <a:lnTo>
                    <a:pt x="1082649" y="1415503"/>
                  </a:lnTo>
                  <a:lnTo>
                    <a:pt x="1085405" y="1412760"/>
                  </a:lnTo>
                  <a:lnTo>
                    <a:pt x="1085405" y="1407274"/>
                  </a:lnTo>
                  <a:close/>
                </a:path>
                <a:path w="1285240" h="1475104">
                  <a:moveTo>
                    <a:pt x="1085405" y="1378013"/>
                  </a:moveTo>
                  <a:lnTo>
                    <a:pt x="1082649" y="1376184"/>
                  </a:lnTo>
                  <a:lnTo>
                    <a:pt x="1079919" y="1376184"/>
                  </a:lnTo>
                  <a:lnTo>
                    <a:pt x="1077163" y="1376184"/>
                  </a:lnTo>
                  <a:lnTo>
                    <a:pt x="1075334" y="1378013"/>
                  </a:lnTo>
                  <a:lnTo>
                    <a:pt x="1075334" y="1383499"/>
                  </a:lnTo>
                  <a:lnTo>
                    <a:pt x="1077163" y="1386243"/>
                  </a:lnTo>
                  <a:lnTo>
                    <a:pt x="1082649" y="1386243"/>
                  </a:lnTo>
                  <a:lnTo>
                    <a:pt x="1085405" y="1383499"/>
                  </a:lnTo>
                  <a:lnTo>
                    <a:pt x="1085405" y="1378013"/>
                  </a:lnTo>
                  <a:close/>
                </a:path>
                <a:path w="1285240" h="1475104">
                  <a:moveTo>
                    <a:pt x="1185062" y="1407274"/>
                  </a:moveTo>
                  <a:lnTo>
                    <a:pt x="1182319" y="1405445"/>
                  </a:lnTo>
                  <a:lnTo>
                    <a:pt x="1179588" y="1405445"/>
                  </a:lnTo>
                  <a:lnTo>
                    <a:pt x="1176832" y="1405445"/>
                  </a:lnTo>
                  <a:lnTo>
                    <a:pt x="1175016" y="1407274"/>
                  </a:lnTo>
                  <a:lnTo>
                    <a:pt x="1175016" y="1412760"/>
                  </a:lnTo>
                  <a:lnTo>
                    <a:pt x="1176832" y="1415503"/>
                  </a:lnTo>
                  <a:lnTo>
                    <a:pt x="1182319" y="1415503"/>
                  </a:lnTo>
                  <a:lnTo>
                    <a:pt x="1185062" y="1412760"/>
                  </a:lnTo>
                  <a:lnTo>
                    <a:pt x="1185062" y="1407274"/>
                  </a:lnTo>
                  <a:close/>
                </a:path>
                <a:path w="1285240" h="1475104">
                  <a:moveTo>
                    <a:pt x="1185062" y="1378013"/>
                  </a:moveTo>
                  <a:lnTo>
                    <a:pt x="1182319" y="1376184"/>
                  </a:lnTo>
                  <a:lnTo>
                    <a:pt x="1179588" y="1376184"/>
                  </a:lnTo>
                  <a:lnTo>
                    <a:pt x="1176832" y="1376184"/>
                  </a:lnTo>
                  <a:lnTo>
                    <a:pt x="1175016" y="1378013"/>
                  </a:lnTo>
                  <a:lnTo>
                    <a:pt x="1175016" y="1383499"/>
                  </a:lnTo>
                  <a:lnTo>
                    <a:pt x="1176832" y="1386243"/>
                  </a:lnTo>
                  <a:lnTo>
                    <a:pt x="1182319" y="1386243"/>
                  </a:lnTo>
                  <a:lnTo>
                    <a:pt x="1185062" y="1383499"/>
                  </a:lnTo>
                  <a:lnTo>
                    <a:pt x="1185062" y="1378013"/>
                  </a:lnTo>
                  <a:close/>
                </a:path>
                <a:path w="1285240" h="1475104">
                  <a:moveTo>
                    <a:pt x="1225296" y="1467624"/>
                  </a:moveTo>
                  <a:lnTo>
                    <a:pt x="1223467" y="1464881"/>
                  </a:lnTo>
                  <a:lnTo>
                    <a:pt x="1217980" y="1464881"/>
                  </a:lnTo>
                  <a:lnTo>
                    <a:pt x="1216152" y="1467624"/>
                  </a:lnTo>
                  <a:lnTo>
                    <a:pt x="1216152" y="1473111"/>
                  </a:lnTo>
                  <a:lnTo>
                    <a:pt x="1217980" y="1474939"/>
                  </a:lnTo>
                  <a:lnTo>
                    <a:pt x="1220736" y="1474939"/>
                  </a:lnTo>
                  <a:lnTo>
                    <a:pt x="1223467" y="1474939"/>
                  </a:lnTo>
                  <a:lnTo>
                    <a:pt x="1225296" y="1473111"/>
                  </a:lnTo>
                  <a:lnTo>
                    <a:pt x="1225296" y="1467624"/>
                  </a:lnTo>
                  <a:close/>
                </a:path>
                <a:path w="1285240" h="1475104">
                  <a:moveTo>
                    <a:pt x="1225296" y="1334122"/>
                  </a:moveTo>
                  <a:lnTo>
                    <a:pt x="1223467" y="1332293"/>
                  </a:lnTo>
                  <a:lnTo>
                    <a:pt x="1217980" y="1332293"/>
                  </a:lnTo>
                  <a:lnTo>
                    <a:pt x="1216152" y="1334122"/>
                  </a:lnTo>
                  <a:lnTo>
                    <a:pt x="1216152" y="1339608"/>
                  </a:lnTo>
                  <a:lnTo>
                    <a:pt x="1217980" y="1341437"/>
                  </a:lnTo>
                  <a:lnTo>
                    <a:pt x="1220736" y="1341437"/>
                  </a:lnTo>
                  <a:lnTo>
                    <a:pt x="1223467" y="1341437"/>
                  </a:lnTo>
                  <a:lnTo>
                    <a:pt x="1225296" y="1339608"/>
                  </a:lnTo>
                  <a:lnTo>
                    <a:pt x="1225296" y="1334122"/>
                  </a:lnTo>
                  <a:close/>
                </a:path>
                <a:path w="1285240" h="1475104">
                  <a:moveTo>
                    <a:pt x="1225296" y="1289316"/>
                  </a:moveTo>
                  <a:lnTo>
                    <a:pt x="1223467" y="1287487"/>
                  </a:lnTo>
                  <a:lnTo>
                    <a:pt x="1217980" y="1287487"/>
                  </a:lnTo>
                  <a:lnTo>
                    <a:pt x="1216152" y="1289316"/>
                  </a:lnTo>
                  <a:lnTo>
                    <a:pt x="1216152" y="1294803"/>
                  </a:lnTo>
                  <a:lnTo>
                    <a:pt x="1217980" y="1297546"/>
                  </a:lnTo>
                  <a:lnTo>
                    <a:pt x="1220736" y="1297546"/>
                  </a:lnTo>
                  <a:lnTo>
                    <a:pt x="1223467" y="1297546"/>
                  </a:lnTo>
                  <a:lnTo>
                    <a:pt x="1225296" y="1294803"/>
                  </a:lnTo>
                  <a:lnTo>
                    <a:pt x="1225296" y="1289316"/>
                  </a:lnTo>
                  <a:close/>
                </a:path>
                <a:path w="1285240" h="1475104">
                  <a:moveTo>
                    <a:pt x="1225296" y="1245425"/>
                  </a:moveTo>
                  <a:lnTo>
                    <a:pt x="1223467" y="1243596"/>
                  </a:lnTo>
                  <a:lnTo>
                    <a:pt x="1217980" y="1243596"/>
                  </a:lnTo>
                  <a:lnTo>
                    <a:pt x="1216152" y="1245425"/>
                  </a:lnTo>
                  <a:lnTo>
                    <a:pt x="1216152" y="1250911"/>
                  </a:lnTo>
                  <a:lnTo>
                    <a:pt x="1217980" y="1252740"/>
                  </a:lnTo>
                  <a:lnTo>
                    <a:pt x="1220736" y="1252740"/>
                  </a:lnTo>
                  <a:lnTo>
                    <a:pt x="1223467" y="1252740"/>
                  </a:lnTo>
                  <a:lnTo>
                    <a:pt x="1225296" y="1250911"/>
                  </a:lnTo>
                  <a:lnTo>
                    <a:pt x="1225296" y="1245425"/>
                  </a:lnTo>
                  <a:close/>
                </a:path>
                <a:path w="1285240" h="1475104">
                  <a:moveTo>
                    <a:pt x="1225296" y="1200619"/>
                  </a:moveTo>
                  <a:lnTo>
                    <a:pt x="1223467" y="1198791"/>
                  </a:lnTo>
                  <a:lnTo>
                    <a:pt x="1217980" y="1198791"/>
                  </a:lnTo>
                  <a:lnTo>
                    <a:pt x="1216152" y="1200619"/>
                  </a:lnTo>
                  <a:lnTo>
                    <a:pt x="1216152" y="1206106"/>
                  </a:lnTo>
                  <a:lnTo>
                    <a:pt x="1217980" y="1208849"/>
                  </a:lnTo>
                  <a:lnTo>
                    <a:pt x="1220736" y="1208849"/>
                  </a:lnTo>
                  <a:lnTo>
                    <a:pt x="1223467" y="1208849"/>
                  </a:lnTo>
                  <a:lnTo>
                    <a:pt x="1225296" y="1206106"/>
                  </a:lnTo>
                  <a:lnTo>
                    <a:pt x="1225296" y="1200619"/>
                  </a:lnTo>
                  <a:close/>
                </a:path>
                <a:path w="1285240" h="1475104">
                  <a:moveTo>
                    <a:pt x="1225296" y="1156728"/>
                  </a:moveTo>
                  <a:lnTo>
                    <a:pt x="1223467" y="1153985"/>
                  </a:lnTo>
                  <a:lnTo>
                    <a:pt x="1217980" y="1153985"/>
                  </a:lnTo>
                  <a:lnTo>
                    <a:pt x="1216152" y="1156728"/>
                  </a:lnTo>
                  <a:lnTo>
                    <a:pt x="1216152" y="1162215"/>
                  </a:lnTo>
                  <a:lnTo>
                    <a:pt x="1217980" y="1164043"/>
                  </a:lnTo>
                  <a:lnTo>
                    <a:pt x="1220736" y="1164043"/>
                  </a:lnTo>
                  <a:lnTo>
                    <a:pt x="1223467" y="1164043"/>
                  </a:lnTo>
                  <a:lnTo>
                    <a:pt x="1225296" y="1162215"/>
                  </a:lnTo>
                  <a:lnTo>
                    <a:pt x="1225296" y="1156728"/>
                  </a:lnTo>
                  <a:close/>
                </a:path>
                <a:path w="1285240" h="1475104">
                  <a:moveTo>
                    <a:pt x="1225296" y="1111923"/>
                  </a:moveTo>
                  <a:lnTo>
                    <a:pt x="1223467" y="1110094"/>
                  </a:lnTo>
                  <a:lnTo>
                    <a:pt x="1217980" y="1110094"/>
                  </a:lnTo>
                  <a:lnTo>
                    <a:pt x="1216152" y="1111923"/>
                  </a:lnTo>
                  <a:lnTo>
                    <a:pt x="1216152" y="1117409"/>
                  </a:lnTo>
                  <a:lnTo>
                    <a:pt x="1217980" y="1119238"/>
                  </a:lnTo>
                  <a:lnTo>
                    <a:pt x="1220736" y="1119238"/>
                  </a:lnTo>
                  <a:lnTo>
                    <a:pt x="1223467" y="1119238"/>
                  </a:lnTo>
                  <a:lnTo>
                    <a:pt x="1225296" y="1117409"/>
                  </a:lnTo>
                  <a:lnTo>
                    <a:pt x="1225296" y="1111923"/>
                  </a:lnTo>
                  <a:close/>
                </a:path>
                <a:path w="1285240" h="1475104">
                  <a:moveTo>
                    <a:pt x="1225296" y="1068031"/>
                  </a:moveTo>
                  <a:lnTo>
                    <a:pt x="1223467" y="1065301"/>
                  </a:lnTo>
                  <a:lnTo>
                    <a:pt x="1217980" y="1065301"/>
                  </a:lnTo>
                  <a:lnTo>
                    <a:pt x="1216152" y="1068031"/>
                  </a:lnTo>
                  <a:lnTo>
                    <a:pt x="1216152" y="1073518"/>
                  </a:lnTo>
                  <a:lnTo>
                    <a:pt x="1217980" y="1075347"/>
                  </a:lnTo>
                  <a:lnTo>
                    <a:pt x="1220736" y="1075347"/>
                  </a:lnTo>
                  <a:lnTo>
                    <a:pt x="1223467" y="1075347"/>
                  </a:lnTo>
                  <a:lnTo>
                    <a:pt x="1225296" y="1073518"/>
                  </a:lnTo>
                  <a:lnTo>
                    <a:pt x="1225296" y="1068031"/>
                  </a:lnTo>
                  <a:close/>
                </a:path>
                <a:path w="1285240" h="1475104">
                  <a:moveTo>
                    <a:pt x="1225296" y="1023239"/>
                  </a:moveTo>
                  <a:lnTo>
                    <a:pt x="1223467" y="1021410"/>
                  </a:lnTo>
                  <a:lnTo>
                    <a:pt x="1217980" y="1021410"/>
                  </a:lnTo>
                  <a:lnTo>
                    <a:pt x="1216152" y="1023239"/>
                  </a:lnTo>
                  <a:lnTo>
                    <a:pt x="1216152" y="1028725"/>
                  </a:lnTo>
                  <a:lnTo>
                    <a:pt x="1217980" y="1030541"/>
                  </a:lnTo>
                  <a:lnTo>
                    <a:pt x="1220736" y="1030541"/>
                  </a:lnTo>
                  <a:lnTo>
                    <a:pt x="1223467" y="1030541"/>
                  </a:lnTo>
                  <a:lnTo>
                    <a:pt x="1225296" y="1028725"/>
                  </a:lnTo>
                  <a:lnTo>
                    <a:pt x="1225296" y="1023239"/>
                  </a:lnTo>
                  <a:close/>
                </a:path>
                <a:path w="1285240" h="1475104">
                  <a:moveTo>
                    <a:pt x="1225296" y="979335"/>
                  </a:moveTo>
                  <a:lnTo>
                    <a:pt x="1223467" y="976591"/>
                  </a:lnTo>
                  <a:lnTo>
                    <a:pt x="1217980" y="976591"/>
                  </a:lnTo>
                  <a:lnTo>
                    <a:pt x="1216152" y="979335"/>
                  </a:lnTo>
                  <a:lnTo>
                    <a:pt x="1216152" y="983907"/>
                  </a:lnTo>
                  <a:lnTo>
                    <a:pt x="1217980" y="986650"/>
                  </a:lnTo>
                  <a:lnTo>
                    <a:pt x="1220736" y="986650"/>
                  </a:lnTo>
                  <a:lnTo>
                    <a:pt x="1223467" y="986650"/>
                  </a:lnTo>
                  <a:lnTo>
                    <a:pt x="1225296" y="983907"/>
                  </a:lnTo>
                  <a:lnTo>
                    <a:pt x="1225296" y="979335"/>
                  </a:lnTo>
                  <a:close/>
                </a:path>
                <a:path w="1285240" h="1475104">
                  <a:moveTo>
                    <a:pt x="1225296" y="934529"/>
                  </a:moveTo>
                  <a:lnTo>
                    <a:pt x="1223467" y="932700"/>
                  </a:lnTo>
                  <a:lnTo>
                    <a:pt x="1217980" y="932700"/>
                  </a:lnTo>
                  <a:lnTo>
                    <a:pt x="1216152" y="934529"/>
                  </a:lnTo>
                  <a:lnTo>
                    <a:pt x="1216152" y="940015"/>
                  </a:lnTo>
                  <a:lnTo>
                    <a:pt x="1217980" y="941844"/>
                  </a:lnTo>
                  <a:lnTo>
                    <a:pt x="1220736" y="941844"/>
                  </a:lnTo>
                  <a:lnTo>
                    <a:pt x="1223467" y="941844"/>
                  </a:lnTo>
                  <a:lnTo>
                    <a:pt x="1225296" y="940015"/>
                  </a:lnTo>
                  <a:lnTo>
                    <a:pt x="1225296" y="934529"/>
                  </a:lnTo>
                  <a:close/>
                </a:path>
                <a:path w="1285240" h="1475104">
                  <a:moveTo>
                    <a:pt x="1225296" y="889723"/>
                  </a:moveTo>
                  <a:lnTo>
                    <a:pt x="1223467" y="887895"/>
                  </a:lnTo>
                  <a:lnTo>
                    <a:pt x="1217980" y="887895"/>
                  </a:lnTo>
                  <a:lnTo>
                    <a:pt x="1216152" y="889723"/>
                  </a:lnTo>
                  <a:lnTo>
                    <a:pt x="1216152" y="895210"/>
                  </a:lnTo>
                  <a:lnTo>
                    <a:pt x="1217980" y="897953"/>
                  </a:lnTo>
                  <a:lnTo>
                    <a:pt x="1220736" y="897953"/>
                  </a:lnTo>
                  <a:lnTo>
                    <a:pt x="1223467" y="897953"/>
                  </a:lnTo>
                  <a:lnTo>
                    <a:pt x="1225296" y="895210"/>
                  </a:lnTo>
                  <a:lnTo>
                    <a:pt x="1225296" y="889723"/>
                  </a:lnTo>
                  <a:close/>
                </a:path>
                <a:path w="1285240" h="1475104">
                  <a:moveTo>
                    <a:pt x="1225296" y="845832"/>
                  </a:moveTo>
                  <a:lnTo>
                    <a:pt x="1223467" y="843991"/>
                  </a:lnTo>
                  <a:lnTo>
                    <a:pt x="1217980" y="843991"/>
                  </a:lnTo>
                  <a:lnTo>
                    <a:pt x="1216152" y="845832"/>
                  </a:lnTo>
                  <a:lnTo>
                    <a:pt x="1216152" y="851319"/>
                  </a:lnTo>
                  <a:lnTo>
                    <a:pt x="1217980" y="853147"/>
                  </a:lnTo>
                  <a:lnTo>
                    <a:pt x="1220736" y="853147"/>
                  </a:lnTo>
                  <a:lnTo>
                    <a:pt x="1223467" y="853147"/>
                  </a:lnTo>
                  <a:lnTo>
                    <a:pt x="1225296" y="851319"/>
                  </a:lnTo>
                  <a:lnTo>
                    <a:pt x="1225296" y="845832"/>
                  </a:lnTo>
                  <a:close/>
                </a:path>
                <a:path w="1285240" h="1475104">
                  <a:moveTo>
                    <a:pt x="1225296" y="801027"/>
                  </a:moveTo>
                  <a:lnTo>
                    <a:pt x="1223467" y="799198"/>
                  </a:lnTo>
                  <a:lnTo>
                    <a:pt x="1217980" y="799198"/>
                  </a:lnTo>
                  <a:lnTo>
                    <a:pt x="1216152" y="801027"/>
                  </a:lnTo>
                  <a:lnTo>
                    <a:pt x="1216152" y="806500"/>
                  </a:lnTo>
                  <a:lnTo>
                    <a:pt x="1217980" y="809256"/>
                  </a:lnTo>
                  <a:lnTo>
                    <a:pt x="1220736" y="809256"/>
                  </a:lnTo>
                  <a:lnTo>
                    <a:pt x="1223467" y="809256"/>
                  </a:lnTo>
                  <a:lnTo>
                    <a:pt x="1225296" y="806500"/>
                  </a:lnTo>
                  <a:lnTo>
                    <a:pt x="1225296" y="801027"/>
                  </a:lnTo>
                  <a:close/>
                </a:path>
                <a:path w="1285240" h="1475104">
                  <a:moveTo>
                    <a:pt x="1225296" y="757123"/>
                  </a:moveTo>
                  <a:lnTo>
                    <a:pt x="1223467" y="754392"/>
                  </a:lnTo>
                  <a:lnTo>
                    <a:pt x="1217980" y="754392"/>
                  </a:lnTo>
                  <a:lnTo>
                    <a:pt x="1216152" y="757123"/>
                  </a:lnTo>
                  <a:lnTo>
                    <a:pt x="1216152" y="762622"/>
                  </a:lnTo>
                  <a:lnTo>
                    <a:pt x="1217980" y="764451"/>
                  </a:lnTo>
                  <a:lnTo>
                    <a:pt x="1220736" y="764451"/>
                  </a:lnTo>
                  <a:lnTo>
                    <a:pt x="1223467" y="764451"/>
                  </a:lnTo>
                  <a:lnTo>
                    <a:pt x="1225296" y="762622"/>
                  </a:lnTo>
                  <a:lnTo>
                    <a:pt x="1225296" y="757123"/>
                  </a:lnTo>
                  <a:close/>
                </a:path>
                <a:path w="1285240" h="1475104">
                  <a:moveTo>
                    <a:pt x="1225296" y="712317"/>
                  </a:moveTo>
                  <a:lnTo>
                    <a:pt x="1223467" y="710501"/>
                  </a:lnTo>
                  <a:lnTo>
                    <a:pt x="1217980" y="710501"/>
                  </a:lnTo>
                  <a:lnTo>
                    <a:pt x="1216152" y="712317"/>
                  </a:lnTo>
                  <a:lnTo>
                    <a:pt x="1216152" y="717816"/>
                  </a:lnTo>
                  <a:lnTo>
                    <a:pt x="1217980" y="719632"/>
                  </a:lnTo>
                  <a:lnTo>
                    <a:pt x="1220736" y="719632"/>
                  </a:lnTo>
                  <a:lnTo>
                    <a:pt x="1223467" y="719632"/>
                  </a:lnTo>
                  <a:lnTo>
                    <a:pt x="1225296" y="717816"/>
                  </a:lnTo>
                  <a:lnTo>
                    <a:pt x="1225296" y="712317"/>
                  </a:lnTo>
                  <a:close/>
                </a:path>
                <a:path w="1285240" h="1475104">
                  <a:moveTo>
                    <a:pt x="1225296" y="668439"/>
                  </a:moveTo>
                  <a:lnTo>
                    <a:pt x="1223467" y="665683"/>
                  </a:lnTo>
                  <a:lnTo>
                    <a:pt x="1217980" y="665683"/>
                  </a:lnTo>
                  <a:lnTo>
                    <a:pt x="1216152" y="668439"/>
                  </a:lnTo>
                  <a:lnTo>
                    <a:pt x="1216152" y="673925"/>
                  </a:lnTo>
                  <a:lnTo>
                    <a:pt x="1217980" y="675741"/>
                  </a:lnTo>
                  <a:lnTo>
                    <a:pt x="1220736" y="675741"/>
                  </a:lnTo>
                  <a:lnTo>
                    <a:pt x="1223467" y="675741"/>
                  </a:lnTo>
                  <a:lnTo>
                    <a:pt x="1225296" y="673925"/>
                  </a:lnTo>
                  <a:lnTo>
                    <a:pt x="1225296" y="668439"/>
                  </a:lnTo>
                  <a:close/>
                </a:path>
                <a:path w="1285240" h="1475104">
                  <a:moveTo>
                    <a:pt x="1225296" y="623633"/>
                  </a:moveTo>
                  <a:lnTo>
                    <a:pt x="1223467" y="621792"/>
                  </a:lnTo>
                  <a:lnTo>
                    <a:pt x="1217980" y="621792"/>
                  </a:lnTo>
                  <a:lnTo>
                    <a:pt x="1216152" y="623633"/>
                  </a:lnTo>
                  <a:lnTo>
                    <a:pt x="1216152" y="629107"/>
                  </a:lnTo>
                  <a:lnTo>
                    <a:pt x="1217980" y="630948"/>
                  </a:lnTo>
                  <a:lnTo>
                    <a:pt x="1220736" y="630948"/>
                  </a:lnTo>
                  <a:lnTo>
                    <a:pt x="1223467" y="630948"/>
                  </a:lnTo>
                  <a:lnTo>
                    <a:pt x="1225296" y="629107"/>
                  </a:lnTo>
                  <a:lnTo>
                    <a:pt x="1225296" y="623633"/>
                  </a:lnTo>
                  <a:close/>
                </a:path>
                <a:path w="1285240" h="1475104">
                  <a:moveTo>
                    <a:pt x="1225296" y="579742"/>
                  </a:moveTo>
                  <a:lnTo>
                    <a:pt x="1223467" y="576999"/>
                  </a:lnTo>
                  <a:lnTo>
                    <a:pt x="1217980" y="576999"/>
                  </a:lnTo>
                  <a:lnTo>
                    <a:pt x="1216152" y="579742"/>
                  </a:lnTo>
                  <a:lnTo>
                    <a:pt x="1216152" y="584314"/>
                  </a:lnTo>
                  <a:lnTo>
                    <a:pt x="1217980" y="587057"/>
                  </a:lnTo>
                  <a:lnTo>
                    <a:pt x="1220736" y="587057"/>
                  </a:lnTo>
                  <a:lnTo>
                    <a:pt x="1223467" y="587057"/>
                  </a:lnTo>
                  <a:lnTo>
                    <a:pt x="1225296" y="584314"/>
                  </a:lnTo>
                  <a:lnTo>
                    <a:pt x="1225296" y="579742"/>
                  </a:lnTo>
                  <a:close/>
                </a:path>
                <a:path w="1285240" h="1475104">
                  <a:moveTo>
                    <a:pt x="1225296" y="534924"/>
                  </a:moveTo>
                  <a:lnTo>
                    <a:pt x="1223467" y="533107"/>
                  </a:lnTo>
                  <a:lnTo>
                    <a:pt x="1217980" y="533107"/>
                  </a:lnTo>
                  <a:lnTo>
                    <a:pt x="1216152" y="534924"/>
                  </a:lnTo>
                  <a:lnTo>
                    <a:pt x="1216152" y="540423"/>
                  </a:lnTo>
                  <a:lnTo>
                    <a:pt x="1217980" y="542239"/>
                  </a:lnTo>
                  <a:lnTo>
                    <a:pt x="1220736" y="542239"/>
                  </a:lnTo>
                  <a:lnTo>
                    <a:pt x="1223467" y="542239"/>
                  </a:lnTo>
                  <a:lnTo>
                    <a:pt x="1225296" y="540423"/>
                  </a:lnTo>
                  <a:lnTo>
                    <a:pt x="1225296" y="534924"/>
                  </a:lnTo>
                  <a:close/>
                </a:path>
                <a:path w="1285240" h="1475104">
                  <a:moveTo>
                    <a:pt x="1225296" y="490131"/>
                  </a:moveTo>
                  <a:lnTo>
                    <a:pt x="1223467" y="488289"/>
                  </a:lnTo>
                  <a:lnTo>
                    <a:pt x="1217980" y="488289"/>
                  </a:lnTo>
                  <a:lnTo>
                    <a:pt x="1216152" y="490131"/>
                  </a:lnTo>
                  <a:lnTo>
                    <a:pt x="1216152" y="495617"/>
                  </a:lnTo>
                  <a:lnTo>
                    <a:pt x="1217980" y="498348"/>
                  </a:lnTo>
                  <a:lnTo>
                    <a:pt x="1220736" y="498348"/>
                  </a:lnTo>
                  <a:lnTo>
                    <a:pt x="1223467" y="498348"/>
                  </a:lnTo>
                  <a:lnTo>
                    <a:pt x="1225296" y="495617"/>
                  </a:lnTo>
                  <a:lnTo>
                    <a:pt x="1225296" y="490131"/>
                  </a:lnTo>
                  <a:close/>
                </a:path>
                <a:path w="1285240" h="1475104">
                  <a:moveTo>
                    <a:pt x="1225296" y="446239"/>
                  </a:moveTo>
                  <a:lnTo>
                    <a:pt x="1223467" y="444398"/>
                  </a:lnTo>
                  <a:lnTo>
                    <a:pt x="1217980" y="444398"/>
                  </a:lnTo>
                  <a:lnTo>
                    <a:pt x="1216152" y="446239"/>
                  </a:lnTo>
                  <a:lnTo>
                    <a:pt x="1216152" y="451726"/>
                  </a:lnTo>
                  <a:lnTo>
                    <a:pt x="1217980" y="453542"/>
                  </a:lnTo>
                  <a:lnTo>
                    <a:pt x="1220736" y="453542"/>
                  </a:lnTo>
                  <a:lnTo>
                    <a:pt x="1223467" y="453542"/>
                  </a:lnTo>
                  <a:lnTo>
                    <a:pt x="1225296" y="451726"/>
                  </a:lnTo>
                  <a:lnTo>
                    <a:pt x="1225296" y="446239"/>
                  </a:lnTo>
                  <a:close/>
                </a:path>
                <a:path w="1285240" h="1475104">
                  <a:moveTo>
                    <a:pt x="1225296" y="401434"/>
                  </a:moveTo>
                  <a:lnTo>
                    <a:pt x="1223467" y="399605"/>
                  </a:lnTo>
                  <a:lnTo>
                    <a:pt x="1217980" y="399605"/>
                  </a:lnTo>
                  <a:lnTo>
                    <a:pt x="1216152" y="401434"/>
                  </a:lnTo>
                  <a:lnTo>
                    <a:pt x="1216152" y="406908"/>
                  </a:lnTo>
                  <a:lnTo>
                    <a:pt x="1217980" y="409663"/>
                  </a:lnTo>
                  <a:lnTo>
                    <a:pt x="1220736" y="409663"/>
                  </a:lnTo>
                  <a:lnTo>
                    <a:pt x="1223467" y="409663"/>
                  </a:lnTo>
                  <a:lnTo>
                    <a:pt x="1225296" y="406908"/>
                  </a:lnTo>
                  <a:lnTo>
                    <a:pt x="1225296" y="401434"/>
                  </a:lnTo>
                  <a:close/>
                </a:path>
                <a:path w="1285240" h="1475104">
                  <a:moveTo>
                    <a:pt x="1225296" y="357543"/>
                  </a:moveTo>
                  <a:lnTo>
                    <a:pt x="1223467" y="354799"/>
                  </a:lnTo>
                  <a:lnTo>
                    <a:pt x="1217980" y="354799"/>
                  </a:lnTo>
                  <a:lnTo>
                    <a:pt x="1216152" y="357543"/>
                  </a:lnTo>
                  <a:lnTo>
                    <a:pt x="1216152" y="363016"/>
                  </a:lnTo>
                  <a:lnTo>
                    <a:pt x="1217980" y="364858"/>
                  </a:lnTo>
                  <a:lnTo>
                    <a:pt x="1220736" y="364858"/>
                  </a:lnTo>
                  <a:lnTo>
                    <a:pt x="1223467" y="364858"/>
                  </a:lnTo>
                  <a:lnTo>
                    <a:pt x="1225296" y="363016"/>
                  </a:lnTo>
                  <a:lnTo>
                    <a:pt x="1225296" y="357543"/>
                  </a:lnTo>
                  <a:close/>
                </a:path>
                <a:path w="1285240" h="1475104">
                  <a:moveTo>
                    <a:pt x="1225296" y="312724"/>
                  </a:moveTo>
                  <a:lnTo>
                    <a:pt x="1223467" y="310908"/>
                  </a:lnTo>
                  <a:lnTo>
                    <a:pt x="1217980" y="310908"/>
                  </a:lnTo>
                  <a:lnTo>
                    <a:pt x="1216152" y="312724"/>
                  </a:lnTo>
                  <a:lnTo>
                    <a:pt x="1216152" y="318223"/>
                  </a:lnTo>
                  <a:lnTo>
                    <a:pt x="1217980" y="320040"/>
                  </a:lnTo>
                  <a:lnTo>
                    <a:pt x="1220736" y="320040"/>
                  </a:lnTo>
                  <a:lnTo>
                    <a:pt x="1223467" y="320040"/>
                  </a:lnTo>
                  <a:lnTo>
                    <a:pt x="1225296" y="318223"/>
                  </a:lnTo>
                  <a:lnTo>
                    <a:pt x="1225296" y="312724"/>
                  </a:lnTo>
                  <a:close/>
                </a:path>
                <a:path w="1285240" h="1475104">
                  <a:moveTo>
                    <a:pt x="1225296" y="268833"/>
                  </a:moveTo>
                  <a:lnTo>
                    <a:pt x="1223467" y="266090"/>
                  </a:lnTo>
                  <a:lnTo>
                    <a:pt x="1217980" y="266090"/>
                  </a:lnTo>
                  <a:lnTo>
                    <a:pt x="1216152" y="268833"/>
                  </a:lnTo>
                  <a:lnTo>
                    <a:pt x="1216152" y="273418"/>
                  </a:lnTo>
                  <a:lnTo>
                    <a:pt x="1217980" y="276148"/>
                  </a:lnTo>
                  <a:lnTo>
                    <a:pt x="1220736" y="276148"/>
                  </a:lnTo>
                  <a:lnTo>
                    <a:pt x="1223467" y="276148"/>
                  </a:lnTo>
                  <a:lnTo>
                    <a:pt x="1225296" y="273418"/>
                  </a:lnTo>
                  <a:lnTo>
                    <a:pt x="1225296" y="268833"/>
                  </a:lnTo>
                  <a:close/>
                </a:path>
                <a:path w="1285240" h="1475104">
                  <a:moveTo>
                    <a:pt x="1225296" y="224040"/>
                  </a:moveTo>
                  <a:lnTo>
                    <a:pt x="1223467" y="222199"/>
                  </a:lnTo>
                  <a:lnTo>
                    <a:pt x="1217980" y="222199"/>
                  </a:lnTo>
                  <a:lnTo>
                    <a:pt x="1216152" y="224040"/>
                  </a:lnTo>
                  <a:lnTo>
                    <a:pt x="1216152" y="229514"/>
                  </a:lnTo>
                  <a:lnTo>
                    <a:pt x="1217980" y="231355"/>
                  </a:lnTo>
                  <a:lnTo>
                    <a:pt x="1220736" y="231355"/>
                  </a:lnTo>
                  <a:lnTo>
                    <a:pt x="1223467" y="231355"/>
                  </a:lnTo>
                  <a:lnTo>
                    <a:pt x="1225296" y="229514"/>
                  </a:lnTo>
                  <a:lnTo>
                    <a:pt x="1225296" y="224040"/>
                  </a:lnTo>
                  <a:close/>
                </a:path>
                <a:path w="1285240" h="1475104">
                  <a:moveTo>
                    <a:pt x="1225296" y="90525"/>
                  </a:moveTo>
                  <a:lnTo>
                    <a:pt x="1223467" y="88709"/>
                  </a:lnTo>
                  <a:lnTo>
                    <a:pt x="1217980" y="88709"/>
                  </a:lnTo>
                  <a:lnTo>
                    <a:pt x="1216152" y="90525"/>
                  </a:lnTo>
                  <a:lnTo>
                    <a:pt x="1216152" y="96024"/>
                  </a:lnTo>
                  <a:lnTo>
                    <a:pt x="1217980" y="98767"/>
                  </a:lnTo>
                  <a:lnTo>
                    <a:pt x="1220736" y="98767"/>
                  </a:lnTo>
                  <a:lnTo>
                    <a:pt x="1223467" y="98767"/>
                  </a:lnTo>
                  <a:lnTo>
                    <a:pt x="1225296" y="96024"/>
                  </a:lnTo>
                  <a:lnTo>
                    <a:pt x="1225296" y="90525"/>
                  </a:lnTo>
                  <a:close/>
                </a:path>
                <a:path w="1285240" h="1475104">
                  <a:moveTo>
                    <a:pt x="1225296" y="46647"/>
                  </a:moveTo>
                  <a:lnTo>
                    <a:pt x="1223467" y="44818"/>
                  </a:lnTo>
                  <a:lnTo>
                    <a:pt x="1217980" y="44818"/>
                  </a:lnTo>
                  <a:lnTo>
                    <a:pt x="1216152" y="46647"/>
                  </a:lnTo>
                  <a:lnTo>
                    <a:pt x="1216152" y="52133"/>
                  </a:lnTo>
                  <a:lnTo>
                    <a:pt x="1217980" y="53949"/>
                  </a:lnTo>
                  <a:lnTo>
                    <a:pt x="1220736" y="53949"/>
                  </a:lnTo>
                  <a:lnTo>
                    <a:pt x="1223467" y="53949"/>
                  </a:lnTo>
                  <a:lnTo>
                    <a:pt x="1225296" y="52133"/>
                  </a:lnTo>
                  <a:lnTo>
                    <a:pt x="1225296" y="46647"/>
                  </a:lnTo>
                  <a:close/>
                </a:path>
                <a:path w="1285240" h="1475104">
                  <a:moveTo>
                    <a:pt x="1225296" y="1841"/>
                  </a:moveTo>
                  <a:lnTo>
                    <a:pt x="1223467" y="0"/>
                  </a:lnTo>
                  <a:lnTo>
                    <a:pt x="1217980" y="0"/>
                  </a:lnTo>
                  <a:lnTo>
                    <a:pt x="1216152" y="1841"/>
                  </a:lnTo>
                  <a:lnTo>
                    <a:pt x="1216152" y="7315"/>
                  </a:lnTo>
                  <a:lnTo>
                    <a:pt x="1217980" y="10058"/>
                  </a:lnTo>
                  <a:lnTo>
                    <a:pt x="1220736" y="10058"/>
                  </a:lnTo>
                  <a:lnTo>
                    <a:pt x="1223467" y="10058"/>
                  </a:lnTo>
                  <a:lnTo>
                    <a:pt x="1225296" y="7315"/>
                  </a:lnTo>
                  <a:lnTo>
                    <a:pt x="1225296" y="1841"/>
                  </a:lnTo>
                  <a:close/>
                </a:path>
                <a:path w="1285240" h="1475104">
                  <a:moveTo>
                    <a:pt x="1284732" y="1407274"/>
                  </a:moveTo>
                  <a:lnTo>
                    <a:pt x="1282001" y="1405445"/>
                  </a:lnTo>
                  <a:lnTo>
                    <a:pt x="1279245" y="1405445"/>
                  </a:lnTo>
                  <a:lnTo>
                    <a:pt x="1276502" y="1405445"/>
                  </a:lnTo>
                  <a:lnTo>
                    <a:pt x="1274686" y="1407274"/>
                  </a:lnTo>
                  <a:lnTo>
                    <a:pt x="1274686" y="1412760"/>
                  </a:lnTo>
                  <a:lnTo>
                    <a:pt x="1276502" y="1415503"/>
                  </a:lnTo>
                  <a:lnTo>
                    <a:pt x="1282001" y="1415503"/>
                  </a:lnTo>
                  <a:lnTo>
                    <a:pt x="1284732" y="1412760"/>
                  </a:lnTo>
                  <a:lnTo>
                    <a:pt x="1284732" y="14072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647588" y="2418485"/>
              <a:ext cx="1146175" cy="81915"/>
            </a:xfrm>
            <a:custGeom>
              <a:avLst/>
              <a:gdLst/>
              <a:ahLst/>
              <a:cxnLst/>
              <a:rect l="l" t="t" r="r" b="b"/>
              <a:pathLst>
                <a:path w="1146175" h="81914">
                  <a:moveTo>
                    <a:pt x="14643" y="66738"/>
                  </a:moveTo>
                  <a:lnTo>
                    <a:pt x="0" y="66738"/>
                  </a:lnTo>
                  <a:lnTo>
                    <a:pt x="0" y="81368"/>
                  </a:lnTo>
                  <a:lnTo>
                    <a:pt x="14643" y="81368"/>
                  </a:lnTo>
                  <a:lnTo>
                    <a:pt x="14643" y="66738"/>
                  </a:lnTo>
                  <a:close/>
                </a:path>
                <a:path w="1146175" h="81914">
                  <a:moveTo>
                    <a:pt x="14643" y="44805"/>
                  </a:moveTo>
                  <a:lnTo>
                    <a:pt x="0" y="44805"/>
                  </a:lnTo>
                  <a:lnTo>
                    <a:pt x="0" y="58534"/>
                  </a:lnTo>
                  <a:lnTo>
                    <a:pt x="14643" y="58534"/>
                  </a:lnTo>
                  <a:lnTo>
                    <a:pt x="14643" y="44805"/>
                  </a:lnTo>
                  <a:close/>
                </a:path>
                <a:path w="1146175" h="81914">
                  <a:moveTo>
                    <a:pt x="14643" y="22847"/>
                  </a:moveTo>
                  <a:lnTo>
                    <a:pt x="0" y="22847"/>
                  </a:lnTo>
                  <a:lnTo>
                    <a:pt x="0" y="36563"/>
                  </a:lnTo>
                  <a:lnTo>
                    <a:pt x="14643" y="36563"/>
                  </a:lnTo>
                  <a:lnTo>
                    <a:pt x="14643" y="22847"/>
                  </a:lnTo>
                  <a:close/>
                </a:path>
                <a:path w="1146175" h="81914">
                  <a:moveTo>
                    <a:pt x="14643" y="0"/>
                  </a:moveTo>
                  <a:lnTo>
                    <a:pt x="0" y="0"/>
                  </a:lnTo>
                  <a:lnTo>
                    <a:pt x="0" y="14643"/>
                  </a:lnTo>
                  <a:lnTo>
                    <a:pt x="14643" y="14643"/>
                  </a:lnTo>
                  <a:lnTo>
                    <a:pt x="14643" y="0"/>
                  </a:lnTo>
                  <a:close/>
                </a:path>
                <a:path w="1146175" h="81914">
                  <a:moveTo>
                    <a:pt x="36588" y="66738"/>
                  </a:moveTo>
                  <a:lnTo>
                    <a:pt x="22872" y="66738"/>
                  </a:lnTo>
                  <a:lnTo>
                    <a:pt x="22872" y="81368"/>
                  </a:lnTo>
                  <a:lnTo>
                    <a:pt x="36588" y="81368"/>
                  </a:lnTo>
                  <a:lnTo>
                    <a:pt x="36588" y="66738"/>
                  </a:lnTo>
                  <a:close/>
                </a:path>
                <a:path w="1146175" h="81914">
                  <a:moveTo>
                    <a:pt x="36588" y="44805"/>
                  </a:moveTo>
                  <a:lnTo>
                    <a:pt x="22872" y="44805"/>
                  </a:lnTo>
                  <a:lnTo>
                    <a:pt x="22872" y="58534"/>
                  </a:lnTo>
                  <a:lnTo>
                    <a:pt x="36588" y="58534"/>
                  </a:lnTo>
                  <a:lnTo>
                    <a:pt x="36588" y="44805"/>
                  </a:lnTo>
                  <a:close/>
                </a:path>
                <a:path w="1146175" h="81914">
                  <a:moveTo>
                    <a:pt x="36588" y="22847"/>
                  </a:moveTo>
                  <a:lnTo>
                    <a:pt x="22872" y="22847"/>
                  </a:lnTo>
                  <a:lnTo>
                    <a:pt x="22872" y="36563"/>
                  </a:lnTo>
                  <a:lnTo>
                    <a:pt x="36588" y="36563"/>
                  </a:lnTo>
                  <a:lnTo>
                    <a:pt x="36588" y="22847"/>
                  </a:lnTo>
                  <a:close/>
                </a:path>
                <a:path w="1146175" h="81914">
                  <a:moveTo>
                    <a:pt x="36588" y="0"/>
                  </a:moveTo>
                  <a:lnTo>
                    <a:pt x="22872" y="0"/>
                  </a:lnTo>
                  <a:lnTo>
                    <a:pt x="22872" y="14643"/>
                  </a:lnTo>
                  <a:lnTo>
                    <a:pt x="36588" y="14643"/>
                  </a:lnTo>
                  <a:lnTo>
                    <a:pt x="36588" y="0"/>
                  </a:lnTo>
                  <a:close/>
                </a:path>
                <a:path w="1146175" h="81914">
                  <a:moveTo>
                    <a:pt x="58521" y="66738"/>
                  </a:moveTo>
                  <a:lnTo>
                    <a:pt x="44805" y="66738"/>
                  </a:lnTo>
                  <a:lnTo>
                    <a:pt x="44805" y="81368"/>
                  </a:lnTo>
                  <a:lnTo>
                    <a:pt x="58521" y="81368"/>
                  </a:lnTo>
                  <a:lnTo>
                    <a:pt x="58521" y="66738"/>
                  </a:lnTo>
                  <a:close/>
                </a:path>
                <a:path w="1146175" h="81914">
                  <a:moveTo>
                    <a:pt x="58521" y="44805"/>
                  </a:moveTo>
                  <a:lnTo>
                    <a:pt x="44805" y="44805"/>
                  </a:lnTo>
                  <a:lnTo>
                    <a:pt x="44805" y="58534"/>
                  </a:lnTo>
                  <a:lnTo>
                    <a:pt x="58521" y="58534"/>
                  </a:lnTo>
                  <a:lnTo>
                    <a:pt x="58521" y="44805"/>
                  </a:lnTo>
                  <a:close/>
                </a:path>
                <a:path w="1146175" h="81914">
                  <a:moveTo>
                    <a:pt x="58521" y="22847"/>
                  </a:moveTo>
                  <a:lnTo>
                    <a:pt x="44805" y="22847"/>
                  </a:lnTo>
                  <a:lnTo>
                    <a:pt x="44805" y="36563"/>
                  </a:lnTo>
                  <a:lnTo>
                    <a:pt x="58521" y="36563"/>
                  </a:lnTo>
                  <a:lnTo>
                    <a:pt x="58521" y="22847"/>
                  </a:lnTo>
                  <a:close/>
                </a:path>
                <a:path w="1146175" h="81914">
                  <a:moveTo>
                    <a:pt x="58521" y="0"/>
                  </a:moveTo>
                  <a:lnTo>
                    <a:pt x="44805" y="0"/>
                  </a:lnTo>
                  <a:lnTo>
                    <a:pt x="44805" y="14643"/>
                  </a:lnTo>
                  <a:lnTo>
                    <a:pt x="58521" y="14643"/>
                  </a:lnTo>
                  <a:lnTo>
                    <a:pt x="58521" y="0"/>
                  </a:lnTo>
                  <a:close/>
                </a:path>
                <a:path w="1146175" h="81914">
                  <a:moveTo>
                    <a:pt x="707758" y="66738"/>
                  </a:moveTo>
                  <a:lnTo>
                    <a:pt x="693127" y="66738"/>
                  </a:lnTo>
                  <a:lnTo>
                    <a:pt x="693127" y="81368"/>
                  </a:lnTo>
                  <a:lnTo>
                    <a:pt x="707758" y="81368"/>
                  </a:lnTo>
                  <a:lnTo>
                    <a:pt x="707758" y="66738"/>
                  </a:lnTo>
                  <a:close/>
                </a:path>
                <a:path w="1146175" h="81914">
                  <a:moveTo>
                    <a:pt x="707758" y="44805"/>
                  </a:moveTo>
                  <a:lnTo>
                    <a:pt x="693127" y="44805"/>
                  </a:lnTo>
                  <a:lnTo>
                    <a:pt x="693127" y="58534"/>
                  </a:lnTo>
                  <a:lnTo>
                    <a:pt x="707758" y="58534"/>
                  </a:lnTo>
                  <a:lnTo>
                    <a:pt x="707758" y="44805"/>
                  </a:lnTo>
                  <a:close/>
                </a:path>
                <a:path w="1146175" h="81914">
                  <a:moveTo>
                    <a:pt x="707758" y="22847"/>
                  </a:moveTo>
                  <a:lnTo>
                    <a:pt x="693127" y="22847"/>
                  </a:lnTo>
                  <a:lnTo>
                    <a:pt x="693127" y="36563"/>
                  </a:lnTo>
                  <a:lnTo>
                    <a:pt x="707758" y="36563"/>
                  </a:lnTo>
                  <a:lnTo>
                    <a:pt x="707758" y="22847"/>
                  </a:lnTo>
                  <a:close/>
                </a:path>
                <a:path w="1146175" h="81914">
                  <a:moveTo>
                    <a:pt x="707758" y="0"/>
                  </a:moveTo>
                  <a:lnTo>
                    <a:pt x="693127" y="0"/>
                  </a:lnTo>
                  <a:lnTo>
                    <a:pt x="693127" y="14643"/>
                  </a:lnTo>
                  <a:lnTo>
                    <a:pt x="707758" y="14643"/>
                  </a:lnTo>
                  <a:lnTo>
                    <a:pt x="707758" y="0"/>
                  </a:lnTo>
                  <a:close/>
                </a:path>
                <a:path w="1146175" h="81914">
                  <a:moveTo>
                    <a:pt x="840333" y="66738"/>
                  </a:moveTo>
                  <a:lnTo>
                    <a:pt x="826617" y="66738"/>
                  </a:lnTo>
                  <a:lnTo>
                    <a:pt x="826617" y="81368"/>
                  </a:lnTo>
                  <a:lnTo>
                    <a:pt x="840333" y="81368"/>
                  </a:lnTo>
                  <a:lnTo>
                    <a:pt x="840333" y="66738"/>
                  </a:lnTo>
                  <a:close/>
                </a:path>
                <a:path w="1146175" h="81914">
                  <a:moveTo>
                    <a:pt x="840333" y="22847"/>
                  </a:moveTo>
                  <a:lnTo>
                    <a:pt x="826617" y="22847"/>
                  </a:lnTo>
                  <a:lnTo>
                    <a:pt x="826617" y="36563"/>
                  </a:lnTo>
                  <a:lnTo>
                    <a:pt x="840333" y="36563"/>
                  </a:lnTo>
                  <a:lnTo>
                    <a:pt x="840333" y="22847"/>
                  </a:lnTo>
                  <a:close/>
                </a:path>
                <a:path w="1146175" h="81914">
                  <a:moveTo>
                    <a:pt x="840333" y="0"/>
                  </a:moveTo>
                  <a:lnTo>
                    <a:pt x="826617" y="0"/>
                  </a:lnTo>
                  <a:lnTo>
                    <a:pt x="826617" y="14643"/>
                  </a:lnTo>
                  <a:lnTo>
                    <a:pt x="840333" y="14643"/>
                  </a:lnTo>
                  <a:lnTo>
                    <a:pt x="840333" y="0"/>
                  </a:lnTo>
                  <a:close/>
                </a:path>
                <a:path w="1146175" h="81914">
                  <a:moveTo>
                    <a:pt x="863193" y="66738"/>
                  </a:moveTo>
                  <a:lnTo>
                    <a:pt x="848563" y="66738"/>
                  </a:lnTo>
                  <a:lnTo>
                    <a:pt x="848563" y="81368"/>
                  </a:lnTo>
                  <a:lnTo>
                    <a:pt x="863193" y="81368"/>
                  </a:lnTo>
                  <a:lnTo>
                    <a:pt x="863193" y="66738"/>
                  </a:lnTo>
                  <a:close/>
                </a:path>
                <a:path w="1146175" h="81914">
                  <a:moveTo>
                    <a:pt x="863193" y="44805"/>
                  </a:moveTo>
                  <a:lnTo>
                    <a:pt x="848563" y="44805"/>
                  </a:lnTo>
                  <a:lnTo>
                    <a:pt x="848563" y="58534"/>
                  </a:lnTo>
                  <a:lnTo>
                    <a:pt x="863193" y="58534"/>
                  </a:lnTo>
                  <a:lnTo>
                    <a:pt x="863193" y="44805"/>
                  </a:lnTo>
                  <a:close/>
                </a:path>
                <a:path w="1146175" h="81914">
                  <a:moveTo>
                    <a:pt x="863193" y="22847"/>
                  </a:moveTo>
                  <a:lnTo>
                    <a:pt x="848563" y="22847"/>
                  </a:lnTo>
                  <a:lnTo>
                    <a:pt x="848563" y="36563"/>
                  </a:lnTo>
                  <a:lnTo>
                    <a:pt x="863193" y="36563"/>
                  </a:lnTo>
                  <a:lnTo>
                    <a:pt x="863193" y="22847"/>
                  </a:lnTo>
                  <a:close/>
                </a:path>
                <a:path w="1146175" h="81914">
                  <a:moveTo>
                    <a:pt x="863193" y="0"/>
                  </a:moveTo>
                  <a:lnTo>
                    <a:pt x="848563" y="0"/>
                  </a:lnTo>
                  <a:lnTo>
                    <a:pt x="848563" y="14643"/>
                  </a:lnTo>
                  <a:lnTo>
                    <a:pt x="863193" y="14643"/>
                  </a:lnTo>
                  <a:lnTo>
                    <a:pt x="863193" y="0"/>
                  </a:lnTo>
                  <a:close/>
                </a:path>
                <a:path w="1146175" h="81914">
                  <a:moveTo>
                    <a:pt x="885139" y="66738"/>
                  </a:moveTo>
                  <a:lnTo>
                    <a:pt x="871423" y="66738"/>
                  </a:lnTo>
                  <a:lnTo>
                    <a:pt x="871423" y="81368"/>
                  </a:lnTo>
                  <a:lnTo>
                    <a:pt x="885139" y="81368"/>
                  </a:lnTo>
                  <a:lnTo>
                    <a:pt x="885139" y="66738"/>
                  </a:lnTo>
                  <a:close/>
                </a:path>
                <a:path w="1146175" h="81914">
                  <a:moveTo>
                    <a:pt x="885139" y="44805"/>
                  </a:moveTo>
                  <a:lnTo>
                    <a:pt x="871423" y="44805"/>
                  </a:lnTo>
                  <a:lnTo>
                    <a:pt x="871423" y="58534"/>
                  </a:lnTo>
                  <a:lnTo>
                    <a:pt x="885139" y="58534"/>
                  </a:lnTo>
                  <a:lnTo>
                    <a:pt x="885139" y="44805"/>
                  </a:lnTo>
                  <a:close/>
                </a:path>
                <a:path w="1146175" h="81914">
                  <a:moveTo>
                    <a:pt x="885139" y="22847"/>
                  </a:moveTo>
                  <a:lnTo>
                    <a:pt x="871423" y="22847"/>
                  </a:lnTo>
                  <a:lnTo>
                    <a:pt x="871423" y="36563"/>
                  </a:lnTo>
                  <a:lnTo>
                    <a:pt x="885139" y="36563"/>
                  </a:lnTo>
                  <a:lnTo>
                    <a:pt x="885139" y="22847"/>
                  </a:lnTo>
                  <a:close/>
                </a:path>
                <a:path w="1146175" h="81914">
                  <a:moveTo>
                    <a:pt x="885139" y="0"/>
                  </a:moveTo>
                  <a:lnTo>
                    <a:pt x="871423" y="0"/>
                  </a:lnTo>
                  <a:lnTo>
                    <a:pt x="871423" y="14643"/>
                  </a:lnTo>
                  <a:lnTo>
                    <a:pt x="885139" y="14643"/>
                  </a:lnTo>
                  <a:lnTo>
                    <a:pt x="885139" y="0"/>
                  </a:lnTo>
                  <a:close/>
                </a:path>
                <a:path w="1146175" h="81914">
                  <a:moveTo>
                    <a:pt x="907084" y="66738"/>
                  </a:moveTo>
                  <a:lnTo>
                    <a:pt x="892441" y="66738"/>
                  </a:lnTo>
                  <a:lnTo>
                    <a:pt x="892441" y="81368"/>
                  </a:lnTo>
                  <a:lnTo>
                    <a:pt x="907084" y="81368"/>
                  </a:lnTo>
                  <a:lnTo>
                    <a:pt x="907084" y="66738"/>
                  </a:lnTo>
                  <a:close/>
                </a:path>
                <a:path w="1146175" h="81914">
                  <a:moveTo>
                    <a:pt x="907084" y="44805"/>
                  </a:moveTo>
                  <a:lnTo>
                    <a:pt x="892441" y="44805"/>
                  </a:lnTo>
                  <a:lnTo>
                    <a:pt x="892441" y="58534"/>
                  </a:lnTo>
                  <a:lnTo>
                    <a:pt x="907084" y="58534"/>
                  </a:lnTo>
                  <a:lnTo>
                    <a:pt x="907084" y="44805"/>
                  </a:lnTo>
                  <a:close/>
                </a:path>
                <a:path w="1146175" h="81914">
                  <a:moveTo>
                    <a:pt x="907084" y="22847"/>
                  </a:moveTo>
                  <a:lnTo>
                    <a:pt x="892441" y="22847"/>
                  </a:lnTo>
                  <a:lnTo>
                    <a:pt x="892441" y="36563"/>
                  </a:lnTo>
                  <a:lnTo>
                    <a:pt x="907084" y="36563"/>
                  </a:lnTo>
                  <a:lnTo>
                    <a:pt x="907084" y="22847"/>
                  </a:lnTo>
                  <a:close/>
                </a:path>
                <a:path w="1146175" h="81914">
                  <a:moveTo>
                    <a:pt x="907084" y="0"/>
                  </a:moveTo>
                  <a:lnTo>
                    <a:pt x="892441" y="0"/>
                  </a:lnTo>
                  <a:lnTo>
                    <a:pt x="892441" y="14643"/>
                  </a:lnTo>
                  <a:lnTo>
                    <a:pt x="907084" y="14643"/>
                  </a:lnTo>
                  <a:lnTo>
                    <a:pt x="907084" y="0"/>
                  </a:lnTo>
                  <a:close/>
                </a:path>
                <a:path w="1146175" h="81914">
                  <a:moveTo>
                    <a:pt x="946404" y="66738"/>
                  </a:moveTo>
                  <a:lnTo>
                    <a:pt x="931760" y="66738"/>
                  </a:lnTo>
                  <a:lnTo>
                    <a:pt x="931760" y="81368"/>
                  </a:lnTo>
                  <a:lnTo>
                    <a:pt x="946404" y="81368"/>
                  </a:lnTo>
                  <a:lnTo>
                    <a:pt x="946404" y="66738"/>
                  </a:lnTo>
                  <a:close/>
                </a:path>
                <a:path w="1146175" h="81914">
                  <a:moveTo>
                    <a:pt x="946404" y="44805"/>
                  </a:moveTo>
                  <a:lnTo>
                    <a:pt x="931760" y="44805"/>
                  </a:lnTo>
                  <a:lnTo>
                    <a:pt x="931760" y="58534"/>
                  </a:lnTo>
                  <a:lnTo>
                    <a:pt x="946404" y="58534"/>
                  </a:lnTo>
                  <a:lnTo>
                    <a:pt x="946404" y="44805"/>
                  </a:lnTo>
                  <a:close/>
                </a:path>
                <a:path w="1146175" h="81914">
                  <a:moveTo>
                    <a:pt x="946404" y="22847"/>
                  </a:moveTo>
                  <a:lnTo>
                    <a:pt x="931760" y="22847"/>
                  </a:lnTo>
                  <a:lnTo>
                    <a:pt x="931760" y="36563"/>
                  </a:lnTo>
                  <a:lnTo>
                    <a:pt x="946404" y="36563"/>
                  </a:lnTo>
                  <a:lnTo>
                    <a:pt x="946404" y="22847"/>
                  </a:lnTo>
                  <a:close/>
                </a:path>
                <a:path w="1146175" h="81914">
                  <a:moveTo>
                    <a:pt x="946404" y="0"/>
                  </a:moveTo>
                  <a:lnTo>
                    <a:pt x="931760" y="0"/>
                  </a:lnTo>
                  <a:lnTo>
                    <a:pt x="931760" y="14643"/>
                  </a:lnTo>
                  <a:lnTo>
                    <a:pt x="946404" y="14643"/>
                  </a:lnTo>
                  <a:lnTo>
                    <a:pt x="946404" y="0"/>
                  </a:lnTo>
                  <a:close/>
                </a:path>
                <a:path w="1146175" h="81914">
                  <a:moveTo>
                    <a:pt x="968349" y="66738"/>
                  </a:moveTo>
                  <a:lnTo>
                    <a:pt x="953719" y="66738"/>
                  </a:lnTo>
                  <a:lnTo>
                    <a:pt x="953719" y="81368"/>
                  </a:lnTo>
                  <a:lnTo>
                    <a:pt x="968349" y="81368"/>
                  </a:lnTo>
                  <a:lnTo>
                    <a:pt x="968349" y="66738"/>
                  </a:lnTo>
                  <a:close/>
                </a:path>
                <a:path w="1146175" h="81914">
                  <a:moveTo>
                    <a:pt x="968349" y="44805"/>
                  </a:moveTo>
                  <a:lnTo>
                    <a:pt x="953719" y="44805"/>
                  </a:lnTo>
                  <a:lnTo>
                    <a:pt x="953719" y="58534"/>
                  </a:lnTo>
                  <a:lnTo>
                    <a:pt x="968349" y="58534"/>
                  </a:lnTo>
                  <a:lnTo>
                    <a:pt x="968349" y="44805"/>
                  </a:lnTo>
                  <a:close/>
                </a:path>
                <a:path w="1146175" h="81914">
                  <a:moveTo>
                    <a:pt x="968349" y="22847"/>
                  </a:moveTo>
                  <a:lnTo>
                    <a:pt x="953719" y="22847"/>
                  </a:lnTo>
                  <a:lnTo>
                    <a:pt x="953719" y="36563"/>
                  </a:lnTo>
                  <a:lnTo>
                    <a:pt x="968349" y="36563"/>
                  </a:lnTo>
                  <a:lnTo>
                    <a:pt x="968349" y="22847"/>
                  </a:lnTo>
                  <a:close/>
                </a:path>
                <a:path w="1146175" h="81914">
                  <a:moveTo>
                    <a:pt x="968349" y="0"/>
                  </a:moveTo>
                  <a:lnTo>
                    <a:pt x="953719" y="0"/>
                  </a:lnTo>
                  <a:lnTo>
                    <a:pt x="953719" y="14643"/>
                  </a:lnTo>
                  <a:lnTo>
                    <a:pt x="968349" y="14643"/>
                  </a:lnTo>
                  <a:lnTo>
                    <a:pt x="968349" y="0"/>
                  </a:lnTo>
                  <a:close/>
                </a:path>
                <a:path w="1146175" h="81914">
                  <a:moveTo>
                    <a:pt x="990307" y="66738"/>
                  </a:moveTo>
                  <a:lnTo>
                    <a:pt x="976579" y="66738"/>
                  </a:lnTo>
                  <a:lnTo>
                    <a:pt x="976579" y="81368"/>
                  </a:lnTo>
                  <a:lnTo>
                    <a:pt x="990307" y="81368"/>
                  </a:lnTo>
                  <a:lnTo>
                    <a:pt x="990307" y="66738"/>
                  </a:lnTo>
                  <a:close/>
                </a:path>
                <a:path w="1146175" h="81914">
                  <a:moveTo>
                    <a:pt x="990307" y="44805"/>
                  </a:moveTo>
                  <a:lnTo>
                    <a:pt x="976579" y="44805"/>
                  </a:lnTo>
                  <a:lnTo>
                    <a:pt x="976579" y="58534"/>
                  </a:lnTo>
                  <a:lnTo>
                    <a:pt x="990307" y="58534"/>
                  </a:lnTo>
                  <a:lnTo>
                    <a:pt x="990307" y="44805"/>
                  </a:lnTo>
                  <a:close/>
                </a:path>
                <a:path w="1146175" h="81914">
                  <a:moveTo>
                    <a:pt x="990307" y="22847"/>
                  </a:moveTo>
                  <a:lnTo>
                    <a:pt x="976579" y="22847"/>
                  </a:lnTo>
                  <a:lnTo>
                    <a:pt x="976579" y="36563"/>
                  </a:lnTo>
                  <a:lnTo>
                    <a:pt x="990307" y="36563"/>
                  </a:lnTo>
                  <a:lnTo>
                    <a:pt x="990307" y="22847"/>
                  </a:lnTo>
                  <a:close/>
                </a:path>
                <a:path w="1146175" h="81914">
                  <a:moveTo>
                    <a:pt x="990307" y="0"/>
                  </a:moveTo>
                  <a:lnTo>
                    <a:pt x="976579" y="0"/>
                  </a:lnTo>
                  <a:lnTo>
                    <a:pt x="976579" y="14643"/>
                  </a:lnTo>
                  <a:lnTo>
                    <a:pt x="990307" y="14643"/>
                  </a:lnTo>
                  <a:lnTo>
                    <a:pt x="990307" y="0"/>
                  </a:lnTo>
                  <a:close/>
                </a:path>
                <a:path w="1146175" h="81914">
                  <a:moveTo>
                    <a:pt x="1012240" y="66738"/>
                  </a:moveTo>
                  <a:lnTo>
                    <a:pt x="998537" y="66738"/>
                  </a:lnTo>
                  <a:lnTo>
                    <a:pt x="998537" y="81368"/>
                  </a:lnTo>
                  <a:lnTo>
                    <a:pt x="1012240" y="81368"/>
                  </a:lnTo>
                  <a:lnTo>
                    <a:pt x="1012240" y="66738"/>
                  </a:lnTo>
                  <a:close/>
                </a:path>
                <a:path w="1146175" h="81914">
                  <a:moveTo>
                    <a:pt x="1012240" y="44805"/>
                  </a:moveTo>
                  <a:lnTo>
                    <a:pt x="998537" y="44805"/>
                  </a:lnTo>
                  <a:lnTo>
                    <a:pt x="998537" y="58534"/>
                  </a:lnTo>
                  <a:lnTo>
                    <a:pt x="1012240" y="58534"/>
                  </a:lnTo>
                  <a:lnTo>
                    <a:pt x="1012240" y="44805"/>
                  </a:lnTo>
                  <a:close/>
                </a:path>
                <a:path w="1146175" h="81914">
                  <a:moveTo>
                    <a:pt x="1012240" y="22847"/>
                  </a:moveTo>
                  <a:lnTo>
                    <a:pt x="998537" y="22847"/>
                  </a:lnTo>
                  <a:lnTo>
                    <a:pt x="998537" y="36563"/>
                  </a:lnTo>
                  <a:lnTo>
                    <a:pt x="1012240" y="36563"/>
                  </a:lnTo>
                  <a:lnTo>
                    <a:pt x="1012240" y="22847"/>
                  </a:lnTo>
                  <a:close/>
                </a:path>
                <a:path w="1146175" h="81914">
                  <a:moveTo>
                    <a:pt x="1012240" y="0"/>
                  </a:moveTo>
                  <a:lnTo>
                    <a:pt x="998537" y="0"/>
                  </a:lnTo>
                  <a:lnTo>
                    <a:pt x="998537" y="14643"/>
                  </a:lnTo>
                  <a:lnTo>
                    <a:pt x="1012240" y="14643"/>
                  </a:lnTo>
                  <a:lnTo>
                    <a:pt x="1012240" y="0"/>
                  </a:lnTo>
                  <a:close/>
                </a:path>
                <a:path w="1146175" h="81914">
                  <a:moveTo>
                    <a:pt x="1035100" y="66738"/>
                  </a:moveTo>
                  <a:lnTo>
                    <a:pt x="1020470" y="66738"/>
                  </a:lnTo>
                  <a:lnTo>
                    <a:pt x="1020470" y="81368"/>
                  </a:lnTo>
                  <a:lnTo>
                    <a:pt x="1035100" y="81368"/>
                  </a:lnTo>
                  <a:lnTo>
                    <a:pt x="1035100" y="66738"/>
                  </a:lnTo>
                  <a:close/>
                </a:path>
                <a:path w="1146175" h="81914">
                  <a:moveTo>
                    <a:pt x="1035100" y="44805"/>
                  </a:moveTo>
                  <a:lnTo>
                    <a:pt x="1020470" y="44805"/>
                  </a:lnTo>
                  <a:lnTo>
                    <a:pt x="1020470" y="58534"/>
                  </a:lnTo>
                  <a:lnTo>
                    <a:pt x="1035100" y="58534"/>
                  </a:lnTo>
                  <a:lnTo>
                    <a:pt x="1035100" y="44805"/>
                  </a:lnTo>
                  <a:close/>
                </a:path>
                <a:path w="1146175" h="81914">
                  <a:moveTo>
                    <a:pt x="1035100" y="22847"/>
                  </a:moveTo>
                  <a:lnTo>
                    <a:pt x="1020470" y="22847"/>
                  </a:lnTo>
                  <a:lnTo>
                    <a:pt x="1020470" y="36563"/>
                  </a:lnTo>
                  <a:lnTo>
                    <a:pt x="1035100" y="36563"/>
                  </a:lnTo>
                  <a:lnTo>
                    <a:pt x="1035100" y="22847"/>
                  </a:lnTo>
                  <a:close/>
                </a:path>
                <a:path w="1146175" h="81914">
                  <a:moveTo>
                    <a:pt x="1035100" y="0"/>
                  </a:moveTo>
                  <a:lnTo>
                    <a:pt x="1020470" y="0"/>
                  </a:lnTo>
                  <a:lnTo>
                    <a:pt x="1020470" y="14643"/>
                  </a:lnTo>
                  <a:lnTo>
                    <a:pt x="1035100" y="14643"/>
                  </a:lnTo>
                  <a:lnTo>
                    <a:pt x="1035100" y="0"/>
                  </a:lnTo>
                  <a:close/>
                </a:path>
                <a:path w="1146175" h="81914">
                  <a:moveTo>
                    <a:pt x="1057059" y="66738"/>
                  </a:moveTo>
                  <a:lnTo>
                    <a:pt x="1043330" y="66738"/>
                  </a:lnTo>
                  <a:lnTo>
                    <a:pt x="1043330" y="81368"/>
                  </a:lnTo>
                  <a:lnTo>
                    <a:pt x="1057059" y="81368"/>
                  </a:lnTo>
                  <a:lnTo>
                    <a:pt x="1057059" y="66738"/>
                  </a:lnTo>
                  <a:close/>
                </a:path>
                <a:path w="1146175" h="81914">
                  <a:moveTo>
                    <a:pt x="1057059" y="44805"/>
                  </a:moveTo>
                  <a:lnTo>
                    <a:pt x="1043330" y="44805"/>
                  </a:lnTo>
                  <a:lnTo>
                    <a:pt x="1043330" y="58534"/>
                  </a:lnTo>
                  <a:lnTo>
                    <a:pt x="1057059" y="58534"/>
                  </a:lnTo>
                  <a:lnTo>
                    <a:pt x="1057059" y="44805"/>
                  </a:lnTo>
                  <a:close/>
                </a:path>
                <a:path w="1146175" h="81914">
                  <a:moveTo>
                    <a:pt x="1057059" y="22847"/>
                  </a:moveTo>
                  <a:lnTo>
                    <a:pt x="1043330" y="22847"/>
                  </a:lnTo>
                  <a:lnTo>
                    <a:pt x="1043330" y="36563"/>
                  </a:lnTo>
                  <a:lnTo>
                    <a:pt x="1057059" y="36563"/>
                  </a:lnTo>
                  <a:lnTo>
                    <a:pt x="1057059" y="22847"/>
                  </a:lnTo>
                  <a:close/>
                </a:path>
                <a:path w="1146175" h="81914">
                  <a:moveTo>
                    <a:pt x="1057059" y="0"/>
                  </a:moveTo>
                  <a:lnTo>
                    <a:pt x="1043330" y="0"/>
                  </a:lnTo>
                  <a:lnTo>
                    <a:pt x="1043330" y="14643"/>
                  </a:lnTo>
                  <a:lnTo>
                    <a:pt x="1057059" y="14643"/>
                  </a:lnTo>
                  <a:lnTo>
                    <a:pt x="1057059" y="0"/>
                  </a:lnTo>
                  <a:close/>
                </a:path>
                <a:path w="1146175" h="81914">
                  <a:moveTo>
                    <a:pt x="1079004" y="66738"/>
                  </a:moveTo>
                  <a:lnTo>
                    <a:pt x="1065288" y="66738"/>
                  </a:lnTo>
                  <a:lnTo>
                    <a:pt x="1065288" y="81368"/>
                  </a:lnTo>
                  <a:lnTo>
                    <a:pt x="1079004" y="81368"/>
                  </a:lnTo>
                  <a:lnTo>
                    <a:pt x="1079004" y="66738"/>
                  </a:lnTo>
                  <a:close/>
                </a:path>
                <a:path w="1146175" h="81914">
                  <a:moveTo>
                    <a:pt x="1079004" y="44805"/>
                  </a:moveTo>
                  <a:lnTo>
                    <a:pt x="1065288" y="44805"/>
                  </a:lnTo>
                  <a:lnTo>
                    <a:pt x="1065288" y="58534"/>
                  </a:lnTo>
                  <a:lnTo>
                    <a:pt x="1079004" y="58534"/>
                  </a:lnTo>
                  <a:lnTo>
                    <a:pt x="1079004" y="44805"/>
                  </a:lnTo>
                  <a:close/>
                </a:path>
                <a:path w="1146175" h="81914">
                  <a:moveTo>
                    <a:pt x="1079004" y="22847"/>
                  </a:moveTo>
                  <a:lnTo>
                    <a:pt x="1065288" y="22847"/>
                  </a:lnTo>
                  <a:lnTo>
                    <a:pt x="1065288" y="36563"/>
                  </a:lnTo>
                  <a:lnTo>
                    <a:pt x="1079004" y="36563"/>
                  </a:lnTo>
                  <a:lnTo>
                    <a:pt x="1079004" y="22847"/>
                  </a:lnTo>
                  <a:close/>
                </a:path>
                <a:path w="1146175" h="81914">
                  <a:moveTo>
                    <a:pt x="1079004" y="0"/>
                  </a:moveTo>
                  <a:lnTo>
                    <a:pt x="1065288" y="0"/>
                  </a:lnTo>
                  <a:lnTo>
                    <a:pt x="1065288" y="14643"/>
                  </a:lnTo>
                  <a:lnTo>
                    <a:pt x="1079004" y="14643"/>
                  </a:lnTo>
                  <a:lnTo>
                    <a:pt x="1079004" y="0"/>
                  </a:lnTo>
                  <a:close/>
                </a:path>
                <a:path w="1146175" h="81914">
                  <a:moveTo>
                    <a:pt x="1100937" y="66738"/>
                  </a:moveTo>
                  <a:lnTo>
                    <a:pt x="1087221" y="66738"/>
                  </a:lnTo>
                  <a:lnTo>
                    <a:pt x="1087221" y="81368"/>
                  </a:lnTo>
                  <a:lnTo>
                    <a:pt x="1100937" y="81368"/>
                  </a:lnTo>
                  <a:lnTo>
                    <a:pt x="1100937" y="66738"/>
                  </a:lnTo>
                  <a:close/>
                </a:path>
                <a:path w="1146175" h="81914">
                  <a:moveTo>
                    <a:pt x="1100937" y="44805"/>
                  </a:moveTo>
                  <a:lnTo>
                    <a:pt x="1087221" y="44805"/>
                  </a:lnTo>
                  <a:lnTo>
                    <a:pt x="1087221" y="58534"/>
                  </a:lnTo>
                  <a:lnTo>
                    <a:pt x="1100937" y="58534"/>
                  </a:lnTo>
                  <a:lnTo>
                    <a:pt x="1100937" y="44805"/>
                  </a:lnTo>
                  <a:close/>
                </a:path>
                <a:path w="1146175" h="81914">
                  <a:moveTo>
                    <a:pt x="1100937" y="22847"/>
                  </a:moveTo>
                  <a:lnTo>
                    <a:pt x="1087221" y="22847"/>
                  </a:lnTo>
                  <a:lnTo>
                    <a:pt x="1087221" y="36563"/>
                  </a:lnTo>
                  <a:lnTo>
                    <a:pt x="1100937" y="36563"/>
                  </a:lnTo>
                  <a:lnTo>
                    <a:pt x="1100937" y="22847"/>
                  </a:lnTo>
                  <a:close/>
                </a:path>
                <a:path w="1146175" h="81914">
                  <a:moveTo>
                    <a:pt x="1100937" y="0"/>
                  </a:moveTo>
                  <a:lnTo>
                    <a:pt x="1087221" y="0"/>
                  </a:lnTo>
                  <a:lnTo>
                    <a:pt x="1087221" y="14643"/>
                  </a:lnTo>
                  <a:lnTo>
                    <a:pt x="1100937" y="14643"/>
                  </a:lnTo>
                  <a:lnTo>
                    <a:pt x="1100937" y="0"/>
                  </a:lnTo>
                  <a:close/>
                </a:path>
                <a:path w="1146175" h="81914">
                  <a:moveTo>
                    <a:pt x="1123810" y="66738"/>
                  </a:moveTo>
                  <a:lnTo>
                    <a:pt x="1109167" y="66738"/>
                  </a:lnTo>
                  <a:lnTo>
                    <a:pt x="1109167" y="81368"/>
                  </a:lnTo>
                  <a:lnTo>
                    <a:pt x="1123810" y="81368"/>
                  </a:lnTo>
                  <a:lnTo>
                    <a:pt x="1123810" y="66738"/>
                  </a:lnTo>
                  <a:close/>
                </a:path>
                <a:path w="1146175" h="81914">
                  <a:moveTo>
                    <a:pt x="1123810" y="44805"/>
                  </a:moveTo>
                  <a:lnTo>
                    <a:pt x="1109167" y="44805"/>
                  </a:lnTo>
                  <a:lnTo>
                    <a:pt x="1109167" y="58534"/>
                  </a:lnTo>
                  <a:lnTo>
                    <a:pt x="1123810" y="58534"/>
                  </a:lnTo>
                  <a:lnTo>
                    <a:pt x="1123810" y="44805"/>
                  </a:lnTo>
                  <a:close/>
                </a:path>
                <a:path w="1146175" h="81914">
                  <a:moveTo>
                    <a:pt x="1123810" y="22847"/>
                  </a:moveTo>
                  <a:lnTo>
                    <a:pt x="1109167" y="22847"/>
                  </a:lnTo>
                  <a:lnTo>
                    <a:pt x="1109167" y="36563"/>
                  </a:lnTo>
                  <a:lnTo>
                    <a:pt x="1123810" y="36563"/>
                  </a:lnTo>
                  <a:lnTo>
                    <a:pt x="1123810" y="22847"/>
                  </a:lnTo>
                  <a:close/>
                </a:path>
                <a:path w="1146175" h="81914">
                  <a:moveTo>
                    <a:pt x="1123810" y="0"/>
                  </a:moveTo>
                  <a:lnTo>
                    <a:pt x="1109167" y="0"/>
                  </a:lnTo>
                  <a:lnTo>
                    <a:pt x="1109167" y="14643"/>
                  </a:lnTo>
                  <a:lnTo>
                    <a:pt x="1123810" y="14643"/>
                  </a:lnTo>
                  <a:lnTo>
                    <a:pt x="1123810" y="0"/>
                  </a:lnTo>
                  <a:close/>
                </a:path>
                <a:path w="1146175" h="81914">
                  <a:moveTo>
                    <a:pt x="1145755" y="66738"/>
                  </a:moveTo>
                  <a:lnTo>
                    <a:pt x="1131125" y="66738"/>
                  </a:lnTo>
                  <a:lnTo>
                    <a:pt x="1131125" y="81368"/>
                  </a:lnTo>
                  <a:lnTo>
                    <a:pt x="1145755" y="81368"/>
                  </a:lnTo>
                  <a:lnTo>
                    <a:pt x="1145755" y="66738"/>
                  </a:lnTo>
                  <a:close/>
                </a:path>
                <a:path w="1146175" h="81914">
                  <a:moveTo>
                    <a:pt x="1145755" y="44805"/>
                  </a:moveTo>
                  <a:lnTo>
                    <a:pt x="1131125" y="44805"/>
                  </a:lnTo>
                  <a:lnTo>
                    <a:pt x="1131125" y="58534"/>
                  </a:lnTo>
                  <a:lnTo>
                    <a:pt x="1145755" y="58534"/>
                  </a:lnTo>
                  <a:lnTo>
                    <a:pt x="1145755" y="44805"/>
                  </a:lnTo>
                  <a:close/>
                </a:path>
                <a:path w="1146175" h="81914">
                  <a:moveTo>
                    <a:pt x="1145755" y="22847"/>
                  </a:moveTo>
                  <a:lnTo>
                    <a:pt x="1131125" y="22847"/>
                  </a:lnTo>
                  <a:lnTo>
                    <a:pt x="1131125" y="36563"/>
                  </a:lnTo>
                  <a:lnTo>
                    <a:pt x="1145755" y="36563"/>
                  </a:lnTo>
                  <a:lnTo>
                    <a:pt x="1145755" y="22847"/>
                  </a:lnTo>
                  <a:close/>
                </a:path>
                <a:path w="1146175" h="81914">
                  <a:moveTo>
                    <a:pt x="1145755" y="0"/>
                  </a:moveTo>
                  <a:lnTo>
                    <a:pt x="1131125" y="0"/>
                  </a:lnTo>
                  <a:lnTo>
                    <a:pt x="1131125" y="14643"/>
                  </a:lnTo>
                  <a:lnTo>
                    <a:pt x="1145755" y="14643"/>
                  </a:lnTo>
                  <a:lnTo>
                    <a:pt x="1145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864314" y="2418485"/>
              <a:ext cx="624205" cy="81915"/>
            </a:xfrm>
            <a:custGeom>
              <a:avLst/>
              <a:gdLst/>
              <a:ahLst/>
              <a:cxnLst/>
              <a:rect l="l" t="t" r="r" b="b"/>
              <a:pathLst>
                <a:path w="624204" h="81914">
                  <a:moveTo>
                    <a:pt x="14630" y="66738"/>
                  </a:moveTo>
                  <a:lnTo>
                    <a:pt x="0" y="66738"/>
                  </a:lnTo>
                  <a:lnTo>
                    <a:pt x="0" y="81368"/>
                  </a:lnTo>
                  <a:lnTo>
                    <a:pt x="14630" y="81368"/>
                  </a:lnTo>
                  <a:lnTo>
                    <a:pt x="14630" y="66738"/>
                  </a:lnTo>
                  <a:close/>
                </a:path>
                <a:path w="624204" h="81914">
                  <a:moveTo>
                    <a:pt x="14630" y="44805"/>
                  </a:moveTo>
                  <a:lnTo>
                    <a:pt x="0" y="44805"/>
                  </a:lnTo>
                  <a:lnTo>
                    <a:pt x="0" y="58534"/>
                  </a:lnTo>
                  <a:lnTo>
                    <a:pt x="14630" y="58534"/>
                  </a:lnTo>
                  <a:lnTo>
                    <a:pt x="14630" y="44805"/>
                  </a:lnTo>
                  <a:close/>
                </a:path>
                <a:path w="624204" h="81914">
                  <a:moveTo>
                    <a:pt x="14630" y="22847"/>
                  </a:moveTo>
                  <a:lnTo>
                    <a:pt x="0" y="22847"/>
                  </a:lnTo>
                  <a:lnTo>
                    <a:pt x="0" y="36563"/>
                  </a:lnTo>
                  <a:lnTo>
                    <a:pt x="14630" y="36563"/>
                  </a:lnTo>
                  <a:lnTo>
                    <a:pt x="14630" y="22847"/>
                  </a:lnTo>
                  <a:close/>
                </a:path>
                <a:path w="624204" h="81914">
                  <a:moveTo>
                    <a:pt x="14630" y="0"/>
                  </a:moveTo>
                  <a:lnTo>
                    <a:pt x="0" y="0"/>
                  </a:lnTo>
                  <a:lnTo>
                    <a:pt x="0" y="14643"/>
                  </a:lnTo>
                  <a:lnTo>
                    <a:pt x="14630" y="14643"/>
                  </a:lnTo>
                  <a:lnTo>
                    <a:pt x="14630" y="0"/>
                  </a:lnTo>
                  <a:close/>
                </a:path>
                <a:path w="624204" h="81914">
                  <a:moveTo>
                    <a:pt x="192011" y="0"/>
                  </a:moveTo>
                  <a:lnTo>
                    <a:pt x="177380" y="0"/>
                  </a:lnTo>
                  <a:lnTo>
                    <a:pt x="177380" y="14643"/>
                  </a:lnTo>
                  <a:lnTo>
                    <a:pt x="192011" y="14643"/>
                  </a:lnTo>
                  <a:lnTo>
                    <a:pt x="192011" y="0"/>
                  </a:lnTo>
                  <a:close/>
                </a:path>
                <a:path w="624204" h="81914">
                  <a:moveTo>
                    <a:pt x="213956" y="66738"/>
                  </a:moveTo>
                  <a:lnTo>
                    <a:pt x="199326" y="66738"/>
                  </a:lnTo>
                  <a:lnTo>
                    <a:pt x="199326" y="81368"/>
                  </a:lnTo>
                  <a:lnTo>
                    <a:pt x="213956" y="81368"/>
                  </a:lnTo>
                  <a:lnTo>
                    <a:pt x="213956" y="66738"/>
                  </a:lnTo>
                  <a:close/>
                </a:path>
                <a:path w="624204" h="81914">
                  <a:moveTo>
                    <a:pt x="213956" y="44805"/>
                  </a:moveTo>
                  <a:lnTo>
                    <a:pt x="199326" y="44805"/>
                  </a:lnTo>
                  <a:lnTo>
                    <a:pt x="199326" y="58534"/>
                  </a:lnTo>
                  <a:lnTo>
                    <a:pt x="213956" y="58534"/>
                  </a:lnTo>
                  <a:lnTo>
                    <a:pt x="213956" y="44805"/>
                  </a:lnTo>
                  <a:close/>
                </a:path>
                <a:path w="624204" h="81914">
                  <a:moveTo>
                    <a:pt x="213956" y="22847"/>
                  </a:moveTo>
                  <a:lnTo>
                    <a:pt x="199326" y="22847"/>
                  </a:lnTo>
                  <a:lnTo>
                    <a:pt x="199326" y="36563"/>
                  </a:lnTo>
                  <a:lnTo>
                    <a:pt x="213956" y="36563"/>
                  </a:lnTo>
                  <a:lnTo>
                    <a:pt x="213956" y="22847"/>
                  </a:lnTo>
                  <a:close/>
                </a:path>
                <a:path w="624204" h="81914">
                  <a:moveTo>
                    <a:pt x="213956" y="0"/>
                  </a:moveTo>
                  <a:lnTo>
                    <a:pt x="199326" y="0"/>
                  </a:lnTo>
                  <a:lnTo>
                    <a:pt x="199326" y="14643"/>
                  </a:lnTo>
                  <a:lnTo>
                    <a:pt x="213956" y="14643"/>
                  </a:lnTo>
                  <a:lnTo>
                    <a:pt x="213956" y="0"/>
                  </a:lnTo>
                  <a:close/>
                </a:path>
                <a:path w="624204" h="81914">
                  <a:moveTo>
                    <a:pt x="252361" y="66738"/>
                  </a:moveTo>
                  <a:lnTo>
                    <a:pt x="238645" y="66738"/>
                  </a:lnTo>
                  <a:lnTo>
                    <a:pt x="238645" y="81368"/>
                  </a:lnTo>
                  <a:lnTo>
                    <a:pt x="252361" y="81368"/>
                  </a:lnTo>
                  <a:lnTo>
                    <a:pt x="252361" y="66738"/>
                  </a:lnTo>
                  <a:close/>
                </a:path>
                <a:path w="624204" h="81914">
                  <a:moveTo>
                    <a:pt x="252361" y="44805"/>
                  </a:moveTo>
                  <a:lnTo>
                    <a:pt x="238645" y="44805"/>
                  </a:lnTo>
                  <a:lnTo>
                    <a:pt x="238645" y="58534"/>
                  </a:lnTo>
                  <a:lnTo>
                    <a:pt x="252361" y="58534"/>
                  </a:lnTo>
                  <a:lnTo>
                    <a:pt x="252361" y="44805"/>
                  </a:lnTo>
                  <a:close/>
                </a:path>
                <a:path w="624204" h="81914">
                  <a:moveTo>
                    <a:pt x="252361" y="22847"/>
                  </a:moveTo>
                  <a:lnTo>
                    <a:pt x="238645" y="22847"/>
                  </a:lnTo>
                  <a:lnTo>
                    <a:pt x="238645" y="36563"/>
                  </a:lnTo>
                  <a:lnTo>
                    <a:pt x="252361" y="36563"/>
                  </a:lnTo>
                  <a:lnTo>
                    <a:pt x="252361" y="22847"/>
                  </a:lnTo>
                  <a:close/>
                </a:path>
                <a:path w="624204" h="81914">
                  <a:moveTo>
                    <a:pt x="252361" y="0"/>
                  </a:moveTo>
                  <a:lnTo>
                    <a:pt x="238645" y="0"/>
                  </a:lnTo>
                  <a:lnTo>
                    <a:pt x="238645" y="14643"/>
                  </a:lnTo>
                  <a:lnTo>
                    <a:pt x="252361" y="14643"/>
                  </a:lnTo>
                  <a:lnTo>
                    <a:pt x="252361" y="0"/>
                  </a:lnTo>
                  <a:close/>
                </a:path>
                <a:path w="624204" h="81914">
                  <a:moveTo>
                    <a:pt x="274307" y="66738"/>
                  </a:moveTo>
                  <a:lnTo>
                    <a:pt x="260591" y="66738"/>
                  </a:lnTo>
                  <a:lnTo>
                    <a:pt x="260591" y="81368"/>
                  </a:lnTo>
                  <a:lnTo>
                    <a:pt x="274307" y="81368"/>
                  </a:lnTo>
                  <a:lnTo>
                    <a:pt x="274307" y="66738"/>
                  </a:lnTo>
                  <a:close/>
                </a:path>
                <a:path w="624204" h="81914">
                  <a:moveTo>
                    <a:pt x="274307" y="44805"/>
                  </a:moveTo>
                  <a:lnTo>
                    <a:pt x="260591" y="44805"/>
                  </a:lnTo>
                  <a:lnTo>
                    <a:pt x="260591" y="58534"/>
                  </a:lnTo>
                  <a:lnTo>
                    <a:pt x="274307" y="58534"/>
                  </a:lnTo>
                  <a:lnTo>
                    <a:pt x="274307" y="44805"/>
                  </a:lnTo>
                  <a:close/>
                </a:path>
                <a:path w="624204" h="81914">
                  <a:moveTo>
                    <a:pt x="274307" y="22847"/>
                  </a:moveTo>
                  <a:lnTo>
                    <a:pt x="260591" y="22847"/>
                  </a:lnTo>
                  <a:lnTo>
                    <a:pt x="260591" y="36563"/>
                  </a:lnTo>
                  <a:lnTo>
                    <a:pt x="274307" y="36563"/>
                  </a:lnTo>
                  <a:lnTo>
                    <a:pt x="274307" y="22847"/>
                  </a:lnTo>
                  <a:close/>
                </a:path>
                <a:path w="624204" h="81914">
                  <a:moveTo>
                    <a:pt x="274307" y="0"/>
                  </a:moveTo>
                  <a:lnTo>
                    <a:pt x="260591" y="0"/>
                  </a:lnTo>
                  <a:lnTo>
                    <a:pt x="260591" y="14643"/>
                  </a:lnTo>
                  <a:lnTo>
                    <a:pt x="274307" y="14643"/>
                  </a:lnTo>
                  <a:lnTo>
                    <a:pt x="274307" y="0"/>
                  </a:lnTo>
                  <a:close/>
                </a:path>
                <a:path w="624204" h="81914">
                  <a:moveTo>
                    <a:pt x="297180" y="66738"/>
                  </a:moveTo>
                  <a:lnTo>
                    <a:pt x="282549" y="66738"/>
                  </a:lnTo>
                  <a:lnTo>
                    <a:pt x="282549" y="81368"/>
                  </a:lnTo>
                  <a:lnTo>
                    <a:pt x="297180" y="81368"/>
                  </a:lnTo>
                  <a:lnTo>
                    <a:pt x="297180" y="66738"/>
                  </a:lnTo>
                  <a:close/>
                </a:path>
                <a:path w="624204" h="81914">
                  <a:moveTo>
                    <a:pt x="297180" y="44805"/>
                  </a:moveTo>
                  <a:lnTo>
                    <a:pt x="282549" y="44805"/>
                  </a:lnTo>
                  <a:lnTo>
                    <a:pt x="282549" y="58534"/>
                  </a:lnTo>
                  <a:lnTo>
                    <a:pt x="297180" y="58534"/>
                  </a:lnTo>
                  <a:lnTo>
                    <a:pt x="297180" y="44805"/>
                  </a:lnTo>
                  <a:close/>
                </a:path>
                <a:path w="624204" h="81914">
                  <a:moveTo>
                    <a:pt x="297180" y="22847"/>
                  </a:moveTo>
                  <a:lnTo>
                    <a:pt x="282549" y="22847"/>
                  </a:lnTo>
                  <a:lnTo>
                    <a:pt x="282549" y="36563"/>
                  </a:lnTo>
                  <a:lnTo>
                    <a:pt x="297180" y="36563"/>
                  </a:lnTo>
                  <a:lnTo>
                    <a:pt x="297180" y="22847"/>
                  </a:lnTo>
                  <a:close/>
                </a:path>
                <a:path w="624204" h="81914">
                  <a:moveTo>
                    <a:pt x="297180" y="0"/>
                  </a:moveTo>
                  <a:lnTo>
                    <a:pt x="282549" y="0"/>
                  </a:lnTo>
                  <a:lnTo>
                    <a:pt x="282549" y="14643"/>
                  </a:lnTo>
                  <a:lnTo>
                    <a:pt x="297180" y="14643"/>
                  </a:lnTo>
                  <a:lnTo>
                    <a:pt x="297180" y="0"/>
                  </a:lnTo>
                  <a:close/>
                </a:path>
                <a:path w="624204" h="81914">
                  <a:moveTo>
                    <a:pt x="319112" y="66738"/>
                  </a:moveTo>
                  <a:lnTo>
                    <a:pt x="304495" y="66738"/>
                  </a:lnTo>
                  <a:lnTo>
                    <a:pt x="304495" y="81368"/>
                  </a:lnTo>
                  <a:lnTo>
                    <a:pt x="319112" y="81368"/>
                  </a:lnTo>
                  <a:lnTo>
                    <a:pt x="319112" y="66738"/>
                  </a:lnTo>
                  <a:close/>
                </a:path>
                <a:path w="624204" h="81914">
                  <a:moveTo>
                    <a:pt x="319112" y="44805"/>
                  </a:moveTo>
                  <a:lnTo>
                    <a:pt x="304495" y="44805"/>
                  </a:lnTo>
                  <a:lnTo>
                    <a:pt x="304495" y="58534"/>
                  </a:lnTo>
                  <a:lnTo>
                    <a:pt x="319112" y="58534"/>
                  </a:lnTo>
                  <a:lnTo>
                    <a:pt x="319112" y="44805"/>
                  </a:lnTo>
                  <a:close/>
                </a:path>
                <a:path w="624204" h="81914">
                  <a:moveTo>
                    <a:pt x="319112" y="22847"/>
                  </a:moveTo>
                  <a:lnTo>
                    <a:pt x="304495" y="22847"/>
                  </a:lnTo>
                  <a:lnTo>
                    <a:pt x="304495" y="36563"/>
                  </a:lnTo>
                  <a:lnTo>
                    <a:pt x="319112" y="36563"/>
                  </a:lnTo>
                  <a:lnTo>
                    <a:pt x="319112" y="22847"/>
                  </a:lnTo>
                  <a:close/>
                </a:path>
                <a:path w="624204" h="81914">
                  <a:moveTo>
                    <a:pt x="319112" y="0"/>
                  </a:moveTo>
                  <a:lnTo>
                    <a:pt x="304495" y="0"/>
                  </a:lnTo>
                  <a:lnTo>
                    <a:pt x="304495" y="14643"/>
                  </a:lnTo>
                  <a:lnTo>
                    <a:pt x="319112" y="14643"/>
                  </a:lnTo>
                  <a:lnTo>
                    <a:pt x="319112" y="0"/>
                  </a:lnTo>
                  <a:close/>
                </a:path>
                <a:path w="624204" h="81914">
                  <a:moveTo>
                    <a:pt x="341058" y="66738"/>
                  </a:moveTo>
                  <a:lnTo>
                    <a:pt x="327342" y="66738"/>
                  </a:lnTo>
                  <a:lnTo>
                    <a:pt x="327342" y="81368"/>
                  </a:lnTo>
                  <a:lnTo>
                    <a:pt x="341058" y="81368"/>
                  </a:lnTo>
                  <a:lnTo>
                    <a:pt x="341058" y="66738"/>
                  </a:lnTo>
                  <a:close/>
                </a:path>
                <a:path w="624204" h="81914">
                  <a:moveTo>
                    <a:pt x="341058" y="44805"/>
                  </a:moveTo>
                  <a:lnTo>
                    <a:pt x="327342" y="44805"/>
                  </a:lnTo>
                  <a:lnTo>
                    <a:pt x="327342" y="58534"/>
                  </a:lnTo>
                  <a:lnTo>
                    <a:pt x="341058" y="58534"/>
                  </a:lnTo>
                  <a:lnTo>
                    <a:pt x="341058" y="44805"/>
                  </a:lnTo>
                  <a:close/>
                </a:path>
                <a:path w="624204" h="81914">
                  <a:moveTo>
                    <a:pt x="341058" y="22847"/>
                  </a:moveTo>
                  <a:lnTo>
                    <a:pt x="327342" y="22847"/>
                  </a:lnTo>
                  <a:lnTo>
                    <a:pt x="327342" y="36563"/>
                  </a:lnTo>
                  <a:lnTo>
                    <a:pt x="341058" y="36563"/>
                  </a:lnTo>
                  <a:lnTo>
                    <a:pt x="341058" y="22847"/>
                  </a:lnTo>
                  <a:close/>
                </a:path>
                <a:path w="624204" h="81914">
                  <a:moveTo>
                    <a:pt x="341058" y="0"/>
                  </a:moveTo>
                  <a:lnTo>
                    <a:pt x="327342" y="0"/>
                  </a:lnTo>
                  <a:lnTo>
                    <a:pt x="327342" y="14643"/>
                  </a:lnTo>
                  <a:lnTo>
                    <a:pt x="341058" y="14643"/>
                  </a:lnTo>
                  <a:lnTo>
                    <a:pt x="341058" y="0"/>
                  </a:lnTo>
                  <a:close/>
                </a:path>
                <a:path w="624204" h="81914">
                  <a:moveTo>
                    <a:pt x="363931" y="66738"/>
                  </a:moveTo>
                  <a:lnTo>
                    <a:pt x="349300" y="66738"/>
                  </a:lnTo>
                  <a:lnTo>
                    <a:pt x="349300" y="81368"/>
                  </a:lnTo>
                  <a:lnTo>
                    <a:pt x="363931" y="81368"/>
                  </a:lnTo>
                  <a:lnTo>
                    <a:pt x="363931" y="66738"/>
                  </a:lnTo>
                  <a:close/>
                </a:path>
                <a:path w="624204" h="81914">
                  <a:moveTo>
                    <a:pt x="363931" y="44805"/>
                  </a:moveTo>
                  <a:lnTo>
                    <a:pt x="349300" y="44805"/>
                  </a:lnTo>
                  <a:lnTo>
                    <a:pt x="349300" y="58534"/>
                  </a:lnTo>
                  <a:lnTo>
                    <a:pt x="363931" y="58534"/>
                  </a:lnTo>
                  <a:lnTo>
                    <a:pt x="363931" y="44805"/>
                  </a:lnTo>
                  <a:close/>
                </a:path>
                <a:path w="624204" h="81914">
                  <a:moveTo>
                    <a:pt x="363931" y="22847"/>
                  </a:moveTo>
                  <a:lnTo>
                    <a:pt x="349300" y="22847"/>
                  </a:lnTo>
                  <a:lnTo>
                    <a:pt x="349300" y="36563"/>
                  </a:lnTo>
                  <a:lnTo>
                    <a:pt x="363931" y="36563"/>
                  </a:lnTo>
                  <a:lnTo>
                    <a:pt x="363931" y="22847"/>
                  </a:lnTo>
                  <a:close/>
                </a:path>
                <a:path w="624204" h="81914">
                  <a:moveTo>
                    <a:pt x="363931" y="0"/>
                  </a:moveTo>
                  <a:lnTo>
                    <a:pt x="349300" y="0"/>
                  </a:lnTo>
                  <a:lnTo>
                    <a:pt x="349300" y="14643"/>
                  </a:lnTo>
                  <a:lnTo>
                    <a:pt x="363931" y="14643"/>
                  </a:lnTo>
                  <a:lnTo>
                    <a:pt x="363931" y="0"/>
                  </a:lnTo>
                  <a:close/>
                </a:path>
                <a:path w="624204" h="81914">
                  <a:moveTo>
                    <a:pt x="385864" y="66738"/>
                  </a:moveTo>
                  <a:lnTo>
                    <a:pt x="371246" y="66738"/>
                  </a:lnTo>
                  <a:lnTo>
                    <a:pt x="371246" y="81368"/>
                  </a:lnTo>
                  <a:lnTo>
                    <a:pt x="385864" y="81368"/>
                  </a:lnTo>
                  <a:lnTo>
                    <a:pt x="385864" y="66738"/>
                  </a:lnTo>
                  <a:close/>
                </a:path>
                <a:path w="624204" h="81914">
                  <a:moveTo>
                    <a:pt x="385864" y="44805"/>
                  </a:moveTo>
                  <a:lnTo>
                    <a:pt x="371246" y="44805"/>
                  </a:lnTo>
                  <a:lnTo>
                    <a:pt x="371246" y="58534"/>
                  </a:lnTo>
                  <a:lnTo>
                    <a:pt x="385864" y="58534"/>
                  </a:lnTo>
                  <a:lnTo>
                    <a:pt x="385864" y="44805"/>
                  </a:lnTo>
                  <a:close/>
                </a:path>
                <a:path w="624204" h="81914">
                  <a:moveTo>
                    <a:pt x="385864" y="22847"/>
                  </a:moveTo>
                  <a:lnTo>
                    <a:pt x="371246" y="22847"/>
                  </a:lnTo>
                  <a:lnTo>
                    <a:pt x="371246" y="36563"/>
                  </a:lnTo>
                  <a:lnTo>
                    <a:pt x="385864" y="36563"/>
                  </a:lnTo>
                  <a:lnTo>
                    <a:pt x="385864" y="22847"/>
                  </a:lnTo>
                  <a:close/>
                </a:path>
                <a:path w="624204" h="81914">
                  <a:moveTo>
                    <a:pt x="385864" y="0"/>
                  </a:moveTo>
                  <a:lnTo>
                    <a:pt x="371246" y="0"/>
                  </a:lnTo>
                  <a:lnTo>
                    <a:pt x="371246" y="14643"/>
                  </a:lnTo>
                  <a:lnTo>
                    <a:pt x="385864" y="14643"/>
                  </a:lnTo>
                  <a:lnTo>
                    <a:pt x="385864" y="0"/>
                  </a:lnTo>
                  <a:close/>
                </a:path>
                <a:path w="624204" h="81914">
                  <a:moveTo>
                    <a:pt x="407809" y="66738"/>
                  </a:moveTo>
                  <a:lnTo>
                    <a:pt x="393179" y="66738"/>
                  </a:lnTo>
                  <a:lnTo>
                    <a:pt x="393179" y="81368"/>
                  </a:lnTo>
                  <a:lnTo>
                    <a:pt x="407809" y="81368"/>
                  </a:lnTo>
                  <a:lnTo>
                    <a:pt x="407809" y="66738"/>
                  </a:lnTo>
                  <a:close/>
                </a:path>
                <a:path w="624204" h="81914">
                  <a:moveTo>
                    <a:pt x="407809" y="44805"/>
                  </a:moveTo>
                  <a:lnTo>
                    <a:pt x="393179" y="44805"/>
                  </a:lnTo>
                  <a:lnTo>
                    <a:pt x="393179" y="58534"/>
                  </a:lnTo>
                  <a:lnTo>
                    <a:pt x="407809" y="58534"/>
                  </a:lnTo>
                  <a:lnTo>
                    <a:pt x="407809" y="44805"/>
                  </a:lnTo>
                  <a:close/>
                </a:path>
                <a:path w="624204" h="81914">
                  <a:moveTo>
                    <a:pt x="407809" y="22847"/>
                  </a:moveTo>
                  <a:lnTo>
                    <a:pt x="393179" y="22847"/>
                  </a:lnTo>
                  <a:lnTo>
                    <a:pt x="393179" y="36563"/>
                  </a:lnTo>
                  <a:lnTo>
                    <a:pt x="407809" y="36563"/>
                  </a:lnTo>
                  <a:lnTo>
                    <a:pt x="407809" y="22847"/>
                  </a:lnTo>
                  <a:close/>
                </a:path>
                <a:path w="624204" h="81914">
                  <a:moveTo>
                    <a:pt x="407809" y="0"/>
                  </a:moveTo>
                  <a:lnTo>
                    <a:pt x="393179" y="0"/>
                  </a:lnTo>
                  <a:lnTo>
                    <a:pt x="393179" y="14643"/>
                  </a:lnTo>
                  <a:lnTo>
                    <a:pt x="407809" y="14643"/>
                  </a:lnTo>
                  <a:lnTo>
                    <a:pt x="407809" y="0"/>
                  </a:lnTo>
                  <a:close/>
                </a:path>
                <a:path w="624204" h="81914">
                  <a:moveTo>
                    <a:pt x="429768" y="66738"/>
                  </a:moveTo>
                  <a:lnTo>
                    <a:pt x="416052" y="66738"/>
                  </a:lnTo>
                  <a:lnTo>
                    <a:pt x="416052" y="81368"/>
                  </a:lnTo>
                  <a:lnTo>
                    <a:pt x="429768" y="81368"/>
                  </a:lnTo>
                  <a:lnTo>
                    <a:pt x="429768" y="66738"/>
                  </a:lnTo>
                  <a:close/>
                </a:path>
                <a:path w="624204" h="81914">
                  <a:moveTo>
                    <a:pt x="429768" y="44805"/>
                  </a:moveTo>
                  <a:lnTo>
                    <a:pt x="416052" y="44805"/>
                  </a:lnTo>
                  <a:lnTo>
                    <a:pt x="416052" y="58534"/>
                  </a:lnTo>
                  <a:lnTo>
                    <a:pt x="429768" y="58534"/>
                  </a:lnTo>
                  <a:lnTo>
                    <a:pt x="429768" y="44805"/>
                  </a:lnTo>
                  <a:close/>
                </a:path>
                <a:path w="624204" h="81914">
                  <a:moveTo>
                    <a:pt x="429768" y="22847"/>
                  </a:moveTo>
                  <a:lnTo>
                    <a:pt x="416052" y="22847"/>
                  </a:lnTo>
                  <a:lnTo>
                    <a:pt x="416052" y="36563"/>
                  </a:lnTo>
                  <a:lnTo>
                    <a:pt x="429768" y="36563"/>
                  </a:lnTo>
                  <a:lnTo>
                    <a:pt x="429768" y="22847"/>
                  </a:lnTo>
                  <a:close/>
                </a:path>
                <a:path w="624204" h="81914">
                  <a:moveTo>
                    <a:pt x="429768" y="0"/>
                  </a:moveTo>
                  <a:lnTo>
                    <a:pt x="416052" y="0"/>
                  </a:lnTo>
                  <a:lnTo>
                    <a:pt x="416052" y="14643"/>
                  </a:lnTo>
                  <a:lnTo>
                    <a:pt x="429768" y="14643"/>
                  </a:lnTo>
                  <a:lnTo>
                    <a:pt x="429768" y="0"/>
                  </a:lnTo>
                  <a:close/>
                </a:path>
                <a:path w="624204" h="81914">
                  <a:moveTo>
                    <a:pt x="451713" y="66738"/>
                  </a:moveTo>
                  <a:lnTo>
                    <a:pt x="437997" y="66738"/>
                  </a:lnTo>
                  <a:lnTo>
                    <a:pt x="437997" y="81368"/>
                  </a:lnTo>
                  <a:lnTo>
                    <a:pt x="451713" y="81368"/>
                  </a:lnTo>
                  <a:lnTo>
                    <a:pt x="451713" y="66738"/>
                  </a:lnTo>
                  <a:close/>
                </a:path>
                <a:path w="624204" h="81914">
                  <a:moveTo>
                    <a:pt x="451713" y="44805"/>
                  </a:moveTo>
                  <a:lnTo>
                    <a:pt x="437997" y="44805"/>
                  </a:lnTo>
                  <a:lnTo>
                    <a:pt x="437997" y="58534"/>
                  </a:lnTo>
                  <a:lnTo>
                    <a:pt x="451713" y="58534"/>
                  </a:lnTo>
                  <a:lnTo>
                    <a:pt x="451713" y="44805"/>
                  </a:lnTo>
                  <a:close/>
                </a:path>
                <a:path w="624204" h="81914">
                  <a:moveTo>
                    <a:pt x="451713" y="22847"/>
                  </a:moveTo>
                  <a:lnTo>
                    <a:pt x="437997" y="22847"/>
                  </a:lnTo>
                  <a:lnTo>
                    <a:pt x="437997" y="36563"/>
                  </a:lnTo>
                  <a:lnTo>
                    <a:pt x="451713" y="36563"/>
                  </a:lnTo>
                  <a:lnTo>
                    <a:pt x="451713" y="22847"/>
                  </a:lnTo>
                  <a:close/>
                </a:path>
                <a:path w="624204" h="81914">
                  <a:moveTo>
                    <a:pt x="451713" y="0"/>
                  </a:moveTo>
                  <a:lnTo>
                    <a:pt x="437997" y="0"/>
                  </a:lnTo>
                  <a:lnTo>
                    <a:pt x="437997" y="14643"/>
                  </a:lnTo>
                  <a:lnTo>
                    <a:pt x="451713" y="14643"/>
                  </a:lnTo>
                  <a:lnTo>
                    <a:pt x="451713" y="0"/>
                  </a:lnTo>
                  <a:close/>
                </a:path>
                <a:path w="624204" h="81914">
                  <a:moveTo>
                    <a:pt x="512978" y="66738"/>
                  </a:moveTo>
                  <a:lnTo>
                    <a:pt x="499262" y="66738"/>
                  </a:lnTo>
                  <a:lnTo>
                    <a:pt x="499262" y="81368"/>
                  </a:lnTo>
                  <a:lnTo>
                    <a:pt x="512978" y="81368"/>
                  </a:lnTo>
                  <a:lnTo>
                    <a:pt x="512978" y="66738"/>
                  </a:lnTo>
                  <a:close/>
                </a:path>
                <a:path w="624204" h="81914">
                  <a:moveTo>
                    <a:pt x="512978" y="44805"/>
                  </a:moveTo>
                  <a:lnTo>
                    <a:pt x="499262" y="44805"/>
                  </a:lnTo>
                  <a:lnTo>
                    <a:pt x="499262" y="58534"/>
                  </a:lnTo>
                  <a:lnTo>
                    <a:pt x="512978" y="58534"/>
                  </a:lnTo>
                  <a:lnTo>
                    <a:pt x="512978" y="44805"/>
                  </a:lnTo>
                  <a:close/>
                </a:path>
                <a:path w="624204" h="81914">
                  <a:moveTo>
                    <a:pt x="512978" y="22847"/>
                  </a:moveTo>
                  <a:lnTo>
                    <a:pt x="499262" y="22847"/>
                  </a:lnTo>
                  <a:lnTo>
                    <a:pt x="499262" y="36563"/>
                  </a:lnTo>
                  <a:lnTo>
                    <a:pt x="512978" y="36563"/>
                  </a:lnTo>
                  <a:lnTo>
                    <a:pt x="512978" y="22847"/>
                  </a:lnTo>
                  <a:close/>
                </a:path>
                <a:path w="624204" h="81914">
                  <a:moveTo>
                    <a:pt x="512978" y="0"/>
                  </a:moveTo>
                  <a:lnTo>
                    <a:pt x="499262" y="0"/>
                  </a:lnTo>
                  <a:lnTo>
                    <a:pt x="499262" y="14643"/>
                  </a:lnTo>
                  <a:lnTo>
                    <a:pt x="512978" y="14643"/>
                  </a:lnTo>
                  <a:lnTo>
                    <a:pt x="512978" y="0"/>
                  </a:lnTo>
                  <a:close/>
                </a:path>
                <a:path w="624204" h="81914">
                  <a:moveTo>
                    <a:pt x="534911" y="66738"/>
                  </a:moveTo>
                  <a:lnTo>
                    <a:pt x="521195" y="66738"/>
                  </a:lnTo>
                  <a:lnTo>
                    <a:pt x="521195" y="81368"/>
                  </a:lnTo>
                  <a:lnTo>
                    <a:pt x="534911" y="81368"/>
                  </a:lnTo>
                  <a:lnTo>
                    <a:pt x="534911" y="66738"/>
                  </a:lnTo>
                  <a:close/>
                </a:path>
                <a:path w="624204" h="81914">
                  <a:moveTo>
                    <a:pt x="534911" y="44805"/>
                  </a:moveTo>
                  <a:lnTo>
                    <a:pt x="521195" y="44805"/>
                  </a:lnTo>
                  <a:lnTo>
                    <a:pt x="521195" y="58534"/>
                  </a:lnTo>
                  <a:lnTo>
                    <a:pt x="534911" y="58534"/>
                  </a:lnTo>
                  <a:lnTo>
                    <a:pt x="534911" y="44805"/>
                  </a:lnTo>
                  <a:close/>
                </a:path>
                <a:path w="624204" h="81914">
                  <a:moveTo>
                    <a:pt x="534911" y="22847"/>
                  </a:moveTo>
                  <a:lnTo>
                    <a:pt x="521195" y="22847"/>
                  </a:lnTo>
                  <a:lnTo>
                    <a:pt x="521195" y="36563"/>
                  </a:lnTo>
                  <a:lnTo>
                    <a:pt x="534911" y="36563"/>
                  </a:lnTo>
                  <a:lnTo>
                    <a:pt x="534911" y="22847"/>
                  </a:lnTo>
                  <a:close/>
                </a:path>
                <a:path w="624204" h="81914">
                  <a:moveTo>
                    <a:pt x="534911" y="0"/>
                  </a:moveTo>
                  <a:lnTo>
                    <a:pt x="521195" y="0"/>
                  </a:lnTo>
                  <a:lnTo>
                    <a:pt x="521195" y="14643"/>
                  </a:lnTo>
                  <a:lnTo>
                    <a:pt x="534911" y="14643"/>
                  </a:lnTo>
                  <a:lnTo>
                    <a:pt x="534911" y="0"/>
                  </a:lnTo>
                  <a:close/>
                </a:path>
                <a:path w="624204" h="81914">
                  <a:moveTo>
                    <a:pt x="557784" y="66738"/>
                  </a:moveTo>
                  <a:lnTo>
                    <a:pt x="543140" y="66738"/>
                  </a:lnTo>
                  <a:lnTo>
                    <a:pt x="543140" y="81368"/>
                  </a:lnTo>
                  <a:lnTo>
                    <a:pt x="557784" y="81368"/>
                  </a:lnTo>
                  <a:lnTo>
                    <a:pt x="557784" y="66738"/>
                  </a:lnTo>
                  <a:close/>
                </a:path>
                <a:path w="624204" h="81914">
                  <a:moveTo>
                    <a:pt x="557784" y="44805"/>
                  </a:moveTo>
                  <a:lnTo>
                    <a:pt x="543140" y="44805"/>
                  </a:lnTo>
                  <a:lnTo>
                    <a:pt x="543140" y="58534"/>
                  </a:lnTo>
                  <a:lnTo>
                    <a:pt x="557784" y="58534"/>
                  </a:lnTo>
                  <a:lnTo>
                    <a:pt x="557784" y="44805"/>
                  </a:lnTo>
                  <a:close/>
                </a:path>
                <a:path w="624204" h="81914">
                  <a:moveTo>
                    <a:pt x="557784" y="22847"/>
                  </a:moveTo>
                  <a:lnTo>
                    <a:pt x="543140" y="22847"/>
                  </a:lnTo>
                  <a:lnTo>
                    <a:pt x="543140" y="36563"/>
                  </a:lnTo>
                  <a:lnTo>
                    <a:pt x="557784" y="36563"/>
                  </a:lnTo>
                  <a:lnTo>
                    <a:pt x="557784" y="22847"/>
                  </a:lnTo>
                  <a:close/>
                </a:path>
                <a:path w="624204" h="81914">
                  <a:moveTo>
                    <a:pt x="557784" y="0"/>
                  </a:moveTo>
                  <a:lnTo>
                    <a:pt x="543140" y="0"/>
                  </a:lnTo>
                  <a:lnTo>
                    <a:pt x="543140" y="14643"/>
                  </a:lnTo>
                  <a:lnTo>
                    <a:pt x="557784" y="14643"/>
                  </a:lnTo>
                  <a:lnTo>
                    <a:pt x="557784" y="0"/>
                  </a:lnTo>
                  <a:close/>
                </a:path>
                <a:path w="624204" h="81914">
                  <a:moveTo>
                    <a:pt x="579729" y="66738"/>
                  </a:moveTo>
                  <a:lnTo>
                    <a:pt x="565099" y="66738"/>
                  </a:lnTo>
                  <a:lnTo>
                    <a:pt x="565099" y="81368"/>
                  </a:lnTo>
                  <a:lnTo>
                    <a:pt x="579729" y="81368"/>
                  </a:lnTo>
                  <a:lnTo>
                    <a:pt x="579729" y="66738"/>
                  </a:lnTo>
                  <a:close/>
                </a:path>
                <a:path w="624204" h="81914">
                  <a:moveTo>
                    <a:pt x="579729" y="44805"/>
                  </a:moveTo>
                  <a:lnTo>
                    <a:pt x="565099" y="44805"/>
                  </a:lnTo>
                  <a:lnTo>
                    <a:pt x="565099" y="58534"/>
                  </a:lnTo>
                  <a:lnTo>
                    <a:pt x="579729" y="58534"/>
                  </a:lnTo>
                  <a:lnTo>
                    <a:pt x="579729" y="44805"/>
                  </a:lnTo>
                  <a:close/>
                </a:path>
                <a:path w="624204" h="81914">
                  <a:moveTo>
                    <a:pt x="579729" y="22847"/>
                  </a:moveTo>
                  <a:lnTo>
                    <a:pt x="565099" y="22847"/>
                  </a:lnTo>
                  <a:lnTo>
                    <a:pt x="565099" y="36563"/>
                  </a:lnTo>
                  <a:lnTo>
                    <a:pt x="579729" y="36563"/>
                  </a:lnTo>
                  <a:lnTo>
                    <a:pt x="579729" y="22847"/>
                  </a:lnTo>
                  <a:close/>
                </a:path>
                <a:path w="624204" h="81914">
                  <a:moveTo>
                    <a:pt x="579729" y="0"/>
                  </a:moveTo>
                  <a:lnTo>
                    <a:pt x="565099" y="0"/>
                  </a:lnTo>
                  <a:lnTo>
                    <a:pt x="565099" y="14643"/>
                  </a:lnTo>
                  <a:lnTo>
                    <a:pt x="579729" y="14643"/>
                  </a:lnTo>
                  <a:lnTo>
                    <a:pt x="579729" y="0"/>
                  </a:lnTo>
                  <a:close/>
                </a:path>
                <a:path w="624204" h="81914">
                  <a:moveTo>
                    <a:pt x="602576" y="66738"/>
                  </a:moveTo>
                  <a:lnTo>
                    <a:pt x="587946" y="66738"/>
                  </a:lnTo>
                  <a:lnTo>
                    <a:pt x="587946" y="81368"/>
                  </a:lnTo>
                  <a:lnTo>
                    <a:pt x="602576" y="81368"/>
                  </a:lnTo>
                  <a:lnTo>
                    <a:pt x="602576" y="66738"/>
                  </a:lnTo>
                  <a:close/>
                </a:path>
                <a:path w="624204" h="81914">
                  <a:moveTo>
                    <a:pt x="602576" y="44805"/>
                  </a:moveTo>
                  <a:lnTo>
                    <a:pt x="587946" y="44805"/>
                  </a:lnTo>
                  <a:lnTo>
                    <a:pt x="587946" y="58534"/>
                  </a:lnTo>
                  <a:lnTo>
                    <a:pt x="602576" y="58534"/>
                  </a:lnTo>
                  <a:lnTo>
                    <a:pt x="602576" y="44805"/>
                  </a:lnTo>
                  <a:close/>
                </a:path>
                <a:path w="624204" h="81914">
                  <a:moveTo>
                    <a:pt x="602576" y="22847"/>
                  </a:moveTo>
                  <a:lnTo>
                    <a:pt x="587946" y="22847"/>
                  </a:lnTo>
                  <a:lnTo>
                    <a:pt x="587946" y="36563"/>
                  </a:lnTo>
                  <a:lnTo>
                    <a:pt x="602576" y="36563"/>
                  </a:lnTo>
                  <a:lnTo>
                    <a:pt x="602576" y="22847"/>
                  </a:lnTo>
                  <a:close/>
                </a:path>
                <a:path w="624204" h="81914">
                  <a:moveTo>
                    <a:pt x="602576" y="0"/>
                  </a:moveTo>
                  <a:lnTo>
                    <a:pt x="587946" y="0"/>
                  </a:lnTo>
                  <a:lnTo>
                    <a:pt x="587946" y="14643"/>
                  </a:lnTo>
                  <a:lnTo>
                    <a:pt x="602576" y="14643"/>
                  </a:lnTo>
                  <a:lnTo>
                    <a:pt x="602576" y="0"/>
                  </a:lnTo>
                  <a:close/>
                </a:path>
                <a:path w="624204" h="81914">
                  <a:moveTo>
                    <a:pt x="623608" y="66738"/>
                  </a:moveTo>
                  <a:lnTo>
                    <a:pt x="609892" y="66738"/>
                  </a:lnTo>
                  <a:lnTo>
                    <a:pt x="609892" y="81368"/>
                  </a:lnTo>
                  <a:lnTo>
                    <a:pt x="623608" y="81368"/>
                  </a:lnTo>
                  <a:lnTo>
                    <a:pt x="623608" y="66738"/>
                  </a:lnTo>
                  <a:close/>
                </a:path>
                <a:path w="624204" h="81914">
                  <a:moveTo>
                    <a:pt x="623608" y="44805"/>
                  </a:moveTo>
                  <a:lnTo>
                    <a:pt x="609892" y="44805"/>
                  </a:lnTo>
                  <a:lnTo>
                    <a:pt x="609892" y="58534"/>
                  </a:lnTo>
                  <a:lnTo>
                    <a:pt x="623608" y="58534"/>
                  </a:lnTo>
                  <a:lnTo>
                    <a:pt x="623608" y="448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886259" y="2418485"/>
              <a:ext cx="170180" cy="81915"/>
            </a:xfrm>
            <a:custGeom>
              <a:avLst/>
              <a:gdLst/>
              <a:ahLst/>
              <a:cxnLst/>
              <a:rect l="l" t="t" r="r" b="b"/>
              <a:pathLst>
                <a:path w="170179" h="81914">
                  <a:moveTo>
                    <a:pt x="14617" y="66738"/>
                  </a:moveTo>
                  <a:lnTo>
                    <a:pt x="0" y="66738"/>
                  </a:lnTo>
                  <a:lnTo>
                    <a:pt x="0" y="81368"/>
                  </a:lnTo>
                  <a:lnTo>
                    <a:pt x="14617" y="81368"/>
                  </a:lnTo>
                  <a:lnTo>
                    <a:pt x="14617" y="66738"/>
                  </a:lnTo>
                  <a:close/>
                </a:path>
                <a:path w="170179" h="81914">
                  <a:moveTo>
                    <a:pt x="14617" y="44805"/>
                  </a:moveTo>
                  <a:lnTo>
                    <a:pt x="0" y="44805"/>
                  </a:lnTo>
                  <a:lnTo>
                    <a:pt x="0" y="58534"/>
                  </a:lnTo>
                  <a:lnTo>
                    <a:pt x="14617" y="58534"/>
                  </a:lnTo>
                  <a:lnTo>
                    <a:pt x="14617" y="44805"/>
                  </a:lnTo>
                  <a:close/>
                </a:path>
                <a:path w="170179" h="81914">
                  <a:moveTo>
                    <a:pt x="14617" y="22847"/>
                  </a:moveTo>
                  <a:lnTo>
                    <a:pt x="0" y="22847"/>
                  </a:lnTo>
                  <a:lnTo>
                    <a:pt x="0" y="36563"/>
                  </a:lnTo>
                  <a:lnTo>
                    <a:pt x="14617" y="36563"/>
                  </a:lnTo>
                  <a:lnTo>
                    <a:pt x="14617" y="22847"/>
                  </a:lnTo>
                  <a:close/>
                </a:path>
                <a:path w="170179" h="81914">
                  <a:moveTo>
                    <a:pt x="14617" y="0"/>
                  </a:moveTo>
                  <a:lnTo>
                    <a:pt x="0" y="0"/>
                  </a:lnTo>
                  <a:lnTo>
                    <a:pt x="0" y="14643"/>
                  </a:lnTo>
                  <a:lnTo>
                    <a:pt x="14617" y="14643"/>
                  </a:lnTo>
                  <a:lnTo>
                    <a:pt x="14617" y="0"/>
                  </a:lnTo>
                  <a:close/>
                </a:path>
                <a:path w="170179" h="81914">
                  <a:moveTo>
                    <a:pt x="36563" y="66738"/>
                  </a:moveTo>
                  <a:lnTo>
                    <a:pt x="21932" y="66738"/>
                  </a:lnTo>
                  <a:lnTo>
                    <a:pt x="21932" y="81368"/>
                  </a:lnTo>
                  <a:lnTo>
                    <a:pt x="36563" y="81368"/>
                  </a:lnTo>
                  <a:lnTo>
                    <a:pt x="36563" y="66738"/>
                  </a:lnTo>
                  <a:close/>
                </a:path>
                <a:path w="170179" h="81914">
                  <a:moveTo>
                    <a:pt x="36563" y="44805"/>
                  </a:moveTo>
                  <a:lnTo>
                    <a:pt x="21932" y="44805"/>
                  </a:lnTo>
                  <a:lnTo>
                    <a:pt x="21932" y="58534"/>
                  </a:lnTo>
                  <a:lnTo>
                    <a:pt x="36563" y="58534"/>
                  </a:lnTo>
                  <a:lnTo>
                    <a:pt x="36563" y="44805"/>
                  </a:lnTo>
                  <a:close/>
                </a:path>
                <a:path w="170179" h="81914">
                  <a:moveTo>
                    <a:pt x="36563" y="22847"/>
                  </a:moveTo>
                  <a:lnTo>
                    <a:pt x="21932" y="22847"/>
                  </a:lnTo>
                  <a:lnTo>
                    <a:pt x="21932" y="36563"/>
                  </a:lnTo>
                  <a:lnTo>
                    <a:pt x="36563" y="36563"/>
                  </a:lnTo>
                  <a:lnTo>
                    <a:pt x="36563" y="22847"/>
                  </a:lnTo>
                  <a:close/>
                </a:path>
                <a:path w="170179" h="81914">
                  <a:moveTo>
                    <a:pt x="36563" y="0"/>
                  </a:moveTo>
                  <a:lnTo>
                    <a:pt x="21932" y="0"/>
                  </a:lnTo>
                  <a:lnTo>
                    <a:pt x="21932" y="14643"/>
                  </a:lnTo>
                  <a:lnTo>
                    <a:pt x="36563" y="14643"/>
                  </a:lnTo>
                  <a:lnTo>
                    <a:pt x="36563" y="0"/>
                  </a:lnTo>
                  <a:close/>
                </a:path>
                <a:path w="170179" h="81914">
                  <a:moveTo>
                    <a:pt x="58521" y="66738"/>
                  </a:moveTo>
                  <a:lnTo>
                    <a:pt x="44805" y="66738"/>
                  </a:lnTo>
                  <a:lnTo>
                    <a:pt x="44805" y="81368"/>
                  </a:lnTo>
                  <a:lnTo>
                    <a:pt x="58521" y="81368"/>
                  </a:lnTo>
                  <a:lnTo>
                    <a:pt x="58521" y="66738"/>
                  </a:lnTo>
                  <a:close/>
                </a:path>
                <a:path w="170179" h="81914">
                  <a:moveTo>
                    <a:pt x="58521" y="44805"/>
                  </a:moveTo>
                  <a:lnTo>
                    <a:pt x="44805" y="44805"/>
                  </a:lnTo>
                  <a:lnTo>
                    <a:pt x="44805" y="58534"/>
                  </a:lnTo>
                  <a:lnTo>
                    <a:pt x="58521" y="58534"/>
                  </a:lnTo>
                  <a:lnTo>
                    <a:pt x="58521" y="44805"/>
                  </a:lnTo>
                  <a:close/>
                </a:path>
                <a:path w="170179" h="81914">
                  <a:moveTo>
                    <a:pt x="58521" y="22847"/>
                  </a:moveTo>
                  <a:lnTo>
                    <a:pt x="44805" y="22847"/>
                  </a:lnTo>
                  <a:lnTo>
                    <a:pt x="44805" y="36563"/>
                  </a:lnTo>
                  <a:lnTo>
                    <a:pt x="58521" y="36563"/>
                  </a:lnTo>
                  <a:lnTo>
                    <a:pt x="58521" y="22847"/>
                  </a:lnTo>
                  <a:close/>
                </a:path>
                <a:path w="170179" h="81914">
                  <a:moveTo>
                    <a:pt x="58521" y="0"/>
                  </a:moveTo>
                  <a:lnTo>
                    <a:pt x="44805" y="0"/>
                  </a:lnTo>
                  <a:lnTo>
                    <a:pt x="44805" y="14643"/>
                  </a:lnTo>
                  <a:lnTo>
                    <a:pt x="58521" y="14643"/>
                  </a:lnTo>
                  <a:lnTo>
                    <a:pt x="58521" y="0"/>
                  </a:lnTo>
                  <a:close/>
                </a:path>
                <a:path w="170179" h="81914">
                  <a:moveTo>
                    <a:pt x="80467" y="66738"/>
                  </a:moveTo>
                  <a:lnTo>
                    <a:pt x="66751" y="66738"/>
                  </a:lnTo>
                  <a:lnTo>
                    <a:pt x="66751" y="81368"/>
                  </a:lnTo>
                  <a:lnTo>
                    <a:pt x="80467" y="81368"/>
                  </a:lnTo>
                  <a:lnTo>
                    <a:pt x="80467" y="66738"/>
                  </a:lnTo>
                  <a:close/>
                </a:path>
                <a:path w="170179" h="81914">
                  <a:moveTo>
                    <a:pt x="80467" y="44805"/>
                  </a:moveTo>
                  <a:lnTo>
                    <a:pt x="66751" y="44805"/>
                  </a:lnTo>
                  <a:lnTo>
                    <a:pt x="66751" y="58534"/>
                  </a:lnTo>
                  <a:lnTo>
                    <a:pt x="80467" y="58534"/>
                  </a:lnTo>
                  <a:lnTo>
                    <a:pt x="80467" y="44805"/>
                  </a:lnTo>
                  <a:close/>
                </a:path>
                <a:path w="170179" h="81914">
                  <a:moveTo>
                    <a:pt x="80467" y="22847"/>
                  </a:moveTo>
                  <a:lnTo>
                    <a:pt x="66751" y="22847"/>
                  </a:lnTo>
                  <a:lnTo>
                    <a:pt x="66751" y="36563"/>
                  </a:lnTo>
                  <a:lnTo>
                    <a:pt x="80467" y="36563"/>
                  </a:lnTo>
                  <a:lnTo>
                    <a:pt x="80467" y="22847"/>
                  </a:lnTo>
                  <a:close/>
                </a:path>
                <a:path w="170179" h="81914">
                  <a:moveTo>
                    <a:pt x="80467" y="0"/>
                  </a:moveTo>
                  <a:lnTo>
                    <a:pt x="66751" y="0"/>
                  </a:lnTo>
                  <a:lnTo>
                    <a:pt x="66751" y="14643"/>
                  </a:lnTo>
                  <a:lnTo>
                    <a:pt x="80467" y="14643"/>
                  </a:lnTo>
                  <a:lnTo>
                    <a:pt x="80467" y="0"/>
                  </a:lnTo>
                  <a:close/>
                </a:path>
                <a:path w="170179" h="81914">
                  <a:moveTo>
                    <a:pt x="103314" y="66738"/>
                  </a:moveTo>
                  <a:lnTo>
                    <a:pt x="89598" y="66738"/>
                  </a:lnTo>
                  <a:lnTo>
                    <a:pt x="89598" y="81368"/>
                  </a:lnTo>
                  <a:lnTo>
                    <a:pt x="103314" y="81368"/>
                  </a:lnTo>
                  <a:lnTo>
                    <a:pt x="103314" y="66738"/>
                  </a:lnTo>
                  <a:close/>
                </a:path>
                <a:path w="170179" h="81914">
                  <a:moveTo>
                    <a:pt x="103314" y="44805"/>
                  </a:moveTo>
                  <a:lnTo>
                    <a:pt x="89598" y="44805"/>
                  </a:lnTo>
                  <a:lnTo>
                    <a:pt x="89598" y="58534"/>
                  </a:lnTo>
                  <a:lnTo>
                    <a:pt x="103314" y="58534"/>
                  </a:lnTo>
                  <a:lnTo>
                    <a:pt x="103314" y="44805"/>
                  </a:lnTo>
                  <a:close/>
                </a:path>
                <a:path w="170179" h="81914">
                  <a:moveTo>
                    <a:pt x="103314" y="22847"/>
                  </a:moveTo>
                  <a:lnTo>
                    <a:pt x="89598" y="22847"/>
                  </a:lnTo>
                  <a:lnTo>
                    <a:pt x="89598" y="36563"/>
                  </a:lnTo>
                  <a:lnTo>
                    <a:pt x="103314" y="36563"/>
                  </a:lnTo>
                  <a:lnTo>
                    <a:pt x="103314" y="22847"/>
                  </a:lnTo>
                  <a:close/>
                </a:path>
                <a:path w="170179" h="81914">
                  <a:moveTo>
                    <a:pt x="103314" y="0"/>
                  </a:moveTo>
                  <a:lnTo>
                    <a:pt x="89598" y="0"/>
                  </a:lnTo>
                  <a:lnTo>
                    <a:pt x="89598" y="14643"/>
                  </a:lnTo>
                  <a:lnTo>
                    <a:pt x="103314" y="14643"/>
                  </a:lnTo>
                  <a:lnTo>
                    <a:pt x="103314" y="0"/>
                  </a:lnTo>
                  <a:close/>
                </a:path>
                <a:path w="170179" h="81914">
                  <a:moveTo>
                    <a:pt x="125272" y="66738"/>
                  </a:moveTo>
                  <a:lnTo>
                    <a:pt x="110617" y="66738"/>
                  </a:lnTo>
                  <a:lnTo>
                    <a:pt x="110617" y="81368"/>
                  </a:lnTo>
                  <a:lnTo>
                    <a:pt x="125272" y="81368"/>
                  </a:lnTo>
                  <a:lnTo>
                    <a:pt x="125272" y="66738"/>
                  </a:lnTo>
                  <a:close/>
                </a:path>
                <a:path w="170179" h="81914">
                  <a:moveTo>
                    <a:pt x="125272" y="44805"/>
                  </a:moveTo>
                  <a:lnTo>
                    <a:pt x="110617" y="44805"/>
                  </a:lnTo>
                  <a:lnTo>
                    <a:pt x="110617" y="58534"/>
                  </a:lnTo>
                  <a:lnTo>
                    <a:pt x="125272" y="58534"/>
                  </a:lnTo>
                  <a:lnTo>
                    <a:pt x="125272" y="44805"/>
                  </a:lnTo>
                  <a:close/>
                </a:path>
                <a:path w="170179" h="81914">
                  <a:moveTo>
                    <a:pt x="125272" y="22847"/>
                  </a:moveTo>
                  <a:lnTo>
                    <a:pt x="110617" y="22847"/>
                  </a:lnTo>
                  <a:lnTo>
                    <a:pt x="110617" y="36563"/>
                  </a:lnTo>
                  <a:lnTo>
                    <a:pt x="125272" y="36563"/>
                  </a:lnTo>
                  <a:lnTo>
                    <a:pt x="125272" y="22847"/>
                  </a:lnTo>
                  <a:close/>
                </a:path>
                <a:path w="170179" h="81914">
                  <a:moveTo>
                    <a:pt x="125272" y="0"/>
                  </a:moveTo>
                  <a:lnTo>
                    <a:pt x="110617" y="0"/>
                  </a:lnTo>
                  <a:lnTo>
                    <a:pt x="110617" y="14643"/>
                  </a:lnTo>
                  <a:lnTo>
                    <a:pt x="125272" y="14643"/>
                  </a:lnTo>
                  <a:lnTo>
                    <a:pt x="125272" y="0"/>
                  </a:lnTo>
                  <a:close/>
                </a:path>
                <a:path w="170179" h="81914">
                  <a:moveTo>
                    <a:pt x="147218" y="66738"/>
                  </a:moveTo>
                  <a:lnTo>
                    <a:pt x="133502" y="66738"/>
                  </a:lnTo>
                  <a:lnTo>
                    <a:pt x="133502" y="81368"/>
                  </a:lnTo>
                  <a:lnTo>
                    <a:pt x="147218" y="81368"/>
                  </a:lnTo>
                  <a:lnTo>
                    <a:pt x="147218" y="66738"/>
                  </a:lnTo>
                  <a:close/>
                </a:path>
                <a:path w="170179" h="81914">
                  <a:moveTo>
                    <a:pt x="147218" y="44805"/>
                  </a:moveTo>
                  <a:lnTo>
                    <a:pt x="133502" y="44805"/>
                  </a:lnTo>
                  <a:lnTo>
                    <a:pt x="133502" y="58534"/>
                  </a:lnTo>
                  <a:lnTo>
                    <a:pt x="147218" y="58534"/>
                  </a:lnTo>
                  <a:lnTo>
                    <a:pt x="147218" y="44805"/>
                  </a:lnTo>
                  <a:close/>
                </a:path>
                <a:path w="170179" h="81914">
                  <a:moveTo>
                    <a:pt x="147218" y="22847"/>
                  </a:moveTo>
                  <a:lnTo>
                    <a:pt x="133502" y="22847"/>
                  </a:lnTo>
                  <a:lnTo>
                    <a:pt x="133502" y="36563"/>
                  </a:lnTo>
                  <a:lnTo>
                    <a:pt x="147218" y="36563"/>
                  </a:lnTo>
                  <a:lnTo>
                    <a:pt x="147218" y="22847"/>
                  </a:lnTo>
                  <a:close/>
                </a:path>
                <a:path w="170179" h="81914">
                  <a:moveTo>
                    <a:pt x="147218" y="0"/>
                  </a:moveTo>
                  <a:lnTo>
                    <a:pt x="133502" y="0"/>
                  </a:lnTo>
                  <a:lnTo>
                    <a:pt x="133502" y="14643"/>
                  </a:lnTo>
                  <a:lnTo>
                    <a:pt x="147218" y="14643"/>
                  </a:lnTo>
                  <a:lnTo>
                    <a:pt x="147218" y="0"/>
                  </a:lnTo>
                  <a:close/>
                </a:path>
                <a:path w="170179" h="81914">
                  <a:moveTo>
                    <a:pt x="170065" y="66738"/>
                  </a:moveTo>
                  <a:lnTo>
                    <a:pt x="155435" y="66738"/>
                  </a:lnTo>
                  <a:lnTo>
                    <a:pt x="155435" y="81368"/>
                  </a:lnTo>
                  <a:lnTo>
                    <a:pt x="170065" y="81368"/>
                  </a:lnTo>
                  <a:lnTo>
                    <a:pt x="170065" y="66738"/>
                  </a:lnTo>
                  <a:close/>
                </a:path>
                <a:path w="170179" h="81914">
                  <a:moveTo>
                    <a:pt x="170065" y="44805"/>
                  </a:moveTo>
                  <a:lnTo>
                    <a:pt x="155435" y="44805"/>
                  </a:lnTo>
                  <a:lnTo>
                    <a:pt x="155435" y="58534"/>
                  </a:lnTo>
                  <a:lnTo>
                    <a:pt x="170065" y="58534"/>
                  </a:lnTo>
                  <a:lnTo>
                    <a:pt x="170065" y="44805"/>
                  </a:lnTo>
                  <a:close/>
                </a:path>
                <a:path w="170179" h="81914">
                  <a:moveTo>
                    <a:pt x="170065" y="22847"/>
                  </a:moveTo>
                  <a:lnTo>
                    <a:pt x="155435" y="22847"/>
                  </a:lnTo>
                  <a:lnTo>
                    <a:pt x="155435" y="36563"/>
                  </a:lnTo>
                  <a:lnTo>
                    <a:pt x="170065" y="36563"/>
                  </a:lnTo>
                  <a:lnTo>
                    <a:pt x="170065" y="22847"/>
                  </a:lnTo>
                  <a:close/>
                </a:path>
                <a:path w="170179" h="81914">
                  <a:moveTo>
                    <a:pt x="170065" y="0"/>
                  </a:moveTo>
                  <a:lnTo>
                    <a:pt x="155435" y="0"/>
                  </a:lnTo>
                  <a:lnTo>
                    <a:pt x="155435" y="14643"/>
                  </a:lnTo>
                  <a:lnTo>
                    <a:pt x="170065" y="14643"/>
                  </a:lnTo>
                  <a:lnTo>
                    <a:pt x="1700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532374" y="1970417"/>
              <a:ext cx="88900" cy="3783965"/>
            </a:xfrm>
            <a:custGeom>
              <a:avLst/>
              <a:gdLst/>
              <a:ahLst/>
              <a:cxnLst/>
              <a:rect l="l" t="t" r="r" b="b"/>
              <a:pathLst>
                <a:path w="88900" h="3783965">
                  <a:moveTo>
                    <a:pt x="0" y="3119031"/>
                  </a:moveTo>
                  <a:lnTo>
                    <a:pt x="0" y="3775570"/>
                  </a:lnTo>
                  <a:lnTo>
                    <a:pt x="24701" y="3783799"/>
                  </a:lnTo>
                  <a:lnTo>
                    <a:pt x="45720" y="3783799"/>
                  </a:lnTo>
                  <a:lnTo>
                    <a:pt x="54863" y="3775570"/>
                  </a:lnTo>
                  <a:lnTo>
                    <a:pt x="55791" y="16459"/>
                  </a:lnTo>
                </a:path>
                <a:path w="88900" h="3783965">
                  <a:moveTo>
                    <a:pt x="0" y="2760586"/>
                  </a:moveTo>
                  <a:lnTo>
                    <a:pt x="0" y="2959925"/>
                  </a:lnTo>
                </a:path>
                <a:path w="88900" h="3783965">
                  <a:moveTo>
                    <a:pt x="0" y="2412199"/>
                  </a:moveTo>
                  <a:lnTo>
                    <a:pt x="0" y="2606967"/>
                  </a:lnTo>
                </a:path>
                <a:path w="88900" h="3783965">
                  <a:moveTo>
                    <a:pt x="0" y="2058327"/>
                  </a:moveTo>
                  <a:lnTo>
                    <a:pt x="0" y="2255850"/>
                  </a:lnTo>
                </a:path>
                <a:path w="88900" h="3783965">
                  <a:moveTo>
                    <a:pt x="54863" y="3775570"/>
                  </a:moveTo>
                  <a:lnTo>
                    <a:pt x="88696" y="3775570"/>
                  </a:lnTo>
                  <a:lnTo>
                    <a:pt x="88696" y="16459"/>
                  </a:lnTo>
                  <a:lnTo>
                    <a:pt x="55791" y="16459"/>
                  </a:lnTo>
                  <a:lnTo>
                    <a:pt x="48475" y="0"/>
                  </a:lnTo>
                  <a:lnTo>
                    <a:pt x="24701" y="0"/>
                  </a:lnTo>
                  <a:lnTo>
                    <a:pt x="0" y="14643"/>
                  </a:lnTo>
                  <a:lnTo>
                    <a:pt x="0" y="1903793"/>
                  </a:lnTo>
                </a:path>
                <a:path w="88900" h="3783965">
                  <a:moveTo>
                    <a:pt x="24701" y="0"/>
                  </a:moveTo>
                  <a:lnTo>
                    <a:pt x="24701" y="37837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598211" y="1996033"/>
              <a:ext cx="17780" cy="3651250"/>
            </a:xfrm>
            <a:custGeom>
              <a:avLst/>
              <a:gdLst/>
              <a:ahLst/>
              <a:cxnLst/>
              <a:rect l="l" t="t" r="r" b="b"/>
              <a:pathLst>
                <a:path w="17779" h="3651250">
                  <a:moveTo>
                    <a:pt x="15544" y="3642068"/>
                  </a:moveTo>
                  <a:lnTo>
                    <a:pt x="12801" y="3639312"/>
                  </a:lnTo>
                  <a:lnTo>
                    <a:pt x="6400" y="3639312"/>
                  </a:lnTo>
                  <a:lnTo>
                    <a:pt x="3670" y="3642068"/>
                  </a:lnTo>
                  <a:lnTo>
                    <a:pt x="3670" y="3648468"/>
                  </a:lnTo>
                  <a:lnTo>
                    <a:pt x="6400" y="3651199"/>
                  </a:lnTo>
                  <a:lnTo>
                    <a:pt x="10071" y="3651199"/>
                  </a:lnTo>
                  <a:lnTo>
                    <a:pt x="12801" y="3651199"/>
                  </a:lnTo>
                  <a:lnTo>
                    <a:pt x="15544" y="3648468"/>
                  </a:lnTo>
                  <a:lnTo>
                    <a:pt x="15544" y="3642068"/>
                  </a:lnTo>
                  <a:close/>
                </a:path>
                <a:path w="17779" h="3651250">
                  <a:moveTo>
                    <a:pt x="15544" y="3589934"/>
                  </a:moveTo>
                  <a:lnTo>
                    <a:pt x="12801" y="3587191"/>
                  </a:lnTo>
                  <a:lnTo>
                    <a:pt x="6400" y="3587191"/>
                  </a:lnTo>
                  <a:lnTo>
                    <a:pt x="3670" y="3589934"/>
                  </a:lnTo>
                  <a:lnTo>
                    <a:pt x="3670" y="3596335"/>
                  </a:lnTo>
                  <a:lnTo>
                    <a:pt x="6400" y="3599078"/>
                  </a:lnTo>
                  <a:lnTo>
                    <a:pt x="10071" y="3599078"/>
                  </a:lnTo>
                  <a:lnTo>
                    <a:pt x="12801" y="3599078"/>
                  </a:lnTo>
                  <a:lnTo>
                    <a:pt x="15544" y="3596335"/>
                  </a:lnTo>
                  <a:lnTo>
                    <a:pt x="15544" y="3589934"/>
                  </a:lnTo>
                  <a:close/>
                </a:path>
                <a:path w="17779" h="3651250">
                  <a:moveTo>
                    <a:pt x="15544" y="3537826"/>
                  </a:moveTo>
                  <a:lnTo>
                    <a:pt x="12801" y="3535070"/>
                  </a:lnTo>
                  <a:lnTo>
                    <a:pt x="6400" y="3535070"/>
                  </a:lnTo>
                  <a:lnTo>
                    <a:pt x="3670" y="3537826"/>
                  </a:lnTo>
                  <a:lnTo>
                    <a:pt x="3670" y="3544227"/>
                  </a:lnTo>
                  <a:lnTo>
                    <a:pt x="6400" y="3546043"/>
                  </a:lnTo>
                  <a:lnTo>
                    <a:pt x="10071" y="3546043"/>
                  </a:lnTo>
                  <a:lnTo>
                    <a:pt x="12801" y="3546043"/>
                  </a:lnTo>
                  <a:lnTo>
                    <a:pt x="15544" y="3544227"/>
                  </a:lnTo>
                  <a:lnTo>
                    <a:pt x="15544" y="3537826"/>
                  </a:lnTo>
                  <a:close/>
                </a:path>
                <a:path w="17779" h="3651250">
                  <a:moveTo>
                    <a:pt x="15544" y="3485692"/>
                  </a:moveTo>
                  <a:lnTo>
                    <a:pt x="12801" y="3482949"/>
                  </a:lnTo>
                  <a:lnTo>
                    <a:pt x="6400" y="3482949"/>
                  </a:lnTo>
                  <a:lnTo>
                    <a:pt x="3670" y="3485692"/>
                  </a:lnTo>
                  <a:lnTo>
                    <a:pt x="3670" y="3492093"/>
                  </a:lnTo>
                  <a:lnTo>
                    <a:pt x="6400" y="3493935"/>
                  </a:lnTo>
                  <a:lnTo>
                    <a:pt x="10071" y="3493935"/>
                  </a:lnTo>
                  <a:lnTo>
                    <a:pt x="12801" y="3493935"/>
                  </a:lnTo>
                  <a:lnTo>
                    <a:pt x="15544" y="3492093"/>
                  </a:lnTo>
                  <a:lnTo>
                    <a:pt x="15544" y="3485692"/>
                  </a:lnTo>
                  <a:close/>
                </a:path>
                <a:path w="17779" h="3651250">
                  <a:moveTo>
                    <a:pt x="15544" y="3433584"/>
                  </a:moveTo>
                  <a:lnTo>
                    <a:pt x="12801" y="3430828"/>
                  </a:lnTo>
                  <a:lnTo>
                    <a:pt x="6400" y="3430828"/>
                  </a:lnTo>
                  <a:lnTo>
                    <a:pt x="3670" y="3433584"/>
                  </a:lnTo>
                  <a:lnTo>
                    <a:pt x="3670" y="3439985"/>
                  </a:lnTo>
                  <a:lnTo>
                    <a:pt x="6400" y="3441801"/>
                  </a:lnTo>
                  <a:lnTo>
                    <a:pt x="10071" y="3441801"/>
                  </a:lnTo>
                  <a:lnTo>
                    <a:pt x="12801" y="3441801"/>
                  </a:lnTo>
                  <a:lnTo>
                    <a:pt x="15544" y="3439985"/>
                  </a:lnTo>
                  <a:lnTo>
                    <a:pt x="15544" y="3433584"/>
                  </a:lnTo>
                  <a:close/>
                </a:path>
                <a:path w="17779" h="3651250">
                  <a:moveTo>
                    <a:pt x="15544" y="3381451"/>
                  </a:moveTo>
                  <a:lnTo>
                    <a:pt x="12801" y="3378708"/>
                  </a:lnTo>
                  <a:lnTo>
                    <a:pt x="6400" y="3378708"/>
                  </a:lnTo>
                  <a:lnTo>
                    <a:pt x="3670" y="3381451"/>
                  </a:lnTo>
                  <a:lnTo>
                    <a:pt x="3670" y="3386937"/>
                  </a:lnTo>
                  <a:lnTo>
                    <a:pt x="6400" y="3389693"/>
                  </a:lnTo>
                  <a:lnTo>
                    <a:pt x="10071" y="3389693"/>
                  </a:lnTo>
                  <a:lnTo>
                    <a:pt x="12801" y="3389693"/>
                  </a:lnTo>
                  <a:lnTo>
                    <a:pt x="15544" y="3386937"/>
                  </a:lnTo>
                  <a:lnTo>
                    <a:pt x="15544" y="3381451"/>
                  </a:lnTo>
                  <a:close/>
                </a:path>
                <a:path w="17779" h="3651250">
                  <a:moveTo>
                    <a:pt x="15544" y="3328416"/>
                  </a:moveTo>
                  <a:lnTo>
                    <a:pt x="12801" y="3326587"/>
                  </a:lnTo>
                  <a:lnTo>
                    <a:pt x="6400" y="3326587"/>
                  </a:lnTo>
                  <a:lnTo>
                    <a:pt x="3670" y="3328416"/>
                  </a:lnTo>
                  <a:lnTo>
                    <a:pt x="3670" y="3334816"/>
                  </a:lnTo>
                  <a:lnTo>
                    <a:pt x="6400" y="3337560"/>
                  </a:lnTo>
                  <a:lnTo>
                    <a:pt x="10071" y="3337560"/>
                  </a:lnTo>
                  <a:lnTo>
                    <a:pt x="12801" y="3337560"/>
                  </a:lnTo>
                  <a:lnTo>
                    <a:pt x="15544" y="3334816"/>
                  </a:lnTo>
                  <a:lnTo>
                    <a:pt x="15544" y="3328416"/>
                  </a:lnTo>
                  <a:close/>
                </a:path>
                <a:path w="17779" h="3651250">
                  <a:moveTo>
                    <a:pt x="15544" y="3276295"/>
                  </a:moveTo>
                  <a:lnTo>
                    <a:pt x="12801" y="3274466"/>
                  </a:lnTo>
                  <a:lnTo>
                    <a:pt x="6400" y="3274466"/>
                  </a:lnTo>
                  <a:lnTo>
                    <a:pt x="3670" y="3276295"/>
                  </a:lnTo>
                  <a:lnTo>
                    <a:pt x="3670" y="3282696"/>
                  </a:lnTo>
                  <a:lnTo>
                    <a:pt x="6400" y="3285452"/>
                  </a:lnTo>
                  <a:lnTo>
                    <a:pt x="10071" y="3285452"/>
                  </a:lnTo>
                  <a:lnTo>
                    <a:pt x="12801" y="3285452"/>
                  </a:lnTo>
                  <a:lnTo>
                    <a:pt x="15544" y="3282696"/>
                  </a:lnTo>
                  <a:lnTo>
                    <a:pt x="15544" y="3276295"/>
                  </a:lnTo>
                  <a:close/>
                </a:path>
                <a:path w="17779" h="3651250">
                  <a:moveTo>
                    <a:pt x="15544" y="3224174"/>
                  </a:moveTo>
                  <a:lnTo>
                    <a:pt x="12801" y="3222345"/>
                  </a:lnTo>
                  <a:lnTo>
                    <a:pt x="6400" y="3222345"/>
                  </a:lnTo>
                  <a:lnTo>
                    <a:pt x="3670" y="3224174"/>
                  </a:lnTo>
                  <a:lnTo>
                    <a:pt x="3670" y="3230575"/>
                  </a:lnTo>
                  <a:lnTo>
                    <a:pt x="6400" y="3233318"/>
                  </a:lnTo>
                  <a:lnTo>
                    <a:pt x="10071" y="3233318"/>
                  </a:lnTo>
                  <a:lnTo>
                    <a:pt x="12801" y="3233318"/>
                  </a:lnTo>
                  <a:lnTo>
                    <a:pt x="15544" y="3230575"/>
                  </a:lnTo>
                  <a:lnTo>
                    <a:pt x="15544" y="3224174"/>
                  </a:lnTo>
                  <a:close/>
                </a:path>
                <a:path w="17779" h="3651250">
                  <a:moveTo>
                    <a:pt x="15544" y="3172053"/>
                  </a:moveTo>
                  <a:lnTo>
                    <a:pt x="12801" y="3169310"/>
                  </a:lnTo>
                  <a:lnTo>
                    <a:pt x="6400" y="3169310"/>
                  </a:lnTo>
                  <a:lnTo>
                    <a:pt x="3670" y="3172053"/>
                  </a:lnTo>
                  <a:lnTo>
                    <a:pt x="3670" y="3178454"/>
                  </a:lnTo>
                  <a:lnTo>
                    <a:pt x="6400" y="3181210"/>
                  </a:lnTo>
                  <a:lnTo>
                    <a:pt x="10071" y="3181210"/>
                  </a:lnTo>
                  <a:lnTo>
                    <a:pt x="12801" y="3181210"/>
                  </a:lnTo>
                  <a:lnTo>
                    <a:pt x="15544" y="3178454"/>
                  </a:lnTo>
                  <a:lnTo>
                    <a:pt x="15544" y="3172053"/>
                  </a:lnTo>
                  <a:close/>
                </a:path>
                <a:path w="17779" h="3651250">
                  <a:moveTo>
                    <a:pt x="15544" y="3119932"/>
                  </a:moveTo>
                  <a:lnTo>
                    <a:pt x="12801" y="3117202"/>
                  </a:lnTo>
                  <a:lnTo>
                    <a:pt x="6400" y="3117202"/>
                  </a:lnTo>
                  <a:lnTo>
                    <a:pt x="3670" y="3119932"/>
                  </a:lnTo>
                  <a:lnTo>
                    <a:pt x="3670" y="3126333"/>
                  </a:lnTo>
                  <a:lnTo>
                    <a:pt x="6400" y="3129076"/>
                  </a:lnTo>
                  <a:lnTo>
                    <a:pt x="10071" y="3129076"/>
                  </a:lnTo>
                  <a:lnTo>
                    <a:pt x="12801" y="3129076"/>
                  </a:lnTo>
                  <a:lnTo>
                    <a:pt x="15544" y="3126333"/>
                  </a:lnTo>
                  <a:lnTo>
                    <a:pt x="15544" y="3119932"/>
                  </a:lnTo>
                  <a:close/>
                </a:path>
                <a:path w="17779" h="3651250">
                  <a:moveTo>
                    <a:pt x="15544" y="3067812"/>
                  </a:moveTo>
                  <a:lnTo>
                    <a:pt x="12801" y="3065068"/>
                  </a:lnTo>
                  <a:lnTo>
                    <a:pt x="6400" y="3065068"/>
                  </a:lnTo>
                  <a:lnTo>
                    <a:pt x="3670" y="3067812"/>
                  </a:lnTo>
                  <a:lnTo>
                    <a:pt x="3670" y="3074212"/>
                  </a:lnTo>
                  <a:lnTo>
                    <a:pt x="6400" y="3076041"/>
                  </a:lnTo>
                  <a:lnTo>
                    <a:pt x="10071" y="3076041"/>
                  </a:lnTo>
                  <a:lnTo>
                    <a:pt x="12801" y="3076041"/>
                  </a:lnTo>
                  <a:lnTo>
                    <a:pt x="15544" y="3074212"/>
                  </a:lnTo>
                  <a:lnTo>
                    <a:pt x="15544" y="3067812"/>
                  </a:lnTo>
                  <a:close/>
                </a:path>
                <a:path w="17779" h="3651250">
                  <a:moveTo>
                    <a:pt x="15544" y="3015691"/>
                  </a:moveTo>
                  <a:lnTo>
                    <a:pt x="12801" y="3012960"/>
                  </a:lnTo>
                  <a:lnTo>
                    <a:pt x="6400" y="3012960"/>
                  </a:lnTo>
                  <a:lnTo>
                    <a:pt x="3670" y="3015691"/>
                  </a:lnTo>
                  <a:lnTo>
                    <a:pt x="3670" y="3022092"/>
                  </a:lnTo>
                  <a:lnTo>
                    <a:pt x="6400" y="3023920"/>
                  </a:lnTo>
                  <a:lnTo>
                    <a:pt x="10071" y="3023920"/>
                  </a:lnTo>
                  <a:lnTo>
                    <a:pt x="12801" y="3023920"/>
                  </a:lnTo>
                  <a:lnTo>
                    <a:pt x="15544" y="3022092"/>
                  </a:lnTo>
                  <a:lnTo>
                    <a:pt x="15544" y="3015691"/>
                  </a:lnTo>
                  <a:close/>
                </a:path>
                <a:path w="17779" h="3651250">
                  <a:moveTo>
                    <a:pt x="15544" y="2963570"/>
                  </a:moveTo>
                  <a:lnTo>
                    <a:pt x="12801" y="2960827"/>
                  </a:lnTo>
                  <a:lnTo>
                    <a:pt x="6400" y="2960827"/>
                  </a:lnTo>
                  <a:lnTo>
                    <a:pt x="3670" y="2963570"/>
                  </a:lnTo>
                  <a:lnTo>
                    <a:pt x="3670" y="2969984"/>
                  </a:lnTo>
                  <a:lnTo>
                    <a:pt x="6400" y="2971800"/>
                  </a:lnTo>
                  <a:lnTo>
                    <a:pt x="10071" y="2971800"/>
                  </a:lnTo>
                  <a:lnTo>
                    <a:pt x="12801" y="2971800"/>
                  </a:lnTo>
                  <a:lnTo>
                    <a:pt x="15544" y="2969984"/>
                  </a:lnTo>
                  <a:lnTo>
                    <a:pt x="15544" y="2963570"/>
                  </a:lnTo>
                  <a:close/>
                </a:path>
                <a:path w="17779" h="3651250">
                  <a:moveTo>
                    <a:pt x="15544" y="2911449"/>
                  </a:moveTo>
                  <a:lnTo>
                    <a:pt x="12801" y="2908719"/>
                  </a:lnTo>
                  <a:lnTo>
                    <a:pt x="6400" y="2908719"/>
                  </a:lnTo>
                  <a:lnTo>
                    <a:pt x="3670" y="2911449"/>
                  </a:lnTo>
                  <a:lnTo>
                    <a:pt x="3670" y="2916936"/>
                  </a:lnTo>
                  <a:lnTo>
                    <a:pt x="6400" y="2919679"/>
                  </a:lnTo>
                  <a:lnTo>
                    <a:pt x="10071" y="2919679"/>
                  </a:lnTo>
                  <a:lnTo>
                    <a:pt x="12801" y="2919679"/>
                  </a:lnTo>
                  <a:lnTo>
                    <a:pt x="15544" y="2916936"/>
                  </a:lnTo>
                  <a:lnTo>
                    <a:pt x="15544" y="2911449"/>
                  </a:lnTo>
                  <a:close/>
                </a:path>
                <a:path w="17779" h="3651250">
                  <a:moveTo>
                    <a:pt x="15544" y="2858427"/>
                  </a:moveTo>
                  <a:lnTo>
                    <a:pt x="12801" y="2856585"/>
                  </a:lnTo>
                  <a:lnTo>
                    <a:pt x="6400" y="2856585"/>
                  </a:lnTo>
                  <a:lnTo>
                    <a:pt x="3670" y="2858427"/>
                  </a:lnTo>
                  <a:lnTo>
                    <a:pt x="3670" y="2864815"/>
                  </a:lnTo>
                  <a:lnTo>
                    <a:pt x="6400" y="2867558"/>
                  </a:lnTo>
                  <a:lnTo>
                    <a:pt x="10071" y="2867558"/>
                  </a:lnTo>
                  <a:lnTo>
                    <a:pt x="12801" y="2867558"/>
                  </a:lnTo>
                  <a:lnTo>
                    <a:pt x="15544" y="2864815"/>
                  </a:lnTo>
                  <a:lnTo>
                    <a:pt x="15544" y="2858427"/>
                  </a:lnTo>
                  <a:close/>
                </a:path>
                <a:path w="17779" h="3651250">
                  <a:moveTo>
                    <a:pt x="15544" y="2806293"/>
                  </a:moveTo>
                  <a:lnTo>
                    <a:pt x="12801" y="2804477"/>
                  </a:lnTo>
                  <a:lnTo>
                    <a:pt x="6400" y="2804477"/>
                  </a:lnTo>
                  <a:lnTo>
                    <a:pt x="3670" y="2806293"/>
                  </a:lnTo>
                  <a:lnTo>
                    <a:pt x="3670" y="2812694"/>
                  </a:lnTo>
                  <a:lnTo>
                    <a:pt x="6400" y="2815437"/>
                  </a:lnTo>
                  <a:lnTo>
                    <a:pt x="10071" y="2815437"/>
                  </a:lnTo>
                  <a:lnTo>
                    <a:pt x="12801" y="2815437"/>
                  </a:lnTo>
                  <a:lnTo>
                    <a:pt x="15544" y="2812694"/>
                  </a:lnTo>
                  <a:lnTo>
                    <a:pt x="15544" y="2806293"/>
                  </a:lnTo>
                  <a:close/>
                </a:path>
                <a:path w="17779" h="3651250">
                  <a:moveTo>
                    <a:pt x="15544" y="2754185"/>
                  </a:moveTo>
                  <a:lnTo>
                    <a:pt x="12801" y="2752344"/>
                  </a:lnTo>
                  <a:lnTo>
                    <a:pt x="6400" y="2752344"/>
                  </a:lnTo>
                  <a:lnTo>
                    <a:pt x="3670" y="2754185"/>
                  </a:lnTo>
                  <a:lnTo>
                    <a:pt x="3670" y="2760573"/>
                  </a:lnTo>
                  <a:lnTo>
                    <a:pt x="6400" y="2763316"/>
                  </a:lnTo>
                  <a:lnTo>
                    <a:pt x="10071" y="2763316"/>
                  </a:lnTo>
                  <a:lnTo>
                    <a:pt x="12801" y="2763316"/>
                  </a:lnTo>
                  <a:lnTo>
                    <a:pt x="15544" y="2760573"/>
                  </a:lnTo>
                  <a:lnTo>
                    <a:pt x="15544" y="2754185"/>
                  </a:lnTo>
                  <a:close/>
                </a:path>
                <a:path w="17779" h="3651250">
                  <a:moveTo>
                    <a:pt x="15544" y="2702052"/>
                  </a:moveTo>
                  <a:lnTo>
                    <a:pt x="12801" y="2699308"/>
                  </a:lnTo>
                  <a:lnTo>
                    <a:pt x="6400" y="2699308"/>
                  </a:lnTo>
                  <a:lnTo>
                    <a:pt x="3670" y="2702052"/>
                  </a:lnTo>
                  <a:lnTo>
                    <a:pt x="3670" y="2708452"/>
                  </a:lnTo>
                  <a:lnTo>
                    <a:pt x="6400" y="2711196"/>
                  </a:lnTo>
                  <a:lnTo>
                    <a:pt x="10071" y="2711196"/>
                  </a:lnTo>
                  <a:lnTo>
                    <a:pt x="12801" y="2711196"/>
                  </a:lnTo>
                  <a:lnTo>
                    <a:pt x="15544" y="2708452"/>
                  </a:lnTo>
                  <a:lnTo>
                    <a:pt x="15544" y="2702052"/>
                  </a:lnTo>
                  <a:close/>
                </a:path>
                <a:path w="17779" h="3651250">
                  <a:moveTo>
                    <a:pt x="15544" y="2649944"/>
                  </a:moveTo>
                  <a:lnTo>
                    <a:pt x="12801" y="2647200"/>
                  </a:lnTo>
                  <a:lnTo>
                    <a:pt x="6400" y="2647200"/>
                  </a:lnTo>
                  <a:lnTo>
                    <a:pt x="3670" y="2649944"/>
                  </a:lnTo>
                  <a:lnTo>
                    <a:pt x="3670" y="2656332"/>
                  </a:lnTo>
                  <a:lnTo>
                    <a:pt x="6400" y="2659075"/>
                  </a:lnTo>
                  <a:lnTo>
                    <a:pt x="10071" y="2659075"/>
                  </a:lnTo>
                  <a:lnTo>
                    <a:pt x="12801" y="2659075"/>
                  </a:lnTo>
                  <a:lnTo>
                    <a:pt x="15544" y="2656332"/>
                  </a:lnTo>
                  <a:lnTo>
                    <a:pt x="15544" y="2649944"/>
                  </a:lnTo>
                  <a:close/>
                </a:path>
                <a:path w="17779" h="3651250">
                  <a:moveTo>
                    <a:pt x="15544" y="2597810"/>
                  </a:moveTo>
                  <a:lnTo>
                    <a:pt x="12801" y="2595067"/>
                  </a:lnTo>
                  <a:lnTo>
                    <a:pt x="6400" y="2595067"/>
                  </a:lnTo>
                  <a:lnTo>
                    <a:pt x="3670" y="2597810"/>
                  </a:lnTo>
                  <a:lnTo>
                    <a:pt x="3670" y="2604211"/>
                  </a:lnTo>
                  <a:lnTo>
                    <a:pt x="6400" y="2606954"/>
                  </a:lnTo>
                  <a:lnTo>
                    <a:pt x="10071" y="2606954"/>
                  </a:lnTo>
                  <a:lnTo>
                    <a:pt x="12801" y="2606954"/>
                  </a:lnTo>
                  <a:lnTo>
                    <a:pt x="15544" y="2604211"/>
                  </a:lnTo>
                  <a:lnTo>
                    <a:pt x="15544" y="2597810"/>
                  </a:lnTo>
                  <a:close/>
                </a:path>
                <a:path w="17779" h="3651250">
                  <a:moveTo>
                    <a:pt x="15544" y="2545702"/>
                  </a:moveTo>
                  <a:lnTo>
                    <a:pt x="12801" y="2543860"/>
                  </a:lnTo>
                  <a:lnTo>
                    <a:pt x="6400" y="2543860"/>
                  </a:lnTo>
                  <a:lnTo>
                    <a:pt x="3670" y="2545702"/>
                  </a:lnTo>
                  <a:lnTo>
                    <a:pt x="3670" y="2552090"/>
                  </a:lnTo>
                  <a:lnTo>
                    <a:pt x="6400" y="2553919"/>
                  </a:lnTo>
                  <a:lnTo>
                    <a:pt x="10071" y="2553919"/>
                  </a:lnTo>
                  <a:lnTo>
                    <a:pt x="12801" y="2553919"/>
                  </a:lnTo>
                  <a:lnTo>
                    <a:pt x="15544" y="2552090"/>
                  </a:lnTo>
                  <a:lnTo>
                    <a:pt x="15544" y="2545702"/>
                  </a:lnTo>
                  <a:close/>
                </a:path>
                <a:path w="17779" h="3651250">
                  <a:moveTo>
                    <a:pt x="15544" y="2494483"/>
                  </a:moveTo>
                  <a:lnTo>
                    <a:pt x="12801" y="2491740"/>
                  </a:lnTo>
                  <a:lnTo>
                    <a:pt x="6400" y="2491740"/>
                  </a:lnTo>
                  <a:lnTo>
                    <a:pt x="3670" y="2494483"/>
                  </a:lnTo>
                  <a:lnTo>
                    <a:pt x="3670" y="2500884"/>
                  </a:lnTo>
                  <a:lnTo>
                    <a:pt x="6400" y="2502712"/>
                  </a:lnTo>
                  <a:lnTo>
                    <a:pt x="10071" y="2502712"/>
                  </a:lnTo>
                  <a:lnTo>
                    <a:pt x="12801" y="2502712"/>
                  </a:lnTo>
                  <a:lnTo>
                    <a:pt x="15544" y="2500884"/>
                  </a:lnTo>
                  <a:lnTo>
                    <a:pt x="15544" y="2494483"/>
                  </a:lnTo>
                  <a:close/>
                </a:path>
                <a:path w="17779" h="3651250">
                  <a:moveTo>
                    <a:pt x="15544" y="2442362"/>
                  </a:moveTo>
                  <a:lnTo>
                    <a:pt x="12801" y="2439619"/>
                  </a:lnTo>
                  <a:lnTo>
                    <a:pt x="6400" y="2439619"/>
                  </a:lnTo>
                  <a:lnTo>
                    <a:pt x="3670" y="2442362"/>
                  </a:lnTo>
                  <a:lnTo>
                    <a:pt x="3670" y="2447848"/>
                  </a:lnTo>
                  <a:lnTo>
                    <a:pt x="6400" y="2450592"/>
                  </a:lnTo>
                  <a:lnTo>
                    <a:pt x="10071" y="2450592"/>
                  </a:lnTo>
                  <a:lnTo>
                    <a:pt x="12801" y="2450592"/>
                  </a:lnTo>
                  <a:lnTo>
                    <a:pt x="15544" y="2447848"/>
                  </a:lnTo>
                  <a:lnTo>
                    <a:pt x="15544" y="2442362"/>
                  </a:lnTo>
                  <a:close/>
                </a:path>
                <a:path w="17779" h="3651250">
                  <a:moveTo>
                    <a:pt x="15544" y="2390241"/>
                  </a:moveTo>
                  <a:lnTo>
                    <a:pt x="12801" y="2387498"/>
                  </a:lnTo>
                  <a:lnTo>
                    <a:pt x="6400" y="2387498"/>
                  </a:lnTo>
                  <a:lnTo>
                    <a:pt x="3670" y="2390241"/>
                  </a:lnTo>
                  <a:lnTo>
                    <a:pt x="3670" y="2395728"/>
                  </a:lnTo>
                  <a:lnTo>
                    <a:pt x="6400" y="2398484"/>
                  </a:lnTo>
                  <a:lnTo>
                    <a:pt x="10071" y="2398484"/>
                  </a:lnTo>
                  <a:lnTo>
                    <a:pt x="12801" y="2398484"/>
                  </a:lnTo>
                  <a:lnTo>
                    <a:pt x="15544" y="2395728"/>
                  </a:lnTo>
                  <a:lnTo>
                    <a:pt x="15544" y="2390241"/>
                  </a:lnTo>
                  <a:close/>
                </a:path>
                <a:path w="17779" h="3651250">
                  <a:moveTo>
                    <a:pt x="15544" y="2337219"/>
                  </a:moveTo>
                  <a:lnTo>
                    <a:pt x="12801" y="2335377"/>
                  </a:lnTo>
                  <a:lnTo>
                    <a:pt x="6400" y="2335377"/>
                  </a:lnTo>
                  <a:lnTo>
                    <a:pt x="3670" y="2337219"/>
                  </a:lnTo>
                  <a:lnTo>
                    <a:pt x="3670" y="2343607"/>
                  </a:lnTo>
                  <a:lnTo>
                    <a:pt x="6400" y="2346350"/>
                  </a:lnTo>
                  <a:lnTo>
                    <a:pt x="10071" y="2346350"/>
                  </a:lnTo>
                  <a:lnTo>
                    <a:pt x="12801" y="2346350"/>
                  </a:lnTo>
                  <a:lnTo>
                    <a:pt x="15544" y="2343607"/>
                  </a:lnTo>
                  <a:lnTo>
                    <a:pt x="15544" y="2337219"/>
                  </a:lnTo>
                  <a:close/>
                </a:path>
                <a:path w="17779" h="3651250">
                  <a:moveTo>
                    <a:pt x="15544" y="2285085"/>
                  </a:moveTo>
                  <a:lnTo>
                    <a:pt x="12801" y="2283256"/>
                  </a:lnTo>
                  <a:lnTo>
                    <a:pt x="6400" y="2283256"/>
                  </a:lnTo>
                  <a:lnTo>
                    <a:pt x="3670" y="2285085"/>
                  </a:lnTo>
                  <a:lnTo>
                    <a:pt x="3670" y="2291486"/>
                  </a:lnTo>
                  <a:lnTo>
                    <a:pt x="6400" y="2294229"/>
                  </a:lnTo>
                  <a:lnTo>
                    <a:pt x="10071" y="2294229"/>
                  </a:lnTo>
                  <a:lnTo>
                    <a:pt x="12801" y="2294229"/>
                  </a:lnTo>
                  <a:lnTo>
                    <a:pt x="15544" y="2291486"/>
                  </a:lnTo>
                  <a:lnTo>
                    <a:pt x="15544" y="2285085"/>
                  </a:lnTo>
                  <a:close/>
                </a:path>
                <a:path w="17779" h="3651250">
                  <a:moveTo>
                    <a:pt x="15544" y="2232977"/>
                  </a:moveTo>
                  <a:lnTo>
                    <a:pt x="12801" y="2230234"/>
                  </a:lnTo>
                  <a:lnTo>
                    <a:pt x="6400" y="2230234"/>
                  </a:lnTo>
                  <a:lnTo>
                    <a:pt x="3670" y="2232977"/>
                  </a:lnTo>
                  <a:lnTo>
                    <a:pt x="3670" y="2239365"/>
                  </a:lnTo>
                  <a:lnTo>
                    <a:pt x="6400" y="2242108"/>
                  </a:lnTo>
                  <a:lnTo>
                    <a:pt x="10071" y="2242108"/>
                  </a:lnTo>
                  <a:lnTo>
                    <a:pt x="12801" y="2242108"/>
                  </a:lnTo>
                  <a:lnTo>
                    <a:pt x="15544" y="2239365"/>
                  </a:lnTo>
                  <a:lnTo>
                    <a:pt x="15544" y="2232977"/>
                  </a:lnTo>
                  <a:close/>
                </a:path>
                <a:path w="17779" h="3651250">
                  <a:moveTo>
                    <a:pt x="15544" y="2180844"/>
                  </a:moveTo>
                  <a:lnTo>
                    <a:pt x="12801" y="2178100"/>
                  </a:lnTo>
                  <a:lnTo>
                    <a:pt x="6400" y="2178100"/>
                  </a:lnTo>
                  <a:lnTo>
                    <a:pt x="3670" y="2180844"/>
                  </a:lnTo>
                  <a:lnTo>
                    <a:pt x="3670" y="2187244"/>
                  </a:lnTo>
                  <a:lnTo>
                    <a:pt x="6400" y="2190000"/>
                  </a:lnTo>
                  <a:lnTo>
                    <a:pt x="10071" y="2190000"/>
                  </a:lnTo>
                  <a:lnTo>
                    <a:pt x="12801" y="2190000"/>
                  </a:lnTo>
                  <a:lnTo>
                    <a:pt x="15544" y="2187244"/>
                  </a:lnTo>
                  <a:lnTo>
                    <a:pt x="15544" y="2180844"/>
                  </a:lnTo>
                  <a:close/>
                </a:path>
                <a:path w="17779" h="3651250">
                  <a:moveTo>
                    <a:pt x="15544" y="2128736"/>
                  </a:moveTo>
                  <a:lnTo>
                    <a:pt x="12801" y="2125980"/>
                  </a:lnTo>
                  <a:lnTo>
                    <a:pt x="6400" y="2125980"/>
                  </a:lnTo>
                  <a:lnTo>
                    <a:pt x="3670" y="2128736"/>
                  </a:lnTo>
                  <a:lnTo>
                    <a:pt x="3670" y="2135124"/>
                  </a:lnTo>
                  <a:lnTo>
                    <a:pt x="6400" y="2137867"/>
                  </a:lnTo>
                  <a:lnTo>
                    <a:pt x="10071" y="2137867"/>
                  </a:lnTo>
                  <a:lnTo>
                    <a:pt x="12801" y="2137867"/>
                  </a:lnTo>
                  <a:lnTo>
                    <a:pt x="15544" y="2135124"/>
                  </a:lnTo>
                  <a:lnTo>
                    <a:pt x="15544" y="2128736"/>
                  </a:lnTo>
                  <a:close/>
                </a:path>
                <a:path w="17779" h="3651250">
                  <a:moveTo>
                    <a:pt x="15544" y="2076602"/>
                  </a:moveTo>
                  <a:lnTo>
                    <a:pt x="12801" y="2073859"/>
                  </a:lnTo>
                  <a:lnTo>
                    <a:pt x="6400" y="2073859"/>
                  </a:lnTo>
                  <a:lnTo>
                    <a:pt x="3670" y="2076602"/>
                  </a:lnTo>
                  <a:lnTo>
                    <a:pt x="3670" y="2083003"/>
                  </a:lnTo>
                  <a:lnTo>
                    <a:pt x="6400" y="2084832"/>
                  </a:lnTo>
                  <a:lnTo>
                    <a:pt x="10071" y="2084832"/>
                  </a:lnTo>
                  <a:lnTo>
                    <a:pt x="12801" y="2084832"/>
                  </a:lnTo>
                  <a:lnTo>
                    <a:pt x="15544" y="2083003"/>
                  </a:lnTo>
                  <a:lnTo>
                    <a:pt x="15544" y="2076602"/>
                  </a:lnTo>
                  <a:close/>
                </a:path>
                <a:path w="17779" h="3651250">
                  <a:moveTo>
                    <a:pt x="15544" y="2024481"/>
                  </a:moveTo>
                  <a:lnTo>
                    <a:pt x="12801" y="2021751"/>
                  </a:lnTo>
                  <a:lnTo>
                    <a:pt x="6400" y="2021751"/>
                  </a:lnTo>
                  <a:lnTo>
                    <a:pt x="3670" y="2024481"/>
                  </a:lnTo>
                  <a:lnTo>
                    <a:pt x="3670" y="2030882"/>
                  </a:lnTo>
                  <a:lnTo>
                    <a:pt x="6400" y="2032711"/>
                  </a:lnTo>
                  <a:lnTo>
                    <a:pt x="10071" y="2032711"/>
                  </a:lnTo>
                  <a:lnTo>
                    <a:pt x="12801" y="2032711"/>
                  </a:lnTo>
                  <a:lnTo>
                    <a:pt x="15544" y="2030882"/>
                  </a:lnTo>
                  <a:lnTo>
                    <a:pt x="15544" y="2024481"/>
                  </a:lnTo>
                  <a:close/>
                </a:path>
                <a:path w="17779" h="3651250">
                  <a:moveTo>
                    <a:pt x="15544" y="1972360"/>
                  </a:moveTo>
                  <a:lnTo>
                    <a:pt x="12801" y="1969617"/>
                  </a:lnTo>
                  <a:lnTo>
                    <a:pt x="6400" y="1969617"/>
                  </a:lnTo>
                  <a:lnTo>
                    <a:pt x="3670" y="1972360"/>
                  </a:lnTo>
                  <a:lnTo>
                    <a:pt x="3670" y="1977859"/>
                  </a:lnTo>
                  <a:lnTo>
                    <a:pt x="6400" y="1980590"/>
                  </a:lnTo>
                  <a:lnTo>
                    <a:pt x="10071" y="1980590"/>
                  </a:lnTo>
                  <a:lnTo>
                    <a:pt x="12801" y="1980590"/>
                  </a:lnTo>
                  <a:lnTo>
                    <a:pt x="15544" y="1977859"/>
                  </a:lnTo>
                  <a:lnTo>
                    <a:pt x="15544" y="1972360"/>
                  </a:lnTo>
                  <a:close/>
                </a:path>
                <a:path w="17779" h="3651250">
                  <a:moveTo>
                    <a:pt x="15544" y="1920240"/>
                  </a:moveTo>
                  <a:lnTo>
                    <a:pt x="12801" y="1917496"/>
                  </a:lnTo>
                  <a:lnTo>
                    <a:pt x="6400" y="1917496"/>
                  </a:lnTo>
                  <a:lnTo>
                    <a:pt x="3670" y="1920240"/>
                  </a:lnTo>
                  <a:lnTo>
                    <a:pt x="3670" y="1925726"/>
                  </a:lnTo>
                  <a:lnTo>
                    <a:pt x="6400" y="1928469"/>
                  </a:lnTo>
                  <a:lnTo>
                    <a:pt x="10071" y="1928469"/>
                  </a:lnTo>
                  <a:lnTo>
                    <a:pt x="12801" y="1928469"/>
                  </a:lnTo>
                  <a:lnTo>
                    <a:pt x="15544" y="1925726"/>
                  </a:lnTo>
                  <a:lnTo>
                    <a:pt x="15544" y="1920240"/>
                  </a:lnTo>
                  <a:close/>
                </a:path>
                <a:path w="17779" h="3651250">
                  <a:moveTo>
                    <a:pt x="15544" y="1867204"/>
                  </a:moveTo>
                  <a:lnTo>
                    <a:pt x="12801" y="1865376"/>
                  </a:lnTo>
                  <a:lnTo>
                    <a:pt x="6400" y="1865376"/>
                  </a:lnTo>
                  <a:lnTo>
                    <a:pt x="3670" y="1867204"/>
                  </a:lnTo>
                  <a:lnTo>
                    <a:pt x="3670" y="1873605"/>
                  </a:lnTo>
                  <a:lnTo>
                    <a:pt x="6400" y="1876348"/>
                  </a:lnTo>
                  <a:lnTo>
                    <a:pt x="10071" y="1876348"/>
                  </a:lnTo>
                  <a:lnTo>
                    <a:pt x="12801" y="1876348"/>
                  </a:lnTo>
                  <a:lnTo>
                    <a:pt x="15544" y="1873605"/>
                  </a:lnTo>
                  <a:lnTo>
                    <a:pt x="15544" y="1867204"/>
                  </a:lnTo>
                  <a:close/>
                </a:path>
                <a:path w="17779" h="3651250">
                  <a:moveTo>
                    <a:pt x="15544" y="1815084"/>
                  </a:moveTo>
                  <a:lnTo>
                    <a:pt x="12801" y="1812340"/>
                  </a:lnTo>
                  <a:lnTo>
                    <a:pt x="6400" y="1812340"/>
                  </a:lnTo>
                  <a:lnTo>
                    <a:pt x="3670" y="1815084"/>
                  </a:lnTo>
                  <a:lnTo>
                    <a:pt x="3670" y="1821484"/>
                  </a:lnTo>
                  <a:lnTo>
                    <a:pt x="6400" y="1824228"/>
                  </a:lnTo>
                  <a:lnTo>
                    <a:pt x="10071" y="1824228"/>
                  </a:lnTo>
                  <a:lnTo>
                    <a:pt x="12801" y="1824228"/>
                  </a:lnTo>
                  <a:lnTo>
                    <a:pt x="15544" y="1821484"/>
                  </a:lnTo>
                  <a:lnTo>
                    <a:pt x="15544" y="1815084"/>
                  </a:lnTo>
                  <a:close/>
                </a:path>
                <a:path w="17779" h="3651250">
                  <a:moveTo>
                    <a:pt x="15544" y="1762963"/>
                  </a:moveTo>
                  <a:lnTo>
                    <a:pt x="12801" y="1760220"/>
                  </a:lnTo>
                  <a:lnTo>
                    <a:pt x="6400" y="1760220"/>
                  </a:lnTo>
                  <a:lnTo>
                    <a:pt x="3670" y="1762963"/>
                  </a:lnTo>
                  <a:lnTo>
                    <a:pt x="3670" y="1769364"/>
                  </a:lnTo>
                  <a:lnTo>
                    <a:pt x="6400" y="1772107"/>
                  </a:lnTo>
                  <a:lnTo>
                    <a:pt x="10071" y="1772107"/>
                  </a:lnTo>
                  <a:lnTo>
                    <a:pt x="12801" y="1772107"/>
                  </a:lnTo>
                  <a:lnTo>
                    <a:pt x="15544" y="1769364"/>
                  </a:lnTo>
                  <a:lnTo>
                    <a:pt x="15544" y="1762963"/>
                  </a:lnTo>
                  <a:close/>
                </a:path>
                <a:path w="17779" h="3651250">
                  <a:moveTo>
                    <a:pt x="15544" y="1710842"/>
                  </a:moveTo>
                  <a:lnTo>
                    <a:pt x="12801" y="1708099"/>
                  </a:lnTo>
                  <a:lnTo>
                    <a:pt x="6400" y="1708099"/>
                  </a:lnTo>
                  <a:lnTo>
                    <a:pt x="3670" y="1710842"/>
                  </a:lnTo>
                  <a:lnTo>
                    <a:pt x="3670" y="1717243"/>
                  </a:lnTo>
                  <a:lnTo>
                    <a:pt x="6400" y="1719986"/>
                  </a:lnTo>
                  <a:lnTo>
                    <a:pt x="10071" y="1719986"/>
                  </a:lnTo>
                  <a:lnTo>
                    <a:pt x="12801" y="1719986"/>
                  </a:lnTo>
                  <a:lnTo>
                    <a:pt x="15544" y="1717243"/>
                  </a:lnTo>
                  <a:lnTo>
                    <a:pt x="15544" y="1710842"/>
                  </a:lnTo>
                  <a:close/>
                </a:path>
                <a:path w="17779" h="3651250">
                  <a:moveTo>
                    <a:pt x="15544" y="1658721"/>
                  </a:moveTo>
                  <a:lnTo>
                    <a:pt x="12801" y="1655978"/>
                  </a:lnTo>
                  <a:lnTo>
                    <a:pt x="6400" y="1655978"/>
                  </a:lnTo>
                  <a:lnTo>
                    <a:pt x="3670" y="1658721"/>
                  </a:lnTo>
                  <a:lnTo>
                    <a:pt x="3670" y="1665122"/>
                  </a:lnTo>
                  <a:lnTo>
                    <a:pt x="6400" y="1667865"/>
                  </a:lnTo>
                  <a:lnTo>
                    <a:pt x="10071" y="1667865"/>
                  </a:lnTo>
                  <a:lnTo>
                    <a:pt x="12801" y="1667865"/>
                  </a:lnTo>
                  <a:lnTo>
                    <a:pt x="15544" y="1665122"/>
                  </a:lnTo>
                  <a:lnTo>
                    <a:pt x="15544" y="1658721"/>
                  </a:lnTo>
                  <a:close/>
                </a:path>
                <a:path w="17779" h="3651250">
                  <a:moveTo>
                    <a:pt x="15544" y="1606600"/>
                  </a:moveTo>
                  <a:lnTo>
                    <a:pt x="12801" y="1603857"/>
                  </a:lnTo>
                  <a:lnTo>
                    <a:pt x="6400" y="1603857"/>
                  </a:lnTo>
                  <a:lnTo>
                    <a:pt x="3670" y="1606600"/>
                  </a:lnTo>
                  <a:lnTo>
                    <a:pt x="3670" y="1613001"/>
                  </a:lnTo>
                  <a:lnTo>
                    <a:pt x="6400" y="1614830"/>
                  </a:lnTo>
                  <a:lnTo>
                    <a:pt x="10071" y="1614830"/>
                  </a:lnTo>
                  <a:lnTo>
                    <a:pt x="12801" y="1614830"/>
                  </a:lnTo>
                  <a:lnTo>
                    <a:pt x="15544" y="1613001"/>
                  </a:lnTo>
                  <a:lnTo>
                    <a:pt x="15544" y="1606600"/>
                  </a:lnTo>
                  <a:close/>
                </a:path>
                <a:path w="17779" h="3651250">
                  <a:moveTo>
                    <a:pt x="15544" y="1554480"/>
                  </a:moveTo>
                  <a:lnTo>
                    <a:pt x="12801" y="1551736"/>
                  </a:lnTo>
                  <a:lnTo>
                    <a:pt x="6400" y="1551736"/>
                  </a:lnTo>
                  <a:lnTo>
                    <a:pt x="3670" y="1554480"/>
                  </a:lnTo>
                  <a:lnTo>
                    <a:pt x="3670" y="1560880"/>
                  </a:lnTo>
                  <a:lnTo>
                    <a:pt x="6400" y="1562709"/>
                  </a:lnTo>
                  <a:lnTo>
                    <a:pt x="10071" y="1562709"/>
                  </a:lnTo>
                  <a:lnTo>
                    <a:pt x="12801" y="1562709"/>
                  </a:lnTo>
                  <a:lnTo>
                    <a:pt x="15544" y="1560880"/>
                  </a:lnTo>
                  <a:lnTo>
                    <a:pt x="15544" y="1554480"/>
                  </a:lnTo>
                  <a:close/>
                </a:path>
                <a:path w="17779" h="3651250">
                  <a:moveTo>
                    <a:pt x="15544" y="1502371"/>
                  </a:moveTo>
                  <a:lnTo>
                    <a:pt x="12801" y="1499628"/>
                  </a:lnTo>
                  <a:lnTo>
                    <a:pt x="6400" y="1499628"/>
                  </a:lnTo>
                  <a:lnTo>
                    <a:pt x="3670" y="1502371"/>
                  </a:lnTo>
                  <a:lnTo>
                    <a:pt x="3670" y="1507845"/>
                  </a:lnTo>
                  <a:lnTo>
                    <a:pt x="6400" y="1510588"/>
                  </a:lnTo>
                  <a:lnTo>
                    <a:pt x="10071" y="1510588"/>
                  </a:lnTo>
                  <a:lnTo>
                    <a:pt x="12801" y="1510588"/>
                  </a:lnTo>
                  <a:lnTo>
                    <a:pt x="15544" y="1507845"/>
                  </a:lnTo>
                  <a:lnTo>
                    <a:pt x="15544" y="1502371"/>
                  </a:lnTo>
                  <a:close/>
                </a:path>
                <a:path w="17779" h="3651250">
                  <a:moveTo>
                    <a:pt x="15544" y="1450238"/>
                  </a:moveTo>
                  <a:lnTo>
                    <a:pt x="12801" y="1447495"/>
                  </a:lnTo>
                  <a:lnTo>
                    <a:pt x="6400" y="1447495"/>
                  </a:lnTo>
                  <a:lnTo>
                    <a:pt x="3670" y="1450238"/>
                  </a:lnTo>
                  <a:lnTo>
                    <a:pt x="3670" y="1455737"/>
                  </a:lnTo>
                  <a:lnTo>
                    <a:pt x="6400" y="1458480"/>
                  </a:lnTo>
                  <a:lnTo>
                    <a:pt x="10071" y="1458480"/>
                  </a:lnTo>
                  <a:lnTo>
                    <a:pt x="12801" y="1458480"/>
                  </a:lnTo>
                  <a:lnTo>
                    <a:pt x="15544" y="1455737"/>
                  </a:lnTo>
                  <a:lnTo>
                    <a:pt x="15544" y="1450238"/>
                  </a:lnTo>
                  <a:close/>
                </a:path>
                <a:path w="17779" h="3651250">
                  <a:moveTo>
                    <a:pt x="15544" y="1397203"/>
                  </a:moveTo>
                  <a:lnTo>
                    <a:pt x="12801" y="1395374"/>
                  </a:lnTo>
                  <a:lnTo>
                    <a:pt x="6400" y="1395374"/>
                  </a:lnTo>
                  <a:lnTo>
                    <a:pt x="3670" y="1397203"/>
                  </a:lnTo>
                  <a:lnTo>
                    <a:pt x="3670" y="1403604"/>
                  </a:lnTo>
                  <a:lnTo>
                    <a:pt x="6400" y="1406347"/>
                  </a:lnTo>
                  <a:lnTo>
                    <a:pt x="10071" y="1406347"/>
                  </a:lnTo>
                  <a:lnTo>
                    <a:pt x="12801" y="1406347"/>
                  </a:lnTo>
                  <a:lnTo>
                    <a:pt x="15544" y="1403604"/>
                  </a:lnTo>
                  <a:lnTo>
                    <a:pt x="15544" y="1397203"/>
                  </a:lnTo>
                  <a:close/>
                </a:path>
                <a:path w="17779" h="3651250">
                  <a:moveTo>
                    <a:pt x="15544" y="1345082"/>
                  </a:moveTo>
                  <a:lnTo>
                    <a:pt x="12801" y="1342339"/>
                  </a:lnTo>
                  <a:lnTo>
                    <a:pt x="6400" y="1342339"/>
                  </a:lnTo>
                  <a:lnTo>
                    <a:pt x="3670" y="1345082"/>
                  </a:lnTo>
                  <a:lnTo>
                    <a:pt x="3670" y="1351483"/>
                  </a:lnTo>
                  <a:lnTo>
                    <a:pt x="6400" y="1354226"/>
                  </a:lnTo>
                  <a:lnTo>
                    <a:pt x="10071" y="1354226"/>
                  </a:lnTo>
                  <a:lnTo>
                    <a:pt x="12801" y="1354226"/>
                  </a:lnTo>
                  <a:lnTo>
                    <a:pt x="15544" y="1351483"/>
                  </a:lnTo>
                  <a:lnTo>
                    <a:pt x="15544" y="1345082"/>
                  </a:lnTo>
                  <a:close/>
                </a:path>
                <a:path w="17779" h="3651250">
                  <a:moveTo>
                    <a:pt x="15544" y="1292961"/>
                  </a:moveTo>
                  <a:lnTo>
                    <a:pt x="12801" y="1290218"/>
                  </a:lnTo>
                  <a:lnTo>
                    <a:pt x="6400" y="1290218"/>
                  </a:lnTo>
                  <a:lnTo>
                    <a:pt x="3670" y="1292961"/>
                  </a:lnTo>
                  <a:lnTo>
                    <a:pt x="3670" y="1299362"/>
                  </a:lnTo>
                  <a:lnTo>
                    <a:pt x="6400" y="1302105"/>
                  </a:lnTo>
                  <a:lnTo>
                    <a:pt x="10071" y="1302105"/>
                  </a:lnTo>
                  <a:lnTo>
                    <a:pt x="12801" y="1302105"/>
                  </a:lnTo>
                  <a:lnTo>
                    <a:pt x="15544" y="1299362"/>
                  </a:lnTo>
                  <a:lnTo>
                    <a:pt x="15544" y="1292961"/>
                  </a:lnTo>
                  <a:close/>
                </a:path>
                <a:path w="17779" h="3651250">
                  <a:moveTo>
                    <a:pt x="15544" y="1240840"/>
                  </a:moveTo>
                  <a:lnTo>
                    <a:pt x="12801" y="1238084"/>
                  </a:lnTo>
                  <a:lnTo>
                    <a:pt x="6400" y="1238084"/>
                  </a:lnTo>
                  <a:lnTo>
                    <a:pt x="3670" y="1240840"/>
                  </a:lnTo>
                  <a:lnTo>
                    <a:pt x="3670" y="1247241"/>
                  </a:lnTo>
                  <a:lnTo>
                    <a:pt x="6400" y="1249984"/>
                  </a:lnTo>
                  <a:lnTo>
                    <a:pt x="10071" y="1249984"/>
                  </a:lnTo>
                  <a:lnTo>
                    <a:pt x="12801" y="1249984"/>
                  </a:lnTo>
                  <a:lnTo>
                    <a:pt x="15544" y="1247241"/>
                  </a:lnTo>
                  <a:lnTo>
                    <a:pt x="15544" y="1240840"/>
                  </a:lnTo>
                  <a:close/>
                </a:path>
                <a:path w="17779" h="3651250">
                  <a:moveTo>
                    <a:pt x="15544" y="1188707"/>
                  </a:moveTo>
                  <a:lnTo>
                    <a:pt x="12801" y="1185976"/>
                  </a:lnTo>
                  <a:lnTo>
                    <a:pt x="6400" y="1185976"/>
                  </a:lnTo>
                  <a:lnTo>
                    <a:pt x="3670" y="1188707"/>
                  </a:lnTo>
                  <a:lnTo>
                    <a:pt x="3670" y="1195108"/>
                  </a:lnTo>
                  <a:lnTo>
                    <a:pt x="6400" y="1197851"/>
                  </a:lnTo>
                  <a:lnTo>
                    <a:pt x="10071" y="1197851"/>
                  </a:lnTo>
                  <a:lnTo>
                    <a:pt x="12801" y="1197851"/>
                  </a:lnTo>
                  <a:lnTo>
                    <a:pt x="15544" y="1195108"/>
                  </a:lnTo>
                  <a:lnTo>
                    <a:pt x="15544" y="1188707"/>
                  </a:lnTo>
                  <a:close/>
                </a:path>
                <a:path w="17779" h="3651250">
                  <a:moveTo>
                    <a:pt x="15544" y="1136599"/>
                  </a:moveTo>
                  <a:lnTo>
                    <a:pt x="12801" y="1133843"/>
                  </a:lnTo>
                  <a:lnTo>
                    <a:pt x="6400" y="1133843"/>
                  </a:lnTo>
                  <a:lnTo>
                    <a:pt x="3670" y="1136599"/>
                  </a:lnTo>
                  <a:lnTo>
                    <a:pt x="3670" y="1143000"/>
                  </a:lnTo>
                  <a:lnTo>
                    <a:pt x="6400" y="1144816"/>
                  </a:lnTo>
                  <a:lnTo>
                    <a:pt x="10071" y="1144816"/>
                  </a:lnTo>
                  <a:lnTo>
                    <a:pt x="12801" y="1144816"/>
                  </a:lnTo>
                  <a:lnTo>
                    <a:pt x="15544" y="1143000"/>
                  </a:lnTo>
                  <a:lnTo>
                    <a:pt x="15544" y="1136599"/>
                  </a:lnTo>
                  <a:close/>
                </a:path>
                <a:path w="17779" h="3651250">
                  <a:moveTo>
                    <a:pt x="15544" y="1084478"/>
                  </a:moveTo>
                  <a:lnTo>
                    <a:pt x="12801" y="1081735"/>
                  </a:lnTo>
                  <a:lnTo>
                    <a:pt x="6400" y="1081735"/>
                  </a:lnTo>
                  <a:lnTo>
                    <a:pt x="3670" y="1084478"/>
                  </a:lnTo>
                  <a:lnTo>
                    <a:pt x="3670" y="1090866"/>
                  </a:lnTo>
                  <a:lnTo>
                    <a:pt x="6400" y="1092708"/>
                  </a:lnTo>
                  <a:lnTo>
                    <a:pt x="10071" y="1092708"/>
                  </a:lnTo>
                  <a:lnTo>
                    <a:pt x="12801" y="1092708"/>
                  </a:lnTo>
                  <a:lnTo>
                    <a:pt x="15544" y="1090866"/>
                  </a:lnTo>
                  <a:lnTo>
                    <a:pt x="15544" y="1084478"/>
                  </a:lnTo>
                  <a:close/>
                </a:path>
                <a:path w="17779" h="3651250">
                  <a:moveTo>
                    <a:pt x="15544" y="1032357"/>
                  </a:moveTo>
                  <a:lnTo>
                    <a:pt x="12801" y="1029601"/>
                  </a:lnTo>
                  <a:lnTo>
                    <a:pt x="6400" y="1029601"/>
                  </a:lnTo>
                  <a:lnTo>
                    <a:pt x="3670" y="1032357"/>
                  </a:lnTo>
                  <a:lnTo>
                    <a:pt x="3670" y="1037844"/>
                  </a:lnTo>
                  <a:lnTo>
                    <a:pt x="6400" y="1040574"/>
                  </a:lnTo>
                  <a:lnTo>
                    <a:pt x="10071" y="1040574"/>
                  </a:lnTo>
                  <a:lnTo>
                    <a:pt x="12801" y="1040574"/>
                  </a:lnTo>
                  <a:lnTo>
                    <a:pt x="15544" y="1037844"/>
                  </a:lnTo>
                  <a:lnTo>
                    <a:pt x="15544" y="1032357"/>
                  </a:lnTo>
                  <a:close/>
                </a:path>
                <a:path w="17779" h="3651250">
                  <a:moveTo>
                    <a:pt x="15544" y="980236"/>
                  </a:moveTo>
                  <a:lnTo>
                    <a:pt x="12801" y="977493"/>
                  </a:lnTo>
                  <a:lnTo>
                    <a:pt x="6400" y="977493"/>
                  </a:lnTo>
                  <a:lnTo>
                    <a:pt x="3670" y="980236"/>
                  </a:lnTo>
                  <a:lnTo>
                    <a:pt x="3670" y="985723"/>
                  </a:lnTo>
                  <a:lnTo>
                    <a:pt x="6400" y="988466"/>
                  </a:lnTo>
                  <a:lnTo>
                    <a:pt x="10071" y="988466"/>
                  </a:lnTo>
                  <a:lnTo>
                    <a:pt x="12801" y="988466"/>
                  </a:lnTo>
                  <a:lnTo>
                    <a:pt x="15544" y="985723"/>
                  </a:lnTo>
                  <a:lnTo>
                    <a:pt x="15544" y="980236"/>
                  </a:lnTo>
                  <a:close/>
                </a:path>
                <a:path w="17779" h="3651250">
                  <a:moveTo>
                    <a:pt x="15544" y="927201"/>
                  </a:moveTo>
                  <a:lnTo>
                    <a:pt x="12801" y="925360"/>
                  </a:lnTo>
                  <a:lnTo>
                    <a:pt x="6400" y="925360"/>
                  </a:lnTo>
                  <a:lnTo>
                    <a:pt x="3670" y="927201"/>
                  </a:lnTo>
                  <a:lnTo>
                    <a:pt x="3670" y="933602"/>
                  </a:lnTo>
                  <a:lnTo>
                    <a:pt x="6400" y="936332"/>
                  </a:lnTo>
                  <a:lnTo>
                    <a:pt x="10071" y="936332"/>
                  </a:lnTo>
                  <a:lnTo>
                    <a:pt x="12801" y="936332"/>
                  </a:lnTo>
                  <a:lnTo>
                    <a:pt x="15544" y="933602"/>
                  </a:lnTo>
                  <a:lnTo>
                    <a:pt x="15544" y="927201"/>
                  </a:lnTo>
                  <a:close/>
                </a:path>
                <a:path w="17779" h="3651250">
                  <a:moveTo>
                    <a:pt x="15544" y="875068"/>
                  </a:moveTo>
                  <a:lnTo>
                    <a:pt x="12801" y="873252"/>
                  </a:lnTo>
                  <a:lnTo>
                    <a:pt x="6400" y="873252"/>
                  </a:lnTo>
                  <a:lnTo>
                    <a:pt x="3670" y="875068"/>
                  </a:lnTo>
                  <a:lnTo>
                    <a:pt x="3670" y="881481"/>
                  </a:lnTo>
                  <a:lnTo>
                    <a:pt x="6400" y="884224"/>
                  </a:lnTo>
                  <a:lnTo>
                    <a:pt x="10071" y="884224"/>
                  </a:lnTo>
                  <a:lnTo>
                    <a:pt x="12801" y="884224"/>
                  </a:lnTo>
                  <a:lnTo>
                    <a:pt x="15544" y="881481"/>
                  </a:lnTo>
                  <a:lnTo>
                    <a:pt x="15544" y="875068"/>
                  </a:lnTo>
                  <a:close/>
                </a:path>
                <a:path w="17779" h="3651250">
                  <a:moveTo>
                    <a:pt x="15544" y="822960"/>
                  </a:moveTo>
                  <a:lnTo>
                    <a:pt x="12801" y="820216"/>
                  </a:lnTo>
                  <a:lnTo>
                    <a:pt x="6400" y="820216"/>
                  </a:lnTo>
                  <a:lnTo>
                    <a:pt x="3670" y="822960"/>
                  </a:lnTo>
                  <a:lnTo>
                    <a:pt x="3670" y="829360"/>
                  </a:lnTo>
                  <a:lnTo>
                    <a:pt x="6400" y="832091"/>
                  </a:lnTo>
                  <a:lnTo>
                    <a:pt x="10071" y="832091"/>
                  </a:lnTo>
                  <a:lnTo>
                    <a:pt x="12801" y="832091"/>
                  </a:lnTo>
                  <a:lnTo>
                    <a:pt x="15544" y="829360"/>
                  </a:lnTo>
                  <a:lnTo>
                    <a:pt x="15544" y="822960"/>
                  </a:lnTo>
                  <a:close/>
                </a:path>
                <a:path w="17779" h="3651250">
                  <a:moveTo>
                    <a:pt x="15544" y="770826"/>
                  </a:moveTo>
                  <a:lnTo>
                    <a:pt x="12801" y="768083"/>
                  </a:lnTo>
                  <a:lnTo>
                    <a:pt x="6400" y="768083"/>
                  </a:lnTo>
                  <a:lnTo>
                    <a:pt x="3670" y="770826"/>
                  </a:lnTo>
                  <a:lnTo>
                    <a:pt x="3670" y="777240"/>
                  </a:lnTo>
                  <a:lnTo>
                    <a:pt x="6400" y="779983"/>
                  </a:lnTo>
                  <a:lnTo>
                    <a:pt x="10071" y="779983"/>
                  </a:lnTo>
                  <a:lnTo>
                    <a:pt x="12801" y="779983"/>
                  </a:lnTo>
                  <a:lnTo>
                    <a:pt x="15544" y="777240"/>
                  </a:lnTo>
                  <a:lnTo>
                    <a:pt x="15544" y="770826"/>
                  </a:lnTo>
                  <a:close/>
                </a:path>
                <a:path w="17779" h="3651250">
                  <a:moveTo>
                    <a:pt x="15544" y="718718"/>
                  </a:moveTo>
                  <a:lnTo>
                    <a:pt x="12801" y="715975"/>
                  </a:lnTo>
                  <a:lnTo>
                    <a:pt x="6400" y="715975"/>
                  </a:lnTo>
                  <a:lnTo>
                    <a:pt x="3670" y="718718"/>
                  </a:lnTo>
                  <a:lnTo>
                    <a:pt x="3670" y="725119"/>
                  </a:lnTo>
                  <a:lnTo>
                    <a:pt x="6400" y="727849"/>
                  </a:lnTo>
                  <a:lnTo>
                    <a:pt x="10071" y="727849"/>
                  </a:lnTo>
                  <a:lnTo>
                    <a:pt x="12801" y="727849"/>
                  </a:lnTo>
                  <a:lnTo>
                    <a:pt x="15544" y="725119"/>
                  </a:lnTo>
                  <a:lnTo>
                    <a:pt x="15544" y="718718"/>
                  </a:lnTo>
                  <a:close/>
                </a:path>
                <a:path w="17779" h="3651250">
                  <a:moveTo>
                    <a:pt x="15544" y="666584"/>
                  </a:moveTo>
                  <a:lnTo>
                    <a:pt x="12801" y="663841"/>
                  </a:lnTo>
                  <a:lnTo>
                    <a:pt x="6400" y="663841"/>
                  </a:lnTo>
                  <a:lnTo>
                    <a:pt x="3670" y="666584"/>
                  </a:lnTo>
                  <a:lnTo>
                    <a:pt x="3670" y="672998"/>
                  </a:lnTo>
                  <a:lnTo>
                    <a:pt x="6400" y="674827"/>
                  </a:lnTo>
                  <a:lnTo>
                    <a:pt x="10071" y="674827"/>
                  </a:lnTo>
                  <a:lnTo>
                    <a:pt x="12801" y="674827"/>
                  </a:lnTo>
                  <a:lnTo>
                    <a:pt x="15544" y="672998"/>
                  </a:lnTo>
                  <a:lnTo>
                    <a:pt x="15544" y="666584"/>
                  </a:lnTo>
                  <a:close/>
                </a:path>
                <a:path w="17779" h="3651250">
                  <a:moveTo>
                    <a:pt x="15544" y="614476"/>
                  </a:moveTo>
                  <a:lnTo>
                    <a:pt x="12801" y="611733"/>
                  </a:lnTo>
                  <a:lnTo>
                    <a:pt x="6400" y="611733"/>
                  </a:lnTo>
                  <a:lnTo>
                    <a:pt x="3670" y="614476"/>
                  </a:lnTo>
                  <a:lnTo>
                    <a:pt x="3670" y="620877"/>
                  </a:lnTo>
                  <a:lnTo>
                    <a:pt x="6400" y="622693"/>
                  </a:lnTo>
                  <a:lnTo>
                    <a:pt x="10071" y="622693"/>
                  </a:lnTo>
                  <a:lnTo>
                    <a:pt x="12801" y="622693"/>
                  </a:lnTo>
                  <a:lnTo>
                    <a:pt x="15544" y="620877"/>
                  </a:lnTo>
                  <a:lnTo>
                    <a:pt x="15544" y="614476"/>
                  </a:lnTo>
                  <a:close/>
                </a:path>
                <a:path w="17779" h="3651250">
                  <a:moveTo>
                    <a:pt x="15544" y="562343"/>
                  </a:moveTo>
                  <a:lnTo>
                    <a:pt x="12801" y="559600"/>
                  </a:lnTo>
                  <a:lnTo>
                    <a:pt x="6400" y="559600"/>
                  </a:lnTo>
                  <a:lnTo>
                    <a:pt x="3670" y="562343"/>
                  </a:lnTo>
                  <a:lnTo>
                    <a:pt x="3670" y="567842"/>
                  </a:lnTo>
                  <a:lnTo>
                    <a:pt x="6400" y="570585"/>
                  </a:lnTo>
                  <a:lnTo>
                    <a:pt x="10071" y="570585"/>
                  </a:lnTo>
                  <a:lnTo>
                    <a:pt x="12801" y="570585"/>
                  </a:lnTo>
                  <a:lnTo>
                    <a:pt x="15544" y="567842"/>
                  </a:lnTo>
                  <a:lnTo>
                    <a:pt x="15544" y="562343"/>
                  </a:lnTo>
                  <a:close/>
                </a:path>
                <a:path w="17779" h="3651250">
                  <a:moveTo>
                    <a:pt x="15544" y="509308"/>
                  </a:moveTo>
                  <a:lnTo>
                    <a:pt x="12801" y="507492"/>
                  </a:lnTo>
                  <a:lnTo>
                    <a:pt x="6400" y="507492"/>
                  </a:lnTo>
                  <a:lnTo>
                    <a:pt x="3670" y="509308"/>
                  </a:lnTo>
                  <a:lnTo>
                    <a:pt x="3670" y="515708"/>
                  </a:lnTo>
                  <a:lnTo>
                    <a:pt x="6400" y="518452"/>
                  </a:lnTo>
                  <a:lnTo>
                    <a:pt x="10071" y="518452"/>
                  </a:lnTo>
                  <a:lnTo>
                    <a:pt x="12801" y="518452"/>
                  </a:lnTo>
                  <a:lnTo>
                    <a:pt x="15544" y="515708"/>
                  </a:lnTo>
                  <a:lnTo>
                    <a:pt x="15544" y="509308"/>
                  </a:lnTo>
                  <a:close/>
                </a:path>
                <a:path w="17779" h="3651250">
                  <a:moveTo>
                    <a:pt x="15544" y="457200"/>
                  </a:moveTo>
                  <a:lnTo>
                    <a:pt x="12801" y="455358"/>
                  </a:lnTo>
                  <a:lnTo>
                    <a:pt x="6400" y="455358"/>
                  </a:lnTo>
                  <a:lnTo>
                    <a:pt x="3670" y="457200"/>
                  </a:lnTo>
                  <a:lnTo>
                    <a:pt x="3670" y="463600"/>
                  </a:lnTo>
                  <a:lnTo>
                    <a:pt x="6400" y="466344"/>
                  </a:lnTo>
                  <a:lnTo>
                    <a:pt x="10071" y="466344"/>
                  </a:lnTo>
                  <a:lnTo>
                    <a:pt x="12801" y="466344"/>
                  </a:lnTo>
                  <a:lnTo>
                    <a:pt x="15544" y="463600"/>
                  </a:lnTo>
                  <a:lnTo>
                    <a:pt x="15544" y="457200"/>
                  </a:lnTo>
                  <a:close/>
                </a:path>
                <a:path w="17779" h="3651250">
                  <a:moveTo>
                    <a:pt x="15544" y="405066"/>
                  </a:moveTo>
                  <a:lnTo>
                    <a:pt x="12801" y="403250"/>
                  </a:lnTo>
                  <a:lnTo>
                    <a:pt x="6400" y="403250"/>
                  </a:lnTo>
                  <a:lnTo>
                    <a:pt x="3670" y="405066"/>
                  </a:lnTo>
                  <a:lnTo>
                    <a:pt x="3670" y="411467"/>
                  </a:lnTo>
                  <a:lnTo>
                    <a:pt x="6400" y="414223"/>
                  </a:lnTo>
                  <a:lnTo>
                    <a:pt x="10071" y="414223"/>
                  </a:lnTo>
                  <a:lnTo>
                    <a:pt x="12801" y="414223"/>
                  </a:lnTo>
                  <a:lnTo>
                    <a:pt x="15544" y="411467"/>
                  </a:lnTo>
                  <a:lnTo>
                    <a:pt x="15544" y="405066"/>
                  </a:lnTo>
                  <a:close/>
                </a:path>
                <a:path w="17779" h="3651250">
                  <a:moveTo>
                    <a:pt x="15544" y="352958"/>
                  </a:moveTo>
                  <a:lnTo>
                    <a:pt x="12801" y="350215"/>
                  </a:lnTo>
                  <a:lnTo>
                    <a:pt x="6400" y="350215"/>
                  </a:lnTo>
                  <a:lnTo>
                    <a:pt x="3670" y="352958"/>
                  </a:lnTo>
                  <a:lnTo>
                    <a:pt x="3670" y="359359"/>
                  </a:lnTo>
                  <a:lnTo>
                    <a:pt x="6400" y="362102"/>
                  </a:lnTo>
                  <a:lnTo>
                    <a:pt x="10071" y="362102"/>
                  </a:lnTo>
                  <a:lnTo>
                    <a:pt x="12801" y="362102"/>
                  </a:lnTo>
                  <a:lnTo>
                    <a:pt x="15544" y="359359"/>
                  </a:lnTo>
                  <a:lnTo>
                    <a:pt x="15544" y="352958"/>
                  </a:lnTo>
                  <a:close/>
                </a:path>
                <a:path w="17779" h="3651250">
                  <a:moveTo>
                    <a:pt x="15544" y="300824"/>
                  </a:moveTo>
                  <a:lnTo>
                    <a:pt x="12801" y="298094"/>
                  </a:lnTo>
                  <a:lnTo>
                    <a:pt x="6400" y="298094"/>
                  </a:lnTo>
                  <a:lnTo>
                    <a:pt x="3670" y="300824"/>
                  </a:lnTo>
                  <a:lnTo>
                    <a:pt x="3670" y="307225"/>
                  </a:lnTo>
                  <a:lnTo>
                    <a:pt x="6400" y="309981"/>
                  </a:lnTo>
                  <a:lnTo>
                    <a:pt x="10071" y="309981"/>
                  </a:lnTo>
                  <a:lnTo>
                    <a:pt x="12801" y="309981"/>
                  </a:lnTo>
                  <a:lnTo>
                    <a:pt x="15544" y="307225"/>
                  </a:lnTo>
                  <a:lnTo>
                    <a:pt x="15544" y="300824"/>
                  </a:lnTo>
                  <a:close/>
                </a:path>
                <a:path w="17779" h="3651250">
                  <a:moveTo>
                    <a:pt x="15544" y="248716"/>
                  </a:moveTo>
                  <a:lnTo>
                    <a:pt x="12801" y="245973"/>
                  </a:lnTo>
                  <a:lnTo>
                    <a:pt x="6400" y="245973"/>
                  </a:lnTo>
                  <a:lnTo>
                    <a:pt x="3670" y="248716"/>
                  </a:lnTo>
                  <a:lnTo>
                    <a:pt x="3670" y="255117"/>
                  </a:lnTo>
                  <a:lnTo>
                    <a:pt x="6400" y="257860"/>
                  </a:lnTo>
                  <a:lnTo>
                    <a:pt x="10071" y="257860"/>
                  </a:lnTo>
                  <a:lnTo>
                    <a:pt x="12801" y="257860"/>
                  </a:lnTo>
                  <a:lnTo>
                    <a:pt x="15544" y="255117"/>
                  </a:lnTo>
                  <a:lnTo>
                    <a:pt x="15544" y="248716"/>
                  </a:lnTo>
                  <a:close/>
                </a:path>
                <a:path w="17779" h="3651250">
                  <a:moveTo>
                    <a:pt x="15544" y="196583"/>
                  </a:moveTo>
                  <a:lnTo>
                    <a:pt x="12801" y="193852"/>
                  </a:lnTo>
                  <a:lnTo>
                    <a:pt x="6400" y="193852"/>
                  </a:lnTo>
                  <a:lnTo>
                    <a:pt x="3670" y="196583"/>
                  </a:lnTo>
                  <a:lnTo>
                    <a:pt x="3670" y="202984"/>
                  </a:lnTo>
                  <a:lnTo>
                    <a:pt x="6400" y="204825"/>
                  </a:lnTo>
                  <a:lnTo>
                    <a:pt x="10071" y="204825"/>
                  </a:lnTo>
                  <a:lnTo>
                    <a:pt x="12801" y="204825"/>
                  </a:lnTo>
                  <a:lnTo>
                    <a:pt x="15544" y="202984"/>
                  </a:lnTo>
                  <a:lnTo>
                    <a:pt x="15544" y="196583"/>
                  </a:lnTo>
                  <a:close/>
                </a:path>
                <a:path w="17779" h="3651250">
                  <a:moveTo>
                    <a:pt x="15544" y="144475"/>
                  </a:moveTo>
                  <a:lnTo>
                    <a:pt x="12801" y="141732"/>
                  </a:lnTo>
                  <a:lnTo>
                    <a:pt x="6400" y="141732"/>
                  </a:lnTo>
                  <a:lnTo>
                    <a:pt x="3670" y="144475"/>
                  </a:lnTo>
                  <a:lnTo>
                    <a:pt x="3670" y="150876"/>
                  </a:lnTo>
                  <a:lnTo>
                    <a:pt x="6400" y="152692"/>
                  </a:lnTo>
                  <a:lnTo>
                    <a:pt x="10071" y="152692"/>
                  </a:lnTo>
                  <a:lnTo>
                    <a:pt x="12801" y="152692"/>
                  </a:lnTo>
                  <a:lnTo>
                    <a:pt x="15544" y="150876"/>
                  </a:lnTo>
                  <a:lnTo>
                    <a:pt x="15544" y="144475"/>
                  </a:lnTo>
                  <a:close/>
                </a:path>
                <a:path w="17779" h="3651250">
                  <a:moveTo>
                    <a:pt x="15544" y="92341"/>
                  </a:moveTo>
                  <a:lnTo>
                    <a:pt x="12801" y="89611"/>
                  </a:lnTo>
                  <a:lnTo>
                    <a:pt x="6400" y="89611"/>
                  </a:lnTo>
                  <a:lnTo>
                    <a:pt x="3670" y="92341"/>
                  </a:lnTo>
                  <a:lnTo>
                    <a:pt x="3670" y="97840"/>
                  </a:lnTo>
                  <a:lnTo>
                    <a:pt x="6400" y="100584"/>
                  </a:lnTo>
                  <a:lnTo>
                    <a:pt x="10071" y="100584"/>
                  </a:lnTo>
                  <a:lnTo>
                    <a:pt x="12801" y="100584"/>
                  </a:lnTo>
                  <a:lnTo>
                    <a:pt x="15544" y="97840"/>
                  </a:lnTo>
                  <a:lnTo>
                    <a:pt x="15544" y="92341"/>
                  </a:lnTo>
                  <a:close/>
                </a:path>
                <a:path w="17779" h="3651250">
                  <a:moveTo>
                    <a:pt x="17386" y="45707"/>
                  </a:moveTo>
                  <a:lnTo>
                    <a:pt x="13716" y="42049"/>
                  </a:lnTo>
                  <a:lnTo>
                    <a:pt x="3670" y="42049"/>
                  </a:lnTo>
                  <a:lnTo>
                    <a:pt x="0" y="45707"/>
                  </a:lnTo>
                  <a:lnTo>
                    <a:pt x="0" y="55765"/>
                  </a:lnTo>
                  <a:lnTo>
                    <a:pt x="3670" y="59436"/>
                  </a:lnTo>
                  <a:lnTo>
                    <a:pt x="8229" y="59436"/>
                  </a:lnTo>
                  <a:lnTo>
                    <a:pt x="13716" y="59436"/>
                  </a:lnTo>
                  <a:lnTo>
                    <a:pt x="17386" y="55765"/>
                  </a:lnTo>
                  <a:lnTo>
                    <a:pt x="17386" y="45707"/>
                  </a:lnTo>
                  <a:close/>
                </a:path>
                <a:path w="17779" h="3651250">
                  <a:moveTo>
                    <a:pt x="17386" y="4559"/>
                  </a:moveTo>
                  <a:lnTo>
                    <a:pt x="13716" y="0"/>
                  </a:lnTo>
                  <a:lnTo>
                    <a:pt x="3670" y="0"/>
                  </a:lnTo>
                  <a:lnTo>
                    <a:pt x="0" y="4559"/>
                  </a:lnTo>
                  <a:lnTo>
                    <a:pt x="0" y="13716"/>
                  </a:lnTo>
                  <a:lnTo>
                    <a:pt x="3670" y="17373"/>
                  </a:lnTo>
                  <a:lnTo>
                    <a:pt x="8229" y="17373"/>
                  </a:lnTo>
                  <a:lnTo>
                    <a:pt x="13716" y="17373"/>
                  </a:lnTo>
                  <a:lnTo>
                    <a:pt x="17386" y="13716"/>
                  </a:lnTo>
                  <a:lnTo>
                    <a:pt x="17386" y="45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598211" y="2038082"/>
              <a:ext cx="17780" cy="3698240"/>
            </a:xfrm>
            <a:custGeom>
              <a:avLst/>
              <a:gdLst/>
              <a:ahLst/>
              <a:cxnLst/>
              <a:rect l="l" t="t" r="r" b="b"/>
              <a:pathLst>
                <a:path w="17779" h="3698240">
                  <a:moveTo>
                    <a:pt x="17386" y="3684130"/>
                  </a:moveTo>
                  <a:lnTo>
                    <a:pt x="13716" y="3680485"/>
                  </a:lnTo>
                  <a:lnTo>
                    <a:pt x="3670" y="3680485"/>
                  </a:lnTo>
                  <a:lnTo>
                    <a:pt x="0" y="3684130"/>
                  </a:lnTo>
                  <a:lnTo>
                    <a:pt x="0" y="3693274"/>
                  </a:lnTo>
                  <a:lnTo>
                    <a:pt x="3670" y="3697846"/>
                  </a:lnTo>
                  <a:lnTo>
                    <a:pt x="8229" y="3697846"/>
                  </a:lnTo>
                  <a:lnTo>
                    <a:pt x="13716" y="3697846"/>
                  </a:lnTo>
                  <a:lnTo>
                    <a:pt x="17386" y="3693274"/>
                  </a:lnTo>
                  <a:lnTo>
                    <a:pt x="17386" y="3684130"/>
                  </a:lnTo>
                  <a:close/>
                </a:path>
                <a:path w="17779" h="3698240">
                  <a:moveTo>
                    <a:pt x="17386" y="3642982"/>
                  </a:moveTo>
                  <a:lnTo>
                    <a:pt x="13716" y="3638410"/>
                  </a:lnTo>
                  <a:lnTo>
                    <a:pt x="3670" y="3638410"/>
                  </a:lnTo>
                  <a:lnTo>
                    <a:pt x="0" y="3642982"/>
                  </a:lnTo>
                  <a:lnTo>
                    <a:pt x="0" y="3652126"/>
                  </a:lnTo>
                  <a:lnTo>
                    <a:pt x="3670" y="3656711"/>
                  </a:lnTo>
                  <a:lnTo>
                    <a:pt x="8229" y="3656711"/>
                  </a:lnTo>
                  <a:lnTo>
                    <a:pt x="13716" y="3656711"/>
                  </a:lnTo>
                  <a:lnTo>
                    <a:pt x="17386" y="3652126"/>
                  </a:lnTo>
                  <a:lnTo>
                    <a:pt x="17386" y="3642982"/>
                  </a:lnTo>
                  <a:close/>
                </a:path>
                <a:path w="17779" h="3698240">
                  <a:moveTo>
                    <a:pt x="17386" y="3657"/>
                  </a:moveTo>
                  <a:lnTo>
                    <a:pt x="13716" y="0"/>
                  </a:lnTo>
                  <a:lnTo>
                    <a:pt x="3670" y="0"/>
                  </a:lnTo>
                  <a:lnTo>
                    <a:pt x="0" y="3657"/>
                  </a:lnTo>
                  <a:lnTo>
                    <a:pt x="0" y="13716"/>
                  </a:lnTo>
                  <a:lnTo>
                    <a:pt x="3670" y="17386"/>
                  </a:lnTo>
                  <a:lnTo>
                    <a:pt x="8229" y="17386"/>
                  </a:lnTo>
                  <a:lnTo>
                    <a:pt x="13716" y="17386"/>
                  </a:lnTo>
                  <a:lnTo>
                    <a:pt x="17386" y="13716"/>
                  </a:lnTo>
                  <a:lnTo>
                    <a:pt x="17386" y="36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7018274" y="1970417"/>
              <a:ext cx="88900" cy="3783965"/>
            </a:xfrm>
            <a:custGeom>
              <a:avLst/>
              <a:gdLst/>
              <a:ahLst/>
              <a:cxnLst/>
              <a:rect l="l" t="t" r="r" b="b"/>
              <a:pathLst>
                <a:path w="88900" h="3783965">
                  <a:moveTo>
                    <a:pt x="33832" y="3775570"/>
                  </a:moveTo>
                  <a:lnTo>
                    <a:pt x="0" y="3775570"/>
                  </a:lnTo>
                  <a:lnTo>
                    <a:pt x="0" y="16459"/>
                  </a:lnTo>
                  <a:lnTo>
                    <a:pt x="32918" y="16459"/>
                  </a:lnTo>
                  <a:lnTo>
                    <a:pt x="40233" y="0"/>
                  </a:lnTo>
                  <a:lnTo>
                    <a:pt x="64020" y="0"/>
                  </a:lnTo>
                  <a:lnTo>
                    <a:pt x="88696" y="7556"/>
                  </a:lnTo>
                  <a:lnTo>
                    <a:pt x="88696" y="3777373"/>
                  </a:lnTo>
                  <a:lnTo>
                    <a:pt x="64020" y="3783799"/>
                  </a:lnTo>
                  <a:lnTo>
                    <a:pt x="42075" y="3783799"/>
                  </a:lnTo>
                  <a:lnTo>
                    <a:pt x="33832" y="3775570"/>
                  </a:lnTo>
                  <a:lnTo>
                    <a:pt x="32918" y="16459"/>
                  </a:lnTo>
                </a:path>
                <a:path w="88900" h="3783965">
                  <a:moveTo>
                    <a:pt x="64020" y="0"/>
                  </a:moveTo>
                  <a:lnTo>
                    <a:pt x="64020" y="37837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7023761" y="1996033"/>
              <a:ext cx="17780" cy="3651250"/>
            </a:xfrm>
            <a:custGeom>
              <a:avLst/>
              <a:gdLst/>
              <a:ahLst/>
              <a:cxnLst/>
              <a:rect l="l" t="t" r="r" b="b"/>
              <a:pathLst>
                <a:path w="17779" h="3651250">
                  <a:moveTo>
                    <a:pt x="12801" y="3642068"/>
                  </a:moveTo>
                  <a:lnTo>
                    <a:pt x="10071" y="3639312"/>
                  </a:lnTo>
                  <a:lnTo>
                    <a:pt x="4584" y="3639312"/>
                  </a:lnTo>
                  <a:lnTo>
                    <a:pt x="1828" y="3642068"/>
                  </a:lnTo>
                  <a:lnTo>
                    <a:pt x="1828" y="3648468"/>
                  </a:lnTo>
                  <a:lnTo>
                    <a:pt x="4584" y="3651199"/>
                  </a:lnTo>
                  <a:lnTo>
                    <a:pt x="7315" y="3651199"/>
                  </a:lnTo>
                  <a:lnTo>
                    <a:pt x="10071" y="3651199"/>
                  </a:lnTo>
                  <a:lnTo>
                    <a:pt x="12801" y="3648468"/>
                  </a:lnTo>
                  <a:lnTo>
                    <a:pt x="12801" y="3642068"/>
                  </a:lnTo>
                  <a:close/>
                </a:path>
                <a:path w="17779" h="3651250">
                  <a:moveTo>
                    <a:pt x="12801" y="3589934"/>
                  </a:moveTo>
                  <a:lnTo>
                    <a:pt x="10071" y="3587191"/>
                  </a:lnTo>
                  <a:lnTo>
                    <a:pt x="4584" y="3587191"/>
                  </a:lnTo>
                  <a:lnTo>
                    <a:pt x="1828" y="3589934"/>
                  </a:lnTo>
                  <a:lnTo>
                    <a:pt x="1828" y="3596335"/>
                  </a:lnTo>
                  <a:lnTo>
                    <a:pt x="4584" y="3599078"/>
                  </a:lnTo>
                  <a:lnTo>
                    <a:pt x="7315" y="3599078"/>
                  </a:lnTo>
                  <a:lnTo>
                    <a:pt x="10071" y="3599078"/>
                  </a:lnTo>
                  <a:lnTo>
                    <a:pt x="12801" y="3596335"/>
                  </a:lnTo>
                  <a:lnTo>
                    <a:pt x="12801" y="3589934"/>
                  </a:lnTo>
                  <a:close/>
                </a:path>
                <a:path w="17779" h="3651250">
                  <a:moveTo>
                    <a:pt x="12801" y="3537826"/>
                  </a:moveTo>
                  <a:lnTo>
                    <a:pt x="10071" y="3535070"/>
                  </a:lnTo>
                  <a:lnTo>
                    <a:pt x="4584" y="3535070"/>
                  </a:lnTo>
                  <a:lnTo>
                    <a:pt x="1828" y="3537826"/>
                  </a:lnTo>
                  <a:lnTo>
                    <a:pt x="1828" y="3544227"/>
                  </a:lnTo>
                  <a:lnTo>
                    <a:pt x="4584" y="3546043"/>
                  </a:lnTo>
                  <a:lnTo>
                    <a:pt x="7315" y="3546043"/>
                  </a:lnTo>
                  <a:lnTo>
                    <a:pt x="10071" y="3546043"/>
                  </a:lnTo>
                  <a:lnTo>
                    <a:pt x="12801" y="3544227"/>
                  </a:lnTo>
                  <a:lnTo>
                    <a:pt x="12801" y="3537826"/>
                  </a:lnTo>
                  <a:close/>
                </a:path>
                <a:path w="17779" h="3651250">
                  <a:moveTo>
                    <a:pt x="12801" y="3485692"/>
                  </a:moveTo>
                  <a:lnTo>
                    <a:pt x="10071" y="3482949"/>
                  </a:lnTo>
                  <a:lnTo>
                    <a:pt x="4584" y="3482949"/>
                  </a:lnTo>
                  <a:lnTo>
                    <a:pt x="1828" y="3485692"/>
                  </a:lnTo>
                  <a:lnTo>
                    <a:pt x="1828" y="3492093"/>
                  </a:lnTo>
                  <a:lnTo>
                    <a:pt x="4584" y="3493935"/>
                  </a:lnTo>
                  <a:lnTo>
                    <a:pt x="7315" y="3493935"/>
                  </a:lnTo>
                  <a:lnTo>
                    <a:pt x="10071" y="3493935"/>
                  </a:lnTo>
                  <a:lnTo>
                    <a:pt x="12801" y="3492093"/>
                  </a:lnTo>
                  <a:lnTo>
                    <a:pt x="12801" y="3485692"/>
                  </a:lnTo>
                  <a:close/>
                </a:path>
                <a:path w="17779" h="3651250">
                  <a:moveTo>
                    <a:pt x="12801" y="3433584"/>
                  </a:moveTo>
                  <a:lnTo>
                    <a:pt x="10071" y="3430828"/>
                  </a:lnTo>
                  <a:lnTo>
                    <a:pt x="4584" y="3430828"/>
                  </a:lnTo>
                  <a:lnTo>
                    <a:pt x="1828" y="3433584"/>
                  </a:lnTo>
                  <a:lnTo>
                    <a:pt x="1828" y="3439985"/>
                  </a:lnTo>
                  <a:lnTo>
                    <a:pt x="4584" y="3441801"/>
                  </a:lnTo>
                  <a:lnTo>
                    <a:pt x="7315" y="3441801"/>
                  </a:lnTo>
                  <a:lnTo>
                    <a:pt x="10071" y="3441801"/>
                  </a:lnTo>
                  <a:lnTo>
                    <a:pt x="12801" y="3439985"/>
                  </a:lnTo>
                  <a:lnTo>
                    <a:pt x="12801" y="3433584"/>
                  </a:lnTo>
                  <a:close/>
                </a:path>
                <a:path w="17779" h="3651250">
                  <a:moveTo>
                    <a:pt x="12801" y="3381451"/>
                  </a:moveTo>
                  <a:lnTo>
                    <a:pt x="10071" y="3378708"/>
                  </a:lnTo>
                  <a:lnTo>
                    <a:pt x="4584" y="3378708"/>
                  </a:lnTo>
                  <a:lnTo>
                    <a:pt x="1828" y="3381451"/>
                  </a:lnTo>
                  <a:lnTo>
                    <a:pt x="1828" y="3386937"/>
                  </a:lnTo>
                  <a:lnTo>
                    <a:pt x="4584" y="3389693"/>
                  </a:lnTo>
                  <a:lnTo>
                    <a:pt x="7315" y="3389693"/>
                  </a:lnTo>
                  <a:lnTo>
                    <a:pt x="10071" y="3389693"/>
                  </a:lnTo>
                  <a:lnTo>
                    <a:pt x="12801" y="3386937"/>
                  </a:lnTo>
                  <a:lnTo>
                    <a:pt x="12801" y="3381451"/>
                  </a:lnTo>
                  <a:close/>
                </a:path>
                <a:path w="17779" h="3651250">
                  <a:moveTo>
                    <a:pt x="12801" y="3328416"/>
                  </a:moveTo>
                  <a:lnTo>
                    <a:pt x="10071" y="3326587"/>
                  </a:lnTo>
                  <a:lnTo>
                    <a:pt x="4584" y="3326587"/>
                  </a:lnTo>
                  <a:lnTo>
                    <a:pt x="1828" y="3328416"/>
                  </a:lnTo>
                  <a:lnTo>
                    <a:pt x="1828" y="3334816"/>
                  </a:lnTo>
                  <a:lnTo>
                    <a:pt x="4584" y="3337560"/>
                  </a:lnTo>
                  <a:lnTo>
                    <a:pt x="7315" y="3337560"/>
                  </a:lnTo>
                  <a:lnTo>
                    <a:pt x="10071" y="3337560"/>
                  </a:lnTo>
                  <a:lnTo>
                    <a:pt x="12801" y="3334816"/>
                  </a:lnTo>
                  <a:lnTo>
                    <a:pt x="12801" y="3328416"/>
                  </a:lnTo>
                  <a:close/>
                </a:path>
                <a:path w="17779" h="3651250">
                  <a:moveTo>
                    <a:pt x="12801" y="3276295"/>
                  </a:moveTo>
                  <a:lnTo>
                    <a:pt x="10071" y="3274466"/>
                  </a:lnTo>
                  <a:lnTo>
                    <a:pt x="4584" y="3274466"/>
                  </a:lnTo>
                  <a:lnTo>
                    <a:pt x="1828" y="3276295"/>
                  </a:lnTo>
                  <a:lnTo>
                    <a:pt x="1828" y="3282696"/>
                  </a:lnTo>
                  <a:lnTo>
                    <a:pt x="4584" y="3285452"/>
                  </a:lnTo>
                  <a:lnTo>
                    <a:pt x="7315" y="3285452"/>
                  </a:lnTo>
                  <a:lnTo>
                    <a:pt x="10071" y="3285452"/>
                  </a:lnTo>
                  <a:lnTo>
                    <a:pt x="12801" y="3282696"/>
                  </a:lnTo>
                  <a:lnTo>
                    <a:pt x="12801" y="3276295"/>
                  </a:lnTo>
                  <a:close/>
                </a:path>
                <a:path w="17779" h="3651250">
                  <a:moveTo>
                    <a:pt x="12801" y="3224174"/>
                  </a:moveTo>
                  <a:lnTo>
                    <a:pt x="10071" y="3222345"/>
                  </a:lnTo>
                  <a:lnTo>
                    <a:pt x="4584" y="3222345"/>
                  </a:lnTo>
                  <a:lnTo>
                    <a:pt x="1828" y="3224174"/>
                  </a:lnTo>
                  <a:lnTo>
                    <a:pt x="1828" y="3230575"/>
                  </a:lnTo>
                  <a:lnTo>
                    <a:pt x="4584" y="3233318"/>
                  </a:lnTo>
                  <a:lnTo>
                    <a:pt x="7315" y="3233318"/>
                  </a:lnTo>
                  <a:lnTo>
                    <a:pt x="10071" y="3233318"/>
                  </a:lnTo>
                  <a:lnTo>
                    <a:pt x="12801" y="3230575"/>
                  </a:lnTo>
                  <a:lnTo>
                    <a:pt x="12801" y="3224174"/>
                  </a:lnTo>
                  <a:close/>
                </a:path>
                <a:path w="17779" h="3651250">
                  <a:moveTo>
                    <a:pt x="12801" y="3172053"/>
                  </a:moveTo>
                  <a:lnTo>
                    <a:pt x="10071" y="3169310"/>
                  </a:lnTo>
                  <a:lnTo>
                    <a:pt x="4584" y="3169310"/>
                  </a:lnTo>
                  <a:lnTo>
                    <a:pt x="1828" y="3172053"/>
                  </a:lnTo>
                  <a:lnTo>
                    <a:pt x="1828" y="3178454"/>
                  </a:lnTo>
                  <a:lnTo>
                    <a:pt x="4584" y="3181210"/>
                  </a:lnTo>
                  <a:lnTo>
                    <a:pt x="7315" y="3181210"/>
                  </a:lnTo>
                  <a:lnTo>
                    <a:pt x="10071" y="3181210"/>
                  </a:lnTo>
                  <a:lnTo>
                    <a:pt x="12801" y="3178454"/>
                  </a:lnTo>
                  <a:lnTo>
                    <a:pt x="12801" y="3172053"/>
                  </a:lnTo>
                  <a:close/>
                </a:path>
                <a:path w="17779" h="3651250">
                  <a:moveTo>
                    <a:pt x="12801" y="3119932"/>
                  </a:moveTo>
                  <a:lnTo>
                    <a:pt x="10071" y="3117202"/>
                  </a:lnTo>
                  <a:lnTo>
                    <a:pt x="4584" y="3117202"/>
                  </a:lnTo>
                  <a:lnTo>
                    <a:pt x="1828" y="3119932"/>
                  </a:lnTo>
                  <a:lnTo>
                    <a:pt x="1828" y="3126333"/>
                  </a:lnTo>
                  <a:lnTo>
                    <a:pt x="4584" y="3129076"/>
                  </a:lnTo>
                  <a:lnTo>
                    <a:pt x="7315" y="3129076"/>
                  </a:lnTo>
                  <a:lnTo>
                    <a:pt x="10071" y="3129076"/>
                  </a:lnTo>
                  <a:lnTo>
                    <a:pt x="12801" y="3126333"/>
                  </a:lnTo>
                  <a:lnTo>
                    <a:pt x="12801" y="3119932"/>
                  </a:lnTo>
                  <a:close/>
                </a:path>
                <a:path w="17779" h="3651250">
                  <a:moveTo>
                    <a:pt x="12801" y="3067812"/>
                  </a:moveTo>
                  <a:lnTo>
                    <a:pt x="10071" y="3065068"/>
                  </a:lnTo>
                  <a:lnTo>
                    <a:pt x="4584" y="3065068"/>
                  </a:lnTo>
                  <a:lnTo>
                    <a:pt x="1828" y="3067812"/>
                  </a:lnTo>
                  <a:lnTo>
                    <a:pt x="1828" y="3074212"/>
                  </a:lnTo>
                  <a:lnTo>
                    <a:pt x="4584" y="3076041"/>
                  </a:lnTo>
                  <a:lnTo>
                    <a:pt x="7315" y="3076041"/>
                  </a:lnTo>
                  <a:lnTo>
                    <a:pt x="10071" y="3076041"/>
                  </a:lnTo>
                  <a:lnTo>
                    <a:pt x="12801" y="3074212"/>
                  </a:lnTo>
                  <a:lnTo>
                    <a:pt x="12801" y="3067812"/>
                  </a:lnTo>
                  <a:close/>
                </a:path>
                <a:path w="17779" h="3651250">
                  <a:moveTo>
                    <a:pt x="12801" y="3015691"/>
                  </a:moveTo>
                  <a:lnTo>
                    <a:pt x="10071" y="3012960"/>
                  </a:lnTo>
                  <a:lnTo>
                    <a:pt x="4584" y="3012960"/>
                  </a:lnTo>
                  <a:lnTo>
                    <a:pt x="1828" y="3015691"/>
                  </a:lnTo>
                  <a:lnTo>
                    <a:pt x="1828" y="3022092"/>
                  </a:lnTo>
                  <a:lnTo>
                    <a:pt x="4584" y="3023920"/>
                  </a:lnTo>
                  <a:lnTo>
                    <a:pt x="7315" y="3023920"/>
                  </a:lnTo>
                  <a:lnTo>
                    <a:pt x="10071" y="3023920"/>
                  </a:lnTo>
                  <a:lnTo>
                    <a:pt x="12801" y="3022092"/>
                  </a:lnTo>
                  <a:lnTo>
                    <a:pt x="12801" y="3015691"/>
                  </a:lnTo>
                  <a:close/>
                </a:path>
                <a:path w="17779" h="3651250">
                  <a:moveTo>
                    <a:pt x="12801" y="2963570"/>
                  </a:moveTo>
                  <a:lnTo>
                    <a:pt x="10071" y="2960827"/>
                  </a:lnTo>
                  <a:lnTo>
                    <a:pt x="4584" y="2960827"/>
                  </a:lnTo>
                  <a:lnTo>
                    <a:pt x="1828" y="2963570"/>
                  </a:lnTo>
                  <a:lnTo>
                    <a:pt x="1828" y="2969984"/>
                  </a:lnTo>
                  <a:lnTo>
                    <a:pt x="4584" y="2971800"/>
                  </a:lnTo>
                  <a:lnTo>
                    <a:pt x="7315" y="2971800"/>
                  </a:lnTo>
                  <a:lnTo>
                    <a:pt x="10071" y="2971800"/>
                  </a:lnTo>
                  <a:lnTo>
                    <a:pt x="12801" y="2969984"/>
                  </a:lnTo>
                  <a:lnTo>
                    <a:pt x="12801" y="2963570"/>
                  </a:lnTo>
                  <a:close/>
                </a:path>
                <a:path w="17779" h="3651250">
                  <a:moveTo>
                    <a:pt x="12801" y="2911449"/>
                  </a:moveTo>
                  <a:lnTo>
                    <a:pt x="10071" y="2908719"/>
                  </a:lnTo>
                  <a:lnTo>
                    <a:pt x="4584" y="2908719"/>
                  </a:lnTo>
                  <a:lnTo>
                    <a:pt x="1828" y="2911449"/>
                  </a:lnTo>
                  <a:lnTo>
                    <a:pt x="1828" y="2916936"/>
                  </a:lnTo>
                  <a:lnTo>
                    <a:pt x="4584" y="2919679"/>
                  </a:lnTo>
                  <a:lnTo>
                    <a:pt x="7315" y="2919679"/>
                  </a:lnTo>
                  <a:lnTo>
                    <a:pt x="10071" y="2919679"/>
                  </a:lnTo>
                  <a:lnTo>
                    <a:pt x="12801" y="2916936"/>
                  </a:lnTo>
                  <a:lnTo>
                    <a:pt x="12801" y="2911449"/>
                  </a:lnTo>
                  <a:close/>
                </a:path>
                <a:path w="17779" h="3651250">
                  <a:moveTo>
                    <a:pt x="12801" y="2858427"/>
                  </a:moveTo>
                  <a:lnTo>
                    <a:pt x="10071" y="2856585"/>
                  </a:lnTo>
                  <a:lnTo>
                    <a:pt x="4584" y="2856585"/>
                  </a:lnTo>
                  <a:lnTo>
                    <a:pt x="1828" y="2858427"/>
                  </a:lnTo>
                  <a:lnTo>
                    <a:pt x="1828" y="2864815"/>
                  </a:lnTo>
                  <a:lnTo>
                    <a:pt x="4584" y="2867558"/>
                  </a:lnTo>
                  <a:lnTo>
                    <a:pt x="7315" y="2867558"/>
                  </a:lnTo>
                  <a:lnTo>
                    <a:pt x="10071" y="2867558"/>
                  </a:lnTo>
                  <a:lnTo>
                    <a:pt x="12801" y="2864815"/>
                  </a:lnTo>
                  <a:lnTo>
                    <a:pt x="12801" y="2858427"/>
                  </a:lnTo>
                  <a:close/>
                </a:path>
                <a:path w="17779" h="3651250">
                  <a:moveTo>
                    <a:pt x="12801" y="2806293"/>
                  </a:moveTo>
                  <a:lnTo>
                    <a:pt x="10071" y="2804477"/>
                  </a:lnTo>
                  <a:lnTo>
                    <a:pt x="4584" y="2804477"/>
                  </a:lnTo>
                  <a:lnTo>
                    <a:pt x="1828" y="2806293"/>
                  </a:lnTo>
                  <a:lnTo>
                    <a:pt x="1828" y="2812694"/>
                  </a:lnTo>
                  <a:lnTo>
                    <a:pt x="4584" y="2815437"/>
                  </a:lnTo>
                  <a:lnTo>
                    <a:pt x="7315" y="2815437"/>
                  </a:lnTo>
                  <a:lnTo>
                    <a:pt x="10071" y="2815437"/>
                  </a:lnTo>
                  <a:lnTo>
                    <a:pt x="12801" y="2812694"/>
                  </a:lnTo>
                  <a:lnTo>
                    <a:pt x="12801" y="2806293"/>
                  </a:lnTo>
                  <a:close/>
                </a:path>
                <a:path w="17779" h="3651250">
                  <a:moveTo>
                    <a:pt x="12801" y="2754185"/>
                  </a:moveTo>
                  <a:lnTo>
                    <a:pt x="10071" y="2752344"/>
                  </a:lnTo>
                  <a:lnTo>
                    <a:pt x="4584" y="2752344"/>
                  </a:lnTo>
                  <a:lnTo>
                    <a:pt x="1828" y="2754185"/>
                  </a:lnTo>
                  <a:lnTo>
                    <a:pt x="1828" y="2760573"/>
                  </a:lnTo>
                  <a:lnTo>
                    <a:pt x="4584" y="2763316"/>
                  </a:lnTo>
                  <a:lnTo>
                    <a:pt x="7315" y="2763316"/>
                  </a:lnTo>
                  <a:lnTo>
                    <a:pt x="10071" y="2763316"/>
                  </a:lnTo>
                  <a:lnTo>
                    <a:pt x="12801" y="2760573"/>
                  </a:lnTo>
                  <a:lnTo>
                    <a:pt x="12801" y="2754185"/>
                  </a:lnTo>
                  <a:close/>
                </a:path>
                <a:path w="17779" h="3651250">
                  <a:moveTo>
                    <a:pt x="12801" y="2702052"/>
                  </a:moveTo>
                  <a:lnTo>
                    <a:pt x="10071" y="2699308"/>
                  </a:lnTo>
                  <a:lnTo>
                    <a:pt x="4584" y="2699308"/>
                  </a:lnTo>
                  <a:lnTo>
                    <a:pt x="1828" y="2702052"/>
                  </a:lnTo>
                  <a:lnTo>
                    <a:pt x="1828" y="2708452"/>
                  </a:lnTo>
                  <a:lnTo>
                    <a:pt x="4584" y="2711196"/>
                  </a:lnTo>
                  <a:lnTo>
                    <a:pt x="7315" y="2711196"/>
                  </a:lnTo>
                  <a:lnTo>
                    <a:pt x="10071" y="2711196"/>
                  </a:lnTo>
                  <a:lnTo>
                    <a:pt x="12801" y="2708452"/>
                  </a:lnTo>
                  <a:lnTo>
                    <a:pt x="12801" y="2702052"/>
                  </a:lnTo>
                  <a:close/>
                </a:path>
                <a:path w="17779" h="3651250">
                  <a:moveTo>
                    <a:pt x="12801" y="2649944"/>
                  </a:moveTo>
                  <a:lnTo>
                    <a:pt x="10071" y="2647200"/>
                  </a:lnTo>
                  <a:lnTo>
                    <a:pt x="4584" y="2647200"/>
                  </a:lnTo>
                  <a:lnTo>
                    <a:pt x="1828" y="2649944"/>
                  </a:lnTo>
                  <a:lnTo>
                    <a:pt x="1828" y="2656332"/>
                  </a:lnTo>
                  <a:lnTo>
                    <a:pt x="4584" y="2659075"/>
                  </a:lnTo>
                  <a:lnTo>
                    <a:pt x="7315" y="2659075"/>
                  </a:lnTo>
                  <a:lnTo>
                    <a:pt x="10071" y="2659075"/>
                  </a:lnTo>
                  <a:lnTo>
                    <a:pt x="12801" y="2656332"/>
                  </a:lnTo>
                  <a:lnTo>
                    <a:pt x="12801" y="2649944"/>
                  </a:lnTo>
                  <a:close/>
                </a:path>
                <a:path w="17779" h="3651250">
                  <a:moveTo>
                    <a:pt x="12801" y="2597810"/>
                  </a:moveTo>
                  <a:lnTo>
                    <a:pt x="10071" y="2595067"/>
                  </a:lnTo>
                  <a:lnTo>
                    <a:pt x="4584" y="2595067"/>
                  </a:lnTo>
                  <a:lnTo>
                    <a:pt x="1828" y="2597810"/>
                  </a:lnTo>
                  <a:lnTo>
                    <a:pt x="1828" y="2604211"/>
                  </a:lnTo>
                  <a:lnTo>
                    <a:pt x="4584" y="2606954"/>
                  </a:lnTo>
                  <a:lnTo>
                    <a:pt x="7315" y="2606954"/>
                  </a:lnTo>
                  <a:lnTo>
                    <a:pt x="10071" y="2606954"/>
                  </a:lnTo>
                  <a:lnTo>
                    <a:pt x="12801" y="2604211"/>
                  </a:lnTo>
                  <a:lnTo>
                    <a:pt x="12801" y="2597810"/>
                  </a:lnTo>
                  <a:close/>
                </a:path>
                <a:path w="17779" h="3651250">
                  <a:moveTo>
                    <a:pt x="12801" y="2545702"/>
                  </a:moveTo>
                  <a:lnTo>
                    <a:pt x="10071" y="2543860"/>
                  </a:lnTo>
                  <a:lnTo>
                    <a:pt x="4584" y="2543860"/>
                  </a:lnTo>
                  <a:lnTo>
                    <a:pt x="1828" y="2545702"/>
                  </a:lnTo>
                  <a:lnTo>
                    <a:pt x="1828" y="2552090"/>
                  </a:lnTo>
                  <a:lnTo>
                    <a:pt x="4584" y="2553919"/>
                  </a:lnTo>
                  <a:lnTo>
                    <a:pt x="7315" y="2553919"/>
                  </a:lnTo>
                  <a:lnTo>
                    <a:pt x="10071" y="2553919"/>
                  </a:lnTo>
                  <a:lnTo>
                    <a:pt x="12801" y="2552090"/>
                  </a:lnTo>
                  <a:lnTo>
                    <a:pt x="12801" y="2545702"/>
                  </a:lnTo>
                  <a:close/>
                </a:path>
                <a:path w="17779" h="3651250">
                  <a:moveTo>
                    <a:pt x="12801" y="2494483"/>
                  </a:moveTo>
                  <a:lnTo>
                    <a:pt x="10071" y="2491740"/>
                  </a:lnTo>
                  <a:lnTo>
                    <a:pt x="4584" y="2491740"/>
                  </a:lnTo>
                  <a:lnTo>
                    <a:pt x="1828" y="2494483"/>
                  </a:lnTo>
                  <a:lnTo>
                    <a:pt x="1828" y="2500884"/>
                  </a:lnTo>
                  <a:lnTo>
                    <a:pt x="4584" y="2502712"/>
                  </a:lnTo>
                  <a:lnTo>
                    <a:pt x="7315" y="2502712"/>
                  </a:lnTo>
                  <a:lnTo>
                    <a:pt x="10071" y="2502712"/>
                  </a:lnTo>
                  <a:lnTo>
                    <a:pt x="12801" y="2500884"/>
                  </a:lnTo>
                  <a:lnTo>
                    <a:pt x="12801" y="2494483"/>
                  </a:lnTo>
                  <a:close/>
                </a:path>
                <a:path w="17779" h="3651250">
                  <a:moveTo>
                    <a:pt x="12801" y="2442362"/>
                  </a:moveTo>
                  <a:lnTo>
                    <a:pt x="10071" y="2439619"/>
                  </a:lnTo>
                  <a:lnTo>
                    <a:pt x="4584" y="2439619"/>
                  </a:lnTo>
                  <a:lnTo>
                    <a:pt x="1828" y="2442362"/>
                  </a:lnTo>
                  <a:lnTo>
                    <a:pt x="1828" y="2447848"/>
                  </a:lnTo>
                  <a:lnTo>
                    <a:pt x="4584" y="2450592"/>
                  </a:lnTo>
                  <a:lnTo>
                    <a:pt x="7315" y="2450592"/>
                  </a:lnTo>
                  <a:lnTo>
                    <a:pt x="10071" y="2450592"/>
                  </a:lnTo>
                  <a:lnTo>
                    <a:pt x="12801" y="2447848"/>
                  </a:lnTo>
                  <a:lnTo>
                    <a:pt x="12801" y="2442362"/>
                  </a:lnTo>
                  <a:close/>
                </a:path>
                <a:path w="17779" h="3651250">
                  <a:moveTo>
                    <a:pt x="12801" y="2390241"/>
                  </a:moveTo>
                  <a:lnTo>
                    <a:pt x="10071" y="2387498"/>
                  </a:lnTo>
                  <a:lnTo>
                    <a:pt x="4584" y="2387498"/>
                  </a:lnTo>
                  <a:lnTo>
                    <a:pt x="1828" y="2390241"/>
                  </a:lnTo>
                  <a:lnTo>
                    <a:pt x="1828" y="2395728"/>
                  </a:lnTo>
                  <a:lnTo>
                    <a:pt x="4584" y="2398484"/>
                  </a:lnTo>
                  <a:lnTo>
                    <a:pt x="7315" y="2398484"/>
                  </a:lnTo>
                  <a:lnTo>
                    <a:pt x="10071" y="2398484"/>
                  </a:lnTo>
                  <a:lnTo>
                    <a:pt x="12801" y="2395728"/>
                  </a:lnTo>
                  <a:lnTo>
                    <a:pt x="12801" y="2390241"/>
                  </a:lnTo>
                  <a:close/>
                </a:path>
                <a:path w="17779" h="3651250">
                  <a:moveTo>
                    <a:pt x="12801" y="2337219"/>
                  </a:moveTo>
                  <a:lnTo>
                    <a:pt x="10071" y="2335377"/>
                  </a:lnTo>
                  <a:lnTo>
                    <a:pt x="4584" y="2335377"/>
                  </a:lnTo>
                  <a:lnTo>
                    <a:pt x="1828" y="2337219"/>
                  </a:lnTo>
                  <a:lnTo>
                    <a:pt x="1828" y="2343607"/>
                  </a:lnTo>
                  <a:lnTo>
                    <a:pt x="4584" y="2346350"/>
                  </a:lnTo>
                  <a:lnTo>
                    <a:pt x="7315" y="2346350"/>
                  </a:lnTo>
                  <a:lnTo>
                    <a:pt x="10071" y="2346350"/>
                  </a:lnTo>
                  <a:lnTo>
                    <a:pt x="12801" y="2343607"/>
                  </a:lnTo>
                  <a:lnTo>
                    <a:pt x="12801" y="2337219"/>
                  </a:lnTo>
                  <a:close/>
                </a:path>
                <a:path w="17779" h="3651250">
                  <a:moveTo>
                    <a:pt x="12801" y="2285085"/>
                  </a:moveTo>
                  <a:lnTo>
                    <a:pt x="10071" y="2283256"/>
                  </a:lnTo>
                  <a:lnTo>
                    <a:pt x="4584" y="2283256"/>
                  </a:lnTo>
                  <a:lnTo>
                    <a:pt x="1828" y="2285085"/>
                  </a:lnTo>
                  <a:lnTo>
                    <a:pt x="1828" y="2291486"/>
                  </a:lnTo>
                  <a:lnTo>
                    <a:pt x="4584" y="2294229"/>
                  </a:lnTo>
                  <a:lnTo>
                    <a:pt x="7315" y="2294229"/>
                  </a:lnTo>
                  <a:lnTo>
                    <a:pt x="10071" y="2294229"/>
                  </a:lnTo>
                  <a:lnTo>
                    <a:pt x="12801" y="2291486"/>
                  </a:lnTo>
                  <a:lnTo>
                    <a:pt x="12801" y="2285085"/>
                  </a:lnTo>
                  <a:close/>
                </a:path>
                <a:path w="17779" h="3651250">
                  <a:moveTo>
                    <a:pt x="12801" y="2232977"/>
                  </a:moveTo>
                  <a:lnTo>
                    <a:pt x="10071" y="2230234"/>
                  </a:lnTo>
                  <a:lnTo>
                    <a:pt x="4584" y="2230234"/>
                  </a:lnTo>
                  <a:lnTo>
                    <a:pt x="1828" y="2232977"/>
                  </a:lnTo>
                  <a:lnTo>
                    <a:pt x="1828" y="2239365"/>
                  </a:lnTo>
                  <a:lnTo>
                    <a:pt x="4584" y="2242108"/>
                  </a:lnTo>
                  <a:lnTo>
                    <a:pt x="7315" y="2242108"/>
                  </a:lnTo>
                  <a:lnTo>
                    <a:pt x="10071" y="2242108"/>
                  </a:lnTo>
                  <a:lnTo>
                    <a:pt x="12801" y="2239365"/>
                  </a:lnTo>
                  <a:lnTo>
                    <a:pt x="12801" y="2232977"/>
                  </a:lnTo>
                  <a:close/>
                </a:path>
                <a:path w="17779" h="3651250">
                  <a:moveTo>
                    <a:pt x="12801" y="2180844"/>
                  </a:moveTo>
                  <a:lnTo>
                    <a:pt x="10071" y="2178100"/>
                  </a:lnTo>
                  <a:lnTo>
                    <a:pt x="4584" y="2178100"/>
                  </a:lnTo>
                  <a:lnTo>
                    <a:pt x="1828" y="2180844"/>
                  </a:lnTo>
                  <a:lnTo>
                    <a:pt x="1828" y="2187244"/>
                  </a:lnTo>
                  <a:lnTo>
                    <a:pt x="4584" y="2190000"/>
                  </a:lnTo>
                  <a:lnTo>
                    <a:pt x="7315" y="2190000"/>
                  </a:lnTo>
                  <a:lnTo>
                    <a:pt x="10071" y="2190000"/>
                  </a:lnTo>
                  <a:lnTo>
                    <a:pt x="12801" y="2187244"/>
                  </a:lnTo>
                  <a:lnTo>
                    <a:pt x="12801" y="2180844"/>
                  </a:lnTo>
                  <a:close/>
                </a:path>
                <a:path w="17779" h="3651250">
                  <a:moveTo>
                    <a:pt x="12801" y="2128736"/>
                  </a:moveTo>
                  <a:lnTo>
                    <a:pt x="10071" y="2125980"/>
                  </a:lnTo>
                  <a:lnTo>
                    <a:pt x="4584" y="2125980"/>
                  </a:lnTo>
                  <a:lnTo>
                    <a:pt x="1828" y="2128736"/>
                  </a:lnTo>
                  <a:lnTo>
                    <a:pt x="1828" y="2135124"/>
                  </a:lnTo>
                  <a:lnTo>
                    <a:pt x="4584" y="2137867"/>
                  </a:lnTo>
                  <a:lnTo>
                    <a:pt x="7315" y="2137867"/>
                  </a:lnTo>
                  <a:lnTo>
                    <a:pt x="10071" y="2137867"/>
                  </a:lnTo>
                  <a:lnTo>
                    <a:pt x="12801" y="2135124"/>
                  </a:lnTo>
                  <a:lnTo>
                    <a:pt x="12801" y="2128736"/>
                  </a:lnTo>
                  <a:close/>
                </a:path>
                <a:path w="17779" h="3651250">
                  <a:moveTo>
                    <a:pt x="12801" y="2076602"/>
                  </a:moveTo>
                  <a:lnTo>
                    <a:pt x="10071" y="2073859"/>
                  </a:lnTo>
                  <a:lnTo>
                    <a:pt x="4584" y="2073859"/>
                  </a:lnTo>
                  <a:lnTo>
                    <a:pt x="1828" y="2076602"/>
                  </a:lnTo>
                  <a:lnTo>
                    <a:pt x="1828" y="2083003"/>
                  </a:lnTo>
                  <a:lnTo>
                    <a:pt x="4584" y="2084832"/>
                  </a:lnTo>
                  <a:lnTo>
                    <a:pt x="7315" y="2084832"/>
                  </a:lnTo>
                  <a:lnTo>
                    <a:pt x="10071" y="2084832"/>
                  </a:lnTo>
                  <a:lnTo>
                    <a:pt x="12801" y="2083003"/>
                  </a:lnTo>
                  <a:lnTo>
                    <a:pt x="12801" y="2076602"/>
                  </a:lnTo>
                  <a:close/>
                </a:path>
                <a:path w="17779" h="3651250">
                  <a:moveTo>
                    <a:pt x="12801" y="2024481"/>
                  </a:moveTo>
                  <a:lnTo>
                    <a:pt x="10071" y="2021751"/>
                  </a:lnTo>
                  <a:lnTo>
                    <a:pt x="4584" y="2021751"/>
                  </a:lnTo>
                  <a:lnTo>
                    <a:pt x="1828" y="2024481"/>
                  </a:lnTo>
                  <a:lnTo>
                    <a:pt x="1828" y="2030882"/>
                  </a:lnTo>
                  <a:lnTo>
                    <a:pt x="4584" y="2032711"/>
                  </a:lnTo>
                  <a:lnTo>
                    <a:pt x="7315" y="2032711"/>
                  </a:lnTo>
                  <a:lnTo>
                    <a:pt x="10071" y="2032711"/>
                  </a:lnTo>
                  <a:lnTo>
                    <a:pt x="12801" y="2030882"/>
                  </a:lnTo>
                  <a:lnTo>
                    <a:pt x="12801" y="2024481"/>
                  </a:lnTo>
                  <a:close/>
                </a:path>
                <a:path w="17779" h="3651250">
                  <a:moveTo>
                    <a:pt x="12801" y="1972360"/>
                  </a:moveTo>
                  <a:lnTo>
                    <a:pt x="10071" y="1969617"/>
                  </a:lnTo>
                  <a:lnTo>
                    <a:pt x="4584" y="1969617"/>
                  </a:lnTo>
                  <a:lnTo>
                    <a:pt x="1828" y="1972360"/>
                  </a:lnTo>
                  <a:lnTo>
                    <a:pt x="1828" y="1977859"/>
                  </a:lnTo>
                  <a:lnTo>
                    <a:pt x="4584" y="1980590"/>
                  </a:lnTo>
                  <a:lnTo>
                    <a:pt x="7315" y="1980590"/>
                  </a:lnTo>
                  <a:lnTo>
                    <a:pt x="10071" y="1980590"/>
                  </a:lnTo>
                  <a:lnTo>
                    <a:pt x="12801" y="1977859"/>
                  </a:lnTo>
                  <a:lnTo>
                    <a:pt x="12801" y="1972360"/>
                  </a:lnTo>
                  <a:close/>
                </a:path>
                <a:path w="17779" h="3651250">
                  <a:moveTo>
                    <a:pt x="12801" y="1920240"/>
                  </a:moveTo>
                  <a:lnTo>
                    <a:pt x="10071" y="1917496"/>
                  </a:lnTo>
                  <a:lnTo>
                    <a:pt x="4584" y="1917496"/>
                  </a:lnTo>
                  <a:lnTo>
                    <a:pt x="1828" y="1920240"/>
                  </a:lnTo>
                  <a:lnTo>
                    <a:pt x="1828" y="1925726"/>
                  </a:lnTo>
                  <a:lnTo>
                    <a:pt x="4584" y="1928469"/>
                  </a:lnTo>
                  <a:lnTo>
                    <a:pt x="7315" y="1928469"/>
                  </a:lnTo>
                  <a:lnTo>
                    <a:pt x="10071" y="1928469"/>
                  </a:lnTo>
                  <a:lnTo>
                    <a:pt x="12801" y="1925726"/>
                  </a:lnTo>
                  <a:lnTo>
                    <a:pt x="12801" y="1920240"/>
                  </a:lnTo>
                  <a:close/>
                </a:path>
                <a:path w="17779" h="3651250">
                  <a:moveTo>
                    <a:pt x="12801" y="1867204"/>
                  </a:moveTo>
                  <a:lnTo>
                    <a:pt x="10071" y="1865376"/>
                  </a:lnTo>
                  <a:lnTo>
                    <a:pt x="4584" y="1865376"/>
                  </a:lnTo>
                  <a:lnTo>
                    <a:pt x="1828" y="1867204"/>
                  </a:lnTo>
                  <a:lnTo>
                    <a:pt x="1828" y="1873605"/>
                  </a:lnTo>
                  <a:lnTo>
                    <a:pt x="4584" y="1876348"/>
                  </a:lnTo>
                  <a:lnTo>
                    <a:pt x="7315" y="1876348"/>
                  </a:lnTo>
                  <a:lnTo>
                    <a:pt x="10071" y="1876348"/>
                  </a:lnTo>
                  <a:lnTo>
                    <a:pt x="12801" y="1873605"/>
                  </a:lnTo>
                  <a:lnTo>
                    <a:pt x="12801" y="1867204"/>
                  </a:lnTo>
                  <a:close/>
                </a:path>
                <a:path w="17779" h="3651250">
                  <a:moveTo>
                    <a:pt x="12801" y="1815084"/>
                  </a:moveTo>
                  <a:lnTo>
                    <a:pt x="10071" y="1812340"/>
                  </a:lnTo>
                  <a:lnTo>
                    <a:pt x="4584" y="1812340"/>
                  </a:lnTo>
                  <a:lnTo>
                    <a:pt x="1828" y="1815084"/>
                  </a:lnTo>
                  <a:lnTo>
                    <a:pt x="1828" y="1821484"/>
                  </a:lnTo>
                  <a:lnTo>
                    <a:pt x="4584" y="1824228"/>
                  </a:lnTo>
                  <a:lnTo>
                    <a:pt x="7315" y="1824228"/>
                  </a:lnTo>
                  <a:lnTo>
                    <a:pt x="10071" y="1824228"/>
                  </a:lnTo>
                  <a:lnTo>
                    <a:pt x="12801" y="1821484"/>
                  </a:lnTo>
                  <a:lnTo>
                    <a:pt x="12801" y="1815084"/>
                  </a:lnTo>
                  <a:close/>
                </a:path>
                <a:path w="17779" h="3651250">
                  <a:moveTo>
                    <a:pt x="12801" y="1762963"/>
                  </a:moveTo>
                  <a:lnTo>
                    <a:pt x="10071" y="1760220"/>
                  </a:lnTo>
                  <a:lnTo>
                    <a:pt x="4584" y="1760220"/>
                  </a:lnTo>
                  <a:lnTo>
                    <a:pt x="1828" y="1762963"/>
                  </a:lnTo>
                  <a:lnTo>
                    <a:pt x="1828" y="1769364"/>
                  </a:lnTo>
                  <a:lnTo>
                    <a:pt x="4584" y="1772107"/>
                  </a:lnTo>
                  <a:lnTo>
                    <a:pt x="7315" y="1772107"/>
                  </a:lnTo>
                  <a:lnTo>
                    <a:pt x="10071" y="1772107"/>
                  </a:lnTo>
                  <a:lnTo>
                    <a:pt x="12801" y="1769364"/>
                  </a:lnTo>
                  <a:lnTo>
                    <a:pt x="12801" y="1762963"/>
                  </a:lnTo>
                  <a:close/>
                </a:path>
                <a:path w="17779" h="3651250">
                  <a:moveTo>
                    <a:pt x="12801" y="1710842"/>
                  </a:moveTo>
                  <a:lnTo>
                    <a:pt x="10071" y="1708099"/>
                  </a:lnTo>
                  <a:lnTo>
                    <a:pt x="4584" y="1708099"/>
                  </a:lnTo>
                  <a:lnTo>
                    <a:pt x="1828" y="1710842"/>
                  </a:lnTo>
                  <a:lnTo>
                    <a:pt x="1828" y="1717243"/>
                  </a:lnTo>
                  <a:lnTo>
                    <a:pt x="4584" y="1719986"/>
                  </a:lnTo>
                  <a:lnTo>
                    <a:pt x="7315" y="1719986"/>
                  </a:lnTo>
                  <a:lnTo>
                    <a:pt x="10071" y="1719986"/>
                  </a:lnTo>
                  <a:lnTo>
                    <a:pt x="12801" y="1717243"/>
                  </a:lnTo>
                  <a:lnTo>
                    <a:pt x="12801" y="1710842"/>
                  </a:lnTo>
                  <a:close/>
                </a:path>
                <a:path w="17779" h="3651250">
                  <a:moveTo>
                    <a:pt x="12801" y="1658721"/>
                  </a:moveTo>
                  <a:lnTo>
                    <a:pt x="10071" y="1655978"/>
                  </a:lnTo>
                  <a:lnTo>
                    <a:pt x="4584" y="1655978"/>
                  </a:lnTo>
                  <a:lnTo>
                    <a:pt x="1828" y="1658721"/>
                  </a:lnTo>
                  <a:lnTo>
                    <a:pt x="1828" y="1665122"/>
                  </a:lnTo>
                  <a:lnTo>
                    <a:pt x="4584" y="1667865"/>
                  </a:lnTo>
                  <a:lnTo>
                    <a:pt x="7315" y="1667865"/>
                  </a:lnTo>
                  <a:lnTo>
                    <a:pt x="10071" y="1667865"/>
                  </a:lnTo>
                  <a:lnTo>
                    <a:pt x="12801" y="1665122"/>
                  </a:lnTo>
                  <a:lnTo>
                    <a:pt x="12801" y="1658721"/>
                  </a:lnTo>
                  <a:close/>
                </a:path>
                <a:path w="17779" h="3651250">
                  <a:moveTo>
                    <a:pt x="12801" y="1606600"/>
                  </a:moveTo>
                  <a:lnTo>
                    <a:pt x="10071" y="1603857"/>
                  </a:lnTo>
                  <a:lnTo>
                    <a:pt x="4584" y="1603857"/>
                  </a:lnTo>
                  <a:lnTo>
                    <a:pt x="1828" y="1606600"/>
                  </a:lnTo>
                  <a:lnTo>
                    <a:pt x="1828" y="1613001"/>
                  </a:lnTo>
                  <a:lnTo>
                    <a:pt x="4584" y="1614830"/>
                  </a:lnTo>
                  <a:lnTo>
                    <a:pt x="7315" y="1614830"/>
                  </a:lnTo>
                  <a:lnTo>
                    <a:pt x="10071" y="1614830"/>
                  </a:lnTo>
                  <a:lnTo>
                    <a:pt x="12801" y="1613001"/>
                  </a:lnTo>
                  <a:lnTo>
                    <a:pt x="12801" y="1606600"/>
                  </a:lnTo>
                  <a:close/>
                </a:path>
                <a:path w="17779" h="3651250">
                  <a:moveTo>
                    <a:pt x="12801" y="1554480"/>
                  </a:moveTo>
                  <a:lnTo>
                    <a:pt x="10071" y="1551736"/>
                  </a:lnTo>
                  <a:lnTo>
                    <a:pt x="4584" y="1551736"/>
                  </a:lnTo>
                  <a:lnTo>
                    <a:pt x="1828" y="1554480"/>
                  </a:lnTo>
                  <a:lnTo>
                    <a:pt x="1828" y="1560880"/>
                  </a:lnTo>
                  <a:lnTo>
                    <a:pt x="4584" y="1562709"/>
                  </a:lnTo>
                  <a:lnTo>
                    <a:pt x="7315" y="1562709"/>
                  </a:lnTo>
                  <a:lnTo>
                    <a:pt x="10071" y="1562709"/>
                  </a:lnTo>
                  <a:lnTo>
                    <a:pt x="12801" y="1560880"/>
                  </a:lnTo>
                  <a:lnTo>
                    <a:pt x="12801" y="1554480"/>
                  </a:lnTo>
                  <a:close/>
                </a:path>
                <a:path w="17779" h="3651250">
                  <a:moveTo>
                    <a:pt x="12801" y="1502371"/>
                  </a:moveTo>
                  <a:lnTo>
                    <a:pt x="10071" y="1499628"/>
                  </a:lnTo>
                  <a:lnTo>
                    <a:pt x="4584" y="1499628"/>
                  </a:lnTo>
                  <a:lnTo>
                    <a:pt x="1828" y="1502371"/>
                  </a:lnTo>
                  <a:lnTo>
                    <a:pt x="1828" y="1507845"/>
                  </a:lnTo>
                  <a:lnTo>
                    <a:pt x="4584" y="1510588"/>
                  </a:lnTo>
                  <a:lnTo>
                    <a:pt x="7315" y="1510588"/>
                  </a:lnTo>
                  <a:lnTo>
                    <a:pt x="10071" y="1510588"/>
                  </a:lnTo>
                  <a:lnTo>
                    <a:pt x="12801" y="1507845"/>
                  </a:lnTo>
                  <a:lnTo>
                    <a:pt x="12801" y="1502371"/>
                  </a:lnTo>
                  <a:close/>
                </a:path>
                <a:path w="17779" h="3651250">
                  <a:moveTo>
                    <a:pt x="12801" y="1450238"/>
                  </a:moveTo>
                  <a:lnTo>
                    <a:pt x="10071" y="1447495"/>
                  </a:lnTo>
                  <a:lnTo>
                    <a:pt x="4584" y="1447495"/>
                  </a:lnTo>
                  <a:lnTo>
                    <a:pt x="1828" y="1450238"/>
                  </a:lnTo>
                  <a:lnTo>
                    <a:pt x="1828" y="1455737"/>
                  </a:lnTo>
                  <a:lnTo>
                    <a:pt x="4584" y="1458480"/>
                  </a:lnTo>
                  <a:lnTo>
                    <a:pt x="7315" y="1458480"/>
                  </a:lnTo>
                  <a:lnTo>
                    <a:pt x="10071" y="1458480"/>
                  </a:lnTo>
                  <a:lnTo>
                    <a:pt x="12801" y="1455737"/>
                  </a:lnTo>
                  <a:lnTo>
                    <a:pt x="12801" y="1450238"/>
                  </a:lnTo>
                  <a:close/>
                </a:path>
                <a:path w="17779" h="3651250">
                  <a:moveTo>
                    <a:pt x="12801" y="1397203"/>
                  </a:moveTo>
                  <a:lnTo>
                    <a:pt x="10071" y="1395374"/>
                  </a:lnTo>
                  <a:lnTo>
                    <a:pt x="4584" y="1395374"/>
                  </a:lnTo>
                  <a:lnTo>
                    <a:pt x="1828" y="1397203"/>
                  </a:lnTo>
                  <a:lnTo>
                    <a:pt x="1828" y="1403604"/>
                  </a:lnTo>
                  <a:lnTo>
                    <a:pt x="4584" y="1406347"/>
                  </a:lnTo>
                  <a:lnTo>
                    <a:pt x="7315" y="1406347"/>
                  </a:lnTo>
                  <a:lnTo>
                    <a:pt x="10071" y="1406347"/>
                  </a:lnTo>
                  <a:lnTo>
                    <a:pt x="12801" y="1403604"/>
                  </a:lnTo>
                  <a:lnTo>
                    <a:pt x="12801" y="1397203"/>
                  </a:lnTo>
                  <a:close/>
                </a:path>
                <a:path w="17779" h="3651250">
                  <a:moveTo>
                    <a:pt x="12801" y="1345082"/>
                  </a:moveTo>
                  <a:lnTo>
                    <a:pt x="10071" y="1342339"/>
                  </a:lnTo>
                  <a:lnTo>
                    <a:pt x="4584" y="1342339"/>
                  </a:lnTo>
                  <a:lnTo>
                    <a:pt x="1828" y="1345082"/>
                  </a:lnTo>
                  <a:lnTo>
                    <a:pt x="1828" y="1351483"/>
                  </a:lnTo>
                  <a:lnTo>
                    <a:pt x="4584" y="1354226"/>
                  </a:lnTo>
                  <a:lnTo>
                    <a:pt x="7315" y="1354226"/>
                  </a:lnTo>
                  <a:lnTo>
                    <a:pt x="10071" y="1354226"/>
                  </a:lnTo>
                  <a:lnTo>
                    <a:pt x="12801" y="1351483"/>
                  </a:lnTo>
                  <a:lnTo>
                    <a:pt x="12801" y="1345082"/>
                  </a:lnTo>
                  <a:close/>
                </a:path>
                <a:path w="17779" h="3651250">
                  <a:moveTo>
                    <a:pt x="12801" y="1292961"/>
                  </a:moveTo>
                  <a:lnTo>
                    <a:pt x="10071" y="1290218"/>
                  </a:lnTo>
                  <a:lnTo>
                    <a:pt x="4584" y="1290218"/>
                  </a:lnTo>
                  <a:lnTo>
                    <a:pt x="1828" y="1292961"/>
                  </a:lnTo>
                  <a:lnTo>
                    <a:pt x="1828" y="1299362"/>
                  </a:lnTo>
                  <a:lnTo>
                    <a:pt x="4584" y="1302105"/>
                  </a:lnTo>
                  <a:lnTo>
                    <a:pt x="7315" y="1302105"/>
                  </a:lnTo>
                  <a:lnTo>
                    <a:pt x="10071" y="1302105"/>
                  </a:lnTo>
                  <a:lnTo>
                    <a:pt x="12801" y="1299362"/>
                  </a:lnTo>
                  <a:lnTo>
                    <a:pt x="12801" y="1292961"/>
                  </a:lnTo>
                  <a:close/>
                </a:path>
                <a:path w="17779" h="3651250">
                  <a:moveTo>
                    <a:pt x="12801" y="1240840"/>
                  </a:moveTo>
                  <a:lnTo>
                    <a:pt x="10071" y="1238084"/>
                  </a:lnTo>
                  <a:lnTo>
                    <a:pt x="4584" y="1238084"/>
                  </a:lnTo>
                  <a:lnTo>
                    <a:pt x="1828" y="1240840"/>
                  </a:lnTo>
                  <a:lnTo>
                    <a:pt x="1828" y="1247241"/>
                  </a:lnTo>
                  <a:lnTo>
                    <a:pt x="4584" y="1249984"/>
                  </a:lnTo>
                  <a:lnTo>
                    <a:pt x="7315" y="1249984"/>
                  </a:lnTo>
                  <a:lnTo>
                    <a:pt x="10071" y="1249984"/>
                  </a:lnTo>
                  <a:lnTo>
                    <a:pt x="12801" y="1247241"/>
                  </a:lnTo>
                  <a:lnTo>
                    <a:pt x="12801" y="1240840"/>
                  </a:lnTo>
                  <a:close/>
                </a:path>
                <a:path w="17779" h="3651250">
                  <a:moveTo>
                    <a:pt x="12801" y="1188707"/>
                  </a:moveTo>
                  <a:lnTo>
                    <a:pt x="10071" y="1185976"/>
                  </a:lnTo>
                  <a:lnTo>
                    <a:pt x="4584" y="1185976"/>
                  </a:lnTo>
                  <a:lnTo>
                    <a:pt x="1828" y="1188707"/>
                  </a:lnTo>
                  <a:lnTo>
                    <a:pt x="1828" y="1195108"/>
                  </a:lnTo>
                  <a:lnTo>
                    <a:pt x="4584" y="1197851"/>
                  </a:lnTo>
                  <a:lnTo>
                    <a:pt x="7315" y="1197851"/>
                  </a:lnTo>
                  <a:lnTo>
                    <a:pt x="10071" y="1197851"/>
                  </a:lnTo>
                  <a:lnTo>
                    <a:pt x="12801" y="1195108"/>
                  </a:lnTo>
                  <a:lnTo>
                    <a:pt x="12801" y="1188707"/>
                  </a:lnTo>
                  <a:close/>
                </a:path>
                <a:path w="17779" h="3651250">
                  <a:moveTo>
                    <a:pt x="12801" y="1136599"/>
                  </a:moveTo>
                  <a:lnTo>
                    <a:pt x="10071" y="1133843"/>
                  </a:lnTo>
                  <a:lnTo>
                    <a:pt x="4584" y="1133843"/>
                  </a:lnTo>
                  <a:lnTo>
                    <a:pt x="1828" y="1136599"/>
                  </a:lnTo>
                  <a:lnTo>
                    <a:pt x="1828" y="1143000"/>
                  </a:lnTo>
                  <a:lnTo>
                    <a:pt x="4584" y="1144816"/>
                  </a:lnTo>
                  <a:lnTo>
                    <a:pt x="7315" y="1144816"/>
                  </a:lnTo>
                  <a:lnTo>
                    <a:pt x="10071" y="1144816"/>
                  </a:lnTo>
                  <a:lnTo>
                    <a:pt x="12801" y="1143000"/>
                  </a:lnTo>
                  <a:lnTo>
                    <a:pt x="12801" y="1136599"/>
                  </a:lnTo>
                  <a:close/>
                </a:path>
                <a:path w="17779" h="3651250">
                  <a:moveTo>
                    <a:pt x="12801" y="1084478"/>
                  </a:moveTo>
                  <a:lnTo>
                    <a:pt x="10071" y="1081735"/>
                  </a:lnTo>
                  <a:lnTo>
                    <a:pt x="4584" y="1081735"/>
                  </a:lnTo>
                  <a:lnTo>
                    <a:pt x="1828" y="1084478"/>
                  </a:lnTo>
                  <a:lnTo>
                    <a:pt x="1828" y="1090866"/>
                  </a:lnTo>
                  <a:lnTo>
                    <a:pt x="4584" y="1092708"/>
                  </a:lnTo>
                  <a:lnTo>
                    <a:pt x="7315" y="1092708"/>
                  </a:lnTo>
                  <a:lnTo>
                    <a:pt x="10071" y="1092708"/>
                  </a:lnTo>
                  <a:lnTo>
                    <a:pt x="12801" y="1090866"/>
                  </a:lnTo>
                  <a:lnTo>
                    <a:pt x="12801" y="1084478"/>
                  </a:lnTo>
                  <a:close/>
                </a:path>
                <a:path w="17779" h="3651250">
                  <a:moveTo>
                    <a:pt x="12801" y="1032357"/>
                  </a:moveTo>
                  <a:lnTo>
                    <a:pt x="10071" y="1029601"/>
                  </a:lnTo>
                  <a:lnTo>
                    <a:pt x="4584" y="1029601"/>
                  </a:lnTo>
                  <a:lnTo>
                    <a:pt x="1828" y="1032357"/>
                  </a:lnTo>
                  <a:lnTo>
                    <a:pt x="1828" y="1037844"/>
                  </a:lnTo>
                  <a:lnTo>
                    <a:pt x="4584" y="1040574"/>
                  </a:lnTo>
                  <a:lnTo>
                    <a:pt x="7315" y="1040574"/>
                  </a:lnTo>
                  <a:lnTo>
                    <a:pt x="10071" y="1040574"/>
                  </a:lnTo>
                  <a:lnTo>
                    <a:pt x="12801" y="1037844"/>
                  </a:lnTo>
                  <a:lnTo>
                    <a:pt x="12801" y="1032357"/>
                  </a:lnTo>
                  <a:close/>
                </a:path>
                <a:path w="17779" h="3651250">
                  <a:moveTo>
                    <a:pt x="12801" y="980236"/>
                  </a:moveTo>
                  <a:lnTo>
                    <a:pt x="10071" y="977493"/>
                  </a:lnTo>
                  <a:lnTo>
                    <a:pt x="4584" y="977493"/>
                  </a:lnTo>
                  <a:lnTo>
                    <a:pt x="1828" y="980236"/>
                  </a:lnTo>
                  <a:lnTo>
                    <a:pt x="1828" y="985723"/>
                  </a:lnTo>
                  <a:lnTo>
                    <a:pt x="4584" y="988466"/>
                  </a:lnTo>
                  <a:lnTo>
                    <a:pt x="7315" y="988466"/>
                  </a:lnTo>
                  <a:lnTo>
                    <a:pt x="10071" y="988466"/>
                  </a:lnTo>
                  <a:lnTo>
                    <a:pt x="12801" y="985723"/>
                  </a:lnTo>
                  <a:lnTo>
                    <a:pt x="12801" y="980236"/>
                  </a:lnTo>
                  <a:close/>
                </a:path>
                <a:path w="17779" h="3651250">
                  <a:moveTo>
                    <a:pt x="12801" y="927201"/>
                  </a:moveTo>
                  <a:lnTo>
                    <a:pt x="10071" y="925360"/>
                  </a:lnTo>
                  <a:lnTo>
                    <a:pt x="4584" y="925360"/>
                  </a:lnTo>
                  <a:lnTo>
                    <a:pt x="1828" y="927201"/>
                  </a:lnTo>
                  <a:lnTo>
                    <a:pt x="1828" y="933602"/>
                  </a:lnTo>
                  <a:lnTo>
                    <a:pt x="4584" y="936332"/>
                  </a:lnTo>
                  <a:lnTo>
                    <a:pt x="7315" y="936332"/>
                  </a:lnTo>
                  <a:lnTo>
                    <a:pt x="10071" y="936332"/>
                  </a:lnTo>
                  <a:lnTo>
                    <a:pt x="12801" y="933602"/>
                  </a:lnTo>
                  <a:lnTo>
                    <a:pt x="12801" y="927201"/>
                  </a:lnTo>
                  <a:close/>
                </a:path>
                <a:path w="17779" h="3651250">
                  <a:moveTo>
                    <a:pt x="12801" y="875068"/>
                  </a:moveTo>
                  <a:lnTo>
                    <a:pt x="10071" y="873252"/>
                  </a:lnTo>
                  <a:lnTo>
                    <a:pt x="4584" y="873252"/>
                  </a:lnTo>
                  <a:lnTo>
                    <a:pt x="1828" y="875068"/>
                  </a:lnTo>
                  <a:lnTo>
                    <a:pt x="1828" y="881481"/>
                  </a:lnTo>
                  <a:lnTo>
                    <a:pt x="4584" y="884224"/>
                  </a:lnTo>
                  <a:lnTo>
                    <a:pt x="7315" y="884224"/>
                  </a:lnTo>
                  <a:lnTo>
                    <a:pt x="10071" y="884224"/>
                  </a:lnTo>
                  <a:lnTo>
                    <a:pt x="12801" y="881481"/>
                  </a:lnTo>
                  <a:lnTo>
                    <a:pt x="12801" y="875068"/>
                  </a:lnTo>
                  <a:close/>
                </a:path>
                <a:path w="17779" h="3651250">
                  <a:moveTo>
                    <a:pt x="12801" y="822960"/>
                  </a:moveTo>
                  <a:lnTo>
                    <a:pt x="10071" y="820216"/>
                  </a:lnTo>
                  <a:lnTo>
                    <a:pt x="4584" y="820216"/>
                  </a:lnTo>
                  <a:lnTo>
                    <a:pt x="1828" y="822960"/>
                  </a:lnTo>
                  <a:lnTo>
                    <a:pt x="1828" y="829360"/>
                  </a:lnTo>
                  <a:lnTo>
                    <a:pt x="4584" y="832091"/>
                  </a:lnTo>
                  <a:lnTo>
                    <a:pt x="7315" y="832091"/>
                  </a:lnTo>
                  <a:lnTo>
                    <a:pt x="10071" y="832091"/>
                  </a:lnTo>
                  <a:lnTo>
                    <a:pt x="12801" y="829360"/>
                  </a:lnTo>
                  <a:lnTo>
                    <a:pt x="12801" y="822960"/>
                  </a:lnTo>
                  <a:close/>
                </a:path>
                <a:path w="17779" h="3651250">
                  <a:moveTo>
                    <a:pt x="12801" y="770826"/>
                  </a:moveTo>
                  <a:lnTo>
                    <a:pt x="10071" y="768083"/>
                  </a:lnTo>
                  <a:lnTo>
                    <a:pt x="4584" y="768083"/>
                  </a:lnTo>
                  <a:lnTo>
                    <a:pt x="1828" y="770826"/>
                  </a:lnTo>
                  <a:lnTo>
                    <a:pt x="1828" y="777240"/>
                  </a:lnTo>
                  <a:lnTo>
                    <a:pt x="4584" y="779983"/>
                  </a:lnTo>
                  <a:lnTo>
                    <a:pt x="7315" y="779983"/>
                  </a:lnTo>
                  <a:lnTo>
                    <a:pt x="10071" y="779983"/>
                  </a:lnTo>
                  <a:lnTo>
                    <a:pt x="12801" y="777240"/>
                  </a:lnTo>
                  <a:lnTo>
                    <a:pt x="12801" y="770826"/>
                  </a:lnTo>
                  <a:close/>
                </a:path>
                <a:path w="17779" h="3651250">
                  <a:moveTo>
                    <a:pt x="12801" y="718718"/>
                  </a:moveTo>
                  <a:lnTo>
                    <a:pt x="10071" y="715975"/>
                  </a:lnTo>
                  <a:lnTo>
                    <a:pt x="4584" y="715975"/>
                  </a:lnTo>
                  <a:lnTo>
                    <a:pt x="1828" y="718718"/>
                  </a:lnTo>
                  <a:lnTo>
                    <a:pt x="1828" y="725119"/>
                  </a:lnTo>
                  <a:lnTo>
                    <a:pt x="4584" y="727849"/>
                  </a:lnTo>
                  <a:lnTo>
                    <a:pt x="7315" y="727849"/>
                  </a:lnTo>
                  <a:lnTo>
                    <a:pt x="10071" y="727849"/>
                  </a:lnTo>
                  <a:lnTo>
                    <a:pt x="12801" y="725119"/>
                  </a:lnTo>
                  <a:lnTo>
                    <a:pt x="12801" y="718718"/>
                  </a:lnTo>
                  <a:close/>
                </a:path>
                <a:path w="17779" h="3651250">
                  <a:moveTo>
                    <a:pt x="12801" y="666584"/>
                  </a:moveTo>
                  <a:lnTo>
                    <a:pt x="10071" y="663841"/>
                  </a:lnTo>
                  <a:lnTo>
                    <a:pt x="4584" y="663841"/>
                  </a:lnTo>
                  <a:lnTo>
                    <a:pt x="1828" y="666584"/>
                  </a:lnTo>
                  <a:lnTo>
                    <a:pt x="1828" y="672998"/>
                  </a:lnTo>
                  <a:lnTo>
                    <a:pt x="4584" y="674827"/>
                  </a:lnTo>
                  <a:lnTo>
                    <a:pt x="7315" y="674827"/>
                  </a:lnTo>
                  <a:lnTo>
                    <a:pt x="10071" y="674827"/>
                  </a:lnTo>
                  <a:lnTo>
                    <a:pt x="12801" y="672998"/>
                  </a:lnTo>
                  <a:lnTo>
                    <a:pt x="12801" y="666584"/>
                  </a:lnTo>
                  <a:close/>
                </a:path>
                <a:path w="17779" h="3651250">
                  <a:moveTo>
                    <a:pt x="12801" y="614476"/>
                  </a:moveTo>
                  <a:lnTo>
                    <a:pt x="10071" y="611733"/>
                  </a:lnTo>
                  <a:lnTo>
                    <a:pt x="4584" y="611733"/>
                  </a:lnTo>
                  <a:lnTo>
                    <a:pt x="1828" y="614476"/>
                  </a:lnTo>
                  <a:lnTo>
                    <a:pt x="1828" y="620877"/>
                  </a:lnTo>
                  <a:lnTo>
                    <a:pt x="4584" y="622693"/>
                  </a:lnTo>
                  <a:lnTo>
                    <a:pt x="7315" y="622693"/>
                  </a:lnTo>
                  <a:lnTo>
                    <a:pt x="10071" y="622693"/>
                  </a:lnTo>
                  <a:lnTo>
                    <a:pt x="12801" y="620877"/>
                  </a:lnTo>
                  <a:lnTo>
                    <a:pt x="12801" y="614476"/>
                  </a:lnTo>
                  <a:close/>
                </a:path>
                <a:path w="17779" h="3651250">
                  <a:moveTo>
                    <a:pt x="12801" y="562343"/>
                  </a:moveTo>
                  <a:lnTo>
                    <a:pt x="10071" y="559600"/>
                  </a:lnTo>
                  <a:lnTo>
                    <a:pt x="4584" y="559600"/>
                  </a:lnTo>
                  <a:lnTo>
                    <a:pt x="1828" y="562343"/>
                  </a:lnTo>
                  <a:lnTo>
                    <a:pt x="1828" y="567842"/>
                  </a:lnTo>
                  <a:lnTo>
                    <a:pt x="4584" y="570585"/>
                  </a:lnTo>
                  <a:lnTo>
                    <a:pt x="7315" y="570585"/>
                  </a:lnTo>
                  <a:lnTo>
                    <a:pt x="10071" y="570585"/>
                  </a:lnTo>
                  <a:lnTo>
                    <a:pt x="12801" y="567842"/>
                  </a:lnTo>
                  <a:lnTo>
                    <a:pt x="12801" y="562343"/>
                  </a:lnTo>
                  <a:close/>
                </a:path>
                <a:path w="17779" h="3651250">
                  <a:moveTo>
                    <a:pt x="12801" y="509308"/>
                  </a:moveTo>
                  <a:lnTo>
                    <a:pt x="10071" y="507492"/>
                  </a:lnTo>
                  <a:lnTo>
                    <a:pt x="4584" y="507492"/>
                  </a:lnTo>
                  <a:lnTo>
                    <a:pt x="1828" y="509308"/>
                  </a:lnTo>
                  <a:lnTo>
                    <a:pt x="1828" y="515708"/>
                  </a:lnTo>
                  <a:lnTo>
                    <a:pt x="4584" y="518452"/>
                  </a:lnTo>
                  <a:lnTo>
                    <a:pt x="7315" y="518452"/>
                  </a:lnTo>
                  <a:lnTo>
                    <a:pt x="10071" y="518452"/>
                  </a:lnTo>
                  <a:lnTo>
                    <a:pt x="12801" y="515708"/>
                  </a:lnTo>
                  <a:lnTo>
                    <a:pt x="12801" y="509308"/>
                  </a:lnTo>
                  <a:close/>
                </a:path>
                <a:path w="17779" h="3651250">
                  <a:moveTo>
                    <a:pt x="12801" y="457200"/>
                  </a:moveTo>
                  <a:lnTo>
                    <a:pt x="10071" y="455358"/>
                  </a:lnTo>
                  <a:lnTo>
                    <a:pt x="4584" y="455358"/>
                  </a:lnTo>
                  <a:lnTo>
                    <a:pt x="1828" y="457200"/>
                  </a:lnTo>
                  <a:lnTo>
                    <a:pt x="1828" y="463600"/>
                  </a:lnTo>
                  <a:lnTo>
                    <a:pt x="4584" y="466344"/>
                  </a:lnTo>
                  <a:lnTo>
                    <a:pt x="7315" y="466344"/>
                  </a:lnTo>
                  <a:lnTo>
                    <a:pt x="10071" y="466344"/>
                  </a:lnTo>
                  <a:lnTo>
                    <a:pt x="12801" y="463600"/>
                  </a:lnTo>
                  <a:lnTo>
                    <a:pt x="12801" y="457200"/>
                  </a:lnTo>
                  <a:close/>
                </a:path>
                <a:path w="17779" h="3651250">
                  <a:moveTo>
                    <a:pt x="12801" y="405066"/>
                  </a:moveTo>
                  <a:lnTo>
                    <a:pt x="10071" y="403250"/>
                  </a:lnTo>
                  <a:lnTo>
                    <a:pt x="4584" y="403250"/>
                  </a:lnTo>
                  <a:lnTo>
                    <a:pt x="1828" y="405066"/>
                  </a:lnTo>
                  <a:lnTo>
                    <a:pt x="1828" y="411467"/>
                  </a:lnTo>
                  <a:lnTo>
                    <a:pt x="4584" y="414223"/>
                  </a:lnTo>
                  <a:lnTo>
                    <a:pt x="7315" y="414223"/>
                  </a:lnTo>
                  <a:lnTo>
                    <a:pt x="10071" y="414223"/>
                  </a:lnTo>
                  <a:lnTo>
                    <a:pt x="12801" y="411467"/>
                  </a:lnTo>
                  <a:lnTo>
                    <a:pt x="12801" y="405066"/>
                  </a:lnTo>
                  <a:close/>
                </a:path>
                <a:path w="17779" h="3651250">
                  <a:moveTo>
                    <a:pt x="12801" y="352958"/>
                  </a:moveTo>
                  <a:lnTo>
                    <a:pt x="10071" y="350215"/>
                  </a:lnTo>
                  <a:lnTo>
                    <a:pt x="4584" y="350215"/>
                  </a:lnTo>
                  <a:lnTo>
                    <a:pt x="1828" y="352958"/>
                  </a:lnTo>
                  <a:lnTo>
                    <a:pt x="1828" y="359359"/>
                  </a:lnTo>
                  <a:lnTo>
                    <a:pt x="4584" y="362102"/>
                  </a:lnTo>
                  <a:lnTo>
                    <a:pt x="7315" y="362102"/>
                  </a:lnTo>
                  <a:lnTo>
                    <a:pt x="10071" y="362102"/>
                  </a:lnTo>
                  <a:lnTo>
                    <a:pt x="12801" y="359359"/>
                  </a:lnTo>
                  <a:lnTo>
                    <a:pt x="12801" y="352958"/>
                  </a:lnTo>
                  <a:close/>
                </a:path>
                <a:path w="17779" h="3651250">
                  <a:moveTo>
                    <a:pt x="12801" y="300824"/>
                  </a:moveTo>
                  <a:lnTo>
                    <a:pt x="10071" y="298094"/>
                  </a:lnTo>
                  <a:lnTo>
                    <a:pt x="4584" y="298094"/>
                  </a:lnTo>
                  <a:lnTo>
                    <a:pt x="1828" y="300824"/>
                  </a:lnTo>
                  <a:lnTo>
                    <a:pt x="1828" y="307225"/>
                  </a:lnTo>
                  <a:lnTo>
                    <a:pt x="4584" y="309981"/>
                  </a:lnTo>
                  <a:lnTo>
                    <a:pt x="7315" y="309981"/>
                  </a:lnTo>
                  <a:lnTo>
                    <a:pt x="10071" y="309981"/>
                  </a:lnTo>
                  <a:lnTo>
                    <a:pt x="12801" y="307225"/>
                  </a:lnTo>
                  <a:lnTo>
                    <a:pt x="12801" y="300824"/>
                  </a:lnTo>
                  <a:close/>
                </a:path>
                <a:path w="17779" h="3651250">
                  <a:moveTo>
                    <a:pt x="12801" y="248716"/>
                  </a:moveTo>
                  <a:lnTo>
                    <a:pt x="10071" y="245973"/>
                  </a:lnTo>
                  <a:lnTo>
                    <a:pt x="4584" y="245973"/>
                  </a:lnTo>
                  <a:lnTo>
                    <a:pt x="1828" y="248716"/>
                  </a:lnTo>
                  <a:lnTo>
                    <a:pt x="1828" y="255117"/>
                  </a:lnTo>
                  <a:lnTo>
                    <a:pt x="4584" y="257860"/>
                  </a:lnTo>
                  <a:lnTo>
                    <a:pt x="7315" y="257860"/>
                  </a:lnTo>
                  <a:lnTo>
                    <a:pt x="10071" y="257860"/>
                  </a:lnTo>
                  <a:lnTo>
                    <a:pt x="12801" y="255117"/>
                  </a:lnTo>
                  <a:lnTo>
                    <a:pt x="12801" y="248716"/>
                  </a:lnTo>
                  <a:close/>
                </a:path>
                <a:path w="17779" h="3651250">
                  <a:moveTo>
                    <a:pt x="12801" y="196583"/>
                  </a:moveTo>
                  <a:lnTo>
                    <a:pt x="10071" y="193852"/>
                  </a:lnTo>
                  <a:lnTo>
                    <a:pt x="4584" y="193852"/>
                  </a:lnTo>
                  <a:lnTo>
                    <a:pt x="1828" y="196583"/>
                  </a:lnTo>
                  <a:lnTo>
                    <a:pt x="1828" y="202984"/>
                  </a:lnTo>
                  <a:lnTo>
                    <a:pt x="4584" y="204825"/>
                  </a:lnTo>
                  <a:lnTo>
                    <a:pt x="7315" y="204825"/>
                  </a:lnTo>
                  <a:lnTo>
                    <a:pt x="10071" y="204825"/>
                  </a:lnTo>
                  <a:lnTo>
                    <a:pt x="12801" y="202984"/>
                  </a:lnTo>
                  <a:lnTo>
                    <a:pt x="12801" y="196583"/>
                  </a:lnTo>
                  <a:close/>
                </a:path>
                <a:path w="17779" h="3651250">
                  <a:moveTo>
                    <a:pt x="12801" y="144475"/>
                  </a:moveTo>
                  <a:lnTo>
                    <a:pt x="10071" y="141732"/>
                  </a:lnTo>
                  <a:lnTo>
                    <a:pt x="4584" y="141732"/>
                  </a:lnTo>
                  <a:lnTo>
                    <a:pt x="1828" y="144475"/>
                  </a:lnTo>
                  <a:lnTo>
                    <a:pt x="1828" y="150876"/>
                  </a:lnTo>
                  <a:lnTo>
                    <a:pt x="4584" y="152692"/>
                  </a:lnTo>
                  <a:lnTo>
                    <a:pt x="7315" y="152692"/>
                  </a:lnTo>
                  <a:lnTo>
                    <a:pt x="10071" y="152692"/>
                  </a:lnTo>
                  <a:lnTo>
                    <a:pt x="12801" y="150876"/>
                  </a:lnTo>
                  <a:lnTo>
                    <a:pt x="12801" y="144475"/>
                  </a:lnTo>
                  <a:close/>
                </a:path>
                <a:path w="17779" h="3651250">
                  <a:moveTo>
                    <a:pt x="12801" y="92341"/>
                  </a:moveTo>
                  <a:lnTo>
                    <a:pt x="10071" y="89611"/>
                  </a:lnTo>
                  <a:lnTo>
                    <a:pt x="4584" y="89611"/>
                  </a:lnTo>
                  <a:lnTo>
                    <a:pt x="1828" y="92341"/>
                  </a:lnTo>
                  <a:lnTo>
                    <a:pt x="1828" y="97840"/>
                  </a:lnTo>
                  <a:lnTo>
                    <a:pt x="4584" y="100584"/>
                  </a:lnTo>
                  <a:lnTo>
                    <a:pt x="7315" y="100584"/>
                  </a:lnTo>
                  <a:lnTo>
                    <a:pt x="10071" y="100584"/>
                  </a:lnTo>
                  <a:lnTo>
                    <a:pt x="12801" y="97840"/>
                  </a:lnTo>
                  <a:lnTo>
                    <a:pt x="12801" y="92341"/>
                  </a:lnTo>
                  <a:close/>
                </a:path>
                <a:path w="17779" h="3651250">
                  <a:moveTo>
                    <a:pt x="17386" y="45707"/>
                  </a:moveTo>
                  <a:lnTo>
                    <a:pt x="13716" y="42049"/>
                  </a:lnTo>
                  <a:lnTo>
                    <a:pt x="3670" y="42049"/>
                  </a:lnTo>
                  <a:lnTo>
                    <a:pt x="0" y="45707"/>
                  </a:lnTo>
                  <a:lnTo>
                    <a:pt x="0" y="55765"/>
                  </a:lnTo>
                  <a:lnTo>
                    <a:pt x="3670" y="59436"/>
                  </a:lnTo>
                  <a:lnTo>
                    <a:pt x="8229" y="59436"/>
                  </a:lnTo>
                  <a:lnTo>
                    <a:pt x="13716" y="59436"/>
                  </a:lnTo>
                  <a:lnTo>
                    <a:pt x="17386" y="55765"/>
                  </a:lnTo>
                  <a:lnTo>
                    <a:pt x="17386" y="45707"/>
                  </a:lnTo>
                  <a:close/>
                </a:path>
                <a:path w="17779" h="3651250">
                  <a:moveTo>
                    <a:pt x="17386" y="4559"/>
                  </a:moveTo>
                  <a:lnTo>
                    <a:pt x="13716" y="0"/>
                  </a:lnTo>
                  <a:lnTo>
                    <a:pt x="3670" y="0"/>
                  </a:lnTo>
                  <a:lnTo>
                    <a:pt x="0" y="4559"/>
                  </a:lnTo>
                  <a:lnTo>
                    <a:pt x="0" y="13716"/>
                  </a:lnTo>
                  <a:lnTo>
                    <a:pt x="3670" y="17373"/>
                  </a:lnTo>
                  <a:lnTo>
                    <a:pt x="8229" y="17373"/>
                  </a:lnTo>
                  <a:lnTo>
                    <a:pt x="13716" y="17373"/>
                  </a:lnTo>
                  <a:lnTo>
                    <a:pt x="17386" y="13716"/>
                  </a:lnTo>
                  <a:lnTo>
                    <a:pt x="17386" y="45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7023761" y="2038082"/>
              <a:ext cx="17780" cy="3698240"/>
            </a:xfrm>
            <a:custGeom>
              <a:avLst/>
              <a:gdLst/>
              <a:ahLst/>
              <a:cxnLst/>
              <a:rect l="l" t="t" r="r" b="b"/>
              <a:pathLst>
                <a:path w="17779" h="3698240">
                  <a:moveTo>
                    <a:pt x="17386" y="3684130"/>
                  </a:moveTo>
                  <a:lnTo>
                    <a:pt x="13716" y="3680485"/>
                  </a:lnTo>
                  <a:lnTo>
                    <a:pt x="3670" y="3680485"/>
                  </a:lnTo>
                  <a:lnTo>
                    <a:pt x="0" y="3684130"/>
                  </a:lnTo>
                  <a:lnTo>
                    <a:pt x="0" y="3693274"/>
                  </a:lnTo>
                  <a:lnTo>
                    <a:pt x="3670" y="3697846"/>
                  </a:lnTo>
                  <a:lnTo>
                    <a:pt x="8229" y="3697846"/>
                  </a:lnTo>
                  <a:lnTo>
                    <a:pt x="13716" y="3697846"/>
                  </a:lnTo>
                  <a:lnTo>
                    <a:pt x="17386" y="3693274"/>
                  </a:lnTo>
                  <a:lnTo>
                    <a:pt x="17386" y="3684130"/>
                  </a:lnTo>
                  <a:close/>
                </a:path>
                <a:path w="17779" h="3698240">
                  <a:moveTo>
                    <a:pt x="17386" y="3642982"/>
                  </a:moveTo>
                  <a:lnTo>
                    <a:pt x="13716" y="3638410"/>
                  </a:lnTo>
                  <a:lnTo>
                    <a:pt x="3670" y="3638410"/>
                  </a:lnTo>
                  <a:lnTo>
                    <a:pt x="0" y="3642982"/>
                  </a:lnTo>
                  <a:lnTo>
                    <a:pt x="0" y="3652126"/>
                  </a:lnTo>
                  <a:lnTo>
                    <a:pt x="3670" y="3656711"/>
                  </a:lnTo>
                  <a:lnTo>
                    <a:pt x="8229" y="3656711"/>
                  </a:lnTo>
                  <a:lnTo>
                    <a:pt x="13716" y="3656711"/>
                  </a:lnTo>
                  <a:lnTo>
                    <a:pt x="17386" y="3652126"/>
                  </a:lnTo>
                  <a:lnTo>
                    <a:pt x="17386" y="3642982"/>
                  </a:lnTo>
                  <a:close/>
                </a:path>
                <a:path w="17779" h="3698240">
                  <a:moveTo>
                    <a:pt x="17386" y="3657"/>
                  </a:moveTo>
                  <a:lnTo>
                    <a:pt x="13716" y="0"/>
                  </a:lnTo>
                  <a:lnTo>
                    <a:pt x="3670" y="0"/>
                  </a:lnTo>
                  <a:lnTo>
                    <a:pt x="0" y="3657"/>
                  </a:lnTo>
                  <a:lnTo>
                    <a:pt x="0" y="13716"/>
                  </a:lnTo>
                  <a:lnTo>
                    <a:pt x="3670" y="17386"/>
                  </a:lnTo>
                  <a:lnTo>
                    <a:pt x="8229" y="17386"/>
                  </a:lnTo>
                  <a:lnTo>
                    <a:pt x="13716" y="17386"/>
                  </a:lnTo>
                  <a:lnTo>
                    <a:pt x="17386" y="13716"/>
                  </a:lnTo>
                  <a:lnTo>
                    <a:pt x="17386" y="36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580850" y="1970417"/>
              <a:ext cx="1478280" cy="107950"/>
            </a:xfrm>
            <a:custGeom>
              <a:avLst/>
              <a:gdLst/>
              <a:ahLst/>
              <a:cxnLst/>
              <a:rect l="l" t="t" r="r" b="b"/>
              <a:pathLst>
                <a:path w="1478279" h="107950">
                  <a:moveTo>
                    <a:pt x="1437424" y="107899"/>
                  </a:moveTo>
                  <a:lnTo>
                    <a:pt x="40220" y="107899"/>
                  </a:lnTo>
                </a:path>
                <a:path w="1478279" h="107950">
                  <a:moveTo>
                    <a:pt x="1437424" y="32931"/>
                  </a:moveTo>
                  <a:lnTo>
                    <a:pt x="40220" y="32931"/>
                  </a:lnTo>
                </a:path>
                <a:path w="1478279" h="107950">
                  <a:moveTo>
                    <a:pt x="1437424" y="16459"/>
                  </a:moveTo>
                  <a:lnTo>
                    <a:pt x="40220" y="16459"/>
                  </a:lnTo>
                </a:path>
                <a:path w="1478279" h="107950">
                  <a:moveTo>
                    <a:pt x="0" y="0"/>
                  </a:moveTo>
                  <a:lnTo>
                    <a:pt x="147765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5720740" y="5681065"/>
              <a:ext cx="1195705" cy="46990"/>
            </a:xfrm>
            <a:custGeom>
              <a:avLst/>
              <a:gdLst/>
              <a:ahLst/>
              <a:cxnLst/>
              <a:rect l="l" t="t" r="r" b="b"/>
              <a:pathLst>
                <a:path w="1195704" h="46989">
                  <a:moveTo>
                    <a:pt x="10985" y="37503"/>
                  </a:moveTo>
                  <a:lnTo>
                    <a:pt x="8242" y="34747"/>
                  </a:lnTo>
                  <a:lnTo>
                    <a:pt x="2755" y="34747"/>
                  </a:lnTo>
                  <a:lnTo>
                    <a:pt x="0" y="37503"/>
                  </a:lnTo>
                  <a:lnTo>
                    <a:pt x="0" y="43903"/>
                  </a:lnTo>
                  <a:lnTo>
                    <a:pt x="2755" y="46634"/>
                  </a:lnTo>
                  <a:lnTo>
                    <a:pt x="5486" y="46634"/>
                  </a:lnTo>
                  <a:lnTo>
                    <a:pt x="8242" y="46634"/>
                  </a:lnTo>
                  <a:lnTo>
                    <a:pt x="10985" y="43903"/>
                  </a:lnTo>
                  <a:lnTo>
                    <a:pt x="10985" y="37503"/>
                  </a:lnTo>
                  <a:close/>
                </a:path>
                <a:path w="1195704" h="46989">
                  <a:moveTo>
                    <a:pt x="10985" y="1828"/>
                  </a:moveTo>
                  <a:lnTo>
                    <a:pt x="8242" y="0"/>
                  </a:lnTo>
                  <a:lnTo>
                    <a:pt x="2755" y="0"/>
                  </a:lnTo>
                  <a:lnTo>
                    <a:pt x="0" y="1828"/>
                  </a:lnTo>
                  <a:lnTo>
                    <a:pt x="0" y="8229"/>
                  </a:lnTo>
                  <a:lnTo>
                    <a:pt x="2755" y="10985"/>
                  </a:lnTo>
                  <a:lnTo>
                    <a:pt x="5486" y="10985"/>
                  </a:lnTo>
                  <a:lnTo>
                    <a:pt x="8242" y="10985"/>
                  </a:lnTo>
                  <a:lnTo>
                    <a:pt x="10985" y="8229"/>
                  </a:lnTo>
                  <a:lnTo>
                    <a:pt x="10985" y="1828"/>
                  </a:lnTo>
                  <a:close/>
                </a:path>
                <a:path w="1195704" h="46989">
                  <a:moveTo>
                    <a:pt x="1195120" y="37503"/>
                  </a:moveTo>
                  <a:lnTo>
                    <a:pt x="1192390" y="34747"/>
                  </a:lnTo>
                  <a:lnTo>
                    <a:pt x="1185989" y="34747"/>
                  </a:lnTo>
                  <a:lnTo>
                    <a:pt x="1184148" y="37503"/>
                  </a:lnTo>
                  <a:lnTo>
                    <a:pt x="1184148" y="43903"/>
                  </a:lnTo>
                  <a:lnTo>
                    <a:pt x="1185989" y="46634"/>
                  </a:lnTo>
                  <a:lnTo>
                    <a:pt x="1189634" y="46634"/>
                  </a:lnTo>
                  <a:lnTo>
                    <a:pt x="1192390" y="46634"/>
                  </a:lnTo>
                  <a:lnTo>
                    <a:pt x="1195120" y="43903"/>
                  </a:lnTo>
                  <a:lnTo>
                    <a:pt x="1195120" y="37503"/>
                  </a:lnTo>
                  <a:close/>
                </a:path>
                <a:path w="1195704" h="46989">
                  <a:moveTo>
                    <a:pt x="1195120" y="1828"/>
                  </a:moveTo>
                  <a:lnTo>
                    <a:pt x="1192390" y="0"/>
                  </a:lnTo>
                  <a:lnTo>
                    <a:pt x="1185989" y="0"/>
                  </a:lnTo>
                  <a:lnTo>
                    <a:pt x="1184148" y="1828"/>
                  </a:lnTo>
                  <a:lnTo>
                    <a:pt x="1184148" y="8229"/>
                  </a:lnTo>
                  <a:lnTo>
                    <a:pt x="1185989" y="10985"/>
                  </a:lnTo>
                  <a:lnTo>
                    <a:pt x="1189634" y="10985"/>
                  </a:lnTo>
                  <a:lnTo>
                    <a:pt x="1192390" y="10985"/>
                  </a:lnTo>
                  <a:lnTo>
                    <a:pt x="1195120" y="8229"/>
                  </a:lnTo>
                  <a:lnTo>
                    <a:pt x="1195120" y="18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5619242" y="2324303"/>
              <a:ext cx="1400175" cy="3338829"/>
            </a:xfrm>
            <a:custGeom>
              <a:avLst/>
              <a:gdLst/>
              <a:ahLst/>
              <a:cxnLst/>
              <a:rect l="l" t="t" r="r" b="b"/>
              <a:pathLst>
                <a:path w="1400175" h="3338829">
                  <a:moveTo>
                    <a:pt x="1208836" y="3100730"/>
                  </a:moveTo>
                  <a:lnTo>
                    <a:pt x="1208836" y="3117151"/>
                  </a:lnTo>
                </a:path>
                <a:path w="1400175" h="3338829">
                  <a:moveTo>
                    <a:pt x="1379829" y="128930"/>
                  </a:moveTo>
                  <a:lnTo>
                    <a:pt x="1341437" y="177380"/>
                  </a:lnTo>
                  <a:lnTo>
                    <a:pt x="1341907" y="202996"/>
                  </a:lnTo>
                </a:path>
                <a:path w="1400175" h="3338829">
                  <a:moveTo>
                    <a:pt x="1267371" y="3104388"/>
                  </a:moveTo>
                  <a:lnTo>
                    <a:pt x="1267371" y="3116275"/>
                  </a:lnTo>
                </a:path>
                <a:path w="1400175" h="3338829">
                  <a:moveTo>
                    <a:pt x="1242669" y="3104388"/>
                  </a:moveTo>
                  <a:lnTo>
                    <a:pt x="1242669" y="3116275"/>
                  </a:lnTo>
                </a:path>
                <a:path w="1400175" h="3338829">
                  <a:moveTo>
                    <a:pt x="2755" y="2999232"/>
                  </a:moveTo>
                  <a:lnTo>
                    <a:pt x="1275600" y="2999232"/>
                  </a:lnTo>
                  <a:lnTo>
                    <a:pt x="1275600" y="3102559"/>
                  </a:lnTo>
                  <a:lnTo>
                    <a:pt x="2755" y="3102559"/>
                  </a:lnTo>
                </a:path>
                <a:path w="1400175" h="3338829">
                  <a:moveTo>
                    <a:pt x="1285646" y="3181197"/>
                  </a:moveTo>
                  <a:lnTo>
                    <a:pt x="1399705" y="3316986"/>
                  </a:lnTo>
                </a:path>
                <a:path w="1400175" h="3338829">
                  <a:moveTo>
                    <a:pt x="1285646" y="3118104"/>
                  </a:moveTo>
                  <a:lnTo>
                    <a:pt x="1285646" y="3181197"/>
                  </a:lnTo>
                  <a:lnTo>
                    <a:pt x="3670" y="3181197"/>
                  </a:lnTo>
                </a:path>
                <a:path w="1400175" h="3338829">
                  <a:moveTo>
                    <a:pt x="1341437" y="3338474"/>
                  </a:moveTo>
                  <a:lnTo>
                    <a:pt x="1224381" y="3194913"/>
                  </a:lnTo>
                  <a:lnTo>
                    <a:pt x="1828" y="3194913"/>
                  </a:lnTo>
                </a:path>
                <a:path w="1400175" h="3338829">
                  <a:moveTo>
                    <a:pt x="1399032" y="3241776"/>
                  </a:moveTo>
                  <a:lnTo>
                    <a:pt x="1285646" y="3118104"/>
                  </a:lnTo>
                  <a:lnTo>
                    <a:pt x="3670" y="3118104"/>
                  </a:lnTo>
                </a:path>
                <a:path w="1400175" h="3338829">
                  <a:moveTo>
                    <a:pt x="1334566" y="2970250"/>
                  </a:moveTo>
                  <a:lnTo>
                    <a:pt x="1334122" y="3171139"/>
                  </a:lnTo>
                </a:path>
                <a:path w="1400175" h="3338829">
                  <a:moveTo>
                    <a:pt x="1292974" y="2965399"/>
                  </a:moveTo>
                  <a:lnTo>
                    <a:pt x="1292974" y="3125431"/>
                  </a:lnTo>
                </a:path>
                <a:path w="1400175" h="3338829">
                  <a:moveTo>
                    <a:pt x="1267371" y="2966313"/>
                  </a:moveTo>
                  <a:lnTo>
                    <a:pt x="1267371" y="2999232"/>
                  </a:lnTo>
                </a:path>
                <a:path w="1400175" h="3338829">
                  <a:moveTo>
                    <a:pt x="1242669" y="2966313"/>
                  </a:moveTo>
                  <a:lnTo>
                    <a:pt x="1242669" y="2999232"/>
                  </a:lnTo>
                </a:path>
                <a:path w="1400175" h="3338829">
                  <a:moveTo>
                    <a:pt x="1210665" y="2966313"/>
                  </a:moveTo>
                  <a:lnTo>
                    <a:pt x="1210665" y="2999232"/>
                  </a:lnTo>
                </a:path>
                <a:path w="1400175" h="3338829">
                  <a:moveTo>
                    <a:pt x="1334122" y="2764231"/>
                  </a:moveTo>
                  <a:lnTo>
                    <a:pt x="1334122" y="2809049"/>
                  </a:lnTo>
                </a:path>
                <a:path w="1400175" h="3338829">
                  <a:moveTo>
                    <a:pt x="1292974" y="2764231"/>
                  </a:moveTo>
                  <a:lnTo>
                    <a:pt x="1292974" y="2809049"/>
                  </a:lnTo>
                </a:path>
                <a:path w="1400175" h="3338829">
                  <a:moveTo>
                    <a:pt x="1267371" y="2764231"/>
                  </a:moveTo>
                  <a:lnTo>
                    <a:pt x="1267371" y="2809049"/>
                  </a:lnTo>
                </a:path>
                <a:path w="1400175" h="3338829">
                  <a:moveTo>
                    <a:pt x="1242669" y="2764231"/>
                  </a:moveTo>
                  <a:lnTo>
                    <a:pt x="1242669" y="2809049"/>
                  </a:lnTo>
                </a:path>
                <a:path w="1400175" h="3338829">
                  <a:moveTo>
                    <a:pt x="1210665" y="2764231"/>
                  </a:moveTo>
                  <a:lnTo>
                    <a:pt x="1210665" y="2809049"/>
                  </a:lnTo>
                </a:path>
                <a:path w="1400175" h="3338829">
                  <a:moveTo>
                    <a:pt x="1350568" y="2917850"/>
                  </a:moveTo>
                  <a:lnTo>
                    <a:pt x="1335036" y="2906890"/>
                  </a:lnTo>
                  <a:lnTo>
                    <a:pt x="1397203" y="2906890"/>
                  </a:lnTo>
                </a:path>
                <a:path w="1400175" h="3338829">
                  <a:moveTo>
                    <a:pt x="1350568" y="2989173"/>
                  </a:moveTo>
                  <a:lnTo>
                    <a:pt x="1330452" y="2965399"/>
                  </a:lnTo>
                </a:path>
                <a:path w="1400175" h="3338829">
                  <a:moveTo>
                    <a:pt x="1373428" y="2917850"/>
                  </a:moveTo>
                  <a:lnTo>
                    <a:pt x="1373428" y="2989173"/>
                  </a:lnTo>
                </a:path>
                <a:path w="1400175" h="3338829">
                  <a:moveTo>
                    <a:pt x="1397203" y="2917850"/>
                  </a:moveTo>
                  <a:lnTo>
                    <a:pt x="1350568" y="2917850"/>
                  </a:lnTo>
                  <a:lnTo>
                    <a:pt x="1350568" y="2989173"/>
                  </a:lnTo>
                  <a:lnTo>
                    <a:pt x="1397914" y="2989173"/>
                  </a:lnTo>
                </a:path>
                <a:path w="1400175" h="3338829">
                  <a:moveTo>
                    <a:pt x="1334122" y="2409456"/>
                  </a:moveTo>
                  <a:lnTo>
                    <a:pt x="1334122" y="2607881"/>
                  </a:lnTo>
                </a:path>
                <a:path w="1400175" h="3338829">
                  <a:moveTo>
                    <a:pt x="1292974" y="2409456"/>
                  </a:moveTo>
                  <a:lnTo>
                    <a:pt x="1292974" y="2607881"/>
                  </a:lnTo>
                </a:path>
                <a:path w="1400175" h="3338829">
                  <a:moveTo>
                    <a:pt x="1267371" y="2409456"/>
                  </a:moveTo>
                  <a:lnTo>
                    <a:pt x="1267371" y="2607881"/>
                  </a:lnTo>
                </a:path>
                <a:path w="1400175" h="3338829">
                  <a:moveTo>
                    <a:pt x="1242669" y="2409456"/>
                  </a:moveTo>
                  <a:lnTo>
                    <a:pt x="1242669" y="2607881"/>
                  </a:lnTo>
                </a:path>
                <a:path w="1400175" h="3338829">
                  <a:moveTo>
                    <a:pt x="1210665" y="2409456"/>
                  </a:moveTo>
                  <a:lnTo>
                    <a:pt x="1210665" y="2607881"/>
                  </a:lnTo>
                </a:path>
                <a:path w="1400175" h="3338829">
                  <a:moveTo>
                    <a:pt x="1334122" y="2058314"/>
                  </a:moveTo>
                  <a:lnTo>
                    <a:pt x="1334122" y="2252167"/>
                  </a:lnTo>
                </a:path>
                <a:path w="1400175" h="3338829">
                  <a:moveTo>
                    <a:pt x="1292974" y="2058314"/>
                  </a:moveTo>
                  <a:lnTo>
                    <a:pt x="1292974" y="2252167"/>
                  </a:lnTo>
                </a:path>
                <a:path w="1400175" h="3338829">
                  <a:moveTo>
                    <a:pt x="1267371" y="2058314"/>
                  </a:moveTo>
                  <a:lnTo>
                    <a:pt x="1267371" y="2252167"/>
                  </a:lnTo>
                </a:path>
                <a:path w="1400175" h="3338829">
                  <a:moveTo>
                    <a:pt x="1242669" y="2058314"/>
                  </a:moveTo>
                  <a:lnTo>
                    <a:pt x="1242669" y="2252167"/>
                  </a:lnTo>
                </a:path>
                <a:path w="1400175" h="3338829">
                  <a:moveTo>
                    <a:pt x="1210665" y="2058314"/>
                  </a:moveTo>
                  <a:lnTo>
                    <a:pt x="1210665" y="2252167"/>
                  </a:lnTo>
                </a:path>
                <a:path w="1400175" h="3338829">
                  <a:moveTo>
                    <a:pt x="1334122" y="1705356"/>
                  </a:moveTo>
                  <a:lnTo>
                    <a:pt x="1334122" y="1901964"/>
                  </a:lnTo>
                </a:path>
                <a:path w="1400175" h="3338829">
                  <a:moveTo>
                    <a:pt x="1292974" y="1705356"/>
                  </a:moveTo>
                  <a:lnTo>
                    <a:pt x="1292974" y="1901964"/>
                  </a:lnTo>
                </a:path>
                <a:path w="1400175" h="3338829">
                  <a:moveTo>
                    <a:pt x="1267371" y="1705356"/>
                  </a:moveTo>
                  <a:lnTo>
                    <a:pt x="1267371" y="1901964"/>
                  </a:lnTo>
                </a:path>
                <a:path w="1400175" h="3338829">
                  <a:moveTo>
                    <a:pt x="1242669" y="1705356"/>
                  </a:moveTo>
                  <a:lnTo>
                    <a:pt x="1242669" y="1901964"/>
                  </a:lnTo>
                </a:path>
                <a:path w="1400175" h="3338829">
                  <a:moveTo>
                    <a:pt x="1210665" y="1705356"/>
                  </a:moveTo>
                  <a:lnTo>
                    <a:pt x="1210665" y="1901964"/>
                  </a:lnTo>
                </a:path>
                <a:path w="1400175" h="3338829">
                  <a:moveTo>
                    <a:pt x="1334122" y="1517904"/>
                  </a:moveTo>
                  <a:lnTo>
                    <a:pt x="1334122" y="1548993"/>
                  </a:lnTo>
                </a:path>
                <a:path w="1400175" h="3338829">
                  <a:moveTo>
                    <a:pt x="1292974" y="1517904"/>
                  </a:moveTo>
                  <a:lnTo>
                    <a:pt x="1292974" y="1548993"/>
                  </a:lnTo>
                </a:path>
                <a:path w="1400175" h="3338829">
                  <a:moveTo>
                    <a:pt x="1267371" y="1517904"/>
                  </a:moveTo>
                  <a:lnTo>
                    <a:pt x="1267371" y="1548993"/>
                  </a:lnTo>
                </a:path>
                <a:path w="1400175" h="3338829">
                  <a:moveTo>
                    <a:pt x="1242669" y="1517904"/>
                  </a:moveTo>
                  <a:lnTo>
                    <a:pt x="1242669" y="1548993"/>
                  </a:lnTo>
                </a:path>
                <a:path w="1400175" h="3338829">
                  <a:moveTo>
                    <a:pt x="1210665" y="1517904"/>
                  </a:moveTo>
                  <a:lnTo>
                    <a:pt x="1210665" y="1548993"/>
                  </a:lnTo>
                </a:path>
                <a:path w="1400175" h="3338829">
                  <a:moveTo>
                    <a:pt x="1350568" y="2965399"/>
                  </a:moveTo>
                  <a:lnTo>
                    <a:pt x="1828" y="2965399"/>
                  </a:lnTo>
                </a:path>
                <a:path w="1400175" h="3338829">
                  <a:moveTo>
                    <a:pt x="1350568" y="2948025"/>
                  </a:moveTo>
                  <a:lnTo>
                    <a:pt x="1828" y="2948025"/>
                  </a:lnTo>
                </a:path>
                <a:path w="1400175" h="3338829">
                  <a:moveTo>
                    <a:pt x="1397127" y="2893174"/>
                  </a:moveTo>
                  <a:lnTo>
                    <a:pt x="1828" y="2893174"/>
                  </a:lnTo>
                </a:path>
                <a:path w="1400175" h="3338829">
                  <a:moveTo>
                    <a:pt x="1395387" y="2812707"/>
                  </a:moveTo>
                  <a:lnTo>
                    <a:pt x="1828" y="2812707"/>
                  </a:lnTo>
                </a:path>
                <a:path w="1400175" h="3338829">
                  <a:moveTo>
                    <a:pt x="1399032" y="2764231"/>
                  </a:moveTo>
                  <a:lnTo>
                    <a:pt x="1828" y="2764231"/>
                  </a:lnTo>
                </a:path>
                <a:path w="1400175" h="3338829">
                  <a:moveTo>
                    <a:pt x="5486" y="2607881"/>
                  </a:moveTo>
                  <a:lnTo>
                    <a:pt x="1399032" y="2606954"/>
                  </a:lnTo>
                </a:path>
                <a:path w="1400175" h="3338829">
                  <a:moveTo>
                    <a:pt x="1399032" y="1704441"/>
                  </a:moveTo>
                  <a:lnTo>
                    <a:pt x="1828" y="1704441"/>
                  </a:lnTo>
                </a:path>
                <a:path w="1400175" h="3338829">
                  <a:moveTo>
                    <a:pt x="5486" y="1548993"/>
                  </a:moveTo>
                  <a:lnTo>
                    <a:pt x="1399032" y="1548104"/>
                  </a:lnTo>
                </a:path>
                <a:path w="1400175" h="3338829">
                  <a:moveTo>
                    <a:pt x="1399032" y="2058314"/>
                  </a:moveTo>
                  <a:lnTo>
                    <a:pt x="1828" y="2058314"/>
                  </a:lnTo>
                </a:path>
                <a:path w="1400175" h="3338829">
                  <a:moveTo>
                    <a:pt x="5486" y="1901964"/>
                  </a:moveTo>
                  <a:lnTo>
                    <a:pt x="1399032" y="1901964"/>
                  </a:lnTo>
                </a:path>
                <a:path w="1400175" h="3338829">
                  <a:moveTo>
                    <a:pt x="1399032" y="2408529"/>
                  </a:moveTo>
                  <a:lnTo>
                    <a:pt x="1828" y="2408529"/>
                  </a:lnTo>
                </a:path>
                <a:path w="1400175" h="3338829">
                  <a:moveTo>
                    <a:pt x="5486" y="2253081"/>
                  </a:moveTo>
                  <a:lnTo>
                    <a:pt x="1399032" y="2252167"/>
                  </a:lnTo>
                </a:path>
                <a:path w="1400175" h="3338829">
                  <a:moveTo>
                    <a:pt x="1399032" y="1517904"/>
                  </a:moveTo>
                  <a:lnTo>
                    <a:pt x="6400" y="1517904"/>
                  </a:lnTo>
                </a:path>
                <a:path w="1400175" h="3338829">
                  <a:moveTo>
                    <a:pt x="1399032" y="1428292"/>
                  </a:moveTo>
                  <a:lnTo>
                    <a:pt x="6400" y="1428292"/>
                  </a:lnTo>
                </a:path>
                <a:path w="1400175" h="3338829">
                  <a:moveTo>
                    <a:pt x="1297381" y="254190"/>
                  </a:moveTo>
                  <a:lnTo>
                    <a:pt x="3670" y="254190"/>
                  </a:lnTo>
                </a:path>
                <a:path w="1400175" h="3338829">
                  <a:moveTo>
                    <a:pt x="1210665" y="81381"/>
                  </a:moveTo>
                  <a:lnTo>
                    <a:pt x="0" y="81381"/>
                  </a:lnTo>
                </a:path>
                <a:path w="1400175" h="3338829">
                  <a:moveTo>
                    <a:pt x="1210665" y="1428292"/>
                  </a:moveTo>
                  <a:lnTo>
                    <a:pt x="1210665" y="254190"/>
                  </a:lnTo>
                </a:path>
                <a:path w="1400175" h="3338829">
                  <a:moveTo>
                    <a:pt x="1242669" y="1428292"/>
                  </a:moveTo>
                  <a:lnTo>
                    <a:pt x="1242669" y="340156"/>
                  </a:lnTo>
                </a:path>
                <a:path w="1400175" h="3338829">
                  <a:moveTo>
                    <a:pt x="1242669" y="322033"/>
                  </a:moveTo>
                  <a:lnTo>
                    <a:pt x="1242669" y="254190"/>
                  </a:lnTo>
                </a:path>
                <a:path w="1400175" h="3338829">
                  <a:moveTo>
                    <a:pt x="1210665" y="175564"/>
                  </a:moveTo>
                  <a:lnTo>
                    <a:pt x="1210665" y="32905"/>
                  </a:lnTo>
                </a:path>
                <a:path w="1400175" h="3338829">
                  <a:moveTo>
                    <a:pt x="1242669" y="175564"/>
                  </a:moveTo>
                  <a:lnTo>
                    <a:pt x="1242669" y="32905"/>
                  </a:lnTo>
                </a:path>
                <a:path w="1400175" h="3338829">
                  <a:moveTo>
                    <a:pt x="1267371" y="1428292"/>
                  </a:moveTo>
                  <a:lnTo>
                    <a:pt x="1267739" y="340156"/>
                  </a:lnTo>
                </a:path>
                <a:path w="1400175" h="3338829">
                  <a:moveTo>
                    <a:pt x="1267371" y="175564"/>
                  </a:moveTo>
                  <a:lnTo>
                    <a:pt x="1267371" y="22847"/>
                  </a:lnTo>
                </a:path>
                <a:path w="1400175" h="3338829">
                  <a:moveTo>
                    <a:pt x="1292974" y="1428292"/>
                  </a:moveTo>
                  <a:lnTo>
                    <a:pt x="1292974" y="312724"/>
                  </a:lnTo>
                </a:path>
                <a:path w="1400175" h="3338829">
                  <a:moveTo>
                    <a:pt x="1292974" y="175564"/>
                  </a:moveTo>
                  <a:lnTo>
                    <a:pt x="1292974" y="0"/>
                  </a:lnTo>
                </a:path>
                <a:path w="1400175" h="3338829">
                  <a:moveTo>
                    <a:pt x="1334122" y="1428292"/>
                  </a:moveTo>
                  <a:lnTo>
                    <a:pt x="1334122" y="2633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45008" y="2269426"/>
              <a:ext cx="158191" cy="397319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5621070" y="2077415"/>
              <a:ext cx="1397635" cy="3669029"/>
            </a:xfrm>
            <a:custGeom>
              <a:avLst/>
              <a:gdLst/>
              <a:ahLst/>
              <a:cxnLst/>
              <a:rect l="l" t="t" r="r" b="b"/>
              <a:pathLst>
                <a:path w="1397634" h="3669029">
                  <a:moveTo>
                    <a:pt x="1330452" y="439826"/>
                  </a:moveTo>
                  <a:lnTo>
                    <a:pt x="0" y="439826"/>
                  </a:lnTo>
                </a:path>
                <a:path w="1397634" h="3669029">
                  <a:moveTo>
                    <a:pt x="0" y="453542"/>
                  </a:moveTo>
                  <a:lnTo>
                    <a:pt x="1332293" y="453542"/>
                  </a:lnTo>
                  <a:lnTo>
                    <a:pt x="1332293" y="422452"/>
                  </a:lnTo>
                  <a:lnTo>
                    <a:pt x="0" y="422452"/>
                  </a:lnTo>
                </a:path>
                <a:path w="1397634" h="3669029">
                  <a:moveTo>
                    <a:pt x="1257300" y="281635"/>
                  </a:moveTo>
                  <a:lnTo>
                    <a:pt x="0" y="281635"/>
                  </a:lnTo>
                </a:path>
                <a:path w="1397634" h="3669029">
                  <a:moveTo>
                    <a:pt x="1257300" y="205727"/>
                  </a:moveTo>
                  <a:lnTo>
                    <a:pt x="0" y="205727"/>
                  </a:lnTo>
                </a:path>
                <a:path w="1397634" h="3669029">
                  <a:moveTo>
                    <a:pt x="1341424" y="0"/>
                  </a:moveTo>
                  <a:lnTo>
                    <a:pt x="1192390" y="204825"/>
                  </a:lnTo>
                </a:path>
                <a:path w="1397634" h="3669029">
                  <a:moveTo>
                    <a:pt x="1396288" y="109727"/>
                  </a:moveTo>
                  <a:lnTo>
                    <a:pt x="1257300" y="281635"/>
                  </a:lnTo>
                  <a:lnTo>
                    <a:pt x="1257300" y="205727"/>
                  </a:lnTo>
                  <a:lnTo>
                    <a:pt x="1394472" y="32003"/>
                  </a:lnTo>
                </a:path>
                <a:path w="1397634" h="3669029">
                  <a:moveTo>
                    <a:pt x="0" y="3583533"/>
                  </a:moveTo>
                  <a:lnTo>
                    <a:pt x="1397203" y="3583533"/>
                  </a:lnTo>
                </a:path>
                <a:path w="1397634" h="3669029">
                  <a:moveTo>
                    <a:pt x="0" y="3668572"/>
                  </a:moveTo>
                  <a:lnTo>
                    <a:pt x="1397203" y="366857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018847" y="2610509"/>
              <a:ext cx="423545" cy="155575"/>
            </a:xfrm>
            <a:custGeom>
              <a:avLst/>
              <a:gdLst/>
              <a:ahLst/>
              <a:cxnLst/>
              <a:rect l="l" t="t" r="r" b="b"/>
              <a:pathLst>
                <a:path w="423545" h="155575">
                  <a:moveTo>
                    <a:pt x="107899" y="0"/>
                  </a:moveTo>
                  <a:lnTo>
                    <a:pt x="0" y="0"/>
                  </a:lnTo>
                  <a:lnTo>
                    <a:pt x="0" y="155448"/>
                  </a:lnTo>
                  <a:lnTo>
                    <a:pt x="107899" y="155448"/>
                  </a:lnTo>
                  <a:lnTo>
                    <a:pt x="107899" y="0"/>
                  </a:lnTo>
                  <a:close/>
                </a:path>
                <a:path w="423545" h="155575">
                  <a:moveTo>
                    <a:pt x="265163" y="0"/>
                  </a:moveTo>
                  <a:lnTo>
                    <a:pt x="158178" y="0"/>
                  </a:lnTo>
                  <a:lnTo>
                    <a:pt x="158178" y="155448"/>
                  </a:lnTo>
                  <a:lnTo>
                    <a:pt x="265163" y="155448"/>
                  </a:lnTo>
                  <a:lnTo>
                    <a:pt x="265163" y="0"/>
                  </a:lnTo>
                  <a:close/>
                </a:path>
                <a:path w="423545" h="155575">
                  <a:moveTo>
                    <a:pt x="423367" y="0"/>
                  </a:moveTo>
                  <a:lnTo>
                    <a:pt x="315468" y="0"/>
                  </a:lnTo>
                  <a:lnTo>
                    <a:pt x="315468" y="155448"/>
                  </a:lnTo>
                  <a:lnTo>
                    <a:pt x="423367" y="155448"/>
                  </a:lnTo>
                  <a:lnTo>
                    <a:pt x="423367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018847" y="2610510"/>
              <a:ext cx="423545" cy="1142365"/>
            </a:xfrm>
            <a:custGeom>
              <a:avLst/>
              <a:gdLst/>
              <a:ahLst/>
              <a:cxnLst/>
              <a:rect l="l" t="t" r="r" b="b"/>
              <a:pathLst>
                <a:path w="423545" h="1142364">
                  <a:moveTo>
                    <a:pt x="107899" y="1093622"/>
                  </a:moveTo>
                  <a:lnTo>
                    <a:pt x="107899" y="1142085"/>
                  </a:lnTo>
                </a:path>
                <a:path w="423545" h="1142364">
                  <a:moveTo>
                    <a:pt x="107899" y="207556"/>
                  </a:moveTo>
                  <a:lnTo>
                    <a:pt x="107899" y="1039672"/>
                  </a:lnTo>
                </a:path>
                <a:path w="423545" h="1142364">
                  <a:moveTo>
                    <a:pt x="0" y="155448"/>
                  </a:moveTo>
                  <a:lnTo>
                    <a:pt x="0" y="0"/>
                  </a:lnTo>
                  <a:lnTo>
                    <a:pt x="107899" y="0"/>
                  </a:lnTo>
                  <a:lnTo>
                    <a:pt x="107899" y="155448"/>
                  </a:lnTo>
                </a:path>
                <a:path w="423545" h="1142364">
                  <a:moveTo>
                    <a:pt x="0" y="1039672"/>
                  </a:moveTo>
                  <a:lnTo>
                    <a:pt x="0" y="207556"/>
                  </a:lnTo>
                </a:path>
                <a:path w="423545" h="1142364">
                  <a:moveTo>
                    <a:pt x="0" y="1142085"/>
                  </a:moveTo>
                  <a:lnTo>
                    <a:pt x="0" y="1091793"/>
                  </a:lnTo>
                </a:path>
                <a:path w="423545" h="1142364">
                  <a:moveTo>
                    <a:pt x="265163" y="1091793"/>
                  </a:moveTo>
                  <a:lnTo>
                    <a:pt x="265163" y="1142085"/>
                  </a:lnTo>
                </a:path>
                <a:path w="423545" h="1142364">
                  <a:moveTo>
                    <a:pt x="265163" y="206641"/>
                  </a:moveTo>
                  <a:lnTo>
                    <a:pt x="265163" y="1039672"/>
                  </a:lnTo>
                </a:path>
                <a:path w="423545" h="1142364">
                  <a:moveTo>
                    <a:pt x="158178" y="155448"/>
                  </a:moveTo>
                  <a:lnTo>
                    <a:pt x="158178" y="0"/>
                  </a:lnTo>
                  <a:lnTo>
                    <a:pt x="265163" y="0"/>
                  </a:lnTo>
                  <a:lnTo>
                    <a:pt x="265163" y="155448"/>
                  </a:lnTo>
                </a:path>
                <a:path w="423545" h="1142364">
                  <a:moveTo>
                    <a:pt x="158178" y="1040587"/>
                  </a:moveTo>
                  <a:lnTo>
                    <a:pt x="158178" y="207556"/>
                  </a:lnTo>
                </a:path>
                <a:path w="423545" h="1142364">
                  <a:moveTo>
                    <a:pt x="158178" y="1142085"/>
                  </a:moveTo>
                  <a:lnTo>
                    <a:pt x="158178" y="1091793"/>
                  </a:lnTo>
                </a:path>
                <a:path w="423545" h="1142364">
                  <a:moveTo>
                    <a:pt x="423367" y="1090879"/>
                  </a:moveTo>
                  <a:lnTo>
                    <a:pt x="423367" y="1142085"/>
                  </a:lnTo>
                </a:path>
                <a:path w="423545" h="1142364">
                  <a:moveTo>
                    <a:pt x="423367" y="206641"/>
                  </a:moveTo>
                  <a:lnTo>
                    <a:pt x="423367" y="1039672"/>
                  </a:lnTo>
                </a:path>
                <a:path w="423545" h="1142364">
                  <a:moveTo>
                    <a:pt x="315467" y="155448"/>
                  </a:moveTo>
                  <a:lnTo>
                    <a:pt x="315467" y="0"/>
                  </a:lnTo>
                  <a:lnTo>
                    <a:pt x="423367" y="0"/>
                  </a:lnTo>
                  <a:lnTo>
                    <a:pt x="423367" y="155448"/>
                  </a:lnTo>
                </a:path>
                <a:path w="423545" h="1142364">
                  <a:moveTo>
                    <a:pt x="315467" y="1040587"/>
                  </a:moveTo>
                  <a:lnTo>
                    <a:pt x="315467" y="206641"/>
                  </a:lnTo>
                </a:path>
                <a:path w="423545" h="1142364">
                  <a:moveTo>
                    <a:pt x="315467" y="1142085"/>
                  </a:moveTo>
                  <a:lnTo>
                    <a:pt x="315467" y="10917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500279" y="2581249"/>
              <a:ext cx="0" cy="1160780"/>
            </a:xfrm>
            <a:custGeom>
              <a:avLst/>
              <a:gdLst/>
              <a:ahLst/>
              <a:cxnLst/>
              <a:rect l="l" t="t" r="r" b="b"/>
              <a:pathLst>
                <a:path h="1160779">
                  <a:moveTo>
                    <a:pt x="0" y="0"/>
                  </a:moveTo>
                  <a:lnTo>
                    <a:pt x="0" y="1160373"/>
                  </a:lnTo>
                </a:path>
              </a:pathLst>
            </a:custGeom>
            <a:ln w="822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529997" y="2605023"/>
              <a:ext cx="8255" cy="1130300"/>
            </a:xfrm>
            <a:custGeom>
              <a:avLst/>
              <a:gdLst/>
              <a:ahLst/>
              <a:cxnLst/>
              <a:rect l="l" t="t" r="r" b="b"/>
              <a:pathLst>
                <a:path w="8254" h="1130300">
                  <a:moveTo>
                    <a:pt x="8229" y="1123797"/>
                  </a:moveTo>
                  <a:lnTo>
                    <a:pt x="6400" y="1121968"/>
                  </a:lnTo>
                  <a:lnTo>
                    <a:pt x="1828" y="1121968"/>
                  </a:lnTo>
                  <a:lnTo>
                    <a:pt x="0" y="1123797"/>
                  </a:lnTo>
                  <a:lnTo>
                    <a:pt x="0" y="1128369"/>
                  </a:lnTo>
                  <a:lnTo>
                    <a:pt x="1828" y="1130198"/>
                  </a:lnTo>
                  <a:lnTo>
                    <a:pt x="3644" y="1130198"/>
                  </a:lnTo>
                  <a:lnTo>
                    <a:pt x="6400" y="1130198"/>
                  </a:lnTo>
                  <a:lnTo>
                    <a:pt x="8229" y="1128369"/>
                  </a:lnTo>
                  <a:lnTo>
                    <a:pt x="8229" y="1123797"/>
                  </a:lnTo>
                  <a:close/>
                </a:path>
                <a:path w="8254" h="1130300">
                  <a:moveTo>
                    <a:pt x="8229" y="1074420"/>
                  </a:moveTo>
                  <a:lnTo>
                    <a:pt x="6400" y="1072591"/>
                  </a:lnTo>
                  <a:lnTo>
                    <a:pt x="1828" y="1072591"/>
                  </a:lnTo>
                  <a:lnTo>
                    <a:pt x="0" y="1074420"/>
                  </a:lnTo>
                  <a:lnTo>
                    <a:pt x="0" y="1079906"/>
                  </a:lnTo>
                  <a:lnTo>
                    <a:pt x="1828" y="1081735"/>
                  </a:lnTo>
                  <a:lnTo>
                    <a:pt x="3644" y="1081735"/>
                  </a:lnTo>
                  <a:lnTo>
                    <a:pt x="6400" y="1081735"/>
                  </a:lnTo>
                  <a:lnTo>
                    <a:pt x="8229" y="1079906"/>
                  </a:lnTo>
                  <a:lnTo>
                    <a:pt x="8229" y="1074420"/>
                  </a:lnTo>
                  <a:close/>
                </a:path>
                <a:path w="8254" h="1130300">
                  <a:moveTo>
                    <a:pt x="8229" y="1025956"/>
                  </a:moveTo>
                  <a:lnTo>
                    <a:pt x="6400" y="1024128"/>
                  </a:lnTo>
                  <a:lnTo>
                    <a:pt x="1828" y="1024128"/>
                  </a:lnTo>
                  <a:lnTo>
                    <a:pt x="0" y="1025956"/>
                  </a:lnTo>
                  <a:lnTo>
                    <a:pt x="0" y="1030528"/>
                  </a:lnTo>
                  <a:lnTo>
                    <a:pt x="1828" y="1032357"/>
                  </a:lnTo>
                  <a:lnTo>
                    <a:pt x="3644" y="1032357"/>
                  </a:lnTo>
                  <a:lnTo>
                    <a:pt x="6400" y="1032357"/>
                  </a:lnTo>
                  <a:lnTo>
                    <a:pt x="8229" y="1030528"/>
                  </a:lnTo>
                  <a:lnTo>
                    <a:pt x="8229" y="1025956"/>
                  </a:lnTo>
                  <a:close/>
                </a:path>
                <a:path w="8254" h="1130300">
                  <a:moveTo>
                    <a:pt x="8229" y="977493"/>
                  </a:moveTo>
                  <a:lnTo>
                    <a:pt x="6400" y="975664"/>
                  </a:lnTo>
                  <a:lnTo>
                    <a:pt x="1828" y="975664"/>
                  </a:lnTo>
                  <a:lnTo>
                    <a:pt x="0" y="977493"/>
                  </a:lnTo>
                  <a:lnTo>
                    <a:pt x="0" y="982065"/>
                  </a:lnTo>
                  <a:lnTo>
                    <a:pt x="1828" y="983894"/>
                  </a:lnTo>
                  <a:lnTo>
                    <a:pt x="3644" y="983894"/>
                  </a:lnTo>
                  <a:lnTo>
                    <a:pt x="6400" y="983894"/>
                  </a:lnTo>
                  <a:lnTo>
                    <a:pt x="8229" y="982065"/>
                  </a:lnTo>
                  <a:lnTo>
                    <a:pt x="8229" y="977493"/>
                  </a:lnTo>
                  <a:close/>
                </a:path>
                <a:path w="8254" h="1130300">
                  <a:moveTo>
                    <a:pt x="8229" y="928128"/>
                  </a:moveTo>
                  <a:lnTo>
                    <a:pt x="6400" y="926299"/>
                  </a:lnTo>
                  <a:lnTo>
                    <a:pt x="1828" y="926299"/>
                  </a:lnTo>
                  <a:lnTo>
                    <a:pt x="0" y="928128"/>
                  </a:lnTo>
                  <a:lnTo>
                    <a:pt x="0" y="933602"/>
                  </a:lnTo>
                  <a:lnTo>
                    <a:pt x="1828" y="935431"/>
                  </a:lnTo>
                  <a:lnTo>
                    <a:pt x="3644" y="935431"/>
                  </a:lnTo>
                  <a:lnTo>
                    <a:pt x="6400" y="935431"/>
                  </a:lnTo>
                  <a:lnTo>
                    <a:pt x="8229" y="933602"/>
                  </a:lnTo>
                  <a:lnTo>
                    <a:pt x="8229" y="928128"/>
                  </a:lnTo>
                  <a:close/>
                </a:path>
                <a:path w="8254" h="1130300">
                  <a:moveTo>
                    <a:pt x="8229" y="879652"/>
                  </a:moveTo>
                  <a:lnTo>
                    <a:pt x="6400" y="877824"/>
                  </a:lnTo>
                  <a:lnTo>
                    <a:pt x="1828" y="877824"/>
                  </a:lnTo>
                  <a:lnTo>
                    <a:pt x="0" y="879652"/>
                  </a:lnTo>
                  <a:lnTo>
                    <a:pt x="0" y="884224"/>
                  </a:lnTo>
                  <a:lnTo>
                    <a:pt x="1828" y="886066"/>
                  </a:lnTo>
                  <a:lnTo>
                    <a:pt x="3644" y="886066"/>
                  </a:lnTo>
                  <a:lnTo>
                    <a:pt x="6400" y="886066"/>
                  </a:lnTo>
                  <a:lnTo>
                    <a:pt x="8229" y="884224"/>
                  </a:lnTo>
                  <a:lnTo>
                    <a:pt x="8229" y="879652"/>
                  </a:lnTo>
                  <a:close/>
                </a:path>
                <a:path w="8254" h="1130300">
                  <a:moveTo>
                    <a:pt x="8229" y="831189"/>
                  </a:moveTo>
                  <a:lnTo>
                    <a:pt x="6400" y="829360"/>
                  </a:lnTo>
                  <a:lnTo>
                    <a:pt x="1828" y="829360"/>
                  </a:lnTo>
                  <a:lnTo>
                    <a:pt x="0" y="831189"/>
                  </a:lnTo>
                  <a:lnTo>
                    <a:pt x="0" y="835761"/>
                  </a:lnTo>
                  <a:lnTo>
                    <a:pt x="1828" y="837590"/>
                  </a:lnTo>
                  <a:lnTo>
                    <a:pt x="3644" y="837590"/>
                  </a:lnTo>
                  <a:lnTo>
                    <a:pt x="6400" y="837590"/>
                  </a:lnTo>
                  <a:lnTo>
                    <a:pt x="8229" y="835761"/>
                  </a:lnTo>
                  <a:lnTo>
                    <a:pt x="8229" y="831189"/>
                  </a:lnTo>
                  <a:close/>
                </a:path>
                <a:path w="8254" h="1130300">
                  <a:moveTo>
                    <a:pt x="8229" y="781812"/>
                  </a:moveTo>
                  <a:lnTo>
                    <a:pt x="6400" y="779983"/>
                  </a:lnTo>
                  <a:lnTo>
                    <a:pt x="1828" y="779983"/>
                  </a:lnTo>
                  <a:lnTo>
                    <a:pt x="0" y="781812"/>
                  </a:lnTo>
                  <a:lnTo>
                    <a:pt x="0" y="787298"/>
                  </a:lnTo>
                  <a:lnTo>
                    <a:pt x="1828" y="789127"/>
                  </a:lnTo>
                  <a:lnTo>
                    <a:pt x="3644" y="789127"/>
                  </a:lnTo>
                  <a:lnTo>
                    <a:pt x="6400" y="789127"/>
                  </a:lnTo>
                  <a:lnTo>
                    <a:pt x="8229" y="787298"/>
                  </a:lnTo>
                  <a:lnTo>
                    <a:pt x="8229" y="781812"/>
                  </a:lnTo>
                  <a:close/>
                </a:path>
                <a:path w="8254" h="1130300">
                  <a:moveTo>
                    <a:pt x="8229" y="733348"/>
                  </a:moveTo>
                  <a:lnTo>
                    <a:pt x="6400" y="731520"/>
                  </a:lnTo>
                  <a:lnTo>
                    <a:pt x="1828" y="731520"/>
                  </a:lnTo>
                  <a:lnTo>
                    <a:pt x="0" y="733348"/>
                  </a:lnTo>
                  <a:lnTo>
                    <a:pt x="0" y="737920"/>
                  </a:lnTo>
                  <a:lnTo>
                    <a:pt x="1828" y="739749"/>
                  </a:lnTo>
                  <a:lnTo>
                    <a:pt x="3644" y="739749"/>
                  </a:lnTo>
                  <a:lnTo>
                    <a:pt x="6400" y="739749"/>
                  </a:lnTo>
                  <a:lnTo>
                    <a:pt x="8229" y="737920"/>
                  </a:lnTo>
                  <a:lnTo>
                    <a:pt x="8229" y="733348"/>
                  </a:lnTo>
                  <a:close/>
                </a:path>
                <a:path w="8254" h="1130300">
                  <a:moveTo>
                    <a:pt x="8229" y="684885"/>
                  </a:moveTo>
                  <a:lnTo>
                    <a:pt x="6400" y="683056"/>
                  </a:lnTo>
                  <a:lnTo>
                    <a:pt x="1828" y="683056"/>
                  </a:lnTo>
                  <a:lnTo>
                    <a:pt x="0" y="684885"/>
                  </a:lnTo>
                  <a:lnTo>
                    <a:pt x="0" y="689457"/>
                  </a:lnTo>
                  <a:lnTo>
                    <a:pt x="1828" y="691286"/>
                  </a:lnTo>
                  <a:lnTo>
                    <a:pt x="3644" y="691286"/>
                  </a:lnTo>
                  <a:lnTo>
                    <a:pt x="6400" y="691286"/>
                  </a:lnTo>
                  <a:lnTo>
                    <a:pt x="8229" y="689457"/>
                  </a:lnTo>
                  <a:lnTo>
                    <a:pt x="8229" y="684885"/>
                  </a:lnTo>
                  <a:close/>
                </a:path>
                <a:path w="8254" h="1130300">
                  <a:moveTo>
                    <a:pt x="8229" y="635508"/>
                  </a:moveTo>
                  <a:lnTo>
                    <a:pt x="6400" y="633679"/>
                  </a:lnTo>
                  <a:lnTo>
                    <a:pt x="1828" y="633679"/>
                  </a:lnTo>
                  <a:lnTo>
                    <a:pt x="0" y="635508"/>
                  </a:lnTo>
                  <a:lnTo>
                    <a:pt x="0" y="640994"/>
                  </a:lnTo>
                  <a:lnTo>
                    <a:pt x="1828" y="642823"/>
                  </a:lnTo>
                  <a:lnTo>
                    <a:pt x="3644" y="642823"/>
                  </a:lnTo>
                  <a:lnTo>
                    <a:pt x="6400" y="642823"/>
                  </a:lnTo>
                  <a:lnTo>
                    <a:pt x="8229" y="640994"/>
                  </a:lnTo>
                  <a:lnTo>
                    <a:pt x="8229" y="635508"/>
                  </a:lnTo>
                  <a:close/>
                </a:path>
                <a:path w="8254" h="1130300">
                  <a:moveTo>
                    <a:pt x="8229" y="587044"/>
                  </a:moveTo>
                  <a:lnTo>
                    <a:pt x="6400" y="585203"/>
                  </a:lnTo>
                  <a:lnTo>
                    <a:pt x="1828" y="585203"/>
                  </a:lnTo>
                  <a:lnTo>
                    <a:pt x="0" y="587044"/>
                  </a:lnTo>
                  <a:lnTo>
                    <a:pt x="0" y="591616"/>
                  </a:lnTo>
                  <a:lnTo>
                    <a:pt x="1828" y="593445"/>
                  </a:lnTo>
                  <a:lnTo>
                    <a:pt x="3644" y="593445"/>
                  </a:lnTo>
                  <a:lnTo>
                    <a:pt x="6400" y="593445"/>
                  </a:lnTo>
                  <a:lnTo>
                    <a:pt x="8229" y="591616"/>
                  </a:lnTo>
                  <a:lnTo>
                    <a:pt x="8229" y="587044"/>
                  </a:lnTo>
                  <a:close/>
                </a:path>
                <a:path w="8254" h="1130300">
                  <a:moveTo>
                    <a:pt x="8229" y="538568"/>
                  </a:moveTo>
                  <a:lnTo>
                    <a:pt x="6400" y="536752"/>
                  </a:lnTo>
                  <a:lnTo>
                    <a:pt x="1828" y="536752"/>
                  </a:lnTo>
                  <a:lnTo>
                    <a:pt x="0" y="538568"/>
                  </a:lnTo>
                  <a:lnTo>
                    <a:pt x="0" y="543153"/>
                  </a:lnTo>
                  <a:lnTo>
                    <a:pt x="1828" y="544969"/>
                  </a:lnTo>
                  <a:lnTo>
                    <a:pt x="3644" y="544969"/>
                  </a:lnTo>
                  <a:lnTo>
                    <a:pt x="6400" y="544969"/>
                  </a:lnTo>
                  <a:lnTo>
                    <a:pt x="8229" y="543153"/>
                  </a:lnTo>
                  <a:lnTo>
                    <a:pt x="8229" y="538568"/>
                  </a:lnTo>
                  <a:close/>
                </a:path>
                <a:path w="8254" h="1130300">
                  <a:moveTo>
                    <a:pt x="8229" y="489204"/>
                  </a:moveTo>
                  <a:lnTo>
                    <a:pt x="6400" y="487375"/>
                  </a:lnTo>
                  <a:lnTo>
                    <a:pt x="1828" y="487375"/>
                  </a:lnTo>
                  <a:lnTo>
                    <a:pt x="0" y="489204"/>
                  </a:lnTo>
                  <a:lnTo>
                    <a:pt x="0" y="494677"/>
                  </a:lnTo>
                  <a:lnTo>
                    <a:pt x="1828" y="496519"/>
                  </a:lnTo>
                  <a:lnTo>
                    <a:pt x="3644" y="496519"/>
                  </a:lnTo>
                  <a:lnTo>
                    <a:pt x="6400" y="496519"/>
                  </a:lnTo>
                  <a:lnTo>
                    <a:pt x="8229" y="494677"/>
                  </a:lnTo>
                  <a:lnTo>
                    <a:pt x="8229" y="489204"/>
                  </a:lnTo>
                  <a:close/>
                </a:path>
                <a:path w="8254" h="1130300">
                  <a:moveTo>
                    <a:pt x="8229" y="440728"/>
                  </a:moveTo>
                  <a:lnTo>
                    <a:pt x="6400" y="438912"/>
                  </a:lnTo>
                  <a:lnTo>
                    <a:pt x="1828" y="438912"/>
                  </a:lnTo>
                  <a:lnTo>
                    <a:pt x="0" y="440728"/>
                  </a:lnTo>
                  <a:lnTo>
                    <a:pt x="0" y="445300"/>
                  </a:lnTo>
                  <a:lnTo>
                    <a:pt x="1828" y="447141"/>
                  </a:lnTo>
                  <a:lnTo>
                    <a:pt x="3644" y="447141"/>
                  </a:lnTo>
                  <a:lnTo>
                    <a:pt x="6400" y="447141"/>
                  </a:lnTo>
                  <a:lnTo>
                    <a:pt x="8229" y="445300"/>
                  </a:lnTo>
                  <a:lnTo>
                    <a:pt x="8229" y="440728"/>
                  </a:lnTo>
                  <a:close/>
                </a:path>
                <a:path w="8254" h="1130300">
                  <a:moveTo>
                    <a:pt x="8229" y="392277"/>
                  </a:moveTo>
                  <a:lnTo>
                    <a:pt x="6400" y="390436"/>
                  </a:lnTo>
                  <a:lnTo>
                    <a:pt x="1828" y="390436"/>
                  </a:lnTo>
                  <a:lnTo>
                    <a:pt x="0" y="392277"/>
                  </a:lnTo>
                  <a:lnTo>
                    <a:pt x="0" y="396849"/>
                  </a:lnTo>
                  <a:lnTo>
                    <a:pt x="1828" y="398678"/>
                  </a:lnTo>
                  <a:lnTo>
                    <a:pt x="3644" y="398678"/>
                  </a:lnTo>
                  <a:lnTo>
                    <a:pt x="6400" y="398678"/>
                  </a:lnTo>
                  <a:lnTo>
                    <a:pt x="8229" y="396849"/>
                  </a:lnTo>
                  <a:lnTo>
                    <a:pt x="8229" y="392277"/>
                  </a:lnTo>
                  <a:close/>
                </a:path>
                <a:path w="8254" h="1130300">
                  <a:moveTo>
                    <a:pt x="8229" y="343801"/>
                  </a:moveTo>
                  <a:lnTo>
                    <a:pt x="6400" y="341071"/>
                  </a:lnTo>
                  <a:lnTo>
                    <a:pt x="1828" y="341071"/>
                  </a:lnTo>
                  <a:lnTo>
                    <a:pt x="0" y="343801"/>
                  </a:lnTo>
                  <a:lnTo>
                    <a:pt x="0" y="348386"/>
                  </a:lnTo>
                  <a:lnTo>
                    <a:pt x="1828" y="350202"/>
                  </a:lnTo>
                  <a:lnTo>
                    <a:pt x="3644" y="350202"/>
                  </a:lnTo>
                  <a:lnTo>
                    <a:pt x="6400" y="350202"/>
                  </a:lnTo>
                  <a:lnTo>
                    <a:pt x="8229" y="348386"/>
                  </a:lnTo>
                  <a:lnTo>
                    <a:pt x="8229" y="343801"/>
                  </a:lnTo>
                  <a:close/>
                </a:path>
                <a:path w="8254" h="1130300">
                  <a:moveTo>
                    <a:pt x="8229" y="294436"/>
                  </a:moveTo>
                  <a:lnTo>
                    <a:pt x="6400" y="292608"/>
                  </a:lnTo>
                  <a:lnTo>
                    <a:pt x="1828" y="292608"/>
                  </a:lnTo>
                  <a:lnTo>
                    <a:pt x="0" y="294436"/>
                  </a:lnTo>
                  <a:lnTo>
                    <a:pt x="0" y="299008"/>
                  </a:lnTo>
                  <a:lnTo>
                    <a:pt x="1828" y="301752"/>
                  </a:lnTo>
                  <a:lnTo>
                    <a:pt x="3644" y="301752"/>
                  </a:lnTo>
                  <a:lnTo>
                    <a:pt x="6400" y="301752"/>
                  </a:lnTo>
                  <a:lnTo>
                    <a:pt x="8229" y="299008"/>
                  </a:lnTo>
                  <a:lnTo>
                    <a:pt x="8229" y="294436"/>
                  </a:lnTo>
                  <a:close/>
                </a:path>
                <a:path w="8254" h="1130300">
                  <a:moveTo>
                    <a:pt x="8229" y="245960"/>
                  </a:moveTo>
                  <a:lnTo>
                    <a:pt x="6400" y="244144"/>
                  </a:lnTo>
                  <a:lnTo>
                    <a:pt x="1828" y="244144"/>
                  </a:lnTo>
                  <a:lnTo>
                    <a:pt x="0" y="245960"/>
                  </a:lnTo>
                  <a:lnTo>
                    <a:pt x="0" y="250545"/>
                  </a:lnTo>
                  <a:lnTo>
                    <a:pt x="1828" y="252361"/>
                  </a:lnTo>
                  <a:lnTo>
                    <a:pt x="3644" y="252361"/>
                  </a:lnTo>
                  <a:lnTo>
                    <a:pt x="6400" y="252361"/>
                  </a:lnTo>
                  <a:lnTo>
                    <a:pt x="8229" y="250545"/>
                  </a:lnTo>
                  <a:lnTo>
                    <a:pt x="8229" y="245960"/>
                  </a:lnTo>
                  <a:close/>
                </a:path>
                <a:path w="8254" h="1130300">
                  <a:moveTo>
                    <a:pt x="8229" y="197510"/>
                  </a:moveTo>
                  <a:lnTo>
                    <a:pt x="6400" y="194767"/>
                  </a:lnTo>
                  <a:lnTo>
                    <a:pt x="1828" y="194767"/>
                  </a:lnTo>
                  <a:lnTo>
                    <a:pt x="0" y="197510"/>
                  </a:lnTo>
                  <a:lnTo>
                    <a:pt x="0" y="202069"/>
                  </a:lnTo>
                  <a:lnTo>
                    <a:pt x="1828" y="203911"/>
                  </a:lnTo>
                  <a:lnTo>
                    <a:pt x="3644" y="203911"/>
                  </a:lnTo>
                  <a:lnTo>
                    <a:pt x="6400" y="203911"/>
                  </a:lnTo>
                  <a:lnTo>
                    <a:pt x="8229" y="202069"/>
                  </a:lnTo>
                  <a:lnTo>
                    <a:pt x="8229" y="197510"/>
                  </a:lnTo>
                  <a:close/>
                </a:path>
                <a:path w="8254" h="1130300">
                  <a:moveTo>
                    <a:pt x="8229" y="148132"/>
                  </a:moveTo>
                  <a:lnTo>
                    <a:pt x="6400" y="146304"/>
                  </a:lnTo>
                  <a:lnTo>
                    <a:pt x="1828" y="146304"/>
                  </a:lnTo>
                  <a:lnTo>
                    <a:pt x="0" y="148132"/>
                  </a:lnTo>
                  <a:lnTo>
                    <a:pt x="0" y="152692"/>
                  </a:lnTo>
                  <a:lnTo>
                    <a:pt x="1828" y="155435"/>
                  </a:lnTo>
                  <a:lnTo>
                    <a:pt x="3644" y="155435"/>
                  </a:lnTo>
                  <a:lnTo>
                    <a:pt x="6400" y="155435"/>
                  </a:lnTo>
                  <a:lnTo>
                    <a:pt x="8229" y="152692"/>
                  </a:lnTo>
                  <a:lnTo>
                    <a:pt x="8229" y="148132"/>
                  </a:lnTo>
                  <a:close/>
                </a:path>
                <a:path w="8254" h="1130300">
                  <a:moveTo>
                    <a:pt x="8229" y="99669"/>
                  </a:moveTo>
                  <a:lnTo>
                    <a:pt x="6400" y="97828"/>
                  </a:lnTo>
                  <a:lnTo>
                    <a:pt x="1828" y="97828"/>
                  </a:lnTo>
                  <a:lnTo>
                    <a:pt x="0" y="99669"/>
                  </a:lnTo>
                  <a:lnTo>
                    <a:pt x="0" y="104241"/>
                  </a:lnTo>
                  <a:lnTo>
                    <a:pt x="1828" y="106070"/>
                  </a:lnTo>
                  <a:lnTo>
                    <a:pt x="3644" y="106070"/>
                  </a:lnTo>
                  <a:lnTo>
                    <a:pt x="6400" y="106070"/>
                  </a:lnTo>
                  <a:lnTo>
                    <a:pt x="8229" y="104241"/>
                  </a:lnTo>
                  <a:lnTo>
                    <a:pt x="8229" y="99669"/>
                  </a:lnTo>
                  <a:close/>
                </a:path>
                <a:path w="8254" h="1130300">
                  <a:moveTo>
                    <a:pt x="8229" y="51193"/>
                  </a:moveTo>
                  <a:lnTo>
                    <a:pt x="6400" y="48463"/>
                  </a:lnTo>
                  <a:lnTo>
                    <a:pt x="1828" y="48463"/>
                  </a:lnTo>
                  <a:lnTo>
                    <a:pt x="0" y="51193"/>
                  </a:lnTo>
                  <a:lnTo>
                    <a:pt x="0" y="55778"/>
                  </a:lnTo>
                  <a:lnTo>
                    <a:pt x="1828" y="57594"/>
                  </a:lnTo>
                  <a:lnTo>
                    <a:pt x="3644" y="57594"/>
                  </a:lnTo>
                  <a:lnTo>
                    <a:pt x="6400" y="57594"/>
                  </a:lnTo>
                  <a:lnTo>
                    <a:pt x="8229" y="55778"/>
                  </a:lnTo>
                  <a:lnTo>
                    <a:pt x="8229" y="51193"/>
                  </a:lnTo>
                  <a:close/>
                </a:path>
                <a:path w="8254" h="1130300">
                  <a:moveTo>
                    <a:pt x="8229" y="1828"/>
                  </a:moveTo>
                  <a:lnTo>
                    <a:pt x="6400" y="0"/>
                  </a:lnTo>
                  <a:lnTo>
                    <a:pt x="1828" y="0"/>
                  </a:lnTo>
                  <a:lnTo>
                    <a:pt x="0" y="1828"/>
                  </a:lnTo>
                  <a:lnTo>
                    <a:pt x="0" y="6400"/>
                  </a:lnTo>
                  <a:lnTo>
                    <a:pt x="1828" y="9144"/>
                  </a:lnTo>
                  <a:lnTo>
                    <a:pt x="3644" y="9144"/>
                  </a:lnTo>
                  <a:lnTo>
                    <a:pt x="6400" y="9144"/>
                  </a:lnTo>
                  <a:lnTo>
                    <a:pt x="8229" y="6400"/>
                  </a:lnTo>
                  <a:lnTo>
                    <a:pt x="8229" y="18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958484" y="2581249"/>
              <a:ext cx="0" cy="1160780"/>
            </a:xfrm>
            <a:custGeom>
              <a:avLst/>
              <a:gdLst/>
              <a:ahLst/>
              <a:cxnLst/>
              <a:rect l="l" t="t" r="r" b="b"/>
              <a:pathLst>
                <a:path h="1160779">
                  <a:moveTo>
                    <a:pt x="0" y="0"/>
                  </a:moveTo>
                  <a:lnTo>
                    <a:pt x="0" y="1160373"/>
                  </a:lnTo>
                </a:path>
              </a:pathLst>
            </a:custGeom>
            <a:ln w="9143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20994" y="2605023"/>
              <a:ext cx="475615" cy="1130300"/>
            </a:xfrm>
            <a:custGeom>
              <a:avLst/>
              <a:gdLst/>
              <a:ahLst/>
              <a:cxnLst/>
              <a:rect l="l" t="t" r="r" b="b"/>
              <a:pathLst>
                <a:path w="475614" h="1130300">
                  <a:moveTo>
                    <a:pt x="8229" y="1123797"/>
                  </a:moveTo>
                  <a:lnTo>
                    <a:pt x="6400" y="1121968"/>
                  </a:lnTo>
                  <a:lnTo>
                    <a:pt x="1828" y="1121968"/>
                  </a:lnTo>
                  <a:lnTo>
                    <a:pt x="0" y="1123797"/>
                  </a:lnTo>
                  <a:lnTo>
                    <a:pt x="0" y="1128369"/>
                  </a:lnTo>
                  <a:lnTo>
                    <a:pt x="1828" y="1130198"/>
                  </a:lnTo>
                  <a:lnTo>
                    <a:pt x="3670" y="1130198"/>
                  </a:lnTo>
                  <a:lnTo>
                    <a:pt x="6400" y="1130198"/>
                  </a:lnTo>
                  <a:lnTo>
                    <a:pt x="8229" y="1128369"/>
                  </a:lnTo>
                  <a:lnTo>
                    <a:pt x="8229" y="1123797"/>
                  </a:lnTo>
                  <a:close/>
                </a:path>
                <a:path w="475614" h="1130300">
                  <a:moveTo>
                    <a:pt x="8229" y="1074420"/>
                  </a:moveTo>
                  <a:lnTo>
                    <a:pt x="6400" y="1072591"/>
                  </a:lnTo>
                  <a:lnTo>
                    <a:pt x="1828" y="1072591"/>
                  </a:lnTo>
                  <a:lnTo>
                    <a:pt x="0" y="1074420"/>
                  </a:lnTo>
                  <a:lnTo>
                    <a:pt x="0" y="1079906"/>
                  </a:lnTo>
                  <a:lnTo>
                    <a:pt x="1828" y="1081735"/>
                  </a:lnTo>
                  <a:lnTo>
                    <a:pt x="3670" y="1081735"/>
                  </a:lnTo>
                  <a:lnTo>
                    <a:pt x="6400" y="1081735"/>
                  </a:lnTo>
                  <a:lnTo>
                    <a:pt x="8229" y="1079906"/>
                  </a:lnTo>
                  <a:lnTo>
                    <a:pt x="8229" y="1074420"/>
                  </a:lnTo>
                  <a:close/>
                </a:path>
                <a:path w="475614" h="1130300">
                  <a:moveTo>
                    <a:pt x="8229" y="1025956"/>
                  </a:moveTo>
                  <a:lnTo>
                    <a:pt x="6400" y="1024128"/>
                  </a:lnTo>
                  <a:lnTo>
                    <a:pt x="1828" y="1024128"/>
                  </a:lnTo>
                  <a:lnTo>
                    <a:pt x="0" y="1025956"/>
                  </a:lnTo>
                  <a:lnTo>
                    <a:pt x="0" y="1030528"/>
                  </a:lnTo>
                  <a:lnTo>
                    <a:pt x="1828" y="1032357"/>
                  </a:lnTo>
                  <a:lnTo>
                    <a:pt x="3670" y="1032357"/>
                  </a:lnTo>
                  <a:lnTo>
                    <a:pt x="6400" y="1032357"/>
                  </a:lnTo>
                  <a:lnTo>
                    <a:pt x="8229" y="1030528"/>
                  </a:lnTo>
                  <a:lnTo>
                    <a:pt x="8229" y="1025956"/>
                  </a:lnTo>
                  <a:close/>
                </a:path>
                <a:path w="475614" h="1130300">
                  <a:moveTo>
                    <a:pt x="8229" y="977493"/>
                  </a:moveTo>
                  <a:lnTo>
                    <a:pt x="6400" y="975664"/>
                  </a:lnTo>
                  <a:lnTo>
                    <a:pt x="1828" y="975664"/>
                  </a:lnTo>
                  <a:lnTo>
                    <a:pt x="0" y="977493"/>
                  </a:lnTo>
                  <a:lnTo>
                    <a:pt x="0" y="982065"/>
                  </a:lnTo>
                  <a:lnTo>
                    <a:pt x="1828" y="983894"/>
                  </a:lnTo>
                  <a:lnTo>
                    <a:pt x="3670" y="983894"/>
                  </a:lnTo>
                  <a:lnTo>
                    <a:pt x="6400" y="983894"/>
                  </a:lnTo>
                  <a:lnTo>
                    <a:pt x="8229" y="982065"/>
                  </a:lnTo>
                  <a:lnTo>
                    <a:pt x="8229" y="977493"/>
                  </a:lnTo>
                  <a:close/>
                </a:path>
                <a:path w="475614" h="1130300">
                  <a:moveTo>
                    <a:pt x="8229" y="928128"/>
                  </a:moveTo>
                  <a:lnTo>
                    <a:pt x="6400" y="926299"/>
                  </a:lnTo>
                  <a:lnTo>
                    <a:pt x="1828" y="926299"/>
                  </a:lnTo>
                  <a:lnTo>
                    <a:pt x="0" y="928128"/>
                  </a:lnTo>
                  <a:lnTo>
                    <a:pt x="0" y="933602"/>
                  </a:lnTo>
                  <a:lnTo>
                    <a:pt x="1828" y="935431"/>
                  </a:lnTo>
                  <a:lnTo>
                    <a:pt x="3670" y="935431"/>
                  </a:lnTo>
                  <a:lnTo>
                    <a:pt x="6400" y="935431"/>
                  </a:lnTo>
                  <a:lnTo>
                    <a:pt x="8229" y="933602"/>
                  </a:lnTo>
                  <a:lnTo>
                    <a:pt x="8229" y="928128"/>
                  </a:lnTo>
                  <a:close/>
                </a:path>
                <a:path w="475614" h="1130300">
                  <a:moveTo>
                    <a:pt x="8229" y="879652"/>
                  </a:moveTo>
                  <a:lnTo>
                    <a:pt x="6400" y="877824"/>
                  </a:lnTo>
                  <a:lnTo>
                    <a:pt x="1828" y="877824"/>
                  </a:lnTo>
                  <a:lnTo>
                    <a:pt x="0" y="879652"/>
                  </a:lnTo>
                  <a:lnTo>
                    <a:pt x="0" y="884224"/>
                  </a:lnTo>
                  <a:lnTo>
                    <a:pt x="1828" y="886066"/>
                  </a:lnTo>
                  <a:lnTo>
                    <a:pt x="3670" y="886066"/>
                  </a:lnTo>
                  <a:lnTo>
                    <a:pt x="6400" y="886066"/>
                  </a:lnTo>
                  <a:lnTo>
                    <a:pt x="8229" y="884224"/>
                  </a:lnTo>
                  <a:lnTo>
                    <a:pt x="8229" y="879652"/>
                  </a:lnTo>
                  <a:close/>
                </a:path>
                <a:path w="475614" h="1130300">
                  <a:moveTo>
                    <a:pt x="8229" y="831189"/>
                  </a:moveTo>
                  <a:lnTo>
                    <a:pt x="6400" y="829360"/>
                  </a:lnTo>
                  <a:lnTo>
                    <a:pt x="1828" y="829360"/>
                  </a:lnTo>
                  <a:lnTo>
                    <a:pt x="0" y="831189"/>
                  </a:lnTo>
                  <a:lnTo>
                    <a:pt x="0" y="835761"/>
                  </a:lnTo>
                  <a:lnTo>
                    <a:pt x="1828" y="837590"/>
                  </a:lnTo>
                  <a:lnTo>
                    <a:pt x="3670" y="837590"/>
                  </a:lnTo>
                  <a:lnTo>
                    <a:pt x="6400" y="837590"/>
                  </a:lnTo>
                  <a:lnTo>
                    <a:pt x="8229" y="835761"/>
                  </a:lnTo>
                  <a:lnTo>
                    <a:pt x="8229" y="831189"/>
                  </a:lnTo>
                  <a:close/>
                </a:path>
                <a:path w="475614" h="1130300">
                  <a:moveTo>
                    <a:pt x="8229" y="781812"/>
                  </a:moveTo>
                  <a:lnTo>
                    <a:pt x="6400" y="779983"/>
                  </a:lnTo>
                  <a:lnTo>
                    <a:pt x="1828" y="779983"/>
                  </a:lnTo>
                  <a:lnTo>
                    <a:pt x="0" y="781812"/>
                  </a:lnTo>
                  <a:lnTo>
                    <a:pt x="0" y="787298"/>
                  </a:lnTo>
                  <a:lnTo>
                    <a:pt x="1828" y="789127"/>
                  </a:lnTo>
                  <a:lnTo>
                    <a:pt x="3670" y="789127"/>
                  </a:lnTo>
                  <a:lnTo>
                    <a:pt x="6400" y="789127"/>
                  </a:lnTo>
                  <a:lnTo>
                    <a:pt x="8229" y="787298"/>
                  </a:lnTo>
                  <a:lnTo>
                    <a:pt x="8229" y="781812"/>
                  </a:lnTo>
                  <a:close/>
                </a:path>
                <a:path w="475614" h="1130300">
                  <a:moveTo>
                    <a:pt x="8229" y="733348"/>
                  </a:moveTo>
                  <a:lnTo>
                    <a:pt x="6400" y="731520"/>
                  </a:lnTo>
                  <a:lnTo>
                    <a:pt x="1828" y="731520"/>
                  </a:lnTo>
                  <a:lnTo>
                    <a:pt x="0" y="733348"/>
                  </a:lnTo>
                  <a:lnTo>
                    <a:pt x="0" y="737920"/>
                  </a:lnTo>
                  <a:lnTo>
                    <a:pt x="1828" y="739749"/>
                  </a:lnTo>
                  <a:lnTo>
                    <a:pt x="3670" y="739749"/>
                  </a:lnTo>
                  <a:lnTo>
                    <a:pt x="6400" y="739749"/>
                  </a:lnTo>
                  <a:lnTo>
                    <a:pt x="8229" y="737920"/>
                  </a:lnTo>
                  <a:lnTo>
                    <a:pt x="8229" y="733348"/>
                  </a:lnTo>
                  <a:close/>
                </a:path>
                <a:path w="475614" h="1130300">
                  <a:moveTo>
                    <a:pt x="8229" y="684885"/>
                  </a:moveTo>
                  <a:lnTo>
                    <a:pt x="6400" y="683056"/>
                  </a:lnTo>
                  <a:lnTo>
                    <a:pt x="1828" y="683056"/>
                  </a:lnTo>
                  <a:lnTo>
                    <a:pt x="0" y="684885"/>
                  </a:lnTo>
                  <a:lnTo>
                    <a:pt x="0" y="689457"/>
                  </a:lnTo>
                  <a:lnTo>
                    <a:pt x="1828" y="691286"/>
                  </a:lnTo>
                  <a:lnTo>
                    <a:pt x="3670" y="691286"/>
                  </a:lnTo>
                  <a:lnTo>
                    <a:pt x="6400" y="691286"/>
                  </a:lnTo>
                  <a:lnTo>
                    <a:pt x="8229" y="689457"/>
                  </a:lnTo>
                  <a:lnTo>
                    <a:pt x="8229" y="684885"/>
                  </a:lnTo>
                  <a:close/>
                </a:path>
                <a:path w="475614" h="1130300">
                  <a:moveTo>
                    <a:pt x="8229" y="635508"/>
                  </a:moveTo>
                  <a:lnTo>
                    <a:pt x="6400" y="633679"/>
                  </a:lnTo>
                  <a:lnTo>
                    <a:pt x="1828" y="633679"/>
                  </a:lnTo>
                  <a:lnTo>
                    <a:pt x="0" y="635508"/>
                  </a:lnTo>
                  <a:lnTo>
                    <a:pt x="0" y="640994"/>
                  </a:lnTo>
                  <a:lnTo>
                    <a:pt x="1828" y="642823"/>
                  </a:lnTo>
                  <a:lnTo>
                    <a:pt x="3670" y="642823"/>
                  </a:lnTo>
                  <a:lnTo>
                    <a:pt x="6400" y="642823"/>
                  </a:lnTo>
                  <a:lnTo>
                    <a:pt x="8229" y="640994"/>
                  </a:lnTo>
                  <a:lnTo>
                    <a:pt x="8229" y="635508"/>
                  </a:lnTo>
                  <a:close/>
                </a:path>
                <a:path w="475614" h="1130300">
                  <a:moveTo>
                    <a:pt x="8229" y="587044"/>
                  </a:moveTo>
                  <a:lnTo>
                    <a:pt x="6400" y="585203"/>
                  </a:lnTo>
                  <a:lnTo>
                    <a:pt x="1828" y="585203"/>
                  </a:lnTo>
                  <a:lnTo>
                    <a:pt x="0" y="587044"/>
                  </a:lnTo>
                  <a:lnTo>
                    <a:pt x="0" y="591616"/>
                  </a:lnTo>
                  <a:lnTo>
                    <a:pt x="1828" y="593445"/>
                  </a:lnTo>
                  <a:lnTo>
                    <a:pt x="3670" y="593445"/>
                  </a:lnTo>
                  <a:lnTo>
                    <a:pt x="6400" y="593445"/>
                  </a:lnTo>
                  <a:lnTo>
                    <a:pt x="8229" y="591616"/>
                  </a:lnTo>
                  <a:lnTo>
                    <a:pt x="8229" y="587044"/>
                  </a:lnTo>
                  <a:close/>
                </a:path>
                <a:path w="475614" h="1130300">
                  <a:moveTo>
                    <a:pt x="8229" y="538568"/>
                  </a:moveTo>
                  <a:lnTo>
                    <a:pt x="6400" y="536752"/>
                  </a:lnTo>
                  <a:lnTo>
                    <a:pt x="1828" y="536752"/>
                  </a:lnTo>
                  <a:lnTo>
                    <a:pt x="0" y="538568"/>
                  </a:lnTo>
                  <a:lnTo>
                    <a:pt x="0" y="543153"/>
                  </a:lnTo>
                  <a:lnTo>
                    <a:pt x="1828" y="544969"/>
                  </a:lnTo>
                  <a:lnTo>
                    <a:pt x="3670" y="544969"/>
                  </a:lnTo>
                  <a:lnTo>
                    <a:pt x="6400" y="544969"/>
                  </a:lnTo>
                  <a:lnTo>
                    <a:pt x="8229" y="543153"/>
                  </a:lnTo>
                  <a:lnTo>
                    <a:pt x="8229" y="538568"/>
                  </a:lnTo>
                  <a:close/>
                </a:path>
                <a:path w="475614" h="1130300">
                  <a:moveTo>
                    <a:pt x="8229" y="489204"/>
                  </a:moveTo>
                  <a:lnTo>
                    <a:pt x="6400" y="487375"/>
                  </a:lnTo>
                  <a:lnTo>
                    <a:pt x="1828" y="487375"/>
                  </a:lnTo>
                  <a:lnTo>
                    <a:pt x="0" y="489204"/>
                  </a:lnTo>
                  <a:lnTo>
                    <a:pt x="0" y="494677"/>
                  </a:lnTo>
                  <a:lnTo>
                    <a:pt x="1828" y="496519"/>
                  </a:lnTo>
                  <a:lnTo>
                    <a:pt x="3670" y="496519"/>
                  </a:lnTo>
                  <a:lnTo>
                    <a:pt x="6400" y="496519"/>
                  </a:lnTo>
                  <a:lnTo>
                    <a:pt x="8229" y="494677"/>
                  </a:lnTo>
                  <a:lnTo>
                    <a:pt x="8229" y="489204"/>
                  </a:lnTo>
                  <a:close/>
                </a:path>
                <a:path w="475614" h="1130300">
                  <a:moveTo>
                    <a:pt x="8229" y="440728"/>
                  </a:moveTo>
                  <a:lnTo>
                    <a:pt x="6400" y="438912"/>
                  </a:lnTo>
                  <a:lnTo>
                    <a:pt x="1828" y="438912"/>
                  </a:lnTo>
                  <a:lnTo>
                    <a:pt x="0" y="440728"/>
                  </a:lnTo>
                  <a:lnTo>
                    <a:pt x="0" y="445300"/>
                  </a:lnTo>
                  <a:lnTo>
                    <a:pt x="1828" y="447141"/>
                  </a:lnTo>
                  <a:lnTo>
                    <a:pt x="3670" y="447141"/>
                  </a:lnTo>
                  <a:lnTo>
                    <a:pt x="6400" y="447141"/>
                  </a:lnTo>
                  <a:lnTo>
                    <a:pt x="8229" y="445300"/>
                  </a:lnTo>
                  <a:lnTo>
                    <a:pt x="8229" y="440728"/>
                  </a:lnTo>
                  <a:close/>
                </a:path>
                <a:path w="475614" h="1130300">
                  <a:moveTo>
                    <a:pt x="8229" y="392277"/>
                  </a:moveTo>
                  <a:lnTo>
                    <a:pt x="6400" y="390436"/>
                  </a:lnTo>
                  <a:lnTo>
                    <a:pt x="1828" y="390436"/>
                  </a:lnTo>
                  <a:lnTo>
                    <a:pt x="0" y="392277"/>
                  </a:lnTo>
                  <a:lnTo>
                    <a:pt x="0" y="396849"/>
                  </a:lnTo>
                  <a:lnTo>
                    <a:pt x="1828" y="398678"/>
                  </a:lnTo>
                  <a:lnTo>
                    <a:pt x="3670" y="398678"/>
                  </a:lnTo>
                  <a:lnTo>
                    <a:pt x="6400" y="398678"/>
                  </a:lnTo>
                  <a:lnTo>
                    <a:pt x="8229" y="396849"/>
                  </a:lnTo>
                  <a:lnTo>
                    <a:pt x="8229" y="392277"/>
                  </a:lnTo>
                  <a:close/>
                </a:path>
                <a:path w="475614" h="1130300">
                  <a:moveTo>
                    <a:pt x="8229" y="343801"/>
                  </a:moveTo>
                  <a:lnTo>
                    <a:pt x="6400" y="341071"/>
                  </a:lnTo>
                  <a:lnTo>
                    <a:pt x="1828" y="341071"/>
                  </a:lnTo>
                  <a:lnTo>
                    <a:pt x="0" y="343801"/>
                  </a:lnTo>
                  <a:lnTo>
                    <a:pt x="0" y="348386"/>
                  </a:lnTo>
                  <a:lnTo>
                    <a:pt x="1828" y="350202"/>
                  </a:lnTo>
                  <a:lnTo>
                    <a:pt x="3670" y="350202"/>
                  </a:lnTo>
                  <a:lnTo>
                    <a:pt x="6400" y="350202"/>
                  </a:lnTo>
                  <a:lnTo>
                    <a:pt x="8229" y="348386"/>
                  </a:lnTo>
                  <a:lnTo>
                    <a:pt x="8229" y="343801"/>
                  </a:lnTo>
                  <a:close/>
                </a:path>
                <a:path w="475614" h="1130300">
                  <a:moveTo>
                    <a:pt x="8229" y="294436"/>
                  </a:moveTo>
                  <a:lnTo>
                    <a:pt x="6400" y="292608"/>
                  </a:lnTo>
                  <a:lnTo>
                    <a:pt x="1828" y="292608"/>
                  </a:lnTo>
                  <a:lnTo>
                    <a:pt x="0" y="294436"/>
                  </a:lnTo>
                  <a:lnTo>
                    <a:pt x="0" y="299008"/>
                  </a:lnTo>
                  <a:lnTo>
                    <a:pt x="1828" y="301752"/>
                  </a:lnTo>
                  <a:lnTo>
                    <a:pt x="3670" y="301752"/>
                  </a:lnTo>
                  <a:lnTo>
                    <a:pt x="6400" y="301752"/>
                  </a:lnTo>
                  <a:lnTo>
                    <a:pt x="8229" y="299008"/>
                  </a:lnTo>
                  <a:lnTo>
                    <a:pt x="8229" y="294436"/>
                  </a:lnTo>
                  <a:close/>
                </a:path>
                <a:path w="475614" h="1130300">
                  <a:moveTo>
                    <a:pt x="8229" y="245960"/>
                  </a:moveTo>
                  <a:lnTo>
                    <a:pt x="6400" y="244144"/>
                  </a:lnTo>
                  <a:lnTo>
                    <a:pt x="1828" y="244144"/>
                  </a:lnTo>
                  <a:lnTo>
                    <a:pt x="0" y="245960"/>
                  </a:lnTo>
                  <a:lnTo>
                    <a:pt x="0" y="250545"/>
                  </a:lnTo>
                  <a:lnTo>
                    <a:pt x="1828" y="252361"/>
                  </a:lnTo>
                  <a:lnTo>
                    <a:pt x="3670" y="252361"/>
                  </a:lnTo>
                  <a:lnTo>
                    <a:pt x="6400" y="252361"/>
                  </a:lnTo>
                  <a:lnTo>
                    <a:pt x="8229" y="250545"/>
                  </a:lnTo>
                  <a:lnTo>
                    <a:pt x="8229" y="245960"/>
                  </a:lnTo>
                  <a:close/>
                </a:path>
                <a:path w="475614" h="1130300">
                  <a:moveTo>
                    <a:pt x="8229" y="197510"/>
                  </a:moveTo>
                  <a:lnTo>
                    <a:pt x="6400" y="194767"/>
                  </a:lnTo>
                  <a:lnTo>
                    <a:pt x="1828" y="194767"/>
                  </a:lnTo>
                  <a:lnTo>
                    <a:pt x="0" y="197510"/>
                  </a:lnTo>
                  <a:lnTo>
                    <a:pt x="0" y="202069"/>
                  </a:lnTo>
                  <a:lnTo>
                    <a:pt x="1828" y="203911"/>
                  </a:lnTo>
                  <a:lnTo>
                    <a:pt x="3670" y="203911"/>
                  </a:lnTo>
                  <a:lnTo>
                    <a:pt x="6400" y="203911"/>
                  </a:lnTo>
                  <a:lnTo>
                    <a:pt x="8229" y="202069"/>
                  </a:lnTo>
                  <a:lnTo>
                    <a:pt x="8229" y="197510"/>
                  </a:lnTo>
                  <a:close/>
                </a:path>
                <a:path w="475614" h="1130300">
                  <a:moveTo>
                    <a:pt x="8229" y="148132"/>
                  </a:moveTo>
                  <a:lnTo>
                    <a:pt x="6400" y="146304"/>
                  </a:lnTo>
                  <a:lnTo>
                    <a:pt x="1828" y="146304"/>
                  </a:lnTo>
                  <a:lnTo>
                    <a:pt x="0" y="148132"/>
                  </a:lnTo>
                  <a:lnTo>
                    <a:pt x="0" y="152692"/>
                  </a:lnTo>
                  <a:lnTo>
                    <a:pt x="1828" y="155435"/>
                  </a:lnTo>
                  <a:lnTo>
                    <a:pt x="3670" y="155435"/>
                  </a:lnTo>
                  <a:lnTo>
                    <a:pt x="6400" y="155435"/>
                  </a:lnTo>
                  <a:lnTo>
                    <a:pt x="8229" y="152692"/>
                  </a:lnTo>
                  <a:lnTo>
                    <a:pt x="8229" y="148132"/>
                  </a:lnTo>
                  <a:close/>
                </a:path>
                <a:path w="475614" h="1130300">
                  <a:moveTo>
                    <a:pt x="8229" y="99669"/>
                  </a:moveTo>
                  <a:lnTo>
                    <a:pt x="6400" y="97828"/>
                  </a:lnTo>
                  <a:lnTo>
                    <a:pt x="1828" y="97828"/>
                  </a:lnTo>
                  <a:lnTo>
                    <a:pt x="0" y="99669"/>
                  </a:lnTo>
                  <a:lnTo>
                    <a:pt x="0" y="104241"/>
                  </a:lnTo>
                  <a:lnTo>
                    <a:pt x="1828" y="106070"/>
                  </a:lnTo>
                  <a:lnTo>
                    <a:pt x="3670" y="106070"/>
                  </a:lnTo>
                  <a:lnTo>
                    <a:pt x="6400" y="106070"/>
                  </a:lnTo>
                  <a:lnTo>
                    <a:pt x="8229" y="104241"/>
                  </a:lnTo>
                  <a:lnTo>
                    <a:pt x="8229" y="99669"/>
                  </a:lnTo>
                  <a:close/>
                </a:path>
                <a:path w="475614" h="1130300">
                  <a:moveTo>
                    <a:pt x="8229" y="51193"/>
                  </a:moveTo>
                  <a:lnTo>
                    <a:pt x="6400" y="48463"/>
                  </a:lnTo>
                  <a:lnTo>
                    <a:pt x="1828" y="48463"/>
                  </a:lnTo>
                  <a:lnTo>
                    <a:pt x="0" y="51193"/>
                  </a:lnTo>
                  <a:lnTo>
                    <a:pt x="0" y="55778"/>
                  </a:lnTo>
                  <a:lnTo>
                    <a:pt x="1828" y="57594"/>
                  </a:lnTo>
                  <a:lnTo>
                    <a:pt x="3670" y="57594"/>
                  </a:lnTo>
                  <a:lnTo>
                    <a:pt x="6400" y="57594"/>
                  </a:lnTo>
                  <a:lnTo>
                    <a:pt x="8229" y="55778"/>
                  </a:lnTo>
                  <a:lnTo>
                    <a:pt x="8229" y="51193"/>
                  </a:lnTo>
                  <a:close/>
                </a:path>
                <a:path w="475614" h="1130300">
                  <a:moveTo>
                    <a:pt x="8229" y="1828"/>
                  </a:moveTo>
                  <a:lnTo>
                    <a:pt x="6400" y="0"/>
                  </a:lnTo>
                  <a:lnTo>
                    <a:pt x="1828" y="0"/>
                  </a:lnTo>
                  <a:lnTo>
                    <a:pt x="0" y="1828"/>
                  </a:lnTo>
                  <a:lnTo>
                    <a:pt x="0" y="6400"/>
                  </a:lnTo>
                  <a:lnTo>
                    <a:pt x="1828" y="9144"/>
                  </a:lnTo>
                  <a:lnTo>
                    <a:pt x="3670" y="9144"/>
                  </a:lnTo>
                  <a:lnTo>
                    <a:pt x="6400" y="9144"/>
                  </a:lnTo>
                  <a:lnTo>
                    <a:pt x="8229" y="6400"/>
                  </a:lnTo>
                  <a:lnTo>
                    <a:pt x="8229" y="1828"/>
                  </a:lnTo>
                  <a:close/>
                </a:path>
                <a:path w="475614" h="1130300">
                  <a:moveTo>
                    <a:pt x="338328" y="125260"/>
                  </a:moveTo>
                  <a:lnTo>
                    <a:pt x="336499" y="122516"/>
                  </a:lnTo>
                  <a:lnTo>
                    <a:pt x="331012" y="122516"/>
                  </a:lnTo>
                  <a:lnTo>
                    <a:pt x="329184" y="125260"/>
                  </a:lnTo>
                  <a:lnTo>
                    <a:pt x="329184" y="129844"/>
                  </a:lnTo>
                  <a:lnTo>
                    <a:pt x="331012" y="131660"/>
                  </a:lnTo>
                  <a:lnTo>
                    <a:pt x="333768" y="131660"/>
                  </a:lnTo>
                  <a:lnTo>
                    <a:pt x="336499" y="131660"/>
                  </a:lnTo>
                  <a:lnTo>
                    <a:pt x="338328" y="129844"/>
                  </a:lnTo>
                  <a:lnTo>
                    <a:pt x="338328" y="125260"/>
                  </a:lnTo>
                  <a:close/>
                </a:path>
                <a:path w="475614" h="1130300">
                  <a:moveTo>
                    <a:pt x="338328" y="78625"/>
                  </a:moveTo>
                  <a:lnTo>
                    <a:pt x="336499" y="76809"/>
                  </a:lnTo>
                  <a:lnTo>
                    <a:pt x="331012" y="76809"/>
                  </a:lnTo>
                  <a:lnTo>
                    <a:pt x="329184" y="78625"/>
                  </a:lnTo>
                  <a:lnTo>
                    <a:pt x="329184" y="83210"/>
                  </a:lnTo>
                  <a:lnTo>
                    <a:pt x="331012" y="85026"/>
                  </a:lnTo>
                  <a:lnTo>
                    <a:pt x="333768" y="85026"/>
                  </a:lnTo>
                  <a:lnTo>
                    <a:pt x="336499" y="85026"/>
                  </a:lnTo>
                  <a:lnTo>
                    <a:pt x="338328" y="83210"/>
                  </a:lnTo>
                  <a:lnTo>
                    <a:pt x="338328" y="78625"/>
                  </a:lnTo>
                  <a:close/>
                </a:path>
                <a:path w="475614" h="1130300">
                  <a:moveTo>
                    <a:pt x="338328" y="32004"/>
                  </a:moveTo>
                  <a:lnTo>
                    <a:pt x="336499" y="30175"/>
                  </a:lnTo>
                  <a:lnTo>
                    <a:pt x="331012" y="30175"/>
                  </a:lnTo>
                  <a:lnTo>
                    <a:pt x="329184" y="32004"/>
                  </a:lnTo>
                  <a:lnTo>
                    <a:pt x="329184" y="36576"/>
                  </a:lnTo>
                  <a:lnTo>
                    <a:pt x="331012" y="38392"/>
                  </a:lnTo>
                  <a:lnTo>
                    <a:pt x="333768" y="38392"/>
                  </a:lnTo>
                  <a:lnTo>
                    <a:pt x="336499" y="38392"/>
                  </a:lnTo>
                  <a:lnTo>
                    <a:pt x="338328" y="36576"/>
                  </a:lnTo>
                  <a:lnTo>
                    <a:pt x="338328" y="32004"/>
                  </a:lnTo>
                  <a:close/>
                </a:path>
                <a:path w="475614" h="1130300">
                  <a:moveTo>
                    <a:pt x="450799" y="1101852"/>
                  </a:moveTo>
                  <a:lnTo>
                    <a:pt x="448983" y="1100023"/>
                  </a:lnTo>
                  <a:lnTo>
                    <a:pt x="444398" y="1100023"/>
                  </a:lnTo>
                  <a:lnTo>
                    <a:pt x="442582" y="1101852"/>
                  </a:lnTo>
                  <a:lnTo>
                    <a:pt x="442582" y="1106424"/>
                  </a:lnTo>
                  <a:lnTo>
                    <a:pt x="444398" y="1108252"/>
                  </a:lnTo>
                  <a:lnTo>
                    <a:pt x="447154" y="1108252"/>
                  </a:lnTo>
                  <a:lnTo>
                    <a:pt x="448983" y="1108252"/>
                  </a:lnTo>
                  <a:lnTo>
                    <a:pt x="450799" y="1106424"/>
                  </a:lnTo>
                  <a:lnTo>
                    <a:pt x="450799" y="1101852"/>
                  </a:lnTo>
                  <a:close/>
                </a:path>
                <a:path w="475614" h="1130300">
                  <a:moveTo>
                    <a:pt x="450799" y="1008583"/>
                  </a:moveTo>
                  <a:lnTo>
                    <a:pt x="448983" y="1006754"/>
                  </a:lnTo>
                  <a:lnTo>
                    <a:pt x="444398" y="1006754"/>
                  </a:lnTo>
                  <a:lnTo>
                    <a:pt x="442582" y="1008583"/>
                  </a:lnTo>
                  <a:lnTo>
                    <a:pt x="442582" y="1013155"/>
                  </a:lnTo>
                  <a:lnTo>
                    <a:pt x="444398" y="1014984"/>
                  </a:lnTo>
                  <a:lnTo>
                    <a:pt x="447154" y="1014984"/>
                  </a:lnTo>
                  <a:lnTo>
                    <a:pt x="448983" y="1014984"/>
                  </a:lnTo>
                  <a:lnTo>
                    <a:pt x="450799" y="1013155"/>
                  </a:lnTo>
                  <a:lnTo>
                    <a:pt x="450799" y="1008583"/>
                  </a:lnTo>
                  <a:close/>
                </a:path>
                <a:path w="475614" h="1130300">
                  <a:moveTo>
                    <a:pt x="450799" y="961948"/>
                  </a:moveTo>
                  <a:lnTo>
                    <a:pt x="448983" y="960120"/>
                  </a:lnTo>
                  <a:lnTo>
                    <a:pt x="444398" y="960120"/>
                  </a:lnTo>
                  <a:lnTo>
                    <a:pt x="442582" y="961948"/>
                  </a:lnTo>
                  <a:lnTo>
                    <a:pt x="442582" y="966520"/>
                  </a:lnTo>
                  <a:lnTo>
                    <a:pt x="444398" y="969264"/>
                  </a:lnTo>
                  <a:lnTo>
                    <a:pt x="447154" y="969264"/>
                  </a:lnTo>
                  <a:lnTo>
                    <a:pt x="448983" y="969264"/>
                  </a:lnTo>
                  <a:lnTo>
                    <a:pt x="450799" y="966520"/>
                  </a:lnTo>
                  <a:lnTo>
                    <a:pt x="450799" y="961948"/>
                  </a:lnTo>
                  <a:close/>
                </a:path>
                <a:path w="475614" h="1130300">
                  <a:moveTo>
                    <a:pt x="450799" y="915314"/>
                  </a:moveTo>
                  <a:lnTo>
                    <a:pt x="448983" y="913485"/>
                  </a:lnTo>
                  <a:lnTo>
                    <a:pt x="444398" y="913485"/>
                  </a:lnTo>
                  <a:lnTo>
                    <a:pt x="442582" y="915314"/>
                  </a:lnTo>
                  <a:lnTo>
                    <a:pt x="442582" y="920800"/>
                  </a:lnTo>
                  <a:lnTo>
                    <a:pt x="444398" y="922629"/>
                  </a:lnTo>
                  <a:lnTo>
                    <a:pt x="447154" y="922629"/>
                  </a:lnTo>
                  <a:lnTo>
                    <a:pt x="448983" y="922629"/>
                  </a:lnTo>
                  <a:lnTo>
                    <a:pt x="450799" y="920800"/>
                  </a:lnTo>
                  <a:lnTo>
                    <a:pt x="450799" y="915314"/>
                  </a:lnTo>
                  <a:close/>
                </a:path>
                <a:path w="475614" h="1130300">
                  <a:moveTo>
                    <a:pt x="450799" y="869594"/>
                  </a:moveTo>
                  <a:lnTo>
                    <a:pt x="448983" y="866851"/>
                  </a:lnTo>
                  <a:lnTo>
                    <a:pt x="444398" y="866851"/>
                  </a:lnTo>
                  <a:lnTo>
                    <a:pt x="442582" y="869594"/>
                  </a:lnTo>
                  <a:lnTo>
                    <a:pt x="442582" y="874166"/>
                  </a:lnTo>
                  <a:lnTo>
                    <a:pt x="444398" y="875995"/>
                  </a:lnTo>
                  <a:lnTo>
                    <a:pt x="447154" y="875995"/>
                  </a:lnTo>
                  <a:lnTo>
                    <a:pt x="448983" y="875995"/>
                  </a:lnTo>
                  <a:lnTo>
                    <a:pt x="450799" y="874166"/>
                  </a:lnTo>
                  <a:lnTo>
                    <a:pt x="450799" y="869594"/>
                  </a:lnTo>
                  <a:close/>
                </a:path>
                <a:path w="475614" h="1130300">
                  <a:moveTo>
                    <a:pt x="450799" y="822960"/>
                  </a:moveTo>
                  <a:lnTo>
                    <a:pt x="448983" y="821131"/>
                  </a:lnTo>
                  <a:lnTo>
                    <a:pt x="444398" y="821131"/>
                  </a:lnTo>
                  <a:lnTo>
                    <a:pt x="442582" y="822960"/>
                  </a:lnTo>
                  <a:lnTo>
                    <a:pt x="442582" y="827532"/>
                  </a:lnTo>
                  <a:lnTo>
                    <a:pt x="444398" y="829360"/>
                  </a:lnTo>
                  <a:lnTo>
                    <a:pt x="447154" y="829360"/>
                  </a:lnTo>
                  <a:lnTo>
                    <a:pt x="448983" y="829360"/>
                  </a:lnTo>
                  <a:lnTo>
                    <a:pt x="450799" y="827532"/>
                  </a:lnTo>
                  <a:lnTo>
                    <a:pt x="450799" y="822960"/>
                  </a:lnTo>
                  <a:close/>
                </a:path>
                <a:path w="475614" h="1130300">
                  <a:moveTo>
                    <a:pt x="450799" y="776325"/>
                  </a:moveTo>
                  <a:lnTo>
                    <a:pt x="448983" y="774496"/>
                  </a:lnTo>
                  <a:lnTo>
                    <a:pt x="444398" y="774496"/>
                  </a:lnTo>
                  <a:lnTo>
                    <a:pt x="442582" y="776325"/>
                  </a:lnTo>
                  <a:lnTo>
                    <a:pt x="442582" y="780897"/>
                  </a:lnTo>
                  <a:lnTo>
                    <a:pt x="444398" y="782726"/>
                  </a:lnTo>
                  <a:lnTo>
                    <a:pt x="447154" y="782726"/>
                  </a:lnTo>
                  <a:lnTo>
                    <a:pt x="448983" y="782726"/>
                  </a:lnTo>
                  <a:lnTo>
                    <a:pt x="450799" y="780897"/>
                  </a:lnTo>
                  <a:lnTo>
                    <a:pt x="450799" y="776325"/>
                  </a:lnTo>
                  <a:close/>
                </a:path>
                <a:path w="475614" h="1130300">
                  <a:moveTo>
                    <a:pt x="450799" y="729691"/>
                  </a:moveTo>
                  <a:lnTo>
                    <a:pt x="448983" y="727862"/>
                  </a:lnTo>
                  <a:lnTo>
                    <a:pt x="444398" y="727862"/>
                  </a:lnTo>
                  <a:lnTo>
                    <a:pt x="442582" y="729691"/>
                  </a:lnTo>
                  <a:lnTo>
                    <a:pt x="442582" y="734263"/>
                  </a:lnTo>
                  <a:lnTo>
                    <a:pt x="444398" y="736092"/>
                  </a:lnTo>
                  <a:lnTo>
                    <a:pt x="447154" y="736092"/>
                  </a:lnTo>
                  <a:lnTo>
                    <a:pt x="448983" y="736092"/>
                  </a:lnTo>
                  <a:lnTo>
                    <a:pt x="450799" y="734263"/>
                  </a:lnTo>
                  <a:lnTo>
                    <a:pt x="450799" y="729691"/>
                  </a:lnTo>
                  <a:close/>
                </a:path>
                <a:path w="475614" h="1130300">
                  <a:moveTo>
                    <a:pt x="450799" y="683056"/>
                  </a:moveTo>
                  <a:lnTo>
                    <a:pt x="448983" y="681228"/>
                  </a:lnTo>
                  <a:lnTo>
                    <a:pt x="444398" y="681228"/>
                  </a:lnTo>
                  <a:lnTo>
                    <a:pt x="442582" y="683056"/>
                  </a:lnTo>
                  <a:lnTo>
                    <a:pt x="442582" y="687628"/>
                  </a:lnTo>
                  <a:lnTo>
                    <a:pt x="444398" y="689457"/>
                  </a:lnTo>
                  <a:lnTo>
                    <a:pt x="447154" y="689457"/>
                  </a:lnTo>
                  <a:lnTo>
                    <a:pt x="448983" y="689457"/>
                  </a:lnTo>
                  <a:lnTo>
                    <a:pt x="450799" y="687628"/>
                  </a:lnTo>
                  <a:lnTo>
                    <a:pt x="450799" y="683056"/>
                  </a:lnTo>
                  <a:close/>
                </a:path>
                <a:path w="475614" h="1130300">
                  <a:moveTo>
                    <a:pt x="450799" y="636422"/>
                  </a:moveTo>
                  <a:lnTo>
                    <a:pt x="448983" y="634593"/>
                  </a:lnTo>
                  <a:lnTo>
                    <a:pt x="444398" y="634593"/>
                  </a:lnTo>
                  <a:lnTo>
                    <a:pt x="442582" y="636422"/>
                  </a:lnTo>
                  <a:lnTo>
                    <a:pt x="442582" y="640994"/>
                  </a:lnTo>
                  <a:lnTo>
                    <a:pt x="444398" y="643737"/>
                  </a:lnTo>
                  <a:lnTo>
                    <a:pt x="447154" y="643737"/>
                  </a:lnTo>
                  <a:lnTo>
                    <a:pt x="448983" y="643737"/>
                  </a:lnTo>
                  <a:lnTo>
                    <a:pt x="450799" y="640994"/>
                  </a:lnTo>
                  <a:lnTo>
                    <a:pt x="450799" y="636422"/>
                  </a:lnTo>
                  <a:close/>
                </a:path>
                <a:path w="475614" h="1130300">
                  <a:moveTo>
                    <a:pt x="450799" y="589788"/>
                  </a:moveTo>
                  <a:lnTo>
                    <a:pt x="448983" y="587959"/>
                  </a:lnTo>
                  <a:lnTo>
                    <a:pt x="444398" y="587959"/>
                  </a:lnTo>
                  <a:lnTo>
                    <a:pt x="442582" y="589788"/>
                  </a:lnTo>
                  <a:lnTo>
                    <a:pt x="442582" y="595261"/>
                  </a:lnTo>
                  <a:lnTo>
                    <a:pt x="444398" y="597103"/>
                  </a:lnTo>
                  <a:lnTo>
                    <a:pt x="447154" y="597103"/>
                  </a:lnTo>
                  <a:lnTo>
                    <a:pt x="448983" y="597103"/>
                  </a:lnTo>
                  <a:lnTo>
                    <a:pt x="450799" y="595261"/>
                  </a:lnTo>
                  <a:lnTo>
                    <a:pt x="450799" y="589788"/>
                  </a:lnTo>
                  <a:close/>
                </a:path>
                <a:path w="475614" h="1130300">
                  <a:moveTo>
                    <a:pt x="450799" y="543153"/>
                  </a:moveTo>
                  <a:lnTo>
                    <a:pt x="448983" y="541324"/>
                  </a:lnTo>
                  <a:lnTo>
                    <a:pt x="444398" y="541324"/>
                  </a:lnTo>
                  <a:lnTo>
                    <a:pt x="442582" y="543153"/>
                  </a:lnTo>
                  <a:lnTo>
                    <a:pt x="442582" y="548627"/>
                  </a:lnTo>
                  <a:lnTo>
                    <a:pt x="444398" y="550468"/>
                  </a:lnTo>
                  <a:lnTo>
                    <a:pt x="447154" y="550468"/>
                  </a:lnTo>
                  <a:lnTo>
                    <a:pt x="448983" y="550468"/>
                  </a:lnTo>
                  <a:lnTo>
                    <a:pt x="450799" y="548627"/>
                  </a:lnTo>
                  <a:lnTo>
                    <a:pt x="450799" y="543153"/>
                  </a:lnTo>
                  <a:close/>
                </a:path>
                <a:path w="475614" h="1130300">
                  <a:moveTo>
                    <a:pt x="450799" y="497433"/>
                  </a:moveTo>
                  <a:lnTo>
                    <a:pt x="448983" y="494677"/>
                  </a:lnTo>
                  <a:lnTo>
                    <a:pt x="444398" y="494677"/>
                  </a:lnTo>
                  <a:lnTo>
                    <a:pt x="442582" y="497433"/>
                  </a:lnTo>
                  <a:lnTo>
                    <a:pt x="442582" y="501992"/>
                  </a:lnTo>
                  <a:lnTo>
                    <a:pt x="444398" y="503834"/>
                  </a:lnTo>
                  <a:lnTo>
                    <a:pt x="447154" y="503834"/>
                  </a:lnTo>
                  <a:lnTo>
                    <a:pt x="448983" y="503834"/>
                  </a:lnTo>
                  <a:lnTo>
                    <a:pt x="450799" y="501992"/>
                  </a:lnTo>
                  <a:lnTo>
                    <a:pt x="450799" y="497433"/>
                  </a:lnTo>
                  <a:close/>
                </a:path>
                <a:path w="475614" h="1130300">
                  <a:moveTo>
                    <a:pt x="450799" y="450786"/>
                  </a:moveTo>
                  <a:lnTo>
                    <a:pt x="448983" y="448970"/>
                  </a:lnTo>
                  <a:lnTo>
                    <a:pt x="444398" y="448970"/>
                  </a:lnTo>
                  <a:lnTo>
                    <a:pt x="442582" y="450786"/>
                  </a:lnTo>
                  <a:lnTo>
                    <a:pt x="442582" y="455371"/>
                  </a:lnTo>
                  <a:lnTo>
                    <a:pt x="444398" y="457200"/>
                  </a:lnTo>
                  <a:lnTo>
                    <a:pt x="447154" y="457200"/>
                  </a:lnTo>
                  <a:lnTo>
                    <a:pt x="448983" y="457200"/>
                  </a:lnTo>
                  <a:lnTo>
                    <a:pt x="450799" y="455371"/>
                  </a:lnTo>
                  <a:lnTo>
                    <a:pt x="450799" y="450786"/>
                  </a:lnTo>
                  <a:close/>
                </a:path>
                <a:path w="475614" h="1130300">
                  <a:moveTo>
                    <a:pt x="450799" y="404152"/>
                  </a:moveTo>
                  <a:lnTo>
                    <a:pt x="448983" y="402336"/>
                  </a:lnTo>
                  <a:lnTo>
                    <a:pt x="444398" y="402336"/>
                  </a:lnTo>
                  <a:lnTo>
                    <a:pt x="442582" y="404152"/>
                  </a:lnTo>
                  <a:lnTo>
                    <a:pt x="442582" y="408736"/>
                  </a:lnTo>
                  <a:lnTo>
                    <a:pt x="444398" y="410552"/>
                  </a:lnTo>
                  <a:lnTo>
                    <a:pt x="447154" y="410552"/>
                  </a:lnTo>
                  <a:lnTo>
                    <a:pt x="448983" y="410552"/>
                  </a:lnTo>
                  <a:lnTo>
                    <a:pt x="450799" y="408736"/>
                  </a:lnTo>
                  <a:lnTo>
                    <a:pt x="450799" y="404152"/>
                  </a:lnTo>
                  <a:close/>
                </a:path>
                <a:path w="475614" h="1130300">
                  <a:moveTo>
                    <a:pt x="450799" y="357517"/>
                  </a:moveTo>
                  <a:lnTo>
                    <a:pt x="448983" y="355701"/>
                  </a:lnTo>
                  <a:lnTo>
                    <a:pt x="444398" y="355701"/>
                  </a:lnTo>
                  <a:lnTo>
                    <a:pt x="442582" y="357517"/>
                  </a:lnTo>
                  <a:lnTo>
                    <a:pt x="442582" y="362102"/>
                  </a:lnTo>
                  <a:lnTo>
                    <a:pt x="444398" y="363918"/>
                  </a:lnTo>
                  <a:lnTo>
                    <a:pt x="447154" y="363918"/>
                  </a:lnTo>
                  <a:lnTo>
                    <a:pt x="448983" y="363918"/>
                  </a:lnTo>
                  <a:lnTo>
                    <a:pt x="450799" y="362102"/>
                  </a:lnTo>
                  <a:lnTo>
                    <a:pt x="450799" y="357517"/>
                  </a:lnTo>
                  <a:close/>
                </a:path>
                <a:path w="475614" h="1130300">
                  <a:moveTo>
                    <a:pt x="450799" y="310883"/>
                  </a:moveTo>
                  <a:lnTo>
                    <a:pt x="448983" y="309067"/>
                  </a:lnTo>
                  <a:lnTo>
                    <a:pt x="444398" y="309067"/>
                  </a:lnTo>
                  <a:lnTo>
                    <a:pt x="442582" y="310883"/>
                  </a:lnTo>
                  <a:lnTo>
                    <a:pt x="442582" y="315468"/>
                  </a:lnTo>
                  <a:lnTo>
                    <a:pt x="444398" y="317284"/>
                  </a:lnTo>
                  <a:lnTo>
                    <a:pt x="447154" y="317284"/>
                  </a:lnTo>
                  <a:lnTo>
                    <a:pt x="448983" y="317284"/>
                  </a:lnTo>
                  <a:lnTo>
                    <a:pt x="450799" y="315468"/>
                  </a:lnTo>
                  <a:lnTo>
                    <a:pt x="450799" y="310883"/>
                  </a:lnTo>
                  <a:close/>
                </a:path>
                <a:path w="475614" h="1130300">
                  <a:moveTo>
                    <a:pt x="450799" y="264261"/>
                  </a:moveTo>
                  <a:lnTo>
                    <a:pt x="448983" y="262432"/>
                  </a:lnTo>
                  <a:lnTo>
                    <a:pt x="444398" y="262432"/>
                  </a:lnTo>
                  <a:lnTo>
                    <a:pt x="442582" y="264261"/>
                  </a:lnTo>
                  <a:lnTo>
                    <a:pt x="442582" y="268833"/>
                  </a:lnTo>
                  <a:lnTo>
                    <a:pt x="444398" y="271576"/>
                  </a:lnTo>
                  <a:lnTo>
                    <a:pt x="447154" y="271576"/>
                  </a:lnTo>
                  <a:lnTo>
                    <a:pt x="448983" y="271576"/>
                  </a:lnTo>
                  <a:lnTo>
                    <a:pt x="450799" y="268833"/>
                  </a:lnTo>
                  <a:lnTo>
                    <a:pt x="450799" y="264261"/>
                  </a:lnTo>
                  <a:close/>
                </a:path>
                <a:path w="475614" h="1130300">
                  <a:moveTo>
                    <a:pt x="450799" y="217627"/>
                  </a:moveTo>
                  <a:lnTo>
                    <a:pt x="448983" y="215785"/>
                  </a:lnTo>
                  <a:lnTo>
                    <a:pt x="444398" y="215785"/>
                  </a:lnTo>
                  <a:lnTo>
                    <a:pt x="442582" y="217627"/>
                  </a:lnTo>
                  <a:lnTo>
                    <a:pt x="442582" y="223100"/>
                  </a:lnTo>
                  <a:lnTo>
                    <a:pt x="444398" y="224942"/>
                  </a:lnTo>
                  <a:lnTo>
                    <a:pt x="447154" y="224942"/>
                  </a:lnTo>
                  <a:lnTo>
                    <a:pt x="448983" y="224942"/>
                  </a:lnTo>
                  <a:lnTo>
                    <a:pt x="450799" y="223100"/>
                  </a:lnTo>
                  <a:lnTo>
                    <a:pt x="450799" y="217627"/>
                  </a:lnTo>
                  <a:close/>
                </a:path>
                <a:path w="475614" h="1130300">
                  <a:moveTo>
                    <a:pt x="450799" y="125260"/>
                  </a:moveTo>
                  <a:lnTo>
                    <a:pt x="448983" y="122516"/>
                  </a:lnTo>
                  <a:lnTo>
                    <a:pt x="444398" y="122516"/>
                  </a:lnTo>
                  <a:lnTo>
                    <a:pt x="442582" y="125260"/>
                  </a:lnTo>
                  <a:lnTo>
                    <a:pt x="442582" y="129844"/>
                  </a:lnTo>
                  <a:lnTo>
                    <a:pt x="444398" y="131660"/>
                  </a:lnTo>
                  <a:lnTo>
                    <a:pt x="447154" y="131660"/>
                  </a:lnTo>
                  <a:lnTo>
                    <a:pt x="448983" y="131660"/>
                  </a:lnTo>
                  <a:lnTo>
                    <a:pt x="450799" y="129844"/>
                  </a:lnTo>
                  <a:lnTo>
                    <a:pt x="450799" y="125260"/>
                  </a:lnTo>
                  <a:close/>
                </a:path>
                <a:path w="475614" h="1130300">
                  <a:moveTo>
                    <a:pt x="450799" y="78625"/>
                  </a:moveTo>
                  <a:lnTo>
                    <a:pt x="448983" y="76809"/>
                  </a:lnTo>
                  <a:lnTo>
                    <a:pt x="444398" y="76809"/>
                  </a:lnTo>
                  <a:lnTo>
                    <a:pt x="442582" y="78625"/>
                  </a:lnTo>
                  <a:lnTo>
                    <a:pt x="442582" y="83210"/>
                  </a:lnTo>
                  <a:lnTo>
                    <a:pt x="444398" y="85026"/>
                  </a:lnTo>
                  <a:lnTo>
                    <a:pt x="447154" y="85026"/>
                  </a:lnTo>
                  <a:lnTo>
                    <a:pt x="448983" y="85026"/>
                  </a:lnTo>
                  <a:lnTo>
                    <a:pt x="450799" y="83210"/>
                  </a:lnTo>
                  <a:lnTo>
                    <a:pt x="450799" y="78625"/>
                  </a:lnTo>
                  <a:close/>
                </a:path>
                <a:path w="475614" h="1130300">
                  <a:moveTo>
                    <a:pt x="450799" y="32004"/>
                  </a:moveTo>
                  <a:lnTo>
                    <a:pt x="448983" y="30175"/>
                  </a:lnTo>
                  <a:lnTo>
                    <a:pt x="444398" y="30175"/>
                  </a:lnTo>
                  <a:lnTo>
                    <a:pt x="442582" y="32004"/>
                  </a:lnTo>
                  <a:lnTo>
                    <a:pt x="442582" y="36576"/>
                  </a:lnTo>
                  <a:lnTo>
                    <a:pt x="444398" y="38392"/>
                  </a:lnTo>
                  <a:lnTo>
                    <a:pt x="447154" y="38392"/>
                  </a:lnTo>
                  <a:lnTo>
                    <a:pt x="448983" y="38392"/>
                  </a:lnTo>
                  <a:lnTo>
                    <a:pt x="450799" y="36576"/>
                  </a:lnTo>
                  <a:lnTo>
                    <a:pt x="450799" y="32004"/>
                  </a:lnTo>
                  <a:close/>
                </a:path>
                <a:path w="475614" h="1130300">
                  <a:moveTo>
                    <a:pt x="475500" y="1101852"/>
                  </a:moveTo>
                  <a:lnTo>
                    <a:pt x="473671" y="1100023"/>
                  </a:lnTo>
                  <a:lnTo>
                    <a:pt x="468185" y="1100023"/>
                  </a:lnTo>
                  <a:lnTo>
                    <a:pt x="466344" y="1101852"/>
                  </a:lnTo>
                  <a:lnTo>
                    <a:pt x="466344" y="1106424"/>
                  </a:lnTo>
                  <a:lnTo>
                    <a:pt x="468185" y="1108252"/>
                  </a:lnTo>
                  <a:lnTo>
                    <a:pt x="470916" y="1108252"/>
                  </a:lnTo>
                  <a:lnTo>
                    <a:pt x="473671" y="1108252"/>
                  </a:lnTo>
                  <a:lnTo>
                    <a:pt x="475500" y="1106424"/>
                  </a:lnTo>
                  <a:lnTo>
                    <a:pt x="475500" y="1101852"/>
                  </a:lnTo>
                  <a:close/>
                </a:path>
                <a:path w="475614" h="1130300">
                  <a:moveTo>
                    <a:pt x="475500" y="1008583"/>
                  </a:moveTo>
                  <a:lnTo>
                    <a:pt x="473671" y="1006754"/>
                  </a:lnTo>
                  <a:lnTo>
                    <a:pt x="468185" y="1006754"/>
                  </a:lnTo>
                  <a:lnTo>
                    <a:pt x="466344" y="1008583"/>
                  </a:lnTo>
                  <a:lnTo>
                    <a:pt x="466344" y="1013155"/>
                  </a:lnTo>
                  <a:lnTo>
                    <a:pt x="468185" y="1014984"/>
                  </a:lnTo>
                  <a:lnTo>
                    <a:pt x="470916" y="1014984"/>
                  </a:lnTo>
                  <a:lnTo>
                    <a:pt x="473671" y="1014984"/>
                  </a:lnTo>
                  <a:lnTo>
                    <a:pt x="475500" y="1013155"/>
                  </a:lnTo>
                  <a:lnTo>
                    <a:pt x="475500" y="1008583"/>
                  </a:lnTo>
                  <a:close/>
                </a:path>
                <a:path w="475614" h="1130300">
                  <a:moveTo>
                    <a:pt x="475500" y="961948"/>
                  </a:moveTo>
                  <a:lnTo>
                    <a:pt x="473671" y="960120"/>
                  </a:lnTo>
                  <a:lnTo>
                    <a:pt x="468185" y="960120"/>
                  </a:lnTo>
                  <a:lnTo>
                    <a:pt x="466344" y="961948"/>
                  </a:lnTo>
                  <a:lnTo>
                    <a:pt x="466344" y="966520"/>
                  </a:lnTo>
                  <a:lnTo>
                    <a:pt x="468185" y="969264"/>
                  </a:lnTo>
                  <a:lnTo>
                    <a:pt x="470916" y="969264"/>
                  </a:lnTo>
                  <a:lnTo>
                    <a:pt x="473671" y="969264"/>
                  </a:lnTo>
                  <a:lnTo>
                    <a:pt x="475500" y="966520"/>
                  </a:lnTo>
                  <a:lnTo>
                    <a:pt x="475500" y="961948"/>
                  </a:lnTo>
                  <a:close/>
                </a:path>
                <a:path w="475614" h="1130300">
                  <a:moveTo>
                    <a:pt x="475500" y="915314"/>
                  </a:moveTo>
                  <a:lnTo>
                    <a:pt x="473671" y="913485"/>
                  </a:lnTo>
                  <a:lnTo>
                    <a:pt x="468185" y="913485"/>
                  </a:lnTo>
                  <a:lnTo>
                    <a:pt x="466344" y="915314"/>
                  </a:lnTo>
                  <a:lnTo>
                    <a:pt x="466344" y="920800"/>
                  </a:lnTo>
                  <a:lnTo>
                    <a:pt x="468185" y="922629"/>
                  </a:lnTo>
                  <a:lnTo>
                    <a:pt x="470916" y="922629"/>
                  </a:lnTo>
                  <a:lnTo>
                    <a:pt x="473671" y="922629"/>
                  </a:lnTo>
                  <a:lnTo>
                    <a:pt x="475500" y="920800"/>
                  </a:lnTo>
                  <a:lnTo>
                    <a:pt x="475500" y="915314"/>
                  </a:lnTo>
                  <a:close/>
                </a:path>
                <a:path w="475614" h="1130300">
                  <a:moveTo>
                    <a:pt x="475500" y="869594"/>
                  </a:moveTo>
                  <a:lnTo>
                    <a:pt x="473671" y="866851"/>
                  </a:lnTo>
                  <a:lnTo>
                    <a:pt x="468185" y="866851"/>
                  </a:lnTo>
                  <a:lnTo>
                    <a:pt x="466344" y="869594"/>
                  </a:lnTo>
                  <a:lnTo>
                    <a:pt x="466344" y="874166"/>
                  </a:lnTo>
                  <a:lnTo>
                    <a:pt x="468185" y="875995"/>
                  </a:lnTo>
                  <a:lnTo>
                    <a:pt x="470916" y="875995"/>
                  </a:lnTo>
                  <a:lnTo>
                    <a:pt x="473671" y="875995"/>
                  </a:lnTo>
                  <a:lnTo>
                    <a:pt x="475500" y="874166"/>
                  </a:lnTo>
                  <a:lnTo>
                    <a:pt x="475500" y="869594"/>
                  </a:lnTo>
                  <a:close/>
                </a:path>
                <a:path w="475614" h="1130300">
                  <a:moveTo>
                    <a:pt x="475500" y="822960"/>
                  </a:moveTo>
                  <a:lnTo>
                    <a:pt x="473671" y="821131"/>
                  </a:lnTo>
                  <a:lnTo>
                    <a:pt x="468185" y="821131"/>
                  </a:lnTo>
                  <a:lnTo>
                    <a:pt x="466344" y="822960"/>
                  </a:lnTo>
                  <a:lnTo>
                    <a:pt x="466344" y="827532"/>
                  </a:lnTo>
                  <a:lnTo>
                    <a:pt x="468185" y="829360"/>
                  </a:lnTo>
                  <a:lnTo>
                    <a:pt x="470916" y="829360"/>
                  </a:lnTo>
                  <a:lnTo>
                    <a:pt x="473671" y="829360"/>
                  </a:lnTo>
                  <a:lnTo>
                    <a:pt x="475500" y="827532"/>
                  </a:lnTo>
                  <a:lnTo>
                    <a:pt x="475500" y="822960"/>
                  </a:lnTo>
                  <a:close/>
                </a:path>
                <a:path w="475614" h="1130300">
                  <a:moveTo>
                    <a:pt x="475500" y="776325"/>
                  </a:moveTo>
                  <a:lnTo>
                    <a:pt x="473671" y="774496"/>
                  </a:lnTo>
                  <a:lnTo>
                    <a:pt x="468185" y="774496"/>
                  </a:lnTo>
                  <a:lnTo>
                    <a:pt x="466344" y="776325"/>
                  </a:lnTo>
                  <a:lnTo>
                    <a:pt x="466344" y="780897"/>
                  </a:lnTo>
                  <a:lnTo>
                    <a:pt x="468185" y="782726"/>
                  </a:lnTo>
                  <a:lnTo>
                    <a:pt x="470916" y="782726"/>
                  </a:lnTo>
                  <a:lnTo>
                    <a:pt x="473671" y="782726"/>
                  </a:lnTo>
                  <a:lnTo>
                    <a:pt x="475500" y="780897"/>
                  </a:lnTo>
                  <a:lnTo>
                    <a:pt x="475500" y="776325"/>
                  </a:lnTo>
                  <a:close/>
                </a:path>
                <a:path w="475614" h="1130300">
                  <a:moveTo>
                    <a:pt x="475500" y="729691"/>
                  </a:moveTo>
                  <a:lnTo>
                    <a:pt x="473671" y="727862"/>
                  </a:lnTo>
                  <a:lnTo>
                    <a:pt x="468185" y="727862"/>
                  </a:lnTo>
                  <a:lnTo>
                    <a:pt x="466344" y="729691"/>
                  </a:lnTo>
                  <a:lnTo>
                    <a:pt x="466344" y="734263"/>
                  </a:lnTo>
                  <a:lnTo>
                    <a:pt x="468185" y="736092"/>
                  </a:lnTo>
                  <a:lnTo>
                    <a:pt x="470916" y="736092"/>
                  </a:lnTo>
                  <a:lnTo>
                    <a:pt x="473671" y="736092"/>
                  </a:lnTo>
                  <a:lnTo>
                    <a:pt x="475500" y="734263"/>
                  </a:lnTo>
                  <a:lnTo>
                    <a:pt x="475500" y="729691"/>
                  </a:lnTo>
                  <a:close/>
                </a:path>
                <a:path w="475614" h="1130300">
                  <a:moveTo>
                    <a:pt x="475500" y="683056"/>
                  </a:moveTo>
                  <a:lnTo>
                    <a:pt x="473671" y="681228"/>
                  </a:lnTo>
                  <a:lnTo>
                    <a:pt x="468185" y="681228"/>
                  </a:lnTo>
                  <a:lnTo>
                    <a:pt x="466344" y="683056"/>
                  </a:lnTo>
                  <a:lnTo>
                    <a:pt x="466344" y="687628"/>
                  </a:lnTo>
                  <a:lnTo>
                    <a:pt x="468185" y="689457"/>
                  </a:lnTo>
                  <a:lnTo>
                    <a:pt x="470916" y="689457"/>
                  </a:lnTo>
                  <a:lnTo>
                    <a:pt x="473671" y="689457"/>
                  </a:lnTo>
                  <a:lnTo>
                    <a:pt x="475500" y="687628"/>
                  </a:lnTo>
                  <a:lnTo>
                    <a:pt x="475500" y="683056"/>
                  </a:lnTo>
                  <a:close/>
                </a:path>
                <a:path w="475614" h="1130300">
                  <a:moveTo>
                    <a:pt x="475500" y="636422"/>
                  </a:moveTo>
                  <a:lnTo>
                    <a:pt x="473671" y="634593"/>
                  </a:lnTo>
                  <a:lnTo>
                    <a:pt x="468185" y="634593"/>
                  </a:lnTo>
                  <a:lnTo>
                    <a:pt x="466344" y="636422"/>
                  </a:lnTo>
                  <a:lnTo>
                    <a:pt x="466344" y="640994"/>
                  </a:lnTo>
                  <a:lnTo>
                    <a:pt x="468185" y="643737"/>
                  </a:lnTo>
                  <a:lnTo>
                    <a:pt x="470916" y="643737"/>
                  </a:lnTo>
                  <a:lnTo>
                    <a:pt x="473671" y="643737"/>
                  </a:lnTo>
                  <a:lnTo>
                    <a:pt x="475500" y="640994"/>
                  </a:lnTo>
                  <a:lnTo>
                    <a:pt x="475500" y="636422"/>
                  </a:lnTo>
                  <a:close/>
                </a:path>
                <a:path w="475614" h="1130300">
                  <a:moveTo>
                    <a:pt x="475500" y="589788"/>
                  </a:moveTo>
                  <a:lnTo>
                    <a:pt x="473671" y="587959"/>
                  </a:lnTo>
                  <a:lnTo>
                    <a:pt x="468185" y="587959"/>
                  </a:lnTo>
                  <a:lnTo>
                    <a:pt x="466344" y="589788"/>
                  </a:lnTo>
                  <a:lnTo>
                    <a:pt x="466344" y="595261"/>
                  </a:lnTo>
                  <a:lnTo>
                    <a:pt x="468185" y="597103"/>
                  </a:lnTo>
                  <a:lnTo>
                    <a:pt x="470916" y="597103"/>
                  </a:lnTo>
                  <a:lnTo>
                    <a:pt x="473671" y="597103"/>
                  </a:lnTo>
                  <a:lnTo>
                    <a:pt x="475500" y="595261"/>
                  </a:lnTo>
                  <a:lnTo>
                    <a:pt x="475500" y="589788"/>
                  </a:lnTo>
                  <a:close/>
                </a:path>
                <a:path w="475614" h="1130300">
                  <a:moveTo>
                    <a:pt x="475500" y="543153"/>
                  </a:moveTo>
                  <a:lnTo>
                    <a:pt x="473671" y="541324"/>
                  </a:lnTo>
                  <a:lnTo>
                    <a:pt x="468185" y="541324"/>
                  </a:lnTo>
                  <a:lnTo>
                    <a:pt x="466344" y="543153"/>
                  </a:lnTo>
                  <a:lnTo>
                    <a:pt x="466344" y="548627"/>
                  </a:lnTo>
                  <a:lnTo>
                    <a:pt x="468185" y="550468"/>
                  </a:lnTo>
                  <a:lnTo>
                    <a:pt x="470916" y="550468"/>
                  </a:lnTo>
                  <a:lnTo>
                    <a:pt x="473671" y="550468"/>
                  </a:lnTo>
                  <a:lnTo>
                    <a:pt x="475500" y="548627"/>
                  </a:lnTo>
                  <a:lnTo>
                    <a:pt x="475500" y="543153"/>
                  </a:lnTo>
                  <a:close/>
                </a:path>
                <a:path w="475614" h="1130300">
                  <a:moveTo>
                    <a:pt x="475500" y="497433"/>
                  </a:moveTo>
                  <a:lnTo>
                    <a:pt x="473671" y="494677"/>
                  </a:lnTo>
                  <a:lnTo>
                    <a:pt x="468185" y="494677"/>
                  </a:lnTo>
                  <a:lnTo>
                    <a:pt x="466344" y="497433"/>
                  </a:lnTo>
                  <a:lnTo>
                    <a:pt x="466344" y="501992"/>
                  </a:lnTo>
                  <a:lnTo>
                    <a:pt x="468185" y="503834"/>
                  </a:lnTo>
                  <a:lnTo>
                    <a:pt x="470916" y="503834"/>
                  </a:lnTo>
                  <a:lnTo>
                    <a:pt x="473671" y="503834"/>
                  </a:lnTo>
                  <a:lnTo>
                    <a:pt x="475500" y="501992"/>
                  </a:lnTo>
                  <a:lnTo>
                    <a:pt x="475500" y="497433"/>
                  </a:lnTo>
                  <a:close/>
                </a:path>
                <a:path w="475614" h="1130300">
                  <a:moveTo>
                    <a:pt x="475500" y="450786"/>
                  </a:moveTo>
                  <a:lnTo>
                    <a:pt x="473671" y="448970"/>
                  </a:lnTo>
                  <a:lnTo>
                    <a:pt x="468185" y="448970"/>
                  </a:lnTo>
                  <a:lnTo>
                    <a:pt x="466344" y="450786"/>
                  </a:lnTo>
                  <a:lnTo>
                    <a:pt x="466344" y="455371"/>
                  </a:lnTo>
                  <a:lnTo>
                    <a:pt x="468185" y="457200"/>
                  </a:lnTo>
                  <a:lnTo>
                    <a:pt x="470916" y="457200"/>
                  </a:lnTo>
                  <a:lnTo>
                    <a:pt x="473671" y="457200"/>
                  </a:lnTo>
                  <a:lnTo>
                    <a:pt x="475500" y="455371"/>
                  </a:lnTo>
                  <a:lnTo>
                    <a:pt x="475500" y="450786"/>
                  </a:lnTo>
                  <a:close/>
                </a:path>
                <a:path w="475614" h="1130300">
                  <a:moveTo>
                    <a:pt x="475500" y="404152"/>
                  </a:moveTo>
                  <a:lnTo>
                    <a:pt x="473671" y="402336"/>
                  </a:lnTo>
                  <a:lnTo>
                    <a:pt x="468185" y="402336"/>
                  </a:lnTo>
                  <a:lnTo>
                    <a:pt x="466344" y="404152"/>
                  </a:lnTo>
                  <a:lnTo>
                    <a:pt x="466344" y="408736"/>
                  </a:lnTo>
                  <a:lnTo>
                    <a:pt x="468185" y="410552"/>
                  </a:lnTo>
                  <a:lnTo>
                    <a:pt x="470916" y="410552"/>
                  </a:lnTo>
                  <a:lnTo>
                    <a:pt x="473671" y="410552"/>
                  </a:lnTo>
                  <a:lnTo>
                    <a:pt x="475500" y="408736"/>
                  </a:lnTo>
                  <a:lnTo>
                    <a:pt x="475500" y="404152"/>
                  </a:lnTo>
                  <a:close/>
                </a:path>
                <a:path w="475614" h="1130300">
                  <a:moveTo>
                    <a:pt x="475500" y="357517"/>
                  </a:moveTo>
                  <a:lnTo>
                    <a:pt x="473671" y="355701"/>
                  </a:lnTo>
                  <a:lnTo>
                    <a:pt x="468185" y="355701"/>
                  </a:lnTo>
                  <a:lnTo>
                    <a:pt x="466344" y="357517"/>
                  </a:lnTo>
                  <a:lnTo>
                    <a:pt x="466344" y="362102"/>
                  </a:lnTo>
                  <a:lnTo>
                    <a:pt x="468185" y="363918"/>
                  </a:lnTo>
                  <a:lnTo>
                    <a:pt x="470916" y="363918"/>
                  </a:lnTo>
                  <a:lnTo>
                    <a:pt x="473671" y="363918"/>
                  </a:lnTo>
                  <a:lnTo>
                    <a:pt x="475500" y="362102"/>
                  </a:lnTo>
                  <a:lnTo>
                    <a:pt x="475500" y="357517"/>
                  </a:lnTo>
                  <a:close/>
                </a:path>
                <a:path w="475614" h="1130300">
                  <a:moveTo>
                    <a:pt x="475500" y="310883"/>
                  </a:moveTo>
                  <a:lnTo>
                    <a:pt x="473671" y="309067"/>
                  </a:lnTo>
                  <a:lnTo>
                    <a:pt x="468185" y="309067"/>
                  </a:lnTo>
                  <a:lnTo>
                    <a:pt x="466344" y="310883"/>
                  </a:lnTo>
                  <a:lnTo>
                    <a:pt x="466344" y="315468"/>
                  </a:lnTo>
                  <a:lnTo>
                    <a:pt x="468185" y="317284"/>
                  </a:lnTo>
                  <a:lnTo>
                    <a:pt x="470916" y="317284"/>
                  </a:lnTo>
                  <a:lnTo>
                    <a:pt x="473671" y="317284"/>
                  </a:lnTo>
                  <a:lnTo>
                    <a:pt x="475500" y="315468"/>
                  </a:lnTo>
                  <a:lnTo>
                    <a:pt x="475500" y="310883"/>
                  </a:lnTo>
                  <a:close/>
                </a:path>
                <a:path w="475614" h="1130300">
                  <a:moveTo>
                    <a:pt x="475500" y="264261"/>
                  </a:moveTo>
                  <a:lnTo>
                    <a:pt x="473671" y="262432"/>
                  </a:lnTo>
                  <a:lnTo>
                    <a:pt x="468185" y="262432"/>
                  </a:lnTo>
                  <a:lnTo>
                    <a:pt x="466344" y="264261"/>
                  </a:lnTo>
                  <a:lnTo>
                    <a:pt x="466344" y="268833"/>
                  </a:lnTo>
                  <a:lnTo>
                    <a:pt x="468185" y="271576"/>
                  </a:lnTo>
                  <a:lnTo>
                    <a:pt x="470916" y="271576"/>
                  </a:lnTo>
                  <a:lnTo>
                    <a:pt x="473671" y="271576"/>
                  </a:lnTo>
                  <a:lnTo>
                    <a:pt x="475500" y="268833"/>
                  </a:lnTo>
                  <a:lnTo>
                    <a:pt x="475500" y="264261"/>
                  </a:lnTo>
                  <a:close/>
                </a:path>
                <a:path w="475614" h="1130300">
                  <a:moveTo>
                    <a:pt x="475500" y="217627"/>
                  </a:moveTo>
                  <a:lnTo>
                    <a:pt x="473671" y="215785"/>
                  </a:lnTo>
                  <a:lnTo>
                    <a:pt x="468185" y="215785"/>
                  </a:lnTo>
                  <a:lnTo>
                    <a:pt x="466344" y="217627"/>
                  </a:lnTo>
                  <a:lnTo>
                    <a:pt x="466344" y="223100"/>
                  </a:lnTo>
                  <a:lnTo>
                    <a:pt x="468185" y="224942"/>
                  </a:lnTo>
                  <a:lnTo>
                    <a:pt x="470916" y="224942"/>
                  </a:lnTo>
                  <a:lnTo>
                    <a:pt x="473671" y="224942"/>
                  </a:lnTo>
                  <a:lnTo>
                    <a:pt x="475500" y="223100"/>
                  </a:lnTo>
                  <a:lnTo>
                    <a:pt x="475500" y="217627"/>
                  </a:lnTo>
                  <a:close/>
                </a:path>
                <a:path w="475614" h="1130300">
                  <a:moveTo>
                    <a:pt x="475500" y="125260"/>
                  </a:moveTo>
                  <a:lnTo>
                    <a:pt x="473671" y="122516"/>
                  </a:lnTo>
                  <a:lnTo>
                    <a:pt x="468185" y="122516"/>
                  </a:lnTo>
                  <a:lnTo>
                    <a:pt x="466344" y="125260"/>
                  </a:lnTo>
                  <a:lnTo>
                    <a:pt x="466344" y="129844"/>
                  </a:lnTo>
                  <a:lnTo>
                    <a:pt x="468185" y="131660"/>
                  </a:lnTo>
                  <a:lnTo>
                    <a:pt x="470916" y="131660"/>
                  </a:lnTo>
                  <a:lnTo>
                    <a:pt x="473671" y="131660"/>
                  </a:lnTo>
                  <a:lnTo>
                    <a:pt x="475500" y="129844"/>
                  </a:lnTo>
                  <a:lnTo>
                    <a:pt x="475500" y="125260"/>
                  </a:lnTo>
                  <a:close/>
                </a:path>
                <a:path w="475614" h="1130300">
                  <a:moveTo>
                    <a:pt x="475500" y="78625"/>
                  </a:moveTo>
                  <a:lnTo>
                    <a:pt x="473671" y="76809"/>
                  </a:lnTo>
                  <a:lnTo>
                    <a:pt x="468185" y="76809"/>
                  </a:lnTo>
                  <a:lnTo>
                    <a:pt x="466344" y="78625"/>
                  </a:lnTo>
                  <a:lnTo>
                    <a:pt x="466344" y="83210"/>
                  </a:lnTo>
                  <a:lnTo>
                    <a:pt x="468185" y="85026"/>
                  </a:lnTo>
                  <a:lnTo>
                    <a:pt x="470916" y="85026"/>
                  </a:lnTo>
                  <a:lnTo>
                    <a:pt x="473671" y="85026"/>
                  </a:lnTo>
                  <a:lnTo>
                    <a:pt x="475500" y="83210"/>
                  </a:lnTo>
                  <a:lnTo>
                    <a:pt x="475500" y="78625"/>
                  </a:lnTo>
                  <a:close/>
                </a:path>
                <a:path w="475614" h="1130300">
                  <a:moveTo>
                    <a:pt x="475500" y="32004"/>
                  </a:moveTo>
                  <a:lnTo>
                    <a:pt x="473671" y="30175"/>
                  </a:lnTo>
                  <a:lnTo>
                    <a:pt x="468185" y="30175"/>
                  </a:lnTo>
                  <a:lnTo>
                    <a:pt x="466344" y="32004"/>
                  </a:lnTo>
                  <a:lnTo>
                    <a:pt x="466344" y="36576"/>
                  </a:lnTo>
                  <a:lnTo>
                    <a:pt x="468185" y="38392"/>
                  </a:lnTo>
                  <a:lnTo>
                    <a:pt x="470916" y="38392"/>
                  </a:lnTo>
                  <a:lnTo>
                    <a:pt x="473671" y="38392"/>
                  </a:lnTo>
                  <a:lnTo>
                    <a:pt x="475500" y="36576"/>
                  </a:lnTo>
                  <a:lnTo>
                    <a:pt x="475500" y="320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068212" y="2635198"/>
              <a:ext cx="191135" cy="1078230"/>
            </a:xfrm>
            <a:custGeom>
              <a:avLst/>
              <a:gdLst/>
              <a:ahLst/>
              <a:cxnLst/>
              <a:rect l="l" t="t" r="r" b="b"/>
              <a:pathLst>
                <a:path w="191135" h="1078229">
                  <a:moveTo>
                    <a:pt x="9144" y="327342"/>
                  </a:moveTo>
                  <a:lnTo>
                    <a:pt x="7315" y="325526"/>
                  </a:lnTo>
                  <a:lnTo>
                    <a:pt x="2743" y="325526"/>
                  </a:lnTo>
                  <a:lnTo>
                    <a:pt x="0" y="327342"/>
                  </a:lnTo>
                  <a:lnTo>
                    <a:pt x="0" y="331927"/>
                  </a:lnTo>
                  <a:lnTo>
                    <a:pt x="2743" y="333743"/>
                  </a:lnTo>
                  <a:lnTo>
                    <a:pt x="4584" y="333743"/>
                  </a:lnTo>
                  <a:lnTo>
                    <a:pt x="7315" y="333743"/>
                  </a:lnTo>
                  <a:lnTo>
                    <a:pt x="9144" y="331927"/>
                  </a:lnTo>
                  <a:lnTo>
                    <a:pt x="9144" y="327342"/>
                  </a:lnTo>
                  <a:close/>
                </a:path>
                <a:path w="191135" h="1078229">
                  <a:moveTo>
                    <a:pt x="9144" y="280708"/>
                  </a:moveTo>
                  <a:lnTo>
                    <a:pt x="7315" y="278892"/>
                  </a:lnTo>
                  <a:lnTo>
                    <a:pt x="2743" y="278892"/>
                  </a:lnTo>
                  <a:lnTo>
                    <a:pt x="0" y="280708"/>
                  </a:lnTo>
                  <a:lnTo>
                    <a:pt x="0" y="285292"/>
                  </a:lnTo>
                  <a:lnTo>
                    <a:pt x="2743" y="287108"/>
                  </a:lnTo>
                  <a:lnTo>
                    <a:pt x="4584" y="287108"/>
                  </a:lnTo>
                  <a:lnTo>
                    <a:pt x="7315" y="287108"/>
                  </a:lnTo>
                  <a:lnTo>
                    <a:pt x="9144" y="285292"/>
                  </a:lnTo>
                  <a:lnTo>
                    <a:pt x="9144" y="280708"/>
                  </a:lnTo>
                  <a:close/>
                </a:path>
                <a:path w="191135" h="1078229">
                  <a:moveTo>
                    <a:pt x="9144" y="234086"/>
                  </a:moveTo>
                  <a:lnTo>
                    <a:pt x="7315" y="232257"/>
                  </a:lnTo>
                  <a:lnTo>
                    <a:pt x="2743" y="232257"/>
                  </a:lnTo>
                  <a:lnTo>
                    <a:pt x="0" y="234086"/>
                  </a:lnTo>
                  <a:lnTo>
                    <a:pt x="0" y="238658"/>
                  </a:lnTo>
                  <a:lnTo>
                    <a:pt x="2743" y="241401"/>
                  </a:lnTo>
                  <a:lnTo>
                    <a:pt x="4584" y="241401"/>
                  </a:lnTo>
                  <a:lnTo>
                    <a:pt x="7315" y="241401"/>
                  </a:lnTo>
                  <a:lnTo>
                    <a:pt x="9144" y="238658"/>
                  </a:lnTo>
                  <a:lnTo>
                    <a:pt x="9144" y="234086"/>
                  </a:lnTo>
                  <a:close/>
                </a:path>
                <a:path w="191135" h="1078229">
                  <a:moveTo>
                    <a:pt x="9144" y="187452"/>
                  </a:moveTo>
                  <a:lnTo>
                    <a:pt x="7315" y="185610"/>
                  </a:lnTo>
                  <a:lnTo>
                    <a:pt x="2743" y="185610"/>
                  </a:lnTo>
                  <a:lnTo>
                    <a:pt x="0" y="187452"/>
                  </a:lnTo>
                  <a:lnTo>
                    <a:pt x="0" y="192925"/>
                  </a:lnTo>
                  <a:lnTo>
                    <a:pt x="2743" y="194767"/>
                  </a:lnTo>
                  <a:lnTo>
                    <a:pt x="4584" y="194767"/>
                  </a:lnTo>
                  <a:lnTo>
                    <a:pt x="7315" y="194767"/>
                  </a:lnTo>
                  <a:lnTo>
                    <a:pt x="9144" y="192925"/>
                  </a:lnTo>
                  <a:lnTo>
                    <a:pt x="9144" y="187452"/>
                  </a:lnTo>
                  <a:close/>
                </a:path>
                <a:path w="191135" h="1078229">
                  <a:moveTo>
                    <a:pt x="9144" y="95084"/>
                  </a:moveTo>
                  <a:lnTo>
                    <a:pt x="7315" y="92341"/>
                  </a:lnTo>
                  <a:lnTo>
                    <a:pt x="2743" y="92341"/>
                  </a:lnTo>
                  <a:lnTo>
                    <a:pt x="0" y="95084"/>
                  </a:lnTo>
                  <a:lnTo>
                    <a:pt x="0" y="99669"/>
                  </a:lnTo>
                  <a:lnTo>
                    <a:pt x="2743" y="101485"/>
                  </a:lnTo>
                  <a:lnTo>
                    <a:pt x="4584" y="101485"/>
                  </a:lnTo>
                  <a:lnTo>
                    <a:pt x="7315" y="101485"/>
                  </a:lnTo>
                  <a:lnTo>
                    <a:pt x="9144" y="99669"/>
                  </a:lnTo>
                  <a:lnTo>
                    <a:pt x="9144" y="95084"/>
                  </a:lnTo>
                  <a:close/>
                </a:path>
                <a:path w="191135" h="1078229">
                  <a:moveTo>
                    <a:pt x="9144" y="48450"/>
                  </a:moveTo>
                  <a:lnTo>
                    <a:pt x="7315" y="46634"/>
                  </a:lnTo>
                  <a:lnTo>
                    <a:pt x="2743" y="46634"/>
                  </a:lnTo>
                  <a:lnTo>
                    <a:pt x="0" y="48450"/>
                  </a:lnTo>
                  <a:lnTo>
                    <a:pt x="0" y="53035"/>
                  </a:lnTo>
                  <a:lnTo>
                    <a:pt x="2743" y="54851"/>
                  </a:lnTo>
                  <a:lnTo>
                    <a:pt x="4584" y="54851"/>
                  </a:lnTo>
                  <a:lnTo>
                    <a:pt x="7315" y="54851"/>
                  </a:lnTo>
                  <a:lnTo>
                    <a:pt x="9144" y="53035"/>
                  </a:lnTo>
                  <a:lnTo>
                    <a:pt x="9144" y="48450"/>
                  </a:lnTo>
                  <a:close/>
                </a:path>
                <a:path w="191135" h="1078229">
                  <a:moveTo>
                    <a:pt x="9144" y="1828"/>
                  </a:moveTo>
                  <a:lnTo>
                    <a:pt x="7315" y="0"/>
                  </a:lnTo>
                  <a:lnTo>
                    <a:pt x="2743" y="0"/>
                  </a:lnTo>
                  <a:lnTo>
                    <a:pt x="0" y="1828"/>
                  </a:lnTo>
                  <a:lnTo>
                    <a:pt x="0" y="6400"/>
                  </a:lnTo>
                  <a:lnTo>
                    <a:pt x="2743" y="8216"/>
                  </a:lnTo>
                  <a:lnTo>
                    <a:pt x="4584" y="8216"/>
                  </a:lnTo>
                  <a:lnTo>
                    <a:pt x="7315" y="8216"/>
                  </a:lnTo>
                  <a:lnTo>
                    <a:pt x="9144" y="6400"/>
                  </a:lnTo>
                  <a:lnTo>
                    <a:pt x="9144" y="1828"/>
                  </a:lnTo>
                  <a:close/>
                </a:path>
                <a:path w="191135" h="1078229">
                  <a:moveTo>
                    <a:pt x="32931" y="1071676"/>
                  </a:moveTo>
                  <a:lnTo>
                    <a:pt x="31102" y="1069848"/>
                  </a:lnTo>
                  <a:lnTo>
                    <a:pt x="26530" y="1069848"/>
                  </a:lnTo>
                  <a:lnTo>
                    <a:pt x="24701" y="1071676"/>
                  </a:lnTo>
                  <a:lnTo>
                    <a:pt x="24701" y="1076248"/>
                  </a:lnTo>
                  <a:lnTo>
                    <a:pt x="26530" y="1078077"/>
                  </a:lnTo>
                  <a:lnTo>
                    <a:pt x="28346" y="1078077"/>
                  </a:lnTo>
                  <a:lnTo>
                    <a:pt x="31102" y="1078077"/>
                  </a:lnTo>
                  <a:lnTo>
                    <a:pt x="32931" y="1076248"/>
                  </a:lnTo>
                  <a:lnTo>
                    <a:pt x="32931" y="1071676"/>
                  </a:lnTo>
                  <a:close/>
                </a:path>
                <a:path w="191135" h="1078229">
                  <a:moveTo>
                    <a:pt x="32931" y="978408"/>
                  </a:moveTo>
                  <a:lnTo>
                    <a:pt x="31102" y="976579"/>
                  </a:lnTo>
                  <a:lnTo>
                    <a:pt x="26530" y="976579"/>
                  </a:lnTo>
                  <a:lnTo>
                    <a:pt x="24701" y="978408"/>
                  </a:lnTo>
                  <a:lnTo>
                    <a:pt x="24701" y="982980"/>
                  </a:lnTo>
                  <a:lnTo>
                    <a:pt x="26530" y="984808"/>
                  </a:lnTo>
                  <a:lnTo>
                    <a:pt x="28346" y="984808"/>
                  </a:lnTo>
                  <a:lnTo>
                    <a:pt x="31102" y="984808"/>
                  </a:lnTo>
                  <a:lnTo>
                    <a:pt x="32931" y="982980"/>
                  </a:lnTo>
                  <a:lnTo>
                    <a:pt x="32931" y="978408"/>
                  </a:lnTo>
                  <a:close/>
                </a:path>
                <a:path w="191135" h="1078229">
                  <a:moveTo>
                    <a:pt x="32931" y="931773"/>
                  </a:moveTo>
                  <a:lnTo>
                    <a:pt x="31102" y="929944"/>
                  </a:lnTo>
                  <a:lnTo>
                    <a:pt x="26530" y="929944"/>
                  </a:lnTo>
                  <a:lnTo>
                    <a:pt x="24701" y="931773"/>
                  </a:lnTo>
                  <a:lnTo>
                    <a:pt x="24701" y="936345"/>
                  </a:lnTo>
                  <a:lnTo>
                    <a:pt x="26530" y="939088"/>
                  </a:lnTo>
                  <a:lnTo>
                    <a:pt x="28346" y="939088"/>
                  </a:lnTo>
                  <a:lnTo>
                    <a:pt x="31102" y="939088"/>
                  </a:lnTo>
                  <a:lnTo>
                    <a:pt x="32931" y="936345"/>
                  </a:lnTo>
                  <a:lnTo>
                    <a:pt x="32931" y="931773"/>
                  </a:lnTo>
                  <a:close/>
                </a:path>
                <a:path w="191135" h="1078229">
                  <a:moveTo>
                    <a:pt x="32931" y="885139"/>
                  </a:moveTo>
                  <a:lnTo>
                    <a:pt x="31102" y="883310"/>
                  </a:lnTo>
                  <a:lnTo>
                    <a:pt x="26530" y="883310"/>
                  </a:lnTo>
                  <a:lnTo>
                    <a:pt x="24701" y="885139"/>
                  </a:lnTo>
                  <a:lnTo>
                    <a:pt x="24701" y="890625"/>
                  </a:lnTo>
                  <a:lnTo>
                    <a:pt x="26530" y="892454"/>
                  </a:lnTo>
                  <a:lnTo>
                    <a:pt x="28346" y="892454"/>
                  </a:lnTo>
                  <a:lnTo>
                    <a:pt x="31102" y="892454"/>
                  </a:lnTo>
                  <a:lnTo>
                    <a:pt x="32931" y="890625"/>
                  </a:lnTo>
                  <a:lnTo>
                    <a:pt x="32931" y="885139"/>
                  </a:lnTo>
                  <a:close/>
                </a:path>
                <a:path w="191135" h="1078229">
                  <a:moveTo>
                    <a:pt x="32931" y="839419"/>
                  </a:moveTo>
                  <a:lnTo>
                    <a:pt x="31102" y="836676"/>
                  </a:lnTo>
                  <a:lnTo>
                    <a:pt x="26530" y="836676"/>
                  </a:lnTo>
                  <a:lnTo>
                    <a:pt x="24701" y="839419"/>
                  </a:lnTo>
                  <a:lnTo>
                    <a:pt x="24701" y="843991"/>
                  </a:lnTo>
                  <a:lnTo>
                    <a:pt x="26530" y="845820"/>
                  </a:lnTo>
                  <a:lnTo>
                    <a:pt x="28346" y="845820"/>
                  </a:lnTo>
                  <a:lnTo>
                    <a:pt x="31102" y="845820"/>
                  </a:lnTo>
                  <a:lnTo>
                    <a:pt x="32931" y="843991"/>
                  </a:lnTo>
                  <a:lnTo>
                    <a:pt x="32931" y="839419"/>
                  </a:lnTo>
                  <a:close/>
                </a:path>
                <a:path w="191135" h="1078229">
                  <a:moveTo>
                    <a:pt x="32931" y="792784"/>
                  </a:moveTo>
                  <a:lnTo>
                    <a:pt x="31102" y="790956"/>
                  </a:lnTo>
                  <a:lnTo>
                    <a:pt x="26530" y="790956"/>
                  </a:lnTo>
                  <a:lnTo>
                    <a:pt x="24701" y="792784"/>
                  </a:lnTo>
                  <a:lnTo>
                    <a:pt x="24701" y="797356"/>
                  </a:lnTo>
                  <a:lnTo>
                    <a:pt x="26530" y="799185"/>
                  </a:lnTo>
                  <a:lnTo>
                    <a:pt x="28346" y="799185"/>
                  </a:lnTo>
                  <a:lnTo>
                    <a:pt x="31102" y="799185"/>
                  </a:lnTo>
                  <a:lnTo>
                    <a:pt x="32931" y="797356"/>
                  </a:lnTo>
                  <a:lnTo>
                    <a:pt x="32931" y="792784"/>
                  </a:lnTo>
                  <a:close/>
                </a:path>
                <a:path w="191135" h="1078229">
                  <a:moveTo>
                    <a:pt x="32931" y="746150"/>
                  </a:moveTo>
                  <a:lnTo>
                    <a:pt x="31102" y="744321"/>
                  </a:lnTo>
                  <a:lnTo>
                    <a:pt x="26530" y="744321"/>
                  </a:lnTo>
                  <a:lnTo>
                    <a:pt x="24701" y="746150"/>
                  </a:lnTo>
                  <a:lnTo>
                    <a:pt x="24701" y="750722"/>
                  </a:lnTo>
                  <a:lnTo>
                    <a:pt x="26530" y="752551"/>
                  </a:lnTo>
                  <a:lnTo>
                    <a:pt x="28346" y="752551"/>
                  </a:lnTo>
                  <a:lnTo>
                    <a:pt x="31102" y="752551"/>
                  </a:lnTo>
                  <a:lnTo>
                    <a:pt x="32931" y="750722"/>
                  </a:lnTo>
                  <a:lnTo>
                    <a:pt x="32931" y="746150"/>
                  </a:lnTo>
                  <a:close/>
                </a:path>
                <a:path w="191135" h="1078229">
                  <a:moveTo>
                    <a:pt x="32931" y="699516"/>
                  </a:moveTo>
                  <a:lnTo>
                    <a:pt x="31102" y="697687"/>
                  </a:lnTo>
                  <a:lnTo>
                    <a:pt x="26530" y="697687"/>
                  </a:lnTo>
                  <a:lnTo>
                    <a:pt x="24701" y="699516"/>
                  </a:lnTo>
                  <a:lnTo>
                    <a:pt x="24701" y="704088"/>
                  </a:lnTo>
                  <a:lnTo>
                    <a:pt x="26530" y="705916"/>
                  </a:lnTo>
                  <a:lnTo>
                    <a:pt x="28346" y="705916"/>
                  </a:lnTo>
                  <a:lnTo>
                    <a:pt x="31102" y="705916"/>
                  </a:lnTo>
                  <a:lnTo>
                    <a:pt x="32931" y="704088"/>
                  </a:lnTo>
                  <a:lnTo>
                    <a:pt x="32931" y="699516"/>
                  </a:lnTo>
                  <a:close/>
                </a:path>
                <a:path w="191135" h="1078229">
                  <a:moveTo>
                    <a:pt x="32931" y="652881"/>
                  </a:moveTo>
                  <a:lnTo>
                    <a:pt x="31102" y="651052"/>
                  </a:lnTo>
                  <a:lnTo>
                    <a:pt x="26530" y="651052"/>
                  </a:lnTo>
                  <a:lnTo>
                    <a:pt x="24701" y="652881"/>
                  </a:lnTo>
                  <a:lnTo>
                    <a:pt x="24701" y="657453"/>
                  </a:lnTo>
                  <a:lnTo>
                    <a:pt x="26530" y="659282"/>
                  </a:lnTo>
                  <a:lnTo>
                    <a:pt x="28346" y="659282"/>
                  </a:lnTo>
                  <a:lnTo>
                    <a:pt x="31102" y="659282"/>
                  </a:lnTo>
                  <a:lnTo>
                    <a:pt x="32931" y="657453"/>
                  </a:lnTo>
                  <a:lnTo>
                    <a:pt x="32931" y="652881"/>
                  </a:lnTo>
                  <a:close/>
                </a:path>
                <a:path w="191135" h="1078229">
                  <a:moveTo>
                    <a:pt x="32931" y="606247"/>
                  </a:moveTo>
                  <a:lnTo>
                    <a:pt x="31102" y="604418"/>
                  </a:lnTo>
                  <a:lnTo>
                    <a:pt x="26530" y="604418"/>
                  </a:lnTo>
                  <a:lnTo>
                    <a:pt x="24701" y="606247"/>
                  </a:lnTo>
                  <a:lnTo>
                    <a:pt x="24701" y="610819"/>
                  </a:lnTo>
                  <a:lnTo>
                    <a:pt x="26530" y="613562"/>
                  </a:lnTo>
                  <a:lnTo>
                    <a:pt x="28346" y="613562"/>
                  </a:lnTo>
                  <a:lnTo>
                    <a:pt x="31102" y="613562"/>
                  </a:lnTo>
                  <a:lnTo>
                    <a:pt x="32931" y="610819"/>
                  </a:lnTo>
                  <a:lnTo>
                    <a:pt x="32931" y="606247"/>
                  </a:lnTo>
                  <a:close/>
                </a:path>
                <a:path w="191135" h="1078229">
                  <a:moveTo>
                    <a:pt x="32931" y="559612"/>
                  </a:moveTo>
                  <a:lnTo>
                    <a:pt x="31102" y="557784"/>
                  </a:lnTo>
                  <a:lnTo>
                    <a:pt x="26530" y="557784"/>
                  </a:lnTo>
                  <a:lnTo>
                    <a:pt x="24701" y="559612"/>
                  </a:lnTo>
                  <a:lnTo>
                    <a:pt x="24701" y="565086"/>
                  </a:lnTo>
                  <a:lnTo>
                    <a:pt x="26530" y="566928"/>
                  </a:lnTo>
                  <a:lnTo>
                    <a:pt x="28346" y="566928"/>
                  </a:lnTo>
                  <a:lnTo>
                    <a:pt x="31102" y="566928"/>
                  </a:lnTo>
                  <a:lnTo>
                    <a:pt x="32931" y="565086"/>
                  </a:lnTo>
                  <a:lnTo>
                    <a:pt x="32931" y="559612"/>
                  </a:lnTo>
                  <a:close/>
                </a:path>
                <a:path w="191135" h="1078229">
                  <a:moveTo>
                    <a:pt x="32931" y="512978"/>
                  </a:moveTo>
                  <a:lnTo>
                    <a:pt x="31102" y="511149"/>
                  </a:lnTo>
                  <a:lnTo>
                    <a:pt x="26530" y="511149"/>
                  </a:lnTo>
                  <a:lnTo>
                    <a:pt x="24701" y="512978"/>
                  </a:lnTo>
                  <a:lnTo>
                    <a:pt x="24701" y="518452"/>
                  </a:lnTo>
                  <a:lnTo>
                    <a:pt x="26530" y="520293"/>
                  </a:lnTo>
                  <a:lnTo>
                    <a:pt x="28346" y="520293"/>
                  </a:lnTo>
                  <a:lnTo>
                    <a:pt x="31102" y="520293"/>
                  </a:lnTo>
                  <a:lnTo>
                    <a:pt x="32931" y="518452"/>
                  </a:lnTo>
                  <a:lnTo>
                    <a:pt x="32931" y="512978"/>
                  </a:lnTo>
                  <a:close/>
                </a:path>
                <a:path w="191135" h="1078229">
                  <a:moveTo>
                    <a:pt x="32931" y="467258"/>
                  </a:moveTo>
                  <a:lnTo>
                    <a:pt x="31102" y="464502"/>
                  </a:lnTo>
                  <a:lnTo>
                    <a:pt x="26530" y="464502"/>
                  </a:lnTo>
                  <a:lnTo>
                    <a:pt x="24701" y="467258"/>
                  </a:lnTo>
                  <a:lnTo>
                    <a:pt x="24701" y="471817"/>
                  </a:lnTo>
                  <a:lnTo>
                    <a:pt x="26530" y="473659"/>
                  </a:lnTo>
                  <a:lnTo>
                    <a:pt x="28346" y="473659"/>
                  </a:lnTo>
                  <a:lnTo>
                    <a:pt x="31102" y="473659"/>
                  </a:lnTo>
                  <a:lnTo>
                    <a:pt x="32931" y="471817"/>
                  </a:lnTo>
                  <a:lnTo>
                    <a:pt x="32931" y="467258"/>
                  </a:lnTo>
                  <a:close/>
                </a:path>
                <a:path w="191135" h="1078229">
                  <a:moveTo>
                    <a:pt x="32931" y="420611"/>
                  </a:moveTo>
                  <a:lnTo>
                    <a:pt x="31102" y="418795"/>
                  </a:lnTo>
                  <a:lnTo>
                    <a:pt x="26530" y="418795"/>
                  </a:lnTo>
                  <a:lnTo>
                    <a:pt x="24701" y="420611"/>
                  </a:lnTo>
                  <a:lnTo>
                    <a:pt x="24701" y="425196"/>
                  </a:lnTo>
                  <a:lnTo>
                    <a:pt x="26530" y="427024"/>
                  </a:lnTo>
                  <a:lnTo>
                    <a:pt x="28346" y="427024"/>
                  </a:lnTo>
                  <a:lnTo>
                    <a:pt x="31102" y="427024"/>
                  </a:lnTo>
                  <a:lnTo>
                    <a:pt x="32931" y="425196"/>
                  </a:lnTo>
                  <a:lnTo>
                    <a:pt x="32931" y="420611"/>
                  </a:lnTo>
                  <a:close/>
                </a:path>
                <a:path w="191135" h="1078229">
                  <a:moveTo>
                    <a:pt x="32931" y="373976"/>
                  </a:moveTo>
                  <a:lnTo>
                    <a:pt x="31102" y="372160"/>
                  </a:lnTo>
                  <a:lnTo>
                    <a:pt x="26530" y="372160"/>
                  </a:lnTo>
                  <a:lnTo>
                    <a:pt x="24701" y="373976"/>
                  </a:lnTo>
                  <a:lnTo>
                    <a:pt x="24701" y="378561"/>
                  </a:lnTo>
                  <a:lnTo>
                    <a:pt x="26530" y="380377"/>
                  </a:lnTo>
                  <a:lnTo>
                    <a:pt x="28346" y="380377"/>
                  </a:lnTo>
                  <a:lnTo>
                    <a:pt x="31102" y="380377"/>
                  </a:lnTo>
                  <a:lnTo>
                    <a:pt x="32931" y="378561"/>
                  </a:lnTo>
                  <a:lnTo>
                    <a:pt x="32931" y="373976"/>
                  </a:lnTo>
                  <a:close/>
                </a:path>
                <a:path w="191135" h="1078229">
                  <a:moveTo>
                    <a:pt x="32931" y="327342"/>
                  </a:moveTo>
                  <a:lnTo>
                    <a:pt x="31102" y="325526"/>
                  </a:lnTo>
                  <a:lnTo>
                    <a:pt x="26530" y="325526"/>
                  </a:lnTo>
                  <a:lnTo>
                    <a:pt x="24701" y="327342"/>
                  </a:lnTo>
                  <a:lnTo>
                    <a:pt x="24701" y="331927"/>
                  </a:lnTo>
                  <a:lnTo>
                    <a:pt x="26530" y="333743"/>
                  </a:lnTo>
                  <a:lnTo>
                    <a:pt x="28346" y="333743"/>
                  </a:lnTo>
                  <a:lnTo>
                    <a:pt x="31102" y="333743"/>
                  </a:lnTo>
                  <a:lnTo>
                    <a:pt x="32931" y="331927"/>
                  </a:lnTo>
                  <a:lnTo>
                    <a:pt x="32931" y="327342"/>
                  </a:lnTo>
                  <a:close/>
                </a:path>
                <a:path w="191135" h="1078229">
                  <a:moveTo>
                    <a:pt x="32931" y="280708"/>
                  </a:moveTo>
                  <a:lnTo>
                    <a:pt x="31102" y="278892"/>
                  </a:lnTo>
                  <a:lnTo>
                    <a:pt x="26530" y="278892"/>
                  </a:lnTo>
                  <a:lnTo>
                    <a:pt x="24701" y="280708"/>
                  </a:lnTo>
                  <a:lnTo>
                    <a:pt x="24701" y="285292"/>
                  </a:lnTo>
                  <a:lnTo>
                    <a:pt x="26530" y="287108"/>
                  </a:lnTo>
                  <a:lnTo>
                    <a:pt x="28346" y="287108"/>
                  </a:lnTo>
                  <a:lnTo>
                    <a:pt x="31102" y="287108"/>
                  </a:lnTo>
                  <a:lnTo>
                    <a:pt x="32931" y="285292"/>
                  </a:lnTo>
                  <a:lnTo>
                    <a:pt x="32931" y="280708"/>
                  </a:lnTo>
                  <a:close/>
                </a:path>
                <a:path w="191135" h="1078229">
                  <a:moveTo>
                    <a:pt x="32931" y="234086"/>
                  </a:moveTo>
                  <a:lnTo>
                    <a:pt x="31102" y="232257"/>
                  </a:lnTo>
                  <a:lnTo>
                    <a:pt x="26530" y="232257"/>
                  </a:lnTo>
                  <a:lnTo>
                    <a:pt x="24701" y="234086"/>
                  </a:lnTo>
                  <a:lnTo>
                    <a:pt x="24701" y="238658"/>
                  </a:lnTo>
                  <a:lnTo>
                    <a:pt x="26530" y="241401"/>
                  </a:lnTo>
                  <a:lnTo>
                    <a:pt x="28346" y="241401"/>
                  </a:lnTo>
                  <a:lnTo>
                    <a:pt x="31102" y="241401"/>
                  </a:lnTo>
                  <a:lnTo>
                    <a:pt x="32931" y="238658"/>
                  </a:lnTo>
                  <a:lnTo>
                    <a:pt x="32931" y="234086"/>
                  </a:lnTo>
                  <a:close/>
                </a:path>
                <a:path w="191135" h="1078229">
                  <a:moveTo>
                    <a:pt x="32931" y="187452"/>
                  </a:moveTo>
                  <a:lnTo>
                    <a:pt x="31102" y="185610"/>
                  </a:lnTo>
                  <a:lnTo>
                    <a:pt x="26530" y="185610"/>
                  </a:lnTo>
                  <a:lnTo>
                    <a:pt x="24701" y="187452"/>
                  </a:lnTo>
                  <a:lnTo>
                    <a:pt x="24701" y="192925"/>
                  </a:lnTo>
                  <a:lnTo>
                    <a:pt x="26530" y="194767"/>
                  </a:lnTo>
                  <a:lnTo>
                    <a:pt x="28346" y="194767"/>
                  </a:lnTo>
                  <a:lnTo>
                    <a:pt x="31102" y="194767"/>
                  </a:lnTo>
                  <a:lnTo>
                    <a:pt x="32931" y="192925"/>
                  </a:lnTo>
                  <a:lnTo>
                    <a:pt x="32931" y="187452"/>
                  </a:lnTo>
                  <a:close/>
                </a:path>
                <a:path w="191135" h="1078229">
                  <a:moveTo>
                    <a:pt x="32931" y="95084"/>
                  </a:moveTo>
                  <a:lnTo>
                    <a:pt x="31102" y="92341"/>
                  </a:lnTo>
                  <a:lnTo>
                    <a:pt x="26530" y="92341"/>
                  </a:lnTo>
                  <a:lnTo>
                    <a:pt x="24701" y="95084"/>
                  </a:lnTo>
                  <a:lnTo>
                    <a:pt x="24701" y="99669"/>
                  </a:lnTo>
                  <a:lnTo>
                    <a:pt x="26530" y="101485"/>
                  </a:lnTo>
                  <a:lnTo>
                    <a:pt x="28346" y="101485"/>
                  </a:lnTo>
                  <a:lnTo>
                    <a:pt x="31102" y="101485"/>
                  </a:lnTo>
                  <a:lnTo>
                    <a:pt x="32931" y="99669"/>
                  </a:lnTo>
                  <a:lnTo>
                    <a:pt x="32931" y="95084"/>
                  </a:lnTo>
                  <a:close/>
                </a:path>
                <a:path w="191135" h="1078229">
                  <a:moveTo>
                    <a:pt x="32931" y="48450"/>
                  </a:moveTo>
                  <a:lnTo>
                    <a:pt x="31102" y="46634"/>
                  </a:lnTo>
                  <a:lnTo>
                    <a:pt x="26530" y="46634"/>
                  </a:lnTo>
                  <a:lnTo>
                    <a:pt x="24701" y="48450"/>
                  </a:lnTo>
                  <a:lnTo>
                    <a:pt x="24701" y="53035"/>
                  </a:lnTo>
                  <a:lnTo>
                    <a:pt x="26530" y="54851"/>
                  </a:lnTo>
                  <a:lnTo>
                    <a:pt x="28346" y="54851"/>
                  </a:lnTo>
                  <a:lnTo>
                    <a:pt x="31102" y="54851"/>
                  </a:lnTo>
                  <a:lnTo>
                    <a:pt x="32931" y="53035"/>
                  </a:lnTo>
                  <a:lnTo>
                    <a:pt x="32931" y="48450"/>
                  </a:lnTo>
                  <a:close/>
                </a:path>
                <a:path w="191135" h="1078229">
                  <a:moveTo>
                    <a:pt x="32931" y="1828"/>
                  </a:moveTo>
                  <a:lnTo>
                    <a:pt x="31102" y="0"/>
                  </a:lnTo>
                  <a:lnTo>
                    <a:pt x="26530" y="0"/>
                  </a:lnTo>
                  <a:lnTo>
                    <a:pt x="24701" y="1828"/>
                  </a:lnTo>
                  <a:lnTo>
                    <a:pt x="24701" y="6400"/>
                  </a:lnTo>
                  <a:lnTo>
                    <a:pt x="26530" y="8216"/>
                  </a:lnTo>
                  <a:lnTo>
                    <a:pt x="28346" y="8216"/>
                  </a:lnTo>
                  <a:lnTo>
                    <a:pt x="31102" y="8216"/>
                  </a:lnTo>
                  <a:lnTo>
                    <a:pt x="32931" y="6400"/>
                  </a:lnTo>
                  <a:lnTo>
                    <a:pt x="32931" y="1828"/>
                  </a:lnTo>
                  <a:close/>
                </a:path>
                <a:path w="191135" h="1078229">
                  <a:moveTo>
                    <a:pt x="166433" y="1071676"/>
                  </a:moveTo>
                  <a:lnTo>
                    <a:pt x="164592" y="1069848"/>
                  </a:lnTo>
                  <a:lnTo>
                    <a:pt x="160032" y="1069848"/>
                  </a:lnTo>
                  <a:lnTo>
                    <a:pt x="158203" y="1071676"/>
                  </a:lnTo>
                  <a:lnTo>
                    <a:pt x="158203" y="1076248"/>
                  </a:lnTo>
                  <a:lnTo>
                    <a:pt x="160032" y="1078077"/>
                  </a:lnTo>
                  <a:lnTo>
                    <a:pt x="162763" y="1078077"/>
                  </a:lnTo>
                  <a:lnTo>
                    <a:pt x="164592" y="1078077"/>
                  </a:lnTo>
                  <a:lnTo>
                    <a:pt x="166433" y="1076248"/>
                  </a:lnTo>
                  <a:lnTo>
                    <a:pt x="166433" y="1071676"/>
                  </a:lnTo>
                  <a:close/>
                </a:path>
                <a:path w="191135" h="1078229">
                  <a:moveTo>
                    <a:pt x="166433" y="978408"/>
                  </a:moveTo>
                  <a:lnTo>
                    <a:pt x="164592" y="976579"/>
                  </a:lnTo>
                  <a:lnTo>
                    <a:pt x="160032" y="976579"/>
                  </a:lnTo>
                  <a:lnTo>
                    <a:pt x="158203" y="978408"/>
                  </a:lnTo>
                  <a:lnTo>
                    <a:pt x="158203" y="982980"/>
                  </a:lnTo>
                  <a:lnTo>
                    <a:pt x="160032" y="984808"/>
                  </a:lnTo>
                  <a:lnTo>
                    <a:pt x="162763" y="984808"/>
                  </a:lnTo>
                  <a:lnTo>
                    <a:pt x="164592" y="984808"/>
                  </a:lnTo>
                  <a:lnTo>
                    <a:pt x="166433" y="982980"/>
                  </a:lnTo>
                  <a:lnTo>
                    <a:pt x="166433" y="978408"/>
                  </a:lnTo>
                  <a:close/>
                </a:path>
                <a:path w="191135" h="1078229">
                  <a:moveTo>
                    <a:pt x="166433" y="931773"/>
                  </a:moveTo>
                  <a:lnTo>
                    <a:pt x="164592" y="929944"/>
                  </a:lnTo>
                  <a:lnTo>
                    <a:pt x="160032" y="929944"/>
                  </a:lnTo>
                  <a:lnTo>
                    <a:pt x="158203" y="931773"/>
                  </a:lnTo>
                  <a:lnTo>
                    <a:pt x="158203" y="936345"/>
                  </a:lnTo>
                  <a:lnTo>
                    <a:pt x="160032" y="939088"/>
                  </a:lnTo>
                  <a:lnTo>
                    <a:pt x="162763" y="939088"/>
                  </a:lnTo>
                  <a:lnTo>
                    <a:pt x="164592" y="939088"/>
                  </a:lnTo>
                  <a:lnTo>
                    <a:pt x="166433" y="936345"/>
                  </a:lnTo>
                  <a:lnTo>
                    <a:pt x="166433" y="931773"/>
                  </a:lnTo>
                  <a:close/>
                </a:path>
                <a:path w="191135" h="1078229">
                  <a:moveTo>
                    <a:pt x="166433" y="885139"/>
                  </a:moveTo>
                  <a:lnTo>
                    <a:pt x="164592" y="883310"/>
                  </a:lnTo>
                  <a:lnTo>
                    <a:pt x="160032" y="883310"/>
                  </a:lnTo>
                  <a:lnTo>
                    <a:pt x="158203" y="885139"/>
                  </a:lnTo>
                  <a:lnTo>
                    <a:pt x="158203" y="890625"/>
                  </a:lnTo>
                  <a:lnTo>
                    <a:pt x="160032" y="892454"/>
                  </a:lnTo>
                  <a:lnTo>
                    <a:pt x="162763" y="892454"/>
                  </a:lnTo>
                  <a:lnTo>
                    <a:pt x="164592" y="892454"/>
                  </a:lnTo>
                  <a:lnTo>
                    <a:pt x="166433" y="890625"/>
                  </a:lnTo>
                  <a:lnTo>
                    <a:pt x="166433" y="885139"/>
                  </a:lnTo>
                  <a:close/>
                </a:path>
                <a:path w="191135" h="1078229">
                  <a:moveTo>
                    <a:pt x="166433" y="839419"/>
                  </a:moveTo>
                  <a:lnTo>
                    <a:pt x="164592" y="836676"/>
                  </a:lnTo>
                  <a:lnTo>
                    <a:pt x="160032" y="836676"/>
                  </a:lnTo>
                  <a:lnTo>
                    <a:pt x="158203" y="839419"/>
                  </a:lnTo>
                  <a:lnTo>
                    <a:pt x="158203" y="843991"/>
                  </a:lnTo>
                  <a:lnTo>
                    <a:pt x="160032" y="845820"/>
                  </a:lnTo>
                  <a:lnTo>
                    <a:pt x="162763" y="845820"/>
                  </a:lnTo>
                  <a:lnTo>
                    <a:pt x="164592" y="845820"/>
                  </a:lnTo>
                  <a:lnTo>
                    <a:pt x="166433" y="843991"/>
                  </a:lnTo>
                  <a:lnTo>
                    <a:pt x="166433" y="839419"/>
                  </a:lnTo>
                  <a:close/>
                </a:path>
                <a:path w="191135" h="1078229">
                  <a:moveTo>
                    <a:pt x="166433" y="792784"/>
                  </a:moveTo>
                  <a:lnTo>
                    <a:pt x="164592" y="790956"/>
                  </a:lnTo>
                  <a:lnTo>
                    <a:pt x="160032" y="790956"/>
                  </a:lnTo>
                  <a:lnTo>
                    <a:pt x="158203" y="792784"/>
                  </a:lnTo>
                  <a:lnTo>
                    <a:pt x="158203" y="797356"/>
                  </a:lnTo>
                  <a:lnTo>
                    <a:pt x="160032" y="799185"/>
                  </a:lnTo>
                  <a:lnTo>
                    <a:pt x="162763" y="799185"/>
                  </a:lnTo>
                  <a:lnTo>
                    <a:pt x="164592" y="799185"/>
                  </a:lnTo>
                  <a:lnTo>
                    <a:pt x="166433" y="797356"/>
                  </a:lnTo>
                  <a:lnTo>
                    <a:pt x="166433" y="792784"/>
                  </a:lnTo>
                  <a:close/>
                </a:path>
                <a:path w="191135" h="1078229">
                  <a:moveTo>
                    <a:pt x="166433" y="746150"/>
                  </a:moveTo>
                  <a:lnTo>
                    <a:pt x="164592" y="744321"/>
                  </a:lnTo>
                  <a:lnTo>
                    <a:pt x="160032" y="744321"/>
                  </a:lnTo>
                  <a:lnTo>
                    <a:pt x="158203" y="746150"/>
                  </a:lnTo>
                  <a:lnTo>
                    <a:pt x="158203" y="750722"/>
                  </a:lnTo>
                  <a:lnTo>
                    <a:pt x="160032" y="752551"/>
                  </a:lnTo>
                  <a:lnTo>
                    <a:pt x="162763" y="752551"/>
                  </a:lnTo>
                  <a:lnTo>
                    <a:pt x="164592" y="752551"/>
                  </a:lnTo>
                  <a:lnTo>
                    <a:pt x="166433" y="750722"/>
                  </a:lnTo>
                  <a:lnTo>
                    <a:pt x="166433" y="746150"/>
                  </a:lnTo>
                  <a:close/>
                </a:path>
                <a:path w="191135" h="1078229">
                  <a:moveTo>
                    <a:pt x="166433" y="699516"/>
                  </a:moveTo>
                  <a:lnTo>
                    <a:pt x="164592" y="697687"/>
                  </a:lnTo>
                  <a:lnTo>
                    <a:pt x="160032" y="697687"/>
                  </a:lnTo>
                  <a:lnTo>
                    <a:pt x="158203" y="699516"/>
                  </a:lnTo>
                  <a:lnTo>
                    <a:pt x="158203" y="704088"/>
                  </a:lnTo>
                  <a:lnTo>
                    <a:pt x="160032" y="705916"/>
                  </a:lnTo>
                  <a:lnTo>
                    <a:pt x="162763" y="705916"/>
                  </a:lnTo>
                  <a:lnTo>
                    <a:pt x="164592" y="705916"/>
                  </a:lnTo>
                  <a:lnTo>
                    <a:pt x="166433" y="704088"/>
                  </a:lnTo>
                  <a:lnTo>
                    <a:pt x="166433" y="699516"/>
                  </a:lnTo>
                  <a:close/>
                </a:path>
                <a:path w="191135" h="1078229">
                  <a:moveTo>
                    <a:pt x="166433" y="652881"/>
                  </a:moveTo>
                  <a:lnTo>
                    <a:pt x="164592" y="651052"/>
                  </a:lnTo>
                  <a:lnTo>
                    <a:pt x="160032" y="651052"/>
                  </a:lnTo>
                  <a:lnTo>
                    <a:pt x="158203" y="652881"/>
                  </a:lnTo>
                  <a:lnTo>
                    <a:pt x="158203" y="657453"/>
                  </a:lnTo>
                  <a:lnTo>
                    <a:pt x="160032" y="659282"/>
                  </a:lnTo>
                  <a:lnTo>
                    <a:pt x="162763" y="659282"/>
                  </a:lnTo>
                  <a:lnTo>
                    <a:pt x="164592" y="659282"/>
                  </a:lnTo>
                  <a:lnTo>
                    <a:pt x="166433" y="657453"/>
                  </a:lnTo>
                  <a:lnTo>
                    <a:pt x="166433" y="652881"/>
                  </a:lnTo>
                  <a:close/>
                </a:path>
                <a:path w="191135" h="1078229">
                  <a:moveTo>
                    <a:pt x="166433" y="606247"/>
                  </a:moveTo>
                  <a:lnTo>
                    <a:pt x="164592" y="604418"/>
                  </a:lnTo>
                  <a:lnTo>
                    <a:pt x="160032" y="604418"/>
                  </a:lnTo>
                  <a:lnTo>
                    <a:pt x="158203" y="606247"/>
                  </a:lnTo>
                  <a:lnTo>
                    <a:pt x="158203" y="610819"/>
                  </a:lnTo>
                  <a:lnTo>
                    <a:pt x="160032" y="613562"/>
                  </a:lnTo>
                  <a:lnTo>
                    <a:pt x="162763" y="613562"/>
                  </a:lnTo>
                  <a:lnTo>
                    <a:pt x="164592" y="613562"/>
                  </a:lnTo>
                  <a:lnTo>
                    <a:pt x="166433" y="610819"/>
                  </a:lnTo>
                  <a:lnTo>
                    <a:pt x="166433" y="606247"/>
                  </a:lnTo>
                  <a:close/>
                </a:path>
                <a:path w="191135" h="1078229">
                  <a:moveTo>
                    <a:pt x="166433" y="559612"/>
                  </a:moveTo>
                  <a:lnTo>
                    <a:pt x="164592" y="557784"/>
                  </a:lnTo>
                  <a:lnTo>
                    <a:pt x="160032" y="557784"/>
                  </a:lnTo>
                  <a:lnTo>
                    <a:pt x="158203" y="559612"/>
                  </a:lnTo>
                  <a:lnTo>
                    <a:pt x="158203" y="565086"/>
                  </a:lnTo>
                  <a:lnTo>
                    <a:pt x="160032" y="566928"/>
                  </a:lnTo>
                  <a:lnTo>
                    <a:pt x="162763" y="566928"/>
                  </a:lnTo>
                  <a:lnTo>
                    <a:pt x="164592" y="566928"/>
                  </a:lnTo>
                  <a:lnTo>
                    <a:pt x="166433" y="565086"/>
                  </a:lnTo>
                  <a:lnTo>
                    <a:pt x="166433" y="559612"/>
                  </a:lnTo>
                  <a:close/>
                </a:path>
                <a:path w="191135" h="1078229">
                  <a:moveTo>
                    <a:pt x="166433" y="512978"/>
                  </a:moveTo>
                  <a:lnTo>
                    <a:pt x="164592" y="511149"/>
                  </a:lnTo>
                  <a:lnTo>
                    <a:pt x="160032" y="511149"/>
                  </a:lnTo>
                  <a:lnTo>
                    <a:pt x="158203" y="512978"/>
                  </a:lnTo>
                  <a:lnTo>
                    <a:pt x="158203" y="518452"/>
                  </a:lnTo>
                  <a:lnTo>
                    <a:pt x="160032" y="520293"/>
                  </a:lnTo>
                  <a:lnTo>
                    <a:pt x="162763" y="520293"/>
                  </a:lnTo>
                  <a:lnTo>
                    <a:pt x="164592" y="520293"/>
                  </a:lnTo>
                  <a:lnTo>
                    <a:pt x="166433" y="518452"/>
                  </a:lnTo>
                  <a:lnTo>
                    <a:pt x="166433" y="512978"/>
                  </a:lnTo>
                  <a:close/>
                </a:path>
                <a:path w="191135" h="1078229">
                  <a:moveTo>
                    <a:pt x="166433" y="467258"/>
                  </a:moveTo>
                  <a:lnTo>
                    <a:pt x="164592" y="464502"/>
                  </a:lnTo>
                  <a:lnTo>
                    <a:pt x="160032" y="464502"/>
                  </a:lnTo>
                  <a:lnTo>
                    <a:pt x="158203" y="467258"/>
                  </a:lnTo>
                  <a:lnTo>
                    <a:pt x="158203" y="471817"/>
                  </a:lnTo>
                  <a:lnTo>
                    <a:pt x="160032" y="473659"/>
                  </a:lnTo>
                  <a:lnTo>
                    <a:pt x="162763" y="473659"/>
                  </a:lnTo>
                  <a:lnTo>
                    <a:pt x="164592" y="473659"/>
                  </a:lnTo>
                  <a:lnTo>
                    <a:pt x="166433" y="471817"/>
                  </a:lnTo>
                  <a:lnTo>
                    <a:pt x="166433" y="467258"/>
                  </a:lnTo>
                  <a:close/>
                </a:path>
                <a:path w="191135" h="1078229">
                  <a:moveTo>
                    <a:pt x="166433" y="420611"/>
                  </a:moveTo>
                  <a:lnTo>
                    <a:pt x="164592" y="418795"/>
                  </a:lnTo>
                  <a:lnTo>
                    <a:pt x="160032" y="418795"/>
                  </a:lnTo>
                  <a:lnTo>
                    <a:pt x="158203" y="420611"/>
                  </a:lnTo>
                  <a:lnTo>
                    <a:pt x="158203" y="425196"/>
                  </a:lnTo>
                  <a:lnTo>
                    <a:pt x="160032" y="427024"/>
                  </a:lnTo>
                  <a:lnTo>
                    <a:pt x="162763" y="427024"/>
                  </a:lnTo>
                  <a:lnTo>
                    <a:pt x="164592" y="427024"/>
                  </a:lnTo>
                  <a:lnTo>
                    <a:pt x="166433" y="425196"/>
                  </a:lnTo>
                  <a:lnTo>
                    <a:pt x="166433" y="420611"/>
                  </a:lnTo>
                  <a:close/>
                </a:path>
                <a:path w="191135" h="1078229">
                  <a:moveTo>
                    <a:pt x="166433" y="373976"/>
                  </a:moveTo>
                  <a:lnTo>
                    <a:pt x="164592" y="372160"/>
                  </a:lnTo>
                  <a:lnTo>
                    <a:pt x="160032" y="372160"/>
                  </a:lnTo>
                  <a:lnTo>
                    <a:pt x="158203" y="373976"/>
                  </a:lnTo>
                  <a:lnTo>
                    <a:pt x="158203" y="378561"/>
                  </a:lnTo>
                  <a:lnTo>
                    <a:pt x="160032" y="380377"/>
                  </a:lnTo>
                  <a:lnTo>
                    <a:pt x="162763" y="380377"/>
                  </a:lnTo>
                  <a:lnTo>
                    <a:pt x="164592" y="380377"/>
                  </a:lnTo>
                  <a:lnTo>
                    <a:pt x="166433" y="378561"/>
                  </a:lnTo>
                  <a:lnTo>
                    <a:pt x="166433" y="373976"/>
                  </a:lnTo>
                  <a:close/>
                </a:path>
                <a:path w="191135" h="1078229">
                  <a:moveTo>
                    <a:pt x="166433" y="327342"/>
                  </a:moveTo>
                  <a:lnTo>
                    <a:pt x="164592" y="325526"/>
                  </a:lnTo>
                  <a:lnTo>
                    <a:pt x="160032" y="325526"/>
                  </a:lnTo>
                  <a:lnTo>
                    <a:pt x="158203" y="327342"/>
                  </a:lnTo>
                  <a:lnTo>
                    <a:pt x="158203" y="331927"/>
                  </a:lnTo>
                  <a:lnTo>
                    <a:pt x="160032" y="333743"/>
                  </a:lnTo>
                  <a:lnTo>
                    <a:pt x="162763" y="333743"/>
                  </a:lnTo>
                  <a:lnTo>
                    <a:pt x="164592" y="333743"/>
                  </a:lnTo>
                  <a:lnTo>
                    <a:pt x="166433" y="331927"/>
                  </a:lnTo>
                  <a:lnTo>
                    <a:pt x="166433" y="327342"/>
                  </a:lnTo>
                  <a:close/>
                </a:path>
                <a:path w="191135" h="1078229">
                  <a:moveTo>
                    <a:pt x="166433" y="280708"/>
                  </a:moveTo>
                  <a:lnTo>
                    <a:pt x="164592" y="278892"/>
                  </a:lnTo>
                  <a:lnTo>
                    <a:pt x="160032" y="278892"/>
                  </a:lnTo>
                  <a:lnTo>
                    <a:pt x="158203" y="280708"/>
                  </a:lnTo>
                  <a:lnTo>
                    <a:pt x="158203" y="285292"/>
                  </a:lnTo>
                  <a:lnTo>
                    <a:pt x="160032" y="287108"/>
                  </a:lnTo>
                  <a:lnTo>
                    <a:pt x="162763" y="287108"/>
                  </a:lnTo>
                  <a:lnTo>
                    <a:pt x="164592" y="287108"/>
                  </a:lnTo>
                  <a:lnTo>
                    <a:pt x="166433" y="285292"/>
                  </a:lnTo>
                  <a:lnTo>
                    <a:pt x="166433" y="280708"/>
                  </a:lnTo>
                  <a:close/>
                </a:path>
                <a:path w="191135" h="1078229">
                  <a:moveTo>
                    <a:pt x="166433" y="234086"/>
                  </a:moveTo>
                  <a:lnTo>
                    <a:pt x="164592" y="232257"/>
                  </a:lnTo>
                  <a:lnTo>
                    <a:pt x="160032" y="232257"/>
                  </a:lnTo>
                  <a:lnTo>
                    <a:pt x="158203" y="234086"/>
                  </a:lnTo>
                  <a:lnTo>
                    <a:pt x="158203" y="238658"/>
                  </a:lnTo>
                  <a:lnTo>
                    <a:pt x="160032" y="241401"/>
                  </a:lnTo>
                  <a:lnTo>
                    <a:pt x="162763" y="241401"/>
                  </a:lnTo>
                  <a:lnTo>
                    <a:pt x="164592" y="241401"/>
                  </a:lnTo>
                  <a:lnTo>
                    <a:pt x="166433" y="238658"/>
                  </a:lnTo>
                  <a:lnTo>
                    <a:pt x="166433" y="234086"/>
                  </a:lnTo>
                  <a:close/>
                </a:path>
                <a:path w="191135" h="1078229">
                  <a:moveTo>
                    <a:pt x="166433" y="187452"/>
                  </a:moveTo>
                  <a:lnTo>
                    <a:pt x="164592" y="185610"/>
                  </a:lnTo>
                  <a:lnTo>
                    <a:pt x="160032" y="185610"/>
                  </a:lnTo>
                  <a:lnTo>
                    <a:pt x="158203" y="187452"/>
                  </a:lnTo>
                  <a:lnTo>
                    <a:pt x="158203" y="192925"/>
                  </a:lnTo>
                  <a:lnTo>
                    <a:pt x="160032" y="194767"/>
                  </a:lnTo>
                  <a:lnTo>
                    <a:pt x="162763" y="194767"/>
                  </a:lnTo>
                  <a:lnTo>
                    <a:pt x="164592" y="194767"/>
                  </a:lnTo>
                  <a:lnTo>
                    <a:pt x="166433" y="192925"/>
                  </a:lnTo>
                  <a:lnTo>
                    <a:pt x="166433" y="187452"/>
                  </a:lnTo>
                  <a:close/>
                </a:path>
                <a:path w="191135" h="1078229">
                  <a:moveTo>
                    <a:pt x="166433" y="95084"/>
                  </a:moveTo>
                  <a:lnTo>
                    <a:pt x="164592" y="92341"/>
                  </a:lnTo>
                  <a:lnTo>
                    <a:pt x="160032" y="92341"/>
                  </a:lnTo>
                  <a:lnTo>
                    <a:pt x="158203" y="95084"/>
                  </a:lnTo>
                  <a:lnTo>
                    <a:pt x="158203" y="99669"/>
                  </a:lnTo>
                  <a:lnTo>
                    <a:pt x="160032" y="101485"/>
                  </a:lnTo>
                  <a:lnTo>
                    <a:pt x="162763" y="101485"/>
                  </a:lnTo>
                  <a:lnTo>
                    <a:pt x="164592" y="101485"/>
                  </a:lnTo>
                  <a:lnTo>
                    <a:pt x="166433" y="99669"/>
                  </a:lnTo>
                  <a:lnTo>
                    <a:pt x="166433" y="95084"/>
                  </a:lnTo>
                  <a:close/>
                </a:path>
                <a:path w="191135" h="1078229">
                  <a:moveTo>
                    <a:pt x="166433" y="48450"/>
                  </a:moveTo>
                  <a:lnTo>
                    <a:pt x="164592" y="46634"/>
                  </a:lnTo>
                  <a:lnTo>
                    <a:pt x="160032" y="46634"/>
                  </a:lnTo>
                  <a:lnTo>
                    <a:pt x="158203" y="48450"/>
                  </a:lnTo>
                  <a:lnTo>
                    <a:pt x="158203" y="53035"/>
                  </a:lnTo>
                  <a:lnTo>
                    <a:pt x="160032" y="54851"/>
                  </a:lnTo>
                  <a:lnTo>
                    <a:pt x="162763" y="54851"/>
                  </a:lnTo>
                  <a:lnTo>
                    <a:pt x="164592" y="54851"/>
                  </a:lnTo>
                  <a:lnTo>
                    <a:pt x="166433" y="53035"/>
                  </a:lnTo>
                  <a:lnTo>
                    <a:pt x="166433" y="48450"/>
                  </a:lnTo>
                  <a:close/>
                </a:path>
                <a:path w="191135" h="1078229">
                  <a:moveTo>
                    <a:pt x="166433" y="1828"/>
                  </a:moveTo>
                  <a:lnTo>
                    <a:pt x="164592" y="0"/>
                  </a:lnTo>
                  <a:lnTo>
                    <a:pt x="160032" y="0"/>
                  </a:lnTo>
                  <a:lnTo>
                    <a:pt x="158203" y="1828"/>
                  </a:lnTo>
                  <a:lnTo>
                    <a:pt x="158203" y="6400"/>
                  </a:lnTo>
                  <a:lnTo>
                    <a:pt x="160032" y="8216"/>
                  </a:lnTo>
                  <a:lnTo>
                    <a:pt x="162763" y="8216"/>
                  </a:lnTo>
                  <a:lnTo>
                    <a:pt x="164592" y="8216"/>
                  </a:lnTo>
                  <a:lnTo>
                    <a:pt x="166433" y="6400"/>
                  </a:lnTo>
                  <a:lnTo>
                    <a:pt x="166433" y="1828"/>
                  </a:lnTo>
                  <a:close/>
                </a:path>
                <a:path w="191135" h="1078229">
                  <a:moveTo>
                    <a:pt x="191109" y="1071676"/>
                  </a:moveTo>
                  <a:lnTo>
                    <a:pt x="189280" y="1069848"/>
                  </a:lnTo>
                  <a:lnTo>
                    <a:pt x="183794" y="1069848"/>
                  </a:lnTo>
                  <a:lnTo>
                    <a:pt x="181965" y="1071676"/>
                  </a:lnTo>
                  <a:lnTo>
                    <a:pt x="181965" y="1076248"/>
                  </a:lnTo>
                  <a:lnTo>
                    <a:pt x="183794" y="1078077"/>
                  </a:lnTo>
                  <a:lnTo>
                    <a:pt x="186550" y="1078077"/>
                  </a:lnTo>
                  <a:lnTo>
                    <a:pt x="189280" y="1078077"/>
                  </a:lnTo>
                  <a:lnTo>
                    <a:pt x="191109" y="1076248"/>
                  </a:lnTo>
                  <a:lnTo>
                    <a:pt x="191109" y="1071676"/>
                  </a:lnTo>
                  <a:close/>
                </a:path>
                <a:path w="191135" h="1078229">
                  <a:moveTo>
                    <a:pt x="191109" y="978408"/>
                  </a:moveTo>
                  <a:lnTo>
                    <a:pt x="189280" y="976579"/>
                  </a:lnTo>
                  <a:lnTo>
                    <a:pt x="183794" y="976579"/>
                  </a:lnTo>
                  <a:lnTo>
                    <a:pt x="181965" y="978408"/>
                  </a:lnTo>
                  <a:lnTo>
                    <a:pt x="181965" y="982980"/>
                  </a:lnTo>
                  <a:lnTo>
                    <a:pt x="183794" y="984808"/>
                  </a:lnTo>
                  <a:lnTo>
                    <a:pt x="186550" y="984808"/>
                  </a:lnTo>
                  <a:lnTo>
                    <a:pt x="189280" y="984808"/>
                  </a:lnTo>
                  <a:lnTo>
                    <a:pt x="191109" y="982980"/>
                  </a:lnTo>
                  <a:lnTo>
                    <a:pt x="191109" y="978408"/>
                  </a:lnTo>
                  <a:close/>
                </a:path>
                <a:path w="191135" h="1078229">
                  <a:moveTo>
                    <a:pt x="191109" y="931773"/>
                  </a:moveTo>
                  <a:lnTo>
                    <a:pt x="189280" y="929944"/>
                  </a:lnTo>
                  <a:lnTo>
                    <a:pt x="183794" y="929944"/>
                  </a:lnTo>
                  <a:lnTo>
                    <a:pt x="181965" y="931773"/>
                  </a:lnTo>
                  <a:lnTo>
                    <a:pt x="181965" y="936345"/>
                  </a:lnTo>
                  <a:lnTo>
                    <a:pt x="183794" y="939088"/>
                  </a:lnTo>
                  <a:lnTo>
                    <a:pt x="186550" y="939088"/>
                  </a:lnTo>
                  <a:lnTo>
                    <a:pt x="189280" y="939088"/>
                  </a:lnTo>
                  <a:lnTo>
                    <a:pt x="191109" y="936345"/>
                  </a:lnTo>
                  <a:lnTo>
                    <a:pt x="191109" y="931773"/>
                  </a:lnTo>
                  <a:close/>
                </a:path>
                <a:path w="191135" h="1078229">
                  <a:moveTo>
                    <a:pt x="191109" y="885139"/>
                  </a:moveTo>
                  <a:lnTo>
                    <a:pt x="189280" y="883310"/>
                  </a:lnTo>
                  <a:lnTo>
                    <a:pt x="183794" y="883310"/>
                  </a:lnTo>
                  <a:lnTo>
                    <a:pt x="181965" y="885139"/>
                  </a:lnTo>
                  <a:lnTo>
                    <a:pt x="181965" y="890625"/>
                  </a:lnTo>
                  <a:lnTo>
                    <a:pt x="183794" y="892454"/>
                  </a:lnTo>
                  <a:lnTo>
                    <a:pt x="186550" y="892454"/>
                  </a:lnTo>
                  <a:lnTo>
                    <a:pt x="189280" y="892454"/>
                  </a:lnTo>
                  <a:lnTo>
                    <a:pt x="191109" y="890625"/>
                  </a:lnTo>
                  <a:lnTo>
                    <a:pt x="191109" y="885139"/>
                  </a:lnTo>
                  <a:close/>
                </a:path>
                <a:path w="191135" h="1078229">
                  <a:moveTo>
                    <a:pt x="191109" y="839419"/>
                  </a:moveTo>
                  <a:lnTo>
                    <a:pt x="189280" y="836676"/>
                  </a:lnTo>
                  <a:lnTo>
                    <a:pt x="183794" y="836676"/>
                  </a:lnTo>
                  <a:lnTo>
                    <a:pt x="181965" y="839419"/>
                  </a:lnTo>
                  <a:lnTo>
                    <a:pt x="181965" y="843991"/>
                  </a:lnTo>
                  <a:lnTo>
                    <a:pt x="183794" y="845820"/>
                  </a:lnTo>
                  <a:lnTo>
                    <a:pt x="186550" y="845820"/>
                  </a:lnTo>
                  <a:lnTo>
                    <a:pt x="189280" y="845820"/>
                  </a:lnTo>
                  <a:lnTo>
                    <a:pt x="191109" y="843991"/>
                  </a:lnTo>
                  <a:lnTo>
                    <a:pt x="191109" y="839419"/>
                  </a:lnTo>
                  <a:close/>
                </a:path>
                <a:path w="191135" h="1078229">
                  <a:moveTo>
                    <a:pt x="191109" y="792784"/>
                  </a:moveTo>
                  <a:lnTo>
                    <a:pt x="189280" y="790956"/>
                  </a:lnTo>
                  <a:lnTo>
                    <a:pt x="183794" y="790956"/>
                  </a:lnTo>
                  <a:lnTo>
                    <a:pt x="181965" y="792784"/>
                  </a:lnTo>
                  <a:lnTo>
                    <a:pt x="181965" y="797356"/>
                  </a:lnTo>
                  <a:lnTo>
                    <a:pt x="183794" y="799185"/>
                  </a:lnTo>
                  <a:lnTo>
                    <a:pt x="186550" y="799185"/>
                  </a:lnTo>
                  <a:lnTo>
                    <a:pt x="189280" y="799185"/>
                  </a:lnTo>
                  <a:lnTo>
                    <a:pt x="191109" y="797356"/>
                  </a:lnTo>
                  <a:lnTo>
                    <a:pt x="191109" y="792784"/>
                  </a:lnTo>
                  <a:close/>
                </a:path>
                <a:path w="191135" h="1078229">
                  <a:moveTo>
                    <a:pt x="191109" y="746150"/>
                  </a:moveTo>
                  <a:lnTo>
                    <a:pt x="189280" y="744321"/>
                  </a:lnTo>
                  <a:lnTo>
                    <a:pt x="183794" y="744321"/>
                  </a:lnTo>
                  <a:lnTo>
                    <a:pt x="181965" y="746150"/>
                  </a:lnTo>
                  <a:lnTo>
                    <a:pt x="181965" y="750722"/>
                  </a:lnTo>
                  <a:lnTo>
                    <a:pt x="183794" y="752551"/>
                  </a:lnTo>
                  <a:lnTo>
                    <a:pt x="186550" y="752551"/>
                  </a:lnTo>
                  <a:lnTo>
                    <a:pt x="189280" y="752551"/>
                  </a:lnTo>
                  <a:lnTo>
                    <a:pt x="191109" y="750722"/>
                  </a:lnTo>
                  <a:lnTo>
                    <a:pt x="191109" y="746150"/>
                  </a:lnTo>
                  <a:close/>
                </a:path>
                <a:path w="191135" h="1078229">
                  <a:moveTo>
                    <a:pt x="191109" y="699516"/>
                  </a:moveTo>
                  <a:lnTo>
                    <a:pt x="189280" y="697687"/>
                  </a:lnTo>
                  <a:lnTo>
                    <a:pt x="183794" y="697687"/>
                  </a:lnTo>
                  <a:lnTo>
                    <a:pt x="181965" y="699516"/>
                  </a:lnTo>
                  <a:lnTo>
                    <a:pt x="181965" y="704088"/>
                  </a:lnTo>
                  <a:lnTo>
                    <a:pt x="183794" y="705916"/>
                  </a:lnTo>
                  <a:lnTo>
                    <a:pt x="186550" y="705916"/>
                  </a:lnTo>
                  <a:lnTo>
                    <a:pt x="189280" y="705916"/>
                  </a:lnTo>
                  <a:lnTo>
                    <a:pt x="191109" y="704088"/>
                  </a:lnTo>
                  <a:lnTo>
                    <a:pt x="191109" y="699516"/>
                  </a:lnTo>
                  <a:close/>
                </a:path>
                <a:path w="191135" h="1078229">
                  <a:moveTo>
                    <a:pt x="191109" y="652881"/>
                  </a:moveTo>
                  <a:lnTo>
                    <a:pt x="189280" y="651052"/>
                  </a:lnTo>
                  <a:lnTo>
                    <a:pt x="183794" y="651052"/>
                  </a:lnTo>
                  <a:lnTo>
                    <a:pt x="181965" y="652881"/>
                  </a:lnTo>
                  <a:lnTo>
                    <a:pt x="181965" y="657453"/>
                  </a:lnTo>
                  <a:lnTo>
                    <a:pt x="183794" y="659282"/>
                  </a:lnTo>
                  <a:lnTo>
                    <a:pt x="186550" y="659282"/>
                  </a:lnTo>
                  <a:lnTo>
                    <a:pt x="189280" y="659282"/>
                  </a:lnTo>
                  <a:lnTo>
                    <a:pt x="191109" y="657453"/>
                  </a:lnTo>
                  <a:lnTo>
                    <a:pt x="191109" y="652881"/>
                  </a:lnTo>
                  <a:close/>
                </a:path>
                <a:path w="191135" h="1078229">
                  <a:moveTo>
                    <a:pt x="191109" y="606247"/>
                  </a:moveTo>
                  <a:lnTo>
                    <a:pt x="189280" y="604418"/>
                  </a:lnTo>
                  <a:lnTo>
                    <a:pt x="183794" y="604418"/>
                  </a:lnTo>
                  <a:lnTo>
                    <a:pt x="181965" y="606247"/>
                  </a:lnTo>
                  <a:lnTo>
                    <a:pt x="181965" y="610819"/>
                  </a:lnTo>
                  <a:lnTo>
                    <a:pt x="183794" y="613562"/>
                  </a:lnTo>
                  <a:lnTo>
                    <a:pt x="186550" y="613562"/>
                  </a:lnTo>
                  <a:lnTo>
                    <a:pt x="189280" y="613562"/>
                  </a:lnTo>
                  <a:lnTo>
                    <a:pt x="191109" y="610819"/>
                  </a:lnTo>
                  <a:lnTo>
                    <a:pt x="191109" y="606247"/>
                  </a:lnTo>
                  <a:close/>
                </a:path>
                <a:path w="191135" h="1078229">
                  <a:moveTo>
                    <a:pt x="191109" y="559612"/>
                  </a:moveTo>
                  <a:lnTo>
                    <a:pt x="189280" y="557784"/>
                  </a:lnTo>
                  <a:lnTo>
                    <a:pt x="183794" y="557784"/>
                  </a:lnTo>
                  <a:lnTo>
                    <a:pt x="181965" y="559612"/>
                  </a:lnTo>
                  <a:lnTo>
                    <a:pt x="181965" y="565086"/>
                  </a:lnTo>
                  <a:lnTo>
                    <a:pt x="183794" y="566928"/>
                  </a:lnTo>
                  <a:lnTo>
                    <a:pt x="186550" y="566928"/>
                  </a:lnTo>
                  <a:lnTo>
                    <a:pt x="189280" y="566928"/>
                  </a:lnTo>
                  <a:lnTo>
                    <a:pt x="191109" y="565086"/>
                  </a:lnTo>
                  <a:lnTo>
                    <a:pt x="191109" y="559612"/>
                  </a:lnTo>
                  <a:close/>
                </a:path>
                <a:path w="191135" h="1078229">
                  <a:moveTo>
                    <a:pt x="191109" y="512978"/>
                  </a:moveTo>
                  <a:lnTo>
                    <a:pt x="189280" y="511149"/>
                  </a:lnTo>
                  <a:lnTo>
                    <a:pt x="183794" y="511149"/>
                  </a:lnTo>
                  <a:lnTo>
                    <a:pt x="181965" y="512978"/>
                  </a:lnTo>
                  <a:lnTo>
                    <a:pt x="181965" y="518452"/>
                  </a:lnTo>
                  <a:lnTo>
                    <a:pt x="183794" y="520293"/>
                  </a:lnTo>
                  <a:lnTo>
                    <a:pt x="186550" y="520293"/>
                  </a:lnTo>
                  <a:lnTo>
                    <a:pt x="189280" y="520293"/>
                  </a:lnTo>
                  <a:lnTo>
                    <a:pt x="191109" y="518452"/>
                  </a:lnTo>
                  <a:lnTo>
                    <a:pt x="191109" y="512978"/>
                  </a:lnTo>
                  <a:close/>
                </a:path>
                <a:path w="191135" h="1078229">
                  <a:moveTo>
                    <a:pt x="191109" y="467258"/>
                  </a:moveTo>
                  <a:lnTo>
                    <a:pt x="189280" y="464502"/>
                  </a:lnTo>
                  <a:lnTo>
                    <a:pt x="183794" y="464502"/>
                  </a:lnTo>
                  <a:lnTo>
                    <a:pt x="181965" y="467258"/>
                  </a:lnTo>
                  <a:lnTo>
                    <a:pt x="181965" y="471817"/>
                  </a:lnTo>
                  <a:lnTo>
                    <a:pt x="183794" y="473659"/>
                  </a:lnTo>
                  <a:lnTo>
                    <a:pt x="186550" y="473659"/>
                  </a:lnTo>
                  <a:lnTo>
                    <a:pt x="189280" y="473659"/>
                  </a:lnTo>
                  <a:lnTo>
                    <a:pt x="191109" y="471817"/>
                  </a:lnTo>
                  <a:lnTo>
                    <a:pt x="191109" y="467258"/>
                  </a:lnTo>
                  <a:close/>
                </a:path>
                <a:path w="191135" h="1078229">
                  <a:moveTo>
                    <a:pt x="191109" y="420611"/>
                  </a:moveTo>
                  <a:lnTo>
                    <a:pt x="189280" y="418795"/>
                  </a:lnTo>
                  <a:lnTo>
                    <a:pt x="183794" y="418795"/>
                  </a:lnTo>
                  <a:lnTo>
                    <a:pt x="181965" y="420611"/>
                  </a:lnTo>
                  <a:lnTo>
                    <a:pt x="181965" y="425196"/>
                  </a:lnTo>
                  <a:lnTo>
                    <a:pt x="183794" y="427024"/>
                  </a:lnTo>
                  <a:lnTo>
                    <a:pt x="186550" y="427024"/>
                  </a:lnTo>
                  <a:lnTo>
                    <a:pt x="189280" y="427024"/>
                  </a:lnTo>
                  <a:lnTo>
                    <a:pt x="191109" y="425196"/>
                  </a:lnTo>
                  <a:lnTo>
                    <a:pt x="191109" y="420611"/>
                  </a:lnTo>
                  <a:close/>
                </a:path>
                <a:path w="191135" h="1078229">
                  <a:moveTo>
                    <a:pt x="191109" y="373976"/>
                  </a:moveTo>
                  <a:lnTo>
                    <a:pt x="189280" y="372160"/>
                  </a:lnTo>
                  <a:lnTo>
                    <a:pt x="183794" y="372160"/>
                  </a:lnTo>
                  <a:lnTo>
                    <a:pt x="181965" y="373976"/>
                  </a:lnTo>
                  <a:lnTo>
                    <a:pt x="181965" y="378561"/>
                  </a:lnTo>
                  <a:lnTo>
                    <a:pt x="183794" y="380377"/>
                  </a:lnTo>
                  <a:lnTo>
                    <a:pt x="186550" y="380377"/>
                  </a:lnTo>
                  <a:lnTo>
                    <a:pt x="189280" y="380377"/>
                  </a:lnTo>
                  <a:lnTo>
                    <a:pt x="191109" y="378561"/>
                  </a:lnTo>
                  <a:lnTo>
                    <a:pt x="191109" y="373976"/>
                  </a:lnTo>
                  <a:close/>
                </a:path>
                <a:path w="191135" h="1078229">
                  <a:moveTo>
                    <a:pt x="191109" y="327342"/>
                  </a:moveTo>
                  <a:lnTo>
                    <a:pt x="189280" y="325526"/>
                  </a:lnTo>
                  <a:lnTo>
                    <a:pt x="183794" y="325526"/>
                  </a:lnTo>
                  <a:lnTo>
                    <a:pt x="181965" y="327342"/>
                  </a:lnTo>
                  <a:lnTo>
                    <a:pt x="181965" y="331927"/>
                  </a:lnTo>
                  <a:lnTo>
                    <a:pt x="183794" y="333743"/>
                  </a:lnTo>
                  <a:lnTo>
                    <a:pt x="186550" y="333743"/>
                  </a:lnTo>
                  <a:lnTo>
                    <a:pt x="189280" y="333743"/>
                  </a:lnTo>
                  <a:lnTo>
                    <a:pt x="191109" y="331927"/>
                  </a:lnTo>
                  <a:lnTo>
                    <a:pt x="191109" y="327342"/>
                  </a:lnTo>
                  <a:close/>
                </a:path>
                <a:path w="191135" h="1078229">
                  <a:moveTo>
                    <a:pt x="191109" y="280708"/>
                  </a:moveTo>
                  <a:lnTo>
                    <a:pt x="189280" y="278892"/>
                  </a:lnTo>
                  <a:lnTo>
                    <a:pt x="183794" y="278892"/>
                  </a:lnTo>
                  <a:lnTo>
                    <a:pt x="181965" y="280708"/>
                  </a:lnTo>
                  <a:lnTo>
                    <a:pt x="181965" y="285292"/>
                  </a:lnTo>
                  <a:lnTo>
                    <a:pt x="183794" y="287108"/>
                  </a:lnTo>
                  <a:lnTo>
                    <a:pt x="186550" y="287108"/>
                  </a:lnTo>
                  <a:lnTo>
                    <a:pt x="189280" y="287108"/>
                  </a:lnTo>
                  <a:lnTo>
                    <a:pt x="191109" y="285292"/>
                  </a:lnTo>
                  <a:lnTo>
                    <a:pt x="191109" y="280708"/>
                  </a:lnTo>
                  <a:close/>
                </a:path>
                <a:path w="191135" h="1078229">
                  <a:moveTo>
                    <a:pt x="191109" y="234086"/>
                  </a:moveTo>
                  <a:lnTo>
                    <a:pt x="189280" y="232257"/>
                  </a:lnTo>
                  <a:lnTo>
                    <a:pt x="183794" y="232257"/>
                  </a:lnTo>
                  <a:lnTo>
                    <a:pt x="181965" y="234086"/>
                  </a:lnTo>
                  <a:lnTo>
                    <a:pt x="181965" y="238658"/>
                  </a:lnTo>
                  <a:lnTo>
                    <a:pt x="183794" y="241401"/>
                  </a:lnTo>
                  <a:lnTo>
                    <a:pt x="186550" y="241401"/>
                  </a:lnTo>
                  <a:lnTo>
                    <a:pt x="189280" y="241401"/>
                  </a:lnTo>
                  <a:lnTo>
                    <a:pt x="191109" y="238658"/>
                  </a:lnTo>
                  <a:lnTo>
                    <a:pt x="191109" y="234086"/>
                  </a:lnTo>
                  <a:close/>
                </a:path>
                <a:path w="191135" h="1078229">
                  <a:moveTo>
                    <a:pt x="191109" y="187452"/>
                  </a:moveTo>
                  <a:lnTo>
                    <a:pt x="189280" y="185610"/>
                  </a:lnTo>
                  <a:lnTo>
                    <a:pt x="183794" y="185610"/>
                  </a:lnTo>
                  <a:lnTo>
                    <a:pt x="181965" y="187452"/>
                  </a:lnTo>
                  <a:lnTo>
                    <a:pt x="181965" y="192925"/>
                  </a:lnTo>
                  <a:lnTo>
                    <a:pt x="183794" y="194767"/>
                  </a:lnTo>
                  <a:lnTo>
                    <a:pt x="186550" y="194767"/>
                  </a:lnTo>
                  <a:lnTo>
                    <a:pt x="189280" y="194767"/>
                  </a:lnTo>
                  <a:lnTo>
                    <a:pt x="191109" y="192925"/>
                  </a:lnTo>
                  <a:lnTo>
                    <a:pt x="191109" y="187452"/>
                  </a:lnTo>
                  <a:close/>
                </a:path>
                <a:path w="191135" h="1078229">
                  <a:moveTo>
                    <a:pt x="191109" y="95084"/>
                  </a:moveTo>
                  <a:lnTo>
                    <a:pt x="189280" y="92341"/>
                  </a:lnTo>
                  <a:lnTo>
                    <a:pt x="183794" y="92341"/>
                  </a:lnTo>
                  <a:lnTo>
                    <a:pt x="181965" y="95084"/>
                  </a:lnTo>
                  <a:lnTo>
                    <a:pt x="181965" y="99669"/>
                  </a:lnTo>
                  <a:lnTo>
                    <a:pt x="183794" y="101485"/>
                  </a:lnTo>
                  <a:lnTo>
                    <a:pt x="186550" y="101485"/>
                  </a:lnTo>
                  <a:lnTo>
                    <a:pt x="189280" y="101485"/>
                  </a:lnTo>
                  <a:lnTo>
                    <a:pt x="191109" y="99669"/>
                  </a:lnTo>
                  <a:lnTo>
                    <a:pt x="191109" y="950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920994" y="2960725"/>
              <a:ext cx="617855" cy="1925320"/>
            </a:xfrm>
            <a:custGeom>
              <a:avLst/>
              <a:gdLst/>
              <a:ahLst/>
              <a:cxnLst/>
              <a:rect l="l" t="t" r="r" b="b"/>
              <a:pathLst>
                <a:path w="617854" h="1925320">
                  <a:moveTo>
                    <a:pt x="8229" y="1249984"/>
                  </a:moveTo>
                  <a:lnTo>
                    <a:pt x="6400" y="1248168"/>
                  </a:lnTo>
                  <a:lnTo>
                    <a:pt x="1828" y="1248168"/>
                  </a:lnTo>
                  <a:lnTo>
                    <a:pt x="0" y="1249984"/>
                  </a:lnTo>
                  <a:lnTo>
                    <a:pt x="0" y="1254556"/>
                  </a:lnTo>
                  <a:lnTo>
                    <a:pt x="1828" y="1256385"/>
                  </a:lnTo>
                  <a:lnTo>
                    <a:pt x="3670" y="1256385"/>
                  </a:lnTo>
                  <a:lnTo>
                    <a:pt x="6400" y="1256385"/>
                  </a:lnTo>
                  <a:lnTo>
                    <a:pt x="8229" y="1254556"/>
                  </a:lnTo>
                  <a:lnTo>
                    <a:pt x="8229" y="1249984"/>
                  </a:lnTo>
                  <a:close/>
                </a:path>
                <a:path w="617854" h="1925320">
                  <a:moveTo>
                    <a:pt x="8229" y="1201534"/>
                  </a:moveTo>
                  <a:lnTo>
                    <a:pt x="6400" y="1198778"/>
                  </a:lnTo>
                  <a:lnTo>
                    <a:pt x="1828" y="1198778"/>
                  </a:lnTo>
                  <a:lnTo>
                    <a:pt x="0" y="1201534"/>
                  </a:lnTo>
                  <a:lnTo>
                    <a:pt x="0" y="1206093"/>
                  </a:lnTo>
                  <a:lnTo>
                    <a:pt x="1828" y="1207935"/>
                  </a:lnTo>
                  <a:lnTo>
                    <a:pt x="3670" y="1207935"/>
                  </a:lnTo>
                  <a:lnTo>
                    <a:pt x="6400" y="1207935"/>
                  </a:lnTo>
                  <a:lnTo>
                    <a:pt x="8229" y="1206093"/>
                  </a:lnTo>
                  <a:lnTo>
                    <a:pt x="8229" y="1201534"/>
                  </a:lnTo>
                  <a:close/>
                </a:path>
                <a:path w="617854" h="1925320">
                  <a:moveTo>
                    <a:pt x="8229" y="1152144"/>
                  </a:moveTo>
                  <a:lnTo>
                    <a:pt x="6400" y="1150315"/>
                  </a:lnTo>
                  <a:lnTo>
                    <a:pt x="1828" y="1150315"/>
                  </a:lnTo>
                  <a:lnTo>
                    <a:pt x="0" y="1152144"/>
                  </a:lnTo>
                  <a:lnTo>
                    <a:pt x="0" y="1156716"/>
                  </a:lnTo>
                  <a:lnTo>
                    <a:pt x="1828" y="1159459"/>
                  </a:lnTo>
                  <a:lnTo>
                    <a:pt x="3670" y="1159459"/>
                  </a:lnTo>
                  <a:lnTo>
                    <a:pt x="6400" y="1159459"/>
                  </a:lnTo>
                  <a:lnTo>
                    <a:pt x="8229" y="1156716"/>
                  </a:lnTo>
                  <a:lnTo>
                    <a:pt x="8229" y="1152144"/>
                  </a:lnTo>
                  <a:close/>
                </a:path>
                <a:path w="617854" h="1925320">
                  <a:moveTo>
                    <a:pt x="8229" y="1103693"/>
                  </a:moveTo>
                  <a:lnTo>
                    <a:pt x="6400" y="1101852"/>
                  </a:lnTo>
                  <a:lnTo>
                    <a:pt x="1828" y="1101852"/>
                  </a:lnTo>
                  <a:lnTo>
                    <a:pt x="0" y="1103693"/>
                  </a:lnTo>
                  <a:lnTo>
                    <a:pt x="0" y="1108252"/>
                  </a:lnTo>
                  <a:lnTo>
                    <a:pt x="1828" y="1110081"/>
                  </a:lnTo>
                  <a:lnTo>
                    <a:pt x="3670" y="1110081"/>
                  </a:lnTo>
                  <a:lnTo>
                    <a:pt x="6400" y="1110081"/>
                  </a:lnTo>
                  <a:lnTo>
                    <a:pt x="8229" y="1108252"/>
                  </a:lnTo>
                  <a:lnTo>
                    <a:pt x="8229" y="1103693"/>
                  </a:lnTo>
                  <a:close/>
                </a:path>
                <a:path w="617854" h="1925320">
                  <a:moveTo>
                    <a:pt x="42062" y="1260957"/>
                  </a:moveTo>
                  <a:lnTo>
                    <a:pt x="39331" y="1259128"/>
                  </a:lnTo>
                  <a:lnTo>
                    <a:pt x="34747" y="1259128"/>
                  </a:lnTo>
                  <a:lnTo>
                    <a:pt x="32918" y="1260957"/>
                  </a:lnTo>
                  <a:lnTo>
                    <a:pt x="32918" y="1265542"/>
                  </a:lnTo>
                  <a:lnTo>
                    <a:pt x="41148" y="1265542"/>
                  </a:lnTo>
                  <a:lnTo>
                    <a:pt x="41148" y="1264615"/>
                  </a:lnTo>
                  <a:lnTo>
                    <a:pt x="42062" y="1264615"/>
                  </a:lnTo>
                  <a:lnTo>
                    <a:pt x="42062" y="1260957"/>
                  </a:lnTo>
                  <a:close/>
                </a:path>
                <a:path w="617854" h="1925320">
                  <a:moveTo>
                    <a:pt x="42062" y="1238110"/>
                  </a:moveTo>
                  <a:lnTo>
                    <a:pt x="39331" y="1236268"/>
                  </a:lnTo>
                  <a:lnTo>
                    <a:pt x="34747" y="1236268"/>
                  </a:lnTo>
                  <a:lnTo>
                    <a:pt x="32918" y="1238110"/>
                  </a:lnTo>
                  <a:lnTo>
                    <a:pt x="32918" y="1242669"/>
                  </a:lnTo>
                  <a:lnTo>
                    <a:pt x="34747" y="1244498"/>
                  </a:lnTo>
                  <a:lnTo>
                    <a:pt x="37503" y="1244498"/>
                  </a:lnTo>
                  <a:lnTo>
                    <a:pt x="39331" y="1244498"/>
                  </a:lnTo>
                  <a:lnTo>
                    <a:pt x="42062" y="1242669"/>
                  </a:lnTo>
                  <a:lnTo>
                    <a:pt x="42062" y="1238110"/>
                  </a:lnTo>
                  <a:close/>
                </a:path>
                <a:path w="617854" h="1925320">
                  <a:moveTo>
                    <a:pt x="42062" y="1214323"/>
                  </a:moveTo>
                  <a:lnTo>
                    <a:pt x="39331" y="1212494"/>
                  </a:lnTo>
                  <a:lnTo>
                    <a:pt x="34747" y="1212494"/>
                  </a:lnTo>
                  <a:lnTo>
                    <a:pt x="32918" y="1214323"/>
                  </a:lnTo>
                  <a:lnTo>
                    <a:pt x="32918" y="1218895"/>
                  </a:lnTo>
                  <a:lnTo>
                    <a:pt x="34747" y="1220724"/>
                  </a:lnTo>
                  <a:lnTo>
                    <a:pt x="37503" y="1220724"/>
                  </a:lnTo>
                  <a:lnTo>
                    <a:pt x="39331" y="1220724"/>
                  </a:lnTo>
                  <a:lnTo>
                    <a:pt x="42062" y="1218895"/>
                  </a:lnTo>
                  <a:lnTo>
                    <a:pt x="42062" y="1214323"/>
                  </a:lnTo>
                  <a:close/>
                </a:path>
                <a:path w="617854" h="1925320">
                  <a:moveTo>
                    <a:pt x="42062" y="1190548"/>
                  </a:moveTo>
                  <a:lnTo>
                    <a:pt x="39331" y="1188720"/>
                  </a:lnTo>
                  <a:lnTo>
                    <a:pt x="34747" y="1188720"/>
                  </a:lnTo>
                  <a:lnTo>
                    <a:pt x="32918" y="1190548"/>
                  </a:lnTo>
                  <a:lnTo>
                    <a:pt x="32918" y="1195120"/>
                  </a:lnTo>
                  <a:lnTo>
                    <a:pt x="34747" y="1197876"/>
                  </a:lnTo>
                  <a:lnTo>
                    <a:pt x="37503" y="1197876"/>
                  </a:lnTo>
                  <a:lnTo>
                    <a:pt x="39331" y="1197876"/>
                  </a:lnTo>
                  <a:lnTo>
                    <a:pt x="42062" y="1195120"/>
                  </a:lnTo>
                  <a:lnTo>
                    <a:pt x="42062" y="1190548"/>
                  </a:lnTo>
                  <a:close/>
                </a:path>
                <a:path w="617854" h="1925320">
                  <a:moveTo>
                    <a:pt x="42062" y="1167701"/>
                  </a:moveTo>
                  <a:lnTo>
                    <a:pt x="39331" y="1164945"/>
                  </a:lnTo>
                  <a:lnTo>
                    <a:pt x="34747" y="1164945"/>
                  </a:lnTo>
                  <a:lnTo>
                    <a:pt x="32918" y="1167701"/>
                  </a:lnTo>
                  <a:lnTo>
                    <a:pt x="32918" y="1172260"/>
                  </a:lnTo>
                  <a:lnTo>
                    <a:pt x="34747" y="1174089"/>
                  </a:lnTo>
                  <a:lnTo>
                    <a:pt x="37503" y="1174089"/>
                  </a:lnTo>
                  <a:lnTo>
                    <a:pt x="39331" y="1174089"/>
                  </a:lnTo>
                  <a:lnTo>
                    <a:pt x="42062" y="1172260"/>
                  </a:lnTo>
                  <a:lnTo>
                    <a:pt x="42062" y="1167701"/>
                  </a:lnTo>
                  <a:close/>
                </a:path>
                <a:path w="617854" h="1925320">
                  <a:moveTo>
                    <a:pt x="42062" y="1143927"/>
                  </a:moveTo>
                  <a:lnTo>
                    <a:pt x="39331" y="1142085"/>
                  </a:lnTo>
                  <a:lnTo>
                    <a:pt x="34747" y="1142085"/>
                  </a:lnTo>
                  <a:lnTo>
                    <a:pt x="32918" y="1143927"/>
                  </a:lnTo>
                  <a:lnTo>
                    <a:pt x="32918" y="1148486"/>
                  </a:lnTo>
                  <a:lnTo>
                    <a:pt x="34747" y="1150315"/>
                  </a:lnTo>
                  <a:lnTo>
                    <a:pt x="37503" y="1150315"/>
                  </a:lnTo>
                  <a:lnTo>
                    <a:pt x="39331" y="1150315"/>
                  </a:lnTo>
                  <a:lnTo>
                    <a:pt x="42062" y="1148486"/>
                  </a:lnTo>
                  <a:lnTo>
                    <a:pt x="42062" y="1143927"/>
                  </a:lnTo>
                  <a:close/>
                </a:path>
                <a:path w="617854" h="1925320">
                  <a:moveTo>
                    <a:pt x="42062" y="1120140"/>
                  </a:moveTo>
                  <a:lnTo>
                    <a:pt x="39331" y="1118311"/>
                  </a:lnTo>
                  <a:lnTo>
                    <a:pt x="34747" y="1118311"/>
                  </a:lnTo>
                  <a:lnTo>
                    <a:pt x="32918" y="1120140"/>
                  </a:lnTo>
                  <a:lnTo>
                    <a:pt x="32918" y="1124712"/>
                  </a:lnTo>
                  <a:lnTo>
                    <a:pt x="34747" y="1127467"/>
                  </a:lnTo>
                  <a:lnTo>
                    <a:pt x="37503" y="1127467"/>
                  </a:lnTo>
                  <a:lnTo>
                    <a:pt x="39331" y="1127467"/>
                  </a:lnTo>
                  <a:lnTo>
                    <a:pt x="42062" y="1124712"/>
                  </a:lnTo>
                  <a:lnTo>
                    <a:pt x="42062" y="1120140"/>
                  </a:lnTo>
                  <a:close/>
                </a:path>
                <a:path w="617854" h="1925320">
                  <a:moveTo>
                    <a:pt x="42062" y="1096365"/>
                  </a:moveTo>
                  <a:lnTo>
                    <a:pt x="39331" y="1094536"/>
                  </a:lnTo>
                  <a:lnTo>
                    <a:pt x="34747" y="1094536"/>
                  </a:lnTo>
                  <a:lnTo>
                    <a:pt x="32918" y="1096365"/>
                  </a:lnTo>
                  <a:lnTo>
                    <a:pt x="32918" y="1101852"/>
                  </a:lnTo>
                  <a:lnTo>
                    <a:pt x="34747" y="1103693"/>
                  </a:lnTo>
                  <a:lnTo>
                    <a:pt x="37503" y="1103693"/>
                  </a:lnTo>
                  <a:lnTo>
                    <a:pt x="39331" y="1103693"/>
                  </a:lnTo>
                  <a:lnTo>
                    <a:pt x="42062" y="1101852"/>
                  </a:lnTo>
                  <a:lnTo>
                    <a:pt x="42062" y="1096365"/>
                  </a:lnTo>
                  <a:close/>
                </a:path>
                <a:path w="617854" h="1925320">
                  <a:moveTo>
                    <a:pt x="42062" y="1073518"/>
                  </a:moveTo>
                  <a:lnTo>
                    <a:pt x="39331" y="1071676"/>
                  </a:lnTo>
                  <a:lnTo>
                    <a:pt x="34747" y="1071676"/>
                  </a:lnTo>
                  <a:lnTo>
                    <a:pt x="32918" y="1073518"/>
                  </a:lnTo>
                  <a:lnTo>
                    <a:pt x="32918" y="1078077"/>
                  </a:lnTo>
                  <a:lnTo>
                    <a:pt x="34747" y="1079906"/>
                  </a:lnTo>
                  <a:lnTo>
                    <a:pt x="37503" y="1079906"/>
                  </a:lnTo>
                  <a:lnTo>
                    <a:pt x="39331" y="1079906"/>
                  </a:lnTo>
                  <a:lnTo>
                    <a:pt x="42062" y="1078077"/>
                  </a:lnTo>
                  <a:lnTo>
                    <a:pt x="42062" y="1073518"/>
                  </a:lnTo>
                  <a:close/>
                </a:path>
                <a:path w="617854" h="1925320">
                  <a:moveTo>
                    <a:pt x="156362" y="1234440"/>
                  </a:moveTo>
                  <a:lnTo>
                    <a:pt x="154533" y="1232611"/>
                  </a:lnTo>
                  <a:lnTo>
                    <a:pt x="149961" y="1232611"/>
                  </a:lnTo>
                  <a:lnTo>
                    <a:pt x="147218" y="1234440"/>
                  </a:lnTo>
                  <a:lnTo>
                    <a:pt x="147218" y="1239926"/>
                  </a:lnTo>
                  <a:lnTo>
                    <a:pt x="149961" y="1241767"/>
                  </a:lnTo>
                  <a:lnTo>
                    <a:pt x="151803" y="1241767"/>
                  </a:lnTo>
                  <a:lnTo>
                    <a:pt x="154533" y="1241767"/>
                  </a:lnTo>
                  <a:lnTo>
                    <a:pt x="156362" y="1239926"/>
                  </a:lnTo>
                  <a:lnTo>
                    <a:pt x="156362" y="1234440"/>
                  </a:lnTo>
                  <a:close/>
                </a:path>
                <a:path w="617854" h="1925320">
                  <a:moveTo>
                    <a:pt x="156362" y="1188720"/>
                  </a:moveTo>
                  <a:lnTo>
                    <a:pt x="154533" y="1185976"/>
                  </a:lnTo>
                  <a:lnTo>
                    <a:pt x="149961" y="1185976"/>
                  </a:lnTo>
                  <a:lnTo>
                    <a:pt x="147218" y="1188720"/>
                  </a:lnTo>
                  <a:lnTo>
                    <a:pt x="147218" y="1193292"/>
                  </a:lnTo>
                  <a:lnTo>
                    <a:pt x="149961" y="1195120"/>
                  </a:lnTo>
                  <a:lnTo>
                    <a:pt x="151803" y="1195120"/>
                  </a:lnTo>
                  <a:lnTo>
                    <a:pt x="154533" y="1195120"/>
                  </a:lnTo>
                  <a:lnTo>
                    <a:pt x="156362" y="1193292"/>
                  </a:lnTo>
                  <a:lnTo>
                    <a:pt x="156362" y="1188720"/>
                  </a:lnTo>
                  <a:close/>
                </a:path>
                <a:path w="617854" h="1925320">
                  <a:moveTo>
                    <a:pt x="156362" y="1142085"/>
                  </a:moveTo>
                  <a:lnTo>
                    <a:pt x="154533" y="1140256"/>
                  </a:lnTo>
                  <a:lnTo>
                    <a:pt x="149961" y="1140256"/>
                  </a:lnTo>
                  <a:lnTo>
                    <a:pt x="147218" y="1142085"/>
                  </a:lnTo>
                  <a:lnTo>
                    <a:pt x="147218" y="1146657"/>
                  </a:lnTo>
                  <a:lnTo>
                    <a:pt x="149961" y="1148486"/>
                  </a:lnTo>
                  <a:lnTo>
                    <a:pt x="151803" y="1148486"/>
                  </a:lnTo>
                  <a:lnTo>
                    <a:pt x="154533" y="1148486"/>
                  </a:lnTo>
                  <a:lnTo>
                    <a:pt x="156362" y="1146657"/>
                  </a:lnTo>
                  <a:lnTo>
                    <a:pt x="156362" y="1142085"/>
                  </a:lnTo>
                  <a:close/>
                </a:path>
                <a:path w="617854" h="1925320">
                  <a:moveTo>
                    <a:pt x="156362" y="1095451"/>
                  </a:moveTo>
                  <a:lnTo>
                    <a:pt x="154533" y="1093635"/>
                  </a:lnTo>
                  <a:lnTo>
                    <a:pt x="149961" y="1093635"/>
                  </a:lnTo>
                  <a:lnTo>
                    <a:pt x="147218" y="1095451"/>
                  </a:lnTo>
                  <a:lnTo>
                    <a:pt x="147218" y="1100023"/>
                  </a:lnTo>
                  <a:lnTo>
                    <a:pt x="149961" y="1101852"/>
                  </a:lnTo>
                  <a:lnTo>
                    <a:pt x="151803" y="1101852"/>
                  </a:lnTo>
                  <a:lnTo>
                    <a:pt x="154533" y="1101852"/>
                  </a:lnTo>
                  <a:lnTo>
                    <a:pt x="156362" y="1100023"/>
                  </a:lnTo>
                  <a:lnTo>
                    <a:pt x="156362" y="1095451"/>
                  </a:lnTo>
                  <a:close/>
                </a:path>
                <a:path w="617854" h="1925320">
                  <a:moveTo>
                    <a:pt x="156362" y="606247"/>
                  </a:moveTo>
                  <a:lnTo>
                    <a:pt x="154533" y="604418"/>
                  </a:lnTo>
                  <a:lnTo>
                    <a:pt x="149961" y="604418"/>
                  </a:lnTo>
                  <a:lnTo>
                    <a:pt x="147218" y="606247"/>
                  </a:lnTo>
                  <a:lnTo>
                    <a:pt x="147218" y="610819"/>
                  </a:lnTo>
                  <a:lnTo>
                    <a:pt x="149961" y="613562"/>
                  </a:lnTo>
                  <a:lnTo>
                    <a:pt x="151803" y="613562"/>
                  </a:lnTo>
                  <a:lnTo>
                    <a:pt x="154533" y="613562"/>
                  </a:lnTo>
                  <a:lnTo>
                    <a:pt x="156362" y="610819"/>
                  </a:lnTo>
                  <a:lnTo>
                    <a:pt x="156362" y="606247"/>
                  </a:lnTo>
                  <a:close/>
                </a:path>
                <a:path w="617854" h="1925320">
                  <a:moveTo>
                    <a:pt x="156362" y="559612"/>
                  </a:moveTo>
                  <a:lnTo>
                    <a:pt x="154533" y="557784"/>
                  </a:lnTo>
                  <a:lnTo>
                    <a:pt x="149961" y="557784"/>
                  </a:lnTo>
                  <a:lnTo>
                    <a:pt x="147218" y="559612"/>
                  </a:lnTo>
                  <a:lnTo>
                    <a:pt x="147218" y="565099"/>
                  </a:lnTo>
                  <a:lnTo>
                    <a:pt x="149961" y="566928"/>
                  </a:lnTo>
                  <a:lnTo>
                    <a:pt x="151803" y="566928"/>
                  </a:lnTo>
                  <a:lnTo>
                    <a:pt x="154533" y="566928"/>
                  </a:lnTo>
                  <a:lnTo>
                    <a:pt x="156362" y="565099"/>
                  </a:lnTo>
                  <a:lnTo>
                    <a:pt x="156362" y="559612"/>
                  </a:lnTo>
                  <a:close/>
                </a:path>
                <a:path w="617854" h="1925320">
                  <a:moveTo>
                    <a:pt x="156362" y="513892"/>
                  </a:moveTo>
                  <a:lnTo>
                    <a:pt x="154533" y="511149"/>
                  </a:lnTo>
                  <a:lnTo>
                    <a:pt x="149961" y="511149"/>
                  </a:lnTo>
                  <a:lnTo>
                    <a:pt x="147218" y="513892"/>
                  </a:lnTo>
                  <a:lnTo>
                    <a:pt x="147218" y="518464"/>
                  </a:lnTo>
                  <a:lnTo>
                    <a:pt x="149961" y="520293"/>
                  </a:lnTo>
                  <a:lnTo>
                    <a:pt x="151803" y="520293"/>
                  </a:lnTo>
                  <a:lnTo>
                    <a:pt x="154533" y="520293"/>
                  </a:lnTo>
                  <a:lnTo>
                    <a:pt x="156362" y="518464"/>
                  </a:lnTo>
                  <a:lnTo>
                    <a:pt x="156362" y="513892"/>
                  </a:lnTo>
                  <a:close/>
                </a:path>
                <a:path w="617854" h="1925320">
                  <a:moveTo>
                    <a:pt x="156362" y="467258"/>
                  </a:moveTo>
                  <a:lnTo>
                    <a:pt x="154533" y="465429"/>
                  </a:lnTo>
                  <a:lnTo>
                    <a:pt x="149961" y="465429"/>
                  </a:lnTo>
                  <a:lnTo>
                    <a:pt x="147218" y="467258"/>
                  </a:lnTo>
                  <a:lnTo>
                    <a:pt x="147218" y="471830"/>
                  </a:lnTo>
                  <a:lnTo>
                    <a:pt x="149961" y="473659"/>
                  </a:lnTo>
                  <a:lnTo>
                    <a:pt x="151803" y="473659"/>
                  </a:lnTo>
                  <a:lnTo>
                    <a:pt x="154533" y="473659"/>
                  </a:lnTo>
                  <a:lnTo>
                    <a:pt x="156362" y="471830"/>
                  </a:lnTo>
                  <a:lnTo>
                    <a:pt x="156362" y="467258"/>
                  </a:lnTo>
                  <a:close/>
                </a:path>
                <a:path w="617854" h="1925320">
                  <a:moveTo>
                    <a:pt x="156362" y="420624"/>
                  </a:moveTo>
                  <a:lnTo>
                    <a:pt x="154533" y="418795"/>
                  </a:lnTo>
                  <a:lnTo>
                    <a:pt x="149961" y="418795"/>
                  </a:lnTo>
                  <a:lnTo>
                    <a:pt x="147218" y="420624"/>
                  </a:lnTo>
                  <a:lnTo>
                    <a:pt x="147218" y="425196"/>
                  </a:lnTo>
                  <a:lnTo>
                    <a:pt x="149961" y="427024"/>
                  </a:lnTo>
                  <a:lnTo>
                    <a:pt x="151803" y="427024"/>
                  </a:lnTo>
                  <a:lnTo>
                    <a:pt x="154533" y="427024"/>
                  </a:lnTo>
                  <a:lnTo>
                    <a:pt x="156362" y="425196"/>
                  </a:lnTo>
                  <a:lnTo>
                    <a:pt x="156362" y="420624"/>
                  </a:lnTo>
                  <a:close/>
                </a:path>
                <a:path w="617854" h="1925320">
                  <a:moveTo>
                    <a:pt x="156362" y="373989"/>
                  </a:moveTo>
                  <a:lnTo>
                    <a:pt x="154533" y="372160"/>
                  </a:lnTo>
                  <a:lnTo>
                    <a:pt x="149961" y="372160"/>
                  </a:lnTo>
                  <a:lnTo>
                    <a:pt x="147218" y="373989"/>
                  </a:lnTo>
                  <a:lnTo>
                    <a:pt x="147218" y="378561"/>
                  </a:lnTo>
                  <a:lnTo>
                    <a:pt x="149961" y="380390"/>
                  </a:lnTo>
                  <a:lnTo>
                    <a:pt x="151803" y="380390"/>
                  </a:lnTo>
                  <a:lnTo>
                    <a:pt x="154533" y="380390"/>
                  </a:lnTo>
                  <a:lnTo>
                    <a:pt x="156362" y="378561"/>
                  </a:lnTo>
                  <a:lnTo>
                    <a:pt x="156362" y="373989"/>
                  </a:lnTo>
                  <a:close/>
                </a:path>
                <a:path w="617854" h="1925320">
                  <a:moveTo>
                    <a:pt x="156362" y="327355"/>
                  </a:moveTo>
                  <a:lnTo>
                    <a:pt x="154533" y="325526"/>
                  </a:lnTo>
                  <a:lnTo>
                    <a:pt x="149961" y="325526"/>
                  </a:lnTo>
                  <a:lnTo>
                    <a:pt x="147218" y="327355"/>
                  </a:lnTo>
                  <a:lnTo>
                    <a:pt x="147218" y="331927"/>
                  </a:lnTo>
                  <a:lnTo>
                    <a:pt x="149961" y="333756"/>
                  </a:lnTo>
                  <a:lnTo>
                    <a:pt x="151803" y="333756"/>
                  </a:lnTo>
                  <a:lnTo>
                    <a:pt x="154533" y="333756"/>
                  </a:lnTo>
                  <a:lnTo>
                    <a:pt x="156362" y="331927"/>
                  </a:lnTo>
                  <a:lnTo>
                    <a:pt x="156362" y="327355"/>
                  </a:lnTo>
                  <a:close/>
                </a:path>
                <a:path w="617854" h="1925320">
                  <a:moveTo>
                    <a:pt x="156362" y="280720"/>
                  </a:moveTo>
                  <a:lnTo>
                    <a:pt x="154533" y="278892"/>
                  </a:lnTo>
                  <a:lnTo>
                    <a:pt x="149961" y="278892"/>
                  </a:lnTo>
                  <a:lnTo>
                    <a:pt x="147218" y="280720"/>
                  </a:lnTo>
                  <a:lnTo>
                    <a:pt x="147218" y="285292"/>
                  </a:lnTo>
                  <a:lnTo>
                    <a:pt x="149961" y="288036"/>
                  </a:lnTo>
                  <a:lnTo>
                    <a:pt x="151803" y="288036"/>
                  </a:lnTo>
                  <a:lnTo>
                    <a:pt x="154533" y="288036"/>
                  </a:lnTo>
                  <a:lnTo>
                    <a:pt x="156362" y="285292"/>
                  </a:lnTo>
                  <a:lnTo>
                    <a:pt x="156362" y="280720"/>
                  </a:lnTo>
                  <a:close/>
                </a:path>
                <a:path w="617854" h="1925320">
                  <a:moveTo>
                    <a:pt x="156362" y="234086"/>
                  </a:moveTo>
                  <a:lnTo>
                    <a:pt x="154533" y="232257"/>
                  </a:lnTo>
                  <a:lnTo>
                    <a:pt x="149961" y="232257"/>
                  </a:lnTo>
                  <a:lnTo>
                    <a:pt x="147218" y="234086"/>
                  </a:lnTo>
                  <a:lnTo>
                    <a:pt x="147218" y="239560"/>
                  </a:lnTo>
                  <a:lnTo>
                    <a:pt x="149961" y="241401"/>
                  </a:lnTo>
                  <a:lnTo>
                    <a:pt x="151803" y="241401"/>
                  </a:lnTo>
                  <a:lnTo>
                    <a:pt x="154533" y="241401"/>
                  </a:lnTo>
                  <a:lnTo>
                    <a:pt x="156362" y="239560"/>
                  </a:lnTo>
                  <a:lnTo>
                    <a:pt x="156362" y="234086"/>
                  </a:lnTo>
                  <a:close/>
                </a:path>
                <a:path w="617854" h="1925320">
                  <a:moveTo>
                    <a:pt x="156362" y="187452"/>
                  </a:moveTo>
                  <a:lnTo>
                    <a:pt x="154533" y="185623"/>
                  </a:lnTo>
                  <a:lnTo>
                    <a:pt x="149961" y="185623"/>
                  </a:lnTo>
                  <a:lnTo>
                    <a:pt x="147218" y="187452"/>
                  </a:lnTo>
                  <a:lnTo>
                    <a:pt x="147218" y="192925"/>
                  </a:lnTo>
                  <a:lnTo>
                    <a:pt x="149961" y="194767"/>
                  </a:lnTo>
                  <a:lnTo>
                    <a:pt x="151803" y="194767"/>
                  </a:lnTo>
                  <a:lnTo>
                    <a:pt x="154533" y="194767"/>
                  </a:lnTo>
                  <a:lnTo>
                    <a:pt x="156362" y="192925"/>
                  </a:lnTo>
                  <a:lnTo>
                    <a:pt x="156362" y="187452"/>
                  </a:lnTo>
                  <a:close/>
                </a:path>
                <a:path w="617854" h="1925320">
                  <a:moveTo>
                    <a:pt x="156362" y="141732"/>
                  </a:moveTo>
                  <a:lnTo>
                    <a:pt x="154533" y="138976"/>
                  </a:lnTo>
                  <a:lnTo>
                    <a:pt x="149961" y="138976"/>
                  </a:lnTo>
                  <a:lnTo>
                    <a:pt x="147218" y="141732"/>
                  </a:lnTo>
                  <a:lnTo>
                    <a:pt x="147218" y="146291"/>
                  </a:lnTo>
                  <a:lnTo>
                    <a:pt x="149961" y="148132"/>
                  </a:lnTo>
                  <a:lnTo>
                    <a:pt x="151803" y="148132"/>
                  </a:lnTo>
                  <a:lnTo>
                    <a:pt x="154533" y="148132"/>
                  </a:lnTo>
                  <a:lnTo>
                    <a:pt x="156362" y="146291"/>
                  </a:lnTo>
                  <a:lnTo>
                    <a:pt x="156362" y="141732"/>
                  </a:lnTo>
                  <a:close/>
                </a:path>
                <a:path w="617854" h="1925320">
                  <a:moveTo>
                    <a:pt x="156362" y="95084"/>
                  </a:moveTo>
                  <a:lnTo>
                    <a:pt x="154533" y="93268"/>
                  </a:lnTo>
                  <a:lnTo>
                    <a:pt x="149961" y="93268"/>
                  </a:lnTo>
                  <a:lnTo>
                    <a:pt x="147218" y="95084"/>
                  </a:lnTo>
                  <a:lnTo>
                    <a:pt x="147218" y="99669"/>
                  </a:lnTo>
                  <a:lnTo>
                    <a:pt x="149961" y="101498"/>
                  </a:lnTo>
                  <a:lnTo>
                    <a:pt x="151803" y="101498"/>
                  </a:lnTo>
                  <a:lnTo>
                    <a:pt x="154533" y="101498"/>
                  </a:lnTo>
                  <a:lnTo>
                    <a:pt x="156362" y="99669"/>
                  </a:lnTo>
                  <a:lnTo>
                    <a:pt x="156362" y="95084"/>
                  </a:lnTo>
                  <a:close/>
                </a:path>
                <a:path w="617854" h="1925320">
                  <a:moveTo>
                    <a:pt x="156362" y="48450"/>
                  </a:moveTo>
                  <a:lnTo>
                    <a:pt x="154533" y="46634"/>
                  </a:lnTo>
                  <a:lnTo>
                    <a:pt x="149961" y="46634"/>
                  </a:lnTo>
                  <a:lnTo>
                    <a:pt x="147218" y="48450"/>
                  </a:lnTo>
                  <a:lnTo>
                    <a:pt x="147218" y="53035"/>
                  </a:lnTo>
                  <a:lnTo>
                    <a:pt x="149961" y="54851"/>
                  </a:lnTo>
                  <a:lnTo>
                    <a:pt x="151803" y="54851"/>
                  </a:lnTo>
                  <a:lnTo>
                    <a:pt x="154533" y="54851"/>
                  </a:lnTo>
                  <a:lnTo>
                    <a:pt x="156362" y="53035"/>
                  </a:lnTo>
                  <a:lnTo>
                    <a:pt x="156362" y="48450"/>
                  </a:lnTo>
                  <a:close/>
                </a:path>
                <a:path w="617854" h="1925320">
                  <a:moveTo>
                    <a:pt x="156362" y="1816"/>
                  </a:moveTo>
                  <a:lnTo>
                    <a:pt x="154533" y="0"/>
                  </a:lnTo>
                  <a:lnTo>
                    <a:pt x="149961" y="0"/>
                  </a:lnTo>
                  <a:lnTo>
                    <a:pt x="147218" y="1816"/>
                  </a:lnTo>
                  <a:lnTo>
                    <a:pt x="147218" y="6400"/>
                  </a:lnTo>
                  <a:lnTo>
                    <a:pt x="149961" y="8216"/>
                  </a:lnTo>
                  <a:lnTo>
                    <a:pt x="151803" y="8216"/>
                  </a:lnTo>
                  <a:lnTo>
                    <a:pt x="154533" y="8216"/>
                  </a:lnTo>
                  <a:lnTo>
                    <a:pt x="156362" y="6400"/>
                  </a:lnTo>
                  <a:lnTo>
                    <a:pt x="156362" y="1816"/>
                  </a:lnTo>
                  <a:close/>
                </a:path>
                <a:path w="617854" h="1925320">
                  <a:moveTo>
                    <a:pt x="180149" y="1234440"/>
                  </a:moveTo>
                  <a:lnTo>
                    <a:pt x="178320" y="1232611"/>
                  </a:lnTo>
                  <a:lnTo>
                    <a:pt x="173748" y="1232611"/>
                  </a:lnTo>
                  <a:lnTo>
                    <a:pt x="171919" y="1234440"/>
                  </a:lnTo>
                  <a:lnTo>
                    <a:pt x="171919" y="1239926"/>
                  </a:lnTo>
                  <a:lnTo>
                    <a:pt x="173748" y="1241767"/>
                  </a:lnTo>
                  <a:lnTo>
                    <a:pt x="175564" y="1241767"/>
                  </a:lnTo>
                  <a:lnTo>
                    <a:pt x="178320" y="1241767"/>
                  </a:lnTo>
                  <a:lnTo>
                    <a:pt x="180149" y="1239926"/>
                  </a:lnTo>
                  <a:lnTo>
                    <a:pt x="180149" y="1234440"/>
                  </a:lnTo>
                  <a:close/>
                </a:path>
                <a:path w="617854" h="1925320">
                  <a:moveTo>
                    <a:pt x="180149" y="1188720"/>
                  </a:moveTo>
                  <a:lnTo>
                    <a:pt x="178320" y="1185976"/>
                  </a:lnTo>
                  <a:lnTo>
                    <a:pt x="173748" y="1185976"/>
                  </a:lnTo>
                  <a:lnTo>
                    <a:pt x="171919" y="1188720"/>
                  </a:lnTo>
                  <a:lnTo>
                    <a:pt x="171919" y="1193292"/>
                  </a:lnTo>
                  <a:lnTo>
                    <a:pt x="173748" y="1195120"/>
                  </a:lnTo>
                  <a:lnTo>
                    <a:pt x="175564" y="1195120"/>
                  </a:lnTo>
                  <a:lnTo>
                    <a:pt x="178320" y="1195120"/>
                  </a:lnTo>
                  <a:lnTo>
                    <a:pt x="180149" y="1193292"/>
                  </a:lnTo>
                  <a:lnTo>
                    <a:pt x="180149" y="1188720"/>
                  </a:lnTo>
                  <a:close/>
                </a:path>
                <a:path w="617854" h="1925320">
                  <a:moveTo>
                    <a:pt x="180149" y="1142085"/>
                  </a:moveTo>
                  <a:lnTo>
                    <a:pt x="178320" y="1140256"/>
                  </a:lnTo>
                  <a:lnTo>
                    <a:pt x="173748" y="1140256"/>
                  </a:lnTo>
                  <a:lnTo>
                    <a:pt x="171919" y="1142085"/>
                  </a:lnTo>
                  <a:lnTo>
                    <a:pt x="171919" y="1146657"/>
                  </a:lnTo>
                  <a:lnTo>
                    <a:pt x="173748" y="1148486"/>
                  </a:lnTo>
                  <a:lnTo>
                    <a:pt x="175564" y="1148486"/>
                  </a:lnTo>
                  <a:lnTo>
                    <a:pt x="178320" y="1148486"/>
                  </a:lnTo>
                  <a:lnTo>
                    <a:pt x="180149" y="1146657"/>
                  </a:lnTo>
                  <a:lnTo>
                    <a:pt x="180149" y="1142085"/>
                  </a:lnTo>
                  <a:close/>
                </a:path>
                <a:path w="617854" h="1925320">
                  <a:moveTo>
                    <a:pt x="180149" y="1095451"/>
                  </a:moveTo>
                  <a:lnTo>
                    <a:pt x="178320" y="1093635"/>
                  </a:lnTo>
                  <a:lnTo>
                    <a:pt x="173748" y="1093635"/>
                  </a:lnTo>
                  <a:lnTo>
                    <a:pt x="171919" y="1095451"/>
                  </a:lnTo>
                  <a:lnTo>
                    <a:pt x="171919" y="1100023"/>
                  </a:lnTo>
                  <a:lnTo>
                    <a:pt x="173748" y="1101852"/>
                  </a:lnTo>
                  <a:lnTo>
                    <a:pt x="175564" y="1101852"/>
                  </a:lnTo>
                  <a:lnTo>
                    <a:pt x="178320" y="1101852"/>
                  </a:lnTo>
                  <a:lnTo>
                    <a:pt x="180149" y="1100023"/>
                  </a:lnTo>
                  <a:lnTo>
                    <a:pt x="180149" y="1095451"/>
                  </a:lnTo>
                  <a:close/>
                </a:path>
                <a:path w="617854" h="1925320">
                  <a:moveTo>
                    <a:pt x="313651" y="1234440"/>
                  </a:moveTo>
                  <a:lnTo>
                    <a:pt x="311810" y="1232611"/>
                  </a:lnTo>
                  <a:lnTo>
                    <a:pt x="307251" y="1232611"/>
                  </a:lnTo>
                  <a:lnTo>
                    <a:pt x="305422" y="1234440"/>
                  </a:lnTo>
                  <a:lnTo>
                    <a:pt x="305422" y="1239926"/>
                  </a:lnTo>
                  <a:lnTo>
                    <a:pt x="307251" y="1241767"/>
                  </a:lnTo>
                  <a:lnTo>
                    <a:pt x="309981" y="1241767"/>
                  </a:lnTo>
                  <a:lnTo>
                    <a:pt x="311810" y="1241767"/>
                  </a:lnTo>
                  <a:lnTo>
                    <a:pt x="313651" y="1239926"/>
                  </a:lnTo>
                  <a:lnTo>
                    <a:pt x="313651" y="1234440"/>
                  </a:lnTo>
                  <a:close/>
                </a:path>
                <a:path w="617854" h="1925320">
                  <a:moveTo>
                    <a:pt x="313651" y="1188720"/>
                  </a:moveTo>
                  <a:lnTo>
                    <a:pt x="311810" y="1185976"/>
                  </a:lnTo>
                  <a:lnTo>
                    <a:pt x="307251" y="1185976"/>
                  </a:lnTo>
                  <a:lnTo>
                    <a:pt x="305422" y="1188720"/>
                  </a:lnTo>
                  <a:lnTo>
                    <a:pt x="305422" y="1193292"/>
                  </a:lnTo>
                  <a:lnTo>
                    <a:pt x="307251" y="1195120"/>
                  </a:lnTo>
                  <a:lnTo>
                    <a:pt x="309981" y="1195120"/>
                  </a:lnTo>
                  <a:lnTo>
                    <a:pt x="311810" y="1195120"/>
                  </a:lnTo>
                  <a:lnTo>
                    <a:pt x="313651" y="1193292"/>
                  </a:lnTo>
                  <a:lnTo>
                    <a:pt x="313651" y="1188720"/>
                  </a:lnTo>
                  <a:close/>
                </a:path>
                <a:path w="617854" h="1925320">
                  <a:moveTo>
                    <a:pt x="313651" y="1142085"/>
                  </a:moveTo>
                  <a:lnTo>
                    <a:pt x="311810" y="1140256"/>
                  </a:lnTo>
                  <a:lnTo>
                    <a:pt x="307251" y="1140256"/>
                  </a:lnTo>
                  <a:lnTo>
                    <a:pt x="305422" y="1142085"/>
                  </a:lnTo>
                  <a:lnTo>
                    <a:pt x="305422" y="1146657"/>
                  </a:lnTo>
                  <a:lnTo>
                    <a:pt x="307251" y="1148486"/>
                  </a:lnTo>
                  <a:lnTo>
                    <a:pt x="309981" y="1148486"/>
                  </a:lnTo>
                  <a:lnTo>
                    <a:pt x="311810" y="1148486"/>
                  </a:lnTo>
                  <a:lnTo>
                    <a:pt x="313651" y="1146657"/>
                  </a:lnTo>
                  <a:lnTo>
                    <a:pt x="313651" y="1142085"/>
                  </a:lnTo>
                  <a:close/>
                </a:path>
                <a:path w="617854" h="1925320">
                  <a:moveTo>
                    <a:pt x="313651" y="1095451"/>
                  </a:moveTo>
                  <a:lnTo>
                    <a:pt x="311810" y="1093635"/>
                  </a:lnTo>
                  <a:lnTo>
                    <a:pt x="307251" y="1093635"/>
                  </a:lnTo>
                  <a:lnTo>
                    <a:pt x="305422" y="1095451"/>
                  </a:lnTo>
                  <a:lnTo>
                    <a:pt x="305422" y="1100023"/>
                  </a:lnTo>
                  <a:lnTo>
                    <a:pt x="307251" y="1101852"/>
                  </a:lnTo>
                  <a:lnTo>
                    <a:pt x="309981" y="1101852"/>
                  </a:lnTo>
                  <a:lnTo>
                    <a:pt x="311810" y="1101852"/>
                  </a:lnTo>
                  <a:lnTo>
                    <a:pt x="313651" y="1100023"/>
                  </a:lnTo>
                  <a:lnTo>
                    <a:pt x="313651" y="1095451"/>
                  </a:lnTo>
                  <a:close/>
                </a:path>
                <a:path w="617854" h="1925320">
                  <a:moveTo>
                    <a:pt x="338328" y="1234440"/>
                  </a:moveTo>
                  <a:lnTo>
                    <a:pt x="336499" y="1232611"/>
                  </a:lnTo>
                  <a:lnTo>
                    <a:pt x="331012" y="1232611"/>
                  </a:lnTo>
                  <a:lnTo>
                    <a:pt x="329184" y="1234440"/>
                  </a:lnTo>
                  <a:lnTo>
                    <a:pt x="329184" y="1239926"/>
                  </a:lnTo>
                  <a:lnTo>
                    <a:pt x="331012" y="1241767"/>
                  </a:lnTo>
                  <a:lnTo>
                    <a:pt x="333768" y="1241767"/>
                  </a:lnTo>
                  <a:lnTo>
                    <a:pt x="336499" y="1241767"/>
                  </a:lnTo>
                  <a:lnTo>
                    <a:pt x="338328" y="1239926"/>
                  </a:lnTo>
                  <a:lnTo>
                    <a:pt x="338328" y="1234440"/>
                  </a:lnTo>
                  <a:close/>
                </a:path>
                <a:path w="617854" h="1925320">
                  <a:moveTo>
                    <a:pt x="338328" y="1188720"/>
                  </a:moveTo>
                  <a:lnTo>
                    <a:pt x="336499" y="1185976"/>
                  </a:lnTo>
                  <a:lnTo>
                    <a:pt x="331012" y="1185976"/>
                  </a:lnTo>
                  <a:lnTo>
                    <a:pt x="329184" y="1188720"/>
                  </a:lnTo>
                  <a:lnTo>
                    <a:pt x="329184" y="1193292"/>
                  </a:lnTo>
                  <a:lnTo>
                    <a:pt x="331012" y="1195120"/>
                  </a:lnTo>
                  <a:lnTo>
                    <a:pt x="333768" y="1195120"/>
                  </a:lnTo>
                  <a:lnTo>
                    <a:pt x="336499" y="1195120"/>
                  </a:lnTo>
                  <a:lnTo>
                    <a:pt x="338328" y="1193292"/>
                  </a:lnTo>
                  <a:lnTo>
                    <a:pt x="338328" y="1188720"/>
                  </a:lnTo>
                  <a:close/>
                </a:path>
                <a:path w="617854" h="1925320">
                  <a:moveTo>
                    <a:pt x="338328" y="1142085"/>
                  </a:moveTo>
                  <a:lnTo>
                    <a:pt x="336499" y="1140256"/>
                  </a:lnTo>
                  <a:lnTo>
                    <a:pt x="331012" y="1140256"/>
                  </a:lnTo>
                  <a:lnTo>
                    <a:pt x="329184" y="1142085"/>
                  </a:lnTo>
                  <a:lnTo>
                    <a:pt x="329184" y="1146657"/>
                  </a:lnTo>
                  <a:lnTo>
                    <a:pt x="331012" y="1148486"/>
                  </a:lnTo>
                  <a:lnTo>
                    <a:pt x="333768" y="1148486"/>
                  </a:lnTo>
                  <a:lnTo>
                    <a:pt x="336499" y="1148486"/>
                  </a:lnTo>
                  <a:lnTo>
                    <a:pt x="338328" y="1146657"/>
                  </a:lnTo>
                  <a:lnTo>
                    <a:pt x="338328" y="1142085"/>
                  </a:lnTo>
                  <a:close/>
                </a:path>
                <a:path w="617854" h="1925320">
                  <a:moveTo>
                    <a:pt x="338328" y="1095451"/>
                  </a:moveTo>
                  <a:lnTo>
                    <a:pt x="336499" y="1093635"/>
                  </a:lnTo>
                  <a:lnTo>
                    <a:pt x="331012" y="1093635"/>
                  </a:lnTo>
                  <a:lnTo>
                    <a:pt x="329184" y="1095451"/>
                  </a:lnTo>
                  <a:lnTo>
                    <a:pt x="329184" y="1100023"/>
                  </a:lnTo>
                  <a:lnTo>
                    <a:pt x="331012" y="1101852"/>
                  </a:lnTo>
                  <a:lnTo>
                    <a:pt x="333768" y="1101852"/>
                  </a:lnTo>
                  <a:lnTo>
                    <a:pt x="336499" y="1101852"/>
                  </a:lnTo>
                  <a:lnTo>
                    <a:pt x="338328" y="1100023"/>
                  </a:lnTo>
                  <a:lnTo>
                    <a:pt x="338328" y="1095451"/>
                  </a:lnTo>
                  <a:close/>
                </a:path>
                <a:path w="617854" h="1925320">
                  <a:moveTo>
                    <a:pt x="450799" y="1234440"/>
                  </a:moveTo>
                  <a:lnTo>
                    <a:pt x="448983" y="1232611"/>
                  </a:lnTo>
                  <a:lnTo>
                    <a:pt x="444398" y="1232611"/>
                  </a:lnTo>
                  <a:lnTo>
                    <a:pt x="442582" y="1234440"/>
                  </a:lnTo>
                  <a:lnTo>
                    <a:pt x="442582" y="1239926"/>
                  </a:lnTo>
                  <a:lnTo>
                    <a:pt x="444398" y="1241767"/>
                  </a:lnTo>
                  <a:lnTo>
                    <a:pt x="447154" y="1241767"/>
                  </a:lnTo>
                  <a:lnTo>
                    <a:pt x="448983" y="1241767"/>
                  </a:lnTo>
                  <a:lnTo>
                    <a:pt x="450799" y="1239926"/>
                  </a:lnTo>
                  <a:lnTo>
                    <a:pt x="450799" y="1234440"/>
                  </a:lnTo>
                  <a:close/>
                </a:path>
                <a:path w="617854" h="1925320">
                  <a:moveTo>
                    <a:pt x="450799" y="1188720"/>
                  </a:moveTo>
                  <a:lnTo>
                    <a:pt x="448983" y="1185976"/>
                  </a:lnTo>
                  <a:lnTo>
                    <a:pt x="444398" y="1185976"/>
                  </a:lnTo>
                  <a:lnTo>
                    <a:pt x="442582" y="1188720"/>
                  </a:lnTo>
                  <a:lnTo>
                    <a:pt x="442582" y="1193292"/>
                  </a:lnTo>
                  <a:lnTo>
                    <a:pt x="444398" y="1195120"/>
                  </a:lnTo>
                  <a:lnTo>
                    <a:pt x="447154" y="1195120"/>
                  </a:lnTo>
                  <a:lnTo>
                    <a:pt x="448983" y="1195120"/>
                  </a:lnTo>
                  <a:lnTo>
                    <a:pt x="450799" y="1193292"/>
                  </a:lnTo>
                  <a:lnTo>
                    <a:pt x="450799" y="1188720"/>
                  </a:lnTo>
                  <a:close/>
                </a:path>
                <a:path w="617854" h="1925320">
                  <a:moveTo>
                    <a:pt x="450799" y="1142085"/>
                  </a:moveTo>
                  <a:lnTo>
                    <a:pt x="448983" y="1140256"/>
                  </a:lnTo>
                  <a:lnTo>
                    <a:pt x="444398" y="1140256"/>
                  </a:lnTo>
                  <a:lnTo>
                    <a:pt x="442582" y="1142085"/>
                  </a:lnTo>
                  <a:lnTo>
                    <a:pt x="442582" y="1146657"/>
                  </a:lnTo>
                  <a:lnTo>
                    <a:pt x="444398" y="1148486"/>
                  </a:lnTo>
                  <a:lnTo>
                    <a:pt x="447154" y="1148486"/>
                  </a:lnTo>
                  <a:lnTo>
                    <a:pt x="448983" y="1148486"/>
                  </a:lnTo>
                  <a:lnTo>
                    <a:pt x="450799" y="1146657"/>
                  </a:lnTo>
                  <a:lnTo>
                    <a:pt x="450799" y="1142085"/>
                  </a:lnTo>
                  <a:close/>
                </a:path>
                <a:path w="617854" h="1925320">
                  <a:moveTo>
                    <a:pt x="450799" y="1095451"/>
                  </a:moveTo>
                  <a:lnTo>
                    <a:pt x="448983" y="1093635"/>
                  </a:lnTo>
                  <a:lnTo>
                    <a:pt x="444398" y="1093635"/>
                  </a:lnTo>
                  <a:lnTo>
                    <a:pt x="442582" y="1095451"/>
                  </a:lnTo>
                  <a:lnTo>
                    <a:pt x="442582" y="1100023"/>
                  </a:lnTo>
                  <a:lnTo>
                    <a:pt x="444398" y="1101852"/>
                  </a:lnTo>
                  <a:lnTo>
                    <a:pt x="447154" y="1101852"/>
                  </a:lnTo>
                  <a:lnTo>
                    <a:pt x="448983" y="1101852"/>
                  </a:lnTo>
                  <a:lnTo>
                    <a:pt x="450799" y="1100023"/>
                  </a:lnTo>
                  <a:lnTo>
                    <a:pt x="450799" y="1095451"/>
                  </a:lnTo>
                  <a:close/>
                </a:path>
                <a:path w="617854" h="1925320">
                  <a:moveTo>
                    <a:pt x="475500" y="1234440"/>
                  </a:moveTo>
                  <a:lnTo>
                    <a:pt x="473671" y="1232611"/>
                  </a:lnTo>
                  <a:lnTo>
                    <a:pt x="468185" y="1232611"/>
                  </a:lnTo>
                  <a:lnTo>
                    <a:pt x="466344" y="1234440"/>
                  </a:lnTo>
                  <a:lnTo>
                    <a:pt x="466344" y="1239926"/>
                  </a:lnTo>
                  <a:lnTo>
                    <a:pt x="468185" y="1241767"/>
                  </a:lnTo>
                  <a:lnTo>
                    <a:pt x="470916" y="1241767"/>
                  </a:lnTo>
                  <a:lnTo>
                    <a:pt x="473671" y="1241767"/>
                  </a:lnTo>
                  <a:lnTo>
                    <a:pt x="475500" y="1239926"/>
                  </a:lnTo>
                  <a:lnTo>
                    <a:pt x="475500" y="1234440"/>
                  </a:lnTo>
                  <a:close/>
                </a:path>
                <a:path w="617854" h="1925320">
                  <a:moveTo>
                    <a:pt x="475500" y="1188720"/>
                  </a:moveTo>
                  <a:lnTo>
                    <a:pt x="473671" y="1185976"/>
                  </a:lnTo>
                  <a:lnTo>
                    <a:pt x="468185" y="1185976"/>
                  </a:lnTo>
                  <a:lnTo>
                    <a:pt x="466344" y="1188720"/>
                  </a:lnTo>
                  <a:lnTo>
                    <a:pt x="466344" y="1193292"/>
                  </a:lnTo>
                  <a:lnTo>
                    <a:pt x="468185" y="1195120"/>
                  </a:lnTo>
                  <a:lnTo>
                    <a:pt x="470916" y="1195120"/>
                  </a:lnTo>
                  <a:lnTo>
                    <a:pt x="473671" y="1195120"/>
                  </a:lnTo>
                  <a:lnTo>
                    <a:pt x="475500" y="1193292"/>
                  </a:lnTo>
                  <a:lnTo>
                    <a:pt x="475500" y="1188720"/>
                  </a:lnTo>
                  <a:close/>
                </a:path>
                <a:path w="617854" h="1925320">
                  <a:moveTo>
                    <a:pt x="475500" y="1142085"/>
                  </a:moveTo>
                  <a:lnTo>
                    <a:pt x="473671" y="1140256"/>
                  </a:lnTo>
                  <a:lnTo>
                    <a:pt x="468185" y="1140256"/>
                  </a:lnTo>
                  <a:lnTo>
                    <a:pt x="466344" y="1142085"/>
                  </a:lnTo>
                  <a:lnTo>
                    <a:pt x="466344" y="1146657"/>
                  </a:lnTo>
                  <a:lnTo>
                    <a:pt x="468185" y="1148486"/>
                  </a:lnTo>
                  <a:lnTo>
                    <a:pt x="470916" y="1148486"/>
                  </a:lnTo>
                  <a:lnTo>
                    <a:pt x="473671" y="1148486"/>
                  </a:lnTo>
                  <a:lnTo>
                    <a:pt x="475500" y="1146657"/>
                  </a:lnTo>
                  <a:lnTo>
                    <a:pt x="475500" y="1142085"/>
                  </a:lnTo>
                  <a:close/>
                </a:path>
                <a:path w="617854" h="1925320">
                  <a:moveTo>
                    <a:pt x="475500" y="1095451"/>
                  </a:moveTo>
                  <a:lnTo>
                    <a:pt x="473671" y="1093635"/>
                  </a:lnTo>
                  <a:lnTo>
                    <a:pt x="468185" y="1093635"/>
                  </a:lnTo>
                  <a:lnTo>
                    <a:pt x="466344" y="1095451"/>
                  </a:lnTo>
                  <a:lnTo>
                    <a:pt x="466344" y="1100023"/>
                  </a:lnTo>
                  <a:lnTo>
                    <a:pt x="468185" y="1101852"/>
                  </a:lnTo>
                  <a:lnTo>
                    <a:pt x="470916" y="1101852"/>
                  </a:lnTo>
                  <a:lnTo>
                    <a:pt x="473671" y="1101852"/>
                  </a:lnTo>
                  <a:lnTo>
                    <a:pt x="475500" y="1100023"/>
                  </a:lnTo>
                  <a:lnTo>
                    <a:pt x="475500" y="1095451"/>
                  </a:lnTo>
                  <a:close/>
                </a:path>
                <a:path w="617854" h="1925320">
                  <a:moveTo>
                    <a:pt x="583399" y="1917509"/>
                  </a:moveTo>
                  <a:lnTo>
                    <a:pt x="581571" y="1915668"/>
                  </a:lnTo>
                  <a:lnTo>
                    <a:pt x="576999" y="1915668"/>
                  </a:lnTo>
                  <a:lnTo>
                    <a:pt x="575170" y="1917509"/>
                  </a:lnTo>
                  <a:lnTo>
                    <a:pt x="575170" y="1922068"/>
                  </a:lnTo>
                  <a:lnTo>
                    <a:pt x="576999" y="1924812"/>
                  </a:lnTo>
                  <a:lnTo>
                    <a:pt x="579729" y="1924812"/>
                  </a:lnTo>
                  <a:lnTo>
                    <a:pt x="581571" y="1924812"/>
                  </a:lnTo>
                  <a:lnTo>
                    <a:pt x="583399" y="1922068"/>
                  </a:lnTo>
                  <a:lnTo>
                    <a:pt x="583399" y="1917509"/>
                  </a:lnTo>
                  <a:close/>
                </a:path>
                <a:path w="617854" h="1925320">
                  <a:moveTo>
                    <a:pt x="583399" y="1894636"/>
                  </a:moveTo>
                  <a:lnTo>
                    <a:pt x="581571" y="1891893"/>
                  </a:lnTo>
                  <a:lnTo>
                    <a:pt x="576999" y="1891893"/>
                  </a:lnTo>
                  <a:lnTo>
                    <a:pt x="575170" y="1894636"/>
                  </a:lnTo>
                  <a:lnTo>
                    <a:pt x="575170" y="1899208"/>
                  </a:lnTo>
                  <a:lnTo>
                    <a:pt x="576999" y="1901037"/>
                  </a:lnTo>
                  <a:lnTo>
                    <a:pt x="579729" y="1901037"/>
                  </a:lnTo>
                  <a:lnTo>
                    <a:pt x="581571" y="1901037"/>
                  </a:lnTo>
                  <a:lnTo>
                    <a:pt x="583399" y="1899208"/>
                  </a:lnTo>
                  <a:lnTo>
                    <a:pt x="583399" y="1894636"/>
                  </a:lnTo>
                  <a:close/>
                </a:path>
                <a:path w="617854" h="1925320">
                  <a:moveTo>
                    <a:pt x="583399" y="1870862"/>
                  </a:moveTo>
                  <a:lnTo>
                    <a:pt x="581571" y="1869033"/>
                  </a:lnTo>
                  <a:lnTo>
                    <a:pt x="576999" y="1869033"/>
                  </a:lnTo>
                  <a:lnTo>
                    <a:pt x="575170" y="1870862"/>
                  </a:lnTo>
                  <a:lnTo>
                    <a:pt x="575170" y="1875434"/>
                  </a:lnTo>
                  <a:lnTo>
                    <a:pt x="576999" y="1877275"/>
                  </a:lnTo>
                  <a:lnTo>
                    <a:pt x="579729" y="1877275"/>
                  </a:lnTo>
                  <a:lnTo>
                    <a:pt x="581571" y="1877275"/>
                  </a:lnTo>
                  <a:lnTo>
                    <a:pt x="583399" y="1875434"/>
                  </a:lnTo>
                  <a:lnTo>
                    <a:pt x="583399" y="1870862"/>
                  </a:lnTo>
                  <a:close/>
                </a:path>
                <a:path w="617854" h="1925320">
                  <a:moveTo>
                    <a:pt x="583399" y="1847088"/>
                  </a:moveTo>
                  <a:lnTo>
                    <a:pt x="581571" y="1845259"/>
                  </a:lnTo>
                  <a:lnTo>
                    <a:pt x="576999" y="1845259"/>
                  </a:lnTo>
                  <a:lnTo>
                    <a:pt x="575170" y="1847088"/>
                  </a:lnTo>
                  <a:lnTo>
                    <a:pt x="575170" y="1851660"/>
                  </a:lnTo>
                  <a:lnTo>
                    <a:pt x="576999" y="1853501"/>
                  </a:lnTo>
                  <a:lnTo>
                    <a:pt x="579729" y="1853501"/>
                  </a:lnTo>
                  <a:lnTo>
                    <a:pt x="581571" y="1853501"/>
                  </a:lnTo>
                  <a:lnTo>
                    <a:pt x="583399" y="1851660"/>
                  </a:lnTo>
                  <a:lnTo>
                    <a:pt x="583399" y="1847088"/>
                  </a:lnTo>
                  <a:close/>
                </a:path>
                <a:path w="617854" h="1925320">
                  <a:moveTo>
                    <a:pt x="583399" y="1823326"/>
                  </a:moveTo>
                  <a:lnTo>
                    <a:pt x="581571" y="1821484"/>
                  </a:lnTo>
                  <a:lnTo>
                    <a:pt x="576999" y="1821484"/>
                  </a:lnTo>
                  <a:lnTo>
                    <a:pt x="575170" y="1823326"/>
                  </a:lnTo>
                  <a:lnTo>
                    <a:pt x="575170" y="1828800"/>
                  </a:lnTo>
                  <a:lnTo>
                    <a:pt x="576999" y="1830628"/>
                  </a:lnTo>
                  <a:lnTo>
                    <a:pt x="579729" y="1830628"/>
                  </a:lnTo>
                  <a:lnTo>
                    <a:pt x="581571" y="1830628"/>
                  </a:lnTo>
                  <a:lnTo>
                    <a:pt x="583399" y="1828800"/>
                  </a:lnTo>
                  <a:lnTo>
                    <a:pt x="583399" y="1823326"/>
                  </a:lnTo>
                  <a:close/>
                </a:path>
                <a:path w="617854" h="1925320">
                  <a:moveTo>
                    <a:pt x="583399" y="1800453"/>
                  </a:moveTo>
                  <a:lnTo>
                    <a:pt x="581571" y="1798624"/>
                  </a:lnTo>
                  <a:lnTo>
                    <a:pt x="576999" y="1798624"/>
                  </a:lnTo>
                  <a:lnTo>
                    <a:pt x="575170" y="1800453"/>
                  </a:lnTo>
                  <a:lnTo>
                    <a:pt x="575170" y="1805025"/>
                  </a:lnTo>
                  <a:lnTo>
                    <a:pt x="576999" y="1806854"/>
                  </a:lnTo>
                  <a:lnTo>
                    <a:pt x="579729" y="1806854"/>
                  </a:lnTo>
                  <a:lnTo>
                    <a:pt x="581571" y="1806854"/>
                  </a:lnTo>
                  <a:lnTo>
                    <a:pt x="583399" y="1805025"/>
                  </a:lnTo>
                  <a:lnTo>
                    <a:pt x="583399" y="1800453"/>
                  </a:lnTo>
                  <a:close/>
                </a:path>
                <a:path w="617854" h="1925320">
                  <a:moveTo>
                    <a:pt x="583399" y="1776691"/>
                  </a:moveTo>
                  <a:lnTo>
                    <a:pt x="581571" y="1774850"/>
                  </a:lnTo>
                  <a:lnTo>
                    <a:pt x="576999" y="1774850"/>
                  </a:lnTo>
                  <a:lnTo>
                    <a:pt x="575170" y="1776691"/>
                  </a:lnTo>
                  <a:lnTo>
                    <a:pt x="575170" y="1781251"/>
                  </a:lnTo>
                  <a:lnTo>
                    <a:pt x="576999" y="1783092"/>
                  </a:lnTo>
                  <a:lnTo>
                    <a:pt x="579729" y="1783092"/>
                  </a:lnTo>
                  <a:lnTo>
                    <a:pt x="581571" y="1783092"/>
                  </a:lnTo>
                  <a:lnTo>
                    <a:pt x="583399" y="1781251"/>
                  </a:lnTo>
                  <a:lnTo>
                    <a:pt x="583399" y="1776691"/>
                  </a:lnTo>
                  <a:close/>
                </a:path>
                <a:path w="617854" h="1925320">
                  <a:moveTo>
                    <a:pt x="583399" y="1260957"/>
                  </a:moveTo>
                  <a:lnTo>
                    <a:pt x="581571" y="1259128"/>
                  </a:lnTo>
                  <a:lnTo>
                    <a:pt x="576999" y="1259128"/>
                  </a:lnTo>
                  <a:lnTo>
                    <a:pt x="575170" y="1260957"/>
                  </a:lnTo>
                  <a:lnTo>
                    <a:pt x="575170" y="1265542"/>
                  </a:lnTo>
                  <a:lnTo>
                    <a:pt x="583399" y="1265542"/>
                  </a:lnTo>
                  <a:lnTo>
                    <a:pt x="583399" y="1260957"/>
                  </a:lnTo>
                  <a:close/>
                </a:path>
                <a:path w="617854" h="1925320">
                  <a:moveTo>
                    <a:pt x="583399" y="1238110"/>
                  </a:moveTo>
                  <a:lnTo>
                    <a:pt x="581571" y="1236268"/>
                  </a:lnTo>
                  <a:lnTo>
                    <a:pt x="576999" y="1236268"/>
                  </a:lnTo>
                  <a:lnTo>
                    <a:pt x="575170" y="1238110"/>
                  </a:lnTo>
                  <a:lnTo>
                    <a:pt x="575170" y="1242669"/>
                  </a:lnTo>
                  <a:lnTo>
                    <a:pt x="576999" y="1244498"/>
                  </a:lnTo>
                  <a:lnTo>
                    <a:pt x="579729" y="1244498"/>
                  </a:lnTo>
                  <a:lnTo>
                    <a:pt x="581571" y="1244498"/>
                  </a:lnTo>
                  <a:lnTo>
                    <a:pt x="583399" y="1242669"/>
                  </a:lnTo>
                  <a:lnTo>
                    <a:pt x="583399" y="1238110"/>
                  </a:lnTo>
                  <a:close/>
                </a:path>
                <a:path w="617854" h="1925320">
                  <a:moveTo>
                    <a:pt x="583399" y="1214323"/>
                  </a:moveTo>
                  <a:lnTo>
                    <a:pt x="581571" y="1212494"/>
                  </a:lnTo>
                  <a:lnTo>
                    <a:pt x="576999" y="1212494"/>
                  </a:lnTo>
                  <a:lnTo>
                    <a:pt x="575170" y="1214323"/>
                  </a:lnTo>
                  <a:lnTo>
                    <a:pt x="575170" y="1218895"/>
                  </a:lnTo>
                  <a:lnTo>
                    <a:pt x="576999" y="1220724"/>
                  </a:lnTo>
                  <a:lnTo>
                    <a:pt x="579729" y="1220724"/>
                  </a:lnTo>
                  <a:lnTo>
                    <a:pt x="581571" y="1220724"/>
                  </a:lnTo>
                  <a:lnTo>
                    <a:pt x="583399" y="1218895"/>
                  </a:lnTo>
                  <a:lnTo>
                    <a:pt x="583399" y="1214323"/>
                  </a:lnTo>
                  <a:close/>
                </a:path>
                <a:path w="617854" h="1925320">
                  <a:moveTo>
                    <a:pt x="583399" y="1190548"/>
                  </a:moveTo>
                  <a:lnTo>
                    <a:pt x="581571" y="1188720"/>
                  </a:lnTo>
                  <a:lnTo>
                    <a:pt x="576999" y="1188720"/>
                  </a:lnTo>
                  <a:lnTo>
                    <a:pt x="575170" y="1190548"/>
                  </a:lnTo>
                  <a:lnTo>
                    <a:pt x="575170" y="1195120"/>
                  </a:lnTo>
                  <a:lnTo>
                    <a:pt x="576999" y="1197876"/>
                  </a:lnTo>
                  <a:lnTo>
                    <a:pt x="579729" y="1197876"/>
                  </a:lnTo>
                  <a:lnTo>
                    <a:pt x="581571" y="1197876"/>
                  </a:lnTo>
                  <a:lnTo>
                    <a:pt x="583399" y="1195120"/>
                  </a:lnTo>
                  <a:lnTo>
                    <a:pt x="583399" y="1190548"/>
                  </a:lnTo>
                  <a:close/>
                </a:path>
                <a:path w="617854" h="1925320">
                  <a:moveTo>
                    <a:pt x="583399" y="1167701"/>
                  </a:moveTo>
                  <a:lnTo>
                    <a:pt x="581571" y="1164945"/>
                  </a:lnTo>
                  <a:lnTo>
                    <a:pt x="576999" y="1164945"/>
                  </a:lnTo>
                  <a:lnTo>
                    <a:pt x="575170" y="1167701"/>
                  </a:lnTo>
                  <a:lnTo>
                    <a:pt x="575170" y="1172260"/>
                  </a:lnTo>
                  <a:lnTo>
                    <a:pt x="576999" y="1174089"/>
                  </a:lnTo>
                  <a:lnTo>
                    <a:pt x="579729" y="1174089"/>
                  </a:lnTo>
                  <a:lnTo>
                    <a:pt x="581571" y="1174089"/>
                  </a:lnTo>
                  <a:lnTo>
                    <a:pt x="583399" y="1172260"/>
                  </a:lnTo>
                  <a:lnTo>
                    <a:pt x="583399" y="1167701"/>
                  </a:lnTo>
                  <a:close/>
                </a:path>
                <a:path w="617854" h="1925320">
                  <a:moveTo>
                    <a:pt x="583399" y="1143927"/>
                  </a:moveTo>
                  <a:lnTo>
                    <a:pt x="581571" y="1142085"/>
                  </a:lnTo>
                  <a:lnTo>
                    <a:pt x="576999" y="1142085"/>
                  </a:lnTo>
                  <a:lnTo>
                    <a:pt x="575170" y="1143927"/>
                  </a:lnTo>
                  <a:lnTo>
                    <a:pt x="575170" y="1148486"/>
                  </a:lnTo>
                  <a:lnTo>
                    <a:pt x="576999" y="1150315"/>
                  </a:lnTo>
                  <a:lnTo>
                    <a:pt x="579729" y="1150315"/>
                  </a:lnTo>
                  <a:lnTo>
                    <a:pt x="581571" y="1150315"/>
                  </a:lnTo>
                  <a:lnTo>
                    <a:pt x="583399" y="1148486"/>
                  </a:lnTo>
                  <a:lnTo>
                    <a:pt x="583399" y="1143927"/>
                  </a:lnTo>
                  <a:close/>
                </a:path>
                <a:path w="617854" h="1925320">
                  <a:moveTo>
                    <a:pt x="583399" y="1120140"/>
                  </a:moveTo>
                  <a:lnTo>
                    <a:pt x="581571" y="1118311"/>
                  </a:lnTo>
                  <a:lnTo>
                    <a:pt x="576999" y="1118311"/>
                  </a:lnTo>
                  <a:lnTo>
                    <a:pt x="575170" y="1120140"/>
                  </a:lnTo>
                  <a:lnTo>
                    <a:pt x="575170" y="1124712"/>
                  </a:lnTo>
                  <a:lnTo>
                    <a:pt x="576999" y="1127467"/>
                  </a:lnTo>
                  <a:lnTo>
                    <a:pt x="579729" y="1127467"/>
                  </a:lnTo>
                  <a:lnTo>
                    <a:pt x="581571" y="1127467"/>
                  </a:lnTo>
                  <a:lnTo>
                    <a:pt x="583399" y="1124712"/>
                  </a:lnTo>
                  <a:lnTo>
                    <a:pt x="583399" y="1120140"/>
                  </a:lnTo>
                  <a:close/>
                </a:path>
                <a:path w="617854" h="1925320">
                  <a:moveTo>
                    <a:pt x="583399" y="1096365"/>
                  </a:moveTo>
                  <a:lnTo>
                    <a:pt x="581571" y="1094536"/>
                  </a:lnTo>
                  <a:lnTo>
                    <a:pt x="576999" y="1094536"/>
                  </a:lnTo>
                  <a:lnTo>
                    <a:pt x="575170" y="1096365"/>
                  </a:lnTo>
                  <a:lnTo>
                    <a:pt x="575170" y="1101852"/>
                  </a:lnTo>
                  <a:lnTo>
                    <a:pt x="576999" y="1103693"/>
                  </a:lnTo>
                  <a:lnTo>
                    <a:pt x="579729" y="1103693"/>
                  </a:lnTo>
                  <a:lnTo>
                    <a:pt x="581571" y="1103693"/>
                  </a:lnTo>
                  <a:lnTo>
                    <a:pt x="583399" y="1101852"/>
                  </a:lnTo>
                  <a:lnTo>
                    <a:pt x="583399" y="1096365"/>
                  </a:lnTo>
                  <a:close/>
                </a:path>
                <a:path w="617854" h="1925320">
                  <a:moveTo>
                    <a:pt x="583399" y="1073518"/>
                  </a:moveTo>
                  <a:lnTo>
                    <a:pt x="581571" y="1071676"/>
                  </a:lnTo>
                  <a:lnTo>
                    <a:pt x="576999" y="1071676"/>
                  </a:lnTo>
                  <a:lnTo>
                    <a:pt x="575170" y="1073518"/>
                  </a:lnTo>
                  <a:lnTo>
                    <a:pt x="575170" y="1078077"/>
                  </a:lnTo>
                  <a:lnTo>
                    <a:pt x="576999" y="1079906"/>
                  </a:lnTo>
                  <a:lnTo>
                    <a:pt x="579729" y="1079906"/>
                  </a:lnTo>
                  <a:lnTo>
                    <a:pt x="581571" y="1079906"/>
                  </a:lnTo>
                  <a:lnTo>
                    <a:pt x="583399" y="1078077"/>
                  </a:lnTo>
                  <a:lnTo>
                    <a:pt x="583399" y="1073518"/>
                  </a:lnTo>
                  <a:close/>
                </a:path>
                <a:path w="617854" h="1925320">
                  <a:moveTo>
                    <a:pt x="617232" y="1249984"/>
                  </a:moveTo>
                  <a:lnTo>
                    <a:pt x="615403" y="1248168"/>
                  </a:lnTo>
                  <a:lnTo>
                    <a:pt x="610831" y="1248168"/>
                  </a:lnTo>
                  <a:lnTo>
                    <a:pt x="609003" y="1249984"/>
                  </a:lnTo>
                  <a:lnTo>
                    <a:pt x="609003" y="1254556"/>
                  </a:lnTo>
                  <a:lnTo>
                    <a:pt x="610831" y="1256385"/>
                  </a:lnTo>
                  <a:lnTo>
                    <a:pt x="612648" y="1256385"/>
                  </a:lnTo>
                  <a:lnTo>
                    <a:pt x="615403" y="1256385"/>
                  </a:lnTo>
                  <a:lnTo>
                    <a:pt x="617232" y="1254556"/>
                  </a:lnTo>
                  <a:lnTo>
                    <a:pt x="617232" y="1249984"/>
                  </a:lnTo>
                  <a:close/>
                </a:path>
                <a:path w="617854" h="1925320">
                  <a:moveTo>
                    <a:pt x="617232" y="1201534"/>
                  </a:moveTo>
                  <a:lnTo>
                    <a:pt x="615403" y="1198778"/>
                  </a:lnTo>
                  <a:lnTo>
                    <a:pt x="610831" y="1198778"/>
                  </a:lnTo>
                  <a:lnTo>
                    <a:pt x="609003" y="1201534"/>
                  </a:lnTo>
                  <a:lnTo>
                    <a:pt x="609003" y="1206093"/>
                  </a:lnTo>
                  <a:lnTo>
                    <a:pt x="610831" y="1207935"/>
                  </a:lnTo>
                  <a:lnTo>
                    <a:pt x="612648" y="1207935"/>
                  </a:lnTo>
                  <a:lnTo>
                    <a:pt x="615403" y="1207935"/>
                  </a:lnTo>
                  <a:lnTo>
                    <a:pt x="617232" y="1206093"/>
                  </a:lnTo>
                  <a:lnTo>
                    <a:pt x="617232" y="1201534"/>
                  </a:lnTo>
                  <a:close/>
                </a:path>
                <a:path w="617854" h="1925320">
                  <a:moveTo>
                    <a:pt x="617232" y="1152144"/>
                  </a:moveTo>
                  <a:lnTo>
                    <a:pt x="615403" y="1150315"/>
                  </a:lnTo>
                  <a:lnTo>
                    <a:pt x="610831" y="1150315"/>
                  </a:lnTo>
                  <a:lnTo>
                    <a:pt x="609003" y="1152144"/>
                  </a:lnTo>
                  <a:lnTo>
                    <a:pt x="609003" y="1156716"/>
                  </a:lnTo>
                  <a:lnTo>
                    <a:pt x="610831" y="1159459"/>
                  </a:lnTo>
                  <a:lnTo>
                    <a:pt x="612648" y="1159459"/>
                  </a:lnTo>
                  <a:lnTo>
                    <a:pt x="615403" y="1159459"/>
                  </a:lnTo>
                  <a:lnTo>
                    <a:pt x="617232" y="1156716"/>
                  </a:lnTo>
                  <a:lnTo>
                    <a:pt x="617232" y="1152144"/>
                  </a:lnTo>
                  <a:close/>
                </a:path>
                <a:path w="617854" h="1925320">
                  <a:moveTo>
                    <a:pt x="617232" y="1103693"/>
                  </a:moveTo>
                  <a:lnTo>
                    <a:pt x="615403" y="1101852"/>
                  </a:lnTo>
                  <a:lnTo>
                    <a:pt x="610831" y="1101852"/>
                  </a:lnTo>
                  <a:lnTo>
                    <a:pt x="609003" y="1103693"/>
                  </a:lnTo>
                  <a:lnTo>
                    <a:pt x="609003" y="1108252"/>
                  </a:lnTo>
                  <a:lnTo>
                    <a:pt x="610831" y="1110081"/>
                  </a:lnTo>
                  <a:lnTo>
                    <a:pt x="612648" y="1110081"/>
                  </a:lnTo>
                  <a:lnTo>
                    <a:pt x="615403" y="1110081"/>
                  </a:lnTo>
                  <a:lnTo>
                    <a:pt x="617232" y="1108252"/>
                  </a:lnTo>
                  <a:lnTo>
                    <a:pt x="617232" y="11036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920994" y="4389932"/>
              <a:ext cx="617855" cy="539750"/>
            </a:xfrm>
            <a:custGeom>
              <a:avLst/>
              <a:gdLst/>
              <a:ahLst/>
              <a:cxnLst/>
              <a:rect l="l" t="t" r="r" b="b"/>
              <a:pathLst>
                <a:path w="617854" h="539750">
                  <a:moveTo>
                    <a:pt x="8229" y="523951"/>
                  </a:moveTo>
                  <a:lnTo>
                    <a:pt x="6400" y="522135"/>
                  </a:lnTo>
                  <a:lnTo>
                    <a:pt x="1828" y="522135"/>
                  </a:lnTo>
                  <a:lnTo>
                    <a:pt x="0" y="523951"/>
                  </a:lnTo>
                  <a:lnTo>
                    <a:pt x="0" y="528535"/>
                  </a:lnTo>
                  <a:lnTo>
                    <a:pt x="1828" y="530352"/>
                  </a:lnTo>
                  <a:lnTo>
                    <a:pt x="3670" y="530352"/>
                  </a:lnTo>
                  <a:lnTo>
                    <a:pt x="6400" y="530352"/>
                  </a:lnTo>
                  <a:lnTo>
                    <a:pt x="8229" y="528535"/>
                  </a:lnTo>
                  <a:lnTo>
                    <a:pt x="8229" y="523951"/>
                  </a:lnTo>
                  <a:close/>
                </a:path>
                <a:path w="617854" h="539750">
                  <a:moveTo>
                    <a:pt x="8229" y="475488"/>
                  </a:moveTo>
                  <a:lnTo>
                    <a:pt x="6400" y="473659"/>
                  </a:lnTo>
                  <a:lnTo>
                    <a:pt x="1828" y="473659"/>
                  </a:lnTo>
                  <a:lnTo>
                    <a:pt x="0" y="475488"/>
                  </a:lnTo>
                  <a:lnTo>
                    <a:pt x="0" y="480060"/>
                  </a:lnTo>
                  <a:lnTo>
                    <a:pt x="1828" y="481888"/>
                  </a:lnTo>
                  <a:lnTo>
                    <a:pt x="3670" y="481888"/>
                  </a:lnTo>
                  <a:lnTo>
                    <a:pt x="6400" y="481888"/>
                  </a:lnTo>
                  <a:lnTo>
                    <a:pt x="8229" y="480060"/>
                  </a:lnTo>
                  <a:lnTo>
                    <a:pt x="8229" y="475488"/>
                  </a:lnTo>
                  <a:close/>
                </a:path>
                <a:path w="617854" h="539750">
                  <a:moveTo>
                    <a:pt x="8229" y="426110"/>
                  </a:moveTo>
                  <a:lnTo>
                    <a:pt x="6400" y="424294"/>
                  </a:lnTo>
                  <a:lnTo>
                    <a:pt x="1828" y="424294"/>
                  </a:lnTo>
                  <a:lnTo>
                    <a:pt x="0" y="426110"/>
                  </a:lnTo>
                  <a:lnTo>
                    <a:pt x="0" y="431596"/>
                  </a:lnTo>
                  <a:lnTo>
                    <a:pt x="1828" y="433425"/>
                  </a:lnTo>
                  <a:lnTo>
                    <a:pt x="3670" y="433425"/>
                  </a:lnTo>
                  <a:lnTo>
                    <a:pt x="6400" y="433425"/>
                  </a:lnTo>
                  <a:lnTo>
                    <a:pt x="8229" y="431596"/>
                  </a:lnTo>
                  <a:lnTo>
                    <a:pt x="8229" y="426110"/>
                  </a:lnTo>
                  <a:close/>
                </a:path>
                <a:path w="617854" h="539750">
                  <a:moveTo>
                    <a:pt x="8229" y="377647"/>
                  </a:moveTo>
                  <a:lnTo>
                    <a:pt x="6400" y="375818"/>
                  </a:lnTo>
                  <a:lnTo>
                    <a:pt x="1828" y="375818"/>
                  </a:lnTo>
                  <a:lnTo>
                    <a:pt x="0" y="377647"/>
                  </a:lnTo>
                  <a:lnTo>
                    <a:pt x="0" y="382219"/>
                  </a:lnTo>
                  <a:lnTo>
                    <a:pt x="1828" y="384060"/>
                  </a:lnTo>
                  <a:lnTo>
                    <a:pt x="3670" y="384060"/>
                  </a:lnTo>
                  <a:lnTo>
                    <a:pt x="6400" y="384060"/>
                  </a:lnTo>
                  <a:lnTo>
                    <a:pt x="8229" y="382219"/>
                  </a:lnTo>
                  <a:lnTo>
                    <a:pt x="8229" y="377647"/>
                  </a:lnTo>
                  <a:close/>
                </a:path>
                <a:path w="617854" h="539750">
                  <a:moveTo>
                    <a:pt x="8229" y="177393"/>
                  </a:moveTo>
                  <a:lnTo>
                    <a:pt x="6400" y="175577"/>
                  </a:lnTo>
                  <a:lnTo>
                    <a:pt x="1828" y="175577"/>
                  </a:lnTo>
                  <a:lnTo>
                    <a:pt x="0" y="177393"/>
                  </a:lnTo>
                  <a:lnTo>
                    <a:pt x="0" y="181978"/>
                  </a:lnTo>
                  <a:lnTo>
                    <a:pt x="1828" y="183794"/>
                  </a:lnTo>
                  <a:lnTo>
                    <a:pt x="3670" y="183794"/>
                  </a:lnTo>
                  <a:lnTo>
                    <a:pt x="6400" y="183794"/>
                  </a:lnTo>
                  <a:lnTo>
                    <a:pt x="8229" y="181978"/>
                  </a:lnTo>
                  <a:lnTo>
                    <a:pt x="8229" y="177393"/>
                  </a:lnTo>
                  <a:close/>
                </a:path>
                <a:path w="617854" h="539750">
                  <a:moveTo>
                    <a:pt x="8229" y="128930"/>
                  </a:moveTo>
                  <a:lnTo>
                    <a:pt x="6400" y="127101"/>
                  </a:lnTo>
                  <a:lnTo>
                    <a:pt x="1828" y="127101"/>
                  </a:lnTo>
                  <a:lnTo>
                    <a:pt x="0" y="128930"/>
                  </a:lnTo>
                  <a:lnTo>
                    <a:pt x="0" y="134416"/>
                  </a:lnTo>
                  <a:lnTo>
                    <a:pt x="1828" y="136245"/>
                  </a:lnTo>
                  <a:lnTo>
                    <a:pt x="3670" y="136245"/>
                  </a:lnTo>
                  <a:lnTo>
                    <a:pt x="6400" y="136245"/>
                  </a:lnTo>
                  <a:lnTo>
                    <a:pt x="8229" y="134416"/>
                  </a:lnTo>
                  <a:lnTo>
                    <a:pt x="8229" y="128930"/>
                  </a:lnTo>
                  <a:close/>
                </a:path>
                <a:path w="617854" h="539750">
                  <a:moveTo>
                    <a:pt x="8229" y="80467"/>
                  </a:moveTo>
                  <a:lnTo>
                    <a:pt x="6400" y="78638"/>
                  </a:lnTo>
                  <a:lnTo>
                    <a:pt x="1828" y="78638"/>
                  </a:lnTo>
                  <a:lnTo>
                    <a:pt x="0" y="80467"/>
                  </a:lnTo>
                  <a:lnTo>
                    <a:pt x="0" y="85051"/>
                  </a:lnTo>
                  <a:lnTo>
                    <a:pt x="1828" y="86868"/>
                  </a:lnTo>
                  <a:lnTo>
                    <a:pt x="3670" y="86868"/>
                  </a:lnTo>
                  <a:lnTo>
                    <a:pt x="6400" y="86868"/>
                  </a:lnTo>
                  <a:lnTo>
                    <a:pt x="8229" y="85051"/>
                  </a:lnTo>
                  <a:lnTo>
                    <a:pt x="8229" y="80467"/>
                  </a:lnTo>
                  <a:close/>
                </a:path>
                <a:path w="617854" h="539750">
                  <a:moveTo>
                    <a:pt x="8229" y="32004"/>
                  </a:moveTo>
                  <a:lnTo>
                    <a:pt x="6400" y="30175"/>
                  </a:lnTo>
                  <a:lnTo>
                    <a:pt x="1828" y="30175"/>
                  </a:lnTo>
                  <a:lnTo>
                    <a:pt x="0" y="32004"/>
                  </a:lnTo>
                  <a:lnTo>
                    <a:pt x="0" y="36576"/>
                  </a:lnTo>
                  <a:lnTo>
                    <a:pt x="1828" y="38404"/>
                  </a:lnTo>
                  <a:lnTo>
                    <a:pt x="3670" y="38404"/>
                  </a:lnTo>
                  <a:lnTo>
                    <a:pt x="6400" y="38404"/>
                  </a:lnTo>
                  <a:lnTo>
                    <a:pt x="8229" y="36576"/>
                  </a:lnTo>
                  <a:lnTo>
                    <a:pt x="8229" y="32004"/>
                  </a:lnTo>
                  <a:close/>
                </a:path>
                <a:path w="617854" h="539750">
                  <a:moveTo>
                    <a:pt x="42062" y="535838"/>
                  </a:moveTo>
                  <a:lnTo>
                    <a:pt x="39331" y="534009"/>
                  </a:lnTo>
                  <a:lnTo>
                    <a:pt x="34747" y="534009"/>
                  </a:lnTo>
                  <a:lnTo>
                    <a:pt x="32918" y="535838"/>
                  </a:lnTo>
                  <a:lnTo>
                    <a:pt x="32918" y="539496"/>
                  </a:lnTo>
                  <a:lnTo>
                    <a:pt x="41148" y="539496"/>
                  </a:lnTo>
                  <a:lnTo>
                    <a:pt x="42062" y="538594"/>
                  </a:lnTo>
                  <a:lnTo>
                    <a:pt x="42062" y="535838"/>
                  </a:lnTo>
                  <a:close/>
                </a:path>
                <a:path w="617854" h="539750">
                  <a:moveTo>
                    <a:pt x="42062" y="512076"/>
                  </a:moveTo>
                  <a:lnTo>
                    <a:pt x="39331" y="510235"/>
                  </a:lnTo>
                  <a:lnTo>
                    <a:pt x="34747" y="510235"/>
                  </a:lnTo>
                  <a:lnTo>
                    <a:pt x="32918" y="512076"/>
                  </a:lnTo>
                  <a:lnTo>
                    <a:pt x="32918" y="516636"/>
                  </a:lnTo>
                  <a:lnTo>
                    <a:pt x="34747" y="518477"/>
                  </a:lnTo>
                  <a:lnTo>
                    <a:pt x="37503" y="518477"/>
                  </a:lnTo>
                  <a:lnTo>
                    <a:pt x="39331" y="518477"/>
                  </a:lnTo>
                  <a:lnTo>
                    <a:pt x="42062" y="516636"/>
                  </a:lnTo>
                  <a:lnTo>
                    <a:pt x="42062" y="512076"/>
                  </a:lnTo>
                  <a:close/>
                </a:path>
                <a:path w="617854" h="539750">
                  <a:moveTo>
                    <a:pt x="42062" y="488302"/>
                  </a:moveTo>
                  <a:lnTo>
                    <a:pt x="39331" y="486460"/>
                  </a:lnTo>
                  <a:lnTo>
                    <a:pt x="34747" y="486460"/>
                  </a:lnTo>
                  <a:lnTo>
                    <a:pt x="32918" y="488302"/>
                  </a:lnTo>
                  <a:lnTo>
                    <a:pt x="32918" y="492861"/>
                  </a:lnTo>
                  <a:lnTo>
                    <a:pt x="34747" y="495604"/>
                  </a:lnTo>
                  <a:lnTo>
                    <a:pt x="37503" y="495604"/>
                  </a:lnTo>
                  <a:lnTo>
                    <a:pt x="39331" y="495604"/>
                  </a:lnTo>
                  <a:lnTo>
                    <a:pt x="42062" y="492861"/>
                  </a:lnTo>
                  <a:lnTo>
                    <a:pt x="42062" y="488302"/>
                  </a:lnTo>
                  <a:close/>
                </a:path>
                <a:path w="617854" h="539750">
                  <a:moveTo>
                    <a:pt x="42062" y="465429"/>
                  </a:moveTo>
                  <a:lnTo>
                    <a:pt x="39331" y="462686"/>
                  </a:lnTo>
                  <a:lnTo>
                    <a:pt x="34747" y="462686"/>
                  </a:lnTo>
                  <a:lnTo>
                    <a:pt x="32918" y="465429"/>
                  </a:lnTo>
                  <a:lnTo>
                    <a:pt x="32918" y="470001"/>
                  </a:lnTo>
                  <a:lnTo>
                    <a:pt x="34747" y="471830"/>
                  </a:lnTo>
                  <a:lnTo>
                    <a:pt x="37503" y="471830"/>
                  </a:lnTo>
                  <a:lnTo>
                    <a:pt x="39331" y="471830"/>
                  </a:lnTo>
                  <a:lnTo>
                    <a:pt x="42062" y="470001"/>
                  </a:lnTo>
                  <a:lnTo>
                    <a:pt x="42062" y="465429"/>
                  </a:lnTo>
                  <a:close/>
                </a:path>
                <a:path w="617854" h="539750">
                  <a:moveTo>
                    <a:pt x="42062" y="441655"/>
                  </a:moveTo>
                  <a:lnTo>
                    <a:pt x="39331" y="439826"/>
                  </a:lnTo>
                  <a:lnTo>
                    <a:pt x="34747" y="439826"/>
                  </a:lnTo>
                  <a:lnTo>
                    <a:pt x="32918" y="441655"/>
                  </a:lnTo>
                  <a:lnTo>
                    <a:pt x="32918" y="446227"/>
                  </a:lnTo>
                  <a:lnTo>
                    <a:pt x="34747" y="448068"/>
                  </a:lnTo>
                  <a:lnTo>
                    <a:pt x="37503" y="448068"/>
                  </a:lnTo>
                  <a:lnTo>
                    <a:pt x="39331" y="448068"/>
                  </a:lnTo>
                  <a:lnTo>
                    <a:pt x="42062" y="446227"/>
                  </a:lnTo>
                  <a:lnTo>
                    <a:pt x="42062" y="441655"/>
                  </a:lnTo>
                  <a:close/>
                </a:path>
                <a:path w="617854" h="539750">
                  <a:moveTo>
                    <a:pt x="42062" y="417880"/>
                  </a:moveTo>
                  <a:lnTo>
                    <a:pt x="39331" y="416052"/>
                  </a:lnTo>
                  <a:lnTo>
                    <a:pt x="34747" y="416052"/>
                  </a:lnTo>
                  <a:lnTo>
                    <a:pt x="32918" y="417880"/>
                  </a:lnTo>
                  <a:lnTo>
                    <a:pt x="32918" y="422452"/>
                  </a:lnTo>
                  <a:lnTo>
                    <a:pt x="34747" y="424294"/>
                  </a:lnTo>
                  <a:lnTo>
                    <a:pt x="37503" y="424294"/>
                  </a:lnTo>
                  <a:lnTo>
                    <a:pt x="39331" y="424294"/>
                  </a:lnTo>
                  <a:lnTo>
                    <a:pt x="42062" y="422452"/>
                  </a:lnTo>
                  <a:lnTo>
                    <a:pt x="42062" y="417880"/>
                  </a:lnTo>
                  <a:close/>
                </a:path>
                <a:path w="617854" h="539750">
                  <a:moveTo>
                    <a:pt x="42062" y="394119"/>
                  </a:moveTo>
                  <a:lnTo>
                    <a:pt x="39331" y="392277"/>
                  </a:lnTo>
                  <a:lnTo>
                    <a:pt x="34747" y="392277"/>
                  </a:lnTo>
                  <a:lnTo>
                    <a:pt x="32918" y="394119"/>
                  </a:lnTo>
                  <a:lnTo>
                    <a:pt x="32918" y="399592"/>
                  </a:lnTo>
                  <a:lnTo>
                    <a:pt x="34747" y="401421"/>
                  </a:lnTo>
                  <a:lnTo>
                    <a:pt x="37503" y="401421"/>
                  </a:lnTo>
                  <a:lnTo>
                    <a:pt x="39331" y="401421"/>
                  </a:lnTo>
                  <a:lnTo>
                    <a:pt x="42062" y="399592"/>
                  </a:lnTo>
                  <a:lnTo>
                    <a:pt x="42062" y="394119"/>
                  </a:lnTo>
                  <a:close/>
                </a:path>
                <a:path w="617854" h="539750">
                  <a:moveTo>
                    <a:pt x="42062" y="371246"/>
                  </a:moveTo>
                  <a:lnTo>
                    <a:pt x="39331" y="369417"/>
                  </a:lnTo>
                  <a:lnTo>
                    <a:pt x="34747" y="369417"/>
                  </a:lnTo>
                  <a:lnTo>
                    <a:pt x="32918" y="371246"/>
                  </a:lnTo>
                  <a:lnTo>
                    <a:pt x="32918" y="375818"/>
                  </a:lnTo>
                  <a:lnTo>
                    <a:pt x="34747" y="377647"/>
                  </a:lnTo>
                  <a:lnTo>
                    <a:pt x="37503" y="377647"/>
                  </a:lnTo>
                  <a:lnTo>
                    <a:pt x="39331" y="377647"/>
                  </a:lnTo>
                  <a:lnTo>
                    <a:pt x="42062" y="375818"/>
                  </a:lnTo>
                  <a:lnTo>
                    <a:pt x="42062" y="371246"/>
                  </a:lnTo>
                  <a:close/>
                </a:path>
                <a:path w="617854" h="539750">
                  <a:moveTo>
                    <a:pt x="42062" y="347484"/>
                  </a:moveTo>
                  <a:lnTo>
                    <a:pt x="39331" y="345643"/>
                  </a:lnTo>
                  <a:lnTo>
                    <a:pt x="34747" y="345643"/>
                  </a:lnTo>
                  <a:lnTo>
                    <a:pt x="32918" y="347484"/>
                  </a:lnTo>
                  <a:lnTo>
                    <a:pt x="32918" y="352044"/>
                  </a:lnTo>
                  <a:lnTo>
                    <a:pt x="34747" y="353885"/>
                  </a:lnTo>
                  <a:lnTo>
                    <a:pt x="37503" y="353885"/>
                  </a:lnTo>
                  <a:lnTo>
                    <a:pt x="39331" y="353885"/>
                  </a:lnTo>
                  <a:lnTo>
                    <a:pt x="42062" y="352044"/>
                  </a:lnTo>
                  <a:lnTo>
                    <a:pt x="42062" y="347484"/>
                  </a:lnTo>
                  <a:close/>
                </a:path>
                <a:path w="617854" h="539750">
                  <a:moveTo>
                    <a:pt x="42062" y="165519"/>
                  </a:moveTo>
                  <a:lnTo>
                    <a:pt x="39331" y="163677"/>
                  </a:lnTo>
                  <a:lnTo>
                    <a:pt x="34747" y="163677"/>
                  </a:lnTo>
                  <a:lnTo>
                    <a:pt x="32918" y="165519"/>
                  </a:lnTo>
                  <a:lnTo>
                    <a:pt x="32918" y="170078"/>
                  </a:lnTo>
                  <a:lnTo>
                    <a:pt x="34747" y="171919"/>
                  </a:lnTo>
                  <a:lnTo>
                    <a:pt x="37503" y="171919"/>
                  </a:lnTo>
                  <a:lnTo>
                    <a:pt x="39331" y="171919"/>
                  </a:lnTo>
                  <a:lnTo>
                    <a:pt x="42062" y="170078"/>
                  </a:lnTo>
                  <a:lnTo>
                    <a:pt x="42062" y="165519"/>
                  </a:lnTo>
                  <a:close/>
                </a:path>
                <a:path w="617854" h="539750">
                  <a:moveTo>
                    <a:pt x="42062" y="142646"/>
                  </a:moveTo>
                  <a:lnTo>
                    <a:pt x="39331" y="140817"/>
                  </a:lnTo>
                  <a:lnTo>
                    <a:pt x="34747" y="140817"/>
                  </a:lnTo>
                  <a:lnTo>
                    <a:pt x="32918" y="142646"/>
                  </a:lnTo>
                  <a:lnTo>
                    <a:pt x="32918" y="147218"/>
                  </a:lnTo>
                  <a:lnTo>
                    <a:pt x="34747" y="149047"/>
                  </a:lnTo>
                  <a:lnTo>
                    <a:pt x="37503" y="149047"/>
                  </a:lnTo>
                  <a:lnTo>
                    <a:pt x="39331" y="149047"/>
                  </a:lnTo>
                  <a:lnTo>
                    <a:pt x="42062" y="147218"/>
                  </a:lnTo>
                  <a:lnTo>
                    <a:pt x="42062" y="142646"/>
                  </a:lnTo>
                  <a:close/>
                </a:path>
                <a:path w="617854" h="539750">
                  <a:moveTo>
                    <a:pt x="42062" y="118884"/>
                  </a:moveTo>
                  <a:lnTo>
                    <a:pt x="39331" y="117043"/>
                  </a:lnTo>
                  <a:lnTo>
                    <a:pt x="34747" y="117043"/>
                  </a:lnTo>
                  <a:lnTo>
                    <a:pt x="32918" y="118884"/>
                  </a:lnTo>
                  <a:lnTo>
                    <a:pt x="32918" y="123444"/>
                  </a:lnTo>
                  <a:lnTo>
                    <a:pt x="34747" y="126187"/>
                  </a:lnTo>
                  <a:lnTo>
                    <a:pt x="37503" y="126187"/>
                  </a:lnTo>
                  <a:lnTo>
                    <a:pt x="39331" y="126187"/>
                  </a:lnTo>
                  <a:lnTo>
                    <a:pt x="42062" y="123444"/>
                  </a:lnTo>
                  <a:lnTo>
                    <a:pt x="42062" y="118884"/>
                  </a:lnTo>
                  <a:close/>
                </a:path>
                <a:path w="617854" h="539750">
                  <a:moveTo>
                    <a:pt x="42062" y="96012"/>
                  </a:moveTo>
                  <a:lnTo>
                    <a:pt x="39331" y="93268"/>
                  </a:lnTo>
                  <a:lnTo>
                    <a:pt x="34747" y="93268"/>
                  </a:lnTo>
                  <a:lnTo>
                    <a:pt x="32918" y="96012"/>
                  </a:lnTo>
                  <a:lnTo>
                    <a:pt x="32918" y="100584"/>
                  </a:lnTo>
                  <a:lnTo>
                    <a:pt x="34747" y="102412"/>
                  </a:lnTo>
                  <a:lnTo>
                    <a:pt x="37503" y="102412"/>
                  </a:lnTo>
                  <a:lnTo>
                    <a:pt x="39331" y="102412"/>
                  </a:lnTo>
                  <a:lnTo>
                    <a:pt x="42062" y="100584"/>
                  </a:lnTo>
                  <a:lnTo>
                    <a:pt x="42062" y="96012"/>
                  </a:lnTo>
                  <a:close/>
                </a:path>
                <a:path w="617854" h="539750">
                  <a:moveTo>
                    <a:pt x="42062" y="72237"/>
                  </a:moveTo>
                  <a:lnTo>
                    <a:pt x="39331" y="70408"/>
                  </a:lnTo>
                  <a:lnTo>
                    <a:pt x="34747" y="70408"/>
                  </a:lnTo>
                  <a:lnTo>
                    <a:pt x="32918" y="72237"/>
                  </a:lnTo>
                  <a:lnTo>
                    <a:pt x="32918" y="76809"/>
                  </a:lnTo>
                  <a:lnTo>
                    <a:pt x="34747" y="78638"/>
                  </a:lnTo>
                  <a:lnTo>
                    <a:pt x="37503" y="78638"/>
                  </a:lnTo>
                  <a:lnTo>
                    <a:pt x="39331" y="78638"/>
                  </a:lnTo>
                  <a:lnTo>
                    <a:pt x="42062" y="76809"/>
                  </a:lnTo>
                  <a:lnTo>
                    <a:pt x="42062" y="72237"/>
                  </a:lnTo>
                  <a:close/>
                </a:path>
                <a:path w="617854" h="539750">
                  <a:moveTo>
                    <a:pt x="42062" y="48463"/>
                  </a:moveTo>
                  <a:lnTo>
                    <a:pt x="39331" y="46634"/>
                  </a:lnTo>
                  <a:lnTo>
                    <a:pt x="34747" y="46634"/>
                  </a:lnTo>
                  <a:lnTo>
                    <a:pt x="32918" y="48463"/>
                  </a:lnTo>
                  <a:lnTo>
                    <a:pt x="32918" y="53035"/>
                  </a:lnTo>
                  <a:lnTo>
                    <a:pt x="34747" y="54876"/>
                  </a:lnTo>
                  <a:lnTo>
                    <a:pt x="37503" y="54876"/>
                  </a:lnTo>
                  <a:lnTo>
                    <a:pt x="39331" y="54876"/>
                  </a:lnTo>
                  <a:lnTo>
                    <a:pt x="42062" y="53035"/>
                  </a:lnTo>
                  <a:lnTo>
                    <a:pt x="42062" y="48463"/>
                  </a:lnTo>
                  <a:close/>
                </a:path>
                <a:path w="617854" h="539750">
                  <a:moveTo>
                    <a:pt x="42062" y="24701"/>
                  </a:moveTo>
                  <a:lnTo>
                    <a:pt x="39331" y="22860"/>
                  </a:lnTo>
                  <a:lnTo>
                    <a:pt x="34747" y="22860"/>
                  </a:lnTo>
                  <a:lnTo>
                    <a:pt x="32918" y="24701"/>
                  </a:lnTo>
                  <a:lnTo>
                    <a:pt x="32918" y="30175"/>
                  </a:lnTo>
                  <a:lnTo>
                    <a:pt x="34747" y="32004"/>
                  </a:lnTo>
                  <a:lnTo>
                    <a:pt x="37503" y="32004"/>
                  </a:lnTo>
                  <a:lnTo>
                    <a:pt x="39331" y="32004"/>
                  </a:lnTo>
                  <a:lnTo>
                    <a:pt x="42062" y="30175"/>
                  </a:lnTo>
                  <a:lnTo>
                    <a:pt x="42062" y="24701"/>
                  </a:lnTo>
                  <a:close/>
                </a:path>
                <a:path w="617854" h="539750">
                  <a:moveTo>
                    <a:pt x="42062" y="1828"/>
                  </a:moveTo>
                  <a:lnTo>
                    <a:pt x="39331" y="0"/>
                  </a:lnTo>
                  <a:lnTo>
                    <a:pt x="34747" y="0"/>
                  </a:lnTo>
                  <a:lnTo>
                    <a:pt x="32918" y="1828"/>
                  </a:lnTo>
                  <a:lnTo>
                    <a:pt x="32918" y="6400"/>
                  </a:lnTo>
                  <a:lnTo>
                    <a:pt x="34747" y="8229"/>
                  </a:lnTo>
                  <a:lnTo>
                    <a:pt x="37503" y="8229"/>
                  </a:lnTo>
                  <a:lnTo>
                    <a:pt x="39331" y="8229"/>
                  </a:lnTo>
                  <a:lnTo>
                    <a:pt x="42062" y="6400"/>
                  </a:lnTo>
                  <a:lnTo>
                    <a:pt x="42062" y="1828"/>
                  </a:lnTo>
                  <a:close/>
                </a:path>
                <a:path w="617854" h="539750">
                  <a:moveTo>
                    <a:pt x="156362" y="509320"/>
                  </a:moveTo>
                  <a:lnTo>
                    <a:pt x="154533" y="507492"/>
                  </a:lnTo>
                  <a:lnTo>
                    <a:pt x="149961" y="507492"/>
                  </a:lnTo>
                  <a:lnTo>
                    <a:pt x="147218" y="509320"/>
                  </a:lnTo>
                  <a:lnTo>
                    <a:pt x="147218" y="513892"/>
                  </a:lnTo>
                  <a:lnTo>
                    <a:pt x="149961" y="515721"/>
                  </a:lnTo>
                  <a:lnTo>
                    <a:pt x="151803" y="515721"/>
                  </a:lnTo>
                  <a:lnTo>
                    <a:pt x="154533" y="515721"/>
                  </a:lnTo>
                  <a:lnTo>
                    <a:pt x="156362" y="513892"/>
                  </a:lnTo>
                  <a:lnTo>
                    <a:pt x="156362" y="509320"/>
                  </a:lnTo>
                  <a:close/>
                </a:path>
                <a:path w="617854" h="539750">
                  <a:moveTo>
                    <a:pt x="156362" y="462686"/>
                  </a:moveTo>
                  <a:lnTo>
                    <a:pt x="154533" y="460857"/>
                  </a:lnTo>
                  <a:lnTo>
                    <a:pt x="149961" y="460857"/>
                  </a:lnTo>
                  <a:lnTo>
                    <a:pt x="147218" y="462686"/>
                  </a:lnTo>
                  <a:lnTo>
                    <a:pt x="147218" y="467258"/>
                  </a:lnTo>
                  <a:lnTo>
                    <a:pt x="149961" y="469087"/>
                  </a:lnTo>
                  <a:lnTo>
                    <a:pt x="151803" y="469087"/>
                  </a:lnTo>
                  <a:lnTo>
                    <a:pt x="154533" y="469087"/>
                  </a:lnTo>
                  <a:lnTo>
                    <a:pt x="156362" y="467258"/>
                  </a:lnTo>
                  <a:lnTo>
                    <a:pt x="156362" y="462686"/>
                  </a:lnTo>
                  <a:close/>
                </a:path>
                <a:path w="617854" h="539750">
                  <a:moveTo>
                    <a:pt x="156362" y="416052"/>
                  </a:moveTo>
                  <a:lnTo>
                    <a:pt x="154533" y="414235"/>
                  </a:lnTo>
                  <a:lnTo>
                    <a:pt x="149961" y="414235"/>
                  </a:lnTo>
                  <a:lnTo>
                    <a:pt x="147218" y="416052"/>
                  </a:lnTo>
                  <a:lnTo>
                    <a:pt x="147218" y="420636"/>
                  </a:lnTo>
                  <a:lnTo>
                    <a:pt x="149961" y="422452"/>
                  </a:lnTo>
                  <a:lnTo>
                    <a:pt x="151803" y="422452"/>
                  </a:lnTo>
                  <a:lnTo>
                    <a:pt x="154533" y="422452"/>
                  </a:lnTo>
                  <a:lnTo>
                    <a:pt x="156362" y="420636"/>
                  </a:lnTo>
                  <a:lnTo>
                    <a:pt x="156362" y="416052"/>
                  </a:lnTo>
                  <a:close/>
                </a:path>
                <a:path w="617854" h="539750">
                  <a:moveTo>
                    <a:pt x="156362" y="369417"/>
                  </a:moveTo>
                  <a:lnTo>
                    <a:pt x="154533" y="367588"/>
                  </a:lnTo>
                  <a:lnTo>
                    <a:pt x="149961" y="367588"/>
                  </a:lnTo>
                  <a:lnTo>
                    <a:pt x="147218" y="369417"/>
                  </a:lnTo>
                  <a:lnTo>
                    <a:pt x="147218" y="374002"/>
                  </a:lnTo>
                  <a:lnTo>
                    <a:pt x="149961" y="375818"/>
                  </a:lnTo>
                  <a:lnTo>
                    <a:pt x="151803" y="375818"/>
                  </a:lnTo>
                  <a:lnTo>
                    <a:pt x="154533" y="375818"/>
                  </a:lnTo>
                  <a:lnTo>
                    <a:pt x="156362" y="374002"/>
                  </a:lnTo>
                  <a:lnTo>
                    <a:pt x="156362" y="369417"/>
                  </a:lnTo>
                  <a:close/>
                </a:path>
                <a:path w="617854" h="539750">
                  <a:moveTo>
                    <a:pt x="180149" y="509320"/>
                  </a:moveTo>
                  <a:lnTo>
                    <a:pt x="178320" y="507492"/>
                  </a:lnTo>
                  <a:lnTo>
                    <a:pt x="173748" y="507492"/>
                  </a:lnTo>
                  <a:lnTo>
                    <a:pt x="171919" y="509320"/>
                  </a:lnTo>
                  <a:lnTo>
                    <a:pt x="171919" y="513892"/>
                  </a:lnTo>
                  <a:lnTo>
                    <a:pt x="173748" y="515721"/>
                  </a:lnTo>
                  <a:lnTo>
                    <a:pt x="175564" y="515721"/>
                  </a:lnTo>
                  <a:lnTo>
                    <a:pt x="178320" y="515721"/>
                  </a:lnTo>
                  <a:lnTo>
                    <a:pt x="180149" y="513892"/>
                  </a:lnTo>
                  <a:lnTo>
                    <a:pt x="180149" y="509320"/>
                  </a:lnTo>
                  <a:close/>
                </a:path>
                <a:path w="617854" h="539750">
                  <a:moveTo>
                    <a:pt x="180149" y="462686"/>
                  </a:moveTo>
                  <a:lnTo>
                    <a:pt x="178320" y="460857"/>
                  </a:lnTo>
                  <a:lnTo>
                    <a:pt x="173748" y="460857"/>
                  </a:lnTo>
                  <a:lnTo>
                    <a:pt x="171919" y="462686"/>
                  </a:lnTo>
                  <a:lnTo>
                    <a:pt x="171919" y="467258"/>
                  </a:lnTo>
                  <a:lnTo>
                    <a:pt x="173748" y="469087"/>
                  </a:lnTo>
                  <a:lnTo>
                    <a:pt x="175564" y="469087"/>
                  </a:lnTo>
                  <a:lnTo>
                    <a:pt x="178320" y="469087"/>
                  </a:lnTo>
                  <a:lnTo>
                    <a:pt x="180149" y="467258"/>
                  </a:lnTo>
                  <a:lnTo>
                    <a:pt x="180149" y="462686"/>
                  </a:lnTo>
                  <a:close/>
                </a:path>
                <a:path w="617854" h="539750">
                  <a:moveTo>
                    <a:pt x="180149" y="416052"/>
                  </a:moveTo>
                  <a:lnTo>
                    <a:pt x="178320" y="414235"/>
                  </a:lnTo>
                  <a:lnTo>
                    <a:pt x="173748" y="414235"/>
                  </a:lnTo>
                  <a:lnTo>
                    <a:pt x="171919" y="416052"/>
                  </a:lnTo>
                  <a:lnTo>
                    <a:pt x="171919" y="420636"/>
                  </a:lnTo>
                  <a:lnTo>
                    <a:pt x="173748" y="422452"/>
                  </a:lnTo>
                  <a:lnTo>
                    <a:pt x="175564" y="422452"/>
                  </a:lnTo>
                  <a:lnTo>
                    <a:pt x="178320" y="422452"/>
                  </a:lnTo>
                  <a:lnTo>
                    <a:pt x="180149" y="420636"/>
                  </a:lnTo>
                  <a:lnTo>
                    <a:pt x="180149" y="416052"/>
                  </a:lnTo>
                  <a:close/>
                </a:path>
                <a:path w="617854" h="539750">
                  <a:moveTo>
                    <a:pt x="180149" y="369417"/>
                  </a:moveTo>
                  <a:lnTo>
                    <a:pt x="178320" y="367588"/>
                  </a:lnTo>
                  <a:lnTo>
                    <a:pt x="173748" y="367588"/>
                  </a:lnTo>
                  <a:lnTo>
                    <a:pt x="171919" y="369417"/>
                  </a:lnTo>
                  <a:lnTo>
                    <a:pt x="171919" y="374002"/>
                  </a:lnTo>
                  <a:lnTo>
                    <a:pt x="173748" y="375818"/>
                  </a:lnTo>
                  <a:lnTo>
                    <a:pt x="175564" y="375818"/>
                  </a:lnTo>
                  <a:lnTo>
                    <a:pt x="178320" y="375818"/>
                  </a:lnTo>
                  <a:lnTo>
                    <a:pt x="180149" y="374002"/>
                  </a:lnTo>
                  <a:lnTo>
                    <a:pt x="180149" y="369417"/>
                  </a:lnTo>
                  <a:close/>
                </a:path>
                <a:path w="617854" h="539750">
                  <a:moveTo>
                    <a:pt x="313651" y="509320"/>
                  </a:moveTo>
                  <a:lnTo>
                    <a:pt x="311810" y="507492"/>
                  </a:lnTo>
                  <a:lnTo>
                    <a:pt x="307251" y="507492"/>
                  </a:lnTo>
                  <a:lnTo>
                    <a:pt x="305422" y="509320"/>
                  </a:lnTo>
                  <a:lnTo>
                    <a:pt x="305422" y="513892"/>
                  </a:lnTo>
                  <a:lnTo>
                    <a:pt x="307251" y="515721"/>
                  </a:lnTo>
                  <a:lnTo>
                    <a:pt x="309981" y="515721"/>
                  </a:lnTo>
                  <a:lnTo>
                    <a:pt x="311810" y="515721"/>
                  </a:lnTo>
                  <a:lnTo>
                    <a:pt x="313651" y="513892"/>
                  </a:lnTo>
                  <a:lnTo>
                    <a:pt x="313651" y="509320"/>
                  </a:lnTo>
                  <a:close/>
                </a:path>
                <a:path w="617854" h="539750">
                  <a:moveTo>
                    <a:pt x="313651" y="462686"/>
                  </a:moveTo>
                  <a:lnTo>
                    <a:pt x="311810" y="460857"/>
                  </a:lnTo>
                  <a:lnTo>
                    <a:pt x="307251" y="460857"/>
                  </a:lnTo>
                  <a:lnTo>
                    <a:pt x="305422" y="462686"/>
                  </a:lnTo>
                  <a:lnTo>
                    <a:pt x="305422" y="467258"/>
                  </a:lnTo>
                  <a:lnTo>
                    <a:pt x="307251" y="469087"/>
                  </a:lnTo>
                  <a:lnTo>
                    <a:pt x="309981" y="469087"/>
                  </a:lnTo>
                  <a:lnTo>
                    <a:pt x="311810" y="469087"/>
                  </a:lnTo>
                  <a:lnTo>
                    <a:pt x="313651" y="467258"/>
                  </a:lnTo>
                  <a:lnTo>
                    <a:pt x="313651" y="462686"/>
                  </a:lnTo>
                  <a:close/>
                </a:path>
                <a:path w="617854" h="539750">
                  <a:moveTo>
                    <a:pt x="313651" y="416052"/>
                  </a:moveTo>
                  <a:lnTo>
                    <a:pt x="311810" y="414235"/>
                  </a:lnTo>
                  <a:lnTo>
                    <a:pt x="307251" y="414235"/>
                  </a:lnTo>
                  <a:lnTo>
                    <a:pt x="305422" y="416052"/>
                  </a:lnTo>
                  <a:lnTo>
                    <a:pt x="305422" y="420636"/>
                  </a:lnTo>
                  <a:lnTo>
                    <a:pt x="307251" y="422452"/>
                  </a:lnTo>
                  <a:lnTo>
                    <a:pt x="309981" y="422452"/>
                  </a:lnTo>
                  <a:lnTo>
                    <a:pt x="311810" y="422452"/>
                  </a:lnTo>
                  <a:lnTo>
                    <a:pt x="313651" y="420636"/>
                  </a:lnTo>
                  <a:lnTo>
                    <a:pt x="313651" y="416052"/>
                  </a:lnTo>
                  <a:close/>
                </a:path>
                <a:path w="617854" h="539750">
                  <a:moveTo>
                    <a:pt x="313651" y="369417"/>
                  </a:moveTo>
                  <a:lnTo>
                    <a:pt x="311810" y="367588"/>
                  </a:lnTo>
                  <a:lnTo>
                    <a:pt x="307251" y="367588"/>
                  </a:lnTo>
                  <a:lnTo>
                    <a:pt x="305422" y="369417"/>
                  </a:lnTo>
                  <a:lnTo>
                    <a:pt x="305422" y="374002"/>
                  </a:lnTo>
                  <a:lnTo>
                    <a:pt x="307251" y="375818"/>
                  </a:lnTo>
                  <a:lnTo>
                    <a:pt x="309981" y="375818"/>
                  </a:lnTo>
                  <a:lnTo>
                    <a:pt x="311810" y="375818"/>
                  </a:lnTo>
                  <a:lnTo>
                    <a:pt x="313651" y="374002"/>
                  </a:lnTo>
                  <a:lnTo>
                    <a:pt x="313651" y="369417"/>
                  </a:lnTo>
                  <a:close/>
                </a:path>
                <a:path w="617854" h="539750">
                  <a:moveTo>
                    <a:pt x="338328" y="509320"/>
                  </a:moveTo>
                  <a:lnTo>
                    <a:pt x="336499" y="507492"/>
                  </a:lnTo>
                  <a:lnTo>
                    <a:pt x="331012" y="507492"/>
                  </a:lnTo>
                  <a:lnTo>
                    <a:pt x="329184" y="509320"/>
                  </a:lnTo>
                  <a:lnTo>
                    <a:pt x="329184" y="513892"/>
                  </a:lnTo>
                  <a:lnTo>
                    <a:pt x="331012" y="515721"/>
                  </a:lnTo>
                  <a:lnTo>
                    <a:pt x="333768" y="515721"/>
                  </a:lnTo>
                  <a:lnTo>
                    <a:pt x="336499" y="515721"/>
                  </a:lnTo>
                  <a:lnTo>
                    <a:pt x="338328" y="513892"/>
                  </a:lnTo>
                  <a:lnTo>
                    <a:pt x="338328" y="509320"/>
                  </a:lnTo>
                  <a:close/>
                </a:path>
                <a:path w="617854" h="539750">
                  <a:moveTo>
                    <a:pt x="338328" y="462686"/>
                  </a:moveTo>
                  <a:lnTo>
                    <a:pt x="336499" y="460857"/>
                  </a:lnTo>
                  <a:lnTo>
                    <a:pt x="331012" y="460857"/>
                  </a:lnTo>
                  <a:lnTo>
                    <a:pt x="329184" y="462686"/>
                  </a:lnTo>
                  <a:lnTo>
                    <a:pt x="329184" y="467258"/>
                  </a:lnTo>
                  <a:lnTo>
                    <a:pt x="331012" y="469087"/>
                  </a:lnTo>
                  <a:lnTo>
                    <a:pt x="333768" y="469087"/>
                  </a:lnTo>
                  <a:lnTo>
                    <a:pt x="336499" y="469087"/>
                  </a:lnTo>
                  <a:lnTo>
                    <a:pt x="338328" y="467258"/>
                  </a:lnTo>
                  <a:lnTo>
                    <a:pt x="338328" y="462686"/>
                  </a:lnTo>
                  <a:close/>
                </a:path>
                <a:path w="617854" h="539750">
                  <a:moveTo>
                    <a:pt x="338328" y="416052"/>
                  </a:moveTo>
                  <a:lnTo>
                    <a:pt x="336499" y="414235"/>
                  </a:lnTo>
                  <a:lnTo>
                    <a:pt x="331012" y="414235"/>
                  </a:lnTo>
                  <a:lnTo>
                    <a:pt x="329184" y="416052"/>
                  </a:lnTo>
                  <a:lnTo>
                    <a:pt x="329184" y="420636"/>
                  </a:lnTo>
                  <a:lnTo>
                    <a:pt x="331012" y="422452"/>
                  </a:lnTo>
                  <a:lnTo>
                    <a:pt x="333768" y="422452"/>
                  </a:lnTo>
                  <a:lnTo>
                    <a:pt x="336499" y="422452"/>
                  </a:lnTo>
                  <a:lnTo>
                    <a:pt x="338328" y="420636"/>
                  </a:lnTo>
                  <a:lnTo>
                    <a:pt x="338328" y="416052"/>
                  </a:lnTo>
                  <a:close/>
                </a:path>
                <a:path w="617854" h="539750">
                  <a:moveTo>
                    <a:pt x="338328" y="369417"/>
                  </a:moveTo>
                  <a:lnTo>
                    <a:pt x="336499" y="367588"/>
                  </a:lnTo>
                  <a:lnTo>
                    <a:pt x="331012" y="367588"/>
                  </a:lnTo>
                  <a:lnTo>
                    <a:pt x="329184" y="369417"/>
                  </a:lnTo>
                  <a:lnTo>
                    <a:pt x="329184" y="374002"/>
                  </a:lnTo>
                  <a:lnTo>
                    <a:pt x="331012" y="375818"/>
                  </a:lnTo>
                  <a:lnTo>
                    <a:pt x="333768" y="375818"/>
                  </a:lnTo>
                  <a:lnTo>
                    <a:pt x="336499" y="375818"/>
                  </a:lnTo>
                  <a:lnTo>
                    <a:pt x="338328" y="374002"/>
                  </a:lnTo>
                  <a:lnTo>
                    <a:pt x="338328" y="369417"/>
                  </a:lnTo>
                  <a:close/>
                </a:path>
                <a:path w="617854" h="539750">
                  <a:moveTo>
                    <a:pt x="450799" y="509320"/>
                  </a:moveTo>
                  <a:lnTo>
                    <a:pt x="448983" y="507492"/>
                  </a:lnTo>
                  <a:lnTo>
                    <a:pt x="444398" y="507492"/>
                  </a:lnTo>
                  <a:lnTo>
                    <a:pt x="442582" y="509320"/>
                  </a:lnTo>
                  <a:lnTo>
                    <a:pt x="442582" y="513892"/>
                  </a:lnTo>
                  <a:lnTo>
                    <a:pt x="444398" y="515721"/>
                  </a:lnTo>
                  <a:lnTo>
                    <a:pt x="447154" y="515721"/>
                  </a:lnTo>
                  <a:lnTo>
                    <a:pt x="448983" y="515721"/>
                  </a:lnTo>
                  <a:lnTo>
                    <a:pt x="450799" y="513892"/>
                  </a:lnTo>
                  <a:lnTo>
                    <a:pt x="450799" y="509320"/>
                  </a:lnTo>
                  <a:close/>
                </a:path>
                <a:path w="617854" h="539750">
                  <a:moveTo>
                    <a:pt x="450799" y="462686"/>
                  </a:moveTo>
                  <a:lnTo>
                    <a:pt x="448983" y="460857"/>
                  </a:lnTo>
                  <a:lnTo>
                    <a:pt x="444398" y="460857"/>
                  </a:lnTo>
                  <a:lnTo>
                    <a:pt x="442582" y="462686"/>
                  </a:lnTo>
                  <a:lnTo>
                    <a:pt x="442582" y="467258"/>
                  </a:lnTo>
                  <a:lnTo>
                    <a:pt x="444398" y="469087"/>
                  </a:lnTo>
                  <a:lnTo>
                    <a:pt x="447154" y="469087"/>
                  </a:lnTo>
                  <a:lnTo>
                    <a:pt x="448983" y="469087"/>
                  </a:lnTo>
                  <a:lnTo>
                    <a:pt x="450799" y="467258"/>
                  </a:lnTo>
                  <a:lnTo>
                    <a:pt x="450799" y="462686"/>
                  </a:lnTo>
                  <a:close/>
                </a:path>
                <a:path w="617854" h="539750">
                  <a:moveTo>
                    <a:pt x="450799" y="416052"/>
                  </a:moveTo>
                  <a:lnTo>
                    <a:pt x="448983" y="414235"/>
                  </a:lnTo>
                  <a:lnTo>
                    <a:pt x="444398" y="414235"/>
                  </a:lnTo>
                  <a:lnTo>
                    <a:pt x="442582" y="416052"/>
                  </a:lnTo>
                  <a:lnTo>
                    <a:pt x="442582" y="420636"/>
                  </a:lnTo>
                  <a:lnTo>
                    <a:pt x="444398" y="422452"/>
                  </a:lnTo>
                  <a:lnTo>
                    <a:pt x="447154" y="422452"/>
                  </a:lnTo>
                  <a:lnTo>
                    <a:pt x="448983" y="422452"/>
                  </a:lnTo>
                  <a:lnTo>
                    <a:pt x="450799" y="420636"/>
                  </a:lnTo>
                  <a:lnTo>
                    <a:pt x="450799" y="416052"/>
                  </a:lnTo>
                  <a:close/>
                </a:path>
                <a:path w="617854" h="539750">
                  <a:moveTo>
                    <a:pt x="450799" y="369417"/>
                  </a:moveTo>
                  <a:lnTo>
                    <a:pt x="448983" y="367588"/>
                  </a:lnTo>
                  <a:lnTo>
                    <a:pt x="444398" y="367588"/>
                  </a:lnTo>
                  <a:lnTo>
                    <a:pt x="442582" y="369417"/>
                  </a:lnTo>
                  <a:lnTo>
                    <a:pt x="442582" y="374002"/>
                  </a:lnTo>
                  <a:lnTo>
                    <a:pt x="444398" y="375818"/>
                  </a:lnTo>
                  <a:lnTo>
                    <a:pt x="447154" y="375818"/>
                  </a:lnTo>
                  <a:lnTo>
                    <a:pt x="448983" y="375818"/>
                  </a:lnTo>
                  <a:lnTo>
                    <a:pt x="450799" y="374002"/>
                  </a:lnTo>
                  <a:lnTo>
                    <a:pt x="450799" y="369417"/>
                  </a:lnTo>
                  <a:close/>
                </a:path>
                <a:path w="617854" h="539750">
                  <a:moveTo>
                    <a:pt x="475500" y="509320"/>
                  </a:moveTo>
                  <a:lnTo>
                    <a:pt x="473671" y="507492"/>
                  </a:lnTo>
                  <a:lnTo>
                    <a:pt x="468185" y="507492"/>
                  </a:lnTo>
                  <a:lnTo>
                    <a:pt x="466344" y="509320"/>
                  </a:lnTo>
                  <a:lnTo>
                    <a:pt x="466344" y="513892"/>
                  </a:lnTo>
                  <a:lnTo>
                    <a:pt x="468185" y="515721"/>
                  </a:lnTo>
                  <a:lnTo>
                    <a:pt x="470916" y="515721"/>
                  </a:lnTo>
                  <a:lnTo>
                    <a:pt x="473671" y="515721"/>
                  </a:lnTo>
                  <a:lnTo>
                    <a:pt x="475500" y="513892"/>
                  </a:lnTo>
                  <a:lnTo>
                    <a:pt x="475500" y="509320"/>
                  </a:lnTo>
                  <a:close/>
                </a:path>
                <a:path w="617854" h="539750">
                  <a:moveTo>
                    <a:pt x="475500" y="462686"/>
                  </a:moveTo>
                  <a:lnTo>
                    <a:pt x="473671" y="460857"/>
                  </a:lnTo>
                  <a:lnTo>
                    <a:pt x="468185" y="460857"/>
                  </a:lnTo>
                  <a:lnTo>
                    <a:pt x="466344" y="462686"/>
                  </a:lnTo>
                  <a:lnTo>
                    <a:pt x="466344" y="467258"/>
                  </a:lnTo>
                  <a:lnTo>
                    <a:pt x="468185" y="469087"/>
                  </a:lnTo>
                  <a:lnTo>
                    <a:pt x="470916" y="469087"/>
                  </a:lnTo>
                  <a:lnTo>
                    <a:pt x="473671" y="469087"/>
                  </a:lnTo>
                  <a:lnTo>
                    <a:pt x="475500" y="467258"/>
                  </a:lnTo>
                  <a:lnTo>
                    <a:pt x="475500" y="462686"/>
                  </a:lnTo>
                  <a:close/>
                </a:path>
                <a:path w="617854" h="539750">
                  <a:moveTo>
                    <a:pt x="475500" y="416052"/>
                  </a:moveTo>
                  <a:lnTo>
                    <a:pt x="473671" y="414235"/>
                  </a:lnTo>
                  <a:lnTo>
                    <a:pt x="468185" y="414235"/>
                  </a:lnTo>
                  <a:lnTo>
                    <a:pt x="466344" y="416052"/>
                  </a:lnTo>
                  <a:lnTo>
                    <a:pt x="466344" y="420636"/>
                  </a:lnTo>
                  <a:lnTo>
                    <a:pt x="468185" y="422452"/>
                  </a:lnTo>
                  <a:lnTo>
                    <a:pt x="470916" y="422452"/>
                  </a:lnTo>
                  <a:lnTo>
                    <a:pt x="473671" y="422452"/>
                  </a:lnTo>
                  <a:lnTo>
                    <a:pt x="475500" y="420636"/>
                  </a:lnTo>
                  <a:lnTo>
                    <a:pt x="475500" y="416052"/>
                  </a:lnTo>
                  <a:close/>
                </a:path>
                <a:path w="617854" h="539750">
                  <a:moveTo>
                    <a:pt x="475500" y="369417"/>
                  </a:moveTo>
                  <a:lnTo>
                    <a:pt x="473671" y="367588"/>
                  </a:lnTo>
                  <a:lnTo>
                    <a:pt x="468185" y="367588"/>
                  </a:lnTo>
                  <a:lnTo>
                    <a:pt x="466344" y="369417"/>
                  </a:lnTo>
                  <a:lnTo>
                    <a:pt x="466344" y="374002"/>
                  </a:lnTo>
                  <a:lnTo>
                    <a:pt x="468185" y="375818"/>
                  </a:lnTo>
                  <a:lnTo>
                    <a:pt x="470916" y="375818"/>
                  </a:lnTo>
                  <a:lnTo>
                    <a:pt x="473671" y="375818"/>
                  </a:lnTo>
                  <a:lnTo>
                    <a:pt x="475500" y="374002"/>
                  </a:lnTo>
                  <a:lnTo>
                    <a:pt x="475500" y="369417"/>
                  </a:lnTo>
                  <a:close/>
                </a:path>
                <a:path w="617854" h="539750">
                  <a:moveTo>
                    <a:pt x="475500" y="117043"/>
                  </a:moveTo>
                  <a:lnTo>
                    <a:pt x="473671" y="114300"/>
                  </a:lnTo>
                  <a:lnTo>
                    <a:pt x="468185" y="114300"/>
                  </a:lnTo>
                  <a:lnTo>
                    <a:pt x="466344" y="117043"/>
                  </a:lnTo>
                  <a:lnTo>
                    <a:pt x="466344" y="121627"/>
                  </a:lnTo>
                  <a:lnTo>
                    <a:pt x="468185" y="123444"/>
                  </a:lnTo>
                  <a:lnTo>
                    <a:pt x="470916" y="123444"/>
                  </a:lnTo>
                  <a:lnTo>
                    <a:pt x="473671" y="123444"/>
                  </a:lnTo>
                  <a:lnTo>
                    <a:pt x="475500" y="121627"/>
                  </a:lnTo>
                  <a:lnTo>
                    <a:pt x="475500" y="117043"/>
                  </a:lnTo>
                  <a:close/>
                </a:path>
                <a:path w="617854" h="539750">
                  <a:moveTo>
                    <a:pt x="475500" y="70408"/>
                  </a:moveTo>
                  <a:lnTo>
                    <a:pt x="473671" y="68580"/>
                  </a:lnTo>
                  <a:lnTo>
                    <a:pt x="468185" y="68580"/>
                  </a:lnTo>
                  <a:lnTo>
                    <a:pt x="466344" y="70408"/>
                  </a:lnTo>
                  <a:lnTo>
                    <a:pt x="466344" y="74980"/>
                  </a:lnTo>
                  <a:lnTo>
                    <a:pt x="468185" y="76809"/>
                  </a:lnTo>
                  <a:lnTo>
                    <a:pt x="470916" y="76809"/>
                  </a:lnTo>
                  <a:lnTo>
                    <a:pt x="473671" y="76809"/>
                  </a:lnTo>
                  <a:lnTo>
                    <a:pt x="475500" y="74980"/>
                  </a:lnTo>
                  <a:lnTo>
                    <a:pt x="475500" y="70408"/>
                  </a:lnTo>
                  <a:close/>
                </a:path>
                <a:path w="617854" h="539750">
                  <a:moveTo>
                    <a:pt x="475500" y="23774"/>
                  </a:moveTo>
                  <a:lnTo>
                    <a:pt x="473671" y="21945"/>
                  </a:lnTo>
                  <a:lnTo>
                    <a:pt x="468185" y="21945"/>
                  </a:lnTo>
                  <a:lnTo>
                    <a:pt x="466344" y="23774"/>
                  </a:lnTo>
                  <a:lnTo>
                    <a:pt x="466344" y="28346"/>
                  </a:lnTo>
                  <a:lnTo>
                    <a:pt x="468185" y="30175"/>
                  </a:lnTo>
                  <a:lnTo>
                    <a:pt x="470916" y="30175"/>
                  </a:lnTo>
                  <a:lnTo>
                    <a:pt x="473671" y="30175"/>
                  </a:lnTo>
                  <a:lnTo>
                    <a:pt x="475500" y="28346"/>
                  </a:lnTo>
                  <a:lnTo>
                    <a:pt x="475500" y="23774"/>
                  </a:lnTo>
                  <a:close/>
                </a:path>
                <a:path w="617854" h="539750">
                  <a:moveTo>
                    <a:pt x="583399" y="535838"/>
                  </a:moveTo>
                  <a:lnTo>
                    <a:pt x="581571" y="534009"/>
                  </a:lnTo>
                  <a:lnTo>
                    <a:pt x="576999" y="534009"/>
                  </a:lnTo>
                  <a:lnTo>
                    <a:pt x="575170" y="535838"/>
                  </a:lnTo>
                  <a:lnTo>
                    <a:pt x="575170" y="539496"/>
                  </a:lnTo>
                  <a:lnTo>
                    <a:pt x="583399" y="539496"/>
                  </a:lnTo>
                  <a:lnTo>
                    <a:pt x="583399" y="535838"/>
                  </a:lnTo>
                  <a:close/>
                </a:path>
                <a:path w="617854" h="539750">
                  <a:moveTo>
                    <a:pt x="583399" y="512076"/>
                  </a:moveTo>
                  <a:lnTo>
                    <a:pt x="581571" y="510235"/>
                  </a:lnTo>
                  <a:lnTo>
                    <a:pt x="576999" y="510235"/>
                  </a:lnTo>
                  <a:lnTo>
                    <a:pt x="575170" y="512076"/>
                  </a:lnTo>
                  <a:lnTo>
                    <a:pt x="575170" y="516636"/>
                  </a:lnTo>
                  <a:lnTo>
                    <a:pt x="576999" y="518477"/>
                  </a:lnTo>
                  <a:lnTo>
                    <a:pt x="579729" y="518477"/>
                  </a:lnTo>
                  <a:lnTo>
                    <a:pt x="581571" y="518477"/>
                  </a:lnTo>
                  <a:lnTo>
                    <a:pt x="583399" y="516636"/>
                  </a:lnTo>
                  <a:lnTo>
                    <a:pt x="583399" y="512076"/>
                  </a:lnTo>
                  <a:close/>
                </a:path>
                <a:path w="617854" h="539750">
                  <a:moveTo>
                    <a:pt x="583399" y="488302"/>
                  </a:moveTo>
                  <a:lnTo>
                    <a:pt x="581571" y="486460"/>
                  </a:lnTo>
                  <a:lnTo>
                    <a:pt x="576999" y="486460"/>
                  </a:lnTo>
                  <a:lnTo>
                    <a:pt x="575170" y="488302"/>
                  </a:lnTo>
                  <a:lnTo>
                    <a:pt x="575170" y="492861"/>
                  </a:lnTo>
                  <a:lnTo>
                    <a:pt x="576999" y="495604"/>
                  </a:lnTo>
                  <a:lnTo>
                    <a:pt x="579729" y="495604"/>
                  </a:lnTo>
                  <a:lnTo>
                    <a:pt x="581571" y="495604"/>
                  </a:lnTo>
                  <a:lnTo>
                    <a:pt x="583399" y="492861"/>
                  </a:lnTo>
                  <a:lnTo>
                    <a:pt x="583399" y="488302"/>
                  </a:lnTo>
                  <a:close/>
                </a:path>
                <a:path w="617854" h="539750">
                  <a:moveTo>
                    <a:pt x="583399" y="165519"/>
                  </a:moveTo>
                  <a:lnTo>
                    <a:pt x="581571" y="163677"/>
                  </a:lnTo>
                  <a:lnTo>
                    <a:pt x="576999" y="163677"/>
                  </a:lnTo>
                  <a:lnTo>
                    <a:pt x="575170" y="165519"/>
                  </a:lnTo>
                  <a:lnTo>
                    <a:pt x="575170" y="170078"/>
                  </a:lnTo>
                  <a:lnTo>
                    <a:pt x="576999" y="171919"/>
                  </a:lnTo>
                  <a:lnTo>
                    <a:pt x="579729" y="171919"/>
                  </a:lnTo>
                  <a:lnTo>
                    <a:pt x="581571" y="171919"/>
                  </a:lnTo>
                  <a:lnTo>
                    <a:pt x="583399" y="170078"/>
                  </a:lnTo>
                  <a:lnTo>
                    <a:pt x="583399" y="165519"/>
                  </a:lnTo>
                  <a:close/>
                </a:path>
                <a:path w="617854" h="539750">
                  <a:moveTo>
                    <a:pt x="583399" y="142646"/>
                  </a:moveTo>
                  <a:lnTo>
                    <a:pt x="581571" y="140817"/>
                  </a:lnTo>
                  <a:lnTo>
                    <a:pt x="576999" y="140817"/>
                  </a:lnTo>
                  <a:lnTo>
                    <a:pt x="575170" y="142646"/>
                  </a:lnTo>
                  <a:lnTo>
                    <a:pt x="575170" y="147218"/>
                  </a:lnTo>
                  <a:lnTo>
                    <a:pt x="576999" y="149047"/>
                  </a:lnTo>
                  <a:lnTo>
                    <a:pt x="579729" y="149047"/>
                  </a:lnTo>
                  <a:lnTo>
                    <a:pt x="581571" y="149047"/>
                  </a:lnTo>
                  <a:lnTo>
                    <a:pt x="583399" y="147218"/>
                  </a:lnTo>
                  <a:lnTo>
                    <a:pt x="583399" y="142646"/>
                  </a:lnTo>
                  <a:close/>
                </a:path>
                <a:path w="617854" h="539750">
                  <a:moveTo>
                    <a:pt x="583399" y="118884"/>
                  </a:moveTo>
                  <a:lnTo>
                    <a:pt x="581571" y="117043"/>
                  </a:lnTo>
                  <a:lnTo>
                    <a:pt x="576999" y="117043"/>
                  </a:lnTo>
                  <a:lnTo>
                    <a:pt x="575170" y="118884"/>
                  </a:lnTo>
                  <a:lnTo>
                    <a:pt x="575170" y="123444"/>
                  </a:lnTo>
                  <a:lnTo>
                    <a:pt x="576999" y="126187"/>
                  </a:lnTo>
                  <a:lnTo>
                    <a:pt x="579729" y="126187"/>
                  </a:lnTo>
                  <a:lnTo>
                    <a:pt x="581571" y="126187"/>
                  </a:lnTo>
                  <a:lnTo>
                    <a:pt x="583399" y="123444"/>
                  </a:lnTo>
                  <a:lnTo>
                    <a:pt x="583399" y="118884"/>
                  </a:lnTo>
                  <a:close/>
                </a:path>
                <a:path w="617854" h="539750">
                  <a:moveTo>
                    <a:pt x="583399" y="96012"/>
                  </a:moveTo>
                  <a:lnTo>
                    <a:pt x="581571" y="93268"/>
                  </a:lnTo>
                  <a:lnTo>
                    <a:pt x="576999" y="93268"/>
                  </a:lnTo>
                  <a:lnTo>
                    <a:pt x="575170" y="96012"/>
                  </a:lnTo>
                  <a:lnTo>
                    <a:pt x="575170" y="100584"/>
                  </a:lnTo>
                  <a:lnTo>
                    <a:pt x="576999" y="102412"/>
                  </a:lnTo>
                  <a:lnTo>
                    <a:pt x="579729" y="102412"/>
                  </a:lnTo>
                  <a:lnTo>
                    <a:pt x="581571" y="102412"/>
                  </a:lnTo>
                  <a:lnTo>
                    <a:pt x="583399" y="100584"/>
                  </a:lnTo>
                  <a:lnTo>
                    <a:pt x="583399" y="96012"/>
                  </a:lnTo>
                  <a:close/>
                </a:path>
                <a:path w="617854" h="539750">
                  <a:moveTo>
                    <a:pt x="583399" y="72237"/>
                  </a:moveTo>
                  <a:lnTo>
                    <a:pt x="581571" y="70408"/>
                  </a:lnTo>
                  <a:lnTo>
                    <a:pt x="576999" y="70408"/>
                  </a:lnTo>
                  <a:lnTo>
                    <a:pt x="575170" y="72237"/>
                  </a:lnTo>
                  <a:lnTo>
                    <a:pt x="575170" y="76809"/>
                  </a:lnTo>
                  <a:lnTo>
                    <a:pt x="576999" y="78638"/>
                  </a:lnTo>
                  <a:lnTo>
                    <a:pt x="579729" y="78638"/>
                  </a:lnTo>
                  <a:lnTo>
                    <a:pt x="581571" y="78638"/>
                  </a:lnTo>
                  <a:lnTo>
                    <a:pt x="583399" y="76809"/>
                  </a:lnTo>
                  <a:lnTo>
                    <a:pt x="583399" y="72237"/>
                  </a:lnTo>
                  <a:close/>
                </a:path>
                <a:path w="617854" h="539750">
                  <a:moveTo>
                    <a:pt x="583399" y="48463"/>
                  </a:moveTo>
                  <a:lnTo>
                    <a:pt x="581571" y="46634"/>
                  </a:lnTo>
                  <a:lnTo>
                    <a:pt x="576999" y="46634"/>
                  </a:lnTo>
                  <a:lnTo>
                    <a:pt x="575170" y="48463"/>
                  </a:lnTo>
                  <a:lnTo>
                    <a:pt x="575170" y="53035"/>
                  </a:lnTo>
                  <a:lnTo>
                    <a:pt x="576999" y="54876"/>
                  </a:lnTo>
                  <a:lnTo>
                    <a:pt x="579729" y="54876"/>
                  </a:lnTo>
                  <a:lnTo>
                    <a:pt x="581571" y="54876"/>
                  </a:lnTo>
                  <a:lnTo>
                    <a:pt x="583399" y="53035"/>
                  </a:lnTo>
                  <a:lnTo>
                    <a:pt x="583399" y="48463"/>
                  </a:lnTo>
                  <a:close/>
                </a:path>
                <a:path w="617854" h="539750">
                  <a:moveTo>
                    <a:pt x="583399" y="24701"/>
                  </a:moveTo>
                  <a:lnTo>
                    <a:pt x="581571" y="22860"/>
                  </a:lnTo>
                  <a:lnTo>
                    <a:pt x="576999" y="22860"/>
                  </a:lnTo>
                  <a:lnTo>
                    <a:pt x="575170" y="24701"/>
                  </a:lnTo>
                  <a:lnTo>
                    <a:pt x="575170" y="30175"/>
                  </a:lnTo>
                  <a:lnTo>
                    <a:pt x="576999" y="32004"/>
                  </a:lnTo>
                  <a:lnTo>
                    <a:pt x="579729" y="32004"/>
                  </a:lnTo>
                  <a:lnTo>
                    <a:pt x="581571" y="32004"/>
                  </a:lnTo>
                  <a:lnTo>
                    <a:pt x="583399" y="30175"/>
                  </a:lnTo>
                  <a:lnTo>
                    <a:pt x="583399" y="24701"/>
                  </a:lnTo>
                  <a:close/>
                </a:path>
                <a:path w="617854" h="539750">
                  <a:moveTo>
                    <a:pt x="583399" y="1828"/>
                  </a:moveTo>
                  <a:lnTo>
                    <a:pt x="581571" y="0"/>
                  </a:lnTo>
                  <a:lnTo>
                    <a:pt x="576999" y="0"/>
                  </a:lnTo>
                  <a:lnTo>
                    <a:pt x="575170" y="1828"/>
                  </a:lnTo>
                  <a:lnTo>
                    <a:pt x="575170" y="6400"/>
                  </a:lnTo>
                  <a:lnTo>
                    <a:pt x="576999" y="8229"/>
                  </a:lnTo>
                  <a:lnTo>
                    <a:pt x="579729" y="8229"/>
                  </a:lnTo>
                  <a:lnTo>
                    <a:pt x="581571" y="8229"/>
                  </a:lnTo>
                  <a:lnTo>
                    <a:pt x="583399" y="6400"/>
                  </a:lnTo>
                  <a:lnTo>
                    <a:pt x="583399" y="1828"/>
                  </a:lnTo>
                  <a:close/>
                </a:path>
                <a:path w="617854" h="539750">
                  <a:moveTo>
                    <a:pt x="617232" y="523951"/>
                  </a:moveTo>
                  <a:lnTo>
                    <a:pt x="615403" y="522135"/>
                  </a:lnTo>
                  <a:lnTo>
                    <a:pt x="610831" y="522135"/>
                  </a:lnTo>
                  <a:lnTo>
                    <a:pt x="609003" y="523951"/>
                  </a:lnTo>
                  <a:lnTo>
                    <a:pt x="609003" y="528535"/>
                  </a:lnTo>
                  <a:lnTo>
                    <a:pt x="610831" y="530352"/>
                  </a:lnTo>
                  <a:lnTo>
                    <a:pt x="612648" y="530352"/>
                  </a:lnTo>
                  <a:lnTo>
                    <a:pt x="615403" y="530352"/>
                  </a:lnTo>
                  <a:lnTo>
                    <a:pt x="617232" y="528535"/>
                  </a:lnTo>
                  <a:lnTo>
                    <a:pt x="617232" y="523951"/>
                  </a:lnTo>
                  <a:close/>
                </a:path>
                <a:path w="617854" h="539750">
                  <a:moveTo>
                    <a:pt x="617232" y="475488"/>
                  </a:moveTo>
                  <a:lnTo>
                    <a:pt x="615403" y="473659"/>
                  </a:lnTo>
                  <a:lnTo>
                    <a:pt x="610831" y="473659"/>
                  </a:lnTo>
                  <a:lnTo>
                    <a:pt x="609003" y="475488"/>
                  </a:lnTo>
                  <a:lnTo>
                    <a:pt x="609003" y="480060"/>
                  </a:lnTo>
                  <a:lnTo>
                    <a:pt x="610831" y="481888"/>
                  </a:lnTo>
                  <a:lnTo>
                    <a:pt x="612648" y="481888"/>
                  </a:lnTo>
                  <a:lnTo>
                    <a:pt x="615403" y="481888"/>
                  </a:lnTo>
                  <a:lnTo>
                    <a:pt x="617232" y="480060"/>
                  </a:lnTo>
                  <a:lnTo>
                    <a:pt x="617232" y="475488"/>
                  </a:lnTo>
                  <a:close/>
                </a:path>
                <a:path w="617854" h="539750">
                  <a:moveTo>
                    <a:pt x="617232" y="426110"/>
                  </a:moveTo>
                  <a:lnTo>
                    <a:pt x="615403" y="424294"/>
                  </a:lnTo>
                  <a:lnTo>
                    <a:pt x="610831" y="424294"/>
                  </a:lnTo>
                  <a:lnTo>
                    <a:pt x="609003" y="426110"/>
                  </a:lnTo>
                  <a:lnTo>
                    <a:pt x="609003" y="431596"/>
                  </a:lnTo>
                  <a:lnTo>
                    <a:pt x="610831" y="433425"/>
                  </a:lnTo>
                  <a:lnTo>
                    <a:pt x="612648" y="433425"/>
                  </a:lnTo>
                  <a:lnTo>
                    <a:pt x="615403" y="433425"/>
                  </a:lnTo>
                  <a:lnTo>
                    <a:pt x="617232" y="431596"/>
                  </a:lnTo>
                  <a:lnTo>
                    <a:pt x="617232" y="426110"/>
                  </a:lnTo>
                  <a:close/>
                </a:path>
                <a:path w="617854" h="539750">
                  <a:moveTo>
                    <a:pt x="617232" y="377647"/>
                  </a:moveTo>
                  <a:lnTo>
                    <a:pt x="615403" y="375818"/>
                  </a:lnTo>
                  <a:lnTo>
                    <a:pt x="610831" y="375818"/>
                  </a:lnTo>
                  <a:lnTo>
                    <a:pt x="609003" y="377647"/>
                  </a:lnTo>
                  <a:lnTo>
                    <a:pt x="609003" y="382219"/>
                  </a:lnTo>
                  <a:lnTo>
                    <a:pt x="610831" y="384060"/>
                  </a:lnTo>
                  <a:lnTo>
                    <a:pt x="612648" y="384060"/>
                  </a:lnTo>
                  <a:lnTo>
                    <a:pt x="615403" y="384060"/>
                  </a:lnTo>
                  <a:lnTo>
                    <a:pt x="617232" y="382219"/>
                  </a:lnTo>
                  <a:lnTo>
                    <a:pt x="617232" y="377647"/>
                  </a:lnTo>
                  <a:close/>
                </a:path>
                <a:path w="617854" h="539750">
                  <a:moveTo>
                    <a:pt x="617232" y="177393"/>
                  </a:moveTo>
                  <a:lnTo>
                    <a:pt x="615403" y="175577"/>
                  </a:lnTo>
                  <a:lnTo>
                    <a:pt x="610831" y="175577"/>
                  </a:lnTo>
                  <a:lnTo>
                    <a:pt x="609003" y="177393"/>
                  </a:lnTo>
                  <a:lnTo>
                    <a:pt x="609003" y="181978"/>
                  </a:lnTo>
                  <a:lnTo>
                    <a:pt x="610831" y="183794"/>
                  </a:lnTo>
                  <a:lnTo>
                    <a:pt x="612648" y="183794"/>
                  </a:lnTo>
                  <a:lnTo>
                    <a:pt x="615403" y="183794"/>
                  </a:lnTo>
                  <a:lnTo>
                    <a:pt x="617232" y="181978"/>
                  </a:lnTo>
                  <a:lnTo>
                    <a:pt x="617232" y="177393"/>
                  </a:lnTo>
                  <a:close/>
                </a:path>
                <a:path w="617854" h="539750">
                  <a:moveTo>
                    <a:pt x="617232" y="128930"/>
                  </a:moveTo>
                  <a:lnTo>
                    <a:pt x="615403" y="127101"/>
                  </a:lnTo>
                  <a:lnTo>
                    <a:pt x="610831" y="127101"/>
                  </a:lnTo>
                  <a:lnTo>
                    <a:pt x="609003" y="128930"/>
                  </a:lnTo>
                  <a:lnTo>
                    <a:pt x="609003" y="134416"/>
                  </a:lnTo>
                  <a:lnTo>
                    <a:pt x="610831" y="136245"/>
                  </a:lnTo>
                  <a:lnTo>
                    <a:pt x="612648" y="136245"/>
                  </a:lnTo>
                  <a:lnTo>
                    <a:pt x="615403" y="136245"/>
                  </a:lnTo>
                  <a:lnTo>
                    <a:pt x="617232" y="134416"/>
                  </a:lnTo>
                  <a:lnTo>
                    <a:pt x="617232" y="128930"/>
                  </a:lnTo>
                  <a:close/>
                </a:path>
                <a:path w="617854" h="539750">
                  <a:moveTo>
                    <a:pt x="617232" y="80467"/>
                  </a:moveTo>
                  <a:lnTo>
                    <a:pt x="615403" y="78638"/>
                  </a:lnTo>
                  <a:lnTo>
                    <a:pt x="610831" y="78638"/>
                  </a:lnTo>
                  <a:lnTo>
                    <a:pt x="609003" y="80467"/>
                  </a:lnTo>
                  <a:lnTo>
                    <a:pt x="609003" y="85051"/>
                  </a:lnTo>
                  <a:lnTo>
                    <a:pt x="610831" y="86868"/>
                  </a:lnTo>
                  <a:lnTo>
                    <a:pt x="612648" y="86868"/>
                  </a:lnTo>
                  <a:lnTo>
                    <a:pt x="615403" y="86868"/>
                  </a:lnTo>
                  <a:lnTo>
                    <a:pt x="617232" y="85051"/>
                  </a:lnTo>
                  <a:lnTo>
                    <a:pt x="617232" y="80467"/>
                  </a:lnTo>
                  <a:close/>
                </a:path>
                <a:path w="617854" h="539750">
                  <a:moveTo>
                    <a:pt x="617232" y="32004"/>
                  </a:moveTo>
                  <a:lnTo>
                    <a:pt x="615403" y="30175"/>
                  </a:lnTo>
                  <a:lnTo>
                    <a:pt x="610831" y="30175"/>
                  </a:lnTo>
                  <a:lnTo>
                    <a:pt x="609003" y="32004"/>
                  </a:lnTo>
                  <a:lnTo>
                    <a:pt x="609003" y="36576"/>
                  </a:lnTo>
                  <a:lnTo>
                    <a:pt x="610831" y="38404"/>
                  </a:lnTo>
                  <a:lnTo>
                    <a:pt x="612648" y="38404"/>
                  </a:lnTo>
                  <a:lnTo>
                    <a:pt x="615403" y="38404"/>
                  </a:lnTo>
                  <a:lnTo>
                    <a:pt x="617232" y="36576"/>
                  </a:lnTo>
                  <a:lnTo>
                    <a:pt x="617232" y="320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953912" y="2931451"/>
              <a:ext cx="550545" cy="2187575"/>
            </a:xfrm>
            <a:custGeom>
              <a:avLst/>
              <a:gdLst/>
              <a:ahLst/>
              <a:cxnLst/>
              <a:rect l="l" t="t" r="r" b="b"/>
              <a:pathLst>
                <a:path w="550545" h="2187575">
                  <a:moveTo>
                    <a:pt x="9144" y="2180856"/>
                  </a:moveTo>
                  <a:lnTo>
                    <a:pt x="6413" y="2179028"/>
                  </a:lnTo>
                  <a:lnTo>
                    <a:pt x="1828" y="2179028"/>
                  </a:lnTo>
                  <a:lnTo>
                    <a:pt x="0" y="2180856"/>
                  </a:lnTo>
                  <a:lnTo>
                    <a:pt x="0" y="2185441"/>
                  </a:lnTo>
                  <a:lnTo>
                    <a:pt x="1828" y="2187257"/>
                  </a:lnTo>
                  <a:lnTo>
                    <a:pt x="4584" y="2187257"/>
                  </a:lnTo>
                  <a:lnTo>
                    <a:pt x="6413" y="2187257"/>
                  </a:lnTo>
                  <a:lnTo>
                    <a:pt x="9144" y="2185441"/>
                  </a:lnTo>
                  <a:lnTo>
                    <a:pt x="9144" y="2180856"/>
                  </a:lnTo>
                  <a:close/>
                </a:path>
                <a:path w="550545" h="2187575">
                  <a:moveTo>
                    <a:pt x="9144" y="928128"/>
                  </a:moveTo>
                  <a:lnTo>
                    <a:pt x="6413" y="926299"/>
                  </a:lnTo>
                  <a:lnTo>
                    <a:pt x="1828" y="926299"/>
                  </a:lnTo>
                  <a:lnTo>
                    <a:pt x="0" y="928128"/>
                  </a:lnTo>
                  <a:lnTo>
                    <a:pt x="0" y="933615"/>
                  </a:lnTo>
                  <a:lnTo>
                    <a:pt x="1828" y="935443"/>
                  </a:lnTo>
                  <a:lnTo>
                    <a:pt x="4584" y="935443"/>
                  </a:lnTo>
                  <a:lnTo>
                    <a:pt x="6413" y="935443"/>
                  </a:lnTo>
                  <a:lnTo>
                    <a:pt x="9144" y="933615"/>
                  </a:lnTo>
                  <a:lnTo>
                    <a:pt x="9144" y="928128"/>
                  </a:lnTo>
                  <a:close/>
                </a:path>
                <a:path w="550545" h="2187575">
                  <a:moveTo>
                    <a:pt x="123444" y="2176284"/>
                  </a:moveTo>
                  <a:lnTo>
                    <a:pt x="121615" y="2174456"/>
                  </a:lnTo>
                  <a:lnTo>
                    <a:pt x="117043" y="2174456"/>
                  </a:lnTo>
                  <a:lnTo>
                    <a:pt x="114300" y="2176284"/>
                  </a:lnTo>
                  <a:lnTo>
                    <a:pt x="114300" y="2180856"/>
                  </a:lnTo>
                  <a:lnTo>
                    <a:pt x="117043" y="2182685"/>
                  </a:lnTo>
                  <a:lnTo>
                    <a:pt x="118884" y="2182685"/>
                  </a:lnTo>
                  <a:lnTo>
                    <a:pt x="121615" y="2182685"/>
                  </a:lnTo>
                  <a:lnTo>
                    <a:pt x="123444" y="2180856"/>
                  </a:lnTo>
                  <a:lnTo>
                    <a:pt x="123444" y="2176284"/>
                  </a:lnTo>
                  <a:close/>
                </a:path>
                <a:path w="550545" h="2187575">
                  <a:moveTo>
                    <a:pt x="123444" y="1620342"/>
                  </a:moveTo>
                  <a:lnTo>
                    <a:pt x="121615" y="1618500"/>
                  </a:lnTo>
                  <a:lnTo>
                    <a:pt x="117043" y="1618500"/>
                  </a:lnTo>
                  <a:lnTo>
                    <a:pt x="114300" y="1620342"/>
                  </a:lnTo>
                  <a:lnTo>
                    <a:pt x="114300" y="1625815"/>
                  </a:lnTo>
                  <a:lnTo>
                    <a:pt x="117043" y="1627657"/>
                  </a:lnTo>
                  <a:lnTo>
                    <a:pt x="118884" y="1627657"/>
                  </a:lnTo>
                  <a:lnTo>
                    <a:pt x="121615" y="1627657"/>
                  </a:lnTo>
                  <a:lnTo>
                    <a:pt x="123444" y="1625815"/>
                  </a:lnTo>
                  <a:lnTo>
                    <a:pt x="123444" y="1620342"/>
                  </a:lnTo>
                  <a:close/>
                </a:path>
                <a:path w="550545" h="2187575">
                  <a:moveTo>
                    <a:pt x="123444" y="1575523"/>
                  </a:moveTo>
                  <a:lnTo>
                    <a:pt x="121615" y="1572780"/>
                  </a:lnTo>
                  <a:lnTo>
                    <a:pt x="117043" y="1572780"/>
                  </a:lnTo>
                  <a:lnTo>
                    <a:pt x="114300" y="1575523"/>
                  </a:lnTo>
                  <a:lnTo>
                    <a:pt x="114300" y="1580108"/>
                  </a:lnTo>
                  <a:lnTo>
                    <a:pt x="117043" y="1581924"/>
                  </a:lnTo>
                  <a:lnTo>
                    <a:pt x="118884" y="1581924"/>
                  </a:lnTo>
                  <a:lnTo>
                    <a:pt x="121615" y="1581924"/>
                  </a:lnTo>
                  <a:lnTo>
                    <a:pt x="123444" y="1580108"/>
                  </a:lnTo>
                  <a:lnTo>
                    <a:pt x="123444" y="1575523"/>
                  </a:lnTo>
                  <a:close/>
                </a:path>
                <a:path w="550545" h="2187575">
                  <a:moveTo>
                    <a:pt x="123444" y="1528889"/>
                  </a:moveTo>
                  <a:lnTo>
                    <a:pt x="121615" y="1527060"/>
                  </a:lnTo>
                  <a:lnTo>
                    <a:pt x="117043" y="1527060"/>
                  </a:lnTo>
                  <a:lnTo>
                    <a:pt x="114300" y="1528889"/>
                  </a:lnTo>
                  <a:lnTo>
                    <a:pt x="114300" y="1533461"/>
                  </a:lnTo>
                  <a:lnTo>
                    <a:pt x="117043" y="1535290"/>
                  </a:lnTo>
                  <a:lnTo>
                    <a:pt x="118884" y="1535290"/>
                  </a:lnTo>
                  <a:lnTo>
                    <a:pt x="121615" y="1535290"/>
                  </a:lnTo>
                  <a:lnTo>
                    <a:pt x="123444" y="1533461"/>
                  </a:lnTo>
                  <a:lnTo>
                    <a:pt x="123444" y="1528889"/>
                  </a:lnTo>
                  <a:close/>
                </a:path>
                <a:path w="550545" h="2187575">
                  <a:moveTo>
                    <a:pt x="123444" y="1482255"/>
                  </a:moveTo>
                  <a:lnTo>
                    <a:pt x="121615" y="1480426"/>
                  </a:lnTo>
                  <a:lnTo>
                    <a:pt x="117043" y="1480426"/>
                  </a:lnTo>
                  <a:lnTo>
                    <a:pt x="114300" y="1482255"/>
                  </a:lnTo>
                  <a:lnTo>
                    <a:pt x="114300" y="1486827"/>
                  </a:lnTo>
                  <a:lnTo>
                    <a:pt x="117043" y="1488655"/>
                  </a:lnTo>
                  <a:lnTo>
                    <a:pt x="118884" y="1488655"/>
                  </a:lnTo>
                  <a:lnTo>
                    <a:pt x="121615" y="1488655"/>
                  </a:lnTo>
                  <a:lnTo>
                    <a:pt x="123444" y="1486827"/>
                  </a:lnTo>
                  <a:lnTo>
                    <a:pt x="123444" y="1482255"/>
                  </a:lnTo>
                  <a:close/>
                </a:path>
                <a:path w="550545" h="2187575">
                  <a:moveTo>
                    <a:pt x="123444" y="923556"/>
                  </a:moveTo>
                  <a:lnTo>
                    <a:pt x="121615" y="921727"/>
                  </a:lnTo>
                  <a:lnTo>
                    <a:pt x="117043" y="921727"/>
                  </a:lnTo>
                  <a:lnTo>
                    <a:pt x="114300" y="923556"/>
                  </a:lnTo>
                  <a:lnTo>
                    <a:pt x="114300" y="929043"/>
                  </a:lnTo>
                  <a:lnTo>
                    <a:pt x="117043" y="930871"/>
                  </a:lnTo>
                  <a:lnTo>
                    <a:pt x="118884" y="930871"/>
                  </a:lnTo>
                  <a:lnTo>
                    <a:pt x="121615" y="930871"/>
                  </a:lnTo>
                  <a:lnTo>
                    <a:pt x="123444" y="929043"/>
                  </a:lnTo>
                  <a:lnTo>
                    <a:pt x="123444" y="923556"/>
                  </a:lnTo>
                  <a:close/>
                </a:path>
                <a:path w="550545" h="2187575">
                  <a:moveTo>
                    <a:pt x="123444" y="775423"/>
                  </a:moveTo>
                  <a:lnTo>
                    <a:pt x="121615" y="773595"/>
                  </a:lnTo>
                  <a:lnTo>
                    <a:pt x="117043" y="773595"/>
                  </a:lnTo>
                  <a:lnTo>
                    <a:pt x="114300" y="775423"/>
                  </a:lnTo>
                  <a:lnTo>
                    <a:pt x="114300" y="779995"/>
                  </a:lnTo>
                  <a:lnTo>
                    <a:pt x="117043" y="781824"/>
                  </a:lnTo>
                  <a:lnTo>
                    <a:pt x="118884" y="781824"/>
                  </a:lnTo>
                  <a:lnTo>
                    <a:pt x="121615" y="781824"/>
                  </a:lnTo>
                  <a:lnTo>
                    <a:pt x="123444" y="779995"/>
                  </a:lnTo>
                  <a:lnTo>
                    <a:pt x="123444" y="775423"/>
                  </a:lnTo>
                  <a:close/>
                </a:path>
                <a:path w="550545" h="2187575">
                  <a:moveTo>
                    <a:pt x="123444" y="682155"/>
                  </a:moveTo>
                  <a:lnTo>
                    <a:pt x="121615" y="680326"/>
                  </a:lnTo>
                  <a:lnTo>
                    <a:pt x="117043" y="680326"/>
                  </a:lnTo>
                  <a:lnTo>
                    <a:pt x="114300" y="682155"/>
                  </a:lnTo>
                  <a:lnTo>
                    <a:pt x="114300" y="686727"/>
                  </a:lnTo>
                  <a:lnTo>
                    <a:pt x="117043" y="688555"/>
                  </a:lnTo>
                  <a:lnTo>
                    <a:pt x="118884" y="688555"/>
                  </a:lnTo>
                  <a:lnTo>
                    <a:pt x="121615" y="688555"/>
                  </a:lnTo>
                  <a:lnTo>
                    <a:pt x="123444" y="686727"/>
                  </a:lnTo>
                  <a:lnTo>
                    <a:pt x="123444" y="682155"/>
                  </a:lnTo>
                  <a:close/>
                </a:path>
                <a:path w="550545" h="2187575">
                  <a:moveTo>
                    <a:pt x="127114" y="655637"/>
                  </a:moveTo>
                  <a:lnTo>
                    <a:pt x="122529" y="650151"/>
                  </a:lnTo>
                  <a:lnTo>
                    <a:pt x="110642" y="650151"/>
                  </a:lnTo>
                  <a:lnTo>
                    <a:pt x="105168" y="655637"/>
                  </a:lnTo>
                  <a:lnTo>
                    <a:pt x="105168" y="667524"/>
                  </a:lnTo>
                  <a:lnTo>
                    <a:pt x="110642" y="672096"/>
                  </a:lnTo>
                  <a:lnTo>
                    <a:pt x="116128" y="672096"/>
                  </a:lnTo>
                  <a:lnTo>
                    <a:pt x="122529" y="672096"/>
                  </a:lnTo>
                  <a:lnTo>
                    <a:pt x="127114" y="667524"/>
                  </a:lnTo>
                  <a:lnTo>
                    <a:pt x="127114" y="655637"/>
                  </a:lnTo>
                  <a:close/>
                </a:path>
                <a:path w="550545" h="2187575">
                  <a:moveTo>
                    <a:pt x="127114" y="96939"/>
                  </a:moveTo>
                  <a:lnTo>
                    <a:pt x="122529" y="92367"/>
                  </a:lnTo>
                  <a:lnTo>
                    <a:pt x="110642" y="92367"/>
                  </a:lnTo>
                  <a:lnTo>
                    <a:pt x="105168" y="96939"/>
                  </a:lnTo>
                  <a:lnTo>
                    <a:pt x="105168" y="108813"/>
                  </a:lnTo>
                  <a:lnTo>
                    <a:pt x="110642" y="114300"/>
                  </a:lnTo>
                  <a:lnTo>
                    <a:pt x="116128" y="114300"/>
                  </a:lnTo>
                  <a:lnTo>
                    <a:pt x="122529" y="114300"/>
                  </a:lnTo>
                  <a:lnTo>
                    <a:pt x="127114" y="108813"/>
                  </a:lnTo>
                  <a:lnTo>
                    <a:pt x="127114" y="96939"/>
                  </a:lnTo>
                  <a:close/>
                </a:path>
                <a:path w="550545" h="2187575">
                  <a:moveTo>
                    <a:pt x="127114" y="4572"/>
                  </a:moveTo>
                  <a:lnTo>
                    <a:pt x="122529" y="0"/>
                  </a:lnTo>
                  <a:lnTo>
                    <a:pt x="110642" y="0"/>
                  </a:lnTo>
                  <a:lnTo>
                    <a:pt x="105168" y="4572"/>
                  </a:lnTo>
                  <a:lnTo>
                    <a:pt x="105168" y="16471"/>
                  </a:lnTo>
                  <a:lnTo>
                    <a:pt x="110642" y="21958"/>
                  </a:lnTo>
                  <a:lnTo>
                    <a:pt x="116128" y="21958"/>
                  </a:lnTo>
                  <a:lnTo>
                    <a:pt x="122529" y="21958"/>
                  </a:lnTo>
                  <a:lnTo>
                    <a:pt x="127114" y="16471"/>
                  </a:lnTo>
                  <a:lnTo>
                    <a:pt x="127114" y="4572"/>
                  </a:lnTo>
                  <a:close/>
                </a:path>
                <a:path w="550545" h="2187575">
                  <a:moveTo>
                    <a:pt x="147231" y="2176284"/>
                  </a:moveTo>
                  <a:lnTo>
                    <a:pt x="145402" y="2174456"/>
                  </a:lnTo>
                  <a:lnTo>
                    <a:pt x="140830" y="2174456"/>
                  </a:lnTo>
                  <a:lnTo>
                    <a:pt x="139001" y="2176284"/>
                  </a:lnTo>
                  <a:lnTo>
                    <a:pt x="139001" y="2180856"/>
                  </a:lnTo>
                  <a:lnTo>
                    <a:pt x="140830" y="2182685"/>
                  </a:lnTo>
                  <a:lnTo>
                    <a:pt x="142646" y="2182685"/>
                  </a:lnTo>
                  <a:lnTo>
                    <a:pt x="145402" y="2182685"/>
                  </a:lnTo>
                  <a:lnTo>
                    <a:pt x="147231" y="2180856"/>
                  </a:lnTo>
                  <a:lnTo>
                    <a:pt x="147231" y="2176284"/>
                  </a:lnTo>
                  <a:close/>
                </a:path>
                <a:path w="550545" h="2187575">
                  <a:moveTo>
                    <a:pt x="147231" y="1620342"/>
                  </a:moveTo>
                  <a:lnTo>
                    <a:pt x="145402" y="1618500"/>
                  </a:lnTo>
                  <a:lnTo>
                    <a:pt x="140830" y="1618500"/>
                  </a:lnTo>
                  <a:lnTo>
                    <a:pt x="139001" y="1620342"/>
                  </a:lnTo>
                  <a:lnTo>
                    <a:pt x="139001" y="1625815"/>
                  </a:lnTo>
                  <a:lnTo>
                    <a:pt x="140830" y="1627657"/>
                  </a:lnTo>
                  <a:lnTo>
                    <a:pt x="142646" y="1627657"/>
                  </a:lnTo>
                  <a:lnTo>
                    <a:pt x="145402" y="1627657"/>
                  </a:lnTo>
                  <a:lnTo>
                    <a:pt x="147231" y="1625815"/>
                  </a:lnTo>
                  <a:lnTo>
                    <a:pt x="147231" y="1620342"/>
                  </a:lnTo>
                  <a:close/>
                </a:path>
                <a:path w="550545" h="2187575">
                  <a:moveTo>
                    <a:pt x="147231" y="1575523"/>
                  </a:moveTo>
                  <a:lnTo>
                    <a:pt x="145402" y="1572780"/>
                  </a:lnTo>
                  <a:lnTo>
                    <a:pt x="140830" y="1572780"/>
                  </a:lnTo>
                  <a:lnTo>
                    <a:pt x="139001" y="1575523"/>
                  </a:lnTo>
                  <a:lnTo>
                    <a:pt x="139001" y="1580108"/>
                  </a:lnTo>
                  <a:lnTo>
                    <a:pt x="140830" y="1581924"/>
                  </a:lnTo>
                  <a:lnTo>
                    <a:pt x="142646" y="1581924"/>
                  </a:lnTo>
                  <a:lnTo>
                    <a:pt x="145402" y="1581924"/>
                  </a:lnTo>
                  <a:lnTo>
                    <a:pt x="147231" y="1580108"/>
                  </a:lnTo>
                  <a:lnTo>
                    <a:pt x="147231" y="1575523"/>
                  </a:lnTo>
                  <a:close/>
                </a:path>
                <a:path w="550545" h="2187575">
                  <a:moveTo>
                    <a:pt x="147231" y="1528889"/>
                  </a:moveTo>
                  <a:lnTo>
                    <a:pt x="145402" y="1527060"/>
                  </a:lnTo>
                  <a:lnTo>
                    <a:pt x="140830" y="1527060"/>
                  </a:lnTo>
                  <a:lnTo>
                    <a:pt x="139001" y="1528889"/>
                  </a:lnTo>
                  <a:lnTo>
                    <a:pt x="139001" y="1533461"/>
                  </a:lnTo>
                  <a:lnTo>
                    <a:pt x="140830" y="1535290"/>
                  </a:lnTo>
                  <a:lnTo>
                    <a:pt x="142646" y="1535290"/>
                  </a:lnTo>
                  <a:lnTo>
                    <a:pt x="145402" y="1535290"/>
                  </a:lnTo>
                  <a:lnTo>
                    <a:pt x="147231" y="1533461"/>
                  </a:lnTo>
                  <a:lnTo>
                    <a:pt x="147231" y="1528889"/>
                  </a:lnTo>
                  <a:close/>
                </a:path>
                <a:path w="550545" h="2187575">
                  <a:moveTo>
                    <a:pt x="147231" y="1482255"/>
                  </a:moveTo>
                  <a:lnTo>
                    <a:pt x="145402" y="1480426"/>
                  </a:lnTo>
                  <a:lnTo>
                    <a:pt x="140830" y="1480426"/>
                  </a:lnTo>
                  <a:lnTo>
                    <a:pt x="139001" y="1482255"/>
                  </a:lnTo>
                  <a:lnTo>
                    <a:pt x="139001" y="1486827"/>
                  </a:lnTo>
                  <a:lnTo>
                    <a:pt x="140830" y="1488655"/>
                  </a:lnTo>
                  <a:lnTo>
                    <a:pt x="142646" y="1488655"/>
                  </a:lnTo>
                  <a:lnTo>
                    <a:pt x="145402" y="1488655"/>
                  </a:lnTo>
                  <a:lnTo>
                    <a:pt x="147231" y="1486827"/>
                  </a:lnTo>
                  <a:lnTo>
                    <a:pt x="147231" y="1482255"/>
                  </a:lnTo>
                  <a:close/>
                </a:path>
                <a:path w="550545" h="2187575">
                  <a:moveTo>
                    <a:pt x="147231" y="923556"/>
                  </a:moveTo>
                  <a:lnTo>
                    <a:pt x="145402" y="921727"/>
                  </a:lnTo>
                  <a:lnTo>
                    <a:pt x="140830" y="921727"/>
                  </a:lnTo>
                  <a:lnTo>
                    <a:pt x="139001" y="923556"/>
                  </a:lnTo>
                  <a:lnTo>
                    <a:pt x="139001" y="929043"/>
                  </a:lnTo>
                  <a:lnTo>
                    <a:pt x="140830" y="930871"/>
                  </a:lnTo>
                  <a:lnTo>
                    <a:pt x="142646" y="930871"/>
                  </a:lnTo>
                  <a:lnTo>
                    <a:pt x="145402" y="930871"/>
                  </a:lnTo>
                  <a:lnTo>
                    <a:pt x="147231" y="929043"/>
                  </a:lnTo>
                  <a:lnTo>
                    <a:pt x="147231" y="923556"/>
                  </a:lnTo>
                  <a:close/>
                </a:path>
                <a:path w="550545" h="2187575">
                  <a:moveTo>
                    <a:pt x="280733" y="2176284"/>
                  </a:moveTo>
                  <a:lnTo>
                    <a:pt x="278892" y="2174456"/>
                  </a:lnTo>
                  <a:lnTo>
                    <a:pt x="274332" y="2174456"/>
                  </a:lnTo>
                  <a:lnTo>
                    <a:pt x="272503" y="2176284"/>
                  </a:lnTo>
                  <a:lnTo>
                    <a:pt x="272503" y="2180856"/>
                  </a:lnTo>
                  <a:lnTo>
                    <a:pt x="274332" y="2182685"/>
                  </a:lnTo>
                  <a:lnTo>
                    <a:pt x="277063" y="2182685"/>
                  </a:lnTo>
                  <a:lnTo>
                    <a:pt x="278892" y="2182685"/>
                  </a:lnTo>
                  <a:lnTo>
                    <a:pt x="280733" y="2180856"/>
                  </a:lnTo>
                  <a:lnTo>
                    <a:pt x="280733" y="2176284"/>
                  </a:lnTo>
                  <a:close/>
                </a:path>
                <a:path w="550545" h="2187575">
                  <a:moveTo>
                    <a:pt x="280733" y="1620342"/>
                  </a:moveTo>
                  <a:lnTo>
                    <a:pt x="278892" y="1618500"/>
                  </a:lnTo>
                  <a:lnTo>
                    <a:pt x="274332" y="1618500"/>
                  </a:lnTo>
                  <a:lnTo>
                    <a:pt x="272503" y="1620342"/>
                  </a:lnTo>
                  <a:lnTo>
                    <a:pt x="272503" y="1625815"/>
                  </a:lnTo>
                  <a:lnTo>
                    <a:pt x="274332" y="1627657"/>
                  </a:lnTo>
                  <a:lnTo>
                    <a:pt x="277063" y="1627657"/>
                  </a:lnTo>
                  <a:lnTo>
                    <a:pt x="278892" y="1627657"/>
                  </a:lnTo>
                  <a:lnTo>
                    <a:pt x="280733" y="1625815"/>
                  </a:lnTo>
                  <a:lnTo>
                    <a:pt x="280733" y="1620342"/>
                  </a:lnTo>
                  <a:close/>
                </a:path>
                <a:path w="550545" h="2187575">
                  <a:moveTo>
                    <a:pt x="280733" y="1575523"/>
                  </a:moveTo>
                  <a:lnTo>
                    <a:pt x="278892" y="1572780"/>
                  </a:lnTo>
                  <a:lnTo>
                    <a:pt x="274332" y="1572780"/>
                  </a:lnTo>
                  <a:lnTo>
                    <a:pt x="272503" y="1575523"/>
                  </a:lnTo>
                  <a:lnTo>
                    <a:pt x="272503" y="1580108"/>
                  </a:lnTo>
                  <a:lnTo>
                    <a:pt x="274332" y="1581924"/>
                  </a:lnTo>
                  <a:lnTo>
                    <a:pt x="277063" y="1581924"/>
                  </a:lnTo>
                  <a:lnTo>
                    <a:pt x="278892" y="1581924"/>
                  </a:lnTo>
                  <a:lnTo>
                    <a:pt x="280733" y="1580108"/>
                  </a:lnTo>
                  <a:lnTo>
                    <a:pt x="280733" y="1575523"/>
                  </a:lnTo>
                  <a:close/>
                </a:path>
                <a:path w="550545" h="2187575">
                  <a:moveTo>
                    <a:pt x="280733" y="1528889"/>
                  </a:moveTo>
                  <a:lnTo>
                    <a:pt x="278892" y="1527060"/>
                  </a:lnTo>
                  <a:lnTo>
                    <a:pt x="274332" y="1527060"/>
                  </a:lnTo>
                  <a:lnTo>
                    <a:pt x="272503" y="1528889"/>
                  </a:lnTo>
                  <a:lnTo>
                    <a:pt x="272503" y="1533461"/>
                  </a:lnTo>
                  <a:lnTo>
                    <a:pt x="274332" y="1535290"/>
                  </a:lnTo>
                  <a:lnTo>
                    <a:pt x="277063" y="1535290"/>
                  </a:lnTo>
                  <a:lnTo>
                    <a:pt x="278892" y="1535290"/>
                  </a:lnTo>
                  <a:lnTo>
                    <a:pt x="280733" y="1533461"/>
                  </a:lnTo>
                  <a:lnTo>
                    <a:pt x="280733" y="1528889"/>
                  </a:lnTo>
                  <a:close/>
                </a:path>
                <a:path w="550545" h="2187575">
                  <a:moveTo>
                    <a:pt x="280733" y="1482255"/>
                  </a:moveTo>
                  <a:lnTo>
                    <a:pt x="278892" y="1480426"/>
                  </a:lnTo>
                  <a:lnTo>
                    <a:pt x="274332" y="1480426"/>
                  </a:lnTo>
                  <a:lnTo>
                    <a:pt x="272503" y="1482255"/>
                  </a:lnTo>
                  <a:lnTo>
                    <a:pt x="272503" y="1486827"/>
                  </a:lnTo>
                  <a:lnTo>
                    <a:pt x="274332" y="1488655"/>
                  </a:lnTo>
                  <a:lnTo>
                    <a:pt x="277063" y="1488655"/>
                  </a:lnTo>
                  <a:lnTo>
                    <a:pt x="278892" y="1488655"/>
                  </a:lnTo>
                  <a:lnTo>
                    <a:pt x="280733" y="1486827"/>
                  </a:lnTo>
                  <a:lnTo>
                    <a:pt x="280733" y="1482255"/>
                  </a:lnTo>
                  <a:close/>
                </a:path>
                <a:path w="550545" h="2187575">
                  <a:moveTo>
                    <a:pt x="280733" y="923556"/>
                  </a:moveTo>
                  <a:lnTo>
                    <a:pt x="278892" y="921727"/>
                  </a:lnTo>
                  <a:lnTo>
                    <a:pt x="274332" y="921727"/>
                  </a:lnTo>
                  <a:lnTo>
                    <a:pt x="272503" y="923556"/>
                  </a:lnTo>
                  <a:lnTo>
                    <a:pt x="272503" y="929043"/>
                  </a:lnTo>
                  <a:lnTo>
                    <a:pt x="274332" y="930871"/>
                  </a:lnTo>
                  <a:lnTo>
                    <a:pt x="277063" y="930871"/>
                  </a:lnTo>
                  <a:lnTo>
                    <a:pt x="278892" y="930871"/>
                  </a:lnTo>
                  <a:lnTo>
                    <a:pt x="280733" y="929043"/>
                  </a:lnTo>
                  <a:lnTo>
                    <a:pt x="280733" y="923556"/>
                  </a:lnTo>
                  <a:close/>
                </a:path>
                <a:path w="550545" h="2187575">
                  <a:moveTo>
                    <a:pt x="287134" y="655637"/>
                  </a:moveTo>
                  <a:lnTo>
                    <a:pt x="282549" y="650151"/>
                  </a:lnTo>
                  <a:lnTo>
                    <a:pt x="269748" y="650151"/>
                  </a:lnTo>
                  <a:lnTo>
                    <a:pt x="265176" y="655637"/>
                  </a:lnTo>
                  <a:lnTo>
                    <a:pt x="265176" y="667524"/>
                  </a:lnTo>
                  <a:lnTo>
                    <a:pt x="269748" y="672096"/>
                  </a:lnTo>
                  <a:lnTo>
                    <a:pt x="276148" y="672096"/>
                  </a:lnTo>
                  <a:lnTo>
                    <a:pt x="282549" y="672096"/>
                  </a:lnTo>
                  <a:lnTo>
                    <a:pt x="287134" y="667524"/>
                  </a:lnTo>
                  <a:lnTo>
                    <a:pt x="287134" y="655637"/>
                  </a:lnTo>
                  <a:close/>
                </a:path>
                <a:path w="550545" h="2187575">
                  <a:moveTo>
                    <a:pt x="287134" y="96939"/>
                  </a:moveTo>
                  <a:lnTo>
                    <a:pt x="282549" y="92367"/>
                  </a:lnTo>
                  <a:lnTo>
                    <a:pt x="269748" y="92367"/>
                  </a:lnTo>
                  <a:lnTo>
                    <a:pt x="265176" y="96939"/>
                  </a:lnTo>
                  <a:lnTo>
                    <a:pt x="265176" y="108813"/>
                  </a:lnTo>
                  <a:lnTo>
                    <a:pt x="269748" y="114300"/>
                  </a:lnTo>
                  <a:lnTo>
                    <a:pt x="276148" y="114300"/>
                  </a:lnTo>
                  <a:lnTo>
                    <a:pt x="282549" y="114300"/>
                  </a:lnTo>
                  <a:lnTo>
                    <a:pt x="287134" y="108813"/>
                  </a:lnTo>
                  <a:lnTo>
                    <a:pt x="287134" y="96939"/>
                  </a:lnTo>
                  <a:close/>
                </a:path>
                <a:path w="550545" h="2187575">
                  <a:moveTo>
                    <a:pt x="287134" y="4572"/>
                  </a:moveTo>
                  <a:lnTo>
                    <a:pt x="282549" y="0"/>
                  </a:lnTo>
                  <a:lnTo>
                    <a:pt x="269748" y="0"/>
                  </a:lnTo>
                  <a:lnTo>
                    <a:pt x="265176" y="4572"/>
                  </a:lnTo>
                  <a:lnTo>
                    <a:pt x="265176" y="16471"/>
                  </a:lnTo>
                  <a:lnTo>
                    <a:pt x="269748" y="21958"/>
                  </a:lnTo>
                  <a:lnTo>
                    <a:pt x="276148" y="21958"/>
                  </a:lnTo>
                  <a:lnTo>
                    <a:pt x="282549" y="21958"/>
                  </a:lnTo>
                  <a:lnTo>
                    <a:pt x="287134" y="16471"/>
                  </a:lnTo>
                  <a:lnTo>
                    <a:pt x="287134" y="4572"/>
                  </a:lnTo>
                  <a:close/>
                </a:path>
                <a:path w="550545" h="2187575">
                  <a:moveTo>
                    <a:pt x="305409" y="2176284"/>
                  </a:moveTo>
                  <a:lnTo>
                    <a:pt x="303580" y="2174456"/>
                  </a:lnTo>
                  <a:lnTo>
                    <a:pt x="298094" y="2174456"/>
                  </a:lnTo>
                  <a:lnTo>
                    <a:pt x="296265" y="2176284"/>
                  </a:lnTo>
                  <a:lnTo>
                    <a:pt x="296265" y="2180856"/>
                  </a:lnTo>
                  <a:lnTo>
                    <a:pt x="298094" y="2182685"/>
                  </a:lnTo>
                  <a:lnTo>
                    <a:pt x="300850" y="2182685"/>
                  </a:lnTo>
                  <a:lnTo>
                    <a:pt x="303580" y="2182685"/>
                  </a:lnTo>
                  <a:lnTo>
                    <a:pt x="305409" y="2180856"/>
                  </a:lnTo>
                  <a:lnTo>
                    <a:pt x="305409" y="2176284"/>
                  </a:lnTo>
                  <a:close/>
                </a:path>
                <a:path w="550545" h="2187575">
                  <a:moveTo>
                    <a:pt x="305409" y="1620342"/>
                  </a:moveTo>
                  <a:lnTo>
                    <a:pt x="303580" y="1618500"/>
                  </a:lnTo>
                  <a:lnTo>
                    <a:pt x="298094" y="1618500"/>
                  </a:lnTo>
                  <a:lnTo>
                    <a:pt x="296265" y="1620342"/>
                  </a:lnTo>
                  <a:lnTo>
                    <a:pt x="296265" y="1625815"/>
                  </a:lnTo>
                  <a:lnTo>
                    <a:pt x="298094" y="1627657"/>
                  </a:lnTo>
                  <a:lnTo>
                    <a:pt x="300850" y="1627657"/>
                  </a:lnTo>
                  <a:lnTo>
                    <a:pt x="303580" y="1627657"/>
                  </a:lnTo>
                  <a:lnTo>
                    <a:pt x="305409" y="1625815"/>
                  </a:lnTo>
                  <a:lnTo>
                    <a:pt x="305409" y="1620342"/>
                  </a:lnTo>
                  <a:close/>
                </a:path>
                <a:path w="550545" h="2187575">
                  <a:moveTo>
                    <a:pt x="305409" y="1575523"/>
                  </a:moveTo>
                  <a:lnTo>
                    <a:pt x="303580" y="1572780"/>
                  </a:lnTo>
                  <a:lnTo>
                    <a:pt x="298094" y="1572780"/>
                  </a:lnTo>
                  <a:lnTo>
                    <a:pt x="296265" y="1575523"/>
                  </a:lnTo>
                  <a:lnTo>
                    <a:pt x="296265" y="1580108"/>
                  </a:lnTo>
                  <a:lnTo>
                    <a:pt x="298094" y="1581924"/>
                  </a:lnTo>
                  <a:lnTo>
                    <a:pt x="300850" y="1581924"/>
                  </a:lnTo>
                  <a:lnTo>
                    <a:pt x="303580" y="1581924"/>
                  </a:lnTo>
                  <a:lnTo>
                    <a:pt x="305409" y="1580108"/>
                  </a:lnTo>
                  <a:lnTo>
                    <a:pt x="305409" y="1575523"/>
                  </a:lnTo>
                  <a:close/>
                </a:path>
                <a:path w="550545" h="2187575">
                  <a:moveTo>
                    <a:pt x="305409" y="1528889"/>
                  </a:moveTo>
                  <a:lnTo>
                    <a:pt x="303580" y="1527060"/>
                  </a:lnTo>
                  <a:lnTo>
                    <a:pt x="298094" y="1527060"/>
                  </a:lnTo>
                  <a:lnTo>
                    <a:pt x="296265" y="1528889"/>
                  </a:lnTo>
                  <a:lnTo>
                    <a:pt x="296265" y="1533461"/>
                  </a:lnTo>
                  <a:lnTo>
                    <a:pt x="298094" y="1535290"/>
                  </a:lnTo>
                  <a:lnTo>
                    <a:pt x="300850" y="1535290"/>
                  </a:lnTo>
                  <a:lnTo>
                    <a:pt x="303580" y="1535290"/>
                  </a:lnTo>
                  <a:lnTo>
                    <a:pt x="305409" y="1533461"/>
                  </a:lnTo>
                  <a:lnTo>
                    <a:pt x="305409" y="1528889"/>
                  </a:lnTo>
                  <a:close/>
                </a:path>
                <a:path w="550545" h="2187575">
                  <a:moveTo>
                    <a:pt x="305409" y="1482255"/>
                  </a:moveTo>
                  <a:lnTo>
                    <a:pt x="303580" y="1480426"/>
                  </a:lnTo>
                  <a:lnTo>
                    <a:pt x="298094" y="1480426"/>
                  </a:lnTo>
                  <a:lnTo>
                    <a:pt x="296265" y="1482255"/>
                  </a:lnTo>
                  <a:lnTo>
                    <a:pt x="296265" y="1486827"/>
                  </a:lnTo>
                  <a:lnTo>
                    <a:pt x="298094" y="1488655"/>
                  </a:lnTo>
                  <a:lnTo>
                    <a:pt x="300850" y="1488655"/>
                  </a:lnTo>
                  <a:lnTo>
                    <a:pt x="303580" y="1488655"/>
                  </a:lnTo>
                  <a:lnTo>
                    <a:pt x="305409" y="1486827"/>
                  </a:lnTo>
                  <a:lnTo>
                    <a:pt x="305409" y="1482255"/>
                  </a:lnTo>
                  <a:close/>
                </a:path>
                <a:path w="550545" h="2187575">
                  <a:moveTo>
                    <a:pt x="305409" y="923556"/>
                  </a:moveTo>
                  <a:lnTo>
                    <a:pt x="303580" y="921727"/>
                  </a:lnTo>
                  <a:lnTo>
                    <a:pt x="298094" y="921727"/>
                  </a:lnTo>
                  <a:lnTo>
                    <a:pt x="296265" y="923556"/>
                  </a:lnTo>
                  <a:lnTo>
                    <a:pt x="296265" y="929043"/>
                  </a:lnTo>
                  <a:lnTo>
                    <a:pt x="298094" y="930871"/>
                  </a:lnTo>
                  <a:lnTo>
                    <a:pt x="300850" y="930871"/>
                  </a:lnTo>
                  <a:lnTo>
                    <a:pt x="303580" y="930871"/>
                  </a:lnTo>
                  <a:lnTo>
                    <a:pt x="305409" y="929043"/>
                  </a:lnTo>
                  <a:lnTo>
                    <a:pt x="305409" y="923556"/>
                  </a:lnTo>
                  <a:close/>
                </a:path>
                <a:path w="550545" h="2187575">
                  <a:moveTo>
                    <a:pt x="417880" y="2176284"/>
                  </a:moveTo>
                  <a:lnTo>
                    <a:pt x="416064" y="2174456"/>
                  </a:lnTo>
                  <a:lnTo>
                    <a:pt x="411480" y="2174456"/>
                  </a:lnTo>
                  <a:lnTo>
                    <a:pt x="409663" y="2176284"/>
                  </a:lnTo>
                  <a:lnTo>
                    <a:pt x="409663" y="2180856"/>
                  </a:lnTo>
                  <a:lnTo>
                    <a:pt x="411480" y="2182685"/>
                  </a:lnTo>
                  <a:lnTo>
                    <a:pt x="414235" y="2182685"/>
                  </a:lnTo>
                  <a:lnTo>
                    <a:pt x="416064" y="2182685"/>
                  </a:lnTo>
                  <a:lnTo>
                    <a:pt x="417880" y="2180856"/>
                  </a:lnTo>
                  <a:lnTo>
                    <a:pt x="417880" y="2176284"/>
                  </a:lnTo>
                  <a:close/>
                </a:path>
                <a:path w="550545" h="2187575">
                  <a:moveTo>
                    <a:pt x="417880" y="1620342"/>
                  </a:moveTo>
                  <a:lnTo>
                    <a:pt x="416064" y="1618500"/>
                  </a:lnTo>
                  <a:lnTo>
                    <a:pt x="411480" y="1618500"/>
                  </a:lnTo>
                  <a:lnTo>
                    <a:pt x="409663" y="1620342"/>
                  </a:lnTo>
                  <a:lnTo>
                    <a:pt x="409663" y="1625815"/>
                  </a:lnTo>
                  <a:lnTo>
                    <a:pt x="411480" y="1627657"/>
                  </a:lnTo>
                  <a:lnTo>
                    <a:pt x="414235" y="1627657"/>
                  </a:lnTo>
                  <a:lnTo>
                    <a:pt x="416064" y="1627657"/>
                  </a:lnTo>
                  <a:lnTo>
                    <a:pt x="417880" y="1625815"/>
                  </a:lnTo>
                  <a:lnTo>
                    <a:pt x="417880" y="1620342"/>
                  </a:lnTo>
                  <a:close/>
                </a:path>
                <a:path w="550545" h="2187575">
                  <a:moveTo>
                    <a:pt x="417880" y="1575523"/>
                  </a:moveTo>
                  <a:lnTo>
                    <a:pt x="416064" y="1572780"/>
                  </a:lnTo>
                  <a:lnTo>
                    <a:pt x="411480" y="1572780"/>
                  </a:lnTo>
                  <a:lnTo>
                    <a:pt x="409663" y="1575523"/>
                  </a:lnTo>
                  <a:lnTo>
                    <a:pt x="409663" y="1580108"/>
                  </a:lnTo>
                  <a:lnTo>
                    <a:pt x="411480" y="1581924"/>
                  </a:lnTo>
                  <a:lnTo>
                    <a:pt x="414235" y="1581924"/>
                  </a:lnTo>
                  <a:lnTo>
                    <a:pt x="416064" y="1581924"/>
                  </a:lnTo>
                  <a:lnTo>
                    <a:pt x="417880" y="1580108"/>
                  </a:lnTo>
                  <a:lnTo>
                    <a:pt x="417880" y="1575523"/>
                  </a:lnTo>
                  <a:close/>
                </a:path>
                <a:path w="550545" h="2187575">
                  <a:moveTo>
                    <a:pt x="417880" y="1528889"/>
                  </a:moveTo>
                  <a:lnTo>
                    <a:pt x="416064" y="1527060"/>
                  </a:lnTo>
                  <a:lnTo>
                    <a:pt x="411480" y="1527060"/>
                  </a:lnTo>
                  <a:lnTo>
                    <a:pt x="409663" y="1528889"/>
                  </a:lnTo>
                  <a:lnTo>
                    <a:pt x="409663" y="1533461"/>
                  </a:lnTo>
                  <a:lnTo>
                    <a:pt x="411480" y="1535290"/>
                  </a:lnTo>
                  <a:lnTo>
                    <a:pt x="414235" y="1535290"/>
                  </a:lnTo>
                  <a:lnTo>
                    <a:pt x="416064" y="1535290"/>
                  </a:lnTo>
                  <a:lnTo>
                    <a:pt x="417880" y="1533461"/>
                  </a:lnTo>
                  <a:lnTo>
                    <a:pt x="417880" y="1528889"/>
                  </a:lnTo>
                  <a:close/>
                </a:path>
                <a:path w="550545" h="2187575">
                  <a:moveTo>
                    <a:pt x="417880" y="1482255"/>
                  </a:moveTo>
                  <a:lnTo>
                    <a:pt x="416064" y="1480426"/>
                  </a:lnTo>
                  <a:lnTo>
                    <a:pt x="411480" y="1480426"/>
                  </a:lnTo>
                  <a:lnTo>
                    <a:pt x="409663" y="1482255"/>
                  </a:lnTo>
                  <a:lnTo>
                    <a:pt x="409663" y="1486827"/>
                  </a:lnTo>
                  <a:lnTo>
                    <a:pt x="411480" y="1488655"/>
                  </a:lnTo>
                  <a:lnTo>
                    <a:pt x="414235" y="1488655"/>
                  </a:lnTo>
                  <a:lnTo>
                    <a:pt x="416064" y="1488655"/>
                  </a:lnTo>
                  <a:lnTo>
                    <a:pt x="417880" y="1486827"/>
                  </a:lnTo>
                  <a:lnTo>
                    <a:pt x="417880" y="1482255"/>
                  </a:lnTo>
                  <a:close/>
                </a:path>
                <a:path w="550545" h="2187575">
                  <a:moveTo>
                    <a:pt x="417880" y="923556"/>
                  </a:moveTo>
                  <a:lnTo>
                    <a:pt x="416064" y="921727"/>
                  </a:lnTo>
                  <a:lnTo>
                    <a:pt x="411480" y="921727"/>
                  </a:lnTo>
                  <a:lnTo>
                    <a:pt x="409663" y="923556"/>
                  </a:lnTo>
                  <a:lnTo>
                    <a:pt x="409663" y="929043"/>
                  </a:lnTo>
                  <a:lnTo>
                    <a:pt x="411480" y="930871"/>
                  </a:lnTo>
                  <a:lnTo>
                    <a:pt x="414235" y="930871"/>
                  </a:lnTo>
                  <a:lnTo>
                    <a:pt x="416064" y="930871"/>
                  </a:lnTo>
                  <a:lnTo>
                    <a:pt x="417880" y="929043"/>
                  </a:lnTo>
                  <a:lnTo>
                    <a:pt x="417880" y="923556"/>
                  </a:lnTo>
                  <a:close/>
                </a:path>
                <a:path w="550545" h="2187575">
                  <a:moveTo>
                    <a:pt x="442582" y="2176284"/>
                  </a:moveTo>
                  <a:lnTo>
                    <a:pt x="440753" y="2174456"/>
                  </a:lnTo>
                  <a:lnTo>
                    <a:pt x="435267" y="2174456"/>
                  </a:lnTo>
                  <a:lnTo>
                    <a:pt x="433425" y="2176284"/>
                  </a:lnTo>
                  <a:lnTo>
                    <a:pt x="433425" y="2180856"/>
                  </a:lnTo>
                  <a:lnTo>
                    <a:pt x="435267" y="2182685"/>
                  </a:lnTo>
                  <a:lnTo>
                    <a:pt x="437997" y="2182685"/>
                  </a:lnTo>
                  <a:lnTo>
                    <a:pt x="440753" y="2182685"/>
                  </a:lnTo>
                  <a:lnTo>
                    <a:pt x="442582" y="2180856"/>
                  </a:lnTo>
                  <a:lnTo>
                    <a:pt x="442582" y="2176284"/>
                  </a:lnTo>
                  <a:close/>
                </a:path>
                <a:path w="550545" h="2187575">
                  <a:moveTo>
                    <a:pt x="442582" y="1620342"/>
                  </a:moveTo>
                  <a:lnTo>
                    <a:pt x="440753" y="1618500"/>
                  </a:lnTo>
                  <a:lnTo>
                    <a:pt x="435267" y="1618500"/>
                  </a:lnTo>
                  <a:lnTo>
                    <a:pt x="433425" y="1620342"/>
                  </a:lnTo>
                  <a:lnTo>
                    <a:pt x="433425" y="1625815"/>
                  </a:lnTo>
                  <a:lnTo>
                    <a:pt x="435267" y="1627657"/>
                  </a:lnTo>
                  <a:lnTo>
                    <a:pt x="437997" y="1627657"/>
                  </a:lnTo>
                  <a:lnTo>
                    <a:pt x="440753" y="1627657"/>
                  </a:lnTo>
                  <a:lnTo>
                    <a:pt x="442582" y="1625815"/>
                  </a:lnTo>
                  <a:lnTo>
                    <a:pt x="442582" y="1620342"/>
                  </a:lnTo>
                  <a:close/>
                </a:path>
                <a:path w="550545" h="2187575">
                  <a:moveTo>
                    <a:pt x="442582" y="1575523"/>
                  </a:moveTo>
                  <a:lnTo>
                    <a:pt x="440753" y="1572780"/>
                  </a:lnTo>
                  <a:lnTo>
                    <a:pt x="435267" y="1572780"/>
                  </a:lnTo>
                  <a:lnTo>
                    <a:pt x="433425" y="1575523"/>
                  </a:lnTo>
                  <a:lnTo>
                    <a:pt x="433425" y="1580108"/>
                  </a:lnTo>
                  <a:lnTo>
                    <a:pt x="435267" y="1581924"/>
                  </a:lnTo>
                  <a:lnTo>
                    <a:pt x="437997" y="1581924"/>
                  </a:lnTo>
                  <a:lnTo>
                    <a:pt x="440753" y="1581924"/>
                  </a:lnTo>
                  <a:lnTo>
                    <a:pt x="442582" y="1580108"/>
                  </a:lnTo>
                  <a:lnTo>
                    <a:pt x="442582" y="1575523"/>
                  </a:lnTo>
                  <a:close/>
                </a:path>
                <a:path w="550545" h="2187575">
                  <a:moveTo>
                    <a:pt x="442582" y="923556"/>
                  </a:moveTo>
                  <a:lnTo>
                    <a:pt x="440753" y="921727"/>
                  </a:lnTo>
                  <a:lnTo>
                    <a:pt x="435267" y="921727"/>
                  </a:lnTo>
                  <a:lnTo>
                    <a:pt x="433425" y="923556"/>
                  </a:lnTo>
                  <a:lnTo>
                    <a:pt x="433425" y="929043"/>
                  </a:lnTo>
                  <a:lnTo>
                    <a:pt x="435267" y="930871"/>
                  </a:lnTo>
                  <a:lnTo>
                    <a:pt x="437997" y="930871"/>
                  </a:lnTo>
                  <a:lnTo>
                    <a:pt x="440753" y="930871"/>
                  </a:lnTo>
                  <a:lnTo>
                    <a:pt x="442582" y="929043"/>
                  </a:lnTo>
                  <a:lnTo>
                    <a:pt x="442582" y="923556"/>
                  </a:lnTo>
                  <a:close/>
                </a:path>
                <a:path w="550545" h="2187575">
                  <a:moveTo>
                    <a:pt x="445312" y="421551"/>
                  </a:moveTo>
                  <a:lnTo>
                    <a:pt x="440753" y="416064"/>
                  </a:lnTo>
                  <a:lnTo>
                    <a:pt x="428866" y="416064"/>
                  </a:lnTo>
                  <a:lnTo>
                    <a:pt x="423379" y="421551"/>
                  </a:lnTo>
                  <a:lnTo>
                    <a:pt x="423379" y="433438"/>
                  </a:lnTo>
                  <a:lnTo>
                    <a:pt x="428866" y="438010"/>
                  </a:lnTo>
                  <a:lnTo>
                    <a:pt x="434352" y="438010"/>
                  </a:lnTo>
                  <a:lnTo>
                    <a:pt x="440753" y="438010"/>
                  </a:lnTo>
                  <a:lnTo>
                    <a:pt x="445312" y="433438"/>
                  </a:lnTo>
                  <a:lnTo>
                    <a:pt x="445312" y="421551"/>
                  </a:lnTo>
                  <a:close/>
                </a:path>
                <a:path w="550545" h="2187575">
                  <a:moveTo>
                    <a:pt x="445312" y="328282"/>
                  </a:moveTo>
                  <a:lnTo>
                    <a:pt x="440753" y="323710"/>
                  </a:lnTo>
                  <a:lnTo>
                    <a:pt x="428866" y="323710"/>
                  </a:lnTo>
                  <a:lnTo>
                    <a:pt x="423379" y="328282"/>
                  </a:lnTo>
                  <a:lnTo>
                    <a:pt x="423379" y="341083"/>
                  </a:lnTo>
                  <a:lnTo>
                    <a:pt x="428866" y="345655"/>
                  </a:lnTo>
                  <a:lnTo>
                    <a:pt x="434352" y="345655"/>
                  </a:lnTo>
                  <a:lnTo>
                    <a:pt x="440753" y="345655"/>
                  </a:lnTo>
                  <a:lnTo>
                    <a:pt x="445312" y="341083"/>
                  </a:lnTo>
                  <a:lnTo>
                    <a:pt x="445312" y="328282"/>
                  </a:lnTo>
                  <a:close/>
                </a:path>
                <a:path w="550545" h="2187575">
                  <a:moveTo>
                    <a:pt x="445312" y="96939"/>
                  </a:moveTo>
                  <a:lnTo>
                    <a:pt x="440753" y="92367"/>
                  </a:lnTo>
                  <a:lnTo>
                    <a:pt x="428866" y="92367"/>
                  </a:lnTo>
                  <a:lnTo>
                    <a:pt x="423379" y="96939"/>
                  </a:lnTo>
                  <a:lnTo>
                    <a:pt x="423379" y="108813"/>
                  </a:lnTo>
                  <a:lnTo>
                    <a:pt x="428866" y="114300"/>
                  </a:lnTo>
                  <a:lnTo>
                    <a:pt x="434352" y="114300"/>
                  </a:lnTo>
                  <a:lnTo>
                    <a:pt x="440753" y="114300"/>
                  </a:lnTo>
                  <a:lnTo>
                    <a:pt x="445312" y="108813"/>
                  </a:lnTo>
                  <a:lnTo>
                    <a:pt x="445312" y="96939"/>
                  </a:lnTo>
                  <a:close/>
                </a:path>
                <a:path w="550545" h="2187575">
                  <a:moveTo>
                    <a:pt x="445312" y="4572"/>
                  </a:moveTo>
                  <a:lnTo>
                    <a:pt x="440753" y="0"/>
                  </a:lnTo>
                  <a:lnTo>
                    <a:pt x="428866" y="0"/>
                  </a:lnTo>
                  <a:lnTo>
                    <a:pt x="423379" y="4572"/>
                  </a:lnTo>
                  <a:lnTo>
                    <a:pt x="423379" y="16471"/>
                  </a:lnTo>
                  <a:lnTo>
                    <a:pt x="428866" y="21958"/>
                  </a:lnTo>
                  <a:lnTo>
                    <a:pt x="434352" y="21958"/>
                  </a:lnTo>
                  <a:lnTo>
                    <a:pt x="440753" y="21958"/>
                  </a:lnTo>
                  <a:lnTo>
                    <a:pt x="445312" y="16471"/>
                  </a:lnTo>
                  <a:lnTo>
                    <a:pt x="445312" y="4572"/>
                  </a:lnTo>
                  <a:close/>
                </a:path>
                <a:path w="550545" h="2187575">
                  <a:moveTo>
                    <a:pt x="550481" y="2180856"/>
                  </a:moveTo>
                  <a:lnTo>
                    <a:pt x="548652" y="2179028"/>
                  </a:lnTo>
                  <a:lnTo>
                    <a:pt x="544080" y="2179028"/>
                  </a:lnTo>
                  <a:lnTo>
                    <a:pt x="542251" y="2180856"/>
                  </a:lnTo>
                  <a:lnTo>
                    <a:pt x="542251" y="2185441"/>
                  </a:lnTo>
                  <a:lnTo>
                    <a:pt x="544080" y="2187257"/>
                  </a:lnTo>
                  <a:lnTo>
                    <a:pt x="546811" y="2187257"/>
                  </a:lnTo>
                  <a:lnTo>
                    <a:pt x="548652" y="2187257"/>
                  </a:lnTo>
                  <a:lnTo>
                    <a:pt x="550481" y="2185441"/>
                  </a:lnTo>
                  <a:lnTo>
                    <a:pt x="550481" y="2180856"/>
                  </a:lnTo>
                  <a:close/>
                </a:path>
                <a:path w="550545" h="2187575">
                  <a:moveTo>
                    <a:pt x="550481" y="928128"/>
                  </a:moveTo>
                  <a:lnTo>
                    <a:pt x="548652" y="926299"/>
                  </a:lnTo>
                  <a:lnTo>
                    <a:pt x="544080" y="926299"/>
                  </a:lnTo>
                  <a:lnTo>
                    <a:pt x="542251" y="928128"/>
                  </a:lnTo>
                  <a:lnTo>
                    <a:pt x="542251" y="933615"/>
                  </a:lnTo>
                  <a:lnTo>
                    <a:pt x="544080" y="935443"/>
                  </a:lnTo>
                  <a:lnTo>
                    <a:pt x="546811" y="935443"/>
                  </a:lnTo>
                  <a:lnTo>
                    <a:pt x="548652" y="935443"/>
                  </a:lnTo>
                  <a:lnTo>
                    <a:pt x="550481" y="933615"/>
                  </a:lnTo>
                  <a:lnTo>
                    <a:pt x="550481" y="9281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981344" y="3649040"/>
              <a:ext cx="496570" cy="53975"/>
            </a:xfrm>
            <a:custGeom>
              <a:avLst/>
              <a:gdLst/>
              <a:ahLst/>
              <a:cxnLst/>
              <a:rect l="l" t="t" r="r" b="b"/>
              <a:pathLst>
                <a:path w="496570" h="53975">
                  <a:moveTo>
                    <a:pt x="0" y="53492"/>
                  </a:moveTo>
                  <a:lnTo>
                    <a:pt x="496531" y="53492"/>
                  </a:lnTo>
                </a:path>
                <a:path w="496570" h="53975">
                  <a:moveTo>
                    <a:pt x="0" y="0"/>
                  </a:moveTo>
                  <a:lnTo>
                    <a:pt x="49653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981344" y="2764815"/>
              <a:ext cx="496570" cy="53975"/>
            </a:xfrm>
            <a:custGeom>
              <a:avLst/>
              <a:gdLst/>
              <a:ahLst/>
              <a:cxnLst/>
              <a:rect l="l" t="t" r="r" b="b"/>
              <a:pathLst>
                <a:path w="496570" h="53975">
                  <a:moveTo>
                    <a:pt x="0" y="53479"/>
                  </a:moveTo>
                  <a:lnTo>
                    <a:pt x="496531" y="53479"/>
                  </a:lnTo>
                </a:path>
                <a:path w="496570" h="53975">
                  <a:moveTo>
                    <a:pt x="0" y="0"/>
                  </a:moveTo>
                  <a:lnTo>
                    <a:pt x="49653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18784" y="3891127"/>
              <a:ext cx="69494" cy="121627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618784" y="4247743"/>
              <a:ext cx="69494" cy="120700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18784" y="4605273"/>
              <a:ext cx="69494" cy="120713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18784" y="4954574"/>
              <a:ext cx="69494" cy="121615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5631129" y="5295201"/>
              <a:ext cx="1167130" cy="29845"/>
            </a:xfrm>
            <a:custGeom>
              <a:avLst/>
              <a:gdLst/>
              <a:ahLst/>
              <a:cxnLst/>
              <a:rect l="l" t="t" r="r" b="b"/>
              <a:pathLst>
                <a:path w="1167129" h="29845">
                  <a:moveTo>
                    <a:pt x="13716" y="21932"/>
                  </a:moveTo>
                  <a:lnTo>
                    <a:pt x="0" y="21932"/>
                  </a:lnTo>
                  <a:lnTo>
                    <a:pt x="0" y="29260"/>
                  </a:lnTo>
                  <a:lnTo>
                    <a:pt x="13716" y="29260"/>
                  </a:lnTo>
                  <a:lnTo>
                    <a:pt x="13716" y="21932"/>
                  </a:lnTo>
                  <a:close/>
                </a:path>
                <a:path w="1167129" h="29845">
                  <a:moveTo>
                    <a:pt x="13716" y="0"/>
                  </a:moveTo>
                  <a:lnTo>
                    <a:pt x="0" y="0"/>
                  </a:lnTo>
                  <a:lnTo>
                    <a:pt x="0" y="13716"/>
                  </a:lnTo>
                  <a:lnTo>
                    <a:pt x="13716" y="13716"/>
                  </a:lnTo>
                  <a:lnTo>
                    <a:pt x="13716" y="0"/>
                  </a:lnTo>
                  <a:close/>
                </a:path>
                <a:path w="1167129" h="29845">
                  <a:moveTo>
                    <a:pt x="36576" y="21932"/>
                  </a:moveTo>
                  <a:lnTo>
                    <a:pt x="21945" y="21932"/>
                  </a:lnTo>
                  <a:lnTo>
                    <a:pt x="21945" y="29260"/>
                  </a:lnTo>
                  <a:lnTo>
                    <a:pt x="36576" y="29260"/>
                  </a:lnTo>
                  <a:lnTo>
                    <a:pt x="36576" y="21932"/>
                  </a:lnTo>
                  <a:close/>
                </a:path>
                <a:path w="1167129" h="29845">
                  <a:moveTo>
                    <a:pt x="36576" y="0"/>
                  </a:moveTo>
                  <a:lnTo>
                    <a:pt x="21945" y="0"/>
                  </a:lnTo>
                  <a:lnTo>
                    <a:pt x="21945" y="13716"/>
                  </a:lnTo>
                  <a:lnTo>
                    <a:pt x="36576" y="13716"/>
                  </a:lnTo>
                  <a:lnTo>
                    <a:pt x="36576" y="0"/>
                  </a:lnTo>
                  <a:close/>
                </a:path>
                <a:path w="1167129" h="29845">
                  <a:moveTo>
                    <a:pt x="58534" y="21932"/>
                  </a:moveTo>
                  <a:lnTo>
                    <a:pt x="43903" y="21932"/>
                  </a:lnTo>
                  <a:lnTo>
                    <a:pt x="43903" y="29260"/>
                  </a:lnTo>
                  <a:lnTo>
                    <a:pt x="58534" y="29260"/>
                  </a:lnTo>
                  <a:lnTo>
                    <a:pt x="58534" y="21932"/>
                  </a:lnTo>
                  <a:close/>
                </a:path>
                <a:path w="1167129" h="29845">
                  <a:moveTo>
                    <a:pt x="58534" y="0"/>
                  </a:moveTo>
                  <a:lnTo>
                    <a:pt x="43903" y="0"/>
                  </a:lnTo>
                  <a:lnTo>
                    <a:pt x="43903" y="13716"/>
                  </a:lnTo>
                  <a:lnTo>
                    <a:pt x="58534" y="13716"/>
                  </a:lnTo>
                  <a:lnTo>
                    <a:pt x="58534" y="0"/>
                  </a:lnTo>
                  <a:close/>
                </a:path>
                <a:path w="1167129" h="29845">
                  <a:moveTo>
                    <a:pt x="80479" y="21932"/>
                  </a:moveTo>
                  <a:lnTo>
                    <a:pt x="66763" y="21932"/>
                  </a:lnTo>
                  <a:lnTo>
                    <a:pt x="66763" y="29260"/>
                  </a:lnTo>
                  <a:lnTo>
                    <a:pt x="80479" y="29260"/>
                  </a:lnTo>
                  <a:lnTo>
                    <a:pt x="80479" y="21932"/>
                  </a:lnTo>
                  <a:close/>
                </a:path>
                <a:path w="1167129" h="29845">
                  <a:moveTo>
                    <a:pt x="80479" y="0"/>
                  </a:moveTo>
                  <a:lnTo>
                    <a:pt x="66763" y="0"/>
                  </a:lnTo>
                  <a:lnTo>
                    <a:pt x="66763" y="13716"/>
                  </a:lnTo>
                  <a:lnTo>
                    <a:pt x="80479" y="13716"/>
                  </a:lnTo>
                  <a:lnTo>
                    <a:pt x="80479" y="0"/>
                  </a:lnTo>
                  <a:close/>
                </a:path>
                <a:path w="1167129" h="29845">
                  <a:moveTo>
                    <a:pt x="102412" y="21932"/>
                  </a:moveTo>
                  <a:lnTo>
                    <a:pt x="88696" y="21932"/>
                  </a:lnTo>
                  <a:lnTo>
                    <a:pt x="88696" y="29260"/>
                  </a:lnTo>
                  <a:lnTo>
                    <a:pt x="102412" y="29260"/>
                  </a:lnTo>
                  <a:lnTo>
                    <a:pt x="102412" y="21932"/>
                  </a:lnTo>
                  <a:close/>
                </a:path>
                <a:path w="1167129" h="29845">
                  <a:moveTo>
                    <a:pt x="102412" y="0"/>
                  </a:moveTo>
                  <a:lnTo>
                    <a:pt x="88696" y="0"/>
                  </a:lnTo>
                  <a:lnTo>
                    <a:pt x="88696" y="13716"/>
                  </a:lnTo>
                  <a:lnTo>
                    <a:pt x="102412" y="13716"/>
                  </a:lnTo>
                  <a:lnTo>
                    <a:pt x="102412" y="0"/>
                  </a:lnTo>
                  <a:close/>
                </a:path>
                <a:path w="1167129" h="29845">
                  <a:moveTo>
                    <a:pt x="125285" y="21932"/>
                  </a:moveTo>
                  <a:lnTo>
                    <a:pt x="111569" y="21932"/>
                  </a:lnTo>
                  <a:lnTo>
                    <a:pt x="111569" y="29260"/>
                  </a:lnTo>
                  <a:lnTo>
                    <a:pt x="125285" y="29260"/>
                  </a:lnTo>
                  <a:lnTo>
                    <a:pt x="125285" y="21932"/>
                  </a:lnTo>
                  <a:close/>
                </a:path>
                <a:path w="1167129" h="29845">
                  <a:moveTo>
                    <a:pt x="125285" y="0"/>
                  </a:moveTo>
                  <a:lnTo>
                    <a:pt x="111569" y="0"/>
                  </a:lnTo>
                  <a:lnTo>
                    <a:pt x="111569" y="13716"/>
                  </a:lnTo>
                  <a:lnTo>
                    <a:pt x="125285" y="13716"/>
                  </a:lnTo>
                  <a:lnTo>
                    <a:pt x="125285" y="0"/>
                  </a:lnTo>
                  <a:close/>
                </a:path>
                <a:path w="1167129" h="29845">
                  <a:moveTo>
                    <a:pt x="147231" y="21932"/>
                  </a:moveTo>
                  <a:lnTo>
                    <a:pt x="132600" y="21932"/>
                  </a:lnTo>
                  <a:lnTo>
                    <a:pt x="132600" y="29260"/>
                  </a:lnTo>
                  <a:lnTo>
                    <a:pt x="147231" y="29260"/>
                  </a:lnTo>
                  <a:lnTo>
                    <a:pt x="147231" y="21932"/>
                  </a:lnTo>
                  <a:close/>
                </a:path>
                <a:path w="1167129" h="29845">
                  <a:moveTo>
                    <a:pt x="147231" y="0"/>
                  </a:moveTo>
                  <a:lnTo>
                    <a:pt x="132600" y="0"/>
                  </a:lnTo>
                  <a:lnTo>
                    <a:pt x="132600" y="13716"/>
                  </a:lnTo>
                  <a:lnTo>
                    <a:pt x="147231" y="13716"/>
                  </a:lnTo>
                  <a:lnTo>
                    <a:pt x="147231" y="0"/>
                  </a:lnTo>
                  <a:close/>
                </a:path>
                <a:path w="1167129" h="29845">
                  <a:moveTo>
                    <a:pt x="169164" y="21932"/>
                  </a:moveTo>
                  <a:lnTo>
                    <a:pt x="155448" y="21932"/>
                  </a:lnTo>
                  <a:lnTo>
                    <a:pt x="155448" y="29260"/>
                  </a:lnTo>
                  <a:lnTo>
                    <a:pt x="169164" y="29260"/>
                  </a:lnTo>
                  <a:lnTo>
                    <a:pt x="169164" y="21932"/>
                  </a:lnTo>
                  <a:close/>
                </a:path>
                <a:path w="1167129" h="29845">
                  <a:moveTo>
                    <a:pt x="169164" y="0"/>
                  </a:moveTo>
                  <a:lnTo>
                    <a:pt x="155448" y="0"/>
                  </a:lnTo>
                  <a:lnTo>
                    <a:pt x="155448" y="13716"/>
                  </a:lnTo>
                  <a:lnTo>
                    <a:pt x="169164" y="13716"/>
                  </a:lnTo>
                  <a:lnTo>
                    <a:pt x="169164" y="0"/>
                  </a:lnTo>
                  <a:close/>
                </a:path>
                <a:path w="1167129" h="29845">
                  <a:moveTo>
                    <a:pt x="192036" y="21932"/>
                  </a:moveTo>
                  <a:lnTo>
                    <a:pt x="177393" y="21932"/>
                  </a:lnTo>
                  <a:lnTo>
                    <a:pt x="177393" y="29260"/>
                  </a:lnTo>
                  <a:lnTo>
                    <a:pt x="192036" y="29260"/>
                  </a:lnTo>
                  <a:lnTo>
                    <a:pt x="192036" y="21932"/>
                  </a:lnTo>
                  <a:close/>
                </a:path>
                <a:path w="1167129" h="29845">
                  <a:moveTo>
                    <a:pt x="192036" y="0"/>
                  </a:moveTo>
                  <a:lnTo>
                    <a:pt x="177393" y="0"/>
                  </a:lnTo>
                  <a:lnTo>
                    <a:pt x="177393" y="13716"/>
                  </a:lnTo>
                  <a:lnTo>
                    <a:pt x="192036" y="13716"/>
                  </a:lnTo>
                  <a:lnTo>
                    <a:pt x="192036" y="0"/>
                  </a:lnTo>
                  <a:close/>
                </a:path>
                <a:path w="1167129" h="29845">
                  <a:moveTo>
                    <a:pt x="213982" y="21932"/>
                  </a:moveTo>
                  <a:lnTo>
                    <a:pt x="199351" y="21932"/>
                  </a:lnTo>
                  <a:lnTo>
                    <a:pt x="199351" y="29260"/>
                  </a:lnTo>
                  <a:lnTo>
                    <a:pt x="213982" y="29260"/>
                  </a:lnTo>
                  <a:lnTo>
                    <a:pt x="213982" y="21932"/>
                  </a:lnTo>
                  <a:close/>
                </a:path>
                <a:path w="1167129" h="29845">
                  <a:moveTo>
                    <a:pt x="213982" y="0"/>
                  </a:moveTo>
                  <a:lnTo>
                    <a:pt x="199351" y="0"/>
                  </a:lnTo>
                  <a:lnTo>
                    <a:pt x="199351" y="13716"/>
                  </a:lnTo>
                  <a:lnTo>
                    <a:pt x="213982" y="13716"/>
                  </a:lnTo>
                  <a:lnTo>
                    <a:pt x="213982" y="0"/>
                  </a:lnTo>
                  <a:close/>
                </a:path>
                <a:path w="1167129" h="29845">
                  <a:moveTo>
                    <a:pt x="491032" y="0"/>
                  </a:moveTo>
                  <a:lnTo>
                    <a:pt x="476415" y="0"/>
                  </a:lnTo>
                  <a:lnTo>
                    <a:pt x="476415" y="13716"/>
                  </a:lnTo>
                  <a:lnTo>
                    <a:pt x="491032" y="13716"/>
                  </a:lnTo>
                  <a:lnTo>
                    <a:pt x="491032" y="0"/>
                  </a:lnTo>
                  <a:close/>
                </a:path>
                <a:path w="1167129" h="29845">
                  <a:moveTo>
                    <a:pt x="729703" y="21932"/>
                  </a:moveTo>
                  <a:lnTo>
                    <a:pt x="715060" y="21932"/>
                  </a:lnTo>
                  <a:lnTo>
                    <a:pt x="715060" y="29260"/>
                  </a:lnTo>
                  <a:lnTo>
                    <a:pt x="729703" y="29260"/>
                  </a:lnTo>
                  <a:lnTo>
                    <a:pt x="729703" y="21932"/>
                  </a:lnTo>
                  <a:close/>
                </a:path>
                <a:path w="1167129" h="29845">
                  <a:moveTo>
                    <a:pt x="729703" y="0"/>
                  </a:moveTo>
                  <a:lnTo>
                    <a:pt x="715060" y="0"/>
                  </a:lnTo>
                  <a:lnTo>
                    <a:pt x="715060" y="13716"/>
                  </a:lnTo>
                  <a:lnTo>
                    <a:pt x="729703" y="13716"/>
                  </a:lnTo>
                  <a:lnTo>
                    <a:pt x="729703" y="0"/>
                  </a:lnTo>
                  <a:close/>
                </a:path>
                <a:path w="1167129" h="29845">
                  <a:moveTo>
                    <a:pt x="751649" y="21932"/>
                  </a:moveTo>
                  <a:lnTo>
                    <a:pt x="737019" y="21932"/>
                  </a:lnTo>
                  <a:lnTo>
                    <a:pt x="737019" y="29260"/>
                  </a:lnTo>
                  <a:lnTo>
                    <a:pt x="751649" y="29260"/>
                  </a:lnTo>
                  <a:lnTo>
                    <a:pt x="751649" y="21932"/>
                  </a:lnTo>
                  <a:close/>
                </a:path>
                <a:path w="1167129" h="29845">
                  <a:moveTo>
                    <a:pt x="751649" y="0"/>
                  </a:moveTo>
                  <a:lnTo>
                    <a:pt x="737019" y="0"/>
                  </a:lnTo>
                  <a:lnTo>
                    <a:pt x="737019" y="13716"/>
                  </a:lnTo>
                  <a:lnTo>
                    <a:pt x="751649" y="13716"/>
                  </a:lnTo>
                  <a:lnTo>
                    <a:pt x="751649" y="0"/>
                  </a:lnTo>
                  <a:close/>
                </a:path>
                <a:path w="1167129" h="29845">
                  <a:moveTo>
                    <a:pt x="773582" y="21932"/>
                  </a:moveTo>
                  <a:lnTo>
                    <a:pt x="759866" y="21932"/>
                  </a:lnTo>
                  <a:lnTo>
                    <a:pt x="759866" y="29260"/>
                  </a:lnTo>
                  <a:lnTo>
                    <a:pt x="773582" y="29260"/>
                  </a:lnTo>
                  <a:lnTo>
                    <a:pt x="773582" y="21932"/>
                  </a:lnTo>
                  <a:close/>
                </a:path>
                <a:path w="1167129" h="29845">
                  <a:moveTo>
                    <a:pt x="773582" y="0"/>
                  </a:moveTo>
                  <a:lnTo>
                    <a:pt x="759866" y="0"/>
                  </a:lnTo>
                  <a:lnTo>
                    <a:pt x="759866" y="13716"/>
                  </a:lnTo>
                  <a:lnTo>
                    <a:pt x="773582" y="13716"/>
                  </a:lnTo>
                  <a:lnTo>
                    <a:pt x="773582" y="0"/>
                  </a:lnTo>
                  <a:close/>
                </a:path>
                <a:path w="1167129" h="29845">
                  <a:moveTo>
                    <a:pt x="795528" y="21932"/>
                  </a:moveTo>
                  <a:lnTo>
                    <a:pt x="781812" y="21932"/>
                  </a:lnTo>
                  <a:lnTo>
                    <a:pt x="781812" y="29260"/>
                  </a:lnTo>
                  <a:lnTo>
                    <a:pt x="795528" y="29260"/>
                  </a:lnTo>
                  <a:lnTo>
                    <a:pt x="795528" y="21932"/>
                  </a:lnTo>
                  <a:close/>
                </a:path>
                <a:path w="1167129" h="29845">
                  <a:moveTo>
                    <a:pt x="795528" y="0"/>
                  </a:moveTo>
                  <a:lnTo>
                    <a:pt x="781812" y="0"/>
                  </a:lnTo>
                  <a:lnTo>
                    <a:pt x="781812" y="13716"/>
                  </a:lnTo>
                  <a:lnTo>
                    <a:pt x="795528" y="13716"/>
                  </a:lnTo>
                  <a:lnTo>
                    <a:pt x="795528" y="0"/>
                  </a:lnTo>
                  <a:close/>
                </a:path>
                <a:path w="1167129" h="29845">
                  <a:moveTo>
                    <a:pt x="818400" y="21932"/>
                  </a:moveTo>
                  <a:lnTo>
                    <a:pt x="803770" y="21932"/>
                  </a:lnTo>
                  <a:lnTo>
                    <a:pt x="803770" y="29260"/>
                  </a:lnTo>
                  <a:lnTo>
                    <a:pt x="818400" y="29260"/>
                  </a:lnTo>
                  <a:lnTo>
                    <a:pt x="818400" y="21932"/>
                  </a:lnTo>
                  <a:close/>
                </a:path>
                <a:path w="1167129" h="29845">
                  <a:moveTo>
                    <a:pt x="818400" y="0"/>
                  </a:moveTo>
                  <a:lnTo>
                    <a:pt x="803770" y="0"/>
                  </a:lnTo>
                  <a:lnTo>
                    <a:pt x="803770" y="13716"/>
                  </a:lnTo>
                  <a:lnTo>
                    <a:pt x="818400" y="13716"/>
                  </a:lnTo>
                  <a:lnTo>
                    <a:pt x="818400" y="0"/>
                  </a:lnTo>
                  <a:close/>
                </a:path>
                <a:path w="1167129" h="29845">
                  <a:moveTo>
                    <a:pt x="840346" y="21932"/>
                  </a:moveTo>
                  <a:lnTo>
                    <a:pt x="826630" y="21932"/>
                  </a:lnTo>
                  <a:lnTo>
                    <a:pt x="826630" y="29260"/>
                  </a:lnTo>
                  <a:lnTo>
                    <a:pt x="840346" y="29260"/>
                  </a:lnTo>
                  <a:lnTo>
                    <a:pt x="840346" y="21932"/>
                  </a:lnTo>
                  <a:close/>
                </a:path>
                <a:path w="1167129" h="29845">
                  <a:moveTo>
                    <a:pt x="840346" y="0"/>
                  </a:moveTo>
                  <a:lnTo>
                    <a:pt x="826630" y="0"/>
                  </a:lnTo>
                  <a:lnTo>
                    <a:pt x="826630" y="13716"/>
                  </a:lnTo>
                  <a:lnTo>
                    <a:pt x="840346" y="13716"/>
                  </a:lnTo>
                  <a:lnTo>
                    <a:pt x="840346" y="0"/>
                  </a:lnTo>
                  <a:close/>
                </a:path>
                <a:path w="1167129" h="29845">
                  <a:moveTo>
                    <a:pt x="862279" y="21932"/>
                  </a:moveTo>
                  <a:lnTo>
                    <a:pt x="848563" y="21932"/>
                  </a:lnTo>
                  <a:lnTo>
                    <a:pt x="848563" y="29260"/>
                  </a:lnTo>
                  <a:lnTo>
                    <a:pt x="862279" y="29260"/>
                  </a:lnTo>
                  <a:lnTo>
                    <a:pt x="862279" y="21932"/>
                  </a:lnTo>
                  <a:close/>
                </a:path>
                <a:path w="1167129" h="29845">
                  <a:moveTo>
                    <a:pt x="862279" y="0"/>
                  </a:moveTo>
                  <a:lnTo>
                    <a:pt x="848563" y="0"/>
                  </a:lnTo>
                  <a:lnTo>
                    <a:pt x="848563" y="13716"/>
                  </a:lnTo>
                  <a:lnTo>
                    <a:pt x="862279" y="13716"/>
                  </a:lnTo>
                  <a:lnTo>
                    <a:pt x="862279" y="0"/>
                  </a:lnTo>
                  <a:close/>
                </a:path>
                <a:path w="1167129" h="29845">
                  <a:moveTo>
                    <a:pt x="884224" y="21932"/>
                  </a:moveTo>
                  <a:lnTo>
                    <a:pt x="870496" y="21932"/>
                  </a:lnTo>
                  <a:lnTo>
                    <a:pt x="870496" y="29260"/>
                  </a:lnTo>
                  <a:lnTo>
                    <a:pt x="884224" y="29260"/>
                  </a:lnTo>
                  <a:lnTo>
                    <a:pt x="884224" y="21932"/>
                  </a:lnTo>
                  <a:close/>
                </a:path>
                <a:path w="1167129" h="29845">
                  <a:moveTo>
                    <a:pt x="884224" y="0"/>
                  </a:moveTo>
                  <a:lnTo>
                    <a:pt x="870496" y="0"/>
                  </a:lnTo>
                  <a:lnTo>
                    <a:pt x="870496" y="13716"/>
                  </a:lnTo>
                  <a:lnTo>
                    <a:pt x="884224" y="13716"/>
                  </a:lnTo>
                  <a:lnTo>
                    <a:pt x="884224" y="0"/>
                  </a:lnTo>
                  <a:close/>
                </a:path>
                <a:path w="1167129" h="29845">
                  <a:moveTo>
                    <a:pt x="907097" y="21932"/>
                  </a:moveTo>
                  <a:lnTo>
                    <a:pt x="892467" y="21932"/>
                  </a:lnTo>
                  <a:lnTo>
                    <a:pt x="892467" y="29260"/>
                  </a:lnTo>
                  <a:lnTo>
                    <a:pt x="907097" y="29260"/>
                  </a:lnTo>
                  <a:lnTo>
                    <a:pt x="907097" y="21932"/>
                  </a:lnTo>
                  <a:close/>
                </a:path>
                <a:path w="1167129" h="29845">
                  <a:moveTo>
                    <a:pt x="907097" y="0"/>
                  </a:moveTo>
                  <a:lnTo>
                    <a:pt x="892467" y="0"/>
                  </a:lnTo>
                  <a:lnTo>
                    <a:pt x="892467" y="13716"/>
                  </a:lnTo>
                  <a:lnTo>
                    <a:pt x="907097" y="13716"/>
                  </a:lnTo>
                  <a:lnTo>
                    <a:pt x="907097" y="0"/>
                  </a:lnTo>
                  <a:close/>
                </a:path>
                <a:path w="1167129" h="29845">
                  <a:moveTo>
                    <a:pt x="929030" y="21932"/>
                  </a:moveTo>
                  <a:lnTo>
                    <a:pt x="914387" y="21932"/>
                  </a:lnTo>
                  <a:lnTo>
                    <a:pt x="914387" y="29260"/>
                  </a:lnTo>
                  <a:lnTo>
                    <a:pt x="929030" y="29260"/>
                  </a:lnTo>
                  <a:lnTo>
                    <a:pt x="929030" y="21932"/>
                  </a:lnTo>
                  <a:close/>
                </a:path>
                <a:path w="1167129" h="29845">
                  <a:moveTo>
                    <a:pt x="929030" y="0"/>
                  </a:moveTo>
                  <a:lnTo>
                    <a:pt x="914387" y="0"/>
                  </a:lnTo>
                  <a:lnTo>
                    <a:pt x="914387" y="13716"/>
                  </a:lnTo>
                  <a:lnTo>
                    <a:pt x="929030" y="13716"/>
                  </a:lnTo>
                  <a:lnTo>
                    <a:pt x="929030" y="0"/>
                  </a:lnTo>
                  <a:close/>
                </a:path>
                <a:path w="1167129" h="29845">
                  <a:moveTo>
                    <a:pt x="967447" y="21932"/>
                  </a:moveTo>
                  <a:lnTo>
                    <a:pt x="953719" y="21932"/>
                  </a:lnTo>
                  <a:lnTo>
                    <a:pt x="953719" y="29260"/>
                  </a:lnTo>
                  <a:lnTo>
                    <a:pt x="967447" y="29260"/>
                  </a:lnTo>
                  <a:lnTo>
                    <a:pt x="967447" y="21932"/>
                  </a:lnTo>
                  <a:close/>
                </a:path>
                <a:path w="1167129" h="29845">
                  <a:moveTo>
                    <a:pt x="967447" y="0"/>
                  </a:moveTo>
                  <a:lnTo>
                    <a:pt x="953719" y="0"/>
                  </a:lnTo>
                  <a:lnTo>
                    <a:pt x="953719" y="13716"/>
                  </a:lnTo>
                  <a:lnTo>
                    <a:pt x="967447" y="13716"/>
                  </a:lnTo>
                  <a:lnTo>
                    <a:pt x="967447" y="0"/>
                  </a:lnTo>
                  <a:close/>
                </a:path>
                <a:path w="1167129" h="29845">
                  <a:moveTo>
                    <a:pt x="990282" y="21932"/>
                  </a:moveTo>
                  <a:lnTo>
                    <a:pt x="975652" y="21932"/>
                  </a:lnTo>
                  <a:lnTo>
                    <a:pt x="975652" y="29260"/>
                  </a:lnTo>
                  <a:lnTo>
                    <a:pt x="990282" y="29260"/>
                  </a:lnTo>
                  <a:lnTo>
                    <a:pt x="990282" y="21932"/>
                  </a:lnTo>
                  <a:close/>
                </a:path>
                <a:path w="1167129" h="29845">
                  <a:moveTo>
                    <a:pt x="990282" y="0"/>
                  </a:moveTo>
                  <a:lnTo>
                    <a:pt x="975652" y="0"/>
                  </a:lnTo>
                  <a:lnTo>
                    <a:pt x="975652" y="13716"/>
                  </a:lnTo>
                  <a:lnTo>
                    <a:pt x="990282" y="13716"/>
                  </a:lnTo>
                  <a:lnTo>
                    <a:pt x="990282" y="0"/>
                  </a:lnTo>
                  <a:close/>
                </a:path>
                <a:path w="1167129" h="29845">
                  <a:moveTo>
                    <a:pt x="1012253" y="21932"/>
                  </a:moveTo>
                  <a:lnTo>
                    <a:pt x="997610" y="21932"/>
                  </a:lnTo>
                  <a:lnTo>
                    <a:pt x="997610" y="29260"/>
                  </a:lnTo>
                  <a:lnTo>
                    <a:pt x="1012253" y="29260"/>
                  </a:lnTo>
                  <a:lnTo>
                    <a:pt x="1012253" y="21932"/>
                  </a:lnTo>
                  <a:close/>
                </a:path>
                <a:path w="1167129" h="29845">
                  <a:moveTo>
                    <a:pt x="1012253" y="0"/>
                  </a:moveTo>
                  <a:lnTo>
                    <a:pt x="997610" y="0"/>
                  </a:lnTo>
                  <a:lnTo>
                    <a:pt x="997610" y="13716"/>
                  </a:lnTo>
                  <a:lnTo>
                    <a:pt x="1012253" y="13716"/>
                  </a:lnTo>
                  <a:lnTo>
                    <a:pt x="1012253" y="0"/>
                  </a:lnTo>
                  <a:close/>
                </a:path>
                <a:path w="1167129" h="29845">
                  <a:moveTo>
                    <a:pt x="1034199" y="21932"/>
                  </a:moveTo>
                  <a:lnTo>
                    <a:pt x="1020470" y="21932"/>
                  </a:lnTo>
                  <a:lnTo>
                    <a:pt x="1020470" y="29260"/>
                  </a:lnTo>
                  <a:lnTo>
                    <a:pt x="1034199" y="29260"/>
                  </a:lnTo>
                  <a:lnTo>
                    <a:pt x="1034199" y="21932"/>
                  </a:lnTo>
                  <a:close/>
                </a:path>
                <a:path w="1167129" h="29845">
                  <a:moveTo>
                    <a:pt x="1034199" y="0"/>
                  </a:moveTo>
                  <a:lnTo>
                    <a:pt x="1020470" y="0"/>
                  </a:lnTo>
                  <a:lnTo>
                    <a:pt x="1020470" y="13716"/>
                  </a:lnTo>
                  <a:lnTo>
                    <a:pt x="1034199" y="13716"/>
                  </a:lnTo>
                  <a:lnTo>
                    <a:pt x="1034199" y="0"/>
                  </a:lnTo>
                  <a:close/>
                </a:path>
                <a:path w="1167129" h="29845">
                  <a:moveTo>
                    <a:pt x="1056132" y="21932"/>
                  </a:moveTo>
                  <a:lnTo>
                    <a:pt x="1042416" y="21932"/>
                  </a:lnTo>
                  <a:lnTo>
                    <a:pt x="1042416" y="29260"/>
                  </a:lnTo>
                  <a:lnTo>
                    <a:pt x="1056132" y="29260"/>
                  </a:lnTo>
                  <a:lnTo>
                    <a:pt x="1056132" y="21932"/>
                  </a:lnTo>
                  <a:close/>
                </a:path>
                <a:path w="1167129" h="29845">
                  <a:moveTo>
                    <a:pt x="1056132" y="0"/>
                  </a:moveTo>
                  <a:lnTo>
                    <a:pt x="1042416" y="0"/>
                  </a:lnTo>
                  <a:lnTo>
                    <a:pt x="1042416" y="13716"/>
                  </a:lnTo>
                  <a:lnTo>
                    <a:pt x="1056132" y="13716"/>
                  </a:lnTo>
                  <a:lnTo>
                    <a:pt x="1056132" y="0"/>
                  </a:lnTo>
                  <a:close/>
                </a:path>
                <a:path w="1167129" h="29845">
                  <a:moveTo>
                    <a:pt x="1078992" y="21932"/>
                  </a:moveTo>
                  <a:lnTo>
                    <a:pt x="1065276" y="21932"/>
                  </a:lnTo>
                  <a:lnTo>
                    <a:pt x="1065276" y="29260"/>
                  </a:lnTo>
                  <a:lnTo>
                    <a:pt x="1078992" y="29260"/>
                  </a:lnTo>
                  <a:lnTo>
                    <a:pt x="1078992" y="21932"/>
                  </a:lnTo>
                  <a:close/>
                </a:path>
                <a:path w="1167129" h="29845">
                  <a:moveTo>
                    <a:pt x="1078992" y="0"/>
                  </a:moveTo>
                  <a:lnTo>
                    <a:pt x="1065276" y="0"/>
                  </a:lnTo>
                  <a:lnTo>
                    <a:pt x="1065276" y="13716"/>
                  </a:lnTo>
                  <a:lnTo>
                    <a:pt x="1078992" y="13716"/>
                  </a:lnTo>
                  <a:lnTo>
                    <a:pt x="1078992" y="0"/>
                  </a:lnTo>
                  <a:close/>
                </a:path>
                <a:path w="1167129" h="29845">
                  <a:moveTo>
                    <a:pt x="1100950" y="21932"/>
                  </a:moveTo>
                  <a:lnTo>
                    <a:pt x="1086319" y="21932"/>
                  </a:lnTo>
                  <a:lnTo>
                    <a:pt x="1086319" y="29260"/>
                  </a:lnTo>
                  <a:lnTo>
                    <a:pt x="1100950" y="29260"/>
                  </a:lnTo>
                  <a:lnTo>
                    <a:pt x="1100950" y="21932"/>
                  </a:lnTo>
                  <a:close/>
                </a:path>
                <a:path w="1167129" h="29845">
                  <a:moveTo>
                    <a:pt x="1100950" y="0"/>
                  </a:moveTo>
                  <a:lnTo>
                    <a:pt x="1086319" y="0"/>
                  </a:lnTo>
                  <a:lnTo>
                    <a:pt x="1086319" y="13716"/>
                  </a:lnTo>
                  <a:lnTo>
                    <a:pt x="1100950" y="13716"/>
                  </a:lnTo>
                  <a:lnTo>
                    <a:pt x="1100950" y="0"/>
                  </a:lnTo>
                  <a:close/>
                </a:path>
                <a:path w="1167129" h="29845">
                  <a:moveTo>
                    <a:pt x="1122883" y="21932"/>
                  </a:moveTo>
                  <a:lnTo>
                    <a:pt x="1109179" y="21932"/>
                  </a:lnTo>
                  <a:lnTo>
                    <a:pt x="1109179" y="29260"/>
                  </a:lnTo>
                  <a:lnTo>
                    <a:pt x="1122883" y="29260"/>
                  </a:lnTo>
                  <a:lnTo>
                    <a:pt x="1122883" y="21932"/>
                  </a:lnTo>
                  <a:close/>
                </a:path>
                <a:path w="1167129" h="29845">
                  <a:moveTo>
                    <a:pt x="1122883" y="0"/>
                  </a:moveTo>
                  <a:lnTo>
                    <a:pt x="1109179" y="0"/>
                  </a:lnTo>
                  <a:lnTo>
                    <a:pt x="1109179" y="13716"/>
                  </a:lnTo>
                  <a:lnTo>
                    <a:pt x="1122883" y="13716"/>
                  </a:lnTo>
                  <a:lnTo>
                    <a:pt x="1122883" y="0"/>
                  </a:lnTo>
                  <a:close/>
                </a:path>
                <a:path w="1167129" h="29845">
                  <a:moveTo>
                    <a:pt x="1145743" y="21932"/>
                  </a:moveTo>
                  <a:lnTo>
                    <a:pt x="1131100" y="21932"/>
                  </a:lnTo>
                  <a:lnTo>
                    <a:pt x="1131100" y="29260"/>
                  </a:lnTo>
                  <a:lnTo>
                    <a:pt x="1145743" y="29260"/>
                  </a:lnTo>
                  <a:lnTo>
                    <a:pt x="1145743" y="21932"/>
                  </a:lnTo>
                  <a:close/>
                </a:path>
                <a:path w="1167129" h="29845">
                  <a:moveTo>
                    <a:pt x="1145743" y="0"/>
                  </a:moveTo>
                  <a:lnTo>
                    <a:pt x="1131100" y="0"/>
                  </a:lnTo>
                  <a:lnTo>
                    <a:pt x="1131100" y="13716"/>
                  </a:lnTo>
                  <a:lnTo>
                    <a:pt x="1145743" y="13716"/>
                  </a:lnTo>
                  <a:lnTo>
                    <a:pt x="1145743" y="0"/>
                  </a:lnTo>
                  <a:close/>
                </a:path>
                <a:path w="1167129" h="29845">
                  <a:moveTo>
                    <a:pt x="1166787" y="21932"/>
                  </a:moveTo>
                  <a:lnTo>
                    <a:pt x="1153058" y="21932"/>
                  </a:lnTo>
                  <a:lnTo>
                    <a:pt x="1153058" y="29260"/>
                  </a:lnTo>
                  <a:lnTo>
                    <a:pt x="1166787" y="29260"/>
                  </a:lnTo>
                  <a:lnTo>
                    <a:pt x="1166787" y="21932"/>
                  </a:lnTo>
                  <a:close/>
                </a:path>
                <a:path w="1167129" h="29845">
                  <a:moveTo>
                    <a:pt x="1166787" y="0"/>
                  </a:moveTo>
                  <a:lnTo>
                    <a:pt x="1153058" y="0"/>
                  </a:lnTo>
                  <a:lnTo>
                    <a:pt x="1153058" y="13716"/>
                  </a:lnTo>
                  <a:lnTo>
                    <a:pt x="1166787" y="13716"/>
                  </a:lnTo>
                  <a:lnTo>
                    <a:pt x="1166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869788" y="5295201"/>
              <a:ext cx="452120" cy="29845"/>
            </a:xfrm>
            <a:custGeom>
              <a:avLst/>
              <a:gdLst/>
              <a:ahLst/>
              <a:cxnLst/>
              <a:rect l="l" t="t" r="r" b="b"/>
              <a:pathLst>
                <a:path w="452120" h="29845">
                  <a:moveTo>
                    <a:pt x="13728" y="21932"/>
                  </a:moveTo>
                  <a:lnTo>
                    <a:pt x="0" y="21932"/>
                  </a:lnTo>
                  <a:lnTo>
                    <a:pt x="0" y="29260"/>
                  </a:lnTo>
                  <a:lnTo>
                    <a:pt x="13728" y="29260"/>
                  </a:lnTo>
                  <a:lnTo>
                    <a:pt x="13728" y="21932"/>
                  </a:lnTo>
                  <a:close/>
                </a:path>
                <a:path w="452120" h="29845">
                  <a:moveTo>
                    <a:pt x="13728" y="0"/>
                  </a:moveTo>
                  <a:lnTo>
                    <a:pt x="0" y="0"/>
                  </a:lnTo>
                  <a:lnTo>
                    <a:pt x="0" y="13716"/>
                  </a:lnTo>
                  <a:lnTo>
                    <a:pt x="13728" y="13716"/>
                  </a:lnTo>
                  <a:lnTo>
                    <a:pt x="13728" y="0"/>
                  </a:lnTo>
                  <a:close/>
                </a:path>
                <a:path w="452120" h="29845">
                  <a:moveTo>
                    <a:pt x="35674" y="21932"/>
                  </a:moveTo>
                  <a:lnTo>
                    <a:pt x="21958" y="21932"/>
                  </a:lnTo>
                  <a:lnTo>
                    <a:pt x="21958" y="29260"/>
                  </a:lnTo>
                  <a:lnTo>
                    <a:pt x="35674" y="29260"/>
                  </a:lnTo>
                  <a:lnTo>
                    <a:pt x="35674" y="21932"/>
                  </a:lnTo>
                  <a:close/>
                </a:path>
                <a:path w="452120" h="29845">
                  <a:moveTo>
                    <a:pt x="35674" y="0"/>
                  </a:moveTo>
                  <a:lnTo>
                    <a:pt x="21958" y="0"/>
                  </a:lnTo>
                  <a:lnTo>
                    <a:pt x="21958" y="13716"/>
                  </a:lnTo>
                  <a:lnTo>
                    <a:pt x="35674" y="13716"/>
                  </a:lnTo>
                  <a:lnTo>
                    <a:pt x="35674" y="0"/>
                  </a:lnTo>
                  <a:close/>
                </a:path>
                <a:path w="452120" h="29845">
                  <a:moveTo>
                    <a:pt x="58521" y="21932"/>
                  </a:moveTo>
                  <a:lnTo>
                    <a:pt x="43891" y="21932"/>
                  </a:lnTo>
                  <a:lnTo>
                    <a:pt x="43891" y="29260"/>
                  </a:lnTo>
                  <a:lnTo>
                    <a:pt x="58521" y="29260"/>
                  </a:lnTo>
                  <a:lnTo>
                    <a:pt x="58521" y="21932"/>
                  </a:lnTo>
                  <a:close/>
                </a:path>
                <a:path w="452120" h="29845">
                  <a:moveTo>
                    <a:pt x="58521" y="0"/>
                  </a:moveTo>
                  <a:lnTo>
                    <a:pt x="43891" y="0"/>
                  </a:lnTo>
                  <a:lnTo>
                    <a:pt x="43891" y="13716"/>
                  </a:lnTo>
                  <a:lnTo>
                    <a:pt x="58521" y="13716"/>
                  </a:lnTo>
                  <a:lnTo>
                    <a:pt x="58521" y="0"/>
                  </a:lnTo>
                  <a:close/>
                </a:path>
                <a:path w="452120" h="29845">
                  <a:moveTo>
                    <a:pt x="80467" y="21932"/>
                  </a:moveTo>
                  <a:lnTo>
                    <a:pt x="65836" y="21932"/>
                  </a:lnTo>
                  <a:lnTo>
                    <a:pt x="65836" y="29260"/>
                  </a:lnTo>
                  <a:lnTo>
                    <a:pt x="80467" y="29260"/>
                  </a:lnTo>
                  <a:lnTo>
                    <a:pt x="80467" y="21932"/>
                  </a:lnTo>
                  <a:close/>
                </a:path>
                <a:path w="452120" h="29845">
                  <a:moveTo>
                    <a:pt x="80467" y="0"/>
                  </a:moveTo>
                  <a:lnTo>
                    <a:pt x="65836" y="0"/>
                  </a:lnTo>
                  <a:lnTo>
                    <a:pt x="65836" y="13716"/>
                  </a:lnTo>
                  <a:lnTo>
                    <a:pt x="80467" y="13716"/>
                  </a:lnTo>
                  <a:lnTo>
                    <a:pt x="80467" y="0"/>
                  </a:lnTo>
                  <a:close/>
                </a:path>
                <a:path w="452120" h="29845">
                  <a:moveTo>
                    <a:pt x="102425" y="21932"/>
                  </a:moveTo>
                  <a:lnTo>
                    <a:pt x="88709" y="21932"/>
                  </a:lnTo>
                  <a:lnTo>
                    <a:pt x="88709" y="29260"/>
                  </a:lnTo>
                  <a:lnTo>
                    <a:pt x="102425" y="29260"/>
                  </a:lnTo>
                  <a:lnTo>
                    <a:pt x="102425" y="21932"/>
                  </a:lnTo>
                  <a:close/>
                </a:path>
                <a:path w="452120" h="29845">
                  <a:moveTo>
                    <a:pt x="102425" y="0"/>
                  </a:moveTo>
                  <a:lnTo>
                    <a:pt x="88709" y="0"/>
                  </a:lnTo>
                  <a:lnTo>
                    <a:pt x="88709" y="13716"/>
                  </a:lnTo>
                  <a:lnTo>
                    <a:pt x="102425" y="13716"/>
                  </a:lnTo>
                  <a:lnTo>
                    <a:pt x="102425" y="0"/>
                  </a:lnTo>
                  <a:close/>
                </a:path>
                <a:path w="452120" h="29845">
                  <a:moveTo>
                    <a:pt x="125272" y="21932"/>
                  </a:moveTo>
                  <a:lnTo>
                    <a:pt x="110655" y="21932"/>
                  </a:lnTo>
                  <a:lnTo>
                    <a:pt x="110655" y="29260"/>
                  </a:lnTo>
                  <a:lnTo>
                    <a:pt x="125272" y="29260"/>
                  </a:lnTo>
                  <a:lnTo>
                    <a:pt x="125272" y="21932"/>
                  </a:lnTo>
                  <a:close/>
                </a:path>
                <a:path w="452120" h="29845">
                  <a:moveTo>
                    <a:pt x="125272" y="0"/>
                  </a:moveTo>
                  <a:lnTo>
                    <a:pt x="110655" y="0"/>
                  </a:lnTo>
                  <a:lnTo>
                    <a:pt x="110655" y="13716"/>
                  </a:lnTo>
                  <a:lnTo>
                    <a:pt x="125272" y="13716"/>
                  </a:lnTo>
                  <a:lnTo>
                    <a:pt x="125272" y="0"/>
                  </a:lnTo>
                  <a:close/>
                </a:path>
                <a:path w="452120" h="29845">
                  <a:moveTo>
                    <a:pt x="147218" y="21932"/>
                  </a:moveTo>
                  <a:lnTo>
                    <a:pt x="132588" y="21932"/>
                  </a:lnTo>
                  <a:lnTo>
                    <a:pt x="132588" y="29260"/>
                  </a:lnTo>
                  <a:lnTo>
                    <a:pt x="147218" y="29260"/>
                  </a:lnTo>
                  <a:lnTo>
                    <a:pt x="147218" y="21932"/>
                  </a:lnTo>
                  <a:close/>
                </a:path>
                <a:path w="452120" h="29845">
                  <a:moveTo>
                    <a:pt x="147218" y="0"/>
                  </a:moveTo>
                  <a:lnTo>
                    <a:pt x="132588" y="0"/>
                  </a:lnTo>
                  <a:lnTo>
                    <a:pt x="132588" y="13716"/>
                  </a:lnTo>
                  <a:lnTo>
                    <a:pt x="147218" y="13716"/>
                  </a:lnTo>
                  <a:lnTo>
                    <a:pt x="147218" y="0"/>
                  </a:lnTo>
                  <a:close/>
                </a:path>
                <a:path w="452120" h="29845">
                  <a:moveTo>
                    <a:pt x="169176" y="21932"/>
                  </a:moveTo>
                  <a:lnTo>
                    <a:pt x="154533" y="21932"/>
                  </a:lnTo>
                  <a:lnTo>
                    <a:pt x="154533" y="29260"/>
                  </a:lnTo>
                  <a:lnTo>
                    <a:pt x="169176" y="29260"/>
                  </a:lnTo>
                  <a:lnTo>
                    <a:pt x="169176" y="21932"/>
                  </a:lnTo>
                  <a:close/>
                </a:path>
                <a:path w="452120" h="29845">
                  <a:moveTo>
                    <a:pt x="169176" y="0"/>
                  </a:moveTo>
                  <a:lnTo>
                    <a:pt x="154533" y="0"/>
                  </a:lnTo>
                  <a:lnTo>
                    <a:pt x="154533" y="13716"/>
                  </a:lnTo>
                  <a:lnTo>
                    <a:pt x="169176" y="13716"/>
                  </a:lnTo>
                  <a:lnTo>
                    <a:pt x="169176" y="0"/>
                  </a:lnTo>
                  <a:close/>
                </a:path>
                <a:path w="452120" h="29845">
                  <a:moveTo>
                    <a:pt x="191122" y="21932"/>
                  </a:moveTo>
                  <a:lnTo>
                    <a:pt x="177406" y="21932"/>
                  </a:lnTo>
                  <a:lnTo>
                    <a:pt x="177406" y="29260"/>
                  </a:lnTo>
                  <a:lnTo>
                    <a:pt x="191122" y="29260"/>
                  </a:lnTo>
                  <a:lnTo>
                    <a:pt x="191122" y="21932"/>
                  </a:lnTo>
                  <a:close/>
                </a:path>
                <a:path w="452120" h="29845">
                  <a:moveTo>
                    <a:pt x="191122" y="0"/>
                  </a:moveTo>
                  <a:lnTo>
                    <a:pt x="177406" y="0"/>
                  </a:lnTo>
                  <a:lnTo>
                    <a:pt x="177406" y="13716"/>
                  </a:lnTo>
                  <a:lnTo>
                    <a:pt x="191122" y="13716"/>
                  </a:lnTo>
                  <a:lnTo>
                    <a:pt x="191122" y="0"/>
                  </a:lnTo>
                  <a:close/>
                </a:path>
                <a:path w="452120" h="29845">
                  <a:moveTo>
                    <a:pt x="213055" y="21932"/>
                  </a:moveTo>
                  <a:lnTo>
                    <a:pt x="199339" y="21932"/>
                  </a:lnTo>
                  <a:lnTo>
                    <a:pt x="199339" y="29260"/>
                  </a:lnTo>
                  <a:lnTo>
                    <a:pt x="213055" y="29260"/>
                  </a:lnTo>
                  <a:lnTo>
                    <a:pt x="213055" y="21932"/>
                  </a:lnTo>
                  <a:close/>
                </a:path>
                <a:path w="452120" h="29845">
                  <a:moveTo>
                    <a:pt x="213055" y="0"/>
                  </a:moveTo>
                  <a:lnTo>
                    <a:pt x="199339" y="0"/>
                  </a:lnTo>
                  <a:lnTo>
                    <a:pt x="199339" y="13716"/>
                  </a:lnTo>
                  <a:lnTo>
                    <a:pt x="213055" y="13716"/>
                  </a:lnTo>
                  <a:lnTo>
                    <a:pt x="213055" y="0"/>
                  </a:lnTo>
                  <a:close/>
                </a:path>
                <a:path w="452120" h="29845">
                  <a:moveTo>
                    <a:pt x="252374" y="21932"/>
                  </a:moveTo>
                  <a:lnTo>
                    <a:pt x="237756" y="21932"/>
                  </a:lnTo>
                  <a:lnTo>
                    <a:pt x="237756" y="29260"/>
                  </a:lnTo>
                  <a:lnTo>
                    <a:pt x="252374" y="29260"/>
                  </a:lnTo>
                  <a:lnTo>
                    <a:pt x="252374" y="21932"/>
                  </a:lnTo>
                  <a:close/>
                </a:path>
                <a:path w="452120" h="29845">
                  <a:moveTo>
                    <a:pt x="252374" y="0"/>
                  </a:moveTo>
                  <a:lnTo>
                    <a:pt x="237756" y="0"/>
                  </a:lnTo>
                  <a:lnTo>
                    <a:pt x="237756" y="13716"/>
                  </a:lnTo>
                  <a:lnTo>
                    <a:pt x="252374" y="13716"/>
                  </a:lnTo>
                  <a:lnTo>
                    <a:pt x="252374" y="0"/>
                  </a:lnTo>
                  <a:close/>
                </a:path>
                <a:path w="452120" h="29845">
                  <a:moveTo>
                    <a:pt x="274320" y="21932"/>
                  </a:moveTo>
                  <a:lnTo>
                    <a:pt x="260604" y="21932"/>
                  </a:lnTo>
                  <a:lnTo>
                    <a:pt x="260604" y="29260"/>
                  </a:lnTo>
                  <a:lnTo>
                    <a:pt x="274320" y="29260"/>
                  </a:lnTo>
                  <a:lnTo>
                    <a:pt x="274320" y="21932"/>
                  </a:lnTo>
                  <a:close/>
                </a:path>
                <a:path w="452120" h="29845">
                  <a:moveTo>
                    <a:pt x="274320" y="0"/>
                  </a:moveTo>
                  <a:lnTo>
                    <a:pt x="260604" y="0"/>
                  </a:lnTo>
                  <a:lnTo>
                    <a:pt x="260604" y="13716"/>
                  </a:lnTo>
                  <a:lnTo>
                    <a:pt x="274320" y="13716"/>
                  </a:lnTo>
                  <a:lnTo>
                    <a:pt x="274320" y="0"/>
                  </a:lnTo>
                  <a:close/>
                </a:path>
                <a:path w="452120" h="29845">
                  <a:moveTo>
                    <a:pt x="296278" y="21932"/>
                  </a:moveTo>
                  <a:lnTo>
                    <a:pt x="282562" y="21932"/>
                  </a:lnTo>
                  <a:lnTo>
                    <a:pt x="282562" y="29260"/>
                  </a:lnTo>
                  <a:lnTo>
                    <a:pt x="296278" y="29260"/>
                  </a:lnTo>
                  <a:lnTo>
                    <a:pt x="296278" y="21932"/>
                  </a:lnTo>
                  <a:close/>
                </a:path>
                <a:path w="452120" h="29845">
                  <a:moveTo>
                    <a:pt x="296278" y="0"/>
                  </a:moveTo>
                  <a:lnTo>
                    <a:pt x="282562" y="0"/>
                  </a:lnTo>
                  <a:lnTo>
                    <a:pt x="282562" y="13716"/>
                  </a:lnTo>
                  <a:lnTo>
                    <a:pt x="296278" y="13716"/>
                  </a:lnTo>
                  <a:lnTo>
                    <a:pt x="296278" y="0"/>
                  </a:lnTo>
                  <a:close/>
                </a:path>
                <a:path w="452120" h="29845">
                  <a:moveTo>
                    <a:pt x="319138" y="21932"/>
                  </a:moveTo>
                  <a:lnTo>
                    <a:pt x="304507" y="21932"/>
                  </a:lnTo>
                  <a:lnTo>
                    <a:pt x="304507" y="29260"/>
                  </a:lnTo>
                  <a:lnTo>
                    <a:pt x="319138" y="29260"/>
                  </a:lnTo>
                  <a:lnTo>
                    <a:pt x="319138" y="21932"/>
                  </a:lnTo>
                  <a:close/>
                </a:path>
                <a:path w="452120" h="29845">
                  <a:moveTo>
                    <a:pt x="319138" y="0"/>
                  </a:moveTo>
                  <a:lnTo>
                    <a:pt x="304507" y="0"/>
                  </a:lnTo>
                  <a:lnTo>
                    <a:pt x="304507" y="13716"/>
                  </a:lnTo>
                  <a:lnTo>
                    <a:pt x="319138" y="13716"/>
                  </a:lnTo>
                  <a:lnTo>
                    <a:pt x="319138" y="0"/>
                  </a:lnTo>
                  <a:close/>
                </a:path>
                <a:path w="452120" h="29845">
                  <a:moveTo>
                    <a:pt x="341071" y="21932"/>
                  </a:moveTo>
                  <a:lnTo>
                    <a:pt x="326440" y="21932"/>
                  </a:lnTo>
                  <a:lnTo>
                    <a:pt x="326440" y="29260"/>
                  </a:lnTo>
                  <a:lnTo>
                    <a:pt x="341071" y="29260"/>
                  </a:lnTo>
                  <a:lnTo>
                    <a:pt x="341071" y="21932"/>
                  </a:lnTo>
                  <a:close/>
                </a:path>
                <a:path w="452120" h="29845">
                  <a:moveTo>
                    <a:pt x="341071" y="0"/>
                  </a:moveTo>
                  <a:lnTo>
                    <a:pt x="326440" y="0"/>
                  </a:lnTo>
                  <a:lnTo>
                    <a:pt x="326440" y="13716"/>
                  </a:lnTo>
                  <a:lnTo>
                    <a:pt x="341071" y="13716"/>
                  </a:lnTo>
                  <a:lnTo>
                    <a:pt x="341071" y="0"/>
                  </a:lnTo>
                  <a:close/>
                </a:path>
                <a:path w="452120" h="29845">
                  <a:moveTo>
                    <a:pt x="363943" y="21932"/>
                  </a:moveTo>
                  <a:lnTo>
                    <a:pt x="349300" y="21932"/>
                  </a:lnTo>
                  <a:lnTo>
                    <a:pt x="349300" y="29260"/>
                  </a:lnTo>
                  <a:lnTo>
                    <a:pt x="363943" y="29260"/>
                  </a:lnTo>
                  <a:lnTo>
                    <a:pt x="363943" y="21932"/>
                  </a:lnTo>
                  <a:close/>
                </a:path>
                <a:path w="452120" h="29845">
                  <a:moveTo>
                    <a:pt x="363943" y="0"/>
                  </a:moveTo>
                  <a:lnTo>
                    <a:pt x="349300" y="0"/>
                  </a:lnTo>
                  <a:lnTo>
                    <a:pt x="349300" y="13716"/>
                  </a:lnTo>
                  <a:lnTo>
                    <a:pt x="363943" y="13716"/>
                  </a:lnTo>
                  <a:lnTo>
                    <a:pt x="363943" y="0"/>
                  </a:lnTo>
                  <a:close/>
                </a:path>
                <a:path w="452120" h="29845">
                  <a:moveTo>
                    <a:pt x="384975" y="21932"/>
                  </a:moveTo>
                  <a:lnTo>
                    <a:pt x="371259" y="21932"/>
                  </a:lnTo>
                  <a:lnTo>
                    <a:pt x="371259" y="29260"/>
                  </a:lnTo>
                  <a:lnTo>
                    <a:pt x="384975" y="29260"/>
                  </a:lnTo>
                  <a:lnTo>
                    <a:pt x="384975" y="21932"/>
                  </a:lnTo>
                  <a:close/>
                </a:path>
                <a:path w="452120" h="29845">
                  <a:moveTo>
                    <a:pt x="384975" y="0"/>
                  </a:moveTo>
                  <a:lnTo>
                    <a:pt x="371259" y="0"/>
                  </a:lnTo>
                  <a:lnTo>
                    <a:pt x="371259" y="13716"/>
                  </a:lnTo>
                  <a:lnTo>
                    <a:pt x="384975" y="13716"/>
                  </a:lnTo>
                  <a:lnTo>
                    <a:pt x="384975" y="0"/>
                  </a:lnTo>
                  <a:close/>
                </a:path>
                <a:path w="452120" h="29845">
                  <a:moveTo>
                    <a:pt x="407822" y="21932"/>
                  </a:moveTo>
                  <a:lnTo>
                    <a:pt x="393204" y="21932"/>
                  </a:lnTo>
                  <a:lnTo>
                    <a:pt x="393204" y="29260"/>
                  </a:lnTo>
                  <a:lnTo>
                    <a:pt x="407822" y="29260"/>
                  </a:lnTo>
                  <a:lnTo>
                    <a:pt x="407822" y="21932"/>
                  </a:lnTo>
                  <a:close/>
                </a:path>
                <a:path w="452120" h="29845">
                  <a:moveTo>
                    <a:pt x="407822" y="0"/>
                  </a:moveTo>
                  <a:lnTo>
                    <a:pt x="393204" y="0"/>
                  </a:lnTo>
                  <a:lnTo>
                    <a:pt x="393204" y="13716"/>
                  </a:lnTo>
                  <a:lnTo>
                    <a:pt x="407822" y="13716"/>
                  </a:lnTo>
                  <a:lnTo>
                    <a:pt x="407822" y="0"/>
                  </a:lnTo>
                  <a:close/>
                </a:path>
                <a:path w="452120" h="29845">
                  <a:moveTo>
                    <a:pt x="429768" y="21932"/>
                  </a:moveTo>
                  <a:lnTo>
                    <a:pt x="416052" y="21932"/>
                  </a:lnTo>
                  <a:lnTo>
                    <a:pt x="416052" y="29260"/>
                  </a:lnTo>
                  <a:lnTo>
                    <a:pt x="429768" y="29260"/>
                  </a:lnTo>
                  <a:lnTo>
                    <a:pt x="429768" y="21932"/>
                  </a:lnTo>
                  <a:close/>
                </a:path>
                <a:path w="452120" h="29845">
                  <a:moveTo>
                    <a:pt x="429768" y="0"/>
                  </a:moveTo>
                  <a:lnTo>
                    <a:pt x="416052" y="0"/>
                  </a:lnTo>
                  <a:lnTo>
                    <a:pt x="416052" y="13716"/>
                  </a:lnTo>
                  <a:lnTo>
                    <a:pt x="429768" y="13716"/>
                  </a:lnTo>
                  <a:lnTo>
                    <a:pt x="429768" y="0"/>
                  </a:lnTo>
                  <a:close/>
                </a:path>
                <a:path w="452120" h="29845">
                  <a:moveTo>
                    <a:pt x="451726" y="21932"/>
                  </a:moveTo>
                  <a:lnTo>
                    <a:pt x="437083" y="21932"/>
                  </a:lnTo>
                  <a:lnTo>
                    <a:pt x="437083" y="29260"/>
                  </a:lnTo>
                  <a:lnTo>
                    <a:pt x="451726" y="29260"/>
                  </a:lnTo>
                  <a:lnTo>
                    <a:pt x="451726" y="21932"/>
                  </a:lnTo>
                  <a:close/>
                </a:path>
                <a:path w="452120" h="29845">
                  <a:moveTo>
                    <a:pt x="451726" y="0"/>
                  </a:moveTo>
                  <a:lnTo>
                    <a:pt x="437083" y="0"/>
                  </a:lnTo>
                  <a:lnTo>
                    <a:pt x="437083" y="13716"/>
                  </a:lnTo>
                  <a:lnTo>
                    <a:pt x="451726" y="13716"/>
                  </a:lnTo>
                  <a:lnTo>
                    <a:pt x="4517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474779" y="1985060"/>
              <a:ext cx="57785" cy="3761104"/>
            </a:xfrm>
            <a:custGeom>
              <a:avLst/>
              <a:gdLst/>
              <a:ahLst/>
              <a:cxnLst/>
              <a:rect l="l" t="t" r="r" b="b"/>
              <a:pathLst>
                <a:path w="57785" h="3761104">
                  <a:moveTo>
                    <a:pt x="0" y="3101657"/>
                  </a:moveTo>
                  <a:lnTo>
                    <a:pt x="0" y="3522268"/>
                  </a:lnTo>
                  <a:lnTo>
                    <a:pt x="57594" y="3760927"/>
                  </a:lnTo>
                </a:path>
                <a:path w="57785" h="3761104">
                  <a:moveTo>
                    <a:pt x="0" y="2745943"/>
                  </a:moveTo>
                  <a:lnTo>
                    <a:pt x="0" y="2945282"/>
                  </a:lnTo>
                </a:path>
                <a:path w="57785" h="3761104">
                  <a:moveTo>
                    <a:pt x="0" y="2397556"/>
                  </a:moveTo>
                  <a:lnTo>
                    <a:pt x="0" y="2590507"/>
                  </a:lnTo>
                </a:path>
                <a:path w="57785" h="3761104">
                  <a:moveTo>
                    <a:pt x="0" y="2044598"/>
                  </a:moveTo>
                  <a:lnTo>
                    <a:pt x="0" y="2240280"/>
                  </a:lnTo>
                </a:path>
                <a:path w="57785" h="3761104">
                  <a:moveTo>
                    <a:pt x="57594" y="0"/>
                  </a:moveTo>
                  <a:lnTo>
                    <a:pt x="0" y="293522"/>
                  </a:lnTo>
                  <a:lnTo>
                    <a:pt x="0" y="18882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477510" y="2136851"/>
              <a:ext cx="55880" cy="233679"/>
            </a:xfrm>
            <a:custGeom>
              <a:avLst/>
              <a:gdLst/>
              <a:ahLst/>
              <a:cxnLst/>
              <a:rect l="l" t="t" r="r" b="b"/>
              <a:pathLst>
                <a:path w="55879" h="233680">
                  <a:moveTo>
                    <a:pt x="55778" y="0"/>
                  </a:moveTo>
                  <a:lnTo>
                    <a:pt x="0" y="233159"/>
                  </a:lnTo>
                  <a:lnTo>
                    <a:pt x="5577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502211" y="2261857"/>
              <a:ext cx="635" cy="3268345"/>
            </a:xfrm>
            <a:custGeom>
              <a:avLst/>
              <a:gdLst/>
              <a:ahLst/>
              <a:cxnLst/>
              <a:rect l="l" t="t" r="r" b="b"/>
              <a:pathLst>
                <a:path w="635" h="3268345">
                  <a:moveTo>
                    <a:pt x="0" y="2825762"/>
                  </a:moveTo>
                  <a:lnTo>
                    <a:pt x="469" y="3268306"/>
                  </a:lnTo>
                </a:path>
                <a:path w="635" h="3268345">
                  <a:moveTo>
                    <a:pt x="0" y="2470975"/>
                  </a:moveTo>
                  <a:lnTo>
                    <a:pt x="0" y="2669400"/>
                  </a:lnTo>
                </a:path>
                <a:path w="635" h="3268345">
                  <a:moveTo>
                    <a:pt x="0" y="2120760"/>
                  </a:moveTo>
                  <a:lnTo>
                    <a:pt x="0" y="2313711"/>
                  </a:lnTo>
                </a:path>
                <a:path w="635" h="3268345">
                  <a:moveTo>
                    <a:pt x="0" y="1767801"/>
                  </a:moveTo>
                  <a:lnTo>
                    <a:pt x="0" y="1964410"/>
                  </a:lnTo>
                </a:path>
                <a:path w="635" h="3268345">
                  <a:moveTo>
                    <a:pt x="0" y="0"/>
                  </a:moveTo>
                  <a:lnTo>
                    <a:pt x="0" y="16123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477510" y="5433263"/>
              <a:ext cx="53975" cy="201295"/>
            </a:xfrm>
            <a:custGeom>
              <a:avLst/>
              <a:gdLst/>
              <a:ahLst/>
              <a:cxnLst/>
              <a:rect l="l" t="t" r="r" b="b"/>
              <a:pathLst>
                <a:path w="53975" h="201295">
                  <a:moveTo>
                    <a:pt x="0" y="0"/>
                  </a:moveTo>
                  <a:lnTo>
                    <a:pt x="53949" y="20118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256225" y="3873296"/>
              <a:ext cx="1461770" cy="1214755"/>
            </a:xfrm>
            <a:custGeom>
              <a:avLst/>
              <a:gdLst/>
              <a:ahLst/>
              <a:cxnLst/>
              <a:rect l="l" t="t" r="r" b="b"/>
              <a:pathLst>
                <a:path w="1461770" h="1214754">
                  <a:moveTo>
                    <a:pt x="300850" y="155448"/>
                  </a:moveTo>
                  <a:lnTo>
                    <a:pt x="0" y="155448"/>
                  </a:lnTo>
                  <a:lnTo>
                    <a:pt x="0" y="0"/>
                  </a:lnTo>
                  <a:lnTo>
                    <a:pt x="300850" y="0"/>
                  </a:lnTo>
                  <a:lnTo>
                    <a:pt x="300850" y="155448"/>
                  </a:lnTo>
                  <a:close/>
                </a:path>
                <a:path w="1461770" h="1214754">
                  <a:moveTo>
                    <a:pt x="300850" y="508406"/>
                  </a:moveTo>
                  <a:lnTo>
                    <a:pt x="0" y="508406"/>
                  </a:lnTo>
                  <a:lnTo>
                    <a:pt x="0" y="352971"/>
                  </a:lnTo>
                  <a:lnTo>
                    <a:pt x="300850" y="352971"/>
                  </a:lnTo>
                  <a:lnTo>
                    <a:pt x="300850" y="508406"/>
                  </a:lnTo>
                  <a:close/>
                </a:path>
                <a:path w="1461770" h="1214754">
                  <a:moveTo>
                    <a:pt x="300850" y="859536"/>
                  </a:moveTo>
                  <a:lnTo>
                    <a:pt x="0" y="859536"/>
                  </a:lnTo>
                  <a:lnTo>
                    <a:pt x="0" y="703173"/>
                  </a:lnTo>
                  <a:lnTo>
                    <a:pt x="300850" y="703173"/>
                  </a:lnTo>
                  <a:lnTo>
                    <a:pt x="300850" y="859536"/>
                  </a:lnTo>
                  <a:close/>
                </a:path>
                <a:path w="1461770" h="1214754">
                  <a:moveTo>
                    <a:pt x="300850" y="1214323"/>
                  </a:moveTo>
                  <a:lnTo>
                    <a:pt x="0" y="1214323"/>
                  </a:lnTo>
                  <a:lnTo>
                    <a:pt x="0" y="1057960"/>
                  </a:lnTo>
                  <a:lnTo>
                    <a:pt x="300850" y="1057960"/>
                  </a:lnTo>
                  <a:lnTo>
                    <a:pt x="300850" y="1214323"/>
                  </a:lnTo>
                  <a:close/>
                </a:path>
                <a:path w="1461770" h="1214754">
                  <a:moveTo>
                    <a:pt x="1273771" y="391363"/>
                  </a:moveTo>
                  <a:lnTo>
                    <a:pt x="1284731" y="397763"/>
                  </a:lnTo>
                  <a:lnTo>
                    <a:pt x="1284731" y="410565"/>
                  </a:lnTo>
                  <a:lnTo>
                    <a:pt x="1273771" y="416966"/>
                  </a:lnTo>
                  <a:lnTo>
                    <a:pt x="1262786" y="410565"/>
                  </a:lnTo>
                  <a:lnTo>
                    <a:pt x="1262786" y="397763"/>
                  </a:lnTo>
                  <a:lnTo>
                    <a:pt x="1273771" y="391363"/>
                  </a:lnTo>
                  <a:close/>
                </a:path>
                <a:path w="1461770" h="1214754">
                  <a:moveTo>
                    <a:pt x="1273771" y="425196"/>
                  </a:moveTo>
                  <a:lnTo>
                    <a:pt x="1282210" y="423438"/>
                  </a:lnTo>
                  <a:lnTo>
                    <a:pt x="1289197" y="418682"/>
                  </a:lnTo>
                  <a:lnTo>
                    <a:pt x="1293958" y="411699"/>
                  </a:lnTo>
                  <a:lnTo>
                    <a:pt x="1295717" y="403263"/>
                  </a:lnTo>
                  <a:lnTo>
                    <a:pt x="1293958" y="394426"/>
                  </a:lnTo>
                  <a:lnTo>
                    <a:pt x="1289197" y="387478"/>
                  </a:lnTo>
                  <a:lnTo>
                    <a:pt x="1282210" y="382933"/>
                  </a:lnTo>
                  <a:lnTo>
                    <a:pt x="1273771" y="381304"/>
                  </a:lnTo>
                  <a:lnTo>
                    <a:pt x="1264940" y="382933"/>
                  </a:lnTo>
                  <a:lnTo>
                    <a:pt x="1257992" y="387478"/>
                  </a:lnTo>
                  <a:lnTo>
                    <a:pt x="1253444" y="394426"/>
                  </a:lnTo>
                  <a:lnTo>
                    <a:pt x="1251813" y="403263"/>
                  </a:lnTo>
                  <a:lnTo>
                    <a:pt x="1253444" y="411699"/>
                  </a:lnTo>
                  <a:lnTo>
                    <a:pt x="1257992" y="418682"/>
                  </a:lnTo>
                  <a:lnTo>
                    <a:pt x="1264940" y="423438"/>
                  </a:lnTo>
                  <a:lnTo>
                    <a:pt x="1273771" y="425196"/>
                  </a:lnTo>
                  <a:close/>
                </a:path>
                <a:path w="1461770" h="1214754">
                  <a:moveTo>
                    <a:pt x="1273771" y="464515"/>
                  </a:moveTo>
                  <a:lnTo>
                    <a:pt x="1284731" y="470916"/>
                  </a:lnTo>
                  <a:lnTo>
                    <a:pt x="1284731" y="483730"/>
                  </a:lnTo>
                  <a:lnTo>
                    <a:pt x="1273771" y="490118"/>
                  </a:lnTo>
                  <a:lnTo>
                    <a:pt x="1262786" y="483730"/>
                  </a:lnTo>
                  <a:lnTo>
                    <a:pt x="1262786" y="470916"/>
                  </a:lnTo>
                  <a:lnTo>
                    <a:pt x="1273771" y="464515"/>
                  </a:lnTo>
                  <a:close/>
                </a:path>
                <a:path w="1461770" h="1214754">
                  <a:moveTo>
                    <a:pt x="1273771" y="498348"/>
                  </a:moveTo>
                  <a:lnTo>
                    <a:pt x="1282210" y="496590"/>
                  </a:lnTo>
                  <a:lnTo>
                    <a:pt x="1289197" y="491832"/>
                  </a:lnTo>
                  <a:lnTo>
                    <a:pt x="1293958" y="484846"/>
                  </a:lnTo>
                  <a:lnTo>
                    <a:pt x="1295717" y="476402"/>
                  </a:lnTo>
                  <a:lnTo>
                    <a:pt x="1293958" y="467578"/>
                  </a:lnTo>
                  <a:lnTo>
                    <a:pt x="1289197" y="460633"/>
                  </a:lnTo>
                  <a:lnTo>
                    <a:pt x="1282210" y="456087"/>
                  </a:lnTo>
                  <a:lnTo>
                    <a:pt x="1273771" y="454456"/>
                  </a:lnTo>
                  <a:lnTo>
                    <a:pt x="1264940" y="456087"/>
                  </a:lnTo>
                  <a:lnTo>
                    <a:pt x="1257992" y="460633"/>
                  </a:lnTo>
                  <a:lnTo>
                    <a:pt x="1253444" y="467578"/>
                  </a:lnTo>
                  <a:lnTo>
                    <a:pt x="1251813" y="476402"/>
                  </a:lnTo>
                  <a:lnTo>
                    <a:pt x="1253444" y="484846"/>
                  </a:lnTo>
                  <a:lnTo>
                    <a:pt x="1257992" y="491832"/>
                  </a:lnTo>
                  <a:lnTo>
                    <a:pt x="1264940" y="496590"/>
                  </a:lnTo>
                  <a:lnTo>
                    <a:pt x="1273771" y="498348"/>
                  </a:lnTo>
                  <a:close/>
                </a:path>
                <a:path w="1461770" h="1214754">
                  <a:moveTo>
                    <a:pt x="1065288" y="31089"/>
                  </a:moveTo>
                  <a:lnTo>
                    <a:pt x="1076248" y="37490"/>
                  </a:lnTo>
                  <a:lnTo>
                    <a:pt x="1076248" y="49377"/>
                  </a:lnTo>
                  <a:lnTo>
                    <a:pt x="1065288" y="55778"/>
                  </a:lnTo>
                  <a:lnTo>
                    <a:pt x="1054303" y="49377"/>
                  </a:lnTo>
                  <a:lnTo>
                    <a:pt x="1054303" y="37490"/>
                  </a:lnTo>
                  <a:lnTo>
                    <a:pt x="1065288" y="31089"/>
                  </a:lnTo>
                  <a:close/>
                </a:path>
                <a:path w="1461770" h="1214754">
                  <a:moveTo>
                    <a:pt x="1065288" y="64922"/>
                  </a:moveTo>
                  <a:lnTo>
                    <a:pt x="1073727" y="63165"/>
                  </a:lnTo>
                  <a:lnTo>
                    <a:pt x="1080714" y="58407"/>
                  </a:lnTo>
                  <a:lnTo>
                    <a:pt x="1085475" y="51420"/>
                  </a:lnTo>
                  <a:lnTo>
                    <a:pt x="1087234" y="42976"/>
                  </a:lnTo>
                  <a:lnTo>
                    <a:pt x="1085475" y="34004"/>
                  </a:lnTo>
                  <a:lnTo>
                    <a:pt x="1080714" y="26746"/>
                  </a:lnTo>
                  <a:lnTo>
                    <a:pt x="1073727" y="21888"/>
                  </a:lnTo>
                  <a:lnTo>
                    <a:pt x="1065288" y="20116"/>
                  </a:lnTo>
                  <a:lnTo>
                    <a:pt x="1056457" y="21888"/>
                  </a:lnTo>
                  <a:lnTo>
                    <a:pt x="1049508" y="26746"/>
                  </a:lnTo>
                  <a:lnTo>
                    <a:pt x="1044961" y="34004"/>
                  </a:lnTo>
                  <a:lnTo>
                    <a:pt x="1043330" y="42976"/>
                  </a:lnTo>
                  <a:lnTo>
                    <a:pt x="1044961" y="51420"/>
                  </a:lnTo>
                  <a:lnTo>
                    <a:pt x="1049508" y="58407"/>
                  </a:lnTo>
                  <a:lnTo>
                    <a:pt x="1056457" y="63165"/>
                  </a:lnTo>
                  <a:lnTo>
                    <a:pt x="1065288" y="64922"/>
                  </a:lnTo>
                  <a:close/>
                </a:path>
                <a:path w="1461770" h="1214754">
                  <a:moveTo>
                    <a:pt x="1065288" y="104254"/>
                  </a:moveTo>
                  <a:lnTo>
                    <a:pt x="1076248" y="110655"/>
                  </a:lnTo>
                  <a:lnTo>
                    <a:pt x="1076248" y="123444"/>
                  </a:lnTo>
                  <a:lnTo>
                    <a:pt x="1065288" y="129844"/>
                  </a:lnTo>
                  <a:lnTo>
                    <a:pt x="1054303" y="123444"/>
                  </a:lnTo>
                  <a:lnTo>
                    <a:pt x="1054303" y="110655"/>
                  </a:lnTo>
                  <a:lnTo>
                    <a:pt x="1065288" y="104254"/>
                  </a:lnTo>
                  <a:close/>
                </a:path>
                <a:path w="1461770" h="1214754">
                  <a:moveTo>
                    <a:pt x="1065288" y="138074"/>
                  </a:moveTo>
                  <a:lnTo>
                    <a:pt x="1073727" y="136317"/>
                  </a:lnTo>
                  <a:lnTo>
                    <a:pt x="1080714" y="131559"/>
                  </a:lnTo>
                  <a:lnTo>
                    <a:pt x="1085475" y="124572"/>
                  </a:lnTo>
                  <a:lnTo>
                    <a:pt x="1087234" y="116128"/>
                  </a:lnTo>
                  <a:lnTo>
                    <a:pt x="1085475" y="107156"/>
                  </a:lnTo>
                  <a:lnTo>
                    <a:pt x="1080714" y="99898"/>
                  </a:lnTo>
                  <a:lnTo>
                    <a:pt x="1073727" y="95040"/>
                  </a:lnTo>
                  <a:lnTo>
                    <a:pt x="1065288" y="93268"/>
                  </a:lnTo>
                  <a:lnTo>
                    <a:pt x="1056457" y="95040"/>
                  </a:lnTo>
                  <a:lnTo>
                    <a:pt x="1049508" y="99898"/>
                  </a:lnTo>
                  <a:lnTo>
                    <a:pt x="1044961" y="107156"/>
                  </a:lnTo>
                  <a:lnTo>
                    <a:pt x="1043330" y="116128"/>
                  </a:lnTo>
                  <a:lnTo>
                    <a:pt x="1044961" y="124572"/>
                  </a:lnTo>
                  <a:lnTo>
                    <a:pt x="1049508" y="131559"/>
                  </a:lnTo>
                  <a:lnTo>
                    <a:pt x="1056457" y="136317"/>
                  </a:lnTo>
                  <a:lnTo>
                    <a:pt x="1065288" y="138074"/>
                  </a:lnTo>
                  <a:close/>
                </a:path>
                <a:path w="1461770" h="1214754">
                  <a:moveTo>
                    <a:pt x="1439265" y="422452"/>
                  </a:moveTo>
                  <a:lnTo>
                    <a:pt x="1450251" y="428853"/>
                  </a:lnTo>
                  <a:lnTo>
                    <a:pt x="1450251" y="441655"/>
                  </a:lnTo>
                  <a:lnTo>
                    <a:pt x="1439265" y="448056"/>
                  </a:lnTo>
                  <a:lnTo>
                    <a:pt x="1427391" y="441655"/>
                  </a:lnTo>
                  <a:lnTo>
                    <a:pt x="1427391" y="428853"/>
                  </a:lnTo>
                  <a:lnTo>
                    <a:pt x="1439265" y="422452"/>
                  </a:lnTo>
                  <a:close/>
                </a:path>
                <a:path w="1461770" h="1214754">
                  <a:moveTo>
                    <a:pt x="1438351" y="456285"/>
                  </a:moveTo>
                  <a:lnTo>
                    <a:pt x="1447325" y="454658"/>
                  </a:lnTo>
                  <a:lnTo>
                    <a:pt x="1454588" y="450118"/>
                  </a:lnTo>
                  <a:lnTo>
                    <a:pt x="1459450" y="443175"/>
                  </a:lnTo>
                  <a:lnTo>
                    <a:pt x="1461223" y="434340"/>
                  </a:lnTo>
                  <a:lnTo>
                    <a:pt x="1459450" y="425896"/>
                  </a:lnTo>
                  <a:lnTo>
                    <a:pt x="1454588" y="418909"/>
                  </a:lnTo>
                  <a:lnTo>
                    <a:pt x="1447325" y="414151"/>
                  </a:lnTo>
                  <a:lnTo>
                    <a:pt x="1438351" y="412394"/>
                  </a:lnTo>
                  <a:lnTo>
                    <a:pt x="1429909" y="414151"/>
                  </a:lnTo>
                  <a:lnTo>
                    <a:pt x="1422927" y="418909"/>
                  </a:lnTo>
                  <a:lnTo>
                    <a:pt x="1418173" y="425896"/>
                  </a:lnTo>
                  <a:lnTo>
                    <a:pt x="1416418" y="434340"/>
                  </a:lnTo>
                  <a:lnTo>
                    <a:pt x="1418173" y="443175"/>
                  </a:lnTo>
                  <a:lnTo>
                    <a:pt x="1422927" y="450118"/>
                  </a:lnTo>
                  <a:lnTo>
                    <a:pt x="1429909" y="454658"/>
                  </a:lnTo>
                  <a:lnTo>
                    <a:pt x="1438351" y="456285"/>
                  </a:lnTo>
                  <a:close/>
                </a:path>
                <a:path w="1461770" h="1214754">
                  <a:moveTo>
                    <a:pt x="1439265" y="65836"/>
                  </a:moveTo>
                  <a:lnTo>
                    <a:pt x="1450251" y="72237"/>
                  </a:lnTo>
                  <a:lnTo>
                    <a:pt x="1450251" y="85039"/>
                  </a:lnTo>
                  <a:lnTo>
                    <a:pt x="1439265" y="91452"/>
                  </a:lnTo>
                  <a:lnTo>
                    <a:pt x="1427391" y="85039"/>
                  </a:lnTo>
                  <a:lnTo>
                    <a:pt x="1427391" y="72237"/>
                  </a:lnTo>
                  <a:lnTo>
                    <a:pt x="1439265" y="65836"/>
                  </a:lnTo>
                  <a:close/>
                </a:path>
                <a:path w="1461770" h="1214754">
                  <a:moveTo>
                    <a:pt x="1438351" y="100596"/>
                  </a:moveTo>
                  <a:lnTo>
                    <a:pt x="1447325" y="98824"/>
                  </a:lnTo>
                  <a:lnTo>
                    <a:pt x="1454588" y="93965"/>
                  </a:lnTo>
                  <a:lnTo>
                    <a:pt x="1459450" y="86703"/>
                  </a:lnTo>
                  <a:lnTo>
                    <a:pt x="1461223" y="77724"/>
                  </a:lnTo>
                  <a:lnTo>
                    <a:pt x="1459450" y="69280"/>
                  </a:lnTo>
                  <a:lnTo>
                    <a:pt x="1454588" y="62293"/>
                  </a:lnTo>
                  <a:lnTo>
                    <a:pt x="1447325" y="57535"/>
                  </a:lnTo>
                  <a:lnTo>
                    <a:pt x="1438351" y="55778"/>
                  </a:lnTo>
                  <a:lnTo>
                    <a:pt x="1429909" y="57535"/>
                  </a:lnTo>
                  <a:lnTo>
                    <a:pt x="1422927" y="62293"/>
                  </a:lnTo>
                  <a:lnTo>
                    <a:pt x="1418173" y="69280"/>
                  </a:lnTo>
                  <a:lnTo>
                    <a:pt x="1416418" y="77724"/>
                  </a:lnTo>
                  <a:lnTo>
                    <a:pt x="1418173" y="86703"/>
                  </a:lnTo>
                  <a:lnTo>
                    <a:pt x="1422927" y="93965"/>
                  </a:lnTo>
                  <a:lnTo>
                    <a:pt x="1429909" y="98824"/>
                  </a:lnTo>
                  <a:lnTo>
                    <a:pt x="1438351" y="100596"/>
                  </a:lnTo>
                  <a:close/>
                </a:path>
                <a:path w="1461770" h="1214754">
                  <a:moveTo>
                    <a:pt x="668439" y="66751"/>
                  </a:moveTo>
                  <a:lnTo>
                    <a:pt x="679399" y="73152"/>
                  </a:lnTo>
                  <a:lnTo>
                    <a:pt x="679399" y="85953"/>
                  </a:lnTo>
                  <a:lnTo>
                    <a:pt x="668439" y="92354"/>
                  </a:lnTo>
                  <a:lnTo>
                    <a:pt x="657453" y="85953"/>
                  </a:lnTo>
                  <a:lnTo>
                    <a:pt x="657453" y="73152"/>
                  </a:lnTo>
                  <a:lnTo>
                    <a:pt x="668439" y="66751"/>
                  </a:lnTo>
                  <a:close/>
                </a:path>
                <a:path w="1461770" h="1214754">
                  <a:moveTo>
                    <a:pt x="668439" y="100596"/>
                  </a:moveTo>
                  <a:lnTo>
                    <a:pt x="676877" y="98839"/>
                  </a:lnTo>
                  <a:lnTo>
                    <a:pt x="683864" y="94080"/>
                  </a:lnTo>
                  <a:lnTo>
                    <a:pt x="688625" y="87089"/>
                  </a:lnTo>
                  <a:lnTo>
                    <a:pt x="690384" y="78638"/>
                  </a:lnTo>
                  <a:lnTo>
                    <a:pt x="688625" y="69808"/>
                  </a:lnTo>
                  <a:lnTo>
                    <a:pt x="683864" y="62864"/>
                  </a:lnTo>
                  <a:lnTo>
                    <a:pt x="676877" y="58321"/>
                  </a:lnTo>
                  <a:lnTo>
                    <a:pt x="668439" y="56692"/>
                  </a:lnTo>
                  <a:lnTo>
                    <a:pt x="659607" y="58321"/>
                  </a:lnTo>
                  <a:lnTo>
                    <a:pt x="652659" y="62864"/>
                  </a:lnTo>
                  <a:lnTo>
                    <a:pt x="648111" y="69808"/>
                  </a:lnTo>
                  <a:lnTo>
                    <a:pt x="646480" y="78638"/>
                  </a:lnTo>
                  <a:lnTo>
                    <a:pt x="648111" y="87089"/>
                  </a:lnTo>
                  <a:lnTo>
                    <a:pt x="652659" y="94080"/>
                  </a:lnTo>
                  <a:lnTo>
                    <a:pt x="659607" y="98839"/>
                  </a:lnTo>
                  <a:lnTo>
                    <a:pt x="668439" y="1005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325732" y="3904386"/>
              <a:ext cx="917575" cy="95250"/>
            </a:xfrm>
            <a:custGeom>
              <a:avLst/>
              <a:gdLst/>
              <a:ahLst/>
              <a:cxnLst/>
              <a:rect l="l" t="t" r="r" b="b"/>
              <a:pathLst>
                <a:path w="917575" h="95250">
                  <a:moveTo>
                    <a:pt x="31991" y="34747"/>
                  </a:moveTo>
                  <a:lnTo>
                    <a:pt x="0" y="34747"/>
                  </a:lnTo>
                  <a:lnTo>
                    <a:pt x="0" y="53949"/>
                  </a:lnTo>
                  <a:lnTo>
                    <a:pt x="31991" y="53949"/>
                  </a:lnTo>
                  <a:lnTo>
                    <a:pt x="31991" y="34747"/>
                  </a:lnTo>
                  <a:close/>
                </a:path>
                <a:path w="917575" h="95250">
                  <a:moveTo>
                    <a:pt x="530339" y="71323"/>
                  </a:moveTo>
                  <a:lnTo>
                    <a:pt x="517550" y="71323"/>
                  </a:lnTo>
                  <a:lnTo>
                    <a:pt x="517550" y="95097"/>
                  </a:lnTo>
                  <a:lnTo>
                    <a:pt x="530339" y="95097"/>
                  </a:lnTo>
                  <a:lnTo>
                    <a:pt x="530339" y="71323"/>
                  </a:lnTo>
                  <a:close/>
                </a:path>
                <a:path w="917575" h="95250">
                  <a:moveTo>
                    <a:pt x="530339" y="0"/>
                  </a:moveTo>
                  <a:lnTo>
                    <a:pt x="517550" y="0"/>
                  </a:lnTo>
                  <a:lnTo>
                    <a:pt x="517550" y="23787"/>
                  </a:lnTo>
                  <a:lnTo>
                    <a:pt x="530339" y="23787"/>
                  </a:lnTo>
                  <a:lnTo>
                    <a:pt x="530339" y="0"/>
                  </a:lnTo>
                  <a:close/>
                </a:path>
                <a:path w="917575" h="95250">
                  <a:moveTo>
                    <a:pt x="749795" y="71323"/>
                  </a:moveTo>
                  <a:lnTo>
                    <a:pt x="736079" y="71323"/>
                  </a:lnTo>
                  <a:lnTo>
                    <a:pt x="736079" y="95097"/>
                  </a:lnTo>
                  <a:lnTo>
                    <a:pt x="749795" y="95097"/>
                  </a:lnTo>
                  <a:lnTo>
                    <a:pt x="749795" y="71323"/>
                  </a:lnTo>
                  <a:close/>
                </a:path>
                <a:path w="917575" h="95250">
                  <a:moveTo>
                    <a:pt x="749795" y="0"/>
                  </a:moveTo>
                  <a:lnTo>
                    <a:pt x="736079" y="0"/>
                  </a:lnTo>
                  <a:lnTo>
                    <a:pt x="736079" y="23787"/>
                  </a:lnTo>
                  <a:lnTo>
                    <a:pt x="749795" y="23787"/>
                  </a:lnTo>
                  <a:lnTo>
                    <a:pt x="749795" y="0"/>
                  </a:lnTo>
                  <a:close/>
                </a:path>
                <a:path w="917575" h="95250">
                  <a:moveTo>
                    <a:pt x="807415" y="71323"/>
                  </a:moveTo>
                  <a:lnTo>
                    <a:pt x="794613" y="71323"/>
                  </a:lnTo>
                  <a:lnTo>
                    <a:pt x="794613" y="95097"/>
                  </a:lnTo>
                  <a:lnTo>
                    <a:pt x="807415" y="95097"/>
                  </a:lnTo>
                  <a:lnTo>
                    <a:pt x="807415" y="71323"/>
                  </a:lnTo>
                  <a:close/>
                </a:path>
                <a:path w="917575" h="95250">
                  <a:moveTo>
                    <a:pt x="807415" y="0"/>
                  </a:moveTo>
                  <a:lnTo>
                    <a:pt x="794613" y="0"/>
                  </a:lnTo>
                  <a:lnTo>
                    <a:pt x="794613" y="23787"/>
                  </a:lnTo>
                  <a:lnTo>
                    <a:pt x="807415" y="23787"/>
                  </a:lnTo>
                  <a:lnTo>
                    <a:pt x="807415" y="0"/>
                  </a:lnTo>
                  <a:close/>
                </a:path>
                <a:path w="917575" h="95250">
                  <a:moveTo>
                    <a:pt x="917143" y="71323"/>
                  </a:moveTo>
                  <a:lnTo>
                    <a:pt x="904328" y="71323"/>
                  </a:lnTo>
                  <a:lnTo>
                    <a:pt x="904328" y="95097"/>
                  </a:lnTo>
                  <a:lnTo>
                    <a:pt x="917143" y="95097"/>
                  </a:lnTo>
                  <a:lnTo>
                    <a:pt x="917143" y="71323"/>
                  </a:lnTo>
                  <a:close/>
                </a:path>
                <a:path w="917575" h="95250">
                  <a:moveTo>
                    <a:pt x="917143" y="0"/>
                  </a:moveTo>
                  <a:lnTo>
                    <a:pt x="904328" y="0"/>
                  </a:lnTo>
                  <a:lnTo>
                    <a:pt x="904328" y="23787"/>
                  </a:lnTo>
                  <a:lnTo>
                    <a:pt x="917143" y="23787"/>
                  </a:lnTo>
                  <a:lnTo>
                    <a:pt x="917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902706" y="428661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58" y="10058"/>
                  </a:moveTo>
                  <a:lnTo>
                    <a:pt x="32918" y="16459"/>
                  </a:lnTo>
                  <a:lnTo>
                    <a:pt x="32918" y="29248"/>
                  </a:lnTo>
                  <a:lnTo>
                    <a:pt x="21958" y="35648"/>
                  </a:lnTo>
                  <a:lnTo>
                    <a:pt x="10972" y="29248"/>
                  </a:lnTo>
                  <a:lnTo>
                    <a:pt x="10972" y="16459"/>
                  </a:lnTo>
                  <a:lnTo>
                    <a:pt x="21958" y="10058"/>
                  </a:lnTo>
                  <a:close/>
                </a:path>
                <a:path w="44450" h="44450">
                  <a:moveTo>
                    <a:pt x="21958" y="43891"/>
                  </a:moveTo>
                  <a:lnTo>
                    <a:pt x="30396" y="42133"/>
                  </a:lnTo>
                  <a:lnTo>
                    <a:pt x="37384" y="37374"/>
                  </a:lnTo>
                  <a:lnTo>
                    <a:pt x="42144" y="30384"/>
                  </a:lnTo>
                  <a:lnTo>
                    <a:pt x="43903" y="21932"/>
                  </a:lnTo>
                  <a:lnTo>
                    <a:pt x="42144" y="13496"/>
                  </a:lnTo>
                  <a:lnTo>
                    <a:pt x="37384" y="6513"/>
                  </a:lnTo>
                  <a:lnTo>
                    <a:pt x="30396" y="1757"/>
                  </a:lnTo>
                  <a:lnTo>
                    <a:pt x="21958" y="0"/>
                  </a:lnTo>
                  <a:lnTo>
                    <a:pt x="13126" y="1757"/>
                  </a:lnTo>
                  <a:lnTo>
                    <a:pt x="6178" y="6513"/>
                  </a:lnTo>
                  <a:lnTo>
                    <a:pt x="1630" y="13496"/>
                  </a:lnTo>
                  <a:lnTo>
                    <a:pt x="0" y="21932"/>
                  </a:lnTo>
                  <a:lnTo>
                    <a:pt x="1630" y="30384"/>
                  </a:lnTo>
                  <a:lnTo>
                    <a:pt x="6178" y="37374"/>
                  </a:lnTo>
                  <a:lnTo>
                    <a:pt x="13126" y="42133"/>
                  </a:lnTo>
                  <a:lnTo>
                    <a:pt x="21958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843283" y="3904386"/>
              <a:ext cx="1123950" cy="452120"/>
            </a:xfrm>
            <a:custGeom>
              <a:avLst/>
              <a:gdLst/>
              <a:ahLst/>
              <a:cxnLst/>
              <a:rect l="l" t="t" r="r" b="b"/>
              <a:pathLst>
                <a:path w="1123950" h="452120">
                  <a:moveTo>
                    <a:pt x="12788" y="427939"/>
                  </a:moveTo>
                  <a:lnTo>
                    <a:pt x="0" y="427939"/>
                  </a:lnTo>
                  <a:lnTo>
                    <a:pt x="0" y="451713"/>
                  </a:lnTo>
                  <a:lnTo>
                    <a:pt x="12788" y="451713"/>
                  </a:lnTo>
                  <a:lnTo>
                    <a:pt x="12788" y="427939"/>
                  </a:lnTo>
                  <a:close/>
                </a:path>
                <a:path w="1123950" h="452120">
                  <a:moveTo>
                    <a:pt x="12788" y="357530"/>
                  </a:moveTo>
                  <a:lnTo>
                    <a:pt x="0" y="357530"/>
                  </a:lnTo>
                  <a:lnTo>
                    <a:pt x="0" y="381304"/>
                  </a:lnTo>
                  <a:lnTo>
                    <a:pt x="12788" y="381304"/>
                  </a:lnTo>
                  <a:lnTo>
                    <a:pt x="12788" y="357530"/>
                  </a:lnTo>
                  <a:close/>
                </a:path>
                <a:path w="1123950" h="452120">
                  <a:moveTo>
                    <a:pt x="232244" y="427939"/>
                  </a:moveTo>
                  <a:lnTo>
                    <a:pt x="218528" y="427939"/>
                  </a:lnTo>
                  <a:lnTo>
                    <a:pt x="218528" y="451713"/>
                  </a:lnTo>
                  <a:lnTo>
                    <a:pt x="232244" y="451713"/>
                  </a:lnTo>
                  <a:lnTo>
                    <a:pt x="232244" y="427939"/>
                  </a:lnTo>
                  <a:close/>
                </a:path>
                <a:path w="1123950" h="452120">
                  <a:moveTo>
                    <a:pt x="232244" y="357530"/>
                  </a:moveTo>
                  <a:lnTo>
                    <a:pt x="218528" y="357530"/>
                  </a:lnTo>
                  <a:lnTo>
                    <a:pt x="218528" y="381304"/>
                  </a:lnTo>
                  <a:lnTo>
                    <a:pt x="232244" y="381304"/>
                  </a:lnTo>
                  <a:lnTo>
                    <a:pt x="232244" y="357530"/>
                  </a:lnTo>
                  <a:close/>
                </a:path>
                <a:path w="1123950" h="452120">
                  <a:moveTo>
                    <a:pt x="289864" y="427939"/>
                  </a:moveTo>
                  <a:lnTo>
                    <a:pt x="277063" y="427939"/>
                  </a:lnTo>
                  <a:lnTo>
                    <a:pt x="277063" y="451713"/>
                  </a:lnTo>
                  <a:lnTo>
                    <a:pt x="289864" y="451713"/>
                  </a:lnTo>
                  <a:lnTo>
                    <a:pt x="289864" y="427939"/>
                  </a:lnTo>
                  <a:close/>
                </a:path>
                <a:path w="1123950" h="452120">
                  <a:moveTo>
                    <a:pt x="289864" y="357530"/>
                  </a:moveTo>
                  <a:lnTo>
                    <a:pt x="277063" y="357530"/>
                  </a:lnTo>
                  <a:lnTo>
                    <a:pt x="277063" y="381304"/>
                  </a:lnTo>
                  <a:lnTo>
                    <a:pt x="289864" y="381304"/>
                  </a:lnTo>
                  <a:lnTo>
                    <a:pt x="289864" y="357530"/>
                  </a:lnTo>
                  <a:close/>
                </a:path>
                <a:path w="1123950" h="452120">
                  <a:moveTo>
                    <a:pt x="399592" y="427939"/>
                  </a:moveTo>
                  <a:lnTo>
                    <a:pt x="386778" y="427939"/>
                  </a:lnTo>
                  <a:lnTo>
                    <a:pt x="386778" y="451713"/>
                  </a:lnTo>
                  <a:lnTo>
                    <a:pt x="399592" y="451713"/>
                  </a:lnTo>
                  <a:lnTo>
                    <a:pt x="399592" y="427939"/>
                  </a:lnTo>
                  <a:close/>
                </a:path>
                <a:path w="1123950" h="452120">
                  <a:moveTo>
                    <a:pt x="399592" y="357530"/>
                  </a:moveTo>
                  <a:lnTo>
                    <a:pt x="386778" y="357530"/>
                  </a:lnTo>
                  <a:lnTo>
                    <a:pt x="386778" y="381304"/>
                  </a:lnTo>
                  <a:lnTo>
                    <a:pt x="399592" y="381304"/>
                  </a:lnTo>
                  <a:lnTo>
                    <a:pt x="399592" y="357530"/>
                  </a:lnTo>
                  <a:close/>
                </a:path>
                <a:path w="1123950" h="452120">
                  <a:moveTo>
                    <a:pt x="495592" y="427939"/>
                  </a:moveTo>
                  <a:lnTo>
                    <a:pt x="482790" y="427939"/>
                  </a:lnTo>
                  <a:lnTo>
                    <a:pt x="482790" y="451713"/>
                  </a:lnTo>
                  <a:lnTo>
                    <a:pt x="495592" y="451713"/>
                  </a:lnTo>
                  <a:lnTo>
                    <a:pt x="495592" y="427939"/>
                  </a:lnTo>
                  <a:close/>
                </a:path>
                <a:path w="1123950" h="452120">
                  <a:moveTo>
                    <a:pt x="495592" y="357530"/>
                  </a:moveTo>
                  <a:lnTo>
                    <a:pt x="482790" y="357530"/>
                  </a:lnTo>
                  <a:lnTo>
                    <a:pt x="482790" y="381304"/>
                  </a:lnTo>
                  <a:lnTo>
                    <a:pt x="495592" y="381304"/>
                  </a:lnTo>
                  <a:lnTo>
                    <a:pt x="495592" y="357530"/>
                  </a:lnTo>
                  <a:close/>
                </a:path>
                <a:path w="1123950" h="452120">
                  <a:moveTo>
                    <a:pt x="691273" y="71323"/>
                  </a:moveTo>
                  <a:lnTo>
                    <a:pt x="678472" y="71323"/>
                  </a:lnTo>
                  <a:lnTo>
                    <a:pt x="678472" y="95097"/>
                  </a:lnTo>
                  <a:lnTo>
                    <a:pt x="691273" y="95097"/>
                  </a:lnTo>
                  <a:lnTo>
                    <a:pt x="691273" y="71323"/>
                  </a:lnTo>
                  <a:close/>
                </a:path>
                <a:path w="1123950" h="452120">
                  <a:moveTo>
                    <a:pt x="691273" y="0"/>
                  </a:moveTo>
                  <a:lnTo>
                    <a:pt x="678472" y="0"/>
                  </a:lnTo>
                  <a:lnTo>
                    <a:pt x="678472" y="23787"/>
                  </a:lnTo>
                  <a:lnTo>
                    <a:pt x="691273" y="23787"/>
                  </a:lnTo>
                  <a:lnTo>
                    <a:pt x="691273" y="0"/>
                  </a:lnTo>
                  <a:close/>
                </a:path>
                <a:path w="1123950" h="452120">
                  <a:moveTo>
                    <a:pt x="759866" y="427939"/>
                  </a:moveTo>
                  <a:lnTo>
                    <a:pt x="747052" y="427939"/>
                  </a:lnTo>
                  <a:lnTo>
                    <a:pt x="747052" y="451713"/>
                  </a:lnTo>
                  <a:lnTo>
                    <a:pt x="759866" y="451713"/>
                  </a:lnTo>
                  <a:lnTo>
                    <a:pt x="759866" y="427939"/>
                  </a:lnTo>
                  <a:close/>
                </a:path>
                <a:path w="1123950" h="452120">
                  <a:moveTo>
                    <a:pt x="759866" y="357530"/>
                  </a:moveTo>
                  <a:lnTo>
                    <a:pt x="747052" y="357530"/>
                  </a:lnTo>
                  <a:lnTo>
                    <a:pt x="747052" y="381304"/>
                  </a:lnTo>
                  <a:lnTo>
                    <a:pt x="759866" y="381304"/>
                  </a:lnTo>
                  <a:lnTo>
                    <a:pt x="759866" y="357530"/>
                  </a:lnTo>
                  <a:close/>
                </a:path>
                <a:path w="1123950" h="452120">
                  <a:moveTo>
                    <a:pt x="759866" y="71323"/>
                  </a:moveTo>
                  <a:lnTo>
                    <a:pt x="747052" y="71323"/>
                  </a:lnTo>
                  <a:lnTo>
                    <a:pt x="747052" y="95097"/>
                  </a:lnTo>
                  <a:lnTo>
                    <a:pt x="759866" y="95097"/>
                  </a:lnTo>
                  <a:lnTo>
                    <a:pt x="759866" y="71323"/>
                  </a:lnTo>
                  <a:close/>
                </a:path>
                <a:path w="1123950" h="452120">
                  <a:moveTo>
                    <a:pt x="759866" y="0"/>
                  </a:moveTo>
                  <a:lnTo>
                    <a:pt x="747052" y="0"/>
                  </a:lnTo>
                  <a:lnTo>
                    <a:pt x="747052" y="23787"/>
                  </a:lnTo>
                  <a:lnTo>
                    <a:pt x="759866" y="23787"/>
                  </a:lnTo>
                  <a:lnTo>
                    <a:pt x="759866" y="0"/>
                  </a:lnTo>
                  <a:close/>
                </a:path>
                <a:path w="1123950" h="452120">
                  <a:moveTo>
                    <a:pt x="969264" y="71323"/>
                  </a:moveTo>
                  <a:lnTo>
                    <a:pt x="956462" y="71323"/>
                  </a:lnTo>
                  <a:lnTo>
                    <a:pt x="956462" y="95097"/>
                  </a:lnTo>
                  <a:lnTo>
                    <a:pt x="969264" y="95097"/>
                  </a:lnTo>
                  <a:lnTo>
                    <a:pt x="969264" y="71323"/>
                  </a:lnTo>
                  <a:close/>
                </a:path>
                <a:path w="1123950" h="452120">
                  <a:moveTo>
                    <a:pt x="969264" y="0"/>
                  </a:moveTo>
                  <a:lnTo>
                    <a:pt x="956462" y="0"/>
                  </a:lnTo>
                  <a:lnTo>
                    <a:pt x="956462" y="23787"/>
                  </a:lnTo>
                  <a:lnTo>
                    <a:pt x="969264" y="23787"/>
                  </a:lnTo>
                  <a:lnTo>
                    <a:pt x="969264" y="0"/>
                  </a:lnTo>
                  <a:close/>
                </a:path>
                <a:path w="1123950" h="452120">
                  <a:moveTo>
                    <a:pt x="972908" y="427939"/>
                  </a:moveTo>
                  <a:lnTo>
                    <a:pt x="959180" y="427939"/>
                  </a:lnTo>
                  <a:lnTo>
                    <a:pt x="959180" y="451713"/>
                  </a:lnTo>
                  <a:lnTo>
                    <a:pt x="972908" y="451713"/>
                  </a:lnTo>
                  <a:lnTo>
                    <a:pt x="972908" y="427939"/>
                  </a:lnTo>
                  <a:close/>
                </a:path>
                <a:path w="1123950" h="452120">
                  <a:moveTo>
                    <a:pt x="972908" y="357530"/>
                  </a:moveTo>
                  <a:lnTo>
                    <a:pt x="959180" y="357530"/>
                  </a:lnTo>
                  <a:lnTo>
                    <a:pt x="959180" y="381304"/>
                  </a:lnTo>
                  <a:lnTo>
                    <a:pt x="972908" y="381304"/>
                  </a:lnTo>
                  <a:lnTo>
                    <a:pt x="972908" y="357530"/>
                  </a:lnTo>
                  <a:close/>
                </a:path>
                <a:path w="1123950" h="452120">
                  <a:moveTo>
                    <a:pt x="1123797" y="37490"/>
                  </a:moveTo>
                  <a:lnTo>
                    <a:pt x="1089050" y="37490"/>
                  </a:lnTo>
                  <a:lnTo>
                    <a:pt x="1089050" y="61264"/>
                  </a:lnTo>
                  <a:lnTo>
                    <a:pt x="1123797" y="61264"/>
                  </a:lnTo>
                  <a:lnTo>
                    <a:pt x="1123797" y="374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902706" y="4602987"/>
              <a:ext cx="815340" cy="117475"/>
            </a:xfrm>
            <a:custGeom>
              <a:avLst/>
              <a:gdLst/>
              <a:ahLst/>
              <a:cxnLst/>
              <a:rect l="l" t="t" r="r" b="b"/>
              <a:pathLst>
                <a:path w="815340" h="117475">
                  <a:moveTo>
                    <a:pt x="418807" y="10058"/>
                  </a:moveTo>
                  <a:lnTo>
                    <a:pt x="429768" y="16471"/>
                  </a:lnTo>
                  <a:lnTo>
                    <a:pt x="429768" y="29260"/>
                  </a:lnTo>
                  <a:lnTo>
                    <a:pt x="418807" y="35661"/>
                  </a:lnTo>
                  <a:lnTo>
                    <a:pt x="407822" y="29260"/>
                  </a:lnTo>
                  <a:lnTo>
                    <a:pt x="407822" y="16471"/>
                  </a:lnTo>
                  <a:lnTo>
                    <a:pt x="418807" y="10058"/>
                  </a:lnTo>
                  <a:close/>
                </a:path>
                <a:path w="815340" h="117475">
                  <a:moveTo>
                    <a:pt x="418807" y="43891"/>
                  </a:moveTo>
                  <a:lnTo>
                    <a:pt x="427246" y="42133"/>
                  </a:lnTo>
                  <a:lnTo>
                    <a:pt x="434233" y="37376"/>
                  </a:lnTo>
                  <a:lnTo>
                    <a:pt x="438994" y="30389"/>
                  </a:lnTo>
                  <a:lnTo>
                    <a:pt x="440753" y="21945"/>
                  </a:lnTo>
                  <a:lnTo>
                    <a:pt x="438994" y="13115"/>
                  </a:lnTo>
                  <a:lnTo>
                    <a:pt x="434233" y="6172"/>
                  </a:lnTo>
                  <a:lnTo>
                    <a:pt x="427246" y="1628"/>
                  </a:lnTo>
                  <a:lnTo>
                    <a:pt x="418807" y="0"/>
                  </a:lnTo>
                  <a:lnTo>
                    <a:pt x="409976" y="1628"/>
                  </a:lnTo>
                  <a:lnTo>
                    <a:pt x="403028" y="6172"/>
                  </a:lnTo>
                  <a:lnTo>
                    <a:pt x="398480" y="13115"/>
                  </a:lnTo>
                  <a:lnTo>
                    <a:pt x="396849" y="21945"/>
                  </a:lnTo>
                  <a:lnTo>
                    <a:pt x="398480" y="30389"/>
                  </a:lnTo>
                  <a:lnTo>
                    <a:pt x="403028" y="37376"/>
                  </a:lnTo>
                  <a:lnTo>
                    <a:pt x="409976" y="42133"/>
                  </a:lnTo>
                  <a:lnTo>
                    <a:pt x="418807" y="43891"/>
                  </a:lnTo>
                  <a:close/>
                </a:path>
                <a:path w="815340" h="117475">
                  <a:moveTo>
                    <a:pt x="418807" y="83223"/>
                  </a:moveTo>
                  <a:lnTo>
                    <a:pt x="429768" y="89611"/>
                  </a:lnTo>
                  <a:lnTo>
                    <a:pt x="429768" y="102412"/>
                  </a:lnTo>
                  <a:lnTo>
                    <a:pt x="418807" y="108813"/>
                  </a:lnTo>
                  <a:lnTo>
                    <a:pt x="407822" y="102412"/>
                  </a:lnTo>
                  <a:lnTo>
                    <a:pt x="407822" y="89611"/>
                  </a:lnTo>
                  <a:lnTo>
                    <a:pt x="418807" y="83223"/>
                  </a:lnTo>
                  <a:close/>
                </a:path>
                <a:path w="815340" h="117475">
                  <a:moveTo>
                    <a:pt x="418807" y="117055"/>
                  </a:moveTo>
                  <a:lnTo>
                    <a:pt x="427246" y="115298"/>
                  </a:lnTo>
                  <a:lnTo>
                    <a:pt x="434233" y="110539"/>
                  </a:lnTo>
                  <a:lnTo>
                    <a:pt x="438994" y="103548"/>
                  </a:lnTo>
                  <a:lnTo>
                    <a:pt x="440753" y="95097"/>
                  </a:lnTo>
                  <a:lnTo>
                    <a:pt x="438994" y="86269"/>
                  </a:lnTo>
                  <a:lnTo>
                    <a:pt x="434233" y="79330"/>
                  </a:lnTo>
                  <a:lnTo>
                    <a:pt x="427246" y="74791"/>
                  </a:lnTo>
                  <a:lnTo>
                    <a:pt x="418807" y="73164"/>
                  </a:lnTo>
                  <a:lnTo>
                    <a:pt x="409976" y="74791"/>
                  </a:lnTo>
                  <a:lnTo>
                    <a:pt x="403028" y="79330"/>
                  </a:lnTo>
                  <a:lnTo>
                    <a:pt x="398480" y="86269"/>
                  </a:lnTo>
                  <a:lnTo>
                    <a:pt x="396849" y="95097"/>
                  </a:lnTo>
                  <a:lnTo>
                    <a:pt x="398480" y="103548"/>
                  </a:lnTo>
                  <a:lnTo>
                    <a:pt x="403028" y="110539"/>
                  </a:lnTo>
                  <a:lnTo>
                    <a:pt x="409976" y="115298"/>
                  </a:lnTo>
                  <a:lnTo>
                    <a:pt x="418807" y="117055"/>
                  </a:lnTo>
                  <a:close/>
                </a:path>
                <a:path w="815340" h="117475">
                  <a:moveTo>
                    <a:pt x="792784" y="44805"/>
                  </a:moveTo>
                  <a:lnTo>
                    <a:pt x="803770" y="51206"/>
                  </a:lnTo>
                  <a:lnTo>
                    <a:pt x="803770" y="64008"/>
                  </a:lnTo>
                  <a:lnTo>
                    <a:pt x="792784" y="70421"/>
                  </a:lnTo>
                  <a:lnTo>
                    <a:pt x="780910" y="64008"/>
                  </a:lnTo>
                  <a:lnTo>
                    <a:pt x="780910" y="51206"/>
                  </a:lnTo>
                  <a:lnTo>
                    <a:pt x="792784" y="44805"/>
                  </a:lnTo>
                  <a:close/>
                </a:path>
                <a:path w="815340" h="117475">
                  <a:moveTo>
                    <a:pt x="791870" y="79552"/>
                  </a:moveTo>
                  <a:lnTo>
                    <a:pt x="800844" y="77795"/>
                  </a:lnTo>
                  <a:lnTo>
                    <a:pt x="808107" y="73037"/>
                  </a:lnTo>
                  <a:lnTo>
                    <a:pt x="812969" y="66051"/>
                  </a:lnTo>
                  <a:lnTo>
                    <a:pt x="814743" y="57607"/>
                  </a:lnTo>
                  <a:lnTo>
                    <a:pt x="812969" y="48634"/>
                  </a:lnTo>
                  <a:lnTo>
                    <a:pt x="808107" y="41376"/>
                  </a:lnTo>
                  <a:lnTo>
                    <a:pt x="800844" y="36518"/>
                  </a:lnTo>
                  <a:lnTo>
                    <a:pt x="791870" y="34747"/>
                  </a:lnTo>
                  <a:lnTo>
                    <a:pt x="783428" y="36518"/>
                  </a:lnTo>
                  <a:lnTo>
                    <a:pt x="776446" y="41376"/>
                  </a:lnTo>
                  <a:lnTo>
                    <a:pt x="771692" y="48634"/>
                  </a:lnTo>
                  <a:lnTo>
                    <a:pt x="769937" y="57607"/>
                  </a:lnTo>
                  <a:lnTo>
                    <a:pt x="771692" y="66051"/>
                  </a:lnTo>
                  <a:lnTo>
                    <a:pt x="776446" y="73037"/>
                  </a:lnTo>
                  <a:lnTo>
                    <a:pt x="783428" y="77795"/>
                  </a:lnTo>
                  <a:lnTo>
                    <a:pt x="791870" y="79552"/>
                  </a:lnTo>
                  <a:close/>
                </a:path>
                <a:path w="815340" h="117475">
                  <a:moveTo>
                    <a:pt x="21958" y="45720"/>
                  </a:moveTo>
                  <a:lnTo>
                    <a:pt x="32918" y="52120"/>
                  </a:lnTo>
                  <a:lnTo>
                    <a:pt x="32918" y="64922"/>
                  </a:lnTo>
                  <a:lnTo>
                    <a:pt x="21958" y="71323"/>
                  </a:lnTo>
                  <a:lnTo>
                    <a:pt x="10972" y="64922"/>
                  </a:lnTo>
                  <a:lnTo>
                    <a:pt x="10972" y="52120"/>
                  </a:lnTo>
                  <a:lnTo>
                    <a:pt x="21958" y="45720"/>
                  </a:lnTo>
                  <a:close/>
                </a:path>
                <a:path w="815340" h="117475">
                  <a:moveTo>
                    <a:pt x="21958" y="79552"/>
                  </a:moveTo>
                  <a:lnTo>
                    <a:pt x="30396" y="77795"/>
                  </a:lnTo>
                  <a:lnTo>
                    <a:pt x="37384" y="73037"/>
                  </a:lnTo>
                  <a:lnTo>
                    <a:pt x="42144" y="66051"/>
                  </a:lnTo>
                  <a:lnTo>
                    <a:pt x="43903" y="57607"/>
                  </a:lnTo>
                  <a:lnTo>
                    <a:pt x="42144" y="49163"/>
                  </a:lnTo>
                  <a:lnTo>
                    <a:pt x="37384" y="42176"/>
                  </a:lnTo>
                  <a:lnTo>
                    <a:pt x="30396" y="37418"/>
                  </a:lnTo>
                  <a:lnTo>
                    <a:pt x="21958" y="35661"/>
                  </a:lnTo>
                  <a:lnTo>
                    <a:pt x="13126" y="37418"/>
                  </a:lnTo>
                  <a:lnTo>
                    <a:pt x="6178" y="42176"/>
                  </a:lnTo>
                  <a:lnTo>
                    <a:pt x="1630" y="49163"/>
                  </a:lnTo>
                  <a:lnTo>
                    <a:pt x="0" y="57607"/>
                  </a:lnTo>
                  <a:lnTo>
                    <a:pt x="1630" y="66051"/>
                  </a:lnTo>
                  <a:lnTo>
                    <a:pt x="6178" y="73037"/>
                  </a:lnTo>
                  <a:lnTo>
                    <a:pt x="13126" y="77795"/>
                  </a:lnTo>
                  <a:lnTo>
                    <a:pt x="21958" y="795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843283" y="4613046"/>
              <a:ext cx="1123950" cy="95250"/>
            </a:xfrm>
            <a:custGeom>
              <a:avLst/>
              <a:gdLst/>
              <a:ahLst/>
              <a:cxnLst/>
              <a:rect l="l" t="t" r="r" b="b"/>
              <a:pathLst>
                <a:path w="1123950" h="95250">
                  <a:moveTo>
                    <a:pt x="12788" y="71323"/>
                  </a:moveTo>
                  <a:lnTo>
                    <a:pt x="0" y="71323"/>
                  </a:lnTo>
                  <a:lnTo>
                    <a:pt x="0" y="95097"/>
                  </a:lnTo>
                  <a:lnTo>
                    <a:pt x="12788" y="95097"/>
                  </a:lnTo>
                  <a:lnTo>
                    <a:pt x="12788" y="71323"/>
                  </a:lnTo>
                  <a:close/>
                </a:path>
                <a:path w="1123950" h="95250">
                  <a:moveTo>
                    <a:pt x="12788" y="0"/>
                  </a:moveTo>
                  <a:lnTo>
                    <a:pt x="0" y="0"/>
                  </a:lnTo>
                  <a:lnTo>
                    <a:pt x="0" y="23787"/>
                  </a:lnTo>
                  <a:lnTo>
                    <a:pt x="12788" y="23787"/>
                  </a:lnTo>
                  <a:lnTo>
                    <a:pt x="12788" y="0"/>
                  </a:lnTo>
                  <a:close/>
                </a:path>
                <a:path w="1123950" h="95250">
                  <a:moveTo>
                    <a:pt x="232244" y="71323"/>
                  </a:moveTo>
                  <a:lnTo>
                    <a:pt x="218528" y="71323"/>
                  </a:lnTo>
                  <a:lnTo>
                    <a:pt x="218528" y="95097"/>
                  </a:lnTo>
                  <a:lnTo>
                    <a:pt x="232244" y="95097"/>
                  </a:lnTo>
                  <a:lnTo>
                    <a:pt x="232244" y="71323"/>
                  </a:lnTo>
                  <a:close/>
                </a:path>
                <a:path w="1123950" h="95250">
                  <a:moveTo>
                    <a:pt x="232244" y="0"/>
                  </a:moveTo>
                  <a:lnTo>
                    <a:pt x="218528" y="0"/>
                  </a:lnTo>
                  <a:lnTo>
                    <a:pt x="218528" y="23787"/>
                  </a:lnTo>
                  <a:lnTo>
                    <a:pt x="232244" y="23787"/>
                  </a:lnTo>
                  <a:lnTo>
                    <a:pt x="232244" y="0"/>
                  </a:lnTo>
                  <a:close/>
                </a:path>
                <a:path w="1123950" h="95250">
                  <a:moveTo>
                    <a:pt x="289864" y="71323"/>
                  </a:moveTo>
                  <a:lnTo>
                    <a:pt x="277063" y="71323"/>
                  </a:lnTo>
                  <a:lnTo>
                    <a:pt x="277063" y="95097"/>
                  </a:lnTo>
                  <a:lnTo>
                    <a:pt x="289864" y="95097"/>
                  </a:lnTo>
                  <a:lnTo>
                    <a:pt x="289864" y="71323"/>
                  </a:lnTo>
                  <a:close/>
                </a:path>
                <a:path w="1123950" h="95250">
                  <a:moveTo>
                    <a:pt x="289864" y="0"/>
                  </a:moveTo>
                  <a:lnTo>
                    <a:pt x="277063" y="0"/>
                  </a:lnTo>
                  <a:lnTo>
                    <a:pt x="277063" y="23787"/>
                  </a:lnTo>
                  <a:lnTo>
                    <a:pt x="289864" y="23787"/>
                  </a:lnTo>
                  <a:lnTo>
                    <a:pt x="289864" y="0"/>
                  </a:lnTo>
                  <a:close/>
                </a:path>
                <a:path w="1123950" h="95250">
                  <a:moveTo>
                    <a:pt x="399592" y="71323"/>
                  </a:moveTo>
                  <a:lnTo>
                    <a:pt x="386778" y="71323"/>
                  </a:lnTo>
                  <a:lnTo>
                    <a:pt x="386778" y="95097"/>
                  </a:lnTo>
                  <a:lnTo>
                    <a:pt x="399592" y="95097"/>
                  </a:lnTo>
                  <a:lnTo>
                    <a:pt x="399592" y="71323"/>
                  </a:lnTo>
                  <a:close/>
                </a:path>
                <a:path w="1123950" h="95250">
                  <a:moveTo>
                    <a:pt x="399592" y="0"/>
                  </a:moveTo>
                  <a:lnTo>
                    <a:pt x="386778" y="0"/>
                  </a:lnTo>
                  <a:lnTo>
                    <a:pt x="386778" y="23787"/>
                  </a:lnTo>
                  <a:lnTo>
                    <a:pt x="399592" y="23787"/>
                  </a:lnTo>
                  <a:lnTo>
                    <a:pt x="399592" y="0"/>
                  </a:lnTo>
                  <a:close/>
                </a:path>
                <a:path w="1123950" h="95250">
                  <a:moveTo>
                    <a:pt x="581545" y="71323"/>
                  </a:moveTo>
                  <a:lnTo>
                    <a:pt x="568744" y="71323"/>
                  </a:lnTo>
                  <a:lnTo>
                    <a:pt x="568744" y="95097"/>
                  </a:lnTo>
                  <a:lnTo>
                    <a:pt x="581545" y="95097"/>
                  </a:lnTo>
                  <a:lnTo>
                    <a:pt x="581545" y="71323"/>
                  </a:lnTo>
                  <a:close/>
                </a:path>
                <a:path w="1123950" h="95250">
                  <a:moveTo>
                    <a:pt x="581545" y="0"/>
                  </a:moveTo>
                  <a:lnTo>
                    <a:pt x="568744" y="0"/>
                  </a:lnTo>
                  <a:lnTo>
                    <a:pt x="568744" y="23787"/>
                  </a:lnTo>
                  <a:lnTo>
                    <a:pt x="581545" y="23787"/>
                  </a:lnTo>
                  <a:lnTo>
                    <a:pt x="581545" y="0"/>
                  </a:lnTo>
                  <a:close/>
                </a:path>
                <a:path w="1123950" h="95250">
                  <a:moveTo>
                    <a:pt x="691273" y="71323"/>
                  </a:moveTo>
                  <a:lnTo>
                    <a:pt x="678472" y="71323"/>
                  </a:lnTo>
                  <a:lnTo>
                    <a:pt x="678472" y="95097"/>
                  </a:lnTo>
                  <a:lnTo>
                    <a:pt x="691273" y="95097"/>
                  </a:lnTo>
                  <a:lnTo>
                    <a:pt x="691273" y="71323"/>
                  </a:lnTo>
                  <a:close/>
                </a:path>
                <a:path w="1123950" h="95250">
                  <a:moveTo>
                    <a:pt x="691273" y="0"/>
                  </a:moveTo>
                  <a:lnTo>
                    <a:pt x="678472" y="0"/>
                  </a:lnTo>
                  <a:lnTo>
                    <a:pt x="678472" y="23787"/>
                  </a:lnTo>
                  <a:lnTo>
                    <a:pt x="691273" y="23787"/>
                  </a:lnTo>
                  <a:lnTo>
                    <a:pt x="691273" y="0"/>
                  </a:lnTo>
                  <a:close/>
                </a:path>
                <a:path w="1123950" h="95250">
                  <a:moveTo>
                    <a:pt x="759866" y="71323"/>
                  </a:moveTo>
                  <a:lnTo>
                    <a:pt x="747052" y="71323"/>
                  </a:lnTo>
                  <a:lnTo>
                    <a:pt x="747052" y="95097"/>
                  </a:lnTo>
                  <a:lnTo>
                    <a:pt x="759866" y="95097"/>
                  </a:lnTo>
                  <a:lnTo>
                    <a:pt x="759866" y="71323"/>
                  </a:lnTo>
                  <a:close/>
                </a:path>
                <a:path w="1123950" h="95250">
                  <a:moveTo>
                    <a:pt x="759866" y="0"/>
                  </a:moveTo>
                  <a:lnTo>
                    <a:pt x="747052" y="0"/>
                  </a:lnTo>
                  <a:lnTo>
                    <a:pt x="747052" y="23787"/>
                  </a:lnTo>
                  <a:lnTo>
                    <a:pt x="759866" y="23787"/>
                  </a:lnTo>
                  <a:lnTo>
                    <a:pt x="759866" y="0"/>
                  </a:lnTo>
                  <a:close/>
                </a:path>
                <a:path w="1123950" h="95250">
                  <a:moveTo>
                    <a:pt x="969264" y="71323"/>
                  </a:moveTo>
                  <a:lnTo>
                    <a:pt x="956462" y="71323"/>
                  </a:lnTo>
                  <a:lnTo>
                    <a:pt x="956462" y="95097"/>
                  </a:lnTo>
                  <a:lnTo>
                    <a:pt x="969264" y="95097"/>
                  </a:lnTo>
                  <a:lnTo>
                    <a:pt x="969264" y="71323"/>
                  </a:lnTo>
                  <a:close/>
                </a:path>
                <a:path w="1123950" h="95250">
                  <a:moveTo>
                    <a:pt x="969264" y="0"/>
                  </a:moveTo>
                  <a:lnTo>
                    <a:pt x="956462" y="0"/>
                  </a:lnTo>
                  <a:lnTo>
                    <a:pt x="956462" y="23787"/>
                  </a:lnTo>
                  <a:lnTo>
                    <a:pt x="969264" y="23787"/>
                  </a:lnTo>
                  <a:lnTo>
                    <a:pt x="969264" y="0"/>
                  </a:lnTo>
                  <a:close/>
                </a:path>
                <a:path w="1123950" h="95250">
                  <a:moveTo>
                    <a:pt x="1123797" y="37490"/>
                  </a:moveTo>
                  <a:lnTo>
                    <a:pt x="1089050" y="37490"/>
                  </a:lnTo>
                  <a:lnTo>
                    <a:pt x="1089050" y="61277"/>
                  </a:lnTo>
                  <a:lnTo>
                    <a:pt x="1123797" y="61277"/>
                  </a:lnTo>
                  <a:lnTo>
                    <a:pt x="1123797" y="374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902706" y="4987950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58" y="0"/>
                  </a:moveTo>
                  <a:lnTo>
                    <a:pt x="13126" y="1757"/>
                  </a:lnTo>
                  <a:lnTo>
                    <a:pt x="6178" y="6515"/>
                  </a:lnTo>
                  <a:lnTo>
                    <a:pt x="1630" y="13501"/>
                  </a:lnTo>
                  <a:lnTo>
                    <a:pt x="0" y="21945"/>
                  </a:lnTo>
                  <a:lnTo>
                    <a:pt x="1630" y="30925"/>
                  </a:lnTo>
                  <a:lnTo>
                    <a:pt x="6178" y="38187"/>
                  </a:lnTo>
                  <a:lnTo>
                    <a:pt x="13126" y="43046"/>
                  </a:lnTo>
                  <a:lnTo>
                    <a:pt x="21958" y="44818"/>
                  </a:lnTo>
                  <a:lnTo>
                    <a:pt x="30396" y="43046"/>
                  </a:lnTo>
                  <a:lnTo>
                    <a:pt x="37384" y="38187"/>
                  </a:lnTo>
                  <a:lnTo>
                    <a:pt x="42144" y="30925"/>
                  </a:lnTo>
                  <a:lnTo>
                    <a:pt x="43903" y="21945"/>
                  </a:lnTo>
                  <a:lnTo>
                    <a:pt x="42144" y="13501"/>
                  </a:lnTo>
                  <a:lnTo>
                    <a:pt x="37384" y="6515"/>
                  </a:lnTo>
                  <a:lnTo>
                    <a:pt x="30396" y="1757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902706" y="4987950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58" y="44818"/>
                  </a:moveTo>
                  <a:lnTo>
                    <a:pt x="30396" y="43046"/>
                  </a:lnTo>
                  <a:lnTo>
                    <a:pt x="37384" y="38187"/>
                  </a:lnTo>
                  <a:lnTo>
                    <a:pt x="42144" y="30925"/>
                  </a:lnTo>
                  <a:lnTo>
                    <a:pt x="43903" y="21945"/>
                  </a:lnTo>
                  <a:lnTo>
                    <a:pt x="42144" y="13501"/>
                  </a:lnTo>
                  <a:lnTo>
                    <a:pt x="37384" y="6515"/>
                  </a:lnTo>
                  <a:lnTo>
                    <a:pt x="30396" y="1757"/>
                  </a:lnTo>
                  <a:lnTo>
                    <a:pt x="21958" y="0"/>
                  </a:lnTo>
                  <a:lnTo>
                    <a:pt x="13126" y="1757"/>
                  </a:lnTo>
                  <a:lnTo>
                    <a:pt x="6178" y="6515"/>
                  </a:lnTo>
                  <a:lnTo>
                    <a:pt x="1630" y="13501"/>
                  </a:lnTo>
                  <a:lnTo>
                    <a:pt x="0" y="21945"/>
                  </a:lnTo>
                  <a:lnTo>
                    <a:pt x="1630" y="30925"/>
                  </a:lnTo>
                  <a:lnTo>
                    <a:pt x="6178" y="38187"/>
                  </a:lnTo>
                  <a:lnTo>
                    <a:pt x="13126" y="43046"/>
                  </a:lnTo>
                  <a:lnTo>
                    <a:pt x="21958" y="448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913679" y="4998008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85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85" y="25603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913679" y="4998008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85" y="0"/>
                  </a:moveTo>
                  <a:lnTo>
                    <a:pt x="21945" y="6400"/>
                  </a:lnTo>
                  <a:lnTo>
                    <a:pt x="21945" y="19202"/>
                  </a:lnTo>
                  <a:lnTo>
                    <a:pt x="10985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8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672643" y="4987950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4" h="44450">
                  <a:moveTo>
                    <a:pt x="21932" y="0"/>
                  </a:moveTo>
                  <a:lnTo>
                    <a:pt x="13490" y="1757"/>
                  </a:lnTo>
                  <a:lnTo>
                    <a:pt x="6508" y="6515"/>
                  </a:lnTo>
                  <a:lnTo>
                    <a:pt x="1755" y="13501"/>
                  </a:lnTo>
                  <a:lnTo>
                    <a:pt x="0" y="21945"/>
                  </a:lnTo>
                  <a:lnTo>
                    <a:pt x="1755" y="30389"/>
                  </a:lnTo>
                  <a:lnTo>
                    <a:pt x="6508" y="37376"/>
                  </a:lnTo>
                  <a:lnTo>
                    <a:pt x="13490" y="42133"/>
                  </a:lnTo>
                  <a:lnTo>
                    <a:pt x="21932" y="43891"/>
                  </a:lnTo>
                  <a:lnTo>
                    <a:pt x="30907" y="42133"/>
                  </a:lnTo>
                  <a:lnTo>
                    <a:pt x="38169" y="37376"/>
                  </a:lnTo>
                  <a:lnTo>
                    <a:pt x="43031" y="30389"/>
                  </a:lnTo>
                  <a:lnTo>
                    <a:pt x="44805" y="21945"/>
                  </a:lnTo>
                  <a:lnTo>
                    <a:pt x="43031" y="13501"/>
                  </a:lnTo>
                  <a:lnTo>
                    <a:pt x="38169" y="6515"/>
                  </a:lnTo>
                  <a:lnTo>
                    <a:pt x="30907" y="1757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672643" y="4987950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4" h="44450">
                  <a:moveTo>
                    <a:pt x="21932" y="43891"/>
                  </a:moveTo>
                  <a:lnTo>
                    <a:pt x="30907" y="42133"/>
                  </a:lnTo>
                  <a:lnTo>
                    <a:pt x="38169" y="37376"/>
                  </a:lnTo>
                  <a:lnTo>
                    <a:pt x="43031" y="30389"/>
                  </a:lnTo>
                  <a:lnTo>
                    <a:pt x="44805" y="21945"/>
                  </a:lnTo>
                  <a:lnTo>
                    <a:pt x="43031" y="13501"/>
                  </a:lnTo>
                  <a:lnTo>
                    <a:pt x="38169" y="6515"/>
                  </a:lnTo>
                  <a:lnTo>
                    <a:pt x="30907" y="1757"/>
                  </a:lnTo>
                  <a:lnTo>
                    <a:pt x="21932" y="0"/>
                  </a:lnTo>
                  <a:lnTo>
                    <a:pt x="13490" y="1757"/>
                  </a:lnTo>
                  <a:lnTo>
                    <a:pt x="6508" y="6515"/>
                  </a:lnTo>
                  <a:lnTo>
                    <a:pt x="1755" y="13501"/>
                  </a:lnTo>
                  <a:lnTo>
                    <a:pt x="0" y="21945"/>
                  </a:lnTo>
                  <a:lnTo>
                    <a:pt x="1755" y="30389"/>
                  </a:lnTo>
                  <a:lnTo>
                    <a:pt x="6508" y="37376"/>
                  </a:lnTo>
                  <a:lnTo>
                    <a:pt x="13490" y="42133"/>
                  </a:lnTo>
                  <a:lnTo>
                    <a:pt x="21932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683616" y="4998008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59" h="26035">
                  <a:moveTo>
                    <a:pt x="11874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1874" y="25603"/>
                  </a:lnTo>
                  <a:lnTo>
                    <a:pt x="22859" y="19202"/>
                  </a:lnTo>
                  <a:lnTo>
                    <a:pt x="22859" y="6400"/>
                  </a:lnTo>
                  <a:lnTo>
                    <a:pt x="1187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683616" y="4998008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59" h="26035">
                  <a:moveTo>
                    <a:pt x="11874" y="0"/>
                  </a:moveTo>
                  <a:lnTo>
                    <a:pt x="22859" y="6400"/>
                  </a:lnTo>
                  <a:lnTo>
                    <a:pt x="22859" y="19202"/>
                  </a:lnTo>
                  <a:lnTo>
                    <a:pt x="11874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1874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299555" y="502544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58" y="0"/>
                  </a:moveTo>
                  <a:lnTo>
                    <a:pt x="13126" y="1757"/>
                  </a:lnTo>
                  <a:lnTo>
                    <a:pt x="6178" y="6515"/>
                  </a:lnTo>
                  <a:lnTo>
                    <a:pt x="1630" y="13501"/>
                  </a:lnTo>
                  <a:lnTo>
                    <a:pt x="0" y="21945"/>
                  </a:lnTo>
                  <a:lnTo>
                    <a:pt x="1630" y="30775"/>
                  </a:lnTo>
                  <a:lnTo>
                    <a:pt x="6178" y="37719"/>
                  </a:lnTo>
                  <a:lnTo>
                    <a:pt x="13126" y="42262"/>
                  </a:lnTo>
                  <a:lnTo>
                    <a:pt x="21958" y="43891"/>
                  </a:lnTo>
                  <a:lnTo>
                    <a:pt x="30396" y="42262"/>
                  </a:lnTo>
                  <a:lnTo>
                    <a:pt x="37384" y="37719"/>
                  </a:lnTo>
                  <a:lnTo>
                    <a:pt x="42144" y="30775"/>
                  </a:lnTo>
                  <a:lnTo>
                    <a:pt x="43903" y="21945"/>
                  </a:lnTo>
                  <a:lnTo>
                    <a:pt x="42144" y="13501"/>
                  </a:lnTo>
                  <a:lnTo>
                    <a:pt x="37384" y="6515"/>
                  </a:lnTo>
                  <a:lnTo>
                    <a:pt x="30396" y="1757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299555" y="502544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58" y="43891"/>
                  </a:moveTo>
                  <a:lnTo>
                    <a:pt x="30396" y="42262"/>
                  </a:lnTo>
                  <a:lnTo>
                    <a:pt x="37384" y="37719"/>
                  </a:lnTo>
                  <a:lnTo>
                    <a:pt x="42144" y="30775"/>
                  </a:lnTo>
                  <a:lnTo>
                    <a:pt x="43903" y="21945"/>
                  </a:lnTo>
                  <a:lnTo>
                    <a:pt x="42144" y="13501"/>
                  </a:lnTo>
                  <a:lnTo>
                    <a:pt x="37384" y="6515"/>
                  </a:lnTo>
                  <a:lnTo>
                    <a:pt x="30396" y="1757"/>
                  </a:lnTo>
                  <a:lnTo>
                    <a:pt x="21958" y="0"/>
                  </a:lnTo>
                  <a:lnTo>
                    <a:pt x="13126" y="1757"/>
                  </a:lnTo>
                  <a:lnTo>
                    <a:pt x="6178" y="6515"/>
                  </a:lnTo>
                  <a:lnTo>
                    <a:pt x="1630" y="13501"/>
                  </a:lnTo>
                  <a:lnTo>
                    <a:pt x="0" y="21945"/>
                  </a:lnTo>
                  <a:lnTo>
                    <a:pt x="1630" y="30775"/>
                  </a:lnTo>
                  <a:lnTo>
                    <a:pt x="6178" y="37719"/>
                  </a:lnTo>
                  <a:lnTo>
                    <a:pt x="13126" y="42262"/>
                  </a:lnTo>
                  <a:lnTo>
                    <a:pt x="21958" y="4389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310528" y="503549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85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85" y="25603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310528" y="503549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85" y="0"/>
                  </a:moveTo>
                  <a:lnTo>
                    <a:pt x="21945" y="6400"/>
                  </a:lnTo>
                  <a:lnTo>
                    <a:pt x="21945" y="19202"/>
                  </a:lnTo>
                  <a:lnTo>
                    <a:pt x="10985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8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299555" y="495230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58" y="0"/>
                  </a:moveTo>
                  <a:lnTo>
                    <a:pt x="13126" y="1757"/>
                  </a:lnTo>
                  <a:lnTo>
                    <a:pt x="6178" y="6513"/>
                  </a:lnTo>
                  <a:lnTo>
                    <a:pt x="1630" y="13496"/>
                  </a:lnTo>
                  <a:lnTo>
                    <a:pt x="0" y="21932"/>
                  </a:lnTo>
                  <a:lnTo>
                    <a:pt x="1630" y="30376"/>
                  </a:lnTo>
                  <a:lnTo>
                    <a:pt x="6178" y="37363"/>
                  </a:lnTo>
                  <a:lnTo>
                    <a:pt x="13126" y="42121"/>
                  </a:lnTo>
                  <a:lnTo>
                    <a:pt x="21958" y="43878"/>
                  </a:lnTo>
                  <a:lnTo>
                    <a:pt x="30396" y="42121"/>
                  </a:lnTo>
                  <a:lnTo>
                    <a:pt x="37384" y="37363"/>
                  </a:lnTo>
                  <a:lnTo>
                    <a:pt x="42144" y="30376"/>
                  </a:lnTo>
                  <a:lnTo>
                    <a:pt x="43903" y="21932"/>
                  </a:lnTo>
                  <a:lnTo>
                    <a:pt x="42144" y="13496"/>
                  </a:lnTo>
                  <a:lnTo>
                    <a:pt x="37384" y="6513"/>
                  </a:lnTo>
                  <a:lnTo>
                    <a:pt x="30396" y="1757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299555" y="495230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58" y="43878"/>
                  </a:moveTo>
                  <a:lnTo>
                    <a:pt x="30396" y="42121"/>
                  </a:lnTo>
                  <a:lnTo>
                    <a:pt x="37384" y="37363"/>
                  </a:lnTo>
                  <a:lnTo>
                    <a:pt x="42144" y="30376"/>
                  </a:lnTo>
                  <a:lnTo>
                    <a:pt x="43903" y="21932"/>
                  </a:lnTo>
                  <a:lnTo>
                    <a:pt x="42144" y="13496"/>
                  </a:lnTo>
                  <a:lnTo>
                    <a:pt x="37384" y="6513"/>
                  </a:lnTo>
                  <a:lnTo>
                    <a:pt x="30396" y="1757"/>
                  </a:lnTo>
                  <a:lnTo>
                    <a:pt x="21958" y="0"/>
                  </a:lnTo>
                  <a:lnTo>
                    <a:pt x="13126" y="1757"/>
                  </a:lnTo>
                  <a:lnTo>
                    <a:pt x="6178" y="6513"/>
                  </a:lnTo>
                  <a:lnTo>
                    <a:pt x="1630" y="13496"/>
                  </a:lnTo>
                  <a:lnTo>
                    <a:pt x="0" y="21932"/>
                  </a:lnTo>
                  <a:lnTo>
                    <a:pt x="1630" y="30376"/>
                  </a:lnTo>
                  <a:lnTo>
                    <a:pt x="6178" y="37363"/>
                  </a:lnTo>
                  <a:lnTo>
                    <a:pt x="13126" y="42121"/>
                  </a:lnTo>
                  <a:lnTo>
                    <a:pt x="21958" y="438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310528" y="496235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85" y="0"/>
                  </a:moveTo>
                  <a:lnTo>
                    <a:pt x="0" y="6400"/>
                  </a:lnTo>
                  <a:lnTo>
                    <a:pt x="0" y="19189"/>
                  </a:lnTo>
                  <a:lnTo>
                    <a:pt x="10985" y="25590"/>
                  </a:lnTo>
                  <a:lnTo>
                    <a:pt x="21945" y="19189"/>
                  </a:lnTo>
                  <a:lnTo>
                    <a:pt x="21945" y="6400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310528" y="496235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85" y="0"/>
                  </a:moveTo>
                  <a:lnTo>
                    <a:pt x="21945" y="6400"/>
                  </a:lnTo>
                  <a:lnTo>
                    <a:pt x="21945" y="19189"/>
                  </a:lnTo>
                  <a:lnTo>
                    <a:pt x="10985" y="25590"/>
                  </a:lnTo>
                  <a:lnTo>
                    <a:pt x="0" y="19189"/>
                  </a:lnTo>
                  <a:lnTo>
                    <a:pt x="0" y="6400"/>
                  </a:lnTo>
                  <a:lnTo>
                    <a:pt x="1098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325732" y="4292091"/>
              <a:ext cx="1641475" cy="765810"/>
            </a:xfrm>
            <a:custGeom>
              <a:avLst/>
              <a:gdLst/>
              <a:ahLst/>
              <a:cxnLst/>
              <a:rect l="l" t="t" r="r" b="b"/>
              <a:pathLst>
                <a:path w="1641475" h="765810">
                  <a:moveTo>
                    <a:pt x="31991" y="705002"/>
                  </a:moveTo>
                  <a:lnTo>
                    <a:pt x="0" y="705002"/>
                  </a:lnTo>
                  <a:lnTo>
                    <a:pt x="0" y="724217"/>
                  </a:lnTo>
                  <a:lnTo>
                    <a:pt x="31991" y="724217"/>
                  </a:lnTo>
                  <a:lnTo>
                    <a:pt x="31991" y="705002"/>
                  </a:lnTo>
                  <a:close/>
                </a:path>
                <a:path w="1641475" h="765810">
                  <a:moveTo>
                    <a:pt x="31991" y="350215"/>
                  </a:moveTo>
                  <a:lnTo>
                    <a:pt x="0" y="350215"/>
                  </a:lnTo>
                  <a:lnTo>
                    <a:pt x="0" y="369417"/>
                  </a:lnTo>
                  <a:lnTo>
                    <a:pt x="31991" y="369417"/>
                  </a:lnTo>
                  <a:lnTo>
                    <a:pt x="31991" y="350215"/>
                  </a:lnTo>
                  <a:close/>
                </a:path>
                <a:path w="1641475" h="765810">
                  <a:moveTo>
                    <a:pt x="31991" y="0"/>
                  </a:moveTo>
                  <a:lnTo>
                    <a:pt x="0" y="0"/>
                  </a:lnTo>
                  <a:lnTo>
                    <a:pt x="0" y="19202"/>
                  </a:lnTo>
                  <a:lnTo>
                    <a:pt x="31991" y="19202"/>
                  </a:lnTo>
                  <a:lnTo>
                    <a:pt x="31991" y="0"/>
                  </a:lnTo>
                  <a:close/>
                </a:path>
                <a:path w="1641475" h="765810">
                  <a:moveTo>
                    <a:pt x="530339" y="742492"/>
                  </a:moveTo>
                  <a:lnTo>
                    <a:pt x="517550" y="742492"/>
                  </a:lnTo>
                  <a:lnTo>
                    <a:pt x="517550" y="765352"/>
                  </a:lnTo>
                  <a:lnTo>
                    <a:pt x="530339" y="765352"/>
                  </a:lnTo>
                  <a:lnTo>
                    <a:pt x="530339" y="742492"/>
                  </a:lnTo>
                  <a:close/>
                </a:path>
                <a:path w="1641475" h="765810">
                  <a:moveTo>
                    <a:pt x="530339" y="671169"/>
                  </a:moveTo>
                  <a:lnTo>
                    <a:pt x="517550" y="671169"/>
                  </a:lnTo>
                  <a:lnTo>
                    <a:pt x="517550" y="694944"/>
                  </a:lnTo>
                  <a:lnTo>
                    <a:pt x="530339" y="694944"/>
                  </a:lnTo>
                  <a:lnTo>
                    <a:pt x="530339" y="671169"/>
                  </a:lnTo>
                  <a:close/>
                </a:path>
                <a:path w="1641475" h="765810">
                  <a:moveTo>
                    <a:pt x="749795" y="742492"/>
                  </a:moveTo>
                  <a:lnTo>
                    <a:pt x="736079" y="742492"/>
                  </a:lnTo>
                  <a:lnTo>
                    <a:pt x="736079" y="765352"/>
                  </a:lnTo>
                  <a:lnTo>
                    <a:pt x="749795" y="765352"/>
                  </a:lnTo>
                  <a:lnTo>
                    <a:pt x="749795" y="742492"/>
                  </a:lnTo>
                  <a:close/>
                </a:path>
                <a:path w="1641475" h="765810">
                  <a:moveTo>
                    <a:pt x="749795" y="671169"/>
                  </a:moveTo>
                  <a:lnTo>
                    <a:pt x="736079" y="671169"/>
                  </a:lnTo>
                  <a:lnTo>
                    <a:pt x="736079" y="694944"/>
                  </a:lnTo>
                  <a:lnTo>
                    <a:pt x="749795" y="694944"/>
                  </a:lnTo>
                  <a:lnTo>
                    <a:pt x="749795" y="671169"/>
                  </a:lnTo>
                  <a:close/>
                </a:path>
                <a:path w="1641475" h="765810">
                  <a:moveTo>
                    <a:pt x="807415" y="742492"/>
                  </a:moveTo>
                  <a:lnTo>
                    <a:pt x="794613" y="742492"/>
                  </a:lnTo>
                  <a:lnTo>
                    <a:pt x="794613" y="765352"/>
                  </a:lnTo>
                  <a:lnTo>
                    <a:pt x="807415" y="765352"/>
                  </a:lnTo>
                  <a:lnTo>
                    <a:pt x="807415" y="742492"/>
                  </a:lnTo>
                  <a:close/>
                </a:path>
                <a:path w="1641475" h="765810">
                  <a:moveTo>
                    <a:pt x="807415" y="671169"/>
                  </a:moveTo>
                  <a:lnTo>
                    <a:pt x="794613" y="671169"/>
                  </a:lnTo>
                  <a:lnTo>
                    <a:pt x="794613" y="694944"/>
                  </a:lnTo>
                  <a:lnTo>
                    <a:pt x="807415" y="694944"/>
                  </a:lnTo>
                  <a:lnTo>
                    <a:pt x="807415" y="671169"/>
                  </a:lnTo>
                  <a:close/>
                </a:path>
                <a:path w="1641475" h="765810">
                  <a:moveTo>
                    <a:pt x="917143" y="742492"/>
                  </a:moveTo>
                  <a:lnTo>
                    <a:pt x="904328" y="742492"/>
                  </a:lnTo>
                  <a:lnTo>
                    <a:pt x="904328" y="765352"/>
                  </a:lnTo>
                  <a:lnTo>
                    <a:pt x="917143" y="765352"/>
                  </a:lnTo>
                  <a:lnTo>
                    <a:pt x="917143" y="742492"/>
                  </a:lnTo>
                  <a:close/>
                </a:path>
                <a:path w="1641475" h="765810">
                  <a:moveTo>
                    <a:pt x="917143" y="671169"/>
                  </a:moveTo>
                  <a:lnTo>
                    <a:pt x="904328" y="671169"/>
                  </a:lnTo>
                  <a:lnTo>
                    <a:pt x="904328" y="694944"/>
                  </a:lnTo>
                  <a:lnTo>
                    <a:pt x="917143" y="694944"/>
                  </a:lnTo>
                  <a:lnTo>
                    <a:pt x="917143" y="671169"/>
                  </a:lnTo>
                  <a:close/>
                </a:path>
                <a:path w="1641475" h="765810">
                  <a:moveTo>
                    <a:pt x="1099096" y="742492"/>
                  </a:moveTo>
                  <a:lnTo>
                    <a:pt x="1086294" y="742492"/>
                  </a:lnTo>
                  <a:lnTo>
                    <a:pt x="1086294" y="765352"/>
                  </a:lnTo>
                  <a:lnTo>
                    <a:pt x="1099096" y="765352"/>
                  </a:lnTo>
                  <a:lnTo>
                    <a:pt x="1099096" y="742492"/>
                  </a:lnTo>
                  <a:close/>
                </a:path>
                <a:path w="1641475" h="765810">
                  <a:moveTo>
                    <a:pt x="1099096" y="671169"/>
                  </a:moveTo>
                  <a:lnTo>
                    <a:pt x="1086294" y="671169"/>
                  </a:lnTo>
                  <a:lnTo>
                    <a:pt x="1086294" y="694944"/>
                  </a:lnTo>
                  <a:lnTo>
                    <a:pt x="1099096" y="694944"/>
                  </a:lnTo>
                  <a:lnTo>
                    <a:pt x="1099096" y="671169"/>
                  </a:lnTo>
                  <a:close/>
                </a:path>
                <a:path w="1641475" h="765810">
                  <a:moveTo>
                    <a:pt x="1208824" y="742492"/>
                  </a:moveTo>
                  <a:lnTo>
                    <a:pt x="1196022" y="742492"/>
                  </a:lnTo>
                  <a:lnTo>
                    <a:pt x="1196022" y="765352"/>
                  </a:lnTo>
                  <a:lnTo>
                    <a:pt x="1208824" y="765352"/>
                  </a:lnTo>
                  <a:lnTo>
                    <a:pt x="1208824" y="742492"/>
                  </a:lnTo>
                  <a:close/>
                </a:path>
                <a:path w="1641475" h="765810">
                  <a:moveTo>
                    <a:pt x="1208824" y="671169"/>
                  </a:moveTo>
                  <a:lnTo>
                    <a:pt x="1196022" y="671169"/>
                  </a:lnTo>
                  <a:lnTo>
                    <a:pt x="1196022" y="694944"/>
                  </a:lnTo>
                  <a:lnTo>
                    <a:pt x="1208824" y="694944"/>
                  </a:lnTo>
                  <a:lnTo>
                    <a:pt x="1208824" y="671169"/>
                  </a:lnTo>
                  <a:close/>
                </a:path>
                <a:path w="1641475" h="765810">
                  <a:moveTo>
                    <a:pt x="1277416" y="742492"/>
                  </a:moveTo>
                  <a:lnTo>
                    <a:pt x="1264602" y="742492"/>
                  </a:lnTo>
                  <a:lnTo>
                    <a:pt x="1264602" y="765352"/>
                  </a:lnTo>
                  <a:lnTo>
                    <a:pt x="1277416" y="765352"/>
                  </a:lnTo>
                  <a:lnTo>
                    <a:pt x="1277416" y="742492"/>
                  </a:lnTo>
                  <a:close/>
                </a:path>
                <a:path w="1641475" h="765810">
                  <a:moveTo>
                    <a:pt x="1277416" y="671169"/>
                  </a:moveTo>
                  <a:lnTo>
                    <a:pt x="1264602" y="671169"/>
                  </a:lnTo>
                  <a:lnTo>
                    <a:pt x="1264602" y="694944"/>
                  </a:lnTo>
                  <a:lnTo>
                    <a:pt x="1277416" y="694944"/>
                  </a:lnTo>
                  <a:lnTo>
                    <a:pt x="1277416" y="671169"/>
                  </a:lnTo>
                  <a:close/>
                </a:path>
                <a:path w="1641475" h="765810">
                  <a:moveTo>
                    <a:pt x="1486814" y="742492"/>
                  </a:moveTo>
                  <a:lnTo>
                    <a:pt x="1474012" y="742492"/>
                  </a:lnTo>
                  <a:lnTo>
                    <a:pt x="1474012" y="765352"/>
                  </a:lnTo>
                  <a:lnTo>
                    <a:pt x="1486814" y="765352"/>
                  </a:lnTo>
                  <a:lnTo>
                    <a:pt x="1486814" y="742492"/>
                  </a:lnTo>
                  <a:close/>
                </a:path>
                <a:path w="1641475" h="765810">
                  <a:moveTo>
                    <a:pt x="1486814" y="671169"/>
                  </a:moveTo>
                  <a:lnTo>
                    <a:pt x="1474012" y="671169"/>
                  </a:lnTo>
                  <a:lnTo>
                    <a:pt x="1474012" y="694944"/>
                  </a:lnTo>
                  <a:lnTo>
                    <a:pt x="1486814" y="694944"/>
                  </a:lnTo>
                  <a:lnTo>
                    <a:pt x="1486814" y="671169"/>
                  </a:lnTo>
                  <a:close/>
                </a:path>
                <a:path w="1641475" h="765810">
                  <a:moveTo>
                    <a:pt x="1641348" y="707745"/>
                  </a:moveTo>
                  <a:lnTo>
                    <a:pt x="1606600" y="707745"/>
                  </a:lnTo>
                  <a:lnTo>
                    <a:pt x="1606600" y="731520"/>
                  </a:lnTo>
                  <a:lnTo>
                    <a:pt x="1641348" y="731520"/>
                  </a:lnTo>
                  <a:lnTo>
                    <a:pt x="1641348" y="707745"/>
                  </a:lnTo>
                  <a:close/>
                </a:path>
                <a:path w="1641475" h="765810">
                  <a:moveTo>
                    <a:pt x="1641348" y="6400"/>
                  </a:moveTo>
                  <a:lnTo>
                    <a:pt x="1606600" y="6400"/>
                  </a:lnTo>
                  <a:lnTo>
                    <a:pt x="1606600" y="30175"/>
                  </a:lnTo>
                  <a:lnTo>
                    <a:pt x="1641348" y="30175"/>
                  </a:lnTo>
                  <a:lnTo>
                    <a:pt x="1641348" y="6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981344" y="2765957"/>
              <a:ext cx="496570" cy="935990"/>
            </a:xfrm>
            <a:custGeom>
              <a:avLst/>
              <a:gdLst/>
              <a:ahLst/>
              <a:cxnLst/>
              <a:rect l="l" t="t" r="r" b="b"/>
              <a:pathLst>
                <a:path w="496570" h="935989">
                  <a:moveTo>
                    <a:pt x="496531" y="884224"/>
                  </a:moveTo>
                  <a:lnTo>
                    <a:pt x="0" y="884224"/>
                  </a:lnTo>
                  <a:lnTo>
                    <a:pt x="0" y="935431"/>
                  </a:lnTo>
                  <a:lnTo>
                    <a:pt x="496531" y="935431"/>
                  </a:lnTo>
                  <a:lnTo>
                    <a:pt x="496531" y="884224"/>
                  </a:lnTo>
                  <a:close/>
                </a:path>
                <a:path w="496570" h="935989">
                  <a:moveTo>
                    <a:pt x="496531" y="0"/>
                  </a:moveTo>
                  <a:lnTo>
                    <a:pt x="0" y="0"/>
                  </a:lnTo>
                  <a:lnTo>
                    <a:pt x="0" y="51193"/>
                  </a:lnTo>
                  <a:lnTo>
                    <a:pt x="496531" y="51193"/>
                  </a:lnTo>
                  <a:lnTo>
                    <a:pt x="49653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3"/>
          <p:cNvSpPr/>
          <p:nvPr/>
        </p:nvSpPr>
        <p:spPr>
          <a:xfrm>
            <a:off x="8156917" y="5229353"/>
            <a:ext cx="1205230" cy="97155"/>
          </a:xfrm>
          <a:custGeom>
            <a:avLst/>
            <a:gdLst/>
            <a:ahLst/>
            <a:cxnLst/>
            <a:rect l="l" t="t" r="r" b="b"/>
            <a:pathLst>
              <a:path w="1205229" h="97154">
                <a:moveTo>
                  <a:pt x="0" y="96926"/>
                </a:moveTo>
                <a:lnTo>
                  <a:pt x="1205166" y="96926"/>
                </a:lnTo>
                <a:lnTo>
                  <a:pt x="1205166" y="0"/>
                </a:lnTo>
                <a:lnTo>
                  <a:pt x="0" y="0"/>
                </a:lnTo>
                <a:lnTo>
                  <a:pt x="0" y="96926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4" name="object 144"/>
          <p:cNvGrpSpPr/>
          <p:nvPr/>
        </p:nvGrpSpPr>
        <p:grpSpPr>
          <a:xfrm>
            <a:off x="9268828" y="2355392"/>
            <a:ext cx="39370" cy="153670"/>
            <a:chOff x="4214228" y="2355392"/>
            <a:chExt cx="39370" cy="153670"/>
          </a:xfrm>
        </p:grpSpPr>
        <p:sp>
          <p:nvSpPr>
            <p:cNvPr id="145" name="object 145"/>
            <p:cNvSpPr/>
            <p:nvPr/>
          </p:nvSpPr>
          <p:spPr>
            <a:xfrm>
              <a:off x="4214228" y="2355392"/>
              <a:ext cx="39370" cy="153670"/>
            </a:xfrm>
            <a:custGeom>
              <a:avLst/>
              <a:gdLst/>
              <a:ahLst/>
              <a:cxnLst/>
              <a:rect l="l" t="t" r="r" b="b"/>
              <a:pathLst>
                <a:path w="39370" h="153669">
                  <a:moveTo>
                    <a:pt x="13601" y="0"/>
                  </a:moveTo>
                  <a:lnTo>
                    <a:pt x="0" y="24676"/>
                  </a:lnTo>
                  <a:lnTo>
                    <a:pt x="1981" y="152692"/>
                  </a:lnTo>
                  <a:lnTo>
                    <a:pt x="13601" y="152692"/>
                  </a:lnTo>
                  <a:lnTo>
                    <a:pt x="13601" y="0"/>
                  </a:lnTo>
                  <a:close/>
                </a:path>
                <a:path w="39370" h="153669">
                  <a:moveTo>
                    <a:pt x="39306" y="914"/>
                  </a:moveTo>
                  <a:lnTo>
                    <a:pt x="27432" y="914"/>
                  </a:lnTo>
                  <a:lnTo>
                    <a:pt x="27432" y="153606"/>
                  </a:lnTo>
                  <a:lnTo>
                    <a:pt x="39306" y="153606"/>
                  </a:lnTo>
                  <a:lnTo>
                    <a:pt x="39306" y="914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229760" y="2356307"/>
              <a:ext cx="12065" cy="152400"/>
            </a:xfrm>
            <a:custGeom>
              <a:avLst/>
              <a:gdLst/>
              <a:ahLst/>
              <a:cxnLst/>
              <a:rect l="l" t="t" r="r" b="b"/>
              <a:pathLst>
                <a:path w="12064" h="152400">
                  <a:moveTo>
                    <a:pt x="11899" y="0"/>
                  </a:moveTo>
                  <a:lnTo>
                    <a:pt x="0" y="0"/>
                  </a:lnTo>
                  <a:lnTo>
                    <a:pt x="0" y="151777"/>
                  </a:lnTo>
                  <a:lnTo>
                    <a:pt x="11899" y="151777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" name="object 147"/>
          <p:cNvSpPr/>
          <p:nvPr/>
        </p:nvSpPr>
        <p:spPr>
          <a:xfrm>
            <a:off x="9400501" y="2355393"/>
            <a:ext cx="20320" cy="153035"/>
          </a:xfrm>
          <a:custGeom>
            <a:avLst/>
            <a:gdLst/>
            <a:ahLst/>
            <a:cxnLst/>
            <a:rect l="l" t="t" r="r" b="b"/>
            <a:pathLst>
              <a:path w="20320" h="153035">
                <a:moveTo>
                  <a:pt x="20116" y="0"/>
                </a:moveTo>
                <a:lnTo>
                  <a:pt x="0" y="0"/>
                </a:lnTo>
                <a:lnTo>
                  <a:pt x="0" y="152692"/>
                </a:lnTo>
                <a:lnTo>
                  <a:pt x="20116" y="152692"/>
                </a:lnTo>
                <a:lnTo>
                  <a:pt x="20116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" name="object 148"/>
          <p:cNvGrpSpPr/>
          <p:nvPr/>
        </p:nvGrpSpPr>
        <p:grpSpPr>
          <a:xfrm>
            <a:off x="9096921" y="2357222"/>
            <a:ext cx="284480" cy="153035"/>
            <a:chOff x="4042321" y="2357221"/>
            <a:chExt cx="284480" cy="153035"/>
          </a:xfrm>
        </p:grpSpPr>
        <p:sp>
          <p:nvSpPr>
            <p:cNvPr id="149" name="object 149"/>
            <p:cNvSpPr/>
            <p:nvPr/>
          </p:nvSpPr>
          <p:spPr>
            <a:xfrm>
              <a:off x="4042321" y="2357233"/>
              <a:ext cx="255270" cy="153035"/>
            </a:xfrm>
            <a:custGeom>
              <a:avLst/>
              <a:gdLst/>
              <a:ahLst/>
              <a:cxnLst/>
              <a:rect l="l" t="t" r="r" b="b"/>
              <a:pathLst>
                <a:path w="255270" h="153035">
                  <a:moveTo>
                    <a:pt x="62179" y="0"/>
                  </a:moveTo>
                  <a:lnTo>
                    <a:pt x="0" y="0"/>
                  </a:lnTo>
                  <a:lnTo>
                    <a:pt x="0" y="34734"/>
                  </a:lnTo>
                  <a:lnTo>
                    <a:pt x="62179" y="34734"/>
                  </a:lnTo>
                  <a:lnTo>
                    <a:pt x="62179" y="0"/>
                  </a:lnTo>
                  <a:close/>
                </a:path>
                <a:path w="255270" h="153035">
                  <a:moveTo>
                    <a:pt x="171907" y="22834"/>
                  </a:moveTo>
                  <a:lnTo>
                    <a:pt x="90525" y="22834"/>
                  </a:lnTo>
                  <a:lnTo>
                    <a:pt x="79552" y="51993"/>
                  </a:lnTo>
                  <a:lnTo>
                    <a:pt x="79552" y="111531"/>
                  </a:lnTo>
                  <a:lnTo>
                    <a:pt x="64249" y="114274"/>
                  </a:lnTo>
                  <a:lnTo>
                    <a:pt x="64249" y="150850"/>
                  </a:lnTo>
                  <a:lnTo>
                    <a:pt x="171907" y="149034"/>
                  </a:lnTo>
                  <a:lnTo>
                    <a:pt x="171907" y="22834"/>
                  </a:lnTo>
                  <a:close/>
                </a:path>
                <a:path w="255270" h="153035">
                  <a:moveTo>
                    <a:pt x="255104" y="12776"/>
                  </a:moveTo>
                  <a:lnTo>
                    <a:pt x="211213" y="12776"/>
                  </a:lnTo>
                  <a:lnTo>
                    <a:pt x="211213" y="152692"/>
                  </a:lnTo>
                  <a:lnTo>
                    <a:pt x="255104" y="152692"/>
                  </a:lnTo>
                  <a:lnTo>
                    <a:pt x="255104" y="12776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297425" y="2370010"/>
              <a:ext cx="29845" cy="140335"/>
            </a:xfrm>
            <a:custGeom>
              <a:avLst/>
              <a:gdLst/>
              <a:ahLst/>
              <a:cxnLst/>
              <a:rect l="l" t="t" r="r" b="b"/>
              <a:pathLst>
                <a:path w="29845" h="140335">
                  <a:moveTo>
                    <a:pt x="29273" y="0"/>
                  </a:moveTo>
                  <a:lnTo>
                    <a:pt x="0" y="0"/>
                  </a:lnTo>
                  <a:lnTo>
                    <a:pt x="0" y="139915"/>
                  </a:lnTo>
                  <a:lnTo>
                    <a:pt x="29273" y="139915"/>
                  </a:lnTo>
                  <a:lnTo>
                    <a:pt x="2927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" name="object 151"/>
          <p:cNvSpPr/>
          <p:nvPr/>
        </p:nvSpPr>
        <p:spPr>
          <a:xfrm>
            <a:off x="9373985" y="2078316"/>
            <a:ext cx="71755" cy="186690"/>
          </a:xfrm>
          <a:custGeom>
            <a:avLst/>
            <a:gdLst/>
            <a:ahLst/>
            <a:cxnLst/>
            <a:rect l="l" t="t" r="r" b="b"/>
            <a:pathLst>
              <a:path w="71754" h="186689">
                <a:moveTo>
                  <a:pt x="70408" y="0"/>
                </a:moveTo>
                <a:lnTo>
                  <a:pt x="53949" y="927"/>
                </a:lnTo>
                <a:lnTo>
                  <a:pt x="0" y="185635"/>
                </a:lnTo>
                <a:lnTo>
                  <a:pt x="52108" y="186550"/>
                </a:lnTo>
                <a:lnTo>
                  <a:pt x="71132" y="122796"/>
                </a:lnTo>
                <a:lnTo>
                  <a:pt x="70408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89253" y="2122209"/>
            <a:ext cx="447675" cy="142875"/>
          </a:xfrm>
          <a:custGeom>
            <a:avLst/>
            <a:gdLst/>
            <a:ahLst/>
            <a:cxnLst/>
            <a:rect l="l" t="t" r="r" b="b"/>
            <a:pathLst>
              <a:path w="447675" h="142875">
                <a:moveTo>
                  <a:pt x="447141" y="0"/>
                </a:moveTo>
                <a:lnTo>
                  <a:pt x="50279" y="0"/>
                </a:lnTo>
                <a:lnTo>
                  <a:pt x="0" y="141744"/>
                </a:lnTo>
                <a:lnTo>
                  <a:pt x="447141" y="142659"/>
                </a:lnTo>
                <a:lnTo>
                  <a:pt x="447141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3"/>
          <p:cNvGrpSpPr/>
          <p:nvPr/>
        </p:nvGrpSpPr>
        <p:grpSpPr>
          <a:xfrm>
            <a:off x="9356141" y="4024629"/>
            <a:ext cx="34925" cy="132080"/>
            <a:chOff x="4301540" y="4024629"/>
            <a:chExt cx="34925" cy="132080"/>
          </a:xfrm>
        </p:grpSpPr>
        <p:sp>
          <p:nvSpPr>
            <p:cNvPr id="154" name="object 154"/>
            <p:cNvSpPr/>
            <p:nvPr/>
          </p:nvSpPr>
          <p:spPr>
            <a:xfrm>
              <a:off x="4303826" y="4026915"/>
              <a:ext cx="30480" cy="127635"/>
            </a:xfrm>
            <a:custGeom>
              <a:avLst/>
              <a:gdLst/>
              <a:ahLst/>
              <a:cxnLst/>
              <a:rect l="l" t="t" r="r" b="b"/>
              <a:pathLst>
                <a:path w="30479" h="127635">
                  <a:moveTo>
                    <a:pt x="30175" y="0"/>
                  </a:moveTo>
                  <a:lnTo>
                    <a:pt x="0" y="0"/>
                  </a:lnTo>
                  <a:lnTo>
                    <a:pt x="0" y="127101"/>
                  </a:lnTo>
                  <a:lnTo>
                    <a:pt x="30175" y="127101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303826" y="4026915"/>
              <a:ext cx="30480" cy="127635"/>
            </a:xfrm>
            <a:custGeom>
              <a:avLst/>
              <a:gdLst/>
              <a:ahLst/>
              <a:cxnLst/>
              <a:rect l="l" t="t" r="r" b="b"/>
              <a:pathLst>
                <a:path w="30479" h="127635">
                  <a:moveTo>
                    <a:pt x="30175" y="127101"/>
                  </a:moveTo>
                  <a:lnTo>
                    <a:pt x="0" y="127101"/>
                  </a:lnTo>
                  <a:lnTo>
                    <a:pt x="0" y="0"/>
                  </a:lnTo>
                  <a:lnTo>
                    <a:pt x="30175" y="0"/>
                  </a:lnTo>
                  <a:lnTo>
                    <a:pt x="30175" y="1271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6" name="object 156"/>
          <p:cNvSpPr/>
          <p:nvPr/>
        </p:nvSpPr>
        <p:spPr>
          <a:xfrm>
            <a:off x="8829002" y="4065104"/>
            <a:ext cx="207010" cy="19050"/>
          </a:xfrm>
          <a:custGeom>
            <a:avLst/>
            <a:gdLst/>
            <a:ahLst/>
            <a:cxnLst/>
            <a:rect l="l" t="t" r="r" b="b"/>
            <a:pathLst>
              <a:path w="207010" h="19050">
                <a:moveTo>
                  <a:pt x="56692" y="9372"/>
                </a:moveTo>
                <a:lnTo>
                  <a:pt x="0" y="9372"/>
                </a:lnTo>
                <a:lnTo>
                  <a:pt x="0" y="18503"/>
                </a:lnTo>
                <a:lnTo>
                  <a:pt x="56692" y="18503"/>
                </a:lnTo>
                <a:lnTo>
                  <a:pt x="56692" y="9372"/>
                </a:lnTo>
                <a:close/>
              </a:path>
              <a:path w="207010" h="19050">
                <a:moveTo>
                  <a:pt x="184708" y="0"/>
                </a:moveTo>
                <a:lnTo>
                  <a:pt x="59232" y="0"/>
                </a:lnTo>
                <a:lnTo>
                  <a:pt x="59232" y="9372"/>
                </a:lnTo>
                <a:lnTo>
                  <a:pt x="184708" y="9372"/>
                </a:lnTo>
                <a:lnTo>
                  <a:pt x="184708" y="0"/>
                </a:lnTo>
                <a:close/>
              </a:path>
              <a:path w="207010" h="19050">
                <a:moveTo>
                  <a:pt x="206641" y="10274"/>
                </a:moveTo>
                <a:lnTo>
                  <a:pt x="186524" y="10274"/>
                </a:lnTo>
                <a:lnTo>
                  <a:pt x="186524" y="18503"/>
                </a:lnTo>
                <a:lnTo>
                  <a:pt x="206641" y="18503"/>
                </a:lnTo>
                <a:lnTo>
                  <a:pt x="206641" y="10274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457058" y="4074478"/>
            <a:ext cx="215265" cy="9525"/>
          </a:xfrm>
          <a:custGeom>
            <a:avLst/>
            <a:gdLst/>
            <a:ahLst/>
            <a:cxnLst/>
            <a:rect l="l" t="t" r="r" b="b"/>
            <a:pathLst>
              <a:path w="215264" h="9525">
                <a:moveTo>
                  <a:pt x="214769" y="0"/>
                </a:moveTo>
                <a:lnTo>
                  <a:pt x="0" y="0"/>
                </a:lnTo>
                <a:lnTo>
                  <a:pt x="0" y="9131"/>
                </a:lnTo>
                <a:lnTo>
                  <a:pt x="214769" y="9131"/>
                </a:lnTo>
                <a:lnTo>
                  <a:pt x="214769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163521" y="4074478"/>
            <a:ext cx="134620" cy="9525"/>
          </a:xfrm>
          <a:custGeom>
            <a:avLst/>
            <a:gdLst/>
            <a:ahLst/>
            <a:cxnLst/>
            <a:rect l="l" t="t" r="r" b="b"/>
            <a:pathLst>
              <a:path w="134619" h="9525">
                <a:moveTo>
                  <a:pt x="134213" y="0"/>
                </a:moveTo>
                <a:lnTo>
                  <a:pt x="0" y="0"/>
                </a:lnTo>
                <a:lnTo>
                  <a:pt x="0" y="9131"/>
                </a:lnTo>
                <a:lnTo>
                  <a:pt x="134213" y="9131"/>
                </a:lnTo>
                <a:lnTo>
                  <a:pt x="134213" y="0"/>
                </a:lnTo>
                <a:close/>
              </a:path>
            </a:pathLst>
          </a:custGeom>
          <a:solidFill>
            <a:srgbClr val="C5C6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061820" y="5229353"/>
            <a:ext cx="16510" cy="321945"/>
          </a:xfrm>
          <a:custGeom>
            <a:avLst/>
            <a:gdLst/>
            <a:ahLst/>
            <a:cxnLst/>
            <a:rect l="l" t="t" r="r" b="b"/>
            <a:pathLst>
              <a:path w="16510" h="321945">
                <a:moveTo>
                  <a:pt x="16459" y="0"/>
                </a:moveTo>
                <a:lnTo>
                  <a:pt x="0" y="0"/>
                </a:lnTo>
                <a:lnTo>
                  <a:pt x="1828" y="321805"/>
                </a:lnTo>
                <a:lnTo>
                  <a:pt x="16459" y="297802"/>
                </a:lnTo>
                <a:lnTo>
                  <a:pt x="16459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61820" y="4929428"/>
            <a:ext cx="16510" cy="203200"/>
          </a:xfrm>
          <a:custGeom>
            <a:avLst/>
            <a:gdLst/>
            <a:ahLst/>
            <a:cxnLst/>
            <a:rect l="l" t="t" r="r" b="b"/>
            <a:pathLst>
              <a:path w="16510" h="203200">
                <a:moveTo>
                  <a:pt x="16459" y="0"/>
                </a:moveTo>
                <a:lnTo>
                  <a:pt x="0" y="0"/>
                </a:lnTo>
                <a:lnTo>
                  <a:pt x="0" y="202996"/>
                </a:lnTo>
                <a:lnTo>
                  <a:pt x="16459" y="202996"/>
                </a:lnTo>
                <a:lnTo>
                  <a:pt x="16459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61820" y="4235222"/>
            <a:ext cx="15240" cy="582295"/>
          </a:xfrm>
          <a:custGeom>
            <a:avLst/>
            <a:gdLst/>
            <a:ahLst/>
            <a:cxnLst/>
            <a:rect l="l" t="t" r="r" b="b"/>
            <a:pathLst>
              <a:path w="15239" h="582295">
                <a:moveTo>
                  <a:pt x="14871" y="0"/>
                </a:moveTo>
                <a:lnTo>
                  <a:pt x="0" y="0"/>
                </a:lnTo>
                <a:lnTo>
                  <a:pt x="914" y="581736"/>
                </a:lnTo>
                <a:lnTo>
                  <a:pt x="14871" y="565289"/>
                </a:lnTo>
                <a:lnTo>
                  <a:pt x="14871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061820" y="3880612"/>
            <a:ext cx="16510" cy="267335"/>
          </a:xfrm>
          <a:custGeom>
            <a:avLst/>
            <a:gdLst/>
            <a:ahLst/>
            <a:cxnLst/>
            <a:rect l="l" t="t" r="r" b="b"/>
            <a:pathLst>
              <a:path w="16510" h="267335">
                <a:moveTo>
                  <a:pt x="16459" y="0"/>
                </a:moveTo>
                <a:lnTo>
                  <a:pt x="0" y="0"/>
                </a:lnTo>
                <a:lnTo>
                  <a:pt x="0" y="267004"/>
                </a:lnTo>
                <a:lnTo>
                  <a:pt x="16459" y="267004"/>
                </a:lnTo>
                <a:lnTo>
                  <a:pt x="16459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" name="object 163"/>
          <p:cNvGrpSpPr/>
          <p:nvPr/>
        </p:nvGrpSpPr>
        <p:grpSpPr>
          <a:xfrm>
            <a:off x="8063649" y="5454295"/>
            <a:ext cx="1347470" cy="206375"/>
            <a:chOff x="3009049" y="5454294"/>
            <a:chExt cx="1347470" cy="206375"/>
          </a:xfrm>
        </p:grpSpPr>
        <p:pic>
          <p:nvPicPr>
            <p:cNvPr id="164" name="object 16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09049" y="5454294"/>
              <a:ext cx="111544" cy="206362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3063100" y="5513742"/>
              <a:ext cx="1293495" cy="13970"/>
            </a:xfrm>
            <a:custGeom>
              <a:avLst/>
              <a:gdLst/>
              <a:ahLst/>
              <a:cxnLst/>
              <a:rect l="l" t="t" r="r" b="b"/>
              <a:pathLst>
                <a:path w="1293495" h="13970">
                  <a:moveTo>
                    <a:pt x="1282344" y="0"/>
                  </a:moveTo>
                  <a:lnTo>
                    <a:pt x="4013" y="0"/>
                  </a:lnTo>
                  <a:lnTo>
                    <a:pt x="0" y="12788"/>
                  </a:lnTo>
                  <a:lnTo>
                    <a:pt x="1293418" y="13411"/>
                  </a:lnTo>
                  <a:lnTo>
                    <a:pt x="128234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6" name="object 166"/>
          <p:cNvSpPr/>
          <p:nvPr/>
        </p:nvSpPr>
        <p:spPr>
          <a:xfrm>
            <a:off x="9090520" y="3834447"/>
            <a:ext cx="61594" cy="36830"/>
          </a:xfrm>
          <a:custGeom>
            <a:avLst/>
            <a:gdLst/>
            <a:ahLst/>
            <a:cxnLst/>
            <a:rect l="l" t="t" r="r" b="b"/>
            <a:pathLst>
              <a:path w="61595" h="36829">
                <a:moveTo>
                  <a:pt x="0" y="36588"/>
                </a:moveTo>
                <a:lnTo>
                  <a:pt x="61467" y="36588"/>
                </a:lnTo>
                <a:lnTo>
                  <a:pt x="61467" y="0"/>
                </a:lnTo>
                <a:lnTo>
                  <a:pt x="0" y="0"/>
                </a:lnTo>
                <a:lnTo>
                  <a:pt x="0" y="36588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9090520" y="3290823"/>
            <a:ext cx="61594" cy="450850"/>
          </a:xfrm>
          <a:custGeom>
            <a:avLst/>
            <a:gdLst/>
            <a:ahLst/>
            <a:cxnLst/>
            <a:rect l="l" t="t" r="r" b="b"/>
            <a:pathLst>
              <a:path w="61595" h="450850">
                <a:moveTo>
                  <a:pt x="0" y="450354"/>
                </a:moveTo>
                <a:lnTo>
                  <a:pt x="61467" y="450354"/>
                </a:lnTo>
                <a:lnTo>
                  <a:pt x="61467" y="0"/>
                </a:lnTo>
                <a:lnTo>
                  <a:pt x="0" y="0"/>
                </a:lnTo>
                <a:lnTo>
                  <a:pt x="0" y="450354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351685" y="3834447"/>
            <a:ext cx="62230" cy="38100"/>
          </a:xfrm>
          <a:custGeom>
            <a:avLst/>
            <a:gdLst/>
            <a:ahLst/>
            <a:cxnLst/>
            <a:rect l="l" t="t" r="r" b="b"/>
            <a:pathLst>
              <a:path w="62229" h="38100">
                <a:moveTo>
                  <a:pt x="0" y="37490"/>
                </a:moveTo>
                <a:lnTo>
                  <a:pt x="62166" y="37490"/>
                </a:lnTo>
                <a:lnTo>
                  <a:pt x="62166" y="0"/>
                </a:lnTo>
                <a:lnTo>
                  <a:pt x="0" y="0"/>
                </a:lnTo>
                <a:lnTo>
                  <a:pt x="0" y="3749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351685" y="3290823"/>
            <a:ext cx="62230" cy="450850"/>
          </a:xfrm>
          <a:custGeom>
            <a:avLst/>
            <a:gdLst/>
            <a:ahLst/>
            <a:cxnLst/>
            <a:rect l="l" t="t" r="r" b="b"/>
            <a:pathLst>
              <a:path w="62229" h="450850">
                <a:moveTo>
                  <a:pt x="0" y="450354"/>
                </a:moveTo>
                <a:lnTo>
                  <a:pt x="62166" y="450354"/>
                </a:lnTo>
                <a:lnTo>
                  <a:pt x="62166" y="0"/>
                </a:lnTo>
                <a:lnTo>
                  <a:pt x="0" y="0"/>
                </a:lnTo>
                <a:lnTo>
                  <a:pt x="0" y="450354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351685" y="2945168"/>
            <a:ext cx="62230" cy="154940"/>
          </a:xfrm>
          <a:custGeom>
            <a:avLst/>
            <a:gdLst/>
            <a:ahLst/>
            <a:cxnLst/>
            <a:rect l="l" t="t" r="r" b="b"/>
            <a:pathLst>
              <a:path w="62229" h="154939">
                <a:moveTo>
                  <a:pt x="0" y="154546"/>
                </a:moveTo>
                <a:lnTo>
                  <a:pt x="62166" y="154546"/>
                </a:lnTo>
                <a:lnTo>
                  <a:pt x="62166" y="0"/>
                </a:lnTo>
                <a:lnTo>
                  <a:pt x="0" y="0"/>
                </a:lnTo>
                <a:lnTo>
                  <a:pt x="0" y="154546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351685" y="2602268"/>
            <a:ext cx="62230" cy="147320"/>
          </a:xfrm>
          <a:custGeom>
            <a:avLst/>
            <a:gdLst/>
            <a:ahLst/>
            <a:cxnLst/>
            <a:rect l="l" t="t" r="r" b="b"/>
            <a:pathLst>
              <a:path w="62229" h="147319">
                <a:moveTo>
                  <a:pt x="0" y="147231"/>
                </a:moveTo>
                <a:lnTo>
                  <a:pt x="62166" y="147231"/>
                </a:lnTo>
                <a:lnTo>
                  <a:pt x="62166" y="0"/>
                </a:lnTo>
                <a:lnTo>
                  <a:pt x="0" y="0"/>
                </a:lnTo>
                <a:lnTo>
                  <a:pt x="0" y="147231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" name="object 172"/>
          <p:cNvGrpSpPr/>
          <p:nvPr/>
        </p:nvGrpSpPr>
        <p:grpSpPr>
          <a:xfrm>
            <a:off x="8046733" y="3441243"/>
            <a:ext cx="1073785" cy="281305"/>
            <a:chOff x="2992132" y="3441242"/>
            <a:chExt cx="1073785" cy="281305"/>
          </a:xfrm>
        </p:grpSpPr>
        <p:sp>
          <p:nvSpPr>
            <p:cNvPr id="173" name="object 173"/>
            <p:cNvSpPr/>
            <p:nvPr/>
          </p:nvSpPr>
          <p:spPr>
            <a:xfrm>
              <a:off x="2994418" y="3443528"/>
              <a:ext cx="1069340" cy="276225"/>
            </a:xfrm>
            <a:custGeom>
              <a:avLst/>
              <a:gdLst/>
              <a:ahLst/>
              <a:cxnLst/>
              <a:rect l="l" t="t" r="r" b="b"/>
              <a:pathLst>
                <a:path w="1069339" h="276225">
                  <a:moveTo>
                    <a:pt x="1068933" y="0"/>
                  </a:moveTo>
                  <a:lnTo>
                    <a:pt x="0" y="0"/>
                  </a:lnTo>
                  <a:lnTo>
                    <a:pt x="0" y="276148"/>
                  </a:lnTo>
                  <a:lnTo>
                    <a:pt x="1068933" y="276148"/>
                  </a:lnTo>
                  <a:lnTo>
                    <a:pt x="10689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994418" y="3443528"/>
              <a:ext cx="1069340" cy="276225"/>
            </a:xfrm>
            <a:custGeom>
              <a:avLst/>
              <a:gdLst/>
              <a:ahLst/>
              <a:cxnLst/>
              <a:rect l="l" t="t" r="r" b="b"/>
              <a:pathLst>
                <a:path w="1069339" h="276225">
                  <a:moveTo>
                    <a:pt x="1068933" y="276148"/>
                  </a:moveTo>
                  <a:lnTo>
                    <a:pt x="0" y="276148"/>
                  </a:lnTo>
                  <a:lnTo>
                    <a:pt x="0" y="0"/>
                  </a:lnTo>
                  <a:lnTo>
                    <a:pt x="1068933" y="0"/>
                  </a:lnTo>
                  <a:lnTo>
                    <a:pt x="1068933" y="2761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" name="object 175"/>
          <p:cNvSpPr/>
          <p:nvPr/>
        </p:nvSpPr>
        <p:spPr>
          <a:xfrm>
            <a:off x="9416962" y="5229352"/>
            <a:ext cx="13335" cy="264160"/>
          </a:xfrm>
          <a:custGeom>
            <a:avLst/>
            <a:gdLst/>
            <a:ahLst/>
            <a:cxnLst/>
            <a:rect l="l" t="t" r="r" b="b"/>
            <a:pathLst>
              <a:path w="13335" h="264160">
                <a:moveTo>
                  <a:pt x="0" y="264096"/>
                </a:moveTo>
                <a:lnTo>
                  <a:pt x="12788" y="264096"/>
                </a:lnTo>
                <a:lnTo>
                  <a:pt x="12788" y="0"/>
                </a:lnTo>
                <a:lnTo>
                  <a:pt x="0" y="0"/>
                </a:lnTo>
                <a:lnTo>
                  <a:pt x="0" y="264096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9416962" y="5088534"/>
            <a:ext cx="13335" cy="44450"/>
          </a:xfrm>
          <a:custGeom>
            <a:avLst/>
            <a:gdLst/>
            <a:ahLst/>
            <a:cxnLst/>
            <a:rect l="l" t="t" r="r" b="b"/>
            <a:pathLst>
              <a:path w="13335" h="44450">
                <a:moveTo>
                  <a:pt x="0" y="43891"/>
                </a:moveTo>
                <a:lnTo>
                  <a:pt x="12788" y="43891"/>
                </a:lnTo>
                <a:lnTo>
                  <a:pt x="12788" y="0"/>
                </a:lnTo>
                <a:lnTo>
                  <a:pt x="0" y="0"/>
                </a:lnTo>
                <a:lnTo>
                  <a:pt x="0" y="43891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9414219" y="4732832"/>
            <a:ext cx="15875" cy="93980"/>
          </a:xfrm>
          <a:custGeom>
            <a:avLst/>
            <a:gdLst/>
            <a:ahLst/>
            <a:cxnLst/>
            <a:rect l="l" t="t" r="r" b="b"/>
            <a:pathLst>
              <a:path w="15875" h="93979">
                <a:moveTo>
                  <a:pt x="0" y="93548"/>
                </a:moveTo>
                <a:lnTo>
                  <a:pt x="15532" y="93548"/>
                </a:lnTo>
                <a:lnTo>
                  <a:pt x="15532" y="0"/>
                </a:lnTo>
                <a:lnTo>
                  <a:pt x="0" y="0"/>
                </a:lnTo>
                <a:lnTo>
                  <a:pt x="0" y="93548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9414219" y="4382618"/>
            <a:ext cx="15875" cy="194945"/>
          </a:xfrm>
          <a:custGeom>
            <a:avLst/>
            <a:gdLst/>
            <a:ahLst/>
            <a:cxnLst/>
            <a:rect l="l" t="t" r="r" b="b"/>
            <a:pathLst>
              <a:path w="15875" h="194945">
                <a:moveTo>
                  <a:pt x="0" y="194767"/>
                </a:moveTo>
                <a:lnTo>
                  <a:pt x="15532" y="194767"/>
                </a:lnTo>
                <a:lnTo>
                  <a:pt x="15532" y="0"/>
                </a:lnTo>
                <a:lnTo>
                  <a:pt x="0" y="0"/>
                </a:lnTo>
                <a:lnTo>
                  <a:pt x="0" y="194767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9360268" y="5229353"/>
            <a:ext cx="32384" cy="99695"/>
          </a:xfrm>
          <a:custGeom>
            <a:avLst/>
            <a:gdLst/>
            <a:ahLst/>
            <a:cxnLst/>
            <a:rect l="l" t="t" r="r" b="b"/>
            <a:pathLst>
              <a:path w="32385" h="99695">
                <a:moveTo>
                  <a:pt x="0" y="99390"/>
                </a:moveTo>
                <a:lnTo>
                  <a:pt x="31991" y="99390"/>
                </a:lnTo>
                <a:lnTo>
                  <a:pt x="31991" y="0"/>
                </a:lnTo>
                <a:lnTo>
                  <a:pt x="0" y="0"/>
                </a:lnTo>
                <a:lnTo>
                  <a:pt x="0" y="9939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360268" y="5431333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5" h="17145">
                <a:moveTo>
                  <a:pt x="0" y="16560"/>
                </a:moveTo>
                <a:lnTo>
                  <a:pt x="31991" y="16560"/>
                </a:lnTo>
                <a:lnTo>
                  <a:pt x="31991" y="0"/>
                </a:lnTo>
                <a:lnTo>
                  <a:pt x="0" y="0"/>
                </a:lnTo>
                <a:lnTo>
                  <a:pt x="0" y="1656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9360268" y="5088534"/>
            <a:ext cx="32384" cy="44450"/>
          </a:xfrm>
          <a:custGeom>
            <a:avLst/>
            <a:gdLst/>
            <a:ahLst/>
            <a:cxnLst/>
            <a:rect l="l" t="t" r="r" b="b"/>
            <a:pathLst>
              <a:path w="32385" h="44450">
                <a:moveTo>
                  <a:pt x="0" y="43891"/>
                </a:moveTo>
                <a:lnTo>
                  <a:pt x="31991" y="43891"/>
                </a:lnTo>
                <a:lnTo>
                  <a:pt x="31991" y="0"/>
                </a:lnTo>
                <a:lnTo>
                  <a:pt x="0" y="0"/>
                </a:lnTo>
                <a:lnTo>
                  <a:pt x="0" y="43891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360268" y="4891951"/>
            <a:ext cx="32384" cy="40640"/>
          </a:xfrm>
          <a:custGeom>
            <a:avLst/>
            <a:gdLst/>
            <a:ahLst/>
            <a:cxnLst/>
            <a:rect l="l" t="t" r="r" b="b"/>
            <a:pathLst>
              <a:path w="32385" h="40639">
                <a:moveTo>
                  <a:pt x="0" y="40233"/>
                </a:moveTo>
                <a:lnTo>
                  <a:pt x="31991" y="40233"/>
                </a:lnTo>
                <a:lnTo>
                  <a:pt x="31991" y="0"/>
                </a:lnTo>
                <a:lnTo>
                  <a:pt x="0" y="0"/>
                </a:lnTo>
                <a:lnTo>
                  <a:pt x="0" y="40233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9360268" y="4732833"/>
            <a:ext cx="32384" cy="90805"/>
          </a:xfrm>
          <a:custGeom>
            <a:avLst/>
            <a:gdLst/>
            <a:ahLst/>
            <a:cxnLst/>
            <a:rect l="l" t="t" r="r" b="b"/>
            <a:pathLst>
              <a:path w="32385" h="90804">
                <a:moveTo>
                  <a:pt x="0" y="90525"/>
                </a:moveTo>
                <a:lnTo>
                  <a:pt x="31991" y="90525"/>
                </a:lnTo>
                <a:lnTo>
                  <a:pt x="31991" y="0"/>
                </a:lnTo>
                <a:lnTo>
                  <a:pt x="0" y="0"/>
                </a:lnTo>
                <a:lnTo>
                  <a:pt x="0" y="90525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9360268" y="4382618"/>
            <a:ext cx="32384" cy="194945"/>
          </a:xfrm>
          <a:custGeom>
            <a:avLst/>
            <a:gdLst/>
            <a:ahLst/>
            <a:cxnLst/>
            <a:rect l="l" t="t" r="r" b="b"/>
            <a:pathLst>
              <a:path w="32385" h="194945">
                <a:moveTo>
                  <a:pt x="0" y="194767"/>
                </a:moveTo>
                <a:lnTo>
                  <a:pt x="31991" y="194767"/>
                </a:lnTo>
                <a:lnTo>
                  <a:pt x="31991" y="0"/>
                </a:lnTo>
                <a:lnTo>
                  <a:pt x="0" y="0"/>
                </a:lnTo>
                <a:lnTo>
                  <a:pt x="0" y="194767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9146298" y="4823359"/>
            <a:ext cx="285750" cy="69215"/>
          </a:xfrm>
          <a:custGeom>
            <a:avLst/>
            <a:gdLst/>
            <a:ahLst/>
            <a:cxnLst/>
            <a:rect l="l" t="t" r="r" b="b"/>
            <a:pathLst>
              <a:path w="285750" h="69214">
                <a:moveTo>
                  <a:pt x="285292" y="0"/>
                </a:moveTo>
                <a:lnTo>
                  <a:pt x="0" y="0"/>
                </a:lnTo>
                <a:lnTo>
                  <a:pt x="0" y="68592"/>
                </a:lnTo>
                <a:lnTo>
                  <a:pt x="285292" y="68592"/>
                </a:lnTo>
                <a:lnTo>
                  <a:pt x="285292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122170" y="5447893"/>
            <a:ext cx="1283970" cy="66040"/>
          </a:xfrm>
          <a:custGeom>
            <a:avLst/>
            <a:gdLst/>
            <a:ahLst/>
            <a:cxnLst/>
            <a:rect l="l" t="t" r="r" b="b"/>
            <a:pathLst>
              <a:path w="1283970" h="66039">
                <a:moveTo>
                  <a:pt x="1283804" y="0"/>
                </a:moveTo>
                <a:lnTo>
                  <a:pt x="0" y="0"/>
                </a:lnTo>
                <a:lnTo>
                  <a:pt x="0" y="65849"/>
                </a:lnTo>
                <a:lnTo>
                  <a:pt x="1283804" y="65849"/>
                </a:lnTo>
                <a:lnTo>
                  <a:pt x="1283804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9372142" y="4787709"/>
            <a:ext cx="72390" cy="57150"/>
          </a:xfrm>
          <a:custGeom>
            <a:avLst/>
            <a:gdLst/>
            <a:ahLst/>
            <a:cxnLst/>
            <a:rect l="l" t="t" r="r" b="b"/>
            <a:pathLst>
              <a:path w="72389" h="57150">
                <a:moveTo>
                  <a:pt x="40233" y="0"/>
                </a:moveTo>
                <a:lnTo>
                  <a:pt x="0" y="0"/>
                </a:lnTo>
                <a:lnTo>
                  <a:pt x="49390" y="56692"/>
                </a:lnTo>
                <a:lnTo>
                  <a:pt x="72250" y="56692"/>
                </a:lnTo>
                <a:lnTo>
                  <a:pt x="72250" y="35648"/>
                </a:lnTo>
                <a:lnTo>
                  <a:pt x="40233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121714" y="5334509"/>
            <a:ext cx="70485" cy="97155"/>
          </a:xfrm>
          <a:custGeom>
            <a:avLst/>
            <a:gdLst/>
            <a:ahLst/>
            <a:cxnLst/>
            <a:rect l="l" t="t" r="r" b="b"/>
            <a:pathLst>
              <a:path w="70485" h="97154">
                <a:moveTo>
                  <a:pt x="0" y="96824"/>
                </a:moveTo>
                <a:lnTo>
                  <a:pt x="69951" y="96824"/>
                </a:lnTo>
                <a:lnTo>
                  <a:pt x="69951" y="0"/>
                </a:lnTo>
                <a:lnTo>
                  <a:pt x="0" y="0"/>
                </a:lnTo>
                <a:lnTo>
                  <a:pt x="0" y="96824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" name="object 189"/>
          <p:cNvGrpSpPr/>
          <p:nvPr/>
        </p:nvGrpSpPr>
        <p:grpSpPr>
          <a:xfrm>
            <a:off x="8121713" y="5328742"/>
            <a:ext cx="1322070" cy="332740"/>
            <a:chOff x="3067113" y="5328742"/>
            <a:chExt cx="1322070" cy="332740"/>
          </a:xfrm>
        </p:grpSpPr>
        <p:sp>
          <p:nvSpPr>
            <p:cNvPr id="190" name="object 190"/>
            <p:cNvSpPr/>
            <p:nvPr/>
          </p:nvSpPr>
          <p:spPr>
            <a:xfrm>
              <a:off x="3067113" y="5328741"/>
              <a:ext cx="1276985" cy="102870"/>
            </a:xfrm>
            <a:custGeom>
              <a:avLst/>
              <a:gdLst/>
              <a:ahLst/>
              <a:cxnLst/>
              <a:rect l="l" t="t" r="r" b="b"/>
              <a:pathLst>
                <a:path w="1276985" h="102870">
                  <a:moveTo>
                    <a:pt x="1276946" y="0"/>
                  </a:moveTo>
                  <a:lnTo>
                    <a:pt x="0" y="0"/>
                  </a:lnTo>
                  <a:lnTo>
                    <a:pt x="0" y="3937"/>
                  </a:lnTo>
                  <a:lnTo>
                    <a:pt x="0" y="5765"/>
                  </a:lnTo>
                  <a:lnTo>
                    <a:pt x="122986" y="5765"/>
                  </a:lnTo>
                  <a:lnTo>
                    <a:pt x="122986" y="102590"/>
                  </a:lnTo>
                  <a:lnTo>
                    <a:pt x="1276946" y="102590"/>
                  </a:lnTo>
                  <a:lnTo>
                    <a:pt x="1276946" y="5765"/>
                  </a:lnTo>
                  <a:lnTo>
                    <a:pt x="1276946" y="3937"/>
                  </a:lnTo>
                  <a:lnTo>
                    <a:pt x="127694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1" name="object 19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37065" y="5332679"/>
              <a:ext cx="319125" cy="121615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92866" y="5453646"/>
              <a:ext cx="96012" cy="207302"/>
            </a:xfrm>
            <a:prstGeom prst="rect">
              <a:avLst/>
            </a:prstGeom>
          </p:spPr>
        </p:pic>
      </p:grpSp>
      <p:grpSp>
        <p:nvGrpSpPr>
          <p:cNvPr id="193" name="object 193"/>
          <p:cNvGrpSpPr/>
          <p:nvPr/>
        </p:nvGrpSpPr>
        <p:grpSpPr>
          <a:xfrm>
            <a:off x="8063318" y="2167013"/>
            <a:ext cx="1380490" cy="224154"/>
            <a:chOff x="3008718" y="2167013"/>
            <a:chExt cx="1380490" cy="224154"/>
          </a:xfrm>
        </p:grpSpPr>
        <p:sp>
          <p:nvSpPr>
            <p:cNvPr id="194" name="object 194"/>
            <p:cNvSpPr/>
            <p:nvPr/>
          </p:nvSpPr>
          <p:spPr>
            <a:xfrm>
              <a:off x="3821963" y="2167013"/>
              <a:ext cx="153035" cy="224154"/>
            </a:xfrm>
            <a:custGeom>
              <a:avLst/>
              <a:gdLst/>
              <a:ahLst/>
              <a:cxnLst/>
              <a:rect l="l" t="t" r="r" b="b"/>
              <a:pathLst>
                <a:path w="153035" h="224155">
                  <a:moveTo>
                    <a:pt x="152692" y="0"/>
                  </a:moveTo>
                  <a:lnTo>
                    <a:pt x="0" y="0"/>
                  </a:lnTo>
                  <a:lnTo>
                    <a:pt x="0" y="224027"/>
                  </a:lnTo>
                  <a:lnTo>
                    <a:pt x="152692" y="224027"/>
                  </a:lnTo>
                  <a:lnTo>
                    <a:pt x="152692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008718" y="2265540"/>
              <a:ext cx="1380490" cy="13970"/>
            </a:xfrm>
            <a:custGeom>
              <a:avLst/>
              <a:gdLst/>
              <a:ahLst/>
              <a:cxnLst/>
              <a:rect l="l" t="t" r="r" b="b"/>
              <a:pathLst>
                <a:path w="1380489" h="13969">
                  <a:moveTo>
                    <a:pt x="0" y="13487"/>
                  </a:moveTo>
                  <a:lnTo>
                    <a:pt x="1380159" y="13487"/>
                  </a:lnTo>
                  <a:lnTo>
                    <a:pt x="1380159" y="0"/>
                  </a:lnTo>
                  <a:lnTo>
                    <a:pt x="0" y="0"/>
                  </a:lnTo>
                  <a:lnTo>
                    <a:pt x="0" y="13487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6" name="object 196"/>
          <p:cNvGrpSpPr/>
          <p:nvPr/>
        </p:nvGrpSpPr>
        <p:grpSpPr>
          <a:xfrm>
            <a:off x="7970837" y="1968131"/>
            <a:ext cx="1564640" cy="3788410"/>
            <a:chOff x="2916237" y="1968131"/>
            <a:chExt cx="1564640" cy="3788410"/>
          </a:xfrm>
        </p:grpSpPr>
        <p:sp>
          <p:nvSpPr>
            <p:cNvPr id="197" name="object 197"/>
            <p:cNvSpPr/>
            <p:nvPr/>
          </p:nvSpPr>
          <p:spPr>
            <a:xfrm>
              <a:off x="3007321" y="2002713"/>
              <a:ext cx="1385570" cy="75565"/>
            </a:xfrm>
            <a:custGeom>
              <a:avLst/>
              <a:gdLst/>
              <a:ahLst/>
              <a:cxnLst/>
              <a:rect l="l" t="t" r="r" b="b"/>
              <a:pathLst>
                <a:path w="1385570" h="75564">
                  <a:moveTo>
                    <a:pt x="1385036" y="0"/>
                  </a:moveTo>
                  <a:lnTo>
                    <a:pt x="0" y="0"/>
                  </a:lnTo>
                  <a:lnTo>
                    <a:pt x="0" y="74955"/>
                  </a:lnTo>
                  <a:lnTo>
                    <a:pt x="1385036" y="74955"/>
                  </a:lnTo>
                  <a:lnTo>
                    <a:pt x="138503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2943212" y="1968829"/>
              <a:ext cx="1484630" cy="3786504"/>
            </a:xfrm>
            <a:custGeom>
              <a:avLst/>
              <a:gdLst/>
              <a:ahLst/>
              <a:cxnLst/>
              <a:rect l="l" t="t" r="r" b="b"/>
              <a:pathLst>
                <a:path w="1484629" h="3786504">
                  <a:moveTo>
                    <a:pt x="33439" y="342125"/>
                  </a:moveTo>
                  <a:lnTo>
                    <a:pt x="31076" y="18415"/>
                  </a:lnTo>
                  <a:lnTo>
                    <a:pt x="22453" y="1587"/>
                  </a:lnTo>
                  <a:lnTo>
                    <a:pt x="2806" y="1587"/>
                  </a:lnTo>
                  <a:lnTo>
                    <a:pt x="0" y="17868"/>
                  </a:lnTo>
                  <a:lnTo>
                    <a:pt x="914" y="3784574"/>
                  </a:lnTo>
                  <a:lnTo>
                    <a:pt x="20675" y="3786352"/>
                  </a:lnTo>
                  <a:lnTo>
                    <a:pt x="31203" y="3777373"/>
                  </a:lnTo>
                  <a:lnTo>
                    <a:pt x="33439" y="342125"/>
                  </a:lnTo>
                  <a:close/>
                </a:path>
                <a:path w="1484629" h="3786504">
                  <a:moveTo>
                    <a:pt x="1484363" y="1587"/>
                  </a:moveTo>
                  <a:lnTo>
                    <a:pt x="23774" y="0"/>
                  </a:lnTo>
                  <a:lnTo>
                    <a:pt x="31280" y="16459"/>
                  </a:lnTo>
                  <a:lnTo>
                    <a:pt x="1478572" y="19850"/>
                  </a:lnTo>
                  <a:lnTo>
                    <a:pt x="1484363" y="1587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2918523" y="1973249"/>
              <a:ext cx="1561465" cy="3781425"/>
            </a:xfrm>
            <a:custGeom>
              <a:avLst/>
              <a:gdLst/>
              <a:ahLst/>
              <a:cxnLst/>
              <a:rect l="l" t="t" r="r" b="b"/>
              <a:pathLst>
                <a:path w="1561464" h="3781425">
                  <a:moveTo>
                    <a:pt x="24688" y="381"/>
                  </a:moveTo>
                  <a:lnTo>
                    <a:pt x="0" y="13855"/>
                  </a:lnTo>
                  <a:lnTo>
                    <a:pt x="0" y="3772738"/>
                  </a:lnTo>
                  <a:lnTo>
                    <a:pt x="24688" y="3780155"/>
                  </a:lnTo>
                  <a:lnTo>
                    <a:pt x="24688" y="381"/>
                  </a:lnTo>
                  <a:close/>
                </a:path>
                <a:path w="1561464" h="3781425">
                  <a:moveTo>
                    <a:pt x="1561388" y="11696"/>
                  </a:moveTo>
                  <a:lnTo>
                    <a:pt x="1536700" y="0"/>
                  </a:lnTo>
                  <a:lnTo>
                    <a:pt x="1536700" y="3780967"/>
                  </a:lnTo>
                  <a:lnTo>
                    <a:pt x="1559953" y="3772738"/>
                  </a:lnTo>
                  <a:lnTo>
                    <a:pt x="1561388" y="11696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523856" y="1970417"/>
              <a:ext cx="931544" cy="3783965"/>
            </a:xfrm>
            <a:custGeom>
              <a:avLst/>
              <a:gdLst/>
              <a:ahLst/>
              <a:cxnLst/>
              <a:rect l="l" t="t" r="r" b="b"/>
              <a:pathLst>
                <a:path w="931545" h="3783965">
                  <a:moveTo>
                    <a:pt x="82296" y="2453348"/>
                  </a:moveTo>
                  <a:lnTo>
                    <a:pt x="0" y="2453348"/>
                  </a:lnTo>
                  <a:lnTo>
                    <a:pt x="0" y="2464333"/>
                  </a:lnTo>
                  <a:lnTo>
                    <a:pt x="82296" y="2464333"/>
                  </a:lnTo>
                  <a:lnTo>
                    <a:pt x="82296" y="2453348"/>
                  </a:lnTo>
                  <a:close/>
                </a:path>
                <a:path w="931545" h="3783965">
                  <a:moveTo>
                    <a:pt x="931367" y="337705"/>
                  </a:moveTo>
                  <a:lnTo>
                    <a:pt x="929017" y="14008"/>
                  </a:lnTo>
                  <a:lnTo>
                    <a:pt x="928306" y="0"/>
                  </a:lnTo>
                  <a:lnTo>
                    <a:pt x="906170" y="0"/>
                  </a:lnTo>
                  <a:lnTo>
                    <a:pt x="897928" y="13462"/>
                  </a:lnTo>
                  <a:lnTo>
                    <a:pt x="897928" y="337705"/>
                  </a:lnTo>
                  <a:lnTo>
                    <a:pt x="899769" y="3774249"/>
                  </a:lnTo>
                  <a:lnTo>
                    <a:pt x="908862" y="3783800"/>
                  </a:lnTo>
                  <a:lnTo>
                    <a:pt x="931367" y="3781628"/>
                  </a:lnTo>
                  <a:lnTo>
                    <a:pt x="931367" y="337705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005137" y="2279027"/>
              <a:ext cx="1392555" cy="2298065"/>
            </a:xfrm>
            <a:custGeom>
              <a:avLst/>
              <a:gdLst/>
              <a:ahLst/>
              <a:cxnLst/>
              <a:rect l="l" t="t" r="r" b="b"/>
              <a:pathLst>
                <a:path w="1392554" h="2298065">
                  <a:moveTo>
                    <a:pt x="496773" y="2167344"/>
                  </a:moveTo>
                  <a:lnTo>
                    <a:pt x="460197" y="2165273"/>
                  </a:lnTo>
                  <a:lnTo>
                    <a:pt x="460197" y="2103589"/>
                  </a:lnTo>
                  <a:lnTo>
                    <a:pt x="437337" y="2102675"/>
                  </a:lnTo>
                  <a:lnTo>
                    <a:pt x="437337" y="2297442"/>
                  </a:lnTo>
                  <a:lnTo>
                    <a:pt x="496773" y="2297442"/>
                  </a:lnTo>
                  <a:lnTo>
                    <a:pt x="496773" y="2167344"/>
                  </a:lnTo>
                  <a:close/>
                </a:path>
                <a:path w="1392554" h="2298065">
                  <a:moveTo>
                    <a:pt x="601014" y="2101773"/>
                  </a:moveTo>
                  <a:lnTo>
                    <a:pt x="487629" y="2101773"/>
                  </a:lnTo>
                  <a:lnTo>
                    <a:pt x="487629" y="2144738"/>
                  </a:lnTo>
                  <a:lnTo>
                    <a:pt x="601014" y="2144738"/>
                  </a:lnTo>
                  <a:lnTo>
                    <a:pt x="601014" y="2101773"/>
                  </a:lnTo>
                  <a:close/>
                </a:path>
                <a:path w="1392554" h="2298065">
                  <a:moveTo>
                    <a:pt x="1391970" y="0"/>
                  </a:moveTo>
                  <a:lnTo>
                    <a:pt x="0" y="0"/>
                  </a:lnTo>
                  <a:lnTo>
                    <a:pt x="0" y="75907"/>
                  </a:lnTo>
                  <a:lnTo>
                    <a:pt x="1391970" y="75907"/>
                  </a:lnTo>
                  <a:lnTo>
                    <a:pt x="139197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983736" y="4025556"/>
              <a:ext cx="154597" cy="202996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3266909" y="4175048"/>
              <a:ext cx="51435" cy="113664"/>
            </a:xfrm>
            <a:custGeom>
              <a:avLst/>
              <a:gdLst/>
              <a:ahLst/>
              <a:cxnLst/>
              <a:rect l="l" t="t" r="r" b="b"/>
              <a:pathLst>
                <a:path w="51435" h="113664">
                  <a:moveTo>
                    <a:pt x="29260" y="0"/>
                  </a:moveTo>
                  <a:lnTo>
                    <a:pt x="0" y="0"/>
                  </a:lnTo>
                  <a:lnTo>
                    <a:pt x="0" y="113385"/>
                  </a:lnTo>
                  <a:lnTo>
                    <a:pt x="29260" y="113385"/>
                  </a:lnTo>
                  <a:lnTo>
                    <a:pt x="29260" y="48907"/>
                  </a:lnTo>
                  <a:lnTo>
                    <a:pt x="51206" y="49136"/>
                  </a:lnTo>
                  <a:lnTo>
                    <a:pt x="2926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266909" y="4175048"/>
              <a:ext cx="51435" cy="113664"/>
            </a:xfrm>
            <a:custGeom>
              <a:avLst/>
              <a:gdLst/>
              <a:ahLst/>
              <a:cxnLst/>
              <a:rect l="l" t="t" r="r" b="b"/>
              <a:pathLst>
                <a:path w="51435" h="113664">
                  <a:moveTo>
                    <a:pt x="51206" y="49136"/>
                  </a:moveTo>
                  <a:lnTo>
                    <a:pt x="29260" y="48907"/>
                  </a:lnTo>
                  <a:lnTo>
                    <a:pt x="29260" y="113385"/>
                  </a:lnTo>
                  <a:lnTo>
                    <a:pt x="0" y="113385"/>
                  </a:lnTo>
                  <a:lnTo>
                    <a:pt x="0" y="0"/>
                  </a:lnTo>
                  <a:lnTo>
                    <a:pt x="29260" y="0"/>
                  </a:lnTo>
                  <a:lnTo>
                    <a:pt x="51206" y="491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350120" y="4027169"/>
              <a:ext cx="51435" cy="198120"/>
            </a:xfrm>
            <a:custGeom>
              <a:avLst/>
              <a:gdLst/>
              <a:ahLst/>
              <a:cxnLst/>
              <a:rect l="l" t="t" r="r" b="b"/>
              <a:pathLst>
                <a:path w="51435" h="198120">
                  <a:moveTo>
                    <a:pt x="51206" y="0"/>
                  </a:moveTo>
                  <a:lnTo>
                    <a:pt x="2095" y="0"/>
                  </a:lnTo>
                  <a:lnTo>
                    <a:pt x="2095" y="1270"/>
                  </a:lnTo>
                  <a:lnTo>
                    <a:pt x="0" y="1270"/>
                  </a:lnTo>
                  <a:lnTo>
                    <a:pt x="0" y="148590"/>
                  </a:lnTo>
                  <a:lnTo>
                    <a:pt x="0" y="198120"/>
                  </a:lnTo>
                  <a:lnTo>
                    <a:pt x="30175" y="198120"/>
                  </a:lnTo>
                  <a:lnTo>
                    <a:pt x="30175" y="148590"/>
                  </a:lnTo>
                  <a:lnTo>
                    <a:pt x="51206" y="148590"/>
                  </a:lnTo>
                  <a:lnTo>
                    <a:pt x="51206" y="1270"/>
                  </a:lnTo>
                  <a:lnTo>
                    <a:pt x="5120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008325" y="3741178"/>
              <a:ext cx="1381760" cy="93345"/>
            </a:xfrm>
            <a:custGeom>
              <a:avLst/>
              <a:gdLst/>
              <a:ahLst/>
              <a:cxnLst/>
              <a:rect l="l" t="t" r="r" b="b"/>
              <a:pathLst>
                <a:path w="1381760" h="93345">
                  <a:moveTo>
                    <a:pt x="1381658" y="0"/>
                  </a:moveTo>
                  <a:lnTo>
                    <a:pt x="0" y="0"/>
                  </a:lnTo>
                  <a:lnTo>
                    <a:pt x="0" y="93268"/>
                  </a:lnTo>
                  <a:lnTo>
                    <a:pt x="1381658" y="93268"/>
                  </a:lnTo>
                  <a:lnTo>
                    <a:pt x="1381658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285350" y="5114137"/>
              <a:ext cx="62865" cy="17780"/>
            </a:xfrm>
            <a:custGeom>
              <a:avLst/>
              <a:gdLst/>
              <a:ahLst/>
              <a:cxnLst/>
              <a:rect l="l" t="t" r="r" b="b"/>
              <a:pathLst>
                <a:path w="62864" h="17779">
                  <a:moveTo>
                    <a:pt x="11734" y="0"/>
                  </a:moveTo>
                  <a:lnTo>
                    <a:pt x="0" y="15976"/>
                  </a:lnTo>
                  <a:lnTo>
                    <a:pt x="50126" y="17373"/>
                  </a:lnTo>
                  <a:lnTo>
                    <a:pt x="62712" y="2438"/>
                  </a:lnTo>
                  <a:lnTo>
                    <a:pt x="1173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007220" y="3955592"/>
              <a:ext cx="1383030" cy="1792605"/>
            </a:xfrm>
            <a:custGeom>
              <a:avLst/>
              <a:gdLst/>
              <a:ahLst/>
              <a:cxnLst/>
              <a:rect l="l" t="t" r="r" b="b"/>
              <a:pathLst>
                <a:path w="1383029" h="1792604">
                  <a:moveTo>
                    <a:pt x="99656" y="265176"/>
                  </a:moveTo>
                  <a:lnTo>
                    <a:pt x="67652" y="265176"/>
                  </a:lnTo>
                  <a:lnTo>
                    <a:pt x="67652" y="867765"/>
                  </a:lnTo>
                  <a:lnTo>
                    <a:pt x="99656" y="867765"/>
                  </a:lnTo>
                  <a:lnTo>
                    <a:pt x="99656" y="265176"/>
                  </a:lnTo>
                  <a:close/>
                </a:path>
                <a:path w="1383029" h="1792604">
                  <a:moveTo>
                    <a:pt x="99656" y="0"/>
                  </a:moveTo>
                  <a:lnTo>
                    <a:pt x="67652" y="0"/>
                  </a:lnTo>
                  <a:lnTo>
                    <a:pt x="67652" y="191109"/>
                  </a:lnTo>
                  <a:lnTo>
                    <a:pt x="99656" y="191109"/>
                  </a:lnTo>
                  <a:lnTo>
                    <a:pt x="99656" y="0"/>
                  </a:lnTo>
                  <a:close/>
                </a:path>
                <a:path w="1383029" h="1792604">
                  <a:moveTo>
                    <a:pt x="1381658" y="1705356"/>
                  </a:moveTo>
                  <a:lnTo>
                    <a:pt x="0" y="1705356"/>
                  </a:lnTo>
                  <a:lnTo>
                    <a:pt x="0" y="1792185"/>
                  </a:lnTo>
                  <a:lnTo>
                    <a:pt x="1381658" y="1792185"/>
                  </a:lnTo>
                  <a:lnTo>
                    <a:pt x="1381658" y="1705356"/>
                  </a:lnTo>
                  <a:close/>
                </a:path>
                <a:path w="1383029" h="1792604">
                  <a:moveTo>
                    <a:pt x="1382572" y="1176832"/>
                  </a:moveTo>
                  <a:lnTo>
                    <a:pt x="99656" y="1176832"/>
                  </a:lnTo>
                  <a:lnTo>
                    <a:pt x="99656" y="937983"/>
                  </a:lnTo>
                  <a:lnTo>
                    <a:pt x="69176" y="937983"/>
                  </a:lnTo>
                  <a:lnTo>
                    <a:pt x="69176" y="1176832"/>
                  </a:lnTo>
                  <a:lnTo>
                    <a:pt x="0" y="1176832"/>
                  </a:lnTo>
                  <a:lnTo>
                    <a:pt x="0" y="1273759"/>
                  </a:lnTo>
                  <a:lnTo>
                    <a:pt x="69176" y="1273759"/>
                  </a:lnTo>
                  <a:lnTo>
                    <a:pt x="69176" y="1378000"/>
                  </a:lnTo>
                  <a:lnTo>
                    <a:pt x="99656" y="1378000"/>
                  </a:lnTo>
                  <a:lnTo>
                    <a:pt x="99656" y="1273759"/>
                  </a:lnTo>
                  <a:lnTo>
                    <a:pt x="1382572" y="1273759"/>
                  </a:lnTo>
                  <a:lnTo>
                    <a:pt x="1382572" y="1176832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821950" y="2602267"/>
              <a:ext cx="398145" cy="2328545"/>
            </a:xfrm>
            <a:custGeom>
              <a:avLst/>
              <a:gdLst/>
              <a:ahLst/>
              <a:cxnLst/>
              <a:rect l="l" t="t" r="r" b="b"/>
              <a:pathLst>
                <a:path w="398145" h="2328545">
                  <a:moveTo>
                    <a:pt x="152692" y="0"/>
                  </a:moveTo>
                  <a:lnTo>
                    <a:pt x="0" y="0"/>
                  </a:lnTo>
                  <a:lnTo>
                    <a:pt x="0" y="147231"/>
                  </a:lnTo>
                  <a:lnTo>
                    <a:pt x="152692" y="147231"/>
                  </a:lnTo>
                  <a:lnTo>
                    <a:pt x="152692" y="0"/>
                  </a:lnTo>
                  <a:close/>
                </a:path>
                <a:path w="398145" h="2328545">
                  <a:moveTo>
                    <a:pt x="397751" y="2130564"/>
                  </a:moveTo>
                  <a:lnTo>
                    <a:pt x="267919" y="2130564"/>
                  </a:lnTo>
                  <a:lnTo>
                    <a:pt x="267919" y="2328075"/>
                  </a:lnTo>
                  <a:lnTo>
                    <a:pt x="397751" y="2328075"/>
                  </a:lnTo>
                  <a:lnTo>
                    <a:pt x="397751" y="2130564"/>
                  </a:lnTo>
                  <a:close/>
                </a:path>
                <a:path w="398145" h="2328545">
                  <a:moveTo>
                    <a:pt x="397751" y="1780349"/>
                  </a:moveTo>
                  <a:lnTo>
                    <a:pt x="267919" y="1780349"/>
                  </a:lnTo>
                  <a:lnTo>
                    <a:pt x="267919" y="1975116"/>
                  </a:lnTo>
                  <a:lnTo>
                    <a:pt x="397751" y="1975116"/>
                  </a:lnTo>
                  <a:lnTo>
                    <a:pt x="397751" y="1780349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032823" y="2354935"/>
              <a:ext cx="996315" cy="2759710"/>
            </a:xfrm>
            <a:custGeom>
              <a:avLst/>
              <a:gdLst/>
              <a:ahLst/>
              <a:cxnLst/>
              <a:rect l="l" t="t" r="r" b="b"/>
              <a:pathLst>
                <a:path w="996314" h="2759710">
                  <a:moveTo>
                    <a:pt x="234086" y="1792681"/>
                  </a:moveTo>
                  <a:lnTo>
                    <a:pt x="0" y="1792681"/>
                  </a:lnTo>
                  <a:lnTo>
                    <a:pt x="0" y="1820113"/>
                  </a:lnTo>
                  <a:lnTo>
                    <a:pt x="0" y="1865833"/>
                  </a:lnTo>
                  <a:lnTo>
                    <a:pt x="234086" y="1865833"/>
                  </a:lnTo>
                  <a:lnTo>
                    <a:pt x="234086" y="1820113"/>
                  </a:lnTo>
                  <a:lnTo>
                    <a:pt x="234086" y="1792681"/>
                  </a:lnTo>
                  <a:close/>
                </a:path>
                <a:path w="996314" h="2759710">
                  <a:moveTo>
                    <a:pt x="317296" y="2026767"/>
                  </a:moveTo>
                  <a:lnTo>
                    <a:pt x="264261" y="2026767"/>
                  </a:lnTo>
                  <a:lnTo>
                    <a:pt x="264261" y="2222449"/>
                  </a:lnTo>
                  <a:lnTo>
                    <a:pt x="317296" y="2222449"/>
                  </a:lnTo>
                  <a:lnTo>
                    <a:pt x="317296" y="2026767"/>
                  </a:lnTo>
                  <a:close/>
                </a:path>
                <a:path w="996314" h="2759710">
                  <a:moveTo>
                    <a:pt x="583374" y="590232"/>
                  </a:moveTo>
                  <a:lnTo>
                    <a:pt x="521195" y="590232"/>
                  </a:lnTo>
                  <a:lnTo>
                    <a:pt x="521195" y="743864"/>
                  </a:lnTo>
                  <a:lnTo>
                    <a:pt x="583374" y="743864"/>
                  </a:lnTo>
                  <a:lnTo>
                    <a:pt x="583374" y="590232"/>
                  </a:lnTo>
                  <a:close/>
                </a:path>
                <a:path w="996314" h="2759710">
                  <a:moveTo>
                    <a:pt x="583374" y="247332"/>
                  </a:moveTo>
                  <a:lnTo>
                    <a:pt x="521195" y="247332"/>
                  </a:lnTo>
                  <a:lnTo>
                    <a:pt x="521195" y="394563"/>
                  </a:lnTo>
                  <a:lnTo>
                    <a:pt x="583374" y="394563"/>
                  </a:lnTo>
                  <a:lnTo>
                    <a:pt x="583374" y="247332"/>
                  </a:lnTo>
                  <a:close/>
                </a:path>
                <a:path w="996314" h="2759710">
                  <a:moveTo>
                    <a:pt x="583374" y="0"/>
                  </a:moveTo>
                  <a:lnTo>
                    <a:pt x="521195" y="0"/>
                  </a:lnTo>
                  <a:lnTo>
                    <a:pt x="521195" y="37033"/>
                  </a:lnTo>
                  <a:lnTo>
                    <a:pt x="583374" y="37033"/>
                  </a:lnTo>
                  <a:lnTo>
                    <a:pt x="583374" y="0"/>
                  </a:lnTo>
                  <a:close/>
                </a:path>
                <a:path w="996314" h="2759710">
                  <a:moveTo>
                    <a:pt x="995718" y="2473604"/>
                  </a:moveTo>
                  <a:lnTo>
                    <a:pt x="992365" y="2473604"/>
                  </a:lnTo>
                  <a:lnTo>
                    <a:pt x="992365" y="2468524"/>
                  </a:lnTo>
                  <a:lnTo>
                    <a:pt x="718718" y="2468524"/>
                  </a:lnTo>
                  <a:lnTo>
                    <a:pt x="718718" y="2473604"/>
                  </a:lnTo>
                  <a:lnTo>
                    <a:pt x="603504" y="2473604"/>
                  </a:lnTo>
                  <a:lnTo>
                    <a:pt x="603504" y="2468524"/>
                  </a:lnTo>
                  <a:lnTo>
                    <a:pt x="317296" y="2468524"/>
                  </a:lnTo>
                  <a:lnTo>
                    <a:pt x="317296" y="2377897"/>
                  </a:lnTo>
                  <a:lnTo>
                    <a:pt x="264261" y="2377897"/>
                  </a:lnTo>
                  <a:lnTo>
                    <a:pt x="264261" y="2468524"/>
                  </a:lnTo>
                  <a:lnTo>
                    <a:pt x="0" y="2468524"/>
                  </a:lnTo>
                  <a:lnTo>
                    <a:pt x="0" y="2473604"/>
                  </a:lnTo>
                  <a:lnTo>
                    <a:pt x="0" y="2480310"/>
                  </a:lnTo>
                  <a:lnTo>
                    <a:pt x="0" y="2530754"/>
                  </a:lnTo>
                  <a:lnTo>
                    <a:pt x="0" y="2537104"/>
                  </a:lnTo>
                  <a:lnTo>
                    <a:pt x="264261" y="2537104"/>
                  </a:lnTo>
                  <a:lnTo>
                    <a:pt x="264261" y="2759202"/>
                  </a:lnTo>
                  <a:lnTo>
                    <a:pt x="317296" y="2759202"/>
                  </a:lnTo>
                  <a:lnTo>
                    <a:pt x="317296" y="2537104"/>
                  </a:lnTo>
                  <a:lnTo>
                    <a:pt x="993368" y="2537104"/>
                  </a:lnTo>
                  <a:lnTo>
                    <a:pt x="993368" y="2530754"/>
                  </a:lnTo>
                  <a:lnTo>
                    <a:pt x="995718" y="2530754"/>
                  </a:lnTo>
                  <a:lnTo>
                    <a:pt x="995718" y="2480310"/>
                  </a:lnTo>
                  <a:lnTo>
                    <a:pt x="995718" y="2473604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244050" y="3945533"/>
              <a:ext cx="59690" cy="229870"/>
            </a:xfrm>
            <a:custGeom>
              <a:avLst/>
              <a:gdLst/>
              <a:ahLst/>
              <a:cxnLst/>
              <a:rect l="l" t="t" r="r" b="b"/>
              <a:pathLst>
                <a:path w="59689" h="229870">
                  <a:moveTo>
                    <a:pt x="59436" y="0"/>
                  </a:moveTo>
                  <a:lnTo>
                    <a:pt x="0" y="0"/>
                  </a:lnTo>
                  <a:lnTo>
                    <a:pt x="0" y="80035"/>
                  </a:lnTo>
                  <a:lnTo>
                    <a:pt x="0" y="81381"/>
                  </a:lnTo>
                  <a:lnTo>
                    <a:pt x="0" y="229514"/>
                  </a:lnTo>
                  <a:lnTo>
                    <a:pt x="59436" y="229514"/>
                  </a:lnTo>
                  <a:lnTo>
                    <a:pt x="59436" y="81381"/>
                  </a:lnTo>
                  <a:lnTo>
                    <a:pt x="59436" y="80035"/>
                  </a:lnTo>
                  <a:lnTo>
                    <a:pt x="5943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2974416" y="1987105"/>
              <a:ext cx="1447800" cy="3761104"/>
            </a:xfrm>
            <a:custGeom>
              <a:avLst/>
              <a:gdLst/>
              <a:ahLst/>
              <a:cxnLst/>
              <a:rect l="l" t="t" r="r" b="b"/>
              <a:pathLst>
                <a:path w="1447800" h="3761104">
                  <a:moveTo>
                    <a:pt x="32918" y="0"/>
                  </a:moveTo>
                  <a:lnTo>
                    <a:pt x="0" y="0"/>
                  </a:lnTo>
                  <a:lnTo>
                    <a:pt x="0" y="3759098"/>
                  </a:lnTo>
                  <a:lnTo>
                    <a:pt x="32918" y="3759098"/>
                  </a:lnTo>
                  <a:lnTo>
                    <a:pt x="32918" y="0"/>
                  </a:lnTo>
                  <a:close/>
                </a:path>
                <a:path w="1447800" h="3761104">
                  <a:moveTo>
                    <a:pt x="1447368" y="1574"/>
                  </a:moveTo>
                  <a:lnTo>
                    <a:pt x="1414462" y="1574"/>
                  </a:lnTo>
                  <a:lnTo>
                    <a:pt x="1414462" y="3760673"/>
                  </a:lnTo>
                  <a:lnTo>
                    <a:pt x="1447368" y="3760673"/>
                  </a:lnTo>
                  <a:lnTo>
                    <a:pt x="1447368" y="1574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4016717" y="4932184"/>
              <a:ext cx="373380" cy="156845"/>
            </a:xfrm>
            <a:custGeom>
              <a:avLst/>
              <a:gdLst/>
              <a:ahLst/>
              <a:cxnLst/>
              <a:rect l="l" t="t" r="r" b="b"/>
              <a:pathLst>
                <a:path w="373379" h="156845">
                  <a:moveTo>
                    <a:pt x="373075" y="0"/>
                  </a:moveTo>
                  <a:lnTo>
                    <a:pt x="0" y="0"/>
                  </a:lnTo>
                  <a:lnTo>
                    <a:pt x="0" y="156349"/>
                  </a:lnTo>
                  <a:lnTo>
                    <a:pt x="373075" y="156349"/>
                  </a:lnTo>
                  <a:lnTo>
                    <a:pt x="373075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4016717" y="4932184"/>
              <a:ext cx="373380" cy="156845"/>
            </a:xfrm>
            <a:custGeom>
              <a:avLst/>
              <a:gdLst/>
              <a:ahLst/>
              <a:cxnLst/>
              <a:rect l="l" t="t" r="r" b="b"/>
              <a:pathLst>
                <a:path w="373379" h="156845">
                  <a:moveTo>
                    <a:pt x="373075" y="156349"/>
                  </a:moveTo>
                  <a:lnTo>
                    <a:pt x="0" y="156349"/>
                  </a:lnTo>
                  <a:lnTo>
                    <a:pt x="0" y="0"/>
                  </a:lnTo>
                  <a:lnTo>
                    <a:pt x="373075" y="0"/>
                  </a:lnTo>
                  <a:lnTo>
                    <a:pt x="373075" y="1563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286099" y="4577384"/>
              <a:ext cx="1102360" cy="155575"/>
            </a:xfrm>
            <a:custGeom>
              <a:avLst/>
              <a:gdLst/>
              <a:ahLst/>
              <a:cxnLst/>
              <a:rect l="l" t="t" r="r" b="b"/>
              <a:pathLst>
                <a:path w="1102360" h="155575">
                  <a:moveTo>
                    <a:pt x="1101852" y="0"/>
                  </a:moveTo>
                  <a:lnTo>
                    <a:pt x="0" y="0"/>
                  </a:lnTo>
                  <a:lnTo>
                    <a:pt x="0" y="155448"/>
                  </a:lnTo>
                  <a:lnTo>
                    <a:pt x="1101852" y="155448"/>
                  </a:lnTo>
                  <a:lnTo>
                    <a:pt x="1101852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286112" y="4577384"/>
              <a:ext cx="1102360" cy="155575"/>
            </a:xfrm>
            <a:custGeom>
              <a:avLst/>
              <a:gdLst/>
              <a:ahLst/>
              <a:cxnLst/>
              <a:rect l="l" t="t" r="r" b="b"/>
              <a:pathLst>
                <a:path w="1102360" h="155575">
                  <a:moveTo>
                    <a:pt x="1101839" y="155448"/>
                  </a:moveTo>
                  <a:lnTo>
                    <a:pt x="0" y="155448"/>
                  </a:lnTo>
                  <a:lnTo>
                    <a:pt x="0" y="0"/>
                  </a:lnTo>
                  <a:lnTo>
                    <a:pt x="1101839" y="0"/>
                  </a:lnTo>
                  <a:lnTo>
                    <a:pt x="1101839" y="1554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297085" y="4226267"/>
              <a:ext cx="1100455" cy="155575"/>
            </a:xfrm>
            <a:custGeom>
              <a:avLst/>
              <a:gdLst/>
              <a:ahLst/>
              <a:cxnLst/>
              <a:rect l="l" t="t" r="r" b="b"/>
              <a:pathLst>
                <a:path w="1100454" h="155575">
                  <a:moveTo>
                    <a:pt x="1100023" y="0"/>
                  </a:moveTo>
                  <a:lnTo>
                    <a:pt x="0" y="0"/>
                  </a:lnTo>
                  <a:lnTo>
                    <a:pt x="0" y="155435"/>
                  </a:lnTo>
                  <a:lnTo>
                    <a:pt x="1100023" y="155435"/>
                  </a:lnTo>
                  <a:lnTo>
                    <a:pt x="1100023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297085" y="4226267"/>
              <a:ext cx="1100455" cy="155575"/>
            </a:xfrm>
            <a:custGeom>
              <a:avLst/>
              <a:gdLst/>
              <a:ahLst/>
              <a:cxnLst/>
              <a:rect l="l" t="t" r="r" b="b"/>
              <a:pathLst>
                <a:path w="1100454" h="155575">
                  <a:moveTo>
                    <a:pt x="1100023" y="155435"/>
                  </a:moveTo>
                  <a:lnTo>
                    <a:pt x="0" y="155435"/>
                  </a:lnTo>
                  <a:lnTo>
                    <a:pt x="0" y="0"/>
                  </a:lnTo>
                  <a:lnTo>
                    <a:pt x="1100023" y="0"/>
                  </a:lnTo>
                  <a:lnTo>
                    <a:pt x="1100023" y="1554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007220" y="3099714"/>
              <a:ext cx="1056640" cy="191135"/>
            </a:xfrm>
            <a:custGeom>
              <a:avLst/>
              <a:gdLst/>
              <a:ahLst/>
              <a:cxnLst/>
              <a:rect l="l" t="t" r="r" b="b"/>
              <a:pathLst>
                <a:path w="1056639" h="191135">
                  <a:moveTo>
                    <a:pt x="0" y="191109"/>
                  </a:moveTo>
                  <a:lnTo>
                    <a:pt x="1056131" y="191109"/>
                  </a:lnTo>
                  <a:lnTo>
                    <a:pt x="1056131" y="0"/>
                  </a:lnTo>
                  <a:lnTo>
                    <a:pt x="0" y="0"/>
                  </a:lnTo>
                  <a:lnTo>
                    <a:pt x="0" y="191109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007220" y="3099701"/>
              <a:ext cx="1080135" cy="191135"/>
            </a:xfrm>
            <a:custGeom>
              <a:avLst/>
              <a:gdLst/>
              <a:ahLst/>
              <a:cxnLst/>
              <a:rect l="l" t="t" r="r" b="b"/>
              <a:pathLst>
                <a:path w="1080135" h="191135">
                  <a:moveTo>
                    <a:pt x="1079906" y="191122"/>
                  </a:moveTo>
                  <a:lnTo>
                    <a:pt x="0" y="191122"/>
                  </a:lnTo>
                  <a:lnTo>
                    <a:pt x="0" y="0"/>
                  </a:lnTo>
                  <a:lnTo>
                    <a:pt x="1079906" y="0"/>
                  </a:lnTo>
                  <a:lnTo>
                    <a:pt x="1079906" y="19112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007220" y="2391968"/>
              <a:ext cx="1097280" cy="210820"/>
            </a:xfrm>
            <a:custGeom>
              <a:avLst/>
              <a:gdLst/>
              <a:ahLst/>
              <a:cxnLst/>
              <a:rect l="l" t="t" r="r" b="b"/>
              <a:pathLst>
                <a:path w="1097279" h="210819">
                  <a:moveTo>
                    <a:pt x="1097280" y="0"/>
                  </a:moveTo>
                  <a:lnTo>
                    <a:pt x="0" y="0"/>
                  </a:lnTo>
                  <a:lnTo>
                    <a:pt x="0" y="117030"/>
                  </a:lnTo>
                  <a:lnTo>
                    <a:pt x="0" y="210299"/>
                  </a:lnTo>
                  <a:lnTo>
                    <a:pt x="1097280" y="210299"/>
                  </a:lnTo>
                  <a:lnTo>
                    <a:pt x="1097280" y="117030"/>
                  </a:lnTo>
                  <a:lnTo>
                    <a:pt x="109728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007220" y="2391968"/>
              <a:ext cx="1097280" cy="210820"/>
            </a:xfrm>
            <a:custGeom>
              <a:avLst/>
              <a:gdLst/>
              <a:ahLst/>
              <a:cxnLst/>
              <a:rect l="l" t="t" r="r" b="b"/>
              <a:pathLst>
                <a:path w="1097279" h="210819">
                  <a:moveTo>
                    <a:pt x="1097280" y="210299"/>
                  </a:moveTo>
                  <a:lnTo>
                    <a:pt x="0" y="210299"/>
                  </a:lnTo>
                  <a:lnTo>
                    <a:pt x="0" y="0"/>
                  </a:lnTo>
                  <a:lnTo>
                    <a:pt x="1097280" y="0"/>
                  </a:lnTo>
                  <a:lnTo>
                    <a:pt x="1097280" y="2102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007220" y="2749499"/>
              <a:ext cx="1056640" cy="196215"/>
            </a:xfrm>
            <a:custGeom>
              <a:avLst/>
              <a:gdLst/>
              <a:ahLst/>
              <a:cxnLst/>
              <a:rect l="l" t="t" r="r" b="b"/>
              <a:pathLst>
                <a:path w="1056639" h="196214">
                  <a:moveTo>
                    <a:pt x="0" y="195668"/>
                  </a:moveTo>
                  <a:lnTo>
                    <a:pt x="1056132" y="195668"/>
                  </a:lnTo>
                  <a:lnTo>
                    <a:pt x="1056132" y="0"/>
                  </a:lnTo>
                  <a:lnTo>
                    <a:pt x="0" y="0"/>
                  </a:lnTo>
                  <a:lnTo>
                    <a:pt x="0" y="195668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007220" y="2749499"/>
              <a:ext cx="1080135" cy="196215"/>
            </a:xfrm>
            <a:custGeom>
              <a:avLst/>
              <a:gdLst/>
              <a:ahLst/>
              <a:cxnLst/>
              <a:rect l="l" t="t" r="r" b="b"/>
              <a:pathLst>
                <a:path w="1080135" h="196214">
                  <a:moveTo>
                    <a:pt x="0" y="195668"/>
                  </a:moveTo>
                  <a:lnTo>
                    <a:pt x="1079906" y="195668"/>
                  </a:lnTo>
                  <a:lnTo>
                    <a:pt x="1079906" y="0"/>
                  </a:lnTo>
                  <a:lnTo>
                    <a:pt x="0" y="0"/>
                  </a:lnTo>
                  <a:lnTo>
                    <a:pt x="0" y="1956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2984360" y="1996033"/>
              <a:ext cx="17780" cy="3651250"/>
            </a:xfrm>
            <a:custGeom>
              <a:avLst/>
              <a:gdLst/>
              <a:ahLst/>
              <a:cxnLst/>
              <a:rect l="l" t="t" r="r" b="b"/>
              <a:pathLst>
                <a:path w="17780" h="3651250">
                  <a:moveTo>
                    <a:pt x="15544" y="3642068"/>
                  </a:moveTo>
                  <a:lnTo>
                    <a:pt x="13716" y="3639312"/>
                  </a:lnTo>
                  <a:lnTo>
                    <a:pt x="7315" y="3639312"/>
                  </a:lnTo>
                  <a:lnTo>
                    <a:pt x="4572" y="3642068"/>
                  </a:lnTo>
                  <a:lnTo>
                    <a:pt x="4572" y="3648468"/>
                  </a:lnTo>
                  <a:lnTo>
                    <a:pt x="7315" y="3651199"/>
                  </a:lnTo>
                  <a:lnTo>
                    <a:pt x="10058" y="3651199"/>
                  </a:lnTo>
                  <a:lnTo>
                    <a:pt x="13716" y="3651199"/>
                  </a:lnTo>
                  <a:lnTo>
                    <a:pt x="15544" y="3648468"/>
                  </a:lnTo>
                  <a:lnTo>
                    <a:pt x="15544" y="3642068"/>
                  </a:lnTo>
                  <a:close/>
                </a:path>
                <a:path w="17780" h="3651250">
                  <a:moveTo>
                    <a:pt x="15544" y="3589934"/>
                  </a:moveTo>
                  <a:lnTo>
                    <a:pt x="13716" y="3587191"/>
                  </a:lnTo>
                  <a:lnTo>
                    <a:pt x="7315" y="3587191"/>
                  </a:lnTo>
                  <a:lnTo>
                    <a:pt x="4572" y="3589934"/>
                  </a:lnTo>
                  <a:lnTo>
                    <a:pt x="4572" y="3596335"/>
                  </a:lnTo>
                  <a:lnTo>
                    <a:pt x="7315" y="3599078"/>
                  </a:lnTo>
                  <a:lnTo>
                    <a:pt x="10058" y="3599078"/>
                  </a:lnTo>
                  <a:lnTo>
                    <a:pt x="13716" y="3599078"/>
                  </a:lnTo>
                  <a:lnTo>
                    <a:pt x="15544" y="3596335"/>
                  </a:lnTo>
                  <a:lnTo>
                    <a:pt x="15544" y="3589934"/>
                  </a:lnTo>
                  <a:close/>
                </a:path>
                <a:path w="17780" h="3651250">
                  <a:moveTo>
                    <a:pt x="15544" y="3537826"/>
                  </a:moveTo>
                  <a:lnTo>
                    <a:pt x="13716" y="3535070"/>
                  </a:lnTo>
                  <a:lnTo>
                    <a:pt x="7315" y="3535070"/>
                  </a:lnTo>
                  <a:lnTo>
                    <a:pt x="4572" y="3537826"/>
                  </a:lnTo>
                  <a:lnTo>
                    <a:pt x="4572" y="3544227"/>
                  </a:lnTo>
                  <a:lnTo>
                    <a:pt x="7315" y="3546043"/>
                  </a:lnTo>
                  <a:lnTo>
                    <a:pt x="10058" y="3546043"/>
                  </a:lnTo>
                  <a:lnTo>
                    <a:pt x="13716" y="3546043"/>
                  </a:lnTo>
                  <a:lnTo>
                    <a:pt x="15544" y="3544227"/>
                  </a:lnTo>
                  <a:lnTo>
                    <a:pt x="15544" y="3537826"/>
                  </a:lnTo>
                  <a:close/>
                </a:path>
                <a:path w="17780" h="3651250">
                  <a:moveTo>
                    <a:pt x="15544" y="3485692"/>
                  </a:moveTo>
                  <a:lnTo>
                    <a:pt x="13716" y="3482949"/>
                  </a:lnTo>
                  <a:lnTo>
                    <a:pt x="7315" y="3482949"/>
                  </a:lnTo>
                  <a:lnTo>
                    <a:pt x="4572" y="3485692"/>
                  </a:lnTo>
                  <a:lnTo>
                    <a:pt x="4572" y="3492093"/>
                  </a:lnTo>
                  <a:lnTo>
                    <a:pt x="7315" y="3493935"/>
                  </a:lnTo>
                  <a:lnTo>
                    <a:pt x="10058" y="3493935"/>
                  </a:lnTo>
                  <a:lnTo>
                    <a:pt x="13716" y="3493935"/>
                  </a:lnTo>
                  <a:lnTo>
                    <a:pt x="15544" y="3492093"/>
                  </a:lnTo>
                  <a:lnTo>
                    <a:pt x="15544" y="3485692"/>
                  </a:lnTo>
                  <a:close/>
                </a:path>
                <a:path w="17780" h="3651250">
                  <a:moveTo>
                    <a:pt x="15544" y="3433584"/>
                  </a:moveTo>
                  <a:lnTo>
                    <a:pt x="13716" y="3430828"/>
                  </a:lnTo>
                  <a:lnTo>
                    <a:pt x="7315" y="3430828"/>
                  </a:lnTo>
                  <a:lnTo>
                    <a:pt x="4572" y="3433584"/>
                  </a:lnTo>
                  <a:lnTo>
                    <a:pt x="4572" y="3439985"/>
                  </a:lnTo>
                  <a:lnTo>
                    <a:pt x="7315" y="3441801"/>
                  </a:lnTo>
                  <a:lnTo>
                    <a:pt x="10058" y="3441801"/>
                  </a:lnTo>
                  <a:lnTo>
                    <a:pt x="13716" y="3441801"/>
                  </a:lnTo>
                  <a:lnTo>
                    <a:pt x="15544" y="3439985"/>
                  </a:lnTo>
                  <a:lnTo>
                    <a:pt x="15544" y="3433584"/>
                  </a:lnTo>
                  <a:close/>
                </a:path>
                <a:path w="17780" h="3651250">
                  <a:moveTo>
                    <a:pt x="15544" y="3381451"/>
                  </a:moveTo>
                  <a:lnTo>
                    <a:pt x="13716" y="3378708"/>
                  </a:lnTo>
                  <a:lnTo>
                    <a:pt x="7315" y="3378708"/>
                  </a:lnTo>
                  <a:lnTo>
                    <a:pt x="4572" y="3381451"/>
                  </a:lnTo>
                  <a:lnTo>
                    <a:pt x="4572" y="3386937"/>
                  </a:lnTo>
                  <a:lnTo>
                    <a:pt x="7315" y="3389693"/>
                  </a:lnTo>
                  <a:lnTo>
                    <a:pt x="10058" y="3389693"/>
                  </a:lnTo>
                  <a:lnTo>
                    <a:pt x="13716" y="3389693"/>
                  </a:lnTo>
                  <a:lnTo>
                    <a:pt x="15544" y="3386937"/>
                  </a:lnTo>
                  <a:lnTo>
                    <a:pt x="15544" y="3381451"/>
                  </a:lnTo>
                  <a:close/>
                </a:path>
                <a:path w="17780" h="3651250">
                  <a:moveTo>
                    <a:pt x="15544" y="3328416"/>
                  </a:moveTo>
                  <a:lnTo>
                    <a:pt x="13716" y="3326587"/>
                  </a:lnTo>
                  <a:lnTo>
                    <a:pt x="7315" y="3326587"/>
                  </a:lnTo>
                  <a:lnTo>
                    <a:pt x="4572" y="3328416"/>
                  </a:lnTo>
                  <a:lnTo>
                    <a:pt x="4572" y="3334816"/>
                  </a:lnTo>
                  <a:lnTo>
                    <a:pt x="7315" y="3337560"/>
                  </a:lnTo>
                  <a:lnTo>
                    <a:pt x="10058" y="3337560"/>
                  </a:lnTo>
                  <a:lnTo>
                    <a:pt x="13716" y="3337560"/>
                  </a:lnTo>
                  <a:lnTo>
                    <a:pt x="15544" y="3334816"/>
                  </a:lnTo>
                  <a:lnTo>
                    <a:pt x="15544" y="3328416"/>
                  </a:lnTo>
                  <a:close/>
                </a:path>
                <a:path w="17780" h="3651250">
                  <a:moveTo>
                    <a:pt x="15544" y="3276295"/>
                  </a:moveTo>
                  <a:lnTo>
                    <a:pt x="13716" y="3274466"/>
                  </a:lnTo>
                  <a:lnTo>
                    <a:pt x="7315" y="3274466"/>
                  </a:lnTo>
                  <a:lnTo>
                    <a:pt x="4572" y="3276295"/>
                  </a:lnTo>
                  <a:lnTo>
                    <a:pt x="4572" y="3282696"/>
                  </a:lnTo>
                  <a:lnTo>
                    <a:pt x="7315" y="3285452"/>
                  </a:lnTo>
                  <a:lnTo>
                    <a:pt x="10058" y="3285452"/>
                  </a:lnTo>
                  <a:lnTo>
                    <a:pt x="13716" y="3285452"/>
                  </a:lnTo>
                  <a:lnTo>
                    <a:pt x="15544" y="3282696"/>
                  </a:lnTo>
                  <a:lnTo>
                    <a:pt x="15544" y="3276295"/>
                  </a:lnTo>
                  <a:close/>
                </a:path>
                <a:path w="17780" h="3651250">
                  <a:moveTo>
                    <a:pt x="15544" y="3224174"/>
                  </a:moveTo>
                  <a:lnTo>
                    <a:pt x="13716" y="3222345"/>
                  </a:lnTo>
                  <a:lnTo>
                    <a:pt x="7315" y="3222345"/>
                  </a:lnTo>
                  <a:lnTo>
                    <a:pt x="4572" y="3224174"/>
                  </a:lnTo>
                  <a:lnTo>
                    <a:pt x="4572" y="3230575"/>
                  </a:lnTo>
                  <a:lnTo>
                    <a:pt x="7315" y="3233318"/>
                  </a:lnTo>
                  <a:lnTo>
                    <a:pt x="10058" y="3233318"/>
                  </a:lnTo>
                  <a:lnTo>
                    <a:pt x="13716" y="3233318"/>
                  </a:lnTo>
                  <a:lnTo>
                    <a:pt x="15544" y="3230575"/>
                  </a:lnTo>
                  <a:lnTo>
                    <a:pt x="15544" y="3224174"/>
                  </a:lnTo>
                  <a:close/>
                </a:path>
                <a:path w="17780" h="3651250">
                  <a:moveTo>
                    <a:pt x="15544" y="3172053"/>
                  </a:moveTo>
                  <a:lnTo>
                    <a:pt x="13716" y="3169310"/>
                  </a:lnTo>
                  <a:lnTo>
                    <a:pt x="7315" y="3169310"/>
                  </a:lnTo>
                  <a:lnTo>
                    <a:pt x="4572" y="3172053"/>
                  </a:lnTo>
                  <a:lnTo>
                    <a:pt x="4572" y="3178454"/>
                  </a:lnTo>
                  <a:lnTo>
                    <a:pt x="7315" y="3181210"/>
                  </a:lnTo>
                  <a:lnTo>
                    <a:pt x="10058" y="3181210"/>
                  </a:lnTo>
                  <a:lnTo>
                    <a:pt x="13716" y="3181210"/>
                  </a:lnTo>
                  <a:lnTo>
                    <a:pt x="15544" y="3178454"/>
                  </a:lnTo>
                  <a:lnTo>
                    <a:pt x="15544" y="3172053"/>
                  </a:lnTo>
                  <a:close/>
                </a:path>
                <a:path w="17780" h="3651250">
                  <a:moveTo>
                    <a:pt x="15544" y="3119932"/>
                  </a:moveTo>
                  <a:lnTo>
                    <a:pt x="13716" y="3117202"/>
                  </a:lnTo>
                  <a:lnTo>
                    <a:pt x="7315" y="3117202"/>
                  </a:lnTo>
                  <a:lnTo>
                    <a:pt x="4572" y="3119932"/>
                  </a:lnTo>
                  <a:lnTo>
                    <a:pt x="4572" y="3126333"/>
                  </a:lnTo>
                  <a:lnTo>
                    <a:pt x="7315" y="3129076"/>
                  </a:lnTo>
                  <a:lnTo>
                    <a:pt x="10058" y="3129076"/>
                  </a:lnTo>
                  <a:lnTo>
                    <a:pt x="13716" y="3129076"/>
                  </a:lnTo>
                  <a:lnTo>
                    <a:pt x="15544" y="3126333"/>
                  </a:lnTo>
                  <a:lnTo>
                    <a:pt x="15544" y="3119932"/>
                  </a:lnTo>
                  <a:close/>
                </a:path>
                <a:path w="17780" h="3651250">
                  <a:moveTo>
                    <a:pt x="15544" y="3067812"/>
                  </a:moveTo>
                  <a:lnTo>
                    <a:pt x="13716" y="3065068"/>
                  </a:lnTo>
                  <a:lnTo>
                    <a:pt x="7315" y="3065068"/>
                  </a:lnTo>
                  <a:lnTo>
                    <a:pt x="4572" y="3067812"/>
                  </a:lnTo>
                  <a:lnTo>
                    <a:pt x="4572" y="3074212"/>
                  </a:lnTo>
                  <a:lnTo>
                    <a:pt x="7315" y="3076041"/>
                  </a:lnTo>
                  <a:lnTo>
                    <a:pt x="10058" y="3076041"/>
                  </a:lnTo>
                  <a:lnTo>
                    <a:pt x="13716" y="3076041"/>
                  </a:lnTo>
                  <a:lnTo>
                    <a:pt x="15544" y="3074212"/>
                  </a:lnTo>
                  <a:lnTo>
                    <a:pt x="15544" y="3067812"/>
                  </a:lnTo>
                  <a:close/>
                </a:path>
                <a:path w="17780" h="3651250">
                  <a:moveTo>
                    <a:pt x="15544" y="3015691"/>
                  </a:moveTo>
                  <a:lnTo>
                    <a:pt x="13716" y="3012960"/>
                  </a:lnTo>
                  <a:lnTo>
                    <a:pt x="7315" y="3012960"/>
                  </a:lnTo>
                  <a:lnTo>
                    <a:pt x="4572" y="3015691"/>
                  </a:lnTo>
                  <a:lnTo>
                    <a:pt x="4572" y="3022092"/>
                  </a:lnTo>
                  <a:lnTo>
                    <a:pt x="7315" y="3023920"/>
                  </a:lnTo>
                  <a:lnTo>
                    <a:pt x="10058" y="3023920"/>
                  </a:lnTo>
                  <a:lnTo>
                    <a:pt x="13716" y="3023920"/>
                  </a:lnTo>
                  <a:lnTo>
                    <a:pt x="15544" y="3022092"/>
                  </a:lnTo>
                  <a:lnTo>
                    <a:pt x="15544" y="3015691"/>
                  </a:lnTo>
                  <a:close/>
                </a:path>
                <a:path w="17780" h="3651250">
                  <a:moveTo>
                    <a:pt x="15544" y="2963570"/>
                  </a:moveTo>
                  <a:lnTo>
                    <a:pt x="13716" y="2960827"/>
                  </a:lnTo>
                  <a:lnTo>
                    <a:pt x="7315" y="2960827"/>
                  </a:lnTo>
                  <a:lnTo>
                    <a:pt x="4572" y="2963570"/>
                  </a:lnTo>
                  <a:lnTo>
                    <a:pt x="4572" y="2969984"/>
                  </a:lnTo>
                  <a:lnTo>
                    <a:pt x="7315" y="2971800"/>
                  </a:lnTo>
                  <a:lnTo>
                    <a:pt x="10058" y="2971800"/>
                  </a:lnTo>
                  <a:lnTo>
                    <a:pt x="13716" y="2971800"/>
                  </a:lnTo>
                  <a:lnTo>
                    <a:pt x="15544" y="2969984"/>
                  </a:lnTo>
                  <a:lnTo>
                    <a:pt x="15544" y="2963570"/>
                  </a:lnTo>
                  <a:close/>
                </a:path>
                <a:path w="17780" h="3651250">
                  <a:moveTo>
                    <a:pt x="15544" y="2911449"/>
                  </a:moveTo>
                  <a:lnTo>
                    <a:pt x="13716" y="2908719"/>
                  </a:lnTo>
                  <a:lnTo>
                    <a:pt x="7315" y="2908719"/>
                  </a:lnTo>
                  <a:lnTo>
                    <a:pt x="4572" y="2911449"/>
                  </a:lnTo>
                  <a:lnTo>
                    <a:pt x="4572" y="2916936"/>
                  </a:lnTo>
                  <a:lnTo>
                    <a:pt x="7315" y="2919679"/>
                  </a:lnTo>
                  <a:lnTo>
                    <a:pt x="10058" y="2919679"/>
                  </a:lnTo>
                  <a:lnTo>
                    <a:pt x="13716" y="2919679"/>
                  </a:lnTo>
                  <a:lnTo>
                    <a:pt x="15544" y="2916936"/>
                  </a:lnTo>
                  <a:lnTo>
                    <a:pt x="15544" y="2911449"/>
                  </a:lnTo>
                  <a:close/>
                </a:path>
                <a:path w="17780" h="3651250">
                  <a:moveTo>
                    <a:pt x="15544" y="2858427"/>
                  </a:moveTo>
                  <a:lnTo>
                    <a:pt x="13716" y="2856585"/>
                  </a:lnTo>
                  <a:lnTo>
                    <a:pt x="7315" y="2856585"/>
                  </a:lnTo>
                  <a:lnTo>
                    <a:pt x="4572" y="2858427"/>
                  </a:lnTo>
                  <a:lnTo>
                    <a:pt x="4572" y="2864815"/>
                  </a:lnTo>
                  <a:lnTo>
                    <a:pt x="7315" y="2867558"/>
                  </a:lnTo>
                  <a:lnTo>
                    <a:pt x="10058" y="2867558"/>
                  </a:lnTo>
                  <a:lnTo>
                    <a:pt x="13716" y="2867558"/>
                  </a:lnTo>
                  <a:lnTo>
                    <a:pt x="15544" y="2864815"/>
                  </a:lnTo>
                  <a:lnTo>
                    <a:pt x="15544" y="2858427"/>
                  </a:lnTo>
                  <a:close/>
                </a:path>
                <a:path w="17780" h="3651250">
                  <a:moveTo>
                    <a:pt x="15544" y="2806293"/>
                  </a:moveTo>
                  <a:lnTo>
                    <a:pt x="13716" y="2804477"/>
                  </a:lnTo>
                  <a:lnTo>
                    <a:pt x="7315" y="2804477"/>
                  </a:lnTo>
                  <a:lnTo>
                    <a:pt x="4572" y="2806293"/>
                  </a:lnTo>
                  <a:lnTo>
                    <a:pt x="4572" y="2812694"/>
                  </a:lnTo>
                  <a:lnTo>
                    <a:pt x="7315" y="2815437"/>
                  </a:lnTo>
                  <a:lnTo>
                    <a:pt x="10058" y="2815437"/>
                  </a:lnTo>
                  <a:lnTo>
                    <a:pt x="13716" y="2815437"/>
                  </a:lnTo>
                  <a:lnTo>
                    <a:pt x="15544" y="2812694"/>
                  </a:lnTo>
                  <a:lnTo>
                    <a:pt x="15544" y="2806293"/>
                  </a:lnTo>
                  <a:close/>
                </a:path>
                <a:path w="17780" h="3651250">
                  <a:moveTo>
                    <a:pt x="15544" y="2754185"/>
                  </a:moveTo>
                  <a:lnTo>
                    <a:pt x="13716" y="2752344"/>
                  </a:lnTo>
                  <a:lnTo>
                    <a:pt x="7315" y="2752344"/>
                  </a:lnTo>
                  <a:lnTo>
                    <a:pt x="4572" y="2754185"/>
                  </a:lnTo>
                  <a:lnTo>
                    <a:pt x="4572" y="2760573"/>
                  </a:lnTo>
                  <a:lnTo>
                    <a:pt x="7315" y="2763316"/>
                  </a:lnTo>
                  <a:lnTo>
                    <a:pt x="10058" y="2763316"/>
                  </a:lnTo>
                  <a:lnTo>
                    <a:pt x="13716" y="2763316"/>
                  </a:lnTo>
                  <a:lnTo>
                    <a:pt x="15544" y="2760573"/>
                  </a:lnTo>
                  <a:lnTo>
                    <a:pt x="15544" y="2754185"/>
                  </a:lnTo>
                  <a:close/>
                </a:path>
                <a:path w="17780" h="3651250">
                  <a:moveTo>
                    <a:pt x="15544" y="2702052"/>
                  </a:moveTo>
                  <a:lnTo>
                    <a:pt x="13716" y="2699308"/>
                  </a:lnTo>
                  <a:lnTo>
                    <a:pt x="7315" y="2699308"/>
                  </a:lnTo>
                  <a:lnTo>
                    <a:pt x="4572" y="2702052"/>
                  </a:lnTo>
                  <a:lnTo>
                    <a:pt x="4572" y="2708452"/>
                  </a:lnTo>
                  <a:lnTo>
                    <a:pt x="7315" y="2711196"/>
                  </a:lnTo>
                  <a:lnTo>
                    <a:pt x="10058" y="2711196"/>
                  </a:lnTo>
                  <a:lnTo>
                    <a:pt x="13716" y="2711196"/>
                  </a:lnTo>
                  <a:lnTo>
                    <a:pt x="15544" y="2708452"/>
                  </a:lnTo>
                  <a:lnTo>
                    <a:pt x="15544" y="2702052"/>
                  </a:lnTo>
                  <a:close/>
                </a:path>
                <a:path w="17780" h="3651250">
                  <a:moveTo>
                    <a:pt x="15544" y="2649944"/>
                  </a:moveTo>
                  <a:lnTo>
                    <a:pt x="13716" y="2647200"/>
                  </a:lnTo>
                  <a:lnTo>
                    <a:pt x="7315" y="2647200"/>
                  </a:lnTo>
                  <a:lnTo>
                    <a:pt x="4572" y="2649944"/>
                  </a:lnTo>
                  <a:lnTo>
                    <a:pt x="4572" y="2656332"/>
                  </a:lnTo>
                  <a:lnTo>
                    <a:pt x="7315" y="2659075"/>
                  </a:lnTo>
                  <a:lnTo>
                    <a:pt x="10058" y="2659075"/>
                  </a:lnTo>
                  <a:lnTo>
                    <a:pt x="13716" y="2659075"/>
                  </a:lnTo>
                  <a:lnTo>
                    <a:pt x="15544" y="2656332"/>
                  </a:lnTo>
                  <a:lnTo>
                    <a:pt x="15544" y="2649944"/>
                  </a:lnTo>
                  <a:close/>
                </a:path>
                <a:path w="17780" h="3651250">
                  <a:moveTo>
                    <a:pt x="15544" y="2597810"/>
                  </a:moveTo>
                  <a:lnTo>
                    <a:pt x="13716" y="2595067"/>
                  </a:lnTo>
                  <a:lnTo>
                    <a:pt x="7315" y="2595067"/>
                  </a:lnTo>
                  <a:lnTo>
                    <a:pt x="4572" y="2597810"/>
                  </a:lnTo>
                  <a:lnTo>
                    <a:pt x="4572" y="2604211"/>
                  </a:lnTo>
                  <a:lnTo>
                    <a:pt x="7315" y="2606954"/>
                  </a:lnTo>
                  <a:lnTo>
                    <a:pt x="10058" y="2606954"/>
                  </a:lnTo>
                  <a:lnTo>
                    <a:pt x="13716" y="2606954"/>
                  </a:lnTo>
                  <a:lnTo>
                    <a:pt x="15544" y="2604211"/>
                  </a:lnTo>
                  <a:lnTo>
                    <a:pt x="15544" y="2597810"/>
                  </a:lnTo>
                  <a:close/>
                </a:path>
                <a:path w="17780" h="3651250">
                  <a:moveTo>
                    <a:pt x="15544" y="2545702"/>
                  </a:moveTo>
                  <a:lnTo>
                    <a:pt x="13716" y="2543860"/>
                  </a:lnTo>
                  <a:lnTo>
                    <a:pt x="7315" y="2543860"/>
                  </a:lnTo>
                  <a:lnTo>
                    <a:pt x="4572" y="2545702"/>
                  </a:lnTo>
                  <a:lnTo>
                    <a:pt x="4572" y="2552090"/>
                  </a:lnTo>
                  <a:lnTo>
                    <a:pt x="7315" y="2553919"/>
                  </a:lnTo>
                  <a:lnTo>
                    <a:pt x="10058" y="2553919"/>
                  </a:lnTo>
                  <a:lnTo>
                    <a:pt x="13716" y="2553919"/>
                  </a:lnTo>
                  <a:lnTo>
                    <a:pt x="15544" y="2552090"/>
                  </a:lnTo>
                  <a:lnTo>
                    <a:pt x="15544" y="2545702"/>
                  </a:lnTo>
                  <a:close/>
                </a:path>
                <a:path w="17780" h="3651250">
                  <a:moveTo>
                    <a:pt x="15544" y="2494483"/>
                  </a:moveTo>
                  <a:lnTo>
                    <a:pt x="13716" y="2491740"/>
                  </a:lnTo>
                  <a:lnTo>
                    <a:pt x="7315" y="2491740"/>
                  </a:lnTo>
                  <a:lnTo>
                    <a:pt x="4572" y="2494483"/>
                  </a:lnTo>
                  <a:lnTo>
                    <a:pt x="4572" y="2500884"/>
                  </a:lnTo>
                  <a:lnTo>
                    <a:pt x="7315" y="2502712"/>
                  </a:lnTo>
                  <a:lnTo>
                    <a:pt x="10058" y="2502712"/>
                  </a:lnTo>
                  <a:lnTo>
                    <a:pt x="13716" y="2502712"/>
                  </a:lnTo>
                  <a:lnTo>
                    <a:pt x="15544" y="2500884"/>
                  </a:lnTo>
                  <a:lnTo>
                    <a:pt x="15544" y="2494483"/>
                  </a:lnTo>
                  <a:close/>
                </a:path>
                <a:path w="17780" h="3651250">
                  <a:moveTo>
                    <a:pt x="15544" y="2442362"/>
                  </a:moveTo>
                  <a:lnTo>
                    <a:pt x="13716" y="2439619"/>
                  </a:lnTo>
                  <a:lnTo>
                    <a:pt x="7315" y="2439619"/>
                  </a:lnTo>
                  <a:lnTo>
                    <a:pt x="4572" y="2442362"/>
                  </a:lnTo>
                  <a:lnTo>
                    <a:pt x="4572" y="2447848"/>
                  </a:lnTo>
                  <a:lnTo>
                    <a:pt x="7315" y="2450592"/>
                  </a:lnTo>
                  <a:lnTo>
                    <a:pt x="10058" y="2450592"/>
                  </a:lnTo>
                  <a:lnTo>
                    <a:pt x="13716" y="2450592"/>
                  </a:lnTo>
                  <a:lnTo>
                    <a:pt x="15544" y="2447848"/>
                  </a:lnTo>
                  <a:lnTo>
                    <a:pt x="15544" y="2442362"/>
                  </a:lnTo>
                  <a:close/>
                </a:path>
                <a:path w="17780" h="3651250">
                  <a:moveTo>
                    <a:pt x="15544" y="2390241"/>
                  </a:moveTo>
                  <a:lnTo>
                    <a:pt x="13716" y="2387498"/>
                  </a:lnTo>
                  <a:lnTo>
                    <a:pt x="7315" y="2387498"/>
                  </a:lnTo>
                  <a:lnTo>
                    <a:pt x="4572" y="2390241"/>
                  </a:lnTo>
                  <a:lnTo>
                    <a:pt x="4572" y="2395728"/>
                  </a:lnTo>
                  <a:lnTo>
                    <a:pt x="7315" y="2398484"/>
                  </a:lnTo>
                  <a:lnTo>
                    <a:pt x="10058" y="2398484"/>
                  </a:lnTo>
                  <a:lnTo>
                    <a:pt x="13716" y="2398484"/>
                  </a:lnTo>
                  <a:lnTo>
                    <a:pt x="15544" y="2395728"/>
                  </a:lnTo>
                  <a:lnTo>
                    <a:pt x="15544" y="2390241"/>
                  </a:lnTo>
                  <a:close/>
                </a:path>
                <a:path w="17780" h="3651250">
                  <a:moveTo>
                    <a:pt x="15544" y="2337219"/>
                  </a:moveTo>
                  <a:lnTo>
                    <a:pt x="13716" y="2335377"/>
                  </a:lnTo>
                  <a:lnTo>
                    <a:pt x="7315" y="2335377"/>
                  </a:lnTo>
                  <a:lnTo>
                    <a:pt x="4572" y="2337219"/>
                  </a:lnTo>
                  <a:lnTo>
                    <a:pt x="4572" y="2343607"/>
                  </a:lnTo>
                  <a:lnTo>
                    <a:pt x="7315" y="2346350"/>
                  </a:lnTo>
                  <a:lnTo>
                    <a:pt x="10058" y="2346350"/>
                  </a:lnTo>
                  <a:lnTo>
                    <a:pt x="13716" y="2346350"/>
                  </a:lnTo>
                  <a:lnTo>
                    <a:pt x="15544" y="2343607"/>
                  </a:lnTo>
                  <a:lnTo>
                    <a:pt x="15544" y="2337219"/>
                  </a:lnTo>
                  <a:close/>
                </a:path>
                <a:path w="17780" h="3651250">
                  <a:moveTo>
                    <a:pt x="15544" y="2285085"/>
                  </a:moveTo>
                  <a:lnTo>
                    <a:pt x="13716" y="2283256"/>
                  </a:lnTo>
                  <a:lnTo>
                    <a:pt x="7315" y="2283256"/>
                  </a:lnTo>
                  <a:lnTo>
                    <a:pt x="4572" y="2285085"/>
                  </a:lnTo>
                  <a:lnTo>
                    <a:pt x="4572" y="2291486"/>
                  </a:lnTo>
                  <a:lnTo>
                    <a:pt x="7315" y="2294229"/>
                  </a:lnTo>
                  <a:lnTo>
                    <a:pt x="10058" y="2294229"/>
                  </a:lnTo>
                  <a:lnTo>
                    <a:pt x="13716" y="2294229"/>
                  </a:lnTo>
                  <a:lnTo>
                    <a:pt x="15544" y="2291486"/>
                  </a:lnTo>
                  <a:lnTo>
                    <a:pt x="15544" y="2285085"/>
                  </a:lnTo>
                  <a:close/>
                </a:path>
                <a:path w="17780" h="3651250">
                  <a:moveTo>
                    <a:pt x="15544" y="2232977"/>
                  </a:moveTo>
                  <a:lnTo>
                    <a:pt x="13716" y="2230234"/>
                  </a:lnTo>
                  <a:lnTo>
                    <a:pt x="7315" y="2230234"/>
                  </a:lnTo>
                  <a:lnTo>
                    <a:pt x="4572" y="2232977"/>
                  </a:lnTo>
                  <a:lnTo>
                    <a:pt x="4572" y="2239365"/>
                  </a:lnTo>
                  <a:lnTo>
                    <a:pt x="7315" y="2242108"/>
                  </a:lnTo>
                  <a:lnTo>
                    <a:pt x="10058" y="2242108"/>
                  </a:lnTo>
                  <a:lnTo>
                    <a:pt x="13716" y="2242108"/>
                  </a:lnTo>
                  <a:lnTo>
                    <a:pt x="15544" y="2239365"/>
                  </a:lnTo>
                  <a:lnTo>
                    <a:pt x="15544" y="2232977"/>
                  </a:lnTo>
                  <a:close/>
                </a:path>
                <a:path w="17780" h="3651250">
                  <a:moveTo>
                    <a:pt x="15544" y="2180844"/>
                  </a:moveTo>
                  <a:lnTo>
                    <a:pt x="13716" y="2178100"/>
                  </a:lnTo>
                  <a:lnTo>
                    <a:pt x="7315" y="2178100"/>
                  </a:lnTo>
                  <a:lnTo>
                    <a:pt x="4572" y="2180844"/>
                  </a:lnTo>
                  <a:lnTo>
                    <a:pt x="4572" y="2187244"/>
                  </a:lnTo>
                  <a:lnTo>
                    <a:pt x="7315" y="2190000"/>
                  </a:lnTo>
                  <a:lnTo>
                    <a:pt x="10058" y="2190000"/>
                  </a:lnTo>
                  <a:lnTo>
                    <a:pt x="13716" y="2190000"/>
                  </a:lnTo>
                  <a:lnTo>
                    <a:pt x="15544" y="2187244"/>
                  </a:lnTo>
                  <a:lnTo>
                    <a:pt x="15544" y="2180844"/>
                  </a:lnTo>
                  <a:close/>
                </a:path>
                <a:path w="17780" h="3651250">
                  <a:moveTo>
                    <a:pt x="15544" y="2128736"/>
                  </a:moveTo>
                  <a:lnTo>
                    <a:pt x="13716" y="2125980"/>
                  </a:lnTo>
                  <a:lnTo>
                    <a:pt x="7315" y="2125980"/>
                  </a:lnTo>
                  <a:lnTo>
                    <a:pt x="4572" y="2128736"/>
                  </a:lnTo>
                  <a:lnTo>
                    <a:pt x="4572" y="2135124"/>
                  </a:lnTo>
                  <a:lnTo>
                    <a:pt x="7315" y="2137867"/>
                  </a:lnTo>
                  <a:lnTo>
                    <a:pt x="10058" y="2137867"/>
                  </a:lnTo>
                  <a:lnTo>
                    <a:pt x="13716" y="2137867"/>
                  </a:lnTo>
                  <a:lnTo>
                    <a:pt x="15544" y="2135124"/>
                  </a:lnTo>
                  <a:lnTo>
                    <a:pt x="15544" y="2128736"/>
                  </a:lnTo>
                  <a:close/>
                </a:path>
                <a:path w="17780" h="3651250">
                  <a:moveTo>
                    <a:pt x="15544" y="2076602"/>
                  </a:moveTo>
                  <a:lnTo>
                    <a:pt x="13716" y="2073859"/>
                  </a:lnTo>
                  <a:lnTo>
                    <a:pt x="7315" y="2073859"/>
                  </a:lnTo>
                  <a:lnTo>
                    <a:pt x="4572" y="2076602"/>
                  </a:lnTo>
                  <a:lnTo>
                    <a:pt x="4572" y="2083003"/>
                  </a:lnTo>
                  <a:lnTo>
                    <a:pt x="7315" y="2084832"/>
                  </a:lnTo>
                  <a:lnTo>
                    <a:pt x="10058" y="2084832"/>
                  </a:lnTo>
                  <a:lnTo>
                    <a:pt x="13716" y="2084832"/>
                  </a:lnTo>
                  <a:lnTo>
                    <a:pt x="15544" y="2083003"/>
                  </a:lnTo>
                  <a:lnTo>
                    <a:pt x="15544" y="2076602"/>
                  </a:lnTo>
                  <a:close/>
                </a:path>
                <a:path w="17780" h="3651250">
                  <a:moveTo>
                    <a:pt x="15544" y="2024481"/>
                  </a:moveTo>
                  <a:lnTo>
                    <a:pt x="13716" y="2021751"/>
                  </a:lnTo>
                  <a:lnTo>
                    <a:pt x="7315" y="2021751"/>
                  </a:lnTo>
                  <a:lnTo>
                    <a:pt x="4572" y="2024481"/>
                  </a:lnTo>
                  <a:lnTo>
                    <a:pt x="4572" y="2030882"/>
                  </a:lnTo>
                  <a:lnTo>
                    <a:pt x="7315" y="2032711"/>
                  </a:lnTo>
                  <a:lnTo>
                    <a:pt x="10058" y="2032711"/>
                  </a:lnTo>
                  <a:lnTo>
                    <a:pt x="13716" y="2032711"/>
                  </a:lnTo>
                  <a:lnTo>
                    <a:pt x="15544" y="2030882"/>
                  </a:lnTo>
                  <a:lnTo>
                    <a:pt x="15544" y="2024481"/>
                  </a:lnTo>
                  <a:close/>
                </a:path>
                <a:path w="17780" h="3651250">
                  <a:moveTo>
                    <a:pt x="15544" y="1972360"/>
                  </a:moveTo>
                  <a:lnTo>
                    <a:pt x="13716" y="1969617"/>
                  </a:lnTo>
                  <a:lnTo>
                    <a:pt x="7315" y="1969617"/>
                  </a:lnTo>
                  <a:lnTo>
                    <a:pt x="4572" y="1972360"/>
                  </a:lnTo>
                  <a:lnTo>
                    <a:pt x="4572" y="1977859"/>
                  </a:lnTo>
                  <a:lnTo>
                    <a:pt x="7315" y="1980590"/>
                  </a:lnTo>
                  <a:lnTo>
                    <a:pt x="10058" y="1980590"/>
                  </a:lnTo>
                  <a:lnTo>
                    <a:pt x="13716" y="1980590"/>
                  </a:lnTo>
                  <a:lnTo>
                    <a:pt x="15544" y="1977859"/>
                  </a:lnTo>
                  <a:lnTo>
                    <a:pt x="15544" y="1972360"/>
                  </a:lnTo>
                  <a:close/>
                </a:path>
                <a:path w="17780" h="3651250">
                  <a:moveTo>
                    <a:pt x="15544" y="1920240"/>
                  </a:moveTo>
                  <a:lnTo>
                    <a:pt x="13716" y="1917496"/>
                  </a:lnTo>
                  <a:lnTo>
                    <a:pt x="7315" y="1917496"/>
                  </a:lnTo>
                  <a:lnTo>
                    <a:pt x="4572" y="1920240"/>
                  </a:lnTo>
                  <a:lnTo>
                    <a:pt x="4572" y="1925726"/>
                  </a:lnTo>
                  <a:lnTo>
                    <a:pt x="7315" y="1928469"/>
                  </a:lnTo>
                  <a:lnTo>
                    <a:pt x="10058" y="1928469"/>
                  </a:lnTo>
                  <a:lnTo>
                    <a:pt x="13716" y="1928469"/>
                  </a:lnTo>
                  <a:lnTo>
                    <a:pt x="15544" y="1925726"/>
                  </a:lnTo>
                  <a:lnTo>
                    <a:pt x="15544" y="1920240"/>
                  </a:lnTo>
                  <a:close/>
                </a:path>
                <a:path w="17780" h="3651250">
                  <a:moveTo>
                    <a:pt x="15544" y="1867204"/>
                  </a:moveTo>
                  <a:lnTo>
                    <a:pt x="13716" y="1865376"/>
                  </a:lnTo>
                  <a:lnTo>
                    <a:pt x="7315" y="1865376"/>
                  </a:lnTo>
                  <a:lnTo>
                    <a:pt x="4572" y="1867204"/>
                  </a:lnTo>
                  <a:lnTo>
                    <a:pt x="4572" y="1873605"/>
                  </a:lnTo>
                  <a:lnTo>
                    <a:pt x="7315" y="1876348"/>
                  </a:lnTo>
                  <a:lnTo>
                    <a:pt x="10058" y="1876348"/>
                  </a:lnTo>
                  <a:lnTo>
                    <a:pt x="13716" y="1876348"/>
                  </a:lnTo>
                  <a:lnTo>
                    <a:pt x="15544" y="1873605"/>
                  </a:lnTo>
                  <a:lnTo>
                    <a:pt x="15544" y="1867204"/>
                  </a:lnTo>
                  <a:close/>
                </a:path>
                <a:path w="17780" h="3651250">
                  <a:moveTo>
                    <a:pt x="15544" y="1815084"/>
                  </a:moveTo>
                  <a:lnTo>
                    <a:pt x="13716" y="1812340"/>
                  </a:lnTo>
                  <a:lnTo>
                    <a:pt x="7315" y="1812340"/>
                  </a:lnTo>
                  <a:lnTo>
                    <a:pt x="4572" y="1815084"/>
                  </a:lnTo>
                  <a:lnTo>
                    <a:pt x="4572" y="1821484"/>
                  </a:lnTo>
                  <a:lnTo>
                    <a:pt x="7315" y="1824228"/>
                  </a:lnTo>
                  <a:lnTo>
                    <a:pt x="10058" y="1824228"/>
                  </a:lnTo>
                  <a:lnTo>
                    <a:pt x="13716" y="1824228"/>
                  </a:lnTo>
                  <a:lnTo>
                    <a:pt x="15544" y="1821484"/>
                  </a:lnTo>
                  <a:lnTo>
                    <a:pt x="15544" y="1815084"/>
                  </a:lnTo>
                  <a:close/>
                </a:path>
                <a:path w="17780" h="3651250">
                  <a:moveTo>
                    <a:pt x="15544" y="1762963"/>
                  </a:moveTo>
                  <a:lnTo>
                    <a:pt x="13716" y="1760220"/>
                  </a:lnTo>
                  <a:lnTo>
                    <a:pt x="7315" y="1760220"/>
                  </a:lnTo>
                  <a:lnTo>
                    <a:pt x="4572" y="1762963"/>
                  </a:lnTo>
                  <a:lnTo>
                    <a:pt x="4572" y="1769364"/>
                  </a:lnTo>
                  <a:lnTo>
                    <a:pt x="7315" y="1772107"/>
                  </a:lnTo>
                  <a:lnTo>
                    <a:pt x="10058" y="1772107"/>
                  </a:lnTo>
                  <a:lnTo>
                    <a:pt x="13716" y="1772107"/>
                  </a:lnTo>
                  <a:lnTo>
                    <a:pt x="15544" y="1769364"/>
                  </a:lnTo>
                  <a:lnTo>
                    <a:pt x="15544" y="1762963"/>
                  </a:lnTo>
                  <a:close/>
                </a:path>
                <a:path w="17780" h="3651250">
                  <a:moveTo>
                    <a:pt x="15544" y="1710842"/>
                  </a:moveTo>
                  <a:lnTo>
                    <a:pt x="13716" y="1708099"/>
                  </a:lnTo>
                  <a:lnTo>
                    <a:pt x="7315" y="1708099"/>
                  </a:lnTo>
                  <a:lnTo>
                    <a:pt x="4572" y="1710842"/>
                  </a:lnTo>
                  <a:lnTo>
                    <a:pt x="4572" y="1717243"/>
                  </a:lnTo>
                  <a:lnTo>
                    <a:pt x="7315" y="1719986"/>
                  </a:lnTo>
                  <a:lnTo>
                    <a:pt x="10058" y="1719986"/>
                  </a:lnTo>
                  <a:lnTo>
                    <a:pt x="13716" y="1719986"/>
                  </a:lnTo>
                  <a:lnTo>
                    <a:pt x="15544" y="1717243"/>
                  </a:lnTo>
                  <a:lnTo>
                    <a:pt x="15544" y="1710842"/>
                  </a:lnTo>
                  <a:close/>
                </a:path>
                <a:path w="17780" h="3651250">
                  <a:moveTo>
                    <a:pt x="15544" y="1658721"/>
                  </a:moveTo>
                  <a:lnTo>
                    <a:pt x="13716" y="1655978"/>
                  </a:lnTo>
                  <a:lnTo>
                    <a:pt x="7315" y="1655978"/>
                  </a:lnTo>
                  <a:lnTo>
                    <a:pt x="4572" y="1658721"/>
                  </a:lnTo>
                  <a:lnTo>
                    <a:pt x="4572" y="1665122"/>
                  </a:lnTo>
                  <a:lnTo>
                    <a:pt x="7315" y="1667865"/>
                  </a:lnTo>
                  <a:lnTo>
                    <a:pt x="10058" y="1667865"/>
                  </a:lnTo>
                  <a:lnTo>
                    <a:pt x="13716" y="1667865"/>
                  </a:lnTo>
                  <a:lnTo>
                    <a:pt x="15544" y="1665122"/>
                  </a:lnTo>
                  <a:lnTo>
                    <a:pt x="15544" y="1658721"/>
                  </a:lnTo>
                  <a:close/>
                </a:path>
                <a:path w="17780" h="3651250">
                  <a:moveTo>
                    <a:pt x="15544" y="1606600"/>
                  </a:moveTo>
                  <a:lnTo>
                    <a:pt x="13716" y="1603857"/>
                  </a:lnTo>
                  <a:lnTo>
                    <a:pt x="7315" y="1603857"/>
                  </a:lnTo>
                  <a:lnTo>
                    <a:pt x="4572" y="1606600"/>
                  </a:lnTo>
                  <a:lnTo>
                    <a:pt x="4572" y="1613001"/>
                  </a:lnTo>
                  <a:lnTo>
                    <a:pt x="7315" y="1614830"/>
                  </a:lnTo>
                  <a:lnTo>
                    <a:pt x="10058" y="1614830"/>
                  </a:lnTo>
                  <a:lnTo>
                    <a:pt x="13716" y="1614830"/>
                  </a:lnTo>
                  <a:lnTo>
                    <a:pt x="15544" y="1613001"/>
                  </a:lnTo>
                  <a:lnTo>
                    <a:pt x="15544" y="1606600"/>
                  </a:lnTo>
                  <a:close/>
                </a:path>
                <a:path w="17780" h="3651250">
                  <a:moveTo>
                    <a:pt x="15544" y="1554480"/>
                  </a:moveTo>
                  <a:lnTo>
                    <a:pt x="13716" y="1551736"/>
                  </a:lnTo>
                  <a:lnTo>
                    <a:pt x="7315" y="1551736"/>
                  </a:lnTo>
                  <a:lnTo>
                    <a:pt x="4572" y="1554480"/>
                  </a:lnTo>
                  <a:lnTo>
                    <a:pt x="4572" y="1560880"/>
                  </a:lnTo>
                  <a:lnTo>
                    <a:pt x="7315" y="1562709"/>
                  </a:lnTo>
                  <a:lnTo>
                    <a:pt x="10058" y="1562709"/>
                  </a:lnTo>
                  <a:lnTo>
                    <a:pt x="13716" y="1562709"/>
                  </a:lnTo>
                  <a:lnTo>
                    <a:pt x="15544" y="1560880"/>
                  </a:lnTo>
                  <a:lnTo>
                    <a:pt x="15544" y="1554480"/>
                  </a:lnTo>
                  <a:close/>
                </a:path>
                <a:path w="17780" h="3651250">
                  <a:moveTo>
                    <a:pt x="15544" y="1502371"/>
                  </a:moveTo>
                  <a:lnTo>
                    <a:pt x="13716" y="1499628"/>
                  </a:lnTo>
                  <a:lnTo>
                    <a:pt x="7315" y="1499628"/>
                  </a:lnTo>
                  <a:lnTo>
                    <a:pt x="4572" y="1502371"/>
                  </a:lnTo>
                  <a:lnTo>
                    <a:pt x="4572" y="1507845"/>
                  </a:lnTo>
                  <a:lnTo>
                    <a:pt x="7315" y="1510588"/>
                  </a:lnTo>
                  <a:lnTo>
                    <a:pt x="10058" y="1510588"/>
                  </a:lnTo>
                  <a:lnTo>
                    <a:pt x="13716" y="1510588"/>
                  </a:lnTo>
                  <a:lnTo>
                    <a:pt x="15544" y="1507845"/>
                  </a:lnTo>
                  <a:lnTo>
                    <a:pt x="15544" y="1502371"/>
                  </a:lnTo>
                  <a:close/>
                </a:path>
                <a:path w="17780" h="3651250">
                  <a:moveTo>
                    <a:pt x="15544" y="1450238"/>
                  </a:moveTo>
                  <a:lnTo>
                    <a:pt x="13716" y="1447495"/>
                  </a:lnTo>
                  <a:lnTo>
                    <a:pt x="7315" y="1447495"/>
                  </a:lnTo>
                  <a:lnTo>
                    <a:pt x="4572" y="1450238"/>
                  </a:lnTo>
                  <a:lnTo>
                    <a:pt x="4572" y="1455737"/>
                  </a:lnTo>
                  <a:lnTo>
                    <a:pt x="7315" y="1458480"/>
                  </a:lnTo>
                  <a:lnTo>
                    <a:pt x="10058" y="1458480"/>
                  </a:lnTo>
                  <a:lnTo>
                    <a:pt x="13716" y="1458480"/>
                  </a:lnTo>
                  <a:lnTo>
                    <a:pt x="15544" y="1455737"/>
                  </a:lnTo>
                  <a:lnTo>
                    <a:pt x="15544" y="1450238"/>
                  </a:lnTo>
                  <a:close/>
                </a:path>
                <a:path w="17780" h="3651250">
                  <a:moveTo>
                    <a:pt x="15544" y="1397203"/>
                  </a:moveTo>
                  <a:lnTo>
                    <a:pt x="13716" y="1395374"/>
                  </a:lnTo>
                  <a:lnTo>
                    <a:pt x="7315" y="1395374"/>
                  </a:lnTo>
                  <a:lnTo>
                    <a:pt x="4572" y="1397203"/>
                  </a:lnTo>
                  <a:lnTo>
                    <a:pt x="4572" y="1403604"/>
                  </a:lnTo>
                  <a:lnTo>
                    <a:pt x="7315" y="1406347"/>
                  </a:lnTo>
                  <a:lnTo>
                    <a:pt x="10058" y="1406347"/>
                  </a:lnTo>
                  <a:lnTo>
                    <a:pt x="13716" y="1406347"/>
                  </a:lnTo>
                  <a:lnTo>
                    <a:pt x="15544" y="1403604"/>
                  </a:lnTo>
                  <a:lnTo>
                    <a:pt x="15544" y="1397203"/>
                  </a:lnTo>
                  <a:close/>
                </a:path>
                <a:path w="17780" h="3651250">
                  <a:moveTo>
                    <a:pt x="15544" y="1345082"/>
                  </a:moveTo>
                  <a:lnTo>
                    <a:pt x="13716" y="1342339"/>
                  </a:lnTo>
                  <a:lnTo>
                    <a:pt x="7315" y="1342339"/>
                  </a:lnTo>
                  <a:lnTo>
                    <a:pt x="4572" y="1345082"/>
                  </a:lnTo>
                  <a:lnTo>
                    <a:pt x="4572" y="1351483"/>
                  </a:lnTo>
                  <a:lnTo>
                    <a:pt x="7315" y="1354226"/>
                  </a:lnTo>
                  <a:lnTo>
                    <a:pt x="10058" y="1354226"/>
                  </a:lnTo>
                  <a:lnTo>
                    <a:pt x="13716" y="1354226"/>
                  </a:lnTo>
                  <a:lnTo>
                    <a:pt x="15544" y="1351483"/>
                  </a:lnTo>
                  <a:lnTo>
                    <a:pt x="15544" y="1345082"/>
                  </a:lnTo>
                  <a:close/>
                </a:path>
                <a:path w="17780" h="3651250">
                  <a:moveTo>
                    <a:pt x="15544" y="1292961"/>
                  </a:moveTo>
                  <a:lnTo>
                    <a:pt x="13716" y="1290218"/>
                  </a:lnTo>
                  <a:lnTo>
                    <a:pt x="7315" y="1290218"/>
                  </a:lnTo>
                  <a:lnTo>
                    <a:pt x="4572" y="1292961"/>
                  </a:lnTo>
                  <a:lnTo>
                    <a:pt x="4572" y="1299362"/>
                  </a:lnTo>
                  <a:lnTo>
                    <a:pt x="7315" y="1302105"/>
                  </a:lnTo>
                  <a:lnTo>
                    <a:pt x="10058" y="1302105"/>
                  </a:lnTo>
                  <a:lnTo>
                    <a:pt x="13716" y="1302105"/>
                  </a:lnTo>
                  <a:lnTo>
                    <a:pt x="15544" y="1299362"/>
                  </a:lnTo>
                  <a:lnTo>
                    <a:pt x="15544" y="1292961"/>
                  </a:lnTo>
                  <a:close/>
                </a:path>
                <a:path w="17780" h="3651250">
                  <a:moveTo>
                    <a:pt x="15544" y="1240840"/>
                  </a:moveTo>
                  <a:lnTo>
                    <a:pt x="13716" y="1238084"/>
                  </a:lnTo>
                  <a:lnTo>
                    <a:pt x="7315" y="1238084"/>
                  </a:lnTo>
                  <a:lnTo>
                    <a:pt x="4572" y="1240840"/>
                  </a:lnTo>
                  <a:lnTo>
                    <a:pt x="4572" y="1247241"/>
                  </a:lnTo>
                  <a:lnTo>
                    <a:pt x="7315" y="1249984"/>
                  </a:lnTo>
                  <a:lnTo>
                    <a:pt x="10058" y="1249984"/>
                  </a:lnTo>
                  <a:lnTo>
                    <a:pt x="13716" y="1249984"/>
                  </a:lnTo>
                  <a:lnTo>
                    <a:pt x="15544" y="1247241"/>
                  </a:lnTo>
                  <a:lnTo>
                    <a:pt x="15544" y="1240840"/>
                  </a:lnTo>
                  <a:close/>
                </a:path>
                <a:path w="17780" h="3651250">
                  <a:moveTo>
                    <a:pt x="15544" y="1188707"/>
                  </a:moveTo>
                  <a:lnTo>
                    <a:pt x="13716" y="1185976"/>
                  </a:lnTo>
                  <a:lnTo>
                    <a:pt x="7315" y="1185976"/>
                  </a:lnTo>
                  <a:lnTo>
                    <a:pt x="4572" y="1188707"/>
                  </a:lnTo>
                  <a:lnTo>
                    <a:pt x="4572" y="1195108"/>
                  </a:lnTo>
                  <a:lnTo>
                    <a:pt x="7315" y="1197851"/>
                  </a:lnTo>
                  <a:lnTo>
                    <a:pt x="10058" y="1197851"/>
                  </a:lnTo>
                  <a:lnTo>
                    <a:pt x="13716" y="1197851"/>
                  </a:lnTo>
                  <a:lnTo>
                    <a:pt x="15544" y="1195108"/>
                  </a:lnTo>
                  <a:lnTo>
                    <a:pt x="15544" y="1188707"/>
                  </a:lnTo>
                  <a:close/>
                </a:path>
                <a:path w="17780" h="3651250">
                  <a:moveTo>
                    <a:pt x="15544" y="1136599"/>
                  </a:moveTo>
                  <a:lnTo>
                    <a:pt x="13716" y="1133843"/>
                  </a:lnTo>
                  <a:lnTo>
                    <a:pt x="7315" y="1133843"/>
                  </a:lnTo>
                  <a:lnTo>
                    <a:pt x="4572" y="1136599"/>
                  </a:lnTo>
                  <a:lnTo>
                    <a:pt x="4572" y="1143000"/>
                  </a:lnTo>
                  <a:lnTo>
                    <a:pt x="7315" y="1144816"/>
                  </a:lnTo>
                  <a:lnTo>
                    <a:pt x="10058" y="1144816"/>
                  </a:lnTo>
                  <a:lnTo>
                    <a:pt x="13716" y="1144816"/>
                  </a:lnTo>
                  <a:lnTo>
                    <a:pt x="15544" y="1143000"/>
                  </a:lnTo>
                  <a:lnTo>
                    <a:pt x="15544" y="1136599"/>
                  </a:lnTo>
                  <a:close/>
                </a:path>
                <a:path w="17780" h="3651250">
                  <a:moveTo>
                    <a:pt x="15544" y="1084478"/>
                  </a:moveTo>
                  <a:lnTo>
                    <a:pt x="13716" y="1081735"/>
                  </a:lnTo>
                  <a:lnTo>
                    <a:pt x="7315" y="1081735"/>
                  </a:lnTo>
                  <a:lnTo>
                    <a:pt x="4572" y="1084478"/>
                  </a:lnTo>
                  <a:lnTo>
                    <a:pt x="4572" y="1090866"/>
                  </a:lnTo>
                  <a:lnTo>
                    <a:pt x="7315" y="1092708"/>
                  </a:lnTo>
                  <a:lnTo>
                    <a:pt x="10058" y="1092708"/>
                  </a:lnTo>
                  <a:lnTo>
                    <a:pt x="13716" y="1092708"/>
                  </a:lnTo>
                  <a:lnTo>
                    <a:pt x="15544" y="1090866"/>
                  </a:lnTo>
                  <a:lnTo>
                    <a:pt x="15544" y="1084478"/>
                  </a:lnTo>
                  <a:close/>
                </a:path>
                <a:path w="17780" h="3651250">
                  <a:moveTo>
                    <a:pt x="15544" y="1032357"/>
                  </a:moveTo>
                  <a:lnTo>
                    <a:pt x="13716" y="1029601"/>
                  </a:lnTo>
                  <a:lnTo>
                    <a:pt x="7315" y="1029601"/>
                  </a:lnTo>
                  <a:lnTo>
                    <a:pt x="4572" y="1032357"/>
                  </a:lnTo>
                  <a:lnTo>
                    <a:pt x="4572" y="1037844"/>
                  </a:lnTo>
                  <a:lnTo>
                    <a:pt x="7315" y="1040574"/>
                  </a:lnTo>
                  <a:lnTo>
                    <a:pt x="10058" y="1040574"/>
                  </a:lnTo>
                  <a:lnTo>
                    <a:pt x="13716" y="1040574"/>
                  </a:lnTo>
                  <a:lnTo>
                    <a:pt x="15544" y="1037844"/>
                  </a:lnTo>
                  <a:lnTo>
                    <a:pt x="15544" y="1032357"/>
                  </a:lnTo>
                  <a:close/>
                </a:path>
                <a:path w="17780" h="3651250">
                  <a:moveTo>
                    <a:pt x="15544" y="980236"/>
                  </a:moveTo>
                  <a:lnTo>
                    <a:pt x="13716" y="977493"/>
                  </a:lnTo>
                  <a:lnTo>
                    <a:pt x="7315" y="977493"/>
                  </a:lnTo>
                  <a:lnTo>
                    <a:pt x="4572" y="980236"/>
                  </a:lnTo>
                  <a:lnTo>
                    <a:pt x="4572" y="985723"/>
                  </a:lnTo>
                  <a:lnTo>
                    <a:pt x="7315" y="988466"/>
                  </a:lnTo>
                  <a:lnTo>
                    <a:pt x="10058" y="988466"/>
                  </a:lnTo>
                  <a:lnTo>
                    <a:pt x="13716" y="988466"/>
                  </a:lnTo>
                  <a:lnTo>
                    <a:pt x="15544" y="985723"/>
                  </a:lnTo>
                  <a:lnTo>
                    <a:pt x="15544" y="980236"/>
                  </a:lnTo>
                  <a:close/>
                </a:path>
                <a:path w="17780" h="3651250">
                  <a:moveTo>
                    <a:pt x="15544" y="927201"/>
                  </a:moveTo>
                  <a:lnTo>
                    <a:pt x="13716" y="925360"/>
                  </a:lnTo>
                  <a:lnTo>
                    <a:pt x="7315" y="925360"/>
                  </a:lnTo>
                  <a:lnTo>
                    <a:pt x="4572" y="927201"/>
                  </a:lnTo>
                  <a:lnTo>
                    <a:pt x="4572" y="933602"/>
                  </a:lnTo>
                  <a:lnTo>
                    <a:pt x="7315" y="936332"/>
                  </a:lnTo>
                  <a:lnTo>
                    <a:pt x="10058" y="936332"/>
                  </a:lnTo>
                  <a:lnTo>
                    <a:pt x="13716" y="936332"/>
                  </a:lnTo>
                  <a:lnTo>
                    <a:pt x="15544" y="933602"/>
                  </a:lnTo>
                  <a:lnTo>
                    <a:pt x="15544" y="927201"/>
                  </a:lnTo>
                  <a:close/>
                </a:path>
                <a:path w="17780" h="3651250">
                  <a:moveTo>
                    <a:pt x="15544" y="875068"/>
                  </a:moveTo>
                  <a:lnTo>
                    <a:pt x="13716" y="873252"/>
                  </a:lnTo>
                  <a:lnTo>
                    <a:pt x="7315" y="873252"/>
                  </a:lnTo>
                  <a:lnTo>
                    <a:pt x="4572" y="875068"/>
                  </a:lnTo>
                  <a:lnTo>
                    <a:pt x="4572" y="881481"/>
                  </a:lnTo>
                  <a:lnTo>
                    <a:pt x="7315" y="884224"/>
                  </a:lnTo>
                  <a:lnTo>
                    <a:pt x="10058" y="884224"/>
                  </a:lnTo>
                  <a:lnTo>
                    <a:pt x="13716" y="884224"/>
                  </a:lnTo>
                  <a:lnTo>
                    <a:pt x="15544" y="881481"/>
                  </a:lnTo>
                  <a:lnTo>
                    <a:pt x="15544" y="875068"/>
                  </a:lnTo>
                  <a:close/>
                </a:path>
                <a:path w="17780" h="3651250">
                  <a:moveTo>
                    <a:pt x="15544" y="822960"/>
                  </a:moveTo>
                  <a:lnTo>
                    <a:pt x="13716" y="820216"/>
                  </a:lnTo>
                  <a:lnTo>
                    <a:pt x="7315" y="820216"/>
                  </a:lnTo>
                  <a:lnTo>
                    <a:pt x="4572" y="822960"/>
                  </a:lnTo>
                  <a:lnTo>
                    <a:pt x="4572" y="829360"/>
                  </a:lnTo>
                  <a:lnTo>
                    <a:pt x="7315" y="832091"/>
                  </a:lnTo>
                  <a:lnTo>
                    <a:pt x="10058" y="832091"/>
                  </a:lnTo>
                  <a:lnTo>
                    <a:pt x="13716" y="832091"/>
                  </a:lnTo>
                  <a:lnTo>
                    <a:pt x="15544" y="829360"/>
                  </a:lnTo>
                  <a:lnTo>
                    <a:pt x="15544" y="822960"/>
                  </a:lnTo>
                  <a:close/>
                </a:path>
                <a:path w="17780" h="3651250">
                  <a:moveTo>
                    <a:pt x="15544" y="770826"/>
                  </a:moveTo>
                  <a:lnTo>
                    <a:pt x="13716" y="768083"/>
                  </a:lnTo>
                  <a:lnTo>
                    <a:pt x="7315" y="768083"/>
                  </a:lnTo>
                  <a:lnTo>
                    <a:pt x="4572" y="770826"/>
                  </a:lnTo>
                  <a:lnTo>
                    <a:pt x="4572" y="777240"/>
                  </a:lnTo>
                  <a:lnTo>
                    <a:pt x="7315" y="779983"/>
                  </a:lnTo>
                  <a:lnTo>
                    <a:pt x="10058" y="779983"/>
                  </a:lnTo>
                  <a:lnTo>
                    <a:pt x="13716" y="779983"/>
                  </a:lnTo>
                  <a:lnTo>
                    <a:pt x="15544" y="777240"/>
                  </a:lnTo>
                  <a:lnTo>
                    <a:pt x="15544" y="770826"/>
                  </a:lnTo>
                  <a:close/>
                </a:path>
                <a:path w="17780" h="3651250">
                  <a:moveTo>
                    <a:pt x="15544" y="718718"/>
                  </a:moveTo>
                  <a:lnTo>
                    <a:pt x="13716" y="715975"/>
                  </a:lnTo>
                  <a:lnTo>
                    <a:pt x="7315" y="715975"/>
                  </a:lnTo>
                  <a:lnTo>
                    <a:pt x="4572" y="718718"/>
                  </a:lnTo>
                  <a:lnTo>
                    <a:pt x="4572" y="725119"/>
                  </a:lnTo>
                  <a:lnTo>
                    <a:pt x="7315" y="727849"/>
                  </a:lnTo>
                  <a:lnTo>
                    <a:pt x="10058" y="727849"/>
                  </a:lnTo>
                  <a:lnTo>
                    <a:pt x="13716" y="727849"/>
                  </a:lnTo>
                  <a:lnTo>
                    <a:pt x="15544" y="725119"/>
                  </a:lnTo>
                  <a:lnTo>
                    <a:pt x="15544" y="718718"/>
                  </a:lnTo>
                  <a:close/>
                </a:path>
                <a:path w="17780" h="3651250">
                  <a:moveTo>
                    <a:pt x="15544" y="666584"/>
                  </a:moveTo>
                  <a:lnTo>
                    <a:pt x="13716" y="663841"/>
                  </a:lnTo>
                  <a:lnTo>
                    <a:pt x="7315" y="663841"/>
                  </a:lnTo>
                  <a:lnTo>
                    <a:pt x="4572" y="666584"/>
                  </a:lnTo>
                  <a:lnTo>
                    <a:pt x="4572" y="672998"/>
                  </a:lnTo>
                  <a:lnTo>
                    <a:pt x="7315" y="674827"/>
                  </a:lnTo>
                  <a:lnTo>
                    <a:pt x="10058" y="674827"/>
                  </a:lnTo>
                  <a:lnTo>
                    <a:pt x="13716" y="674827"/>
                  </a:lnTo>
                  <a:lnTo>
                    <a:pt x="15544" y="672998"/>
                  </a:lnTo>
                  <a:lnTo>
                    <a:pt x="15544" y="666584"/>
                  </a:lnTo>
                  <a:close/>
                </a:path>
                <a:path w="17780" h="3651250">
                  <a:moveTo>
                    <a:pt x="15544" y="614476"/>
                  </a:moveTo>
                  <a:lnTo>
                    <a:pt x="13716" y="611733"/>
                  </a:lnTo>
                  <a:lnTo>
                    <a:pt x="7315" y="611733"/>
                  </a:lnTo>
                  <a:lnTo>
                    <a:pt x="4572" y="614476"/>
                  </a:lnTo>
                  <a:lnTo>
                    <a:pt x="4572" y="620877"/>
                  </a:lnTo>
                  <a:lnTo>
                    <a:pt x="7315" y="622693"/>
                  </a:lnTo>
                  <a:lnTo>
                    <a:pt x="10058" y="622693"/>
                  </a:lnTo>
                  <a:lnTo>
                    <a:pt x="13716" y="622693"/>
                  </a:lnTo>
                  <a:lnTo>
                    <a:pt x="15544" y="620877"/>
                  </a:lnTo>
                  <a:lnTo>
                    <a:pt x="15544" y="614476"/>
                  </a:lnTo>
                  <a:close/>
                </a:path>
                <a:path w="17780" h="3651250">
                  <a:moveTo>
                    <a:pt x="15544" y="562343"/>
                  </a:moveTo>
                  <a:lnTo>
                    <a:pt x="13716" y="559600"/>
                  </a:lnTo>
                  <a:lnTo>
                    <a:pt x="7315" y="559600"/>
                  </a:lnTo>
                  <a:lnTo>
                    <a:pt x="4572" y="562343"/>
                  </a:lnTo>
                  <a:lnTo>
                    <a:pt x="4572" y="567842"/>
                  </a:lnTo>
                  <a:lnTo>
                    <a:pt x="7315" y="570585"/>
                  </a:lnTo>
                  <a:lnTo>
                    <a:pt x="10058" y="570585"/>
                  </a:lnTo>
                  <a:lnTo>
                    <a:pt x="13716" y="570585"/>
                  </a:lnTo>
                  <a:lnTo>
                    <a:pt x="15544" y="567842"/>
                  </a:lnTo>
                  <a:lnTo>
                    <a:pt x="15544" y="562343"/>
                  </a:lnTo>
                  <a:close/>
                </a:path>
                <a:path w="17780" h="3651250">
                  <a:moveTo>
                    <a:pt x="15544" y="509308"/>
                  </a:moveTo>
                  <a:lnTo>
                    <a:pt x="13716" y="507492"/>
                  </a:lnTo>
                  <a:lnTo>
                    <a:pt x="7315" y="507492"/>
                  </a:lnTo>
                  <a:lnTo>
                    <a:pt x="4572" y="509308"/>
                  </a:lnTo>
                  <a:lnTo>
                    <a:pt x="4572" y="515708"/>
                  </a:lnTo>
                  <a:lnTo>
                    <a:pt x="7315" y="518452"/>
                  </a:lnTo>
                  <a:lnTo>
                    <a:pt x="10058" y="518452"/>
                  </a:lnTo>
                  <a:lnTo>
                    <a:pt x="13716" y="518452"/>
                  </a:lnTo>
                  <a:lnTo>
                    <a:pt x="15544" y="515708"/>
                  </a:lnTo>
                  <a:lnTo>
                    <a:pt x="15544" y="509308"/>
                  </a:lnTo>
                  <a:close/>
                </a:path>
                <a:path w="17780" h="3651250">
                  <a:moveTo>
                    <a:pt x="15544" y="457200"/>
                  </a:moveTo>
                  <a:lnTo>
                    <a:pt x="13716" y="455358"/>
                  </a:lnTo>
                  <a:lnTo>
                    <a:pt x="7315" y="455358"/>
                  </a:lnTo>
                  <a:lnTo>
                    <a:pt x="4572" y="457200"/>
                  </a:lnTo>
                  <a:lnTo>
                    <a:pt x="4572" y="463600"/>
                  </a:lnTo>
                  <a:lnTo>
                    <a:pt x="7315" y="466344"/>
                  </a:lnTo>
                  <a:lnTo>
                    <a:pt x="10058" y="466344"/>
                  </a:lnTo>
                  <a:lnTo>
                    <a:pt x="13716" y="466344"/>
                  </a:lnTo>
                  <a:lnTo>
                    <a:pt x="15544" y="463600"/>
                  </a:lnTo>
                  <a:lnTo>
                    <a:pt x="15544" y="457200"/>
                  </a:lnTo>
                  <a:close/>
                </a:path>
                <a:path w="17780" h="3651250">
                  <a:moveTo>
                    <a:pt x="15544" y="405066"/>
                  </a:moveTo>
                  <a:lnTo>
                    <a:pt x="13716" y="403250"/>
                  </a:lnTo>
                  <a:lnTo>
                    <a:pt x="7315" y="403250"/>
                  </a:lnTo>
                  <a:lnTo>
                    <a:pt x="4572" y="405066"/>
                  </a:lnTo>
                  <a:lnTo>
                    <a:pt x="4572" y="411467"/>
                  </a:lnTo>
                  <a:lnTo>
                    <a:pt x="7315" y="414223"/>
                  </a:lnTo>
                  <a:lnTo>
                    <a:pt x="10058" y="414223"/>
                  </a:lnTo>
                  <a:lnTo>
                    <a:pt x="13716" y="414223"/>
                  </a:lnTo>
                  <a:lnTo>
                    <a:pt x="15544" y="411467"/>
                  </a:lnTo>
                  <a:lnTo>
                    <a:pt x="15544" y="405066"/>
                  </a:lnTo>
                  <a:close/>
                </a:path>
                <a:path w="17780" h="3651250">
                  <a:moveTo>
                    <a:pt x="15544" y="352958"/>
                  </a:moveTo>
                  <a:lnTo>
                    <a:pt x="13716" y="350215"/>
                  </a:lnTo>
                  <a:lnTo>
                    <a:pt x="7315" y="350215"/>
                  </a:lnTo>
                  <a:lnTo>
                    <a:pt x="4572" y="352958"/>
                  </a:lnTo>
                  <a:lnTo>
                    <a:pt x="4572" y="359359"/>
                  </a:lnTo>
                  <a:lnTo>
                    <a:pt x="7315" y="362102"/>
                  </a:lnTo>
                  <a:lnTo>
                    <a:pt x="10058" y="362102"/>
                  </a:lnTo>
                  <a:lnTo>
                    <a:pt x="13716" y="362102"/>
                  </a:lnTo>
                  <a:lnTo>
                    <a:pt x="15544" y="359359"/>
                  </a:lnTo>
                  <a:lnTo>
                    <a:pt x="15544" y="352958"/>
                  </a:lnTo>
                  <a:close/>
                </a:path>
                <a:path w="17780" h="3651250">
                  <a:moveTo>
                    <a:pt x="15544" y="300824"/>
                  </a:moveTo>
                  <a:lnTo>
                    <a:pt x="13716" y="298094"/>
                  </a:lnTo>
                  <a:lnTo>
                    <a:pt x="7315" y="298094"/>
                  </a:lnTo>
                  <a:lnTo>
                    <a:pt x="4572" y="300824"/>
                  </a:lnTo>
                  <a:lnTo>
                    <a:pt x="4572" y="307225"/>
                  </a:lnTo>
                  <a:lnTo>
                    <a:pt x="7315" y="309981"/>
                  </a:lnTo>
                  <a:lnTo>
                    <a:pt x="10058" y="309981"/>
                  </a:lnTo>
                  <a:lnTo>
                    <a:pt x="13716" y="309981"/>
                  </a:lnTo>
                  <a:lnTo>
                    <a:pt x="15544" y="307225"/>
                  </a:lnTo>
                  <a:lnTo>
                    <a:pt x="15544" y="300824"/>
                  </a:lnTo>
                  <a:close/>
                </a:path>
                <a:path w="17780" h="3651250">
                  <a:moveTo>
                    <a:pt x="15544" y="248716"/>
                  </a:moveTo>
                  <a:lnTo>
                    <a:pt x="13716" y="245973"/>
                  </a:lnTo>
                  <a:lnTo>
                    <a:pt x="7315" y="245973"/>
                  </a:lnTo>
                  <a:lnTo>
                    <a:pt x="4572" y="248716"/>
                  </a:lnTo>
                  <a:lnTo>
                    <a:pt x="4572" y="255117"/>
                  </a:lnTo>
                  <a:lnTo>
                    <a:pt x="7315" y="257860"/>
                  </a:lnTo>
                  <a:lnTo>
                    <a:pt x="10058" y="257860"/>
                  </a:lnTo>
                  <a:lnTo>
                    <a:pt x="13716" y="257860"/>
                  </a:lnTo>
                  <a:lnTo>
                    <a:pt x="15544" y="255117"/>
                  </a:lnTo>
                  <a:lnTo>
                    <a:pt x="15544" y="248716"/>
                  </a:lnTo>
                  <a:close/>
                </a:path>
                <a:path w="17780" h="3651250">
                  <a:moveTo>
                    <a:pt x="15544" y="196583"/>
                  </a:moveTo>
                  <a:lnTo>
                    <a:pt x="13716" y="193852"/>
                  </a:lnTo>
                  <a:lnTo>
                    <a:pt x="7315" y="193852"/>
                  </a:lnTo>
                  <a:lnTo>
                    <a:pt x="4572" y="196583"/>
                  </a:lnTo>
                  <a:lnTo>
                    <a:pt x="4572" y="202984"/>
                  </a:lnTo>
                  <a:lnTo>
                    <a:pt x="7315" y="204825"/>
                  </a:lnTo>
                  <a:lnTo>
                    <a:pt x="10058" y="204825"/>
                  </a:lnTo>
                  <a:lnTo>
                    <a:pt x="13716" y="204825"/>
                  </a:lnTo>
                  <a:lnTo>
                    <a:pt x="15544" y="202984"/>
                  </a:lnTo>
                  <a:lnTo>
                    <a:pt x="15544" y="196583"/>
                  </a:lnTo>
                  <a:close/>
                </a:path>
                <a:path w="17780" h="3651250">
                  <a:moveTo>
                    <a:pt x="15544" y="144475"/>
                  </a:moveTo>
                  <a:lnTo>
                    <a:pt x="13716" y="141732"/>
                  </a:lnTo>
                  <a:lnTo>
                    <a:pt x="7315" y="141732"/>
                  </a:lnTo>
                  <a:lnTo>
                    <a:pt x="4572" y="144475"/>
                  </a:lnTo>
                  <a:lnTo>
                    <a:pt x="4572" y="150876"/>
                  </a:lnTo>
                  <a:lnTo>
                    <a:pt x="7315" y="152692"/>
                  </a:lnTo>
                  <a:lnTo>
                    <a:pt x="10058" y="152692"/>
                  </a:lnTo>
                  <a:lnTo>
                    <a:pt x="13716" y="152692"/>
                  </a:lnTo>
                  <a:lnTo>
                    <a:pt x="15544" y="150876"/>
                  </a:lnTo>
                  <a:lnTo>
                    <a:pt x="15544" y="144475"/>
                  </a:lnTo>
                  <a:close/>
                </a:path>
                <a:path w="17780" h="3651250">
                  <a:moveTo>
                    <a:pt x="15544" y="92341"/>
                  </a:moveTo>
                  <a:lnTo>
                    <a:pt x="13716" y="89611"/>
                  </a:lnTo>
                  <a:lnTo>
                    <a:pt x="7315" y="89611"/>
                  </a:lnTo>
                  <a:lnTo>
                    <a:pt x="4572" y="92341"/>
                  </a:lnTo>
                  <a:lnTo>
                    <a:pt x="4572" y="97840"/>
                  </a:lnTo>
                  <a:lnTo>
                    <a:pt x="7315" y="100584"/>
                  </a:lnTo>
                  <a:lnTo>
                    <a:pt x="10058" y="100584"/>
                  </a:lnTo>
                  <a:lnTo>
                    <a:pt x="13716" y="100584"/>
                  </a:lnTo>
                  <a:lnTo>
                    <a:pt x="15544" y="97840"/>
                  </a:lnTo>
                  <a:lnTo>
                    <a:pt x="15544" y="92341"/>
                  </a:lnTo>
                  <a:close/>
                </a:path>
                <a:path w="17780" h="3651250">
                  <a:moveTo>
                    <a:pt x="17373" y="45707"/>
                  </a:moveTo>
                  <a:lnTo>
                    <a:pt x="13716" y="42049"/>
                  </a:lnTo>
                  <a:lnTo>
                    <a:pt x="4572" y="42049"/>
                  </a:lnTo>
                  <a:lnTo>
                    <a:pt x="0" y="45707"/>
                  </a:lnTo>
                  <a:lnTo>
                    <a:pt x="0" y="55765"/>
                  </a:lnTo>
                  <a:lnTo>
                    <a:pt x="4572" y="59436"/>
                  </a:lnTo>
                  <a:lnTo>
                    <a:pt x="9144" y="59436"/>
                  </a:lnTo>
                  <a:lnTo>
                    <a:pt x="13716" y="59436"/>
                  </a:lnTo>
                  <a:lnTo>
                    <a:pt x="17373" y="55765"/>
                  </a:lnTo>
                  <a:lnTo>
                    <a:pt x="17373" y="45707"/>
                  </a:lnTo>
                  <a:close/>
                </a:path>
                <a:path w="17780" h="3651250">
                  <a:moveTo>
                    <a:pt x="17373" y="4559"/>
                  </a:moveTo>
                  <a:lnTo>
                    <a:pt x="13716" y="0"/>
                  </a:lnTo>
                  <a:lnTo>
                    <a:pt x="4572" y="0"/>
                  </a:lnTo>
                  <a:lnTo>
                    <a:pt x="0" y="4559"/>
                  </a:lnTo>
                  <a:lnTo>
                    <a:pt x="0" y="13716"/>
                  </a:lnTo>
                  <a:lnTo>
                    <a:pt x="4572" y="17373"/>
                  </a:lnTo>
                  <a:lnTo>
                    <a:pt x="9144" y="17373"/>
                  </a:lnTo>
                  <a:lnTo>
                    <a:pt x="13716" y="17373"/>
                  </a:lnTo>
                  <a:lnTo>
                    <a:pt x="17373" y="13716"/>
                  </a:lnTo>
                  <a:lnTo>
                    <a:pt x="17373" y="45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2984360" y="2038082"/>
              <a:ext cx="1424305" cy="3698240"/>
            </a:xfrm>
            <a:custGeom>
              <a:avLst/>
              <a:gdLst/>
              <a:ahLst/>
              <a:cxnLst/>
              <a:rect l="l" t="t" r="r" b="b"/>
              <a:pathLst>
                <a:path w="1424304" h="3698240">
                  <a:moveTo>
                    <a:pt x="17373" y="3684130"/>
                  </a:moveTo>
                  <a:lnTo>
                    <a:pt x="13716" y="3680485"/>
                  </a:lnTo>
                  <a:lnTo>
                    <a:pt x="4572" y="3680485"/>
                  </a:lnTo>
                  <a:lnTo>
                    <a:pt x="0" y="3684130"/>
                  </a:lnTo>
                  <a:lnTo>
                    <a:pt x="0" y="3693274"/>
                  </a:lnTo>
                  <a:lnTo>
                    <a:pt x="4572" y="3697846"/>
                  </a:lnTo>
                  <a:lnTo>
                    <a:pt x="9144" y="3697846"/>
                  </a:lnTo>
                  <a:lnTo>
                    <a:pt x="13716" y="3697846"/>
                  </a:lnTo>
                  <a:lnTo>
                    <a:pt x="17373" y="3693274"/>
                  </a:lnTo>
                  <a:lnTo>
                    <a:pt x="17373" y="3684130"/>
                  </a:lnTo>
                  <a:close/>
                </a:path>
                <a:path w="1424304" h="3698240">
                  <a:moveTo>
                    <a:pt x="17373" y="3642982"/>
                  </a:moveTo>
                  <a:lnTo>
                    <a:pt x="13716" y="3638410"/>
                  </a:lnTo>
                  <a:lnTo>
                    <a:pt x="4572" y="3638410"/>
                  </a:lnTo>
                  <a:lnTo>
                    <a:pt x="0" y="3642982"/>
                  </a:lnTo>
                  <a:lnTo>
                    <a:pt x="0" y="3652126"/>
                  </a:lnTo>
                  <a:lnTo>
                    <a:pt x="4572" y="3656711"/>
                  </a:lnTo>
                  <a:lnTo>
                    <a:pt x="9144" y="3656711"/>
                  </a:lnTo>
                  <a:lnTo>
                    <a:pt x="13716" y="3656711"/>
                  </a:lnTo>
                  <a:lnTo>
                    <a:pt x="17373" y="3652126"/>
                  </a:lnTo>
                  <a:lnTo>
                    <a:pt x="17373" y="3642982"/>
                  </a:lnTo>
                  <a:close/>
                </a:path>
                <a:path w="1424304" h="3698240">
                  <a:moveTo>
                    <a:pt x="17373" y="3657"/>
                  </a:moveTo>
                  <a:lnTo>
                    <a:pt x="13716" y="0"/>
                  </a:lnTo>
                  <a:lnTo>
                    <a:pt x="4572" y="0"/>
                  </a:lnTo>
                  <a:lnTo>
                    <a:pt x="0" y="3657"/>
                  </a:lnTo>
                  <a:lnTo>
                    <a:pt x="0" y="13716"/>
                  </a:lnTo>
                  <a:lnTo>
                    <a:pt x="4572" y="17386"/>
                  </a:lnTo>
                  <a:lnTo>
                    <a:pt x="9144" y="17386"/>
                  </a:lnTo>
                  <a:lnTo>
                    <a:pt x="13716" y="17386"/>
                  </a:lnTo>
                  <a:lnTo>
                    <a:pt x="17373" y="13716"/>
                  </a:lnTo>
                  <a:lnTo>
                    <a:pt x="17373" y="3657"/>
                  </a:lnTo>
                  <a:close/>
                </a:path>
                <a:path w="1424304" h="3698240">
                  <a:moveTo>
                    <a:pt x="1423708" y="3547884"/>
                  </a:moveTo>
                  <a:lnTo>
                    <a:pt x="1421892" y="3545141"/>
                  </a:lnTo>
                  <a:lnTo>
                    <a:pt x="1415491" y="3545141"/>
                  </a:lnTo>
                  <a:lnTo>
                    <a:pt x="1412748" y="3547884"/>
                  </a:lnTo>
                  <a:lnTo>
                    <a:pt x="1412748" y="3554285"/>
                  </a:lnTo>
                  <a:lnTo>
                    <a:pt x="1415491" y="3557028"/>
                  </a:lnTo>
                  <a:lnTo>
                    <a:pt x="1418234" y="3557028"/>
                  </a:lnTo>
                  <a:lnTo>
                    <a:pt x="1421892" y="3557028"/>
                  </a:lnTo>
                  <a:lnTo>
                    <a:pt x="1423708" y="3554285"/>
                  </a:lnTo>
                  <a:lnTo>
                    <a:pt x="1423708" y="3547884"/>
                  </a:lnTo>
                  <a:close/>
                </a:path>
                <a:path w="1424304" h="3698240">
                  <a:moveTo>
                    <a:pt x="1423708" y="3495776"/>
                  </a:moveTo>
                  <a:lnTo>
                    <a:pt x="1421892" y="3493020"/>
                  </a:lnTo>
                  <a:lnTo>
                    <a:pt x="1415491" y="3493020"/>
                  </a:lnTo>
                  <a:lnTo>
                    <a:pt x="1412748" y="3495776"/>
                  </a:lnTo>
                  <a:lnTo>
                    <a:pt x="1412748" y="3502177"/>
                  </a:lnTo>
                  <a:lnTo>
                    <a:pt x="1415491" y="3503993"/>
                  </a:lnTo>
                  <a:lnTo>
                    <a:pt x="1418234" y="3503993"/>
                  </a:lnTo>
                  <a:lnTo>
                    <a:pt x="1421892" y="3503993"/>
                  </a:lnTo>
                  <a:lnTo>
                    <a:pt x="1423708" y="3502177"/>
                  </a:lnTo>
                  <a:lnTo>
                    <a:pt x="1423708" y="3495776"/>
                  </a:lnTo>
                  <a:close/>
                </a:path>
                <a:path w="1424304" h="3698240">
                  <a:moveTo>
                    <a:pt x="1423708" y="3443643"/>
                  </a:moveTo>
                  <a:lnTo>
                    <a:pt x="1421892" y="3440900"/>
                  </a:lnTo>
                  <a:lnTo>
                    <a:pt x="1415491" y="3440900"/>
                  </a:lnTo>
                  <a:lnTo>
                    <a:pt x="1412748" y="3443643"/>
                  </a:lnTo>
                  <a:lnTo>
                    <a:pt x="1412748" y="3450044"/>
                  </a:lnTo>
                  <a:lnTo>
                    <a:pt x="1415491" y="3451885"/>
                  </a:lnTo>
                  <a:lnTo>
                    <a:pt x="1418234" y="3451885"/>
                  </a:lnTo>
                  <a:lnTo>
                    <a:pt x="1421892" y="3451885"/>
                  </a:lnTo>
                  <a:lnTo>
                    <a:pt x="1423708" y="3450044"/>
                  </a:lnTo>
                  <a:lnTo>
                    <a:pt x="1423708" y="3443643"/>
                  </a:lnTo>
                  <a:close/>
                </a:path>
                <a:path w="1424304" h="3698240">
                  <a:moveTo>
                    <a:pt x="1423708" y="3391535"/>
                  </a:moveTo>
                  <a:lnTo>
                    <a:pt x="1421892" y="3388779"/>
                  </a:lnTo>
                  <a:lnTo>
                    <a:pt x="1415491" y="3388779"/>
                  </a:lnTo>
                  <a:lnTo>
                    <a:pt x="1412748" y="3391535"/>
                  </a:lnTo>
                  <a:lnTo>
                    <a:pt x="1412748" y="3397935"/>
                  </a:lnTo>
                  <a:lnTo>
                    <a:pt x="1415491" y="3399752"/>
                  </a:lnTo>
                  <a:lnTo>
                    <a:pt x="1418234" y="3399752"/>
                  </a:lnTo>
                  <a:lnTo>
                    <a:pt x="1421892" y="3399752"/>
                  </a:lnTo>
                  <a:lnTo>
                    <a:pt x="1423708" y="3397935"/>
                  </a:lnTo>
                  <a:lnTo>
                    <a:pt x="1423708" y="3391535"/>
                  </a:lnTo>
                  <a:close/>
                </a:path>
                <a:path w="1424304" h="3698240">
                  <a:moveTo>
                    <a:pt x="1423708" y="3339401"/>
                  </a:moveTo>
                  <a:lnTo>
                    <a:pt x="1421892" y="3336658"/>
                  </a:lnTo>
                  <a:lnTo>
                    <a:pt x="1415491" y="3336658"/>
                  </a:lnTo>
                  <a:lnTo>
                    <a:pt x="1412748" y="3339401"/>
                  </a:lnTo>
                  <a:lnTo>
                    <a:pt x="1412748" y="3344888"/>
                  </a:lnTo>
                  <a:lnTo>
                    <a:pt x="1415491" y="3347643"/>
                  </a:lnTo>
                  <a:lnTo>
                    <a:pt x="1418234" y="3347643"/>
                  </a:lnTo>
                  <a:lnTo>
                    <a:pt x="1421892" y="3347643"/>
                  </a:lnTo>
                  <a:lnTo>
                    <a:pt x="1423708" y="3344888"/>
                  </a:lnTo>
                  <a:lnTo>
                    <a:pt x="1423708" y="3339401"/>
                  </a:lnTo>
                  <a:close/>
                </a:path>
                <a:path w="1424304" h="3698240">
                  <a:moveTo>
                    <a:pt x="1423708" y="3286366"/>
                  </a:moveTo>
                  <a:lnTo>
                    <a:pt x="1421892" y="3284537"/>
                  </a:lnTo>
                  <a:lnTo>
                    <a:pt x="1415491" y="3284537"/>
                  </a:lnTo>
                  <a:lnTo>
                    <a:pt x="1412748" y="3286366"/>
                  </a:lnTo>
                  <a:lnTo>
                    <a:pt x="1412748" y="3292767"/>
                  </a:lnTo>
                  <a:lnTo>
                    <a:pt x="1415491" y="3295510"/>
                  </a:lnTo>
                  <a:lnTo>
                    <a:pt x="1418234" y="3295510"/>
                  </a:lnTo>
                  <a:lnTo>
                    <a:pt x="1421892" y="3295510"/>
                  </a:lnTo>
                  <a:lnTo>
                    <a:pt x="1423708" y="3292767"/>
                  </a:lnTo>
                  <a:lnTo>
                    <a:pt x="1423708" y="3286366"/>
                  </a:lnTo>
                  <a:close/>
                </a:path>
                <a:path w="1424304" h="3698240">
                  <a:moveTo>
                    <a:pt x="1423708" y="3234245"/>
                  </a:moveTo>
                  <a:lnTo>
                    <a:pt x="1421892" y="3232416"/>
                  </a:lnTo>
                  <a:lnTo>
                    <a:pt x="1415491" y="3232416"/>
                  </a:lnTo>
                  <a:lnTo>
                    <a:pt x="1412748" y="3234245"/>
                  </a:lnTo>
                  <a:lnTo>
                    <a:pt x="1412748" y="3240646"/>
                  </a:lnTo>
                  <a:lnTo>
                    <a:pt x="1415491" y="3243402"/>
                  </a:lnTo>
                  <a:lnTo>
                    <a:pt x="1418234" y="3243402"/>
                  </a:lnTo>
                  <a:lnTo>
                    <a:pt x="1421892" y="3243402"/>
                  </a:lnTo>
                  <a:lnTo>
                    <a:pt x="1423708" y="3240646"/>
                  </a:lnTo>
                  <a:lnTo>
                    <a:pt x="1423708" y="3234245"/>
                  </a:lnTo>
                  <a:close/>
                </a:path>
                <a:path w="1424304" h="3698240">
                  <a:moveTo>
                    <a:pt x="1423708" y="3182124"/>
                  </a:moveTo>
                  <a:lnTo>
                    <a:pt x="1421892" y="3180296"/>
                  </a:lnTo>
                  <a:lnTo>
                    <a:pt x="1415491" y="3180296"/>
                  </a:lnTo>
                  <a:lnTo>
                    <a:pt x="1412748" y="3182124"/>
                  </a:lnTo>
                  <a:lnTo>
                    <a:pt x="1412748" y="3188525"/>
                  </a:lnTo>
                  <a:lnTo>
                    <a:pt x="1415491" y="3191268"/>
                  </a:lnTo>
                  <a:lnTo>
                    <a:pt x="1418234" y="3191268"/>
                  </a:lnTo>
                  <a:lnTo>
                    <a:pt x="1421892" y="3191268"/>
                  </a:lnTo>
                  <a:lnTo>
                    <a:pt x="1423708" y="3188525"/>
                  </a:lnTo>
                  <a:lnTo>
                    <a:pt x="1423708" y="3182124"/>
                  </a:lnTo>
                  <a:close/>
                </a:path>
                <a:path w="1424304" h="3698240">
                  <a:moveTo>
                    <a:pt x="1423708" y="3130004"/>
                  </a:moveTo>
                  <a:lnTo>
                    <a:pt x="1421892" y="3127260"/>
                  </a:lnTo>
                  <a:lnTo>
                    <a:pt x="1415491" y="3127260"/>
                  </a:lnTo>
                  <a:lnTo>
                    <a:pt x="1412748" y="3130004"/>
                  </a:lnTo>
                  <a:lnTo>
                    <a:pt x="1412748" y="3136404"/>
                  </a:lnTo>
                  <a:lnTo>
                    <a:pt x="1415491" y="3139160"/>
                  </a:lnTo>
                  <a:lnTo>
                    <a:pt x="1418234" y="3139160"/>
                  </a:lnTo>
                  <a:lnTo>
                    <a:pt x="1421892" y="3139160"/>
                  </a:lnTo>
                  <a:lnTo>
                    <a:pt x="1423708" y="3136404"/>
                  </a:lnTo>
                  <a:lnTo>
                    <a:pt x="1423708" y="3130004"/>
                  </a:lnTo>
                  <a:close/>
                </a:path>
                <a:path w="1424304" h="3698240">
                  <a:moveTo>
                    <a:pt x="1423708" y="3077883"/>
                  </a:moveTo>
                  <a:lnTo>
                    <a:pt x="1421892" y="3075152"/>
                  </a:lnTo>
                  <a:lnTo>
                    <a:pt x="1415491" y="3075152"/>
                  </a:lnTo>
                  <a:lnTo>
                    <a:pt x="1412748" y="3077883"/>
                  </a:lnTo>
                  <a:lnTo>
                    <a:pt x="1412748" y="3084284"/>
                  </a:lnTo>
                  <a:lnTo>
                    <a:pt x="1415491" y="3087027"/>
                  </a:lnTo>
                  <a:lnTo>
                    <a:pt x="1418234" y="3087027"/>
                  </a:lnTo>
                  <a:lnTo>
                    <a:pt x="1421892" y="3087027"/>
                  </a:lnTo>
                  <a:lnTo>
                    <a:pt x="1423708" y="3084284"/>
                  </a:lnTo>
                  <a:lnTo>
                    <a:pt x="1423708" y="3077883"/>
                  </a:lnTo>
                  <a:close/>
                </a:path>
                <a:path w="1424304" h="3698240">
                  <a:moveTo>
                    <a:pt x="1423708" y="3025762"/>
                  </a:moveTo>
                  <a:lnTo>
                    <a:pt x="1421892" y="3023019"/>
                  </a:lnTo>
                  <a:lnTo>
                    <a:pt x="1415491" y="3023019"/>
                  </a:lnTo>
                  <a:lnTo>
                    <a:pt x="1412748" y="3025762"/>
                  </a:lnTo>
                  <a:lnTo>
                    <a:pt x="1412748" y="3032163"/>
                  </a:lnTo>
                  <a:lnTo>
                    <a:pt x="1415491" y="3033992"/>
                  </a:lnTo>
                  <a:lnTo>
                    <a:pt x="1418234" y="3033992"/>
                  </a:lnTo>
                  <a:lnTo>
                    <a:pt x="1421892" y="3033992"/>
                  </a:lnTo>
                  <a:lnTo>
                    <a:pt x="1423708" y="3032163"/>
                  </a:lnTo>
                  <a:lnTo>
                    <a:pt x="1423708" y="3025762"/>
                  </a:lnTo>
                  <a:close/>
                </a:path>
                <a:path w="1424304" h="3698240">
                  <a:moveTo>
                    <a:pt x="1423708" y="2973641"/>
                  </a:moveTo>
                  <a:lnTo>
                    <a:pt x="1421892" y="2970911"/>
                  </a:lnTo>
                  <a:lnTo>
                    <a:pt x="1415491" y="2970911"/>
                  </a:lnTo>
                  <a:lnTo>
                    <a:pt x="1412748" y="2973641"/>
                  </a:lnTo>
                  <a:lnTo>
                    <a:pt x="1412748" y="2980042"/>
                  </a:lnTo>
                  <a:lnTo>
                    <a:pt x="1415491" y="2981871"/>
                  </a:lnTo>
                  <a:lnTo>
                    <a:pt x="1418234" y="2981871"/>
                  </a:lnTo>
                  <a:lnTo>
                    <a:pt x="1421892" y="2981871"/>
                  </a:lnTo>
                  <a:lnTo>
                    <a:pt x="1423708" y="2980042"/>
                  </a:lnTo>
                  <a:lnTo>
                    <a:pt x="1423708" y="2973641"/>
                  </a:lnTo>
                  <a:close/>
                </a:path>
                <a:path w="1424304" h="3698240">
                  <a:moveTo>
                    <a:pt x="1423708" y="2921520"/>
                  </a:moveTo>
                  <a:lnTo>
                    <a:pt x="1421892" y="2918777"/>
                  </a:lnTo>
                  <a:lnTo>
                    <a:pt x="1415491" y="2918777"/>
                  </a:lnTo>
                  <a:lnTo>
                    <a:pt x="1412748" y="2921520"/>
                  </a:lnTo>
                  <a:lnTo>
                    <a:pt x="1412748" y="2927934"/>
                  </a:lnTo>
                  <a:lnTo>
                    <a:pt x="1415491" y="2929750"/>
                  </a:lnTo>
                  <a:lnTo>
                    <a:pt x="1418234" y="2929750"/>
                  </a:lnTo>
                  <a:lnTo>
                    <a:pt x="1421892" y="2929750"/>
                  </a:lnTo>
                  <a:lnTo>
                    <a:pt x="1423708" y="2927934"/>
                  </a:lnTo>
                  <a:lnTo>
                    <a:pt x="1423708" y="2921520"/>
                  </a:lnTo>
                  <a:close/>
                </a:path>
                <a:path w="1424304" h="3698240">
                  <a:moveTo>
                    <a:pt x="1423708" y="2869400"/>
                  </a:moveTo>
                  <a:lnTo>
                    <a:pt x="1421892" y="2866669"/>
                  </a:lnTo>
                  <a:lnTo>
                    <a:pt x="1415491" y="2866669"/>
                  </a:lnTo>
                  <a:lnTo>
                    <a:pt x="1412748" y="2869400"/>
                  </a:lnTo>
                  <a:lnTo>
                    <a:pt x="1412748" y="2874886"/>
                  </a:lnTo>
                  <a:lnTo>
                    <a:pt x="1415491" y="2877629"/>
                  </a:lnTo>
                  <a:lnTo>
                    <a:pt x="1418234" y="2877629"/>
                  </a:lnTo>
                  <a:lnTo>
                    <a:pt x="1421892" y="2877629"/>
                  </a:lnTo>
                  <a:lnTo>
                    <a:pt x="1423708" y="2874886"/>
                  </a:lnTo>
                  <a:lnTo>
                    <a:pt x="1423708" y="2869400"/>
                  </a:lnTo>
                  <a:close/>
                </a:path>
                <a:path w="1424304" h="3698240">
                  <a:moveTo>
                    <a:pt x="1423708" y="2816377"/>
                  </a:moveTo>
                  <a:lnTo>
                    <a:pt x="1421892" y="2814536"/>
                  </a:lnTo>
                  <a:lnTo>
                    <a:pt x="1415491" y="2814536"/>
                  </a:lnTo>
                  <a:lnTo>
                    <a:pt x="1412748" y="2816377"/>
                  </a:lnTo>
                  <a:lnTo>
                    <a:pt x="1412748" y="2822765"/>
                  </a:lnTo>
                  <a:lnTo>
                    <a:pt x="1415491" y="2825508"/>
                  </a:lnTo>
                  <a:lnTo>
                    <a:pt x="1418234" y="2825508"/>
                  </a:lnTo>
                  <a:lnTo>
                    <a:pt x="1421892" y="2825508"/>
                  </a:lnTo>
                  <a:lnTo>
                    <a:pt x="1423708" y="2822765"/>
                  </a:lnTo>
                  <a:lnTo>
                    <a:pt x="1423708" y="2816377"/>
                  </a:lnTo>
                  <a:close/>
                </a:path>
                <a:path w="1424304" h="3698240">
                  <a:moveTo>
                    <a:pt x="1423708" y="2764244"/>
                  </a:moveTo>
                  <a:lnTo>
                    <a:pt x="1421892" y="2762427"/>
                  </a:lnTo>
                  <a:lnTo>
                    <a:pt x="1415491" y="2762427"/>
                  </a:lnTo>
                  <a:lnTo>
                    <a:pt x="1412748" y="2764244"/>
                  </a:lnTo>
                  <a:lnTo>
                    <a:pt x="1412748" y="2770644"/>
                  </a:lnTo>
                  <a:lnTo>
                    <a:pt x="1415491" y="2773388"/>
                  </a:lnTo>
                  <a:lnTo>
                    <a:pt x="1418234" y="2773388"/>
                  </a:lnTo>
                  <a:lnTo>
                    <a:pt x="1421892" y="2773388"/>
                  </a:lnTo>
                  <a:lnTo>
                    <a:pt x="1423708" y="2770644"/>
                  </a:lnTo>
                  <a:lnTo>
                    <a:pt x="1423708" y="2764244"/>
                  </a:lnTo>
                  <a:close/>
                </a:path>
                <a:path w="1424304" h="3698240">
                  <a:moveTo>
                    <a:pt x="1423708" y="2712135"/>
                  </a:moveTo>
                  <a:lnTo>
                    <a:pt x="1421892" y="2710294"/>
                  </a:lnTo>
                  <a:lnTo>
                    <a:pt x="1415491" y="2710294"/>
                  </a:lnTo>
                  <a:lnTo>
                    <a:pt x="1412748" y="2712135"/>
                  </a:lnTo>
                  <a:lnTo>
                    <a:pt x="1412748" y="2718524"/>
                  </a:lnTo>
                  <a:lnTo>
                    <a:pt x="1415491" y="2721267"/>
                  </a:lnTo>
                  <a:lnTo>
                    <a:pt x="1418234" y="2721267"/>
                  </a:lnTo>
                  <a:lnTo>
                    <a:pt x="1421892" y="2721267"/>
                  </a:lnTo>
                  <a:lnTo>
                    <a:pt x="1423708" y="2718524"/>
                  </a:lnTo>
                  <a:lnTo>
                    <a:pt x="1423708" y="2712135"/>
                  </a:lnTo>
                  <a:close/>
                </a:path>
                <a:path w="1424304" h="3698240">
                  <a:moveTo>
                    <a:pt x="1423708" y="2660002"/>
                  </a:moveTo>
                  <a:lnTo>
                    <a:pt x="1421892" y="2657259"/>
                  </a:lnTo>
                  <a:lnTo>
                    <a:pt x="1415491" y="2657259"/>
                  </a:lnTo>
                  <a:lnTo>
                    <a:pt x="1412748" y="2660002"/>
                  </a:lnTo>
                  <a:lnTo>
                    <a:pt x="1412748" y="2666403"/>
                  </a:lnTo>
                  <a:lnTo>
                    <a:pt x="1415491" y="2669146"/>
                  </a:lnTo>
                  <a:lnTo>
                    <a:pt x="1418234" y="2669146"/>
                  </a:lnTo>
                  <a:lnTo>
                    <a:pt x="1421892" y="2669146"/>
                  </a:lnTo>
                  <a:lnTo>
                    <a:pt x="1423708" y="2666403"/>
                  </a:lnTo>
                  <a:lnTo>
                    <a:pt x="1423708" y="2660002"/>
                  </a:lnTo>
                  <a:close/>
                </a:path>
                <a:path w="1424304" h="3698240">
                  <a:moveTo>
                    <a:pt x="1423708" y="2607894"/>
                  </a:moveTo>
                  <a:lnTo>
                    <a:pt x="1421892" y="2605151"/>
                  </a:lnTo>
                  <a:lnTo>
                    <a:pt x="1415491" y="2605151"/>
                  </a:lnTo>
                  <a:lnTo>
                    <a:pt x="1412748" y="2607894"/>
                  </a:lnTo>
                  <a:lnTo>
                    <a:pt x="1412748" y="2614282"/>
                  </a:lnTo>
                  <a:lnTo>
                    <a:pt x="1415491" y="2617025"/>
                  </a:lnTo>
                  <a:lnTo>
                    <a:pt x="1418234" y="2617025"/>
                  </a:lnTo>
                  <a:lnTo>
                    <a:pt x="1421892" y="2617025"/>
                  </a:lnTo>
                  <a:lnTo>
                    <a:pt x="1423708" y="2614282"/>
                  </a:lnTo>
                  <a:lnTo>
                    <a:pt x="1423708" y="2607894"/>
                  </a:lnTo>
                  <a:close/>
                </a:path>
                <a:path w="1424304" h="3698240">
                  <a:moveTo>
                    <a:pt x="1423708" y="2555760"/>
                  </a:moveTo>
                  <a:lnTo>
                    <a:pt x="1421892" y="2553017"/>
                  </a:lnTo>
                  <a:lnTo>
                    <a:pt x="1415491" y="2553017"/>
                  </a:lnTo>
                  <a:lnTo>
                    <a:pt x="1412748" y="2555760"/>
                  </a:lnTo>
                  <a:lnTo>
                    <a:pt x="1412748" y="2562161"/>
                  </a:lnTo>
                  <a:lnTo>
                    <a:pt x="1415491" y="2564904"/>
                  </a:lnTo>
                  <a:lnTo>
                    <a:pt x="1418234" y="2564904"/>
                  </a:lnTo>
                  <a:lnTo>
                    <a:pt x="1421892" y="2564904"/>
                  </a:lnTo>
                  <a:lnTo>
                    <a:pt x="1423708" y="2562161"/>
                  </a:lnTo>
                  <a:lnTo>
                    <a:pt x="1423708" y="2555760"/>
                  </a:lnTo>
                  <a:close/>
                </a:path>
                <a:path w="1424304" h="3698240">
                  <a:moveTo>
                    <a:pt x="1423708" y="2503652"/>
                  </a:moveTo>
                  <a:lnTo>
                    <a:pt x="1421892" y="2501811"/>
                  </a:lnTo>
                  <a:lnTo>
                    <a:pt x="1415491" y="2501811"/>
                  </a:lnTo>
                  <a:lnTo>
                    <a:pt x="1412748" y="2503652"/>
                  </a:lnTo>
                  <a:lnTo>
                    <a:pt x="1412748" y="2510040"/>
                  </a:lnTo>
                  <a:lnTo>
                    <a:pt x="1415491" y="2511869"/>
                  </a:lnTo>
                  <a:lnTo>
                    <a:pt x="1418234" y="2511869"/>
                  </a:lnTo>
                  <a:lnTo>
                    <a:pt x="1421892" y="2511869"/>
                  </a:lnTo>
                  <a:lnTo>
                    <a:pt x="1423708" y="2510040"/>
                  </a:lnTo>
                  <a:lnTo>
                    <a:pt x="1423708" y="2503652"/>
                  </a:lnTo>
                  <a:close/>
                </a:path>
                <a:path w="1424304" h="3698240">
                  <a:moveTo>
                    <a:pt x="1423708" y="2452433"/>
                  </a:moveTo>
                  <a:lnTo>
                    <a:pt x="1421892" y="2449690"/>
                  </a:lnTo>
                  <a:lnTo>
                    <a:pt x="1415491" y="2449690"/>
                  </a:lnTo>
                  <a:lnTo>
                    <a:pt x="1412748" y="2452433"/>
                  </a:lnTo>
                  <a:lnTo>
                    <a:pt x="1412748" y="2458834"/>
                  </a:lnTo>
                  <a:lnTo>
                    <a:pt x="1415491" y="2460663"/>
                  </a:lnTo>
                  <a:lnTo>
                    <a:pt x="1418234" y="2460663"/>
                  </a:lnTo>
                  <a:lnTo>
                    <a:pt x="1421892" y="2460663"/>
                  </a:lnTo>
                  <a:lnTo>
                    <a:pt x="1423708" y="2458834"/>
                  </a:lnTo>
                  <a:lnTo>
                    <a:pt x="1423708" y="2452433"/>
                  </a:lnTo>
                  <a:close/>
                </a:path>
                <a:path w="1424304" h="3698240">
                  <a:moveTo>
                    <a:pt x="1423708" y="2400312"/>
                  </a:moveTo>
                  <a:lnTo>
                    <a:pt x="1421892" y="2397569"/>
                  </a:lnTo>
                  <a:lnTo>
                    <a:pt x="1415491" y="2397569"/>
                  </a:lnTo>
                  <a:lnTo>
                    <a:pt x="1412748" y="2400312"/>
                  </a:lnTo>
                  <a:lnTo>
                    <a:pt x="1412748" y="2405799"/>
                  </a:lnTo>
                  <a:lnTo>
                    <a:pt x="1415491" y="2408542"/>
                  </a:lnTo>
                  <a:lnTo>
                    <a:pt x="1418234" y="2408542"/>
                  </a:lnTo>
                  <a:lnTo>
                    <a:pt x="1421892" y="2408542"/>
                  </a:lnTo>
                  <a:lnTo>
                    <a:pt x="1423708" y="2405799"/>
                  </a:lnTo>
                  <a:lnTo>
                    <a:pt x="1423708" y="2400312"/>
                  </a:lnTo>
                  <a:close/>
                </a:path>
                <a:path w="1424304" h="3698240">
                  <a:moveTo>
                    <a:pt x="1423708" y="2348192"/>
                  </a:moveTo>
                  <a:lnTo>
                    <a:pt x="1421892" y="2345448"/>
                  </a:lnTo>
                  <a:lnTo>
                    <a:pt x="1415491" y="2345448"/>
                  </a:lnTo>
                  <a:lnTo>
                    <a:pt x="1412748" y="2348192"/>
                  </a:lnTo>
                  <a:lnTo>
                    <a:pt x="1412748" y="2353678"/>
                  </a:lnTo>
                  <a:lnTo>
                    <a:pt x="1415491" y="2356434"/>
                  </a:lnTo>
                  <a:lnTo>
                    <a:pt x="1418234" y="2356434"/>
                  </a:lnTo>
                  <a:lnTo>
                    <a:pt x="1421892" y="2356434"/>
                  </a:lnTo>
                  <a:lnTo>
                    <a:pt x="1423708" y="2353678"/>
                  </a:lnTo>
                  <a:lnTo>
                    <a:pt x="1423708" y="2348192"/>
                  </a:lnTo>
                  <a:close/>
                </a:path>
                <a:path w="1424304" h="3698240">
                  <a:moveTo>
                    <a:pt x="1423708" y="2295169"/>
                  </a:moveTo>
                  <a:lnTo>
                    <a:pt x="1421892" y="2293328"/>
                  </a:lnTo>
                  <a:lnTo>
                    <a:pt x="1415491" y="2293328"/>
                  </a:lnTo>
                  <a:lnTo>
                    <a:pt x="1412748" y="2295169"/>
                  </a:lnTo>
                  <a:lnTo>
                    <a:pt x="1412748" y="2301557"/>
                  </a:lnTo>
                  <a:lnTo>
                    <a:pt x="1415491" y="2304300"/>
                  </a:lnTo>
                  <a:lnTo>
                    <a:pt x="1418234" y="2304300"/>
                  </a:lnTo>
                  <a:lnTo>
                    <a:pt x="1421892" y="2304300"/>
                  </a:lnTo>
                  <a:lnTo>
                    <a:pt x="1423708" y="2301557"/>
                  </a:lnTo>
                  <a:lnTo>
                    <a:pt x="1423708" y="2295169"/>
                  </a:lnTo>
                  <a:close/>
                </a:path>
                <a:path w="1424304" h="3698240">
                  <a:moveTo>
                    <a:pt x="1423708" y="2243036"/>
                  </a:moveTo>
                  <a:lnTo>
                    <a:pt x="1421892" y="2241207"/>
                  </a:lnTo>
                  <a:lnTo>
                    <a:pt x="1415491" y="2241207"/>
                  </a:lnTo>
                  <a:lnTo>
                    <a:pt x="1412748" y="2243036"/>
                  </a:lnTo>
                  <a:lnTo>
                    <a:pt x="1412748" y="2249436"/>
                  </a:lnTo>
                  <a:lnTo>
                    <a:pt x="1415491" y="2252180"/>
                  </a:lnTo>
                  <a:lnTo>
                    <a:pt x="1418234" y="2252180"/>
                  </a:lnTo>
                  <a:lnTo>
                    <a:pt x="1421892" y="2252180"/>
                  </a:lnTo>
                  <a:lnTo>
                    <a:pt x="1423708" y="2249436"/>
                  </a:lnTo>
                  <a:lnTo>
                    <a:pt x="1423708" y="2243036"/>
                  </a:lnTo>
                  <a:close/>
                </a:path>
                <a:path w="1424304" h="3698240">
                  <a:moveTo>
                    <a:pt x="1423708" y="2190927"/>
                  </a:moveTo>
                  <a:lnTo>
                    <a:pt x="1421892" y="2188184"/>
                  </a:lnTo>
                  <a:lnTo>
                    <a:pt x="1415491" y="2188184"/>
                  </a:lnTo>
                  <a:lnTo>
                    <a:pt x="1412748" y="2190927"/>
                  </a:lnTo>
                  <a:lnTo>
                    <a:pt x="1412748" y="2197316"/>
                  </a:lnTo>
                  <a:lnTo>
                    <a:pt x="1415491" y="2200059"/>
                  </a:lnTo>
                  <a:lnTo>
                    <a:pt x="1418234" y="2200059"/>
                  </a:lnTo>
                  <a:lnTo>
                    <a:pt x="1421892" y="2200059"/>
                  </a:lnTo>
                  <a:lnTo>
                    <a:pt x="1423708" y="2197316"/>
                  </a:lnTo>
                  <a:lnTo>
                    <a:pt x="1423708" y="2190927"/>
                  </a:lnTo>
                  <a:close/>
                </a:path>
                <a:path w="1424304" h="3698240">
                  <a:moveTo>
                    <a:pt x="1423708" y="2138794"/>
                  </a:moveTo>
                  <a:lnTo>
                    <a:pt x="1421892" y="2136051"/>
                  </a:lnTo>
                  <a:lnTo>
                    <a:pt x="1415491" y="2136051"/>
                  </a:lnTo>
                  <a:lnTo>
                    <a:pt x="1412748" y="2138794"/>
                  </a:lnTo>
                  <a:lnTo>
                    <a:pt x="1412748" y="2145195"/>
                  </a:lnTo>
                  <a:lnTo>
                    <a:pt x="1415491" y="2147951"/>
                  </a:lnTo>
                  <a:lnTo>
                    <a:pt x="1418234" y="2147951"/>
                  </a:lnTo>
                  <a:lnTo>
                    <a:pt x="1421892" y="2147951"/>
                  </a:lnTo>
                  <a:lnTo>
                    <a:pt x="1423708" y="2145195"/>
                  </a:lnTo>
                  <a:lnTo>
                    <a:pt x="1423708" y="2138794"/>
                  </a:lnTo>
                  <a:close/>
                </a:path>
                <a:path w="1424304" h="3698240">
                  <a:moveTo>
                    <a:pt x="1423708" y="2086686"/>
                  </a:moveTo>
                  <a:lnTo>
                    <a:pt x="1421892" y="2083930"/>
                  </a:lnTo>
                  <a:lnTo>
                    <a:pt x="1415491" y="2083930"/>
                  </a:lnTo>
                  <a:lnTo>
                    <a:pt x="1412748" y="2086686"/>
                  </a:lnTo>
                  <a:lnTo>
                    <a:pt x="1412748" y="2093074"/>
                  </a:lnTo>
                  <a:lnTo>
                    <a:pt x="1415491" y="2095817"/>
                  </a:lnTo>
                  <a:lnTo>
                    <a:pt x="1418234" y="2095817"/>
                  </a:lnTo>
                  <a:lnTo>
                    <a:pt x="1421892" y="2095817"/>
                  </a:lnTo>
                  <a:lnTo>
                    <a:pt x="1423708" y="2093074"/>
                  </a:lnTo>
                  <a:lnTo>
                    <a:pt x="1423708" y="2086686"/>
                  </a:lnTo>
                  <a:close/>
                </a:path>
                <a:path w="1424304" h="3698240">
                  <a:moveTo>
                    <a:pt x="1423708" y="2034552"/>
                  </a:moveTo>
                  <a:lnTo>
                    <a:pt x="1421892" y="2031809"/>
                  </a:lnTo>
                  <a:lnTo>
                    <a:pt x="1415491" y="2031809"/>
                  </a:lnTo>
                  <a:lnTo>
                    <a:pt x="1412748" y="2034552"/>
                  </a:lnTo>
                  <a:lnTo>
                    <a:pt x="1412748" y="2040953"/>
                  </a:lnTo>
                  <a:lnTo>
                    <a:pt x="1415491" y="2042782"/>
                  </a:lnTo>
                  <a:lnTo>
                    <a:pt x="1418234" y="2042782"/>
                  </a:lnTo>
                  <a:lnTo>
                    <a:pt x="1421892" y="2042782"/>
                  </a:lnTo>
                  <a:lnTo>
                    <a:pt x="1423708" y="2040953"/>
                  </a:lnTo>
                  <a:lnTo>
                    <a:pt x="1423708" y="2034552"/>
                  </a:lnTo>
                  <a:close/>
                </a:path>
                <a:path w="1424304" h="3698240">
                  <a:moveTo>
                    <a:pt x="1423708" y="1982431"/>
                  </a:moveTo>
                  <a:lnTo>
                    <a:pt x="1421892" y="1979701"/>
                  </a:lnTo>
                  <a:lnTo>
                    <a:pt x="1415491" y="1979701"/>
                  </a:lnTo>
                  <a:lnTo>
                    <a:pt x="1412748" y="1982431"/>
                  </a:lnTo>
                  <a:lnTo>
                    <a:pt x="1412748" y="1988832"/>
                  </a:lnTo>
                  <a:lnTo>
                    <a:pt x="1415491" y="1990661"/>
                  </a:lnTo>
                  <a:lnTo>
                    <a:pt x="1418234" y="1990661"/>
                  </a:lnTo>
                  <a:lnTo>
                    <a:pt x="1421892" y="1990661"/>
                  </a:lnTo>
                  <a:lnTo>
                    <a:pt x="1423708" y="1988832"/>
                  </a:lnTo>
                  <a:lnTo>
                    <a:pt x="1423708" y="1982431"/>
                  </a:lnTo>
                  <a:close/>
                </a:path>
                <a:path w="1424304" h="3698240">
                  <a:moveTo>
                    <a:pt x="1423708" y="1930311"/>
                  </a:moveTo>
                  <a:lnTo>
                    <a:pt x="1421892" y="1927567"/>
                  </a:lnTo>
                  <a:lnTo>
                    <a:pt x="1415491" y="1927567"/>
                  </a:lnTo>
                  <a:lnTo>
                    <a:pt x="1412748" y="1930311"/>
                  </a:lnTo>
                  <a:lnTo>
                    <a:pt x="1412748" y="1935810"/>
                  </a:lnTo>
                  <a:lnTo>
                    <a:pt x="1415491" y="1938540"/>
                  </a:lnTo>
                  <a:lnTo>
                    <a:pt x="1418234" y="1938540"/>
                  </a:lnTo>
                  <a:lnTo>
                    <a:pt x="1421892" y="1938540"/>
                  </a:lnTo>
                  <a:lnTo>
                    <a:pt x="1423708" y="1935810"/>
                  </a:lnTo>
                  <a:lnTo>
                    <a:pt x="1423708" y="1930311"/>
                  </a:lnTo>
                  <a:close/>
                </a:path>
                <a:path w="1424304" h="3698240">
                  <a:moveTo>
                    <a:pt x="1423708" y="1878190"/>
                  </a:moveTo>
                  <a:lnTo>
                    <a:pt x="1421892" y="1875447"/>
                  </a:lnTo>
                  <a:lnTo>
                    <a:pt x="1415491" y="1875447"/>
                  </a:lnTo>
                  <a:lnTo>
                    <a:pt x="1412748" y="1878190"/>
                  </a:lnTo>
                  <a:lnTo>
                    <a:pt x="1412748" y="1883676"/>
                  </a:lnTo>
                  <a:lnTo>
                    <a:pt x="1415491" y="1886419"/>
                  </a:lnTo>
                  <a:lnTo>
                    <a:pt x="1418234" y="1886419"/>
                  </a:lnTo>
                  <a:lnTo>
                    <a:pt x="1421892" y="1886419"/>
                  </a:lnTo>
                  <a:lnTo>
                    <a:pt x="1423708" y="1883676"/>
                  </a:lnTo>
                  <a:lnTo>
                    <a:pt x="1423708" y="1878190"/>
                  </a:lnTo>
                  <a:close/>
                </a:path>
                <a:path w="1424304" h="3698240">
                  <a:moveTo>
                    <a:pt x="1423708" y="1825155"/>
                  </a:moveTo>
                  <a:lnTo>
                    <a:pt x="1421892" y="1823326"/>
                  </a:lnTo>
                  <a:lnTo>
                    <a:pt x="1415491" y="1823326"/>
                  </a:lnTo>
                  <a:lnTo>
                    <a:pt x="1412748" y="1825155"/>
                  </a:lnTo>
                  <a:lnTo>
                    <a:pt x="1412748" y="1831555"/>
                  </a:lnTo>
                  <a:lnTo>
                    <a:pt x="1415491" y="1834299"/>
                  </a:lnTo>
                  <a:lnTo>
                    <a:pt x="1418234" y="1834299"/>
                  </a:lnTo>
                  <a:lnTo>
                    <a:pt x="1421892" y="1834299"/>
                  </a:lnTo>
                  <a:lnTo>
                    <a:pt x="1423708" y="1831555"/>
                  </a:lnTo>
                  <a:lnTo>
                    <a:pt x="1423708" y="1825155"/>
                  </a:lnTo>
                  <a:close/>
                </a:path>
                <a:path w="1424304" h="3698240">
                  <a:moveTo>
                    <a:pt x="1423708" y="1773034"/>
                  </a:moveTo>
                  <a:lnTo>
                    <a:pt x="1421892" y="1770291"/>
                  </a:lnTo>
                  <a:lnTo>
                    <a:pt x="1415491" y="1770291"/>
                  </a:lnTo>
                  <a:lnTo>
                    <a:pt x="1412748" y="1773034"/>
                  </a:lnTo>
                  <a:lnTo>
                    <a:pt x="1412748" y="1779435"/>
                  </a:lnTo>
                  <a:lnTo>
                    <a:pt x="1415491" y="1782178"/>
                  </a:lnTo>
                  <a:lnTo>
                    <a:pt x="1418234" y="1782178"/>
                  </a:lnTo>
                  <a:lnTo>
                    <a:pt x="1421892" y="1782178"/>
                  </a:lnTo>
                  <a:lnTo>
                    <a:pt x="1423708" y="1779435"/>
                  </a:lnTo>
                  <a:lnTo>
                    <a:pt x="1423708" y="1773034"/>
                  </a:lnTo>
                  <a:close/>
                </a:path>
                <a:path w="1424304" h="3698240">
                  <a:moveTo>
                    <a:pt x="1423708" y="1720913"/>
                  </a:moveTo>
                  <a:lnTo>
                    <a:pt x="1421892" y="1718170"/>
                  </a:lnTo>
                  <a:lnTo>
                    <a:pt x="1415491" y="1718170"/>
                  </a:lnTo>
                  <a:lnTo>
                    <a:pt x="1412748" y="1720913"/>
                  </a:lnTo>
                  <a:lnTo>
                    <a:pt x="1412748" y="1727314"/>
                  </a:lnTo>
                  <a:lnTo>
                    <a:pt x="1415491" y="1730057"/>
                  </a:lnTo>
                  <a:lnTo>
                    <a:pt x="1418234" y="1730057"/>
                  </a:lnTo>
                  <a:lnTo>
                    <a:pt x="1421892" y="1730057"/>
                  </a:lnTo>
                  <a:lnTo>
                    <a:pt x="1423708" y="1727314"/>
                  </a:lnTo>
                  <a:lnTo>
                    <a:pt x="1423708" y="1720913"/>
                  </a:lnTo>
                  <a:close/>
                </a:path>
                <a:path w="1424304" h="3698240">
                  <a:moveTo>
                    <a:pt x="1423708" y="1668792"/>
                  </a:moveTo>
                  <a:lnTo>
                    <a:pt x="1421892" y="1666049"/>
                  </a:lnTo>
                  <a:lnTo>
                    <a:pt x="1415491" y="1666049"/>
                  </a:lnTo>
                  <a:lnTo>
                    <a:pt x="1412748" y="1668792"/>
                  </a:lnTo>
                  <a:lnTo>
                    <a:pt x="1412748" y="1675193"/>
                  </a:lnTo>
                  <a:lnTo>
                    <a:pt x="1415491" y="1677936"/>
                  </a:lnTo>
                  <a:lnTo>
                    <a:pt x="1418234" y="1677936"/>
                  </a:lnTo>
                  <a:lnTo>
                    <a:pt x="1421892" y="1677936"/>
                  </a:lnTo>
                  <a:lnTo>
                    <a:pt x="1423708" y="1675193"/>
                  </a:lnTo>
                  <a:lnTo>
                    <a:pt x="1423708" y="1668792"/>
                  </a:lnTo>
                  <a:close/>
                </a:path>
                <a:path w="1424304" h="3698240">
                  <a:moveTo>
                    <a:pt x="1423708" y="1616671"/>
                  </a:moveTo>
                  <a:lnTo>
                    <a:pt x="1421892" y="1613928"/>
                  </a:lnTo>
                  <a:lnTo>
                    <a:pt x="1415491" y="1613928"/>
                  </a:lnTo>
                  <a:lnTo>
                    <a:pt x="1412748" y="1616671"/>
                  </a:lnTo>
                  <a:lnTo>
                    <a:pt x="1412748" y="1623072"/>
                  </a:lnTo>
                  <a:lnTo>
                    <a:pt x="1415491" y="1625815"/>
                  </a:lnTo>
                  <a:lnTo>
                    <a:pt x="1418234" y="1625815"/>
                  </a:lnTo>
                  <a:lnTo>
                    <a:pt x="1421892" y="1625815"/>
                  </a:lnTo>
                  <a:lnTo>
                    <a:pt x="1423708" y="1623072"/>
                  </a:lnTo>
                  <a:lnTo>
                    <a:pt x="1423708" y="1616671"/>
                  </a:lnTo>
                  <a:close/>
                </a:path>
                <a:path w="1424304" h="3698240">
                  <a:moveTo>
                    <a:pt x="1423708" y="1564551"/>
                  </a:moveTo>
                  <a:lnTo>
                    <a:pt x="1421892" y="1561807"/>
                  </a:lnTo>
                  <a:lnTo>
                    <a:pt x="1415491" y="1561807"/>
                  </a:lnTo>
                  <a:lnTo>
                    <a:pt x="1412748" y="1564551"/>
                  </a:lnTo>
                  <a:lnTo>
                    <a:pt x="1412748" y="1570951"/>
                  </a:lnTo>
                  <a:lnTo>
                    <a:pt x="1415491" y="1572780"/>
                  </a:lnTo>
                  <a:lnTo>
                    <a:pt x="1418234" y="1572780"/>
                  </a:lnTo>
                  <a:lnTo>
                    <a:pt x="1421892" y="1572780"/>
                  </a:lnTo>
                  <a:lnTo>
                    <a:pt x="1423708" y="1570951"/>
                  </a:lnTo>
                  <a:lnTo>
                    <a:pt x="1423708" y="1564551"/>
                  </a:lnTo>
                  <a:close/>
                </a:path>
                <a:path w="1424304" h="3698240">
                  <a:moveTo>
                    <a:pt x="1423708" y="1512430"/>
                  </a:moveTo>
                  <a:lnTo>
                    <a:pt x="1421892" y="1509687"/>
                  </a:lnTo>
                  <a:lnTo>
                    <a:pt x="1415491" y="1509687"/>
                  </a:lnTo>
                  <a:lnTo>
                    <a:pt x="1412748" y="1512430"/>
                  </a:lnTo>
                  <a:lnTo>
                    <a:pt x="1412748" y="1518831"/>
                  </a:lnTo>
                  <a:lnTo>
                    <a:pt x="1415491" y="1520659"/>
                  </a:lnTo>
                  <a:lnTo>
                    <a:pt x="1418234" y="1520659"/>
                  </a:lnTo>
                  <a:lnTo>
                    <a:pt x="1421892" y="1520659"/>
                  </a:lnTo>
                  <a:lnTo>
                    <a:pt x="1423708" y="1518831"/>
                  </a:lnTo>
                  <a:lnTo>
                    <a:pt x="1423708" y="1512430"/>
                  </a:lnTo>
                  <a:close/>
                </a:path>
                <a:path w="1424304" h="3698240">
                  <a:moveTo>
                    <a:pt x="1423708" y="1460322"/>
                  </a:moveTo>
                  <a:lnTo>
                    <a:pt x="1421892" y="1457579"/>
                  </a:lnTo>
                  <a:lnTo>
                    <a:pt x="1415491" y="1457579"/>
                  </a:lnTo>
                  <a:lnTo>
                    <a:pt x="1412748" y="1460322"/>
                  </a:lnTo>
                  <a:lnTo>
                    <a:pt x="1412748" y="1465795"/>
                  </a:lnTo>
                  <a:lnTo>
                    <a:pt x="1415491" y="1468539"/>
                  </a:lnTo>
                  <a:lnTo>
                    <a:pt x="1418234" y="1468539"/>
                  </a:lnTo>
                  <a:lnTo>
                    <a:pt x="1421892" y="1468539"/>
                  </a:lnTo>
                  <a:lnTo>
                    <a:pt x="1423708" y="1465795"/>
                  </a:lnTo>
                  <a:lnTo>
                    <a:pt x="1423708" y="1460322"/>
                  </a:lnTo>
                  <a:close/>
                </a:path>
                <a:path w="1424304" h="3698240">
                  <a:moveTo>
                    <a:pt x="1423708" y="1408188"/>
                  </a:moveTo>
                  <a:lnTo>
                    <a:pt x="1421892" y="1405445"/>
                  </a:lnTo>
                  <a:lnTo>
                    <a:pt x="1415491" y="1405445"/>
                  </a:lnTo>
                  <a:lnTo>
                    <a:pt x="1412748" y="1408188"/>
                  </a:lnTo>
                  <a:lnTo>
                    <a:pt x="1412748" y="1413687"/>
                  </a:lnTo>
                  <a:lnTo>
                    <a:pt x="1415491" y="1416431"/>
                  </a:lnTo>
                  <a:lnTo>
                    <a:pt x="1418234" y="1416431"/>
                  </a:lnTo>
                  <a:lnTo>
                    <a:pt x="1421892" y="1416431"/>
                  </a:lnTo>
                  <a:lnTo>
                    <a:pt x="1423708" y="1413687"/>
                  </a:lnTo>
                  <a:lnTo>
                    <a:pt x="1423708" y="1408188"/>
                  </a:lnTo>
                  <a:close/>
                </a:path>
                <a:path w="1424304" h="3698240">
                  <a:moveTo>
                    <a:pt x="1423708" y="1355153"/>
                  </a:moveTo>
                  <a:lnTo>
                    <a:pt x="1421892" y="1353324"/>
                  </a:lnTo>
                  <a:lnTo>
                    <a:pt x="1415491" y="1353324"/>
                  </a:lnTo>
                  <a:lnTo>
                    <a:pt x="1412748" y="1355153"/>
                  </a:lnTo>
                  <a:lnTo>
                    <a:pt x="1412748" y="1361554"/>
                  </a:lnTo>
                  <a:lnTo>
                    <a:pt x="1415491" y="1364297"/>
                  </a:lnTo>
                  <a:lnTo>
                    <a:pt x="1418234" y="1364297"/>
                  </a:lnTo>
                  <a:lnTo>
                    <a:pt x="1421892" y="1364297"/>
                  </a:lnTo>
                  <a:lnTo>
                    <a:pt x="1423708" y="1361554"/>
                  </a:lnTo>
                  <a:lnTo>
                    <a:pt x="1423708" y="1355153"/>
                  </a:lnTo>
                  <a:close/>
                </a:path>
                <a:path w="1424304" h="3698240">
                  <a:moveTo>
                    <a:pt x="1423708" y="1303032"/>
                  </a:moveTo>
                  <a:lnTo>
                    <a:pt x="1421892" y="1300289"/>
                  </a:lnTo>
                  <a:lnTo>
                    <a:pt x="1415491" y="1300289"/>
                  </a:lnTo>
                  <a:lnTo>
                    <a:pt x="1412748" y="1303032"/>
                  </a:lnTo>
                  <a:lnTo>
                    <a:pt x="1412748" y="1309433"/>
                  </a:lnTo>
                  <a:lnTo>
                    <a:pt x="1415491" y="1312176"/>
                  </a:lnTo>
                  <a:lnTo>
                    <a:pt x="1418234" y="1312176"/>
                  </a:lnTo>
                  <a:lnTo>
                    <a:pt x="1421892" y="1312176"/>
                  </a:lnTo>
                  <a:lnTo>
                    <a:pt x="1423708" y="1309433"/>
                  </a:lnTo>
                  <a:lnTo>
                    <a:pt x="1423708" y="1303032"/>
                  </a:lnTo>
                  <a:close/>
                </a:path>
                <a:path w="1424304" h="3698240">
                  <a:moveTo>
                    <a:pt x="1423708" y="1250911"/>
                  </a:moveTo>
                  <a:lnTo>
                    <a:pt x="1421892" y="1248168"/>
                  </a:lnTo>
                  <a:lnTo>
                    <a:pt x="1415491" y="1248168"/>
                  </a:lnTo>
                  <a:lnTo>
                    <a:pt x="1412748" y="1250911"/>
                  </a:lnTo>
                  <a:lnTo>
                    <a:pt x="1412748" y="1257312"/>
                  </a:lnTo>
                  <a:lnTo>
                    <a:pt x="1415491" y="1260055"/>
                  </a:lnTo>
                  <a:lnTo>
                    <a:pt x="1418234" y="1260055"/>
                  </a:lnTo>
                  <a:lnTo>
                    <a:pt x="1421892" y="1260055"/>
                  </a:lnTo>
                  <a:lnTo>
                    <a:pt x="1423708" y="1257312"/>
                  </a:lnTo>
                  <a:lnTo>
                    <a:pt x="1423708" y="1250911"/>
                  </a:lnTo>
                  <a:close/>
                </a:path>
                <a:path w="1424304" h="3698240">
                  <a:moveTo>
                    <a:pt x="1423708" y="1198791"/>
                  </a:moveTo>
                  <a:lnTo>
                    <a:pt x="1421892" y="1196035"/>
                  </a:lnTo>
                  <a:lnTo>
                    <a:pt x="1415491" y="1196035"/>
                  </a:lnTo>
                  <a:lnTo>
                    <a:pt x="1412748" y="1198791"/>
                  </a:lnTo>
                  <a:lnTo>
                    <a:pt x="1412748" y="1205191"/>
                  </a:lnTo>
                  <a:lnTo>
                    <a:pt x="1415491" y="1207935"/>
                  </a:lnTo>
                  <a:lnTo>
                    <a:pt x="1418234" y="1207935"/>
                  </a:lnTo>
                  <a:lnTo>
                    <a:pt x="1421892" y="1207935"/>
                  </a:lnTo>
                  <a:lnTo>
                    <a:pt x="1423708" y="1205191"/>
                  </a:lnTo>
                  <a:lnTo>
                    <a:pt x="1423708" y="1198791"/>
                  </a:lnTo>
                  <a:close/>
                </a:path>
                <a:path w="1424304" h="3698240">
                  <a:moveTo>
                    <a:pt x="1423708" y="1146657"/>
                  </a:moveTo>
                  <a:lnTo>
                    <a:pt x="1421892" y="1143927"/>
                  </a:lnTo>
                  <a:lnTo>
                    <a:pt x="1415491" y="1143927"/>
                  </a:lnTo>
                  <a:lnTo>
                    <a:pt x="1412748" y="1146657"/>
                  </a:lnTo>
                  <a:lnTo>
                    <a:pt x="1412748" y="1153058"/>
                  </a:lnTo>
                  <a:lnTo>
                    <a:pt x="1415491" y="1155801"/>
                  </a:lnTo>
                  <a:lnTo>
                    <a:pt x="1418234" y="1155801"/>
                  </a:lnTo>
                  <a:lnTo>
                    <a:pt x="1421892" y="1155801"/>
                  </a:lnTo>
                  <a:lnTo>
                    <a:pt x="1423708" y="1153058"/>
                  </a:lnTo>
                  <a:lnTo>
                    <a:pt x="1423708" y="1146657"/>
                  </a:lnTo>
                  <a:close/>
                </a:path>
                <a:path w="1424304" h="3698240">
                  <a:moveTo>
                    <a:pt x="1423708" y="1094549"/>
                  </a:moveTo>
                  <a:lnTo>
                    <a:pt x="1421892" y="1091793"/>
                  </a:lnTo>
                  <a:lnTo>
                    <a:pt x="1415491" y="1091793"/>
                  </a:lnTo>
                  <a:lnTo>
                    <a:pt x="1412748" y="1094549"/>
                  </a:lnTo>
                  <a:lnTo>
                    <a:pt x="1412748" y="1100950"/>
                  </a:lnTo>
                  <a:lnTo>
                    <a:pt x="1415491" y="1102766"/>
                  </a:lnTo>
                  <a:lnTo>
                    <a:pt x="1418234" y="1102766"/>
                  </a:lnTo>
                  <a:lnTo>
                    <a:pt x="1421892" y="1102766"/>
                  </a:lnTo>
                  <a:lnTo>
                    <a:pt x="1423708" y="1100950"/>
                  </a:lnTo>
                  <a:lnTo>
                    <a:pt x="1423708" y="1094549"/>
                  </a:lnTo>
                  <a:close/>
                </a:path>
                <a:path w="1424304" h="3698240">
                  <a:moveTo>
                    <a:pt x="1423708" y="1042428"/>
                  </a:moveTo>
                  <a:lnTo>
                    <a:pt x="1421892" y="1039685"/>
                  </a:lnTo>
                  <a:lnTo>
                    <a:pt x="1415491" y="1039685"/>
                  </a:lnTo>
                  <a:lnTo>
                    <a:pt x="1412748" y="1042428"/>
                  </a:lnTo>
                  <a:lnTo>
                    <a:pt x="1412748" y="1048816"/>
                  </a:lnTo>
                  <a:lnTo>
                    <a:pt x="1415491" y="1050658"/>
                  </a:lnTo>
                  <a:lnTo>
                    <a:pt x="1418234" y="1050658"/>
                  </a:lnTo>
                  <a:lnTo>
                    <a:pt x="1421892" y="1050658"/>
                  </a:lnTo>
                  <a:lnTo>
                    <a:pt x="1423708" y="1048816"/>
                  </a:lnTo>
                  <a:lnTo>
                    <a:pt x="1423708" y="1042428"/>
                  </a:lnTo>
                  <a:close/>
                </a:path>
                <a:path w="1424304" h="3698240">
                  <a:moveTo>
                    <a:pt x="1423708" y="990307"/>
                  </a:moveTo>
                  <a:lnTo>
                    <a:pt x="1421892" y="987552"/>
                  </a:lnTo>
                  <a:lnTo>
                    <a:pt x="1415491" y="987552"/>
                  </a:lnTo>
                  <a:lnTo>
                    <a:pt x="1412748" y="990307"/>
                  </a:lnTo>
                  <a:lnTo>
                    <a:pt x="1412748" y="995794"/>
                  </a:lnTo>
                  <a:lnTo>
                    <a:pt x="1415491" y="998524"/>
                  </a:lnTo>
                  <a:lnTo>
                    <a:pt x="1418234" y="998524"/>
                  </a:lnTo>
                  <a:lnTo>
                    <a:pt x="1421892" y="998524"/>
                  </a:lnTo>
                  <a:lnTo>
                    <a:pt x="1423708" y="995794"/>
                  </a:lnTo>
                  <a:lnTo>
                    <a:pt x="1423708" y="990307"/>
                  </a:lnTo>
                  <a:close/>
                </a:path>
                <a:path w="1424304" h="3698240">
                  <a:moveTo>
                    <a:pt x="1423708" y="938187"/>
                  </a:moveTo>
                  <a:lnTo>
                    <a:pt x="1421892" y="935443"/>
                  </a:lnTo>
                  <a:lnTo>
                    <a:pt x="1415491" y="935443"/>
                  </a:lnTo>
                  <a:lnTo>
                    <a:pt x="1412748" y="938187"/>
                  </a:lnTo>
                  <a:lnTo>
                    <a:pt x="1412748" y="943673"/>
                  </a:lnTo>
                  <a:lnTo>
                    <a:pt x="1415491" y="946416"/>
                  </a:lnTo>
                  <a:lnTo>
                    <a:pt x="1418234" y="946416"/>
                  </a:lnTo>
                  <a:lnTo>
                    <a:pt x="1421892" y="946416"/>
                  </a:lnTo>
                  <a:lnTo>
                    <a:pt x="1423708" y="943673"/>
                  </a:lnTo>
                  <a:lnTo>
                    <a:pt x="1423708" y="938187"/>
                  </a:lnTo>
                  <a:close/>
                </a:path>
                <a:path w="1424304" h="3698240">
                  <a:moveTo>
                    <a:pt x="1423708" y="885151"/>
                  </a:moveTo>
                  <a:lnTo>
                    <a:pt x="1421892" y="883310"/>
                  </a:lnTo>
                  <a:lnTo>
                    <a:pt x="1415491" y="883310"/>
                  </a:lnTo>
                  <a:lnTo>
                    <a:pt x="1412748" y="885151"/>
                  </a:lnTo>
                  <a:lnTo>
                    <a:pt x="1412748" y="891552"/>
                  </a:lnTo>
                  <a:lnTo>
                    <a:pt x="1415491" y="894283"/>
                  </a:lnTo>
                  <a:lnTo>
                    <a:pt x="1418234" y="894283"/>
                  </a:lnTo>
                  <a:lnTo>
                    <a:pt x="1421892" y="894283"/>
                  </a:lnTo>
                  <a:lnTo>
                    <a:pt x="1423708" y="891552"/>
                  </a:lnTo>
                  <a:lnTo>
                    <a:pt x="1423708" y="885151"/>
                  </a:lnTo>
                  <a:close/>
                </a:path>
                <a:path w="1424304" h="3698240">
                  <a:moveTo>
                    <a:pt x="1423708" y="833018"/>
                  </a:moveTo>
                  <a:lnTo>
                    <a:pt x="1421892" y="831202"/>
                  </a:lnTo>
                  <a:lnTo>
                    <a:pt x="1415491" y="831202"/>
                  </a:lnTo>
                  <a:lnTo>
                    <a:pt x="1412748" y="833018"/>
                  </a:lnTo>
                  <a:lnTo>
                    <a:pt x="1412748" y="839431"/>
                  </a:lnTo>
                  <a:lnTo>
                    <a:pt x="1415491" y="842175"/>
                  </a:lnTo>
                  <a:lnTo>
                    <a:pt x="1418234" y="842175"/>
                  </a:lnTo>
                  <a:lnTo>
                    <a:pt x="1421892" y="842175"/>
                  </a:lnTo>
                  <a:lnTo>
                    <a:pt x="1423708" y="839431"/>
                  </a:lnTo>
                  <a:lnTo>
                    <a:pt x="1423708" y="833018"/>
                  </a:lnTo>
                  <a:close/>
                </a:path>
                <a:path w="1424304" h="3698240">
                  <a:moveTo>
                    <a:pt x="1423708" y="780910"/>
                  </a:moveTo>
                  <a:lnTo>
                    <a:pt x="1421892" y="778167"/>
                  </a:lnTo>
                  <a:lnTo>
                    <a:pt x="1415491" y="778167"/>
                  </a:lnTo>
                  <a:lnTo>
                    <a:pt x="1412748" y="780910"/>
                  </a:lnTo>
                  <a:lnTo>
                    <a:pt x="1412748" y="787311"/>
                  </a:lnTo>
                  <a:lnTo>
                    <a:pt x="1415491" y="790041"/>
                  </a:lnTo>
                  <a:lnTo>
                    <a:pt x="1418234" y="790041"/>
                  </a:lnTo>
                  <a:lnTo>
                    <a:pt x="1421892" y="790041"/>
                  </a:lnTo>
                  <a:lnTo>
                    <a:pt x="1423708" y="787311"/>
                  </a:lnTo>
                  <a:lnTo>
                    <a:pt x="1423708" y="780910"/>
                  </a:lnTo>
                  <a:close/>
                </a:path>
                <a:path w="1424304" h="3698240">
                  <a:moveTo>
                    <a:pt x="1423708" y="728776"/>
                  </a:moveTo>
                  <a:lnTo>
                    <a:pt x="1421892" y="726033"/>
                  </a:lnTo>
                  <a:lnTo>
                    <a:pt x="1415491" y="726033"/>
                  </a:lnTo>
                  <a:lnTo>
                    <a:pt x="1412748" y="728776"/>
                  </a:lnTo>
                  <a:lnTo>
                    <a:pt x="1412748" y="735190"/>
                  </a:lnTo>
                  <a:lnTo>
                    <a:pt x="1415491" y="737933"/>
                  </a:lnTo>
                  <a:lnTo>
                    <a:pt x="1418234" y="737933"/>
                  </a:lnTo>
                  <a:lnTo>
                    <a:pt x="1421892" y="737933"/>
                  </a:lnTo>
                  <a:lnTo>
                    <a:pt x="1423708" y="735190"/>
                  </a:lnTo>
                  <a:lnTo>
                    <a:pt x="1423708" y="728776"/>
                  </a:lnTo>
                  <a:close/>
                </a:path>
                <a:path w="1424304" h="3698240">
                  <a:moveTo>
                    <a:pt x="1423708" y="676668"/>
                  </a:moveTo>
                  <a:lnTo>
                    <a:pt x="1421892" y="673925"/>
                  </a:lnTo>
                  <a:lnTo>
                    <a:pt x="1415491" y="673925"/>
                  </a:lnTo>
                  <a:lnTo>
                    <a:pt x="1412748" y="676668"/>
                  </a:lnTo>
                  <a:lnTo>
                    <a:pt x="1412748" y="683069"/>
                  </a:lnTo>
                  <a:lnTo>
                    <a:pt x="1415491" y="685800"/>
                  </a:lnTo>
                  <a:lnTo>
                    <a:pt x="1418234" y="685800"/>
                  </a:lnTo>
                  <a:lnTo>
                    <a:pt x="1421892" y="685800"/>
                  </a:lnTo>
                  <a:lnTo>
                    <a:pt x="1423708" y="683069"/>
                  </a:lnTo>
                  <a:lnTo>
                    <a:pt x="1423708" y="676668"/>
                  </a:lnTo>
                  <a:close/>
                </a:path>
                <a:path w="1424304" h="3698240">
                  <a:moveTo>
                    <a:pt x="1423708" y="624535"/>
                  </a:moveTo>
                  <a:lnTo>
                    <a:pt x="1421892" y="621792"/>
                  </a:lnTo>
                  <a:lnTo>
                    <a:pt x="1415491" y="621792"/>
                  </a:lnTo>
                  <a:lnTo>
                    <a:pt x="1412748" y="624535"/>
                  </a:lnTo>
                  <a:lnTo>
                    <a:pt x="1412748" y="630948"/>
                  </a:lnTo>
                  <a:lnTo>
                    <a:pt x="1415491" y="632777"/>
                  </a:lnTo>
                  <a:lnTo>
                    <a:pt x="1418234" y="632777"/>
                  </a:lnTo>
                  <a:lnTo>
                    <a:pt x="1421892" y="632777"/>
                  </a:lnTo>
                  <a:lnTo>
                    <a:pt x="1423708" y="630948"/>
                  </a:lnTo>
                  <a:lnTo>
                    <a:pt x="1423708" y="624535"/>
                  </a:lnTo>
                  <a:close/>
                </a:path>
                <a:path w="1424304" h="3698240">
                  <a:moveTo>
                    <a:pt x="1423708" y="572427"/>
                  </a:moveTo>
                  <a:lnTo>
                    <a:pt x="1421892" y="569683"/>
                  </a:lnTo>
                  <a:lnTo>
                    <a:pt x="1415491" y="569683"/>
                  </a:lnTo>
                  <a:lnTo>
                    <a:pt x="1412748" y="572427"/>
                  </a:lnTo>
                  <a:lnTo>
                    <a:pt x="1412748" y="578827"/>
                  </a:lnTo>
                  <a:lnTo>
                    <a:pt x="1415491" y="580644"/>
                  </a:lnTo>
                  <a:lnTo>
                    <a:pt x="1418234" y="580644"/>
                  </a:lnTo>
                  <a:lnTo>
                    <a:pt x="1421892" y="580644"/>
                  </a:lnTo>
                  <a:lnTo>
                    <a:pt x="1423708" y="578827"/>
                  </a:lnTo>
                  <a:lnTo>
                    <a:pt x="1423708" y="572427"/>
                  </a:lnTo>
                  <a:close/>
                </a:path>
                <a:path w="1424304" h="3698240">
                  <a:moveTo>
                    <a:pt x="1423708" y="520293"/>
                  </a:moveTo>
                  <a:lnTo>
                    <a:pt x="1421892" y="517550"/>
                  </a:lnTo>
                  <a:lnTo>
                    <a:pt x="1415491" y="517550"/>
                  </a:lnTo>
                  <a:lnTo>
                    <a:pt x="1412748" y="520293"/>
                  </a:lnTo>
                  <a:lnTo>
                    <a:pt x="1412748" y="525792"/>
                  </a:lnTo>
                  <a:lnTo>
                    <a:pt x="1415491" y="528535"/>
                  </a:lnTo>
                  <a:lnTo>
                    <a:pt x="1418234" y="528535"/>
                  </a:lnTo>
                  <a:lnTo>
                    <a:pt x="1421892" y="528535"/>
                  </a:lnTo>
                  <a:lnTo>
                    <a:pt x="1423708" y="525792"/>
                  </a:lnTo>
                  <a:lnTo>
                    <a:pt x="1423708" y="520293"/>
                  </a:lnTo>
                  <a:close/>
                </a:path>
                <a:path w="1424304" h="3698240">
                  <a:moveTo>
                    <a:pt x="1423708" y="467258"/>
                  </a:moveTo>
                  <a:lnTo>
                    <a:pt x="1421892" y="465442"/>
                  </a:lnTo>
                  <a:lnTo>
                    <a:pt x="1415491" y="465442"/>
                  </a:lnTo>
                  <a:lnTo>
                    <a:pt x="1412748" y="467258"/>
                  </a:lnTo>
                  <a:lnTo>
                    <a:pt x="1412748" y="473659"/>
                  </a:lnTo>
                  <a:lnTo>
                    <a:pt x="1415491" y="476402"/>
                  </a:lnTo>
                  <a:lnTo>
                    <a:pt x="1418234" y="476402"/>
                  </a:lnTo>
                  <a:lnTo>
                    <a:pt x="1421892" y="476402"/>
                  </a:lnTo>
                  <a:lnTo>
                    <a:pt x="1423708" y="473659"/>
                  </a:lnTo>
                  <a:lnTo>
                    <a:pt x="1423708" y="467258"/>
                  </a:lnTo>
                  <a:close/>
                </a:path>
                <a:path w="1424304" h="3698240">
                  <a:moveTo>
                    <a:pt x="1423708" y="415150"/>
                  </a:moveTo>
                  <a:lnTo>
                    <a:pt x="1421892" y="413308"/>
                  </a:lnTo>
                  <a:lnTo>
                    <a:pt x="1415491" y="413308"/>
                  </a:lnTo>
                  <a:lnTo>
                    <a:pt x="1412748" y="415150"/>
                  </a:lnTo>
                  <a:lnTo>
                    <a:pt x="1412748" y="421551"/>
                  </a:lnTo>
                  <a:lnTo>
                    <a:pt x="1415491" y="424294"/>
                  </a:lnTo>
                  <a:lnTo>
                    <a:pt x="1418234" y="424294"/>
                  </a:lnTo>
                  <a:lnTo>
                    <a:pt x="1421892" y="424294"/>
                  </a:lnTo>
                  <a:lnTo>
                    <a:pt x="1423708" y="421551"/>
                  </a:lnTo>
                  <a:lnTo>
                    <a:pt x="1423708" y="415150"/>
                  </a:lnTo>
                  <a:close/>
                </a:path>
                <a:path w="1424304" h="3698240">
                  <a:moveTo>
                    <a:pt x="1423708" y="363016"/>
                  </a:moveTo>
                  <a:lnTo>
                    <a:pt x="1421892" y="361200"/>
                  </a:lnTo>
                  <a:lnTo>
                    <a:pt x="1415491" y="361200"/>
                  </a:lnTo>
                  <a:lnTo>
                    <a:pt x="1412748" y="363016"/>
                  </a:lnTo>
                  <a:lnTo>
                    <a:pt x="1412748" y="369417"/>
                  </a:lnTo>
                  <a:lnTo>
                    <a:pt x="1415491" y="372173"/>
                  </a:lnTo>
                  <a:lnTo>
                    <a:pt x="1418234" y="372173"/>
                  </a:lnTo>
                  <a:lnTo>
                    <a:pt x="1421892" y="372173"/>
                  </a:lnTo>
                  <a:lnTo>
                    <a:pt x="1423708" y="369417"/>
                  </a:lnTo>
                  <a:lnTo>
                    <a:pt x="1423708" y="363016"/>
                  </a:lnTo>
                  <a:close/>
                </a:path>
                <a:path w="1424304" h="3698240">
                  <a:moveTo>
                    <a:pt x="1423708" y="310908"/>
                  </a:moveTo>
                  <a:lnTo>
                    <a:pt x="1421892" y="308165"/>
                  </a:lnTo>
                  <a:lnTo>
                    <a:pt x="1415491" y="308165"/>
                  </a:lnTo>
                  <a:lnTo>
                    <a:pt x="1412748" y="310908"/>
                  </a:lnTo>
                  <a:lnTo>
                    <a:pt x="1412748" y="317309"/>
                  </a:lnTo>
                  <a:lnTo>
                    <a:pt x="1415491" y="320052"/>
                  </a:lnTo>
                  <a:lnTo>
                    <a:pt x="1418234" y="320052"/>
                  </a:lnTo>
                  <a:lnTo>
                    <a:pt x="1421892" y="320052"/>
                  </a:lnTo>
                  <a:lnTo>
                    <a:pt x="1423708" y="317309"/>
                  </a:lnTo>
                  <a:lnTo>
                    <a:pt x="1423708" y="310908"/>
                  </a:lnTo>
                  <a:close/>
                </a:path>
                <a:path w="1424304" h="3698240">
                  <a:moveTo>
                    <a:pt x="1423708" y="258775"/>
                  </a:moveTo>
                  <a:lnTo>
                    <a:pt x="1421892" y="256044"/>
                  </a:lnTo>
                  <a:lnTo>
                    <a:pt x="1415491" y="256044"/>
                  </a:lnTo>
                  <a:lnTo>
                    <a:pt x="1412748" y="258775"/>
                  </a:lnTo>
                  <a:lnTo>
                    <a:pt x="1412748" y="265176"/>
                  </a:lnTo>
                  <a:lnTo>
                    <a:pt x="1415491" y="267931"/>
                  </a:lnTo>
                  <a:lnTo>
                    <a:pt x="1418234" y="267931"/>
                  </a:lnTo>
                  <a:lnTo>
                    <a:pt x="1421892" y="267931"/>
                  </a:lnTo>
                  <a:lnTo>
                    <a:pt x="1423708" y="265176"/>
                  </a:lnTo>
                  <a:lnTo>
                    <a:pt x="1423708" y="258775"/>
                  </a:lnTo>
                  <a:close/>
                </a:path>
                <a:path w="1424304" h="3698240">
                  <a:moveTo>
                    <a:pt x="1423708" y="206667"/>
                  </a:moveTo>
                  <a:lnTo>
                    <a:pt x="1421892" y="203923"/>
                  </a:lnTo>
                  <a:lnTo>
                    <a:pt x="1415491" y="203923"/>
                  </a:lnTo>
                  <a:lnTo>
                    <a:pt x="1412748" y="206667"/>
                  </a:lnTo>
                  <a:lnTo>
                    <a:pt x="1412748" y="213067"/>
                  </a:lnTo>
                  <a:lnTo>
                    <a:pt x="1415491" y="215811"/>
                  </a:lnTo>
                  <a:lnTo>
                    <a:pt x="1418234" y="215811"/>
                  </a:lnTo>
                  <a:lnTo>
                    <a:pt x="1421892" y="215811"/>
                  </a:lnTo>
                  <a:lnTo>
                    <a:pt x="1423708" y="213067"/>
                  </a:lnTo>
                  <a:lnTo>
                    <a:pt x="1423708" y="206667"/>
                  </a:lnTo>
                  <a:close/>
                </a:path>
                <a:path w="1424304" h="3698240">
                  <a:moveTo>
                    <a:pt x="1423708" y="154533"/>
                  </a:moveTo>
                  <a:lnTo>
                    <a:pt x="1421892" y="151803"/>
                  </a:lnTo>
                  <a:lnTo>
                    <a:pt x="1415491" y="151803"/>
                  </a:lnTo>
                  <a:lnTo>
                    <a:pt x="1412748" y="154533"/>
                  </a:lnTo>
                  <a:lnTo>
                    <a:pt x="1412748" y="160934"/>
                  </a:lnTo>
                  <a:lnTo>
                    <a:pt x="1415491" y="162775"/>
                  </a:lnTo>
                  <a:lnTo>
                    <a:pt x="1418234" y="162775"/>
                  </a:lnTo>
                  <a:lnTo>
                    <a:pt x="1421892" y="162775"/>
                  </a:lnTo>
                  <a:lnTo>
                    <a:pt x="1423708" y="160934"/>
                  </a:lnTo>
                  <a:lnTo>
                    <a:pt x="1423708" y="154533"/>
                  </a:lnTo>
                  <a:close/>
                </a:path>
                <a:path w="1424304" h="3698240">
                  <a:moveTo>
                    <a:pt x="1423708" y="102425"/>
                  </a:moveTo>
                  <a:lnTo>
                    <a:pt x="1421892" y="99682"/>
                  </a:lnTo>
                  <a:lnTo>
                    <a:pt x="1415491" y="99682"/>
                  </a:lnTo>
                  <a:lnTo>
                    <a:pt x="1412748" y="102425"/>
                  </a:lnTo>
                  <a:lnTo>
                    <a:pt x="1412748" y="108826"/>
                  </a:lnTo>
                  <a:lnTo>
                    <a:pt x="1415491" y="110642"/>
                  </a:lnTo>
                  <a:lnTo>
                    <a:pt x="1418234" y="110642"/>
                  </a:lnTo>
                  <a:lnTo>
                    <a:pt x="1421892" y="110642"/>
                  </a:lnTo>
                  <a:lnTo>
                    <a:pt x="1423708" y="108826"/>
                  </a:lnTo>
                  <a:lnTo>
                    <a:pt x="1423708" y="102425"/>
                  </a:lnTo>
                  <a:close/>
                </a:path>
                <a:path w="1424304" h="3698240">
                  <a:moveTo>
                    <a:pt x="1423708" y="50292"/>
                  </a:moveTo>
                  <a:lnTo>
                    <a:pt x="1421892" y="47561"/>
                  </a:lnTo>
                  <a:lnTo>
                    <a:pt x="1415491" y="47561"/>
                  </a:lnTo>
                  <a:lnTo>
                    <a:pt x="1412748" y="50292"/>
                  </a:lnTo>
                  <a:lnTo>
                    <a:pt x="1412748" y="55791"/>
                  </a:lnTo>
                  <a:lnTo>
                    <a:pt x="1415491" y="58534"/>
                  </a:lnTo>
                  <a:lnTo>
                    <a:pt x="1418234" y="58534"/>
                  </a:lnTo>
                  <a:lnTo>
                    <a:pt x="1421892" y="58534"/>
                  </a:lnTo>
                  <a:lnTo>
                    <a:pt x="1423708" y="55791"/>
                  </a:lnTo>
                  <a:lnTo>
                    <a:pt x="1423708" y="502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4395266" y="1996033"/>
              <a:ext cx="17780" cy="3740150"/>
            </a:xfrm>
            <a:custGeom>
              <a:avLst/>
              <a:gdLst/>
              <a:ahLst/>
              <a:cxnLst/>
              <a:rect l="l" t="t" r="r" b="b"/>
              <a:pathLst>
                <a:path w="17779" h="3740150">
                  <a:moveTo>
                    <a:pt x="12801" y="3642068"/>
                  </a:moveTo>
                  <a:lnTo>
                    <a:pt x="10985" y="3639312"/>
                  </a:lnTo>
                  <a:lnTo>
                    <a:pt x="4584" y="3639312"/>
                  </a:lnTo>
                  <a:lnTo>
                    <a:pt x="1841" y="3642068"/>
                  </a:lnTo>
                  <a:lnTo>
                    <a:pt x="1841" y="3648468"/>
                  </a:lnTo>
                  <a:lnTo>
                    <a:pt x="4584" y="3651199"/>
                  </a:lnTo>
                  <a:lnTo>
                    <a:pt x="7327" y="3651199"/>
                  </a:lnTo>
                  <a:lnTo>
                    <a:pt x="10985" y="3651199"/>
                  </a:lnTo>
                  <a:lnTo>
                    <a:pt x="12801" y="3648468"/>
                  </a:lnTo>
                  <a:lnTo>
                    <a:pt x="12801" y="3642068"/>
                  </a:lnTo>
                  <a:close/>
                </a:path>
                <a:path w="17779" h="3740150">
                  <a:moveTo>
                    <a:pt x="12801" y="3589934"/>
                  </a:moveTo>
                  <a:lnTo>
                    <a:pt x="10985" y="3587191"/>
                  </a:lnTo>
                  <a:lnTo>
                    <a:pt x="4584" y="3587191"/>
                  </a:lnTo>
                  <a:lnTo>
                    <a:pt x="1841" y="3589934"/>
                  </a:lnTo>
                  <a:lnTo>
                    <a:pt x="1841" y="3596335"/>
                  </a:lnTo>
                  <a:lnTo>
                    <a:pt x="4584" y="3599078"/>
                  </a:lnTo>
                  <a:lnTo>
                    <a:pt x="7327" y="3599078"/>
                  </a:lnTo>
                  <a:lnTo>
                    <a:pt x="10985" y="3599078"/>
                  </a:lnTo>
                  <a:lnTo>
                    <a:pt x="12801" y="3596335"/>
                  </a:lnTo>
                  <a:lnTo>
                    <a:pt x="12801" y="3589934"/>
                  </a:lnTo>
                  <a:close/>
                </a:path>
                <a:path w="17779" h="3740150">
                  <a:moveTo>
                    <a:pt x="17386" y="3726180"/>
                  </a:moveTo>
                  <a:lnTo>
                    <a:pt x="13728" y="3722535"/>
                  </a:lnTo>
                  <a:lnTo>
                    <a:pt x="3670" y="3722535"/>
                  </a:lnTo>
                  <a:lnTo>
                    <a:pt x="0" y="3726180"/>
                  </a:lnTo>
                  <a:lnTo>
                    <a:pt x="0" y="3735324"/>
                  </a:lnTo>
                  <a:lnTo>
                    <a:pt x="3670" y="3739896"/>
                  </a:lnTo>
                  <a:lnTo>
                    <a:pt x="8242" y="3739896"/>
                  </a:lnTo>
                  <a:lnTo>
                    <a:pt x="13728" y="3739896"/>
                  </a:lnTo>
                  <a:lnTo>
                    <a:pt x="17386" y="3735324"/>
                  </a:lnTo>
                  <a:lnTo>
                    <a:pt x="17386" y="3726180"/>
                  </a:lnTo>
                  <a:close/>
                </a:path>
                <a:path w="17779" h="3740150">
                  <a:moveTo>
                    <a:pt x="17386" y="3685032"/>
                  </a:moveTo>
                  <a:lnTo>
                    <a:pt x="13728" y="3680460"/>
                  </a:lnTo>
                  <a:lnTo>
                    <a:pt x="3670" y="3680460"/>
                  </a:lnTo>
                  <a:lnTo>
                    <a:pt x="0" y="3685032"/>
                  </a:lnTo>
                  <a:lnTo>
                    <a:pt x="0" y="3694176"/>
                  </a:lnTo>
                  <a:lnTo>
                    <a:pt x="3670" y="3698760"/>
                  </a:lnTo>
                  <a:lnTo>
                    <a:pt x="8242" y="3698760"/>
                  </a:lnTo>
                  <a:lnTo>
                    <a:pt x="13728" y="3698760"/>
                  </a:lnTo>
                  <a:lnTo>
                    <a:pt x="17386" y="3694176"/>
                  </a:lnTo>
                  <a:lnTo>
                    <a:pt x="17386" y="3685032"/>
                  </a:lnTo>
                  <a:close/>
                </a:path>
                <a:path w="17779" h="3740150">
                  <a:moveTo>
                    <a:pt x="17386" y="45707"/>
                  </a:moveTo>
                  <a:lnTo>
                    <a:pt x="13728" y="42049"/>
                  </a:lnTo>
                  <a:lnTo>
                    <a:pt x="3670" y="42049"/>
                  </a:lnTo>
                  <a:lnTo>
                    <a:pt x="0" y="45707"/>
                  </a:lnTo>
                  <a:lnTo>
                    <a:pt x="0" y="55765"/>
                  </a:lnTo>
                  <a:lnTo>
                    <a:pt x="3670" y="59436"/>
                  </a:lnTo>
                  <a:lnTo>
                    <a:pt x="8242" y="59436"/>
                  </a:lnTo>
                  <a:lnTo>
                    <a:pt x="13728" y="59436"/>
                  </a:lnTo>
                  <a:lnTo>
                    <a:pt x="17386" y="55765"/>
                  </a:lnTo>
                  <a:lnTo>
                    <a:pt x="17386" y="45707"/>
                  </a:lnTo>
                  <a:close/>
                </a:path>
                <a:path w="17779" h="3740150">
                  <a:moveTo>
                    <a:pt x="17386" y="4559"/>
                  </a:moveTo>
                  <a:lnTo>
                    <a:pt x="13728" y="0"/>
                  </a:lnTo>
                  <a:lnTo>
                    <a:pt x="3670" y="0"/>
                  </a:lnTo>
                  <a:lnTo>
                    <a:pt x="0" y="4559"/>
                  </a:lnTo>
                  <a:lnTo>
                    <a:pt x="0" y="13716"/>
                  </a:lnTo>
                  <a:lnTo>
                    <a:pt x="3670" y="17373"/>
                  </a:lnTo>
                  <a:lnTo>
                    <a:pt x="8242" y="17373"/>
                  </a:lnTo>
                  <a:lnTo>
                    <a:pt x="13728" y="17373"/>
                  </a:lnTo>
                  <a:lnTo>
                    <a:pt x="17386" y="13716"/>
                  </a:lnTo>
                  <a:lnTo>
                    <a:pt x="17386" y="45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2966986" y="1970417"/>
              <a:ext cx="1463040" cy="632460"/>
            </a:xfrm>
            <a:custGeom>
              <a:avLst/>
              <a:gdLst/>
              <a:ahLst/>
              <a:cxnLst/>
              <a:rect l="l" t="t" r="r" b="b"/>
              <a:pathLst>
                <a:path w="1463039" h="632460">
                  <a:moveTo>
                    <a:pt x="0" y="0"/>
                  </a:moveTo>
                  <a:lnTo>
                    <a:pt x="1463040" y="0"/>
                  </a:lnTo>
                </a:path>
                <a:path w="1463039" h="632460">
                  <a:moveTo>
                    <a:pt x="1422806" y="16459"/>
                  </a:moveTo>
                  <a:lnTo>
                    <a:pt x="40233" y="16459"/>
                  </a:lnTo>
                </a:path>
                <a:path w="1463039" h="632460">
                  <a:moveTo>
                    <a:pt x="1422806" y="32931"/>
                  </a:moveTo>
                  <a:lnTo>
                    <a:pt x="40233" y="32931"/>
                  </a:lnTo>
                </a:path>
                <a:path w="1463039" h="632460">
                  <a:moveTo>
                    <a:pt x="1422806" y="107899"/>
                  </a:moveTo>
                  <a:lnTo>
                    <a:pt x="40233" y="107899"/>
                  </a:lnTo>
                </a:path>
                <a:path w="1463039" h="632460">
                  <a:moveTo>
                    <a:pt x="1422806" y="294449"/>
                  </a:moveTo>
                  <a:lnTo>
                    <a:pt x="40233" y="294449"/>
                  </a:lnTo>
                </a:path>
                <a:path w="1463039" h="632460">
                  <a:moveTo>
                    <a:pt x="1422806" y="310908"/>
                  </a:moveTo>
                  <a:lnTo>
                    <a:pt x="40233" y="310908"/>
                  </a:lnTo>
                </a:path>
                <a:path w="1463039" h="632460">
                  <a:moveTo>
                    <a:pt x="1422806" y="385889"/>
                  </a:moveTo>
                  <a:lnTo>
                    <a:pt x="40233" y="385889"/>
                  </a:lnTo>
                </a:path>
                <a:path w="1463039" h="632460">
                  <a:moveTo>
                    <a:pt x="40233" y="631850"/>
                  </a:moveTo>
                  <a:lnTo>
                    <a:pt x="1137513" y="631850"/>
                  </a:lnTo>
                  <a:lnTo>
                    <a:pt x="1137513" y="421551"/>
                  </a:lnTo>
                </a:path>
                <a:path w="1463039" h="632460">
                  <a:moveTo>
                    <a:pt x="67665" y="293535"/>
                  </a:moveTo>
                  <a:lnTo>
                    <a:pt x="117043" y="151790"/>
                  </a:lnTo>
                  <a:lnTo>
                    <a:pt x="514807" y="151790"/>
                  </a:lnTo>
                  <a:lnTo>
                    <a:pt x="514807" y="2935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075800" y="2160625"/>
              <a:ext cx="130175" cy="105410"/>
            </a:xfrm>
            <a:custGeom>
              <a:avLst/>
              <a:gdLst/>
              <a:ahLst/>
              <a:cxnLst/>
              <a:rect l="l" t="t" r="r" b="b"/>
              <a:pathLst>
                <a:path w="130175" h="105410">
                  <a:moveTo>
                    <a:pt x="64909" y="0"/>
                  </a:moveTo>
                  <a:lnTo>
                    <a:pt x="39728" y="5143"/>
                  </a:lnTo>
                  <a:lnTo>
                    <a:pt x="19086" y="19200"/>
                  </a:lnTo>
                  <a:lnTo>
                    <a:pt x="5129" y="40113"/>
                  </a:lnTo>
                  <a:lnTo>
                    <a:pt x="0" y="65824"/>
                  </a:lnTo>
                  <a:lnTo>
                    <a:pt x="841" y="76070"/>
                  </a:lnTo>
                  <a:lnTo>
                    <a:pt x="3309" y="86061"/>
                  </a:lnTo>
                  <a:lnTo>
                    <a:pt x="7324" y="95538"/>
                  </a:lnTo>
                  <a:lnTo>
                    <a:pt x="12801" y="104241"/>
                  </a:lnTo>
                  <a:lnTo>
                    <a:pt x="117043" y="105143"/>
                  </a:lnTo>
                  <a:lnTo>
                    <a:pt x="122509" y="96435"/>
                  </a:lnTo>
                  <a:lnTo>
                    <a:pt x="126525" y="86864"/>
                  </a:lnTo>
                  <a:lnTo>
                    <a:pt x="129000" y="76604"/>
                  </a:lnTo>
                  <a:lnTo>
                    <a:pt x="129844" y="65824"/>
                  </a:lnTo>
                  <a:lnTo>
                    <a:pt x="124715" y="40113"/>
                  </a:lnTo>
                  <a:lnTo>
                    <a:pt x="110755" y="19200"/>
                  </a:lnTo>
                  <a:lnTo>
                    <a:pt x="90105" y="5143"/>
                  </a:lnTo>
                  <a:lnTo>
                    <a:pt x="64909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075800" y="2160625"/>
              <a:ext cx="130175" cy="105410"/>
            </a:xfrm>
            <a:custGeom>
              <a:avLst/>
              <a:gdLst/>
              <a:ahLst/>
              <a:cxnLst/>
              <a:rect l="l" t="t" r="r" b="b"/>
              <a:pathLst>
                <a:path w="130175" h="105410">
                  <a:moveTo>
                    <a:pt x="117043" y="105143"/>
                  </a:moveTo>
                  <a:lnTo>
                    <a:pt x="122509" y="96435"/>
                  </a:lnTo>
                  <a:lnTo>
                    <a:pt x="126525" y="86864"/>
                  </a:lnTo>
                  <a:lnTo>
                    <a:pt x="129000" y="76604"/>
                  </a:lnTo>
                  <a:lnTo>
                    <a:pt x="129844" y="65824"/>
                  </a:lnTo>
                  <a:lnTo>
                    <a:pt x="124715" y="40113"/>
                  </a:lnTo>
                  <a:lnTo>
                    <a:pt x="110755" y="19200"/>
                  </a:lnTo>
                  <a:lnTo>
                    <a:pt x="90105" y="5143"/>
                  </a:lnTo>
                  <a:lnTo>
                    <a:pt x="64909" y="0"/>
                  </a:lnTo>
                  <a:lnTo>
                    <a:pt x="39728" y="5143"/>
                  </a:lnTo>
                  <a:lnTo>
                    <a:pt x="19086" y="19200"/>
                  </a:lnTo>
                  <a:lnTo>
                    <a:pt x="5129" y="40113"/>
                  </a:lnTo>
                  <a:lnTo>
                    <a:pt x="0" y="65824"/>
                  </a:lnTo>
                  <a:lnTo>
                    <a:pt x="841" y="76070"/>
                  </a:lnTo>
                  <a:lnTo>
                    <a:pt x="3309" y="86061"/>
                  </a:lnTo>
                  <a:lnTo>
                    <a:pt x="7324" y="95538"/>
                  </a:lnTo>
                  <a:lnTo>
                    <a:pt x="12801" y="1042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125177" y="2208174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80" h="36194">
                  <a:moveTo>
                    <a:pt x="15532" y="0"/>
                  </a:moveTo>
                  <a:lnTo>
                    <a:pt x="0" y="9144"/>
                  </a:lnTo>
                  <a:lnTo>
                    <a:pt x="0" y="26517"/>
                  </a:lnTo>
                  <a:lnTo>
                    <a:pt x="15532" y="35661"/>
                  </a:lnTo>
                  <a:lnTo>
                    <a:pt x="30175" y="26517"/>
                  </a:lnTo>
                  <a:lnTo>
                    <a:pt x="30175" y="9144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125177" y="2208174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80" h="36194">
                  <a:moveTo>
                    <a:pt x="15532" y="0"/>
                  </a:moveTo>
                  <a:lnTo>
                    <a:pt x="30175" y="9144"/>
                  </a:lnTo>
                  <a:lnTo>
                    <a:pt x="30175" y="26517"/>
                  </a:lnTo>
                  <a:lnTo>
                    <a:pt x="15532" y="35661"/>
                  </a:lnTo>
                  <a:lnTo>
                    <a:pt x="0" y="26517"/>
                  </a:lnTo>
                  <a:lnTo>
                    <a:pt x="0" y="9144"/>
                  </a:lnTo>
                  <a:lnTo>
                    <a:pt x="1553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130651" y="2215476"/>
              <a:ext cx="20320" cy="21590"/>
            </a:xfrm>
            <a:custGeom>
              <a:avLst/>
              <a:gdLst/>
              <a:ahLst/>
              <a:cxnLst/>
              <a:rect l="l" t="t" r="r" b="b"/>
              <a:pathLst>
                <a:path w="20319" h="21589">
                  <a:moveTo>
                    <a:pt x="15557" y="0"/>
                  </a:moveTo>
                  <a:lnTo>
                    <a:pt x="4584" y="0"/>
                  </a:lnTo>
                  <a:lnTo>
                    <a:pt x="0" y="4572"/>
                  </a:lnTo>
                  <a:lnTo>
                    <a:pt x="0" y="16471"/>
                  </a:lnTo>
                  <a:lnTo>
                    <a:pt x="4584" y="21031"/>
                  </a:lnTo>
                  <a:lnTo>
                    <a:pt x="10058" y="21031"/>
                  </a:lnTo>
                  <a:lnTo>
                    <a:pt x="15557" y="21031"/>
                  </a:lnTo>
                  <a:lnTo>
                    <a:pt x="20116" y="16471"/>
                  </a:lnTo>
                  <a:lnTo>
                    <a:pt x="20116" y="4572"/>
                  </a:lnTo>
                  <a:lnTo>
                    <a:pt x="15557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130651" y="2215476"/>
              <a:ext cx="20320" cy="21590"/>
            </a:xfrm>
            <a:custGeom>
              <a:avLst/>
              <a:gdLst/>
              <a:ahLst/>
              <a:cxnLst/>
              <a:rect l="l" t="t" r="r" b="b"/>
              <a:pathLst>
                <a:path w="20319" h="21589">
                  <a:moveTo>
                    <a:pt x="10058" y="21031"/>
                  </a:moveTo>
                  <a:lnTo>
                    <a:pt x="15557" y="21031"/>
                  </a:lnTo>
                  <a:lnTo>
                    <a:pt x="20116" y="16471"/>
                  </a:lnTo>
                  <a:lnTo>
                    <a:pt x="20116" y="10972"/>
                  </a:lnTo>
                  <a:lnTo>
                    <a:pt x="20116" y="4572"/>
                  </a:lnTo>
                  <a:lnTo>
                    <a:pt x="15557" y="0"/>
                  </a:lnTo>
                  <a:lnTo>
                    <a:pt x="10058" y="0"/>
                  </a:lnTo>
                  <a:lnTo>
                    <a:pt x="4584" y="0"/>
                  </a:lnTo>
                  <a:lnTo>
                    <a:pt x="0" y="4572"/>
                  </a:lnTo>
                  <a:lnTo>
                    <a:pt x="0" y="10972"/>
                  </a:lnTo>
                  <a:lnTo>
                    <a:pt x="0" y="16471"/>
                  </a:lnTo>
                  <a:lnTo>
                    <a:pt x="4584" y="21031"/>
                  </a:lnTo>
                  <a:lnTo>
                    <a:pt x="10058" y="210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004934" y="2431732"/>
              <a:ext cx="125272" cy="135343"/>
            </a:xfrm>
            <a:prstGeom prst="rect">
              <a:avLst/>
            </a:prstGeom>
          </p:spPr>
        </p:pic>
        <p:pic>
          <p:nvPicPr>
            <p:cNvPr id="236" name="object 23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005848" y="2782874"/>
              <a:ext cx="124358" cy="135318"/>
            </a:xfrm>
            <a:prstGeom prst="rect">
              <a:avLst/>
            </a:prstGeom>
          </p:spPr>
        </p:pic>
        <p:pic>
          <p:nvPicPr>
            <p:cNvPr id="237" name="object 2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05848" y="3123933"/>
              <a:ext cx="124358" cy="135343"/>
            </a:xfrm>
            <a:prstGeom prst="rect">
              <a:avLst/>
            </a:prstGeom>
          </p:spPr>
        </p:pic>
        <p:sp>
          <p:nvSpPr>
            <p:cNvPr id="238" name="object 238"/>
            <p:cNvSpPr/>
            <p:nvPr/>
          </p:nvSpPr>
          <p:spPr>
            <a:xfrm>
              <a:off x="3084029" y="2122208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h="73660">
                  <a:moveTo>
                    <a:pt x="0" y="0"/>
                  </a:moveTo>
                  <a:lnTo>
                    <a:pt x="0" y="731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404984" y="2204516"/>
              <a:ext cx="36830" cy="22225"/>
            </a:xfrm>
            <a:custGeom>
              <a:avLst/>
              <a:gdLst/>
              <a:ahLst/>
              <a:cxnLst/>
              <a:rect l="l" t="t" r="r" b="b"/>
              <a:pathLst>
                <a:path w="36829" h="22225">
                  <a:moveTo>
                    <a:pt x="36575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36575" y="21945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007220" y="2167026"/>
              <a:ext cx="1097280" cy="1280160"/>
            </a:xfrm>
            <a:custGeom>
              <a:avLst/>
              <a:gdLst/>
              <a:ahLst/>
              <a:cxnLst/>
              <a:rect l="l" t="t" r="r" b="b"/>
              <a:pathLst>
                <a:path w="1097279" h="1280160">
                  <a:moveTo>
                    <a:pt x="434339" y="59423"/>
                  </a:moveTo>
                  <a:lnTo>
                    <a:pt x="434339" y="37490"/>
                  </a:lnTo>
                  <a:lnTo>
                    <a:pt x="397763" y="37490"/>
                  </a:lnTo>
                  <a:lnTo>
                    <a:pt x="397763" y="59423"/>
                  </a:lnTo>
                  <a:lnTo>
                    <a:pt x="434339" y="59423"/>
                  </a:lnTo>
                  <a:close/>
                </a:path>
                <a:path w="1097279" h="1280160">
                  <a:moveTo>
                    <a:pt x="195681" y="222199"/>
                  </a:moveTo>
                  <a:lnTo>
                    <a:pt x="206654" y="188366"/>
                  </a:lnTo>
                </a:path>
                <a:path w="1097279" h="1280160">
                  <a:moveTo>
                    <a:pt x="394106" y="190182"/>
                  </a:moveTo>
                  <a:lnTo>
                    <a:pt x="394106" y="224015"/>
                  </a:lnTo>
                </a:path>
                <a:path w="1097279" h="1280160">
                  <a:moveTo>
                    <a:pt x="546798" y="190182"/>
                  </a:moveTo>
                  <a:lnTo>
                    <a:pt x="546798" y="224015"/>
                  </a:lnTo>
                </a:path>
                <a:path w="1097279" h="1280160">
                  <a:moveTo>
                    <a:pt x="608990" y="190182"/>
                  </a:moveTo>
                  <a:lnTo>
                    <a:pt x="608990" y="224015"/>
                  </a:lnTo>
                </a:path>
                <a:path w="1097279" h="1280160">
                  <a:moveTo>
                    <a:pt x="761695" y="190182"/>
                  </a:moveTo>
                  <a:lnTo>
                    <a:pt x="761695" y="224015"/>
                  </a:lnTo>
                </a:path>
                <a:path w="1097279" h="1280160">
                  <a:moveTo>
                    <a:pt x="814730" y="190182"/>
                  </a:moveTo>
                  <a:lnTo>
                    <a:pt x="814730" y="224015"/>
                  </a:lnTo>
                </a:path>
                <a:path w="1097279" h="1280160">
                  <a:moveTo>
                    <a:pt x="967435" y="190182"/>
                  </a:moveTo>
                  <a:lnTo>
                    <a:pt x="967435" y="224015"/>
                  </a:lnTo>
                </a:path>
                <a:path w="1097279" h="1280160">
                  <a:moveTo>
                    <a:pt x="394106" y="435241"/>
                  </a:moveTo>
                  <a:lnTo>
                    <a:pt x="394106" y="582472"/>
                  </a:lnTo>
                </a:path>
                <a:path w="1097279" h="1280160">
                  <a:moveTo>
                    <a:pt x="546798" y="435241"/>
                  </a:moveTo>
                  <a:lnTo>
                    <a:pt x="546798" y="582472"/>
                  </a:lnTo>
                </a:path>
                <a:path w="1097279" h="1280160">
                  <a:moveTo>
                    <a:pt x="608990" y="435241"/>
                  </a:moveTo>
                  <a:lnTo>
                    <a:pt x="608990" y="582472"/>
                  </a:lnTo>
                </a:path>
                <a:path w="1097279" h="1280160">
                  <a:moveTo>
                    <a:pt x="761695" y="435241"/>
                  </a:moveTo>
                  <a:lnTo>
                    <a:pt x="761695" y="582472"/>
                  </a:lnTo>
                </a:path>
                <a:path w="1097279" h="1280160">
                  <a:moveTo>
                    <a:pt x="394106" y="778141"/>
                  </a:moveTo>
                  <a:lnTo>
                    <a:pt x="394106" y="931773"/>
                  </a:lnTo>
                </a:path>
                <a:path w="1097279" h="1280160">
                  <a:moveTo>
                    <a:pt x="546798" y="778141"/>
                  </a:moveTo>
                  <a:lnTo>
                    <a:pt x="546798" y="931773"/>
                  </a:lnTo>
                </a:path>
                <a:path w="1097279" h="1280160">
                  <a:moveTo>
                    <a:pt x="394106" y="1123797"/>
                  </a:moveTo>
                  <a:lnTo>
                    <a:pt x="394106" y="1280160"/>
                  </a:lnTo>
                </a:path>
                <a:path w="1097279" h="1280160">
                  <a:moveTo>
                    <a:pt x="546798" y="1123797"/>
                  </a:moveTo>
                  <a:lnTo>
                    <a:pt x="546798" y="1280160"/>
                  </a:lnTo>
                </a:path>
                <a:path w="1097279" h="1280160">
                  <a:moveTo>
                    <a:pt x="608990" y="778141"/>
                  </a:moveTo>
                  <a:lnTo>
                    <a:pt x="608990" y="931773"/>
                  </a:lnTo>
                </a:path>
                <a:path w="1097279" h="1280160">
                  <a:moveTo>
                    <a:pt x="761695" y="778141"/>
                  </a:moveTo>
                  <a:lnTo>
                    <a:pt x="761695" y="931773"/>
                  </a:lnTo>
                </a:path>
                <a:path w="1097279" h="1280160">
                  <a:moveTo>
                    <a:pt x="814730" y="435241"/>
                  </a:moveTo>
                  <a:lnTo>
                    <a:pt x="814730" y="582472"/>
                  </a:lnTo>
                </a:path>
                <a:path w="1097279" h="1280160">
                  <a:moveTo>
                    <a:pt x="967435" y="435241"/>
                  </a:moveTo>
                  <a:lnTo>
                    <a:pt x="967435" y="582472"/>
                  </a:lnTo>
                </a:path>
                <a:path w="1097279" h="1280160">
                  <a:moveTo>
                    <a:pt x="814730" y="95999"/>
                  </a:moveTo>
                  <a:lnTo>
                    <a:pt x="814730" y="0"/>
                  </a:lnTo>
                  <a:lnTo>
                    <a:pt x="967435" y="0"/>
                  </a:lnTo>
                  <a:lnTo>
                    <a:pt x="967435" y="95999"/>
                  </a:lnTo>
                </a:path>
                <a:path w="1097279" h="1280160">
                  <a:moveTo>
                    <a:pt x="814730" y="224015"/>
                  </a:moveTo>
                  <a:lnTo>
                    <a:pt x="808329" y="257848"/>
                  </a:lnTo>
                  <a:lnTo>
                    <a:pt x="808329" y="431584"/>
                  </a:lnTo>
                </a:path>
                <a:path w="1097279" h="1280160">
                  <a:moveTo>
                    <a:pt x="967435" y="224015"/>
                  </a:moveTo>
                  <a:lnTo>
                    <a:pt x="960120" y="257848"/>
                  </a:lnTo>
                  <a:lnTo>
                    <a:pt x="960120" y="431584"/>
                  </a:lnTo>
                </a:path>
                <a:path w="1097279" h="1280160">
                  <a:moveTo>
                    <a:pt x="967435" y="224942"/>
                  </a:moveTo>
                  <a:lnTo>
                    <a:pt x="1097280" y="224942"/>
                  </a:lnTo>
                  <a:lnTo>
                    <a:pt x="1097280" y="188366"/>
                  </a:lnTo>
                </a:path>
                <a:path w="1097279" h="1280160">
                  <a:moveTo>
                    <a:pt x="815632" y="224942"/>
                  </a:moveTo>
                  <a:lnTo>
                    <a:pt x="0" y="2249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007220" y="2749499"/>
              <a:ext cx="1056640" cy="697865"/>
            </a:xfrm>
            <a:custGeom>
              <a:avLst/>
              <a:gdLst/>
              <a:ahLst/>
              <a:cxnLst/>
              <a:rect l="l" t="t" r="r" b="b"/>
              <a:pathLst>
                <a:path w="1056639" h="697864">
                  <a:moveTo>
                    <a:pt x="0" y="0"/>
                  </a:moveTo>
                  <a:lnTo>
                    <a:pt x="1056132" y="0"/>
                  </a:lnTo>
                </a:path>
                <a:path w="1056639" h="697864">
                  <a:moveTo>
                    <a:pt x="0" y="195668"/>
                  </a:moveTo>
                  <a:lnTo>
                    <a:pt x="1056132" y="195668"/>
                  </a:lnTo>
                </a:path>
                <a:path w="1056639" h="697864">
                  <a:moveTo>
                    <a:pt x="0" y="350202"/>
                  </a:moveTo>
                  <a:lnTo>
                    <a:pt x="1056132" y="350202"/>
                  </a:lnTo>
                </a:path>
                <a:path w="1056639" h="697864">
                  <a:moveTo>
                    <a:pt x="0" y="541324"/>
                  </a:moveTo>
                  <a:lnTo>
                    <a:pt x="1056132" y="541324"/>
                  </a:lnTo>
                </a:path>
                <a:path w="1056639" h="697864">
                  <a:moveTo>
                    <a:pt x="0" y="697687"/>
                  </a:moveTo>
                  <a:lnTo>
                    <a:pt x="1056132" y="69768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310801" y="2079243"/>
              <a:ext cx="1077595" cy="1489710"/>
            </a:xfrm>
            <a:custGeom>
              <a:avLst/>
              <a:gdLst/>
              <a:ahLst/>
              <a:cxnLst/>
              <a:rect l="l" t="t" r="r" b="b"/>
              <a:pathLst>
                <a:path w="1077595" h="1489710">
                  <a:moveTo>
                    <a:pt x="21945" y="437997"/>
                  </a:moveTo>
                  <a:lnTo>
                    <a:pt x="30769" y="436240"/>
                  </a:lnTo>
                  <a:lnTo>
                    <a:pt x="37714" y="431480"/>
                  </a:lnTo>
                  <a:lnTo>
                    <a:pt x="42260" y="424490"/>
                  </a:lnTo>
                  <a:lnTo>
                    <a:pt x="43891" y="416039"/>
                  </a:lnTo>
                  <a:lnTo>
                    <a:pt x="42260" y="407602"/>
                  </a:lnTo>
                  <a:lnTo>
                    <a:pt x="37714" y="400619"/>
                  </a:lnTo>
                  <a:lnTo>
                    <a:pt x="30769" y="395863"/>
                  </a:lnTo>
                  <a:lnTo>
                    <a:pt x="21945" y="394106"/>
                  </a:lnTo>
                  <a:lnTo>
                    <a:pt x="13501" y="395863"/>
                  </a:lnTo>
                  <a:lnTo>
                    <a:pt x="6515" y="400619"/>
                  </a:lnTo>
                  <a:lnTo>
                    <a:pt x="1757" y="407602"/>
                  </a:lnTo>
                  <a:lnTo>
                    <a:pt x="0" y="416039"/>
                  </a:lnTo>
                  <a:lnTo>
                    <a:pt x="1757" y="424490"/>
                  </a:lnTo>
                  <a:lnTo>
                    <a:pt x="6515" y="431480"/>
                  </a:lnTo>
                  <a:lnTo>
                    <a:pt x="13501" y="436240"/>
                  </a:lnTo>
                  <a:lnTo>
                    <a:pt x="21945" y="437997"/>
                  </a:lnTo>
                  <a:close/>
                </a:path>
                <a:path w="1077595" h="1489710">
                  <a:moveTo>
                    <a:pt x="752551" y="438899"/>
                  </a:moveTo>
                  <a:lnTo>
                    <a:pt x="762195" y="436972"/>
                  </a:lnTo>
                  <a:lnTo>
                    <a:pt x="770039" y="431704"/>
                  </a:lnTo>
                  <a:lnTo>
                    <a:pt x="775311" y="423865"/>
                  </a:lnTo>
                  <a:lnTo>
                    <a:pt x="777239" y="414223"/>
                  </a:lnTo>
                  <a:lnTo>
                    <a:pt x="775311" y="404577"/>
                  </a:lnTo>
                  <a:lnTo>
                    <a:pt x="770039" y="396728"/>
                  </a:lnTo>
                  <a:lnTo>
                    <a:pt x="762195" y="391452"/>
                  </a:lnTo>
                  <a:lnTo>
                    <a:pt x="752551" y="389521"/>
                  </a:lnTo>
                  <a:lnTo>
                    <a:pt x="742378" y="391452"/>
                  </a:lnTo>
                  <a:lnTo>
                    <a:pt x="734263" y="396728"/>
                  </a:lnTo>
                  <a:lnTo>
                    <a:pt x="728891" y="404577"/>
                  </a:lnTo>
                  <a:lnTo>
                    <a:pt x="726948" y="414223"/>
                  </a:lnTo>
                  <a:lnTo>
                    <a:pt x="728891" y="423865"/>
                  </a:lnTo>
                  <a:lnTo>
                    <a:pt x="734263" y="431704"/>
                  </a:lnTo>
                  <a:lnTo>
                    <a:pt x="742378" y="436972"/>
                  </a:lnTo>
                  <a:lnTo>
                    <a:pt x="752551" y="438899"/>
                  </a:lnTo>
                  <a:close/>
                </a:path>
                <a:path w="1077595" h="1489710">
                  <a:moveTo>
                    <a:pt x="752551" y="428840"/>
                  </a:moveTo>
                  <a:lnTo>
                    <a:pt x="760780" y="428840"/>
                  </a:lnTo>
                  <a:lnTo>
                    <a:pt x="767181" y="422440"/>
                  </a:lnTo>
                  <a:lnTo>
                    <a:pt x="767181" y="414223"/>
                  </a:lnTo>
                  <a:lnTo>
                    <a:pt x="767181" y="405980"/>
                  </a:lnTo>
                  <a:lnTo>
                    <a:pt x="760780" y="399580"/>
                  </a:lnTo>
                  <a:lnTo>
                    <a:pt x="752551" y="399580"/>
                  </a:lnTo>
                  <a:lnTo>
                    <a:pt x="744308" y="399580"/>
                  </a:lnTo>
                  <a:lnTo>
                    <a:pt x="737006" y="405980"/>
                  </a:lnTo>
                  <a:lnTo>
                    <a:pt x="737006" y="414223"/>
                  </a:lnTo>
                  <a:lnTo>
                    <a:pt x="737006" y="422440"/>
                  </a:lnTo>
                  <a:lnTo>
                    <a:pt x="744308" y="428840"/>
                  </a:lnTo>
                  <a:lnTo>
                    <a:pt x="752551" y="428840"/>
                  </a:lnTo>
                  <a:close/>
                </a:path>
                <a:path w="1077595" h="1489710">
                  <a:moveTo>
                    <a:pt x="752551" y="422440"/>
                  </a:moveTo>
                  <a:lnTo>
                    <a:pt x="757123" y="422440"/>
                  </a:lnTo>
                  <a:lnTo>
                    <a:pt x="760780" y="418782"/>
                  </a:lnTo>
                  <a:lnTo>
                    <a:pt x="760780" y="414223"/>
                  </a:lnTo>
                  <a:lnTo>
                    <a:pt x="760780" y="409638"/>
                  </a:lnTo>
                  <a:lnTo>
                    <a:pt x="757123" y="405980"/>
                  </a:lnTo>
                  <a:lnTo>
                    <a:pt x="752551" y="405980"/>
                  </a:lnTo>
                  <a:lnTo>
                    <a:pt x="747979" y="405980"/>
                  </a:lnTo>
                  <a:lnTo>
                    <a:pt x="743407" y="409638"/>
                  </a:lnTo>
                  <a:lnTo>
                    <a:pt x="743407" y="414223"/>
                  </a:lnTo>
                  <a:lnTo>
                    <a:pt x="743407" y="418782"/>
                  </a:lnTo>
                  <a:lnTo>
                    <a:pt x="747979" y="422440"/>
                  </a:lnTo>
                  <a:lnTo>
                    <a:pt x="752551" y="422440"/>
                  </a:lnTo>
                  <a:close/>
                </a:path>
                <a:path w="1077595" h="1489710">
                  <a:moveTo>
                    <a:pt x="739749" y="791857"/>
                  </a:moveTo>
                  <a:lnTo>
                    <a:pt x="749391" y="789930"/>
                  </a:lnTo>
                  <a:lnTo>
                    <a:pt x="757231" y="784663"/>
                  </a:lnTo>
                  <a:lnTo>
                    <a:pt x="762498" y="776823"/>
                  </a:lnTo>
                  <a:lnTo>
                    <a:pt x="764425" y="767181"/>
                  </a:lnTo>
                  <a:lnTo>
                    <a:pt x="762498" y="757535"/>
                  </a:lnTo>
                  <a:lnTo>
                    <a:pt x="757231" y="749687"/>
                  </a:lnTo>
                  <a:lnTo>
                    <a:pt x="749391" y="744410"/>
                  </a:lnTo>
                  <a:lnTo>
                    <a:pt x="739749" y="742480"/>
                  </a:lnTo>
                  <a:lnTo>
                    <a:pt x="729960" y="744410"/>
                  </a:lnTo>
                  <a:lnTo>
                    <a:pt x="721798" y="749687"/>
                  </a:lnTo>
                  <a:lnTo>
                    <a:pt x="716207" y="757535"/>
                  </a:lnTo>
                  <a:lnTo>
                    <a:pt x="714133" y="767181"/>
                  </a:lnTo>
                  <a:lnTo>
                    <a:pt x="716207" y="776823"/>
                  </a:lnTo>
                  <a:lnTo>
                    <a:pt x="721798" y="784663"/>
                  </a:lnTo>
                  <a:lnTo>
                    <a:pt x="729960" y="789930"/>
                  </a:lnTo>
                  <a:lnTo>
                    <a:pt x="739749" y="791857"/>
                  </a:lnTo>
                  <a:close/>
                </a:path>
                <a:path w="1077595" h="1489710">
                  <a:moveTo>
                    <a:pt x="739749" y="781799"/>
                  </a:moveTo>
                  <a:lnTo>
                    <a:pt x="747979" y="781799"/>
                  </a:lnTo>
                  <a:lnTo>
                    <a:pt x="754367" y="775398"/>
                  </a:lnTo>
                  <a:lnTo>
                    <a:pt x="754367" y="767181"/>
                  </a:lnTo>
                  <a:lnTo>
                    <a:pt x="754367" y="758939"/>
                  </a:lnTo>
                  <a:lnTo>
                    <a:pt x="747979" y="752551"/>
                  </a:lnTo>
                  <a:lnTo>
                    <a:pt x="739749" y="752551"/>
                  </a:lnTo>
                  <a:lnTo>
                    <a:pt x="731520" y="752551"/>
                  </a:lnTo>
                  <a:lnTo>
                    <a:pt x="724192" y="758939"/>
                  </a:lnTo>
                  <a:lnTo>
                    <a:pt x="724192" y="767181"/>
                  </a:lnTo>
                  <a:lnTo>
                    <a:pt x="724192" y="775398"/>
                  </a:lnTo>
                  <a:lnTo>
                    <a:pt x="731520" y="781799"/>
                  </a:lnTo>
                  <a:lnTo>
                    <a:pt x="739749" y="781799"/>
                  </a:lnTo>
                  <a:close/>
                </a:path>
                <a:path w="1077595" h="1489710">
                  <a:moveTo>
                    <a:pt x="739749" y="775398"/>
                  </a:moveTo>
                  <a:lnTo>
                    <a:pt x="744308" y="775398"/>
                  </a:lnTo>
                  <a:lnTo>
                    <a:pt x="747979" y="771740"/>
                  </a:lnTo>
                  <a:lnTo>
                    <a:pt x="747979" y="767181"/>
                  </a:lnTo>
                  <a:lnTo>
                    <a:pt x="747979" y="762596"/>
                  </a:lnTo>
                  <a:lnTo>
                    <a:pt x="744308" y="758939"/>
                  </a:lnTo>
                  <a:lnTo>
                    <a:pt x="739749" y="758939"/>
                  </a:lnTo>
                  <a:lnTo>
                    <a:pt x="735177" y="758939"/>
                  </a:lnTo>
                  <a:lnTo>
                    <a:pt x="731520" y="762596"/>
                  </a:lnTo>
                  <a:lnTo>
                    <a:pt x="731520" y="767181"/>
                  </a:lnTo>
                  <a:lnTo>
                    <a:pt x="731520" y="771740"/>
                  </a:lnTo>
                  <a:lnTo>
                    <a:pt x="735177" y="775398"/>
                  </a:lnTo>
                  <a:lnTo>
                    <a:pt x="739749" y="775398"/>
                  </a:lnTo>
                  <a:close/>
                </a:path>
                <a:path w="1077595" h="1489710">
                  <a:moveTo>
                    <a:pt x="739749" y="1137513"/>
                  </a:moveTo>
                  <a:lnTo>
                    <a:pt x="749391" y="1135584"/>
                  </a:lnTo>
                  <a:lnTo>
                    <a:pt x="757231" y="1130312"/>
                  </a:lnTo>
                  <a:lnTo>
                    <a:pt x="762498" y="1122468"/>
                  </a:lnTo>
                  <a:lnTo>
                    <a:pt x="764425" y="1112824"/>
                  </a:lnTo>
                  <a:lnTo>
                    <a:pt x="762498" y="1102646"/>
                  </a:lnTo>
                  <a:lnTo>
                    <a:pt x="757231" y="1094532"/>
                  </a:lnTo>
                  <a:lnTo>
                    <a:pt x="749391" y="1089162"/>
                  </a:lnTo>
                  <a:lnTo>
                    <a:pt x="739749" y="1087221"/>
                  </a:lnTo>
                  <a:lnTo>
                    <a:pt x="729960" y="1089162"/>
                  </a:lnTo>
                  <a:lnTo>
                    <a:pt x="721798" y="1094532"/>
                  </a:lnTo>
                  <a:lnTo>
                    <a:pt x="716207" y="1102646"/>
                  </a:lnTo>
                  <a:lnTo>
                    <a:pt x="714133" y="1112824"/>
                  </a:lnTo>
                  <a:lnTo>
                    <a:pt x="716207" y="1122468"/>
                  </a:lnTo>
                  <a:lnTo>
                    <a:pt x="721798" y="1130312"/>
                  </a:lnTo>
                  <a:lnTo>
                    <a:pt x="729960" y="1135584"/>
                  </a:lnTo>
                  <a:lnTo>
                    <a:pt x="739749" y="1137513"/>
                  </a:lnTo>
                  <a:close/>
                </a:path>
                <a:path w="1077595" h="1489710">
                  <a:moveTo>
                    <a:pt x="739749" y="1127455"/>
                  </a:moveTo>
                  <a:lnTo>
                    <a:pt x="747979" y="1127455"/>
                  </a:lnTo>
                  <a:lnTo>
                    <a:pt x="754367" y="1121041"/>
                  </a:lnTo>
                  <a:lnTo>
                    <a:pt x="754367" y="1112824"/>
                  </a:lnTo>
                  <a:lnTo>
                    <a:pt x="754367" y="1103680"/>
                  </a:lnTo>
                  <a:lnTo>
                    <a:pt x="747979" y="1097279"/>
                  </a:lnTo>
                  <a:lnTo>
                    <a:pt x="739749" y="1097279"/>
                  </a:lnTo>
                  <a:lnTo>
                    <a:pt x="731520" y="1097279"/>
                  </a:lnTo>
                  <a:lnTo>
                    <a:pt x="724192" y="1103680"/>
                  </a:lnTo>
                  <a:lnTo>
                    <a:pt x="724192" y="1112824"/>
                  </a:lnTo>
                  <a:lnTo>
                    <a:pt x="724192" y="1121041"/>
                  </a:lnTo>
                  <a:lnTo>
                    <a:pt x="731520" y="1127455"/>
                  </a:lnTo>
                  <a:lnTo>
                    <a:pt x="739749" y="1127455"/>
                  </a:lnTo>
                  <a:close/>
                </a:path>
                <a:path w="1077595" h="1489710">
                  <a:moveTo>
                    <a:pt x="739749" y="1121041"/>
                  </a:moveTo>
                  <a:lnTo>
                    <a:pt x="744308" y="1121041"/>
                  </a:lnTo>
                  <a:lnTo>
                    <a:pt x="747979" y="1117396"/>
                  </a:lnTo>
                  <a:lnTo>
                    <a:pt x="747979" y="1112824"/>
                  </a:lnTo>
                  <a:lnTo>
                    <a:pt x="747979" y="1107338"/>
                  </a:lnTo>
                  <a:lnTo>
                    <a:pt x="744308" y="1103680"/>
                  </a:lnTo>
                  <a:lnTo>
                    <a:pt x="739749" y="1103680"/>
                  </a:lnTo>
                  <a:lnTo>
                    <a:pt x="735177" y="1103680"/>
                  </a:lnTo>
                  <a:lnTo>
                    <a:pt x="731520" y="1107338"/>
                  </a:lnTo>
                  <a:lnTo>
                    <a:pt x="731520" y="1112824"/>
                  </a:lnTo>
                  <a:lnTo>
                    <a:pt x="731520" y="1117396"/>
                  </a:lnTo>
                  <a:lnTo>
                    <a:pt x="735177" y="1121041"/>
                  </a:lnTo>
                  <a:lnTo>
                    <a:pt x="739749" y="1121041"/>
                  </a:lnTo>
                  <a:close/>
                </a:path>
                <a:path w="1077595" h="1489710">
                  <a:moveTo>
                    <a:pt x="739749" y="1489557"/>
                  </a:moveTo>
                  <a:lnTo>
                    <a:pt x="749391" y="1487485"/>
                  </a:lnTo>
                  <a:lnTo>
                    <a:pt x="757231" y="1481899"/>
                  </a:lnTo>
                  <a:lnTo>
                    <a:pt x="762498" y="1473741"/>
                  </a:lnTo>
                  <a:lnTo>
                    <a:pt x="764425" y="1463954"/>
                  </a:lnTo>
                  <a:lnTo>
                    <a:pt x="762498" y="1454310"/>
                  </a:lnTo>
                  <a:lnTo>
                    <a:pt x="757231" y="1446466"/>
                  </a:lnTo>
                  <a:lnTo>
                    <a:pt x="749391" y="1441194"/>
                  </a:lnTo>
                  <a:lnTo>
                    <a:pt x="739749" y="1439265"/>
                  </a:lnTo>
                  <a:lnTo>
                    <a:pt x="729960" y="1441194"/>
                  </a:lnTo>
                  <a:lnTo>
                    <a:pt x="721798" y="1446466"/>
                  </a:lnTo>
                  <a:lnTo>
                    <a:pt x="716207" y="1454310"/>
                  </a:lnTo>
                  <a:lnTo>
                    <a:pt x="714133" y="1463954"/>
                  </a:lnTo>
                  <a:lnTo>
                    <a:pt x="716207" y="1473741"/>
                  </a:lnTo>
                  <a:lnTo>
                    <a:pt x="721798" y="1481899"/>
                  </a:lnTo>
                  <a:lnTo>
                    <a:pt x="729960" y="1487485"/>
                  </a:lnTo>
                  <a:lnTo>
                    <a:pt x="739749" y="1489557"/>
                  </a:lnTo>
                  <a:close/>
                </a:path>
                <a:path w="1077595" h="1489710">
                  <a:moveTo>
                    <a:pt x="739749" y="1479499"/>
                  </a:moveTo>
                  <a:lnTo>
                    <a:pt x="747979" y="1479499"/>
                  </a:lnTo>
                  <a:lnTo>
                    <a:pt x="754367" y="1472183"/>
                  </a:lnTo>
                  <a:lnTo>
                    <a:pt x="754367" y="1463954"/>
                  </a:lnTo>
                  <a:lnTo>
                    <a:pt x="754367" y="1455724"/>
                  </a:lnTo>
                  <a:lnTo>
                    <a:pt x="747979" y="1449324"/>
                  </a:lnTo>
                  <a:lnTo>
                    <a:pt x="739749" y="1449324"/>
                  </a:lnTo>
                  <a:lnTo>
                    <a:pt x="731520" y="1449324"/>
                  </a:lnTo>
                  <a:lnTo>
                    <a:pt x="724192" y="1455724"/>
                  </a:lnTo>
                  <a:lnTo>
                    <a:pt x="724192" y="1463954"/>
                  </a:lnTo>
                  <a:lnTo>
                    <a:pt x="724192" y="1472183"/>
                  </a:lnTo>
                  <a:lnTo>
                    <a:pt x="731520" y="1479499"/>
                  </a:lnTo>
                  <a:lnTo>
                    <a:pt x="739749" y="1479499"/>
                  </a:lnTo>
                  <a:close/>
                </a:path>
                <a:path w="1077595" h="1489710">
                  <a:moveTo>
                    <a:pt x="739749" y="1472183"/>
                  </a:moveTo>
                  <a:lnTo>
                    <a:pt x="744308" y="1472183"/>
                  </a:lnTo>
                  <a:lnTo>
                    <a:pt x="747979" y="1468526"/>
                  </a:lnTo>
                  <a:lnTo>
                    <a:pt x="747979" y="1463954"/>
                  </a:lnTo>
                  <a:lnTo>
                    <a:pt x="747979" y="1459382"/>
                  </a:lnTo>
                  <a:lnTo>
                    <a:pt x="744308" y="1455724"/>
                  </a:lnTo>
                  <a:lnTo>
                    <a:pt x="739749" y="1455724"/>
                  </a:lnTo>
                  <a:lnTo>
                    <a:pt x="735177" y="1455724"/>
                  </a:lnTo>
                  <a:lnTo>
                    <a:pt x="731520" y="1459382"/>
                  </a:lnTo>
                  <a:lnTo>
                    <a:pt x="731520" y="1463954"/>
                  </a:lnTo>
                  <a:lnTo>
                    <a:pt x="731520" y="1468526"/>
                  </a:lnTo>
                  <a:lnTo>
                    <a:pt x="735177" y="1472183"/>
                  </a:lnTo>
                  <a:lnTo>
                    <a:pt x="739749" y="1472183"/>
                  </a:lnTo>
                  <a:close/>
                </a:path>
                <a:path w="1077595" h="1489710">
                  <a:moveTo>
                    <a:pt x="416051" y="405066"/>
                  </a:moveTo>
                  <a:lnTo>
                    <a:pt x="423824" y="403466"/>
                  </a:lnTo>
                  <a:lnTo>
                    <a:pt x="430225" y="399122"/>
                  </a:lnTo>
                  <a:lnTo>
                    <a:pt x="434568" y="392722"/>
                  </a:lnTo>
                  <a:lnTo>
                    <a:pt x="436168" y="384949"/>
                  </a:lnTo>
                  <a:lnTo>
                    <a:pt x="434568" y="377182"/>
                  </a:lnTo>
                  <a:lnTo>
                    <a:pt x="430225" y="370781"/>
                  </a:lnTo>
                  <a:lnTo>
                    <a:pt x="423824" y="366434"/>
                  </a:lnTo>
                  <a:lnTo>
                    <a:pt x="416051" y="364832"/>
                  </a:lnTo>
                  <a:lnTo>
                    <a:pt x="408279" y="366434"/>
                  </a:lnTo>
                  <a:lnTo>
                    <a:pt x="401878" y="370781"/>
                  </a:lnTo>
                  <a:lnTo>
                    <a:pt x="397535" y="377182"/>
                  </a:lnTo>
                  <a:lnTo>
                    <a:pt x="395935" y="384949"/>
                  </a:lnTo>
                  <a:lnTo>
                    <a:pt x="397535" y="392722"/>
                  </a:lnTo>
                  <a:lnTo>
                    <a:pt x="401878" y="399122"/>
                  </a:lnTo>
                  <a:lnTo>
                    <a:pt x="408279" y="403466"/>
                  </a:lnTo>
                  <a:lnTo>
                    <a:pt x="416051" y="405066"/>
                  </a:lnTo>
                  <a:close/>
                </a:path>
                <a:path w="1077595" h="1489710">
                  <a:moveTo>
                    <a:pt x="346557" y="405066"/>
                  </a:moveTo>
                  <a:lnTo>
                    <a:pt x="354324" y="403466"/>
                  </a:lnTo>
                  <a:lnTo>
                    <a:pt x="360726" y="399122"/>
                  </a:lnTo>
                  <a:lnTo>
                    <a:pt x="365072" y="392722"/>
                  </a:lnTo>
                  <a:lnTo>
                    <a:pt x="366674" y="384949"/>
                  </a:lnTo>
                  <a:lnTo>
                    <a:pt x="365072" y="377182"/>
                  </a:lnTo>
                  <a:lnTo>
                    <a:pt x="360726" y="370781"/>
                  </a:lnTo>
                  <a:lnTo>
                    <a:pt x="354324" y="366434"/>
                  </a:lnTo>
                  <a:lnTo>
                    <a:pt x="346557" y="364832"/>
                  </a:lnTo>
                  <a:lnTo>
                    <a:pt x="338785" y="366434"/>
                  </a:lnTo>
                  <a:lnTo>
                    <a:pt x="332384" y="370781"/>
                  </a:lnTo>
                  <a:lnTo>
                    <a:pt x="328041" y="377182"/>
                  </a:lnTo>
                  <a:lnTo>
                    <a:pt x="326440" y="384949"/>
                  </a:lnTo>
                  <a:lnTo>
                    <a:pt x="328040" y="392722"/>
                  </a:lnTo>
                  <a:lnTo>
                    <a:pt x="332384" y="399122"/>
                  </a:lnTo>
                  <a:lnTo>
                    <a:pt x="338785" y="403466"/>
                  </a:lnTo>
                  <a:lnTo>
                    <a:pt x="346557" y="405066"/>
                  </a:lnTo>
                  <a:close/>
                </a:path>
                <a:path w="1077595" h="1489710">
                  <a:moveTo>
                    <a:pt x="196596" y="405066"/>
                  </a:moveTo>
                  <a:lnTo>
                    <a:pt x="204366" y="403466"/>
                  </a:lnTo>
                  <a:lnTo>
                    <a:pt x="210762" y="399122"/>
                  </a:lnTo>
                  <a:lnTo>
                    <a:pt x="215101" y="392722"/>
                  </a:lnTo>
                  <a:lnTo>
                    <a:pt x="216700" y="384949"/>
                  </a:lnTo>
                  <a:lnTo>
                    <a:pt x="215101" y="377182"/>
                  </a:lnTo>
                  <a:lnTo>
                    <a:pt x="210762" y="370781"/>
                  </a:lnTo>
                  <a:lnTo>
                    <a:pt x="204366" y="366434"/>
                  </a:lnTo>
                  <a:lnTo>
                    <a:pt x="196596" y="364832"/>
                  </a:lnTo>
                  <a:lnTo>
                    <a:pt x="188823" y="366434"/>
                  </a:lnTo>
                  <a:lnTo>
                    <a:pt x="182422" y="370781"/>
                  </a:lnTo>
                  <a:lnTo>
                    <a:pt x="178079" y="377182"/>
                  </a:lnTo>
                  <a:lnTo>
                    <a:pt x="176479" y="384949"/>
                  </a:lnTo>
                  <a:lnTo>
                    <a:pt x="178079" y="392722"/>
                  </a:lnTo>
                  <a:lnTo>
                    <a:pt x="182422" y="399122"/>
                  </a:lnTo>
                  <a:lnTo>
                    <a:pt x="188823" y="403466"/>
                  </a:lnTo>
                  <a:lnTo>
                    <a:pt x="196596" y="405066"/>
                  </a:lnTo>
                  <a:close/>
                </a:path>
                <a:path w="1077595" h="1489710">
                  <a:moveTo>
                    <a:pt x="127101" y="405066"/>
                  </a:moveTo>
                  <a:lnTo>
                    <a:pt x="134731" y="403466"/>
                  </a:lnTo>
                  <a:lnTo>
                    <a:pt x="140817" y="399122"/>
                  </a:lnTo>
                  <a:lnTo>
                    <a:pt x="144846" y="392722"/>
                  </a:lnTo>
                  <a:lnTo>
                    <a:pt x="146304" y="384949"/>
                  </a:lnTo>
                  <a:lnTo>
                    <a:pt x="144846" y="377182"/>
                  </a:lnTo>
                  <a:lnTo>
                    <a:pt x="140817" y="370781"/>
                  </a:lnTo>
                  <a:lnTo>
                    <a:pt x="134731" y="366434"/>
                  </a:lnTo>
                  <a:lnTo>
                    <a:pt x="127101" y="364832"/>
                  </a:lnTo>
                  <a:lnTo>
                    <a:pt x="118943" y="366434"/>
                  </a:lnTo>
                  <a:lnTo>
                    <a:pt x="112585" y="370781"/>
                  </a:lnTo>
                  <a:lnTo>
                    <a:pt x="108456" y="377182"/>
                  </a:lnTo>
                  <a:lnTo>
                    <a:pt x="106984" y="384949"/>
                  </a:lnTo>
                  <a:lnTo>
                    <a:pt x="108456" y="392722"/>
                  </a:lnTo>
                  <a:lnTo>
                    <a:pt x="112585" y="399122"/>
                  </a:lnTo>
                  <a:lnTo>
                    <a:pt x="118943" y="403466"/>
                  </a:lnTo>
                  <a:lnTo>
                    <a:pt x="127101" y="405066"/>
                  </a:lnTo>
                  <a:close/>
                </a:path>
                <a:path w="1077595" h="1489710">
                  <a:moveTo>
                    <a:pt x="731520" y="277964"/>
                  </a:moveTo>
                  <a:lnTo>
                    <a:pt x="731520" y="311797"/>
                  </a:lnTo>
                </a:path>
                <a:path w="1077595" h="1489710">
                  <a:moveTo>
                    <a:pt x="1077150" y="122529"/>
                  </a:moveTo>
                  <a:lnTo>
                    <a:pt x="1060691" y="185623"/>
                  </a:lnTo>
                </a:path>
                <a:path w="1077595" h="1489710">
                  <a:moveTo>
                    <a:pt x="1008583" y="184708"/>
                  </a:moveTo>
                  <a:lnTo>
                    <a:pt x="106253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104500" y="2508776"/>
              <a:ext cx="286385" cy="2540"/>
            </a:xfrm>
            <a:custGeom>
              <a:avLst/>
              <a:gdLst/>
              <a:ahLst/>
              <a:cxnLst/>
              <a:rect l="l" t="t" r="r" b="b"/>
              <a:pathLst>
                <a:path w="286385" h="2539">
                  <a:moveTo>
                    <a:pt x="0" y="2285"/>
                  </a:moveTo>
                  <a:lnTo>
                    <a:pt x="286207" y="2285"/>
                  </a:lnTo>
                </a:path>
                <a:path w="286385" h="2539">
                  <a:moveTo>
                    <a:pt x="0" y="0"/>
                  </a:moveTo>
                  <a:lnTo>
                    <a:pt x="286207" y="0"/>
                  </a:lnTo>
                </a:path>
              </a:pathLst>
            </a:custGeom>
            <a:ln w="41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214228" y="2356307"/>
              <a:ext cx="12065" cy="153035"/>
            </a:xfrm>
            <a:custGeom>
              <a:avLst/>
              <a:gdLst/>
              <a:ahLst/>
              <a:cxnLst/>
              <a:rect l="l" t="t" r="r" b="b"/>
              <a:pathLst>
                <a:path w="12064" h="153035">
                  <a:moveTo>
                    <a:pt x="11887" y="0"/>
                  </a:moveTo>
                  <a:lnTo>
                    <a:pt x="0" y="23761"/>
                  </a:lnTo>
                  <a:lnTo>
                    <a:pt x="0" y="1526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229760" y="2356307"/>
              <a:ext cx="12065" cy="153035"/>
            </a:xfrm>
            <a:custGeom>
              <a:avLst/>
              <a:gdLst/>
              <a:ahLst/>
              <a:cxnLst/>
              <a:rect l="l" t="t" r="r" b="b"/>
              <a:pathLst>
                <a:path w="12064" h="153035">
                  <a:moveTo>
                    <a:pt x="0" y="0"/>
                  </a:moveTo>
                  <a:lnTo>
                    <a:pt x="0" y="152692"/>
                  </a:lnTo>
                </a:path>
                <a:path w="12064" h="153035">
                  <a:moveTo>
                    <a:pt x="11899" y="0"/>
                  </a:moveTo>
                  <a:lnTo>
                    <a:pt x="11899" y="1526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253534" y="2356307"/>
              <a:ext cx="0" cy="153035"/>
            </a:xfrm>
            <a:custGeom>
              <a:avLst/>
              <a:gdLst/>
              <a:ahLst/>
              <a:cxnLst/>
              <a:rect l="l" t="t" r="r" b="b"/>
              <a:pathLst>
                <a:path h="153035">
                  <a:moveTo>
                    <a:pt x="0" y="0"/>
                  </a:moveTo>
                  <a:lnTo>
                    <a:pt x="0" y="1526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345901" y="2355392"/>
              <a:ext cx="20320" cy="153670"/>
            </a:xfrm>
            <a:custGeom>
              <a:avLst/>
              <a:gdLst/>
              <a:ahLst/>
              <a:cxnLst/>
              <a:rect l="l" t="t" r="r" b="b"/>
              <a:pathLst>
                <a:path w="20320" h="153669">
                  <a:moveTo>
                    <a:pt x="0" y="0"/>
                  </a:moveTo>
                  <a:lnTo>
                    <a:pt x="0" y="153606"/>
                  </a:lnTo>
                </a:path>
                <a:path w="20320" h="153669">
                  <a:moveTo>
                    <a:pt x="20116" y="0"/>
                  </a:moveTo>
                  <a:lnTo>
                    <a:pt x="20116" y="1536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253534" y="2370010"/>
              <a:ext cx="92075" cy="140335"/>
            </a:xfrm>
            <a:custGeom>
              <a:avLst/>
              <a:gdLst/>
              <a:ahLst/>
              <a:cxnLst/>
              <a:rect l="l" t="t" r="r" b="b"/>
              <a:pathLst>
                <a:path w="92075" h="140335">
                  <a:moveTo>
                    <a:pt x="0" y="0"/>
                  </a:moveTo>
                  <a:lnTo>
                    <a:pt x="91452" y="0"/>
                  </a:lnTo>
                </a:path>
                <a:path w="92075" h="140335">
                  <a:moveTo>
                    <a:pt x="43891" y="0"/>
                  </a:moveTo>
                  <a:lnTo>
                    <a:pt x="43891" y="139915"/>
                  </a:lnTo>
                </a:path>
                <a:path w="92075" h="140335">
                  <a:moveTo>
                    <a:pt x="73164" y="0"/>
                  </a:moveTo>
                  <a:lnTo>
                    <a:pt x="73164" y="1399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303827" y="2384640"/>
              <a:ext cx="21590" cy="2108835"/>
            </a:xfrm>
            <a:custGeom>
              <a:avLst/>
              <a:gdLst/>
              <a:ahLst/>
              <a:cxnLst/>
              <a:rect l="l" t="t" r="r" b="b"/>
              <a:pathLst>
                <a:path w="21589" h="2108835">
                  <a:moveTo>
                    <a:pt x="9156" y="90525"/>
                  </a:moveTo>
                  <a:lnTo>
                    <a:pt x="7315" y="88709"/>
                  </a:lnTo>
                  <a:lnTo>
                    <a:pt x="1841" y="88709"/>
                  </a:lnTo>
                  <a:lnTo>
                    <a:pt x="0" y="90525"/>
                  </a:lnTo>
                  <a:lnTo>
                    <a:pt x="0" y="96024"/>
                  </a:lnTo>
                  <a:lnTo>
                    <a:pt x="1841" y="97853"/>
                  </a:lnTo>
                  <a:lnTo>
                    <a:pt x="4584" y="97853"/>
                  </a:lnTo>
                  <a:lnTo>
                    <a:pt x="7315" y="97853"/>
                  </a:lnTo>
                  <a:lnTo>
                    <a:pt x="9156" y="96024"/>
                  </a:lnTo>
                  <a:lnTo>
                    <a:pt x="9156" y="90525"/>
                  </a:lnTo>
                  <a:close/>
                </a:path>
                <a:path w="21589" h="2108835">
                  <a:moveTo>
                    <a:pt x="9156" y="46634"/>
                  </a:moveTo>
                  <a:lnTo>
                    <a:pt x="7315" y="43903"/>
                  </a:lnTo>
                  <a:lnTo>
                    <a:pt x="1841" y="43903"/>
                  </a:lnTo>
                  <a:lnTo>
                    <a:pt x="0" y="46634"/>
                  </a:lnTo>
                  <a:lnTo>
                    <a:pt x="0" y="52133"/>
                  </a:lnTo>
                  <a:lnTo>
                    <a:pt x="1841" y="53962"/>
                  </a:lnTo>
                  <a:lnTo>
                    <a:pt x="4584" y="53962"/>
                  </a:lnTo>
                  <a:lnTo>
                    <a:pt x="7315" y="53962"/>
                  </a:lnTo>
                  <a:lnTo>
                    <a:pt x="9156" y="52133"/>
                  </a:lnTo>
                  <a:lnTo>
                    <a:pt x="9156" y="46634"/>
                  </a:lnTo>
                  <a:close/>
                </a:path>
                <a:path w="21589" h="2108835">
                  <a:moveTo>
                    <a:pt x="9156" y="1841"/>
                  </a:moveTo>
                  <a:lnTo>
                    <a:pt x="7315" y="0"/>
                  </a:lnTo>
                  <a:lnTo>
                    <a:pt x="1841" y="0"/>
                  </a:lnTo>
                  <a:lnTo>
                    <a:pt x="0" y="1841"/>
                  </a:lnTo>
                  <a:lnTo>
                    <a:pt x="0" y="7327"/>
                  </a:lnTo>
                  <a:lnTo>
                    <a:pt x="1841" y="9144"/>
                  </a:lnTo>
                  <a:lnTo>
                    <a:pt x="4584" y="9144"/>
                  </a:lnTo>
                  <a:lnTo>
                    <a:pt x="7315" y="9144"/>
                  </a:lnTo>
                  <a:lnTo>
                    <a:pt x="9156" y="7327"/>
                  </a:lnTo>
                  <a:lnTo>
                    <a:pt x="9156" y="1841"/>
                  </a:lnTo>
                  <a:close/>
                </a:path>
                <a:path w="21589" h="2108835">
                  <a:moveTo>
                    <a:pt x="20116" y="2101303"/>
                  </a:moveTo>
                  <a:lnTo>
                    <a:pt x="18300" y="2098560"/>
                  </a:lnTo>
                  <a:lnTo>
                    <a:pt x="12814" y="2098560"/>
                  </a:lnTo>
                  <a:lnTo>
                    <a:pt x="10058" y="2101303"/>
                  </a:lnTo>
                  <a:lnTo>
                    <a:pt x="10058" y="2105876"/>
                  </a:lnTo>
                  <a:lnTo>
                    <a:pt x="12814" y="2108619"/>
                  </a:lnTo>
                  <a:lnTo>
                    <a:pt x="15557" y="2108619"/>
                  </a:lnTo>
                  <a:lnTo>
                    <a:pt x="18300" y="2108619"/>
                  </a:lnTo>
                  <a:lnTo>
                    <a:pt x="20116" y="2105876"/>
                  </a:lnTo>
                  <a:lnTo>
                    <a:pt x="20116" y="2101303"/>
                  </a:lnTo>
                  <a:close/>
                </a:path>
                <a:path w="21589" h="2108835">
                  <a:moveTo>
                    <a:pt x="20116" y="2056511"/>
                  </a:moveTo>
                  <a:lnTo>
                    <a:pt x="18300" y="2054669"/>
                  </a:lnTo>
                  <a:lnTo>
                    <a:pt x="12814" y="2054669"/>
                  </a:lnTo>
                  <a:lnTo>
                    <a:pt x="10058" y="2056511"/>
                  </a:lnTo>
                  <a:lnTo>
                    <a:pt x="10058" y="2061984"/>
                  </a:lnTo>
                  <a:lnTo>
                    <a:pt x="12814" y="2063813"/>
                  </a:lnTo>
                  <a:lnTo>
                    <a:pt x="15557" y="2063813"/>
                  </a:lnTo>
                  <a:lnTo>
                    <a:pt x="18300" y="2063813"/>
                  </a:lnTo>
                  <a:lnTo>
                    <a:pt x="20116" y="2061984"/>
                  </a:lnTo>
                  <a:lnTo>
                    <a:pt x="20116" y="2056511"/>
                  </a:lnTo>
                  <a:close/>
                </a:path>
                <a:path w="21589" h="2108835">
                  <a:moveTo>
                    <a:pt x="20116" y="2012619"/>
                  </a:moveTo>
                  <a:lnTo>
                    <a:pt x="18300" y="2009876"/>
                  </a:lnTo>
                  <a:lnTo>
                    <a:pt x="12814" y="2009876"/>
                  </a:lnTo>
                  <a:lnTo>
                    <a:pt x="10058" y="2012619"/>
                  </a:lnTo>
                  <a:lnTo>
                    <a:pt x="10058" y="2017179"/>
                  </a:lnTo>
                  <a:lnTo>
                    <a:pt x="12814" y="2019922"/>
                  </a:lnTo>
                  <a:lnTo>
                    <a:pt x="15557" y="2019922"/>
                  </a:lnTo>
                  <a:lnTo>
                    <a:pt x="18300" y="2019922"/>
                  </a:lnTo>
                  <a:lnTo>
                    <a:pt x="20116" y="2017179"/>
                  </a:lnTo>
                  <a:lnTo>
                    <a:pt x="20116" y="2012619"/>
                  </a:lnTo>
                  <a:close/>
                </a:path>
                <a:path w="21589" h="2108835">
                  <a:moveTo>
                    <a:pt x="21043" y="1745602"/>
                  </a:moveTo>
                  <a:lnTo>
                    <a:pt x="18300" y="1743786"/>
                  </a:lnTo>
                  <a:lnTo>
                    <a:pt x="13716" y="1743786"/>
                  </a:lnTo>
                  <a:lnTo>
                    <a:pt x="10985" y="1745602"/>
                  </a:lnTo>
                  <a:lnTo>
                    <a:pt x="10985" y="1751088"/>
                  </a:lnTo>
                  <a:lnTo>
                    <a:pt x="13716" y="1753844"/>
                  </a:lnTo>
                  <a:lnTo>
                    <a:pt x="15557" y="1753844"/>
                  </a:lnTo>
                  <a:lnTo>
                    <a:pt x="18300" y="1753844"/>
                  </a:lnTo>
                  <a:lnTo>
                    <a:pt x="21043" y="1751088"/>
                  </a:lnTo>
                  <a:lnTo>
                    <a:pt x="21043" y="1745602"/>
                  </a:lnTo>
                  <a:close/>
                </a:path>
                <a:path w="21589" h="2108835">
                  <a:moveTo>
                    <a:pt x="21043" y="1701711"/>
                  </a:moveTo>
                  <a:lnTo>
                    <a:pt x="18300" y="1699895"/>
                  </a:lnTo>
                  <a:lnTo>
                    <a:pt x="13716" y="1699895"/>
                  </a:lnTo>
                  <a:lnTo>
                    <a:pt x="10985" y="1701711"/>
                  </a:lnTo>
                  <a:lnTo>
                    <a:pt x="10985" y="1707210"/>
                  </a:lnTo>
                  <a:lnTo>
                    <a:pt x="13716" y="1709026"/>
                  </a:lnTo>
                  <a:lnTo>
                    <a:pt x="15557" y="1709026"/>
                  </a:lnTo>
                  <a:lnTo>
                    <a:pt x="18300" y="1709026"/>
                  </a:lnTo>
                  <a:lnTo>
                    <a:pt x="21043" y="1707210"/>
                  </a:lnTo>
                  <a:lnTo>
                    <a:pt x="21043" y="1701711"/>
                  </a:lnTo>
                  <a:close/>
                </a:path>
                <a:path w="21589" h="2108835">
                  <a:moveTo>
                    <a:pt x="21043" y="1656905"/>
                  </a:moveTo>
                  <a:lnTo>
                    <a:pt x="18300" y="1655076"/>
                  </a:lnTo>
                  <a:lnTo>
                    <a:pt x="13716" y="1655076"/>
                  </a:lnTo>
                  <a:lnTo>
                    <a:pt x="10985" y="1656905"/>
                  </a:lnTo>
                  <a:lnTo>
                    <a:pt x="10985" y="1662391"/>
                  </a:lnTo>
                  <a:lnTo>
                    <a:pt x="13716" y="1665135"/>
                  </a:lnTo>
                  <a:lnTo>
                    <a:pt x="15557" y="1665135"/>
                  </a:lnTo>
                  <a:lnTo>
                    <a:pt x="18300" y="1665135"/>
                  </a:lnTo>
                  <a:lnTo>
                    <a:pt x="21043" y="1662391"/>
                  </a:lnTo>
                  <a:lnTo>
                    <a:pt x="21043" y="16569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104500" y="2379167"/>
              <a:ext cx="109855" cy="91440"/>
            </a:xfrm>
            <a:custGeom>
              <a:avLst/>
              <a:gdLst/>
              <a:ahLst/>
              <a:cxnLst/>
              <a:rect l="l" t="t" r="r" b="b"/>
              <a:pathLst>
                <a:path w="109854" h="91439">
                  <a:moveTo>
                    <a:pt x="0" y="91439"/>
                  </a:moveTo>
                  <a:lnTo>
                    <a:pt x="17373" y="91439"/>
                  </a:lnTo>
                  <a:lnTo>
                    <a:pt x="17373" y="28333"/>
                  </a:lnTo>
                  <a:lnTo>
                    <a:pt x="29260" y="0"/>
                  </a:lnTo>
                  <a:lnTo>
                    <a:pt x="10972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109986" y="2412999"/>
              <a:ext cx="169545" cy="96520"/>
            </a:xfrm>
            <a:custGeom>
              <a:avLst/>
              <a:gdLst/>
              <a:ahLst/>
              <a:cxnLst/>
              <a:rect l="l" t="t" r="r" b="b"/>
              <a:pathLst>
                <a:path w="169545" h="96519">
                  <a:moveTo>
                    <a:pt x="14630" y="88684"/>
                  </a:moveTo>
                  <a:lnTo>
                    <a:pt x="0" y="88684"/>
                  </a:lnTo>
                  <a:lnTo>
                    <a:pt x="0" y="95999"/>
                  </a:lnTo>
                  <a:lnTo>
                    <a:pt x="14630" y="95999"/>
                  </a:lnTo>
                  <a:lnTo>
                    <a:pt x="14630" y="88684"/>
                  </a:lnTo>
                  <a:close/>
                </a:path>
                <a:path w="169545" h="96519">
                  <a:moveTo>
                    <a:pt x="14630" y="66751"/>
                  </a:moveTo>
                  <a:lnTo>
                    <a:pt x="0" y="66751"/>
                  </a:lnTo>
                  <a:lnTo>
                    <a:pt x="0" y="81368"/>
                  </a:lnTo>
                  <a:lnTo>
                    <a:pt x="14630" y="81368"/>
                  </a:lnTo>
                  <a:lnTo>
                    <a:pt x="14630" y="66751"/>
                  </a:lnTo>
                  <a:close/>
                </a:path>
                <a:path w="169545" h="96519">
                  <a:moveTo>
                    <a:pt x="36576" y="88684"/>
                  </a:moveTo>
                  <a:lnTo>
                    <a:pt x="22860" y="88684"/>
                  </a:lnTo>
                  <a:lnTo>
                    <a:pt x="22860" y="95999"/>
                  </a:lnTo>
                  <a:lnTo>
                    <a:pt x="36576" y="95999"/>
                  </a:lnTo>
                  <a:lnTo>
                    <a:pt x="36576" y="88684"/>
                  </a:lnTo>
                  <a:close/>
                </a:path>
                <a:path w="169545" h="96519">
                  <a:moveTo>
                    <a:pt x="36576" y="66751"/>
                  </a:moveTo>
                  <a:lnTo>
                    <a:pt x="22860" y="66751"/>
                  </a:lnTo>
                  <a:lnTo>
                    <a:pt x="22860" y="81368"/>
                  </a:lnTo>
                  <a:lnTo>
                    <a:pt x="36576" y="81368"/>
                  </a:lnTo>
                  <a:lnTo>
                    <a:pt x="36576" y="66751"/>
                  </a:lnTo>
                  <a:close/>
                </a:path>
                <a:path w="169545" h="96519">
                  <a:moveTo>
                    <a:pt x="36576" y="44792"/>
                  </a:moveTo>
                  <a:lnTo>
                    <a:pt x="22860" y="44792"/>
                  </a:lnTo>
                  <a:lnTo>
                    <a:pt x="22860" y="58521"/>
                  </a:lnTo>
                  <a:lnTo>
                    <a:pt x="36576" y="58521"/>
                  </a:lnTo>
                  <a:lnTo>
                    <a:pt x="36576" y="44792"/>
                  </a:lnTo>
                  <a:close/>
                </a:path>
                <a:path w="169545" h="96519">
                  <a:moveTo>
                    <a:pt x="36576" y="22860"/>
                  </a:moveTo>
                  <a:lnTo>
                    <a:pt x="22860" y="22860"/>
                  </a:lnTo>
                  <a:lnTo>
                    <a:pt x="22860" y="36576"/>
                  </a:lnTo>
                  <a:lnTo>
                    <a:pt x="36576" y="36576"/>
                  </a:lnTo>
                  <a:lnTo>
                    <a:pt x="36576" y="22860"/>
                  </a:lnTo>
                  <a:close/>
                </a:path>
                <a:path w="169545" h="96519">
                  <a:moveTo>
                    <a:pt x="36576" y="0"/>
                  </a:moveTo>
                  <a:lnTo>
                    <a:pt x="22860" y="0"/>
                  </a:lnTo>
                  <a:lnTo>
                    <a:pt x="22860" y="14617"/>
                  </a:lnTo>
                  <a:lnTo>
                    <a:pt x="36576" y="14617"/>
                  </a:lnTo>
                  <a:lnTo>
                    <a:pt x="36576" y="0"/>
                  </a:lnTo>
                  <a:close/>
                </a:path>
                <a:path w="169545" h="96519">
                  <a:moveTo>
                    <a:pt x="59423" y="88684"/>
                  </a:moveTo>
                  <a:lnTo>
                    <a:pt x="45720" y="88684"/>
                  </a:lnTo>
                  <a:lnTo>
                    <a:pt x="45720" y="95999"/>
                  </a:lnTo>
                  <a:lnTo>
                    <a:pt x="59423" y="95999"/>
                  </a:lnTo>
                  <a:lnTo>
                    <a:pt x="59423" y="88684"/>
                  </a:lnTo>
                  <a:close/>
                </a:path>
                <a:path w="169545" h="96519">
                  <a:moveTo>
                    <a:pt x="59423" y="66751"/>
                  </a:moveTo>
                  <a:lnTo>
                    <a:pt x="45720" y="66751"/>
                  </a:lnTo>
                  <a:lnTo>
                    <a:pt x="45720" y="81368"/>
                  </a:lnTo>
                  <a:lnTo>
                    <a:pt x="59423" y="81368"/>
                  </a:lnTo>
                  <a:lnTo>
                    <a:pt x="59423" y="66751"/>
                  </a:lnTo>
                  <a:close/>
                </a:path>
                <a:path w="169545" h="96519">
                  <a:moveTo>
                    <a:pt x="59423" y="44792"/>
                  </a:moveTo>
                  <a:lnTo>
                    <a:pt x="45720" y="44792"/>
                  </a:lnTo>
                  <a:lnTo>
                    <a:pt x="45720" y="58521"/>
                  </a:lnTo>
                  <a:lnTo>
                    <a:pt x="59423" y="58521"/>
                  </a:lnTo>
                  <a:lnTo>
                    <a:pt x="59423" y="44792"/>
                  </a:lnTo>
                  <a:close/>
                </a:path>
                <a:path w="169545" h="96519">
                  <a:moveTo>
                    <a:pt x="59423" y="22860"/>
                  </a:moveTo>
                  <a:lnTo>
                    <a:pt x="45720" y="22860"/>
                  </a:lnTo>
                  <a:lnTo>
                    <a:pt x="45720" y="36576"/>
                  </a:lnTo>
                  <a:lnTo>
                    <a:pt x="59423" y="36576"/>
                  </a:lnTo>
                  <a:lnTo>
                    <a:pt x="59423" y="22860"/>
                  </a:lnTo>
                  <a:close/>
                </a:path>
                <a:path w="169545" h="96519">
                  <a:moveTo>
                    <a:pt x="59423" y="0"/>
                  </a:moveTo>
                  <a:lnTo>
                    <a:pt x="45720" y="0"/>
                  </a:lnTo>
                  <a:lnTo>
                    <a:pt x="45720" y="14617"/>
                  </a:lnTo>
                  <a:lnTo>
                    <a:pt x="59423" y="14617"/>
                  </a:lnTo>
                  <a:lnTo>
                    <a:pt x="59423" y="0"/>
                  </a:lnTo>
                  <a:close/>
                </a:path>
                <a:path w="169545" h="96519">
                  <a:moveTo>
                    <a:pt x="82296" y="88684"/>
                  </a:moveTo>
                  <a:lnTo>
                    <a:pt x="67665" y="88684"/>
                  </a:lnTo>
                  <a:lnTo>
                    <a:pt x="67665" y="95999"/>
                  </a:lnTo>
                  <a:lnTo>
                    <a:pt x="82296" y="95999"/>
                  </a:lnTo>
                  <a:lnTo>
                    <a:pt x="82296" y="88684"/>
                  </a:lnTo>
                  <a:close/>
                </a:path>
                <a:path w="169545" h="96519">
                  <a:moveTo>
                    <a:pt x="82296" y="66751"/>
                  </a:moveTo>
                  <a:lnTo>
                    <a:pt x="67665" y="66751"/>
                  </a:lnTo>
                  <a:lnTo>
                    <a:pt x="67665" y="81368"/>
                  </a:lnTo>
                  <a:lnTo>
                    <a:pt x="82296" y="81368"/>
                  </a:lnTo>
                  <a:lnTo>
                    <a:pt x="82296" y="66751"/>
                  </a:lnTo>
                  <a:close/>
                </a:path>
                <a:path w="169545" h="96519">
                  <a:moveTo>
                    <a:pt x="82296" y="44792"/>
                  </a:moveTo>
                  <a:lnTo>
                    <a:pt x="67665" y="44792"/>
                  </a:lnTo>
                  <a:lnTo>
                    <a:pt x="67665" y="58521"/>
                  </a:lnTo>
                  <a:lnTo>
                    <a:pt x="82296" y="58521"/>
                  </a:lnTo>
                  <a:lnTo>
                    <a:pt x="82296" y="44792"/>
                  </a:lnTo>
                  <a:close/>
                </a:path>
                <a:path w="169545" h="96519">
                  <a:moveTo>
                    <a:pt x="82296" y="22860"/>
                  </a:moveTo>
                  <a:lnTo>
                    <a:pt x="67665" y="22860"/>
                  </a:lnTo>
                  <a:lnTo>
                    <a:pt x="67665" y="36576"/>
                  </a:lnTo>
                  <a:lnTo>
                    <a:pt x="82296" y="36576"/>
                  </a:lnTo>
                  <a:lnTo>
                    <a:pt x="82296" y="22860"/>
                  </a:lnTo>
                  <a:close/>
                </a:path>
                <a:path w="169545" h="96519">
                  <a:moveTo>
                    <a:pt x="82296" y="0"/>
                  </a:moveTo>
                  <a:lnTo>
                    <a:pt x="67665" y="0"/>
                  </a:lnTo>
                  <a:lnTo>
                    <a:pt x="67665" y="14617"/>
                  </a:lnTo>
                  <a:lnTo>
                    <a:pt x="82296" y="14617"/>
                  </a:lnTo>
                  <a:lnTo>
                    <a:pt x="82296" y="0"/>
                  </a:lnTo>
                  <a:close/>
                </a:path>
                <a:path w="169545" h="96519">
                  <a:moveTo>
                    <a:pt x="104241" y="88684"/>
                  </a:moveTo>
                  <a:lnTo>
                    <a:pt x="90525" y="88684"/>
                  </a:lnTo>
                  <a:lnTo>
                    <a:pt x="90525" y="95999"/>
                  </a:lnTo>
                  <a:lnTo>
                    <a:pt x="104241" y="95999"/>
                  </a:lnTo>
                  <a:lnTo>
                    <a:pt x="104241" y="88684"/>
                  </a:lnTo>
                  <a:close/>
                </a:path>
                <a:path w="169545" h="96519">
                  <a:moveTo>
                    <a:pt x="104241" y="66751"/>
                  </a:moveTo>
                  <a:lnTo>
                    <a:pt x="90525" y="66751"/>
                  </a:lnTo>
                  <a:lnTo>
                    <a:pt x="90525" y="81368"/>
                  </a:lnTo>
                  <a:lnTo>
                    <a:pt x="104241" y="81368"/>
                  </a:lnTo>
                  <a:lnTo>
                    <a:pt x="104241" y="66751"/>
                  </a:lnTo>
                  <a:close/>
                </a:path>
                <a:path w="169545" h="96519">
                  <a:moveTo>
                    <a:pt x="104241" y="44792"/>
                  </a:moveTo>
                  <a:lnTo>
                    <a:pt x="90525" y="44792"/>
                  </a:lnTo>
                  <a:lnTo>
                    <a:pt x="90525" y="58521"/>
                  </a:lnTo>
                  <a:lnTo>
                    <a:pt x="104241" y="58521"/>
                  </a:lnTo>
                  <a:lnTo>
                    <a:pt x="104241" y="44792"/>
                  </a:lnTo>
                  <a:close/>
                </a:path>
                <a:path w="169545" h="96519">
                  <a:moveTo>
                    <a:pt x="104241" y="22860"/>
                  </a:moveTo>
                  <a:lnTo>
                    <a:pt x="90525" y="22860"/>
                  </a:lnTo>
                  <a:lnTo>
                    <a:pt x="90525" y="36576"/>
                  </a:lnTo>
                  <a:lnTo>
                    <a:pt x="104241" y="36576"/>
                  </a:lnTo>
                  <a:lnTo>
                    <a:pt x="104241" y="22860"/>
                  </a:lnTo>
                  <a:close/>
                </a:path>
                <a:path w="169545" h="96519">
                  <a:moveTo>
                    <a:pt x="104241" y="0"/>
                  </a:moveTo>
                  <a:lnTo>
                    <a:pt x="90525" y="0"/>
                  </a:lnTo>
                  <a:lnTo>
                    <a:pt x="90525" y="14617"/>
                  </a:lnTo>
                  <a:lnTo>
                    <a:pt x="104241" y="14617"/>
                  </a:lnTo>
                  <a:lnTo>
                    <a:pt x="104241" y="0"/>
                  </a:lnTo>
                  <a:close/>
                </a:path>
                <a:path w="169545" h="96519">
                  <a:moveTo>
                    <a:pt x="147205" y="88684"/>
                  </a:moveTo>
                  <a:lnTo>
                    <a:pt x="142646" y="88684"/>
                  </a:lnTo>
                  <a:lnTo>
                    <a:pt x="142646" y="95999"/>
                  </a:lnTo>
                  <a:lnTo>
                    <a:pt x="147205" y="95999"/>
                  </a:lnTo>
                  <a:lnTo>
                    <a:pt x="147205" y="88684"/>
                  </a:lnTo>
                  <a:close/>
                </a:path>
                <a:path w="169545" h="96519">
                  <a:moveTo>
                    <a:pt x="147205" y="66751"/>
                  </a:moveTo>
                  <a:lnTo>
                    <a:pt x="142646" y="66751"/>
                  </a:lnTo>
                  <a:lnTo>
                    <a:pt x="142646" y="81368"/>
                  </a:lnTo>
                  <a:lnTo>
                    <a:pt x="147205" y="81368"/>
                  </a:lnTo>
                  <a:lnTo>
                    <a:pt x="147205" y="66751"/>
                  </a:lnTo>
                  <a:close/>
                </a:path>
                <a:path w="169545" h="96519">
                  <a:moveTo>
                    <a:pt x="147205" y="44792"/>
                  </a:moveTo>
                  <a:lnTo>
                    <a:pt x="142646" y="44792"/>
                  </a:lnTo>
                  <a:lnTo>
                    <a:pt x="142646" y="58521"/>
                  </a:lnTo>
                  <a:lnTo>
                    <a:pt x="147205" y="58521"/>
                  </a:lnTo>
                  <a:lnTo>
                    <a:pt x="147205" y="44792"/>
                  </a:lnTo>
                  <a:close/>
                </a:path>
                <a:path w="169545" h="96519">
                  <a:moveTo>
                    <a:pt x="147205" y="22860"/>
                  </a:moveTo>
                  <a:lnTo>
                    <a:pt x="142646" y="22860"/>
                  </a:lnTo>
                  <a:lnTo>
                    <a:pt x="142646" y="36576"/>
                  </a:lnTo>
                  <a:lnTo>
                    <a:pt x="147205" y="36576"/>
                  </a:lnTo>
                  <a:lnTo>
                    <a:pt x="147205" y="22860"/>
                  </a:lnTo>
                  <a:close/>
                </a:path>
                <a:path w="169545" h="96519">
                  <a:moveTo>
                    <a:pt x="147205" y="0"/>
                  </a:moveTo>
                  <a:lnTo>
                    <a:pt x="142646" y="0"/>
                  </a:lnTo>
                  <a:lnTo>
                    <a:pt x="142646" y="14617"/>
                  </a:lnTo>
                  <a:lnTo>
                    <a:pt x="147205" y="14617"/>
                  </a:lnTo>
                  <a:lnTo>
                    <a:pt x="147205" y="0"/>
                  </a:lnTo>
                  <a:close/>
                </a:path>
                <a:path w="169545" h="96519">
                  <a:moveTo>
                    <a:pt x="169164" y="88684"/>
                  </a:moveTo>
                  <a:lnTo>
                    <a:pt x="155448" y="88684"/>
                  </a:lnTo>
                  <a:lnTo>
                    <a:pt x="155448" y="95999"/>
                  </a:lnTo>
                  <a:lnTo>
                    <a:pt x="169164" y="95999"/>
                  </a:lnTo>
                  <a:lnTo>
                    <a:pt x="169164" y="88684"/>
                  </a:lnTo>
                  <a:close/>
                </a:path>
                <a:path w="169545" h="96519">
                  <a:moveTo>
                    <a:pt x="169164" y="66751"/>
                  </a:moveTo>
                  <a:lnTo>
                    <a:pt x="155448" y="66751"/>
                  </a:lnTo>
                  <a:lnTo>
                    <a:pt x="155448" y="81368"/>
                  </a:lnTo>
                  <a:lnTo>
                    <a:pt x="169164" y="81368"/>
                  </a:lnTo>
                  <a:lnTo>
                    <a:pt x="169164" y="66751"/>
                  </a:lnTo>
                  <a:close/>
                </a:path>
                <a:path w="169545" h="96519">
                  <a:moveTo>
                    <a:pt x="169164" y="44792"/>
                  </a:moveTo>
                  <a:lnTo>
                    <a:pt x="155448" y="44792"/>
                  </a:lnTo>
                  <a:lnTo>
                    <a:pt x="155448" y="58521"/>
                  </a:lnTo>
                  <a:lnTo>
                    <a:pt x="169164" y="58521"/>
                  </a:lnTo>
                  <a:lnTo>
                    <a:pt x="169164" y="44792"/>
                  </a:lnTo>
                  <a:close/>
                </a:path>
                <a:path w="169545" h="96519">
                  <a:moveTo>
                    <a:pt x="169164" y="22860"/>
                  </a:moveTo>
                  <a:lnTo>
                    <a:pt x="155448" y="22860"/>
                  </a:lnTo>
                  <a:lnTo>
                    <a:pt x="155448" y="36576"/>
                  </a:lnTo>
                  <a:lnTo>
                    <a:pt x="169164" y="36576"/>
                  </a:lnTo>
                  <a:lnTo>
                    <a:pt x="169164" y="22860"/>
                  </a:lnTo>
                  <a:close/>
                </a:path>
                <a:path w="169545" h="96519">
                  <a:moveTo>
                    <a:pt x="169164" y="0"/>
                  </a:moveTo>
                  <a:lnTo>
                    <a:pt x="155448" y="0"/>
                  </a:lnTo>
                  <a:lnTo>
                    <a:pt x="155448" y="14617"/>
                  </a:lnTo>
                  <a:lnTo>
                    <a:pt x="169164" y="14617"/>
                  </a:lnTo>
                  <a:lnTo>
                    <a:pt x="1691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008337" y="3720147"/>
              <a:ext cx="1381760" cy="0"/>
            </a:xfrm>
            <a:custGeom>
              <a:avLst/>
              <a:gdLst/>
              <a:ahLst/>
              <a:cxnLst/>
              <a:rect l="l" t="t" r="r" b="b"/>
              <a:pathLst>
                <a:path w="1381760">
                  <a:moveTo>
                    <a:pt x="1381645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008337" y="3718763"/>
              <a:ext cx="1381760" cy="2540"/>
            </a:xfrm>
            <a:custGeom>
              <a:avLst/>
              <a:gdLst/>
              <a:ahLst/>
              <a:cxnLst/>
              <a:rect l="l" t="t" r="r" b="b"/>
              <a:pathLst>
                <a:path w="1381760" h="2539">
                  <a:moveTo>
                    <a:pt x="0" y="0"/>
                  </a:moveTo>
                  <a:lnTo>
                    <a:pt x="1381645" y="0"/>
                  </a:lnTo>
                </a:path>
                <a:path w="1381760" h="2539">
                  <a:moveTo>
                    <a:pt x="0" y="2286"/>
                  </a:moveTo>
                  <a:lnTo>
                    <a:pt x="1381645" y="22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008337" y="3741178"/>
              <a:ext cx="1381760" cy="0"/>
            </a:xfrm>
            <a:custGeom>
              <a:avLst/>
              <a:gdLst/>
              <a:ahLst/>
              <a:cxnLst/>
              <a:rect l="l" t="t" r="r" b="b"/>
              <a:pathLst>
                <a:path w="1381760">
                  <a:moveTo>
                    <a:pt x="1381645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008337" y="3741178"/>
              <a:ext cx="1381760" cy="0"/>
            </a:xfrm>
            <a:custGeom>
              <a:avLst/>
              <a:gdLst/>
              <a:ahLst/>
              <a:cxnLst/>
              <a:rect l="l" t="t" r="r" b="b"/>
              <a:pathLst>
                <a:path w="1381760">
                  <a:moveTo>
                    <a:pt x="0" y="0"/>
                  </a:moveTo>
                  <a:lnTo>
                    <a:pt x="138164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008337" y="3834447"/>
              <a:ext cx="1381760" cy="0"/>
            </a:xfrm>
            <a:custGeom>
              <a:avLst/>
              <a:gdLst/>
              <a:ahLst/>
              <a:cxnLst/>
              <a:rect l="l" t="t" r="r" b="b"/>
              <a:pathLst>
                <a:path w="1381760">
                  <a:moveTo>
                    <a:pt x="1381645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008337" y="3834447"/>
              <a:ext cx="1381760" cy="0"/>
            </a:xfrm>
            <a:custGeom>
              <a:avLst/>
              <a:gdLst/>
              <a:ahLst/>
              <a:cxnLst/>
              <a:rect l="l" t="t" r="r" b="b"/>
              <a:pathLst>
                <a:path w="1381760">
                  <a:moveTo>
                    <a:pt x="0" y="0"/>
                  </a:moveTo>
                  <a:lnTo>
                    <a:pt x="138164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294545" y="3871937"/>
              <a:ext cx="1096010" cy="153670"/>
            </a:xfrm>
            <a:custGeom>
              <a:avLst/>
              <a:gdLst/>
              <a:ahLst/>
              <a:cxnLst/>
              <a:rect l="l" t="t" r="r" b="b"/>
              <a:pathLst>
                <a:path w="1096010" h="153670">
                  <a:moveTo>
                    <a:pt x="1095438" y="0"/>
                  </a:moveTo>
                  <a:lnTo>
                    <a:pt x="0" y="0"/>
                  </a:lnTo>
                  <a:lnTo>
                    <a:pt x="0" y="153631"/>
                  </a:lnTo>
                  <a:lnTo>
                    <a:pt x="1095438" y="153631"/>
                  </a:lnTo>
                  <a:lnTo>
                    <a:pt x="109543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294545" y="3871937"/>
              <a:ext cx="1096010" cy="153670"/>
            </a:xfrm>
            <a:custGeom>
              <a:avLst/>
              <a:gdLst/>
              <a:ahLst/>
              <a:cxnLst/>
              <a:rect l="l" t="t" r="r" b="b"/>
              <a:pathLst>
                <a:path w="1096010" h="153670">
                  <a:moveTo>
                    <a:pt x="1095438" y="153631"/>
                  </a:moveTo>
                  <a:lnTo>
                    <a:pt x="0" y="153631"/>
                  </a:lnTo>
                  <a:lnTo>
                    <a:pt x="0" y="0"/>
                  </a:lnTo>
                  <a:lnTo>
                    <a:pt x="109543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618242" y="3057207"/>
              <a:ext cx="153035" cy="0"/>
            </a:xfrm>
            <a:custGeom>
              <a:avLst/>
              <a:gdLst/>
              <a:ahLst/>
              <a:cxnLst/>
              <a:rect l="l" t="t" r="r" b="b"/>
              <a:pathLst>
                <a:path w="153035">
                  <a:moveTo>
                    <a:pt x="152704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618242" y="3057207"/>
              <a:ext cx="153035" cy="0"/>
            </a:xfrm>
            <a:custGeom>
              <a:avLst/>
              <a:gdLst/>
              <a:ahLst/>
              <a:cxnLst/>
              <a:rect l="l" t="t" r="r" b="b"/>
              <a:pathLst>
                <a:path w="153035">
                  <a:moveTo>
                    <a:pt x="0" y="0"/>
                  </a:moveTo>
                  <a:lnTo>
                    <a:pt x="15270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618242" y="3067278"/>
              <a:ext cx="153035" cy="0"/>
            </a:xfrm>
            <a:custGeom>
              <a:avLst/>
              <a:gdLst/>
              <a:ahLst/>
              <a:cxnLst/>
              <a:rect l="l" t="t" r="r" b="b"/>
              <a:pathLst>
                <a:path w="153035">
                  <a:moveTo>
                    <a:pt x="152704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618242" y="3067278"/>
              <a:ext cx="153035" cy="0"/>
            </a:xfrm>
            <a:custGeom>
              <a:avLst/>
              <a:gdLst/>
              <a:ahLst/>
              <a:cxnLst/>
              <a:rect l="l" t="t" r="r" b="b"/>
              <a:pathLst>
                <a:path w="153035">
                  <a:moveTo>
                    <a:pt x="0" y="0"/>
                  </a:moveTo>
                  <a:lnTo>
                    <a:pt x="15270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403358" y="3420236"/>
              <a:ext cx="153670" cy="0"/>
            </a:xfrm>
            <a:custGeom>
              <a:avLst/>
              <a:gdLst/>
              <a:ahLst/>
              <a:cxnLst/>
              <a:rect l="l" t="t" r="r" b="b"/>
              <a:pathLst>
                <a:path w="153670">
                  <a:moveTo>
                    <a:pt x="153619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403358" y="3420236"/>
              <a:ext cx="153670" cy="0"/>
            </a:xfrm>
            <a:custGeom>
              <a:avLst/>
              <a:gdLst/>
              <a:ahLst/>
              <a:cxnLst/>
              <a:rect l="l" t="t" r="r" b="b"/>
              <a:pathLst>
                <a:path w="153670">
                  <a:moveTo>
                    <a:pt x="0" y="0"/>
                  </a:moveTo>
                  <a:lnTo>
                    <a:pt x="15361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403358" y="3431197"/>
              <a:ext cx="153670" cy="0"/>
            </a:xfrm>
            <a:custGeom>
              <a:avLst/>
              <a:gdLst/>
              <a:ahLst/>
              <a:cxnLst/>
              <a:rect l="l" t="t" r="r" b="b"/>
              <a:pathLst>
                <a:path w="153670">
                  <a:moveTo>
                    <a:pt x="153619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403358" y="3431197"/>
              <a:ext cx="153670" cy="0"/>
            </a:xfrm>
            <a:custGeom>
              <a:avLst/>
              <a:gdLst/>
              <a:ahLst/>
              <a:cxnLst/>
              <a:rect l="l" t="t" r="r" b="b"/>
              <a:pathLst>
                <a:path w="153670">
                  <a:moveTo>
                    <a:pt x="0" y="0"/>
                  </a:moveTo>
                  <a:lnTo>
                    <a:pt x="15361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717912" y="245004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15"/>
                  </a:lnTo>
                  <a:lnTo>
                    <a:pt x="10972" y="25603"/>
                  </a:lnTo>
                  <a:lnTo>
                    <a:pt x="21945" y="19215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717912" y="245004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15"/>
                  </a:lnTo>
                  <a:lnTo>
                    <a:pt x="10972" y="25603"/>
                  </a:lnTo>
                  <a:lnTo>
                    <a:pt x="0" y="19215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843185" y="24326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8"/>
                  </a:lnTo>
                  <a:lnTo>
                    <a:pt x="1443" y="25390"/>
                  </a:lnTo>
                  <a:lnTo>
                    <a:pt x="5372" y="31210"/>
                  </a:lnTo>
                  <a:lnTo>
                    <a:pt x="11187" y="35143"/>
                  </a:lnTo>
                  <a:lnTo>
                    <a:pt x="18287" y="36588"/>
                  </a:lnTo>
                  <a:lnTo>
                    <a:pt x="25388" y="35143"/>
                  </a:lnTo>
                  <a:lnTo>
                    <a:pt x="31203" y="31210"/>
                  </a:lnTo>
                  <a:lnTo>
                    <a:pt x="35132" y="25390"/>
                  </a:lnTo>
                  <a:lnTo>
                    <a:pt x="36575" y="18288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843185" y="24326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36588"/>
                  </a:moveTo>
                  <a:lnTo>
                    <a:pt x="25388" y="35143"/>
                  </a:lnTo>
                  <a:lnTo>
                    <a:pt x="31203" y="31210"/>
                  </a:lnTo>
                  <a:lnTo>
                    <a:pt x="35132" y="25390"/>
                  </a:lnTo>
                  <a:lnTo>
                    <a:pt x="36575" y="18288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8"/>
                  </a:lnTo>
                  <a:lnTo>
                    <a:pt x="1443" y="25390"/>
                  </a:lnTo>
                  <a:lnTo>
                    <a:pt x="5372" y="31210"/>
                  </a:lnTo>
                  <a:lnTo>
                    <a:pt x="11187" y="35143"/>
                  </a:lnTo>
                  <a:lnTo>
                    <a:pt x="18287" y="3658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913593" y="24326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8"/>
                  </a:lnTo>
                  <a:lnTo>
                    <a:pt x="1443" y="25390"/>
                  </a:lnTo>
                  <a:lnTo>
                    <a:pt x="5372" y="31210"/>
                  </a:lnTo>
                  <a:lnTo>
                    <a:pt x="11187" y="35143"/>
                  </a:lnTo>
                  <a:lnTo>
                    <a:pt x="18287" y="36588"/>
                  </a:lnTo>
                  <a:lnTo>
                    <a:pt x="25388" y="35143"/>
                  </a:lnTo>
                  <a:lnTo>
                    <a:pt x="31203" y="31210"/>
                  </a:lnTo>
                  <a:lnTo>
                    <a:pt x="35132" y="25390"/>
                  </a:lnTo>
                  <a:lnTo>
                    <a:pt x="36575" y="18288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913593" y="24326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36588"/>
                  </a:moveTo>
                  <a:lnTo>
                    <a:pt x="25388" y="35143"/>
                  </a:lnTo>
                  <a:lnTo>
                    <a:pt x="31203" y="31210"/>
                  </a:lnTo>
                  <a:lnTo>
                    <a:pt x="35132" y="25390"/>
                  </a:lnTo>
                  <a:lnTo>
                    <a:pt x="36575" y="18288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8"/>
                  </a:lnTo>
                  <a:lnTo>
                    <a:pt x="1443" y="25390"/>
                  </a:lnTo>
                  <a:lnTo>
                    <a:pt x="5372" y="31210"/>
                  </a:lnTo>
                  <a:lnTo>
                    <a:pt x="11187" y="35143"/>
                  </a:lnTo>
                  <a:lnTo>
                    <a:pt x="18287" y="3658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843185" y="250308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8"/>
                  </a:lnTo>
                  <a:lnTo>
                    <a:pt x="1443" y="25917"/>
                  </a:lnTo>
                  <a:lnTo>
                    <a:pt x="5372" y="32003"/>
                  </a:lnTo>
                  <a:lnTo>
                    <a:pt x="11187" y="36033"/>
                  </a:lnTo>
                  <a:lnTo>
                    <a:pt x="18287" y="37490"/>
                  </a:lnTo>
                  <a:lnTo>
                    <a:pt x="25388" y="36033"/>
                  </a:lnTo>
                  <a:lnTo>
                    <a:pt x="31203" y="32004"/>
                  </a:lnTo>
                  <a:lnTo>
                    <a:pt x="35132" y="25917"/>
                  </a:lnTo>
                  <a:lnTo>
                    <a:pt x="36575" y="18288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843185" y="250308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37490"/>
                  </a:moveTo>
                  <a:lnTo>
                    <a:pt x="25388" y="36033"/>
                  </a:lnTo>
                  <a:lnTo>
                    <a:pt x="31203" y="32004"/>
                  </a:lnTo>
                  <a:lnTo>
                    <a:pt x="35132" y="25917"/>
                  </a:lnTo>
                  <a:lnTo>
                    <a:pt x="36575" y="18288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8"/>
                  </a:lnTo>
                  <a:lnTo>
                    <a:pt x="1443" y="25917"/>
                  </a:lnTo>
                  <a:lnTo>
                    <a:pt x="5372" y="32003"/>
                  </a:lnTo>
                  <a:lnTo>
                    <a:pt x="11187" y="36033"/>
                  </a:lnTo>
                  <a:lnTo>
                    <a:pt x="18287" y="374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913593" y="250308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8"/>
                  </a:lnTo>
                  <a:lnTo>
                    <a:pt x="1443" y="25917"/>
                  </a:lnTo>
                  <a:lnTo>
                    <a:pt x="5372" y="32003"/>
                  </a:lnTo>
                  <a:lnTo>
                    <a:pt x="11187" y="36033"/>
                  </a:lnTo>
                  <a:lnTo>
                    <a:pt x="18287" y="37490"/>
                  </a:lnTo>
                  <a:lnTo>
                    <a:pt x="25388" y="36033"/>
                  </a:lnTo>
                  <a:lnTo>
                    <a:pt x="31203" y="32004"/>
                  </a:lnTo>
                  <a:lnTo>
                    <a:pt x="35132" y="25917"/>
                  </a:lnTo>
                  <a:lnTo>
                    <a:pt x="36575" y="18288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913593" y="2503081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37490"/>
                  </a:moveTo>
                  <a:lnTo>
                    <a:pt x="25388" y="36033"/>
                  </a:lnTo>
                  <a:lnTo>
                    <a:pt x="31203" y="32004"/>
                  </a:lnTo>
                  <a:lnTo>
                    <a:pt x="35132" y="25917"/>
                  </a:lnTo>
                  <a:lnTo>
                    <a:pt x="36575" y="18288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8"/>
                  </a:lnTo>
                  <a:lnTo>
                    <a:pt x="1443" y="25917"/>
                  </a:lnTo>
                  <a:lnTo>
                    <a:pt x="5372" y="32003"/>
                  </a:lnTo>
                  <a:lnTo>
                    <a:pt x="11187" y="36033"/>
                  </a:lnTo>
                  <a:lnTo>
                    <a:pt x="18287" y="374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851414" y="2439085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0" y="6388"/>
                  </a:lnTo>
                  <a:lnTo>
                    <a:pt x="0" y="17360"/>
                  </a:lnTo>
                  <a:lnTo>
                    <a:pt x="10058" y="23761"/>
                  </a:lnTo>
                  <a:lnTo>
                    <a:pt x="20116" y="17360"/>
                  </a:lnTo>
                  <a:lnTo>
                    <a:pt x="20116" y="6388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851414" y="2439085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20116" y="6388"/>
                  </a:lnTo>
                  <a:lnTo>
                    <a:pt x="20116" y="17360"/>
                  </a:lnTo>
                  <a:lnTo>
                    <a:pt x="10058" y="23761"/>
                  </a:lnTo>
                  <a:lnTo>
                    <a:pt x="0" y="17360"/>
                  </a:lnTo>
                  <a:lnTo>
                    <a:pt x="0" y="6388"/>
                  </a:lnTo>
                  <a:lnTo>
                    <a:pt x="10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922737" y="2439085"/>
              <a:ext cx="19685" cy="24130"/>
            </a:xfrm>
            <a:custGeom>
              <a:avLst/>
              <a:gdLst/>
              <a:ahLst/>
              <a:cxnLst/>
              <a:rect l="l" t="t" r="r" b="b"/>
              <a:pathLst>
                <a:path w="19685" h="24130">
                  <a:moveTo>
                    <a:pt x="9143" y="0"/>
                  </a:moveTo>
                  <a:lnTo>
                    <a:pt x="0" y="6388"/>
                  </a:lnTo>
                  <a:lnTo>
                    <a:pt x="0" y="17360"/>
                  </a:lnTo>
                  <a:lnTo>
                    <a:pt x="9143" y="23761"/>
                  </a:lnTo>
                  <a:lnTo>
                    <a:pt x="19202" y="17360"/>
                  </a:lnTo>
                  <a:lnTo>
                    <a:pt x="19202" y="6388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922737" y="2439085"/>
              <a:ext cx="19685" cy="24130"/>
            </a:xfrm>
            <a:custGeom>
              <a:avLst/>
              <a:gdLst/>
              <a:ahLst/>
              <a:cxnLst/>
              <a:rect l="l" t="t" r="r" b="b"/>
              <a:pathLst>
                <a:path w="19685" h="24130">
                  <a:moveTo>
                    <a:pt x="9143" y="0"/>
                  </a:moveTo>
                  <a:lnTo>
                    <a:pt x="19202" y="6388"/>
                  </a:lnTo>
                  <a:lnTo>
                    <a:pt x="19202" y="17360"/>
                  </a:lnTo>
                  <a:lnTo>
                    <a:pt x="9143" y="23761"/>
                  </a:lnTo>
                  <a:lnTo>
                    <a:pt x="0" y="17360"/>
                  </a:lnTo>
                  <a:lnTo>
                    <a:pt x="0" y="6388"/>
                  </a:lnTo>
                  <a:lnTo>
                    <a:pt x="914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851414" y="2510396"/>
              <a:ext cx="20320" cy="23495"/>
            </a:xfrm>
            <a:custGeom>
              <a:avLst/>
              <a:gdLst/>
              <a:ahLst/>
              <a:cxnLst/>
              <a:rect l="l" t="t" r="r" b="b"/>
              <a:pathLst>
                <a:path w="20320" h="23494">
                  <a:moveTo>
                    <a:pt x="10058" y="0"/>
                  </a:moveTo>
                  <a:lnTo>
                    <a:pt x="0" y="5486"/>
                  </a:lnTo>
                  <a:lnTo>
                    <a:pt x="0" y="17373"/>
                  </a:lnTo>
                  <a:lnTo>
                    <a:pt x="10058" y="22872"/>
                  </a:lnTo>
                  <a:lnTo>
                    <a:pt x="20116" y="17373"/>
                  </a:lnTo>
                  <a:lnTo>
                    <a:pt x="20116" y="5486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851414" y="2510396"/>
              <a:ext cx="20320" cy="23495"/>
            </a:xfrm>
            <a:custGeom>
              <a:avLst/>
              <a:gdLst/>
              <a:ahLst/>
              <a:cxnLst/>
              <a:rect l="l" t="t" r="r" b="b"/>
              <a:pathLst>
                <a:path w="20320" h="23494">
                  <a:moveTo>
                    <a:pt x="10058" y="0"/>
                  </a:moveTo>
                  <a:lnTo>
                    <a:pt x="20116" y="5486"/>
                  </a:lnTo>
                  <a:lnTo>
                    <a:pt x="20116" y="17373"/>
                  </a:lnTo>
                  <a:lnTo>
                    <a:pt x="10058" y="22872"/>
                  </a:lnTo>
                  <a:lnTo>
                    <a:pt x="0" y="17373"/>
                  </a:lnTo>
                  <a:lnTo>
                    <a:pt x="0" y="5486"/>
                  </a:lnTo>
                  <a:lnTo>
                    <a:pt x="10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922737" y="2510396"/>
              <a:ext cx="19685" cy="23495"/>
            </a:xfrm>
            <a:custGeom>
              <a:avLst/>
              <a:gdLst/>
              <a:ahLst/>
              <a:cxnLst/>
              <a:rect l="l" t="t" r="r" b="b"/>
              <a:pathLst>
                <a:path w="19685" h="23494">
                  <a:moveTo>
                    <a:pt x="9143" y="0"/>
                  </a:moveTo>
                  <a:lnTo>
                    <a:pt x="0" y="5486"/>
                  </a:lnTo>
                  <a:lnTo>
                    <a:pt x="0" y="17373"/>
                  </a:lnTo>
                  <a:lnTo>
                    <a:pt x="9143" y="22872"/>
                  </a:lnTo>
                  <a:lnTo>
                    <a:pt x="19202" y="17373"/>
                  </a:lnTo>
                  <a:lnTo>
                    <a:pt x="19202" y="5486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922737" y="2510396"/>
              <a:ext cx="19685" cy="23495"/>
            </a:xfrm>
            <a:custGeom>
              <a:avLst/>
              <a:gdLst/>
              <a:ahLst/>
              <a:cxnLst/>
              <a:rect l="l" t="t" r="r" b="b"/>
              <a:pathLst>
                <a:path w="19685" h="23494">
                  <a:moveTo>
                    <a:pt x="9143" y="0"/>
                  </a:moveTo>
                  <a:lnTo>
                    <a:pt x="19202" y="5486"/>
                  </a:lnTo>
                  <a:lnTo>
                    <a:pt x="19202" y="17373"/>
                  </a:lnTo>
                  <a:lnTo>
                    <a:pt x="9143" y="22872"/>
                  </a:lnTo>
                  <a:lnTo>
                    <a:pt x="0" y="17373"/>
                  </a:lnTo>
                  <a:lnTo>
                    <a:pt x="0" y="5486"/>
                  </a:lnTo>
                  <a:lnTo>
                    <a:pt x="914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854157" y="279386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0"/>
                  </a:moveTo>
                  <a:lnTo>
                    <a:pt x="11187" y="1445"/>
                  </a:lnTo>
                  <a:lnTo>
                    <a:pt x="5372" y="5378"/>
                  </a:lnTo>
                  <a:lnTo>
                    <a:pt x="1443" y="11197"/>
                  </a:lnTo>
                  <a:lnTo>
                    <a:pt x="0" y="18300"/>
                  </a:lnTo>
                  <a:lnTo>
                    <a:pt x="1443" y="25399"/>
                  </a:lnTo>
                  <a:lnTo>
                    <a:pt x="5372" y="31210"/>
                  </a:lnTo>
                  <a:lnTo>
                    <a:pt x="11187" y="35134"/>
                  </a:lnTo>
                  <a:lnTo>
                    <a:pt x="18287" y="36575"/>
                  </a:lnTo>
                  <a:lnTo>
                    <a:pt x="25388" y="35134"/>
                  </a:lnTo>
                  <a:lnTo>
                    <a:pt x="31203" y="31210"/>
                  </a:lnTo>
                  <a:lnTo>
                    <a:pt x="35132" y="25399"/>
                  </a:lnTo>
                  <a:lnTo>
                    <a:pt x="36576" y="18300"/>
                  </a:lnTo>
                  <a:lnTo>
                    <a:pt x="35132" y="11197"/>
                  </a:lnTo>
                  <a:lnTo>
                    <a:pt x="31203" y="5378"/>
                  </a:lnTo>
                  <a:lnTo>
                    <a:pt x="25388" y="1445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854157" y="279386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36575"/>
                  </a:moveTo>
                  <a:lnTo>
                    <a:pt x="25388" y="35134"/>
                  </a:lnTo>
                  <a:lnTo>
                    <a:pt x="31203" y="31210"/>
                  </a:lnTo>
                  <a:lnTo>
                    <a:pt x="35132" y="25399"/>
                  </a:lnTo>
                  <a:lnTo>
                    <a:pt x="36576" y="18300"/>
                  </a:lnTo>
                  <a:lnTo>
                    <a:pt x="35132" y="11197"/>
                  </a:lnTo>
                  <a:lnTo>
                    <a:pt x="31203" y="5378"/>
                  </a:lnTo>
                  <a:lnTo>
                    <a:pt x="25388" y="1445"/>
                  </a:lnTo>
                  <a:lnTo>
                    <a:pt x="18287" y="0"/>
                  </a:lnTo>
                  <a:lnTo>
                    <a:pt x="11187" y="1445"/>
                  </a:lnTo>
                  <a:lnTo>
                    <a:pt x="5372" y="5378"/>
                  </a:lnTo>
                  <a:lnTo>
                    <a:pt x="1443" y="11197"/>
                  </a:lnTo>
                  <a:lnTo>
                    <a:pt x="0" y="18300"/>
                  </a:lnTo>
                  <a:lnTo>
                    <a:pt x="1443" y="25399"/>
                  </a:lnTo>
                  <a:lnTo>
                    <a:pt x="5372" y="31210"/>
                  </a:lnTo>
                  <a:lnTo>
                    <a:pt x="11187" y="35134"/>
                  </a:lnTo>
                  <a:lnTo>
                    <a:pt x="18287" y="36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924566" y="279386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0"/>
                  </a:moveTo>
                  <a:lnTo>
                    <a:pt x="11187" y="1445"/>
                  </a:lnTo>
                  <a:lnTo>
                    <a:pt x="5372" y="5378"/>
                  </a:lnTo>
                  <a:lnTo>
                    <a:pt x="1443" y="11197"/>
                  </a:lnTo>
                  <a:lnTo>
                    <a:pt x="0" y="18300"/>
                  </a:lnTo>
                  <a:lnTo>
                    <a:pt x="1443" y="25399"/>
                  </a:lnTo>
                  <a:lnTo>
                    <a:pt x="5372" y="31210"/>
                  </a:lnTo>
                  <a:lnTo>
                    <a:pt x="11187" y="35134"/>
                  </a:lnTo>
                  <a:lnTo>
                    <a:pt x="18287" y="36575"/>
                  </a:lnTo>
                  <a:lnTo>
                    <a:pt x="25388" y="35134"/>
                  </a:lnTo>
                  <a:lnTo>
                    <a:pt x="31203" y="31210"/>
                  </a:lnTo>
                  <a:lnTo>
                    <a:pt x="35132" y="25399"/>
                  </a:lnTo>
                  <a:lnTo>
                    <a:pt x="36575" y="18300"/>
                  </a:lnTo>
                  <a:lnTo>
                    <a:pt x="35132" y="11197"/>
                  </a:lnTo>
                  <a:lnTo>
                    <a:pt x="31203" y="5378"/>
                  </a:lnTo>
                  <a:lnTo>
                    <a:pt x="25388" y="1445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924566" y="279386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36575"/>
                  </a:moveTo>
                  <a:lnTo>
                    <a:pt x="25388" y="35134"/>
                  </a:lnTo>
                  <a:lnTo>
                    <a:pt x="31203" y="31210"/>
                  </a:lnTo>
                  <a:lnTo>
                    <a:pt x="35132" y="25399"/>
                  </a:lnTo>
                  <a:lnTo>
                    <a:pt x="36575" y="18300"/>
                  </a:lnTo>
                  <a:lnTo>
                    <a:pt x="35132" y="11197"/>
                  </a:lnTo>
                  <a:lnTo>
                    <a:pt x="31203" y="5378"/>
                  </a:lnTo>
                  <a:lnTo>
                    <a:pt x="25388" y="1445"/>
                  </a:lnTo>
                  <a:lnTo>
                    <a:pt x="18287" y="0"/>
                  </a:lnTo>
                  <a:lnTo>
                    <a:pt x="11187" y="1445"/>
                  </a:lnTo>
                  <a:lnTo>
                    <a:pt x="5372" y="5378"/>
                  </a:lnTo>
                  <a:lnTo>
                    <a:pt x="1443" y="11197"/>
                  </a:lnTo>
                  <a:lnTo>
                    <a:pt x="0" y="18300"/>
                  </a:lnTo>
                  <a:lnTo>
                    <a:pt x="1443" y="25399"/>
                  </a:lnTo>
                  <a:lnTo>
                    <a:pt x="5372" y="31210"/>
                  </a:lnTo>
                  <a:lnTo>
                    <a:pt x="11187" y="35134"/>
                  </a:lnTo>
                  <a:lnTo>
                    <a:pt x="18287" y="36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854157" y="2864268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0"/>
                  </a:moveTo>
                  <a:lnTo>
                    <a:pt x="11187" y="1445"/>
                  </a:lnTo>
                  <a:lnTo>
                    <a:pt x="5372" y="5378"/>
                  </a:lnTo>
                  <a:lnTo>
                    <a:pt x="1443" y="11197"/>
                  </a:lnTo>
                  <a:lnTo>
                    <a:pt x="0" y="18300"/>
                  </a:lnTo>
                  <a:lnTo>
                    <a:pt x="1443" y="25922"/>
                  </a:lnTo>
                  <a:lnTo>
                    <a:pt x="5372" y="32005"/>
                  </a:lnTo>
                  <a:lnTo>
                    <a:pt x="11187" y="36033"/>
                  </a:lnTo>
                  <a:lnTo>
                    <a:pt x="18287" y="37490"/>
                  </a:lnTo>
                  <a:lnTo>
                    <a:pt x="25388" y="36033"/>
                  </a:lnTo>
                  <a:lnTo>
                    <a:pt x="31203" y="32005"/>
                  </a:lnTo>
                  <a:lnTo>
                    <a:pt x="35132" y="25922"/>
                  </a:lnTo>
                  <a:lnTo>
                    <a:pt x="36576" y="18300"/>
                  </a:lnTo>
                  <a:lnTo>
                    <a:pt x="35132" y="11197"/>
                  </a:lnTo>
                  <a:lnTo>
                    <a:pt x="31203" y="5378"/>
                  </a:lnTo>
                  <a:lnTo>
                    <a:pt x="25388" y="1445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854157" y="2864268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37490"/>
                  </a:moveTo>
                  <a:lnTo>
                    <a:pt x="25388" y="36033"/>
                  </a:lnTo>
                  <a:lnTo>
                    <a:pt x="31203" y="32005"/>
                  </a:lnTo>
                  <a:lnTo>
                    <a:pt x="35132" y="25922"/>
                  </a:lnTo>
                  <a:lnTo>
                    <a:pt x="36576" y="18300"/>
                  </a:lnTo>
                  <a:lnTo>
                    <a:pt x="35132" y="11197"/>
                  </a:lnTo>
                  <a:lnTo>
                    <a:pt x="31203" y="5378"/>
                  </a:lnTo>
                  <a:lnTo>
                    <a:pt x="25388" y="1445"/>
                  </a:lnTo>
                  <a:lnTo>
                    <a:pt x="18287" y="0"/>
                  </a:lnTo>
                  <a:lnTo>
                    <a:pt x="11187" y="1445"/>
                  </a:lnTo>
                  <a:lnTo>
                    <a:pt x="5372" y="5378"/>
                  </a:lnTo>
                  <a:lnTo>
                    <a:pt x="1443" y="11197"/>
                  </a:lnTo>
                  <a:lnTo>
                    <a:pt x="0" y="18300"/>
                  </a:lnTo>
                  <a:lnTo>
                    <a:pt x="1443" y="25922"/>
                  </a:lnTo>
                  <a:lnTo>
                    <a:pt x="5372" y="32005"/>
                  </a:lnTo>
                  <a:lnTo>
                    <a:pt x="11187" y="36033"/>
                  </a:lnTo>
                  <a:lnTo>
                    <a:pt x="18287" y="3749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924566" y="2864268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0"/>
                  </a:moveTo>
                  <a:lnTo>
                    <a:pt x="11187" y="1445"/>
                  </a:lnTo>
                  <a:lnTo>
                    <a:pt x="5372" y="5378"/>
                  </a:lnTo>
                  <a:lnTo>
                    <a:pt x="1443" y="11197"/>
                  </a:lnTo>
                  <a:lnTo>
                    <a:pt x="0" y="18300"/>
                  </a:lnTo>
                  <a:lnTo>
                    <a:pt x="1443" y="25922"/>
                  </a:lnTo>
                  <a:lnTo>
                    <a:pt x="5372" y="32005"/>
                  </a:lnTo>
                  <a:lnTo>
                    <a:pt x="11187" y="36033"/>
                  </a:lnTo>
                  <a:lnTo>
                    <a:pt x="18287" y="37490"/>
                  </a:lnTo>
                  <a:lnTo>
                    <a:pt x="25388" y="36033"/>
                  </a:lnTo>
                  <a:lnTo>
                    <a:pt x="31203" y="32005"/>
                  </a:lnTo>
                  <a:lnTo>
                    <a:pt x="35132" y="25922"/>
                  </a:lnTo>
                  <a:lnTo>
                    <a:pt x="36575" y="18300"/>
                  </a:lnTo>
                  <a:lnTo>
                    <a:pt x="35132" y="11197"/>
                  </a:lnTo>
                  <a:lnTo>
                    <a:pt x="31203" y="5378"/>
                  </a:lnTo>
                  <a:lnTo>
                    <a:pt x="25388" y="1445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924566" y="2864268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37490"/>
                  </a:moveTo>
                  <a:lnTo>
                    <a:pt x="25388" y="36033"/>
                  </a:lnTo>
                  <a:lnTo>
                    <a:pt x="31203" y="32005"/>
                  </a:lnTo>
                  <a:lnTo>
                    <a:pt x="35132" y="25922"/>
                  </a:lnTo>
                  <a:lnTo>
                    <a:pt x="36575" y="18300"/>
                  </a:lnTo>
                  <a:lnTo>
                    <a:pt x="35132" y="11197"/>
                  </a:lnTo>
                  <a:lnTo>
                    <a:pt x="31203" y="5378"/>
                  </a:lnTo>
                  <a:lnTo>
                    <a:pt x="25388" y="1445"/>
                  </a:lnTo>
                  <a:lnTo>
                    <a:pt x="18287" y="0"/>
                  </a:lnTo>
                  <a:lnTo>
                    <a:pt x="11187" y="1445"/>
                  </a:lnTo>
                  <a:lnTo>
                    <a:pt x="5372" y="5378"/>
                  </a:lnTo>
                  <a:lnTo>
                    <a:pt x="1443" y="11197"/>
                  </a:lnTo>
                  <a:lnTo>
                    <a:pt x="0" y="18300"/>
                  </a:lnTo>
                  <a:lnTo>
                    <a:pt x="1443" y="25922"/>
                  </a:lnTo>
                  <a:lnTo>
                    <a:pt x="5372" y="32005"/>
                  </a:lnTo>
                  <a:lnTo>
                    <a:pt x="11187" y="36033"/>
                  </a:lnTo>
                  <a:lnTo>
                    <a:pt x="18287" y="374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862387" y="2800261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0" y="6400"/>
                  </a:lnTo>
                  <a:lnTo>
                    <a:pt x="0" y="17373"/>
                  </a:lnTo>
                  <a:lnTo>
                    <a:pt x="10058" y="23774"/>
                  </a:lnTo>
                  <a:lnTo>
                    <a:pt x="20116" y="17373"/>
                  </a:lnTo>
                  <a:lnTo>
                    <a:pt x="20116" y="6400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862387" y="2800261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20116" y="6400"/>
                  </a:lnTo>
                  <a:lnTo>
                    <a:pt x="20116" y="17373"/>
                  </a:lnTo>
                  <a:lnTo>
                    <a:pt x="10058" y="23774"/>
                  </a:lnTo>
                  <a:lnTo>
                    <a:pt x="0" y="17373"/>
                  </a:lnTo>
                  <a:lnTo>
                    <a:pt x="0" y="6400"/>
                  </a:lnTo>
                  <a:lnTo>
                    <a:pt x="10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932796" y="2800261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0" y="6400"/>
                  </a:lnTo>
                  <a:lnTo>
                    <a:pt x="0" y="17373"/>
                  </a:lnTo>
                  <a:lnTo>
                    <a:pt x="10058" y="23774"/>
                  </a:lnTo>
                  <a:lnTo>
                    <a:pt x="20116" y="17373"/>
                  </a:lnTo>
                  <a:lnTo>
                    <a:pt x="20116" y="6400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932796" y="2800261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20116" y="6400"/>
                  </a:lnTo>
                  <a:lnTo>
                    <a:pt x="20116" y="17373"/>
                  </a:lnTo>
                  <a:lnTo>
                    <a:pt x="10058" y="23774"/>
                  </a:lnTo>
                  <a:lnTo>
                    <a:pt x="0" y="17373"/>
                  </a:lnTo>
                  <a:lnTo>
                    <a:pt x="0" y="6400"/>
                  </a:lnTo>
                  <a:lnTo>
                    <a:pt x="10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862387" y="2871584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0" y="5486"/>
                  </a:lnTo>
                  <a:lnTo>
                    <a:pt x="0" y="17373"/>
                  </a:lnTo>
                  <a:lnTo>
                    <a:pt x="10058" y="22859"/>
                  </a:lnTo>
                  <a:lnTo>
                    <a:pt x="20116" y="17373"/>
                  </a:lnTo>
                  <a:lnTo>
                    <a:pt x="20116" y="5486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862387" y="2871584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20116" y="5486"/>
                  </a:lnTo>
                  <a:lnTo>
                    <a:pt x="20116" y="17373"/>
                  </a:lnTo>
                  <a:lnTo>
                    <a:pt x="10058" y="22859"/>
                  </a:lnTo>
                  <a:lnTo>
                    <a:pt x="0" y="17373"/>
                  </a:lnTo>
                  <a:lnTo>
                    <a:pt x="0" y="5486"/>
                  </a:lnTo>
                  <a:lnTo>
                    <a:pt x="10058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932796" y="2871584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0" y="5486"/>
                  </a:lnTo>
                  <a:lnTo>
                    <a:pt x="0" y="17373"/>
                  </a:lnTo>
                  <a:lnTo>
                    <a:pt x="10058" y="22859"/>
                  </a:lnTo>
                  <a:lnTo>
                    <a:pt x="20116" y="17373"/>
                  </a:lnTo>
                  <a:lnTo>
                    <a:pt x="20116" y="5486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932796" y="2871584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20116" y="5486"/>
                  </a:lnTo>
                  <a:lnTo>
                    <a:pt x="20116" y="17373"/>
                  </a:lnTo>
                  <a:lnTo>
                    <a:pt x="10058" y="22859"/>
                  </a:lnTo>
                  <a:lnTo>
                    <a:pt x="0" y="17373"/>
                  </a:lnTo>
                  <a:lnTo>
                    <a:pt x="0" y="5486"/>
                  </a:lnTo>
                  <a:lnTo>
                    <a:pt x="10058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633787" y="313767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388"/>
                  </a:lnTo>
                  <a:lnTo>
                    <a:pt x="5372" y="31203"/>
                  </a:lnTo>
                  <a:lnTo>
                    <a:pt x="11187" y="35132"/>
                  </a:lnTo>
                  <a:lnTo>
                    <a:pt x="18287" y="36575"/>
                  </a:lnTo>
                  <a:lnTo>
                    <a:pt x="25388" y="35132"/>
                  </a:lnTo>
                  <a:lnTo>
                    <a:pt x="31203" y="31203"/>
                  </a:lnTo>
                  <a:lnTo>
                    <a:pt x="35132" y="25388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633787" y="313767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36575"/>
                  </a:moveTo>
                  <a:lnTo>
                    <a:pt x="25388" y="35132"/>
                  </a:lnTo>
                  <a:lnTo>
                    <a:pt x="31203" y="31203"/>
                  </a:lnTo>
                  <a:lnTo>
                    <a:pt x="35132" y="25388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388"/>
                  </a:lnTo>
                  <a:lnTo>
                    <a:pt x="5372" y="31203"/>
                  </a:lnTo>
                  <a:lnTo>
                    <a:pt x="11187" y="35132"/>
                  </a:lnTo>
                  <a:lnTo>
                    <a:pt x="18287" y="36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704196" y="313767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388"/>
                  </a:lnTo>
                  <a:lnTo>
                    <a:pt x="5372" y="31203"/>
                  </a:lnTo>
                  <a:lnTo>
                    <a:pt x="11187" y="35132"/>
                  </a:lnTo>
                  <a:lnTo>
                    <a:pt x="18287" y="36575"/>
                  </a:lnTo>
                  <a:lnTo>
                    <a:pt x="25388" y="35132"/>
                  </a:lnTo>
                  <a:lnTo>
                    <a:pt x="31203" y="31203"/>
                  </a:lnTo>
                  <a:lnTo>
                    <a:pt x="35132" y="25388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704196" y="313767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36575"/>
                  </a:moveTo>
                  <a:lnTo>
                    <a:pt x="25388" y="35132"/>
                  </a:lnTo>
                  <a:lnTo>
                    <a:pt x="31203" y="31203"/>
                  </a:lnTo>
                  <a:lnTo>
                    <a:pt x="35132" y="25388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388"/>
                  </a:lnTo>
                  <a:lnTo>
                    <a:pt x="5372" y="31203"/>
                  </a:lnTo>
                  <a:lnTo>
                    <a:pt x="11187" y="35132"/>
                  </a:lnTo>
                  <a:lnTo>
                    <a:pt x="18287" y="36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633787" y="3208083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919"/>
                  </a:lnTo>
                  <a:lnTo>
                    <a:pt x="5372" y="32010"/>
                  </a:lnTo>
                  <a:lnTo>
                    <a:pt x="11187" y="36043"/>
                  </a:lnTo>
                  <a:lnTo>
                    <a:pt x="18287" y="37503"/>
                  </a:lnTo>
                  <a:lnTo>
                    <a:pt x="25388" y="36043"/>
                  </a:lnTo>
                  <a:lnTo>
                    <a:pt x="31203" y="32010"/>
                  </a:lnTo>
                  <a:lnTo>
                    <a:pt x="35132" y="25919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633787" y="3208083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37503"/>
                  </a:moveTo>
                  <a:lnTo>
                    <a:pt x="25388" y="36043"/>
                  </a:lnTo>
                  <a:lnTo>
                    <a:pt x="31203" y="32010"/>
                  </a:lnTo>
                  <a:lnTo>
                    <a:pt x="35132" y="25919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919"/>
                  </a:lnTo>
                  <a:lnTo>
                    <a:pt x="5372" y="32010"/>
                  </a:lnTo>
                  <a:lnTo>
                    <a:pt x="11187" y="36043"/>
                  </a:lnTo>
                  <a:lnTo>
                    <a:pt x="18287" y="375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704196" y="3208083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919"/>
                  </a:lnTo>
                  <a:lnTo>
                    <a:pt x="5372" y="32010"/>
                  </a:lnTo>
                  <a:lnTo>
                    <a:pt x="11187" y="36043"/>
                  </a:lnTo>
                  <a:lnTo>
                    <a:pt x="18287" y="37503"/>
                  </a:lnTo>
                  <a:lnTo>
                    <a:pt x="25388" y="36043"/>
                  </a:lnTo>
                  <a:lnTo>
                    <a:pt x="31203" y="32010"/>
                  </a:lnTo>
                  <a:lnTo>
                    <a:pt x="35132" y="25919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704196" y="3208083"/>
              <a:ext cx="36830" cy="38100"/>
            </a:xfrm>
            <a:custGeom>
              <a:avLst/>
              <a:gdLst/>
              <a:ahLst/>
              <a:cxnLst/>
              <a:rect l="l" t="t" r="r" b="b"/>
              <a:pathLst>
                <a:path w="36829" h="38100">
                  <a:moveTo>
                    <a:pt x="18287" y="37503"/>
                  </a:moveTo>
                  <a:lnTo>
                    <a:pt x="25388" y="36043"/>
                  </a:lnTo>
                  <a:lnTo>
                    <a:pt x="31203" y="32010"/>
                  </a:lnTo>
                  <a:lnTo>
                    <a:pt x="35132" y="25919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919"/>
                  </a:lnTo>
                  <a:lnTo>
                    <a:pt x="5372" y="32010"/>
                  </a:lnTo>
                  <a:lnTo>
                    <a:pt x="11187" y="36043"/>
                  </a:lnTo>
                  <a:lnTo>
                    <a:pt x="18287" y="375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642017" y="3144075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0" y="6400"/>
                  </a:lnTo>
                  <a:lnTo>
                    <a:pt x="0" y="17373"/>
                  </a:lnTo>
                  <a:lnTo>
                    <a:pt x="10058" y="23774"/>
                  </a:lnTo>
                  <a:lnTo>
                    <a:pt x="20116" y="17373"/>
                  </a:lnTo>
                  <a:lnTo>
                    <a:pt x="20116" y="6400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642017" y="3144075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20116" y="6400"/>
                  </a:lnTo>
                  <a:lnTo>
                    <a:pt x="20116" y="17373"/>
                  </a:lnTo>
                  <a:lnTo>
                    <a:pt x="10058" y="23774"/>
                  </a:lnTo>
                  <a:lnTo>
                    <a:pt x="0" y="17373"/>
                  </a:lnTo>
                  <a:lnTo>
                    <a:pt x="0" y="6400"/>
                  </a:lnTo>
                  <a:lnTo>
                    <a:pt x="10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712425" y="3144075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0" y="6400"/>
                  </a:lnTo>
                  <a:lnTo>
                    <a:pt x="0" y="17373"/>
                  </a:lnTo>
                  <a:lnTo>
                    <a:pt x="10058" y="23774"/>
                  </a:lnTo>
                  <a:lnTo>
                    <a:pt x="20116" y="17373"/>
                  </a:lnTo>
                  <a:lnTo>
                    <a:pt x="20116" y="6400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712425" y="3144075"/>
              <a:ext cx="20320" cy="24130"/>
            </a:xfrm>
            <a:custGeom>
              <a:avLst/>
              <a:gdLst/>
              <a:ahLst/>
              <a:cxnLst/>
              <a:rect l="l" t="t" r="r" b="b"/>
              <a:pathLst>
                <a:path w="20320" h="24130">
                  <a:moveTo>
                    <a:pt x="10058" y="0"/>
                  </a:moveTo>
                  <a:lnTo>
                    <a:pt x="20116" y="6400"/>
                  </a:lnTo>
                  <a:lnTo>
                    <a:pt x="20116" y="17373"/>
                  </a:lnTo>
                  <a:lnTo>
                    <a:pt x="10058" y="23774"/>
                  </a:lnTo>
                  <a:lnTo>
                    <a:pt x="0" y="17373"/>
                  </a:lnTo>
                  <a:lnTo>
                    <a:pt x="0" y="6400"/>
                  </a:lnTo>
                  <a:lnTo>
                    <a:pt x="10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642017" y="3215411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0" y="5473"/>
                  </a:lnTo>
                  <a:lnTo>
                    <a:pt x="0" y="17360"/>
                  </a:lnTo>
                  <a:lnTo>
                    <a:pt x="10058" y="22859"/>
                  </a:lnTo>
                  <a:lnTo>
                    <a:pt x="20116" y="17360"/>
                  </a:lnTo>
                  <a:lnTo>
                    <a:pt x="20116" y="5473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642017" y="3215411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20116" y="5473"/>
                  </a:lnTo>
                  <a:lnTo>
                    <a:pt x="20116" y="17360"/>
                  </a:lnTo>
                  <a:lnTo>
                    <a:pt x="10058" y="22859"/>
                  </a:lnTo>
                  <a:lnTo>
                    <a:pt x="0" y="17360"/>
                  </a:lnTo>
                  <a:lnTo>
                    <a:pt x="0" y="5473"/>
                  </a:lnTo>
                  <a:lnTo>
                    <a:pt x="10058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712425" y="3215411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0" y="5473"/>
                  </a:lnTo>
                  <a:lnTo>
                    <a:pt x="0" y="17360"/>
                  </a:lnTo>
                  <a:lnTo>
                    <a:pt x="10058" y="22859"/>
                  </a:lnTo>
                  <a:lnTo>
                    <a:pt x="20116" y="17360"/>
                  </a:lnTo>
                  <a:lnTo>
                    <a:pt x="20116" y="5473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712425" y="3215411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20116" y="5473"/>
                  </a:lnTo>
                  <a:lnTo>
                    <a:pt x="20116" y="17360"/>
                  </a:lnTo>
                  <a:lnTo>
                    <a:pt x="10058" y="22859"/>
                  </a:lnTo>
                  <a:lnTo>
                    <a:pt x="0" y="17360"/>
                  </a:lnTo>
                  <a:lnTo>
                    <a:pt x="0" y="5473"/>
                  </a:lnTo>
                  <a:lnTo>
                    <a:pt x="10058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413417" y="348973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386"/>
                  </a:lnTo>
                  <a:lnTo>
                    <a:pt x="5372" y="31197"/>
                  </a:lnTo>
                  <a:lnTo>
                    <a:pt x="11187" y="35122"/>
                  </a:lnTo>
                  <a:lnTo>
                    <a:pt x="18287" y="36563"/>
                  </a:lnTo>
                  <a:lnTo>
                    <a:pt x="25388" y="35122"/>
                  </a:lnTo>
                  <a:lnTo>
                    <a:pt x="31203" y="31197"/>
                  </a:lnTo>
                  <a:lnTo>
                    <a:pt x="35132" y="25386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413417" y="348973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36563"/>
                  </a:moveTo>
                  <a:lnTo>
                    <a:pt x="25388" y="35122"/>
                  </a:lnTo>
                  <a:lnTo>
                    <a:pt x="31203" y="31197"/>
                  </a:lnTo>
                  <a:lnTo>
                    <a:pt x="35132" y="25386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386"/>
                  </a:lnTo>
                  <a:lnTo>
                    <a:pt x="5372" y="31197"/>
                  </a:lnTo>
                  <a:lnTo>
                    <a:pt x="11187" y="35122"/>
                  </a:lnTo>
                  <a:lnTo>
                    <a:pt x="18287" y="365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483825" y="348973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0"/>
                  </a:move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386"/>
                  </a:lnTo>
                  <a:lnTo>
                    <a:pt x="5372" y="31197"/>
                  </a:lnTo>
                  <a:lnTo>
                    <a:pt x="11187" y="35122"/>
                  </a:lnTo>
                  <a:lnTo>
                    <a:pt x="18287" y="36563"/>
                  </a:lnTo>
                  <a:lnTo>
                    <a:pt x="25388" y="35122"/>
                  </a:lnTo>
                  <a:lnTo>
                    <a:pt x="31203" y="31197"/>
                  </a:lnTo>
                  <a:lnTo>
                    <a:pt x="35132" y="25386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483825" y="348973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36563"/>
                  </a:moveTo>
                  <a:lnTo>
                    <a:pt x="25388" y="35122"/>
                  </a:lnTo>
                  <a:lnTo>
                    <a:pt x="31203" y="31197"/>
                  </a:lnTo>
                  <a:lnTo>
                    <a:pt x="35132" y="25386"/>
                  </a:lnTo>
                  <a:lnTo>
                    <a:pt x="36575" y="18287"/>
                  </a:lnTo>
                  <a:lnTo>
                    <a:pt x="35132" y="11187"/>
                  </a:lnTo>
                  <a:lnTo>
                    <a:pt x="31203" y="5372"/>
                  </a:lnTo>
                  <a:lnTo>
                    <a:pt x="25388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2"/>
                  </a:lnTo>
                  <a:lnTo>
                    <a:pt x="1443" y="11187"/>
                  </a:lnTo>
                  <a:lnTo>
                    <a:pt x="0" y="18287"/>
                  </a:lnTo>
                  <a:lnTo>
                    <a:pt x="1443" y="25386"/>
                  </a:lnTo>
                  <a:lnTo>
                    <a:pt x="5372" y="31197"/>
                  </a:lnTo>
                  <a:lnTo>
                    <a:pt x="11187" y="35122"/>
                  </a:lnTo>
                  <a:lnTo>
                    <a:pt x="18287" y="3656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413417" y="356105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0"/>
                  </a:moveTo>
                  <a:lnTo>
                    <a:pt x="11187" y="1441"/>
                  </a:lnTo>
                  <a:lnTo>
                    <a:pt x="5372" y="5365"/>
                  </a:lnTo>
                  <a:lnTo>
                    <a:pt x="1443" y="11176"/>
                  </a:lnTo>
                  <a:lnTo>
                    <a:pt x="0" y="18275"/>
                  </a:lnTo>
                  <a:lnTo>
                    <a:pt x="1443" y="25378"/>
                  </a:lnTo>
                  <a:lnTo>
                    <a:pt x="5372" y="31197"/>
                  </a:lnTo>
                  <a:lnTo>
                    <a:pt x="11187" y="35130"/>
                  </a:lnTo>
                  <a:lnTo>
                    <a:pt x="18287" y="36575"/>
                  </a:lnTo>
                  <a:lnTo>
                    <a:pt x="25388" y="35130"/>
                  </a:lnTo>
                  <a:lnTo>
                    <a:pt x="31203" y="31197"/>
                  </a:lnTo>
                  <a:lnTo>
                    <a:pt x="35132" y="25378"/>
                  </a:lnTo>
                  <a:lnTo>
                    <a:pt x="36575" y="18275"/>
                  </a:lnTo>
                  <a:lnTo>
                    <a:pt x="35132" y="11176"/>
                  </a:lnTo>
                  <a:lnTo>
                    <a:pt x="31203" y="5365"/>
                  </a:lnTo>
                  <a:lnTo>
                    <a:pt x="25388" y="144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413417" y="356105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36575"/>
                  </a:moveTo>
                  <a:lnTo>
                    <a:pt x="25388" y="35130"/>
                  </a:lnTo>
                  <a:lnTo>
                    <a:pt x="31203" y="31197"/>
                  </a:lnTo>
                  <a:lnTo>
                    <a:pt x="35132" y="25378"/>
                  </a:lnTo>
                  <a:lnTo>
                    <a:pt x="36575" y="18275"/>
                  </a:lnTo>
                  <a:lnTo>
                    <a:pt x="35132" y="11176"/>
                  </a:lnTo>
                  <a:lnTo>
                    <a:pt x="31203" y="5365"/>
                  </a:lnTo>
                  <a:lnTo>
                    <a:pt x="25388" y="1441"/>
                  </a:lnTo>
                  <a:lnTo>
                    <a:pt x="18287" y="0"/>
                  </a:lnTo>
                  <a:lnTo>
                    <a:pt x="11187" y="1441"/>
                  </a:lnTo>
                  <a:lnTo>
                    <a:pt x="5372" y="5365"/>
                  </a:lnTo>
                  <a:lnTo>
                    <a:pt x="1443" y="11176"/>
                  </a:lnTo>
                  <a:lnTo>
                    <a:pt x="0" y="18275"/>
                  </a:lnTo>
                  <a:lnTo>
                    <a:pt x="1443" y="25378"/>
                  </a:lnTo>
                  <a:lnTo>
                    <a:pt x="5372" y="31197"/>
                  </a:lnTo>
                  <a:lnTo>
                    <a:pt x="11187" y="35130"/>
                  </a:lnTo>
                  <a:lnTo>
                    <a:pt x="18287" y="36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483825" y="356105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0"/>
                  </a:moveTo>
                  <a:lnTo>
                    <a:pt x="11187" y="1441"/>
                  </a:lnTo>
                  <a:lnTo>
                    <a:pt x="5372" y="5365"/>
                  </a:lnTo>
                  <a:lnTo>
                    <a:pt x="1443" y="11176"/>
                  </a:lnTo>
                  <a:lnTo>
                    <a:pt x="0" y="18275"/>
                  </a:lnTo>
                  <a:lnTo>
                    <a:pt x="1443" y="25378"/>
                  </a:lnTo>
                  <a:lnTo>
                    <a:pt x="5372" y="31197"/>
                  </a:lnTo>
                  <a:lnTo>
                    <a:pt x="11187" y="35130"/>
                  </a:lnTo>
                  <a:lnTo>
                    <a:pt x="18287" y="36575"/>
                  </a:lnTo>
                  <a:lnTo>
                    <a:pt x="25388" y="35130"/>
                  </a:lnTo>
                  <a:lnTo>
                    <a:pt x="31203" y="31197"/>
                  </a:lnTo>
                  <a:lnTo>
                    <a:pt x="35132" y="25378"/>
                  </a:lnTo>
                  <a:lnTo>
                    <a:pt x="36575" y="18275"/>
                  </a:lnTo>
                  <a:lnTo>
                    <a:pt x="35132" y="11176"/>
                  </a:lnTo>
                  <a:lnTo>
                    <a:pt x="31203" y="5365"/>
                  </a:lnTo>
                  <a:lnTo>
                    <a:pt x="25388" y="144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483825" y="356105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36575"/>
                  </a:moveTo>
                  <a:lnTo>
                    <a:pt x="25388" y="35130"/>
                  </a:lnTo>
                  <a:lnTo>
                    <a:pt x="31203" y="31197"/>
                  </a:lnTo>
                  <a:lnTo>
                    <a:pt x="35132" y="25378"/>
                  </a:lnTo>
                  <a:lnTo>
                    <a:pt x="36575" y="18275"/>
                  </a:lnTo>
                  <a:lnTo>
                    <a:pt x="35132" y="11176"/>
                  </a:lnTo>
                  <a:lnTo>
                    <a:pt x="31203" y="5365"/>
                  </a:lnTo>
                  <a:lnTo>
                    <a:pt x="25388" y="1441"/>
                  </a:lnTo>
                  <a:lnTo>
                    <a:pt x="18287" y="0"/>
                  </a:lnTo>
                  <a:lnTo>
                    <a:pt x="11187" y="1441"/>
                  </a:lnTo>
                  <a:lnTo>
                    <a:pt x="5372" y="5365"/>
                  </a:lnTo>
                  <a:lnTo>
                    <a:pt x="1443" y="11176"/>
                  </a:lnTo>
                  <a:lnTo>
                    <a:pt x="0" y="18275"/>
                  </a:lnTo>
                  <a:lnTo>
                    <a:pt x="1443" y="25378"/>
                  </a:lnTo>
                  <a:lnTo>
                    <a:pt x="5372" y="31197"/>
                  </a:lnTo>
                  <a:lnTo>
                    <a:pt x="11187" y="35130"/>
                  </a:lnTo>
                  <a:lnTo>
                    <a:pt x="18287" y="365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421646" y="3497046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0" y="5473"/>
                  </a:lnTo>
                  <a:lnTo>
                    <a:pt x="0" y="17373"/>
                  </a:lnTo>
                  <a:lnTo>
                    <a:pt x="10058" y="22860"/>
                  </a:lnTo>
                  <a:lnTo>
                    <a:pt x="20116" y="17373"/>
                  </a:lnTo>
                  <a:lnTo>
                    <a:pt x="20116" y="5473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421646" y="3497046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20116" y="5473"/>
                  </a:lnTo>
                  <a:lnTo>
                    <a:pt x="20116" y="17373"/>
                  </a:lnTo>
                  <a:lnTo>
                    <a:pt x="10058" y="22860"/>
                  </a:lnTo>
                  <a:lnTo>
                    <a:pt x="0" y="17373"/>
                  </a:lnTo>
                  <a:lnTo>
                    <a:pt x="0" y="5473"/>
                  </a:lnTo>
                  <a:lnTo>
                    <a:pt x="10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492969" y="3497046"/>
              <a:ext cx="19685" cy="22860"/>
            </a:xfrm>
            <a:custGeom>
              <a:avLst/>
              <a:gdLst/>
              <a:ahLst/>
              <a:cxnLst/>
              <a:rect l="l" t="t" r="r" b="b"/>
              <a:pathLst>
                <a:path w="19685" h="22860">
                  <a:moveTo>
                    <a:pt x="9144" y="0"/>
                  </a:moveTo>
                  <a:lnTo>
                    <a:pt x="0" y="5473"/>
                  </a:lnTo>
                  <a:lnTo>
                    <a:pt x="0" y="17373"/>
                  </a:lnTo>
                  <a:lnTo>
                    <a:pt x="9144" y="22860"/>
                  </a:lnTo>
                  <a:lnTo>
                    <a:pt x="19202" y="17373"/>
                  </a:lnTo>
                  <a:lnTo>
                    <a:pt x="19202" y="5473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492969" y="3497046"/>
              <a:ext cx="19685" cy="22860"/>
            </a:xfrm>
            <a:custGeom>
              <a:avLst/>
              <a:gdLst/>
              <a:ahLst/>
              <a:cxnLst/>
              <a:rect l="l" t="t" r="r" b="b"/>
              <a:pathLst>
                <a:path w="19685" h="22860">
                  <a:moveTo>
                    <a:pt x="9144" y="0"/>
                  </a:moveTo>
                  <a:lnTo>
                    <a:pt x="19202" y="5473"/>
                  </a:lnTo>
                  <a:lnTo>
                    <a:pt x="19202" y="17373"/>
                  </a:lnTo>
                  <a:lnTo>
                    <a:pt x="9144" y="22860"/>
                  </a:lnTo>
                  <a:lnTo>
                    <a:pt x="0" y="17373"/>
                  </a:lnTo>
                  <a:lnTo>
                    <a:pt x="0" y="5473"/>
                  </a:lnTo>
                  <a:lnTo>
                    <a:pt x="914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421646" y="3568369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0" y="5486"/>
                  </a:lnTo>
                  <a:lnTo>
                    <a:pt x="0" y="17360"/>
                  </a:lnTo>
                  <a:lnTo>
                    <a:pt x="10058" y="22860"/>
                  </a:lnTo>
                  <a:lnTo>
                    <a:pt x="20116" y="17360"/>
                  </a:lnTo>
                  <a:lnTo>
                    <a:pt x="20116" y="5486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421646" y="3568369"/>
              <a:ext cx="20320" cy="22860"/>
            </a:xfrm>
            <a:custGeom>
              <a:avLst/>
              <a:gdLst/>
              <a:ahLst/>
              <a:cxnLst/>
              <a:rect l="l" t="t" r="r" b="b"/>
              <a:pathLst>
                <a:path w="20320" h="22860">
                  <a:moveTo>
                    <a:pt x="10058" y="0"/>
                  </a:moveTo>
                  <a:lnTo>
                    <a:pt x="20116" y="5486"/>
                  </a:lnTo>
                  <a:lnTo>
                    <a:pt x="20116" y="17360"/>
                  </a:lnTo>
                  <a:lnTo>
                    <a:pt x="10058" y="22860"/>
                  </a:lnTo>
                  <a:lnTo>
                    <a:pt x="0" y="17360"/>
                  </a:lnTo>
                  <a:lnTo>
                    <a:pt x="0" y="5486"/>
                  </a:lnTo>
                  <a:lnTo>
                    <a:pt x="100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492969" y="3568369"/>
              <a:ext cx="19685" cy="22860"/>
            </a:xfrm>
            <a:custGeom>
              <a:avLst/>
              <a:gdLst/>
              <a:ahLst/>
              <a:cxnLst/>
              <a:rect l="l" t="t" r="r" b="b"/>
              <a:pathLst>
                <a:path w="19685" h="22860">
                  <a:moveTo>
                    <a:pt x="9144" y="0"/>
                  </a:moveTo>
                  <a:lnTo>
                    <a:pt x="0" y="5486"/>
                  </a:lnTo>
                  <a:lnTo>
                    <a:pt x="0" y="17360"/>
                  </a:lnTo>
                  <a:lnTo>
                    <a:pt x="9144" y="22860"/>
                  </a:lnTo>
                  <a:lnTo>
                    <a:pt x="19202" y="17360"/>
                  </a:lnTo>
                  <a:lnTo>
                    <a:pt x="19202" y="5486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492969" y="3568369"/>
              <a:ext cx="19685" cy="22860"/>
            </a:xfrm>
            <a:custGeom>
              <a:avLst/>
              <a:gdLst/>
              <a:ahLst/>
              <a:cxnLst/>
              <a:rect l="l" t="t" r="r" b="b"/>
              <a:pathLst>
                <a:path w="19685" h="22860">
                  <a:moveTo>
                    <a:pt x="9144" y="0"/>
                  </a:moveTo>
                  <a:lnTo>
                    <a:pt x="19202" y="5486"/>
                  </a:lnTo>
                  <a:lnTo>
                    <a:pt x="19202" y="17360"/>
                  </a:lnTo>
                  <a:lnTo>
                    <a:pt x="9144" y="22860"/>
                  </a:lnTo>
                  <a:lnTo>
                    <a:pt x="0" y="17360"/>
                  </a:lnTo>
                  <a:lnTo>
                    <a:pt x="0" y="5486"/>
                  </a:lnTo>
                  <a:lnTo>
                    <a:pt x="914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648417" y="245004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15"/>
                  </a:lnTo>
                  <a:lnTo>
                    <a:pt x="10972" y="25603"/>
                  </a:lnTo>
                  <a:lnTo>
                    <a:pt x="21945" y="19215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648417" y="245004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15"/>
                  </a:lnTo>
                  <a:lnTo>
                    <a:pt x="10972" y="25603"/>
                  </a:lnTo>
                  <a:lnTo>
                    <a:pt x="0" y="19215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498456" y="245004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15"/>
                  </a:lnTo>
                  <a:lnTo>
                    <a:pt x="10972" y="25603"/>
                  </a:lnTo>
                  <a:lnTo>
                    <a:pt x="21945" y="19215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498456" y="245004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15"/>
                  </a:lnTo>
                  <a:lnTo>
                    <a:pt x="10972" y="25603"/>
                  </a:lnTo>
                  <a:lnTo>
                    <a:pt x="0" y="19215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428047" y="2450045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1887" y="0"/>
                  </a:moveTo>
                  <a:lnTo>
                    <a:pt x="0" y="6400"/>
                  </a:lnTo>
                  <a:lnTo>
                    <a:pt x="0" y="19215"/>
                  </a:lnTo>
                  <a:lnTo>
                    <a:pt x="11887" y="25603"/>
                  </a:lnTo>
                  <a:lnTo>
                    <a:pt x="22860" y="19215"/>
                  </a:lnTo>
                  <a:lnTo>
                    <a:pt x="22860" y="6400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428047" y="2450045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1887" y="0"/>
                  </a:moveTo>
                  <a:lnTo>
                    <a:pt x="22860" y="6400"/>
                  </a:lnTo>
                  <a:lnTo>
                    <a:pt x="22860" y="19215"/>
                  </a:lnTo>
                  <a:lnTo>
                    <a:pt x="11887" y="25603"/>
                  </a:lnTo>
                  <a:lnTo>
                    <a:pt x="0" y="19215"/>
                  </a:lnTo>
                  <a:lnTo>
                    <a:pt x="0" y="6400"/>
                  </a:lnTo>
                  <a:lnTo>
                    <a:pt x="118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323805" y="248204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603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323805" y="248204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02"/>
                  </a:lnTo>
                  <a:lnTo>
                    <a:pt x="10972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306432" y="2822219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0"/>
                  </a:moveTo>
                  <a:lnTo>
                    <a:pt x="13501" y="1757"/>
                  </a:lnTo>
                  <a:lnTo>
                    <a:pt x="6515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764"/>
                  </a:lnTo>
                  <a:lnTo>
                    <a:pt x="6515" y="37712"/>
                  </a:lnTo>
                  <a:lnTo>
                    <a:pt x="13501" y="42260"/>
                  </a:lnTo>
                  <a:lnTo>
                    <a:pt x="21945" y="43891"/>
                  </a:lnTo>
                  <a:lnTo>
                    <a:pt x="30918" y="42260"/>
                  </a:lnTo>
                  <a:lnTo>
                    <a:pt x="38176" y="37712"/>
                  </a:lnTo>
                  <a:lnTo>
                    <a:pt x="43033" y="30764"/>
                  </a:lnTo>
                  <a:lnTo>
                    <a:pt x="44805" y="21932"/>
                  </a:lnTo>
                  <a:lnTo>
                    <a:pt x="43033" y="13496"/>
                  </a:lnTo>
                  <a:lnTo>
                    <a:pt x="38176" y="6513"/>
                  </a:lnTo>
                  <a:lnTo>
                    <a:pt x="30918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306432" y="2822219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43891"/>
                  </a:moveTo>
                  <a:lnTo>
                    <a:pt x="30918" y="42260"/>
                  </a:lnTo>
                  <a:lnTo>
                    <a:pt x="38176" y="37712"/>
                  </a:lnTo>
                  <a:lnTo>
                    <a:pt x="43033" y="30764"/>
                  </a:lnTo>
                  <a:lnTo>
                    <a:pt x="44805" y="21932"/>
                  </a:lnTo>
                  <a:lnTo>
                    <a:pt x="43033" y="13496"/>
                  </a:lnTo>
                  <a:lnTo>
                    <a:pt x="38176" y="6513"/>
                  </a:lnTo>
                  <a:lnTo>
                    <a:pt x="30918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764"/>
                  </a:lnTo>
                  <a:lnTo>
                    <a:pt x="6515" y="37712"/>
                  </a:lnTo>
                  <a:lnTo>
                    <a:pt x="13501" y="42260"/>
                  </a:lnTo>
                  <a:lnTo>
                    <a:pt x="21945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317405" y="2832277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0" y="6400"/>
                  </a:lnTo>
                  <a:lnTo>
                    <a:pt x="0" y="19189"/>
                  </a:lnTo>
                  <a:lnTo>
                    <a:pt x="10972" y="25590"/>
                  </a:lnTo>
                  <a:lnTo>
                    <a:pt x="22859" y="19189"/>
                  </a:lnTo>
                  <a:lnTo>
                    <a:pt x="22859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317405" y="2832277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22859" y="6400"/>
                  </a:lnTo>
                  <a:lnTo>
                    <a:pt x="22859" y="19189"/>
                  </a:lnTo>
                  <a:lnTo>
                    <a:pt x="10972" y="25590"/>
                  </a:lnTo>
                  <a:lnTo>
                    <a:pt x="0" y="19189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306432" y="3168764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1945" y="0"/>
                  </a:move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18"/>
                  </a:lnTo>
                  <a:lnTo>
                    <a:pt x="6515" y="38176"/>
                  </a:lnTo>
                  <a:lnTo>
                    <a:pt x="13501" y="43033"/>
                  </a:lnTo>
                  <a:lnTo>
                    <a:pt x="21945" y="44805"/>
                  </a:lnTo>
                  <a:lnTo>
                    <a:pt x="30918" y="43033"/>
                  </a:lnTo>
                  <a:lnTo>
                    <a:pt x="38176" y="38176"/>
                  </a:lnTo>
                  <a:lnTo>
                    <a:pt x="43033" y="30918"/>
                  </a:lnTo>
                  <a:lnTo>
                    <a:pt x="44805" y="21945"/>
                  </a:lnTo>
                  <a:lnTo>
                    <a:pt x="43033" y="13501"/>
                  </a:lnTo>
                  <a:lnTo>
                    <a:pt x="38176" y="6515"/>
                  </a:lnTo>
                  <a:lnTo>
                    <a:pt x="30918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306432" y="3168764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1945" y="44805"/>
                  </a:moveTo>
                  <a:lnTo>
                    <a:pt x="30918" y="43033"/>
                  </a:lnTo>
                  <a:lnTo>
                    <a:pt x="38176" y="38176"/>
                  </a:lnTo>
                  <a:lnTo>
                    <a:pt x="43033" y="30918"/>
                  </a:lnTo>
                  <a:lnTo>
                    <a:pt x="44805" y="21945"/>
                  </a:lnTo>
                  <a:lnTo>
                    <a:pt x="43033" y="13501"/>
                  </a:lnTo>
                  <a:lnTo>
                    <a:pt x="38176" y="6515"/>
                  </a:lnTo>
                  <a:lnTo>
                    <a:pt x="30918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18"/>
                  </a:lnTo>
                  <a:lnTo>
                    <a:pt x="6515" y="38176"/>
                  </a:lnTo>
                  <a:lnTo>
                    <a:pt x="13501" y="43033"/>
                  </a:lnTo>
                  <a:lnTo>
                    <a:pt x="21945" y="448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317405" y="317882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0" y="6413"/>
                  </a:lnTo>
                  <a:lnTo>
                    <a:pt x="0" y="19202"/>
                  </a:lnTo>
                  <a:lnTo>
                    <a:pt x="10972" y="25603"/>
                  </a:lnTo>
                  <a:lnTo>
                    <a:pt x="22859" y="19202"/>
                  </a:lnTo>
                  <a:lnTo>
                    <a:pt x="22859" y="6413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317405" y="317882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22859" y="6413"/>
                  </a:lnTo>
                  <a:lnTo>
                    <a:pt x="22859" y="19202"/>
                  </a:lnTo>
                  <a:lnTo>
                    <a:pt x="10972" y="25603"/>
                  </a:lnTo>
                  <a:lnTo>
                    <a:pt x="0" y="19202"/>
                  </a:lnTo>
                  <a:lnTo>
                    <a:pt x="0" y="6413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306432" y="3518077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0"/>
                  </a:move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767"/>
                  </a:lnTo>
                  <a:lnTo>
                    <a:pt x="6515" y="37707"/>
                  </a:lnTo>
                  <a:lnTo>
                    <a:pt x="13501" y="42249"/>
                  </a:lnTo>
                  <a:lnTo>
                    <a:pt x="21945" y="43878"/>
                  </a:lnTo>
                  <a:lnTo>
                    <a:pt x="30918" y="42249"/>
                  </a:lnTo>
                  <a:lnTo>
                    <a:pt x="38176" y="37707"/>
                  </a:lnTo>
                  <a:lnTo>
                    <a:pt x="43033" y="30767"/>
                  </a:lnTo>
                  <a:lnTo>
                    <a:pt x="44805" y="21945"/>
                  </a:lnTo>
                  <a:lnTo>
                    <a:pt x="43033" y="13501"/>
                  </a:lnTo>
                  <a:lnTo>
                    <a:pt x="38176" y="6515"/>
                  </a:lnTo>
                  <a:lnTo>
                    <a:pt x="30918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306432" y="3518077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43878"/>
                  </a:moveTo>
                  <a:lnTo>
                    <a:pt x="30918" y="42249"/>
                  </a:lnTo>
                  <a:lnTo>
                    <a:pt x="38176" y="37707"/>
                  </a:lnTo>
                  <a:lnTo>
                    <a:pt x="43033" y="30767"/>
                  </a:lnTo>
                  <a:lnTo>
                    <a:pt x="44805" y="21945"/>
                  </a:lnTo>
                  <a:lnTo>
                    <a:pt x="43033" y="13501"/>
                  </a:lnTo>
                  <a:lnTo>
                    <a:pt x="38176" y="6515"/>
                  </a:lnTo>
                  <a:lnTo>
                    <a:pt x="30918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767"/>
                  </a:lnTo>
                  <a:lnTo>
                    <a:pt x="6515" y="37707"/>
                  </a:lnTo>
                  <a:lnTo>
                    <a:pt x="13501" y="42249"/>
                  </a:lnTo>
                  <a:lnTo>
                    <a:pt x="21945" y="438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317405" y="3528136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603"/>
                  </a:lnTo>
                  <a:lnTo>
                    <a:pt x="22859" y="19202"/>
                  </a:lnTo>
                  <a:lnTo>
                    <a:pt x="22859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317405" y="3528136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22859" y="6400"/>
                  </a:lnTo>
                  <a:lnTo>
                    <a:pt x="22859" y="19202"/>
                  </a:lnTo>
                  <a:lnTo>
                    <a:pt x="10972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306432" y="392041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0"/>
                  </a:moveTo>
                  <a:lnTo>
                    <a:pt x="13501" y="1626"/>
                  </a:lnTo>
                  <a:lnTo>
                    <a:pt x="6515" y="6165"/>
                  </a:lnTo>
                  <a:lnTo>
                    <a:pt x="1757" y="13105"/>
                  </a:lnTo>
                  <a:lnTo>
                    <a:pt x="0" y="21932"/>
                  </a:lnTo>
                  <a:lnTo>
                    <a:pt x="1757" y="30384"/>
                  </a:lnTo>
                  <a:lnTo>
                    <a:pt x="6515" y="37374"/>
                  </a:lnTo>
                  <a:lnTo>
                    <a:pt x="13501" y="42133"/>
                  </a:lnTo>
                  <a:lnTo>
                    <a:pt x="21945" y="43891"/>
                  </a:lnTo>
                  <a:lnTo>
                    <a:pt x="30918" y="42133"/>
                  </a:lnTo>
                  <a:lnTo>
                    <a:pt x="38176" y="37374"/>
                  </a:lnTo>
                  <a:lnTo>
                    <a:pt x="43033" y="30384"/>
                  </a:lnTo>
                  <a:lnTo>
                    <a:pt x="44805" y="21932"/>
                  </a:lnTo>
                  <a:lnTo>
                    <a:pt x="43033" y="13105"/>
                  </a:lnTo>
                  <a:lnTo>
                    <a:pt x="38176" y="6165"/>
                  </a:lnTo>
                  <a:lnTo>
                    <a:pt x="30918" y="1626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306432" y="392041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43891"/>
                  </a:moveTo>
                  <a:lnTo>
                    <a:pt x="30918" y="42133"/>
                  </a:lnTo>
                  <a:lnTo>
                    <a:pt x="38176" y="37374"/>
                  </a:lnTo>
                  <a:lnTo>
                    <a:pt x="43033" y="30384"/>
                  </a:lnTo>
                  <a:lnTo>
                    <a:pt x="44805" y="21932"/>
                  </a:lnTo>
                  <a:lnTo>
                    <a:pt x="43033" y="13105"/>
                  </a:lnTo>
                  <a:lnTo>
                    <a:pt x="38176" y="6165"/>
                  </a:lnTo>
                  <a:lnTo>
                    <a:pt x="30918" y="1626"/>
                  </a:lnTo>
                  <a:lnTo>
                    <a:pt x="21945" y="0"/>
                  </a:lnTo>
                  <a:lnTo>
                    <a:pt x="13501" y="1626"/>
                  </a:lnTo>
                  <a:lnTo>
                    <a:pt x="6515" y="6165"/>
                  </a:lnTo>
                  <a:lnTo>
                    <a:pt x="1757" y="13105"/>
                  </a:lnTo>
                  <a:lnTo>
                    <a:pt x="0" y="21932"/>
                  </a:lnTo>
                  <a:lnTo>
                    <a:pt x="1757" y="30384"/>
                  </a:lnTo>
                  <a:lnTo>
                    <a:pt x="6515" y="37374"/>
                  </a:lnTo>
                  <a:lnTo>
                    <a:pt x="13501" y="42133"/>
                  </a:lnTo>
                  <a:lnTo>
                    <a:pt x="21945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317405" y="393047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0" y="6400"/>
                  </a:lnTo>
                  <a:lnTo>
                    <a:pt x="0" y="19189"/>
                  </a:lnTo>
                  <a:lnTo>
                    <a:pt x="10972" y="25590"/>
                  </a:lnTo>
                  <a:lnTo>
                    <a:pt x="22859" y="19189"/>
                  </a:lnTo>
                  <a:lnTo>
                    <a:pt x="22859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317405" y="393047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22859" y="6400"/>
                  </a:lnTo>
                  <a:lnTo>
                    <a:pt x="22859" y="19189"/>
                  </a:lnTo>
                  <a:lnTo>
                    <a:pt x="10972" y="25590"/>
                  </a:lnTo>
                  <a:lnTo>
                    <a:pt x="0" y="19189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641102" y="412615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0"/>
                  </a:moveTo>
                  <a:lnTo>
                    <a:pt x="13501" y="1757"/>
                  </a:lnTo>
                  <a:lnTo>
                    <a:pt x="6515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384"/>
                  </a:lnTo>
                  <a:lnTo>
                    <a:pt x="6515" y="37374"/>
                  </a:lnTo>
                  <a:lnTo>
                    <a:pt x="13501" y="42133"/>
                  </a:lnTo>
                  <a:lnTo>
                    <a:pt x="21945" y="43891"/>
                  </a:lnTo>
                  <a:lnTo>
                    <a:pt x="30918" y="42133"/>
                  </a:lnTo>
                  <a:lnTo>
                    <a:pt x="38176" y="37374"/>
                  </a:lnTo>
                  <a:lnTo>
                    <a:pt x="43033" y="30384"/>
                  </a:lnTo>
                  <a:lnTo>
                    <a:pt x="44805" y="21932"/>
                  </a:lnTo>
                  <a:lnTo>
                    <a:pt x="43033" y="13496"/>
                  </a:lnTo>
                  <a:lnTo>
                    <a:pt x="38176" y="6513"/>
                  </a:lnTo>
                  <a:lnTo>
                    <a:pt x="30918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641102" y="412615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43891"/>
                  </a:moveTo>
                  <a:lnTo>
                    <a:pt x="30918" y="42133"/>
                  </a:lnTo>
                  <a:lnTo>
                    <a:pt x="38176" y="37374"/>
                  </a:lnTo>
                  <a:lnTo>
                    <a:pt x="43033" y="30384"/>
                  </a:lnTo>
                  <a:lnTo>
                    <a:pt x="44805" y="21932"/>
                  </a:lnTo>
                  <a:lnTo>
                    <a:pt x="43033" y="13496"/>
                  </a:lnTo>
                  <a:lnTo>
                    <a:pt x="38176" y="6513"/>
                  </a:lnTo>
                  <a:lnTo>
                    <a:pt x="30918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384"/>
                  </a:lnTo>
                  <a:lnTo>
                    <a:pt x="6515" y="37374"/>
                  </a:lnTo>
                  <a:lnTo>
                    <a:pt x="13501" y="42133"/>
                  </a:lnTo>
                  <a:lnTo>
                    <a:pt x="21945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652075" y="413621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1887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1887" y="25590"/>
                  </a:lnTo>
                  <a:lnTo>
                    <a:pt x="22860" y="19202"/>
                  </a:lnTo>
                  <a:lnTo>
                    <a:pt x="22860" y="6400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652075" y="413621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1887" y="0"/>
                  </a:moveTo>
                  <a:lnTo>
                    <a:pt x="22860" y="6400"/>
                  </a:lnTo>
                  <a:lnTo>
                    <a:pt x="22860" y="19202"/>
                  </a:lnTo>
                  <a:lnTo>
                    <a:pt x="11887" y="25590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18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710597" y="412615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0"/>
                  </a:moveTo>
                  <a:lnTo>
                    <a:pt x="13501" y="1757"/>
                  </a:lnTo>
                  <a:lnTo>
                    <a:pt x="6515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384"/>
                  </a:lnTo>
                  <a:lnTo>
                    <a:pt x="6515" y="37374"/>
                  </a:lnTo>
                  <a:lnTo>
                    <a:pt x="13501" y="42133"/>
                  </a:lnTo>
                  <a:lnTo>
                    <a:pt x="21945" y="43891"/>
                  </a:lnTo>
                  <a:lnTo>
                    <a:pt x="30918" y="42133"/>
                  </a:lnTo>
                  <a:lnTo>
                    <a:pt x="38176" y="37374"/>
                  </a:lnTo>
                  <a:lnTo>
                    <a:pt x="43033" y="30384"/>
                  </a:lnTo>
                  <a:lnTo>
                    <a:pt x="44805" y="21932"/>
                  </a:lnTo>
                  <a:lnTo>
                    <a:pt x="43033" y="13496"/>
                  </a:lnTo>
                  <a:lnTo>
                    <a:pt x="38176" y="6513"/>
                  </a:lnTo>
                  <a:lnTo>
                    <a:pt x="30918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710597" y="412615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1945" y="43891"/>
                  </a:moveTo>
                  <a:lnTo>
                    <a:pt x="30918" y="42133"/>
                  </a:lnTo>
                  <a:lnTo>
                    <a:pt x="38176" y="37374"/>
                  </a:lnTo>
                  <a:lnTo>
                    <a:pt x="43033" y="30384"/>
                  </a:lnTo>
                  <a:lnTo>
                    <a:pt x="44805" y="21932"/>
                  </a:lnTo>
                  <a:lnTo>
                    <a:pt x="43033" y="13496"/>
                  </a:lnTo>
                  <a:lnTo>
                    <a:pt x="38176" y="6513"/>
                  </a:lnTo>
                  <a:lnTo>
                    <a:pt x="30918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3"/>
                  </a:lnTo>
                  <a:lnTo>
                    <a:pt x="1757" y="13496"/>
                  </a:lnTo>
                  <a:lnTo>
                    <a:pt x="0" y="21932"/>
                  </a:lnTo>
                  <a:lnTo>
                    <a:pt x="1757" y="30384"/>
                  </a:lnTo>
                  <a:lnTo>
                    <a:pt x="6515" y="37374"/>
                  </a:lnTo>
                  <a:lnTo>
                    <a:pt x="13501" y="42133"/>
                  </a:lnTo>
                  <a:lnTo>
                    <a:pt x="21945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721569" y="413621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590"/>
                  </a:lnTo>
                  <a:lnTo>
                    <a:pt x="22860" y="19202"/>
                  </a:lnTo>
                  <a:lnTo>
                    <a:pt x="22860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721569" y="4136212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0972" y="0"/>
                  </a:moveTo>
                  <a:lnTo>
                    <a:pt x="22860" y="6400"/>
                  </a:lnTo>
                  <a:lnTo>
                    <a:pt x="22860" y="19202"/>
                  </a:lnTo>
                  <a:lnTo>
                    <a:pt x="10972" y="25590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307346" y="4276102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45" y="0"/>
                  </a:moveTo>
                  <a:lnTo>
                    <a:pt x="13501" y="1757"/>
                  </a:lnTo>
                  <a:lnTo>
                    <a:pt x="6515" y="6516"/>
                  </a:lnTo>
                  <a:lnTo>
                    <a:pt x="1757" y="13507"/>
                  </a:lnTo>
                  <a:lnTo>
                    <a:pt x="0" y="21958"/>
                  </a:lnTo>
                  <a:lnTo>
                    <a:pt x="1757" y="30930"/>
                  </a:lnTo>
                  <a:lnTo>
                    <a:pt x="6515" y="38188"/>
                  </a:lnTo>
                  <a:lnTo>
                    <a:pt x="13501" y="43046"/>
                  </a:lnTo>
                  <a:lnTo>
                    <a:pt x="21945" y="44818"/>
                  </a:lnTo>
                  <a:lnTo>
                    <a:pt x="30775" y="43046"/>
                  </a:lnTo>
                  <a:lnTo>
                    <a:pt x="37719" y="38188"/>
                  </a:lnTo>
                  <a:lnTo>
                    <a:pt x="42262" y="30930"/>
                  </a:lnTo>
                  <a:lnTo>
                    <a:pt x="43891" y="21958"/>
                  </a:lnTo>
                  <a:lnTo>
                    <a:pt x="42262" y="13507"/>
                  </a:lnTo>
                  <a:lnTo>
                    <a:pt x="37719" y="6516"/>
                  </a:lnTo>
                  <a:lnTo>
                    <a:pt x="30775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307346" y="4276102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45" y="44818"/>
                  </a:moveTo>
                  <a:lnTo>
                    <a:pt x="30775" y="43046"/>
                  </a:lnTo>
                  <a:lnTo>
                    <a:pt x="37719" y="38188"/>
                  </a:lnTo>
                  <a:lnTo>
                    <a:pt x="42262" y="30930"/>
                  </a:lnTo>
                  <a:lnTo>
                    <a:pt x="43891" y="21958"/>
                  </a:lnTo>
                  <a:lnTo>
                    <a:pt x="42262" y="13507"/>
                  </a:lnTo>
                  <a:lnTo>
                    <a:pt x="37719" y="6516"/>
                  </a:lnTo>
                  <a:lnTo>
                    <a:pt x="30775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6"/>
                  </a:lnTo>
                  <a:lnTo>
                    <a:pt x="1757" y="13507"/>
                  </a:lnTo>
                  <a:lnTo>
                    <a:pt x="0" y="21958"/>
                  </a:lnTo>
                  <a:lnTo>
                    <a:pt x="1757" y="30930"/>
                  </a:lnTo>
                  <a:lnTo>
                    <a:pt x="6515" y="38188"/>
                  </a:lnTo>
                  <a:lnTo>
                    <a:pt x="13501" y="43046"/>
                  </a:lnTo>
                  <a:lnTo>
                    <a:pt x="21945" y="448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318319" y="4286161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15"/>
                  </a:lnTo>
                  <a:lnTo>
                    <a:pt x="10972" y="25615"/>
                  </a:lnTo>
                  <a:lnTo>
                    <a:pt x="21945" y="19215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318319" y="4286161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15"/>
                  </a:lnTo>
                  <a:lnTo>
                    <a:pt x="10972" y="25615"/>
                  </a:lnTo>
                  <a:lnTo>
                    <a:pt x="0" y="19215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678593" y="4247768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59" y="0"/>
                  </a:moveTo>
                  <a:lnTo>
                    <a:pt x="13887" y="1757"/>
                  </a:lnTo>
                  <a:lnTo>
                    <a:pt x="6629" y="6515"/>
                  </a:lnTo>
                  <a:lnTo>
                    <a:pt x="1771" y="13501"/>
                  </a:lnTo>
                  <a:lnTo>
                    <a:pt x="0" y="21945"/>
                  </a:lnTo>
                  <a:lnTo>
                    <a:pt x="1771" y="30769"/>
                  </a:lnTo>
                  <a:lnTo>
                    <a:pt x="6629" y="37714"/>
                  </a:lnTo>
                  <a:lnTo>
                    <a:pt x="13887" y="42260"/>
                  </a:lnTo>
                  <a:lnTo>
                    <a:pt x="22859" y="43891"/>
                  </a:lnTo>
                  <a:lnTo>
                    <a:pt x="31303" y="42260"/>
                  </a:lnTo>
                  <a:lnTo>
                    <a:pt x="38290" y="37714"/>
                  </a:lnTo>
                  <a:lnTo>
                    <a:pt x="43048" y="30769"/>
                  </a:lnTo>
                  <a:lnTo>
                    <a:pt x="44805" y="21945"/>
                  </a:lnTo>
                  <a:lnTo>
                    <a:pt x="43048" y="13501"/>
                  </a:lnTo>
                  <a:lnTo>
                    <a:pt x="38290" y="6515"/>
                  </a:lnTo>
                  <a:lnTo>
                    <a:pt x="31303" y="1757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678593" y="4247768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59" y="43891"/>
                  </a:moveTo>
                  <a:lnTo>
                    <a:pt x="31303" y="42260"/>
                  </a:lnTo>
                  <a:lnTo>
                    <a:pt x="38290" y="37714"/>
                  </a:lnTo>
                  <a:lnTo>
                    <a:pt x="43048" y="30769"/>
                  </a:lnTo>
                  <a:lnTo>
                    <a:pt x="44805" y="21945"/>
                  </a:lnTo>
                  <a:lnTo>
                    <a:pt x="43048" y="13501"/>
                  </a:lnTo>
                  <a:lnTo>
                    <a:pt x="38290" y="6515"/>
                  </a:lnTo>
                  <a:lnTo>
                    <a:pt x="31303" y="1757"/>
                  </a:lnTo>
                  <a:lnTo>
                    <a:pt x="22859" y="0"/>
                  </a:lnTo>
                  <a:lnTo>
                    <a:pt x="13887" y="1757"/>
                  </a:lnTo>
                  <a:lnTo>
                    <a:pt x="6629" y="6515"/>
                  </a:lnTo>
                  <a:lnTo>
                    <a:pt x="1771" y="13501"/>
                  </a:lnTo>
                  <a:lnTo>
                    <a:pt x="0" y="21945"/>
                  </a:lnTo>
                  <a:lnTo>
                    <a:pt x="1771" y="30769"/>
                  </a:lnTo>
                  <a:lnTo>
                    <a:pt x="6629" y="37714"/>
                  </a:lnTo>
                  <a:lnTo>
                    <a:pt x="13887" y="42260"/>
                  </a:lnTo>
                  <a:lnTo>
                    <a:pt x="22859" y="4389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689565" y="4257827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1887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1887" y="25603"/>
                  </a:lnTo>
                  <a:lnTo>
                    <a:pt x="22860" y="19202"/>
                  </a:lnTo>
                  <a:lnTo>
                    <a:pt x="22860" y="6400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689565" y="4257827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1887" y="0"/>
                  </a:moveTo>
                  <a:lnTo>
                    <a:pt x="22860" y="6400"/>
                  </a:lnTo>
                  <a:lnTo>
                    <a:pt x="22860" y="19202"/>
                  </a:lnTo>
                  <a:lnTo>
                    <a:pt x="11887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18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678593" y="4316336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59" y="0"/>
                  </a:moveTo>
                  <a:lnTo>
                    <a:pt x="13887" y="1757"/>
                  </a:lnTo>
                  <a:lnTo>
                    <a:pt x="6629" y="6516"/>
                  </a:lnTo>
                  <a:lnTo>
                    <a:pt x="1771" y="13507"/>
                  </a:lnTo>
                  <a:lnTo>
                    <a:pt x="0" y="21958"/>
                  </a:lnTo>
                  <a:lnTo>
                    <a:pt x="1771" y="30787"/>
                  </a:lnTo>
                  <a:lnTo>
                    <a:pt x="6629" y="37731"/>
                  </a:lnTo>
                  <a:lnTo>
                    <a:pt x="13887" y="42275"/>
                  </a:lnTo>
                  <a:lnTo>
                    <a:pt x="22859" y="43903"/>
                  </a:lnTo>
                  <a:lnTo>
                    <a:pt x="31303" y="42275"/>
                  </a:lnTo>
                  <a:lnTo>
                    <a:pt x="38290" y="37731"/>
                  </a:lnTo>
                  <a:lnTo>
                    <a:pt x="43048" y="30787"/>
                  </a:lnTo>
                  <a:lnTo>
                    <a:pt x="44805" y="21958"/>
                  </a:lnTo>
                  <a:lnTo>
                    <a:pt x="43048" y="13507"/>
                  </a:lnTo>
                  <a:lnTo>
                    <a:pt x="38290" y="6516"/>
                  </a:lnTo>
                  <a:lnTo>
                    <a:pt x="31303" y="1757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689565" y="4326394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1887" y="0"/>
                  </a:moveTo>
                  <a:lnTo>
                    <a:pt x="0" y="6400"/>
                  </a:lnTo>
                  <a:lnTo>
                    <a:pt x="0" y="19215"/>
                  </a:lnTo>
                  <a:lnTo>
                    <a:pt x="11887" y="25615"/>
                  </a:lnTo>
                  <a:lnTo>
                    <a:pt x="22860" y="19215"/>
                  </a:lnTo>
                  <a:lnTo>
                    <a:pt x="22860" y="6400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689565" y="4326394"/>
              <a:ext cx="22860" cy="26034"/>
            </a:xfrm>
            <a:custGeom>
              <a:avLst/>
              <a:gdLst/>
              <a:ahLst/>
              <a:cxnLst/>
              <a:rect l="l" t="t" r="r" b="b"/>
              <a:pathLst>
                <a:path w="22860" h="26035">
                  <a:moveTo>
                    <a:pt x="11887" y="0"/>
                  </a:moveTo>
                  <a:lnTo>
                    <a:pt x="22860" y="6400"/>
                  </a:lnTo>
                  <a:lnTo>
                    <a:pt x="22860" y="19215"/>
                  </a:lnTo>
                  <a:lnTo>
                    <a:pt x="11887" y="25615"/>
                  </a:lnTo>
                  <a:lnTo>
                    <a:pt x="0" y="19215"/>
                  </a:lnTo>
                  <a:lnTo>
                    <a:pt x="0" y="6400"/>
                  </a:lnTo>
                  <a:lnTo>
                    <a:pt x="1188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464623" y="4600727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45" y="0"/>
                  </a:move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10"/>
                  </a:lnTo>
                  <a:lnTo>
                    <a:pt x="6515" y="38165"/>
                  </a:lnTo>
                  <a:lnTo>
                    <a:pt x="13501" y="43021"/>
                  </a:lnTo>
                  <a:lnTo>
                    <a:pt x="21945" y="44792"/>
                  </a:lnTo>
                  <a:lnTo>
                    <a:pt x="30389" y="43021"/>
                  </a:lnTo>
                  <a:lnTo>
                    <a:pt x="37376" y="38165"/>
                  </a:lnTo>
                  <a:lnTo>
                    <a:pt x="42133" y="30910"/>
                  </a:lnTo>
                  <a:lnTo>
                    <a:pt x="43891" y="21945"/>
                  </a:lnTo>
                  <a:lnTo>
                    <a:pt x="42133" y="13501"/>
                  </a:lnTo>
                  <a:lnTo>
                    <a:pt x="37376" y="6515"/>
                  </a:lnTo>
                  <a:lnTo>
                    <a:pt x="30389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464623" y="4600727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45" y="44792"/>
                  </a:moveTo>
                  <a:lnTo>
                    <a:pt x="30389" y="43021"/>
                  </a:lnTo>
                  <a:lnTo>
                    <a:pt x="37376" y="38165"/>
                  </a:lnTo>
                  <a:lnTo>
                    <a:pt x="42133" y="30910"/>
                  </a:lnTo>
                  <a:lnTo>
                    <a:pt x="43891" y="21945"/>
                  </a:lnTo>
                  <a:lnTo>
                    <a:pt x="42133" y="13501"/>
                  </a:lnTo>
                  <a:lnTo>
                    <a:pt x="37376" y="6515"/>
                  </a:lnTo>
                  <a:lnTo>
                    <a:pt x="30389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10"/>
                  </a:lnTo>
                  <a:lnTo>
                    <a:pt x="6515" y="38165"/>
                  </a:lnTo>
                  <a:lnTo>
                    <a:pt x="13501" y="43021"/>
                  </a:lnTo>
                  <a:lnTo>
                    <a:pt x="21945" y="447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475596" y="461078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603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475596" y="461078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02"/>
                  </a:lnTo>
                  <a:lnTo>
                    <a:pt x="10972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464623" y="4669294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45" y="0"/>
                  </a:moveTo>
                  <a:lnTo>
                    <a:pt x="13501" y="1757"/>
                  </a:lnTo>
                  <a:lnTo>
                    <a:pt x="6515" y="6516"/>
                  </a:lnTo>
                  <a:lnTo>
                    <a:pt x="1757" y="13507"/>
                  </a:lnTo>
                  <a:lnTo>
                    <a:pt x="0" y="21958"/>
                  </a:lnTo>
                  <a:lnTo>
                    <a:pt x="1757" y="30787"/>
                  </a:lnTo>
                  <a:lnTo>
                    <a:pt x="6515" y="37731"/>
                  </a:lnTo>
                  <a:lnTo>
                    <a:pt x="13501" y="42275"/>
                  </a:lnTo>
                  <a:lnTo>
                    <a:pt x="21945" y="43903"/>
                  </a:lnTo>
                  <a:lnTo>
                    <a:pt x="30389" y="42275"/>
                  </a:lnTo>
                  <a:lnTo>
                    <a:pt x="37376" y="37731"/>
                  </a:lnTo>
                  <a:lnTo>
                    <a:pt x="42133" y="30787"/>
                  </a:lnTo>
                  <a:lnTo>
                    <a:pt x="43891" y="21958"/>
                  </a:lnTo>
                  <a:lnTo>
                    <a:pt x="42133" y="13507"/>
                  </a:lnTo>
                  <a:lnTo>
                    <a:pt x="37376" y="6516"/>
                  </a:lnTo>
                  <a:lnTo>
                    <a:pt x="30389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464623" y="4669294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21945" y="43903"/>
                  </a:moveTo>
                  <a:lnTo>
                    <a:pt x="30389" y="42275"/>
                  </a:lnTo>
                  <a:lnTo>
                    <a:pt x="37376" y="37731"/>
                  </a:lnTo>
                  <a:lnTo>
                    <a:pt x="42133" y="30787"/>
                  </a:lnTo>
                  <a:lnTo>
                    <a:pt x="43891" y="21958"/>
                  </a:lnTo>
                  <a:lnTo>
                    <a:pt x="42133" y="13507"/>
                  </a:lnTo>
                  <a:lnTo>
                    <a:pt x="37376" y="6516"/>
                  </a:lnTo>
                  <a:lnTo>
                    <a:pt x="30389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6"/>
                  </a:lnTo>
                  <a:lnTo>
                    <a:pt x="1757" y="13507"/>
                  </a:lnTo>
                  <a:lnTo>
                    <a:pt x="0" y="21958"/>
                  </a:lnTo>
                  <a:lnTo>
                    <a:pt x="1757" y="30787"/>
                  </a:lnTo>
                  <a:lnTo>
                    <a:pt x="6515" y="37731"/>
                  </a:lnTo>
                  <a:lnTo>
                    <a:pt x="13501" y="42275"/>
                  </a:lnTo>
                  <a:lnTo>
                    <a:pt x="21945" y="4390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475596" y="4679352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15"/>
                  </a:lnTo>
                  <a:lnTo>
                    <a:pt x="10972" y="25615"/>
                  </a:lnTo>
                  <a:lnTo>
                    <a:pt x="21945" y="19215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475596" y="4679352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15"/>
                  </a:lnTo>
                  <a:lnTo>
                    <a:pt x="10972" y="25615"/>
                  </a:lnTo>
                  <a:lnTo>
                    <a:pt x="0" y="19215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468281" y="483022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7" y="0"/>
                  </a:moveTo>
                  <a:lnTo>
                    <a:pt x="11187" y="1459"/>
                  </a:lnTo>
                  <a:lnTo>
                    <a:pt x="5372" y="5492"/>
                  </a:lnTo>
                  <a:lnTo>
                    <a:pt x="1443" y="11583"/>
                  </a:lnTo>
                  <a:lnTo>
                    <a:pt x="0" y="19215"/>
                  </a:lnTo>
                  <a:lnTo>
                    <a:pt x="1443" y="26314"/>
                  </a:lnTo>
                  <a:lnTo>
                    <a:pt x="5372" y="32124"/>
                  </a:lnTo>
                  <a:lnTo>
                    <a:pt x="11187" y="36049"/>
                  </a:lnTo>
                  <a:lnTo>
                    <a:pt x="18287" y="37490"/>
                  </a:lnTo>
                  <a:lnTo>
                    <a:pt x="25917" y="36049"/>
                  </a:lnTo>
                  <a:lnTo>
                    <a:pt x="32003" y="32124"/>
                  </a:lnTo>
                  <a:lnTo>
                    <a:pt x="36033" y="26314"/>
                  </a:lnTo>
                  <a:lnTo>
                    <a:pt x="37490" y="19215"/>
                  </a:lnTo>
                  <a:lnTo>
                    <a:pt x="36033" y="11583"/>
                  </a:lnTo>
                  <a:lnTo>
                    <a:pt x="32003" y="5492"/>
                  </a:lnTo>
                  <a:lnTo>
                    <a:pt x="25917" y="1459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468281" y="483022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7" y="37490"/>
                  </a:moveTo>
                  <a:lnTo>
                    <a:pt x="25917" y="36049"/>
                  </a:lnTo>
                  <a:lnTo>
                    <a:pt x="32003" y="32124"/>
                  </a:lnTo>
                  <a:lnTo>
                    <a:pt x="36033" y="26314"/>
                  </a:lnTo>
                  <a:lnTo>
                    <a:pt x="37490" y="19215"/>
                  </a:lnTo>
                  <a:lnTo>
                    <a:pt x="36033" y="11583"/>
                  </a:lnTo>
                  <a:lnTo>
                    <a:pt x="32003" y="5492"/>
                  </a:lnTo>
                  <a:lnTo>
                    <a:pt x="25917" y="1459"/>
                  </a:lnTo>
                  <a:lnTo>
                    <a:pt x="18287" y="0"/>
                  </a:lnTo>
                  <a:lnTo>
                    <a:pt x="11187" y="1459"/>
                  </a:lnTo>
                  <a:lnTo>
                    <a:pt x="5372" y="5492"/>
                  </a:lnTo>
                  <a:lnTo>
                    <a:pt x="1443" y="11583"/>
                  </a:lnTo>
                  <a:lnTo>
                    <a:pt x="0" y="19215"/>
                  </a:lnTo>
                  <a:lnTo>
                    <a:pt x="1443" y="26314"/>
                  </a:lnTo>
                  <a:lnTo>
                    <a:pt x="5372" y="32124"/>
                  </a:lnTo>
                  <a:lnTo>
                    <a:pt x="11187" y="36049"/>
                  </a:lnTo>
                  <a:lnTo>
                    <a:pt x="18287" y="374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477425" y="4838471"/>
              <a:ext cx="19685" cy="22225"/>
            </a:xfrm>
            <a:custGeom>
              <a:avLst/>
              <a:gdLst/>
              <a:ahLst/>
              <a:cxnLst/>
              <a:rect l="l" t="t" r="r" b="b"/>
              <a:pathLst>
                <a:path w="19685" h="22225">
                  <a:moveTo>
                    <a:pt x="9144" y="0"/>
                  </a:moveTo>
                  <a:lnTo>
                    <a:pt x="0" y="5473"/>
                  </a:lnTo>
                  <a:lnTo>
                    <a:pt x="0" y="16459"/>
                  </a:lnTo>
                  <a:lnTo>
                    <a:pt x="9144" y="21932"/>
                  </a:lnTo>
                  <a:lnTo>
                    <a:pt x="19202" y="16459"/>
                  </a:lnTo>
                  <a:lnTo>
                    <a:pt x="19202" y="5473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477425" y="4838471"/>
              <a:ext cx="19685" cy="22225"/>
            </a:xfrm>
            <a:custGeom>
              <a:avLst/>
              <a:gdLst/>
              <a:ahLst/>
              <a:cxnLst/>
              <a:rect l="l" t="t" r="r" b="b"/>
              <a:pathLst>
                <a:path w="19685" h="22225">
                  <a:moveTo>
                    <a:pt x="9144" y="0"/>
                  </a:moveTo>
                  <a:lnTo>
                    <a:pt x="19202" y="5473"/>
                  </a:lnTo>
                  <a:lnTo>
                    <a:pt x="19202" y="16459"/>
                  </a:lnTo>
                  <a:lnTo>
                    <a:pt x="9144" y="21932"/>
                  </a:lnTo>
                  <a:lnTo>
                    <a:pt x="0" y="16459"/>
                  </a:lnTo>
                  <a:lnTo>
                    <a:pt x="0" y="5473"/>
                  </a:lnTo>
                  <a:lnTo>
                    <a:pt x="914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045267" y="392041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60" y="0"/>
                  </a:moveTo>
                  <a:lnTo>
                    <a:pt x="13887" y="1626"/>
                  </a:lnTo>
                  <a:lnTo>
                    <a:pt x="6629" y="6165"/>
                  </a:lnTo>
                  <a:lnTo>
                    <a:pt x="1771" y="13105"/>
                  </a:lnTo>
                  <a:lnTo>
                    <a:pt x="0" y="21932"/>
                  </a:lnTo>
                  <a:lnTo>
                    <a:pt x="1771" y="30384"/>
                  </a:lnTo>
                  <a:lnTo>
                    <a:pt x="6629" y="37374"/>
                  </a:lnTo>
                  <a:lnTo>
                    <a:pt x="13887" y="42133"/>
                  </a:lnTo>
                  <a:lnTo>
                    <a:pt x="22860" y="43891"/>
                  </a:lnTo>
                  <a:lnTo>
                    <a:pt x="31303" y="42133"/>
                  </a:lnTo>
                  <a:lnTo>
                    <a:pt x="38290" y="37374"/>
                  </a:lnTo>
                  <a:lnTo>
                    <a:pt x="43048" y="30384"/>
                  </a:lnTo>
                  <a:lnTo>
                    <a:pt x="44805" y="21932"/>
                  </a:lnTo>
                  <a:lnTo>
                    <a:pt x="43048" y="13105"/>
                  </a:lnTo>
                  <a:lnTo>
                    <a:pt x="38290" y="6165"/>
                  </a:lnTo>
                  <a:lnTo>
                    <a:pt x="31303" y="1626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045267" y="392041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60" y="43891"/>
                  </a:moveTo>
                  <a:lnTo>
                    <a:pt x="31303" y="42133"/>
                  </a:lnTo>
                  <a:lnTo>
                    <a:pt x="38290" y="37374"/>
                  </a:lnTo>
                  <a:lnTo>
                    <a:pt x="43048" y="30384"/>
                  </a:lnTo>
                  <a:lnTo>
                    <a:pt x="44805" y="21932"/>
                  </a:lnTo>
                  <a:lnTo>
                    <a:pt x="43048" y="13105"/>
                  </a:lnTo>
                  <a:lnTo>
                    <a:pt x="38290" y="6165"/>
                  </a:lnTo>
                  <a:lnTo>
                    <a:pt x="31303" y="1626"/>
                  </a:lnTo>
                  <a:lnTo>
                    <a:pt x="22860" y="0"/>
                  </a:lnTo>
                  <a:lnTo>
                    <a:pt x="13887" y="1626"/>
                  </a:lnTo>
                  <a:lnTo>
                    <a:pt x="6629" y="6165"/>
                  </a:lnTo>
                  <a:lnTo>
                    <a:pt x="1771" y="13105"/>
                  </a:lnTo>
                  <a:lnTo>
                    <a:pt x="0" y="21932"/>
                  </a:lnTo>
                  <a:lnTo>
                    <a:pt x="1771" y="30384"/>
                  </a:lnTo>
                  <a:lnTo>
                    <a:pt x="6629" y="37374"/>
                  </a:lnTo>
                  <a:lnTo>
                    <a:pt x="13887" y="42133"/>
                  </a:lnTo>
                  <a:lnTo>
                    <a:pt x="22860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057154" y="3930472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189"/>
                  </a:lnTo>
                  <a:lnTo>
                    <a:pt x="10972" y="25590"/>
                  </a:lnTo>
                  <a:lnTo>
                    <a:pt x="21945" y="19189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057154" y="3930472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189"/>
                  </a:lnTo>
                  <a:lnTo>
                    <a:pt x="10972" y="25590"/>
                  </a:lnTo>
                  <a:lnTo>
                    <a:pt x="0" y="19189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045267" y="4280687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60" y="0"/>
                  </a:moveTo>
                  <a:lnTo>
                    <a:pt x="13887" y="1757"/>
                  </a:lnTo>
                  <a:lnTo>
                    <a:pt x="6629" y="6513"/>
                  </a:lnTo>
                  <a:lnTo>
                    <a:pt x="1771" y="13496"/>
                  </a:lnTo>
                  <a:lnTo>
                    <a:pt x="0" y="21932"/>
                  </a:lnTo>
                  <a:lnTo>
                    <a:pt x="1771" y="30769"/>
                  </a:lnTo>
                  <a:lnTo>
                    <a:pt x="6629" y="37717"/>
                  </a:lnTo>
                  <a:lnTo>
                    <a:pt x="13887" y="42262"/>
                  </a:lnTo>
                  <a:lnTo>
                    <a:pt x="22860" y="43891"/>
                  </a:lnTo>
                  <a:lnTo>
                    <a:pt x="31303" y="42262"/>
                  </a:lnTo>
                  <a:lnTo>
                    <a:pt x="38290" y="37717"/>
                  </a:lnTo>
                  <a:lnTo>
                    <a:pt x="43048" y="30769"/>
                  </a:lnTo>
                  <a:lnTo>
                    <a:pt x="44805" y="21932"/>
                  </a:lnTo>
                  <a:lnTo>
                    <a:pt x="43048" y="13496"/>
                  </a:lnTo>
                  <a:lnTo>
                    <a:pt x="38290" y="6513"/>
                  </a:lnTo>
                  <a:lnTo>
                    <a:pt x="31303" y="1757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045267" y="4280687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60" y="43891"/>
                  </a:moveTo>
                  <a:lnTo>
                    <a:pt x="31303" y="42262"/>
                  </a:lnTo>
                  <a:lnTo>
                    <a:pt x="38290" y="37717"/>
                  </a:lnTo>
                  <a:lnTo>
                    <a:pt x="43048" y="30769"/>
                  </a:lnTo>
                  <a:lnTo>
                    <a:pt x="44805" y="21932"/>
                  </a:lnTo>
                  <a:lnTo>
                    <a:pt x="43048" y="13496"/>
                  </a:lnTo>
                  <a:lnTo>
                    <a:pt x="38290" y="6513"/>
                  </a:lnTo>
                  <a:lnTo>
                    <a:pt x="31303" y="1757"/>
                  </a:lnTo>
                  <a:lnTo>
                    <a:pt x="22860" y="0"/>
                  </a:lnTo>
                  <a:lnTo>
                    <a:pt x="13887" y="1757"/>
                  </a:lnTo>
                  <a:lnTo>
                    <a:pt x="6629" y="6513"/>
                  </a:lnTo>
                  <a:lnTo>
                    <a:pt x="1771" y="13496"/>
                  </a:lnTo>
                  <a:lnTo>
                    <a:pt x="0" y="21932"/>
                  </a:lnTo>
                  <a:lnTo>
                    <a:pt x="1771" y="30769"/>
                  </a:lnTo>
                  <a:lnTo>
                    <a:pt x="6629" y="37717"/>
                  </a:lnTo>
                  <a:lnTo>
                    <a:pt x="13887" y="42262"/>
                  </a:lnTo>
                  <a:lnTo>
                    <a:pt x="22860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057154" y="429074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590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057154" y="4290745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02"/>
                  </a:lnTo>
                  <a:lnTo>
                    <a:pt x="10972" y="25590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882504" y="3962476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45" y="0"/>
                  </a:move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18"/>
                  </a:lnTo>
                  <a:lnTo>
                    <a:pt x="6515" y="38176"/>
                  </a:lnTo>
                  <a:lnTo>
                    <a:pt x="13501" y="43033"/>
                  </a:lnTo>
                  <a:lnTo>
                    <a:pt x="21945" y="44805"/>
                  </a:lnTo>
                  <a:lnTo>
                    <a:pt x="30775" y="43033"/>
                  </a:lnTo>
                  <a:lnTo>
                    <a:pt x="37719" y="38176"/>
                  </a:lnTo>
                  <a:lnTo>
                    <a:pt x="42262" y="30918"/>
                  </a:lnTo>
                  <a:lnTo>
                    <a:pt x="43891" y="21945"/>
                  </a:lnTo>
                  <a:lnTo>
                    <a:pt x="42262" y="13501"/>
                  </a:lnTo>
                  <a:lnTo>
                    <a:pt x="37719" y="6515"/>
                  </a:lnTo>
                  <a:lnTo>
                    <a:pt x="30775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882504" y="3962476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45" y="44805"/>
                  </a:moveTo>
                  <a:lnTo>
                    <a:pt x="30775" y="43033"/>
                  </a:lnTo>
                  <a:lnTo>
                    <a:pt x="37719" y="38176"/>
                  </a:lnTo>
                  <a:lnTo>
                    <a:pt x="42262" y="30918"/>
                  </a:lnTo>
                  <a:lnTo>
                    <a:pt x="43891" y="21945"/>
                  </a:lnTo>
                  <a:lnTo>
                    <a:pt x="42262" y="13501"/>
                  </a:lnTo>
                  <a:lnTo>
                    <a:pt x="37719" y="6515"/>
                  </a:lnTo>
                  <a:lnTo>
                    <a:pt x="30775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18"/>
                  </a:lnTo>
                  <a:lnTo>
                    <a:pt x="6515" y="38176"/>
                  </a:lnTo>
                  <a:lnTo>
                    <a:pt x="13501" y="43033"/>
                  </a:lnTo>
                  <a:lnTo>
                    <a:pt x="21945" y="448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893477" y="3972534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603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893477" y="3972534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02"/>
                  </a:lnTo>
                  <a:lnTo>
                    <a:pt x="10972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882504" y="3889311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45" y="0"/>
                  </a:moveTo>
                  <a:lnTo>
                    <a:pt x="13501" y="1757"/>
                  </a:lnTo>
                  <a:lnTo>
                    <a:pt x="6515" y="6516"/>
                  </a:lnTo>
                  <a:lnTo>
                    <a:pt x="1757" y="13507"/>
                  </a:lnTo>
                  <a:lnTo>
                    <a:pt x="0" y="21958"/>
                  </a:lnTo>
                  <a:lnTo>
                    <a:pt x="1757" y="30930"/>
                  </a:lnTo>
                  <a:lnTo>
                    <a:pt x="6515" y="38188"/>
                  </a:lnTo>
                  <a:lnTo>
                    <a:pt x="13501" y="43046"/>
                  </a:lnTo>
                  <a:lnTo>
                    <a:pt x="21945" y="44818"/>
                  </a:lnTo>
                  <a:lnTo>
                    <a:pt x="30775" y="43046"/>
                  </a:lnTo>
                  <a:lnTo>
                    <a:pt x="37719" y="38188"/>
                  </a:lnTo>
                  <a:lnTo>
                    <a:pt x="42262" y="30930"/>
                  </a:lnTo>
                  <a:lnTo>
                    <a:pt x="43891" y="21958"/>
                  </a:lnTo>
                  <a:lnTo>
                    <a:pt x="42262" y="13507"/>
                  </a:lnTo>
                  <a:lnTo>
                    <a:pt x="37719" y="6516"/>
                  </a:lnTo>
                  <a:lnTo>
                    <a:pt x="30775" y="1757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882504" y="3889311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45" y="44818"/>
                  </a:moveTo>
                  <a:lnTo>
                    <a:pt x="30775" y="43046"/>
                  </a:lnTo>
                  <a:lnTo>
                    <a:pt x="37719" y="38188"/>
                  </a:lnTo>
                  <a:lnTo>
                    <a:pt x="42262" y="30930"/>
                  </a:lnTo>
                  <a:lnTo>
                    <a:pt x="43891" y="21958"/>
                  </a:lnTo>
                  <a:lnTo>
                    <a:pt x="42262" y="13507"/>
                  </a:lnTo>
                  <a:lnTo>
                    <a:pt x="37719" y="6516"/>
                  </a:lnTo>
                  <a:lnTo>
                    <a:pt x="30775" y="1757"/>
                  </a:lnTo>
                  <a:lnTo>
                    <a:pt x="21945" y="0"/>
                  </a:lnTo>
                  <a:lnTo>
                    <a:pt x="13501" y="1757"/>
                  </a:lnTo>
                  <a:lnTo>
                    <a:pt x="6515" y="6516"/>
                  </a:lnTo>
                  <a:lnTo>
                    <a:pt x="1757" y="13507"/>
                  </a:lnTo>
                  <a:lnTo>
                    <a:pt x="0" y="21958"/>
                  </a:lnTo>
                  <a:lnTo>
                    <a:pt x="1757" y="30930"/>
                  </a:lnTo>
                  <a:lnTo>
                    <a:pt x="6515" y="38188"/>
                  </a:lnTo>
                  <a:lnTo>
                    <a:pt x="13501" y="43046"/>
                  </a:lnTo>
                  <a:lnTo>
                    <a:pt x="21945" y="448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893477" y="389936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603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893477" y="389936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02"/>
                  </a:lnTo>
                  <a:lnTo>
                    <a:pt x="10972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240595" y="2356777"/>
              <a:ext cx="13970" cy="34290"/>
            </a:xfrm>
            <a:custGeom>
              <a:avLst/>
              <a:gdLst/>
              <a:ahLst/>
              <a:cxnLst/>
              <a:rect l="l" t="t" r="r" b="b"/>
              <a:pathLst>
                <a:path w="13970" h="34289">
                  <a:moveTo>
                    <a:pt x="0" y="0"/>
                  </a:moveTo>
                  <a:lnTo>
                    <a:pt x="13716" y="33832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240595" y="2356777"/>
              <a:ext cx="13970" cy="34290"/>
            </a:xfrm>
            <a:custGeom>
              <a:avLst/>
              <a:gdLst/>
              <a:ahLst/>
              <a:cxnLst/>
              <a:rect l="l" t="t" r="r" b="b"/>
              <a:pathLst>
                <a:path w="13970" h="34289">
                  <a:moveTo>
                    <a:pt x="0" y="0"/>
                  </a:moveTo>
                  <a:lnTo>
                    <a:pt x="13716" y="338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299117" y="2600921"/>
              <a:ext cx="0" cy="147320"/>
            </a:xfrm>
            <a:custGeom>
              <a:avLst/>
              <a:gdLst/>
              <a:ahLst/>
              <a:cxnLst/>
              <a:rect l="l" t="t" r="r" b="b"/>
              <a:pathLst>
                <a:path h="147319">
                  <a:moveTo>
                    <a:pt x="0" y="0"/>
                  </a:moveTo>
                  <a:lnTo>
                    <a:pt x="0" y="147231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299117" y="2600921"/>
              <a:ext cx="0" cy="147320"/>
            </a:xfrm>
            <a:custGeom>
              <a:avLst/>
              <a:gdLst/>
              <a:ahLst/>
              <a:cxnLst/>
              <a:rect l="l" t="t" r="r" b="b"/>
              <a:pathLst>
                <a:path h="147319">
                  <a:moveTo>
                    <a:pt x="0" y="0"/>
                  </a:moveTo>
                  <a:lnTo>
                    <a:pt x="0" y="1472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361296" y="2600921"/>
              <a:ext cx="0" cy="147320"/>
            </a:xfrm>
            <a:custGeom>
              <a:avLst/>
              <a:gdLst/>
              <a:ahLst/>
              <a:cxnLst/>
              <a:rect l="l" t="t" r="r" b="b"/>
              <a:pathLst>
                <a:path h="147319">
                  <a:moveTo>
                    <a:pt x="0" y="0"/>
                  </a:moveTo>
                  <a:lnTo>
                    <a:pt x="0" y="147231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361296" y="2600921"/>
              <a:ext cx="0" cy="147320"/>
            </a:xfrm>
            <a:custGeom>
              <a:avLst/>
              <a:gdLst/>
              <a:ahLst/>
              <a:cxnLst/>
              <a:rect l="l" t="t" r="r" b="b"/>
              <a:pathLst>
                <a:path h="147319">
                  <a:moveTo>
                    <a:pt x="0" y="0"/>
                  </a:moveTo>
                  <a:lnTo>
                    <a:pt x="0" y="1472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299117" y="2943821"/>
              <a:ext cx="0" cy="153670"/>
            </a:xfrm>
            <a:custGeom>
              <a:avLst/>
              <a:gdLst/>
              <a:ahLst/>
              <a:cxnLst/>
              <a:rect l="l" t="t" r="r" b="b"/>
              <a:pathLst>
                <a:path h="153669">
                  <a:moveTo>
                    <a:pt x="0" y="0"/>
                  </a:moveTo>
                  <a:lnTo>
                    <a:pt x="0" y="153619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299117" y="2943821"/>
              <a:ext cx="0" cy="153670"/>
            </a:xfrm>
            <a:custGeom>
              <a:avLst/>
              <a:gdLst/>
              <a:ahLst/>
              <a:cxnLst/>
              <a:rect l="l" t="t" r="r" b="b"/>
              <a:pathLst>
                <a:path h="153669">
                  <a:moveTo>
                    <a:pt x="0" y="0"/>
                  </a:moveTo>
                  <a:lnTo>
                    <a:pt x="0" y="1536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361296" y="2943821"/>
              <a:ext cx="0" cy="153670"/>
            </a:xfrm>
            <a:custGeom>
              <a:avLst/>
              <a:gdLst/>
              <a:ahLst/>
              <a:cxnLst/>
              <a:rect l="l" t="t" r="r" b="b"/>
              <a:pathLst>
                <a:path h="153669">
                  <a:moveTo>
                    <a:pt x="0" y="0"/>
                  </a:moveTo>
                  <a:lnTo>
                    <a:pt x="0" y="153619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361296" y="2943821"/>
              <a:ext cx="0" cy="153670"/>
            </a:xfrm>
            <a:custGeom>
              <a:avLst/>
              <a:gdLst/>
              <a:ahLst/>
              <a:cxnLst/>
              <a:rect l="l" t="t" r="r" b="b"/>
              <a:pathLst>
                <a:path h="153669">
                  <a:moveTo>
                    <a:pt x="0" y="0"/>
                  </a:moveTo>
                  <a:lnTo>
                    <a:pt x="0" y="1536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299117" y="3289477"/>
              <a:ext cx="0" cy="156845"/>
            </a:xfrm>
            <a:custGeom>
              <a:avLst/>
              <a:gdLst/>
              <a:ahLst/>
              <a:cxnLst/>
              <a:rect l="l" t="t" r="r" b="b"/>
              <a:pathLst>
                <a:path h="156845">
                  <a:moveTo>
                    <a:pt x="0" y="0"/>
                  </a:moveTo>
                  <a:lnTo>
                    <a:pt x="0" y="156362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299117" y="3289477"/>
              <a:ext cx="0" cy="156845"/>
            </a:xfrm>
            <a:custGeom>
              <a:avLst/>
              <a:gdLst/>
              <a:ahLst/>
              <a:cxnLst/>
              <a:rect l="l" t="t" r="r" b="b"/>
              <a:pathLst>
                <a:path h="156845">
                  <a:moveTo>
                    <a:pt x="0" y="0"/>
                  </a:moveTo>
                  <a:lnTo>
                    <a:pt x="0" y="1563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361296" y="3289477"/>
              <a:ext cx="0" cy="156845"/>
            </a:xfrm>
            <a:custGeom>
              <a:avLst/>
              <a:gdLst/>
              <a:ahLst/>
              <a:cxnLst/>
              <a:rect l="l" t="t" r="r" b="b"/>
              <a:pathLst>
                <a:path h="156845">
                  <a:moveTo>
                    <a:pt x="0" y="0"/>
                  </a:moveTo>
                  <a:lnTo>
                    <a:pt x="0" y="156362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361296" y="3289477"/>
              <a:ext cx="0" cy="156845"/>
            </a:xfrm>
            <a:custGeom>
              <a:avLst/>
              <a:gdLst/>
              <a:ahLst/>
              <a:cxnLst/>
              <a:rect l="l" t="t" r="r" b="b"/>
              <a:pathLst>
                <a:path h="156845">
                  <a:moveTo>
                    <a:pt x="0" y="0"/>
                  </a:moveTo>
                  <a:lnTo>
                    <a:pt x="0" y="1563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299117" y="383536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674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299117" y="383536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6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361296" y="383536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674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361296" y="383536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6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035209" y="383536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674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035209" y="383536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6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097388" y="383536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674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097388" y="3835361"/>
              <a:ext cx="0" cy="36195"/>
            </a:xfrm>
            <a:custGeom>
              <a:avLst/>
              <a:gdLst/>
              <a:ahLst/>
              <a:cxnLst/>
              <a:rect l="l" t="t" r="r" b="b"/>
              <a:pathLst>
                <a:path h="36195">
                  <a:moveTo>
                    <a:pt x="0" y="0"/>
                  </a:moveTo>
                  <a:lnTo>
                    <a:pt x="0" y="356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034868" y="3530879"/>
              <a:ext cx="36830" cy="20320"/>
            </a:xfrm>
            <a:custGeom>
              <a:avLst/>
              <a:gdLst/>
              <a:ahLst/>
              <a:cxnLst/>
              <a:rect l="l" t="t" r="r" b="b"/>
              <a:pathLst>
                <a:path w="36830" h="20320">
                  <a:moveTo>
                    <a:pt x="31991" y="0"/>
                  </a:moveTo>
                  <a:lnTo>
                    <a:pt x="4559" y="0"/>
                  </a:lnTo>
                  <a:lnTo>
                    <a:pt x="0" y="4559"/>
                  </a:lnTo>
                  <a:lnTo>
                    <a:pt x="0" y="15532"/>
                  </a:lnTo>
                  <a:lnTo>
                    <a:pt x="4559" y="20116"/>
                  </a:lnTo>
                  <a:lnTo>
                    <a:pt x="26504" y="20116"/>
                  </a:lnTo>
                  <a:lnTo>
                    <a:pt x="31991" y="20116"/>
                  </a:lnTo>
                  <a:lnTo>
                    <a:pt x="36563" y="15532"/>
                  </a:lnTo>
                  <a:lnTo>
                    <a:pt x="36563" y="4559"/>
                  </a:lnTo>
                  <a:lnTo>
                    <a:pt x="3199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034868" y="3530879"/>
              <a:ext cx="36830" cy="20320"/>
            </a:xfrm>
            <a:custGeom>
              <a:avLst/>
              <a:gdLst/>
              <a:ahLst/>
              <a:cxnLst/>
              <a:rect l="l" t="t" r="r" b="b"/>
              <a:pathLst>
                <a:path w="36830" h="20320">
                  <a:moveTo>
                    <a:pt x="26504" y="20116"/>
                  </a:moveTo>
                  <a:lnTo>
                    <a:pt x="31991" y="20116"/>
                  </a:lnTo>
                  <a:lnTo>
                    <a:pt x="36563" y="15532"/>
                  </a:lnTo>
                  <a:lnTo>
                    <a:pt x="36563" y="10058"/>
                  </a:lnTo>
                  <a:lnTo>
                    <a:pt x="36563" y="4559"/>
                  </a:lnTo>
                  <a:lnTo>
                    <a:pt x="31991" y="0"/>
                  </a:lnTo>
                  <a:lnTo>
                    <a:pt x="26504" y="0"/>
                  </a:lnTo>
                  <a:lnTo>
                    <a:pt x="10045" y="0"/>
                  </a:lnTo>
                  <a:lnTo>
                    <a:pt x="4559" y="0"/>
                  </a:lnTo>
                  <a:lnTo>
                    <a:pt x="0" y="4559"/>
                  </a:lnTo>
                  <a:lnTo>
                    <a:pt x="0" y="10058"/>
                  </a:lnTo>
                  <a:lnTo>
                    <a:pt x="0" y="15532"/>
                  </a:lnTo>
                  <a:lnTo>
                    <a:pt x="4559" y="20116"/>
                  </a:lnTo>
                  <a:lnTo>
                    <a:pt x="10045" y="20116"/>
                  </a:lnTo>
                  <a:lnTo>
                    <a:pt x="26504" y="201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109633" y="3680357"/>
              <a:ext cx="1169035" cy="1027430"/>
            </a:xfrm>
            <a:custGeom>
              <a:avLst/>
              <a:gdLst/>
              <a:ahLst/>
              <a:cxnLst/>
              <a:rect l="l" t="t" r="r" b="b"/>
              <a:pathLst>
                <a:path w="1169035" h="1027429">
                  <a:moveTo>
                    <a:pt x="10058" y="99669"/>
                  </a:moveTo>
                  <a:lnTo>
                    <a:pt x="8229" y="96926"/>
                  </a:lnTo>
                  <a:lnTo>
                    <a:pt x="5486" y="96926"/>
                  </a:lnTo>
                  <a:lnTo>
                    <a:pt x="2743" y="96926"/>
                  </a:lnTo>
                  <a:lnTo>
                    <a:pt x="0" y="99669"/>
                  </a:lnTo>
                  <a:lnTo>
                    <a:pt x="0" y="105156"/>
                  </a:lnTo>
                  <a:lnTo>
                    <a:pt x="2743" y="106984"/>
                  </a:lnTo>
                  <a:lnTo>
                    <a:pt x="8229" y="106984"/>
                  </a:lnTo>
                  <a:lnTo>
                    <a:pt x="10058" y="105156"/>
                  </a:lnTo>
                  <a:lnTo>
                    <a:pt x="10058" y="99669"/>
                  </a:lnTo>
                  <a:close/>
                </a:path>
                <a:path w="1169035" h="1027429">
                  <a:moveTo>
                    <a:pt x="10058" y="1828"/>
                  </a:moveTo>
                  <a:lnTo>
                    <a:pt x="8229" y="0"/>
                  </a:lnTo>
                  <a:lnTo>
                    <a:pt x="2743" y="0"/>
                  </a:lnTo>
                  <a:lnTo>
                    <a:pt x="0" y="1828"/>
                  </a:lnTo>
                  <a:lnTo>
                    <a:pt x="0" y="7315"/>
                  </a:lnTo>
                  <a:lnTo>
                    <a:pt x="2743" y="10058"/>
                  </a:lnTo>
                  <a:lnTo>
                    <a:pt x="5486" y="10058"/>
                  </a:lnTo>
                  <a:lnTo>
                    <a:pt x="8229" y="10058"/>
                  </a:lnTo>
                  <a:lnTo>
                    <a:pt x="10058" y="7315"/>
                  </a:lnTo>
                  <a:lnTo>
                    <a:pt x="10058" y="1828"/>
                  </a:lnTo>
                  <a:close/>
                </a:path>
                <a:path w="1169035" h="1027429">
                  <a:moveTo>
                    <a:pt x="109728" y="99669"/>
                  </a:moveTo>
                  <a:lnTo>
                    <a:pt x="107899" y="96926"/>
                  </a:lnTo>
                  <a:lnTo>
                    <a:pt x="105143" y="96926"/>
                  </a:lnTo>
                  <a:lnTo>
                    <a:pt x="102412" y="96926"/>
                  </a:lnTo>
                  <a:lnTo>
                    <a:pt x="99669" y="99669"/>
                  </a:lnTo>
                  <a:lnTo>
                    <a:pt x="99669" y="105156"/>
                  </a:lnTo>
                  <a:lnTo>
                    <a:pt x="102412" y="106984"/>
                  </a:lnTo>
                  <a:lnTo>
                    <a:pt x="107899" y="106984"/>
                  </a:lnTo>
                  <a:lnTo>
                    <a:pt x="109728" y="105156"/>
                  </a:lnTo>
                  <a:lnTo>
                    <a:pt x="109728" y="99669"/>
                  </a:lnTo>
                  <a:close/>
                </a:path>
                <a:path w="1169035" h="1027429">
                  <a:moveTo>
                    <a:pt x="109728" y="69494"/>
                  </a:moveTo>
                  <a:lnTo>
                    <a:pt x="107899" y="67665"/>
                  </a:lnTo>
                  <a:lnTo>
                    <a:pt x="105143" y="67665"/>
                  </a:lnTo>
                  <a:lnTo>
                    <a:pt x="102412" y="67665"/>
                  </a:lnTo>
                  <a:lnTo>
                    <a:pt x="99669" y="69494"/>
                  </a:lnTo>
                  <a:lnTo>
                    <a:pt x="99669" y="74980"/>
                  </a:lnTo>
                  <a:lnTo>
                    <a:pt x="102412" y="77724"/>
                  </a:lnTo>
                  <a:lnTo>
                    <a:pt x="107899" y="77724"/>
                  </a:lnTo>
                  <a:lnTo>
                    <a:pt x="109728" y="74980"/>
                  </a:lnTo>
                  <a:lnTo>
                    <a:pt x="109728" y="69494"/>
                  </a:lnTo>
                  <a:close/>
                </a:path>
                <a:path w="1169035" h="1027429">
                  <a:moveTo>
                    <a:pt x="109728" y="31089"/>
                  </a:moveTo>
                  <a:lnTo>
                    <a:pt x="107899" y="29260"/>
                  </a:lnTo>
                  <a:lnTo>
                    <a:pt x="102412" y="29260"/>
                  </a:lnTo>
                  <a:lnTo>
                    <a:pt x="99669" y="31089"/>
                  </a:lnTo>
                  <a:lnTo>
                    <a:pt x="99669" y="36576"/>
                  </a:lnTo>
                  <a:lnTo>
                    <a:pt x="102412" y="39319"/>
                  </a:lnTo>
                  <a:lnTo>
                    <a:pt x="105143" y="39319"/>
                  </a:lnTo>
                  <a:lnTo>
                    <a:pt x="107899" y="39319"/>
                  </a:lnTo>
                  <a:lnTo>
                    <a:pt x="109728" y="36576"/>
                  </a:lnTo>
                  <a:lnTo>
                    <a:pt x="109728" y="31089"/>
                  </a:lnTo>
                  <a:close/>
                </a:path>
                <a:path w="1169035" h="1027429">
                  <a:moveTo>
                    <a:pt x="109728" y="1828"/>
                  </a:moveTo>
                  <a:lnTo>
                    <a:pt x="107899" y="0"/>
                  </a:lnTo>
                  <a:lnTo>
                    <a:pt x="102412" y="0"/>
                  </a:lnTo>
                  <a:lnTo>
                    <a:pt x="99669" y="1828"/>
                  </a:lnTo>
                  <a:lnTo>
                    <a:pt x="99669" y="7315"/>
                  </a:lnTo>
                  <a:lnTo>
                    <a:pt x="102412" y="10058"/>
                  </a:lnTo>
                  <a:lnTo>
                    <a:pt x="105143" y="10058"/>
                  </a:lnTo>
                  <a:lnTo>
                    <a:pt x="107899" y="10058"/>
                  </a:lnTo>
                  <a:lnTo>
                    <a:pt x="109728" y="7315"/>
                  </a:lnTo>
                  <a:lnTo>
                    <a:pt x="109728" y="1828"/>
                  </a:lnTo>
                  <a:close/>
                </a:path>
                <a:path w="1169035" h="1027429">
                  <a:moveTo>
                    <a:pt x="209372" y="99669"/>
                  </a:moveTo>
                  <a:lnTo>
                    <a:pt x="207568" y="96926"/>
                  </a:lnTo>
                  <a:lnTo>
                    <a:pt x="204825" y="96926"/>
                  </a:lnTo>
                  <a:lnTo>
                    <a:pt x="202082" y="96926"/>
                  </a:lnTo>
                  <a:lnTo>
                    <a:pt x="199326" y="99669"/>
                  </a:lnTo>
                  <a:lnTo>
                    <a:pt x="199326" y="105156"/>
                  </a:lnTo>
                  <a:lnTo>
                    <a:pt x="202082" y="106984"/>
                  </a:lnTo>
                  <a:lnTo>
                    <a:pt x="207568" y="106984"/>
                  </a:lnTo>
                  <a:lnTo>
                    <a:pt x="209372" y="105156"/>
                  </a:lnTo>
                  <a:lnTo>
                    <a:pt x="209372" y="99669"/>
                  </a:lnTo>
                  <a:close/>
                </a:path>
                <a:path w="1169035" h="1027429">
                  <a:moveTo>
                    <a:pt x="209372" y="69494"/>
                  </a:moveTo>
                  <a:lnTo>
                    <a:pt x="207568" y="67665"/>
                  </a:lnTo>
                  <a:lnTo>
                    <a:pt x="204825" y="67665"/>
                  </a:lnTo>
                  <a:lnTo>
                    <a:pt x="202082" y="67665"/>
                  </a:lnTo>
                  <a:lnTo>
                    <a:pt x="199326" y="69494"/>
                  </a:lnTo>
                  <a:lnTo>
                    <a:pt x="199326" y="74980"/>
                  </a:lnTo>
                  <a:lnTo>
                    <a:pt x="202082" y="77724"/>
                  </a:lnTo>
                  <a:lnTo>
                    <a:pt x="207568" y="77724"/>
                  </a:lnTo>
                  <a:lnTo>
                    <a:pt x="209372" y="74980"/>
                  </a:lnTo>
                  <a:lnTo>
                    <a:pt x="209372" y="69494"/>
                  </a:lnTo>
                  <a:close/>
                </a:path>
                <a:path w="1169035" h="1027429">
                  <a:moveTo>
                    <a:pt x="209372" y="31089"/>
                  </a:moveTo>
                  <a:lnTo>
                    <a:pt x="207568" y="29260"/>
                  </a:lnTo>
                  <a:lnTo>
                    <a:pt x="202082" y="29260"/>
                  </a:lnTo>
                  <a:lnTo>
                    <a:pt x="199326" y="31089"/>
                  </a:lnTo>
                  <a:lnTo>
                    <a:pt x="199326" y="36576"/>
                  </a:lnTo>
                  <a:lnTo>
                    <a:pt x="202082" y="39319"/>
                  </a:lnTo>
                  <a:lnTo>
                    <a:pt x="204825" y="39319"/>
                  </a:lnTo>
                  <a:lnTo>
                    <a:pt x="207568" y="39319"/>
                  </a:lnTo>
                  <a:lnTo>
                    <a:pt x="209372" y="36576"/>
                  </a:lnTo>
                  <a:lnTo>
                    <a:pt x="209372" y="31089"/>
                  </a:lnTo>
                  <a:close/>
                </a:path>
                <a:path w="1169035" h="1027429">
                  <a:moveTo>
                    <a:pt x="209372" y="1828"/>
                  </a:moveTo>
                  <a:lnTo>
                    <a:pt x="207568" y="0"/>
                  </a:lnTo>
                  <a:lnTo>
                    <a:pt x="202082" y="0"/>
                  </a:lnTo>
                  <a:lnTo>
                    <a:pt x="199326" y="1828"/>
                  </a:lnTo>
                  <a:lnTo>
                    <a:pt x="199326" y="7315"/>
                  </a:lnTo>
                  <a:lnTo>
                    <a:pt x="202082" y="10058"/>
                  </a:lnTo>
                  <a:lnTo>
                    <a:pt x="204825" y="10058"/>
                  </a:lnTo>
                  <a:lnTo>
                    <a:pt x="207568" y="10058"/>
                  </a:lnTo>
                  <a:lnTo>
                    <a:pt x="209372" y="7315"/>
                  </a:lnTo>
                  <a:lnTo>
                    <a:pt x="209372" y="1828"/>
                  </a:lnTo>
                  <a:close/>
                </a:path>
                <a:path w="1169035" h="1027429">
                  <a:moveTo>
                    <a:pt x="329184" y="1001268"/>
                  </a:moveTo>
                  <a:lnTo>
                    <a:pt x="316382" y="1001268"/>
                  </a:lnTo>
                  <a:lnTo>
                    <a:pt x="316382" y="1025042"/>
                  </a:lnTo>
                  <a:lnTo>
                    <a:pt x="329184" y="1025042"/>
                  </a:lnTo>
                  <a:lnTo>
                    <a:pt x="329184" y="1001268"/>
                  </a:lnTo>
                  <a:close/>
                </a:path>
                <a:path w="1169035" h="1027429">
                  <a:moveTo>
                    <a:pt x="329184" y="930859"/>
                  </a:moveTo>
                  <a:lnTo>
                    <a:pt x="316382" y="930859"/>
                  </a:lnTo>
                  <a:lnTo>
                    <a:pt x="316382" y="954646"/>
                  </a:lnTo>
                  <a:lnTo>
                    <a:pt x="329184" y="954646"/>
                  </a:lnTo>
                  <a:lnTo>
                    <a:pt x="329184" y="930859"/>
                  </a:lnTo>
                  <a:close/>
                </a:path>
                <a:path w="1169035" h="1027429">
                  <a:moveTo>
                    <a:pt x="329184" y="648309"/>
                  </a:moveTo>
                  <a:lnTo>
                    <a:pt x="316382" y="648309"/>
                  </a:lnTo>
                  <a:lnTo>
                    <a:pt x="316382" y="672084"/>
                  </a:lnTo>
                  <a:lnTo>
                    <a:pt x="329184" y="672084"/>
                  </a:lnTo>
                  <a:lnTo>
                    <a:pt x="329184" y="648309"/>
                  </a:lnTo>
                  <a:close/>
                </a:path>
                <a:path w="1169035" h="1027429">
                  <a:moveTo>
                    <a:pt x="329184" y="576986"/>
                  </a:moveTo>
                  <a:lnTo>
                    <a:pt x="316382" y="576986"/>
                  </a:lnTo>
                  <a:lnTo>
                    <a:pt x="316382" y="600760"/>
                  </a:lnTo>
                  <a:lnTo>
                    <a:pt x="329184" y="600760"/>
                  </a:lnTo>
                  <a:lnTo>
                    <a:pt x="329184" y="576986"/>
                  </a:lnTo>
                  <a:close/>
                </a:path>
                <a:path w="1169035" h="1027429">
                  <a:moveTo>
                    <a:pt x="330085" y="289877"/>
                  </a:moveTo>
                  <a:lnTo>
                    <a:pt x="316382" y="289877"/>
                  </a:lnTo>
                  <a:lnTo>
                    <a:pt x="316382" y="313664"/>
                  </a:lnTo>
                  <a:lnTo>
                    <a:pt x="330085" y="313664"/>
                  </a:lnTo>
                  <a:lnTo>
                    <a:pt x="330085" y="289877"/>
                  </a:lnTo>
                  <a:close/>
                </a:path>
                <a:path w="1169035" h="1027429">
                  <a:moveTo>
                    <a:pt x="330085" y="218541"/>
                  </a:moveTo>
                  <a:lnTo>
                    <a:pt x="316382" y="218541"/>
                  </a:lnTo>
                  <a:lnTo>
                    <a:pt x="316382" y="242316"/>
                  </a:lnTo>
                  <a:lnTo>
                    <a:pt x="330085" y="242316"/>
                  </a:lnTo>
                  <a:lnTo>
                    <a:pt x="330085" y="218541"/>
                  </a:lnTo>
                  <a:close/>
                </a:path>
                <a:path w="1169035" h="1027429">
                  <a:moveTo>
                    <a:pt x="389534" y="648309"/>
                  </a:moveTo>
                  <a:lnTo>
                    <a:pt x="376732" y="648309"/>
                  </a:lnTo>
                  <a:lnTo>
                    <a:pt x="376732" y="672084"/>
                  </a:lnTo>
                  <a:lnTo>
                    <a:pt x="389534" y="672084"/>
                  </a:lnTo>
                  <a:lnTo>
                    <a:pt x="389534" y="648309"/>
                  </a:lnTo>
                  <a:close/>
                </a:path>
                <a:path w="1169035" h="1027429">
                  <a:moveTo>
                    <a:pt x="389534" y="576986"/>
                  </a:moveTo>
                  <a:lnTo>
                    <a:pt x="376732" y="576986"/>
                  </a:lnTo>
                  <a:lnTo>
                    <a:pt x="376732" y="600760"/>
                  </a:lnTo>
                  <a:lnTo>
                    <a:pt x="389534" y="600760"/>
                  </a:lnTo>
                  <a:lnTo>
                    <a:pt x="389534" y="576986"/>
                  </a:lnTo>
                  <a:close/>
                </a:path>
                <a:path w="1169035" h="1027429">
                  <a:moveTo>
                    <a:pt x="390448" y="289877"/>
                  </a:moveTo>
                  <a:lnTo>
                    <a:pt x="376732" y="289877"/>
                  </a:lnTo>
                  <a:lnTo>
                    <a:pt x="376732" y="313664"/>
                  </a:lnTo>
                  <a:lnTo>
                    <a:pt x="390448" y="313664"/>
                  </a:lnTo>
                  <a:lnTo>
                    <a:pt x="390448" y="289877"/>
                  </a:lnTo>
                  <a:close/>
                </a:path>
                <a:path w="1169035" h="1027429">
                  <a:moveTo>
                    <a:pt x="390448" y="218541"/>
                  </a:moveTo>
                  <a:lnTo>
                    <a:pt x="376732" y="218541"/>
                  </a:lnTo>
                  <a:lnTo>
                    <a:pt x="376732" y="242316"/>
                  </a:lnTo>
                  <a:lnTo>
                    <a:pt x="390448" y="242316"/>
                  </a:lnTo>
                  <a:lnTo>
                    <a:pt x="390448" y="218541"/>
                  </a:lnTo>
                  <a:close/>
                </a:path>
                <a:path w="1169035" h="1027429">
                  <a:moveTo>
                    <a:pt x="503834" y="1001268"/>
                  </a:moveTo>
                  <a:lnTo>
                    <a:pt x="491032" y="1001268"/>
                  </a:lnTo>
                  <a:lnTo>
                    <a:pt x="491032" y="1025042"/>
                  </a:lnTo>
                  <a:lnTo>
                    <a:pt x="503834" y="1025042"/>
                  </a:lnTo>
                  <a:lnTo>
                    <a:pt x="503834" y="1001268"/>
                  </a:lnTo>
                  <a:close/>
                </a:path>
                <a:path w="1169035" h="1027429">
                  <a:moveTo>
                    <a:pt x="503834" y="930859"/>
                  </a:moveTo>
                  <a:lnTo>
                    <a:pt x="491032" y="930859"/>
                  </a:lnTo>
                  <a:lnTo>
                    <a:pt x="491032" y="954646"/>
                  </a:lnTo>
                  <a:lnTo>
                    <a:pt x="503834" y="954646"/>
                  </a:lnTo>
                  <a:lnTo>
                    <a:pt x="503834" y="930859"/>
                  </a:lnTo>
                  <a:close/>
                </a:path>
                <a:path w="1169035" h="1027429">
                  <a:moveTo>
                    <a:pt x="503834" y="648309"/>
                  </a:moveTo>
                  <a:lnTo>
                    <a:pt x="491032" y="648309"/>
                  </a:lnTo>
                  <a:lnTo>
                    <a:pt x="491032" y="672084"/>
                  </a:lnTo>
                  <a:lnTo>
                    <a:pt x="503834" y="672084"/>
                  </a:lnTo>
                  <a:lnTo>
                    <a:pt x="503834" y="648309"/>
                  </a:lnTo>
                  <a:close/>
                </a:path>
                <a:path w="1169035" h="1027429">
                  <a:moveTo>
                    <a:pt x="503834" y="576986"/>
                  </a:moveTo>
                  <a:lnTo>
                    <a:pt x="491032" y="576986"/>
                  </a:lnTo>
                  <a:lnTo>
                    <a:pt x="491032" y="600760"/>
                  </a:lnTo>
                  <a:lnTo>
                    <a:pt x="503834" y="600760"/>
                  </a:lnTo>
                  <a:lnTo>
                    <a:pt x="503834" y="576986"/>
                  </a:lnTo>
                  <a:close/>
                </a:path>
                <a:path w="1169035" h="1027429">
                  <a:moveTo>
                    <a:pt x="504748" y="289877"/>
                  </a:moveTo>
                  <a:lnTo>
                    <a:pt x="491921" y="289877"/>
                  </a:lnTo>
                  <a:lnTo>
                    <a:pt x="491921" y="313664"/>
                  </a:lnTo>
                  <a:lnTo>
                    <a:pt x="504748" y="313664"/>
                  </a:lnTo>
                  <a:lnTo>
                    <a:pt x="504748" y="289877"/>
                  </a:lnTo>
                  <a:close/>
                </a:path>
                <a:path w="1169035" h="1027429">
                  <a:moveTo>
                    <a:pt x="504748" y="218541"/>
                  </a:moveTo>
                  <a:lnTo>
                    <a:pt x="491921" y="218541"/>
                  </a:lnTo>
                  <a:lnTo>
                    <a:pt x="491921" y="242316"/>
                  </a:lnTo>
                  <a:lnTo>
                    <a:pt x="504748" y="242316"/>
                  </a:lnTo>
                  <a:lnTo>
                    <a:pt x="504748" y="218541"/>
                  </a:lnTo>
                  <a:close/>
                </a:path>
                <a:path w="1169035" h="1027429">
                  <a:moveTo>
                    <a:pt x="589788" y="1001268"/>
                  </a:moveTo>
                  <a:lnTo>
                    <a:pt x="576986" y="1001268"/>
                  </a:lnTo>
                  <a:lnTo>
                    <a:pt x="576986" y="1025042"/>
                  </a:lnTo>
                  <a:lnTo>
                    <a:pt x="589788" y="1025042"/>
                  </a:lnTo>
                  <a:lnTo>
                    <a:pt x="589788" y="1001268"/>
                  </a:lnTo>
                  <a:close/>
                </a:path>
                <a:path w="1169035" h="1027429">
                  <a:moveTo>
                    <a:pt x="589788" y="930859"/>
                  </a:moveTo>
                  <a:lnTo>
                    <a:pt x="576986" y="930859"/>
                  </a:lnTo>
                  <a:lnTo>
                    <a:pt x="576986" y="954646"/>
                  </a:lnTo>
                  <a:lnTo>
                    <a:pt x="589788" y="954646"/>
                  </a:lnTo>
                  <a:lnTo>
                    <a:pt x="589788" y="930859"/>
                  </a:lnTo>
                  <a:close/>
                </a:path>
                <a:path w="1169035" h="1027429">
                  <a:moveTo>
                    <a:pt x="599846" y="289877"/>
                  </a:moveTo>
                  <a:lnTo>
                    <a:pt x="586130" y="289877"/>
                  </a:lnTo>
                  <a:lnTo>
                    <a:pt x="586130" y="313664"/>
                  </a:lnTo>
                  <a:lnTo>
                    <a:pt x="599846" y="313664"/>
                  </a:lnTo>
                  <a:lnTo>
                    <a:pt x="599846" y="289877"/>
                  </a:lnTo>
                  <a:close/>
                </a:path>
                <a:path w="1169035" h="1027429">
                  <a:moveTo>
                    <a:pt x="599846" y="218541"/>
                  </a:moveTo>
                  <a:lnTo>
                    <a:pt x="586130" y="218541"/>
                  </a:lnTo>
                  <a:lnTo>
                    <a:pt x="586130" y="242316"/>
                  </a:lnTo>
                  <a:lnTo>
                    <a:pt x="599846" y="242316"/>
                  </a:lnTo>
                  <a:lnTo>
                    <a:pt x="599846" y="218541"/>
                  </a:lnTo>
                  <a:close/>
                </a:path>
                <a:path w="1169035" h="1027429">
                  <a:moveTo>
                    <a:pt x="690372" y="289877"/>
                  </a:moveTo>
                  <a:lnTo>
                    <a:pt x="677570" y="289877"/>
                  </a:lnTo>
                  <a:lnTo>
                    <a:pt x="677570" y="313664"/>
                  </a:lnTo>
                  <a:lnTo>
                    <a:pt x="690372" y="313664"/>
                  </a:lnTo>
                  <a:lnTo>
                    <a:pt x="690372" y="289877"/>
                  </a:lnTo>
                  <a:close/>
                </a:path>
                <a:path w="1169035" h="1027429">
                  <a:moveTo>
                    <a:pt x="690372" y="218541"/>
                  </a:moveTo>
                  <a:lnTo>
                    <a:pt x="677570" y="218541"/>
                  </a:lnTo>
                  <a:lnTo>
                    <a:pt x="677570" y="242316"/>
                  </a:lnTo>
                  <a:lnTo>
                    <a:pt x="690372" y="242316"/>
                  </a:lnTo>
                  <a:lnTo>
                    <a:pt x="690372" y="218541"/>
                  </a:lnTo>
                  <a:close/>
                </a:path>
                <a:path w="1169035" h="1027429">
                  <a:moveTo>
                    <a:pt x="694944" y="1003109"/>
                  </a:moveTo>
                  <a:lnTo>
                    <a:pt x="682142" y="1003109"/>
                  </a:lnTo>
                  <a:lnTo>
                    <a:pt x="682142" y="1026871"/>
                  </a:lnTo>
                  <a:lnTo>
                    <a:pt x="694944" y="1026871"/>
                  </a:lnTo>
                  <a:lnTo>
                    <a:pt x="694944" y="1003109"/>
                  </a:lnTo>
                  <a:close/>
                </a:path>
                <a:path w="1169035" h="1027429">
                  <a:moveTo>
                    <a:pt x="694944" y="932688"/>
                  </a:moveTo>
                  <a:lnTo>
                    <a:pt x="682142" y="932688"/>
                  </a:lnTo>
                  <a:lnTo>
                    <a:pt x="682142" y="956475"/>
                  </a:lnTo>
                  <a:lnTo>
                    <a:pt x="694944" y="956475"/>
                  </a:lnTo>
                  <a:lnTo>
                    <a:pt x="694944" y="932688"/>
                  </a:lnTo>
                  <a:close/>
                </a:path>
                <a:path w="1169035" h="1027429">
                  <a:moveTo>
                    <a:pt x="694944" y="650151"/>
                  </a:moveTo>
                  <a:lnTo>
                    <a:pt x="682142" y="650151"/>
                  </a:lnTo>
                  <a:lnTo>
                    <a:pt x="682142" y="673912"/>
                  </a:lnTo>
                  <a:lnTo>
                    <a:pt x="694944" y="673912"/>
                  </a:lnTo>
                  <a:lnTo>
                    <a:pt x="694944" y="650151"/>
                  </a:lnTo>
                  <a:close/>
                </a:path>
                <a:path w="1169035" h="1027429">
                  <a:moveTo>
                    <a:pt x="694944" y="578815"/>
                  </a:moveTo>
                  <a:lnTo>
                    <a:pt x="682142" y="578815"/>
                  </a:lnTo>
                  <a:lnTo>
                    <a:pt x="682142" y="602602"/>
                  </a:lnTo>
                  <a:lnTo>
                    <a:pt x="694944" y="602602"/>
                  </a:lnTo>
                  <a:lnTo>
                    <a:pt x="694944" y="578815"/>
                  </a:lnTo>
                  <a:close/>
                </a:path>
                <a:path w="1169035" h="1027429">
                  <a:moveTo>
                    <a:pt x="790943" y="1001268"/>
                  </a:moveTo>
                  <a:lnTo>
                    <a:pt x="778141" y="1001268"/>
                  </a:lnTo>
                  <a:lnTo>
                    <a:pt x="778141" y="1025042"/>
                  </a:lnTo>
                  <a:lnTo>
                    <a:pt x="790943" y="1025042"/>
                  </a:lnTo>
                  <a:lnTo>
                    <a:pt x="790943" y="1001268"/>
                  </a:lnTo>
                  <a:close/>
                </a:path>
                <a:path w="1169035" h="1027429">
                  <a:moveTo>
                    <a:pt x="790943" y="930859"/>
                  </a:moveTo>
                  <a:lnTo>
                    <a:pt x="778141" y="930859"/>
                  </a:lnTo>
                  <a:lnTo>
                    <a:pt x="778141" y="954646"/>
                  </a:lnTo>
                  <a:lnTo>
                    <a:pt x="790943" y="954646"/>
                  </a:lnTo>
                  <a:lnTo>
                    <a:pt x="790943" y="930859"/>
                  </a:lnTo>
                  <a:close/>
                </a:path>
                <a:path w="1169035" h="1027429">
                  <a:moveTo>
                    <a:pt x="862279" y="650151"/>
                  </a:moveTo>
                  <a:lnTo>
                    <a:pt x="849477" y="650151"/>
                  </a:lnTo>
                  <a:lnTo>
                    <a:pt x="849477" y="673912"/>
                  </a:lnTo>
                  <a:lnTo>
                    <a:pt x="862279" y="673912"/>
                  </a:lnTo>
                  <a:lnTo>
                    <a:pt x="862279" y="650151"/>
                  </a:lnTo>
                  <a:close/>
                </a:path>
                <a:path w="1169035" h="1027429">
                  <a:moveTo>
                    <a:pt x="862279" y="578815"/>
                  </a:moveTo>
                  <a:lnTo>
                    <a:pt x="849477" y="578815"/>
                  </a:lnTo>
                  <a:lnTo>
                    <a:pt x="849477" y="602602"/>
                  </a:lnTo>
                  <a:lnTo>
                    <a:pt x="862279" y="602602"/>
                  </a:lnTo>
                  <a:lnTo>
                    <a:pt x="862279" y="578815"/>
                  </a:lnTo>
                  <a:close/>
                </a:path>
                <a:path w="1169035" h="1027429">
                  <a:moveTo>
                    <a:pt x="862279" y="289877"/>
                  </a:moveTo>
                  <a:lnTo>
                    <a:pt x="849477" y="289877"/>
                  </a:lnTo>
                  <a:lnTo>
                    <a:pt x="849477" y="313664"/>
                  </a:lnTo>
                  <a:lnTo>
                    <a:pt x="862279" y="313664"/>
                  </a:lnTo>
                  <a:lnTo>
                    <a:pt x="862279" y="289877"/>
                  </a:lnTo>
                  <a:close/>
                </a:path>
                <a:path w="1169035" h="1027429">
                  <a:moveTo>
                    <a:pt x="862279" y="218541"/>
                  </a:moveTo>
                  <a:lnTo>
                    <a:pt x="849477" y="218541"/>
                  </a:lnTo>
                  <a:lnTo>
                    <a:pt x="849477" y="242316"/>
                  </a:lnTo>
                  <a:lnTo>
                    <a:pt x="862279" y="242316"/>
                  </a:lnTo>
                  <a:lnTo>
                    <a:pt x="862279" y="218541"/>
                  </a:lnTo>
                  <a:close/>
                </a:path>
                <a:path w="1169035" h="1027429">
                  <a:moveTo>
                    <a:pt x="969264" y="99669"/>
                  </a:moveTo>
                  <a:lnTo>
                    <a:pt x="966520" y="96926"/>
                  </a:lnTo>
                  <a:lnTo>
                    <a:pt x="963777" y="96926"/>
                  </a:lnTo>
                  <a:lnTo>
                    <a:pt x="961034" y="96926"/>
                  </a:lnTo>
                  <a:lnTo>
                    <a:pt x="959205" y="99669"/>
                  </a:lnTo>
                  <a:lnTo>
                    <a:pt x="959205" y="105156"/>
                  </a:lnTo>
                  <a:lnTo>
                    <a:pt x="961034" y="106984"/>
                  </a:lnTo>
                  <a:lnTo>
                    <a:pt x="966520" y="106984"/>
                  </a:lnTo>
                  <a:lnTo>
                    <a:pt x="969264" y="105156"/>
                  </a:lnTo>
                  <a:lnTo>
                    <a:pt x="969264" y="99669"/>
                  </a:lnTo>
                  <a:close/>
                </a:path>
                <a:path w="1169035" h="1027429">
                  <a:moveTo>
                    <a:pt x="969264" y="69494"/>
                  </a:moveTo>
                  <a:lnTo>
                    <a:pt x="966520" y="67665"/>
                  </a:lnTo>
                  <a:lnTo>
                    <a:pt x="963777" y="67665"/>
                  </a:lnTo>
                  <a:lnTo>
                    <a:pt x="961034" y="67665"/>
                  </a:lnTo>
                  <a:lnTo>
                    <a:pt x="959205" y="69494"/>
                  </a:lnTo>
                  <a:lnTo>
                    <a:pt x="959205" y="74980"/>
                  </a:lnTo>
                  <a:lnTo>
                    <a:pt x="961034" y="77724"/>
                  </a:lnTo>
                  <a:lnTo>
                    <a:pt x="966520" y="77724"/>
                  </a:lnTo>
                  <a:lnTo>
                    <a:pt x="969264" y="74980"/>
                  </a:lnTo>
                  <a:lnTo>
                    <a:pt x="969264" y="69494"/>
                  </a:lnTo>
                  <a:close/>
                </a:path>
                <a:path w="1169035" h="1027429">
                  <a:moveTo>
                    <a:pt x="1068933" y="99669"/>
                  </a:moveTo>
                  <a:lnTo>
                    <a:pt x="1066190" y="96926"/>
                  </a:lnTo>
                  <a:lnTo>
                    <a:pt x="1063447" y="96926"/>
                  </a:lnTo>
                  <a:lnTo>
                    <a:pt x="1060704" y="96926"/>
                  </a:lnTo>
                  <a:lnTo>
                    <a:pt x="1058875" y="99669"/>
                  </a:lnTo>
                  <a:lnTo>
                    <a:pt x="1058875" y="105156"/>
                  </a:lnTo>
                  <a:lnTo>
                    <a:pt x="1060704" y="106984"/>
                  </a:lnTo>
                  <a:lnTo>
                    <a:pt x="1066190" y="106984"/>
                  </a:lnTo>
                  <a:lnTo>
                    <a:pt x="1068933" y="105156"/>
                  </a:lnTo>
                  <a:lnTo>
                    <a:pt x="1068933" y="99669"/>
                  </a:lnTo>
                  <a:close/>
                </a:path>
                <a:path w="1169035" h="1027429">
                  <a:moveTo>
                    <a:pt x="1068933" y="69494"/>
                  </a:moveTo>
                  <a:lnTo>
                    <a:pt x="1066190" y="67665"/>
                  </a:lnTo>
                  <a:lnTo>
                    <a:pt x="1063447" y="67665"/>
                  </a:lnTo>
                  <a:lnTo>
                    <a:pt x="1060704" y="67665"/>
                  </a:lnTo>
                  <a:lnTo>
                    <a:pt x="1058875" y="69494"/>
                  </a:lnTo>
                  <a:lnTo>
                    <a:pt x="1058875" y="74980"/>
                  </a:lnTo>
                  <a:lnTo>
                    <a:pt x="1060704" y="77724"/>
                  </a:lnTo>
                  <a:lnTo>
                    <a:pt x="1066190" y="77724"/>
                  </a:lnTo>
                  <a:lnTo>
                    <a:pt x="1068933" y="74980"/>
                  </a:lnTo>
                  <a:lnTo>
                    <a:pt x="1068933" y="69494"/>
                  </a:lnTo>
                  <a:close/>
                </a:path>
                <a:path w="1169035" h="1027429">
                  <a:moveTo>
                    <a:pt x="1079893" y="1003109"/>
                  </a:moveTo>
                  <a:lnTo>
                    <a:pt x="1067092" y="1003109"/>
                  </a:lnTo>
                  <a:lnTo>
                    <a:pt x="1067092" y="1026871"/>
                  </a:lnTo>
                  <a:lnTo>
                    <a:pt x="1079893" y="1026871"/>
                  </a:lnTo>
                  <a:lnTo>
                    <a:pt x="1079893" y="1003109"/>
                  </a:lnTo>
                  <a:close/>
                </a:path>
                <a:path w="1169035" h="1027429">
                  <a:moveTo>
                    <a:pt x="1079893" y="932688"/>
                  </a:moveTo>
                  <a:lnTo>
                    <a:pt x="1067092" y="932688"/>
                  </a:lnTo>
                  <a:lnTo>
                    <a:pt x="1067092" y="956475"/>
                  </a:lnTo>
                  <a:lnTo>
                    <a:pt x="1079893" y="956475"/>
                  </a:lnTo>
                  <a:lnTo>
                    <a:pt x="1079893" y="932688"/>
                  </a:lnTo>
                  <a:close/>
                </a:path>
                <a:path w="1169035" h="1027429">
                  <a:moveTo>
                    <a:pt x="1079893" y="650151"/>
                  </a:moveTo>
                  <a:lnTo>
                    <a:pt x="1067092" y="650151"/>
                  </a:lnTo>
                  <a:lnTo>
                    <a:pt x="1067092" y="673912"/>
                  </a:lnTo>
                  <a:lnTo>
                    <a:pt x="1079893" y="673912"/>
                  </a:lnTo>
                  <a:lnTo>
                    <a:pt x="1079893" y="650151"/>
                  </a:lnTo>
                  <a:close/>
                </a:path>
                <a:path w="1169035" h="1027429">
                  <a:moveTo>
                    <a:pt x="1079893" y="578815"/>
                  </a:moveTo>
                  <a:lnTo>
                    <a:pt x="1067092" y="578815"/>
                  </a:lnTo>
                  <a:lnTo>
                    <a:pt x="1067092" y="602602"/>
                  </a:lnTo>
                  <a:lnTo>
                    <a:pt x="1079893" y="602602"/>
                  </a:lnTo>
                  <a:lnTo>
                    <a:pt x="1079893" y="578815"/>
                  </a:lnTo>
                  <a:close/>
                </a:path>
                <a:path w="1169035" h="1027429">
                  <a:moveTo>
                    <a:pt x="1079893" y="289877"/>
                  </a:moveTo>
                  <a:lnTo>
                    <a:pt x="1067092" y="289877"/>
                  </a:lnTo>
                  <a:lnTo>
                    <a:pt x="1067092" y="313664"/>
                  </a:lnTo>
                  <a:lnTo>
                    <a:pt x="1079893" y="313664"/>
                  </a:lnTo>
                  <a:lnTo>
                    <a:pt x="1079893" y="289877"/>
                  </a:lnTo>
                  <a:close/>
                </a:path>
                <a:path w="1169035" h="1027429">
                  <a:moveTo>
                    <a:pt x="1079893" y="218541"/>
                  </a:moveTo>
                  <a:lnTo>
                    <a:pt x="1067092" y="218541"/>
                  </a:lnTo>
                  <a:lnTo>
                    <a:pt x="1067092" y="242316"/>
                  </a:lnTo>
                  <a:lnTo>
                    <a:pt x="1079893" y="242316"/>
                  </a:lnTo>
                  <a:lnTo>
                    <a:pt x="1079893" y="218541"/>
                  </a:lnTo>
                  <a:close/>
                </a:path>
                <a:path w="1169035" h="1027429">
                  <a:moveTo>
                    <a:pt x="1168603" y="99669"/>
                  </a:moveTo>
                  <a:lnTo>
                    <a:pt x="1165860" y="96926"/>
                  </a:lnTo>
                  <a:lnTo>
                    <a:pt x="1163116" y="96926"/>
                  </a:lnTo>
                  <a:lnTo>
                    <a:pt x="1160360" y="96926"/>
                  </a:lnTo>
                  <a:lnTo>
                    <a:pt x="1158544" y="99669"/>
                  </a:lnTo>
                  <a:lnTo>
                    <a:pt x="1158544" y="105156"/>
                  </a:lnTo>
                  <a:lnTo>
                    <a:pt x="1160360" y="106984"/>
                  </a:lnTo>
                  <a:lnTo>
                    <a:pt x="1165860" y="106984"/>
                  </a:lnTo>
                  <a:lnTo>
                    <a:pt x="1168603" y="105156"/>
                  </a:lnTo>
                  <a:lnTo>
                    <a:pt x="1168603" y="996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074885" y="3288995"/>
              <a:ext cx="1313180" cy="1092835"/>
            </a:xfrm>
            <a:custGeom>
              <a:avLst/>
              <a:gdLst/>
              <a:ahLst/>
              <a:cxnLst/>
              <a:rect l="l" t="t" r="r" b="b"/>
              <a:pathLst>
                <a:path w="1313179" h="1092835">
                  <a:moveTo>
                    <a:pt x="961034" y="0"/>
                  </a:moveTo>
                  <a:lnTo>
                    <a:pt x="961034" y="155448"/>
                  </a:lnTo>
                </a:path>
                <a:path w="1313179" h="1092835">
                  <a:moveTo>
                    <a:pt x="222199" y="576986"/>
                  </a:moveTo>
                  <a:lnTo>
                    <a:pt x="0" y="576986"/>
                  </a:lnTo>
                  <a:lnTo>
                    <a:pt x="0" y="666597"/>
                  </a:lnTo>
                  <a:lnTo>
                    <a:pt x="168249" y="666597"/>
                  </a:lnTo>
                </a:path>
                <a:path w="1313179" h="1092835">
                  <a:moveTo>
                    <a:pt x="216712" y="639165"/>
                  </a:moveTo>
                  <a:lnTo>
                    <a:pt x="181051" y="639165"/>
                  </a:lnTo>
                  <a:lnTo>
                    <a:pt x="181051" y="656539"/>
                  </a:lnTo>
                </a:path>
                <a:path w="1313179" h="1092835">
                  <a:moveTo>
                    <a:pt x="216712" y="656539"/>
                  </a:moveTo>
                  <a:lnTo>
                    <a:pt x="169164" y="656539"/>
                  </a:lnTo>
                  <a:lnTo>
                    <a:pt x="169164" y="886053"/>
                  </a:lnTo>
                  <a:lnTo>
                    <a:pt x="228600" y="886053"/>
                  </a:lnTo>
                </a:path>
                <a:path w="1313179" h="1092835">
                  <a:moveTo>
                    <a:pt x="227685" y="737920"/>
                  </a:moveTo>
                  <a:lnTo>
                    <a:pt x="227685" y="763524"/>
                  </a:lnTo>
                  <a:lnTo>
                    <a:pt x="228600" y="793699"/>
                  </a:lnTo>
                  <a:lnTo>
                    <a:pt x="228600" y="903439"/>
                  </a:lnTo>
                  <a:lnTo>
                    <a:pt x="275234" y="903439"/>
                  </a:lnTo>
                </a:path>
                <a:path w="1313179" h="1092835">
                  <a:moveTo>
                    <a:pt x="243230" y="903439"/>
                  </a:moveTo>
                  <a:lnTo>
                    <a:pt x="243230" y="937272"/>
                  </a:lnTo>
                </a:path>
                <a:path w="1313179" h="1092835">
                  <a:moveTo>
                    <a:pt x="275234" y="738847"/>
                  </a:moveTo>
                  <a:lnTo>
                    <a:pt x="275234" y="937272"/>
                  </a:lnTo>
                </a:path>
                <a:path w="1313179" h="1092835">
                  <a:moveTo>
                    <a:pt x="1313065" y="1092708"/>
                  </a:moveTo>
                  <a:lnTo>
                    <a:pt x="222199" y="1092708"/>
                  </a:lnTo>
                  <a:lnTo>
                    <a:pt x="222199" y="937272"/>
                  </a:lnTo>
                  <a:lnTo>
                    <a:pt x="1313065" y="93727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305302" y="4628591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58" y="0"/>
                  </a:moveTo>
                  <a:lnTo>
                    <a:pt x="13507" y="1757"/>
                  </a:lnTo>
                  <a:lnTo>
                    <a:pt x="6516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25"/>
                  </a:lnTo>
                  <a:lnTo>
                    <a:pt x="6516" y="38187"/>
                  </a:lnTo>
                  <a:lnTo>
                    <a:pt x="13507" y="43046"/>
                  </a:lnTo>
                  <a:lnTo>
                    <a:pt x="21958" y="44818"/>
                  </a:lnTo>
                  <a:lnTo>
                    <a:pt x="30785" y="43046"/>
                  </a:lnTo>
                  <a:lnTo>
                    <a:pt x="37725" y="38187"/>
                  </a:lnTo>
                  <a:lnTo>
                    <a:pt x="42264" y="30925"/>
                  </a:lnTo>
                  <a:lnTo>
                    <a:pt x="43891" y="21945"/>
                  </a:lnTo>
                  <a:lnTo>
                    <a:pt x="42264" y="13501"/>
                  </a:lnTo>
                  <a:lnTo>
                    <a:pt x="37725" y="6515"/>
                  </a:lnTo>
                  <a:lnTo>
                    <a:pt x="30785" y="1757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305302" y="4628591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5">
                  <a:moveTo>
                    <a:pt x="21958" y="44818"/>
                  </a:moveTo>
                  <a:lnTo>
                    <a:pt x="30785" y="43046"/>
                  </a:lnTo>
                  <a:lnTo>
                    <a:pt x="37725" y="38187"/>
                  </a:lnTo>
                  <a:lnTo>
                    <a:pt x="42264" y="30925"/>
                  </a:lnTo>
                  <a:lnTo>
                    <a:pt x="43891" y="21945"/>
                  </a:lnTo>
                  <a:lnTo>
                    <a:pt x="42264" y="13501"/>
                  </a:lnTo>
                  <a:lnTo>
                    <a:pt x="37725" y="6515"/>
                  </a:lnTo>
                  <a:lnTo>
                    <a:pt x="30785" y="1757"/>
                  </a:lnTo>
                  <a:lnTo>
                    <a:pt x="21958" y="0"/>
                  </a:lnTo>
                  <a:lnTo>
                    <a:pt x="13507" y="1757"/>
                  </a:lnTo>
                  <a:lnTo>
                    <a:pt x="6516" y="6515"/>
                  </a:lnTo>
                  <a:lnTo>
                    <a:pt x="1757" y="13501"/>
                  </a:lnTo>
                  <a:lnTo>
                    <a:pt x="0" y="21945"/>
                  </a:lnTo>
                  <a:lnTo>
                    <a:pt x="1757" y="30925"/>
                  </a:lnTo>
                  <a:lnTo>
                    <a:pt x="6516" y="38187"/>
                  </a:lnTo>
                  <a:lnTo>
                    <a:pt x="13507" y="43046"/>
                  </a:lnTo>
                  <a:lnTo>
                    <a:pt x="21958" y="448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316287" y="463864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603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316287" y="4638649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21945" y="6400"/>
                  </a:lnTo>
                  <a:lnTo>
                    <a:pt x="21945" y="19202"/>
                  </a:lnTo>
                  <a:lnTo>
                    <a:pt x="10972" y="25603"/>
                  </a:lnTo>
                  <a:lnTo>
                    <a:pt x="0" y="19202"/>
                  </a:lnTo>
                  <a:lnTo>
                    <a:pt x="0" y="6400"/>
                  </a:lnTo>
                  <a:lnTo>
                    <a:pt x="109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043235" y="463316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60" y="0"/>
                  </a:moveTo>
                  <a:lnTo>
                    <a:pt x="13887" y="1759"/>
                  </a:lnTo>
                  <a:lnTo>
                    <a:pt x="6629" y="6519"/>
                  </a:lnTo>
                  <a:lnTo>
                    <a:pt x="1771" y="13507"/>
                  </a:lnTo>
                  <a:lnTo>
                    <a:pt x="0" y="21945"/>
                  </a:lnTo>
                  <a:lnTo>
                    <a:pt x="1771" y="30775"/>
                  </a:lnTo>
                  <a:lnTo>
                    <a:pt x="6629" y="37719"/>
                  </a:lnTo>
                  <a:lnTo>
                    <a:pt x="13887" y="42262"/>
                  </a:lnTo>
                  <a:lnTo>
                    <a:pt x="22860" y="43891"/>
                  </a:lnTo>
                  <a:lnTo>
                    <a:pt x="31303" y="42262"/>
                  </a:lnTo>
                  <a:lnTo>
                    <a:pt x="38290" y="37719"/>
                  </a:lnTo>
                  <a:lnTo>
                    <a:pt x="43048" y="30775"/>
                  </a:lnTo>
                  <a:lnTo>
                    <a:pt x="44805" y="21945"/>
                  </a:lnTo>
                  <a:lnTo>
                    <a:pt x="43048" y="13507"/>
                  </a:lnTo>
                  <a:lnTo>
                    <a:pt x="38290" y="6519"/>
                  </a:lnTo>
                  <a:lnTo>
                    <a:pt x="31303" y="175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043235" y="4633163"/>
              <a:ext cx="45085" cy="44450"/>
            </a:xfrm>
            <a:custGeom>
              <a:avLst/>
              <a:gdLst/>
              <a:ahLst/>
              <a:cxnLst/>
              <a:rect l="l" t="t" r="r" b="b"/>
              <a:pathLst>
                <a:path w="45085" h="44450">
                  <a:moveTo>
                    <a:pt x="22860" y="43891"/>
                  </a:moveTo>
                  <a:lnTo>
                    <a:pt x="31303" y="42262"/>
                  </a:lnTo>
                  <a:lnTo>
                    <a:pt x="38290" y="37719"/>
                  </a:lnTo>
                  <a:lnTo>
                    <a:pt x="43048" y="30775"/>
                  </a:lnTo>
                  <a:lnTo>
                    <a:pt x="44805" y="21945"/>
                  </a:lnTo>
                  <a:lnTo>
                    <a:pt x="43048" y="13507"/>
                  </a:lnTo>
                  <a:lnTo>
                    <a:pt x="38290" y="6519"/>
                  </a:lnTo>
                  <a:lnTo>
                    <a:pt x="31303" y="1759"/>
                  </a:lnTo>
                  <a:lnTo>
                    <a:pt x="22860" y="0"/>
                  </a:lnTo>
                  <a:lnTo>
                    <a:pt x="13887" y="1759"/>
                  </a:lnTo>
                  <a:lnTo>
                    <a:pt x="6629" y="6519"/>
                  </a:lnTo>
                  <a:lnTo>
                    <a:pt x="1771" y="13507"/>
                  </a:lnTo>
                  <a:lnTo>
                    <a:pt x="0" y="21945"/>
                  </a:lnTo>
                  <a:lnTo>
                    <a:pt x="1771" y="30775"/>
                  </a:lnTo>
                  <a:lnTo>
                    <a:pt x="6629" y="37719"/>
                  </a:lnTo>
                  <a:lnTo>
                    <a:pt x="13887" y="42262"/>
                  </a:lnTo>
                  <a:lnTo>
                    <a:pt x="22860" y="4389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055110" y="4643234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85" y="0"/>
                  </a:moveTo>
                  <a:lnTo>
                    <a:pt x="0" y="6400"/>
                  </a:lnTo>
                  <a:lnTo>
                    <a:pt x="0" y="19189"/>
                  </a:lnTo>
                  <a:lnTo>
                    <a:pt x="10985" y="25590"/>
                  </a:lnTo>
                  <a:lnTo>
                    <a:pt x="21958" y="19189"/>
                  </a:lnTo>
                  <a:lnTo>
                    <a:pt x="21958" y="6400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055110" y="4643234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85" y="0"/>
                  </a:moveTo>
                  <a:lnTo>
                    <a:pt x="21958" y="6400"/>
                  </a:lnTo>
                  <a:lnTo>
                    <a:pt x="21958" y="19189"/>
                  </a:lnTo>
                  <a:lnTo>
                    <a:pt x="10985" y="25590"/>
                  </a:lnTo>
                  <a:lnTo>
                    <a:pt x="0" y="19189"/>
                  </a:lnTo>
                  <a:lnTo>
                    <a:pt x="0" y="6400"/>
                  </a:lnTo>
                  <a:lnTo>
                    <a:pt x="1098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044149" y="499069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860" y="0"/>
                  </a:moveTo>
                  <a:lnTo>
                    <a:pt x="13887" y="1757"/>
                  </a:lnTo>
                  <a:lnTo>
                    <a:pt x="6629" y="6516"/>
                  </a:lnTo>
                  <a:lnTo>
                    <a:pt x="1771" y="13507"/>
                  </a:lnTo>
                  <a:lnTo>
                    <a:pt x="0" y="21958"/>
                  </a:lnTo>
                  <a:lnTo>
                    <a:pt x="1771" y="30923"/>
                  </a:lnTo>
                  <a:lnTo>
                    <a:pt x="6629" y="38177"/>
                  </a:lnTo>
                  <a:lnTo>
                    <a:pt x="13887" y="43034"/>
                  </a:lnTo>
                  <a:lnTo>
                    <a:pt x="22860" y="44805"/>
                  </a:lnTo>
                  <a:lnTo>
                    <a:pt x="31303" y="43034"/>
                  </a:lnTo>
                  <a:lnTo>
                    <a:pt x="38290" y="38177"/>
                  </a:lnTo>
                  <a:lnTo>
                    <a:pt x="43048" y="30923"/>
                  </a:lnTo>
                  <a:lnTo>
                    <a:pt x="44805" y="21958"/>
                  </a:lnTo>
                  <a:lnTo>
                    <a:pt x="43048" y="13507"/>
                  </a:lnTo>
                  <a:lnTo>
                    <a:pt x="38290" y="6516"/>
                  </a:lnTo>
                  <a:lnTo>
                    <a:pt x="31303" y="1757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044149" y="499069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860" y="44805"/>
                  </a:moveTo>
                  <a:lnTo>
                    <a:pt x="31303" y="43034"/>
                  </a:lnTo>
                  <a:lnTo>
                    <a:pt x="38290" y="38177"/>
                  </a:lnTo>
                  <a:lnTo>
                    <a:pt x="43048" y="30923"/>
                  </a:lnTo>
                  <a:lnTo>
                    <a:pt x="44805" y="21958"/>
                  </a:lnTo>
                  <a:lnTo>
                    <a:pt x="43048" y="13507"/>
                  </a:lnTo>
                  <a:lnTo>
                    <a:pt x="38290" y="6516"/>
                  </a:lnTo>
                  <a:lnTo>
                    <a:pt x="31303" y="1757"/>
                  </a:lnTo>
                  <a:lnTo>
                    <a:pt x="22860" y="0"/>
                  </a:lnTo>
                  <a:lnTo>
                    <a:pt x="13887" y="1757"/>
                  </a:lnTo>
                  <a:lnTo>
                    <a:pt x="6629" y="6516"/>
                  </a:lnTo>
                  <a:lnTo>
                    <a:pt x="1771" y="13507"/>
                  </a:lnTo>
                  <a:lnTo>
                    <a:pt x="0" y="21958"/>
                  </a:lnTo>
                  <a:lnTo>
                    <a:pt x="1771" y="30923"/>
                  </a:lnTo>
                  <a:lnTo>
                    <a:pt x="6629" y="38177"/>
                  </a:lnTo>
                  <a:lnTo>
                    <a:pt x="13887" y="43034"/>
                  </a:lnTo>
                  <a:lnTo>
                    <a:pt x="22860" y="448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056037" y="5000751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0972" y="0"/>
                  </a:moveTo>
                  <a:lnTo>
                    <a:pt x="0" y="6400"/>
                  </a:lnTo>
                  <a:lnTo>
                    <a:pt x="0" y="19202"/>
                  </a:lnTo>
                  <a:lnTo>
                    <a:pt x="10972" y="25615"/>
                  </a:lnTo>
                  <a:lnTo>
                    <a:pt x="21945" y="19202"/>
                  </a:lnTo>
                  <a:lnTo>
                    <a:pt x="21945" y="6400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106877" y="4025569"/>
              <a:ext cx="1281430" cy="1001394"/>
            </a:xfrm>
            <a:custGeom>
              <a:avLst/>
              <a:gdLst/>
              <a:ahLst/>
              <a:cxnLst/>
              <a:rect l="l" t="t" r="r" b="b"/>
              <a:pathLst>
                <a:path w="1281429" h="1001395">
                  <a:moveTo>
                    <a:pt x="960132" y="975182"/>
                  </a:moveTo>
                  <a:lnTo>
                    <a:pt x="971105" y="981583"/>
                  </a:lnTo>
                  <a:lnTo>
                    <a:pt x="971105" y="994384"/>
                  </a:lnTo>
                  <a:lnTo>
                    <a:pt x="960132" y="1000798"/>
                  </a:lnTo>
                  <a:lnTo>
                    <a:pt x="949159" y="994384"/>
                  </a:lnTo>
                  <a:lnTo>
                    <a:pt x="949159" y="981583"/>
                  </a:lnTo>
                  <a:lnTo>
                    <a:pt x="960132" y="975182"/>
                  </a:lnTo>
                  <a:close/>
                </a:path>
                <a:path w="1281429" h="1001395">
                  <a:moveTo>
                    <a:pt x="1281074" y="707263"/>
                  </a:moveTo>
                  <a:lnTo>
                    <a:pt x="179235" y="707263"/>
                  </a:lnTo>
                  <a:lnTo>
                    <a:pt x="179235" y="551814"/>
                  </a:lnTo>
                  <a:lnTo>
                    <a:pt x="1281074" y="551814"/>
                  </a:lnTo>
                </a:path>
                <a:path w="1281429" h="1001395">
                  <a:moveTo>
                    <a:pt x="195694" y="17805"/>
                  </a:moveTo>
                  <a:lnTo>
                    <a:pt x="241414" y="17805"/>
                  </a:lnTo>
                </a:path>
                <a:path w="1281429" h="1001395">
                  <a:moveTo>
                    <a:pt x="294449" y="1346"/>
                  </a:moveTo>
                  <a:lnTo>
                    <a:pt x="294449" y="150393"/>
                  </a:lnTo>
                  <a:lnTo>
                    <a:pt x="273418" y="150393"/>
                  </a:lnTo>
                  <a:lnTo>
                    <a:pt x="273418" y="199771"/>
                  </a:lnTo>
                </a:path>
                <a:path w="1281429" h="1001395">
                  <a:moveTo>
                    <a:pt x="160032" y="149479"/>
                  </a:moveTo>
                  <a:lnTo>
                    <a:pt x="160032" y="262864"/>
                  </a:lnTo>
                  <a:lnTo>
                    <a:pt x="189293" y="262864"/>
                  </a:lnTo>
                </a:path>
                <a:path w="1281429" h="1001395">
                  <a:moveTo>
                    <a:pt x="167347" y="263779"/>
                  </a:moveTo>
                  <a:lnTo>
                    <a:pt x="167347" y="286638"/>
                  </a:lnTo>
                  <a:lnTo>
                    <a:pt x="188366" y="286638"/>
                  </a:lnTo>
                </a:path>
                <a:path w="1281429" h="1001395">
                  <a:moveTo>
                    <a:pt x="511149" y="0"/>
                  </a:moveTo>
                  <a:lnTo>
                    <a:pt x="511149" y="154965"/>
                  </a:lnTo>
                  <a:lnTo>
                    <a:pt x="537679" y="154965"/>
                  </a:lnTo>
                  <a:lnTo>
                    <a:pt x="537679" y="201599"/>
                  </a:lnTo>
                </a:path>
                <a:path w="1281429" h="1001395">
                  <a:moveTo>
                    <a:pt x="294449" y="125704"/>
                  </a:moveTo>
                  <a:lnTo>
                    <a:pt x="511149" y="125704"/>
                  </a:lnTo>
                </a:path>
                <a:path w="1281429" h="1001395">
                  <a:moveTo>
                    <a:pt x="294449" y="48907"/>
                  </a:moveTo>
                  <a:lnTo>
                    <a:pt x="511149" y="48907"/>
                  </a:lnTo>
                </a:path>
                <a:path w="1281429" h="1001395">
                  <a:moveTo>
                    <a:pt x="294449" y="58038"/>
                  </a:moveTo>
                  <a:lnTo>
                    <a:pt x="511149" y="58038"/>
                  </a:lnTo>
                </a:path>
                <a:path w="1281429" h="1001395">
                  <a:moveTo>
                    <a:pt x="0" y="48907"/>
                  </a:moveTo>
                  <a:lnTo>
                    <a:pt x="136258" y="48907"/>
                  </a:lnTo>
                </a:path>
                <a:path w="1281429" h="1001395">
                  <a:moveTo>
                    <a:pt x="0" y="58038"/>
                  </a:moveTo>
                  <a:lnTo>
                    <a:pt x="136258" y="58038"/>
                  </a:lnTo>
                </a:path>
                <a:path w="1281429" h="1001395">
                  <a:moveTo>
                    <a:pt x="377659" y="183324"/>
                  </a:moveTo>
                  <a:lnTo>
                    <a:pt x="386791" y="183324"/>
                  </a:lnTo>
                  <a:lnTo>
                    <a:pt x="394119" y="175996"/>
                  </a:lnTo>
                  <a:lnTo>
                    <a:pt x="394119" y="166865"/>
                  </a:lnTo>
                  <a:lnTo>
                    <a:pt x="394119" y="157708"/>
                  </a:lnTo>
                  <a:lnTo>
                    <a:pt x="386791" y="150393"/>
                  </a:lnTo>
                  <a:lnTo>
                    <a:pt x="377659" y="150393"/>
                  </a:lnTo>
                  <a:lnTo>
                    <a:pt x="368515" y="150393"/>
                  </a:lnTo>
                  <a:lnTo>
                    <a:pt x="361200" y="157708"/>
                  </a:lnTo>
                  <a:lnTo>
                    <a:pt x="361200" y="166865"/>
                  </a:lnTo>
                  <a:lnTo>
                    <a:pt x="361200" y="175996"/>
                  </a:lnTo>
                  <a:lnTo>
                    <a:pt x="368515" y="183324"/>
                  </a:lnTo>
                  <a:lnTo>
                    <a:pt x="377659" y="183324"/>
                  </a:lnTo>
                  <a:close/>
                </a:path>
                <a:path w="1281429" h="1001395">
                  <a:moveTo>
                    <a:pt x="377659" y="176923"/>
                  </a:moveTo>
                  <a:lnTo>
                    <a:pt x="383146" y="176923"/>
                  </a:lnTo>
                  <a:lnTo>
                    <a:pt x="387718" y="172338"/>
                  </a:lnTo>
                  <a:lnTo>
                    <a:pt x="387718" y="166865"/>
                  </a:lnTo>
                  <a:lnTo>
                    <a:pt x="387718" y="161366"/>
                  </a:lnTo>
                  <a:lnTo>
                    <a:pt x="383146" y="156806"/>
                  </a:lnTo>
                  <a:lnTo>
                    <a:pt x="377659" y="156806"/>
                  </a:lnTo>
                  <a:lnTo>
                    <a:pt x="372173" y="156806"/>
                  </a:lnTo>
                  <a:lnTo>
                    <a:pt x="367601" y="161366"/>
                  </a:lnTo>
                  <a:lnTo>
                    <a:pt x="367601" y="166865"/>
                  </a:lnTo>
                  <a:lnTo>
                    <a:pt x="367601" y="172338"/>
                  </a:lnTo>
                  <a:lnTo>
                    <a:pt x="372173" y="176923"/>
                  </a:lnTo>
                  <a:lnTo>
                    <a:pt x="377659" y="176923"/>
                  </a:lnTo>
                  <a:close/>
                </a:path>
                <a:path w="1281429" h="1001395">
                  <a:moveTo>
                    <a:pt x="407835" y="400024"/>
                  </a:moveTo>
                  <a:lnTo>
                    <a:pt x="415607" y="398424"/>
                  </a:lnTo>
                  <a:lnTo>
                    <a:pt x="422008" y="394081"/>
                  </a:lnTo>
                  <a:lnTo>
                    <a:pt x="426351" y="387680"/>
                  </a:lnTo>
                  <a:lnTo>
                    <a:pt x="427951" y="379907"/>
                  </a:lnTo>
                  <a:lnTo>
                    <a:pt x="426351" y="372140"/>
                  </a:lnTo>
                  <a:lnTo>
                    <a:pt x="422008" y="365739"/>
                  </a:lnTo>
                  <a:lnTo>
                    <a:pt x="415607" y="361392"/>
                  </a:lnTo>
                  <a:lnTo>
                    <a:pt x="407835" y="359790"/>
                  </a:lnTo>
                  <a:lnTo>
                    <a:pt x="400057" y="361392"/>
                  </a:lnTo>
                  <a:lnTo>
                    <a:pt x="393657" y="365739"/>
                  </a:lnTo>
                  <a:lnTo>
                    <a:pt x="389316" y="372140"/>
                  </a:lnTo>
                  <a:lnTo>
                    <a:pt x="387718" y="379907"/>
                  </a:lnTo>
                  <a:lnTo>
                    <a:pt x="389316" y="387680"/>
                  </a:lnTo>
                  <a:lnTo>
                    <a:pt x="393657" y="394081"/>
                  </a:lnTo>
                  <a:lnTo>
                    <a:pt x="400057" y="398424"/>
                  </a:lnTo>
                  <a:lnTo>
                    <a:pt x="407835" y="4000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504653" y="439541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544" y="0"/>
                  </a:moveTo>
                  <a:lnTo>
                    <a:pt x="4572" y="0"/>
                  </a:lnTo>
                  <a:lnTo>
                    <a:pt x="0" y="4572"/>
                  </a:lnTo>
                  <a:lnTo>
                    <a:pt x="0" y="15557"/>
                  </a:lnTo>
                  <a:lnTo>
                    <a:pt x="4572" y="20116"/>
                  </a:lnTo>
                  <a:lnTo>
                    <a:pt x="10058" y="20116"/>
                  </a:lnTo>
                  <a:lnTo>
                    <a:pt x="15544" y="20116"/>
                  </a:lnTo>
                  <a:lnTo>
                    <a:pt x="20116" y="15557"/>
                  </a:lnTo>
                  <a:lnTo>
                    <a:pt x="20116" y="4572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504653" y="439541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0058" y="20116"/>
                  </a:moveTo>
                  <a:lnTo>
                    <a:pt x="15544" y="20116"/>
                  </a:lnTo>
                  <a:lnTo>
                    <a:pt x="20116" y="15557"/>
                  </a:lnTo>
                  <a:lnTo>
                    <a:pt x="20116" y="10058"/>
                  </a:lnTo>
                  <a:lnTo>
                    <a:pt x="20116" y="4572"/>
                  </a:lnTo>
                  <a:lnTo>
                    <a:pt x="15544" y="0"/>
                  </a:lnTo>
                  <a:lnTo>
                    <a:pt x="10058" y="0"/>
                  </a:lnTo>
                  <a:lnTo>
                    <a:pt x="4572" y="0"/>
                  </a:lnTo>
                  <a:lnTo>
                    <a:pt x="0" y="4572"/>
                  </a:lnTo>
                  <a:lnTo>
                    <a:pt x="0" y="10058"/>
                  </a:lnTo>
                  <a:lnTo>
                    <a:pt x="0" y="15557"/>
                  </a:lnTo>
                  <a:lnTo>
                    <a:pt x="4572" y="20116"/>
                  </a:lnTo>
                  <a:lnTo>
                    <a:pt x="10058" y="201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560432" y="439541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544" y="0"/>
                  </a:moveTo>
                  <a:lnTo>
                    <a:pt x="4572" y="0"/>
                  </a:lnTo>
                  <a:lnTo>
                    <a:pt x="0" y="4572"/>
                  </a:lnTo>
                  <a:lnTo>
                    <a:pt x="0" y="15557"/>
                  </a:lnTo>
                  <a:lnTo>
                    <a:pt x="4572" y="20116"/>
                  </a:lnTo>
                  <a:lnTo>
                    <a:pt x="10058" y="20116"/>
                  </a:lnTo>
                  <a:lnTo>
                    <a:pt x="15544" y="20116"/>
                  </a:lnTo>
                  <a:lnTo>
                    <a:pt x="20116" y="15557"/>
                  </a:lnTo>
                  <a:lnTo>
                    <a:pt x="20116" y="4572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274225" y="4026915"/>
              <a:ext cx="864235" cy="388620"/>
            </a:xfrm>
            <a:custGeom>
              <a:avLst/>
              <a:gdLst/>
              <a:ahLst/>
              <a:cxnLst/>
              <a:rect l="l" t="t" r="r" b="b"/>
              <a:pathLst>
                <a:path w="864235" h="388620">
                  <a:moveTo>
                    <a:pt x="296265" y="388620"/>
                  </a:moveTo>
                  <a:lnTo>
                    <a:pt x="301751" y="388620"/>
                  </a:lnTo>
                  <a:lnTo>
                    <a:pt x="306324" y="384060"/>
                  </a:lnTo>
                  <a:lnTo>
                    <a:pt x="306324" y="378561"/>
                  </a:lnTo>
                  <a:lnTo>
                    <a:pt x="306324" y="373075"/>
                  </a:lnTo>
                  <a:lnTo>
                    <a:pt x="301751" y="368503"/>
                  </a:lnTo>
                  <a:lnTo>
                    <a:pt x="296265" y="368503"/>
                  </a:lnTo>
                  <a:lnTo>
                    <a:pt x="290779" y="368503"/>
                  </a:lnTo>
                  <a:lnTo>
                    <a:pt x="286207" y="373075"/>
                  </a:lnTo>
                  <a:lnTo>
                    <a:pt x="286207" y="378561"/>
                  </a:lnTo>
                  <a:lnTo>
                    <a:pt x="286207" y="384060"/>
                  </a:lnTo>
                  <a:lnTo>
                    <a:pt x="290779" y="388620"/>
                  </a:lnTo>
                  <a:lnTo>
                    <a:pt x="296265" y="388620"/>
                  </a:lnTo>
                  <a:close/>
                </a:path>
                <a:path w="864235" h="388620">
                  <a:moveTo>
                    <a:pt x="28346" y="100584"/>
                  </a:moveTo>
                  <a:lnTo>
                    <a:pt x="25603" y="97853"/>
                  </a:lnTo>
                  <a:lnTo>
                    <a:pt x="21018" y="96012"/>
                  </a:lnTo>
                  <a:lnTo>
                    <a:pt x="16459" y="96012"/>
                  </a:lnTo>
                  <a:lnTo>
                    <a:pt x="7315" y="96012"/>
                  </a:lnTo>
                  <a:lnTo>
                    <a:pt x="0" y="103327"/>
                  </a:lnTo>
                  <a:lnTo>
                    <a:pt x="0" y="112471"/>
                  </a:lnTo>
                  <a:lnTo>
                    <a:pt x="0" y="121627"/>
                  </a:lnTo>
                  <a:lnTo>
                    <a:pt x="7315" y="128930"/>
                  </a:lnTo>
                  <a:lnTo>
                    <a:pt x="16459" y="128930"/>
                  </a:lnTo>
                  <a:lnTo>
                    <a:pt x="21018" y="128930"/>
                  </a:lnTo>
                  <a:lnTo>
                    <a:pt x="25603" y="127101"/>
                  </a:lnTo>
                  <a:lnTo>
                    <a:pt x="29260" y="123444"/>
                  </a:lnTo>
                </a:path>
                <a:path w="864235" h="388620">
                  <a:moveTo>
                    <a:pt x="16459" y="122529"/>
                  </a:moveTo>
                  <a:lnTo>
                    <a:pt x="21945" y="122529"/>
                  </a:lnTo>
                  <a:lnTo>
                    <a:pt x="26517" y="117957"/>
                  </a:lnTo>
                  <a:lnTo>
                    <a:pt x="26517" y="112471"/>
                  </a:lnTo>
                  <a:lnTo>
                    <a:pt x="26517" y="106984"/>
                  </a:lnTo>
                  <a:lnTo>
                    <a:pt x="21945" y="102412"/>
                  </a:lnTo>
                  <a:lnTo>
                    <a:pt x="16459" y="102412"/>
                  </a:lnTo>
                  <a:lnTo>
                    <a:pt x="10960" y="102412"/>
                  </a:lnTo>
                  <a:lnTo>
                    <a:pt x="6400" y="106984"/>
                  </a:lnTo>
                  <a:lnTo>
                    <a:pt x="6400" y="112471"/>
                  </a:lnTo>
                  <a:lnTo>
                    <a:pt x="6400" y="117957"/>
                  </a:lnTo>
                  <a:lnTo>
                    <a:pt x="10960" y="122529"/>
                  </a:lnTo>
                  <a:lnTo>
                    <a:pt x="16459" y="122529"/>
                  </a:lnTo>
                  <a:close/>
                </a:path>
                <a:path w="864235" h="388620">
                  <a:moveTo>
                    <a:pt x="499262" y="927"/>
                  </a:moveTo>
                  <a:lnTo>
                    <a:pt x="499262" y="126187"/>
                  </a:lnTo>
                  <a:lnTo>
                    <a:pt x="564184" y="126187"/>
                  </a:lnTo>
                  <a:lnTo>
                    <a:pt x="564184" y="198424"/>
                  </a:lnTo>
                </a:path>
                <a:path w="864235" h="388620">
                  <a:moveTo>
                    <a:pt x="557784" y="126187"/>
                  </a:moveTo>
                  <a:lnTo>
                    <a:pt x="557784" y="0"/>
                  </a:lnTo>
                </a:path>
                <a:path w="864235" h="388620">
                  <a:moveTo>
                    <a:pt x="686701" y="927"/>
                  </a:moveTo>
                  <a:lnTo>
                    <a:pt x="686701" y="126187"/>
                  </a:lnTo>
                  <a:lnTo>
                    <a:pt x="706818" y="126187"/>
                  </a:lnTo>
                </a:path>
                <a:path w="864235" h="388620">
                  <a:moveTo>
                    <a:pt x="706818" y="0"/>
                  </a:moveTo>
                  <a:lnTo>
                    <a:pt x="706818" y="156362"/>
                  </a:lnTo>
                  <a:lnTo>
                    <a:pt x="733348" y="156362"/>
                  </a:lnTo>
                  <a:lnTo>
                    <a:pt x="733348" y="198424"/>
                  </a:lnTo>
                </a:path>
                <a:path w="864235" h="388620">
                  <a:moveTo>
                    <a:pt x="864108" y="0"/>
                  </a:moveTo>
                  <a:lnTo>
                    <a:pt x="864108" y="156362"/>
                  </a:lnTo>
                  <a:lnTo>
                    <a:pt x="844892" y="156362"/>
                  </a:lnTo>
                  <a:lnTo>
                    <a:pt x="844892" y="198424"/>
                  </a:lnTo>
                </a:path>
                <a:path w="864235" h="388620">
                  <a:moveTo>
                    <a:pt x="500176" y="47561"/>
                  </a:moveTo>
                  <a:lnTo>
                    <a:pt x="556869" y="47561"/>
                  </a:lnTo>
                </a:path>
                <a:path w="864235" h="388620">
                  <a:moveTo>
                    <a:pt x="500176" y="56692"/>
                  </a:moveTo>
                  <a:lnTo>
                    <a:pt x="556869" y="56692"/>
                  </a:lnTo>
                </a:path>
                <a:path w="864235" h="388620">
                  <a:moveTo>
                    <a:pt x="688543" y="47561"/>
                  </a:moveTo>
                  <a:lnTo>
                    <a:pt x="706818" y="47561"/>
                  </a:lnTo>
                </a:path>
                <a:path w="864235" h="388620">
                  <a:moveTo>
                    <a:pt x="688543" y="56692"/>
                  </a:moveTo>
                  <a:lnTo>
                    <a:pt x="706818" y="56692"/>
                  </a:lnTo>
                </a:path>
                <a:path w="864235" h="388620">
                  <a:moveTo>
                    <a:pt x="556869" y="39319"/>
                  </a:moveTo>
                  <a:lnTo>
                    <a:pt x="686701" y="39319"/>
                  </a:lnTo>
                </a:path>
                <a:path w="864235" h="388620">
                  <a:moveTo>
                    <a:pt x="556869" y="48463"/>
                  </a:moveTo>
                  <a:lnTo>
                    <a:pt x="686701" y="48463"/>
                  </a:lnTo>
                </a:path>
                <a:path w="864235" h="388620">
                  <a:moveTo>
                    <a:pt x="769010" y="927"/>
                  </a:moveTo>
                  <a:lnTo>
                    <a:pt x="769010" y="199351"/>
                  </a:lnTo>
                </a:path>
                <a:path w="864235" h="388620">
                  <a:moveTo>
                    <a:pt x="813815" y="927"/>
                  </a:moveTo>
                  <a:lnTo>
                    <a:pt x="813815" y="1993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011218" y="4132084"/>
              <a:ext cx="32384" cy="45085"/>
            </a:xfrm>
            <a:custGeom>
              <a:avLst/>
              <a:gdLst/>
              <a:ahLst/>
              <a:cxnLst/>
              <a:rect l="l" t="t" r="r" b="b"/>
              <a:pathLst>
                <a:path w="32385" h="45085">
                  <a:moveTo>
                    <a:pt x="25615" y="0"/>
                  </a:moveTo>
                  <a:lnTo>
                    <a:pt x="21958" y="0"/>
                  </a:lnTo>
                  <a:lnTo>
                    <a:pt x="13507" y="1771"/>
                  </a:lnTo>
                  <a:lnTo>
                    <a:pt x="6516" y="6627"/>
                  </a:lnTo>
                  <a:lnTo>
                    <a:pt x="1757" y="13882"/>
                  </a:lnTo>
                  <a:lnTo>
                    <a:pt x="0" y="22847"/>
                  </a:lnTo>
                  <a:lnTo>
                    <a:pt x="1757" y="31291"/>
                  </a:lnTo>
                  <a:lnTo>
                    <a:pt x="6516" y="38277"/>
                  </a:lnTo>
                  <a:lnTo>
                    <a:pt x="13507" y="43035"/>
                  </a:lnTo>
                  <a:lnTo>
                    <a:pt x="21958" y="44792"/>
                  </a:lnTo>
                  <a:lnTo>
                    <a:pt x="25615" y="44792"/>
                  </a:lnTo>
                  <a:lnTo>
                    <a:pt x="29273" y="43878"/>
                  </a:lnTo>
                  <a:lnTo>
                    <a:pt x="32016" y="42049"/>
                  </a:lnTo>
                  <a:lnTo>
                    <a:pt x="32016" y="2730"/>
                  </a:lnTo>
                  <a:lnTo>
                    <a:pt x="29273" y="901"/>
                  </a:lnTo>
                  <a:lnTo>
                    <a:pt x="2561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011218" y="4132084"/>
              <a:ext cx="32384" cy="45085"/>
            </a:xfrm>
            <a:custGeom>
              <a:avLst/>
              <a:gdLst/>
              <a:ahLst/>
              <a:cxnLst/>
              <a:rect l="l" t="t" r="r" b="b"/>
              <a:pathLst>
                <a:path w="32385" h="45085">
                  <a:moveTo>
                    <a:pt x="32016" y="2730"/>
                  </a:moveTo>
                  <a:lnTo>
                    <a:pt x="29273" y="901"/>
                  </a:lnTo>
                  <a:lnTo>
                    <a:pt x="25615" y="0"/>
                  </a:lnTo>
                  <a:lnTo>
                    <a:pt x="21958" y="0"/>
                  </a:lnTo>
                  <a:lnTo>
                    <a:pt x="13507" y="1771"/>
                  </a:lnTo>
                  <a:lnTo>
                    <a:pt x="6516" y="6627"/>
                  </a:lnTo>
                  <a:lnTo>
                    <a:pt x="1757" y="13882"/>
                  </a:lnTo>
                  <a:lnTo>
                    <a:pt x="0" y="22847"/>
                  </a:lnTo>
                  <a:lnTo>
                    <a:pt x="1757" y="31291"/>
                  </a:lnTo>
                  <a:lnTo>
                    <a:pt x="6516" y="38277"/>
                  </a:lnTo>
                  <a:lnTo>
                    <a:pt x="13507" y="43035"/>
                  </a:lnTo>
                  <a:lnTo>
                    <a:pt x="21958" y="44792"/>
                  </a:lnTo>
                  <a:lnTo>
                    <a:pt x="25615" y="44792"/>
                  </a:lnTo>
                  <a:lnTo>
                    <a:pt x="29273" y="43878"/>
                  </a:lnTo>
                  <a:lnTo>
                    <a:pt x="32016" y="4204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022204" y="4143044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10972" y="0"/>
                  </a:moveTo>
                  <a:lnTo>
                    <a:pt x="0" y="6400"/>
                  </a:lnTo>
                  <a:lnTo>
                    <a:pt x="0" y="19215"/>
                  </a:lnTo>
                  <a:lnTo>
                    <a:pt x="10972" y="24688"/>
                  </a:lnTo>
                  <a:lnTo>
                    <a:pt x="20116" y="19215"/>
                  </a:lnTo>
                  <a:lnTo>
                    <a:pt x="21031" y="5499"/>
                  </a:lnTo>
                  <a:lnTo>
                    <a:pt x="10972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022204" y="4143044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89" h="24764">
                  <a:moveTo>
                    <a:pt x="20116" y="19215"/>
                  </a:moveTo>
                  <a:lnTo>
                    <a:pt x="10972" y="24688"/>
                  </a:lnTo>
                  <a:lnTo>
                    <a:pt x="0" y="19215"/>
                  </a:lnTo>
                  <a:lnTo>
                    <a:pt x="0" y="6400"/>
                  </a:lnTo>
                  <a:lnTo>
                    <a:pt x="10972" y="0"/>
                  </a:lnTo>
                  <a:lnTo>
                    <a:pt x="21031" y="54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088041" y="4132084"/>
              <a:ext cx="28575" cy="45085"/>
            </a:xfrm>
            <a:custGeom>
              <a:avLst/>
              <a:gdLst/>
              <a:ahLst/>
              <a:cxnLst/>
              <a:rect l="l" t="t" r="r" b="b"/>
              <a:pathLst>
                <a:path w="28575" h="45085">
                  <a:moveTo>
                    <a:pt x="6400" y="0"/>
                  </a:moveTo>
                  <a:lnTo>
                    <a:pt x="4572" y="0"/>
                  </a:lnTo>
                  <a:lnTo>
                    <a:pt x="2743" y="901"/>
                  </a:lnTo>
                  <a:lnTo>
                    <a:pt x="914" y="901"/>
                  </a:lnTo>
                  <a:lnTo>
                    <a:pt x="0" y="43878"/>
                  </a:lnTo>
                  <a:lnTo>
                    <a:pt x="1828" y="43878"/>
                  </a:lnTo>
                  <a:lnTo>
                    <a:pt x="4572" y="44792"/>
                  </a:lnTo>
                  <a:lnTo>
                    <a:pt x="6400" y="44792"/>
                  </a:lnTo>
                  <a:lnTo>
                    <a:pt x="14844" y="43035"/>
                  </a:lnTo>
                  <a:lnTo>
                    <a:pt x="21831" y="38277"/>
                  </a:lnTo>
                  <a:lnTo>
                    <a:pt x="26589" y="31291"/>
                  </a:lnTo>
                  <a:lnTo>
                    <a:pt x="28346" y="22847"/>
                  </a:lnTo>
                  <a:lnTo>
                    <a:pt x="26589" y="13882"/>
                  </a:lnTo>
                  <a:lnTo>
                    <a:pt x="21831" y="6627"/>
                  </a:lnTo>
                  <a:lnTo>
                    <a:pt x="14844" y="1771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088041" y="4132084"/>
              <a:ext cx="28575" cy="45085"/>
            </a:xfrm>
            <a:custGeom>
              <a:avLst/>
              <a:gdLst/>
              <a:ahLst/>
              <a:cxnLst/>
              <a:rect l="l" t="t" r="r" b="b"/>
              <a:pathLst>
                <a:path w="28575" h="45085">
                  <a:moveTo>
                    <a:pt x="914" y="901"/>
                  </a:moveTo>
                  <a:lnTo>
                    <a:pt x="2743" y="901"/>
                  </a:lnTo>
                  <a:lnTo>
                    <a:pt x="4572" y="0"/>
                  </a:lnTo>
                  <a:lnTo>
                    <a:pt x="6400" y="0"/>
                  </a:lnTo>
                  <a:lnTo>
                    <a:pt x="14844" y="1771"/>
                  </a:lnTo>
                  <a:lnTo>
                    <a:pt x="21831" y="6627"/>
                  </a:lnTo>
                  <a:lnTo>
                    <a:pt x="26589" y="13882"/>
                  </a:lnTo>
                  <a:lnTo>
                    <a:pt x="28346" y="22847"/>
                  </a:lnTo>
                  <a:lnTo>
                    <a:pt x="26589" y="31291"/>
                  </a:lnTo>
                  <a:lnTo>
                    <a:pt x="21831" y="38277"/>
                  </a:lnTo>
                  <a:lnTo>
                    <a:pt x="14844" y="43035"/>
                  </a:lnTo>
                  <a:lnTo>
                    <a:pt x="6400" y="44792"/>
                  </a:lnTo>
                  <a:lnTo>
                    <a:pt x="4572" y="44792"/>
                  </a:lnTo>
                  <a:lnTo>
                    <a:pt x="1828" y="43878"/>
                  </a:lnTo>
                  <a:lnTo>
                    <a:pt x="0" y="438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088041" y="4143044"/>
              <a:ext cx="17780" cy="24765"/>
            </a:xfrm>
            <a:custGeom>
              <a:avLst/>
              <a:gdLst/>
              <a:ahLst/>
              <a:cxnLst/>
              <a:rect l="l" t="t" r="r" b="b"/>
              <a:pathLst>
                <a:path w="17779" h="24764">
                  <a:moveTo>
                    <a:pt x="6400" y="0"/>
                  </a:moveTo>
                  <a:lnTo>
                    <a:pt x="0" y="2743"/>
                  </a:lnTo>
                  <a:lnTo>
                    <a:pt x="914" y="21945"/>
                  </a:lnTo>
                  <a:lnTo>
                    <a:pt x="6400" y="24688"/>
                  </a:lnTo>
                  <a:lnTo>
                    <a:pt x="17360" y="19215"/>
                  </a:lnTo>
                  <a:lnTo>
                    <a:pt x="17360" y="6400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088041" y="4143044"/>
              <a:ext cx="17780" cy="24765"/>
            </a:xfrm>
            <a:custGeom>
              <a:avLst/>
              <a:gdLst/>
              <a:ahLst/>
              <a:cxnLst/>
              <a:rect l="l" t="t" r="r" b="b"/>
              <a:pathLst>
                <a:path w="17779" h="24764">
                  <a:moveTo>
                    <a:pt x="914" y="21945"/>
                  </a:moveTo>
                  <a:lnTo>
                    <a:pt x="6400" y="24688"/>
                  </a:lnTo>
                  <a:lnTo>
                    <a:pt x="17360" y="19215"/>
                  </a:lnTo>
                  <a:lnTo>
                    <a:pt x="17360" y="6400"/>
                  </a:lnTo>
                  <a:lnTo>
                    <a:pt x="6400" y="0"/>
                  </a:lnTo>
                  <a:lnTo>
                    <a:pt x="0" y="27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165752" y="406257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300" y="0"/>
                  </a:moveTo>
                  <a:lnTo>
                    <a:pt x="11197" y="1457"/>
                  </a:lnTo>
                  <a:lnTo>
                    <a:pt x="5378" y="5486"/>
                  </a:lnTo>
                  <a:lnTo>
                    <a:pt x="1445" y="11572"/>
                  </a:lnTo>
                  <a:lnTo>
                    <a:pt x="0" y="19202"/>
                  </a:lnTo>
                  <a:lnTo>
                    <a:pt x="1445" y="26308"/>
                  </a:lnTo>
                  <a:lnTo>
                    <a:pt x="5378" y="32123"/>
                  </a:lnTo>
                  <a:lnTo>
                    <a:pt x="11197" y="36049"/>
                  </a:lnTo>
                  <a:lnTo>
                    <a:pt x="18300" y="37490"/>
                  </a:lnTo>
                  <a:lnTo>
                    <a:pt x="25928" y="36049"/>
                  </a:lnTo>
                  <a:lnTo>
                    <a:pt x="32010" y="32123"/>
                  </a:lnTo>
                  <a:lnTo>
                    <a:pt x="36035" y="26308"/>
                  </a:lnTo>
                  <a:lnTo>
                    <a:pt x="37490" y="19202"/>
                  </a:lnTo>
                  <a:lnTo>
                    <a:pt x="36035" y="11572"/>
                  </a:lnTo>
                  <a:lnTo>
                    <a:pt x="32010" y="5486"/>
                  </a:lnTo>
                  <a:lnTo>
                    <a:pt x="25928" y="1457"/>
                  </a:lnTo>
                  <a:lnTo>
                    <a:pt x="1830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165752" y="406257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300" y="37490"/>
                  </a:moveTo>
                  <a:lnTo>
                    <a:pt x="25928" y="36049"/>
                  </a:lnTo>
                  <a:lnTo>
                    <a:pt x="32010" y="32123"/>
                  </a:lnTo>
                  <a:lnTo>
                    <a:pt x="36035" y="26308"/>
                  </a:lnTo>
                  <a:lnTo>
                    <a:pt x="37490" y="19202"/>
                  </a:lnTo>
                  <a:lnTo>
                    <a:pt x="36035" y="11572"/>
                  </a:lnTo>
                  <a:lnTo>
                    <a:pt x="32010" y="5486"/>
                  </a:lnTo>
                  <a:lnTo>
                    <a:pt x="25928" y="1457"/>
                  </a:lnTo>
                  <a:lnTo>
                    <a:pt x="18300" y="0"/>
                  </a:lnTo>
                  <a:lnTo>
                    <a:pt x="11197" y="1457"/>
                  </a:lnTo>
                  <a:lnTo>
                    <a:pt x="5378" y="5486"/>
                  </a:lnTo>
                  <a:lnTo>
                    <a:pt x="1445" y="11572"/>
                  </a:lnTo>
                  <a:lnTo>
                    <a:pt x="0" y="19202"/>
                  </a:lnTo>
                  <a:lnTo>
                    <a:pt x="1445" y="26308"/>
                  </a:lnTo>
                  <a:lnTo>
                    <a:pt x="5378" y="32123"/>
                  </a:lnTo>
                  <a:lnTo>
                    <a:pt x="11197" y="36049"/>
                  </a:lnTo>
                  <a:lnTo>
                    <a:pt x="18300" y="374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173080" y="406989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373" y="0"/>
                  </a:moveTo>
                  <a:lnTo>
                    <a:pt x="4572" y="0"/>
                  </a:lnTo>
                  <a:lnTo>
                    <a:pt x="0" y="5486"/>
                  </a:lnTo>
                  <a:lnTo>
                    <a:pt x="0" y="18300"/>
                  </a:lnTo>
                  <a:lnTo>
                    <a:pt x="4572" y="22860"/>
                  </a:lnTo>
                  <a:lnTo>
                    <a:pt x="10972" y="22860"/>
                  </a:lnTo>
                  <a:lnTo>
                    <a:pt x="17373" y="22860"/>
                  </a:lnTo>
                  <a:lnTo>
                    <a:pt x="22860" y="18300"/>
                  </a:lnTo>
                  <a:lnTo>
                    <a:pt x="22860" y="5486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173080" y="406989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0972" y="22860"/>
                  </a:moveTo>
                  <a:lnTo>
                    <a:pt x="17373" y="22860"/>
                  </a:lnTo>
                  <a:lnTo>
                    <a:pt x="22860" y="18300"/>
                  </a:lnTo>
                  <a:lnTo>
                    <a:pt x="22860" y="11887"/>
                  </a:lnTo>
                  <a:lnTo>
                    <a:pt x="22860" y="5486"/>
                  </a:lnTo>
                  <a:lnTo>
                    <a:pt x="17373" y="0"/>
                  </a:lnTo>
                  <a:lnTo>
                    <a:pt x="10972" y="0"/>
                  </a:lnTo>
                  <a:lnTo>
                    <a:pt x="4572" y="0"/>
                  </a:lnTo>
                  <a:lnTo>
                    <a:pt x="0" y="5486"/>
                  </a:lnTo>
                  <a:lnTo>
                    <a:pt x="0" y="11887"/>
                  </a:lnTo>
                  <a:lnTo>
                    <a:pt x="0" y="18300"/>
                  </a:lnTo>
                  <a:lnTo>
                    <a:pt x="4572" y="22860"/>
                  </a:lnTo>
                  <a:lnTo>
                    <a:pt x="10972" y="228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130103" y="448868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7" y="0"/>
                  </a:moveTo>
                  <a:lnTo>
                    <a:pt x="11187" y="1457"/>
                  </a:lnTo>
                  <a:lnTo>
                    <a:pt x="5372" y="5486"/>
                  </a:lnTo>
                  <a:lnTo>
                    <a:pt x="1443" y="11572"/>
                  </a:lnTo>
                  <a:lnTo>
                    <a:pt x="0" y="19202"/>
                  </a:lnTo>
                  <a:lnTo>
                    <a:pt x="1443" y="26303"/>
                  </a:lnTo>
                  <a:lnTo>
                    <a:pt x="5372" y="32118"/>
                  </a:lnTo>
                  <a:lnTo>
                    <a:pt x="11187" y="36047"/>
                  </a:lnTo>
                  <a:lnTo>
                    <a:pt x="18287" y="37490"/>
                  </a:lnTo>
                  <a:lnTo>
                    <a:pt x="25912" y="36047"/>
                  </a:lnTo>
                  <a:lnTo>
                    <a:pt x="31999" y="32118"/>
                  </a:lnTo>
                  <a:lnTo>
                    <a:pt x="36031" y="26303"/>
                  </a:lnTo>
                  <a:lnTo>
                    <a:pt x="37490" y="19202"/>
                  </a:lnTo>
                  <a:lnTo>
                    <a:pt x="36031" y="11572"/>
                  </a:lnTo>
                  <a:lnTo>
                    <a:pt x="31999" y="5486"/>
                  </a:lnTo>
                  <a:lnTo>
                    <a:pt x="25912" y="1457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130103" y="448868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7" y="37490"/>
                  </a:moveTo>
                  <a:lnTo>
                    <a:pt x="25912" y="36047"/>
                  </a:lnTo>
                  <a:lnTo>
                    <a:pt x="31999" y="32118"/>
                  </a:lnTo>
                  <a:lnTo>
                    <a:pt x="36031" y="26303"/>
                  </a:lnTo>
                  <a:lnTo>
                    <a:pt x="37490" y="19202"/>
                  </a:lnTo>
                  <a:lnTo>
                    <a:pt x="36031" y="11572"/>
                  </a:lnTo>
                  <a:lnTo>
                    <a:pt x="31999" y="5486"/>
                  </a:lnTo>
                  <a:lnTo>
                    <a:pt x="25912" y="1457"/>
                  </a:lnTo>
                  <a:lnTo>
                    <a:pt x="18287" y="0"/>
                  </a:lnTo>
                  <a:lnTo>
                    <a:pt x="11187" y="1457"/>
                  </a:lnTo>
                  <a:lnTo>
                    <a:pt x="5372" y="5486"/>
                  </a:lnTo>
                  <a:lnTo>
                    <a:pt x="1443" y="11572"/>
                  </a:lnTo>
                  <a:lnTo>
                    <a:pt x="0" y="19202"/>
                  </a:lnTo>
                  <a:lnTo>
                    <a:pt x="1443" y="26303"/>
                  </a:lnTo>
                  <a:lnTo>
                    <a:pt x="5372" y="32118"/>
                  </a:lnTo>
                  <a:lnTo>
                    <a:pt x="11187" y="36047"/>
                  </a:lnTo>
                  <a:lnTo>
                    <a:pt x="18287" y="374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137418" y="449600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373" y="0"/>
                  </a:moveTo>
                  <a:lnTo>
                    <a:pt x="5486" y="0"/>
                  </a:lnTo>
                  <a:lnTo>
                    <a:pt x="0" y="5499"/>
                  </a:lnTo>
                  <a:lnTo>
                    <a:pt x="0" y="17373"/>
                  </a:lnTo>
                  <a:lnTo>
                    <a:pt x="5486" y="22859"/>
                  </a:lnTo>
                  <a:lnTo>
                    <a:pt x="10972" y="22859"/>
                  </a:lnTo>
                  <a:lnTo>
                    <a:pt x="17373" y="22859"/>
                  </a:lnTo>
                  <a:lnTo>
                    <a:pt x="22860" y="17373"/>
                  </a:lnTo>
                  <a:lnTo>
                    <a:pt x="22860" y="5499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137418" y="449600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0972" y="22859"/>
                  </a:moveTo>
                  <a:lnTo>
                    <a:pt x="17373" y="22859"/>
                  </a:lnTo>
                  <a:lnTo>
                    <a:pt x="22860" y="17373"/>
                  </a:lnTo>
                  <a:lnTo>
                    <a:pt x="22860" y="11887"/>
                  </a:lnTo>
                  <a:lnTo>
                    <a:pt x="22860" y="5499"/>
                  </a:lnTo>
                  <a:lnTo>
                    <a:pt x="17373" y="0"/>
                  </a:lnTo>
                  <a:lnTo>
                    <a:pt x="10972" y="0"/>
                  </a:lnTo>
                  <a:lnTo>
                    <a:pt x="5486" y="0"/>
                  </a:lnTo>
                  <a:lnTo>
                    <a:pt x="0" y="5499"/>
                  </a:lnTo>
                  <a:lnTo>
                    <a:pt x="0" y="11887"/>
                  </a:lnTo>
                  <a:lnTo>
                    <a:pt x="0" y="17373"/>
                  </a:lnTo>
                  <a:lnTo>
                    <a:pt x="5486" y="22859"/>
                  </a:lnTo>
                  <a:lnTo>
                    <a:pt x="10972" y="228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130103" y="4551794"/>
              <a:ext cx="38100" cy="26034"/>
            </a:xfrm>
            <a:custGeom>
              <a:avLst/>
              <a:gdLst/>
              <a:ahLst/>
              <a:cxnLst/>
              <a:rect l="l" t="t" r="r" b="b"/>
              <a:pathLst>
                <a:path w="38100" h="26035">
                  <a:moveTo>
                    <a:pt x="18287" y="0"/>
                  </a:moveTo>
                  <a:lnTo>
                    <a:pt x="11187" y="1441"/>
                  </a:lnTo>
                  <a:lnTo>
                    <a:pt x="5372" y="5365"/>
                  </a:lnTo>
                  <a:lnTo>
                    <a:pt x="1443" y="11176"/>
                  </a:lnTo>
                  <a:lnTo>
                    <a:pt x="0" y="18275"/>
                  </a:lnTo>
                  <a:lnTo>
                    <a:pt x="0" y="23774"/>
                  </a:lnTo>
                  <a:lnTo>
                    <a:pt x="914" y="25590"/>
                  </a:lnTo>
                  <a:lnTo>
                    <a:pt x="35648" y="25590"/>
                  </a:lnTo>
                  <a:lnTo>
                    <a:pt x="36575" y="23774"/>
                  </a:lnTo>
                  <a:lnTo>
                    <a:pt x="37490" y="21018"/>
                  </a:lnTo>
                  <a:lnTo>
                    <a:pt x="37490" y="18275"/>
                  </a:lnTo>
                  <a:lnTo>
                    <a:pt x="36031" y="11176"/>
                  </a:lnTo>
                  <a:lnTo>
                    <a:pt x="31999" y="5365"/>
                  </a:lnTo>
                  <a:lnTo>
                    <a:pt x="25912" y="144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130103" y="4551794"/>
              <a:ext cx="38100" cy="26034"/>
            </a:xfrm>
            <a:custGeom>
              <a:avLst/>
              <a:gdLst/>
              <a:ahLst/>
              <a:cxnLst/>
              <a:rect l="l" t="t" r="r" b="b"/>
              <a:pathLst>
                <a:path w="38100" h="26035">
                  <a:moveTo>
                    <a:pt x="35648" y="25590"/>
                  </a:moveTo>
                  <a:lnTo>
                    <a:pt x="36575" y="23774"/>
                  </a:lnTo>
                  <a:lnTo>
                    <a:pt x="37490" y="21018"/>
                  </a:lnTo>
                  <a:lnTo>
                    <a:pt x="37490" y="18275"/>
                  </a:lnTo>
                  <a:lnTo>
                    <a:pt x="36031" y="11176"/>
                  </a:lnTo>
                  <a:lnTo>
                    <a:pt x="31999" y="5365"/>
                  </a:lnTo>
                  <a:lnTo>
                    <a:pt x="25912" y="1441"/>
                  </a:lnTo>
                  <a:lnTo>
                    <a:pt x="18287" y="0"/>
                  </a:lnTo>
                  <a:lnTo>
                    <a:pt x="11187" y="1441"/>
                  </a:lnTo>
                  <a:lnTo>
                    <a:pt x="5372" y="5365"/>
                  </a:lnTo>
                  <a:lnTo>
                    <a:pt x="1443" y="11176"/>
                  </a:lnTo>
                  <a:lnTo>
                    <a:pt x="0" y="18275"/>
                  </a:lnTo>
                  <a:lnTo>
                    <a:pt x="0" y="21018"/>
                  </a:lnTo>
                  <a:lnTo>
                    <a:pt x="0" y="23774"/>
                  </a:lnTo>
                  <a:lnTo>
                    <a:pt x="914" y="255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137418" y="4559109"/>
              <a:ext cx="22860" cy="18415"/>
            </a:xfrm>
            <a:custGeom>
              <a:avLst/>
              <a:gdLst/>
              <a:ahLst/>
              <a:cxnLst/>
              <a:rect l="l" t="t" r="r" b="b"/>
              <a:pathLst>
                <a:path w="22860" h="18414">
                  <a:moveTo>
                    <a:pt x="17373" y="0"/>
                  </a:moveTo>
                  <a:lnTo>
                    <a:pt x="5486" y="0"/>
                  </a:lnTo>
                  <a:lnTo>
                    <a:pt x="0" y="5473"/>
                  </a:lnTo>
                  <a:lnTo>
                    <a:pt x="0" y="13703"/>
                  </a:lnTo>
                  <a:lnTo>
                    <a:pt x="914" y="16459"/>
                  </a:lnTo>
                  <a:lnTo>
                    <a:pt x="1816" y="18275"/>
                  </a:lnTo>
                  <a:lnTo>
                    <a:pt x="20116" y="18275"/>
                  </a:lnTo>
                  <a:lnTo>
                    <a:pt x="21932" y="16459"/>
                  </a:lnTo>
                  <a:lnTo>
                    <a:pt x="22860" y="13703"/>
                  </a:lnTo>
                  <a:lnTo>
                    <a:pt x="22860" y="5473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137418" y="4559109"/>
              <a:ext cx="22860" cy="18415"/>
            </a:xfrm>
            <a:custGeom>
              <a:avLst/>
              <a:gdLst/>
              <a:ahLst/>
              <a:cxnLst/>
              <a:rect l="l" t="t" r="r" b="b"/>
              <a:pathLst>
                <a:path w="22860" h="18414">
                  <a:moveTo>
                    <a:pt x="20116" y="18275"/>
                  </a:moveTo>
                  <a:lnTo>
                    <a:pt x="21932" y="16459"/>
                  </a:lnTo>
                  <a:lnTo>
                    <a:pt x="22860" y="13703"/>
                  </a:lnTo>
                  <a:lnTo>
                    <a:pt x="22860" y="10960"/>
                  </a:lnTo>
                  <a:lnTo>
                    <a:pt x="22860" y="5473"/>
                  </a:lnTo>
                  <a:lnTo>
                    <a:pt x="17373" y="0"/>
                  </a:lnTo>
                  <a:lnTo>
                    <a:pt x="10972" y="0"/>
                  </a:lnTo>
                  <a:lnTo>
                    <a:pt x="5486" y="0"/>
                  </a:lnTo>
                  <a:lnTo>
                    <a:pt x="0" y="5473"/>
                  </a:lnTo>
                  <a:lnTo>
                    <a:pt x="0" y="10960"/>
                  </a:lnTo>
                  <a:lnTo>
                    <a:pt x="0" y="13703"/>
                  </a:lnTo>
                  <a:lnTo>
                    <a:pt x="914" y="16459"/>
                  </a:lnTo>
                  <a:lnTo>
                    <a:pt x="1816" y="182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130103" y="475935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7" y="0"/>
                  </a:moveTo>
                  <a:lnTo>
                    <a:pt x="11187" y="1443"/>
                  </a:lnTo>
                  <a:lnTo>
                    <a:pt x="5372" y="5373"/>
                  </a:lnTo>
                  <a:lnTo>
                    <a:pt x="1443" y="11192"/>
                  </a:lnTo>
                  <a:lnTo>
                    <a:pt x="0" y="18300"/>
                  </a:lnTo>
                  <a:lnTo>
                    <a:pt x="1443" y="25922"/>
                  </a:lnTo>
                  <a:lnTo>
                    <a:pt x="5372" y="32005"/>
                  </a:lnTo>
                  <a:lnTo>
                    <a:pt x="11187" y="36033"/>
                  </a:lnTo>
                  <a:lnTo>
                    <a:pt x="18287" y="37490"/>
                  </a:lnTo>
                  <a:lnTo>
                    <a:pt x="25912" y="36033"/>
                  </a:lnTo>
                  <a:lnTo>
                    <a:pt x="31999" y="32005"/>
                  </a:lnTo>
                  <a:lnTo>
                    <a:pt x="36031" y="25922"/>
                  </a:lnTo>
                  <a:lnTo>
                    <a:pt x="37490" y="18300"/>
                  </a:lnTo>
                  <a:lnTo>
                    <a:pt x="36031" y="11192"/>
                  </a:lnTo>
                  <a:lnTo>
                    <a:pt x="31999" y="5373"/>
                  </a:lnTo>
                  <a:lnTo>
                    <a:pt x="25912" y="1443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130103" y="475935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8287" y="37490"/>
                  </a:moveTo>
                  <a:lnTo>
                    <a:pt x="25912" y="36033"/>
                  </a:lnTo>
                  <a:lnTo>
                    <a:pt x="31999" y="32005"/>
                  </a:lnTo>
                  <a:lnTo>
                    <a:pt x="36031" y="25922"/>
                  </a:lnTo>
                  <a:lnTo>
                    <a:pt x="37490" y="18300"/>
                  </a:lnTo>
                  <a:lnTo>
                    <a:pt x="36031" y="11192"/>
                  </a:lnTo>
                  <a:lnTo>
                    <a:pt x="31999" y="5373"/>
                  </a:lnTo>
                  <a:lnTo>
                    <a:pt x="25912" y="1443"/>
                  </a:lnTo>
                  <a:lnTo>
                    <a:pt x="18287" y="0"/>
                  </a:lnTo>
                  <a:lnTo>
                    <a:pt x="11187" y="1443"/>
                  </a:lnTo>
                  <a:lnTo>
                    <a:pt x="5372" y="5373"/>
                  </a:lnTo>
                  <a:lnTo>
                    <a:pt x="1443" y="11192"/>
                  </a:lnTo>
                  <a:lnTo>
                    <a:pt x="0" y="18300"/>
                  </a:lnTo>
                  <a:lnTo>
                    <a:pt x="1443" y="25922"/>
                  </a:lnTo>
                  <a:lnTo>
                    <a:pt x="5372" y="32005"/>
                  </a:lnTo>
                  <a:lnTo>
                    <a:pt x="11187" y="36033"/>
                  </a:lnTo>
                  <a:lnTo>
                    <a:pt x="18287" y="374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137418" y="476666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7373" y="0"/>
                  </a:moveTo>
                  <a:lnTo>
                    <a:pt x="5486" y="0"/>
                  </a:lnTo>
                  <a:lnTo>
                    <a:pt x="0" y="5486"/>
                  </a:lnTo>
                  <a:lnTo>
                    <a:pt x="0" y="17386"/>
                  </a:lnTo>
                  <a:lnTo>
                    <a:pt x="5486" y="22860"/>
                  </a:lnTo>
                  <a:lnTo>
                    <a:pt x="10972" y="22860"/>
                  </a:lnTo>
                  <a:lnTo>
                    <a:pt x="17373" y="22860"/>
                  </a:lnTo>
                  <a:lnTo>
                    <a:pt x="22860" y="17386"/>
                  </a:lnTo>
                  <a:lnTo>
                    <a:pt x="22860" y="5486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137418" y="4766665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0972" y="22860"/>
                  </a:moveTo>
                  <a:lnTo>
                    <a:pt x="17373" y="22860"/>
                  </a:lnTo>
                  <a:lnTo>
                    <a:pt x="22860" y="17386"/>
                  </a:lnTo>
                  <a:lnTo>
                    <a:pt x="22860" y="10985"/>
                  </a:lnTo>
                  <a:lnTo>
                    <a:pt x="22860" y="5486"/>
                  </a:lnTo>
                  <a:lnTo>
                    <a:pt x="17373" y="0"/>
                  </a:lnTo>
                  <a:lnTo>
                    <a:pt x="10972" y="0"/>
                  </a:lnTo>
                  <a:lnTo>
                    <a:pt x="5486" y="0"/>
                  </a:lnTo>
                  <a:lnTo>
                    <a:pt x="0" y="5486"/>
                  </a:lnTo>
                  <a:lnTo>
                    <a:pt x="0" y="10985"/>
                  </a:lnTo>
                  <a:lnTo>
                    <a:pt x="0" y="17386"/>
                  </a:lnTo>
                  <a:lnTo>
                    <a:pt x="5486" y="22860"/>
                  </a:lnTo>
                  <a:lnTo>
                    <a:pt x="10972" y="228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167593" y="495320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189" y="0"/>
                  </a:moveTo>
                  <a:lnTo>
                    <a:pt x="11567" y="1457"/>
                  </a:lnTo>
                  <a:lnTo>
                    <a:pt x="5484" y="5487"/>
                  </a:lnTo>
                  <a:lnTo>
                    <a:pt x="1457" y="11578"/>
                  </a:lnTo>
                  <a:lnTo>
                    <a:pt x="0" y="19215"/>
                  </a:lnTo>
                  <a:lnTo>
                    <a:pt x="1457" y="26314"/>
                  </a:lnTo>
                  <a:lnTo>
                    <a:pt x="5484" y="32124"/>
                  </a:lnTo>
                  <a:lnTo>
                    <a:pt x="11567" y="36049"/>
                  </a:lnTo>
                  <a:lnTo>
                    <a:pt x="19189" y="37490"/>
                  </a:lnTo>
                  <a:lnTo>
                    <a:pt x="26292" y="36049"/>
                  </a:lnTo>
                  <a:lnTo>
                    <a:pt x="32111" y="32124"/>
                  </a:lnTo>
                  <a:lnTo>
                    <a:pt x="36045" y="26314"/>
                  </a:lnTo>
                  <a:lnTo>
                    <a:pt x="37490" y="19215"/>
                  </a:lnTo>
                  <a:lnTo>
                    <a:pt x="36045" y="11578"/>
                  </a:lnTo>
                  <a:lnTo>
                    <a:pt x="32111" y="5487"/>
                  </a:lnTo>
                  <a:lnTo>
                    <a:pt x="26292" y="1457"/>
                  </a:lnTo>
                  <a:lnTo>
                    <a:pt x="1918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167593" y="4953203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189" y="37490"/>
                  </a:moveTo>
                  <a:lnTo>
                    <a:pt x="26292" y="36049"/>
                  </a:lnTo>
                  <a:lnTo>
                    <a:pt x="32111" y="32124"/>
                  </a:lnTo>
                  <a:lnTo>
                    <a:pt x="36045" y="26314"/>
                  </a:lnTo>
                  <a:lnTo>
                    <a:pt x="37490" y="19215"/>
                  </a:lnTo>
                  <a:lnTo>
                    <a:pt x="36045" y="11578"/>
                  </a:lnTo>
                  <a:lnTo>
                    <a:pt x="32111" y="5487"/>
                  </a:lnTo>
                  <a:lnTo>
                    <a:pt x="26292" y="1457"/>
                  </a:lnTo>
                  <a:lnTo>
                    <a:pt x="19189" y="0"/>
                  </a:lnTo>
                  <a:lnTo>
                    <a:pt x="11567" y="1457"/>
                  </a:lnTo>
                  <a:lnTo>
                    <a:pt x="5484" y="5487"/>
                  </a:lnTo>
                  <a:lnTo>
                    <a:pt x="1457" y="11578"/>
                  </a:lnTo>
                  <a:lnTo>
                    <a:pt x="0" y="19215"/>
                  </a:lnTo>
                  <a:lnTo>
                    <a:pt x="1457" y="26314"/>
                  </a:lnTo>
                  <a:lnTo>
                    <a:pt x="5484" y="32124"/>
                  </a:lnTo>
                  <a:lnTo>
                    <a:pt x="11567" y="36049"/>
                  </a:lnTo>
                  <a:lnTo>
                    <a:pt x="19189" y="374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174909" y="496051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8275" y="0"/>
                  </a:moveTo>
                  <a:lnTo>
                    <a:pt x="5486" y="0"/>
                  </a:lnTo>
                  <a:lnTo>
                    <a:pt x="0" y="5499"/>
                  </a:lnTo>
                  <a:lnTo>
                    <a:pt x="0" y="17373"/>
                  </a:lnTo>
                  <a:lnTo>
                    <a:pt x="5486" y="22860"/>
                  </a:lnTo>
                  <a:lnTo>
                    <a:pt x="11874" y="22860"/>
                  </a:lnTo>
                  <a:lnTo>
                    <a:pt x="18275" y="22860"/>
                  </a:lnTo>
                  <a:lnTo>
                    <a:pt x="22860" y="17373"/>
                  </a:lnTo>
                  <a:lnTo>
                    <a:pt x="22860" y="5499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174909" y="496051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1874" y="22860"/>
                  </a:moveTo>
                  <a:lnTo>
                    <a:pt x="18275" y="22860"/>
                  </a:lnTo>
                  <a:lnTo>
                    <a:pt x="22860" y="17373"/>
                  </a:lnTo>
                  <a:lnTo>
                    <a:pt x="22860" y="11899"/>
                  </a:lnTo>
                  <a:lnTo>
                    <a:pt x="22860" y="5499"/>
                  </a:lnTo>
                  <a:lnTo>
                    <a:pt x="18275" y="0"/>
                  </a:lnTo>
                  <a:lnTo>
                    <a:pt x="11874" y="0"/>
                  </a:lnTo>
                  <a:lnTo>
                    <a:pt x="5486" y="0"/>
                  </a:lnTo>
                  <a:lnTo>
                    <a:pt x="0" y="5499"/>
                  </a:lnTo>
                  <a:lnTo>
                    <a:pt x="0" y="11899"/>
                  </a:lnTo>
                  <a:lnTo>
                    <a:pt x="0" y="17373"/>
                  </a:lnTo>
                  <a:lnTo>
                    <a:pt x="5486" y="22860"/>
                  </a:lnTo>
                  <a:lnTo>
                    <a:pt x="11874" y="228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167593" y="5028183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5">
                  <a:moveTo>
                    <a:pt x="19189" y="0"/>
                  </a:moveTo>
                  <a:lnTo>
                    <a:pt x="11567" y="1585"/>
                  </a:lnTo>
                  <a:lnTo>
                    <a:pt x="5484" y="5829"/>
                  </a:lnTo>
                  <a:lnTo>
                    <a:pt x="1457" y="11958"/>
                  </a:lnTo>
                  <a:lnTo>
                    <a:pt x="0" y="19202"/>
                  </a:lnTo>
                  <a:lnTo>
                    <a:pt x="1457" y="26448"/>
                  </a:lnTo>
                  <a:lnTo>
                    <a:pt x="5484" y="32581"/>
                  </a:lnTo>
                  <a:lnTo>
                    <a:pt x="11567" y="36829"/>
                  </a:lnTo>
                  <a:lnTo>
                    <a:pt x="19189" y="38417"/>
                  </a:lnTo>
                  <a:lnTo>
                    <a:pt x="26292" y="36829"/>
                  </a:lnTo>
                  <a:lnTo>
                    <a:pt x="32111" y="32581"/>
                  </a:lnTo>
                  <a:lnTo>
                    <a:pt x="36045" y="26448"/>
                  </a:lnTo>
                  <a:lnTo>
                    <a:pt x="37490" y="19202"/>
                  </a:lnTo>
                  <a:lnTo>
                    <a:pt x="36045" y="11958"/>
                  </a:lnTo>
                  <a:lnTo>
                    <a:pt x="32111" y="5829"/>
                  </a:lnTo>
                  <a:lnTo>
                    <a:pt x="26292" y="1585"/>
                  </a:lnTo>
                  <a:lnTo>
                    <a:pt x="1918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167593" y="5028183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5">
                  <a:moveTo>
                    <a:pt x="19189" y="38417"/>
                  </a:moveTo>
                  <a:lnTo>
                    <a:pt x="26292" y="36829"/>
                  </a:lnTo>
                  <a:lnTo>
                    <a:pt x="32111" y="32581"/>
                  </a:lnTo>
                  <a:lnTo>
                    <a:pt x="36045" y="26448"/>
                  </a:lnTo>
                  <a:lnTo>
                    <a:pt x="37490" y="19202"/>
                  </a:lnTo>
                  <a:lnTo>
                    <a:pt x="36045" y="11958"/>
                  </a:lnTo>
                  <a:lnTo>
                    <a:pt x="32111" y="5829"/>
                  </a:lnTo>
                  <a:lnTo>
                    <a:pt x="26292" y="1585"/>
                  </a:lnTo>
                  <a:lnTo>
                    <a:pt x="19189" y="0"/>
                  </a:lnTo>
                  <a:lnTo>
                    <a:pt x="11567" y="1585"/>
                  </a:lnTo>
                  <a:lnTo>
                    <a:pt x="5484" y="5829"/>
                  </a:lnTo>
                  <a:lnTo>
                    <a:pt x="1457" y="11958"/>
                  </a:lnTo>
                  <a:lnTo>
                    <a:pt x="0" y="19202"/>
                  </a:lnTo>
                  <a:lnTo>
                    <a:pt x="1457" y="26448"/>
                  </a:lnTo>
                  <a:lnTo>
                    <a:pt x="5484" y="32581"/>
                  </a:lnTo>
                  <a:lnTo>
                    <a:pt x="11567" y="36829"/>
                  </a:lnTo>
                  <a:lnTo>
                    <a:pt x="19189" y="3841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174909" y="5036413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18275" y="0"/>
                  </a:moveTo>
                  <a:lnTo>
                    <a:pt x="5486" y="0"/>
                  </a:lnTo>
                  <a:lnTo>
                    <a:pt x="0" y="4572"/>
                  </a:lnTo>
                  <a:lnTo>
                    <a:pt x="0" y="17373"/>
                  </a:lnTo>
                  <a:lnTo>
                    <a:pt x="5486" y="21945"/>
                  </a:lnTo>
                  <a:lnTo>
                    <a:pt x="11874" y="21945"/>
                  </a:lnTo>
                  <a:lnTo>
                    <a:pt x="18275" y="21945"/>
                  </a:lnTo>
                  <a:lnTo>
                    <a:pt x="22860" y="17373"/>
                  </a:lnTo>
                  <a:lnTo>
                    <a:pt x="22860" y="4572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174909" y="5036413"/>
              <a:ext cx="22860" cy="22225"/>
            </a:xfrm>
            <a:custGeom>
              <a:avLst/>
              <a:gdLst/>
              <a:ahLst/>
              <a:cxnLst/>
              <a:rect l="l" t="t" r="r" b="b"/>
              <a:pathLst>
                <a:path w="22860" h="22225">
                  <a:moveTo>
                    <a:pt x="11874" y="21945"/>
                  </a:moveTo>
                  <a:lnTo>
                    <a:pt x="18275" y="21945"/>
                  </a:lnTo>
                  <a:lnTo>
                    <a:pt x="22860" y="17373"/>
                  </a:lnTo>
                  <a:lnTo>
                    <a:pt x="22860" y="10972"/>
                  </a:lnTo>
                  <a:lnTo>
                    <a:pt x="22860" y="4572"/>
                  </a:lnTo>
                  <a:lnTo>
                    <a:pt x="18275" y="0"/>
                  </a:lnTo>
                  <a:lnTo>
                    <a:pt x="11874" y="0"/>
                  </a:lnTo>
                  <a:lnTo>
                    <a:pt x="5486" y="0"/>
                  </a:lnTo>
                  <a:lnTo>
                    <a:pt x="0" y="4572"/>
                  </a:lnTo>
                  <a:lnTo>
                    <a:pt x="0" y="10972"/>
                  </a:lnTo>
                  <a:lnTo>
                    <a:pt x="0" y="17373"/>
                  </a:lnTo>
                  <a:lnTo>
                    <a:pt x="5486" y="21945"/>
                  </a:lnTo>
                  <a:lnTo>
                    <a:pt x="11874" y="219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174909" y="4042460"/>
              <a:ext cx="26034" cy="13335"/>
            </a:xfrm>
            <a:custGeom>
              <a:avLst/>
              <a:gdLst/>
              <a:ahLst/>
              <a:cxnLst/>
              <a:rect l="l" t="t" r="r" b="b"/>
              <a:pathLst>
                <a:path w="26035" h="13335">
                  <a:moveTo>
                    <a:pt x="25603" y="0"/>
                  </a:moveTo>
                  <a:lnTo>
                    <a:pt x="0" y="0"/>
                  </a:lnTo>
                  <a:lnTo>
                    <a:pt x="0" y="12801"/>
                  </a:lnTo>
                  <a:lnTo>
                    <a:pt x="25603" y="12801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297085" y="4380801"/>
              <a:ext cx="793115" cy="733425"/>
            </a:xfrm>
            <a:custGeom>
              <a:avLst/>
              <a:gdLst/>
              <a:ahLst/>
              <a:cxnLst/>
              <a:rect l="l" t="t" r="r" b="b"/>
              <a:pathLst>
                <a:path w="793114" h="733425">
                  <a:moveTo>
                    <a:pt x="0" y="901"/>
                  </a:moveTo>
                  <a:lnTo>
                    <a:pt x="0" y="195668"/>
                  </a:lnTo>
                </a:path>
                <a:path w="793114" h="733425">
                  <a:moveTo>
                    <a:pt x="53035" y="901"/>
                  </a:moveTo>
                  <a:lnTo>
                    <a:pt x="53035" y="195668"/>
                  </a:lnTo>
                </a:path>
                <a:path w="793114" h="733425">
                  <a:moveTo>
                    <a:pt x="0" y="353860"/>
                  </a:moveTo>
                  <a:lnTo>
                    <a:pt x="0" y="733336"/>
                  </a:lnTo>
                </a:path>
                <a:path w="793114" h="733425">
                  <a:moveTo>
                    <a:pt x="53035" y="353860"/>
                  </a:moveTo>
                  <a:lnTo>
                    <a:pt x="53035" y="733336"/>
                  </a:lnTo>
                </a:path>
                <a:path w="793114" h="733425">
                  <a:moveTo>
                    <a:pt x="145389" y="901"/>
                  </a:moveTo>
                  <a:lnTo>
                    <a:pt x="145389" y="195668"/>
                  </a:lnTo>
                </a:path>
                <a:path w="793114" h="733425">
                  <a:moveTo>
                    <a:pt x="1816" y="17360"/>
                  </a:moveTo>
                  <a:lnTo>
                    <a:pt x="53035" y="17360"/>
                  </a:lnTo>
                </a:path>
                <a:path w="793114" h="733425">
                  <a:moveTo>
                    <a:pt x="1816" y="167322"/>
                  </a:moveTo>
                  <a:lnTo>
                    <a:pt x="53035" y="167322"/>
                  </a:lnTo>
                </a:path>
                <a:path w="793114" h="733425">
                  <a:moveTo>
                    <a:pt x="168249" y="1816"/>
                  </a:moveTo>
                  <a:lnTo>
                    <a:pt x="168249" y="66751"/>
                  </a:lnTo>
                  <a:lnTo>
                    <a:pt x="204825" y="66751"/>
                  </a:lnTo>
                  <a:lnTo>
                    <a:pt x="204825" y="195668"/>
                  </a:lnTo>
                </a:path>
                <a:path w="793114" h="733425">
                  <a:moveTo>
                    <a:pt x="309067" y="53949"/>
                  </a:moveTo>
                  <a:lnTo>
                    <a:pt x="309067" y="42964"/>
                  </a:lnTo>
                  <a:lnTo>
                    <a:pt x="226758" y="42964"/>
                  </a:lnTo>
                  <a:lnTo>
                    <a:pt x="226758" y="53949"/>
                  </a:lnTo>
                  <a:lnTo>
                    <a:pt x="309067" y="53949"/>
                  </a:lnTo>
                  <a:close/>
                </a:path>
                <a:path w="793114" h="733425">
                  <a:moveTo>
                    <a:pt x="309067" y="42964"/>
                  </a:moveTo>
                  <a:lnTo>
                    <a:pt x="309067" y="1816"/>
                  </a:lnTo>
                </a:path>
                <a:path w="793114" h="733425">
                  <a:moveTo>
                    <a:pt x="279806" y="43878"/>
                  </a:moveTo>
                  <a:lnTo>
                    <a:pt x="288036" y="41135"/>
                  </a:lnTo>
                  <a:lnTo>
                    <a:pt x="293522" y="33832"/>
                  </a:lnTo>
                  <a:lnTo>
                    <a:pt x="293522" y="24676"/>
                  </a:lnTo>
                  <a:lnTo>
                    <a:pt x="291922" y="16909"/>
                  </a:lnTo>
                  <a:lnTo>
                    <a:pt x="287578" y="10507"/>
                  </a:lnTo>
                  <a:lnTo>
                    <a:pt x="281178" y="6161"/>
                  </a:lnTo>
                  <a:lnTo>
                    <a:pt x="273405" y="4559"/>
                  </a:lnTo>
                  <a:lnTo>
                    <a:pt x="265633" y="6161"/>
                  </a:lnTo>
                  <a:lnTo>
                    <a:pt x="259232" y="10507"/>
                  </a:lnTo>
                  <a:lnTo>
                    <a:pt x="254888" y="16909"/>
                  </a:lnTo>
                  <a:lnTo>
                    <a:pt x="253288" y="24676"/>
                  </a:lnTo>
                  <a:lnTo>
                    <a:pt x="253288" y="32905"/>
                  </a:lnTo>
                  <a:lnTo>
                    <a:pt x="258775" y="41135"/>
                  </a:lnTo>
                  <a:lnTo>
                    <a:pt x="266090" y="43878"/>
                  </a:lnTo>
                </a:path>
                <a:path w="793114" h="733425">
                  <a:moveTo>
                    <a:pt x="543153" y="29248"/>
                  </a:moveTo>
                  <a:lnTo>
                    <a:pt x="543153" y="23761"/>
                  </a:lnTo>
                  <a:lnTo>
                    <a:pt x="538581" y="19189"/>
                  </a:lnTo>
                  <a:lnTo>
                    <a:pt x="533095" y="19189"/>
                  </a:lnTo>
                  <a:lnTo>
                    <a:pt x="527608" y="19189"/>
                  </a:lnTo>
                  <a:lnTo>
                    <a:pt x="523036" y="23761"/>
                  </a:lnTo>
                  <a:lnTo>
                    <a:pt x="523036" y="29248"/>
                  </a:lnTo>
                  <a:lnTo>
                    <a:pt x="523036" y="34734"/>
                  </a:lnTo>
                  <a:lnTo>
                    <a:pt x="527608" y="39306"/>
                  </a:lnTo>
                  <a:lnTo>
                    <a:pt x="533095" y="39306"/>
                  </a:lnTo>
                  <a:lnTo>
                    <a:pt x="538581" y="39306"/>
                  </a:lnTo>
                  <a:lnTo>
                    <a:pt x="543153" y="34734"/>
                  </a:lnTo>
                  <a:lnTo>
                    <a:pt x="543153" y="29248"/>
                  </a:lnTo>
                  <a:close/>
                </a:path>
                <a:path w="793114" h="733425">
                  <a:moveTo>
                    <a:pt x="195681" y="0"/>
                  </a:moveTo>
                  <a:lnTo>
                    <a:pt x="195681" y="42964"/>
                  </a:lnTo>
                  <a:lnTo>
                    <a:pt x="210312" y="42964"/>
                  </a:lnTo>
                </a:path>
                <a:path w="793114" h="733425">
                  <a:moveTo>
                    <a:pt x="341985" y="1816"/>
                  </a:moveTo>
                  <a:lnTo>
                    <a:pt x="341985" y="196583"/>
                  </a:lnTo>
                </a:path>
                <a:path w="793114" h="733425">
                  <a:moveTo>
                    <a:pt x="458114" y="1816"/>
                  </a:moveTo>
                  <a:lnTo>
                    <a:pt x="458114" y="196583"/>
                  </a:lnTo>
                </a:path>
                <a:path w="793114" h="733425">
                  <a:moveTo>
                    <a:pt x="545896" y="1816"/>
                  </a:moveTo>
                  <a:lnTo>
                    <a:pt x="545896" y="196583"/>
                  </a:lnTo>
                </a:path>
                <a:path w="793114" h="733425">
                  <a:moveTo>
                    <a:pt x="661111" y="1816"/>
                  </a:moveTo>
                  <a:lnTo>
                    <a:pt x="661111" y="196583"/>
                  </a:lnTo>
                </a:path>
                <a:path w="793114" h="733425">
                  <a:moveTo>
                    <a:pt x="792784" y="1816"/>
                  </a:moveTo>
                  <a:lnTo>
                    <a:pt x="792784" y="196583"/>
                  </a:lnTo>
                </a:path>
                <a:path w="793114" h="733425">
                  <a:moveTo>
                    <a:pt x="727849" y="1816"/>
                  </a:moveTo>
                  <a:lnTo>
                    <a:pt x="727849" y="1965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471735" y="446308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544" y="0"/>
                  </a:moveTo>
                  <a:lnTo>
                    <a:pt x="4572" y="0"/>
                  </a:lnTo>
                  <a:lnTo>
                    <a:pt x="0" y="4584"/>
                  </a:lnTo>
                  <a:lnTo>
                    <a:pt x="0" y="15544"/>
                  </a:lnTo>
                  <a:lnTo>
                    <a:pt x="4572" y="20116"/>
                  </a:lnTo>
                  <a:lnTo>
                    <a:pt x="10058" y="20116"/>
                  </a:lnTo>
                  <a:lnTo>
                    <a:pt x="15544" y="20116"/>
                  </a:lnTo>
                  <a:lnTo>
                    <a:pt x="20116" y="15544"/>
                  </a:lnTo>
                  <a:lnTo>
                    <a:pt x="20116" y="4584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471735" y="4463084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0058" y="20116"/>
                  </a:moveTo>
                  <a:lnTo>
                    <a:pt x="15544" y="20116"/>
                  </a:lnTo>
                  <a:lnTo>
                    <a:pt x="20116" y="15544"/>
                  </a:lnTo>
                  <a:lnTo>
                    <a:pt x="20116" y="10058"/>
                  </a:lnTo>
                  <a:lnTo>
                    <a:pt x="20116" y="4584"/>
                  </a:lnTo>
                  <a:lnTo>
                    <a:pt x="15544" y="0"/>
                  </a:lnTo>
                  <a:lnTo>
                    <a:pt x="10058" y="0"/>
                  </a:lnTo>
                  <a:lnTo>
                    <a:pt x="4572" y="0"/>
                  </a:lnTo>
                  <a:lnTo>
                    <a:pt x="0" y="4584"/>
                  </a:lnTo>
                  <a:lnTo>
                    <a:pt x="0" y="10058"/>
                  </a:lnTo>
                  <a:lnTo>
                    <a:pt x="0" y="15544"/>
                  </a:lnTo>
                  <a:lnTo>
                    <a:pt x="4572" y="20116"/>
                  </a:lnTo>
                  <a:lnTo>
                    <a:pt x="10058" y="201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471735" y="4560925"/>
              <a:ext cx="20320" cy="17780"/>
            </a:xfrm>
            <a:custGeom>
              <a:avLst/>
              <a:gdLst/>
              <a:ahLst/>
              <a:cxnLst/>
              <a:rect l="l" t="t" r="r" b="b"/>
              <a:pathLst>
                <a:path w="20320" h="17779">
                  <a:moveTo>
                    <a:pt x="15544" y="0"/>
                  </a:moveTo>
                  <a:lnTo>
                    <a:pt x="4572" y="0"/>
                  </a:lnTo>
                  <a:lnTo>
                    <a:pt x="0" y="4584"/>
                  </a:lnTo>
                  <a:lnTo>
                    <a:pt x="0" y="12801"/>
                  </a:lnTo>
                  <a:lnTo>
                    <a:pt x="914" y="15544"/>
                  </a:lnTo>
                  <a:lnTo>
                    <a:pt x="2743" y="17373"/>
                  </a:lnTo>
                  <a:lnTo>
                    <a:pt x="17373" y="16459"/>
                  </a:lnTo>
                  <a:lnTo>
                    <a:pt x="19202" y="14643"/>
                  </a:lnTo>
                  <a:lnTo>
                    <a:pt x="20116" y="12801"/>
                  </a:lnTo>
                  <a:lnTo>
                    <a:pt x="20116" y="4584"/>
                  </a:lnTo>
                  <a:lnTo>
                    <a:pt x="15544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471735" y="4381703"/>
              <a:ext cx="748030" cy="548640"/>
            </a:xfrm>
            <a:custGeom>
              <a:avLst/>
              <a:gdLst/>
              <a:ahLst/>
              <a:cxnLst/>
              <a:rect l="l" t="t" r="r" b="b"/>
              <a:pathLst>
                <a:path w="748029" h="548639">
                  <a:moveTo>
                    <a:pt x="17373" y="195681"/>
                  </a:moveTo>
                  <a:lnTo>
                    <a:pt x="19202" y="193865"/>
                  </a:lnTo>
                  <a:lnTo>
                    <a:pt x="20116" y="192024"/>
                  </a:lnTo>
                  <a:lnTo>
                    <a:pt x="20116" y="189280"/>
                  </a:lnTo>
                  <a:lnTo>
                    <a:pt x="20116" y="183807"/>
                  </a:lnTo>
                  <a:lnTo>
                    <a:pt x="15544" y="179222"/>
                  </a:lnTo>
                  <a:lnTo>
                    <a:pt x="10058" y="179222"/>
                  </a:lnTo>
                  <a:lnTo>
                    <a:pt x="4572" y="179222"/>
                  </a:lnTo>
                  <a:lnTo>
                    <a:pt x="0" y="183807"/>
                  </a:lnTo>
                  <a:lnTo>
                    <a:pt x="0" y="189280"/>
                  </a:lnTo>
                  <a:lnTo>
                    <a:pt x="0" y="192024"/>
                  </a:lnTo>
                  <a:lnTo>
                    <a:pt x="914" y="194767"/>
                  </a:lnTo>
                  <a:lnTo>
                    <a:pt x="2743" y="196595"/>
                  </a:lnTo>
                </a:path>
                <a:path w="748029" h="548639">
                  <a:moveTo>
                    <a:pt x="167335" y="57607"/>
                  </a:moveTo>
                  <a:lnTo>
                    <a:pt x="282549" y="57607"/>
                  </a:lnTo>
                </a:path>
                <a:path w="748029" h="548639">
                  <a:moveTo>
                    <a:pt x="167335" y="74066"/>
                  </a:moveTo>
                  <a:lnTo>
                    <a:pt x="282549" y="74066"/>
                  </a:lnTo>
                </a:path>
                <a:path w="748029" h="548639">
                  <a:moveTo>
                    <a:pt x="324599" y="0"/>
                  </a:moveTo>
                  <a:lnTo>
                    <a:pt x="324599" y="51206"/>
                  </a:lnTo>
                  <a:lnTo>
                    <a:pt x="370331" y="51206"/>
                  </a:lnTo>
                </a:path>
                <a:path w="748029" h="548639">
                  <a:moveTo>
                    <a:pt x="370331" y="11887"/>
                  </a:moveTo>
                  <a:lnTo>
                    <a:pt x="366674" y="9156"/>
                  </a:lnTo>
                  <a:lnTo>
                    <a:pt x="363016" y="8229"/>
                  </a:lnTo>
                  <a:lnTo>
                    <a:pt x="358444" y="8229"/>
                  </a:lnTo>
                  <a:lnTo>
                    <a:pt x="350672" y="9829"/>
                  </a:lnTo>
                  <a:lnTo>
                    <a:pt x="344271" y="14173"/>
                  </a:lnTo>
                  <a:lnTo>
                    <a:pt x="339928" y="20573"/>
                  </a:lnTo>
                  <a:lnTo>
                    <a:pt x="338327" y="28346"/>
                  </a:lnTo>
                  <a:lnTo>
                    <a:pt x="339928" y="36124"/>
                  </a:lnTo>
                  <a:lnTo>
                    <a:pt x="344271" y="42524"/>
                  </a:lnTo>
                  <a:lnTo>
                    <a:pt x="350672" y="46864"/>
                  </a:lnTo>
                  <a:lnTo>
                    <a:pt x="358444" y="48463"/>
                  </a:lnTo>
                  <a:lnTo>
                    <a:pt x="363016" y="48463"/>
                  </a:lnTo>
                  <a:lnTo>
                    <a:pt x="366674" y="46634"/>
                  </a:lnTo>
                  <a:lnTo>
                    <a:pt x="370331" y="44805"/>
                  </a:lnTo>
                </a:path>
                <a:path w="748029" h="548639">
                  <a:moveTo>
                    <a:pt x="747966" y="914"/>
                  </a:moveTo>
                  <a:lnTo>
                    <a:pt x="747966" y="195681"/>
                  </a:lnTo>
                </a:path>
                <a:path w="748029" h="548639">
                  <a:moveTo>
                    <a:pt x="618134" y="352056"/>
                  </a:moveTo>
                  <a:lnTo>
                    <a:pt x="618134" y="548639"/>
                  </a:lnTo>
                </a:path>
                <a:path w="748029" h="548639">
                  <a:moveTo>
                    <a:pt x="747966" y="352056"/>
                  </a:moveTo>
                  <a:lnTo>
                    <a:pt x="747966" y="440740"/>
                  </a:lnTo>
                </a:path>
                <a:path w="748029" h="548639">
                  <a:moveTo>
                    <a:pt x="747966" y="511149"/>
                  </a:moveTo>
                  <a:lnTo>
                    <a:pt x="747966" y="5486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113644" y="4431994"/>
              <a:ext cx="73660" cy="8255"/>
            </a:xfrm>
            <a:custGeom>
              <a:avLst/>
              <a:gdLst/>
              <a:ahLst/>
              <a:cxnLst/>
              <a:rect l="l" t="t" r="r" b="b"/>
              <a:pathLst>
                <a:path w="73660" h="8254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73660" h="8254">
                  <a:moveTo>
                    <a:pt x="73139" y="0"/>
                  </a:moveTo>
                  <a:lnTo>
                    <a:pt x="64922" y="0"/>
                  </a:lnTo>
                  <a:lnTo>
                    <a:pt x="64922" y="8229"/>
                  </a:lnTo>
                  <a:lnTo>
                    <a:pt x="73139" y="8229"/>
                  </a:lnTo>
                  <a:lnTo>
                    <a:pt x="731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044149" y="4382617"/>
              <a:ext cx="331470" cy="194945"/>
            </a:xfrm>
            <a:custGeom>
              <a:avLst/>
              <a:gdLst/>
              <a:ahLst/>
              <a:cxnLst/>
              <a:rect l="l" t="t" r="r" b="b"/>
              <a:pathLst>
                <a:path w="331470" h="194945">
                  <a:moveTo>
                    <a:pt x="331000" y="0"/>
                  </a:moveTo>
                  <a:lnTo>
                    <a:pt x="331000" y="194767"/>
                  </a:lnTo>
                </a:path>
                <a:path w="331470" h="194945">
                  <a:moveTo>
                    <a:pt x="315467" y="0"/>
                  </a:moveTo>
                  <a:lnTo>
                    <a:pt x="315467" y="194767"/>
                  </a:lnTo>
                </a:path>
                <a:path w="331470" h="194945">
                  <a:moveTo>
                    <a:pt x="292607" y="0"/>
                  </a:moveTo>
                  <a:lnTo>
                    <a:pt x="292607" y="194767"/>
                  </a:lnTo>
                </a:path>
                <a:path w="331470" h="194945">
                  <a:moveTo>
                    <a:pt x="261518" y="0"/>
                  </a:moveTo>
                  <a:lnTo>
                    <a:pt x="261518" y="194767"/>
                  </a:lnTo>
                </a:path>
                <a:path w="331470" h="194945">
                  <a:moveTo>
                    <a:pt x="45719" y="174650"/>
                  </a:moveTo>
                  <a:lnTo>
                    <a:pt x="0" y="174650"/>
                  </a:lnTo>
                  <a:lnTo>
                    <a:pt x="0" y="21945"/>
                  </a:lnTo>
                  <a:lnTo>
                    <a:pt x="45719" y="219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313885" y="4528006"/>
              <a:ext cx="10160" cy="281940"/>
            </a:xfrm>
            <a:custGeom>
              <a:avLst/>
              <a:gdLst/>
              <a:ahLst/>
              <a:cxnLst/>
              <a:rect l="l" t="t" r="r" b="b"/>
              <a:pathLst>
                <a:path w="10160" h="281939">
                  <a:moveTo>
                    <a:pt x="10058" y="273405"/>
                  </a:moveTo>
                  <a:lnTo>
                    <a:pt x="8242" y="271576"/>
                  </a:lnTo>
                  <a:lnTo>
                    <a:pt x="2755" y="271576"/>
                  </a:lnTo>
                  <a:lnTo>
                    <a:pt x="0" y="273405"/>
                  </a:lnTo>
                  <a:lnTo>
                    <a:pt x="0" y="278892"/>
                  </a:lnTo>
                  <a:lnTo>
                    <a:pt x="2755" y="281635"/>
                  </a:lnTo>
                  <a:lnTo>
                    <a:pt x="5499" y="281635"/>
                  </a:lnTo>
                  <a:lnTo>
                    <a:pt x="8242" y="281635"/>
                  </a:lnTo>
                  <a:lnTo>
                    <a:pt x="10058" y="278892"/>
                  </a:lnTo>
                  <a:lnTo>
                    <a:pt x="10058" y="273405"/>
                  </a:lnTo>
                  <a:close/>
                </a:path>
                <a:path w="10160" h="281939">
                  <a:moveTo>
                    <a:pt x="10058" y="229514"/>
                  </a:moveTo>
                  <a:lnTo>
                    <a:pt x="8242" y="227685"/>
                  </a:lnTo>
                  <a:lnTo>
                    <a:pt x="2755" y="227685"/>
                  </a:lnTo>
                  <a:lnTo>
                    <a:pt x="0" y="229514"/>
                  </a:lnTo>
                  <a:lnTo>
                    <a:pt x="0" y="235000"/>
                  </a:lnTo>
                  <a:lnTo>
                    <a:pt x="2755" y="236829"/>
                  </a:lnTo>
                  <a:lnTo>
                    <a:pt x="5499" y="236829"/>
                  </a:lnTo>
                  <a:lnTo>
                    <a:pt x="8242" y="236829"/>
                  </a:lnTo>
                  <a:lnTo>
                    <a:pt x="10058" y="235000"/>
                  </a:lnTo>
                  <a:lnTo>
                    <a:pt x="10058" y="229514"/>
                  </a:lnTo>
                  <a:close/>
                </a:path>
                <a:path w="10160" h="281939">
                  <a:moveTo>
                    <a:pt x="10058" y="45720"/>
                  </a:moveTo>
                  <a:lnTo>
                    <a:pt x="8242" y="42976"/>
                  </a:lnTo>
                  <a:lnTo>
                    <a:pt x="2755" y="42976"/>
                  </a:lnTo>
                  <a:lnTo>
                    <a:pt x="0" y="45720"/>
                  </a:lnTo>
                  <a:lnTo>
                    <a:pt x="0" y="49377"/>
                  </a:lnTo>
                  <a:lnTo>
                    <a:pt x="927" y="49377"/>
                  </a:lnTo>
                  <a:lnTo>
                    <a:pt x="10058" y="49377"/>
                  </a:lnTo>
                  <a:lnTo>
                    <a:pt x="10058" y="45720"/>
                  </a:lnTo>
                  <a:close/>
                </a:path>
                <a:path w="10160" h="281939">
                  <a:moveTo>
                    <a:pt x="10058" y="1828"/>
                  </a:moveTo>
                  <a:lnTo>
                    <a:pt x="8242" y="0"/>
                  </a:lnTo>
                  <a:lnTo>
                    <a:pt x="2755" y="0"/>
                  </a:lnTo>
                  <a:lnTo>
                    <a:pt x="0" y="1828"/>
                  </a:lnTo>
                  <a:lnTo>
                    <a:pt x="0" y="7327"/>
                  </a:lnTo>
                  <a:lnTo>
                    <a:pt x="2755" y="9144"/>
                  </a:lnTo>
                  <a:lnTo>
                    <a:pt x="5499" y="9144"/>
                  </a:lnTo>
                  <a:lnTo>
                    <a:pt x="8242" y="9144"/>
                  </a:lnTo>
                  <a:lnTo>
                    <a:pt x="10058" y="7327"/>
                  </a:lnTo>
                  <a:lnTo>
                    <a:pt x="10058" y="18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048368" y="4732832"/>
              <a:ext cx="1341755" cy="765810"/>
            </a:xfrm>
            <a:custGeom>
              <a:avLst/>
              <a:gdLst/>
              <a:ahLst/>
              <a:cxnLst/>
              <a:rect l="l" t="t" r="r" b="b"/>
              <a:pathLst>
                <a:path w="1341754" h="765810">
                  <a:moveTo>
                    <a:pt x="1341424" y="111569"/>
                  </a:moveTo>
                  <a:lnTo>
                    <a:pt x="1318564" y="111569"/>
                  </a:lnTo>
                  <a:lnTo>
                    <a:pt x="1269174" y="54876"/>
                  </a:lnTo>
                  <a:lnTo>
                    <a:pt x="1309408" y="54876"/>
                  </a:lnTo>
                  <a:lnTo>
                    <a:pt x="1341424" y="90525"/>
                  </a:lnTo>
                </a:path>
                <a:path w="1341754" h="765810">
                  <a:moveTo>
                    <a:pt x="1043330" y="90525"/>
                  </a:moveTo>
                  <a:lnTo>
                    <a:pt x="1300276" y="90525"/>
                  </a:lnTo>
                </a:path>
                <a:path w="1341754" h="765810">
                  <a:moveTo>
                    <a:pt x="1043330" y="159118"/>
                  </a:moveTo>
                  <a:lnTo>
                    <a:pt x="1328623" y="159118"/>
                  </a:lnTo>
                  <a:lnTo>
                    <a:pt x="1328623" y="112471"/>
                  </a:lnTo>
                </a:path>
                <a:path w="1341754" h="765810">
                  <a:moveTo>
                    <a:pt x="301751" y="90525"/>
                  </a:moveTo>
                  <a:lnTo>
                    <a:pt x="587959" y="90525"/>
                  </a:lnTo>
                </a:path>
                <a:path w="1341754" h="765810">
                  <a:moveTo>
                    <a:pt x="703173" y="90525"/>
                  </a:moveTo>
                  <a:lnTo>
                    <a:pt x="974750" y="90525"/>
                  </a:lnTo>
                </a:path>
                <a:path w="1341754" h="765810">
                  <a:moveTo>
                    <a:pt x="301751" y="159118"/>
                  </a:moveTo>
                  <a:lnTo>
                    <a:pt x="972908" y="159118"/>
                  </a:lnTo>
                </a:path>
                <a:path w="1341754" h="765810">
                  <a:moveTo>
                    <a:pt x="0" y="90525"/>
                  </a:moveTo>
                  <a:lnTo>
                    <a:pt x="250532" y="90525"/>
                  </a:lnTo>
                </a:path>
                <a:path w="1341754" h="765810">
                  <a:moveTo>
                    <a:pt x="1259116" y="927"/>
                  </a:moveTo>
                  <a:lnTo>
                    <a:pt x="1259116" y="90525"/>
                  </a:lnTo>
                </a:path>
                <a:path w="1341754" h="765810">
                  <a:moveTo>
                    <a:pt x="1259116" y="159118"/>
                  </a:moveTo>
                  <a:lnTo>
                    <a:pt x="1259116" y="199351"/>
                  </a:lnTo>
                </a:path>
                <a:path w="1341754" h="765810">
                  <a:moveTo>
                    <a:pt x="1289291" y="0"/>
                  </a:moveTo>
                  <a:lnTo>
                    <a:pt x="1289291" y="53949"/>
                  </a:lnTo>
                </a:path>
                <a:path w="1341754" h="765810">
                  <a:moveTo>
                    <a:pt x="1289291" y="171919"/>
                  </a:moveTo>
                  <a:lnTo>
                    <a:pt x="1289291" y="199351"/>
                  </a:lnTo>
                </a:path>
                <a:path w="1341754" h="765810">
                  <a:moveTo>
                    <a:pt x="1259116" y="355701"/>
                  </a:moveTo>
                  <a:lnTo>
                    <a:pt x="1259116" y="399592"/>
                  </a:lnTo>
                </a:path>
                <a:path w="1341754" h="765810">
                  <a:moveTo>
                    <a:pt x="1289291" y="355701"/>
                  </a:moveTo>
                  <a:lnTo>
                    <a:pt x="1289291" y="399592"/>
                  </a:lnTo>
                </a:path>
                <a:path w="1341754" h="765810">
                  <a:moveTo>
                    <a:pt x="1313992" y="927"/>
                  </a:moveTo>
                  <a:lnTo>
                    <a:pt x="1313992" y="60350"/>
                  </a:lnTo>
                </a:path>
                <a:path w="1341754" h="765810">
                  <a:moveTo>
                    <a:pt x="1313992" y="355701"/>
                  </a:moveTo>
                  <a:lnTo>
                    <a:pt x="1313992" y="399592"/>
                  </a:lnTo>
                </a:path>
                <a:path w="1341754" h="765810">
                  <a:moveTo>
                    <a:pt x="1326781" y="355701"/>
                  </a:moveTo>
                  <a:lnTo>
                    <a:pt x="1326781" y="399592"/>
                  </a:lnTo>
                </a:path>
                <a:path w="1341754" h="765810">
                  <a:moveTo>
                    <a:pt x="1259116" y="498360"/>
                  </a:moveTo>
                  <a:lnTo>
                    <a:pt x="1259116" y="593445"/>
                  </a:lnTo>
                </a:path>
                <a:path w="1341754" h="765810">
                  <a:moveTo>
                    <a:pt x="1289291" y="498360"/>
                  </a:moveTo>
                  <a:lnTo>
                    <a:pt x="1289291" y="594360"/>
                  </a:lnTo>
                </a:path>
                <a:path w="1341754" h="765810">
                  <a:moveTo>
                    <a:pt x="1313992" y="497433"/>
                  </a:moveTo>
                  <a:lnTo>
                    <a:pt x="1313992" y="737920"/>
                  </a:lnTo>
                </a:path>
                <a:path w="1341754" h="765810">
                  <a:moveTo>
                    <a:pt x="1326781" y="497433"/>
                  </a:moveTo>
                  <a:lnTo>
                    <a:pt x="1326781" y="765352"/>
                  </a:lnTo>
                </a:path>
                <a:path w="1341754" h="765810">
                  <a:moveTo>
                    <a:pt x="1328623" y="0"/>
                  </a:moveTo>
                  <a:lnTo>
                    <a:pt x="1328623" y="75895"/>
                  </a:lnTo>
                </a:path>
                <a:path w="1341754" h="765810">
                  <a:moveTo>
                    <a:pt x="1289291" y="78638"/>
                  </a:moveTo>
                  <a:lnTo>
                    <a:pt x="1289291" y="90525"/>
                  </a:lnTo>
                </a:path>
                <a:path w="1341754" h="765810">
                  <a:moveTo>
                    <a:pt x="1328623" y="159118"/>
                  </a:moveTo>
                  <a:lnTo>
                    <a:pt x="1341424" y="17373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107243" y="484073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6459" y="0"/>
                  </a:moveTo>
                  <a:lnTo>
                    <a:pt x="4572" y="0"/>
                  </a:lnTo>
                  <a:lnTo>
                    <a:pt x="0" y="4571"/>
                  </a:lnTo>
                  <a:lnTo>
                    <a:pt x="0" y="15544"/>
                  </a:lnTo>
                  <a:lnTo>
                    <a:pt x="4572" y="20116"/>
                  </a:lnTo>
                  <a:lnTo>
                    <a:pt x="10058" y="20116"/>
                  </a:lnTo>
                  <a:lnTo>
                    <a:pt x="16459" y="20116"/>
                  </a:lnTo>
                  <a:lnTo>
                    <a:pt x="20116" y="15544"/>
                  </a:lnTo>
                  <a:lnTo>
                    <a:pt x="20116" y="4571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107243" y="484073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0058" y="20116"/>
                  </a:moveTo>
                  <a:lnTo>
                    <a:pt x="16459" y="20116"/>
                  </a:lnTo>
                  <a:lnTo>
                    <a:pt x="20116" y="15544"/>
                  </a:lnTo>
                  <a:lnTo>
                    <a:pt x="20116" y="10058"/>
                  </a:lnTo>
                  <a:lnTo>
                    <a:pt x="20116" y="4571"/>
                  </a:lnTo>
                  <a:lnTo>
                    <a:pt x="16459" y="0"/>
                  </a:lnTo>
                  <a:lnTo>
                    <a:pt x="10058" y="0"/>
                  </a:lnTo>
                  <a:lnTo>
                    <a:pt x="4572" y="0"/>
                  </a:lnTo>
                  <a:lnTo>
                    <a:pt x="0" y="4571"/>
                  </a:lnTo>
                  <a:lnTo>
                    <a:pt x="0" y="10058"/>
                  </a:lnTo>
                  <a:lnTo>
                    <a:pt x="0" y="15544"/>
                  </a:lnTo>
                  <a:lnTo>
                    <a:pt x="4572" y="20116"/>
                  </a:lnTo>
                  <a:lnTo>
                    <a:pt x="10058" y="201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173994" y="484073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532" y="0"/>
                  </a:moveTo>
                  <a:lnTo>
                    <a:pt x="4572" y="0"/>
                  </a:lnTo>
                  <a:lnTo>
                    <a:pt x="0" y="4571"/>
                  </a:lnTo>
                  <a:lnTo>
                    <a:pt x="0" y="15544"/>
                  </a:lnTo>
                  <a:lnTo>
                    <a:pt x="4572" y="20116"/>
                  </a:lnTo>
                  <a:lnTo>
                    <a:pt x="10058" y="20116"/>
                  </a:lnTo>
                  <a:lnTo>
                    <a:pt x="15532" y="20116"/>
                  </a:lnTo>
                  <a:lnTo>
                    <a:pt x="20116" y="15544"/>
                  </a:lnTo>
                  <a:lnTo>
                    <a:pt x="20116" y="4571"/>
                  </a:lnTo>
                  <a:lnTo>
                    <a:pt x="15532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173994" y="484073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0058" y="20116"/>
                  </a:moveTo>
                  <a:lnTo>
                    <a:pt x="15532" y="20116"/>
                  </a:lnTo>
                  <a:lnTo>
                    <a:pt x="20116" y="15544"/>
                  </a:lnTo>
                  <a:lnTo>
                    <a:pt x="20116" y="10058"/>
                  </a:lnTo>
                  <a:lnTo>
                    <a:pt x="20116" y="4571"/>
                  </a:lnTo>
                  <a:lnTo>
                    <a:pt x="15532" y="0"/>
                  </a:lnTo>
                  <a:lnTo>
                    <a:pt x="10058" y="0"/>
                  </a:lnTo>
                  <a:lnTo>
                    <a:pt x="4572" y="0"/>
                  </a:lnTo>
                  <a:lnTo>
                    <a:pt x="0" y="4571"/>
                  </a:lnTo>
                  <a:lnTo>
                    <a:pt x="0" y="10058"/>
                  </a:lnTo>
                  <a:lnTo>
                    <a:pt x="0" y="15544"/>
                  </a:lnTo>
                  <a:lnTo>
                    <a:pt x="4572" y="20116"/>
                  </a:lnTo>
                  <a:lnTo>
                    <a:pt x="10058" y="201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091698" y="4806899"/>
              <a:ext cx="50800" cy="16510"/>
            </a:xfrm>
            <a:custGeom>
              <a:avLst/>
              <a:gdLst/>
              <a:ahLst/>
              <a:cxnLst/>
              <a:rect l="l" t="t" r="r" b="b"/>
              <a:pathLst>
                <a:path w="50800" h="16510">
                  <a:moveTo>
                    <a:pt x="24688" y="0"/>
                  </a:moveTo>
                  <a:lnTo>
                    <a:pt x="16709" y="1157"/>
                  </a:lnTo>
                  <a:lnTo>
                    <a:pt x="9591" y="4457"/>
                  </a:lnTo>
                  <a:lnTo>
                    <a:pt x="3850" y="9644"/>
                  </a:lnTo>
                  <a:lnTo>
                    <a:pt x="0" y="16459"/>
                  </a:lnTo>
                  <a:lnTo>
                    <a:pt x="50292" y="15544"/>
                  </a:lnTo>
                  <a:lnTo>
                    <a:pt x="46034" y="9258"/>
                  </a:lnTo>
                  <a:lnTo>
                    <a:pt x="40233" y="4343"/>
                  </a:lnTo>
                  <a:lnTo>
                    <a:pt x="33061" y="1143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091698" y="4806899"/>
              <a:ext cx="50800" cy="16510"/>
            </a:xfrm>
            <a:custGeom>
              <a:avLst/>
              <a:gdLst/>
              <a:ahLst/>
              <a:cxnLst/>
              <a:rect l="l" t="t" r="r" b="b"/>
              <a:pathLst>
                <a:path w="50800" h="16510">
                  <a:moveTo>
                    <a:pt x="50292" y="15544"/>
                  </a:moveTo>
                  <a:lnTo>
                    <a:pt x="46034" y="9258"/>
                  </a:lnTo>
                  <a:lnTo>
                    <a:pt x="40233" y="4343"/>
                  </a:lnTo>
                  <a:lnTo>
                    <a:pt x="33061" y="1143"/>
                  </a:lnTo>
                  <a:lnTo>
                    <a:pt x="24688" y="0"/>
                  </a:lnTo>
                  <a:lnTo>
                    <a:pt x="16709" y="1157"/>
                  </a:lnTo>
                  <a:lnTo>
                    <a:pt x="9591" y="4457"/>
                  </a:lnTo>
                  <a:lnTo>
                    <a:pt x="3850" y="9644"/>
                  </a:lnTo>
                  <a:lnTo>
                    <a:pt x="0" y="16459"/>
                  </a:lnTo>
                </a:path>
                <a:path w="50800" h="16510">
                  <a:moveTo>
                    <a:pt x="39319" y="16459"/>
                  </a:moveTo>
                  <a:lnTo>
                    <a:pt x="35661" y="12801"/>
                  </a:lnTo>
                  <a:lnTo>
                    <a:pt x="31089" y="10058"/>
                  </a:lnTo>
                  <a:lnTo>
                    <a:pt x="24688" y="10058"/>
                  </a:lnTo>
                  <a:lnTo>
                    <a:pt x="19202" y="10058"/>
                  </a:lnTo>
                  <a:lnTo>
                    <a:pt x="14630" y="11887"/>
                  </a:lnTo>
                  <a:lnTo>
                    <a:pt x="11887" y="155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157535" y="4806899"/>
              <a:ext cx="50800" cy="16510"/>
            </a:xfrm>
            <a:custGeom>
              <a:avLst/>
              <a:gdLst/>
              <a:ahLst/>
              <a:cxnLst/>
              <a:rect l="l" t="t" r="r" b="b"/>
              <a:pathLst>
                <a:path w="50800" h="16510">
                  <a:moveTo>
                    <a:pt x="25603" y="0"/>
                  </a:moveTo>
                  <a:lnTo>
                    <a:pt x="17230" y="1157"/>
                  </a:lnTo>
                  <a:lnTo>
                    <a:pt x="10058" y="4457"/>
                  </a:lnTo>
                  <a:lnTo>
                    <a:pt x="4257" y="9644"/>
                  </a:lnTo>
                  <a:lnTo>
                    <a:pt x="0" y="16459"/>
                  </a:lnTo>
                  <a:lnTo>
                    <a:pt x="50291" y="15544"/>
                  </a:lnTo>
                  <a:lnTo>
                    <a:pt x="46434" y="9258"/>
                  </a:lnTo>
                  <a:lnTo>
                    <a:pt x="40690" y="4343"/>
                  </a:lnTo>
                  <a:lnTo>
                    <a:pt x="33575" y="1143"/>
                  </a:lnTo>
                  <a:lnTo>
                    <a:pt x="2560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016717" y="4806899"/>
              <a:ext cx="373380" cy="281940"/>
            </a:xfrm>
            <a:custGeom>
              <a:avLst/>
              <a:gdLst/>
              <a:ahLst/>
              <a:cxnLst/>
              <a:rect l="l" t="t" r="r" b="b"/>
              <a:pathLst>
                <a:path w="373379" h="281939">
                  <a:moveTo>
                    <a:pt x="191109" y="15544"/>
                  </a:moveTo>
                  <a:lnTo>
                    <a:pt x="187251" y="9258"/>
                  </a:lnTo>
                  <a:lnTo>
                    <a:pt x="181508" y="4343"/>
                  </a:lnTo>
                  <a:lnTo>
                    <a:pt x="174393" y="1143"/>
                  </a:lnTo>
                  <a:lnTo>
                    <a:pt x="166420" y="0"/>
                  </a:lnTo>
                  <a:lnTo>
                    <a:pt x="158048" y="1157"/>
                  </a:lnTo>
                  <a:lnTo>
                    <a:pt x="150875" y="4457"/>
                  </a:lnTo>
                  <a:lnTo>
                    <a:pt x="145075" y="9644"/>
                  </a:lnTo>
                  <a:lnTo>
                    <a:pt x="140817" y="16459"/>
                  </a:lnTo>
                </a:path>
                <a:path w="373379" h="281939">
                  <a:moveTo>
                    <a:pt x="180124" y="16459"/>
                  </a:moveTo>
                  <a:lnTo>
                    <a:pt x="177393" y="12801"/>
                  </a:lnTo>
                  <a:lnTo>
                    <a:pt x="171907" y="10058"/>
                  </a:lnTo>
                  <a:lnTo>
                    <a:pt x="166420" y="10058"/>
                  </a:lnTo>
                  <a:lnTo>
                    <a:pt x="160934" y="10058"/>
                  </a:lnTo>
                  <a:lnTo>
                    <a:pt x="156362" y="11887"/>
                  </a:lnTo>
                  <a:lnTo>
                    <a:pt x="152692" y="15544"/>
                  </a:lnTo>
                </a:path>
                <a:path w="373379" h="281939">
                  <a:moveTo>
                    <a:pt x="346557" y="125285"/>
                  </a:moveTo>
                  <a:lnTo>
                    <a:pt x="0" y="125285"/>
                  </a:lnTo>
                  <a:lnTo>
                    <a:pt x="0" y="281635"/>
                  </a:lnTo>
                  <a:lnTo>
                    <a:pt x="373075" y="2816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211118" y="4180534"/>
              <a:ext cx="861694" cy="873760"/>
            </a:xfrm>
            <a:custGeom>
              <a:avLst/>
              <a:gdLst/>
              <a:ahLst/>
              <a:cxnLst/>
              <a:rect l="l" t="t" r="r" b="b"/>
              <a:pathLst>
                <a:path w="861695" h="873760">
                  <a:moveTo>
                    <a:pt x="16471" y="3657"/>
                  </a:moveTo>
                  <a:lnTo>
                    <a:pt x="12814" y="0"/>
                  </a:lnTo>
                  <a:lnTo>
                    <a:pt x="3657" y="0"/>
                  </a:lnTo>
                  <a:lnTo>
                    <a:pt x="0" y="3657"/>
                  </a:lnTo>
                  <a:lnTo>
                    <a:pt x="0" y="12801"/>
                  </a:lnTo>
                  <a:lnTo>
                    <a:pt x="3657" y="16459"/>
                  </a:lnTo>
                  <a:lnTo>
                    <a:pt x="8242" y="16459"/>
                  </a:lnTo>
                  <a:lnTo>
                    <a:pt x="12814" y="16459"/>
                  </a:lnTo>
                  <a:lnTo>
                    <a:pt x="16471" y="12801"/>
                  </a:lnTo>
                  <a:lnTo>
                    <a:pt x="16471" y="3657"/>
                  </a:lnTo>
                  <a:close/>
                </a:path>
                <a:path w="861695" h="873760">
                  <a:moveTo>
                    <a:pt x="861377" y="863193"/>
                  </a:moveTo>
                  <a:lnTo>
                    <a:pt x="857719" y="859536"/>
                  </a:lnTo>
                  <a:lnTo>
                    <a:pt x="850404" y="859536"/>
                  </a:lnTo>
                  <a:lnTo>
                    <a:pt x="847661" y="863193"/>
                  </a:lnTo>
                  <a:lnTo>
                    <a:pt x="847661" y="870508"/>
                  </a:lnTo>
                  <a:lnTo>
                    <a:pt x="850404" y="873252"/>
                  </a:lnTo>
                  <a:lnTo>
                    <a:pt x="854049" y="873252"/>
                  </a:lnTo>
                  <a:lnTo>
                    <a:pt x="857719" y="873252"/>
                  </a:lnTo>
                  <a:lnTo>
                    <a:pt x="861377" y="870508"/>
                  </a:lnTo>
                  <a:lnTo>
                    <a:pt x="861377" y="863193"/>
                  </a:lnTo>
                  <a:close/>
                </a:path>
                <a:path w="861695" h="873760">
                  <a:moveTo>
                    <a:pt x="861377" y="789127"/>
                  </a:moveTo>
                  <a:lnTo>
                    <a:pt x="857719" y="786384"/>
                  </a:lnTo>
                  <a:lnTo>
                    <a:pt x="850404" y="786384"/>
                  </a:lnTo>
                  <a:lnTo>
                    <a:pt x="847661" y="789127"/>
                  </a:lnTo>
                  <a:lnTo>
                    <a:pt x="847661" y="797356"/>
                  </a:lnTo>
                  <a:lnTo>
                    <a:pt x="850404" y="800100"/>
                  </a:lnTo>
                  <a:lnTo>
                    <a:pt x="854049" y="800100"/>
                  </a:lnTo>
                  <a:lnTo>
                    <a:pt x="857719" y="800100"/>
                  </a:lnTo>
                  <a:lnTo>
                    <a:pt x="861377" y="797356"/>
                  </a:lnTo>
                  <a:lnTo>
                    <a:pt x="861377" y="7891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007220" y="3865981"/>
              <a:ext cx="99695" cy="1266825"/>
            </a:xfrm>
            <a:custGeom>
              <a:avLst/>
              <a:gdLst/>
              <a:ahLst/>
              <a:cxnLst/>
              <a:rect l="l" t="t" r="r" b="b"/>
              <a:pathLst>
                <a:path w="99694" h="1266825">
                  <a:moveTo>
                    <a:pt x="25603" y="281635"/>
                  </a:moveTo>
                  <a:lnTo>
                    <a:pt x="42976" y="281635"/>
                  </a:lnTo>
                </a:path>
                <a:path w="99694" h="1266825">
                  <a:moveTo>
                    <a:pt x="99656" y="1025969"/>
                  </a:moveTo>
                  <a:lnTo>
                    <a:pt x="99656" y="1266443"/>
                  </a:lnTo>
                </a:path>
                <a:path w="99694" h="1266825">
                  <a:moveTo>
                    <a:pt x="99656" y="357530"/>
                  </a:moveTo>
                  <a:lnTo>
                    <a:pt x="99656" y="956462"/>
                  </a:lnTo>
                </a:path>
                <a:path w="99694" h="1266825">
                  <a:moveTo>
                    <a:pt x="67665" y="1025969"/>
                  </a:moveTo>
                  <a:lnTo>
                    <a:pt x="67665" y="1265529"/>
                  </a:lnTo>
                </a:path>
                <a:path w="99694" h="1266825">
                  <a:moveTo>
                    <a:pt x="48463" y="1045159"/>
                  </a:moveTo>
                  <a:lnTo>
                    <a:pt x="48463" y="1265529"/>
                  </a:lnTo>
                </a:path>
                <a:path w="99694" h="1266825">
                  <a:moveTo>
                    <a:pt x="67665" y="364845"/>
                  </a:moveTo>
                  <a:lnTo>
                    <a:pt x="67665" y="909827"/>
                  </a:lnTo>
                </a:path>
                <a:path w="99694" h="1266825">
                  <a:moveTo>
                    <a:pt x="48463" y="366687"/>
                  </a:moveTo>
                  <a:lnTo>
                    <a:pt x="48463" y="909827"/>
                  </a:lnTo>
                </a:path>
                <a:path w="99694" h="1266825">
                  <a:moveTo>
                    <a:pt x="16459" y="1062545"/>
                  </a:moveTo>
                  <a:lnTo>
                    <a:pt x="16459" y="1266443"/>
                  </a:lnTo>
                </a:path>
                <a:path w="99694" h="1266825">
                  <a:moveTo>
                    <a:pt x="16459" y="370331"/>
                  </a:moveTo>
                  <a:lnTo>
                    <a:pt x="16459" y="932688"/>
                  </a:lnTo>
                </a:path>
                <a:path w="99694" h="1266825">
                  <a:moveTo>
                    <a:pt x="99656" y="89611"/>
                  </a:moveTo>
                  <a:lnTo>
                    <a:pt x="99656" y="280720"/>
                  </a:lnTo>
                </a:path>
                <a:path w="99694" h="1266825">
                  <a:moveTo>
                    <a:pt x="67665" y="89611"/>
                  </a:moveTo>
                  <a:lnTo>
                    <a:pt x="67665" y="280720"/>
                  </a:lnTo>
                </a:path>
                <a:path w="99694" h="1266825">
                  <a:moveTo>
                    <a:pt x="67665" y="9143"/>
                  </a:moveTo>
                  <a:lnTo>
                    <a:pt x="48463" y="9143"/>
                  </a:lnTo>
                  <a:lnTo>
                    <a:pt x="48463" y="271576"/>
                  </a:lnTo>
                </a:path>
                <a:path w="99694" h="1266825">
                  <a:moveTo>
                    <a:pt x="0" y="14630"/>
                  </a:moveTo>
                  <a:lnTo>
                    <a:pt x="16459" y="14630"/>
                  </a:lnTo>
                  <a:lnTo>
                    <a:pt x="16459" y="280720"/>
                  </a:lnTo>
                </a:path>
                <a:path w="99694" h="1266825">
                  <a:moveTo>
                    <a:pt x="67665" y="0"/>
                  </a:moveTo>
                  <a:lnTo>
                    <a:pt x="0" y="0"/>
                  </a:lnTo>
                </a:path>
                <a:path w="99694" h="1266825">
                  <a:moveTo>
                    <a:pt x="62179" y="273405"/>
                  </a:moveTo>
                  <a:lnTo>
                    <a:pt x="62179" y="281635"/>
                  </a:lnTo>
                  <a:lnTo>
                    <a:pt x="42976" y="281635"/>
                  </a:lnTo>
                  <a:lnTo>
                    <a:pt x="42976" y="273405"/>
                  </a:lnTo>
                  <a:lnTo>
                    <a:pt x="62179" y="273405"/>
                  </a:lnTo>
                  <a:close/>
                </a:path>
                <a:path w="99694" h="1266825">
                  <a:moveTo>
                    <a:pt x="1828" y="281635"/>
                  </a:moveTo>
                  <a:lnTo>
                    <a:pt x="25603" y="281635"/>
                  </a:lnTo>
                  <a:lnTo>
                    <a:pt x="25603" y="354787"/>
                  </a:lnTo>
                  <a:lnTo>
                    <a:pt x="67665" y="354787"/>
                  </a:lnTo>
                  <a:lnTo>
                    <a:pt x="67665" y="364845"/>
                  </a:lnTo>
                  <a:lnTo>
                    <a:pt x="1828" y="3703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029166" y="3875125"/>
              <a:ext cx="70485" cy="1412875"/>
            </a:xfrm>
            <a:custGeom>
              <a:avLst/>
              <a:gdLst/>
              <a:ahLst/>
              <a:cxnLst/>
              <a:rect l="l" t="t" r="r" b="b"/>
              <a:pathLst>
                <a:path w="70485" h="1412875">
                  <a:moveTo>
                    <a:pt x="16459" y="3657"/>
                  </a:moveTo>
                  <a:lnTo>
                    <a:pt x="12801" y="0"/>
                  </a:lnTo>
                  <a:lnTo>
                    <a:pt x="3657" y="0"/>
                  </a:lnTo>
                  <a:lnTo>
                    <a:pt x="0" y="3657"/>
                  </a:lnTo>
                  <a:lnTo>
                    <a:pt x="0" y="12801"/>
                  </a:lnTo>
                  <a:lnTo>
                    <a:pt x="3657" y="17373"/>
                  </a:lnTo>
                  <a:lnTo>
                    <a:pt x="8229" y="17373"/>
                  </a:lnTo>
                  <a:lnTo>
                    <a:pt x="12801" y="17373"/>
                  </a:lnTo>
                  <a:lnTo>
                    <a:pt x="16459" y="12801"/>
                  </a:lnTo>
                  <a:lnTo>
                    <a:pt x="16459" y="3657"/>
                  </a:lnTo>
                  <a:close/>
                </a:path>
                <a:path w="70485" h="1412875">
                  <a:moveTo>
                    <a:pt x="42976" y="13716"/>
                  </a:moveTo>
                  <a:lnTo>
                    <a:pt x="40233" y="11887"/>
                  </a:lnTo>
                  <a:lnTo>
                    <a:pt x="34747" y="11887"/>
                  </a:lnTo>
                  <a:lnTo>
                    <a:pt x="32918" y="13716"/>
                  </a:lnTo>
                  <a:lnTo>
                    <a:pt x="32918" y="20116"/>
                  </a:lnTo>
                  <a:lnTo>
                    <a:pt x="34747" y="21945"/>
                  </a:lnTo>
                  <a:lnTo>
                    <a:pt x="37477" y="21945"/>
                  </a:lnTo>
                  <a:lnTo>
                    <a:pt x="40233" y="21945"/>
                  </a:lnTo>
                  <a:lnTo>
                    <a:pt x="42976" y="20116"/>
                  </a:lnTo>
                  <a:lnTo>
                    <a:pt x="42976" y="13716"/>
                  </a:lnTo>
                  <a:close/>
                </a:path>
                <a:path w="70485" h="1412875">
                  <a:moveTo>
                    <a:pt x="68580" y="1405432"/>
                  </a:moveTo>
                  <a:lnTo>
                    <a:pt x="66751" y="1403604"/>
                  </a:lnTo>
                  <a:lnTo>
                    <a:pt x="61252" y="1403604"/>
                  </a:lnTo>
                  <a:lnTo>
                    <a:pt x="58521" y="1405432"/>
                  </a:lnTo>
                  <a:lnTo>
                    <a:pt x="58521" y="1410919"/>
                  </a:lnTo>
                  <a:lnTo>
                    <a:pt x="61252" y="1412748"/>
                  </a:lnTo>
                  <a:lnTo>
                    <a:pt x="64008" y="1412748"/>
                  </a:lnTo>
                  <a:lnTo>
                    <a:pt x="66751" y="1412748"/>
                  </a:lnTo>
                  <a:lnTo>
                    <a:pt x="68580" y="1410919"/>
                  </a:lnTo>
                  <a:lnTo>
                    <a:pt x="68580" y="1405432"/>
                  </a:lnTo>
                  <a:close/>
                </a:path>
                <a:path w="70485" h="1412875">
                  <a:moveTo>
                    <a:pt x="68580" y="1361541"/>
                  </a:moveTo>
                  <a:lnTo>
                    <a:pt x="66751" y="1358798"/>
                  </a:lnTo>
                  <a:lnTo>
                    <a:pt x="61252" y="1358798"/>
                  </a:lnTo>
                  <a:lnTo>
                    <a:pt x="58521" y="1361541"/>
                  </a:lnTo>
                  <a:lnTo>
                    <a:pt x="58521" y="1366126"/>
                  </a:lnTo>
                  <a:lnTo>
                    <a:pt x="61252" y="1368856"/>
                  </a:lnTo>
                  <a:lnTo>
                    <a:pt x="64008" y="1368856"/>
                  </a:lnTo>
                  <a:lnTo>
                    <a:pt x="66751" y="1368856"/>
                  </a:lnTo>
                  <a:lnTo>
                    <a:pt x="68580" y="1366126"/>
                  </a:lnTo>
                  <a:lnTo>
                    <a:pt x="68580" y="1361541"/>
                  </a:lnTo>
                  <a:close/>
                </a:path>
                <a:path w="70485" h="1412875">
                  <a:moveTo>
                    <a:pt x="68580" y="1228051"/>
                  </a:moveTo>
                  <a:lnTo>
                    <a:pt x="65836" y="1226210"/>
                  </a:lnTo>
                  <a:lnTo>
                    <a:pt x="61252" y="1226210"/>
                  </a:lnTo>
                  <a:lnTo>
                    <a:pt x="58521" y="1228051"/>
                  </a:lnTo>
                  <a:lnTo>
                    <a:pt x="58521" y="1233525"/>
                  </a:lnTo>
                  <a:lnTo>
                    <a:pt x="61252" y="1235354"/>
                  </a:lnTo>
                  <a:lnTo>
                    <a:pt x="64008" y="1235354"/>
                  </a:lnTo>
                  <a:lnTo>
                    <a:pt x="65836" y="1235354"/>
                  </a:lnTo>
                  <a:lnTo>
                    <a:pt x="68580" y="1233525"/>
                  </a:lnTo>
                  <a:lnTo>
                    <a:pt x="68580" y="1228051"/>
                  </a:lnTo>
                  <a:close/>
                </a:path>
                <a:path w="70485" h="1412875">
                  <a:moveTo>
                    <a:pt x="68580" y="1183233"/>
                  </a:moveTo>
                  <a:lnTo>
                    <a:pt x="65836" y="1181417"/>
                  </a:lnTo>
                  <a:lnTo>
                    <a:pt x="61252" y="1181417"/>
                  </a:lnTo>
                  <a:lnTo>
                    <a:pt x="58521" y="1183233"/>
                  </a:lnTo>
                  <a:lnTo>
                    <a:pt x="58521" y="1188720"/>
                  </a:lnTo>
                  <a:lnTo>
                    <a:pt x="61252" y="1191475"/>
                  </a:lnTo>
                  <a:lnTo>
                    <a:pt x="64008" y="1191475"/>
                  </a:lnTo>
                  <a:lnTo>
                    <a:pt x="65836" y="1191475"/>
                  </a:lnTo>
                  <a:lnTo>
                    <a:pt x="68580" y="1188720"/>
                  </a:lnTo>
                  <a:lnTo>
                    <a:pt x="68580" y="1183233"/>
                  </a:lnTo>
                  <a:close/>
                </a:path>
                <a:path w="70485" h="1412875">
                  <a:moveTo>
                    <a:pt x="68580" y="1139342"/>
                  </a:moveTo>
                  <a:lnTo>
                    <a:pt x="65836" y="1136599"/>
                  </a:lnTo>
                  <a:lnTo>
                    <a:pt x="61252" y="1136599"/>
                  </a:lnTo>
                  <a:lnTo>
                    <a:pt x="58521" y="1139342"/>
                  </a:lnTo>
                  <a:lnTo>
                    <a:pt x="58521" y="1144828"/>
                  </a:lnTo>
                  <a:lnTo>
                    <a:pt x="61252" y="1146657"/>
                  </a:lnTo>
                  <a:lnTo>
                    <a:pt x="64008" y="1146657"/>
                  </a:lnTo>
                  <a:lnTo>
                    <a:pt x="65836" y="1146657"/>
                  </a:lnTo>
                  <a:lnTo>
                    <a:pt x="68580" y="1144828"/>
                  </a:lnTo>
                  <a:lnTo>
                    <a:pt x="68580" y="1139342"/>
                  </a:lnTo>
                  <a:close/>
                </a:path>
                <a:path w="70485" h="1412875">
                  <a:moveTo>
                    <a:pt x="68580" y="1094536"/>
                  </a:moveTo>
                  <a:lnTo>
                    <a:pt x="65836" y="1092708"/>
                  </a:lnTo>
                  <a:lnTo>
                    <a:pt x="61252" y="1092708"/>
                  </a:lnTo>
                  <a:lnTo>
                    <a:pt x="58521" y="1094536"/>
                  </a:lnTo>
                  <a:lnTo>
                    <a:pt x="58521" y="1100023"/>
                  </a:lnTo>
                  <a:lnTo>
                    <a:pt x="61252" y="1101852"/>
                  </a:lnTo>
                  <a:lnTo>
                    <a:pt x="64008" y="1101852"/>
                  </a:lnTo>
                  <a:lnTo>
                    <a:pt x="65836" y="1101852"/>
                  </a:lnTo>
                  <a:lnTo>
                    <a:pt x="68580" y="1100023"/>
                  </a:lnTo>
                  <a:lnTo>
                    <a:pt x="68580" y="1094536"/>
                  </a:lnTo>
                  <a:close/>
                </a:path>
                <a:path w="70485" h="1412875">
                  <a:moveTo>
                    <a:pt x="68580" y="1050645"/>
                  </a:moveTo>
                  <a:lnTo>
                    <a:pt x="65836" y="1047902"/>
                  </a:lnTo>
                  <a:lnTo>
                    <a:pt x="61252" y="1047902"/>
                  </a:lnTo>
                  <a:lnTo>
                    <a:pt x="58521" y="1050645"/>
                  </a:lnTo>
                  <a:lnTo>
                    <a:pt x="58521" y="1055217"/>
                  </a:lnTo>
                  <a:lnTo>
                    <a:pt x="61252" y="1057960"/>
                  </a:lnTo>
                  <a:lnTo>
                    <a:pt x="64008" y="1057960"/>
                  </a:lnTo>
                  <a:lnTo>
                    <a:pt x="65836" y="1057960"/>
                  </a:lnTo>
                  <a:lnTo>
                    <a:pt x="68580" y="1055217"/>
                  </a:lnTo>
                  <a:lnTo>
                    <a:pt x="68580" y="1050645"/>
                  </a:lnTo>
                  <a:close/>
                </a:path>
                <a:path w="70485" h="1412875">
                  <a:moveTo>
                    <a:pt x="68580" y="908926"/>
                  </a:moveTo>
                  <a:lnTo>
                    <a:pt x="66751" y="907084"/>
                  </a:lnTo>
                  <a:lnTo>
                    <a:pt x="61252" y="907084"/>
                  </a:lnTo>
                  <a:lnTo>
                    <a:pt x="58521" y="908926"/>
                  </a:lnTo>
                  <a:lnTo>
                    <a:pt x="58521" y="914400"/>
                  </a:lnTo>
                  <a:lnTo>
                    <a:pt x="61252" y="917143"/>
                  </a:lnTo>
                  <a:lnTo>
                    <a:pt x="64008" y="917143"/>
                  </a:lnTo>
                  <a:lnTo>
                    <a:pt x="66751" y="917143"/>
                  </a:lnTo>
                  <a:lnTo>
                    <a:pt x="68580" y="914400"/>
                  </a:lnTo>
                  <a:lnTo>
                    <a:pt x="68580" y="908926"/>
                  </a:lnTo>
                  <a:close/>
                </a:path>
                <a:path w="70485" h="1412875">
                  <a:moveTo>
                    <a:pt x="68580" y="865035"/>
                  </a:moveTo>
                  <a:lnTo>
                    <a:pt x="66751" y="863193"/>
                  </a:lnTo>
                  <a:lnTo>
                    <a:pt x="61252" y="863193"/>
                  </a:lnTo>
                  <a:lnTo>
                    <a:pt x="58521" y="865035"/>
                  </a:lnTo>
                  <a:lnTo>
                    <a:pt x="58521" y="870508"/>
                  </a:lnTo>
                  <a:lnTo>
                    <a:pt x="61252" y="872337"/>
                  </a:lnTo>
                  <a:lnTo>
                    <a:pt x="64008" y="872337"/>
                  </a:lnTo>
                  <a:lnTo>
                    <a:pt x="66751" y="872337"/>
                  </a:lnTo>
                  <a:lnTo>
                    <a:pt x="68580" y="870508"/>
                  </a:lnTo>
                  <a:lnTo>
                    <a:pt x="68580" y="865035"/>
                  </a:lnTo>
                  <a:close/>
                </a:path>
                <a:path w="70485" h="1412875">
                  <a:moveTo>
                    <a:pt x="68580" y="820216"/>
                  </a:moveTo>
                  <a:lnTo>
                    <a:pt x="66751" y="818388"/>
                  </a:lnTo>
                  <a:lnTo>
                    <a:pt x="61252" y="818388"/>
                  </a:lnTo>
                  <a:lnTo>
                    <a:pt x="58521" y="820216"/>
                  </a:lnTo>
                  <a:lnTo>
                    <a:pt x="58521" y="825703"/>
                  </a:lnTo>
                  <a:lnTo>
                    <a:pt x="61252" y="827532"/>
                  </a:lnTo>
                  <a:lnTo>
                    <a:pt x="64008" y="827532"/>
                  </a:lnTo>
                  <a:lnTo>
                    <a:pt x="66751" y="827532"/>
                  </a:lnTo>
                  <a:lnTo>
                    <a:pt x="68580" y="825703"/>
                  </a:lnTo>
                  <a:lnTo>
                    <a:pt x="68580" y="820216"/>
                  </a:lnTo>
                  <a:close/>
                </a:path>
                <a:path w="70485" h="1412875">
                  <a:moveTo>
                    <a:pt x="68580" y="776325"/>
                  </a:moveTo>
                  <a:lnTo>
                    <a:pt x="66751" y="773582"/>
                  </a:lnTo>
                  <a:lnTo>
                    <a:pt x="61252" y="773582"/>
                  </a:lnTo>
                  <a:lnTo>
                    <a:pt x="58521" y="776325"/>
                  </a:lnTo>
                  <a:lnTo>
                    <a:pt x="58521" y="781812"/>
                  </a:lnTo>
                  <a:lnTo>
                    <a:pt x="61252" y="783640"/>
                  </a:lnTo>
                  <a:lnTo>
                    <a:pt x="64008" y="783640"/>
                  </a:lnTo>
                  <a:lnTo>
                    <a:pt x="66751" y="783640"/>
                  </a:lnTo>
                  <a:lnTo>
                    <a:pt x="68580" y="781812"/>
                  </a:lnTo>
                  <a:lnTo>
                    <a:pt x="68580" y="776325"/>
                  </a:lnTo>
                  <a:close/>
                </a:path>
                <a:path w="70485" h="1412875">
                  <a:moveTo>
                    <a:pt x="68580" y="731520"/>
                  </a:moveTo>
                  <a:lnTo>
                    <a:pt x="66751" y="729691"/>
                  </a:lnTo>
                  <a:lnTo>
                    <a:pt x="61252" y="729691"/>
                  </a:lnTo>
                  <a:lnTo>
                    <a:pt x="58521" y="731520"/>
                  </a:lnTo>
                  <a:lnTo>
                    <a:pt x="58521" y="737006"/>
                  </a:lnTo>
                  <a:lnTo>
                    <a:pt x="61252" y="738835"/>
                  </a:lnTo>
                  <a:lnTo>
                    <a:pt x="64008" y="738835"/>
                  </a:lnTo>
                  <a:lnTo>
                    <a:pt x="66751" y="738835"/>
                  </a:lnTo>
                  <a:lnTo>
                    <a:pt x="68580" y="737006"/>
                  </a:lnTo>
                  <a:lnTo>
                    <a:pt x="68580" y="731520"/>
                  </a:lnTo>
                  <a:close/>
                </a:path>
                <a:path w="70485" h="1412875">
                  <a:moveTo>
                    <a:pt x="68580" y="687628"/>
                  </a:moveTo>
                  <a:lnTo>
                    <a:pt x="66751" y="684885"/>
                  </a:lnTo>
                  <a:lnTo>
                    <a:pt x="61252" y="684885"/>
                  </a:lnTo>
                  <a:lnTo>
                    <a:pt x="58521" y="687628"/>
                  </a:lnTo>
                  <a:lnTo>
                    <a:pt x="58521" y="692200"/>
                  </a:lnTo>
                  <a:lnTo>
                    <a:pt x="61252" y="694944"/>
                  </a:lnTo>
                  <a:lnTo>
                    <a:pt x="64008" y="694944"/>
                  </a:lnTo>
                  <a:lnTo>
                    <a:pt x="66751" y="694944"/>
                  </a:lnTo>
                  <a:lnTo>
                    <a:pt x="68580" y="692200"/>
                  </a:lnTo>
                  <a:lnTo>
                    <a:pt x="68580" y="687628"/>
                  </a:lnTo>
                  <a:close/>
                </a:path>
                <a:path w="70485" h="1412875">
                  <a:moveTo>
                    <a:pt x="68580" y="643737"/>
                  </a:moveTo>
                  <a:lnTo>
                    <a:pt x="65836" y="641908"/>
                  </a:lnTo>
                  <a:lnTo>
                    <a:pt x="61252" y="641908"/>
                  </a:lnTo>
                  <a:lnTo>
                    <a:pt x="58521" y="643737"/>
                  </a:lnTo>
                  <a:lnTo>
                    <a:pt x="58521" y="649224"/>
                  </a:lnTo>
                  <a:lnTo>
                    <a:pt x="61252" y="651052"/>
                  </a:lnTo>
                  <a:lnTo>
                    <a:pt x="64008" y="651052"/>
                  </a:lnTo>
                  <a:lnTo>
                    <a:pt x="65836" y="651052"/>
                  </a:lnTo>
                  <a:lnTo>
                    <a:pt x="68580" y="649224"/>
                  </a:lnTo>
                  <a:lnTo>
                    <a:pt x="68580" y="643737"/>
                  </a:lnTo>
                  <a:close/>
                </a:path>
                <a:path w="70485" h="1412875">
                  <a:moveTo>
                    <a:pt x="68580" y="599859"/>
                  </a:moveTo>
                  <a:lnTo>
                    <a:pt x="65836" y="597103"/>
                  </a:lnTo>
                  <a:lnTo>
                    <a:pt x="61252" y="597103"/>
                  </a:lnTo>
                  <a:lnTo>
                    <a:pt x="58521" y="599859"/>
                  </a:lnTo>
                  <a:lnTo>
                    <a:pt x="58521" y="604418"/>
                  </a:lnTo>
                  <a:lnTo>
                    <a:pt x="61252" y="607161"/>
                  </a:lnTo>
                  <a:lnTo>
                    <a:pt x="64008" y="607161"/>
                  </a:lnTo>
                  <a:lnTo>
                    <a:pt x="65836" y="607161"/>
                  </a:lnTo>
                  <a:lnTo>
                    <a:pt x="68580" y="604418"/>
                  </a:lnTo>
                  <a:lnTo>
                    <a:pt x="68580" y="599859"/>
                  </a:lnTo>
                  <a:close/>
                </a:path>
                <a:path w="70485" h="1412875">
                  <a:moveTo>
                    <a:pt x="68580" y="555040"/>
                  </a:moveTo>
                  <a:lnTo>
                    <a:pt x="65836" y="553212"/>
                  </a:lnTo>
                  <a:lnTo>
                    <a:pt x="61252" y="553212"/>
                  </a:lnTo>
                  <a:lnTo>
                    <a:pt x="58521" y="555040"/>
                  </a:lnTo>
                  <a:lnTo>
                    <a:pt x="58521" y="560527"/>
                  </a:lnTo>
                  <a:lnTo>
                    <a:pt x="61252" y="562368"/>
                  </a:lnTo>
                  <a:lnTo>
                    <a:pt x="64008" y="562368"/>
                  </a:lnTo>
                  <a:lnTo>
                    <a:pt x="65836" y="562368"/>
                  </a:lnTo>
                  <a:lnTo>
                    <a:pt x="68580" y="560527"/>
                  </a:lnTo>
                  <a:lnTo>
                    <a:pt x="68580" y="555040"/>
                  </a:lnTo>
                  <a:close/>
                </a:path>
                <a:path w="70485" h="1412875">
                  <a:moveTo>
                    <a:pt x="68580" y="510235"/>
                  </a:moveTo>
                  <a:lnTo>
                    <a:pt x="65836" y="508406"/>
                  </a:lnTo>
                  <a:lnTo>
                    <a:pt x="61252" y="508406"/>
                  </a:lnTo>
                  <a:lnTo>
                    <a:pt x="58521" y="510235"/>
                  </a:lnTo>
                  <a:lnTo>
                    <a:pt x="58521" y="515734"/>
                  </a:lnTo>
                  <a:lnTo>
                    <a:pt x="61252" y="518464"/>
                  </a:lnTo>
                  <a:lnTo>
                    <a:pt x="64008" y="518464"/>
                  </a:lnTo>
                  <a:lnTo>
                    <a:pt x="65836" y="518464"/>
                  </a:lnTo>
                  <a:lnTo>
                    <a:pt x="68580" y="515734"/>
                  </a:lnTo>
                  <a:lnTo>
                    <a:pt x="68580" y="510235"/>
                  </a:lnTo>
                  <a:close/>
                </a:path>
                <a:path w="70485" h="1412875">
                  <a:moveTo>
                    <a:pt x="68580" y="466344"/>
                  </a:moveTo>
                  <a:lnTo>
                    <a:pt x="65836" y="464515"/>
                  </a:lnTo>
                  <a:lnTo>
                    <a:pt x="61252" y="464515"/>
                  </a:lnTo>
                  <a:lnTo>
                    <a:pt x="58521" y="466344"/>
                  </a:lnTo>
                  <a:lnTo>
                    <a:pt x="58521" y="471843"/>
                  </a:lnTo>
                  <a:lnTo>
                    <a:pt x="61252" y="473659"/>
                  </a:lnTo>
                  <a:lnTo>
                    <a:pt x="64008" y="473659"/>
                  </a:lnTo>
                  <a:lnTo>
                    <a:pt x="65836" y="473659"/>
                  </a:lnTo>
                  <a:lnTo>
                    <a:pt x="68580" y="471843"/>
                  </a:lnTo>
                  <a:lnTo>
                    <a:pt x="68580" y="466344"/>
                  </a:lnTo>
                  <a:close/>
                </a:path>
                <a:path w="70485" h="1412875">
                  <a:moveTo>
                    <a:pt x="68580" y="421551"/>
                  </a:moveTo>
                  <a:lnTo>
                    <a:pt x="65836" y="419709"/>
                  </a:lnTo>
                  <a:lnTo>
                    <a:pt x="61252" y="419709"/>
                  </a:lnTo>
                  <a:lnTo>
                    <a:pt x="58521" y="421551"/>
                  </a:lnTo>
                  <a:lnTo>
                    <a:pt x="58521" y="427024"/>
                  </a:lnTo>
                  <a:lnTo>
                    <a:pt x="61252" y="428853"/>
                  </a:lnTo>
                  <a:lnTo>
                    <a:pt x="64008" y="428853"/>
                  </a:lnTo>
                  <a:lnTo>
                    <a:pt x="65836" y="428853"/>
                  </a:lnTo>
                  <a:lnTo>
                    <a:pt x="68580" y="427024"/>
                  </a:lnTo>
                  <a:lnTo>
                    <a:pt x="68580" y="421551"/>
                  </a:lnTo>
                  <a:close/>
                </a:path>
                <a:path w="70485" h="1412875">
                  <a:moveTo>
                    <a:pt x="68580" y="377659"/>
                  </a:moveTo>
                  <a:lnTo>
                    <a:pt x="65836" y="374904"/>
                  </a:lnTo>
                  <a:lnTo>
                    <a:pt x="61252" y="374904"/>
                  </a:lnTo>
                  <a:lnTo>
                    <a:pt x="58521" y="377659"/>
                  </a:lnTo>
                  <a:lnTo>
                    <a:pt x="58521" y="383133"/>
                  </a:lnTo>
                  <a:lnTo>
                    <a:pt x="61252" y="384962"/>
                  </a:lnTo>
                  <a:lnTo>
                    <a:pt x="64008" y="384962"/>
                  </a:lnTo>
                  <a:lnTo>
                    <a:pt x="65836" y="384962"/>
                  </a:lnTo>
                  <a:lnTo>
                    <a:pt x="68580" y="383133"/>
                  </a:lnTo>
                  <a:lnTo>
                    <a:pt x="68580" y="377659"/>
                  </a:lnTo>
                  <a:close/>
                </a:path>
                <a:path w="70485" h="1412875">
                  <a:moveTo>
                    <a:pt x="68580" y="240487"/>
                  </a:moveTo>
                  <a:lnTo>
                    <a:pt x="65836" y="237744"/>
                  </a:lnTo>
                  <a:lnTo>
                    <a:pt x="61252" y="237744"/>
                  </a:lnTo>
                  <a:lnTo>
                    <a:pt x="58521" y="240487"/>
                  </a:lnTo>
                  <a:lnTo>
                    <a:pt x="58521" y="245973"/>
                  </a:lnTo>
                  <a:lnTo>
                    <a:pt x="61252" y="247802"/>
                  </a:lnTo>
                  <a:lnTo>
                    <a:pt x="64008" y="247802"/>
                  </a:lnTo>
                  <a:lnTo>
                    <a:pt x="65836" y="247802"/>
                  </a:lnTo>
                  <a:lnTo>
                    <a:pt x="68580" y="245973"/>
                  </a:lnTo>
                  <a:lnTo>
                    <a:pt x="68580" y="240487"/>
                  </a:lnTo>
                  <a:close/>
                </a:path>
                <a:path w="70485" h="1412875">
                  <a:moveTo>
                    <a:pt x="68580" y="195681"/>
                  </a:moveTo>
                  <a:lnTo>
                    <a:pt x="65836" y="193852"/>
                  </a:lnTo>
                  <a:lnTo>
                    <a:pt x="61252" y="193852"/>
                  </a:lnTo>
                  <a:lnTo>
                    <a:pt x="58521" y="195681"/>
                  </a:lnTo>
                  <a:lnTo>
                    <a:pt x="58521" y="201168"/>
                  </a:lnTo>
                  <a:lnTo>
                    <a:pt x="61252" y="203009"/>
                  </a:lnTo>
                  <a:lnTo>
                    <a:pt x="64008" y="203009"/>
                  </a:lnTo>
                  <a:lnTo>
                    <a:pt x="65836" y="203009"/>
                  </a:lnTo>
                  <a:lnTo>
                    <a:pt x="68580" y="201168"/>
                  </a:lnTo>
                  <a:lnTo>
                    <a:pt x="68580" y="195681"/>
                  </a:lnTo>
                  <a:close/>
                </a:path>
                <a:path w="70485" h="1412875">
                  <a:moveTo>
                    <a:pt x="68580" y="151790"/>
                  </a:moveTo>
                  <a:lnTo>
                    <a:pt x="65836" y="149059"/>
                  </a:lnTo>
                  <a:lnTo>
                    <a:pt x="61252" y="149059"/>
                  </a:lnTo>
                  <a:lnTo>
                    <a:pt x="58521" y="151790"/>
                  </a:lnTo>
                  <a:lnTo>
                    <a:pt x="58521" y="156362"/>
                  </a:lnTo>
                  <a:lnTo>
                    <a:pt x="61252" y="159118"/>
                  </a:lnTo>
                  <a:lnTo>
                    <a:pt x="64008" y="159118"/>
                  </a:lnTo>
                  <a:lnTo>
                    <a:pt x="65836" y="159118"/>
                  </a:lnTo>
                  <a:lnTo>
                    <a:pt x="68580" y="156362"/>
                  </a:lnTo>
                  <a:lnTo>
                    <a:pt x="68580" y="151790"/>
                  </a:lnTo>
                  <a:close/>
                </a:path>
                <a:path w="70485" h="1412875">
                  <a:moveTo>
                    <a:pt x="68580" y="106984"/>
                  </a:moveTo>
                  <a:lnTo>
                    <a:pt x="65836" y="105168"/>
                  </a:lnTo>
                  <a:lnTo>
                    <a:pt x="61252" y="105168"/>
                  </a:lnTo>
                  <a:lnTo>
                    <a:pt x="58521" y="106984"/>
                  </a:lnTo>
                  <a:lnTo>
                    <a:pt x="58521" y="112483"/>
                  </a:lnTo>
                  <a:lnTo>
                    <a:pt x="61252" y="114300"/>
                  </a:lnTo>
                  <a:lnTo>
                    <a:pt x="64008" y="114300"/>
                  </a:lnTo>
                  <a:lnTo>
                    <a:pt x="65836" y="114300"/>
                  </a:lnTo>
                  <a:lnTo>
                    <a:pt x="68580" y="112483"/>
                  </a:lnTo>
                  <a:lnTo>
                    <a:pt x="68580" y="106984"/>
                  </a:lnTo>
                  <a:close/>
                </a:path>
                <a:path w="70485" h="1412875">
                  <a:moveTo>
                    <a:pt x="70408" y="59436"/>
                  </a:moveTo>
                  <a:lnTo>
                    <a:pt x="66751" y="55778"/>
                  </a:lnTo>
                  <a:lnTo>
                    <a:pt x="57594" y="55778"/>
                  </a:lnTo>
                  <a:lnTo>
                    <a:pt x="53949" y="59436"/>
                  </a:lnTo>
                  <a:lnTo>
                    <a:pt x="53949" y="68580"/>
                  </a:lnTo>
                  <a:lnTo>
                    <a:pt x="57594" y="72237"/>
                  </a:lnTo>
                  <a:lnTo>
                    <a:pt x="62179" y="72237"/>
                  </a:lnTo>
                  <a:lnTo>
                    <a:pt x="66751" y="72237"/>
                  </a:lnTo>
                  <a:lnTo>
                    <a:pt x="70408" y="68580"/>
                  </a:lnTo>
                  <a:lnTo>
                    <a:pt x="70408" y="594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0" name="object 50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187814" y="5330393"/>
              <a:ext cx="270662" cy="107911"/>
            </a:xfrm>
            <a:prstGeom prst="rect">
              <a:avLst/>
            </a:prstGeom>
          </p:spPr>
        </p:pic>
        <p:sp>
          <p:nvSpPr>
            <p:cNvPr id="501" name="object 501"/>
            <p:cNvSpPr/>
            <p:nvPr/>
          </p:nvSpPr>
          <p:spPr>
            <a:xfrm>
              <a:off x="3009049" y="4793183"/>
              <a:ext cx="1342390" cy="760095"/>
            </a:xfrm>
            <a:custGeom>
              <a:avLst/>
              <a:gdLst/>
              <a:ahLst/>
              <a:cxnLst/>
              <a:rect l="l" t="t" r="r" b="b"/>
              <a:pathLst>
                <a:path w="1342389" h="760095">
                  <a:moveTo>
                    <a:pt x="177393" y="646493"/>
                  </a:moveTo>
                  <a:lnTo>
                    <a:pt x="128016" y="646493"/>
                  </a:lnTo>
                  <a:lnTo>
                    <a:pt x="128016" y="539496"/>
                  </a:lnTo>
                  <a:lnTo>
                    <a:pt x="181051" y="539496"/>
                  </a:lnTo>
                  <a:lnTo>
                    <a:pt x="181051" y="649224"/>
                  </a:lnTo>
                  <a:lnTo>
                    <a:pt x="181051" y="657453"/>
                  </a:lnTo>
                  <a:lnTo>
                    <a:pt x="184708" y="660196"/>
                  </a:lnTo>
                  <a:lnTo>
                    <a:pt x="192011" y="661111"/>
                  </a:lnTo>
                  <a:lnTo>
                    <a:pt x="362102" y="661111"/>
                  </a:lnTo>
                  <a:lnTo>
                    <a:pt x="370319" y="661111"/>
                  </a:lnTo>
                  <a:lnTo>
                    <a:pt x="378561" y="663854"/>
                  </a:lnTo>
                  <a:lnTo>
                    <a:pt x="378561" y="648309"/>
                  </a:lnTo>
                  <a:lnTo>
                    <a:pt x="378561" y="544067"/>
                  </a:lnTo>
                </a:path>
                <a:path w="1342389" h="760095">
                  <a:moveTo>
                    <a:pt x="1335011" y="534009"/>
                  </a:moveTo>
                  <a:lnTo>
                    <a:pt x="60350" y="534009"/>
                  </a:lnTo>
                  <a:lnTo>
                    <a:pt x="55778" y="539496"/>
                  </a:lnTo>
                  <a:lnTo>
                    <a:pt x="55778" y="639165"/>
                  </a:lnTo>
                  <a:lnTo>
                    <a:pt x="127101" y="639165"/>
                  </a:lnTo>
                </a:path>
                <a:path w="1342389" h="760095">
                  <a:moveTo>
                    <a:pt x="97828" y="437083"/>
                  </a:moveTo>
                  <a:lnTo>
                    <a:pt x="97828" y="534009"/>
                  </a:lnTo>
                </a:path>
                <a:path w="1342389" h="760095">
                  <a:moveTo>
                    <a:pt x="65836" y="437083"/>
                  </a:moveTo>
                  <a:lnTo>
                    <a:pt x="65836" y="534009"/>
                  </a:lnTo>
                </a:path>
                <a:path w="1342389" h="760095">
                  <a:moveTo>
                    <a:pt x="46634" y="437083"/>
                  </a:moveTo>
                  <a:lnTo>
                    <a:pt x="46634" y="674827"/>
                  </a:lnTo>
                </a:path>
                <a:path w="1342389" h="760095">
                  <a:moveTo>
                    <a:pt x="14630" y="437083"/>
                  </a:moveTo>
                  <a:lnTo>
                    <a:pt x="14630" y="731520"/>
                  </a:lnTo>
                </a:path>
                <a:path w="1342389" h="760095">
                  <a:moveTo>
                    <a:pt x="379475" y="654710"/>
                  </a:moveTo>
                  <a:lnTo>
                    <a:pt x="1342326" y="654710"/>
                  </a:lnTo>
                </a:path>
                <a:path w="1342389" h="760095">
                  <a:moveTo>
                    <a:pt x="0" y="759866"/>
                  </a:moveTo>
                  <a:lnTo>
                    <a:pt x="58521" y="654710"/>
                  </a:lnTo>
                  <a:lnTo>
                    <a:pt x="181051" y="654710"/>
                  </a:lnTo>
                </a:path>
                <a:path w="1342389" h="760095">
                  <a:moveTo>
                    <a:pt x="66751" y="0"/>
                  </a:moveTo>
                  <a:lnTo>
                    <a:pt x="66751" y="301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079458" y="5373826"/>
              <a:ext cx="364490" cy="16510"/>
            </a:xfrm>
            <a:custGeom>
              <a:avLst/>
              <a:gdLst/>
              <a:ahLst/>
              <a:cxnLst/>
              <a:rect l="l" t="t" r="r" b="b"/>
              <a:pathLst>
                <a:path w="364489" h="16510">
                  <a:moveTo>
                    <a:pt x="17360" y="3657"/>
                  </a:moveTo>
                  <a:lnTo>
                    <a:pt x="12801" y="0"/>
                  </a:lnTo>
                  <a:lnTo>
                    <a:pt x="3657" y="0"/>
                  </a:lnTo>
                  <a:lnTo>
                    <a:pt x="0" y="3657"/>
                  </a:lnTo>
                  <a:lnTo>
                    <a:pt x="0" y="12801"/>
                  </a:lnTo>
                  <a:lnTo>
                    <a:pt x="3657" y="16459"/>
                  </a:lnTo>
                  <a:lnTo>
                    <a:pt x="8229" y="16459"/>
                  </a:lnTo>
                  <a:lnTo>
                    <a:pt x="12801" y="16459"/>
                  </a:lnTo>
                  <a:lnTo>
                    <a:pt x="17360" y="12801"/>
                  </a:lnTo>
                  <a:lnTo>
                    <a:pt x="17360" y="3657"/>
                  </a:lnTo>
                  <a:close/>
                </a:path>
                <a:path w="364489" h="16510">
                  <a:moveTo>
                    <a:pt x="78638" y="6400"/>
                  </a:moveTo>
                  <a:lnTo>
                    <a:pt x="76809" y="4572"/>
                  </a:lnTo>
                  <a:lnTo>
                    <a:pt x="71310" y="4572"/>
                  </a:lnTo>
                  <a:lnTo>
                    <a:pt x="68580" y="6400"/>
                  </a:lnTo>
                  <a:lnTo>
                    <a:pt x="68580" y="11899"/>
                  </a:lnTo>
                  <a:lnTo>
                    <a:pt x="71310" y="14630"/>
                  </a:lnTo>
                  <a:lnTo>
                    <a:pt x="74066" y="14630"/>
                  </a:lnTo>
                  <a:lnTo>
                    <a:pt x="76809" y="14630"/>
                  </a:lnTo>
                  <a:lnTo>
                    <a:pt x="78638" y="11899"/>
                  </a:lnTo>
                  <a:lnTo>
                    <a:pt x="78638" y="6400"/>
                  </a:lnTo>
                  <a:close/>
                </a:path>
                <a:path w="364489" h="16510">
                  <a:moveTo>
                    <a:pt x="363918" y="6400"/>
                  </a:moveTo>
                  <a:lnTo>
                    <a:pt x="361188" y="4572"/>
                  </a:lnTo>
                  <a:lnTo>
                    <a:pt x="355701" y="4572"/>
                  </a:lnTo>
                  <a:lnTo>
                    <a:pt x="353860" y="6400"/>
                  </a:lnTo>
                  <a:lnTo>
                    <a:pt x="353860" y="11899"/>
                  </a:lnTo>
                  <a:lnTo>
                    <a:pt x="355701" y="14630"/>
                  </a:lnTo>
                  <a:lnTo>
                    <a:pt x="358444" y="14630"/>
                  </a:lnTo>
                  <a:lnTo>
                    <a:pt x="361188" y="14630"/>
                  </a:lnTo>
                  <a:lnTo>
                    <a:pt x="363918" y="11899"/>
                  </a:lnTo>
                  <a:lnTo>
                    <a:pt x="363918" y="6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455276" y="5327192"/>
              <a:ext cx="889000" cy="105410"/>
            </a:xfrm>
            <a:custGeom>
              <a:avLst/>
              <a:gdLst/>
              <a:ahLst/>
              <a:cxnLst/>
              <a:rect l="l" t="t" r="r" b="b"/>
              <a:pathLst>
                <a:path w="889000" h="105410">
                  <a:moveTo>
                    <a:pt x="0" y="105156"/>
                  </a:moveTo>
                  <a:lnTo>
                    <a:pt x="888784" y="105156"/>
                  </a:lnTo>
                  <a:lnTo>
                    <a:pt x="88878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119678" y="5234850"/>
              <a:ext cx="1167130" cy="92710"/>
            </a:xfrm>
            <a:custGeom>
              <a:avLst/>
              <a:gdLst/>
              <a:ahLst/>
              <a:cxnLst/>
              <a:rect l="l" t="t" r="r" b="b"/>
              <a:pathLst>
                <a:path w="1167129" h="92710">
                  <a:moveTo>
                    <a:pt x="13728" y="88684"/>
                  </a:moveTo>
                  <a:lnTo>
                    <a:pt x="0" y="88684"/>
                  </a:lnTo>
                  <a:lnTo>
                    <a:pt x="0" y="92341"/>
                  </a:lnTo>
                  <a:lnTo>
                    <a:pt x="13728" y="92341"/>
                  </a:lnTo>
                  <a:lnTo>
                    <a:pt x="13728" y="88684"/>
                  </a:lnTo>
                  <a:close/>
                </a:path>
                <a:path w="1167129" h="92710">
                  <a:moveTo>
                    <a:pt x="13728" y="65824"/>
                  </a:moveTo>
                  <a:lnTo>
                    <a:pt x="0" y="65824"/>
                  </a:lnTo>
                  <a:lnTo>
                    <a:pt x="0" y="80467"/>
                  </a:lnTo>
                  <a:lnTo>
                    <a:pt x="13728" y="80467"/>
                  </a:lnTo>
                  <a:lnTo>
                    <a:pt x="13728" y="65824"/>
                  </a:lnTo>
                  <a:close/>
                </a:path>
                <a:path w="1167129" h="92710">
                  <a:moveTo>
                    <a:pt x="13728" y="43878"/>
                  </a:moveTo>
                  <a:lnTo>
                    <a:pt x="0" y="43878"/>
                  </a:lnTo>
                  <a:lnTo>
                    <a:pt x="0" y="58508"/>
                  </a:lnTo>
                  <a:lnTo>
                    <a:pt x="13728" y="58508"/>
                  </a:lnTo>
                  <a:lnTo>
                    <a:pt x="13728" y="43878"/>
                  </a:lnTo>
                  <a:close/>
                </a:path>
                <a:path w="1167129" h="92710">
                  <a:moveTo>
                    <a:pt x="13728" y="21932"/>
                  </a:moveTo>
                  <a:lnTo>
                    <a:pt x="0" y="21932"/>
                  </a:lnTo>
                  <a:lnTo>
                    <a:pt x="0" y="35648"/>
                  </a:lnTo>
                  <a:lnTo>
                    <a:pt x="13728" y="35648"/>
                  </a:lnTo>
                  <a:lnTo>
                    <a:pt x="13728" y="21932"/>
                  </a:lnTo>
                  <a:close/>
                </a:path>
                <a:path w="1167129" h="92710">
                  <a:moveTo>
                    <a:pt x="13728" y="0"/>
                  </a:moveTo>
                  <a:lnTo>
                    <a:pt x="0" y="0"/>
                  </a:lnTo>
                  <a:lnTo>
                    <a:pt x="0" y="13703"/>
                  </a:lnTo>
                  <a:lnTo>
                    <a:pt x="13728" y="13703"/>
                  </a:lnTo>
                  <a:lnTo>
                    <a:pt x="13728" y="0"/>
                  </a:lnTo>
                  <a:close/>
                </a:path>
                <a:path w="1167129" h="92710">
                  <a:moveTo>
                    <a:pt x="35674" y="88684"/>
                  </a:moveTo>
                  <a:lnTo>
                    <a:pt x="21958" y="88684"/>
                  </a:lnTo>
                  <a:lnTo>
                    <a:pt x="21958" y="92341"/>
                  </a:lnTo>
                  <a:lnTo>
                    <a:pt x="35674" y="92341"/>
                  </a:lnTo>
                  <a:lnTo>
                    <a:pt x="35674" y="88684"/>
                  </a:lnTo>
                  <a:close/>
                </a:path>
                <a:path w="1167129" h="92710">
                  <a:moveTo>
                    <a:pt x="35674" y="65824"/>
                  </a:moveTo>
                  <a:lnTo>
                    <a:pt x="21958" y="65824"/>
                  </a:lnTo>
                  <a:lnTo>
                    <a:pt x="21958" y="80467"/>
                  </a:lnTo>
                  <a:lnTo>
                    <a:pt x="35674" y="80467"/>
                  </a:lnTo>
                  <a:lnTo>
                    <a:pt x="35674" y="65824"/>
                  </a:lnTo>
                  <a:close/>
                </a:path>
                <a:path w="1167129" h="92710">
                  <a:moveTo>
                    <a:pt x="35674" y="43878"/>
                  </a:moveTo>
                  <a:lnTo>
                    <a:pt x="21958" y="43878"/>
                  </a:lnTo>
                  <a:lnTo>
                    <a:pt x="21958" y="58508"/>
                  </a:lnTo>
                  <a:lnTo>
                    <a:pt x="35674" y="58508"/>
                  </a:lnTo>
                  <a:lnTo>
                    <a:pt x="35674" y="43878"/>
                  </a:lnTo>
                  <a:close/>
                </a:path>
                <a:path w="1167129" h="92710">
                  <a:moveTo>
                    <a:pt x="35674" y="21932"/>
                  </a:moveTo>
                  <a:lnTo>
                    <a:pt x="21958" y="21932"/>
                  </a:lnTo>
                  <a:lnTo>
                    <a:pt x="21958" y="35648"/>
                  </a:lnTo>
                  <a:lnTo>
                    <a:pt x="35674" y="35648"/>
                  </a:lnTo>
                  <a:lnTo>
                    <a:pt x="35674" y="21932"/>
                  </a:lnTo>
                  <a:close/>
                </a:path>
                <a:path w="1167129" h="92710">
                  <a:moveTo>
                    <a:pt x="35674" y="0"/>
                  </a:moveTo>
                  <a:lnTo>
                    <a:pt x="21958" y="0"/>
                  </a:lnTo>
                  <a:lnTo>
                    <a:pt x="21958" y="13703"/>
                  </a:lnTo>
                  <a:lnTo>
                    <a:pt x="35674" y="13703"/>
                  </a:lnTo>
                  <a:lnTo>
                    <a:pt x="35674" y="0"/>
                  </a:lnTo>
                  <a:close/>
                </a:path>
                <a:path w="1167129" h="92710">
                  <a:moveTo>
                    <a:pt x="58534" y="88684"/>
                  </a:moveTo>
                  <a:lnTo>
                    <a:pt x="43903" y="88684"/>
                  </a:lnTo>
                  <a:lnTo>
                    <a:pt x="43903" y="92341"/>
                  </a:lnTo>
                  <a:lnTo>
                    <a:pt x="58534" y="92341"/>
                  </a:lnTo>
                  <a:lnTo>
                    <a:pt x="58534" y="88684"/>
                  </a:lnTo>
                  <a:close/>
                </a:path>
                <a:path w="1167129" h="92710">
                  <a:moveTo>
                    <a:pt x="58534" y="65824"/>
                  </a:moveTo>
                  <a:lnTo>
                    <a:pt x="43903" y="65824"/>
                  </a:lnTo>
                  <a:lnTo>
                    <a:pt x="43903" y="80467"/>
                  </a:lnTo>
                  <a:lnTo>
                    <a:pt x="58534" y="80467"/>
                  </a:lnTo>
                  <a:lnTo>
                    <a:pt x="58534" y="65824"/>
                  </a:lnTo>
                  <a:close/>
                </a:path>
                <a:path w="1167129" h="92710">
                  <a:moveTo>
                    <a:pt x="58534" y="43878"/>
                  </a:moveTo>
                  <a:lnTo>
                    <a:pt x="43903" y="43878"/>
                  </a:lnTo>
                  <a:lnTo>
                    <a:pt x="43903" y="58508"/>
                  </a:lnTo>
                  <a:lnTo>
                    <a:pt x="58534" y="58508"/>
                  </a:lnTo>
                  <a:lnTo>
                    <a:pt x="58534" y="43878"/>
                  </a:lnTo>
                  <a:close/>
                </a:path>
                <a:path w="1167129" h="92710">
                  <a:moveTo>
                    <a:pt x="58534" y="21932"/>
                  </a:moveTo>
                  <a:lnTo>
                    <a:pt x="43903" y="21932"/>
                  </a:lnTo>
                  <a:lnTo>
                    <a:pt x="43903" y="35648"/>
                  </a:lnTo>
                  <a:lnTo>
                    <a:pt x="58534" y="35648"/>
                  </a:lnTo>
                  <a:lnTo>
                    <a:pt x="58534" y="21932"/>
                  </a:lnTo>
                  <a:close/>
                </a:path>
                <a:path w="1167129" h="92710">
                  <a:moveTo>
                    <a:pt x="58534" y="0"/>
                  </a:moveTo>
                  <a:lnTo>
                    <a:pt x="43903" y="0"/>
                  </a:lnTo>
                  <a:lnTo>
                    <a:pt x="43903" y="13703"/>
                  </a:lnTo>
                  <a:lnTo>
                    <a:pt x="58534" y="13703"/>
                  </a:lnTo>
                  <a:lnTo>
                    <a:pt x="58534" y="0"/>
                  </a:lnTo>
                  <a:close/>
                </a:path>
                <a:path w="1167129" h="92710">
                  <a:moveTo>
                    <a:pt x="80479" y="88684"/>
                  </a:moveTo>
                  <a:lnTo>
                    <a:pt x="65849" y="88684"/>
                  </a:lnTo>
                  <a:lnTo>
                    <a:pt x="65849" y="92341"/>
                  </a:lnTo>
                  <a:lnTo>
                    <a:pt x="80479" y="92341"/>
                  </a:lnTo>
                  <a:lnTo>
                    <a:pt x="80479" y="88684"/>
                  </a:lnTo>
                  <a:close/>
                </a:path>
                <a:path w="1167129" h="92710">
                  <a:moveTo>
                    <a:pt x="80479" y="65824"/>
                  </a:moveTo>
                  <a:lnTo>
                    <a:pt x="65849" y="65824"/>
                  </a:lnTo>
                  <a:lnTo>
                    <a:pt x="65849" y="80467"/>
                  </a:lnTo>
                  <a:lnTo>
                    <a:pt x="80479" y="80467"/>
                  </a:lnTo>
                  <a:lnTo>
                    <a:pt x="80479" y="65824"/>
                  </a:lnTo>
                  <a:close/>
                </a:path>
                <a:path w="1167129" h="92710">
                  <a:moveTo>
                    <a:pt x="80479" y="43878"/>
                  </a:moveTo>
                  <a:lnTo>
                    <a:pt x="65849" y="43878"/>
                  </a:lnTo>
                  <a:lnTo>
                    <a:pt x="65849" y="58508"/>
                  </a:lnTo>
                  <a:lnTo>
                    <a:pt x="80479" y="58508"/>
                  </a:lnTo>
                  <a:lnTo>
                    <a:pt x="80479" y="43878"/>
                  </a:lnTo>
                  <a:close/>
                </a:path>
                <a:path w="1167129" h="92710">
                  <a:moveTo>
                    <a:pt x="80479" y="21932"/>
                  </a:moveTo>
                  <a:lnTo>
                    <a:pt x="65849" y="21932"/>
                  </a:lnTo>
                  <a:lnTo>
                    <a:pt x="65849" y="35648"/>
                  </a:lnTo>
                  <a:lnTo>
                    <a:pt x="80479" y="35648"/>
                  </a:lnTo>
                  <a:lnTo>
                    <a:pt x="80479" y="21932"/>
                  </a:lnTo>
                  <a:close/>
                </a:path>
                <a:path w="1167129" h="92710">
                  <a:moveTo>
                    <a:pt x="80479" y="0"/>
                  </a:moveTo>
                  <a:lnTo>
                    <a:pt x="65849" y="0"/>
                  </a:lnTo>
                  <a:lnTo>
                    <a:pt x="65849" y="13703"/>
                  </a:lnTo>
                  <a:lnTo>
                    <a:pt x="80479" y="13703"/>
                  </a:lnTo>
                  <a:lnTo>
                    <a:pt x="80479" y="0"/>
                  </a:lnTo>
                  <a:close/>
                </a:path>
                <a:path w="1167129" h="92710">
                  <a:moveTo>
                    <a:pt x="102425" y="88684"/>
                  </a:moveTo>
                  <a:lnTo>
                    <a:pt x="88709" y="88684"/>
                  </a:lnTo>
                  <a:lnTo>
                    <a:pt x="88709" y="92341"/>
                  </a:lnTo>
                  <a:lnTo>
                    <a:pt x="102425" y="92341"/>
                  </a:lnTo>
                  <a:lnTo>
                    <a:pt x="102425" y="88684"/>
                  </a:lnTo>
                  <a:close/>
                </a:path>
                <a:path w="1167129" h="92710">
                  <a:moveTo>
                    <a:pt x="102425" y="65824"/>
                  </a:moveTo>
                  <a:lnTo>
                    <a:pt x="88709" y="65824"/>
                  </a:lnTo>
                  <a:lnTo>
                    <a:pt x="88709" y="80467"/>
                  </a:lnTo>
                  <a:lnTo>
                    <a:pt x="102425" y="80467"/>
                  </a:lnTo>
                  <a:lnTo>
                    <a:pt x="102425" y="65824"/>
                  </a:lnTo>
                  <a:close/>
                </a:path>
                <a:path w="1167129" h="92710">
                  <a:moveTo>
                    <a:pt x="102425" y="43878"/>
                  </a:moveTo>
                  <a:lnTo>
                    <a:pt x="88709" y="43878"/>
                  </a:lnTo>
                  <a:lnTo>
                    <a:pt x="88709" y="58508"/>
                  </a:lnTo>
                  <a:lnTo>
                    <a:pt x="102425" y="58508"/>
                  </a:lnTo>
                  <a:lnTo>
                    <a:pt x="102425" y="43878"/>
                  </a:lnTo>
                  <a:close/>
                </a:path>
                <a:path w="1167129" h="92710">
                  <a:moveTo>
                    <a:pt x="102425" y="21932"/>
                  </a:moveTo>
                  <a:lnTo>
                    <a:pt x="88709" y="21932"/>
                  </a:lnTo>
                  <a:lnTo>
                    <a:pt x="88709" y="35648"/>
                  </a:lnTo>
                  <a:lnTo>
                    <a:pt x="102425" y="35648"/>
                  </a:lnTo>
                  <a:lnTo>
                    <a:pt x="102425" y="21932"/>
                  </a:lnTo>
                  <a:close/>
                </a:path>
                <a:path w="1167129" h="92710">
                  <a:moveTo>
                    <a:pt x="102425" y="0"/>
                  </a:moveTo>
                  <a:lnTo>
                    <a:pt x="88709" y="0"/>
                  </a:lnTo>
                  <a:lnTo>
                    <a:pt x="88709" y="13703"/>
                  </a:lnTo>
                  <a:lnTo>
                    <a:pt x="102425" y="13703"/>
                  </a:lnTo>
                  <a:lnTo>
                    <a:pt x="102425" y="0"/>
                  </a:lnTo>
                  <a:close/>
                </a:path>
                <a:path w="1167129" h="92710">
                  <a:moveTo>
                    <a:pt x="125272" y="88684"/>
                  </a:moveTo>
                  <a:lnTo>
                    <a:pt x="110655" y="88684"/>
                  </a:lnTo>
                  <a:lnTo>
                    <a:pt x="110655" y="92341"/>
                  </a:lnTo>
                  <a:lnTo>
                    <a:pt x="125272" y="92341"/>
                  </a:lnTo>
                  <a:lnTo>
                    <a:pt x="125272" y="88684"/>
                  </a:lnTo>
                  <a:close/>
                </a:path>
                <a:path w="1167129" h="92710">
                  <a:moveTo>
                    <a:pt x="125272" y="65824"/>
                  </a:moveTo>
                  <a:lnTo>
                    <a:pt x="110655" y="65824"/>
                  </a:lnTo>
                  <a:lnTo>
                    <a:pt x="110655" y="80467"/>
                  </a:lnTo>
                  <a:lnTo>
                    <a:pt x="125272" y="80467"/>
                  </a:lnTo>
                  <a:lnTo>
                    <a:pt x="125272" y="65824"/>
                  </a:lnTo>
                  <a:close/>
                </a:path>
                <a:path w="1167129" h="92710">
                  <a:moveTo>
                    <a:pt x="125272" y="43878"/>
                  </a:moveTo>
                  <a:lnTo>
                    <a:pt x="110655" y="43878"/>
                  </a:lnTo>
                  <a:lnTo>
                    <a:pt x="110655" y="58508"/>
                  </a:lnTo>
                  <a:lnTo>
                    <a:pt x="125272" y="58508"/>
                  </a:lnTo>
                  <a:lnTo>
                    <a:pt x="125272" y="43878"/>
                  </a:lnTo>
                  <a:close/>
                </a:path>
                <a:path w="1167129" h="92710">
                  <a:moveTo>
                    <a:pt x="125272" y="21932"/>
                  </a:moveTo>
                  <a:lnTo>
                    <a:pt x="110655" y="21932"/>
                  </a:lnTo>
                  <a:lnTo>
                    <a:pt x="110655" y="35648"/>
                  </a:lnTo>
                  <a:lnTo>
                    <a:pt x="125272" y="35648"/>
                  </a:lnTo>
                  <a:lnTo>
                    <a:pt x="125272" y="21932"/>
                  </a:lnTo>
                  <a:close/>
                </a:path>
                <a:path w="1167129" h="92710">
                  <a:moveTo>
                    <a:pt x="125272" y="0"/>
                  </a:moveTo>
                  <a:lnTo>
                    <a:pt x="110655" y="0"/>
                  </a:lnTo>
                  <a:lnTo>
                    <a:pt x="110655" y="13703"/>
                  </a:lnTo>
                  <a:lnTo>
                    <a:pt x="125272" y="13703"/>
                  </a:lnTo>
                  <a:lnTo>
                    <a:pt x="125272" y="0"/>
                  </a:lnTo>
                  <a:close/>
                </a:path>
                <a:path w="1167129" h="92710">
                  <a:moveTo>
                    <a:pt x="147231" y="88684"/>
                  </a:moveTo>
                  <a:lnTo>
                    <a:pt x="132600" y="88684"/>
                  </a:lnTo>
                  <a:lnTo>
                    <a:pt x="132600" y="92341"/>
                  </a:lnTo>
                  <a:lnTo>
                    <a:pt x="147231" y="92341"/>
                  </a:lnTo>
                  <a:lnTo>
                    <a:pt x="147231" y="88684"/>
                  </a:lnTo>
                  <a:close/>
                </a:path>
                <a:path w="1167129" h="92710">
                  <a:moveTo>
                    <a:pt x="147231" y="65824"/>
                  </a:moveTo>
                  <a:lnTo>
                    <a:pt x="132600" y="65824"/>
                  </a:lnTo>
                  <a:lnTo>
                    <a:pt x="132600" y="80467"/>
                  </a:lnTo>
                  <a:lnTo>
                    <a:pt x="147231" y="80467"/>
                  </a:lnTo>
                  <a:lnTo>
                    <a:pt x="147231" y="65824"/>
                  </a:lnTo>
                  <a:close/>
                </a:path>
                <a:path w="1167129" h="92710">
                  <a:moveTo>
                    <a:pt x="147231" y="43878"/>
                  </a:moveTo>
                  <a:lnTo>
                    <a:pt x="132600" y="43878"/>
                  </a:lnTo>
                  <a:lnTo>
                    <a:pt x="132600" y="58508"/>
                  </a:lnTo>
                  <a:lnTo>
                    <a:pt x="147231" y="58508"/>
                  </a:lnTo>
                  <a:lnTo>
                    <a:pt x="147231" y="43878"/>
                  </a:lnTo>
                  <a:close/>
                </a:path>
                <a:path w="1167129" h="92710">
                  <a:moveTo>
                    <a:pt x="147231" y="21932"/>
                  </a:moveTo>
                  <a:lnTo>
                    <a:pt x="132600" y="21932"/>
                  </a:lnTo>
                  <a:lnTo>
                    <a:pt x="132600" y="35648"/>
                  </a:lnTo>
                  <a:lnTo>
                    <a:pt x="147231" y="35648"/>
                  </a:lnTo>
                  <a:lnTo>
                    <a:pt x="147231" y="21932"/>
                  </a:lnTo>
                  <a:close/>
                </a:path>
                <a:path w="1167129" h="92710">
                  <a:moveTo>
                    <a:pt x="147231" y="0"/>
                  </a:moveTo>
                  <a:lnTo>
                    <a:pt x="132600" y="0"/>
                  </a:lnTo>
                  <a:lnTo>
                    <a:pt x="132600" y="13703"/>
                  </a:lnTo>
                  <a:lnTo>
                    <a:pt x="147231" y="13703"/>
                  </a:lnTo>
                  <a:lnTo>
                    <a:pt x="147231" y="0"/>
                  </a:lnTo>
                  <a:close/>
                </a:path>
                <a:path w="1167129" h="92710">
                  <a:moveTo>
                    <a:pt x="169164" y="88684"/>
                  </a:moveTo>
                  <a:lnTo>
                    <a:pt x="154546" y="88684"/>
                  </a:lnTo>
                  <a:lnTo>
                    <a:pt x="154546" y="92341"/>
                  </a:lnTo>
                  <a:lnTo>
                    <a:pt x="169164" y="92341"/>
                  </a:lnTo>
                  <a:lnTo>
                    <a:pt x="169164" y="88684"/>
                  </a:lnTo>
                  <a:close/>
                </a:path>
                <a:path w="1167129" h="92710">
                  <a:moveTo>
                    <a:pt x="169164" y="65824"/>
                  </a:moveTo>
                  <a:lnTo>
                    <a:pt x="154546" y="65824"/>
                  </a:lnTo>
                  <a:lnTo>
                    <a:pt x="154546" y="80467"/>
                  </a:lnTo>
                  <a:lnTo>
                    <a:pt x="169164" y="80467"/>
                  </a:lnTo>
                  <a:lnTo>
                    <a:pt x="169164" y="65824"/>
                  </a:lnTo>
                  <a:close/>
                </a:path>
                <a:path w="1167129" h="92710">
                  <a:moveTo>
                    <a:pt x="169164" y="43878"/>
                  </a:moveTo>
                  <a:lnTo>
                    <a:pt x="154546" y="43878"/>
                  </a:lnTo>
                  <a:lnTo>
                    <a:pt x="154546" y="58508"/>
                  </a:lnTo>
                  <a:lnTo>
                    <a:pt x="169164" y="58508"/>
                  </a:lnTo>
                  <a:lnTo>
                    <a:pt x="169164" y="43878"/>
                  </a:lnTo>
                  <a:close/>
                </a:path>
                <a:path w="1167129" h="92710">
                  <a:moveTo>
                    <a:pt x="169164" y="21932"/>
                  </a:moveTo>
                  <a:lnTo>
                    <a:pt x="154546" y="21932"/>
                  </a:lnTo>
                  <a:lnTo>
                    <a:pt x="154546" y="35648"/>
                  </a:lnTo>
                  <a:lnTo>
                    <a:pt x="169164" y="35648"/>
                  </a:lnTo>
                  <a:lnTo>
                    <a:pt x="169164" y="21932"/>
                  </a:lnTo>
                  <a:close/>
                </a:path>
                <a:path w="1167129" h="92710">
                  <a:moveTo>
                    <a:pt x="169164" y="0"/>
                  </a:moveTo>
                  <a:lnTo>
                    <a:pt x="154546" y="0"/>
                  </a:lnTo>
                  <a:lnTo>
                    <a:pt x="154546" y="13703"/>
                  </a:lnTo>
                  <a:lnTo>
                    <a:pt x="169164" y="13703"/>
                  </a:lnTo>
                  <a:lnTo>
                    <a:pt x="169164" y="0"/>
                  </a:lnTo>
                  <a:close/>
                </a:path>
                <a:path w="1167129" h="92710">
                  <a:moveTo>
                    <a:pt x="191109" y="88684"/>
                  </a:moveTo>
                  <a:lnTo>
                    <a:pt x="177406" y="88684"/>
                  </a:lnTo>
                  <a:lnTo>
                    <a:pt x="177406" y="92341"/>
                  </a:lnTo>
                  <a:lnTo>
                    <a:pt x="191109" y="92341"/>
                  </a:lnTo>
                  <a:lnTo>
                    <a:pt x="191109" y="88684"/>
                  </a:lnTo>
                  <a:close/>
                </a:path>
                <a:path w="1167129" h="92710">
                  <a:moveTo>
                    <a:pt x="191109" y="65824"/>
                  </a:moveTo>
                  <a:lnTo>
                    <a:pt x="177406" y="65824"/>
                  </a:lnTo>
                  <a:lnTo>
                    <a:pt x="177406" y="80467"/>
                  </a:lnTo>
                  <a:lnTo>
                    <a:pt x="191109" y="80467"/>
                  </a:lnTo>
                  <a:lnTo>
                    <a:pt x="191109" y="65824"/>
                  </a:lnTo>
                  <a:close/>
                </a:path>
                <a:path w="1167129" h="92710">
                  <a:moveTo>
                    <a:pt x="191109" y="43878"/>
                  </a:moveTo>
                  <a:lnTo>
                    <a:pt x="177406" y="43878"/>
                  </a:lnTo>
                  <a:lnTo>
                    <a:pt x="177406" y="58508"/>
                  </a:lnTo>
                  <a:lnTo>
                    <a:pt x="191109" y="58508"/>
                  </a:lnTo>
                  <a:lnTo>
                    <a:pt x="191109" y="43878"/>
                  </a:lnTo>
                  <a:close/>
                </a:path>
                <a:path w="1167129" h="92710">
                  <a:moveTo>
                    <a:pt x="191109" y="21932"/>
                  </a:moveTo>
                  <a:lnTo>
                    <a:pt x="177406" y="21932"/>
                  </a:lnTo>
                  <a:lnTo>
                    <a:pt x="177406" y="35648"/>
                  </a:lnTo>
                  <a:lnTo>
                    <a:pt x="191109" y="35648"/>
                  </a:lnTo>
                  <a:lnTo>
                    <a:pt x="191109" y="21932"/>
                  </a:lnTo>
                  <a:close/>
                </a:path>
                <a:path w="1167129" h="92710">
                  <a:moveTo>
                    <a:pt x="191109" y="0"/>
                  </a:moveTo>
                  <a:lnTo>
                    <a:pt x="177406" y="0"/>
                  </a:lnTo>
                  <a:lnTo>
                    <a:pt x="177406" y="13703"/>
                  </a:lnTo>
                  <a:lnTo>
                    <a:pt x="191109" y="13703"/>
                  </a:lnTo>
                  <a:lnTo>
                    <a:pt x="191109" y="0"/>
                  </a:lnTo>
                  <a:close/>
                </a:path>
                <a:path w="1167129" h="92710">
                  <a:moveTo>
                    <a:pt x="213067" y="88684"/>
                  </a:moveTo>
                  <a:lnTo>
                    <a:pt x="199351" y="88684"/>
                  </a:lnTo>
                  <a:lnTo>
                    <a:pt x="199351" y="92341"/>
                  </a:lnTo>
                  <a:lnTo>
                    <a:pt x="213067" y="92341"/>
                  </a:lnTo>
                  <a:lnTo>
                    <a:pt x="213067" y="88684"/>
                  </a:lnTo>
                  <a:close/>
                </a:path>
                <a:path w="1167129" h="92710">
                  <a:moveTo>
                    <a:pt x="213067" y="65824"/>
                  </a:moveTo>
                  <a:lnTo>
                    <a:pt x="199351" y="65824"/>
                  </a:lnTo>
                  <a:lnTo>
                    <a:pt x="199351" y="80467"/>
                  </a:lnTo>
                  <a:lnTo>
                    <a:pt x="213067" y="80467"/>
                  </a:lnTo>
                  <a:lnTo>
                    <a:pt x="213067" y="65824"/>
                  </a:lnTo>
                  <a:close/>
                </a:path>
                <a:path w="1167129" h="92710">
                  <a:moveTo>
                    <a:pt x="213067" y="43878"/>
                  </a:moveTo>
                  <a:lnTo>
                    <a:pt x="199351" y="43878"/>
                  </a:lnTo>
                  <a:lnTo>
                    <a:pt x="199351" y="58508"/>
                  </a:lnTo>
                  <a:lnTo>
                    <a:pt x="213067" y="58508"/>
                  </a:lnTo>
                  <a:lnTo>
                    <a:pt x="213067" y="43878"/>
                  </a:lnTo>
                  <a:close/>
                </a:path>
                <a:path w="1167129" h="92710">
                  <a:moveTo>
                    <a:pt x="213067" y="21932"/>
                  </a:moveTo>
                  <a:lnTo>
                    <a:pt x="199351" y="21932"/>
                  </a:lnTo>
                  <a:lnTo>
                    <a:pt x="199351" y="35648"/>
                  </a:lnTo>
                  <a:lnTo>
                    <a:pt x="213067" y="35648"/>
                  </a:lnTo>
                  <a:lnTo>
                    <a:pt x="213067" y="21932"/>
                  </a:lnTo>
                  <a:close/>
                </a:path>
                <a:path w="1167129" h="92710">
                  <a:moveTo>
                    <a:pt x="213067" y="0"/>
                  </a:moveTo>
                  <a:lnTo>
                    <a:pt x="199351" y="0"/>
                  </a:lnTo>
                  <a:lnTo>
                    <a:pt x="199351" y="13703"/>
                  </a:lnTo>
                  <a:lnTo>
                    <a:pt x="213067" y="13703"/>
                  </a:lnTo>
                  <a:lnTo>
                    <a:pt x="213067" y="0"/>
                  </a:lnTo>
                  <a:close/>
                </a:path>
                <a:path w="1167129" h="92710">
                  <a:moveTo>
                    <a:pt x="451726" y="0"/>
                  </a:moveTo>
                  <a:lnTo>
                    <a:pt x="437108" y="0"/>
                  </a:lnTo>
                  <a:lnTo>
                    <a:pt x="437108" y="13703"/>
                  </a:lnTo>
                  <a:lnTo>
                    <a:pt x="451726" y="13703"/>
                  </a:lnTo>
                  <a:lnTo>
                    <a:pt x="451726" y="0"/>
                  </a:lnTo>
                  <a:close/>
                </a:path>
                <a:path w="1167129" h="92710">
                  <a:moveTo>
                    <a:pt x="690384" y="0"/>
                  </a:moveTo>
                  <a:lnTo>
                    <a:pt x="675767" y="0"/>
                  </a:lnTo>
                  <a:lnTo>
                    <a:pt x="675767" y="13703"/>
                  </a:lnTo>
                  <a:lnTo>
                    <a:pt x="690384" y="13703"/>
                  </a:lnTo>
                  <a:lnTo>
                    <a:pt x="690384" y="0"/>
                  </a:lnTo>
                  <a:close/>
                </a:path>
                <a:path w="1167129" h="92710">
                  <a:moveTo>
                    <a:pt x="928128" y="0"/>
                  </a:moveTo>
                  <a:lnTo>
                    <a:pt x="914412" y="0"/>
                  </a:lnTo>
                  <a:lnTo>
                    <a:pt x="914412" y="13703"/>
                  </a:lnTo>
                  <a:lnTo>
                    <a:pt x="928128" y="13703"/>
                  </a:lnTo>
                  <a:lnTo>
                    <a:pt x="928128" y="0"/>
                  </a:lnTo>
                  <a:close/>
                </a:path>
                <a:path w="1167129" h="92710">
                  <a:moveTo>
                    <a:pt x="967447" y="88684"/>
                  </a:moveTo>
                  <a:lnTo>
                    <a:pt x="953731" y="88684"/>
                  </a:lnTo>
                  <a:lnTo>
                    <a:pt x="953731" y="92341"/>
                  </a:lnTo>
                  <a:lnTo>
                    <a:pt x="967447" y="92341"/>
                  </a:lnTo>
                  <a:lnTo>
                    <a:pt x="967447" y="88684"/>
                  </a:lnTo>
                  <a:close/>
                </a:path>
                <a:path w="1167129" h="92710">
                  <a:moveTo>
                    <a:pt x="967447" y="65824"/>
                  </a:moveTo>
                  <a:lnTo>
                    <a:pt x="953731" y="65824"/>
                  </a:lnTo>
                  <a:lnTo>
                    <a:pt x="953731" y="80467"/>
                  </a:lnTo>
                  <a:lnTo>
                    <a:pt x="967447" y="80467"/>
                  </a:lnTo>
                  <a:lnTo>
                    <a:pt x="967447" y="65824"/>
                  </a:lnTo>
                  <a:close/>
                </a:path>
                <a:path w="1167129" h="92710">
                  <a:moveTo>
                    <a:pt x="967447" y="43878"/>
                  </a:moveTo>
                  <a:lnTo>
                    <a:pt x="953731" y="43878"/>
                  </a:lnTo>
                  <a:lnTo>
                    <a:pt x="953731" y="58508"/>
                  </a:lnTo>
                  <a:lnTo>
                    <a:pt x="967447" y="58508"/>
                  </a:lnTo>
                  <a:lnTo>
                    <a:pt x="967447" y="43878"/>
                  </a:lnTo>
                  <a:close/>
                </a:path>
                <a:path w="1167129" h="92710">
                  <a:moveTo>
                    <a:pt x="967447" y="21932"/>
                  </a:moveTo>
                  <a:lnTo>
                    <a:pt x="953731" y="21932"/>
                  </a:lnTo>
                  <a:lnTo>
                    <a:pt x="953731" y="35648"/>
                  </a:lnTo>
                  <a:lnTo>
                    <a:pt x="967447" y="35648"/>
                  </a:lnTo>
                  <a:lnTo>
                    <a:pt x="967447" y="21932"/>
                  </a:lnTo>
                  <a:close/>
                </a:path>
                <a:path w="1167129" h="92710">
                  <a:moveTo>
                    <a:pt x="967447" y="0"/>
                  </a:moveTo>
                  <a:lnTo>
                    <a:pt x="953731" y="0"/>
                  </a:lnTo>
                  <a:lnTo>
                    <a:pt x="953731" y="13703"/>
                  </a:lnTo>
                  <a:lnTo>
                    <a:pt x="967447" y="13703"/>
                  </a:lnTo>
                  <a:lnTo>
                    <a:pt x="967447" y="0"/>
                  </a:lnTo>
                  <a:close/>
                </a:path>
                <a:path w="1167129" h="92710">
                  <a:moveTo>
                    <a:pt x="1122895" y="65824"/>
                  </a:moveTo>
                  <a:lnTo>
                    <a:pt x="1108265" y="65824"/>
                  </a:lnTo>
                  <a:lnTo>
                    <a:pt x="1108265" y="80467"/>
                  </a:lnTo>
                  <a:lnTo>
                    <a:pt x="1122895" y="80467"/>
                  </a:lnTo>
                  <a:lnTo>
                    <a:pt x="1122895" y="65824"/>
                  </a:lnTo>
                  <a:close/>
                </a:path>
                <a:path w="1167129" h="92710">
                  <a:moveTo>
                    <a:pt x="1122895" y="21932"/>
                  </a:moveTo>
                  <a:lnTo>
                    <a:pt x="1108265" y="21932"/>
                  </a:lnTo>
                  <a:lnTo>
                    <a:pt x="1108265" y="35648"/>
                  </a:lnTo>
                  <a:lnTo>
                    <a:pt x="1122895" y="35648"/>
                  </a:lnTo>
                  <a:lnTo>
                    <a:pt x="1122895" y="21932"/>
                  </a:lnTo>
                  <a:close/>
                </a:path>
                <a:path w="1167129" h="92710">
                  <a:moveTo>
                    <a:pt x="1122895" y="0"/>
                  </a:moveTo>
                  <a:lnTo>
                    <a:pt x="1108265" y="0"/>
                  </a:lnTo>
                  <a:lnTo>
                    <a:pt x="1108265" y="13703"/>
                  </a:lnTo>
                  <a:lnTo>
                    <a:pt x="1122895" y="13703"/>
                  </a:lnTo>
                  <a:lnTo>
                    <a:pt x="1122895" y="0"/>
                  </a:lnTo>
                  <a:close/>
                </a:path>
                <a:path w="1167129" h="92710">
                  <a:moveTo>
                    <a:pt x="1144841" y="88684"/>
                  </a:moveTo>
                  <a:lnTo>
                    <a:pt x="1131100" y="88684"/>
                  </a:lnTo>
                  <a:lnTo>
                    <a:pt x="1131100" y="92341"/>
                  </a:lnTo>
                  <a:lnTo>
                    <a:pt x="1144841" y="92341"/>
                  </a:lnTo>
                  <a:lnTo>
                    <a:pt x="1144841" y="88684"/>
                  </a:lnTo>
                  <a:close/>
                </a:path>
                <a:path w="1167129" h="92710">
                  <a:moveTo>
                    <a:pt x="1144841" y="65824"/>
                  </a:moveTo>
                  <a:lnTo>
                    <a:pt x="1131100" y="65824"/>
                  </a:lnTo>
                  <a:lnTo>
                    <a:pt x="1131100" y="80467"/>
                  </a:lnTo>
                  <a:lnTo>
                    <a:pt x="1144841" y="80467"/>
                  </a:lnTo>
                  <a:lnTo>
                    <a:pt x="1144841" y="65824"/>
                  </a:lnTo>
                  <a:close/>
                </a:path>
                <a:path w="1167129" h="92710">
                  <a:moveTo>
                    <a:pt x="1144841" y="43878"/>
                  </a:moveTo>
                  <a:lnTo>
                    <a:pt x="1131100" y="43878"/>
                  </a:lnTo>
                  <a:lnTo>
                    <a:pt x="1131100" y="58508"/>
                  </a:lnTo>
                  <a:lnTo>
                    <a:pt x="1144841" y="58508"/>
                  </a:lnTo>
                  <a:lnTo>
                    <a:pt x="1144841" y="43878"/>
                  </a:lnTo>
                  <a:close/>
                </a:path>
                <a:path w="1167129" h="92710">
                  <a:moveTo>
                    <a:pt x="1144841" y="21932"/>
                  </a:moveTo>
                  <a:lnTo>
                    <a:pt x="1131100" y="21932"/>
                  </a:lnTo>
                  <a:lnTo>
                    <a:pt x="1131100" y="35648"/>
                  </a:lnTo>
                  <a:lnTo>
                    <a:pt x="1144841" y="35648"/>
                  </a:lnTo>
                  <a:lnTo>
                    <a:pt x="1144841" y="21932"/>
                  </a:lnTo>
                  <a:close/>
                </a:path>
                <a:path w="1167129" h="92710">
                  <a:moveTo>
                    <a:pt x="1144841" y="0"/>
                  </a:moveTo>
                  <a:lnTo>
                    <a:pt x="1131100" y="0"/>
                  </a:lnTo>
                  <a:lnTo>
                    <a:pt x="1131100" y="13703"/>
                  </a:lnTo>
                  <a:lnTo>
                    <a:pt x="1144841" y="13703"/>
                  </a:lnTo>
                  <a:lnTo>
                    <a:pt x="1144841" y="0"/>
                  </a:lnTo>
                  <a:close/>
                </a:path>
                <a:path w="1167129" h="92710">
                  <a:moveTo>
                    <a:pt x="1166787" y="88684"/>
                  </a:moveTo>
                  <a:lnTo>
                    <a:pt x="1153071" y="88684"/>
                  </a:lnTo>
                  <a:lnTo>
                    <a:pt x="1153071" y="92341"/>
                  </a:lnTo>
                  <a:lnTo>
                    <a:pt x="1166787" y="92341"/>
                  </a:lnTo>
                  <a:lnTo>
                    <a:pt x="1166787" y="88684"/>
                  </a:lnTo>
                  <a:close/>
                </a:path>
                <a:path w="1167129" h="92710">
                  <a:moveTo>
                    <a:pt x="1166787" y="65824"/>
                  </a:moveTo>
                  <a:lnTo>
                    <a:pt x="1153071" y="65824"/>
                  </a:lnTo>
                  <a:lnTo>
                    <a:pt x="1153071" y="80467"/>
                  </a:lnTo>
                  <a:lnTo>
                    <a:pt x="1166787" y="80467"/>
                  </a:lnTo>
                  <a:lnTo>
                    <a:pt x="1166787" y="65824"/>
                  </a:lnTo>
                  <a:close/>
                </a:path>
                <a:path w="1167129" h="92710">
                  <a:moveTo>
                    <a:pt x="1166787" y="43878"/>
                  </a:moveTo>
                  <a:lnTo>
                    <a:pt x="1153071" y="43878"/>
                  </a:lnTo>
                  <a:lnTo>
                    <a:pt x="1153071" y="58508"/>
                  </a:lnTo>
                  <a:lnTo>
                    <a:pt x="1166787" y="58508"/>
                  </a:lnTo>
                  <a:lnTo>
                    <a:pt x="1166787" y="43878"/>
                  </a:lnTo>
                  <a:close/>
                </a:path>
                <a:path w="1167129" h="92710">
                  <a:moveTo>
                    <a:pt x="1166787" y="21932"/>
                  </a:moveTo>
                  <a:lnTo>
                    <a:pt x="1153071" y="21932"/>
                  </a:lnTo>
                  <a:lnTo>
                    <a:pt x="1153071" y="35648"/>
                  </a:lnTo>
                  <a:lnTo>
                    <a:pt x="1166787" y="35648"/>
                  </a:lnTo>
                  <a:lnTo>
                    <a:pt x="1166787" y="21932"/>
                  </a:lnTo>
                  <a:close/>
                </a:path>
                <a:path w="1167129" h="92710">
                  <a:moveTo>
                    <a:pt x="1166787" y="0"/>
                  </a:moveTo>
                  <a:lnTo>
                    <a:pt x="1153071" y="0"/>
                  </a:lnTo>
                  <a:lnTo>
                    <a:pt x="1153071" y="13703"/>
                  </a:lnTo>
                  <a:lnTo>
                    <a:pt x="1166787" y="13703"/>
                  </a:lnTo>
                  <a:lnTo>
                    <a:pt x="1166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834752" y="5234850"/>
              <a:ext cx="408305" cy="92710"/>
            </a:xfrm>
            <a:custGeom>
              <a:avLst/>
              <a:gdLst/>
              <a:ahLst/>
              <a:cxnLst/>
              <a:rect l="l" t="t" r="r" b="b"/>
              <a:pathLst>
                <a:path w="408304" h="92710">
                  <a:moveTo>
                    <a:pt x="13716" y="88684"/>
                  </a:moveTo>
                  <a:lnTo>
                    <a:pt x="0" y="88684"/>
                  </a:lnTo>
                  <a:lnTo>
                    <a:pt x="0" y="92341"/>
                  </a:lnTo>
                  <a:lnTo>
                    <a:pt x="13716" y="92341"/>
                  </a:lnTo>
                  <a:lnTo>
                    <a:pt x="13716" y="88684"/>
                  </a:lnTo>
                  <a:close/>
                </a:path>
                <a:path w="408304" h="92710">
                  <a:moveTo>
                    <a:pt x="13716" y="65824"/>
                  </a:moveTo>
                  <a:lnTo>
                    <a:pt x="0" y="65824"/>
                  </a:lnTo>
                  <a:lnTo>
                    <a:pt x="0" y="80467"/>
                  </a:lnTo>
                  <a:lnTo>
                    <a:pt x="13716" y="80467"/>
                  </a:lnTo>
                  <a:lnTo>
                    <a:pt x="13716" y="65824"/>
                  </a:lnTo>
                  <a:close/>
                </a:path>
                <a:path w="408304" h="92710">
                  <a:moveTo>
                    <a:pt x="13716" y="43878"/>
                  </a:moveTo>
                  <a:lnTo>
                    <a:pt x="0" y="43878"/>
                  </a:lnTo>
                  <a:lnTo>
                    <a:pt x="0" y="58508"/>
                  </a:lnTo>
                  <a:lnTo>
                    <a:pt x="13716" y="58508"/>
                  </a:lnTo>
                  <a:lnTo>
                    <a:pt x="13716" y="43878"/>
                  </a:lnTo>
                  <a:close/>
                </a:path>
                <a:path w="408304" h="92710">
                  <a:moveTo>
                    <a:pt x="13716" y="21932"/>
                  </a:moveTo>
                  <a:lnTo>
                    <a:pt x="0" y="21932"/>
                  </a:lnTo>
                  <a:lnTo>
                    <a:pt x="0" y="35648"/>
                  </a:lnTo>
                  <a:lnTo>
                    <a:pt x="13716" y="35648"/>
                  </a:lnTo>
                  <a:lnTo>
                    <a:pt x="13716" y="21932"/>
                  </a:lnTo>
                  <a:close/>
                </a:path>
                <a:path w="408304" h="92710">
                  <a:moveTo>
                    <a:pt x="13716" y="0"/>
                  </a:moveTo>
                  <a:lnTo>
                    <a:pt x="0" y="0"/>
                  </a:lnTo>
                  <a:lnTo>
                    <a:pt x="0" y="13703"/>
                  </a:lnTo>
                  <a:lnTo>
                    <a:pt x="13716" y="13703"/>
                  </a:lnTo>
                  <a:lnTo>
                    <a:pt x="13716" y="0"/>
                  </a:lnTo>
                  <a:close/>
                </a:path>
                <a:path w="408304" h="92710">
                  <a:moveTo>
                    <a:pt x="80467" y="65824"/>
                  </a:moveTo>
                  <a:lnTo>
                    <a:pt x="66751" y="65824"/>
                  </a:lnTo>
                  <a:lnTo>
                    <a:pt x="66751" y="80467"/>
                  </a:lnTo>
                  <a:lnTo>
                    <a:pt x="80467" y="80467"/>
                  </a:lnTo>
                  <a:lnTo>
                    <a:pt x="80467" y="65824"/>
                  </a:lnTo>
                  <a:close/>
                </a:path>
                <a:path w="408304" h="92710">
                  <a:moveTo>
                    <a:pt x="80467" y="21932"/>
                  </a:moveTo>
                  <a:lnTo>
                    <a:pt x="66751" y="21932"/>
                  </a:lnTo>
                  <a:lnTo>
                    <a:pt x="66751" y="35648"/>
                  </a:lnTo>
                  <a:lnTo>
                    <a:pt x="80467" y="35648"/>
                  </a:lnTo>
                  <a:lnTo>
                    <a:pt x="80467" y="21932"/>
                  </a:lnTo>
                  <a:close/>
                </a:path>
                <a:path w="408304" h="92710">
                  <a:moveTo>
                    <a:pt x="80467" y="0"/>
                  </a:moveTo>
                  <a:lnTo>
                    <a:pt x="66751" y="0"/>
                  </a:lnTo>
                  <a:lnTo>
                    <a:pt x="66751" y="13703"/>
                  </a:lnTo>
                  <a:lnTo>
                    <a:pt x="80467" y="13703"/>
                  </a:lnTo>
                  <a:lnTo>
                    <a:pt x="80467" y="0"/>
                  </a:lnTo>
                  <a:close/>
                </a:path>
                <a:path w="408304" h="92710">
                  <a:moveTo>
                    <a:pt x="102400" y="88684"/>
                  </a:moveTo>
                  <a:lnTo>
                    <a:pt x="88696" y="88684"/>
                  </a:lnTo>
                  <a:lnTo>
                    <a:pt x="88696" y="92341"/>
                  </a:lnTo>
                  <a:lnTo>
                    <a:pt x="102400" y="92341"/>
                  </a:lnTo>
                  <a:lnTo>
                    <a:pt x="102400" y="88684"/>
                  </a:lnTo>
                  <a:close/>
                </a:path>
                <a:path w="408304" h="92710">
                  <a:moveTo>
                    <a:pt x="102400" y="65824"/>
                  </a:moveTo>
                  <a:lnTo>
                    <a:pt x="88696" y="65824"/>
                  </a:lnTo>
                  <a:lnTo>
                    <a:pt x="88696" y="80467"/>
                  </a:lnTo>
                  <a:lnTo>
                    <a:pt x="102400" y="80467"/>
                  </a:lnTo>
                  <a:lnTo>
                    <a:pt x="102400" y="65824"/>
                  </a:lnTo>
                  <a:close/>
                </a:path>
                <a:path w="408304" h="92710">
                  <a:moveTo>
                    <a:pt x="102400" y="43878"/>
                  </a:moveTo>
                  <a:lnTo>
                    <a:pt x="88696" y="43878"/>
                  </a:lnTo>
                  <a:lnTo>
                    <a:pt x="88696" y="58508"/>
                  </a:lnTo>
                  <a:lnTo>
                    <a:pt x="102400" y="58508"/>
                  </a:lnTo>
                  <a:lnTo>
                    <a:pt x="102400" y="43878"/>
                  </a:lnTo>
                  <a:close/>
                </a:path>
                <a:path w="408304" h="92710">
                  <a:moveTo>
                    <a:pt x="102400" y="21932"/>
                  </a:moveTo>
                  <a:lnTo>
                    <a:pt x="88696" y="21932"/>
                  </a:lnTo>
                  <a:lnTo>
                    <a:pt x="88696" y="35648"/>
                  </a:lnTo>
                  <a:lnTo>
                    <a:pt x="102400" y="35648"/>
                  </a:lnTo>
                  <a:lnTo>
                    <a:pt x="102400" y="21932"/>
                  </a:lnTo>
                  <a:close/>
                </a:path>
                <a:path w="408304" h="92710">
                  <a:moveTo>
                    <a:pt x="102400" y="0"/>
                  </a:moveTo>
                  <a:lnTo>
                    <a:pt x="88696" y="0"/>
                  </a:lnTo>
                  <a:lnTo>
                    <a:pt x="88696" y="13703"/>
                  </a:lnTo>
                  <a:lnTo>
                    <a:pt x="102400" y="13703"/>
                  </a:lnTo>
                  <a:lnTo>
                    <a:pt x="102400" y="0"/>
                  </a:lnTo>
                  <a:close/>
                </a:path>
                <a:path w="408304" h="92710">
                  <a:moveTo>
                    <a:pt x="125272" y="88684"/>
                  </a:moveTo>
                  <a:lnTo>
                    <a:pt x="111556" y="88684"/>
                  </a:lnTo>
                  <a:lnTo>
                    <a:pt x="111556" y="92341"/>
                  </a:lnTo>
                  <a:lnTo>
                    <a:pt x="125272" y="92341"/>
                  </a:lnTo>
                  <a:lnTo>
                    <a:pt x="125272" y="88684"/>
                  </a:lnTo>
                  <a:close/>
                </a:path>
                <a:path w="408304" h="92710">
                  <a:moveTo>
                    <a:pt x="125272" y="65824"/>
                  </a:moveTo>
                  <a:lnTo>
                    <a:pt x="111556" y="65824"/>
                  </a:lnTo>
                  <a:lnTo>
                    <a:pt x="111556" y="80467"/>
                  </a:lnTo>
                  <a:lnTo>
                    <a:pt x="125272" y="80467"/>
                  </a:lnTo>
                  <a:lnTo>
                    <a:pt x="125272" y="65824"/>
                  </a:lnTo>
                  <a:close/>
                </a:path>
                <a:path w="408304" h="92710">
                  <a:moveTo>
                    <a:pt x="125272" y="43878"/>
                  </a:moveTo>
                  <a:lnTo>
                    <a:pt x="111556" y="43878"/>
                  </a:lnTo>
                  <a:lnTo>
                    <a:pt x="111556" y="58508"/>
                  </a:lnTo>
                  <a:lnTo>
                    <a:pt x="125272" y="58508"/>
                  </a:lnTo>
                  <a:lnTo>
                    <a:pt x="125272" y="43878"/>
                  </a:lnTo>
                  <a:close/>
                </a:path>
                <a:path w="408304" h="92710">
                  <a:moveTo>
                    <a:pt x="125272" y="21932"/>
                  </a:moveTo>
                  <a:lnTo>
                    <a:pt x="111556" y="21932"/>
                  </a:lnTo>
                  <a:lnTo>
                    <a:pt x="111556" y="35648"/>
                  </a:lnTo>
                  <a:lnTo>
                    <a:pt x="125272" y="35648"/>
                  </a:lnTo>
                  <a:lnTo>
                    <a:pt x="125272" y="21932"/>
                  </a:lnTo>
                  <a:close/>
                </a:path>
                <a:path w="408304" h="92710">
                  <a:moveTo>
                    <a:pt x="125272" y="0"/>
                  </a:moveTo>
                  <a:lnTo>
                    <a:pt x="111556" y="0"/>
                  </a:lnTo>
                  <a:lnTo>
                    <a:pt x="111556" y="13703"/>
                  </a:lnTo>
                  <a:lnTo>
                    <a:pt x="125272" y="13703"/>
                  </a:lnTo>
                  <a:lnTo>
                    <a:pt x="125272" y="0"/>
                  </a:lnTo>
                  <a:close/>
                </a:path>
                <a:path w="408304" h="92710">
                  <a:moveTo>
                    <a:pt x="147218" y="88684"/>
                  </a:moveTo>
                  <a:lnTo>
                    <a:pt x="132600" y="88684"/>
                  </a:lnTo>
                  <a:lnTo>
                    <a:pt x="132600" y="92341"/>
                  </a:lnTo>
                  <a:lnTo>
                    <a:pt x="147218" y="92341"/>
                  </a:lnTo>
                  <a:lnTo>
                    <a:pt x="147218" y="88684"/>
                  </a:lnTo>
                  <a:close/>
                </a:path>
                <a:path w="408304" h="92710">
                  <a:moveTo>
                    <a:pt x="147218" y="65824"/>
                  </a:moveTo>
                  <a:lnTo>
                    <a:pt x="132600" y="65824"/>
                  </a:lnTo>
                  <a:lnTo>
                    <a:pt x="132600" y="80467"/>
                  </a:lnTo>
                  <a:lnTo>
                    <a:pt x="147218" y="80467"/>
                  </a:lnTo>
                  <a:lnTo>
                    <a:pt x="147218" y="65824"/>
                  </a:lnTo>
                  <a:close/>
                </a:path>
                <a:path w="408304" h="92710">
                  <a:moveTo>
                    <a:pt x="147218" y="43878"/>
                  </a:moveTo>
                  <a:lnTo>
                    <a:pt x="132600" y="43878"/>
                  </a:lnTo>
                  <a:lnTo>
                    <a:pt x="132600" y="58508"/>
                  </a:lnTo>
                  <a:lnTo>
                    <a:pt x="147218" y="58508"/>
                  </a:lnTo>
                  <a:lnTo>
                    <a:pt x="147218" y="43878"/>
                  </a:lnTo>
                  <a:close/>
                </a:path>
                <a:path w="408304" h="92710">
                  <a:moveTo>
                    <a:pt x="147218" y="21932"/>
                  </a:moveTo>
                  <a:lnTo>
                    <a:pt x="132600" y="21932"/>
                  </a:lnTo>
                  <a:lnTo>
                    <a:pt x="132600" y="35648"/>
                  </a:lnTo>
                  <a:lnTo>
                    <a:pt x="147218" y="35648"/>
                  </a:lnTo>
                  <a:lnTo>
                    <a:pt x="147218" y="21932"/>
                  </a:lnTo>
                  <a:close/>
                </a:path>
                <a:path w="408304" h="92710">
                  <a:moveTo>
                    <a:pt x="147218" y="0"/>
                  </a:moveTo>
                  <a:lnTo>
                    <a:pt x="132600" y="0"/>
                  </a:lnTo>
                  <a:lnTo>
                    <a:pt x="132600" y="13703"/>
                  </a:lnTo>
                  <a:lnTo>
                    <a:pt x="147218" y="13703"/>
                  </a:lnTo>
                  <a:lnTo>
                    <a:pt x="147218" y="0"/>
                  </a:lnTo>
                  <a:close/>
                </a:path>
                <a:path w="408304" h="92710">
                  <a:moveTo>
                    <a:pt x="169164" y="88684"/>
                  </a:moveTo>
                  <a:lnTo>
                    <a:pt x="154533" y="88684"/>
                  </a:lnTo>
                  <a:lnTo>
                    <a:pt x="154533" y="92341"/>
                  </a:lnTo>
                  <a:lnTo>
                    <a:pt x="169164" y="92341"/>
                  </a:lnTo>
                  <a:lnTo>
                    <a:pt x="169164" y="88684"/>
                  </a:lnTo>
                  <a:close/>
                </a:path>
                <a:path w="408304" h="92710">
                  <a:moveTo>
                    <a:pt x="169164" y="65824"/>
                  </a:moveTo>
                  <a:lnTo>
                    <a:pt x="154533" y="65824"/>
                  </a:lnTo>
                  <a:lnTo>
                    <a:pt x="154533" y="80467"/>
                  </a:lnTo>
                  <a:lnTo>
                    <a:pt x="169164" y="80467"/>
                  </a:lnTo>
                  <a:lnTo>
                    <a:pt x="169164" y="65824"/>
                  </a:lnTo>
                  <a:close/>
                </a:path>
                <a:path w="408304" h="92710">
                  <a:moveTo>
                    <a:pt x="169164" y="43878"/>
                  </a:moveTo>
                  <a:lnTo>
                    <a:pt x="154533" y="43878"/>
                  </a:lnTo>
                  <a:lnTo>
                    <a:pt x="154533" y="58508"/>
                  </a:lnTo>
                  <a:lnTo>
                    <a:pt x="169164" y="58508"/>
                  </a:lnTo>
                  <a:lnTo>
                    <a:pt x="169164" y="43878"/>
                  </a:lnTo>
                  <a:close/>
                </a:path>
                <a:path w="408304" h="92710">
                  <a:moveTo>
                    <a:pt x="169164" y="21932"/>
                  </a:moveTo>
                  <a:lnTo>
                    <a:pt x="154533" y="21932"/>
                  </a:lnTo>
                  <a:lnTo>
                    <a:pt x="154533" y="35648"/>
                  </a:lnTo>
                  <a:lnTo>
                    <a:pt x="169164" y="35648"/>
                  </a:lnTo>
                  <a:lnTo>
                    <a:pt x="169164" y="21932"/>
                  </a:lnTo>
                  <a:close/>
                </a:path>
                <a:path w="408304" h="92710">
                  <a:moveTo>
                    <a:pt x="169164" y="0"/>
                  </a:moveTo>
                  <a:lnTo>
                    <a:pt x="154533" y="0"/>
                  </a:lnTo>
                  <a:lnTo>
                    <a:pt x="154533" y="13703"/>
                  </a:lnTo>
                  <a:lnTo>
                    <a:pt x="169164" y="13703"/>
                  </a:lnTo>
                  <a:lnTo>
                    <a:pt x="169164" y="0"/>
                  </a:lnTo>
                  <a:close/>
                </a:path>
                <a:path w="408304" h="92710">
                  <a:moveTo>
                    <a:pt x="192024" y="88684"/>
                  </a:moveTo>
                  <a:lnTo>
                    <a:pt x="177393" y="88684"/>
                  </a:lnTo>
                  <a:lnTo>
                    <a:pt x="177393" y="92341"/>
                  </a:lnTo>
                  <a:lnTo>
                    <a:pt x="192024" y="92341"/>
                  </a:lnTo>
                  <a:lnTo>
                    <a:pt x="192024" y="88684"/>
                  </a:lnTo>
                  <a:close/>
                </a:path>
                <a:path w="408304" h="92710">
                  <a:moveTo>
                    <a:pt x="192024" y="65824"/>
                  </a:moveTo>
                  <a:lnTo>
                    <a:pt x="177393" y="65824"/>
                  </a:lnTo>
                  <a:lnTo>
                    <a:pt x="177393" y="80467"/>
                  </a:lnTo>
                  <a:lnTo>
                    <a:pt x="192024" y="80467"/>
                  </a:lnTo>
                  <a:lnTo>
                    <a:pt x="192024" y="65824"/>
                  </a:lnTo>
                  <a:close/>
                </a:path>
                <a:path w="408304" h="92710">
                  <a:moveTo>
                    <a:pt x="192024" y="43878"/>
                  </a:moveTo>
                  <a:lnTo>
                    <a:pt x="177393" y="43878"/>
                  </a:lnTo>
                  <a:lnTo>
                    <a:pt x="177393" y="58508"/>
                  </a:lnTo>
                  <a:lnTo>
                    <a:pt x="192024" y="58508"/>
                  </a:lnTo>
                  <a:lnTo>
                    <a:pt x="192024" y="43878"/>
                  </a:lnTo>
                  <a:close/>
                </a:path>
                <a:path w="408304" h="92710">
                  <a:moveTo>
                    <a:pt x="192024" y="21932"/>
                  </a:moveTo>
                  <a:lnTo>
                    <a:pt x="177393" y="21932"/>
                  </a:lnTo>
                  <a:lnTo>
                    <a:pt x="177393" y="35648"/>
                  </a:lnTo>
                  <a:lnTo>
                    <a:pt x="192024" y="35648"/>
                  </a:lnTo>
                  <a:lnTo>
                    <a:pt x="192024" y="21932"/>
                  </a:lnTo>
                  <a:close/>
                </a:path>
                <a:path w="408304" h="92710">
                  <a:moveTo>
                    <a:pt x="192024" y="0"/>
                  </a:moveTo>
                  <a:lnTo>
                    <a:pt x="177393" y="0"/>
                  </a:lnTo>
                  <a:lnTo>
                    <a:pt x="177393" y="13703"/>
                  </a:lnTo>
                  <a:lnTo>
                    <a:pt x="192024" y="13703"/>
                  </a:lnTo>
                  <a:lnTo>
                    <a:pt x="192024" y="0"/>
                  </a:lnTo>
                  <a:close/>
                </a:path>
                <a:path w="408304" h="92710">
                  <a:moveTo>
                    <a:pt x="213055" y="88684"/>
                  </a:moveTo>
                  <a:lnTo>
                    <a:pt x="199339" y="88684"/>
                  </a:lnTo>
                  <a:lnTo>
                    <a:pt x="199339" y="92341"/>
                  </a:lnTo>
                  <a:lnTo>
                    <a:pt x="213055" y="92341"/>
                  </a:lnTo>
                  <a:lnTo>
                    <a:pt x="213055" y="88684"/>
                  </a:lnTo>
                  <a:close/>
                </a:path>
                <a:path w="408304" h="92710">
                  <a:moveTo>
                    <a:pt x="213055" y="65824"/>
                  </a:moveTo>
                  <a:lnTo>
                    <a:pt x="199339" y="65824"/>
                  </a:lnTo>
                  <a:lnTo>
                    <a:pt x="199339" y="80467"/>
                  </a:lnTo>
                  <a:lnTo>
                    <a:pt x="213055" y="80467"/>
                  </a:lnTo>
                  <a:lnTo>
                    <a:pt x="213055" y="65824"/>
                  </a:lnTo>
                  <a:close/>
                </a:path>
                <a:path w="408304" h="92710">
                  <a:moveTo>
                    <a:pt x="213055" y="43878"/>
                  </a:moveTo>
                  <a:lnTo>
                    <a:pt x="199339" y="43878"/>
                  </a:lnTo>
                  <a:lnTo>
                    <a:pt x="199339" y="58508"/>
                  </a:lnTo>
                  <a:lnTo>
                    <a:pt x="213055" y="58508"/>
                  </a:lnTo>
                  <a:lnTo>
                    <a:pt x="213055" y="43878"/>
                  </a:lnTo>
                  <a:close/>
                </a:path>
                <a:path w="408304" h="92710">
                  <a:moveTo>
                    <a:pt x="213055" y="21932"/>
                  </a:moveTo>
                  <a:lnTo>
                    <a:pt x="199339" y="21932"/>
                  </a:lnTo>
                  <a:lnTo>
                    <a:pt x="199339" y="35648"/>
                  </a:lnTo>
                  <a:lnTo>
                    <a:pt x="213055" y="35648"/>
                  </a:lnTo>
                  <a:lnTo>
                    <a:pt x="213055" y="21932"/>
                  </a:lnTo>
                  <a:close/>
                </a:path>
                <a:path w="408304" h="92710">
                  <a:moveTo>
                    <a:pt x="213055" y="0"/>
                  </a:moveTo>
                  <a:lnTo>
                    <a:pt x="199339" y="0"/>
                  </a:lnTo>
                  <a:lnTo>
                    <a:pt x="199339" y="13703"/>
                  </a:lnTo>
                  <a:lnTo>
                    <a:pt x="213055" y="13703"/>
                  </a:lnTo>
                  <a:lnTo>
                    <a:pt x="213055" y="0"/>
                  </a:lnTo>
                  <a:close/>
                </a:path>
                <a:path w="408304" h="92710">
                  <a:moveTo>
                    <a:pt x="274307" y="88684"/>
                  </a:moveTo>
                  <a:lnTo>
                    <a:pt x="260591" y="88684"/>
                  </a:lnTo>
                  <a:lnTo>
                    <a:pt x="260591" y="92341"/>
                  </a:lnTo>
                  <a:lnTo>
                    <a:pt x="274307" y="92341"/>
                  </a:lnTo>
                  <a:lnTo>
                    <a:pt x="274307" y="88684"/>
                  </a:lnTo>
                  <a:close/>
                </a:path>
                <a:path w="408304" h="92710">
                  <a:moveTo>
                    <a:pt x="274307" y="65824"/>
                  </a:moveTo>
                  <a:lnTo>
                    <a:pt x="260591" y="65824"/>
                  </a:lnTo>
                  <a:lnTo>
                    <a:pt x="260591" y="80467"/>
                  </a:lnTo>
                  <a:lnTo>
                    <a:pt x="274307" y="80467"/>
                  </a:lnTo>
                  <a:lnTo>
                    <a:pt x="274307" y="65824"/>
                  </a:lnTo>
                  <a:close/>
                </a:path>
                <a:path w="408304" h="92710">
                  <a:moveTo>
                    <a:pt x="274307" y="43878"/>
                  </a:moveTo>
                  <a:lnTo>
                    <a:pt x="260591" y="43878"/>
                  </a:lnTo>
                  <a:lnTo>
                    <a:pt x="260591" y="58508"/>
                  </a:lnTo>
                  <a:lnTo>
                    <a:pt x="274307" y="58508"/>
                  </a:lnTo>
                  <a:lnTo>
                    <a:pt x="274307" y="43878"/>
                  </a:lnTo>
                  <a:close/>
                </a:path>
                <a:path w="408304" h="92710">
                  <a:moveTo>
                    <a:pt x="274307" y="21932"/>
                  </a:moveTo>
                  <a:lnTo>
                    <a:pt x="260591" y="21932"/>
                  </a:lnTo>
                  <a:lnTo>
                    <a:pt x="260591" y="35648"/>
                  </a:lnTo>
                  <a:lnTo>
                    <a:pt x="274307" y="35648"/>
                  </a:lnTo>
                  <a:lnTo>
                    <a:pt x="274307" y="21932"/>
                  </a:lnTo>
                  <a:close/>
                </a:path>
                <a:path w="408304" h="92710">
                  <a:moveTo>
                    <a:pt x="274307" y="0"/>
                  </a:moveTo>
                  <a:lnTo>
                    <a:pt x="260591" y="0"/>
                  </a:lnTo>
                  <a:lnTo>
                    <a:pt x="260591" y="13703"/>
                  </a:lnTo>
                  <a:lnTo>
                    <a:pt x="274307" y="13703"/>
                  </a:lnTo>
                  <a:lnTo>
                    <a:pt x="274307" y="0"/>
                  </a:lnTo>
                  <a:close/>
                </a:path>
                <a:path w="408304" h="92710">
                  <a:moveTo>
                    <a:pt x="297180" y="88684"/>
                  </a:moveTo>
                  <a:lnTo>
                    <a:pt x="282549" y="88684"/>
                  </a:lnTo>
                  <a:lnTo>
                    <a:pt x="282549" y="92341"/>
                  </a:lnTo>
                  <a:lnTo>
                    <a:pt x="297180" y="92341"/>
                  </a:lnTo>
                  <a:lnTo>
                    <a:pt x="297180" y="88684"/>
                  </a:lnTo>
                  <a:close/>
                </a:path>
                <a:path w="408304" h="92710">
                  <a:moveTo>
                    <a:pt x="297180" y="65824"/>
                  </a:moveTo>
                  <a:lnTo>
                    <a:pt x="282549" y="65824"/>
                  </a:lnTo>
                  <a:lnTo>
                    <a:pt x="282549" y="80467"/>
                  </a:lnTo>
                  <a:lnTo>
                    <a:pt x="297180" y="80467"/>
                  </a:lnTo>
                  <a:lnTo>
                    <a:pt x="297180" y="65824"/>
                  </a:lnTo>
                  <a:close/>
                </a:path>
                <a:path w="408304" h="92710">
                  <a:moveTo>
                    <a:pt x="297180" y="43878"/>
                  </a:moveTo>
                  <a:lnTo>
                    <a:pt x="282549" y="43878"/>
                  </a:lnTo>
                  <a:lnTo>
                    <a:pt x="282549" y="58508"/>
                  </a:lnTo>
                  <a:lnTo>
                    <a:pt x="297180" y="58508"/>
                  </a:lnTo>
                  <a:lnTo>
                    <a:pt x="297180" y="43878"/>
                  </a:lnTo>
                  <a:close/>
                </a:path>
                <a:path w="408304" h="92710">
                  <a:moveTo>
                    <a:pt x="297180" y="21932"/>
                  </a:moveTo>
                  <a:lnTo>
                    <a:pt x="282549" y="21932"/>
                  </a:lnTo>
                  <a:lnTo>
                    <a:pt x="282549" y="35648"/>
                  </a:lnTo>
                  <a:lnTo>
                    <a:pt x="297180" y="35648"/>
                  </a:lnTo>
                  <a:lnTo>
                    <a:pt x="297180" y="21932"/>
                  </a:lnTo>
                  <a:close/>
                </a:path>
                <a:path w="408304" h="92710">
                  <a:moveTo>
                    <a:pt x="297180" y="0"/>
                  </a:moveTo>
                  <a:lnTo>
                    <a:pt x="282549" y="0"/>
                  </a:lnTo>
                  <a:lnTo>
                    <a:pt x="282549" y="13703"/>
                  </a:lnTo>
                  <a:lnTo>
                    <a:pt x="297180" y="13703"/>
                  </a:lnTo>
                  <a:lnTo>
                    <a:pt x="297180" y="0"/>
                  </a:lnTo>
                  <a:close/>
                </a:path>
                <a:path w="408304" h="92710">
                  <a:moveTo>
                    <a:pt x="319125" y="88684"/>
                  </a:moveTo>
                  <a:lnTo>
                    <a:pt x="304495" y="88684"/>
                  </a:lnTo>
                  <a:lnTo>
                    <a:pt x="304495" y="92341"/>
                  </a:lnTo>
                  <a:lnTo>
                    <a:pt x="319125" y="92341"/>
                  </a:lnTo>
                  <a:lnTo>
                    <a:pt x="319125" y="88684"/>
                  </a:lnTo>
                  <a:close/>
                </a:path>
                <a:path w="408304" h="92710">
                  <a:moveTo>
                    <a:pt x="319125" y="65824"/>
                  </a:moveTo>
                  <a:lnTo>
                    <a:pt x="304495" y="65824"/>
                  </a:lnTo>
                  <a:lnTo>
                    <a:pt x="304495" y="80467"/>
                  </a:lnTo>
                  <a:lnTo>
                    <a:pt x="319125" y="80467"/>
                  </a:lnTo>
                  <a:lnTo>
                    <a:pt x="319125" y="65824"/>
                  </a:lnTo>
                  <a:close/>
                </a:path>
                <a:path w="408304" h="92710">
                  <a:moveTo>
                    <a:pt x="319125" y="43878"/>
                  </a:moveTo>
                  <a:lnTo>
                    <a:pt x="304495" y="43878"/>
                  </a:lnTo>
                  <a:lnTo>
                    <a:pt x="304495" y="58508"/>
                  </a:lnTo>
                  <a:lnTo>
                    <a:pt x="319125" y="58508"/>
                  </a:lnTo>
                  <a:lnTo>
                    <a:pt x="319125" y="43878"/>
                  </a:lnTo>
                  <a:close/>
                </a:path>
                <a:path w="408304" h="92710">
                  <a:moveTo>
                    <a:pt x="319125" y="21932"/>
                  </a:moveTo>
                  <a:lnTo>
                    <a:pt x="304495" y="21932"/>
                  </a:lnTo>
                  <a:lnTo>
                    <a:pt x="304495" y="35648"/>
                  </a:lnTo>
                  <a:lnTo>
                    <a:pt x="319125" y="35648"/>
                  </a:lnTo>
                  <a:lnTo>
                    <a:pt x="319125" y="21932"/>
                  </a:lnTo>
                  <a:close/>
                </a:path>
                <a:path w="408304" h="92710">
                  <a:moveTo>
                    <a:pt x="319125" y="0"/>
                  </a:moveTo>
                  <a:lnTo>
                    <a:pt x="304495" y="0"/>
                  </a:lnTo>
                  <a:lnTo>
                    <a:pt x="304495" y="13703"/>
                  </a:lnTo>
                  <a:lnTo>
                    <a:pt x="319125" y="13703"/>
                  </a:lnTo>
                  <a:lnTo>
                    <a:pt x="319125" y="0"/>
                  </a:lnTo>
                  <a:close/>
                </a:path>
                <a:path w="408304" h="92710">
                  <a:moveTo>
                    <a:pt x="341071" y="88684"/>
                  </a:moveTo>
                  <a:lnTo>
                    <a:pt x="327355" y="88684"/>
                  </a:lnTo>
                  <a:lnTo>
                    <a:pt x="327355" y="92341"/>
                  </a:lnTo>
                  <a:lnTo>
                    <a:pt x="341071" y="92341"/>
                  </a:lnTo>
                  <a:lnTo>
                    <a:pt x="341071" y="88684"/>
                  </a:lnTo>
                  <a:close/>
                </a:path>
                <a:path w="408304" h="92710">
                  <a:moveTo>
                    <a:pt x="341071" y="65824"/>
                  </a:moveTo>
                  <a:lnTo>
                    <a:pt x="327355" y="65824"/>
                  </a:lnTo>
                  <a:lnTo>
                    <a:pt x="327355" y="80467"/>
                  </a:lnTo>
                  <a:lnTo>
                    <a:pt x="341071" y="80467"/>
                  </a:lnTo>
                  <a:lnTo>
                    <a:pt x="341071" y="65824"/>
                  </a:lnTo>
                  <a:close/>
                </a:path>
                <a:path w="408304" h="92710">
                  <a:moveTo>
                    <a:pt x="341071" y="43878"/>
                  </a:moveTo>
                  <a:lnTo>
                    <a:pt x="327355" y="43878"/>
                  </a:lnTo>
                  <a:lnTo>
                    <a:pt x="327355" y="58508"/>
                  </a:lnTo>
                  <a:lnTo>
                    <a:pt x="341071" y="58508"/>
                  </a:lnTo>
                  <a:lnTo>
                    <a:pt x="341071" y="43878"/>
                  </a:lnTo>
                  <a:close/>
                </a:path>
                <a:path w="408304" h="92710">
                  <a:moveTo>
                    <a:pt x="341071" y="21932"/>
                  </a:moveTo>
                  <a:lnTo>
                    <a:pt x="327355" y="21932"/>
                  </a:lnTo>
                  <a:lnTo>
                    <a:pt x="327355" y="35648"/>
                  </a:lnTo>
                  <a:lnTo>
                    <a:pt x="341071" y="35648"/>
                  </a:lnTo>
                  <a:lnTo>
                    <a:pt x="341071" y="21932"/>
                  </a:lnTo>
                  <a:close/>
                </a:path>
                <a:path w="408304" h="92710">
                  <a:moveTo>
                    <a:pt x="341071" y="0"/>
                  </a:moveTo>
                  <a:lnTo>
                    <a:pt x="327355" y="0"/>
                  </a:lnTo>
                  <a:lnTo>
                    <a:pt x="327355" y="13703"/>
                  </a:lnTo>
                  <a:lnTo>
                    <a:pt x="341071" y="13703"/>
                  </a:lnTo>
                  <a:lnTo>
                    <a:pt x="341071" y="0"/>
                  </a:lnTo>
                  <a:close/>
                </a:path>
                <a:path w="408304" h="92710">
                  <a:moveTo>
                    <a:pt x="363931" y="88684"/>
                  </a:moveTo>
                  <a:lnTo>
                    <a:pt x="349300" y="88684"/>
                  </a:lnTo>
                  <a:lnTo>
                    <a:pt x="349300" y="92341"/>
                  </a:lnTo>
                  <a:lnTo>
                    <a:pt x="363931" y="92341"/>
                  </a:lnTo>
                  <a:lnTo>
                    <a:pt x="363931" y="88684"/>
                  </a:lnTo>
                  <a:close/>
                </a:path>
                <a:path w="408304" h="92710">
                  <a:moveTo>
                    <a:pt x="363931" y="65824"/>
                  </a:moveTo>
                  <a:lnTo>
                    <a:pt x="349300" y="65824"/>
                  </a:lnTo>
                  <a:lnTo>
                    <a:pt x="349300" y="80467"/>
                  </a:lnTo>
                  <a:lnTo>
                    <a:pt x="363931" y="80467"/>
                  </a:lnTo>
                  <a:lnTo>
                    <a:pt x="363931" y="65824"/>
                  </a:lnTo>
                  <a:close/>
                </a:path>
                <a:path w="408304" h="92710">
                  <a:moveTo>
                    <a:pt x="363931" y="43878"/>
                  </a:moveTo>
                  <a:lnTo>
                    <a:pt x="349300" y="43878"/>
                  </a:lnTo>
                  <a:lnTo>
                    <a:pt x="349300" y="58508"/>
                  </a:lnTo>
                  <a:lnTo>
                    <a:pt x="363931" y="58508"/>
                  </a:lnTo>
                  <a:lnTo>
                    <a:pt x="363931" y="43878"/>
                  </a:lnTo>
                  <a:close/>
                </a:path>
                <a:path w="408304" h="92710">
                  <a:moveTo>
                    <a:pt x="363931" y="21932"/>
                  </a:moveTo>
                  <a:lnTo>
                    <a:pt x="349300" y="21932"/>
                  </a:lnTo>
                  <a:lnTo>
                    <a:pt x="349300" y="35648"/>
                  </a:lnTo>
                  <a:lnTo>
                    <a:pt x="363931" y="35648"/>
                  </a:lnTo>
                  <a:lnTo>
                    <a:pt x="363931" y="21932"/>
                  </a:lnTo>
                  <a:close/>
                </a:path>
                <a:path w="408304" h="92710">
                  <a:moveTo>
                    <a:pt x="363931" y="0"/>
                  </a:moveTo>
                  <a:lnTo>
                    <a:pt x="349300" y="0"/>
                  </a:lnTo>
                  <a:lnTo>
                    <a:pt x="349300" y="13703"/>
                  </a:lnTo>
                  <a:lnTo>
                    <a:pt x="363931" y="13703"/>
                  </a:lnTo>
                  <a:lnTo>
                    <a:pt x="363931" y="0"/>
                  </a:lnTo>
                  <a:close/>
                </a:path>
                <a:path w="408304" h="92710">
                  <a:moveTo>
                    <a:pt x="385876" y="88684"/>
                  </a:moveTo>
                  <a:lnTo>
                    <a:pt x="371246" y="88684"/>
                  </a:lnTo>
                  <a:lnTo>
                    <a:pt x="371246" y="92341"/>
                  </a:lnTo>
                  <a:lnTo>
                    <a:pt x="385876" y="92341"/>
                  </a:lnTo>
                  <a:lnTo>
                    <a:pt x="385876" y="88684"/>
                  </a:lnTo>
                  <a:close/>
                </a:path>
                <a:path w="408304" h="92710">
                  <a:moveTo>
                    <a:pt x="385876" y="65824"/>
                  </a:moveTo>
                  <a:lnTo>
                    <a:pt x="371246" y="65824"/>
                  </a:lnTo>
                  <a:lnTo>
                    <a:pt x="371246" y="80467"/>
                  </a:lnTo>
                  <a:lnTo>
                    <a:pt x="385876" y="80467"/>
                  </a:lnTo>
                  <a:lnTo>
                    <a:pt x="385876" y="65824"/>
                  </a:lnTo>
                  <a:close/>
                </a:path>
                <a:path w="408304" h="92710">
                  <a:moveTo>
                    <a:pt x="385876" y="43878"/>
                  </a:moveTo>
                  <a:lnTo>
                    <a:pt x="371246" y="43878"/>
                  </a:lnTo>
                  <a:lnTo>
                    <a:pt x="371246" y="58508"/>
                  </a:lnTo>
                  <a:lnTo>
                    <a:pt x="385876" y="58508"/>
                  </a:lnTo>
                  <a:lnTo>
                    <a:pt x="385876" y="43878"/>
                  </a:lnTo>
                  <a:close/>
                </a:path>
                <a:path w="408304" h="92710">
                  <a:moveTo>
                    <a:pt x="385876" y="21932"/>
                  </a:moveTo>
                  <a:lnTo>
                    <a:pt x="371246" y="21932"/>
                  </a:lnTo>
                  <a:lnTo>
                    <a:pt x="371246" y="35648"/>
                  </a:lnTo>
                  <a:lnTo>
                    <a:pt x="385876" y="35648"/>
                  </a:lnTo>
                  <a:lnTo>
                    <a:pt x="385876" y="21932"/>
                  </a:lnTo>
                  <a:close/>
                </a:path>
                <a:path w="408304" h="92710">
                  <a:moveTo>
                    <a:pt x="385876" y="0"/>
                  </a:moveTo>
                  <a:lnTo>
                    <a:pt x="371246" y="0"/>
                  </a:lnTo>
                  <a:lnTo>
                    <a:pt x="371246" y="13703"/>
                  </a:lnTo>
                  <a:lnTo>
                    <a:pt x="385876" y="13703"/>
                  </a:lnTo>
                  <a:lnTo>
                    <a:pt x="385876" y="0"/>
                  </a:lnTo>
                  <a:close/>
                </a:path>
                <a:path w="408304" h="92710">
                  <a:moveTo>
                    <a:pt x="407822" y="88684"/>
                  </a:moveTo>
                  <a:lnTo>
                    <a:pt x="393192" y="88684"/>
                  </a:lnTo>
                  <a:lnTo>
                    <a:pt x="393192" y="92341"/>
                  </a:lnTo>
                  <a:lnTo>
                    <a:pt x="407822" y="92341"/>
                  </a:lnTo>
                  <a:lnTo>
                    <a:pt x="407822" y="88684"/>
                  </a:lnTo>
                  <a:close/>
                </a:path>
                <a:path w="408304" h="92710">
                  <a:moveTo>
                    <a:pt x="407822" y="65824"/>
                  </a:moveTo>
                  <a:lnTo>
                    <a:pt x="393192" y="65824"/>
                  </a:lnTo>
                  <a:lnTo>
                    <a:pt x="393192" y="80467"/>
                  </a:lnTo>
                  <a:lnTo>
                    <a:pt x="407822" y="80467"/>
                  </a:lnTo>
                  <a:lnTo>
                    <a:pt x="407822" y="65824"/>
                  </a:lnTo>
                  <a:close/>
                </a:path>
                <a:path w="408304" h="92710">
                  <a:moveTo>
                    <a:pt x="407822" y="43878"/>
                  </a:moveTo>
                  <a:lnTo>
                    <a:pt x="393192" y="43878"/>
                  </a:lnTo>
                  <a:lnTo>
                    <a:pt x="393192" y="58508"/>
                  </a:lnTo>
                  <a:lnTo>
                    <a:pt x="407822" y="58508"/>
                  </a:lnTo>
                  <a:lnTo>
                    <a:pt x="407822" y="438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357435" y="5234850"/>
              <a:ext cx="558165" cy="92710"/>
            </a:xfrm>
            <a:custGeom>
              <a:avLst/>
              <a:gdLst/>
              <a:ahLst/>
              <a:cxnLst/>
              <a:rect l="l" t="t" r="r" b="b"/>
              <a:pathLst>
                <a:path w="558164" h="92710">
                  <a:moveTo>
                    <a:pt x="14630" y="88684"/>
                  </a:moveTo>
                  <a:lnTo>
                    <a:pt x="0" y="88684"/>
                  </a:lnTo>
                  <a:lnTo>
                    <a:pt x="0" y="92341"/>
                  </a:lnTo>
                  <a:lnTo>
                    <a:pt x="14630" y="92341"/>
                  </a:lnTo>
                  <a:lnTo>
                    <a:pt x="14630" y="88684"/>
                  </a:lnTo>
                  <a:close/>
                </a:path>
                <a:path w="558164" h="92710">
                  <a:moveTo>
                    <a:pt x="14630" y="65824"/>
                  </a:moveTo>
                  <a:lnTo>
                    <a:pt x="0" y="65824"/>
                  </a:lnTo>
                  <a:lnTo>
                    <a:pt x="0" y="80467"/>
                  </a:lnTo>
                  <a:lnTo>
                    <a:pt x="14630" y="80467"/>
                  </a:lnTo>
                  <a:lnTo>
                    <a:pt x="14630" y="65824"/>
                  </a:lnTo>
                  <a:close/>
                </a:path>
                <a:path w="558164" h="92710">
                  <a:moveTo>
                    <a:pt x="14630" y="43878"/>
                  </a:moveTo>
                  <a:lnTo>
                    <a:pt x="0" y="43878"/>
                  </a:lnTo>
                  <a:lnTo>
                    <a:pt x="0" y="58508"/>
                  </a:lnTo>
                  <a:lnTo>
                    <a:pt x="14630" y="58508"/>
                  </a:lnTo>
                  <a:lnTo>
                    <a:pt x="14630" y="43878"/>
                  </a:lnTo>
                  <a:close/>
                </a:path>
                <a:path w="558164" h="92710">
                  <a:moveTo>
                    <a:pt x="14630" y="21932"/>
                  </a:moveTo>
                  <a:lnTo>
                    <a:pt x="0" y="21932"/>
                  </a:lnTo>
                  <a:lnTo>
                    <a:pt x="0" y="35648"/>
                  </a:lnTo>
                  <a:lnTo>
                    <a:pt x="14630" y="35648"/>
                  </a:lnTo>
                  <a:lnTo>
                    <a:pt x="14630" y="21932"/>
                  </a:lnTo>
                  <a:close/>
                </a:path>
                <a:path w="558164" h="92710">
                  <a:moveTo>
                    <a:pt x="14630" y="0"/>
                  </a:moveTo>
                  <a:lnTo>
                    <a:pt x="0" y="0"/>
                  </a:lnTo>
                  <a:lnTo>
                    <a:pt x="0" y="13703"/>
                  </a:lnTo>
                  <a:lnTo>
                    <a:pt x="14630" y="13703"/>
                  </a:lnTo>
                  <a:lnTo>
                    <a:pt x="14630" y="0"/>
                  </a:lnTo>
                  <a:close/>
                </a:path>
                <a:path w="558164" h="92710">
                  <a:moveTo>
                    <a:pt x="213969" y="65824"/>
                  </a:moveTo>
                  <a:lnTo>
                    <a:pt x="199351" y="65824"/>
                  </a:lnTo>
                  <a:lnTo>
                    <a:pt x="199351" y="80467"/>
                  </a:lnTo>
                  <a:lnTo>
                    <a:pt x="213969" y="80467"/>
                  </a:lnTo>
                  <a:lnTo>
                    <a:pt x="213969" y="65824"/>
                  </a:lnTo>
                  <a:close/>
                </a:path>
                <a:path w="558164" h="92710">
                  <a:moveTo>
                    <a:pt x="213969" y="21932"/>
                  </a:moveTo>
                  <a:lnTo>
                    <a:pt x="199351" y="21932"/>
                  </a:lnTo>
                  <a:lnTo>
                    <a:pt x="199351" y="35648"/>
                  </a:lnTo>
                  <a:lnTo>
                    <a:pt x="213969" y="35648"/>
                  </a:lnTo>
                  <a:lnTo>
                    <a:pt x="213969" y="21932"/>
                  </a:lnTo>
                  <a:close/>
                </a:path>
                <a:path w="558164" h="92710">
                  <a:moveTo>
                    <a:pt x="213969" y="0"/>
                  </a:moveTo>
                  <a:lnTo>
                    <a:pt x="199351" y="0"/>
                  </a:lnTo>
                  <a:lnTo>
                    <a:pt x="199351" y="13703"/>
                  </a:lnTo>
                  <a:lnTo>
                    <a:pt x="213969" y="13703"/>
                  </a:lnTo>
                  <a:lnTo>
                    <a:pt x="213969" y="0"/>
                  </a:lnTo>
                  <a:close/>
                </a:path>
                <a:path w="558164" h="92710">
                  <a:moveTo>
                    <a:pt x="253288" y="88684"/>
                  </a:moveTo>
                  <a:lnTo>
                    <a:pt x="238658" y="88684"/>
                  </a:lnTo>
                  <a:lnTo>
                    <a:pt x="238658" y="92341"/>
                  </a:lnTo>
                  <a:lnTo>
                    <a:pt x="253288" y="92341"/>
                  </a:lnTo>
                  <a:lnTo>
                    <a:pt x="253288" y="88684"/>
                  </a:lnTo>
                  <a:close/>
                </a:path>
                <a:path w="558164" h="92710">
                  <a:moveTo>
                    <a:pt x="253288" y="65824"/>
                  </a:moveTo>
                  <a:lnTo>
                    <a:pt x="238658" y="65824"/>
                  </a:lnTo>
                  <a:lnTo>
                    <a:pt x="238658" y="80467"/>
                  </a:lnTo>
                  <a:lnTo>
                    <a:pt x="253288" y="80467"/>
                  </a:lnTo>
                  <a:lnTo>
                    <a:pt x="253288" y="65824"/>
                  </a:lnTo>
                  <a:close/>
                </a:path>
                <a:path w="558164" h="92710">
                  <a:moveTo>
                    <a:pt x="253288" y="43878"/>
                  </a:moveTo>
                  <a:lnTo>
                    <a:pt x="238658" y="43878"/>
                  </a:lnTo>
                  <a:lnTo>
                    <a:pt x="238658" y="58508"/>
                  </a:lnTo>
                  <a:lnTo>
                    <a:pt x="253288" y="58508"/>
                  </a:lnTo>
                  <a:lnTo>
                    <a:pt x="253288" y="43878"/>
                  </a:lnTo>
                  <a:close/>
                </a:path>
                <a:path w="558164" h="92710">
                  <a:moveTo>
                    <a:pt x="253288" y="21932"/>
                  </a:moveTo>
                  <a:lnTo>
                    <a:pt x="238658" y="21932"/>
                  </a:lnTo>
                  <a:lnTo>
                    <a:pt x="238658" y="35648"/>
                  </a:lnTo>
                  <a:lnTo>
                    <a:pt x="253288" y="35648"/>
                  </a:lnTo>
                  <a:lnTo>
                    <a:pt x="253288" y="21932"/>
                  </a:lnTo>
                  <a:close/>
                </a:path>
                <a:path w="558164" h="92710">
                  <a:moveTo>
                    <a:pt x="253288" y="0"/>
                  </a:moveTo>
                  <a:lnTo>
                    <a:pt x="238658" y="0"/>
                  </a:lnTo>
                  <a:lnTo>
                    <a:pt x="238658" y="13703"/>
                  </a:lnTo>
                  <a:lnTo>
                    <a:pt x="253288" y="13703"/>
                  </a:lnTo>
                  <a:lnTo>
                    <a:pt x="253288" y="0"/>
                  </a:lnTo>
                  <a:close/>
                </a:path>
                <a:path w="558164" h="92710">
                  <a:moveTo>
                    <a:pt x="275234" y="88684"/>
                  </a:moveTo>
                  <a:lnTo>
                    <a:pt x="260604" y="88684"/>
                  </a:lnTo>
                  <a:lnTo>
                    <a:pt x="260604" y="92341"/>
                  </a:lnTo>
                  <a:lnTo>
                    <a:pt x="275234" y="92341"/>
                  </a:lnTo>
                  <a:lnTo>
                    <a:pt x="275234" y="88684"/>
                  </a:lnTo>
                  <a:close/>
                </a:path>
                <a:path w="558164" h="92710">
                  <a:moveTo>
                    <a:pt x="275234" y="65824"/>
                  </a:moveTo>
                  <a:lnTo>
                    <a:pt x="260604" y="65824"/>
                  </a:lnTo>
                  <a:lnTo>
                    <a:pt x="260604" y="80467"/>
                  </a:lnTo>
                  <a:lnTo>
                    <a:pt x="275234" y="80467"/>
                  </a:lnTo>
                  <a:lnTo>
                    <a:pt x="275234" y="65824"/>
                  </a:lnTo>
                  <a:close/>
                </a:path>
                <a:path w="558164" h="92710">
                  <a:moveTo>
                    <a:pt x="275234" y="43878"/>
                  </a:moveTo>
                  <a:lnTo>
                    <a:pt x="260604" y="43878"/>
                  </a:lnTo>
                  <a:lnTo>
                    <a:pt x="260604" y="58508"/>
                  </a:lnTo>
                  <a:lnTo>
                    <a:pt x="275234" y="58508"/>
                  </a:lnTo>
                  <a:lnTo>
                    <a:pt x="275234" y="43878"/>
                  </a:lnTo>
                  <a:close/>
                </a:path>
                <a:path w="558164" h="92710">
                  <a:moveTo>
                    <a:pt x="275234" y="21932"/>
                  </a:moveTo>
                  <a:lnTo>
                    <a:pt x="260604" y="21932"/>
                  </a:lnTo>
                  <a:lnTo>
                    <a:pt x="260604" y="35648"/>
                  </a:lnTo>
                  <a:lnTo>
                    <a:pt x="275234" y="35648"/>
                  </a:lnTo>
                  <a:lnTo>
                    <a:pt x="275234" y="21932"/>
                  </a:lnTo>
                  <a:close/>
                </a:path>
                <a:path w="558164" h="92710">
                  <a:moveTo>
                    <a:pt x="275234" y="0"/>
                  </a:moveTo>
                  <a:lnTo>
                    <a:pt x="260604" y="0"/>
                  </a:lnTo>
                  <a:lnTo>
                    <a:pt x="260604" y="13703"/>
                  </a:lnTo>
                  <a:lnTo>
                    <a:pt x="275234" y="13703"/>
                  </a:lnTo>
                  <a:lnTo>
                    <a:pt x="275234" y="0"/>
                  </a:lnTo>
                  <a:close/>
                </a:path>
                <a:path w="558164" h="92710">
                  <a:moveTo>
                    <a:pt x="297180" y="88684"/>
                  </a:moveTo>
                  <a:lnTo>
                    <a:pt x="283464" y="88684"/>
                  </a:lnTo>
                  <a:lnTo>
                    <a:pt x="283464" y="92341"/>
                  </a:lnTo>
                  <a:lnTo>
                    <a:pt x="297180" y="92341"/>
                  </a:lnTo>
                  <a:lnTo>
                    <a:pt x="297180" y="88684"/>
                  </a:lnTo>
                  <a:close/>
                </a:path>
                <a:path w="558164" h="92710">
                  <a:moveTo>
                    <a:pt x="297180" y="65824"/>
                  </a:moveTo>
                  <a:lnTo>
                    <a:pt x="283464" y="65824"/>
                  </a:lnTo>
                  <a:lnTo>
                    <a:pt x="283464" y="80467"/>
                  </a:lnTo>
                  <a:lnTo>
                    <a:pt x="297180" y="80467"/>
                  </a:lnTo>
                  <a:lnTo>
                    <a:pt x="297180" y="65824"/>
                  </a:lnTo>
                  <a:close/>
                </a:path>
                <a:path w="558164" h="92710">
                  <a:moveTo>
                    <a:pt x="297180" y="43878"/>
                  </a:moveTo>
                  <a:lnTo>
                    <a:pt x="283464" y="43878"/>
                  </a:lnTo>
                  <a:lnTo>
                    <a:pt x="283464" y="58508"/>
                  </a:lnTo>
                  <a:lnTo>
                    <a:pt x="297180" y="58508"/>
                  </a:lnTo>
                  <a:lnTo>
                    <a:pt x="297180" y="43878"/>
                  </a:lnTo>
                  <a:close/>
                </a:path>
                <a:path w="558164" h="92710">
                  <a:moveTo>
                    <a:pt x="297180" y="21932"/>
                  </a:moveTo>
                  <a:lnTo>
                    <a:pt x="283464" y="21932"/>
                  </a:lnTo>
                  <a:lnTo>
                    <a:pt x="283464" y="35648"/>
                  </a:lnTo>
                  <a:lnTo>
                    <a:pt x="297180" y="35648"/>
                  </a:lnTo>
                  <a:lnTo>
                    <a:pt x="297180" y="21932"/>
                  </a:lnTo>
                  <a:close/>
                </a:path>
                <a:path w="558164" h="92710">
                  <a:moveTo>
                    <a:pt x="297180" y="0"/>
                  </a:moveTo>
                  <a:lnTo>
                    <a:pt x="283464" y="0"/>
                  </a:lnTo>
                  <a:lnTo>
                    <a:pt x="283464" y="13703"/>
                  </a:lnTo>
                  <a:lnTo>
                    <a:pt x="297180" y="13703"/>
                  </a:lnTo>
                  <a:lnTo>
                    <a:pt x="297180" y="0"/>
                  </a:lnTo>
                  <a:close/>
                </a:path>
                <a:path w="558164" h="92710">
                  <a:moveTo>
                    <a:pt x="319125" y="88684"/>
                  </a:moveTo>
                  <a:lnTo>
                    <a:pt x="305409" y="88684"/>
                  </a:lnTo>
                  <a:lnTo>
                    <a:pt x="305409" y="92341"/>
                  </a:lnTo>
                  <a:lnTo>
                    <a:pt x="319125" y="92341"/>
                  </a:lnTo>
                  <a:lnTo>
                    <a:pt x="319125" y="88684"/>
                  </a:lnTo>
                  <a:close/>
                </a:path>
                <a:path w="558164" h="92710">
                  <a:moveTo>
                    <a:pt x="319125" y="65824"/>
                  </a:moveTo>
                  <a:lnTo>
                    <a:pt x="305409" y="65824"/>
                  </a:lnTo>
                  <a:lnTo>
                    <a:pt x="305409" y="80467"/>
                  </a:lnTo>
                  <a:lnTo>
                    <a:pt x="319125" y="80467"/>
                  </a:lnTo>
                  <a:lnTo>
                    <a:pt x="319125" y="65824"/>
                  </a:lnTo>
                  <a:close/>
                </a:path>
                <a:path w="558164" h="92710">
                  <a:moveTo>
                    <a:pt x="319125" y="43878"/>
                  </a:moveTo>
                  <a:lnTo>
                    <a:pt x="305409" y="43878"/>
                  </a:lnTo>
                  <a:lnTo>
                    <a:pt x="305409" y="58508"/>
                  </a:lnTo>
                  <a:lnTo>
                    <a:pt x="319125" y="58508"/>
                  </a:lnTo>
                  <a:lnTo>
                    <a:pt x="319125" y="43878"/>
                  </a:lnTo>
                  <a:close/>
                </a:path>
                <a:path w="558164" h="92710">
                  <a:moveTo>
                    <a:pt x="319125" y="21932"/>
                  </a:moveTo>
                  <a:lnTo>
                    <a:pt x="305409" y="21932"/>
                  </a:lnTo>
                  <a:lnTo>
                    <a:pt x="305409" y="35648"/>
                  </a:lnTo>
                  <a:lnTo>
                    <a:pt x="319125" y="35648"/>
                  </a:lnTo>
                  <a:lnTo>
                    <a:pt x="319125" y="21932"/>
                  </a:lnTo>
                  <a:close/>
                </a:path>
                <a:path w="558164" h="92710">
                  <a:moveTo>
                    <a:pt x="319125" y="0"/>
                  </a:moveTo>
                  <a:lnTo>
                    <a:pt x="305409" y="0"/>
                  </a:lnTo>
                  <a:lnTo>
                    <a:pt x="305409" y="13703"/>
                  </a:lnTo>
                  <a:lnTo>
                    <a:pt x="319125" y="13703"/>
                  </a:lnTo>
                  <a:lnTo>
                    <a:pt x="319125" y="0"/>
                  </a:lnTo>
                  <a:close/>
                </a:path>
                <a:path w="558164" h="92710">
                  <a:moveTo>
                    <a:pt x="341985" y="88684"/>
                  </a:moveTo>
                  <a:lnTo>
                    <a:pt x="327367" y="88684"/>
                  </a:lnTo>
                  <a:lnTo>
                    <a:pt x="327367" y="92341"/>
                  </a:lnTo>
                  <a:lnTo>
                    <a:pt x="341985" y="92341"/>
                  </a:lnTo>
                  <a:lnTo>
                    <a:pt x="341985" y="88684"/>
                  </a:lnTo>
                  <a:close/>
                </a:path>
                <a:path w="558164" h="92710">
                  <a:moveTo>
                    <a:pt x="341985" y="65824"/>
                  </a:moveTo>
                  <a:lnTo>
                    <a:pt x="327367" y="65824"/>
                  </a:lnTo>
                  <a:lnTo>
                    <a:pt x="327367" y="80467"/>
                  </a:lnTo>
                  <a:lnTo>
                    <a:pt x="341985" y="80467"/>
                  </a:lnTo>
                  <a:lnTo>
                    <a:pt x="341985" y="65824"/>
                  </a:lnTo>
                  <a:close/>
                </a:path>
                <a:path w="558164" h="92710">
                  <a:moveTo>
                    <a:pt x="341985" y="43878"/>
                  </a:moveTo>
                  <a:lnTo>
                    <a:pt x="327367" y="43878"/>
                  </a:lnTo>
                  <a:lnTo>
                    <a:pt x="327367" y="58508"/>
                  </a:lnTo>
                  <a:lnTo>
                    <a:pt x="341985" y="58508"/>
                  </a:lnTo>
                  <a:lnTo>
                    <a:pt x="341985" y="43878"/>
                  </a:lnTo>
                  <a:close/>
                </a:path>
                <a:path w="558164" h="92710">
                  <a:moveTo>
                    <a:pt x="341985" y="21932"/>
                  </a:moveTo>
                  <a:lnTo>
                    <a:pt x="327367" y="21932"/>
                  </a:lnTo>
                  <a:lnTo>
                    <a:pt x="327367" y="35648"/>
                  </a:lnTo>
                  <a:lnTo>
                    <a:pt x="341985" y="35648"/>
                  </a:lnTo>
                  <a:lnTo>
                    <a:pt x="341985" y="21932"/>
                  </a:lnTo>
                  <a:close/>
                </a:path>
                <a:path w="558164" h="92710">
                  <a:moveTo>
                    <a:pt x="341985" y="0"/>
                  </a:moveTo>
                  <a:lnTo>
                    <a:pt x="327367" y="0"/>
                  </a:lnTo>
                  <a:lnTo>
                    <a:pt x="327367" y="13703"/>
                  </a:lnTo>
                  <a:lnTo>
                    <a:pt x="341985" y="13703"/>
                  </a:lnTo>
                  <a:lnTo>
                    <a:pt x="341985" y="0"/>
                  </a:lnTo>
                  <a:close/>
                </a:path>
                <a:path w="558164" h="92710">
                  <a:moveTo>
                    <a:pt x="363931" y="88684"/>
                  </a:moveTo>
                  <a:lnTo>
                    <a:pt x="350215" y="88684"/>
                  </a:lnTo>
                  <a:lnTo>
                    <a:pt x="350215" y="92341"/>
                  </a:lnTo>
                  <a:lnTo>
                    <a:pt x="363931" y="92341"/>
                  </a:lnTo>
                  <a:lnTo>
                    <a:pt x="363931" y="88684"/>
                  </a:lnTo>
                  <a:close/>
                </a:path>
                <a:path w="558164" h="92710">
                  <a:moveTo>
                    <a:pt x="363931" y="65824"/>
                  </a:moveTo>
                  <a:lnTo>
                    <a:pt x="350215" y="65824"/>
                  </a:lnTo>
                  <a:lnTo>
                    <a:pt x="350215" y="80467"/>
                  </a:lnTo>
                  <a:lnTo>
                    <a:pt x="363931" y="80467"/>
                  </a:lnTo>
                  <a:lnTo>
                    <a:pt x="363931" y="65824"/>
                  </a:lnTo>
                  <a:close/>
                </a:path>
                <a:path w="558164" h="92710">
                  <a:moveTo>
                    <a:pt x="363931" y="43878"/>
                  </a:moveTo>
                  <a:lnTo>
                    <a:pt x="350215" y="43878"/>
                  </a:lnTo>
                  <a:lnTo>
                    <a:pt x="350215" y="58508"/>
                  </a:lnTo>
                  <a:lnTo>
                    <a:pt x="363931" y="58508"/>
                  </a:lnTo>
                  <a:lnTo>
                    <a:pt x="363931" y="43878"/>
                  </a:lnTo>
                  <a:close/>
                </a:path>
                <a:path w="558164" h="92710">
                  <a:moveTo>
                    <a:pt x="363931" y="21932"/>
                  </a:moveTo>
                  <a:lnTo>
                    <a:pt x="350215" y="21932"/>
                  </a:lnTo>
                  <a:lnTo>
                    <a:pt x="350215" y="35648"/>
                  </a:lnTo>
                  <a:lnTo>
                    <a:pt x="363931" y="35648"/>
                  </a:lnTo>
                  <a:lnTo>
                    <a:pt x="363931" y="21932"/>
                  </a:lnTo>
                  <a:close/>
                </a:path>
                <a:path w="558164" h="92710">
                  <a:moveTo>
                    <a:pt x="363931" y="0"/>
                  </a:moveTo>
                  <a:lnTo>
                    <a:pt x="350215" y="0"/>
                  </a:lnTo>
                  <a:lnTo>
                    <a:pt x="350215" y="13703"/>
                  </a:lnTo>
                  <a:lnTo>
                    <a:pt x="363931" y="13703"/>
                  </a:lnTo>
                  <a:lnTo>
                    <a:pt x="363931" y="0"/>
                  </a:lnTo>
                  <a:close/>
                </a:path>
                <a:path w="558164" h="92710">
                  <a:moveTo>
                    <a:pt x="385876" y="88684"/>
                  </a:moveTo>
                  <a:lnTo>
                    <a:pt x="372160" y="88684"/>
                  </a:lnTo>
                  <a:lnTo>
                    <a:pt x="372160" y="92341"/>
                  </a:lnTo>
                  <a:lnTo>
                    <a:pt x="385876" y="92341"/>
                  </a:lnTo>
                  <a:lnTo>
                    <a:pt x="385876" y="88684"/>
                  </a:lnTo>
                  <a:close/>
                </a:path>
                <a:path w="558164" h="92710">
                  <a:moveTo>
                    <a:pt x="385876" y="65824"/>
                  </a:moveTo>
                  <a:lnTo>
                    <a:pt x="372160" y="65824"/>
                  </a:lnTo>
                  <a:lnTo>
                    <a:pt x="372160" y="80467"/>
                  </a:lnTo>
                  <a:lnTo>
                    <a:pt x="385876" y="80467"/>
                  </a:lnTo>
                  <a:lnTo>
                    <a:pt x="385876" y="65824"/>
                  </a:lnTo>
                  <a:close/>
                </a:path>
                <a:path w="558164" h="92710">
                  <a:moveTo>
                    <a:pt x="385876" y="43878"/>
                  </a:moveTo>
                  <a:lnTo>
                    <a:pt x="372160" y="43878"/>
                  </a:lnTo>
                  <a:lnTo>
                    <a:pt x="372160" y="58508"/>
                  </a:lnTo>
                  <a:lnTo>
                    <a:pt x="385876" y="58508"/>
                  </a:lnTo>
                  <a:lnTo>
                    <a:pt x="385876" y="43878"/>
                  </a:lnTo>
                  <a:close/>
                </a:path>
                <a:path w="558164" h="92710">
                  <a:moveTo>
                    <a:pt x="385876" y="21932"/>
                  </a:moveTo>
                  <a:lnTo>
                    <a:pt x="372160" y="21932"/>
                  </a:lnTo>
                  <a:lnTo>
                    <a:pt x="372160" y="35648"/>
                  </a:lnTo>
                  <a:lnTo>
                    <a:pt x="385876" y="35648"/>
                  </a:lnTo>
                  <a:lnTo>
                    <a:pt x="385876" y="21932"/>
                  </a:lnTo>
                  <a:close/>
                </a:path>
                <a:path w="558164" h="92710">
                  <a:moveTo>
                    <a:pt x="385876" y="0"/>
                  </a:moveTo>
                  <a:lnTo>
                    <a:pt x="372160" y="0"/>
                  </a:lnTo>
                  <a:lnTo>
                    <a:pt x="372160" y="13703"/>
                  </a:lnTo>
                  <a:lnTo>
                    <a:pt x="385876" y="13703"/>
                  </a:lnTo>
                  <a:lnTo>
                    <a:pt x="385876" y="0"/>
                  </a:lnTo>
                  <a:close/>
                </a:path>
                <a:path w="558164" h="92710">
                  <a:moveTo>
                    <a:pt x="407822" y="88684"/>
                  </a:moveTo>
                  <a:lnTo>
                    <a:pt x="394106" y="88684"/>
                  </a:lnTo>
                  <a:lnTo>
                    <a:pt x="394106" y="92341"/>
                  </a:lnTo>
                  <a:lnTo>
                    <a:pt x="407822" y="92341"/>
                  </a:lnTo>
                  <a:lnTo>
                    <a:pt x="407822" y="88684"/>
                  </a:lnTo>
                  <a:close/>
                </a:path>
                <a:path w="558164" h="92710">
                  <a:moveTo>
                    <a:pt x="407822" y="65824"/>
                  </a:moveTo>
                  <a:lnTo>
                    <a:pt x="394106" y="65824"/>
                  </a:lnTo>
                  <a:lnTo>
                    <a:pt x="394106" y="80467"/>
                  </a:lnTo>
                  <a:lnTo>
                    <a:pt x="407822" y="80467"/>
                  </a:lnTo>
                  <a:lnTo>
                    <a:pt x="407822" y="65824"/>
                  </a:lnTo>
                  <a:close/>
                </a:path>
                <a:path w="558164" h="92710">
                  <a:moveTo>
                    <a:pt x="407822" y="43878"/>
                  </a:moveTo>
                  <a:lnTo>
                    <a:pt x="394106" y="43878"/>
                  </a:lnTo>
                  <a:lnTo>
                    <a:pt x="394106" y="58508"/>
                  </a:lnTo>
                  <a:lnTo>
                    <a:pt x="407822" y="58508"/>
                  </a:lnTo>
                  <a:lnTo>
                    <a:pt x="407822" y="43878"/>
                  </a:lnTo>
                  <a:close/>
                </a:path>
                <a:path w="558164" h="92710">
                  <a:moveTo>
                    <a:pt x="407822" y="21932"/>
                  </a:moveTo>
                  <a:lnTo>
                    <a:pt x="394106" y="21932"/>
                  </a:lnTo>
                  <a:lnTo>
                    <a:pt x="394106" y="35648"/>
                  </a:lnTo>
                  <a:lnTo>
                    <a:pt x="407822" y="35648"/>
                  </a:lnTo>
                  <a:lnTo>
                    <a:pt x="407822" y="21932"/>
                  </a:lnTo>
                  <a:close/>
                </a:path>
                <a:path w="558164" h="92710">
                  <a:moveTo>
                    <a:pt x="407822" y="0"/>
                  </a:moveTo>
                  <a:lnTo>
                    <a:pt x="394106" y="0"/>
                  </a:lnTo>
                  <a:lnTo>
                    <a:pt x="394106" y="13703"/>
                  </a:lnTo>
                  <a:lnTo>
                    <a:pt x="407822" y="13703"/>
                  </a:lnTo>
                  <a:lnTo>
                    <a:pt x="407822" y="0"/>
                  </a:lnTo>
                  <a:close/>
                </a:path>
                <a:path w="558164" h="92710">
                  <a:moveTo>
                    <a:pt x="430682" y="88684"/>
                  </a:moveTo>
                  <a:lnTo>
                    <a:pt x="416052" y="88684"/>
                  </a:lnTo>
                  <a:lnTo>
                    <a:pt x="416052" y="92341"/>
                  </a:lnTo>
                  <a:lnTo>
                    <a:pt x="430682" y="92341"/>
                  </a:lnTo>
                  <a:lnTo>
                    <a:pt x="430682" y="88684"/>
                  </a:lnTo>
                  <a:close/>
                </a:path>
                <a:path w="558164" h="92710">
                  <a:moveTo>
                    <a:pt x="430682" y="65824"/>
                  </a:moveTo>
                  <a:lnTo>
                    <a:pt x="416052" y="65824"/>
                  </a:lnTo>
                  <a:lnTo>
                    <a:pt x="416052" y="80467"/>
                  </a:lnTo>
                  <a:lnTo>
                    <a:pt x="430682" y="80467"/>
                  </a:lnTo>
                  <a:lnTo>
                    <a:pt x="430682" y="65824"/>
                  </a:lnTo>
                  <a:close/>
                </a:path>
                <a:path w="558164" h="92710">
                  <a:moveTo>
                    <a:pt x="430682" y="43878"/>
                  </a:moveTo>
                  <a:lnTo>
                    <a:pt x="416052" y="43878"/>
                  </a:lnTo>
                  <a:lnTo>
                    <a:pt x="416052" y="58508"/>
                  </a:lnTo>
                  <a:lnTo>
                    <a:pt x="430682" y="58508"/>
                  </a:lnTo>
                  <a:lnTo>
                    <a:pt x="430682" y="43878"/>
                  </a:lnTo>
                  <a:close/>
                </a:path>
                <a:path w="558164" h="92710">
                  <a:moveTo>
                    <a:pt x="430682" y="21932"/>
                  </a:moveTo>
                  <a:lnTo>
                    <a:pt x="416052" y="21932"/>
                  </a:lnTo>
                  <a:lnTo>
                    <a:pt x="416052" y="35648"/>
                  </a:lnTo>
                  <a:lnTo>
                    <a:pt x="430682" y="35648"/>
                  </a:lnTo>
                  <a:lnTo>
                    <a:pt x="430682" y="21932"/>
                  </a:lnTo>
                  <a:close/>
                </a:path>
                <a:path w="558164" h="92710">
                  <a:moveTo>
                    <a:pt x="430682" y="0"/>
                  </a:moveTo>
                  <a:lnTo>
                    <a:pt x="416052" y="0"/>
                  </a:lnTo>
                  <a:lnTo>
                    <a:pt x="416052" y="13703"/>
                  </a:lnTo>
                  <a:lnTo>
                    <a:pt x="430682" y="13703"/>
                  </a:lnTo>
                  <a:lnTo>
                    <a:pt x="430682" y="0"/>
                  </a:lnTo>
                  <a:close/>
                </a:path>
                <a:path w="558164" h="92710">
                  <a:moveTo>
                    <a:pt x="452628" y="88684"/>
                  </a:moveTo>
                  <a:lnTo>
                    <a:pt x="438010" y="88684"/>
                  </a:lnTo>
                  <a:lnTo>
                    <a:pt x="438010" y="92341"/>
                  </a:lnTo>
                  <a:lnTo>
                    <a:pt x="452628" y="92341"/>
                  </a:lnTo>
                  <a:lnTo>
                    <a:pt x="452628" y="88684"/>
                  </a:lnTo>
                  <a:close/>
                </a:path>
                <a:path w="558164" h="92710">
                  <a:moveTo>
                    <a:pt x="452628" y="65824"/>
                  </a:moveTo>
                  <a:lnTo>
                    <a:pt x="438010" y="65824"/>
                  </a:lnTo>
                  <a:lnTo>
                    <a:pt x="438010" y="80467"/>
                  </a:lnTo>
                  <a:lnTo>
                    <a:pt x="452628" y="80467"/>
                  </a:lnTo>
                  <a:lnTo>
                    <a:pt x="452628" y="65824"/>
                  </a:lnTo>
                  <a:close/>
                </a:path>
                <a:path w="558164" h="92710">
                  <a:moveTo>
                    <a:pt x="452628" y="43878"/>
                  </a:moveTo>
                  <a:lnTo>
                    <a:pt x="438010" y="43878"/>
                  </a:lnTo>
                  <a:lnTo>
                    <a:pt x="438010" y="58508"/>
                  </a:lnTo>
                  <a:lnTo>
                    <a:pt x="452628" y="58508"/>
                  </a:lnTo>
                  <a:lnTo>
                    <a:pt x="452628" y="43878"/>
                  </a:lnTo>
                  <a:close/>
                </a:path>
                <a:path w="558164" h="92710">
                  <a:moveTo>
                    <a:pt x="452628" y="21932"/>
                  </a:moveTo>
                  <a:lnTo>
                    <a:pt x="438010" y="21932"/>
                  </a:lnTo>
                  <a:lnTo>
                    <a:pt x="438010" y="35648"/>
                  </a:lnTo>
                  <a:lnTo>
                    <a:pt x="452628" y="35648"/>
                  </a:lnTo>
                  <a:lnTo>
                    <a:pt x="452628" y="21932"/>
                  </a:lnTo>
                  <a:close/>
                </a:path>
                <a:path w="558164" h="92710">
                  <a:moveTo>
                    <a:pt x="452628" y="0"/>
                  </a:moveTo>
                  <a:lnTo>
                    <a:pt x="438010" y="0"/>
                  </a:lnTo>
                  <a:lnTo>
                    <a:pt x="438010" y="13703"/>
                  </a:lnTo>
                  <a:lnTo>
                    <a:pt x="452628" y="13703"/>
                  </a:lnTo>
                  <a:lnTo>
                    <a:pt x="452628" y="0"/>
                  </a:lnTo>
                  <a:close/>
                </a:path>
                <a:path w="558164" h="92710">
                  <a:moveTo>
                    <a:pt x="513892" y="88684"/>
                  </a:moveTo>
                  <a:lnTo>
                    <a:pt x="499262" y="88684"/>
                  </a:lnTo>
                  <a:lnTo>
                    <a:pt x="499262" y="92341"/>
                  </a:lnTo>
                  <a:lnTo>
                    <a:pt x="513892" y="92341"/>
                  </a:lnTo>
                  <a:lnTo>
                    <a:pt x="513892" y="88684"/>
                  </a:lnTo>
                  <a:close/>
                </a:path>
                <a:path w="558164" h="92710">
                  <a:moveTo>
                    <a:pt x="513892" y="65824"/>
                  </a:moveTo>
                  <a:lnTo>
                    <a:pt x="499262" y="65824"/>
                  </a:lnTo>
                  <a:lnTo>
                    <a:pt x="499262" y="80467"/>
                  </a:lnTo>
                  <a:lnTo>
                    <a:pt x="513892" y="80467"/>
                  </a:lnTo>
                  <a:lnTo>
                    <a:pt x="513892" y="65824"/>
                  </a:lnTo>
                  <a:close/>
                </a:path>
                <a:path w="558164" h="92710">
                  <a:moveTo>
                    <a:pt x="513892" y="43878"/>
                  </a:moveTo>
                  <a:lnTo>
                    <a:pt x="499262" y="43878"/>
                  </a:lnTo>
                  <a:lnTo>
                    <a:pt x="499262" y="58508"/>
                  </a:lnTo>
                  <a:lnTo>
                    <a:pt x="513892" y="58508"/>
                  </a:lnTo>
                  <a:lnTo>
                    <a:pt x="513892" y="43878"/>
                  </a:lnTo>
                  <a:close/>
                </a:path>
                <a:path w="558164" h="92710">
                  <a:moveTo>
                    <a:pt x="513892" y="21932"/>
                  </a:moveTo>
                  <a:lnTo>
                    <a:pt x="499262" y="21932"/>
                  </a:lnTo>
                  <a:lnTo>
                    <a:pt x="499262" y="35648"/>
                  </a:lnTo>
                  <a:lnTo>
                    <a:pt x="513892" y="35648"/>
                  </a:lnTo>
                  <a:lnTo>
                    <a:pt x="513892" y="21932"/>
                  </a:lnTo>
                  <a:close/>
                </a:path>
                <a:path w="558164" h="92710">
                  <a:moveTo>
                    <a:pt x="513892" y="0"/>
                  </a:moveTo>
                  <a:lnTo>
                    <a:pt x="499262" y="0"/>
                  </a:lnTo>
                  <a:lnTo>
                    <a:pt x="499262" y="13703"/>
                  </a:lnTo>
                  <a:lnTo>
                    <a:pt x="513892" y="13703"/>
                  </a:lnTo>
                  <a:lnTo>
                    <a:pt x="513892" y="0"/>
                  </a:lnTo>
                  <a:close/>
                </a:path>
                <a:path w="558164" h="92710">
                  <a:moveTo>
                    <a:pt x="535838" y="88684"/>
                  </a:moveTo>
                  <a:lnTo>
                    <a:pt x="521208" y="88684"/>
                  </a:lnTo>
                  <a:lnTo>
                    <a:pt x="521208" y="92341"/>
                  </a:lnTo>
                  <a:lnTo>
                    <a:pt x="535838" y="92341"/>
                  </a:lnTo>
                  <a:lnTo>
                    <a:pt x="535838" y="88684"/>
                  </a:lnTo>
                  <a:close/>
                </a:path>
                <a:path w="558164" h="92710">
                  <a:moveTo>
                    <a:pt x="535838" y="65824"/>
                  </a:moveTo>
                  <a:lnTo>
                    <a:pt x="521208" y="65824"/>
                  </a:lnTo>
                  <a:lnTo>
                    <a:pt x="521208" y="80467"/>
                  </a:lnTo>
                  <a:lnTo>
                    <a:pt x="535838" y="80467"/>
                  </a:lnTo>
                  <a:lnTo>
                    <a:pt x="535838" y="65824"/>
                  </a:lnTo>
                  <a:close/>
                </a:path>
                <a:path w="558164" h="92710">
                  <a:moveTo>
                    <a:pt x="535838" y="43878"/>
                  </a:moveTo>
                  <a:lnTo>
                    <a:pt x="521208" y="43878"/>
                  </a:lnTo>
                  <a:lnTo>
                    <a:pt x="521208" y="58508"/>
                  </a:lnTo>
                  <a:lnTo>
                    <a:pt x="535838" y="58508"/>
                  </a:lnTo>
                  <a:lnTo>
                    <a:pt x="535838" y="43878"/>
                  </a:lnTo>
                  <a:close/>
                </a:path>
                <a:path w="558164" h="92710">
                  <a:moveTo>
                    <a:pt x="535838" y="21932"/>
                  </a:moveTo>
                  <a:lnTo>
                    <a:pt x="521208" y="21932"/>
                  </a:lnTo>
                  <a:lnTo>
                    <a:pt x="521208" y="35648"/>
                  </a:lnTo>
                  <a:lnTo>
                    <a:pt x="535838" y="35648"/>
                  </a:lnTo>
                  <a:lnTo>
                    <a:pt x="535838" y="21932"/>
                  </a:lnTo>
                  <a:close/>
                </a:path>
                <a:path w="558164" h="92710">
                  <a:moveTo>
                    <a:pt x="535838" y="0"/>
                  </a:moveTo>
                  <a:lnTo>
                    <a:pt x="521208" y="0"/>
                  </a:lnTo>
                  <a:lnTo>
                    <a:pt x="521208" y="13703"/>
                  </a:lnTo>
                  <a:lnTo>
                    <a:pt x="535838" y="13703"/>
                  </a:lnTo>
                  <a:lnTo>
                    <a:pt x="535838" y="0"/>
                  </a:lnTo>
                  <a:close/>
                </a:path>
                <a:path w="558164" h="92710">
                  <a:moveTo>
                    <a:pt x="557784" y="88684"/>
                  </a:moveTo>
                  <a:lnTo>
                    <a:pt x="544068" y="88684"/>
                  </a:lnTo>
                  <a:lnTo>
                    <a:pt x="544068" y="92341"/>
                  </a:lnTo>
                  <a:lnTo>
                    <a:pt x="557784" y="92341"/>
                  </a:lnTo>
                  <a:lnTo>
                    <a:pt x="557784" y="88684"/>
                  </a:lnTo>
                  <a:close/>
                </a:path>
                <a:path w="558164" h="92710">
                  <a:moveTo>
                    <a:pt x="557784" y="65824"/>
                  </a:moveTo>
                  <a:lnTo>
                    <a:pt x="544068" y="65824"/>
                  </a:lnTo>
                  <a:lnTo>
                    <a:pt x="544068" y="80467"/>
                  </a:lnTo>
                  <a:lnTo>
                    <a:pt x="557784" y="80467"/>
                  </a:lnTo>
                  <a:lnTo>
                    <a:pt x="557784" y="65824"/>
                  </a:lnTo>
                  <a:close/>
                </a:path>
                <a:path w="558164" h="92710">
                  <a:moveTo>
                    <a:pt x="557784" y="43878"/>
                  </a:moveTo>
                  <a:lnTo>
                    <a:pt x="544068" y="43878"/>
                  </a:lnTo>
                  <a:lnTo>
                    <a:pt x="544068" y="58508"/>
                  </a:lnTo>
                  <a:lnTo>
                    <a:pt x="557784" y="58508"/>
                  </a:lnTo>
                  <a:lnTo>
                    <a:pt x="557784" y="438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102318" y="4836159"/>
              <a:ext cx="1176020" cy="491490"/>
            </a:xfrm>
            <a:custGeom>
              <a:avLst/>
              <a:gdLst/>
              <a:ahLst/>
              <a:cxnLst/>
              <a:rect l="l" t="t" r="r" b="b"/>
              <a:pathLst>
                <a:path w="1176020" h="491489">
                  <a:moveTo>
                    <a:pt x="10058" y="339242"/>
                  </a:moveTo>
                  <a:lnTo>
                    <a:pt x="7315" y="337413"/>
                  </a:lnTo>
                  <a:lnTo>
                    <a:pt x="1828" y="337413"/>
                  </a:lnTo>
                  <a:lnTo>
                    <a:pt x="0" y="339242"/>
                  </a:lnTo>
                  <a:lnTo>
                    <a:pt x="0" y="344741"/>
                  </a:lnTo>
                  <a:lnTo>
                    <a:pt x="1828" y="347472"/>
                  </a:lnTo>
                  <a:lnTo>
                    <a:pt x="4559" y="347472"/>
                  </a:lnTo>
                  <a:lnTo>
                    <a:pt x="7315" y="347472"/>
                  </a:lnTo>
                  <a:lnTo>
                    <a:pt x="10058" y="344741"/>
                  </a:lnTo>
                  <a:lnTo>
                    <a:pt x="10058" y="339242"/>
                  </a:lnTo>
                  <a:close/>
                </a:path>
                <a:path w="1176020" h="491489">
                  <a:moveTo>
                    <a:pt x="113385" y="372160"/>
                  </a:moveTo>
                  <a:lnTo>
                    <a:pt x="111556" y="369417"/>
                  </a:lnTo>
                  <a:lnTo>
                    <a:pt x="106070" y="369417"/>
                  </a:lnTo>
                  <a:lnTo>
                    <a:pt x="103327" y="372160"/>
                  </a:lnTo>
                  <a:lnTo>
                    <a:pt x="103327" y="377647"/>
                  </a:lnTo>
                  <a:lnTo>
                    <a:pt x="106070" y="379476"/>
                  </a:lnTo>
                  <a:lnTo>
                    <a:pt x="108800" y="379476"/>
                  </a:lnTo>
                  <a:lnTo>
                    <a:pt x="111556" y="379476"/>
                  </a:lnTo>
                  <a:lnTo>
                    <a:pt x="113385" y="377647"/>
                  </a:lnTo>
                  <a:lnTo>
                    <a:pt x="113385" y="372160"/>
                  </a:lnTo>
                  <a:close/>
                </a:path>
                <a:path w="1176020" h="491489">
                  <a:moveTo>
                    <a:pt x="113385" y="339242"/>
                  </a:moveTo>
                  <a:lnTo>
                    <a:pt x="111556" y="337413"/>
                  </a:lnTo>
                  <a:lnTo>
                    <a:pt x="106070" y="337413"/>
                  </a:lnTo>
                  <a:lnTo>
                    <a:pt x="103327" y="339242"/>
                  </a:lnTo>
                  <a:lnTo>
                    <a:pt x="103327" y="344741"/>
                  </a:lnTo>
                  <a:lnTo>
                    <a:pt x="106070" y="347472"/>
                  </a:lnTo>
                  <a:lnTo>
                    <a:pt x="108800" y="347472"/>
                  </a:lnTo>
                  <a:lnTo>
                    <a:pt x="111556" y="347472"/>
                  </a:lnTo>
                  <a:lnTo>
                    <a:pt x="113385" y="344741"/>
                  </a:lnTo>
                  <a:lnTo>
                    <a:pt x="113385" y="339242"/>
                  </a:lnTo>
                  <a:close/>
                </a:path>
                <a:path w="1176020" h="491489">
                  <a:moveTo>
                    <a:pt x="128016" y="3657"/>
                  </a:moveTo>
                  <a:lnTo>
                    <a:pt x="124358" y="0"/>
                  </a:lnTo>
                  <a:lnTo>
                    <a:pt x="115214" y="0"/>
                  </a:lnTo>
                  <a:lnTo>
                    <a:pt x="110642" y="3657"/>
                  </a:lnTo>
                  <a:lnTo>
                    <a:pt x="110642" y="12801"/>
                  </a:lnTo>
                  <a:lnTo>
                    <a:pt x="115214" y="17373"/>
                  </a:lnTo>
                  <a:lnTo>
                    <a:pt x="119786" y="17373"/>
                  </a:lnTo>
                  <a:lnTo>
                    <a:pt x="124358" y="17373"/>
                  </a:lnTo>
                  <a:lnTo>
                    <a:pt x="128016" y="12801"/>
                  </a:lnTo>
                  <a:lnTo>
                    <a:pt x="128016" y="3657"/>
                  </a:lnTo>
                  <a:close/>
                </a:path>
                <a:path w="1176020" h="491489">
                  <a:moveTo>
                    <a:pt x="189268" y="3657"/>
                  </a:moveTo>
                  <a:lnTo>
                    <a:pt x="185610" y="0"/>
                  </a:lnTo>
                  <a:lnTo>
                    <a:pt x="176479" y="0"/>
                  </a:lnTo>
                  <a:lnTo>
                    <a:pt x="172808" y="3657"/>
                  </a:lnTo>
                  <a:lnTo>
                    <a:pt x="172808" y="12801"/>
                  </a:lnTo>
                  <a:lnTo>
                    <a:pt x="176479" y="17373"/>
                  </a:lnTo>
                  <a:lnTo>
                    <a:pt x="181051" y="17373"/>
                  </a:lnTo>
                  <a:lnTo>
                    <a:pt x="185610" y="17373"/>
                  </a:lnTo>
                  <a:lnTo>
                    <a:pt x="189268" y="12801"/>
                  </a:lnTo>
                  <a:lnTo>
                    <a:pt x="189268" y="3657"/>
                  </a:lnTo>
                  <a:close/>
                </a:path>
                <a:path w="1176020" h="491489">
                  <a:moveTo>
                    <a:pt x="217627" y="372160"/>
                  </a:moveTo>
                  <a:lnTo>
                    <a:pt x="214884" y="369417"/>
                  </a:lnTo>
                  <a:lnTo>
                    <a:pt x="209397" y="369417"/>
                  </a:lnTo>
                  <a:lnTo>
                    <a:pt x="207556" y="372160"/>
                  </a:lnTo>
                  <a:lnTo>
                    <a:pt x="207556" y="377647"/>
                  </a:lnTo>
                  <a:lnTo>
                    <a:pt x="209397" y="379476"/>
                  </a:lnTo>
                  <a:lnTo>
                    <a:pt x="212140" y="379476"/>
                  </a:lnTo>
                  <a:lnTo>
                    <a:pt x="214884" y="379476"/>
                  </a:lnTo>
                  <a:lnTo>
                    <a:pt x="217627" y="377647"/>
                  </a:lnTo>
                  <a:lnTo>
                    <a:pt x="217627" y="372160"/>
                  </a:lnTo>
                  <a:close/>
                </a:path>
                <a:path w="1176020" h="491489">
                  <a:moveTo>
                    <a:pt x="217627" y="339242"/>
                  </a:moveTo>
                  <a:lnTo>
                    <a:pt x="214884" y="337413"/>
                  </a:lnTo>
                  <a:lnTo>
                    <a:pt x="209397" y="337413"/>
                  </a:lnTo>
                  <a:lnTo>
                    <a:pt x="207556" y="339242"/>
                  </a:lnTo>
                  <a:lnTo>
                    <a:pt x="207556" y="344741"/>
                  </a:lnTo>
                  <a:lnTo>
                    <a:pt x="209397" y="347472"/>
                  </a:lnTo>
                  <a:lnTo>
                    <a:pt x="212140" y="347472"/>
                  </a:lnTo>
                  <a:lnTo>
                    <a:pt x="214884" y="347472"/>
                  </a:lnTo>
                  <a:lnTo>
                    <a:pt x="217627" y="344741"/>
                  </a:lnTo>
                  <a:lnTo>
                    <a:pt x="217627" y="339242"/>
                  </a:lnTo>
                  <a:close/>
                </a:path>
                <a:path w="1176020" h="491489">
                  <a:moveTo>
                    <a:pt x="227685" y="169164"/>
                  </a:moveTo>
                  <a:lnTo>
                    <a:pt x="224015" y="165506"/>
                  </a:lnTo>
                  <a:lnTo>
                    <a:pt x="214884" y="165506"/>
                  </a:lnTo>
                  <a:lnTo>
                    <a:pt x="211226" y="169164"/>
                  </a:lnTo>
                  <a:lnTo>
                    <a:pt x="211226" y="178308"/>
                  </a:lnTo>
                  <a:lnTo>
                    <a:pt x="214884" y="181965"/>
                  </a:lnTo>
                  <a:lnTo>
                    <a:pt x="219456" y="181965"/>
                  </a:lnTo>
                  <a:lnTo>
                    <a:pt x="224015" y="181965"/>
                  </a:lnTo>
                  <a:lnTo>
                    <a:pt x="227685" y="178308"/>
                  </a:lnTo>
                  <a:lnTo>
                    <a:pt x="227685" y="169164"/>
                  </a:lnTo>
                  <a:close/>
                </a:path>
                <a:path w="1176020" h="491489">
                  <a:moveTo>
                    <a:pt x="291693" y="487375"/>
                  </a:moveTo>
                  <a:lnTo>
                    <a:pt x="277977" y="487375"/>
                  </a:lnTo>
                  <a:lnTo>
                    <a:pt x="277977" y="491032"/>
                  </a:lnTo>
                  <a:lnTo>
                    <a:pt x="291693" y="491032"/>
                  </a:lnTo>
                  <a:lnTo>
                    <a:pt x="291693" y="487375"/>
                  </a:lnTo>
                  <a:close/>
                </a:path>
                <a:path w="1176020" h="491489">
                  <a:moveTo>
                    <a:pt x="291693" y="464515"/>
                  </a:moveTo>
                  <a:lnTo>
                    <a:pt x="277977" y="464515"/>
                  </a:lnTo>
                  <a:lnTo>
                    <a:pt x="277977" y="479158"/>
                  </a:lnTo>
                  <a:lnTo>
                    <a:pt x="291693" y="479158"/>
                  </a:lnTo>
                  <a:lnTo>
                    <a:pt x="291693" y="464515"/>
                  </a:lnTo>
                  <a:close/>
                </a:path>
                <a:path w="1176020" h="491489">
                  <a:moveTo>
                    <a:pt x="291693" y="442569"/>
                  </a:moveTo>
                  <a:lnTo>
                    <a:pt x="277977" y="442569"/>
                  </a:lnTo>
                  <a:lnTo>
                    <a:pt x="277977" y="457200"/>
                  </a:lnTo>
                  <a:lnTo>
                    <a:pt x="291693" y="457200"/>
                  </a:lnTo>
                  <a:lnTo>
                    <a:pt x="291693" y="442569"/>
                  </a:lnTo>
                  <a:close/>
                </a:path>
                <a:path w="1176020" h="491489">
                  <a:moveTo>
                    <a:pt x="291693" y="420624"/>
                  </a:moveTo>
                  <a:lnTo>
                    <a:pt x="277977" y="420624"/>
                  </a:lnTo>
                  <a:lnTo>
                    <a:pt x="277977" y="434340"/>
                  </a:lnTo>
                  <a:lnTo>
                    <a:pt x="291693" y="434340"/>
                  </a:lnTo>
                  <a:lnTo>
                    <a:pt x="291693" y="420624"/>
                  </a:lnTo>
                  <a:close/>
                </a:path>
                <a:path w="1176020" h="491489">
                  <a:moveTo>
                    <a:pt x="291693" y="398691"/>
                  </a:moveTo>
                  <a:lnTo>
                    <a:pt x="277977" y="398691"/>
                  </a:lnTo>
                  <a:lnTo>
                    <a:pt x="277977" y="412394"/>
                  </a:lnTo>
                  <a:lnTo>
                    <a:pt x="291693" y="412394"/>
                  </a:lnTo>
                  <a:lnTo>
                    <a:pt x="291693" y="398691"/>
                  </a:lnTo>
                  <a:close/>
                </a:path>
                <a:path w="1176020" h="491489">
                  <a:moveTo>
                    <a:pt x="313639" y="487375"/>
                  </a:moveTo>
                  <a:lnTo>
                    <a:pt x="299923" y="487375"/>
                  </a:lnTo>
                  <a:lnTo>
                    <a:pt x="299923" y="491032"/>
                  </a:lnTo>
                  <a:lnTo>
                    <a:pt x="313639" y="491032"/>
                  </a:lnTo>
                  <a:lnTo>
                    <a:pt x="313639" y="487375"/>
                  </a:lnTo>
                  <a:close/>
                </a:path>
                <a:path w="1176020" h="491489">
                  <a:moveTo>
                    <a:pt x="313639" y="464515"/>
                  </a:moveTo>
                  <a:lnTo>
                    <a:pt x="299923" y="464515"/>
                  </a:lnTo>
                  <a:lnTo>
                    <a:pt x="299923" y="479158"/>
                  </a:lnTo>
                  <a:lnTo>
                    <a:pt x="313639" y="479158"/>
                  </a:lnTo>
                  <a:lnTo>
                    <a:pt x="313639" y="464515"/>
                  </a:lnTo>
                  <a:close/>
                </a:path>
                <a:path w="1176020" h="491489">
                  <a:moveTo>
                    <a:pt x="313639" y="442569"/>
                  </a:moveTo>
                  <a:lnTo>
                    <a:pt x="299923" y="442569"/>
                  </a:lnTo>
                  <a:lnTo>
                    <a:pt x="299923" y="457200"/>
                  </a:lnTo>
                  <a:lnTo>
                    <a:pt x="313639" y="457200"/>
                  </a:lnTo>
                  <a:lnTo>
                    <a:pt x="313639" y="442569"/>
                  </a:lnTo>
                  <a:close/>
                </a:path>
                <a:path w="1176020" h="491489">
                  <a:moveTo>
                    <a:pt x="313639" y="420624"/>
                  </a:moveTo>
                  <a:lnTo>
                    <a:pt x="299923" y="420624"/>
                  </a:lnTo>
                  <a:lnTo>
                    <a:pt x="299923" y="434340"/>
                  </a:lnTo>
                  <a:lnTo>
                    <a:pt x="313639" y="434340"/>
                  </a:lnTo>
                  <a:lnTo>
                    <a:pt x="313639" y="420624"/>
                  </a:lnTo>
                  <a:close/>
                </a:path>
                <a:path w="1176020" h="491489">
                  <a:moveTo>
                    <a:pt x="313639" y="398691"/>
                  </a:moveTo>
                  <a:lnTo>
                    <a:pt x="299923" y="398691"/>
                  </a:lnTo>
                  <a:lnTo>
                    <a:pt x="299923" y="412394"/>
                  </a:lnTo>
                  <a:lnTo>
                    <a:pt x="313639" y="412394"/>
                  </a:lnTo>
                  <a:lnTo>
                    <a:pt x="313639" y="398691"/>
                  </a:lnTo>
                  <a:close/>
                </a:path>
                <a:path w="1176020" h="491489">
                  <a:moveTo>
                    <a:pt x="336499" y="487375"/>
                  </a:moveTo>
                  <a:lnTo>
                    <a:pt x="321868" y="487375"/>
                  </a:lnTo>
                  <a:lnTo>
                    <a:pt x="321868" y="491032"/>
                  </a:lnTo>
                  <a:lnTo>
                    <a:pt x="336499" y="491032"/>
                  </a:lnTo>
                  <a:lnTo>
                    <a:pt x="336499" y="487375"/>
                  </a:lnTo>
                  <a:close/>
                </a:path>
                <a:path w="1176020" h="491489">
                  <a:moveTo>
                    <a:pt x="336499" y="464515"/>
                  </a:moveTo>
                  <a:lnTo>
                    <a:pt x="321868" y="464515"/>
                  </a:lnTo>
                  <a:lnTo>
                    <a:pt x="321868" y="479158"/>
                  </a:lnTo>
                  <a:lnTo>
                    <a:pt x="336499" y="479158"/>
                  </a:lnTo>
                  <a:lnTo>
                    <a:pt x="336499" y="464515"/>
                  </a:lnTo>
                  <a:close/>
                </a:path>
                <a:path w="1176020" h="491489">
                  <a:moveTo>
                    <a:pt x="336499" y="442569"/>
                  </a:moveTo>
                  <a:lnTo>
                    <a:pt x="321868" y="442569"/>
                  </a:lnTo>
                  <a:lnTo>
                    <a:pt x="321868" y="457200"/>
                  </a:lnTo>
                  <a:lnTo>
                    <a:pt x="336499" y="457200"/>
                  </a:lnTo>
                  <a:lnTo>
                    <a:pt x="336499" y="442569"/>
                  </a:lnTo>
                  <a:close/>
                </a:path>
                <a:path w="1176020" h="491489">
                  <a:moveTo>
                    <a:pt x="336499" y="420624"/>
                  </a:moveTo>
                  <a:lnTo>
                    <a:pt x="321868" y="420624"/>
                  </a:lnTo>
                  <a:lnTo>
                    <a:pt x="321868" y="434340"/>
                  </a:lnTo>
                  <a:lnTo>
                    <a:pt x="336499" y="434340"/>
                  </a:lnTo>
                  <a:lnTo>
                    <a:pt x="336499" y="420624"/>
                  </a:lnTo>
                  <a:close/>
                </a:path>
                <a:path w="1176020" h="491489">
                  <a:moveTo>
                    <a:pt x="336499" y="398691"/>
                  </a:moveTo>
                  <a:lnTo>
                    <a:pt x="321868" y="398691"/>
                  </a:lnTo>
                  <a:lnTo>
                    <a:pt x="321868" y="412394"/>
                  </a:lnTo>
                  <a:lnTo>
                    <a:pt x="336499" y="412394"/>
                  </a:lnTo>
                  <a:lnTo>
                    <a:pt x="336499" y="398691"/>
                  </a:lnTo>
                  <a:close/>
                </a:path>
                <a:path w="1176020" h="491489">
                  <a:moveTo>
                    <a:pt x="358444" y="487375"/>
                  </a:moveTo>
                  <a:lnTo>
                    <a:pt x="343814" y="487375"/>
                  </a:lnTo>
                  <a:lnTo>
                    <a:pt x="343814" y="491032"/>
                  </a:lnTo>
                  <a:lnTo>
                    <a:pt x="358444" y="491032"/>
                  </a:lnTo>
                  <a:lnTo>
                    <a:pt x="358444" y="487375"/>
                  </a:lnTo>
                  <a:close/>
                </a:path>
                <a:path w="1176020" h="491489">
                  <a:moveTo>
                    <a:pt x="358444" y="464515"/>
                  </a:moveTo>
                  <a:lnTo>
                    <a:pt x="343814" y="464515"/>
                  </a:lnTo>
                  <a:lnTo>
                    <a:pt x="343814" y="479158"/>
                  </a:lnTo>
                  <a:lnTo>
                    <a:pt x="358444" y="479158"/>
                  </a:lnTo>
                  <a:lnTo>
                    <a:pt x="358444" y="464515"/>
                  </a:lnTo>
                  <a:close/>
                </a:path>
                <a:path w="1176020" h="491489">
                  <a:moveTo>
                    <a:pt x="358444" y="442569"/>
                  </a:moveTo>
                  <a:lnTo>
                    <a:pt x="343814" y="442569"/>
                  </a:lnTo>
                  <a:lnTo>
                    <a:pt x="343814" y="457200"/>
                  </a:lnTo>
                  <a:lnTo>
                    <a:pt x="358444" y="457200"/>
                  </a:lnTo>
                  <a:lnTo>
                    <a:pt x="358444" y="442569"/>
                  </a:lnTo>
                  <a:close/>
                </a:path>
                <a:path w="1176020" h="491489">
                  <a:moveTo>
                    <a:pt x="358444" y="420624"/>
                  </a:moveTo>
                  <a:lnTo>
                    <a:pt x="343814" y="420624"/>
                  </a:lnTo>
                  <a:lnTo>
                    <a:pt x="343814" y="434340"/>
                  </a:lnTo>
                  <a:lnTo>
                    <a:pt x="358444" y="434340"/>
                  </a:lnTo>
                  <a:lnTo>
                    <a:pt x="358444" y="420624"/>
                  </a:lnTo>
                  <a:close/>
                </a:path>
                <a:path w="1176020" h="491489">
                  <a:moveTo>
                    <a:pt x="358444" y="398691"/>
                  </a:moveTo>
                  <a:lnTo>
                    <a:pt x="343814" y="398691"/>
                  </a:lnTo>
                  <a:lnTo>
                    <a:pt x="343814" y="412394"/>
                  </a:lnTo>
                  <a:lnTo>
                    <a:pt x="358444" y="412394"/>
                  </a:lnTo>
                  <a:lnTo>
                    <a:pt x="358444" y="398691"/>
                  </a:lnTo>
                  <a:close/>
                </a:path>
                <a:path w="1176020" h="491489">
                  <a:moveTo>
                    <a:pt x="381292" y="487375"/>
                  </a:moveTo>
                  <a:lnTo>
                    <a:pt x="366674" y="487375"/>
                  </a:lnTo>
                  <a:lnTo>
                    <a:pt x="366674" y="491032"/>
                  </a:lnTo>
                  <a:lnTo>
                    <a:pt x="381292" y="491032"/>
                  </a:lnTo>
                  <a:lnTo>
                    <a:pt x="381292" y="487375"/>
                  </a:lnTo>
                  <a:close/>
                </a:path>
                <a:path w="1176020" h="491489">
                  <a:moveTo>
                    <a:pt x="381292" y="464515"/>
                  </a:moveTo>
                  <a:lnTo>
                    <a:pt x="366674" y="464515"/>
                  </a:lnTo>
                  <a:lnTo>
                    <a:pt x="366674" y="479158"/>
                  </a:lnTo>
                  <a:lnTo>
                    <a:pt x="381292" y="479158"/>
                  </a:lnTo>
                  <a:lnTo>
                    <a:pt x="381292" y="464515"/>
                  </a:lnTo>
                  <a:close/>
                </a:path>
                <a:path w="1176020" h="491489">
                  <a:moveTo>
                    <a:pt x="381292" y="442569"/>
                  </a:moveTo>
                  <a:lnTo>
                    <a:pt x="366674" y="442569"/>
                  </a:lnTo>
                  <a:lnTo>
                    <a:pt x="366674" y="457200"/>
                  </a:lnTo>
                  <a:lnTo>
                    <a:pt x="381292" y="457200"/>
                  </a:lnTo>
                  <a:lnTo>
                    <a:pt x="381292" y="442569"/>
                  </a:lnTo>
                  <a:close/>
                </a:path>
                <a:path w="1176020" h="491489">
                  <a:moveTo>
                    <a:pt x="381292" y="420624"/>
                  </a:moveTo>
                  <a:lnTo>
                    <a:pt x="366674" y="420624"/>
                  </a:lnTo>
                  <a:lnTo>
                    <a:pt x="366674" y="434340"/>
                  </a:lnTo>
                  <a:lnTo>
                    <a:pt x="381292" y="434340"/>
                  </a:lnTo>
                  <a:lnTo>
                    <a:pt x="381292" y="420624"/>
                  </a:lnTo>
                  <a:close/>
                </a:path>
                <a:path w="1176020" h="491489">
                  <a:moveTo>
                    <a:pt x="381292" y="398691"/>
                  </a:moveTo>
                  <a:lnTo>
                    <a:pt x="366674" y="398691"/>
                  </a:lnTo>
                  <a:lnTo>
                    <a:pt x="366674" y="412394"/>
                  </a:lnTo>
                  <a:lnTo>
                    <a:pt x="381292" y="412394"/>
                  </a:lnTo>
                  <a:lnTo>
                    <a:pt x="381292" y="398691"/>
                  </a:lnTo>
                  <a:close/>
                </a:path>
                <a:path w="1176020" h="491489">
                  <a:moveTo>
                    <a:pt x="402336" y="487375"/>
                  </a:moveTo>
                  <a:lnTo>
                    <a:pt x="388620" y="487375"/>
                  </a:lnTo>
                  <a:lnTo>
                    <a:pt x="388620" y="491032"/>
                  </a:lnTo>
                  <a:lnTo>
                    <a:pt x="402336" y="491032"/>
                  </a:lnTo>
                  <a:lnTo>
                    <a:pt x="402336" y="487375"/>
                  </a:lnTo>
                  <a:close/>
                </a:path>
                <a:path w="1176020" h="491489">
                  <a:moveTo>
                    <a:pt x="402336" y="464515"/>
                  </a:moveTo>
                  <a:lnTo>
                    <a:pt x="388620" y="464515"/>
                  </a:lnTo>
                  <a:lnTo>
                    <a:pt x="388620" y="479158"/>
                  </a:lnTo>
                  <a:lnTo>
                    <a:pt x="402336" y="479158"/>
                  </a:lnTo>
                  <a:lnTo>
                    <a:pt x="402336" y="464515"/>
                  </a:lnTo>
                  <a:close/>
                </a:path>
                <a:path w="1176020" h="491489">
                  <a:moveTo>
                    <a:pt x="402336" y="442569"/>
                  </a:moveTo>
                  <a:lnTo>
                    <a:pt x="388620" y="442569"/>
                  </a:lnTo>
                  <a:lnTo>
                    <a:pt x="388620" y="457200"/>
                  </a:lnTo>
                  <a:lnTo>
                    <a:pt x="402336" y="457200"/>
                  </a:lnTo>
                  <a:lnTo>
                    <a:pt x="402336" y="442569"/>
                  </a:lnTo>
                  <a:close/>
                </a:path>
                <a:path w="1176020" h="491489">
                  <a:moveTo>
                    <a:pt x="402336" y="420624"/>
                  </a:moveTo>
                  <a:lnTo>
                    <a:pt x="388620" y="420624"/>
                  </a:lnTo>
                  <a:lnTo>
                    <a:pt x="388620" y="434340"/>
                  </a:lnTo>
                  <a:lnTo>
                    <a:pt x="402336" y="434340"/>
                  </a:lnTo>
                  <a:lnTo>
                    <a:pt x="402336" y="420624"/>
                  </a:lnTo>
                  <a:close/>
                </a:path>
                <a:path w="1176020" h="491489">
                  <a:moveTo>
                    <a:pt x="402336" y="398691"/>
                  </a:moveTo>
                  <a:lnTo>
                    <a:pt x="388620" y="398691"/>
                  </a:lnTo>
                  <a:lnTo>
                    <a:pt x="388620" y="412394"/>
                  </a:lnTo>
                  <a:lnTo>
                    <a:pt x="402336" y="412394"/>
                  </a:lnTo>
                  <a:lnTo>
                    <a:pt x="402336" y="398691"/>
                  </a:lnTo>
                  <a:close/>
                </a:path>
                <a:path w="1176020" h="491489">
                  <a:moveTo>
                    <a:pt x="425183" y="487375"/>
                  </a:moveTo>
                  <a:lnTo>
                    <a:pt x="410552" y="487375"/>
                  </a:lnTo>
                  <a:lnTo>
                    <a:pt x="410552" y="491032"/>
                  </a:lnTo>
                  <a:lnTo>
                    <a:pt x="425183" y="491032"/>
                  </a:lnTo>
                  <a:lnTo>
                    <a:pt x="425183" y="487375"/>
                  </a:lnTo>
                  <a:close/>
                </a:path>
                <a:path w="1176020" h="491489">
                  <a:moveTo>
                    <a:pt x="425183" y="464515"/>
                  </a:moveTo>
                  <a:lnTo>
                    <a:pt x="410552" y="464515"/>
                  </a:lnTo>
                  <a:lnTo>
                    <a:pt x="410552" y="479158"/>
                  </a:lnTo>
                  <a:lnTo>
                    <a:pt x="425183" y="479158"/>
                  </a:lnTo>
                  <a:lnTo>
                    <a:pt x="425183" y="464515"/>
                  </a:lnTo>
                  <a:close/>
                </a:path>
                <a:path w="1176020" h="491489">
                  <a:moveTo>
                    <a:pt x="425183" y="442569"/>
                  </a:moveTo>
                  <a:lnTo>
                    <a:pt x="410552" y="442569"/>
                  </a:lnTo>
                  <a:lnTo>
                    <a:pt x="410552" y="457200"/>
                  </a:lnTo>
                  <a:lnTo>
                    <a:pt x="425183" y="457200"/>
                  </a:lnTo>
                  <a:lnTo>
                    <a:pt x="425183" y="442569"/>
                  </a:lnTo>
                  <a:close/>
                </a:path>
                <a:path w="1176020" h="491489">
                  <a:moveTo>
                    <a:pt x="425183" y="420624"/>
                  </a:moveTo>
                  <a:lnTo>
                    <a:pt x="410552" y="420624"/>
                  </a:lnTo>
                  <a:lnTo>
                    <a:pt x="410552" y="434340"/>
                  </a:lnTo>
                  <a:lnTo>
                    <a:pt x="425183" y="434340"/>
                  </a:lnTo>
                  <a:lnTo>
                    <a:pt x="425183" y="420624"/>
                  </a:lnTo>
                  <a:close/>
                </a:path>
                <a:path w="1176020" h="491489">
                  <a:moveTo>
                    <a:pt x="425183" y="398691"/>
                  </a:moveTo>
                  <a:lnTo>
                    <a:pt x="410552" y="398691"/>
                  </a:lnTo>
                  <a:lnTo>
                    <a:pt x="410552" y="412394"/>
                  </a:lnTo>
                  <a:lnTo>
                    <a:pt x="425183" y="412394"/>
                  </a:lnTo>
                  <a:lnTo>
                    <a:pt x="425183" y="398691"/>
                  </a:lnTo>
                  <a:close/>
                </a:path>
                <a:path w="1176020" h="491489">
                  <a:moveTo>
                    <a:pt x="447141" y="487375"/>
                  </a:moveTo>
                  <a:lnTo>
                    <a:pt x="433425" y="487375"/>
                  </a:lnTo>
                  <a:lnTo>
                    <a:pt x="433425" y="491032"/>
                  </a:lnTo>
                  <a:lnTo>
                    <a:pt x="447141" y="491032"/>
                  </a:lnTo>
                  <a:lnTo>
                    <a:pt x="447141" y="487375"/>
                  </a:lnTo>
                  <a:close/>
                </a:path>
                <a:path w="1176020" h="491489">
                  <a:moveTo>
                    <a:pt x="447141" y="464515"/>
                  </a:moveTo>
                  <a:lnTo>
                    <a:pt x="433425" y="464515"/>
                  </a:lnTo>
                  <a:lnTo>
                    <a:pt x="433425" y="479158"/>
                  </a:lnTo>
                  <a:lnTo>
                    <a:pt x="447141" y="479158"/>
                  </a:lnTo>
                  <a:lnTo>
                    <a:pt x="447141" y="464515"/>
                  </a:lnTo>
                  <a:close/>
                </a:path>
                <a:path w="1176020" h="491489">
                  <a:moveTo>
                    <a:pt x="447141" y="442569"/>
                  </a:moveTo>
                  <a:lnTo>
                    <a:pt x="433425" y="442569"/>
                  </a:lnTo>
                  <a:lnTo>
                    <a:pt x="433425" y="457200"/>
                  </a:lnTo>
                  <a:lnTo>
                    <a:pt x="447141" y="457200"/>
                  </a:lnTo>
                  <a:lnTo>
                    <a:pt x="447141" y="442569"/>
                  </a:lnTo>
                  <a:close/>
                </a:path>
                <a:path w="1176020" h="491489">
                  <a:moveTo>
                    <a:pt x="447141" y="420624"/>
                  </a:moveTo>
                  <a:lnTo>
                    <a:pt x="433425" y="420624"/>
                  </a:lnTo>
                  <a:lnTo>
                    <a:pt x="433425" y="434340"/>
                  </a:lnTo>
                  <a:lnTo>
                    <a:pt x="447141" y="434340"/>
                  </a:lnTo>
                  <a:lnTo>
                    <a:pt x="447141" y="420624"/>
                  </a:lnTo>
                  <a:close/>
                </a:path>
                <a:path w="1176020" h="491489">
                  <a:moveTo>
                    <a:pt x="447141" y="398691"/>
                  </a:moveTo>
                  <a:lnTo>
                    <a:pt x="433425" y="398691"/>
                  </a:lnTo>
                  <a:lnTo>
                    <a:pt x="433425" y="412394"/>
                  </a:lnTo>
                  <a:lnTo>
                    <a:pt x="447141" y="412394"/>
                  </a:lnTo>
                  <a:lnTo>
                    <a:pt x="447141" y="398691"/>
                  </a:lnTo>
                  <a:close/>
                </a:path>
                <a:path w="1176020" h="491489">
                  <a:moveTo>
                    <a:pt x="469087" y="487375"/>
                  </a:moveTo>
                  <a:lnTo>
                    <a:pt x="454469" y="487375"/>
                  </a:lnTo>
                  <a:lnTo>
                    <a:pt x="454469" y="491032"/>
                  </a:lnTo>
                  <a:lnTo>
                    <a:pt x="469087" y="491032"/>
                  </a:lnTo>
                  <a:lnTo>
                    <a:pt x="469087" y="487375"/>
                  </a:lnTo>
                  <a:close/>
                </a:path>
                <a:path w="1176020" h="491489">
                  <a:moveTo>
                    <a:pt x="469087" y="464515"/>
                  </a:moveTo>
                  <a:lnTo>
                    <a:pt x="454469" y="464515"/>
                  </a:lnTo>
                  <a:lnTo>
                    <a:pt x="454469" y="479158"/>
                  </a:lnTo>
                  <a:lnTo>
                    <a:pt x="469087" y="479158"/>
                  </a:lnTo>
                  <a:lnTo>
                    <a:pt x="469087" y="464515"/>
                  </a:lnTo>
                  <a:close/>
                </a:path>
                <a:path w="1176020" h="491489">
                  <a:moveTo>
                    <a:pt x="469087" y="442569"/>
                  </a:moveTo>
                  <a:lnTo>
                    <a:pt x="454469" y="442569"/>
                  </a:lnTo>
                  <a:lnTo>
                    <a:pt x="454469" y="457200"/>
                  </a:lnTo>
                  <a:lnTo>
                    <a:pt x="469087" y="457200"/>
                  </a:lnTo>
                  <a:lnTo>
                    <a:pt x="469087" y="442569"/>
                  </a:lnTo>
                  <a:close/>
                </a:path>
                <a:path w="1176020" h="491489">
                  <a:moveTo>
                    <a:pt x="968349" y="372160"/>
                  </a:moveTo>
                  <a:lnTo>
                    <a:pt x="965606" y="369417"/>
                  </a:lnTo>
                  <a:lnTo>
                    <a:pt x="960120" y="369417"/>
                  </a:lnTo>
                  <a:lnTo>
                    <a:pt x="958291" y="372160"/>
                  </a:lnTo>
                  <a:lnTo>
                    <a:pt x="958291" y="377647"/>
                  </a:lnTo>
                  <a:lnTo>
                    <a:pt x="960120" y="379476"/>
                  </a:lnTo>
                  <a:lnTo>
                    <a:pt x="962850" y="379476"/>
                  </a:lnTo>
                  <a:lnTo>
                    <a:pt x="965606" y="379476"/>
                  </a:lnTo>
                  <a:lnTo>
                    <a:pt x="968349" y="377647"/>
                  </a:lnTo>
                  <a:lnTo>
                    <a:pt x="968349" y="372160"/>
                  </a:lnTo>
                  <a:close/>
                </a:path>
                <a:path w="1176020" h="491489">
                  <a:moveTo>
                    <a:pt x="968349" y="339242"/>
                  </a:moveTo>
                  <a:lnTo>
                    <a:pt x="965606" y="337413"/>
                  </a:lnTo>
                  <a:lnTo>
                    <a:pt x="960120" y="337413"/>
                  </a:lnTo>
                  <a:lnTo>
                    <a:pt x="958291" y="339242"/>
                  </a:lnTo>
                  <a:lnTo>
                    <a:pt x="958291" y="344741"/>
                  </a:lnTo>
                  <a:lnTo>
                    <a:pt x="960120" y="347472"/>
                  </a:lnTo>
                  <a:lnTo>
                    <a:pt x="962850" y="347472"/>
                  </a:lnTo>
                  <a:lnTo>
                    <a:pt x="965606" y="347472"/>
                  </a:lnTo>
                  <a:lnTo>
                    <a:pt x="968349" y="344741"/>
                  </a:lnTo>
                  <a:lnTo>
                    <a:pt x="968349" y="339242"/>
                  </a:lnTo>
                  <a:close/>
                </a:path>
                <a:path w="1176020" h="491489">
                  <a:moveTo>
                    <a:pt x="1071676" y="372160"/>
                  </a:moveTo>
                  <a:lnTo>
                    <a:pt x="1069848" y="369417"/>
                  </a:lnTo>
                  <a:lnTo>
                    <a:pt x="1064361" y="369417"/>
                  </a:lnTo>
                  <a:lnTo>
                    <a:pt x="1061618" y="372160"/>
                  </a:lnTo>
                  <a:lnTo>
                    <a:pt x="1061618" y="377647"/>
                  </a:lnTo>
                  <a:lnTo>
                    <a:pt x="1064361" y="379476"/>
                  </a:lnTo>
                  <a:lnTo>
                    <a:pt x="1067092" y="379476"/>
                  </a:lnTo>
                  <a:lnTo>
                    <a:pt x="1069848" y="379476"/>
                  </a:lnTo>
                  <a:lnTo>
                    <a:pt x="1071676" y="377647"/>
                  </a:lnTo>
                  <a:lnTo>
                    <a:pt x="1071676" y="372160"/>
                  </a:lnTo>
                  <a:close/>
                </a:path>
                <a:path w="1176020" h="491489">
                  <a:moveTo>
                    <a:pt x="1071676" y="339242"/>
                  </a:moveTo>
                  <a:lnTo>
                    <a:pt x="1069848" y="337413"/>
                  </a:lnTo>
                  <a:lnTo>
                    <a:pt x="1064361" y="337413"/>
                  </a:lnTo>
                  <a:lnTo>
                    <a:pt x="1061618" y="339242"/>
                  </a:lnTo>
                  <a:lnTo>
                    <a:pt x="1061618" y="344741"/>
                  </a:lnTo>
                  <a:lnTo>
                    <a:pt x="1064361" y="347472"/>
                  </a:lnTo>
                  <a:lnTo>
                    <a:pt x="1067092" y="347472"/>
                  </a:lnTo>
                  <a:lnTo>
                    <a:pt x="1069848" y="347472"/>
                  </a:lnTo>
                  <a:lnTo>
                    <a:pt x="1071676" y="344741"/>
                  </a:lnTo>
                  <a:lnTo>
                    <a:pt x="1071676" y="339242"/>
                  </a:lnTo>
                  <a:close/>
                </a:path>
                <a:path w="1176020" h="491489">
                  <a:moveTo>
                    <a:pt x="1175918" y="339242"/>
                  </a:moveTo>
                  <a:lnTo>
                    <a:pt x="1173175" y="337413"/>
                  </a:lnTo>
                  <a:lnTo>
                    <a:pt x="1167676" y="337413"/>
                  </a:lnTo>
                  <a:lnTo>
                    <a:pt x="1165860" y="339242"/>
                  </a:lnTo>
                  <a:lnTo>
                    <a:pt x="1165860" y="344741"/>
                  </a:lnTo>
                  <a:lnTo>
                    <a:pt x="1167676" y="347472"/>
                  </a:lnTo>
                  <a:lnTo>
                    <a:pt x="1170432" y="347472"/>
                  </a:lnTo>
                  <a:lnTo>
                    <a:pt x="1173175" y="347472"/>
                  </a:lnTo>
                  <a:lnTo>
                    <a:pt x="1175918" y="344741"/>
                  </a:lnTo>
                  <a:lnTo>
                    <a:pt x="1175918" y="33924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067570" y="5447893"/>
              <a:ext cx="1321435" cy="80645"/>
            </a:xfrm>
            <a:custGeom>
              <a:avLst/>
              <a:gdLst/>
              <a:ahLst/>
              <a:cxnLst/>
              <a:rect l="l" t="t" r="r" b="b"/>
              <a:pathLst>
                <a:path w="1321435" h="80645">
                  <a:moveTo>
                    <a:pt x="0" y="0"/>
                  </a:moveTo>
                  <a:lnTo>
                    <a:pt x="0" y="65849"/>
                  </a:lnTo>
                  <a:lnTo>
                    <a:pt x="1283804" y="65849"/>
                  </a:lnTo>
                  <a:lnTo>
                    <a:pt x="1283804" y="0"/>
                  </a:lnTo>
                  <a:lnTo>
                    <a:pt x="1321308" y="8046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3085858" y="4911140"/>
              <a:ext cx="1240155" cy="816610"/>
            </a:xfrm>
            <a:custGeom>
              <a:avLst/>
              <a:gdLst/>
              <a:ahLst/>
              <a:cxnLst/>
              <a:rect l="l" t="t" r="r" b="b"/>
              <a:pathLst>
                <a:path w="1240154" h="816610">
                  <a:moveTo>
                    <a:pt x="10960" y="585228"/>
                  </a:moveTo>
                  <a:lnTo>
                    <a:pt x="9144" y="582472"/>
                  </a:lnTo>
                  <a:lnTo>
                    <a:pt x="2743" y="582472"/>
                  </a:lnTo>
                  <a:lnTo>
                    <a:pt x="0" y="585228"/>
                  </a:lnTo>
                  <a:lnTo>
                    <a:pt x="0" y="591616"/>
                  </a:lnTo>
                  <a:lnTo>
                    <a:pt x="2743" y="593445"/>
                  </a:lnTo>
                  <a:lnTo>
                    <a:pt x="5486" y="593445"/>
                  </a:lnTo>
                  <a:lnTo>
                    <a:pt x="9144" y="593445"/>
                  </a:lnTo>
                  <a:lnTo>
                    <a:pt x="10960" y="591616"/>
                  </a:lnTo>
                  <a:lnTo>
                    <a:pt x="10960" y="585228"/>
                  </a:lnTo>
                  <a:close/>
                </a:path>
                <a:path w="1240154" h="816610">
                  <a:moveTo>
                    <a:pt x="10960" y="549554"/>
                  </a:moveTo>
                  <a:lnTo>
                    <a:pt x="9144" y="546811"/>
                  </a:lnTo>
                  <a:lnTo>
                    <a:pt x="2743" y="546811"/>
                  </a:lnTo>
                  <a:lnTo>
                    <a:pt x="0" y="549554"/>
                  </a:lnTo>
                  <a:lnTo>
                    <a:pt x="0" y="555955"/>
                  </a:lnTo>
                  <a:lnTo>
                    <a:pt x="2743" y="558711"/>
                  </a:lnTo>
                  <a:lnTo>
                    <a:pt x="5486" y="558711"/>
                  </a:lnTo>
                  <a:lnTo>
                    <a:pt x="9144" y="558711"/>
                  </a:lnTo>
                  <a:lnTo>
                    <a:pt x="10960" y="555955"/>
                  </a:lnTo>
                  <a:lnTo>
                    <a:pt x="10960" y="549554"/>
                  </a:lnTo>
                  <a:close/>
                </a:path>
                <a:path w="1240154" h="816610">
                  <a:moveTo>
                    <a:pt x="32918" y="807427"/>
                  </a:moveTo>
                  <a:lnTo>
                    <a:pt x="30175" y="804672"/>
                  </a:lnTo>
                  <a:lnTo>
                    <a:pt x="23774" y="804672"/>
                  </a:lnTo>
                  <a:lnTo>
                    <a:pt x="21018" y="807427"/>
                  </a:lnTo>
                  <a:lnTo>
                    <a:pt x="21018" y="813828"/>
                  </a:lnTo>
                  <a:lnTo>
                    <a:pt x="23774" y="816559"/>
                  </a:lnTo>
                  <a:lnTo>
                    <a:pt x="27432" y="816559"/>
                  </a:lnTo>
                  <a:lnTo>
                    <a:pt x="30175" y="816559"/>
                  </a:lnTo>
                  <a:lnTo>
                    <a:pt x="32918" y="813828"/>
                  </a:lnTo>
                  <a:lnTo>
                    <a:pt x="32918" y="807427"/>
                  </a:lnTo>
                  <a:close/>
                </a:path>
                <a:path w="1240154" h="816610">
                  <a:moveTo>
                    <a:pt x="32918" y="771753"/>
                  </a:moveTo>
                  <a:lnTo>
                    <a:pt x="30175" y="769924"/>
                  </a:lnTo>
                  <a:lnTo>
                    <a:pt x="23774" y="769924"/>
                  </a:lnTo>
                  <a:lnTo>
                    <a:pt x="21018" y="771753"/>
                  </a:lnTo>
                  <a:lnTo>
                    <a:pt x="21018" y="778154"/>
                  </a:lnTo>
                  <a:lnTo>
                    <a:pt x="23774" y="780910"/>
                  </a:lnTo>
                  <a:lnTo>
                    <a:pt x="27432" y="780910"/>
                  </a:lnTo>
                  <a:lnTo>
                    <a:pt x="30175" y="780910"/>
                  </a:lnTo>
                  <a:lnTo>
                    <a:pt x="32918" y="778154"/>
                  </a:lnTo>
                  <a:lnTo>
                    <a:pt x="32918" y="771753"/>
                  </a:lnTo>
                  <a:close/>
                </a:path>
                <a:path w="1240154" h="816610">
                  <a:moveTo>
                    <a:pt x="115201" y="585228"/>
                  </a:moveTo>
                  <a:lnTo>
                    <a:pt x="113385" y="582472"/>
                  </a:lnTo>
                  <a:lnTo>
                    <a:pt x="106984" y="582472"/>
                  </a:lnTo>
                  <a:lnTo>
                    <a:pt x="104241" y="585228"/>
                  </a:lnTo>
                  <a:lnTo>
                    <a:pt x="104241" y="591616"/>
                  </a:lnTo>
                  <a:lnTo>
                    <a:pt x="106984" y="593445"/>
                  </a:lnTo>
                  <a:lnTo>
                    <a:pt x="109728" y="593445"/>
                  </a:lnTo>
                  <a:lnTo>
                    <a:pt x="113385" y="593445"/>
                  </a:lnTo>
                  <a:lnTo>
                    <a:pt x="115201" y="591616"/>
                  </a:lnTo>
                  <a:lnTo>
                    <a:pt x="115201" y="585228"/>
                  </a:lnTo>
                  <a:close/>
                </a:path>
                <a:path w="1240154" h="816610">
                  <a:moveTo>
                    <a:pt x="115201" y="549554"/>
                  </a:moveTo>
                  <a:lnTo>
                    <a:pt x="113385" y="546811"/>
                  </a:lnTo>
                  <a:lnTo>
                    <a:pt x="106984" y="546811"/>
                  </a:lnTo>
                  <a:lnTo>
                    <a:pt x="104241" y="549554"/>
                  </a:lnTo>
                  <a:lnTo>
                    <a:pt x="104241" y="555955"/>
                  </a:lnTo>
                  <a:lnTo>
                    <a:pt x="106984" y="557784"/>
                  </a:lnTo>
                  <a:lnTo>
                    <a:pt x="109728" y="557784"/>
                  </a:lnTo>
                  <a:lnTo>
                    <a:pt x="113385" y="557784"/>
                  </a:lnTo>
                  <a:lnTo>
                    <a:pt x="115201" y="555955"/>
                  </a:lnTo>
                  <a:lnTo>
                    <a:pt x="115201" y="549554"/>
                  </a:lnTo>
                  <a:close/>
                </a:path>
                <a:path w="1240154" h="816610">
                  <a:moveTo>
                    <a:pt x="1129284" y="587959"/>
                  </a:moveTo>
                  <a:lnTo>
                    <a:pt x="1126540" y="585228"/>
                  </a:lnTo>
                  <a:lnTo>
                    <a:pt x="1121041" y="585228"/>
                  </a:lnTo>
                  <a:lnTo>
                    <a:pt x="1118311" y="587959"/>
                  </a:lnTo>
                  <a:lnTo>
                    <a:pt x="1118311" y="594360"/>
                  </a:lnTo>
                  <a:lnTo>
                    <a:pt x="1121041" y="597103"/>
                  </a:lnTo>
                  <a:lnTo>
                    <a:pt x="1123784" y="597103"/>
                  </a:lnTo>
                  <a:lnTo>
                    <a:pt x="1126540" y="597103"/>
                  </a:lnTo>
                  <a:lnTo>
                    <a:pt x="1129284" y="594360"/>
                  </a:lnTo>
                  <a:lnTo>
                    <a:pt x="1129284" y="587959"/>
                  </a:lnTo>
                  <a:close/>
                </a:path>
                <a:path w="1240154" h="816610">
                  <a:moveTo>
                    <a:pt x="1129284" y="552310"/>
                  </a:moveTo>
                  <a:lnTo>
                    <a:pt x="1126540" y="550468"/>
                  </a:lnTo>
                  <a:lnTo>
                    <a:pt x="1121041" y="550468"/>
                  </a:lnTo>
                  <a:lnTo>
                    <a:pt x="1118311" y="552310"/>
                  </a:lnTo>
                  <a:lnTo>
                    <a:pt x="1118311" y="558711"/>
                  </a:lnTo>
                  <a:lnTo>
                    <a:pt x="1121041" y="561441"/>
                  </a:lnTo>
                  <a:lnTo>
                    <a:pt x="1123784" y="561441"/>
                  </a:lnTo>
                  <a:lnTo>
                    <a:pt x="1126540" y="561441"/>
                  </a:lnTo>
                  <a:lnTo>
                    <a:pt x="1129284" y="558711"/>
                  </a:lnTo>
                  <a:lnTo>
                    <a:pt x="1129284" y="552310"/>
                  </a:lnTo>
                  <a:close/>
                </a:path>
                <a:path w="1240154" h="816610">
                  <a:moveTo>
                    <a:pt x="1173175" y="471830"/>
                  </a:moveTo>
                  <a:lnTo>
                    <a:pt x="1170432" y="469087"/>
                  </a:lnTo>
                  <a:lnTo>
                    <a:pt x="1164932" y="469087"/>
                  </a:lnTo>
                  <a:lnTo>
                    <a:pt x="1162202" y="471830"/>
                  </a:lnTo>
                  <a:lnTo>
                    <a:pt x="1162202" y="477316"/>
                  </a:lnTo>
                  <a:lnTo>
                    <a:pt x="1164932" y="480060"/>
                  </a:lnTo>
                  <a:lnTo>
                    <a:pt x="1167676" y="480060"/>
                  </a:lnTo>
                  <a:lnTo>
                    <a:pt x="1170432" y="480060"/>
                  </a:lnTo>
                  <a:lnTo>
                    <a:pt x="1173175" y="477316"/>
                  </a:lnTo>
                  <a:lnTo>
                    <a:pt x="1173175" y="471830"/>
                  </a:lnTo>
                  <a:close/>
                </a:path>
                <a:path w="1240154" h="816610">
                  <a:moveTo>
                    <a:pt x="1201508" y="807427"/>
                  </a:moveTo>
                  <a:lnTo>
                    <a:pt x="1198778" y="804672"/>
                  </a:lnTo>
                  <a:lnTo>
                    <a:pt x="1193292" y="804672"/>
                  </a:lnTo>
                  <a:lnTo>
                    <a:pt x="1190548" y="807427"/>
                  </a:lnTo>
                  <a:lnTo>
                    <a:pt x="1190548" y="813828"/>
                  </a:lnTo>
                  <a:lnTo>
                    <a:pt x="1193292" y="816559"/>
                  </a:lnTo>
                  <a:lnTo>
                    <a:pt x="1196035" y="816559"/>
                  </a:lnTo>
                  <a:lnTo>
                    <a:pt x="1198778" y="816559"/>
                  </a:lnTo>
                  <a:lnTo>
                    <a:pt x="1201508" y="813828"/>
                  </a:lnTo>
                  <a:lnTo>
                    <a:pt x="1201508" y="807427"/>
                  </a:lnTo>
                  <a:close/>
                </a:path>
                <a:path w="1240154" h="816610">
                  <a:moveTo>
                    <a:pt x="1201508" y="771753"/>
                  </a:moveTo>
                  <a:lnTo>
                    <a:pt x="1198778" y="769924"/>
                  </a:lnTo>
                  <a:lnTo>
                    <a:pt x="1193292" y="769924"/>
                  </a:lnTo>
                  <a:lnTo>
                    <a:pt x="1190548" y="771753"/>
                  </a:lnTo>
                  <a:lnTo>
                    <a:pt x="1190548" y="778154"/>
                  </a:lnTo>
                  <a:lnTo>
                    <a:pt x="1193292" y="780910"/>
                  </a:lnTo>
                  <a:lnTo>
                    <a:pt x="1196035" y="780910"/>
                  </a:lnTo>
                  <a:lnTo>
                    <a:pt x="1198778" y="780910"/>
                  </a:lnTo>
                  <a:lnTo>
                    <a:pt x="1201508" y="778154"/>
                  </a:lnTo>
                  <a:lnTo>
                    <a:pt x="1201508" y="771753"/>
                  </a:lnTo>
                  <a:close/>
                </a:path>
                <a:path w="1240154" h="816610">
                  <a:moveTo>
                    <a:pt x="1239926" y="587959"/>
                  </a:moveTo>
                  <a:lnTo>
                    <a:pt x="1237183" y="585228"/>
                  </a:lnTo>
                  <a:lnTo>
                    <a:pt x="1230782" y="585228"/>
                  </a:lnTo>
                  <a:lnTo>
                    <a:pt x="1228026" y="587959"/>
                  </a:lnTo>
                  <a:lnTo>
                    <a:pt x="1228026" y="594360"/>
                  </a:lnTo>
                  <a:lnTo>
                    <a:pt x="1230782" y="597103"/>
                  </a:lnTo>
                  <a:lnTo>
                    <a:pt x="1233525" y="597103"/>
                  </a:lnTo>
                  <a:lnTo>
                    <a:pt x="1237183" y="597103"/>
                  </a:lnTo>
                  <a:lnTo>
                    <a:pt x="1239926" y="594360"/>
                  </a:lnTo>
                  <a:lnTo>
                    <a:pt x="1239926" y="587959"/>
                  </a:lnTo>
                  <a:close/>
                </a:path>
                <a:path w="1240154" h="816610">
                  <a:moveTo>
                    <a:pt x="1239926" y="552310"/>
                  </a:moveTo>
                  <a:lnTo>
                    <a:pt x="1237183" y="550468"/>
                  </a:lnTo>
                  <a:lnTo>
                    <a:pt x="1230782" y="550468"/>
                  </a:lnTo>
                  <a:lnTo>
                    <a:pt x="1228026" y="552310"/>
                  </a:lnTo>
                  <a:lnTo>
                    <a:pt x="1228026" y="558711"/>
                  </a:lnTo>
                  <a:lnTo>
                    <a:pt x="1230782" y="561441"/>
                  </a:lnTo>
                  <a:lnTo>
                    <a:pt x="1233525" y="561441"/>
                  </a:lnTo>
                  <a:lnTo>
                    <a:pt x="1237183" y="561441"/>
                  </a:lnTo>
                  <a:lnTo>
                    <a:pt x="1239926" y="558711"/>
                  </a:lnTo>
                  <a:lnTo>
                    <a:pt x="1239926" y="552310"/>
                  </a:lnTo>
                  <a:close/>
                </a:path>
                <a:path w="1240154" h="816610">
                  <a:moveTo>
                    <a:pt x="1239926" y="382219"/>
                  </a:moveTo>
                  <a:lnTo>
                    <a:pt x="1238084" y="379476"/>
                  </a:lnTo>
                  <a:lnTo>
                    <a:pt x="1231684" y="379476"/>
                  </a:lnTo>
                  <a:lnTo>
                    <a:pt x="1228953" y="382219"/>
                  </a:lnTo>
                  <a:lnTo>
                    <a:pt x="1228953" y="387705"/>
                  </a:lnTo>
                  <a:lnTo>
                    <a:pt x="1231684" y="390461"/>
                  </a:lnTo>
                  <a:lnTo>
                    <a:pt x="1234440" y="390461"/>
                  </a:lnTo>
                  <a:lnTo>
                    <a:pt x="1238084" y="390461"/>
                  </a:lnTo>
                  <a:lnTo>
                    <a:pt x="1239926" y="387705"/>
                  </a:lnTo>
                  <a:lnTo>
                    <a:pt x="1239926" y="382219"/>
                  </a:lnTo>
                  <a:close/>
                </a:path>
                <a:path w="1240154" h="816610">
                  <a:moveTo>
                    <a:pt x="1239926" y="333756"/>
                  </a:moveTo>
                  <a:lnTo>
                    <a:pt x="1238084" y="331012"/>
                  </a:lnTo>
                  <a:lnTo>
                    <a:pt x="1231684" y="331012"/>
                  </a:lnTo>
                  <a:lnTo>
                    <a:pt x="1228953" y="333756"/>
                  </a:lnTo>
                  <a:lnTo>
                    <a:pt x="1228953" y="340169"/>
                  </a:lnTo>
                  <a:lnTo>
                    <a:pt x="1231684" y="342900"/>
                  </a:lnTo>
                  <a:lnTo>
                    <a:pt x="1234440" y="342900"/>
                  </a:lnTo>
                  <a:lnTo>
                    <a:pt x="1238084" y="342900"/>
                  </a:lnTo>
                  <a:lnTo>
                    <a:pt x="1239926" y="340169"/>
                  </a:lnTo>
                  <a:lnTo>
                    <a:pt x="1239926" y="333756"/>
                  </a:lnTo>
                  <a:close/>
                </a:path>
                <a:path w="1240154" h="816610">
                  <a:moveTo>
                    <a:pt x="1239926" y="199339"/>
                  </a:moveTo>
                  <a:lnTo>
                    <a:pt x="1238084" y="196596"/>
                  </a:lnTo>
                  <a:lnTo>
                    <a:pt x="1231684" y="196596"/>
                  </a:lnTo>
                  <a:lnTo>
                    <a:pt x="1228953" y="199339"/>
                  </a:lnTo>
                  <a:lnTo>
                    <a:pt x="1228953" y="205752"/>
                  </a:lnTo>
                  <a:lnTo>
                    <a:pt x="1231684" y="208483"/>
                  </a:lnTo>
                  <a:lnTo>
                    <a:pt x="1234440" y="208483"/>
                  </a:lnTo>
                  <a:lnTo>
                    <a:pt x="1238084" y="208483"/>
                  </a:lnTo>
                  <a:lnTo>
                    <a:pt x="1239926" y="205752"/>
                  </a:lnTo>
                  <a:lnTo>
                    <a:pt x="1239926" y="199339"/>
                  </a:lnTo>
                  <a:close/>
                </a:path>
                <a:path w="1240154" h="816610">
                  <a:moveTo>
                    <a:pt x="1239926" y="2743"/>
                  </a:moveTo>
                  <a:lnTo>
                    <a:pt x="1238084" y="0"/>
                  </a:lnTo>
                  <a:lnTo>
                    <a:pt x="1231684" y="0"/>
                  </a:lnTo>
                  <a:lnTo>
                    <a:pt x="1228953" y="2743"/>
                  </a:lnTo>
                  <a:lnTo>
                    <a:pt x="1228953" y="9144"/>
                  </a:lnTo>
                  <a:lnTo>
                    <a:pt x="1231684" y="11887"/>
                  </a:lnTo>
                  <a:lnTo>
                    <a:pt x="1234440" y="11887"/>
                  </a:lnTo>
                  <a:lnTo>
                    <a:pt x="1238084" y="11887"/>
                  </a:lnTo>
                  <a:lnTo>
                    <a:pt x="1239926" y="9144"/>
                  </a:lnTo>
                  <a:lnTo>
                    <a:pt x="1239926" y="27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307484" y="5432348"/>
              <a:ext cx="30480" cy="15875"/>
            </a:xfrm>
            <a:custGeom>
              <a:avLst/>
              <a:gdLst/>
              <a:ahLst/>
              <a:cxnLst/>
              <a:rect l="l" t="t" r="r" b="b"/>
              <a:pathLst>
                <a:path w="30479" h="15875">
                  <a:moveTo>
                    <a:pt x="0" y="0"/>
                  </a:moveTo>
                  <a:lnTo>
                    <a:pt x="0" y="15544"/>
                  </a:lnTo>
                </a:path>
                <a:path w="30479" h="15875">
                  <a:moveTo>
                    <a:pt x="30175" y="0"/>
                  </a:moveTo>
                  <a:lnTo>
                    <a:pt x="30175" y="155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153877" y="5088534"/>
              <a:ext cx="38100" cy="21590"/>
            </a:xfrm>
            <a:custGeom>
              <a:avLst/>
              <a:gdLst/>
              <a:ahLst/>
              <a:cxnLst/>
              <a:rect l="l" t="t" r="r" b="b"/>
              <a:pathLst>
                <a:path w="38100" h="21589">
                  <a:moveTo>
                    <a:pt x="37490" y="0"/>
                  </a:moveTo>
                  <a:lnTo>
                    <a:pt x="0" y="0"/>
                  </a:lnTo>
                  <a:lnTo>
                    <a:pt x="0" y="1828"/>
                  </a:lnTo>
                  <a:lnTo>
                    <a:pt x="1457" y="9072"/>
                  </a:lnTo>
                  <a:lnTo>
                    <a:pt x="5486" y="15201"/>
                  </a:lnTo>
                  <a:lnTo>
                    <a:pt x="11572" y="19445"/>
                  </a:lnTo>
                  <a:lnTo>
                    <a:pt x="19202" y="21031"/>
                  </a:lnTo>
                  <a:lnTo>
                    <a:pt x="26303" y="19445"/>
                  </a:lnTo>
                  <a:lnTo>
                    <a:pt x="32118" y="15201"/>
                  </a:lnTo>
                  <a:lnTo>
                    <a:pt x="36047" y="9072"/>
                  </a:lnTo>
                  <a:lnTo>
                    <a:pt x="37490" y="1828"/>
                  </a:lnTo>
                  <a:lnTo>
                    <a:pt x="3749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153877" y="5088534"/>
              <a:ext cx="38100" cy="21590"/>
            </a:xfrm>
            <a:custGeom>
              <a:avLst/>
              <a:gdLst/>
              <a:ahLst/>
              <a:cxnLst/>
              <a:rect l="l" t="t" r="r" b="b"/>
              <a:pathLst>
                <a:path w="38100" h="21589">
                  <a:moveTo>
                    <a:pt x="0" y="0"/>
                  </a:moveTo>
                  <a:lnTo>
                    <a:pt x="0" y="1828"/>
                  </a:lnTo>
                  <a:lnTo>
                    <a:pt x="1457" y="9072"/>
                  </a:lnTo>
                  <a:lnTo>
                    <a:pt x="5486" y="15201"/>
                  </a:lnTo>
                  <a:lnTo>
                    <a:pt x="11572" y="19445"/>
                  </a:lnTo>
                  <a:lnTo>
                    <a:pt x="19202" y="21031"/>
                  </a:lnTo>
                  <a:lnTo>
                    <a:pt x="26303" y="19445"/>
                  </a:lnTo>
                  <a:lnTo>
                    <a:pt x="32118" y="15201"/>
                  </a:lnTo>
                  <a:lnTo>
                    <a:pt x="36047" y="9072"/>
                  </a:lnTo>
                  <a:lnTo>
                    <a:pt x="37490" y="1828"/>
                  </a:lnTo>
                  <a:lnTo>
                    <a:pt x="3749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161193" y="5088534"/>
              <a:ext cx="22860" cy="13335"/>
            </a:xfrm>
            <a:custGeom>
              <a:avLst/>
              <a:gdLst/>
              <a:ahLst/>
              <a:cxnLst/>
              <a:rect l="l" t="t" r="r" b="b"/>
              <a:pathLst>
                <a:path w="22860" h="13335">
                  <a:moveTo>
                    <a:pt x="22859" y="0"/>
                  </a:moveTo>
                  <a:lnTo>
                    <a:pt x="914" y="0"/>
                  </a:lnTo>
                  <a:lnTo>
                    <a:pt x="0" y="914"/>
                  </a:lnTo>
                  <a:lnTo>
                    <a:pt x="0" y="8242"/>
                  </a:lnTo>
                  <a:lnTo>
                    <a:pt x="5486" y="12801"/>
                  </a:lnTo>
                  <a:lnTo>
                    <a:pt x="18275" y="12801"/>
                  </a:lnTo>
                  <a:lnTo>
                    <a:pt x="22859" y="8242"/>
                  </a:lnTo>
                  <a:lnTo>
                    <a:pt x="22859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161193" y="5088534"/>
              <a:ext cx="22860" cy="13335"/>
            </a:xfrm>
            <a:custGeom>
              <a:avLst/>
              <a:gdLst/>
              <a:ahLst/>
              <a:cxnLst/>
              <a:rect l="l" t="t" r="r" b="b"/>
              <a:pathLst>
                <a:path w="22860" h="13335">
                  <a:moveTo>
                    <a:pt x="914" y="0"/>
                  </a:moveTo>
                  <a:lnTo>
                    <a:pt x="0" y="914"/>
                  </a:lnTo>
                  <a:lnTo>
                    <a:pt x="0" y="1828"/>
                  </a:lnTo>
                  <a:lnTo>
                    <a:pt x="0" y="8242"/>
                  </a:lnTo>
                  <a:lnTo>
                    <a:pt x="5486" y="12801"/>
                  </a:lnTo>
                  <a:lnTo>
                    <a:pt x="11887" y="12801"/>
                  </a:lnTo>
                  <a:lnTo>
                    <a:pt x="18275" y="12801"/>
                  </a:lnTo>
                  <a:lnTo>
                    <a:pt x="22859" y="8242"/>
                  </a:lnTo>
                  <a:lnTo>
                    <a:pt x="22859" y="1828"/>
                  </a:lnTo>
                  <a:lnTo>
                    <a:pt x="2285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310240" y="537748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703" y="0"/>
                  </a:moveTo>
                  <a:lnTo>
                    <a:pt x="3644" y="0"/>
                  </a:lnTo>
                  <a:lnTo>
                    <a:pt x="0" y="3657"/>
                  </a:lnTo>
                  <a:lnTo>
                    <a:pt x="0" y="13716"/>
                  </a:lnTo>
                  <a:lnTo>
                    <a:pt x="3644" y="17373"/>
                  </a:lnTo>
                  <a:lnTo>
                    <a:pt x="9143" y="17373"/>
                  </a:lnTo>
                  <a:lnTo>
                    <a:pt x="13703" y="17373"/>
                  </a:lnTo>
                  <a:lnTo>
                    <a:pt x="17360" y="13716"/>
                  </a:lnTo>
                  <a:lnTo>
                    <a:pt x="17360" y="3657"/>
                  </a:lnTo>
                  <a:lnTo>
                    <a:pt x="137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3007220" y="5660948"/>
              <a:ext cx="1383030" cy="85090"/>
            </a:xfrm>
            <a:custGeom>
              <a:avLst/>
              <a:gdLst/>
              <a:ahLst/>
              <a:cxnLst/>
              <a:rect l="l" t="t" r="r" b="b"/>
              <a:pathLst>
                <a:path w="1383029" h="85089">
                  <a:moveTo>
                    <a:pt x="0" y="0"/>
                  </a:moveTo>
                  <a:lnTo>
                    <a:pt x="1382572" y="0"/>
                  </a:lnTo>
                </a:path>
                <a:path w="1383029" h="85089">
                  <a:moveTo>
                    <a:pt x="0" y="85039"/>
                  </a:moveTo>
                  <a:lnTo>
                    <a:pt x="1382572" y="8503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7" name="object 51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007220" y="5511457"/>
              <a:ext cx="113372" cy="149491"/>
            </a:xfrm>
            <a:prstGeom prst="rect">
              <a:avLst/>
            </a:prstGeom>
          </p:spPr>
        </p:pic>
        <p:sp>
          <p:nvSpPr>
            <p:cNvPr id="518" name="object 518"/>
            <p:cNvSpPr/>
            <p:nvPr/>
          </p:nvSpPr>
          <p:spPr>
            <a:xfrm>
              <a:off x="3107804" y="5513743"/>
              <a:ext cx="1250315" cy="15240"/>
            </a:xfrm>
            <a:custGeom>
              <a:avLst/>
              <a:gdLst/>
              <a:ahLst/>
              <a:cxnLst/>
              <a:rect l="l" t="t" r="r" b="b"/>
              <a:pathLst>
                <a:path w="1250314" h="15239">
                  <a:moveTo>
                    <a:pt x="0" y="12788"/>
                  </a:moveTo>
                  <a:lnTo>
                    <a:pt x="1203337" y="14617"/>
                  </a:lnTo>
                </a:path>
                <a:path w="1250314" h="15239">
                  <a:moveTo>
                    <a:pt x="1227124" y="14617"/>
                  </a:moveTo>
                  <a:lnTo>
                    <a:pt x="1249972" y="14617"/>
                  </a:lnTo>
                  <a:lnTo>
                    <a:pt x="124357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292866" y="5528360"/>
              <a:ext cx="95250" cy="132080"/>
            </a:xfrm>
            <a:custGeom>
              <a:avLst/>
              <a:gdLst/>
              <a:ahLst/>
              <a:cxnLst/>
              <a:rect l="l" t="t" r="r" b="b"/>
              <a:pathLst>
                <a:path w="95250" h="132079">
                  <a:moveTo>
                    <a:pt x="0" y="0"/>
                  </a:moveTo>
                  <a:lnTo>
                    <a:pt x="46634" y="131673"/>
                  </a:lnTo>
                </a:path>
                <a:path w="95250" h="132079">
                  <a:moveTo>
                    <a:pt x="57607" y="1841"/>
                  </a:moveTo>
                  <a:lnTo>
                    <a:pt x="95084" y="786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3008884" y="2080158"/>
              <a:ext cx="73025" cy="42545"/>
            </a:xfrm>
            <a:custGeom>
              <a:avLst/>
              <a:gdLst/>
              <a:ahLst/>
              <a:cxnLst/>
              <a:rect l="l" t="t" r="r" b="b"/>
              <a:pathLst>
                <a:path w="73025" h="42544">
                  <a:moveTo>
                    <a:pt x="0" y="0"/>
                  </a:moveTo>
                  <a:lnTo>
                    <a:pt x="72771" y="420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1" name="object 52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67708" y="3888384"/>
              <a:ext cx="120713" cy="121615"/>
            </a:xfrm>
            <a:prstGeom prst="rect">
              <a:avLst/>
            </a:prstGeom>
          </p:spPr>
        </p:pic>
        <p:pic>
          <p:nvPicPr>
            <p:cNvPr id="522" name="object 52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267708" y="4247743"/>
              <a:ext cx="120713" cy="120700"/>
            </a:xfrm>
            <a:prstGeom prst="rect">
              <a:avLst/>
            </a:prstGeom>
          </p:spPr>
        </p:pic>
        <p:pic>
          <p:nvPicPr>
            <p:cNvPr id="523" name="object 52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267708" y="4598873"/>
              <a:ext cx="120713" cy="121615"/>
            </a:xfrm>
            <a:prstGeom prst="rect">
              <a:avLst/>
            </a:prstGeom>
          </p:spPr>
        </p:pic>
        <p:pic>
          <p:nvPicPr>
            <p:cNvPr id="524" name="object 52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267708" y="4952745"/>
              <a:ext cx="120713" cy="121615"/>
            </a:xfrm>
            <a:prstGeom prst="rect">
              <a:avLst/>
            </a:prstGeom>
          </p:spPr>
        </p:pic>
        <p:sp>
          <p:nvSpPr>
            <p:cNvPr id="525" name="object 525"/>
            <p:cNvSpPr/>
            <p:nvPr/>
          </p:nvSpPr>
          <p:spPr>
            <a:xfrm>
              <a:off x="3007220" y="4773523"/>
              <a:ext cx="83820" cy="154940"/>
            </a:xfrm>
            <a:custGeom>
              <a:avLst/>
              <a:gdLst/>
              <a:ahLst/>
              <a:cxnLst/>
              <a:rect l="l" t="t" r="r" b="b"/>
              <a:pathLst>
                <a:path w="83819" h="154939">
                  <a:moveTo>
                    <a:pt x="62318" y="119849"/>
                  </a:moveTo>
                  <a:lnTo>
                    <a:pt x="24523" y="118071"/>
                  </a:lnTo>
                  <a:lnTo>
                    <a:pt x="23342" y="115493"/>
                  </a:lnTo>
                  <a:lnTo>
                    <a:pt x="914" y="136245"/>
                  </a:lnTo>
                  <a:lnTo>
                    <a:pt x="0" y="154520"/>
                  </a:lnTo>
                  <a:lnTo>
                    <a:pt x="30175" y="154520"/>
                  </a:lnTo>
                  <a:lnTo>
                    <a:pt x="62318" y="119849"/>
                  </a:lnTo>
                  <a:close/>
                </a:path>
                <a:path w="83819" h="154939">
                  <a:moveTo>
                    <a:pt x="83667" y="2286"/>
                  </a:moveTo>
                  <a:lnTo>
                    <a:pt x="41148" y="0"/>
                  </a:lnTo>
                  <a:lnTo>
                    <a:pt x="914" y="43434"/>
                  </a:lnTo>
                  <a:lnTo>
                    <a:pt x="0" y="61722"/>
                  </a:lnTo>
                  <a:lnTo>
                    <a:pt x="30175" y="61722"/>
                  </a:lnTo>
                  <a:lnTo>
                    <a:pt x="83667" y="2286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3007220" y="4147616"/>
              <a:ext cx="1383030" cy="1082040"/>
            </a:xfrm>
            <a:custGeom>
              <a:avLst/>
              <a:gdLst/>
              <a:ahLst/>
              <a:cxnLst/>
              <a:rect l="l" t="t" r="r" b="b"/>
              <a:pathLst>
                <a:path w="1383029" h="1082039">
                  <a:moveTo>
                    <a:pt x="235915" y="0"/>
                  </a:moveTo>
                  <a:lnTo>
                    <a:pt x="34747" y="0"/>
                  </a:lnTo>
                  <a:lnTo>
                    <a:pt x="34747" y="73151"/>
                  </a:lnTo>
                  <a:lnTo>
                    <a:pt x="259689" y="73151"/>
                  </a:lnTo>
                </a:path>
                <a:path w="1383029" h="1082039">
                  <a:moveTo>
                    <a:pt x="64922" y="744334"/>
                  </a:moveTo>
                  <a:lnTo>
                    <a:pt x="30175" y="781812"/>
                  </a:lnTo>
                  <a:lnTo>
                    <a:pt x="0" y="781812"/>
                  </a:lnTo>
                </a:path>
                <a:path w="1383029" h="1082039">
                  <a:moveTo>
                    <a:pt x="914" y="763524"/>
                  </a:moveTo>
                  <a:lnTo>
                    <a:pt x="25603" y="737920"/>
                  </a:lnTo>
                </a:path>
                <a:path w="1383029" h="1082039">
                  <a:moveTo>
                    <a:pt x="914" y="669340"/>
                  </a:moveTo>
                  <a:lnTo>
                    <a:pt x="39306" y="628192"/>
                  </a:lnTo>
                  <a:lnTo>
                    <a:pt x="85953" y="628192"/>
                  </a:lnTo>
                  <a:lnTo>
                    <a:pt x="30175" y="687628"/>
                  </a:lnTo>
                  <a:lnTo>
                    <a:pt x="0" y="687628"/>
                  </a:lnTo>
                </a:path>
                <a:path w="1383029" h="1082039">
                  <a:moveTo>
                    <a:pt x="289864" y="744334"/>
                  </a:moveTo>
                  <a:lnTo>
                    <a:pt x="25603" y="744334"/>
                  </a:lnTo>
                  <a:lnTo>
                    <a:pt x="25603" y="686727"/>
                  </a:lnTo>
                </a:path>
                <a:path w="1383029" h="1082039">
                  <a:moveTo>
                    <a:pt x="275234" y="983894"/>
                  </a:moveTo>
                  <a:lnTo>
                    <a:pt x="289864" y="966520"/>
                  </a:lnTo>
                  <a:lnTo>
                    <a:pt x="342900" y="966520"/>
                  </a:lnTo>
                  <a:lnTo>
                    <a:pt x="328256" y="983894"/>
                  </a:lnTo>
                </a:path>
                <a:path w="1383029" h="1082039">
                  <a:moveTo>
                    <a:pt x="0" y="1081735"/>
                  </a:moveTo>
                  <a:lnTo>
                    <a:pt x="1382572" y="1081735"/>
                  </a:lnTo>
                </a:path>
                <a:path w="1383029" h="1082039">
                  <a:moveTo>
                    <a:pt x="0" y="984808"/>
                  </a:moveTo>
                  <a:lnTo>
                    <a:pt x="1382572" y="984808"/>
                  </a:lnTo>
                </a:path>
                <a:path w="1383029" h="1082039">
                  <a:moveTo>
                    <a:pt x="494690" y="661111"/>
                  </a:moveTo>
                  <a:lnTo>
                    <a:pt x="494690" y="675741"/>
                  </a:lnTo>
                </a:path>
                <a:path w="1383029" h="1082039">
                  <a:moveTo>
                    <a:pt x="398678" y="585215"/>
                  </a:moveTo>
                  <a:lnTo>
                    <a:pt x="398678" y="636435"/>
                  </a:lnTo>
                  <a:lnTo>
                    <a:pt x="398678" y="642835"/>
                  </a:lnTo>
                  <a:lnTo>
                    <a:pt x="401421" y="647395"/>
                  </a:lnTo>
                  <a:lnTo>
                    <a:pt x="405079" y="651967"/>
                  </a:lnTo>
                  <a:lnTo>
                    <a:pt x="408736" y="655624"/>
                  </a:lnTo>
                  <a:lnTo>
                    <a:pt x="414223" y="658367"/>
                  </a:lnTo>
                  <a:lnTo>
                    <a:pt x="419709" y="658367"/>
                  </a:lnTo>
                  <a:lnTo>
                    <a:pt x="481888" y="658367"/>
                  </a:lnTo>
                  <a:lnTo>
                    <a:pt x="481888" y="645566"/>
                  </a:lnTo>
                  <a:lnTo>
                    <a:pt x="419709" y="645566"/>
                  </a:lnTo>
                  <a:lnTo>
                    <a:pt x="417880" y="645566"/>
                  </a:lnTo>
                  <a:lnTo>
                    <a:pt x="415137" y="644651"/>
                  </a:lnTo>
                  <a:lnTo>
                    <a:pt x="414223" y="642835"/>
                  </a:lnTo>
                  <a:lnTo>
                    <a:pt x="412381" y="640994"/>
                  </a:lnTo>
                  <a:lnTo>
                    <a:pt x="411480" y="639165"/>
                  </a:lnTo>
                  <a:lnTo>
                    <a:pt x="411480" y="636435"/>
                  </a:lnTo>
                  <a:lnTo>
                    <a:pt x="411480" y="585215"/>
                  </a:lnTo>
                  <a:lnTo>
                    <a:pt x="398678" y="585215"/>
                  </a:lnTo>
                  <a:close/>
                </a:path>
                <a:path w="1383029" h="1082039">
                  <a:moveTo>
                    <a:pt x="751636" y="586143"/>
                  </a:moveTo>
                  <a:lnTo>
                    <a:pt x="751636" y="628192"/>
                  </a:lnTo>
                  <a:lnTo>
                    <a:pt x="744321" y="628192"/>
                  </a:lnTo>
                </a:path>
                <a:path w="1383029" h="1082039">
                  <a:moveTo>
                    <a:pt x="763524" y="586143"/>
                  </a:moveTo>
                  <a:lnTo>
                    <a:pt x="763524" y="648309"/>
                  </a:lnTo>
                  <a:lnTo>
                    <a:pt x="744321" y="648309"/>
                  </a:lnTo>
                </a:path>
                <a:path w="1383029" h="1082039">
                  <a:moveTo>
                    <a:pt x="458114" y="631850"/>
                  </a:moveTo>
                  <a:lnTo>
                    <a:pt x="481888" y="631850"/>
                  </a:lnTo>
                </a:path>
                <a:path w="1383029" h="1082039">
                  <a:moveTo>
                    <a:pt x="458114" y="613562"/>
                  </a:moveTo>
                  <a:lnTo>
                    <a:pt x="487375" y="613562"/>
                  </a:lnTo>
                </a:path>
                <a:path w="1383029" h="1082039">
                  <a:moveTo>
                    <a:pt x="436156" y="657453"/>
                  </a:moveTo>
                  <a:lnTo>
                    <a:pt x="436156" y="675741"/>
                  </a:lnTo>
                </a:path>
                <a:path w="1383029" h="1082039">
                  <a:moveTo>
                    <a:pt x="436156" y="586143"/>
                  </a:moveTo>
                  <a:lnTo>
                    <a:pt x="436156" y="645566"/>
                  </a:lnTo>
                </a:path>
                <a:path w="1383029" h="1082039">
                  <a:moveTo>
                    <a:pt x="458114" y="586143"/>
                  </a:moveTo>
                  <a:lnTo>
                    <a:pt x="458114" y="645566"/>
                  </a:lnTo>
                </a:path>
                <a:path w="1383029" h="1082039">
                  <a:moveTo>
                    <a:pt x="609904" y="585215"/>
                  </a:moveTo>
                  <a:lnTo>
                    <a:pt x="618134" y="594360"/>
                  </a:lnTo>
                  <a:lnTo>
                    <a:pt x="618134" y="641908"/>
                  </a:lnTo>
                  <a:lnTo>
                    <a:pt x="606247" y="653796"/>
                  </a:lnTo>
                  <a:lnTo>
                    <a:pt x="598017" y="653796"/>
                  </a:lnTo>
                </a:path>
                <a:path w="1383029" h="1082039">
                  <a:moveTo>
                    <a:pt x="523951" y="607161"/>
                  </a:moveTo>
                  <a:lnTo>
                    <a:pt x="489204" y="607161"/>
                  </a:lnTo>
                </a:path>
                <a:path w="1383029" h="1082039">
                  <a:moveTo>
                    <a:pt x="595274" y="607161"/>
                  </a:moveTo>
                  <a:lnTo>
                    <a:pt x="554126" y="607161"/>
                  </a:lnTo>
                </a:path>
                <a:path w="1383029" h="1082039">
                  <a:moveTo>
                    <a:pt x="532180" y="601675"/>
                  </a:moveTo>
                  <a:lnTo>
                    <a:pt x="531266" y="601675"/>
                  </a:lnTo>
                  <a:lnTo>
                    <a:pt x="523951" y="603503"/>
                  </a:lnTo>
                  <a:lnTo>
                    <a:pt x="531266" y="606259"/>
                  </a:lnTo>
                  <a:lnTo>
                    <a:pt x="546798" y="606259"/>
                  </a:lnTo>
                  <a:lnTo>
                    <a:pt x="554126" y="603503"/>
                  </a:lnTo>
                  <a:lnTo>
                    <a:pt x="546798" y="601675"/>
                  </a:lnTo>
                  <a:lnTo>
                    <a:pt x="545896" y="601675"/>
                  </a:lnTo>
                </a:path>
                <a:path w="1383029" h="1082039">
                  <a:moveTo>
                    <a:pt x="533095" y="603503"/>
                  </a:moveTo>
                  <a:lnTo>
                    <a:pt x="535838" y="604418"/>
                  </a:lnTo>
                  <a:lnTo>
                    <a:pt x="539496" y="604418"/>
                  </a:lnTo>
                  <a:lnTo>
                    <a:pt x="543153" y="604418"/>
                  </a:lnTo>
                  <a:lnTo>
                    <a:pt x="545896" y="603503"/>
                  </a:lnTo>
                  <a:lnTo>
                    <a:pt x="545896" y="590702"/>
                  </a:lnTo>
                  <a:lnTo>
                    <a:pt x="545896" y="589800"/>
                  </a:lnTo>
                  <a:lnTo>
                    <a:pt x="543153" y="589800"/>
                  </a:lnTo>
                  <a:lnTo>
                    <a:pt x="539496" y="589800"/>
                  </a:lnTo>
                  <a:lnTo>
                    <a:pt x="535838" y="589800"/>
                  </a:lnTo>
                  <a:lnTo>
                    <a:pt x="533095" y="589800"/>
                  </a:lnTo>
                  <a:lnTo>
                    <a:pt x="533095" y="590702"/>
                  </a:lnTo>
                  <a:lnTo>
                    <a:pt x="533095" y="603503"/>
                  </a:lnTo>
                  <a:close/>
                </a:path>
                <a:path w="1383029" h="1082039">
                  <a:moveTo>
                    <a:pt x="531266" y="622719"/>
                  </a:moveTo>
                  <a:lnTo>
                    <a:pt x="531266" y="606259"/>
                  </a:lnTo>
                </a:path>
                <a:path w="1383029" h="1082039">
                  <a:moveTo>
                    <a:pt x="546798" y="622719"/>
                  </a:moveTo>
                  <a:lnTo>
                    <a:pt x="546798" y="606259"/>
                  </a:lnTo>
                </a:path>
                <a:path w="1383029" h="1082039">
                  <a:moveTo>
                    <a:pt x="554126" y="603503"/>
                  </a:moveTo>
                  <a:lnTo>
                    <a:pt x="554126" y="619963"/>
                  </a:lnTo>
                  <a:lnTo>
                    <a:pt x="546798" y="622719"/>
                  </a:lnTo>
                  <a:lnTo>
                    <a:pt x="531266" y="622719"/>
                  </a:lnTo>
                  <a:lnTo>
                    <a:pt x="523951" y="619963"/>
                  </a:lnTo>
                  <a:lnTo>
                    <a:pt x="523951" y="603503"/>
                  </a:lnTo>
                </a:path>
                <a:path w="1383029" h="1082039">
                  <a:moveTo>
                    <a:pt x="481888" y="629107"/>
                  </a:moveTo>
                  <a:lnTo>
                    <a:pt x="489204" y="607161"/>
                  </a:lnTo>
                  <a:lnTo>
                    <a:pt x="489204" y="585215"/>
                  </a:lnTo>
                </a:path>
                <a:path w="1383029" h="1082039">
                  <a:moveTo>
                    <a:pt x="596188" y="629107"/>
                  </a:moveTo>
                  <a:lnTo>
                    <a:pt x="596188" y="585215"/>
                  </a:lnTo>
                </a:path>
                <a:path w="1383029" h="1082039">
                  <a:moveTo>
                    <a:pt x="596188" y="639165"/>
                  </a:moveTo>
                  <a:lnTo>
                    <a:pt x="481888" y="639165"/>
                  </a:lnTo>
                </a:path>
                <a:path w="1383029" h="1082039">
                  <a:moveTo>
                    <a:pt x="481888" y="661111"/>
                  </a:moveTo>
                  <a:lnTo>
                    <a:pt x="481888" y="629107"/>
                  </a:lnTo>
                  <a:lnTo>
                    <a:pt x="596188" y="629107"/>
                  </a:lnTo>
                  <a:lnTo>
                    <a:pt x="596188" y="661111"/>
                  </a:lnTo>
                  <a:lnTo>
                    <a:pt x="481888" y="661111"/>
                  </a:lnTo>
                  <a:close/>
                </a:path>
                <a:path w="1383029" h="1082039">
                  <a:moveTo>
                    <a:pt x="928116" y="631850"/>
                  </a:moveTo>
                  <a:lnTo>
                    <a:pt x="905256" y="631850"/>
                  </a:lnTo>
                </a:path>
                <a:path w="1383029" h="1082039">
                  <a:moveTo>
                    <a:pt x="928116" y="613562"/>
                  </a:moveTo>
                  <a:lnTo>
                    <a:pt x="901598" y="613562"/>
                  </a:lnTo>
                </a:path>
                <a:path w="1383029" h="1082039">
                  <a:moveTo>
                    <a:pt x="892454" y="662025"/>
                  </a:moveTo>
                  <a:lnTo>
                    <a:pt x="892454" y="675741"/>
                  </a:lnTo>
                </a:path>
                <a:path w="1383029" h="1082039">
                  <a:moveTo>
                    <a:pt x="929030" y="586143"/>
                  </a:moveTo>
                  <a:lnTo>
                    <a:pt x="929030" y="654710"/>
                  </a:lnTo>
                </a:path>
                <a:path w="1383029" h="1082039">
                  <a:moveTo>
                    <a:pt x="949147" y="586143"/>
                  </a:moveTo>
                  <a:lnTo>
                    <a:pt x="949147" y="654710"/>
                  </a:lnTo>
                </a:path>
                <a:path w="1383029" h="1082039">
                  <a:moveTo>
                    <a:pt x="997597" y="586143"/>
                  </a:moveTo>
                  <a:lnTo>
                    <a:pt x="997597" y="655624"/>
                  </a:lnTo>
                  <a:lnTo>
                    <a:pt x="905256" y="655624"/>
                  </a:lnTo>
                </a:path>
                <a:path w="1383029" h="1082039">
                  <a:moveTo>
                    <a:pt x="778154" y="585215"/>
                  </a:moveTo>
                  <a:lnTo>
                    <a:pt x="768997" y="594360"/>
                  </a:lnTo>
                  <a:lnTo>
                    <a:pt x="768997" y="641908"/>
                  </a:lnTo>
                  <a:lnTo>
                    <a:pt x="780897" y="653796"/>
                  </a:lnTo>
                  <a:lnTo>
                    <a:pt x="789114" y="653796"/>
                  </a:lnTo>
                </a:path>
                <a:path w="1383029" h="1082039">
                  <a:moveTo>
                    <a:pt x="863180" y="607161"/>
                  </a:moveTo>
                  <a:lnTo>
                    <a:pt x="897940" y="607161"/>
                  </a:lnTo>
                </a:path>
                <a:path w="1383029" h="1082039">
                  <a:moveTo>
                    <a:pt x="791870" y="607161"/>
                  </a:moveTo>
                  <a:lnTo>
                    <a:pt x="833932" y="607161"/>
                  </a:lnTo>
                </a:path>
                <a:path w="1383029" h="1082039">
                  <a:moveTo>
                    <a:pt x="854963" y="601675"/>
                  </a:moveTo>
                  <a:lnTo>
                    <a:pt x="855878" y="601675"/>
                  </a:lnTo>
                  <a:lnTo>
                    <a:pt x="863180" y="603503"/>
                  </a:lnTo>
                  <a:lnTo>
                    <a:pt x="855878" y="606259"/>
                  </a:lnTo>
                  <a:lnTo>
                    <a:pt x="841248" y="606259"/>
                  </a:lnTo>
                  <a:lnTo>
                    <a:pt x="833932" y="603503"/>
                  </a:lnTo>
                  <a:lnTo>
                    <a:pt x="841248" y="601675"/>
                  </a:lnTo>
                  <a:lnTo>
                    <a:pt x="842162" y="601675"/>
                  </a:lnTo>
                </a:path>
                <a:path w="1383029" h="1082039">
                  <a:moveTo>
                    <a:pt x="854963" y="603503"/>
                  </a:moveTo>
                  <a:lnTo>
                    <a:pt x="851306" y="604418"/>
                  </a:lnTo>
                  <a:lnTo>
                    <a:pt x="848563" y="604418"/>
                  </a:lnTo>
                  <a:lnTo>
                    <a:pt x="844905" y="604418"/>
                  </a:lnTo>
                  <a:lnTo>
                    <a:pt x="842162" y="603503"/>
                  </a:lnTo>
                  <a:lnTo>
                    <a:pt x="842162" y="590702"/>
                  </a:lnTo>
                  <a:lnTo>
                    <a:pt x="842162" y="589800"/>
                  </a:lnTo>
                  <a:lnTo>
                    <a:pt x="844905" y="589800"/>
                  </a:lnTo>
                  <a:lnTo>
                    <a:pt x="848563" y="589800"/>
                  </a:lnTo>
                  <a:lnTo>
                    <a:pt x="851306" y="589800"/>
                  </a:lnTo>
                  <a:lnTo>
                    <a:pt x="854963" y="589800"/>
                  </a:lnTo>
                  <a:lnTo>
                    <a:pt x="854963" y="590702"/>
                  </a:lnTo>
                  <a:lnTo>
                    <a:pt x="854963" y="603503"/>
                  </a:lnTo>
                  <a:close/>
                </a:path>
                <a:path w="1383029" h="1082039">
                  <a:moveTo>
                    <a:pt x="855878" y="622719"/>
                  </a:moveTo>
                  <a:lnTo>
                    <a:pt x="855878" y="606259"/>
                  </a:lnTo>
                </a:path>
                <a:path w="1383029" h="1082039">
                  <a:moveTo>
                    <a:pt x="841248" y="622719"/>
                  </a:moveTo>
                  <a:lnTo>
                    <a:pt x="841248" y="606259"/>
                  </a:lnTo>
                </a:path>
                <a:path w="1383029" h="1082039">
                  <a:moveTo>
                    <a:pt x="833932" y="603503"/>
                  </a:moveTo>
                  <a:lnTo>
                    <a:pt x="833932" y="619963"/>
                  </a:lnTo>
                  <a:lnTo>
                    <a:pt x="841248" y="622719"/>
                  </a:lnTo>
                  <a:lnTo>
                    <a:pt x="855878" y="622719"/>
                  </a:lnTo>
                  <a:lnTo>
                    <a:pt x="863180" y="619963"/>
                  </a:lnTo>
                  <a:lnTo>
                    <a:pt x="863180" y="603503"/>
                  </a:lnTo>
                </a:path>
                <a:path w="1383029" h="1082039">
                  <a:moveTo>
                    <a:pt x="905256" y="629107"/>
                  </a:moveTo>
                  <a:lnTo>
                    <a:pt x="898855" y="607161"/>
                  </a:lnTo>
                  <a:lnTo>
                    <a:pt x="898855" y="585215"/>
                  </a:lnTo>
                </a:path>
                <a:path w="1383029" h="1082039">
                  <a:moveTo>
                    <a:pt x="790956" y="629107"/>
                  </a:moveTo>
                  <a:lnTo>
                    <a:pt x="790956" y="585215"/>
                  </a:lnTo>
                </a:path>
                <a:path w="1383029" h="1082039">
                  <a:moveTo>
                    <a:pt x="482803" y="650151"/>
                  </a:moveTo>
                  <a:lnTo>
                    <a:pt x="596188" y="650151"/>
                  </a:lnTo>
                </a:path>
                <a:path w="1383029" h="1082039">
                  <a:moveTo>
                    <a:pt x="790956" y="650151"/>
                  </a:moveTo>
                  <a:lnTo>
                    <a:pt x="905256" y="650151"/>
                  </a:lnTo>
                </a:path>
                <a:path w="1383029" h="1082039">
                  <a:moveTo>
                    <a:pt x="790956" y="639165"/>
                  </a:moveTo>
                  <a:lnTo>
                    <a:pt x="905256" y="639165"/>
                  </a:lnTo>
                </a:path>
                <a:path w="1383029" h="1082039">
                  <a:moveTo>
                    <a:pt x="905256" y="661111"/>
                  </a:moveTo>
                  <a:lnTo>
                    <a:pt x="905256" y="629107"/>
                  </a:lnTo>
                  <a:lnTo>
                    <a:pt x="790956" y="629107"/>
                  </a:lnTo>
                  <a:lnTo>
                    <a:pt x="790956" y="661111"/>
                  </a:lnTo>
                  <a:lnTo>
                    <a:pt x="905256" y="661111"/>
                  </a:lnTo>
                  <a:close/>
                </a:path>
                <a:path w="1383029" h="1082039">
                  <a:moveTo>
                    <a:pt x="1081735" y="613562"/>
                  </a:moveTo>
                  <a:lnTo>
                    <a:pt x="1030528" y="613562"/>
                  </a:lnTo>
                  <a:lnTo>
                    <a:pt x="1030528" y="785469"/>
                  </a:lnTo>
                </a:path>
                <a:path w="1383029" h="1082039">
                  <a:moveTo>
                    <a:pt x="1015898" y="586143"/>
                  </a:moveTo>
                  <a:lnTo>
                    <a:pt x="1015898" y="675741"/>
                  </a:lnTo>
                  <a:lnTo>
                    <a:pt x="1022299" y="681227"/>
                  </a:lnTo>
                  <a:lnTo>
                    <a:pt x="1022299" y="737920"/>
                  </a:lnTo>
                  <a:lnTo>
                    <a:pt x="1015898" y="743407"/>
                  </a:lnTo>
                  <a:lnTo>
                    <a:pt x="1015898" y="7827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318469" y="5515559"/>
              <a:ext cx="10160" cy="11430"/>
            </a:xfrm>
            <a:custGeom>
              <a:avLst/>
              <a:gdLst/>
              <a:ahLst/>
              <a:cxnLst/>
              <a:rect l="l" t="t" r="r" b="b"/>
              <a:pathLst>
                <a:path w="10160" h="11429">
                  <a:moveTo>
                    <a:pt x="10058" y="0"/>
                  </a:moveTo>
                  <a:lnTo>
                    <a:pt x="0" y="0"/>
                  </a:lnTo>
                  <a:lnTo>
                    <a:pt x="0" y="10058"/>
                  </a:lnTo>
                  <a:lnTo>
                    <a:pt x="1828" y="10972"/>
                  </a:lnTo>
                  <a:lnTo>
                    <a:pt x="7315" y="10972"/>
                  </a:lnTo>
                  <a:lnTo>
                    <a:pt x="10058" y="10058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318469" y="5515559"/>
              <a:ext cx="10160" cy="11430"/>
            </a:xfrm>
            <a:custGeom>
              <a:avLst/>
              <a:gdLst/>
              <a:ahLst/>
              <a:cxnLst/>
              <a:rect l="l" t="t" r="r" b="b"/>
              <a:pathLst>
                <a:path w="10160" h="11429">
                  <a:moveTo>
                    <a:pt x="0" y="0"/>
                  </a:moveTo>
                  <a:lnTo>
                    <a:pt x="0" y="9144"/>
                  </a:lnTo>
                  <a:lnTo>
                    <a:pt x="0" y="10058"/>
                  </a:lnTo>
                  <a:lnTo>
                    <a:pt x="1828" y="10972"/>
                  </a:lnTo>
                  <a:lnTo>
                    <a:pt x="4572" y="10972"/>
                  </a:lnTo>
                  <a:lnTo>
                    <a:pt x="7315" y="10972"/>
                  </a:lnTo>
                  <a:lnTo>
                    <a:pt x="10058" y="10058"/>
                  </a:lnTo>
                  <a:lnTo>
                    <a:pt x="10058" y="9144"/>
                  </a:lnTo>
                  <a:lnTo>
                    <a:pt x="1005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312069" y="5521045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16459" y="0"/>
                  </a:moveTo>
                  <a:lnTo>
                    <a:pt x="6400" y="0"/>
                  </a:lnTo>
                  <a:lnTo>
                    <a:pt x="2743" y="914"/>
                  </a:lnTo>
                  <a:lnTo>
                    <a:pt x="0" y="1828"/>
                  </a:lnTo>
                  <a:lnTo>
                    <a:pt x="0" y="5486"/>
                  </a:lnTo>
                  <a:lnTo>
                    <a:pt x="4571" y="7315"/>
                  </a:lnTo>
                  <a:lnTo>
                    <a:pt x="17373" y="7315"/>
                  </a:lnTo>
                  <a:lnTo>
                    <a:pt x="21932" y="5486"/>
                  </a:lnTo>
                  <a:lnTo>
                    <a:pt x="21932" y="1828"/>
                  </a:lnTo>
                  <a:lnTo>
                    <a:pt x="20116" y="914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312069" y="5521045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6400" y="0"/>
                  </a:moveTo>
                  <a:lnTo>
                    <a:pt x="2743" y="914"/>
                  </a:lnTo>
                  <a:lnTo>
                    <a:pt x="0" y="1828"/>
                  </a:lnTo>
                  <a:lnTo>
                    <a:pt x="0" y="3657"/>
                  </a:lnTo>
                  <a:lnTo>
                    <a:pt x="0" y="5486"/>
                  </a:lnTo>
                  <a:lnTo>
                    <a:pt x="4571" y="7315"/>
                  </a:lnTo>
                  <a:lnTo>
                    <a:pt x="10972" y="7315"/>
                  </a:lnTo>
                  <a:lnTo>
                    <a:pt x="17373" y="7315"/>
                  </a:lnTo>
                  <a:lnTo>
                    <a:pt x="21932" y="5486"/>
                  </a:lnTo>
                  <a:lnTo>
                    <a:pt x="21932" y="3657"/>
                  </a:lnTo>
                  <a:lnTo>
                    <a:pt x="21932" y="1828"/>
                  </a:lnTo>
                  <a:lnTo>
                    <a:pt x="20116" y="914"/>
                  </a:lnTo>
                  <a:lnTo>
                    <a:pt x="1645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312069" y="5524703"/>
              <a:ext cx="22225" cy="13335"/>
            </a:xfrm>
            <a:custGeom>
              <a:avLst/>
              <a:gdLst/>
              <a:ahLst/>
              <a:cxnLst/>
              <a:rect l="l" t="t" r="r" b="b"/>
              <a:pathLst>
                <a:path w="22225" h="13335">
                  <a:moveTo>
                    <a:pt x="21932" y="0"/>
                  </a:moveTo>
                  <a:lnTo>
                    <a:pt x="0" y="0"/>
                  </a:lnTo>
                  <a:lnTo>
                    <a:pt x="0" y="10972"/>
                  </a:lnTo>
                  <a:lnTo>
                    <a:pt x="4571" y="12814"/>
                  </a:lnTo>
                  <a:lnTo>
                    <a:pt x="17373" y="12814"/>
                  </a:lnTo>
                  <a:lnTo>
                    <a:pt x="21932" y="10972"/>
                  </a:lnTo>
                  <a:lnTo>
                    <a:pt x="2193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312069" y="5524703"/>
              <a:ext cx="22225" cy="13335"/>
            </a:xfrm>
            <a:custGeom>
              <a:avLst/>
              <a:gdLst/>
              <a:ahLst/>
              <a:cxnLst/>
              <a:rect l="l" t="t" r="r" b="b"/>
              <a:pathLst>
                <a:path w="22225" h="13335">
                  <a:moveTo>
                    <a:pt x="0" y="0"/>
                  </a:moveTo>
                  <a:lnTo>
                    <a:pt x="0" y="9156"/>
                  </a:lnTo>
                  <a:lnTo>
                    <a:pt x="0" y="10972"/>
                  </a:lnTo>
                  <a:lnTo>
                    <a:pt x="4571" y="12814"/>
                  </a:lnTo>
                  <a:lnTo>
                    <a:pt x="10972" y="12814"/>
                  </a:lnTo>
                  <a:lnTo>
                    <a:pt x="17373" y="12814"/>
                  </a:lnTo>
                  <a:lnTo>
                    <a:pt x="21932" y="10972"/>
                  </a:lnTo>
                  <a:lnTo>
                    <a:pt x="21932" y="9156"/>
                  </a:lnTo>
                  <a:lnTo>
                    <a:pt x="2193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318469" y="5513743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315" y="0"/>
                  </a:moveTo>
                  <a:lnTo>
                    <a:pt x="1828" y="0"/>
                  </a:lnTo>
                  <a:lnTo>
                    <a:pt x="0" y="901"/>
                  </a:lnTo>
                  <a:lnTo>
                    <a:pt x="0" y="2730"/>
                  </a:lnTo>
                  <a:lnTo>
                    <a:pt x="1828" y="3644"/>
                  </a:lnTo>
                  <a:lnTo>
                    <a:pt x="4572" y="3644"/>
                  </a:lnTo>
                  <a:lnTo>
                    <a:pt x="7315" y="3644"/>
                  </a:lnTo>
                  <a:lnTo>
                    <a:pt x="10058" y="2730"/>
                  </a:lnTo>
                  <a:lnTo>
                    <a:pt x="10058" y="901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318469" y="5513743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4572" y="3644"/>
                  </a:moveTo>
                  <a:lnTo>
                    <a:pt x="7315" y="3644"/>
                  </a:lnTo>
                  <a:lnTo>
                    <a:pt x="10058" y="2730"/>
                  </a:lnTo>
                  <a:lnTo>
                    <a:pt x="10058" y="1816"/>
                  </a:lnTo>
                  <a:lnTo>
                    <a:pt x="10058" y="901"/>
                  </a:lnTo>
                  <a:lnTo>
                    <a:pt x="7315" y="0"/>
                  </a:lnTo>
                  <a:lnTo>
                    <a:pt x="4572" y="0"/>
                  </a:lnTo>
                  <a:lnTo>
                    <a:pt x="1828" y="0"/>
                  </a:lnTo>
                  <a:lnTo>
                    <a:pt x="0" y="901"/>
                  </a:lnTo>
                  <a:lnTo>
                    <a:pt x="0" y="1816"/>
                  </a:lnTo>
                  <a:lnTo>
                    <a:pt x="0" y="2730"/>
                  </a:lnTo>
                  <a:lnTo>
                    <a:pt x="1828" y="3644"/>
                  </a:lnTo>
                  <a:lnTo>
                    <a:pt x="4572" y="36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636327" y="4732832"/>
              <a:ext cx="115570" cy="102870"/>
            </a:xfrm>
            <a:custGeom>
              <a:avLst/>
              <a:gdLst/>
              <a:ahLst/>
              <a:cxnLst/>
              <a:rect l="l" t="t" r="r" b="b"/>
              <a:pathLst>
                <a:path w="115570" h="102870">
                  <a:moveTo>
                    <a:pt x="115214" y="0"/>
                  </a:moveTo>
                  <a:lnTo>
                    <a:pt x="0" y="0"/>
                  </a:lnTo>
                  <a:lnTo>
                    <a:pt x="0" y="102412"/>
                  </a:lnTo>
                  <a:lnTo>
                    <a:pt x="115214" y="102412"/>
                  </a:lnTo>
                  <a:lnTo>
                    <a:pt x="11521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636327" y="4732832"/>
              <a:ext cx="115570" cy="102870"/>
            </a:xfrm>
            <a:custGeom>
              <a:avLst/>
              <a:gdLst/>
              <a:ahLst/>
              <a:cxnLst/>
              <a:rect l="l" t="t" r="r" b="b"/>
              <a:pathLst>
                <a:path w="115570" h="102870">
                  <a:moveTo>
                    <a:pt x="115214" y="0"/>
                  </a:moveTo>
                  <a:lnTo>
                    <a:pt x="115214" y="102412"/>
                  </a:lnTo>
                  <a:lnTo>
                    <a:pt x="0" y="102412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2944126" y="1970417"/>
              <a:ext cx="0" cy="3783965"/>
            </a:xfrm>
            <a:custGeom>
              <a:avLst/>
              <a:gdLst/>
              <a:ahLst/>
              <a:cxnLst/>
              <a:rect l="l" t="t" r="r" b="b"/>
              <a:pathLst>
                <a:path h="3783965">
                  <a:moveTo>
                    <a:pt x="0" y="0"/>
                  </a:moveTo>
                  <a:lnTo>
                    <a:pt x="0" y="3783799"/>
                  </a:lnTo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2918523" y="1970417"/>
              <a:ext cx="88900" cy="3783965"/>
            </a:xfrm>
            <a:custGeom>
              <a:avLst/>
              <a:gdLst/>
              <a:ahLst/>
              <a:cxnLst/>
              <a:rect l="l" t="t" r="r" b="b"/>
              <a:pathLst>
                <a:path w="88900" h="3783965">
                  <a:moveTo>
                    <a:pt x="25603" y="0"/>
                  </a:moveTo>
                  <a:lnTo>
                    <a:pt x="25603" y="3783799"/>
                  </a:lnTo>
                </a:path>
                <a:path w="88900" h="3783965">
                  <a:moveTo>
                    <a:pt x="55778" y="3775570"/>
                  </a:moveTo>
                  <a:lnTo>
                    <a:pt x="88696" y="3775570"/>
                  </a:lnTo>
                  <a:lnTo>
                    <a:pt x="88696" y="16459"/>
                  </a:lnTo>
                  <a:lnTo>
                    <a:pt x="55778" y="16459"/>
                  </a:lnTo>
                  <a:lnTo>
                    <a:pt x="48463" y="0"/>
                  </a:lnTo>
                  <a:lnTo>
                    <a:pt x="25603" y="0"/>
                  </a:lnTo>
                  <a:lnTo>
                    <a:pt x="0" y="14643"/>
                  </a:lnTo>
                  <a:lnTo>
                    <a:pt x="0" y="3775570"/>
                  </a:lnTo>
                  <a:lnTo>
                    <a:pt x="25603" y="3783799"/>
                  </a:lnTo>
                  <a:lnTo>
                    <a:pt x="46634" y="3783799"/>
                  </a:lnTo>
                  <a:lnTo>
                    <a:pt x="55778" y="3775570"/>
                  </a:lnTo>
                  <a:lnTo>
                    <a:pt x="55778" y="164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302571" y="4043375"/>
              <a:ext cx="47625" cy="149225"/>
            </a:xfrm>
            <a:custGeom>
              <a:avLst/>
              <a:gdLst/>
              <a:ahLst/>
              <a:cxnLst/>
              <a:rect l="l" t="t" r="r" b="b"/>
              <a:pathLst>
                <a:path w="47625" h="149225">
                  <a:moveTo>
                    <a:pt x="47548" y="0"/>
                  </a:moveTo>
                  <a:lnTo>
                    <a:pt x="0" y="0"/>
                  </a:lnTo>
                  <a:lnTo>
                    <a:pt x="0" y="149059"/>
                  </a:lnTo>
                  <a:lnTo>
                    <a:pt x="47548" y="149059"/>
                  </a:lnTo>
                  <a:lnTo>
                    <a:pt x="4754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302571" y="4043375"/>
              <a:ext cx="47625" cy="149225"/>
            </a:xfrm>
            <a:custGeom>
              <a:avLst/>
              <a:gdLst/>
              <a:ahLst/>
              <a:cxnLst/>
              <a:rect l="l" t="t" r="r" b="b"/>
              <a:pathLst>
                <a:path w="47625" h="149225">
                  <a:moveTo>
                    <a:pt x="47548" y="149059"/>
                  </a:moveTo>
                  <a:lnTo>
                    <a:pt x="0" y="149059"/>
                  </a:lnTo>
                  <a:lnTo>
                    <a:pt x="0" y="0"/>
                  </a:lnTo>
                  <a:lnTo>
                    <a:pt x="47548" y="0"/>
                  </a:lnTo>
                  <a:lnTo>
                    <a:pt x="47548" y="1490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328058" y="4891951"/>
              <a:ext cx="60960" cy="45720"/>
            </a:xfrm>
            <a:custGeom>
              <a:avLst/>
              <a:gdLst/>
              <a:ahLst/>
              <a:cxnLst/>
              <a:rect l="l" t="t" r="r" b="b"/>
              <a:pathLst>
                <a:path w="60960" h="45720">
                  <a:moveTo>
                    <a:pt x="47510" y="0"/>
                  </a:moveTo>
                  <a:lnTo>
                    <a:pt x="0" y="0"/>
                  </a:lnTo>
                  <a:lnTo>
                    <a:pt x="38874" y="45707"/>
                  </a:lnTo>
                  <a:lnTo>
                    <a:pt x="60807" y="44081"/>
                  </a:lnTo>
                  <a:lnTo>
                    <a:pt x="60820" y="15913"/>
                  </a:lnTo>
                  <a:lnTo>
                    <a:pt x="4751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326699" y="1970417"/>
              <a:ext cx="152400" cy="3783965"/>
            </a:xfrm>
            <a:custGeom>
              <a:avLst/>
              <a:gdLst/>
              <a:ahLst/>
              <a:cxnLst/>
              <a:rect l="l" t="t" r="r" b="b"/>
              <a:pathLst>
                <a:path w="152400" h="3783965">
                  <a:moveTo>
                    <a:pt x="0" y="2921533"/>
                  </a:moveTo>
                  <a:lnTo>
                    <a:pt x="40233" y="2967240"/>
                  </a:lnTo>
                  <a:lnTo>
                    <a:pt x="61252" y="2967240"/>
                  </a:lnTo>
                </a:path>
                <a:path w="152400" h="3783965">
                  <a:moveTo>
                    <a:pt x="96926" y="3775570"/>
                  </a:moveTo>
                  <a:lnTo>
                    <a:pt x="63093" y="3775570"/>
                  </a:lnTo>
                  <a:lnTo>
                    <a:pt x="63093" y="16459"/>
                  </a:lnTo>
                  <a:lnTo>
                    <a:pt x="96012" y="16459"/>
                  </a:lnTo>
                  <a:lnTo>
                    <a:pt x="103327" y="0"/>
                  </a:lnTo>
                  <a:lnTo>
                    <a:pt x="127101" y="0"/>
                  </a:lnTo>
                  <a:lnTo>
                    <a:pt x="151777" y="14643"/>
                  </a:lnTo>
                  <a:lnTo>
                    <a:pt x="151777" y="3775570"/>
                  </a:lnTo>
                  <a:lnTo>
                    <a:pt x="127101" y="3783799"/>
                  </a:lnTo>
                  <a:lnTo>
                    <a:pt x="105143" y="3783799"/>
                  </a:lnTo>
                  <a:lnTo>
                    <a:pt x="96926" y="3775570"/>
                  </a:lnTo>
                  <a:lnTo>
                    <a:pt x="96012" y="16459"/>
                  </a:lnTo>
                </a:path>
                <a:path w="152400" h="3783965">
                  <a:moveTo>
                    <a:pt x="127101" y="0"/>
                  </a:moveTo>
                  <a:lnTo>
                    <a:pt x="127101" y="37837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063352" y="2508999"/>
              <a:ext cx="323215" cy="1210945"/>
            </a:xfrm>
            <a:custGeom>
              <a:avLst/>
              <a:gdLst/>
              <a:ahLst/>
              <a:cxnLst/>
              <a:rect l="l" t="t" r="r" b="b"/>
              <a:pathLst>
                <a:path w="323214" h="1210945">
                  <a:moveTo>
                    <a:pt x="322783" y="0"/>
                  </a:moveTo>
                  <a:lnTo>
                    <a:pt x="0" y="0"/>
                  </a:lnTo>
                  <a:lnTo>
                    <a:pt x="0" y="1210665"/>
                  </a:lnTo>
                  <a:lnTo>
                    <a:pt x="322783" y="1210665"/>
                  </a:lnTo>
                  <a:lnTo>
                    <a:pt x="32278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063352" y="2508999"/>
              <a:ext cx="323215" cy="1210945"/>
            </a:xfrm>
            <a:custGeom>
              <a:avLst/>
              <a:gdLst/>
              <a:ahLst/>
              <a:cxnLst/>
              <a:rect l="l" t="t" r="r" b="b"/>
              <a:pathLst>
                <a:path w="323214" h="1210945">
                  <a:moveTo>
                    <a:pt x="0" y="0"/>
                  </a:moveTo>
                  <a:lnTo>
                    <a:pt x="322783" y="0"/>
                  </a:lnTo>
                  <a:lnTo>
                    <a:pt x="322783" y="1210678"/>
                  </a:lnTo>
                  <a:lnTo>
                    <a:pt x="0" y="121067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5" name="object 54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006763" y="5509513"/>
              <a:ext cx="103327" cy="112052"/>
            </a:xfrm>
            <a:prstGeom prst="rect">
              <a:avLst/>
            </a:prstGeom>
          </p:spPr>
        </p:pic>
        <p:sp>
          <p:nvSpPr>
            <p:cNvPr id="546" name="object 546"/>
            <p:cNvSpPr/>
            <p:nvPr/>
          </p:nvSpPr>
          <p:spPr>
            <a:xfrm>
              <a:off x="4138333" y="4154017"/>
              <a:ext cx="250190" cy="17145"/>
            </a:xfrm>
            <a:custGeom>
              <a:avLst/>
              <a:gdLst/>
              <a:ahLst/>
              <a:cxnLst/>
              <a:rect l="l" t="t" r="r" b="b"/>
              <a:pathLst>
                <a:path w="250189" h="17145">
                  <a:moveTo>
                    <a:pt x="249618" y="0"/>
                  </a:moveTo>
                  <a:lnTo>
                    <a:pt x="0" y="0"/>
                  </a:lnTo>
                  <a:lnTo>
                    <a:pt x="0" y="16725"/>
                  </a:lnTo>
                  <a:lnTo>
                    <a:pt x="249618" y="16725"/>
                  </a:lnTo>
                  <a:lnTo>
                    <a:pt x="249618" y="0"/>
                  </a:lnTo>
                  <a:close/>
                </a:path>
              </a:pathLst>
            </a:custGeom>
            <a:solidFill>
              <a:srgbClr val="C5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138333" y="4154017"/>
              <a:ext cx="250190" cy="17145"/>
            </a:xfrm>
            <a:custGeom>
              <a:avLst/>
              <a:gdLst/>
              <a:ahLst/>
              <a:cxnLst/>
              <a:rect l="l" t="t" r="r" b="b"/>
              <a:pathLst>
                <a:path w="250189" h="17145">
                  <a:moveTo>
                    <a:pt x="249618" y="16725"/>
                  </a:moveTo>
                  <a:lnTo>
                    <a:pt x="0" y="16725"/>
                  </a:lnTo>
                  <a:lnTo>
                    <a:pt x="0" y="0"/>
                  </a:lnTo>
                  <a:lnTo>
                    <a:pt x="249618" y="0"/>
                  </a:lnTo>
                  <a:lnTo>
                    <a:pt x="249618" y="167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221543" y="4077207"/>
              <a:ext cx="82550" cy="11430"/>
            </a:xfrm>
            <a:custGeom>
              <a:avLst/>
              <a:gdLst/>
              <a:ahLst/>
              <a:cxnLst/>
              <a:rect l="l" t="t" r="r" b="b"/>
              <a:pathLst>
                <a:path w="82550" h="11429">
                  <a:moveTo>
                    <a:pt x="82283" y="0"/>
                  </a:moveTo>
                  <a:lnTo>
                    <a:pt x="0" y="0"/>
                  </a:lnTo>
                  <a:lnTo>
                    <a:pt x="0" y="10985"/>
                  </a:lnTo>
                  <a:lnTo>
                    <a:pt x="82283" y="10985"/>
                  </a:lnTo>
                  <a:lnTo>
                    <a:pt x="82283" y="0"/>
                  </a:lnTo>
                  <a:close/>
                </a:path>
              </a:pathLst>
            </a:custGeom>
            <a:solidFill>
              <a:srgbClr val="C5C6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221543" y="4077207"/>
              <a:ext cx="82550" cy="11430"/>
            </a:xfrm>
            <a:custGeom>
              <a:avLst/>
              <a:gdLst/>
              <a:ahLst/>
              <a:cxnLst/>
              <a:rect l="l" t="t" r="r" b="b"/>
              <a:pathLst>
                <a:path w="82550" h="11429">
                  <a:moveTo>
                    <a:pt x="82283" y="10985"/>
                  </a:moveTo>
                  <a:lnTo>
                    <a:pt x="0" y="10985"/>
                  </a:lnTo>
                  <a:lnTo>
                    <a:pt x="0" y="0"/>
                  </a:lnTo>
                  <a:lnTo>
                    <a:pt x="82283" y="0"/>
                  </a:lnTo>
                  <a:lnTo>
                    <a:pt x="82283" y="109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0" name="object 550"/>
          <p:cNvSpPr/>
          <p:nvPr/>
        </p:nvSpPr>
        <p:spPr>
          <a:xfrm>
            <a:off x="10556811" y="5528387"/>
            <a:ext cx="27940" cy="100965"/>
          </a:xfrm>
          <a:custGeom>
            <a:avLst/>
            <a:gdLst/>
            <a:ahLst/>
            <a:cxnLst/>
            <a:rect l="l" t="t" r="r" b="b"/>
            <a:pathLst>
              <a:path w="27939" h="100964">
                <a:moveTo>
                  <a:pt x="0" y="0"/>
                </a:moveTo>
                <a:lnTo>
                  <a:pt x="27762" y="10050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9958248" y="3779140"/>
            <a:ext cx="385445" cy="1210945"/>
          </a:xfrm>
          <a:custGeom>
            <a:avLst/>
            <a:gdLst/>
            <a:ahLst/>
            <a:cxnLst/>
            <a:rect l="l" t="t" r="r" b="b"/>
            <a:pathLst>
              <a:path w="385445" h="1210945">
                <a:moveTo>
                  <a:pt x="376758" y="1210729"/>
                </a:moveTo>
                <a:lnTo>
                  <a:pt x="0" y="0"/>
                </a:lnTo>
                <a:lnTo>
                  <a:pt x="376758" y="884758"/>
                </a:lnTo>
              </a:path>
              <a:path w="385445" h="1210945">
                <a:moveTo>
                  <a:pt x="376758" y="537629"/>
                </a:moveTo>
                <a:lnTo>
                  <a:pt x="0" y="0"/>
                </a:lnTo>
                <a:lnTo>
                  <a:pt x="385229" y="17780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 txBox="1"/>
          <p:nvPr/>
        </p:nvSpPr>
        <p:spPr>
          <a:xfrm>
            <a:off x="5762311" y="555899"/>
            <a:ext cx="877569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-5" dirty="0">
                <a:latin typeface="Arial"/>
                <a:cs typeface="Arial"/>
              </a:rPr>
              <a:t>Placas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35" dirty="0">
                <a:latin typeface="Arial"/>
                <a:cs typeface="Arial"/>
              </a:rPr>
              <a:t>empalme</a:t>
            </a:r>
            <a:endParaRPr sz="700">
              <a:latin typeface="Arial"/>
              <a:cs typeface="Arial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9034932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5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7958140" y="483509"/>
            <a:ext cx="43053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-5" dirty="0">
                <a:latin typeface="Arial"/>
                <a:cs typeface="Arial"/>
              </a:rPr>
              <a:t>Placas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40" dirty="0">
                <a:latin typeface="Arial"/>
                <a:cs typeface="Arial"/>
              </a:rPr>
              <a:t>empalme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25" dirty="0">
                <a:latin typeface="Lucida Sans Unicode"/>
                <a:cs typeface="Lucida Sans Unicode"/>
              </a:rPr>
              <a:t>utilizan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10" dirty="0">
                <a:latin typeface="Lucida Sans Unicode"/>
                <a:cs typeface="Lucida Sans Unicode"/>
              </a:rPr>
              <a:t>unir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5" dirty="0">
                <a:latin typeface="Lucida Sans Unicode"/>
                <a:cs typeface="Lucida Sans Unicode"/>
              </a:rPr>
              <a:t>barras </a:t>
            </a:r>
            <a:r>
              <a:rPr sz="850" spc="-15" dirty="0">
                <a:latin typeface="Lucida Sans Unicode"/>
                <a:cs typeface="Lucida Sans Unicode"/>
              </a:rPr>
              <a:t>colectoras </a:t>
            </a:r>
            <a:r>
              <a:rPr sz="850" spc="-20" dirty="0">
                <a:latin typeface="Lucida Sans Unicode"/>
                <a:cs typeface="Lucida Sans Unicode"/>
              </a:rPr>
              <a:t>horizontales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secciones del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contiguas, como se ilustra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10" dirty="0">
                <a:latin typeface="Lucida Sans Unicode"/>
                <a:cs typeface="Lucida Sans Unicode"/>
              </a:rPr>
              <a:t>siguiente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dibujo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15" dirty="0">
                <a:latin typeface="Lucida Sans Unicode"/>
                <a:cs typeface="Lucida Sans Unicode"/>
              </a:rPr>
              <a:t>vista posterior. </a:t>
            </a:r>
            <a:r>
              <a:rPr sz="850" spc="15" dirty="0">
                <a:latin typeface="Lucida Sans Unicode"/>
                <a:cs typeface="Lucida Sans Unicode"/>
              </a:rPr>
              <a:t>Para </a:t>
            </a:r>
            <a:r>
              <a:rPr sz="850" spc="-15" dirty="0">
                <a:latin typeface="Lucida Sans Unicode"/>
                <a:cs typeface="Lucida Sans Unicode"/>
              </a:rPr>
              <a:t>facilitar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15" dirty="0">
                <a:latin typeface="Lucida Sans Unicode"/>
                <a:cs typeface="Lucida Sans Unicode"/>
              </a:rPr>
              <a:t>instalación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secciones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adicionales </a:t>
            </a:r>
            <a:r>
              <a:rPr sz="850" spc="-10" dirty="0">
                <a:latin typeface="Lucida Sans Unicode"/>
                <a:cs typeface="Lucida Sans Unicode"/>
              </a:rPr>
              <a:t>cuando </a:t>
            </a:r>
            <a:r>
              <a:rPr sz="850" spc="-15" dirty="0">
                <a:latin typeface="Lucida Sans Unicode"/>
                <a:cs typeface="Lucida Sans Unicode"/>
              </a:rPr>
              <a:t>se necesitan, el bus </a:t>
            </a:r>
            <a:r>
              <a:rPr sz="850" spc="-20" dirty="0">
                <a:latin typeface="Lucida Sans Unicode"/>
                <a:cs typeface="Lucida Sans Unicode"/>
              </a:rPr>
              <a:t>horizontal </a:t>
            </a:r>
            <a:r>
              <a:rPr sz="850" spc="-15" dirty="0">
                <a:latin typeface="Lucida Sans Unicode"/>
                <a:cs typeface="Lucida Sans Unicode"/>
              </a:rPr>
              <a:t>se extiende y se </a:t>
            </a:r>
            <a:r>
              <a:rPr sz="850" spc="-5" dirty="0">
                <a:latin typeface="Lucida Sans Unicode"/>
                <a:cs typeface="Lucida Sans Unicode"/>
              </a:rPr>
              <a:t>perfora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previamente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aceptar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placas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empalme.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Una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nueva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establece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ras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20" dirty="0">
                <a:latin typeface="Lucida Sans Unicode"/>
                <a:cs typeface="Lucida Sans Unicode"/>
              </a:rPr>
              <a:t>sección existente. </a:t>
            </a:r>
            <a:r>
              <a:rPr sz="850" spc="-10" dirty="0">
                <a:latin typeface="Lucida Sans Unicode"/>
                <a:cs typeface="Lucida Sans Unicode"/>
              </a:rPr>
              <a:t>Las </a:t>
            </a:r>
            <a:r>
              <a:rPr sz="850" spc="-15" dirty="0">
                <a:latin typeface="Lucida Sans Unicode"/>
                <a:cs typeface="Lucida Sans Unicode"/>
              </a:rPr>
              <a:t>secciones vieja y </a:t>
            </a:r>
            <a:r>
              <a:rPr sz="850" dirty="0">
                <a:latin typeface="Lucida Sans Unicode"/>
                <a:cs typeface="Lucida Sans Unicode"/>
              </a:rPr>
              <a:t>nueva </a:t>
            </a:r>
            <a:r>
              <a:rPr sz="850" spc="-10" dirty="0">
                <a:latin typeface="Lucida Sans Unicode"/>
                <a:cs typeface="Lucida Sans Unicode"/>
              </a:rPr>
              <a:t>están conectadas </a:t>
            </a:r>
            <a:r>
              <a:rPr sz="850" dirty="0">
                <a:latin typeface="Lucida Sans Unicode"/>
                <a:cs typeface="Lucida Sans Unicode"/>
              </a:rPr>
              <a:t>entre </a:t>
            </a:r>
            <a:r>
              <a:rPr sz="850" spc="-30" dirty="0">
                <a:latin typeface="Lucida Sans Unicode"/>
                <a:cs typeface="Lucida Sans Unicode"/>
              </a:rPr>
              <a:t>sí </a:t>
            </a:r>
            <a:r>
              <a:rPr sz="850" spc="-15" dirty="0">
                <a:latin typeface="Lucida Sans Unicode"/>
                <a:cs typeface="Lucida Sans Unicode"/>
              </a:rPr>
              <a:t>con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placas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empalme.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9613039" y="3648655"/>
            <a:ext cx="7169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5" dirty="0">
                <a:latin typeface="Lucida Sans Unicode"/>
                <a:cs typeface="Lucida Sans Unicode"/>
              </a:rPr>
              <a:t>Placas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empalme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9764320" y="5833257"/>
            <a:ext cx="5848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latin typeface="Lucida Sans Unicode"/>
                <a:cs typeface="Lucida Sans Unicode"/>
              </a:rPr>
              <a:t>Vista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trasera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5762310" y="6220100"/>
            <a:ext cx="88773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40" dirty="0">
                <a:latin typeface="Arial"/>
                <a:cs typeface="Arial"/>
              </a:rPr>
              <a:t>a</a:t>
            </a:r>
            <a:r>
              <a:rPr sz="900" b="1" spc="-45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través</a:t>
            </a:r>
            <a:r>
              <a:rPr sz="900" b="1" spc="-4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45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bus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7958089" y="6174378"/>
            <a:ext cx="433324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El </a:t>
            </a:r>
            <a:r>
              <a:rPr sz="900" spc="-15" dirty="0">
                <a:latin typeface="Lucida Sans Unicode"/>
                <a:cs typeface="Lucida Sans Unicode"/>
              </a:rPr>
              <a:t>bus </a:t>
            </a:r>
            <a:r>
              <a:rPr sz="900" spc="-20" dirty="0">
                <a:latin typeface="Lucida Sans Unicode"/>
                <a:cs typeface="Lucida Sans Unicode"/>
              </a:rPr>
              <a:t>horizontal extendido </a:t>
            </a:r>
            <a:r>
              <a:rPr sz="900" spc="-10" dirty="0">
                <a:latin typeface="Lucida Sans Unicode"/>
                <a:cs typeface="Lucida Sans Unicode"/>
              </a:rPr>
              <a:t>también </a:t>
            </a:r>
            <a:r>
              <a:rPr sz="900" spc="-15" dirty="0">
                <a:latin typeface="Lucida Sans Unicode"/>
                <a:cs typeface="Lucida Sans Unicode"/>
              </a:rPr>
              <a:t>se conoce como </a:t>
            </a:r>
            <a:r>
              <a:rPr sz="900" b="1" spc="40" dirty="0">
                <a:latin typeface="Arial"/>
                <a:cs typeface="Arial"/>
              </a:rPr>
              <a:t>a </a:t>
            </a:r>
            <a:r>
              <a:rPr sz="900" b="1" spc="30" dirty="0">
                <a:latin typeface="Arial"/>
                <a:cs typeface="Arial"/>
              </a:rPr>
              <a:t>través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15" dirty="0">
                <a:latin typeface="Arial"/>
                <a:cs typeface="Arial"/>
              </a:rPr>
              <a:t>autobús</a:t>
            </a:r>
            <a:r>
              <a:rPr sz="900" spc="15" dirty="0">
                <a:latin typeface="Lucida Sans Unicode"/>
                <a:cs typeface="Lucida Sans Unicode"/>
              </a:rPr>
              <a:t>. </a:t>
            </a:r>
            <a:r>
              <a:rPr sz="900" spc="2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Debido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15" dirty="0">
                <a:latin typeface="Lucida Sans Unicode"/>
                <a:cs typeface="Lucida Sans Unicode"/>
              </a:rPr>
              <a:t>requisitos </a:t>
            </a:r>
            <a:r>
              <a:rPr sz="900" spc="-5" dirty="0">
                <a:latin typeface="Lucida Sans Unicode"/>
                <a:cs typeface="Lucida Sans Unicode"/>
              </a:rPr>
              <a:t>de carga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20" dirty="0">
                <a:latin typeface="Lucida Sans Unicode"/>
                <a:cs typeface="Lucida Sans Unicode"/>
              </a:rPr>
              <a:t>las secciones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5" dirty="0">
                <a:latin typeface="Lucida Sans Unicode"/>
                <a:cs typeface="Lucida Sans Unicode"/>
              </a:rPr>
              <a:t>aguas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abajo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generalmente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menores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secciones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servicio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aguas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arriba,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15" dirty="0">
                <a:latin typeface="Lucida Sans Unicode"/>
                <a:cs typeface="Lucida Sans Unicode"/>
              </a:rPr>
              <a:t>capacidad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dirty="0">
                <a:latin typeface="Lucida Sans Unicode"/>
                <a:cs typeface="Lucida Sans Unicode"/>
              </a:rPr>
              <a:t>barra </a:t>
            </a:r>
            <a:r>
              <a:rPr sz="900" spc="-15" dirty="0">
                <a:latin typeface="Lucida Sans Unicode"/>
                <a:cs typeface="Lucida Sans Unicode"/>
              </a:rPr>
              <a:t>colectora se </a:t>
            </a:r>
            <a:r>
              <a:rPr sz="900" spc="-5" dirty="0">
                <a:latin typeface="Lucida Sans Unicode"/>
                <a:cs typeface="Lucida Sans Unicode"/>
              </a:rPr>
              <a:t>reduce </a:t>
            </a:r>
            <a:r>
              <a:rPr sz="900" spc="-10" dirty="0">
                <a:latin typeface="Lucida Sans Unicode"/>
                <a:cs typeface="Lucida Sans Unicode"/>
              </a:rPr>
              <a:t>o </a:t>
            </a:r>
            <a:r>
              <a:rPr sz="900" spc="-15" dirty="0">
                <a:latin typeface="Lucida Sans Unicode"/>
                <a:cs typeface="Lucida Sans Unicode"/>
              </a:rPr>
              <a:t>disminuye </a:t>
            </a:r>
            <a:r>
              <a:rPr sz="900" spc="-5" dirty="0">
                <a:latin typeface="Lucida Sans Unicode"/>
                <a:cs typeface="Lucida Sans Unicode"/>
              </a:rPr>
              <a:t>aguas </a:t>
            </a:r>
            <a:r>
              <a:rPr sz="900" spc="-10" dirty="0">
                <a:latin typeface="Lucida Sans Unicode"/>
                <a:cs typeface="Lucida Sans Unicode"/>
              </a:rPr>
              <a:t>abajo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10" dirty="0">
                <a:latin typeface="Lucida Sans Unicode"/>
                <a:cs typeface="Lucida Sans Unicode"/>
              </a:rPr>
              <a:t>medida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disminuye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carga.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bus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pasante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reduce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mínimo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tercio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ampacidad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red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servicio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entrante.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bus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pasante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capacidad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total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no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cónico </a:t>
            </a:r>
            <a:r>
              <a:rPr sz="900" spc="-10" dirty="0">
                <a:latin typeface="Lucida Sans Unicode"/>
                <a:cs typeface="Lucida Sans Unicode"/>
              </a:rPr>
              <a:t>está </a:t>
            </a:r>
            <a:r>
              <a:rPr sz="900" spc="-20" dirty="0">
                <a:latin typeface="Lucida Sans Unicode"/>
                <a:cs typeface="Lucida Sans Unicode"/>
              </a:rPr>
              <a:t>disponible </a:t>
            </a:r>
            <a:r>
              <a:rPr sz="900" spc="-15" dirty="0">
                <a:latin typeface="Lucida Sans Unicode"/>
                <a:cs typeface="Lucida Sans Unicode"/>
              </a:rPr>
              <a:t>como </a:t>
            </a:r>
            <a:r>
              <a:rPr sz="900" spc="-20" dirty="0">
                <a:latin typeface="Lucida Sans Unicode"/>
                <a:cs typeface="Lucida Sans Unicode"/>
              </a:rPr>
              <a:t>opción. </a:t>
            </a:r>
            <a:r>
              <a:rPr sz="900" spc="-5" dirty="0">
                <a:latin typeface="Lucida Sans Unicode"/>
                <a:cs typeface="Lucida Sans Unicode"/>
              </a:rPr>
              <a:t>La </a:t>
            </a:r>
            <a:r>
              <a:rPr sz="900" spc="-10" dirty="0">
                <a:latin typeface="Lucida Sans Unicode"/>
                <a:cs typeface="Lucida Sans Unicode"/>
              </a:rPr>
              <a:t>ampacidad </a:t>
            </a:r>
            <a:r>
              <a:rPr sz="900" spc="-15" dirty="0">
                <a:latin typeface="Lucida Sans Unicode"/>
                <a:cs typeface="Lucida Sans Unicode"/>
              </a:rPr>
              <a:t>del bus </a:t>
            </a:r>
            <a:r>
              <a:rPr sz="900" spc="-5" dirty="0">
                <a:latin typeface="Lucida Sans Unicode"/>
                <a:cs typeface="Lucida Sans Unicode"/>
              </a:rPr>
              <a:t>pasante </a:t>
            </a:r>
            <a:r>
              <a:rPr sz="900" spc="-10" dirty="0">
                <a:latin typeface="Lucida Sans Unicode"/>
                <a:cs typeface="Lucida Sans Unicode"/>
              </a:rPr>
              <a:t>no </a:t>
            </a:r>
            <a:r>
              <a:rPr sz="900" spc="-20" dirty="0">
                <a:latin typeface="Lucida Sans Unicode"/>
                <a:cs typeface="Lucida Sans Unicode"/>
              </a:rPr>
              <a:t>cónico </a:t>
            </a:r>
            <a:r>
              <a:rPr sz="900" spc="-1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permanece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constante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todo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240989" y="3768421"/>
            <a:ext cx="61594" cy="47625"/>
          </a:xfrm>
          <a:custGeom>
            <a:avLst/>
            <a:gdLst/>
            <a:ahLst/>
            <a:cxnLst/>
            <a:rect l="l" t="t" r="r" b="b"/>
            <a:pathLst>
              <a:path w="61595" h="47625">
                <a:moveTo>
                  <a:pt x="61061" y="0"/>
                </a:moveTo>
                <a:lnTo>
                  <a:pt x="0" y="0"/>
                </a:lnTo>
                <a:lnTo>
                  <a:pt x="0" y="47434"/>
                </a:lnTo>
                <a:lnTo>
                  <a:pt x="61061" y="47434"/>
                </a:lnTo>
                <a:lnTo>
                  <a:pt x="61061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047989" y="3767531"/>
            <a:ext cx="85725" cy="48260"/>
          </a:xfrm>
          <a:custGeom>
            <a:avLst/>
            <a:gdLst/>
            <a:ahLst/>
            <a:cxnLst/>
            <a:rect l="l" t="t" r="r" b="b"/>
            <a:pathLst>
              <a:path w="85725" h="48260">
                <a:moveTo>
                  <a:pt x="85496" y="0"/>
                </a:moveTo>
                <a:lnTo>
                  <a:pt x="0" y="0"/>
                </a:lnTo>
                <a:lnTo>
                  <a:pt x="0" y="47713"/>
                </a:lnTo>
                <a:lnTo>
                  <a:pt x="85496" y="47713"/>
                </a:lnTo>
                <a:lnTo>
                  <a:pt x="85496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9044622" y="3287128"/>
            <a:ext cx="92710" cy="102870"/>
            <a:chOff x="3990022" y="3287128"/>
            <a:chExt cx="92710" cy="102870"/>
          </a:xfrm>
        </p:grpSpPr>
        <p:sp>
          <p:nvSpPr>
            <p:cNvPr id="5" name="object 5"/>
            <p:cNvSpPr/>
            <p:nvPr/>
          </p:nvSpPr>
          <p:spPr>
            <a:xfrm>
              <a:off x="3992308" y="3289414"/>
              <a:ext cx="88265" cy="98425"/>
            </a:xfrm>
            <a:custGeom>
              <a:avLst/>
              <a:gdLst/>
              <a:ahLst/>
              <a:cxnLst/>
              <a:rect l="l" t="t" r="r" b="b"/>
              <a:pathLst>
                <a:path w="88264" h="98425">
                  <a:moveTo>
                    <a:pt x="87668" y="0"/>
                  </a:moveTo>
                  <a:lnTo>
                    <a:pt x="0" y="0"/>
                  </a:lnTo>
                  <a:lnTo>
                    <a:pt x="0" y="97878"/>
                  </a:lnTo>
                  <a:lnTo>
                    <a:pt x="87668" y="97878"/>
                  </a:lnTo>
                  <a:lnTo>
                    <a:pt x="87668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92308" y="3289414"/>
              <a:ext cx="88265" cy="98425"/>
            </a:xfrm>
            <a:custGeom>
              <a:avLst/>
              <a:gdLst/>
              <a:ahLst/>
              <a:cxnLst/>
              <a:rect l="l" t="t" r="r" b="b"/>
              <a:pathLst>
                <a:path w="88264" h="98425">
                  <a:moveTo>
                    <a:pt x="87668" y="97878"/>
                  </a:moveTo>
                  <a:lnTo>
                    <a:pt x="0" y="97878"/>
                  </a:lnTo>
                  <a:lnTo>
                    <a:pt x="0" y="0"/>
                  </a:lnTo>
                  <a:lnTo>
                    <a:pt x="87668" y="0"/>
                  </a:lnTo>
                  <a:lnTo>
                    <a:pt x="87668" y="978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9717037" y="2110740"/>
            <a:ext cx="52705" cy="64135"/>
          </a:xfrm>
          <a:custGeom>
            <a:avLst/>
            <a:gdLst/>
            <a:ahLst/>
            <a:cxnLst/>
            <a:rect l="l" t="t" r="r" b="b"/>
            <a:pathLst>
              <a:path w="52704" h="64135">
                <a:moveTo>
                  <a:pt x="35496" y="1930"/>
                </a:moveTo>
                <a:lnTo>
                  <a:pt x="27432" y="1930"/>
                </a:lnTo>
                <a:lnTo>
                  <a:pt x="21513" y="1930"/>
                </a:lnTo>
                <a:lnTo>
                  <a:pt x="15062" y="1930"/>
                </a:lnTo>
                <a:lnTo>
                  <a:pt x="0" y="1930"/>
                </a:lnTo>
                <a:lnTo>
                  <a:pt x="0" y="63779"/>
                </a:lnTo>
                <a:lnTo>
                  <a:pt x="15062" y="63779"/>
                </a:lnTo>
                <a:lnTo>
                  <a:pt x="21513" y="63779"/>
                </a:lnTo>
                <a:lnTo>
                  <a:pt x="27432" y="63779"/>
                </a:lnTo>
                <a:lnTo>
                  <a:pt x="35496" y="63779"/>
                </a:lnTo>
                <a:lnTo>
                  <a:pt x="35496" y="1930"/>
                </a:lnTo>
                <a:close/>
              </a:path>
              <a:path w="52704" h="64135">
                <a:moveTo>
                  <a:pt x="52171" y="0"/>
                </a:moveTo>
                <a:lnTo>
                  <a:pt x="46240" y="0"/>
                </a:lnTo>
                <a:lnTo>
                  <a:pt x="46240" y="63779"/>
                </a:lnTo>
                <a:lnTo>
                  <a:pt x="52171" y="63779"/>
                </a:lnTo>
                <a:lnTo>
                  <a:pt x="52171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727680" y="2494534"/>
            <a:ext cx="42545" cy="441959"/>
          </a:xfrm>
          <a:custGeom>
            <a:avLst/>
            <a:gdLst/>
            <a:ahLst/>
            <a:cxnLst/>
            <a:rect l="l" t="t" r="r" b="b"/>
            <a:pathLst>
              <a:path w="42545" h="441960">
                <a:moveTo>
                  <a:pt x="16814" y="0"/>
                </a:moveTo>
                <a:lnTo>
                  <a:pt x="114" y="0"/>
                </a:lnTo>
                <a:lnTo>
                  <a:pt x="0" y="243078"/>
                </a:lnTo>
                <a:lnTo>
                  <a:pt x="16814" y="243078"/>
                </a:lnTo>
                <a:lnTo>
                  <a:pt x="16814" y="0"/>
                </a:lnTo>
                <a:close/>
              </a:path>
              <a:path w="42545" h="441960">
                <a:moveTo>
                  <a:pt x="42049" y="243395"/>
                </a:moveTo>
                <a:lnTo>
                  <a:pt x="35598" y="243395"/>
                </a:lnTo>
                <a:lnTo>
                  <a:pt x="35598" y="441540"/>
                </a:lnTo>
                <a:lnTo>
                  <a:pt x="42049" y="441540"/>
                </a:lnTo>
                <a:lnTo>
                  <a:pt x="42049" y="243395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23616" y="2737611"/>
            <a:ext cx="17780" cy="198120"/>
          </a:xfrm>
          <a:custGeom>
            <a:avLst/>
            <a:gdLst/>
            <a:ahLst/>
            <a:cxnLst/>
            <a:rect l="l" t="t" r="r" b="b"/>
            <a:pathLst>
              <a:path w="17779" h="198119">
                <a:moveTo>
                  <a:pt x="5029" y="0"/>
                </a:moveTo>
                <a:lnTo>
                  <a:pt x="0" y="0"/>
                </a:lnTo>
                <a:lnTo>
                  <a:pt x="0" y="197929"/>
                </a:lnTo>
                <a:lnTo>
                  <a:pt x="5029" y="197929"/>
                </a:lnTo>
                <a:lnTo>
                  <a:pt x="5029" y="0"/>
                </a:lnTo>
                <a:close/>
              </a:path>
              <a:path w="17779" h="198119">
                <a:moveTo>
                  <a:pt x="10795" y="0"/>
                </a:moveTo>
                <a:lnTo>
                  <a:pt x="5740" y="0"/>
                </a:lnTo>
                <a:lnTo>
                  <a:pt x="5740" y="197929"/>
                </a:lnTo>
                <a:lnTo>
                  <a:pt x="10795" y="197929"/>
                </a:lnTo>
                <a:lnTo>
                  <a:pt x="10795" y="0"/>
                </a:lnTo>
                <a:close/>
              </a:path>
              <a:path w="17779" h="198119">
                <a:moveTo>
                  <a:pt x="17424" y="0"/>
                </a:moveTo>
                <a:lnTo>
                  <a:pt x="12369" y="0"/>
                </a:lnTo>
                <a:lnTo>
                  <a:pt x="12369" y="197929"/>
                </a:lnTo>
                <a:lnTo>
                  <a:pt x="17424" y="197929"/>
                </a:lnTo>
                <a:lnTo>
                  <a:pt x="17424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715297" y="2737599"/>
            <a:ext cx="29845" cy="198755"/>
          </a:xfrm>
          <a:custGeom>
            <a:avLst/>
            <a:gdLst/>
            <a:ahLst/>
            <a:cxnLst/>
            <a:rect l="l" t="t" r="r" b="b"/>
            <a:pathLst>
              <a:path w="29845" h="198755">
                <a:moveTo>
                  <a:pt x="16827" y="63"/>
                </a:moveTo>
                <a:lnTo>
                  <a:pt x="0" y="1498"/>
                </a:lnTo>
                <a:lnTo>
                  <a:pt x="0" y="197942"/>
                </a:lnTo>
                <a:lnTo>
                  <a:pt x="16827" y="197942"/>
                </a:lnTo>
                <a:lnTo>
                  <a:pt x="16827" y="63"/>
                </a:lnTo>
                <a:close/>
              </a:path>
              <a:path w="29845" h="198755">
                <a:moveTo>
                  <a:pt x="29705" y="50"/>
                </a:moveTo>
                <a:lnTo>
                  <a:pt x="23799" y="50"/>
                </a:lnTo>
                <a:lnTo>
                  <a:pt x="17335" y="0"/>
                </a:lnTo>
                <a:lnTo>
                  <a:pt x="17335" y="198145"/>
                </a:lnTo>
                <a:lnTo>
                  <a:pt x="23253" y="198145"/>
                </a:lnTo>
                <a:lnTo>
                  <a:pt x="29705" y="198196"/>
                </a:lnTo>
                <a:lnTo>
                  <a:pt x="29705" y="5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239961" y="3350729"/>
            <a:ext cx="83820" cy="36830"/>
          </a:xfrm>
          <a:custGeom>
            <a:avLst/>
            <a:gdLst/>
            <a:ahLst/>
            <a:cxnLst/>
            <a:rect l="l" t="t" r="r" b="b"/>
            <a:pathLst>
              <a:path w="83820" h="36829">
                <a:moveTo>
                  <a:pt x="13462" y="0"/>
                </a:moveTo>
                <a:lnTo>
                  <a:pt x="0" y="0"/>
                </a:lnTo>
                <a:lnTo>
                  <a:pt x="0" y="36563"/>
                </a:lnTo>
                <a:lnTo>
                  <a:pt x="13462" y="36563"/>
                </a:lnTo>
                <a:lnTo>
                  <a:pt x="13462" y="0"/>
                </a:lnTo>
                <a:close/>
              </a:path>
              <a:path w="83820" h="36829">
                <a:moveTo>
                  <a:pt x="83388" y="0"/>
                </a:moveTo>
                <a:lnTo>
                  <a:pt x="45212" y="0"/>
                </a:lnTo>
                <a:lnTo>
                  <a:pt x="45212" y="36563"/>
                </a:lnTo>
                <a:lnTo>
                  <a:pt x="83388" y="36563"/>
                </a:lnTo>
                <a:lnTo>
                  <a:pt x="83388" y="0"/>
                </a:lnTo>
                <a:close/>
              </a:path>
            </a:pathLst>
          </a:custGeom>
          <a:solidFill>
            <a:srgbClr val="B1B3B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9006574" y="1787297"/>
            <a:ext cx="1025525" cy="2519045"/>
            <a:chOff x="3951973" y="1787296"/>
            <a:chExt cx="1025525" cy="2519045"/>
          </a:xfrm>
        </p:grpSpPr>
        <p:sp>
          <p:nvSpPr>
            <p:cNvPr id="13" name="object 13"/>
            <p:cNvSpPr/>
            <p:nvPr/>
          </p:nvSpPr>
          <p:spPr>
            <a:xfrm>
              <a:off x="4014355" y="2183523"/>
              <a:ext cx="899794" cy="108585"/>
            </a:xfrm>
            <a:custGeom>
              <a:avLst/>
              <a:gdLst/>
              <a:ahLst/>
              <a:cxnLst/>
              <a:rect l="l" t="t" r="r" b="b"/>
              <a:pathLst>
                <a:path w="899795" h="108585">
                  <a:moveTo>
                    <a:pt x="899680" y="0"/>
                  </a:moveTo>
                  <a:lnTo>
                    <a:pt x="0" y="0"/>
                  </a:lnTo>
                  <a:lnTo>
                    <a:pt x="0" y="108229"/>
                  </a:lnTo>
                  <a:lnTo>
                    <a:pt x="899680" y="108229"/>
                  </a:lnTo>
                  <a:lnTo>
                    <a:pt x="899680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68711" y="2110333"/>
              <a:ext cx="646430" cy="827405"/>
            </a:xfrm>
            <a:custGeom>
              <a:avLst/>
              <a:gdLst/>
              <a:ahLst/>
              <a:cxnLst/>
              <a:rect l="l" t="t" r="r" b="b"/>
              <a:pathLst>
                <a:path w="646429" h="827405">
                  <a:moveTo>
                    <a:pt x="11798" y="0"/>
                  </a:moveTo>
                  <a:lnTo>
                    <a:pt x="4889" y="0"/>
                  </a:lnTo>
                  <a:lnTo>
                    <a:pt x="4889" y="2946"/>
                  </a:lnTo>
                  <a:lnTo>
                    <a:pt x="0" y="2946"/>
                  </a:lnTo>
                  <a:lnTo>
                    <a:pt x="0" y="383641"/>
                  </a:lnTo>
                  <a:lnTo>
                    <a:pt x="4889" y="383641"/>
                  </a:lnTo>
                  <a:lnTo>
                    <a:pt x="11798" y="383641"/>
                  </a:lnTo>
                  <a:lnTo>
                    <a:pt x="11798" y="0"/>
                  </a:lnTo>
                  <a:close/>
                </a:path>
                <a:path w="646429" h="827405">
                  <a:moveTo>
                    <a:pt x="123126" y="627291"/>
                  </a:moveTo>
                  <a:lnTo>
                    <a:pt x="117221" y="627291"/>
                  </a:lnTo>
                  <a:lnTo>
                    <a:pt x="110756" y="627291"/>
                  </a:lnTo>
                  <a:lnTo>
                    <a:pt x="110756" y="825741"/>
                  </a:lnTo>
                  <a:lnTo>
                    <a:pt x="117221" y="825741"/>
                  </a:lnTo>
                  <a:lnTo>
                    <a:pt x="123126" y="825741"/>
                  </a:lnTo>
                  <a:lnTo>
                    <a:pt x="123126" y="627291"/>
                  </a:lnTo>
                  <a:close/>
                </a:path>
                <a:path w="646429" h="827405">
                  <a:moveTo>
                    <a:pt x="123126" y="2336"/>
                  </a:moveTo>
                  <a:lnTo>
                    <a:pt x="117221" y="2336"/>
                  </a:lnTo>
                  <a:lnTo>
                    <a:pt x="117221" y="2755"/>
                  </a:lnTo>
                  <a:lnTo>
                    <a:pt x="110756" y="2755"/>
                  </a:lnTo>
                  <a:lnTo>
                    <a:pt x="110756" y="381825"/>
                  </a:lnTo>
                  <a:lnTo>
                    <a:pt x="117221" y="381825"/>
                  </a:lnTo>
                  <a:lnTo>
                    <a:pt x="123126" y="381825"/>
                  </a:lnTo>
                  <a:lnTo>
                    <a:pt x="123126" y="2336"/>
                  </a:lnTo>
                  <a:close/>
                </a:path>
                <a:path w="646429" h="827405">
                  <a:moveTo>
                    <a:pt x="148336" y="627278"/>
                  </a:moveTo>
                  <a:lnTo>
                    <a:pt x="141947" y="627278"/>
                  </a:lnTo>
                  <a:lnTo>
                    <a:pt x="141947" y="825207"/>
                  </a:lnTo>
                  <a:lnTo>
                    <a:pt x="148336" y="825207"/>
                  </a:lnTo>
                  <a:lnTo>
                    <a:pt x="148336" y="627278"/>
                  </a:lnTo>
                  <a:close/>
                </a:path>
                <a:path w="646429" h="827405">
                  <a:moveTo>
                    <a:pt x="379095" y="212090"/>
                  </a:moveTo>
                  <a:lnTo>
                    <a:pt x="373202" y="212090"/>
                  </a:lnTo>
                  <a:lnTo>
                    <a:pt x="373202" y="2336"/>
                  </a:lnTo>
                  <a:lnTo>
                    <a:pt x="367296" y="2336"/>
                  </a:lnTo>
                  <a:lnTo>
                    <a:pt x="366750" y="2336"/>
                  </a:lnTo>
                  <a:lnTo>
                    <a:pt x="361391" y="2336"/>
                  </a:lnTo>
                  <a:lnTo>
                    <a:pt x="354926" y="2336"/>
                  </a:lnTo>
                  <a:lnTo>
                    <a:pt x="354926" y="383108"/>
                  </a:lnTo>
                  <a:lnTo>
                    <a:pt x="361391" y="383108"/>
                  </a:lnTo>
                  <a:lnTo>
                    <a:pt x="361391" y="383641"/>
                  </a:lnTo>
                  <a:lnTo>
                    <a:pt x="366750" y="383641"/>
                  </a:lnTo>
                  <a:lnTo>
                    <a:pt x="366750" y="627722"/>
                  </a:lnTo>
                  <a:lnTo>
                    <a:pt x="361924" y="627722"/>
                  </a:lnTo>
                  <a:lnTo>
                    <a:pt x="361924" y="627278"/>
                  </a:lnTo>
                  <a:lnTo>
                    <a:pt x="355460" y="628891"/>
                  </a:lnTo>
                  <a:lnTo>
                    <a:pt x="355460" y="825741"/>
                  </a:lnTo>
                  <a:lnTo>
                    <a:pt x="361315" y="825741"/>
                  </a:lnTo>
                  <a:lnTo>
                    <a:pt x="361315" y="827214"/>
                  </a:lnTo>
                  <a:lnTo>
                    <a:pt x="367220" y="827214"/>
                  </a:lnTo>
                  <a:lnTo>
                    <a:pt x="367220" y="825207"/>
                  </a:lnTo>
                  <a:lnTo>
                    <a:pt x="373202" y="825207"/>
                  </a:lnTo>
                  <a:lnTo>
                    <a:pt x="373202" y="788085"/>
                  </a:lnTo>
                  <a:lnTo>
                    <a:pt x="379095" y="788085"/>
                  </a:lnTo>
                  <a:lnTo>
                    <a:pt x="379095" y="212090"/>
                  </a:lnTo>
                  <a:close/>
                </a:path>
                <a:path w="646429" h="827405">
                  <a:moveTo>
                    <a:pt x="385584" y="212090"/>
                  </a:moveTo>
                  <a:lnTo>
                    <a:pt x="379120" y="212090"/>
                  </a:lnTo>
                  <a:lnTo>
                    <a:pt x="379120" y="788085"/>
                  </a:lnTo>
                  <a:lnTo>
                    <a:pt x="385584" y="788085"/>
                  </a:lnTo>
                  <a:lnTo>
                    <a:pt x="385584" y="212090"/>
                  </a:lnTo>
                  <a:close/>
                </a:path>
                <a:path w="646429" h="827405">
                  <a:moveTo>
                    <a:pt x="391502" y="788619"/>
                  </a:moveTo>
                  <a:lnTo>
                    <a:pt x="385140" y="788619"/>
                  </a:lnTo>
                  <a:lnTo>
                    <a:pt x="385140" y="825207"/>
                  </a:lnTo>
                  <a:lnTo>
                    <a:pt x="391502" y="825207"/>
                  </a:lnTo>
                  <a:lnTo>
                    <a:pt x="391502" y="788619"/>
                  </a:lnTo>
                  <a:close/>
                </a:path>
                <a:path w="646429" h="827405">
                  <a:moveTo>
                    <a:pt x="391502" y="212090"/>
                  </a:moveTo>
                  <a:lnTo>
                    <a:pt x="385597" y="212090"/>
                  </a:lnTo>
                  <a:lnTo>
                    <a:pt x="385597" y="788085"/>
                  </a:lnTo>
                  <a:lnTo>
                    <a:pt x="391502" y="788085"/>
                  </a:lnTo>
                  <a:lnTo>
                    <a:pt x="391502" y="212090"/>
                  </a:lnTo>
                  <a:close/>
                </a:path>
                <a:path w="646429" h="827405">
                  <a:moveTo>
                    <a:pt x="391502" y="1257"/>
                  </a:moveTo>
                  <a:lnTo>
                    <a:pt x="384505" y="1257"/>
                  </a:lnTo>
                  <a:lnTo>
                    <a:pt x="384505" y="212077"/>
                  </a:lnTo>
                  <a:lnTo>
                    <a:pt x="391502" y="212077"/>
                  </a:lnTo>
                  <a:lnTo>
                    <a:pt x="391502" y="1257"/>
                  </a:lnTo>
                  <a:close/>
                </a:path>
                <a:path w="646429" h="827405">
                  <a:moveTo>
                    <a:pt x="398221" y="2336"/>
                  </a:moveTo>
                  <a:lnTo>
                    <a:pt x="391769" y="2336"/>
                  </a:lnTo>
                  <a:lnTo>
                    <a:pt x="391769" y="383641"/>
                  </a:lnTo>
                  <a:lnTo>
                    <a:pt x="398221" y="383641"/>
                  </a:lnTo>
                  <a:lnTo>
                    <a:pt x="398221" y="2336"/>
                  </a:lnTo>
                  <a:close/>
                </a:path>
                <a:path w="646429" h="827405">
                  <a:moveTo>
                    <a:pt x="398500" y="626732"/>
                  </a:moveTo>
                  <a:lnTo>
                    <a:pt x="392049" y="626732"/>
                  </a:lnTo>
                  <a:lnTo>
                    <a:pt x="392049" y="824877"/>
                  </a:lnTo>
                  <a:lnTo>
                    <a:pt x="398500" y="824877"/>
                  </a:lnTo>
                  <a:lnTo>
                    <a:pt x="398500" y="626732"/>
                  </a:lnTo>
                  <a:close/>
                </a:path>
                <a:path w="646429" h="827405">
                  <a:moveTo>
                    <a:pt x="621157" y="128981"/>
                  </a:moveTo>
                  <a:lnTo>
                    <a:pt x="615226" y="128981"/>
                  </a:lnTo>
                  <a:lnTo>
                    <a:pt x="609320" y="128993"/>
                  </a:lnTo>
                  <a:lnTo>
                    <a:pt x="609320" y="129895"/>
                  </a:lnTo>
                  <a:lnTo>
                    <a:pt x="594512" y="129895"/>
                  </a:lnTo>
                  <a:lnTo>
                    <a:pt x="594512" y="383108"/>
                  </a:lnTo>
                  <a:lnTo>
                    <a:pt x="609320" y="383108"/>
                  </a:lnTo>
                  <a:lnTo>
                    <a:pt x="609320" y="383387"/>
                  </a:lnTo>
                  <a:lnTo>
                    <a:pt x="615226" y="383387"/>
                  </a:lnTo>
                  <a:lnTo>
                    <a:pt x="615226" y="383108"/>
                  </a:lnTo>
                  <a:lnTo>
                    <a:pt x="621157" y="383108"/>
                  </a:lnTo>
                  <a:lnTo>
                    <a:pt x="621157" y="128981"/>
                  </a:lnTo>
                  <a:close/>
                </a:path>
                <a:path w="646429" h="827405">
                  <a:moveTo>
                    <a:pt x="646417" y="129438"/>
                  </a:moveTo>
                  <a:lnTo>
                    <a:pt x="639965" y="129438"/>
                  </a:lnTo>
                  <a:lnTo>
                    <a:pt x="639965" y="212090"/>
                  </a:lnTo>
                  <a:lnTo>
                    <a:pt x="633793" y="212090"/>
                  </a:lnTo>
                  <a:lnTo>
                    <a:pt x="628142" y="212090"/>
                  </a:lnTo>
                  <a:lnTo>
                    <a:pt x="628142" y="129946"/>
                  </a:lnTo>
                  <a:lnTo>
                    <a:pt x="621690" y="129946"/>
                  </a:lnTo>
                  <a:lnTo>
                    <a:pt x="621690" y="789076"/>
                  </a:lnTo>
                  <a:lnTo>
                    <a:pt x="621690" y="824636"/>
                  </a:lnTo>
                  <a:lnTo>
                    <a:pt x="621690" y="825728"/>
                  </a:lnTo>
                  <a:lnTo>
                    <a:pt x="630034" y="825728"/>
                  </a:lnTo>
                  <a:lnTo>
                    <a:pt x="630034" y="824636"/>
                  </a:lnTo>
                  <a:lnTo>
                    <a:pt x="630301" y="824636"/>
                  </a:lnTo>
                  <a:lnTo>
                    <a:pt x="630301" y="789076"/>
                  </a:lnTo>
                  <a:lnTo>
                    <a:pt x="628142" y="789076"/>
                  </a:lnTo>
                  <a:lnTo>
                    <a:pt x="628142" y="788085"/>
                  </a:lnTo>
                  <a:lnTo>
                    <a:pt x="633793" y="788085"/>
                  </a:lnTo>
                  <a:lnTo>
                    <a:pt x="640245" y="788085"/>
                  </a:lnTo>
                  <a:lnTo>
                    <a:pt x="640245" y="383108"/>
                  </a:lnTo>
                  <a:lnTo>
                    <a:pt x="646417" y="383108"/>
                  </a:lnTo>
                  <a:lnTo>
                    <a:pt x="646417" y="129438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099267" y="2850070"/>
              <a:ext cx="11430" cy="25400"/>
            </a:xfrm>
            <a:custGeom>
              <a:avLst/>
              <a:gdLst/>
              <a:ahLst/>
              <a:cxnLst/>
              <a:rect l="l" t="t" r="r" b="b"/>
              <a:pathLst>
                <a:path w="11429" h="25400">
                  <a:moveTo>
                    <a:pt x="8737" y="21374"/>
                  </a:moveTo>
                  <a:lnTo>
                    <a:pt x="0" y="21374"/>
                  </a:lnTo>
                  <a:lnTo>
                    <a:pt x="0" y="24930"/>
                  </a:lnTo>
                  <a:lnTo>
                    <a:pt x="8737" y="24930"/>
                  </a:lnTo>
                  <a:lnTo>
                    <a:pt x="8737" y="21374"/>
                  </a:lnTo>
                  <a:close/>
                </a:path>
                <a:path w="11429" h="25400">
                  <a:moveTo>
                    <a:pt x="8737" y="0"/>
                  </a:moveTo>
                  <a:lnTo>
                    <a:pt x="0" y="0"/>
                  </a:lnTo>
                  <a:lnTo>
                    <a:pt x="0" y="3581"/>
                  </a:lnTo>
                  <a:lnTo>
                    <a:pt x="8737" y="3581"/>
                  </a:lnTo>
                  <a:lnTo>
                    <a:pt x="8737" y="0"/>
                  </a:lnTo>
                  <a:close/>
                </a:path>
                <a:path w="11429" h="25400">
                  <a:moveTo>
                    <a:pt x="11341" y="1803"/>
                  </a:moveTo>
                  <a:lnTo>
                    <a:pt x="9118" y="1803"/>
                  </a:lnTo>
                  <a:lnTo>
                    <a:pt x="9118" y="22771"/>
                  </a:lnTo>
                  <a:lnTo>
                    <a:pt x="11341" y="22771"/>
                  </a:lnTo>
                  <a:lnTo>
                    <a:pt x="11341" y="1803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098798" y="2322423"/>
              <a:ext cx="3810" cy="576580"/>
            </a:xfrm>
            <a:custGeom>
              <a:avLst/>
              <a:gdLst/>
              <a:ahLst/>
              <a:cxnLst/>
              <a:rect l="l" t="t" r="r" b="b"/>
              <a:pathLst>
                <a:path w="3810" h="576580">
                  <a:moveTo>
                    <a:pt x="2451" y="56362"/>
                  </a:moveTo>
                  <a:lnTo>
                    <a:pt x="12" y="56362"/>
                  </a:lnTo>
                  <a:lnTo>
                    <a:pt x="12" y="109270"/>
                  </a:lnTo>
                  <a:lnTo>
                    <a:pt x="2451" y="109270"/>
                  </a:lnTo>
                  <a:lnTo>
                    <a:pt x="2451" y="56362"/>
                  </a:lnTo>
                  <a:close/>
                </a:path>
                <a:path w="3810" h="576580">
                  <a:moveTo>
                    <a:pt x="3213" y="553300"/>
                  </a:moveTo>
                  <a:lnTo>
                    <a:pt x="0" y="553300"/>
                  </a:lnTo>
                  <a:lnTo>
                    <a:pt x="0" y="575995"/>
                  </a:lnTo>
                  <a:lnTo>
                    <a:pt x="3213" y="575995"/>
                  </a:lnTo>
                  <a:lnTo>
                    <a:pt x="3213" y="553300"/>
                  </a:lnTo>
                  <a:close/>
                </a:path>
                <a:path w="3810" h="576580">
                  <a:moveTo>
                    <a:pt x="3213" y="473697"/>
                  </a:moveTo>
                  <a:lnTo>
                    <a:pt x="457" y="473697"/>
                  </a:lnTo>
                  <a:lnTo>
                    <a:pt x="457" y="526948"/>
                  </a:lnTo>
                  <a:lnTo>
                    <a:pt x="3213" y="526948"/>
                  </a:lnTo>
                  <a:lnTo>
                    <a:pt x="3213" y="473697"/>
                  </a:lnTo>
                  <a:close/>
                </a:path>
                <a:path w="3810" h="576580">
                  <a:moveTo>
                    <a:pt x="3213" y="0"/>
                  </a:moveTo>
                  <a:lnTo>
                    <a:pt x="0" y="0"/>
                  </a:lnTo>
                  <a:lnTo>
                    <a:pt x="0" y="29565"/>
                  </a:lnTo>
                  <a:lnTo>
                    <a:pt x="3213" y="29565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061675" y="2112669"/>
              <a:ext cx="154940" cy="786130"/>
            </a:xfrm>
            <a:custGeom>
              <a:avLst/>
              <a:gdLst/>
              <a:ahLst/>
              <a:cxnLst/>
              <a:rect l="l" t="t" r="r" b="b"/>
              <a:pathLst>
                <a:path w="154939" h="786130">
                  <a:moveTo>
                    <a:pt x="7048" y="209753"/>
                  </a:moveTo>
                  <a:lnTo>
                    <a:pt x="0" y="209753"/>
                  </a:lnTo>
                  <a:lnTo>
                    <a:pt x="0" y="785749"/>
                  </a:lnTo>
                  <a:lnTo>
                    <a:pt x="7048" y="785749"/>
                  </a:lnTo>
                  <a:lnTo>
                    <a:pt x="7048" y="209753"/>
                  </a:lnTo>
                  <a:close/>
                </a:path>
                <a:path w="154939" h="786130">
                  <a:moveTo>
                    <a:pt x="24206" y="419"/>
                  </a:moveTo>
                  <a:lnTo>
                    <a:pt x="19329" y="419"/>
                  </a:lnTo>
                  <a:lnTo>
                    <a:pt x="19329" y="381304"/>
                  </a:lnTo>
                  <a:lnTo>
                    <a:pt x="24206" y="381304"/>
                  </a:lnTo>
                  <a:lnTo>
                    <a:pt x="24206" y="419"/>
                  </a:lnTo>
                  <a:close/>
                </a:path>
                <a:path w="154939" h="786130">
                  <a:moveTo>
                    <a:pt x="31191" y="209753"/>
                  </a:moveTo>
                  <a:lnTo>
                    <a:pt x="24752" y="209753"/>
                  </a:lnTo>
                  <a:lnTo>
                    <a:pt x="24752" y="785114"/>
                  </a:lnTo>
                  <a:lnTo>
                    <a:pt x="31191" y="785114"/>
                  </a:lnTo>
                  <a:lnTo>
                    <a:pt x="31191" y="209753"/>
                  </a:lnTo>
                  <a:close/>
                </a:path>
                <a:path w="154939" h="786130">
                  <a:moveTo>
                    <a:pt x="36753" y="209423"/>
                  </a:moveTo>
                  <a:lnTo>
                    <a:pt x="31724" y="209423"/>
                  </a:lnTo>
                  <a:lnTo>
                    <a:pt x="31724" y="785444"/>
                  </a:lnTo>
                  <a:lnTo>
                    <a:pt x="36753" y="785444"/>
                  </a:lnTo>
                  <a:lnTo>
                    <a:pt x="36753" y="209423"/>
                  </a:lnTo>
                  <a:close/>
                </a:path>
                <a:path w="154939" h="786130">
                  <a:moveTo>
                    <a:pt x="142519" y="209753"/>
                  </a:moveTo>
                  <a:lnTo>
                    <a:pt x="136626" y="209753"/>
                  </a:lnTo>
                  <a:lnTo>
                    <a:pt x="130162" y="209753"/>
                  </a:lnTo>
                  <a:lnTo>
                    <a:pt x="130162" y="785749"/>
                  </a:lnTo>
                  <a:lnTo>
                    <a:pt x="136613" y="785749"/>
                  </a:lnTo>
                  <a:lnTo>
                    <a:pt x="142519" y="785749"/>
                  </a:lnTo>
                  <a:lnTo>
                    <a:pt x="142519" y="209753"/>
                  </a:lnTo>
                  <a:close/>
                </a:path>
                <a:path w="154939" h="786130">
                  <a:moveTo>
                    <a:pt x="154889" y="0"/>
                  </a:moveTo>
                  <a:lnTo>
                    <a:pt x="148437" y="0"/>
                  </a:lnTo>
                  <a:lnTo>
                    <a:pt x="148437" y="209753"/>
                  </a:lnTo>
                  <a:lnTo>
                    <a:pt x="142532" y="209753"/>
                  </a:lnTo>
                  <a:lnTo>
                    <a:pt x="142532" y="785749"/>
                  </a:lnTo>
                  <a:lnTo>
                    <a:pt x="148971" y="785749"/>
                  </a:lnTo>
                  <a:lnTo>
                    <a:pt x="148971" y="379488"/>
                  </a:lnTo>
                  <a:lnTo>
                    <a:pt x="154889" y="379488"/>
                  </a:lnTo>
                  <a:lnTo>
                    <a:pt x="154889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952860" y="1787296"/>
              <a:ext cx="24765" cy="2519045"/>
            </a:xfrm>
            <a:custGeom>
              <a:avLst/>
              <a:gdLst/>
              <a:ahLst/>
              <a:cxnLst/>
              <a:rect l="l" t="t" r="r" b="b"/>
              <a:pathLst>
                <a:path w="24764" h="2519045">
                  <a:moveTo>
                    <a:pt x="0" y="0"/>
                  </a:moveTo>
                  <a:lnTo>
                    <a:pt x="0" y="2518587"/>
                  </a:lnTo>
                  <a:lnTo>
                    <a:pt x="24180" y="2501366"/>
                  </a:lnTo>
                  <a:lnTo>
                    <a:pt x="24180" y="155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936185" y="1787296"/>
              <a:ext cx="17145" cy="2519045"/>
            </a:xfrm>
            <a:custGeom>
              <a:avLst/>
              <a:gdLst/>
              <a:ahLst/>
              <a:cxnLst/>
              <a:rect l="l" t="t" r="r" b="b"/>
              <a:pathLst>
                <a:path w="17145" h="2519045">
                  <a:moveTo>
                    <a:pt x="16675" y="0"/>
                  </a:moveTo>
                  <a:lnTo>
                    <a:pt x="0" y="0"/>
                  </a:lnTo>
                  <a:lnTo>
                    <a:pt x="0" y="2518587"/>
                  </a:lnTo>
                  <a:lnTo>
                    <a:pt x="16675" y="2518587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890045" y="3767543"/>
              <a:ext cx="23495" cy="16510"/>
            </a:xfrm>
            <a:custGeom>
              <a:avLst/>
              <a:gdLst/>
              <a:ahLst/>
              <a:cxnLst/>
              <a:rect l="l" t="t" r="r" b="b"/>
              <a:pathLst>
                <a:path w="23495" h="16510">
                  <a:moveTo>
                    <a:pt x="22720" y="0"/>
                  </a:moveTo>
                  <a:lnTo>
                    <a:pt x="0" y="279"/>
                  </a:lnTo>
                  <a:lnTo>
                    <a:pt x="12852" y="10134"/>
                  </a:lnTo>
                  <a:lnTo>
                    <a:pt x="22999" y="16383"/>
                  </a:lnTo>
                  <a:lnTo>
                    <a:pt x="2272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857140" y="3176472"/>
              <a:ext cx="34290" cy="840105"/>
            </a:xfrm>
            <a:custGeom>
              <a:avLst/>
              <a:gdLst/>
              <a:ahLst/>
              <a:cxnLst/>
              <a:rect l="l" t="t" r="r" b="b"/>
              <a:pathLst>
                <a:path w="34289" h="840104">
                  <a:moveTo>
                    <a:pt x="33883" y="591058"/>
                  </a:moveTo>
                  <a:lnTo>
                    <a:pt x="0" y="591058"/>
                  </a:lnTo>
                  <a:lnTo>
                    <a:pt x="0" y="839558"/>
                  </a:lnTo>
                  <a:lnTo>
                    <a:pt x="33883" y="839558"/>
                  </a:lnTo>
                  <a:lnTo>
                    <a:pt x="33883" y="591058"/>
                  </a:lnTo>
                  <a:close/>
                </a:path>
                <a:path w="34289" h="840104">
                  <a:moveTo>
                    <a:pt x="33883" y="112141"/>
                  </a:moveTo>
                  <a:lnTo>
                    <a:pt x="0" y="112141"/>
                  </a:lnTo>
                  <a:lnTo>
                    <a:pt x="0" y="534060"/>
                  </a:lnTo>
                  <a:lnTo>
                    <a:pt x="33883" y="534060"/>
                  </a:lnTo>
                  <a:lnTo>
                    <a:pt x="33883" y="112141"/>
                  </a:lnTo>
                  <a:close/>
                </a:path>
                <a:path w="34289" h="840104">
                  <a:moveTo>
                    <a:pt x="33883" y="0"/>
                  </a:moveTo>
                  <a:lnTo>
                    <a:pt x="0" y="0"/>
                  </a:lnTo>
                  <a:lnTo>
                    <a:pt x="0" y="59601"/>
                  </a:lnTo>
                  <a:lnTo>
                    <a:pt x="33883" y="59601"/>
                  </a:lnTo>
                  <a:lnTo>
                    <a:pt x="3388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856657" y="3680955"/>
              <a:ext cx="56515" cy="31115"/>
            </a:xfrm>
            <a:custGeom>
              <a:avLst/>
              <a:gdLst/>
              <a:ahLst/>
              <a:cxnLst/>
              <a:rect l="l" t="t" r="r" b="b"/>
              <a:pathLst>
                <a:path w="56514" h="31114">
                  <a:moveTo>
                    <a:pt x="29984" y="0"/>
                  </a:moveTo>
                  <a:lnTo>
                    <a:pt x="0" y="0"/>
                  </a:lnTo>
                  <a:lnTo>
                    <a:pt x="482" y="3238"/>
                  </a:lnTo>
                  <a:lnTo>
                    <a:pt x="44805" y="30645"/>
                  </a:lnTo>
                  <a:lnTo>
                    <a:pt x="56387" y="30086"/>
                  </a:lnTo>
                  <a:lnTo>
                    <a:pt x="55867" y="17754"/>
                  </a:lnTo>
                  <a:lnTo>
                    <a:pt x="29984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856657" y="3680955"/>
              <a:ext cx="56515" cy="31115"/>
            </a:xfrm>
            <a:custGeom>
              <a:avLst/>
              <a:gdLst/>
              <a:ahLst/>
              <a:cxnLst/>
              <a:rect l="l" t="t" r="r" b="b"/>
              <a:pathLst>
                <a:path w="56514" h="31114">
                  <a:moveTo>
                    <a:pt x="55867" y="17754"/>
                  </a:moveTo>
                  <a:lnTo>
                    <a:pt x="56387" y="30086"/>
                  </a:lnTo>
                  <a:lnTo>
                    <a:pt x="44805" y="30645"/>
                  </a:lnTo>
                  <a:lnTo>
                    <a:pt x="482" y="3238"/>
                  </a:lnTo>
                  <a:lnTo>
                    <a:pt x="0" y="0"/>
                  </a:lnTo>
                  <a:lnTo>
                    <a:pt x="29984" y="0"/>
                  </a:lnTo>
                  <a:lnTo>
                    <a:pt x="55867" y="1775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654384" y="3310369"/>
              <a:ext cx="79375" cy="26034"/>
            </a:xfrm>
            <a:custGeom>
              <a:avLst/>
              <a:gdLst/>
              <a:ahLst/>
              <a:cxnLst/>
              <a:rect l="l" t="t" r="r" b="b"/>
              <a:pathLst>
                <a:path w="79375" h="26035">
                  <a:moveTo>
                    <a:pt x="79032" y="0"/>
                  </a:moveTo>
                  <a:lnTo>
                    <a:pt x="0" y="0"/>
                  </a:lnTo>
                  <a:lnTo>
                    <a:pt x="0" y="25831"/>
                  </a:lnTo>
                  <a:lnTo>
                    <a:pt x="79032" y="25831"/>
                  </a:lnTo>
                  <a:lnTo>
                    <a:pt x="7903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654384" y="3310369"/>
              <a:ext cx="79375" cy="26034"/>
            </a:xfrm>
            <a:custGeom>
              <a:avLst/>
              <a:gdLst/>
              <a:ahLst/>
              <a:cxnLst/>
              <a:rect l="l" t="t" r="r" b="b"/>
              <a:pathLst>
                <a:path w="79375" h="26035">
                  <a:moveTo>
                    <a:pt x="79032" y="25831"/>
                  </a:moveTo>
                  <a:lnTo>
                    <a:pt x="0" y="25831"/>
                  </a:lnTo>
                  <a:lnTo>
                    <a:pt x="0" y="0"/>
                  </a:lnTo>
                  <a:lnTo>
                    <a:pt x="79032" y="0"/>
                  </a:lnTo>
                  <a:lnTo>
                    <a:pt x="79032" y="258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629632" y="3336201"/>
              <a:ext cx="98425" cy="12700"/>
            </a:xfrm>
            <a:custGeom>
              <a:avLst/>
              <a:gdLst/>
              <a:ahLst/>
              <a:cxnLst/>
              <a:rect l="l" t="t" r="r" b="b"/>
              <a:pathLst>
                <a:path w="98425" h="12700">
                  <a:moveTo>
                    <a:pt x="98425" y="0"/>
                  </a:moveTo>
                  <a:lnTo>
                    <a:pt x="0" y="0"/>
                  </a:lnTo>
                  <a:lnTo>
                    <a:pt x="0" y="12369"/>
                  </a:lnTo>
                  <a:lnTo>
                    <a:pt x="98425" y="12369"/>
                  </a:lnTo>
                  <a:lnTo>
                    <a:pt x="98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629632" y="3336201"/>
              <a:ext cx="98425" cy="12700"/>
            </a:xfrm>
            <a:custGeom>
              <a:avLst/>
              <a:gdLst/>
              <a:ahLst/>
              <a:cxnLst/>
              <a:rect l="l" t="t" r="r" b="b"/>
              <a:pathLst>
                <a:path w="98425" h="12700">
                  <a:moveTo>
                    <a:pt x="98425" y="12369"/>
                  </a:moveTo>
                  <a:lnTo>
                    <a:pt x="0" y="12369"/>
                  </a:lnTo>
                  <a:lnTo>
                    <a:pt x="0" y="0"/>
                  </a:lnTo>
                  <a:lnTo>
                    <a:pt x="98425" y="0"/>
                  </a:lnTo>
                  <a:lnTo>
                    <a:pt x="98425" y="1236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185361" y="3335654"/>
              <a:ext cx="83820" cy="15240"/>
            </a:xfrm>
            <a:custGeom>
              <a:avLst/>
              <a:gdLst/>
              <a:ahLst/>
              <a:cxnLst/>
              <a:rect l="l" t="t" r="r" b="b"/>
              <a:pathLst>
                <a:path w="83820" h="15239">
                  <a:moveTo>
                    <a:pt x="83388" y="0"/>
                  </a:moveTo>
                  <a:lnTo>
                    <a:pt x="0" y="0"/>
                  </a:lnTo>
                  <a:lnTo>
                    <a:pt x="0" y="15074"/>
                  </a:lnTo>
                  <a:lnTo>
                    <a:pt x="83388" y="15074"/>
                  </a:lnTo>
                  <a:lnTo>
                    <a:pt x="833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185373" y="3333368"/>
              <a:ext cx="85725" cy="19685"/>
            </a:xfrm>
            <a:custGeom>
              <a:avLst/>
              <a:gdLst/>
              <a:ahLst/>
              <a:cxnLst/>
              <a:rect l="l" t="t" r="r" b="b"/>
              <a:pathLst>
                <a:path w="85725" h="19685">
                  <a:moveTo>
                    <a:pt x="0" y="19646"/>
                  </a:moveTo>
                  <a:lnTo>
                    <a:pt x="85661" y="19646"/>
                  </a:lnTo>
                  <a:lnTo>
                    <a:pt x="85661" y="0"/>
                  </a:lnTo>
                  <a:lnTo>
                    <a:pt x="0" y="0"/>
                  </a:lnTo>
                  <a:lnTo>
                    <a:pt x="0" y="196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185361" y="3309848"/>
              <a:ext cx="83820" cy="26034"/>
            </a:xfrm>
            <a:custGeom>
              <a:avLst/>
              <a:gdLst/>
              <a:ahLst/>
              <a:cxnLst/>
              <a:rect l="l" t="t" r="r" b="b"/>
              <a:pathLst>
                <a:path w="83820" h="26035">
                  <a:moveTo>
                    <a:pt x="83388" y="0"/>
                  </a:moveTo>
                  <a:lnTo>
                    <a:pt x="0" y="0"/>
                  </a:lnTo>
                  <a:lnTo>
                    <a:pt x="0" y="25806"/>
                  </a:lnTo>
                  <a:lnTo>
                    <a:pt x="83388" y="25806"/>
                  </a:lnTo>
                  <a:lnTo>
                    <a:pt x="83388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185373" y="3309848"/>
              <a:ext cx="83820" cy="26034"/>
            </a:xfrm>
            <a:custGeom>
              <a:avLst/>
              <a:gdLst/>
              <a:ahLst/>
              <a:cxnLst/>
              <a:rect l="l" t="t" r="r" b="b"/>
              <a:pathLst>
                <a:path w="83820" h="26035">
                  <a:moveTo>
                    <a:pt x="83375" y="25806"/>
                  </a:moveTo>
                  <a:lnTo>
                    <a:pt x="0" y="25806"/>
                  </a:lnTo>
                  <a:lnTo>
                    <a:pt x="0" y="0"/>
                  </a:lnTo>
                  <a:lnTo>
                    <a:pt x="83375" y="0"/>
                  </a:lnTo>
                  <a:lnTo>
                    <a:pt x="83375" y="258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185373" y="3500780"/>
              <a:ext cx="83185" cy="100330"/>
            </a:xfrm>
            <a:custGeom>
              <a:avLst/>
              <a:gdLst/>
              <a:ahLst/>
              <a:cxnLst/>
              <a:rect l="l" t="t" r="r" b="b"/>
              <a:pathLst>
                <a:path w="83185" h="100329">
                  <a:moveTo>
                    <a:pt x="0" y="100037"/>
                  </a:moveTo>
                  <a:lnTo>
                    <a:pt x="82803" y="100037"/>
                  </a:lnTo>
                  <a:lnTo>
                    <a:pt x="82803" y="0"/>
                  </a:lnTo>
                  <a:lnTo>
                    <a:pt x="0" y="0"/>
                  </a:lnTo>
                  <a:lnTo>
                    <a:pt x="0" y="100037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184319" y="3500780"/>
              <a:ext cx="84455" cy="100330"/>
            </a:xfrm>
            <a:custGeom>
              <a:avLst/>
              <a:gdLst/>
              <a:ahLst/>
              <a:cxnLst/>
              <a:rect l="l" t="t" r="r" b="b"/>
              <a:pathLst>
                <a:path w="84454" h="100329">
                  <a:moveTo>
                    <a:pt x="83858" y="100037"/>
                  </a:moveTo>
                  <a:lnTo>
                    <a:pt x="0" y="100037"/>
                  </a:lnTo>
                  <a:lnTo>
                    <a:pt x="0" y="0"/>
                  </a:lnTo>
                  <a:lnTo>
                    <a:pt x="83858" y="0"/>
                  </a:lnTo>
                  <a:lnTo>
                    <a:pt x="83858" y="10003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45622" y="3533063"/>
              <a:ext cx="8890" cy="66675"/>
            </a:xfrm>
            <a:custGeom>
              <a:avLst/>
              <a:gdLst/>
              <a:ahLst/>
              <a:cxnLst/>
              <a:rect l="l" t="t" r="r" b="b"/>
              <a:pathLst>
                <a:path w="8889" h="66675">
                  <a:moveTo>
                    <a:pt x="8064" y="60236"/>
                  </a:moveTo>
                  <a:lnTo>
                    <a:pt x="0" y="60236"/>
                  </a:lnTo>
                  <a:lnTo>
                    <a:pt x="0" y="66154"/>
                  </a:lnTo>
                  <a:lnTo>
                    <a:pt x="8064" y="66154"/>
                  </a:lnTo>
                  <a:lnTo>
                    <a:pt x="8064" y="60236"/>
                  </a:lnTo>
                  <a:close/>
                </a:path>
                <a:path w="8889" h="66675">
                  <a:moveTo>
                    <a:pt x="8064" y="0"/>
                  </a:moveTo>
                  <a:lnTo>
                    <a:pt x="0" y="0"/>
                  </a:lnTo>
                  <a:lnTo>
                    <a:pt x="0" y="6438"/>
                  </a:lnTo>
                  <a:lnTo>
                    <a:pt x="8064" y="6438"/>
                  </a:lnTo>
                  <a:lnTo>
                    <a:pt x="8064" y="0"/>
                  </a:lnTo>
                  <a:close/>
                </a:path>
                <a:path w="8889" h="66675">
                  <a:moveTo>
                    <a:pt x="8801" y="45186"/>
                  </a:moveTo>
                  <a:lnTo>
                    <a:pt x="0" y="45186"/>
                  </a:lnTo>
                  <a:lnTo>
                    <a:pt x="0" y="51600"/>
                  </a:lnTo>
                  <a:lnTo>
                    <a:pt x="8801" y="51600"/>
                  </a:lnTo>
                  <a:lnTo>
                    <a:pt x="8801" y="45186"/>
                  </a:lnTo>
                  <a:close/>
                </a:path>
                <a:path w="8889" h="66675">
                  <a:moveTo>
                    <a:pt x="8801" y="15036"/>
                  </a:moveTo>
                  <a:lnTo>
                    <a:pt x="0" y="15036"/>
                  </a:lnTo>
                  <a:lnTo>
                    <a:pt x="0" y="20942"/>
                  </a:lnTo>
                  <a:lnTo>
                    <a:pt x="8801" y="20942"/>
                  </a:lnTo>
                  <a:lnTo>
                    <a:pt x="8801" y="15036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237545" y="3528212"/>
              <a:ext cx="6985" cy="80010"/>
            </a:xfrm>
            <a:custGeom>
              <a:avLst/>
              <a:gdLst/>
              <a:ahLst/>
              <a:cxnLst/>
              <a:rect l="l" t="t" r="r" b="b"/>
              <a:pathLst>
                <a:path w="6985" h="80010">
                  <a:moveTo>
                    <a:pt x="6680" y="0"/>
                  </a:moveTo>
                  <a:lnTo>
                    <a:pt x="0" y="0"/>
                  </a:lnTo>
                  <a:lnTo>
                    <a:pt x="0" y="79692"/>
                  </a:lnTo>
                  <a:lnTo>
                    <a:pt x="6680" y="79692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387595" y="3176473"/>
              <a:ext cx="104775" cy="59690"/>
            </a:xfrm>
            <a:custGeom>
              <a:avLst/>
              <a:gdLst/>
              <a:ahLst/>
              <a:cxnLst/>
              <a:rect l="l" t="t" r="r" b="b"/>
              <a:pathLst>
                <a:path w="104775" h="59689">
                  <a:moveTo>
                    <a:pt x="104330" y="0"/>
                  </a:moveTo>
                  <a:lnTo>
                    <a:pt x="0" y="0"/>
                  </a:lnTo>
                  <a:lnTo>
                    <a:pt x="0" y="59690"/>
                  </a:lnTo>
                  <a:lnTo>
                    <a:pt x="104330" y="59690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080509" y="3176473"/>
              <a:ext cx="174625" cy="59690"/>
            </a:xfrm>
            <a:custGeom>
              <a:avLst/>
              <a:gdLst/>
              <a:ahLst/>
              <a:cxnLst/>
              <a:rect l="l" t="t" r="r" b="b"/>
              <a:pathLst>
                <a:path w="174625" h="59689">
                  <a:moveTo>
                    <a:pt x="0" y="59601"/>
                  </a:moveTo>
                  <a:lnTo>
                    <a:pt x="174256" y="59601"/>
                  </a:lnTo>
                  <a:lnTo>
                    <a:pt x="174256" y="0"/>
                  </a:lnTo>
                  <a:lnTo>
                    <a:pt x="0" y="0"/>
                  </a:lnTo>
                  <a:lnTo>
                    <a:pt x="0" y="59601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080509" y="3176473"/>
              <a:ext cx="174625" cy="60960"/>
            </a:xfrm>
            <a:custGeom>
              <a:avLst/>
              <a:gdLst/>
              <a:ahLst/>
              <a:cxnLst/>
              <a:rect l="l" t="t" r="r" b="b"/>
              <a:pathLst>
                <a:path w="174625" h="60960">
                  <a:moveTo>
                    <a:pt x="174256" y="60782"/>
                  </a:moveTo>
                  <a:lnTo>
                    <a:pt x="0" y="60782"/>
                  </a:lnTo>
                  <a:lnTo>
                    <a:pt x="0" y="0"/>
                  </a:lnTo>
                  <a:lnTo>
                    <a:pt x="174256" y="0"/>
                  </a:lnTo>
                  <a:lnTo>
                    <a:pt x="174256" y="607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625339" y="3176473"/>
              <a:ext cx="104775" cy="59690"/>
            </a:xfrm>
            <a:custGeom>
              <a:avLst/>
              <a:gdLst/>
              <a:ahLst/>
              <a:cxnLst/>
              <a:rect l="l" t="t" r="r" b="b"/>
              <a:pathLst>
                <a:path w="104775" h="59689">
                  <a:moveTo>
                    <a:pt x="0" y="59601"/>
                  </a:moveTo>
                  <a:lnTo>
                    <a:pt x="104330" y="59601"/>
                  </a:lnTo>
                  <a:lnTo>
                    <a:pt x="104330" y="0"/>
                  </a:lnTo>
                  <a:lnTo>
                    <a:pt x="0" y="0"/>
                  </a:lnTo>
                  <a:lnTo>
                    <a:pt x="0" y="59601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625339" y="3176473"/>
              <a:ext cx="104775" cy="60960"/>
            </a:xfrm>
            <a:custGeom>
              <a:avLst/>
              <a:gdLst/>
              <a:ahLst/>
              <a:cxnLst/>
              <a:rect l="l" t="t" r="r" b="b"/>
              <a:pathLst>
                <a:path w="104775" h="60960">
                  <a:moveTo>
                    <a:pt x="104330" y="60782"/>
                  </a:moveTo>
                  <a:lnTo>
                    <a:pt x="0" y="60782"/>
                  </a:lnTo>
                  <a:lnTo>
                    <a:pt x="0" y="0"/>
                  </a:lnTo>
                  <a:lnTo>
                    <a:pt x="104330" y="0"/>
                  </a:lnTo>
                  <a:lnTo>
                    <a:pt x="104330" y="607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018711" y="2936062"/>
              <a:ext cx="878840" cy="75565"/>
            </a:xfrm>
            <a:custGeom>
              <a:avLst/>
              <a:gdLst/>
              <a:ahLst/>
              <a:cxnLst/>
              <a:rect l="l" t="t" r="r" b="b"/>
              <a:pathLst>
                <a:path w="878839" h="75564">
                  <a:moveTo>
                    <a:pt x="878751" y="0"/>
                  </a:moveTo>
                  <a:lnTo>
                    <a:pt x="0" y="0"/>
                  </a:lnTo>
                  <a:lnTo>
                    <a:pt x="0" y="75298"/>
                  </a:lnTo>
                  <a:lnTo>
                    <a:pt x="878751" y="75298"/>
                  </a:lnTo>
                  <a:lnTo>
                    <a:pt x="878751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975633" y="1787295"/>
              <a:ext cx="906144" cy="2519045"/>
            </a:xfrm>
            <a:custGeom>
              <a:avLst/>
              <a:gdLst/>
              <a:ahLst/>
              <a:cxnLst/>
              <a:rect l="l" t="t" r="r" b="b"/>
              <a:pathLst>
                <a:path w="906145" h="2519045">
                  <a:moveTo>
                    <a:pt x="16675" y="0"/>
                  </a:moveTo>
                  <a:lnTo>
                    <a:pt x="0" y="0"/>
                  </a:lnTo>
                  <a:lnTo>
                    <a:pt x="0" y="2518587"/>
                  </a:lnTo>
                  <a:lnTo>
                    <a:pt x="16675" y="2518587"/>
                  </a:lnTo>
                  <a:lnTo>
                    <a:pt x="16675" y="0"/>
                  </a:lnTo>
                  <a:close/>
                </a:path>
                <a:path w="906145" h="2519045">
                  <a:moveTo>
                    <a:pt x="905700" y="504482"/>
                  </a:moveTo>
                  <a:lnTo>
                    <a:pt x="868045" y="504482"/>
                  </a:lnTo>
                  <a:lnTo>
                    <a:pt x="868045" y="1148778"/>
                  </a:lnTo>
                  <a:lnTo>
                    <a:pt x="905700" y="1148778"/>
                  </a:lnTo>
                  <a:lnTo>
                    <a:pt x="905700" y="504482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951973" y="1787295"/>
              <a:ext cx="984250" cy="2519045"/>
            </a:xfrm>
            <a:custGeom>
              <a:avLst/>
              <a:gdLst/>
              <a:ahLst/>
              <a:cxnLst/>
              <a:rect l="l" t="t" r="r" b="b"/>
              <a:pathLst>
                <a:path w="984250" h="2519045">
                  <a:moveTo>
                    <a:pt x="23660" y="0"/>
                  </a:moveTo>
                  <a:lnTo>
                    <a:pt x="0" y="15582"/>
                  </a:lnTo>
                  <a:lnTo>
                    <a:pt x="0" y="2502027"/>
                  </a:lnTo>
                  <a:lnTo>
                    <a:pt x="9309" y="2508161"/>
                  </a:lnTo>
                  <a:lnTo>
                    <a:pt x="23660" y="2518587"/>
                  </a:lnTo>
                  <a:lnTo>
                    <a:pt x="23660" y="0"/>
                  </a:lnTo>
                  <a:close/>
                </a:path>
                <a:path w="984250" h="2519045">
                  <a:moveTo>
                    <a:pt x="282333" y="1563433"/>
                  </a:moveTo>
                  <a:lnTo>
                    <a:pt x="241236" y="1563433"/>
                  </a:lnTo>
                  <a:lnTo>
                    <a:pt x="241236" y="1923237"/>
                  </a:lnTo>
                  <a:lnTo>
                    <a:pt x="282333" y="1923237"/>
                  </a:lnTo>
                  <a:lnTo>
                    <a:pt x="282333" y="1563433"/>
                  </a:lnTo>
                  <a:close/>
                </a:path>
                <a:path w="984250" h="2519045">
                  <a:moveTo>
                    <a:pt x="727532" y="1562023"/>
                  </a:moveTo>
                  <a:lnTo>
                    <a:pt x="684314" y="1562023"/>
                  </a:lnTo>
                  <a:lnTo>
                    <a:pt x="684314" y="1923237"/>
                  </a:lnTo>
                  <a:lnTo>
                    <a:pt x="727532" y="1923237"/>
                  </a:lnTo>
                  <a:lnTo>
                    <a:pt x="727532" y="1562023"/>
                  </a:lnTo>
                  <a:close/>
                </a:path>
                <a:path w="984250" h="2519045">
                  <a:moveTo>
                    <a:pt x="887399" y="1383677"/>
                  </a:moveTo>
                  <a:lnTo>
                    <a:pt x="866432" y="1383677"/>
                  </a:lnTo>
                  <a:lnTo>
                    <a:pt x="866432" y="1923237"/>
                  </a:lnTo>
                  <a:lnTo>
                    <a:pt x="887399" y="1923237"/>
                  </a:lnTo>
                  <a:lnTo>
                    <a:pt x="887399" y="1383677"/>
                  </a:lnTo>
                  <a:close/>
                </a:path>
                <a:path w="984250" h="2519045">
                  <a:moveTo>
                    <a:pt x="900849" y="2035632"/>
                  </a:moveTo>
                  <a:lnTo>
                    <a:pt x="887399" y="2035632"/>
                  </a:lnTo>
                  <a:lnTo>
                    <a:pt x="887399" y="1980234"/>
                  </a:lnTo>
                  <a:lnTo>
                    <a:pt x="866432" y="1980234"/>
                  </a:lnTo>
                  <a:lnTo>
                    <a:pt x="866432" y="2035632"/>
                  </a:lnTo>
                  <a:lnTo>
                    <a:pt x="727532" y="2035632"/>
                  </a:lnTo>
                  <a:lnTo>
                    <a:pt x="727532" y="1980234"/>
                  </a:lnTo>
                  <a:lnTo>
                    <a:pt x="684314" y="1980234"/>
                  </a:lnTo>
                  <a:lnTo>
                    <a:pt x="684314" y="2035632"/>
                  </a:lnTo>
                  <a:lnTo>
                    <a:pt x="282333" y="2035632"/>
                  </a:lnTo>
                  <a:lnTo>
                    <a:pt x="282333" y="1980234"/>
                  </a:lnTo>
                  <a:lnTo>
                    <a:pt x="241236" y="1980234"/>
                  </a:lnTo>
                  <a:lnTo>
                    <a:pt x="241236" y="2035632"/>
                  </a:lnTo>
                  <a:lnTo>
                    <a:pt x="40055" y="2035632"/>
                  </a:lnTo>
                  <a:lnTo>
                    <a:pt x="40055" y="2068410"/>
                  </a:lnTo>
                  <a:lnTo>
                    <a:pt x="40055" y="2092642"/>
                  </a:lnTo>
                  <a:lnTo>
                    <a:pt x="241236" y="2092642"/>
                  </a:lnTo>
                  <a:lnTo>
                    <a:pt x="241236" y="2096871"/>
                  </a:lnTo>
                  <a:lnTo>
                    <a:pt x="282333" y="2096871"/>
                  </a:lnTo>
                  <a:lnTo>
                    <a:pt x="282333" y="2092642"/>
                  </a:lnTo>
                  <a:lnTo>
                    <a:pt x="684314" y="2092642"/>
                  </a:lnTo>
                  <a:lnTo>
                    <a:pt x="684314" y="2098497"/>
                  </a:lnTo>
                  <a:lnTo>
                    <a:pt x="727532" y="2098497"/>
                  </a:lnTo>
                  <a:lnTo>
                    <a:pt x="727532" y="2092642"/>
                  </a:lnTo>
                  <a:lnTo>
                    <a:pt x="866432" y="2092642"/>
                  </a:lnTo>
                  <a:lnTo>
                    <a:pt x="866432" y="2229408"/>
                  </a:lnTo>
                  <a:lnTo>
                    <a:pt x="887399" y="2229408"/>
                  </a:lnTo>
                  <a:lnTo>
                    <a:pt x="887399" y="2092642"/>
                  </a:lnTo>
                  <a:lnTo>
                    <a:pt x="900849" y="2092642"/>
                  </a:lnTo>
                  <a:lnTo>
                    <a:pt x="900849" y="2068410"/>
                  </a:lnTo>
                  <a:lnTo>
                    <a:pt x="900849" y="2035632"/>
                  </a:lnTo>
                  <a:close/>
                </a:path>
                <a:path w="984250" h="2519045">
                  <a:moveTo>
                    <a:pt x="983678" y="1389710"/>
                  </a:moveTo>
                  <a:lnTo>
                    <a:pt x="961085" y="1389710"/>
                  </a:lnTo>
                  <a:lnTo>
                    <a:pt x="961085" y="2230602"/>
                  </a:lnTo>
                  <a:lnTo>
                    <a:pt x="983678" y="2230602"/>
                  </a:lnTo>
                  <a:lnTo>
                    <a:pt x="983678" y="1389710"/>
                  </a:lnTo>
                  <a:close/>
                </a:path>
                <a:path w="984250" h="2519045">
                  <a:moveTo>
                    <a:pt x="983678" y="325374"/>
                  </a:moveTo>
                  <a:lnTo>
                    <a:pt x="960551" y="325374"/>
                  </a:lnTo>
                  <a:lnTo>
                    <a:pt x="960551" y="1223238"/>
                  </a:lnTo>
                  <a:lnTo>
                    <a:pt x="983678" y="1223238"/>
                  </a:lnTo>
                  <a:lnTo>
                    <a:pt x="983678" y="325374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211015" y="3767531"/>
              <a:ext cx="17145" cy="9525"/>
            </a:xfrm>
            <a:custGeom>
              <a:avLst/>
              <a:gdLst/>
              <a:ahLst/>
              <a:cxnLst/>
              <a:rect l="l" t="t" r="r" b="b"/>
              <a:pathLst>
                <a:path w="17145" h="9525">
                  <a:moveTo>
                    <a:pt x="0" y="9143"/>
                  </a:moveTo>
                  <a:lnTo>
                    <a:pt x="16522" y="9143"/>
                  </a:lnTo>
                  <a:lnTo>
                    <a:pt x="16522" y="0"/>
                  </a:lnTo>
                  <a:lnTo>
                    <a:pt x="0" y="0"/>
                  </a:lnTo>
                  <a:lnTo>
                    <a:pt x="0" y="91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992308" y="3388829"/>
              <a:ext cx="86995" cy="376555"/>
            </a:xfrm>
            <a:custGeom>
              <a:avLst/>
              <a:gdLst/>
              <a:ahLst/>
              <a:cxnLst/>
              <a:rect l="l" t="t" r="r" b="b"/>
              <a:pathLst>
                <a:path w="86995" h="376554">
                  <a:moveTo>
                    <a:pt x="86575" y="0"/>
                  </a:moveTo>
                  <a:lnTo>
                    <a:pt x="0" y="0"/>
                  </a:lnTo>
                  <a:lnTo>
                    <a:pt x="0" y="376326"/>
                  </a:lnTo>
                  <a:lnTo>
                    <a:pt x="86575" y="376326"/>
                  </a:lnTo>
                  <a:lnTo>
                    <a:pt x="8657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992308" y="3388829"/>
              <a:ext cx="86995" cy="376555"/>
            </a:xfrm>
            <a:custGeom>
              <a:avLst/>
              <a:gdLst/>
              <a:ahLst/>
              <a:cxnLst/>
              <a:rect l="l" t="t" r="r" b="b"/>
              <a:pathLst>
                <a:path w="86995" h="376554">
                  <a:moveTo>
                    <a:pt x="0" y="0"/>
                  </a:moveTo>
                  <a:lnTo>
                    <a:pt x="86575" y="0"/>
                  </a:lnTo>
                  <a:lnTo>
                    <a:pt x="86575" y="376326"/>
                  </a:lnTo>
                  <a:lnTo>
                    <a:pt x="0" y="376326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993387" y="3710533"/>
              <a:ext cx="922655" cy="57150"/>
            </a:xfrm>
            <a:custGeom>
              <a:avLst/>
              <a:gdLst/>
              <a:ahLst/>
              <a:cxnLst/>
              <a:rect l="l" t="t" r="r" b="b"/>
              <a:pathLst>
                <a:path w="922654" h="57150">
                  <a:moveTo>
                    <a:pt x="0" y="0"/>
                  </a:moveTo>
                  <a:lnTo>
                    <a:pt x="0" y="56997"/>
                  </a:lnTo>
                  <a:lnTo>
                    <a:pt x="922362" y="56997"/>
                  </a:lnTo>
                  <a:lnTo>
                    <a:pt x="922362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993387" y="3710533"/>
              <a:ext cx="922655" cy="57150"/>
            </a:xfrm>
            <a:custGeom>
              <a:avLst/>
              <a:gdLst/>
              <a:ahLst/>
              <a:cxnLst/>
              <a:rect l="l" t="t" r="r" b="b"/>
              <a:pathLst>
                <a:path w="922654" h="57150">
                  <a:moveTo>
                    <a:pt x="922362" y="56997"/>
                  </a:moveTo>
                  <a:lnTo>
                    <a:pt x="0" y="56997"/>
                  </a:lnTo>
                  <a:lnTo>
                    <a:pt x="0" y="0"/>
                  </a:lnTo>
                  <a:lnTo>
                    <a:pt x="922362" y="1066"/>
                  </a:lnTo>
                  <a:lnTo>
                    <a:pt x="922362" y="5699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992295" y="3236074"/>
              <a:ext cx="920750" cy="52705"/>
            </a:xfrm>
            <a:custGeom>
              <a:avLst/>
              <a:gdLst/>
              <a:ahLst/>
              <a:cxnLst/>
              <a:rect l="l" t="t" r="r" b="b"/>
              <a:pathLst>
                <a:path w="920750" h="52704">
                  <a:moveTo>
                    <a:pt x="920750" y="0"/>
                  </a:moveTo>
                  <a:lnTo>
                    <a:pt x="0" y="0"/>
                  </a:lnTo>
                  <a:lnTo>
                    <a:pt x="0" y="52539"/>
                  </a:lnTo>
                  <a:lnTo>
                    <a:pt x="920750" y="52539"/>
                  </a:lnTo>
                  <a:lnTo>
                    <a:pt x="92075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992295" y="3500780"/>
              <a:ext cx="85090" cy="99060"/>
            </a:xfrm>
            <a:custGeom>
              <a:avLst/>
              <a:gdLst/>
              <a:ahLst/>
              <a:cxnLst/>
              <a:rect l="l" t="t" r="r" b="b"/>
              <a:pathLst>
                <a:path w="85089" h="99060">
                  <a:moveTo>
                    <a:pt x="84836" y="0"/>
                  </a:moveTo>
                  <a:lnTo>
                    <a:pt x="0" y="0"/>
                  </a:lnTo>
                  <a:lnTo>
                    <a:pt x="0" y="98437"/>
                  </a:lnTo>
                  <a:lnTo>
                    <a:pt x="84836" y="98437"/>
                  </a:lnTo>
                  <a:lnTo>
                    <a:pt x="84836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992308" y="3500780"/>
              <a:ext cx="85090" cy="99060"/>
            </a:xfrm>
            <a:custGeom>
              <a:avLst/>
              <a:gdLst/>
              <a:ahLst/>
              <a:cxnLst/>
              <a:rect l="l" t="t" r="r" b="b"/>
              <a:pathLst>
                <a:path w="85089" h="99060">
                  <a:moveTo>
                    <a:pt x="84823" y="98437"/>
                  </a:moveTo>
                  <a:lnTo>
                    <a:pt x="0" y="98437"/>
                  </a:lnTo>
                  <a:lnTo>
                    <a:pt x="0" y="0"/>
                  </a:lnTo>
                  <a:lnTo>
                    <a:pt x="84823" y="0"/>
                  </a:lnTo>
                  <a:lnTo>
                    <a:pt x="84823" y="984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78884" y="3288830"/>
              <a:ext cx="106680" cy="567055"/>
            </a:xfrm>
            <a:custGeom>
              <a:avLst/>
              <a:gdLst/>
              <a:ahLst/>
              <a:cxnLst/>
              <a:rect l="l" t="t" r="r" b="b"/>
              <a:pathLst>
                <a:path w="106679" h="567054">
                  <a:moveTo>
                    <a:pt x="106489" y="0"/>
                  </a:moveTo>
                  <a:lnTo>
                    <a:pt x="0" y="0"/>
                  </a:lnTo>
                  <a:lnTo>
                    <a:pt x="0" y="566877"/>
                  </a:lnTo>
                  <a:lnTo>
                    <a:pt x="106489" y="566877"/>
                  </a:lnTo>
                  <a:lnTo>
                    <a:pt x="106489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078884" y="3288830"/>
              <a:ext cx="106680" cy="567055"/>
            </a:xfrm>
            <a:custGeom>
              <a:avLst/>
              <a:gdLst/>
              <a:ahLst/>
              <a:cxnLst/>
              <a:rect l="l" t="t" r="r" b="b"/>
              <a:pathLst>
                <a:path w="106679" h="567054">
                  <a:moveTo>
                    <a:pt x="106489" y="566877"/>
                  </a:moveTo>
                  <a:lnTo>
                    <a:pt x="0" y="566877"/>
                  </a:lnTo>
                  <a:lnTo>
                    <a:pt x="0" y="0"/>
                  </a:lnTo>
                  <a:lnTo>
                    <a:pt x="106489" y="0"/>
                  </a:lnTo>
                  <a:lnTo>
                    <a:pt x="106489" y="5668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993387" y="3046856"/>
              <a:ext cx="942340" cy="130175"/>
            </a:xfrm>
            <a:custGeom>
              <a:avLst/>
              <a:gdLst/>
              <a:ahLst/>
              <a:cxnLst/>
              <a:rect l="l" t="t" r="r" b="b"/>
              <a:pathLst>
                <a:path w="942339" h="130175">
                  <a:moveTo>
                    <a:pt x="942263" y="0"/>
                  </a:moveTo>
                  <a:lnTo>
                    <a:pt x="0" y="0"/>
                  </a:lnTo>
                  <a:lnTo>
                    <a:pt x="0" y="129616"/>
                  </a:lnTo>
                  <a:lnTo>
                    <a:pt x="942263" y="129616"/>
                  </a:lnTo>
                  <a:lnTo>
                    <a:pt x="94226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993387" y="3046856"/>
              <a:ext cx="942340" cy="130175"/>
            </a:xfrm>
            <a:custGeom>
              <a:avLst/>
              <a:gdLst/>
              <a:ahLst/>
              <a:cxnLst/>
              <a:rect l="l" t="t" r="r" b="b"/>
              <a:pathLst>
                <a:path w="942339" h="130175">
                  <a:moveTo>
                    <a:pt x="942263" y="129616"/>
                  </a:moveTo>
                  <a:lnTo>
                    <a:pt x="0" y="129616"/>
                  </a:lnTo>
                  <a:lnTo>
                    <a:pt x="0" y="0"/>
                  </a:lnTo>
                  <a:lnTo>
                    <a:pt x="942263" y="0"/>
                  </a:lnTo>
                  <a:lnTo>
                    <a:pt x="942263" y="12961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20286" y="2195486"/>
              <a:ext cx="727075" cy="797560"/>
            </a:xfrm>
            <a:custGeom>
              <a:avLst/>
              <a:gdLst/>
              <a:ahLst/>
              <a:cxnLst/>
              <a:rect l="l" t="t" r="r" b="b"/>
              <a:pathLst>
                <a:path w="727075" h="797560">
                  <a:moveTo>
                    <a:pt x="724979" y="757796"/>
                  </a:moveTo>
                  <a:lnTo>
                    <a:pt x="0" y="757796"/>
                  </a:lnTo>
                  <a:lnTo>
                    <a:pt x="0" y="797052"/>
                  </a:lnTo>
                  <a:lnTo>
                    <a:pt x="724979" y="797052"/>
                  </a:lnTo>
                  <a:lnTo>
                    <a:pt x="724979" y="757796"/>
                  </a:lnTo>
                  <a:close/>
                </a:path>
                <a:path w="727075" h="797560">
                  <a:moveTo>
                    <a:pt x="726567" y="0"/>
                  </a:moveTo>
                  <a:lnTo>
                    <a:pt x="19875" y="0"/>
                  </a:lnTo>
                  <a:lnTo>
                    <a:pt x="19875" y="44107"/>
                  </a:lnTo>
                  <a:lnTo>
                    <a:pt x="726567" y="44107"/>
                  </a:lnTo>
                  <a:lnTo>
                    <a:pt x="726567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992321" y="2079853"/>
              <a:ext cx="944244" cy="33020"/>
            </a:xfrm>
            <a:custGeom>
              <a:avLst/>
              <a:gdLst/>
              <a:ahLst/>
              <a:cxnLst/>
              <a:rect l="l" t="t" r="r" b="b"/>
              <a:pathLst>
                <a:path w="944245" h="33019">
                  <a:moveTo>
                    <a:pt x="943863" y="0"/>
                  </a:moveTo>
                  <a:lnTo>
                    <a:pt x="0" y="0"/>
                  </a:lnTo>
                  <a:lnTo>
                    <a:pt x="0" y="32816"/>
                  </a:lnTo>
                  <a:lnTo>
                    <a:pt x="943330" y="32816"/>
                  </a:lnTo>
                  <a:lnTo>
                    <a:pt x="94386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8748687" y="1997698"/>
            <a:ext cx="194945" cy="131445"/>
            <a:chOff x="3694086" y="1997697"/>
            <a:chExt cx="194945" cy="131445"/>
          </a:xfrm>
        </p:grpSpPr>
        <p:sp>
          <p:nvSpPr>
            <p:cNvPr id="59" name="object 59"/>
            <p:cNvSpPr/>
            <p:nvPr/>
          </p:nvSpPr>
          <p:spPr>
            <a:xfrm>
              <a:off x="3863238" y="2002408"/>
              <a:ext cx="19685" cy="124460"/>
            </a:xfrm>
            <a:custGeom>
              <a:avLst/>
              <a:gdLst/>
              <a:ahLst/>
              <a:cxnLst/>
              <a:rect l="l" t="t" r="r" b="b"/>
              <a:pathLst>
                <a:path w="19685" h="124460">
                  <a:moveTo>
                    <a:pt x="0" y="123977"/>
                  </a:moveTo>
                  <a:lnTo>
                    <a:pt x="19354" y="123977"/>
                  </a:lnTo>
                  <a:lnTo>
                    <a:pt x="19354" y="0"/>
                  </a:lnTo>
                  <a:lnTo>
                    <a:pt x="0" y="0"/>
                  </a:lnTo>
                  <a:lnTo>
                    <a:pt x="0" y="123977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863238" y="1999983"/>
              <a:ext cx="19685" cy="127000"/>
            </a:xfrm>
            <a:custGeom>
              <a:avLst/>
              <a:gdLst/>
              <a:ahLst/>
              <a:cxnLst/>
              <a:rect l="l" t="t" r="r" b="b"/>
              <a:pathLst>
                <a:path w="19685" h="127000">
                  <a:moveTo>
                    <a:pt x="19354" y="126403"/>
                  </a:moveTo>
                  <a:lnTo>
                    <a:pt x="0" y="126403"/>
                  </a:lnTo>
                  <a:lnTo>
                    <a:pt x="0" y="0"/>
                  </a:lnTo>
                  <a:lnTo>
                    <a:pt x="19354" y="0"/>
                  </a:lnTo>
                  <a:lnTo>
                    <a:pt x="19354" y="1264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881805" y="2002408"/>
              <a:ext cx="7620" cy="78740"/>
            </a:xfrm>
            <a:custGeom>
              <a:avLst/>
              <a:gdLst/>
              <a:ahLst/>
              <a:cxnLst/>
              <a:rect l="l" t="t" r="r" b="b"/>
              <a:pathLst>
                <a:path w="7620" h="78739">
                  <a:moveTo>
                    <a:pt x="0" y="78257"/>
                  </a:moveTo>
                  <a:lnTo>
                    <a:pt x="7048" y="78257"/>
                  </a:lnTo>
                  <a:lnTo>
                    <a:pt x="7048" y="0"/>
                  </a:lnTo>
                  <a:lnTo>
                    <a:pt x="0" y="0"/>
                  </a:lnTo>
                  <a:lnTo>
                    <a:pt x="0" y="782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694086" y="2020430"/>
              <a:ext cx="179070" cy="44450"/>
            </a:xfrm>
            <a:custGeom>
              <a:avLst/>
              <a:gdLst/>
              <a:ahLst/>
              <a:cxnLst/>
              <a:rect l="l" t="t" r="r" b="b"/>
              <a:pathLst>
                <a:path w="179070" h="44450">
                  <a:moveTo>
                    <a:pt x="178015" y="0"/>
                  </a:moveTo>
                  <a:lnTo>
                    <a:pt x="0" y="0"/>
                  </a:lnTo>
                  <a:lnTo>
                    <a:pt x="0" y="18237"/>
                  </a:lnTo>
                  <a:lnTo>
                    <a:pt x="1892" y="44361"/>
                  </a:lnTo>
                  <a:lnTo>
                    <a:pt x="168592" y="44361"/>
                  </a:lnTo>
                  <a:lnTo>
                    <a:pt x="178828" y="18008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8034058" y="2001736"/>
            <a:ext cx="195580" cy="132715"/>
            <a:chOff x="2979458" y="2001735"/>
            <a:chExt cx="195580" cy="132715"/>
          </a:xfrm>
        </p:grpSpPr>
        <p:sp>
          <p:nvSpPr>
            <p:cNvPr id="64" name="object 64"/>
            <p:cNvSpPr/>
            <p:nvPr/>
          </p:nvSpPr>
          <p:spPr>
            <a:xfrm>
              <a:off x="2988195" y="2005634"/>
              <a:ext cx="19685" cy="127000"/>
            </a:xfrm>
            <a:custGeom>
              <a:avLst/>
              <a:gdLst/>
              <a:ahLst/>
              <a:cxnLst/>
              <a:rect l="l" t="t" r="r" b="b"/>
              <a:pathLst>
                <a:path w="19685" h="127000">
                  <a:moveTo>
                    <a:pt x="19354" y="0"/>
                  </a:moveTo>
                  <a:lnTo>
                    <a:pt x="0" y="0"/>
                  </a:lnTo>
                  <a:lnTo>
                    <a:pt x="0" y="75438"/>
                  </a:lnTo>
                  <a:lnTo>
                    <a:pt x="0" y="126390"/>
                  </a:lnTo>
                  <a:lnTo>
                    <a:pt x="19354" y="126390"/>
                  </a:lnTo>
                  <a:lnTo>
                    <a:pt x="19354" y="75438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981744" y="2004021"/>
              <a:ext cx="26034" cy="128270"/>
            </a:xfrm>
            <a:custGeom>
              <a:avLst/>
              <a:gdLst/>
              <a:ahLst/>
              <a:cxnLst/>
              <a:rect l="l" t="t" r="r" b="b"/>
              <a:pathLst>
                <a:path w="26035" h="128269">
                  <a:moveTo>
                    <a:pt x="25806" y="128003"/>
                  </a:moveTo>
                  <a:lnTo>
                    <a:pt x="6451" y="128003"/>
                  </a:lnTo>
                  <a:lnTo>
                    <a:pt x="6451" y="1612"/>
                  </a:lnTo>
                  <a:lnTo>
                    <a:pt x="25806" y="1612"/>
                  </a:lnTo>
                  <a:lnTo>
                    <a:pt x="25806" y="128003"/>
                  </a:lnTo>
                  <a:close/>
                </a:path>
                <a:path w="26035" h="128269">
                  <a:moveTo>
                    <a:pt x="6451" y="74764"/>
                  </a:moveTo>
                  <a:lnTo>
                    <a:pt x="0" y="74764"/>
                  </a:lnTo>
                  <a:lnTo>
                    <a:pt x="0" y="0"/>
                  </a:lnTo>
                  <a:lnTo>
                    <a:pt x="6451" y="0"/>
                  </a:lnTo>
                  <a:lnTo>
                    <a:pt x="6451" y="747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996793" y="2022309"/>
              <a:ext cx="178435" cy="43815"/>
            </a:xfrm>
            <a:custGeom>
              <a:avLst/>
              <a:gdLst/>
              <a:ahLst/>
              <a:cxnLst/>
              <a:rect l="l" t="t" r="r" b="b"/>
              <a:pathLst>
                <a:path w="178435" h="43814">
                  <a:moveTo>
                    <a:pt x="178015" y="0"/>
                  </a:moveTo>
                  <a:lnTo>
                    <a:pt x="0" y="0"/>
                  </a:lnTo>
                  <a:lnTo>
                    <a:pt x="0" y="18249"/>
                  </a:lnTo>
                  <a:lnTo>
                    <a:pt x="10871" y="42481"/>
                  </a:lnTo>
                  <a:lnTo>
                    <a:pt x="178015" y="43561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8748293" y="2001735"/>
            <a:ext cx="194310" cy="212090"/>
            <a:chOff x="3693693" y="2001735"/>
            <a:chExt cx="194310" cy="212090"/>
          </a:xfrm>
        </p:grpSpPr>
        <p:sp>
          <p:nvSpPr>
            <p:cNvPr id="68" name="object 68"/>
            <p:cNvSpPr/>
            <p:nvPr/>
          </p:nvSpPr>
          <p:spPr>
            <a:xfrm>
              <a:off x="3695979" y="2004021"/>
              <a:ext cx="192405" cy="210185"/>
            </a:xfrm>
            <a:custGeom>
              <a:avLst/>
              <a:gdLst/>
              <a:ahLst/>
              <a:cxnLst/>
              <a:rect l="l" t="t" r="r" b="b"/>
              <a:pathLst>
                <a:path w="192404" h="210185">
                  <a:moveTo>
                    <a:pt x="185826" y="0"/>
                  </a:moveTo>
                  <a:lnTo>
                    <a:pt x="0" y="0"/>
                  </a:lnTo>
                  <a:lnTo>
                    <a:pt x="0" y="18288"/>
                  </a:lnTo>
                  <a:lnTo>
                    <a:pt x="176936" y="18288"/>
                  </a:lnTo>
                  <a:lnTo>
                    <a:pt x="185826" y="0"/>
                  </a:lnTo>
                  <a:close/>
                </a:path>
                <a:path w="192404" h="210185">
                  <a:moveTo>
                    <a:pt x="191998" y="60769"/>
                  </a:moveTo>
                  <a:lnTo>
                    <a:pt x="167246" y="137337"/>
                  </a:lnTo>
                  <a:lnTo>
                    <a:pt x="167843" y="209804"/>
                  </a:lnTo>
                  <a:lnTo>
                    <a:pt x="191998" y="131597"/>
                  </a:lnTo>
                  <a:lnTo>
                    <a:pt x="191998" y="60769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695979" y="2004021"/>
              <a:ext cx="186055" cy="18415"/>
            </a:xfrm>
            <a:custGeom>
              <a:avLst/>
              <a:gdLst/>
              <a:ahLst/>
              <a:cxnLst/>
              <a:rect l="l" t="t" r="r" b="b"/>
              <a:pathLst>
                <a:path w="186054" h="18414">
                  <a:moveTo>
                    <a:pt x="176936" y="18287"/>
                  </a:moveTo>
                  <a:lnTo>
                    <a:pt x="0" y="18287"/>
                  </a:lnTo>
                  <a:lnTo>
                    <a:pt x="0" y="0"/>
                  </a:lnTo>
                  <a:lnTo>
                    <a:pt x="185826" y="0"/>
                  </a:lnTo>
                  <a:lnTo>
                    <a:pt x="176936" y="182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/>
          <p:nvPr/>
        </p:nvSpPr>
        <p:spPr>
          <a:xfrm>
            <a:off x="8883751" y="3882086"/>
            <a:ext cx="24130" cy="215265"/>
          </a:xfrm>
          <a:custGeom>
            <a:avLst/>
            <a:gdLst/>
            <a:ahLst/>
            <a:cxnLst/>
            <a:rect l="l" t="t" r="r" b="b"/>
            <a:pathLst>
              <a:path w="24129" h="215264">
                <a:moveTo>
                  <a:pt x="0" y="215137"/>
                </a:moveTo>
                <a:lnTo>
                  <a:pt x="23863" y="215137"/>
                </a:lnTo>
                <a:lnTo>
                  <a:pt x="23863" y="0"/>
                </a:lnTo>
                <a:lnTo>
                  <a:pt x="0" y="0"/>
                </a:lnTo>
                <a:lnTo>
                  <a:pt x="0" y="21513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883751" y="2065870"/>
            <a:ext cx="24130" cy="1764664"/>
          </a:xfrm>
          <a:custGeom>
            <a:avLst/>
            <a:gdLst/>
            <a:ahLst/>
            <a:cxnLst/>
            <a:rect l="l" t="t" r="r" b="b"/>
            <a:pathLst>
              <a:path w="24129" h="1764664">
                <a:moveTo>
                  <a:pt x="0" y="1764055"/>
                </a:moveTo>
                <a:lnTo>
                  <a:pt x="23863" y="1764055"/>
                </a:lnTo>
                <a:lnTo>
                  <a:pt x="23863" y="0"/>
                </a:lnTo>
                <a:lnTo>
                  <a:pt x="0" y="0"/>
                </a:lnTo>
                <a:lnTo>
                  <a:pt x="0" y="1764055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71828" y="3882086"/>
            <a:ext cx="24765" cy="215265"/>
          </a:xfrm>
          <a:custGeom>
            <a:avLst/>
            <a:gdLst/>
            <a:ahLst/>
            <a:cxnLst/>
            <a:rect l="l" t="t" r="r" b="b"/>
            <a:pathLst>
              <a:path w="24764" h="215264">
                <a:moveTo>
                  <a:pt x="0" y="215137"/>
                </a:moveTo>
                <a:lnTo>
                  <a:pt x="24739" y="215137"/>
                </a:lnTo>
                <a:lnTo>
                  <a:pt x="24739" y="0"/>
                </a:lnTo>
                <a:lnTo>
                  <a:pt x="0" y="0"/>
                </a:lnTo>
                <a:lnTo>
                  <a:pt x="0" y="215137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71828" y="2064791"/>
            <a:ext cx="24765" cy="1765300"/>
          </a:xfrm>
          <a:custGeom>
            <a:avLst/>
            <a:gdLst/>
            <a:ahLst/>
            <a:cxnLst/>
            <a:rect l="l" t="t" r="r" b="b"/>
            <a:pathLst>
              <a:path w="24764" h="1765300">
                <a:moveTo>
                  <a:pt x="0" y="1765134"/>
                </a:moveTo>
                <a:lnTo>
                  <a:pt x="24739" y="1765134"/>
                </a:lnTo>
                <a:lnTo>
                  <a:pt x="24739" y="0"/>
                </a:lnTo>
                <a:lnTo>
                  <a:pt x="0" y="0"/>
                </a:lnTo>
                <a:lnTo>
                  <a:pt x="0" y="1765134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943455" y="2002409"/>
            <a:ext cx="20955" cy="2112645"/>
          </a:xfrm>
          <a:custGeom>
            <a:avLst/>
            <a:gdLst/>
            <a:ahLst/>
            <a:cxnLst/>
            <a:rect l="l" t="t" r="r" b="b"/>
            <a:pathLst>
              <a:path w="20954" h="2112645">
                <a:moveTo>
                  <a:pt x="20827" y="0"/>
                </a:moveTo>
                <a:lnTo>
                  <a:pt x="0" y="0"/>
                </a:lnTo>
                <a:lnTo>
                  <a:pt x="0" y="2112568"/>
                </a:lnTo>
                <a:lnTo>
                  <a:pt x="20827" y="2112568"/>
                </a:lnTo>
                <a:lnTo>
                  <a:pt x="20827" y="0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14285" y="2004022"/>
            <a:ext cx="20955" cy="2093595"/>
          </a:xfrm>
          <a:custGeom>
            <a:avLst/>
            <a:gdLst/>
            <a:ahLst/>
            <a:cxnLst/>
            <a:rect l="l" t="t" r="r" b="b"/>
            <a:pathLst>
              <a:path w="20955" h="2093595">
                <a:moveTo>
                  <a:pt x="0" y="2093201"/>
                </a:moveTo>
                <a:lnTo>
                  <a:pt x="20840" y="2093201"/>
                </a:lnTo>
                <a:lnTo>
                  <a:pt x="20840" y="0"/>
                </a:lnTo>
                <a:lnTo>
                  <a:pt x="0" y="0"/>
                </a:lnTo>
                <a:lnTo>
                  <a:pt x="0" y="2093201"/>
                </a:lnTo>
                <a:close/>
              </a:path>
            </a:pathLst>
          </a:custGeom>
          <a:solidFill>
            <a:srgbClr val="D1D3D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" name="object 76"/>
          <p:cNvGrpSpPr/>
          <p:nvPr/>
        </p:nvGrpSpPr>
        <p:grpSpPr>
          <a:xfrm>
            <a:off x="8963952" y="2000124"/>
            <a:ext cx="20320" cy="2306955"/>
            <a:chOff x="3909352" y="2000123"/>
            <a:chExt cx="20320" cy="2306955"/>
          </a:xfrm>
        </p:grpSpPr>
        <p:sp>
          <p:nvSpPr>
            <p:cNvPr id="77" name="object 77"/>
            <p:cNvSpPr/>
            <p:nvPr/>
          </p:nvSpPr>
          <p:spPr>
            <a:xfrm>
              <a:off x="3911638" y="2002409"/>
              <a:ext cx="15875" cy="2301875"/>
            </a:xfrm>
            <a:custGeom>
              <a:avLst/>
              <a:gdLst/>
              <a:ahLst/>
              <a:cxnLst/>
              <a:rect l="l" t="t" r="r" b="b"/>
              <a:pathLst>
                <a:path w="15875" h="2301875">
                  <a:moveTo>
                    <a:pt x="15595" y="0"/>
                  </a:moveTo>
                  <a:lnTo>
                    <a:pt x="0" y="0"/>
                  </a:lnTo>
                  <a:lnTo>
                    <a:pt x="0" y="2301874"/>
                  </a:lnTo>
                  <a:lnTo>
                    <a:pt x="15595" y="2301874"/>
                  </a:lnTo>
                  <a:lnTo>
                    <a:pt x="1559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911638" y="2002409"/>
              <a:ext cx="15875" cy="2301875"/>
            </a:xfrm>
            <a:custGeom>
              <a:avLst/>
              <a:gdLst/>
              <a:ahLst/>
              <a:cxnLst/>
              <a:rect l="l" t="t" r="r" b="b"/>
              <a:pathLst>
                <a:path w="15875" h="2301875">
                  <a:moveTo>
                    <a:pt x="15595" y="2301875"/>
                  </a:moveTo>
                  <a:lnTo>
                    <a:pt x="0" y="2301875"/>
                  </a:lnTo>
                  <a:lnTo>
                    <a:pt x="0" y="0"/>
                  </a:lnTo>
                  <a:lnTo>
                    <a:pt x="15595" y="0"/>
                  </a:lnTo>
                  <a:lnTo>
                    <a:pt x="15595" y="23018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7994790" y="2001736"/>
            <a:ext cx="22225" cy="2306955"/>
            <a:chOff x="2940189" y="2001735"/>
            <a:chExt cx="22225" cy="2306955"/>
          </a:xfrm>
        </p:grpSpPr>
        <p:sp>
          <p:nvSpPr>
            <p:cNvPr id="80" name="object 80"/>
            <p:cNvSpPr/>
            <p:nvPr/>
          </p:nvSpPr>
          <p:spPr>
            <a:xfrm>
              <a:off x="2942475" y="2004021"/>
              <a:ext cx="17780" cy="2301875"/>
            </a:xfrm>
            <a:custGeom>
              <a:avLst/>
              <a:gdLst/>
              <a:ahLst/>
              <a:cxnLst/>
              <a:rect l="l" t="t" r="r" b="b"/>
              <a:pathLst>
                <a:path w="17780" h="2301875">
                  <a:moveTo>
                    <a:pt x="17208" y="0"/>
                  </a:moveTo>
                  <a:lnTo>
                    <a:pt x="0" y="0"/>
                  </a:lnTo>
                  <a:lnTo>
                    <a:pt x="0" y="2301862"/>
                  </a:lnTo>
                  <a:lnTo>
                    <a:pt x="17208" y="2301862"/>
                  </a:lnTo>
                  <a:lnTo>
                    <a:pt x="17208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942475" y="2004021"/>
              <a:ext cx="17780" cy="2301875"/>
            </a:xfrm>
            <a:custGeom>
              <a:avLst/>
              <a:gdLst/>
              <a:ahLst/>
              <a:cxnLst/>
              <a:rect l="l" t="t" r="r" b="b"/>
              <a:pathLst>
                <a:path w="17780" h="2301875">
                  <a:moveTo>
                    <a:pt x="17208" y="2301862"/>
                  </a:moveTo>
                  <a:lnTo>
                    <a:pt x="0" y="2301862"/>
                  </a:lnTo>
                  <a:lnTo>
                    <a:pt x="0" y="0"/>
                  </a:lnTo>
                  <a:lnTo>
                    <a:pt x="17208" y="0"/>
                  </a:lnTo>
                  <a:lnTo>
                    <a:pt x="17208" y="23018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9046908" y="4016020"/>
            <a:ext cx="944244" cy="227965"/>
          </a:xfrm>
          <a:custGeom>
            <a:avLst/>
            <a:gdLst/>
            <a:ahLst/>
            <a:cxnLst/>
            <a:rect l="l" t="t" r="r" b="b"/>
            <a:pathLst>
              <a:path w="944245" h="227964">
                <a:moveTo>
                  <a:pt x="943876" y="0"/>
                </a:moveTo>
                <a:lnTo>
                  <a:pt x="0" y="0"/>
                </a:lnTo>
                <a:lnTo>
                  <a:pt x="0" y="227482"/>
                </a:lnTo>
                <a:lnTo>
                  <a:pt x="943876" y="227482"/>
                </a:lnTo>
                <a:lnTo>
                  <a:pt x="943876" y="0"/>
                </a:lnTo>
                <a:close/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8034059" y="2063585"/>
            <a:ext cx="194945" cy="153035"/>
            <a:chOff x="2979458" y="2063584"/>
            <a:chExt cx="194945" cy="153035"/>
          </a:xfrm>
        </p:grpSpPr>
        <p:sp>
          <p:nvSpPr>
            <p:cNvPr id="84" name="object 84"/>
            <p:cNvSpPr/>
            <p:nvPr/>
          </p:nvSpPr>
          <p:spPr>
            <a:xfrm>
              <a:off x="2981744" y="2065870"/>
              <a:ext cx="26034" cy="148590"/>
            </a:xfrm>
            <a:custGeom>
              <a:avLst/>
              <a:gdLst/>
              <a:ahLst/>
              <a:cxnLst/>
              <a:rect l="l" t="t" r="r" b="b"/>
              <a:pathLst>
                <a:path w="26035" h="148589">
                  <a:moveTo>
                    <a:pt x="0" y="0"/>
                  </a:moveTo>
                  <a:lnTo>
                    <a:pt x="533" y="68300"/>
                  </a:lnTo>
                  <a:lnTo>
                    <a:pt x="25273" y="148450"/>
                  </a:lnTo>
                  <a:lnTo>
                    <a:pt x="25806" y="96850"/>
                  </a:lnTo>
                  <a:lnTo>
                    <a:pt x="22593" y="63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981744" y="2065870"/>
              <a:ext cx="26034" cy="148590"/>
            </a:xfrm>
            <a:custGeom>
              <a:avLst/>
              <a:gdLst/>
              <a:ahLst/>
              <a:cxnLst/>
              <a:rect l="l" t="t" r="r" b="b"/>
              <a:pathLst>
                <a:path w="26035" h="148589">
                  <a:moveTo>
                    <a:pt x="25806" y="96850"/>
                  </a:moveTo>
                  <a:lnTo>
                    <a:pt x="25273" y="148450"/>
                  </a:lnTo>
                  <a:lnTo>
                    <a:pt x="533" y="68300"/>
                  </a:lnTo>
                  <a:lnTo>
                    <a:pt x="0" y="0"/>
                  </a:lnTo>
                  <a:lnTo>
                    <a:pt x="22593" y="63131"/>
                  </a:lnTo>
                  <a:lnTo>
                    <a:pt x="25806" y="9685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001098" y="2132558"/>
              <a:ext cx="173355" cy="45720"/>
            </a:xfrm>
            <a:custGeom>
              <a:avLst/>
              <a:gdLst/>
              <a:ahLst/>
              <a:cxnLst/>
              <a:rect l="l" t="t" r="r" b="b"/>
              <a:pathLst>
                <a:path w="173355" h="45719">
                  <a:moveTo>
                    <a:pt x="0" y="45186"/>
                  </a:moveTo>
                  <a:lnTo>
                    <a:pt x="173189" y="45186"/>
                  </a:lnTo>
                  <a:lnTo>
                    <a:pt x="173189" y="0"/>
                  </a:lnTo>
                  <a:lnTo>
                    <a:pt x="0" y="0"/>
                  </a:lnTo>
                  <a:lnTo>
                    <a:pt x="0" y="45186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/>
          <p:nvPr/>
        </p:nvSpPr>
        <p:spPr>
          <a:xfrm>
            <a:off x="8750580" y="2132558"/>
            <a:ext cx="173355" cy="45720"/>
          </a:xfrm>
          <a:custGeom>
            <a:avLst/>
            <a:gdLst/>
            <a:ahLst/>
            <a:cxnLst/>
            <a:rect l="l" t="t" r="r" b="b"/>
            <a:pathLst>
              <a:path w="173354" h="45719">
                <a:moveTo>
                  <a:pt x="0" y="45186"/>
                </a:moveTo>
                <a:lnTo>
                  <a:pt x="173164" y="45186"/>
                </a:lnTo>
                <a:lnTo>
                  <a:pt x="173164" y="0"/>
                </a:lnTo>
                <a:lnTo>
                  <a:pt x="0" y="0"/>
                </a:lnTo>
                <a:lnTo>
                  <a:pt x="0" y="45186"/>
                </a:lnTo>
                <a:close/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046908" y="1787297"/>
            <a:ext cx="944244" cy="292735"/>
          </a:xfrm>
          <a:custGeom>
            <a:avLst/>
            <a:gdLst/>
            <a:ahLst/>
            <a:cxnLst/>
            <a:rect l="l" t="t" r="r" b="b"/>
            <a:pathLst>
              <a:path w="944245" h="292735">
                <a:moveTo>
                  <a:pt x="943876" y="0"/>
                </a:moveTo>
                <a:lnTo>
                  <a:pt x="0" y="0"/>
                </a:lnTo>
                <a:lnTo>
                  <a:pt x="0" y="292557"/>
                </a:lnTo>
                <a:lnTo>
                  <a:pt x="943876" y="292557"/>
                </a:lnTo>
                <a:lnTo>
                  <a:pt x="943876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9"/>
          <p:cNvGrpSpPr/>
          <p:nvPr/>
        </p:nvGrpSpPr>
        <p:grpSpPr>
          <a:xfrm>
            <a:off x="8748827" y="3961041"/>
            <a:ext cx="196215" cy="54610"/>
            <a:chOff x="3694226" y="3961041"/>
            <a:chExt cx="196215" cy="54610"/>
          </a:xfrm>
        </p:grpSpPr>
        <p:sp>
          <p:nvSpPr>
            <p:cNvPr id="90" name="object 90"/>
            <p:cNvSpPr/>
            <p:nvPr/>
          </p:nvSpPr>
          <p:spPr>
            <a:xfrm>
              <a:off x="3696500" y="3963327"/>
              <a:ext cx="178435" cy="10795"/>
            </a:xfrm>
            <a:custGeom>
              <a:avLst/>
              <a:gdLst/>
              <a:ahLst/>
              <a:cxnLst/>
              <a:rect l="l" t="t" r="r" b="b"/>
              <a:pathLst>
                <a:path w="178435" h="10795">
                  <a:moveTo>
                    <a:pt x="178015" y="0"/>
                  </a:moveTo>
                  <a:lnTo>
                    <a:pt x="0" y="0"/>
                  </a:lnTo>
                  <a:lnTo>
                    <a:pt x="0" y="10731"/>
                  </a:lnTo>
                  <a:lnTo>
                    <a:pt x="178015" y="10731"/>
                  </a:lnTo>
                  <a:lnTo>
                    <a:pt x="17801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696512" y="3963327"/>
              <a:ext cx="178435" cy="10795"/>
            </a:xfrm>
            <a:custGeom>
              <a:avLst/>
              <a:gdLst/>
              <a:ahLst/>
              <a:cxnLst/>
              <a:rect l="l" t="t" r="r" b="b"/>
              <a:pathLst>
                <a:path w="178435" h="10795">
                  <a:moveTo>
                    <a:pt x="178003" y="10731"/>
                  </a:moveTo>
                  <a:lnTo>
                    <a:pt x="0" y="10731"/>
                  </a:lnTo>
                  <a:lnTo>
                    <a:pt x="0" y="0"/>
                  </a:lnTo>
                  <a:lnTo>
                    <a:pt x="178003" y="0"/>
                  </a:lnTo>
                  <a:lnTo>
                    <a:pt x="178003" y="107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696512" y="3974058"/>
              <a:ext cx="191770" cy="39370"/>
            </a:xfrm>
            <a:custGeom>
              <a:avLst/>
              <a:gdLst/>
              <a:ahLst/>
              <a:cxnLst/>
              <a:rect l="l" t="t" r="r" b="b"/>
              <a:pathLst>
                <a:path w="191770" h="39370">
                  <a:moveTo>
                    <a:pt x="191465" y="0"/>
                  </a:moveTo>
                  <a:lnTo>
                    <a:pt x="0" y="0"/>
                  </a:lnTo>
                  <a:lnTo>
                    <a:pt x="0" y="39268"/>
                  </a:lnTo>
                  <a:lnTo>
                    <a:pt x="191465" y="39268"/>
                  </a:lnTo>
                  <a:lnTo>
                    <a:pt x="19146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696512" y="3974058"/>
              <a:ext cx="191770" cy="39370"/>
            </a:xfrm>
            <a:custGeom>
              <a:avLst/>
              <a:gdLst/>
              <a:ahLst/>
              <a:cxnLst/>
              <a:rect l="l" t="t" r="r" b="b"/>
              <a:pathLst>
                <a:path w="191770" h="39370">
                  <a:moveTo>
                    <a:pt x="191465" y="39268"/>
                  </a:moveTo>
                  <a:lnTo>
                    <a:pt x="0" y="39268"/>
                  </a:lnTo>
                  <a:lnTo>
                    <a:pt x="0" y="0"/>
                  </a:lnTo>
                  <a:lnTo>
                    <a:pt x="191465" y="0"/>
                  </a:lnTo>
                  <a:lnTo>
                    <a:pt x="191465" y="392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94" name="object 9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34592" y="3972305"/>
            <a:ext cx="196037" cy="85242"/>
          </a:xfrm>
          <a:prstGeom prst="rect">
            <a:avLst/>
          </a:prstGeom>
        </p:spPr>
      </p:pic>
      <p:sp>
        <p:nvSpPr>
          <p:cNvPr id="95" name="object 95"/>
          <p:cNvSpPr/>
          <p:nvPr/>
        </p:nvSpPr>
        <p:spPr>
          <a:xfrm>
            <a:off x="8061071" y="3829927"/>
            <a:ext cx="168275" cy="52705"/>
          </a:xfrm>
          <a:custGeom>
            <a:avLst/>
            <a:gdLst/>
            <a:ahLst/>
            <a:cxnLst/>
            <a:rect l="l" t="t" r="r" b="b"/>
            <a:pathLst>
              <a:path w="168275" h="52704">
                <a:moveTo>
                  <a:pt x="0" y="52158"/>
                </a:moveTo>
                <a:lnTo>
                  <a:pt x="167817" y="52158"/>
                </a:lnTo>
                <a:lnTo>
                  <a:pt x="167817" y="0"/>
                </a:lnTo>
                <a:lnTo>
                  <a:pt x="0" y="0"/>
                </a:lnTo>
                <a:lnTo>
                  <a:pt x="0" y="52158"/>
                </a:lnTo>
                <a:close/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" name="object 96"/>
          <p:cNvGrpSpPr/>
          <p:nvPr/>
        </p:nvGrpSpPr>
        <p:grpSpPr>
          <a:xfrm>
            <a:off x="8058785" y="3724909"/>
            <a:ext cx="862330" cy="160020"/>
            <a:chOff x="3004185" y="3724909"/>
            <a:chExt cx="862330" cy="160020"/>
          </a:xfrm>
        </p:grpSpPr>
        <p:sp>
          <p:nvSpPr>
            <p:cNvPr id="97" name="object 97"/>
            <p:cNvSpPr/>
            <p:nvPr/>
          </p:nvSpPr>
          <p:spPr>
            <a:xfrm>
              <a:off x="3695979" y="3829926"/>
              <a:ext cx="168275" cy="52705"/>
            </a:xfrm>
            <a:custGeom>
              <a:avLst/>
              <a:gdLst/>
              <a:ahLst/>
              <a:cxnLst/>
              <a:rect l="l" t="t" r="r" b="b"/>
              <a:pathLst>
                <a:path w="168275" h="52704">
                  <a:moveTo>
                    <a:pt x="0" y="52158"/>
                  </a:moveTo>
                  <a:lnTo>
                    <a:pt x="167779" y="52158"/>
                  </a:lnTo>
                  <a:lnTo>
                    <a:pt x="167779" y="0"/>
                  </a:lnTo>
                  <a:lnTo>
                    <a:pt x="0" y="0"/>
                  </a:lnTo>
                  <a:lnTo>
                    <a:pt x="0" y="52158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006471" y="3829926"/>
              <a:ext cx="857885" cy="52705"/>
            </a:xfrm>
            <a:custGeom>
              <a:avLst/>
              <a:gdLst/>
              <a:ahLst/>
              <a:cxnLst/>
              <a:rect l="l" t="t" r="r" b="b"/>
              <a:pathLst>
                <a:path w="857885" h="52704">
                  <a:moveTo>
                    <a:pt x="857288" y="52158"/>
                  </a:moveTo>
                  <a:lnTo>
                    <a:pt x="0" y="52158"/>
                  </a:lnTo>
                  <a:lnTo>
                    <a:pt x="0" y="0"/>
                  </a:lnTo>
                  <a:lnTo>
                    <a:pt x="857288" y="0"/>
                  </a:lnTo>
                  <a:lnTo>
                    <a:pt x="857288" y="521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023146" y="3727195"/>
              <a:ext cx="824230" cy="95885"/>
            </a:xfrm>
            <a:custGeom>
              <a:avLst/>
              <a:gdLst/>
              <a:ahLst/>
              <a:cxnLst/>
              <a:rect l="l" t="t" r="r" b="b"/>
              <a:pathLst>
                <a:path w="824229" h="95885">
                  <a:moveTo>
                    <a:pt x="151142" y="0"/>
                  </a:moveTo>
                  <a:lnTo>
                    <a:pt x="0" y="0"/>
                  </a:lnTo>
                  <a:lnTo>
                    <a:pt x="0" y="95732"/>
                  </a:lnTo>
                  <a:lnTo>
                    <a:pt x="151142" y="95732"/>
                  </a:lnTo>
                  <a:lnTo>
                    <a:pt x="151142" y="0"/>
                  </a:lnTo>
                  <a:close/>
                </a:path>
                <a:path w="824229" h="95885">
                  <a:moveTo>
                    <a:pt x="823950" y="0"/>
                  </a:moveTo>
                  <a:lnTo>
                    <a:pt x="672833" y="0"/>
                  </a:lnTo>
                  <a:lnTo>
                    <a:pt x="672833" y="95732"/>
                  </a:lnTo>
                  <a:lnTo>
                    <a:pt x="823950" y="95732"/>
                  </a:lnTo>
                  <a:lnTo>
                    <a:pt x="823950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023158" y="3727195"/>
              <a:ext cx="824230" cy="95885"/>
            </a:xfrm>
            <a:custGeom>
              <a:avLst/>
              <a:gdLst/>
              <a:ahLst/>
              <a:cxnLst/>
              <a:rect l="l" t="t" r="r" b="b"/>
              <a:pathLst>
                <a:path w="824229" h="95885">
                  <a:moveTo>
                    <a:pt x="823937" y="95732"/>
                  </a:moveTo>
                  <a:lnTo>
                    <a:pt x="0" y="95732"/>
                  </a:lnTo>
                  <a:lnTo>
                    <a:pt x="0" y="0"/>
                  </a:lnTo>
                  <a:lnTo>
                    <a:pt x="823937" y="0"/>
                  </a:lnTo>
                  <a:lnTo>
                    <a:pt x="823937" y="957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101"/>
          <p:cNvSpPr/>
          <p:nvPr/>
        </p:nvSpPr>
        <p:spPr>
          <a:xfrm>
            <a:off x="8077758" y="3509912"/>
            <a:ext cx="151130" cy="95885"/>
          </a:xfrm>
          <a:custGeom>
            <a:avLst/>
            <a:gdLst/>
            <a:ahLst/>
            <a:cxnLst/>
            <a:rect l="l" t="t" r="r" b="b"/>
            <a:pathLst>
              <a:path w="151130" h="95885">
                <a:moveTo>
                  <a:pt x="0" y="95732"/>
                </a:moveTo>
                <a:lnTo>
                  <a:pt x="151130" y="95732"/>
                </a:lnTo>
                <a:lnTo>
                  <a:pt x="151130" y="0"/>
                </a:lnTo>
                <a:lnTo>
                  <a:pt x="0" y="0"/>
                </a:lnTo>
                <a:lnTo>
                  <a:pt x="0" y="95732"/>
                </a:lnTo>
                <a:close/>
              </a:path>
            </a:pathLst>
          </a:custGeom>
          <a:solidFill>
            <a:srgbClr val="D0D2D3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" name="object 102"/>
          <p:cNvGrpSpPr/>
          <p:nvPr/>
        </p:nvGrpSpPr>
        <p:grpSpPr>
          <a:xfrm>
            <a:off x="8075473" y="3507625"/>
            <a:ext cx="828675" cy="100330"/>
            <a:chOff x="3020872" y="3507625"/>
            <a:chExt cx="828675" cy="100330"/>
          </a:xfrm>
        </p:grpSpPr>
        <p:sp>
          <p:nvSpPr>
            <p:cNvPr id="103" name="object 103"/>
            <p:cNvSpPr/>
            <p:nvPr/>
          </p:nvSpPr>
          <p:spPr>
            <a:xfrm>
              <a:off x="3695979" y="3509911"/>
              <a:ext cx="151130" cy="95885"/>
            </a:xfrm>
            <a:custGeom>
              <a:avLst/>
              <a:gdLst/>
              <a:ahLst/>
              <a:cxnLst/>
              <a:rect l="l" t="t" r="r" b="b"/>
              <a:pathLst>
                <a:path w="151129" h="95885">
                  <a:moveTo>
                    <a:pt x="0" y="95732"/>
                  </a:moveTo>
                  <a:lnTo>
                    <a:pt x="151117" y="95732"/>
                  </a:lnTo>
                  <a:lnTo>
                    <a:pt x="151117" y="0"/>
                  </a:lnTo>
                  <a:lnTo>
                    <a:pt x="0" y="0"/>
                  </a:lnTo>
                  <a:lnTo>
                    <a:pt x="0" y="95732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023158" y="3509911"/>
              <a:ext cx="824230" cy="95885"/>
            </a:xfrm>
            <a:custGeom>
              <a:avLst/>
              <a:gdLst/>
              <a:ahLst/>
              <a:cxnLst/>
              <a:rect l="l" t="t" r="r" b="b"/>
              <a:pathLst>
                <a:path w="824229" h="95885">
                  <a:moveTo>
                    <a:pt x="823937" y="95732"/>
                  </a:moveTo>
                  <a:lnTo>
                    <a:pt x="0" y="95732"/>
                  </a:lnTo>
                  <a:lnTo>
                    <a:pt x="0" y="0"/>
                  </a:lnTo>
                  <a:lnTo>
                    <a:pt x="823937" y="0"/>
                  </a:lnTo>
                  <a:lnTo>
                    <a:pt x="823937" y="957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/>
          <p:nvPr/>
        </p:nvSpPr>
        <p:spPr>
          <a:xfrm>
            <a:off x="8072374" y="3295332"/>
            <a:ext cx="156845" cy="95250"/>
          </a:xfrm>
          <a:custGeom>
            <a:avLst/>
            <a:gdLst/>
            <a:ahLst/>
            <a:cxnLst/>
            <a:rect l="l" t="t" r="r" b="b"/>
            <a:pathLst>
              <a:path w="156844" h="95250">
                <a:moveTo>
                  <a:pt x="0" y="95186"/>
                </a:moveTo>
                <a:lnTo>
                  <a:pt x="156514" y="95186"/>
                </a:lnTo>
                <a:lnTo>
                  <a:pt x="156514" y="0"/>
                </a:lnTo>
                <a:lnTo>
                  <a:pt x="0" y="0"/>
                </a:lnTo>
                <a:lnTo>
                  <a:pt x="0" y="95186"/>
                </a:lnTo>
                <a:close/>
              </a:path>
            </a:pathLst>
          </a:custGeom>
          <a:solidFill>
            <a:srgbClr val="D0D2D3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" name="object 106"/>
          <p:cNvGrpSpPr/>
          <p:nvPr/>
        </p:nvGrpSpPr>
        <p:grpSpPr>
          <a:xfrm>
            <a:off x="8070089" y="3293046"/>
            <a:ext cx="839469" cy="100330"/>
            <a:chOff x="3015488" y="3293046"/>
            <a:chExt cx="839469" cy="100330"/>
          </a:xfrm>
        </p:grpSpPr>
        <p:sp>
          <p:nvSpPr>
            <p:cNvPr id="107" name="object 107"/>
            <p:cNvSpPr/>
            <p:nvPr/>
          </p:nvSpPr>
          <p:spPr>
            <a:xfrm>
              <a:off x="3695979" y="3295332"/>
              <a:ext cx="156845" cy="95250"/>
            </a:xfrm>
            <a:custGeom>
              <a:avLst/>
              <a:gdLst/>
              <a:ahLst/>
              <a:cxnLst/>
              <a:rect l="l" t="t" r="r" b="b"/>
              <a:pathLst>
                <a:path w="156845" h="95250">
                  <a:moveTo>
                    <a:pt x="0" y="95186"/>
                  </a:moveTo>
                  <a:lnTo>
                    <a:pt x="156502" y="95186"/>
                  </a:lnTo>
                  <a:lnTo>
                    <a:pt x="156502" y="0"/>
                  </a:lnTo>
                  <a:lnTo>
                    <a:pt x="0" y="0"/>
                  </a:lnTo>
                  <a:lnTo>
                    <a:pt x="0" y="95186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017774" y="3295332"/>
              <a:ext cx="835025" cy="95250"/>
            </a:xfrm>
            <a:custGeom>
              <a:avLst/>
              <a:gdLst/>
              <a:ahLst/>
              <a:cxnLst/>
              <a:rect l="l" t="t" r="r" b="b"/>
              <a:pathLst>
                <a:path w="835025" h="95250">
                  <a:moveTo>
                    <a:pt x="834707" y="95186"/>
                  </a:moveTo>
                  <a:lnTo>
                    <a:pt x="0" y="95186"/>
                  </a:lnTo>
                  <a:lnTo>
                    <a:pt x="0" y="0"/>
                  </a:lnTo>
                  <a:lnTo>
                    <a:pt x="834707" y="0"/>
                  </a:lnTo>
                  <a:lnTo>
                    <a:pt x="834707" y="9518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" name="object 109"/>
          <p:cNvSpPr/>
          <p:nvPr/>
        </p:nvSpPr>
        <p:spPr>
          <a:xfrm>
            <a:off x="8072374" y="3078569"/>
            <a:ext cx="156845" cy="95885"/>
          </a:xfrm>
          <a:custGeom>
            <a:avLst/>
            <a:gdLst/>
            <a:ahLst/>
            <a:cxnLst/>
            <a:rect l="l" t="t" r="r" b="b"/>
            <a:pathLst>
              <a:path w="156844" h="95885">
                <a:moveTo>
                  <a:pt x="0" y="95757"/>
                </a:moveTo>
                <a:lnTo>
                  <a:pt x="156514" y="95757"/>
                </a:lnTo>
                <a:lnTo>
                  <a:pt x="156514" y="0"/>
                </a:lnTo>
                <a:lnTo>
                  <a:pt x="0" y="0"/>
                </a:lnTo>
                <a:lnTo>
                  <a:pt x="0" y="95757"/>
                </a:lnTo>
                <a:close/>
              </a:path>
            </a:pathLst>
          </a:custGeom>
          <a:solidFill>
            <a:srgbClr val="D0D2D3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" name="object 110"/>
          <p:cNvGrpSpPr/>
          <p:nvPr/>
        </p:nvGrpSpPr>
        <p:grpSpPr>
          <a:xfrm>
            <a:off x="8060411" y="3011221"/>
            <a:ext cx="859155" cy="165735"/>
            <a:chOff x="3005810" y="3011220"/>
            <a:chExt cx="859155" cy="165735"/>
          </a:xfrm>
        </p:grpSpPr>
        <p:sp>
          <p:nvSpPr>
            <p:cNvPr id="111" name="object 111"/>
            <p:cNvSpPr/>
            <p:nvPr/>
          </p:nvSpPr>
          <p:spPr>
            <a:xfrm>
              <a:off x="3695979" y="3078568"/>
              <a:ext cx="156845" cy="95885"/>
            </a:xfrm>
            <a:custGeom>
              <a:avLst/>
              <a:gdLst/>
              <a:ahLst/>
              <a:cxnLst/>
              <a:rect l="l" t="t" r="r" b="b"/>
              <a:pathLst>
                <a:path w="156845" h="95885">
                  <a:moveTo>
                    <a:pt x="0" y="95757"/>
                  </a:moveTo>
                  <a:lnTo>
                    <a:pt x="156502" y="95757"/>
                  </a:lnTo>
                  <a:lnTo>
                    <a:pt x="156502" y="0"/>
                  </a:lnTo>
                  <a:lnTo>
                    <a:pt x="0" y="0"/>
                  </a:lnTo>
                  <a:lnTo>
                    <a:pt x="0" y="95757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017773" y="3078568"/>
              <a:ext cx="835025" cy="95885"/>
            </a:xfrm>
            <a:custGeom>
              <a:avLst/>
              <a:gdLst/>
              <a:ahLst/>
              <a:cxnLst/>
              <a:rect l="l" t="t" r="r" b="b"/>
              <a:pathLst>
                <a:path w="835025" h="95885">
                  <a:moveTo>
                    <a:pt x="834707" y="95757"/>
                  </a:moveTo>
                  <a:lnTo>
                    <a:pt x="0" y="95757"/>
                  </a:lnTo>
                  <a:lnTo>
                    <a:pt x="0" y="0"/>
                  </a:lnTo>
                  <a:lnTo>
                    <a:pt x="834707" y="0"/>
                  </a:lnTo>
                  <a:lnTo>
                    <a:pt x="834707" y="957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008096" y="3013506"/>
              <a:ext cx="854075" cy="49530"/>
            </a:xfrm>
            <a:custGeom>
              <a:avLst/>
              <a:gdLst/>
              <a:ahLst/>
              <a:cxnLst/>
              <a:rect l="l" t="t" r="r" b="b"/>
              <a:pathLst>
                <a:path w="854075" h="49530">
                  <a:moveTo>
                    <a:pt x="166192" y="0"/>
                  </a:moveTo>
                  <a:lnTo>
                    <a:pt x="0" y="0"/>
                  </a:lnTo>
                  <a:lnTo>
                    <a:pt x="0" y="49479"/>
                  </a:lnTo>
                  <a:lnTo>
                    <a:pt x="166192" y="49479"/>
                  </a:lnTo>
                  <a:lnTo>
                    <a:pt x="166192" y="0"/>
                  </a:lnTo>
                  <a:close/>
                </a:path>
                <a:path w="854075" h="49530">
                  <a:moveTo>
                    <a:pt x="854062" y="0"/>
                  </a:moveTo>
                  <a:lnTo>
                    <a:pt x="687882" y="0"/>
                  </a:lnTo>
                  <a:lnTo>
                    <a:pt x="687882" y="49479"/>
                  </a:lnTo>
                  <a:lnTo>
                    <a:pt x="854062" y="49479"/>
                  </a:lnTo>
                  <a:lnTo>
                    <a:pt x="854062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008096" y="3013506"/>
              <a:ext cx="854075" cy="49530"/>
            </a:xfrm>
            <a:custGeom>
              <a:avLst/>
              <a:gdLst/>
              <a:ahLst/>
              <a:cxnLst/>
              <a:rect l="l" t="t" r="r" b="b"/>
              <a:pathLst>
                <a:path w="854075" h="49530">
                  <a:moveTo>
                    <a:pt x="0" y="49479"/>
                  </a:moveTo>
                  <a:lnTo>
                    <a:pt x="854062" y="49479"/>
                  </a:lnTo>
                  <a:lnTo>
                    <a:pt x="854062" y="0"/>
                  </a:lnTo>
                  <a:lnTo>
                    <a:pt x="0" y="0"/>
                  </a:lnTo>
                  <a:lnTo>
                    <a:pt x="0" y="4947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8011999" y="4094937"/>
            <a:ext cx="955675" cy="149860"/>
            <a:chOff x="2957398" y="4094937"/>
            <a:chExt cx="955675" cy="149860"/>
          </a:xfrm>
        </p:grpSpPr>
        <p:sp>
          <p:nvSpPr>
            <p:cNvPr id="116" name="object 116"/>
            <p:cNvSpPr/>
            <p:nvPr/>
          </p:nvSpPr>
          <p:spPr>
            <a:xfrm>
              <a:off x="2959684" y="4097223"/>
              <a:ext cx="951230" cy="145415"/>
            </a:xfrm>
            <a:custGeom>
              <a:avLst/>
              <a:gdLst/>
              <a:ahLst/>
              <a:cxnLst/>
              <a:rect l="l" t="t" r="r" b="b"/>
              <a:pathLst>
                <a:path w="951229" h="145414">
                  <a:moveTo>
                    <a:pt x="950887" y="0"/>
                  </a:moveTo>
                  <a:lnTo>
                    <a:pt x="0" y="0"/>
                  </a:lnTo>
                  <a:lnTo>
                    <a:pt x="0" y="145224"/>
                  </a:lnTo>
                  <a:lnTo>
                    <a:pt x="950887" y="145224"/>
                  </a:lnTo>
                  <a:lnTo>
                    <a:pt x="95088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959684" y="4097223"/>
              <a:ext cx="951230" cy="145415"/>
            </a:xfrm>
            <a:custGeom>
              <a:avLst/>
              <a:gdLst/>
              <a:ahLst/>
              <a:cxnLst/>
              <a:rect l="l" t="t" r="r" b="b"/>
              <a:pathLst>
                <a:path w="951229" h="145414">
                  <a:moveTo>
                    <a:pt x="950887" y="145224"/>
                  </a:moveTo>
                  <a:lnTo>
                    <a:pt x="0" y="145224"/>
                  </a:lnTo>
                  <a:lnTo>
                    <a:pt x="0" y="0"/>
                  </a:lnTo>
                  <a:lnTo>
                    <a:pt x="950887" y="0"/>
                  </a:lnTo>
                  <a:lnTo>
                    <a:pt x="950887" y="14522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8" name="object 118"/>
          <p:cNvGrpSpPr/>
          <p:nvPr/>
        </p:nvGrpSpPr>
        <p:grpSpPr>
          <a:xfrm>
            <a:off x="8750580" y="3407143"/>
            <a:ext cx="33655" cy="128270"/>
            <a:chOff x="3695979" y="3407143"/>
            <a:chExt cx="33655" cy="128270"/>
          </a:xfrm>
        </p:grpSpPr>
        <p:sp>
          <p:nvSpPr>
            <p:cNvPr id="119" name="object 119"/>
            <p:cNvSpPr/>
            <p:nvPr/>
          </p:nvSpPr>
          <p:spPr>
            <a:xfrm>
              <a:off x="3695979" y="3407143"/>
              <a:ext cx="33655" cy="128270"/>
            </a:xfrm>
            <a:custGeom>
              <a:avLst/>
              <a:gdLst/>
              <a:ahLst/>
              <a:cxnLst/>
              <a:rect l="l" t="t" r="r" b="b"/>
              <a:pathLst>
                <a:path w="33654" h="128270">
                  <a:moveTo>
                    <a:pt x="33337" y="0"/>
                  </a:moveTo>
                  <a:lnTo>
                    <a:pt x="0" y="0"/>
                  </a:lnTo>
                  <a:lnTo>
                    <a:pt x="0" y="128041"/>
                  </a:lnTo>
                  <a:lnTo>
                    <a:pt x="33337" y="128041"/>
                  </a:lnTo>
                  <a:lnTo>
                    <a:pt x="33337" y="88341"/>
                  </a:lnTo>
                  <a:lnTo>
                    <a:pt x="18808" y="88188"/>
                  </a:lnTo>
                  <a:lnTo>
                    <a:pt x="18808" y="85026"/>
                  </a:lnTo>
                  <a:lnTo>
                    <a:pt x="33337" y="85026"/>
                  </a:lnTo>
                  <a:lnTo>
                    <a:pt x="33337" y="46329"/>
                  </a:lnTo>
                  <a:lnTo>
                    <a:pt x="18808" y="46100"/>
                  </a:lnTo>
                  <a:lnTo>
                    <a:pt x="18808" y="41452"/>
                  </a:lnTo>
                  <a:lnTo>
                    <a:pt x="33337" y="40919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696665" y="3492766"/>
              <a:ext cx="8890" cy="3175"/>
            </a:xfrm>
            <a:custGeom>
              <a:avLst/>
              <a:gdLst/>
              <a:ahLst/>
              <a:cxnLst/>
              <a:rect l="l" t="t" r="r" b="b"/>
              <a:pathLst>
                <a:path w="8889" h="3175">
                  <a:moveTo>
                    <a:pt x="8445" y="0"/>
                  </a:moveTo>
                  <a:lnTo>
                    <a:pt x="0" y="0"/>
                  </a:lnTo>
                  <a:lnTo>
                    <a:pt x="0" y="3175"/>
                  </a:lnTo>
                  <a:lnTo>
                    <a:pt x="8445" y="3175"/>
                  </a:lnTo>
                  <a:lnTo>
                    <a:pt x="84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" name="object 121"/>
          <p:cNvSpPr/>
          <p:nvPr/>
        </p:nvSpPr>
        <p:spPr>
          <a:xfrm>
            <a:off x="8195539" y="3409048"/>
            <a:ext cx="36195" cy="125730"/>
          </a:xfrm>
          <a:custGeom>
            <a:avLst/>
            <a:gdLst/>
            <a:ahLst/>
            <a:cxnLst/>
            <a:rect l="l" t="t" r="r" b="b"/>
            <a:pathLst>
              <a:path w="36194" h="125729">
                <a:moveTo>
                  <a:pt x="35852" y="0"/>
                </a:moveTo>
                <a:lnTo>
                  <a:pt x="0" y="0"/>
                </a:lnTo>
                <a:lnTo>
                  <a:pt x="0" y="39585"/>
                </a:lnTo>
                <a:lnTo>
                  <a:pt x="14630" y="39585"/>
                </a:lnTo>
                <a:lnTo>
                  <a:pt x="14477" y="44132"/>
                </a:lnTo>
                <a:lnTo>
                  <a:pt x="0" y="44132"/>
                </a:lnTo>
                <a:lnTo>
                  <a:pt x="0" y="83146"/>
                </a:lnTo>
                <a:lnTo>
                  <a:pt x="14262" y="83070"/>
                </a:lnTo>
                <a:lnTo>
                  <a:pt x="14262" y="85699"/>
                </a:lnTo>
                <a:lnTo>
                  <a:pt x="0" y="86207"/>
                </a:lnTo>
                <a:lnTo>
                  <a:pt x="0" y="125310"/>
                </a:lnTo>
                <a:lnTo>
                  <a:pt x="35852" y="125310"/>
                </a:lnTo>
                <a:lnTo>
                  <a:pt x="35852" y="0"/>
                </a:lnTo>
                <a:close/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193379" y="2933395"/>
            <a:ext cx="35560" cy="203200"/>
          </a:xfrm>
          <a:custGeom>
            <a:avLst/>
            <a:gdLst/>
            <a:ahLst/>
            <a:cxnLst/>
            <a:rect l="l" t="t" r="r" b="b"/>
            <a:pathLst>
              <a:path w="35560" h="203200">
                <a:moveTo>
                  <a:pt x="34963" y="0"/>
                </a:moveTo>
                <a:lnTo>
                  <a:pt x="0" y="0"/>
                </a:lnTo>
                <a:lnTo>
                  <a:pt x="0" y="202742"/>
                </a:lnTo>
                <a:lnTo>
                  <a:pt x="34963" y="202742"/>
                </a:lnTo>
                <a:lnTo>
                  <a:pt x="34963" y="0"/>
                </a:lnTo>
                <a:close/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750579" y="2933395"/>
            <a:ext cx="35560" cy="203200"/>
          </a:xfrm>
          <a:custGeom>
            <a:avLst/>
            <a:gdLst/>
            <a:ahLst/>
            <a:cxnLst/>
            <a:rect l="l" t="t" r="r" b="b"/>
            <a:pathLst>
              <a:path w="35560" h="203200">
                <a:moveTo>
                  <a:pt x="0" y="202742"/>
                </a:moveTo>
                <a:lnTo>
                  <a:pt x="34950" y="202742"/>
                </a:lnTo>
                <a:lnTo>
                  <a:pt x="34950" y="0"/>
                </a:lnTo>
                <a:lnTo>
                  <a:pt x="0" y="0"/>
                </a:lnTo>
                <a:lnTo>
                  <a:pt x="0" y="202742"/>
                </a:lnTo>
                <a:close/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" name="object 124"/>
          <p:cNvGrpSpPr/>
          <p:nvPr/>
        </p:nvGrpSpPr>
        <p:grpSpPr>
          <a:xfrm>
            <a:off x="7970596" y="1785010"/>
            <a:ext cx="1038860" cy="2523490"/>
            <a:chOff x="2915996" y="1785010"/>
            <a:chExt cx="1038860" cy="2523490"/>
          </a:xfrm>
        </p:grpSpPr>
        <p:sp>
          <p:nvSpPr>
            <p:cNvPr id="125" name="object 125"/>
            <p:cNvSpPr/>
            <p:nvPr/>
          </p:nvSpPr>
          <p:spPr>
            <a:xfrm>
              <a:off x="2942463" y="1787283"/>
              <a:ext cx="984885" cy="2310130"/>
            </a:xfrm>
            <a:custGeom>
              <a:avLst/>
              <a:gdLst/>
              <a:ahLst/>
              <a:cxnLst/>
              <a:rect l="l" t="t" r="r" b="b"/>
              <a:pathLst>
                <a:path w="984885" h="2310129">
                  <a:moveTo>
                    <a:pt x="753516" y="216738"/>
                  </a:moveTo>
                  <a:lnTo>
                    <a:pt x="231825" y="216738"/>
                  </a:lnTo>
                  <a:lnTo>
                    <a:pt x="231825" y="2309939"/>
                  </a:lnTo>
                  <a:lnTo>
                    <a:pt x="753516" y="2309939"/>
                  </a:lnTo>
                  <a:lnTo>
                    <a:pt x="753516" y="216738"/>
                  </a:lnTo>
                  <a:close/>
                </a:path>
                <a:path w="984885" h="2310129">
                  <a:moveTo>
                    <a:pt x="984770" y="0"/>
                  </a:moveTo>
                  <a:lnTo>
                    <a:pt x="0" y="0"/>
                  </a:lnTo>
                  <a:lnTo>
                    <a:pt x="0" y="215125"/>
                  </a:lnTo>
                  <a:lnTo>
                    <a:pt x="984770" y="215125"/>
                  </a:lnTo>
                  <a:lnTo>
                    <a:pt x="98477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79458" y="2060892"/>
              <a:ext cx="197104" cy="155714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2982277" y="3013506"/>
              <a:ext cx="192405" cy="1000125"/>
            </a:xfrm>
            <a:custGeom>
              <a:avLst/>
              <a:gdLst/>
              <a:ahLst/>
              <a:cxnLst/>
              <a:rect l="l" t="t" r="r" b="b"/>
              <a:pathLst>
                <a:path w="192405" h="1000125">
                  <a:moveTo>
                    <a:pt x="25819" y="0"/>
                  </a:moveTo>
                  <a:lnTo>
                    <a:pt x="155968" y="0"/>
                  </a:lnTo>
                </a:path>
                <a:path w="192405" h="1000125">
                  <a:moveTo>
                    <a:pt x="25819" y="49479"/>
                  </a:moveTo>
                  <a:lnTo>
                    <a:pt x="155968" y="49479"/>
                  </a:lnTo>
                </a:path>
                <a:path w="192405" h="1000125">
                  <a:moveTo>
                    <a:pt x="35496" y="65062"/>
                  </a:moveTo>
                  <a:lnTo>
                    <a:pt x="155968" y="65062"/>
                  </a:lnTo>
                </a:path>
                <a:path w="192405" h="1000125">
                  <a:moveTo>
                    <a:pt x="35496" y="160820"/>
                  </a:moveTo>
                  <a:lnTo>
                    <a:pt x="191998" y="160820"/>
                  </a:lnTo>
                </a:path>
                <a:path w="192405" h="1000125">
                  <a:moveTo>
                    <a:pt x="35496" y="281825"/>
                  </a:moveTo>
                  <a:lnTo>
                    <a:pt x="191998" y="281825"/>
                  </a:lnTo>
                </a:path>
                <a:path w="192405" h="1000125">
                  <a:moveTo>
                    <a:pt x="35496" y="377012"/>
                  </a:moveTo>
                  <a:lnTo>
                    <a:pt x="191998" y="377012"/>
                  </a:lnTo>
                </a:path>
                <a:path w="192405" h="1000125">
                  <a:moveTo>
                    <a:pt x="191998" y="592137"/>
                  </a:moveTo>
                  <a:lnTo>
                    <a:pt x="40881" y="592137"/>
                  </a:lnTo>
                  <a:lnTo>
                    <a:pt x="40881" y="496404"/>
                  </a:lnTo>
                  <a:lnTo>
                    <a:pt x="158115" y="496404"/>
                  </a:lnTo>
                </a:path>
                <a:path w="192405" h="1000125">
                  <a:moveTo>
                    <a:pt x="191998" y="809421"/>
                  </a:moveTo>
                  <a:lnTo>
                    <a:pt x="40881" y="809421"/>
                  </a:lnTo>
                  <a:lnTo>
                    <a:pt x="40881" y="713689"/>
                  </a:lnTo>
                  <a:lnTo>
                    <a:pt x="191998" y="713689"/>
                  </a:lnTo>
                </a:path>
                <a:path w="192405" h="1000125">
                  <a:moveTo>
                    <a:pt x="191998" y="868578"/>
                  </a:moveTo>
                  <a:lnTo>
                    <a:pt x="24193" y="868578"/>
                  </a:lnTo>
                  <a:lnTo>
                    <a:pt x="24193" y="816419"/>
                  </a:lnTo>
                  <a:lnTo>
                    <a:pt x="191998" y="816419"/>
                  </a:lnTo>
                </a:path>
                <a:path w="192405" h="1000125">
                  <a:moveTo>
                    <a:pt x="191465" y="949820"/>
                  </a:moveTo>
                  <a:lnTo>
                    <a:pt x="22593" y="949820"/>
                  </a:lnTo>
                </a:path>
                <a:path w="192405" h="1000125">
                  <a:moveTo>
                    <a:pt x="191465" y="960551"/>
                  </a:moveTo>
                  <a:lnTo>
                    <a:pt x="16662" y="960551"/>
                  </a:lnTo>
                </a:path>
                <a:path w="192405" h="1000125">
                  <a:moveTo>
                    <a:pt x="0" y="999820"/>
                  </a:moveTo>
                  <a:lnTo>
                    <a:pt x="191465" y="9998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83889" y="3241408"/>
              <a:ext cx="90627" cy="73405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2942475" y="1787296"/>
              <a:ext cx="984885" cy="2519045"/>
            </a:xfrm>
            <a:custGeom>
              <a:avLst/>
              <a:gdLst/>
              <a:ahLst/>
              <a:cxnLst/>
              <a:rect l="l" t="t" r="r" b="b"/>
              <a:pathLst>
                <a:path w="984885" h="2519045">
                  <a:moveTo>
                    <a:pt x="984757" y="0"/>
                  </a:moveTo>
                  <a:lnTo>
                    <a:pt x="984757" y="2518587"/>
                  </a:lnTo>
                  <a:lnTo>
                    <a:pt x="0" y="2518587"/>
                  </a:lnTo>
                  <a:lnTo>
                    <a:pt x="0" y="0"/>
                  </a:lnTo>
                  <a:lnTo>
                    <a:pt x="98475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960217" y="1858797"/>
              <a:ext cx="951865" cy="144145"/>
            </a:xfrm>
            <a:custGeom>
              <a:avLst/>
              <a:gdLst/>
              <a:ahLst/>
              <a:cxnLst/>
              <a:rect l="l" t="t" r="r" b="b"/>
              <a:pathLst>
                <a:path w="951864" h="144144">
                  <a:moveTo>
                    <a:pt x="0" y="143611"/>
                  </a:moveTo>
                  <a:lnTo>
                    <a:pt x="951420" y="143611"/>
                  </a:lnTo>
                </a:path>
                <a:path w="951864" h="144144">
                  <a:moveTo>
                    <a:pt x="2692" y="0"/>
                  </a:moveTo>
                  <a:lnTo>
                    <a:pt x="95142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679825" y="1817407"/>
              <a:ext cx="184150" cy="13970"/>
            </a:xfrm>
            <a:custGeom>
              <a:avLst/>
              <a:gdLst/>
              <a:ahLst/>
              <a:cxnLst/>
              <a:rect l="l" t="t" r="r" b="b"/>
              <a:pathLst>
                <a:path w="184150" h="13969">
                  <a:moveTo>
                    <a:pt x="11315" y="6972"/>
                  </a:moveTo>
                  <a:lnTo>
                    <a:pt x="9690" y="6438"/>
                  </a:lnTo>
                  <a:lnTo>
                    <a:pt x="7531" y="5892"/>
                  </a:lnTo>
                  <a:lnTo>
                    <a:pt x="4305" y="4826"/>
                  </a:lnTo>
                  <a:lnTo>
                    <a:pt x="3238" y="4826"/>
                  </a:lnTo>
                  <a:lnTo>
                    <a:pt x="3238" y="2679"/>
                  </a:lnTo>
                  <a:lnTo>
                    <a:pt x="4305" y="2146"/>
                  </a:lnTo>
                  <a:lnTo>
                    <a:pt x="7531" y="2146"/>
                  </a:lnTo>
                  <a:lnTo>
                    <a:pt x="8077" y="3746"/>
                  </a:lnTo>
                  <a:lnTo>
                    <a:pt x="8077" y="4292"/>
                  </a:lnTo>
                  <a:lnTo>
                    <a:pt x="10769" y="4292"/>
                  </a:lnTo>
                  <a:lnTo>
                    <a:pt x="10769" y="2679"/>
                  </a:lnTo>
                  <a:lnTo>
                    <a:pt x="9690" y="0"/>
                  </a:lnTo>
                  <a:lnTo>
                    <a:pt x="1079" y="0"/>
                  </a:lnTo>
                  <a:lnTo>
                    <a:pt x="546" y="2679"/>
                  </a:lnTo>
                  <a:lnTo>
                    <a:pt x="546" y="6972"/>
                  </a:lnTo>
                  <a:lnTo>
                    <a:pt x="2692" y="7505"/>
                  </a:lnTo>
                  <a:lnTo>
                    <a:pt x="4851" y="7505"/>
                  </a:lnTo>
                  <a:lnTo>
                    <a:pt x="5930" y="8051"/>
                  </a:lnTo>
                  <a:lnTo>
                    <a:pt x="7531" y="8597"/>
                  </a:lnTo>
                  <a:lnTo>
                    <a:pt x="8610" y="8597"/>
                  </a:lnTo>
                  <a:lnTo>
                    <a:pt x="8610" y="11277"/>
                  </a:lnTo>
                  <a:lnTo>
                    <a:pt x="3238" y="11277"/>
                  </a:lnTo>
                  <a:lnTo>
                    <a:pt x="2692" y="10210"/>
                  </a:lnTo>
                  <a:lnTo>
                    <a:pt x="2692" y="9131"/>
                  </a:lnTo>
                  <a:lnTo>
                    <a:pt x="0" y="9131"/>
                  </a:lnTo>
                  <a:lnTo>
                    <a:pt x="0" y="10731"/>
                  </a:lnTo>
                  <a:lnTo>
                    <a:pt x="1079" y="13970"/>
                  </a:lnTo>
                  <a:lnTo>
                    <a:pt x="6997" y="13970"/>
                  </a:lnTo>
                  <a:lnTo>
                    <a:pt x="11315" y="13436"/>
                  </a:lnTo>
                  <a:lnTo>
                    <a:pt x="11315" y="6972"/>
                  </a:lnTo>
                  <a:close/>
                </a:path>
                <a:path w="184150" h="13969">
                  <a:moveTo>
                    <a:pt x="21513" y="4292"/>
                  </a:moveTo>
                  <a:lnTo>
                    <a:pt x="18834" y="3225"/>
                  </a:lnTo>
                  <a:lnTo>
                    <a:pt x="18834" y="5892"/>
                  </a:lnTo>
                  <a:lnTo>
                    <a:pt x="18834" y="7505"/>
                  </a:lnTo>
                  <a:lnTo>
                    <a:pt x="15074" y="7505"/>
                  </a:lnTo>
                  <a:lnTo>
                    <a:pt x="15074" y="6438"/>
                  </a:lnTo>
                  <a:lnTo>
                    <a:pt x="15608" y="5372"/>
                  </a:lnTo>
                  <a:lnTo>
                    <a:pt x="17754" y="5372"/>
                  </a:lnTo>
                  <a:lnTo>
                    <a:pt x="18834" y="5892"/>
                  </a:lnTo>
                  <a:lnTo>
                    <a:pt x="18834" y="3225"/>
                  </a:lnTo>
                  <a:lnTo>
                    <a:pt x="12915" y="3225"/>
                  </a:lnTo>
                  <a:lnTo>
                    <a:pt x="12446" y="6438"/>
                  </a:lnTo>
                  <a:lnTo>
                    <a:pt x="12382" y="12357"/>
                  </a:lnTo>
                  <a:lnTo>
                    <a:pt x="14528" y="13436"/>
                  </a:lnTo>
                  <a:lnTo>
                    <a:pt x="18834" y="13436"/>
                  </a:lnTo>
                  <a:lnTo>
                    <a:pt x="20980" y="12890"/>
                  </a:lnTo>
                  <a:lnTo>
                    <a:pt x="21234" y="11823"/>
                  </a:lnTo>
                  <a:lnTo>
                    <a:pt x="21513" y="10731"/>
                  </a:lnTo>
                  <a:lnTo>
                    <a:pt x="18834" y="10731"/>
                  </a:lnTo>
                  <a:lnTo>
                    <a:pt x="18834" y="11277"/>
                  </a:lnTo>
                  <a:lnTo>
                    <a:pt x="17754" y="11823"/>
                  </a:lnTo>
                  <a:lnTo>
                    <a:pt x="15074" y="11823"/>
                  </a:lnTo>
                  <a:lnTo>
                    <a:pt x="15074" y="9131"/>
                  </a:lnTo>
                  <a:lnTo>
                    <a:pt x="21513" y="9131"/>
                  </a:lnTo>
                  <a:lnTo>
                    <a:pt x="21513" y="7505"/>
                  </a:lnTo>
                  <a:lnTo>
                    <a:pt x="21513" y="5372"/>
                  </a:lnTo>
                  <a:lnTo>
                    <a:pt x="21513" y="4292"/>
                  </a:lnTo>
                  <a:close/>
                </a:path>
                <a:path w="184150" h="13969">
                  <a:moveTo>
                    <a:pt x="32283" y="4292"/>
                  </a:moveTo>
                  <a:lnTo>
                    <a:pt x="30657" y="3225"/>
                  </a:lnTo>
                  <a:lnTo>
                    <a:pt x="26885" y="3225"/>
                  </a:lnTo>
                  <a:lnTo>
                    <a:pt x="26352" y="4292"/>
                  </a:lnTo>
                  <a:lnTo>
                    <a:pt x="25819" y="4826"/>
                  </a:lnTo>
                  <a:lnTo>
                    <a:pt x="25819" y="3746"/>
                  </a:lnTo>
                  <a:lnTo>
                    <a:pt x="23126" y="3746"/>
                  </a:lnTo>
                  <a:lnTo>
                    <a:pt x="23126" y="13436"/>
                  </a:lnTo>
                  <a:lnTo>
                    <a:pt x="25819" y="13436"/>
                  </a:lnTo>
                  <a:lnTo>
                    <a:pt x="25819" y="6438"/>
                  </a:lnTo>
                  <a:lnTo>
                    <a:pt x="26885" y="5372"/>
                  </a:lnTo>
                  <a:lnTo>
                    <a:pt x="29578" y="5372"/>
                  </a:lnTo>
                  <a:lnTo>
                    <a:pt x="29578" y="13436"/>
                  </a:lnTo>
                  <a:lnTo>
                    <a:pt x="32283" y="13436"/>
                  </a:lnTo>
                  <a:lnTo>
                    <a:pt x="32283" y="4292"/>
                  </a:lnTo>
                  <a:close/>
                </a:path>
                <a:path w="184150" h="13969">
                  <a:moveTo>
                    <a:pt x="39268" y="3746"/>
                  </a:moveTo>
                  <a:lnTo>
                    <a:pt x="37655" y="3746"/>
                  </a:lnTo>
                  <a:lnTo>
                    <a:pt x="37655" y="1066"/>
                  </a:lnTo>
                  <a:lnTo>
                    <a:pt x="34963" y="1066"/>
                  </a:lnTo>
                  <a:lnTo>
                    <a:pt x="34963" y="3746"/>
                  </a:lnTo>
                  <a:lnTo>
                    <a:pt x="33350" y="3746"/>
                  </a:lnTo>
                  <a:lnTo>
                    <a:pt x="33350" y="5372"/>
                  </a:lnTo>
                  <a:lnTo>
                    <a:pt x="34963" y="5372"/>
                  </a:lnTo>
                  <a:lnTo>
                    <a:pt x="34963" y="12890"/>
                  </a:lnTo>
                  <a:lnTo>
                    <a:pt x="35509" y="13436"/>
                  </a:lnTo>
                  <a:lnTo>
                    <a:pt x="39268" y="13436"/>
                  </a:lnTo>
                  <a:lnTo>
                    <a:pt x="39268" y="11823"/>
                  </a:lnTo>
                  <a:lnTo>
                    <a:pt x="39268" y="11277"/>
                  </a:lnTo>
                  <a:lnTo>
                    <a:pt x="38735" y="11277"/>
                  </a:lnTo>
                  <a:lnTo>
                    <a:pt x="38735" y="11823"/>
                  </a:lnTo>
                  <a:lnTo>
                    <a:pt x="37655" y="11823"/>
                  </a:lnTo>
                  <a:lnTo>
                    <a:pt x="37655" y="5372"/>
                  </a:lnTo>
                  <a:lnTo>
                    <a:pt x="39268" y="5372"/>
                  </a:lnTo>
                  <a:lnTo>
                    <a:pt x="39268" y="3746"/>
                  </a:lnTo>
                  <a:close/>
                </a:path>
                <a:path w="184150" h="13969">
                  <a:moveTo>
                    <a:pt x="46266" y="3225"/>
                  </a:moveTo>
                  <a:lnTo>
                    <a:pt x="44107" y="3225"/>
                  </a:lnTo>
                  <a:lnTo>
                    <a:pt x="43040" y="5372"/>
                  </a:lnTo>
                  <a:lnTo>
                    <a:pt x="43040" y="3746"/>
                  </a:lnTo>
                  <a:lnTo>
                    <a:pt x="40894" y="3746"/>
                  </a:lnTo>
                  <a:lnTo>
                    <a:pt x="40894" y="13436"/>
                  </a:lnTo>
                  <a:lnTo>
                    <a:pt x="43040" y="13436"/>
                  </a:lnTo>
                  <a:lnTo>
                    <a:pt x="43040" y="6972"/>
                  </a:lnTo>
                  <a:lnTo>
                    <a:pt x="43573" y="5892"/>
                  </a:lnTo>
                  <a:lnTo>
                    <a:pt x="46266" y="5892"/>
                  </a:lnTo>
                  <a:lnTo>
                    <a:pt x="46266" y="3225"/>
                  </a:lnTo>
                  <a:close/>
                </a:path>
                <a:path w="184150" h="13969">
                  <a:moveTo>
                    <a:pt x="57543" y="4826"/>
                  </a:moveTo>
                  <a:lnTo>
                    <a:pt x="54864" y="3225"/>
                  </a:lnTo>
                  <a:lnTo>
                    <a:pt x="54864" y="6972"/>
                  </a:lnTo>
                  <a:lnTo>
                    <a:pt x="54864" y="9664"/>
                  </a:lnTo>
                  <a:lnTo>
                    <a:pt x="54330" y="11277"/>
                  </a:lnTo>
                  <a:lnTo>
                    <a:pt x="50558" y="11277"/>
                  </a:lnTo>
                  <a:lnTo>
                    <a:pt x="50025" y="9664"/>
                  </a:lnTo>
                  <a:lnTo>
                    <a:pt x="50025" y="6972"/>
                  </a:lnTo>
                  <a:lnTo>
                    <a:pt x="50558" y="5372"/>
                  </a:lnTo>
                  <a:lnTo>
                    <a:pt x="54330" y="5372"/>
                  </a:lnTo>
                  <a:lnTo>
                    <a:pt x="54864" y="6972"/>
                  </a:lnTo>
                  <a:lnTo>
                    <a:pt x="54864" y="3225"/>
                  </a:lnTo>
                  <a:lnTo>
                    <a:pt x="49491" y="3225"/>
                  </a:lnTo>
                  <a:lnTo>
                    <a:pt x="47332" y="4826"/>
                  </a:lnTo>
                  <a:lnTo>
                    <a:pt x="47332" y="11823"/>
                  </a:lnTo>
                  <a:lnTo>
                    <a:pt x="49491" y="13436"/>
                  </a:lnTo>
                  <a:lnTo>
                    <a:pt x="54864" y="13436"/>
                  </a:lnTo>
                  <a:lnTo>
                    <a:pt x="57543" y="11823"/>
                  </a:lnTo>
                  <a:lnTo>
                    <a:pt x="57543" y="11277"/>
                  </a:lnTo>
                  <a:lnTo>
                    <a:pt x="57543" y="5372"/>
                  </a:lnTo>
                  <a:lnTo>
                    <a:pt x="57543" y="4826"/>
                  </a:lnTo>
                  <a:close/>
                </a:path>
                <a:path w="184150" h="13969">
                  <a:moveTo>
                    <a:pt x="67779" y="4292"/>
                  </a:moveTo>
                  <a:lnTo>
                    <a:pt x="66700" y="3225"/>
                  </a:lnTo>
                  <a:lnTo>
                    <a:pt x="62928" y="3225"/>
                  </a:lnTo>
                  <a:lnTo>
                    <a:pt x="61861" y="4292"/>
                  </a:lnTo>
                  <a:lnTo>
                    <a:pt x="61861" y="4826"/>
                  </a:lnTo>
                  <a:lnTo>
                    <a:pt x="61302" y="4826"/>
                  </a:lnTo>
                  <a:lnTo>
                    <a:pt x="61302" y="3746"/>
                  </a:lnTo>
                  <a:lnTo>
                    <a:pt x="59169" y="3746"/>
                  </a:lnTo>
                  <a:lnTo>
                    <a:pt x="59169" y="13436"/>
                  </a:lnTo>
                  <a:lnTo>
                    <a:pt x="61861" y="13436"/>
                  </a:lnTo>
                  <a:lnTo>
                    <a:pt x="61861" y="6438"/>
                  </a:lnTo>
                  <a:lnTo>
                    <a:pt x="62395" y="5372"/>
                  </a:lnTo>
                  <a:lnTo>
                    <a:pt x="65620" y="5372"/>
                  </a:lnTo>
                  <a:lnTo>
                    <a:pt x="65620" y="13436"/>
                  </a:lnTo>
                  <a:lnTo>
                    <a:pt x="67779" y="13436"/>
                  </a:lnTo>
                  <a:lnTo>
                    <a:pt x="67779" y="4292"/>
                  </a:lnTo>
                  <a:close/>
                </a:path>
                <a:path w="184150" h="13969">
                  <a:moveTo>
                    <a:pt x="86055" y="6972"/>
                  </a:moveTo>
                  <a:lnTo>
                    <a:pt x="84442" y="6438"/>
                  </a:lnTo>
                  <a:lnTo>
                    <a:pt x="82283" y="5892"/>
                  </a:lnTo>
                  <a:lnTo>
                    <a:pt x="79070" y="4826"/>
                  </a:lnTo>
                  <a:lnTo>
                    <a:pt x="77990" y="4826"/>
                  </a:lnTo>
                  <a:lnTo>
                    <a:pt x="77990" y="2679"/>
                  </a:lnTo>
                  <a:lnTo>
                    <a:pt x="79070" y="2146"/>
                  </a:lnTo>
                  <a:lnTo>
                    <a:pt x="82283" y="2146"/>
                  </a:lnTo>
                  <a:lnTo>
                    <a:pt x="82842" y="3746"/>
                  </a:lnTo>
                  <a:lnTo>
                    <a:pt x="82842" y="4292"/>
                  </a:lnTo>
                  <a:lnTo>
                    <a:pt x="85521" y="4292"/>
                  </a:lnTo>
                  <a:lnTo>
                    <a:pt x="85521" y="2679"/>
                  </a:lnTo>
                  <a:lnTo>
                    <a:pt x="84442" y="0"/>
                  </a:lnTo>
                  <a:lnTo>
                    <a:pt x="75844" y="0"/>
                  </a:lnTo>
                  <a:lnTo>
                    <a:pt x="75311" y="2679"/>
                  </a:lnTo>
                  <a:lnTo>
                    <a:pt x="75311" y="6972"/>
                  </a:lnTo>
                  <a:lnTo>
                    <a:pt x="77444" y="7505"/>
                  </a:lnTo>
                  <a:lnTo>
                    <a:pt x="79603" y="7505"/>
                  </a:lnTo>
                  <a:lnTo>
                    <a:pt x="80683" y="8051"/>
                  </a:lnTo>
                  <a:lnTo>
                    <a:pt x="82283" y="8597"/>
                  </a:lnTo>
                  <a:lnTo>
                    <a:pt x="83375" y="8597"/>
                  </a:lnTo>
                  <a:lnTo>
                    <a:pt x="83375" y="11277"/>
                  </a:lnTo>
                  <a:lnTo>
                    <a:pt x="77990" y="11277"/>
                  </a:lnTo>
                  <a:lnTo>
                    <a:pt x="77444" y="10210"/>
                  </a:lnTo>
                  <a:lnTo>
                    <a:pt x="77444" y="9131"/>
                  </a:lnTo>
                  <a:lnTo>
                    <a:pt x="74764" y="9131"/>
                  </a:lnTo>
                  <a:lnTo>
                    <a:pt x="74764" y="10731"/>
                  </a:lnTo>
                  <a:lnTo>
                    <a:pt x="75844" y="13970"/>
                  </a:lnTo>
                  <a:lnTo>
                    <a:pt x="81762" y="13970"/>
                  </a:lnTo>
                  <a:lnTo>
                    <a:pt x="86055" y="13436"/>
                  </a:lnTo>
                  <a:lnTo>
                    <a:pt x="86055" y="6972"/>
                  </a:lnTo>
                  <a:close/>
                </a:path>
                <a:path w="184150" h="13969">
                  <a:moveTo>
                    <a:pt x="100571" y="3746"/>
                  </a:moveTo>
                  <a:lnTo>
                    <a:pt x="97891" y="3746"/>
                  </a:lnTo>
                  <a:lnTo>
                    <a:pt x="96824" y="10731"/>
                  </a:lnTo>
                  <a:lnTo>
                    <a:pt x="95199" y="3746"/>
                  </a:lnTo>
                  <a:lnTo>
                    <a:pt x="92506" y="3746"/>
                  </a:lnTo>
                  <a:lnTo>
                    <a:pt x="90893" y="10731"/>
                  </a:lnTo>
                  <a:lnTo>
                    <a:pt x="89281" y="3746"/>
                  </a:lnTo>
                  <a:lnTo>
                    <a:pt x="86588" y="3746"/>
                  </a:lnTo>
                  <a:lnTo>
                    <a:pt x="89281" y="13436"/>
                  </a:lnTo>
                  <a:lnTo>
                    <a:pt x="91973" y="13436"/>
                  </a:lnTo>
                  <a:lnTo>
                    <a:pt x="93586" y="6438"/>
                  </a:lnTo>
                  <a:lnTo>
                    <a:pt x="95199" y="13436"/>
                  </a:lnTo>
                  <a:lnTo>
                    <a:pt x="97891" y="13436"/>
                  </a:lnTo>
                  <a:lnTo>
                    <a:pt x="100571" y="3746"/>
                  </a:lnTo>
                  <a:close/>
                </a:path>
                <a:path w="184150" h="13969">
                  <a:moveTo>
                    <a:pt x="104889" y="3746"/>
                  </a:moveTo>
                  <a:lnTo>
                    <a:pt x="102196" y="3746"/>
                  </a:lnTo>
                  <a:lnTo>
                    <a:pt x="102196" y="13436"/>
                  </a:lnTo>
                  <a:lnTo>
                    <a:pt x="104889" y="13436"/>
                  </a:lnTo>
                  <a:lnTo>
                    <a:pt x="104889" y="3746"/>
                  </a:lnTo>
                  <a:close/>
                </a:path>
                <a:path w="184150" h="13969">
                  <a:moveTo>
                    <a:pt x="104889" y="0"/>
                  </a:moveTo>
                  <a:lnTo>
                    <a:pt x="102196" y="0"/>
                  </a:lnTo>
                  <a:lnTo>
                    <a:pt x="102196" y="2679"/>
                  </a:lnTo>
                  <a:lnTo>
                    <a:pt x="104889" y="2679"/>
                  </a:lnTo>
                  <a:lnTo>
                    <a:pt x="104889" y="0"/>
                  </a:lnTo>
                  <a:close/>
                </a:path>
                <a:path w="184150" h="13969">
                  <a:moveTo>
                    <a:pt x="111887" y="3746"/>
                  </a:moveTo>
                  <a:lnTo>
                    <a:pt x="110261" y="3746"/>
                  </a:lnTo>
                  <a:lnTo>
                    <a:pt x="110261" y="1066"/>
                  </a:lnTo>
                  <a:lnTo>
                    <a:pt x="107569" y="1066"/>
                  </a:lnTo>
                  <a:lnTo>
                    <a:pt x="107569" y="3746"/>
                  </a:lnTo>
                  <a:lnTo>
                    <a:pt x="106502" y="3746"/>
                  </a:lnTo>
                  <a:lnTo>
                    <a:pt x="106502" y="5372"/>
                  </a:lnTo>
                  <a:lnTo>
                    <a:pt x="107569" y="5372"/>
                  </a:lnTo>
                  <a:lnTo>
                    <a:pt x="107569" y="12890"/>
                  </a:lnTo>
                  <a:lnTo>
                    <a:pt x="108102" y="13436"/>
                  </a:lnTo>
                  <a:lnTo>
                    <a:pt x="111887" y="13436"/>
                  </a:lnTo>
                  <a:lnTo>
                    <a:pt x="111887" y="11823"/>
                  </a:lnTo>
                  <a:lnTo>
                    <a:pt x="111887" y="11277"/>
                  </a:lnTo>
                  <a:lnTo>
                    <a:pt x="111340" y="11277"/>
                  </a:lnTo>
                  <a:lnTo>
                    <a:pt x="111340" y="11823"/>
                  </a:lnTo>
                  <a:lnTo>
                    <a:pt x="110261" y="11823"/>
                  </a:lnTo>
                  <a:lnTo>
                    <a:pt x="110261" y="5372"/>
                  </a:lnTo>
                  <a:lnTo>
                    <a:pt x="111887" y="5372"/>
                  </a:lnTo>
                  <a:lnTo>
                    <a:pt x="111887" y="3746"/>
                  </a:lnTo>
                  <a:close/>
                </a:path>
                <a:path w="184150" h="13969">
                  <a:moveTo>
                    <a:pt x="122085" y="6972"/>
                  </a:moveTo>
                  <a:lnTo>
                    <a:pt x="121539" y="4292"/>
                  </a:lnTo>
                  <a:lnTo>
                    <a:pt x="118859" y="3225"/>
                  </a:lnTo>
                  <a:lnTo>
                    <a:pt x="114020" y="3225"/>
                  </a:lnTo>
                  <a:lnTo>
                    <a:pt x="112953" y="5372"/>
                  </a:lnTo>
                  <a:lnTo>
                    <a:pt x="112953" y="10731"/>
                  </a:lnTo>
                  <a:lnTo>
                    <a:pt x="113487" y="13436"/>
                  </a:lnTo>
                  <a:lnTo>
                    <a:pt x="121018" y="13436"/>
                  </a:lnTo>
                  <a:lnTo>
                    <a:pt x="121539" y="10731"/>
                  </a:lnTo>
                  <a:lnTo>
                    <a:pt x="122085" y="9664"/>
                  </a:lnTo>
                  <a:lnTo>
                    <a:pt x="119405" y="9664"/>
                  </a:lnTo>
                  <a:lnTo>
                    <a:pt x="119405" y="10210"/>
                  </a:lnTo>
                  <a:lnTo>
                    <a:pt x="118859" y="11277"/>
                  </a:lnTo>
                  <a:lnTo>
                    <a:pt x="115646" y="11277"/>
                  </a:lnTo>
                  <a:lnTo>
                    <a:pt x="115646" y="6972"/>
                  </a:lnTo>
                  <a:lnTo>
                    <a:pt x="116179" y="5372"/>
                  </a:lnTo>
                  <a:lnTo>
                    <a:pt x="118859" y="5372"/>
                  </a:lnTo>
                  <a:lnTo>
                    <a:pt x="119405" y="6438"/>
                  </a:lnTo>
                  <a:lnTo>
                    <a:pt x="119405" y="6972"/>
                  </a:lnTo>
                  <a:lnTo>
                    <a:pt x="122085" y="6972"/>
                  </a:lnTo>
                  <a:close/>
                </a:path>
                <a:path w="184150" h="13969">
                  <a:moveTo>
                    <a:pt x="132308" y="4292"/>
                  </a:moveTo>
                  <a:lnTo>
                    <a:pt x="131229" y="3225"/>
                  </a:lnTo>
                  <a:lnTo>
                    <a:pt x="127469" y="3225"/>
                  </a:lnTo>
                  <a:lnTo>
                    <a:pt x="126403" y="4292"/>
                  </a:lnTo>
                  <a:lnTo>
                    <a:pt x="126403" y="0"/>
                  </a:lnTo>
                  <a:lnTo>
                    <a:pt x="123698" y="0"/>
                  </a:lnTo>
                  <a:lnTo>
                    <a:pt x="123698" y="13436"/>
                  </a:lnTo>
                  <a:lnTo>
                    <a:pt x="126403" y="13436"/>
                  </a:lnTo>
                  <a:lnTo>
                    <a:pt x="126403" y="6438"/>
                  </a:lnTo>
                  <a:lnTo>
                    <a:pt x="126923" y="5372"/>
                  </a:lnTo>
                  <a:lnTo>
                    <a:pt x="130162" y="5372"/>
                  </a:lnTo>
                  <a:lnTo>
                    <a:pt x="130162" y="13436"/>
                  </a:lnTo>
                  <a:lnTo>
                    <a:pt x="132308" y="13436"/>
                  </a:lnTo>
                  <a:lnTo>
                    <a:pt x="132308" y="5372"/>
                  </a:lnTo>
                  <a:lnTo>
                    <a:pt x="132308" y="4826"/>
                  </a:lnTo>
                  <a:lnTo>
                    <a:pt x="132308" y="4292"/>
                  </a:lnTo>
                  <a:close/>
                </a:path>
                <a:path w="184150" h="13969">
                  <a:moveTo>
                    <a:pt x="144145" y="4826"/>
                  </a:moveTo>
                  <a:lnTo>
                    <a:pt x="142532" y="3225"/>
                  </a:lnTo>
                  <a:lnTo>
                    <a:pt x="141998" y="3225"/>
                  </a:lnTo>
                  <a:lnTo>
                    <a:pt x="141998" y="6972"/>
                  </a:lnTo>
                  <a:lnTo>
                    <a:pt x="141998" y="9664"/>
                  </a:lnTo>
                  <a:lnTo>
                    <a:pt x="141452" y="11277"/>
                  </a:lnTo>
                  <a:lnTo>
                    <a:pt x="138226" y="11277"/>
                  </a:lnTo>
                  <a:lnTo>
                    <a:pt x="137160" y="10210"/>
                  </a:lnTo>
                  <a:lnTo>
                    <a:pt x="137160" y="6972"/>
                  </a:lnTo>
                  <a:lnTo>
                    <a:pt x="137680" y="5372"/>
                  </a:lnTo>
                  <a:lnTo>
                    <a:pt x="140919" y="5372"/>
                  </a:lnTo>
                  <a:lnTo>
                    <a:pt x="141998" y="6972"/>
                  </a:lnTo>
                  <a:lnTo>
                    <a:pt x="141998" y="3225"/>
                  </a:lnTo>
                  <a:lnTo>
                    <a:pt x="138760" y="3225"/>
                  </a:lnTo>
                  <a:lnTo>
                    <a:pt x="137680" y="4292"/>
                  </a:lnTo>
                  <a:lnTo>
                    <a:pt x="137680" y="0"/>
                  </a:lnTo>
                  <a:lnTo>
                    <a:pt x="135001" y="0"/>
                  </a:lnTo>
                  <a:lnTo>
                    <a:pt x="135001" y="13436"/>
                  </a:lnTo>
                  <a:lnTo>
                    <a:pt x="137160" y="13436"/>
                  </a:lnTo>
                  <a:lnTo>
                    <a:pt x="137160" y="12357"/>
                  </a:lnTo>
                  <a:lnTo>
                    <a:pt x="138226" y="13436"/>
                  </a:lnTo>
                  <a:lnTo>
                    <a:pt x="143065" y="13436"/>
                  </a:lnTo>
                  <a:lnTo>
                    <a:pt x="143598" y="12357"/>
                  </a:lnTo>
                  <a:lnTo>
                    <a:pt x="144145" y="11277"/>
                  </a:lnTo>
                  <a:lnTo>
                    <a:pt x="144145" y="5372"/>
                  </a:lnTo>
                  <a:lnTo>
                    <a:pt x="144145" y="4826"/>
                  </a:lnTo>
                  <a:close/>
                </a:path>
                <a:path w="184150" h="13969">
                  <a:moveTo>
                    <a:pt x="155435" y="4826"/>
                  </a:moveTo>
                  <a:lnTo>
                    <a:pt x="153276" y="3225"/>
                  </a:lnTo>
                  <a:lnTo>
                    <a:pt x="152742" y="3225"/>
                  </a:lnTo>
                  <a:lnTo>
                    <a:pt x="152742" y="5372"/>
                  </a:lnTo>
                  <a:lnTo>
                    <a:pt x="152742" y="11277"/>
                  </a:lnTo>
                  <a:lnTo>
                    <a:pt x="148450" y="11277"/>
                  </a:lnTo>
                  <a:lnTo>
                    <a:pt x="148450" y="5372"/>
                  </a:lnTo>
                  <a:lnTo>
                    <a:pt x="152742" y="5372"/>
                  </a:lnTo>
                  <a:lnTo>
                    <a:pt x="152742" y="3225"/>
                  </a:lnTo>
                  <a:lnTo>
                    <a:pt x="147916" y="3225"/>
                  </a:lnTo>
                  <a:lnTo>
                    <a:pt x="145757" y="4826"/>
                  </a:lnTo>
                  <a:lnTo>
                    <a:pt x="145757" y="11823"/>
                  </a:lnTo>
                  <a:lnTo>
                    <a:pt x="147916" y="13436"/>
                  </a:lnTo>
                  <a:lnTo>
                    <a:pt x="153276" y="13436"/>
                  </a:lnTo>
                  <a:lnTo>
                    <a:pt x="155435" y="11823"/>
                  </a:lnTo>
                  <a:lnTo>
                    <a:pt x="155435" y="11277"/>
                  </a:lnTo>
                  <a:lnTo>
                    <a:pt x="155435" y="5372"/>
                  </a:lnTo>
                  <a:lnTo>
                    <a:pt x="155435" y="4826"/>
                  </a:lnTo>
                  <a:close/>
                </a:path>
                <a:path w="184150" h="13969">
                  <a:moveTo>
                    <a:pt x="166192" y="12890"/>
                  </a:moveTo>
                  <a:lnTo>
                    <a:pt x="165658" y="12890"/>
                  </a:lnTo>
                  <a:lnTo>
                    <a:pt x="165658" y="12357"/>
                  </a:lnTo>
                  <a:lnTo>
                    <a:pt x="165658" y="11823"/>
                  </a:lnTo>
                  <a:lnTo>
                    <a:pt x="165658" y="8597"/>
                  </a:lnTo>
                  <a:lnTo>
                    <a:pt x="165658" y="5372"/>
                  </a:lnTo>
                  <a:lnTo>
                    <a:pt x="165658" y="3746"/>
                  </a:lnTo>
                  <a:lnTo>
                    <a:pt x="162966" y="3225"/>
                  </a:lnTo>
                  <a:lnTo>
                    <a:pt x="159740" y="3225"/>
                  </a:lnTo>
                  <a:lnTo>
                    <a:pt x="157581" y="3746"/>
                  </a:lnTo>
                  <a:lnTo>
                    <a:pt x="157060" y="6972"/>
                  </a:lnTo>
                  <a:lnTo>
                    <a:pt x="159740" y="6972"/>
                  </a:lnTo>
                  <a:lnTo>
                    <a:pt x="159740" y="5372"/>
                  </a:lnTo>
                  <a:lnTo>
                    <a:pt x="162966" y="5372"/>
                  </a:lnTo>
                  <a:lnTo>
                    <a:pt x="162966" y="6972"/>
                  </a:lnTo>
                  <a:lnTo>
                    <a:pt x="162966" y="8597"/>
                  </a:lnTo>
                  <a:lnTo>
                    <a:pt x="162966" y="11277"/>
                  </a:lnTo>
                  <a:lnTo>
                    <a:pt x="161886" y="11823"/>
                  </a:lnTo>
                  <a:lnTo>
                    <a:pt x="160274" y="11823"/>
                  </a:lnTo>
                  <a:lnTo>
                    <a:pt x="159194" y="11277"/>
                  </a:lnTo>
                  <a:lnTo>
                    <a:pt x="159194" y="9664"/>
                  </a:lnTo>
                  <a:lnTo>
                    <a:pt x="160274" y="9131"/>
                  </a:lnTo>
                  <a:lnTo>
                    <a:pt x="162433" y="9131"/>
                  </a:lnTo>
                  <a:lnTo>
                    <a:pt x="162433" y="8597"/>
                  </a:lnTo>
                  <a:lnTo>
                    <a:pt x="162966" y="8597"/>
                  </a:lnTo>
                  <a:lnTo>
                    <a:pt x="162966" y="6972"/>
                  </a:lnTo>
                  <a:lnTo>
                    <a:pt x="162433" y="7505"/>
                  </a:lnTo>
                  <a:lnTo>
                    <a:pt x="159740" y="7505"/>
                  </a:lnTo>
                  <a:lnTo>
                    <a:pt x="158127" y="8051"/>
                  </a:lnTo>
                  <a:lnTo>
                    <a:pt x="157060" y="9131"/>
                  </a:lnTo>
                  <a:lnTo>
                    <a:pt x="157060" y="12890"/>
                  </a:lnTo>
                  <a:lnTo>
                    <a:pt x="158127" y="13436"/>
                  </a:lnTo>
                  <a:lnTo>
                    <a:pt x="161353" y="13436"/>
                  </a:lnTo>
                  <a:lnTo>
                    <a:pt x="162433" y="12890"/>
                  </a:lnTo>
                  <a:lnTo>
                    <a:pt x="162966" y="12357"/>
                  </a:lnTo>
                  <a:lnTo>
                    <a:pt x="162966" y="13436"/>
                  </a:lnTo>
                  <a:lnTo>
                    <a:pt x="166192" y="13436"/>
                  </a:lnTo>
                  <a:lnTo>
                    <a:pt x="166192" y="12890"/>
                  </a:lnTo>
                  <a:close/>
                </a:path>
                <a:path w="184150" h="13969">
                  <a:moveTo>
                    <a:pt x="173189" y="3225"/>
                  </a:moveTo>
                  <a:lnTo>
                    <a:pt x="171564" y="3225"/>
                  </a:lnTo>
                  <a:lnTo>
                    <a:pt x="170497" y="4292"/>
                  </a:lnTo>
                  <a:lnTo>
                    <a:pt x="169964" y="5372"/>
                  </a:lnTo>
                  <a:lnTo>
                    <a:pt x="169964" y="3746"/>
                  </a:lnTo>
                  <a:lnTo>
                    <a:pt x="167817" y="3746"/>
                  </a:lnTo>
                  <a:lnTo>
                    <a:pt x="167817" y="13436"/>
                  </a:lnTo>
                  <a:lnTo>
                    <a:pt x="170497" y="13436"/>
                  </a:lnTo>
                  <a:lnTo>
                    <a:pt x="170497" y="5892"/>
                  </a:lnTo>
                  <a:lnTo>
                    <a:pt x="173189" y="5892"/>
                  </a:lnTo>
                  <a:lnTo>
                    <a:pt x="173189" y="3225"/>
                  </a:lnTo>
                  <a:close/>
                </a:path>
                <a:path w="184150" h="13969">
                  <a:moveTo>
                    <a:pt x="183934" y="0"/>
                  </a:moveTo>
                  <a:lnTo>
                    <a:pt x="181254" y="0"/>
                  </a:lnTo>
                  <a:lnTo>
                    <a:pt x="181254" y="4826"/>
                  </a:lnTo>
                  <a:lnTo>
                    <a:pt x="181254" y="6972"/>
                  </a:lnTo>
                  <a:lnTo>
                    <a:pt x="181254" y="10210"/>
                  </a:lnTo>
                  <a:lnTo>
                    <a:pt x="180721" y="11277"/>
                  </a:lnTo>
                  <a:lnTo>
                    <a:pt x="177482" y="11277"/>
                  </a:lnTo>
                  <a:lnTo>
                    <a:pt x="176949" y="9664"/>
                  </a:lnTo>
                  <a:lnTo>
                    <a:pt x="176949" y="6972"/>
                  </a:lnTo>
                  <a:lnTo>
                    <a:pt x="177482" y="5372"/>
                  </a:lnTo>
                  <a:lnTo>
                    <a:pt x="180721" y="5372"/>
                  </a:lnTo>
                  <a:lnTo>
                    <a:pt x="181254" y="6972"/>
                  </a:lnTo>
                  <a:lnTo>
                    <a:pt x="181254" y="4826"/>
                  </a:lnTo>
                  <a:lnTo>
                    <a:pt x="180721" y="4292"/>
                  </a:lnTo>
                  <a:lnTo>
                    <a:pt x="180174" y="3225"/>
                  </a:lnTo>
                  <a:lnTo>
                    <a:pt x="176415" y="3225"/>
                  </a:lnTo>
                  <a:lnTo>
                    <a:pt x="174256" y="4826"/>
                  </a:lnTo>
                  <a:lnTo>
                    <a:pt x="174256" y="11277"/>
                  </a:lnTo>
                  <a:lnTo>
                    <a:pt x="175336" y="13436"/>
                  </a:lnTo>
                  <a:lnTo>
                    <a:pt x="180721" y="13436"/>
                  </a:lnTo>
                  <a:lnTo>
                    <a:pt x="181254" y="12357"/>
                  </a:lnTo>
                  <a:lnTo>
                    <a:pt x="181254" y="13436"/>
                  </a:lnTo>
                  <a:lnTo>
                    <a:pt x="183934" y="13436"/>
                  </a:lnTo>
                  <a:lnTo>
                    <a:pt x="183934" y="12357"/>
                  </a:lnTo>
                  <a:lnTo>
                    <a:pt x="183934" y="11277"/>
                  </a:lnTo>
                  <a:lnTo>
                    <a:pt x="183934" y="5372"/>
                  </a:lnTo>
                  <a:lnTo>
                    <a:pt x="183934" y="4826"/>
                  </a:lnTo>
                  <a:lnTo>
                    <a:pt x="183934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918282" y="1787296"/>
              <a:ext cx="1033780" cy="2519045"/>
            </a:xfrm>
            <a:custGeom>
              <a:avLst/>
              <a:gdLst/>
              <a:ahLst/>
              <a:cxnLst/>
              <a:rect l="l" t="t" r="r" b="b"/>
              <a:pathLst>
                <a:path w="1033779" h="2519045">
                  <a:moveTo>
                    <a:pt x="24193" y="0"/>
                  </a:moveTo>
                  <a:lnTo>
                    <a:pt x="0" y="15582"/>
                  </a:lnTo>
                  <a:lnTo>
                    <a:pt x="0" y="2501392"/>
                  </a:lnTo>
                  <a:lnTo>
                    <a:pt x="24193" y="2518587"/>
                  </a:lnTo>
                  <a:lnTo>
                    <a:pt x="24193" y="0"/>
                  </a:lnTo>
                  <a:close/>
                </a:path>
                <a:path w="1033779" h="2519045">
                  <a:moveTo>
                    <a:pt x="992289" y="2455151"/>
                  </a:moveTo>
                  <a:lnTo>
                    <a:pt x="41402" y="2455151"/>
                  </a:lnTo>
                  <a:lnTo>
                    <a:pt x="41402" y="2518067"/>
                  </a:lnTo>
                  <a:lnTo>
                    <a:pt x="992289" y="2518067"/>
                  </a:lnTo>
                  <a:lnTo>
                    <a:pt x="992289" y="2455151"/>
                  </a:lnTo>
                  <a:close/>
                </a:path>
                <a:path w="1033779" h="2519045">
                  <a:moveTo>
                    <a:pt x="1033691" y="15582"/>
                  </a:moveTo>
                  <a:lnTo>
                    <a:pt x="1008951" y="0"/>
                  </a:lnTo>
                  <a:lnTo>
                    <a:pt x="1008951" y="2518587"/>
                  </a:lnTo>
                  <a:lnTo>
                    <a:pt x="1033691" y="2501392"/>
                  </a:lnTo>
                  <a:lnTo>
                    <a:pt x="1033691" y="15582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910571" y="1787296"/>
              <a:ext cx="0" cy="2518410"/>
            </a:xfrm>
            <a:custGeom>
              <a:avLst/>
              <a:gdLst/>
              <a:ahLst/>
              <a:cxnLst/>
              <a:rect l="l" t="t" r="r" b="b"/>
              <a:pathLst>
                <a:path h="2518410">
                  <a:moveTo>
                    <a:pt x="0" y="0"/>
                  </a:moveTo>
                  <a:lnTo>
                    <a:pt x="0" y="25180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924947" y="1785010"/>
              <a:ext cx="29845" cy="2523490"/>
            </a:xfrm>
            <a:custGeom>
              <a:avLst/>
              <a:gdLst/>
              <a:ahLst/>
              <a:cxnLst/>
              <a:rect l="l" t="t" r="r" b="b"/>
              <a:pathLst>
                <a:path w="29845" h="2523490">
                  <a:moveTo>
                    <a:pt x="0" y="2523159"/>
                  </a:moveTo>
                  <a:lnTo>
                    <a:pt x="29311" y="2523159"/>
                  </a:lnTo>
                  <a:lnTo>
                    <a:pt x="29311" y="0"/>
                  </a:lnTo>
                  <a:lnTo>
                    <a:pt x="0" y="0"/>
                  </a:lnTo>
                  <a:lnTo>
                    <a:pt x="0" y="25231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959684" y="1787296"/>
              <a:ext cx="0" cy="2518410"/>
            </a:xfrm>
            <a:custGeom>
              <a:avLst/>
              <a:gdLst/>
              <a:ahLst/>
              <a:cxnLst/>
              <a:rect l="l" t="t" r="r" b="b"/>
              <a:pathLst>
                <a:path h="2518410">
                  <a:moveTo>
                    <a:pt x="0" y="0"/>
                  </a:moveTo>
                  <a:lnTo>
                    <a:pt x="0" y="25180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918282" y="1787296"/>
              <a:ext cx="24765" cy="2519045"/>
            </a:xfrm>
            <a:custGeom>
              <a:avLst/>
              <a:gdLst/>
              <a:ahLst/>
              <a:cxnLst/>
              <a:rect l="l" t="t" r="r" b="b"/>
              <a:pathLst>
                <a:path w="24764" h="2519045">
                  <a:moveTo>
                    <a:pt x="12096" y="-2285"/>
                  </a:moveTo>
                  <a:lnTo>
                    <a:pt x="12096" y="2520873"/>
                  </a:lnTo>
                </a:path>
              </a:pathLst>
            </a:custGeom>
            <a:ln w="287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995180" y="1871192"/>
              <a:ext cx="191770" cy="123189"/>
            </a:xfrm>
            <a:custGeom>
              <a:avLst/>
              <a:gdLst/>
              <a:ahLst/>
              <a:cxnLst/>
              <a:rect l="l" t="t" r="r" b="b"/>
              <a:pathLst>
                <a:path w="191769" h="123189">
                  <a:moveTo>
                    <a:pt x="11836" y="111328"/>
                  </a:moveTo>
                  <a:lnTo>
                    <a:pt x="0" y="111328"/>
                  </a:lnTo>
                  <a:lnTo>
                    <a:pt x="0" y="123164"/>
                  </a:lnTo>
                  <a:lnTo>
                    <a:pt x="11836" y="123164"/>
                  </a:lnTo>
                  <a:lnTo>
                    <a:pt x="11836" y="111328"/>
                  </a:lnTo>
                  <a:close/>
                </a:path>
                <a:path w="191769" h="123189">
                  <a:moveTo>
                    <a:pt x="11836" y="93027"/>
                  </a:moveTo>
                  <a:lnTo>
                    <a:pt x="0" y="93027"/>
                  </a:lnTo>
                  <a:lnTo>
                    <a:pt x="0" y="104863"/>
                  </a:lnTo>
                  <a:lnTo>
                    <a:pt x="11836" y="104863"/>
                  </a:lnTo>
                  <a:lnTo>
                    <a:pt x="11836" y="93027"/>
                  </a:lnTo>
                  <a:close/>
                </a:path>
                <a:path w="191769" h="123189">
                  <a:moveTo>
                    <a:pt x="11836" y="74206"/>
                  </a:moveTo>
                  <a:lnTo>
                    <a:pt x="0" y="74206"/>
                  </a:lnTo>
                  <a:lnTo>
                    <a:pt x="0" y="86601"/>
                  </a:lnTo>
                  <a:lnTo>
                    <a:pt x="11836" y="86601"/>
                  </a:lnTo>
                  <a:lnTo>
                    <a:pt x="11836" y="74206"/>
                  </a:lnTo>
                  <a:close/>
                </a:path>
                <a:path w="191769" h="123189">
                  <a:moveTo>
                    <a:pt x="11836" y="55918"/>
                  </a:moveTo>
                  <a:lnTo>
                    <a:pt x="0" y="55918"/>
                  </a:lnTo>
                  <a:lnTo>
                    <a:pt x="0" y="67754"/>
                  </a:lnTo>
                  <a:lnTo>
                    <a:pt x="11836" y="67754"/>
                  </a:lnTo>
                  <a:lnTo>
                    <a:pt x="11836" y="55918"/>
                  </a:lnTo>
                  <a:close/>
                </a:path>
                <a:path w="191769" h="123189">
                  <a:moveTo>
                    <a:pt x="11836" y="37096"/>
                  </a:moveTo>
                  <a:lnTo>
                    <a:pt x="0" y="37096"/>
                  </a:lnTo>
                  <a:lnTo>
                    <a:pt x="0" y="49479"/>
                  </a:lnTo>
                  <a:lnTo>
                    <a:pt x="11836" y="49479"/>
                  </a:lnTo>
                  <a:lnTo>
                    <a:pt x="11836" y="37096"/>
                  </a:lnTo>
                  <a:close/>
                </a:path>
                <a:path w="191769" h="123189">
                  <a:moveTo>
                    <a:pt x="11836" y="18808"/>
                  </a:moveTo>
                  <a:lnTo>
                    <a:pt x="0" y="18808"/>
                  </a:lnTo>
                  <a:lnTo>
                    <a:pt x="0" y="30645"/>
                  </a:lnTo>
                  <a:lnTo>
                    <a:pt x="11836" y="30645"/>
                  </a:lnTo>
                  <a:lnTo>
                    <a:pt x="11836" y="18808"/>
                  </a:lnTo>
                  <a:close/>
                </a:path>
                <a:path w="191769" h="123189">
                  <a:moveTo>
                    <a:pt x="11836" y="0"/>
                  </a:moveTo>
                  <a:lnTo>
                    <a:pt x="0" y="0"/>
                  </a:lnTo>
                  <a:lnTo>
                    <a:pt x="0" y="12357"/>
                  </a:lnTo>
                  <a:lnTo>
                    <a:pt x="11836" y="12357"/>
                  </a:lnTo>
                  <a:lnTo>
                    <a:pt x="11836" y="0"/>
                  </a:lnTo>
                  <a:close/>
                </a:path>
                <a:path w="191769" h="123189">
                  <a:moveTo>
                    <a:pt x="28511" y="111328"/>
                  </a:moveTo>
                  <a:lnTo>
                    <a:pt x="16675" y="111328"/>
                  </a:lnTo>
                  <a:lnTo>
                    <a:pt x="16675" y="123164"/>
                  </a:lnTo>
                  <a:lnTo>
                    <a:pt x="28511" y="123164"/>
                  </a:lnTo>
                  <a:lnTo>
                    <a:pt x="28511" y="111328"/>
                  </a:lnTo>
                  <a:close/>
                </a:path>
                <a:path w="191769" h="123189">
                  <a:moveTo>
                    <a:pt x="28511" y="93027"/>
                  </a:moveTo>
                  <a:lnTo>
                    <a:pt x="16675" y="93027"/>
                  </a:lnTo>
                  <a:lnTo>
                    <a:pt x="16675" y="104863"/>
                  </a:lnTo>
                  <a:lnTo>
                    <a:pt x="28511" y="104863"/>
                  </a:lnTo>
                  <a:lnTo>
                    <a:pt x="28511" y="93027"/>
                  </a:lnTo>
                  <a:close/>
                </a:path>
                <a:path w="191769" h="123189">
                  <a:moveTo>
                    <a:pt x="28511" y="74206"/>
                  </a:moveTo>
                  <a:lnTo>
                    <a:pt x="16675" y="74206"/>
                  </a:lnTo>
                  <a:lnTo>
                    <a:pt x="16675" y="86601"/>
                  </a:lnTo>
                  <a:lnTo>
                    <a:pt x="28511" y="86601"/>
                  </a:lnTo>
                  <a:lnTo>
                    <a:pt x="28511" y="74206"/>
                  </a:lnTo>
                  <a:close/>
                </a:path>
                <a:path w="191769" h="123189">
                  <a:moveTo>
                    <a:pt x="28511" y="55918"/>
                  </a:moveTo>
                  <a:lnTo>
                    <a:pt x="16675" y="55918"/>
                  </a:lnTo>
                  <a:lnTo>
                    <a:pt x="16675" y="67754"/>
                  </a:lnTo>
                  <a:lnTo>
                    <a:pt x="28511" y="67754"/>
                  </a:lnTo>
                  <a:lnTo>
                    <a:pt x="28511" y="55918"/>
                  </a:lnTo>
                  <a:close/>
                </a:path>
                <a:path w="191769" h="123189">
                  <a:moveTo>
                    <a:pt x="28511" y="37096"/>
                  </a:moveTo>
                  <a:lnTo>
                    <a:pt x="16675" y="37096"/>
                  </a:lnTo>
                  <a:lnTo>
                    <a:pt x="16675" y="49479"/>
                  </a:lnTo>
                  <a:lnTo>
                    <a:pt x="28511" y="49479"/>
                  </a:lnTo>
                  <a:lnTo>
                    <a:pt x="28511" y="37096"/>
                  </a:lnTo>
                  <a:close/>
                </a:path>
                <a:path w="191769" h="123189">
                  <a:moveTo>
                    <a:pt x="28511" y="18808"/>
                  </a:moveTo>
                  <a:lnTo>
                    <a:pt x="16675" y="18808"/>
                  </a:lnTo>
                  <a:lnTo>
                    <a:pt x="16675" y="30645"/>
                  </a:lnTo>
                  <a:lnTo>
                    <a:pt x="28511" y="30645"/>
                  </a:lnTo>
                  <a:lnTo>
                    <a:pt x="28511" y="18808"/>
                  </a:lnTo>
                  <a:close/>
                </a:path>
                <a:path w="191769" h="123189">
                  <a:moveTo>
                    <a:pt x="28511" y="0"/>
                  </a:moveTo>
                  <a:lnTo>
                    <a:pt x="16675" y="0"/>
                  </a:lnTo>
                  <a:lnTo>
                    <a:pt x="16675" y="12357"/>
                  </a:lnTo>
                  <a:lnTo>
                    <a:pt x="28511" y="12357"/>
                  </a:lnTo>
                  <a:lnTo>
                    <a:pt x="28511" y="0"/>
                  </a:lnTo>
                  <a:close/>
                </a:path>
                <a:path w="191769" h="123189">
                  <a:moveTo>
                    <a:pt x="45173" y="111328"/>
                  </a:moveTo>
                  <a:lnTo>
                    <a:pt x="33337" y="111328"/>
                  </a:lnTo>
                  <a:lnTo>
                    <a:pt x="33337" y="123164"/>
                  </a:lnTo>
                  <a:lnTo>
                    <a:pt x="45173" y="123164"/>
                  </a:lnTo>
                  <a:lnTo>
                    <a:pt x="45173" y="111328"/>
                  </a:lnTo>
                  <a:close/>
                </a:path>
                <a:path w="191769" h="123189">
                  <a:moveTo>
                    <a:pt x="45173" y="93027"/>
                  </a:moveTo>
                  <a:lnTo>
                    <a:pt x="33337" y="93027"/>
                  </a:lnTo>
                  <a:lnTo>
                    <a:pt x="33337" y="104863"/>
                  </a:lnTo>
                  <a:lnTo>
                    <a:pt x="45173" y="104863"/>
                  </a:lnTo>
                  <a:lnTo>
                    <a:pt x="45173" y="93027"/>
                  </a:lnTo>
                  <a:close/>
                </a:path>
                <a:path w="191769" h="123189">
                  <a:moveTo>
                    <a:pt x="45173" y="74206"/>
                  </a:moveTo>
                  <a:lnTo>
                    <a:pt x="33337" y="74206"/>
                  </a:lnTo>
                  <a:lnTo>
                    <a:pt x="33337" y="86601"/>
                  </a:lnTo>
                  <a:lnTo>
                    <a:pt x="45173" y="86601"/>
                  </a:lnTo>
                  <a:lnTo>
                    <a:pt x="45173" y="74206"/>
                  </a:lnTo>
                  <a:close/>
                </a:path>
                <a:path w="191769" h="123189">
                  <a:moveTo>
                    <a:pt x="45173" y="55918"/>
                  </a:moveTo>
                  <a:lnTo>
                    <a:pt x="33337" y="55918"/>
                  </a:lnTo>
                  <a:lnTo>
                    <a:pt x="33337" y="67754"/>
                  </a:lnTo>
                  <a:lnTo>
                    <a:pt x="45173" y="67754"/>
                  </a:lnTo>
                  <a:lnTo>
                    <a:pt x="45173" y="55918"/>
                  </a:lnTo>
                  <a:close/>
                </a:path>
                <a:path w="191769" h="123189">
                  <a:moveTo>
                    <a:pt x="45173" y="37096"/>
                  </a:moveTo>
                  <a:lnTo>
                    <a:pt x="33337" y="37096"/>
                  </a:lnTo>
                  <a:lnTo>
                    <a:pt x="33337" y="49479"/>
                  </a:lnTo>
                  <a:lnTo>
                    <a:pt x="45173" y="49479"/>
                  </a:lnTo>
                  <a:lnTo>
                    <a:pt x="45173" y="37096"/>
                  </a:lnTo>
                  <a:close/>
                </a:path>
                <a:path w="191769" h="123189">
                  <a:moveTo>
                    <a:pt x="45173" y="18808"/>
                  </a:moveTo>
                  <a:lnTo>
                    <a:pt x="33337" y="18808"/>
                  </a:lnTo>
                  <a:lnTo>
                    <a:pt x="33337" y="30645"/>
                  </a:lnTo>
                  <a:lnTo>
                    <a:pt x="45173" y="30645"/>
                  </a:lnTo>
                  <a:lnTo>
                    <a:pt x="45173" y="18808"/>
                  </a:lnTo>
                  <a:close/>
                </a:path>
                <a:path w="191769" h="123189">
                  <a:moveTo>
                    <a:pt x="45173" y="0"/>
                  </a:moveTo>
                  <a:lnTo>
                    <a:pt x="33337" y="0"/>
                  </a:lnTo>
                  <a:lnTo>
                    <a:pt x="33337" y="12357"/>
                  </a:lnTo>
                  <a:lnTo>
                    <a:pt x="45173" y="12357"/>
                  </a:lnTo>
                  <a:lnTo>
                    <a:pt x="45173" y="0"/>
                  </a:lnTo>
                  <a:close/>
                </a:path>
                <a:path w="191769" h="123189">
                  <a:moveTo>
                    <a:pt x="61861" y="111328"/>
                  </a:moveTo>
                  <a:lnTo>
                    <a:pt x="50025" y="111328"/>
                  </a:lnTo>
                  <a:lnTo>
                    <a:pt x="50025" y="123164"/>
                  </a:lnTo>
                  <a:lnTo>
                    <a:pt x="61861" y="123164"/>
                  </a:lnTo>
                  <a:lnTo>
                    <a:pt x="61861" y="111328"/>
                  </a:lnTo>
                  <a:close/>
                </a:path>
                <a:path w="191769" h="123189">
                  <a:moveTo>
                    <a:pt x="61861" y="93027"/>
                  </a:moveTo>
                  <a:lnTo>
                    <a:pt x="50025" y="93027"/>
                  </a:lnTo>
                  <a:lnTo>
                    <a:pt x="50025" y="104863"/>
                  </a:lnTo>
                  <a:lnTo>
                    <a:pt x="61861" y="104863"/>
                  </a:lnTo>
                  <a:lnTo>
                    <a:pt x="61861" y="93027"/>
                  </a:lnTo>
                  <a:close/>
                </a:path>
                <a:path w="191769" h="123189">
                  <a:moveTo>
                    <a:pt x="61861" y="74206"/>
                  </a:moveTo>
                  <a:lnTo>
                    <a:pt x="50025" y="74206"/>
                  </a:lnTo>
                  <a:lnTo>
                    <a:pt x="50025" y="86601"/>
                  </a:lnTo>
                  <a:lnTo>
                    <a:pt x="61861" y="86601"/>
                  </a:lnTo>
                  <a:lnTo>
                    <a:pt x="61861" y="74206"/>
                  </a:lnTo>
                  <a:close/>
                </a:path>
                <a:path w="191769" h="123189">
                  <a:moveTo>
                    <a:pt x="61861" y="55918"/>
                  </a:moveTo>
                  <a:lnTo>
                    <a:pt x="50025" y="55918"/>
                  </a:lnTo>
                  <a:lnTo>
                    <a:pt x="50025" y="67754"/>
                  </a:lnTo>
                  <a:lnTo>
                    <a:pt x="61861" y="67754"/>
                  </a:lnTo>
                  <a:lnTo>
                    <a:pt x="61861" y="55918"/>
                  </a:lnTo>
                  <a:close/>
                </a:path>
                <a:path w="191769" h="123189">
                  <a:moveTo>
                    <a:pt x="61861" y="37096"/>
                  </a:moveTo>
                  <a:lnTo>
                    <a:pt x="50025" y="37096"/>
                  </a:lnTo>
                  <a:lnTo>
                    <a:pt x="50025" y="49479"/>
                  </a:lnTo>
                  <a:lnTo>
                    <a:pt x="61861" y="49479"/>
                  </a:lnTo>
                  <a:lnTo>
                    <a:pt x="61861" y="37096"/>
                  </a:lnTo>
                  <a:close/>
                </a:path>
                <a:path w="191769" h="123189">
                  <a:moveTo>
                    <a:pt x="61861" y="18808"/>
                  </a:moveTo>
                  <a:lnTo>
                    <a:pt x="50025" y="18808"/>
                  </a:lnTo>
                  <a:lnTo>
                    <a:pt x="50025" y="30645"/>
                  </a:lnTo>
                  <a:lnTo>
                    <a:pt x="61861" y="30645"/>
                  </a:lnTo>
                  <a:lnTo>
                    <a:pt x="61861" y="18808"/>
                  </a:lnTo>
                  <a:close/>
                </a:path>
                <a:path w="191769" h="123189">
                  <a:moveTo>
                    <a:pt x="61861" y="0"/>
                  </a:moveTo>
                  <a:lnTo>
                    <a:pt x="50025" y="0"/>
                  </a:lnTo>
                  <a:lnTo>
                    <a:pt x="50025" y="12357"/>
                  </a:lnTo>
                  <a:lnTo>
                    <a:pt x="61861" y="12357"/>
                  </a:lnTo>
                  <a:lnTo>
                    <a:pt x="61861" y="0"/>
                  </a:lnTo>
                  <a:close/>
                </a:path>
                <a:path w="191769" h="123189">
                  <a:moveTo>
                    <a:pt x="78524" y="111328"/>
                  </a:moveTo>
                  <a:lnTo>
                    <a:pt x="66687" y="111328"/>
                  </a:lnTo>
                  <a:lnTo>
                    <a:pt x="66687" y="123164"/>
                  </a:lnTo>
                  <a:lnTo>
                    <a:pt x="78524" y="123164"/>
                  </a:lnTo>
                  <a:lnTo>
                    <a:pt x="78524" y="111328"/>
                  </a:lnTo>
                  <a:close/>
                </a:path>
                <a:path w="191769" h="123189">
                  <a:moveTo>
                    <a:pt x="78524" y="93027"/>
                  </a:moveTo>
                  <a:lnTo>
                    <a:pt x="66687" y="93027"/>
                  </a:lnTo>
                  <a:lnTo>
                    <a:pt x="66687" y="104863"/>
                  </a:lnTo>
                  <a:lnTo>
                    <a:pt x="78524" y="104863"/>
                  </a:lnTo>
                  <a:lnTo>
                    <a:pt x="78524" y="93027"/>
                  </a:lnTo>
                  <a:close/>
                </a:path>
                <a:path w="191769" h="123189">
                  <a:moveTo>
                    <a:pt x="78524" y="74206"/>
                  </a:moveTo>
                  <a:lnTo>
                    <a:pt x="66687" y="74206"/>
                  </a:lnTo>
                  <a:lnTo>
                    <a:pt x="66687" y="86601"/>
                  </a:lnTo>
                  <a:lnTo>
                    <a:pt x="78524" y="86601"/>
                  </a:lnTo>
                  <a:lnTo>
                    <a:pt x="78524" y="74206"/>
                  </a:lnTo>
                  <a:close/>
                </a:path>
                <a:path w="191769" h="123189">
                  <a:moveTo>
                    <a:pt x="78524" y="55918"/>
                  </a:moveTo>
                  <a:lnTo>
                    <a:pt x="66687" y="55918"/>
                  </a:lnTo>
                  <a:lnTo>
                    <a:pt x="66687" y="67754"/>
                  </a:lnTo>
                  <a:lnTo>
                    <a:pt x="78524" y="67754"/>
                  </a:lnTo>
                  <a:lnTo>
                    <a:pt x="78524" y="55918"/>
                  </a:lnTo>
                  <a:close/>
                </a:path>
                <a:path w="191769" h="123189">
                  <a:moveTo>
                    <a:pt x="78524" y="37096"/>
                  </a:moveTo>
                  <a:lnTo>
                    <a:pt x="66687" y="37096"/>
                  </a:lnTo>
                  <a:lnTo>
                    <a:pt x="66687" y="49479"/>
                  </a:lnTo>
                  <a:lnTo>
                    <a:pt x="78524" y="49479"/>
                  </a:lnTo>
                  <a:lnTo>
                    <a:pt x="78524" y="37096"/>
                  </a:lnTo>
                  <a:close/>
                </a:path>
                <a:path w="191769" h="123189">
                  <a:moveTo>
                    <a:pt x="78524" y="18808"/>
                  </a:moveTo>
                  <a:lnTo>
                    <a:pt x="66687" y="18808"/>
                  </a:lnTo>
                  <a:lnTo>
                    <a:pt x="66687" y="30645"/>
                  </a:lnTo>
                  <a:lnTo>
                    <a:pt x="78524" y="30645"/>
                  </a:lnTo>
                  <a:lnTo>
                    <a:pt x="78524" y="18808"/>
                  </a:lnTo>
                  <a:close/>
                </a:path>
                <a:path w="191769" h="123189">
                  <a:moveTo>
                    <a:pt x="78524" y="0"/>
                  </a:moveTo>
                  <a:lnTo>
                    <a:pt x="66687" y="0"/>
                  </a:lnTo>
                  <a:lnTo>
                    <a:pt x="66687" y="12357"/>
                  </a:lnTo>
                  <a:lnTo>
                    <a:pt x="78524" y="12357"/>
                  </a:lnTo>
                  <a:lnTo>
                    <a:pt x="78524" y="0"/>
                  </a:lnTo>
                  <a:close/>
                </a:path>
                <a:path w="191769" h="123189">
                  <a:moveTo>
                    <a:pt x="95199" y="111328"/>
                  </a:moveTo>
                  <a:lnTo>
                    <a:pt x="83362" y="111328"/>
                  </a:lnTo>
                  <a:lnTo>
                    <a:pt x="83362" y="123164"/>
                  </a:lnTo>
                  <a:lnTo>
                    <a:pt x="95199" y="123164"/>
                  </a:lnTo>
                  <a:lnTo>
                    <a:pt x="95199" y="111328"/>
                  </a:lnTo>
                  <a:close/>
                </a:path>
                <a:path w="191769" h="123189">
                  <a:moveTo>
                    <a:pt x="95199" y="93027"/>
                  </a:moveTo>
                  <a:lnTo>
                    <a:pt x="83362" y="93027"/>
                  </a:lnTo>
                  <a:lnTo>
                    <a:pt x="83362" y="104863"/>
                  </a:lnTo>
                  <a:lnTo>
                    <a:pt x="95199" y="104863"/>
                  </a:lnTo>
                  <a:lnTo>
                    <a:pt x="95199" y="93027"/>
                  </a:lnTo>
                  <a:close/>
                </a:path>
                <a:path w="191769" h="123189">
                  <a:moveTo>
                    <a:pt x="95199" y="74206"/>
                  </a:moveTo>
                  <a:lnTo>
                    <a:pt x="83362" y="74206"/>
                  </a:lnTo>
                  <a:lnTo>
                    <a:pt x="83362" y="86601"/>
                  </a:lnTo>
                  <a:lnTo>
                    <a:pt x="95199" y="86601"/>
                  </a:lnTo>
                  <a:lnTo>
                    <a:pt x="95199" y="74206"/>
                  </a:lnTo>
                  <a:close/>
                </a:path>
                <a:path w="191769" h="123189">
                  <a:moveTo>
                    <a:pt x="95199" y="55918"/>
                  </a:moveTo>
                  <a:lnTo>
                    <a:pt x="83362" y="55918"/>
                  </a:lnTo>
                  <a:lnTo>
                    <a:pt x="83362" y="67754"/>
                  </a:lnTo>
                  <a:lnTo>
                    <a:pt x="95199" y="67754"/>
                  </a:lnTo>
                  <a:lnTo>
                    <a:pt x="95199" y="55918"/>
                  </a:lnTo>
                  <a:close/>
                </a:path>
                <a:path w="191769" h="123189">
                  <a:moveTo>
                    <a:pt x="95199" y="37096"/>
                  </a:moveTo>
                  <a:lnTo>
                    <a:pt x="83362" y="37096"/>
                  </a:lnTo>
                  <a:lnTo>
                    <a:pt x="83362" y="49479"/>
                  </a:lnTo>
                  <a:lnTo>
                    <a:pt x="95199" y="49479"/>
                  </a:lnTo>
                  <a:lnTo>
                    <a:pt x="95199" y="37096"/>
                  </a:lnTo>
                  <a:close/>
                </a:path>
                <a:path w="191769" h="123189">
                  <a:moveTo>
                    <a:pt x="95199" y="18808"/>
                  </a:moveTo>
                  <a:lnTo>
                    <a:pt x="83362" y="18808"/>
                  </a:lnTo>
                  <a:lnTo>
                    <a:pt x="83362" y="30645"/>
                  </a:lnTo>
                  <a:lnTo>
                    <a:pt x="95199" y="30645"/>
                  </a:lnTo>
                  <a:lnTo>
                    <a:pt x="95199" y="18808"/>
                  </a:lnTo>
                  <a:close/>
                </a:path>
                <a:path w="191769" h="123189">
                  <a:moveTo>
                    <a:pt x="95199" y="0"/>
                  </a:moveTo>
                  <a:lnTo>
                    <a:pt x="83362" y="0"/>
                  </a:lnTo>
                  <a:lnTo>
                    <a:pt x="83362" y="12357"/>
                  </a:lnTo>
                  <a:lnTo>
                    <a:pt x="95199" y="12357"/>
                  </a:lnTo>
                  <a:lnTo>
                    <a:pt x="95199" y="0"/>
                  </a:lnTo>
                  <a:close/>
                </a:path>
                <a:path w="191769" h="123189">
                  <a:moveTo>
                    <a:pt x="111861" y="111328"/>
                  </a:moveTo>
                  <a:lnTo>
                    <a:pt x="100025" y="111328"/>
                  </a:lnTo>
                  <a:lnTo>
                    <a:pt x="100025" y="123164"/>
                  </a:lnTo>
                  <a:lnTo>
                    <a:pt x="111861" y="123164"/>
                  </a:lnTo>
                  <a:lnTo>
                    <a:pt x="111861" y="111328"/>
                  </a:lnTo>
                  <a:close/>
                </a:path>
                <a:path w="191769" h="123189">
                  <a:moveTo>
                    <a:pt x="111861" y="93027"/>
                  </a:moveTo>
                  <a:lnTo>
                    <a:pt x="100025" y="93027"/>
                  </a:lnTo>
                  <a:lnTo>
                    <a:pt x="100025" y="104863"/>
                  </a:lnTo>
                  <a:lnTo>
                    <a:pt x="111861" y="104863"/>
                  </a:lnTo>
                  <a:lnTo>
                    <a:pt x="111861" y="93027"/>
                  </a:lnTo>
                  <a:close/>
                </a:path>
                <a:path w="191769" h="123189">
                  <a:moveTo>
                    <a:pt x="111861" y="74206"/>
                  </a:moveTo>
                  <a:lnTo>
                    <a:pt x="100025" y="74206"/>
                  </a:lnTo>
                  <a:lnTo>
                    <a:pt x="100025" y="86601"/>
                  </a:lnTo>
                  <a:lnTo>
                    <a:pt x="111861" y="86601"/>
                  </a:lnTo>
                  <a:lnTo>
                    <a:pt x="111861" y="74206"/>
                  </a:lnTo>
                  <a:close/>
                </a:path>
                <a:path w="191769" h="123189">
                  <a:moveTo>
                    <a:pt x="111861" y="55918"/>
                  </a:moveTo>
                  <a:lnTo>
                    <a:pt x="100025" y="55918"/>
                  </a:lnTo>
                  <a:lnTo>
                    <a:pt x="100025" y="67754"/>
                  </a:lnTo>
                  <a:lnTo>
                    <a:pt x="111861" y="67754"/>
                  </a:lnTo>
                  <a:lnTo>
                    <a:pt x="111861" y="55918"/>
                  </a:lnTo>
                  <a:close/>
                </a:path>
                <a:path w="191769" h="123189">
                  <a:moveTo>
                    <a:pt x="111861" y="37096"/>
                  </a:moveTo>
                  <a:lnTo>
                    <a:pt x="100025" y="37096"/>
                  </a:lnTo>
                  <a:lnTo>
                    <a:pt x="100025" y="49479"/>
                  </a:lnTo>
                  <a:lnTo>
                    <a:pt x="111861" y="49479"/>
                  </a:lnTo>
                  <a:lnTo>
                    <a:pt x="111861" y="37096"/>
                  </a:lnTo>
                  <a:close/>
                </a:path>
                <a:path w="191769" h="123189">
                  <a:moveTo>
                    <a:pt x="111861" y="18808"/>
                  </a:moveTo>
                  <a:lnTo>
                    <a:pt x="100025" y="18808"/>
                  </a:lnTo>
                  <a:lnTo>
                    <a:pt x="100025" y="30645"/>
                  </a:lnTo>
                  <a:lnTo>
                    <a:pt x="111861" y="30645"/>
                  </a:lnTo>
                  <a:lnTo>
                    <a:pt x="111861" y="18808"/>
                  </a:lnTo>
                  <a:close/>
                </a:path>
                <a:path w="191769" h="123189">
                  <a:moveTo>
                    <a:pt x="111861" y="0"/>
                  </a:moveTo>
                  <a:lnTo>
                    <a:pt x="100025" y="0"/>
                  </a:lnTo>
                  <a:lnTo>
                    <a:pt x="100025" y="12357"/>
                  </a:lnTo>
                  <a:lnTo>
                    <a:pt x="111861" y="12357"/>
                  </a:lnTo>
                  <a:lnTo>
                    <a:pt x="111861" y="0"/>
                  </a:lnTo>
                  <a:close/>
                </a:path>
                <a:path w="191769" h="123189">
                  <a:moveTo>
                    <a:pt x="128536" y="111328"/>
                  </a:moveTo>
                  <a:lnTo>
                    <a:pt x="116700" y="111328"/>
                  </a:lnTo>
                  <a:lnTo>
                    <a:pt x="116700" y="123164"/>
                  </a:lnTo>
                  <a:lnTo>
                    <a:pt x="128536" y="123164"/>
                  </a:lnTo>
                  <a:lnTo>
                    <a:pt x="128536" y="111328"/>
                  </a:lnTo>
                  <a:close/>
                </a:path>
                <a:path w="191769" h="123189">
                  <a:moveTo>
                    <a:pt x="128536" y="93027"/>
                  </a:moveTo>
                  <a:lnTo>
                    <a:pt x="116700" y="93027"/>
                  </a:lnTo>
                  <a:lnTo>
                    <a:pt x="116700" y="104863"/>
                  </a:lnTo>
                  <a:lnTo>
                    <a:pt x="128536" y="104863"/>
                  </a:lnTo>
                  <a:lnTo>
                    <a:pt x="128536" y="93027"/>
                  </a:lnTo>
                  <a:close/>
                </a:path>
                <a:path w="191769" h="123189">
                  <a:moveTo>
                    <a:pt x="128536" y="74206"/>
                  </a:moveTo>
                  <a:lnTo>
                    <a:pt x="116700" y="74206"/>
                  </a:lnTo>
                  <a:lnTo>
                    <a:pt x="116700" y="86601"/>
                  </a:lnTo>
                  <a:lnTo>
                    <a:pt x="128536" y="86601"/>
                  </a:lnTo>
                  <a:lnTo>
                    <a:pt x="128536" y="74206"/>
                  </a:lnTo>
                  <a:close/>
                </a:path>
                <a:path w="191769" h="123189">
                  <a:moveTo>
                    <a:pt x="128536" y="55918"/>
                  </a:moveTo>
                  <a:lnTo>
                    <a:pt x="116700" y="55918"/>
                  </a:lnTo>
                  <a:lnTo>
                    <a:pt x="116700" y="67754"/>
                  </a:lnTo>
                  <a:lnTo>
                    <a:pt x="128536" y="67754"/>
                  </a:lnTo>
                  <a:lnTo>
                    <a:pt x="128536" y="55918"/>
                  </a:lnTo>
                  <a:close/>
                </a:path>
                <a:path w="191769" h="123189">
                  <a:moveTo>
                    <a:pt x="128536" y="37096"/>
                  </a:moveTo>
                  <a:lnTo>
                    <a:pt x="116700" y="37096"/>
                  </a:lnTo>
                  <a:lnTo>
                    <a:pt x="116700" y="49479"/>
                  </a:lnTo>
                  <a:lnTo>
                    <a:pt x="128536" y="49479"/>
                  </a:lnTo>
                  <a:lnTo>
                    <a:pt x="128536" y="37096"/>
                  </a:lnTo>
                  <a:close/>
                </a:path>
                <a:path w="191769" h="123189">
                  <a:moveTo>
                    <a:pt x="128536" y="18808"/>
                  </a:moveTo>
                  <a:lnTo>
                    <a:pt x="116700" y="18808"/>
                  </a:lnTo>
                  <a:lnTo>
                    <a:pt x="116700" y="30645"/>
                  </a:lnTo>
                  <a:lnTo>
                    <a:pt x="128536" y="30645"/>
                  </a:lnTo>
                  <a:lnTo>
                    <a:pt x="128536" y="18808"/>
                  </a:lnTo>
                  <a:close/>
                </a:path>
                <a:path w="191769" h="123189">
                  <a:moveTo>
                    <a:pt x="128536" y="0"/>
                  </a:moveTo>
                  <a:lnTo>
                    <a:pt x="116700" y="0"/>
                  </a:lnTo>
                  <a:lnTo>
                    <a:pt x="116700" y="12357"/>
                  </a:lnTo>
                  <a:lnTo>
                    <a:pt x="128536" y="12357"/>
                  </a:lnTo>
                  <a:lnTo>
                    <a:pt x="128536" y="0"/>
                  </a:lnTo>
                  <a:close/>
                </a:path>
                <a:path w="191769" h="123189">
                  <a:moveTo>
                    <a:pt x="145211" y="111328"/>
                  </a:moveTo>
                  <a:lnTo>
                    <a:pt x="133375" y="111328"/>
                  </a:lnTo>
                  <a:lnTo>
                    <a:pt x="133375" y="123164"/>
                  </a:lnTo>
                  <a:lnTo>
                    <a:pt x="145211" y="123164"/>
                  </a:lnTo>
                  <a:lnTo>
                    <a:pt x="145211" y="111328"/>
                  </a:lnTo>
                  <a:close/>
                </a:path>
                <a:path w="191769" h="123189">
                  <a:moveTo>
                    <a:pt x="145211" y="93027"/>
                  </a:moveTo>
                  <a:lnTo>
                    <a:pt x="133375" y="93027"/>
                  </a:lnTo>
                  <a:lnTo>
                    <a:pt x="133375" y="104863"/>
                  </a:lnTo>
                  <a:lnTo>
                    <a:pt x="145211" y="104863"/>
                  </a:lnTo>
                  <a:lnTo>
                    <a:pt x="145211" y="93027"/>
                  </a:lnTo>
                  <a:close/>
                </a:path>
                <a:path w="191769" h="123189">
                  <a:moveTo>
                    <a:pt x="145211" y="74206"/>
                  </a:moveTo>
                  <a:lnTo>
                    <a:pt x="133375" y="74206"/>
                  </a:lnTo>
                  <a:lnTo>
                    <a:pt x="133375" y="86601"/>
                  </a:lnTo>
                  <a:lnTo>
                    <a:pt x="145211" y="86601"/>
                  </a:lnTo>
                  <a:lnTo>
                    <a:pt x="145211" y="74206"/>
                  </a:lnTo>
                  <a:close/>
                </a:path>
                <a:path w="191769" h="123189">
                  <a:moveTo>
                    <a:pt x="145211" y="55918"/>
                  </a:moveTo>
                  <a:lnTo>
                    <a:pt x="133375" y="55918"/>
                  </a:lnTo>
                  <a:lnTo>
                    <a:pt x="133375" y="67754"/>
                  </a:lnTo>
                  <a:lnTo>
                    <a:pt x="145211" y="67754"/>
                  </a:lnTo>
                  <a:lnTo>
                    <a:pt x="145211" y="55918"/>
                  </a:lnTo>
                  <a:close/>
                </a:path>
                <a:path w="191769" h="123189">
                  <a:moveTo>
                    <a:pt x="145211" y="37096"/>
                  </a:moveTo>
                  <a:lnTo>
                    <a:pt x="133375" y="37096"/>
                  </a:lnTo>
                  <a:lnTo>
                    <a:pt x="133375" y="49479"/>
                  </a:lnTo>
                  <a:lnTo>
                    <a:pt x="145211" y="49479"/>
                  </a:lnTo>
                  <a:lnTo>
                    <a:pt x="145211" y="37096"/>
                  </a:lnTo>
                  <a:close/>
                </a:path>
                <a:path w="191769" h="123189">
                  <a:moveTo>
                    <a:pt x="145211" y="18808"/>
                  </a:moveTo>
                  <a:lnTo>
                    <a:pt x="133375" y="18808"/>
                  </a:lnTo>
                  <a:lnTo>
                    <a:pt x="133375" y="30645"/>
                  </a:lnTo>
                  <a:lnTo>
                    <a:pt x="145211" y="30645"/>
                  </a:lnTo>
                  <a:lnTo>
                    <a:pt x="145211" y="18808"/>
                  </a:lnTo>
                  <a:close/>
                </a:path>
                <a:path w="191769" h="123189">
                  <a:moveTo>
                    <a:pt x="145211" y="0"/>
                  </a:moveTo>
                  <a:lnTo>
                    <a:pt x="133375" y="0"/>
                  </a:lnTo>
                  <a:lnTo>
                    <a:pt x="133375" y="12357"/>
                  </a:lnTo>
                  <a:lnTo>
                    <a:pt x="145211" y="12357"/>
                  </a:lnTo>
                  <a:lnTo>
                    <a:pt x="145211" y="0"/>
                  </a:lnTo>
                  <a:close/>
                </a:path>
                <a:path w="191769" h="123189">
                  <a:moveTo>
                    <a:pt x="161886" y="111328"/>
                  </a:moveTo>
                  <a:lnTo>
                    <a:pt x="150050" y="111328"/>
                  </a:lnTo>
                  <a:lnTo>
                    <a:pt x="150050" y="123164"/>
                  </a:lnTo>
                  <a:lnTo>
                    <a:pt x="161886" y="123164"/>
                  </a:lnTo>
                  <a:lnTo>
                    <a:pt x="161886" y="111328"/>
                  </a:lnTo>
                  <a:close/>
                </a:path>
                <a:path w="191769" h="123189">
                  <a:moveTo>
                    <a:pt x="161886" y="93027"/>
                  </a:moveTo>
                  <a:lnTo>
                    <a:pt x="150050" y="93027"/>
                  </a:lnTo>
                  <a:lnTo>
                    <a:pt x="150050" y="104863"/>
                  </a:lnTo>
                  <a:lnTo>
                    <a:pt x="161886" y="104863"/>
                  </a:lnTo>
                  <a:lnTo>
                    <a:pt x="161886" y="93027"/>
                  </a:lnTo>
                  <a:close/>
                </a:path>
                <a:path w="191769" h="123189">
                  <a:moveTo>
                    <a:pt x="161886" y="74206"/>
                  </a:moveTo>
                  <a:lnTo>
                    <a:pt x="150050" y="74206"/>
                  </a:lnTo>
                  <a:lnTo>
                    <a:pt x="150050" y="86601"/>
                  </a:lnTo>
                  <a:lnTo>
                    <a:pt x="161886" y="86601"/>
                  </a:lnTo>
                  <a:lnTo>
                    <a:pt x="161886" y="74206"/>
                  </a:lnTo>
                  <a:close/>
                </a:path>
                <a:path w="191769" h="123189">
                  <a:moveTo>
                    <a:pt x="161886" y="55918"/>
                  </a:moveTo>
                  <a:lnTo>
                    <a:pt x="150050" y="55918"/>
                  </a:lnTo>
                  <a:lnTo>
                    <a:pt x="150050" y="67754"/>
                  </a:lnTo>
                  <a:lnTo>
                    <a:pt x="161886" y="67754"/>
                  </a:lnTo>
                  <a:lnTo>
                    <a:pt x="161886" y="55918"/>
                  </a:lnTo>
                  <a:close/>
                </a:path>
                <a:path w="191769" h="123189">
                  <a:moveTo>
                    <a:pt x="161886" y="37096"/>
                  </a:moveTo>
                  <a:lnTo>
                    <a:pt x="150050" y="37096"/>
                  </a:lnTo>
                  <a:lnTo>
                    <a:pt x="150050" y="49479"/>
                  </a:lnTo>
                  <a:lnTo>
                    <a:pt x="161886" y="49479"/>
                  </a:lnTo>
                  <a:lnTo>
                    <a:pt x="161886" y="37096"/>
                  </a:lnTo>
                  <a:close/>
                </a:path>
                <a:path w="191769" h="123189">
                  <a:moveTo>
                    <a:pt x="161886" y="18808"/>
                  </a:moveTo>
                  <a:lnTo>
                    <a:pt x="150050" y="18808"/>
                  </a:lnTo>
                  <a:lnTo>
                    <a:pt x="150050" y="30645"/>
                  </a:lnTo>
                  <a:lnTo>
                    <a:pt x="161886" y="30645"/>
                  </a:lnTo>
                  <a:lnTo>
                    <a:pt x="161886" y="18808"/>
                  </a:lnTo>
                  <a:close/>
                </a:path>
                <a:path w="191769" h="123189">
                  <a:moveTo>
                    <a:pt x="161886" y="0"/>
                  </a:moveTo>
                  <a:lnTo>
                    <a:pt x="150050" y="0"/>
                  </a:lnTo>
                  <a:lnTo>
                    <a:pt x="150050" y="12357"/>
                  </a:lnTo>
                  <a:lnTo>
                    <a:pt x="161886" y="12357"/>
                  </a:lnTo>
                  <a:lnTo>
                    <a:pt x="161886" y="0"/>
                  </a:lnTo>
                  <a:close/>
                </a:path>
                <a:path w="191769" h="123189">
                  <a:moveTo>
                    <a:pt x="191465" y="0"/>
                  </a:moveTo>
                  <a:lnTo>
                    <a:pt x="179628" y="0"/>
                  </a:lnTo>
                  <a:lnTo>
                    <a:pt x="179628" y="12357"/>
                  </a:lnTo>
                  <a:lnTo>
                    <a:pt x="191465" y="12357"/>
                  </a:lnTo>
                  <a:lnTo>
                    <a:pt x="191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174809" y="1871192"/>
              <a:ext cx="191770" cy="123189"/>
            </a:xfrm>
            <a:custGeom>
              <a:avLst/>
              <a:gdLst/>
              <a:ahLst/>
              <a:cxnLst/>
              <a:rect l="l" t="t" r="r" b="b"/>
              <a:pathLst>
                <a:path w="191770" h="123189">
                  <a:moveTo>
                    <a:pt x="11836" y="111328"/>
                  </a:moveTo>
                  <a:lnTo>
                    <a:pt x="0" y="111328"/>
                  </a:lnTo>
                  <a:lnTo>
                    <a:pt x="0" y="123164"/>
                  </a:lnTo>
                  <a:lnTo>
                    <a:pt x="11836" y="123164"/>
                  </a:lnTo>
                  <a:lnTo>
                    <a:pt x="11836" y="111328"/>
                  </a:lnTo>
                  <a:close/>
                </a:path>
                <a:path w="191770" h="123189">
                  <a:moveTo>
                    <a:pt x="11836" y="93027"/>
                  </a:moveTo>
                  <a:lnTo>
                    <a:pt x="0" y="93027"/>
                  </a:lnTo>
                  <a:lnTo>
                    <a:pt x="0" y="104863"/>
                  </a:lnTo>
                  <a:lnTo>
                    <a:pt x="11836" y="104863"/>
                  </a:lnTo>
                  <a:lnTo>
                    <a:pt x="11836" y="93027"/>
                  </a:lnTo>
                  <a:close/>
                </a:path>
                <a:path w="191770" h="123189">
                  <a:moveTo>
                    <a:pt x="11836" y="74206"/>
                  </a:moveTo>
                  <a:lnTo>
                    <a:pt x="0" y="74206"/>
                  </a:lnTo>
                  <a:lnTo>
                    <a:pt x="0" y="86601"/>
                  </a:lnTo>
                  <a:lnTo>
                    <a:pt x="11836" y="86601"/>
                  </a:lnTo>
                  <a:lnTo>
                    <a:pt x="11836" y="74206"/>
                  </a:lnTo>
                  <a:close/>
                </a:path>
                <a:path w="191770" h="123189">
                  <a:moveTo>
                    <a:pt x="11836" y="55918"/>
                  </a:moveTo>
                  <a:lnTo>
                    <a:pt x="0" y="55918"/>
                  </a:lnTo>
                  <a:lnTo>
                    <a:pt x="0" y="67754"/>
                  </a:lnTo>
                  <a:lnTo>
                    <a:pt x="11836" y="67754"/>
                  </a:lnTo>
                  <a:lnTo>
                    <a:pt x="11836" y="55918"/>
                  </a:lnTo>
                  <a:close/>
                </a:path>
                <a:path w="191770" h="123189">
                  <a:moveTo>
                    <a:pt x="11836" y="37096"/>
                  </a:moveTo>
                  <a:lnTo>
                    <a:pt x="0" y="37096"/>
                  </a:lnTo>
                  <a:lnTo>
                    <a:pt x="0" y="49479"/>
                  </a:lnTo>
                  <a:lnTo>
                    <a:pt x="11836" y="49479"/>
                  </a:lnTo>
                  <a:lnTo>
                    <a:pt x="11836" y="37096"/>
                  </a:lnTo>
                  <a:close/>
                </a:path>
                <a:path w="191770" h="123189">
                  <a:moveTo>
                    <a:pt x="11836" y="18808"/>
                  </a:moveTo>
                  <a:lnTo>
                    <a:pt x="0" y="18808"/>
                  </a:lnTo>
                  <a:lnTo>
                    <a:pt x="0" y="30645"/>
                  </a:lnTo>
                  <a:lnTo>
                    <a:pt x="11836" y="30645"/>
                  </a:lnTo>
                  <a:lnTo>
                    <a:pt x="11836" y="18808"/>
                  </a:lnTo>
                  <a:close/>
                </a:path>
                <a:path w="191770" h="123189">
                  <a:moveTo>
                    <a:pt x="11836" y="0"/>
                  </a:moveTo>
                  <a:lnTo>
                    <a:pt x="0" y="0"/>
                  </a:lnTo>
                  <a:lnTo>
                    <a:pt x="0" y="12357"/>
                  </a:lnTo>
                  <a:lnTo>
                    <a:pt x="11836" y="12357"/>
                  </a:lnTo>
                  <a:lnTo>
                    <a:pt x="11836" y="0"/>
                  </a:lnTo>
                  <a:close/>
                </a:path>
                <a:path w="191770" h="123189">
                  <a:moveTo>
                    <a:pt x="28511" y="111328"/>
                  </a:moveTo>
                  <a:lnTo>
                    <a:pt x="16675" y="111328"/>
                  </a:lnTo>
                  <a:lnTo>
                    <a:pt x="16675" y="123164"/>
                  </a:lnTo>
                  <a:lnTo>
                    <a:pt x="28511" y="123164"/>
                  </a:lnTo>
                  <a:lnTo>
                    <a:pt x="28511" y="111328"/>
                  </a:lnTo>
                  <a:close/>
                </a:path>
                <a:path w="191770" h="123189">
                  <a:moveTo>
                    <a:pt x="28511" y="93027"/>
                  </a:moveTo>
                  <a:lnTo>
                    <a:pt x="16675" y="93027"/>
                  </a:lnTo>
                  <a:lnTo>
                    <a:pt x="16675" y="104863"/>
                  </a:lnTo>
                  <a:lnTo>
                    <a:pt x="28511" y="104863"/>
                  </a:lnTo>
                  <a:lnTo>
                    <a:pt x="28511" y="93027"/>
                  </a:lnTo>
                  <a:close/>
                </a:path>
                <a:path w="191770" h="123189">
                  <a:moveTo>
                    <a:pt x="28511" y="74206"/>
                  </a:moveTo>
                  <a:lnTo>
                    <a:pt x="16675" y="74206"/>
                  </a:lnTo>
                  <a:lnTo>
                    <a:pt x="16675" y="86601"/>
                  </a:lnTo>
                  <a:lnTo>
                    <a:pt x="28511" y="86601"/>
                  </a:lnTo>
                  <a:lnTo>
                    <a:pt x="28511" y="74206"/>
                  </a:lnTo>
                  <a:close/>
                </a:path>
                <a:path w="191770" h="123189">
                  <a:moveTo>
                    <a:pt x="28511" y="55918"/>
                  </a:moveTo>
                  <a:lnTo>
                    <a:pt x="16675" y="55918"/>
                  </a:lnTo>
                  <a:lnTo>
                    <a:pt x="16675" y="67754"/>
                  </a:lnTo>
                  <a:lnTo>
                    <a:pt x="28511" y="67754"/>
                  </a:lnTo>
                  <a:lnTo>
                    <a:pt x="28511" y="55918"/>
                  </a:lnTo>
                  <a:close/>
                </a:path>
                <a:path w="191770" h="123189">
                  <a:moveTo>
                    <a:pt x="28511" y="37096"/>
                  </a:moveTo>
                  <a:lnTo>
                    <a:pt x="16675" y="37096"/>
                  </a:lnTo>
                  <a:lnTo>
                    <a:pt x="16675" y="49479"/>
                  </a:lnTo>
                  <a:lnTo>
                    <a:pt x="28511" y="49479"/>
                  </a:lnTo>
                  <a:lnTo>
                    <a:pt x="28511" y="37096"/>
                  </a:lnTo>
                  <a:close/>
                </a:path>
                <a:path w="191770" h="123189">
                  <a:moveTo>
                    <a:pt x="28511" y="18808"/>
                  </a:moveTo>
                  <a:lnTo>
                    <a:pt x="16675" y="18808"/>
                  </a:lnTo>
                  <a:lnTo>
                    <a:pt x="16675" y="30645"/>
                  </a:lnTo>
                  <a:lnTo>
                    <a:pt x="28511" y="30645"/>
                  </a:lnTo>
                  <a:lnTo>
                    <a:pt x="28511" y="18808"/>
                  </a:lnTo>
                  <a:close/>
                </a:path>
                <a:path w="191770" h="123189">
                  <a:moveTo>
                    <a:pt x="28511" y="0"/>
                  </a:moveTo>
                  <a:lnTo>
                    <a:pt x="16675" y="0"/>
                  </a:lnTo>
                  <a:lnTo>
                    <a:pt x="16675" y="12357"/>
                  </a:lnTo>
                  <a:lnTo>
                    <a:pt x="28511" y="12357"/>
                  </a:lnTo>
                  <a:lnTo>
                    <a:pt x="28511" y="0"/>
                  </a:lnTo>
                  <a:close/>
                </a:path>
                <a:path w="191770" h="123189">
                  <a:moveTo>
                    <a:pt x="45186" y="111328"/>
                  </a:moveTo>
                  <a:lnTo>
                    <a:pt x="33350" y="111328"/>
                  </a:lnTo>
                  <a:lnTo>
                    <a:pt x="33350" y="123164"/>
                  </a:lnTo>
                  <a:lnTo>
                    <a:pt x="45186" y="123164"/>
                  </a:lnTo>
                  <a:lnTo>
                    <a:pt x="45186" y="111328"/>
                  </a:lnTo>
                  <a:close/>
                </a:path>
                <a:path w="191770" h="123189">
                  <a:moveTo>
                    <a:pt x="45186" y="93027"/>
                  </a:moveTo>
                  <a:lnTo>
                    <a:pt x="33350" y="93027"/>
                  </a:lnTo>
                  <a:lnTo>
                    <a:pt x="33350" y="104863"/>
                  </a:lnTo>
                  <a:lnTo>
                    <a:pt x="45186" y="104863"/>
                  </a:lnTo>
                  <a:lnTo>
                    <a:pt x="45186" y="93027"/>
                  </a:lnTo>
                  <a:close/>
                </a:path>
                <a:path w="191770" h="123189">
                  <a:moveTo>
                    <a:pt x="45186" y="74206"/>
                  </a:moveTo>
                  <a:lnTo>
                    <a:pt x="33350" y="74206"/>
                  </a:lnTo>
                  <a:lnTo>
                    <a:pt x="33350" y="86601"/>
                  </a:lnTo>
                  <a:lnTo>
                    <a:pt x="45186" y="86601"/>
                  </a:lnTo>
                  <a:lnTo>
                    <a:pt x="45186" y="74206"/>
                  </a:lnTo>
                  <a:close/>
                </a:path>
                <a:path w="191770" h="123189">
                  <a:moveTo>
                    <a:pt x="45186" y="55918"/>
                  </a:moveTo>
                  <a:lnTo>
                    <a:pt x="33350" y="55918"/>
                  </a:lnTo>
                  <a:lnTo>
                    <a:pt x="33350" y="67754"/>
                  </a:lnTo>
                  <a:lnTo>
                    <a:pt x="45186" y="67754"/>
                  </a:lnTo>
                  <a:lnTo>
                    <a:pt x="45186" y="55918"/>
                  </a:lnTo>
                  <a:close/>
                </a:path>
                <a:path w="191770" h="123189">
                  <a:moveTo>
                    <a:pt x="45186" y="37096"/>
                  </a:moveTo>
                  <a:lnTo>
                    <a:pt x="33350" y="37096"/>
                  </a:lnTo>
                  <a:lnTo>
                    <a:pt x="33350" y="49479"/>
                  </a:lnTo>
                  <a:lnTo>
                    <a:pt x="45186" y="49479"/>
                  </a:lnTo>
                  <a:lnTo>
                    <a:pt x="45186" y="37096"/>
                  </a:lnTo>
                  <a:close/>
                </a:path>
                <a:path w="191770" h="123189">
                  <a:moveTo>
                    <a:pt x="45186" y="18808"/>
                  </a:moveTo>
                  <a:lnTo>
                    <a:pt x="33350" y="18808"/>
                  </a:lnTo>
                  <a:lnTo>
                    <a:pt x="33350" y="30645"/>
                  </a:lnTo>
                  <a:lnTo>
                    <a:pt x="45186" y="30645"/>
                  </a:lnTo>
                  <a:lnTo>
                    <a:pt x="45186" y="18808"/>
                  </a:lnTo>
                  <a:close/>
                </a:path>
                <a:path w="191770" h="123189">
                  <a:moveTo>
                    <a:pt x="45186" y="0"/>
                  </a:moveTo>
                  <a:lnTo>
                    <a:pt x="33350" y="0"/>
                  </a:lnTo>
                  <a:lnTo>
                    <a:pt x="33350" y="12357"/>
                  </a:lnTo>
                  <a:lnTo>
                    <a:pt x="45186" y="12357"/>
                  </a:lnTo>
                  <a:lnTo>
                    <a:pt x="45186" y="0"/>
                  </a:lnTo>
                  <a:close/>
                </a:path>
                <a:path w="191770" h="123189">
                  <a:moveTo>
                    <a:pt x="61861" y="111328"/>
                  </a:moveTo>
                  <a:lnTo>
                    <a:pt x="50025" y="111328"/>
                  </a:lnTo>
                  <a:lnTo>
                    <a:pt x="50025" y="123164"/>
                  </a:lnTo>
                  <a:lnTo>
                    <a:pt x="61861" y="123164"/>
                  </a:lnTo>
                  <a:lnTo>
                    <a:pt x="61861" y="111328"/>
                  </a:lnTo>
                  <a:close/>
                </a:path>
                <a:path w="191770" h="123189">
                  <a:moveTo>
                    <a:pt x="61861" y="93027"/>
                  </a:moveTo>
                  <a:lnTo>
                    <a:pt x="50025" y="93027"/>
                  </a:lnTo>
                  <a:lnTo>
                    <a:pt x="50025" y="104863"/>
                  </a:lnTo>
                  <a:lnTo>
                    <a:pt x="61861" y="104863"/>
                  </a:lnTo>
                  <a:lnTo>
                    <a:pt x="61861" y="93027"/>
                  </a:lnTo>
                  <a:close/>
                </a:path>
                <a:path w="191770" h="123189">
                  <a:moveTo>
                    <a:pt x="61861" y="74206"/>
                  </a:moveTo>
                  <a:lnTo>
                    <a:pt x="50025" y="74206"/>
                  </a:lnTo>
                  <a:lnTo>
                    <a:pt x="50025" y="86601"/>
                  </a:lnTo>
                  <a:lnTo>
                    <a:pt x="61861" y="86601"/>
                  </a:lnTo>
                  <a:lnTo>
                    <a:pt x="61861" y="74206"/>
                  </a:lnTo>
                  <a:close/>
                </a:path>
                <a:path w="191770" h="123189">
                  <a:moveTo>
                    <a:pt x="61861" y="55918"/>
                  </a:moveTo>
                  <a:lnTo>
                    <a:pt x="50025" y="55918"/>
                  </a:lnTo>
                  <a:lnTo>
                    <a:pt x="50025" y="67754"/>
                  </a:lnTo>
                  <a:lnTo>
                    <a:pt x="61861" y="67754"/>
                  </a:lnTo>
                  <a:lnTo>
                    <a:pt x="61861" y="55918"/>
                  </a:lnTo>
                  <a:close/>
                </a:path>
                <a:path w="191770" h="123189">
                  <a:moveTo>
                    <a:pt x="61861" y="37096"/>
                  </a:moveTo>
                  <a:lnTo>
                    <a:pt x="50025" y="37096"/>
                  </a:lnTo>
                  <a:lnTo>
                    <a:pt x="50025" y="49479"/>
                  </a:lnTo>
                  <a:lnTo>
                    <a:pt x="61861" y="49479"/>
                  </a:lnTo>
                  <a:lnTo>
                    <a:pt x="61861" y="37096"/>
                  </a:lnTo>
                  <a:close/>
                </a:path>
                <a:path w="191770" h="123189">
                  <a:moveTo>
                    <a:pt x="61861" y="18808"/>
                  </a:moveTo>
                  <a:lnTo>
                    <a:pt x="50025" y="18808"/>
                  </a:lnTo>
                  <a:lnTo>
                    <a:pt x="50025" y="30645"/>
                  </a:lnTo>
                  <a:lnTo>
                    <a:pt x="61861" y="30645"/>
                  </a:lnTo>
                  <a:lnTo>
                    <a:pt x="61861" y="18808"/>
                  </a:lnTo>
                  <a:close/>
                </a:path>
                <a:path w="191770" h="123189">
                  <a:moveTo>
                    <a:pt x="61861" y="0"/>
                  </a:moveTo>
                  <a:lnTo>
                    <a:pt x="50025" y="0"/>
                  </a:lnTo>
                  <a:lnTo>
                    <a:pt x="50025" y="12357"/>
                  </a:lnTo>
                  <a:lnTo>
                    <a:pt x="61861" y="12357"/>
                  </a:lnTo>
                  <a:lnTo>
                    <a:pt x="61861" y="0"/>
                  </a:lnTo>
                  <a:close/>
                </a:path>
                <a:path w="191770" h="123189">
                  <a:moveTo>
                    <a:pt x="78524" y="111328"/>
                  </a:moveTo>
                  <a:lnTo>
                    <a:pt x="66700" y="111328"/>
                  </a:lnTo>
                  <a:lnTo>
                    <a:pt x="66700" y="123164"/>
                  </a:lnTo>
                  <a:lnTo>
                    <a:pt x="78524" y="123164"/>
                  </a:lnTo>
                  <a:lnTo>
                    <a:pt x="78524" y="111328"/>
                  </a:lnTo>
                  <a:close/>
                </a:path>
                <a:path w="191770" h="123189">
                  <a:moveTo>
                    <a:pt x="78524" y="93027"/>
                  </a:moveTo>
                  <a:lnTo>
                    <a:pt x="66700" y="93027"/>
                  </a:lnTo>
                  <a:lnTo>
                    <a:pt x="66700" y="104863"/>
                  </a:lnTo>
                  <a:lnTo>
                    <a:pt x="78524" y="104863"/>
                  </a:lnTo>
                  <a:lnTo>
                    <a:pt x="78524" y="93027"/>
                  </a:lnTo>
                  <a:close/>
                </a:path>
                <a:path w="191770" h="123189">
                  <a:moveTo>
                    <a:pt x="78524" y="74206"/>
                  </a:moveTo>
                  <a:lnTo>
                    <a:pt x="66700" y="74206"/>
                  </a:lnTo>
                  <a:lnTo>
                    <a:pt x="66700" y="86601"/>
                  </a:lnTo>
                  <a:lnTo>
                    <a:pt x="78524" y="86601"/>
                  </a:lnTo>
                  <a:lnTo>
                    <a:pt x="78524" y="74206"/>
                  </a:lnTo>
                  <a:close/>
                </a:path>
                <a:path w="191770" h="123189">
                  <a:moveTo>
                    <a:pt x="78524" y="55918"/>
                  </a:moveTo>
                  <a:lnTo>
                    <a:pt x="66700" y="55918"/>
                  </a:lnTo>
                  <a:lnTo>
                    <a:pt x="66700" y="67754"/>
                  </a:lnTo>
                  <a:lnTo>
                    <a:pt x="78524" y="67754"/>
                  </a:lnTo>
                  <a:lnTo>
                    <a:pt x="78524" y="55918"/>
                  </a:lnTo>
                  <a:close/>
                </a:path>
                <a:path w="191770" h="123189">
                  <a:moveTo>
                    <a:pt x="78524" y="37096"/>
                  </a:moveTo>
                  <a:lnTo>
                    <a:pt x="66700" y="37096"/>
                  </a:lnTo>
                  <a:lnTo>
                    <a:pt x="66700" y="49479"/>
                  </a:lnTo>
                  <a:lnTo>
                    <a:pt x="78524" y="49479"/>
                  </a:lnTo>
                  <a:lnTo>
                    <a:pt x="78524" y="37096"/>
                  </a:lnTo>
                  <a:close/>
                </a:path>
                <a:path w="191770" h="123189">
                  <a:moveTo>
                    <a:pt x="78524" y="18808"/>
                  </a:moveTo>
                  <a:lnTo>
                    <a:pt x="66700" y="18808"/>
                  </a:lnTo>
                  <a:lnTo>
                    <a:pt x="66700" y="30645"/>
                  </a:lnTo>
                  <a:lnTo>
                    <a:pt x="78524" y="30645"/>
                  </a:lnTo>
                  <a:lnTo>
                    <a:pt x="78524" y="18808"/>
                  </a:lnTo>
                  <a:close/>
                </a:path>
                <a:path w="191770" h="123189">
                  <a:moveTo>
                    <a:pt x="78524" y="0"/>
                  </a:moveTo>
                  <a:lnTo>
                    <a:pt x="66700" y="0"/>
                  </a:lnTo>
                  <a:lnTo>
                    <a:pt x="66700" y="12357"/>
                  </a:lnTo>
                  <a:lnTo>
                    <a:pt x="78524" y="12357"/>
                  </a:lnTo>
                  <a:lnTo>
                    <a:pt x="78524" y="0"/>
                  </a:lnTo>
                  <a:close/>
                </a:path>
                <a:path w="191770" h="123189">
                  <a:moveTo>
                    <a:pt x="95211" y="111328"/>
                  </a:moveTo>
                  <a:lnTo>
                    <a:pt x="83375" y="111328"/>
                  </a:lnTo>
                  <a:lnTo>
                    <a:pt x="83375" y="123164"/>
                  </a:lnTo>
                  <a:lnTo>
                    <a:pt x="95211" y="123164"/>
                  </a:lnTo>
                  <a:lnTo>
                    <a:pt x="95211" y="111328"/>
                  </a:lnTo>
                  <a:close/>
                </a:path>
                <a:path w="191770" h="123189">
                  <a:moveTo>
                    <a:pt x="95211" y="93027"/>
                  </a:moveTo>
                  <a:lnTo>
                    <a:pt x="83375" y="93027"/>
                  </a:lnTo>
                  <a:lnTo>
                    <a:pt x="83375" y="104863"/>
                  </a:lnTo>
                  <a:lnTo>
                    <a:pt x="95211" y="104863"/>
                  </a:lnTo>
                  <a:lnTo>
                    <a:pt x="95211" y="93027"/>
                  </a:lnTo>
                  <a:close/>
                </a:path>
                <a:path w="191770" h="123189">
                  <a:moveTo>
                    <a:pt x="95211" y="74206"/>
                  </a:moveTo>
                  <a:lnTo>
                    <a:pt x="83375" y="74206"/>
                  </a:lnTo>
                  <a:lnTo>
                    <a:pt x="83375" y="86601"/>
                  </a:lnTo>
                  <a:lnTo>
                    <a:pt x="95211" y="86601"/>
                  </a:lnTo>
                  <a:lnTo>
                    <a:pt x="95211" y="74206"/>
                  </a:lnTo>
                  <a:close/>
                </a:path>
                <a:path w="191770" h="123189">
                  <a:moveTo>
                    <a:pt x="95211" y="55918"/>
                  </a:moveTo>
                  <a:lnTo>
                    <a:pt x="83375" y="55918"/>
                  </a:lnTo>
                  <a:lnTo>
                    <a:pt x="83375" y="67754"/>
                  </a:lnTo>
                  <a:lnTo>
                    <a:pt x="95211" y="67754"/>
                  </a:lnTo>
                  <a:lnTo>
                    <a:pt x="95211" y="55918"/>
                  </a:lnTo>
                  <a:close/>
                </a:path>
                <a:path w="191770" h="123189">
                  <a:moveTo>
                    <a:pt x="95211" y="37096"/>
                  </a:moveTo>
                  <a:lnTo>
                    <a:pt x="83375" y="37096"/>
                  </a:lnTo>
                  <a:lnTo>
                    <a:pt x="83375" y="49479"/>
                  </a:lnTo>
                  <a:lnTo>
                    <a:pt x="95211" y="49479"/>
                  </a:lnTo>
                  <a:lnTo>
                    <a:pt x="95211" y="37096"/>
                  </a:lnTo>
                  <a:close/>
                </a:path>
                <a:path w="191770" h="123189">
                  <a:moveTo>
                    <a:pt x="95211" y="18808"/>
                  </a:moveTo>
                  <a:lnTo>
                    <a:pt x="83375" y="18808"/>
                  </a:lnTo>
                  <a:lnTo>
                    <a:pt x="83375" y="30645"/>
                  </a:lnTo>
                  <a:lnTo>
                    <a:pt x="95211" y="30645"/>
                  </a:lnTo>
                  <a:lnTo>
                    <a:pt x="95211" y="18808"/>
                  </a:lnTo>
                  <a:close/>
                </a:path>
                <a:path w="191770" h="123189">
                  <a:moveTo>
                    <a:pt x="95211" y="0"/>
                  </a:moveTo>
                  <a:lnTo>
                    <a:pt x="83375" y="0"/>
                  </a:lnTo>
                  <a:lnTo>
                    <a:pt x="83375" y="12357"/>
                  </a:lnTo>
                  <a:lnTo>
                    <a:pt x="95211" y="12357"/>
                  </a:lnTo>
                  <a:lnTo>
                    <a:pt x="95211" y="0"/>
                  </a:lnTo>
                  <a:close/>
                </a:path>
                <a:path w="191770" h="123189">
                  <a:moveTo>
                    <a:pt x="111861" y="111328"/>
                  </a:moveTo>
                  <a:lnTo>
                    <a:pt x="100025" y="111328"/>
                  </a:lnTo>
                  <a:lnTo>
                    <a:pt x="100025" y="123164"/>
                  </a:lnTo>
                  <a:lnTo>
                    <a:pt x="111861" y="123164"/>
                  </a:lnTo>
                  <a:lnTo>
                    <a:pt x="111861" y="111328"/>
                  </a:lnTo>
                  <a:close/>
                </a:path>
                <a:path w="191770" h="123189">
                  <a:moveTo>
                    <a:pt x="111861" y="93027"/>
                  </a:moveTo>
                  <a:lnTo>
                    <a:pt x="100025" y="93027"/>
                  </a:lnTo>
                  <a:lnTo>
                    <a:pt x="100025" y="104863"/>
                  </a:lnTo>
                  <a:lnTo>
                    <a:pt x="111861" y="104863"/>
                  </a:lnTo>
                  <a:lnTo>
                    <a:pt x="111861" y="93027"/>
                  </a:lnTo>
                  <a:close/>
                </a:path>
                <a:path w="191770" h="123189">
                  <a:moveTo>
                    <a:pt x="111861" y="74206"/>
                  </a:moveTo>
                  <a:lnTo>
                    <a:pt x="100025" y="74206"/>
                  </a:lnTo>
                  <a:lnTo>
                    <a:pt x="100025" y="86601"/>
                  </a:lnTo>
                  <a:lnTo>
                    <a:pt x="111861" y="86601"/>
                  </a:lnTo>
                  <a:lnTo>
                    <a:pt x="111861" y="74206"/>
                  </a:lnTo>
                  <a:close/>
                </a:path>
                <a:path w="191770" h="123189">
                  <a:moveTo>
                    <a:pt x="111861" y="55918"/>
                  </a:moveTo>
                  <a:lnTo>
                    <a:pt x="100025" y="55918"/>
                  </a:lnTo>
                  <a:lnTo>
                    <a:pt x="100025" y="67754"/>
                  </a:lnTo>
                  <a:lnTo>
                    <a:pt x="111861" y="67754"/>
                  </a:lnTo>
                  <a:lnTo>
                    <a:pt x="111861" y="55918"/>
                  </a:lnTo>
                  <a:close/>
                </a:path>
                <a:path w="191770" h="123189">
                  <a:moveTo>
                    <a:pt x="111861" y="37096"/>
                  </a:moveTo>
                  <a:lnTo>
                    <a:pt x="100025" y="37096"/>
                  </a:lnTo>
                  <a:lnTo>
                    <a:pt x="100025" y="49479"/>
                  </a:lnTo>
                  <a:lnTo>
                    <a:pt x="111861" y="49479"/>
                  </a:lnTo>
                  <a:lnTo>
                    <a:pt x="111861" y="37096"/>
                  </a:lnTo>
                  <a:close/>
                </a:path>
                <a:path w="191770" h="123189">
                  <a:moveTo>
                    <a:pt x="111861" y="18808"/>
                  </a:moveTo>
                  <a:lnTo>
                    <a:pt x="100025" y="18808"/>
                  </a:lnTo>
                  <a:lnTo>
                    <a:pt x="100025" y="30645"/>
                  </a:lnTo>
                  <a:lnTo>
                    <a:pt x="111861" y="30645"/>
                  </a:lnTo>
                  <a:lnTo>
                    <a:pt x="111861" y="18808"/>
                  </a:lnTo>
                  <a:close/>
                </a:path>
                <a:path w="191770" h="123189">
                  <a:moveTo>
                    <a:pt x="111861" y="0"/>
                  </a:moveTo>
                  <a:lnTo>
                    <a:pt x="100025" y="0"/>
                  </a:lnTo>
                  <a:lnTo>
                    <a:pt x="100025" y="12357"/>
                  </a:lnTo>
                  <a:lnTo>
                    <a:pt x="111861" y="12357"/>
                  </a:lnTo>
                  <a:lnTo>
                    <a:pt x="111861" y="0"/>
                  </a:lnTo>
                  <a:close/>
                </a:path>
                <a:path w="191770" h="123189">
                  <a:moveTo>
                    <a:pt x="128549" y="111328"/>
                  </a:moveTo>
                  <a:lnTo>
                    <a:pt x="116725" y="111328"/>
                  </a:lnTo>
                  <a:lnTo>
                    <a:pt x="116725" y="123164"/>
                  </a:lnTo>
                  <a:lnTo>
                    <a:pt x="128549" y="123164"/>
                  </a:lnTo>
                  <a:lnTo>
                    <a:pt x="128549" y="111328"/>
                  </a:lnTo>
                  <a:close/>
                </a:path>
                <a:path w="191770" h="123189">
                  <a:moveTo>
                    <a:pt x="128549" y="93027"/>
                  </a:moveTo>
                  <a:lnTo>
                    <a:pt x="116725" y="93027"/>
                  </a:lnTo>
                  <a:lnTo>
                    <a:pt x="116725" y="104863"/>
                  </a:lnTo>
                  <a:lnTo>
                    <a:pt x="128549" y="104863"/>
                  </a:lnTo>
                  <a:lnTo>
                    <a:pt x="128549" y="93027"/>
                  </a:lnTo>
                  <a:close/>
                </a:path>
                <a:path w="191770" h="123189">
                  <a:moveTo>
                    <a:pt x="128549" y="74206"/>
                  </a:moveTo>
                  <a:lnTo>
                    <a:pt x="116725" y="74206"/>
                  </a:lnTo>
                  <a:lnTo>
                    <a:pt x="116725" y="86601"/>
                  </a:lnTo>
                  <a:lnTo>
                    <a:pt x="128549" y="86601"/>
                  </a:lnTo>
                  <a:lnTo>
                    <a:pt x="128549" y="74206"/>
                  </a:lnTo>
                  <a:close/>
                </a:path>
                <a:path w="191770" h="123189">
                  <a:moveTo>
                    <a:pt x="128549" y="55918"/>
                  </a:moveTo>
                  <a:lnTo>
                    <a:pt x="116725" y="55918"/>
                  </a:lnTo>
                  <a:lnTo>
                    <a:pt x="116725" y="67754"/>
                  </a:lnTo>
                  <a:lnTo>
                    <a:pt x="128549" y="67754"/>
                  </a:lnTo>
                  <a:lnTo>
                    <a:pt x="128549" y="55918"/>
                  </a:lnTo>
                  <a:close/>
                </a:path>
                <a:path w="191770" h="123189">
                  <a:moveTo>
                    <a:pt x="128549" y="37096"/>
                  </a:moveTo>
                  <a:lnTo>
                    <a:pt x="116725" y="37096"/>
                  </a:lnTo>
                  <a:lnTo>
                    <a:pt x="116725" y="49479"/>
                  </a:lnTo>
                  <a:lnTo>
                    <a:pt x="128549" y="49479"/>
                  </a:lnTo>
                  <a:lnTo>
                    <a:pt x="128549" y="37096"/>
                  </a:lnTo>
                  <a:close/>
                </a:path>
                <a:path w="191770" h="123189">
                  <a:moveTo>
                    <a:pt x="128549" y="18808"/>
                  </a:moveTo>
                  <a:lnTo>
                    <a:pt x="116725" y="18808"/>
                  </a:lnTo>
                  <a:lnTo>
                    <a:pt x="116725" y="30645"/>
                  </a:lnTo>
                  <a:lnTo>
                    <a:pt x="128549" y="30645"/>
                  </a:lnTo>
                  <a:lnTo>
                    <a:pt x="128549" y="18808"/>
                  </a:lnTo>
                  <a:close/>
                </a:path>
                <a:path w="191770" h="123189">
                  <a:moveTo>
                    <a:pt x="128549" y="0"/>
                  </a:moveTo>
                  <a:lnTo>
                    <a:pt x="116725" y="0"/>
                  </a:lnTo>
                  <a:lnTo>
                    <a:pt x="116725" y="12357"/>
                  </a:lnTo>
                  <a:lnTo>
                    <a:pt x="128549" y="12357"/>
                  </a:lnTo>
                  <a:lnTo>
                    <a:pt x="128549" y="0"/>
                  </a:lnTo>
                  <a:close/>
                </a:path>
                <a:path w="191770" h="123189">
                  <a:moveTo>
                    <a:pt x="145224" y="111328"/>
                  </a:moveTo>
                  <a:lnTo>
                    <a:pt x="133388" y="111328"/>
                  </a:lnTo>
                  <a:lnTo>
                    <a:pt x="133388" y="123164"/>
                  </a:lnTo>
                  <a:lnTo>
                    <a:pt x="145224" y="123164"/>
                  </a:lnTo>
                  <a:lnTo>
                    <a:pt x="145224" y="111328"/>
                  </a:lnTo>
                  <a:close/>
                </a:path>
                <a:path w="191770" h="123189">
                  <a:moveTo>
                    <a:pt x="145224" y="93027"/>
                  </a:moveTo>
                  <a:lnTo>
                    <a:pt x="133388" y="93027"/>
                  </a:lnTo>
                  <a:lnTo>
                    <a:pt x="133388" y="104863"/>
                  </a:lnTo>
                  <a:lnTo>
                    <a:pt x="145224" y="104863"/>
                  </a:lnTo>
                  <a:lnTo>
                    <a:pt x="145224" y="93027"/>
                  </a:lnTo>
                  <a:close/>
                </a:path>
                <a:path w="191770" h="123189">
                  <a:moveTo>
                    <a:pt x="145224" y="74206"/>
                  </a:moveTo>
                  <a:lnTo>
                    <a:pt x="133388" y="74206"/>
                  </a:lnTo>
                  <a:lnTo>
                    <a:pt x="133388" y="86601"/>
                  </a:lnTo>
                  <a:lnTo>
                    <a:pt x="145224" y="86601"/>
                  </a:lnTo>
                  <a:lnTo>
                    <a:pt x="145224" y="74206"/>
                  </a:lnTo>
                  <a:close/>
                </a:path>
                <a:path w="191770" h="123189">
                  <a:moveTo>
                    <a:pt x="145224" y="55918"/>
                  </a:moveTo>
                  <a:lnTo>
                    <a:pt x="133388" y="55918"/>
                  </a:lnTo>
                  <a:lnTo>
                    <a:pt x="133388" y="67754"/>
                  </a:lnTo>
                  <a:lnTo>
                    <a:pt x="145224" y="67754"/>
                  </a:lnTo>
                  <a:lnTo>
                    <a:pt x="145224" y="55918"/>
                  </a:lnTo>
                  <a:close/>
                </a:path>
                <a:path w="191770" h="123189">
                  <a:moveTo>
                    <a:pt x="145224" y="37096"/>
                  </a:moveTo>
                  <a:lnTo>
                    <a:pt x="133388" y="37096"/>
                  </a:lnTo>
                  <a:lnTo>
                    <a:pt x="133388" y="49479"/>
                  </a:lnTo>
                  <a:lnTo>
                    <a:pt x="145224" y="49479"/>
                  </a:lnTo>
                  <a:lnTo>
                    <a:pt x="145224" y="37096"/>
                  </a:lnTo>
                  <a:close/>
                </a:path>
                <a:path w="191770" h="123189">
                  <a:moveTo>
                    <a:pt x="145224" y="18808"/>
                  </a:moveTo>
                  <a:lnTo>
                    <a:pt x="133388" y="18808"/>
                  </a:lnTo>
                  <a:lnTo>
                    <a:pt x="133388" y="30645"/>
                  </a:lnTo>
                  <a:lnTo>
                    <a:pt x="145224" y="30645"/>
                  </a:lnTo>
                  <a:lnTo>
                    <a:pt x="145224" y="18808"/>
                  </a:lnTo>
                  <a:close/>
                </a:path>
                <a:path w="191770" h="123189">
                  <a:moveTo>
                    <a:pt x="145224" y="0"/>
                  </a:moveTo>
                  <a:lnTo>
                    <a:pt x="133388" y="0"/>
                  </a:lnTo>
                  <a:lnTo>
                    <a:pt x="133388" y="12357"/>
                  </a:lnTo>
                  <a:lnTo>
                    <a:pt x="145224" y="12357"/>
                  </a:lnTo>
                  <a:lnTo>
                    <a:pt x="145224" y="0"/>
                  </a:lnTo>
                  <a:close/>
                </a:path>
                <a:path w="191770" h="123189">
                  <a:moveTo>
                    <a:pt x="161899" y="111328"/>
                  </a:moveTo>
                  <a:lnTo>
                    <a:pt x="150063" y="111328"/>
                  </a:lnTo>
                  <a:lnTo>
                    <a:pt x="150063" y="123164"/>
                  </a:lnTo>
                  <a:lnTo>
                    <a:pt x="161899" y="123164"/>
                  </a:lnTo>
                  <a:lnTo>
                    <a:pt x="161899" y="111328"/>
                  </a:lnTo>
                  <a:close/>
                </a:path>
                <a:path w="191770" h="123189">
                  <a:moveTo>
                    <a:pt x="161899" y="93027"/>
                  </a:moveTo>
                  <a:lnTo>
                    <a:pt x="150063" y="93027"/>
                  </a:lnTo>
                  <a:lnTo>
                    <a:pt x="150063" y="104863"/>
                  </a:lnTo>
                  <a:lnTo>
                    <a:pt x="161899" y="104863"/>
                  </a:lnTo>
                  <a:lnTo>
                    <a:pt x="161899" y="93027"/>
                  </a:lnTo>
                  <a:close/>
                </a:path>
                <a:path w="191770" h="123189">
                  <a:moveTo>
                    <a:pt x="161899" y="74206"/>
                  </a:moveTo>
                  <a:lnTo>
                    <a:pt x="150063" y="74206"/>
                  </a:lnTo>
                  <a:lnTo>
                    <a:pt x="150063" y="86601"/>
                  </a:lnTo>
                  <a:lnTo>
                    <a:pt x="161899" y="86601"/>
                  </a:lnTo>
                  <a:lnTo>
                    <a:pt x="161899" y="74206"/>
                  </a:lnTo>
                  <a:close/>
                </a:path>
                <a:path w="191770" h="123189">
                  <a:moveTo>
                    <a:pt x="161899" y="55918"/>
                  </a:moveTo>
                  <a:lnTo>
                    <a:pt x="150063" y="55918"/>
                  </a:lnTo>
                  <a:lnTo>
                    <a:pt x="150063" y="67754"/>
                  </a:lnTo>
                  <a:lnTo>
                    <a:pt x="161899" y="67754"/>
                  </a:lnTo>
                  <a:lnTo>
                    <a:pt x="161899" y="55918"/>
                  </a:lnTo>
                  <a:close/>
                </a:path>
                <a:path w="191770" h="123189">
                  <a:moveTo>
                    <a:pt x="161899" y="37096"/>
                  </a:moveTo>
                  <a:lnTo>
                    <a:pt x="150063" y="37096"/>
                  </a:lnTo>
                  <a:lnTo>
                    <a:pt x="150063" y="49479"/>
                  </a:lnTo>
                  <a:lnTo>
                    <a:pt x="161899" y="49479"/>
                  </a:lnTo>
                  <a:lnTo>
                    <a:pt x="161899" y="37096"/>
                  </a:lnTo>
                  <a:close/>
                </a:path>
                <a:path w="191770" h="123189">
                  <a:moveTo>
                    <a:pt x="161899" y="18808"/>
                  </a:moveTo>
                  <a:lnTo>
                    <a:pt x="150063" y="18808"/>
                  </a:lnTo>
                  <a:lnTo>
                    <a:pt x="150063" y="30645"/>
                  </a:lnTo>
                  <a:lnTo>
                    <a:pt x="161899" y="30645"/>
                  </a:lnTo>
                  <a:lnTo>
                    <a:pt x="161899" y="18808"/>
                  </a:lnTo>
                  <a:close/>
                </a:path>
                <a:path w="191770" h="123189">
                  <a:moveTo>
                    <a:pt x="161899" y="0"/>
                  </a:moveTo>
                  <a:lnTo>
                    <a:pt x="150063" y="0"/>
                  </a:lnTo>
                  <a:lnTo>
                    <a:pt x="150063" y="12357"/>
                  </a:lnTo>
                  <a:lnTo>
                    <a:pt x="161899" y="12357"/>
                  </a:lnTo>
                  <a:lnTo>
                    <a:pt x="161899" y="0"/>
                  </a:lnTo>
                  <a:close/>
                </a:path>
                <a:path w="191770" h="123189">
                  <a:moveTo>
                    <a:pt x="191477" y="0"/>
                  </a:moveTo>
                  <a:lnTo>
                    <a:pt x="179641" y="0"/>
                  </a:lnTo>
                  <a:lnTo>
                    <a:pt x="179641" y="12357"/>
                  </a:lnTo>
                  <a:lnTo>
                    <a:pt x="191477" y="12357"/>
                  </a:lnTo>
                  <a:lnTo>
                    <a:pt x="1914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354451" y="1871192"/>
              <a:ext cx="191770" cy="123189"/>
            </a:xfrm>
            <a:custGeom>
              <a:avLst/>
              <a:gdLst/>
              <a:ahLst/>
              <a:cxnLst/>
              <a:rect l="l" t="t" r="r" b="b"/>
              <a:pathLst>
                <a:path w="191770" h="123189">
                  <a:moveTo>
                    <a:pt x="11836" y="111328"/>
                  </a:moveTo>
                  <a:lnTo>
                    <a:pt x="0" y="111328"/>
                  </a:lnTo>
                  <a:lnTo>
                    <a:pt x="0" y="123164"/>
                  </a:lnTo>
                  <a:lnTo>
                    <a:pt x="11836" y="123164"/>
                  </a:lnTo>
                  <a:lnTo>
                    <a:pt x="11836" y="111328"/>
                  </a:lnTo>
                  <a:close/>
                </a:path>
                <a:path w="191770" h="123189">
                  <a:moveTo>
                    <a:pt x="11836" y="93027"/>
                  </a:moveTo>
                  <a:lnTo>
                    <a:pt x="0" y="93027"/>
                  </a:lnTo>
                  <a:lnTo>
                    <a:pt x="0" y="104863"/>
                  </a:lnTo>
                  <a:lnTo>
                    <a:pt x="11836" y="104863"/>
                  </a:lnTo>
                  <a:lnTo>
                    <a:pt x="11836" y="93027"/>
                  </a:lnTo>
                  <a:close/>
                </a:path>
                <a:path w="191770" h="123189">
                  <a:moveTo>
                    <a:pt x="11836" y="74206"/>
                  </a:moveTo>
                  <a:lnTo>
                    <a:pt x="0" y="74206"/>
                  </a:lnTo>
                  <a:lnTo>
                    <a:pt x="0" y="86601"/>
                  </a:lnTo>
                  <a:lnTo>
                    <a:pt x="11836" y="86601"/>
                  </a:lnTo>
                  <a:lnTo>
                    <a:pt x="11836" y="74206"/>
                  </a:lnTo>
                  <a:close/>
                </a:path>
                <a:path w="191770" h="123189">
                  <a:moveTo>
                    <a:pt x="11836" y="55918"/>
                  </a:moveTo>
                  <a:lnTo>
                    <a:pt x="0" y="55918"/>
                  </a:lnTo>
                  <a:lnTo>
                    <a:pt x="0" y="67754"/>
                  </a:lnTo>
                  <a:lnTo>
                    <a:pt x="11836" y="67754"/>
                  </a:lnTo>
                  <a:lnTo>
                    <a:pt x="11836" y="55918"/>
                  </a:lnTo>
                  <a:close/>
                </a:path>
                <a:path w="191770" h="123189">
                  <a:moveTo>
                    <a:pt x="11836" y="37096"/>
                  </a:moveTo>
                  <a:lnTo>
                    <a:pt x="0" y="37096"/>
                  </a:lnTo>
                  <a:lnTo>
                    <a:pt x="0" y="49479"/>
                  </a:lnTo>
                  <a:lnTo>
                    <a:pt x="11836" y="49479"/>
                  </a:lnTo>
                  <a:lnTo>
                    <a:pt x="11836" y="37096"/>
                  </a:lnTo>
                  <a:close/>
                </a:path>
                <a:path w="191770" h="123189">
                  <a:moveTo>
                    <a:pt x="11836" y="18808"/>
                  </a:moveTo>
                  <a:lnTo>
                    <a:pt x="0" y="18808"/>
                  </a:lnTo>
                  <a:lnTo>
                    <a:pt x="0" y="30645"/>
                  </a:lnTo>
                  <a:lnTo>
                    <a:pt x="11836" y="30645"/>
                  </a:lnTo>
                  <a:lnTo>
                    <a:pt x="11836" y="18808"/>
                  </a:lnTo>
                  <a:close/>
                </a:path>
                <a:path w="191770" h="123189">
                  <a:moveTo>
                    <a:pt x="11836" y="0"/>
                  </a:moveTo>
                  <a:lnTo>
                    <a:pt x="0" y="0"/>
                  </a:lnTo>
                  <a:lnTo>
                    <a:pt x="0" y="12357"/>
                  </a:lnTo>
                  <a:lnTo>
                    <a:pt x="11836" y="12357"/>
                  </a:lnTo>
                  <a:lnTo>
                    <a:pt x="11836" y="0"/>
                  </a:lnTo>
                  <a:close/>
                </a:path>
                <a:path w="191770" h="123189">
                  <a:moveTo>
                    <a:pt x="28498" y="111328"/>
                  </a:moveTo>
                  <a:lnTo>
                    <a:pt x="16675" y="111328"/>
                  </a:lnTo>
                  <a:lnTo>
                    <a:pt x="16675" y="123164"/>
                  </a:lnTo>
                  <a:lnTo>
                    <a:pt x="28498" y="123164"/>
                  </a:lnTo>
                  <a:lnTo>
                    <a:pt x="28498" y="111328"/>
                  </a:lnTo>
                  <a:close/>
                </a:path>
                <a:path w="191770" h="123189">
                  <a:moveTo>
                    <a:pt x="28498" y="93027"/>
                  </a:moveTo>
                  <a:lnTo>
                    <a:pt x="16675" y="93027"/>
                  </a:lnTo>
                  <a:lnTo>
                    <a:pt x="16675" y="104863"/>
                  </a:lnTo>
                  <a:lnTo>
                    <a:pt x="28498" y="104863"/>
                  </a:lnTo>
                  <a:lnTo>
                    <a:pt x="28498" y="93027"/>
                  </a:lnTo>
                  <a:close/>
                </a:path>
                <a:path w="191770" h="123189">
                  <a:moveTo>
                    <a:pt x="28498" y="74206"/>
                  </a:moveTo>
                  <a:lnTo>
                    <a:pt x="16675" y="74206"/>
                  </a:lnTo>
                  <a:lnTo>
                    <a:pt x="16675" y="86601"/>
                  </a:lnTo>
                  <a:lnTo>
                    <a:pt x="28498" y="86601"/>
                  </a:lnTo>
                  <a:lnTo>
                    <a:pt x="28498" y="74206"/>
                  </a:lnTo>
                  <a:close/>
                </a:path>
                <a:path w="191770" h="123189">
                  <a:moveTo>
                    <a:pt x="28498" y="55918"/>
                  </a:moveTo>
                  <a:lnTo>
                    <a:pt x="16675" y="55918"/>
                  </a:lnTo>
                  <a:lnTo>
                    <a:pt x="16675" y="67754"/>
                  </a:lnTo>
                  <a:lnTo>
                    <a:pt x="28498" y="67754"/>
                  </a:lnTo>
                  <a:lnTo>
                    <a:pt x="28498" y="55918"/>
                  </a:lnTo>
                  <a:close/>
                </a:path>
                <a:path w="191770" h="123189">
                  <a:moveTo>
                    <a:pt x="28498" y="37096"/>
                  </a:moveTo>
                  <a:lnTo>
                    <a:pt x="16675" y="37096"/>
                  </a:lnTo>
                  <a:lnTo>
                    <a:pt x="16675" y="49479"/>
                  </a:lnTo>
                  <a:lnTo>
                    <a:pt x="28498" y="49479"/>
                  </a:lnTo>
                  <a:lnTo>
                    <a:pt x="28498" y="37096"/>
                  </a:lnTo>
                  <a:close/>
                </a:path>
                <a:path w="191770" h="123189">
                  <a:moveTo>
                    <a:pt x="28498" y="18808"/>
                  </a:moveTo>
                  <a:lnTo>
                    <a:pt x="16675" y="18808"/>
                  </a:lnTo>
                  <a:lnTo>
                    <a:pt x="16675" y="30645"/>
                  </a:lnTo>
                  <a:lnTo>
                    <a:pt x="28498" y="30645"/>
                  </a:lnTo>
                  <a:lnTo>
                    <a:pt x="28498" y="18808"/>
                  </a:lnTo>
                  <a:close/>
                </a:path>
                <a:path w="191770" h="123189">
                  <a:moveTo>
                    <a:pt x="28498" y="0"/>
                  </a:moveTo>
                  <a:lnTo>
                    <a:pt x="16675" y="0"/>
                  </a:lnTo>
                  <a:lnTo>
                    <a:pt x="16675" y="12357"/>
                  </a:lnTo>
                  <a:lnTo>
                    <a:pt x="28498" y="12357"/>
                  </a:lnTo>
                  <a:lnTo>
                    <a:pt x="28498" y="0"/>
                  </a:lnTo>
                  <a:close/>
                </a:path>
                <a:path w="191770" h="123189">
                  <a:moveTo>
                    <a:pt x="45173" y="111328"/>
                  </a:moveTo>
                  <a:lnTo>
                    <a:pt x="33337" y="111328"/>
                  </a:lnTo>
                  <a:lnTo>
                    <a:pt x="33337" y="123164"/>
                  </a:lnTo>
                  <a:lnTo>
                    <a:pt x="45173" y="123164"/>
                  </a:lnTo>
                  <a:lnTo>
                    <a:pt x="45173" y="111328"/>
                  </a:lnTo>
                  <a:close/>
                </a:path>
                <a:path w="191770" h="123189">
                  <a:moveTo>
                    <a:pt x="45173" y="93027"/>
                  </a:moveTo>
                  <a:lnTo>
                    <a:pt x="33337" y="93027"/>
                  </a:lnTo>
                  <a:lnTo>
                    <a:pt x="33337" y="104863"/>
                  </a:lnTo>
                  <a:lnTo>
                    <a:pt x="45173" y="104863"/>
                  </a:lnTo>
                  <a:lnTo>
                    <a:pt x="45173" y="93027"/>
                  </a:lnTo>
                  <a:close/>
                </a:path>
                <a:path w="191770" h="123189">
                  <a:moveTo>
                    <a:pt x="45173" y="74206"/>
                  </a:moveTo>
                  <a:lnTo>
                    <a:pt x="33337" y="74206"/>
                  </a:lnTo>
                  <a:lnTo>
                    <a:pt x="33337" y="86601"/>
                  </a:lnTo>
                  <a:lnTo>
                    <a:pt x="45173" y="86601"/>
                  </a:lnTo>
                  <a:lnTo>
                    <a:pt x="45173" y="74206"/>
                  </a:lnTo>
                  <a:close/>
                </a:path>
                <a:path w="191770" h="123189">
                  <a:moveTo>
                    <a:pt x="45173" y="55918"/>
                  </a:moveTo>
                  <a:lnTo>
                    <a:pt x="33337" y="55918"/>
                  </a:lnTo>
                  <a:lnTo>
                    <a:pt x="33337" y="67754"/>
                  </a:lnTo>
                  <a:lnTo>
                    <a:pt x="45173" y="67754"/>
                  </a:lnTo>
                  <a:lnTo>
                    <a:pt x="45173" y="55918"/>
                  </a:lnTo>
                  <a:close/>
                </a:path>
                <a:path w="191770" h="123189">
                  <a:moveTo>
                    <a:pt x="45173" y="37096"/>
                  </a:moveTo>
                  <a:lnTo>
                    <a:pt x="33337" y="37096"/>
                  </a:lnTo>
                  <a:lnTo>
                    <a:pt x="33337" y="49479"/>
                  </a:lnTo>
                  <a:lnTo>
                    <a:pt x="45173" y="49479"/>
                  </a:lnTo>
                  <a:lnTo>
                    <a:pt x="45173" y="37096"/>
                  </a:lnTo>
                  <a:close/>
                </a:path>
                <a:path w="191770" h="123189">
                  <a:moveTo>
                    <a:pt x="45173" y="18808"/>
                  </a:moveTo>
                  <a:lnTo>
                    <a:pt x="33337" y="18808"/>
                  </a:lnTo>
                  <a:lnTo>
                    <a:pt x="33337" y="30645"/>
                  </a:lnTo>
                  <a:lnTo>
                    <a:pt x="45173" y="30645"/>
                  </a:lnTo>
                  <a:lnTo>
                    <a:pt x="45173" y="18808"/>
                  </a:lnTo>
                  <a:close/>
                </a:path>
                <a:path w="191770" h="123189">
                  <a:moveTo>
                    <a:pt x="45173" y="0"/>
                  </a:moveTo>
                  <a:lnTo>
                    <a:pt x="33337" y="0"/>
                  </a:lnTo>
                  <a:lnTo>
                    <a:pt x="33337" y="12357"/>
                  </a:lnTo>
                  <a:lnTo>
                    <a:pt x="45173" y="12357"/>
                  </a:lnTo>
                  <a:lnTo>
                    <a:pt x="45173" y="0"/>
                  </a:lnTo>
                  <a:close/>
                </a:path>
                <a:path w="191770" h="123189">
                  <a:moveTo>
                    <a:pt x="61849" y="111328"/>
                  </a:moveTo>
                  <a:lnTo>
                    <a:pt x="50012" y="111328"/>
                  </a:lnTo>
                  <a:lnTo>
                    <a:pt x="50012" y="123164"/>
                  </a:lnTo>
                  <a:lnTo>
                    <a:pt x="61849" y="123164"/>
                  </a:lnTo>
                  <a:lnTo>
                    <a:pt x="61849" y="111328"/>
                  </a:lnTo>
                  <a:close/>
                </a:path>
                <a:path w="191770" h="123189">
                  <a:moveTo>
                    <a:pt x="61849" y="93027"/>
                  </a:moveTo>
                  <a:lnTo>
                    <a:pt x="50012" y="93027"/>
                  </a:lnTo>
                  <a:lnTo>
                    <a:pt x="50012" y="104863"/>
                  </a:lnTo>
                  <a:lnTo>
                    <a:pt x="61849" y="104863"/>
                  </a:lnTo>
                  <a:lnTo>
                    <a:pt x="61849" y="93027"/>
                  </a:lnTo>
                  <a:close/>
                </a:path>
                <a:path w="191770" h="123189">
                  <a:moveTo>
                    <a:pt x="61849" y="74206"/>
                  </a:moveTo>
                  <a:lnTo>
                    <a:pt x="50012" y="74206"/>
                  </a:lnTo>
                  <a:lnTo>
                    <a:pt x="50012" y="86601"/>
                  </a:lnTo>
                  <a:lnTo>
                    <a:pt x="61849" y="86601"/>
                  </a:lnTo>
                  <a:lnTo>
                    <a:pt x="61849" y="74206"/>
                  </a:lnTo>
                  <a:close/>
                </a:path>
                <a:path w="191770" h="123189">
                  <a:moveTo>
                    <a:pt x="61849" y="55918"/>
                  </a:moveTo>
                  <a:lnTo>
                    <a:pt x="50012" y="55918"/>
                  </a:lnTo>
                  <a:lnTo>
                    <a:pt x="50012" y="67754"/>
                  </a:lnTo>
                  <a:lnTo>
                    <a:pt x="61849" y="67754"/>
                  </a:lnTo>
                  <a:lnTo>
                    <a:pt x="61849" y="55918"/>
                  </a:lnTo>
                  <a:close/>
                </a:path>
                <a:path w="191770" h="123189">
                  <a:moveTo>
                    <a:pt x="61849" y="37096"/>
                  </a:moveTo>
                  <a:lnTo>
                    <a:pt x="50012" y="37096"/>
                  </a:lnTo>
                  <a:lnTo>
                    <a:pt x="50012" y="49479"/>
                  </a:lnTo>
                  <a:lnTo>
                    <a:pt x="61849" y="49479"/>
                  </a:lnTo>
                  <a:lnTo>
                    <a:pt x="61849" y="37096"/>
                  </a:lnTo>
                  <a:close/>
                </a:path>
                <a:path w="191770" h="123189">
                  <a:moveTo>
                    <a:pt x="61849" y="18808"/>
                  </a:moveTo>
                  <a:lnTo>
                    <a:pt x="50012" y="18808"/>
                  </a:lnTo>
                  <a:lnTo>
                    <a:pt x="50012" y="30645"/>
                  </a:lnTo>
                  <a:lnTo>
                    <a:pt x="61849" y="30645"/>
                  </a:lnTo>
                  <a:lnTo>
                    <a:pt x="61849" y="18808"/>
                  </a:lnTo>
                  <a:close/>
                </a:path>
                <a:path w="191770" h="123189">
                  <a:moveTo>
                    <a:pt x="61849" y="0"/>
                  </a:moveTo>
                  <a:lnTo>
                    <a:pt x="50012" y="0"/>
                  </a:lnTo>
                  <a:lnTo>
                    <a:pt x="50012" y="12357"/>
                  </a:lnTo>
                  <a:lnTo>
                    <a:pt x="61849" y="12357"/>
                  </a:lnTo>
                  <a:lnTo>
                    <a:pt x="61849" y="0"/>
                  </a:lnTo>
                  <a:close/>
                </a:path>
                <a:path w="191770" h="123189">
                  <a:moveTo>
                    <a:pt x="78524" y="111328"/>
                  </a:moveTo>
                  <a:lnTo>
                    <a:pt x="66687" y="111328"/>
                  </a:lnTo>
                  <a:lnTo>
                    <a:pt x="66687" y="123164"/>
                  </a:lnTo>
                  <a:lnTo>
                    <a:pt x="78524" y="123164"/>
                  </a:lnTo>
                  <a:lnTo>
                    <a:pt x="78524" y="111328"/>
                  </a:lnTo>
                  <a:close/>
                </a:path>
                <a:path w="191770" h="123189">
                  <a:moveTo>
                    <a:pt x="78524" y="93027"/>
                  </a:moveTo>
                  <a:lnTo>
                    <a:pt x="66687" y="93027"/>
                  </a:lnTo>
                  <a:lnTo>
                    <a:pt x="66687" y="104863"/>
                  </a:lnTo>
                  <a:lnTo>
                    <a:pt x="78524" y="104863"/>
                  </a:lnTo>
                  <a:lnTo>
                    <a:pt x="78524" y="93027"/>
                  </a:lnTo>
                  <a:close/>
                </a:path>
                <a:path w="191770" h="123189">
                  <a:moveTo>
                    <a:pt x="78524" y="74206"/>
                  </a:moveTo>
                  <a:lnTo>
                    <a:pt x="66687" y="74206"/>
                  </a:lnTo>
                  <a:lnTo>
                    <a:pt x="66687" y="86601"/>
                  </a:lnTo>
                  <a:lnTo>
                    <a:pt x="78524" y="86601"/>
                  </a:lnTo>
                  <a:lnTo>
                    <a:pt x="78524" y="74206"/>
                  </a:lnTo>
                  <a:close/>
                </a:path>
                <a:path w="191770" h="123189">
                  <a:moveTo>
                    <a:pt x="78524" y="55918"/>
                  </a:moveTo>
                  <a:lnTo>
                    <a:pt x="66687" y="55918"/>
                  </a:lnTo>
                  <a:lnTo>
                    <a:pt x="66687" y="67754"/>
                  </a:lnTo>
                  <a:lnTo>
                    <a:pt x="78524" y="67754"/>
                  </a:lnTo>
                  <a:lnTo>
                    <a:pt x="78524" y="55918"/>
                  </a:lnTo>
                  <a:close/>
                </a:path>
                <a:path w="191770" h="123189">
                  <a:moveTo>
                    <a:pt x="78524" y="37096"/>
                  </a:moveTo>
                  <a:lnTo>
                    <a:pt x="66687" y="37096"/>
                  </a:lnTo>
                  <a:lnTo>
                    <a:pt x="66687" y="49479"/>
                  </a:lnTo>
                  <a:lnTo>
                    <a:pt x="78524" y="49479"/>
                  </a:lnTo>
                  <a:lnTo>
                    <a:pt x="78524" y="37096"/>
                  </a:lnTo>
                  <a:close/>
                </a:path>
                <a:path w="191770" h="123189">
                  <a:moveTo>
                    <a:pt x="78524" y="18808"/>
                  </a:moveTo>
                  <a:lnTo>
                    <a:pt x="66687" y="18808"/>
                  </a:lnTo>
                  <a:lnTo>
                    <a:pt x="66687" y="30645"/>
                  </a:lnTo>
                  <a:lnTo>
                    <a:pt x="78524" y="30645"/>
                  </a:lnTo>
                  <a:lnTo>
                    <a:pt x="78524" y="18808"/>
                  </a:lnTo>
                  <a:close/>
                </a:path>
                <a:path w="191770" h="123189">
                  <a:moveTo>
                    <a:pt x="78524" y="0"/>
                  </a:moveTo>
                  <a:lnTo>
                    <a:pt x="66687" y="0"/>
                  </a:lnTo>
                  <a:lnTo>
                    <a:pt x="66687" y="12357"/>
                  </a:lnTo>
                  <a:lnTo>
                    <a:pt x="78524" y="12357"/>
                  </a:lnTo>
                  <a:lnTo>
                    <a:pt x="78524" y="0"/>
                  </a:lnTo>
                  <a:close/>
                </a:path>
                <a:path w="191770" h="123189">
                  <a:moveTo>
                    <a:pt x="95199" y="111328"/>
                  </a:moveTo>
                  <a:lnTo>
                    <a:pt x="83350" y="111328"/>
                  </a:lnTo>
                  <a:lnTo>
                    <a:pt x="83350" y="123164"/>
                  </a:lnTo>
                  <a:lnTo>
                    <a:pt x="95199" y="123164"/>
                  </a:lnTo>
                  <a:lnTo>
                    <a:pt x="95199" y="111328"/>
                  </a:lnTo>
                  <a:close/>
                </a:path>
                <a:path w="191770" h="123189">
                  <a:moveTo>
                    <a:pt x="95199" y="93027"/>
                  </a:moveTo>
                  <a:lnTo>
                    <a:pt x="83350" y="93027"/>
                  </a:lnTo>
                  <a:lnTo>
                    <a:pt x="83350" y="104863"/>
                  </a:lnTo>
                  <a:lnTo>
                    <a:pt x="95199" y="104863"/>
                  </a:lnTo>
                  <a:lnTo>
                    <a:pt x="95199" y="93027"/>
                  </a:lnTo>
                  <a:close/>
                </a:path>
                <a:path w="191770" h="123189">
                  <a:moveTo>
                    <a:pt x="95199" y="74206"/>
                  </a:moveTo>
                  <a:lnTo>
                    <a:pt x="83350" y="74206"/>
                  </a:lnTo>
                  <a:lnTo>
                    <a:pt x="83350" y="86601"/>
                  </a:lnTo>
                  <a:lnTo>
                    <a:pt x="95199" y="86601"/>
                  </a:lnTo>
                  <a:lnTo>
                    <a:pt x="95199" y="74206"/>
                  </a:lnTo>
                  <a:close/>
                </a:path>
                <a:path w="191770" h="123189">
                  <a:moveTo>
                    <a:pt x="95199" y="55918"/>
                  </a:moveTo>
                  <a:lnTo>
                    <a:pt x="83350" y="55918"/>
                  </a:lnTo>
                  <a:lnTo>
                    <a:pt x="83350" y="67754"/>
                  </a:lnTo>
                  <a:lnTo>
                    <a:pt x="95199" y="67754"/>
                  </a:lnTo>
                  <a:lnTo>
                    <a:pt x="95199" y="55918"/>
                  </a:lnTo>
                  <a:close/>
                </a:path>
                <a:path w="191770" h="123189">
                  <a:moveTo>
                    <a:pt x="95199" y="37096"/>
                  </a:moveTo>
                  <a:lnTo>
                    <a:pt x="83350" y="37096"/>
                  </a:lnTo>
                  <a:lnTo>
                    <a:pt x="83350" y="49479"/>
                  </a:lnTo>
                  <a:lnTo>
                    <a:pt x="95199" y="49479"/>
                  </a:lnTo>
                  <a:lnTo>
                    <a:pt x="95199" y="37096"/>
                  </a:lnTo>
                  <a:close/>
                </a:path>
                <a:path w="191770" h="123189">
                  <a:moveTo>
                    <a:pt x="95199" y="18808"/>
                  </a:moveTo>
                  <a:lnTo>
                    <a:pt x="83350" y="18808"/>
                  </a:lnTo>
                  <a:lnTo>
                    <a:pt x="83350" y="30645"/>
                  </a:lnTo>
                  <a:lnTo>
                    <a:pt x="95199" y="30645"/>
                  </a:lnTo>
                  <a:lnTo>
                    <a:pt x="95199" y="18808"/>
                  </a:lnTo>
                  <a:close/>
                </a:path>
                <a:path w="191770" h="123189">
                  <a:moveTo>
                    <a:pt x="95199" y="0"/>
                  </a:moveTo>
                  <a:lnTo>
                    <a:pt x="83350" y="0"/>
                  </a:lnTo>
                  <a:lnTo>
                    <a:pt x="83350" y="12357"/>
                  </a:lnTo>
                  <a:lnTo>
                    <a:pt x="95199" y="12357"/>
                  </a:lnTo>
                  <a:lnTo>
                    <a:pt x="95199" y="0"/>
                  </a:lnTo>
                  <a:close/>
                </a:path>
                <a:path w="191770" h="123189">
                  <a:moveTo>
                    <a:pt x="111861" y="111328"/>
                  </a:moveTo>
                  <a:lnTo>
                    <a:pt x="100025" y="111328"/>
                  </a:lnTo>
                  <a:lnTo>
                    <a:pt x="100025" y="123164"/>
                  </a:lnTo>
                  <a:lnTo>
                    <a:pt x="111861" y="123164"/>
                  </a:lnTo>
                  <a:lnTo>
                    <a:pt x="111861" y="111328"/>
                  </a:lnTo>
                  <a:close/>
                </a:path>
                <a:path w="191770" h="123189">
                  <a:moveTo>
                    <a:pt x="111861" y="93027"/>
                  </a:moveTo>
                  <a:lnTo>
                    <a:pt x="100025" y="93027"/>
                  </a:lnTo>
                  <a:lnTo>
                    <a:pt x="100025" y="104863"/>
                  </a:lnTo>
                  <a:lnTo>
                    <a:pt x="111861" y="104863"/>
                  </a:lnTo>
                  <a:lnTo>
                    <a:pt x="111861" y="93027"/>
                  </a:lnTo>
                  <a:close/>
                </a:path>
                <a:path w="191770" h="123189">
                  <a:moveTo>
                    <a:pt x="111861" y="74206"/>
                  </a:moveTo>
                  <a:lnTo>
                    <a:pt x="100025" y="74206"/>
                  </a:lnTo>
                  <a:lnTo>
                    <a:pt x="100025" y="86601"/>
                  </a:lnTo>
                  <a:lnTo>
                    <a:pt x="111861" y="86601"/>
                  </a:lnTo>
                  <a:lnTo>
                    <a:pt x="111861" y="74206"/>
                  </a:lnTo>
                  <a:close/>
                </a:path>
                <a:path w="191770" h="123189">
                  <a:moveTo>
                    <a:pt x="111861" y="55918"/>
                  </a:moveTo>
                  <a:lnTo>
                    <a:pt x="100025" y="55918"/>
                  </a:lnTo>
                  <a:lnTo>
                    <a:pt x="100025" y="67754"/>
                  </a:lnTo>
                  <a:lnTo>
                    <a:pt x="111861" y="67754"/>
                  </a:lnTo>
                  <a:lnTo>
                    <a:pt x="111861" y="55918"/>
                  </a:lnTo>
                  <a:close/>
                </a:path>
                <a:path w="191770" h="123189">
                  <a:moveTo>
                    <a:pt x="111861" y="37096"/>
                  </a:moveTo>
                  <a:lnTo>
                    <a:pt x="100025" y="37096"/>
                  </a:lnTo>
                  <a:lnTo>
                    <a:pt x="100025" y="49479"/>
                  </a:lnTo>
                  <a:lnTo>
                    <a:pt x="111861" y="49479"/>
                  </a:lnTo>
                  <a:lnTo>
                    <a:pt x="111861" y="37096"/>
                  </a:lnTo>
                  <a:close/>
                </a:path>
                <a:path w="191770" h="123189">
                  <a:moveTo>
                    <a:pt x="111861" y="18808"/>
                  </a:moveTo>
                  <a:lnTo>
                    <a:pt x="100025" y="18808"/>
                  </a:lnTo>
                  <a:lnTo>
                    <a:pt x="100025" y="30645"/>
                  </a:lnTo>
                  <a:lnTo>
                    <a:pt x="111861" y="30645"/>
                  </a:lnTo>
                  <a:lnTo>
                    <a:pt x="111861" y="18808"/>
                  </a:lnTo>
                  <a:close/>
                </a:path>
                <a:path w="191770" h="123189">
                  <a:moveTo>
                    <a:pt x="111861" y="0"/>
                  </a:moveTo>
                  <a:lnTo>
                    <a:pt x="100025" y="0"/>
                  </a:lnTo>
                  <a:lnTo>
                    <a:pt x="100025" y="12357"/>
                  </a:lnTo>
                  <a:lnTo>
                    <a:pt x="111861" y="12357"/>
                  </a:lnTo>
                  <a:lnTo>
                    <a:pt x="111861" y="0"/>
                  </a:lnTo>
                  <a:close/>
                </a:path>
                <a:path w="191770" h="123189">
                  <a:moveTo>
                    <a:pt x="128536" y="111328"/>
                  </a:moveTo>
                  <a:lnTo>
                    <a:pt x="116687" y="111328"/>
                  </a:lnTo>
                  <a:lnTo>
                    <a:pt x="116687" y="123164"/>
                  </a:lnTo>
                  <a:lnTo>
                    <a:pt x="128536" y="123164"/>
                  </a:lnTo>
                  <a:lnTo>
                    <a:pt x="128536" y="111328"/>
                  </a:lnTo>
                  <a:close/>
                </a:path>
                <a:path w="191770" h="123189">
                  <a:moveTo>
                    <a:pt x="128536" y="93027"/>
                  </a:moveTo>
                  <a:lnTo>
                    <a:pt x="116687" y="93027"/>
                  </a:lnTo>
                  <a:lnTo>
                    <a:pt x="116687" y="104863"/>
                  </a:lnTo>
                  <a:lnTo>
                    <a:pt x="128536" y="104863"/>
                  </a:lnTo>
                  <a:lnTo>
                    <a:pt x="128536" y="93027"/>
                  </a:lnTo>
                  <a:close/>
                </a:path>
                <a:path w="191770" h="123189">
                  <a:moveTo>
                    <a:pt x="128536" y="74206"/>
                  </a:moveTo>
                  <a:lnTo>
                    <a:pt x="116687" y="74206"/>
                  </a:lnTo>
                  <a:lnTo>
                    <a:pt x="116687" y="86601"/>
                  </a:lnTo>
                  <a:lnTo>
                    <a:pt x="128536" y="86601"/>
                  </a:lnTo>
                  <a:lnTo>
                    <a:pt x="128536" y="74206"/>
                  </a:lnTo>
                  <a:close/>
                </a:path>
                <a:path w="191770" h="123189">
                  <a:moveTo>
                    <a:pt x="128536" y="55918"/>
                  </a:moveTo>
                  <a:lnTo>
                    <a:pt x="116687" y="55918"/>
                  </a:lnTo>
                  <a:lnTo>
                    <a:pt x="116687" y="67754"/>
                  </a:lnTo>
                  <a:lnTo>
                    <a:pt x="128536" y="67754"/>
                  </a:lnTo>
                  <a:lnTo>
                    <a:pt x="128536" y="55918"/>
                  </a:lnTo>
                  <a:close/>
                </a:path>
                <a:path w="191770" h="123189">
                  <a:moveTo>
                    <a:pt x="128536" y="37096"/>
                  </a:moveTo>
                  <a:lnTo>
                    <a:pt x="116687" y="37096"/>
                  </a:lnTo>
                  <a:lnTo>
                    <a:pt x="116687" y="49479"/>
                  </a:lnTo>
                  <a:lnTo>
                    <a:pt x="128536" y="49479"/>
                  </a:lnTo>
                  <a:lnTo>
                    <a:pt x="128536" y="37096"/>
                  </a:lnTo>
                  <a:close/>
                </a:path>
                <a:path w="191770" h="123189">
                  <a:moveTo>
                    <a:pt x="128536" y="18808"/>
                  </a:moveTo>
                  <a:lnTo>
                    <a:pt x="116687" y="18808"/>
                  </a:lnTo>
                  <a:lnTo>
                    <a:pt x="116687" y="30645"/>
                  </a:lnTo>
                  <a:lnTo>
                    <a:pt x="128536" y="30645"/>
                  </a:lnTo>
                  <a:lnTo>
                    <a:pt x="128536" y="18808"/>
                  </a:lnTo>
                  <a:close/>
                </a:path>
                <a:path w="191770" h="123189">
                  <a:moveTo>
                    <a:pt x="128536" y="0"/>
                  </a:moveTo>
                  <a:lnTo>
                    <a:pt x="116687" y="0"/>
                  </a:lnTo>
                  <a:lnTo>
                    <a:pt x="116687" y="12357"/>
                  </a:lnTo>
                  <a:lnTo>
                    <a:pt x="128536" y="12357"/>
                  </a:lnTo>
                  <a:lnTo>
                    <a:pt x="128536" y="0"/>
                  </a:lnTo>
                  <a:close/>
                </a:path>
                <a:path w="191770" h="123189">
                  <a:moveTo>
                    <a:pt x="145211" y="111328"/>
                  </a:moveTo>
                  <a:lnTo>
                    <a:pt x="133388" y="111328"/>
                  </a:lnTo>
                  <a:lnTo>
                    <a:pt x="133388" y="123164"/>
                  </a:lnTo>
                  <a:lnTo>
                    <a:pt x="145211" y="123164"/>
                  </a:lnTo>
                  <a:lnTo>
                    <a:pt x="145211" y="111328"/>
                  </a:lnTo>
                  <a:close/>
                </a:path>
                <a:path w="191770" h="123189">
                  <a:moveTo>
                    <a:pt x="145211" y="93027"/>
                  </a:moveTo>
                  <a:lnTo>
                    <a:pt x="133388" y="93027"/>
                  </a:lnTo>
                  <a:lnTo>
                    <a:pt x="133388" y="104863"/>
                  </a:lnTo>
                  <a:lnTo>
                    <a:pt x="145211" y="104863"/>
                  </a:lnTo>
                  <a:lnTo>
                    <a:pt x="145211" y="93027"/>
                  </a:lnTo>
                  <a:close/>
                </a:path>
                <a:path w="191770" h="123189">
                  <a:moveTo>
                    <a:pt x="145211" y="74206"/>
                  </a:moveTo>
                  <a:lnTo>
                    <a:pt x="133388" y="74206"/>
                  </a:lnTo>
                  <a:lnTo>
                    <a:pt x="133388" y="86601"/>
                  </a:lnTo>
                  <a:lnTo>
                    <a:pt x="145211" y="86601"/>
                  </a:lnTo>
                  <a:lnTo>
                    <a:pt x="145211" y="74206"/>
                  </a:lnTo>
                  <a:close/>
                </a:path>
                <a:path w="191770" h="123189">
                  <a:moveTo>
                    <a:pt x="145211" y="55918"/>
                  </a:moveTo>
                  <a:lnTo>
                    <a:pt x="133388" y="55918"/>
                  </a:lnTo>
                  <a:lnTo>
                    <a:pt x="133388" y="67754"/>
                  </a:lnTo>
                  <a:lnTo>
                    <a:pt x="145211" y="67754"/>
                  </a:lnTo>
                  <a:lnTo>
                    <a:pt x="145211" y="55918"/>
                  </a:lnTo>
                  <a:close/>
                </a:path>
                <a:path w="191770" h="123189">
                  <a:moveTo>
                    <a:pt x="145211" y="37096"/>
                  </a:moveTo>
                  <a:lnTo>
                    <a:pt x="133388" y="37096"/>
                  </a:lnTo>
                  <a:lnTo>
                    <a:pt x="133388" y="49479"/>
                  </a:lnTo>
                  <a:lnTo>
                    <a:pt x="145211" y="49479"/>
                  </a:lnTo>
                  <a:lnTo>
                    <a:pt x="145211" y="37096"/>
                  </a:lnTo>
                  <a:close/>
                </a:path>
                <a:path w="191770" h="123189">
                  <a:moveTo>
                    <a:pt x="145211" y="18808"/>
                  </a:moveTo>
                  <a:lnTo>
                    <a:pt x="133388" y="18808"/>
                  </a:lnTo>
                  <a:lnTo>
                    <a:pt x="133388" y="30645"/>
                  </a:lnTo>
                  <a:lnTo>
                    <a:pt x="145211" y="30645"/>
                  </a:lnTo>
                  <a:lnTo>
                    <a:pt x="145211" y="18808"/>
                  </a:lnTo>
                  <a:close/>
                </a:path>
                <a:path w="191770" h="123189">
                  <a:moveTo>
                    <a:pt x="145211" y="0"/>
                  </a:moveTo>
                  <a:lnTo>
                    <a:pt x="133388" y="0"/>
                  </a:lnTo>
                  <a:lnTo>
                    <a:pt x="133388" y="12357"/>
                  </a:lnTo>
                  <a:lnTo>
                    <a:pt x="145211" y="12357"/>
                  </a:lnTo>
                  <a:lnTo>
                    <a:pt x="145211" y="0"/>
                  </a:lnTo>
                  <a:close/>
                </a:path>
                <a:path w="191770" h="123189">
                  <a:moveTo>
                    <a:pt x="161886" y="111328"/>
                  </a:moveTo>
                  <a:lnTo>
                    <a:pt x="150050" y="111328"/>
                  </a:lnTo>
                  <a:lnTo>
                    <a:pt x="150050" y="123164"/>
                  </a:lnTo>
                  <a:lnTo>
                    <a:pt x="161886" y="123164"/>
                  </a:lnTo>
                  <a:lnTo>
                    <a:pt x="161886" y="111328"/>
                  </a:lnTo>
                  <a:close/>
                </a:path>
                <a:path w="191770" h="123189">
                  <a:moveTo>
                    <a:pt x="161886" y="93027"/>
                  </a:moveTo>
                  <a:lnTo>
                    <a:pt x="150050" y="93027"/>
                  </a:lnTo>
                  <a:lnTo>
                    <a:pt x="150050" y="104863"/>
                  </a:lnTo>
                  <a:lnTo>
                    <a:pt x="161886" y="104863"/>
                  </a:lnTo>
                  <a:lnTo>
                    <a:pt x="161886" y="93027"/>
                  </a:lnTo>
                  <a:close/>
                </a:path>
                <a:path w="191770" h="123189">
                  <a:moveTo>
                    <a:pt x="161886" y="74206"/>
                  </a:moveTo>
                  <a:lnTo>
                    <a:pt x="150050" y="74206"/>
                  </a:lnTo>
                  <a:lnTo>
                    <a:pt x="150050" y="86601"/>
                  </a:lnTo>
                  <a:lnTo>
                    <a:pt x="161886" y="86601"/>
                  </a:lnTo>
                  <a:lnTo>
                    <a:pt x="161886" y="74206"/>
                  </a:lnTo>
                  <a:close/>
                </a:path>
                <a:path w="191770" h="123189">
                  <a:moveTo>
                    <a:pt x="161886" y="55918"/>
                  </a:moveTo>
                  <a:lnTo>
                    <a:pt x="150050" y="55918"/>
                  </a:lnTo>
                  <a:lnTo>
                    <a:pt x="150050" y="67754"/>
                  </a:lnTo>
                  <a:lnTo>
                    <a:pt x="161886" y="67754"/>
                  </a:lnTo>
                  <a:lnTo>
                    <a:pt x="161886" y="55918"/>
                  </a:lnTo>
                  <a:close/>
                </a:path>
                <a:path w="191770" h="123189">
                  <a:moveTo>
                    <a:pt x="161886" y="37096"/>
                  </a:moveTo>
                  <a:lnTo>
                    <a:pt x="150050" y="37096"/>
                  </a:lnTo>
                  <a:lnTo>
                    <a:pt x="150050" y="49479"/>
                  </a:lnTo>
                  <a:lnTo>
                    <a:pt x="161886" y="49479"/>
                  </a:lnTo>
                  <a:lnTo>
                    <a:pt x="161886" y="37096"/>
                  </a:lnTo>
                  <a:close/>
                </a:path>
                <a:path w="191770" h="123189">
                  <a:moveTo>
                    <a:pt x="161886" y="18808"/>
                  </a:moveTo>
                  <a:lnTo>
                    <a:pt x="150050" y="18808"/>
                  </a:lnTo>
                  <a:lnTo>
                    <a:pt x="150050" y="30645"/>
                  </a:lnTo>
                  <a:lnTo>
                    <a:pt x="161886" y="30645"/>
                  </a:lnTo>
                  <a:lnTo>
                    <a:pt x="161886" y="18808"/>
                  </a:lnTo>
                  <a:close/>
                </a:path>
                <a:path w="191770" h="123189">
                  <a:moveTo>
                    <a:pt x="161886" y="0"/>
                  </a:moveTo>
                  <a:lnTo>
                    <a:pt x="150050" y="0"/>
                  </a:lnTo>
                  <a:lnTo>
                    <a:pt x="150050" y="12357"/>
                  </a:lnTo>
                  <a:lnTo>
                    <a:pt x="161886" y="12357"/>
                  </a:lnTo>
                  <a:lnTo>
                    <a:pt x="161886" y="0"/>
                  </a:lnTo>
                  <a:close/>
                </a:path>
                <a:path w="191770" h="123189">
                  <a:moveTo>
                    <a:pt x="191465" y="0"/>
                  </a:moveTo>
                  <a:lnTo>
                    <a:pt x="179628" y="0"/>
                  </a:lnTo>
                  <a:lnTo>
                    <a:pt x="179628" y="12357"/>
                  </a:lnTo>
                  <a:lnTo>
                    <a:pt x="191465" y="12357"/>
                  </a:lnTo>
                  <a:lnTo>
                    <a:pt x="191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534080" y="1871192"/>
              <a:ext cx="191770" cy="123189"/>
            </a:xfrm>
            <a:custGeom>
              <a:avLst/>
              <a:gdLst/>
              <a:ahLst/>
              <a:cxnLst/>
              <a:rect l="l" t="t" r="r" b="b"/>
              <a:pathLst>
                <a:path w="191770" h="123189">
                  <a:moveTo>
                    <a:pt x="11836" y="111328"/>
                  </a:moveTo>
                  <a:lnTo>
                    <a:pt x="0" y="111328"/>
                  </a:lnTo>
                  <a:lnTo>
                    <a:pt x="0" y="123164"/>
                  </a:lnTo>
                  <a:lnTo>
                    <a:pt x="11836" y="123164"/>
                  </a:lnTo>
                  <a:lnTo>
                    <a:pt x="11836" y="111328"/>
                  </a:lnTo>
                  <a:close/>
                </a:path>
                <a:path w="191770" h="123189">
                  <a:moveTo>
                    <a:pt x="11836" y="93027"/>
                  </a:moveTo>
                  <a:lnTo>
                    <a:pt x="0" y="93027"/>
                  </a:lnTo>
                  <a:lnTo>
                    <a:pt x="0" y="104863"/>
                  </a:lnTo>
                  <a:lnTo>
                    <a:pt x="11836" y="104863"/>
                  </a:lnTo>
                  <a:lnTo>
                    <a:pt x="11836" y="93027"/>
                  </a:lnTo>
                  <a:close/>
                </a:path>
                <a:path w="191770" h="123189">
                  <a:moveTo>
                    <a:pt x="11836" y="74206"/>
                  </a:moveTo>
                  <a:lnTo>
                    <a:pt x="0" y="74206"/>
                  </a:lnTo>
                  <a:lnTo>
                    <a:pt x="0" y="86601"/>
                  </a:lnTo>
                  <a:lnTo>
                    <a:pt x="11836" y="86601"/>
                  </a:lnTo>
                  <a:lnTo>
                    <a:pt x="11836" y="74206"/>
                  </a:lnTo>
                  <a:close/>
                </a:path>
                <a:path w="191770" h="123189">
                  <a:moveTo>
                    <a:pt x="11836" y="55918"/>
                  </a:moveTo>
                  <a:lnTo>
                    <a:pt x="0" y="55918"/>
                  </a:lnTo>
                  <a:lnTo>
                    <a:pt x="0" y="67754"/>
                  </a:lnTo>
                  <a:lnTo>
                    <a:pt x="11836" y="67754"/>
                  </a:lnTo>
                  <a:lnTo>
                    <a:pt x="11836" y="55918"/>
                  </a:lnTo>
                  <a:close/>
                </a:path>
                <a:path w="191770" h="123189">
                  <a:moveTo>
                    <a:pt x="11836" y="37096"/>
                  </a:moveTo>
                  <a:lnTo>
                    <a:pt x="0" y="37096"/>
                  </a:lnTo>
                  <a:lnTo>
                    <a:pt x="0" y="49479"/>
                  </a:lnTo>
                  <a:lnTo>
                    <a:pt x="11836" y="49479"/>
                  </a:lnTo>
                  <a:lnTo>
                    <a:pt x="11836" y="37096"/>
                  </a:lnTo>
                  <a:close/>
                </a:path>
                <a:path w="191770" h="123189">
                  <a:moveTo>
                    <a:pt x="11836" y="18808"/>
                  </a:moveTo>
                  <a:lnTo>
                    <a:pt x="0" y="18808"/>
                  </a:lnTo>
                  <a:lnTo>
                    <a:pt x="0" y="30645"/>
                  </a:lnTo>
                  <a:lnTo>
                    <a:pt x="11836" y="30645"/>
                  </a:lnTo>
                  <a:lnTo>
                    <a:pt x="11836" y="18808"/>
                  </a:lnTo>
                  <a:close/>
                </a:path>
                <a:path w="191770" h="123189">
                  <a:moveTo>
                    <a:pt x="11836" y="0"/>
                  </a:moveTo>
                  <a:lnTo>
                    <a:pt x="0" y="0"/>
                  </a:lnTo>
                  <a:lnTo>
                    <a:pt x="0" y="12357"/>
                  </a:lnTo>
                  <a:lnTo>
                    <a:pt x="11836" y="12357"/>
                  </a:lnTo>
                  <a:lnTo>
                    <a:pt x="11836" y="0"/>
                  </a:lnTo>
                  <a:close/>
                </a:path>
                <a:path w="191770" h="123189">
                  <a:moveTo>
                    <a:pt x="28511" y="111328"/>
                  </a:moveTo>
                  <a:lnTo>
                    <a:pt x="16687" y="111328"/>
                  </a:lnTo>
                  <a:lnTo>
                    <a:pt x="16687" y="123164"/>
                  </a:lnTo>
                  <a:lnTo>
                    <a:pt x="28511" y="123164"/>
                  </a:lnTo>
                  <a:lnTo>
                    <a:pt x="28511" y="111328"/>
                  </a:lnTo>
                  <a:close/>
                </a:path>
                <a:path w="191770" h="123189">
                  <a:moveTo>
                    <a:pt x="28511" y="93027"/>
                  </a:moveTo>
                  <a:lnTo>
                    <a:pt x="16687" y="93027"/>
                  </a:lnTo>
                  <a:lnTo>
                    <a:pt x="16687" y="104863"/>
                  </a:lnTo>
                  <a:lnTo>
                    <a:pt x="28511" y="104863"/>
                  </a:lnTo>
                  <a:lnTo>
                    <a:pt x="28511" y="93027"/>
                  </a:lnTo>
                  <a:close/>
                </a:path>
                <a:path w="191770" h="123189">
                  <a:moveTo>
                    <a:pt x="28511" y="74206"/>
                  </a:moveTo>
                  <a:lnTo>
                    <a:pt x="16687" y="74206"/>
                  </a:lnTo>
                  <a:lnTo>
                    <a:pt x="16687" y="86601"/>
                  </a:lnTo>
                  <a:lnTo>
                    <a:pt x="28511" y="86601"/>
                  </a:lnTo>
                  <a:lnTo>
                    <a:pt x="28511" y="74206"/>
                  </a:lnTo>
                  <a:close/>
                </a:path>
                <a:path w="191770" h="123189">
                  <a:moveTo>
                    <a:pt x="28511" y="55918"/>
                  </a:moveTo>
                  <a:lnTo>
                    <a:pt x="16687" y="55918"/>
                  </a:lnTo>
                  <a:lnTo>
                    <a:pt x="16687" y="67754"/>
                  </a:lnTo>
                  <a:lnTo>
                    <a:pt x="28511" y="67754"/>
                  </a:lnTo>
                  <a:lnTo>
                    <a:pt x="28511" y="55918"/>
                  </a:lnTo>
                  <a:close/>
                </a:path>
                <a:path w="191770" h="123189">
                  <a:moveTo>
                    <a:pt x="28511" y="37096"/>
                  </a:moveTo>
                  <a:lnTo>
                    <a:pt x="16687" y="37096"/>
                  </a:lnTo>
                  <a:lnTo>
                    <a:pt x="16687" y="49479"/>
                  </a:lnTo>
                  <a:lnTo>
                    <a:pt x="28511" y="49479"/>
                  </a:lnTo>
                  <a:lnTo>
                    <a:pt x="28511" y="37096"/>
                  </a:lnTo>
                  <a:close/>
                </a:path>
                <a:path w="191770" h="123189">
                  <a:moveTo>
                    <a:pt x="28511" y="18808"/>
                  </a:moveTo>
                  <a:lnTo>
                    <a:pt x="16687" y="18808"/>
                  </a:lnTo>
                  <a:lnTo>
                    <a:pt x="16687" y="30645"/>
                  </a:lnTo>
                  <a:lnTo>
                    <a:pt x="28511" y="30645"/>
                  </a:lnTo>
                  <a:lnTo>
                    <a:pt x="28511" y="18808"/>
                  </a:lnTo>
                  <a:close/>
                </a:path>
                <a:path w="191770" h="123189">
                  <a:moveTo>
                    <a:pt x="28511" y="0"/>
                  </a:moveTo>
                  <a:lnTo>
                    <a:pt x="16687" y="0"/>
                  </a:lnTo>
                  <a:lnTo>
                    <a:pt x="16687" y="12357"/>
                  </a:lnTo>
                  <a:lnTo>
                    <a:pt x="28511" y="12357"/>
                  </a:lnTo>
                  <a:lnTo>
                    <a:pt x="28511" y="0"/>
                  </a:lnTo>
                  <a:close/>
                </a:path>
                <a:path w="191770" h="123189">
                  <a:moveTo>
                    <a:pt x="45173" y="111328"/>
                  </a:moveTo>
                  <a:lnTo>
                    <a:pt x="33350" y="111328"/>
                  </a:lnTo>
                  <a:lnTo>
                    <a:pt x="33350" y="123164"/>
                  </a:lnTo>
                  <a:lnTo>
                    <a:pt x="45173" y="123164"/>
                  </a:lnTo>
                  <a:lnTo>
                    <a:pt x="45173" y="111328"/>
                  </a:lnTo>
                  <a:close/>
                </a:path>
                <a:path w="191770" h="123189">
                  <a:moveTo>
                    <a:pt x="45173" y="93027"/>
                  </a:moveTo>
                  <a:lnTo>
                    <a:pt x="33350" y="93027"/>
                  </a:lnTo>
                  <a:lnTo>
                    <a:pt x="33350" y="104863"/>
                  </a:lnTo>
                  <a:lnTo>
                    <a:pt x="45173" y="104863"/>
                  </a:lnTo>
                  <a:lnTo>
                    <a:pt x="45173" y="93027"/>
                  </a:lnTo>
                  <a:close/>
                </a:path>
                <a:path w="191770" h="123189">
                  <a:moveTo>
                    <a:pt x="45173" y="74206"/>
                  </a:moveTo>
                  <a:lnTo>
                    <a:pt x="33350" y="74206"/>
                  </a:lnTo>
                  <a:lnTo>
                    <a:pt x="33350" y="86601"/>
                  </a:lnTo>
                  <a:lnTo>
                    <a:pt x="45173" y="86601"/>
                  </a:lnTo>
                  <a:lnTo>
                    <a:pt x="45173" y="74206"/>
                  </a:lnTo>
                  <a:close/>
                </a:path>
                <a:path w="191770" h="123189">
                  <a:moveTo>
                    <a:pt x="45173" y="55918"/>
                  </a:moveTo>
                  <a:lnTo>
                    <a:pt x="33350" y="55918"/>
                  </a:lnTo>
                  <a:lnTo>
                    <a:pt x="33350" y="67754"/>
                  </a:lnTo>
                  <a:lnTo>
                    <a:pt x="45173" y="67754"/>
                  </a:lnTo>
                  <a:lnTo>
                    <a:pt x="45173" y="55918"/>
                  </a:lnTo>
                  <a:close/>
                </a:path>
                <a:path w="191770" h="123189">
                  <a:moveTo>
                    <a:pt x="45173" y="37096"/>
                  </a:moveTo>
                  <a:lnTo>
                    <a:pt x="33350" y="37096"/>
                  </a:lnTo>
                  <a:lnTo>
                    <a:pt x="33350" y="49479"/>
                  </a:lnTo>
                  <a:lnTo>
                    <a:pt x="45173" y="49479"/>
                  </a:lnTo>
                  <a:lnTo>
                    <a:pt x="45173" y="37096"/>
                  </a:lnTo>
                  <a:close/>
                </a:path>
                <a:path w="191770" h="123189">
                  <a:moveTo>
                    <a:pt x="45173" y="18808"/>
                  </a:moveTo>
                  <a:lnTo>
                    <a:pt x="33350" y="18808"/>
                  </a:lnTo>
                  <a:lnTo>
                    <a:pt x="33350" y="30645"/>
                  </a:lnTo>
                  <a:lnTo>
                    <a:pt x="45173" y="30645"/>
                  </a:lnTo>
                  <a:lnTo>
                    <a:pt x="45173" y="18808"/>
                  </a:lnTo>
                  <a:close/>
                </a:path>
                <a:path w="191770" h="123189">
                  <a:moveTo>
                    <a:pt x="45173" y="0"/>
                  </a:moveTo>
                  <a:lnTo>
                    <a:pt x="33350" y="0"/>
                  </a:lnTo>
                  <a:lnTo>
                    <a:pt x="33350" y="12357"/>
                  </a:lnTo>
                  <a:lnTo>
                    <a:pt x="45173" y="12357"/>
                  </a:lnTo>
                  <a:lnTo>
                    <a:pt x="45173" y="0"/>
                  </a:lnTo>
                  <a:close/>
                </a:path>
                <a:path w="191770" h="123189">
                  <a:moveTo>
                    <a:pt x="61861" y="111328"/>
                  </a:moveTo>
                  <a:lnTo>
                    <a:pt x="50012" y="111328"/>
                  </a:lnTo>
                  <a:lnTo>
                    <a:pt x="50012" y="123164"/>
                  </a:lnTo>
                  <a:lnTo>
                    <a:pt x="61861" y="123164"/>
                  </a:lnTo>
                  <a:lnTo>
                    <a:pt x="61861" y="111328"/>
                  </a:lnTo>
                  <a:close/>
                </a:path>
                <a:path w="191770" h="123189">
                  <a:moveTo>
                    <a:pt x="61861" y="93027"/>
                  </a:moveTo>
                  <a:lnTo>
                    <a:pt x="50012" y="93027"/>
                  </a:lnTo>
                  <a:lnTo>
                    <a:pt x="50012" y="104863"/>
                  </a:lnTo>
                  <a:lnTo>
                    <a:pt x="61861" y="104863"/>
                  </a:lnTo>
                  <a:lnTo>
                    <a:pt x="61861" y="93027"/>
                  </a:lnTo>
                  <a:close/>
                </a:path>
                <a:path w="191770" h="123189">
                  <a:moveTo>
                    <a:pt x="61861" y="74206"/>
                  </a:moveTo>
                  <a:lnTo>
                    <a:pt x="50012" y="74206"/>
                  </a:lnTo>
                  <a:lnTo>
                    <a:pt x="50012" y="86601"/>
                  </a:lnTo>
                  <a:lnTo>
                    <a:pt x="61861" y="86601"/>
                  </a:lnTo>
                  <a:lnTo>
                    <a:pt x="61861" y="74206"/>
                  </a:lnTo>
                  <a:close/>
                </a:path>
                <a:path w="191770" h="123189">
                  <a:moveTo>
                    <a:pt x="61861" y="55918"/>
                  </a:moveTo>
                  <a:lnTo>
                    <a:pt x="50012" y="55918"/>
                  </a:lnTo>
                  <a:lnTo>
                    <a:pt x="50012" y="67754"/>
                  </a:lnTo>
                  <a:lnTo>
                    <a:pt x="61861" y="67754"/>
                  </a:lnTo>
                  <a:lnTo>
                    <a:pt x="61861" y="55918"/>
                  </a:lnTo>
                  <a:close/>
                </a:path>
                <a:path w="191770" h="123189">
                  <a:moveTo>
                    <a:pt x="61861" y="37096"/>
                  </a:moveTo>
                  <a:lnTo>
                    <a:pt x="50012" y="37096"/>
                  </a:lnTo>
                  <a:lnTo>
                    <a:pt x="50012" y="49479"/>
                  </a:lnTo>
                  <a:lnTo>
                    <a:pt x="61861" y="49479"/>
                  </a:lnTo>
                  <a:lnTo>
                    <a:pt x="61861" y="37096"/>
                  </a:lnTo>
                  <a:close/>
                </a:path>
                <a:path w="191770" h="123189">
                  <a:moveTo>
                    <a:pt x="61861" y="18808"/>
                  </a:moveTo>
                  <a:lnTo>
                    <a:pt x="50012" y="18808"/>
                  </a:lnTo>
                  <a:lnTo>
                    <a:pt x="50012" y="30645"/>
                  </a:lnTo>
                  <a:lnTo>
                    <a:pt x="61861" y="30645"/>
                  </a:lnTo>
                  <a:lnTo>
                    <a:pt x="61861" y="18808"/>
                  </a:lnTo>
                  <a:close/>
                </a:path>
                <a:path w="191770" h="123189">
                  <a:moveTo>
                    <a:pt x="61861" y="0"/>
                  </a:moveTo>
                  <a:lnTo>
                    <a:pt x="50012" y="0"/>
                  </a:lnTo>
                  <a:lnTo>
                    <a:pt x="50012" y="12357"/>
                  </a:lnTo>
                  <a:lnTo>
                    <a:pt x="61861" y="12357"/>
                  </a:lnTo>
                  <a:lnTo>
                    <a:pt x="61861" y="0"/>
                  </a:lnTo>
                  <a:close/>
                </a:path>
                <a:path w="191770" h="123189">
                  <a:moveTo>
                    <a:pt x="78524" y="111328"/>
                  </a:moveTo>
                  <a:lnTo>
                    <a:pt x="66687" y="111328"/>
                  </a:lnTo>
                  <a:lnTo>
                    <a:pt x="66687" y="123164"/>
                  </a:lnTo>
                  <a:lnTo>
                    <a:pt x="78524" y="123164"/>
                  </a:lnTo>
                  <a:lnTo>
                    <a:pt x="78524" y="111328"/>
                  </a:lnTo>
                  <a:close/>
                </a:path>
                <a:path w="191770" h="123189">
                  <a:moveTo>
                    <a:pt x="78524" y="93027"/>
                  </a:moveTo>
                  <a:lnTo>
                    <a:pt x="66687" y="93027"/>
                  </a:lnTo>
                  <a:lnTo>
                    <a:pt x="66687" y="104863"/>
                  </a:lnTo>
                  <a:lnTo>
                    <a:pt x="78524" y="104863"/>
                  </a:lnTo>
                  <a:lnTo>
                    <a:pt x="78524" y="93027"/>
                  </a:lnTo>
                  <a:close/>
                </a:path>
                <a:path w="191770" h="123189">
                  <a:moveTo>
                    <a:pt x="78524" y="74206"/>
                  </a:moveTo>
                  <a:lnTo>
                    <a:pt x="66687" y="74206"/>
                  </a:lnTo>
                  <a:lnTo>
                    <a:pt x="66687" y="86601"/>
                  </a:lnTo>
                  <a:lnTo>
                    <a:pt x="78524" y="86601"/>
                  </a:lnTo>
                  <a:lnTo>
                    <a:pt x="78524" y="74206"/>
                  </a:lnTo>
                  <a:close/>
                </a:path>
                <a:path w="191770" h="123189">
                  <a:moveTo>
                    <a:pt x="78524" y="55918"/>
                  </a:moveTo>
                  <a:lnTo>
                    <a:pt x="66687" y="55918"/>
                  </a:lnTo>
                  <a:lnTo>
                    <a:pt x="66687" y="67754"/>
                  </a:lnTo>
                  <a:lnTo>
                    <a:pt x="78524" y="67754"/>
                  </a:lnTo>
                  <a:lnTo>
                    <a:pt x="78524" y="55918"/>
                  </a:lnTo>
                  <a:close/>
                </a:path>
                <a:path w="191770" h="123189">
                  <a:moveTo>
                    <a:pt x="78524" y="37096"/>
                  </a:moveTo>
                  <a:lnTo>
                    <a:pt x="66687" y="37096"/>
                  </a:lnTo>
                  <a:lnTo>
                    <a:pt x="66687" y="49479"/>
                  </a:lnTo>
                  <a:lnTo>
                    <a:pt x="78524" y="49479"/>
                  </a:lnTo>
                  <a:lnTo>
                    <a:pt x="78524" y="37096"/>
                  </a:lnTo>
                  <a:close/>
                </a:path>
                <a:path w="191770" h="123189">
                  <a:moveTo>
                    <a:pt x="78524" y="18808"/>
                  </a:moveTo>
                  <a:lnTo>
                    <a:pt x="66687" y="18808"/>
                  </a:lnTo>
                  <a:lnTo>
                    <a:pt x="66687" y="30645"/>
                  </a:lnTo>
                  <a:lnTo>
                    <a:pt x="78524" y="30645"/>
                  </a:lnTo>
                  <a:lnTo>
                    <a:pt x="78524" y="18808"/>
                  </a:lnTo>
                  <a:close/>
                </a:path>
                <a:path w="191770" h="123189">
                  <a:moveTo>
                    <a:pt x="78524" y="0"/>
                  </a:moveTo>
                  <a:lnTo>
                    <a:pt x="66687" y="0"/>
                  </a:lnTo>
                  <a:lnTo>
                    <a:pt x="66687" y="12357"/>
                  </a:lnTo>
                  <a:lnTo>
                    <a:pt x="78524" y="12357"/>
                  </a:lnTo>
                  <a:lnTo>
                    <a:pt x="78524" y="0"/>
                  </a:lnTo>
                  <a:close/>
                </a:path>
                <a:path w="191770" h="123189">
                  <a:moveTo>
                    <a:pt x="95199" y="111328"/>
                  </a:moveTo>
                  <a:lnTo>
                    <a:pt x="83350" y="111328"/>
                  </a:lnTo>
                  <a:lnTo>
                    <a:pt x="83350" y="123164"/>
                  </a:lnTo>
                  <a:lnTo>
                    <a:pt x="95199" y="123164"/>
                  </a:lnTo>
                  <a:lnTo>
                    <a:pt x="95199" y="111328"/>
                  </a:lnTo>
                  <a:close/>
                </a:path>
                <a:path w="191770" h="123189">
                  <a:moveTo>
                    <a:pt x="95199" y="93027"/>
                  </a:moveTo>
                  <a:lnTo>
                    <a:pt x="83350" y="93027"/>
                  </a:lnTo>
                  <a:lnTo>
                    <a:pt x="83350" y="104863"/>
                  </a:lnTo>
                  <a:lnTo>
                    <a:pt x="95199" y="104863"/>
                  </a:lnTo>
                  <a:lnTo>
                    <a:pt x="95199" y="93027"/>
                  </a:lnTo>
                  <a:close/>
                </a:path>
                <a:path w="191770" h="123189">
                  <a:moveTo>
                    <a:pt x="95199" y="74206"/>
                  </a:moveTo>
                  <a:lnTo>
                    <a:pt x="83350" y="74206"/>
                  </a:lnTo>
                  <a:lnTo>
                    <a:pt x="83350" y="86601"/>
                  </a:lnTo>
                  <a:lnTo>
                    <a:pt x="95199" y="86601"/>
                  </a:lnTo>
                  <a:lnTo>
                    <a:pt x="95199" y="74206"/>
                  </a:lnTo>
                  <a:close/>
                </a:path>
                <a:path w="191770" h="123189">
                  <a:moveTo>
                    <a:pt x="95199" y="55918"/>
                  </a:moveTo>
                  <a:lnTo>
                    <a:pt x="83350" y="55918"/>
                  </a:lnTo>
                  <a:lnTo>
                    <a:pt x="83350" y="67754"/>
                  </a:lnTo>
                  <a:lnTo>
                    <a:pt x="95199" y="67754"/>
                  </a:lnTo>
                  <a:lnTo>
                    <a:pt x="95199" y="55918"/>
                  </a:lnTo>
                  <a:close/>
                </a:path>
                <a:path w="191770" h="123189">
                  <a:moveTo>
                    <a:pt x="95199" y="37096"/>
                  </a:moveTo>
                  <a:lnTo>
                    <a:pt x="83350" y="37096"/>
                  </a:lnTo>
                  <a:lnTo>
                    <a:pt x="83350" y="49479"/>
                  </a:lnTo>
                  <a:lnTo>
                    <a:pt x="95199" y="49479"/>
                  </a:lnTo>
                  <a:lnTo>
                    <a:pt x="95199" y="37096"/>
                  </a:lnTo>
                  <a:close/>
                </a:path>
                <a:path w="191770" h="123189">
                  <a:moveTo>
                    <a:pt x="95199" y="18808"/>
                  </a:moveTo>
                  <a:lnTo>
                    <a:pt x="83350" y="18808"/>
                  </a:lnTo>
                  <a:lnTo>
                    <a:pt x="83350" y="30645"/>
                  </a:lnTo>
                  <a:lnTo>
                    <a:pt x="95199" y="30645"/>
                  </a:lnTo>
                  <a:lnTo>
                    <a:pt x="95199" y="18808"/>
                  </a:lnTo>
                  <a:close/>
                </a:path>
                <a:path w="191770" h="123189">
                  <a:moveTo>
                    <a:pt x="95199" y="0"/>
                  </a:moveTo>
                  <a:lnTo>
                    <a:pt x="83350" y="0"/>
                  </a:lnTo>
                  <a:lnTo>
                    <a:pt x="83350" y="12357"/>
                  </a:lnTo>
                  <a:lnTo>
                    <a:pt x="95199" y="12357"/>
                  </a:lnTo>
                  <a:lnTo>
                    <a:pt x="95199" y="0"/>
                  </a:lnTo>
                  <a:close/>
                </a:path>
                <a:path w="191770" h="123189">
                  <a:moveTo>
                    <a:pt x="111874" y="111328"/>
                  </a:moveTo>
                  <a:lnTo>
                    <a:pt x="100037" y="111328"/>
                  </a:lnTo>
                  <a:lnTo>
                    <a:pt x="100037" y="123164"/>
                  </a:lnTo>
                  <a:lnTo>
                    <a:pt x="111874" y="123164"/>
                  </a:lnTo>
                  <a:lnTo>
                    <a:pt x="111874" y="111328"/>
                  </a:lnTo>
                  <a:close/>
                </a:path>
                <a:path w="191770" h="123189">
                  <a:moveTo>
                    <a:pt x="111874" y="93027"/>
                  </a:moveTo>
                  <a:lnTo>
                    <a:pt x="100037" y="93027"/>
                  </a:lnTo>
                  <a:lnTo>
                    <a:pt x="100037" y="104863"/>
                  </a:lnTo>
                  <a:lnTo>
                    <a:pt x="111874" y="104863"/>
                  </a:lnTo>
                  <a:lnTo>
                    <a:pt x="111874" y="93027"/>
                  </a:lnTo>
                  <a:close/>
                </a:path>
                <a:path w="191770" h="123189">
                  <a:moveTo>
                    <a:pt x="111874" y="74206"/>
                  </a:moveTo>
                  <a:lnTo>
                    <a:pt x="100037" y="74206"/>
                  </a:lnTo>
                  <a:lnTo>
                    <a:pt x="100037" y="86601"/>
                  </a:lnTo>
                  <a:lnTo>
                    <a:pt x="111874" y="86601"/>
                  </a:lnTo>
                  <a:lnTo>
                    <a:pt x="111874" y="74206"/>
                  </a:lnTo>
                  <a:close/>
                </a:path>
                <a:path w="191770" h="123189">
                  <a:moveTo>
                    <a:pt x="111874" y="55918"/>
                  </a:moveTo>
                  <a:lnTo>
                    <a:pt x="100037" y="55918"/>
                  </a:lnTo>
                  <a:lnTo>
                    <a:pt x="100037" y="67754"/>
                  </a:lnTo>
                  <a:lnTo>
                    <a:pt x="111874" y="67754"/>
                  </a:lnTo>
                  <a:lnTo>
                    <a:pt x="111874" y="55918"/>
                  </a:lnTo>
                  <a:close/>
                </a:path>
                <a:path w="191770" h="123189">
                  <a:moveTo>
                    <a:pt x="111874" y="37096"/>
                  </a:moveTo>
                  <a:lnTo>
                    <a:pt x="100037" y="37096"/>
                  </a:lnTo>
                  <a:lnTo>
                    <a:pt x="100037" y="49479"/>
                  </a:lnTo>
                  <a:lnTo>
                    <a:pt x="111874" y="49479"/>
                  </a:lnTo>
                  <a:lnTo>
                    <a:pt x="111874" y="37096"/>
                  </a:lnTo>
                  <a:close/>
                </a:path>
                <a:path w="191770" h="123189">
                  <a:moveTo>
                    <a:pt x="111874" y="18808"/>
                  </a:moveTo>
                  <a:lnTo>
                    <a:pt x="100037" y="18808"/>
                  </a:lnTo>
                  <a:lnTo>
                    <a:pt x="100037" y="30645"/>
                  </a:lnTo>
                  <a:lnTo>
                    <a:pt x="111874" y="30645"/>
                  </a:lnTo>
                  <a:lnTo>
                    <a:pt x="111874" y="18808"/>
                  </a:lnTo>
                  <a:close/>
                </a:path>
                <a:path w="191770" h="123189">
                  <a:moveTo>
                    <a:pt x="111874" y="0"/>
                  </a:moveTo>
                  <a:lnTo>
                    <a:pt x="100037" y="0"/>
                  </a:lnTo>
                  <a:lnTo>
                    <a:pt x="100037" y="12357"/>
                  </a:lnTo>
                  <a:lnTo>
                    <a:pt x="111874" y="12357"/>
                  </a:lnTo>
                  <a:lnTo>
                    <a:pt x="111874" y="0"/>
                  </a:lnTo>
                  <a:close/>
                </a:path>
                <a:path w="191770" h="123189">
                  <a:moveTo>
                    <a:pt x="128549" y="111328"/>
                  </a:moveTo>
                  <a:lnTo>
                    <a:pt x="116713" y="111328"/>
                  </a:lnTo>
                  <a:lnTo>
                    <a:pt x="116713" y="123164"/>
                  </a:lnTo>
                  <a:lnTo>
                    <a:pt x="128549" y="123164"/>
                  </a:lnTo>
                  <a:lnTo>
                    <a:pt x="128549" y="111328"/>
                  </a:lnTo>
                  <a:close/>
                </a:path>
                <a:path w="191770" h="123189">
                  <a:moveTo>
                    <a:pt x="128549" y="93027"/>
                  </a:moveTo>
                  <a:lnTo>
                    <a:pt x="116713" y="93027"/>
                  </a:lnTo>
                  <a:lnTo>
                    <a:pt x="116713" y="104863"/>
                  </a:lnTo>
                  <a:lnTo>
                    <a:pt x="128549" y="104863"/>
                  </a:lnTo>
                  <a:lnTo>
                    <a:pt x="128549" y="93027"/>
                  </a:lnTo>
                  <a:close/>
                </a:path>
                <a:path w="191770" h="123189">
                  <a:moveTo>
                    <a:pt x="128549" y="74206"/>
                  </a:moveTo>
                  <a:lnTo>
                    <a:pt x="116713" y="74206"/>
                  </a:lnTo>
                  <a:lnTo>
                    <a:pt x="116713" y="86601"/>
                  </a:lnTo>
                  <a:lnTo>
                    <a:pt x="128549" y="86601"/>
                  </a:lnTo>
                  <a:lnTo>
                    <a:pt x="128549" y="74206"/>
                  </a:lnTo>
                  <a:close/>
                </a:path>
                <a:path w="191770" h="123189">
                  <a:moveTo>
                    <a:pt x="128549" y="55918"/>
                  </a:moveTo>
                  <a:lnTo>
                    <a:pt x="116713" y="55918"/>
                  </a:lnTo>
                  <a:lnTo>
                    <a:pt x="116713" y="67754"/>
                  </a:lnTo>
                  <a:lnTo>
                    <a:pt x="128549" y="67754"/>
                  </a:lnTo>
                  <a:lnTo>
                    <a:pt x="128549" y="55918"/>
                  </a:lnTo>
                  <a:close/>
                </a:path>
                <a:path w="191770" h="123189">
                  <a:moveTo>
                    <a:pt x="128549" y="37096"/>
                  </a:moveTo>
                  <a:lnTo>
                    <a:pt x="116713" y="37096"/>
                  </a:lnTo>
                  <a:lnTo>
                    <a:pt x="116713" y="49479"/>
                  </a:lnTo>
                  <a:lnTo>
                    <a:pt x="128549" y="49479"/>
                  </a:lnTo>
                  <a:lnTo>
                    <a:pt x="128549" y="37096"/>
                  </a:lnTo>
                  <a:close/>
                </a:path>
                <a:path w="191770" h="123189">
                  <a:moveTo>
                    <a:pt x="128549" y="18808"/>
                  </a:moveTo>
                  <a:lnTo>
                    <a:pt x="116713" y="18808"/>
                  </a:lnTo>
                  <a:lnTo>
                    <a:pt x="116713" y="30645"/>
                  </a:lnTo>
                  <a:lnTo>
                    <a:pt x="128549" y="30645"/>
                  </a:lnTo>
                  <a:lnTo>
                    <a:pt x="128549" y="18808"/>
                  </a:lnTo>
                  <a:close/>
                </a:path>
                <a:path w="191770" h="123189">
                  <a:moveTo>
                    <a:pt x="128549" y="0"/>
                  </a:moveTo>
                  <a:lnTo>
                    <a:pt x="116713" y="0"/>
                  </a:lnTo>
                  <a:lnTo>
                    <a:pt x="116713" y="12357"/>
                  </a:lnTo>
                  <a:lnTo>
                    <a:pt x="128549" y="12357"/>
                  </a:lnTo>
                  <a:lnTo>
                    <a:pt x="128549" y="0"/>
                  </a:lnTo>
                  <a:close/>
                </a:path>
                <a:path w="191770" h="123189">
                  <a:moveTo>
                    <a:pt x="145211" y="111328"/>
                  </a:moveTo>
                  <a:lnTo>
                    <a:pt x="133375" y="111328"/>
                  </a:lnTo>
                  <a:lnTo>
                    <a:pt x="133375" y="123164"/>
                  </a:lnTo>
                  <a:lnTo>
                    <a:pt x="145211" y="123164"/>
                  </a:lnTo>
                  <a:lnTo>
                    <a:pt x="145211" y="111328"/>
                  </a:lnTo>
                  <a:close/>
                </a:path>
                <a:path w="191770" h="123189">
                  <a:moveTo>
                    <a:pt x="145211" y="93027"/>
                  </a:moveTo>
                  <a:lnTo>
                    <a:pt x="133375" y="93027"/>
                  </a:lnTo>
                  <a:lnTo>
                    <a:pt x="133375" y="104863"/>
                  </a:lnTo>
                  <a:lnTo>
                    <a:pt x="145211" y="104863"/>
                  </a:lnTo>
                  <a:lnTo>
                    <a:pt x="145211" y="93027"/>
                  </a:lnTo>
                  <a:close/>
                </a:path>
                <a:path w="191770" h="123189">
                  <a:moveTo>
                    <a:pt x="145211" y="74206"/>
                  </a:moveTo>
                  <a:lnTo>
                    <a:pt x="133375" y="74206"/>
                  </a:lnTo>
                  <a:lnTo>
                    <a:pt x="133375" y="86601"/>
                  </a:lnTo>
                  <a:lnTo>
                    <a:pt x="145211" y="86601"/>
                  </a:lnTo>
                  <a:lnTo>
                    <a:pt x="145211" y="74206"/>
                  </a:lnTo>
                  <a:close/>
                </a:path>
                <a:path w="191770" h="123189">
                  <a:moveTo>
                    <a:pt x="145211" y="55918"/>
                  </a:moveTo>
                  <a:lnTo>
                    <a:pt x="133375" y="55918"/>
                  </a:lnTo>
                  <a:lnTo>
                    <a:pt x="133375" y="67754"/>
                  </a:lnTo>
                  <a:lnTo>
                    <a:pt x="145211" y="67754"/>
                  </a:lnTo>
                  <a:lnTo>
                    <a:pt x="145211" y="55918"/>
                  </a:lnTo>
                  <a:close/>
                </a:path>
                <a:path w="191770" h="123189">
                  <a:moveTo>
                    <a:pt x="145211" y="37096"/>
                  </a:moveTo>
                  <a:lnTo>
                    <a:pt x="133375" y="37096"/>
                  </a:lnTo>
                  <a:lnTo>
                    <a:pt x="133375" y="49479"/>
                  </a:lnTo>
                  <a:lnTo>
                    <a:pt x="145211" y="49479"/>
                  </a:lnTo>
                  <a:lnTo>
                    <a:pt x="145211" y="37096"/>
                  </a:lnTo>
                  <a:close/>
                </a:path>
                <a:path w="191770" h="123189">
                  <a:moveTo>
                    <a:pt x="145211" y="18808"/>
                  </a:moveTo>
                  <a:lnTo>
                    <a:pt x="133375" y="18808"/>
                  </a:lnTo>
                  <a:lnTo>
                    <a:pt x="133375" y="30645"/>
                  </a:lnTo>
                  <a:lnTo>
                    <a:pt x="145211" y="30645"/>
                  </a:lnTo>
                  <a:lnTo>
                    <a:pt x="145211" y="18808"/>
                  </a:lnTo>
                  <a:close/>
                </a:path>
                <a:path w="191770" h="123189">
                  <a:moveTo>
                    <a:pt x="145211" y="0"/>
                  </a:moveTo>
                  <a:lnTo>
                    <a:pt x="133375" y="0"/>
                  </a:lnTo>
                  <a:lnTo>
                    <a:pt x="133375" y="12357"/>
                  </a:lnTo>
                  <a:lnTo>
                    <a:pt x="145211" y="12357"/>
                  </a:lnTo>
                  <a:lnTo>
                    <a:pt x="145211" y="0"/>
                  </a:lnTo>
                  <a:close/>
                </a:path>
                <a:path w="191770" h="123189">
                  <a:moveTo>
                    <a:pt x="161899" y="111328"/>
                  </a:moveTo>
                  <a:lnTo>
                    <a:pt x="150050" y="111328"/>
                  </a:lnTo>
                  <a:lnTo>
                    <a:pt x="150050" y="123164"/>
                  </a:lnTo>
                  <a:lnTo>
                    <a:pt x="161899" y="123164"/>
                  </a:lnTo>
                  <a:lnTo>
                    <a:pt x="161899" y="111328"/>
                  </a:lnTo>
                  <a:close/>
                </a:path>
                <a:path w="191770" h="123189">
                  <a:moveTo>
                    <a:pt x="161899" y="93027"/>
                  </a:moveTo>
                  <a:lnTo>
                    <a:pt x="150050" y="93027"/>
                  </a:lnTo>
                  <a:lnTo>
                    <a:pt x="150050" y="104863"/>
                  </a:lnTo>
                  <a:lnTo>
                    <a:pt x="161899" y="104863"/>
                  </a:lnTo>
                  <a:lnTo>
                    <a:pt x="161899" y="93027"/>
                  </a:lnTo>
                  <a:close/>
                </a:path>
                <a:path w="191770" h="123189">
                  <a:moveTo>
                    <a:pt x="161899" y="74206"/>
                  </a:moveTo>
                  <a:lnTo>
                    <a:pt x="150050" y="74206"/>
                  </a:lnTo>
                  <a:lnTo>
                    <a:pt x="150050" y="86601"/>
                  </a:lnTo>
                  <a:lnTo>
                    <a:pt x="161899" y="86601"/>
                  </a:lnTo>
                  <a:lnTo>
                    <a:pt x="161899" y="74206"/>
                  </a:lnTo>
                  <a:close/>
                </a:path>
                <a:path w="191770" h="123189">
                  <a:moveTo>
                    <a:pt x="161899" y="55918"/>
                  </a:moveTo>
                  <a:lnTo>
                    <a:pt x="150050" y="55918"/>
                  </a:lnTo>
                  <a:lnTo>
                    <a:pt x="150050" y="67754"/>
                  </a:lnTo>
                  <a:lnTo>
                    <a:pt x="161899" y="67754"/>
                  </a:lnTo>
                  <a:lnTo>
                    <a:pt x="161899" y="55918"/>
                  </a:lnTo>
                  <a:close/>
                </a:path>
                <a:path w="191770" h="123189">
                  <a:moveTo>
                    <a:pt x="161899" y="37096"/>
                  </a:moveTo>
                  <a:lnTo>
                    <a:pt x="150050" y="37096"/>
                  </a:lnTo>
                  <a:lnTo>
                    <a:pt x="150050" y="49479"/>
                  </a:lnTo>
                  <a:lnTo>
                    <a:pt x="161899" y="49479"/>
                  </a:lnTo>
                  <a:lnTo>
                    <a:pt x="161899" y="37096"/>
                  </a:lnTo>
                  <a:close/>
                </a:path>
                <a:path w="191770" h="123189">
                  <a:moveTo>
                    <a:pt x="161899" y="18808"/>
                  </a:moveTo>
                  <a:lnTo>
                    <a:pt x="150050" y="18808"/>
                  </a:lnTo>
                  <a:lnTo>
                    <a:pt x="150050" y="30645"/>
                  </a:lnTo>
                  <a:lnTo>
                    <a:pt x="161899" y="30645"/>
                  </a:lnTo>
                  <a:lnTo>
                    <a:pt x="161899" y="18808"/>
                  </a:lnTo>
                  <a:close/>
                </a:path>
                <a:path w="191770" h="123189">
                  <a:moveTo>
                    <a:pt x="161899" y="0"/>
                  </a:moveTo>
                  <a:lnTo>
                    <a:pt x="150050" y="0"/>
                  </a:lnTo>
                  <a:lnTo>
                    <a:pt x="150050" y="12357"/>
                  </a:lnTo>
                  <a:lnTo>
                    <a:pt x="161899" y="12357"/>
                  </a:lnTo>
                  <a:lnTo>
                    <a:pt x="161899" y="0"/>
                  </a:lnTo>
                  <a:close/>
                </a:path>
                <a:path w="191770" h="123189">
                  <a:moveTo>
                    <a:pt x="191465" y="0"/>
                  </a:moveTo>
                  <a:lnTo>
                    <a:pt x="179628" y="0"/>
                  </a:lnTo>
                  <a:lnTo>
                    <a:pt x="179628" y="12357"/>
                  </a:lnTo>
                  <a:lnTo>
                    <a:pt x="191465" y="12357"/>
                  </a:lnTo>
                  <a:lnTo>
                    <a:pt x="191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992501" y="1871192"/>
              <a:ext cx="883285" cy="2258060"/>
            </a:xfrm>
            <a:custGeom>
              <a:avLst/>
              <a:gdLst/>
              <a:ahLst/>
              <a:cxnLst/>
              <a:rect l="l" t="t" r="r" b="b"/>
              <a:pathLst>
                <a:path w="883285" h="2258060">
                  <a:moveTo>
                    <a:pt x="11836" y="2245385"/>
                  </a:moveTo>
                  <a:lnTo>
                    <a:pt x="0" y="2245385"/>
                  </a:lnTo>
                  <a:lnTo>
                    <a:pt x="0" y="2257768"/>
                  </a:lnTo>
                  <a:lnTo>
                    <a:pt x="11836" y="2257768"/>
                  </a:lnTo>
                  <a:lnTo>
                    <a:pt x="11836" y="2245385"/>
                  </a:lnTo>
                  <a:close/>
                </a:path>
                <a:path w="883285" h="2258060">
                  <a:moveTo>
                    <a:pt x="733044" y="111328"/>
                  </a:moveTo>
                  <a:lnTo>
                    <a:pt x="721207" y="111328"/>
                  </a:lnTo>
                  <a:lnTo>
                    <a:pt x="721207" y="123164"/>
                  </a:lnTo>
                  <a:lnTo>
                    <a:pt x="733044" y="123164"/>
                  </a:lnTo>
                  <a:lnTo>
                    <a:pt x="733044" y="111328"/>
                  </a:lnTo>
                  <a:close/>
                </a:path>
                <a:path w="883285" h="2258060">
                  <a:moveTo>
                    <a:pt x="733044" y="93027"/>
                  </a:moveTo>
                  <a:lnTo>
                    <a:pt x="721207" y="93027"/>
                  </a:lnTo>
                  <a:lnTo>
                    <a:pt x="721207" y="104863"/>
                  </a:lnTo>
                  <a:lnTo>
                    <a:pt x="733044" y="104863"/>
                  </a:lnTo>
                  <a:lnTo>
                    <a:pt x="733044" y="93027"/>
                  </a:lnTo>
                  <a:close/>
                </a:path>
                <a:path w="883285" h="2258060">
                  <a:moveTo>
                    <a:pt x="733044" y="74206"/>
                  </a:moveTo>
                  <a:lnTo>
                    <a:pt x="721207" y="74206"/>
                  </a:lnTo>
                  <a:lnTo>
                    <a:pt x="721207" y="86601"/>
                  </a:lnTo>
                  <a:lnTo>
                    <a:pt x="733044" y="86601"/>
                  </a:lnTo>
                  <a:lnTo>
                    <a:pt x="733044" y="74206"/>
                  </a:lnTo>
                  <a:close/>
                </a:path>
                <a:path w="883285" h="2258060">
                  <a:moveTo>
                    <a:pt x="733044" y="55918"/>
                  </a:moveTo>
                  <a:lnTo>
                    <a:pt x="721207" y="55918"/>
                  </a:lnTo>
                  <a:lnTo>
                    <a:pt x="721207" y="67754"/>
                  </a:lnTo>
                  <a:lnTo>
                    <a:pt x="733044" y="67754"/>
                  </a:lnTo>
                  <a:lnTo>
                    <a:pt x="733044" y="55918"/>
                  </a:lnTo>
                  <a:close/>
                </a:path>
                <a:path w="883285" h="2258060">
                  <a:moveTo>
                    <a:pt x="733044" y="37096"/>
                  </a:moveTo>
                  <a:lnTo>
                    <a:pt x="721207" y="37096"/>
                  </a:lnTo>
                  <a:lnTo>
                    <a:pt x="721207" y="49479"/>
                  </a:lnTo>
                  <a:lnTo>
                    <a:pt x="733044" y="49479"/>
                  </a:lnTo>
                  <a:lnTo>
                    <a:pt x="733044" y="37096"/>
                  </a:lnTo>
                  <a:close/>
                </a:path>
                <a:path w="883285" h="2258060">
                  <a:moveTo>
                    <a:pt x="733044" y="18808"/>
                  </a:moveTo>
                  <a:lnTo>
                    <a:pt x="721207" y="18808"/>
                  </a:lnTo>
                  <a:lnTo>
                    <a:pt x="721207" y="30645"/>
                  </a:lnTo>
                  <a:lnTo>
                    <a:pt x="733044" y="30645"/>
                  </a:lnTo>
                  <a:lnTo>
                    <a:pt x="733044" y="18808"/>
                  </a:lnTo>
                  <a:close/>
                </a:path>
                <a:path w="883285" h="2258060">
                  <a:moveTo>
                    <a:pt x="733044" y="0"/>
                  </a:moveTo>
                  <a:lnTo>
                    <a:pt x="721207" y="0"/>
                  </a:lnTo>
                  <a:lnTo>
                    <a:pt x="721207" y="12357"/>
                  </a:lnTo>
                  <a:lnTo>
                    <a:pt x="733044" y="12357"/>
                  </a:lnTo>
                  <a:lnTo>
                    <a:pt x="733044" y="0"/>
                  </a:lnTo>
                  <a:close/>
                </a:path>
                <a:path w="883285" h="2258060">
                  <a:moveTo>
                    <a:pt x="749719" y="111328"/>
                  </a:moveTo>
                  <a:lnTo>
                    <a:pt x="737870" y="111328"/>
                  </a:lnTo>
                  <a:lnTo>
                    <a:pt x="737870" y="123164"/>
                  </a:lnTo>
                  <a:lnTo>
                    <a:pt x="749719" y="123164"/>
                  </a:lnTo>
                  <a:lnTo>
                    <a:pt x="749719" y="111328"/>
                  </a:lnTo>
                  <a:close/>
                </a:path>
                <a:path w="883285" h="2258060">
                  <a:moveTo>
                    <a:pt x="749719" y="93027"/>
                  </a:moveTo>
                  <a:lnTo>
                    <a:pt x="737870" y="93027"/>
                  </a:lnTo>
                  <a:lnTo>
                    <a:pt x="737870" y="104863"/>
                  </a:lnTo>
                  <a:lnTo>
                    <a:pt x="749719" y="104863"/>
                  </a:lnTo>
                  <a:lnTo>
                    <a:pt x="749719" y="93027"/>
                  </a:lnTo>
                  <a:close/>
                </a:path>
                <a:path w="883285" h="2258060">
                  <a:moveTo>
                    <a:pt x="749719" y="74206"/>
                  </a:moveTo>
                  <a:lnTo>
                    <a:pt x="737870" y="74206"/>
                  </a:lnTo>
                  <a:lnTo>
                    <a:pt x="737870" y="86601"/>
                  </a:lnTo>
                  <a:lnTo>
                    <a:pt x="749719" y="86601"/>
                  </a:lnTo>
                  <a:lnTo>
                    <a:pt x="749719" y="74206"/>
                  </a:lnTo>
                  <a:close/>
                </a:path>
                <a:path w="883285" h="2258060">
                  <a:moveTo>
                    <a:pt x="749719" y="55918"/>
                  </a:moveTo>
                  <a:lnTo>
                    <a:pt x="737870" y="55918"/>
                  </a:lnTo>
                  <a:lnTo>
                    <a:pt x="737870" y="67754"/>
                  </a:lnTo>
                  <a:lnTo>
                    <a:pt x="749719" y="67754"/>
                  </a:lnTo>
                  <a:lnTo>
                    <a:pt x="749719" y="55918"/>
                  </a:lnTo>
                  <a:close/>
                </a:path>
                <a:path w="883285" h="2258060">
                  <a:moveTo>
                    <a:pt x="749719" y="37096"/>
                  </a:moveTo>
                  <a:lnTo>
                    <a:pt x="737870" y="37096"/>
                  </a:lnTo>
                  <a:lnTo>
                    <a:pt x="737870" y="49479"/>
                  </a:lnTo>
                  <a:lnTo>
                    <a:pt x="749719" y="49479"/>
                  </a:lnTo>
                  <a:lnTo>
                    <a:pt x="749719" y="37096"/>
                  </a:lnTo>
                  <a:close/>
                </a:path>
                <a:path w="883285" h="2258060">
                  <a:moveTo>
                    <a:pt x="749719" y="18808"/>
                  </a:moveTo>
                  <a:lnTo>
                    <a:pt x="737870" y="18808"/>
                  </a:lnTo>
                  <a:lnTo>
                    <a:pt x="737870" y="30645"/>
                  </a:lnTo>
                  <a:lnTo>
                    <a:pt x="749719" y="30645"/>
                  </a:lnTo>
                  <a:lnTo>
                    <a:pt x="749719" y="18808"/>
                  </a:lnTo>
                  <a:close/>
                </a:path>
                <a:path w="883285" h="2258060">
                  <a:moveTo>
                    <a:pt x="749719" y="0"/>
                  </a:moveTo>
                  <a:lnTo>
                    <a:pt x="737870" y="0"/>
                  </a:lnTo>
                  <a:lnTo>
                    <a:pt x="737870" y="12357"/>
                  </a:lnTo>
                  <a:lnTo>
                    <a:pt x="749719" y="12357"/>
                  </a:lnTo>
                  <a:lnTo>
                    <a:pt x="749719" y="0"/>
                  </a:lnTo>
                  <a:close/>
                </a:path>
                <a:path w="883285" h="2258060">
                  <a:moveTo>
                    <a:pt x="766394" y="111328"/>
                  </a:moveTo>
                  <a:lnTo>
                    <a:pt x="754557" y="111328"/>
                  </a:lnTo>
                  <a:lnTo>
                    <a:pt x="754557" y="123164"/>
                  </a:lnTo>
                  <a:lnTo>
                    <a:pt x="766394" y="123164"/>
                  </a:lnTo>
                  <a:lnTo>
                    <a:pt x="766394" y="111328"/>
                  </a:lnTo>
                  <a:close/>
                </a:path>
                <a:path w="883285" h="2258060">
                  <a:moveTo>
                    <a:pt x="766394" y="93027"/>
                  </a:moveTo>
                  <a:lnTo>
                    <a:pt x="754557" y="93027"/>
                  </a:lnTo>
                  <a:lnTo>
                    <a:pt x="754557" y="104863"/>
                  </a:lnTo>
                  <a:lnTo>
                    <a:pt x="766394" y="104863"/>
                  </a:lnTo>
                  <a:lnTo>
                    <a:pt x="766394" y="93027"/>
                  </a:lnTo>
                  <a:close/>
                </a:path>
                <a:path w="883285" h="2258060">
                  <a:moveTo>
                    <a:pt x="766394" y="74206"/>
                  </a:moveTo>
                  <a:lnTo>
                    <a:pt x="754557" y="74206"/>
                  </a:lnTo>
                  <a:lnTo>
                    <a:pt x="754557" y="86601"/>
                  </a:lnTo>
                  <a:lnTo>
                    <a:pt x="766394" y="86601"/>
                  </a:lnTo>
                  <a:lnTo>
                    <a:pt x="766394" y="74206"/>
                  </a:lnTo>
                  <a:close/>
                </a:path>
                <a:path w="883285" h="2258060">
                  <a:moveTo>
                    <a:pt x="766394" y="55918"/>
                  </a:moveTo>
                  <a:lnTo>
                    <a:pt x="754557" y="55918"/>
                  </a:lnTo>
                  <a:lnTo>
                    <a:pt x="754557" y="67754"/>
                  </a:lnTo>
                  <a:lnTo>
                    <a:pt x="766394" y="67754"/>
                  </a:lnTo>
                  <a:lnTo>
                    <a:pt x="766394" y="55918"/>
                  </a:lnTo>
                  <a:close/>
                </a:path>
                <a:path w="883285" h="2258060">
                  <a:moveTo>
                    <a:pt x="766394" y="37096"/>
                  </a:moveTo>
                  <a:lnTo>
                    <a:pt x="754557" y="37096"/>
                  </a:lnTo>
                  <a:lnTo>
                    <a:pt x="754557" y="49479"/>
                  </a:lnTo>
                  <a:lnTo>
                    <a:pt x="766394" y="49479"/>
                  </a:lnTo>
                  <a:lnTo>
                    <a:pt x="766394" y="37096"/>
                  </a:lnTo>
                  <a:close/>
                </a:path>
                <a:path w="883285" h="2258060">
                  <a:moveTo>
                    <a:pt x="766394" y="18808"/>
                  </a:moveTo>
                  <a:lnTo>
                    <a:pt x="754557" y="18808"/>
                  </a:lnTo>
                  <a:lnTo>
                    <a:pt x="754557" y="30645"/>
                  </a:lnTo>
                  <a:lnTo>
                    <a:pt x="766394" y="30645"/>
                  </a:lnTo>
                  <a:lnTo>
                    <a:pt x="766394" y="18808"/>
                  </a:lnTo>
                  <a:close/>
                </a:path>
                <a:path w="883285" h="2258060">
                  <a:moveTo>
                    <a:pt x="766394" y="0"/>
                  </a:moveTo>
                  <a:lnTo>
                    <a:pt x="754557" y="0"/>
                  </a:lnTo>
                  <a:lnTo>
                    <a:pt x="754557" y="12357"/>
                  </a:lnTo>
                  <a:lnTo>
                    <a:pt x="766394" y="12357"/>
                  </a:lnTo>
                  <a:lnTo>
                    <a:pt x="766394" y="0"/>
                  </a:lnTo>
                  <a:close/>
                </a:path>
                <a:path w="883285" h="2258060">
                  <a:moveTo>
                    <a:pt x="783069" y="111328"/>
                  </a:moveTo>
                  <a:lnTo>
                    <a:pt x="771232" y="111328"/>
                  </a:lnTo>
                  <a:lnTo>
                    <a:pt x="771232" y="123164"/>
                  </a:lnTo>
                  <a:lnTo>
                    <a:pt x="783069" y="123164"/>
                  </a:lnTo>
                  <a:lnTo>
                    <a:pt x="783069" y="111328"/>
                  </a:lnTo>
                  <a:close/>
                </a:path>
                <a:path w="883285" h="2258060">
                  <a:moveTo>
                    <a:pt x="783069" y="93027"/>
                  </a:moveTo>
                  <a:lnTo>
                    <a:pt x="771232" y="93027"/>
                  </a:lnTo>
                  <a:lnTo>
                    <a:pt x="771232" y="104863"/>
                  </a:lnTo>
                  <a:lnTo>
                    <a:pt x="783069" y="104863"/>
                  </a:lnTo>
                  <a:lnTo>
                    <a:pt x="783069" y="93027"/>
                  </a:lnTo>
                  <a:close/>
                </a:path>
                <a:path w="883285" h="2258060">
                  <a:moveTo>
                    <a:pt x="783069" y="74206"/>
                  </a:moveTo>
                  <a:lnTo>
                    <a:pt x="771232" y="74206"/>
                  </a:lnTo>
                  <a:lnTo>
                    <a:pt x="771232" y="86601"/>
                  </a:lnTo>
                  <a:lnTo>
                    <a:pt x="783069" y="86601"/>
                  </a:lnTo>
                  <a:lnTo>
                    <a:pt x="783069" y="74206"/>
                  </a:lnTo>
                  <a:close/>
                </a:path>
                <a:path w="883285" h="2258060">
                  <a:moveTo>
                    <a:pt x="783069" y="55918"/>
                  </a:moveTo>
                  <a:lnTo>
                    <a:pt x="771232" y="55918"/>
                  </a:lnTo>
                  <a:lnTo>
                    <a:pt x="771232" y="67754"/>
                  </a:lnTo>
                  <a:lnTo>
                    <a:pt x="783069" y="67754"/>
                  </a:lnTo>
                  <a:lnTo>
                    <a:pt x="783069" y="55918"/>
                  </a:lnTo>
                  <a:close/>
                </a:path>
                <a:path w="883285" h="2258060">
                  <a:moveTo>
                    <a:pt x="783069" y="37096"/>
                  </a:moveTo>
                  <a:lnTo>
                    <a:pt x="771232" y="37096"/>
                  </a:lnTo>
                  <a:lnTo>
                    <a:pt x="771232" y="49479"/>
                  </a:lnTo>
                  <a:lnTo>
                    <a:pt x="783069" y="49479"/>
                  </a:lnTo>
                  <a:lnTo>
                    <a:pt x="783069" y="37096"/>
                  </a:lnTo>
                  <a:close/>
                </a:path>
                <a:path w="883285" h="2258060">
                  <a:moveTo>
                    <a:pt x="783069" y="18808"/>
                  </a:moveTo>
                  <a:lnTo>
                    <a:pt x="771232" y="18808"/>
                  </a:lnTo>
                  <a:lnTo>
                    <a:pt x="771232" y="30645"/>
                  </a:lnTo>
                  <a:lnTo>
                    <a:pt x="783069" y="30645"/>
                  </a:lnTo>
                  <a:lnTo>
                    <a:pt x="783069" y="18808"/>
                  </a:lnTo>
                  <a:close/>
                </a:path>
                <a:path w="883285" h="2258060">
                  <a:moveTo>
                    <a:pt x="783069" y="0"/>
                  </a:moveTo>
                  <a:lnTo>
                    <a:pt x="771232" y="0"/>
                  </a:lnTo>
                  <a:lnTo>
                    <a:pt x="771232" y="12357"/>
                  </a:lnTo>
                  <a:lnTo>
                    <a:pt x="783069" y="12357"/>
                  </a:lnTo>
                  <a:lnTo>
                    <a:pt x="783069" y="0"/>
                  </a:lnTo>
                  <a:close/>
                </a:path>
                <a:path w="883285" h="2258060">
                  <a:moveTo>
                    <a:pt x="799744" y="111328"/>
                  </a:moveTo>
                  <a:lnTo>
                    <a:pt x="787895" y="111328"/>
                  </a:lnTo>
                  <a:lnTo>
                    <a:pt x="787895" y="123164"/>
                  </a:lnTo>
                  <a:lnTo>
                    <a:pt x="799744" y="123164"/>
                  </a:lnTo>
                  <a:lnTo>
                    <a:pt x="799744" y="111328"/>
                  </a:lnTo>
                  <a:close/>
                </a:path>
                <a:path w="883285" h="2258060">
                  <a:moveTo>
                    <a:pt x="799744" y="93027"/>
                  </a:moveTo>
                  <a:lnTo>
                    <a:pt x="787895" y="93027"/>
                  </a:lnTo>
                  <a:lnTo>
                    <a:pt x="787895" y="104863"/>
                  </a:lnTo>
                  <a:lnTo>
                    <a:pt x="799744" y="104863"/>
                  </a:lnTo>
                  <a:lnTo>
                    <a:pt x="799744" y="93027"/>
                  </a:lnTo>
                  <a:close/>
                </a:path>
                <a:path w="883285" h="2258060">
                  <a:moveTo>
                    <a:pt x="799744" y="74206"/>
                  </a:moveTo>
                  <a:lnTo>
                    <a:pt x="787895" y="74206"/>
                  </a:lnTo>
                  <a:lnTo>
                    <a:pt x="787895" y="86601"/>
                  </a:lnTo>
                  <a:lnTo>
                    <a:pt x="799744" y="86601"/>
                  </a:lnTo>
                  <a:lnTo>
                    <a:pt x="799744" y="74206"/>
                  </a:lnTo>
                  <a:close/>
                </a:path>
                <a:path w="883285" h="2258060">
                  <a:moveTo>
                    <a:pt x="799744" y="55918"/>
                  </a:moveTo>
                  <a:lnTo>
                    <a:pt x="787895" y="55918"/>
                  </a:lnTo>
                  <a:lnTo>
                    <a:pt x="787895" y="67754"/>
                  </a:lnTo>
                  <a:lnTo>
                    <a:pt x="799744" y="67754"/>
                  </a:lnTo>
                  <a:lnTo>
                    <a:pt x="799744" y="55918"/>
                  </a:lnTo>
                  <a:close/>
                </a:path>
                <a:path w="883285" h="2258060">
                  <a:moveTo>
                    <a:pt x="799744" y="37096"/>
                  </a:moveTo>
                  <a:lnTo>
                    <a:pt x="787895" y="37096"/>
                  </a:lnTo>
                  <a:lnTo>
                    <a:pt x="787895" y="49479"/>
                  </a:lnTo>
                  <a:lnTo>
                    <a:pt x="799744" y="49479"/>
                  </a:lnTo>
                  <a:lnTo>
                    <a:pt x="799744" y="37096"/>
                  </a:lnTo>
                  <a:close/>
                </a:path>
                <a:path w="883285" h="2258060">
                  <a:moveTo>
                    <a:pt x="799744" y="18808"/>
                  </a:moveTo>
                  <a:lnTo>
                    <a:pt x="787895" y="18808"/>
                  </a:lnTo>
                  <a:lnTo>
                    <a:pt x="787895" y="30645"/>
                  </a:lnTo>
                  <a:lnTo>
                    <a:pt x="799744" y="30645"/>
                  </a:lnTo>
                  <a:lnTo>
                    <a:pt x="799744" y="18808"/>
                  </a:lnTo>
                  <a:close/>
                </a:path>
                <a:path w="883285" h="2258060">
                  <a:moveTo>
                    <a:pt x="799744" y="0"/>
                  </a:moveTo>
                  <a:lnTo>
                    <a:pt x="787895" y="0"/>
                  </a:lnTo>
                  <a:lnTo>
                    <a:pt x="787895" y="12357"/>
                  </a:lnTo>
                  <a:lnTo>
                    <a:pt x="799744" y="12357"/>
                  </a:lnTo>
                  <a:lnTo>
                    <a:pt x="799744" y="0"/>
                  </a:lnTo>
                  <a:close/>
                </a:path>
                <a:path w="883285" h="2258060">
                  <a:moveTo>
                    <a:pt x="816406" y="111328"/>
                  </a:moveTo>
                  <a:lnTo>
                    <a:pt x="804570" y="111328"/>
                  </a:lnTo>
                  <a:lnTo>
                    <a:pt x="804570" y="123164"/>
                  </a:lnTo>
                  <a:lnTo>
                    <a:pt x="816406" y="123164"/>
                  </a:lnTo>
                  <a:lnTo>
                    <a:pt x="816406" y="111328"/>
                  </a:lnTo>
                  <a:close/>
                </a:path>
                <a:path w="883285" h="2258060">
                  <a:moveTo>
                    <a:pt x="816406" y="93027"/>
                  </a:moveTo>
                  <a:lnTo>
                    <a:pt x="804570" y="93027"/>
                  </a:lnTo>
                  <a:lnTo>
                    <a:pt x="804570" y="104863"/>
                  </a:lnTo>
                  <a:lnTo>
                    <a:pt x="816406" y="104863"/>
                  </a:lnTo>
                  <a:lnTo>
                    <a:pt x="816406" y="93027"/>
                  </a:lnTo>
                  <a:close/>
                </a:path>
                <a:path w="883285" h="2258060">
                  <a:moveTo>
                    <a:pt x="816406" y="74206"/>
                  </a:moveTo>
                  <a:lnTo>
                    <a:pt x="804570" y="74206"/>
                  </a:lnTo>
                  <a:lnTo>
                    <a:pt x="804570" y="86601"/>
                  </a:lnTo>
                  <a:lnTo>
                    <a:pt x="816406" y="86601"/>
                  </a:lnTo>
                  <a:lnTo>
                    <a:pt x="816406" y="74206"/>
                  </a:lnTo>
                  <a:close/>
                </a:path>
                <a:path w="883285" h="2258060">
                  <a:moveTo>
                    <a:pt x="816406" y="55918"/>
                  </a:moveTo>
                  <a:lnTo>
                    <a:pt x="804570" y="55918"/>
                  </a:lnTo>
                  <a:lnTo>
                    <a:pt x="804570" y="67754"/>
                  </a:lnTo>
                  <a:lnTo>
                    <a:pt x="816406" y="67754"/>
                  </a:lnTo>
                  <a:lnTo>
                    <a:pt x="816406" y="55918"/>
                  </a:lnTo>
                  <a:close/>
                </a:path>
                <a:path w="883285" h="2258060">
                  <a:moveTo>
                    <a:pt x="816406" y="37096"/>
                  </a:moveTo>
                  <a:lnTo>
                    <a:pt x="804570" y="37096"/>
                  </a:lnTo>
                  <a:lnTo>
                    <a:pt x="804570" y="49479"/>
                  </a:lnTo>
                  <a:lnTo>
                    <a:pt x="816406" y="49479"/>
                  </a:lnTo>
                  <a:lnTo>
                    <a:pt x="816406" y="37096"/>
                  </a:lnTo>
                  <a:close/>
                </a:path>
                <a:path w="883285" h="2258060">
                  <a:moveTo>
                    <a:pt x="816406" y="18808"/>
                  </a:moveTo>
                  <a:lnTo>
                    <a:pt x="804570" y="18808"/>
                  </a:lnTo>
                  <a:lnTo>
                    <a:pt x="804570" y="30645"/>
                  </a:lnTo>
                  <a:lnTo>
                    <a:pt x="816406" y="30645"/>
                  </a:lnTo>
                  <a:lnTo>
                    <a:pt x="816406" y="18808"/>
                  </a:lnTo>
                  <a:close/>
                </a:path>
                <a:path w="883285" h="2258060">
                  <a:moveTo>
                    <a:pt x="816406" y="0"/>
                  </a:moveTo>
                  <a:lnTo>
                    <a:pt x="804570" y="0"/>
                  </a:lnTo>
                  <a:lnTo>
                    <a:pt x="804570" y="12357"/>
                  </a:lnTo>
                  <a:lnTo>
                    <a:pt x="816406" y="12357"/>
                  </a:lnTo>
                  <a:lnTo>
                    <a:pt x="816406" y="0"/>
                  </a:lnTo>
                  <a:close/>
                </a:path>
                <a:path w="883285" h="2258060">
                  <a:moveTo>
                    <a:pt x="833081" y="111328"/>
                  </a:moveTo>
                  <a:lnTo>
                    <a:pt x="821232" y="111328"/>
                  </a:lnTo>
                  <a:lnTo>
                    <a:pt x="821232" y="123164"/>
                  </a:lnTo>
                  <a:lnTo>
                    <a:pt x="833081" y="123164"/>
                  </a:lnTo>
                  <a:lnTo>
                    <a:pt x="833081" y="111328"/>
                  </a:lnTo>
                  <a:close/>
                </a:path>
                <a:path w="883285" h="2258060">
                  <a:moveTo>
                    <a:pt x="833081" y="93027"/>
                  </a:moveTo>
                  <a:lnTo>
                    <a:pt x="821232" y="93027"/>
                  </a:lnTo>
                  <a:lnTo>
                    <a:pt x="821232" y="104863"/>
                  </a:lnTo>
                  <a:lnTo>
                    <a:pt x="833081" y="104863"/>
                  </a:lnTo>
                  <a:lnTo>
                    <a:pt x="833081" y="93027"/>
                  </a:lnTo>
                  <a:close/>
                </a:path>
                <a:path w="883285" h="2258060">
                  <a:moveTo>
                    <a:pt x="833081" y="74206"/>
                  </a:moveTo>
                  <a:lnTo>
                    <a:pt x="821232" y="74206"/>
                  </a:lnTo>
                  <a:lnTo>
                    <a:pt x="821232" y="86601"/>
                  </a:lnTo>
                  <a:lnTo>
                    <a:pt x="833081" y="86601"/>
                  </a:lnTo>
                  <a:lnTo>
                    <a:pt x="833081" y="74206"/>
                  </a:lnTo>
                  <a:close/>
                </a:path>
                <a:path w="883285" h="2258060">
                  <a:moveTo>
                    <a:pt x="833081" y="55918"/>
                  </a:moveTo>
                  <a:lnTo>
                    <a:pt x="821232" y="55918"/>
                  </a:lnTo>
                  <a:lnTo>
                    <a:pt x="821232" y="67754"/>
                  </a:lnTo>
                  <a:lnTo>
                    <a:pt x="833081" y="67754"/>
                  </a:lnTo>
                  <a:lnTo>
                    <a:pt x="833081" y="55918"/>
                  </a:lnTo>
                  <a:close/>
                </a:path>
                <a:path w="883285" h="2258060">
                  <a:moveTo>
                    <a:pt x="833081" y="37096"/>
                  </a:moveTo>
                  <a:lnTo>
                    <a:pt x="821232" y="37096"/>
                  </a:lnTo>
                  <a:lnTo>
                    <a:pt x="821232" y="49479"/>
                  </a:lnTo>
                  <a:lnTo>
                    <a:pt x="833081" y="49479"/>
                  </a:lnTo>
                  <a:lnTo>
                    <a:pt x="833081" y="37096"/>
                  </a:lnTo>
                  <a:close/>
                </a:path>
                <a:path w="883285" h="2258060">
                  <a:moveTo>
                    <a:pt x="833081" y="18808"/>
                  </a:moveTo>
                  <a:lnTo>
                    <a:pt x="821232" y="18808"/>
                  </a:lnTo>
                  <a:lnTo>
                    <a:pt x="821232" y="30645"/>
                  </a:lnTo>
                  <a:lnTo>
                    <a:pt x="833081" y="30645"/>
                  </a:lnTo>
                  <a:lnTo>
                    <a:pt x="833081" y="18808"/>
                  </a:lnTo>
                  <a:close/>
                </a:path>
                <a:path w="883285" h="2258060">
                  <a:moveTo>
                    <a:pt x="833081" y="0"/>
                  </a:moveTo>
                  <a:lnTo>
                    <a:pt x="821232" y="0"/>
                  </a:lnTo>
                  <a:lnTo>
                    <a:pt x="821232" y="12357"/>
                  </a:lnTo>
                  <a:lnTo>
                    <a:pt x="833081" y="12357"/>
                  </a:lnTo>
                  <a:lnTo>
                    <a:pt x="833081" y="0"/>
                  </a:lnTo>
                  <a:close/>
                </a:path>
                <a:path w="883285" h="2258060">
                  <a:moveTo>
                    <a:pt x="849757" y="111328"/>
                  </a:moveTo>
                  <a:lnTo>
                    <a:pt x="837920" y="111328"/>
                  </a:lnTo>
                  <a:lnTo>
                    <a:pt x="837920" y="123164"/>
                  </a:lnTo>
                  <a:lnTo>
                    <a:pt x="849757" y="123164"/>
                  </a:lnTo>
                  <a:lnTo>
                    <a:pt x="849757" y="111328"/>
                  </a:lnTo>
                  <a:close/>
                </a:path>
                <a:path w="883285" h="2258060">
                  <a:moveTo>
                    <a:pt x="849757" y="93027"/>
                  </a:moveTo>
                  <a:lnTo>
                    <a:pt x="837920" y="93027"/>
                  </a:lnTo>
                  <a:lnTo>
                    <a:pt x="837920" y="104863"/>
                  </a:lnTo>
                  <a:lnTo>
                    <a:pt x="849757" y="104863"/>
                  </a:lnTo>
                  <a:lnTo>
                    <a:pt x="849757" y="93027"/>
                  </a:lnTo>
                  <a:close/>
                </a:path>
                <a:path w="883285" h="2258060">
                  <a:moveTo>
                    <a:pt x="849757" y="74206"/>
                  </a:moveTo>
                  <a:lnTo>
                    <a:pt x="837920" y="74206"/>
                  </a:lnTo>
                  <a:lnTo>
                    <a:pt x="837920" y="86601"/>
                  </a:lnTo>
                  <a:lnTo>
                    <a:pt x="849757" y="86601"/>
                  </a:lnTo>
                  <a:lnTo>
                    <a:pt x="849757" y="74206"/>
                  </a:lnTo>
                  <a:close/>
                </a:path>
                <a:path w="883285" h="2258060">
                  <a:moveTo>
                    <a:pt x="849757" y="55918"/>
                  </a:moveTo>
                  <a:lnTo>
                    <a:pt x="837920" y="55918"/>
                  </a:lnTo>
                  <a:lnTo>
                    <a:pt x="837920" y="67754"/>
                  </a:lnTo>
                  <a:lnTo>
                    <a:pt x="849757" y="67754"/>
                  </a:lnTo>
                  <a:lnTo>
                    <a:pt x="849757" y="55918"/>
                  </a:lnTo>
                  <a:close/>
                </a:path>
                <a:path w="883285" h="2258060">
                  <a:moveTo>
                    <a:pt x="849757" y="37096"/>
                  </a:moveTo>
                  <a:lnTo>
                    <a:pt x="837920" y="37096"/>
                  </a:lnTo>
                  <a:lnTo>
                    <a:pt x="837920" y="49479"/>
                  </a:lnTo>
                  <a:lnTo>
                    <a:pt x="849757" y="49479"/>
                  </a:lnTo>
                  <a:lnTo>
                    <a:pt x="849757" y="37096"/>
                  </a:lnTo>
                  <a:close/>
                </a:path>
                <a:path w="883285" h="2258060">
                  <a:moveTo>
                    <a:pt x="849757" y="18808"/>
                  </a:moveTo>
                  <a:lnTo>
                    <a:pt x="837920" y="18808"/>
                  </a:lnTo>
                  <a:lnTo>
                    <a:pt x="837920" y="30645"/>
                  </a:lnTo>
                  <a:lnTo>
                    <a:pt x="849757" y="30645"/>
                  </a:lnTo>
                  <a:lnTo>
                    <a:pt x="849757" y="18808"/>
                  </a:lnTo>
                  <a:close/>
                </a:path>
                <a:path w="883285" h="2258060">
                  <a:moveTo>
                    <a:pt x="849757" y="0"/>
                  </a:moveTo>
                  <a:lnTo>
                    <a:pt x="837920" y="0"/>
                  </a:lnTo>
                  <a:lnTo>
                    <a:pt x="837920" y="12357"/>
                  </a:lnTo>
                  <a:lnTo>
                    <a:pt x="849757" y="12357"/>
                  </a:lnTo>
                  <a:lnTo>
                    <a:pt x="849757" y="0"/>
                  </a:lnTo>
                  <a:close/>
                </a:path>
                <a:path w="883285" h="2258060">
                  <a:moveTo>
                    <a:pt x="866419" y="111328"/>
                  </a:moveTo>
                  <a:lnTo>
                    <a:pt x="854595" y="111328"/>
                  </a:lnTo>
                  <a:lnTo>
                    <a:pt x="854595" y="123164"/>
                  </a:lnTo>
                  <a:lnTo>
                    <a:pt x="866419" y="123164"/>
                  </a:lnTo>
                  <a:lnTo>
                    <a:pt x="866419" y="111328"/>
                  </a:lnTo>
                  <a:close/>
                </a:path>
                <a:path w="883285" h="2258060">
                  <a:moveTo>
                    <a:pt x="866419" y="93027"/>
                  </a:moveTo>
                  <a:lnTo>
                    <a:pt x="854595" y="93027"/>
                  </a:lnTo>
                  <a:lnTo>
                    <a:pt x="854595" y="104863"/>
                  </a:lnTo>
                  <a:lnTo>
                    <a:pt x="866419" y="104863"/>
                  </a:lnTo>
                  <a:lnTo>
                    <a:pt x="866419" y="93027"/>
                  </a:lnTo>
                  <a:close/>
                </a:path>
                <a:path w="883285" h="2258060">
                  <a:moveTo>
                    <a:pt x="866419" y="74206"/>
                  </a:moveTo>
                  <a:lnTo>
                    <a:pt x="854595" y="74206"/>
                  </a:lnTo>
                  <a:lnTo>
                    <a:pt x="854595" y="86601"/>
                  </a:lnTo>
                  <a:lnTo>
                    <a:pt x="866419" y="86601"/>
                  </a:lnTo>
                  <a:lnTo>
                    <a:pt x="866419" y="74206"/>
                  </a:lnTo>
                  <a:close/>
                </a:path>
                <a:path w="883285" h="2258060">
                  <a:moveTo>
                    <a:pt x="866419" y="55918"/>
                  </a:moveTo>
                  <a:lnTo>
                    <a:pt x="854595" y="55918"/>
                  </a:lnTo>
                  <a:lnTo>
                    <a:pt x="854595" y="67754"/>
                  </a:lnTo>
                  <a:lnTo>
                    <a:pt x="866419" y="67754"/>
                  </a:lnTo>
                  <a:lnTo>
                    <a:pt x="866419" y="55918"/>
                  </a:lnTo>
                  <a:close/>
                </a:path>
                <a:path w="883285" h="2258060">
                  <a:moveTo>
                    <a:pt x="866419" y="37096"/>
                  </a:moveTo>
                  <a:lnTo>
                    <a:pt x="854595" y="37096"/>
                  </a:lnTo>
                  <a:lnTo>
                    <a:pt x="854595" y="49479"/>
                  </a:lnTo>
                  <a:lnTo>
                    <a:pt x="866419" y="49479"/>
                  </a:lnTo>
                  <a:lnTo>
                    <a:pt x="866419" y="37096"/>
                  </a:lnTo>
                  <a:close/>
                </a:path>
                <a:path w="883285" h="2258060">
                  <a:moveTo>
                    <a:pt x="866419" y="18808"/>
                  </a:moveTo>
                  <a:lnTo>
                    <a:pt x="854595" y="18808"/>
                  </a:lnTo>
                  <a:lnTo>
                    <a:pt x="854595" y="30645"/>
                  </a:lnTo>
                  <a:lnTo>
                    <a:pt x="866419" y="30645"/>
                  </a:lnTo>
                  <a:lnTo>
                    <a:pt x="866419" y="18808"/>
                  </a:lnTo>
                  <a:close/>
                </a:path>
                <a:path w="883285" h="2258060">
                  <a:moveTo>
                    <a:pt x="866419" y="0"/>
                  </a:moveTo>
                  <a:lnTo>
                    <a:pt x="854595" y="0"/>
                  </a:lnTo>
                  <a:lnTo>
                    <a:pt x="854595" y="12357"/>
                  </a:lnTo>
                  <a:lnTo>
                    <a:pt x="866419" y="12357"/>
                  </a:lnTo>
                  <a:lnTo>
                    <a:pt x="866419" y="0"/>
                  </a:lnTo>
                  <a:close/>
                </a:path>
                <a:path w="883285" h="2258060">
                  <a:moveTo>
                    <a:pt x="883094" y="111328"/>
                  </a:moveTo>
                  <a:lnTo>
                    <a:pt x="871258" y="111328"/>
                  </a:lnTo>
                  <a:lnTo>
                    <a:pt x="871258" y="123164"/>
                  </a:lnTo>
                  <a:lnTo>
                    <a:pt x="883094" y="123164"/>
                  </a:lnTo>
                  <a:lnTo>
                    <a:pt x="883094" y="111328"/>
                  </a:lnTo>
                  <a:close/>
                </a:path>
                <a:path w="883285" h="2258060">
                  <a:moveTo>
                    <a:pt x="883094" y="93027"/>
                  </a:moveTo>
                  <a:lnTo>
                    <a:pt x="871258" y="93027"/>
                  </a:lnTo>
                  <a:lnTo>
                    <a:pt x="871258" y="104863"/>
                  </a:lnTo>
                  <a:lnTo>
                    <a:pt x="883094" y="104863"/>
                  </a:lnTo>
                  <a:lnTo>
                    <a:pt x="883094" y="93027"/>
                  </a:lnTo>
                  <a:close/>
                </a:path>
                <a:path w="883285" h="2258060">
                  <a:moveTo>
                    <a:pt x="883094" y="74206"/>
                  </a:moveTo>
                  <a:lnTo>
                    <a:pt x="871258" y="74206"/>
                  </a:lnTo>
                  <a:lnTo>
                    <a:pt x="871258" y="86601"/>
                  </a:lnTo>
                  <a:lnTo>
                    <a:pt x="883094" y="86601"/>
                  </a:lnTo>
                  <a:lnTo>
                    <a:pt x="883094" y="74206"/>
                  </a:lnTo>
                  <a:close/>
                </a:path>
                <a:path w="883285" h="2258060">
                  <a:moveTo>
                    <a:pt x="883094" y="55918"/>
                  </a:moveTo>
                  <a:lnTo>
                    <a:pt x="871258" y="55918"/>
                  </a:lnTo>
                  <a:lnTo>
                    <a:pt x="871258" y="67754"/>
                  </a:lnTo>
                  <a:lnTo>
                    <a:pt x="883094" y="67754"/>
                  </a:lnTo>
                  <a:lnTo>
                    <a:pt x="883094" y="55918"/>
                  </a:lnTo>
                  <a:close/>
                </a:path>
                <a:path w="883285" h="2258060">
                  <a:moveTo>
                    <a:pt x="883094" y="37096"/>
                  </a:moveTo>
                  <a:lnTo>
                    <a:pt x="871258" y="37096"/>
                  </a:lnTo>
                  <a:lnTo>
                    <a:pt x="871258" y="49479"/>
                  </a:lnTo>
                  <a:lnTo>
                    <a:pt x="883094" y="49479"/>
                  </a:lnTo>
                  <a:lnTo>
                    <a:pt x="883094" y="37096"/>
                  </a:lnTo>
                  <a:close/>
                </a:path>
                <a:path w="883285" h="2258060">
                  <a:moveTo>
                    <a:pt x="883094" y="18808"/>
                  </a:moveTo>
                  <a:lnTo>
                    <a:pt x="871258" y="18808"/>
                  </a:lnTo>
                  <a:lnTo>
                    <a:pt x="871258" y="30645"/>
                  </a:lnTo>
                  <a:lnTo>
                    <a:pt x="883094" y="30645"/>
                  </a:lnTo>
                  <a:lnTo>
                    <a:pt x="883094" y="18808"/>
                  </a:lnTo>
                  <a:close/>
                </a:path>
                <a:path w="883285" h="2258060">
                  <a:moveTo>
                    <a:pt x="883094" y="0"/>
                  </a:moveTo>
                  <a:lnTo>
                    <a:pt x="871258" y="0"/>
                  </a:lnTo>
                  <a:lnTo>
                    <a:pt x="871258" y="12357"/>
                  </a:lnTo>
                  <a:lnTo>
                    <a:pt x="883094" y="12357"/>
                  </a:lnTo>
                  <a:lnTo>
                    <a:pt x="8830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992501" y="4116577"/>
              <a:ext cx="208279" cy="105410"/>
            </a:xfrm>
            <a:custGeom>
              <a:avLst/>
              <a:gdLst/>
              <a:ahLst/>
              <a:cxnLst/>
              <a:rect l="l" t="t" r="r" b="b"/>
              <a:pathLst>
                <a:path w="208280" h="105410">
                  <a:moveTo>
                    <a:pt x="11836" y="93052"/>
                  </a:moveTo>
                  <a:lnTo>
                    <a:pt x="0" y="93052"/>
                  </a:lnTo>
                  <a:lnTo>
                    <a:pt x="0" y="104889"/>
                  </a:lnTo>
                  <a:lnTo>
                    <a:pt x="11836" y="104889"/>
                  </a:lnTo>
                  <a:lnTo>
                    <a:pt x="11836" y="93052"/>
                  </a:lnTo>
                  <a:close/>
                </a:path>
                <a:path w="208280" h="105410">
                  <a:moveTo>
                    <a:pt x="11836" y="74231"/>
                  </a:moveTo>
                  <a:lnTo>
                    <a:pt x="0" y="74231"/>
                  </a:lnTo>
                  <a:lnTo>
                    <a:pt x="0" y="86588"/>
                  </a:lnTo>
                  <a:lnTo>
                    <a:pt x="11836" y="86588"/>
                  </a:lnTo>
                  <a:lnTo>
                    <a:pt x="11836" y="74231"/>
                  </a:lnTo>
                  <a:close/>
                </a:path>
                <a:path w="208280" h="105410">
                  <a:moveTo>
                    <a:pt x="11836" y="55930"/>
                  </a:moveTo>
                  <a:lnTo>
                    <a:pt x="0" y="55930"/>
                  </a:lnTo>
                  <a:lnTo>
                    <a:pt x="0" y="67779"/>
                  </a:lnTo>
                  <a:lnTo>
                    <a:pt x="11836" y="67779"/>
                  </a:lnTo>
                  <a:lnTo>
                    <a:pt x="11836" y="55930"/>
                  </a:lnTo>
                  <a:close/>
                </a:path>
                <a:path w="208280" h="105410">
                  <a:moveTo>
                    <a:pt x="11836" y="37122"/>
                  </a:moveTo>
                  <a:lnTo>
                    <a:pt x="0" y="37122"/>
                  </a:lnTo>
                  <a:lnTo>
                    <a:pt x="0" y="49479"/>
                  </a:lnTo>
                  <a:lnTo>
                    <a:pt x="11836" y="49479"/>
                  </a:lnTo>
                  <a:lnTo>
                    <a:pt x="11836" y="37122"/>
                  </a:lnTo>
                  <a:close/>
                </a:path>
                <a:path w="208280" h="105410">
                  <a:moveTo>
                    <a:pt x="11836" y="18821"/>
                  </a:moveTo>
                  <a:lnTo>
                    <a:pt x="0" y="18821"/>
                  </a:lnTo>
                  <a:lnTo>
                    <a:pt x="0" y="30670"/>
                  </a:lnTo>
                  <a:lnTo>
                    <a:pt x="11836" y="30670"/>
                  </a:lnTo>
                  <a:lnTo>
                    <a:pt x="11836" y="18821"/>
                  </a:lnTo>
                  <a:close/>
                </a:path>
                <a:path w="208280" h="105410">
                  <a:moveTo>
                    <a:pt x="11836" y="0"/>
                  </a:moveTo>
                  <a:lnTo>
                    <a:pt x="0" y="0"/>
                  </a:lnTo>
                  <a:lnTo>
                    <a:pt x="0" y="12382"/>
                  </a:lnTo>
                  <a:lnTo>
                    <a:pt x="11836" y="12382"/>
                  </a:lnTo>
                  <a:lnTo>
                    <a:pt x="11836" y="0"/>
                  </a:lnTo>
                  <a:close/>
                </a:path>
                <a:path w="208280" h="105410">
                  <a:moveTo>
                    <a:pt x="28498" y="93052"/>
                  </a:moveTo>
                  <a:lnTo>
                    <a:pt x="16662" y="93052"/>
                  </a:lnTo>
                  <a:lnTo>
                    <a:pt x="16662" y="104889"/>
                  </a:lnTo>
                  <a:lnTo>
                    <a:pt x="28498" y="104889"/>
                  </a:lnTo>
                  <a:lnTo>
                    <a:pt x="28498" y="93052"/>
                  </a:lnTo>
                  <a:close/>
                </a:path>
                <a:path w="208280" h="105410">
                  <a:moveTo>
                    <a:pt x="28498" y="74231"/>
                  </a:moveTo>
                  <a:lnTo>
                    <a:pt x="16662" y="74231"/>
                  </a:lnTo>
                  <a:lnTo>
                    <a:pt x="16662" y="86588"/>
                  </a:lnTo>
                  <a:lnTo>
                    <a:pt x="28498" y="86588"/>
                  </a:lnTo>
                  <a:lnTo>
                    <a:pt x="28498" y="74231"/>
                  </a:lnTo>
                  <a:close/>
                </a:path>
                <a:path w="208280" h="105410">
                  <a:moveTo>
                    <a:pt x="28498" y="55930"/>
                  </a:moveTo>
                  <a:lnTo>
                    <a:pt x="16662" y="55930"/>
                  </a:lnTo>
                  <a:lnTo>
                    <a:pt x="16662" y="67779"/>
                  </a:lnTo>
                  <a:lnTo>
                    <a:pt x="28498" y="67779"/>
                  </a:lnTo>
                  <a:lnTo>
                    <a:pt x="28498" y="55930"/>
                  </a:lnTo>
                  <a:close/>
                </a:path>
                <a:path w="208280" h="105410">
                  <a:moveTo>
                    <a:pt x="28498" y="37122"/>
                  </a:moveTo>
                  <a:lnTo>
                    <a:pt x="16662" y="37122"/>
                  </a:lnTo>
                  <a:lnTo>
                    <a:pt x="16662" y="49479"/>
                  </a:lnTo>
                  <a:lnTo>
                    <a:pt x="28498" y="49479"/>
                  </a:lnTo>
                  <a:lnTo>
                    <a:pt x="28498" y="37122"/>
                  </a:lnTo>
                  <a:close/>
                </a:path>
                <a:path w="208280" h="105410">
                  <a:moveTo>
                    <a:pt x="28498" y="18821"/>
                  </a:moveTo>
                  <a:lnTo>
                    <a:pt x="16662" y="18821"/>
                  </a:lnTo>
                  <a:lnTo>
                    <a:pt x="16662" y="30670"/>
                  </a:lnTo>
                  <a:lnTo>
                    <a:pt x="28498" y="30670"/>
                  </a:lnTo>
                  <a:lnTo>
                    <a:pt x="28498" y="18821"/>
                  </a:lnTo>
                  <a:close/>
                </a:path>
                <a:path w="208280" h="105410">
                  <a:moveTo>
                    <a:pt x="28498" y="0"/>
                  </a:moveTo>
                  <a:lnTo>
                    <a:pt x="16662" y="0"/>
                  </a:lnTo>
                  <a:lnTo>
                    <a:pt x="16662" y="12382"/>
                  </a:lnTo>
                  <a:lnTo>
                    <a:pt x="28498" y="12382"/>
                  </a:lnTo>
                  <a:lnTo>
                    <a:pt x="28498" y="0"/>
                  </a:lnTo>
                  <a:close/>
                </a:path>
                <a:path w="208280" h="105410">
                  <a:moveTo>
                    <a:pt x="45173" y="93052"/>
                  </a:moveTo>
                  <a:lnTo>
                    <a:pt x="33350" y="93052"/>
                  </a:lnTo>
                  <a:lnTo>
                    <a:pt x="33350" y="104889"/>
                  </a:lnTo>
                  <a:lnTo>
                    <a:pt x="45173" y="104889"/>
                  </a:lnTo>
                  <a:lnTo>
                    <a:pt x="45173" y="93052"/>
                  </a:lnTo>
                  <a:close/>
                </a:path>
                <a:path w="208280" h="105410">
                  <a:moveTo>
                    <a:pt x="45173" y="74231"/>
                  </a:moveTo>
                  <a:lnTo>
                    <a:pt x="33350" y="74231"/>
                  </a:lnTo>
                  <a:lnTo>
                    <a:pt x="33350" y="86588"/>
                  </a:lnTo>
                  <a:lnTo>
                    <a:pt x="45173" y="86588"/>
                  </a:lnTo>
                  <a:lnTo>
                    <a:pt x="45173" y="74231"/>
                  </a:lnTo>
                  <a:close/>
                </a:path>
                <a:path w="208280" h="105410">
                  <a:moveTo>
                    <a:pt x="45173" y="55930"/>
                  </a:moveTo>
                  <a:lnTo>
                    <a:pt x="33350" y="55930"/>
                  </a:lnTo>
                  <a:lnTo>
                    <a:pt x="33350" y="67779"/>
                  </a:lnTo>
                  <a:lnTo>
                    <a:pt x="45173" y="67779"/>
                  </a:lnTo>
                  <a:lnTo>
                    <a:pt x="45173" y="55930"/>
                  </a:lnTo>
                  <a:close/>
                </a:path>
                <a:path w="208280" h="105410">
                  <a:moveTo>
                    <a:pt x="45173" y="37122"/>
                  </a:moveTo>
                  <a:lnTo>
                    <a:pt x="33350" y="37122"/>
                  </a:lnTo>
                  <a:lnTo>
                    <a:pt x="33350" y="49479"/>
                  </a:lnTo>
                  <a:lnTo>
                    <a:pt x="45173" y="49479"/>
                  </a:lnTo>
                  <a:lnTo>
                    <a:pt x="45173" y="37122"/>
                  </a:lnTo>
                  <a:close/>
                </a:path>
                <a:path w="208280" h="105410">
                  <a:moveTo>
                    <a:pt x="45173" y="18821"/>
                  </a:moveTo>
                  <a:lnTo>
                    <a:pt x="33350" y="18821"/>
                  </a:lnTo>
                  <a:lnTo>
                    <a:pt x="33350" y="30670"/>
                  </a:lnTo>
                  <a:lnTo>
                    <a:pt x="45173" y="30670"/>
                  </a:lnTo>
                  <a:lnTo>
                    <a:pt x="45173" y="18821"/>
                  </a:lnTo>
                  <a:close/>
                </a:path>
                <a:path w="208280" h="105410">
                  <a:moveTo>
                    <a:pt x="45173" y="0"/>
                  </a:moveTo>
                  <a:lnTo>
                    <a:pt x="33350" y="0"/>
                  </a:lnTo>
                  <a:lnTo>
                    <a:pt x="33350" y="12382"/>
                  </a:lnTo>
                  <a:lnTo>
                    <a:pt x="45173" y="12382"/>
                  </a:lnTo>
                  <a:lnTo>
                    <a:pt x="45173" y="0"/>
                  </a:lnTo>
                  <a:close/>
                </a:path>
                <a:path w="208280" h="105410">
                  <a:moveTo>
                    <a:pt x="61849" y="93052"/>
                  </a:moveTo>
                  <a:lnTo>
                    <a:pt x="49999" y="93052"/>
                  </a:lnTo>
                  <a:lnTo>
                    <a:pt x="49999" y="104889"/>
                  </a:lnTo>
                  <a:lnTo>
                    <a:pt x="61849" y="104889"/>
                  </a:lnTo>
                  <a:lnTo>
                    <a:pt x="61849" y="93052"/>
                  </a:lnTo>
                  <a:close/>
                </a:path>
                <a:path w="208280" h="105410">
                  <a:moveTo>
                    <a:pt x="61849" y="74231"/>
                  </a:moveTo>
                  <a:lnTo>
                    <a:pt x="49999" y="74231"/>
                  </a:lnTo>
                  <a:lnTo>
                    <a:pt x="49999" y="86588"/>
                  </a:lnTo>
                  <a:lnTo>
                    <a:pt x="61849" y="86588"/>
                  </a:lnTo>
                  <a:lnTo>
                    <a:pt x="61849" y="74231"/>
                  </a:lnTo>
                  <a:close/>
                </a:path>
                <a:path w="208280" h="105410">
                  <a:moveTo>
                    <a:pt x="61849" y="55930"/>
                  </a:moveTo>
                  <a:lnTo>
                    <a:pt x="49999" y="55930"/>
                  </a:lnTo>
                  <a:lnTo>
                    <a:pt x="49999" y="67779"/>
                  </a:lnTo>
                  <a:lnTo>
                    <a:pt x="61849" y="67779"/>
                  </a:lnTo>
                  <a:lnTo>
                    <a:pt x="61849" y="55930"/>
                  </a:lnTo>
                  <a:close/>
                </a:path>
                <a:path w="208280" h="105410">
                  <a:moveTo>
                    <a:pt x="61849" y="37122"/>
                  </a:moveTo>
                  <a:lnTo>
                    <a:pt x="49999" y="37122"/>
                  </a:lnTo>
                  <a:lnTo>
                    <a:pt x="49999" y="49479"/>
                  </a:lnTo>
                  <a:lnTo>
                    <a:pt x="61849" y="49479"/>
                  </a:lnTo>
                  <a:lnTo>
                    <a:pt x="61849" y="37122"/>
                  </a:lnTo>
                  <a:close/>
                </a:path>
                <a:path w="208280" h="105410">
                  <a:moveTo>
                    <a:pt x="61849" y="18821"/>
                  </a:moveTo>
                  <a:lnTo>
                    <a:pt x="49999" y="18821"/>
                  </a:lnTo>
                  <a:lnTo>
                    <a:pt x="49999" y="30670"/>
                  </a:lnTo>
                  <a:lnTo>
                    <a:pt x="61849" y="30670"/>
                  </a:lnTo>
                  <a:lnTo>
                    <a:pt x="61849" y="18821"/>
                  </a:lnTo>
                  <a:close/>
                </a:path>
                <a:path w="208280" h="105410">
                  <a:moveTo>
                    <a:pt x="61849" y="0"/>
                  </a:moveTo>
                  <a:lnTo>
                    <a:pt x="49999" y="0"/>
                  </a:lnTo>
                  <a:lnTo>
                    <a:pt x="49999" y="12382"/>
                  </a:lnTo>
                  <a:lnTo>
                    <a:pt x="61849" y="12382"/>
                  </a:lnTo>
                  <a:lnTo>
                    <a:pt x="61849" y="0"/>
                  </a:lnTo>
                  <a:close/>
                </a:path>
                <a:path w="208280" h="105410">
                  <a:moveTo>
                    <a:pt x="78511" y="93052"/>
                  </a:moveTo>
                  <a:lnTo>
                    <a:pt x="66675" y="93052"/>
                  </a:lnTo>
                  <a:lnTo>
                    <a:pt x="66675" y="104889"/>
                  </a:lnTo>
                  <a:lnTo>
                    <a:pt x="78511" y="104889"/>
                  </a:lnTo>
                  <a:lnTo>
                    <a:pt x="78511" y="93052"/>
                  </a:lnTo>
                  <a:close/>
                </a:path>
                <a:path w="208280" h="105410">
                  <a:moveTo>
                    <a:pt x="78511" y="74231"/>
                  </a:moveTo>
                  <a:lnTo>
                    <a:pt x="66675" y="74231"/>
                  </a:lnTo>
                  <a:lnTo>
                    <a:pt x="66675" y="86588"/>
                  </a:lnTo>
                  <a:lnTo>
                    <a:pt x="78511" y="86588"/>
                  </a:lnTo>
                  <a:lnTo>
                    <a:pt x="78511" y="74231"/>
                  </a:lnTo>
                  <a:close/>
                </a:path>
                <a:path w="208280" h="105410">
                  <a:moveTo>
                    <a:pt x="78511" y="55930"/>
                  </a:moveTo>
                  <a:lnTo>
                    <a:pt x="66675" y="55930"/>
                  </a:lnTo>
                  <a:lnTo>
                    <a:pt x="66675" y="67779"/>
                  </a:lnTo>
                  <a:lnTo>
                    <a:pt x="78511" y="67779"/>
                  </a:lnTo>
                  <a:lnTo>
                    <a:pt x="78511" y="55930"/>
                  </a:lnTo>
                  <a:close/>
                </a:path>
                <a:path w="208280" h="105410">
                  <a:moveTo>
                    <a:pt x="78511" y="37122"/>
                  </a:moveTo>
                  <a:lnTo>
                    <a:pt x="66675" y="37122"/>
                  </a:lnTo>
                  <a:lnTo>
                    <a:pt x="66675" y="49479"/>
                  </a:lnTo>
                  <a:lnTo>
                    <a:pt x="78511" y="49479"/>
                  </a:lnTo>
                  <a:lnTo>
                    <a:pt x="78511" y="37122"/>
                  </a:lnTo>
                  <a:close/>
                </a:path>
                <a:path w="208280" h="105410">
                  <a:moveTo>
                    <a:pt x="78511" y="18821"/>
                  </a:moveTo>
                  <a:lnTo>
                    <a:pt x="66675" y="18821"/>
                  </a:lnTo>
                  <a:lnTo>
                    <a:pt x="66675" y="30670"/>
                  </a:lnTo>
                  <a:lnTo>
                    <a:pt x="78511" y="30670"/>
                  </a:lnTo>
                  <a:lnTo>
                    <a:pt x="78511" y="18821"/>
                  </a:lnTo>
                  <a:close/>
                </a:path>
                <a:path w="208280" h="105410">
                  <a:moveTo>
                    <a:pt x="78511" y="0"/>
                  </a:moveTo>
                  <a:lnTo>
                    <a:pt x="66675" y="0"/>
                  </a:lnTo>
                  <a:lnTo>
                    <a:pt x="66675" y="12382"/>
                  </a:lnTo>
                  <a:lnTo>
                    <a:pt x="78511" y="12382"/>
                  </a:lnTo>
                  <a:lnTo>
                    <a:pt x="78511" y="0"/>
                  </a:lnTo>
                  <a:close/>
                </a:path>
                <a:path w="208280" h="105410">
                  <a:moveTo>
                    <a:pt x="95186" y="93052"/>
                  </a:moveTo>
                  <a:lnTo>
                    <a:pt x="83350" y="93052"/>
                  </a:lnTo>
                  <a:lnTo>
                    <a:pt x="83350" y="104889"/>
                  </a:lnTo>
                  <a:lnTo>
                    <a:pt x="95186" y="104889"/>
                  </a:lnTo>
                  <a:lnTo>
                    <a:pt x="95186" y="93052"/>
                  </a:lnTo>
                  <a:close/>
                </a:path>
                <a:path w="208280" h="105410">
                  <a:moveTo>
                    <a:pt x="95186" y="74231"/>
                  </a:moveTo>
                  <a:lnTo>
                    <a:pt x="83350" y="74231"/>
                  </a:lnTo>
                  <a:lnTo>
                    <a:pt x="83350" y="86588"/>
                  </a:lnTo>
                  <a:lnTo>
                    <a:pt x="95186" y="86588"/>
                  </a:lnTo>
                  <a:lnTo>
                    <a:pt x="95186" y="74231"/>
                  </a:lnTo>
                  <a:close/>
                </a:path>
                <a:path w="208280" h="105410">
                  <a:moveTo>
                    <a:pt x="95186" y="55930"/>
                  </a:moveTo>
                  <a:lnTo>
                    <a:pt x="83350" y="55930"/>
                  </a:lnTo>
                  <a:lnTo>
                    <a:pt x="83350" y="67779"/>
                  </a:lnTo>
                  <a:lnTo>
                    <a:pt x="95186" y="67779"/>
                  </a:lnTo>
                  <a:lnTo>
                    <a:pt x="95186" y="55930"/>
                  </a:lnTo>
                  <a:close/>
                </a:path>
                <a:path w="208280" h="105410">
                  <a:moveTo>
                    <a:pt x="95186" y="37122"/>
                  </a:moveTo>
                  <a:lnTo>
                    <a:pt x="83350" y="37122"/>
                  </a:lnTo>
                  <a:lnTo>
                    <a:pt x="83350" y="49479"/>
                  </a:lnTo>
                  <a:lnTo>
                    <a:pt x="95186" y="49479"/>
                  </a:lnTo>
                  <a:lnTo>
                    <a:pt x="95186" y="37122"/>
                  </a:lnTo>
                  <a:close/>
                </a:path>
                <a:path w="208280" h="105410">
                  <a:moveTo>
                    <a:pt x="95186" y="18821"/>
                  </a:moveTo>
                  <a:lnTo>
                    <a:pt x="83350" y="18821"/>
                  </a:lnTo>
                  <a:lnTo>
                    <a:pt x="83350" y="30670"/>
                  </a:lnTo>
                  <a:lnTo>
                    <a:pt x="95186" y="30670"/>
                  </a:lnTo>
                  <a:lnTo>
                    <a:pt x="95186" y="18821"/>
                  </a:lnTo>
                  <a:close/>
                </a:path>
                <a:path w="208280" h="105410">
                  <a:moveTo>
                    <a:pt x="95186" y="0"/>
                  </a:moveTo>
                  <a:lnTo>
                    <a:pt x="83350" y="0"/>
                  </a:lnTo>
                  <a:lnTo>
                    <a:pt x="83350" y="12382"/>
                  </a:lnTo>
                  <a:lnTo>
                    <a:pt x="95186" y="12382"/>
                  </a:lnTo>
                  <a:lnTo>
                    <a:pt x="95186" y="0"/>
                  </a:lnTo>
                  <a:close/>
                </a:path>
                <a:path w="208280" h="105410">
                  <a:moveTo>
                    <a:pt x="111861" y="93052"/>
                  </a:moveTo>
                  <a:lnTo>
                    <a:pt x="100025" y="93052"/>
                  </a:lnTo>
                  <a:lnTo>
                    <a:pt x="100025" y="104889"/>
                  </a:lnTo>
                  <a:lnTo>
                    <a:pt x="111861" y="104889"/>
                  </a:lnTo>
                  <a:lnTo>
                    <a:pt x="111861" y="93052"/>
                  </a:lnTo>
                  <a:close/>
                </a:path>
                <a:path w="208280" h="105410">
                  <a:moveTo>
                    <a:pt x="111861" y="74231"/>
                  </a:moveTo>
                  <a:lnTo>
                    <a:pt x="100025" y="74231"/>
                  </a:lnTo>
                  <a:lnTo>
                    <a:pt x="100025" y="86588"/>
                  </a:lnTo>
                  <a:lnTo>
                    <a:pt x="111861" y="86588"/>
                  </a:lnTo>
                  <a:lnTo>
                    <a:pt x="111861" y="74231"/>
                  </a:lnTo>
                  <a:close/>
                </a:path>
                <a:path w="208280" h="105410">
                  <a:moveTo>
                    <a:pt x="111861" y="55930"/>
                  </a:moveTo>
                  <a:lnTo>
                    <a:pt x="100025" y="55930"/>
                  </a:lnTo>
                  <a:lnTo>
                    <a:pt x="100025" y="67779"/>
                  </a:lnTo>
                  <a:lnTo>
                    <a:pt x="111861" y="67779"/>
                  </a:lnTo>
                  <a:lnTo>
                    <a:pt x="111861" y="55930"/>
                  </a:lnTo>
                  <a:close/>
                </a:path>
                <a:path w="208280" h="105410">
                  <a:moveTo>
                    <a:pt x="111861" y="37122"/>
                  </a:moveTo>
                  <a:lnTo>
                    <a:pt x="100025" y="37122"/>
                  </a:lnTo>
                  <a:lnTo>
                    <a:pt x="100025" y="49479"/>
                  </a:lnTo>
                  <a:lnTo>
                    <a:pt x="111861" y="49479"/>
                  </a:lnTo>
                  <a:lnTo>
                    <a:pt x="111861" y="37122"/>
                  </a:lnTo>
                  <a:close/>
                </a:path>
                <a:path w="208280" h="105410">
                  <a:moveTo>
                    <a:pt x="111861" y="18821"/>
                  </a:moveTo>
                  <a:lnTo>
                    <a:pt x="100025" y="18821"/>
                  </a:lnTo>
                  <a:lnTo>
                    <a:pt x="100025" y="30670"/>
                  </a:lnTo>
                  <a:lnTo>
                    <a:pt x="111861" y="30670"/>
                  </a:lnTo>
                  <a:lnTo>
                    <a:pt x="111861" y="18821"/>
                  </a:lnTo>
                  <a:close/>
                </a:path>
                <a:path w="208280" h="105410">
                  <a:moveTo>
                    <a:pt x="111861" y="0"/>
                  </a:moveTo>
                  <a:lnTo>
                    <a:pt x="100025" y="0"/>
                  </a:lnTo>
                  <a:lnTo>
                    <a:pt x="100025" y="12382"/>
                  </a:lnTo>
                  <a:lnTo>
                    <a:pt x="111861" y="12382"/>
                  </a:lnTo>
                  <a:lnTo>
                    <a:pt x="111861" y="0"/>
                  </a:lnTo>
                  <a:close/>
                </a:path>
                <a:path w="208280" h="105410">
                  <a:moveTo>
                    <a:pt x="128536" y="93052"/>
                  </a:moveTo>
                  <a:lnTo>
                    <a:pt x="116700" y="93052"/>
                  </a:lnTo>
                  <a:lnTo>
                    <a:pt x="116700" y="104889"/>
                  </a:lnTo>
                  <a:lnTo>
                    <a:pt x="128536" y="104889"/>
                  </a:lnTo>
                  <a:lnTo>
                    <a:pt x="128536" y="93052"/>
                  </a:lnTo>
                  <a:close/>
                </a:path>
                <a:path w="208280" h="105410">
                  <a:moveTo>
                    <a:pt x="128536" y="74231"/>
                  </a:moveTo>
                  <a:lnTo>
                    <a:pt x="116700" y="74231"/>
                  </a:lnTo>
                  <a:lnTo>
                    <a:pt x="116700" y="86588"/>
                  </a:lnTo>
                  <a:lnTo>
                    <a:pt x="128536" y="86588"/>
                  </a:lnTo>
                  <a:lnTo>
                    <a:pt x="128536" y="74231"/>
                  </a:lnTo>
                  <a:close/>
                </a:path>
                <a:path w="208280" h="105410">
                  <a:moveTo>
                    <a:pt x="128536" y="55930"/>
                  </a:moveTo>
                  <a:lnTo>
                    <a:pt x="116700" y="55930"/>
                  </a:lnTo>
                  <a:lnTo>
                    <a:pt x="116700" y="67779"/>
                  </a:lnTo>
                  <a:lnTo>
                    <a:pt x="128536" y="67779"/>
                  </a:lnTo>
                  <a:lnTo>
                    <a:pt x="128536" y="55930"/>
                  </a:lnTo>
                  <a:close/>
                </a:path>
                <a:path w="208280" h="105410">
                  <a:moveTo>
                    <a:pt x="128536" y="37122"/>
                  </a:moveTo>
                  <a:lnTo>
                    <a:pt x="116700" y="37122"/>
                  </a:lnTo>
                  <a:lnTo>
                    <a:pt x="116700" y="49479"/>
                  </a:lnTo>
                  <a:lnTo>
                    <a:pt x="128536" y="49479"/>
                  </a:lnTo>
                  <a:lnTo>
                    <a:pt x="128536" y="37122"/>
                  </a:lnTo>
                  <a:close/>
                </a:path>
                <a:path w="208280" h="105410">
                  <a:moveTo>
                    <a:pt x="128536" y="18821"/>
                  </a:moveTo>
                  <a:lnTo>
                    <a:pt x="116700" y="18821"/>
                  </a:lnTo>
                  <a:lnTo>
                    <a:pt x="116700" y="30670"/>
                  </a:lnTo>
                  <a:lnTo>
                    <a:pt x="128536" y="30670"/>
                  </a:lnTo>
                  <a:lnTo>
                    <a:pt x="128536" y="18821"/>
                  </a:lnTo>
                  <a:close/>
                </a:path>
                <a:path w="208280" h="105410">
                  <a:moveTo>
                    <a:pt x="128536" y="0"/>
                  </a:moveTo>
                  <a:lnTo>
                    <a:pt x="116700" y="0"/>
                  </a:lnTo>
                  <a:lnTo>
                    <a:pt x="116700" y="12382"/>
                  </a:lnTo>
                  <a:lnTo>
                    <a:pt x="128536" y="12382"/>
                  </a:lnTo>
                  <a:lnTo>
                    <a:pt x="128536" y="0"/>
                  </a:lnTo>
                  <a:close/>
                </a:path>
                <a:path w="208280" h="105410">
                  <a:moveTo>
                    <a:pt x="145211" y="93052"/>
                  </a:moveTo>
                  <a:lnTo>
                    <a:pt x="133375" y="93052"/>
                  </a:lnTo>
                  <a:lnTo>
                    <a:pt x="133375" y="104889"/>
                  </a:lnTo>
                  <a:lnTo>
                    <a:pt x="145211" y="104889"/>
                  </a:lnTo>
                  <a:lnTo>
                    <a:pt x="145211" y="93052"/>
                  </a:lnTo>
                  <a:close/>
                </a:path>
                <a:path w="208280" h="105410">
                  <a:moveTo>
                    <a:pt x="145211" y="74231"/>
                  </a:moveTo>
                  <a:lnTo>
                    <a:pt x="133375" y="74231"/>
                  </a:lnTo>
                  <a:lnTo>
                    <a:pt x="133375" y="86588"/>
                  </a:lnTo>
                  <a:lnTo>
                    <a:pt x="145211" y="86588"/>
                  </a:lnTo>
                  <a:lnTo>
                    <a:pt x="145211" y="74231"/>
                  </a:lnTo>
                  <a:close/>
                </a:path>
                <a:path w="208280" h="105410">
                  <a:moveTo>
                    <a:pt x="145211" y="55930"/>
                  </a:moveTo>
                  <a:lnTo>
                    <a:pt x="133375" y="55930"/>
                  </a:lnTo>
                  <a:lnTo>
                    <a:pt x="133375" y="67779"/>
                  </a:lnTo>
                  <a:lnTo>
                    <a:pt x="145211" y="67779"/>
                  </a:lnTo>
                  <a:lnTo>
                    <a:pt x="145211" y="55930"/>
                  </a:lnTo>
                  <a:close/>
                </a:path>
                <a:path w="208280" h="105410">
                  <a:moveTo>
                    <a:pt x="145211" y="37122"/>
                  </a:moveTo>
                  <a:lnTo>
                    <a:pt x="133375" y="37122"/>
                  </a:lnTo>
                  <a:lnTo>
                    <a:pt x="133375" y="49479"/>
                  </a:lnTo>
                  <a:lnTo>
                    <a:pt x="145211" y="49479"/>
                  </a:lnTo>
                  <a:lnTo>
                    <a:pt x="145211" y="37122"/>
                  </a:lnTo>
                  <a:close/>
                </a:path>
                <a:path w="208280" h="105410">
                  <a:moveTo>
                    <a:pt x="145211" y="18821"/>
                  </a:moveTo>
                  <a:lnTo>
                    <a:pt x="133375" y="18821"/>
                  </a:lnTo>
                  <a:lnTo>
                    <a:pt x="133375" y="30670"/>
                  </a:lnTo>
                  <a:lnTo>
                    <a:pt x="145211" y="30670"/>
                  </a:lnTo>
                  <a:lnTo>
                    <a:pt x="145211" y="18821"/>
                  </a:lnTo>
                  <a:close/>
                </a:path>
                <a:path w="208280" h="105410">
                  <a:moveTo>
                    <a:pt x="145211" y="0"/>
                  </a:moveTo>
                  <a:lnTo>
                    <a:pt x="133375" y="0"/>
                  </a:lnTo>
                  <a:lnTo>
                    <a:pt x="133375" y="12382"/>
                  </a:lnTo>
                  <a:lnTo>
                    <a:pt x="145211" y="12382"/>
                  </a:lnTo>
                  <a:lnTo>
                    <a:pt x="145211" y="0"/>
                  </a:lnTo>
                  <a:close/>
                </a:path>
                <a:path w="208280" h="105410">
                  <a:moveTo>
                    <a:pt x="161886" y="93052"/>
                  </a:moveTo>
                  <a:lnTo>
                    <a:pt x="150063" y="93052"/>
                  </a:lnTo>
                  <a:lnTo>
                    <a:pt x="150063" y="104889"/>
                  </a:lnTo>
                  <a:lnTo>
                    <a:pt x="161886" y="104889"/>
                  </a:lnTo>
                  <a:lnTo>
                    <a:pt x="161886" y="93052"/>
                  </a:lnTo>
                  <a:close/>
                </a:path>
                <a:path w="208280" h="105410">
                  <a:moveTo>
                    <a:pt x="161886" y="74231"/>
                  </a:moveTo>
                  <a:lnTo>
                    <a:pt x="150063" y="74231"/>
                  </a:lnTo>
                  <a:lnTo>
                    <a:pt x="150063" y="86588"/>
                  </a:lnTo>
                  <a:lnTo>
                    <a:pt x="161886" y="86588"/>
                  </a:lnTo>
                  <a:lnTo>
                    <a:pt x="161886" y="74231"/>
                  </a:lnTo>
                  <a:close/>
                </a:path>
                <a:path w="208280" h="105410">
                  <a:moveTo>
                    <a:pt x="161886" y="55930"/>
                  </a:moveTo>
                  <a:lnTo>
                    <a:pt x="150063" y="55930"/>
                  </a:lnTo>
                  <a:lnTo>
                    <a:pt x="150063" y="67779"/>
                  </a:lnTo>
                  <a:lnTo>
                    <a:pt x="161886" y="67779"/>
                  </a:lnTo>
                  <a:lnTo>
                    <a:pt x="161886" y="55930"/>
                  </a:lnTo>
                  <a:close/>
                </a:path>
                <a:path w="208280" h="105410">
                  <a:moveTo>
                    <a:pt x="161886" y="37122"/>
                  </a:moveTo>
                  <a:lnTo>
                    <a:pt x="150063" y="37122"/>
                  </a:lnTo>
                  <a:lnTo>
                    <a:pt x="150063" y="49479"/>
                  </a:lnTo>
                  <a:lnTo>
                    <a:pt x="161886" y="49479"/>
                  </a:lnTo>
                  <a:lnTo>
                    <a:pt x="161886" y="37122"/>
                  </a:lnTo>
                  <a:close/>
                </a:path>
                <a:path w="208280" h="105410">
                  <a:moveTo>
                    <a:pt x="161886" y="18821"/>
                  </a:moveTo>
                  <a:lnTo>
                    <a:pt x="150063" y="18821"/>
                  </a:lnTo>
                  <a:lnTo>
                    <a:pt x="150063" y="30670"/>
                  </a:lnTo>
                  <a:lnTo>
                    <a:pt x="161886" y="30670"/>
                  </a:lnTo>
                  <a:lnTo>
                    <a:pt x="161886" y="18821"/>
                  </a:lnTo>
                  <a:close/>
                </a:path>
                <a:path w="208280" h="105410">
                  <a:moveTo>
                    <a:pt x="161886" y="0"/>
                  </a:moveTo>
                  <a:lnTo>
                    <a:pt x="150063" y="0"/>
                  </a:lnTo>
                  <a:lnTo>
                    <a:pt x="150063" y="12382"/>
                  </a:lnTo>
                  <a:lnTo>
                    <a:pt x="161886" y="12382"/>
                  </a:lnTo>
                  <a:lnTo>
                    <a:pt x="161886" y="0"/>
                  </a:lnTo>
                  <a:close/>
                </a:path>
                <a:path w="208280" h="105410">
                  <a:moveTo>
                    <a:pt x="191465" y="93052"/>
                  </a:moveTo>
                  <a:lnTo>
                    <a:pt x="179628" y="93052"/>
                  </a:lnTo>
                  <a:lnTo>
                    <a:pt x="179628" y="104889"/>
                  </a:lnTo>
                  <a:lnTo>
                    <a:pt x="191465" y="104889"/>
                  </a:lnTo>
                  <a:lnTo>
                    <a:pt x="191465" y="93052"/>
                  </a:lnTo>
                  <a:close/>
                </a:path>
                <a:path w="208280" h="105410">
                  <a:moveTo>
                    <a:pt x="191465" y="74231"/>
                  </a:moveTo>
                  <a:lnTo>
                    <a:pt x="179628" y="74231"/>
                  </a:lnTo>
                  <a:lnTo>
                    <a:pt x="179628" y="86588"/>
                  </a:lnTo>
                  <a:lnTo>
                    <a:pt x="191465" y="86588"/>
                  </a:lnTo>
                  <a:lnTo>
                    <a:pt x="191465" y="74231"/>
                  </a:lnTo>
                  <a:close/>
                </a:path>
                <a:path w="208280" h="105410">
                  <a:moveTo>
                    <a:pt x="191465" y="55930"/>
                  </a:moveTo>
                  <a:lnTo>
                    <a:pt x="179628" y="55930"/>
                  </a:lnTo>
                  <a:lnTo>
                    <a:pt x="179628" y="67779"/>
                  </a:lnTo>
                  <a:lnTo>
                    <a:pt x="191465" y="67779"/>
                  </a:lnTo>
                  <a:lnTo>
                    <a:pt x="191465" y="55930"/>
                  </a:lnTo>
                  <a:close/>
                </a:path>
                <a:path w="208280" h="105410">
                  <a:moveTo>
                    <a:pt x="191465" y="37122"/>
                  </a:moveTo>
                  <a:lnTo>
                    <a:pt x="179628" y="37122"/>
                  </a:lnTo>
                  <a:lnTo>
                    <a:pt x="179628" y="49479"/>
                  </a:lnTo>
                  <a:lnTo>
                    <a:pt x="191465" y="49479"/>
                  </a:lnTo>
                  <a:lnTo>
                    <a:pt x="191465" y="37122"/>
                  </a:lnTo>
                  <a:close/>
                </a:path>
                <a:path w="208280" h="105410">
                  <a:moveTo>
                    <a:pt x="191465" y="18821"/>
                  </a:moveTo>
                  <a:lnTo>
                    <a:pt x="179628" y="18821"/>
                  </a:lnTo>
                  <a:lnTo>
                    <a:pt x="179628" y="30670"/>
                  </a:lnTo>
                  <a:lnTo>
                    <a:pt x="191465" y="30670"/>
                  </a:lnTo>
                  <a:lnTo>
                    <a:pt x="191465" y="18821"/>
                  </a:lnTo>
                  <a:close/>
                </a:path>
                <a:path w="208280" h="105410">
                  <a:moveTo>
                    <a:pt x="191465" y="0"/>
                  </a:moveTo>
                  <a:lnTo>
                    <a:pt x="179628" y="0"/>
                  </a:lnTo>
                  <a:lnTo>
                    <a:pt x="179628" y="12382"/>
                  </a:lnTo>
                  <a:lnTo>
                    <a:pt x="191465" y="12382"/>
                  </a:lnTo>
                  <a:lnTo>
                    <a:pt x="191465" y="0"/>
                  </a:lnTo>
                  <a:close/>
                </a:path>
                <a:path w="208280" h="105410">
                  <a:moveTo>
                    <a:pt x="208140" y="74231"/>
                  </a:moveTo>
                  <a:lnTo>
                    <a:pt x="196303" y="74231"/>
                  </a:lnTo>
                  <a:lnTo>
                    <a:pt x="196303" y="86588"/>
                  </a:lnTo>
                  <a:lnTo>
                    <a:pt x="208140" y="86588"/>
                  </a:lnTo>
                  <a:lnTo>
                    <a:pt x="208140" y="74231"/>
                  </a:lnTo>
                  <a:close/>
                </a:path>
                <a:path w="208280" h="105410">
                  <a:moveTo>
                    <a:pt x="208140" y="55930"/>
                  </a:moveTo>
                  <a:lnTo>
                    <a:pt x="196303" y="55930"/>
                  </a:lnTo>
                  <a:lnTo>
                    <a:pt x="196303" y="67779"/>
                  </a:lnTo>
                  <a:lnTo>
                    <a:pt x="208140" y="67779"/>
                  </a:lnTo>
                  <a:lnTo>
                    <a:pt x="208140" y="55930"/>
                  </a:lnTo>
                  <a:close/>
                </a:path>
                <a:path w="208280" h="105410">
                  <a:moveTo>
                    <a:pt x="208140" y="37122"/>
                  </a:moveTo>
                  <a:lnTo>
                    <a:pt x="196303" y="37122"/>
                  </a:lnTo>
                  <a:lnTo>
                    <a:pt x="196303" y="49479"/>
                  </a:lnTo>
                  <a:lnTo>
                    <a:pt x="208140" y="49479"/>
                  </a:lnTo>
                  <a:lnTo>
                    <a:pt x="208140" y="37122"/>
                  </a:lnTo>
                  <a:close/>
                </a:path>
                <a:path w="208280" h="105410">
                  <a:moveTo>
                    <a:pt x="208140" y="18821"/>
                  </a:moveTo>
                  <a:lnTo>
                    <a:pt x="196303" y="18821"/>
                  </a:lnTo>
                  <a:lnTo>
                    <a:pt x="196303" y="30670"/>
                  </a:lnTo>
                  <a:lnTo>
                    <a:pt x="208140" y="30670"/>
                  </a:lnTo>
                  <a:lnTo>
                    <a:pt x="208140" y="18821"/>
                  </a:lnTo>
                  <a:close/>
                </a:path>
                <a:path w="208280" h="105410">
                  <a:moveTo>
                    <a:pt x="208140" y="0"/>
                  </a:moveTo>
                  <a:lnTo>
                    <a:pt x="196303" y="0"/>
                  </a:lnTo>
                  <a:lnTo>
                    <a:pt x="196303" y="12382"/>
                  </a:lnTo>
                  <a:lnTo>
                    <a:pt x="208140" y="12382"/>
                  </a:lnTo>
                  <a:lnTo>
                    <a:pt x="2081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188805" y="4116577"/>
              <a:ext cx="225425" cy="105410"/>
            </a:xfrm>
            <a:custGeom>
              <a:avLst/>
              <a:gdLst/>
              <a:ahLst/>
              <a:cxnLst/>
              <a:rect l="l" t="t" r="r" b="b"/>
              <a:pathLst>
                <a:path w="225425" h="105410">
                  <a:moveTo>
                    <a:pt x="11836" y="93052"/>
                  </a:moveTo>
                  <a:lnTo>
                    <a:pt x="0" y="93052"/>
                  </a:lnTo>
                  <a:lnTo>
                    <a:pt x="0" y="104889"/>
                  </a:lnTo>
                  <a:lnTo>
                    <a:pt x="11836" y="104889"/>
                  </a:lnTo>
                  <a:lnTo>
                    <a:pt x="11836" y="93052"/>
                  </a:lnTo>
                  <a:close/>
                </a:path>
                <a:path w="225425" h="105410">
                  <a:moveTo>
                    <a:pt x="11836" y="74231"/>
                  </a:moveTo>
                  <a:lnTo>
                    <a:pt x="0" y="74231"/>
                  </a:lnTo>
                  <a:lnTo>
                    <a:pt x="0" y="86588"/>
                  </a:lnTo>
                  <a:lnTo>
                    <a:pt x="11836" y="86588"/>
                  </a:lnTo>
                  <a:lnTo>
                    <a:pt x="11836" y="74231"/>
                  </a:lnTo>
                  <a:close/>
                </a:path>
                <a:path w="225425" h="105410">
                  <a:moveTo>
                    <a:pt x="28498" y="93052"/>
                  </a:moveTo>
                  <a:lnTo>
                    <a:pt x="16662" y="93052"/>
                  </a:lnTo>
                  <a:lnTo>
                    <a:pt x="16662" y="104889"/>
                  </a:lnTo>
                  <a:lnTo>
                    <a:pt x="28498" y="104889"/>
                  </a:lnTo>
                  <a:lnTo>
                    <a:pt x="28498" y="93052"/>
                  </a:lnTo>
                  <a:close/>
                </a:path>
                <a:path w="225425" h="105410">
                  <a:moveTo>
                    <a:pt x="28498" y="74231"/>
                  </a:moveTo>
                  <a:lnTo>
                    <a:pt x="16662" y="74231"/>
                  </a:lnTo>
                  <a:lnTo>
                    <a:pt x="16662" y="86588"/>
                  </a:lnTo>
                  <a:lnTo>
                    <a:pt x="28498" y="86588"/>
                  </a:lnTo>
                  <a:lnTo>
                    <a:pt x="28498" y="74231"/>
                  </a:lnTo>
                  <a:close/>
                </a:path>
                <a:path w="225425" h="105410">
                  <a:moveTo>
                    <a:pt x="28498" y="55930"/>
                  </a:moveTo>
                  <a:lnTo>
                    <a:pt x="16662" y="55930"/>
                  </a:lnTo>
                  <a:lnTo>
                    <a:pt x="16662" y="67779"/>
                  </a:lnTo>
                  <a:lnTo>
                    <a:pt x="28498" y="67779"/>
                  </a:lnTo>
                  <a:lnTo>
                    <a:pt x="28498" y="55930"/>
                  </a:lnTo>
                  <a:close/>
                </a:path>
                <a:path w="225425" h="105410">
                  <a:moveTo>
                    <a:pt x="28498" y="37122"/>
                  </a:moveTo>
                  <a:lnTo>
                    <a:pt x="16662" y="37122"/>
                  </a:lnTo>
                  <a:lnTo>
                    <a:pt x="16662" y="49479"/>
                  </a:lnTo>
                  <a:lnTo>
                    <a:pt x="28498" y="49479"/>
                  </a:lnTo>
                  <a:lnTo>
                    <a:pt x="28498" y="37122"/>
                  </a:lnTo>
                  <a:close/>
                </a:path>
                <a:path w="225425" h="105410">
                  <a:moveTo>
                    <a:pt x="28498" y="18821"/>
                  </a:moveTo>
                  <a:lnTo>
                    <a:pt x="16662" y="18821"/>
                  </a:lnTo>
                  <a:lnTo>
                    <a:pt x="16662" y="30670"/>
                  </a:lnTo>
                  <a:lnTo>
                    <a:pt x="28498" y="30670"/>
                  </a:lnTo>
                  <a:lnTo>
                    <a:pt x="28498" y="18821"/>
                  </a:lnTo>
                  <a:close/>
                </a:path>
                <a:path w="225425" h="105410">
                  <a:moveTo>
                    <a:pt x="28498" y="0"/>
                  </a:moveTo>
                  <a:lnTo>
                    <a:pt x="16662" y="0"/>
                  </a:lnTo>
                  <a:lnTo>
                    <a:pt x="16662" y="12382"/>
                  </a:lnTo>
                  <a:lnTo>
                    <a:pt x="28498" y="12382"/>
                  </a:lnTo>
                  <a:lnTo>
                    <a:pt x="28498" y="0"/>
                  </a:lnTo>
                  <a:close/>
                </a:path>
                <a:path w="225425" h="105410">
                  <a:moveTo>
                    <a:pt x="45173" y="93052"/>
                  </a:moveTo>
                  <a:lnTo>
                    <a:pt x="33337" y="93052"/>
                  </a:lnTo>
                  <a:lnTo>
                    <a:pt x="33337" y="104889"/>
                  </a:lnTo>
                  <a:lnTo>
                    <a:pt x="45173" y="104889"/>
                  </a:lnTo>
                  <a:lnTo>
                    <a:pt x="45173" y="93052"/>
                  </a:lnTo>
                  <a:close/>
                </a:path>
                <a:path w="225425" h="105410">
                  <a:moveTo>
                    <a:pt x="45173" y="74231"/>
                  </a:moveTo>
                  <a:lnTo>
                    <a:pt x="33337" y="74231"/>
                  </a:lnTo>
                  <a:lnTo>
                    <a:pt x="33337" y="86588"/>
                  </a:lnTo>
                  <a:lnTo>
                    <a:pt x="45173" y="86588"/>
                  </a:lnTo>
                  <a:lnTo>
                    <a:pt x="45173" y="74231"/>
                  </a:lnTo>
                  <a:close/>
                </a:path>
                <a:path w="225425" h="105410">
                  <a:moveTo>
                    <a:pt x="45173" y="55930"/>
                  </a:moveTo>
                  <a:lnTo>
                    <a:pt x="33337" y="55930"/>
                  </a:lnTo>
                  <a:lnTo>
                    <a:pt x="33337" y="67779"/>
                  </a:lnTo>
                  <a:lnTo>
                    <a:pt x="45173" y="67779"/>
                  </a:lnTo>
                  <a:lnTo>
                    <a:pt x="45173" y="55930"/>
                  </a:lnTo>
                  <a:close/>
                </a:path>
                <a:path w="225425" h="105410">
                  <a:moveTo>
                    <a:pt x="45173" y="37122"/>
                  </a:moveTo>
                  <a:lnTo>
                    <a:pt x="33337" y="37122"/>
                  </a:lnTo>
                  <a:lnTo>
                    <a:pt x="33337" y="49479"/>
                  </a:lnTo>
                  <a:lnTo>
                    <a:pt x="45173" y="49479"/>
                  </a:lnTo>
                  <a:lnTo>
                    <a:pt x="45173" y="37122"/>
                  </a:lnTo>
                  <a:close/>
                </a:path>
                <a:path w="225425" h="105410">
                  <a:moveTo>
                    <a:pt x="45173" y="18821"/>
                  </a:moveTo>
                  <a:lnTo>
                    <a:pt x="33337" y="18821"/>
                  </a:lnTo>
                  <a:lnTo>
                    <a:pt x="33337" y="30670"/>
                  </a:lnTo>
                  <a:lnTo>
                    <a:pt x="45173" y="30670"/>
                  </a:lnTo>
                  <a:lnTo>
                    <a:pt x="45173" y="18821"/>
                  </a:lnTo>
                  <a:close/>
                </a:path>
                <a:path w="225425" h="105410">
                  <a:moveTo>
                    <a:pt x="45173" y="0"/>
                  </a:moveTo>
                  <a:lnTo>
                    <a:pt x="33337" y="0"/>
                  </a:lnTo>
                  <a:lnTo>
                    <a:pt x="33337" y="12382"/>
                  </a:lnTo>
                  <a:lnTo>
                    <a:pt x="45173" y="12382"/>
                  </a:lnTo>
                  <a:lnTo>
                    <a:pt x="45173" y="0"/>
                  </a:lnTo>
                  <a:close/>
                </a:path>
                <a:path w="225425" h="105410">
                  <a:moveTo>
                    <a:pt x="61849" y="93052"/>
                  </a:moveTo>
                  <a:lnTo>
                    <a:pt x="50012" y="93052"/>
                  </a:lnTo>
                  <a:lnTo>
                    <a:pt x="50012" y="104889"/>
                  </a:lnTo>
                  <a:lnTo>
                    <a:pt x="61849" y="104889"/>
                  </a:lnTo>
                  <a:lnTo>
                    <a:pt x="61849" y="93052"/>
                  </a:lnTo>
                  <a:close/>
                </a:path>
                <a:path w="225425" h="105410">
                  <a:moveTo>
                    <a:pt x="61849" y="74231"/>
                  </a:moveTo>
                  <a:lnTo>
                    <a:pt x="50012" y="74231"/>
                  </a:lnTo>
                  <a:lnTo>
                    <a:pt x="50012" y="86588"/>
                  </a:lnTo>
                  <a:lnTo>
                    <a:pt x="61849" y="86588"/>
                  </a:lnTo>
                  <a:lnTo>
                    <a:pt x="61849" y="74231"/>
                  </a:lnTo>
                  <a:close/>
                </a:path>
                <a:path w="225425" h="105410">
                  <a:moveTo>
                    <a:pt x="61849" y="55930"/>
                  </a:moveTo>
                  <a:lnTo>
                    <a:pt x="50012" y="55930"/>
                  </a:lnTo>
                  <a:lnTo>
                    <a:pt x="50012" y="67779"/>
                  </a:lnTo>
                  <a:lnTo>
                    <a:pt x="61849" y="67779"/>
                  </a:lnTo>
                  <a:lnTo>
                    <a:pt x="61849" y="55930"/>
                  </a:lnTo>
                  <a:close/>
                </a:path>
                <a:path w="225425" h="105410">
                  <a:moveTo>
                    <a:pt x="61849" y="37122"/>
                  </a:moveTo>
                  <a:lnTo>
                    <a:pt x="50012" y="37122"/>
                  </a:lnTo>
                  <a:lnTo>
                    <a:pt x="50012" y="49479"/>
                  </a:lnTo>
                  <a:lnTo>
                    <a:pt x="61849" y="49479"/>
                  </a:lnTo>
                  <a:lnTo>
                    <a:pt x="61849" y="37122"/>
                  </a:lnTo>
                  <a:close/>
                </a:path>
                <a:path w="225425" h="105410">
                  <a:moveTo>
                    <a:pt x="61849" y="18821"/>
                  </a:moveTo>
                  <a:lnTo>
                    <a:pt x="50012" y="18821"/>
                  </a:lnTo>
                  <a:lnTo>
                    <a:pt x="50012" y="30670"/>
                  </a:lnTo>
                  <a:lnTo>
                    <a:pt x="61849" y="30670"/>
                  </a:lnTo>
                  <a:lnTo>
                    <a:pt x="61849" y="18821"/>
                  </a:lnTo>
                  <a:close/>
                </a:path>
                <a:path w="225425" h="105410">
                  <a:moveTo>
                    <a:pt x="61849" y="0"/>
                  </a:moveTo>
                  <a:lnTo>
                    <a:pt x="50012" y="0"/>
                  </a:lnTo>
                  <a:lnTo>
                    <a:pt x="50012" y="12382"/>
                  </a:lnTo>
                  <a:lnTo>
                    <a:pt x="61849" y="12382"/>
                  </a:lnTo>
                  <a:lnTo>
                    <a:pt x="61849" y="0"/>
                  </a:lnTo>
                  <a:close/>
                </a:path>
                <a:path w="225425" h="105410">
                  <a:moveTo>
                    <a:pt x="78511" y="93052"/>
                  </a:moveTo>
                  <a:lnTo>
                    <a:pt x="66675" y="93052"/>
                  </a:lnTo>
                  <a:lnTo>
                    <a:pt x="66675" y="104889"/>
                  </a:lnTo>
                  <a:lnTo>
                    <a:pt x="78511" y="104889"/>
                  </a:lnTo>
                  <a:lnTo>
                    <a:pt x="78511" y="93052"/>
                  </a:lnTo>
                  <a:close/>
                </a:path>
                <a:path w="225425" h="105410">
                  <a:moveTo>
                    <a:pt x="78511" y="74231"/>
                  </a:moveTo>
                  <a:lnTo>
                    <a:pt x="66675" y="74231"/>
                  </a:lnTo>
                  <a:lnTo>
                    <a:pt x="66675" y="86588"/>
                  </a:lnTo>
                  <a:lnTo>
                    <a:pt x="78511" y="86588"/>
                  </a:lnTo>
                  <a:lnTo>
                    <a:pt x="78511" y="74231"/>
                  </a:lnTo>
                  <a:close/>
                </a:path>
                <a:path w="225425" h="105410">
                  <a:moveTo>
                    <a:pt x="78511" y="55930"/>
                  </a:moveTo>
                  <a:lnTo>
                    <a:pt x="66675" y="55930"/>
                  </a:lnTo>
                  <a:lnTo>
                    <a:pt x="66675" y="67779"/>
                  </a:lnTo>
                  <a:lnTo>
                    <a:pt x="78511" y="67779"/>
                  </a:lnTo>
                  <a:lnTo>
                    <a:pt x="78511" y="55930"/>
                  </a:lnTo>
                  <a:close/>
                </a:path>
                <a:path w="225425" h="105410">
                  <a:moveTo>
                    <a:pt x="78511" y="37122"/>
                  </a:moveTo>
                  <a:lnTo>
                    <a:pt x="66675" y="37122"/>
                  </a:lnTo>
                  <a:lnTo>
                    <a:pt x="66675" y="49479"/>
                  </a:lnTo>
                  <a:lnTo>
                    <a:pt x="78511" y="49479"/>
                  </a:lnTo>
                  <a:lnTo>
                    <a:pt x="78511" y="37122"/>
                  </a:lnTo>
                  <a:close/>
                </a:path>
                <a:path w="225425" h="105410">
                  <a:moveTo>
                    <a:pt x="78511" y="18821"/>
                  </a:moveTo>
                  <a:lnTo>
                    <a:pt x="66675" y="18821"/>
                  </a:lnTo>
                  <a:lnTo>
                    <a:pt x="66675" y="30670"/>
                  </a:lnTo>
                  <a:lnTo>
                    <a:pt x="78511" y="30670"/>
                  </a:lnTo>
                  <a:lnTo>
                    <a:pt x="78511" y="18821"/>
                  </a:lnTo>
                  <a:close/>
                </a:path>
                <a:path w="225425" h="105410">
                  <a:moveTo>
                    <a:pt x="78511" y="0"/>
                  </a:moveTo>
                  <a:lnTo>
                    <a:pt x="66675" y="0"/>
                  </a:lnTo>
                  <a:lnTo>
                    <a:pt x="66675" y="12382"/>
                  </a:lnTo>
                  <a:lnTo>
                    <a:pt x="78511" y="12382"/>
                  </a:lnTo>
                  <a:lnTo>
                    <a:pt x="78511" y="0"/>
                  </a:lnTo>
                  <a:close/>
                </a:path>
                <a:path w="225425" h="105410">
                  <a:moveTo>
                    <a:pt x="95199" y="93052"/>
                  </a:moveTo>
                  <a:lnTo>
                    <a:pt x="83362" y="93052"/>
                  </a:lnTo>
                  <a:lnTo>
                    <a:pt x="83362" y="104889"/>
                  </a:lnTo>
                  <a:lnTo>
                    <a:pt x="95199" y="104889"/>
                  </a:lnTo>
                  <a:lnTo>
                    <a:pt x="95199" y="93052"/>
                  </a:lnTo>
                  <a:close/>
                </a:path>
                <a:path w="225425" h="105410">
                  <a:moveTo>
                    <a:pt x="95199" y="74231"/>
                  </a:moveTo>
                  <a:lnTo>
                    <a:pt x="83362" y="74231"/>
                  </a:lnTo>
                  <a:lnTo>
                    <a:pt x="83362" y="86588"/>
                  </a:lnTo>
                  <a:lnTo>
                    <a:pt x="95199" y="86588"/>
                  </a:lnTo>
                  <a:lnTo>
                    <a:pt x="95199" y="74231"/>
                  </a:lnTo>
                  <a:close/>
                </a:path>
                <a:path w="225425" h="105410">
                  <a:moveTo>
                    <a:pt x="95199" y="55930"/>
                  </a:moveTo>
                  <a:lnTo>
                    <a:pt x="83362" y="55930"/>
                  </a:lnTo>
                  <a:lnTo>
                    <a:pt x="83362" y="67779"/>
                  </a:lnTo>
                  <a:lnTo>
                    <a:pt x="95199" y="67779"/>
                  </a:lnTo>
                  <a:lnTo>
                    <a:pt x="95199" y="55930"/>
                  </a:lnTo>
                  <a:close/>
                </a:path>
                <a:path w="225425" h="105410">
                  <a:moveTo>
                    <a:pt x="95199" y="37122"/>
                  </a:moveTo>
                  <a:lnTo>
                    <a:pt x="83362" y="37122"/>
                  </a:lnTo>
                  <a:lnTo>
                    <a:pt x="83362" y="49479"/>
                  </a:lnTo>
                  <a:lnTo>
                    <a:pt x="95199" y="49479"/>
                  </a:lnTo>
                  <a:lnTo>
                    <a:pt x="95199" y="37122"/>
                  </a:lnTo>
                  <a:close/>
                </a:path>
                <a:path w="225425" h="105410">
                  <a:moveTo>
                    <a:pt x="95199" y="18821"/>
                  </a:moveTo>
                  <a:lnTo>
                    <a:pt x="83362" y="18821"/>
                  </a:lnTo>
                  <a:lnTo>
                    <a:pt x="83362" y="30670"/>
                  </a:lnTo>
                  <a:lnTo>
                    <a:pt x="95199" y="30670"/>
                  </a:lnTo>
                  <a:lnTo>
                    <a:pt x="95199" y="18821"/>
                  </a:lnTo>
                  <a:close/>
                </a:path>
                <a:path w="225425" h="105410">
                  <a:moveTo>
                    <a:pt x="95199" y="0"/>
                  </a:moveTo>
                  <a:lnTo>
                    <a:pt x="83362" y="0"/>
                  </a:lnTo>
                  <a:lnTo>
                    <a:pt x="83362" y="12382"/>
                  </a:lnTo>
                  <a:lnTo>
                    <a:pt x="95199" y="12382"/>
                  </a:lnTo>
                  <a:lnTo>
                    <a:pt x="95199" y="0"/>
                  </a:lnTo>
                  <a:close/>
                </a:path>
                <a:path w="225425" h="105410">
                  <a:moveTo>
                    <a:pt x="111874" y="93052"/>
                  </a:moveTo>
                  <a:lnTo>
                    <a:pt x="100037" y="93052"/>
                  </a:lnTo>
                  <a:lnTo>
                    <a:pt x="100037" y="104889"/>
                  </a:lnTo>
                  <a:lnTo>
                    <a:pt x="111874" y="104889"/>
                  </a:lnTo>
                  <a:lnTo>
                    <a:pt x="111874" y="93052"/>
                  </a:lnTo>
                  <a:close/>
                </a:path>
                <a:path w="225425" h="105410">
                  <a:moveTo>
                    <a:pt x="111874" y="74231"/>
                  </a:moveTo>
                  <a:lnTo>
                    <a:pt x="100037" y="74231"/>
                  </a:lnTo>
                  <a:lnTo>
                    <a:pt x="100037" y="86588"/>
                  </a:lnTo>
                  <a:lnTo>
                    <a:pt x="111874" y="86588"/>
                  </a:lnTo>
                  <a:lnTo>
                    <a:pt x="111874" y="74231"/>
                  </a:lnTo>
                  <a:close/>
                </a:path>
                <a:path w="225425" h="105410">
                  <a:moveTo>
                    <a:pt x="111874" y="55930"/>
                  </a:moveTo>
                  <a:lnTo>
                    <a:pt x="100037" y="55930"/>
                  </a:lnTo>
                  <a:lnTo>
                    <a:pt x="100037" y="67779"/>
                  </a:lnTo>
                  <a:lnTo>
                    <a:pt x="111874" y="67779"/>
                  </a:lnTo>
                  <a:lnTo>
                    <a:pt x="111874" y="55930"/>
                  </a:lnTo>
                  <a:close/>
                </a:path>
                <a:path w="225425" h="105410">
                  <a:moveTo>
                    <a:pt x="111874" y="37122"/>
                  </a:moveTo>
                  <a:lnTo>
                    <a:pt x="100037" y="37122"/>
                  </a:lnTo>
                  <a:lnTo>
                    <a:pt x="100037" y="49479"/>
                  </a:lnTo>
                  <a:lnTo>
                    <a:pt x="111874" y="49479"/>
                  </a:lnTo>
                  <a:lnTo>
                    <a:pt x="111874" y="37122"/>
                  </a:lnTo>
                  <a:close/>
                </a:path>
                <a:path w="225425" h="105410">
                  <a:moveTo>
                    <a:pt x="111874" y="18821"/>
                  </a:moveTo>
                  <a:lnTo>
                    <a:pt x="100037" y="18821"/>
                  </a:lnTo>
                  <a:lnTo>
                    <a:pt x="100037" y="30670"/>
                  </a:lnTo>
                  <a:lnTo>
                    <a:pt x="111874" y="30670"/>
                  </a:lnTo>
                  <a:lnTo>
                    <a:pt x="111874" y="18821"/>
                  </a:lnTo>
                  <a:close/>
                </a:path>
                <a:path w="225425" h="105410">
                  <a:moveTo>
                    <a:pt x="111874" y="0"/>
                  </a:moveTo>
                  <a:lnTo>
                    <a:pt x="100037" y="0"/>
                  </a:lnTo>
                  <a:lnTo>
                    <a:pt x="100037" y="12382"/>
                  </a:lnTo>
                  <a:lnTo>
                    <a:pt x="111874" y="12382"/>
                  </a:lnTo>
                  <a:lnTo>
                    <a:pt x="111874" y="0"/>
                  </a:lnTo>
                  <a:close/>
                </a:path>
                <a:path w="225425" h="105410">
                  <a:moveTo>
                    <a:pt x="128536" y="93052"/>
                  </a:moveTo>
                  <a:lnTo>
                    <a:pt x="116713" y="93052"/>
                  </a:lnTo>
                  <a:lnTo>
                    <a:pt x="116713" y="104889"/>
                  </a:lnTo>
                  <a:lnTo>
                    <a:pt x="128536" y="104889"/>
                  </a:lnTo>
                  <a:lnTo>
                    <a:pt x="128536" y="93052"/>
                  </a:lnTo>
                  <a:close/>
                </a:path>
                <a:path w="225425" h="105410">
                  <a:moveTo>
                    <a:pt x="128536" y="74231"/>
                  </a:moveTo>
                  <a:lnTo>
                    <a:pt x="116713" y="74231"/>
                  </a:lnTo>
                  <a:lnTo>
                    <a:pt x="116713" y="86588"/>
                  </a:lnTo>
                  <a:lnTo>
                    <a:pt x="128536" y="86588"/>
                  </a:lnTo>
                  <a:lnTo>
                    <a:pt x="128536" y="74231"/>
                  </a:lnTo>
                  <a:close/>
                </a:path>
                <a:path w="225425" h="105410">
                  <a:moveTo>
                    <a:pt x="128536" y="55930"/>
                  </a:moveTo>
                  <a:lnTo>
                    <a:pt x="116713" y="55930"/>
                  </a:lnTo>
                  <a:lnTo>
                    <a:pt x="116713" y="67779"/>
                  </a:lnTo>
                  <a:lnTo>
                    <a:pt x="128536" y="67779"/>
                  </a:lnTo>
                  <a:lnTo>
                    <a:pt x="128536" y="55930"/>
                  </a:lnTo>
                  <a:close/>
                </a:path>
                <a:path w="225425" h="105410">
                  <a:moveTo>
                    <a:pt x="128536" y="37122"/>
                  </a:moveTo>
                  <a:lnTo>
                    <a:pt x="116713" y="37122"/>
                  </a:lnTo>
                  <a:lnTo>
                    <a:pt x="116713" y="49479"/>
                  </a:lnTo>
                  <a:lnTo>
                    <a:pt x="128536" y="49479"/>
                  </a:lnTo>
                  <a:lnTo>
                    <a:pt x="128536" y="37122"/>
                  </a:lnTo>
                  <a:close/>
                </a:path>
                <a:path w="225425" h="105410">
                  <a:moveTo>
                    <a:pt x="128536" y="18821"/>
                  </a:moveTo>
                  <a:lnTo>
                    <a:pt x="116713" y="18821"/>
                  </a:lnTo>
                  <a:lnTo>
                    <a:pt x="116713" y="30670"/>
                  </a:lnTo>
                  <a:lnTo>
                    <a:pt x="128536" y="30670"/>
                  </a:lnTo>
                  <a:lnTo>
                    <a:pt x="128536" y="18821"/>
                  </a:lnTo>
                  <a:close/>
                </a:path>
                <a:path w="225425" h="105410">
                  <a:moveTo>
                    <a:pt x="128536" y="0"/>
                  </a:moveTo>
                  <a:lnTo>
                    <a:pt x="116713" y="0"/>
                  </a:lnTo>
                  <a:lnTo>
                    <a:pt x="116713" y="12382"/>
                  </a:lnTo>
                  <a:lnTo>
                    <a:pt x="128536" y="12382"/>
                  </a:lnTo>
                  <a:lnTo>
                    <a:pt x="128536" y="0"/>
                  </a:lnTo>
                  <a:close/>
                </a:path>
                <a:path w="225425" h="105410">
                  <a:moveTo>
                    <a:pt x="145211" y="93052"/>
                  </a:moveTo>
                  <a:lnTo>
                    <a:pt x="133388" y="93052"/>
                  </a:lnTo>
                  <a:lnTo>
                    <a:pt x="133388" y="104889"/>
                  </a:lnTo>
                  <a:lnTo>
                    <a:pt x="145211" y="104889"/>
                  </a:lnTo>
                  <a:lnTo>
                    <a:pt x="145211" y="93052"/>
                  </a:lnTo>
                  <a:close/>
                </a:path>
                <a:path w="225425" h="105410">
                  <a:moveTo>
                    <a:pt x="145211" y="74231"/>
                  </a:moveTo>
                  <a:lnTo>
                    <a:pt x="133388" y="74231"/>
                  </a:lnTo>
                  <a:lnTo>
                    <a:pt x="133388" y="86588"/>
                  </a:lnTo>
                  <a:lnTo>
                    <a:pt x="145211" y="86588"/>
                  </a:lnTo>
                  <a:lnTo>
                    <a:pt x="145211" y="74231"/>
                  </a:lnTo>
                  <a:close/>
                </a:path>
                <a:path w="225425" h="105410">
                  <a:moveTo>
                    <a:pt x="145211" y="55930"/>
                  </a:moveTo>
                  <a:lnTo>
                    <a:pt x="133388" y="55930"/>
                  </a:lnTo>
                  <a:lnTo>
                    <a:pt x="133388" y="67779"/>
                  </a:lnTo>
                  <a:lnTo>
                    <a:pt x="145211" y="67779"/>
                  </a:lnTo>
                  <a:lnTo>
                    <a:pt x="145211" y="55930"/>
                  </a:lnTo>
                  <a:close/>
                </a:path>
                <a:path w="225425" h="105410">
                  <a:moveTo>
                    <a:pt x="145211" y="37122"/>
                  </a:moveTo>
                  <a:lnTo>
                    <a:pt x="133388" y="37122"/>
                  </a:lnTo>
                  <a:lnTo>
                    <a:pt x="133388" y="49479"/>
                  </a:lnTo>
                  <a:lnTo>
                    <a:pt x="145211" y="49479"/>
                  </a:lnTo>
                  <a:lnTo>
                    <a:pt x="145211" y="37122"/>
                  </a:lnTo>
                  <a:close/>
                </a:path>
                <a:path w="225425" h="105410">
                  <a:moveTo>
                    <a:pt x="145211" y="18821"/>
                  </a:moveTo>
                  <a:lnTo>
                    <a:pt x="133388" y="18821"/>
                  </a:lnTo>
                  <a:lnTo>
                    <a:pt x="133388" y="30670"/>
                  </a:lnTo>
                  <a:lnTo>
                    <a:pt x="145211" y="30670"/>
                  </a:lnTo>
                  <a:lnTo>
                    <a:pt x="145211" y="18821"/>
                  </a:lnTo>
                  <a:close/>
                </a:path>
                <a:path w="225425" h="105410">
                  <a:moveTo>
                    <a:pt x="145211" y="0"/>
                  </a:moveTo>
                  <a:lnTo>
                    <a:pt x="133388" y="0"/>
                  </a:lnTo>
                  <a:lnTo>
                    <a:pt x="133388" y="12382"/>
                  </a:lnTo>
                  <a:lnTo>
                    <a:pt x="145211" y="12382"/>
                  </a:lnTo>
                  <a:lnTo>
                    <a:pt x="145211" y="0"/>
                  </a:lnTo>
                  <a:close/>
                </a:path>
                <a:path w="225425" h="105410">
                  <a:moveTo>
                    <a:pt x="174790" y="93052"/>
                  </a:moveTo>
                  <a:lnTo>
                    <a:pt x="162966" y="93052"/>
                  </a:lnTo>
                  <a:lnTo>
                    <a:pt x="162966" y="104889"/>
                  </a:lnTo>
                  <a:lnTo>
                    <a:pt x="174790" y="104889"/>
                  </a:lnTo>
                  <a:lnTo>
                    <a:pt x="174790" y="93052"/>
                  </a:lnTo>
                  <a:close/>
                </a:path>
                <a:path w="225425" h="105410">
                  <a:moveTo>
                    <a:pt x="174790" y="74231"/>
                  </a:moveTo>
                  <a:lnTo>
                    <a:pt x="162966" y="74231"/>
                  </a:lnTo>
                  <a:lnTo>
                    <a:pt x="162966" y="86588"/>
                  </a:lnTo>
                  <a:lnTo>
                    <a:pt x="174790" y="86588"/>
                  </a:lnTo>
                  <a:lnTo>
                    <a:pt x="174790" y="74231"/>
                  </a:lnTo>
                  <a:close/>
                </a:path>
                <a:path w="225425" h="105410">
                  <a:moveTo>
                    <a:pt x="174790" y="55930"/>
                  </a:moveTo>
                  <a:lnTo>
                    <a:pt x="162966" y="55930"/>
                  </a:lnTo>
                  <a:lnTo>
                    <a:pt x="162966" y="67779"/>
                  </a:lnTo>
                  <a:lnTo>
                    <a:pt x="174790" y="67779"/>
                  </a:lnTo>
                  <a:lnTo>
                    <a:pt x="174790" y="55930"/>
                  </a:lnTo>
                  <a:close/>
                </a:path>
                <a:path w="225425" h="105410">
                  <a:moveTo>
                    <a:pt x="174790" y="37122"/>
                  </a:moveTo>
                  <a:lnTo>
                    <a:pt x="162966" y="37122"/>
                  </a:lnTo>
                  <a:lnTo>
                    <a:pt x="162966" y="49479"/>
                  </a:lnTo>
                  <a:lnTo>
                    <a:pt x="174790" y="49479"/>
                  </a:lnTo>
                  <a:lnTo>
                    <a:pt x="174790" y="37122"/>
                  </a:lnTo>
                  <a:close/>
                </a:path>
                <a:path w="225425" h="105410">
                  <a:moveTo>
                    <a:pt x="174790" y="18821"/>
                  </a:moveTo>
                  <a:lnTo>
                    <a:pt x="162966" y="18821"/>
                  </a:lnTo>
                  <a:lnTo>
                    <a:pt x="162966" y="30670"/>
                  </a:lnTo>
                  <a:lnTo>
                    <a:pt x="174790" y="30670"/>
                  </a:lnTo>
                  <a:lnTo>
                    <a:pt x="174790" y="18821"/>
                  </a:lnTo>
                  <a:close/>
                </a:path>
                <a:path w="225425" h="105410">
                  <a:moveTo>
                    <a:pt x="174790" y="0"/>
                  </a:moveTo>
                  <a:lnTo>
                    <a:pt x="162966" y="0"/>
                  </a:lnTo>
                  <a:lnTo>
                    <a:pt x="162966" y="12382"/>
                  </a:lnTo>
                  <a:lnTo>
                    <a:pt x="174790" y="12382"/>
                  </a:lnTo>
                  <a:lnTo>
                    <a:pt x="174790" y="0"/>
                  </a:lnTo>
                  <a:close/>
                </a:path>
                <a:path w="225425" h="105410">
                  <a:moveTo>
                    <a:pt x="191465" y="93052"/>
                  </a:moveTo>
                  <a:lnTo>
                    <a:pt x="179628" y="93052"/>
                  </a:lnTo>
                  <a:lnTo>
                    <a:pt x="179628" y="104889"/>
                  </a:lnTo>
                  <a:lnTo>
                    <a:pt x="191465" y="104889"/>
                  </a:lnTo>
                  <a:lnTo>
                    <a:pt x="191465" y="93052"/>
                  </a:lnTo>
                  <a:close/>
                </a:path>
                <a:path w="225425" h="105410">
                  <a:moveTo>
                    <a:pt x="191465" y="74231"/>
                  </a:moveTo>
                  <a:lnTo>
                    <a:pt x="179628" y="74231"/>
                  </a:lnTo>
                  <a:lnTo>
                    <a:pt x="179628" y="86588"/>
                  </a:lnTo>
                  <a:lnTo>
                    <a:pt x="191465" y="86588"/>
                  </a:lnTo>
                  <a:lnTo>
                    <a:pt x="191465" y="74231"/>
                  </a:lnTo>
                  <a:close/>
                </a:path>
                <a:path w="225425" h="105410">
                  <a:moveTo>
                    <a:pt x="191465" y="55930"/>
                  </a:moveTo>
                  <a:lnTo>
                    <a:pt x="179628" y="55930"/>
                  </a:lnTo>
                  <a:lnTo>
                    <a:pt x="179628" y="67779"/>
                  </a:lnTo>
                  <a:lnTo>
                    <a:pt x="191465" y="67779"/>
                  </a:lnTo>
                  <a:lnTo>
                    <a:pt x="191465" y="55930"/>
                  </a:lnTo>
                  <a:close/>
                </a:path>
                <a:path w="225425" h="105410">
                  <a:moveTo>
                    <a:pt x="191465" y="37122"/>
                  </a:moveTo>
                  <a:lnTo>
                    <a:pt x="179628" y="37122"/>
                  </a:lnTo>
                  <a:lnTo>
                    <a:pt x="179628" y="49479"/>
                  </a:lnTo>
                  <a:lnTo>
                    <a:pt x="191465" y="49479"/>
                  </a:lnTo>
                  <a:lnTo>
                    <a:pt x="191465" y="37122"/>
                  </a:lnTo>
                  <a:close/>
                </a:path>
                <a:path w="225425" h="105410">
                  <a:moveTo>
                    <a:pt x="191465" y="18821"/>
                  </a:moveTo>
                  <a:lnTo>
                    <a:pt x="179628" y="18821"/>
                  </a:lnTo>
                  <a:lnTo>
                    <a:pt x="179628" y="30670"/>
                  </a:lnTo>
                  <a:lnTo>
                    <a:pt x="191465" y="30670"/>
                  </a:lnTo>
                  <a:lnTo>
                    <a:pt x="191465" y="18821"/>
                  </a:lnTo>
                  <a:close/>
                </a:path>
                <a:path w="225425" h="105410">
                  <a:moveTo>
                    <a:pt x="191465" y="0"/>
                  </a:moveTo>
                  <a:lnTo>
                    <a:pt x="179628" y="0"/>
                  </a:lnTo>
                  <a:lnTo>
                    <a:pt x="179628" y="12382"/>
                  </a:lnTo>
                  <a:lnTo>
                    <a:pt x="191465" y="12382"/>
                  </a:lnTo>
                  <a:lnTo>
                    <a:pt x="191465" y="0"/>
                  </a:lnTo>
                  <a:close/>
                </a:path>
                <a:path w="225425" h="105410">
                  <a:moveTo>
                    <a:pt x="208140" y="93052"/>
                  </a:moveTo>
                  <a:lnTo>
                    <a:pt x="196303" y="93052"/>
                  </a:lnTo>
                  <a:lnTo>
                    <a:pt x="196303" y="104889"/>
                  </a:lnTo>
                  <a:lnTo>
                    <a:pt x="208140" y="104889"/>
                  </a:lnTo>
                  <a:lnTo>
                    <a:pt x="208140" y="93052"/>
                  </a:lnTo>
                  <a:close/>
                </a:path>
                <a:path w="225425" h="105410">
                  <a:moveTo>
                    <a:pt x="208140" y="74231"/>
                  </a:moveTo>
                  <a:lnTo>
                    <a:pt x="196303" y="74231"/>
                  </a:lnTo>
                  <a:lnTo>
                    <a:pt x="196303" y="86588"/>
                  </a:lnTo>
                  <a:lnTo>
                    <a:pt x="208140" y="86588"/>
                  </a:lnTo>
                  <a:lnTo>
                    <a:pt x="208140" y="74231"/>
                  </a:lnTo>
                  <a:close/>
                </a:path>
                <a:path w="225425" h="105410">
                  <a:moveTo>
                    <a:pt x="208140" y="55930"/>
                  </a:moveTo>
                  <a:lnTo>
                    <a:pt x="196303" y="55930"/>
                  </a:lnTo>
                  <a:lnTo>
                    <a:pt x="196303" y="67779"/>
                  </a:lnTo>
                  <a:lnTo>
                    <a:pt x="208140" y="67779"/>
                  </a:lnTo>
                  <a:lnTo>
                    <a:pt x="208140" y="55930"/>
                  </a:lnTo>
                  <a:close/>
                </a:path>
                <a:path w="225425" h="105410">
                  <a:moveTo>
                    <a:pt x="208140" y="37122"/>
                  </a:moveTo>
                  <a:lnTo>
                    <a:pt x="196303" y="37122"/>
                  </a:lnTo>
                  <a:lnTo>
                    <a:pt x="196303" y="49479"/>
                  </a:lnTo>
                  <a:lnTo>
                    <a:pt x="208140" y="49479"/>
                  </a:lnTo>
                  <a:lnTo>
                    <a:pt x="208140" y="37122"/>
                  </a:lnTo>
                  <a:close/>
                </a:path>
                <a:path w="225425" h="105410">
                  <a:moveTo>
                    <a:pt x="208140" y="18821"/>
                  </a:moveTo>
                  <a:lnTo>
                    <a:pt x="196303" y="18821"/>
                  </a:lnTo>
                  <a:lnTo>
                    <a:pt x="196303" y="30670"/>
                  </a:lnTo>
                  <a:lnTo>
                    <a:pt x="208140" y="30670"/>
                  </a:lnTo>
                  <a:lnTo>
                    <a:pt x="208140" y="18821"/>
                  </a:lnTo>
                  <a:close/>
                </a:path>
                <a:path w="225425" h="105410">
                  <a:moveTo>
                    <a:pt x="208140" y="0"/>
                  </a:moveTo>
                  <a:lnTo>
                    <a:pt x="196303" y="0"/>
                  </a:lnTo>
                  <a:lnTo>
                    <a:pt x="196303" y="12382"/>
                  </a:lnTo>
                  <a:lnTo>
                    <a:pt x="208140" y="12382"/>
                  </a:lnTo>
                  <a:lnTo>
                    <a:pt x="208140" y="0"/>
                  </a:lnTo>
                  <a:close/>
                </a:path>
                <a:path w="225425" h="105410">
                  <a:moveTo>
                    <a:pt x="224802" y="37122"/>
                  </a:moveTo>
                  <a:lnTo>
                    <a:pt x="212979" y="37122"/>
                  </a:lnTo>
                  <a:lnTo>
                    <a:pt x="212979" y="49479"/>
                  </a:lnTo>
                  <a:lnTo>
                    <a:pt x="224802" y="49479"/>
                  </a:lnTo>
                  <a:lnTo>
                    <a:pt x="224802" y="37122"/>
                  </a:lnTo>
                  <a:close/>
                </a:path>
                <a:path w="225425" h="105410">
                  <a:moveTo>
                    <a:pt x="224802" y="18821"/>
                  </a:moveTo>
                  <a:lnTo>
                    <a:pt x="212979" y="18821"/>
                  </a:lnTo>
                  <a:lnTo>
                    <a:pt x="212979" y="30670"/>
                  </a:lnTo>
                  <a:lnTo>
                    <a:pt x="224802" y="30670"/>
                  </a:lnTo>
                  <a:lnTo>
                    <a:pt x="224802" y="18821"/>
                  </a:lnTo>
                  <a:close/>
                </a:path>
                <a:path w="225425" h="105410">
                  <a:moveTo>
                    <a:pt x="224802" y="0"/>
                  </a:moveTo>
                  <a:lnTo>
                    <a:pt x="212979" y="0"/>
                  </a:lnTo>
                  <a:lnTo>
                    <a:pt x="212979" y="12382"/>
                  </a:lnTo>
                  <a:lnTo>
                    <a:pt x="224802" y="12382"/>
                  </a:lnTo>
                  <a:lnTo>
                    <a:pt x="2248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401784" y="4116577"/>
              <a:ext cx="225425" cy="105410"/>
            </a:xfrm>
            <a:custGeom>
              <a:avLst/>
              <a:gdLst/>
              <a:ahLst/>
              <a:cxnLst/>
              <a:rect l="l" t="t" r="r" b="b"/>
              <a:pathLst>
                <a:path w="225425" h="105410">
                  <a:moveTo>
                    <a:pt x="11823" y="93052"/>
                  </a:moveTo>
                  <a:lnTo>
                    <a:pt x="0" y="93052"/>
                  </a:lnTo>
                  <a:lnTo>
                    <a:pt x="0" y="104889"/>
                  </a:lnTo>
                  <a:lnTo>
                    <a:pt x="11823" y="104889"/>
                  </a:lnTo>
                  <a:lnTo>
                    <a:pt x="11823" y="93052"/>
                  </a:lnTo>
                  <a:close/>
                </a:path>
                <a:path w="225425" h="105410">
                  <a:moveTo>
                    <a:pt x="11823" y="74231"/>
                  </a:moveTo>
                  <a:lnTo>
                    <a:pt x="0" y="74231"/>
                  </a:lnTo>
                  <a:lnTo>
                    <a:pt x="0" y="86588"/>
                  </a:lnTo>
                  <a:lnTo>
                    <a:pt x="11823" y="86588"/>
                  </a:lnTo>
                  <a:lnTo>
                    <a:pt x="11823" y="74231"/>
                  </a:lnTo>
                  <a:close/>
                </a:path>
                <a:path w="225425" h="105410">
                  <a:moveTo>
                    <a:pt x="11823" y="55930"/>
                  </a:moveTo>
                  <a:lnTo>
                    <a:pt x="0" y="55930"/>
                  </a:lnTo>
                  <a:lnTo>
                    <a:pt x="0" y="67779"/>
                  </a:lnTo>
                  <a:lnTo>
                    <a:pt x="11823" y="67779"/>
                  </a:lnTo>
                  <a:lnTo>
                    <a:pt x="11823" y="55930"/>
                  </a:lnTo>
                  <a:close/>
                </a:path>
                <a:path w="225425" h="105410">
                  <a:moveTo>
                    <a:pt x="11823" y="37122"/>
                  </a:moveTo>
                  <a:lnTo>
                    <a:pt x="0" y="37122"/>
                  </a:lnTo>
                  <a:lnTo>
                    <a:pt x="0" y="49479"/>
                  </a:lnTo>
                  <a:lnTo>
                    <a:pt x="11823" y="49479"/>
                  </a:lnTo>
                  <a:lnTo>
                    <a:pt x="11823" y="37122"/>
                  </a:lnTo>
                  <a:close/>
                </a:path>
                <a:path w="225425" h="105410">
                  <a:moveTo>
                    <a:pt x="28498" y="93052"/>
                  </a:moveTo>
                  <a:lnTo>
                    <a:pt x="16662" y="93052"/>
                  </a:lnTo>
                  <a:lnTo>
                    <a:pt x="16662" y="104889"/>
                  </a:lnTo>
                  <a:lnTo>
                    <a:pt x="28498" y="104889"/>
                  </a:lnTo>
                  <a:lnTo>
                    <a:pt x="28498" y="93052"/>
                  </a:lnTo>
                  <a:close/>
                </a:path>
                <a:path w="225425" h="105410">
                  <a:moveTo>
                    <a:pt x="28498" y="74231"/>
                  </a:moveTo>
                  <a:lnTo>
                    <a:pt x="16662" y="74231"/>
                  </a:lnTo>
                  <a:lnTo>
                    <a:pt x="16662" y="86588"/>
                  </a:lnTo>
                  <a:lnTo>
                    <a:pt x="28498" y="86588"/>
                  </a:lnTo>
                  <a:lnTo>
                    <a:pt x="28498" y="74231"/>
                  </a:lnTo>
                  <a:close/>
                </a:path>
                <a:path w="225425" h="105410">
                  <a:moveTo>
                    <a:pt x="28498" y="55930"/>
                  </a:moveTo>
                  <a:lnTo>
                    <a:pt x="16662" y="55930"/>
                  </a:lnTo>
                  <a:lnTo>
                    <a:pt x="16662" y="67779"/>
                  </a:lnTo>
                  <a:lnTo>
                    <a:pt x="28498" y="67779"/>
                  </a:lnTo>
                  <a:lnTo>
                    <a:pt x="28498" y="55930"/>
                  </a:lnTo>
                  <a:close/>
                </a:path>
                <a:path w="225425" h="105410">
                  <a:moveTo>
                    <a:pt x="28498" y="37122"/>
                  </a:moveTo>
                  <a:lnTo>
                    <a:pt x="16662" y="37122"/>
                  </a:lnTo>
                  <a:lnTo>
                    <a:pt x="16662" y="49479"/>
                  </a:lnTo>
                  <a:lnTo>
                    <a:pt x="28498" y="49479"/>
                  </a:lnTo>
                  <a:lnTo>
                    <a:pt x="28498" y="37122"/>
                  </a:lnTo>
                  <a:close/>
                </a:path>
                <a:path w="225425" h="105410">
                  <a:moveTo>
                    <a:pt x="28498" y="18821"/>
                  </a:moveTo>
                  <a:lnTo>
                    <a:pt x="16662" y="18821"/>
                  </a:lnTo>
                  <a:lnTo>
                    <a:pt x="16662" y="30670"/>
                  </a:lnTo>
                  <a:lnTo>
                    <a:pt x="28498" y="30670"/>
                  </a:lnTo>
                  <a:lnTo>
                    <a:pt x="28498" y="18821"/>
                  </a:lnTo>
                  <a:close/>
                </a:path>
                <a:path w="225425" h="105410">
                  <a:moveTo>
                    <a:pt x="28498" y="0"/>
                  </a:moveTo>
                  <a:lnTo>
                    <a:pt x="16662" y="0"/>
                  </a:lnTo>
                  <a:lnTo>
                    <a:pt x="16662" y="12382"/>
                  </a:lnTo>
                  <a:lnTo>
                    <a:pt x="28498" y="12382"/>
                  </a:lnTo>
                  <a:lnTo>
                    <a:pt x="28498" y="0"/>
                  </a:lnTo>
                  <a:close/>
                </a:path>
                <a:path w="225425" h="105410">
                  <a:moveTo>
                    <a:pt x="45173" y="93052"/>
                  </a:moveTo>
                  <a:lnTo>
                    <a:pt x="33337" y="93052"/>
                  </a:lnTo>
                  <a:lnTo>
                    <a:pt x="33337" y="104889"/>
                  </a:lnTo>
                  <a:lnTo>
                    <a:pt x="45173" y="104889"/>
                  </a:lnTo>
                  <a:lnTo>
                    <a:pt x="45173" y="93052"/>
                  </a:lnTo>
                  <a:close/>
                </a:path>
                <a:path w="225425" h="105410">
                  <a:moveTo>
                    <a:pt x="45173" y="74231"/>
                  </a:moveTo>
                  <a:lnTo>
                    <a:pt x="33337" y="74231"/>
                  </a:lnTo>
                  <a:lnTo>
                    <a:pt x="33337" y="86588"/>
                  </a:lnTo>
                  <a:lnTo>
                    <a:pt x="45173" y="86588"/>
                  </a:lnTo>
                  <a:lnTo>
                    <a:pt x="45173" y="74231"/>
                  </a:lnTo>
                  <a:close/>
                </a:path>
                <a:path w="225425" h="105410">
                  <a:moveTo>
                    <a:pt x="45173" y="55930"/>
                  </a:moveTo>
                  <a:lnTo>
                    <a:pt x="33337" y="55930"/>
                  </a:lnTo>
                  <a:lnTo>
                    <a:pt x="33337" y="67779"/>
                  </a:lnTo>
                  <a:lnTo>
                    <a:pt x="45173" y="67779"/>
                  </a:lnTo>
                  <a:lnTo>
                    <a:pt x="45173" y="55930"/>
                  </a:lnTo>
                  <a:close/>
                </a:path>
                <a:path w="225425" h="105410">
                  <a:moveTo>
                    <a:pt x="45173" y="37122"/>
                  </a:moveTo>
                  <a:lnTo>
                    <a:pt x="33337" y="37122"/>
                  </a:lnTo>
                  <a:lnTo>
                    <a:pt x="33337" y="49479"/>
                  </a:lnTo>
                  <a:lnTo>
                    <a:pt x="45173" y="49479"/>
                  </a:lnTo>
                  <a:lnTo>
                    <a:pt x="45173" y="37122"/>
                  </a:lnTo>
                  <a:close/>
                </a:path>
                <a:path w="225425" h="105410">
                  <a:moveTo>
                    <a:pt x="45173" y="18821"/>
                  </a:moveTo>
                  <a:lnTo>
                    <a:pt x="33337" y="18821"/>
                  </a:lnTo>
                  <a:lnTo>
                    <a:pt x="33337" y="30670"/>
                  </a:lnTo>
                  <a:lnTo>
                    <a:pt x="45173" y="30670"/>
                  </a:lnTo>
                  <a:lnTo>
                    <a:pt x="45173" y="18821"/>
                  </a:lnTo>
                  <a:close/>
                </a:path>
                <a:path w="225425" h="105410">
                  <a:moveTo>
                    <a:pt x="45173" y="0"/>
                  </a:moveTo>
                  <a:lnTo>
                    <a:pt x="33337" y="0"/>
                  </a:lnTo>
                  <a:lnTo>
                    <a:pt x="33337" y="12382"/>
                  </a:lnTo>
                  <a:lnTo>
                    <a:pt x="45173" y="12382"/>
                  </a:lnTo>
                  <a:lnTo>
                    <a:pt x="45173" y="0"/>
                  </a:lnTo>
                  <a:close/>
                </a:path>
                <a:path w="225425" h="105410">
                  <a:moveTo>
                    <a:pt x="61849" y="93052"/>
                  </a:moveTo>
                  <a:lnTo>
                    <a:pt x="49999" y="93052"/>
                  </a:lnTo>
                  <a:lnTo>
                    <a:pt x="49999" y="104889"/>
                  </a:lnTo>
                  <a:lnTo>
                    <a:pt x="61849" y="104889"/>
                  </a:lnTo>
                  <a:lnTo>
                    <a:pt x="61849" y="93052"/>
                  </a:lnTo>
                  <a:close/>
                </a:path>
                <a:path w="225425" h="105410">
                  <a:moveTo>
                    <a:pt x="61849" y="74231"/>
                  </a:moveTo>
                  <a:lnTo>
                    <a:pt x="49999" y="74231"/>
                  </a:lnTo>
                  <a:lnTo>
                    <a:pt x="49999" y="86588"/>
                  </a:lnTo>
                  <a:lnTo>
                    <a:pt x="61849" y="86588"/>
                  </a:lnTo>
                  <a:lnTo>
                    <a:pt x="61849" y="74231"/>
                  </a:lnTo>
                  <a:close/>
                </a:path>
                <a:path w="225425" h="105410">
                  <a:moveTo>
                    <a:pt x="61849" y="55930"/>
                  </a:moveTo>
                  <a:lnTo>
                    <a:pt x="49999" y="55930"/>
                  </a:lnTo>
                  <a:lnTo>
                    <a:pt x="49999" y="67779"/>
                  </a:lnTo>
                  <a:lnTo>
                    <a:pt x="61849" y="67779"/>
                  </a:lnTo>
                  <a:lnTo>
                    <a:pt x="61849" y="55930"/>
                  </a:lnTo>
                  <a:close/>
                </a:path>
                <a:path w="225425" h="105410">
                  <a:moveTo>
                    <a:pt x="61849" y="37122"/>
                  </a:moveTo>
                  <a:lnTo>
                    <a:pt x="49999" y="37122"/>
                  </a:lnTo>
                  <a:lnTo>
                    <a:pt x="49999" y="49479"/>
                  </a:lnTo>
                  <a:lnTo>
                    <a:pt x="61849" y="49479"/>
                  </a:lnTo>
                  <a:lnTo>
                    <a:pt x="61849" y="37122"/>
                  </a:lnTo>
                  <a:close/>
                </a:path>
                <a:path w="225425" h="105410">
                  <a:moveTo>
                    <a:pt x="61849" y="18821"/>
                  </a:moveTo>
                  <a:lnTo>
                    <a:pt x="49999" y="18821"/>
                  </a:lnTo>
                  <a:lnTo>
                    <a:pt x="49999" y="30670"/>
                  </a:lnTo>
                  <a:lnTo>
                    <a:pt x="61849" y="30670"/>
                  </a:lnTo>
                  <a:lnTo>
                    <a:pt x="61849" y="18821"/>
                  </a:lnTo>
                  <a:close/>
                </a:path>
                <a:path w="225425" h="105410">
                  <a:moveTo>
                    <a:pt x="61849" y="0"/>
                  </a:moveTo>
                  <a:lnTo>
                    <a:pt x="49999" y="0"/>
                  </a:lnTo>
                  <a:lnTo>
                    <a:pt x="49999" y="12382"/>
                  </a:lnTo>
                  <a:lnTo>
                    <a:pt x="61849" y="12382"/>
                  </a:lnTo>
                  <a:lnTo>
                    <a:pt x="61849" y="0"/>
                  </a:lnTo>
                  <a:close/>
                </a:path>
                <a:path w="225425" h="105410">
                  <a:moveTo>
                    <a:pt x="78524" y="93052"/>
                  </a:moveTo>
                  <a:lnTo>
                    <a:pt x="66687" y="93052"/>
                  </a:lnTo>
                  <a:lnTo>
                    <a:pt x="66687" y="104889"/>
                  </a:lnTo>
                  <a:lnTo>
                    <a:pt x="78524" y="104889"/>
                  </a:lnTo>
                  <a:lnTo>
                    <a:pt x="78524" y="93052"/>
                  </a:lnTo>
                  <a:close/>
                </a:path>
                <a:path w="225425" h="105410">
                  <a:moveTo>
                    <a:pt x="78524" y="74231"/>
                  </a:moveTo>
                  <a:lnTo>
                    <a:pt x="66687" y="74231"/>
                  </a:lnTo>
                  <a:lnTo>
                    <a:pt x="66687" y="86588"/>
                  </a:lnTo>
                  <a:lnTo>
                    <a:pt x="78524" y="86588"/>
                  </a:lnTo>
                  <a:lnTo>
                    <a:pt x="78524" y="74231"/>
                  </a:lnTo>
                  <a:close/>
                </a:path>
                <a:path w="225425" h="105410">
                  <a:moveTo>
                    <a:pt x="78524" y="55930"/>
                  </a:moveTo>
                  <a:lnTo>
                    <a:pt x="66687" y="55930"/>
                  </a:lnTo>
                  <a:lnTo>
                    <a:pt x="66687" y="67779"/>
                  </a:lnTo>
                  <a:lnTo>
                    <a:pt x="78524" y="67779"/>
                  </a:lnTo>
                  <a:lnTo>
                    <a:pt x="78524" y="55930"/>
                  </a:lnTo>
                  <a:close/>
                </a:path>
                <a:path w="225425" h="105410">
                  <a:moveTo>
                    <a:pt x="78524" y="37122"/>
                  </a:moveTo>
                  <a:lnTo>
                    <a:pt x="66687" y="37122"/>
                  </a:lnTo>
                  <a:lnTo>
                    <a:pt x="66687" y="49479"/>
                  </a:lnTo>
                  <a:lnTo>
                    <a:pt x="78524" y="49479"/>
                  </a:lnTo>
                  <a:lnTo>
                    <a:pt x="78524" y="37122"/>
                  </a:lnTo>
                  <a:close/>
                </a:path>
                <a:path w="225425" h="105410">
                  <a:moveTo>
                    <a:pt x="78524" y="18821"/>
                  </a:moveTo>
                  <a:lnTo>
                    <a:pt x="66687" y="18821"/>
                  </a:lnTo>
                  <a:lnTo>
                    <a:pt x="66687" y="30670"/>
                  </a:lnTo>
                  <a:lnTo>
                    <a:pt x="78524" y="30670"/>
                  </a:lnTo>
                  <a:lnTo>
                    <a:pt x="78524" y="18821"/>
                  </a:lnTo>
                  <a:close/>
                </a:path>
                <a:path w="225425" h="105410">
                  <a:moveTo>
                    <a:pt x="78524" y="0"/>
                  </a:moveTo>
                  <a:lnTo>
                    <a:pt x="66687" y="0"/>
                  </a:lnTo>
                  <a:lnTo>
                    <a:pt x="66687" y="12382"/>
                  </a:lnTo>
                  <a:lnTo>
                    <a:pt x="78524" y="12382"/>
                  </a:lnTo>
                  <a:lnTo>
                    <a:pt x="78524" y="0"/>
                  </a:lnTo>
                  <a:close/>
                </a:path>
                <a:path w="225425" h="105410">
                  <a:moveTo>
                    <a:pt x="95186" y="93052"/>
                  </a:moveTo>
                  <a:lnTo>
                    <a:pt x="83337" y="93052"/>
                  </a:lnTo>
                  <a:lnTo>
                    <a:pt x="83337" y="104889"/>
                  </a:lnTo>
                  <a:lnTo>
                    <a:pt x="95186" y="104889"/>
                  </a:lnTo>
                  <a:lnTo>
                    <a:pt x="95186" y="93052"/>
                  </a:lnTo>
                  <a:close/>
                </a:path>
                <a:path w="225425" h="105410">
                  <a:moveTo>
                    <a:pt x="95186" y="74231"/>
                  </a:moveTo>
                  <a:lnTo>
                    <a:pt x="83337" y="74231"/>
                  </a:lnTo>
                  <a:lnTo>
                    <a:pt x="83337" y="86588"/>
                  </a:lnTo>
                  <a:lnTo>
                    <a:pt x="95186" y="86588"/>
                  </a:lnTo>
                  <a:lnTo>
                    <a:pt x="95186" y="74231"/>
                  </a:lnTo>
                  <a:close/>
                </a:path>
                <a:path w="225425" h="105410">
                  <a:moveTo>
                    <a:pt x="95186" y="55930"/>
                  </a:moveTo>
                  <a:lnTo>
                    <a:pt x="83337" y="55930"/>
                  </a:lnTo>
                  <a:lnTo>
                    <a:pt x="83337" y="67779"/>
                  </a:lnTo>
                  <a:lnTo>
                    <a:pt x="95186" y="67779"/>
                  </a:lnTo>
                  <a:lnTo>
                    <a:pt x="95186" y="55930"/>
                  </a:lnTo>
                  <a:close/>
                </a:path>
                <a:path w="225425" h="105410">
                  <a:moveTo>
                    <a:pt x="95186" y="37122"/>
                  </a:moveTo>
                  <a:lnTo>
                    <a:pt x="83337" y="37122"/>
                  </a:lnTo>
                  <a:lnTo>
                    <a:pt x="83337" y="49479"/>
                  </a:lnTo>
                  <a:lnTo>
                    <a:pt x="95186" y="49479"/>
                  </a:lnTo>
                  <a:lnTo>
                    <a:pt x="95186" y="37122"/>
                  </a:lnTo>
                  <a:close/>
                </a:path>
                <a:path w="225425" h="105410">
                  <a:moveTo>
                    <a:pt x="95186" y="18821"/>
                  </a:moveTo>
                  <a:lnTo>
                    <a:pt x="83337" y="18821"/>
                  </a:lnTo>
                  <a:lnTo>
                    <a:pt x="83337" y="30670"/>
                  </a:lnTo>
                  <a:lnTo>
                    <a:pt x="95186" y="30670"/>
                  </a:lnTo>
                  <a:lnTo>
                    <a:pt x="95186" y="18821"/>
                  </a:lnTo>
                  <a:close/>
                </a:path>
                <a:path w="225425" h="105410">
                  <a:moveTo>
                    <a:pt x="95186" y="0"/>
                  </a:moveTo>
                  <a:lnTo>
                    <a:pt x="83337" y="0"/>
                  </a:lnTo>
                  <a:lnTo>
                    <a:pt x="83337" y="12382"/>
                  </a:lnTo>
                  <a:lnTo>
                    <a:pt x="95186" y="12382"/>
                  </a:lnTo>
                  <a:lnTo>
                    <a:pt x="95186" y="0"/>
                  </a:lnTo>
                  <a:close/>
                </a:path>
                <a:path w="225425" h="105410">
                  <a:moveTo>
                    <a:pt x="111861" y="93052"/>
                  </a:moveTo>
                  <a:lnTo>
                    <a:pt x="100025" y="93052"/>
                  </a:lnTo>
                  <a:lnTo>
                    <a:pt x="100025" y="104889"/>
                  </a:lnTo>
                  <a:lnTo>
                    <a:pt x="111861" y="104889"/>
                  </a:lnTo>
                  <a:lnTo>
                    <a:pt x="111861" y="93052"/>
                  </a:lnTo>
                  <a:close/>
                </a:path>
                <a:path w="225425" h="105410">
                  <a:moveTo>
                    <a:pt x="111861" y="74231"/>
                  </a:moveTo>
                  <a:lnTo>
                    <a:pt x="100025" y="74231"/>
                  </a:lnTo>
                  <a:lnTo>
                    <a:pt x="100025" y="86588"/>
                  </a:lnTo>
                  <a:lnTo>
                    <a:pt x="111861" y="86588"/>
                  </a:lnTo>
                  <a:lnTo>
                    <a:pt x="111861" y="74231"/>
                  </a:lnTo>
                  <a:close/>
                </a:path>
                <a:path w="225425" h="105410">
                  <a:moveTo>
                    <a:pt x="111861" y="55930"/>
                  </a:moveTo>
                  <a:lnTo>
                    <a:pt x="100025" y="55930"/>
                  </a:lnTo>
                  <a:lnTo>
                    <a:pt x="100025" y="67779"/>
                  </a:lnTo>
                  <a:lnTo>
                    <a:pt x="111861" y="67779"/>
                  </a:lnTo>
                  <a:lnTo>
                    <a:pt x="111861" y="55930"/>
                  </a:lnTo>
                  <a:close/>
                </a:path>
                <a:path w="225425" h="105410">
                  <a:moveTo>
                    <a:pt x="111861" y="37122"/>
                  </a:moveTo>
                  <a:lnTo>
                    <a:pt x="100025" y="37122"/>
                  </a:lnTo>
                  <a:lnTo>
                    <a:pt x="100025" y="49479"/>
                  </a:lnTo>
                  <a:lnTo>
                    <a:pt x="111861" y="49479"/>
                  </a:lnTo>
                  <a:lnTo>
                    <a:pt x="111861" y="37122"/>
                  </a:lnTo>
                  <a:close/>
                </a:path>
                <a:path w="225425" h="105410">
                  <a:moveTo>
                    <a:pt x="111861" y="18821"/>
                  </a:moveTo>
                  <a:lnTo>
                    <a:pt x="100025" y="18821"/>
                  </a:lnTo>
                  <a:lnTo>
                    <a:pt x="100025" y="30670"/>
                  </a:lnTo>
                  <a:lnTo>
                    <a:pt x="111861" y="30670"/>
                  </a:lnTo>
                  <a:lnTo>
                    <a:pt x="111861" y="18821"/>
                  </a:lnTo>
                  <a:close/>
                </a:path>
                <a:path w="225425" h="105410">
                  <a:moveTo>
                    <a:pt x="111861" y="0"/>
                  </a:moveTo>
                  <a:lnTo>
                    <a:pt x="100025" y="0"/>
                  </a:lnTo>
                  <a:lnTo>
                    <a:pt x="100025" y="12382"/>
                  </a:lnTo>
                  <a:lnTo>
                    <a:pt x="111861" y="12382"/>
                  </a:lnTo>
                  <a:lnTo>
                    <a:pt x="111861" y="0"/>
                  </a:lnTo>
                  <a:close/>
                </a:path>
                <a:path w="225425" h="105410">
                  <a:moveTo>
                    <a:pt x="141986" y="93052"/>
                  </a:moveTo>
                  <a:lnTo>
                    <a:pt x="129616" y="93052"/>
                  </a:lnTo>
                  <a:lnTo>
                    <a:pt x="129616" y="104889"/>
                  </a:lnTo>
                  <a:lnTo>
                    <a:pt x="141986" y="104889"/>
                  </a:lnTo>
                  <a:lnTo>
                    <a:pt x="141986" y="93052"/>
                  </a:lnTo>
                  <a:close/>
                </a:path>
                <a:path w="225425" h="105410">
                  <a:moveTo>
                    <a:pt x="141986" y="74231"/>
                  </a:moveTo>
                  <a:lnTo>
                    <a:pt x="129616" y="74231"/>
                  </a:lnTo>
                  <a:lnTo>
                    <a:pt x="129616" y="86588"/>
                  </a:lnTo>
                  <a:lnTo>
                    <a:pt x="141986" y="86588"/>
                  </a:lnTo>
                  <a:lnTo>
                    <a:pt x="141986" y="74231"/>
                  </a:lnTo>
                  <a:close/>
                </a:path>
                <a:path w="225425" h="105410">
                  <a:moveTo>
                    <a:pt x="141986" y="55930"/>
                  </a:moveTo>
                  <a:lnTo>
                    <a:pt x="129616" y="55930"/>
                  </a:lnTo>
                  <a:lnTo>
                    <a:pt x="129616" y="67779"/>
                  </a:lnTo>
                  <a:lnTo>
                    <a:pt x="141986" y="67779"/>
                  </a:lnTo>
                  <a:lnTo>
                    <a:pt x="141986" y="55930"/>
                  </a:lnTo>
                  <a:close/>
                </a:path>
                <a:path w="225425" h="105410">
                  <a:moveTo>
                    <a:pt x="141986" y="37122"/>
                  </a:moveTo>
                  <a:lnTo>
                    <a:pt x="129616" y="37122"/>
                  </a:lnTo>
                  <a:lnTo>
                    <a:pt x="129616" y="49479"/>
                  </a:lnTo>
                  <a:lnTo>
                    <a:pt x="141986" y="49479"/>
                  </a:lnTo>
                  <a:lnTo>
                    <a:pt x="141986" y="37122"/>
                  </a:lnTo>
                  <a:close/>
                </a:path>
                <a:path w="225425" h="105410">
                  <a:moveTo>
                    <a:pt x="141986" y="18821"/>
                  </a:moveTo>
                  <a:lnTo>
                    <a:pt x="129616" y="18821"/>
                  </a:lnTo>
                  <a:lnTo>
                    <a:pt x="129616" y="30670"/>
                  </a:lnTo>
                  <a:lnTo>
                    <a:pt x="141986" y="30670"/>
                  </a:lnTo>
                  <a:lnTo>
                    <a:pt x="141986" y="18821"/>
                  </a:lnTo>
                  <a:close/>
                </a:path>
                <a:path w="225425" h="105410">
                  <a:moveTo>
                    <a:pt x="141986" y="0"/>
                  </a:moveTo>
                  <a:lnTo>
                    <a:pt x="129616" y="0"/>
                  </a:lnTo>
                  <a:lnTo>
                    <a:pt x="129616" y="12382"/>
                  </a:lnTo>
                  <a:lnTo>
                    <a:pt x="141986" y="12382"/>
                  </a:lnTo>
                  <a:lnTo>
                    <a:pt x="141986" y="0"/>
                  </a:lnTo>
                  <a:close/>
                </a:path>
                <a:path w="225425" h="105410">
                  <a:moveTo>
                    <a:pt x="158648" y="93052"/>
                  </a:moveTo>
                  <a:lnTo>
                    <a:pt x="146278" y="93052"/>
                  </a:lnTo>
                  <a:lnTo>
                    <a:pt x="146278" y="104889"/>
                  </a:lnTo>
                  <a:lnTo>
                    <a:pt x="158648" y="104889"/>
                  </a:lnTo>
                  <a:lnTo>
                    <a:pt x="158648" y="93052"/>
                  </a:lnTo>
                  <a:close/>
                </a:path>
                <a:path w="225425" h="105410">
                  <a:moveTo>
                    <a:pt x="158648" y="74231"/>
                  </a:moveTo>
                  <a:lnTo>
                    <a:pt x="146278" y="74231"/>
                  </a:lnTo>
                  <a:lnTo>
                    <a:pt x="146278" y="86588"/>
                  </a:lnTo>
                  <a:lnTo>
                    <a:pt x="158648" y="86588"/>
                  </a:lnTo>
                  <a:lnTo>
                    <a:pt x="158648" y="74231"/>
                  </a:lnTo>
                  <a:close/>
                </a:path>
                <a:path w="225425" h="105410">
                  <a:moveTo>
                    <a:pt x="158648" y="55930"/>
                  </a:moveTo>
                  <a:lnTo>
                    <a:pt x="146278" y="55930"/>
                  </a:lnTo>
                  <a:lnTo>
                    <a:pt x="146278" y="67779"/>
                  </a:lnTo>
                  <a:lnTo>
                    <a:pt x="158648" y="67779"/>
                  </a:lnTo>
                  <a:lnTo>
                    <a:pt x="158648" y="55930"/>
                  </a:lnTo>
                  <a:close/>
                </a:path>
                <a:path w="225425" h="105410">
                  <a:moveTo>
                    <a:pt x="158648" y="37122"/>
                  </a:moveTo>
                  <a:lnTo>
                    <a:pt x="146278" y="37122"/>
                  </a:lnTo>
                  <a:lnTo>
                    <a:pt x="146278" y="49479"/>
                  </a:lnTo>
                  <a:lnTo>
                    <a:pt x="158648" y="49479"/>
                  </a:lnTo>
                  <a:lnTo>
                    <a:pt x="158648" y="37122"/>
                  </a:lnTo>
                  <a:close/>
                </a:path>
                <a:path w="225425" h="105410">
                  <a:moveTo>
                    <a:pt x="158648" y="18821"/>
                  </a:moveTo>
                  <a:lnTo>
                    <a:pt x="146278" y="18821"/>
                  </a:lnTo>
                  <a:lnTo>
                    <a:pt x="146278" y="30670"/>
                  </a:lnTo>
                  <a:lnTo>
                    <a:pt x="158648" y="30670"/>
                  </a:lnTo>
                  <a:lnTo>
                    <a:pt x="158648" y="18821"/>
                  </a:lnTo>
                  <a:close/>
                </a:path>
                <a:path w="225425" h="105410">
                  <a:moveTo>
                    <a:pt x="158648" y="0"/>
                  </a:moveTo>
                  <a:lnTo>
                    <a:pt x="146278" y="0"/>
                  </a:lnTo>
                  <a:lnTo>
                    <a:pt x="146278" y="12382"/>
                  </a:lnTo>
                  <a:lnTo>
                    <a:pt x="158648" y="12382"/>
                  </a:lnTo>
                  <a:lnTo>
                    <a:pt x="158648" y="0"/>
                  </a:lnTo>
                  <a:close/>
                </a:path>
                <a:path w="225425" h="105410">
                  <a:moveTo>
                    <a:pt x="175323" y="93052"/>
                  </a:moveTo>
                  <a:lnTo>
                    <a:pt x="162928" y="93052"/>
                  </a:lnTo>
                  <a:lnTo>
                    <a:pt x="162928" y="104889"/>
                  </a:lnTo>
                  <a:lnTo>
                    <a:pt x="175323" y="104889"/>
                  </a:lnTo>
                  <a:lnTo>
                    <a:pt x="175323" y="93052"/>
                  </a:lnTo>
                  <a:close/>
                </a:path>
                <a:path w="225425" h="105410">
                  <a:moveTo>
                    <a:pt x="175323" y="74231"/>
                  </a:moveTo>
                  <a:lnTo>
                    <a:pt x="162928" y="74231"/>
                  </a:lnTo>
                  <a:lnTo>
                    <a:pt x="162928" y="86588"/>
                  </a:lnTo>
                  <a:lnTo>
                    <a:pt x="175323" y="86588"/>
                  </a:lnTo>
                  <a:lnTo>
                    <a:pt x="175323" y="74231"/>
                  </a:lnTo>
                  <a:close/>
                </a:path>
                <a:path w="225425" h="105410">
                  <a:moveTo>
                    <a:pt x="175323" y="55930"/>
                  </a:moveTo>
                  <a:lnTo>
                    <a:pt x="162928" y="55930"/>
                  </a:lnTo>
                  <a:lnTo>
                    <a:pt x="162928" y="67779"/>
                  </a:lnTo>
                  <a:lnTo>
                    <a:pt x="175323" y="67779"/>
                  </a:lnTo>
                  <a:lnTo>
                    <a:pt x="175323" y="55930"/>
                  </a:lnTo>
                  <a:close/>
                </a:path>
                <a:path w="225425" h="105410">
                  <a:moveTo>
                    <a:pt x="175323" y="37122"/>
                  </a:moveTo>
                  <a:lnTo>
                    <a:pt x="162928" y="37122"/>
                  </a:lnTo>
                  <a:lnTo>
                    <a:pt x="162928" y="49479"/>
                  </a:lnTo>
                  <a:lnTo>
                    <a:pt x="175323" y="49479"/>
                  </a:lnTo>
                  <a:lnTo>
                    <a:pt x="175323" y="37122"/>
                  </a:lnTo>
                  <a:close/>
                </a:path>
                <a:path w="225425" h="105410">
                  <a:moveTo>
                    <a:pt x="175323" y="18821"/>
                  </a:moveTo>
                  <a:lnTo>
                    <a:pt x="162928" y="18821"/>
                  </a:lnTo>
                  <a:lnTo>
                    <a:pt x="162928" y="30670"/>
                  </a:lnTo>
                  <a:lnTo>
                    <a:pt x="175323" y="30670"/>
                  </a:lnTo>
                  <a:lnTo>
                    <a:pt x="175323" y="18821"/>
                  </a:lnTo>
                  <a:close/>
                </a:path>
                <a:path w="225425" h="105410">
                  <a:moveTo>
                    <a:pt x="175323" y="0"/>
                  </a:moveTo>
                  <a:lnTo>
                    <a:pt x="162928" y="0"/>
                  </a:lnTo>
                  <a:lnTo>
                    <a:pt x="162928" y="12382"/>
                  </a:lnTo>
                  <a:lnTo>
                    <a:pt x="175323" y="12382"/>
                  </a:lnTo>
                  <a:lnTo>
                    <a:pt x="175323" y="0"/>
                  </a:lnTo>
                  <a:close/>
                </a:path>
                <a:path w="225425" h="105410">
                  <a:moveTo>
                    <a:pt x="191998" y="93052"/>
                  </a:moveTo>
                  <a:lnTo>
                    <a:pt x="179628" y="93052"/>
                  </a:lnTo>
                  <a:lnTo>
                    <a:pt x="179628" y="104889"/>
                  </a:lnTo>
                  <a:lnTo>
                    <a:pt x="191998" y="104889"/>
                  </a:lnTo>
                  <a:lnTo>
                    <a:pt x="191998" y="93052"/>
                  </a:lnTo>
                  <a:close/>
                </a:path>
                <a:path w="225425" h="105410">
                  <a:moveTo>
                    <a:pt x="191998" y="74231"/>
                  </a:moveTo>
                  <a:lnTo>
                    <a:pt x="179628" y="74231"/>
                  </a:lnTo>
                  <a:lnTo>
                    <a:pt x="179628" y="86588"/>
                  </a:lnTo>
                  <a:lnTo>
                    <a:pt x="191998" y="86588"/>
                  </a:lnTo>
                  <a:lnTo>
                    <a:pt x="191998" y="74231"/>
                  </a:lnTo>
                  <a:close/>
                </a:path>
                <a:path w="225425" h="105410">
                  <a:moveTo>
                    <a:pt x="191998" y="55930"/>
                  </a:moveTo>
                  <a:lnTo>
                    <a:pt x="179628" y="55930"/>
                  </a:lnTo>
                  <a:lnTo>
                    <a:pt x="179628" y="67779"/>
                  </a:lnTo>
                  <a:lnTo>
                    <a:pt x="191998" y="67779"/>
                  </a:lnTo>
                  <a:lnTo>
                    <a:pt x="191998" y="55930"/>
                  </a:lnTo>
                  <a:close/>
                </a:path>
                <a:path w="225425" h="105410">
                  <a:moveTo>
                    <a:pt x="191998" y="37122"/>
                  </a:moveTo>
                  <a:lnTo>
                    <a:pt x="179628" y="37122"/>
                  </a:lnTo>
                  <a:lnTo>
                    <a:pt x="179628" y="49479"/>
                  </a:lnTo>
                  <a:lnTo>
                    <a:pt x="191998" y="49479"/>
                  </a:lnTo>
                  <a:lnTo>
                    <a:pt x="191998" y="37122"/>
                  </a:lnTo>
                  <a:close/>
                </a:path>
                <a:path w="225425" h="105410">
                  <a:moveTo>
                    <a:pt x="191998" y="18821"/>
                  </a:moveTo>
                  <a:lnTo>
                    <a:pt x="179628" y="18821"/>
                  </a:lnTo>
                  <a:lnTo>
                    <a:pt x="179628" y="30670"/>
                  </a:lnTo>
                  <a:lnTo>
                    <a:pt x="191998" y="30670"/>
                  </a:lnTo>
                  <a:lnTo>
                    <a:pt x="191998" y="18821"/>
                  </a:lnTo>
                  <a:close/>
                </a:path>
                <a:path w="225425" h="105410">
                  <a:moveTo>
                    <a:pt x="191998" y="0"/>
                  </a:moveTo>
                  <a:lnTo>
                    <a:pt x="179628" y="0"/>
                  </a:lnTo>
                  <a:lnTo>
                    <a:pt x="179628" y="12382"/>
                  </a:lnTo>
                  <a:lnTo>
                    <a:pt x="191998" y="12382"/>
                  </a:lnTo>
                  <a:lnTo>
                    <a:pt x="191998" y="0"/>
                  </a:lnTo>
                  <a:close/>
                </a:path>
                <a:path w="225425" h="105410">
                  <a:moveTo>
                    <a:pt x="208673" y="93052"/>
                  </a:moveTo>
                  <a:lnTo>
                    <a:pt x="196291" y="93052"/>
                  </a:lnTo>
                  <a:lnTo>
                    <a:pt x="196291" y="104889"/>
                  </a:lnTo>
                  <a:lnTo>
                    <a:pt x="208673" y="104889"/>
                  </a:lnTo>
                  <a:lnTo>
                    <a:pt x="208673" y="93052"/>
                  </a:lnTo>
                  <a:close/>
                </a:path>
                <a:path w="225425" h="105410">
                  <a:moveTo>
                    <a:pt x="208673" y="74231"/>
                  </a:moveTo>
                  <a:lnTo>
                    <a:pt x="196291" y="74231"/>
                  </a:lnTo>
                  <a:lnTo>
                    <a:pt x="196291" y="86588"/>
                  </a:lnTo>
                  <a:lnTo>
                    <a:pt x="208673" y="86588"/>
                  </a:lnTo>
                  <a:lnTo>
                    <a:pt x="208673" y="74231"/>
                  </a:lnTo>
                  <a:close/>
                </a:path>
                <a:path w="225425" h="105410">
                  <a:moveTo>
                    <a:pt x="208673" y="55930"/>
                  </a:moveTo>
                  <a:lnTo>
                    <a:pt x="196291" y="55930"/>
                  </a:lnTo>
                  <a:lnTo>
                    <a:pt x="196291" y="67779"/>
                  </a:lnTo>
                  <a:lnTo>
                    <a:pt x="208673" y="67779"/>
                  </a:lnTo>
                  <a:lnTo>
                    <a:pt x="208673" y="55930"/>
                  </a:lnTo>
                  <a:close/>
                </a:path>
                <a:path w="225425" h="105410">
                  <a:moveTo>
                    <a:pt x="208673" y="37122"/>
                  </a:moveTo>
                  <a:lnTo>
                    <a:pt x="196291" y="37122"/>
                  </a:lnTo>
                  <a:lnTo>
                    <a:pt x="196291" y="49479"/>
                  </a:lnTo>
                  <a:lnTo>
                    <a:pt x="208673" y="49479"/>
                  </a:lnTo>
                  <a:lnTo>
                    <a:pt x="208673" y="37122"/>
                  </a:lnTo>
                  <a:close/>
                </a:path>
                <a:path w="225425" h="105410">
                  <a:moveTo>
                    <a:pt x="208673" y="18821"/>
                  </a:moveTo>
                  <a:lnTo>
                    <a:pt x="196291" y="18821"/>
                  </a:lnTo>
                  <a:lnTo>
                    <a:pt x="196291" y="30670"/>
                  </a:lnTo>
                  <a:lnTo>
                    <a:pt x="208673" y="30670"/>
                  </a:lnTo>
                  <a:lnTo>
                    <a:pt x="208673" y="18821"/>
                  </a:lnTo>
                  <a:close/>
                </a:path>
                <a:path w="225425" h="105410">
                  <a:moveTo>
                    <a:pt x="208673" y="0"/>
                  </a:moveTo>
                  <a:lnTo>
                    <a:pt x="196291" y="0"/>
                  </a:lnTo>
                  <a:lnTo>
                    <a:pt x="196291" y="12382"/>
                  </a:lnTo>
                  <a:lnTo>
                    <a:pt x="208673" y="12382"/>
                  </a:lnTo>
                  <a:lnTo>
                    <a:pt x="208673" y="0"/>
                  </a:lnTo>
                  <a:close/>
                </a:path>
                <a:path w="225425" h="105410">
                  <a:moveTo>
                    <a:pt x="225348" y="0"/>
                  </a:moveTo>
                  <a:lnTo>
                    <a:pt x="212966" y="0"/>
                  </a:lnTo>
                  <a:lnTo>
                    <a:pt x="212966" y="12382"/>
                  </a:lnTo>
                  <a:lnTo>
                    <a:pt x="225348" y="12382"/>
                  </a:lnTo>
                  <a:lnTo>
                    <a:pt x="2253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614750" y="4116577"/>
              <a:ext cx="208915" cy="105410"/>
            </a:xfrm>
            <a:custGeom>
              <a:avLst/>
              <a:gdLst/>
              <a:ahLst/>
              <a:cxnLst/>
              <a:rect l="l" t="t" r="r" b="b"/>
              <a:pathLst>
                <a:path w="208914" h="105410">
                  <a:moveTo>
                    <a:pt x="12382" y="93052"/>
                  </a:moveTo>
                  <a:lnTo>
                    <a:pt x="0" y="93052"/>
                  </a:lnTo>
                  <a:lnTo>
                    <a:pt x="0" y="104889"/>
                  </a:lnTo>
                  <a:lnTo>
                    <a:pt x="12382" y="104889"/>
                  </a:lnTo>
                  <a:lnTo>
                    <a:pt x="12382" y="93052"/>
                  </a:lnTo>
                  <a:close/>
                </a:path>
                <a:path w="208914" h="105410">
                  <a:moveTo>
                    <a:pt x="12382" y="74231"/>
                  </a:moveTo>
                  <a:lnTo>
                    <a:pt x="0" y="74231"/>
                  </a:lnTo>
                  <a:lnTo>
                    <a:pt x="0" y="86588"/>
                  </a:lnTo>
                  <a:lnTo>
                    <a:pt x="12382" y="86588"/>
                  </a:lnTo>
                  <a:lnTo>
                    <a:pt x="12382" y="74231"/>
                  </a:lnTo>
                  <a:close/>
                </a:path>
                <a:path w="208914" h="105410">
                  <a:moveTo>
                    <a:pt x="12382" y="55930"/>
                  </a:moveTo>
                  <a:lnTo>
                    <a:pt x="0" y="55930"/>
                  </a:lnTo>
                  <a:lnTo>
                    <a:pt x="0" y="67779"/>
                  </a:lnTo>
                  <a:lnTo>
                    <a:pt x="12382" y="67779"/>
                  </a:lnTo>
                  <a:lnTo>
                    <a:pt x="12382" y="55930"/>
                  </a:lnTo>
                  <a:close/>
                </a:path>
                <a:path w="208914" h="105410">
                  <a:moveTo>
                    <a:pt x="12382" y="37122"/>
                  </a:moveTo>
                  <a:lnTo>
                    <a:pt x="0" y="37122"/>
                  </a:lnTo>
                  <a:lnTo>
                    <a:pt x="0" y="49479"/>
                  </a:lnTo>
                  <a:lnTo>
                    <a:pt x="12382" y="49479"/>
                  </a:lnTo>
                  <a:lnTo>
                    <a:pt x="12382" y="37122"/>
                  </a:lnTo>
                  <a:close/>
                </a:path>
                <a:path w="208914" h="105410">
                  <a:moveTo>
                    <a:pt x="12382" y="18821"/>
                  </a:moveTo>
                  <a:lnTo>
                    <a:pt x="0" y="18821"/>
                  </a:lnTo>
                  <a:lnTo>
                    <a:pt x="0" y="30670"/>
                  </a:lnTo>
                  <a:lnTo>
                    <a:pt x="12382" y="30670"/>
                  </a:lnTo>
                  <a:lnTo>
                    <a:pt x="12382" y="18821"/>
                  </a:lnTo>
                  <a:close/>
                </a:path>
                <a:path w="208914" h="105410">
                  <a:moveTo>
                    <a:pt x="12382" y="0"/>
                  </a:moveTo>
                  <a:lnTo>
                    <a:pt x="0" y="0"/>
                  </a:lnTo>
                  <a:lnTo>
                    <a:pt x="0" y="12382"/>
                  </a:lnTo>
                  <a:lnTo>
                    <a:pt x="12382" y="12382"/>
                  </a:lnTo>
                  <a:lnTo>
                    <a:pt x="12382" y="0"/>
                  </a:lnTo>
                  <a:close/>
                </a:path>
                <a:path w="208914" h="105410">
                  <a:moveTo>
                    <a:pt x="29044" y="93052"/>
                  </a:moveTo>
                  <a:lnTo>
                    <a:pt x="16675" y="93052"/>
                  </a:lnTo>
                  <a:lnTo>
                    <a:pt x="16675" y="104889"/>
                  </a:lnTo>
                  <a:lnTo>
                    <a:pt x="29044" y="104889"/>
                  </a:lnTo>
                  <a:lnTo>
                    <a:pt x="29044" y="93052"/>
                  </a:lnTo>
                  <a:close/>
                </a:path>
                <a:path w="208914" h="105410">
                  <a:moveTo>
                    <a:pt x="29044" y="74231"/>
                  </a:moveTo>
                  <a:lnTo>
                    <a:pt x="16675" y="74231"/>
                  </a:lnTo>
                  <a:lnTo>
                    <a:pt x="16675" y="86588"/>
                  </a:lnTo>
                  <a:lnTo>
                    <a:pt x="29044" y="86588"/>
                  </a:lnTo>
                  <a:lnTo>
                    <a:pt x="29044" y="74231"/>
                  </a:lnTo>
                  <a:close/>
                </a:path>
                <a:path w="208914" h="105410">
                  <a:moveTo>
                    <a:pt x="29044" y="55930"/>
                  </a:moveTo>
                  <a:lnTo>
                    <a:pt x="16675" y="55930"/>
                  </a:lnTo>
                  <a:lnTo>
                    <a:pt x="16675" y="67779"/>
                  </a:lnTo>
                  <a:lnTo>
                    <a:pt x="29044" y="67779"/>
                  </a:lnTo>
                  <a:lnTo>
                    <a:pt x="29044" y="55930"/>
                  </a:lnTo>
                  <a:close/>
                </a:path>
                <a:path w="208914" h="105410">
                  <a:moveTo>
                    <a:pt x="29044" y="37122"/>
                  </a:moveTo>
                  <a:lnTo>
                    <a:pt x="16675" y="37122"/>
                  </a:lnTo>
                  <a:lnTo>
                    <a:pt x="16675" y="49479"/>
                  </a:lnTo>
                  <a:lnTo>
                    <a:pt x="29044" y="49479"/>
                  </a:lnTo>
                  <a:lnTo>
                    <a:pt x="29044" y="37122"/>
                  </a:lnTo>
                  <a:close/>
                </a:path>
                <a:path w="208914" h="105410">
                  <a:moveTo>
                    <a:pt x="29044" y="18821"/>
                  </a:moveTo>
                  <a:lnTo>
                    <a:pt x="16675" y="18821"/>
                  </a:lnTo>
                  <a:lnTo>
                    <a:pt x="16675" y="30670"/>
                  </a:lnTo>
                  <a:lnTo>
                    <a:pt x="29044" y="30670"/>
                  </a:lnTo>
                  <a:lnTo>
                    <a:pt x="29044" y="18821"/>
                  </a:lnTo>
                  <a:close/>
                </a:path>
                <a:path w="208914" h="105410">
                  <a:moveTo>
                    <a:pt x="29044" y="0"/>
                  </a:moveTo>
                  <a:lnTo>
                    <a:pt x="16675" y="0"/>
                  </a:lnTo>
                  <a:lnTo>
                    <a:pt x="16675" y="12382"/>
                  </a:lnTo>
                  <a:lnTo>
                    <a:pt x="29044" y="12382"/>
                  </a:lnTo>
                  <a:lnTo>
                    <a:pt x="29044" y="0"/>
                  </a:lnTo>
                  <a:close/>
                </a:path>
                <a:path w="208914" h="105410">
                  <a:moveTo>
                    <a:pt x="45732" y="93052"/>
                  </a:moveTo>
                  <a:lnTo>
                    <a:pt x="33337" y="93052"/>
                  </a:lnTo>
                  <a:lnTo>
                    <a:pt x="33337" y="104889"/>
                  </a:lnTo>
                  <a:lnTo>
                    <a:pt x="45732" y="104889"/>
                  </a:lnTo>
                  <a:lnTo>
                    <a:pt x="45732" y="93052"/>
                  </a:lnTo>
                  <a:close/>
                </a:path>
                <a:path w="208914" h="105410">
                  <a:moveTo>
                    <a:pt x="45732" y="74231"/>
                  </a:moveTo>
                  <a:lnTo>
                    <a:pt x="33337" y="74231"/>
                  </a:lnTo>
                  <a:lnTo>
                    <a:pt x="33337" y="86588"/>
                  </a:lnTo>
                  <a:lnTo>
                    <a:pt x="45732" y="86588"/>
                  </a:lnTo>
                  <a:lnTo>
                    <a:pt x="45732" y="74231"/>
                  </a:lnTo>
                  <a:close/>
                </a:path>
                <a:path w="208914" h="105410">
                  <a:moveTo>
                    <a:pt x="45732" y="55930"/>
                  </a:moveTo>
                  <a:lnTo>
                    <a:pt x="33337" y="55930"/>
                  </a:lnTo>
                  <a:lnTo>
                    <a:pt x="33337" y="67779"/>
                  </a:lnTo>
                  <a:lnTo>
                    <a:pt x="45732" y="67779"/>
                  </a:lnTo>
                  <a:lnTo>
                    <a:pt x="45732" y="55930"/>
                  </a:lnTo>
                  <a:close/>
                </a:path>
                <a:path w="208914" h="105410">
                  <a:moveTo>
                    <a:pt x="45732" y="37122"/>
                  </a:moveTo>
                  <a:lnTo>
                    <a:pt x="33337" y="37122"/>
                  </a:lnTo>
                  <a:lnTo>
                    <a:pt x="33337" y="49479"/>
                  </a:lnTo>
                  <a:lnTo>
                    <a:pt x="45732" y="49479"/>
                  </a:lnTo>
                  <a:lnTo>
                    <a:pt x="45732" y="37122"/>
                  </a:lnTo>
                  <a:close/>
                </a:path>
                <a:path w="208914" h="105410">
                  <a:moveTo>
                    <a:pt x="45732" y="18821"/>
                  </a:moveTo>
                  <a:lnTo>
                    <a:pt x="33337" y="18821"/>
                  </a:lnTo>
                  <a:lnTo>
                    <a:pt x="33337" y="30670"/>
                  </a:lnTo>
                  <a:lnTo>
                    <a:pt x="45732" y="30670"/>
                  </a:lnTo>
                  <a:lnTo>
                    <a:pt x="45732" y="18821"/>
                  </a:lnTo>
                  <a:close/>
                </a:path>
                <a:path w="208914" h="105410">
                  <a:moveTo>
                    <a:pt x="45732" y="0"/>
                  </a:moveTo>
                  <a:lnTo>
                    <a:pt x="33337" y="0"/>
                  </a:lnTo>
                  <a:lnTo>
                    <a:pt x="33337" y="12382"/>
                  </a:lnTo>
                  <a:lnTo>
                    <a:pt x="45732" y="12382"/>
                  </a:lnTo>
                  <a:lnTo>
                    <a:pt x="45732" y="0"/>
                  </a:lnTo>
                  <a:close/>
                </a:path>
                <a:path w="208914" h="105410">
                  <a:moveTo>
                    <a:pt x="62382" y="93052"/>
                  </a:moveTo>
                  <a:lnTo>
                    <a:pt x="50025" y="93052"/>
                  </a:lnTo>
                  <a:lnTo>
                    <a:pt x="50025" y="104889"/>
                  </a:lnTo>
                  <a:lnTo>
                    <a:pt x="62382" y="104889"/>
                  </a:lnTo>
                  <a:lnTo>
                    <a:pt x="62382" y="93052"/>
                  </a:lnTo>
                  <a:close/>
                </a:path>
                <a:path w="208914" h="105410">
                  <a:moveTo>
                    <a:pt x="62382" y="74231"/>
                  </a:moveTo>
                  <a:lnTo>
                    <a:pt x="50025" y="74231"/>
                  </a:lnTo>
                  <a:lnTo>
                    <a:pt x="50025" y="86588"/>
                  </a:lnTo>
                  <a:lnTo>
                    <a:pt x="62382" y="86588"/>
                  </a:lnTo>
                  <a:lnTo>
                    <a:pt x="62382" y="74231"/>
                  </a:lnTo>
                  <a:close/>
                </a:path>
                <a:path w="208914" h="105410">
                  <a:moveTo>
                    <a:pt x="62382" y="55930"/>
                  </a:moveTo>
                  <a:lnTo>
                    <a:pt x="50025" y="55930"/>
                  </a:lnTo>
                  <a:lnTo>
                    <a:pt x="50025" y="67779"/>
                  </a:lnTo>
                  <a:lnTo>
                    <a:pt x="62382" y="67779"/>
                  </a:lnTo>
                  <a:lnTo>
                    <a:pt x="62382" y="55930"/>
                  </a:lnTo>
                  <a:close/>
                </a:path>
                <a:path w="208914" h="105410">
                  <a:moveTo>
                    <a:pt x="62382" y="37122"/>
                  </a:moveTo>
                  <a:lnTo>
                    <a:pt x="50025" y="37122"/>
                  </a:lnTo>
                  <a:lnTo>
                    <a:pt x="50025" y="49479"/>
                  </a:lnTo>
                  <a:lnTo>
                    <a:pt x="62382" y="49479"/>
                  </a:lnTo>
                  <a:lnTo>
                    <a:pt x="62382" y="37122"/>
                  </a:lnTo>
                  <a:close/>
                </a:path>
                <a:path w="208914" h="105410">
                  <a:moveTo>
                    <a:pt x="62382" y="18821"/>
                  </a:moveTo>
                  <a:lnTo>
                    <a:pt x="50025" y="18821"/>
                  </a:lnTo>
                  <a:lnTo>
                    <a:pt x="50025" y="30670"/>
                  </a:lnTo>
                  <a:lnTo>
                    <a:pt x="62382" y="30670"/>
                  </a:lnTo>
                  <a:lnTo>
                    <a:pt x="62382" y="18821"/>
                  </a:lnTo>
                  <a:close/>
                </a:path>
                <a:path w="208914" h="105410">
                  <a:moveTo>
                    <a:pt x="62382" y="0"/>
                  </a:moveTo>
                  <a:lnTo>
                    <a:pt x="50025" y="0"/>
                  </a:lnTo>
                  <a:lnTo>
                    <a:pt x="50025" y="12382"/>
                  </a:lnTo>
                  <a:lnTo>
                    <a:pt x="62382" y="12382"/>
                  </a:lnTo>
                  <a:lnTo>
                    <a:pt x="62382" y="0"/>
                  </a:lnTo>
                  <a:close/>
                </a:path>
                <a:path w="208914" h="105410">
                  <a:moveTo>
                    <a:pt x="79070" y="93052"/>
                  </a:moveTo>
                  <a:lnTo>
                    <a:pt x="66700" y="93052"/>
                  </a:lnTo>
                  <a:lnTo>
                    <a:pt x="66700" y="104889"/>
                  </a:lnTo>
                  <a:lnTo>
                    <a:pt x="79070" y="104889"/>
                  </a:lnTo>
                  <a:lnTo>
                    <a:pt x="79070" y="93052"/>
                  </a:lnTo>
                  <a:close/>
                </a:path>
                <a:path w="208914" h="105410">
                  <a:moveTo>
                    <a:pt x="79070" y="74231"/>
                  </a:moveTo>
                  <a:lnTo>
                    <a:pt x="66700" y="74231"/>
                  </a:lnTo>
                  <a:lnTo>
                    <a:pt x="66700" y="86588"/>
                  </a:lnTo>
                  <a:lnTo>
                    <a:pt x="79070" y="86588"/>
                  </a:lnTo>
                  <a:lnTo>
                    <a:pt x="79070" y="74231"/>
                  </a:lnTo>
                  <a:close/>
                </a:path>
                <a:path w="208914" h="105410">
                  <a:moveTo>
                    <a:pt x="79070" y="55930"/>
                  </a:moveTo>
                  <a:lnTo>
                    <a:pt x="66700" y="55930"/>
                  </a:lnTo>
                  <a:lnTo>
                    <a:pt x="66700" y="67779"/>
                  </a:lnTo>
                  <a:lnTo>
                    <a:pt x="79070" y="67779"/>
                  </a:lnTo>
                  <a:lnTo>
                    <a:pt x="79070" y="55930"/>
                  </a:lnTo>
                  <a:close/>
                </a:path>
                <a:path w="208914" h="105410">
                  <a:moveTo>
                    <a:pt x="79070" y="37122"/>
                  </a:moveTo>
                  <a:lnTo>
                    <a:pt x="66700" y="37122"/>
                  </a:lnTo>
                  <a:lnTo>
                    <a:pt x="66700" y="49479"/>
                  </a:lnTo>
                  <a:lnTo>
                    <a:pt x="79070" y="49479"/>
                  </a:lnTo>
                  <a:lnTo>
                    <a:pt x="79070" y="37122"/>
                  </a:lnTo>
                  <a:close/>
                </a:path>
                <a:path w="208914" h="105410">
                  <a:moveTo>
                    <a:pt x="79070" y="18821"/>
                  </a:moveTo>
                  <a:lnTo>
                    <a:pt x="66700" y="18821"/>
                  </a:lnTo>
                  <a:lnTo>
                    <a:pt x="66700" y="30670"/>
                  </a:lnTo>
                  <a:lnTo>
                    <a:pt x="79070" y="30670"/>
                  </a:lnTo>
                  <a:lnTo>
                    <a:pt x="79070" y="18821"/>
                  </a:lnTo>
                  <a:close/>
                </a:path>
                <a:path w="208914" h="105410">
                  <a:moveTo>
                    <a:pt x="79070" y="0"/>
                  </a:moveTo>
                  <a:lnTo>
                    <a:pt x="66700" y="0"/>
                  </a:lnTo>
                  <a:lnTo>
                    <a:pt x="66700" y="12382"/>
                  </a:lnTo>
                  <a:lnTo>
                    <a:pt x="79070" y="12382"/>
                  </a:lnTo>
                  <a:lnTo>
                    <a:pt x="79070" y="0"/>
                  </a:lnTo>
                  <a:close/>
                </a:path>
                <a:path w="208914" h="105410">
                  <a:moveTo>
                    <a:pt x="108648" y="93052"/>
                  </a:moveTo>
                  <a:lnTo>
                    <a:pt x="96253" y="93052"/>
                  </a:lnTo>
                  <a:lnTo>
                    <a:pt x="96253" y="104889"/>
                  </a:lnTo>
                  <a:lnTo>
                    <a:pt x="108648" y="104889"/>
                  </a:lnTo>
                  <a:lnTo>
                    <a:pt x="108648" y="93052"/>
                  </a:lnTo>
                  <a:close/>
                </a:path>
                <a:path w="208914" h="105410">
                  <a:moveTo>
                    <a:pt x="108648" y="74231"/>
                  </a:moveTo>
                  <a:lnTo>
                    <a:pt x="96253" y="74231"/>
                  </a:lnTo>
                  <a:lnTo>
                    <a:pt x="96253" y="86588"/>
                  </a:lnTo>
                  <a:lnTo>
                    <a:pt x="108648" y="86588"/>
                  </a:lnTo>
                  <a:lnTo>
                    <a:pt x="108648" y="74231"/>
                  </a:lnTo>
                  <a:close/>
                </a:path>
                <a:path w="208914" h="105410">
                  <a:moveTo>
                    <a:pt x="108648" y="55930"/>
                  </a:moveTo>
                  <a:lnTo>
                    <a:pt x="96253" y="55930"/>
                  </a:lnTo>
                  <a:lnTo>
                    <a:pt x="96253" y="67779"/>
                  </a:lnTo>
                  <a:lnTo>
                    <a:pt x="108648" y="67779"/>
                  </a:lnTo>
                  <a:lnTo>
                    <a:pt x="108648" y="55930"/>
                  </a:lnTo>
                  <a:close/>
                </a:path>
                <a:path w="208914" h="105410">
                  <a:moveTo>
                    <a:pt x="108648" y="37122"/>
                  </a:moveTo>
                  <a:lnTo>
                    <a:pt x="96253" y="37122"/>
                  </a:lnTo>
                  <a:lnTo>
                    <a:pt x="96253" y="49479"/>
                  </a:lnTo>
                  <a:lnTo>
                    <a:pt x="108648" y="49479"/>
                  </a:lnTo>
                  <a:lnTo>
                    <a:pt x="108648" y="37122"/>
                  </a:lnTo>
                  <a:close/>
                </a:path>
                <a:path w="208914" h="105410">
                  <a:moveTo>
                    <a:pt x="108648" y="18821"/>
                  </a:moveTo>
                  <a:lnTo>
                    <a:pt x="96253" y="18821"/>
                  </a:lnTo>
                  <a:lnTo>
                    <a:pt x="96253" y="30670"/>
                  </a:lnTo>
                  <a:lnTo>
                    <a:pt x="108648" y="30670"/>
                  </a:lnTo>
                  <a:lnTo>
                    <a:pt x="108648" y="18821"/>
                  </a:lnTo>
                  <a:close/>
                </a:path>
                <a:path w="208914" h="105410">
                  <a:moveTo>
                    <a:pt x="108648" y="0"/>
                  </a:moveTo>
                  <a:lnTo>
                    <a:pt x="96253" y="0"/>
                  </a:lnTo>
                  <a:lnTo>
                    <a:pt x="96253" y="12382"/>
                  </a:lnTo>
                  <a:lnTo>
                    <a:pt x="108648" y="12382"/>
                  </a:lnTo>
                  <a:lnTo>
                    <a:pt x="108648" y="0"/>
                  </a:lnTo>
                  <a:close/>
                </a:path>
                <a:path w="208914" h="105410">
                  <a:moveTo>
                    <a:pt x="125310" y="93052"/>
                  </a:moveTo>
                  <a:lnTo>
                    <a:pt x="112941" y="93052"/>
                  </a:lnTo>
                  <a:lnTo>
                    <a:pt x="112941" y="104889"/>
                  </a:lnTo>
                  <a:lnTo>
                    <a:pt x="125310" y="104889"/>
                  </a:lnTo>
                  <a:lnTo>
                    <a:pt x="125310" y="93052"/>
                  </a:lnTo>
                  <a:close/>
                </a:path>
                <a:path w="208914" h="105410">
                  <a:moveTo>
                    <a:pt x="125310" y="74231"/>
                  </a:moveTo>
                  <a:lnTo>
                    <a:pt x="112941" y="74231"/>
                  </a:lnTo>
                  <a:lnTo>
                    <a:pt x="112941" y="86588"/>
                  </a:lnTo>
                  <a:lnTo>
                    <a:pt x="125310" y="86588"/>
                  </a:lnTo>
                  <a:lnTo>
                    <a:pt x="125310" y="74231"/>
                  </a:lnTo>
                  <a:close/>
                </a:path>
                <a:path w="208914" h="105410">
                  <a:moveTo>
                    <a:pt x="125310" y="55930"/>
                  </a:moveTo>
                  <a:lnTo>
                    <a:pt x="112941" y="55930"/>
                  </a:lnTo>
                  <a:lnTo>
                    <a:pt x="112941" y="67779"/>
                  </a:lnTo>
                  <a:lnTo>
                    <a:pt x="125310" y="67779"/>
                  </a:lnTo>
                  <a:lnTo>
                    <a:pt x="125310" y="55930"/>
                  </a:lnTo>
                  <a:close/>
                </a:path>
                <a:path w="208914" h="105410">
                  <a:moveTo>
                    <a:pt x="125310" y="37122"/>
                  </a:moveTo>
                  <a:lnTo>
                    <a:pt x="112941" y="37122"/>
                  </a:lnTo>
                  <a:lnTo>
                    <a:pt x="112941" y="49479"/>
                  </a:lnTo>
                  <a:lnTo>
                    <a:pt x="125310" y="49479"/>
                  </a:lnTo>
                  <a:lnTo>
                    <a:pt x="125310" y="37122"/>
                  </a:lnTo>
                  <a:close/>
                </a:path>
                <a:path w="208914" h="105410">
                  <a:moveTo>
                    <a:pt x="125310" y="18821"/>
                  </a:moveTo>
                  <a:lnTo>
                    <a:pt x="112941" y="18821"/>
                  </a:lnTo>
                  <a:lnTo>
                    <a:pt x="112941" y="30670"/>
                  </a:lnTo>
                  <a:lnTo>
                    <a:pt x="125310" y="30670"/>
                  </a:lnTo>
                  <a:lnTo>
                    <a:pt x="125310" y="18821"/>
                  </a:lnTo>
                  <a:close/>
                </a:path>
                <a:path w="208914" h="105410">
                  <a:moveTo>
                    <a:pt x="125310" y="0"/>
                  </a:moveTo>
                  <a:lnTo>
                    <a:pt x="112941" y="0"/>
                  </a:lnTo>
                  <a:lnTo>
                    <a:pt x="112941" y="12382"/>
                  </a:lnTo>
                  <a:lnTo>
                    <a:pt x="125310" y="12382"/>
                  </a:lnTo>
                  <a:lnTo>
                    <a:pt x="125310" y="0"/>
                  </a:lnTo>
                  <a:close/>
                </a:path>
                <a:path w="208914" h="105410">
                  <a:moveTo>
                    <a:pt x="141998" y="93052"/>
                  </a:moveTo>
                  <a:lnTo>
                    <a:pt x="129616" y="93052"/>
                  </a:lnTo>
                  <a:lnTo>
                    <a:pt x="129616" y="104889"/>
                  </a:lnTo>
                  <a:lnTo>
                    <a:pt x="141998" y="104889"/>
                  </a:lnTo>
                  <a:lnTo>
                    <a:pt x="141998" y="93052"/>
                  </a:lnTo>
                  <a:close/>
                </a:path>
                <a:path w="208914" h="105410">
                  <a:moveTo>
                    <a:pt x="141998" y="74231"/>
                  </a:moveTo>
                  <a:lnTo>
                    <a:pt x="129616" y="74231"/>
                  </a:lnTo>
                  <a:lnTo>
                    <a:pt x="129616" y="86588"/>
                  </a:lnTo>
                  <a:lnTo>
                    <a:pt x="141998" y="86588"/>
                  </a:lnTo>
                  <a:lnTo>
                    <a:pt x="141998" y="74231"/>
                  </a:lnTo>
                  <a:close/>
                </a:path>
                <a:path w="208914" h="105410">
                  <a:moveTo>
                    <a:pt x="141998" y="55930"/>
                  </a:moveTo>
                  <a:lnTo>
                    <a:pt x="129616" y="55930"/>
                  </a:lnTo>
                  <a:lnTo>
                    <a:pt x="129616" y="67779"/>
                  </a:lnTo>
                  <a:lnTo>
                    <a:pt x="141998" y="67779"/>
                  </a:lnTo>
                  <a:lnTo>
                    <a:pt x="141998" y="55930"/>
                  </a:lnTo>
                  <a:close/>
                </a:path>
                <a:path w="208914" h="105410">
                  <a:moveTo>
                    <a:pt x="141998" y="37122"/>
                  </a:moveTo>
                  <a:lnTo>
                    <a:pt x="129616" y="37122"/>
                  </a:lnTo>
                  <a:lnTo>
                    <a:pt x="129616" y="49479"/>
                  </a:lnTo>
                  <a:lnTo>
                    <a:pt x="141998" y="49479"/>
                  </a:lnTo>
                  <a:lnTo>
                    <a:pt x="141998" y="37122"/>
                  </a:lnTo>
                  <a:close/>
                </a:path>
                <a:path w="208914" h="105410">
                  <a:moveTo>
                    <a:pt x="141998" y="18821"/>
                  </a:moveTo>
                  <a:lnTo>
                    <a:pt x="129616" y="18821"/>
                  </a:lnTo>
                  <a:lnTo>
                    <a:pt x="129616" y="30670"/>
                  </a:lnTo>
                  <a:lnTo>
                    <a:pt x="141998" y="30670"/>
                  </a:lnTo>
                  <a:lnTo>
                    <a:pt x="141998" y="18821"/>
                  </a:lnTo>
                  <a:close/>
                </a:path>
                <a:path w="208914" h="105410">
                  <a:moveTo>
                    <a:pt x="141998" y="0"/>
                  </a:moveTo>
                  <a:lnTo>
                    <a:pt x="129616" y="0"/>
                  </a:lnTo>
                  <a:lnTo>
                    <a:pt x="129616" y="12382"/>
                  </a:lnTo>
                  <a:lnTo>
                    <a:pt x="141998" y="12382"/>
                  </a:lnTo>
                  <a:lnTo>
                    <a:pt x="141998" y="0"/>
                  </a:lnTo>
                  <a:close/>
                </a:path>
                <a:path w="208914" h="105410">
                  <a:moveTo>
                    <a:pt x="158661" y="93052"/>
                  </a:moveTo>
                  <a:lnTo>
                    <a:pt x="146291" y="93052"/>
                  </a:lnTo>
                  <a:lnTo>
                    <a:pt x="146291" y="104889"/>
                  </a:lnTo>
                  <a:lnTo>
                    <a:pt x="158661" y="104889"/>
                  </a:lnTo>
                  <a:lnTo>
                    <a:pt x="158661" y="93052"/>
                  </a:lnTo>
                  <a:close/>
                </a:path>
                <a:path w="208914" h="105410">
                  <a:moveTo>
                    <a:pt x="158661" y="74231"/>
                  </a:moveTo>
                  <a:lnTo>
                    <a:pt x="146291" y="74231"/>
                  </a:lnTo>
                  <a:lnTo>
                    <a:pt x="146291" y="86588"/>
                  </a:lnTo>
                  <a:lnTo>
                    <a:pt x="158661" y="86588"/>
                  </a:lnTo>
                  <a:lnTo>
                    <a:pt x="158661" y="74231"/>
                  </a:lnTo>
                  <a:close/>
                </a:path>
                <a:path w="208914" h="105410">
                  <a:moveTo>
                    <a:pt x="158661" y="55930"/>
                  </a:moveTo>
                  <a:lnTo>
                    <a:pt x="146291" y="55930"/>
                  </a:lnTo>
                  <a:lnTo>
                    <a:pt x="146291" y="67779"/>
                  </a:lnTo>
                  <a:lnTo>
                    <a:pt x="158661" y="67779"/>
                  </a:lnTo>
                  <a:lnTo>
                    <a:pt x="158661" y="55930"/>
                  </a:lnTo>
                  <a:close/>
                </a:path>
                <a:path w="208914" h="105410">
                  <a:moveTo>
                    <a:pt x="158661" y="37122"/>
                  </a:moveTo>
                  <a:lnTo>
                    <a:pt x="146291" y="37122"/>
                  </a:lnTo>
                  <a:lnTo>
                    <a:pt x="146291" y="49479"/>
                  </a:lnTo>
                  <a:lnTo>
                    <a:pt x="158661" y="49479"/>
                  </a:lnTo>
                  <a:lnTo>
                    <a:pt x="158661" y="37122"/>
                  </a:lnTo>
                  <a:close/>
                </a:path>
                <a:path w="208914" h="105410">
                  <a:moveTo>
                    <a:pt x="158661" y="18821"/>
                  </a:moveTo>
                  <a:lnTo>
                    <a:pt x="146291" y="18821"/>
                  </a:lnTo>
                  <a:lnTo>
                    <a:pt x="146291" y="30670"/>
                  </a:lnTo>
                  <a:lnTo>
                    <a:pt x="158661" y="30670"/>
                  </a:lnTo>
                  <a:lnTo>
                    <a:pt x="158661" y="18821"/>
                  </a:lnTo>
                  <a:close/>
                </a:path>
                <a:path w="208914" h="105410">
                  <a:moveTo>
                    <a:pt x="158661" y="0"/>
                  </a:moveTo>
                  <a:lnTo>
                    <a:pt x="146291" y="0"/>
                  </a:lnTo>
                  <a:lnTo>
                    <a:pt x="146291" y="12382"/>
                  </a:lnTo>
                  <a:lnTo>
                    <a:pt x="158661" y="12382"/>
                  </a:lnTo>
                  <a:lnTo>
                    <a:pt x="158661" y="0"/>
                  </a:lnTo>
                  <a:close/>
                </a:path>
                <a:path w="208914" h="105410">
                  <a:moveTo>
                    <a:pt x="175336" y="93052"/>
                  </a:moveTo>
                  <a:lnTo>
                    <a:pt x="162966" y="93052"/>
                  </a:lnTo>
                  <a:lnTo>
                    <a:pt x="162966" y="104889"/>
                  </a:lnTo>
                  <a:lnTo>
                    <a:pt x="175336" y="104889"/>
                  </a:lnTo>
                  <a:lnTo>
                    <a:pt x="175336" y="93052"/>
                  </a:lnTo>
                  <a:close/>
                </a:path>
                <a:path w="208914" h="105410">
                  <a:moveTo>
                    <a:pt x="175336" y="74231"/>
                  </a:moveTo>
                  <a:lnTo>
                    <a:pt x="162966" y="74231"/>
                  </a:lnTo>
                  <a:lnTo>
                    <a:pt x="162966" y="86588"/>
                  </a:lnTo>
                  <a:lnTo>
                    <a:pt x="175336" y="86588"/>
                  </a:lnTo>
                  <a:lnTo>
                    <a:pt x="175336" y="74231"/>
                  </a:lnTo>
                  <a:close/>
                </a:path>
                <a:path w="208914" h="105410">
                  <a:moveTo>
                    <a:pt x="175336" y="55930"/>
                  </a:moveTo>
                  <a:lnTo>
                    <a:pt x="162966" y="55930"/>
                  </a:lnTo>
                  <a:lnTo>
                    <a:pt x="162966" y="67779"/>
                  </a:lnTo>
                  <a:lnTo>
                    <a:pt x="175336" y="67779"/>
                  </a:lnTo>
                  <a:lnTo>
                    <a:pt x="175336" y="55930"/>
                  </a:lnTo>
                  <a:close/>
                </a:path>
                <a:path w="208914" h="105410">
                  <a:moveTo>
                    <a:pt x="175336" y="37122"/>
                  </a:moveTo>
                  <a:lnTo>
                    <a:pt x="162966" y="37122"/>
                  </a:lnTo>
                  <a:lnTo>
                    <a:pt x="162966" y="49479"/>
                  </a:lnTo>
                  <a:lnTo>
                    <a:pt x="175336" y="49479"/>
                  </a:lnTo>
                  <a:lnTo>
                    <a:pt x="175336" y="37122"/>
                  </a:lnTo>
                  <a:close/>
                </a:path>
                <a:path w="208914" h="105410">
                  <a:moveTo>
                    <a:pt x="175336" y="18821"/>
                  </a:moveTo>
                  <a:lnTo>
                    <a:pt x="162966" y="18821"/>
                  </a:lnTo>
                  <a:lnTo>
                    <a:pt x="162966" y="30670"/>
                  </a:lnTo>
                  <a:lnTo>
                    <a:pt x="175336" y="30670"/>
                  </a:lnTo>
                  <a:lnTo>
                    <a:pt x="175336" y="18821"/>
                  </a:lnTo>
                  <a:close/>
                </a:path>
                <a:path w="208914" h="105410">
                  <a:moveTo>
                    <a:pt x="175336" y="0"/>
                  </a:moveTo>
                  <a:lnTo>
                    <a:pt x="162966" y="0"/>
                  </a:lnTo>
                  <a:lnTo>
                    <a:pt x="162966" y="12382"/>
                  </a:lnTo>
                  <a:lnTo>
                    <a:pt x="175336" y="12382"/>
                  </a:lnTo>
                  <a:lnTo>
                    <a:pt x="175336" y="0"/>
                  </a:lnTo>
                  <a:close/>
                </a:path>
                <a:path w="208914" h="105410">
                  <a:moveTo>
                    <a:pt x="191998" y="93052"/>
                  </a:moveTo>
                  <a:lnTo>
                    <a:pt x="179641" y="93052"/>
                  </a:lnTo>
                  <a:lnTo>
                    <a:pt x="179641" y="104889"/>
                  </a:lnTo>
                  <a:lnTo>
                    <a:pt x="191998" y="104889"/>
                  </a:lnTo>
                  <a:lnTo>
                    <a:pt x="191998" y="93052"/>
                  </a:lnTo>
                  <a:close/>
                </a:path>
                <a:path w="208914" h="105410">
                  <a:moveTo>
                    <a:pt x="191998" y="74231"/>
                  </a:moveTo>
                  <a:lnTo>
                    <a:pt x="179641" y="74231"/>
                  </a:lnTo>
                  <a:lnTo>
                    <a:pt x="179641" y="86588"/>
                  </a:lnTo>
                  <a:lnTo>
                    <a:pt x="191998" y="86588"/>
                  </a:lnTo>
                  <a:lnTo>
                    <a:pt x="191998" y="74231"/>
                  </a:lnTo>
                  <a:close/>
                </a:path>
                <a:path w="208914" h="105410">
                  <a:moveTo>
                    <a:pt x="191998" y="55930"/>
                  </a:moveTo>
                  <a:lnTo>
                    <a:pt x="179641" y="55930"/>
                  </a:lnTo>
                  <a:lnTo>
                    <a:pt x="179641" y="67779"/>
                  </a:lnTo>
                  <a:lnTo>
                    <a:pt x="191998" y="67779"/>
                  </a:lnTo>
                  <a:lnTo>
                    <a:pt x="191998" y="55930"/>
                  </a:lnTo>
                  <a:close/>
                </a:path>
                <a:path w="208914" h="105410">
                  <a:moveTo>
                    <a:pt x="191998" y="37122"/>
                  </a:moveTo>
                  <a:lnTo>
                    <a:pt x="179641" y="37122"/>
                  </a:lnTo>
                  <a:lnTo>
                    <a:pt x="179641" y="49479"/>
                  </a:lnTo>
                  <a:lnTo>
                    <a:pt x="191998" y="49479"/>
                  </a:lnTo>
                  <a:lnTo>
                    <a:pt x="191998" y="37122"/>
                  </a:lnTo>
                  <a:close/>
                </a:path>
                <a:path w="208914" h="105410">
                  <a:moveTo>
                    <a:pt x="191998" y="18821"/>
                  </a:moveTo>
                  <a:lnTo>
                    <a:pt x="179641" y="18821"/>
                  </a:lnTo>
                  <a:lnTo>
                    <a:pt x="179641" y="30670"/>
                  </a:lnTo>
                  <a:lnTo>
                    <a:pt x="191998" y="30670"/>
                  </a:lnTo>
                  <a:lnTo>
                    <a:pt x="191998" y="18821"/>
                  </a:lnTo>
                  <a:close/>
                </a:path>
                <a:path w="208914" h="105410">
                  <a:moveTo>
                    <a:pt x="191998" y="0"/>
                  </a:moveTo>
                  <a:lnTo>
                    <a:pt x="179641" y="0"/>
                  </a:lnTo>
                  <a:lnTo>
                    <a:pt x="179641" y="12382"/>
                  </a:lnTo>
                  <a:lnTo>
                    <a:pt x="191998" y="12382"/>
                  </a:lnTo>
                  <a:lnTo>
                    <a:pt x="191998" y="0"/>
                  </a:lnTo>
                  <a:close/>
                </a:path>
                <a:path w="208914" h="105410">
                  <a:moveTo>
                    <a:pt x="208686" y="74231"/>
                  </a:moveTo>
                  <a:lnTo>
                    <a:pt x="196316" y="74231"/>
                  </a:lnTo>
                  <a:lnTo>
                    <a:pt x="196316" y="86588"/>
                  </a:lnTo>
                  <a:lnTo>
                    <a:pt x="208686" y="86588"/>
                  </a:lnTo>
                  <a:lnTo>
                    <a:pt x="208686" y="74231"/>
                  </a:lnTo>
                  <a:close/>
                </a:path>
                <a:path w="208914" h="105410">
                  <a:moveTo>
                    <a:pt x="208686" y="55930"/>
                  </a:moveTo>
                  <a:lnTo>
                    <a:pt x="196316" y="55930"/>
                  </a:lnTo>
                  <a:lnTo>
                    <a:pt x="196316" y="67779"/>
                  </a:lnTo>
                  <a:lnTo>
                    <a:pt x="208686" y="67779"/>
                  </a:lnTo>
                  <a:lnTo>
                    <a:pt x="208686" y="55930"/>
                  </a:lnTo>
                  <a:close/>
                </a:path>
                <a:path w="208914" h="105410">
                  <a:moveTo>
                    <a:pt x="208686" y="37122"/>
                  </a:moveTo>
                  <a:lnTo>
                    <a:pt x="196316" y="37122"/>
                  </a:lnTo>
                  <a:lnTo>
                    <a:pt x="196316" y="49479"/>
                  </a:lnTo>
                  <a:lnTo>
                    <a:pt x="208686" y="49479"/>
                  </a:lnTo>
                  <a:lnTo>
                    <a:pt x="208686" y="37122"/>
                  </a:lnTo>
                  <a:close/>
                </a:path>
                <a:path w="208914" h="105410">
                  <a:moveTo>
                    <a:pt x="208686" y="18821"/>
                  </a:moveTo>
                  <a:lnTo>
                    <a:pt x="196316" y="18821"/>
                  </a:lnTo>
                  <a:lnTo>
                    <a:pt x="196316" y="30670"/>
                  </a:lnTo>
                  <a:lnTo>
                    <a:pt x="208686" y="30670"/>
                  </a:lnTo>
                  <a:lnTo>
                    <a:pt x="208686" y="18821"/>
                  </a:lnTo>
                  <a:close/>
                </a:path>
                <a:path w="208914" h="105410">
                  <a:moveTo>
                    <a:pt x="208686" y="0"/>
                  </a:moveTo>
                  <a:lnTo>
                    <a:pt x="196316" y="0"/>
                  </a:lnTo>
                  <a:lnTo>
                    <a:pt x="196316" y="12382"/>
                  </a:lnTo>
                  <a:lnTo>
                    <a:pt x="208686" y="12382"/>
                  </a:lnTo>
                  <a:lnTo>
                    <a:pt x="2086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811066" y="4116577"/>
              <a:ext cx="62865" cy="105410"/>
            </a:xfrm>
            <a:custGeom>
              <a:avLst/>
              <a:gdLst/>
              <a:ahLst/>
              <a:cxnLst/>
              <a:rect l="l" t="t" r="r" b="b"/>
              <a:pathLst>
                <a:path w="62864" h="105410">
                  <a:moveTo>
                    <a:pt x="12369" y="93052"/>
                  </a:moveTo>
                  <a:lnTo>
                    <a:pt x="0" y="93052"/>
                  </a:lnTo>
                  <a:lnTo>
                    <a:pt x="0" y="104889"/>
                  </a:lnTo>
                  <a:lnTo>
                    <a:pt x="12369" y="104889"/>
                  </a:lnTo>
                  <a:lnTo>
                    <a:pt x="12369" y="93052"/>
                  </a:lnTo>
                  <a:close/>
                </a:path>
                <a:path w="62864" h="105410">
                  <a:moveTo>
                    <a:pt x="12369" y="74231"/>
                  </a:moveTo>
                  <a:lnTo>
                    <a:pt x="0" y="74231"/>
                  </a:lnTo>
                  <a:lnTo>
                    <a:pt x="0" y="86588"/>
                  </a:lnTo>
                  <a:lnTo>
                    <a:pt x="12369" y="86588"/>
                  </a:lnTo>
                  <a:lnTo>
                    <a:pt x="12369" y="74231"/>
                  </a:lnTo>
                  <a:close/>
                </a:path>
                <a:path w="62864" h="105410">
                  <a:moveTo>
                    <a:pt x="29032" y="93052"/>
                  </a:moveTo>
                  <a:lnTo>
                    <a:pt x="16662" y="93052"/>
                  </a:lnTo>
                  <a:lnTo>
                    <a:pt x="16662" y="104889"/>
                  </a:lnTo>
                  <a:lnTo>
                    <a:pt x="29032" y="104889"/>
                  </a:lnTo>
                  <a:lnTo>
                    <a:pt x="29032" y="93052"/>
                  </a:lnTo>
                  <a:close/>
                </a:path>
                <a:path w="62864" h="105410">
                  <a:moveTo>
                    <a:pt x="29032" y="74231"/>
                  </a:moveTo>
                  <a:lnTo>
                    <a:pt x="16662" y="74231"/>
                  </a:lnTo>
                  <a:lnTo>
                    <a:pt x="16662" y="86588"/>
                  </a:lnTo>
                  <a:lnTo>
                    <a:pt x="29032" y="86588"/>
                  </a:lnTo>
                  <a:lnTo>
                    <a:pt x="29032" y="74231"/>
                  </a:lnTo>
                  <a:close/>
                </a:path>
                <a:path w="62864" h="105410">
                  <a:moveTo>
                    <a:pt x="29032" y="55930"/>
                  </a:moveTo>
                  <a:lnTo>
                    <a:pt x="16662" y="55930"/>
                  </a:lnTo>
                  <a:lnTo>
                    <a:pt x="16662" y="67779"/>
                  </a:lnTo>
                  <a:lnTo>
                    <a:pt x="29032" y="67779"/>
                  </a:lnTo>
                  <a:lnTo>
                    <a:pt x="29032" y="55930"/>
                  </a:lnTo>
                  <a:close/>
                </a:path>
                <a:path w="62864" h="105410">
                  <a:moveTo>
                    <a:pt x="29032" y="37122"/>
                  </a:moveTo>
                  <a:lnTo>
                    <a:pt x="16662" y="37122"/>
                  </a:lnTo>
                  <a:lnTo>
                    <a:pt x="16662" y="49479"/>
                  </a:lnTo>
                  <a:lnTo>
                    <a:pt x="29032" y="49479"/>
                  </a:lnTo>
                  <a:lnTo>
                    <a:pt x="29032" y="37122"/>
                  </a:lnTo>
                  <a:close/>
                </a:path>
                <a:path w="62864" h="105410">
                  <a:moveTo>
                    <a:pt x="29032" y="18821"/>
                  </a:moveTo>
                  <a:lnTo>
                    <a:pt x="16662" y="18821"/>
                  </a:lnTo>
                  <a:lnTo>
                    <a:pt x="16662" y="30670"/>
                  </a:lnTo>
                  <a:lnTo>
                    <a:pt x="29032" y="30670"/>
                  </a:lnTo>
                  <a:lnTo>
                    <a:pt x="29032" y="18821"/>
                  </a:lnTo>
                  <a:close/>
                </a:path>
                <a:path w="62864" h="105410">
                  <a:moveTo>
                    <a:pt x="29032" y="0"/>
                  </a:moveTo>
                  <a:lnTo>
                    <a:pt x="16662" y="0"/>
                  </a:lnTo>
                  <a:lnTo>
                    <a:pt x="16662" y="12382"/>
                  </a:lnTo>
                  <a:lnTo>
                    <a:pt x="29032" y="12382"/>
                  </a:lnTo>
                  <a:lnTo>
                    <a:pt x="29032" y="0"/>
                  </a:lnTo>
                  <a:close/>
                </a:path>
                <a:path w="62864" h="105410">
                  <a:moveTo>
                    <a:pt x="45707" y="93052"/>
                  </a:moveTo>
                  <a:lnTo>
                    <a:pt x="33337" y="93052"/>
                  </a:lnTo>
                  <a:lnTo>
                    <a:pt x="33337" y="104889"/>
                  </a:lnTo>
                  <a:lnTo>
                    <a:pt x="45707" y="104889"/>
                  </a:lnTo>
                  <a:lnTo>
                    <a:pt x="45707" y="93052"/>
                  </a:lnTo>
                  <a:close/>
                </a:path>
                <a:path w="62864" h="105410">
                  <a:moveTo>
                    <a:pt x="45707" y="74231"/>
                  </a:moveTo>
                  <a:lnTo>
                    <a:pt x="33337" y="74231"/>
                  </a:lnTo>
                  <a:lnTo>
                    <a:pt x="33337" y="86588"/>
                  </a:lnTo>
                  <a:lnTo>
                    <a:pt x="45707" y="86588"/>
                  </a:lnTo>
                  <a:lnTo>
                    <a:pt x="45707" y="74231"/>
                  </a:lnTo>
                  <a:close/>
                </a:path>
                <a:path w="62864" h="105410">
                  <a:moveTo>
                    <a:pt x="45707" y="55930"/>
                  </a:moveTo>
                  <a:lnTo>
                    <a:pt x="33337" y="55930"/>
                  </a:lnTo>
                  <a:lnTo>
                    <a:pt x="33337" y="67779"/>
                  </a:lnTo>
                  <a:lnTo>
                    <a:pt x="45707" y="67779"/>
                  </a:lnTo>
                  <a:lnTo>
                    <a:pt x="45707" y="55930"/>
                  </a:lnTo>
                  <a:close/>
                </a:path>
                <a:path w="62864" h="105410">
                  <a:moveTo>
                    <a:pt x="45707" y="37122"/>
                  </a:moveTo>
                  <a:lnTo>
                    <a:pt x="33337" y="37122"/>
                  </a:lnTo>
                  <a:lnTo>
                    <a:pt x="33337" y="49479"/>
                  </a:lnTo>
                  <a:lnTo>
                    <a:pt x="45707" y="49479"/>
                  </a:lnTo>
                  <a:lnTo>
                    <a:pt x="45707" y="37122"/>
                  </a:lnTo>
                  <a:close/>
                </a:path>
                <a:path w="62864" h="105410">
                  <a:moveTo>
                    <a:pt x="45707" y="18821"/>
                  </a:moveTo>
                  <a:lnTo>
                    <a:pt x="33337" y="18821"/>
                  </a:lnTo>
                  <a:lnTo>
                    <a:pt x="33337" y="30670"/>
                  </a:lnTo>
                  <a:lnTo>
                    <a:pt x="45707" y="30670"/>
                  </a:lnTo>
                  <a:lnTo>
                    <a:pt x="45707" y="18821"/>
                  </a:lnTo>
                  <a:close/>
                </a:path>
                <a:path w="62864" h="105410">
                  <a:moveTo>
                    <a:pt x="45707" y="0"/>
                  </a:moveTo>
                  <a:lnTo>
                    <a:pt x="33337" y="0"/>
                  </a:lnTo>
                  <a:lnTo>
                    <a:pt x="33337" y="12382"/>
                  </a:lnTo>
                  <a:lnTo>
                    <a:pt x="45707" y="12382"/>
                  </a:lnTo>
                  <a:lnTo>
                    <a:pt x="45707" y="0"/>
                  </a:lnTo>
                  <a:close/>
                </a:path>
                <a:path w="62864" h="105410">
                  <a:moveTo>
                    <a:pt x="62382" y="93052"/>
                  </a:moveTo>
                  <a:lnTo>
                    <a:pt x="50012" y="93052"/>
                  </a:lnTo>
                  <a:lnTo>
                    <a:pt x="50012" y="104889"/>
                  </a:lnTo>
                  <a:lnTo>
                    <a:pt x="62382" y="104889"/>
                  </a:lnTo>
                  <a:lnTo>
                    <a:pt x="62382" y="93052"/>
                  </a:lnTo>
                  <a:close/>
                </a:path>
                <a:path w="62864" h="105410">
                  <a:moveTo>
                    <a:pt x="62382" y="74231"/>
                  </a:moveTo>
                  <a:lnTo>
                    <a:pt x="50012" y="74231"/>
                  </a:lnTo>
                  <a:lnTo>
                    <a:pt x="50012" y="86588"/>
                  </a:lnTo>
                  <a:lnTo>
                    <a:pt x="62382" y="86588"/>
                  </a:lnTo>
                  <a:lnTo>
                    <a:pt x="62382" y="74231"/>
                  </a:lnTo>
                  <a:close/>
                </a:path>
                <a:path w="62864" h="105410">
                  <a:moveTo>
                    <a:pt x="62382" y="55930"/>
                  </a:moveTo>
                  <a:lnTo>
                    <a:pt x="50012" y="55930"/>
                  </a:lnTo>
                  <a:lnTo>
                    <a:pt x="50012" y="67779"/>
                  </a:lnTo>
                  <a:lnTo>
                    <a:pt x="62382" y="67779"/>
                  </a:lnTo>
                  <a:lnTo>
                    <a:pt x="62382" y="55930"/>
                  </a:lnTo>
                  <a:close/>
                </a:path>
                <a:path w="62864" h="105410">
                  <a:moveTo>
                    <a:pt x="62382" y="37122"/>
                  </a:moveTo>
                  <a:lnTo>
                    <a:pt x="50012" y="37122"/>
                  </a:lnTo>
                  <a:lnTo>
                    <a:pt x="50012" y="49479"/>
                  </a:lnTo>
                  <a:lnTo>
                    <a:pt x="62382" y="49479"/>
                  </a:lnTo>
                  <a:lnTo>
                    <a:pt x="62382" y="37122"/>
                  </a:lnTo>
                  <a:close/>
                </a:path>
                <a:path w="62864" h="105410">
                  <a:moveTo>
                    <a:pt x="62382" y="18821"/>
                  </a:moveTo>
                  <a:lnTo>
                    <a:pt x="50012" y="18821"/>
                  </a:lnTo>
                  <a:lnTo>
                    <a:pt x="50012" y="30670"/>
                  </a:lnTo>
                  <a:lnTo>
                    <a:pt x="62382" y="30670"/>
                  </a:lnTo>
                  <a:lnTo>
                    <a:pt x="62382" y="18821"/>
                  </a:lnTo>
                  <a:close/>
                </a:path>
                <a:path w="62864" h="105410">
                  <a:moveTo>
                    <a:pt x="62382" y="0"/>
                  </a:moveTo>
                  <a:lnTo>
                    <a:pt x="50012" y="0"/>
                  </a:lnTo>
                  <a:lnTo>
                    <a:pt x="50012" y="12382"/>
                  </a:lnTo>
                  <a:lnTo>
                    <a:pt x="62382" y="12382"/>
                  </a:lnTo>
                  <a:lnTo>
                    <a:pt x="62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965602" y="1823300"/>
              <a:ext cx="13970" cy="116205"/>
            </a:xfrm>
            <a:custGeom>
              <a:avLst/>
              <a:gdLst/>
              <a:ahLst/>
              <a:cxnLst/>
              <a:rect l="l" t="t" r="r" b="b"/>
              <a:pathLst>
                <a:path w="13969" h="116205">
                  <a:moveTo>
                    <a:pt x="6464" y="13461"/>
                  </a:moveTo>
                  <a:lnTo>
                    <a:pt x="10223" y="13461"/>
                  </a:lnTo>
                  <a:lnTo>
                    <a:pt x="13449" y="10769"/>
                  </a:lnTo>
                  <a:lnTo>
                    <a:pt x="13449" y="6997"/>
                  </a:lnTo>
                  <a:lnTo>
                    <a:pt x="13449" y="3238"/>
                  </a:lnTo>
                  <a:lnTo>
                    <a:pt x="10223" y="0"/>
                  </a:lnTo>
                  <a:lnTo>
                    <a:pt x="6464" y="0"/>
                  </a:lnTo>
                  <a:lnTo>
                    <a:pt x="3238" y="0"/>
                  </a:lnTo>
                  <a:lnTo>
                    <a:pt x="0" y="3238"/>
                  </a:lnTo>
                  <a:lnTo>
                    <a:pt x="0" y="6997"/>
                  </a:lnTo>
                  <a:lnTo>
                    <a:pt x="0" y="10769"/>
                  </a:lnTo>
                  <a:lnTo>
                    <a:pt x="3238" y="13461"/>
                  </a:lnTo>
                  <a:lnTo>
                    <a:pt x="6464" y="13461"/>
                  </a:lnTo>
                  <a:close/>
                </a:path>
                <a:path w="13969" h="116205">
                  <a:moveTo>
                    <a:pt x="6464" y="115646"/>
                  </a:moveTo>
                  <a:lnTo>
                    <a:pt x="10223" y="115646"/>
                  </a:lnTo>
                  <a:lnTo>
                    <a:pt x="13449" y="112420"/>
                  </a:lnTo>
                  <a:lnTo>
                    <a:pt x="13449" y="108648"/>
                  </a:lnTo>
                  <a:lnTo>
                    <a:pt x="13449" y="105422"/>
                  </a:lnTo>
                  <a:lnTo>
                    <a:pt x="10223" y="102196"/>
                  </a:lnTo>
                  <a:lnTo>
                    <a:pt x="6464" y="102196"/>
                  </a:lnTo>
                  <a:lnTo>
                    <a:pt x="3238" y="102196"/>
                  </a:lnTo>
                  <a:lnTo>
                    <a:pt x="0" y="105422"/>
                  </a:lnTo>
                  <a:lnTo>
                    <a:pt x="0" y="108648"/>
                  </a:lnTo>
                  <a:lnTo>
                    <a:pt x="0" y="112420"/>
                  </a:lnTo>
                  <a:lnTo>
                    <a:pt x="3238" y="115646"/>
                  </a:lnTo>
                  <a:lnTo>
                    <a:pt x="6464" y="1156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965602" y="416336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10223" y="0"/>
                  </a:moveTo>
                  <a:lnTo>
                    <a:pt x="3238" y="0"/>
                  </a:lnTo>
                  <a:lnTo>
                    <a:pt x="0" y="2692"/>
                  </a:lnTo>
                  <a:lnTo>
                    <a:pt x="0" y="10210"/>
                  </a:lnTo>
                  <a:lnTo>
                    <a:pt x="3238" y="13462"/>
                  </a:lnTo>
                  <a:lnTo>
                    <a:pt x="6464" y="13462"/>
                  </a:lnTo>
                  <a:lnTo>
                    <a:pt x="10223" y="13462"/>
                  </a:lnTo>
                  <a:lnTo>
                    <a:pt x="13449" y="10210"/>
                  </a:lnTo>
                  <a:lnTo>
                    <a:pt x="13449" y="2692"/>
                  </a:lnTo>
                  <a:lnTo>
                    <a:pt x="102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965602" y="416336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69" h="13970">
                  <a:moveTo>
                    <a:pt x="6464" y="13462"/>
                  </a:moveTo>
                  <a:lnTo>
                    <a:pt x="10223" y="13462"/>
                  </a:lnTo>
                  <a:lnTo>
                    <a:pt x="13449" y="10210"/>
                  </a:lnTo>
                  <a:lnTo>
                    <a:pt x="13449" y="6451"/>
                  </a:lnTo>
                  <a:lnTo>
                    <a:pt x="13449" y="2692"/>
                  </a:lnTo>
                  <a:lnTo>
                    <a:pt x="10223" y="0"/>
                  </a:lnTo>
                  <a:lnTo>
                    <a:pt x="6464" y="0"/>
                  </a:lnTo>
                  <a:lnTo>
                    <a:pt x="3238" y="0"/>
                  </a:lnTo>
                  <a:lnTo>
                    <a:pt x="0" y="2692"/>
                  </a:lnTo>
                  <a:lnTo>
                    <a:pt x="0" y="6451"/>
                  </a:lnTo>
                  <a:lnTo>
                    <a:pt x="0" y="10210"/>
                  </a:lnTo>
                  <a:lnTo>
                    <a:pt x="3238" y="13462"/>
                  </a:lnTo>
                  <a:lnTo>
                    <a:pt x="6464" y="134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887431" y="4163364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210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10210"/>
                  </a:lnTo>
                  <a:lnTo>
                    <a:pt x="2692" y="13462"/>
                  </a:lnTo>
                  <a:lnTo>
                    <a:pt x="6451" y="13462"/>
                  </a:lnTo>
                  <a:lnTo>
                    <a:pt x="10210" y="13462"/>
                  </a:lnTo>
                  <a:lnTo>
                    <a:pt x="13449" y="10210"/>
                  </a:lnTo>
                  <a:lnTo>
                    <a:pt x="13449" y="2692"/>
                  </a:lnTo>
                  <a:lnTo>
                    <a:pt x="102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887431" y="1823300"/>
              <a:ext cx="17780" cy="2353945"/>
            </a:xfrm>
            <a:custGeom>
              <a:avLst/>
              <a:gdLst/>
              <a:ahLst/>
              <a:cxnLst/>
              <a:rect l="l" t="t" r="r" b="b"/>
              <a:pathLst>
                <a:path w="17779" h="2353945">
                  <a:moveTo>
                    <a:pt x="6451" y="2353525"/>
                  </a:moveTo>
                  <a:lnTo>
                    <a:pt x="10210" y="2353525"/>
                  </a:lnTo>
                  <a:lnTo>
                    <a:pt x="13449" y="2350274"/>
                  </a:lnTo>
                  <a:lnTo>
                    <a:pt x="13449" y="2346515"/>
                  </a:lnTo>
                  <a:lnTo>
                    <a:pt x="13449" y="2342756"/>
                  </a:lnTo>
                  <a:lnTo>
                    <a:pt x="10210" y="2340063"/>
                  </a:lnTo>
                  <a:lnTo>
                    <a:pt x="6451" y="2340063"/>
                  </a:lnTo>
                  <a:lnTo>
                    <a:pt x="2692" y="2340063"/>
                  </a:lnTo>
                  <a:lnTo>
                    <a:pt x="0" y="2342756"/>
                  </a:lnTo>
                  <a:lnTo>
                    <a:pt x="0" y="2346515"/>
                  </a:lnTo>
                  <a:lnTo>
                    <a:pt x="0" y="2350274"/>
                  </a:lnTo>
                  <a:lnTo>
                    <a:pt x="2692" y="2353525"/>
                  </a:lnTo>
                  <a:lnTo>
                    <a:pt x="6451" y="2353525"/>
                  </a:lnTo>
                  <a:close/>
                </a:path>
                <a:path w="17779" h="2353945">
                  <a:moveTo>
                    <a:pt x="10744" y="13461"/>
                  </a:moveTo>
                  <a:lnTo>
                    <a:pt x="14516" y="13461"/>
                  </a:lnTo>
                  <a:lnTo>
                    <a:pt x="17741" y="10769"/>
                  </a:lnTo>
                  <a:lnTo>
                    <a:pt x="17741" y="6997"/>
                  </a:lnTo>
                  <a:lnTo>
                    <a:pt x="17741" y="3238"/>
                  </a:lnTo>
                  <a:lnTo>
                    <a:pt x="14516" y="0"/>
                  </a:lnTo>
                  <a:lnTo>
                    <a:pt x="10744" y="0"/>
                  </a:lnTo>
                  <a:lnTo>
                    <a:pt x="6985" y="0"/>
                  </a:lnTo>
                  <a:lnTo>
                    <a:pt x="4305" y="3238"/>
                  </a:lnTo>
                  <a:lnTo>
                    <a:pt x="4305" y="6997"/>
                  </a:lnTo>
                  <a:lnTo>
                    <a:pt x="4305" y="10769"/>
                  </a:lnTo>
                  <a:lnTo>
                    <a:pt x="6985" y="13461"/>
                  </a:lnTo>
                  <a:lnTo>
                    <a:pt x="10744" y="13461"/>
                  </a:lnTo>
                  <a:close/>
                </a:path>
                <a:path w="17779" h="2353945">
                  <a:moveTo>
                    <a:pt x="10744" y="115646"/>
                  </a:moveTo>
                  <a:lnTo>
                    <a:pt x="14516" y="115646"/>
                  </a:lnTo>
                  <a:lnTo>
                    <a:pt x="17741" y="112420"/>
                  </a:lnTo>
                  <a:lnTo>
                    <a:pt x="17741" y="108648"/>
                  </a:lnTo>
                  <a:lnTo>
                    <a:pt x="17741" y="105422"/>
                  </a:lnTo>
                  <a:lnTo>
                    <a:pt x="14516" y="102196"/>
                  </a:lnTo>
                  <a:lnTo>
                    <a:pt x="10744" y="102196"/>
                  </a:lnTo>
                  <a:lnTo>
                    <a:pt x="6985" y="102196"/>
                  </a:lnTo>
                  <a:lnTo>
                    <a:pt x="4305" y="105422"/>
                  </a:lnTo>
                  <a:lnTo>
                    <a:pt x="4305" y="108648"/>
                  </a:lnTo>
                  <a:lnTo>
                    <a:pt x="4305" y="112420"/>
                  </a:lnTo>
                  <a:lnTo>
                    <a:pt x="6985" y="115646"/>
                  </a:lnTo>
                  <a:lnTo>
                    <a:pt x="10744" y="1156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959684" y="4097223"/>
              <a:ext cx="950594" cy="0"/>
            </a:xfrm>
            <a:custGeom>
              <a:avLst/>
              <a:gdLst/>
              <a:ahLst/>
              <a:cxnLst/>
              <a:rect l="l" t="t" r="r" b="b"/>
              <a:pathLst>
                <a:path w="950595">
                  <a:moveTo>
                    <a:pt x="95034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3174276" y="2002409"/>
              <a:ext cx="521970" cy="2094864"/>
            </a:xfrm>
            <a:custGeom>
              <a:avLst/>
              <a:gdLst/>
              <a:ahLst/>
              <a:cxnLst/>
              <a:rect l="l" t="t" r="r" b="b"/>
              <a:pathLst>
                <a:path w="521970" h="2094864">
                  <a:moveTo>
                    <a:pt x="30670" y="84963"/>
                  </a:moveTo>
                  <a:lnTo>
                    <a:pt x="491566" y="84963"/>
                  </a:lnTo>
                </a:path>
                <a:path w="521970" h="2094864">
                  <a:moveTo>
                    <a:pt x="521703" y="2094814"/>
                  </a:moveTo>
                  <a:lnTo>
                    <a:pt x="521703" y="0"/>
                  </a:lnTo>
                </a:path>
                <a:path w="521970" h="2094864">
                  <a:moveTo>
                    <a:pt x="0" y="2094814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3181807" y="2026068"/>
              <a:ext cx="506095" cy="68580"/>
            </a:xfrm>
            <a:custGeom>
              <a:avLst/>
              <a:gdLst/>
              <a:ahLst/>
              <a:cxnLst/>
              <a:rect l="l" t="t" r="r" b="b"/>
              <a:pathLst>
                <a:path w="506095" h="68580">
                  <a:moveTo>
                    <a:pt x="12369" y="58635"/>
                  </a:moveTo>
                  <a:lnTo>
                    <a:pt x="9144" y="55930"/>
                  </a:lnTo>
                  <a:lnTo>
                    <a:pt x="2692" y="55930"/>
                  </a:lnTo>
                  <a:lnTo>
                    <a:pt x="0" y="58635"/>
                  </a:lnTo>
                  <a:lnTo>
                    <a:pt x="0" y="65620"/>
                  </a:lnTo>
                  <a:lnTo>
                    <a:pt x="2692" y="68300"/>
                  </a:lnTo>
                  <a:lnTo>
                    <a:pt x="5918" y="68300"/>
                  </a:lnTo>
                  <a:lnTo>
                    <a:pt x="9144" y="68300"/>
                  </a:lnTo>
                  <a:lnTo>
                    <a:pt x="12369" y="65620"/>
                  </a:lnTo>
                  <a:lnTo>
                    <a:pt x="12369" y="58635"/>
                  </a:lnTo>
                  <a:close/>
                </a:path>
                <a:path w="506095" h="68580">
                  <a:moveTo>
                    <a:pt x="12369" y="3225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3225"/>
                  </a:lnTo>
                  <a:lnTo>
                    <a:pt x="0" y="9690"/>
                  </a:lnTo>
                  <a:lnTo>
                    <a:pt x="2692" y="12369"/>
                  </a:lnTo>
                  <a:lnTo>
                    <a:pt x="5918" y="12369"/>
                  </a:lnTo>
                  <a:lnTo>
                    <a:pt x="9144" y="12369"/>
                  </a:lnTo>
                  <a:lnTo>
                    <a:pt x="12369" y="9690"/>
                  </a:lnTo>
                  <a:lnTo>
                    <a:pt x="12369" y="3225"/>
                  </a:lnTo>
                  <a:close/>
                </a:path>
                <a:path w="506095" h="68580">
                  <a:moveTo>
                    <a:pt x="506095" y="58635"/>
                  </a:moveTo>
                  <a:lnTo>
                    <a:pt x="502869" y="55930"/>
                  </a:lnTo>
                  <a:lnTo>
                    <a:pt x="496404" y="55930"/>
                  </a:lnTo>
                  <a:lnTo>
                    <a:pt x="493725" y="58635"/>
                  </a:lnTo>
                  <a:lnTo>
                    <a:pt x="493725" y="65620"/>
                  </a:lnTo>
                  <a:lnTo>
                    <a:pt x="496404" y="68300"/>
                  </a:lnTo>
                  <a:lnTo>
                    <a:pt x="499643" y="68300"/>
                  </a:lnTo>
                  <a:lnTo>
                    <a:pt x="502869" y="68300"/>
                  </a:lnTo>
                  <a:lnTo>
                    <a:pt x="506095" y="65620"/>
                  </a:lnTo>
                  <a:lnTo>
                    <a:pt x="506095" y="58635"/>
                  </a:lnTo>
                  <a:close/>
                </a:path>
                <a:path w="506095" h="68580">
                  <a:moveTo>
                    <a:pt x="506095" y="3225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3225"/>
                  </a:lnTo>
                  <a:lnTo>
                    <a:pt x="493725" y="9690"/>
                  </a:lnTo>
                  <a:lnTo>
                    <a:pt x="496404" y="12369"/>
                  </a:lnTo>
                  <a:lnTo>
                    <a:pt x="499643" y="12369"/>
                  </a:lnTo>
                  <a:lnTo>
                    <a:pt x="502869" y="12369"/>
                  </a:lnTo>
                  <a:lnTo>
                    <a:pt x="506095" y="9690"/>
                  </a:lnTo>
                  <a:lnTo>
                    <a:pt x="506095" y="32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3204946" y="2510116"/>
              <a:ext cx="461009" cy="0"/>
            </a:xfrm>
            <a:custGeom>
              <a:avLst/>
              <a:gdLst/>
              <a:ahLst/>
              <a:cxnLst/>
              <a:rect l="l" t="t" r="r" b="b"/>
              <a:pathLst>
                <a:path w="461010">
                  <a:moveTo>
                    <a:pt x="0" y="0"/>
                  </a:moveTo>
                  <a:lnTo>
                    <a:pt x="4608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3181807" y="2505277"/>
              <a:ext cx="506095" cy="12700"/>
            </a:xfrm>
            <a:custGeom>
              <a:avLst/>
              <a:gdLst/>
              <a:ahLst/>
              <a:cxnLst/>
              <a:rect l="l" t="t" r="r" b="b"/>
              <a:pathLst>
                <a:path w="506095" h="12700">
                  <a:moveTo>
                    <a:pt x="12369" y="2692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92" y="12357"/>
                  </a:lnTo>
                  <a:lnTo>
                    <a:pt x="5918" y="12357"/>
                  </a:lnTo>
                  <a:lnTo>
                    <a:pt x="9144" y="12357"/>
                  </a:lnTo>
                  <a:lnTo>
                    <a:pt x="12369" y="9131"/>
                  </a:lnTo>
                  <a:lnTo>
                    <a:pt x="12369" y="2692"/>
                  </a:lnTo>
                  <a:close/>
                </a:path>
                <a:path w="506095" h="12700">
                  <a:moveTo>
                    <a:pt x="506095" y="2692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2692"/>
                  </a:lnTo>
                  <a:lnTo>
                    <a:pt x="493725" y="9131"/>
                  </a:lnTo>
                  <a:lnTo>
                    <a:pt x="496404" y="12357"/>
                  </a:lnTo>
                  <a:lnTo>
                    <a:pt x="499643" y="12357"/>
                  </a:lnTo>
                  <a:lnTo>
                    <a:pt x="502869" y="12357"/>
                  </a:lnTo>
                  <a:lnTo>
                    <a:pt x="506095" y="9131"/>
                  </a:lnTo>
                  <a:lnTo>
                    <a:pt x="506095" y="26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204946" y="2915094"/>
              <a:ext cx="461009" cy="0"/>
            </a:xfrm>
            <a:custGeom>
              <a:avLst/>
              <a:gdLst/>
              <a:ahLst/>
              <a:cxnLst/>
              <a:rect l="l" t="t" r="r" b="b"/>
              <a:pathLst>
                <a:path w="461010">
                  <a:moveTo>
                    <a:pt x="0" y="0"/>
                  </a:moveTo>
                  <a:lnTo>
                    <a:pt x="4608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181807" y="2910242"/>
              <a:ext cx="506095" cy="12700"/>
            </a:xfrm>
            <a:custGeom>
              <a:avLst/>
              <a:gdLst/>
              <a:ahLst/>
              <a:cxnLst/>
              <a:rect l="l" t="t" r="r" b="b"/>
              <a:pathLst>
                <a:path w="506095" h="12700">
                  <a:moveTo>
                    <a:pt x="12369" y="2692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9690"/>
                  </a:lnTo>
                  <a:lnTo>
                    <a:pt x="2692" y="12382"/>
                  </a:lnTo>
                  <a:lnTo>
                    <a:pt x="5918" y="12382"/>
                  </a:lnTo>
                  <a:lnTo>
                    <a:pt x="9144" y="12382"/>
                  </a:lnTo>
                  <a:lnTo>
                    <a:pt x="12369" y="9690"/>
                  </a:lnTo>
                  <a:lnTo>
                    <a:pt x="12369" y="2692"/>
                  </a:lnTo>
                  <a:close/>
                </a:path>
                <a:path w="506095" h="12700">
                  <a:moveTo>
                    <a:pt x="506095" y="2692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2692"/>
                  </a:lnTo>
                  <a:lnTo>
                    <a:pt x="493725" y="9690"/>
                  </a:lnTo>
                  <a:lnTo>
                    <a:pt x="496404" y="12382"/>
                  </a:lnTo>
                  <a:lnTo>
                    <a:pt x="499643" y="12382"/>
                  </a:lnTo>
                  <a:lnTo>
                    <a:pt x="502869" y="12382"/>
                  </a:lnTo>
                  <a:lnTo>
                    <a:pt x="506095" y="9690"/>
                  </a:lnTo>
                  <a:lnTo>
                    <a:pt x="506095" y="26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3204946" y="3157651"/>
              <a:ext cx="461009" cy="0"/>
            </a:xfrm>
            <a:custGeom>
              <a:avLst/>
              <a:gdLst/>
              <a:ahLst/>
              <a:cxnLst/>
              <a:rect l="l" t="t" r="r" b="b"/>
              <a:pathLst>
                <a:path w="461010">
                  <a:moveTo>
                    <a:pt x="0" y="0"/>
                  </a:moveTo>
                  <a:lnTo>
                    <a:pt x="4608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3181807" y="3152812"/>
              <a:ext cx="506095" cy="12065"/>
            </a:xfrm>
            <a:custGeom>
              <a:avLst/>
              <a:gdLst/>
              <a:ahLst/>
              <a:cxnLst/>
              <a:rect l="l" t="t" r="r" b="b"/>
              <a:pathLst>
                <a:path w="506095" h="12064">
                  <a:moveTo>
                    <a:pt x="12369" y="2679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2679"/>
                  </a:lnTo>
                  <a:lnTo>
                    <a:pt x="0" y="9144"/>
                  </a:lnTo>
                  <a:lnTo>
                    <a:pt x="2692" y="11836"/>
                  </a:lnTo>
                  <a:lnTo>
                    <a:pt x="5918" y="11836"/>
                  </a:lnTo>
                  <a:lnTo>
                    <a:pt x="9144" y="11836"/>
                  </a:lnTo>
                  <a:lnTo>
                    <a:pt x="12369" y="9144"/>
                  </a:lnTo>
                  <a:lnTo>
                    <a:pt x="12369" y="2679"/>
                  </a:lnTo>
                  <a:close/>
                </a:path>
                <a:path w="506095" h="12064">
                  <a:moveTo>
                    <a:pt x="506095" y="2679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2679"/>
                  </a:lnTo>
                  <a:lnTo>
                    <a:pt x="493725" y="9144"/>
                  </a:lnTo>
                  <a:lnTo>
                    <a:pt x="496404" y="11836"/>
                  </a:lnTo>
                  <a:lnTo>
                    <a:pt x="499643" y="11836"/>
                  </a:lnTo>
                  <a:lnTo>
                    <a:pt x="502869" y="11836"/>
                  </a:lnTo>
                  <a:lnTo>
                    <a:pt x="506095" y="9144"/>
                  </a:lnTo>
                  <a:lnTo>
                    <a:pt x="506095" y="26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3204946" y="3403434"/>
              <a:ext cx="461009" cy="0"/>
            </a:xfrm>
            <a:custGeom>
              <a:avLst/>
              <a:gdLst/>
              <a:ahLst/>
              <a:cxnLst/>
              <a:rect l="l" t="t" r="r" b="b"/>
              <a:pathLst>
                <a:path w="461010">
                  <a:moveTo>
                    <a:pt x="0" y="0"/>
                  </a:moveTo>
                  <a:lnTo>
                    <a:pt x="4608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181807" y="3398595"/>
              <a:ext cx="506095" cy="12065"/>
            </a:xfrm>
            <a:custGeom>
              <a:avLst/>
              <a:gdLst/>
              <a:ahLst/>
              <a:cxnLst/>
              <a:rect l="l" t="t" r="r" b="b"/>
              <a:pathLst>
                <a:path w="506095" h="12064">
                  <a:moveTo>
                    <a:pt x="12369" y="2679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2679"/>
                  </a:lnTo>
                  <a:lnTo>
                    <a:pt x="0" y="9144"/>
                  </a:lnTo>
                  <a:lnTo>
                    <a:pt x="2692" y="11811"/>
                  </a:lnTo>
                  <a:lnTo>
                    <a:pt x="5918" y="11811"/>
                  </a:lnTo>
                  <a:lnTo>
                    <a:pt x="9144" y="11811"/>
                  </a:lnTo>
                  <a:lnTo>
                    <a:pt x="12369" y="9144"/>
                  </a:lnTo>
                  <a:lnTo>
                    <a:pt x="12369" y="2679"/>
                  </a:lnTo>
                  <a:close/>
                </a:path>
                <a:path w="506095" h="12064">
                  <a:moveTo>
                    <a:pt x="506095" y="2679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2679"/>
                  </a:lnTo>
                  <a:lnTo>
                    <a:pt x="493725" y="9144"/>
                  </a:lnTo>
                  <a:lnTo>
                    <a:pt x="496404" y="11811"/>
                  </a:lnTo>
                  <a:lnTo>
                    <a:pt x="499643" y="11811"/>
                  </a:lnTo>
                  <a:lnTo>
                    <a:pt x="502869" y="11811"/>
                  </a:lnTo>
                  <a:lnTo>
                    <a:pt x="506095" y="9144"/>
                  </a:lnTo>
                  <a:lnTo>
                    <a:pt x="506095" y="26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204946" y="3540048"/>
              <a:ext cx="461009" cy="0"/>
            </a:xfrm>
            <a:custGeom>
              <a:avLst/>
              <a:gdLst/>
              <a:ahLst/>
              <a:cxnLst/>
              <a:rect l="l" t="t" r="r" b="b"/>
              <a:pathLst>
                <a:path w="461010">
                  <a:moveTo>
                    <a:pt x="0" y="0"/>
                  </a:moveTo>
                  <a:lnTo>
                    <a:pt x="4608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181807" y="3534676"/>
              <a:ext cx="506095" cy="12700"/>
            </a:xfrm>
            <a:custGeom>
              <a:avLst/>
              <a:gdLst/>
              <a:ahLst/>
              <a:cxnLst/>
              <a:rect l="l" t="t" r="r" b="b"/>
              <a:pathLst>
                <a:path w="506095" h="12700">
                  <a:moveTo>
                    <a:pt x="12369" y="2667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2667"/>
                  </a:lnTo>
                  <a:lnTo>
                    <a:pt x="0" y="9677"/>
                  </a:lnTo>
                  <a:lnTo>
                    <a:pt x="2692" y="12357"/>
                  </a:lnTo>
                  <a:lnTo>
                    <a:pt x="5918" y="12357"/>
                  </a:lnTo>
                  <a:lnTo>
                    <a:pt x="9144" y="12357"/>
                  </a:lnTo>
                  <a:lnTo>
                    <a:pt x="12369" y="9677"/>
                  </a:lnTo>
                  <a:lnTo>
                    <a:pt x="12369" y="2667"/>
                  </a:lnTo>
                  <a:close/>
                </a:path>
                <a:path w="506095" h="12700">
                  <a:moveTo>
                    <a:pt x="506095" y="2667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2667"/>
                  </a:lnTo>
                  <a:lnTo>
                    <a:pt x="493725" y="9677"/>
                  </a:lnTo>
                  <a:lnTo>
                    <a:pt x="496404" y="12357"/>
                  </a:lnTo>
                  <a:lnTo>
                    <a:pt x="499643" y="12357"/>
                  </a:lnTo>
                  <a:lnTo>
                    <a:pt x="502869" y="12357"/>
                  </a:lnTo>
                  <a:lnTo>
                    <a:pt x="506095" y="9677"/>
                  </a:lnTo>
                  <a:lnTo>
                    <a:pt x="506095" y="26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204946" y="3644912"/>
              <a:ext cx="461009" cy="0"/>
            </a:xfrm>
            <a:custGeom>
              <a:avLst/>
              <a:gdLst/>
              <a:ahLst/>
              <a:cxnLst/>
              <a:rect l="l" t="t" r="r" b="b"/>
              <a:pathLst>
                <a:path w="461010">
                  <a:moveTo>
                    <a:pt x="0" y="0"/>
                  </a:moveTo>
                  <a:lnTo>
                    <a:pt x="4608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181807" y="3640073"/>
              <a:ext cx="506095" cy="12065"/>
            </a:xfrm>
            <a:custGeom>
              <a:avLst/>
              <a:gdLst/>
              <a:ahLst/>
              <a:cxnLst/>
              <a:rect l="l" t="t" r="r" b="b"/>
              <a:pathLst>
                <a:path w="506095" h="12064">
                  <a:moveTo>
                    <a:pt x="12369" y="2679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2679"/>
                  </a:lnTo>
                  <a:lnTo>
                    <a:pt x="0" y="9144"/>
                  </a:lnTo>
                  <a:lnTo>
                    <a:pt x="2692" y="11836"/>
                  </a:lnTo>
                  <a:lnTo>
                    <a:pt x="5918" y="11836"/>
                  </a:lnTo>
                  <a:lnTo>
                    <a:pt x="9144" y="11836"/>
                  </a:lnTo>
                  <a:lnTo>
                    <a:pt x="12369" y="9144"/>
                  </a:lnTo>
                  <a:lnTo>
                    <a:pt x="12369" y="2679"/>
                  </a:lnTo>
                  <a:close/>
                </a:path>
                <a:path w="506095" h="12064">
                  <a:moveTo>
                    <a:pt x="506095" y="2679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2679"/>
                  </a:lnTo>
                  <a:lnTo>
                    <a:pt x="493725" y="9144"/>
                  </a:lnTo>
                  <a:lnTo>
                    <a:pt x="496404" y="11836"/>
                  </a:lnTo>
                  <a:lnTo>
                    <a:pt x="499643" y="11836"/>
                  </a:lnTo>
                  <a:lnTo>
                    <a:pt x="502869" y="11836"/>
                  </a:lnTo>
                  <a:lnTo>
                    <a:pt x="506095" y="9144"/>
                  </a:lnTo>
                  <a:lnTo>
                    <a:pt x="506095" y="26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204946" y="3890162"/>
              <a:ext cx="461009" cy="0"/>
            </a:xfrm>
            <a:custGeom>
              <a:avLst/>
              <a:gdLst/>
              <a:ahLst/>
              <a:cxnLst/>
              <a:rect l="l" t="t" r="r" b="b"/>
              <a:pathLst>
                <a:path w="461010">
                  <a:moveTo>
                    <a:pt x="0" y="0"/>
                  </a:moveTo>
                  <a:lnTo>
                    <a:pt x="4608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181807" y="3885323"/>
              <a:ext cx="506095" cy="12065"/>
            </a:xfrm>
            <a:custGeom>
              <a:avLst/>
              <a:gdLst/>
              <a:ahLst/>
              <a:cxnLst/>
              <a:rect l="l" t="t" r="r" b="b"/>
              <a:pathLst>
                <a:path w="506095" h="12064">
                  <a:moveTo>
                    <a:pt x="12369" y="2705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2705"/>
                  </a:lnTo>
                  <a:lnTo>
                    <a:pt x="0" y="9156"/>
                  </a:lnTo>
                  <a:lnTo>
                    <a:pt x="2692" y="11849"/>
                  </a:lnTo>
                  <a:lnTo>
                    <a:pt x="5918" y="11849"/>
                  </a:lnTo>
                  <a:lnTo>
                    <a:pt x="9144" y="11849"/>
                  </a:lnTo>
                  <a:lnTo>
                    <a:pt x="12369" y="9156"/>
                  </a:lnTo>
                  <a:lnTo>
                    <a:pt x="12369" y="2705"/>
                  </a:lnTo>
                  <a:close/>
                </a:path>
                <a:path w="506095" h="12064">
                  <a:moveTo>
                    <a:pt x="506095" y="2705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2705"/>
                  </a:lnTo>
                  <a:lnTo>
                    <a:pt x="493725" y="9156"/>
                  </a:lnTo>
                  <a:lnTo>
                    <a:pt x="496404" y="11849"/>
                  </a:lnTo>
                  <a:lnTo>
                    <a:pt x="499643" y="11849"/>
                  </a:lnTo>
                  <a:lnTo>
                    <a:pt x="502869" y="11849"/>
                  </a:lnTo>
                  <a:lnTo>
                    <a:pt x="506095" y="9156"/>
                  </a:lnTo>
                  <a:lnTo>
                    <a:pt x="506095" y="27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204946" y="4027855"/>
              <a:ext cx="461009" cy="0"/>
            </a:xfrm>
            <a:custGeom>
              <a:avLst/>
              <a:gdLst/>
              <a:ahLst/>
              <a:cxnLst/>
              <a:rect l="l" t="t" r="r" b="b"/>
              <a:pathLst>
                <a:path w="461010">
                  <a:moveTo>
                    <a:pt x="0" y="0"/>
                  </a:moveTo>
                  <a:lnTo>
                    <a:pt x="46089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181807" y="4022483"/>
              <a:ext cx="506095" cy="66675"/>
            </a:xfrm>
            <a:custGeom>
              <a:avLst/>
              <a:gdLst/>
              <a:ahLst/>
              <a:cxnLst/>
              <a:rect l="l" t="t" r="r" b="b"/>
              <a:pathLst>
                <a:path w="506095" h="66675">
                  <a:moveTo>
                    <a:pt x="12369" y="56997"/>
                  </a:moveTo>
                  <a:lnTo>
                    <a:pt x="9144" y="54305"/>
                  </a:lnTo>
                  <a:lnTo>
                    <a:pt x="2692" y="54305"/>
                  </a:lnTo>
                  <a:lnTo>
                    <a:pt x="0" y="56997"/>
                  </a:lnTo>
                  <a:lnTo>
                    <a:pt x="0" y="63461"/>
                  </a:lnTo>
                  <a:lnTo>
                    <a:pt x="2692" y="66141"/>
                  </a:lnTo>
                  <a:lnTo>
                    <a:pt x="5918" y="66141"/>
                  </a:lnTo>
                  <a:lnTo>
                    <a:pt x="9144" y="66141"/>
                  </a:lnTo>
                  <a:lnTo>
                    <a:pt x="12369" y="63461"/>
                  </a:lnTo>
                  <a:lnTo>
                    <a:pt x="12369" y="56997"/>
                  </a:lnTo>
                  <a:close/>
                </a:path>
                <a:path w="506095" h="66675">
                  <a:moveTo>
                    <a:pt x="12369" y="2679"/>
                  </a:moveTo>
                  <a:lnTo>
                    <a:pt x="9144" y="0"/>
                  </a:lnTo>
                  <a:lnTo>
                    <a:pt x="2692" y="0"/>
                  </a:lnTo>
                  <a:lnTo>
                    <a:pt x="0" y="2679"/>
                  </a:lnTo>
                  <a:lnTo>
                    <a:pt x="0" y="9664"/>
                  </a:lnTo>
                  <a:lnTo>
                    <a:pt x="2692" y="12344"/>
                  </a:lnTo>
                  <a:lnTo>
                    <a:pt x="5918" y="12344"/>
                  </a:lnTo>
                  <a:lnTo>
                    <a:pt x="9144" y="12344"/>
                  </a:lnTo>
                  <a:lnTo>
                    <a:pt x="12369" y="9664"/>
                  </a:lnTo>
                  <a:lnTo>
                    <a:pt x="12369" y="2679"/>
                  </a:lnTo>
                  <a:close/>
                </a:path>
                <a:path w="506095" h="66675">
                  <a:moveTo>
                    <a:pt x="506095" y="56997"/>
                  </a:moveTo>
                  <a:lnTo>
                    <a:pt x="502869" y="54305"/>
                  </a:lnTo>
                  <a:lnTo>
                    <a:pt x="496404" y="54305"/>
                  </a:lnTo>
                  <a:lnTo>
                    <a:pt x="493725" y="56997"/>
                  </a:lnTo>
                  <a:lnTo>
                    <a:pt x="493725" y="63461"/>
                  </a:lnTo>
                  <a:lnTo>
                    <a:pt x="496404" y="66141"/>
                  </a:lnTo>
                  <a:lnTo>
                    <a:pt x="499643" y="66141"/>
                  </a:lnTo>
                  <a:lnTo>
                    <a:pt x="502869" y="66141"/>
                  </a:lnTo>
                  <a:lnTo>
                    <a:pt x="506095" y="63461"/>
                  </a:lnTo>
                  <a:lnTo>
                    <a:pt x="506095" y="56997"/>
                  </a:lnTo>
                  <a:close/>
                </a:path>
                <a:path w="506095" h="66675">
                  <a:moveTo>
                    <a:pt x="506095" y="2679"/>
                  </a:moveTo>
                  <a:lnTo>
                    <a:pt x="502869" y="0"/>
                  </a:lnTo>
                  <a:lnTo>
                    <a:pt x="496404" y="0"/>
                  </a:lnTo>
                  <a:lnTo>
                    <a:pt x="493725" y="2679"/>
                  </a:lnTo>
                  <a:lnTo>
                    <a:pt x="493725" y="9664"/>
                  </a:lnTo>
                  <a:lnTo>
                    <a:pt x="496404" y="12344"/>
                  </a:lnTo>
                  <a:lnTo>
                    <a:pt x="499643" y="12344"/>
                  </a:lnTo>
                  <a:lnTo>
                    <a:pt x="502869" y="12344"/>
                  </a:lnTo>
                  <a:lnTo>
                    <a:pt x="506095" y="9664"/>
                  </a:lnTo>
                  <a:lnTo>
                    <a:pt x="506095" y="26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138779" y="2933395"/>
              <a:ext cx="592455" cy="203200"/>
            </a:xfrm>
            <a:custGeom>
              <a:avLst/>
              <a:gdLst/>
              <a:ahLst/>
              <a:cxnLst/>
              <a:rect l="l" t="t" r="r" b="b"/>
              <a:pathLst>
                <a:path w="592454" h="203200">
                  <a:moveTo>
                    <a:pt x="34963" y="0"/>
                  </a:moveTo>
                  <a:lnTo>
                    <a:pt x="0" y="0"/>
                  </a:lnTo>
                  <a:lnTo>
                    <a:pt x="0" y="202742"/>
                  </a:lnTo>
                  <a:lnTo>
                    <a:pt x="34963" y="202742"/>
                  </a:lnTo>
                </a:path>
                <a:path w="592454" h="203200">
                  <a:moveTo>
                    <a:pt x="557199" y="0"/>
                  </a:moveTo>
                  <a:lnTo>
                    <a:pt x="592150" y="0"/>
                  </a:lnTo>
                  <a:lnTo>
                    <a:pt x="592150" y="202742"/>
                  </a:lnTo>
                  <a:lnTo>
                    <a:pt x="557199" y="2027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77438" y="3711473"/>
              <a:ext cx="108381" cy="108902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3244202" y="3579850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70">
                  <a:moveTo>
                    <a:pt x="79057" y="0"/>
                  </a:moveTo>
                  <a:lnTo>
                    <a:pt x="0" y="0"/>
                  </a:lnTo>
                  <a:lnTo>
                    <a:pt x="0" y="26339"/>
                  </a:lnTo>
                  <a:lnTo>
                    <a:pt x="79057" y="26339"/>
                  </a:lnTo>
                  <a:lnTo>
                    <a:pt x="790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244202" y="3579850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70">
                  <a:moveTo>
                    <a:pt x="79057" y="26339"/>
                  </a:moveTo>
                  <a:lnTo>
                    <a:pt x="79057" y="0"/>
                  </a:lnTo>
                  <a:lnTo>
                    <a:pt x="0" y="0"/>
                  </a:lnTo>
                  <a:lnTo>
                    <a:pt x="0" y="26339"/>
                  </a:lnTo>
                  <a:lnTo>
                    <a:pt x="79057" y="263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43148" y="3460991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70">
                  <a:moveTo>
                    <a:pt x="79057" y="0"/>
                  </a:moveTo>
                  <a:lnTo>
                    <a:pt x="0" y="0"/>
                  </a:lnTo>
                  <a:lnTo>
                    <a:pt x="0" y="26327"/>
                  </a:lnTo>
                  <a:lnTo>
                    <a:pt x="79057" y="26327"/>
                  </a:lnTo>
                  <a:lnTo>
                    <a:pt x="790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343160" y="3460991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70">
                  <a:moveTo>
                    <a:pt x="79044" y="26327"/>
                  </a:moveTo>
                  <a:lnTo>
                    <a:pt x="79044" y="0"/>
                  </a:lnTo>
                  <a:lnTo>
                    <a:pt x="0" y="0"/>
                  </a:lnTo>
                  <a:lnTo>
                    <a:pt x="0" y="26327"/>
                  </a:lnTo>
                  <a:lnTo>
                    <a:pt x="79044" y="263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294214" y="3266287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70">
                  <a:moveTo>
                    <a:pt x="79057" y="0"/>
                  </a:moveTo>
                  <a:lnTo>
                    <a:pt x="0" y="0"/>
                  </a:lnTo>
                  <a:lnTo>
                    <a:pt x="0" y="26365"/>
                  </a:lnTo>
                  <a:lnTo>
                    <a:pt x="79057" y="26365"/>
                  </a:lnTo>
                  <a:lnTo>
                    <a:pt x="790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294214" y="3266287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70">
                  <a:moveTo>
                    <a:pt x="79057" y="26365"/>
                  </a:moveTo>
                  <a:lnTo>
                    <a:pt x="79057" y="0"/>
                  </a:lnTo>
                  <a:lnTo>
                    <a:pt x="0" y="0"/>
                  </a:lnTo>
                  <a:lnTo>
                    <a:pt x="0" y="26365"/>
                  </a:lnTo>
                  <a:lnTo>
                    <a:pt x="79057" y="2636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448570" y="3027502"/>
              <a:ext cx="78740" cy="26670"/>
            </a:xfrm>
            <a:custGeom>
              <a:avLst/>
              <a:gdLst/>
              <a:ahLst/>
              <a:cxnLst/>
              <a:rect l="l" t="t" r="r" b="b"/>
              <a:pathLst>
                <a:path w="78739" h="26669">
                  <a:moveTo>
                    <a:pt x="78524" y="0"/>
                  </a:moveTo>
                  <a:lnTo>
                    <a:pt x="0" y="0"/>
                  </a:lnTo>
                  <a:lnTo>
                    <a:pt x="0" y="26352"/>
                  </a:lnTo>
                  <a:lnTo>
                    <a:pt x="78524" y="26352"/>
                  </a:lnTo>
                  <a:lnTo>
                    <a:pt x="785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448570" y="3027502"/>
              <a:ext cx="78740" cy="26670"/>
            </a:xfrm>
            <a:custGeom>
              <a:avLst/>
              <a:gdLst/>
              <a:ahLst/>
              <a:cxnLst/>
              <a:rect l="l" t="t" r="r" b="b"/>
              <a:pathLst>
                <a:path w="78739" h="26669">
                  <a:moveTo>
                    <a:pt x="78524" y="26352"/>
                  </a:moveTo>
                  <a:lnTo>
                    <a:pt x="78524" y="0"/>
                  </a:lnTo>
                  <a:lnTo>
                    <a:pt x="0" y="0"/>
                  </a:lnTo>
                  <a:lnTo>
                    <a:pt x="0" y="26352"/>
                  </a:lnTo>
                  <a:lnTo>
                    <a:pt x="78524" y="2635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318954" y="3027502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69">
                  <a:moveTo>
                    <a:pt x="79057" y="0"/>
                  </a:moveTo>
                  <a:lnTo>
                    <a:pt x="0" y="0"/>
                  </a:lnTo>
                  <a:lnTo>
                    <a:pt x="0" y="26352"/>
                  </a:lnTo>
                  <a:lnTo>
                    <a:pt x="79057" y="26352"/>
                  </a:lnTo>
                  <a:lnTo>
                    <a:pt x="790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318954" y="3027502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69">
                  <a:moveTo>
                    <a:pt x="79057" y="26352"/>
                  </a:moveTo>
                  <a:lnTo>
                    <a:pt x="79057" y="0"/>
                  </a:lnTo>
                  <a:lnTo>
                    <a:pt x="0" y="0"/>
                  </a:lnTo>
                  <a:lnTo>
                    <a:pt x="0" y="26352"/>
                  </a:lnTo>
                  <a:lnTo>
                    <a:pt x="79057" y="263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427577" y="3460991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70">
                  <a:moveTo>
                    <a:pt x="79070" y="0"/>
                  </a:moveTo>
                  <a:lnTo>
                    <a:pt x="0" y="0"/>
                  </a:lnTo>
                  <a:lnTo>
                    <a:pt x="0" y="26327"/>
                  </a:lnTo>
                  <a:lnTo>
                    <a:pt x="79070" y="26327"/>
                  </a:lnTo>
                  <a:lnTo>
                    <a:pt x="790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427590" y="3460991"/>
              <a:ext cx="79375" cy="26670"/>
            </a:xfrm>
            <a:custGeom>
              <a:avLst/>
              <a:gdLst/>
              <a:ahLst/>
              <a:cxnLst/>
              <a:rect l="l" t="t" r="r" b="b"/>
              <a:pathLst>
                <a:path w="79375" h="26670">
                  <a:moveTo>
                    <a:pt x="79057" y="26327"/>
                  </a:moveTo>
                  <a:lnTo>
                    <a:pt x="79057" y="0"/>
                  </a:lnTo>
                  <a:lnTo>
                    <a:pt x="0" y="0"/>
                  </a:lnTo>
                  <a:lnTo>
                    <a:pt x="0" y="26327"/>
                  </a:lnTo>
                  <a:lnTo>
                    <a:pt x="79057" y="263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335096" y="3550792"/>
              <a:ext cx="62865" cy="83185"/>
            </a:xfrm>
            <a:custGeom>
              <a:avLst/>
              <a:gdLst/>
              <a:ahLst/>
              <a:cxnLst/>
              <a:rect l="l" t="t" r="r" b="b"/>
              <a:pathLst>
                <a:path w="62864" h="83185">
                  <a:moveTo>
                    <a:pt x="62382" y="0"/>
                  </a:moveTo>
                  <a:lnTo>
                    <a:pt x="0" y="0"/>
                  </a:lnTo>
                  <a:lnTo>
                    <a:pt x="0" y="82816"/>
                  </a:lnTo>
                  <a:lnTo>
                    <a:pt x="62382" y="82816"/>
                  </a:lnTo>
                  <a:lnTo>
                    <a:pt x="62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335096" y="3550792"/>
              <a:ext cx="62865" cy="83185"/>
            </a:xfrm>
            <a:custGeom>
              <a:avLst/>
              <a:gdLst/>
              <a:ahLst/>
              <a:cxnLst/>
              <a:rect l="l" t="t" r="r" b="b"/>
              <a:pathLst>
                <a:path w="62864" h="83185">
                  <a:moveTo>
                    <a:pt x="62382" y="82816"/>
                  </a:moveTo>
                  <a:lnTo>
                    <a:pt x="62382" y="0"/>
                  </a:lnTo>
                  <a:lnTo>
                    <a:pt x="0" y="0"/>
                  </a:lnTo>
                  <a:lnTo>
                    <a:pt x="0" y="82816"/>
                  </a:lnTo>
                  <a:lnTo>
                    <a:pt x="62382" y="828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451796" y="3550792"/>
              <a:ext cx="62230" cy="83185"/>
            </a:xfrm>
            <a:custGeom>
              <a:avLst/>
              <a:gdLst/>
              <a:ahLst/>
              <a:cxnLst/>
              <a:rect l="l" t="t" r="r" b="b"/>
              <a:pathLst>
                <a:path w="62229" h="83185">
                  <a:moveTo>
                    <a:pt x="61849" y="0"/>
                  </a:moveTo>
                  <a:lnTo>
                    <a:pt x="0" y="0"/>
                  </a:lnTo>
                  <a:lnTo>
                    <a:pt x="0" y="82816"/>
                  </a:lnTo>
                  <a:lnTo>
                    <a:pt x="61849" y="82816"/>
                  </a:lnTo>
                  <a:lnTo>
                    <a:pt x="618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451796" y="3550792"/>
              <a:ext cx="62230" cy="83185"/>
            </a:xfrm>
            <a:custGeom>
              <a:avLst/>
              <a:gdLst/>
              <a:ahLst/>
              <a:cxnLst/>
              <a:rect l="l" t="t" r="r" b="b"/>
              <a:pathLst>
                <a:path w="62229" h="83185">
                  <a:moveTo>
                    <a:pt x="61849" y="82816"/>
                  </a:moveTo>
                  <a:lnTo>
                    <a:pt x="61849" y="0"/>
                  </a:lnTo>
                  <a:lnTo>
                    <a:pt x="0" y="0"/>
                  </a:lnTo>
                  <a:lnTo>
                    <a:pt x="0" y="82816"/>
                  </a:lnTo>
                  <a:lnTo>
                    <a:pt x="61849" y="828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434588" y="3255530"/>
              <a:ext cx="10795" cy="46990"/>
            </a:xfrm>
            <a:custGeom>
              <a:avLst/>
              <a:gdLst/>
              <a:ahLst/>
              <a:cxnLst/>
              <a:rect l="l" t="t" r="r" b="b"/>
              <a:pathLst>
                <a:path w="10795" h="46989">
                  <a:moveTo>
                    <a:pt x="10756" y="0"/>
                  </a:moveTo>
                  <a:lnTo>
                    <a:pt x="10756" y="46799"/>
                  </a:lnTo>
                </a:path>
                <a:path w="10795" h="46989">
                  <a:moveTo>
                    <a:pt x="0" y="0"/>
                  </a:moveTo>
                  <a:lnTo>
                    <a:pt x="0" y="46799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3539464" y="2998457"/>
              <a:ext cx="85725" cy="69850"/>
            </a:xfrm>
            <a:custGeom>
              <a:avLst/>
              <a:gdLst/>
              <a:ahLst/>
              <a:cxnLst/>
              <a:rect l="l" t="t" r="r" b="b"/>
              <a:pathLst>
                <a:path w="85725" h="69850">
                  <a:moveTo>
                    <a:pt x="85496" y="0"/>
                  </a:moveTo>
                  <a:lnTo>
                    <a:pt x="0" y="0"/>
                  </a:lnTo>
                  <a:lnTo>
                    <a:pt x="0" y="69380"/>
                  </a:lnTo>
                  <a:lnTo>
                    <a:pt x="85496" y="69380"/>
                  </a:lnTo>
                  <a:lnTo>
                    <a:pt x="8549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3539464" y="2998457"/>
              <a:ext cx="85725" cy="69850"/>
            </a:xfrm>
            <a:custGeom>
              <a:avLst/>
              <a:gdLst/>
              <a:ahLst/>
              <a:cxnLst/>
              <a:rect l="l" t="t" r="r" b="b"/>
              <a:pathLst>
                <a:path w="85725" h="69850">
                  <a:moveTo>
                    <a:pt x="0" y="69380"/>
                  </a:moveTo>
                  <a:lnTo>
                    <a:pt x="0" y="0"/>
                  </a:lnTo>
                  <a:lnTo>
                    <a:pt x="85496" y="0"/>
                  </a:lnTo>
                  <a:lnTo>
                    <a:pt x="85496" y="69380"/>
                  </a:lnTo>
                  <a:lnTo>
                    <a:pt x="0" y="693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552367" y="3009734"/>
              <a:ext cx="60325" cy="47625"/>
            </a:xfrm>
            <a:custGeom>
              <a:avLst/>
              <a:gdLst/>
              <a:ahLst/>
              <a:cxnLst/>
              <a:rect l="l" t="t" r="r" b="b"/>
              <a:pathLst>
                <a:path w="60325" h="47625">
                  <a:moveTo>
                    <a:pt x="54317" y="0"/>
                  </a:moveTo>
                  <a:lnTo>
                    <a:pt x="5372" y="0"/>
                  </a:lnTo>
                  <a:lnTo>
                    <a:pt x="0" y="4851"/>
                  </a:lnTo>
                  <a:lnTo>
                    <a:pt x="0" y="41960"/>
                  </a:lnTo>
                  <a:lnTo>
                    <a:pt x="5372" y="47332"/>
                  </a:lnTo>
                  <a:lnTo>
                    <a:pt x="54317" y="47332"/>
                  </a:lnTo>
                  <a:lnTo>
                    <a:pt x="59702" y="41960"/>
                  </a:lnTo>
                  <a:lnTo>
                    <a:pt x="59702" y="4851"/>
                  </a:lnTo>
                  <a:lnTo>
                    <a:pt x="543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552367" y="3009734"/>
              <a:ext cx="60325" cy="47625"/>
            </a:xfrm>
            <a:custGeom>
              <a:avLst/>
              <a:gdLst/>
              <a:ahLst/>
              <a:cxnLst/>
              <a:rect l="l" t="t" r="r" b="b"/>
              <a:pathLst>
                <a:path w="60325" h="47625">
                  <a:moveTo>
                    <a:pt x="54317" y="0"/>
                  </a:moveTo>
                  <a:lnTo>
                    <a:pt x="5372" y="0"/>
                  </a:lnTo>
                  <a:lnTo>
                    <a:pt x="0" y="4851"/>
                  </a:lnTo>
                  <a:lnTo>
                    <a:pt x="0" y="41960"/>
                  </a:lnTo>
                  <a:lnTo>
                    <a:pt x="5372" y="47332"/>
                  </a:lnTo>
                  <a:lnTo>
                    <a:pt x="54317" y="47332"/>
                  </a:lnTo>
                  <a:lnTo>
                    <a:pt x="59702" y="41960"/>
                  </a:lnTo>
                  <a:lnTo>
                    <a:pt x="59702" y="4851"/>
                  </a:lnTo>
                  <a:lnTo>
                    <a:pt x="5431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587330" y="3010280"/>
              <a:ext cx="11430" cy="47625"/>
            </a:xfrm>
            <a:custGeom>
              <a:avLst/>
              <a:gdLst/>
              <a:ahLst/>
              <a:cxnLst/>
              <a:rect l="l" t="t" r="r" b="b"/>
              <a:pathLst>
                <a:path w="11429" h="47625">
                  <a:moveTo>
                    <a:pt x="11290" y="0"/>
                  </a:moveTo>
                  <a:lnTo>
                    <a:pt x="11290" y="47332"/>
                  </a:lnTo>
                </a:path>
                <a:path w="11429" h="47625">
                  <a:moveTo>
                    <a:pt x="0" y="0"/>
                  </a:moveTo>
                  <a:lnTo>
                    <a:pt x="0" y="4733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224301" y="2998457"/>
              <a:ext cx="86360" cy="69850"/>
            </a:xfrm>
            <a:custGeom>
              <a:avLst/>
              <a:gdLst/>
              <a:ahLst/>
              <a:cxnLst/>
              <a:rect l="l" t="t" r="r" b="b"/>
              <a:pathLst>
                <a:path w="86360" h="69850">
                  <a:moveTo>
                    <a:pt x="86042" y="0"/>
                  </a:moveTo>
                  <a:lnTo>
                    <a:pt x="0" y="0"/>
                  </a:lnTo>
                  <a:lnTo>
                    <a:pt x="0" y="69380"/>
                  </a:lnTo>
                  <a:lnTo>
                    <a:pt x="86042" y="69380"/>
                  </a:lnTo>
                  <a:lnTo>
                    <a:pt x="8604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224301" y="2998457"/>
              <a:ext cx="86360" cy="69850"/>
            </a:xfrm>
            <a:custGeom>
              <a:avLst/>
              <a:gdLst/>
              <a:ahLst/>
              <a:cxnLst/>
              <a:rect l="l" t="t" r="r" b="b"/>
              <a:pathLst>
                <a:path w="86360" h="69850">
                  <a:moveTo>
                    <a:pt x="86042" y="69380"/>
                  </a:moveTo>
                  <a:lnTo>
                    <a:pt x="86042" y="0"/>
                  </a:lnTo>
                  <a:lnTo>
                    <a:pt x="0" y="0"/>
                  </a:lnTo>
                  <a:lnTo>
                    <a:pt x="0" y="69380"/>
                  </a:lnTo>
                  <a:lnTo>
                    <a:pt x="86042" y="693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237750" y="3009734"/>
              <a:ext cx="59690" cy="47625"/>
            </a:xfrm>
            <a:custGeom>
              <a:avLst/>
              <a:gdLst/>
              <a:ahLst/>
              <a:cxnLst/>
              <a:rect l="l" t="t" r="r" b="b"/>
              <a:pathLst>
                <a:path w="59689" h="47625">
                  <a:moveTo>
                    <a:pt x="54305" y="0"/>
                  </a:moveTo>
                  <a:lnTo>
                    <a:pt x="5372" y="0"/>
                  </a:lnTo>
                  <a:lnTo>
                    <a:pt x="0" y="4851"/>
                  </a:lnTo>
                  <a:lnTo>
                    <a:pt x="0" y="41960"/>
                  </a:lnTo>
                  <a:lnTo>
                    <a:pt x="5372" y="47332"/>
                  </a:lnTo>
                  <a:lnTo>
                    <a:pt x="54305" y="47332"/>
                  </a:lnTo>
                  <a:lnTo>
                    <a:pt x="59156" y="41960"/>
                  </a:lnTo>
                  <a:lnTo>
                    <a:pt x="59156" y="4851"/>
                  </a:lnTo>
                  <a:lnTo>
                    <a:pt x="543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237750" y="3009734"/>
              <a:ext cx="59690" cy="47625"/>
            </a:xfrm>
            <a:custGeom>
              <a:avLst/>
              <a:gdLst/>
              <a:ahLst/>
              <a:cxnLst/>
              <a:rect l="l" t="t" r="r" b="b"/>
              <a:pathLst>
                <a:path w="59689" h="47625">
                  <a:moveTo>
                    <a:pt x="5372" y="0"/>
                  </a:moveTo>
                  <a:lnTo>
                    <a:pt x="54305" y="0"/>
                  </a:lnTo>
                  <a:lnTo>
                    <a:pt x="59156" y="4851"/>
                  </a:lnTo>
                  <a:lnTo>
                    <a:pt x="59156" y="41960"/>
                  </a:lnTo>
                  <a:lnTo>
                    <a:pt x="54305" y="47332"/>
                  </a:lnTo>
                  <a:lnTo>
                    <a:pt x="5372" y="47332"/>
                  </a:lnTo>
                  <a:lnTo>
                    <a:pt x="0" y="41960"/>
                  </a:lnTo>
                  <a:lnTo>
                    <a:pt x="0" y="4851"/>
                  </a:lnTo>
                  <a:lnTo>
                    <a:pt x="537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250653" y="3010280"/>
              <a:ext cx="11430" cy="47625"/>
            </a:xfrm>
            <a:custGeom>
              <a:avLst/>
              <a:gdLst/>
              <a:ahLst/>
              <a:cxnLst/>
              <a:rect l="l" t="t" r="r" b="b"/>
              <a:pathLst>
                <a:path w="11429" h="47625">
                  <a:moveTo>
                    <a:pt x="0" y="0"/>
                  </a:moveTo>
                  <a:lnTo>
                    <a:pt x="0" y="47332"/>
                  </a:lnTo>
                </a:path>
                <a:path w="11429" h="47625">
                  <a:moveTo>
                    <a:pt x="11290" y="0"/>
                  </a:moveTo>
                  <a:lnTo>
                    <a:pt x="11290" y="4733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553980" y="3439985"/>
              <a:ext cx="86360" cy="59055"/>
            </a:xfrm>
            <a:custGeom>
              <a:avLst/>
              <a:gdLst/>
              <a:ahLst/>
              <a:cxnLst/>
              <a:rect l="l" t="t" r="r" b="b"/>
              <a:pathLst>
                <a:path w="86360" h="59054">
                  <a:moveTo>
                    <a:pt x="86055" y="0"/>
                  </a:moveTo>
                  <a:lnTo>
                    <a:pt x="0" y="0"/>
                  </a:lnTo>
                  <a:lnTo>
                    <a:pt x="0" y="58648"/>
                  </a:lnTo>
                  <a:lnTo>
                    <a:pt x="86055" y="58648"/>
                  </a:lnTo>
                  <a:lnTo>
                    <a:pt x="8605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553980" y="3439985"/>
              <a:ext cx="86360" cy="59055"/>
            </a:xfrm>
            <a:custGeom>
              <a:avLst/>
              <a:gdLst/>
              <a:ahLst/>
              <a:cxnLst/>
              <a:rect l="l" t="t" r="r" b="b"/>
              <a:pathLst>
                <a:path w="86360" h="59054">
                  <a:moveTo>
                    <a:pt x="86055" y="58648"/>
                  </a:moveTo>
                  <a:lnTo>
                    <a:pt x="86055" y="0"/>
                  </a:lnTo>
                  <a:lnTo>
                    <a:pt x="0" y="0"/>
                  </a:lnTo>
                  <a:lnTo>
                    <a:pt x="0" y="58648"/>
                  </a:lnTo>
                  <a:lnTo>
                    <a:pt x="86055" y="586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567430" y="3450755"/>
              <a:ext cx="59690" cy="36830"/>
            </a:xfrm>
            <a:custGeom>
              <a:avLst/>
              <a:gdLst/>
              <a:ahLst/>
              <a:cxnLst/>
              <a:rect l="l" t="t" r="r" b="b"/>
              <a:pathLst>
                <a:path w="59689" h="36829">
                  <a:moveTo>
                    <a:pt x="53771" y="0"/>
                  </a:moveTo>
                  <a:lnTo>
                    <a:pt x="4838" y="0"/>
                  </a:lnTo>
                  <a:lnTo>
                    <a:pt x="0" y="5384"/>
                  </a:lnTo>
                  <a:lnTo>
                    <a:pt x="0" y="31203"/>
                  </a:lnTo>
                  <a:lnTo>
                    <a:pt x="4838" y="36563"/>
                  </a:lnTo>
                  <a:lnTo>
                    <a:pt x="53771" y="36563"/>
                  </a:lnTo>
                  <a:lnTo>
                    <a:pt x="59156" y="31203"/>
                  </a:lnTo>
                  <a:lnTo>
                    <a:pt x="59156" y="5384"/>
                  </a:lnTo>
                  <a:lnTo>
                    <a:pt x="53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567430" y="3450755"/>
              <a:ext cx="59690" cy="36830"/>
            </a:xfrm>
            <a:custGeom>
              <a:avLst/>
              <a:gdLst/>
              <a:ahLst/>
              <a:cxnLst/>
              <a:rect l="l" t="t" r="r" b="b"/>
              <a:pathLst>
                <a:path w="59689" h="36829">
                  <a:moveTo>
                    <a:pt x="4838" y="0"/>
                  </a:moveTo>
                  <a:lnTo>
                    <a:pt x="53771" y="0"/>
                  </a:lnTo>
                  <a:lnTo>
                    <a:pt x="59156" y="5384"/>
                  </a:lnTo>
                  <a:lnTo>
                    <a:pt x="59156" y="31203"/>
                  </a:lnTo>
                  <a:lnTo>
                    <a:pt x="53771" y="36563"/>
                  </a:lnTo>
                  <a:lnTo>
                    <a:pt x="4838" y="36563"/>
                  </a:lnTo>
                  <a:lnTo>
                    <a:pt x="0" y="31203"/>
                  </a:lnTo>
                  <a:lnTo>
                    <a:pt x="0" y="5384"/>
                  </a:lnTo>
                  <a:lnTo>
                    <a:pt x="4838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580345" y="3451301"/>
              <a:ext cx="11430" cy="36830"/>
            </a:xfrm>
            <a:custGeom>
              <a:avLst/>
              <a:gdLst/>
              <a:ahLst/>
              <a:cxnLst/>
              <a:rect l="l" t="t" r="r" b="b"/>
              <a:pathLst>
                <a:path w="11429" h="36829">
                  <a:moveTo>
                    <a:pt x="0" y="0"/>
                  </a:moveTo>
                  <a:lnTo>
                    <a:pt x="0" y="36550"/>
                  </a:lnTo>
                </a:path>
                <a:path w="11429" h="36829">
                  <a:moveTo>
                    <a:pt x="11277" y="0"/>
                  </a:moveTo>
                  <a:lnTo>
                    <a:pt x="11277" y="3655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213011" y="3439985"/>
              <a:ext cx="85725" cy="59055"/>
            </a:xfrm>
            <a:custGeom>
              <a:avLst/>
              <a:gdLst/>
              <a:ahLst/>
              <a:cxnLst/>
              <a:rect l="l" t="t" r="r" b="b"/>
              <a:pathLst>
                <a:path w="85725" h="59054">
                  <a:moveTo>
                    <a:pt x="85509" y="0"/>
                  </a:moveTo>
                  <a:lnTo>
                    <a:pt x="0" y="0"/>
                  </a:lnTo>
                  <a:lnTo>
                    <a:pt x="0" y="58648"/>
                  </a:lnTo>
                  <a:lnTo>
                    <a:pt x="85509" y="58648"/>
                  </a:lnTo>
                  <a:lnTo>
                    <a:pt x="8550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213011" y="3439985"/>
              <a:ext cx="85725" cy="59055"/>
            </a:xfrm>
            <a:custGeom>
              <a:avLst/>
              <a:gdLst/>
              <a:ahLst/>
              <a:cxnLst/>
              <a:rect l="l" t="t" r="r" b="b"/>
              <a:pathLst>
                <a:path w="85725" h="59054">
                  <a:moveTo>
                    <a:pt x="0" y="58648"/>
                  </a:moveTo>
                  <a:lnTo>
                    <a:pt x="0" y="0"/>
                  </a:lnTo>
                  <a:lnTo>
                    <a:pt x="85509" y="0"/>
                  </a:lnTo>
                  <a:lnTo>
                    <a:pt x="85509" y="58648"/>
                  </a:lnTo>
                  <a:lnTo>
                    <a:pt x="0" y="586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225914" y="3450755"/>
              <a:ext cx="59690" cy="36830"/>
            </a:xfrm>
            <a:custGeom>
              <a:avLst/>
              <a:gdLst/>
              <a:ahLst/>
              <a:cxnLst/>
              <a:rect l="l" t="t" r="r" b="b"/>
              <a:pathLst>
                <a:path w="59689" h="36829">
                  <a:moveTo>
                    <a:pt x="54317" y="0"/>
                  </a:moveTo>
                  <a:lnTo>
                    <a:pt x="5384" y="0"/>
                  </a:lnTo>
                  <a:lnTo>
                    <a:pt x="0" y="5384"/>
                  </a:lnTo>
                  <a:lnTo>
                    <a:pt x="0" y="31203"/>
                  </a:lnTo>
                  <a:lnTo>
                    <a:pt x="5384" y="36563"/>
                  </a:lnTo>
                  <a:lnTo>
                    <a:pt x="54317" y="36563"/>
                  </a:lnTo>
                  <a:lnTo>
                    <a:pt x="59690" y="31203"/>
                  </a:lnTo>
                  <a:lnTo>
                    <a:pt x="59690" y="5384"/>
                  </a:lnTo>
                  <a:lnTo>
                    <a:pt x="543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225914" y="3450755"/>
              <a:ext cx="59690" cy="36830"/>
            </a:xfrm>
            <a:custGeom>
              <a:avLst/>
              <a:gdLst/>
              <a:ahLst/>
              <a:cxnLst/>
              <a:rect l="l" t="t" r="r" b="b"/>
              <a:pathLst>
                <a:path w="59689" h="36829">
                  <a:moveTo>
                    <a:pt x="54317" y="0"/>
                  </a:moveTo>
                  <a:lnTo>
                    <a:pt x="5384" y="0"/>
                  </a:lnTo>
                  <a:lnTo>
                    <a:pt x="0" y="5384"/>
                  </a:lnTo>
                  <a:lnTo>
                    <a:pt x="0" y="31203"/>
                  </a:lnTo>
                  <a:lnTo>
                    <a:pt x="5384" y="36563"/>
                  </a:lnTo>
                  <a:lnTo>
                    <a:pt x="54317" y="36563"/>
                  </a:lnTo>
                  <a:lnTo>
                    <a:pt x="59690" y="31203"/>
                  </a:lnTo>
                  <a:lnTo>
                    <a:pt x="59690" y="5384"/>
                  </a:lnTo>
                  <a:lnTo>
                    <a:pt x="5431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260877" y="3451301"/>
              <a:ext cx="11430" cy="36830"/>
            </a:xfrm>
            <a:custGeom>
              <a:avLst/>
              <a:gdLst/>
              <a:ahLst/>
              <a:cxnLst/>
              <a:rect l="l" t="t" r="r" b="b"/>
              <a:pathLst>
                <a:path w="11429" h="36829">
                  <a:moveTo>
                    <a:pt x="11290" y="0"/>
                  </a:moveTo>
                  <a:lnTo>
                    <a:pt x="11290" y="36550"/>
                  </a:lnTo>
                </a:path>
                <a:path w="11429" h="36829">
                  <a:moveTo>
                    <a:pt x="0" y="0"/>
                  </a:moveTo>
                  <a:lnTo>
                    <a:pt x="0" y="3655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2981744" y="2004021"/>
              <a:ext cx="193040" cy="2093595"/>
            </a:xfrm>
            <a:custGeom>
              <a:avLst/>
              <a:gdLst/>
              <a:ahLst/>
              <a:cxnLst/>
              <a:rect l="l" t="t" r="r" b="b"/>
              <a:pathLst>
                <a:path w="193039" h="2093595">
                  <a:moveTo>
                    <a:pt x="0" y="0"/>
                  </a:moveTo>
                  <a:lnTo>
                    <a:pt x="0" y="2093201"/>
                  </a:lnTo>
                </a:path>
                <a:path w="193039" h="2093595">
                  <a:moveTo>
                    <a:pt x="192532" y="1405318"/>
                  </a:moveTo>
                  <a:lnTo>
                    <a:pt x="159194" y="1405318"/>
                  </a:lnTo>
                  <a:lnTo>
                    <a:pt x="159194" y="1444040"/>
                  </a:lnTo>
                  <a:lnTo>
                    <a:pt x="174244" y="1444040"/>
                  </a:lnTo>
                </a:path>
                <a:path w="193039" h="2093595">
                  <a:moveTo>
                    <a:pt x="192532" y="1531162"/>
                  </a:moveTo>
                  <a:lnTo>
                    <a:pt x="159194" y="1531162"/>
                  </a:lnTo>
                  <a:lnTo>
                    <a:pt x="159194" y="1491919"/>
                  </a:lnTo>
                  <a:lnTo>
                    <a:pt x="174244" y="1491919"/>
                  </a:lnTo>
                </a:path>
                <a:path w="193039" h="2093595">
                  <a:moveTo>
                    <a:pt x="192532" y="1441907"/>
                  </a:moveTo>
                  <a:lnTo>
                    <a:pt x="174244" y="1441907"/>
                  </a:lnTo>
                  <a:lnTo>
                    <a:pt x="174244" y="1451597"/>
                  </a:lnTo>
                  <a:lnTo>
                    <a:pt x="192532" y="145159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164598" y="3448596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5">
                  <a:moveTo>
                    <a:pt x="9486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9486" y="4318"/>
                  </a:lnTo>
                  <a:lnTo>
                    <a:pt x="9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155988" y="3448596"/>
              <a:ext cx="18415" cy="50800"/>
            </a:xfrm>
            <a:custGeom>
              <a:avLst/>
              <a:gdLst/>
              <a:ahLst/>
              <a:cxnLst/>
              <a:rect l="l" t="t" r="r" b="b"/>
              <a:pathLst>
                <a:path w="18414" h="50800">
                  <a:moveTo>
                    <a:pt x="18097" y="0"/>
                  </a:moveTo>
                  <a:lnTo>
                    <a:pt x="8610" y="0"/>
                  </a:lnTo>
                  <a:lnTo>
                    <a:pt x="8610" y="4318"/>
                  </a:lnTo>
                  <a:lnTo>
                    <a:pt x="18097" y="4318"/>
                  </a:lnTo>
                </a:path>
                <a:path w="18414" h="50800">
                  <a:moveTo>
                    <a:pt x="18288" y="40881"/>
                  </a:moveTo>
                  <a:lnTo>
                    <a:pt x="0" y="40881"/>
                  </a:lnTo>
                  <a:lnTo>
                    <a:pt x="0" y="50558"/>
                  </a:lnTo>
                  <a:lnTo>
                    <a:pt x="18288" y="505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164598" y="3492169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5">
                  <a:moveTo>
                    <a:pt x="8737" y="0"/>
                  </a:moveTo>
                  <a:lnTo>
                    <a:pt x="0" y="0"/>
                  </a:lnTo>
                  <a:lnTo>
                    <a:pt x="0" y="4305"/>
                  </a:lnTo>
                  <a:lnTo>
                    <a:pt x="8737" y="4305"/>
                  </a:lnTo>
                  <a:lnTo>
                    <a:pt x="87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140938" y="3453980"/>
              <a:ext cx="33020" cy="42545"/>
            </a:xfrm>
            <a:custGeom>
              <a:avLst/>
              <a:gdLst/>
              <a:ahLst/>
              <a:cxnLst/>
              <a:rect l="l" t="t" r="r" b="b"/>
              <a:pathLst>
                <a:path w="33019" h="42545">
                  <a:moveTo>
                    <a:pt x="32397" y="38188"/>
                  </a:moveTo>
                  <a:lnTo>
                    <a:pt x="23660" y="38188"/>
                  </a:lnTo>
                  <a:lnTo>
                    <a:pt x="23660" y="42494"/>
                  </a:lnTo>
                  <a:lnTo>
                    <a:pt x="32397" y="42494"/>
                  </a:lnTo>
                </a:path>
                <a:path w="33019" h="42545">
                  <a:moveTo>
                    <a:pt x="15049" y="0"/>
                  </a:moveTo>
                  <a:lnTo>
                    <a:pt x="0" y="0"/>
                  </a:lnTo>
                  <a:lnTo>
                    <a:pt x="0" y="37655"/>
                  </a:lnTo>
                  <a:lnTo>
                    <a:pt x="15049" y="376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155454" y="3419017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3982" y="0"/>
                  </a:moveTo>
                  <a:lnTo>
                    <a:pt x="4838" y="0"/>
                  </a:lnTo>
                  <a:lnTo>
                    <a:pt x="0" y="4864"/>
                  </a:lnTo>
                  <a:lnTo>
                    <a:pt x="0" y="16700"/>
                  </a:lnTo>
                  <a:lnTo>
                    <a:pt x="4838" y="21526"/>
                  </a:lnTo>
                  <a:lnTo>
                    <a:pt x="13982" y="21526"/>
                  </a:lnTo>
                  <a:lnTo>
                    <a:pt x="16675" y="19900"/>
                  </a:lnTo>
                  <a:lnTo>
                    <a:pt x="18821" y="17233"/>
                  </a:lnTo>
                  <a:lnTo>
                    <a:pt x="18821" y="4305"/>
                  </a:lnTo>
                  <a:lnTo>
                    <a:pt x="17208" y="1625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155454" y="3419017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8821" y="4305"/>
                  </a:moveTo>
                  <a:lnTo>
                    <a:pt x="17208" y="1625"/>
                  </a:lnTo>
                  <a:lnTo>
                    <a:pt x="13982" y="0"/>
                  </a:lnTo>
                  <a:lnTo>
                    <a:pt x="10223" y="0"/>
                  </a:lnTo>
                  <a:lnTo>
                    <a:pt x="4838" y="0"/>
                  </a:lnTo>
                  <a:lnTo>
                    <a:pt x="0" y="4864"/>
                  </a:lnTo>
                  <a:lnTo>
                    <a:pt x="0" y="10769"/>
                  </a:lnTo>
                  <a:lnTo>
                    <a:pt x="0" y="16700"/>
                  </a:lnTo>
                  <a:lnTo>
                    <a:pt x="4838" y="21526"/>
                  </a:lnTo>
                  <a:lnTo>
                    <a:pt x="10223" y="21526"/>
                  </a:lnTo>
                  <a:lnTo>
                    <a:pt x="13982" y="21526"/>
                  </a:lnTo>
                  <a:lnTo>
                    <a:pt x="16675" y="19900"/>
                  </a:lnTo>
                  <a:lnTo>
                    <a:pt x="18821" y="172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160293" y="342388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8610" y="0"/>
                  </a:moveTo>
                  <a:lnTo>
                    <a:pt x="2158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158" y="11836"/>
                  </a:lnTo>
                  <a:lnTo>
                    <a:pt x="5384" y="11836"/>
                  </a:lnTo>
                  <a:lnTo>
                    <a:pt x="8610" y="11836"/>
                  </a:lnTo>
                  <a:lnTo>
                    <a:pt x="11302" y="9131"/>
                  </a:lnTo>
                  <a:lnTo>
                    <a:pt x="11302" y="2679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160293" y="342388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5384" y="11836"/>
                  </a:moveTo>
                  <a:lnTo>
                    <a:pt x="8610" y="11836"/>
                  </a:lnTo>
                  <a:lnTo>
                    <a:pt x="11302" y="9131"/>
                  </a:lnTo>
                  <a:lnTo>
                    <a:pt x="11302" y="5905"/>
                  </a:lnTo>
                  <a:lnTo>
                    <a:pt x="11302" y="2679"/>
                  </a:lnTo>
                  <a:lnTo>
                    <a:pt x="8610" y="0"/>
                  </a:lnTo>
                  <a:lnTo>
                    <a:pt x="5384" y="0"/>
                  </a:lnTo>
                  <a:lnTo>
                    <a:pt x="2158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158" y="11836"/>
                  </a:lnTo>
                  <a:lnTo>
                    <a:pt x="5384" y="118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155454" y="3462058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3982" y="0"/>
                  </a:moveTo>
                  <a:lnTo>
                    <a:pt x="4838" y="0"/>
                  </a:lnTo>
                  <a:lnTo>
                    <a:pt x="0" y="4838"/>
                  </a:lnTo>
                  <a:lnTo>
                    <a:pt x="0" y="16675"/>
                  </a:lnTo>
                  <a:lnTo>
                    <a:pt x="4838" y="21501"/>
                  </a:lnTo>
                  <a:lnTo>
                    <a:pt x="13982" y="21501"/>
                  </a:lnTo>
                  <a:lnTo>
                    <a:pt x="16675" y="19900"/>
                  </a:lnTo>
                  <a:lnTo>
                    <a:pt x="18821" y="17208"/>
                  </a:lnTo>
                  <a:lnTo>
                    <a:pt x="18821" y="4318"/>
                  </a:lnTo>
                  <a:lnTo>
                    <a:pt x="17208" y="1612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155454" y="3462058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8821" y="4318"/>
                  </a:moveTo>
                  <a:lnTo>
                    <a:pt x="17208" y="1612"/>
                  </a:lnTo>
                  <a:lnTo>
                    <a:pt x="13982" y="0"/>
                  </a:lnTo>
                  <a:lnTo>
                    <a:pt x="10223" y="0"/>
                  </a:lnTo>
                  <a:lnTo>
                    <a:pt x="4838" y="0"/>
                  </a:lnTo>
                  <a:lnTo>
                    <a:pt x="0" y="4838"/>
                  </a:lnTo>
                  <a:lnTo>
                    <a:pt x="0" y="10744"/>
                  </a:lnTo>
                  <a:lnTo>
                    <a:pt x="0" y="16675"/>
                  </a:lnTo>
                  <a:lnTo>
                    <a:pt x="4838" y="21501"/>
                  </a:lnTo>
                  <a:lnTo>
                    <a:pt x="10223" y="21501"/>
                  </a:lnTo>
                  <a:lnTo>
                    <a:pt x="13982" y="21501"/>
                  </a:lnTo>
                  <a:lnTo>
                    <a:pt x="16675" y="19900"/>
                  </a:lnTo>
                  <a:lnTo>
                    <a:pt x="18821" y="172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160293" y="346689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8610" y="0"/>
                  </a:moveTo>
                  <a:lnTo>
                    <a:pt x="2158" y="0"/>
                  </a:lnTo>
                  <a:lnTo>
                    <a:pt x="0" y="2679"/>
                  </a:lnTo>
                  <a:lnTo>
                    <a:pt x="0" y="9143"/>
                  </a:lnTo>
                  <a:lnTo>
                    <a:pt x="2158" y="11836"/>
                  </a:lnTo>
                  <a:lnTo>
                    <a:pt x="5384" y="11836"/>
                  </a:lnTo>
                  <a:lnTo>
                    <a:pt x="8610" y="11836"/>
                  </a:lnTo>
                  <a:lnTo>
                    <a:pt x="11302" y="9143"/>
                  </a:lnTo>
                  <a:lnTo>
                    <a:pt x="11302" y="2679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160293" y="346689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5384" y="11836"/>
                  </a:moveTo>
                  <a:lnTo>
                    <a:pt x="8610" y="11836"/>
                  </a:lnTo>
                  <a:lnTo>
                    <a:pt x="11302" y="9143"/>
                  </a:lnTo>
                  <a:lnTo>
                    <a:pt x="11302" y="5905"/>
                  </a:lnTo>
                  <a:lnTo>
                    <a:pt x="11302" y="2679"/>
                  </a:lnTo>
                  <a:lnTo>
                    <a:pt x="8610" y="0"/>
                  </a:lnTo>
                  <a:lnTo>
                    <a:pt x="5384" y="0"/>
                  </a:lnTo>
                  <a:lnTo>
                    <a:pt x="2158" y="0"/>
                  </a:lnTo>
                  <a:lnTo>
                    <a:pt x="0" y="2679"/>
                  </a:lnTo>
                  <a:lnTo>
                    <a:pt x="0" y="5905"/>
                  </a:lnTo>
                  <a:lnTo>
                    <a:pt x="0" y="9143"/>
                  </a:lnTo>
                  <a:lnTo>
                    <a:pt x="2158" y="11836"/>
                  </a:lnTo>
                  <a:lnTo>
                    <a:pt x="5384" y="118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155454" y="3504018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3982" y="0"/>
                  </a:moveTo>
                  <a:lnTo>
                    <a:pt x="4838" y="0"/>
                  </a:lnTo>
                  <a:lnTo>
                    <a:pt x="0" y="4813"/>
                  </a:lnTo>
                  <a:lnTo>
                    <a:pt x="0" y="16675"/>
                  </a:lnTo>
                  <a:lnTo>
                    <a:pt x="4838" y="21488"/>
                  </a:lnTo>
                  <a:lnTo>
                    <a:pt x="13982" y="21488"/>
                  </a:lnTo>
                  <a:lnTo>
                    <a:pt x="16675" y="19888"/>
                  </a:lnTo>
                  <a:lnTo>
                    <a:pt x="18821" y="17195"/>
                  </a:lnTo>
                  <a:lnTo>
                    <a:pt x="18821" y="4292"/>
                  </a:lnTo>
                  <a:lnTo>
                    <a:pt x="17208" y="1587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155454" y="3504018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8821" y="4292"/>
                  </a:moveTo>
                  <a:lnTo>
                    <a:pt x="17208" y="1587"/>
                  </a:lnTo>
                  <a:lnTo>
                    <a:pt x="13982" y="0"/>
                  </a:lnTo>
                  <a:lnTo>
                    <a:pt x="10223" y="0"/>
                  </a:lnTo>
                  <a:lnTo>
                    <a:pt x="4838" y="0"/>
                  </a:lnTo>
                  <a:lnTo>
                    <a:pt x="0" y="4813"/>
                  </a:lnTo>
                  <a:lnTo>
                    <a:pt x="0" y="10744"/>
                  </a:lnTo>
                  <a:lnTo>
                    <a:pt x="0" y="16675"/>
                  </a:lnTo>
                  <a:lnTo>
                    <a:pt x="4838" y="21488"/>
                  </a:lnTo>
                  <a:lnTo>
                    <a:pt x="10223" y="21488"/>
                  </a:lnTo>
                  <a:lnTo>
                    <a:pt x="13982" y="21488"/>
                  </a:lnTo>
                  <a:lnTo>
                    <a:pt x="16675" y="19888"/>
                  </a:lnTo>
                  <a:lnTo>
                    <a:pt x="18821" y="171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160293" y="350883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8610" y="0"/>
                  </a:moveTo>
                  <a:lnTo>
                    <a:pt x="2158" y="0"/>
                  </a:lnTo>
                  <a:lnTo>
                    <a:pt x="0" y="2705"/>
                  </a:lnTo>
                  <a:lnTo>
                    <a:pt x="0" y="9156"/>
                  </a:lnTo>
                  <a:lnTo>
                    <a:pt x="2158" y="11861"/>
                  </a:lnTo>
                  <a:lnTo>
                    <a:pt x="5384" y="11861"/>
                  </a:lnTo>
                  <a:lnTo>
                    <a:pt x="8610" y="11861"/>
                  </a:lnTo>
                  <a:lnTo>
                    <a:pt x="11302" y="9156"/>
                  </a:lnTo>
                  <a:lnTo>
                    <a:pt x="11302" y="270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160293" y="3409340"/>
              <a:ext cx="568960" cy="126364"/>
            </a:xfrm>
            <a:custGeom>
              <a:avLst/>
              <a:gdLst/>
              <a:ahLst/>
              <a:cxnLst/>
              <a:rect l="l" t="t" r="r" b="b"/>
              <a:pathLst>
                <a:path w="568960" h="126364">
                  <a:moveTo>
                    <a:pt x="5384" y="111353"/>
                  </a:moveTo>
                  <a:lnTo>
                    <a:pt x="8610" y="111353"/>
                  </a:lnTo>
                  <a:lnTo>
                    <a:pt x="11302" y="108648"/>
                  </a:lnTo>
                  <a:lnTo>
                    <a:pt x="11302" y="105422"/>
                  </a:lnTo>
                  <a:lnTo>
                    <a:pt x="11302" y="102196"/>
                  </a:lnTo>
                  <a:lnTo>
                    <a:pt x="8610" y="99491"/>
                  </a:lnTo>
                  <a:lnTo>
                    <a:pt x="5384" y="99491"/>
                  </a:lnTo>
                  <a:lnTo>
                    <a:pt x="2158" y="99491"/>
                  </a:lnTo>
                  <a:lnTo>
                    <a:pt x="0" y="102196"/>
                  </a:lnTo>
                  <a:lnTo>
                    <a:pt x="0" y="105422"/>
                  </a:lnTo>
                  <a:lnTo>
                    <a:pt x="0" y="108648"/>
                  </a:lnTo>
                  <a:lnTo>
                    <a:pt x="2158" y="111353"/>
                  </a:lnTo>
                  <a:lnTo>
                    <a:pt x="5384" y="111353"/>
                  </a:lnTo>
                  <a:close/>
                </a:path>
                <a:path w="568960" h="126364">
                  <a:moveTo>
                    <a:pt x="535685" y="0"/>
                  </a:moveTo>
                  <a:lnTo>
                    <a:pt x="568477" y="0"/>
                  </a:lnTo>
                  <a:lnTo>
                    <a:pt x="568477" y="38722"/>
                  </a:lnTo>
                  <a:lnTo>
                    <a:pt x="553961" y="38722"/>
                  </a:lnTo>
                </a:path>
                <a:path w="568960" h="126364">
                  <a:moveTo>
                    <a:pt x="535685" y="125844"/>
                  </a:moveTo>
                  <a:lnTo>
                    <a:pt x="568477" y="125844"/>
                  </a:lnTo>
                  <a:lnTo>
                    <a:pt x="568477" y="86601"/>
                  </a:lnTo>
                  <a:lnTo>
                    <a:pt x="553961" y="86601"/>
                  </a:lnTo>
                </a:path>
                <a:path w="568960" h="126364">
                  <a:moveTo>
                    <a:pt x="535685" y="36588"/>
                  </a:moveTo>
                  <a:lnTo>
                    <a:pt x="553961" y="36588"/>
                  </a:lnTo>
                  <a:lnTo>
                    <a:pt x="553961" y="46278"/>
                  </a:lnTo>
                  <a:lnTo>
                    <a:pt x="535685" y="4627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696741" y="3448596"/>
              <a:ext cx="9525" cy="4445"/>
            </a:xfrm>
            <a:custGeom>
              <a:avLst/>
              <a:gdLst/>
              <a:ahLst/>
              <a:cxnLst/>
              <a:rect l="l" t="t" r="r" b="b"/>
              <a:pathLst>
                <a:path w="9525" h="4445">
                  <a:moveTo>
                    <a:pt x="8902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8902" y="4318"/>
                  </a:lnTo>
                  <a:lnTo>
                    <a:pt x="8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695979" y="3448596"/>
              <a:ext cx="33655" cy="50800"/>
            </a:xfrm>
            <a:custGeom>
              <a:avLst/>
              <a:gdLst/>
              <a:ahLst/>
              <a:cxnLst/>
              <a:rect l="l" t="t" r="r" b="b"/>
              <a:pathLst>
                <a:path w="33654" h="50800">
                  <a:moveTo>
                    <a:pt x="762" y="0"/>
                  </a:moveTo>
                  <a:lnTo>
                    <a:pt x="9664" y="0"/>
                  </a:lnTo>
                  <a:lnTo>
                    <a:pt x="9664" y="4318"/>
                  </a:lnTo>
                  <a:lnTo>
                    <a:pt x="762" y="4318"/>
                  </a:lnTo>
                </a:path>
                <a:path w="33654" h="50800">
                  <a:moveTo>
                    <a:pt x="0" y="40881"/>
                  </a:moveTo>
                  <a:lnTo>
                    <a:pt x="18275" y="40881"/>
                  </a:lnTo>
                  <a:lnTo>
                    <a:pt x="18275" y="50558"/>
                  </a:lnTo>
                  <a:lnTo>
                    <a:pt x="0" y="50558"/>
                  </a:lnTo>
                </a:path>
                <a:path w="33654" h="50800">
                  <a:moveTo>
                    <a:pt x="0" y="43573"/>
                  </a:moveTo>
                  <a:lnTo>
                    <a:pt x="9664" y="43573"/>
                  </a:lnTo>
                  <a:lnTo>
                    <a:pt x="9664" y="47878"/>
                  </a:lnTo>
                  <a:lnTo>
                    <a:pt x="0" y="47878"/>
                  </a:lnTo>
                </a:path>
                <a:path w="33654" h="50800">
                  <a:moveTo>
                    <a:pt x="18275" y="5384"/>
                  </a:moveTo>
                  <a:lnTo>
                    <a:pt x="33337" y="5384"/>
                  </a:lnTo>
                  <a:lnTo>
                    <a:pt x="33337" y="43040"/>
                  </a:lnTo>
                  <a:lnTo>
                    <a:pt x="18275" y="430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695979" y="3419017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3970" y="0"/>
                  </a:moveTo>
                  <a:lnTo>
                    <a:pt x="4825" y="0"/>
                  </a:lnTo>
                  <a:lnTo>
                    <a:pt x="1600" y="1625"/>
                  </a:lnTo>
                  <a:lnTo>
                    <a:pt x="0" y="4305"/>
                  </a:lnTo>
                  <a:lnTo>
                    <a:pt x="0" y="17233"/>
                  </a:lnTo>
                  <a:lnTo>
                    <a:pt x="2133" y="19900"/>
                  </a:lnTo>
                  <a:lnTo>
                    <a:pt x="4825" y="21526"/>
                  </a:lnTo>
                  <a:lnTo>
                    <a:pt x="13970" y="21526"/>
                  </a:lnTo>
                  <a:lnTo>
                    <a:pt x="18808" y="16700"/>
                  </a:lnTo>
                  <a:lnTo>
                    <a:pt x="18808" y="4864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695979" y="3419017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0" y="4305"/>
                  </a:moveTo>
                  <a:lnTo>
                    <a:pt x="1600" y="1625"/>
                  </a:lnTo>
                  <a:lnTo>
                    <a:pt x="4825" y="0"/>
                  </a:lnTo>
                  <a:lnTo>
                    <a:pt x="8051" y="0"/>
                  </a:lnTo>
                  <a:lnTo>
                    <a:pt x="13970" y="0"/>
                  </a:lnTo>
                  <a:lnTo>
                    <a:pt x="18808" y="4864"/>
                  </a:lnTo>
                  <a:lnTo>
                    <a:pt x="18808" y="10769"/>
                  </a:lnTo>
                  <a:lnTo>
                    <a:pt x="18808" y="16700"/>
                  </a:lnTo>
                  <a:lnTo>
                    <a:pt x="13970" y="21526"/>
                  </a:lnTo>
                  <a:lnTo>
                    <a:pt x="8051" y="21526"/>
                  </a:lnTo>
                  <a:lnTo>
                    <a:pt x="4825" y="21526"/>
                  </a:lnTo>
                  <a:lnTo>
                    <a:pt x="2133" y="19900"/>
                  </a:lnTo>
                  <a:lnTo>
                    <a:pt x="0" y="172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698659" y="342388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610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79" y="11836"/>
                  </a:lnTo>
                  <a:lnTo>
                    <a:pt x="5372" y="11836"/>
                  </a:lnTo>
                  <a:lnTo>
                    <a:pt x="8610" y="11836"/>
                  </a:lnTo>
                  <a:lnTo>
                    <a:pt x="11290" y="9131"/>
                  </a:lnTo>
                  <a:lnTo>
                    <a:pt x="11290" y="2679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698659" y="3423881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5372" y="11836"/>
                  </a:moveTo>
                  <a:lnTo>
                    <a:pt x="2679" y="11836"/>
                  </a:lnTo>
                  <a:lnTo>
                    <a:pt x="0" y="9131"/>
                  </a:lnTo>
                  <a:lnTo>
                    <a:pt x="0" y="5905"/>
                  </a:lnTo>
                  <a:lnTo>
                    <a:pt x="0" y="2679"/>
                  </a:lnTo>
                  <a:lnTo>
                    <a:pt x="2679" y="0"/>
                  </a:lnTo>
                  <a:lnTo>
                    <a:pt x="5372" y="0"/>
                  </a:lnTo>
                  <a:lnTo>
                    <a:pt x="8610" y="0"/>
                  </a:lnTo>
                  <a:lnTo>
                    <a:pt x="11290" y="2679"/>
                  </a:lnTo>
                  <a:lnTo>
                    <a:pt x="11290" y="5905"/>
                  </a:lnTo>
                  <a:lnTo>
                    <a:pt x="11290" y="9131"/>
                  </a:lnTo>
                  <a:lnTo>
                    <a:pt x="8610" y="11836"/>
                  </a:lnTo>
                  <a:lnTo>
                    <a:pt x="5372" y="118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695979" y="3462058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3970" y="0"/>
                  </a:moveTo>
                  <a:lnTo>
                    <a:pt x="4825" y="0"/>
                  </a:lnTo>
                  <a:lnTo>
                    <a:pt x="1600" y="1612"/>
                  </a:lnTo>
                  <a:lnTo>
                    <a:pt x="0" y="4318"/>
                  </a:lnTo>
                  <a:lnTo>
                    <a:pt x="0" y="17208"/>
                  </a:lnTo>
                  <a:lnTo>
                    <a:pt x="2133" y="19900"/>
                  </a:lnTo>
                  <a:lnTo>
                    <a:pt x="4825" y="21501"/>
                  </a:lnTo>
                  <a:lnTo>
                    <a:pt x="13970" y="21501"/>
                  </a:lnTo>
                  <a:lnTo>
                    <a:pt x="18808" y="16675"/>
                  </a:lnTo>
                  <a:lnTo>
                    <a:pt x="18808" y="4838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695979" y="3462058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0" y="4318"/>
                  </a:moveTo>
                  <a:lnTo>
                    <a:pt x="1600" y="1612"/>
                  </a:lnTo>
                  <a:lnTo>
                    <a:pt x="4825" y="0"/>
                  </a:lnTo>
                  <a:lnTo>
                    <a:pt x="8051" y="0"/>
                  </a:lnTo>
                  <a:lnTo>
                    <a:pt x="13970" y="0"/>
                  </a:lnTo>
                  <a:lnTo>
                    <a:pt x="18808" y="4838"/>
                  </a:lnTo>
                  <a:lnTo>
                    <a:pt x="18808" y="10744"/>
                  </a:lnTo>
                  <a:lnTo>
                    <a:pt x="18808" y="16675"/>
                  </a:lnTo>
                  <a:lnTo>
                    <a:pt x="13970" y="21501"/>
                  </a:lnTo>
                  <a:lnTo>
                    <a:pt x="8051" y="21501"/>
                  </a:lnTo>
                  <a:lnTo>
                    <a:pt x="4825" y="21501"/>
                  </a:lnTo>
                  <a:lnTo>
                    <a:pt x="2133" y="19900"/>
                  </a:lnTo>
                  <a:lnTo>
                    <a:pt x="0" y="172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698659" y="346689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610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143"/>
                  </a:lnTo>
                  <a:lnTo>
                    <a:pt x="2679" y="11836"/>
                  </a:lnTo>
                  <a:lnTo>
                    <a:pt x="5372" y="11836"/>
                  </a:lnTo>
                  <a:lnTo>
                    <a:pt x="8610" y="11836"/>
                  </a:lnTo>
                  <a:lnTo>
                    <a:pt x="11290" y="9143"/>
                  </a:lnTo>
                  <a:lnTo>
                    <a:pt x="11290" y="2679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698659" y="3466896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5372" y="11836"/>
                  </a:moveTo>
                  <a:lnTo>
                    <a:pt x="2679" y="11836"/>
                  </a:lnTo>
                  <a:lnTo>
                    <a:pt x="0" y="9143"/>
                  </a:lnTo>
                  <a:lnTo>
                    <a:pt x="0" y="5905"/>
                  </a:lnTo>
                  <a:lnTo>
                    <a:pt x="0" y="2679"/>
                  </a:lnTo>
                  <a:lnTo>
                    <a:pt x="2679" y="0"/>
                  </a:lnTo>
                  <a:lnTo>
                    <a:pt x="5372" y="0"/>
                  </a:lnTo>
                  <a:lnTo>
                    <a:pt x="8610" y="0"/>
                  </a:lnTo>
                  <a:lnTo>
                    <a:pt x="11290" y="2679"/>
                  </a:lnTo>
                  <a:lnTo>
                    <a:pt x="11290" y="5905"/>
                  </a:lnTo>
                  <a:lnTo>
                    <a:pt x="11290" y="9143"/>
                  </a:lnTo>
                  <a:lnTo>
                    <a:pt x="8610" y="11836"/>
                  </a:lnTo>
                  <a:lnTo>
                    <a:pt x="5372" y="118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695979" y="3504018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13970" y="0"/>
                  </a:moveTo>
                  <a:lnTo>
                    <a:pt x="4825" y="0"/>
                  </a:lnTo>
                  <a:lnTo>
                    <a:pt x="1600" y="1587"/>
                  </a:lnTo>
                  <a:lnTo>
                    <a:pt x="0" y="4292"/>
                  </a:lnTo>
                  <a:lnTo>
                    <a:pt x="0" y="17195"/>
                  </a:lnTo>
                  <a:lnTo>
                    <a:pt x="2133" y="19888"/>
                  </a:lnTo>
                  <a:lnTo>
                    <a:pt x="4825" y="21488"/>
                  </a:lnTo>
                  <a:lnTo>
                    <a:pt x="13970" y="21488"/>
                  </a:lnTo>
                  <a:lnTo>
                    <a:pt x="18808" y="16675"/>
                  </a:lnTo>
                  <a:lnTo>
                    <a:pt x="18808" y="4813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695979" y="3504018"/>
              <a:ext cx="19050" cy="21590"/>
            </a:xfrm>
            <a:custGeom>
              <a:avLst/>
              <a:gdLst/>
              <a:ahLst/>
              <a:cxnLst/>
              <a:rect l="l" t="t" r="r" b="b"/>
              <a:pathLst>
                <a:path w="19050" h="21589">
                  <a:moveTo>
                    <a:pt x="0" y="4292"/>
                  </a:moveTo>
                  <a:lnTo>
                    <a:pt x="1600" y="1587"/>
                  </a:lnTo>
                  <a:lnTo>
                    <a:pt x="4825" y="0"/>
                  </a:lnTo>
                  <a:lnTo>
                    <a:pt x="8051" y="0"/>
                  </a:lnTo>
                  <a:lnTo>
                    <a:pt x="13970" y="0"/>
                  </a:lnTo>
                  <a:lnTo>
                    <a:pt x="18808" y="4813"/>
                  </a:lnTo>
                  <a:lnTo>
                    <a:pt x="18808" y="10744"/>
                  </a:lnTo>
                  <a:lnTo>
                    <a:pt x="18808" y="16675"/>
                  </a:lnTo>
                  <a:lnTo>
                    <a:pt x="13970" y="21488"/>
                  </a:lnTo>
                  <a:lnTo>
                    <a:pt x="8051" y="21488"/>
                  </a:lnTo>
                  <a:lnTo>
                    <a:pt x="4825" y="21488"/>
                  </a:lnTo>
                  <a:lnTo>
                    <a:pt x="2133" y="19888"/>
                  </a:lnTo>
                  <a:lnTo>
                    <a:pt x="0" y="171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698659" y="350883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8610" y="0"/>
                  </a:moveTo>
                  <a:lnTo>
                    <a:pt x="2679" y="0"/>
                  </a:lnTo>
                  <a:lnTo>
                    <a:pt x="0" y="2705"/>
                  </a:lnTo>
                  <a:lnTo>
                    <a:pt x="0" y="9156"/>
                  </a:lnTo>
                  <a:lnTo>
                    <a:pt x="2679" y="11861"/>
                  </a:lnTo>
                  <a:lnTo>
                    <a:pt x="5372" y="11861"/>
                  </a:lnTo>
                  <a:lnTo>
                    <a:pt x="8610" y="11861"/>
                  </a:lnTo>
                  <a:lnTo>
                    <a:pt x="11290" y="9156"/>
                  </a:lnTo>
                  <a:lnTo>
                    <a:pt x="11290" y="270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698659" y="3508832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5372" y="11861"/>
                  </a:moveTo>
                  <a:lnTo>
                    <a:pt x="2679" y="11861"/>
                  </a:lnTo>
                  <a:lnTo>
                    <a:pt x="0" y="9156"/>
                  </a:lnTo>
                  <a:lnTo>
                    <a:pt x="0" y="5930"/>
                  </a:lnTo>
                  <a:lnTo>
                    <a:pt x="0" y="2705"/>
                  </a:lnTo>
                  <a:lnTo>
                    <a:pt x="2679" y="0"/>
                  </a:lnTo>
                  <a:lnTo>
                    <a:pt x="5372" y="0"/>
                  </a:lnTo>
                  <a:lnTo>
                    <a:pt x="8610" y="0"/>
                  </a:lnTo>
                  <a:lnTo>
                    <a:pt x="11290" y="2705"/>
                  </a:lnTo>
                  <a:lnTo>
                    <a:pt x="11290" y="5930"/>
                  </a:lnTo>
                  <a:lnTo>
                    <a:pt x="11290" y="9156"/>
                  </a:lnTo>
                  <a:lnTo>
                    <a:pt x="8610" y="11861"/>
                  </a:lnTo>
                  <a:lnTo>
                    <a:pt x="5372" y="118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2969374" y="2011552"/>
              <a:ext cx="62865" cy="2082800"/>
            </a:xfrm>
            <a:custGeom>
              <a:avLst/>
              <a:gdLst/>
              <a:ahLst/>
              <a:cxnLst/>
              <a:rect l="l" t="t" r="r" b="b"/>
              <a:pathLst>
                <a:path w="62864" h="2082800">
                  <a:moveTo>
                    <a:pt x="6985" y="2077072"/>
                  </a:moveTo>
                  <a:lnTo>
                    <a:pt x="5372" y="2075459"/>
                  </a:lnTo>
                  <a:lnTo>
                    <a:pt x="1600" y="2075459"/>
                  </a:lnTo>
                  <a:lnTo>
                    <a:pt x="0" y="2077072"/>
                  </a:lnTo>
                  <a:lnTo>
                    <a:pt x="0" y="2080818"/>
                  </a:lnTo>
                  <a:lnTo>
                    <a:pt x="1600" y="2082457"/>
                  </a:lnTo>
                  <a:lnTo>
                    <a:pt x="3225" y="2082457"/>
                  </a:lnTo>
                  <a:lnTo>
                    <a:pt x="5372" y="2082457"/>
                  </a:lnTo>
                  <a:lnTo>
                    <a:pt x="6985" y="2080818"/>
                  </a:lnTo>
                  <a:lnTo>
                    <a:pt x="6985" y="2077072"/>
                  </a:lnTo>
                  <a:close/>
                </a:path>
                <a:path w="62864" h="2082800">
                  <a:moveTo>
                    <a:pt x="6985" y="2042642"/>
                  </a:moveTo>
                  <a:lnTo>
                    <a:pt x="5372" y="2041029"/>
                  </a:lnTo>
                  <a:lnTo>
                    <a:pt x="1600" y="2041029"/>
                  </a:lnTo>
                  <a:lnTo>
                    <a:pt x="0" y="2042642"/>
                  </a:lnTo>
                  <a:lnTo>
                    <a:pt x="0" y="2046427"/>
                  </a:lnTo>
                  <a:lnTo>
                    <a:pt x="1600" y="2047481"/>
                  </a:lnTo>
                  <a:lnTo>
                    <a:pt x="3225" y="2047481"/>
                  </a:lnTo>
                  <a:lnTo>
                    <a:pt x="5372" y="2047481"/>
                  </a:lnTo>
                  <a:lnTo>
                    <a:pt x="6985" y="2046427"/>
                  </a:lnTo>
                  <a:lnTo>
                    <a:pt x="6985" y="2042642"/>
                  </a:lnTo>
                  <a:close/>
                </a:path>
                <a:path w="62864" h="2082800">
                  <a:moveTo>
                    <a:pt x="6985" y="2007692"/>
                  </a:moveTo>
                  <a:lnTo>
                    <a:pt x="5372" y="2006612"/>
                  </a:lnTo>
                  <a:lnTo>
                    <a:pt x="1600" y="2006612"/>
                  </a:lnTo>
                  <a:lnTo>
                    <a:pt x="0" y="2007692"/>
                  </a:lnTo>
                  <a:lnTo>
                    <a:pt x="0" y="2011451"/>
                  </a:lnTo>
                  <a:lnTo>
                    <a:pt x="1600" y="2013077"/>
                  </a:lnTo>
                  <a:lnTo>
                    <a:pt x="3225" y="2013077"/>
                  </a:lnTo>
                  <a:lnTo>
                    <a:pt x="5372" y="2013077"/>
                  </a:lnTo>
                  <a:lnTo>
                    <a:pt x="6985" y="2011451"/>
                  </a:lnTo>
                  <a:lnTo>
                    <a:pt x="6985" y="2007692"/>
                  </a:lnTo>
                  <a:close/>
                </a:path>
                <a:path w="62864" h="2082800">
                  <a:moveTo>
                    <a:pt x="6985" y="1973275"/>
                  </a:moveTo>
                  <a:lnTo>
                    <a:pt x="5372" y="1971662"/>
                  </a:lnTo>
                  <a:lnTo>
                    <a:pt x="1600" y="1971662"/>
                  </a:lnTo>
                  <a:lnTo>
                    <a:pt x="0" y="1973275"/>
                  </a:lnTo>
                  <a:lnTo>
                    <a:pt x="0" y="1977021"/>
                  </a:lnTo>
                  <a:lnTo>
                    <a:pt x="1600" y="1978647"/>
                  </a:lnTo>
                  <a:lnTo>
                    <a:pt x="3225" y="1978647"/>
                  </a:lnTo>
                  <a:lnTo>
                    <a:pt x="5372" y="1978647"/>
                  </a:lnTo>
                  <a:lnTo>
                    <a:pt x="6985" y="1977021"/>
                  </a:lnTo>
                  <a:lnTo>
                    <a:pt x="6985" y="1973275"/>
                  </a:lnTo>
                  <a:close/>
                </a:path>
                <a:path w="62864" h="2082800">
                  <a:moveTo>
                    <a:pt x="6985" y="1938845"/>
                  </a:moveTo>
                  <a:lnTo>
                    <a:pt x="5372" y="1937219"/>
                  </a:lnTo>
                  <a:lnTo>
                    <a:pt x="1600" y="1937219"/>
                  </a:lnTo>
                  <a:lnTo>
                    <a:pt x="0" y="1938845"/>
                  </a:lnTo>
                  <a:lnTo>
                    <a:pt x="0" y="1942630"/>
                  </a:lnTo>
                  <a:lnTo>
                    <a:pt x="1600" y="1943684"/>
                  </a:lnTo>
                  <a:lnTo>
                    <a:pt x="3225" y="1943684"/>
                  </a:lnTo>
                  <a:lnTo>
                    <a:pt x="5372" y="1943684"/>
                  </a:lnTo>
                  <a:lnTo>
                    <a:pt x="6985" y="1942630"/>
                  </a:lnTo>
                  <a:lnTo>
                    <a:pt x="6985" y="1938845"/>
                  </a:lnTo>
                  <a:close/>
                </a:path>
                <a:path w="62864" h="2082800">
                  <a:moveTo>
                    <a:pt x="6985" y="1903907"/>
                  </a:moveTo>
                  <a:lnTo>
                    <a:pt x="5372" y="1902815"/>
                  </a:lnTo>
                  <a:lnTo>
                    <a:pt x="1600" y="1902815"/>
                  </a:lnTo>
                  <a:lnTo>
                    <a:pt x="0" y="1903907"/>
                  </a:lnTo>
                  <a:lnTo>
                    <a:pt x="0" y="1907641"/>
                  </a:lnTo>
                  <a:lnTo>
                    <a:pt x="1600" y="1909267"/>
                  </a:lnTo>
                  <a:lnTo>
                    <a:pt x="3225" y="1909267"/>
                  </a:lnTo>
                  <a:lnTo>
                    <a:pt x="5372" y="1909267"/>
                  </a:lnTo>
                  <a:lnTo>
                    <a:pt x="6985" y="1907641"/>
                  </a:lnTo>
                  <a:lnTo>
                    <a:pt x="6985" y="1903907"/>
                  </a:lnTo>
                  <a:close/>
                </a:path>
                <a:path w="62864" h="2082800">
                  <a:moveTo>
                    <a:pt x="6985" y="1869465"/>
                  </a:moveTo>
                  <a:lnTo>
                    <a:pt x="5372" y="1867852"/>
                  </a:lnTo>
                  <a:lnTo>
                    <a:pt x="1600" y="1867852"/>
                  </a:lnTo>
                  <a:lnTo>
                    <a:pt x="0" y="1869465"/>
                  </a:lnTo>
                  <a:lnTo>
                    <a:pt x="0" y="1873250"/>
                  </a:lnTo>
                  <a:lnTo>
                    <a:pt x="1600" y="1874850"/>
                  </a:lnTo>
                  <a:lnTo>
                    <a:pt x="3225" y="1874850"/>
                  </a:lnTo>
                  <a:lnTo>
                    <a:pt x="5372" y="1874850"/>
                  </a:lnTo>
                  <a:lnTo>
                    <a:pt x="6985" y="1873250"/>
                  </a:lnTo>
                  <a:lnTo>
                    <a:pt x="6985" y="1869465"/>
                  </a:lnTo>
                  <a:close/>
                </a:path>
                <a:path w="62864" h="2082800">
                  <a:moveTo>
                    <a:pt x="6985" y="1835048"/>
                  </a:moveTo>
                  <a:lnTo>
                    <a:pt x="5372" y="1833435"/>
                  </a:lnTo>
                  <a:lnTo>
                    <a:pt x="1600" y="1833435"/>
                  </a:lnTo>
                  <a:lnTo>
                    <a:pt x="0" y="1835048"/>
                  </a:lnTo>
                  <a:lnTo>
                    <a:pt x="0" y="1838807"/>
                  </a:lnTo>
                  <a:lnTo>
                    <a:pt x="1600" y="1839874"/>
                  </a:lnTo>
                  <a:lnTo>
                    <a:pt x="3225" y="1839874"/>
                  </a:lnTo>
                  <a:lnTo>
                    <a:pt x="5372" y="1839874"/>
                  </a:lnTo>
                  <a:lnTo>
                    <a:pt x="6985" y="1838807"/>
                  </a:lnTo>
                  <a:lnTo>
                    <a:pt x="6985" y="1835048"/>
                  </a:lnTo>
                  <a:close/>
                </a:path>
                <a:path w="62864" h="2082800">
                  <a:moveTo>
                    <a:pt x="6985" y="1800098"/>
                  </a:moveTo>
                  <a:lnTo>
                    <a:pt x="5372" y="1799018"/>
                  </a:lnTo>
                  <a:lnTo>
                    <a:pt x="1600" y="1799018"/>
                  </a:lnTo>
                  <a:lnTo>
                    <a:pt x="0" y="1800098"/>
                  </a:lnTo>
                  <a:lnTo>
                    <a:pt x="0" y="1803844"/>
                  </a:lnTo>
                  <a:lnTo>
                    <a:pt x="1600" y="1805470"/>
                  </a:lnTo>
                  <a:lnTo>
                    <a:pt x="3225" y="1805470"/>
                  </a:lnTo>
                  <a:lnTo>
                    <a:pt x="5372" y="1805470"/>
                  </a:lnTo>
                  <a:lnTo>
                    <a:pt x="6985" y="1803844"/>
                  </a:lnTo>
                  <a:lnTo>
                    <a:pt x="6985" y="1800098"/>
                  </a:lnTo>
                  <a:close/>
                </a:path>
                <a:path w="62864" h="2082800">
                  <a:moveTo>
                    <a:pt x="6985" y="1765668"/>
                  </a:moveTo>
                  <a:lnTo>
                    <a:pt x="5372" y="1764042"/>
                  </a:lnTo>
                  <a:lnTo>
                    <a:pt x="1600" y="1764042"/>
                  </a:lnTo>
                  <a:lnTo>
                    <a:pt x="0" y="1765668"/>
                  </a:lnTo>
                  <a:lnTo>
                    <a:pt x="0" y="1769440"/>
                  </a:lnTo>
                  <a:lnTo>
                    <a:pt x="1600" y="1771040"/>
                  </a:lnTo>
                  <a:lnTo>
                    <a:pt x="3225" y="1771040"/>
                  </a:lnTo>
                  <a:lnTo>
                    <a:pt x="5372" y="1771040"/>
                  </a:lnTo>
                  <a:lnTo>
                    <a:pt x="6985" y="1769440"/>
                  </a:lnTo>
                  <a:lnTo>
                    <a:pt x="6985" y="1765668"/>
                  </a:lnTo>
                  <a:close/>
                </a:path>
                <a:path w="62864" h="2082800">
                  <a:moveTo>
                    <a:pt x="6985" y="1731264"/>
                  </a:moveTo>
                  <a:lnTo>
                    <a:pt x="5372" y="1729638"/>
                  </a:lnTo>
                  <a:lnTo>
                    <a:pt x="1600" y="1729638"/>
                  </a:lnTo>
                  <a:lnTo>
                    <a:pt x="0" y="1731264"/>
                  </a:lnTo>
                  <a:lnTo>
                    <a:pt x="0" y="1734997"/>
                  </a:lnTo>
                  <a:lnTo>
                    <a:pt x="1600" y="1736077"/>
                  </a:lnTo>
                  <a:lnTo>
                    <a:pt x="3225" y="1736077"/>
                  </a:lnTo>
                  <a:lnTo>
                    <a:pt x="5372" y="1736077"/>
                  </a:lnTo>
                  <a:lnTo>
                    <a:pt x="6985" y="1734997"/>
                  </a:lnTo>
                  <a:lnTo>
                    <a:pt x="6985" y="1731264"/>
                  </a:lnTo>
                  <a:close/>
                </a:path>
                <a:path w="62864" h="2082800">
                  <a:moveTo>
                    <a:pt x="6985" y="1696288"/>
                  </a:moveTo>
                  <a:lnTo>
                    <a:pt x="5372" y="1695208"/>
                  </a:lnTo>
                  <a:lnTo>
                    <a:pt x="1600" y="1695208"/>
                  </a:lnTo>
                  <a:lnTo>
                    <a:pt x="0" y="1696288"/>
                  </a:lnTo>
                  <a:lnTo>
                    <a:pt x="0" y="1700047"/>
                  </a:lnTo>
                  <a:lnTo>
                    <a:pt x="1600" y="1701673"/>
                  </a:lnTo>
                  <a:lnTo>
                    <a:pt x="3225" y="1701673"/>
                  </a:lnTo>
                  <a:lnTo>
                    <a:pt x="5372" y="1701673"/>
                  </a:lnTo>
                  <a:lnTo>
                    <a:pt x="6985" y="1700047"/>
                  </a:lnTo>
                  <a:lnTo>
                    <a:pt x="6985" y="1696288"/>
                  </a:lnTo>
                  <a:close/>
                </a:path>
                <a:path w="62864" h="2082800">
                  <a:moveTo>
                    <a:pt x="6985" y="1661858"/>
                  </a:moveTo>
                  <a:lnTo>
                    <a:pt x="5372" y="1660232"/>
                  </a:lnTo>
                  <a:lnTo>
                    <a:pt x="1600" y="1660232"/>
                  </a:lnTo>
                  <a:lnTo>
                    <a:pt x="0" y="1661858"/>
                  </a:lnTo>
                  <a:lnTo>
                    <a:pt x="0" y="1665643"/>
                  </a:lnTo>
                  <a:lnTo>
                    <a:pt x="1600" y="1667230"/>
                  </a:lnTo>
                  <a:lnTo>
                    <a:pt x="3225" y="1667230"/>
                  </a:lnTo>
                  <a:lnTo>
                    <a:pt x="5372" y="1667230"/>
                  </a:lnTo>
                  <a:lnTo>
                    <a:pt x="6985" y="1665643"/>
                  </a:lnTo>
                  <a:lnTo>
                    <a:pt x="6985" y="1661858"/>
                  </a:lnTo>
                  <a:close/>
                </a:path>
                <a:path w="62864" h="2082800">
                  <a:moveTo>
                    <a:pt x="6985" y="1627454"/>
                  </a:moveTo>
                  <a:lnTo>
                    <a:pt x="5372" y="1625841"/>
                  </a:lnTo>
                  <a:lnTo>
                    <a:pt x="1600" y="1625841"/>
                  </a:lnTo>
                  <a:lnTo>
                    <a:pt x="0" y="1627454"/>
                  </a:lnTo>
                  <a:lnTo>
                    <a:pt x="0" y="1631200"/>
                  </a:lnTo>
                  <a:lnTo>
                    <a:pt x="1600" y="1632292"/>
                  </a:lnTo>
                  <a:lnTo>
                    <a:pt x="3225" y="1632292"/>
                  </a:lnTo>
                  <a:lnTo>
                    <a:pt x="5372" y="1632292"/>
                  </a:lnTo>
                  <a:lnTo>
                    <a:pt x="6985" y="1631200"/>
                  </a:lnTo>
                  <a:lnTo>
                    <a:pt x="6985" y="1627454"/>
                  </a:lnTo>
                  <a:close/>
                </a:path>
                <a:path w="62864" h="2082800">
                  <a:moveTo>
                    <a:pt x="6985" y="1592478"/>
                  </a:moveTo>
                  <a:lnTo>
                    <a:pt x="5372" y="1590878"/>
                  </a:lnTo>
                  <a:lnTo>
                    <a:pt x="1600" y="1590878"/>
                  </a:lnTo>
                  <a:lnTo>
                    <a:pt x="0" y="1592478"/>
                  </a:lnTo>
                  <a:lnTo>
                    <a:pt x="0" y="1596250"/>
                  </a:lnTo>
                  <a:lnTo>
                    <a:pt x="1600" y="1597863"/>
                  </a:lnTo>
                  <a:lnTo>
                    <a:pt x="3225" y="1597863"/>
                  </a:lnTo>
                  <a:lnTo>
                    <a:pt x="5372" y="1597863"/>
                  </a:lnTo>
                  <a:lnTo>
                    <a:pt x="6985" y="1596250"/>
                  </a:lnTo>
                  <a:lnTo>
                    <a:pt x="6985" y="1592478"/>
                  </a:lnTo>
                  <a:close/>
                </a:path>
                <a:path w="62864" h="2082800">
                  <a:moveTo>
                    <a:pt x="6985" y="1558074"/>
                  </a:moveTo>
                  <a:lnTo>
                    <a:pt x="5372" y="1556473"/>
                  </a:lnTo>
                  <a:lnTo>
                    <a:pt x="1600" y="1556473"/>
                  </a:lnTo>
                  <a:lnTo>
                    <a:pt x="0" y="1558074"/>
                  </a:lnTo>
                  <a:lnTo>
                    <a:pt x="0" y="1561820"/>
                  </a:lnTo>
                  <a:lnTo>
                    <a:pt x="1600" y="1563433"/>
                  </a:lnTo>
                  <a:lnTo>
                    <a:pt x="3225" y="1563433"/>
                  </a:lnTo>
                  <a:lnTo>
                    <a:pt x="5372" y="1563433"/>
                  </a:lnTo>
                  <a:lnTo>
                    <a:pt x="6985" y="1561820"/>
                  </a:lnTo>
                  <a:lnTo>
                    <a:pt x="6985" y="1558074"/>
                  </a:lnTo>
                  <a:close/>
                </a:path>
                <a:path w="62864" h="2082800">
                  <a:moveTo>
                    <a:pt x="6985" y="1523631"/>
                  </a:moveTo>
                  <a:lnTo>
                    <a:pt x="5372" y="1522044"/>
                  </a:lnTo>
                  <a:lnTo>
                    <a:pt x="1600" y="1522044"/>
                  </a:lnTo>
                  <a:lnTo>
                    <a:pt x="0" y="1523631"/>
                  </a:lnTo>
                  <a:lnTo>
                    <a:pt x="0" y="1527403"/>
                  </a:lnTo>
                  <a:lnTo>
                    <a:pt x="1600" y="1528495"/>
                  </a:lnTo>
                  <a:lnTo>
                    <a:pt x="3225" y="1528495"/>
                  </a:lnTo>
                  <a:lnTo>
                    <a:pt x="5372" y="1528495"/>
                  </a:lnTo>
                  <a:lnTo>
                    <a:pt x="6985" y="1527403"/>
                  </a:lnTo>
                  <a:lnTo>
                    <a:pt x="6985" y="1523631"/>
                  </a:lnTo>
                  <a:close/>
                </a:path>
                <a:path w="62864" h="2082800">
                  <a:moveTo>
                    <a:pt x="6985" y="1488694"/>
                  </a:moveTo>
                  <a:lnTo>
                    <a:pt x="5372" y="1487601"/>
                  </a:lnTo>
                  <a:lnTo>
                    <a:pt x="1600" y="1487601"/>
                  </a:lnTo>
                  <a:lnTo>
                    <a:pt x="0" y="1488694"/>
                  </a:lnTo>
                  <a:lnTo>
                    <a:pt x="0" y="1492478"/>
                  </a:lnTo>
                  <a:lnTo>
                    <a:pt x="1600" y="1494066"/>
                  </a:lnTo>
                  <a:lnTo>
                    <a:pt x="3225" y="1494066"/>
                  </a:lnTo>
                  <a:lnTo>
                    <a:pt x="5372" y="1494066"/>
                  </a:lnTo>
                  <a:lnTo>
                    <a:pt x="6985" y="1492478"/>
                  </a:lnTo>
                  <a:lnTo>
                    <a:pt x="6985" y="1488694"/>
                  </a:lnTo>
                  <a:close/>
                </a:path>
                <a:path w="62864" h="2082800">
                  <a:moveTo>
                    <a:pt x="6985" y="1454277"/>
                  </a:moveTo>
                  <a:lnTo>
                    <a:pt x="5372" y="1452664"/>
                  </a:lnTo>
                  <a:lnTo>
                    <a:pt x="1600" y="1452664"/>
                  </a:lnTo>
                  <a:lnTo>
                    <a:pt x="0" y="1454277"/>
                  </a:lnTo>
                  <a:lnTo>
                    <a:pt x="0" y="1458036"/>
                  </a:lnTo>
                  <a:lnTo>
                    <a:pt x="1600" y="1459649"/>
                  </a:lnTo>
                  <a:lnTo>
                    <a:pt x="3225" y="1459649"/>
                  </a:lnTo>
                  <a:lnTo>
                    <a:pt x="5372" y="1459649"/>
                  </a:lnTo>
                  <a:lnTo>
                    <a:pt x="6985" y="1458036"/>
                  </a:lnTo>
                  <a:lnTo>
                    <a:pt x="6985" y="1454277"/>
                  </a:lnTo>
                  <a:close/>
                </a:path>
                <a:path w="62864" h="2082800">
                  <a:moveTo>
                    <a:pt x="6985" y="1419872"/>
                  </a:moveTo>
                  <a:lnTo>
                    <a:pt x="5372" y="1418234"/>
                  </a:lnTo>
                  <a:lnTo>
                    <a:pt x="1600" y="1418234"/>
                  </a:lnTo>
                  <a:lnTo>
                    <a:pt x="0" y="1419872"/>
                  </a:lnTo>
                  <a:lnTo>
                    <a:pt x="0" y="1423619"/>
                  </a:lnTo>
                  <a:lnTo>
                    <a:pt x="1600" y="1424698"/>
                  </a:lnTo>
                  <a:lnTo>
                    <a:pt x="3225" y="1424698"/>
                  </a:lnTo>
                  <a:lnTo>
                    <a:pt x="5372" y="1424698"/>
                  </a:lnTo>
                  <a:lnTo>
                    <a:pt x="6985" y="1423619"/>
                  </a:lnTo>
                  <a:lnTo>
                    <a:pt x="6985" y="1419872"/>
                  </a:lnTo>
                  <a:close/>
                </a:path>
                <a:path w="62864" h="2082800">
                  <a:moveTo>
                    <a:pt x="6985" y="1384896"/>
                  </a:moveTo>
                  <a:lnTo>
                    <a:pt x="5372" y="1383830"/>
                  </a:lnTo>
                  <a:lnTo>
                    <a:pt x="1600" y="1383830"/>
                  </a:lnTo>
                  <a:lnTo>
                    <a:pt x="0" y="1384896"/>
                  </a:lnTo>
                  <a:lnTo>
                    <a:pt x="0" y="1388643"/>
                  </a:lnTo>
                  <a:lnTo>
                    <a:pt x="1600" y="1390269"/>
                  </a:lnTo>
                  <a:lnTo>
                    <a:pt x="3225" y="1390269"/>
                  </a:lnTo>
                  <a:lnTo>
                    <a:pt x="5372" y="1390269"/>
                  </a:lnTo>
                  <a:lnTo>
                    <a:pt x="6985" y="1388643"/>
                  </a:lnTo>
                  <a:lnTo>
                    <a:pt x="6985" y="1384896"/>
                  </a:lnTo>
                  <a:close/>
                </a:path>
                <a:path w="62864" h="2082800">
                  <a:moveTo>
                    <a:pt x="6985" y="1350454"/>
                  </a:moveTo>
                  <a:lnTo>
                    <a:pt x="5372" y="1348867"/>
                  </a:lnTo>
                  <a:lnTo>
                    <a:pt x="1600" y="1348867"/>
                  </a:lnTo>
                  <a:lnTo>
                    <a:pt x="0" y="1350454"/>
                  </a:lnTo>
                  <a:lnTo>
                    <a:pt x="0" y="1354239"/>
                  </a:lnTo>
                  <a:lnTo>
                    <a:pt x="1600" y="1355852"/>
                  </a:lnTo>
                  <a:lnTo>
                    <a:pt x="3225" y="1355852"/>
                  </a:lnTo>
                  <a:lnTo>
                    <a:pt x="5372" y="1355852"/>
                  </a:lnTo>
                  <a:lnTo>
                    <a:pt x="6985" y="1354239"/>
                  </a:lnTo>
                  <a:lnTo>
                    <a:pt x="6985" y="1350454"/>
                  </a:lnTo>
                  <a:close/>
                </a:path>
                <a:path w="62864" h="2082800">
                  <a:moveTo>
                    <a:pt x="6985" y="1316050"/>
                  </a:moveTo>
                  <a:lnTo>
                    <a:pt x="5372" y="1314424"/>
                  </a:lnTo>
                  <a:lnTo>
                    <a:pt x="1600" y="1314424"/>
                  </a:lnTo>
                  <a:lnTo>
                    <a:pt x="0" y="1316050"/>
                  </a:lnTo>
                  <a:lnTo>
                    <a:pt x="0" y="1319809"/>
                  </a:lnTo>
                  <a:lnTo>
                    <a:pt x="1600" y="1320888"/>
                  </a:lnTo>
                  <a:lnTo>
                    <a:pt x="3225" y="1320888"/>
                  </a:lnTo>
                  <a:lnTo>
                    <a:pt x="5372" y="1320888"/>
                  </a:lnTo>
                  <a:lnTo>
                    <a:pt x="6985" y="1319809"/>
                  </a:lnTo>
                  <a:lnTo>
                    <a:pt x="6985" y="1316050"/>
                  </a:lnTo>
                  <a:close/>
                </a:path>
                <a:path w="62864" h="2082800">
                  <a:moveTo>
                    <a:pt x="6985" y="1281633"/>
                  </a:moveTo>
                  <a:lnTo>
                    <a:pt x="5372" y="1280020"/>
                  </a:lnTo>
                  <a:lnTo>
                    <a:pt x="1600" y="1280020"/>
                  </a:lnTo>
                  <a:lnTo>
                    <a:pt x="0" y="1281633"/>
                  </a:lnTo>
                  <a:lnTo>
                    <a:pt x="0" y="1285405"/>
                  </a:lnTo>
                  <a:lnTo>
                    <a:pt x="1600" y="1287018"/>
                  </a:lnTo>
                  <a:lnTo>
                    <a:pt x="3225" y="1287018"/>
                  </a:lnTo>
                  <a:lnTo>
                    <a:pt x="5372" y="1287018"/>
                  </a:lnTo>
                  <a:lnTo>
                    <a:pt x="6985" y="1285405"/>
                  </a:lnTo>
                  <a:lnTo>
                    <a:pt x="6985" y="1281633"/>
                  </a:lnTo>
                  <a:close/>
                </a:path>
                <a:path w="62864" h="2082800">
                  <a:moveTo>
                    <a:pt x="6985" y="1247216"/>
                  </a:moveTo>
                  <a:lnTo>
                    <a:pt x="5372" y="1245590"/>
                  </a:lnTo>
                  <a:lnTo>
                    <a:pt x="1600" y="1245590"/>
                  </a:lnTo>
                  <a:lnTo>
                    <a:pt x="0" y="1247216"/>
                  </a:lnTo>
                  <a:lnTo>
                    <a:pt x="0" y="1250975"/>
                  </a:lnTo>
                  <a:lnTo>
                    <a:pt x="1600" y="1252588"/>
                  </a:lnTo>
                  <a:lnTo>
                    <a:pt x="3225" y="1252588"/>
                  </a:lnTo>
                  <a:lnTo>
                    <a:pt x="5372" y="1252588"/>
                  </a:lnTo>
                  <a:lnTo>
                    <a:pt x="6985" y="1250975"/>
                  </a:lnTo>
                  <a:lnTo>
                    <a:pt x="6985" y="1247216"/>
                  </a:lnTo>
                  <a:close/>
                </a:path>
                <a:path w="62864" h="2082800">
                  <a:moveTo>
                    <a:pt x="6985" y="1212786"/>
                  </a:moveTo>
                  <a:lnTo>
                    <a:pt x="5372" y="1211186"/>
                  </a:lnTo>
                  <a:lnTo>
                    <a:pt x="1600" y="1211186"/>
                  </a:lnTo>
                  <a:lnTo>
                    <a:pt x="0" y="1212786"/>
                  </a:lnTo>
                  <a:lnTo>
                    <a:pt x="0" y="1216545"/>
                  </a:lnTo>
                  <a:lnTo>
                    <a:pt x="1600" y="1217625"/>
                  </a:lnTo>
                  <a:lnTo>
                    <a:pt x="3225" y="1217625"/>
                  </a:lnTo>
                  <a:lnTo>
                    <a:pt x="5372" y="1217625"/>
                  </a:lnTo>
                  <a:lnTo>
                    <a:pt x="6985" y="1216545"/>
                  </a:lnTo>
                  <a:lnTo>
                    <a:pt x="6985" y="1212786"/>
                  </a:lnTo>
                  <a:close/>
                </a:path>
                <a:path w="62864" h="2082800">
                  <a:moveTo>
                    <a:pt x="6985" y="1177823"/>
                  </a:moveTo>
                  <a:lnTo>
                    <a:pt x="5372" y="1176210"/>
                  </a:lnTo>
                  <a:lnTo>
                    <a:pt x="1600" y="1176210"/>
                  </a:lnTo>
                  <a:lnTo>
                    <a:pt x="0" y="1177823"/>
                  </a:lnTo>
                  <a:lnTo>
                    <a:pt x="0" y="1181595"/>
                  </a:lnTo>
                  <a:lnTo>
                    <a:pt x="1600" y="1183208"/>
                  </a:lnTo>
                  <a:lnTo>
                    <a:pt x="3225" y="1183208"/>
                  </a:lnTo>
                  <a:lnTo>
                    <a:pt x="5372" y="1183208"/>
                  </a:lnTo>
                  <a:lnTo>
                    <a:pt x="6985" y="1181595"/>
                  </a:lnTo>
                  <a:lnTo>
                    <a:pt x="6985" y="1177823"/>
                  </a:lnTo>
                  <a:close/>
                </a:path>
                <a:path w="62864" h="2082800">
                  <a:moveTo>
                    <a:pt x="6985" y="1143419"/>
                  </a:moveTo>
                  <a:lnTo>
                    <a:pt x="5372" y="1141780"/>
                  </a:lnTo>
                  <a:lnTo>
                    <a:pt x="1600" y="1141780"/>
                  </a:lnTo>
                  <a:lnTo>
                    <a:pt x="0" y="1143419"/>
                  </a:lnTo>
                  <a:lnTo>
                    <a:pt x="0" y="1147178"/>
                  </a:lnTo>
                  <a:lnTo>
                    <a:pt x="1600" y="1148791"/>
                  </a:lnTo>
                  <a:lnTo>
                    <a:pt x="3225" y="1148791"/>
                  </a:lnTo>
                  <a:lnTo>
                    <a:pt x="5372" y="1148791"/>
                  </a:lnTo>
                  <a:lnTo>
                    <a:pt x="6985" y="1147178"/>
                  </a:lnTo>
                  <a:lnTo>
                    <a:pt x="6985" y="1143419"/>
                  </a:lnTo>
                  <a:close/>
                </a:path>
                <a:path w="62864" h="2082800">
                  <a:moveTo>
                    <a:pt x="6985" y="1108989"/>
                  </a:moveTo>
                  <a:lnTo>
                    <a:pt x="5372" y="1107376"/>
                  </a:lnTo>
                  <a:lnTo>
                    <a:pt x="1600" y="1107376"/>
                  </a:lnTo>
                  <a:lnTo>
                    <a:pt x="0" y="1108989"/>
                  </a:lnTo>
                  <a:lnTo>
                    <a:pt x="0" y="1112748"/>
                  </a:lnTo>
                  <a:lnTo>
                    <a:pt x="1600" y="1113815"/>
                  </a:lnTo>
                  <a:lnTo>
                    <a:pt x="3225" y="1113815"/>
                  </a:lnTo>
                  <a:lnTo>
                    <a:pt x="5372" y="1113815"/>
                  </a:lnTo>
                  <a:lnTo>
                    <a:pt x="6985" y="1112748"/>
                  </a:lnTo>
                  <a:lnTo>
                    <a:pt x="6985" y="1108989"/>
                  </a:lnTo>
                  <a:close/>
                </a:path>
                <a:path w="62864" h="2082800">
                  <a:moveTo>
                    <a:pt x="6985" y="1074013"/>
                  </a:moveTo>
                  <a:lnTo>
                    <a:pt x="5372" y="1072413"/>
                  </a:lnTo>
                  <a:lnTo>
                    <a:pt x="1600" y="1072413"/>
                  </a:lnTo>
                  <a:lnTo>
                    <a:pt x="0" y="1074013"/>
                  </a:lnTo>
                  <a:lnTo>
                    <a:pt x="0" y="1077785"/>
                  </a:lnTo>
                  <a:lnTo>
                    <a:pt x="1600" y="1079411"/>
                  </a:lnTo>
                  <a:lnTo>
                    <a:pt x="3225" y="1079411"/>
                  </a:lnTo>
                  <a:lnTo>
                    <a:pt x="5372" y="1079411"/>
                  </a:lnTo>
                  <a:lnTo>
                    <a:pt x="6985" y="1077785"/>
                  </a:lnTo>
                  <a:lnTo>
                    <a:pt x="6985" y="1074013"/>
                  </a:lnTo>
                  <a:close/>
                </a:path>
                <a:path w="62864" h="2082800">
                  <a:moveTo>
                    <a:pt x="6985" y="1039609"/>
                  </a:moveTo>
                  <a:lnTo>
                    <a:pt x="5372" y="1037983"/>
                  </a:lnTo>
                  <a:lnTo>
                    <a:pt x="1600" y="1037983"/>
                  </a:lnTo>
                  <a:lnTo>
                    <a:pt x="0" y="1039609"/>
                  </a:lnTo>
                  <a:lnTo>
                    <a:pt x="0" y="1043381"/>
                  </a:lnTo>
                  <a:lnTo>
                    <a:pt x="1600" y="1044981"/>
                  </a:lnTo>
                  <a:lnTo>
                    <a:pt x="3225" y="1044981"/>
                  </a:lnTo>
                  <a:lnTo>
                    <a:pt x="5372" y="1044981"/>
                  </a:lnTo>
                  <a:lnTo>
                    <a:pt x="6985" y="1043381"/>
                  </a:lnTo>
                  <a:lnTo>
                    <a:pt x="6985" y="1039609"/>
                  </a:lnTo>
                  <a:close/>
                </a:path>
                <a:path w="62864" h="2082800">
                  <a:moveTo>
                    <a:pt x="6985" y="1005179"/>
                  </a:moveTo>
                  <a:lnTo>
                    <a:pt x="5372" y="1003566"/>
                  </a:lnTo>
                  <a:lnTo>
                    <a:pt x="1600" y="1003566"/>
                  </a:lnTo>
                  <a:lnTo>
                    <a:pt x="0" y="1005179"/>
                  </a:lnTo>
                  <a:lnTo>
                    <a:pt x="0" y="1008951"/>
                  </a:lnTo>
                  <a:lnTo>
                    <a:pt x="1600" y="1010018"/>
                  </a:lnTo>
                  <a:lnTo>
                    <a:pt x="3225" y="1010018"/>
                  </a:lnTo>
                  <a:lnTo>
                    <a:pt x="5372" y="1010018"/>
                  </a:lnTo>
                  <a:lnTo>
                    <a:pt x="6985" y="1008951"/>
                  </a:lnTo>
                  <a:lnTo>
                    <a:pt x="6985" y="1005179"/>
                  </a:lnTo>
                  <a:close/>
                </a:path>
                <a:path w="62864" h="2082800">
                  <a:moveTo>
                    <a:pt x="6985" y="970229"/>
                  </a:moveTo>
                  <a:lnTo>
                    <a:pt x="5372" y="968616"/>
                  </a:lnTo>
                  <a:lnTo>
                    <a:pt x="1600" y="968616"/>
                  </a:lnTo>
                  <a:lnTo>
                    <a:pt x="0" y="970229"/>
                  </a:lnTo>
                  <a:lnTo>
                    <a:pt x="0" y="973988"/>
                  </a:lnTo>
                  <a:lnTo>
                    <a:pt x="1600" y="975601"/>
                  </a:lnTo>
                  <a:lnTo>
                    <a:pt x="3225" y="975601"/>
                  </a:lnTo>
                  <a:lnTo>
                    <a:pt x="5372" y="975601"/>
                  </a:lnTo>
                  <a:lnTo>
                    <a:pt x="6985" y="973988"/>
                  </a:lnTo>
                  <a:lnTo>
                    <a:pt x="6985" y="970229"/>
                  </a:lnTo>
                  <a:close/>
                </a:path>
                <a:path w="62864" h="2082800">
                  <a:moveTo>
                    <a:pt x="6985" y="935812"/>
                  </a:moveTo>
                  <a:lnTo>
                    <a:pt x="5372" y="934186"/>
                  </a:lnTo>
                  <a:lnTo>
                    <a:pt x="1600" y="934186"/>
                  </a:lnTo>
                  <a:lnTo>
                    <a:pt x="0" y="935812"/>
                  </a:lnTo>
                  <a:lnTo>
                    <a:pt x="0" y="939571"/>
                  </a:lnTo>
                  <a:lnTo>
                    <a:pt x="1600" y="941184"/>
                  </a:lnTo>
                  <a:lnTo>
                    <a:pt x="3225" y="941184"/>
                  </a:lnTo>
                  <a:lnTo>
                    <a:pt x="5372" y="941184"/>
                  </a:lnTo>
                  <a:lnTo>
                    <a:pt x="6985" y="939571"/>
                  </a:lnTo>
                  <a:lnTo>
                    <a:pt x="6985" y="935812"/>
                  </a:lnTo>
                  <a:close/>
                </a:path>
                <a:path w="62864" h="2082800">
                  <a:moveTo>
                    <a:pt x="6985" y="901382"/>
                  </a:moveTo>
                  <a:lnTo>
                    <a:pt x="5372" y="899769"/>
                  </a:lnTo>
                  <a:lnTo>
                    <a:pt x="1600" y="899769"/>
                  </a:lnTo>
                  <a:lnTo>
                    <a:pt x="0" y="901382"/>
                  </a:lnTo>
                  <a:lnTo>
                    <a:pt x="0" y="905154"/>
                  </a:lnTo>
                  <a:lnTo>
                    <a:pt x="1600" y="906233"/>
                  </a:lnTo>
                  <a:lnTo>
                    <a:pt x="3225" y="906233"/>
                  </a:lnTo>
                  <a:lnTo>
                    <a:pt x="5372" y="906233"/>
                  </a:lnTo>
                  <a:lnTo>
                    <a:pt x="6985" y="905154"/>
                  </a:lnTo>
                  <a:lnTo>
                    <a:pt x="6985" y="901382"/>
                  </a:lnTo>
                  <a:close/>
                </a:path>
                <a:path w="62864" h="2082800">
                  <a:moveTo>
                    <a:pt x="6985" y="866419"/>
                  </a:moveTo>
                  <a:lnTo>
                    <a:pt x="5372" y="864819"/>
                  </a:lnTo>
                  <a:lnTo>
                    <a:pt x="1600" y="864819"/>
                  </a:lnTo>
                  <a:lnTo>
                    <a:pt x="0" y="866419"/>
                  </a:lnTo>
                  <a:lnTo>
                    <a:pt x="0" y="870191"/>
                  </a:lnTo>
                  <a:lnTo>
                    <a:pt x="1600" y="871804"/>
                  </a:lnTo>
                  <a:lnTo>
                    <a:pt x="3225" y="871804"/>
                  </a:lnTo>
                  <a:lnTo>
                    <a:pt x="5372" y="871804"/>
                  </a:lnTo>
                  <a:lnTo>
                    <a:pt x="6985" y="870191"/>
                  </a:lnTo>
                  <a:lnTo>
                    <a:pt x="6985" y="866419"/>
                  </a:lnTo>
                  <a:close/>
                </a:path>
                <a:path w="62864" h="2082800">
                  <a:moveTo>
                    <a:pt x="6985" y="832002"/>
                  </a:moveTo>
                  <a:lnTo>
                    <a:pt x="5372" y="830389"/>
                  </a:lnTo>
                  <a:lnTo>
                    <a:pt x="1600" y="830389"/>
                  </a:lnTo>
                  <a:lnTo>
                    <a:pt x="0" y="832002"/>
                  </a:lnTo>
                  <a:lnTo>
                    <a:pt x="0" y="835774"/>
                  </a:lnTo>
                  <a:lnTo>
                    <a:pt x="1600" y="837387"/>
                  </a:lnTo>
                  <a:lnTo>
                    <a:pt x="3225" y="837387"/>
                  </a:lnTo>
                  <a:lnTo>
                    <a:pt x="5372" y="837387"/>
                  </a:lnTo>
                  <a:lnTo>
                    <a:pt x="6985" y="835774"/>
                  </a:lnTo>
                  <a:lnTo>
                    <a:pt x="6985" y="832002"/>
                  </a:lnTo>
                  <a:close/>
                </a:path>
                <a:path w="62864" h="2082800">
                  <a:moveTo>
                    <a:pt x="6985" y="797585"/>
                  </a:moveTo>
                  <a:lnTo>
                    <a:pt x="5372" y="795985"/>
                  </a:lnTo>
                  <a:lnTo>
                    <a:pt x="1600" y="795985"/>
                  </a:lnTo>
                  <a:lnTo>
                    <a:pt x="0" y="797585"/>
                  </a:lnTo>
                  <a:lnTo>
                    <a:pt x="0" y="800811"/>
                  </a:lnTo>
                  <a:lnTo>
                    <a:pt x="1600" y="802424"/>
                  </a:lnTo>
                  <a:lnTo>
                    <a:pt x="3225" y="802424"/>
                  </a:lnTo>
                  <a:lnTo>
                    <a:pt x="5372" y="802424"/>
                  </a:lnTo>
                  <a:lnTo>
                    <a:pt x="6985" y="800811"/>
                  </a:lnTo>
                  <a:lnTo>
                    <a:pt x="6985" y="797585"/>
                  </a:lnTo>
                  <a:close/>
                </a:path>
                <a:path w="62864" h="2082800">
                  <a:moveTo>
                    <a:pt x="6985" y="762635"/>
                  </a:moveTo>
                  <a:lnTo>
                    <a:pt x="5372" y="761009"/>
                  </a:lnTo>
                  <a:lnTo>
                    <a:pt x="1600" y="761009"/>
                  </a:lnTo>
                  <a:lnTo>
                    <a:pt x="0" y="762635"/>
                  </a:lnTo>
                  <a:lnTo>
                    <a:pt x="0" y="766381"/>
                  </a:lnTo>
                  <a:lnTo>
                    <a:pt x="1600" y="768007"/>
                  </a:lnTo>
                  <a:lnTo>
                    <a:pt x="3225" y="768007"/>
                  </a:lnTo>
                  <a:lnTo>
                    <a:pt x="5372" y="768007"/>
                  </a:lnTo>
                  <a:lnTo>
                    <a:pt x="6985" y="766381"/>
                  </a:lnTo>
                  <a:lnTo>
                    <a:pt x="6985" y="762635"/>
                  </a:lnTo>
                  <a:close/>
                </a:path>
                <a:path w="62864" h="2082800">
                  <a:moveTo>
                    <a:pt x="6985" y="728205"/>
                  </a:moveTo>
                  <a:lnTo>
                    <a:pt x="5372" y="726605"/>
                  </a:lnTo>
                  <a:lnTo>
                    <a:pt x="1600" y="726605"/>
                  </a:lnTo>
                  <a:lnTo>
                    <a:pt x="0" y="728205"/>
                  </a:lnTo>
                  <a:lnTo>
                    <a:pt x="0" y="731964"/>
                  </a:lnTo>
                  <a:lnTo>
                    <a:pt x="1600" y="733590"/>
                  </a:lnTo>
                  <a:lnTo>
                    <a:pt x="3225" y="733590"/>
                  </a:lnTo>
                  <a:lnTo>
                    <a:pt x="5372" y="733590"/>
                  </a:lnTo>
                  <a:lnTo>
                    <a:pt x="6985" y="731964"/>
                  </a:lnTo>
                  <a:lnTo>
                    <a:pt x="6985" y="728205"/>
                  </a:lnTo>
                  <a:close/>
                </a:path>
                <a:path w="62864" h="2082800">
                  <a:moveTo>
                    <a:pt x="6985" y="693801"/>
                  </a:moveTo>
                  <a:lnTo>
                    <a:pt x="5372" y="692188"/>
                  </a:lnTo>
                  <a:lnTo>
                    <a:pt x="1600" y="692188"/>
                  </a:lnTo>
                  <a:lnTo>
                    <a:pt x="0" y="693801"/>
                  </a:lnTo>
                  <a:lnTo>
                    <a:pt x="0" y="697014"/>
                  </a:lnTo>
                  <a:lnTo>
                    <a:pt x="1600" y="698627"/>
                  </a:lnTo>
                  <a:lnTo>
                    <a:pt x="3225" y="698627"/>
                  </a:lnTo>
                  <a:lnTo>
                    <a:pt x="5372" y="698627"/>
                  </a:lnTo>
                  <a:lnTo>
                    <a:pt x="6985" y="697014"/>
                  </a:lnTo>
                  <a:lnTo>
                    <a:pt x="6985" y="693801"/>
                  </a:lnTo>
                  <a:close/>
                </a:path>
                <a:path w="62864" h="2082800">
                  <a:moveTo>
                    <a:pt x="6985" y="658837"/>
                  </a:moveTo>
                  <a:lnTo>
                    <a:pt x="5372" y="657225"/>
                  </a:lnTo>
                  <a:lnTo>
                    <a:pt x="1600" y="657225"/>
                  </a:lnTo>
                  <a:lnTo>
                    <a:pt x="0" y="658837"/>
                  </a:lnTo>
                  <a:lnTo>
                    <a:pt x="0" y="662597"/>
                  </a:lnTo>
                  <a:lnTo>
                    <a:pt x="1600" y="664210"/>
                  </a:lnTo>
                  <a:lnTo>
                    <a:pt x="3225" y="664210"/>
                  </a:lnTo>
                  <a:lnTo>
                    <a:pt x="5372" y="664210"/>
                  </a:lnTo>
                  <a:lnTo>
                    <a:pt x="6985" y="662597"/>
                  </a:lnTo>
                  <a:lnTo>
                    <a:pt x="6985" y="658837"/>
                  </a:lnTo>
                  <a:close/>
                </a:path>
                <a:path w="62864" h="2082800">
                  <a:moveTo>
                    <a:pt x="6985" y="624408"/>
                  </a:moveTo>
                  <a:lnTo>
                    <a:pt x="5372" y="622795"/>
                  </a:lnTo>
                  <a:lnTo>
                    <a:pt x="1600" y="622795"/>
                  </a:lnTo>
                  <a:lnTo>
                    <a:pt x="0" y="624408"/>
                  </a:lnTo>
                  <a:lnTo>
                    <a:pt x="0" y="628180"/>
                  </a:lnTo>
                  <a:lnTo>
                    <a:pt x="1600" y="629780"/>
                  </a:lnTo>
                  <a:lnTo>
                    <a:pt x="3225" y="629780"/>
                  </a:lnTo>
                  <a:lnTo>
                    <a:pt x="5372" y="629780"/>
                  </a:lnTo>
                  <a:lnTo>
                    <a:pt x="6985" y="628180"/>
                  </a:lnTo>
                  <a:lnTo>
                    <a:pt x="6985" y="624408"/>
                  </a:lnTo>
                  <a:close/>
                </a:path>
                <a:path w="62864" h="2082800">
                  <a:moveTo>
                    <a:pt x="6985" y="589991"/>
                  </a:moveTo>
                  <a:lnTo>
                    <a:pt x="5372" y="588378"/>
                  </a:lnTo>
                  <a:lnTo>
                    <a:pt x="1600" y="588378"/>
                  </a:lnTo>
                  <a:lnTo>
                    <a:pt x="0" y="589991"/>
                  </a:lnTo>
                  <a:lnTo>
                    <a:pt x="0" y="593229"/>
                  </a:lnTo>
                  <a:lnTo>
                    <a:pt x="1600" y="594829"/>
                  </a:lnTo>
                  <a:lnTo>
                    <a:pt x="3225" y="594829"/>
                  </a:lnTo>
                  <a:lnTo>
                    <a:pt x="5372" y="594829"/>
                  </a:lnTo>
                  <a:lnTo>
                    <a:pt x="6985" y="593229"/>
                  </a:lnTo>
                  <a:lnTo>
                    <a:pt x="6985" y="589991"/>
                  </a:lnTo>
                  <a:close/>
                </a:path>
                <a:path w="62864" h="2082800">
                  <a:moveTo>
                    <a:pt x="6985" y="555040"/>
                  </a:moveTo>
                  <a:lnTo>
                    <a:pt x="5372" y="553415"/>
                  </a:lnTo>
                  <a:lnTo>
                    <a:pt x="1600" y="553415"/>
                  </a:lnTo>
                  <a:lnTo>
                    <a:pt x="0" y="555040"/>
                  </a:lnTo>
                  <a:lnTo>
                    <a:pt x="0" y="558800"/>
                  </a:lnTo>
                  <a:lnTo>
                    <a:pt x="1600" y="560412"/>
                  </a:lnTo>
                  <a:lnTo>
                    <a:pt x="3225" y="560412"/>
                  </a:lnTo>
                  <a:lnTo>
                    <a:pt x="5372" y="560412"/>
                  </a:lnTo>
                  <a:lnTo>
                    <a:pt x="6985" y="558800"/>
                  </a:lnTo>
                  <a:lnTo>
                    <a:pt x="6985" y="555040"/>
                  </a:lnTo>
                  <a:close/>
                </a:path>
                <a:path w="62864" h="2082800">
                  <a:moveTo>
                    <a:pt x="6985" y="520611"/>
                  </a:moveTo>
                  <a:lnTo>
                    <a:pt x="5372" y="518998"/>
                  </a:lnTo>
                  <a:lnTo>
                    <a:pt x="1600" y="518998"/>
                  </a:lnTo>
                  <a:lnTo>
                    <a:pt x="0" y="520611"/>
                  </a:lnTo>
                  <a:lnTo>
                    <a:pt x="0" y="524383"/>
                  </a:lnTo>
                  <a:lnTo>
                    <a:pt x="1600" y="525995"/>
                  </a:lnTo>
                  <a:lnTo>
                    <a:pt x="3225" y="525995"/>
                  </a:lnTo>
                  <a:lnTo>
                    <a:pt x="5372" y="525995"/>
                  </a:lnTo>
                  <a:lnTo>
                    <a:pt x="6985" y="524383"/>
                  </a:lnTo>
                  <a:lnTo>
                    <a:pt x="6985" y="520611"/>
                  </a:lnTo>
                  <a:close/>
                </a:path>
                <a:path w="62864" h="2082800">
                  <a:moveTo>
                    <a:pt x="6985" y="486181"/>
                  </a:moveTo>
                  <a:lnTo>
                    <a:pt x="5372" y="484581"/>
                  </a:lnTo>
                  <a:lnTo>
                    <a:pt x="1600" y="484581"/>
                  </a:lnTo>
                  <a:lnTo>
                    <a:pt x="0" y="486181"/>
                  </a:lnTo>
                  <a:lnTo>
                    <a:pt x="0" y="489419"/>
                  </a:lnTo>
                  <a:lnTo>
                    <a:pt x="1600" y="491032"/>
                  </a:lnTo>
                  <a:lnTo>
                    <a:pt x="3225" y="491032"/>
                  </a:lnTo>
                  <a:lnTo>
                    <a:pt x="5372" y="491032"/>
                  </a:lnTo>
                  <a:lnTo>
                    <a:pt x="6985" y="489419"/>
                  </a:lnTo>
                  <a:lnTo>
                    <a:pt x="6985" y="486181"/>
                  </a:lnTo>
                  <a:close/>
                </a:path>
                <a:path w="62864" h="2082800">
                  <a:moveTo>
                    <a:pt x="6985" y="451231"/>
                  </a:moveTo>
                  <a:lnTo>
                    <a:pt x="5372" y="449618"/>
                  </a:lnTo>
                  <a:lnTo>
                    <a:pt x="1600" y="449618"/>
                  </a:lnTo>
                  <a:lnTo>
                    <a:pt x="0" y="451231"/>
                  </a:lnTo>
                  <a:lnTo>
                    <a:pt x="0" y="455002"/>
                  </a:lnTo>
                  <a:lnTo>
                    <a:pt x="1600" y="456603"/>
                  </a:lnTo>
                  <a:lnTo>
                    <a:pt x="3225" y="456603"/>
                  </a:lnTo>
                  <a:lnTo>
                    <a:pt x="5372" y="456603"/>
                  </a:lnTo>
                  <a:lnTo>
                    <a:pt x="6985" y="455002"/>
                  </a:lnTo>
                  <a:lnTo>
                    <a:pt x="6985" y="451231"/>
                  </a:lnTo>
                  <a:close/>
                </a:path>
                <a:path w="62864" h="2082800">
                  <a:moveTo>
                    <a:pt x="6985" y="416814"/>
                  </a:moveTo>
                  <a:lnTo>
                    <a:pt x="5372" y="415201"/>
                  </a:lnTo>
                  <a:lnTo>
                    <a:pt x="1600" y="415201"/>
                  </a:lnTo>
                  <a:lnTo>
                    <a:pt x="0" y="416814"/>
                  </a:lnTo>
                  <a:lnTo>
                    <a:pt x="0" y="420573"/>
                  </a:lnTo>
                  <a:lnTo>
                    <a:pt x="1600" y="422186"/>
                  </a:lnTo>
                  <a:lnTo>
                    <a:pt x="3225" y="422186"/>
                  </a:lnTo>
                  <a:lnTo>
                    <a:pt x="5372" y="422186"/>
                  </a:lnTo>
                  <a:lnTo>
                    <a:pt x="6985" y="420573"/>
                  </a:lnTo>
                  <a:lnTo>
                    <a:pt x="6985" y="416814"/>
                  </a:lnTo>
                  <a:close/>
                </a:path>
                <a:path w="62864" h="2082800">
                  <a:moveTo>
                    <a:pt x="6985" y="382397"/>
                  </a:moveTo>
                  <a:lnTo>
                    <a:pt x="5372" y="380771"/>
                  </a:lnTo>
                  <a:lnTo>
                    <a:pt x="1600" y="380771"/>
                  </a:lnTo>
                  <a:lnTo>
                    <a:pt x="0" y="382397"/>
                  </a:lnTo>
                  <a:lnTo>
                    <a:pt x="0" y="385610"/>
                  </a:lnTo>
                  <a:lnTo>
                    <a:pt x="1600" y="387235"/>
                  </a:lnTo>
                  <a:lnTo>
                    <a:pt x="3225" y="387235"/>
                  </a:lnTo>
                  <a:lnTo>
                    <a:pt x="5372" y="387235"/>
                  </a:lnTo>
                  <a:lnTo>
                    <a:pt x="6985" y="385610"/>
                  </a:lnTo>
                  <a:lnTo>
                    <a:pt x="6985" y="382397"/>
                  </a:lnTo>
                  <a:close/>
                </a:path>
                <a:path w="62864" h="2082800">
                  <a:moveTo>
                    <a:pt x="6985" y="347421"/>
                  </a:moveTo>
                  <a:lnTo>
                    <a:pt x="5372" y="345821"/>
                  </a:lnTo>
                  <a:lnTo>
                    <a:pt x="1600" y="345821"/>
                  </a:lnTo>
                  <a:lnTo>
                    <a:pt x="0" y="347421"/>
                  </a:lnTo>
                  <a:lnTo>
                    <a:pt x="0" y="351193"/>
                  </a:lnTo>
                  <a:lnTo>
                    <a:pt x="1600" y="352818"/>
                  </a:lnTo>
                  <a:lnTo>
                    <a:pt x="3225" y="352818"/>
                  </a:lnTo>
                  <a:lnTo>
                    <a:pt x="5372" y="352818"/>
                  </a:lnTo>
                  <a:lnTo>
                    <a:pt x="6985" y="351193"/>
                  </a:lnTo>
                  <a:lnTo>
                    <a:pt x="6985" y="347421"/>
                  </a:lnTo>
                  <a:close/>
                </a:path>
                <a:path w="62864" h="2082800">
                  <a:moveTo>
                    <a:pt x="6985" y="313004"/>
                  </a:moveTo>
                  <a:lnTo>
                    <a:pt x="5372" y="311391"/>
                  </a:lnTo>
                  <a:lnTo>
                    <a:pt x="1600" y="311391"/>
                  </a:lnTo>
                  <a:lnTo>
                    <a:pt x="0" y="313004"/>
                  </a:lnTo>
                  <a:lnTo>
                    <a:pt x="0" y="316776"/>
                  </a:lnTo>
                  <a:lnTo>
                    <a:pt x="1600" y="318401"/>
                  </a:lnTo>
                  <a:lnTo>
                    <a:pt x="3225" y="318401"/>
                  </a:lnTo>
                  <a:lnTo>
                    <a:pt x="5372" y="318401"/>
                  </a:lnTo>
                  <a:lnTo>
                    <a:pt x="6985" y="316776"/>
                  </a:lnTo>
                  <a:lnTo>
                    <a:pt x="6985" y="313004"/>
                  </a:lnTo>
                  <a:close/>
                </a:path>
                <a:path w="62864" h="2082800">
                  <a:moveTo>
                    <a:pt x="6985" y="278053"/>
                  </a:moveTo>
                  <a:lnTo>
                    <a:pt x="5372" y="276974"/>
                  </a:lnTo>
                  <a:lnTo>
                    <a:pt x="1600" y="276974"/>
                  </a:lnTo>
                  <a:lnTo>
                    <a:pt x="0" y="278053"/>
                  </a:lnTo>
                  <a:lnTo>
                    <a:pt x="0" y="281813"/>
                  </a:lnTo>
                  <a:lnTo>
                    <a:pt x="1600" y="283438"/>
                  </a:lnTo>
                  <a:lnTo>
                    <a:pt x="3225" y="283438"/>
                  </a:lnTo>
                  <a:lnTo>
                    <a:pt x="5372" y="283438"/>
                  </a:lnTo>
                  <a:lnTo>
                    <a:pt x="6985" y="281813"/>
                  </a:lnTo>
                  <a:lnTo>
                    <a:pt x="6985" y="278053"/>
                  </a:lnTo>
                  <a:close/>
                </a:path>
                <a:path w="62864" h="2082800">
                  <a:moveTo>
                    <a:pt x="6985" y="243624"/>
                  </a:moveTo>
                  <a:lnTo>
                    <a:pt x="5372" y="242011"/>
                  </a:lnTo>
                  <a:lnTo>
                    <a:pt x="1600" y="242011"/>
                  </a:lnTo>
                  <a:lnTo>
                    <a:pt x="0" y="243624"/>
                  </a:lnTo>
                  <a:lnTo>
                    <a:pt x="0" y="247396"/>
                  </a:lnTo>
                  <a:lnTo>
                    <a:pt x="1600" y="249008"/>
                  </a:lnTo>
                  <a:lnTo>
                    <a:pt x="3225" y="249008"/>
                  </a:lnTo>
                  <a:lnTo>
                    <a:pt x="5372" y="249008"/>
                  </a:lnTo>
                  <a:lnTo>
                    <a:pt x="6985" y="247396"/>
                  </a:lnTo>
                  <a:lnTo>
                    <a:pt x="6985" y="243624"/>
                  </a:lnTo>
                  <a:close/>
                </a:path>
                <a:path w="62864" h="2082800">
                  <a:moveTo>
                    <a:pt x="6985" y="209207"/>
                  </a:moveTo>
                  <a:lnTo>
                    <a:pt x="5372" y="207594"/>
                  </a:lnTo>
                  <a:lnTo>
                    <a:pt x="1600" y="207594"/>
                  </a:lnTo>
                  <a:lnTo>
                    <a:pt x="0" y="209207"/>
                  </a:lnTo>
                  <a:lnTo>
                    <a:pt x="0" y="212966"/>
                  </a:lnTo>
                  <a:lnTo>
                    <a:pt x="1600" y="214591"/>
                  </a:lnTo>
                  <a:lnTo>
                    <a:pt x="3225" y="214591"/>
                  </a:lnTo>
                  <a:lnTo>
                    <a:pt x="5372" y="214591"/>
                  </a:lnTo>
                  <a:lnTo>
                    <a:pt x="6985" y="212966"/>
                  </a:lnTo>
                  <a:lnTo>
                    <a:pt x="6985" y="209207"/>
                  </a:lnTo>
                  <a:close/>
                </a:path>
                <a:path w="62864" h="2082800">
                  <a:moveTo>
                    <a:pt x="6985" y="174256"/>
                  </a:moveTo>
                  <a:lnTo>
                    <a:pt x="5372" y="173177"/>
                  </a:lnTo>
                  <a:lnTo>
                    <a:pt x="1600" y="173177"/>
                  </a:lnTo>
                  <a:lnTo>
                    <a:pt x="0" y="174256"/>
                  </a:lnTo>
                  <a:lnTo>
                    <a:pt x="0" y="178015"/>
                  </a:lnTo>
                  <a:lnTo>
                    <a:pt x="1600" y="179628"/>
                  </a:lnTo>
                  <a:lnTo>
                    <a:pt x="3225" y="179628"/>
                  </a:lnTo>
                  <a:lnTo>
                    <a:pt x="5372" y="179628"/>
                  </a:lnTo>
                  <a:lnTo>
                    <a:pt x="6985" y="178015"/>
                  </a:lnTo>
                  <a:lnTo>
                    <a:pt x="6985" y="174256"/>
                  </a:lnTo>
                  <a:close/>
                </a:path>
                <a:path w="62864" h="2082800">
                  <a:moveTo>
                    <a:pt x="6985" y="139827"/>
                  </a:moveTo>
                  <a:lnTo>
                    <a:pt x="5372" y="138226"/>
                  </a:lnTo>
                  <a:lnTo>
                    <a:pt x="1600" y="138226"/>
                  </a:lnTo>
                  <a:lnTo>
                    <a:pt x="0" y="139827"/>
                  </a:lnTo>
                  <a:lnTo>
                    <a:pt x="0" y="143586"/>
                  </a:lnTo>
                  <a:lnTo>
                    <a:pt x="1600" y="145211"/>
                  </a:lnTo>
                  <a:lnTo>
                    <a:pt x="3225" y="145211"/>
                  </a:lnTo>
                  <a:lnTo>
                    <a:pt x="5372" y="145211"/>
                  </a:lnTo>
                  <a:lnTo>
                    <a:pt x="6985" y="143586"/>
                  </a:lnTo>
                  <a:lnTo>
                    <a:pt x="6985" y="139827"/>
                  </a:lnTo>
                  <a:close/>
                </a:path>
                <a:path w="62864" h="2082800">
                  <a:moveTo>
                    <a:pt x="6985" y="105410"/>
                  </a:moveTo>
                  <a:lnTo>
                    <a:pt x="5372" y="103809"/>
                  </a:lnTo>
                  <a:lnTo>
                    <a:pt x="1600" y="103809"/>
                  </a:lnTo>
                  <a:lnTo>
                    <a:pt x="0" y="105410"/>
                  </a:lnTo>
                  <a:lnTo>
                    <a:pt x="0" y="109169"/>
                  </a:lnTo>
                  <a:lnTo>
                    <a:pt x="1600" y="110794"/>
                  </a:lnTo>
                  <a:lnTo>
                    <a:pt x="3225" y="110794"/>
                  </a:lnTo>
                  <a:lnTo>
                    <a:pt x="5372" y="110794"/>
                  </a:lnTo>
                  <a:lnTo>
                    <a:pt x="6985" y="109169"/>
                  </a:lnTo>
                  <a:lnTo>
                    <a:pt x="6985" y="105410"/>
                  </a:lnTo>
                  <a:close/>
                </a:path>
                <a:path w="62864" h="2082800">
                  <a:moveTo>
                    <a:pt x="6985" y="70446"/>
                  </a:moveTo>
                  <a:lnTo>
                    <a:pt x="5372" y="69380"/>
                  </a:lnTo>
                  <a:lnTo>
                    <a:pt x="1600" y="69380"/>
                  </a:lnTo>
                  <a:lnTo>
                    <a:pt x="0" y="70446"/>
                  </a:lnTo>
                  <a:lnTo>
                    <a:pt x="0" y="74218"/>
                  </a:lnTo>
                  <a:lnTo>
                    <a:pt x="1600" y="75819"/>
                  </a:lnTo>
                  <a:lnTo>
                    <a:pt x="3225" y="75819"/>
                  </a:lnTo>
                  <a:lnTo>
                    <a:pt x="5372" y="75819"/>
                  </a:lnTo>
                  <a:lnTo>
                    <a:pt x="6985" y="74218"/>
                  </a:lnTo>
                  <a:lnTo>
                    <a:pt x="6985" y="70446"/>
                  </a:lnTo>
                  <a:close/>
                </a:path>
                <a:path w="62864" h="2082800">
                  <a:moveTo>
                    <a:pt x="6985" y="36042"/>
                  </a:moveTo>
                  <a:lnTo>
                    <a:pt x="5372" y="34417"/>
                  </a:lnTo>
                  <a:lnTo>
                    <a:pt x="1600" y="34417"/>
                  </a:lnTo>
                  <a:lnTo>
                    <a:pt x="0" y="36042"/>
                  </a:lnTo>
                  <a:lnTo>
                    <a:pt x="0" y="39789"/>
                  </a:lnTo>
                  <a:lnTo>
                    <a:pt x="1600" y="41402"/>
                  </a:lnTo>
                  <a:lnTo>
                    <a:pt x="3225" y="41402"/>
                  </a:lnTo>
                  <a:lnTo>
                    <a:pt x="5372" y="41402"/>
                  </a:lnTo>
                  <a:lnTo>
                    <a:pt x="6985" y="39789"/>
                  </a:lnTo>
                  <a:lnTo>
                    <a:pt x="6985" y="36042"/>
                  </a:lnTo>
                  <a:close/>
                </a:path>
                <a:path w="62864" h="2082800">
                  <a:moveTo>
                    <a:pt x="6985" y="1612"/>
                  </a:moveTo>
                  <a:lnTo>
                    <a:pt x="5372" y="0"/>
                  </a:lnTo>
                  <a:lnTo>
                    <a:pt x="1600" y="0"/>
                  </a:lnTo>
                  <a:lnTo>
                    <a:pt x="0" y="1612"/>
                  </a:lnTo>
                  <a:lnTo>
                    <a:pt x="0" y="5372"/>
                  </a:lnTo>
                  <a:lnTo>
                    <a:pt x="1600" y="6997"/>
                  </a:lnTo>
                  <a:lnTo>
                    <a:pt x="3225" y="6997"/>
                  </a:lnTo>
                  <a:lnTo>
                    <a:pt x="5372" y="6997"/>
                  </a:lnTo>
                  <a:lnTo>
                    <a:pt x="6985" y="5372"/>
                  </a:lnTo>
                  <a:lnTo>
                    <a:pt x="6985" y="1612"/>
                  </a:lnTo>
                  <a:close/>
                </a:path>
                <a:path w="62864" h="2082800">
                  <a:moveTo>
                    <a:pt x="62382" y="402831"/>
                  </a:moveTo>
                  <a:lnTo>
                    <a:pt x="61302" y="401764"/>
                  </a:lnTo>
                  <a:lnTo>
                    <a:pt x="58077" y="401764"/>
                  </a:lnTo>
                  <a:lnTo>
                    <a:pt x="56464" y="402831"/>
                  </a:lnTo>
                  <a:lnTo>
                    <a:pt x="56464" y="406590"/>
                  </a:lnTo>
                  <a:lnTo>
                    <a:pt x="58077" y="407657"/>
                  </a:lnTo>
                  <a:lnTo>
                    <a:pt x="59702" y="407657"/>
                  </a:lnTo>
                  <a:lnTo>
                    <a:pt x="61302" y="407657"/>
                  </a:lnTo>
                  <a:lnTo>
                    <a:pt x="62382" y="406590"/>
                  </a:lnTo>
                  <a:lnTo>
                    <a:pt x="62382" y="402831"/>
                  </a:lnTo>
                  <a:close/>
                </a:path>
                <a:path w="62864" h="2082800">
                  <a:moveTo>
                    <a:pt x="62382" y="372706"/>
                  </a:moveTo>
                  <a:lnTo>
                    <a:pt x="61302" y="371094"/>
                  </a:lnTo>
                  <a:lnTo>
                    <a:pt x="58077" y="371094"/>
                  </a:lnTo>
                  <a:lnTo>
                    <a:pt x="56464" y="372706"/>
                  </a:lnTo>
                  <a:lnTo>
                    <a:pt x="56464" y="375932"/>
                  </a:lnTo>
                  <a:lnTo>
                    <a:pt x="58077" y="377012"/>
                  </a:lnTo>
                  <a:lnTo>
                    <a:pt x="59702" y="377012"/>
                  </a:lnTo>
                  <a:lnTo>
                    <a:pt x="61302" y="377012"/>
                  </a:lnTo>
                  <a:lnTo>
                    <a:pt x="62382" y="375932"/>
                  </a:lnTo>
                  <a:lnTo>
                    <a:pt x="62382" y="372706"/>
                  </a:lnTo>
                  <a:close/>
                </a:path>
                <a:path w="62864" h="2082800">
                  <a:moveTo>
                    <a:pt x="62382" y="342049"/>
                  </a:moveTo>
                  <a:lnTo>
                    <a:pt x="61302" y="340436"/>
                  </a:lnTo>
                  <a:lnTo>
                    <a:pt x="58077" y="340436"/>
                  </a:lnTo>
                  <a:lnTo>
                    <a:pt x="56464" y="342049"/>
                  </a:lnTo>
                  <a:lnTo>
                    <a:pt x="56464" y="345274"/>
                  </a:lnTo>
                  <a:lnTo>
                    <a:pt x="58077" y="346900"/>
                  </a:lnTo>
                  <a:lnTo>
                    <a:pt x="59702" y="346900"/>
                  </a:lnTo>
                  <a:lnTo>
                    <a:pt x="61302" y="346900"/>
                  </a:lnTo>
                  <a:lnTo>
                    <a:pt x="62382" y="345274"/>
                  </a:lnTo>
                  <a:lnTo>
                    <a:pt x="62382" y="342049"/>
                  </a:lnTo>
                  <a:close/>
                </a:path>
                <a:path w="62864" h="2082800">
                  <a:moveTo>
                    <a:pt x="62382" y="311391"/>
                  </a:moveTo>
                  <a:lnTo>
                    <a:pt x="61302" y="310324"/>
                  </a:lnTo>
                  <a:lnTo>
                    <a:pt x="58077" y="310324"/>
                  </a:lnTo>
                  <a:lnTo>
                    <a:pt x="56464" y="311391"/>
                  </a:lnTo>
                  <a:lnTo>
                    <a:pt x="56464" y="314617"/>
                  </a:lnTo>
                  <a:lnTo>
                    <a:pt x="58077" y="316242"/>
                  </a:lnTo>
                  <a:lnTo>
                    <a:pt x="59702" y="316242"/>
                  </a:lnTo>
                  <a:lnTo>
                    <a:pt x="61302" y="316242"/>
                  </a:lnTo>
                  <a:lnTo>
                    <a:pt x="62382" y="314617"/>
                  </a:lnTo>
                  <a:lnTo>
                    <a:pt x="62382" y="311391"/>
                  </a:lnTo>
                  <a:close/>
                </a:path>
                <a:path w="62864" h="2082800">
                  <a:moveTo>
                    <a:pt x="62382" y="281279"/>
                  </a:moveTo>
                  <a:lnTo>
                    <a:pt x="61302" y="279666"/>
                  </a:lnTo>
                  <a:lnTo>
                    <a:pt x="58077" y="279666"/>
                  </a:lnTo>
                  <a:lnTo>
                    <a:pt x="56464" y="281279"/>
                  </a:lnTo>
                  <a:lnTo>
                    <a:pt x="56464" y="284505"/>
                  </a:lnTo>
                  <a:lnTo>
                    <a:pt x="58077" y="285584"/>
                  </a:lnTo>
                  <a:lnTo>
                    <a:pt x="59702" y="285584"/>
                  </a:lnTo>
                  <a:lnTo>
                    <a:pt x="61302" y="285584"/>
                  </a:lnTo>
                  <a:lnTo>
                    <a:pt x="62382" y="284505"/>
                  </a:lnTo>
                  <a:lnTo>
                    <a:pt x="62382" y="281279"/>
                  </a:lnTo>
                  <a:close/>
                </a:path>
                <a:path w="62864" h="2082800">
                  <a:moveTo>
                    <a:pt x="62382" y="250621"/>
                  </a:moveTo>
                  <a:lnTo>
                    <a:pt x="61302" y="249008"/>
                  </a:lnTo>
                  <a:lnTo>
                    <a:pt x="58077" y="249008"/>
                  </a:lnTo>
                  <a:lnTo>
                    <a:pt x="56464" y="250621"/>
                  </a:lnTo>
                  <a:lnTo>
                    <a:pt x="56464" y="253847"/>
                  </a:lnTo>
                  <a:lnTo>
                    <a:pt x="58077" y="254927"/>
                  </a:lnTo>
                  <a:lnTo>
                    <a:pt x="59702" y="254927"/>
                  </a:lnTo>
                  <a:lnTo>
                    <a:pt x="61302" y="254927"/>
                  </a:lnTo>
                  <a:lnTo>
                    <a:pt x="62382" y="253847"/>
                  </a:lnTo>
                  <a:lnTo>
                    <a:pt x="62382" y="250621"/>
                  </a:lnTo>
                  <a:close/>
                </a:path>
                <a:path w="62864" h="2082800">
                  <a:moveTo>
                    <a:pt x="62382" y="219964"/>
                  </a:moveTo>
                  <a:lnTo>
                    <a:pt x="61302" y="218884"/>
                  </a:lnTo>
                  <a:lnTo>
                    <a:pt x="58077" y="218884"/>
                  </a:lnTo>
                  <a:lnTo>
                    <a:pt x="56464" y="219964"/>
                  </a:lnTo>
                  <a:lnTo>
                    <a:pt x="56464" y="223202"/>
                  </a:lnTo>
                  <a:lnTo>
                    <a:pt x="58077" y="224815"/>
                  </a:lnTo>
                  <a:lnTo>
                    <a:pt x="59702" y="224815"/>
                  </a:lnTo>
                  <a:lnTo>
                    <a:pt x="61302" y="224815"/>
                  </a:lnTo>
                  <a:lnTo>
                    <a:pt x="62382" y="223202"/>
                  </a:lnTo>
                  <a:lnTo>
                    <a:pt x="62382" y="219964"/>
                  </a:lnTo>
                  <a:close/>
                </a:path>
                <a:path w="62864" h="2082800">
                  <a:moveTo>
                    <a:pt x="62382" y="189318"/>
                  </a:moveTo>
                  <a:lnTo>
                    <a:pt x="61302" y="188239"/>
                  </a:lnTo>
                  <a:lnTo>
                    <a:pt x="58077" y="188239"/>
                  </a:lnTo>
                  <a:lnTo>
                    <a:pt x="56464" y="189318"/>
                  </a:lnTo>
                  <a:lnTo>
                    <a:pt x="56464" y="192544"/>
                  </a:lnTo>
                  <a:lnTo>
                    <a:pt x="58077" y="194157"/>
                  </a:lnTo>
                  <a:lnTo>
                    <a:pt x="59702" y="194157"/>
                  </a:lnTo>
                  <a:lnTo>
                    <a:pt x="61302" y="194157"/>
                  </a:lnTo>
                  <a:lnTo>
                    <a:pt x="62382" y="192544"/>
                  </a:lnTo>
                  <a:lnTo>
                    <a:pt x="62382" y="189318"/>
                  </a:lnTo>
                  <a:close/>
                </a:path>
                <a:path w="62864" h="2082800">
                  <a:moveTo>
                    <a:pt x="62382" y="97878"/>
                  </a:moveTo>
                  <a:lnTo>
                    <a:pt x="61302" y="96812"/>
                  </a:lnTo>
                  <a:lnTo>
                    <a:pt x="58077" y="96812"/>
                  </a:lnTo>
                  <a:lnTo>
                    <a:pt x="56464" y="97878"/>
                  </a:lnTo>
                  <a:lnTo>
                    <a:pt x="56464" y="101117"/>
                  </a:lnTo>
                  <a:lnTo>
                    <a:pt x="58077" y="102730"/>
                  </a:lnTo>
                  <a:lnTo>
                    <a:pt x="59702" y="102730"/>
                  </a:lnTo>
                  <a:lnTo>
                    <a:pt x="61302" y="102730"/>
                  </a:lnTo>
                  <a:lnTo>
                    <a:pt x="62382" y="101117"/>
                  </a:lnTo>
                  <a:lnTo>
                    <a:pt x="62382" y="97878"/>
                  </a:lnTo>
                  <a:close/>
                </a:path>
                <a:path w="62864" h="2082800">
                  <a:moveTo>
                    <a:pt x="62382" y="67233"/>
                  </a:moveTo>
                  <a:lnTo>
                    <a:pt x="61302" y="66154"/>
                  </a:lnTo>
                  <a:lnTo>
                    <a:pt x="58077" y="66154"/>
                  </a:lnTo>
                  <a:lnTo>
                    <a:pt x="56464" y="67233"/>
                  </a:lnTo>
                  <a:lnTo>
                    <a:pt x="56464" y="71005"/>
                  </a:lnTo>
                  <a:lnTo>
                    <a:pt x="58077" y="72072"/>
                  </a:lnTo>
                  <a:lnTo>
                    <a:pt x="59702" y="72072"/>
                  </a:lnTo>
                  <a:lnTo>
                    <a:pt x="61302" y="72072"/>
                  </a:lnTo>
                  <a:lnTo>
                    <a:pt x="62382" y="71005"/>
                  </a:lnTo>
                  <a:lnTo>
                    <a:pt x="62382" y="672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025838" y="2413317"/>
              <a:ext cx="6350" cy="1501140"/>
            </a:xfrm>
            <a:custGeom>
              <a:avLst/>
              <a:gdLst/>
              <a:ahLst/>
              <a:cxnLst/>
              <a:rect l="l" t="t" r="r" b="b"/>
              <a:pathLst>
                <a:path w="6350" h="1501139">
                  <a:moveTo>
                    <a:pt x="5918" y="1495666"/>
                  </a:moveTo>
                  <a:lnTo>
                    <a:pt x="4838" y="1494586"/>
                  </a:lnTo>
                  <a:lnTo>
                    <a:pt x="1612" y="1494586"/>
                  </a:lnTo>
                  <a:lnTo>
                    <a:pt x="0" y="1495666"/>
                  </a:lnTo>
                  <a:lnTo>
                    <a:pt x="0" y="1498904"/>
                  </a:lnTo>
                  <a:lnTo>
                    <a:pt x="1612" y="1500517"/>
                  </a:lnTo>
                  <a:lnTo>
                    <a:pt x="3238" y="1500517"/>
                  </a:lnTo>
                  <a:lnTo>
                    <a:pt x="4838" y="1500517"/>
                  </a:lnTo>
                  <a:lnTo>
                    <a:pt x="5918" y="1498904"/>
                  </a:lnTo>
                  <a:lnTo>
                    <a:pt x="5918" y="1495666"/>
                  </a:lnTo>
                  <a:close/>
                </a:path>
                <a:path w="6350" h="1501139">
                  <a:moveTo>
                    <a:pt x="5918" y="1465021"/>
                  </a:moveTo>
                  <a:lnTo>
                    <a:pt x="4838" y="1463929"/>
                  </a:lnTo>
                  <a:lnTo>
                    <a:pt x="1612" y="1463929"/>
                  </a:lnTo>
                  <a:lnTo>
                    <a:pt x="0" y="1465021"/>
                  </a:lnTo>
                  <a:lnTo>
                    <a:pt x="0" y="1468767"/>
                  </a:lnTo>
                  <a:lnTo>
                    <a:pt x="1612" y="1469847"/>
                  </a:lnTo>
                  <a:lnTo>
                    <a:pt x="3238" y="1469847"/>
                  </a:lnTo>
                  <a:lnTo>
                    <a:pt x="4838" y="1469847"/>
                  </a:lnTo>
                  <a:lnTo>
                    <a:pt x="5918" y="1468767"/>
                  </a:lnTo>
                  <a:lnTo>
                    <a:pt x="5918" y="1465021"/>
                  </a:lnTo>
                  <a:close/>
                </a:path>
                <a:path w="6350" h="1501139">
                  <a:moveTo>
                    <a:pt x="5918" y="1434896"/>
                  </a:moveTo>
                  <a:lnTo>
                    <a:pt x="4838" y="1433283"/>
                  </a:lnTo>
                  <a:lnTo>
                    <a:pt x="1612" y="1433283"/>
                  </a:lnTo>
                  <a:lnTo>
                    <a:pt x="0" y="1434896"/>
                  </a:lnTo>
                  <a:lnTo>
                    <a:pt x="0" y="1438109"/>
                  </a:lnTo>
                  <a:lnTo>
                    <a:pt x="1612" y="1439202"/>
                  </a:lnTo>
                  <a:lnTo>
                    <a:pt x="3238" y="1439202"/>
                  </a:lnTo>
                  <a:lnTo>
                    <a:pt x="4838" y="1439202"/>
                  </a:lnTo>
                  <a:lnTo>
                    <a:pt x="5918" y="1438109"/>
                  </a:lnTo>
                  <a:lnTo>
                    <a:pt x="5918" y="1434896"/>
                  </a:lnTo>
                  <a:close/>
                </a:path>
                <a:path w="6350" h="1501139">
                  <a:moveTo>
                    <a:pt x="5918" y="1404239"/>
                  </a:moveTo>
                  <a:lnTo>
                    <a:pt x="4838" y="1402626"/>
                  </a:lnTo>
                  <a:lnTo>
                    <a:pt x="1612" y="1402626"/>
                  </a:lnTo>
                  <a:lnTo>
                    <a:pt x="0" y="1404239"/>
                  </a:lnTo>
                  <a:lnTo>
                    <a:pt x="0" y="1407464"/>
                  </a:lnTo>
                  <a:lnTo>
                    <a:pt x="1612" y="1409077"/>
                  </a:lnTo>
                  <a:lnTo>
                    <a:pt x="3238" y="1409077"/>
                  </a:lnTo>
                  <a:lnTo>
                    <a:pt x="4838" y="1409077"/>
                  </a:lnTo>
                  <a:lnTo>
                    <a:pt x="5918" y="1407464"/>
                  </a:lnTo>
                  <a:lnTo>
                    <a:pt x="5918" y="1404239"/>
                  </a:lnTo>
                  <a:close/>
                </a:path>
                <a:path w="6350" h="1501139">
                  <a:moveTo>
                    <a:pt x="5918" y="1373581"/>
                  </a:moveTo>
                  <a:lnTo>
                    <a:pt x="4838" y="1372514"/>
                  </a:lnTo>
                  <a:lnTo>
                    <a:pt x="1612" y="1372514"/>
                  </a:lnTo>
                  <a:lnTo>
                    <a:pt x="0" y="1373581"/>
                  </a:lnTo>
                  <a:lnTo>
                    <a:pt x="0" y="1376807"/>
                  </a:lnTo>
                  <a:lnTo>
                    <a:pt x="1612" y="1378432"/>
                  </a:lnTo>
                  <a:lnTo>
                    <a:pt x="3238" y="1378432"/>
                  </a:lnTo>
                  <a:lnTo>
                    <a:pt x="4838" y="1378432"/>
                  </a:lnTo>
                  <a:lnTo>
                    <a:pt x="5918" y="1376807"/>
                  </a:lnTo>
                  <a:lnTo>
                    <a:pt x="5918" y="1373581"/>
                  </a:lnTo>
                  <a:close/>
                </a:path>
                <a:path w="6350" h="1501139">
                  <a:moveTo>
                    <a:pt x="5918" y="1342923"/>
                  </a:moveTo>
                  <a:lnTo>
                    <a:pt x="4838" y="1341856"/>
                  </a:lnTo>
                  <a:lnTo>
                    <a:pt x="1612" y="1341856"/>
                  </a:lnTo>
                  <a:lnTo>
                    <a:pt x="0" y="1342923"/>
                  </a:lnTo>
                  <a:lnTo>
                    <a:pt x="0" y="1346708"/>
                  </a:lnTo>
                  <a:lnTo>
                    <a:pt x="1612" y="1347774"/>
                  </a:lnTo>
                  <a:lnTo>
                    <a:pt x="3238" y="1347774"/>
                  </a:lnTo>
                  <a:lnTo>
                    <a:pt x="4838" y="1347774"/>
                  </a:lnTo>
                  <a:lnTo>
                    <a:pt x="5918" y="1346708"/>
                  </a:lnTo>
                  <a:lnTo>
                    <a:pt x="5918" y="1342923"/>
                  </a:lnTo>
                  <a:close/>
                </a:path>
                <a:path w="6350" h="1501139">
                  <a:moveTo>
                    <a:pt x="5918" y="1298816"/>
                  </a:moveTo>
                  <a:lnTo>
                    <a:pt x="4838" y="1297749"/>
                  </a:lnTo>
                  <a:lnTo>
                    <a:pt x="1612" y="1297749"/>
                  </a:lnTo>
                  <a:lnTo>
                    <a:pt x="0" y="1298816"/>
                  </a:lnTo>
                  <a:lnTo>
                    <a:pt x="0" y="1302054"/>
                  </a:lnTo>
                  <a:lnTo>
                    <a:pt x="1612" y="1303655"/>
                  </a:lnTo>
                  <a:lnTo>
                    <a:pt x="3238" y="1303655"/>
                  </a:lnTo>
                  <a:lnTo>
                    <a:pt x="4838" y="1303655"/>
                  </a:lnTo>
                  <a:lnTo>
                    <a:pt x="5918" y="1302054"/>
                  </a:lnTo>
                  <a:lnTo>
                    <a:pt x="5918" y="1298816"/>
                  </a:lnTo>
                  <a:close/>
                </a:path>
                <a:path w="6350" h="1501139">
                  <a:moveTo>
                    <a:pt x="5918" y="1268158"/>
                  </a:moveTo>
                  <a:lnTo>
                    <a:pt x="4838" y="1267079"/>
                  </a:lnTo>
                  <a:lnTo>
                    <a:pt x="1612" y="1267079"/>
                  </a:lnTo>
                  <a:lnTo>
                    <a:pt x="0" y="1268158"/>
                  </a:lnTo>
                  <a:lnTo>
                    <a:pt x="0" y="1271397"/>
                  </a:lnTo>
                  <a:lnTo>
                    <a:pt x="1612" y="1273022"/>
                  </a:lnTo>
                  <a:lnTo>
                    <a:pt x="3238" y="1273022"/>
                  </a:lnTo>
                  <a:lnTo>
                    <a:pt x="4838" y="1273022"/>
                  </a:lnTo>
                  <a:lnTo>
                    <a:pt x="5918" y="1271397"/>
                  </a:lnTo>
                  <a:lnTo>
                    <a:pt x="5918" y="1268158"/>
                  </a:lnTo>
                  <a:close/>
                </a:path>
                <a:path w="6350" h="1501139">
                  <a:moveTo>
                    <a:pt x="5918" y="1238059"/>
                  </a:moveTo>
                  <a:lnTo>
                    <a:pt x="4838" y="1236433"/>
                  </a:lnTo>
                  <a:lnTo>
                    <a:pt x="1612" y="1236433"/>
                  </a:lnTo>
                  <a:lnTo>
                    <a:pt x="0" y="1238059"/>
                  </a:lnTo>
                  <a:lnTo>
                    <a:pt x="0" y="1241285"/>
                  </a:lnTo>
                  <a:lnTo>
                    <a:pt x="1612" y="1242364"/>
                  </a:lnTo>
                  <a:lnTo>
                    <a:pt x="3238" y="1242364"/>
                  </a:lnTo>
                  <a:lnTo>
                    <a:pt x="4838" y="1242364"/>
                  </a:lnTo>
                  <a:lnTo>
                    <a:pt x="5918" y="1241285"/>
                  </a:lnTo>
                  <a:lnTo>
                    <a:pt x="5918" y="1238059"/>
                  </a:lnTo>
                  <a:close/>
                </a:path>
                <a:path w="6350" h="1501139">
                  <a:moveTo>
                    <a:pt x="5918" y="1207401"/>
                  </a:moveTo>
                  <a:lnTo>
                    <a:pt x="4838" y="1205776"/>
                  </a:lnTo>
                  <a:lnTo>
                    <a:pt x="1612" y="1205776"/>
                  </a:lnTo>
                  <a:lnTo>
                    <a:pt x="0" y="1207401"/>
                  </a:lnTo>
                  <a:lnTo>
                    <a:pt x="0" y="1210614"/>
                  </a:lnTo>
                  <a:lnTo>
                    <a:pt x="1612" y="1211707"/>
                  </a:lnTo>
                  <a:lnTo>
                    <a:pt x="3238" y="1211707"/>
                  </a:lnTo>
                  <a:lnTo>
                    <a:pt x="4838" y="1211707"/>
                  </a:lnTo>
                  <a:lnTo>
                    <a:pt x="5918" y="1210614"/>
                  </a:lnTo>
                  <a:lnTo>
                    <a:pt x="5918" y="1207401"/>
                  </a:lnTo>
                  <a:close/>
                </a:path>
                <a:path w="6350" h="1501139">
                  <a:moveTo>
                    <a:pt x="5918" y="1088567"/>
                  </a:moveTo>
                  <a:lnTo>
                    <a:pt x="4838" y="1086929"/>
                  </a:lnTo>
                  <a:lnTo>
                    <a:pt x="1612" y="1086929"/>
                  </a:lnTo>
                  <a:lnTo>
                    <a:pt x="0" y="1088567"/>
                  </a:lnTo>
                  <a:lnTo>
                    <a:pt x="0" y="1091755"/>
                  </a:lnTo>
                  <a:lnTo>
                    <a:pt x="1612" y="1092847"/>
                  </a:lnTo>
                  <a:lnTo>
                    <a:pt x="3238" y="1092847"/>
                  </a:lnTo>
                  <a:lnTo>
                    <a:pt x="4838" y="1092847"/>
                  </a:lnTo>
                  <a:lnTo>
                    <a:pt x="5918" y="1091755"/>
                  </a:lnTo>
                  <a:lnTo>
                    <a:pt x="5918" y="1088567"/>
                  </a:lnTo>
                  <a:close/>
                </a:path>
                <a:path w="6350" h="1501139">
                  <a:moveTo>
                    <a:pt x="5918" y="1057884"/>
                  </a:moveTo>
                  <a:lnTo>
                    <a:pt x="4838" y="1056271"/>
                  </a:lnTo>
                  <a:lnTo>
                    <a:pt x="1612" y="1056271"/>
                  </a:lnTo>
                  <a:lnTo>
                    <a:pt x="0" y="1057884"/>
                  </a:lnTo>
                  <a:lnTo>
                    <a:pt x="0" y="1061110"/>
                  </a:lnTo>
                  <a:lnTo>
                    <a:pt x="1612" y="1062723"/>
                  </a:lnTo>
                  <a:lnTo>
                    <a:pt x="3238" y="1062723"/>
                  </a:lnTo>
                  <a:lnTo>
                    <a:pt x="4838" y="1062723"/>
                  </a:lnTo>
                  <a:lnTo>
                    <a:pt x="5918" y="1061110"/>
                  </a:lnTo>
                  <a:lnTo>
                    <a:pt x="5918" y="1057884"/>
                  </a:lnTo>
                  <a:close/>
                </a:path>
                <a:path w="6350" h="1501139">
                  <a:moveTo>
                    <a:pt x="5918" y="1027226"/>
                  </a:moveTo>
                  <a:lnTo>
                    <a:pt x="4838" y="1026134"/>
                  </a:lnTo>
                  <a:lnTo>
                    <a:pt x="1612" y="1026134"/>
                  </a:lnTo>
                  <a:lnTo>
                    <a:pt x="0" y="1027226"/>
                  </a:lnTo>
                  <a:lnTo>
                    <a:pt x="0" y="1030452"/>
                  </a:lnTo>
                  <a:lnTo>
                    <a:pt x="1612" y="1032065"/>
                  </a:lnTo>
                  <a:lnTo>
                    <a:pt x="3238" y="1032065"/>
                  </a:lnTo>
                  <a:lnTo>
                    <a:pt x="4838" y="1032065"/>
                  </a:lnTo>
                  <a:lnTo>
                    <a:pt x="5918" y="1030452"/>
                  </a:lnTo>
                  <a:lnTo>
                    <a:pt x="5918" y="1027226"/>
                  </a:lnTo>
                  <a:close/>
                </a:path>
                <a:path w="6350" h="1501139">
                  <a:moveTo>
                    <a:pt x="5918" y="996569"/>
                  </a:moveTo>
                  <a:lnTo>
                    <a:pt x="4838" y="995489"/>
                  </a:lnTo>
                  <a:lnTo>
                    <a:pt x="1612" y="995489"/>
                  </a:lnTo>
                  <a:lnTo>
                    <a:pt x="0" y="996569"/>
                  </a:lnTo>
                  <a:lnTo>
                    <a:pt x="0" y="1000340"/>
                  </a:lnTo>
                  <a:lnTo>
                    <a:pt x="1612" y="1001407"/>
                  </a:lnTo>
                  <a:lnTo>
                    <a:pt x="3238" y="1001407"/>
                  </a:lnTo>
                  <a:lnTo>
                    <a:pt x="4838" y="1001407"/>
                  </a:lnTo>
                  <a:lnTo>
                    <a:pt x="5918" y="1000340"/>
                  </a:lnTo>
                  <a:lnTo>
                    <a:pt x="5918" y="996569"/>
                  </a:lnTo>
                  <a:close/>
                </a:path>
                <a:path w="6350" h="1501139">
                  <a:moveTo>
                    <a:pt x="5918" y="855662"/>
                  </a:moveTo>
                  <a:lnTo>
                    <a:pt x="4838" y="854049"/>
                  </a:lnTo>
                  <a:lnTo>
                    <a:pt x="1612" y="854049"/>
                  </a:lnTo>
                  <a:lnTo>
                    <a:pt x="0" y="855662"/>
                  </a:lnTo>
                  <a:lnTo>
                    <a:pt x="0" y="858888"/>
                  </a:lnTo>
                  <a:lnTo>
                    <a:pt x="1612" y="859980"/>
                  </a:lnTo>
                  <a:lnTo>
                    <a:pt x="3238" y="859980"/>
                  </a:lnTo>
                  <a:lnTo>
                    <a:pt x="4838" y="859980"/>
                  </a:lnTo>
                  <a:lnTo>
                    <a:pt x="5918" y="858888"/>
                  </a:lnTo>
                  <a:lnTo>
                    <a:pt x="5918" y="855662"/>
                  </a:lnTo>
                  <a:close/>
                </a:path>
                <a:path w="6350" h="1501139">
                  <a:moveTo>
                    <a:pt x="5918" y="825004"/>
                  </a:moveTo>
                  <a:lnTo>
                    <a:pt x="4838" y="823937"/>
                  </a:lnTo>
                  <a:lnTo>
                    <a:pt x="1612" y="823937"/>
                  </a:lnTo>
                  <a:lnTo>
                    <a:pt x="0" y="825004"/>
                  </a:lnTo>
                  <a:lnTo>
                    <a:pt x="0" y="828230"/>
                  </a:lnTo>
                  <a:lnTo>
                    <a:pt x="1612" y="829843"/>
                  </a:lnTo>
                  <a:lnTo>
                    <a:pt x="3238" y="829843"/>
                  </a:lnTo>
                  <a:lnTo>
                    <a:pt x="4838" y="829843"/>
                  </a:lnTo>
                  <a:lnTo>
                    <a:pt x="5918" y="828230"/>
                  </a:lnTo>
                  <a:lnTo>
                    <a:pt x="5918" y="825004"/>
                  </a:lnTo>
                  <a:close/>
                </a:path>
                <a:path w="6350" h="1501139">
                  <a:moveTo>
                    <a:pt x="5918" y="794359"/>
                  </a:moveTo>
                  <a:lnTo>
                    <a:pt x="4838" y="793280"/>
                  </a:lnTo>
                  <a:lnTo>
                    <a:pt x="1612" y="793280"/>
                  </a:lnTo>
                  <a:lnTo>
                    <a:pt x="0" y="794359"/>
                  </a:lnTo>
                  <a:lnTo>
                    <a:pt x="0" y="797560"/>
                  </a:lnTo>
                  <a:lnTo>
                    <a:pt x="1612" y="799172"/>
                  </a:lnTo>
                  <a:lnTo>
                    <a:pt x="3238" y="799172"/>
                  </a:lnTo>
                  <a:lnTo>
                    <a:pt x="4838" y="799172"/>
                  </a:lnTo>
                  <a:lnTo>
                    <a:pt x="5918" y="797560"/>
                  </a:lnTo>
                  <a:lnTo>
                    <a:pt x="5918" y="794359"/>
                  </a:lnTo>
                  <a:close/>
                </a:path>
                <a:path w="6350" h="1501139">
                  <a:moveTo>
                    <a:pt x="5918" y="764222"/>
                  </a:moveTo>
                  <a:lnTo>
                    <a:pt x="4838" y="762622"/>
                  </a:lnTo>
                  <a:lnTo>
                    <a:pt x="1612" y="762622"/>
                  </a:lnTo>
                  <a:lnTo>
                    <a:pt x="0" y="764222"/>
                  </a:lnTo>
                  <a:lnTo>
                    <a:pt x="0" y="767461"/>
                  </a:lnTo>
                  <a:lnTo>
                    <a:pt x="1612" y="768527"/>
                  </a:lnTo>
                  <a:lnTo>
                    <a:pt x="3238" y="768527"/>
                  </a:lnTo>
                  <a:lnTo>
                    <a:pt x="4838" y="768527"/>
                  </a:lnTo>
                  <a:lnTo>
                    <a:pt x="5918" y="767461"/>
                  </a:lnTo>
                  <a:lnTo>
                    <a:pt x="5918" y="764222"/>
                  </a:lnTo>
                  <a:close/>
                </a:path>
                <a:path w="6350" h="1501139">
                  <a:moveTo>
                    <a:pt x="5918" y="580834"/>
                  </a:moveTo>
                  <a:lnTo>
                    <a:pt x="4838" y="579755"/>
                  </a:lnTo>
                  <a:lnTo>
                    <a:pt x="1612" y="579755"/>
                  </a:lnTo>
                  <a:lnTo>
                    <a:pt x="0" y="580834"/>
                  </a:lnTo>
                  <a:lnTo>
                    <a:pt x="0" y="584060"/>
                  </a:lnTo>
                  <a:lnTo>
                    <a:pt x="1612" y="585673"/>
                  </a:lnTo>
                  <a:lnTo>
                    <a:pt x="3238" y="585673"/>
                  </a:lnTo>
                  <a:lnTo>
                    <a:pt x="4838" y="585673"/>
                  </a:lnTo>
                  <a:lnTo>
                    <a:pt x="5918" y="584060"/>
                  </a:lnTo>
                  <a:lnTo>
                    <a:pt x="5918" y="580834"/>
                  </a:lnTo>
                  <a:close/>
                </a:path>
                <a:path w="6350" h="1501139">
                  <a:moveTo>
                    <a:pt x="5918" y="550722"/>
                  </a:moveTo>
                  <a:lnTo>
                    <a:pt x="4838" y="549097"/>
                  </a:lnTo>
                  <a:lnTo>
                    <a:pt x="1612" y="549097"/>
                  </a:lnTo>
                  <a:lnTo>
                    <a:pt x="0" y="550722"/>
                  </a:lnTo>
                  <a:lnTo>
                    <a:pt x="0" y="553948"/>
                  </a:lnTo>
                  <a:lnTo>
                    <a:pt x="1612" y="555015"/>
                  </a:lnTo>
                  <a:lnTo>
                    <a:pt x="3238" y="555015"/>
                  </a:lnTo>
                  <a:lnTo>
                    <a:pt x="4838" y="555015"/>
                  </a:lnTo>
                  <a:lnTo>
                    <a:pt x="5918" y="553948"/>
                  </a:lnTo>
                  <a:lnTo>
                    <a:pt x="5918" y="550722"/>
                  </a:lnTo>
                  <a:close/>
                </a:path>
                <a:path w="6350" h="1501139">
                  <a:moveTo>
                    <a:pt x="5918" y="520077"/>
                  </a:moveTo>
                  <a:lnTo>
                    <a:pt x="4838" y="518439"/>
                  </a:lnTo>
                  <a:lnTo>
                    <a:pt x="1612" y="518439"/>
                  </a:lnTo>
                  <a:lnTo>
                    <a:pt x="0" y="520077"/>
                  </a:lnTo>
                  <a:lnTo>
                    <a:pt x="0" y="523290"/>
                  </a:lnTo>
                  <a:lnTo>
                    <a:pt x="1612" y="524383"/>
                  </a:lnTo>
                  <a:lnTo>
                    <a:pt x="3238" y="524383"/>
                  </a:lnTo>
                  <a:lnTo>
                    <a:pt x="4838" y="524383"/>
                  </a:lnTo>
                  <a:lnTo>
                    <a:pt x="5918" y="523290"/>
                  </a:lnTo>
                  <a:lnTo>
                    <a:pt x="5918" y="520077"/>
                  </a:lnTo>
                  <a:close/>
                </a:path>
                <a:path w="6350" h="1501139">
                  <a:moveTo>
                    <a:pt x="5918" y="489407"/>
                  </a:moveTo>
                  <a:lnTo>
                    <a:pt x="4838" y="488327"/>
                  </a:lnTo>
                  <a:lnTo>
                    <a:pt x="1612" y="488327"/>
                  </a:lnTo>
                  <a:lnTo>
                    <a:pt x="0" y="489407"/>
                  </a:lnTo>
                  <a:lnTo>
                    <a:pt x="0" y="492633"/>
                  </a:lnTo>
                  <a:lnTo>
                    <a:pt x="1612" y="494233"/>
                  </a:lnTo>
                  <a:lnTo>
                    <a:pt x="3238" y="494233"/>
                  </a:lnTo>
                  <a:lnTo>
                    <a:pt x="4838" y="494233"/>
                  </a:lnTo>
                  <a:lnTo>
                    <a:pt x="5918" y="492633"/>
                  </a:lnTo>
                  <a:lnTo>
                    <a:pt x="5918" y="489407"/>
                  </a:lnTo>
                  <a:close/>
                </a:path>
                <a:path w="6350" h="1501139">
                  <a:moveTo>
                    <a:pt x="5918" y="458736"/>
                  </a:moveTo>
                  <a:lnTo>
                    <a:pt x="4838" y="457669"/>
                  </a:lnTo>
                  <a:lnTo>
                    <a:pt x="1612" y="457669"/>
                  </a:lnTo>
                  <a:lnTo>
                    <a:pt x="0" y="458736"/>
                  </a:lnTo>
                  <a:lnTo>
                    <a:pt x="0" y="461975"/>
                  </a:lnTo>
                  <a:lnTo>
                    <a:pt x="1612" y="463588"/>
                  </a:lnTo>
                  <a:lnTo>
                    <a:pt x="3238" y="463588"/>
                  </a:lnTo>
                  <a:lnTo>
                    <a:pt x="4838" y="463588"/>
                  </a:lnTo>
                  <a:lnTo>
                    <a:pt x="5918" y="461975"/>
                  </a:lnTo>
                  <a:lnTo>
                    <a:pt x="5918" y="458736"/>
                  </a:lnTo>
                  <a:close/>
                </a:path>
                <a:path w="6350" h="1501139">
                  <a:moveTo>
                    <a:pt x="5918" y="428625"/>
                  </a:moveTo>
                  <a:lnTo>
                    <a:pt x="4838" y="427024"/>
                  </a:lnTo>
                  <a:lnTo>
                    <a:pt x="1612" y="427024"/>
                  </a:lnTo>
                  <a:lnTo>
                    <a:pt x="0" y="428625"/>
                  </a:lnTo>
                  <a:lnTo>
                    <a:pt x="0" y="431850"/>
                  </a:lnTo>
                  <a:lnTo>
                    <a:pt x="1612" y="432930"/>
                  </a:lnTo>
                  <a:lnTo>
                    <a:pt x="3238" y="432930"/>
                  </a:lnTo>
                  <a:lnTo>
                    <a:pt x="4838" y="432930"/>
                  </a:lnTo>
                  <a:lnTo>
                    <a:pt x="5918" y="431850"/>
                  </a:lnTo>
                  <a:lnTo>
                    <a:pt x="5918" y="428625"/>
                  </a:lnTo>
                  <a:close/>
                </a:path>
                <a:path w="6350" h="1501139">
                  <a:moveTo>
                    <a:pt x="5918" y="397967"/>
                  </a:moveTo>
                  <a:lnTo>
                    <a:pt x="4838" y="396354"/>
                  </a:lnTo>
                  <a:lnTo>
                    <a:pt x="1612" y="396354"/>
                  </a:lnTo>
                  <a:lnTo>
                    <a:pt x="0" y="397967"/>
                  </a:lnTo>
                  <a:lnTo>
                    <a:pt x="0" y="401193"/>
                  </a:lnTo>
                  <a:lnTo>
                    <a:pt x="1612" y="402272"/>
                  </a:lnTo>
                  <a:lnTo>
                    <a:pt x="3238" y="402272"/>
                  </a:lnTo>
                  <a:lnTo>
                    <a:pt x="4838" y="402272"/>
                  </a:lnTo>
                  <a:lnTo>
                    <a:pt x="5918" y="401193"/>
                  </a:lnTo>
                  <a:lnTo>
                    <a:pt x="5918" y="397967"/>
                  </a:lnTo>
                  <a:close/>
                </a:path>
                <a:path w="6350" h="1501139">
                  <a:moveTo>
                    <a:pt x="5918" y="367322"/>
                  </a:moveTo>
                  <a:lnTo>
                    <a:pt x="4838" y="366242"/>
                  </a:lnTo>
                  <a:lnTo>
                    <a:pt x="1612" y="366242"/>
                  </a:lnTo>
                  <a:lnTo>
                    <a:pt x="0" y="367322"/>
                  </a:lnTo>
                  <a:lnTo>
                    <a:pt x="0" y="370535"/>
                  </a:lnTo>
                  <a:lnTo>
                    <a:pt x="1612" y="372160"/>
                  </a:lnTo>
                  <a:lnTo>
                    <a:pt x="3238" y="372160"/>
                  </a:lnTo>
                  <a:lnTo>
                    <a:pt x="4838" y="372160"/>
                  </a:lnTo>
                  <a:lnTo>
                    <a:pt x="5918" y="370535"/>
                  </a:lnTo>
                  <a:lnTo>
                    <a:pt x="5918" y="367322"/>
                  </a:lnTo>
                  <a:close/>
                </a:path>
                <a:path w="6350" h="1501139">
                  <a:moveTo>
                    <a:pt x="5918" y="336664"/>
                  </a:moveTo>
                  <a:lnTo>
                    <a:pt x="4838" y="335584"/>
                  </a:lnTo>
                  <a:lnTo>
                    <a:pt x="1612" y="335584"/>
                  </a:lnTo>
                  <a:lnTo>
                    <a:pt x="0" y="336664"/>
                  </a:lnTo>
                  <a:lnTo>
                    <a:pt x="0" y="340423"/>
                  </a:lnTo>
                  <a:lnTo>
                    <a:pt x="1612" y="341503"/>
                  </a:lnTo>
                  <a:lnTo>
                    <a:pt x="3238" y="341503"/>
                  </a:lnTo>
                  <a:lnTo>
                    <a:pt x="4838" y="341503"/>
                  </a:lnTo>
                  <a:lnTo>
                    <a:pt x="5918" y="340423"/>
                  </a:lnTo>
                  <a:lnTo>
                    <a:pt x="5918" y="336664"/>
                  </a:lnTo>
                  <a:close/>
                </a:path>
                <a:path w="6350" h="1501139">
                  <a:moveTo>
                    <a:pt x="5918" y="306539"/>
                  </a:moveTo>
                  <a:lnTo>
                    <a:pt x="4838" y="304927"/>
                  </a:lnTo>
                  <a:lnTo>
                    <a:pt x="1612" y="304927"/>
                  </a:lnTo>
                  <a:lnTo>
                    <a:pt x="0" y="306539"/>
                  </a:lnTo>
                  <a:lnTo>
                    <a:pt x="0" y="309778"/>
                  </a:lnTo>
                  <a:lnTo>
                    <a:pt x="1612" y="310845"/>
                  </a:lnTo>
                  <a:lnTo>
                    <a:pt x="3238" y="310845"/>
                  </a:lnTo>
                  <a:lnTo>
                    <a:pt x="4838" y="310845"/>
                  </a:lnTo>
                  <a:lnTo>
                    <a:pt x="5918" y="309778"/>
                  </a:lnTo>
                  <a:lnTo>
                    <a:pt x="5918" y="306539"/>
                  </a:lnTo>
                  <a:close/>
                </a:path>
                <a:path w="6350" h="1501139">
                  <a:moveTo>
                    <a:pt x="5918" y="275894"/>
                  </a:moveTo>
                  <a:lnTo>
                    <a:pt x="4838" y="274269"/>
                  </a:lnTo>
                  <a:lnTo>
                    <a:pt x="1612" y="274269"/>
                  </a:lnTo>
                  <a:lnTo>
                    <a:pt x="0" y="275894"/>
                  </a:lnTo>
                  <a:lnTo>
                    <a:pt x="0" y="279120"/>
                  </a:lnTo>
                  <a:lnTo>
                    <a:pt x="1612" y="280733"/>
                  </a:lnTo>
                  <a:lnTo>
                    <a:pt x="3238" y="280733"/>
                  </a:lnTo>
                  <a:lnTo>
                    <a:pt x="4838" y="280733"/>
                  </a:lnTo>
                  <a:lnTo>
                    <a:pt x="5918" y="279120"/>
                  </a:lnTo>
                  <a:lnTo>
                    <a:pt x="5918" y="275894"/>
                  </a:lnTo>
                  <a:close/>
                </a:path>
                <a:path w="6350" h="1501139">
                  <a:moveTo>
                    <a:pt x="5918" y="245224"/>
                  </a:moveTo>
                  <a:lnTo>
                    <a:pt x="4838" y="244157"/>
                  </a:lnTo>
                  <a:lnTo>
                    <a:pt x="1612" y="244157"/>
                  </a:lnTo>
                  <a:lnTo>
                    <a:pt x="0" y="245224"/>
                  </a:lnTo>
                  <a:lnTo>
                    <a:pt x="0" y="248462"/>
                  </a:lnTo>
                  <a:lnTo>
                    <a:pt x="1612" y="250075"/>
                  </a:lnTo>
                  <a:lnTo>
                    <a:pt x="3238" y="250075"/>
                  </a:lnTo>
                  <a:lnTo>
                    <a:pt x="4838" y="250075"/>
                  </a:lnTo>
                  <a:lnTo>
                    <a:pt x="5918" y="248462"/>
                  </a:lnTo>
                  <a:lnTo>
                    <a:pt x="5918" y="245224"/>
                  </a:lnTo>
                  <a:close/>
                </a:path>
                <a:path w="6350" h="1501139">
                  <a:moveTo>
                    <a:pt x="5918" y="215112"/>
                  </a:moveTo>
                  <a:lnTo>
                    <a:pt x="4838" y="213512"/>
                  </a:lnTo>
                  <a:lnTo>
                    <a:pt x="1612" y="213512"/>
                  </a:lnTo>
                  <a:lnTo>
                    <a:pt x="0" y="215112"/>
                  </a:lnTo>
                  <a:lnTo>
                    <a:pt x="0" y="218351"/>
                  </a:lnTo>
                  <a:lnTo>
                    <a:pt x="1612" y="219417"/>
                  </a:lnTo>
                  <a:lnTo>
                    <a:pt x="3238" y="219417"/>
                  </a:lnTo>
                  <a:lnTo>
                    <a:pt x="4838" y="219417"/>
                  </a:lnTo>
                  <a:lnTo>
                    <a:pt x="5918" y="218351"/>
                  </a:lnTo>
                  <a:lnTo>
                    <a:pt x="5918" y="215112"/>
                  </a:lnTo>
                  <a:close/>
                </a:path>
                <a:path w="6350" h="1501139">
                  <a:moveTo>
                    <a:pt x="5918" y="184467"/>
                  </a:moveTo>
                  <a:lnTo>
                    <a:pt x="4838" y="182854"/>
                  </a:lnTo>
                  <a:lnTo>
                    <a:pt x="1612" y="182854"/>
                  </a:lnTo>
                  <a:lnTo>
                    <a:pt x="0" y="184467"/>
                  </a:lnTo>
                  <a:lnTo>
                    <a:pt x="0" y="187693"/>
                  </a:lnTo>
                  <a:lnTo>
                    <a:pt x="1612" y="188772"/>
                  </a:lnTo>
                  <a:lnTo>
                    <a:pt x="3238" y="188772"/>
                  </a:lnTo>
                  <a:lnTo>
                    <a:pt x="4838" y="188772"/>
                  </a:lnTo>
                  <a:lnTo>
                    <a:pt x="5918" y="187693"/>
                  </a:lnTo>
                  <a:lnTo>
                    <a:pt x="5918" y="184467"/>
                  </a:lnTo>
                  <a:close/>
                </a:path>
                <a:path w="6350" h="1501139">
                  <a:moveTo>
                    <a:pt x="5918" y="153809"/>
                  </a:moveTo>
                  <a:lnTo>
                    <a:pt x="4838" y="152730"/>
                  </a:lnTo>
                  <a:lnTo>
                    <a:pt x="1612" y="152730"/>
                  </a:lnTo>
                  <a:lnTo>
                    <a:pt x="0" y="153809"/>
                  </a:lnTo>
                  <a:lnTo>
                    <a:pt x="0" y="157035"/>
                  </a:lnTo>
                  <a:lnTo>
                    <a:pt x="1612" y="158648"/>
                  </a:lnTo>
                  <a:lnTo>
                    <a:pt x="3238" y="158648"/>
                  </a:lnTo>
                  <a:lnTo>
                    <a:pt x="4838" y="158648"/>
                  </a:lnTo>
                  <a:lnTo>
                    <a:pt x="5918" y="157035"/>
                  </a:lnTo>
                  <a:lnTo>
                    <a:pt x="5918" y="153809"/>
                  </a:lnTo>
                  <a:close/>
                </a:path>
                <a:path w="6350" h="1501139">
                  <a:moveTo>
                    <a:pt x="5918" y="123151"/>
                  </a:moveTo>
                  <a:lnTo>
                    <a:pt x="4838" y="122072"/>
                  </a:lnTo>
                  <a:lnTo>
                    <a:pt x="1612" y="122072"/>
                  </a:lnTo>
                  <a:lnTo>
                    <a:pt x="0" y="123151"/>
                  </a:lnTo>
                  <a:lnTo>
                    <a:pt x="0" y="126377"/>
                  </a:lnTo>
                  <a:lnTo>
                    <a:pt x="1612" y="127990"/>
                  </a:lnTo>
                  <a:lnTo>
                    <a:pt x="3238" y="127990"/>
                  </a:lnTo>
                  <a:lnTo>
                    <a:pt x="4838" y="127990"/>
                  </a:lnTo>
                  <a:lnTo>
                    <a:pt x="5918" y="126377"/>
                  </a:lnTo>
                  <a:lnTo>
                    <a:pt x="5918" y="123151"/>
                  </a:lnTo>
                  <a:close/>
                </a:path>
                <a:path w="6350" h="1501139">
                  <a:moveTo>
                    <a:pt x="5918" y="93040"/>
                  </a:moveTo>
                  <a:lnTo>
                    <a:pt x="4838" y="91414"/>
                  </a:lnTo>
                  <a:lnTo>
                    <a:pt x="1612" y="91414"/>
                  </a:lnTo>
                  <a:lnTo>
                    <a:pt x="0" y="93040"/>
                  </a:lnTo>
                  <a:lnTo>
                    <a:pt x="0" y="96253"/>
                  </a:lnTo>
                  <a:lnTo>
                    <a:pt x="1612" y="97345"/>
                  </a:lnTo>
                  <a:lnTo>
                    <a:pt x="3238" y="97345"/>
                  </a:lnTo>
                  <a:lnTo>
                    <a:pt x="4838" y="97345"/>
                  </a:lnTo>
                  <a:lnTo>
                    <a:pt x="5918" y="96253"/>
                  </a:lnTo>
                  <a:lnTo>
                    <a:pt x="5918" y="93040"/>
                  </a:lnTo>
                  <a:close/>
                </a:path>
                <a:path w="6350" h="1501139">
                  <a:moveTo>
                    <a:pt x="5918" y="62382"/>
                  </a:moveTo>
                  <a:lnTo>
                    <a:pt x="4838" y="60756"/>
                  </a:lnTo>
                  <a:lnTo>
                    <a:pt x="1612" y="60756"/>
                  </a:lnTo>
                  <a:lnTo>
                    <a:pt x="0" y="62382"/>
                  </a:lnTo>
                  <a:lnTo>
                    <a:pt x="0" y="65595"/>
                  </a:lnTo>
                  <a:lnTo>
                    <a:pt x="1612" y="66675"/>
                  </a:lnTo>
                  <a:lnTo>
                    <a:pt x="3238" y="66675"/>
                  </a:lnTo>
                  <a:lnTo>
                    <a:pt x="4838" y="66675"/>
                  </a:lnTo>
                  <a:lnTo>
                    <a:pt x="5918" y="65595"/>
                  </a:lnTo>
                  <a:lnTo>
                    <a:pt x="5918" y="62382"/>
                  </a:lnTo>
                  <a:close/>
                </a:path>
                <a:path w="6350" h="1501139">
                  <a:moveTo>
                    <a:pt x="5918" y="31724"/>
                  </a:moveTo>
                  <a:lnTo>
                    <a:pt x="4838" y="30632"/>
                  </a:lnTo>
                  <a:lnTo>
                    <a:pt x="1612" y="30632"/>
                  </a:lnTo>
                  <a:lnTo>
                    <a:pt x="0" y="31724"/>
                  </a:lnTo>
                  <a:lnTo>
                    <a:pt x="0" y="34950"/>
                  </a:lnTo>
                  <a:lnTo>
                    <a:pt x="1612" y="36550"/>
                  </a:lnTo>
                  <a:lnTo>
                    <a:pt x="3238" y="36550"/>
                  </a:lnTo>
                  <a:lnTo>
                    <a:pt x="4838" y="36550"/>
                  </a:lnTo>
                  <a:lnTo>
                    <a:pt x="5918" y="34950"/>
                  </a:lnTo>
                  <a:lnTo>
                    <a:pt x="5918" y="31724"/>
                  </a:lnTo>
                  <a:close/>
                </a:path>
                <a:path w="6350" h="1501139">
                  <a:moveTo>
                    <a:pt x="5918" y="1066"/>
                  </a:moveTo>
                  <a:lnTo>
                    <a:pt x="4838" y="0"/>
                  </a:lnTo>
                  <a:lnTo>
                    <a:pt x="1612" y="0"/>
                  </a:lnTo>
                  <a:lnTo>
                    <a:pt x="0" y="1066"/>
                  </a:lnTo>
                  <a:lnTo>
                    <a:pt x="0" y="4826"/>
                  </a:lnTo>
                  <a:lnTo>
                    <a:pt x="1612" y="5892"/>
                  </a:lnTo>
                  <a:lnTo>
                    <a:pt x="3238" y="5892"/>
                  </a:lnTo>
                  <a:lnTo>
                    <a:pt x="4838" y="5892"/>
                  </a:lnTo>
                  <a:lnTo>
                    <a:pt x="5918" y="4826"/>
                  </a:lnTo>
                  <a:lnTo>
                    <a:pt x="5918" y="10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2987649" y="2002409"/>
              <a:ext cx="186690" cy="62865"/>
            </a:xfrm>
            <a:custGeom>
              <a:avLst/>
              <a:gdLst/>
              <a:ahLst/>
              <a:cxnLst/>
              <a:rect l="l" t="t" r="r" b="b"/>
              <a:pathLst>
                <a:path w="186689" h="62864">
                  <a:moveTo>
                    <a:pt x="0" y="0"/>
                  </a:moveTo>
                  <a:lnTo>
                    <a:pt x="9143" y="19900"/>
                  </a:lnTo>
                  <a:lnTo>
                    <a:pt x="186626" y="19900"/>
                  </a:lnTo>
                </a:path>
                <a:path w="186689" h="62864">
                  <a:moveTo>
                    <a:pt x="9143" y="19900"/>
                  </a:moveTo>
                  <a:lnTo>
                    <a:pt x="9143" y="36029"/>
                  </a:lnTo>
                  <a:lnTo>
                    <a:pt x="19900" y="62382"/>
                  </a:lnTo>
                  <a:lnTo>
                    <a:pt x="186626" y="623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002178" y="2030907"/>
              <a:ext cx="95885" cy="127000"/>
            </a:xfrm>
            <a:custGeom>
              <a:avLst/>
              <a:gdLst/>
              <a:ahLst/>
              <a:cxnLst/>
              <a:rect l="l" t="t" r="r" b="b"/>
              <a:pathLst>
                <a:path w="95885" h="127000">
                  <a:moveTo>
                    <a:pt x="6985" y="1612"/>
                  </a:moveTo>
                  <a:lnTo>
                    <a:pt x="5372" y="0"/>
                  </a:lnTo>
                  <a:lnTo>
                    <a:pt x="1612" y="0"/>
                  </a:lnTo>
                  <a:lnTo>
                    <a:pt x="0" y="1612"/>
                  </a:lnTo>
                  <a:lnTo>
                    <a:pt x="0" y="5384"/>
                  </a:lnTo>
                  <a:lnTo>
                    <a:pt x="1612" y="6997"/>
                  </a:lnTo>
                  <a:lnTo>
                    <a:pt x="3238" y="6997"/>
                  </a:lnTo>
                  <a:lnTo>
                    <a:pt x="5372" y="6997"/>
                  </a:lnTo>
                  <a:lnTo>
                    <a:pt x="6985" y="5384"/>
                  </a:lnTo>
                  <a:lnTo>
                    <a:pt x="6985" y="1612"/>
                  </a:lnTo>
                  <a:close/>
                </a:path>
                <a:path w="95885" h="127000">
                  <a:moveTo>
                    <a:pt x="28498" y="18288"/>
                  </a:moveTo>
                  <a:lnTo>
                    <a:pt x="26898" y="16687"/>
                  </a:lnTo>
                  <a:lnTo>
                    <a:pt x="23114" y="16687"/>
                  </a:lnTo>
                  <a:lnTo>
                    <a:pt x="21513" y="18288"/>
                  </a:lnTo>
                  <a:lnTo>
                    <a:pt x="21513" y="21513"/>
                  </a:lnTo>
                  <a:lnTo>
                    <a:pt x="23114" y="23126"/>
                  </a:lnTo>
                  <a:lnTo>
                    <a:pt x="25273" y="23126"/>
                  </a:lnTo>
                  <a:lnTo>
                    <a:pt x="26898" y="23126"/>
                  </a:lnTo>
                  <a:lnTo>
                    <a:pt x="28498" y="21513"/>
                  </a:lnTo>
                  <a:lnTo>
                    <a:pt x="28498" y="18288"/>
                  </a:lnTo>
                  <a:close/>
                </a:path>
                <a:path w="95885" h="127000">
                  <a:moveTo>
                    <a:pt x="41414" y="121539"/>
                  </a:moveTo>
                  <a:lnTo>
                    <a:pt x="39789" y="119938"/>
                  </a:lnTo>
                  <a:lnTo>
                    <a:pt x="36029" y="119938"/>
                  </a:lnTo>
                  <a:lnTo>
                    <a:pt x="34417" y="121539"/>
                  </a:lnTo>
                  <a:lnTo>
                    <a:pt x="34417" y="125310"/>
                  </a:lnTo>
                  <a:lnTo>
                    <a:pt x="36029" y="126923"/>
                  </a:lnTo>
                  <a:lnTo>
                    <a:pt x="38176" y="126923"/>
                  </a:lnTo>
                  <a:lnTo>
                    <a:pt x="39789" y="126923"/>
                  </a:lnTo>
                  <a:lnTo>
                    <a:pt x="41414" y="125310"/>
                  </a:lnTo>
                  <a:lnTo>
                    <a:pt x="41414" y="121539"/>
                  </a:lnTo>
                  <a:close/>
                </a:path>
                <a:path w="95885" h="127000">
                  <a:moveTo>
                    <a:pt x="95732" y="17221"/>
                  </a:moveTo>
                  <a:lnTo>
                    <a:pt x="94119" y="15608"/>
                  </a:lnTo>
                  <a:lnTo>
                    <a:pt x="90347" y="15608"/>
                  </a:lnTo>
                  <a:lnTo>
                    <a:pt x="88734" y="17221"/>
                  </a:lnTo>
                  <a:lnTo>
                    <a:pt x="88734" y="20980"/>
                  </a:lnTo>
                  <a:lnTo>
                    <a:pt x="90347" y="22593"/>
                  </a:lnTo>
                  <a:lnTo>
                    <a:pt x="91973" y="22593"/>
                  </a:lnTo>
                  <a:lnTo>
                    <a:pt x="94119" y="22593"/>
                  </a:lnTo>
                  <a:lnTo>
                    <a:pt x="95732" y="20980"/>
                  </a:lnTo>
                  <a:lnTo>
                    <a:pt x="95732" y="172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2988195" y="2005634"/>
              <a:ext cx="53975" cy="2091689"/>
            </a:xfrm>
            <a:custGeom>
              <a:avLst/>
              <a:gdLst/>
              <a:ahLst/>
              <a:cxnLst/>
              <a:rect l="l" t="t" r="r" b="b"/>
              <a:pathLst>
                <a:path w="53975" h="2091689">
                  <a:moveTo>
                    <a:pt x="29044" y="60236"/>
                  </a:moveTo>
                  <a:lnTo>
                    <a:pt x="29044" y="126390"/>
                  </a:lnTo>
                </a:path>
                <a:path w="53975" h="2091689">
                  <a:moveTo>
                    <a:pt x="29044" y="171564"/>
                  </a:moveTo>
                  <a:lnTo>
                    <a:pt x="29044" y="1007872"/>
                  </a:lnTo>
                </a:path>
                <a:path w="53975" h="2091689">
                  <a:moveTo>
                    <a:pt x="29044" y="1057351"/>
                  </a:moveTo>
                  <a:lnTo>
                    <a:pt x="29044" y="1824291"/>
                  </a:lnTo>
                </a:path>
                <a:path w="53975" h="2091689">
                  <a:moveTo>
                    <a:pt x="29044" y="1877009"/>
                  </a:moveTo>
                  <a:lnTo>
                    <a:pt x="29044" y="1957692"/>
                  </a:lnTo>
                </a:path>
                <a:path w="53975" h="2091689">
                  <a:moveTo>
                    <a:pt x="29044" y="2008225"/>
                  </a:moveTo>
                  <a:lnTo>
                    <a:pt x="29044" y="2091588"/>
                  </a:lnTo>
                </a:path>
                <a:path w="53975" h="2091689">
                  <a:moveTo>
                    <a:pt x="19354" y="60236"/>
                  </a:moveTo>
                  <a:lnTo>
                    <a:pt x="19354" y="126390"/>
                  </a:lnTo>
                </a:path>
                <a:path w="53975" h="2091689">
                  <a:moveTo>
                    <a:pt x="19354" y="172110"/>
                  </a:moveTo>
                  <a:lnTo>
                    <a:pt x="19354" y="1824291"/>
                  </a:lnTo>
                </a:path>
                <a:path w="53975" h="2091689">
                  <a:moveTo>
                    <a:pt x="19354" y="2011997"/>
                  </a:moveTo>
                  <a:lnTo>
                    <a:pt x="19354" y="2091588"/>
                  </a:lnTo>
                </a:path>
                <a:path w="53975" h="2091689">
                  <a:moveTo>
                    <a:pt x="0" y="0"/>
                  </a:moveTo>
                  <a:lnTo>
                    <a:pt x="0" y="73151"/>
                  </a:lnTo>
                </a:path>
                <a:path w="53975" h="2091689">
                  <a:moveTo>
                    <a:pt x="0" y="146278"/>
                  </a:moveTo>
                  <a:lnTo>
                    <a:pt x="0" y="1941537"/>
                  </a:lnTo>
                </a:path>
                <a:path w="53975" h="2091689">
                  <a:moveTo>
                    <a:pt x="0" y="2041029"/>
                  </a:moveTo>
                  <a:lnTo>
                    <a:pt x="0" y="2091588"/>
                  </a:lnTo>
                </a:path>
                <a:path w="53975" h="2091689">
                  <a:moveTo>
                    <a:pt x="53771" y="60236"/>
                  </a:moveTo>
                  <a:lnTo>
                    <a:pt x="53771" y="126390"/>
                  </a:lnTo>
                </a:path>
                <a:path w="53975" h="2091689">
                  <a:moveTo>
                    <a:pt x="53771" y="171564"/>
                  </a:moveTo>
                  <a:lnTo>
                    <a:pt x="53771" y="1007872"/>
                  </a:lnTo>
                </a:path>
                <a:path w="53975" h="2091689">
                  <a:moveTo>
                    <a:pt x="53771" y="1057351"/>
                  </a:moveTo>
                  <a:lnTo>
                    <a:pt x="53771" y="1072934"/>
                  </a:lnTo>
                </a:path>
                <a:path w="53975" h="2091689">
                  <a:moveTo>
                    <a:pt x="53771" y="1168692"/>
                  </a:moveTo>
                  <a:lnTo>
                    <a:pt x="53771" y="1289697"/>
                  </a:lnTo>
                </a:path>
                <a:path w="53975" h="2091689">
                  <a:moveTo>
                    <a:pt x="53771" y="1384884"/>
                  </a:moveTo>
                  <a:lnTo>
                    <a:pt x="53771" y="1504276"/>
                  </a:lnTo>
                </a:path>
                <a:path w="53975" h="2091689">
                  <a:moveTo>
                    <a:pt x="53771" y="1600009"/>
                  </a:moveTo>
                  <a:lnTo>
                    <a:pt x="53771" y="172049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041967" y="382292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498"/>
                  </a:moveTo>
                  <a:lnTo>
                    <a:pt x="2286" y="3498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041967" y="3881551"/>
              <a:ext cx="0" cy="215900"/>
            </a:xfrm>
            <a:custGeom>
              <a:avLst/>
              <a:gdLst/>
              <a:ahLst/>
              <a:cxnLst/>
              <a:rect l="l" t="t" r="r" b="b"/>
              <a:pathLst>
                <a:path h="215900">
                  <a:moveTo>
                    <a:pt x="0" y="0"/>
                  </a:moveTo>
                  <a:lnTo>
                    <a:pt x="0" y="82308"/>
                  </a:lnTo>
                </a:path>
                <a:path h="215900">
                  <a:moveTo>
                    <a:pt x="0" y="132308"/>
                  </a:moveTo>
                  <a:lnTo>
                    <a:pt x="0" y="2156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2982277" y="4013860"/>
              <a:ext cx="27305" cy="41910"/>
            </a:xfrm>
            <a:custGeom>
              <a:avLst/>
              <a:gdLst/>
              <a:ahLst/>
              <a:cxnLst/>
              <a:rect l="l" t="t" r="r" b="b"/>
              <a:pathLst>
                <a:path w="27305" h="41910">
                  <a:moveTo>
                    <a:pt x="26885" y="0"/>
                  </a:moveTo>
                  <a:lnTo>
                    <a:pt x="0" y="41401"/>
                  </a:lnTo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2982277" y="4013860"/>
              <a:ext cx="27305" cy="41910"/>
            </a:xfrm>
            <a:custGeom>
              <a:avLst/>
              <a:gdLst/>
              <a:ahLst/>
              <a:cxnLst/>
              <a:rect l="l" t="t" r="r" b="b"/>
              <a:pathLst>
                <a:path w="27305" h="41910">
                  <a:moveTo>
                    <a:pt x="26885" y="0"/>
                  </a:moveTo>
                  <a:lnTo>
                    <a:pt x="0" y="414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2993034" y="3119462"/>
              <a:ext cx="165100" cy="758190"/>
            </a:xfrm>
            <a:custGeom>
              <a:avLst/>
              <a:gdLst/>
              <a:ahLst/>
              <a:cxnLst/>
              <a:rect l="l" t="t" r="r" b="b"/>
              <a:pathLst>
                <a:path w="165100" h="758189">
                  <a:moveTo>
                    <a:pt x="8597" y="747026"/>
                  </a:moveTo>
                  <a:lnTo>
                    <a:pt x="0" y="747026"/>
                  </a:lnTo>
                  <a:lnTo>
                    <a:pt x="0" y="751865"/>
                  </a:lnTo>
                  <a:lnTo>
                    <a:pt x="8597" y="751865"/>
                  </a:lnTo>
                  <a:lnTo>
                    <a:pt x="8597" y="747026"/>
                  </a:lnTo>
                  <a:close/>
                </a:path>
                <a:path w="165100" h="758189">
                  <a:moveTo>
                    <a:pt x="8597" y="717448"/>
                  </a:moveTo>
                  <a:lnTo>
                    <a:pt x="0" y="717448"/>
                  </a:lnTo>
                  <a:lnTo>
                    <a:pt x="0" y="722287"/>
                  </a:lnTo>
                  <a:lnTo>
                    <a:pt x="8597" y="722287"/>
                  </a:lnTo>
                  <a:lnTo>
                    <a:pt x="8597" y="717448"/>
                  </a:lnTo>
                  <a:close/>
                </a:path>
                <a:path w="165100" h="758189">
                  <a:moveTo>
                    <a:pt x="41414" y="746506"/>
                  </a:moveTo>
                  <a:lnTo>
                    <a:pt x="39255" y="744334"/>
                  </a:lnTo>
                  <a:lnTo>
                    <a:pt x="34417" y="744334"/>
                  </a:lnTo>
                  <a:lnTo>
                    <a:pt x="32258" y="746506"/>
                  </a:lnTo>
                  <a:lnTo>
                    <a:pt x="32258" y="751319"/>
                  </a:lnTo>
                  <a:lnTo>
                    <a:pt x="34417" y="753478"/>
                  </a:lnTo>
                  <a:lnTo>
                    <a:pt x="36576" y="753478"/>
                  </a:lnTo>
                  <a:lnTo>
                    <a:pt x="39255" y="753478"/>
                  </a:lnTo>
                  <a:lnTo>
                    <a:pt x="41414" y="751319"/>
                  </a:lnTo>
                  <a:lnTo>
                    <a:pt x="41414" y="746506"/>
                  </a:lnTo>
                  <a:close/>
                </a:path>
                <a:path w="165100" h="758189">
                  <a:moveTo>
                    <a:pt x="41414" y="720686"/>
                  </a:moveTo>
                  <a:lnTo>
                    <a:pt x="39255" y="718527"/>
                  </a:lnTo>
                  <a:lnTo>
                    <a:pt x="34417" y="718527"/>
                  </a:lnTo>
                  <a:lnTo>
                    <a:pt x="32258" y="720686"/>
                  </a:lnTo>
                  <a:lnTo>
                    <a:pt x="32258" y="725525"/>
                  </a:lnTo>
                  <a:lnTo>
                    <a:pt x="34417" y="727684"/>
                  </a:lnTo>
                  <a:lnTo>
                    <a:pt x="36576" y="727684"/>
                  </a:lnTo>
                  <a:lnTo>
                    <a:pt x="39255" y="727684"/>
                  </a:lnTo>
                  <a:lnTo>
                    <a:pt x="41414" y="725525"/>
                  </a:lnTo>
                  <a:lnTo>
                    <a:pt x="41414" y="720686"/>
                  </a:lnTo>
                  <a:close/>
                </a:path>
                <a:path w="165100" h="758189">
                  <a:moveTo>
                    <a:pt x="76377" y="649135"/>
                  </a:moveTo>
                  <a:lnTo>
                    <a:pt x="57556" y="649135"/>
                  </a:lnTo>
                  <a:lnTo>
                    <a:pt x="57556" y="662597"/>
                  </a:lnTo>
                  <a:lnTo>
                    <a:pt x="76377" y="662597"/>
                  </a:lnTo>
                  <a:lnTo>
                    <a:pt x="76377" y="649135"/>
                  </a:lnTo>
                  <a:close/>
                </a:path>
                <a:path w="165100" h="758189">
                  <a:moveTo>
                    <a:pt x="76377" y="432435"/>
                  </a:moveTo>
                  <a:lnTo>
                    <a:pt x="57556" y="432435"/>
                  </a:lnTo>
                  <a:lnTo>
                    <a:pt x="57556" y="445871"/>
                  </a:lnTo>
                  <a:lnTo>
                    <a:pt x="76377" y="445871"/>
                  </a:lnTo>
                  <a:lnTo>
                    <a:pt x="76377" y="432435"/>
                  </a:lnTo>
                  <a:close/>
                </a:path>
                <a:path w="165100" h="758189">
                  <a:moveTo>
                    <a:pt x="76377" y="216192"/>
                  </a:moveTo>
                  <a:lnTo>
                    <a:pt x="57556" y="216192"/>
                  </a:lnTo>
                  <a:lnTo>
                    <a:pt x="57556" y="229654"/>
                  </a:lnTo>
                  <a:lnTo>
                    <a:pt x="76377" y="229654"/>
                  </a:lnTo>
                  <a:lnTo>
                    <a:pt x="76377" y="216192"/>
                  </a:lnTo>
                  <a:close/>
                </a:path>
                <a:path w="165100" h="758189">
                  <a:moveTo>
                    <a:pt x="76377" y="0"/>
                  </a:moveTo>
                  <a:lnTo>
                    <a:pt x="57556" y="0"/>
                  </a:lnTo>
                  <a:lnTo>
                    <a:pt x="57556" y="13436"/>
                  </a:lnTo>
                  <a:lnTo>
                    <a:pt x="76377" y="13436"/>
                  </a:lnTo>
                  <a:lnTo>
                    <a:pt x="76377" y="0"/>
                  </a:lnTo>
                  <a:close/>
                </a:path>
                <a:path w="165100" h="758189">
                  <a:moveTo>
                    <a:pt x="103797" y="735203"/>
                  </a:moveTo>
                  <a:lnTo>
                    <a:pt x="102184" y="733590"/>
                  </a:lnTo>
                  <a:lnTo>
                    <a:pt x="98412" y="733590"/>
                  </a:lnTo>
                  <a:lnTo>
                    <a:pt x="97345" y="735203"/>
                  </a:lnTo>
                  <a:lnTo>
                    <a:pt x="97345" y="738974"/>
                  </a:lnTo>
                  <a:lnTo>
                    <a:pt x="98412" y="740054"/>
                  </a:lnTo>
                  <a:lnTo>
                    <a:pt x="100571" y="740054"/>
                  </a:lnTo>
                  <a:lnTo>
                    <a:pt x="102184" y="740054"/>
                  </a:lnTo>
                  <a:lnTo>
                    <a:pt x="103797" y="738974"/>
                  </a:lnTo>
                  <a:lnTo>
                    <a:pt x="103797" y="735203"/>
                  </a:lnTo>
                  <a:close/>
                </a:path>
                <a:path w="165100" h="758189">
                  <a:moveTo>
                    <a:pt x="154889" y="671753"/>
                  </a:moveTo>
                  <a:lnTo>
                    <a:pt x="143586" y="671753"/>
                  </a:lnTo>
                  <a:lnTo>
                    <a:pt x="143586" y="682498"/>
                  </a:lnTo>
                  <a:lnTo>
                    <a:pt x="154889" y="682498"/>
                  </a:lnTo>
                  <a:lnTo>
                    <a:pt x="154889" y="671753"/>
                  </a:lnTo>
                  <a:close/>
                </a:path>
                <a:path w="165100" h="758189">
                  <a:moveTo>
                    <a:pt x="154889" y="628167"/>
                  </a:moveTo>
                  <a:lnTo>
                    <a:pt x="143586" y="628167"/>
                  </a:lnTo>
                  <a:lnTo>
                    <a:pt x="143586" y="639470"/>
                  </a:lnTo>
                  <a:lnTo>
                    <a:pt x="154889" y="639470"/>
                  </a:lnTo>
                  <a:lnTo>
                    <a:pt x="154889" y="628167"/>
                  </a:lnTo>
                  <a:close/>
                </a:path>
                <a:path w="165100" h="758189">
                  <a:moveTo>
                    <a:pt x="154889" y="454456"/>
                  </a:moveTo>
                  <a:lnTo>
                    <a:pt x="143586" y="454456"/>
                  </a:lnTo>
                  <a:lnTo>
                    <a:pt x="143586" y="465747"/>
                  </a:lnTo>
                  <a:lnTo>
                    <a:pt x="154889" y="465747"/>
                  </a:lnTo>
                  <a:lnTo>
                    <a:pt x="154889" y="454456"/>
                  </a:lnTo>
                  <a:close/>
                </a:path>
                <a:path w="165100" h="758189">
                  <a:moveTo>
                    <a:pt x="154889" y="238810"/>
                  </a:moveTo>
                  <a:lnTo>
                    <a:pt x="143586" y="238810"/>
                  </a:lnTo>
                  <a:lnTo>
                    <a:pt x="143586" y="249555"/>
                  </a:lnTo>
                  <a:lnTo>
                    <a:pt x="154889" y="249555"/>
                  </a:lnTo>
                  <a:lnTo>
                    <a:pt x="154889" y="238810"/>
                  </a:lnTo>
                  <a:close/>
                </a:path>
                <a:path w="165100" h="758189">
                  <a:moveTo>
                    <a:pt x="154889" y="195211"/>
                  </a:moveTo>
                  <a:lnTo>
                    <a:pt x="143586" y="195211"/>
                  </a:lnTo>
                  <a:lnTo>
                    <a:pt x="143586" y="206514"/>
                  </a:lnTo>
                  <a:lnTo>
                    <a:pt x="154889" y="206514"/>
                  </a:lnTo>
                  <a:lnTo>
                    <a:pt x="154889" y="195211"/>
                  </a:lnTo>
                  <a:close/>
                </a:path>
                <a:path w="165100" h="758189">
                  <a:moveTo>
                    <a:pt x="154889" y="22059"/>
                  </a:moveTo>
                  <a:lnTo>
                    <a:pt x="143586" y="22059"/>
                  </a:lnTo>
                  <a:lnTo>
                    <a:pt x="143586" y="33350"/>
                  </a:lnTo>
                  <a:lnTo>
                    <a:pt x="154889" y="33350"/>
                  </a:lnTo>
                  <a:lnTo>
                    <a:pt x="154889" y="22059"/>
                  </a:lnTo>
                  <a:close/>
                </a:path>
                <a:path w="165100" h="758189">
                  <a:moveTo>
                    <a:pt x="164566" y="752411"/>
                  </a:moveTo>
                  <a:lnTo>
                    <a:pt x="162953" y="750785"/>
                  </a:lnTo>
                  <a:lnTo>
                    <a:pt x="159194" y="750785"/>
                  </a:lnTo>
                  <a:lnTo>
                    <a:pt x="157581" y="752411"/>
                  </a:lnTo>
                  <a:lnTo>
                    <a:pt x="157581" y="756183"/>
                  </a:lnTo>
                  <a:lnTo>
                    <a:pt x="159194" y="757783"/>
                  </a:lnTo>
                  <a:lnTo>
                    <a:pt x="160807" y="757783"/>
                  </a:lnTo>
                  <a:lnTo>
                    <a:pt x="162953" y="757783"/>
                  </a:lnTo>
                  <a:lnTo>
                    <a:pt x="164566" y="756183"/>
                  </a:lnTo>
                  <a:lnTo>
                    <a:pt x="164566" y="752411"/>
                  </a:lnTo>
                  <a:close/>
                </a:path>
                <a:path w="165100" h="758189">
                  <a:moveTo>
                    <a:pt x="164566" y="735203"/>
                  </a:moveTo>
                  <a:lnTo>
                    <a:pt x="162953" y="733590"/>
                  </a:lnTo>
                  <a:lnTo>
                    <a:pt x="159194" y="733590"/>
                  </a:lnTo>
                  <a:lnTo>
                    <a:pt x="157581" y="735203"/>
                  </a:lnTo>
                  <a:lnTo>
                    <a:pt x="157581" y="738974"/>
                  </a:lnTo>
                  <a:lnTo>
                    <a:pt x="159194" y="740587"/>
                  </a:lnTo>
                  <a:lnTo>
                    <a:pt x="160807" y="740587"/>
                  </a:lnTo>
                  <a:lnTo>
                    <a:pt x="162953" y="740587"/>
                  </a:lnTo>
                  <a:lnTo>
                    <a:pt x="164566" y="738974"/>
                  </a:lnTo>
                  <a:lnTo>
                    <a:pt x="164566" y="7352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007550" y="395632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498"/>
                  </a:moveTo>
                  <a:lnTo>
                    <a:pt x="2286" y="3498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007550" y="3882644"/>
              <a:ext cx="0" cy="65405"/>
            </a:xfrm>
            <a:custGeom>
              <a:avLst/>
              <a:gdLst/>
              <a:ahLst/>
              <a:cxnLst/>
              <a:rect l="l" t="t" r="r" b="b"/>
              <a:pathLst>
                <a:path h="65404">
                  <a:moveTo>
                    <a:pt x="0" y="0"/>
                  </a:moveTo>
                  <a:lnTo>
                    <a:pt x="0" y="650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023692" y="3022117"/>
              <a:ext cx="124460" cy="972819"/>
            </a:xfrm>
            <a:custGeom>
              <a:avLst/>
              <a:gdLst/>
              <a:ahLst/>
              <a:cxnLst/>
              <a:rect l="l" t="t" r="r" b="b"/>
              <a:pathLst>
                <a:path w="124460" h="972820">
                  <a:moveTo>
                    <a:pt x="9144" y="26352"/>
                  </a:moveTo>
                  <a:lnTo>
                    <a:pt x="6985" y="24193"/>
                  </a:lnTo>
                  <a:lnTo>
                    <a:pt x="2146" y="24193"/>
                  </a:lnTo>
                  <a:lnTo>
                    <a:pt x="0" y="26352"/>
                  </a:lnTo>
                  <a:lnTo>
                    <a:pt x="0" y="31191"/>
                  </a:lnTo>
                  <a:lnTo>
                    <a:pt x="2146" y="33337"/>
                  </a:lnTo>
                  <a:lnTo>
                    <a:pt x="4305" y="33337"/>
                  </a:lnTo>
                  <a:lnTo>
                    <a:pt x="6985" y="33337"/>
                  </a:lnTo>
                  <a:lnTo>
                    <a:pt x="9144" y="31191"/>
                  </a:lnTo>
                  <a:lnTo>
                    <a:pt x="9144" y="26352"/>
                  </a:lnTo>
                  <a:close/>
                </a:path>
                <a:path w="124460" h="972820">
                  <a:moveTo>
                    <a:pt x="9144" y="2146"/>
                  </a:moveTo>
                  <a:lnTo>
                    <a:pt x="6985" y="0"/>
                  </a:lnTo>
                  <a:lnTo>
                    <a:pt x="2146" y="0"/>
                  </a:lnTo>
                  <a:lnTo>
                    <a:pt x="0" y="2146"/>
                  </a:lnTo>
                  <a:lnTo>
                    <a:pt x="0" y="6997"/>
                  </a:lnTo>
                  <a:lnTo>
                    <a:pt x="2146" y="9156"/>
                  </a:lnTo>
                  <a:lnTo>
                    <a:pt x="4305" y="9156"/>
                  </a:lnTo>
                  <a:lnTo>
                    <a:pt x="6985" y="9156"/>
                  </a:lnTo>
                  <a:lnTo>
                    <a:pt x="9144" y="6997"/>
                  </a:lnTo>
                  <a:lnTo>
                    <a:pt x="9144" y="2146"/>
                  </a:lnTo>
                  <a:close/>
                </a:path>
                <a:path w="124460" h="972820">
                  <a:moveTo>
                    <a:pt x="20967" y="967016"/>
                  </a:moveTo>
                  <a:lnTo>
                    <a:pt x="19900" y="965923"/>
                  </a:lnTo>
                  <a:lnTo>
                    <a:pt x="16129" y="965923"/>
                  </a:lnTo>
                  <a:lnTo>
                    <a:pt x="14516" y="967016"/>
                  </a:lnTo>
                  <a:lnTo>
                    <a:pt x="14516" y="970775"/>
                  </a:lnTo>
                  <a:lnTo>
                    <a:pt x="16129" y="972388"/>
                  </a:lnTo>
                  <a:lnTo>
                    <a:pt x="17741" y="972388"/>
                  </a:lnTo>
                  <a:lnTo>
                    <a:pt x="19900" y="972388"/>
                  </a:lnTo>
                  <a:lnTo>
                    <a:pt x="20967" y="970775"/>
                  </a:lnTo>
                  <a:lnTo>
                    <a:pt x="20967" y="967016"/>
                  </a:lnTo>
                  <a:close/>
                </a:path>
                <a:path w="124460" h="972820">
                  <a:moveTo>
                    <a:pt x="124231" y="513067"/>
                  </a:moveTo>
                  <a:lnTo>
                    <a:pt x="117246" y="513067"/>
                  </a:lnTo>
                  <a:lnTo>
                    <a:pt x="117246" y="508787"/>
                  </a:lnTo>
                  <a:lnTo>
                    <a:pt x="112941" y="508787"/>
                  </a:lnTo>
                  <a:lnTo>
                    <a:pt x="112941" y="520090"/>
                  </a:lnTo>
                  <a:lnTo>
                    <a:pt x="124231" y="520090"/>
                  </a:lnTo>
                  <a:lnTo>
                    <a:pt x="124231" y="5130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93693" y="2060892"/>
              <a:ext cx="197091" cy="155714"/>
            </a:xfrm>
            <a:prstGeom prst="rect">
              <a:avLst/>
            </a:prstGeom>
          </p:spPr>
        </p:pic>
        <p:sp>
          <p:nvSpPr>
            <p:cNvPr id="255" name="object 255"/>
            <p:cNvSpPr/>
            <p:nvPr/>
          </p:nvSpPr>
          <p:spPr>
            <a:xfrm>
              <a:off x="3695979" y="2004021"/>
              <a:ext cx="193040" cy="2093595"/>
            </a:xfrm>
            <a:custGeom>
              <a:avLst/>
              <a:gdLst/>
              <a:ahLst/>
              <a:cxnLst/>
              <a:rect l="l" t="t" r="r" b="b"/>
              <a:pathLst>
                <a:path w="193039" h="2093595">
                  <a:moveTo>
                    <a:pt x="166179" y="1009484"/>
                  </a:moveTo>
                  <a:lnTo>
                    <a:pt x="36017" y="1009484"/>
                  </a:lnTo>
                </a:path>
                <a:path w="193039" h="2093595">
                  <a:moveTo>
                    <a:pt x="166179" y="1058964"/>
                  </a:moveTo>
                  <a:lnTo>
                    <a:pt x="36017" y="1058964"/>
                  </a:lnTo>
                </a:path>
                <a:path w="193039" h="2093595">
                  <a:moveTo>
                    <a:pt x="156502" y="1074547"/>
                  </a:moveTo>
                  <a:lnTo>
                    <a:pt x="36017" y="1074547"/>
                  </a:lnTo>
                </a:path>
                <a:path w="193039" h="2093595">
                  <a:moveTo>
                    <a:pt x="156502" y="1170304"/>
                  </a:moveTo>
                  <a:lnTo>
                    <a:pt x="0" y="1170304"/>
                  </a:lnTo>
                </a:path>
                <a:path w="193039" h="2093595">
                  <a:moveTo>
                    <a:pt x="156502" y="1291310"/>
                  </a:moveTo>
                  <a:lnTo>
                    <a:pt x="0" y="1291310"/>
                  </a:lnTo>
                </a:path>
                <a:path w="193039" h="2093595">
                  <a:moveTo>
                    <a:pt x="156502" y="1386497"/>
                  </a:moveTo>
                  <a:lnTo>
                    <a:pt x="0" y="1386497"/>
                  </a:lnTo>
                </a:path>
                <a:path w="193039" h="2093595">
                  <a:moveTo>
                    <a:pt x="0" y="1601622"/>
                  </a:moveTo>
                  <a:lnTo>
                    <a:pt x="151117" y="1601622"/>
                  </a:lnTo>
                  <a:lnTo>
                    <a:pt x="151117" y="1505889"/>
                  </a:lnTo>
                  <a:lnTo>
                    <a:pt x="33870" y="1505889"/>
                  </a:lnTo>
                </a:path>
                <a:path w="193039" h="2093595">
                  <a:moveTo>
                    <a:pt x="0" y="1818906"/>
                  </a:moveTo>
                  <a:lnTo>
                    <a:pt x="151117" y="1818906"/>
                  </a:lnTo>
                  <a:lnTo>
                    <a:pt x="151117" y="1723174"/>
                  </a:lnTo>
                  <a:lnTo>
                    <a:pt x="0" y="1723174"/>
                  </a:lnTo>
                </a:path>
                <a:path w="193039" h="2093595">
                  <a:moveTo>
                    <a:pt x="0" y="1878063"/>
                  </a:moveTo>
                  <a:lnTo>
                    <a:pt x="167779" y="1878063"/>
                  </a:lnTo>
                  <a:lnTo>
                    <a:pt x="167779" y="1825904"/>
                  </a:lnTo>
                  <a:lnTo>
                    <a:pt x="0" y="1825904"/>
                  </a:lnTo>
                </a:path>
                <a:path w="193039" h="2093595">
                  <a:moveTo>
                    <a:pt x="533" y="1959305"/>
                  </a:moveTo>
                  <a:lnTo>
                    <a:pt x="169392" y="1959305"/>
                  </a:lnTo>
                </a:path>
                <a:path w="193039" h="2093595">
                  <a:moveTo>
                    <a:pt x="533" y="1970036"/>
                  </a:moveTo>
                  <a:lnTo>
                    <a:pt x="175310" y="1970036"/>
                  </a:lnTo>
                </a:path>
                <a:path w="193039" h="2093595">
                  <a:moveTo>
                    <a:pt x="191998" y="2009305"/>
                  </a:moveTo>
                  <a:lnTo>
                    <a:pt x="533" y="2009305"/>
                  </a:lnTo>
                </a:path>
                <a:path w="193039" h="2093595">
                  <a:moveTo>
                    <a:pt x="192519" y="0"/>
                  </a:moveTo>
                  <a:lnTo>
                    <a:pt x="192519" y="20932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838486" y="2011552"/>
              <a:ext cx="62865" cy="2082800"/>
            </a:xfrm>
            <a:custGeom>
              <a:avLst/>
              <a:gdLst/>
              <a:ahLst/>
              <a:cxnLst/>
              <a:rect l="l" t="t" r="r" b="b"/>
              <a:pathLst>
                <a:path w="62864" h="2082800">
                  <a:moveTo>
                    <a:pt x="5918" y="402831"/>
                  </a:moveTo>
                  <a:lnTo>
                    <a:pt x="4305" y="401764"/>
                  </a:lnTo>
                  <a:lnTo>
                    <a:pt x="1079" y="401764"/>
                  </a:lnTo>
                  <a:lnTo>
                    <a:pt x="0" y="402831"/>
                  </a:lnTo>
                  <a:lnTo>
                    <a:pt x="0" y="406590"/>
                  </a:lnTo>
                  <a:lnTo>
                    <a:pt x="1079" y="407657"/>
                  </a:lnTo>
                  <a:lnTo>
                    <a:pt x="2692" y="407657"/>
                  </a:lnTo>
                  <a:lnTo>
                    <a:pt x="4305" y="407657"/>
                  </a:lnTo>
                  <a:lnTo>
                    <a:pt x="5918" y="406590"/>
                  </a:lnTo>
                  <a:lnTo>
                    <a:pt x="5918" y="402831"/>
                  </a:lnTo>
                  <a:close/>
                </a:path>
                <a:path w="62864" h="2082800">
                  <a:moveTo>
                    <a:pt x="5918" y="372706"/>
                  </a:moveTo>
                  <a:lnTo>
                    <a:pt x="4305" y="371094"/>
                  </a:lnTo>
                  <a:lnTo>
                    <a:pt x="1079" y="371094"/>
                  </a:lnTo>
                  <a:lnTo>
                    <a:pt x="0" y="372706"/>
                  </a:lnTo>
                  <a:lnTo>
                    <a:pt x="0" y="375932"/>
                  </a:lnTo>
                  <a:lnTo>
                    <a:pt x="1079" y="377012"/>
                  </a:lnTo>
                  <a:lnTo>
                    <a:pt x="2692" y="377012"/>
                  </a:lnTo>
                  <a:lnTo>
                    <a:pt x="4305" y="377012"/>
                  </a:lnTo>
                  <a:lnTo>
                    <a:pt x="5918" y="375932"/>
                  </a:lnTo>
                  <a:lnTo>
                    <a:pt x="5918" y="372706"/>
                  </a:lnTo>
                  <a:close/>
                </a:path>
                <a:path w="62864" h="2082800">
                  <a:moveTo>
                    <a:pt x="5918" y="342049"/>
                  </a:moveTo>
                  <a:lnTo>
                    <a:pt x="4305" y="340436"/>
                  </a:lnTo>
                  <a:lnTo>
                    <a:pt x="1079" y="340436"/>
                  </a:lnTo>
                  <a:lnTo>
                    <a:pt x="0" y="342049"/>
                  </a:lnTo>
                  <a:lnTo>
                    <a:pt x="0" y="345274"/>
                  </a:lnTo>
                  <a:lnTo>
                    <a:pt x="1079" y="346900"/>
                  </a:lnTo>
                  <a:lnTo>
                    <a:pt x="2692" y="346900"/>
                  </a:lnTo>
                  <a:lnTo>
                    <a:pt x="4305" y="346900"/>
                  </a:lnTo>
                  <a:lnTo>
                    <a:pt x="5918" y="345274"/>
                  </a:lnTo>
                  <a:lnTo>
                    <a:pt x="5918" y="342049"/>
                  </a:lnTo>
                  <a:close/>
                </a:path>
                <a:path w="62864" h="2082800">
                  <a:moveTo>
                    <a:pt x="5918" y="311391"/>
                  </a:moveTo>
                  <a:lnTo>
                    <a:pt x="4305" y="310324"/>
                  </a:lnTo>
                  <a:lnTo>
                    <a:pt x="1079" y="310324"/>
                  </a:lnTo>
                  <a:lnTo>
                    <a:pt x="0" y="311391"/>
                  </a:lnTo>
                  <a:lnTo>
                    <a:pt x="0" y="314617"/>
                  </a:lnTo>
                  <a:lnTo>
                    <a:pt x="1079" y="316242"/>
                  </a:lnTo>
                  <a:lnTo>
                    <a:pt x="2692" y="316242"/>
                  </a:lnTo>
                  <a:lnTo>
                    <a:pt x="4305" y="316242"/>
                  </a:lnTo>
                  <a:lnTo>
                    <a:pt x="5918" y="314617"/>
                  </a:lnTo>
                  <a:lnTo>
                    <a:pt x="5918" y="311391"/>
                  </a:lnTo>
                  <a:close/>
                </a:path>
                <a:path w="62864" h="2082800">
                  <a:moveTo>
                    <a:pt x="5918" y="281279"/>
                  </a:moveTo>
                  <a:lnTo>
                    <a:pt x="4305" y="279666"/>
                  </a:lnTo>
                  <a:lnTo>
                    <a:pt x="1079" y="279666"/>
                  </a:lnTo>
                  <a:lnTo>
                    <a:pt x="0" y="281279"/>
                  </a:lnTo>
                  <a:lnTo>
                    <a:pt x="0" y="284505"/>
                  </a:lnTo>
                  <a:lnTo>
                    <a:pt x="1079" y="285584"/>
                  </a:lnTo>
                  <a:lnTo>
                    <a:pt x="2692" y="285584"/>
                  </a:lnTo>
                  <a:lnTo>
                    <a:pt x="4305" y="285584"/>
                  </a:lnTo>
                  <a:lnTo>
                    <a:pt x="5918" y="284505"/>
                  </a:lnTo>
                  <a:lnTo>
                    <a:pt x="5918" y="281279"/>
                  </a:lnTo>
                  <a:close/>
                </a:path>
                <a:path w="62864" h="2082800">
                  <a:moveTo>
                    <a:pt x="5918" y="250621"/>
                  </a:moveTo>
                  <a:lnTo>
                    <a:pt x="4305" y="249008"/>
                  </a:lnTo>
                  <a:lnTo>
                    <a:pt x="1079" y="249008"/>
                  </a:lnTo>
                  <a:lnTo>
                    <a:pt x="0" y="250621"/>
                  </a:lnTo>
                  <a:lnTo>
                    <a:pt x="0" y="253847"/>
                  </a:lnTo>
                  <a:lnTo>
                    <a:pt x="1079" y="254927"/>
                  </a:lnTo>
                  <a:lnTo>
                    <a:pt x="2692" y="254927"/>
                  </a:lnTo>
                  <a:lnTo>
                    <a:pt x="4305" y="254927"/>
                  </a:lnTo>
                  <a:lnTo>
                    <a:pt x="5918" y="253847"/>
                  </a:lnTo>
                  <a:lnTo>
                    <a:pt x="5918" y="250621"/>
                  </a:lnTo>
                  <a:close/>
                </a:path>
                <a:path w="62864" h="2082800">
                  <a:moveTo>
                    <a:pt x="5918" y="219964"/>
                  </a:moveTo>
                  <a:lnTo>
                    <a:pt x="4305" y="218884"/>
                  </a:lnTo>
                  <a:lnTo>
                    <a:pt x="1079" y="218884"/>
                  </a:lnTo>
                  <a:lnTo>
                    <a:pt x="0" y="219964"/>
                  </a:lnTo>
                  <a:lnTo>
                    <a:pt x="0" y="223202"/>
                  </a:lnTo>
                  <a:lnTo>
                    <a:pt x="1079" y="224815"/>
                  </a:lnTo>
                  <a:lnTo>
                    <a:pt x="2692" y="224815"/>
                  </a:lnTo>
                  <a:lnTo>
                    <a:pt x="4305" y="224815"/>
                  </a:lnTo>
                  <a:lnTo>
                    <a:pt x="5918" y="223202"/>
                  </a:lnTo>
                  <a:lnTo>
                    <a:pt x="5918" y="219964"/>
                  </a:lnTo>
                  <a:close/>
                </a:path>
                <a:path w="62864" h="2082800">
                  <a:moveTo>
                    <a:pt x="5918" y="189318"/>
                  </a:moveTo>
                  <a:lnTo>
                    <a:pt x="4305" y="188239"/>
                  </a:lnTo>
                  <a:lnTo>
                    <a:pt x="1079" y="188239"/>
                  </a:lnTo>
                  <a:lnTo>
                    <a:pt x="0" y="189318"/>
                  </a:lnTo>
                  <a:lnTo>
                    <a:pt x="0" y="192544"/>
                  </a:lnTo>
                  <a:lnTo>
                    <a:pt x="1079" y="194157"/>
                  </a:lnTo>
                  <a:lnTo>
                    <a:pt x="2692" y="194157"/>
                  </a:lnTo>
                  <a:lnTo>
                    <a:pt x="4305" y="194157"/>
                  </a:lnTo>
                  <a:lnTo>
                    <a:pt x="5918" y="192544"/>
                  </a:lnTo>
                  <a:lnTo>
                    <a:pt x="5918" y="189318"/>
                  </a:lnTo>
                  <a:close/>
                </a:path>
                <a:path w="62864" h="2082800">
                  <a:moveTo>
                    <a:pt x="5918" y="97878"/>
                  </a:moveTo>
                  <a:lnTo>
                    <a:pt x="4305" y="96812"/>
                  </a:lnTo>
                  <a:lnTo>
                    <a:pt x="1079" y="96812"/>
                  </a:lnTo>
                  <a:lnTo>
                    <a:pt x="0" y="97878"/>
                  </a:lnTo>
                  <a:lnTo>
                    <a:pt x="0" y="101117"/>
                  </a:lnTo>
                  <a:lnTo>
                    <a:pt x="1079" y="102730"/>
                  </a:lnTo>
                  <a:lnTo>
                    <a:pt x="2692" y="102730"/>
                  </a:lnTo>
                  <a:lnTo>
                    <a:pt x="4305" y="102730"/>
                  </a:lnTo>
                  <a:lnTo>
                    <a:pt x="5918" y="101117"/>
                  </a:lnTo>
                  <a:lnTo>
                    <a:pt x="5918" y="97878"/>
                  </a:lnTo>
                  <a:close/>
                </a:path>
                <a:path w="62864" h="2082800">
                  <a:moveTo>
                    <a:pt x="5918" y="67233"/>
                  </a:moveTo>
                  <a:lnTo>
                    <a:pt x="4305" y="66154"/>
                  </a:lnTo>
                  <a:lnTo>
                    <a:pt x="1079" y="66154"/>
                  </a:lnTo>
                  <a:lnTo>
                    <a:pt x="0" y="67233"/>
                  </a:lnTo>
                  <a:lnTo>
                    <a:pt x="0" y="71005"/>
                  </a:lnTo>
                  <a:lnTo>
                    <a:pt x="1079" y="72072"/>
                  </a:lnTo>
                  <a:lnTo>
                    <a:pt x="2692" y="72072"/>
                  </a:lnTo>
                  <a:lnTo>
                    <a:pt x="4305" y="72072"/>
                  </a:lnTo>
                  <a:lnTo>
                    <a:pt x="5918" y="71005"/>
                  </a:lnTo>
                  <a:lnTo>
                    <a:pt x="5918" y="67233"/>
                  </a:lnTo>
                  <a:close/>
                </a:path>
                <a:path w="62864" h="2082800">
                  <a:moveTo>
                    <a:pt x="62395" y="2077072"/>
                  </a:moveTo>
                  <a:lnTo>
                    <a:pt x="60769" y="2075459"/>
                  </a:lnTo>
                  <a:lnTo>
                    <a:pt x="57010" y="2075459"/>
                  </a:lnTo>
                  <a:lnTo>
                    <a:pt x="55397" y="2077072"/>
                  </a:lnTo>
                  <a:lnTo>
                    <a:pt x="55397" y="2080818"/>
                  </a:lnTo>
                  <a:lnTo>
                    <a:pt x="57010" y="2082457"/>
                  </a:lnTo>
                  <a:lnTo>
                    <a:pt x="59156" y="2082457"/>
                  </a:lnTo>
                  <a:lnTo>
                    <a:pt x="60769" y="2082457"/>
                  </a:lnTo>
                  <a:lnTo>
                    <a:pt x="62395" y="2080818"/>
                  </a:lnTo>
                  <a:lnTo>
                    <a:pt x="62395" y="2077072"/>
                  </a:lnTo>
                  <a:close/>
                </a:path>
                <a:path w="62864" h="2082800">
                  <a:moveTo>
                    <a:pt x="62395" y="2042642"/>
                  </a:moveTo>
                  <a:lnTo>
                    <a:pt x="60769" y="2041029"/>
                  </a:lnTo>
                  <a:lnTo>
                    <a:pt x="57010" y="2041029"/>
                  </a:lnTo>
                  <a:lnTo>
                    <a:pt x="55397" y="2042642"/>
                  </a:lnTo>
                  <a:lnTo>
                    <a:pt x="55397" y="2046427"/>
                  </a:lnTo>
                  <a:lnTo>
                    <a:pt x="57010" y="2047481"/>
                  </a:lnTo>
                  <a:lnTo>
                    <a:pt x="59156" y="2047481"/>
                  </a:lnTo>
                  <a:lnTo>
                    <a:pt x="60769" y="2047481"/>
                  </a:lnTo>
                  <a:lnTo>
                    <a:pt x="62395" y="2046427"/>
                  </a:lnTo>
                  <a:lnTo>
                    <a:pt x="62395" y="2042642"/>
                  </a:lnTo>
                  <a:close/>
                </a:path>
                <a:path w="62864" h="2082800">
                  <a:moveTo>
                    <a:pt x="62395" y="2007692"/>
                  </a:moveTo>
                  <a:lnTo>
                    <a:pt x="60769" y="2006612"/>
                  </a:lnTo>
                  <a:lnTo>
                    <a:pt x="57010" y="2006612"/>
                  </a:lnTo>
                  <a:lnTo>
                    <a:pt x="55397" y="2007692"/>
                  </a:lnTo>
                  <a:lnTo>
                    <a:pt x="55397" y="2011451"/>
                  </a:lnTo>
                  <a:lnTo>
                    <a:pt x="57010" y="2013077"/>
                  </a:lnTo>
                  <a:lnTo>
                    <a:pt x="59156" y="2013077"/>
                  </a:lnTo>
                  <a:lnTo>
                    <a:pt x="60769" y="2013077"/>
                  </a:lnTo>
                  <a:lnTo>
                    <a:pt x="62395" y="2011451"/>
                  </a:lnTo>
                  <a:lnTo>
                    <a:pt x="62395" y="2007692"/>
                  </a:lnTo>
                  <a:close/>
                </a:path>
                <a:path w="62864" h="2082800">
                  <a:moveTo>
                    <a:pt x="62395" y="1973275"/>
                  </a:moveTo>
                  <a:lnTo>
                    <a:pt x="60769" y="1971662"/>
                  </a:lnTo>
                  <a:lnTo>
                    <a:pt x="57010" y="1971662"/>
                  </a:lnTo>
                  <a:lnTo>
                    <a:pt x="55397" y="1973275"/>
                  </a:lnTo>
                  <a:lnTo>
                    <a:pt x="55397" y="1977021"/>
                  </a:lnTo>
                  <a:lnTo>
                    <a:pt x="57010" y="1978647"/>
                  </a:lnTo>
                  <a:lnTo>
                    <a:pt x="59156" y="1978647"/>
                  </a:lnTo>
                  <a:lnTo>
                    <a:pt x="60769" y="1978647"/>
                  </a:lnTo>
                  <a:lnTo>
                    <a:pt x="62395" y="1977021"/>
                  </a:lnTo>
                  <a:lnTo>
                    <a:pt x="62395" y="1973275"/>
                  </a:lnTo>
                  <a:close/>
                </a:path>
                <a:path w="62864" h="2082800">
                  <a:moveTo>
                    <a:pt x="62395" y="1938845"/>
                  </a:moveTo>
                  <a:lnTo>
                    <a:pt x="60769" y="1937219"/>
                  </a:lnTo>
                  <a:lnTo>
                    <a:pt x="57010" y="1937219"/>
                  </a:lnTo>
                  <a:lnTo>
                    <a:pt x="55397" y="1938845"/>
                  </a:lnTo>
                  <a:lnTo>
                    <a:pt x="55397" y="1942630"/>
                  </a:lnTo>
                  <a:lnTo>
                    <a:pt x="57010" y="1943684"/>
                  </a:lnTo>
                  <a:lnTo>
                    <a:pt x="59156" y="1943684"/>
                  </a:lnTo>
                  <a:lnTo>
                    <a:pt x="60769" y="1943684"/>
                  </a:lnTo>
                  <a:lnTo>
                    <a:pt x="62395" y="1942630"/>
                  </a:lnTo>
                  <a:lnTo>
                    <a:pt x="62395" y="1938845"/>
                  </a:lnTo>
                  <a:close/>
                </a:path>
                <a:path w="62864" h="2082800">
                  <a:moveTo>
                    <a:pt x="62395" y="1903907"/>
                  </a:moveTo>
                  <a:lnTo>
                    <a:pt x="60769" y="1902815"/>
                  </a:lnTo>
                  <a:lnTo>
                    <a:pt x="57010" y="1902815"/>
                  </a:lnTo>
                  <a:lnTo>
                    <a:pt x="55397" y="1903907"/>
                  </a:lnTo>
                  <a:lnTo>
                    <a:pt x="55397" y="1907641"/>
                  </a:lnTo>
                  <a:lnTo>
                    <a:pt x="57010" y="1909267"/>
                  </a:lnTo>
                  <a:lnTo>
                    <a:pt x="59156" y="1909267"/>
                  </a:lnTo>
                  <a:lnTo>
                    <a:pt x="60769" y="1909267"/>
                  </a:lnTo>
                  <a:lnTo>
                    <a:pt x="62395" y="1907641"/>
                  </a:lnTo>
                  <a:lnTo>
                    <a:pt x="62395" y="1903907"/>
                  </a:lnTo>
                  <a:close/>
                </a:path>
                <a:path w="62864" h="2082800">
                  <a:moveTo>
                    <a:pt x="62395" y="1869465"/>
                  </a:moveTo>
                  <a:lnTo>
                    <a:pt x="60769" y="1867852"/>
                  </a:lnTo>
                  <a:lnTo>
                    <a:pt x="57010" y="1867852"/>
                  </a:lnTo>
                  <a:lnTo>
                    <a:pt x="55397" y="1869465"/>
                  </a:lnTo>
                  <a:lnTo>
                    <a:pt x="55397" y="1873250"/>
                  </a:lnTo>
                  <a:lnTo>
                    <a:pt x="57010" y="1874850"/>
                  </a:lnTo>
                  <a:lnTo>
                    <a:pt x="59156" y="1874850"/>
                  </a:lnTo>
                  <a:lnTo>
                    <a:pt x="60769" y="1874850"/>
                  </a:lnTo>
                  <a:lnTo>
                    <a:pt x="62395" y="1873250"/>
                  </a:lnTo>
                  <a:lnTo>
                    <a:pt x="62395" y="1869465"/>
                  </a:lnTo>
                  <a:close/>
                </a:path>
                <a:path w="62864" h="2082800">
                  <a:moveTo>
                    <a:pt x="62395" y="1835048"/>
                  </a:moveTo>
                  <a:lnTo>
                    <a:pt x="60769" y="1833435"/>
                  </a:lnTo>
                  <a:lnTo>
                    <a:pt x="57010" y="1833435"/>
                  </a:lnTo>
                  <a:lnTo>
                    <a:pt x="55397" y="1835048"/>
                  </a:lnTo>
                  <a:lnTo>
                    <a:pt x="55397" y="1838807"/>
                  </a:lnTo>
                  <a:lnTo>
                    <a:pt x="57010" y="1839874"/>
                  </a:lnTo>
                  <a:lnTo>
                    <a:pt x="59156" y="1839874"/>
                  </a:lnTo>
                  <a:lnTo>
                    <a:pt x="60769" y="1839874"/>
                  </a:lnTo>
                  <a:lnTo>
                    <a:pt x="62395" y="1838807"/>
                  </a:lnTo>
                  <a:lnTo>
                    <a:pt x="62395" y="1835048"/>
                  </a:lnTo>
                  <a:close/>
                </a:path>
                <a:path w="62864" h="2082800">
                  <a:moveTo>
                    <a:pt x="62395" y="1800098"/>
                  </a:moveTo>
                  <a:lnTo>
                    <a:pt x="60769" y="1799018"/>
                  </a:lnTo>
                  <a:lnTo>
                    <a:pt x="57010" y="1799018"/>
                  </a:lnTo>
                  <a:lnTo>
                    <a:pt x="55397" y="1800098"/>
                  </a:lnTo>
                  <a:lnTo>
                    <a:pt x="55397" y="1803844"/>
                  </a:lnTo>
                  <a:lnTo>
                    <a:pt x="57010" y="1805470"/>
                  </a:lnTo>
                  <a:lnTo>
                    <a:pt x="59156" y="1805470"/>
                  </a:lnTo>
                  <a:lnTo>
                    <a:pt x="60769" y="1805470"/>
                  </a:lnTo>
                  <a:lnTo>
                    <a:pt x="62395" y="1803844"/>
                  </a:lnTo>
                  <a:lnTo>
                    <a:pt x="62395" y="1800098"/>
                  </a:lnTo>
                  <a:close/>
                </a:path>
                <a:path w="62864" h="2082800">
                  <a:moveTo>
                    <a:pt x="62395" y="1765668"/>
                  </a:moveTo>
                  <a:lnTo>
                    <a:pt x="60769" y="1764042"/>
                  </a:lnTo>
                  <a:lnTo>
                    <a:pt x="57010" y="1764042"/>
                  </a:lnTo>
                  <a:lnTo>
                    <a:pt x="55397" y="1765668"/>
                  </a:lnTo>
                  <a:lnTo>
                    <a:pt x="55397" y="1769440"/>
                  </a:lnTo>
                  <a:lnTo>
                    <a:pt x="57010" y="1771040"/>
                  </a:lnTo>
                  <a:lnTo>
                    <a:pt x="59156" y="1771040"/>
                  </a:lnTo>
                  <a:lnTo>
                    <a:pt x="60769" y="1771040"/>
                  </a:lnTo>
                  <a:lnTo>
                    <a:pt x="62395" y="1769440"/>
                  </a:lnTo>
                  <a:lnTo>
                    <a:pt x="62395" y="1765668"/>
                  </a:lnTo>
                  <a:close/>
                </a:path>
                <a:path w="62864" h="2082800">
                  <a:moveTo>
                    <a:pt x="62395" y="1731264"/>
                  </a:moveTo>
                  <a:lnTo>
                    <a:pt x="60769" y="1729638"/>
                  </a:lnTo>
                  <a:lnTo>
                    <a:pt x="57010" y="1729638"/>
                  </a:lnTo>
                  <a:lnTo>
                    <a:pt x="55397" y="1731264"/>
                  </a:lnTo>
                  <a:lnTo>
                    <a:pt x="55397" y="1734997"/>
                  </a:lnTo>
                  <a:lnTo>
                    <a:pt x="57010" y="1736077"/>
                  </a:lnTo>
                  <a:lnTo>
                    <a:pt x="59156" y="1736077"/>
                  </a:lnTo>
                  <a:lnTo>
                    <a:pt x="60769" y="1736077"/>
                  </a:lnTo>
                  <a:lnTo>
                    <a:pt x="62395" y="1734997"/>
                  </a:lnTo>
                  <a:lnTo>
                    <a:pt x="62395" y="1731264"/>
                  </a:lnTo>
                  <a:close/>
                </a:path>
                <a:path w="62864" h="2082800">
                  <a:moveTo>
                    <a:pt x="62395" y="1696288"/>
                  </a:moveTo>
                  <a:lnTo>
                    <a:pt x="60769" y="1695208"/>
                  </a:lnTo>
                  <a:lnTo>
                    <a:pt x="57010" y="1695208"/>
                  </a:lnTo>
                  <a:lnTo>
                    <a:pt x="55397" y="1696288"/>
                  </a:lnTo>
                  <a:lnTo>
                    <a:pt x="55397" y="1700047"/>
                  </a:lnTo>
                  <a:lnTo>
                    <a:pt x="57010" y="1701673"/>
                  </a:lnTo>
                  <a:lnTo>
                    <a:pt x="59156" y="1701673"/>
                  </a:lnTo>
                  <a:lnTo>
                    <a:pt x="60769" y="1701673"/>
                  </a:lnTo>
                  <a:lnTo>
                    <a:pt x="62395" y="1700047"/>
                  </a:lnTo>
                  <a:lnTo>
                    <a:pt x="62395" y="1696288"/>
                  </a:lnTo>
                  <a:close/>
                </a:path>
                <a:path w="62864" h="2082800">
                  <a:moveTo>
                    <a:pt x="62395" y="1661858"/>
                  </a:moveTo>
                  <a:lnTo>
                    <a:pt x="60769" y="1660232"/>
                  </a:lnTo>
                  <a:lnTo>
                    <a:pt x="57010" y="1660232"/>
                  </a:lnTo>
                  <a:lnTo>
                    <a:pt x="55397" y="1661858"/>
                  </a:lnTo>
                  <a:lnTo>
                    <a:pt x="55397" y="1665643"/>
                  </a:lnTo>
                  <a:lnTo>
                    <a:pt x="57010" y="1667230"/>
                  </a:lnTo>
                  <a:lnTo>
                    <a:pt x="59156" y="1667230"/>
                  </a:lnTo>
                  <a:lnTo>
                    <a:pt x="60769" y="1667230"/>
                  </a:lnTo>
                  <a:lnTo>
                    <a:pt x="62395" y="1665643"/>
                  </a:lnTo>
                  <a:lnTo>
                    <a:pt x="62395" y="1661858"/>
                  </a:lnTo>
                  <a:close/>
                </a:path>
                <a:path w="62864" h="2082800">
                  <a:moveTo>
                    <a:pt x="62395" y="1627454"/>
                  </a:moveTo>
                  <a:lnTo>
                    <a:pt x="60769" y="1625841"/>
                  </a:lnTo>
                  <a:lnTo>
                    <a:pt x="57010" y="1625841"/>
                  </a:lnTo>
                  <a:lnTo>
                    <a:pt x="55397" y="1627454"/>
                  </a:lnTo>
                  <a:lnTo>
                    <a:pt x="55397" y="1631200"/>
                  </a:lnTo>
                  <a:lnTo>
                    <a:pt x="57010" y="1632292"/>
                  </a:lnTo>
                  <a:lnTo>
                    <a:pt x="59156" y="1632292"/>
                  </a:lnTo>
                  <a:lnTo>
                    <a:pt x="60769" y="1632292"/>
                  </a:lnTo>
                  <a:lnTo>
                    <a:pt x="62395" y="1631200"/>
                  </a:lnTo>
                  <a:lnTo>
                    <a:pt x="62395" y="1627454"/>
                  </a:lnTo>
                  <a:close/>
                </a:path>
                <a:path w="62864" h="2082800">
                  <a:moveTo>
                    <a:pt x="62395" y="1592478"/>
                  </a:moveTo>
                  <a:lnTo>
                    <a:pt x="60769" y="1590878"/>
                  </a:lnTo>
                  <a:lnTo>
                    <a:pt x="57010" y="1590878"/>
                  </a:lnTo>
                  <a:lnTo>
                    <a:pt x="55397" y="1592478"/>
                  </a:lnTo>
                  <a:lnTo>
                    <a:pt x="55397" y="1596250"/>
                  </a:lnTo>
                  <a:lnTo>
                    <a:pt x="57010" y="1597863"/>
                  </a:lnTo>
                  <a:lnTo>
                    <a:pt x="59156" y="1597863"/>
                  </a:lnTo>
                  <a:lnTo>
                    <a:pt x="60769" y="1597863"/>
                  </a:lnTo>
                  <a:lnTo>
                    <a:pt x="62395" y="1596250"/>
                  </a:lnTo>
                  <a:lnTo>
                    <a:pt x="62395" y="1592478"/>
                  </a:lnTo>
                  <a:close/>
                </a:path>
                <a:path w="62864" h="2082800">
                  <a:moveTo>
                    <a:pt x="62395" y="1558074"/>
                  </a:moveTo>
                  <a:lnTo>
                    <a:pt x="60769" y="1556473"/>
                  </a:lnTo>
                  <a:lnTo>
                    <a:pt x="57010" y="1556473"/>
                  </a:lnTo>
                  <a:lnTo>
                    <a:pt x="55397" y="1558074"/>
                  </a:lnTo>
                  <a:lnTo>
                    <a:pt x="55397" y="1561820"/>
                  </a:lnTo>
                  <a:lnTo>
                    <a:pt x="57010" y="1563433"/>
                  </a:lnTo>
                  <a:lnTo>
                    <a:pt x="59156" y="1563433"/>
                  </a:lnTo>
                  <a:lnTo>
                    <a:pt x="60769" y="1563433"/>
                  </a:lnTo>
                  <a:lnTo>
                    <a:pt x="62395" y="1561820"/>
                  </a:lnTo>
                  <a:lnTo>
                    <a:pt x="62395" y="1558074"/>
                  </a:lnTo>
                  <a:close/>
                </a:path>
                <a:path w="62864" h="2082800">
                  <a:moveTo>
                    <a:pt x="62395" y="1523631"/>
                  </a:moveTo>
                  <a:lnTo>
                    <a:pt x="60769" y="1522044"/>
                  </a:lnTo>
                  <a:lnTo>
                    <a:pt x="57010" y="1522044"/>
                  </a:lnTo>
                  <a:lnTo>
                    <a:pt x="55397" y="1523631"/>
                  </a:lnTo>
                  <a:lnTo>
                    <a:pt x="55397" y="1527403"/>
                  </a:lnTo>
                  <a:lnTo>
                    <a:pt x="57010" y="1528495"/>
                  </a:lnTo>
                  <a:lnTo>
                    <a:pt x="59156" y="1528495"/>
                  </a:lnTo>
                  <a:lnTo>
                    <a:pt x="60769" y="1528495"/>
                  </a:lnTo>
                  <a:lnTo>
                    <a:pt x="62395" y="1527403"/>
                  </a:lnTo>
                  <a:lnTo>
                    <a:pt x="62395" y="1523631"/>
                  </a:lnTo>
                  <a:close/>
                </a:path>
                <a:path w="62864" h="2082800">
                  <a:moveTo>
                    <a:pt x="62395" y="1488694"/>
                  </a:moveTo>
                  <a:lnTo>
                    <a:pt x="60769" y="1487601"/>
                  </a:lnTo>
                  <a:lnTo>
                    <a:pt x="57010" y="1487601"/>
                  </a:lnTo>
                  <a:lnTo>
                    <a:pt x="55397" y="1488694"/>
                  </a:lnTo>
                  <a:lnTo>
                    <a:pt x="55397" y="1492478"/>
                  </a:lnTo>
                  <a:lnTo>
                    <a:pt x="57010" y="1494066"/>
                  </a:lnTo>
                  <a:lnTo>
                    <a:pt x="59156" y="1494066"/>
                  </a:lnTo>
                  <a:lnTo>
                    <a:pt x="60769" y="1494066"/>
                  </a:lnTo>
                  <a:lnTo>
                    <a:pt x="62395" y="1492478"/>
                  </a:lnTo>
                  <a:lnTo>
                    <a:pt x="62395" y="1488694"/>
                  </a:lnTo>
                  <a:close/>
                </a:path>
                <a:path w="62864" h="2082800">
                  <a:moveTo>
                    <a:pt x="62395" y="1454277"/>
                  </a:moveTo>
                  <a:lnTo>
                    <a:pt x="60769" y="1452664"/>
                  </a:lnTo>
                  <a:lnTo>
                    <a:pt x="57010" y="1452664"/>
                  </a:lnTo>
                  <a:lnTo>
                    <a:pt x="55397" y="1454277"/>
                  </a:lnTo>
                  <a:lnTo>
                    <a:pt x="55397" y="1458036"/>
                  </a:lnTo>
                  <a:lnTo>
                    <a:pt x="57010" y="1459649"/>
                  </a:lnTo>
                  <a:lnTo>
                    <a:pt x="59156" y="1459649"/>
                  </a:lnTo>
                  <a:lnTo>
                    <a:pt x="60769" y="1459649"/>
                  </a:lnTo>
                  <a:lnTo>
                    <a:pt x="62395" y="1458036"/>
                  </a:lnTo>
                  <a:lnTo>
                    <a:pt x="62395" y="1454277"/>
                  </a:lnTo>
                  <a:close/>
                </a:path>
                <a:path w="62864" h="2082800">
                  <a:moveTo>
                    <a:pt x="62395" y="1419872"/>
                  </a:moveTo>
                  <a:lnTo>
                    <a:pt x="60769" y="1418234"/>
                  </a:lnTo>
                  <a:lnTo>
                    <a:pt x="57010" y="1418234"/>
                  </a:lnTo>
                  <a:lnTo>
                    <a:pt x="55397" y="1419872"/>
                  </a:lnTo>
                  <a:lnTo>
                    <a:pt x="55397" y="1423619"/>
                  </a:lnTo>
                  <a:lnTo>
                    <a:pt x="57010" y="1424698"/>
                  </a:lnTo>
                  <a:lnTo>
                    <a:pt x="59156" y="1424698"/>
                  </a:lnTo>
                  <a:lnTo>
                    <a:pt x="60769" y="1424698"/>
                  </a:lnTo>
                  <a:lnTo>
                    <a:pt x="62395" y="1423619"/>
                  </a:lnTo>
                  <a:lnTo>
                    <a:pt x="62395" y="1419872"/>
                  </a:lnTo>
                  <a:close/>
                </a:path>
                <a:path w="62864" h="2082800">
                  <a:moveTo>
                    <a:pt x="62395" y="1384896"/>
                  </a:moveTo>
                  <a:lnTo>
                    <a:pt x="60769" y="1383830"/>
                  </a:lnTo>
                  <a:lnTo>
                    <a:pt x="57010" y="1383830"/>
                  </a:lnTo>
                  <a:lnTo>
                    <a:pt x="55397" y="1384896"/>
                  </a:lnTo>
                  <a:lnTo>
                    <a:pt x="55397" y="1388643"/>
                  </a:lnTo>
                  <a:lnTo>
                    <a:pt x="57010" y="1390269"/>
                  </a:lnTo>
                  <a:lnTo>
                    <a:pt x="59156" y="1390269"/>
                  </a:lnTo>
                  <a:lnTo>
                    <a:pt x="60769" y="1390269"/>
                  </a:lnTo>
                  <a:lnTo>
                    <a:pt x="62395" y="1388643"/>
                  </a:lnTo>
                  <a:lnTo>
                    <a:pt x="62395" y="1384896"/>
                  </a:lnTo>
                  <a:close/>
                </a:path>
                <a:path w="62864" h="2082800">
                  <a:moveTo>
                    <a:pt x="62395" y="1350454"/>
                  </a:moveTo>
                  <a:lnTo>
                    <a:pt x="60769" y="1348867"/>
                  </a:lnTo>
                  <a:lnTo>
                    <a:pt x="57010" y="1348867"/>
                  </a:lnTo>
                  <a:lnTo>
                    <a:pt x="55397" y="1350454"/>
                  </a:lnTo>
                  <a:lnTo>
                    <a:pt x="55397" y="1354239"/>
                  </a:lnTo>
                  <a:lnTo>
                    <a:pt x="57010" y="1355852"/>
                  </a:lnTo>
                  <a:lnTo>
                    <a:pt x="59156" y="1355852"/>
                  </a:lnTo>
                  <a:lnTo>
                    <a:pt x="60769" y="1355852"/>
                  </a:lnTo>
                  <a:lnTo>
                    <a:pt x="62395" y="1354239"/>
                  </a:lnTo>
                  <a:lnTo>
                    <a:pt x="62395" y="1350454"/>
                  </a:lnTo>
                  <a:close/>
                </a:path>
                <a:path w="62864" h="2082800">
                  <a:moveTo>
                    <a:pt x="62395" y="1316050"/>
                  </a:moveTo>
                  <a:lnTo>
                    <a:pt x="60769" y="1314424"/>
                  </a:lnTo>
                  <a:lnTo>
                    <a:pt x="57010" y="1314424"/>
                  </a:lnTo>
                  <a:lnTo>
                    <a:pt x="55397" y="1316050"/>
                  </a:lnTo>
                  <a:lnTo>
                    <a:pt x="55397" y="1319809"/>
                  </a:lnTo>
                  <a:lnTo>
                    <a:pt x="57010" y="1320888"/>
                  </a:lnTo>
                  <a:lnTo>
                    <a:pt x="59156" y="1320888"/>
                  </a:lnTo>
                  <a:lnTo>
                    <a:pt x="60769" y="1320888"/>
                  </a:lnTo>
                  <a:lnTo>
                    <a:pt x="62395" y="1319809"/>
                  </a:lnTo>
                  <a:lnTo>
                    <a:pt x="62395" y="1316050"/>
                  </a:lnTo>
                  <a:close/>
                </a:path>
                <a:path w="62864" h="2082800">
                  <a:moveTo>
                    <a:pt x="62395" y="1281633"/>
                  </a:moveTo>
                  <a:lnTo>
                    <a:pt x="60769" y="1280020"/>
                  </a:lnTo>
                  <a:lnTo>
                    <a:pt x="57010" y="1280020"/>
                  </a:lnTo>
                  <a:lnTo>
                    <a:pt x="55397" y="1281633"/>
                  </a:lnTo>
                  <a:lnTo>
                    <a:pt x="55397" y="1285405"/>
                  </a:lnTo>
                  <a:lnTo>
                    <a:pt x="57010" y="1287018"/>
                  </a:lnTo>
                  <a:lnTo>
                    <a:pt x="59156" y="1287018"/>
                  </a:lnTo>
                  <a:lnTo>
                    <a:pt x="60769" y="1287018"/>
                  </a:lnTo>
                  <a:lnTo>
                    <a:pt x="62395" y="1285405"/>
                  </a:lnTo>
                  <a:lnTo>
                    <a:pt x="62395" y="1281633"/>
                  </a:lnTo>
                  <a:close/>
                </a:path>
                <a:path w="62864" h="2082800">
                  <a:moveTo>
                    <a:pt x="62395" y="1247216"/>
                  </a:moveTo>
                  <a:lnTo>
                    <a:pt x="60769" y="1245590"/>
                  </a:lnTo>
                  <a:lnTo>
                    <a:pt x="57010" y="1245590"/>
                  </a:lnTo>
                  <a:lnTo>
                    <a:pt x="55397" y="1247216"/>
                  </a:lnTo>
                  <a:lnTo>
                    <a:pt x="55397" y="1250975"/>
                  </a:lnTo>
                  <a:lnTo>
                    <a:pt x="57010" y="1252588"/>
                  </a:lnTo>
                  <a:lnTo>
                    <a:pt x="59156" y="1252588"/>
                  </a:lnTo>
                  <a:lnTo>
                    <a:pt x="60769" y="1252588"/>
                  </a:lnTo>
                  <a:lnTo>
                    <a:pt x="62395" y="1250975"/>
                  </a:lnTo>
                  <a:lnTo>
                    <a:pt x="62395" y="1247216"/>
                  </a:lnTo>
                  <a:close/>
                </a:path>
                <a:path w="62864" h="2082800">
                  <a:moveTo>
                    <a:pt x="62395" y="1212786"/>
                  </a:moveTo>
                  <a:lnTo>
                    <a:pt x="60769" y="1211186"/>
                  </a:lnTo>
                  <a:lnTo>
                    <a:pt x="57010" y="1211186"/>
                  </a:lnTo>
                  <a:lnTo>
                    <a:pt x="55397" y="1212786"/>
                  </a:lnTo>
                  <a:lnTo>
                    <a:pt x="55397" y="1216545"/>
                  </a:lnTo>
                  <a:lnTo>
                    <a:pt x="57010" y="1217625"/>
                  </a:lnTo>
                  <a:lnTo>
                    <a:pt x="59156" y="1217625"/>
                  </a:lnTo>
                  <a:lnTo>
                    <a:pt x="60769" y="1217625"/>
                  </a:lnTo>
                  <a:lnTo>
                    <a:pt x="62395" y="1216545"/>
                  </a:lnTo>
                  <a:lnTo>
                    <a:pt x="62395" y="1212786"/>
                  </a:lnTo>
                  <a:close/>
                </a:path>
                <a:path w="62864" h="2082800">
                  <a:moveTo>
                    <a:pt x="62395" y="1177823"/>
                  </a:moveTo>
                  <a:lnTo>
                    <a:pt x="60769" y="1176210"/>
                  </a:lnTo>
                  <a:lnTo>
                    <a:pt x="57010" y="1176210"/>
                  </a:lnTo>
                  <a:lnTo>
                    <a:pt x="55397" y="1177823"/>
                  </a:lnTo>
                  <a:lnTo>
                    <a:pt x="55397" y="1181595"/>
                  </a:lnTo>
                  <a:lnTo>
                    <a:pt x="57010" y="1183208"/>
                  </a:lnTo>
                  <a:lnTo>
                    <a:pt x="59156" y="1183208"/>
                  </a:lnTo>
                  <a:lnTo>
                    <a:pt x="60769" y="1183208"/>
                  </a:lnTo>
                  <a:lnTo>
                    <a:pt x="62395" y="1181595"/>
                  </a:lnTo>
                  <a:lnTo>
                    <a:pt x="62395" y="1177823"/>
                  </a:lnTo>
                  <a:close/>
                </a:path>
                <a:path w="62864" h="2082800">
                  <a:moveTo>
                    <a:pt x="62395" y="1143419"/>
                  </a:moveTo>
                  <a:lnTo>
                    <a:pt x="60769" y="1141780"/>
                  </a:lnTo>
                  <a:lnTo>
                    <a:pt x="57010" y="1141780"/>
                  </a:lnTo>
                  <a:lnTo>
                    <a:pt x="55397" y="1143419"/>
                  </a:lnTo>
                  <a:lnTo>
                    <a:pt x="55397" y="1147178"/>
                  </a:lnTo>
                  <a:lnTo>
                    <a:pt x="57010" y="1148791"/>
                  </a:lnTo>
                  <a:lnTo>
                    <a:pt x="59156" y="1148791"/>
                  </a:lnTo>
                  <a:lnTo>
                    <a:pt x="60769" y="1148791"/>
                  </a:lnTo>
                  <a:lnTo>
                    <a:pt x="62395" y="1147178"/>
                  </a:lnTo>
                  <a:lnTo>
                    <a:pt x="62395" y="1143419"/>
                  </a:lnTo>
                  <a:close/>
                </a:path>
                <a:path w="62864" h="2082800">
                  <a:moveTo>
                    <a:pt x="62395" y="1108989"/>
                  </a:moveTo>
                  <a:lnTo>
                    <a:pt x="60769" y="1107376"/>
                  </a:lnTo>
                  <a:lnTo>
                    <a:pt x="57010" y="1107376"/>
                  </a:lnTo>
                  <a:lnTo>
                    <a:pt x="55397" y="1108989"/>
                  </a:lnTo>
                  <a:lnTo>
                    <a:pt x="55397" y="1112748"/>
                  </a:lnTo>
                  <a:lnTo>
                    <a:pt x="57010" y="1113815"/>
                  </a:lnTo>
                  <a:lnTo>
                    <a:pt x="59156" y="1113815"/>
                  </a:lnTo>
                  <a:lnTo>
                    <a:pt x="60769" y="1113815"/>
                  </a:lnTo>
                  <a:lnTo>
                    <a:pt x="62395" y="1112748"/>
                  </a:lnTo>
                  <a:lnTo>
                    <a:pt x="62395" y="1108989"/>
                  </a:lnTo>
                  <a:close/>
                </a:path>
                <a:path w="62864" h="2082800">
                  <a:moveTo>
                    <a:pt x="62395" y="1074013"/>
                  </a:moveTo>
                  <a:lnTo>
                    <a:pt x="60769" y="1072413"/>
                  </a:lnTo>
                  <a:lnTo>
                    <a:pt x="57010" y="1072413"/>
                  </a:lnTo>
                  <a:lnTo>
                    <a:pt x="55397" y="1074013"/>
                  </a:lnTo>
                  <a:lnTo>
                    <a:pt x="55397" y="1077785"/>
                  </a:lnTo>
                  <a:lnTo>
                    <a:pt x="57010" y="1079411"/>
                  </a:lnTo>
                  <a:lnTo>
                    <a:pt x="59156" y="1079411"/>
                  </a:lnTo>
                  <a:lnTo>
                    <a:pt x="60769" y="1079411"/>
                  </a:lnTo>
                  <a:lnTo>
                    <a:pt x="62395" y="1077785"/>
                  </a:lnTo>
                  <a:lnTo>
                    <a:pt x="62395" y="1074013"/>
                  </a:lnTo>
                  <a:close/>
                </a:path>
                <a:path w="62864" h="2082800">
                  <a:moveTo>
                    <a:pt x="62395" y="1039609"/>
                  </a:moveTo>
                  <a:lnTo>
                    <a:pt x="60769" y="1037983"/>
                  </a:lnTo>
                  <a:lnTo>
                    <a:pt x="57010" y="1037983"/>
                  </a:lnTo>
                  <a:lnTo>
                    <a:pt x="55397" y="1039609"/>
                  </a:lnTo>
                  <a:lnTo>
                    <a:pt x="55397" y="1043381"/>
                  </a:lnTo>
                  <a:lnTo>
                    <a:pt x="57010" y="1044981"/>
                  </a:lnTo>
                  <a:lnTo>
                    <a:pt x="59156" y="1044981"/>
                  </a:lnTo>
                  <a:lnTo>
                    <a:pt x="60769" y="1044981"/>
                  </a:lnTo>
                  <a:lnTo>
                    <a:pt x="62395" y="1043381"/>
                  </a:lnTo>
                  <a:lnTo>
                    <a:pt x="62395" y="1039609"/>
                  </a:lnTo>
                  <a:close/>
                </a:path>
                <a:path w="62864" h="2082800">
                  <a:moveTo>
                    <a:pt x="62395" y="1005179"/>
                  </a:moveTo>
                  <a:lnTo>
                    <a:pt x="60769" y="1003566"/>
                  </a:lnTo>
                  <a:lnTo>
                    <a:pt x="57010" y="1003566"/>
                  </a:lnTo>
                  <a:lnTo>
                    <a:pt x="55397" y="1005179"/>
                  </a:lnTo>
                  <a:lnTo>
                    <a:pt x="55397" y="1008951"/>
                  </a:lnTo>
                  <a:lnTo>
                    <a:pt x="57010" y="1010018"/>
                  </a:lnTo>
                  <a:lnTo>
                    <a:pt x="59156" y="1010018"/>
                  </a:lnTo>
                  <a:lnTo>
                    <a:pt x="60769" y="1010018"/>
                  </a:lnTo>
                  <a:lnTo>
                    <a:pt x="62395" y="1008951"/>
                  </a:lnTo>
                  <a:lnTo>
                    <a:pt x="62395" y="1005179"/>
                  </a:lnTo>
                  <a:close/>
                </a:path>
                <a:path w="62864" h="2082800">
                  <a:moveTo>
                    <a:pt x="62395" y="970229"/>
                  </a:moveTo>
                  <a:lnTo>
                    <a:pt x="60769" y="968616"/>
                  </a:lnTo>
                  <a:lnTo>
                    <a:pt x="57010" y="968616"/>
                  </a:lnTo>
                  <a:lnTo>
                    <a:pt x="55397" y="970229"/>
                  </a:lnTo>
                  <a:lnTo>
                    <a:pt x="55397" y="973988"/>
                  </a:lnTo>
                  <a:lnTo>
                    <a:pt x="57010" y="975601"/>
                  </a:lnTo>
                  <a:lnTo>
                    <a:pt x="59156" y="975601"/>
                  </a:lnTo>
                  <a:lnTo>
                    <a:pt x="60769" y="975601"/>
                  </a:lnTo>
                  <a:lnTo>
                    <a:pt x="62395" y="973988"/>
                  </a:lnTo>
                  <a:lnTo>
                    <a:pt x="62395" y="970229"/>
                  </a:lnTo>
                  <a:close/>
                </a:path>
                <a:path w="62864" h="2082800">
                  <a:moveTo>
                    <a:pt x="62395" y="935812"/>
                  </a:moveTo>
                  <a:lnTo>
                    <a:pt x="60769" y="934186"/>
                  </a:lnTo>
                  <a:lnTo>
                    <a:pt x="57010" y="934186"/>
                  </a:lnTo>
                  <a:lnTo>
                    <a:pt x="55397" y="935812"/>
                  </a:lnTo>
                  <a:lnTo>
                    <a:pt x="55397" y="939571"/>
                  </a:lnTo>
                  <a:lnTo>
                    <a:pt x="57010" y="941184"/>
                  </a:lnTo>
                  <a:lnTo>
                    <a:pt x="59156" y="941184"/>
                  </a:lnTo>
                  <a:lnTo>
                    <a:pt x="60769" y="941184"/>
                  </a:lnTo>
                  <a:lnTo>
                    <a:pt x="62395" y="939571"/>
                  </a:lnTo>
                  <a:lnTo>
                    <a:pt x="62395" y="935812"/>
                  </a:lnTo>
                  <a:close/>
                </a:path>
                <a:path w="62864" h="2082800">
                  <a:moveTo>
                    <a:pt x="62395" y="901382"/>
                  </a:moveTo>
                  <a:lnTo>
                    <a:pt x="60769" y="899769"/>
                  </a:lnTo>
                  <a:lnTo>
                    <a:pt x="57010" y="899769"/>
                  </a:lnTo>
                  <a:lnTo>
                    <a:pt x="55397" y="901382"/>
                  </a:lnTo>
                  <a:lnTo>
                    <a:pt x="55397" y="905154"/>
                  </a:lnTo>
                  <a:lnTo>
                    <a:pt x="57010" y="906233"/>
                  </a:lnTo>
                  <a:lnTo>
                    <a:pt x="59156" y="906233"/>
                  </a:lnTo>
                  <a:lnTo>
                    <a:pt x="60769" y="906233"/>
                  </a:lnTo>
                  <a:lnTo>
                    <a:pt x="62395" y="905154"/>
                  </a:lnTo>
                  <a:lnTo>
                    <a:pt x="62395" y="901382"/>
                  </a:lnTo>
                  <a:close/>
                </a:path>
                <a:path w="62864" h="2082800">
                  <a:moveTo>
                    <a:pt x="62395" y="866419"/>
                  </a:moveTo>
                  <a:lnTo>
                    <a:pt x="60769" y="864819"/>
                  </a:lnTo>
                  <a:lnTo>
                    <a:pt x="57010" y="864819"/>
                  </a:lnTo>
                  <a:lnTo>
                    <a:pt x="55397" y="866419"/>
                  </a:lnTo>
                  <a:lnTo>
                    <a:pt x="55397" y="870191"/>
                  </a:lnTo>
                  <a:lnTo>
                    <a:pt x="57010" y="871804"/>
                  </a:lnTo>
                  <a:lnTo>
                    <a:pt x="59156" y="871804"/>
                  </a:lnTo>
                  <a:lnTo>
                    <a:pt x="60769" y="871804"/>
                  </a:lnTo>
                  <a:lnTo>
                    <a:pt x="62395" y="870191"/>
                  </a:lnTo>
                  <a:lnTo>
                    <a:pt x="62395" y="866419"/>
                  </a:lnTo>
                  <a:close/>
                </a:path>
                <a:path w="62864" h="2082800">
                  <a:moveTo>
                    <a:pt x="62395" y="832002"/>
                  </a:moveTo>
                  <a:lnTo>
                    <a:pt x="60769" y="830389"/>
                  </a:lnTo>
                  <a:lnTo>
                    <a:pt x="57010" y="830389"/>
                  </a:lnTo>
                  <a:lnTo>
                    <a:pt x="55397" y="832002"/>
                  </a:lnTo>
                  <a:lnTo>
                    <a:pt x="55397" y="835774"/>
                  </a:lnTo>
                  <a:lnTo>
                    <a:pt x="57010" y="837387"/>
                  </a:lnTo>
                  <a:lnTo>
                    <a:pt x="59156" y="837387"/>
                  </a:lnTo>
                  <a:lnTo>
                    <a:pt x="60769" y="837387"/>
                  </a:lnTo>
                  <a:lnTo>
                    <a:pt x="62395" y="835774"/>
                  </a:lnTo>
                  <a:lnTo>
                    <a:pt x="62395" y="832002"/>
                  </a:lnTo>
                  <a:close/>
                </a:path>
                <a:path w="62864" h="2082800">
                  <a:moveTo>
                    <a:pt x="62395" y="797585"/>
                  </a:moveTo>
                  <a:lnTo>
                    <a:pt x="60769" y="795985"/>
                  </a:lnTo>
                  <a:lnTo>
                    <a:pt x="57010" y="795985"/>
                  </a:lnTo>
                  <a:lnTo>
                    <a:pt x="55397" y="797585"/>
                  </a:lnTo>
                  <a:lnTo>
                    <a:pt x="55397" y="800811"/>
                  </a:lnTo>
                  <a:lnTo>
                    <a:pt x="57010" y="802424"/>
                  </a:lnTo>
                  <a:lnTo>
                    <a:pt x="59156" y="802424"/>
                  </a:lnTo>
                  <a:lnTo>
                    <a:pt x="60769" y="802424"/>
                  </a:lnTo>
                  <a:lnTo>
                    <a:pt x="62395" y="800811"/>
                  </a:lnTo>
                  <a:lnTo>
                    <a:pt x="62395" y="797585"/>
                  </a:lnTo>
                  <a:close/>
                </a:path>
                <a:path w="62864" h="2082800">
                  <a:moveTo>
                    <a:pt x="62395" y="762635"/>
                  </a:moveTo>
                  <a:lnTo>
                    <a:pt x="60769" y="761009"/>
                  </a:lnTo>
                  <a:lnTo>
                    <a:pt x="57010" y="761009"/>
                  </a:lnTo>
                  <a:lnTo>
                    <a:pt x="55397" y="762635"/>
                  </a:lnTo>
                  <a:lnTo>
                    <a:pt x="55397" y="766381"/>
                  </a:lnTo>
                  <a:lnTo>
                    <a:pt x="57010" y="768007"/>
                  </a:lnTo>
                  <a:lnTo>
                    <a:pt x="59156" y="768007"/>
                  </a:lnTo>
                  <a:lnTo>
                    <a:pt x="60769" y="768007"/>
                  </a:lnTo>
                  <a:lnTo>
                    <a:pt x="62395" y="766381"/>
                  </a:lnTo>
                  <a:lnTo>
                    <a:pt x="62395" y="762635"/>
                  </a:lnTo>
                  <a:close/>
                </a:path>
                <a:path w="62864" h="2082800">
                  <a:moveTo>
                    <a:pt x="62395" y="728205"/>
                  </a:moveTo>
                  <a:lnTo>
                    <a:pt x="60769" y="726605"/>
                  </a:lnTo>
                  <a:lnTo>
                    <a:pt x="57010" y="726605"/>
                  </a:lnTo>
                  <a:lnTo>
                    <a:pt x="55397" y="728205"/>
                  </a:lnTo>
                  <a:lnTo>
                    <a:pt x="55397" y="731964"/>
                  </a:lnTo>
                  <a:lnTo>
                    <a:pt x="57010" y="733590"/>
                  </a:lnTo>
                  <a:lnTo>
                    <a:pt x="59156" y="733590"/>
                  </a:lnTo>
                  <a:lnTo>
                    <a:pt x="60769" y="733590"/>
                  </a:lnTo>
                  <a:lnTo>
                    <a:pt x="62395" y="731964"/>
                  </a:lnTo>
                  <a:lnTo>
                    <a:pt x="62395" y="728205"/>
                  </a:lnTo>
                  <a:close/>
                </a:path>
                <a:path w="62864" h="2082800">
                  <a:moveTo>
                    <a:pt x="62395" y="693801"/>
                  </a:moveTo>
                  <a:lnTo>
                    <a:pt x="60769" y="692188"/>
                  </a:lnTo>
                  <a:lnTo>
                    <a:pt x="57010" y="692188"/>
                  </a:lnTo>
                  <a:lnTo>
                    <a:pt x="55397" y="693801"/>
                  </a:lnTo>
                  <a:lnTo>
                    <a:pt x="55397" y="697014"/>
                  </a:lnTo>
                  <a:lnTo>
                    <a:pt x="57010" y="698627"/>
                  </a:lnTo>
                  <a:lnTo>
                    <a:pt x="59156" y="698627"/>
                  </a:lnTo>
                  <a:lnTo>
                    <a:pt x="60769" y="698627"/>
                  </a:lnTo>
                  <a:lnTo>
                    <a:pt x="62395" y="697014"/>
                  </a:lnTo>
                  <a:lnTo>
                    <a:pt x="62395" y="693801"/>
                  </a:lnTo>
                  <a:close/>
                </a:path>
                <a:path w="62864" h="2082800">
                  <a:moveTo>
                    <a:pt x="62395" y="658837"/>
                  </a:moveTo>
                  <a:lnTo>
                    <a:pt x="60769" y="657225"/>
                  </a:lnTo>
                  <a:lnTo>
                    <a:pt x="57010" y="657225"/>
                  </a:lnTo>
                  <a:lnTo>
                    <a:pt x="55397" y="658837"/>
                  </a:lnTo>
                  <a:lnTo>
                    <a:pt x="55397" y="662597"/>
                  </a:lnTo>
                  <a:lnTo>
                    <a:pt x="57010" y="664210"/>
                  </a:lnTo>
                  <a:lnTo>
                    <a:pt x="59156" y="664210"/>
                  </a:lnTo>
                  <a:lnTo>
                    <a:pt x="60769" y="664210"/>
                  </a:lnTo>
                  <a:lnTo>
                    <a:pt x="62395" y="662597"/>
                  </a:lnTo>
                  <a:lnTo>
                    <a:pt x="62395" y="658837"/>
                  </a:lnTo>
                  <a:close/>
                </a:path>
                <a:path w="62864" h="2082800">
                  <a:moveTo>
                    <a:pt x="62395" y="624408"/>
                  </a:moveTo>
                  <a:lnTo>
                    <a:pt x="60769" y="622795"/>
                  </a:lnTo>
                  <a:lnTo>
                    <a:pt x="57010" y="622795"/>
                  </a:lnTo>
                  <a:lnTo>
                    <a:pt x="55397" y="624408"/>
                  </a:lnTo>
                  <a:lnTo>
                    <a:pt x="55397" y="628180"/>
                  </a:lnTo>
                  <a:lnTo>
                    <a:pt x="57010" y="629780"/>
                  </a:lnTo>
                  <a:lnTo>
                    <a:pt x="59156" y="629780"/>
                  </a:lnTo>
                  <a:lnTo>
                    <a:pt x="60769" y="629780"/>
                  </a:lnTo>
                  <a:lnTo>
                    <a:pt x="62395" y="628180"/>
                  </a:lnTo>
                  <a:lnTo>
                    <a:pt x="62395" y="624408"/>
                  </a:lnTo>
                  <a:close/>
                </a:path>
                <a:path w="62864" h="2082800">
                  <a:moveTo>
                    <a:pt x="62395" y="589991"/>
                  </a:moveTo>
                  <a:lnTo>
                    <a:pt x="60769" y="588378"/>
                  </a:lnTo>
                  <a:lnTo>
                    <a:pt x="57010" y="588378"/>
                  </a:lnTo>
                  <a:lnTo>
                    <a:pt x="55397" y="589991"/>
                  </a:lnTo>
                  <a:lnTo>
                    <a:pt x="55397" y="593229"/>
                  </a:lnTo>
                  <a:lnTo>
                    <a:pt x="57010" y="594829"/>
                  </a:lnTo>
                  <a:lnTo>
                    <a:pt x="59156" y="594829"/>
                  </a:lnTo>
                  <a:lnTo>
                    <a:pt x="60769" y="594829"/>
                  </a:lnTo>
                  <a:lnTo>
                    <a:pt x="62395" y="593229"/>
                  </a:lnTo>
                  <a:lnTo>
                    <a:pt x="62395" y="589991"/>
                  </a:lnTo>
                  <a:close/>
                </a:path>
                <a:path w="62864" h="2082800">
                  <a:moveTo>
                    <a:pt x="62395" y="555040"/>
                  </a:moveTo>
                  <a:lnTo>
                    <a:pt x="60769" y="553415"/>
                  </a:lnTo>
                  <a:lnTo>
                    <a:pt x="57010" y="553415"/>
                  </a:lnTo>
                  <a:lnTo>
                    <a:pt x="55397" y="555040"/>
                  </a:lnTo>
                  <a:lnTo>
                    <a:pt x="55397" y="558800"/>
                  </a:lnTo>
                  <a:lnTo>
                    <a:pt x="57010" y="560412"/>
                  </a:lnTo>
                  <a:lnTo>
                    <a:pt x="59156" y="560412"/>
                  </a:lnTo>
                  <a:lnTo>
                    <a:pt x="60769" y="560412"/>
                  </a:lnTo>
                  <a:lnTo>
                    <a:pt x="62395" y="558800"/>
                  </a:lnTo>
                  <a:lnTo>
                    <a:pt x="62395" y="555040"/>
                  </a:lnTo>
                  <a:close/>
                </a:path>
                <a:path w="62864" h="2082800">
                  <a:moveTo>
                    <a:pt x="62395" y="520611"/>
                  </a:moveTo>
                  <a:lnTo>
                    <a:pt x="60769" y="518998"/>
                  </a:lnTo>
                  <a:lnTo>
                    <a:pt x="57010" y="518998"/>
                  </a:lnTo>
                  <a:lnTo>
                    <a:pt x="55397" y="520611"/>
                  </a:lnTo>
                  <a:lnTo>
                    <a:pt x="55397" y="524383"/>
                  </a:lnTo>
                  <a:lnTo>
                    <a:pt x="57010" y="525995"/>
                  </a:lnTo>
                  <a:lnTo>
                    <a:pt x="59156" y="525995"/>
                  </a:lnTo>
                  <a:lnTo>
                    <a:pt x="60769" y="525995"/>
                  </a:lnTo>
                  <a:lnTo>
                    <a:pt x="62395" y="524383"/>
                  </a:lnTo>
                  <a:lnTo>
                    <a:pt x="62395" y="520611"/>
                  </a:lnTo>
                  <a:close/>
                </a:path>
                <a:path w="62864" h="2082800">
                  <a:moveTo>
                    <a:pt x="62395" y="486181"/>
                  </a:moveTo>
                  <a:lnTo>
                    <a:pt x="60769" y="484581"/>
                  </a:lnTo>
                  <a:lnTo>
                    <a:pt x="57010" y="484581"/>
                  </a:lnTo>
                  <a:lnTo>
                    <a:pt x="55397" y="486181"/>
                  </a:lnTo>
                  <a:lnTo>
                    <a:pt x="55397" y="489419"/>
                  </a:lnTo>
                  <a:lnTo>
                    <a:pt x="57010" y="491032"/>
                  </a:lnTo>
                  <a:lnTo>
                    <a:pt x="59156" y="491032"/>
                  </a:lnTo>
                  <a:lnTo>
                    <a:pt x="60769" y="491032"/>
                  </a:lnTo>
                  <a:lnTo>
                    <a:pt x="62395" y="489419"/>
                  </a:lnTo>
                  <a:lnTo>
                    <a:pt x="62395" y="486181"/>
                  </a:lnTo>
                  <a:close/>
                </a:path>
                <a:path w="62864" h="2082800">
                  <a:moveTo>
                    <a:pt x="62395" y="451231"/>
                  </a:moveTo>
                  <a:lnTo>
                    <a:pt x="60769" y="449618"/>
                  </a:lnTo>
                  <a:lnTo>
                    <a:pt x="57010" y="449618"/>
                  </a:lnTo>
                  <a:lnTo>
                    <a:pt x="55397" y="451231"/>
                  </a:lnTo>
                  <a:lnTo>
                    <a:pt x="55397" y="455002"/>
                  </a:lnTo>
                  <a:lnTo>
                    <a:pt x="57010" y="456603"/>
                  </a:lnTo>
                  <a:lnTo>
                    <a:pt x="59156" y="456603"/>
                  </a:lnTo>
                  <a:lnTo>
                    <a:pt x="60769" y="456603"/>
                  </a:lnTo>
                  <a:lnTo>
                    <a:pt x="62395" y="455002"/>
                  </a:lnTo>
                  <a:lnTo>
                    <a:pt x="62395" y="451231"/>
                  </a:lnTo>
                  <a:close/>
                </a:path>
                <a:path w="62864" h="2082800">
                  <a:moveTo>
                    <a:pt x="62395" y="416814"/>
                  </a:moveTo>
                  <a:lnTo>
                    <a:pt x="60769" y="415201"/>
                  </a:lnTo>
                  <a:lnTo>
                    <a:pt x="57010" y="415201"/>
                  </a:lnTo>
                  <a:lnTo>
                    <a:pt x="55397" y="416814"/>
                  </a:lnTo>
                  <a:lnTo>
                    <a:pt x="55397" y="420573"/>
                  </a:lnTo>
                  <a:lnTo>
                    <a:pt x="57010" y="422186"/>
                  </a:lnTo>
                  <a:lnTo>
                    <a:pt x="59156" y="422186"/>
                  </a:lnTo>
                  <a:lnTo>
                    <a:pt x="60769" y="422186"/>
                  </a:lnTo>
                  <a:lnTo>
                    <a:pt x="62395" y="420573"/>
                  </a:lnTo>
                  <a:lnTo>
                    <a:pt x="62395" y="416814"/>
                  </a:lnTo>
                  <a:close/>
                </a:path>
                <a:path w="62864" h="2082800">
                  <a:moveTo>
                    <a:pt x="62395" y="382397"/>
                  </a:moveTo>
                  <a:lnTo>
                    <a:pt x="60769" y="380771"/>
                  </a:lnTo>
                  <a:lnTo>
                    <a:pt x="57010" y="380771"/>
                  </a:lnTo>
                  <a:lnTo>
                    <a:pt x="55397" y="382397"/>
                  </a:lnTo>
                  <a:lnTo>
                    <a:pt x="55397" y="385610"/>
                  </a:lnTo>
                  <a:lnTo>
                    <a:pt x="57010" y="387235"/>
                  </a:lnTo>
                  <a:lnTo>
                    <a:pt x="59156" y="387235"/>
                  </a:lnTo>
                  <a:lnTo>
                    <a:pt x="60769" y="387235"/>
                  </a:lnTo>
                  <a:lnTo>
                    <a:pt x="62395" y="385610"/>
                  </a:lnTo>
                  <a:lnTo>
                    <a:pt x="62395" y="382397"/>
                  </a:lnTo>
                  <a:close/>
                </a:path>
                <a:path w="62864" h="2082800">
                  <a:moveTo>
                    <a:pt x="62395" y="347421"/>
                  </a:moveTo>
                  <a:lnTo>
                    <a:pt x="60769" y="345821"/>
                  </a:lnTo>
                  <a:lnTo>
                    <a:pt x="57010" y="345821"/>
                  </a:lnTo>
                  <a:lnTo>
                    <a:pt x="55397" y="347421"/>
                  </a:lnTo>
                  <a:lnTo>
                    <a:pt x="55397" y="351193"/>
                  </a:lnTo>
                  <a:lnTo>
                    <a:pt x="57010" y="352818"/>
                  </a:lnTo>
                  <a:lnTo>
                    <a:pt x="59156" y="352818"/>
                  </a:lnTo>
                  <a:lnTo>
                    <a:pt x="60769" y="352818"/>
                  </a:lnTo>
                  <a:lnTo>
                    <a:pt x="62395" y="351193"/>
                  </a:lnTo>
                  <a:lnTo>
                    <a:pt x="62395" y="347421"/>
                  </a:lnTo>
                  <a:close/>
                </a:path>
                <a:path w="62864" h="2082800">
                  <a:moveTo>
                    <a:pt x="62395" y="313004"/>
                  </a:moveTo>
                  <a:lnTo>
                    <a:pt x="60769" y="311391"/>
                  </a:lnTo>
                  <a:lnTo>
                    <a:pt x="57010" y="311391"/>
                  </a:lnTo>
                  <a:lnTo>
                    <a:pt x="55397" y="313004"/>
                  </a:lnTo>
                  <a:lnTo>
                    <a:pt x="55397" y="316776"/>
                  </a:lnTo>
                  <a:lnTo>
                    <a:pt x="57010" y="318401"/>
                  </a:lnTo>
                  <a:lnTo>
                    <a:pt x="59156" y="318401"/>
                  </a:lnTo>
                  <a:lnTo>
                    <a:pt x="60769" y="318401"/>
                  </a:lnTo>
                  <a:lnTo>
                    <a:pt x="62395" y="316776"/>
                  </a:lnTo>
                  <a:lnTo>
                    <a:pt x="62395" y="313004"/>
                  </a:lnTo>
                  <a:close/>
                </a:path>
                <a:path w="62864" h="2082800">
                  <a:moveTo>
                    <a:pt x="62395" y="278053"/>
                  </a:moveTo>
                  <a:lnTo>
                    <a:pt x="60769" y="276974"/>
                  </a:lnTo>
                  <a:lnTo>
                    <a:pt x="57010" y="276974"/>
                  </a:lnTo>
                  <a:lnTo>
                    <a:pt x="55397" y="278053"/>
                  </a:lnTo>
                  <a:lnTo>
                    <a:pt x="55397" y="281813"/>
                  </a:lnTo>
                  <a:lnTo>
                    <a:pt x="57010" y="283438"/>
                  </a:lnTo>
                  <a:lnTo>
                    <a:pt x="59156" y="283438"/>
                  </a:lnTo>
                  <a:lnTo>
                    <a:pt x="60769" y="283438"/>
                  </a:lnTo>
                  <a:lnTo>
                    <a:pt x="62395" y="281813"/>
                  </a:lnTo>
                  <a:lnTo>
                    <a:pt x="62395" y="278053"/>
                  </a:lnTo>
                  <a:close/>
                </a:path>
                <a:path w="62864" h="2082800">
                  <a:moveTo>
                    <a:pt x="62395" y="243624"/>
                  </a:moveTo>
                  <a:lnTo>
                    <a:pt x="60769" y="242011"/>
                  </a:lnTo>
                  <a:lnTo>
                    <a:pt x="57010" y="242011"/>
                  </a:lnTo>
                  <a:lnTo>
                    <a:pt x="55397" y="243624"/>
                  </a:lnTo>
                  <a:lnTo>
                    <a:pt x="55397" y="247396"/>
                  </a:lnTo>
                  <a:lnTo>
                    <a:pt x="57010" y="249008"/>
                  </a:lnTo>
                  <a:lnTo>
                    <a:pt x="59156" y="249008"/>
                  </a:lnTo>
                  <a:lnTo>
                    <a:pt x="60769" y="249008"/>
                  </a:lnTo>
                  <a:lnTo>
                    <a:pt x="62395" y="247396"/>
                  </a:lnTo>
                  <a:lnTo>
                    <a:pt x="62395" y="243624"/>
                  </a:lnTo>
                  <a:close/>
                </a:path>
                <a:path w="62864" h="2082800">
                  <a:moveTo>
                    <a:pt x="62395" y="209207"/>
                  </a:moveTo>
                  <a:lnTo>
                    <a:pt x="60769" y="207594"/>
                  </a:lnTo>
                  <a:lnTo>
                    <a:pt x="57010" y="207594"/>
                  </a:lnTo>
                  <a:lnTo>
                    <a:pt x="55397" y="209207"/>
                  </a:lnTo>
                  <a:lnTo>
                    <a:pt x="55397" y="212966"/>
                  </a:lnTo>
                  <a:lnTo>
                    <a:pt x="57010" y="214591"/>
                  </a:lnTo>
                  <a:lnTo>
                    <a:pt x="59156" y="214591"/>
                  </a:lnTo>
                  <a:lnTo>
                    <a:pt x="60769" y="214591"/>
                  </a:lnTo>
                  <a:lnTo>
                    <a:pt x="62395" y="212966"/>
                  </a:lnTo>
                  <a:lnTo>
                    <a:pt x="62395" y="209207"/>
                  </a:lnTo>
                  <a:close/>
                </a:path>
                <a:path w="62864" h="2082800">
                  <a:moveTo>
                    <a:pt x="62395" y="174256"/>
                  </a:moveTo>
                  <a:lnTo>
                    <a:pt x="60769" y="173177"/>
                  </a:lnTo>
                  <a:lnTo>
                    <a:pt x="57010" y="173177"/>
                  </a:lnTo>
                  <a:lnTo>
                    <a:pt x="55397" y="174256"/>
                  </a:lnTo>
                  <a:lnTo>
                    <a:pt x="55397" y="178015"/>
                  </a:lnTo>
                  <a:lnTo>
                    <a:pt x="57010" y="179628"/>
                  </a:lnTo>
                  <a:lnTo>
                    <a:pt x="59156" y="179628"/>
                  </a:lnTo>
                  <a:lnTo>
                    <a:pt x="60769" y="179628"/>
                  </a:lnTo>
                  <a:lnTo>
                    <a:pt x="62395" y="178015"/>
                  </a:lnTo>
                  <a:lnTo>
                    <a:pt x="62395" y="174256"/>
                  </a:lnTo>
                  <a:close/>
                </a:path>
                <a:path w="62864" h="2082800">
                  <a:moveTo>
                    <a:pt x="62395" y="139827"/>
                  </a:moveTo>
                  <a:lnTo>
                    <a:pt x="60769" y="138226"/>
                  </a:lnTo>
                  <a:lnTo>
                    <a:pt x="57010" y="138226"/>
                  </a:lnTo>
                  <a:lnTo>
                    <a:pt x="55397" y="139827"/>
                  </a:lnTo>
                  <a:lnTo>
                    <a:pt x="55397" y="143586"/>
                  </a:lnTo>
                  <a:lnTo>
                    <a:pt x="57010" y="145211"/>
                  </a:lnTo>
                  <a:lnTo>
                    <a:pt x="59156" y="145211"/>
                  </a:lnTo>
                  <a:lnTo>
                    <a:pt x="60769" y="145211"/>
                  </a:lnTo>
                  <a:lnTo>
                    <a:pt x="62395" y="143586"/>
                  </a:lnTo>
                  <a:lnTo>
                    <a:pt x="62395" y="139827"/>
                  </a:lnTo>
                  <a:close/>
                </a:path>
                <a:path w="62864" h="2082800">
                  <a:moveTo>
                    <a:pt x="62395" y="105410"/>
                  </a:moveTo>
                  <a:lnTo>
                    <a:pt x="60769" y="103809"/>
                  </a:lnTo>
                  <a:lnTo>
                    <a:pt x="57010" y="103809"/>
                  </a:lnTo>
                  <a:lnTo>
                    <a:pt x="55397" y="105410"/>
                  </a:lnTo>
                  <a:lnTo>
                    <a:pt x="55397" y="109169"/>
                  </a:lnTo>
                  <a:lnTo>
                    <a:pt x="57010" y="110794"/>
                  </a:lnTo>
                  <a:lnTo>
                    <a:pt x="59156" y="110794"/>
                  </a:lnTo>
                  <a:lnTo>
                    <a:pt x="60769" y="110794"/>
                  </a:lnTo>
                  <a:lnTo>
                    <a:pt x="62395" y="109169"/>
                  </a:lnTo>
                  <a:lnTo>
                    <a:pt x="62395" y="105410"/>
                  </a:lnTo>
                  <a:close/>
                </a:path>
                <a:path w="62864" h="2082800">
                  <a:moveTo>
                    <a:pt x="62395" y="70446"/>
                  </a:moveTo>
                  <a:lnTo>
                    <a:pt x="60769" y="69380"/>
                  </a:lnTo>
                  <a:lnTo>
                    <a:pt x="57010" y="69380"/>
                  </a:lnTo>
                  <a:lnTo>
                    <a:pt x="55397" y="70446"/>
                  </a:lnTo>
                  <a:lnTo>
                    <a:pt x="55397" y="74218"/>
                  </a:lnTo>
                  <a:lnTo>
                    <a:pt x="57010" y="75819"/>
                  </a:lnTo>
                  <a:lnTo>
                    <a:pt x="59156" y="75819"/>
                  </a:lnTo>
                  <a:lnTo>
                    <a:pt x="60769" y="75819"/>
                  </a:lnTo>
                  <a:lnTo>
                    <a:pt x="62395" y="74218"/>
                  </a:lnTo>
                  <a:lnTo>
                    <a:pt x="62395" y="70446"/>
                  </a:lnTo>
                  <a:close/>
                </a:path>
                <a:path w="62864" h="2082800">
                  <a:moveTo>
                    <a:pt x="62395" y="36042"/>
                  </a:moveTo>
                  <a:lnTo>
                    <a:pt x="60769" y="34417"/>
                  </a:lnTo>
                  <a:lnTo>
                    <a:pt x="57010" y="34417"/>
                  </a:lnTo>
                  <a:lnTo>
                    <a:pt x="55397" y="36042"/>
                  </a:lnTo>
                  <a:lnTo>
                    <a:pt x="55397" y="39789"/>
                  </a:lnTo>
                  <a:lnTo>
                    <a:pt x="57010" y="41402"/>
                  </a:lnTo>
                  <a:lnTo>
                    <a:pt x="59156" y="41402"/>
                  </a:lnTo>
                  <a:lnTo>
                    <a:pt x="60769" y="41402"/>
                  </a:lnTo>
                  <a:lnTo>
                    <a:pt x="62395" y="39789"/>
                  </a:lnTo>
                  <a:lnTo>
                    <a:pt x="62395" y="36042"/>
                  </a:lnTo>
                  <a:close/>
                </a:path>
                <a:path w="62864" h="2082800">
                  <a:moveTo>
                    <a:pt x="62395" y="1612"/>
                  </a:moveTo>
                  <a:lnTo>
                    <a:pt x="60769" y="0"/>
                  </a:lnTo>
                  <a:lnTo>
                    <a:pt x="57010" y="0"/>
                  </a:lnTo>
                  <a:lnTo>
                    <a:pt x="55397" y="1612"/>
                  </a:lnTo>
                  <a:lnTo>
                    <a:pt x="55397" y="5372"/>
                  </a:lnTo>
                  <a:lnTo>
                    <a:pt x="57010" y="6997"/>
                  </a:lnTo>
                  <a:lnTo>
                    <a:pt x="59156" y="6997"/>
                  </a:lnTo>
                  <a:lnTo>
                    <a:pt x="60769" y="6997"/>
                  </a:lnTo>
                  <a:lnTo>
                    <a:pt x="62395" y="5372"/>
                  </a:lnTo>
                  <a:lnTo>
                    <a:pt x="62395" y="16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838486" y="2413317"/>
              <a:ext cx="6350" cy="1501140"/>
            </a:xfrm>
            <a:custGeom>
              <a:avLst/>
              <a:gdLst/>
              <a:ahLst/>
              <a:cxnLst/>
              <a:rect l="l" t="t" r="r" b="b"/>
              <a:pathLst>
                <a:path w="6350" h="1501139">
                  <a:moveTo>
                    <a:pt x="5918" y="1495666"/>
                  </a:moveTo>
                  <a:lnTo>
                    <a:pt x="4305" y="1494586"/>
                  </a:lnTo>
                  <a:lnTo>
                    <a:pt x="1079" y="1494586"/>
                  </a:lnTo>
                  <a:lnTo>
                    <a:pt x="0" y="1495666"/>
                  </a:lnTo>
                  <a:lnTo>
                    <a:pt x="0" y="1498904"/>
                  </a:lnTo>
                  <a:lnTo>
                    <a:pt x="1079" y="1500517"/>
                  </a:lnTo>
                  <a:lnTo>
                    <a:pt x="2692" y="1500517"/>
                  </a:lnTo>
                  <a:lnTo>
                    <a:pt x="4305" y="1500517"/>
                  </a:lnTo>
                  <a:lnTo>
                    <a:pt x="5918" y="1498904"/>
                  </a:lnTo>
                  <a:lnTo>
                    <a:pt x="5918" y="1495666"/>
                  </a:lnTo>
                  <a:close/>
                </a:path>
                <a:path w="6350" h="1501139">
                  <a:moveTo>
                    <a:pt x="5918" y="1465021"/>
                  </a:moveTo>
                  <a:lnTo>
                    <a:pt x="4305" y="1463929"/>
                  </a:lnTo>
                  <a:lnTo>
                    <a:pt x="1079" y="1463929"/>
                  </a:lnTo>
                  <a:lnTo>
                    <a:pt x="0" y="1465021"/>
                  </a:lnTo>
                  <a:lnTo>
                    <a:pt x="0" y="1468767"/>
                  </a:lnTo>
                  <a:lnTo>
                    <a:pt x="1079" y="1469847"/>
                  </a:lnTo>
                  <a:lnTo>
                    <a:pt x="2692" y="1469847"/>
                  </a:lnTo>
                  <a:lnTo>
                    <a:pt x="4305" y="1469847"/>
                  </a:lnTo>
                  <a:lnTo>
                    <a:pt x="5918" y="1468767"/>
                  </a:lnTo>
                  <a:lnTo>
                    <a:pt x="5918" y="1465021"/>
                  </a:lnTo>
                  <a:close/>
                </a:path>
                <a:path w="6350" h="1501139">
                  <a:moveTo>
                    <a:pt x="5918" y="1434896"/>
                  </a:moveTo>
                  <a:lnTo>
                    <a:pt x="4305" y="1433283"/>
                  </a:lnTo>
                  <a:lnTo>
                    <a:pt x="1079" y="1433283"/>
                  </a:lnTo>
                  <a:lnTo>
                    <a:pt x="0" y="1434896"/>
                  </a:lnTo>
                  <a:lnTo>
                    <a:pt x="0" y="1438109"/>
                  </a:lnTo>
                  <a:lnTo>
                    <a:pt x="1079" y="1439202"/>
                  </a:lnTo>
                  <a:lnTo>
                    <a:pt x="2692" y="1439202"/>
                  </a:lnTo>
                  <a:lnTo>
                    <a:pt x="4305" y="1439202"/>
                  </a:lnTo>
                  <a:lnTo>
                    <a:pt x="5918" y="1438109"/>
                  </a:lnTo>
                  <a:lnTo>
                    <a:pt x="5918" y="1434896"/>
                  </a:lnTo>
                  <a:close/>
                </a:path>
                <a:path w="6350" h="1501139">
                  <a:moveTo>
                    <a:pt x="5918" y="1404239"/>
                  </a:moveTo>
                  <a:lnTo>
                    <a:pt x="4305" y="1402626"/>
                  </a:lnTo>
                  <a:lnTo>
                    <a:pt x="1079" y="1402626"/>
                  </a:lnTo>
                  <a:lnTo>
                    <a:pt x="0" y="1404239"/>
                  </a:lnTo>
                  <a:lnTo>
                    <a:pt x="0" y="1407464"/>
                  </a:lnTo>
                  <a:lnTo>
                    <a:pt x="1079" y="1409077"/>
                  </a:lnTo>
                  <a:lnTo>
                    <a:pt x="2692" y="1409077"/>
                  </a:lnTo>
                  <a:lnTo>
                    <a:pt x="4305" y="1409077"/>
                  </a:lnTo>
                  <a:lnTo>
                    <a:pt x="5918" y="1407464"/>
                  </a:lnTo>
                  <a:lnTo>
                    <a:pt x="5918" y="1404239"/>
                  </a:lnTo>
                  <a:close/>
                </a:path>
                <a:path w="6350" h="1501139">
                  <a:moveTo>
                    <a:pt x="5918" y="1373581"/>
                  </a:moveTo>
                  <a:lnTo>
                    <a:pt x="4305" y="1372514"/>
                  </a:lnTo>
                  <a:lnTo>
                    <a:pt x="1079" y="1372514"/>
                  </a:lnTo>
                  <a:lnTo>
                    <a:pt x="0" y="1373581"/>
                  </a:lnTo>
                  <a:lnTo>
                    <a:pt x="0" y="1376807"/>
                  </a:lnTo>
                  <a:lnTo>
                    <a:pt x="1079" y="1378432"/>
                  </a:lnTo>
                  <a:lnTo>
                    <a:pt x="2692" y="1378432"/>
                  </a:lnTo>
                  <a:lnTo>
                    <a:pt x="4305" y="1378432"/>
                  </a:lnTo>
                  <a:lnTo>
                    <a:pt x="5918" y="1376807"/>
                  </a:lnTo>
                  <a:lnTo>
                    <a:pt x="5918" y="1373581"/>
                  </a:lnTo>
                  <a:close/>
                </a:path>
                <a:path w="6350" h="1501139">
                  <a:moveTo>
                    <a:pt x="5918" y="1342923"/>
                  </a:moveTo>
                  <a:lnTo>
                    <a:pt x="4305" y="1341856"/>
                  </a:lnTo>
                  <a:lnTo>
                    <a:pt x="1079" y="1341856"/>
                  </a:lnTo>
                  <a:lnTo>
                    <a:pt x="0" y="1342923"/>
                  </a:lnTo>
                  <a:lnTo>
                    <a:pt x="0" y="1346708"/>
                  </a:lnTo>
                  <a:lnTo>
                    <a:pt x="1079" y="1347774"/>
                  </a:lnTo>
                  <a:lnTo>
                    <a:pt x="2692" y="1347774"/>
                  </a:lnTo>
                  <a:lnTo>
                    <a:pt x="4305" y="1347774"/>
                  </a:lnTo>
                  <a:lnTo>
                    <a:pt x="5918" y="1346708"/>
                  </a:lnTo>
                  <a:lnTo>
                    <a:pt x="5918" y="1342923"/>
                  </a:lnTo>
                  <a:close/>
                </a:path>
                <a:path w="6350" h="1501139">
                  <a:moveTo>
                    <a:pt x="5918" y="1298816"/>
                  </a:moveTo>
                  <a:lnTo>
                    <a:pt x="4305" y="1297749"/>
                  </a:lnTo>
                  <a:lnTo>
                    <a:pt x="1079" y="1297749"/>
                  </a:lnTo>
                  <a:lnTo>
                    <a:pt x="0" y="1298816"/>
                  </a:lnTo>
                  <a:lnTo>
                    <a:pt x="0" y="1302054"/>
                  </a:lnTo>
                  <a:lnTo>
                    <a:pt x="1079" y="1303655"/>
                  </a:lnTo>
                  <a:lnTo>
                    <a:pt x="2692" y="1303655"/>
                  </a:lnTo>
                  <a:lnTo>
                    <a:pt x="4305" y="1303655"/>
                  </a:lnTo>
                  <a:lnTo>
                    <a:pt x="5918" y="1302054"/>
                  </a:lnTo>
                  <a:lnTo>
                    <a:pt x="5918" y="1298816"/>
                  </a:lnTo>
                  <a:close/>
                </a:path>
                <a:path w="6350" h="1501139">
                  <a:moveTo>
                    <a:pt x="5918" y="1268158"/>
                  </a:moveTo>
                  <a:lnTo>
                    <a:pt x="4305" y="1267079"/>
                  </a:lnTo>
                  <a:lnTo>
                    <a:pt x="1079" y="1267079"/>
                  </a:lnTo>
                  <a:lnTo>
                    <a:pt x="0" y="1268158"/>
                  </a:lnTo>
                  <a:lnTo>
                    <a:pt x="0" y="1271397"/>
                  </a:lnTo>
                  <a:lnTo>
                    <a:pt x="1079" y="1273022"/>
                  </a:lnTo>
                  <a:lnTo>
                    <a:pt x="2692" y="1273022"/>
                  </a:lnTo>
                  <a:lnTo>
                    <a:pt x="4305" y="1273022"/>
                  </a:lnTo>
                  <a:lnTo>
                    <a:pt x="5918" y="1271397"/>
                  </a:lnTo>
                  <a:lnTo>
                    <a:pt x="5918" y="1268158"/>
                  </a:lnTo>
                  <a:close/>
                </a:path>
                <a:path w="6350" h="1501139">
                  <a:moveTo>
                    <a:pt x="5918" y="1238059"/>
                  </a:moveTo>
                  <a:lnTo>
                    <a:pt x="4305" y="1236433"/>
                  </a:lnTo>
                  <a:lnTo>
                    <a:pt x="1079" y="1236433"/>
                  </a:lnTo>
                  <a:lnTo>
                    <a:pt x="0" y="1238059"/>
                  </a:lnTo>
                  <a:lnTo>
                    <a:pt x="0" y="1241285"/>
                  </a:lnTo>
                  <a:lnTo>
                    <a:pt x="1079" y="1242364"/>
                  </a:lnTo>
                  <a:lnTo>
                    <a:pt x="2692" y="1242364"/>
                  </a:lnTo>
                  <a:lnTo>
                    <a:pt x="4305" y="1242364"/>
                  </a:lnTo>
                  <a:lnTo>
                    <a:pt x="5918" y="1241285"/>
                  </a:lnTo>
                  <a:lnTo>
                    <a:pt x="5918" y="1238059"/>
                  </a:lnTo>
                  <a:close/>
                </a:path>
                <a:path w="6350" h="1501139">
                  <a:moveTo>
                    <a:pt x="5918" y="1207401"/>
                  </a:moveTo>
                  <a:lnTo>
                    <a:pt x="4305" y="1205776"/>
                  </a:lnTo>
                  <a:lnTo>
                    <a:pt x="1079" y="1205776"/>
                  </a:lnTo>
                  <a:lnTo>
                    <a:pt x="0" y="1207401"/>
                  </a:lnTo>
                  <a:lnTo>
                    <a:pt x="0" y="1210614"/>
                  </a:lnTo>
                  <a:lnTo>
                    <a:pt x="1079" y="1211707"/>
                  </a:lnTo>
                  <a:lnTo>
                    <a:pt x="2692" y="1211707"/>
                  </a:lnTo>
                  <a:lnTo>
                    <a:pt x="4305" y="1211707"/>
                  </a:lnTo>
                  <a:lnTo>
                    <a:pt x="5918" y="1210614"/>
                  </a:lnTo>
                  <a:lnTo>
                    <a:pt x="5918" y="1207401"/>
                  </a:lnTo>
                  <a:close/>
                </a:path>
                <a:path w="6350" h="1501139">
                  <a:moveTo>
                    <a:pt x="5918" y="1088567"/>
                  </a:moveTo>
                  <a:lnTo>
                    <a:pt x="4305" y="1086929"/>
                  </a:lnTo>
                  <a:lnTo>
                    <a:pt x="1079" y="1086929"/>
                  </a:lnTo>
                  <a:lnTo>
                    <a:pt x="0" y="1088567"/>
                  </a:lnTo>
                  <a:lnTo>
                    <a:pt x="0" y="1091755"/>
                  </a:lnTo>
                  <a:lnTo>
                    <a:pt x="1079" y="1092847"/>
                  </a:lnTo>
                  <a:lnTo>
                    <a:pt x="2692" y="1092847"/>
                  </a:lnTo>
                  <a:lnTo>
                    <a:pt x="4305" y="1092847"/>
                  </a:lnTo>
                  <a:lnTo>
                    <a:pt x="5918" y="1091755"/>
                  </a:lnTo>
                  <a:lnTo>
                    <a:pt x="5918" y="1088567"/>
                  </a:lnTo>
                  <a:close/>
                </a:path>
                <a:path w="6350" h="1501139">
                  <a:moveTo>
                    <a:pt x="5918" y="1057884"/>
                  </a:moveTo>
                  <a:lnTo>
                    <a:pt x="4305" y="1056271"/>
                  </a:lnTo>
                  <a:lnTo>
                    <a:pt x="1079" y="1056271"/>
                  </a:lnTo>
                  <a:lnTo>
                    <a:pt x="0" y="1057884"/>
                  </a:lnTo>
                  <a:lnTo>
                    <a:pt x="0" y="1061110"/>
                  </a:lnTo>
                  <a:lnTo>
                    <a:pt x="1079" y="1062723"/>
                  </a:lnTo>
                  <a:lnTo>
                    <a:pt x="2692" y="1062723"/>
                  </a:lnTo>
                  <a:lnTo>
                    <a:pt x="4305" y="1062723"/>
                  </a:lnTo>
                  <a:lnTo>
                    <a:pt x="5918" y="1061110"/>
                  </a:lnTo>
                  <a:lnTo>
                    <a:pt x="5918" y="1057884"/>
                  </a:lnTo>
                  <a:close/>
                </a:path>
                <a:path w="6350" h="1501139">
                  <a:moveTo>
                    <a:pt x="5918" y="1027226"/>
                  </a:moveTo>
                  <a:lnTo>
                    <a:pt x="4305" y="1026134"/>
                  </a:lnTo>
                  <a:lnTo>
                    <a:pt x="1079" y="1026134"/>
                  </a:lnTo>
                  <a:lnTo>
                    <a:pt x="0" y="1027226"/>
                  </a:lnTo>
                  <a:lnTo>
                    <a:pt x="0" y="1030452"/>
                  </a:lnTo>
                  <a:lnTo>
                    <a:pt x="1079" y="1032065"/>
                  </a:lnTo>
                  <a:lnTo>
                    <a:pt x="2692" y="1032065"/>
                  </a:lnTo>
                  <a:lnTo>
                    <a:pt x="4305" y="1032065"/>
                  </a:lnTo>
                  <a:lnTo>
                    <a:pt x="5918" y="1030452"/>
                  </a:lnTo>
                  <a:lnTo>
                    <a:pt x="5918" y="1027226"/>
                  </a:lnTo>
                  <a:close/>
                </a:path>
                <a:path w="6350" h="1501139">
                  <a:moveTo>
                    <a:pt x="5918" y="996569"/>
                  </a:moveTo>
                  <a:lnTo>
                    <a:pt x="4305" y="995489"/>
                  </a:lnTo>
                  <a:lnTo>
                    <a:pt x="1079" y="995489"/>
                  </a:lnTo>
                  <a:lnTo>
                    <a:pt x="0" y="996569"/>
                  </a:lnTo>
                  <a:lnTo>
                    <a:pt x="0" y="1000340"/>
                  </a:lnTo>
                  <a:lnTo>
                    <a:pt x="1079" y="1001407"/>
                  </a:lnTo>
                  <a:lnTo>
                    <a:pt x="2692" y="1001407"/>
                  </a:lnTo>
                  <a:lnTo>
                    <a:pt x="4305" y="1001407"/>
                  </a:lnTo>
                  <a:lnTo>
                    <a:pt x="5918" y="1000340"/>
                  </a:lnTo>
                  <a:lnTo>
                    <a:pt x="5918" y="996569"/>
                  </a:lnTo>
                  <a:close/>
                </a:path>
                <a:path w="6350" h="1501139">
                  <a:moveTo>
                    <a:pt x="5918" y="855662"/>
                  </a:moveTo>
                  <a:lnTo>
                    <a:pt x="4305" y="854049"/>
                  </a:lnTo>
                  <a:lnTo>
                    <a:pt x="1079" y="854049"/>
                  </a:lnTo>
                  <a:lnTo>
                    <a:pt x="0" y="855662"/>
                  </a:lnTo>
                  <a:lnTo>
                    <a:pt x="0" y="858888"/>
                  </a:lnTo>
                  <a:lnTo>
                    <a:pt x="1079" y="859980"/>
                  </a:lnTo>
                  <a:lnTo>
                    <a:pt x="2692" y="859980"/>
                  </a:lnTo>
                  <a:lnTo>
                    <a:pt x="4305" y="859980"/>
                  </a:lnTo>
                  <a:lnTo>
                    <a:pt x="5918" y="858888"/>
                  </a:lnTo>
                  <a:lnTo>
                    <a:pt x="5918" y="855662"/>
                  </a:lnTo>
                  <a:close/>
                </a:path>
                <a:path w="6350" h="1501139">
                  <a:moveTo>
                    <a:pt x="5918" y="825004"/>
                  </a:moveTo>
                  <a:lnTo>
                    <a:pt x="4305" y="823937"/>
                  </a:lnTo>
                  <a:lnTo>
                    <a:pt x="1079" y="823937"/>
                  </a:lnTo>
                  <a:lnTo>
                    <a:pt x="0" y="825004"/>
                  </a:lnTo>
                  <a:lnTo>
                    <a:pt x="0" y="828230"/>
                  </a:lnTo>
                  <a:lnTo>
                    <a:pt x="1079" y="829843"/>
                  </a:lnTo>
                  <a:lnTo>
                    <a:pt x="2692" y="829843"/>
                  </a:lnTo>
                  <a:lnTo>
                    <a:pt x="4305" y="829843"/>
                  </a:lnTo>
                  <a:lnTo>
                    <a:pt x="5918" y="828230"/>
                  </a:lnTo>
                  <a:lnTo>
                    <a:pt x="5918" y="825004"/>
                  </a:lnTo>
                  <a:close/>
                </a:path>
                <a:path w="6350" h="1501139">
                  <a:moveTo>
                    <a:pt x="5918" y="794359"/>
                  </a:moveTo>
                  <a:lnTo>
                    <a:pt x="4305" y="793280"/>
                  </a:lnTo>
                  <a:lnTo>
                    <a:pt x="1079" y="793280"/>
                  </a:lnTo>
                  <a:lnTo>
                    <a:pt x="0" y="794359"/>
                  </a:lnTo>
                  <a:lnTo>
                    <a:pt x="0" y="797560"/>
                  </a:lnTo>
                  <a:lnTo>
                    <a:pt x="1079" y="799172"/>
                  </a:lnTo>
                  <a:lnTo>
                    <a:pt x="2692" y="799172"/>
                  </a:lnTo>
                  <a:lnTo>
                    <a:pt x="4305" y="799172"/>
                  </a:lnTo>
                  <a:lnTo>
                    <a:pt x="5918" y="797560"/>
                  </a:lnTo>
                  <a:lnTo>
                    <a:pt x="5918" y="794359"/>
                  </a:lnTo>
                  <a:close/>
                </a:path>
                <a:path w="6350" h="1501139">
                  <a:moveTo>
                    <a:pt x="5918" y="764222"/>
                  </a:moveTo>
                  <a:lnTo>
                    <a:pt x="4305" y="762622"/>
                  </a:lnTo>
                  <a:lnTo>
                    <a:pt x="1079" y="762622"/>
                  </a:lnTo>
                  <a:lnTo>
                    <a:pt x="0" y="764222"/>
                  </a:lnTo>
                  <a:lnTo>
                    <a:pt x="0" y="767461"/>
                  </a:lnTo>
                  <a:lnTo>
                    <a:pt x="1079" y="768527"/>
                  </a:lnTo>
                  <a:lnTo>
                    <a:pt x="2692" y="768527"/>
                  </a:lnTo>
                  <a:lnTo>
                    <a:pt x="4305" y="768527"/>
                  </a:lnTo>
                  <a:lnTo>
                    <a:pt x="5918" y="767461"/>
                  </a:lnTo>
                  <a:lnTo>
                    <a:pt x="5918" y="764222"/>
                  </a:lnTo>
                  <a:close/>
                </a:path>
                <a:path w="6350" h="1501139">
                  <a:moveTo>
                    <a:pt x="5918" y="580834"/>
                  </a:moveTo>
                  <a:lnTo>
                    <a:pt x="4305" y="579755"/>
                  </a:lnTo>
                  <a:lnTo>
                    <a:pt x="1079" y="579755"/>
                  </a:lnTo>
                  <a:lnTo>
                    <a:pt x="0" y="580834"/>
                  </a:lnTo>
                  <a:lnTo>
                    <a:pt x="0" y="584060"/>
                  </a:lnTo>
                  <a:lnTo>
                    <a:pt x="1079" y="585673"/>
                  </a:lnTo>
                  <a:lnTo>
                    <a:pt x="2692" y="585673"/>
                  </a:lnTo>
                  <a:lnTo>
                    <a:pt x="4305" y="585673"/>
                  </a:lnTo>
                  <a:lnTo>
                    <a:pt x="5918" y="584060"/>
                  </a:lnTo>
                  <a:lnTo>
                    <a:pt x="5918" y="580834"/>
                  </a:lnTo>
                  <a:close/>
                </a:path>
                <a:path w="6350" h="1501139">
                  <a:moveTo>
                    <a:pt x="5918" y="550722"/>
                  </a:moveTo>
                  <a:lnTo>
                    <a:pt x="4305" y="549097"/>
                  </a:lnTo>
                  <a:lnTo>
                    <a:pt x="1079" y="549097"/>
                  </a:lnTo>
                  <a:lnTo>
                    <a:pt x="0" y="550722"/>
                  </a:lnTo>
                  <a:lnTo>
                    <a:pt x="0" y="553948"/>
                  </a:lnTo>
                  <a:lnTo>
                    <a:pt x="1079" y="555015"/>
                  </a:lnTo>
                  <a:lnTo>
                    <a:pt x="2692" y="555015"/>
                  </a:lnTo>
                  <a:lnTo>
                    <a:pt x="4305" y="555015"/>
                  </a:lnTo>
                  <a:lnTo>
                    <a:pt x="5918" y="553948"/>
                  </a:lnTo>
                  <a:lnTo>
                    <a:pt x="5918" y="550722"/>
                  </a:lnTo>
                  <a:close/>
                </a:path>
                <a:path w="6350" h="1501139">
                  <a:moveTo>
                    <a:pt x="5918" y="520077"/>
                  </a:moveTo>
                  <a:lnTo>
                    <a:pt x="4305" y="518439"/>
                  </a:lnTo>
                  <a:lnTo>
                    <a:pt x="1079" y="518439"/>
                  </a:lnTo>
                  <a:lnTo>
                    <a:pt x="0" y="520077"/>
                  </a:lnTo>
                  <a:lnTo>
                    <a:pt x="0" y="523290"/>
                  </a:lnTo>
                  <a:lnTo>
                    <a:pt x="1079" y="524383"/>
                  </a:lnTo>
                  <a:lnTo>
                    <a:pt x="2692" y="524383"/>
                  </a:lnTo>
                  <a:lnTo>
                    <a:pt x="4305" y="524383"/>
                  </a:lnTo>
                  <a:lnTo>
                    <a:pt x="5918" y="523290"/>
                  </a:lnTo>
                  <a:lnTo>
                    <a:pt x="5918" y="520077"/>
                  </a:lnTo>
                  <a:close/>
                </a:path>
                <a:path w="6350" h="1501139">
                  <a:moveTo>
                    <a:pt x="5918" y="489407"/>
                  </a:moveTo>
                  <a:lnTo>
                    <a:pt x="4305" y="488327"/>
                  </a:lnTo>
                  <a:lnTo>
                    <a:pt x="1079" y="488327"/>
                  </a:lnTo>
                  <a:lnTo>
                    <a:pt x="0" y="489407"/>
                  </a:lnTo>
                  <a:lnTo>
                    <a:pt x="0" y="492633"/>
                  </a:lnTo>
                  <a:lnTo>
                    <a:pt x="1079" y="494233"/>
                  </a:lnTo>
                  <a:lnTo>
                    <a:pt x="2692" y="494233"/>
                  </a:lnTo>
                  <a:lnTo>
                    <a:pt x="4305" y="494233"/>
                  </a:lnTo>
                  <a:lnTo>
                    <a:pt x="5918" y="492633"/>
                  </a:lnTo>
                  <a:lnTo>
                    <a:pt x="5918" y="489407"/>
                  </a:lnTo>
                  <a:close/>
                </a:path>
                <a:path w="6350" h="1501139">
                  <a:moveTo>
                    <a:pt x="5918" y="458736"/>
                  </a:moveTo>
                  <a:lnTo>
                    <a:pt x="4305" y="457669"/>
                  </a:lnTo>
                  <a:lnTo>
                    <a:pt x="1079" y="457669"/>
                  </a:lnTo>
                  <a:lnTo>
                    <a:pt x="0" y="458736"/>
                  </a:lnTo>
                  <a:lnTo>
                    <a:pt x="0" y="461975"/>
                  </a:lnTo>
                  <a:lnTo>
                    <a:pt x="1079" y="463588"/>
                  </a:lnTo>
                  <a:lnTo>
                    <a:pt x="2692" y="463588"/>
                  </a:lnTo>
                  <a:lnTo>
                    <a:pt x="4305" y="463588"/>
                  </a:lnTo>
                  <a:lnTo>
                    <a:pt x="5918" y="461975"/>
                  </a:lnTo>
                  <a:lnTo>
                    <a:pt x="5918" y="458736"/>
                  </a:lnTo>
                  <a:close/>
                </a:path>
                <a:path w="6350" h="1501139">
                  <a:moveTo>
                    <a:pt x="5918" y="428625"/>
                  </a:moveTo>
                  <a:lnTo>
                    <a:pt x="4305" y="427024"/>
                  </a:lnTo>
                  <a:lnTo>
                    <a:pt x="1079" y="427024"/>
                  </a:lnTo>
                  <a:lnTo>
                    <a:pt x="0" y="428625"/>
                  </a:lnTo>
                  <a:lnTo>
                    <a:pt x="0" y="431850"/>
                  </a:lnTo>
                  <a:lnTo>
                    <a:pt x="1079" y="432930"/>
                  </a:lnTo>
                  <a:lnTo>
                    <a:pt x="2692" y="432930"/>
                  </a:lnTo>
                  <a:lnTo>
                    <a:pt x="4305" y="432930"/>
                  </a:lnTo>
                  <a:lnTo>
                    <a:pt x="5918" y="431850"/>
                  </a:lnTo>
                  <a:lnTo>
                    <a:pt x="5918" y="428625"/>
                  </a:lnTo>
                  <a:close/>
                </a:path>
                <a:path w="6350" h="1501139">
                  <a:moveTo>
                    <a:pt x="5918" y="397967"/>
                  </a:moveTo>
                  <a:lnTo>
                    <a:pt x="4305" y="396354"/>
                  </a:lnTo>
                  <a:lnTo>
                    <a:pt x="1079" y="396354"/>
                  </a:lnTo>
                  <a:lnTo>
                    <a:pt x="0" y="397967"/>
                  </a:lnTo>
                  <a:lnTo>
                    <a:pt x="0" y="401193"/>
                  </a:lnTo>
                  <a:lnTo>
                    <a:pt x="1079" y="402272"/>
                  </a:lnTo>
                  <a:lnTo>
                    <a:pt x="2692" y="402272"/>
                  </a:lnTo>
                  <a:lnTo>
                    <a:pt x="4305" y="402272"/>
                  </a:lnTo>
                  <a:lnTo>
                    <a:pt x="5918" y="401193"/>
                  </a:lnTo>
                  <a:lnTo>
                    <a:pt x="5918" y="397967"/>
                  </a:lnTo>
                  <a:close/>
                </a:path>
                <a:path w="6350" h="1501139">
                  <a:moveTo>
                    <a:pt x="5918" y="367322"/>
                  </a:moveTo>
                  <a:lnTo>
                    <a:pt x="4305" y="366242"/>
                  </a:lnTo>
                  <a:lnTo>
                    <a:pt x="1079" y="366242"/>
                  </a:lnTo>
                  <a:lnTo>
                    <a:pt x="0" y="367322"/>
                  </a:lnTo>
                  <a:lnTo>
                    <a:pt x="0" y="370535"/>
                  </a:lnTo>
                  <a:lnTo>
                    <a:pt x="1079" y="372160"/>
                  </a:lnTo>
                  <a:lnTo>
                    <a:pt x="2692" y="372160"/>
                  </a:lnTo>
                  <a:lnTo>
                    <a:pt x="4305" y="372160"/>
                  </a:lnTo>
                  <a:lnTo>
                    <a:pt x="5918" y="370535"/>
                  </a:lnTo>
                  <a:lnTo>
                    <a:pt x="5918" y="367322"/>
                  </a:lnTo>
                  <a:close/>
                </a:path>
                <a:path w="6350" h="1501139">
                  <a:moveTo>
                    <a:pt x="5918" y="336664"/>
                  </a:moveTo>
                  <a:lnTo>
                    <a:pt x="4305" y="335584"/>
                  </a:lnTo>
                  <a:lnTo>
                    <a:pt x="1079" y="335584"/>
                  </a:lnTo>
                  <a:lnTo>
                    <a:pt x="0" y="336664"/>
                  </a:lnTo>
                  <a:lnTo>
                    <a:pt x="0" y="340423"/>
                  </a:lnTo>
                  <a:lnTo>
                    <a:pt x="1079" y="341503"/>
                  </a:lnTo>
                  <a:lnTo>
                    <a:pt x="2692" y="341503"/>
                  </a:lnTo>
                  <a:lnTo>
                    <a:pt x="4305" y="341503"/>
                  </a:lnTo>
                  <a:lnTo>
                    <a:pt x="5918" y="340423"/>
                  </a:lnTo>
                  <a:lnTo>
                    <a:pt x="5918" y="336664"/>
                  </a:lnTo>
                  <a:close/>
                </a:path>
                <a:path w="6350" h="1501139">
                  <a:moveTo>
                    <a:pt x="5918" y="306539"/>
                  </a:moveTo>
                  <a:lnTo>
                    <a:pt x="4305" y="304927"/>
                  </a:lnTo>
                  <a:lnTo>
                    <a:pt x="1079" y="304927"/>
                  </a:lnTo>
                  <a:lnTo>
                    <a:pt x="0" y="306539"/>
                  </a:lnTo>
                  <a:lnTo>
                    <a:pt x="0" y="309778"/>
                  </a:lnTo>
                  <a:lnTo>
                    <a:pt x="1079" y="310845"/>
                  </a:lnTo>
                  <a:lnTo>
                    <a:pt x="2692" y="310845"/>
                  </a:lnTo>
                  <a:lnTo>
                    <a:pt x="4305" y="310845"/>
                  </a:lnTo>
                  <a:lnTo>
                    <a:pt x="5918" y="309778"/>
                  </a:lnTo>
                  <a:lnTo>
                    <a:pt x="5918" y="306539"/>
                  </a:lnTo>
                  <a:close/>
                </a:path>
                <a:path w="6350" h="1501139">
                  <a:moveTo>
                    <a:pt x="5918" y="275894"/>
                  </a:moveTo>
                  <a:lnTo>
                    <a:pt x="4305" y="274269"/>
                  </a:lnTo>
                  <a:lnTo>
                    <a:pt x="1079" y="274269"/>
                  </a:lnTo>
                  <a:lnTo>
                    <a:pt x="0" y="275894"/>
                  </a:lnTo>
                  <a:lnTo>
                    <a:pt x="0" y="279120"/>
                  </a:lnTo>
                  <a:lnTo>
                    <a:pt x="1079" y="280733"/>
                  </a:lnTo>
                  <a:lnTo>
                    <a:pt x="2692" y="280733"/>
                  </a:lnTo>
                  <a:lnTo>
                    <a:pt x="4305" y="280733"/>
                  </a:lnTo>
                  <a:lnTo>
                    <a:pt x="5918" y="279120"/>
                  </a:lnTo>
                  <a:lnTo>
                    <a:pt x="5918" y="275894"/>
                  </a:lnTo>
                  <a:close/>
                </a:path>
                <a:path w="6350" h="1501139">
                  <a:moveTo>
                    <a:pt x="5918" y="245224"/>
                  </a:moveTo>
                  <a:lnTo>
                    <a:pt x="4305" y="244157"/>
                  </a:lnTo>
                  <a:lnTo>
                    <a:pt x="1079" y="244157"/>
                  </a:lnTo>
                  <a:lnTo>
                    <a:pt x="0" y="245224"/>
                  </a:lnTo>
                  <a:lnTo>
                    <a:pt x="0" y="248462"/>
                  </a:lnTo>
                  <a:lnTo>
                    <a:pt x="1079" y="250075"/>
                  </a:lnTo>
                  <a:lnTo>
                    <a:pt x="2692" y="250075"/>
                  </a:lnTo>
                  <a:lnTo>
                    <a:pt x="4305" y="250075"/>
                  </a:lnTo>
                  <a:lnTo>
                    <a:pt x="5918" y="248462"/>
                  </a:lnTo>
                  <a:lnTo>
                    <a:pt x="5918" y="245224"/>
                  </a:lnTo>
                  <a:close/>
                </a:path>
                <a:path w="6350" h="1501139">
                  <a:moveTo>
                    <a:pt x="5918" y="215112"/>
                  </a:moveTo>
                  <a:lnTo>
                    <a:pt x="4305" y="213512"/>
                  </a:lnTo>
                  <a:lnTo>
                    <a:pt x="1079" y="213512"/>
                  </a:lnTo>
                  <a:lnTo>
                    <a:pt x="0" y="215112"/>
                  </a:lnTo>
                  <a:lnTo>
                    <a:pt x="0" y="218351"/>
                  </a:lnTo>
                  <a:lnTo>
                    <a:pt x="1079" y="219417"/>
                  </a:lnTo>
                  <a:lnTo>
                    <a:pt x="2692" y="219417"/>
                  </a:lnTo>
                  <a:lnTo>
                    <a:pt x="4305" y="219417"/>
                  </a:lnTo>
                  <a:lnTo>
                    <a:pt x="5918" y="218351"/>
                  </a:lnTo>
                  <a:lnTo>
                    <a:pt x="5918" y="215112"/>
                  </a:lnTo>
                  <a:close/>
                </a:path>
                <a:path w="6350" h="1501139">
                  <a:moveTo>
                    <a:pt x="5918" y="184467"/>
                  </a:moveTo>
                  <a:lnTo>
                    <a:pt x="4305" y="182854"/>
                  </a:lnTo>
                  <a:lnTo>
                    <a:pt x="1079" y="182854"/>
                  </a:lnTo>
                  <a:lnTo>
                    <a:pt x="0" y="184467"/>
                  </a:lnTo>
                  <a:lnTo>
                    <a:pt x="0" y="187693"/>
                  </a:lnTo>
                  <a:lnTo>
                    <a:pt x="1079" y="188772"/>
                  </a:lnTo>
                  <a:lnTo>
                    <a:pt x="2692" y="188772"/>
                  </a:lnTo>
                  <a:lnTo>
                    <a:pt x="4305" y="188772"/>
                  </a:lnTo>
                  <a:lnTo>
                    <a:pt x="5918" y="187693"/>
                  </a:lnTo>
                  <a:lnTo>
                    <a:pt x="5918" y="184467"/>
                  </a:lnTo>
                  <a:close/>
                </a:path>
                <a:path w="6350" h="1501139">
                  <a:moveTo>
                    <a:pt x="5918" y="153809"/>
                  </a:moveTo>
                  <a:lnTo>
                    <a:pt x="4305" y="152730"/>
                  </a:lnTo>
                  <a:lnTo>
                    <a:pt x="1079" y="152730"/>
                  </a:lnTo>
                  <a:lnTo>
                    <a:pt x="0" y="153809"/>
                  </a:lnTo>
                  <a:lnTo>
                    <a:pt x="0" y="157035"/>
                  </a:lnTo>
                  <a:lnTo>
                    <a:pt x="1079" y="158648"/>
                  </a:lnTo>
                  <a:lnTo>
                    <a:pt x="2692" y="158648"/>
                  </a:lnTo>
                  <a:lnTo>
                    <a:pt x="4305" y="158648"/>
                  </a:lnTo>
                  <a:lnTo>
                    <a:pt x="5918" y="157035"/>
                  </a:lnTo>
                  <a:lnTo>
                    <a:pt x="5918" y="153809"/>
                  </a:lnTo>
                  <a:close/>
                </a:path>
                <a:path w="6350" h="1501139">
                  <a:moveTo>
                    <a:pt x="5918" y="123151"/>
                  </a:moveTo>
                  <a:lnTo>
                    <a:pt x="4305" y="122072"/>
                  </a:lnTo>
                  <a:lnTo>
                    <a:pt x="1079" y="122072"/>
                  </a:lnTo>
                  <a:lnTo>
                    <a:pt x="0" y="123151"/>
                  </a:lnTo>
                  <a:lnTo>
                    <a:pt x="0" y="126377"/>
                  </a:lnTo>
                  <a:lnTo>
                    <a:pt x="1079" y="127990"/>
                  </a:lnTo>
                  <a:lnTo>
                    <a:pt x="2692" y="127990"/>
                  </a:lnTo>
                  <a:lnTo>
                    <a:pt x="4305" y="127990"/>
                  </a:lnTo>
                  <a:lnTo>
                    <a:pt x="5918" y="126377"/>
                  </a:lnTo>
                  <a:lnTo>
                    <a:pt x="5918" y="123151"/>
                  </a:lnTo>
                  <a:close/>
                </a:path>
                <a:path w="6350" h="1501139">
                  <a:moveTo>
                    <a:pt x="5918" y="93040"/>
                  </a:moveTo>
                  <a:lnTo>
                    <a:pt x="4305" y="91414"/>
                  </a:lnTo>
                  <a:lnTo>
                    <a:pt x="1079" y="91414"/>
                  </a:lnTo>
                  <a:lnTo>
                    <a:pt x="0" y="93040"/>
                  </a:lnTo>
                  <a:lnTo>
                    <a:pt x="0" y="96253"/>
                  </a:lnTo>
                  <a:lnTo>
                    <a:pt x="1079" y="97345"/>
                  </a:lnTo>
                  <a:lnTo>
                    <a:pt x="2692" y="97345"/>
                  </a:lnTo>
                  <a:lnTo>
                    <a:pt x="4305" y="97345"/>
                  </a:lnTo>
                  <a:lnTo>
                    <a:pt x="5918" y="96253"/>
                  </a:lnTo>
                  <a:lnTo>
                    <a:pt x="5918" y="93040"/>
                  </a:lnTo>
                  <a:close/>
                </a:path>
                <a:path w="6350" h="1501139">
                  <a:moveTo>
                    <a:pt x="5918" y="62382"/>
                  </a:moveTo>
                  <a:lnTo>
                    <a:pt x="4305" y="60756"/>
                  </a:lnTo>
                  <a:lnTo>
                    <a:pt x="1079" y="60756"/>
                  </a:lnTo>
                  <a:lnTo>
                    <a:pt x="0" y="62382"/>
                  </a:lnTo>
                  <a:lnTo>
                    <a:pt x="0" y="65595"/>
                  </a:lnTo>
                  <a:lnTo>
                    <a:pt x="1079" y="66675"/>
                  </a:lnTo>
                  <a:lnTo>
                    <a:pt x="2692" y="66675"/>
                  </a:lnTo>
                  <a:lnTo>
                    <a:pt x="4305" y="66675"/>
                  </a:lnTo>
                  <a:lnTo>
                    <a:pt x="5918" y="65595"/>
                  </a:lnTo>
                  <a:lnTo>
                    <a:pt x="5918" y="62382"/>
                  </a:lnTo>
                  <a:close/>
                </a:path>
                <a:path w="6350" h="1501139">
                  <a:moveTo>
                    <a:pt x="5918" y="31724"/>
                  </a:moveTo>
                  <a:lnTo>
                    <a:pt x="4305" y="30632"/>
                  </a:lnTo>
                  <a:lnTo>
                    <a:pt x="1079" y="30632"/>
                  </a:lnTo>
                  <a:lnTo>
                    <a:pt x="0" y="31724"/>
                  </a:lnTo>
                  <a:lnTo>
                    <a:pt x="0" y="34950"/>
                  </a:lnTo>
                  <a:lnTo>
                    <a:pt x="1079" y="36550"/>
                  </a:lnTo>
                  <a:lnTo>
                    <a:pt x="2692" y="36550"/>
                  </a:lnTo>
                  <a:lnTo>
                    <a:pt x="4305" y="36550"/>
                  </a:lnTo>
                  <a:lnTo>
                    <a:pt x="5918" y="34950"/>
                  </a:lnTo>
                  <a:lnTo>
                    <a:pt x="5918" y="31724"/>
                  </a:lnTo>
                  <a:close/>
                </a:path>
                <a:path w="6350" h="1501139">
                  <a:moveTo>
                    <a:pt x="5918" y="1066"/>
                  </a:moveTo>
                  <a:lnTo>
                    <a:pt x="4305" y="0"/>
                  </a:lnTo>
                  <a:lnTo>
                    <a:pt x="1079" y="0"/>
                  </a:lnTo>
                  <a:lnTo>
                    <a:pt x="0" y="1066"/>
                  </a:lnTo>
                  <a:lnTo>
                    <a:pt x="0" y="4826"/>
                  </a:lnTo>
                  <a:lnTo>
                    <a:pt x="1079" y="5892"/>
                  </a:lnTo>
                  <a:lnTo>
                    <a:pt x="2692" y="5892"/>
                  </a:lnTo>
                  <a:lnTo>
                    <a:pt x="4305" y="5892"/>
                  </a:lnTo>
                  <a:lnTo>
                    <a:pt x="5918" y="4826"/>
                  </a:lnTo>
                  <a:lnTo>
                    <a:pt x="5918" y="10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695979" y="2002409"/>
              <a:ext cx="186690" cy="62865"/>
            </a:xfrm>
            <a:custGeom>
              <a:avLst/>
              <a:gdLst/>
              <a:ahLst/>
              <a:cxnLst/>
              <a:rect l="l" t="t" r="r" b="b"/>
              <a:pathLst>
                <a:path w="186689" h="62864">
                  <a:moveTo>
                    <a:pt x="176936" y="19900"/>
                  </a:moveTo>
                  <a:lnTo>
                    <a:pt x="176936" y="36029"/>
                  </a:lnTo>
                  <a:lnTo>
                    <a:pt x="166700" y="62382"/>
                  </a:lnTo>
                  <a:lnTo>
                    <a:pt x="0" y="62382"/>
                  </a:lnTo>
                </a:path>
                <a:path w="186689" h="62864">
                  <a:moveTo>
                    <a:pt x="186613" y="0"/>
                  </a:moveTo>
                  <a:lnTo>
                    <a:pt x="176936" y="19900"/>
                  </a:lnTo>
                  <a:lnTo>
                    <a:pt x="0" y="199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772332" y="2030907"/>
              <a:ext cx="95885" cy="127000"/>
            </a:xfrm>
            <a:custGeom>
              <a:avLst/>
              <a:gdLst/>
              <a:ahLst/>
              <a:cxnLst/>
              <a:rect l="l" t="t" r="r" b="b"/>
              <a:pathLst>
                <a:path w="95885" h="127000">
                  <a:moveTo>
                    <a:pt x="6997" y="17221"/>
                  </a:moveTo>
                  <a:lnTo>
                    <a:pt x="5384" y="15608"/>
                  </a:lnTo>
                  <a:lnTo>
                    <a:pt x="1612" y="15608"/>
                  </a:lnTo>
                  <a:lnTo>
                    <a:pt x="0" y="17221"/>
                  </a:lnTo>
                  <a:lnTo>
                    <a:pt x="0" y="20980"/>
                  </a:lnTo>
                  <a:lnTo>
                    <a:pt x="1612" y="22593"/>
                  </a:lnTo>
                  <a:lnTo>
                    <a:pt x="3771" y="22593"/>
                  </a:lnTo>
                  <a:lnTo>
                    <a:pt x="5384" y="22593"/>
                  </a:lnTo>
                  <a:lnTo>
                    <a:pt x="6997" y="20980"/>
                  </a:lnTo>
                  <a:lnTo>
                    <a:pt x="6997" y="17221"/>
                  </a:lnTo>
                  <a:close/>
                </a:path>
                <a:path w="95885" h="127000">
                  <a:moveTo>
                    <a:pt x="61315" y="121539"/>
                  </a:moveTo>
                  <a:lnTo>
                    <a:pt x="59690" y="119938"/>
                  </a:lnTo>
                  <a:lnTo>
                    <a:pt x="55943" y="119938"/>
                  </a:lnTo>
                  <a:lnTo>
                    <a:pt x="54330" y="121539"/>
                  </a:lnTo>
                  <a:lnTo>
                    <a:pt x="54330" y="125310"/>
                  </a:lnTo>
                  <a:lnTo>
                    <a:pt x="55943" y="126923"/>
                  </a:lnTo>
                  <a:lnTo>
                    <a:pt x="57556" y="126923"/>
                  </a:lnTo>
                  <a:lnTo>
                    <a:pt x="59690" y="126923"/>
                  </a:lnTo>
                  <a:lnTo>
                    <a:pt x="61315" y="125310"/>
                  </a:lnTo>
                  <a:lnTo>
                    <a:pt x="61315" y="121539"/>
                  </a:lnTo>
                  <a:close/>
                </a:path>
                <a:path w="95885" h="127000">
                  <a:moveTo>
                    <a:pt x="73685" y="18288"/>
                  </a:moveTo>
                  <a:lnTo>
                    <a:pt x="72618" y="16687"/>
                  </a:lnTo>
                  <a:lnTo>
                    <a:pt x="68846" y="16687"/>
                  </a:lnTo>
                  <a:lnTo>
                    <a:pt x="67233" y="18288"/>
                  </a:lnTo>
                  <a:lnTo>
                    <a:pt x="67233" y="21513"/>
                  </a:lnTo>
                  <a:lnTo>
                    <a:pt x="68846" y="23126"/>
                  </a:lnTo>
                  <a:lnTo>
                    <a:pt x="70459" y="23126"/>
                  </a:lnTo>
                  <a:lnTo>
                    <a:pt x="72618" y="23126"/>
                  </a:lnTo>
                  <a:lnTo>
                    <a:pt x="73685" y="21513"/>
                  </a:lnTo>
                  <a:lnTo>
                    <a:pt x="73685" y="18288"/>
                  </a:lnTo>
                  <a:close/>
                </a:path>
                <a:path w="95885" h="127000">
                  <a:moveTo>
                    <a:pt x="95732" y="1612"/>
                  </a:moveTo>
                  <a:lnTo>
                    <a:pt x="94132" y="0"/>
                  </a:lnTo>
                  <a:lnTo>
                    <a:pt x="90347" y="0"/>
                  </a:lnTo>
                  <a:lnTo>
                    <a:pt x="88747" y="1612"/>
                  </a:lnTo>
                  <a:lnTo>
                    <a:pt x="88747" y="5384"/>
                  </a:lnTo>
                  <a:lnTo>
                    <a:pt x="90347" y="6997"/>
                  </a:lnTo>
                  <a:lnTo>
                    <a:pt x="92506" y="6997"/>
                  </a:lnTo>
                  <a:lnTo>
                    <a:pt x="94132" y="6997"/>
                  </a:lnTo>
                  <a:lnTo>
                    <a:pt x="95732" y="5384"/>
                  </a:lnTo>
                  <a:lnTo>
                    <a:pt x="95732" y="16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828275" y="2005634"/>
              <a:ext cx="53975" cy="2091689"/>
            </a:xfrm>
            <a:custGeom>
              <a:avLst/>
              <a:gdLst/>
              <a:ahLst/>
              <a:cxnLst/>
              <a:rect l="l" t="t" r="r" b="b"/>
              <a:pathLst>
                <a:path w="53975" h="2091689">
                  <a:moveTo>
                    <a:pt x="24739" y="60236"/>
                  </a:moveTo>
                  <a:lnTo>
                    <a:pt x="24739" y="126390"/>
                  </a:lnTo>
                </a:path>
                <a:path w="53975" h="2091689">
                  <a:moveTo>
                    <a:pt x="24739" y="171564"/>
                  </a:moveTo>
                  <a:lnTo>
                    <a:pt x="24739" y="1007872"/>
                  </a:lnTo>
                </a:path>
                <a:path w="53975" h="2091689">
                  <a:moveTo>
                    <a:pt x="24739" y="1057351"/>
                  </a:moveTo>
                  <a:lnTo>
                    <a:pt x="24739" y="1824291"/>
                  </a:lnTo>
                </a:path>
                <a:path w="53975" h="2091689">
                  <a:moveTo>
                    <a:pt x="24739" y="1877009"/>
                  </a:moveTo>
                  <a:lnTo>
                    <a:pt x="24739" y="1957692"/>
                  </a:lnTo>
                </a:path>
                <a:path w="53975" h="2091689">
                  <a:moveTo>
                    <a:pt x="24739" y="2008225"/>
                  </a:moveTo>
                  <a:lnTo>
                    <a:pt x="24739" y="2091588"/>
                  </a:lnTo>
                </a:path>
                <a:path w="53975" h="2091689">
                  <a:moveTo>
                    <a:pt x="34404" y="60236"/>
                  </a:moveTo>
                  <a:lnTo>
                    <a:pt x="34404" y="126390"/>
                  </a:lnTo>
                </a:path>
                <a:path w="53975" h="2091689">
                  <a:moveTo>
                    <a:pt x="34404" y="172110"/>
                  </a:moveTo>
                  <a:lnTo>
                    <a:pt x="34404" y="1824291"/>
                  </a:lnTo>
                </a:path>
                <a:path w="53975" h="2091689">
                  <a:moveTo>
                    <a:pt x="34404" y="2011997"/>
                  </a:moveTo>
                  <a:lnTo>
                    <a:pt x="34404" y="2091588"/>
                  </a:lnTo>
                </a:path>
                <a:path w="53975" h="2091689">
                  <a:moveTo>
                    <a:pt x="53771" y="0"/>
                  </a:moveTo>
                  <a:lnTo>
                    <a:pt x="53771" y="73151"/>
                  </a:lnTo>
                </a:path>
                <a:path w="53975" h="2091689">
                  <a:moveTo>
                    <a:pt x="53771" y="146278"/>
                  </a:moveTo>
                  <a:lnTo>
                    <a:pt x="53771" y="1941537"/>
                  </a:lnTo>
                </a:path>
                <a:path w="53975" h="2091689">
                  <a:moveTo>
                    <a:pt x="53771" y="2041029"/>
                  </a:moveTo>
                  <a:lnTo>
                    <a:pt x="53771" y="2091588"/>
                  </a:lnTo>
                </a:path>
                <a:path w="53975" h="2091689">
                  <a:moveTo>
                    <a:pt x="0" y="60236"/>
                  </a:moveTo>
                  <a:lnTo>
                    <a:pt x="0" y="126390"/>
                  </a:lnTo>
                </a:path>
                <a:path w="53975" h="2091689">
                  <a:moveTo>
                    <a:pt x="0" y="171564"/>
                  </a:moveTo>
                  <a:lnTo>
                    <a:pt x="0" y="1007872"/>
                  </a:lnTo>
                </a:path>
                <a:path w="53975" h="2091689">
                  <a:moveTo>
                    <a:pt x="0" y="1057351"/>
                  </a:moveTo>
                  <a:lnTo>
                    <a:pt x="0" y="1072934"/>
                  </a:lnTo>
                </a:path>
                <a:path w="53975" h="2091689">
                  <a:moveTo>
                    <a:pt x="0" y="1168692"/>
                  </a:moveTo>
                  <a:lnTo>
                    <a:pt x="0" y="1289697"/>
                  </a:lnTo>
                </a:path>
                <a:path w="53975" h="2091689">
                  <a:moveTo>
                    <a:pt x="0" y="1384884"/>
                  </a:moveTo>
                  <a:lnTo>
                    <a:pt x="0" y="1504276"/>
                  </a:lnTo>
                </a:path>
                <a:path w="53975" h="2091689">
                  <a:moveTo>
                    <a:pt x="0" y="1600009"/>
                  </a:moveTo>
                  <a:lnTo>
                    <a:pt x="0" y="172049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828275" y="382292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498"/>
                  </a:moveTo>
                  <a:lnTo>
                    <a:pt x="2286" y="3498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828275" y="3881551"/>
              <a:ext cx="0" cy="215900"/>
            </a:xfrm>
            <a:custGeom>
              <a:avLst/>
              <a:gdLst/>
              <a:ahLst/>
              <a:cxnLst/>
              <a:rect l="l" t="t" r="r" b="b"/>
              <a:pathLst>
                <a:path h="215900">
                  <a:moveTo>
                    <a:pt x="0" y="0"/>
                  </a:moveTo>
                  <a:lnTo>
                    <a:pt x="0" y="82308"/>
                  </a:lnTo>
                </a:path>
                <a:path h="215900">
                  <a:moveTo>
                    <a:pt x="0" y="132308"/>
                  </a:moveTo>
                  <a:lnTo>
                    <a:pt x="0" y="2156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856774" y="3947706"/>
              <a:ext cx="32384" cy="53975"/>
            </a:xfrm>
            <a:custGeom>
              <a:avLst/>
              <a:gdLst/>
              <a:ahLst/>
              <a:cxnLst/>
              <a:rect l="l" t="t" r="r" b="b"/>
              <a:pathLst>
                <a:path w="32385" h="53975">
                  <a:moveTo>
                    <a:pt x="31203" y="0"/>
                  </a:moveTo>
                  <a:lnTo>
                    <a:pt x="0" y="0"/>
                  </a:lnTo>
                  <a:lnTo>
                    <a:pt x="32270" y="53784"/>
                  </a:lnTo>
                  <a:lnTo>
                    <a:pt x="3120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856774" y="3947706"/>
              <a:ext cx="32384" cy="107950"/>
            </a:xfrm>
            <a:custGeom>
              <a:avLst/>
              <a:gdLst/>
              <a:ahLst/>
              <a:cxnLst/>
              <a:rect l="l" t="t" r="r" b="b"/>
              <a:pathLst>
                <a:path w="32385" h="107950">
                  <a:moveTo>
                    <a:pt x="32270" y="53784"/>
                  </a:moveTo>
                  <a:lnTo>
                    <a:pt x="0" y="0"/>
                  </a:lnTo>
                  <a:lnTo>
                    <a:pt x="31203" y="0"/>
                  </a:lnTo>
                </a:path>
                <a:path w="32385" h="107950">
                  <a:moveTo>
                    <a:pt x="4305" y="66154"/>
                  </a:moveTo>
                  <a:lnTo>
                    <a:pt x="31203" y="1075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712641" y="3119462"/>
              <a:ext cx="165100" cy="758190"/>
            </a:xfrm>
            <a:custGeom>
              <a:avLst/>
              <a:gdLst/>
              <a:ahLst/>
              <a:cxnLst/>
              <a:rect l="l" t="t" r="r" b="b"/>
              <a:pathLst>
                <a:path w="165100" h="758189">
                  <a:moveTo>
                    <a:pt x="6985" y="752411"/>
                  </a:moveTo>
                  <a:lnTo>
                    <a:pt x="5372" y="750785"/>
                  </a:lnTo>
                  <a:lnTo>
                    <a:pt x="1612" y="750785"/>
                  </a:lnTo>
                  <a:lnTo>
                    <a:pt x="0" y="752411"/>
                  </a:lnTo>
                  <a:lnTo>
                    <a:pt x="0" y="756183"/>
                  </a:lnTo>
                  <a:lnTo>
                    <a:pt x="1612" y="757783"/>
                  </a:lnTo>
                  <a:lnTo>
                    <a:pt x="3213" y="757783"/>
                  </a:lnTo>
                  <a:lnTo>
                    <a:pt x="5372" y="757783"/>
                  </a:lnTo>
                  <a:lnTo>
                    <a:pt x="6985" y="756183"/>
                  </a:lnTo>
                  <a:lnTo>
                    <a:pt x="6985" y="752411"/>
                  </a:lnTo>
                  <a:close/>
                </a:path>
                <a:path w="165100" h="758189">
                  <a:moveTo>
                    <a:pt x="6985" y="735203"/>
                  </a:moveTo>
                  <a:lnTo>
                    <a:pt x="5372" y="733590"/>
                  </a:lnTo>
                  <a:lnTo>
                    <a:pt x="1612" y="733590"/>
                  </a:lnTo>
                  <a:lnTo>
                    <a:pt x="0" y="735203"/>
                  </a:lnTo>
                  <a:lnTo>
                    <a:pt x="0" y="738974"/>
                  </a:lnTo>
                  <a:lnTo>
                    <a:pt x="1612" y="740587"/>
                  </a:lnTo>
                  <a:lnTo>
                    <a:pt x="3213" y="740587"/>
                  </a:lnTo>
                  <a:lnTo>
                    <a:pt x="5372" y="740587"/>
                  </a:lnTo>
                  <a:lnTo>
                    <a:pt x="6985" y="738974"/>
                  </a:lnTo>
                  <a:lnTo>
                    <a:pt x="6985" y="735203"/>
                  </a:lnTo>
                  <a:close/>
                </a:path>
                <a:path w="165100" h="758189">
                  <a:moveTo>
                    <a:pt x="20967" y="671753"/>
                  </a:moveTo>
                  <a:lnTo>
                    <a:pt x="9677" y="671753"/>
                  </a:lnTo>
                  <a:lnTo>
                    <a:pt x="9677" y="682498"/>
                  </a:lnTo>
                  <a:lnTo>
                    <a:pt x="20967" y="682498"/>
                  </a:lnTo>
                  <a:lnTo>
                    <a:pt x="20967" y="671753"/>
                  </a:lnTo>
                  <a:close/>
                </a:path>
                <a:path w="165100" h="758189">
                  <a:moveTo>
                    <a:pt x="20967" y="628167"/>
                  </a:moveTo>
                  <a:lnTo>
                    <a:pt x="9677" y="628167"/>
                  </a:lnTo>
                  <a:lnTo>
                    <a:pt x="9677" y="639470"/>
                  </a:lnTo>
                  <a:lnTo>
                    <a:pt x="20967" y="639470"/>
                  </a:lnTo>
                  <a:lnTo>
                    <a:pt x="20967" y="628167"/>
                  </a:lnTo>
                  <a:close/>
                </a:path>
                <a:path w="165100" h="758189">
                  <a:moveTo>
                    <a:pt x="20967" y="454456"/>
                  </a:moveTo>
                  <a:lnTo>
                    <a:pt x="9677" y="454456"/>
                  </a:lnTo>
                  <a:lnTo>
                    <a:pt x="9677" y="465747"/>
                  </a:lnTo>
                  <a:lnTo>
                    <a:pt x="20967" y="465747"/>
                  </a:lnTo>
                  <a:lnTo>
                    <a:pt x="20967" y="454456"/>
                  </a:lnTo>
                  <a:close/>
                </a:path>
                <a:path w="165100" h="758189">
                  <a:moveTo>
                    <a:pt x="20967" y="238810"/>
                  </a:moveTo>
                  <a:lnTo>
                    <a:pt x="9677" y="238810"/>
                  </a:lnTo>
                  <a:lnTo>
                    <a:pt x="9677" y="249555"/>
                  </a:lnTo>
                  <a:lnTo>
                    <a:pt x="20967" y="249555"/>
                  </a:lnTo>
                  <a:lnTo>
                    <a:pt x="20967" y="238810"/>
                  </a:lnTo>
                  <a:close/>
                </a:path>
                <a:path w="165100" h="758189">
                  <a:moveTo>
                    <a:pt x="20967" y="195211"/>
                  </a:moveTo>
                  <a:lnTo>
                    <a:pt x="9677" y="195211"/>
                  </a:lnTo>
                  <a:lnTo>
                    <a:pt x="9677" y="206514"/>
                  </a:lnTo>
                  <a:lnTo>
                    <a:pt x="20967" y="206514"/>
                  </a:lnTo>
                  <a:lnTo>
                    <a:pt x="20967" y="195211"/>
                  </a:lnTo>
                  <a:close/>
                </a:path>
                <a:path w="165100" h="758189">
                  <a:moveTo>
                    <a:pt x="20967" y="22059"/>
                  </a:moveTo>
                  <a:lnTo>
                    <a:pt x="9677" y="22059"/>
                  </a:lnTo>
                  <a:lnTo>
                    <a:pt x="9677" y="33350"/>
                  </a:lnTo>
                  <a:lnTo>
                    <a:pt x="20967" y="33350"/>
                  </a:lnTo>
                  <a:lnTo>
                    <a:pt x="20967" y="22059"/>
                  </a:lnTo>
                  <a:close/>
                </a:path>
                <a:path w="165100" h="758189">
                  <a:moveTo>
                    <a:pt x="67221" y="735203"/>
                  </a:moveTo>
                  <a:lnTo>
                    <a:pt x="66141" y="733590"/>
                  </a:lnTo>
                  <a:lnTo>
                    <a:pt x="62382" y="733590"/>
                  </a:lnTo>
                  <a:lnTo>
                    <a:pt x="60769" y="735203"/>
                  </a:lnTo>
                  <a:lnTo>
                    <a:pt x="60769" y="738974"/>
                  </a:lnTo>
                  <a:lnTo>
                    <a:pt x="62382" y="740054"/>
                  </a:lnTo>
                  <a:lnTo>
                    <a:pt x="64008" y="740054"/>
                  </a:lnTo>
                  <a:lnTo>
                    <a:pt x="66141" y="740054"/>
                  </a:lnTo>
                  <a:lnTo>
                    <a:pt x="67221" y="738974"/>
                  </a:lnTo>
                  <a:lnTo>
                    <a:pt x="67221" y="735203"/>
                  </a:lnTo>
                  <a:close/>
                </a:path>
                <a:path w="165100" h="758189">
                  <a:moveTo>
                    <a:pt x="107035" y="649135"/>
                  </a:moveTo>
                  <a:lnTo>
                    <a:pt x="88201" y="649135"/>
                  </a:lnTo>
                  <a:lnTo>
                    <a:pt x="88201" y="662597"/>
                  </a:lnTo>
                  <a:lnTo>
                    <a:pt x="107035" y="662597"/>
                  </a:lnTo>
                  <a:lnTo>
                    <a:pt x="107035" y="649135"/>
                  </a:lnTo>
                  <a:close/>
                </a:path>
                <a:path w="165100" h="758189">
                  <a:moveTo>
                    <a:pt x="107035" y="432435"/>
                  </a:moveTo>
                  <a:lnTo>
                    <a:pt x="88201" y="432435"/>
                  </a:lnTo>
                  <a:lnTo>
                    <a:pt x="88201" y="445871"/>
                  </a:lnTo>
                  <a:lnTo>
                    <a:pt x="107035" y="445871"/>
                  </a:lnTo>
                  <a:lnTo>
                    <a:pt x="107035" y="432435"/>
                  </a:lnTo>
                  <a:close/>
                </a:path>
                <a:path w="165100" h="758189">
                  <a:moveTo>
                    <a:pt x="107035" y="216192"/>
                  </a:moveTo>
                  <a:lnTo>
                    <a:pt x="88201" y="216192"/>
                  </a:lnTo>
                  <a:lnTo>
                    <a:pt x="88201" y="229654"/>
                  </a:lnTo>
                  <a:lnTo>
                    <a:pt x="107035" y="229654"/>
                  </a:lnTo>
                  <a:lnTo>
                    <a:pt x="107035" y="216192"/>
                  </a:lnTo>
                  <a:close/>
                </a:path>
                <a:path w="165100" h="758189">
                  <a:moveTo>
                    <a:pt x="107035" y="0"/>
                  </a:moveTo>
                  <a:lnTo>
                    <a:pt x="88201" y="0"/>
                  </a:lnTo>
                  <a:lnTo>
                    <a:pt x="88201" y="13436"/>
                  </a:lnTo>
                  <a:lnTo>
                    <a:pt x="107035" y="13436"/>
                  </a:lnTo>
                  <a:lnTo>
                    <a:pt x="107035" y="0"/>
                  </a:lnTo>
                  <a:close/>
                </a:path>
                <a:path w="165100" h="758189">
                  <a:moveTo>
                    <a:pt x="132308" y="746506"/>
                  </a:moveTo>
                  <a:lnTo>
                    <a:pt x="130149" y="744334"/>
                  </a:lnTo>
                  <a:lnTo>
                    <a:pt x="125310" y="744334"/>
                  </a:lnTo>
                  <a:lnTo>
                    <a:pt x="123164" y="746506"/>
                  </a:lnTo>
                  <a:lnTo>
                    <a:pt x="123164" y="751319"/>
                  </a:lnTo>
                  <a:lnTo>
                    <a:pt x="125310" y="753478"/>
                  </a:lnTo>
                  <a:lnTo>
                    <a:pt x="128003" y="753478"/>
                  </a:lnTo>
                  <a:lnTo>
                    <a:pt x="130149" y="753478"/>
                  </a:lnTo>
                  <a:lnTo>
                    <a:pt x="132308" y="751319"/>
                  </a:lnTo>
                  <a:lnTo>
                    <a:pt x="132308" y="746506"/>
                  </a:lnTo>
                  <a:close/>
                </a:path>
                <a:path w="165100" h="758189">
                  <a:moveTo>
                    <a:pt x="132308" y="720686"/>
                  </a:moveTo>
                  <a:lnTo>
                    <a:pt x="130149" y="718527"/>
                  </a:lnTo>
                  <a:lnTo>
                    <a:pt x="125310" y="718527"/>
                  </a:lnTo>
                  <a:lnTo>
                    <a:pt x="123164" y="720686"/>
                  </a:lnTo>
                  <a:lnTo>
                    <a:pt x="123164" y="725525"/>
                  </a:lnTo>
                  <a:lnTo>
                    <a:pt x="125310" y="727684"/>
                  </a:lnTo>
                  <a:lnTo>
                    <a:pt x="128003" y="727684"/>
                  </a:lnTo>
                  <a:lnTo>
                    <a:pt x="130149" y="727684"/>
                  </a:lnTo>
                  <a:lnTo>
                    <a:pt x="132308" y="725525"/>
                  </a:lnTo>
                  <a:lnTo>
                    <a:pt x="132308" y="720686"/>
                  </a:lnTo>
                  <a:close/>
                </a:path>
                <a:path w="165100" h="758189">
                  <a:moveTo>
                    <a:pt x="164579" y="747026"/>
                  </a:moveTo>
                  <a:lnTo>
                    <a:pt x="155968" y="747026"/>
                  </a:lnTo>
                  <a:lnTo>
                    <a:pt x="155968" y="751865"/>
                  </a:lnTo>
                  <a:lnTo>
                    <a:pt x="164579" y="751865"/>
                  </a:lnTo>
                  <a:lnTo>
                    <a:pt x="164579" y="747026"/>
                  </a:lnTo>
                  <a:close/>
                </a:path>
                <a:path w="165100" h="758189">
                  <a:moveTo>
                    <a:pt x="164579" y="717448"/>
                  </a:moveTo>
                  <a:lnTo>
                    <a:pt x="155968" y="717448"/>
                  </a:lnTo>
                  <a:lnTo>
                    <a:pt x="155968" y="722287"/>
                  </a:lnTo>
                  <a:lnTo>
                    <a:pt x="164579" y="722287"/>
                  </a:lnTo>
                  <a:lnTo>
                    <a:pt x="164579" y="7174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862679" y="395632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-2286" y="3498"/>
                  </a:moveTo>
                  <a:lnTo>
                    <a:pt x="2286" y="3498"/>
                  </a:lnTo>
                </a:path>
              </a:pathLst>
            </a:custGeom>
            <a:ln w="69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862679" y="3882644"/>
              <a:ext cx="0" cy="65405"/>
            </a:xfrm>
            <a:custGeom>
              <a:avLst/>
              <a:gdLst/>
              <a:ahLst/>
              <a:cxnLst/>
              <a:rect l="l" t="t" r="r" b="b"/>
              <a:pathLst>
                <a:path h="65404">
                  <a:moveTo>
                    <a:pt x="0" y="0"/>
                  </a:moveTo>
                  <a:lnTo>
                    <a:pt x="0" y="650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722319" y="3022117"/>
              <a:ext cx="124460" cy="972819"/>
            </a:xfrm>
            <a:custGeom>
              <a:avLst/>
              <a:gdLst/>
              <a:ahLst/>
              <a:cxnLst/>
              <a:rect l="l" t="t" r="r" b="b"/>
              <a:pathLst>
                <a:path w="124460" h="972820">
                  <a:moveTo>
                    <a:pt x="11290" y="508787"/>
                  </a:moveTo>
                  <a:lnTo>
                    <a:pt x="6451" y="508787"/>
                  </a:lnTo>
                  <a:lnTo>
                    <a:pt x="6451" y="513067"/>
                  </a:lnTo>
                  <a:lnTo>
                    <a:pt x="0" y="513067"/>
                  </a:lnTo>
                  <a:lnTo>
                    <a:pt x="0" y="520090"/>
                  </a:lnTo>
                  <a:lnTo>
                    <a:pt x="11290" y="520090"/>
                  </a:lnTo>
                  <a:lnTo>
                    <a:pt x="11290" y="508787"/>
                  </a:lnTo>
                  <a:close/>
                </a:path>
                <a:path w="124460" h="972820">
                  <a:moveTo>
                    <a:pt x="109702" y="967016"/>
                  </a:moveTo>
                  <a:lnTo>
                    <a:pt x="108102" y="965923"/>
                  </a:lnTo>
                  <a:lnTo>
                    <a:pt x="104343" y="965923"/>
                  </a:lnTo>
                  <a:lnTo>
                    <a:pt x="103263" y="967016"/>
                  </a:lnTo>
                  <a:lnTo>
                    <a:pt x="103263" y="970775"/>
                  </a:lnTo>
                  <a:lnTo>
                    <a:pt x="104343" y="972388"/>
                  </a:lnTo>
                  <a:lnTo>
                    <a:pt x="106489" y="972388"/>
                  </a:lnTo>
                  <a:lnTo>
                    <a:pt x="108102" y="972388"/>
                  </a:lnTo>
                  <a:lnTo>
                    <a:pt x="109702" y="970775"/>
                  </a:lnTo>
                  <a:lnTo>
                    <a:pt x="109702" y="967016"/>
                  </a:lnTo>
                  <a:close/>
                </a:path>
                <a:path w="124460" h="972820">
                  <a:moveTo>
                    <a:pt x="124231" y="26352"/>
                  </a:moveTo>
                  <a:lnTo>
                    <a:pt x="122085" y="24193"/>
                  </a:lnTo>
                  <a:lnTo>
                    <a:pt x="117246" y="24193"/>
                  </a:lnTo>
                  <a:lnTo>
                    <a:pt x="115087" y="26352"/>
                  </a:lnTo>
                  <a:lnTo>
                    <a:pt x="115087" y="31191"/>
                  </a:lnTo>
                  <a:lnTo>
                    <a:pt x="117246" y="33337"/>
                  </a:lnTo>
                  <a:lnTo>
                    <a:pt x="119938" y="33337"/>
                  </a:lnTo>
                  <a:lnTo>
                    <a:pt x="122085" y="33337"/>
                  </a:lnTo>
                  <a:lnTo>
                    <a:pt x="124231" y="31191"/>
                  </a:lnTo>
                  <a:lnTo>
                    <a:pt x="124231" y="26352"/>
                  </a:lnTo>
                  <a:close/>
                </a:path>
                <a:path w="124460" h="972820">
                  <a:moveTo>
                    <a:pt x="124231" y="2146"/>
                  </a:moveTo>
                  <a:lnTo>
                    <a:pt x="122085" y="0"/>
                  </a:lnTo>
                  <a:lnTo>
                    <a:pt x="117246" y="0"/>
                  </a:lnTo>
                  <a:lnTo>
                    <a:pt x="115087" y="2146"/>
                  </a:lnTo>
                  <a:lnTo>
                    <a:pt x="115087" y="6997"/>
                  </a:lnTo>
                  <a:lnTo>
                    <a:pt x="117246" y="9156"/>
                  </a:lnTo>
                  <a:lnTo>
                    <a:pt x="119938" y="9156"/>
                  </a:lnTo>
                  <a:lnTo>
                    <a:pt x="122085" y="9156"/>
                  </a:lnTo>
                  <a:lnTo>
                    <a:pt x="124231" y="6997"/>
                  </a:lnTo>
                  <a:lnTo>
                    <a:pt x="124231" y="21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9" name="object 269"/>
          <p:cNvSpPr/>
          <p:nvPr/>
        </p:nvSpPr>
        <p:spPr>
          <a:xfrm>
            <a:off x="9718128" y="2240127"/>
            <a:ext cx="15240" cy="254000"/>
          </a:xfrm>
          <a:custGeom>
            <a:avLst/>
            <a:gdLst/>
            <a:ahLst/>
            <a:cxnLst/>
            <a:rect l="l" t="t" r="r" b="b"/>
            <a:pathLst>
              <a:path w="15239" h="254000">
                <a:moveTo>
                  <a:pt x="0" y="1079"/>
                </a:moveTo>
                <a:lnTo>
                  <a:pt x="0" y="111861"/>
                </a:lnTo>
              </a:path>
              <a:path w="15239" h="254000">
                <a:moveTo>
                  <a:pt x="0" y="138214"/>
                </a:moveTo>
                <a:lnTo>
                  <a:pt x="0" y="183934"/>
                </a:lnTo>
              </a:path>
              <a:path w="15239" h="254000">
                <a:moveTo>
                  <a:pt x="0" y="210286"/>
                </a:moveTo>
                <a:lnTo>
                  <a:pt x="0" y="252768"/>
                </a:lnTo>
                <a:lnTo>
                  <a:pt x="15036" y="253847"/>
                </a:lnTo>
                <a:lnTo>
                  <a:pt x="1503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724022" y="3822928"/>
            <a:ext cx="183515" cy="57150"/>
          </a:xfrm>
          <a:custGeom>
            <a:avLst/>
            <a:gdLst/>
            <a:ahLst/>
            <a:cxnLst/>
            <a:rect l="l" t="t" r="r" b="b"/>
            <a:pathLst>
              <a:path w="183514" h="57150">
                <a:moveTo>
                  <a:pt x="8610" y="0"/>
                </a:moveTo>
                <a:lnTo>
                  <a:pt x="183400" y="0"/>
                </a:lnTo>
                <a:lnTo>
                  <a:pt x="183400" y="57010"/>
                </a:lnTo>
                <a:lnTo>
                  <a:pt x="0" y="5701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9135110" y="3290494"/>
            <a:ext cx="188595" cy="565785"/>
          </a:xfrm>
          <a:custGeom>
            <a:avLst/>
            <a:gdLst/>
            <a:ahLst/>
            <a:cxnLst/>
            <a:rect l="l" t="t" r="r" b="b"/>
            <a:pathLst>
              <a:path w="188595" h="565785">
                <a:moveTo>
                  <a:pt x="103809" y="419480"/>
                </a:moveTo>
                <a:lnTo>
                  <a:pt x="188239" y="419480"/>
                </a:lnTo>
              </a:path>
              <a:path w="188595" h="565785">
                <a:moveTo>
                  <a:pt x="104863" y="0"/>
                </a:moveTo>
                <a:lnTo>
                  <a:pt x="104863" y="565784"/>
                </a:lnTo>
                <a:lnTo>
                  <a:pt x="0" y="565784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2" name="object 272"/>
          <p:cNvGrpSpPr/>
          <p:nvPr/>
        </p:nvGrpSpPr>
        <p:grpSpPr>
          <a:xfrm>
            <a:off x="9047379" y="2347988"/>
            <a:ext cx="921385" cy="1408430"/>
            <a:chOff x="3992778" y="2347988"/>
            <a:chExt cx="921385" cy="1408430"/>
          </a:xfrm>
        </p:grpSpPr>
        <p:sp>
          <p:nvSpPr>
            <p:cNvPr id="273" name="object 273"/>
            <p:cNvSpPr/>
            <p:nvPr/>
          </p:nvSpPr>
          <p:spPr>
            <a:xfrm>
              <a:off x="4424730" y="3465829"/>
              <a:ext cx="61594" cy="113030"/>
            </a:xfrm>
            <a:custGeom>
              <a:avLst/>
              <a:gdLst/>
              <a:ahLst/>
              <a:cxnLst/>
              <a:rect l="l" t="t" r="r" b="b"/>
              <a:pathLst>
                <a:path w="61595" h="113029">
                  <a:moveTo>
                    <a:pt x="51587" y="0"/>
                  </a:moveTo>
                  <a:lnTo>
                    <a:pt x="38709" y="0"/>
                  </a:lnTo>
                  <a:lnTo>
                    <a:pt x="33337" y="4825"/>
                  </a:lnTo>
                  <a:lnTo>
                    <a:pt x="33337" y="14503"/>
                  </a:lnTo>
                  <a:lnTo>
                    <a:pt x="34416" y="17208"/>
                  </a:lnTo>
                  <a:lnTo>
                    <a:pt x="36550" y="19367"/>
                  </a:lnTo>
                  <a:lnTo>
                    <a:pt x="0" y="19367"/>
                  </a:lnTo>
                  <a:lnTo>
                    <a:pt x="0" y="53771"/>
                  </a:lnTo>
                  <a:lnTo>
                    <a:pt x="4305" y="53771"/>
                  </a:lnTo>
                  <a:lnTo>
                    <a:pt x="6985" y="56997"/>
                  </a:lnTo>
                  <a:lnTo>
                    <a:pt x="6985" y="63995"/>
                  </a:lnTo>
                  <a:lnTo>
                    <a:pt x="4305" y="67221"/>
                  </a:lnTo>
                  <a:lnTo>
                    <a:pt x="0" y="67221"/>
                  </a:lnTo>
                  <a:lnTo>
                    <a:pt x="0" y="112928"/>
                  </a:lnTo>
                  <a:lnTo>
                    <a:pt x="61302" y="112928"/>
                  </a:lnTo>
                  <a:lnTo>
                    <a:pt x="61302" y="67221"/>
                  </a:lnTo>
                  <a:lnTo>
                    <a:pt x="57531" y="66700"/>
                  </a:lnTo>
                  <a:lnTo>
                    <a:pt x="55372" y="63995"/>
                  </a:lnTo>
                  <a:lnTo>
                    <a:pt x="55372" y="56997"/>
                  </a:lnTo>
                  <a:lnTo>
                    <a:pt x="57531" y="54317"/>
                  </a:lnTo>
                  <a:lnTo>
                    <a:pt x="61302" y="53771"/>
                  </a:lnTo>
                  <a:lnTo>
                    <a:pt x="61302" y="19367"/>
                  </a:lnTo>
                  <a:lnTo>
                    <a:pt x="53759" y="19367"/>
                  </a:lnTo>
                  <a:lnTo>
                    <a:pt x="55372" y="17208"/>
                  </a:lnTo>
                  <a:lnTo>
                    <a:pt x="57010" y="14503"/>
                  </a:lnTo>
                  <a:lnTo>
                    <a:pt x="57010" y="4825"/>
                  </a:lnTo>
                  <a:lnTo>
                    <a:pt x="515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099255" y="2350274"/>
              <a:ext cx="523875" cy="1403985"/>
            </a:xfrm>
            <a:custGeom>
              <a:avLst/>
              <a:gdLst/>
              <a:ahLst/>
              <a:cxnLst/>
              <a:rect l="l" t="t" r="r" b="b"/>
              <a:pathLst>
                <a:path w="523875" h="1403985">
                  <a:moveTo>
                    <a:pt x="8623" y="102196"/>
                  </a:moveTo>
                  <a:lnTo>
                    <a:pt x="0" y="106476"/>
                  </a:lnTo>
                  <a:lnTo>
                    <a:pt x="9677" y="106476"/>
                  </a:lnTo>
                  <a:lnTo>
                    <a:pt x="8623" y="102196"/>
                  </a:lnTo>
                  <a:close/>
                </a:path>
                <a:path w="523875" h="1403985">
                  <a:moveTo>
                    <a:pt x="11302" y="97891"/>
                  </a:moveTo>
                  <a:lnTo>
                    <a:pt x="9677" y="106476"/>
                  </a:lnTo>
                  <a:lnTo>
                    <a:pt x="11302" y="101650"/>
                  </a:lnTo>
                  <a:lnTo>
                    <a:pt x="11302" y="97891"/>
                  </a:lnTo>
                  <a:close/>
                </a:path>
                <a:path w="523875" h="1403985">
                  <a:moveTo>
                    <a:pt x="8623" y="85509"/>
                  </a:moveTo>
                  <a:lnTo>
                    <a:pt x="0" y="85509"/>
                  </a:lnTo>
                  <a:lnTo>
                    <a:pt x="0" y="102184"/>
                  </a:lnTo>
                  <a:lnTo>
                    <a:pt x="8623" y="102184"/>
                  </a:lnTo>
                  <a:lnTo>
                    <a:pt x="8623" y="85509"/>
                  </a:lnTo>
                  <a:close/>
                </a:path>
                <a:path w="523875" h="1403985">
                  <a:moveTo>
                    <a:pt x="29590" y="88734"/>
                  </a:moveTo>
                  <a:lnTo>
                    <a:pt x="10248" y="88734"/>
                  </a:lnTo>
                  <a:lnTo>
                    <a:pt x="10248" y="97891"/>
                  </a:lnTo>
                  <a:lnTo>
                    <a:pt x="29590" y="97891"/>
                  </a:lnTo>
                  <a:lnTo>
                    <a:pt x="29590" y="88734"/>
                  </a:lnTo>
                  <a:close/>
                </a:path>
                <a:path w="523875" h="1403985">
                  <a:moveTo>
                    <a:pt x="9677" y="80670"/>
                  </a:moveTo>
                  <a:lnTo>
                    <a:pt x="11302" y="88734"/>
                  </a:lnTo>
                  <a:lnTo>
                    <a:pt x="11302" y="85509"/>
                  </a:lnTo>
                  <a:lnTo>
                    <a:pt x="9677" y="80670"/>
                  </a:lnTo>
                  <a:close/>
                </a:path>
                <a:path w="523875" h="1403985">
                  <a:moveTo>
                    <a:pt x="9677" y="80670"/>
                  </a:moveTo>
                  <a:lnTo>
                    <a:pt x="0" y="80670"/>
                  </a:lnTo>
                  <a:lnTo>
                    <a:pt x="8623" y="85509"/>
                  </a:lnTo>
                  <a:lnTo>
                    <a:pt x="9677" y="80670"/>
                  </a:lnTo>
                  <a:close/>
                </a:path>
                <a:path w="523875" h="1403985">
                  <a:moveTo>
                    <a:pt x="8626" y="441020"/>
                  </a:moveTo>
                  <a:lnTo>
                    <a:pt x="0" y="445846"/>
                  </a:lnTo>
                  <a:lnTo>
                    <a:pt x="9677" y="445846"/>
                  </a:lnTo>
                  <a:lnTo>
                    <a:pt x="8626" y="441020"/>
                  </a:lnTo>
                  <a:close/>
                </a:path>
                <a:path w="523875" h="1403985">
                  <a:moveTo>
                    <a:pt x="11302" y="436702"/>
                  </a:moveTo>
                  <a:lnTo>
                    <a:pt x="9677" y="445846"/>
                  </a:lnTo>
                  <a:lnTo>
                    <a:pt x="11298" y="441020"/>
                  </a:lnTo>
                  <a:lnTo>
                    <a:pt x="11302" y="436702"/>
                  </a:lnTo>
                  <a:close/>
                </a:path>
                <a:path w="523875" h="1403985">
                  <a:moveTo>
                    <a:pt x="8623" y="424345"/>
                  </a:moveTo>
                  <a:lnTo>
                    <a:pt x="0" y="424345"/>
                  </a:lnTo>
                  <a:lnTo>
                    <a:pt x="0" y="441020"/>
                  </a:lnTo>
                  <a:lnTo>
                    <a:pt x="8600" y="441020"/>
                  </a:lnTo>
                  <a:lnTo>
                    <a:pt x="8623" y="424345"/>
                  </a:lnTo>
                  <a:close/>
                </a:path>
                <a:path w="523875" h="1403985">
                  <a:moveTo>
                    <a:pt x="8623" y="441007"/>
                  </a:moveTo>
                  <a:close/>
                </a:path>
                <a:path w="523875" h="1403985">
                  <a:moveTo>
                    <a:pt x="29590" y="427570"/>
                  </a:moveTo>
                  <a:lnTo>
                    <a:pt x="10248" y="427570"/>
                  </a:lnTo>
                  <a:lnTo>
                    <a:pt x="10248" y="436714"/>
                  </a:lnTo>
                  <a:lnTo>
                    <a:pt x="11302" y="436702"/>
                  </a:lnTo>
                  <a:lnTo>
                    <a:pt x="29590" y="436702"/>
                  </a:lnTo>
                  <a:lnTo>
                    <a:pt x="29590" y="427570"/>
                  </a:lnTo>
                  <a:close/>
                </a:path>
                <a:path w="523875" h="1403985">
                  <a:moveTo>
                    <a:pt x="29590" y="436702"/>
                  </a:moveTo>
                  <a:lnTo>
                    <a:pt x="11302" y="436702"/>
                  </a:lnTo>
                  <a:lnTo>
                    <a:pt x="29590" y="436714"/>
                  </a:lnTo>
                  <a:close/>
                </a:path>
                <a:path w="523875" h="1403985">
                  <a:moveTo>
                    <a:pt x="9677" y="419506"/>
                  </a:moveTo>
                  <a:lnTo>
                    <a:pt x="11302" y="427570"/>
                  </a:lnTo>
                  <a:lnTo>
                    <a:pt x="11302" y="424345"/>
                  </a:lnTo>
                  <a:lnTo>
                    <a:pt x="9677" y="419506"/>
                  </a:lnTo>
                  <a:close/>
                </a:path>
                <a:path w="523875" h="1403985">
                  <a:moveTo>
                    <a:pt x="9677" y="419506"/>
                  </a:moveTo>
                  <a:lnTo>
                    <a:pt x="0" y="419506"/>
                  </a:lnTo>
                  <a:lnTo>
                    <a:pt x="8623" y="424345"/>
                  </a:lnTo>
                  <a:lnTo>
                    <a:pt x="9677" y="419506"/>
                  </a:lnTo>
                  <a:close/>
                </a:path>
                <a:path w="523875" h="1403985">
                  <a:moveTo>
                    <a:pt x="8623" y="520611"/>
                  </a:moveTo>
                  <a:lnTo>
                    <a:pt x="0" y="525449"/>
                  </a:lnTo>
                  <a:lnTo>
                    <a:pt x="9677" y="525449"/>
                  </a:lnTo>
                  <a:lnTo>
                    <a:pt x="8623" y="520611"/>
                  </a:lnTo>
                  <a:close/>
                </a:path>
                <a:path w="523875" h="1403985">
                  <a:moveTo>
                    <a:pt x="11302" y="516305"/>
                  </a:moveTo>
                  <a:lnTo>
                    <a:pt x="9677" y="525449"/>
                  </a:lnTo>
                  <a:lnTo>
                    <a:pt x="11302" y="520611"/>
                  </a:lnTo>
                  <a:lnTo>
                    <a:pt x="11302" y="516305"/>
                  </a:lnTo>
                  <a:close/>
                </a:path>
                <a:path w="523875" h="1403985">
                  <a:moveTo>
                    <a:pt x="8623" y="503935"/>
                  </a:moveTo>
                  <a:lnTo>
                    <a:pt x="0" y="503935"/>
                  </a:lnTo>
                  <a:lnTo>
                    <a:pt x="0" y="520611"/>
                  </a:lnTo>
                  <a:lnTo>
                    <a:pt x="8623" y="520611"/>
                  </a:lnTo>
                  <a:lnTo>
                    <a:pt x="8623" y="503935"/>
                  </a:lnTo>
                  <a:close/>
                </a:path>
                <a:path w="523875" h="1403985">
                  <a:moveTo>
                    <a:pt x="29590" y="507161"/>
                  </a:moveTo>
                  <a:lnTo>
                    <a:pt x="10248" y="507161"/>
                  </a:lnTo>
                  <a:lnTo>
                    <a:pt x="10248" y="516305"/>
                  </a:lnTo>
                  <a:lnTo>
                    <a:pt x="29590" y="516305"/>
                  </a:lnTo>
                  <a:lnTo>
                    <a:pt x="29590" y="507161"/>
                  </a:lnTo>
                  <a:close/>
                </a:path>
                <a:path w="523875" h="1403985">
                  <a:moveTo>
                    <a:pt x="9677" y="499097"/>
                  </a:moveTo>
                  <a:lnTo>
                    <a:pt x="11302" y="507161"/>
                  </a:lnTo>
                  <a:lnTo>
                    <a:pt x="11302" y="503935"/>
                  </a:lnTo>
                  <a:lnTo>
                    <a:pt x="9677" y="499097"/>
                  </a:lnTo>
                  <a:close/>
                </a:path>
                <a:path w="523875" h="1403985">
                  <a:moveTo>
                    <a:pt x="9677" y="499097"/>
                  </a:moveTo>
                  <a:lnTo>
                    <a:pt x="0" y="499097"/>
                  </a:lnTo>
                  <a:lnTo>
                    <a:pt x="8623" y="503935"/>
                  </a:lnTo>
                  <a:lnTo>
                    <a:pt x="9677" y="499097"/>
                  </a:lnTo>
                  <a:close/>
                </a:path>
                <a:path w="523875" h="1403985">
                  <a:moveTo>
                    <a:pt x="321081" y="419506"/>
                  </a:moveTo>
                  <a:lnTo>
                    <a:pt x="320123" y="423799"/>
                  </a:lnTo>
                  <a:lnTo>
                    <a:pt x="320113" y="441020"/>
                  </a:lnTo>
                  <a:lnTo>
                    <a:pt x="321081" y="445846"/>
                  </a:lnTo>
                  <a:lnTo>
                    <a:pt x="321081" y="419506"/>
                  </a:lnTo>
                  <a:close/>
                </a:path>
                <a:path w="523875" h="1403985">
                  <a:moveTo>
                    <a:pt x="330246" y="441020"/>
                  </a:moveTo>
                  <a:lnTo>
                    <a:pt x="322158" y="441020"/>
                  </a:lnTo>
                  <a:lnTo>
                    <a:pt x="321081" y="445846"/>
                  </a:lnTo>
                  <a:lnTo>
                    <a:pt x="328612" y="445846"/>
                  </a:lnTo>
                  <a:lnTo>
                    <a:pt x="330246" y="441020"/>
                  </a:lnTo>
                  <a:close/>
                </a:path>
                <a:path w="523875" h="1403985">
                  <a:moveTo>
                    <a:pt x="330758" y="424345"/>
                  </a:moveTo>
                  <a:lnTo>
                    <a:pt x="322148" y="424345"/>
                  </a:lnTo>
                  <a:lnTo>
                    <a:pt x="322148" y="441020"/>
                  </a:lnTo>
                  <a:lnTo>
                    <a:pt x="330758" y="441007"/>
                  </a:lnTo>
                  <a:lnTo>
                    <a:pt x="330758" y="424345"/>
                  </a:lnTo>
                  <a:close/>
                </a:path>
                <a:path w="523875" h="1403985">
                  <a:moveTo>
                    <a:pt x="330758" y="441007"/>
                  </a:moveTo>
                  <a:lnTo>
                    <a:pt x="330246" y="441020"/>
                  </a:lnTo>
                  <a:lnTo>
                    <a:pt x="330758" y="441020"/>
                  </a:lnTo>
                  <a:close/>
                </a:path>
                <a:path w="523875" h="1403985">
                  <a:moveTo>
                    <a:pt x="328612" y="419506"/>
                  </a:moveTo>
                  <a:lnTo>
                    <a:pt x="321081" y="419506"/>
                  </a:lnTo>
                  <a:lnTo>
                    <a:pt x="322160" y="424345"/>
                  </a:lnTo>
                  <a:lnTo>
                    <a:pt x="330250" y="423799"/>
                  </a:lnTo>
                  <a:lnTo>
                    <a:pt x="328612" y="419506"/>
                  </a:lnTo>
                  <a:close/>
                </a:path>
                <a:path w="523875" h="1403985">
                  <a:moveTo>
                    <a:pt x="376466" y="441007"/>
                  </a:moveTo>
                  <a:lnTo>
                    <a:pt x="367893" y="445846"/>
                  </a:lnTo>
                  <a:lnTo>
                    <a:pt x="373811" y="445846"/>
                  </a:lnTo>
                  <a:lnTo>
                    <a:pt x="376466" y="441007"/>
                  </a:lnTo>
                  <a:close/>
                </a:path>
                <a:path w="523875" h="1403985">
                  <a:moveTo>
                    <a:pt x="376478" y="424345"/>
                  </a:moveTo>
                  <a:lnTo>
                    <a:pt x="367893" y="424345"/>
                  </a:lnTo>
                  <a:lnTo>
                    <a:pt x="367893" y="441020"/>
                  </a:lnTo>
                  <a:lnTo>
                    <a:pt x="376478" y="441007"/>
                  </a:lnTo>
                  <a:lnTo>
                    <a:pt x="376466" y="436714"/>
                  </a:lnTo>
                  <a:lnTo>
                    <a:pt x="376478" y="427570"/>
                  </a:lnTo>
                  <a:lnTo>
                    <a:pt x="376478" y="424345"/>
                  </a:lnTo>
                  <a:close/>
                </a:path>
                <a:path w="523875" h="1403985">
                  <a:moveTo>
                    <a:pt x="376478" y="441007"/>
                  </a:moveTo>
                  <a:close/>
                </a:path>
                <a:path w="523875" h="1403985">
                  <a:moveTo>
                    <a:pt x="395846" y="427570"/>
                  </a:moveTo>
                  <a:lnTo>
                    <a:pt x="376478" y="427570"/>
                  </a:lnTo>
                  <a:lnTo>
                    <a:pt x="376478" y="436714"/>
                  </a:lnTo>
                  <a:lnTo>
                    <a:pt x="395846" y="436714"/>
                  </a:lnTo>
                  <a:lnTo>
                    <a:pt x="395846" y="427570"/>
                  </a:lnTo>
                  <a:close/>
                </a:path>
                <a:path w="523875" h="1403985">
                  <a:moveTo>
                    <a:pt x="373811" y="419506"/>
                  </a:moveTo>
                  <a:lnTo>
                    <a:pt x="367893" y="419506"/>
                  </a:lnTo>
                  <a:lnTo>
                    <a:pt x="376466" y="424345"/>
                  </a:lnTo>
                  <a:lnTo>
                    <a:pt x="373811" y="419506"/>
                  </a:lnTo>
                  <a:close/>
                </a:path>
                <a:path w="523875" h="1403985">
                  <a:moveTo>
                    <a:pt x="321081" y="487794"/>
                  </a:moveTo>
                  <a:lnTo>
                    <a:pt x="320120" y="492112"/>
                  </a:lnTo>
                  <a:lnTo>
                    <a:pt x="320111" y="509320"/>
                  </a:lnTo>
                  <a:lnTo>
                    <a:pt x="321081" y="514159"/>
                  </a:lnTo>
                  <a:lnTo>
                    <a:pt x="321081" y="487794"/>
                  </a:lnTo>
                  <a:close/>
                </a:path>
                <a:path w="523875" h="1403985">
                  <a:moveTo>
                    <a:pt x="330250" y="509320"/>
                  </a:moveTo>
                  <a:lnTo>
                    <a:pt x="322160" y="509320"/>
                  </a:lnTo>
                  <a:lnTo>
                    <a:pt x="321081" y="514159"/>
                  </a:lnTo>
                  <a:lnTo>
                    <a:pt x="328612" y="514159"/>
                  </a:lnTo>
                  <a:lnTo>
                    <a:pt x="330250" y="509320"/>
                  </a:lnTo>
                  <a:close/>
                </a:path>
                <a:path w="523875" h="1403985">
                  <a:moveTo>
                    <a:pt x="330758" y="492645"/>
                  </a:moveTo>
                  <a:lnTo>
                    <a:pt x="322148" y="492645"/>
                  </a:lnTo>
                  <a:lnTo>
                    <a:pt x="322148" y="509320"/>
                  </a:lnTo>
                  <a:lnTo>
                    <a:pt x="330758" y="509320"/>
                  </a:lnTo>
                  <a:lnTo>
                    <a:pt x="330758" y="492645"/>
                  </a:lnTo>
                  <a:close/>
                </a:path>
                <a:path w="523875" h="1403985">
                  <a:moveTo>
                    <a:pt x="328612" y="487794"/>
                  </a:moveTo>
                  <a:lnTo>
                    <a:pt x="321081" y="487794"/>
                  </a:lnTo>
                  <a:lnTo>
                    <a:pt x="322160" y="492645"/>
                  </a:lnTo>
                  <a:lnTo>
                    <a:pt x="330250" y="492112"/>
                  </a:lnTo>
                  <a:lnTo>
                    <a:pt x="328612" y="487794"/>
                  </a:lnTo>
                  <a:close/>
                </a:path>
                <a:path w="523875" h="1403985">
                  <a:moveTo>
                    <a:pt x="376466" y="509320"/>
                  </a:moveTo>
                  <a:lnTo>
                    <a:pt x="367893" y="514159"/>
                  </a:lnTo>
                  <a:lnTo>
                    <a:pt x="373811" y="514159"/>
                  </a:lnTo>
                  <a:lnTo>
                    <a:pt x="376466" y="509320"/>
                  </a:lnTo>
                  <a:close/>
                </a:path>
                <a:path w="523875" h="1403985">
                  <a:moveTo>
                    <a:pt x="376478" y="492645"/>
                  </a:moveTo>
                  <a:lnTo>
                    <a:pt x="367893" y="492645"/>
                  </a:lnTo>
                  <a:lnTo>
                    <a:pt x="367893" y="509320"/>
                  </a:lnTo>
                  <a:lnTo>
                    <a:pt x="376478" y="509320"/>
                  </a:lnTo>
                  <a:lnTo>
                    <a:pt x="376466" y="505015"/>
                  </a:lnTo>
                  <a:lnTo>
                    <a:pt x="376478" y="496404"/>
                  </a:lnTo>
                  <a:lnTo>
                    <a:pt x="376478" y="492645"/>
                  </a:lnTo>
                  <a:close/>
                </a:path>
                <a:path w="523875" h="1403985">
                  <a:moveTo>
                    <a:pt x="395846" y="496404"/>
                  </a:moveTo>
                  <a:lnTo>
                    <a:pt x="376478" y="496404"/>
                  </a:lnTo>
                  <a:lnTo>
                    <a:pt x="376478" y="505015"/>
                  </a:lnTo>
                  <a:lnTo>
                    <a:pt x="395846" y="505015"/>
                  </a:lnTo>
                  <a:lnTo>
                    <a:pt x="395846" y="496404"/>
                  </a:lnTo>
                  <a:close/>
                </a:path>
                <a:path w="523875" h="1403985">
                  <a:moveTo>
                    <a:pt x="373811" y="487794"/>
                  </a:moveTo>
                  <a:lnTo>
                    <a:pt x="367893" y="487794"/>
                  </a:lnTo>
                  <a:lnTo>
                    <a:pt x="376466" y="492645"/>
                  </a:lnTo>
                  <a:lnTo>
                    <a:pt x="373811" y="487794"/>
                  </a:lnTo>
                  <a:close/>
                </a:path>
                <a:path w="523875" h="1403985">
                  <a:moveTo>
                    <a:pt x="321081" y="0"/>
                  </a:moveTo>
                  <a:lnTo>
                    <a:pt x="320001" y="4838"/>
                  </a:lnTo>
                  <a:lnTo>
                    <a:pt x="320109" y="21513"/>
                  </a:lnTo>
                  <a:lnTo>
                    <a:pt x="321081" y="26352"/>
                  </a:lnTo>
                  <a:lnTo>
                    <a:pt x="321081" y="0"/>
                  </a:lnTo>
                  <a:close/>
                </a:path>
                <a:path w="523875" h="1403985">
                  <a:moveTo>
                    <a:pt x="329158" y="0"/>
                  </a:moveTo>
                  <a:lnTo>
                    <a:pt x="321081" y="0"/>
                  </a:lnTo>
                  <a:lnTo>
                    <a:pt x="322160" y="4838"/>
                  </a:lnTo>
                  <a:lnTo>
                    <a:pt x="322148" y="21513"/>
                  </a:lnTo>
                  <a:lnTo>
                    <a:pt x="321081" y="26352"/>
                  </a:lnTo>
                  <a:lnTo>
                    <a:pt x="329158" y="26352"/>
                  </a:lnTo>
                  <a:lnTo>
                    <a:pt x="330758" y="21513"/>
                  </a:lnTo>
                  <a:lnTo>
                    <a:pt x="330758" y="4838"/>
                  </a:lnTo>
                  <a:lnTo>
                    <a:pt x="329158" y="0"/>
                  </a:lnTo>
                  <a:close/>
                </a:path>
                <a:path w="523875" h="1403985">
                  <a:moveTo>
                    <a:pt x="376466" y="21513"/>
                  </a:moveTo>
                  <a:lnTo>
                    <a:pt x="367893" y="26352"/>
                  </a:lnTo>
                  <a:lnTo>
                    <a:pt x="373811" y="26352"/>
                  </a:lnTo>
                  <a:lnTo>
                    <a:pt x="376466" y="21513"/>
                  </a:lnTo>
                  <a:close/>
                </a:path>
                <a:path w="523875" h="1403985">
                  <a:moveTo>
                    <a:pt x="376478" y="4838"/>
                  </a:moveTo>
                  <a:lnTo>
                    <a:pt x="367893" y="4838"/>
                  </a:lnTo>
                  <a:lnTo>
                    <a:pt x="367893" y="21513"/>
                  </a:lnTo>
                  <a:lnTo>
                    <a:pt x="376478" y="21513"/>
                  </a:lnTo>
                  <a:lnTo>
                    <a:pt x="376466" y="17195"/>
                  </a:lnTo>
                  <a:lnTo>
                    <a:pt x="376478" y="8597"/>
                  </a:lnTo>
                  <a:lnTo>
                    <a:pt x="376478" y="4838"/>
                  </a:lnTo>
                  <a:close/>
                </a:path>
                <a:path w="523875" h="1403985">
                  <a:moveTo>
                    <a:pt x="395846" y="8597"/>
                  </a:moveTo>
                  <a:lnTo>
                    <a:pt x="376478" y="8597"/>
                  </a:lnTo>
                  <a:lnTo>
                    <a:pt x="376478" y="17195"/>
                  </a:lnTo>
                  <a:lnTo>
                    <a:pt x="395846" y="17195"/>
                  </a:lnTo>
                  <a:lnTo>
                    <a:pt x="395846" y="8597"/>
                  </a:lnTo>
                  <a:close/>
                </a:path>
                <a:path w="523875" h="1403985">
                  <a:moveTo>
                    <a:pt x="373811" y="0"/>
                  </a:moveTo>
                  <a:lnTo>
                    <a:pt x="367893" y="0"/>
                  </a:lnTo>
                  <a:lnTo>
                    <a:pt x="376466" y="4838"/>
                  </a:lnTo>
                  <a:lnTo>
                    <a:pt x="373811" y="0"/>
                  </a:lnTo>
                  <a:close/>
                </a:path>
                <a:path w="523875" h="1403985">
                  <a:moveTo>
                    <a:pt x="321081" y="72593"/>
                  </a:moveTo>
                  <a:lnTo>
                    <a:pt x="320001" y="77444"/>
                  </a:lnTo>
                  <a:lnTo>
                    <a:pt x="320108" y="94119"/>
                  </a:lnTo>
                  <a:lnTo>
                    <a:pt x="321081" y="98971"/>
                  </a:lnTo>
                  <a:lnTo>
                    <a:pt x="321081" y="72593"/>
                  </a:lnTo>
                  <a:close/>
                </a:path>
                <a:path w="523875" h="1403985">
                  <a:moveTo>
                    <a:pt x="329158" y="72593"/>
                  </a:moveTo>
                  <a:lnTo>
                    <a:pt x="321081" y="72593"/>
                  </a:lnTo>
                  <a:lnTo>
                    <a:pt x="322160" y="77444"/>
                  </a:lnTo>
                  <a:lnTo>
                    <a:pt x="322148" y="94119"/>
                  </a:lnTo>
                  <a:lnTo>
                    <a:pt x="321081" y="98971"/>
                  </a:lnTo>
                  <a:lnTo>
                    <a:pt x="329158" y="98971"/>
                  </a:lnTo>
                  <a:lnTo>
                    <a:pt x="330758" y="94119"/>
                  </a:lnTo>
                  <a:lnTo>
                    <a:pt x="330758" y="77444"/>
                  </a:lnTo>
                  <a:lnTo>
                    <a:pt x="329158" y="72593"/>
                  </a:lnTo>
                  <a:close/>
                </a:path>
                <a:path w="523875" h="1403985">
                  <a:moveTo>
                    <a:pt x="376466" y="94119"/>
                  </a:moveTo>
                  <a:lnTo>
                    <a:pt x="367893" y="98971"/>
                  </a:lnTo>
                  <a:lnTo>
                    <a:pt x="373811" y="98971"/>
                  </a:lnTo>
                  <a:lnTo>
                    <a:pt x="376466" y="94119"/>
                  </a:lnTo>
                  <a:close/>
                </a:path>
                <a:path w="523875" h="1403985">
                  <a:moveTo>
                    <a:pt x="376478" y="77444"/>
                  </a:moveTo>
                  <a:lnTo>
                    <a:pt x="367893" y="77444"/>
                  </a:lnTo>
                  <a:lnTo>
                    <a:pt x="367893" y="94119"/>
                  </a:lnTo>
                  <a:lnTo>
                    <a:pt x="376478" y="94119"/>
                  </a:lnTo>
                  <a:lnTo>
                    <a:pt x="376466" y="89814"/>
                  </a:lnTo>
                  <a:lnTo>
                    <a:pt x="376478" y="80670"/>
                  </a:lnTo>
                  <a:lnTo>
                    <a:pt x="376478" y="77444"/>
                  </a:lnTo>
                  <a:close/>
                </a:path>
                <a:path w="523875" h="1403985">
                  <a:moveTo>
                    <a:pt x="395846" y="80670"/>
                  </a:moveTo>
                  <a:lnTo>
                    <a:pt x="376478" y="80670"/>
                  </a:lnTo>
                  <a:lnTo>
                    <a:pt x="376478" y="89814"/>
                  </a:lnTo>
                  <a:lnTo>
                    <a:pt x="395846" y="89814"/>
                  </a:lnTo>
                  <a:lnTo>
                    <a:pt x="395846" y="80670"/>
                  </a:lnTo>
                  <a:close/>
                </a:path>
                <a:path w="523875" h="1403985">
                  <a:moveTo>
                    <a:pt x="373811" y="72593"/>
                  </a:moveTo>
                  <a:lnTo>
                    <a:pt x="367893" y="72593"/>
                  </a:lnTo>
                  <a:lnTo>
                    <a:pt x="376466" y="77444"/>
                  </a:lnTo>
                  <a:lnTo>
                    <a:pt x="373811" y="72593"/>
                  </a:lnTo>
                  <a:close/>
                </a:path>
                <a:path w="523875" h="1403985">
                  <a:moveTo>
                    <a:pt x="520077" y="899223"/>
                  </a:moveTo>
                  <a:lnTo>
                    <a:pt x="173189" y="899223"/>
                  </a:lnTo>
                  <a:lnTo>
                    <a:pt x="169964" y="902461"/>
                  </a:lnTo>
                  <a:lnTo>
                    <a:pt x="169964" y="1400479"/>
                  </a:lnTo>
                  <a:lnTo>
                    <a:pt x="173189" y="1403718"/>
                  </a:lnTo>
                  <a:lnTo>
                    <a:pt x="520077" y="1403718"/>
                  </a:lnTo>
                  <a:lnTo>
                    <a:pt x="523303" y="1400479"/>
                  </a:lnTo>
                  <a:lnTo>
                    <a:pt x="523303" y="902461"/>
                  </a:lnTo>
                  <a:lnTo>
                    <a:pt x="520077" y="899223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992778" y="2350274"/>
              <a:ext cx="921385" cy="1403985"/>
            </a:xfrm>
            <a:custGeom>
              <a:avLst/>
              <a:gdLst/>
              <a:ahLst/>
              <a:cxnLst/>
              <a:rect l="l" t="t" r="r" b="b"/>
              <a:pathLst>
                <a:path w="921385" h="1403985">
                  <a:moveTo>
                    <a:pt x="116154" y="106476"/>
                  </a:moveTo>
                  <a:lnTo>
                    <a:pt x="117779" y="101650"/>
                  </a:lnTo>
                  <a:lnTo>
                    <a:pt x="117779" y="97891"/>
                  </a:lnTo>
                </a:path>
                <a:path w="921385" h="1403985">
                  <a:moveTo>
                    <a:pt x="116154" y="80670"/>
                  </a:moveTo>
                  <a:lnTo>
                    <a:pt x="117779" y="85509"/>
                  </a:lnTo>
                  <a:lnTo>
                    <a:pt x="117779" y="88734"/>
                  </a:lnTo>
                </a:path>
                <a:path w="921385" h="1403985">
                  <a:moveTo>
                    <a:pt x="136067" y="97891"/>
                  </a:moveTo>
                  <a:lnTo>
                    <a:pt x="136067" y="88734"/>
                  </a:lnTo>
                  <a:lnTo>
                    <a:pt x="116712" y="88734"/>
                  </a:lnTo>
                  <a:lnTo>
                    <a:pt x="116712" y="97891"/>
                  </a:lnTo>
                  <a:lnTo>
                    <a:pt x="136067" y="97891"/>
                  </a:lnTo>
                  <a:close/>
                </a:path>
                <a:path w="921385" h="1403985">
                  <a:moveTo>
                    <a:pt x="115100" y="102196"/>
                  </a:moveTo>
                  <a:lnTo>
                    <a:pt x="116154" y="106476"/>
                  </a:lnTo>
                  <a:lnTo>
                    <a:pt x="106476" y="106476"/>
                  </a:lnTo>
                </a:path>
                <a:path w="921385" h="1403985">
                  <a:moveTo>
                    <a:pt x="115100" y="85509"/>
                  </a:moveTo>
                  <a:lnTo>
                    <a:pt x="116154" y="80670"/>
                  </a:lnTo>
                  <a:lnTo>
                    <a:pt x="106476" y="80670"/>
                  </a:lnTo>
                </a:path>
                <a:path w="921385" h="1403985">
                  <a:moveTo>
                    <a:pt x="106476" y="102196"/>
                  </a:moveTo>
                  <a:lnTo>
                    <a:pt x="106476" y="85509"/>
                  </a:lnTo>
                  <a:lnTo>
                    <a:pt x="115100" y="85509"/>
                  </a:lnTo>
                  <a:lnTo>
                    <a:pt x="115100" y="102196"/>
                  </a:lnTo>
                  <a:lnTo>
                    <a:pt x="106476" y="102196"/>
                  </a:lnTo>
                  <a:close/>
                </a:path>
                <a:path w="921385" h="1403985">
                  <a:moveTo>
                    <a:pt x="116154" y="445846"/>
                  </a:moveTo>
                  <a:lnTo>
                    <a:pt x="117779" y="441007"/>
                  </a:lnTo>
                  <a:lnTo>
                    <a:pt x="117779" y="436702"/>
                  </a:lnTo>
                </a:path>
                <a:path w="921385" h="1403985">
                  <a:moveTo>
                    <a:pt x="116154" y="419506"/>
                  </a:moveTo>
                  <a:lnTo>
                    <a:pt x="117779" y="424345"/>
                  </a:lnTo>
                  <a:lnTo>
                    <a:pt x="117779" y="427570"/>
                  </a:lnTo>
                </a:path>
                <a:path w="921385" h="1403985">
                  <a:moveTo>
                    <a:pt x="136067" y="436702"/>
                  </a:moveTo>
                  <a:lnTo>
                    <a:pt x="136067" y="427570"/>
                  </a:lnTo>
                  <a:lnTo>
                    <a:pt x="116712" y="427570"/>
                  </a:lnTo>
                  <a:lnTo>
                    <a:pt x="116712" y="436702"/>
                  </a:lnTo>
                  <a:lnTo>
                    <a:pt x="136067" y="436702"/>
                  </a:lnTo>
                  <a:close/>
                </a:path>
                <a:path w="921385" h="1403985">
                  <a:moveTo>
                    <a:pt x="115100" y="441007"/>
                  </a:moveTo>
                  <a:lnTo>
                    <a:pt x="116154" y="445846"/>
                  </a:lnTo>
                  <a:lnTo>
                    <a:pt x="106476" y="445846"/>
                  </a:lnTo>
                </a:path>
                <a:path w="921385" h="1403985">
                  <a:moveTo>
                    <a:pt x="115100" y="424345"/>
                  </a:moveTo>
                  <a:lnTo>
                    <a:pt x="116154" y="419506"/>
                  </a:lnTo>
                  <a:lnTo>
                    <a:pt x="106476" y="419506"/>
                  </a:lnTo>
                </a:path>
                <a:path w="921385" h="1403985">
                  <a:moveTo>
                    <a:pt x="106476" y="441007"/>
                  </a:moveTo>
                  <a:lnTo>
                    <a:pt x="106476" y="424345"/>
                  </a:lnTo>
                  <a:lnTo>
                    <a:pt x="115100" y="424345"/>
                  </a:lnTo>
                  <a:lnTo>
                    <a:pt x="115100" y="441007"/>
                  </a:lnTo>
                  <a:lnTo>
                    <a:pt x="106476" y="441007"/>
                  </a:lnTo>
                  <a:close/>
                </a:path>
                <a:path w="921385" h="1403985">
                  <a:moveTo>
                    <a:pt x="116154" y="525449"/>
                  </a:moveTo>
                  <a:lnTo>
                    <a:pt x="117779" y="520611"/>
                  </a:lnTo>
                  <a:lnTo>
                    <a:pt x="117779" y="516305"/>
                  </a:lnTo>
                </a:path>
                <a:path w="921385" h="1403985">
                  <a:moveTo>
                    <a:pt x="116154" y="499097"/>
                  </a:moveTo>
                  <a:lnTo>
                    <a:pt x="117779" y="503935"/>
                  </a:lnTo>
                  <a:lnTo>
                    <a:pt x="117779" y="507161"/>
                  </a:lnTo>
                </a:path>
                <a:path w="921385" h="1403985">
                  <a:moveTo>
                    <a:pt x="136067" y="516305"/>
                  </a:moveTo>
                  <a:lnTo>
                    <a:pt x="136067" y="507161"/>
                  </a:lnTo>
                  <a:lnTo>
                    <a:pt x="116712" y="507161"/>
                  </a:lnTo>
                  <a:lnTo>
                    <a:pt x="116712" y="516305"/>
                  </a:lnTo>
                  <a:lnTo>
                    <a:pt x="136067" y="516305"/>
                  </a:lnTo>
                  <a:close/>
                </a:path>
                <a:path w="921385" h="1403985">
                  <a:moveTo>
                    <a:pt x="115100" y="520611"/>
                  </a:moveTo>
                  <a:lnTo>
                    <a:pt x="116154" y="525449"/>
                  </a:lnTo>
                  <a:lnTo>
                    <a:pt x="106476" y="525449"/>
                  </a:lnTo>
                </a:path>
                <a:path w="921385" h="1403985">
                  <a:moveTo>
                    <a:pt x="115100" y="503935"/>
                  </a:moveTo>
                  <a:lnTo>
                    <a:pt x="116154" y="499097"/>
                  </a:lnTo>
                  <a:lnTo>
                    <a:pt x="106476" y="499097"/>
                  </a:lnTo>
                </a:path>
                <a:path w="921385" h="1403985">
                  <a:moveTo>
                    <a:pt x="106476" y="520611"/>
                  </a:moveTo>
                  <a:lnTo>
                    <a:pt x="106476" y="503935"/>
                  </a:lnTo>
                  <a:lnTo>
                    <a:pt x="115100" y="503935"/>
                  </a:lnTo>
                  <a:lnTo>
                    <a:pt x="115100" y="520611"/>
                  </a:lnTo>
                  <a:lnTo>
                    <a:pt x="106476" y="520611"/>
                  </a:lnTo>
                  <a:close/>
                </a:path>
                <a:path w="921385" h="1403985">
                  <a:moveTo>
                    <a:pt x="218351" y="142519"/>
                  </a:moveTo>
                  <a:lnTo>
                    <a:pt x="224269" y="142519"/>
                  </a:lnTo>
                </a:path>
                <a:path w="921385" h="1403985">
                  <a:moveTo>
                    <a:pt x="187159" y="142519"/>
                  </a:moveTo>
                  <a:lnTo>
                    <a:pt x="199542" y="142519"/>
                  </a:lnTo>
                </a:path>
                <a:path w="921385" h="1403985">
                  <a:moveTo>
                    <a:pt x="224269" y="585266"/>
                  </a:moveTo>
                  <a:lnTo>
                    <a:pt x="224269" y="386156"/>
                  </a:lnTo>
                </a:path>
                <a:path w="921385" h="1403985">
                  <a:moveTo>
                    <a:pt x="427558" y="419506"/>
                  </a:moveTo>
                  <a:lnTo>
                    <a:pt x="426478" y="424345"/>
                  </a:lnTo>
                  <a:lnTo>
                    <a:pt x="426478" y="440461"/>
                  </a:lnTo>
                  <a:lnTo>
                    <a:pt x="427558" y="445846"/>
                  </a:lnTo>
                </a:path>
                <a:path w="921385" h="1403985">
                  <a:moveTo>
                    <a:pt x="436727" y="441007"/>
                  </a:moveTo>
                  <a:lnTo>
                    <a:pt x="435089" y="445846"/>
                  </a:lnTo>
                  <a:lnTo>
                    <a:pt x="427558" y="445846"/>
                  </a:lnTo>
                  <a:lnTo>
                    <a:pt x="428637" y="441007"/>
                  </a:lnTo>
                </a:path>
                <a:path w="921385" h="1403985">
                  <a:moveTo>
                    <a:pt x="428637" y="424345"/>
                  </a:moveTo>
                  <a:lnTo>
                    <a:pt x="427558" y="419506"/>
                  </a:lnTo>
                  <a:lnTo>
                    <a:pt x="435089" y="419506"/>
                  </a:lnTo>
                  <a:lnTo>
                    <a:pt x="436727" y="423799"/>
                  </a:lnTo>
                </a:path>
                <a:path w="921385" h="1403985">
                  <a:moveTo>
                    <a:pt x="437235" y="441007"/>
                  </a:moveTo>
                  <a:lnTo>
                    <a:pt x="437235" y="424345"/>
                  </a:lnTo>
                  <a:lnTo>
                    <a:pt x="428637" y="424345"/>
                  </a:lnTo>
                  <a:lnTo>
                    <a:pt x="428637" y="441007"/>
                  </a:lnTo>
                  <a:lnTo>
                    <a:pt x="437235" y="441007"/>
                  </a:lnTo>
                  <a:close/>
                </a:path>
                <a:path w="921385" h="1403985">
                  <a:moveTo>
                    <a:pt x="502323" y="436702"/>
                  </a:moveTo>
                  <a:lnTo>
                    <a:pt x="502323" y="427570"/>
                  </a:lnTo>
                  <a:lnTo>
                    <a:pt x="482942" y="427570"/>
                  </a:lnTo>
                  <a:lnTo>
                    <a:pt x="482942" y="436702"/>
                  </a:lnTo>
                  <a:lnTo>
                    <a:pt x="502323" y="436702"/>
                  </a:lnTo>
                  <a:close/>
                </a:path>
                <a:path w="921385" h="1403985">
                  <a:moveTo>
                    <a:pt x="482942" y="441007"/>
                  </a:moveTo>
                  <a:lnTo>
                    <a:pt x="480288" y="445846"/>
                  </a:lnTo>
                  <a:lnTo>
                    <a:pt x="474370" y="445846"/>
                  </a:lnTo>
                </a:path>
                <a:path w="921385" h="1403985">
                  <a:moveTo>
                    <a:pt x="482942" y="424345"/>
                  </a:moveTo>
                  <a:lnTo>
                    <a:pt x="480288" y="419506"/>
                  </a:lnTo>
                  <a:lnTo>
                    <a:pt x="474370" y="419506"/>
                  </a:lnTo>
                </a:path>
                <a:path w="921385" h="1403985">
                  <a:moveTo>
                    <a:pt x="474370" y="441007"/>
                  </a:moveTo>
                  <a:lnTo>
                    <a:pt x="474370" y="424345"/>
                  </a:lnTo>
                  <a:lnTo>
                    <a:pt x="482942" y="424345"/>
                  </a:lnTo>
                  <a:lnTo>
                    <a:pt x="482942" y="441007"/>
                  </a:lnTo>
                  <a:lnTo>
                    <a:pt x="474370" y="441007"/>
                  </a:lnTo>
                  <a:close/>
                </a:path>
                <a:path w="921385" h="1403985">
                  <a:moveTo>
                    <a:pt x="427558" y="487794"/>
                  </a:moveTo>
                  <a:lnTo>
                    <a:pt x="426478" y="492645"/>
                  </a:lnTo>
                  <a:lnTo>
                    <a:pt x="426478" y="508774"/>
                  </a:lnTo>
                  <a:lnTo>
                    <a:pt x="427558" y="514159"/>
                  </a:lnTo>
                </a:path>
                <a:path w="921385" h="1403985">
                  <a:moveTo>
                    <a:pt x="436727" y="509320"/>
                  </a:moveTo>
                  <a:lnTo>
                    <a:pt x="435089" y="514159"/>
                  </a:lnTo>
                  <a:lnTo>
                    <a:pt x="427558" y="514159"/>
                  </a:lnTo>
                  <a:lnTo>
                    <a:pt x="428637" y="509320"/>
                  </a:lnTo>
                </a:path>
                <a:path w="921385" h="1403985">
                  <a:moveTo>
                    <a:pt x="428637" y="492645"/>
                  </a:moveTo>
                  <a:lnTo>
                    <a:pt x="427558" y="487794"/>
                  </a:lnTo>
                  <a:lnTo>
                    <a:pt x="435089" y="487794"/>
                  </a:lnTo>
                  <a:lnTo>
                    <a:pt x="436727" y="492112"/>
                  </a:lnTo>
                </a:path>
                <a:path w="921385" h="1403985">
                  <a:moveTo>
                    <a:pt x="437235" y="509320"/>
                  </a:moveTo>
                  <a:lnTo>
                    <a:pt x="437235" y="492645"/>
                  </a:lnTo>
                  <a:lnTo>
                    <a:pt x="428637" y="492645"/>
                  </a:lnTo>
                  <a:lnTo>
                    <a:pt x="428637" y="509320"/>
                  </a:lnTo>
                  <a:lnTo>
                    <a:pt x="437235" y="509320"/>
                  </a:lnTo>
                  <a:close/>
                </a:path>
                <a:path w="921385" h="1403985">
                  <a:moveTo>
                    <a:pt x="502323" y="505015"/>
                  </a:moveTo>
                  <a:lnTo>
                    <a:pt x="502323" y="496404"/>
                  </a:lnTo>
                  <a:lnTo>
                    <a:pt x="482942" y="496404"/>
                  </a:lnTo>
                  <a:lnTo>
                    <a:pt x="482942" y="505015"/>
                  </a:lnTo>
                  <a:lnTo>
                    <a:pt x="502323" y="505015"/>
                  </a:lnTo>
                  <a:close/>
                </a:path>
                <a:path w="921385" h="1403985">
                  <a:moveTo>
                    <a:pt x="482942" y="509320"/>
                  </a:moveTo>
                  <a:lnTo>
                    <a:pt x="480288" y="514159"/>
                  </a:lnTo>
                  <a:lnTo>
                    <a:pt x="474370" y="514159"/>
                  </a:lnTo>
                </a:path>
                <a:path w="921385" h="1403985">
                  <a:moveTo>
                    <a:pt x="482942" y="492645"/>
                  </a:moveTo>
                  <a:lnTo>
                    <a:pt x="480288" y="487794"/>
                  </a:lnTo>
                  <a:lnTo>
                    <a:pt x="474370" y="487794"/>
                  </a:lnTo>
                </a:path>
                <a:path w="921385" h="1403985">
                  <a:moveTo>
                    <a:pt x="474370" y="509320"/>
                  </a:moveTo>
                  <a:lnTo>
                    <a:pt x="474370" y="492645"/>
                  </a:lnTo>
                  <a:lnTo>
                    <a:pt x="482942" y="492645"/>
                  </a:lnTo>
                  <a:lnTo>
                    <a:pt x="482942" y="509320"/>
                  </a:lnTo>
                  <a:lnTo>
                    <a:pt x="474370" y="509320"/>
                  </a:lnTo>
                  <a:close/>
                </a:path>
                <a:path w="921385" h="1403985">
                  <a:moveTo>
                    <a:pt x="427558" y="0"/>
                  </a:moveTo>
                  <a:lnTo>
                    <a:pt x="426478" y="4838"/>
                  </a:lnTo>
                  <a:lnTo>
                    <a:pt x="426478" y="20980"/>
                  </a:lnTo>
                  <a:lnTo>
                    <a:pt x="427558" y="26352"/>
                  </a:lnTo>
                </a:path>
                <a:path w="921385" h="1403985">
                  <a:moveTo>
                    <a:pt x="437235" y="21513"/>
                  </a:moveTo>
                  <a:lnTo>
                    <a:pt x="435635" y="26352"/>
                  </a:lnTo>
                  <a:lnTo>
                    <a:pt x="427558" y="26352"/>
                  </a:lnTo>
                  <a:lnTo>
                    <a:pt x="428637" y="21513"/>
                  </a:lnTo>
                </a:path>
                <a:path w="921385" h="1403985">
                  <a:moveTo>
                    <a:pt x="428637" y="4838"/>
                  </a:moveTo>
                  <a:lnTo>
                    <a:pt x="427558" y="0"/>
                  </a:lnTo>
                  <a:lnTo>
                    <a:pt x="435635" y="0"/>
                  </a:lnTo>
                  <a:lnTo>
                    <a:pt x="437235" y="4838"/>
                  </a:lnTo>
                </a:path>
                <a:path w="921385" h="1403985">
                  <a:moveTo>
                    <a:pt x="437235" y="21513"/>
                  </a:moveTo>
                  <a:lnTo>
                    <a:pt x="437235" y="4838"/>
                  </a:lnTo>
                  <a:lnTo>
                    <a:pt x="428637" y="4838"/>
                  </a:lnTo>
                  <a:lnTo>
                    <a:pt x="428637" y="21513"/>
                  </a:lnTo>
                  <a:lnTo>
                    <a:pt x="437235" y="21513"/>
                  </a:lnTo>
                  <a:close/>
                </a:path>
                <a:path w="921385" h="1403985">
                  <a:moveTo>
                    <a:pt x="502323" y="17195"/>
                  </a:moveTo>
                  <a:lnTo>
                    <a:pt x="502323" y="8597"/>
                  </a:lnTo>
                  <a:lnTo>
                    <a:pt x="482942" y="8597"/>
                  </a:lnTo>
                  <a:lnTo>
                    <a:pt x="482942" y="17195"/>
                  </a:lnTo>
                  <a:lnTo>
                    <a:pt x="502323" y="17195"/>
                  </a:lnTo>
                  <a:close/>
                </a:path>
                <a:path w="921385" h="1403985">
                  <a:moveTo>
                    <a:pt x="482942" y="21513"/>
                  </a:moveTo>
                  <a:lnTo>
                    <a:pt x="480288" y="26352"/>
                  </a:lnTo>
                  <a:lnTo>
                    <a:pt x="474370" y="26352"/>
                  </a:lnTo>
                </a:path>
                <a:path w="921385" h="1403985">
                  <a:moveTo>
                    <a:pt x="482942" y="4838"/>
                  </a:moveTo>
                  <a:lnTo>
                    <a:pt x="480288" y="0"/>
                  </a:lnTo>
                  <a:lnTo>
                    <a:pt x="474370" y="0"/>
                  </a:lnTo>
                </a:path>
                <a:path w="921385" h="1403985">
                  <a:moveTo>
                    <a:pt x="474370" y="21513"/>
                  </a:moveTo>
                  <a:lnTo>
                    <a:pt x="474370" y="4838"/>
                  </a:lnTo>
                  <a:lnTo>
                    <a:pt x="482942" y="4838"/>
                  </a:lnTo>
                  <a:lnTo>
                    <a:pt x="482942" y="21513"/>
                  </a:lnTo>
                  <a:lnTo>
                    <a:pt x="474370" y="21513"/>
                  </a:lnTo>
                  <a:close/>
                </a:path>
                <a:path w="921385" h="1403985">
                  <a:moveTo>
                    <a:pt x="427558" y="72593"/>
                  </a:moveTo>
                  <a:lnTo>
                    <a:pt x="426478" y="77444"/>
                  </a:lnTo>
                  <a:lnTo>
                    <a:pt x="426478" y="93586"/>
                  </a:lnTo>
                  <a:lnTo>
                    <a:pt x="427558" y="98971"/>
                  </a:lnTo>
                </a:path>
                <a:path w="921385" h="1403985">
                  <a:moveTo>
                    <a:pt x="437235" y="94119"/>
                  </a:moveTo>
                  <a:lnTo>
                    <a:pt x="435635" y="98971"/>
                  </a:lnTo>
                  <a:lnTo>
                    <a:pt x="427558" y="98971"/>
                  </a:lnTo>
                  <a:lnTo>
                    <a:pt x="428637" y="94119"/>
                  </a:lnTo>
                </a:path>
                <a:path w="921385" h="1403985">
                  <a:moveTo>
                    <a:pt x="428637" y="77444"/>
                  </a:moveTo>
                  <a:lnTo>
                    <a:pt x="427558" y="72593"/>
                  </a:lnTo>
                  <a:lnTo>
                    <a:pt x="435635" y="72593"/>
                  </a:lnTo>
                  <a:lnTo>
                    <a:pt x="437235" y="77444"/>
                  </a:lnTo>
                </a:path>
                <a:path w="921385" h="1403985">
                  <a:moveTo>
                    <a:pt x="437235" y="94119"/>
                  </a:moveTo>
                  <a:lnTo>
                    <a:pt x="437235" y="77444"/>
                  </a:lnTo>
                  <a:lnTo>
                    <a:pt x="428637" y="77444"/>
                  </a:lnTo>
                  <a:lnTo>
                    <a:pt x="428637" y="94119"/>
                  </a:lnTo>
                  <a:lnTo>
                    <a:pt x="437235" y="94119"/>
                  </a:lnTo>
                  <a:close/>
                </a:path>
                <a:path w="921385" h="1403985">
                  <a:moveTo>
                    <a:pt x="502323" y="89814"/>
                  </a:moveTo>
                  <a:lnTo>
                    <a:pt x="502323" y="80670"/>
                  </a:lnTo>
                  <a:lnTo>
                    <a:pt x="482942" y="80670"/>
                  </a:lnTo>
                  <a:lnTo>
                    <a:pt x="482942" y="89814"/>
                  </a:lnTo>
                  <a:lnTo>
                    <a:pt x="502323" y="89814"/>
                  </a:lnTo>
                  <a:close/>
                </a:path>
                <a:path w="921385" h="1403985">
                  <a:moveTo>
                    <a:pt x="482942" y="94119"/>
                  </a:moveTo>
                  <a:lnTo>
                    <a:pt x="480288" y="98971"/>
                  </a:lnTo>
                  <a:lnTo>
                    <a:pt x="474370" y="98971"/>
                  </a:lnTo>
                </a:path>
                <a:path w="921385" h="1403985">
                  <a:moveTo>
                    <a:pt x="482942" y="77444"/>
                  </a:moveTo>
                  <a:lnTo>
                    <a:pt x="480288" y="72593"/>
                  </a:lnTo>
                  <a:lnTo>
                    <a:pt x="474370" y="72593"/>
                  </a:lnTo>
                </a:path>
                <a:path w="921385" h="1403985">
                  <a:moveTo>
                    <a:pt x="474370" y="94119"/>
                  </a:moveTo>
                  <a:lnTo>
                    <a:pt x="474370" y="77444"/>
                  </a:lnTo>
                  <a:lnTo>
                    <a:pt x="482942" y="77444"/>
                  </a:lnTo>
                  <a:lnTo>
                    <a:pt x="482942" y="94119"/>
                  </a:lnTo>
                  <a:lnTo>
                    <a:pt x="474370" y="94119"/>
                  </a:lnTo>
                  <a:close/>
                </a:path>
                <a:path w="921385" h="1403985">
                  <a:moveTo>
                    <a:pt x="276440" y="937958"/>
                  </a:moveTo>
                  <a:lnTo>
                    <a:pt x="0" y="937958"/>
                  </a:lnTo>
                </a:path>
                <a:path w="921385" h="1403985">
                  <a:moveTo>
                    <a:pt x="920762" y="937958"/>
                  </a:moveTo>
                  <a:lnTo>
                    <a:pt x="629780" y="937958"/>
                  </a:lnTo>
                </a:path>
                <a:path w="921385" h="1403985">
                  <a:moveTo>
                    <a:pt x="920762" y="885799"/>
                  </a:moveTo>
                  <a:lnTo>
                    <a:pt x="0" y="885799"/>
                  </a:lnTo>
                </a:path>
                <a:path w="921385" h="1403985">
                  <a:moveTo>
                    <a:pt x="283438" y="1403718"/>
                  </a:moveTo>
                  <a:lnTo>
                    <a:pt x="279666" y="1403718"/>
                  </a:lnTo>
                  <a:lnTo>
                    <a:pt x="276440" y="1400479"/>
                  </a:lnTo>
                  <a:lnTo>
                    <a:pt x="276440" y="1396720"/>
                  </a:lnTo>
                  <a:lnTo>
                    <a:pt x="276440" y="906221"/>
                  </a:lnTo>
                  <a:lnTo>
                    <a:pt x="276440" y="902461"/>
                  </a:lnTo>
                  <a:lnTo>
                    <a:pt x="279666" y="899223"/>
                  </a:lnTo>
                  <a:lnTo>
                    <a:pt x="283438" y="899223"/>
                  </a:lnTo>
                  <a:lnTo>
                    <a:pt x="622808" y="899223"/>
                  </a:lnTo>
                  <a:lnTo>
                    <a:pt x="626554" y="899223"/>
                  </a:lnTo>
                  <a:lnTo>
                    <a:pt x="629780" y="902461"/>
                  </a:lnTo>
                  <a:lnTo>
                    <a:pt x="629780" y="906221"/>
                  </a:lnTo>
                  <a:lnTo>
                    <a:pt x="629780" y="1396720"/>
                  </a:lnTo>
                  <a:lnTo>
                    <a:pt x="629780" y="1400479"/>
                  </a:lnTo>
                  <a:lnTo>
                    <a:pt x="626554" y="1403718"/>
                  </a:lnTo>
                  <a:lnTo>
                    <a:pt x="622808" y="1403718"/>
                  </a:lnTo>
                  <a:lnTo>
                    <a:pt x="283438" y="14037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6" name="object 276"/>
          <p:cNvGrpSpPr/>
          <p:nvPr/>
        </p:nvGrpSpPr>
        <p:grpSpPr>
          <a:xfrm>
            <a:off x="9078887" y="1801507"/>
            <a:ext cx="165735" cy="43180"/>
            <a:chOff x="4024286" y="1801507"/>
            <a:chExt cx="165735" cy="43180"/>
          </a:xfrm>
        </p:grpSpPr>
        <p:sp>
          <p:nvSpPr>
            <p:cNvPr id="277" name="object 277"/>
            <p:cNvSpPr/>
            <p:nvPr/>
          </p:nvSpPr>
          <p:spPr>
            <a:xfrm>
              <a:off x="4025658" y="1802879"/>
              <a:ext cx="162560" cy="40640"/>
            </a:xfrm>
            <a:custGeom>
              <a:avLst/>
              <a:gdLst/>
              <a:ahLst/>
              <a:cxnLst/>
              <a:rect l="l" t="t" r="r" b="b"/>
              <a:pathLst>
                <a:path w="162560" h="40639">
                  <a:moveTo>
                    <a:pt x="162433" y="0"/>
                  </a:moveTo>
                  <a:lnTo>
                    <a:pt x="0" y="0"/>
                  </a:lnTo>
                  <a:lnTo>
                    <a:pt x="0" y="40347"/>
                  </a:lnTo>
                  <a:lnTo>
                    <a:pt x="162433" y="40347"/>
                  </a:lnTo>
                  <a:lnTo>
                    <a:pt x="162433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025658" y="1802879"/>
              <a:ext cx="162560" cy="40640"/>
            </a:xfrm>
            <a:custGeom>
              <a:avLst/>
              <a:gdLst/>
              <a:ahLst/>
              <a:cxnLst/>
              <a:rect l="l" t="t" r="r" b="b"/>
              <a:pathLst>
                <a:path w="162560" h="40639">
                  <a:moveTo>
                    <a:pt x="162433" y="40347"/>
                  </a:moveTo>
                  <a:lnTo>
                    <a:pt x="162433" y="0"/>
                  </a:lnTo>
                  <a:lnTo>
                    <a:pt x="0" y="0"/>
                  </a:lnTo>
                  <a:lnTo>
                    <a:pt x="0" y="40347"/>
                  </a:lnTo>
                  <a:lnTo>
                    <a:pt x="162433" y="403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034790" y="1812556"/>
              <a:ext cx="146685" cy="23495"/>
            </a:xfrm>
            <a:custGeom>
              <a:avLst/>
              <a:gdLst/>
              <a:ahLst/>
              <a:cxnLst/>
              <a:rect l="l" t="t" r="r" b="b"/>
              <a:pathLst>
                <a:path w="146685" h="23494">
                  <a:moveTo>
                    <a:pt x="17221" y="13982"/>
                  </a:moveTo>
                  <a:lnTo>
                    <a:pt x="7531" y="13982"/>
                  </a:lnTo>
                  <a:lnTo>
                    <a:pt x="7340" y="13982"/>
                  </a:lnTo>
                  <a:lnTo>
                    <a:pt x="9144" y="15062"/>
                  </a:lnTo>
                  <a:lnTo>
                    <a:pt x="9690" y="15062"/>
                  </a:lnTo>
                  <a:lnTo>
                    <a:pt x="10782" y="15582"/>
                  </a:lnTo>
                  <a:lnTo>
                    <a:pt x="10782" y="18288"/>
                  </a:lnTo>
                  <a:lnTo>
                    <a:pt x="9144" y="18821"/>
                  </a:lnTo>
                  <a:lnTo>
                    <a:pt x="5384" y="18821"/>
                  </a:lnTo>
                  <a:lnTo>
                    <a:pt x="0" y="17741"/>
                  </a:lnTo>
                  <a:lnTo>
                    <a:pt x="0" y="22047"/>
                  </a:lnTo>
                  <a:lnTo>
                    <a:pt x="2159" y="23126"/>
                  </a:lnTo>
                  <a:lnTo>
                    <a:pt x="12903" y="23126"/>
                  </a:lnTo>
                  <a:lnTo>
                    <a:pt x="17221" y="20980"/>
                  </a:lnTo>
                  <a:lnTo>
                    <a:pt x="17221" y="18821"/>
                  </a:lnTo>
                  <a:lnTo>
                    <a:pt x="17221" y="13982"/>
                  </a:lnTo>
                  <a:close/>
                </a:path>
                <a:path w="146685" h="23494">
                  <a:moveTo>
                    <a:pt x="17221" y="11290"/>
                  </a:moveTo>
                  <a:lnTo>
                    <a:pt x="12369" y="9677"/>
                  </a:lnTo>
                  <a:lnTo>
                    <a:pt x="10210" y="8597"/>
                  </a:lnTo>
                  <a:lnTo>
                    <a:pt x="8064" y="8077"/>
                  </a:lnTo>
                  <a:lnTo>
                    <a:pt x="6997" y="6997"/>
                  </a:lnTo>
                  <a:lnTo>
                    <a:pt x="5918" y="6451"/>
                  </a:lnTo>
                  <a:lnTo>
                    <a:pt x="6464" y="5918"/>
                  </a:lnTo>
                  <a:lnTo>
                    <a:pt x="6464" y="5384"/>
                  </a:lnTo>
                  <a:lnTo>
                    <a:pt x="7531" y="4318"/>
                  </a:lnTo>
                  <a:lnTo>
                    <a:pt x="11303" y="4318"/>
                  </a:lnTo>
                  <a:lnTo>
                    <a:pt x="15062" y="5384"/>
                  </a:lnTo>
                  <a:lnTo>
                    <a:pt x="15595" y="5384"/>
                  </a:lnTo>
                  <a:lnTo>
                    <a:pt x="15595" y="4318"/>
                  </a:lnTo>
                  <a:lnTo>
                    <a:pt x="15595" y="1079"/>
                  </a:lnTo>
                  <a:lnTo>
                    <a:pt x="12369" y="0"/>
                  </a:lnTo>
                  <a:lnTo>
                    <a:pt x="6464" y="0"/>
                  </a:lnTo>
                  <a:lnTo>
                    <a:pt x="0" y="1612"/>
                  </a:lnTo>
                  <a:lnTo>
                    <a:pt x="0" y="11823"/>
                  </a:lnTo>
                  <a:lnTo>
                    <a:pt x="4838" y="12903"/>
                  </a:lnTo>
                  <a:lnTo>
                    <a:pt x="4838" y="13449"/>
                  </a:lnTo>
                  <a:lnTo>
                    <a:pt x="7251" y="13931"/>
                  </a:lnTo>
                  <a:lnTo>
                    <a:pt x="6464" y="13449"/>
                  </a:lnTo>
                  <a:lnTo>
                    <a:pt x="7429" y="13931"/>
                  </a:lnTo>
                  <a:lnTo>
                    <a:pt x="17221" y="13931"/>
                  </a:lnTo>
                  <a:lnTo>
                    <a:pt x="17221" y="13449"/>
                  </a:lnTo>
                  <a:lnTo>
                    <a:pt x="17221" y="11290"/>
                  </a:lnTo>
                  <a:close/>
                </a:path>
                <a:path w="146685" h="23494">
                  <a:moveTo>
                    <a:pt x="27419" y="533"/>
                  </a:moveTo>
                  <a:lnTo>
                    <a:pt x="20459" y="533"/>
                  </a:lnTo>
                  <a:lnTo>
                    <a:pt x="20459" y="22593"/>
                  </a:lnTo>
                  <a:lnTo>
                    <a:pt x="27419" y="22593"/>
                  </a:lnTo>
                  <a:lnTo>
                    <a:pt x="27419" y="533"/>
                  </a:lnTo>
                  <a:close/>
                </a:path>
                <a:path w="146685" h="23494">
                  <a:moveTo>
                    <a:pt x="48933" y="533"/>
                  </a:moveTo>
                  <a:lnTo>
                    <a:pt x="32258" y="533"/>
                  </a:lnTo>
                  <a:lnTo>
                    <a:pt x="32258" y="22593"/>
                  </a:lnTo>
                  <a:lnTo>
                    <a:pt x="48933" y="22593"/>
                  </a:lnTo>
                  <a:lnTo>
                    <a:pt x="48933" y="18288"/>
                  </a:lnTo>
                  <a:lnTo>
                    <a:pt x="38722" y="18288"/>
                  </a:lnTo>
                  <a:lnTo>
                    <a:pt x="38722" y="13449"/>
                  </a:lnTo>
                  <a:lnTo>
                    <a:pt x="47332" y="13449"/>
                  </a:lnTo>
                  <a:lnTo>
                    <a:pt x="47332" y="9677"/>
                  </a:lnTo>
                  <a:lnTo>
                    <a:pt x="38722" y="9677"/>
                  </a:lnTo>
                  <a:lnTo>
                    <a:pt x="38722" y="4851"/>
                  </a:lnTo>
                  <a:lnTo>
                    <a:pt x="48933" y="4851"/>
                  </a:lnTo>
                  <a:lnTo>
                    <a:pt x="48933" y="533"/>
                  </a:lnTo>
                  <a:close/>
                </a:path>
                <a:path w="146685" h="23494">
                  <a:moveTo>
                    <a:pt x="80137" y="533"/>
                  </a:moveTo>
                  <a:lnTo>
                    <a:pt x="72072" y="533"/>
                  </a:lnTo>
                  <a:lnTo>
                    <a:pt x="66154" y="13449"/>
                  </a:lnTo>
                  <a:lnTo>
                    <a:pt x="60756" y="533"/>
                  </a:lnTo>
                  <a:lnTo>
                    <a:pt x="52717" y="533"/>
                  </a:lnTo>
                  <a:lnTo>
                    <a:pt x="52717" y="22593"/>
                  </a:lnTo>
                  <a:lnTo>
                    <a:pt x="57010" y="22593"/>
                  </a:lnTo>
                  <a:lnTo>
                    <a:pt x="57010" y="9144"/>
                  </a:lnTo>
                  <a:lnTo>
                    <a:pt x="62915" y="22593"/>
                  </a:lnTo>
                  <a:lnTo>
                    <a:pt x="67779" y="22593"/>
                  </a:lnTo>
                  <a:lnTo>
                    <a:pt x="73152" y="9144"/>
                  </a:lnTo>
                  <a:lnTo>
                    <a:pt x="73152" y="22593"/>
                  </a:lnTo>
                  <a:lnTo>
                    <a:pt x="80137" y="22593"/>
                  </a:lnTo>
                  <a:lnTo>
                    <a:pt x="80137" y="533"/>
                  </a:lnTo>
                  <a:close/>
                </a:path>
                <a:path w="146685" h="23494">
                  <a:moveTo>
                    <a:pt x="101663" y="533"/>
                  </a:moveTo>
                  <a:lnTo>
                    <a:pt x="84988" y="533"/>
                  </a:lnTo>
                  <a:lnTo>
                    <a:pt x="84988" y="22593"/>
                  </a:lnTo>
                  <a:lnTo>
                    <a:pt x="101663" y="22593"/>
                  </a:lnTo>
                  <a:lnTo>
                    <a:pt x="101663" y="18288"/>
                  </a:lnTo>
                  <a:lnTo>
                    <a:pt x="91440" y="18288"/>
                  </a:lnTo>
                  <a:lnTo>
                    <a:pt x="91440" y="13449"/>
                  </a:lnTo>
                  <a:lnTo>
                    <a:pt x="100037" y="13449"/>
                  </a:lnTo>
                  <a:lnTo>
                    <a:pt x="100037" y="9677"/>
                  </a:lnTo>
                  <a:lnTo>
                    <a:pt x="91440" y="9677"/>
                  </a:lnTo>
                  <a:lnTo>
                    <a:pt x="91440" y="4851"/>
                  </a:lnTo>
                  <a:lnTo>
                    <a:pt x="101663" y="4851"/>
                  </a:lnTo>
                  <a:lnTo>
                    <a:pt x="101663" y="533"/>
                  </a:lnTo>
                  <a:close/>
                </a:path>
                <a:path w="146685" h="23494">
                  <a:moveTo>
                    <a:pt x="124777" y="533"/>
                  </a:moveTo>
                  <a:lnTo>
                    <a:pt x="120484" y="533"/>
                  </a:lnTo>
                  <a:lnTo>
                    <a:pt x="120484" y="13982"/>
                  </a:lnTo>
                  <a:lnTo>
                    <a:pt x="112953" y="533"/>
                  </a:lnTo>
                  <a:lnTo>
                    <a:pt x="105410" y="533"/>
                  </a:lnTo>
                  <a:lnTo>
                    <a:pt x="105410" y="22593"/>
                  </a:lnTo>
                  <a:lnTo>
                    <a:pt x="109715" y="22593"/>
                  </a:lnTo>
                  <a:lnTo>
                    <a:pt x="109715" y="8597"/>
                  </a:lnTo>
                  <a:lnTo>
                    <a:pt x="117792" y="22593"/>
                  </a:lnTo>
                  <a:lnTo>
                    <a:pt x="124777" y="22593"/>
                  </a:lnTo>
                  <a:lnTo>
                    <a:pt x="124777" y="533"/>
                  </a:lnTo>
                  <a:close/>
                </a:path>
                <a:path w="146685" h="23494">
                  <a:moveTo>
                    <a:pt x="146304" y="13982"/>
                  </a:moveTo>
                  <a:lnTo>
                    <a:pt x="136067" y="13982"/>
                  </a:lnTo>
                  <a:lnTo>
                    <a:pt x="135877" y="13982"/>
                  </a:lnTo>
                  <a:lnTo>
                    <a:pt x="137693" y="15062"/>
                  </a:lnTo>
                  <a:lnTo>
                    <a:pt x="138214" y="15062"/>
                  </a:lnTo>
                  <a:lnTo>
                    <a:pt x="139293" y="15582"/>
                  </a:lnTo>
                  <a:lnTo>
                    <a:pt x="139293" y="18288"/>
                  </a:lnTo>
                  <a:lnTo>
                    <a:pt x="137693" y="18821"/>
                  </a:lnTo>
                  <a:lnTo>
                    <a:pt x="133908" y="18821"/>
                  </a:lnTo>
                  <a:lnTo>
                    <a:pt x="129070" y="17741"/>
                  </a:lnTo>
                  <a:lnTo>
                    <a:pt x="129070" y="22047"/>
                  </a:lnTo>
                  <a:lnTo>
                    <a:pt x="130683" y="23126"/>
                  </a:lnTo>
                  <a:lnTo>
                    <a:pt x="141452" y="23126"/>
                  </a:lnTo>
                  <a:lnTo>
                    <a:pt x="146304" y="20980"/>
                  </a:lnTo>
                  <a:lnTo>
                    <a:pt x="146304" y="18821"/>
                  </a:lnTo>
                  <a:lnTo>
                    <a:pt x="146304" y="13982"/>
                  </a:lnTo>
                  <a:close/>
                </a:path>
                <a:path w="146685" h="23494">
                  <a:moveTo>
                    <a:pt x="146304" y="11290"/>
                  </a:moveTo>
                  <a:lnTo>
                    <a:pt x="140931" y="9677"/>
                  </a:lnTo>
                  <a:lnTo>
                    <a:pt x="138747" y="8597"/>
                  </a:lnTo>
                  <a:lnTo>
                    <a:pt x="136613" y="8077"/>
                  </a:lnTo>
                  <a:lnTo>
                    <a:pt x="135534" y="6997"/>
                  </a:lnTo>
                  <a:lnTo>
                    <a:pt x="134454" y="6451"/>
                  </a:lnTo>
                  <a:lnTo>
                    <a:pt x="134988" y="5918"/>
                  </a:lnTo>
                  <a:lnTo>
                    <a:pt x="134988" y="5384"/>
                  </a:lnTo>
                  <a:lnTo>
                    <a:pt x="136067" y="4318"/>
                  </a:lnTo>
                  <a:lnTo>
                    <a:pt x="139839" y="4318"/>
                  </a:lnTo>
                  <a:lnTo>
                    <a:pt x="143611" y="5384"/>
                  </a:lnTo>
                  <a:lnTo>
                    <a:pt x="144132" y="5384"/>
                  </a:lnTo>
                  <a:lnTo>
                    <a:pt x="144132" y="4318"/>
                  </a:lnTo>
                  <a:lnTo>
                    <a:pt x="144132" y="1079"/>
                  </a:lnTo>
                  <a:lnTo>
                    <a:pt x="140931" y="0"/>
                  </a:lnTo>
                  <a:lnTo>
                    <a:pt x="134988" y="0"/>
                  </a:lnTo>
                  <a:lnTo>
                    <a:pt x="128536" y="1612"/>
                  </a:lnTo>
                  <a:lnTo>
                    <a:pt x="128536" y="11823"/>
                  </a:lnTo>
                  <a:lnTo>
                    <a:pt x="133375" y="12903"/>
                  </a:lnTo>
                  <a:lnTo>
                    <a:pt x="133375" y="13449"/>
                  </a:lnTo>
                  <a:lnTo>
                    <a:pt x="135788" y="13931"/>
                  </a:lnTo>
                  <a:lnTo>
                    <a:pt x="134988" y="13449"/>
                  </a:lnTo>
                  <a:lnTo>
                    <a:pt x="135953" y="13931"/>
                  </a:lnTo>
                  <a:lnTo>
                    <a:pt x="146304" y="13931"/>
                  </a:lnTo>
                  <a:lnTo>
                    <a:pt x="146304" y="13449"/>
                  </a:lnTo>
                  <a:lnTo>
                    <a:pt x="146304" y="1129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0" name="object 280"/>
          <p:cNvSpPr/>
          <p:nvPr/>
        </p:nvSpPr>
        <p:spPr>
          <a:xfrm>
            <a:off x="9767024" y="1822779"/>
            <a:ext cx="183515" cy="14604"/>
          </a:xfrm>
          <a:custGeom>
            <a:avLst/>
            <a:gdLst/>
            <a:ahLst/>
            <a:cxnLst/>
            <a:rect l="l" t="t" r="r" b="b"/>
            <a:pathLst>
              <a:path w="183514" h="14605">
                <a:moveTo>
                  <a:pt x="10782" y="6985"/>
                </a:moveTo>
                <a:lnTo>
                  <a:pt x="9169" y="6451"/>
                </a:lnTo>
                <a:lnTo>
                  <a:pt x="7010" y="5905"/>
                </a:lnTo>
                <a:lnTo>
                  <a:pt x="3771" y="5359"/>
                </a:lnTo>
                <a:lnTo>
                  <a:pt x="3263" y="5359"/>
                </a:lnTo>
                <a:lnTo>
                  <a:pt x="2705" y="4838"/>
                </a:lnTo>
                <a:lnTo>
                  <a:pt x="2705" y="2679"/>
                </a:lnTo>
                <a:lnTo>
                  <a:pt x="3771" y="2133"/>
                </a:lnTo>
                <a:lnTo>
                  <a:pt x="7569" y="2133"/>
                </a:lnTo>
                <a:lnTo>
                  <a:pt x="7569" y="4292"/>
                </a:lnTo>
                <a:lnTo>
                  <a:pt x="10261" y="4292"/>
                </a:lnTo>
                <a:lnTo>
                  <a:pt x="10261" y="2679"/>
                </a:lnTo>
                <a:lnTo>
                  <a:pt x="9169" y="0"/>
                </a:lnTo>
                <a:lnTo>
                  <a:pt x="1092" y="0"/>
                </a:lnTo>
                <a:lnTo>
                  <a:pt x="0" y="2679"/>
                </a:lnTo>
                <a:lnTo>
                  <a:pt x="0" y="6985"/>
                </a:lnTo>
                <a:lnTo>
                  <a:pt x="4330" y="8064"/>
                </a:lnTo>
                <a:lnTo>
                  <a:pt x="5956" y="8064"/>
                </a:lnTo>
                <a:lnTo>
                  <a:pt x="8102" y="9131"/>
                </a:lnTo>
                <a:lnTo>
                  <a:pt x="8102" y="11290"/>
                </a:lnTo>
                <a:lnTo>
                  <a:pt x="6489" y="11823"/>
                </a:lnTo>
                <a:lnTo>
                  <a:pt x="2705" y="11823"/>
                </a:lnTo>
                <a:lnTo>
                  <a:pt x="2705" y="9677"/>
                </a:lnTo>
                <a:lnTo>
                  <a:pt x="0" y="9677"/>
                </a:lnTo>
                <a:lnTo>
                  <a:pt x="0" y="11290"/>
                </a:lnTo>
                <a:lnTo>
                  <a:pt x="546" y="13982"/>
                </a:lnTo>
                <a:lnTo>
                  <a:pt x="6489" y="13982"/>
                </a:lnTo>
                <a:lnTo>
                  <a:pt x="10782" y="13449"/>
                </a:lnTo>
                <a:lnTo>
                  <a:pt x="10782" y="6985"/>
                </a:lnTo>
                <a:close/>
              </a:path>
              <a:path w="183514" h="14605">
                <a:moveTo>
                  <a:pt x="20993" y="4292"/>
                </a:moveTo>
                <a:lnTo>
                  <a:pt x="18313" y="3759"/>
                </a:lnTo>
                <a:lnTo>
                  <a:pt x="18313" y="5905"/>
                </a:lnTo>
                <a:lnTo>
                  <a:pt x="18313" y="7518"/>
                </a:lnTo>
                <a:lnTo>
                  <a:pt x="14566" y="7518"/>
                </a:lnTo>
                <a:lnTo>
                  <a:pt x="14566" y="6451"/>
                </a:lnTo>
                <a:lnTo>
                  <a:pt x="15100" y="5359"/>
                </a:lnTo>
                <a:lnTo>
                  <a:pt x="17246" y="5359"/>
                </a:lnTo>
                <a:lnTo>
                  <a:pt x="18313" y="5905"/>
                </a:lnTo>
                <a:lnTo>
                  <a:pt x="18313" y="3759"/>
                </a:lnTo>
                <a:lnTo>
                  <a:pt x="12407" y="3759"/>
                </a:lnTo>
                <a:lnTo>
                  <a:pt x="11861" y="7518"/>
                </a:lnTo>
                <a:lnTo>
                  <a:pt x="11861" y="12369"/>
                </a:lnTo>
                <a:lnTo>
                  <a:pt x="14008" y="13982"/>
                </a:lnTo>
                <a:lnTo>
                  <a:pt x="18313" y="13982"/>
                </a:lnTo>
                <a:lnTo>
                  <a:pt x="20472" y="12903"/>
                </a:lnTo>
                <a:lnTo>
                  <a:pt x="20726" y="11823"/>
                </a:lnTo>
                <a:lnTo>
                  <a:pt x="20993" y="10756"/>
                </a:lnTo>
                <a:lnTo>
                  <a:pt x="18313" y="10756"/>
                </a:lnTo>
                <a:lnTo>
                  <a:pt x="18313" y="11290"/>
                </a:lnTo>
                <a:lnTo>
                  <a:pt x="17246" y="11823"/>
                </a:lnTo>
                <a:lnTo>
                  <a:pt x="14566" y="11823"/>
                </a:lnTo>
                <a:lnTo>
                  <a:pt x="14566" y="9131"/>
                </a:lnTo>
                <a:lnTo>
                  <a:pt x="20993" y="9131"/>
                </a:lnTo>
                <a:lnTo>
                  <a:pt x="20993" y="7518"/>
                </a:lnTo>
                <a:lnTo>
                  <a:pt x="20993" y="5359"/>
                </a:lnTo>
                <a:lnTo>
                  <a:pt x="20993" y="4292"/>
                </a:lnTo>
                <a:close/>
              </a:path>
              <a:path w="183514" h="14605">
                <a:moveTo>
                  <a:pt x="31762" y="4838"/>
                </a:moveTo>
                <a:lnTo>
                  <a:pt x="30137" y="3759"/>
                </a:lnTo>
                <a:lnTo>
                  <a:pt x="26390" y="3759"/>
                </a:lnTo>
                <a:lnTo>
                  <a:pt x="25831" y="4838"/>
                </a:lnTo>
                <a:lnTo>
                  <a:pt x="25298" y="5359"/>
                </a:lnTo>
                <a:lnTo>
                  <a:pt x="25298" y="3759"/>
                </a:lnTo>
                <a:lnTo>
                  <a:pt x="22606" y="3759"/>
                </a:lnTo>
                <a:lnTo>
                  <a:pt x="22606" y="13449"/>
                </a:lnTo>
                <a:lnTo>
                  <a:pt x="25298" y="13449"/>
                </a:lnTo>
                <a:lnTo>
                  <a:pt x="25298" y="6451"/>
                </a:lnTo>
                <a:lnTo>
                  <a:pt x="26390" y="5905"/>
                </a:lnTo>
                <a:lnTo>
                  <a:pt x="29070" y="5905"/>
                </a:lnTo>
                <a:lnTo>
                  <a:pt x="29070" y="13449"/>
                </a:lnTo>
                <a:lnTo>
                  <a:pt x="31762" y="13449"/>
                </a:lnTo>
                <a:lnTo>
                  <a:pt x="31762" y="4838"/>
                </a:lnTo>
                <a:close/>
              </a:path>
              <a:path w="183514" h="14605">
                <a:moveTo>
                  <a:pt x="38747" y="3759"/>
                </a:moveTo>
                <a:lnTo>
                  <a:pt x="37134" y="3759"/>
                </a:lnTo>
                <a:lnTo>
                  <a:pt x="37134" y="1066"/>
                </a:lnTo>
                <a:lnTo>
                  <a:pt x="34429" y="1066"/>
                </a:lnTo>
                <a:lnTo>
                  <a:pt x="34429" y="3759"/>
                </a:lnTo>
                <a:lnTo>
                  <a:pt x="32842" y="3759"/>
                </a:lnTo>
                <a:lnTo>
                  <a:pt x="32842" y="5359"/>
                </a:lnTo>
                <a:lnTo>
                  <a:pt x="34429" y="5359"/>
                </a:lnTo>
                <a:lnTo>
                  <a:pt x="34429" y="12903"/>
                </a:lnTo>
                <a:lnTo>
                  <a:pt x="34988" y="13449"/>
                </a:lnTo>
                <a:lnTo>
                  <a:pt x="38747" y="13449"/>
                </a:lnTo>
                <a:lnTo>
                  <a:pt x="38747" y="11823"/>
                </a:lnTo>
                <a:lnTo>
                  <a:pt x="37134" y="11823"/>
                </a:lnTo>
                <a:lnTo>
                  <a:pt x="37134" y="5359"/>
                </a:lnTo>
                <a:lnTo>
                  <a:pt x="38747" y="5359"/>
                </a:lnTo>
                <a:lnTo>
                  <a:pt x="38747" y="3759"/>
                </a:lnTo>
                <a:close/>
              </a:path>
              <a:path w="183514" h="14605">
                <a:moveTo>
                  <a:pt x="45745" y="3759"/>
                </a:moveTo>
                <a:lnTo>
                  <a:pt x="43586" y="3759"/>
                </a:lnTo>
                <a:lnTo>
                  <a:pt x="43027" y="4292"/>
                </a:lnTo>
                <a:lnTo>
                  <a:pt x="42519" y="5359"/>
                </a:lnTo>
                <a:lnTo>
                  <a:pt x="42519" y="3759"/>
                </a:lnTo>
                <a:lnTo>
                  <a:pt x="40347" y="3759"/>
                </a:lnTo>
                <a:lnTo>
                  <a:pt x="40347" y="13449"/>
                </a:lnTo>
                <a:lnTo>
                  <a:pt x="42519" y="13449"/>
                </a:lnTo>
                <a:lnTo>
                  <a:pt x="42519" y="7518"/>
                </a:lnTo>
                <a:lnTo>
                  <a:pt x="43027" y="5905"/>
                </a:lnTo>
                <a:lnTo>
                  <a:pt x="45745" y="5905"/>
                </a:lnTo>
                <a:lnTo>
                  <a:pt x="45745" y="3759"/>
                </a:lnTo>
                <a:close/>
              </a:path>
              <a:path w="183514" h="14605">
                <a:moveTo>
                  <a:pt x="57048" y="5359"/>
                </a:moveTo>
                <a:lnTo>
                  <a:pt x="54343" y="3759"/>
                </a:lnTo>
                <a:lnTo>
                  <a:pt x="54343" y="7518"/>
                </a:lnTo>
                <a:lnTo>
                  <a:pt x="54343" y="9677"/>
                </a:lnTo>
                <a:lnTo>
                  <a:pt x="53809" y="11823"/>
                </a:lnTo>
                <a:lnTo>
                  <a:pt x="50038" y="11823"/>
                </a:lnTo>
                <a:lnTo>
                  <a:pt x="49504" y="9677"/>
                </a:lnTo>
                <a:lnTo>
                  <a:pt x="49504" y="7518"/>
                </a:lnTo>
                <a:lnTo>
                  <a:pt x="50038" y="5905"/>
                </a:lnTo>
                <a:lnTo>
                  <a:pt x="53809" y="5905"/>
                </a:lnTo>
                <a:lnTo>
                  <a:pt x="54343" y="7518"/>
                </a:lnTo>
                <a:lnTo>
                  <a:pt x="54343" y="3759"/>
                </a:lnTo>
                <a:lnTo>
                  <a:pt x="48983" y="3759"/>
                </a:lnTo>
                <a:lnTo>
                  <a:pt x="46824" y="5359"/>
                </a:lnTo>
                <a:lnTo>
                  <a:pt x="46824" y="12369"/>
                </a:lnTo>
                <a:lnTo>
                  <a:pt x="48983" y="13982"/>
                </a:lnTo>
                <a:lnTo>
                  <a:pt x="54343" y="13982"/>
                </a:lnTo>
                <a:lnTo>
                  <a:pt x="57048" y="12369"/>
                </a:lnTo>
                <a:lnTo>
                  <a:pt x="57048" y="11823"/>
                </a:lnTo>
                <a:lnTo>
                  <a:pt x="57048" y="5905"/>
                </a:lnTo>
                <a:lnTo>
                  <a:pt x="57048" y="5359"/>
                </a:lnTo>
                <a:close/>
              </a:path>
              <a:path w="183514" h="14605">
                <a:moveTo>
                  <a:pt x="67259" y="4838"/>
                </a:moveTo>
                <a:lnTo>
                  <a:pt x="66167" y="3759"/>
                </a:lnTo>
                <a:lnTo>
                  <a:pt x="62407" y="3759"/>
                </a:lnTo>
                <a:lnTo>
                  <a:pt x="61328" y="4838"/>
                </a:lnTo>
                <a:lnTo>
                  <a:pt x="61328" y="5359"/>
                </a:lnTo>
                <a:lnTo>
                  <a:pt x="60794" y="5359"/>
                </a:lnTo>
                <a:lnTo>
                  <a:pt x="60794" y="3759"/>
                </a:lnTo>
                <a:lnTo>
                  <a:pt x="58635" y="3759"/>
                </a:lnTo>
                <a:lnTo>
                  <a:pt x="58635" y="13449"/>
                </a:lnTo>
                <a:lnTo>
                  <a:pt x="61328" y="13449"/>
                </a:lnTo>
                <a:lnTo>
                  <a:pt x="61328" y="6451"/>
                </a:lnTo>
                <a:lnTo>
                  <a:pt x="61861" y="5905"/>
                </a:lnTo>
                <a:lnTo>
                  <a:pt x="65112" y="5905"/>
                </a:lnTo>
                <a:lnTo>
                  <a:pt x="65112" y="13449"/>
                </a:lnTo>
                <a:lnTo>
                  <a:pt x="67259" y="13449"/>
                </a:lnTo>
                <a:lnTo>
                  <a:pt x="67259" y="4838"/>
                </a:lnTo>
                <a:close/>
              </a:path>
              <a:path w="183514" h="14605">
                <a:moveTo>
                  <a:pt x="85534" y="6985"/>
                </a:moveTo>
                <a:lnTo>
                  <a:pt x="83934" y="6451"/>
                </a:lnTo>
                <a:lnTo>
                  <a:pt x="81775" y="5905"/>
                </a:lnTo>
                <a:lnTo>
                  <a:pt x="78549" y="5359"/>
                </a:lnTo>
                <a:lnTo>
                  <a:pt x="78016" y="5359"/>
                </a:lnTo>
                <a:lnTo>
                  <a:pt x="77457" y="4838"/>
                </a:lnTo>
                <a:lnTo>
                  <a:pt x="77457" y="2679"/>
                </a:lnTo>
                <a:lnTo>
                  <a:pt x="78549" y="2133"/>
                </a:lnTo>
                <a:lnTo>
                  <a:pt x="81775" y="2133"/>
                </a:lnTo>
                <a:lnTo>
                  <a:pt x="82334" y="3759"/>
                </a:lnTo>
                <a:lnTo>
                  <a:pt x="82334" y="4292"/>
                </a:lnTo>
                <a:lnTo>
                  <a:pt x="85001" y="4292"/>
                </a:lnTo>
                <a:lnTo>
                  <a:pt x="85001" y="2679"/>
                </a:lnTo>
                <a:lnTo>
                  <a:pt x="83934" y="0"/>
                </a:lnTo>
                <a:lnTo>
                  <a:pt x="75323" y="0"/>
                </a:lnTo>
                <a:lnTo>
                  <a:pt x="74777" y="2679"/>
                </a:lnTo>
                <a:lnTo>
                  <a:pt x="74777" y="6985"/>
                </a:lnTo>
                <a:lnTo>
                  <a:pt x="79095" y="8064"/>
                </a:lnTo>
                <a:lnTo>
                  <a:pt x="80162" y="8064"/>
                </a:lnTo>
                <a:lnTo>
                  <a:pt x="81775" y="8597"/>
                </a:lnTo>
                <a:lnTo>
                  <a:pt x="82854" y="9131"/>
                </a:lnTo>
                <a:lnTo>
                  <a:pt x="82854" y="11290"/>
                </a:lnTo>
                <a:lnTo>
                  <a:pt x="81254" y="11823"/>
                </a:lnTo>
                <a:lnTo>
                  <a:pt x="77457" y="11823"/>
                </a:lnTo>
                <a:lnTo>
                  <a:pt x="76949" y="10210"/>
                </a:lnTo>
                <a:lnTo>
                  <a:pt x="76949" y="9677"/>
                </a:lnTo>
                <a:lnTo>
                  <a:pt x="74256" y="9677"/>
                </a:lnTo>
                <a:lnTo>
                  <a:pt x="74256" y="11290"/>
                </a:lnTo>
                <a:lnTo>
                  <a:pt x="75323" y="13982"/>
                </a:lnTo>
                <a:lnTo>
                  <a:pt x="81254" y="13982"/>
                </a:lnTo>
                <a:lnTo>
                  <a:pt x="85534" y="13449"/>
                </a:lnTo>
                <a:lnTo>
                  <a:pt x="85534" y="6985"/>
                </a:lnTo>
                <a:close/>
              </a:path>
              <a:path w="183514" h="14605">
                <a:moveTo>
                  <a:pt x="100063" y="3759"/>
                </a:moveTo>
                <a:lnTo>
                  <a:pt x="97383" y="3759"/>
                </a:lnTo>
                <a:lnTo>
                  <a:pt x="95745" y="10756"/>
                </a:lnTo>
                <a:lnTo>
                  <a:pt x="94678" y="3759"/>
                </a:lnTo>
                <a:lnTo>
                  <a:pt x="91973" y="3759"/>
                </a:lnTo>
                <a:lnTo>
                  <a:pt x="90385" y="10756"/>
                </a:lnTo>
                <a:lnTo>
                  <a:pt x="88773" y="3759"/>
                </a:lnTo>
                <a:lnTo>
                  <a:pt x="86080" y="3759"/>
                </a:lnTo>
                <a:lnTo>
                  <a:pt x="88773" y="13449"/>
                </a:lnTo>
                <a:lnTo>
                  <a:pt x="91452" y="13449"/>
                </a:lnTo>
                <a:lnTo>
                  <a:pt x="93065" y="6451"/>
                </a:lnTo>
                <a:lnTo>
                  <a:pt x="94678" y="13449"/>
                </a:lnTo>
                <a:lnTo>
                  <a:pt x="97383" y="13449"/>
                </a:lnTo>
                <a:lnTo>
                  <a:pt x="100063" y="3759"/>
                </a:lnTo>
                <a:close/>
              </a:path>
              <a:path w="183514" h="14605">
                <a:moveTo>
                  <a:pt x="104343" y="3759"/>
                </a:moveTo>
                <a:lnTo>
                  <a:pt x="101650" y="3759"/>
                </a:lnTo>
                <a:lnTo>
                  <a:pt x="101650" y="13449"/>
                </a:lnTo>
                <a:lnTo>
                  <a:pt x="104343" y="13449"/>
                </a:lnTo>
                <a:lnTo>
                  <a:pt x="104343" y="3759"/>
                </a:lnTo>
                <a:close/>
              </a:path>
              <a:path w="183514" h="14605">
                <a:moveTo>
                  <a:pt x="104343" y="0"/>
                </a:moveTo>
                <a:lnTo>
                  <a:pt x="101650" y="0"/>
                </a:lnTo>
                <a:lnTo>
                  <a:pt x="101650" y="2679"/>
                </a:lnTo>
                <a:lnTo>
                  <a:pt x="104343" y="2679"/>
                </a:lnTo>
                <a:lnTo>
                  <a:pt x="104343" y="0"/>
                </a:lnTo>
                <a:close/>
              </a:path>
              <a:path w="183514" h="14605">
                <a:moveTo>
                  <a:pt x="111353" y="3759"/>
                </a:moveTo>
                <a:lnTo>
                  <a:pt x="109753" y="3759"/>
                </a:lnTo>
                <a:lnTo>
                  <a:pt x="109753" y="1066"/>
                </a:lnTo>
                <a:lnTo>
                  <a:pt x="107061" y="1066"/>
                </a:lnTo>
                <a:lnTo>
                  <a:pt x="107061" y="3759"/>
                </a:lnTo>
                <a:lnTo>
                  <a:pt x="105435" y="3759"/>
                </a:lnTo>
                <a:lnTo>
                  <a:pt x="105435" y="5359"/>
                </a:lnTo>
                <a:lnTo>
                  <a:pt x="107061" y="5359"/>
                </a:lnTo>
                <a:lnTo>
                  <a:pt x="107061" y="12903"/>
                </a:lnTo>
                <a:lnTo>
                  <a:pt x="107607" y="13449"/>
                </a:lnTo>
                <a:lnTo>
                  <a:pt x="111353" y="13449"/>
                </a:lnTo>
                <a:lnTo>
                  <a:pt x="111353" y="11823"/>
                </a:lnTo>
                <a:lnTo>
                  <a:pt x="109753" y="11823"/>
                </a:lnTo>
                <a:lnTo>
                  <a:pt x="109753" y="5359"/>
                </a:lnTo>
                <a:lnTo>
                  <a:pt x="111353" y="5359"/>
                </a:lnTo>
                <a:lnTo>
                  <a:pt x="111353" y="3759"/>
                </a:lnTo>
                <a:close/>
              </a:path>
              <a:path w="183514" h="14605">
                <a:moveTo>
                  <a:pt x="121018" y="4292"/>
                </a:moveTo>
                <a:lnTo>
                  <a:pt x="118364" y="3759"/>
                </a:lnTo>
                <a:lnTo>
                  <a:pt x="113512" y="3759"/>
                </a:lnTo>
                <a:lnTo>
                  <a:pt x="112445" y="5905"/>
                </a:lnTo>
                <a:lnTo>
                  <a:pt x="112445" y="10756"/>
                </a:lnTo>
                <a:lnTo>
                  <a:pt x="112979" y="13982"/>
                </a:lnTo>
                <a:lnTo>
                  <a:pt x="120484" y="13982"/>
                </a:lnTo>
                <a:lnTo>
                  <a:pt x="121018" y="10756"/>
                </a:lnTo>
                <a:lnTo>
                  <a:pt x="121018" y="10210"/>
                </a:lnTo>
                <a:lnTo>
                  <a:pt x="118364" y="10210"/>
                </a:lnTo>
                <a:lnTo>
                  <a:pt x="118364" y="11823"/>
                </a:lnTo>
                <a:lnTo>
                  <a:pt x="115125" y="11823"/>
                </a:lnTo>
                <a:lnTo>
                  <a:pt x="114592" y="9677"/>
                </a:lnTo>
                <a:lnTo>
                  <a:pt x="114592" y="7518"/>
                </a:lnTo>
                <a:lnTo>
                  <a:pt x="115125" y="5905"/>
                </a:lnTo>
                <a:lnTo>
                  <a:pt x="116738" y="5905"/>
                </a:lnTo>
                <a:lnTo>
                  <a:pt x="117817" y="5359"/>
                </a:lnTo>
                <a:lnTo>
                  <a:pt x="118364" y="6451"/>
                </a:lnTo>
                <a:lnTo>
                  <a:pt x="118364" y="7518"/>
                </a:lnTo>
                <a:lnTo>
                  <a:pt x="121018" y="7518"/>
                </a:lnTo>
                <a:lnTo>
                  <a:pt x="121018" y="4292"/>
                </a:lnTo>
                <a:close/>
              </a:path>
              <a:path w="183514" h="14605">
                <a:moveTo>
                  <a:pt x="131800" y="4838"/>
                </a:moveTo>
                <a:lnTo>
                  <a:pt x="130175" y="3759"/>
                </a:lnTo>
                <a:lnTo>
                  <a:pt x="126949" y="3759"/>
                </a:lnTo>
                <a:lnTo>
                  <a:pt x="125882" y="4292"/>
                </a:lnTo>
                <a:lnTo>
                  <a:pt x="125336" y="4838"/>
                </a:lnTo>
                <a:lnTo>
                  <a:pt x="125336" y="520"/>
                </a:lnTo>
                <a:lnTo>
                  <a:pt x="123164" y="520"/>
                </a:lnTo>
                <a:lnTo>
                  <a:pt x="123164" y="13449"/>
                </a:lnTo>
                <a:lnTo>
                  <a:pt x="125336" y="13449"/>
                </a:lnTo>
                <a:lnTo>
                  <a:pt x="125336" y="6451"/>
                </a:lnTo>
                <a:lnTo>
                  <a:pt x="126403" y="5905"/>
                </a:lnTo>
                <a:lnTo>
                  <a:pt x="129108" y="5905"/>
                </a:lnTo>
                <a:lnTo>
                  <a:pt x="129108" y="13449"/>
                </a:lnTo>
                <a:lnTo>
                  <a:pt x="131800" y="13449"/>
                </a:lnTo>
                <a:lnTo>
                  <a:pt x="131800" y="4838"/>
                </a:lnTo>
                <a:close/>
              </a:path>
              <a:path w="183514" h="14605">
                <a:moveTo>
                  <a:pt x="143637" y="5359"/>
                </a:moveTo>
                <a:lnTo>
                  <a:pt x="143103" y="4838"/>
                </a:lnTo>
                <a:lnTo>
                  <a:pt x="142011" y="3759"/>
                </a:lnTo>
                <a:lnTo>
                  <a:pt x="140944" y="3759"/>
                </a:lnTo>
                <a:lnTo>
                  <a:pt x="140944" y="6985"/>
                </a:lnTo>
                <a:lnTo>
                  <a:pt x="140944" y="9677"/>
                </a:lnTo>
                <a:lnTo>
                  <a:pt x="140398" y="11823"/>
                </a:lnTo>
                <a:lnTo>
                  <a:pt x="137172" y="11823"/>
                </a:lnTo>
                <a:lnTo>
                  <a:pt x="136626" y="10210"/>
                </a:lnTo>
                <a:lnTo>
                  <a:pt x="136626" y="7518"/>
                </a:lnTo>
                <a:lnTo>
                  <a:pt x="137172" y="5905"/>
                </a:lnTo>
                <a:lnTo>
                  <a:pt x="140398" y="5905"/>
                </a:lnTo>
                <a:lnTo>
                  <a:pt x="140944" y="6985"/>
                </a:lnTo>
                <a:lnTo>
                  <a:pt x="140944" y="3759"/>
                </a:lnTo>
                <a:lnTo>
                  <a:pt x="137718" y="3759"/>
                </a:lnTo>
                <a:lnTo>
                  <a:pt x="136626" y="4838"/>
                </a:lnTo>
                <a:lnTo>
                  <a:pt x="136626" y="520"/>
                </a:lnTo>
                <a:lnTo>
                  <a:pt x="133946" y="520"/>
                </a:lnTo>
                <a:lnTo>
                  <a:pt x="133946" y="13449"/>
                </a:lnTo>
                <a:lnTo>
                  <a:pt x="136626" y="13449"/>
                </a:lnTo>
                <a:lnTo>
                  <a:pt x="136626" y="12369"/>
                </a:lnTo>
                <a:lnTo>
                  <a:pt x="137172" y="13449"/>
                </a:lnTo>
                <a:lnTo>
                  <a:pt x="138252" y="13982"/>
                </a:lnTo>
                <a:lnTo>
                  <a:pt x="142544" y="13982"/>
                </a:lnTo>
                <a:lnTo>
                  <a:pt x="143192" y="12369"/>
                </a:lnTo>
                <a:lnTo>
                  <a:pt x="143408" y="11823"/>
                </a:lnTo>
                <a:lnTo>
                  <a:pt x="143637" y="11290"/>
                </a:lnTo>
                <a:lnTo>
                  <a:pt x="143637" y="5905"/>
                </a:lnTo>
                <a:lnTo>
                  <a:pt x="143637" y="5359"/>
                </a:lnTo>
                <a:close/>
              </a:path>
              <a:path w="183514" h="14605">
                <a:moveTo>
                  <a:pt x="154914" y="5359"/>
                </a:moveTo>
                <a:lnTo>
                  <a:pt x="152755" y="3759"/>
                </a:lnTo>
                <a:lnTo>
                  <a:pt x="152234" y="3759"/>
                </a:lnTo>
                <a:lnTo>
                  <a:pt x="152234" y="7518"/>
                </a:lnTo>
                <a:lnTo>
                  <a:pt x="152234" y="9677"/>
                </a:lnTo>
                <a:lnTo>
                  <a:pt x="151688" y="11823"/>
                </a:lnTo>
                <a:lnTo>
                  <a:pt x="147942" y="11823"/>
                </a:lnTo>
                <a:lnTo>
                  <a:pt x="147396" y="9677"/>
                </a:lnTo>
                <a:lnTo>
                  <a:pt x="147396" y="7518"/>
                </a:lnTo>
                <a:lnTo>
                  <a:pt x="147942" y="5905"/>
                </a:lnTo>
                <a:lnTo>
                  <a:pt x="151688" y="5905"/>
                </a:lnTo>
                <a:lnTo>
                  <a:pt x="152234" y="7518"/>
                </a:lnTo>
                <a:lnTo>
                  <a:pt x="152234" y="3759"/>
                </a:lnTo>
                <a:lnTo>
                  <a:pt x="147396" y="3759"/>
                </a:lnTo>
                <a:lnTo>
                  <a:pt x="144716" y="5359"/>
                </a:lnTo>
                <a:lnTo>
                  <a:pt x="144716" y="12369"/>
                </a:lnTo>
                <a:lnTo>
                  <a:pt x="147396" y="13982"/>
                </a:lnTo>
                <a:lnTo>
                  <a:pt x="152755" y="13982"/>
                </a:lnTo>
                <a:lnTo>
                  <a:pt x="154914" y="12369"/>
                </a:lnTo>
                <a:lnTo>
                  <a:pt x="154914" y="11823"/>
                </a:lnTo>
                <a:lnTo>
                  <a:pt x="154914" y="5905"/>
                </a:lnTo>
                <a:lnTo>
                  <a:pt x="154914" y="5359"/>
                </a:lnTo>
                <a:close/>
              </a:path>
              <a:path w="183514" h="14605">
                <a:moveTo>
                  <a:pt x="165138" y="12903"/>
                </a:moveTo>
                <a:lnTo>
                  <a:pt x="164604" y="12903"/>
                </a:lnTo>
                <a:lnTo>
                  <a:pt x="164604" y="12369"/>
                </a:lnTo>
                <a:lnTo>
                  <a:pt x="164604" y="11823"/>
                </a:lnTo>
                <a:lnTo>
                  <a:pt x="164604" y="8597"/>
                </a:lnTo>
                <a:lnTo>
                  <a:pt x="164604" y="5359"/>
                </a:lnTo>
                <a:lnTo>
                  <a:pt x="164604" y="3759"/>
                </a:lnTo>
                <a:lnTo>
                  <a:pt x="156502" y="3759"/>
                </a:lnTo>
                <a:lnTo>
                  <a:pt x="156502" y="6985"/>
                </a:lnTo>
                <a:lnTo>
                  <a:pt x="158673" y="6985"/>
                </a:lnTo>
                <a:lnTo>
                  <a:pt x="158673" y="6451"/>
                </a:lnTo>
                <a:lnTo>
                  <a:pt x="159219" y="5359"/>
                </a:lnTo>
                <a:lnTo>
                  <a:pt x="161912" y="5359"/>
                </a:lnTo>
                <a:lnTo>
                  <a:pt x="161912" y="7518"/>
                </a:lnTo>
                <a:lnTo>
                  <a:pt x="161912" y="9131"/>
                </a:lnTo>
                <a:lnTo>
                  <a:pt x="161912" y="11290"/>
                </a:lnTo>
                <a:lnTo>
                  <a:pt x="160832" y="11823"/>
                </a:lnTo>
                <a:lnTo>
                  <a:pt x="158673" y="11823"/>
                </a:lnTo>
                <a:lnTo>
                  <a:pt x="158673" y="9677"/>
                </a:lnTo>
                <a:lnTo>
                  <a:pt x="159219" y="9677"/>
                </a:lnTo>
                <a:lnTo>
                  <a:pt x="160299" y="9131"/>
                </a:lnTo>
                <a:lnTo>
                  <a:pt x="161912" y="9131"/>
                </a:lnTo>
                <a:lnTo>
                  <a:pt x="161912" y="7518"/>
                </a:lnTo>
                <a:lnTo>
                  <a:pt x="161378" y="7518"/>
                </a:lnTo>
                <a:lnTo>
                  <a:pt x="158673" y="8064"/>
                </a:lnTo>
                <a:lnTo>
                  <a:pt x="157060" y="8064"/>
                </a:lnTo>
                <a:lnTo>
                  <a:pt x="155994" y="9131"/>
                </a:lnTo>
                <a:lnTo>
                  <a:pt x="155994" y="12903"/>
                </a:lnTo>
                <a:lnTo>
                  <a:pt x="157607" y="13982"/>
                </a:lnTo>
                <a:lnTo>
                  <a:pt x="160832" y="13982"/>
                </a:lnTo>
                <a:lnTo>
                  <a:pt x="161378" y="12903"/>
                </a:lnTo>
                <a:lnTo>
                  <a:pt x="161912" y="12369"/>
                </a:lnTo>
                <a:lnTo>
                  <a:pt x="162458" y="12903"/>
                </a:lnTo>
                <a:lnTo>
                  <a:pt x="162458" y="13449"/>
                </a:lnTo>
                <a:lnTo>
                  <a:pt x="165138" y="13449"/>
                </a:lnTo>
                <a:lnTo>
                  <a:pt x="165138" y="12903"/>
                </a:lnTo>
                <a:close/>
              </a:path>
              <a:path w="183514" h="14605">
                <a:moveTo>
                  <a:pt x="172656" y="3759"/>
                </a:moveTo>
                <a:lnTo>
                  <a:pt x="170510" y="3759"/>
                </a:lnTo>
                <a:lnTo>
                  <a:pt x="169976" y="4292"/>
                </a:lnTo>
                <a:lnTo>
                  <a:pt x="169456" y="5359"/>
                </a:lnTo>
                <a:lnTo>
                  <a:pt x="169456" y="3759"/>
                </a:lnTo>
                <a:lnTo>
                  <a:pt x="166763" y="3759"/>
                </a:lnTo>
                <a:lnTo>
                  <a:pt x="166763" y="13449"/>
                </a:lnTo>
                <a:lnTo>
                  <a:pt x="169456" y="13449"/>
                </a:lnTo>
                <a:lnTo>
                  <a:pt x="169456" y="7518"/>
                </a:lnTo>
                <a:lnTo>
                  <a:pt x="169976" y="5905"/>
                </a:lnTo>
                <a:lnTo>
                  <a:pt x="172656" y="5905"/>
                </a:lnTo>
                <a:lnTo>
                  <a:pt x="172656" y="3759"/>
                </a:lnTo>
                <a:close/>
              </a:path>
              <a:path w="183514" h="14605">
                <a:moveTo>
                  <a:pt x="182892" y="520"/>
                </a:moveTo>
                <a:lnTo>
                  <a:pt x="180746" y="520"/>
                </a:lnTo>
                <a:lnTo>
                  <a:pt x="180746" y="7518"/>
                </a:lnTo>
                <a:lnTo>
                  <a:pt x="180746" y="10210"/>
                </a:lnTo>
                <a:lnTo>
                  <a:pt x="179666" y="11823"/>
                </a:lnTo>
                <a:lnTo>
                  <a:pt x="176441" y="11823"/>
                </a:lnTo>
                <a:lnTo>
                  <a:pt x="175882" y="9677"/>
                </a:lnTo>
                <a:lnTo>
                  <a:pt x="175882" y="6985"/>
                </a:lnTo>
                <a:lnTo>
                  <a:pt x="176974" y="5905"/>
                </a:lnTo>
                <a:lnTo>
                  <a:pt x="180213" y="5905"/>
                </a:lnTo>
                <a:lnTo>
                  <a:pt x="180746" y="7518"/>
                </a:lnTo>
                <a:lnTo>
                  <a:pt x="180746" y="520"/>
                </a:lnTo>
                <a:lnTo>
                  <a:pt x="180213" y="520"/>
                </a:lnTo>
                <a:lnTo>
                  <a:pt x="180213" y="4292"/>
                </a:lnTo>
                <a:lnTo>
                  <a:pt x="179120" y="3759"/>
                </a:lnTo>
                <a:lnTo>
                  <a:pt x="175374" y="3759"/>
                </a:lnTo>
                <a:lnTo>
                  <a:pt x="173748" y="5359"/>
                </a:lnTo>
                <a:lnTo>
                  <a:pt x="173748" y="11290"/>
                </a:lnTo>
                <a:lnTo>
                  <a:pt x="174828" y="13982"/>
                </a:lnTo>
                <a:lnTo>
                  <a:pt x="178600" y="13982"/>
                </a:lnTo>
                <a:lnTo>
                  <a:pt x="179666" y="13449"/>
                </a:lnTo>
                <a:lnTo>
                  <a:pt x="180213" y="12369"/>
                </a:lnTo>
                <a:lnTo>
                  <a:pt x="180746" y="12369"/>
                </a:lnTo>
                <a:lnTo>
                  <a:pt x="180746" y="13449"/>
                </a:lnTo>
                <a:lnTo>
                  <a:pt x="182892" y="13449"/>
                </a:lnTo>
                <a:lnTo>
                  <a:pt x="182892" y="12369"/>
                </a:lnTo>
                <a:lnTo>
                  <a:pt x="182892" y="11823"/>
                </a:lnTo>
                <a:lnTo>
                  <a:pt x="182892" y="5905"/>
                </a:lnTo>
                <a:lnTo>
                  <a:pt x="182892" y="4838"/>
                </a:lnTo>
                <a:lnTo>
                  <a:pt x="182892" y="52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1" name="object 281"/>
          <p:cNvGrpSpPr/>
          <p:nvPr/>
        </p:nvGrpSpPr>
        <p:grpSpPr>
          <a:xfrm>
            <a:off x="9004288" y="1785010"/>
            <a:ext cx="1029969" cy="2523490"/>
            <a:chOff x="3949687" y="1785010"/>
            <a:chExt cx="1029969" cy="2523490"/>
          </a:xfrm>
        </p:grpSpPr>
        <p:sp>
          <p:nvSpPr>
            <p:cNvPr id="282" name="object 282"/>
            <p:cNvSpPr/>
            <p:nvPr/>
          </p:nvSpPr>
          <p:spPr>
            <a:xfrm>
              <a:off x="3992308" y="4243501"/>
              <a:ext cx="944244" cy="62865"/>
            </a:xfrm>
            <a:custGeom>
              <a:avLst/>
              <a:gdLst/>
              <a:ahLst/>
              <a:cxnLst/>
              <a:rect l="l" t="t" r="r" b="b"/>
              <a:pathLst>
                <a:path w="944245" h="62864">
                  <a:moveTo>
                    <a:pt x="943876" y="0"/>
                  </a:moveTo>
                  <a:lnTo>
                    <a:pt x="0" y="0"/>
                  </a:lnTo>
                  <a:lnTo>
                    <a:pt x="0" y="62382"/>
                  </a:lnTo>
                  <a:lnTo>
                    <a:pt x="943876" y="62382"/>
                  </a:lnTo>
                  <a:lnTo>
                    <a:pt x="94387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975633" y="1787296"/>
              <a:ext cx="977265" cy="2519045"/>
            </a:xfrm>
            <a:custGeom>
              <a:avLst/>
              <a:gdLst/>
              <a:ahLst/>
              <a:cxnLst/>
              <a:rect l="l" t="t" r="r" b="b"/>
              <a:pathLst>
                <a:path w="977264" h="2519045">
                  <a:moveTo>
                    <a:pt x="977226" y="0"/>
                  </a:moveTo>
                  <a:lnTo>
                    <a:pt x="977226" y="2518587"/>
                  </a:lnTo>
                  <a:lnTo>
                    <a:pt x="0" y="2518587"/>
                  </a:lnTo>
                  <a:lnTo>
                    <a:pt x="0" y="0"/>
                  </a:lnTo>
                  <a:lnTo>
                    <a:pt x="97722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936185" y="1787296"/>
              <a:ext cx="0" cy="2518410"/>
            </a:xfrm>
            <a:custGeom>
              <a:avLst/>
              <a:gdLst/>
              <a:ahLst/>
              <a:cxnLst/>
              <a:rect l="l" t="t" r="r" b="b"/>
              <a:pathLst>
                <a:path h="2518410">
                  <a:moveTo>
                    <a:pt x="0" y="0"/>
                  </a:moveTo>
                  <a:lnTo>
                    <a:pt x="0" y="25180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950574" y="1785010"/>
              <a:ext cx="29209" cy="2523490"/>
            </a:xfrm>
            <a:custGeom>
              <a:avLst/>
              <a:gdLst/>
              <a:ahLst/>
              <a:cxnLst/>
              <a:rect l="l" t="t" r="r" b="b"/>
              <a:pathLst>
                <a:path w="29210" h="2523490">
                  <a:moveTo>
                    <a:pt x="0" y="2523159"/>
                  </a:moveTo>
                  <a:lnTo>
                    <a:pt x="28752" y="2523159"/>
                  </a:lnTo>
                  <a:lnTo>
                    <a:pt x="28752" y="0"/>
                  </a:lnTo>
                  <a:lnTo>
                    <a:pt x="0" y="0"/>
                  </a:lnTo>
                  <a:lnTo>
                    <a:pt x="0" y="25231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992308" y="1787296"/>
              <a:ext cx="0" cy="2518410"/>
            </a:xfrm>
            <a:custGeom>
              <a:avLst/>
              <a:gdLst/>
              <a:ahLst/>
              <a:cxnLst/>
              <a:rect l="l" t="t" r="r" b="b"/>
              <a:pathLst>
                <a:path h="2518410">
                  <a:moveTo>
                    <a:pt x="0" y="0"/>
                  </a:moveTo>
                  <a:lnTo>
                    <a:pt x="0" y="25180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949687" y="1785010"/>
              <a:ext cx="28575" cy="2523490"/>
            </a:xfrm>
            <a:custGeom>
              <a:avLst/>
              <a:gdLst/>
              <a:ahLst/>
              <a:cxnLst/>
              <a:rect l="l" t="t" r="r" b="b"/>
              <a:pathLst>
                <a:path w="28575" h="2523490">
                  <a:moveTo>
                    <a:pt x="0" y="2523159"/>
                  </a:moveTo>
                  <a:lnTo>
                    <a:pt x="28232" y="2523159"/>
                  </a:lnTo>
                  <a:lnTo>
                    <a:pt x="28232" y="0"/>
                  </a:lnTo>
                  <a:lnTo>
                    <a:pt x="0" y="0"/>
                  </a:lnTo>
                  <a:lnTo>
                    <a:pt x="0" y="25231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992841" y="1860956"/>
              <a:ext cx="942975" cy="252095"/>
            </a:xfrm>
            <a:custGeom>
              <a:avLst/>
              <a:gdLst/>
              <a:ahLst/>
              <a:cxnLst/>
              <a:rect l="l" t="t" r="r" b="b"/>
              <a:pathLst>
                <a:path w="942975" h="252094">
                  <a:moveTo>
                    <a:pt x="0" y="251713"/>
                  </a:moveTo>
                  <a:lnTo>
                    <a:pt x="942809" y="251713"/>
                  </a:lnTo>
                </a:path>
                <a:path w="942975" h="252094">
                  <a:moveTo>
                    <a:pt x="0" y="218897"/>
                  </a:moveTo>
                  <a:lnTo>
                    <a:pt x="942809" y="218897"/>
                  </a:lnTo>
                </a:path>
                <a:path w="942975" h="252094">
                  <a:moveTo>
                    <a:pt x="0" y="0"/>
                  </a:moveTo>
                  <a:lnTo>
                    <a:pt x="94280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032110" y="1877110"/>
              <a:ext cx="191770" cy="123189"/>
            </a:xfrm>
            <a:custGeom>
              <a:avLst/>
              <a:gdLst/>
              <a:ahLst/>
              <a:cxnLst/>
              <a:rect l="l" t="t" r="r" b="b"/>
              <a:pathLst>
                <a:path w="191770" h="123189">
                  <a:moveTo>
                    <a:pt x="12369" y="111315"/>
                  </a:moveTo>
                  <a:lnTo>
                    <a:pt x="0" y="111315"/>
                  </a:lnTo>
                  <a:lnTo>
                    <a:pt x="0" y="123151"/>
                  </a:lnTo>
                  <a:lnTo>
                    <a:pt x="12369" y="123151"/>
                  </a:lnTo>
                  <a:lnTo>
                    <a:pt x="12369" y="111315"/>
                  </a:lnTo>
                  <a:close/>
                </a:path>
                <a:path w="191770" h="123189">
                  <a:moveTo>
                    <a:pt x="12369" y="92494"/>
                  </a:moveTo>
                  <a:lnTo>
                    <a:pt x="0" y="92494"/>
                  </a:lnTo>
                  <a:lnTo>
                    <a:pt x="0" y="104330"/>
                  </a:lnTo>
                  <a:lnTo>
                    <a:pt x="12369" y="104330"/>
                  </a:lnTo>
                  <a:lnTo>
                    <a:pt x="12369" y="92494"/>
                  </a:lnTo>
                  <a:close/>
                </a:path>
                <a:path w="191770" h="123189">
                  <a:moveTo>
                    <a:pt x="12369" y="74193"/>
                  </a:moveTo>
                  <a:lnTo>
                    <a:pt x="0" y="74193"/>
                  </a:lnTo>
                  <a:lnTo>
                    <a:pt x="0" y="86042"/>
                  </a:lnTo>
                  <a:lnTo>
                    <a:pt x="12369" y="86042"/>
                  </a:lnTo>
                  <a:lnTo>
                    <a:pt x="12369" y="74193"/>
                  </a:lnTo>
                  <a:close/>
                </a:path>
                <a:path w="191770" h="123189">
                  <a:moveTo>
                    <a:pt x="12369" y="55384"/>
                  </a:moveTo>
                  <a:lnTo>
                    <a:pt x="0" y="55384"/>
                  </a:lnTo>
                  <a:lnTo>
                    <a:pt x="0" y="67754"/>
                  </a:lnTo>
                  <a:lnTo>
                    <a:pt x="12369" y="67754"/>
                  </a:lnTo>
                  <a:lnTo>
                    <a:pt x="12369" y="55384"/>
                  </a:lnTo>
                  <a:close/>
                </a:path>
                <a:path w="191770" h="123189">
                  <a:moveTo>
                    <a:pt x="12369" y="37096"/>
                  </a:moveTo>
                  <a:lnTo>
                    <a:pt x="0" y="37096"/>
                  </a:lnTo>
                  <a:lnTo>
                    <a:pt x="0" y="48945"/>
                  </a:lnTo>
                  <a:lnTo>
                    <a:pt x="12369" y="48945"/>
                  </a:lnTo>
                  <a:lnTo>
                    <a:pt x="12369" y="37096"/>
                  </a:lnTo>
                  <a:close/>
                </a:path>
                <a:path w="191770" h="123189">
                  <a:moveTo>
                    <a:pt x="12369" y="18808"/>
                  </a:moveTo>
                  <a:lnTo>
                    <a:pt x="0" y="18808"/>
                  </a:lnTo>
                  <a:lnTo>
                    <a:pt x="0" y="30645"/>
                  </a:lnTo>
                  <a:lnTo>
                    <a:pt x="12369" y="30645"/>
                  </a:lnTo>
                  <a:lnTo>
                    <a:pt x="12369" y="18808"/>
                  </a:lnTo>
                  <a:close/>
                </a:path>
                <a:path w="191770" h="123189">
                  <a:moveTo>
                    <a:pt x="12369" y="0"/>
                  </a:moveTo>
                  <a:lnTo>
                    <a:pt x="0" y="0"/>
                  </a:lnTo>
                  <a:lnTo>
                    <a:pt x="0" y="12369"/>
                  </a:lnTo>
                  <a:lnTo>
                    <a:pt x="12369" y="12369"/>
                  </a:lnTo>
                  <a:lnTo>
                    <a:pt x="12369" y="0"/>
                  </a:lnTo>
                  <a:close/>
                </a:path>
                <a:path w="191770" h="123189">
                  <a:moveTo>
                    <a:pt x="29032" y="111315"/>
                  </a:moveTo>
                  <a:lnTo>
                    <a:pt x="16662" y="111315"/>
                  </a:lnTo>
                  <a:lnTo>
                    <a:pt x="16662" y="123151"/>
                  </a:lnTo>
                  <a:lnTo>
                    <a:pt x="29032" y="123151"/>
                  </a:lnTo>
                  <a:lnTo>
                    <a:pt x="29032" y="111315"/>
                  </a:lnTo>
                  <a:close/>
                </a:path>
                <a:path w="191770" h="123189">
                  <a:moveTo>
                    <a:pt x="29032" y="92494"/>
                  </a:moveTo>
                  <a:lnTo>
                    <a:pt x="16662" y="92494"/>
                  </a:lnTo>
                  <a:lnTo>
                    <a:pt x="16662" y="104330"/>
                  </a:lnTo>
                  <a:lnTo>
                    <a:pt x="29032" y="104330"/>
                  </a:lnTo>
                  <a:lnTo>
                    <a:pt x="29032" y="92494"/>
                  </a:lnTo>
                  <a:close/>
                </a:path>
                <a:path w="191770" h="123189">
                  <a:moveTo>
                    <a:pt x="29032" y="74193"/>
                  </a:moveTo>
                  <a:lnTo>
                    <a:pt x="16662" y="74193"/>
                  </a:lnTo>
                  <a:lnTo>
                    <a:pt x="16662" y="86042"/>
                  </a:lnTo>
                  <a:lnTo>
                    <a:pt x="29032" y="86042"/>
                  </a:lnTo>
                  <a:lnTo>
                    <a:pt x="29032" y="74193"/>
                  </a:lnTo>
                  <a:close/>
                </a:path>
                <a:path w="191770" h="123189">
                  <a:moveTo>
                    <a:pt x="29032" y="55384"/>
                  </a:moveTo>
                  <a:lnTo>
                    <a:pt x="16662" y="55384"/>
                  </a:lnTo>
                  <a:lnTo>
                    <a:pt x="16662" y="67754"/>
                  </a:lnTo>
                  <a:lnTo>
                    <a:pt x="29032" y="67754"/>
                  </a:lnTo>
                  <a:lnTo>
                    <a:pt x="29032" y="55384"/>
                  </a:lnTo>
                  <a:close/>
                </a:path>
                <a:path w="191770" h="123189">
                  <a:moveTo>
                    <a:pt x="29032" y="37096"/>
                  </a:moveTo>
                  <a:lnTo>
                    <a:pt x="16662" y="37096"/>
                  </a:lnTo>
                  <a:lnTo>
                    <a:pt x="16662" y="48945"/>
                  </a:lnTo>
                  <a:lnTo>
                    <a:pt x="29032" y="48945"/>
                  </a:lnTo>
                  <a:lnTo>
                    <a:pt x="29032" y="37096"/>
                  </a:lnTo>
                  <a:close/>
                </a:path>
                <a:path w="191770" h="123189">
                  <a:moveTo>
                    <a:pt x="29032" y="18808"/>
                  </a:moveTo>
                  <a:lnTo>
                    <a:pt x="16662" y="18808"/>
                  </a:lnTo>
                  <a:lnTo>
                    <a:pt x="16662" y="30645"/>
                  </a:lnTo>
                  <a:lnTo>
                    <a:pt x="29032" y="30645"/>
                  </a:lnTo>
                  <a:lnTo>
                    <a:pt x="29032" y="18808"/>
                  </a:lnTo>
                  <a:close/>
                </a:path>
                <a:path w="191770" h="123189">
                  <a:moveTo>
                    <a:pt x="29032" y="0"/>
                  </a:moveTo>
                  <a:lnTo>
                    <a:pt x="16662" y="0"/>
                  </a:lnTo>
                  <a:lnTo>
                    <a:pt x="16662" y="12369"/>
                  </a:lnTo>
                  <a:lnTo>
                    <a:pt x="29032" y="12369"/>
                  </a:lnTo>
                  <a:lnTo>
                    <a:pt x="29032" y="0"/>
                  </a:lnTo>
                  <a:close/>
                </a:path>
                <a:path w="191770" h="123189">
                  <a:moveTo>
                    <a:pt x="45186" y="111315"/>
                  </a:moveTo>
                  <a:lnTo>
                    <a:pt x="33350" y="111315"/>
                  </a:lnTo>
                  <a:lnTo>
                    <a:pt x="33350" y="123151"/>
                  </a:lnTo>
                  <a:lnTo>
                    <a:pt x="45186" y="123151"/>
                  </a:lnTo>
                  <a:lnTo>
                    <a:pt x="45186" y="111315"/>
                  </a:lnTo>
                  <a:close/>
                </a:path>
                <a:path w="191770" h="123189">
                  <a:moveTo>
                    <a:pt x="45186" y="92494"/>
                  </a:moveTo>
                  <a:lnTo>
                    <a:pt x="33350" y="92494"/>
                  </a:lnTo>
                  <a:lnTo>
                    <a:pt x="33350" y="104330"/>
                  </a:lnTo>
                  <a:lnTo>
                    <a:pt x="45186" y="104330"/>
                  </a:lnTo>
                  <a:lnTo>
                    <a:pt x="45186" y="92494"/>
                  </a:lnTo>
                  <a:close/>
                </a:path>
                <a:path w="191770" h="123189">
                  <a:moveTo>
                    <a:pt x="45186" y="74193"/>
                  </a:moveTo>
                  <a:lnTo>
                    <a:pt x="33350" y="74193"/>
                  </a:lnTo>
                  <a:lnTo>
                    <a:pt x="33350" y="86042"/>
                  </a:lnTo>
                  <a:lnTo>
                    <a:pt x="45186" y="86042"/>
                  </a:lnTo>
                  <a:lnTo>
                    <a:pt x="45186" y="74193"/>
                  </a:lnTo>
                  <a:close/>
                </a:path>
                <a:path w="191770" h="123189">
                  <a:moveTo>
                    <a:pt x="45186" y="55384"/>
                  </a:moveTo>
                  <a:lnTo>
                    <a:pt x="33350" y="55384"/>
                  </a:lnTo>
                  <a:lnTo>
                    <a:pt x="33350" y="67754"/>
                  </a:lnTo>
                  <a:lnTo>
                    <a:pt x="45186" y="67754"/>
                  </a:lnTo>
                  <a:lnTo>
                    <a:pt x="45186" y="55384"/>
                  </a:lnTo>
                  <a:close/>
                </a:path>
                <a:path w="191770" h="123189">
                  <a:moveTo>
                    <a:pt x="45186" y="37096"/>
                  </a:moveTo>
                  <a:lnTo>
                    <a:pt x="33350" y="37096"/>
                  </a:lnTo>
                  <a:lnTo>
                    <a:pt x="33350" y="48945"/>
                  </a:lnTo>
                  <a:lnTo>
                    <a:pt x="45186" y="48945"/>
                  </a:lnTo>
                  <a:lnTo>
                    <a:pt x="45186" y="37096"/>
                  </a:lnTo>
                  <a:close/>
                </a:path>
                <a:path w="191770" h="123189">
                  <a:moveTo>
                    <a:pt x="45186" y="18808"/>
                  </a:moveTo>
                  <a:lnTo>
                    <a:pt x="33350" y="18808"/>
                  </a:lnTo>
                  <a:lnTo>
                    <a:pt x="33350" y="30645"/>
                  </a:lnTo>
                  <a:lnTo>
                    <a:pt x="45186" y="30645"/>
                  </a:lnTo>
                  <a:lnTo>
                    <a:pt x="45186" y="18808"/>
                  </a:lnTo>
                  <a:close/>
                </a:path>
                <a:path w="191770" h="123189">
                  <a:moveTo>
                    <a:pt x="45186" y="0"/>
                  </a:moveTo>
                  <a:lnTo>
                    <a:pt x="33350" y="0"/>
                  </a:lnTo>
                  <a:lnTo>
                    <a:pt x="33350" y="12369"/>
                  </a:lnTo>
                  <a:lnTo>
                    <a:pt x="45186" y="12369"/>
                  </a:lnTo>
                  <a:lnTo>
                    <a:pt x="45186" y="0"/>
                  </a:lnTo>
                  <a:close/>
                </a:path>
                <a:path w="191770" h="123189">
                  <a:moveTo>
                    <a:pt x="61836" y="111315"/>
                  </a:moveTo>
                  <a:lnTo>
                    <a:pt x="49999" y="111315"/>
                  </a:lnTo>
                  <a:lnTo>
                    <a:pt x="49999" y="123151"/>
                  </a:lnTo>
                  <a:lnTo>
                    <a:pt x="61836" y="123151"/>
                  </a:lnTo>
                  <a:lnTo>
                    <a:pt x="61836" y="111315"/>
                  </a:lnTo>
                  <a:close/>
                </a:path>
                <a:path w="191770" h="123189">
                  <a:moveTo>
                    <a:pt x="61836" y="92494"/>
                  </a:moveTo>
                  <a:lnTo>
                    <a:pt x="49999" y="92494"/>
                  </a:lnTo>
                  <a:lnTo>
                    <a:pt x="49999" y="104330"/>
                  </a:lnTo>
                  <a:lnTo>
                    <a:pt x="61836" y="104330"/>
                  </a:lnTo>
                  <a:lnTo>
                    <a:pt x="61836" y="92494"/>
                  </a:lnTo>
                  <a:close/>
                </a:path>
                <a:path w="191770" h="123189">
                  <a:moveTo>
                    <a:pt x="61836" y="74193"/>
                  </a:moveTo>
                  <a:lnTo>
                    <a:pt x="49999" y="74193"/>
                  </a:lnTo>
                  <a:lnTo>
                    <a:pt x="49999" y="86042"/>
                  </a:lnTo>
                  <a:lnTo>
                    <a:pt x="61836" y="86042"/>
                  </a:lnTo>
                  <a:lnTo>
                    <a:pt x="61836" y="74193"/>
                  </a:lnTo>
                  <a:close/>
                </a:path>
                <a:path w="191770" h="123189">
                  <a:moveTo>
                    <a:pt x="61836" y="55384"/>
                  </a:moveTo>
                  <a:lnTo>
                    <a:pt x="49999" y="55384"/>
                  </a:lnTo>
                  <a:lnTo>
                    <a:pt x="49999" y="67754"/>
                  </a:lnTo>
                  <a:lnTo>
                    <a:pt x="61836" y="67754"/>
                  </a:lnTo>
                  <a:lnTo>
                    <a:pt x="61836" y="55384"/>
                  </a:lnTo>
                  <a:close/>
                </a:path>
                <a:path w="191770" h="123189">
                  <a:moveTo>
                    <a:pt x="61836" y="37096"/>
                  </a:moveTo>
                  <a:lnTo>
                    <a:pt x="49999" y="37096"/>
                  </a:lnTo>
                  <a:lnTo>
                    <a:pt x="49999" y="48945"/>
                  </a:lnTo>
                  <a:lnTo>
                    <a:pt x="61836" y="48945"/>
                  </a:lnTo>
                  <a:lnTo>
                    <a:pt x="61836" y="37096"/>
                  </a:lnTo>
                  <a:close/>
                </a:path>
                <a:path w="191770" h="123189">
                  <a:moveTo>
                    <a:pt x="61836" y="18808"/>
                  </a:moveTo>
                  <a:lnTo>
                    <a:pt x="49999" y="18808"/>
                  </a:lnTo>
                  <a:lnTo>
                    <a:pt x="49999" y="30645"/>
                  </a:lnTo>
                  <a:lnTo>
                    <a:pt x="61836" y="30645"/>
                  </a:lnTo>
                  <a:lnTo>
                    <a:pt x="61836" y="18808"/>
                  </a:lnTo>
                  <a:close/>
                </a:path>
                <a:path w="191770" h="123189">
                  <a:moveTo>
                    <a:pt x="61836" y="0"/>
                  </a:moveTo>
                  <a:lnTo>
                    <a:pt x="49999" y="0"/>
                  </a:lnTo>
                  <a:lnTo>
                    <a:pt x="49999" y="12369"/>
                  </a:lnTo>
                  <a:lnTo>
                    <a:pt x="61836" y="12369"/>
                  </a:lnTo>
                  <a:lnTo>
                    <a:pt x="61836" y="0"/>
                  </a:lnTo>
                  <a:close/>
                </a:path>
                <a:path w="191770" h="123189">
                  <a:moveTo>
                    <a:pt x="78511" y="111315"/>
                  </a:moveTo>
                  <a:lnTo>
                    <a:pt x="66687" y="111315"/>
                  </a:lnTo>
                  <a:lnTo>
                    <a:pt x="66687" y="123151"/>
                  </a:lnTo>
                  <a:lnTo>
                    <a:pt x="78511" y="123151"/>
                  </a:lnTo>
                  <a:lnTo>
                    <a:pt x="78511" y="111315"/>
                  </a:lnTo>
                  <a:close/>
                </a:path>
                <a:path w="191770" h="123189">
                  <a:moveTo>
                    <a:pt x="78511" y="92494"/>
                  </a:moveTo>
                  <a:lnTo>
                    <a:pt x="66687" y="92494"/>
                  </a:lnTo>
                  <a:lnTo>
                    <a:pt x="66687" y="104330"/>
                  </a:lnTo>
                  <a:lnTo>
                    <a:pt x="78511" y="104330"/>
                  </a:lnTo>
                  <a:lnTo>
                    <a:pt x="78511" y="92494"/>
                  </a:lnTo>
                  <a:close/>
                </a:path>
                <a:path w="191770" h="123189">
                  <a:moveTo>
                    <a:pt x="78511" y="74193"/>
                  </a:moveTo>
                  <a:lnTo>
                    <a:pt x="66687" y="74193"/>
                  </a:lnTo>
                  <a:lnTo>
                    <a:pt x="66687" y="86042"/>
                  </a:lnTo>
                  <a:lnTo>
                    <a:pt x="78511" y="86042"/>
                  </a:lnTo>
                  <a:lnTo>
                    <a:pt x="78511" y="74193"/>
                  </a:lnTo>
                  <a:close/>
                </a:path>
                <a:path w="191770" h="123189">
                  <a:moveTo>
                    <a:pt x="78511" y="55384"/>
                  </a:moveTo>
                  <a:lnTo>
                    <a:pt x="66687" y="55384"/>
                  </a:lnTo>
                  <a:lnTo>
                    <a:pt x="66687" y="67754"/>
                  </a:lnTo>
                  <a:lnTo>
                    <a:pt x="78511" y="67754"/>
                  </a:lnTo>
                  <a:lnTo>
                    <a:pt x="78511" y="55384"/>
                  </a:lnTo>
                  <a:close/>
                </a:path>
                <a:path w="191770" h="123189">
                  <a:moveTo>
                    <a:pt x="78511" y="37096"/>
                  </a:moveTo>
                  <a:lnTo>
                    <a:pt x="66687" y="37096"/>
                  </a:lnTo>
                  <a:lnTo>
                    <a:pt x="66687" y="48945"/>
                  </a:lnTo>
                  <a:lnTo>
                    <a:pt x="78511" y="48945"/>
                  </a:lnTo>
                  <a:lnTo>
                    <a:pt x="78511" y="37096"/>
                  </a:lnTo>
                  <a:close/>
                </a:path>
                <a:path w="191770" h="123189">
                  <a:moveTo>
                    <a:pt x="78511" y="18808"/>
                  </a:moveTo>
                  <a:lnTo>
                    <a:pt x="66687" y="18808"/>
                  </a:lnTo>
                  <a:lnTo>
                    <a:pt x="66687" y="30645"/>
                  </a:lnTo>
                  <a:lnTo>
                    <a:pt x="78511" y="30645"/>
                  </a:lnTo>
                  <a:lnTo>
                    <a:pt x="78511" y="18808"/>
                  </a:lnTo>
                  <a:close/>
                </a:path>
                <a:path w="191770" h="123189">
                  <a:moveTo>
                    <a:pt x="78511" y="0"/>
                  </a:moveTo>
                  <a:lnTo>
                    <a:pt x="66687" y="0"/>
                  </a:lnTo>
                  <a:lnTo>
                    <a:pt x="66687" y="12369"/>
                  </a:lnTo>
                  <a:lnTo>
                    <a:pt x="78511" y="12369"/>
                  </a:lnTo>
                  <a:lnTo>
                    <a:pt x="78511" y="0"/>
                  </a:lnTo>
                  <a:close/>
                </a:path>
                <a:path w="191770" h="123189">
                  <a:moveTo>
                    <a:pt x="95173" y="111315"/>
                  </a:moveTo>
                  <a:lnTo>
                    <a:pt x="83337" y="111315"/>
                  </a:lnTo>
                  <a:lnTo>
                    <a:pt x="83337" y="123151"/>
                  </a:lnTo>
                  <a:lnTo>
                    <a:pt x="95173" y="123151"/>
                  </a:lnTo>
                  <a:lnTo>
                    <a:pt x="95173" y="111315"/>
                  </a:lnTo>
                  <a:close/>
                </a:path>
                <a:path w="191770" h="123189">
                  <a:moveTo>
                    <a:pt x="95173" y="92494"/>
                  </a:moveTo>
                  <a:lnTo>
                    <a:pt x="83337" y="92494"/>
                  </a:lnTo>
                  <a:lnTo>
                    <a:pt x="83337" y="104330"/>
                  </a:lnTo>
                  <a:lnTo>
                    <a:pt x="95173" y="104330"/>
                  </a:lnTo>
                  <a:lnTo>
                    <a:pt x="95173" y="92494"/>
                  </a:lnTo>
                  <a:close/>
                </a:path>
                <a:path w="191770" h="123189">
                  <a:moveTo>
                    <a:pt x="95173" y="74193"/>
                  </a:moveTo>
                  <a:lnTo>
                    <a:pt x="83337" y="74193"/>
                  </a:lnTo>
                  <a:lnTo>
                    <a:pt x="83337" y="86042"/>
                  </a:lnTo>
                  <a:lnTo>
                    <a:pt x="95173" y="86042"/>
                  </a:lnTo>
                  <a:lnTo>
                    <a:pt x="95173" y="74193"/>
                  </a:lnTo>
                  <a:close/>
                </a:path>
                <a:path w="191770" h="123189">
                  <a:moveTo>
                    <a:pt x="95173" y="55384"/>
                  </a:moveTo>
                  <a:lnTo>
                    <a:pt x="83337" y="55384"/>
                  </a:lnTo>
                  <a:lnTo>
                    <a:pt x="83337" y="67754"/>
                  </a:lnTo>
                  <a:lnTo>
                    <a:pt x="95173" y="67754"/>
                  </a:lnTo>
                  <a:lnTo>
                    <a:pt x="95173" y="55384"/>
                  </a:lnTo>
                  <a:close/>
                </a:path>
                <a:path w="191770" h="123189">
                  <a:moveTo>
                    <a:pt x="95173" y="37096"/>
                  </a:moveTo>
                  <a:lnTo>
                    <a:pt x="83337" y="37096"/>
                  </a:lnTo>
                  <a:lnTo>
                    <a:pt x="83337" y="48945"/>
                  </a:lnTo>
                  <a:lnTo>
                    <a:pt x="95173" y="48945"/>
                  </a:lnTo>
                  <a:lnTo>
                    <a:pt x="95173" y="37096"/>
                  </a:lnTo>
                  <a:close/>
                </a:path>
                <a:path w="191770" h="123189">
                  <a:moveTo>
                    <a:pt x="95173" y="18808"/>
                  </a:moveTo>
                  <a:lnTo>
                    <a:pt x="83337" y="18808"/>
                  </a:lnTo>
                  <a:lnTo>
                    <a:pt x="83337" y="30645"/>
                  </a:lnTo>
                  <a:lnTo>
                    <a:pt x="95173" y="30645"/>
                  </a:lnTo>
                  <a:lnTo>
                    <a:pt x="95173" y="18808"/>
                  </a:lnTo>
                  <a:close/>
                </a:path>
                <a:path w="191770" h="123189">
                  <a:moveTo>
                    <a:pt x="95173" y="0"/>
                  </a:moveTo>
                  <a:lnTo>
                    <a:pt x="83337" y="0"/>
                  </a:lnTo>
                  <a:lnTo>
                    <a:pt x="83337" y="12369"/>
                  </a:lnTo>
                  <a:lnTo>
                    <a:pt x="95173" y="12369"/>
                  </a:lnTo>
                  <a:lnTo>
                    <a:pt x="95173" y="0"/>
                  </a:lnTo>
                  <a:close/>
                </a:path>
                <a:path w="191770" h="123189">
                  <a:moveTo>
                    <a:pt x="111861" y="111315"/>
                  </a:moveTo>
                  <a:lnTo>
                    <a:pt x="100025" y="111315"/>
                  </a:lnTo>
                  <a:lnTo>
                    <a:pt x="100025" y="123151"/>
                  </a:lnTo>
                  <a:lnTo>
                    <a:pt x="111861" y="123151"/>
                  </a:lnTo>
                  <a:lnTo>
                    <a:pt x="111861" y="111315"/>
                  </a:lnTo>
                  <a:close/>
                </a:path>
                <a:path w="191770" h="123189">
                  <a:moveTo>
                    <a:pt x="111861" y="92494"/>
                  </a:moveTo>
                  <a:lnTo>
                    <a:pt x="100025" y="92494"/>
                  </a:lnTo>
                  <a:lnTo>
                    <a:pt x="100025" y="104330"/>
                  </a:lnTo>
                  <a:lnTo>
                    <a:pt x="111861" y="104330"/>
                  </a:lnTo>
                  <a:lnTo>
                    <a:pt x="111861" y="92494"/>
                  </a:lnTo>
                  <a:close/>
                </a:path>
                <a:path w="191770" h="123189">
                  <a:moveTo>
                    <a:pt x="111861" y="74193"/>
                  </a:moveTo>
                  <a:lnTo>
                    <a:pt x="100025" y="74193"/>
                  </a:lnTo>
                  <a:lnTo>
                    <a:pt x="100025" y="86042"/>
                  </a:lnTo>
                  <a:lnTo>
                    <a:pt x="111861" y="86042"/>
                  </a:lnTo>
                  <a:lnTo>
                    <a:pt x="111861" y="74193"/>
                  </a:lnTo>
                  <a:close/>
                </a:path>
                <a:path w="191770" h="123189">
                  <a:moveTo>
                    <a:pt x="111861" y="55384"/>
                  </a:moveTo>
                  <a:lnTo>
                    <a:pt x="100025" y="55384"/>
                  </a:lnTo>
                  <a:lnTo>
                    <a:pt x="100025" y="67754"/>
                  </a:lnTo>
                  <a:lnTo>
                    <a:pt x="111861" y="67754"/>
                  </a:lnTo>
                  <a:lnTo>
                    <a:pt x="111861" y="55384"/>
                  </a:lnTo>
                  <a:close/>
                </a:path>
                <a:path w="191770" h="123189">
                  <a:moveTo>
                    <a:pt x="111861" y="37096"/>
                  </a:moveTo>
                  <a:lnTo>
                    <a:pt x="100025" y="37096"/>
                  </a:lnTo>
                  <a:lnTo>
                    <a:pt x="100025" y="48945"/>
                  </a:lnTo>
                  <a:lnTo>
                    <a:pt x="111861" y="48945"/>
                  </a:lnTo>
                  <a:lnTo>
                    <a:pt x="111861" y="37096"/>
                  </a:lnTo>
                  <a:close/>
                </a:path>
                <a:path w="191770" h="123189">
                  <a:moveTo>
                    <a:pt x="111861" y="18808"/>
                  </a:moveTo>
                  <a:lnTo>
                    <a:pt x="100025" y="18808"/>
                  </a:lnTo>
                  <a:lnTo>
                    <a:pt x="100025" y="30645"/>
                  </a:lnTo>
                  <a:lnTo>
                    <a:pt x="111861" y="30645"/>
                  </a:lnTo>
                  <a:lnTo>
                    <a:pt x="111861" y="18808"/>
                  </a:lnTo>
                  <a:close/>
                </a:path>
                <a:path w="191770" h="123189">
                  <a:moveTo>
                    <a:pt x="111861" y="0"/>
                  </a:moveTo>
                  <a:lnTo>
                    <a:pt x="100025" y="0"/>
                  </a:lnTo>
                  <a:lnTo>
                    <a:pt x="100025" y="12369"/>
                  </a:lnTo>
                  <a:lnTo>
                    <a:pt x="111861" y="12369"/>
                  </a:lnTo>
                  <a:lnTo>
                    <a:pt x="111861" y="0"/>
                  </a:lnTo>
                  <a:close/>
                </a:path>
                <a:path w="191770" h="123189">
                  <a:moveTo>
                    <a:pt x="128524" y="111315"/>
                  </a:moveTo>
                  <a:lnTo>
                    <a:pt x="116674" y="111315"/>
                  </a:lnTo>
                  <a:lnTo>
                    <a:pt x="116674" y="123151"/>
                  </a:lnTo>
                  <a:lnTo>
                    <a:pt x="128524" y="123151"/>
                  </a:lnTo>
                  <a:lnTo>
                    <a:pt x="128524" y="111315"/>
                  </a:lnTo>
                  <a:close/>
                </a:path>
                <a:path w="191770" h="123189">
                  <a:moveTo>
                    <a:pt x="128524" y="92494"/>
                  </a:moveTo>
                  <a:lnTo>
                    <a:pt x="116674" y="92494"/>
                  </a:lnTo>
                  <a:lnTo>
                    <a:pt x="116674" y="104330"/>
                  </a:lnTo>
                  <a:lnTo>
                    <a:pt x="128524" y="104330"/>
                  </a:lnTo>
                  <a:lnTo>
                    <a:pt x="128524" y="92494"/>
                  </a:lnTo>
                  <a:close/>
                </a:path>
                <a:path w="191770" h="123189">
                  <a:moveTo>
                    <a:pt x="128524" y="74193"/>
                  </a:moveTo>
                  <a:lnTo>
                    <a:pt x="116674" y="74193"/>
                  </a:lnTo>
                  <a:lnTo>
                    <a:pt x="116674" y="86042"/>
                  </a:lnTo>
                  <a:lnTo>
                    <a:pt x="128524" y="86042"/>
                  </a:lnTo>
                  <a:lnTo>
                    <a:pt x="128524" y="74193"/>
                  </a:lnTo>
                  <a:close/>
                </a:path>
                <a:path w="191770" h="123189">
                  <a:moveTo>
                    <a:pt x="128524" y="55384"/>
                  </a:moveTo>
                  <a:lnTo>
                    <a:pt x="116674" y="55384"/>
                  </a:lnTo>
                  <a:lnTo>
                    <a:pt x="116674" y="67754"/>
                  </a:lnTo>
                  <a:lnTo>
                    <a:pt x="128524" y="67754"/>
                  </a:lnTo>
                  <a:lnTo>
                    <a:pt x="128524" y="55384"/>
                  </a:lnTo>
                  <a:close/>
                </a:path>
                <a:path w="191770" h="123189">
                  <a:moveTo>
                    <a:pt x="128524" y="37096"/>
                  </a:moveTo>
                  <a:lnTo>
                    <a:pt x="116674" y="37096"/>
                  </a:lnTo>
                  <a:lnTo>
                    <a:pt x="116674" y="48945"/>
                  </a:lnTo>
                  <a:lnTo>
                    <a:pt x="128524" y="48945"/>
                  </a:lnTo>
                  <a:lnTo>
                    <a:pt x="128524" y="37096"/>
                  </a:lnTo>
                  <a:close/>
                </a:path>
                <a:path w="191770" h="123189">
                  <a:moveTo>
                    <a:pt x="128524" y="18808"/>
                  </a:moveTo>
                  <a:lnTo>
                    <a:pt x="116674" y="18808"/>
                  </a:lnTo>
                  <a:lnTo>
                    <a:pt x="116674" y="30645"/>
                  </a:lnTo>
                  <a:lnTo>
                    <a:pt x="128524" y="30645"/>
                  </a:lnTo>
                  <a:lnTo>
                    <a:pt x="128524" y="18808"/>
                  </a:lnTo>
                  <a:close/>
                </a:path>
                <a:path w="191770" h="123189">
                  <a:moveTo>
                    <a:pt x="128524" y="0"/>
                  </a:moveTo>
                  <a:lnTo>
                    <a:pt x="116674" y="0"/>
                  </a:lnTo>
                  <a:lnTo>
                    <a:pt x="116674" y="12369"/>
                  </a:lnTo>
                  <a:lnTo>
                    <a:pt x="128524" y="12369"/>
                  </a:lnTo>
                  <a:lnTo>
                    <a:pt x="128524" y="0"/>
                  </a:lnTo>
                  <a:close/>
                </a:path>
                <a:path w="191770" h="123189">
                  <a:moveTo>
                    <a:pt x="145199" y="111315"/>
                  </a:moveTo>
                  <a:lnTo>
                    <a:pt x="133362" y="111315"/>
                  </a:lnTo>
                  <a:lnTo>
                    <a:pt x="133362" y="123151"/>
                  </a:lnTo>
                  <a:lnTo>
                    <a:pt x="145199" y="123151"/>
                  </a:lnTo>
                  <a:lnTo>
                    <a:pt x="145199" y="111315"/>
                  </a:lnTo>
                  <a:close/>
                </a:path>
                <a:path w="191770" h="123189">
                  <a:moveTo>
                    <a:pt x="145199" y="92494"/>
                  </a:moveTo>
                  <a:lnTo>
                    <a:pt x="133362" y="92494"/>
                  </a:lnTo>
                  <a:lnTo>
                    <a:pt x="133362" y="104330"/>
                  </a:lnTo>
                  <a:lnTo>
                    <a:pt x="145199" y="104330"/>
                  </a:lnTo>
                  <a:lnTo>
                    <a:pt x="145199" y="92494"/>
                  </a:lnTo>
                  <a:close/>
                </a:path>
                <a:path w="191770" h="123189">
                  <a:moveTo>
                    <a:pt x="145199" y="74193"/>
                  </a:moveTo>
                  <a:lnTo>
                    <a:pt x="133362" y="74193"/>
                  </a:lnTo>
                  <a:lnTo>
                    <a:pt x="133362" y="86042"/>
                  </a:lnTo>
                  <a:lnTo>
                    <a:pt x="145199" y="86042"/>
                  </a:lnTo>
                  <a:lnTo>
                    <a:pt x="145199" y="74193"/>
                  </a:lnTo>
                  <a:close/>
                </a:path>
                <a:path w="191770" h="123189">
                  <a:moveTo>
                    <a:pt x="145199" y="55384"/>
                  </a:moveTo>
                  <a:lnTo>
                    <a:pt x="133362" y="55384"/>
                  </a:lnTo>
                  <a:lnTo>
                    <a:pt x="133362" y="67754"/>
                  </a:lnTo>
                  <a:lnTo>
                    <a:pt x="145199" y="67754"/>
                  </a:lnTo>
                  <a:lnTo>
                    <a:pt x="145199" y="55384"/>
                  </a:lnTo>
                  <a:close/>
                </a:path>
                <a:path w="191770" h="123189">
                  <a:moveTo>
                    <a:pt x="145199" y="37096"/>
                  </a:moveTo>
                  <a:lnTo>
                    <a:pt x="133362" y="37096"/>
                  </a:lnTo>
                  <a:lnTo>
                    <a:pt x="133362" y="48945"/>
                  </a:lnTo>
                  <a:lnTo>
                    <a:pt x="145199" y="48945"/>
                  </a:lnTo>
                  <a:lnTo>
                    <a:pt x="145199" y="37096"/>
                  </a:lnTo>
                  <a:close/>
                </a:path>
                <a:path w="191770" h="123189">
                  <a:moveTo>
                    <a:pt x="145199" y="18808"/>
                  </a:moveTo>
                  <a:lnTo>
                    <a:pt x="133362" y="18808"/>
                  </a:lnTo>
                  <a:lnTo>
                    <a:pt x="133362" y="30645"/>
                  </a:lnTo>
                  <a:lnTo>
                    <a:pt x="145199" y="30645"/>
                  </a:lnTo>
                  <a:lnTo>
                    <a:pt x="145199" y="18808"/>
                  </a:lnTo>
                  <a:close/>
                </a:path>
                <a:path w="191770" h="123189">
                  <a:moveTo>
                    <a:pt x="145199" y="0"/>
                  </a:moveTo>
                  <a:lnTo>
                    <a:pt x="133362" y="0"/>
                  </a:lnTo>
                  <a:lnTo>
                    <a:pt x="133362" y="12369"/>
                  </a:lnTo>
                  <a:lnTo>
                    <a:pt x="145199" y="12369"/>
                  </a:lnTo>
                  <a:lnTo>
                    <a:pt x="145199" y="0"/>
                  </a:lnTo>
                  <a:close/>
                </a:path>
                <a:path w="191770" h="123189">
                  <a:moveTo>
                    <a:pt x="161886" y="111315"/>
                  </a:moveTo>
                  <a:lnTo>
                    <a:pt x="150050" y="111315"/>
                  </a:lnTo>
                  <a:lnTo>
                    <a:pt x="150050" y="123151"/>
                  </a:lnTo>
                  <a:lnTo>
                    <a:pt x="161886" y="123151"/>
                  </a:lnTo>
                  <a:lnTo>
                    <a:pt x="161886" y="111315"/>
                  </a:lnTo>
                  <a:close/>
                </a:path>
                <a:path w="191770" h="123189">
                  <a:moveTo>
                    <a:pt x="161886" y="92494"/>
                  </a:moveTo>
                  <a:lnTo>
                    <a:pt x="150050" y="92494"/>
                  </a:lnTo>
                  <a:lnTo>
                    <a:pt x="150050" y="104330"/>
                  </a:lnTo>
                  <a:lnTo>
                    <a:pt x="161886" y="104330"/>
                  </a:lnTo>
                  <a:lnTo>
                    <a:pt x="161886" y="92494"/>
                  </a:lnTo>
                  <a:close/>
                </a:path>
                <a:path w="191770" h="123189">
                  <a:moveTo>
                    <a:pt x="161886" y="74193"/>
                  </a:moveTo>
                  <a:lnTo>
                    <a:pt x="150050" y="74193"/>
                  </a:lnTo>
                  <a:lnTo>
                    <a:pt x="150050" y="86042"/>
                  </a:lnTo>
                  <a:lnTo>
                    <a:pt x="161886" y="86042"/>
                  </a:lnTo>
                  <a:lnTo>
                    <a:pt x="161886" y="74193"/>
                  </a:lnTo>
                  <a:close/>
                </a:path>
                <a:path w="191770" h="123189">
                  <a:moveTo>
                    <a:pt x="161886" y="55384"/>
                  </a:moveTo>
                  <a:lnTo>
                    <a:pt x="150050" y="55384"/>
                  </a:lnTo>
                  <a:lnTo>
                    <a:pt x="150050" y="67754"/>
                  </a:lnTo>
                  <a:lnTo>
                    <a:pt x="161886" y="67754"/>
                  </a:lnTo>
                  <a:lnTo>
                    <a:pt x="161886" y="55384"/>
                  </a:lnTo>
                  <a:close/>
                </a:path>
                <a:path w="191770" h="123189">
                  <a:moveTo>
                    <a:pt x="161886" y="37096"/>
                  </a:moveTo>
                  <a:lnTo>
                    <a:pt x="150050" y="37096"/>
                  </a:lnTo>
                  <a:lnTo>
                    <a:pt x="150050" y="48945"/>
                  </a:lnTo>
                  <a:lnTo>
                    <a:pt x="161886" y="48945"/>
                  </a:lnTo>
                  <a:lnTo>
                    <a:pt x="161886" y="37096"/>
                  </a:lnTo>
                  <a:close/>
                </a:path>
                <a:path w="191770" h="123189">
                  <a:moveTo>
                    <a:pt x="161886" y="18808"/>
                  </a:moveTo>
                  <a:lnTo>
                    <a:pt x="150050" y="18808"/>
                  </a:lnTo>
                  <a:lnTo>
                    <a:pt x="150050" y="30645"/>
                  </a:lnTo>
                  <a:lnTo>
                    <a:pt x="161886" y="30645"/>
                  </a:lnTo>
                  <a:lnTo>
                    <a:pt x="161886" y="18808"/>
                  </a:lnTo>
                  <a:close/>
                </a:path>
                <a:path w="191770" h="123189">
                  <a:moveTo>
                    <a:pt x="161886" y="0"/>
                  </a:moveTo>
                  <a:lnTo>
                    <a:pt x="150050" y="0"/>
                  </a:lnTo>
                  <a:lnTo>
                    <a:pt x="150050" y="12369"/>
                  </a:lnTo>
                  <a:lnTo>
                    <a:pt x="161886" y="12369"/>
                  </a:lnTo>
                  <a:lnTo>
                    <a:pt x="161886" y="0"/>
                  </a:lnTo>
                  <a:close/>
                </a:path>
                <a:path w="191770" h="123189">
                  <a:moveTo>
                    <a:pt x="191465" y="0"/>
                  </a:moveTo>
                  <a:lnTo>
                    <a:pt x="179641" y="0"/>
                  </a:lnTo>
                  <a:lnTo>
                    <a:pt x="179641" y="12369"/>
                  </a:lnTo>
                  <a:lnTo>
                    <a:pt x="191465" y="12369"/>
                  </a:lnTo>
                  <a:lnTo>
                    <a:pt x="191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211751" y="1877110"/>
              <a:ext cx="191135" cy="123189"/>
            </a:xfrm>
            <a:custGeom>
              <a:avLst/>
              <a:gdLst/>
              <a:ahLst/>
              <a:cxnLst/>
              <a:rect l="l" t="t" r="r" b="b"/>
              <a:pathLst>
                <a:path w="191135" h="123189">
                  <a:moveTo>
                    <a:pt x="11823" y="111315"/>
                  </a:moveTo>
                  <a:lnTo>
                    <a:pt x="0" y="111315"/>
                  </a:lnTo>
                  <a:lnTo>
                    <a:pt x="0" y="123151"/>
                  </a:lnTo>
                  <a:lnTo>
                    <a:pt x="11823" y="123151"/>
                  </a:lnTo>
                  <a:lnTo>
                    <a:pt x="11823" y="111315"/>
                  </a:lnTo>
                  <a:close/>
                </a:path>
                <a:path w="191135" h="123189">
                  <a:moveTo>
                    <a:pt x="11823" y="92494"/>
                  </a:moveTo>
                  <a:lnTo>
                    <a:pt x="0" y="92494"/>
                  </a:lnTo>
                  <a:lnTo>
                    <a:pt x="0" y="104330"/>
                  </a:lnTo>
                  <a:lnTo>
                    <a:pt x="11823" y="104330"/>
                  </a:lnTo>
                  <a:lnTo>
                    <a:pt x="11823" y="92494"/>
                  </a:lnTo>
                  <a:close/>
                </a:path>
                <a:path w="191135" h="123189">
                  <a:moveTo>
                    <a:pt x="11823" y="74193"/>
                  </a:moveTo>
                  <a:lnTo>
                    <a:pt x="0" y="74193"/>
                  </a:lnTo>
                  <a:lnTo>
                    <a:pt x="0" y="86042"/>
                  </a:lnTo>
                  <a:lnTo>
                    <a:pt x="11823" y="86042"/>
                  </a:lnTo>
                  <a:lnTo>
                    <a:pt x="11823" y="74193"/>
                  </a:lnTo>
                  <a:close/>
                </a:path>
                <a:path w="191135" h="123189">
                  <a:moveTo>
                    <a:pt x="11823" y="55384"/>
                  </a:moveTo>
                  <a:lnTo>
                    <a:pt x="0" y="55384"/>
                  </a:lnTo>
                  <a:lnTo>
                    <a:pt x="0" y="67754"/>
                  </a:lnTo>
                  <a:lnTo>
                    <a:pt x="11823" y="67754"/>
                  </a:lnTo>
                  <a:lnTo>
                    <a:pt x="11823" y="55384"/>
                  </a:lnTo>
                  <a:close/>
                </a:path>
                <a:path w="191135" h="123189">
                  <a:moveTo>
                    <a:pt x="11823" y="37096"/>
                  </a:moveTo>
                  <a:lnTo>
                    <a:pt x="0" y="37096"/>
                  </a:lnTo>
                  <a:lnTo>
                    <a:pt x="0" y="48945"/>
                  </a:lnTo>
                  <a:lnTo>
                    <a:pt x="11823" y="48945"/>
                  </a:lnTo>
                  <a:lnTo>
                    <a:pt x="11823" y="37096"/>
                  </a:lnTo>
                  <a:close/>
                </a:path>
                <a:path w="191135" h="123189">
                  <a:moveTo>
                    <a:pt x="11823" y="18808"/>
                  </a:moveTo>
                  <a:lnTo>
                    <a:pt x="0" y="18808"/>
                  </a:lnTo>
                  <a:lnTo>
                    <a:pt x="0" y="30645"/>
                  </a:lnTo>
                  <a:lnTo>
                    <a:pt x="11823" y="30645"/>
                  </a:lnTo>
                  <a:lnTo>
                    <a:pt x="11823" y="18808"/>
                  </a:lnTo>
                  <a:close/>
                </a:path>
                <a:path w="191135" h="123189">
                  <a:moveTo>
                    <a:pt x="11823" y="0"/>
                  </a:moveTo>
                  <a:lnTo>
                    <a:pt x="0" y="0"/>
                  </a:lnTo>
                  <a:lnTo>
                    <a:pt x="0" y="12369"/>
                  </a:lnTo>
                  <a:lnTo>
                    <a:pt x="11823" y="12369"/>
                  </a:lnTo>
                  <a:lnTo>
                    <a:pt x="11823" y="0"/>
                  </a:lnTo>
                  <a:close/>
                </a:path>
                <a:path w="191135" h="123189">
                  <a:moveTo>
                    <a:pt x="28486" y="111315"/>
                  </a:moveTo>
                  <a:lnTo>
                    <a:pt x="16662" y="111315"/>
                  </a:lnTo>
                  <a:lnTo>
                    <a:pt x="16662" y="123151"/>
                  </a:lnTo>
                  <a:lnTo>
                    <a:pt x="28486" y="123151"/>
                  </a:lnTo>
                  <a:lnTo>
                    <a:pt x="28486" y="111315"/>
                  </a:lnTo>
                  <a:close/>
                </a:path>
                <a:path w="191135" h="123189">
                  <a:moveTo>
                    <a:pt x="28486" y="92494"/>
                  </a:moveTo>
                  <a:lnTo>
                    <a:pt x="16662" y="92494"/>
                  </a:lnTo>
                  <a:lnTo>
                    <a:pt x="16662" y="104330"/>
                  </a:lnTo>
                  <a:lnTo>
                    <a:pt x="28486" y="104330"/>
                  </a:lnTo>
                  <a:lnTo>
                    <a:pt x="28486" y="92494"/>
                  </a:lnTo>
                  <a:close/>
                </a:path>
                <a:path w="191135" h="123189">
                  <a:moveTo>
                    <a:pt x="28486" y="74193"/>
                  </a:moveTo>
                  <a:lnTo>
                    <a:pt x="16662" y="74193"/>
                  </a:lnTo>
                  <a:lnTo>
                    <a:pt x="16662" y="86042"/>
                  </a:lnTo>
                  <a:lnTo>
                    <a:pt x="28486" y="86042"/>
                  </a:lnTo>
                  <a:lnTo>
                    <a:pt x="28486" y="74193"/>
                  </a:lnTo>
                  <a:close/>
                </a:path>
                <a:path w="191135" h="123189">
                  <a:moveTo>
                    <a:pt x="28486" y="55384"/>
                  </a:moveTo>
                  <a:lnTo>
                    <a:pt x="16662" y="55384"/>
                  </a:lnTo>
                  <a:lnTo>
                    <a:pt x="16662" y="67754"/>
                  </a:lnTo>
                  <a:lnTo>
                    <a:pt x="28486" y="67754"/>
                  </a:lnTo>
                  <a:lnTo>
                    <a:pt x="28486" y="55384"/>
                  </a:lnTo>
                  <a:close/>
                </a:path>
                <a:path w="191135" h="123189">
                  <a:moveTo>
                    <a:pt x="28486" y="37096"/>
                  </a:moveTo>
                  <a:lnTo>
                    <a:pt x="16662" y="37096"/>
                  </a:lnTo>
                  <a:lnTo>
                    <a:pt x="16662" y="48945"/>
                  </a:lnTo>
                  <a:lnTo>
                    <a:pt x="28486" y="48945"/>
                  </a:lnTo>
                  <a:lnTo>
                    <a:pt x="28486" y="37096"/>
                  </a:lnTo>
                  <a:close/>
                </a:path>
                <a:path w="191135" h="123189">
                  <a:moveTo>
                    <a:pt x="28486" y="18808"/>
                  </a:moveTo>
                  <a:lnTo>
                    <a:pt x="16662" y="18808"/>
                  </a:lnTo>
                  <a:lnTo>
                    <a:pt x="16662" y="30645"/>
                  </a:lnTo>
                  <a:lnTo>
                    <a:pt x="28486" y="30645"/>
                  </a:lnTo>
                  <a:lnTo>
                    <a:pt x="28486" y="18808"/>
                  </a:lnTo>
                  <a:close/>
                </a:path>
                <a:path w="191135" h="123189">
                  <a:moveTo>
                    <a:pt x="28486" y="0"/>
                  </a:moveTo>
                  <a:lnTo>
                    <a:pt x="16662" y="0"/>
                  </a:lnTo>
                  <a:lnTo>
                    <a:pt x="16662" y="12369"/>
                  </a:lnTo>
                  <a:lnTo>
                    <a:pt x="28486" y="12369"/>
                  </a:lnTo>
                  <a:lnTo>
                    <a:pt x="28486" y="0"/>
                  </a:lnTo>
                  <a:close/>
                </a:path>
                <a:path w="191135" h="123189">
                  <a:moveTo>
                    <a:pt x="45173" y="111315"/>
                  </a:moveTo>
                  <a:lnTo>
                    <a:pt x="33324" y="111315"/>
                  </a:lnTo>
                  <a:lnTo>
                    <a:pt x="33324" y="123151"/>
                  </a:lnTo>
                  <a:lnTo>
                    <a:pt x="45173" y="123151"/>
                  </a:lnTo>
                  <a:lnTo>
                    <a:pt x="45173" y="111315"/>
                  </a:lnTo>
                  <a:close/>
                </a:path>
                <a:path w="191135" h="123189">
                  <a:moveTo>
                    <a:pt x="45173" y="92494"/>
                  </a:moveTo>
                  <a:lnTo>
                    <a:pt x="33324" y="92494"/>
                  </a:lnTo>
                  <a:lnTo>
                    <a:pt x="33324" y="104330"/>
                  </a:lnTo>
                  <a:lnTo>
                    <a:pt x="45173" y="104330"/>
                  </a:lnTo>
                  <a:lnTo>
                    <a:pt x="45173" y="92494"/>
                  </a:lnTo>
                  <a:close/>
                </a:path>
                <a:path w="191135" h="123189">
                  <a:moveTo>
                    <a:pt x="45173" y="74193"/>
                  </a:moveTo>
                  <a:lnTo>
                    <a:pt x="33324" y="74193"/>
                  </a:lnTo>
                  <a:lnTo>
                    <a:pt x="33324" y="86042"/>
                  </a:lnTo>
                  <a:lnTo>
                    <a:pt x="45173" y="86042"/>
                  </a:lnTo>
                  <a:lnTo>
                    <a:pt x="45173" y="74193"/>
                  </a:lnTo>
                  <a:close/>
                </a:path>
                <a:path w="191135" h="123189">
                  <a:moveTo>
                    <a:pt x="45173" y="55384"/>
                  </a:moveTo>
                  <a:lnTo>
                    <a:pt x="33324" y="55384"/>
                  </a:lnTo>
                  <a:lnTo>
                    <a:pt x="33324" y="67754"/>
                  </a:lnTo>
                  <a:lnTo>
                    <a:pt x="45173" y="67754"/>
                  </a:lnTo>
                  <a:lnTo>
                    <a:pt x="45173" y="55384"/>
                  </a:lnTo>
                  <a:close/>
                </a:path>
                <a:path w="191135" h="123189">
                  <a:moveTo>
                    <a:pt x="45173" y="37096"/>
                  </a:moveTo>
                  <a:lnTo>
                    <a:pt x="33324" y="37096"/>
                  </a:lnTo>
                  <a:lnTo>
                    <a:pt x="33324" y="48945"/>
                  </a:lnTo>
                  <a:lnTo>
                    <a:pt x="45173" y="48945"/>
                  </a:lnTo>
                  <a:lnTo>
                    <a:pt x="45173" y="37096"/>
                  </a:lnTo>
                  <a:close/>
                </a:path>
                <a:path w="191135" h="123189">
                  <a:moveTo>
                    <a:pt x="45173" y="18808"/>
                  </a:moveTo>
                  <a:lnTo>
                    <a:pt x="33324" y="18808"/>
                  </a:lnTo>
                  <a:lnTo>
                    <a:pt x="33324" y="30645"/>
                  </a:lnTo>
                  <a:lnTo>
                    <a:pt x="45173" y="30645"/>
                  </a:lnTo>
                  <a:lnTo>
                    <a:pt x="45173" y="18808"/>
                  </a:lnTo>
                  <a:close/>
                </a:path>
                <a:path w="191135" h="123189">
                  <a:moveTo>
                    <a:pt x="45173" y="0"/>
                  </a:moveTo>
                  <a:lnTo>
                    <a:pt x="33324" y="0"/>
                  </a:lnTo>
                  <a:lnTo>
                    <a:pt x="33324" y="12369"/>
                  </a:lnTo>
                  <a:lnTo>
                    <a:pt x="45173" y="12369"/>
                  </a:lnTo>
                  <a:lnTo>
                    <a:pt x="45173" y="0"/>
                  </a:lnTo>
                  <a:close/>
                </a:path>
                <a:path w="191135" h="123189">
                  <a:moveTo>
                    <a:pt x="61836" y="111315"/>
                  </a:moveTo>
                  <a:lnTo>
                    <a:pt x="49479" y="111315"/>
                  </a:lnTo>
                  <a:lnTo>
                    <a:pt x="49479" y="123151"/>
                  </a:lnTo>
                  <a:lnTo>
                    <a:pt x="61836" y="123151"/>
                  </a:lnTo>
                  <a:lnTo>
                    <a:pt x="61836" y="111315"/>
                  </a:lnTo>
                  <a:close/>
                </a:path>
                <a:path w="191135" h="123189">
                  <a:moveTo>
                    <a:pt x="61836" y="92494"/>
                  </a:moveTo>
                  <a:lnTo>
                    <a:pt x="49479" y="92494"/>
                  </a:lnTo>
                  <a:lnTo>
                    <a:pt x="49479" y="104330"/>
                  </a:lnTo>
                  <a:lnTo>
                    <a:pt x="61836" y="104330"/>
                  </a:lnTo>
                  <a:lnTo>
                    <a:pt x="61836" y="92494"/>
                  </a:lnTo>
                  <a:close/>
                </a:path>
                <a:path w="191135" h="123189">
                  <a:moveTo>
                    <a:pt x="61836" y="74193"/>
                  </a:moveTo>
                  <a:lnTo>
                    <a:pt x="49479" y="74193"/>
                  </a:lnTo>
                  <a:lnTo>
                    <a:pt x="49479" y="86042"/>
                  </a:lnTo>
                  <a:lnTo>
                    <a:pt x="61836" y="86042"/>
                  </a:lnTo>
                  <a:lnTo>
                    <a:pt x="61836" y="74193"/>
                  </a:lnTo>
                  <a:close/>
                </a:path>
                <a:path w="191135" h="123189">
                  <a:moveTo>
                    <a:pt x="61836" y="55384"/>
                  </a:moveTo>
                  <a:lnTo>
                    <a:pt x="49479" y="55384"/>
                  </a:lnTo>
                  <a:lnTo>
                    <a:pt x="49479" y="67754"/>
                  </a:lnTo>
                  <a:lnTo>
                    <a:pt x="61836" y="67754"/>
                  </a:lnTo>
                  <a:lnTo>
                    <a:pt x="61836" y="55384"/>
                  </a:lnTo>
                  <a:close/>
                </a:path>
                <a:path w="191135" h="123189">
                  <a:moveTo>
                    <a:pt x="61836" y="37096"/>
                  </a:moveTo>
                  <a:lnTo>
                    <a:pt x="49479" y="37096"/>
                  </a:lnTo>
                  <a:lnTo>
                    <a:pt x="49479" y="48945"/>
                  </a:lnTo>
                  <a:lnTo>
                    <a:pt x="61836" y="48945"/>
                  </a:lnTo>
                  <a:lnTo>
                    <a:pt x="61836" y="37096"/>
                  </a:lnTo>
                  <a:close/>
                </a:path>
                <a:path w="191135" h="123189">
                  <a:moveTo>
                    <a:pt x="61836" y="18808"/>
                  </a:moveTo>
                  <a:lnTo>
                    <a:pt x="49479" y="18808"/>
                  </a:lnTo>
                  <a:lnTo>
                    <a:pt x="49479" y="30645"/>
                  </a:lnTo>
                  <a:lnTo>
                    <a:pt x="61836" y="30645"/>
                  </a:lnTo>
                  <a:lnTo>
                    <a:pt x="61836" y="18808"/>
                  </a:lnTo>
                  <a:close/>
                </a:path>
                <a:path w="191135" h="123189">
                  <a:moveTo>
                    <a:pt x="61836" y="0"/>
                  </a:moveTo>
                  <a:lnTo>
                    <a:pt x="49479" y="0"/>
                  </a:lnTo>
                  <a:lnTo>
                    <a:pt x="49479" y="12369"/>
                  </a:lnTo>
                  <a:lnTo>
                    <a:pt x="61836" y="12369"/>
                  </a:lnTo>
                  <a:lnTo>
                    <a:pt x="61836" y="0"/>
                  </a:lnTo>
                  <a:close/>
                </a:path>
                <a:path w="191135" h="123189">
                  <a:moveTo>
                    <a:pt x="78511" y="111315"/>
                  </a:moveTo>
                  <a:lnTo>
                    <a:pt x="66141" y="111315"/>
                  </a:lnTo>
                  <a:lnTo>
                    <a:pt x="66141" y="123151"/>
                  </a:lnTo>
                  <a:lnTo>
                    <a:pt x="78511" y="123151"/>
                  </a:lnTo>
                  <a:lnTo>
                    <a:pt x="78511" y="111315"/>
                  </a:lnTo>
                  <a:close/>
                </a:path>
                <a:path w="191135" h="123189">
                  <a:moveTo>
                    <a:pt x="78511" y="92494"/>
                  </a:moveTo>
                  <a:lnTo>
                    <a:pt x="66141" y="92494"/>
                  </a:lnTo>
                  <a:lnTo>
                    <a:pt x="66141" y="104330"/>
                  </a:lnTo>
                  <a:lnTo>
                    <a:pt x="78511" y="104330"/>
                  </a:lnTo>
                  <a:lnTo>
                    <a:pt x="78511" y="92494"/>
                  </a:lnTo>
                  <a:close/>
                </a:path>
                <a:path w="191135" h="123189">
                  <a:moveTo>
                    <a:pt x="78511" y="74193"/>
                  </a:moveTo>
                  <a:lnTo>
                    <a:pt x="66141" y="74193"/>
                  </a:lnTo>
                  <a:lnTo>
                    <a:pt x="66141" y="86042"/>
                  </a:lnTo>
                  <a:lnTo>
                    <a:pt x="78511" y="86042"/>
                  </a:lnTo>
                  <a:lnTo>
                    <a:pt x="78511" y="74193"/>
                  </a:lnTo>
                  <a:close/>
                </a:path>
                <a:path w="191135" h="123189">
                  <a:moveTo>
                    <a:pt x="78511" y="55384"/>
                  </a:moveTo>
                  <a:lnTo>
                    <a:pt x="66141" y="55384"/>
                  </a:lnTo>
                  <a:lnTo>
                    <a:pt x="66141" y="67754"/>
                  </a:lnTo>
                  <a:lnTo>
                    <a:pt x="78511" y="67754"/>
                  </a:lnTo>
                  <a:lnTo>
                    <a:pt x="78511" y="55384"/>
                  </a:lnTo>
                  <a:close/>
                </a:path>
                <a:path w="191135" h="123189">
                  <a:moveTo>
                    <a:pt x="78511" y="37096"/>
                  </a:moveTo>
                  <a:lnTo>
                    <a:pt x="66141" y="37096"/>
                  </a:lnTo>
                  <a:lnTo>
                    <a:pt x="66141" y="48945"/>
                  </a:lnTo>
                  <a:lnTo>
                    <a:pt x="78511" y="48945"/>
                  </a:lnTo>
                  <a:lnTo>
                    <a:pt x="78511" y="37096"/>
                  </a:lnTo>
                  <a:close/>
                </a:path>
                <a:path w="191135" h="123189">
                  <a:moveTo>
                    <a:pt x="78511" y="18808"/>
                  </a:moveTo>
                  <a:lnTo>
                    <a:pt x="66141" y="18808"/>
                  </a:lnTo>
                  <a:lnTo>
                    <a:pt x="66141" y="30645"/>
                  </a:lnTo>
                  <a:lnTo>
                    <a:pt x="78511" y="30645"/>
                  </a:lnTo>
                  <a:lnTo>
                    <a:pt x="78511" y="18808"/>
                  </a:lnTo>
                  <a:close/>
                </a:path>
                <a:path w="191135" h="123189">
                  <a:moveTo>
                    <a:pt x="78511" y="0"/>
                  </a:moveTo>
                  <a:lnTo>
                    <a:pt x="66141" y="0"/>
                  </a:lnTo>
                  <a:lnTo>
                    <a:pt x="66141" y="12369"/>
                  </a:lnTo>
                  <a:lnTo>
                    <a:pt x="78511" y="12369"/>
                  </a:lnTo>
                  <a:lnTo>
                    <a:pt x="78511" y="0"/>
                  </a:lnTo>
                  <a:close/>
                </a:path>
                <a:path w="191135" h="123189">
                  <a:moveTo>
                    <a:pt x="94653" y="111315"/>
                  </a:moveTo>
                  <a:lnTo>
                    <a:pt x="82816" y="111315"/>
                  </a:lnTo>
                  <a:lnTo>
                    <a:pt x="82816" y="123151"/>
                  </a:lnTo>
                  <a:lnTo>
                    <a:pt x="94653" y="123151"/>
                  </a:lnTo>
                  <a:lnTo>
                    <a:pt x="94653" y="111315"/>
                  </a:lnTo>
                  <a:close/>
                </a:path>
                <a:path w="191135" h="123189">
                  <a:moveTo>
                    <a:pt x="94653" y="92494"/>
                  </a:moveTo>
                  <a:lnTo>
                    <a:pt x="82816" y="92494"/>
                  </a:lnTo>
                  <a:lnTo>
                    <a:pt x="82816" y="104330"/>
                  </a:lnTo>
                  <a:lnTo>
                    <a:pt x="94653" y="104330"/>
                  </a:lnTo>
                  <a:lnTo>
                    <a:pt x="94653" y="92494"/>
                  </a:lnTo>
                  <a:close/>
                </a:path>
                <a:path w="191135" h="123189">
                  <a:moveTo>
                    <a:pt x="94653" y="74193"/>
                  </a:moveTo>
                  <a:lnTo>
                    <a:pt x="82816" y="74193"/>
                  </a:lnTo>
                  <a:lnTo>
                    <a:pt x="82816" y="86042"/>
                  </a:lnTo>
                  <a:lnTo>
                    <a:pt x="94653" y="86042"/>
                  </a:lnTo>
                  <a:lnTo>
                    <a:pt x="94653" y="74193"/>
                  </a:lnTo>
                  <a:close/>
                </a:path>
                <a:path w="191135" h="123189">
                  <a:moveTo>
                    <a:pt x="94653" y="55384"/>
                  </a:moveTo>
                  <a:lnTo>
                    <a:pt x="82816" y="55384"/>
                  </a:lnTo>
                  <a:lnTo>
                    <a:pt x="82816" y="67754"/>
                  </a:lnTo>
                  <a:lnTo>
                    <a:pt x="94653" y="67754"/>
                  </a:lnTo>
                  <a:lnTo>
                    <a:pt x="94653" y="55384"/>
                  </a:lnTo>
                  <a:close/>
                </a:path>
                <a:path w="191135" h="123189">
                  <a:moveTo>
                    <a:pt x="94653" y="37096"/>
                  </a:moveTo>
                  <a:lnTo>
                    <a:pt x="82816" y="37096"/>
                  </a:lnTo>
                  <a:lnTo>
                    <a:pt x="82816" y="48945"/>
                  </a:lnTo>
                  <a:lnTo>
                    <a:pt x="94653" y="48945"/>
                  </a:lnTo>
                  <a:lnTo>
                    <a:pt x="94653" y="37096"/>
                  </a:lnTo>
                  <a:close/>
                </a:path>
                <a:path w="191135" h="123189">
                  <a:moveTo>
                    <a:pt x="94653" y="18808"/>
                  </a:moveTo>
                  <a:lnTo>
                    <a:pt x="82816" y="18808"/>
                  </a:lnTo>
                  <a:lnTo>
                    <a:pt x="82816" y="30645"/>
                  </a:lnTo>
                  <a:lnTo>
                    <a:pt x="94653" y="30645"/>
                  </a:lnTo>
                  <a:lnTo>
                    <a:pt x="94653" y="18808"/>
                  </a:lnTo>
                  <a:close/>
                </a:path>
                <a:path w="191135" h="123189">
                  <a:moveTo>
                    <a:pt x="94653" y="0"/>
                  </a:moveTo>
                  <a:lnTo>
                    <a:pt x="82816" y="0"/>
                  </a:lnTo>
                  <a:lnTo>
                    <a:pt x="82816" y="12369"/>
                  </a:lnTo>
                  <a:lnTo>
                    <a:pt x="94653" y="12369"/>
                  </a:lnTo>
                  <a:lnTo>
                    <a:pt x="94653" y="0"/>
                  </a:lnTo>
                  <a:close/>
                </a:path>
                <a:path w="191135" h="123189">
                  <a:moveTo>
                    <a:pt x="111302" y="111315"/>
                  </a:moveTo>
                  <a:lnTo>
                    <a:pt x="99466" y="111315"/>
                  </a:lnTo>
                  <a:lnTo>
                    <a:pt x="99466" y="123151"/>
                  </a:lnTo>
                  <a:lnTo>
                    <a:pt x="111302" y="123151"/>
                  </a:lnTo>
                  <a:lnTo>
                    <a:pt x="111302" y="111315"/>
                  </a:lnTo>
                  <a:close/>
                </a:path>
                <a:path w="191135" h="123189">
                  <a:moveTo>
                    <a:pt x="111302" y="92494"/>
                  </a:moveTo>
                  <a:lnTo>
                    <a:pt x="99466" y="92494"/>
                  </a:lnTo>
                  <a:lnTo>
                    <a:pt x="99466" y="104330"/>
                  </a:lnTo>
                  <a:lnTo>
                    <a:pt x="111302" y="104330"/>
                  </a:lnTo>
                  <a:lnTo>
                    <a:pt x="111302" y="92494"/>
                  </a:lnTo>
                  <a:close/>
                </a:path>
                <a:path w="191135" h="123189">
                  <a:moveTo>
                    <a:pt x="111302" y="74193"/>
                  </a:moveTo>
                  <a:lnTo>
                    <a:pt x="99466" y="74193"/>
                  </a:lnTo>
                  <a:lnTo>
                    <a:pt x="99466" y="86042"/>
                  </a:lnTo>
                  <a:lnTo>
                    <a:pt x="111302" y="86042"/>
                  </a:lnTo>
                  <a:lnTo>
                    <a:pt x="111302" y="74193"/>
                  </a:lnTo>
                  <a:close/>
                </a:path>
                <a:path w="191135" h="123189">
                  <a:moveTo>
                    <a:pt x="111302" y="55384"/>
                  </a:moveTo>
                  <a:lnTo>
                    <a:pt x="99466" y="55384"/>
                  </a:lnTo>
                  <a:lnTo>
                    <a:pt x="99466" y="67754"/>
                  </a:lnTo>
                  <a:lnTo>
                    <a:pt x="111302" y="67754"/>
                  </a:lnTo>
                  <a:lnTo>
                    <a:pt x="111302" y="55384"/>
                  </a:lnTo>
                  <a:close/>
                </a:path>
                <a:path w="191135" h="123189">
                  <a:moveTo>
                    <a:pt x="111302" y="37096"/>
                  </a:moveTo>
                  <a:lnTo>
                    <a:pt x="99466" y="37096"/>
                  </a:lnTo>
                  <a:lnTo>
                    <a:pt x="99466" y="48945"/>
                  </a:lnTo>
                  <a:lnTo>
                    <a:pt x="111302" y="48945"/>
                  </a:lnTo>
                  <a:lnTo>
                    <a:pt x="111302" y="37096"/>
                  </a:lnTo>
                  <a:close/>
                </a:path>
                <a:path w="191135" h="123189">
                  <a:moveTo>
                    <a:pt x="111302" y="18808"/>
                  </a:moveTo>
                  <a:lnTo>
                    <a:pt x="99466" y="18808"/>
                  </a:lnTo>
                  <a:lnTo>
                    <a:pt x="99466" y="30645"/>
                  </a:lnTo>
                  <a:lnTo>
                    <a:pt x="111302" y="30645"/>
                  </a:lnTo>
                  <a:lnTo>
                    <a:pt x="111302" y="18808"/>
                  </a:lnTo>
                  <a:close/>
                </a:path>
                <a:path w="191135" h="123189">
                  <a:moveTo>
                    <a:pt x="111302" y="0"/>
                  </a:moveTo>
                  <a:lnTo>
                    <a:pt x="99466" y="0"/>
                  </a:lnTo>
                  <a:lnTo>
                    <a:pt x="99466" y="12369"/>
                  </a:lnTo>
                  <a:lnTo>
                    <a:pt x="111302" y="12369"/>
                  </a:lnTo>
                  <a:lnTo>
                    <a:pt x="111302" y="0"/>
                  </a:lnTo>
                  <a:close/>
                </a:path>
                <a:path w="191135" h="123189">
                  <a:moveTo>
                    <a:pt x="127990" y="111315"/>
                  </a:moveTo>
                  <a:lnTo>
                    <a:pt x="116166" y="111315"/>
                  </a:lnTo>
                  <a:lnTo>
                    <a:pt x="116166" y="123151"/>
                  </a:lnTo>
                  <a:lnTo>
                    <a:pt x="127990" y="123151"/>
                  </a:lnTo>
                  <a:lnTo>
                    <a:pt x="127990" y="111315"/>
                  </a:lnTo>
                  <a:close/>
                </a:path>
                <a:path w="191135" h="123189">
                  <a:moveTo>
                    <a:pt x="127990" y="92494"/>
                  </a:moveTo>
                  <a:lnTo>
                    <a:pt x="116166" y="92494"/>
                  </a:lnTo>
                  <a:lnTo>
                    <a:pt x="116166" y="104330"/>
                  </a:lnTo>
                  <a:lnTo>
                    <a:pt x="127990" y="104330"/>
                  </a:lnTo>
                  <a:lnTo>
                    <a:pt x="127990" y="92494"/>
                  </a:lnTo>
                  <a:close/>
                </a:path>
                <a:path w="191135" h="123189">
                  <a:moveTo>
                    <a:pt x="127990" y="74193"/>
                  </a:moveTo>
                  <a:lnTo>
                    <a:pt x="116166" y="74193"/>
                  </a:lnTo>
                  <a:lnTo>
                    <a:pt x="116166" y="86042"/>
                  </a:lnTo>
                  <a:lnTo>
                    <a:pt x="127990" y="86042"/>
                  </a:lnTo>
                  <a:lnTo>
                    <a:pt x="127990" y="74193"/>
                  </a:lnTo>
                  <a:close/>
                </a:path>
                <a:path w="191135" h="123189">
                  <a:moveTo>
                    <a:pt x="127990" y="55384"/>
                  </a:moveTo>
                  <a:lnTo>
                    <a:pt x="116166" y="55384"/>
                  </a:lnTo>
                  <a:lnTo>
                    <a:pt x="116166" y="67754"/>
                  </a:lnTo>
                  <a:lnTo>
                    <a:pt x="127990" y="67754"/>
                  </a:lnTo>
                  <a:lnTo>
                    <a:pt x="127990" y="55384"/>
                  </a:lnTo>
                  <a:close/>
                </a:path>
                <a:path w="191135" h="123189">
                  <a:moveTo>
                    <a:pt x="127990" y="37096"/>
                  </a:moveTo>
                  <a:lnTo>
                    <a:pt x="116166" y="37096"/>
                  </a:lnTo>
                  <a:lnTo>
                    <a:pt x="116166" y="48945"/>
                  </a:lnTo>
                  <a:lnTo>
                    <a:pt x="127990" y="48945"/>
                  </a:lnTo>
                  <a:lnTo>
                    <a:pt x="127990" y="37096"/>
                  </a:lnTo>
                  <a:close/>
                </a:path>
                <a:path w="191135" h="123189">
                  <a:moveTo>
                    <a:pt x="127990" y="18808"/>
                  </a:moveTo>
                  <a:lnTo>
                    <a:pt x="116166" y="18808"/>
                  </a:lnTo>
                  <a:lnTo>
                    <a:pt x="116166" y="30645"/>
                  </a:lnTo>
                  <a:lnTo>
                    <a:pt x="127990" y="30645"/>
                  </a:lnTo>
                  <a:lnTo>
                    <a:pt x="127990" y="18808"/>
                  </a:lnTo>
                  <a:close/>
                </a:path>
                <a:path w="191135" h="123189">
                  <a:moveTo>
                    <a:pt x="127990" y="0"/>
                  </a:moveTo>
                  <a:lnTo>
                    <a:pt x="116166" y="0"/>
                  </a:lnTo>
                  <a:lnTo>
                    <a:pt x="116166" y="12369"/>
                  </a:lnTo>
                  <a:lnTo>
                    <a:pt x="127990" y="12369"/>
                  </a:lnTo>
                  <a:lnTo>
                    <a:pt x="127990" y="0"/>
                  </a:lnTo>
                  <a:close/>
                </a:path>
                <a:path w="191135" h="123189">
                  <a:moveTo>
                    <a:pt x="144665" y="111315"/>
                  </a:moveTo>
                  <a:lnTo>
                    <a:pt x="132816" y="111315"/>
                  </a:lnTo>
                  <a:lnTo>
                    <a:pt x="132816" y="123151"/>
                  </a:lnTo>
                  <a:lnTo>
                    <a:pt x="144665" y="123151"/>
                  </a:lnTo>
                  <a:lnTo>
                    <a:pt x="144665" y="111315"/>
                  </a:lnTo>
                  <a:close/>
                </a:path>
                <a:path w="191135" h="123189">
                  <a:moveTo>
                    <a:pt x="144665" y="92494"/>
                  </a:moveTo>
                  <a:lnTo>
                    <a:pt x="132816" y="92494"/>
                  </a:lnTo>
                  <a:lnTo>
                    <a:pt x="132816" y="104330"/>
                  </a:lnTo>
                  <a:lnTo>
                    <a:pt x="144665" y="104330"/>
                  </a:lnTo>
                  <a:lnTo>
                    <a:pt x="144665" y="92494"/>
                  </a:lnTo>
                  <a:close/>
                </a:path>
                <a:path w="191135" h="123189">
                  <a:moveTo>
                    <a:pt x="144665" y="74193"/>
                  </a:moveTo>
                  <a:lnTo>
                    <a:pt x="132816" y="74193"/>
                  </a:lnTo>
                  <a:lnTo>
                    <a:pt x="132816" y="86042"/>
                  </a:lnTo>
                  <a:lnTo>
                    <a:pt x="144665" y="86042"/>
                  </a:lnTo>
                  <a:lnTo>
                    <a:pt x="144665" y="74193"/>
                  </a:lnTo>
                  <a:close/>
                </a:path>
                <a:path w="191135" h="123189">
                  <a:moveTo>
                    <a:pt x="144665" y="55384"/>
                  </a:moveTo>
                  <a:lnTo>
                    <a:pt x="132816" y="55384"/>
                  </a:lnTo>
                  <a:lnTo>
                    <a:pt x="132816" y="67754"/>
                  </a:lnTo>
                  <a:lnTo>
                    <a:pt x="144665" y="67754"/>
                  </a:lnTo>
                  <a:lnTo>
                    <a:pt x="144665" y="55384"/>
                  </a:lnTo>
                  <a:close/>
                </a:path>
                <a:path w="191135" h="123189">
                  <a:moveTo>
                    <a:pt x="144665" y="37096"/>
                  </a:moveTo>
                  <a:lnTo>
                    <a:pt x="132816" y="37096"/>
                  </a:lnTo>
                  <a:lnTo>
                    <a:pt x="132816" y="48945"/>
                  </a:lnTo>
                  <a:lnTo>
                    <a:pt x="144665" y="48945"/>
                  </a:lnTo>
                  <a:lnTo>
                    <a:pt x="144665" y="37096"/>
                  </a:lnTo>
                  <a:close/>
                </a:path>
                <a:path w="191135" h="123189">
                  <a:moveTo>
                    <a:pt x="144665" y="18808"/>
                  </a:moveTo>
                  <a:lnTo>
                    <a:pt x="132816" y="18808"/>
                  </a:lnTo>
                  <a:lnTo>
                    <a:pt x="132816" y="30645"/>
                  </a:lnTo>
                  <a:lnTo>
                    <a:pt x="144665" y="30645"/>
                  </a:lnTo>
                  <a:lnTo>
                    <a:pt x="144665" y="18808"/>
                  </a:lnTo>
                  <a:close/>
                </a:path>
                <a:path w="191135" h="123189">
                  <a:moveTo>
                    <a:pt x="144665" y="0"/>
                  </a:moveTo>
                  <a:lnTo>
                    <a:pt x="132816" y="0"/>
                  </a:lnTo>
                  <a:lnTo>
                    <a:pt x="132816" y="12369"/>
                  </a:lnTo>
                  <a:lnTo>
                    <a:pt x="144665" y="12369"/>
                  </a:lnTo>
                  <a:lnTo>
                    <a:pt x="144665" y="0"/>
                  </a:lnTo>
                  <a:close/>
                </a:path>
                <a:path w="191135" h="123189">
                  <a:moveTo>
                    <a:pt x="161340" y="111315"/>
                  </a:moveTo>
                  <a:lnTo>
                    <a:pt x="149517" y="111315"/>
                  </a:lnTo>
                  <a:lnTo>
                    <a:pt x="149517" y="123151"/>
                  </a:lnTo>
                  <a:lnTo>
                    <a:pt x="161340" y="123151"/>
                  </a:lnTo>
                  <a:lnTo>
                    <a:pt x="161340" y="111315"/>
                  </a:lnTo>
                  <a:close/>
                </a:path>
                <a:path w="191135" h="123189">
                  <a:moveTo>
                    <a:pt x="161340" y="92494"/>
                  </a:moveTo>
                  <a:lnTo>
                    <a:pt x="149517" y="92494"/>
                  </a:lnTo>
                  <a:lnTo>
                    <a:pt x="149517" y="104330"/>
                  </a:lnTo>
                  <a:lnTo>
                    <a:pt x="161340" y="104330"/>
                  </a:lnTo>
                  <a:lnTo>
                    <a:pt x="161340" y="92494"/>
                  </a:lnTo>
                  <a:close/>
                </a:path>
                <a:path w="191135" h="123189">
                  <a:moveTo>
                    <a:pt x="161340" y="74193"/>
                  </a:moveTo>
                  <a:lnTo>
                    <a:pt x="149517" y="74193"/>
                  </a:lnTo>
                  <a:lnTo>
                    <a:pt x="149517" y="86042"/>
                  </a:lnTo>
                  <a:lnTo>
                    <a:pt x="161340" y="86042"/>
                  </a:lnTo>
                  <a:lnTo>
                    <a:pt x="161340" y="74193"/>
                  </a:lnTo>
                  <a:close/>
                </a:path>
                <a:path w="191135" h="123189">
                  <a:moveTo>
                    <a:pt x="161340" y="55384"/>
                  </a:moveTo>
                  <a:lnTo>
                    <a:pt x="149517" y="55384"/>
                  </a:lnTo>
                  <a:lnTo>
                    <a:pt x="149517" y="67754"/>
                  </a:lnTo>
                  <a:lnTo>
                    <a:pt x="161340" y="67754"/>
                  </a:lnTo>
                  <a:lnTo>
                    <a:pt x="161340" y="55384"/>
                  </a:lnTo>
                  <a:close/>
                </a:path>
                <a:path w="191135" h="123189">
                  <a:moveTo>
                    <a:pt x="161340" y="37096"/>
                  </a:moveTo>
                  <a:lnTo>
                    <a:pt x="149517" y="37096"/>
                  </a:lnTo>
                  <a:lnTo>
                    <a:pt x="149517" y="48945"/>
                  </a:lnTo>
                  <a:lnTo>
                    <a:pt x="161340" y="48945"/>
                  </a:lnTo>
                  <a:lnTo>
                    <a:pt x="161340" y="37096"/>
                  </a:lnTo>
                  <a:close/>
                </a:path>
                <a:path w="191135" h="123189">
                  <a:moveTo>
                    <a:pt x="161340" y="18808"/>
                  </a:moveTo>
                  <a:lnTo>
                    <a:pt x="149517" y="18808"/>
                  </a:lnTo>
                  <a:lnTo>
                    <a:pt x="149517" y="30645"/>
                  </a:lnTo>
                  <a:lnTo>
                    <a:pt x="161340" y="30645"/>
                  </a:lnTo>
                  <a:lnTo>
                    <a:pt x="161340" y="18808"/>
                  </a:lnTo>
                  <a:close/>
                </a:path>
                <a:path w="191135" h="123189">
                  <a:moveTo>
                    <a:pt x="161340" y="0"/>
                  </a:moveTo>
                  <a:lnTo>
                    <a:pt x="149517" y="0"/>
                  </a:lnTo>
                  <a:lnTo>
                    <a:pt x="149517" y="12369"/>
                  </a:lnTo>
                  <a:lnTo>
                    <a:pt x="161340" y="12369"/>
                  </a:lnTo>
                  <a:lnTo>
                    <a:pt x="161340" y="0"/>
                  </a:lnTo>
                  <a:close/>
                </a:path>
                <a:path w="191135" h="123189">
                  <a:moveTo>
                    <a:pt x="190919" y="0"/>
                  </a:moveTo>
                  <a:lnTo>
                    <a:pt x="179070" y="0"/>
                  </a:lnTo>
                  <a:lnTo>
                    <a:pt x="179070" y="12369"/>
                  </a:lnTo>
                  <a:lnTo>
                    <a:pt x="190919" y="12369"/>
                  </a:lnTo>
                  <a:lnTo>
                    <a:pt x="1909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390821" y="1877110"/>
              <a:ext cx="191135" cy="123189"/>
            </a:xfrm>
            <a:custGeom>
              <a:avLst/>
              <a:gdLst/>
              <a:ahLst/>
              <a:cxnLst/>
              <a:rect l="l" t="t" r="r" b="b"/>
              <a:pathLst>
                <a:path w="191135" h="123189">
                  <a:moveTo>
                    <a:pt x="11849" y="111315"/>
                  </a:moveTo>
                  <a:lnTo>
                    <a:pt x="0" y="111315"/>
                  </a:lnTo>
                  <a:lnTo>
                    <a:pt x="0" y="123151"/>
                  </a:lnTo>
                  <a:lnTo>
                    <a:pt x="11849" y="123151"/>
                  </a:lnTo>
                  <a:lnTo>
                    <a:pt x="11849" y="111315"/>
                  </a:lnTo>
                  <a:close/>
                </a:path>
                <a:path w="191135" h="123189">
                  <a:moveTo>
                    <a:pt x="11849" y="92494"/>
                  </a:moveTo>
                  <a:lnTo>
                    <a:pt x="0" y="92494"/>
                  </a:lnTo>
                  <a:lnTo>
                    <a:pt x="0" y="104330"/>
                  </a:lnTo>
                  <a:lnTo>
                    <a:pt x="11849" y="104330"/>
                  </a:lnTo>
                  <a:lnTo>
                    <a:pt x="11849" y="92494"/>
                  </a:lnTo>
                  <a:close/>
                </a:path>
                <a:path w="191135" h="123189">
                  <a:moveTo>
                    <a:pt x="11849" y="74193"/>
                  </a:moveTo>
                  <a:lnTo>
                    <a:pt x="0" y="74193"/>
                  </a:lnTo>
                  <a:lnTo>
                    <a:pt x="0" y="86042"/>
                  </a:lnTo>
                  <a:lnTo>
                    <a:pt x="11849" y="86042"/>
                  </a:lnTo>
                  <a:lnTo>
                    <a:pt x="11849" y="74193"/>
                  </a:lnTo>
                  <a:close/>
                </a:path>
                <a:path w="191135" h="123189">
                  <a:moveTo>
                    <a:pt x="11849" y="55384"/>
                  </a:moveTo>
                  <a:lnTo>
                    <a:pt x="0" y="55384"/>
                  </a:lnTo>
                  <a:lnTo>
                    <a:pt x="0" y="67754"/>
                  </a:lnTo>
                  <a:lnTo>
                    <a:pt x="11849" y="67754"/>
                  </a:lnTo>
                  <a:lnTo>
                    <a:pt x="11849" y="55384"/>
                  </a:lnTo>
                  <a:close/>
                </a:path>
                <a:path w="191135" h="123189">
                  <a:moveTo>
                    <a:pt x="11849" y="37096"/>
                  </a:moveTo>
                  <a:lnTo>
                    <a:pt x="0" y="37096"/>
                  </a:lnTo>
                  <a:lnTo>
                    <a:pt x="0" y="48945"/>
                  </a:lnTo>
                  <a:lnTo>
                    <a:pt x="11849" y="48945"/>
                  </a:lnTo>
                  <a:lnTo>
                    <a:pt x="11849" y="37096"/>
                  </a:lnTo>
                  <a:close/>
                </a:path>
                <a:path w="191135" h="123189">
                  <a:moveTo>
                    <a:pt x="11849" y="18808"/>
                  </a:moveTo>
                  <a:lnTo>
                    <a:pt x="0" y="18808"/>
                  </a:lnTo>
                  <a:lnTo>
                    <a:pt x="0" y="30645"/>
                  </a:lnTo>
                  <a:lnTo>
                    <a:pt x="11849" y="30645"/>
                  </a:lnTo>
                  <a:lnTo>
                    <a:pt x="11849" y="18808"/>
                  </a:lnTo>
                  <a:close/>
                </a:path>
                <a:path w="191135" h="123189">
                  <a:moveTo>
                    <a:pt x="11849" y="0"/>
                  </a:moveTo>
                  <a:lnTo>
                    <a:pt x="0" y="0"/>
                  </a:lnTo>
                  <a:lnTo>
                    <a:pt x="0" y="12369"/>
                  </a:lnTo>
                  <a:lnTo>
                    <a:pt x="11849" y="12369"/>
                  </a:lnTo>
                  <a:lnTo>
                    <a:pt x="11849" y="0"/>
                  </a:lnTo>
                  <a:close/>
                </a:path>
                <a:path w="191135" h="123189">
                  <a:moveTo>
                    <a:pt x="28511" y="111315"/>
                  </a:moveTo>
                  <a:lnTo>
                    <a:pt x="16662" y="111315"/>
                  </a:lnTo>
                  <a:lnTo>
                    <a:pt x="16662" y="123151"/>
                  </a:lnTo>
                  <a:lnTo>
                    <a:pt x="28511" y="123151"/>
                  </a:lnTo>
                  <a:lnTo>
                    <a:pt x="28511" y="111315"/>
                  </a:lnTo>
                  <a:close/>
                </a:path>
                <a:path w="191135" h="123189">
                  <a:moveTo>
                    <a:pt x="28511" y="92494"/>
                  </a:moveTo>
                  <a:lnTo>
                    <a:pt x="16662" y="92494"/>
                  </a:lnTo>
                  <a:lnTo>
                    <a:pt x="16662" y="104330"/>
                  </a:lnTo>
                  <a:lnTo>
                    <a:pt x="28511" y="104330"/>
                  </a:lnTo>
                  <a:lnTo>
                    <a:pt x="28511" y="92494"/>
                  </a:lnTo>
                  <a:close/>
                </a:path>
                <a:path w="191135" h="123189">
                  <a:moveTo>
                    <a:pt x="28511" y="74193"/>
                  </a:moveTo>
                  <a:lnTo>
                    <a:pt x="16662" y="74193"/>
                  </a:lnTo>
                  <a:lnTo>
                    <a:pt x="16662" y="86042"/>
                  </a:lnTo>
                  <a:lnTo>
                    <a:pt x="28511" y="86042"/>
                  </a:lnTo>
                  <a:lnTo>
                    <a:pt x="28511" y="74193"/>
                  </a:lnTo>
                  <a:close/>
                </a:path>
                <a:path w="191135" h="123189">
                  <a:moveTo>
                    <a:pt x="28511" y="55384"/>
                  </a:moveTo>
                  <a:lnTo>
                    <a:pt x="16662" y="55384"/>
                  </a:lnTo>
                  <a:lnTo>
                    <a:pt x="16662" y="67754"/>
                  </a:lnTo>
                  <a:lnTo>
                    <a:pt x="28511" y="67754"/>
                  </a:lnTo>
                  <a:lnTo>
                    <a:pt x="28511" y="55384"/>
                  </a:lnTo>
                  <a:close/>
                </a:path>
                <a:path w="191135" h="123189">
                  <a:moveTo>
                    <a:pt x="28511" y="37096"/>
                  </a:moveTo>
                  <a:lnTo>
                    <a:pt x="16662" y="37096"/>
                  </a:lnTo>
                  <a:lnTo>
                    <a:pt x="16662" y="48945"/>
                  </a:lnTo>
                  <a:lnTo>
                    <a:pt x="28511" y="48945"/>
                  </a:lnTo>
                  <a:lnTo>
                    <a:pt x="28511" y="37096"/>
                  </a:lnTo>
                  <a:close/>
                </a:path>
                <a:path w="191135" h="123189">
                  <a:moveTo>
                    <a:pt x="28511" y="18808"/>
                  </a:moveTo>
                  <a:lnTo>
                    <a:pt x="16662" y="18808"/>
                  </a:lnTo>
                  <a:lnTo>
                    <a:pt x="16662" y="30645"/>
                  </a:lnTo>
                  <a:lnTo>
                    <a:pt x="28511" y="30645"/>
                  </a:lnTo>
                  <a:lnTo>
                    <a:pt x="28511" y="18808"/>
                  </a:lnTo>
                  <a:close/>
                </a:path>
                <a:path w="191135" h="123189">
                  <a:moveTo>
                    <a:pt x="28511" y="0"/>
                  </a:moveTo>
                  <a:lnTo>
                    <a:pt x="16662" y="0"/>
                  </a:lnTo>
                  <a:lnTo>
                    <a:pt x="16662" y="12369"/>
                  </a:lnTo>
                  <a:lnTo>
                    <a:pt x="28511" y="12369"/>
                  </a:lnTo>
                  <a:lnTo>
                    <a:pt x="28511" y="0"/>
                  </a:lnTo>
                  <a:close/>
                </a:path>
                <a:path w="191135" h="123189">
                  <a:moveTo>
                    <a:pt x="45186" y="111315"/>
                  </a:moveTo>
                  <a:lnTo>
                    <a:pt x="33337" y="111315"/>
                  </a:lnTo>
                  <a:lnTo>
                    <a:pt x="33337" y="123151"/>
                  </a:lnTo>
                  <a:lnTo>
                    <a:pt x="45186" y="123151"/>
                  </a:lnTo>
                  <a:lnTo>
                    <a:pt x="45186" y="111315"/>
                  </a:lnTo>
                  <a:close/>
                </a:path>
                <a:path w="191135" h="123189">
                  <a:moveTo>
                    <a:pt x="45186" y="92494"/>
                  </a:moveTo>
                  <a:lnTo>
                    <a:pt x="33337" y="92494"/>
                  </a:lnTo>
                  <a:lnTo>
                    <a:pt x="33337" y="104330"/>
                  </a:lnTo>
                  <a:lnTo>
                    <a:pt x="45186" y="104330"/>
                  </a:lnTo>
                  <a:lnTo>
                    <a:pt x="45186" y="92494"/>
                  </a:lnTo>
                  <a:close/>
                </a:path>
                <a:path w="191135" h="123189">
                  <a:moveTo>
                    <a:pt x="45186" y="74193"/>
                  </a:moveTo>
                  <a:lnTo>
                    <a:pt x="33337" y="74193"/>
                  </a:lnTo>
                  <a:lnTo>
                    <a:pt x="33337" y="86042"/>
                  </a:lnTo>
                  <a:lnTo>
                    <a:pt x="45186" y="86042"/>
                  </a:lnTo>
                  <a:lnTo>
                    <a:pt x="45186" y="74193"/>
                  </a:lnTo>
                  <a:close/>
                </a:path>
                <a:path w="191135" h="123189">
                  <a:moveTo>
                    <a:pt x="45186" y="55384"/>
                  </a:moveTo>
                  <a:lnTo>
                    <a:pt x="33337" y="55384"/>
                  </a:lnTo>
                  <a:lnTo>
                    <a:pt x="33337" y="67754"/>
                  </a:lnTo>
                  <a:lnTo>
                    <a:pt x="45186" y="67754"/>
                  </a:lnTo>
                  <a:lnTo>
                    <a:pt x="45186" y="55384"/>
                  </a:lnTo>
                  <a:close/>
                </a:path>
                <a:path w="191135" h="123189">
                  <a:moveTo>
                    <a:pt x="45186" y="37096"/>
                  </a:moveTo>
                  <a:lnTo>
                    <a:pt x="33337" y="37096"/>
                  </a:lnTo>
                  <a:lnTo>
                    <a:pt x="33337" y="48945"/>
                  </a:lnTo>
                  <a:lnTo>
                    <a:pt x="45186" y="48945"/>
                  </a:lnTo>
                  <a:lnTo>
                    <a:pt x="45186" y="37096"/>
                  </a:lnTo>
                  <a:close/>
                </a:path>
                <a:path w="191135" h="123189">
                  <a:moveTo>
                    <a:pt x="45186" y="18808"/>
                  </a:moveTo>
                  <a:lnTo>
                    <a:pt x="33337" y="18808"/>
                  </a:lnTo>
                  <a:lnTo>
                    <a:pt x="33337" y="30645"/>
                  </a:lnTo>
                  <a:lnTo>
                    <a:pt x="45186" y="30645"/>
                  </a:lnTo>
                  <a:lnTo>
                    <a:pt x="45186" y="18808"/>
                  </a:lnTo>
                  <a:close/>
                </a:path>
                <a:path w="191135" h="123189">
                  <a:moveTo>
                    <a:pt x="45186" y="0"/>
                  </a:moveTo>
                  <a:lnTo>
                    <a:pt x="33337" y="0"/>
                  </a:lnTo>
                  <a:lnTo>
                    <a:pt x="33337" y="12369"/>
                  </a:lnTo>
                  <a:lnTo>
                    <a:pt x="45186" y="12369"/>
                  </a:lnTo>
                  <a:lnTo>
                    <a:pt x="45186" y="0"/>
                  </a:lnTo>
                  <a:close/>
                </a:path>
                <a:path w="191135" h="123189">
                  <a:moveTo>
                    <a:pt x="61849" y="111315"/>
                  </a:moveTo>
                  <a:lnTo>
                    <a:pt x="50038" y="111315"/>
                  </a:lnTo>
                  <a:lnTo>
                    <a:pt x="50038" y="123151"/>
                  </a:lnTo>
                  <a:lnTo>
                    <a:pt x="61849" y="123151"/>
                  </a:lnTo>
                  <a:lnTo>
                    <a:pt x="61849" y="111315"/>
                  </a:lnTo>
                  <a:close/>
                </a:path>
                <a:path w="191135" h="123189">
                  <a:moveTo>
                    <a:pt x="61849" y="92494"/>
                  </a:moveTo>
                  <a:lnTo>
                    <a:pt x="50038" y="92494"/>
                  </a:lnTo>
                  <a:lnTo>
                    <a:pt x="50038" y="104330"/>
                  </a:lnTo>
                  <a:lnTo>
                    <a:pt x="61849" y="104330"/>
                  </a:lnTo>
                  <a:lnTo>
                    <a:pt x="61849" y="92494"/>
                  </a:lnTo>
                  <a:close/>
                </a:path>
                <a:path w="191135" h="123189">
                  <a:moveTo>
                    <a:pt x="61849" y="74193"/>
                  </a:moveTo>
                  <a:lnTo>
                    <a:pt x="50038" y="74193"/>
                  </a:lnTo>
                  <a:lnTo>
                    <a:pt x="50038" y="86042"/>
                  </a:lnTo>
                  <a:lnTo>
                    <a:pt x="61849" y="86042"/>
                  </a:lnTo>
                  <a:lnTo>
                    <a:pt x="61849" y="74193"/>
                  </a:lnTo>
                  <a:close/>
                </a:path>
                <a:path w="191135" h="123189">
                  <a:moveTo>
                    <a:pt x="61849" y="55384"/>
                  </a:moveTo>
                  <a:lnTo>
                    <a:pt x="50038" y="55384"/>
                  </a:lnTo>
                  <a:lnTo>
                    <a:pt x="50038" y="67754"/>
                  </a:lnTo>
                  <a:lnTo>
                    <a:pt x="61849" y="67754"/>
                  </a:lnTo>
                  <a:lnTo>
                    <a:pt x="61849" y="55384"/>
                  </a:lnTo>
                  <a:close/>
                </a:path>
                <a:path w="191135" h="123189">
                  <a:moveTo>
                    <a:pt x="61849" y="37096"/>
                  </a:moveTo>
                  <a:lnTo>
                    <a:pt x="50038" y="37096"/>
                  </a:lnTo>
                  <a:lnTo>
                    <a:pt x="50038" y="48945"/>
                  </a:lnTo>
                  <a:lnTo>
                    <a:pt x="61849" y="48945"/>
                  </a:lnTo>
                  <a:lnTo>
                    <a:pt x="61849" y="37096"/>
                  </a:lnTo>
                  <a:close/>
                </a:path>
                <a:path w="191135" h="123189">
                  <a:moveTo>
                    <a:pt x="61849" y="18808"/>
                  </a:moveTo>
                  <a:lnTo>
                    <a:pt x="50038" y="18808"/>
                  </a:lnTo>
                  <a:lnTo>
                    <a:pt x="50038" y="30645"/>
                  </a:lnTo>
                  <a:lnTo>
                    <a:pt x="61849" y="30645"/>
                  </a:lnTo>
                  <a:lnTo>
                    <a:pt x="61849" y="18808"/>
                  </a:lnTo>
                  <a:close/>
                </a:path>
                <a:path w="191135" h="123189">
                  <a:moveTo>
                    <a:pt x="61849" y="0"/>
                  </a:moveTo>
                  <a:lnTo>
                    <a:pt x="50038" y="0"/>
                  </a:lnTo>
                  <a:lnTo>
                    <a:pt x="50038" y="12369"/>
                  </a:lnTo>
                  <a:lnTo>
                    <a:pt x="61849" y="12369"/>
                  </a:lnTo>
                  <a:lnTo>
                    <a:pt x="61849" y="0"/>
                  </a:lnTo>
                  <a:close/>
                </a:path>
                <a:path w="191135" h="123189">
                  <a:moveTo>
                    <a:pt x="78549" y="111315"/>
                  </a:moveTo>
                  <a:lnTo>
                    <a:pt x="66700" y="111315"/>
                  </a:lnTo>
                  <a:lnTo>
                    <a:pt x="66700" y="123151"/>
                  </a:lnTo>
                  <a:lnTo>
                    <a:pt x="78549" y="123151"/>
                  </a:lnTo>
                  <a:lnTo>
                    <a:pt x="78549" y="111315"/>
                  </a:lnTo>
                  <a:close/>
                </a:path>
                <a:path w="191135" h="123189">
                  <a:moveTo>
                    <a:pt x="78549" y="92494"/>
                  </a:moveTo>
                  <a:lnTo>
                    <a:pt x="66700" y="92494"/>
                  </a:lnTo>
                  <a:lnTo>
                    <a:pt x="66700" y="104330"/>
                  </a:lnTo>
                  <a:lnTo>
                    <a:pt x="78549" y="104330"/>
                  </a:lnTo>
                  <a:lnTo>
                    <a:pt x="78549" y="92494"/>
                  </a:lnTo>
                  <a:close/>
                </a:path>
                <a:path w="191135" h="123189">
                  <a:moveTo>
                    <a:pt x="78549" y="74193"/>
                  </a:moveTo>
                  <a:lnTo>
                    <a:pt x="66700" y="74193"/>
                  </a:lnTo>
                  <a:lnTo>
                    <a:pt x="66700" y="86042"/>
                  </a:lnTo>
                  <a:lnTo>
                    <a:pt x="78549" y="86042"/>
                  </a:lnTo>
                  <a:lnTo>
                    <a:pt x="78549" y="74193"/>
                  </a:lnTo>
                  <a:close/>
                </a:path>
                <a:path w="191135" h="123189">
                  <a:moveTo>
                    <a:pt x="78549" y="55384"/>
                  </a:moveTo>
                  <a:lnTo>
                    <a:pt x="66700" y="55384"/>
                  </a:lnTo>
                  <a:lnTo>
                    <a:pt x="66700" y="67754"/>
                  </a:lnTo>
                  <a:lnTo>
                    <a:pt x="78549" y="67754"/>
                  </a:lnTo>
                  <a:lnTo>
                    <a:pt x="78549" y="55384"/>
                  </a:lnTo>
                  <a:close/>
                </a:path>
                <a:path w="191135" h="123189">
                  <a:moveTo>
                    <a:pt x="78549" y="37096"/>
                  </a:moveTo>
                  <a:lnTo>
                    <a:pt x="66700" y="37096"/>
                  </a:lnTo>
                  <a:lnTo>
                    <a:pt x="66700" y="48945"/>
                  </a:lnTo>
                  <a:lnTo>
                    <a:pt x="78549" y="48945"/>
                  </a:lnTo>
                  <a:lnTo>
                    <a:pt x="78549" y="37096"/>
                  </a:lnTo>
                  <a:close/>
                </a:path>
                <a:path w="191135" h="123189">
                  <a:moveTo>
                    <a:pt x="78549" y="18808"/>
                  </a:moveTo>
                  <a:lnTo>
                    <a:pt x="66700" y="18808"/>
                  </a:lnTo>
                  <a:lnTo>
                    <a:pt x="66700" y="30645"/>
                  </a:lnTo>
                  <a:lnTo>
                    <a:pt x="78549" y="30645"/>
                  </a:lnTo>
                  <a:lnTo>
                    <a:pt x="78549" y="18808"/>
                  </a:lnTo>
                  <a:close/>
                </a:path>
                <a:path w="191135" h="123189">
                  <a:moveTo>
                    <a:pt x="78549" y="0"/>
                  </a:moveTo>
                  <a:lnTo>
                    <a:pt x="66700" y="0"/>
                  </a:lnTo>
                  <a:lnTo>
                    <a:pt x="66700" y="12369"/>
                  </a:lnTo>
                  <a:lnTo>
                    <a:pt x="78549" y="12369"/>
                  </a:lnTo>
                  <a:lnTo>
                    <a:pt x="78549" y="0"/>
                  </a:lnTo>
                  <a:close/>
                </a:path>
                <a:path w="191135" h="123189">
                  <a:moveTo>
                    <a:pt x="95211" y="111315"/>
                  </a:moveTo>
                  <a:lnTo>
                    <a:pt x="83375" y="111315"/>
                  </a:lnTo>
                  <a:lnTo>
                    <a:pt x="83375" y="123151"/>
                  </a:lnTo>
                  <a:lnTo>
                    <a:pt x="95211" y="123151"/>
                  </a:lnTo>
                  <a:lnTo>
                    <a:pt x="95211" y="111315"/>
                  </a:lnTo>
                  <a:close/>
                </a:path>
                <a:path w="191135" h="123189">
                  <a:moveTo>
                    <a:pt x="95211" y="92494"/>
                  </a:moveTo>
                  <a:lnTo>
                    <a:pt x="83375" y="92494"/>
                  </a:lnTo>
                  <a:lnTo>
                    <a:pt x="83375" y="104330"/>
                  </a:lnTo>
                  <a:lnTo>
                    <a:pt x="95211" y="104330"/>
                  </a:lnTo>
                  <a:lnTo>
                    <a:pt x="95211" y="92494"/>
                  </a:lnTo>
                  <a:close/>
                </a:path>
                <a:path w="191135" h="123189">
                  <a:moveTo>
                    <a:pt x="95211" y="74193"/>
                  </a:moveTo>
                  <a:lnTo>
                    <a:pt x="83375" y="74193"/>
                  </a:lnTo>
                  <a:lnTo>
                    <a:pt x="83375" y="86042"/>
                  </a:lnTo>
                  <a:lnTo>
                    <a:pt x="95211" y="86042"/>
                  </a:lnTo>
                  <a:lnTo>
                    <a:pt x="95211" y="74193"/>
                  </a:lnTo>
                  <a:close/>
                </a:path>
                <a:path w="191135" h="123189">
                  <a:moveTo>
                    <a:pt x="95211" y="55384"/>
                  </a:moveTo>
                  <a:lnTo>
                    <a:pt x="83375" y="55384"/>
                  </a:lnTo>
                  <a:lnTo>
                    <a:pt x="83375" y="67754"/>
                  </a:lnTo>
                  <a:lnTo>
                    <a:pt x="95211" y="67754"/>
                  </a:lnTo>
                  <a:lnTo>
                    <a:pt x="95211" y="55384"/>
                  </a:lnTo>
                  <a:close/>
                </a:path>
                <a:path w="191135" h="123189">
                  <a:moveTo>
                    <a:pt x="95211" y="37096"/>
                  </a:moveTo>
                  <a:lnTo>
                    <a:pt x="83375" y="37096"/>
                  </a:lnTo>
                  <a:lnTo>
                    <a:pt x="83375" y="48945"/>
                  </a:lnTo>
                  <a:lnTo>
                    <a:pt x="95211" y="48945"/>
                  </a:lnTo>
                  <a:lnTo>
                    <a:pt x="95211" y="37096"/>
                  </a:lnTo>
                  <a:close/>
                </a:path>
                <a:path w="191135" h="123189">
                  <a:moveTo>
                    <a:pt x="95211" y="18808"/>
                  </a:moveTo>
                  <a:lnTo>
                    <a:pt x="83375" y="18808"/>
                  </a:lnTo>
                  <a:lnTo>
                    <a:pt x="83375" y="30645"/>
                  </a:lnTo>
                  <a:lnTo>
                    <a:pt x="95211" y="30645"/>
                  </a:lnTo>
                  <a:lnTo>
                    <a:pt x="95211" y="18808"/>
                  </a:lnTo>
                  <a:close/>
                </a:path>
                <a:path w="191135" h="123189">
                  <a:moveTo>
                    <a:pt x="95211" y="0"/>
                  </a:moveTo>
                  <a:lnTo>
                    <a:pt x="83375" y="0"/>
                  </a:lnTo>
                  <a:lnTo>
                    <a:pt x="83375" y="12369"/>
                  </a:lnTo>
                  <a:lnTo>
                    <a:pt x="95211" y="12369"/>
                  </a:lnTo>
                  <a:lnTo>
                    <a:pt x="95211" y="0"/>
                  </a:lnTo>
                  <a:close/>
                </a:path>
                <a:path w="191135" h="123189">
                  <a:moveTo>
                    <a:pt x="111887" y="111315"/>
                  </a:moveTo>
                  <a:lnTo>
                    <a:pt x="100063" y="111315"/>
                  </a:lnTo>
                  <a:lnTo>
                    <a:pt x="100063" y="123151"/>
                  </a:lnTo>
                  <a:lnTo>
                    <a:pt x="111887" y="123151"/>
                  </a:lnTo>
                  <a:lnTo>
                    <a:pt x="111887" y="111315"/>
                  </a:lnTo>
                  <a:close/>
                </a:path>
                <a:path w="191135" h="123189">
                  <a:moveTo>
                    <a:pt x="111887" y="92494"/>
                  </a:moveTo>
                  <a:lnTo>
                    <a:pt x="100063" y="92494"/>
                  </a:lnTo>
                  <a:lnTo>
                    <a:pt x="100063" y="104330"/>
                  </a:lnTo>
                  <a:lnTo>
                    <a:pt x="111887" y="104330"/>
                  </a:lnTo>
                  <a:lnTo>
                    <a:pt x="111887" y="92494"/>
                  </a:lnTo>
                  <a:close/>
                </a:path>
                <a:path w="191135" h="123189">
                  <a:moveTo>
                    <a:pt x="111887" y="74193"/>
                  </a:moveTo>
                  <a:lnTo>
                    <a:pt x="100063" y="74193"/>
                  </a:lnTo>
                  <a:lnTo>
                    <a:pt x="100063" y="86042"/>
                  </a:lnTo>
                  <a:lnTo>
                    <a:pt x="111887" y="86042"/>
                  </a:lnTo>
                  <a:lnTo>
                    <a:pt x="111887" y="74193"/>
                  </a:lnTo>
                  <a:close/>
                </a:path>
                <a:path w="191135" h="123189">
                  <a:moveTo>
                    <a:pt x="111887" y="55384"/>
                  </a:moveTo>
                  <a:lnTo>
                    <a:pt x="100063" y="55384"/>
                  </a:lnTo>
                  <a:lnTo>
                    <a:pt x="100063" y="67754"/>
                  </a:lnTo>
                  <a:lnTo>
                    <a:pt x="111887" y="67754"/>
                  </a:lnTo>
                  <a:lnTo>
                    <a:pt x="111887" y="55384"/>
                  </a:lnTo>
                  <a:close/>
                </a:path>
                <a:path w="191135" h="123189">
                  <a:moveTo>
                    <a:pt x="111887" y="37096"/>
                  </a:moveTo>
                  <a:lnTo>
                    <a:pt x="100063" y="37096"/>
                  </a:lnTo>
                  <a:lnTo>
                    <a:pt x="100063" y="48945"/>
                  </a:lnTo>
                  <a:lnTo>
                    <a:pt x="111887" y="48945"/>
                  </a:lnTo>
                  <a:lnTo>
                    <a:pt x="111887" y="37096"/>
                  </a:lnTo>
                  <a:close/>
                </a:path>
                <a:path w="191135" h="123189">
                  <a:moveTo>
                    <a:pt x="111887" y="18808"/>
                  </a:moveTo>
                  <a:lnTo>
                    <a:pt x="100063" y="18808"/>
                  </a:lnTo>
                  <a:lnTo>
                    <a:pt x="100063" y="30645"/>
                  </a:lnTo>
                  <a:lnTo>
                    <a:pt x="111887" y="30645"/>
                  </a:lnTo>
                  <a:lnTo>
                    <a:pt x="111887" y="18808"/>
                  </a:lnTo>
                  <a:close/>
                </a:path>
                <a:path w="191135" h="123189">
                  <a:moveTo>
                    <a:pt x="111887" y="0"/>
                  </a:moveTo>
                  <a:lnTo>
                    <a:pt x="100063" y="0"/>
                  </a:lnTo>
                  <a:lnTo>
                    <a:pt x="100063" y="12369"/>
                  </a:lnTo>
                  <a:lnTo>
                    <a:pt x="111887" y="12369"/>
                  </a:lnTo>
                  <a:lnTo>
                    <a:pt x="111887" y="0"/>
                  </a:lnTo>
                  <a:close/>
                </a:path>
                <a:path w="191135" h="123189">
                  <a:moveTo>
                    <a:pt x="128562" y="111315"/>
                  </a:moveTo>
                  <a:lnTo>
                    <a:pt x="116192" y="111315"/>
                  </a:lnTo>
                  <a:lnTo>
                    <a:pt x="116192" y="123151"/>
                  </a:lnTo>
                  <a:lnTo>
                    <a:pt x="128562" y="123151"/>
                  </a:lnTo>
                  <a:lnTo>
                    <a:pt x="128562" y="111315"/>
                  </a:lnTo>
                  <a:close/>
                </a:path>
                <a:path w="191135" h="123189">
                  <a:moveTo>
                    <a:pt x="128562" y="92494"/>
                  </a:moveTo>
                  <a:lnTo>
                    <a:pt x="116192" y="92494"/>
                  </a:lnTo>
                  <a:lnTo>
                    <a:pt x="116192" y="104330"/>
                  </a:lnTo>
                  <a:lnTo>
                    <a:pt x="128562" y="104330"/>
                  </a:lnTo>
                  <a:lnTo>
                    <a:pt x="128562" y="92494"/>
                  </a:lnTo>
                  <a:close/>
                </a:path>
                <a:path w="191135" h="123189">
                  <a:moveTo>
                    <a:pt x="128562" y="74193"/>
                  </a:moveTo>
                  <a:lnTo>
                    <a:pt x="116192" y="74193"/>
                  </a:lnTo>
                  <a:lnTo>
                    <a:pt x="116192" y="86042"/>
                  </a:lnTo>
                  <a:lnTo>
                    <a:pt x="128562" y="86042"/>
                  </a:lnTo>
                  <a:lnTo>
                    <a:pt x="128562" y="74193"/>
                  </a:lnTo>
                  <a:close/>
                </a:path>
                <a:path w="191135" h="123189">
                  <a:moveTo>
                    <a:pt x="128562" y="55384"/>
                  </a:moveTo>
                  <a:lnTo>
                    <a:pt x="116192" y="55384"/>
                  </a:lnTo>
                  <a:lnTo>
                    <a:pt x="116192" y="67754"/>
                  </a:lnTo>
                  <a:lnTo>
                    <a:pt x="128562" y="67754"/>
                  </a:lnTo>
                  <a:lnTo>
                    <a:pt x="128562" y="55384"/>
                  </a:lnTo>
                  <a:close/>
                </a:path>
                <a:path w="191135" h="123189">
                  <a:moveTo>
                    <a:pt x="128562" y="37096"/>
                  </a:moveTo>
                  <a:lnTo>
                    <a:pt x="116192" y="37096"/>
                  </a:lnTo>
                  <a:lnTo>
                    <a:pt x="116192" y="48945"/>
                  </a:lnTo>
                  <a:lnTo>
                    <a:pt x="128562" y="48945"/>
                  </a:lnTo>
                  <a:lnTo>
                    <a:pt x="128562" y="37096"/>
                  </a:lnTo>
                  <a:close/>
                </a:path>
                <a:path w="191135" h="123189">
                  <a:moveTo>
                    <a:pt x="128562" y="18808"/>
                  </a:moveTo>
                  <a:lnTo>
                    <a:pt x="116192" y="18808"/>
                  </a:lnTo>
                  <a:lnTo>
                    <a:pt x="116192" y="30645"/>
                  </a:lnTo>
                  <a:lnTo>
                    <a:pt x="128562" y="30645"/>
                  </a:lnTo>
                  <a:lnTo>
                    <a:pt x="128562" y="18808"/>
                  </a:lnTo>
                  <a:close/>
                </a:path>
                <a:path w="191135" h="123189">
                  <a:moveTo>
                    <a:pt x="128562" y="0"/>
                  </a:moveTo>
                  <a:lnTo>
                    <a:pt x="116192" y="0"/>
                  </a:lnTo>
                  <a:lnTo>
                    <a:pt x="116192" y="12369"/>
                  </a:lnTo>
                  <a:lnTo>
                    <a:pt x="128562" y="12369"/>
                  </a:lnTo>
                  <a:lnTo>
                    <a:pt x="128562" y="0"/>
                  </a:lnTo>
                  <a:close/>
                </a:path>
                <a:path w="191135" h="123189">
                  <a:moveTo>
                    <a:pt x="145224" y="111315"/>
                  </a:moveTo>
                  <a:lnTo>
                    <a:pt x="132829" y="111315"/>
                  </a:lnTo>
                  <a:lnTo>
                    <a:pt x="132829" y="123151"/>
                  </a:lnTo>
                  <a:lnTo>
                    <a:pt x="145224" y="123151"/>
                  </a:lnTo>
                  <a:lnTo>
                    <a:pt x="145224" y="111315"/>
                  </a:lnTo>
                  <a:close/>
                </a:path>
                <a:path w="191135" h="123189">
                  <a:moveTo>
                    <a:pt x="145224" y="92494"/>
                  </a:moveTo>
                  <a:lnTo>
                    <a:pt x="132829" y="92494"/>
                  </a:lnTo>
                  <a:lnTo>
                    <a:pt x="132829" y="104330"/>
                  </a:lnTo>
                  <a:lnTo>
                    <a:pt x="145224" y="104330"/>
                  </a:lnTo>
                  <a:lnTo>
                    <a:pt x="145224" y="92494"/>
                  </a:lnTo>
                  <a:close/>
                </a:path>
                <a:path w="191135" h="123189">
                  <a:moveTo>
                    <a:pt x="145224" y="74193"/>
                  </a:moveTo>
                  <a:lnTo>
                    <a:pt x="132829" y="74193"/>
                  </a:lnTo>
                  <a:lnTo>
                    <a:pt x="132829" y="86042"/>
                  </a:lnTo>
                  <a:lnTo>
                    <a:pt x="145224" y="86042"/>
                  </a:lnTo>
                  <a:lnTo>
                    <a:pt x="145224" y="74193"/>
                  </a:lnTo>
                  <a:close/>
                </a:path>
                <a:path w="191135" h="123189">
                  <a:moveTo>
                    <a:pt x="145224" y="55384"/>
                  </a:moveTo>
                  <a:lnTo>
                    <a:pt x="132829" y="55384"/>
                  </a:lnTo>
                  <a:lnTo>
                    <a:pt x="132829" y="67754"/>
                  </a:lnTo>
                  <a:lnTo>
                    <a:pt x="145224" y="67754"/>
                  </a:lnTo>
                  <a:lnTo>
                    <a:pt x="145224" y="55384"/>
                  </a:lnTo>
                  <a:close/>
                </a:path>
                <a:path w="191135" h="123189">
                  <a:moveTo>
                    <a:pt x="145224" y="37096"/>
                  </a:moveTo>
                  <a:lnTo>
                    <a:pt x="132829" y="37096"/>
                  </a:lnTo>
                  <a:lnTo>
                    <a:pt x="132829" y="48945"/>
                  </a:lnTo>
                  <a:lnTo>
                    <a:pt x="145224" y="48945"/>
                  </a:lnTo>
                  <a:lnTo>
                    <a:pt x="145224" y="37096"/>
                  </a:lnTo>
                  <a:close/>
                </a:path>
                <a:path w="191135" h="123189">
                  <a:moveTo>
                    <a:pt x="145224" y="18808"/>
                  </a:moveTo>
                  <a:lnTo>
                    <a:pt x="132829" y="18808"/>
                  </a:lnTo>
                  <a:lnTo>
                    <a:pt x="132829" y="30645"/>
                  </a:lnTo>
                  <a:lnTo>
                    <a:pt x="145224" y="30645"/>
                  </a:lnTo>
                  <a:lnTo>
                    <a:pt x="145224" y="18808"/>
                  </a:lnTo>
                  <a:close/>
                </a:path>
                <a:path w="191135" h="123189">
                  <a:moveTo>
                    <a:pt x="145224" y="0"/>
                  </a:moveTo>
                  <a:lnTo>
                    <a:pt x="132829" y="0"/>
                  </a:lnTo>
                  <a:lnTo>
                    <a:pt x="132829" y="12369"/>
                  </a:lnTo>
                  <a:lnTo>
                    <a:pt x="145224" y="12369"/>
                  </a:lnTo>
                  <a:lnTo>
                    <a:pt x="145224" y="0"/>
                  </a:lnTo>
                  <a:close/>
                </a:path>
                <a:path w="191135" h="123189">
                  <a:moveTo>
                    <a:pt x="161366" y="111315"/>
                  </a:moveTo>
                  <a:lnTo>
                    <a:pt x="149529" y="111315"/>
                  </a:lnTo>
                  <a:lnTo>
                    <a:pt x="149529" y="123151"/>
                  </a:lnTo>
                  <a:lnTo>
                    <a:pt x="161366" y="123151"/>
                  </a:lnTo>
                  <a:lnTo>
                    <a:pt x="161366" y="111315"/>
                  </a:lnTo>
                  <a:close/>
                </a:path>
                <a:path w="191135" h="123189">
                  <a:moveTo>
                    <a:pt x="161366" y="92494"/>
                  </a:moveTo>
                  <a:lnTo>
                    <a:pt x="149529" y="92494"/>
                  </a:lnTo>
                  <a:lnTo>
                    <a:pt x="149529" y="104330"/>
                  </a:lnTo>
                  <a:lnTo>
                    <a:pt x="161366" y="104330"/>
                  </a:lnTo>
                  <a:lnTo>
                    <a:pt x="161366" y="92494"/>
                  </a:lnTo>
                  <a:close/>
                </a:path>
                <a:path w="191135" h="123189">
                  <a:moveTo>
                    <a:pt x="161366" y="74193"/>
                  </a:moveTo>
                  <a:lnTo>
                    <a:pt x="149529" y="74193"/>
                  </a:lnTo>
                  <a:lnTo>
                    <a:pt x="149529" y="86042"/>
                  </a:lnTo>
                  <a:lnTo>
                    <a:pt x="161366" y="86042"/>
                  </a:lnTo>
                  <a:lnTo>
                    <a:pt x="161366" y="74193"/>
                  </a:lnTo>
                  <a:close/>
                </a:path>
                <a:path w="191135" h="123189">
                  <a:moveTo>
                    <a:pt x="161366" y="55384"/>
                  </a:moveTo>
                  <a:lnTo>
                    <a:pt x="149529" y="55384"/>
                  </a:lnTo>
                  <a:lnTo>
                    <a:pt x="149529" y="67754"/>
                  </a:lnTo>
                  <a:lnTo>
                    <a:pt x="161366" y="67754"/>
                  </a:lnTo>
                  <a:lnTo>
                    <a:pt x="161366" y="55384"/>
                  </a:lnTo>
                  <a:close/>
                </a:path>
                <a:path w="191135" h="123189">
                  <a:moveTo>
                    <a:pt x="161366" y="37096"/>
                  </a:moveTo>
                  <a:lnTo>
                    <a:pt x="149529" y="37096"/>
                  </a:lnTo>
                  <a:lnTo>
                    <a:pt x="149529" y="48945"/>
                  </a:lnTo>
                  <a:lnTo>
                    <a:pt x="161366" y="48945"/>
                  </a:lnTo>
                  <a:lnTo>
                    <a:pt x="161366" y="37096"/>
                  </a:lnTo>
                  <a:close/>
                </a:path>
                <a:path w="191135" h="123189">
                  <a:moveTo>
                    <a:pt x="161366" y="18808"/>
                  </a:moveTo>
                  <a:lnTo>
                    <a:pt x="149529" y="18808"/>
                  </a:lnTo>
                  <a:lnTo>
                    <a:pt x="149529" y="30645"/>
                  </a:lnTo>
                  <a:lnTo>
                    <a:pt x="161366" y="30645"/>
                  </a:lnTo>
                  <a:lnTo>
                    <a:pt x="161366" y="18808"/>
                  </a:lnTo>
                  <a:close/>
                </a:path>
                <a:path w="191135" h="123189">
                  <a:moveTo>
                    <a:pt x="161366" y="0"/>
                  </a:moveTo>
                  <a:lnTo>
                    <a:pt x="149529" y="0"/>
                  </a:lnTo>
                  <a:lnTo>
                    <a:pt x="149529" y="12369"/>
                  </a:lnTo>
                  <a:lnTo>
                    <a:pt x="161366" y="12369"/>
                  </a:lnTo>
                  <a:lnTo>
                    <a:pt x="161366" y="0"/>
                  </a:lnTo>
                  <a:close/>
                </a:path>
                <a:path w="191135" h="123189">
                  <a:moveTo>
                    <a:pt x="190931" y="0"/>
                  </a:moveTo>
                  <a:lnTo>
                    <a:pt x="179082" y="0"/>
                  </a:lnTo>
                  <a:lnTo>
                    <a:pt x="179082" y="12369"/>
                  </a:lnTo>
                  <a:lnTo>
                    <a:pt x="190931" y="12369"/>
                  </a:lnTo>
                  <a:lnTo>
                    <a:pt x="1909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569904" y="1877110"/>
              <a:ext cx="191770" cy="123189"/>
            </a:xfrm>
            <a:custGeom>
              <a:avLst/>
              <a:gdLst/>
              <a:ahLst/>
              <a:cxnLst/>
              <a:rect l="l" t="t" r="r" b="b"/>
              <a:pathLst>
                <a:path w="191770" h="123189">
                  <a:moveTo>
                    <a:pt x="11849" y="111315"/>
                  </a:moveTo>
                  <a:lnTo>
                    <a:pt x="0" y="111315"/>
                  </a:lnTo>
                  <a:lnTo>
                    <a:pt x="0" y="123151"/>
                  </a:lnTo>
                  <a:lnTo>
                    <a:pt x="11849" y="123151"/>
                  </a:lnTo>
                  <a:lnTo>
                    <a:pt x="11849" y="111315"/>
                  </a:lnTo>
                  <a:close/>
                </a:path>
                <a:path w="191770" h="123189">
                  <a:moveTo>
                    <a:pt x="11849" y="92494"/>
                  </a:moveTo>
                  <a:lnTo>
                    <a:pt x="0" y="92494"/>
                  </a:lnTo>
                  <a:lnTo>
                    <a:pt x="0" y="104330"/>
                  </a:lnTo>
                  <a:lnTo>
                    <a:pt x="11849" y="104330"/>
                  </a:lnTo>
                  <a:lnTo>
                    <a:pt x="11849" y="92494"/>
                  </a:lnTo>
                  <a:close/>
                </a:path>
                <a:path w="191770" h="123189">
                  <a:moveTo>
                    <a:pt x="11849" y="74193"/>
                  </a:moveTo>
                  <a:lnTo>
                    <a:pt x="0" y="74193"/>
                  </a:lnTo>
                  <a:lnTo>
                    <a:pt x="0" y="86042"/>
                  </a:lnTo>
                  <a:lnTo>
                    <a:pt x="11849" y="86042"/>
                  </a:lnTo>
                  <a:lnTo>
                    <a:pt x="11849" y="74193"/>
                  </a:lnTo>
                  <a:close/>
                </a:path>
                <a:path w="191770" h="123189">
                  <a:moveTo>
                    <a:pt x="11849" y="55384"/>
                  </a:moveTo>
                  <a:lnTo>
                    <a:pt x="0" y="55384"/>
                  </a:lnTo>
                  <a:lnTo>
                    <a:pt x="0" y="67754"/>
                  </a:lnTo>
                  <a:lnTo>
                    <a:pt x="11849" y="67754"/>
                  </a:lnTo>
                  <a:lnTo>
                    <a:pt x="11849" y="55384"/>
                  </a:lnTo>
                  <a:close/>
                </a:path>
                <a:path w="191770" h="123189">
                  <a:moveTo>
                    <a:pt x="11849" y="37096"/>
                  </a:moveTo>
                  <a:lnTo>
                    <a:pt x="0" y="37096"/>
                  </a:lnTo>
                  <a:lnTo>
                    <a:pt x="0" y="48945"/>
                  </a:lnTo>
                  <a:lnTo>
                    <a:pt x="11849" y="48945"/>
                  </a:lnTo>
                  <a:lnTo>
                    <a:pt x="11849" y="37096"/>
                  </a:lnTo>
                  <a:close/>
                </a:path>
                <a:path w="191770" h="123189">
                  <a:moveTo>
                    <a:pt x="11849" y="18808"/>
                  </a:moveTo>
                  <a:lnTo>
                    <a:pt x="0" y="18808"/>
                  </a:lnTo>
                  <a:lnTo>
                    <a:pt x="0" y="30645"/>
                  </a:lnTo>
                  <a:lnTo>
                    <a:pt x="11849" y="30645"/>
                  </a:lnTo>
                  <a:lnTo>
                    <a:pt x="11849" y="18808"/>
                  </a:lnTo>
                  <a:close/>
                </a:path>
                <a:path w="191770" h="123189">
                  <a:moveTo>
                    <a:pt x="11849" y="0"/>
                  </a:moveTo>
                  <a:lnTo>
                    <a:pt x="0" y="0"/>
                  </a:lnTo>
                  <a:lnTo>
                    <a:pt x="0" y="12369"/>
                  </a:lnTo>
                  <a:lnTo>
                    <a:pt x="11849" y="12369"/>
                  </a:lnTo>
                  <a:lnTo>
                    <a:pt x="11849" y="0"/>
                  </a:lnTo>
                  <a:close/>
                </a:path>
                <a:path w="191770" h="123189">
                  <a:moveTo>
                    <a:pt x="28536" y="111315"/>
                  </a:moveTo>
                  <a:lnTo>
                    <a:pt x="16687" y="111315"/>
                  </a:lnTo>
                  <a:lnTo>
                    <a:pt x="16687" y="123151"/>
                  </a:lnTo>
                  <a:lnTo>
                    <a:pt x="28536" y="123151"/>
                  </a:lnTo>
                  <a:lnTo>
                    <a:pt x="28536" y="111315"/>
                  </a:lnTo>
                  <a:close/>
                </a:path>
                <a:path w="191770" h="123189">
                  <a:moveTo>
                    <a:pt x="28536" y="92494"/>
                  </a:moveTo>
                  <a:lnTo>
                    <a:pt x="16687" y="92494"/>
                  </a:lnTo>
                  <a:lnTo>
                    <a:pt x="16687" y="104330"/>
                  </a:lnTo>
                  <a:lnTo>
                    <a:pt x="28536" y="104330"/>
                  </a:lnTo>
                  <a:lnTo>
                    <a:pt x="28536" y="92494"/>
                  </a:lnTo>
                  <a:close/>
                </a:path>
                <a:path w="191770" h="123189">
                  <a:moveTo>
                    <a:pt x="28536" y="74193"/>
                  </a:moveTo>
                  <a:lnTo>
                    <a:pt x="16687" y="74193"/>
                  </a:lnTo>
                  <a:lnTo>
                    <a:pt x="16687" y="86042"/>
                  </a:lnTo>
                  <a:lnTo>
                    <a:pt x="28536" y="86042"/>
                  </a:lnTo>
                  <a:lnTo>
                    <a:pt x="28536" y="74193"/>
                  </a:lnTo>
                  <a:close/>
                </a:path>
                <a:path w="191770" h="123189">
                  <a:moveTo>
                    <a:pt x="28536" y="55384"/>
                  </a:moveTo>
                  <a:lnTo>
                    <a:pt x="16687" y="55384"/>
                  </a:lnTo>
                  <a:lnTo>
                    <a:pt x="16687" y="67754"/>
                  </a:lnTo>
                  <a:lnTo>
                    <a:pt x="28536" y="67754"/>
                  </a:lnTo>
                  <a:lnTo>
                    <a:pt x="28536" y="55384"/>
                  </a:lnTo>
                  <a:close/>
                </a:path>
                <a:path w="191770" h="123189">
                  <a:moveTo>
                    <a:pt x="28536" y="37096"/>
                  </a:moveTo>
                  <a:lnTo>
                    <a:pt x="16687" y="37096"/>
                  </a:lnTo>
                  <a:lnTo>
                    <a:pt x="16687" y="48945"/>
                  </a:lnTo>
                  <a:lnTo>
                    <a:pt x="28536" y="48945"/>
                  </a:lnTo>
                  <a:lnTo>
                    <a:pt x="28536" y="37096"/>
                  </a:lnTo>
                  <a:close/>
                </a:path>
                <a:path w="191770" h="123189">
                  <a:moveTo>
                    <a:pt x="28536" y="18808"/>
                  </a:moveTo>
                  <a:lnTo>
                    <a:pt x="16687" y="18808"/>
                  </a:lnTo>
                  <a:lnTo>
                    <a:pt x="16687" y="30645"/>
                  </a:lnTo>
                  <a:lnTo>
                    <a:pt x="28536" y="30645"/>
                  </a:lnTo>
                  <a:lnTo>
                    <a:pt x="28536" y="18808"/>
                  </a:lnTo>
                  <a:close/>
                </a:path>
                <a:path w="191770" h="123189">
                  <a:moveTo>
                    <a:pt x="28536" y="0"/>
                  </a:moveTo>
                  <a:lnTo>
                    <a:pt x="16687" y="0"/>
                  </a:lnTo>
                  <a:lnTo>
                    <a:pt x="16687" y="12369"/>
                  </a:lnTo>
                  <a:lnTo>
                    <a:pt x="28536" y="12369"/>
                  </a:lnTo>
                  <a:lnTo>
                    <a:pt x="28536" y="0"/>
                  </a:lnTo>
                  <a:close/>
                </a:path>
                <a:path w="191770" h="123189">
                  <a:moveTo>
                    <a:pt x="45186" y="111315"/>
                  </a:moveTo>
                  <a:lnTo>
                    <a:pt x="33337" y="111315"/>
                  </a:lnTo>
                  <a:lnTo>
                    <a:pt x="33337" y="123151"/>
                  </a:lnTo>
                  <a:lnTo>
                    <a:pt x="45186" y="123151"/>
                  </a:lnTo>
                  <a:lnTo>
                    <a:pt x="45186" y="111315"/>
                  </a:lnTo>
                  <a:close/>
                </a:path>
                <a:path w="191770" h="123189">
                  <a:moveTo>
                    <a:pt x="45186" y="92494"/>
                  </a:moveTo>
                  <a:lnTo>
                    <a:pt x="33337" y="92494"/>
                  </a:lnTo>
                  <a:lnTo>
                    <a:pt x="33337" y="104330"/>
                  </a:lnTo>
                  <a:lnTo>
                    <a:pt x="45186" y="104330"/>
                  </a:lnTo>
                  <a:lnTo>
                    <a:pt x="45186" y="92494"/>
                  </a:lnTo>
                  <a:close/>
                </a:path>
                <a:path w="191770" h="123189">
                  <a:moveTo>
                    <a:pt x="45186" y="74193"/>
                  </a:moveTo>
                  <a:lnTo>
                    <a:pt x="33337" y="74193"/>
                  </a:lnTo>
                  <a:lnTo>
                    <a:pt x="33337" y="86042"/>
                  </a:lnTo>
                  <a:lnTo>
                    <a:pt x="45186" y="86042"/>
                  </a:lnTo>
                  <a:lnTo>
                    <a:pt x="45186" y="74193"/>
                  </a:lnTo>
                  <a:close/>
                </a:path>
                <a:path w="191770" h="123189">
                  <a:moveTo>
                    <a:pt x="45186" y="55384"/>
                  </a:moveTo>
                  <a:lnTo>
                    <a:pt x="33337" y="55384"/>
                  </a:lnTo>
                  <a:lnTo>
                    <a:pt x="33337" y="67754"/>
                  </a:lnTo>
                  <a:lnTo>
                    <a:pt x="45186" y="67754"/>
                  </a:lnTo>
                  <a:lnTo>
                    <a:pt x="45186" y="55384"/>
                  </a:lnTo>
                  <a:close/>
                </a:path>
                <a:path w="191770" h="123189">
                  <a:moveTo>
                    <a:pt x="45186" y="37096"/>
                  </a:moveTo>
                  <a:lnTo>
                    <a:pt x="33337" y="37096"/>
                  </a:lnTo>
                  <a:lnTo>
                    <a:pt x="33337" y="48945"/>
                  </a:lnTo>
                  <a:lnTo>
                    <a:pt x="45186" y="48945"/>
                  </a:lnTo>
                  <a:lnTo>
                    <a:pt x="45186" y="37096"/>
                  </a:lnTo>
                  <a:close/>
                </a:path>
                <a:path w="191770" h="123189">
                  <a:moveTo>
                    <a:pt x="45186" y="18808"/>
                  </a:moveTo>
                  <a:lnTo>
                    <a:pt x="33337" y="18808"/>
                  </a:lnTo>
                  <a:lnTo>
                    <a:pt x="33337" y="30645"/>
                  </a:lnTo>
                  <a:lnTo>
                    <a:pt x="45186" y="30645"/>
                  </a:lnTo>
                  <a:lnTo>
                    <a:pt x="45186" y="18808"/>
                  </a:lnTo>
                  <a:close/>
                </a:path>
                <a:path w="191770" h="123189">
                  <a:moveTo>
                    <a:pt x="45186" y="0"/>
                  </a:moveTo>
                  <a:lnTo>
                    <a:pt x="33337" y="0"/>
                  </a:lnTo>
                  <a:lnTo>
                    <a:pt x="33337" y="12369"/>
                  </a:lnTo>
                  <a:lnTo>
                    <a:pt x="45186" y="12369"/>
                  </a:lnTo>
                  <a:lnTo>
                    <a:pt x="45186" y="0"/>
                  </a:lnTo>
                  <a:close/>
                </a:path>
                <a:path w="191770" h="123189">
                  <a:moveTo>
                    <a:pt x="61874" y="111315"/>
                  </a:moveTo>
                  <a:lnTo>
                    <a:pt x="50038" y="111315"/>
                  </a:lnTo>
                  <a:lnTo>
                    <a:pt x="50038" y="123151"/>
                  </a:lnTo>
                  <a:lnTo>
                    <a:pt x="61874" y="123151"/>
                  </a:lnTo>
                  <a:lnTo>
                    <a:pt x="61874" y="111315"/>
                  </a:lnTo>
                  <a:close/>
                </a:path>
                <a:path w="191770" h="123189">
                  <a:moveTo>
                    <a:pt x="61874" y="92494"/>
                  </a:moveTo>
                  <a:lnTo>
                    <a:pt x="50038" y="92494"/>
                  </a:lnTo>
                  <a:lnTo>
                    <a:pt x="50038" y="104330"/>
                  </a:lnTo>
                  <a:lnTo>
                    <a:pt x="61874" y="104330"/>
                  </a:lnTo>
                  <a:lnTo>
                    <a:pt x="61874" y="92494"/>
                  </a:lnTo>
                  <a:close/>
                </a:path>
                <a:path w="191770" h="123189">
                  <a:moveTo>
                    <a:pt x="61874" y="74193"/>
                  </a:moveTo>
                  <a:lnTo>
                    <a:pt x="50038" y="74193"/>
                  </a:lnTo>
                  <a:lnTo>
                    <a:pt x="50038" y="86042"/>
                  </a:lnTo>
                  <a:lnTo>
                    <a:pt x="61874" y="86042"/>
                  </a:lnTo>
                  <a:lnTo>
                    <a:pt x="61874" y="74193"/>
                  </a:lnTo>
                  <a:close/>
                </a:path>
                <a:path w="191770" h="123189">
                  <a:moveTo>
                    <a:pt x="61874" y="55384"/>
                  </a:moveTo>
                  <a:lnTo>
                    <a:pt x="50038" y="55384"/>
                  </a:lnTo>
                  <a:lnTo>
                    <a:pt x="50038" y="67754"/>
                  </a:lnTo>
                  <a:lnTo>
                    <a:pt x="61874" y="67754"/>
                  </a:lnTo>
                  <a:lnTo>
                    <a:pt x="61874" y="55384"/>
                  </a:lnTo>
                  <a:close/>
                </a:path>
                <a:path w="191770" h="123189">
                  <a:moveTo>
                    <a:pt x="61874" y="37096"/>
                  </a:moveTo>
                  <a:lnTo>
                    <a:pt x="50038" y="37096"/>
                  </a:lnTo>
                  <a:lnTo>
                    <a:pt x="50038" y="48945"/>
                  </a:lnTo>
                  <a:lnTo>
                    <a:pt x="61874" y="48945"/>
                  </a:lnTo>
                  <a:lnTo>
                    <a:pt x="61874" y="37096"/>
                  </a:lnTo>
                  <a:close/>
                </a:path>
                <a:path w="191770" h="123189">
                  <a:moveTo>
                    <a:pt x="61874" y="18808"/>
                  </a:moveTo>
                  <a:lnTo>
                    <a:pt x="50038" y="18808"/>
                  </a:lnTo>
                  <a:lnTo>
                    <a:pt x="50038" y="30645"/>
                  </a:lnTo>
                  <a:lnTo>
                    <a:pt x="61874" y="30645"/>
                  </a:lnTo>
                  <a:lnTo>
                    <a:pt x="61874" y="18808"/>
                  </a:lnTo>
                  <a:close/>
                </a:path>
                <a:path w="191770" h="123189">
                  <a:moveTo>
                    <a:pt x="61874" y="0"/>
                  </a:moveTo>
                  <a:lnTo>
                    <a:pt x="50038" y="0"/>
                  </a:lnTo>
                  <a:lnTo>
                    <a:pt x="50038" y="12369"/>
                  </a:lnTo>
                  <a:lnTo>
                    <a:pt x="61874" y="12369"/>
                  </a:lnTo>
                  <a:lnTo>
                    <a:pt x="61874" y="0"/>
                  </a:lnTo>
                  <a:close/>
                </a:path>
                <a:path w="191770" h="123189">
                  <a:moveTo>
                    <a:pt x="78524" y="111315"/>
                  </a:moveTo>
                  <a:lnTo>
                    <a:pt x="66700" y="111315"/>
                  </a:lnTo>
                  <a:lnTo>
                    <a:pt x="66700" y="123151"/>
                  </a:lnTo>
                  <a:lnTo>
                    <a:pt x="78524" y="123151"/>
                  </a:lnTo>
                  <a:lnTo>
                    <a:pt x="78524" y="111315"/>
                  </a:lnTo>
                  <a:close/>
                </a:path>
                <a:path w="191770" h="123189">
                  <a:moveTo>
                    <a:pt x="78524" y="92494"/>
                  </a:moveTo>
                  <a:lnTo>
                    <a:pt x="66700" y="92494"/>
                  </a:lnTo>
                  <a:lnTo>
                    <a:pt x="66700" y="104330"/>
                  </a:lnTo>
                  <a:lnTo>
                    <a:pt x="78524" y="104330"/>
                  </a:lnTo>
                  <a:lnTo>
                    <a:pt x="78524" y="92494"/>
                  </a:lnTo>
                  <a:close/>
                </a:path>
                <a:path w="191770" h="123189">
                  <a:moveTo>
                    <a:pt x="78524" y="74193"/>
                  </a:moveTo>
                  <a:lnTo>
                    <a:pt x="66700" y="74193"/>
                  </a:lnTo>
                  <a:lnTo>
                    <a:pt x="66700" y="86042"/>
                  </a:lnTo>
                  <a:lnTo>
                    <a:pt x="78524" y="86042"/>
                  </a:lnTo>
                  <a:lnTo>
                    <a:pt x="78524" y="74193"/>
                  </a:lnTo>
                  <a:close/>
                </a:path>
                <a:path w="191770" h="123189">
                  <a:moveTo>
                    <a:pt x="78524" y="55384"/>
                  </a:moveTo>
                  <a:lnTo>
                    <a:pt x="66700" y="55384"/>
                  </a:lnTo>
                  <a:lnTo>
                    <a:pt x="66700" y="67754"/>
                  </a:lnTo>
                  <a:lnTo>
                    <a:pt x="78524" y="67754"/>
                  </a:lnTo>
                  <a:lnTo>
                    <a:pt x="78524" y="55384"/>
                  </a:lnTo>
                  <a:close/>
                </a:path>
                <a:path w="191770" h="123189">
                  <a:moveTo>
                    <a:pt x="78524" y="37096"/>
                  </a:moveTo>
                  <a:lnTo>
                    <a:pt x="66700" y="37096"/>
                  </a:lnTo>
                  <a:lnTo>
                    <a:pt x="66700" y="48945"/>
                  </a:lnTo>
                  <a:lnTo>
                    <a:pt x="78524" y="48945"/>
                  </a:lnTo>
                  <a:lnTo>
                    <a:pt x="78524" y="37096"/>
                  </a:lnTo>
                  <a:close/>
                </a:path>
                <a:path w="191770" h="123189">
                  <a:moveTo>
                    <a:pt x="78524" y="18808"/>
                  </a:moveTo>
                  <a:lnTo>
                    <a:pt x="66700" y="18808"/>
                  </a:lnTo>
                  <a:lnTo>
                    <a:pt x="66700" y="30645"/>
                  </a:lnTo>
                  <a:lnTo>
                    <a:pt x="78524" y="30645"/>
                  </a:lnTo>
                  <a:lnTo>
                    <a:pt x="78524" y="18808"/>
                  </a:lnTo>
                  <a:close/>
                </a:path>
                <a:path w="191770" h="123189">
                  <a:moveTo>
                    <a:pt x="78524" y="0"/>
                  </a:moveTo>
                  <a:lnTo>
                    <a:pt x="66700" y="0"/>
                  </a:lnTo>
                  <a:lnTo>
                    <a:pt x="66700" y="12369"/>
                  </a:lnTo>
                  <a:lnTo>
                    <a:pt x="78524" y="12369"/>
                  </a:lnTo>
                  <a:lnTo>
                    <a:pt x="78524" y="0"/>
                  </a:lnTo>
                  <a:close/>
                </a:path>
                <a:path w="191770" h="123189">
                  <a:moveTo>
                    <a:pt x="95211" y="111315"/>
                  </a:moveTo>
                  <a:lnTo>
                    <a:pt x="83388" y="111315"/>
                  </a:lnTo>
                  <a:lnTo>
                    <a:pt x="83388" y="123151"/>
                  </a:lnTo>
                  <a:lnTo>
                    <a:pt x="95211" y="123151"/>
                  </a:lnTo>
                  <a:lnTo>
                    <a:pt x="95211" y="111315"/>
                  </a:lnTo>
                  <a:close/>
                </a:path>
                <a:path w="191770" h="123189">
                  <a:moveTo>
                    <a:pt x="95211" y="92494"/>
                  </a:moveTo>
                  <a:lnTo>
                    <a:pt x="83388" y="92494"/>
                  </a:lnTo>
                  <a:lnTo>
                    <a:pt x="83388" y="104330"/>
                  </a:lnTo>
                  <a:lnTo>
                    <a:pt x="95211" y="104330"/>
                  </a:lnTo>
                  <a:lnTo>
                    <a:pt x="95211" y="92494"/>
                  </a:lnTo>
                  <a:close/>
                </a:path>
                <a:path w="191770" h="123189">
                  <a:moveTo>
                    <a:pt x="95211" y="74193"/>
                  </a:moveTo>
                  <a:lnTo>
                    <a:pt x="83388" y="74193"/>
                  </a:lnTo>
                  <a:lnTo>
                    <a:pt x="83388" y="86042"/>
                  </a:lnTo>
                  <a:lnTo>
                    <a:pt x="95211" y="86042"/>
                  </a:lnTo>
                  <a:lnTo>
                    <a:pt x="95211" y="74193"/>
                  </a:lnTo>
                  <a:close/>
                </a:path>
                <a:path w="191770" h="123189">
                  <a:moveTo>
                    <a:pt x="95211" y="55384"/>
                  </a:moveTo>
                  <a:lnTo>
                    <a:pt x="83388" y="55384"/>
                  </a:lnTo>
                  <a:lnTo>
                    <a:pt x="83388" y="67754"/>
                  </a:lnTo>
                  <a:lnTo>
                    <a:pt x="95211" y="67754"/>
                  </a:lnTo>
                  <a:lnTo>
                    <a:pt x="95211" y="55384"/>
                  </a:lnTo>
                  <a:close/>
                </a:path>
                <a:path w="191770" h="123189">
                  <a:moveTo>
                    <a:pt x="95211" y="37096"/>
                  </a:moveTo>
                  <a:lnTo>
                    <a:pt x="83388" y="37096"/>
                  </a:lnTo>
                  <a:lnTo>
                    <a:pt x="83388" y="48945"/>
                  </a:lnTo>
                  <a:lnTo>
                    <a:pt x="95211" y="48945"/>
                  </a:lnTo>
                  <a:lnTo>
                    <a:pt x="95211" y="37096"/>
                  </a:lnTo>
                  <a:close/>
                </a:path>
                <a:path w="191770" h="123189">
                  <a:moveTo>
                    <a:pt x="95211" y="18808"/>
                  </a:moveTo>
                  <a:lnTo>
                    <a:pt x="83388" y="18808"/>
                  </a:lnTo>
                  <a:lnTo>
                    <a:pt x="83388" y="30645"/>
                  </a:lnTo>
                  <a:lnTo>
                    <a:pt x="95211" y="30645"/>
                  </a:lnTo>
                  <a:lnTo>
                    <a:pt x="95211" y="18808"/>
                  </a:lnTo>
                  <a:close/>
                </a:path>
                <a:path w="191770" h="123189">
                  <a:moveTo>
                    <a:pt x="95211" y="0"/>
                  </a:moveTo>
                  <a:lnTo>
                    <a:pt x="83388" y="0"/>
                  </a:lnTo>
                  <a:lnTo>
                    <a:pt x="83388" y="12369"/>
                  </a:lnTo>
                  <a:lnTo>
                    <a:pt x="95211" y="12369"/>
                  </a:lnTo>
                  <a:lnTo>
                    <a:pt x="95211" y="0"/>
                  </a:lnTo>
                  <a:close/>
                </a:path>
                <a:path w="191770" h="123189">
                  <a:moveTo>
                    <a:pt x="111887" y="111315"/>
                  </a:moveTo>
                  <a:lnTo>
                    <a:pt x="100037" y="111315"/>
                  </a:lnTo>
                  <a:lnTo>
                    <a:pt x="100037" y="123151"/>
                  </a:lnTo>
                  <a:lnTo>
                    <a:pt x="111887" y="123151"/>
                  </a:lnTo>
                  <a:lnTo>
                    <a:pt x="111887" y="111315"/>
                  </a:lnTo>
                  <a:close/>
                </a:path>
                <a:path w="191770" h="123189">
                  <a:moveTo>
                    <a:pt x="111887" y="92494"/>
                  </a:moveTo>
                  <a:lnTo>
                    <a:pt x="100037" y="92494"/>
                  </a:lnTo>
                  <a:lnTo>
                    <a:pt x="100037" y="104330"/>
                  </a:lnTo>
                  <a:lnTo>
                    <a:pt x="111887" y="104330"/>
                  </a:lnTo>
                  <a:lnTo>
                    <a:pt x="111887" y="92494"/>
                  </a:lnTo>
                  <a:close/>
                </a:path>
                <a:path w="191770" h="123189">
                  <a:moveTo>
                    <a:pt x="111887" y="74193"/>
                  </a:moveTo>
                  <a:lnTo>
                    <a:pt x="100037" y="74193"/>
                  </a:lnTo>
                  <a:lnTo>
                    <a:pt x="100037" y="86042"/>
                  </a:lnTo>
                  <a:lnTo>
                    <a:pt x="111887" y="86042"/>
                  </a:lnTo>
                  <a:lnTo>
                    <a:pt x="111887" y="74193"/>
                  </a:lnTo>
                  <a:close/>
                </a:path>
                <a:path w="191770" h="123189">
                  <a:moveTo>
                    <a:pt x="111887" y="55384"/>
                  </a:moveTo>
                  <a:lnTo>
                    <a:pt x="100037" y="55384"/>
                  </a:lnTo>
                  <a:lnTo>
                    <a:pt x="100037" y="67754"/>
                  </a:lnTo>
                  <a:lnTo>
                    <a:pt x="111887" y="67754"/>
                  </a:lnTo>
                  <a:lnTo>
                    <a:pt x="111887" y="55384"/>
                  </a:lnTo>
                  <a:close/>
                </a:path>
                <a:path w="191770" h="123189">
                  <a:moveTo>
                    <a:pt x="111887" y="37096"/>
                  </a:moveTo>
                  <a:lnTo>
                    <a:pt x="100037" y="37096"/>
                  </a:lnTo>
                  <a:lnTo>
                    <a:pt x="100037" y="48945"/>
                  </a:lnTo>
                  <a:lnTo>
                    <a:pt x="111887" y="48945"/>
                  </a:lnTo>
                  <a:lnTo>
                    <a:pt x="111887" y="37096"/>
                  </a:lnTo>
                  <a:close/>
                </a:path>
                <a:path w="191770" h="123189">
                  <a:moveTo>
                    <a:pt x="111887" y="18808"/>
                  </a:moveTo>
                  <a:lnTo>
                    <a:pt x="100037" y="18808"/>
                  </a:lnTo>
                  <a:lnTo>
                    <a:pt x="100037" y="30645"/>
                  </a:lnTo>
                  <a:lnTo>
                    <a:pt x="111887" y="30645"/>
                  </a:lnTo>
                  <a:lnTo>
                    <a:pt x="111887" y="18808"/>
                  </a:lnTo>
                  <a:close/>
                </a:path>
                <a:path w="191770" h="123189">
                  <a:moveTo>
                    <a:pt x="111887" y="0"/>
                  </a:moveTo>
                  <a:lnTo>
                    <a:pt x="100037" y="0"/>
                  </a:lnTo>
                  <a:lnTo>
                    <a:pt x="100037" y="12369"/>
                  </a:lnTo>
                  <a:lnTo>
                    <a:pt x="111887" y="12369"/>
                  </a:lnTo>
                  <a:lnTo>
                    <a:pt x="111887" y="0"/>
                  </a:lnTo>
                  <a:close/>
                </a:path>
                <a:path w="191770" h="123189">
                  <a:moveTo>
                    <a:pt x="128562" y="111315"/>
                  </a:moveTo>
                  <a:lnTo>
                    <a:pt x="116725" y="111315"/>
                  </a:lnTo>
                  <a:lnTo>
                    <a:pt x="116725" y="123151"/>
                  </a:lnTo>
                  <a:lnTo>
                    <a:pt x="128562" y="123151"/>
                  </a:lnTo>
                  <a:lnTo>
                    <a:pt x="128562" y="111315"/>
                  </a:lnTo>
                  <a:close/>
                </a:path>
                <a:path w="191770" h="123189">
                  <a:moveTo>
                    <a:pt x="128562" y="92494"/>
                  </a:moveTo>
                  <a:lnTo>
                    <a:pt x="116725" y="92494"/>
                  </a:lnTo>
                  <a:lnTo>
                    <a:pt x="116725" y="104330"/>
                  </a:lnTo>
                  <a:lnTo>
                    <a:pt x="128562" y="104330"/>
                  </a:lnTo>
                  <a:lnTo>
                    <a:pt x="128562" y="92494"/>
                  </a:lnTo>
                  <a:close/>
                </a:path>
                <a:path w="191770" h="123189">
                  <a:moveTo>
                    <a:pt x="128562" y="74193"/>
                  </a:moveTo>
                  <a:lnTo>
                    <a:pt x="116725" y="74193"/>
                  </a:lnTo>
                  <a:lnTo>
                    <a:pt x="116725" y="86042"/>
                  </a:lnTo>
                  <a:lnTo>
                    <a:pt x="128562" y="86042"/>
                  </a:lnTo>
                  <a:lnTo>
                    <a:pt x="128562" y="74193"/>
                  </a:lnTo>
                  <a:close/>
                </a:path>
                <a:path w="191770" h="123189">
                  <a:moveTo>
                    <a:pt x="128562" y="55384"/>
                  </a:moveTo>
                  <a:lnTo>
                    <a:pt x="116725" y="55384"/>
                  </a:lnTo>
                  <a:lnTo>
                    <a:pt x="116725" y="67754"/>
                  </a:lnTo>
                  <a:lnTo>
                    <a:pt x="128562" y="67754"/>
                  </a:lnTo>
                  <a:lnTo>
                    <a:pt x="128562" y="55384"/>
                  </a:lnTo>
                  <a:close/>
                </a:path>
                <a:path w="191770" h="123189">
                  <a:moveTo>
                    <a:pt x="128562" y="37096"/>
                  </a:moveTo>
                  <a:lnTo>
                    <a:pt x="116725" y="37096"/>
                  </a:lnTo>
                  <a:lnTo>
                    <a:pt x="116725" y="48945"/>
                  </a:lnTo>
                  <a:lnTo>
                    <a:pt x="128562" y="48945"/>
                  </a:lnTo>
                  <a:lnTo>
                    <a:pt x="128562" y="37096"/>
                  </a:lnTo>
                  <a:close/>
                </a:path>
                <a:path w="191770" h="123189">
                  <a:moveTo>
                    <a:pt x="128562" y="18808"/>
                  </a:moveTo>
                  <a:lnTo>
                    <a:pt x="116725" y="18808"/>
                  </a:lnTo>
                  <a:lnTo>
                    <a:pt x="116725" y="30645"/>
                  </a:lnTo>
                  <a:lnTo>
                    <a:pt x="128562" y="30645"/>
                  </a:lnTo>
                  <a:lnTo>
                    <a:pt x="128562" y="18808"/>
                  </a:lnTo>
                  <a:close/>
                </a:path>
                <a:path w="191770" h="123189">
                  <a:moveTo>
                    <a:pt x="128562" y="0"/>
                  </a:moveTo>
                  <a:lnTo>
                    <a:pt x="116725" y="0"/>
                  </a:lnTo>
                  <a:lnTo>
                    <a:pt x="116725" y="12369"/>
                  </a:lnTo>
                  <a:lnTo>
                    <a:pt x="128562" y="12369"/>
                  </a:lnTo>
                  <a:lnTo>
                    <a:pt x="128562" y="0"/>
                  </a:lnTo>
                  <a:close/>
                </a:path>
                <a:path w="191770" h="123189">
                  <a:moveTo>
                    <a:pt x="145224" y="111315"/>
                  </a:moveTo>
                  <a:lnTo>
                    <a:pt x="133375" y="111315"/>
                  </a:lnTo>
                  <a:lnTo>
                    <a:pt x="133375" y="123151"/>
                  </a:lnTo>
                  <a:lnTo>
                    <a:pt x="145224" y="123151"/>
                  </a:lnTo>
                  <a:lnTo>
                    <a:pt x="145224" y="111315"/>
                  </a:lnTo>
                  <a:close/>
                </a:path>
                <a:path w="191770" h="123189">
                  <a:moveTo>
                    <a:pt x="145224" y="92494"/>
                  </a:moveTo>
                  <a:lnTo>
                    <a:pt x="133375" y="92494"/>
                  </a:lnTo>
                  <a:lnTo>
                    <a:pt x="133375" y="104330"/>
                  </a:lnTo>
                  <a:lnTo>
                    <a:pt x="145224" y="104330"/>
                  </a:lnTo>
                  <a:lnTo>
                    <a:pt x="145224" y="92494"/>
                  </a:lnTo>
                  <a:close/>
                </a:path>
                <a:path w="191770" h="123189">
                  <a:moveTo>
                    <a:pt x="145224" y="74193"/>
                  </a:moveTo>
                  <a:lnTo>
                    <a:pt x="133375" y="74193"/>
                  </a:lnTo>
                  <a:lnTo>
                    <a:pt x="133375" y="86042"/>
                  </a:lnTo>
                  <a:lnTo>
                    <a:pt x="145224" y="86042"/>
                  </a:lnTo>
                  <a:lnTo>
                    <a:pt x="145224" y="74193"/>
                  </a:lnTo>
                  <a:close/>
                </a:path>
                <a:path w="191770" h="123189">
                  <a:moveTo>
                    <a:pt x="145224" y="55384"/>
                  </a:moveTo>
                  <a:lnTo>
                    <a:pt x="133375" y="55384"/>
                  </a:lnTo>
                  <a:lnTo>
                    <a:pt x="133375" y="67754"/>
                  </a:lnTo>
                  <a:lnTo>
                    <a:pt x="145224" y="67754"/>
                  </a:lnTo>
                  <a:lnTo>
                    <a:pt x="145224" y="55384"/>
                  </a:lnTo>
                  <a:close/>
                </a:path>
                <a:path w="191770" h="123189">
                  <a:moveTo>
                    <a:pt x="145224" y="37096"/>
                  </a:moveTo>
                  <a:lnTo>
                    <a:pt x="133375" y="37096"/>
                  </a:lnTo>
                  <a:lnTo>
                    <a:pt x="133375" y="48945"/>
                  </a:lnTo>
                  <a:lnTo>
                    <a:pt x="145224" y="48945"/>
                  </a:lnTo>
                  <a:lnTo>
                    <a:pt x="145224" y="37096"/>
                  </a:lnTo>
                  <a:close/>
                </a:path>
                <a:path w="191770" h="123189">
                  <a:moveTo>
                    <a:pt x="145224" y="18808"/>
                  </a:moveTo>
                  <a:lnTo>
                    <a:pt x="133375" y="18808"/>
                  </a:lnTo>
                  <a:lnTo>
                    <a:pt x="133375" y="30645"/>
                  </a:lnTo>
                  <a:lnTo>
                    <a:pt x="145224" y="30645"/>
                  </a:lnTo>
                  <a:lnTo>
                    <a:pt x="145224" y="18808"/>
                  </a:lnTo>
                  <a:close/>
                </a:path>
                <a:path w="191770" h="123189">
                  <a:moveTo>
                    <a:pt x="145224" y="0"/>
                  </a:moveTo>
                  <a:lnTo>
                    <a:pt x="133375" y="0"/>
                  </a:lnTo>
                  <a:lnTo>
                    <a:pt x="133375" y="12369"/>
                  </a:lnTo>
                  <a:lnTo>
                    <a:pt x="145224" y="12369"/>
                  </a:lnTo>
                  <a:lnTo>
                    <a:pt x="145224" y="0"/>
                  </a:lnTo>
                  <a:close/>
                </a:path>
                <a:path w="191770" h="123189">
                  <a:moveTo>
                    <a:pt x="161925" y="111315"/>
                  </a:moveTo>
                  <a:lnTo>
                    <a:pt x="150075" y="111315"/>
                  </a:lnTo>
                  <a:lnTo>
                    <a:pt x="150075" y="123151"/>
                  </a:lnTo>
                  <a:lnTo>
                    <a:pt x="161925" y="123151"/>
                  </a:lnTo>
                  <a:lnTo>
                    <a:pt x="161925" y="111315"/>
                  </a:lnTo>
                  <a:close/>
                </a:path>
                <a:path w="191770" h="123189">
                  <a:moveTo>
                    <a:pt x="161925" y="92494"/>
                  </a:moveTo>
                  <a:lnTo>
                    <a:pt x="150075" y="92494"/>
                  </a:lnTo>
                  <a:lnTo>
                    <a:pt x="150075" y="104330"/>
                  </a:lnTo>
                  <a:lnTo>
                    <a:pt x="161925" y="104330"/>
                  </a:lnTo>
                  <a:lnTo>
                    <a:pt x="161925" y="92494"/>
                  </a:lnTo>
                  <a:close/>
                </a:path>
                <a:path w="191770" h="123189">
                  <a:moveTo>
                    <a:pt x="161925" y="74193"/>
                  </a:moveTo>
                  <a:lnTo>
                    <a:pt x="150075" y="74193"/>
                  </a:lnTo>
                  <a:lnTo>
                    <a:pt x="150075" y="86042"/>
                  </a:lnTo>
                  <a:lnTo>
                    <a:pt x="161925" y="86042"/>
                  </a:lnTo>
                  <a:lnTo>
                    <a:pt x="161925" y="74193"/>
                  </a:lnTo>
                  <a:close/>
                </a:path>
                <a:path w="191770" h="123189">
                  <a:moveTo>
                    <a:pt x="161925" y="55384"/>
                  </a:moveTo>
                  <a:lnTo>
                    <a:pt x="150075" y="55384"/>
                  </a:lnTo>
                  <a:lnTo>
                    <a:pt x="150075" y="67754"/>
                  </a:lnTo>
                  <a:lnTo>
                    <a:pt x="161925" y="67754"/>
                  </a:lnTo>
                  <a:lnTo>
                    <a:pt x="161925" y="55384"/>
                  </a:lnTo>
                  <a:close/>
                </a:path>
                <a:path w="191770" h="123189">
                  <a:moveTo>
                    <a:pt x="161925" y="37096"/>
                  </a:moveTo>
                  <a:lnTo>
                    <a:pt x="150075" y="37096"/>
                  </a:lnTo>
                  <a:lnTo>
                    <a:pt x="150075" y="48945"/>
                  </a:lnTo>
                  <a:lnTo>
                    <a:pt x="161925" y="48945"/>
                  </a:lnTo>
                  <a:lnTo>
                    <a:pt x="161925" y="37096"/>
                  </a:lnTo>
                  <a:close/>
                </a:path>
                <a:path w="191770" h="123189">
                  <a:moveTo>
                    <a:pt x="161925" y="18808"/>
                  </a:moveTo>
                  <a:lnTo>
                    <a:pt x="150075" y="18808"/>
                  </a:lnTo>
                  <a:lnTo>
                    <a:pt x="150075" y="30645"/>
                  </a:lnTo>
                  <a:lnTo>
                    <a:pt x="161925" y="30645"/>
                  </a:lnTo>
                  <a:lnTo>
                    <a:pt x="161925" y="18808"/>
                  </a:lnTo>
                  <a:close/>
                </a:path>
                <a:path w="191770" h="123189">
                  <a:moveTo>
                    <a:pt x="161925" y="0"/>
                  </a:moveTo>
                  <a:lnTo>
                    <a:pt x="150075" y="0"/>
                  </a:lnTo>
                  <a:lnTo>
                    <a:pt x="150075" y="12369"/>
                  </a:lnTo>
                  <a:lnTo>
                    <a:pt x="161925" y="12369"/>
                  </a:lnTo>
                  <a:lnTo>
                    <a:pt x="161925" y="0"/>
                  </a:lnTo>
                  <a:close/>
                </a:path>
                <a:path w="191770" h="123189">
                  <a:moveTo>
                    <a:pt x="191503" y="0"/>
                  </a:moveTo>
                  <a:lnTo>
                    <a:pt x="179108" y="0"/>
                  </a:lnTo>
                  <a:lnTo>
                    <a:pt x="179108" y="12369"/>
                  </a:lnTo>
                  <a:lnTo>
                    <a:pt x="191503" y="12369"/>
                  </a:lnTo>
                  <a:lnTo>
                    <a:pt x="1915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032110" y="1877110"/>
              <a:ext cx="878840" cy="141605"/>
            </a:xfrm>
            <a:custGeom>
              <a:avLst/>
              <a:gdLst/>
              <a:ahLst/>
              <a:cxnLst/>
              <a:rect l="l" t="t" r="r" b="b"/>
              <a:pathLst>
                <a:path w="878839" h="141605">
                  <a:moveTo>
                    <a:pt x="12369" y="129603"/>
                  </a:moveTo>
                  <a:lnTo>
                    <a:pt x="0" y="129603"/>
                  </a:lnTo>
                  <a:lnTo>
                    <a:pt x="0" y="141439"/>
                  </a:lnTo>
                  <a:lnTo>
                    <a:pt x="12369" y="141439"/>
                  </a:lnTo>
                  <a:lnTo>
                    <a:pt x="12369" y="129603"/>
                  </a:lnTo>
                  <a:close/>
                </a:path>
                <a:path w="878839" h="141605">
                  <a:moveTo>
                    <a:pt x="729297" y="111315"/>
                  </a:moveTo>
                  <a:lnTo>
                    <a:pt x="716902" y="111315"/>
                  </a:lnTo>
                  <a:lnTo>
                    <a:pt x="716902" y="123151"/>
                  </a:lnTo>
                  <a:lnTo>
                    <a:pt x="729297" y="123151"/>
                  </a:lnTo>
                  <a:lnTo>
                    <a:pt x="729297" y="111315"/>
                  </a:lnTo>
                  <a:close/>
                </a:path>
                <a:path w="878839" h="141605">
                  <a:moveTo>
                    <a:pt x="729297" y="92494"/>
                  </a:moveTo>
                  <a:lnTo>
                    <a:pt x="716902" y="92494"/>
                  </a:lnTo>
                  <a:lnTo>
                    <a:pt x="716902" y="104330"/>
                  </a:lnTo>
                  <a:lnTo>
                    <a:pt x="729297" y="104330"/>
                  </a:lnTo>
                  <a:lnTo>
                    <a:pt x="729297" y="92494"/>
                  </a:lnTo>
                  <a:close/>
                </a:path>
                <a:path w="878839" h="141605">
                  <a:moveTo>
                    <a:pt x="729297" y="74193"/>
                  </a:moveTo>
                  <a:lnTo>
                    <a:pt x="716902" y="74193"/>
                  </a:lnTo>
                  <a:lnTo>
                    <a:pt x="716902" y="86042"/>
                  </a:lnTo>
                  <a:lnTo>
                    <a:pt x="729297" y="86042"/>
                  </a:lnTo>
                  <a:lnTo>
                    <a:pt x="729297" y="74193"/>
                  </a:lnTo>
                  <a:close/>
                </a:path>
                <a:path w="878839" h="141605">
                  <a:moveTo>
                    <a:pt x="729297" y="55384"/>
                  </a:moveTo>
                  <a:lnTo>
                    <a:pt x="716902" y="55384"/>
                  </a:lnTo>
                  <a:lnTo>
                    <a:pt x="716902" y="67754"/>
                  </a:lnTo>
                  <a:lnTo>
                    <a:pt x="729297" y="67754"/>
                  </a:lnTo>
                  <a:lnTo>
                    <a:pt x="729297" y="55384"/>
                  </a:lnTo>
                  <a:close/>
                </a:path>
                <a:path w="878839" h="141605">
                  <a:moveTo>
                    <a:pt x="729297" y="37096"/>
                  </a:moveTo>
                  <a:lnTo>
                    <a:pt x="716902" y="37096"/>
                  </a:lnTo>
                  <a:lnTo>
                    <a:pt x="716902" y="48945"/>
                  </a:lnTo>
                  <a:lnTo>
                    <a:pt x="729297" y="48945"/>
                  </a:lnTo>
                  <a:lnTo>
                    <a:pt x="729297" y="37096"/>
                  </a:lnTo>
                  <a:close/>
                </a:path>
                <a:path w="878839" h="141605">
                  <a:moveTo>
                    <a:pt x="729297" y="18808"/>
                  </a:moveTo>
                  <a:lnTo>
                    <a:pt x="716902" y="18808"/>
                  </a:lnTo>
                  <a:lnTo>
                    <a:pt x="716902" y="30645"/>
                  </a:lnTo>
                  <a:lnTo>
                    <a:pt x="729297" y="30645"/>
                  </a:lnTo>
                  <a:lnTo>
                    <a:pt x="729297" y="18808"/>
                  </a:lnTo>
                  <a:close/>
                </a:path>
                <a:path w="878839" h="141605">
                  <a:moveTo>
                    <a:pt x="729297" y="0"/>
                  </a:moveTo>
                  <a:lnTo>
                    <a:pt x="716902" y="0"/>
                  </a:lnTo>
                  <a:lnTo>
                    <a:pt x="716902" y="12369"/>
                  </a:lnTo>
                  <a:lnTo>
                    <a:pt x="729297" y="12369"/>
                  </a:lnTo>
                  <a:lnTo>
                    <a:pt x="729297" y="0"/>
                  </a:lnTo>
                  <a:close/>
                </a:path>
                <a:path w="878839" h="141605">
                  <a:moveTo>
                    <a:pt x="745947" y="111315"/>
                  </a:moveTo>
                  <a:lnTo>
                    <a:pt x="733590" y="111315"/>
                  </a:lnTo>
                  <a:lnTo>
                    <a:pt x="733590" y="123151"/>
                  </a:lnTo>
                  <a:lnTo>
                    <a:pt x="745947" y="123151"/>
                  </a:lnTo>
                  <a:lnTo>
                    <a:pt x="745947" y="111315"/>
                  </a:lnTo>
                  <a:close/>
                </a:path>
                <a:path w="878839" h="141605">
                  <a:moveTo>
                    <a:pt x="745947" y="92494"/>
                  </a:moveTo>
                  <a:lnTo>
                    <a:pt x="733590" y="92494"/>
                  </a:lnTo>
                  <a:lnTo>
                    <a:pt x="733590" y="104330"/>
                  </a:lnTo>
                  <a:lnTo>
                    <a:pt x="745947" y="104330"/>
                  </a:lnTo>
                  <a:lnTo>
                    <a:pt x="745947" y="92494"/>
                  </a:lnTo>
                  <a:close/>
                </a:path>
                <a:path w="878839" h="141605">
                  <a:moveTo>
                    <a:pt x="745947" y="74193"/>
                  </a:moveTo>
                  <a:lnTo>
                    <a:pt x="733590" y="74193"/>
                  </a:lnTo>
                  <a:lnTo>
                    <a:pt x="733590" y="86042"/>
                  </a:lnTo>
                  <a:lnTo>
                    <a:pt x="745947" y="86042"/>
                  </a:lnTo>
                  <a:lnTo>
                    <a:pt x="745947" y="74193"/>
                  </a:lnTo>
                  <a:close/>
                </a:path>
                <a:path w="878839" h="141605">
                  <a:moveTo>
                    <a:pt x="745947" y="55384"/>
                  </a:moveTo>
                  <a:lnTo>
                    <a:pt x="733590" y="55384"/>
                  </a:lnTo>
                  <a:lnTo>
                    <a:pt x="733590" y="67754"/>
                  </a:lnTo>
                  <a:lnTo>
                    <a:pt x="745947" y="67754"/>
                  </a:lnTo>
                  <a:lnTo>
                    <a:pt x="745947" y="55384"/>
                  </a:lnTo>
                  <a:close/>
                </a:path>
                <a:path w="878839" h="141605">
                  <a:moveTo>
                    <a:pt x="745947" y="37096"/>
                  </a:moveTo>
                  <a:lnTo>
                    <a:pt x="733590" y="37096"/>
                  </a:lnTo>
                  <a:lnTo>
                    <a:pt x="733590" y="48945"/>
                  </a:lnTo>
                  <a:lnTo>
                    <a:pt x="745947" y="48945"/>
                  </a:lnTo>
                  <a:lnTo>
                    <a:pt x="745947" y="37096"/>
                  </a:lnTo>
                  <a:close/>
                </a:path>
                <a:path w="878839" h="141605">
                  <a:moveTo>
                    <a:pt x="745947" y="18808"/>
                  </a:moveTo>
                  <a:lnTo>
                    <a:pt x="733590" y="18808"/>
                  </a:lnTo>
                  <a:lnTo>
                    <a:pt x="733590" y="30645"/>
                  </a:lnTo>
                  <a:lnTo>
                    <a:pt x="745947" y="30645"/>
                  </a:lnTo>
                  <a:lnTo>
                    <a:pt x="745947" y="18808"/>
                  </a:lnTo>
                  <a:close/>
                </a:path>
                <a:path w="878839" h="141605">
                  <a:moveTo>
                    <a:pt x="745947" y="0"/>
                  </a:moveTo>
                  <a:lnTo>
                    <a:pt x="733590" y="0"/>
                  </a:lnTo>
                  <a:lnTo>
                    <a:pt x="733590" y="12369"/>
                  </a:lnTo>
                  <a:lnTo>
                    <a:pt x="745947" y="12369"/>
                  </a:lnTo>
                  <a:lnTo>
                    <a:pt x="745947" y="0"/>
                  </a:lnTo>
                  <a:close/>
                </a:path>
                <a:path w="878839" h="141605">
                  <a:moveTo>
                    <a:pt x="762088" y="111315"/>
                  </a:moveTo>
                  <a:lnTo>
                    <a:pt x="750265" y="111315"/>
                  </a:lnTo>
                  <a:lnTo>
                    <a:pt x="750265" y="123151"/>
                  </a:lnTo>
                  <a:lnTo>
                    <a:pt x="762088" y="123151"/>
                  </a:lnTo>
                  <a:lnTo>
                    <a:pt x="762088" y="111315"/>
                  </a:lnTo>
                  <a:close/>
                </a:path>
                <a:path w="878839" h="141605">
                  <a:moveTo>
                    <a:pt x="762088" y="92494"/>
                  </a:moveTo>
                  <a:lnTo>
                    <a:pt x="750265" y="92494"/>
                  </a:lnTo>
                  <a:lnTo>
                    <a:pt x="750265" y="104330"/>
                  </a:lnTo>
                  <a:lnTo>
                    <a:pt x="762088" y="104330"/>
                  </a:lnTo>
                  <a:lnTo>
                    <a:pt x="762088" y="92494"/>
                  </a:lnTo>
                  <a:close/>
                </a:path>
                <a:path w="878839" h="141605">
                  <a:moveTo>
                    <a:pt x="762088" y="74193"/>
                  </a:moveTo>
                  <a:lnTo>
                    <a:pt x="750265" y="74193"/>
                  </a:lnTo>
                  <a:lnTo>
                    <a:pt x="750265" y="86042"/>
                  </a:lnTo>
                  <a:lnTo>
                    <a:pt x="762088" y="86042"/>
                  </a:lnTo>
                  <a:lnTo>
                    <a:pt x="762088" y="74193"/>
                  </a:lnTo>
                  <a:close/>
                </a:path>
                <a:path w="878839" h="141605">
                  <a:moveTo>
                    <a:pt x="762088" y="55384"/>
                  </a:moveTo>
                  <a:lnTo>
                    <a:pt x="750265" y="55384"/>
                  </a:lnTo>
                  <a:lnTo>
                    <a:pt x="750265" y="67754"/>
                  </a:lnTo>
                  <a:lnTo>
                    <a:pt x="762088" y="67754"/>
                  </a:lnTo>
                  <a:lnTo>
                    <a:pt x="762088" y="55384"/>
                  </a:lnTo>
                  <a:close/>
                </a:path>
                <a:path w="878839" h="141605">
                  <a:moveTo>
                    <a:pt x="762088" y="37096"/>
                  </a:moveTo>
                  <a:lnTo>
                    <a:pt x="750265" y="37096"/>
                  </a:lnTo>
                  <a:lnTo>
                    <a:pt x="750265" y="48945"/>
                  </a:lnTo>
                  <a:lnTo>
                    <a:pt x="762088" y="48945"/>
                  </a:lnTo>
                  <a:lnTo>
                    <a:pt x="762088" y="37096"/>
                  </a:lnTo>
                  <a:close/>
                </a:path>
                <a:path w="878839" h="141605">
                  <a:moveTo>
                    <a:pt x="762088" y="18808"/>
                  </a:moveTo>
                  <a:lnTo>
                    <a:pt x="750265" y="18808"/>
                  </a:lnTo>
                  <a:lnTo>
                    <a:pt x="750265" y="30645"/>
                  </a:lnTo>
                  <a:lnTo>
                    <a:pt x="762088" y="30645"/>
                  </a:lnTo>
                  <a:lnTo>
                    <a:pt x="762088" y="18808"/>
                  </a:lnTo>
                  <a:close/>
                </a:path>
                <a:path w="878839" h="141605">
                  <a:moveTo>
                    <a:pt x="762088" y="0"/>
                  </a:moveTo>
                  <a:lnTo>
                    <a:pt x="750265" y="0"/>
                  </a:lnTo>
                  <a:lnTo>
                    <a:pt x="750265" y="12369"/>
                  </a:lnTo>
                  <a:lnTo>
                    <a:pt x="762088" y="12369"/>
                  </a:lnTo>
                  <a:lnTo>
                    <a:pt x="762088" y="0"/>
                  </a:lnTo>
                  <a:close/>
                </a:path>
                <a:path w="878839" h="141605">
                  <a:moveTo>
                    <a:pt x="778764" y="111315"/>
                  </a:moveTo>
                  <a:lnTo>
                    <a:pt x="766927" y="111315"/>
                  </a:lnTo>
                  <a:lnTo>
                    <a:pt x="766927" y="123151"/>
                  </a:lnTo>
                  <a:lnTo>
                    <a:pt x="778764" y="123151"/>
                  </a:lnTo>
                  <a:lnTo>
                    <a:pt x="778764" y="111315"/>
                  </a:lnTo>
                  <a:close/>
                </a:path>
                <a:path w="878839" h="141605">
                  <a:moveTo>
                    <a:pt x="778764" y="92494"/>
                  </a:moveTo>
                  <a:lnTo>
                    <a:pt x="766927" y="92494"/>
                  </a:lnTo>
                  <a:lnTo>
                    <a:pt x="766927" y="104330"/>
                  </a:lnTo>
                  <a:lnTo>
                    <a:pt x="778764" y="104330"/>
                  </a:lnTo>
                  <a:lnTo>
                    <a:pt x="778764" y="92494"/>
                  </a:lnTo>
                  <a:close/>
                </a:path>
                <a:path w="878839" h="141605">
                  <a:moveTo>
                    <a:pt x="778764" y="74193"/>
                  </a:moveTo>
                  <a:lnTo>
                    <a:pt x="766927" y="74193"/>
                  </a:lnTo>
                  <a:lnTo>
                    <a:pt x="766927" y="86042"/>
                  </a:lnTo>
                  <a:lnTo>
                    <a:pt x="778764" y="86042"/>
                  </a:lnTo>
                  <a:lnTo>
                    <a:pt x="778764" y="74193"/>
                  </a:lnTo>
                  <a:close/>
                </a:path>
                <a:path w="878839" h="141605">
                  <a:moveTo>
                    <a:pt x="778764" y="55384"/>
                  </a:moveTo>
                  <a:lnTo>
                    <a:pt x="766927" y="55384"/>
                  </a:lnTo>
                  <a:lnTo>
                    <a:pt x="766927" y="67754"/>
                  </a:lnTo>
                  <a:lnTo>
                    <a:pt x="778764" y="67754"/>
                  </a:lnTo>
                  <a:lnTo>
                    <a:pt x="778764" y="55384"/>
                  </a:lnTo>
                  <a:close/>
                </a:path>
                <a:path w="878839" h="141605">
                  <a:moveTo>
                    <a:pt x="778764" y="37096"/>
                  </a:moveTo>
                  <a:lnTo>
                    <a:pt x="766927" y="37096"/>
                  </a:lnTo>
                  <a:lnTo>
                    <a:pt x="766927" y="48945"/>
                  </a:lnTo>
                  <a:lnTo>
                    <a:pt x="778764" y="48945"/>
                  </a:lnTo>
                  <a:lnTo>
                    <a:pt x="778764" y="37096"/>
                  </a:lnTo>
                  <a:close/>
                </a:path>
                <a:path w="878839" h="141605">
                  <a:moveTo>
                    <a:pt x="778764" y="18808"/>
                  </a:moveTo>
                  <a:lnTo>
                    <a:pt x="766927" y="18808"/>
                  </a:lnTo>
                  <a:lnTo>
                    <a:pt x="766927" y="30645"/>
                  </a:lnTo>
                  <a:lnTo>
                    <a:pt x="778764" y="30645"/>
                  </a:lnTo>
                  <a:lnTo>
                    <a:pt x="778764" y="18808"/>
                  </a:lnTo>
                  <a:close/>
                </a:path>
                <a:path w="878839" h="141605">
                  <a:moveTo>
                    <a:pt x="778764" y="0"/>
                  </a:moveTo>
                  <a:lnTo>
                    <a:pt x="766927" y="0"/>
                  </a:lnTo>
                  <a:lnTo>
                    <a:pt x="766927" y="12369"/>
                  </a:lnTo>
                  <a:lnTo>
                    <a:pt x="778764" y="12369"/>
                  </a:lnTo>
                  <a:lnTo>
                    <a:pt x="778764" y="0"/>
                  </a:lnTo>
                  <a:close/>
                </a:path>
                <a:path w="878839" h="141605">
                  <a:moveTo>
                    <a:pt x="795439" y="111315"/>
                  </a:moveTo>
                  <a:lnTo>
                    <a:pt x="783602" y="111315"/>
                  </a:lnTo>
                  <a:lnTo>
                    <a:pt x="783602" y="123151"/>
                  </a:lnTo>
                  <a:lnTo>
                    <a:pt x="795439" y="123151"/>
                  </a:lnTo>
                  <a:lnTo>
                    <a:pt x="795439" y="111315"/>
                  </a:lnTo>
                  <a:close/>
                </a:path>
                <a:path w="878839" h="141605">
                  <a:moveTo>
                    <a:pt x="795439" y="92494"/>
                  </a:moveTo>
                  <a:lnTo>
                    <a:pt x="783602" y="92494"/>
                  </a:lnTo>
                  <a:lnTo>
                    <a:pt x="783602" y="104330"/>
                  </a:lnTo>
                  <a:lnTo>
                    <a:pt x="795439" y="104330"/>
                  </a:lnTo>
                  <a:lnTo>
                    <a:pt x="795439" y="92494"/>
                  </a:lnTo>
                  <a:close/>
                </a:path>
                <a:path w="878839" h="141605">
                  <a:moveTo>
                    <a:pt x="795439" y="74193"/>
                  </a:moveTo>
                  <a:lnTo>
                    <a:pt x="783602" y="74193"/>
                  </a:lnTo>
                  <a:lnTo>
                    <a:pt x="783602" y="86042"/>
                  </a:lnTo>
                  <a:lnTo>
                    <a:pt x="795439" y="86042"/>
                  </a:lnTo>
                  <a:lnTo>
                    <a:pt x="795439" y="74193"/>
                  </a:lnTo>
                  <a:close/>
                </a:path>
                <a:path w="878839" h="141605">
                  <a:moveTo>
                    <a:pt x="795439" y="55384"/>
                  </a:moveTo>
                  <a:lnTo>
                    <a:pt x="783602" y="55384"/>
                  </a:lnTo>
                  <a:lnTo>
                    <a:pt x="783602" y="67754"/>
                  </a:lnTo>
                  <a:lnTo>
                    <a:pt x="795439" y="67754"/>
                  </a:lnTo>
                  <a:lnTo>
                    <a:pt x="795439" y="55384"/>
                  </a:lnTo>
                  <a:close/>
                </a:path>
                <a:path w="878839" h="141605">
                  <a:moveTo>
                    <a:pt x="795439" y="37096"/>
                  </a:moveTo>
                  <a:lnTo>
                    <a:pt x="783602" y="37096"/>
                  </a:lnTo>
                  <a:lnTo>
                    <a:pt x="783602" y="48945"/>
                  </a:lnTo>
                  <a:lnTo>
                    <a:pt x="795439" y="48945"/>
                  </a:lnTo>
                  <a:lnTo>
                    <a:pt x="795439" y="37096"/>
                  </a:lnTo>
                  <a:close/>
                </a:path>
                <a:path w="878839" h="141605">
                  <a:moveTo>
                    <a:pt x="795439" y="18808"/>
                  </a:moveTo>
                  <a:lnTo>
                    <a:pt x="783602" y="18808"/>
                  </a:lnTo>
                  <a:lnTo>
                    <a:pt x="783602" y="30645"/>
                  </a:lnTo>
                  <a:lnTo>
                    <a:pt x="795439" y="30645"/>
                  </a:lnTo>
                  <a:lnTo>
                    <a:pt x="795439" y="18808"/>
                  </a:lnTo>
                  <a:close/>
                </a:path>
                <a:path w="878839" h="141605">
                  <a:moveTo>
                    <a:pt x="795439" y="0"/>
                  </a:moveTo>
                  <a:lnTo>
                    <a:pt x="783602" y="0"/>
                  </a:lnTo>
                  <a:lnTo>
                    <a:pt x="783602" y="12369"/>
                  </a:lnTo>
                  <a:lnTo>
                    <a:pt x="795439" y="12369"/>
                  </a:lnTo>
                  <a:lnTo>
                    <a:pt x="795439" y="0"/>
                  </a:lnTo>
                  <a:close/>
                </a:path>
                <a:path w="878839" h="141605">
                  <a:moveTo>
                    <a:pt x="812114" y="111315"/>
                  </a:moveTo>
                  <a:lnTo>
                    <a:pt x="800277" y="111315"/>
                  </a:lnTo>
                  <a:lnTo>
                    <a:pt x="800277" y="123151"/>
                  </a:lnTo>
                  <a:lnTo>
                    <a:pt x="812114" y="123151"/>
                  </a:lnTo>
                  <a:lnTo>
                    <a:pt x="812114" y="111315"/>
                  </a:lnTo>
                  <a:close/>
                </a:path>
                <a:path w="878839" h="141605">
                  <a:moveTo>
                    <a:pt x="812114" y="92494"/>
                  </a:moveTo>
                  <a:lnTo>
                    <a:pt x="800277" y="92494"/>
                  </a:lnTo>
                  <a:lnTo>
                    <a:pt x="800277" y="104330"/>
                  </a:lnTo>
                  <a:lnTo>
                    <a:pt x="812114" y="104330"/>
                  </a:lnTo>
                  <a:lnTo>
                    <a:pt x="812114" y="92494"/>
                  </a:lnTo>
                  <a:close/>
                </a:path>
                <a:path w="878839" h="141605">
                  <a:moveTo>
                    <a:pt x="812114" y="74193"/>
                  </a:moveTo>
                  <a:lnTo>
                    <a:pt x="800277" y="74193"/>
                  </a:lnTo>
                  <a:lnTo>
                    <a:pt x="800277" y="86042"/>
                  </a:lnTo>
                  <a:lnTo>
                    <a:pt x="812114" y="86042"/>
                  </a:lnTo>
                  <a:lnTo>
                    <a:pt x="812114" y="74193"/>
                  </a:lnTo>
                  <a:close/>
                </a:path>
                <a:path w="878839" h="141605">
                  <a:moveTo>
                    <a:pt x="812114" y="55384"/>
                  </a:moveTo>
                  <a:lnTo>
                    <a:pt x="800277" y="55384"/>
                  </a:lnTo>
                  <a:lnTo>
                    <a:pt x="800277" y="67754"/>
                  </a:lnTo>
                  <a:lnTo>
                    <a:pt x="812114" y="67754"/>
                  </a:lnTo>
                  <a:lnTo>
                    <a:pt x="812114" y="55384"/>
                  </a:lnTo>
                  <a:close/>
                </a:path>
                <a:path w="878839" h="141605">
                  <a:moveTo>
                    <a:pt x="812114" y="37096"/>
                  </a:moveTo>
                  <a:lnTo>
                    <a:pt x="800277" y="37096"/>
                  </a:lnTo>
                  <a:lnTo>
                    <a:pt x="800277" y="48945"/>
                  </a:lnTo>
                  <a:lnTo>
                    <a:pt x="812114" y="48945"/>
                  </a:lnTo>
                  <a:lnTo>
                    <a:pt x="812114" y="37096"/>
                  </a:lnTo>
                  <a:close/>
                </a:path>
                <a:path w="878839" h="141605">
                  <a:moveTo>
                    <a:pt x="812114" y="18808"/>
                  </a:moveTo>
                  <a:lnTo>
                    <a:pt x="800277" y="18808"/>
                  </a:lnTo>
                  <a:lnTo>
                    <a:pt x="800277" y="30645"/>
                  </a:lnTo>
                  <a:lnTo>
                    <a:pt x="812114" y="30645"/>
                  </a:lnTo>
                  <a:lnTo>
                    <a:pt x="812114" y="18808"/>
                  </a:lnTo>
                  <a:close/>
                </a:path>
                <a:path w="878839" h="141605">
                  <a:moveTo>
                    <a:pt x="812114" y="0"/>
                  </a:moveTo>
                  <a:lnTo>
                    <a:pt x="800277" y="0"/>
                  </a:lnTo>
                  <a:lnTo>
                    <a:pt x="800277" y="12369"/>
                  </a:lnTo>
                  <a:lnTo>
                    <a:pt x="812114" y="12369"/>
                  </a:lnTo>
                  <a:lnTo>
                    <a:pt x="812114" y="0"/>
                  </a:lnTo>
                  <a:close/>
                </a:path>
                <a:path w="878839" h="141605">
                  <a:moveTo>
                    <a:pt x="828776" y="111315"/>
                  </a:moveTo>
                  <a:lnTo>
                    <a:pt x="816940" y="111315"/>
                  </a:lnTo>
                  <a:lnTo>
                    <a:pt x="816940" y="123151"/>
                  </a:lnTo>
                  <a:lnTo>
                    <a:pt x="828776" y="123151"/>
                  </a:lnTo>
                  <a:lnTo>
                    <a:pt x="828776" y="111315"/>
                  </a:lnTo>
                  <a:close/>
                </a:path>
                <a:path w="878839" h="141605">
                  <a:moveTo>
                    <a:pt x="828776" y="92494"/>
                  </a:moveTo>
                  <a:lnTo>
                    <a:pt x="816940" y="92494"/>
                  </a:lnTo>
                  <a:lnTo>
                    <a:pt x="816940" y="104330"/>
                  </a:lnTo>
                  <a:lnTo>
                    <a:pt x="828776" y="104330"/>
                  </a:lnTo>
                  <a:lnTo>
                    <a:pt x="828776" y="92494"/>
                  </a:lnTo>
                  <a:close/>
                </a:path>
                <a:path w="878839" h="141605">
                  <a:moveTo>
                    <a:pt x="828776" y="74193"/>
                  </a:moveTo>
                  <a:lnTo>
                    <a:pt x="816940" y="74193"/>
                  </a:lnTo>
                  <a:lnTo>
                    <a:pt x="816940" y="86042"/>
                  </a:lnTo>
                  <a:lnTo>
                    <a:pt x="828776" y="86042"/>
                  </a:lnTo>
                  <a:lnTo>
                    <a:pt x="828776" y="74193"/>
                  </a:lnTo>
                  <a:close/>
                </a:path>
                <a:path w="878839" h="141605">
                  <a:moveTo>
                    <a:pt x="828776" y="55384"/>
                  </a:moveTo>
                  <a:lnTo>
                    <a:pt x="816940" y="55384"/>
                  </a:lnTo>
                  <a:lnTo>
                    <a:pt x="816940" y="67754"/>
                  </a:lnTo>
                  <a:lnTo>
                    <a:pt x="828776" y="67754"/>
                  </a:lnTo>
                  <a:lnTo>
                    <a:pt x="828776" y="55384"/>
                  </a:lnTo>
                  <a:close/>
                </a:path>
                <a:path w="878839" h="141605">
                  <a:moveTo>
                    <a:pt x="828776" y="37096"/>
                  </a:moveTo>
                  <a:lnTo>
                    <a:pt x="816940" y="37096"/>
                  </a:lnTo>
                  <a:lnTo>
                    <a:pt x="816940" y="48945"/>
                  </a:lnTo>
                  <a:lnTo>
                    <a:pt x="828776" y="48945"/>
                  </a:lnTo>
                  <a:lnTo>
                    <a:pt x="828776" y="37096"/>
                  </a:lnTo>
                  <a:close/>
                </a:path>
                <a:path w="878839" h="141605">
                  <a:moveTo>
                    <a:pt x="828776" y="18808"/>
                  </a:moveTo>
                  <a:lnTo>
                    <a:pt x="816940" y="18808"/>
                  </a:lnTo>
                  <a:lnTo>
                    <a:pt x="816940" y="30645"/>
                  </a:lnTo>
                  <a:lnTo>
                    <a:pt x="828776" y="30645"/>
                  </a:lnTo>
                  <a:lnTo>
                    <a:pt x="828776" y="18808"/>
                  </a:lnTo>
                  <a:close/>
                </a:path>
                <a:path w="878839" h="141605">
                  <a:moveTo>
                    <a:pt x="828776" y="0"/>
                  </a:moveTo>
                  <a:lnTo>
                    <a:pt x="816940" y="0"/>
                  </a:lnTo>
                  <a:lnTo>
                    <a:pt x="816940" y="12369"/>
                  </a:lnTo>
                  <a:lnTo>
                    <a:pt x="828776" y="12369"/>
                  </a:lnTo>
                  <a:lnTo>
                    <a:pt x="828776" y="0"/>
                  </a:lnTo>
                  <a:close/>
                </a:path>
                <a:path w="878839" h="141605">
                  <a:moveTo>
                    <a:pt x="845451" y="111315"/>
                  </a:moveTo>
                  <a:lnTo>
                    <a:pt x="833615" y="111315"/>
                  </a:lnTo>
                  <a:lnTo>
                    <a:pt x="833615" y="123151"/>
                  </a:lnTo>
                  <a:lnTo>
                    <a:pt x="845451" y="123151"/>
                  </a:lnTo>
                  <a:lnTo>
                    <a:pt x="845451" y="111315"/>
                  </a:lnTo>
                  <a:close/>
                </a:path>
                <a:path w="878839" h="141605">
                  <a:moveTo>
                    <a:pt x="845451" y="92494"/>
                  </a:moveTo>
                  <a:lnTo>
                    <a:pt x="833615" y="92494"/>
                  </a:lnTo>
                  <a:lnTo>
                    <a:pt x="833615" y="104330"/>
                  </a:lnTo>
                  <a:lnTo>
                    <a:pt x="845451" y="104330"/>
                  </a:lnTo>
                  <a:lnTo>
                    <a:pt x="845451" y="92494"/>
                  </a:lnTo>
                  <a:close/>
                </a:path>
                <a:path w="878839" h="141605">
                  <a:moveTo>
                    <a:pt x="845451" y="74193"/>
                  </a:moveTo>
                  <a:lnTo>
                    <a:pt x="833615" y="74193"/>
                  </a:lnTo>
                  <a:lnTo>
                    <a:pt x="833615" y="86042"/>
                  </a:lnTo>
                  <a:lnTo>
                    <a:pt x="845451" y="86042"/>
                  </a:lnTo>
                  <a:lnTo>
                    <a:pt x="845451" y="74193"/>
                  </a:lnTo>
                  <a:close/>
                </a:path>
                <a:path w="878839" h="141605">
                  <a:moveTo>
                    <a:pt x="845451" y="55384"/>
                  </a:moveTo>
                  <a:lnTo>
                    <a:pt x="833615" y="55384"/>
                  </a:lnTo>
                  <a:lnTo>
                    <a:pt x="833615" y="67754"/>
                  </a:lnTo>
                  <a:lnTo>
                    <a:pt x="845451" y="67754"/>
                  </a:lnTo>
                  <a:lnTo>
                    <a:pt x="845451" y="55384"/>
                  </a:lnTo>
                  <a:close/>
                </a:path>
                <a:path w="878839" h="141605">
                  <a:moveTo>
                    <a:pt x="845451" y="37096"/>
                  </a:moveTo>
                  <a:lnTo>
                    <a:pt x="833615" y="37096"/>
                  </a:lnTo>
                  <a:lnTo>
                    <a:pt x="833615" y="48945"/>
                  </a:lnTo>
                  <a:lnTo>
                    <a:pt x="845451" y="48945"/>
                  </a:lnTo>
                  <a:lnTo>
                    <a:pt x="845451" y="37096"/>
                  </a:lnTo>
                  <a:close/>
                </a:path>
                <a:path w="878839" h="141605">
                  <a:moveTo>
                    <a:pt x="845451" y="18808"/>
                  </a:moveTo>
                  <a:lnTo>
                    <a:pt x="833615" y="18808"/>
                  </a:lnTo>
                  <a:lnTo>
                    <a:pt x="833615" y="30645"/>
                  </a:lnTo>
                  <a:lnTo>
                    <a:pt x="845451" y="30645"/>
                  </a:lnTo>
                  <a:lnTo>
                    <a:pt x="845451" y="18808"/>
                  </a:lnTo>
                  <a:close/>
                </a:path>
                <a:path w="878839" h="141605">
                  <a:moveTo>
                    <a:pt x="845451" y="0"/>
                  </a:moveTo>
                  <a:lnTo>
                    <a:pt x="833615" y="0"/>
                  </a:lnTo>
                  <a:lnTo>
                    <a:pt x="833615" y="12369"/>
                  </a:lnTo>
                  <a:lnTo>
                    <a:pt x="845451" y="12369"/>
                  </a:lnTo>
                  <a:lnTo>
                    <a:pt x="845451" y="0"/>
                  </a:lnTo>
                  <a:close/>
                </a:path>
                <a:path w="878839" h="141605">
                  <a:moveTo>
                    <a:pt x="862139" y="111315"/>
                  </a:moveTo>
                  <a:lnTo>
                    <a:pt x="850290" y="111315"/>
                  </a:lnTo>
                  <a:lnTo>
                    <a:pt x="850290" y="123151"/>
                  </a:lnTo>
                  <a:lnTo>
                    <a:pt x="862139" y="123151"/>
                  </a:lnTo>
                  <a:lnTo>
                    <a:pt x="862139" y="111315"/>
                  </a:lnTo>
                  <a:close/>
                </a:path>
                <a:path w="878839" h="141605">
                  <a:moveTo>
                    <a:pt x="862139" y="92494"/>
                  </a:moveTo>
                  <a:lnTo>
                    <a:pt x="850290" y="92494"/>
                  </a:lnTo>
                  <a:lnTo>
                    <a:pt x="850290" y="104330"/>
                  </a:lnTo>
                  <a:lnTo>
                    <a:pt x="862139" y="104330"/>
                  </a:lnTo>
                  <a:lnTo>
                    <a:pt x="862139" y="92494"/>
                  </a:lnTo>
                  <a:close/>
                </a:path>
                <a:path w="878839" h="141605">
                  <a:moveTo>
                    <a:pt x="862139" y="74193"/>
                  </a:moveTo>
                  <a:lnTo>
                    <a:pt x="850290" y="74193"/>
                  </a:lnTo>
                  <a:lnTo>
                    <a:pt x="850290" y="86042"/>
                  </a:lnTo>
                  <a:lnTo>
                    <a:pt x="862139" y="86042"/>
                  </a:lnTo>
                  <a:lnTo>
                    <a:pt x="862139" y="74193"/>
                  </a:lnTo>
                  <a:close/>
                </a:path>
                <a:path w="878839" h="141605">
                  <a:moveTo>
                    <a:pt x="862139" y="55384"/>
                  </a:moveTo>
                  <a:lnTo>
                    <a:pt x="850290" y="55384"/>
                  </a:lnTo>
                  <a:lnTo>
                    <a:pt x="850290" y="67754"/>
                  </a:lnTo>
                  <a:lnTo>
                    <a:pt x="862139" y="67754"/>
                  </a:lnTo>
                  <a:lnTo>
                    <a:pt x="862139" y="55384"/>
                  </a:lnTo>
                  <a:close/>
                </a:path>
                <a:path w="878839" h="141605">
                  <a:moveTo>
                    <a:pt x="862139" y="37096"/>
                  </a:moveTo>
                  <a:lnTo>
                    <a:pt x="850290" y="37096"/>
                  </a:lnTo>
                  <a:lnTo>
                    <a:pt x="850290" y="48945"/>
                  </a:lnTo>
                  <a:lnTo>
                    <a:pt x="862139" y="48945"/>
                  </a:lnTo>
                  <a:lnTo>
                    <a:pt x="862139" y="37096"/>
                  </a:lnTo>
                  <a:close/>
                </a:path>
                <a:path w="878839" h="141605">
                  <a:moveTo>
                    <a:pt x="862139" y="18808"/>
                  </a:moveTo>
                  <a:lnTo>
                    <a:pt x="850290" y="18808"/>
                  </a:lnTo>
                  <a:lnTo>
                    <a:pt x="850290" y="30645"/>
                  </a:lnTo>
                  <a:lnTo>
                    <a:pt x="862139" y="30645"/>
                  </a:lnTo>
                  <a:lnTo>
                    <a:pt x="862139" y="18808"/>
                  </a:lnTo>
                  <a:close/>
                </a:path>
                <a:path w="878839" h="141605">
                  <a:moveTo>
                    <a:pt x="862139" y="0"/>
                  </a:moveTo>
                  <a:lnTo>
                    <a:pt x="850290" y="0"/>
                  </a:lnTo>
                  <a:lnTo>
                    <a:pt x="850290" y="12369"/>
                  </a:lnTo>
                  <a:lnTo>
                    <a:pt x="862139" y="12369"/>
                  </a:lnTo>
                  <a:lnTo>
                    <a:pt x="862139" y="0"/>
                  </a:lnTo>
                  <a:close/>
                </a:path>
                <a:path w="878839" h="141605">
                  <a:moveTo>
                    <a:pt x="878801" y="111315"/>
                  </a:moveTo>
                  <a:lnTo>
                    <a:pt x="866952" y="111315"/>
                  </a:lnTo>
                  <a:lnTo>
                    <a:pt x="866952" y="123151"/>
                  </a:lnTo>
                  <a:lnTo>
                    <a:pt x="878801" y="123151"/>
                  </a:lnTo>
                  <a:lnTo>
                    <a:pt x="878801" y="111315"/>
                  </a:lnTo>
                  <a:close/>
                </a:path>
                <a:path w="878839" h="141605">
                  <a:moveTo>
                    <a:pt x="878801" y="92494"/>
                  </a:moveTo>
                  <a:lnTo>
                    <a:pt x="866952" y="92494"/>
                  </a:lnTo>
                  <a:lnTo>
                    <a:pt x="866952" y="104330"/>
                  </a:lnTo>
                  <a:lnTo>
                    <a:pt x="878801" y="104330"/>
                  </a:lnTo>
                  <a:lnTo>
                    <a:pt x="878801" y="92494"/>
                  </a:lnTo>
                  <a:close/>
                </a:path>
                <a:path w="878839" h="141605">
                  <a:moveTo>
                    <a:pt x="878801" y="74193"/>
                  </a:moveTo>
                  <a:lnTo>
                    <a:pt x="866952" y="74193"/>
                  </a:lnTo>
                  <a:lnTo>
                    <a:pt x="866952" y="86042"/>
                  </a:lnTo>
                  <a:lnTo>
                    <a:pt x="878801" y="86042"/>
                  </a:lnTo>
                  <a:lnTo>
                    <a:pt x="878801" y="74193"/>
                  </a:lnTo>
                  <a:close/>
                </a:path>
                <a:path w="878839" h="141605">
                  <a:moveTo>
                    <a:pt x="878801" y="55384"/>
                  </a:moveTo>
                  <a:lnTo>
                    <a:pt x="866952" y="55384"/>
                  </a:lnTo>
                  <a:lnTo>
                    <a:pt x="866952" y="67754"/>
                  </a:lnTo>
                  <a:lnTo>
                    <a:pt x="878801" y="67754"/>
                  </a:lnTo>
                  <a:lnTo>
                    <a:pt x="878801" y="55384"/>
                  </a:lnTo>
                  <a:close/>
                </a:path>
                <a:path w="878839" h="141605">
                  <a:moveTo>
                    <a:pt x="878801" y="37096"/>
                  </a:moveTo>
                  <a:lnTo>
                    <a:pt x="866952" y="37096"/>
                  </a:lnTo>
                  <a:lnTo>
                    <a:pt x="866952" y="48945"/>
                  </a:lnTo>
                  <a:lnTo>
                    <a:pt x="878801" y="48945"/>
                  </a:lnTo>
                  <a:lnTo>
                    <a:pt x="878801" y="37096"/>
                  </a:lnTo>
                  <a:close/>
                </a:path>
                <a:path w="878839" h="141605">
                  <a:moveTo>
                    <a:pt x="878801" y="18808"/>
                  </a:moveTo>
                  <a:lnTo>
                    <a:pt x="866952" y="18808"/>
                  </a:lnTo>
                  <a:lnTo>
                    <a:pt x="866952" y="30645"/>
                  </a:lnTo>
                  <a:lnTo>
                    <a:pt x="878801" y="30645"/>
                  </a:lnTo>
                  <a:lnTo>
                    <a:pt x="878801" y="18808"/>
                  </a:lnTo>
                  <a:close/>
                </a:path>
                <a:path w="878839" h="141605">
                  <a:moveTo>
                    <a:pt x="878801" y="0"/>
                  </a:moveTo>
                  <a:lnTo>
                    <a:pt x="866952" y="0"/>
                  </a:lnTo>
                  <a:lnTo>
                    <a:pt x="866952" y="12369"/>
                  </a:lnTo>
                  <a:lnTo>
                    <a:pt x="878801" y="12369"/>
                  </a:lnTo>
                  <a:lnTo>
                    <a:pt x="8788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032110" y="2006713"/>
              <a:ext cx="633095" cy="31115"/>
            </a:xfrm>
            <a:custGeom>
              <a:avLst/>
              <a:gdLst/>
              <a:ahLst/>
              <a:cxnLst/>
              <a:rect l="l" t="t" r="r" b="b"/>
              <a:pathLst>
                <a:path w="633095" h="31114">
                  <a:moveTo>
                    <a:pt x="12369" y="18288"/>
                  </a:moveTo>
                  <a:lnTo>
                    <a:pt x="0" y="18288"/>
                  </a:lnTo>
                  <a:lnTo>
                    <a:pt x="0" y="30657"/>
                  </a:lnTo>
                  <a:lnTo>
                    <a:pt x="12369" y="30657"/>
                  </a:lnTo>
                  <a:lnTo>
                    <a:pt x="12369" y="18288"/>
                  </a:lnTo>
                  <a:close/>
                </a:path>
                <a:path w="633095" h="31114">
                  <a:moveTo>
                    <a:pt x="12369" y="0"/>
                  </a:moveTo>
                  <a:lnTo>
                    <a:pt x="0" y="0"/>
                  </a:lnTo>
                  <a:lnTo>
                    <a:pt x="0" y="11836"/>
                  </a:lnTo>
                  <a:lnTo>
                    <a:pt x="12369" y="11836"/>
                  </a:lnTo>
                  <a:lnTo>
                    <a:pt x="12369" y="0"/>
                  </a:lnTo>
                  <a:close/>
                </a:path>
                <a:path w="633095" h="31114">
                  <a:moveTo>
                    <a:pt x="29032" y="18288"/>
                  </a:moveTo>
                  <a:lnTo>
                    <a:pt x="16662" y="18288"/>
                  </a:lnTo>
                  <a:lnTo>
                    <a:pt x="16662" y="30657"/>
                  </a:lnTo>
                  <a:lnTo>
                    <a:pt x="29032" y="30657"/>
                  </a:lnTo>
                  <a:lnTo>
                    <a:pt x="29032" y="18288"/>
                  </a:lnTo>
                  <a:close/>
                </a:path>
                <a:path w="633095" h="31114">
                  <a:moveTo>
                    <a:pt x="29032" y="0"/>
                  </a:moveTo>
                  <a:lnTo>
                    <a:pt x="16662" y="0"/>
                  </a:lnTo>
                  <a:lnTo>
                    <a:pt x="16662" y="11836"/>
                  </a:lnTo>
                  <a:lnTo>
                    <a:pt x="29032" y="11836"/>
                  </a:lnTo>
                  <a:lnTo>
                    <a:pt x="29032" y="0"/>
                  </a:lnTo>
                  <a:close/>
                </a:path>
                <a:path w="633095" h="31114">
                  <a:moveTo>
                    <a:pt x="45186" y="18288"/>
                  </a:moveTo>
                  <a:lnTo>
                    <a:pt x="33350" y="18288"/>
                  </a:lnTo>
                  <a:lnTo>
                    <a:pt x="33350" y="30657"/>
                  </a:lnTo>
                  <a:lnTo>
                    <a:pt x="45186" y="30657"/>
                  </a:lnTo>
                  <a:lnTo>
                    <a:pt x="45186" y="18288"/>
                  </a:lnTo>
                  <a:close/>
                </a:path>
                <a:path w="633095" h="31114">
                  <a:moveTo>
                    <a:pt x="45186" y="0"/>
                  </a:moveTo>
                  <a:lnTo>
                    <a:pt x="33350" y="0"/>
                  </a:lnTo>
                  <a:lnTo>
                    <a:pt x="33350" y="11836"/>
                  </a:lnTo>
                  <a:lnTo>
                    <a:pt x="45186" y="11836"/>
                  </a:lnTo>
                  <a:lnTo>
                    <a:pt x="45186" y="0"/>
                  </a:lnTo>
                  <a:close/>
                </a:path>
                <a:path w="633095" h="31114">
                  <a:moveTo>
                    <a:pt x="61836" y="18288"/>
                  </a:moveTo>
                  <a:lnTo>
                    <a:pt x="49999" y="18288"/>
                  </a:lnTo>
                  <a:lnTo>
                    <a:pt x="49999" y="30657"/>
                  </a:lnTo>
                  <a:lnTo>
                    <a:pt x="61836" y="30657"/>
                  </a:lnTo>
                  <a:lnTo>
                    <a:pt x="61836" y="18288"/>
                  </a:lnTo>
                  <a:close/>
                </a:path>
                <a:path w="633095" h="31114">
                  <a:moveTo>
                    <a:pt x="61836" y="0"/>
                  </a:moveTo>
                  <a:lnTo>
                    <a:pt x="49999" y="0"/>
                  </a:lnTo>
                  <a:lnTo>
                    <a:pt x="49999" y="11836"/>
                  </a:lnTo>
                  <a:lnTo>
                    <a:pt x="61836" y="11836"/>
                  </a:lnTo>
                  <a:lnTo>
                    <a:pt x="61836" y="0"/>
                  </a:lnTo>
                  <a:close/>
                </a:path>
                <a:path w="633095" h="31114">
                  <a:moveTo>
                    <a:pt x="78511" y="18288"/>
                  </a:moveTo>
                  <a:lnTo>
                    <a:pt x="66687" y="18288"/>
                  </a:lnTo>
                  <a:lnTo>
                    <a:pt x="66687" y="30657"/>
                  </a:lnTo>
                  <a:lnTo>
                    <a:pt x="78511" y="30657"/>
                  </a:lnTo>
                  <a:lnTo>
                    <a:pt x="78511" y="18288"/>
                  </a:lnTo>
                  <a:close/>
                </a:path>
                <a:path w="633095" h="31114">
                  <a:moveTo>
                    <a:pt x="78511" y="0"/>
                  </a:moveTo>
                  <a:lnTo>
                    <a:pt x="66687" y="0"/>
                  </a:lnTo>
                  <a:lnTo>
                    <a:pt x="66687" y="11836"/>
                  </a:lnTo>
                  <a:lnTo>
                    <a:pt x="78511" y="11836"/>
                  </a:lnTo>
                  <a:lnTo>
                    <a:pt x="78511" y="0"/>
                  </a:lnTo>
                  <a:close/>
                </a:path>
                <a:path w="633095" h="31114">
                  <a:moveTo>
                    <a:pt x="95173" y="18288"/>
                  </a:moveTo>
                  <a:lnTo>
                    <a:pt x="83337" y="18288"/>
                  </a:lnTo>
                  <a:lnTo>
                    <a:pt x="83337" y="30657"/>
                  </a:lnTo>
                  <a:lnTo>
                    <a:pt x="95173" y="30657"/>
                  </a:lnTo>
                  <a:lnTo>
                    <a:pt x="95173" y="18288"/>
                  </a:lnTo>
                  <a:close/>
                </a:path>
                <a:path w="633095" h="31114">
                  <a:moveTo>
                    <a:pt x="95173" y="0"/>
                  </a:moveTo>
                  <a:lnTo>
                    <a:pt x="83337" y="0"/>
                  </a:lnTo>
                  <a:lnTo>
                    <a:pt x="83337" y="11836"/>
                  </a:lnTo>
                  <a:lnTo>
                    <a:pt x="95173" y="11836"/>
                  </a:lnTo>
                  <a:lnTo>
                    <a:pt x="95173" y="0"/>
                  </a:lnTo>
                  <a:close/>
                </a:path>
                <a:path w="633095" h="31114">
                  <a:moveTo>
                    <a:pt x="111861" y="18288"/>
                  </a:moveTo>
                  <a:lnTo>
                    <a:pt x="100025" y="18288"/>
                  </a:lnTo>
                  <a:lnTo>
                    <a:pt x="100025" y="30657"/>
                  </a:lnTo>
                  <a:lnTo>
                    <a:pt x="111861" y="30657"/>
                  </a:lnTo>
                  <a:lnTo>
                    <a:pt x="111861" y="18288"/>
                  </a:lnTo>
                  <a:close/>
                </a:path>
                <a:path w="633095" h="31114">
                  <a:moveTo>
                    <a:pt x="111861" y="0"/>
                  </a:moveTo>
                  <a:lnTo>
                    <a:pt x="100025" y="0"/>
                  </a:lnTo>
                  <a:lnTo>
                    <a:pt x="100025" y="11836"/>
                  </a:lnTo>
                  <a:lnTo>
                    <a:pt x="111861" y="11836"/>
                  </a:lnTo>
                  <a:lnTo>
                    <a:pt x="111861" y="0"/>
                  </a:lnTo>
                  <a:close/>
                </a:path>
                <a:path w="633095" h="31114">
                  <a:moveTo>
                    <a:pt x="128524" y="18288"/>
                  </a:moveTo>
                  <a:lnTo>
                    <a:pt x="116674" y="18288"/>
                  </a:lnTo>
                  <a:lnTo>
                    <a:pt x="116674" y="30657"/>
                  </a:lnTo>
                  <a:lnTo>
                    <a:pt x="128524" y="30657"/>
                  </a:lnTo>
                  <a:lnTo>
                    <a:pt x="128524" y="18288"/>
                  </a:lnTo>
                  <a:close/>
                </a:path>
                <a:path w="633095" h="31114">
                  <a:moveTo>
                    <a:pt x="128524" y="0"/>
                  </a:moveTo>
                  <a:lnTo>
                    <a:pt x="116674" y="0"/>
                  </a:lnTo>
                  <a:lnTo>
                    <a:pt x="116674" y="11836"/>
                  </a:lnTo>
                  <a:lnTo>
                    <a:pt x="128524" y="11836"/>
                  </a:lnTo>
                  <a:lnTo>
                    <a:pt x="128524" y="0"/>
                  </a:lnTo>
                  <a:close/>
                </a:path>
                <a:path w="633095" h="31114">
                  <a:moveTo>
                    <a:pt x="145199" y="18288"/>
                  </a:moveTo>
                  <a:lnTo>
                    <a:pt x="133362" y="18288"/>
                  </a:lnTo>
                  <a:lnTo>
                    <a:pt x="133362" y="30657"/>
                  </a:lnTo>
                  <a:lnTo>
                    <a:pt x="145199" y="30657"/>
                  </a:lnTo>
                  <a:lnTo>
                    <a:pt x="145199" y="18288"/>
                  </a:lnTo>
                  <a:close/>
                </a:path>
                <a:path w="633095" h="31114">
                  <a:moveTo>
                    <a:pt x="145199" y="0"/>
                  </a:moveTo>
                  <a:lnTo>
                    <a:pt x="133362" y="0"/>
                  </a:lnTo>
                  <a:lnTo>
                    <a:pt x="133362" y="11836"/>
                  </a:lnTo>
                  <a:lnTo>
                    <a:pt x="145199" y="11836"/>
                  </a:lnTo>
                  <a:lnTo>
                    <a:pt x="145199" y="0"/>
                  </a:lnTo>
                  <a:close/>
                </a:path>
                <a:path w="633095" h="31114">
                  <a:moveTo>
                    <a:pt x="161886" y="18288"/>
                  </a:moveTo>
                  <a:lnTo>
                    <a:pt x="150050" y="18288"/>
                  </a:lnTo>
                  <a:lnTo>
                    <a:pt x="150050" y="30657"/>
                  </a:lnTo>
                  <a:lnTo>
                    <a:pt x="161886" y="30657"/>
                  </a:lnTo>
                  <a:lnTo>
                    <a:pt x="161886" y="18288"/>
                  </a:lnTo>
                  <a:close/>
                </a:path>
                <a:path w="633095" h="31114">
                  <a:moveTo>
                    <a:pt x="161886" y="0"/>
                  </a:moveTo>
                  <a:lnTo>
                    <a:pt x="150050" y="0"/>
                  </a:lnTo>
                  <a:lnTo>
                    <a:pt x="150050" y="11836"/>
                  </a:lnTo>
                  <a:lnTo>
                    <a:pt x="161886" y="11836"/>
                  </a:lnTo>
                  <a:lnTo>
                    <a:pt x="161886" y="0"/>
                  </a:lnTo>
                  <a:close/>
                </a:path>
                <a:path w="633095" h="31114">
                  <a:moveTo>
                    <a:pt x="191465" y="18288"/>
                  </a:moveTo>
                  <a:lnTo>
                    <a:pt x="179641" y="18288"/>
                  </a:lnTo>
                  <a:lnTo>
                    <a:pt x="179641" y="30657"/>
                  </a:lnTo>
                  <a:lnTo>
                    <a:pt x="191465" y="30657"/>
                  </a:lnTo>
                  <a:lnTo>
                    <a:pt x="191465" y="18288"/>
                  </a:lnTo>
                  <a:close/>
                </a:path>
                <a:path w="633095" h="31114">
                  <a:moveTo>
                    <a:pt x="191465" y="0"/>
                  </a:moveTo>
                  <a:lnTo>
                    <a:pt x="179641" y="0"/>
                  </a:lnTo>
                  <a:lnTo>
                    <a:pt x="179641" y="11836"/>
                  </a:lnTo>
                  <a:lnTo>
                    <a:pt x="191465" y="11836"/>
                  </a:lnTo>
                  <a:lnTo>
                    <a:pt x="191465" y="0"/>
                  </a:lnTo>
                  <a:close/>
                </a:path>
                <a:path w="633095" h="31114">
                  <a:moveTo>
                    <a:pt x="208127" y="18288"/>
                  </a:moveTo>
                  <a:lnTo>
                    <a:pt x="196303" y="18288"/>
                  </a:lnTo>
                  <a:lnTo>
                    <a:pt x="196303" y="30657"/>
                  </a:lnTo>
                  <a:lnTo>
                    <a:pt x="208127" y="30657"/>
                  </a:lnTo>
                  <a:lnTo>
                    <a:pt x="208127" y="18288"/>
                  </a:lnTo>
                  <a:close/>
                </a:path>
                <a:path w="633095" h="31114">
                  <a:moveTo>
                    <a:pt x="208127" y="0"/>
                  </a:moveTo>
                  <a:lnTo>
                    <a:pt x="196303" y="0"/>
                  </a:lnTo>
                  <a:lnTo>
                    <a:pt x="196303" y="11836"/>
                  </a:lnTo>
                  <a:lnTo>
                    <a:pt x="208127" y="11836"/>
                  </a:lnTo>
                  <a:lnTo>
                    <a:pt x="208127" y="0"/>
                  </a:lnTo>
                  <a:close/>
                </a:path>
                <a:path w="633095" h="31114">
                  <a:moveTo>
                    <a:pt x="224815" y="18288"/>
                  </a:moveTo>
                  <a:lnTo>
                    <a:pt x="212966" y="18288"/>
                  </a:lnTo>
                  <a:lnTo>
                    <a:pt x="212966" y="30657"/>
                  </a:lnTo>
                  <a:lnTo>
                    <a:pt x="224815" y="30657"/>
                  </a:lnTo>
                  <a:lnTo>
                    <a:pt x="224815" y="18288"/>
                  </a:lnTo>
                  <a:close/>
                </a:path>
                <a:path w="633095" h="31114">
                  <a:moveTo>
                    <a:pt x="224815" y="0"/>
                  </a:moveTo>
                  <a:lnTo>
                    <a:pt x="212966" y="0"/>
                  </a:lnTo>
                  <a:lnTo>
                    <a:pt x="212966" y="11836"/>
                  </a:lnTo>
                  <a:lnTo>
                    <a:pt x="224815" y="11836"/>
                  </a:lnTo>
                  <a:lnTo>
                    <a:pt x="224815" y="0"/>
                  </a:lnTo>
                  <a:close/>
                </a:path>
                <a:path w="633095" h="31114">
                  <a:moveTo>
                    <a:pt x="241477" y="18288"/>
                  </a:moveTo>
                  <a:lnTo>
                    <a:pt x="229120" y="18288"/>
                  </a:lnTo>
                  <a:lnTo>
                    <a:pt x="229120" y="30657"/>
                  </a:lnTo>
                  <a:lnTo>
                    <a:pt x="241477" y="30657"/>
                  </a:lnTo>
                  <a:lnTo>
                    <a:pt x="241477" y="18288"/>
                  </a:lnTo>
                  <a:close/>
                </a:path>
                <a:path w="633095" h="31114">
                  <a:moveTo>
                    <a:pt x="241477" y="0"/>
                  </a:moveTo>
                  <a:lnTo>
                    <a:pt x="229120" y="0"/>
                  </a:lnTo>
                  <a:lnTo>
                    <a:pt x="229120" y="11836"/>
                  </a:lnTo>
                  <a:lnTo>
                    <a:pt x="241477" y="11836"/>
                  </a:lnTo>
                  <a:lnTo>
                    <a:pt x="241477" y="0"/>
                  </a:lnTo>
                  <a:close/>
                </a:path>
                <a:path w="633095" h="31114">
                  <a:moveTo>
                    <a:pt x="258152" y="18288"/>
                  </a:moveTo>
                  <a:lnTo>
                    <a:pt x="245783" y="18288"/>
                  </a:lnTo>
                  <a:lnTo>
                    <a:pt x="245783" y="30657"/>
                  </a:lnTo>
                  <a:lnTo>
                    <a:pt x="258152" y="30657"/>
                  </a:lnTo>
                  <a:lnTo>
                    <a:pt x="258152" y="18288"/>
                  </a:lnTo>
                  <a:close/>
                </a:path>
                <a:path w="633095" h="31114">
                  <a:moveTo>
                    <a:pt x="258152" y="0"/>
                  </a:moveTo>
                  <a:lnTo>
                    <a:pt x="245783" y="0"/>
                  </a:lnTo>
                  <a:lnTo>
                    <a:pt x="245783" y="11836"/>
                  </a:lnTo>
                  <a:lnTo>
                    <a:pt x="258152" y="11836"/>
                  </a:lnTo>
                  <a:lnTo>
                    <a:pt x="258152" y="0"/>
                  </a:lnTo>
                  <a:close/>
                </a:path>
                <a:path w="633095" h="31114">
                  <a:moveTo>
                    <a:pt x="274294" y="18288"/>
                  </a:moveTo>
                  <a:lnTo>
                    <a:pt x="262458" y="18288"/>
                  </a:lnTo>
                  <a:lnTo>
                    <a:pt x="262458" y="30657"/>
                  </a:lnTo>
                  <a:lnTo>
                    <a:pt x="274294" y="30657"/>
                  </a:lnTo>
                  <a:lnTo>
                    <a:pt x="274294" y="18288"/>
                  </a:lnTo>
                  <a:close/>
                </a:path>
                <a:path w="633095" h="31114">
                  <a:moveTo>
                    <a:pt x="274294" y="0"/>
                  </a:moveTo>
                  <a:lnTo>
                    <a:pt x="262458" y="0"/>
                  </a:lnTo>
                  <a:lnTo>
                    <a:pt x="262458" y="11836"/>
                  </a:lnTo>
                  <a:lnTo>
                    <a:pt x="274294" y="11836"/>
                  </a:lnTo>
                  <a:lnTo>
                    <a:pt x="274294" y="0"/>
                  </a:lnTo>
                  <a:close/>
                </a:path>
                <a:path w="633095" h="31114">
                  <a:moveTo>
                    <a:pt x="290944" y="18288"/>
                  </a:moveTo>
                  <a:lnTo>
                    <a:pt x="279107" y="18288"/>
                  </a:lnTo>
                  <a:lnTo>
                    <a:pt x="279107" y="30657"/>
                  </a:lnTo>
                  <a:lnTo>
                    <a:pt x="290944" y="30657"/>
                  </a:lnTo>
                  <a:lnTo>
                    <a:pt x="290944" y="18288"/>
                  </a:lnTo>
                  <a:close/>
                </a:path>
                <a:path w="633095" h="31114">
                  <a:moveTo>
                    <a:pt x="290944" y="0"/>
                  </a:moveTo>
                  <a:lnTo>
                    <a:pt x="279107" y="0"/>
                  </a:lnTo>
                  <a:lnTo>
                    <a:pt x="279107" y="11836"/>
                  </a:lnTo>
                  <a:lnTo>
                    <a:pt x="290944" y="11836"/>
                  </a:lnTo>
                  <a:lnTo>
                    <a:pt x="290944" y="0"/>
                  </a:lnTo>
                  <a:close/>
                </a:path>
                <a:path w="633095" h="31114">
                  <a:moveTo>
                    <a:pt x="307632" y="18288"/>
                  </a:moveTo>
                  <a:lnTo>
                    <a:pt x="295808" y="18288"/>
                  </a:lnTo>
                  <a:lnTo>
                    <a:pt x="295808" y="30657"/>
                  </a:lnTo>
                  <a:lnTo>
                    <a:pt x="307632" y="30657"/>
                  </a:lnTo>
                  <a:lnTo>
                    <a:pt x="307632" y="18288"/>
                  </a:lnTo>
                  <a:close/>
                </a:path>
                <a:path w="633095" h="31114">
                  <a:moveTo>
                    <a:pt x="307632" y="0"/>
                  </a:moveTo>
                  <a:lnTo>
                    <a:pt x="295808" y="0"/>
                  </a:lnTo>
                  <a:lnTo>
                    <a:pt x="295808" y="11836"/>
                  </a:lnTo>
                  <a:lnTo>
                    <a:pt x="307632" y="11836"/>
                  </a:lnTo>
                  <a:lnTo>
                    <a:pt x="307632" y="0"/>
                  </a:lnTo>
                  <a:close/>
                </a:path>
                <a:path w="633095" h="31114">
                  <a:moveTo>
                    <a:pt x="324307" y="18288"/>
                  </a:moveTo>
                  <a:lnTo>
                    <a:pt x="312458" y="18288"/>
                  </a:lnTo>
                  <a:lnTo>
                    <a:pt x="312458" y="30657"/>
                  </a:lnTo>
                  <a:lnTo>
                    <a:pt x="324307" y="30657"/>
                  </a:lnTo>
                  <a:lnTo>
                    <a:pt x="324307" y="18288"/>
                  </a:lnTo>
                  <a:close/>
                </a:path>
                <a:path w="633095" h="31114">
                  <a:moveTo>
                    <a:pt x="324307" y="0"/>
                  </a:moveTo>
                  <a:lnTo>
                    <a:pt x="312458" y="0"/>
                  </a:lnTo>
                  <a:lnTo>
                    <a:pt x="312458" y="11836"/>
                  </a:lnTo>
                  <a:lnTo>
                    <a:pt x="324307" y="11836"/>
                  </a:lnTo>
                  <a:lnTo>
                    <a:pt x="324307" y="0"/>
                  </a:lnTo>
                  <a:close/>
                </a:path>
                <a:path w="633095" h="31114">
                  <a:moveTo>
                    <a:pt x="340982" y="18288"/>
                  </a:moveTo>
                  <a:lnTo>
                    <a:pt x="329158" y="18288"/>
                  </a:lnTo>
                  <a:lnTo>
                    <a:pt x="329158" y="30657"/>
                  </a:lnTo>
                  <a:lnTo>
                    <a:pt x="340982" y="30657"/>
                  </a:lnTo>
                  <a:lnTo>
                    <a:pt x="340982" y="18288"/>
                  </a:lnTo>
                  <a:close/>
                </a:path>
                <a:path w="633095" h="31114">
                  <a:moveTo>
                    <a:pt x="340982" y="0"/>
                  </a:moveTo>
                  <a:lnTo>
                    <a:pt x="329158" y="0"/>
                  </a:lnTo>
                  <a:lnTo>
                    <a:pt x="329158" y="11836"/>
                  </a:lnTo>
                  <a:lnTo>
                    <a:pt x="340982" y="11836"/>
                  </a:lnTo>
                  <a:lnTo>
                    <a:pt x="340982" y="0"/>
                  </a:lnTo>
                  <a:close/>
                </a:path>
                <a:path w="633095" h="31114">
                  <a:moveTo>
                    <a:pt x="370560" y="18288"/>
                  </a:moveTo>
                  <a:lnTo>
                    <a:pt x="358711" y="18288"/>
                  </a:lnTo>
                  <a:lnTo>
                    <a:pt x="358711" y="30657"/>
                  </a:lnTo>
                  <a:lnTo>
                    <a:pt x="370560" y="30657"/>
                  </a:lnTo>
                  <a:lnTo>
                    <a:pt x="370560" y="18288"/>
                  </a:lnTo>
                  <a:close/>
                </a:path>
                <a:path w="633095" h="31114">
                  <a:moveTo>
                    <a:pt x="370560" y="0"/>
                  </a:moveTo>
                  <a:lnTo>
                    <a:pt x="358711" y="0"/>
                  </a:lnTo>
                  <a:lnTo>
                    <a:pt x="358711" y="11836"/>
                  </a:lnTo>
                  <a:lnTo>
                    <a:pt x="370560" y="11836"/>
                  </a:lnTo>
                  <a:lnTo>
                    <a:pt x="370560" y="0"/>
                  </a:lnTo>
                  <a:close/>
                </a:path>
                <a:path w="633095" h="31114">
                  <a:moveTo>
                    <a:pt x="387223" y="18288"/>
                  </a:moveTo>
                  <a:lnTo>
                    <a:pt x="375373" y="18288"/>
                  </a:lnTo>
                  <a:lnTo>
                    <a:pt x="375373" y="30657"/>
                  </a:lnTo>
                  <a:lnTo>
                    <a:pt x="387223" y="30657"/>
                  </a:lnTo>
                  <a:lnTo>
                    <a:pt x="387223" y="18288"/>
                  </a:lnTo>
                  <a:close/>
                </a:path>
                <a:path w="633095" h="31114">
                  <a:moveTo>
                    <a:pt x="387223" y="0"/>
                  </a:moveTo>
                  <a:lnTo>
                    <a:pt x="375373" y="0"/>
                  </a:lnTo>
                  <a:lnTo>
                    <a:pt x="375373" y="11836"/>
                  </a:lnTo>
                  <a:lnTo>
                    <a:pt x="387223" y="11836"/>
                  </a:lnTo>
                  <a:lnTo>
                    <a:pt x="387223" y="0"/>
                  </a:lnTo>
                  <a:close/>
                </a:path>
                <a:path w="633095" h="31114">
                  <a:moveTo>
                    <a:pt x="403898" y="18288"/>
                  </a:moveTo>
                  <a:lnTo>
                    <a:pt x="392049" y="18288"/>
                  </a:lnTo>
                  <a:lnTo>
                    <a:pt x="392049" y="30657"/>
                  </a:lnTo>
                  <a:lnTo>
                    <a:pt x="403898" y="30657"/>
                  </a:lnTo>
                  <a:lnTo>
                    <a:pt x="403898" y="18288"/>
                  </a:lnTo>
                  <a:close/>
                </a:path>
                <a:path w="633095" h="31114">
                  <a:moveTo>
                    <a:pt x="403898" y="0"/>
                  </a:moveTo>
                  <a:lnTo>
                    <a:pt x="392049" y="0"/>
                  </a:lnTo>
                  <a:lnTo>
                    <a:pt x="392049" y="11836"/>
                  </a:lnTo>
                  <a:lnTo>
                    <a:pt x="403898" y="11836"/>
                  </a:lnTo>
                  <a:lnTo>
                    <a:pt x="403898" y="0"/>
                  </a:lnTo>
                  <a:close/>
                </a:path>
                <a:path w="633095" h="31114">
                  <a:moveTo>
                    <a:pt x="420560" y="18288"/>
                  </a:moveTo>
                  <a:lnTo>
                    <a:pt x="408749" y="18288"/>
                  </a:lnTo>
                  <a:lnTo>
                    <a:pt x="408749" y="30657"/>
                  </a:lnTo>
                  <a:lnTo>
                    <a:pt x="420560" y="30657"/>
                  </a:lnTo>
                  <a:lnTo>
                    <a:pt x="420560" y="18288"/>
                  </a:lnTo>
                  <a:close/>
                </a:path>
                <a:path w="633095" h="31114">
                  <a:moveTo>
                    <a:pt x="420560" y="0"/>
                  </a:moveTo>
                  <a:lnTo>
                    <a:pt x="408749" y="0"/>
                  </a:lnTo>
                  <a:lnTo>
                    <a:pt x="408749" y="11836"/>
                  </a:lnTo>
                  <a:lnTo>
                    <a:pt x="420560" y="11836"/>
                  </a:lnTo>
                  <a:lnTo>
                    <a:pt x="420560" y="0"/>
                  </a:lnTo>
                  <a:close/>
                </a:path>
                <a:path w="633095" h="31114">
                  <a:moveTo>
                    <a:pt x="437261" y="18288"/>
                  </a:moveTo>
                  <a:lnTo>
                    <a:pt x="425411" y="18288"/>
                  </a:lnTo>
                  <a:lnTo>
                    <a:pt x="425411" y="30657"/>
                  </a:lnTo>
                  <a:lnTo>
                    <a:pt x="437261" y="30657"/>
                  </a:lnTo>
                  <a:lnTo>
                    <a:pt x="437261" y="18288"/>
                  </a:lnTo>
                  <a:close/>
                </a:path>
                <a:path w="633095" h="31114">
                  <a:moveTo>
                    <a:pt x="437261" y="0"/>
                  </a:moveTo>
                  <a:lnTo>
                    <a:pt x="425411" y="0"/>
                  </a:lnTo>
                  <a:lnTo>
                    <a:pt x="425411" y="11836"/>
                  </a:lnTo>
                  <a:lnTo>
                    <a:pt x="437261" y="11836"/>
                  </a:lnTo>
                  <a:lnTo>
                    <a:pt x="437261" y="0"/>
                  </a:lnTo>
                  <a:close/>
                </a:path>
                <a:path w="633095" h="31114">
                  <a:moveTo>
                    <a:pt x="453923" y="18288"/>
                  </a:moveTo>
                  <a:lnTo>
                    <a:pt x="442087" y="18288"/>
                  </a:lnTo>
                  <a:lnTo>
                    <a:pt x="442087" y="30657"/>
                  </a:lnTo>
                  <a:lnTo>
                    <a:pt x="453923" y="30657"/>
                  </a:lnTo>
                  <a:lnTo>
                    <a:pt x="453923" y="18288"/>
                  </a:lnTo>
                  <a:close/>
                </a:path>
                <a:path w="633095" h="31114">
                  <a:moveTo>
                    <a:pt x="453923" y="0"/>
                  </a:moveTo>
                  <a:lnTo>
                    <a:pt x="442087" y="0"/>
                  </a:lnTo>
                  <a:lnTo>
                    <a:pt x="442087" y="11836"/>
                  </a:lnTo>
                  <a:lnTo>
                    <a:pt x="453923" y="11836"/>
                  </a:lnTo>
                  <a:lnTo>
                    <a:pt x="453923" y="0"/>
                  </a:lnTo>
                  <a:close/>
                </a:path>
                <a:path w="633095" h="31114">
                  <a:moveTo>
                    <a:pt x="470598" y="18288"/>
                  </a:moveTo>
                  <a:lnTo>
                    <a:pt x="458774" y="18288"/>
                  </a:lnTo>
                  <a:lnTo>
                    <a:pt x="458774" y="30657"/>
                  </a:lnTo>
                  <a:lnTo>
                    <a:pt x="470598" y="30657"/>
                  </a:lnTo>
                  <a:lnTo>
                    <a:pt x="470598" y="18288"/>
                  </a:lnTo>
                  <a:close/>
                </a:path>
                <a:path w="633095" h="31114">
                  <a:moveTo>
                    <a:pt x="470598" y="0"/>
                  </a:moveTo>
                  <a:lnTo>
                    <a:pt x="458774" y="0"/>
                  </a:lnTo>
                  <a:lnTo>
                    <a:pt x="458774" y="11836"/>
                  </a:lnTo>
                  <a:lnTo>
                    <a:pt x="470598" y="11836"/>
                  </a:lnTo>
                  <a:lnTo>
                    <a:pt x="470598" y="0"/>
                  </a:lnTo>
                  <a:close/>
                </a:path>
                <a:path w="633095" h="31114">
                  <a:moveTo>
                    <a:pt x="487273" y="18288"/>
                  </a:moveTo>
                  <a:lnTo>
                    <a:pt x="474903" y="18288"/>
                  </a:lnTo>
                  <a:lnTo>
                    <a:pt x="474903" y="30657"/>
                  </a:lnTo>
                  <a:lnTo>
                    <a:pt x="487273" y="30657"/>
                  </a:lnTo>
                  <a:lnTo>
                    <a:pt x="487273" y="18288"/>
                  </a:lnTo>
                  <a:close/>
                </a:path>
                <a:path w="633095" h="31114">
                  <a:moveTo>
                    <a:pt x="487273" y="0"/>
                  </a:moveTo>
                  <a:lnTo>
                    <a:pt x="474903" y="0"/>
                  </a:lnTo>
                  <a:lnTo>
                    <a:pt x="474903" y="11836"/>
                  </a:lnTo>
                  <a:lnTo>
                    <a:pt x="487273" y="11836"/>
                  </a:lnTo>
                  <a:lnTo>
                    <a:pt x="487273" y="0"/>
                  </a:lnTo>
                  <a:close/>
                </a:path>
                <a:path w="633095" h="31114">
                  <a:moveTo>
                    <a:pt x="503936" y="18288"/>
                  </a:moveTo>
                  <a:lnTo>
                    <a:pt x="491540" y="18288"/>
                  </a:lnTo>
                  <a:lnTo>
                    <a:pt x="491540" y="30657"/>
                  </a:lnTo>
                  <a:lnTo>
                    <a:pt x="503936" y="30657"/>
                  </a:lnTo>
                  <a:lnTo>
                    <a:pt x="503936" y="18288"/>
                  </a:lnTo>
                  <a:close/>
                </a:path>
                <a:path w="633095" h="31114">
                  <a:moveTo>
                    <a:pt x="503936" y="0"/>
                  </a:moveTo>
                  <a:lnTo>
                    <a:pt x="491540" y="0"/>
                  </a:lnTo>
                  <a:lnTo>
                    <a:pt x="491540" y="11836"/>
                  </a:lnTo>
                  <a:lnTo>
                    <a:pt x="503936" y="11836"/>
                  </a:lnTo>
                  <a:lnTo>
                    <a:pt x="503936" y="0"/>
                  </a:lnTo>
                  <a:close/>
                </a:path>
                <a:path w="633095" h="31114">
                  <a:moveTo>
                    <a:pt x="520077" y="18288"/>
                  </a:moveTo>
                  <a:lnTo>
                    <a:pt x="508241" y="18288"/>
                  </a:lnTo>
                  <a:lnTo>
                    <a:pt x="508241" y="30657"/>
                  </a:lnTo>
                  <a:lnTo>
                    <a:pt x="520077" y="30657"/>
                  </a:lnTo>
                  <a:lnTo>
                    <a:pt x="520077" y="18288"/>
                  </a:lnTo>
                  <a:close/>
                </a:path>
                <a:path w="633095" h="31114">
                  <a:moveTo>
                    <a:pt x="520077" y="0"/>
                  </a:moveTo>
                  <a:lnTo>
                    <a:pt x="508241" y="0"/>
                  </a:lnTo>
                  <a:lnTo>
                    <a:pt x="508241" y="11836"/>
                  </a:lnTo>
                  <a:lnTo>
                    <a:pt x="520077" y="11836"/>
                  </a:lnTo>
                  <a:lnTo>
                    <a:pt x="520077" y="0"/>
                  </a:lnTo>
                  <a:close/>
                </a:path>
                <a:path w="633095" h="31114">
                  <a:moveTo>
                    <a:pt x="549643" y="18288"/>
                  </a:moveTo>
                  <a:lnTo>
                    <a:pt x="537794" y="18288"/>
                  </a:lnTo>
                  <a:lnTo>
                    <a:pt x="537794" y="30657"/>
                  </a:lnTo>
                  <a:lnTo>
                    <a:pt x="549643" y="30657"/>
                  </a:lnTo>
                  <a:lnTo>
                    <a:pt x="549643" y="18288"/>
                  </a:lnTo>
                  <a:close/>
                </a:path>
                <a:path w="633095" h="31114">
                  <a:moveTo>
                    <a:pt x="549643" y="0"/>
                  </a:moveTo>
                  <a:lnTo>
                    <a:pt x="537794" y="0"/>
                  </a:lnTo>
                  <a:lnTo>
                    <a:pt x="537794" y="11836"/>
                  </a:lnTo>
                  <a:lnTo>
                    <a:pt x="549643" y="11836"/>
                  </a:lnTo>
                  <a:lnTo>
                    <a:pt x="549643" y="0"/>
                  </a:lnTo>
                  <a:close/>
                </a:path>
                <a:path w="633095" h="31114">
                  <a:moveTo>
                    <a:pt x="566331" y="18288"/>
                  </a:moveTo>
                  <a:lnTo>
                    <a:pt x="554482" y="18288"/>
                  </a:lnTo>
                  <a:lnTo>
                    <a:pt x="554482" y="30657"/>
                  </a:lnTo>
                  <a:lnTo>
                    <a:pt x="566331" y="30657"/>
                  </a:lnTo>
                  <a:lnTo>
                    <a:pt x="566331" y="18288"/>
                  </a:lnTo>
                  <a:close/>
                </a:path>
                <a:path w="633095" h="31114">
                  <a:moveTo>
                    <a:pt x="566331" y="0"/>
                  </a:moveTo>
                  <a:lnTo>
                    <a:pt x="554482" y="0"/>
                  </a:lnTo>
                  <a:lnTo>
                    <a:pt x="554482" y="11836"/>
                  </a:lnTo>
                  <a:lnTo>
                    <a:pt x="566331" y="11836"/>
                  </a:lnTo>
                  <a:lnTo>
                    <a:pt x="566331" y="0"/>
                  </a:lnTo>
                  <a:close/>
                </a:path>
                <a:path w="633095" h="31114">
                  <a:moveTo>
                    <a:pt x="582980" y="18288"/>
                  </a:moveTo>
                  <a:lnTo>
                    <a:pt x="571131" y="18288"/>
                  </a:lnTo>
                  <a:lnTo>
                    <a:pt x="571131" y="30657"/>
                  </a:lnTo>
                  <a:lnTo>
                    <a:pt x="582980" y="30657"/>
                  </a:lnTo>
                  <a:lnTo>
                    <a:pt x="582980" y="18288"/>
                  </a:lnTo>
                  <a:close/>
                </a:path>
                <a:path w="633095" h="31114">
                  <a:moveTo>
                    <a:pt x="582980" y="0"/>
                  </a:moveTo>
                  <a:lnTo>
                    <a:pt x="571131" y="0"/>
                  </a:lnTo>
                  <a:lnTo>
                    <a:pt x="571131" y="11836"/>
                  </a:lnTo>
                  <a:lnTo>
                    <a:pt x="582980" y="11836"/>
                  </a:lnTo>
                  <a:lnTo>
                    <a:pt x="582980" y="0"/>
                  </a:lnTo>
                  <a:close/>
                </a:path>
                <a:path w="633095" h="31114">
                  <a:moveTo>
                    <a:pt x="599668" y="18288"/>
                  </a:moveTo>
                  <a:lnTo>
                    <a:pt x="587832" y="18288"/>
                  </a:lnTo>
                  <a:lnTo>
                    <a:pt x="587832" y="30657"/>
                  </a:lnTo>
                  <a:lnTo>
                    <a:pt x="599668" y="30657"/>
                  </a:lnTo>
                  <a:lnTo>
                    <a:pt x="599668" y="18288"/>
                  </a:lnTo>
                  <a:close/>
                </a:path>
                <a:path w="633095" h="31114">
                  <a:moveTo>
                    <a:pt x="599668" y="0"/>
                  </a:moveTo>
                  <a:lnTo>
                    <a:pt x="587832" y="0"/>
                  </a:lnTo>
                  <a:lnTo>
                    <a:pt x="587832" y="11836"/>
                  </a:lnTo>
                  <a:lnTo>
                    <a:pt x="599668" y="11836"/>
                  </a:lnTo>
                  <a:lnTo>
                    <a:pt x="599668" y="0"/>
                  </a:lnTo>
                  <a:close/>
                </a:path>
                <a:path w="633095" h="31114">
                  <a:moveTo>
                    <a:pt x="616318" y="18288"/>
                  </a:moveTo>
                  <a:lnTo>
                    <a:pt x="604494" y="18288"/>
                  </a:lnTo>
                  <a:lnTo>
                    <a:pt x="604494" y="30657"/>
                  </a:lnTo>
                  <a:lnTo>
                    <a:pt x="616318" y="30657"/>
                  </a:lnTo>
                  <a:lnTo>
                    <a:pt x="616318" y="18288"/>
                  </a:lnTo>
                  <a:close/>
                </a:path>
                <a:path w="633095" h="31114">
                  <a:moveTo>
                    <a:pt x="616318" y="0"/>
                  </a:moveTo>
                  <a:lnTo>
                    <a:pt x="604494" y="0"/>
                  </a:lnTo>
                  <a:lnTo>
                    <a:pt x="604494" y="11836"/>
                  </a:lnTo>
                  <a:lnTo>
                    <a:pt x="616318" y="11836"/>
                  </a:lnTo>
                  <a:lnTo>
                    <a:pt x="616318" y="0"/>
                  </a:lnTo>
                  <a:close/>
                </a:path>
                <a:path w="633095" h="31114">
                  <a:moveTo>
                    <a:pt x="633006" y="0"/>
                  </a:moveTo>
                  <a:lnTo>
                    <a:pt x="621182" y="0"/>
                  </a:lnTo>
                  <a:lnTo>
                    <a:pt x="621182" y="11836"/>
                  </a:lnTo>
                  <a:lnTo>
                    <a:pt x="633006" y="11836"/>
                  </a:lnTo>
                  <a:lnTo>
                    <a:pt x="6330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023487" y="2006713"/>
              <a:ext cx="887730" cy="2151380"/>
            </a:xfrm>
            <a:custGeom>
              <a:avLst/>
              <a:gdLst/>
              <a:ahLst/>
              <a:cxnLst/>
              <a:rect l="l" t="t" r="r" b="b"/>
              <a:pathLst>
                <a:path w="887729" h="2151379">
                  <a:moveTo>
                    <a:pt x="11836" y="2139442"/>
                  </a:moveTo>
                  <a:lnTo>
                    <a:pt x="0" y="2139442"/>
                  </a:lnTo>
                  <a:lnTo>
                    <a:pt x="0" y="2151291"/>
                  </a:lnTo>
                  <a:lnTo>
                    <a:pt x="11836" y="2151291"/>
                  </a:lnTo>
                  <a:lnTo>
                    <a:pt x="11836" y="2139442"/>
                  </a:lnTo>
                  <a:close/>
                </a:path>
                <a:path w="887729" h="2151379">
                  <a:moveTo>
                    <a:pt x="11836" y="2120633"/>
                  </a:moveTo>
                  <a:lnTo>
                    <a:pt x="0" y="2120633"/>
                  </a:lnTo>
                  <a:lnTo>
                    <a:pt x="0" y="2132990"/>
                  </a:lnTo>
                  <a:lnTo>
                    <a:pt x="11836" y="2132990"/>
                  </a:lnTo>
                  <a:lnTo>
                    <a:pt x="11836" y="2120633"/>
                  </a:lnTo>
                  <a:close/>
                </a:path>
                <a:path w="887729" h="2151379">
                  <a:moveTo>
                    <a:pt x="11836" y="2102345"/>
                  </a:moveTo>
                  <a:lnTo>
                    <a:pt x="0" y="2102345"/>
                  </a:lnTo>
                  <a:lnTo>
                    <a:pt x="0" y="2114169"/>
                  </a:lnTo>
                  <a:lnTo>
                    <a:pt x="11836" y="2114169"/>
                  </a:lnTo>
                  <a:lnTo>
                    <a:pt x="11836" y="2102345"/>
                  </a:lnTo>
                  <a:close/>
                </a:path>
                <a:path w="887729" h="2151379">
                  <a:moveTo>
                    <a:pt x="11836" y="2084070"/>
                  </a:moveTo>
                  <a:lnTo>
                    <a:pt x="0" y="2084070"/>
                  </a:lnTo>
                  <a:lnTo>
                    <a:pt x="0" y="2095868"/>
                  </a:lnTo>
                  <a:lnTo>
                    <a:pt x="11836" y="2095868"/>
                  </a:lnTo>
                  <a:lnTo>
                    <a:pt x="11836" y="2084070"/>
                  </a:lnTo>
                  <a:close/>
                </a:path>
                <a:path w="887729" h="2151379">
                  <a:moveTo>
                    <a:pt x="11836" y="2065235"/>
                  </a:moveTo>
                  <a:lnTo>
                    <a:pt x="0" y="2065235"/>
                  </a:lnTo>
                  <a:lnTo>
                    <a:pt x="0" y="2077072"/>
                  </a:lnTo>
                  <a:lnTo>
                    <a:pt x="11836" y="2077072"/>
                  </a:lnTo>
                  <a:lnTo>
                    <a:pt x="11836" y="2065235"/>
                  </a:lnTo>
                  <a:close/>
                </a:path>
                <a:path w="887729" h="2151379">
                  <a:moveTo>
                    <a:pt x="11836" y="2046947"/>
                  </a:moveTo>
                  <a:lnTo>
                    <a:pt x="0" y="2046947"/>
                  </a:lnTo>
                  <a:lnTo>
                    <a:pt x="0" y="2058771"/>
                  </a:lnTo>
                  <a:lnTo>
                    <a:pt x="11836" y="2058771"/>
                  </a:lnTo>
                  <a:lnTo>
                    <a:pt x="11836" y="2046947"/>
                  </a:lnTo>
                  <a:close/>
                </a:path>
                <a:path w="887729" h="2151379">
                  <a:moveTo>
                    <a:pt x="11836" y="2028113"/>
                  </a:moveTo>
                  <a:lnTo>
                    <a:pt x="0" y="2028113"/>
                  </a:lnTo>
                  <a:lnTo>
                    <a:pt x="0" y="2040483"/>
                  </a:lnTo>
                  <a:lnTo>
                    <a:pt x="11836" y="2040483"/>
                  </a:lnTo>
                  <a:lnTo>
                    <a:pt x="11836" y="2028113"/>
                  </a:lnTo>
                  <a:close/>
                </a:path>
                <a:path w="887729" h="2151379">
                  <a:moveTo>
                    <a:pt x="28524" y="2139442"/>
                  </a:moveTo>
                  <a:lnTo>
                    <a:pt x="16675" y="2139442"/>
                  </a:lnTo>
                  <a:lnTo>
                    <a:pt x="16675" y="2151291"/>
                  </a:lnTo>
                  <a:lnTo>
                    <a:pt x="28524" y="2151291"/>
                  </a:lnTo>
                  <a:lnTo>
                    <a:pt x="28524" y="2139442"/>
                  </a:lnTo>
                  <a:close/>
                </a:path>
                <a:path w="887729" h="2151379">
                  <a:moveTo>
                    <a:pt x="28524" y="2120633"/>
                  </a:moveTo>
                  <a:lnTo>
                    <a:pt x="16675" y="2120633"/>
                  </a:lnTo>
                  <a:lnTo>
                    <a:pt x="16675" y="2132990"/>
                  </a:lnTo>
                  <a:lnTo>
                    <a:pt x="28524" y="2132990"/>
                  </a:lnTo>
                  <a:lnTo>
                    <a:pt x="28524" y="2120633"/>
                  </a:lnTo>
                  <a:close/>
                </a:path>
                <a:path w="887729" h="2151379">
                  <a:moveTo>
                    <a:pt x="28524" y="2102345"/>
                  </a:moveTo>
                  <a:lnTo>
                    <a:pt x="16675" y="2102345"/>
                  </a:lnTo>
                  <a:lnTo>
                    <a:pt x="16675" y="2114169"/>
                  </a:lnTo>
                  <a:lnTo>
                    <a:pt x="28524" y="2114169"/>
                  </a:lnTo>
                  <a:lnTo>
                    <a:pt x="28524" y="2102345"/>
                  </a:lnTo>
                  <a:close/>
                </a:path>
                <a:path w="887729" h="2151379">
                  <a:moveTo>
                    <a:pt x="28524" y="2084070"/>
                  </a:moveTo>
                  <a:lnTo>
                    <a:pt x="16675" y="2084070"/>
                  </a:lnTo>
                  <a:lnTo>
                    <a:pt x="16675" y="2095868"/>
                  </a:lnTo>
                  <a:lnTo>
                    <a:pt x="28524" y="2095868"/>
                  </a:lnTo>
                  <a:lnTo>
                    <a:pt x="28524" y="2084070"/>
                  </a:lnTo>
                  <a:close/>
                </a:path>
                <a:path w="887729" h="2151379">
                  <a:moveTo>
                    <a:pt x="28524" y="2065235"/>
                  </a:moveTo>
                  <a:lnTo>
                    <a:pt x="16675" y="2065235"/>
                  </a:lnTo>
                  <a:lnTo>
                    <a:pt x="16675" y="2077072"/>
                  </a:lnTo>
                  <a:lnTo>
                    <a:pt x="28524" y="2077072"/>
                  </a:lnTo>
                  <a:lnTo>
                    <a:pt x="28524" y="2065235"/>
                  </a:lnTo>
                  <a:close/>
                </a:path>
                <a:path w="887729" h="2151379">
                  <a:moveTo>
                    <a:pt x="28524" y="2046947"/>
                  </a:moveTo>
                  <a:lnTo>
                    <a:pt x="16675" y="2046947"/>
                  </a:lnTo>
                  <a:lnTo>
                    <a:pt x="16675" y="2058771"/>
                  </a:lnTo>
                  <a:lnTo>
                    <a:pt x="28524" y="2058771"/>
                  </a:lnTo>
                  <a:lnTo>
                    <a:pt x="28524" y="2046947"/>
                  </a:lnTo>
                  <a:close/>
                </a:path>
                <a:path w="887729" h="2151379">
                  <a:moveTo>
                    <a:pt x="28524" y="2028113"/>
                  </a:moveTo>
                  <a:lnTo>
                    <a:pt x="16675" y="2028113"/>
                  </a:lnTo>
                  <a:lnTo>
                    <a:pt x="16675" y="2040483"/>
                  </a:lnTo>
                  <a:lnTo>
                    <a:pt x="28524" y="2040483"/>
                  </a:lnTo>
                  <a:lnTo>
                    <a:pt x="28524" y="2028113"/>
                  </a:lnTo>
                  <a:close/>
                </a:path>
                <a:path w="887729" h="2151379">
                  <a:moveTo>
                    <a:pt x="45186" y="2139442"/>
                  </a:moveTo>
                  <a:lnTo>
                    <a:pt x="33350" y="2139442"/>
                  </a:lnTo>
                  <a:lnTo>
                    <a:pt x="33350" y="2151291"/>
                  </a:lnTo>
                  <a:lnTo>
                    <a:pt x="45186" y="2151291"/>
                  </a:lnTo>
                  <a:lnTo>
                    <a:pt x="45186" y="2139442"/>
                  </a:lnTo>
                  <a:close/>
                </a:path>
                <a:path w="887729" h="2151379">
                  <a:moveTo>
                    <a:pt x="45186" y="2120633"/>
                  </a:moveTo>
                  <a:lnTo>
                    <a:pt x="33350" y="2120633"/>
                  </a:lnTo>
                  <a:lnTo>
                    <a:pt x="33350" y="2132990"/>
                  </a:lnTo>
                  <a:lnTo>
                    <a:pt x="45186" y="2132990"/>
                  </a:lnTo>
                  <a:lnTo>
                    <a:pt x="45186" y="2120633"/>
                  </a:lnTo>
                  <a:close/>
                </a:path>
                <a:path w="887729" h="2151379">
                  <a:moveTo>
                    <a:pt x="45186" y="2102345"/>
                  </a:moveTo>
                  <a:lnTo>
                    <a:pt x="33350" y="2102345"/>
                  </a:lnTo>
                  <a:lnTo>
                    <a:pt x="33350" y="2114169"/>
                  </a:lnTo>
                  <a:lnTo>
                    <a:pt x="45186" y="2114169"/>
                  </a:lnTo>
                  <a:lnTo>
                    <a:pt x="45186" y="2102345"/>
                  </a:lnTo>
                  <a:close/>
                </a:path>
                <a:path w="887729" h="2151379">
                  <a:moveTo>
                    <a:pt x="45186" y="2084070"/>
                  </a:moveTo>
                  <a:lnTo>
                    <a:pt x="33350" y="2084070"/>
                  </a:lnTo>
                  <a:lnTo>
                    <a:pt x="33350" y="2095868"/>
                  </a:lnTo>
                  <a:lnTo>
                    <a:pt x="45186" y="2095868"/>
                  </a:lnTo>
                  <a:lnTo>
                    <a:pt x="45186" y="2084070"/>
                  </a:lnTo>
                  <a:close/>
                </a:path>
                <a:path w="887729" h="2151379">
                  <a:moveTo>
                    <a:pt x="45186" y="2065235"/>
                  </a:moveTo>
                  <a:lnTo>
                    <a:pt x="33350" y="2065235"/>
                  </a:lnTo>
                  <a:lnTo>
                    <a:pt x="33350" y="2077072"/>
                  </a:lnTo>
                  <a:lnTo>
                    <a:pt x="45186" y="2077072"/>
                  </a:lnTo>
                  <a:lnTo>
                    <a:pt x="45186" y="2065235"/>
                  </a:lnTo>
                  <a:close/>
                </a:path>
                <a:path w="887729" h="2151379">
                  <a:moveTo>
                    <a:pt x="45186" y="2046947"/>
                  </a:moveTo>
                  <a:lnTo>
                    <a:pt x="33350" y="2046947"/>
                  </a:lnTo>
                  <a:lnTo>
                    <a:pt x="33350" y="2058771"/>
                  </a:lnTo>
                  <a:lnTo>
                    <a:pt x="45186" y="2058771"/>
                  </a:lnTo>
                  <a:lnTo>
                    <a:pt x="45186" y="2046947"/>
                  </a:lnTo>
                  <a:close/>
                </a:path>
                <a:path w="887729" h="2151379">
                  <a:moveTo>
                    <a:pt x="45186" y="2028113"/>
                  </a:moveTo>
                  <a:lnTo>
                    <a:pt x="33350" y="2028113"/>
                  </a:lnTo>
                  <a:lnTo>
                    <a:pt x="33350" y="2040483"/>
                  </a:lnTo>
                  <a:lnTo>
                    <a:pt x="45186" y="2040483"/>
                  </a:lnTo>
                  <a:lnTo>
                    <a:pt x="45186" y="2028113"/>
                  </a:lnTo>
                  <a:close/>
                </a:path>
                <a:path w="887729" h="2151379">
                  <a:moveTo>
                    <a:pt x="61861" y="2139442"/>
                  </a:moveTo>
                  <a:lnTo>
                    <a:pt x="50012" y="2139442"/>
                  </a:lnTo>
                  <a:lnTo>
                    <a:pt x="50012" y="2151291"/>
                  </a:lnTo>
                  <a:lnTo>
                    <a:pt x="61861" y="2151291"/>
                  </a:lnTo>
                  <a:lnTo>
                    <a:pt x="61861" y="2139442"/>
                  </a:lnTo>
                  <a:close/>
                </a:path>
                <a:path w="887729" h="2151379">
                  <a:moveTo>
                    <a:pt x="61861" y="2120633"/>
                  </a:moveTo>
                  <a:lnTo>
                    <a:pt x="50012" y="2120633"/>
                  </a:lnTo>
                  <a:lnTo>
                    <a:pt x="50012" y="2132990"/>
                  </a:lnTo>
                  <a:lnTo>
                    <a:pt x="61861" y="2132990"/>
                  </a:lnTo>
                  <a:lnTo>
                    <a:pt x="61861" y="2120633"/>
                  </a:lnTo>
                  <a:close/>
                </a:path>
                <a:path w="887729" h="2151379">
                  <a:moveTo>
                    <a:pt x="61861" y="2102345"/>
                  </a:moveTo>
                  <a:lnTo>
                    <a:pt x="50012" y="2102345"/>
                  </a:lnTo>
                  <a:lnTo>
                    <a:pt x="50012" y="2114169"/>
                  </a:lnTo>
                  <a:lnTo>
                    <a:pt x="61861" y="2114169"/>
                  </a:lnTo>
                  <a:lnTo>
                    <a:pt x="61861" y="2102345"/>
                  </a:lnTo>
                  <a:close/>
                </a:path>
                <a:path w="887729" h="2151379">
                  <a:moveTo>
                    <a:pt x="61861" y="2084070"/>
                  </a:moveTo>
                  <a:lnTo>
                    <a:pt x="50012" y="2084070"/>
                  </a:lnTo>
                  <a:lnTo>
                    <a:pt x="50012" y="2095868"/>
                  </a:lnTo>
                  <a:lnTo>
                    <a:pt x="61861" y="2095868"/>
                  </a:lnTo>
                  <a:lnTo>
                    <a:pt x="61861" y="2084070"/>
                  </a:lnTo>
                  <a:close/>
                </a:path>
                <a:path w="887729" h="2151379">
                  <a:moveTo>
                    <a:pt x="61861" y="2065235"/>
                  </a:moveTo>
                  <a:lnTo>
                    <a:pt x="50012" y="2065235"/>
                  </a:lnTo>
                  <a:lnTo>
                    <a:pt x="50012" y="2077072"/>
                  </a:lnTo>
                  <a:lnTo>
                    <a:pt x="61861" y="2077072"/>
                  </a:lnTo>
                  <a:lnTo>
                    <a:pt x="61861" y="2065235"/>
                  </a:lnTo>
                  <a:close/>
                </a:path>
                <a:path w="887729" h="2151379">
                  <a:moveTo>
                    <a:pt x="61861" y="2046947"/>
                  </a:moveTo>
                  <a:lnTo>
                    <a:pt x="50012" y="2046947"/>
                  </a:lnTo>
                  <a:lnTo>
                    <a:pt x="50012" y="2058771"/>
                  </a:lnTo>
                  <a:lnTo>
                    <a:pt x="61861" y="2058771"/>
                  </a:lnTo>
                  <a:lnTo>
                    <a:pt x="61861" y="2046947"/>
                  </a:lnTo>
                  <a:close/>
                </a:path>
                <a:path w="887729" h="2151379">
                  <a:moveTo>
                    <a:pt x="61861" y="2028113"/>
                  </a:moveTo>
                  <a:lnTo>
                    <a:pt x="50012" y="2028113"/>
                  </a:lnTo>
                  <a:lnTo>
                    <a:pt x="50012" y="2040483"/>
                  </a:lnTo>
                  <a:lnTo>
                    <a:pt x="61861" y="2040483"/>
                  </a:lnTo>
                  <a:lnTo>
                    <a:pt x="61861" y="2028113"/>
                  </a:lnTo>
                  <a:close/>
                </a:path>
                <a:path w="887729" h="2151379">
                  <a:moveTo>
                    <a:pt x="78524" y="2139442"/>
                  </a:moveTo>
                  <a:lnTo>
                    <a:pt x="66687" y="2139442"/>
                  </a:lnTo>
                  <a:lnTo>
                    <a:pt x="66687" y="2151291"/>
                  </a:lnTo>
                  <a:lnTo>
                    <a:pt x="78524" y="2151291"/>
                  </a:lnTo>
                  <a:lnTo>
                    <a:pt x="78524" y="2139442"/>
                  </a:lnTo>
                  <a:close/>
                </a:path>
                <a:path w="887729" h="2151379">
                  <a:moveTo>
                    <a:pt x="78524" y="2120633"/>
                  </a:moveTo>
                  <a:lnTo>
                    <a:pt x="66687" y="2120633"/>
                  </a:lnTo>
                  <a:lnTo>
                    <a:pt x="66687" y="2132990"/>
                  </a:lnTo>
                  <a:lnTo>
                    <a:pt x="78524" y="2132990"/>
                  </a:lnTo>
                  <a:lnTo>
                    <a:pt x="78524" y="2120633"/>
                  </a:lnTo>
                  <a:close/>
                </a:path>
                <a:path w="887729" h="2151379">
                  <a:moveTo>
                    <a:pt x="78524" y="2102345"/>
                  </a:moveTo>
                  <a:lnTo>
                    <a:pt x="66687" y="2102345"/>
                  </a:lnTo>
                  <a:lnTo>
                    <a:pt x="66687" y="2114169"/>
                  </a:lnTo>
                  <a:lnTo>
                    <a:pt x="78524" y="2114169"/>
                  </a:lnTo>
                  <a:lnTo>
                    <a:pt x="78524" y="2102345"/>
                  </a:lnTo>
                  <a:close/>
                </a:path>
                <a:path w="887729" h="2151379">
                  <a:moveTo>
                    <a:pt x="78524" y="2084070"/>
                  </a:moveTo>
                  <a:lnTo>
                    <a:pt x="66687" y="2084070"/>
                  </a:lnTo>
                  <a:lnTo>
                    <a:pt x="66687" y="2095868"/>
                  </a:lnTo>
                  <a:lnTo>
                    <a:pt x="78524" y="2095868"/>
                  </a:lnTo>
                  <a:lnTo>
                    <a:pt x="78524" y="2084070"/>
                  </a:lnTo>
                  <a:close/>
                </a:path>
                <a:path w="887729" h="2151379">
                  <a:moveTo>
                    <a:pt x="78524" y="2065235"/>
                  </a:moveTo>
                  <a:lnTo>
                    <a:pt x="66687" y="2065235"/>
                  </a:lnTo>
                  <a:lnTo>
                    <a:pt x="66687" y="2077072"/>
                  </a:lnTo>
                  <a:lnTo>
                    <a:pt x="78524" y="2077072"/>
                  </a:lnTo>
                  <a:lnTo>
                    <a:pt x="78524" y="2065235"/>
                  </a:lnTo>
                  <a:close/>
                </a:path>
                <a:path w="887729" h="2151379">
                  <a:moveTo>
                    <a:pt x="78524" y="2046947"/>
                  </a:moveTo>
                  <a:lnTo>
                    <a:pt x="66687" y="2046947"/>
                  </a:lnTo>
                  <a:lnTo>
                    <a:pt x="66687" y="2058771"/>
                  </a:lnTo>
                  <a:lnTo>
                    <a:pt x="78524" y="2058771"/>
                  </a:lnTo>
                  <a:lnTo>
                    <a:pt x="78524" y="2046947"/>
                  </a:lnTo>
                  <a:close/>
                </a:path>
                <a:path w="887729" h="2151379">
                  <a:moveTo>
                    <a:pt x="78524" y="2028113"/>
                  </a:moveTo>
                  <a:lnTo>
                    <a:pt x="66687" y="2028113"/>
                  </a:lnTo>
                  <a:lnTo>
                    <a:pt x="66687" y="2040483"/>
                  </a:lnTo>
                  <a:lnTo>
                    <a:pt x="78524" y="2040483"/>
                  </a:lnTo>
                  <a:lnTo>
                    <a:pt x="78524" y="2028113"/>
                  </a:lnTo>
                  <a:close/>
                </a:path>
                <a:path w="887729" h="2151379">
                  <a:moveTo>
                    <a:pt x="95211" y="2120633"/>
                  </a:moveTo>
                  <a:lnTo>
                    <a:pt x="83375" y="2120633"/>
                  </a:lnTo>
                  <a:lnTo>
                    <a:pt x="83375" y="2132990"/>
                  </a:lnTo>
                  <a:lnTo>
                    <a:pt x="95211" y="2132990"/>
                  </a:lnTo>
                  <a:lnTo>
                    <a:pt x="95211" y="2120633"/>
                  </a:lnTo>
                  <a:close/>
                </a:path>
                <a:path w="887729" h="2151379">
                  <a:moveTo>
                    <a:pt x="95211" y="2102345"/>
                  </a:moveTo>
                  <a:lnTo>
                    <a:pt x="83375" y="2102345"/>
                  </a:lnTo>
                  <a:lnTo>
                    <a:pt x="83375" y="2114169"/>
                  </a:lnTo>
                  <a:lnTo>
                    <a:pt x="95211" y="2114169"/>
                  </a:lnTo>
                  <a:lnTo>
                    <a:pt x="95211" y="2102345"/>
                  </a:lnTo>
                  <a:close/>
                </a:path>
                <a:path w="887729" h="2151379">
                  <a:moveTo>
                    <a:pt x="95211" y="2084070"/>
                  </a:moveTo>
                  <a:lnTo>
                    <a:pt x="83375" y="2084070"/>
                  </a:lnTo>
                  <a:lnTo>
                    <a:pt x="83375" y="2095868"/>
                  </a:lnTo>
                  <a:lnTo>
                    <a:pt x="95211" y="2095868"/>
                  </a:lnTo>
                  <a:lnTo>
                    <a:pt x="95211" y="2084070"/>
                  </a:lnTo>
                  <a:close/>
                </a:path>
                <a:path w="887729" h="2151379">
                  <a:moveTo>
                    <a:pt x="95211" y="2065235"/>
                  </a:moveTo>
                  <a:lnTo>
                    <a:pt x="83375" y="2065235"/>
                  </a:lnTo>
                  <a:lnTo>
                    <a:pt x="83375" y="2077072"/>
                  </a:lnTo>
                  <a:lnTo>
                    <a:pt x="95211" y="2077072"/>
                  </a:lnTo>
                  <a:lnTo>
                    <a:pt x="95211" y="2065235"/>
                  </a:lnTo>
                  <a:close/>
                </a:path>
                <a:path w="887729" h="2151379">
                  <a:moveTo>
                    <a:pt x="95211" y="2046947"/>
                  </a:moveTo>
                  <a:lnTo>
                    <a:pt x="83375" y="2046947"/>
                  </a:lnTo>
                  <a:lnTo>
                    <a:pt x="83375" y="2058771"/>
                  </a:lnTo>
                  <a:lnTo>
                    <a:pt x="95211" y="2058771"/>
                  </a:lnTo>
                  <a:lnTo>
                    <a:pt x="95211" y="2046947"/>
                  </a:lnTo>
                  <a:close/>
                </a:path>
                <a:path w="887729" h="2151379">
                  <a:moveTo>
                    <a:pt x="95211" y="2028113"/>
                  </a:moveTo>
                  <a:lnTo>
                    <a:pt x="83375" y="2028113"/>
                  </a:lnTo>
                  <a:lnTo>
                    <a:pt x="83375" y="2040483"/>
                  </a:lnTo>
                  <a:lnTo>
                    <a:pt x="95211" y="2040483"/>
                  </a:lnTo>
                  <a:lnTo>
                    <a:pt x="95211" y="2028113"/>
                  </a:lnTo>
                  <a:close/>
                </a:path>
                <a:path w="887729" h="2151379">
                  <a:moveTo>
                    <a:pt x="641629" y="18288"/>
                  </a:moveTo>
                  <a:lnTo>
                    <a:pt x="629805" y="18288"/>
                  </a:lnTo>
                  <a:lnTo>
                    <a:pt x="629805" y="30657"/>
                  </a:lnTo>
                  <a:lnTo>
                    <a:pt x="641629" y="30657"/>
                  </a:lnTo>
                  <a:lnTo>
                    <a:pt x="641629" y="18288"/>
                  </a:lnTo>
                  <a:close/>
                </a:path>
                <a:path w="887729" h="2151379">
                  <a:moveTo>
                    <a:pt x="641629" y="0"/>
                  </a:moveTo>
                  <a:lnTo>
                    <a:pt x="629805" y="0"/>
                  </a:lnTo>
                  <a:lnTo>
                    <a:pt x="629805" y="11836"/>
                  </a:lnTo>
                  <a:lnTo>
                    <a:pt x="641629" y="11836"/>
                  </a:lnTo>
                  <a:lnTo>
                    <a:pt x="641629" y="0"/>
                  </a:lnTo>
                  <a:close/>
                </a:path>
                <a:path w="887729" h="2151379">
                  <a:moveTo>
                    <a:pt x="658304" y="18288"/>
                  </a:moveTo>
                  <a:lnTo>
                    <a:pt x="646455" y="18288"/>
                  </a:lnTo>
                  <a:lnTo>
                    <a:pt x="646455" y="30657"/>
                  </a:lnTo>
                  <a:lnTo>
                    <a:pt x="658304" y="30657"/>
                  </a:lnTo>
                  <a:lnTo>
                    <a:pt x="658304" y="18288"/>
                  </a:lnTo>
                  <a:close/>
                </a:path>
                <a:path w="887729" h="2151379">
                  <a:moveTo>
                    <a:pt x="658304" y="0"/>
                  </a:moveTo>
                  <a:lnTo>
                    <a:pt x="646455" y="0"/>
                  </a:lnTo>
                  <a:lnTo>
                    <a:pt x="646455" y="11836"/>
                  </a:lnTo>
                  <a:lnTo>
                    <a:pt x="658304" y="11836"/>
                  </a:lnTo>
                  <a:lnTo>
                    <a:pt x="658304" y="0"/>
                  </a:lnTo>
                  <a:close/>
                </a:path>
                <a:path w="887729" h="2151379">
                  <a:moveTo>
                    <a:pt x="674979" y="18288"/>
                  </a:moveTo>
                  <a:lnTo>
                    <a:pt x="663143" y="18288"/>
                  </a:lnTo>
                  <a:lnTo>
                    <a:pt x="663143" y="30657"/>
                  </a:lnTo>
                  <a:lnTo>
                    <a:pt x="674979" y="30657"/>
                  </a:lnTo>
                  <a:lnTo>
                    <a:pt x="674979" y="18288"/>
                  </a:lnTo>
                  <a:close/>
                </a:path>
                <a:path w="887729" h="2151379">
                  <a:moveTo>
                    <a:pt x="674979" y="0"/>
                  </a:moveTo>
                  <a:lnTo>
                    <a:pt x="663143" y="0"/>
                  </a:lnTo>
                  <a:lnTo>
                    <a:pt x="663143" y="11836"/>
                  </a:lnTo>
                  <a:lnTo>
                    <a:pt x="674979" y="11836"/>
                  </a:lnTo>
                  <a:lnTo>
                    <a:pt x="674979" y="0"/>
                  </a:lnTo>
                  <a:close/>
                </a:path>
                <a:path w="887729" h="2151379">
                  <a:moveTo>
                    <a:pt x="691642" y="18288"/>
                  </a:moveTo>
                  <a:lnTo>
                    <a:pt x="679792" y="18288"/>
                  </a:lnTo>
                  <a:lnTo>
                    <a:pt x="679792" y="30657"/>
                  </a:lnTo>
                  <a:lnTo>
                    <a:pt x="691642" y="30657"/>
                  </a:lnTo>
                  <a:lnTo>
                    <a:pt x="691642" y="18288"/>
                  </a:lnTo>
                  <a:close/>
                </a:path>
                <a:path w="887729" h="2151379">
                  <a:moveTo>
                    <a:pt x="691642" y="0"/>
                  </a:moveTo>
                  <a:lnTo>
                    <a:pt x="679792" y="0"/>
                  </a:lnTo>
                  <a:lnTo>
                    <a:pt x="679792" y="11836"/>
                  </a:lnTo>
                  <a:lnTo>
                    <a:pt x="691642" y="11836"/>
                  </a:lnTo>
                  <a:lnTo>
                    <a:pt x="691642" y="0"/>
                  </a:lnTo>
                  <a:close/>
                </a:path>
                <a:path w="887729" h="2151379">
                  <a:moveTo>
                    <a:pt x="708342" y="18288"/>
                  </a:moveTo>
                  <a:lnTo>
                    <a:pt x="696493" y="18288"/>
                  </a:lnTo>
                  <a:lnTo>
                    <a:pt x="696493" y="30657"/>
                  </a:lnTo>
                  <a:lnTo>
                    <a:pt x="708342" y="30657"/>
                  </a:lnTo>
                  <a:lnTo>
                    <a:pt x="708342" y="18288"/>
                  </a:lnTo>
                  <a:close/>
                </a:path>
                <a:path w="887729" h="2151379">
                  <a:moveTo>
                    <a:pt x="708342" y="0"/>
                  </a:moveTo>
                  <a:lnTo>
                    <a:pt x="696493" y="0"/>
                  </a:lnTo>
                  <a:lnTo>
                    <a:pt x="696493" y="11836"/>
                  </a:lnTo>
                  <a:lnTo>
                    <a:pt x="708342" y="11836"/>
                  </a:lnTo>
                  <a:lnTo>
                    <a:pt x="708342" y="0"/>
                  </a:lnTo>
                  <a:close/>
                </a:path>
                <a:path w="887729" h="2151379">
                  <a:moveTo>
                    <a:pt x="737920" y="18288"/>
                  </a:moveTo>
                  <a:lnTo>
                    <a:pt x="725525" y="18288"/>
                  </a:lnTo>
                  <a:lnTo>
                    <a:pt x="725525" y="30657"/>
                  </a:lnTo>
                  <a:lnTo>
                    <a:pt x="737920" y="30657"/>
                  </a:lnTo>
                  <a:lnTo>
                    <a:pt x="737920" y="18288"/>
                  </a:lnTo>
                  <a:close/>
                </a:path>
                <a:path w="887729" h="2151379">
                  <a:moveTo>
                    <a:pt x="737920" y="0"/>
                  </a:moveTo>
                  <a:lnTo>
                    <a:pt x="725525" y="0"/>
                  </a:lnTo>
                  <a:lnTo>
                    <a:pt x="725525" y="11836"/>
                  </a:lnTo>
                  <a:lnTo>
                    <a:pt x="737920" y="11836"/>
                  </a:lnTo>
                  <a:lnTo>
                    <a:pt x="737920" y="0"/>
                  </a:lnTo>
                  <a:close/>
                </a:path>
                <a:path w="887729" h="2151379">
                  <a:moveTo>
                    <a:pt x="754570" y="18288"/>
                  </a:moveTo>
                  <a:lnTo>
                    <a:pt x="742213" y="18288"/>
                  </a:lnTo>
                  <a:lnTo>
                    <a:pt x="742213" y="30657"/>
                  </a:lnTo>
                  <a:lnTo>
                    <a:pt x="754570" y="30657"/>
                  </a:lnTo>
                  <a:lnTo>
                    <a:pt x="754570" y="18288"/>
                  </a:lnTo>
                  <a:close/>
                </a:path>
                <a:path w="887729" h="2151379">
                  <a:moveTo>
                    <a:pt x="754570" y="0"/>
                  </a:moveTo>
                  <a:lnTo>
                    <a:pt x="742213" y="0"/>
                  </a:lnTo>
                  <a:lnTo>
                    <a:pt x="742213" y="11836"/>
                  </a:lnTo>
                  <a:lnTo>
                    <a:pt x="754570" y="11836"/>
                  </a:lnTo>
                  <a:lnTo>
                    <a:pt x="754570" y="0"/>
                  </a:lnTo>
                  <a:close/>
                </a:path>
                <a:path w="887729" h="2151379">
                  <a:moveTo>
                    <a:pt x="770712" y="18288"/>
                  </a:moveTo>
                  <a:lnTo>
                    <a:pt x="758888" y="18288"/>
                  </a:lnTo>
                  <a:lnTo>
                    <a:pt x="758888" y="30657"/>
                  </a:lnTo>
                  <a:lnTo>
                    <a:pt x="770712" y="30657"/>
                  </a:lnTo>
                  <a:lnTo>
                    <a:pt x="770712" y="18288"/>
                  </a:lnTo>
                  <a:close/>
                </a:path>
                <a:path w="887729" h="2151379">
                  <a:moveTo>
                    <a:pt x="770712" y="0"/>
                  </a:moveTo>
                  <a:lnTo>
                    <a:pt x="758888" y="0"/>
                  </a:lnTo>
                  <a:lnTo>
                    <a:pt x="758888" y="11836"/>
                  </a:lnTo>
                  <a:lnTo>
                    <a:pt x="770712" y="11836"/>
                  </a:lnTo>
                  <a:lnTo>
                    <a:pt x="770712" y="0"/>
                  </a:lnTo>
                  <a:close/>
                </a:path>
                <a:path w="887729" h="2151379">
                  <a:moveTo>
                    <a:pt x="787387" y="18288"/>
                  </a:moveTo>
                  <a:lnTo>
                    <a:pt x="775550" y="18288"/>
                  </a:lnTo>
                  <a:lnTo>
                    <a:pt x="775550" y="30657"/>
                  </a:lnTo>
                  <a:lnTo>
                    <a:pt x="787387" y="30657"/>
                  </a:lnTo>
                  <a:lnTo>
                    <a:pt x="787387" y="18288"/>
                  </a:lnTo>
                  <a:close/>
                </a:path>
                <a:path w="887729" h="2151379">
                  <a:moveTo>
                    <a:pt x="787387" y="0"/>
                  </a:moveTo>
                  <a:lnTo>
                    <a:pt x="775550" y="0"/>
                  </a:lnTo>
                  <a:lnTo>
                    <a:pt x="775550" y="11836"/>
                  </a:lnTo>
                  <a:lnTo>
                    <a:pt x="787387" y="11836"/>
                  </a:lnTo>
                  <a:lnTo>
                    <a:pt x="787387" y="0"/>
                  </a:lnTo>
                  <a:close/>
                </a:path>
                <a:path w="887729" h="2151379">
                  <a:moveTo>
                    <a:pt x="804062" y="18288"/>
                  </a:moveTo>
                  <a:lnTo>
                    <a:pt x="792226" y="18288"/>
                  </a:lnTo>
                  <a:lnTo>
                    <a:pt x="792226" y="30657"/>
                  </a:lnTo>
                  <a:lnTo>
                    <a:pt x="804062" y="30657"/>
                  </a:lnTo>
                  <a:lnTo>
                    <a:pt x="804062" y="18288"/>
                  </a:lnTo>
                  <a:close/>
                </a:path>
                <a:path w="887729" h="2151379">
                  <a:moveTo>
                    <a:pt x="804062" y="0"/>
                  </a:moveTo>
                  <a:lnTo>
                    <a:pt x="792226" y="0"/>
                  </a:lnTo>
                  <a:lnTo>
                    <a:pt x="792226" y="11836"/>
                  </a:lnTo>
                  <a:lnTo>
                    <a:pt x="804062" y="11836"/>
                  </a:lnTo>
                  <a:lnTo>
                    <a:pt x="804062" y="0"/>
                  </a:lnTo>
                  <a:close/>
                </a:path>
                <a:path w="887729" h="2151379">
                  <a:moveTo>
                    <a:pt x="820737" y="18288"/>
                  </a:moveTo>
                  <a:lnTo>
                    <a:pt x="808901" y="18288"/>
                  </a:lnTo>
                  <a:lnTo>
                    <a:pt x="808901" y="30657"/>
                  </a:lnTo>
                  <a:lnTo>
                    <a:pt x="820737" y="30657"/>
                  </a:lnTo>
                  <a:lnTo>
                    <a:pt x="820737" y="18288"/>
                  </a:lnTo>
                  <a:close/>
                </a:path>
                <a:path w="887729" h="2151379">
                  <a:moveTo>
                    <a:pt x="820737" y="0"/>
                  </a:moveTo>
                  <a:lnTo>
                    <a:pt x="808901" y="0"/>
                  </a:lnTo>
                  <a:lnTo>
                    <a:pt x="808901" y="11836"/>
                  </a:lnTo>
                  <a:lnTo>
                    <a:pt x="820737" y="11836"/>
                  </a:lnTo>
                  <a:lnTo>
                    <a:pt x="820737" y="0"/>
                  </a:lnTo>
                  <a:close/>
                </a:path>
                <a:path w="887729" h="2151379">
                  <a:moveTo>
                    <a:pt x="837399" y="18288"/>
                  </a:moveTo>
                  <a:lnTo>
                    <a:pt x="825563" y="18288"/>
                  </a:lnTo>
                  <a:lnTo>
                    <a:pt x="825563" y="30657"/>
                  </a:lnTo>
                  <a:lnTo>
                    <a:pt x="837399" y="30657"/>
                  </a:lnTo>
                  <a:lnTo>
                    <a:pt x="837399" y="18288"/>
                  </a:lnTo>
                  <a:close/>
                </a:path>
                <a:path w="887729" h="2151379">
                  <a:moveTo>
                    <a:pt x="837399" y="0"/>
                  </a:moveTo>
                  <a:lnTo>
                    <a:pt x="825563" y="0"/>
                  </a:lnTo>
                  <a:lnTo>
                    <a:pt x="825563" y="11836"/>
                  </a:lnTo>
                  <a:lnTo>
                    <a:pt x="837399" y="11836"/>
                  </a:lnTo>
                  <a:lnTo>
                    <a:pt x="837399" y="0"/>
                  </a:lnTo>
                  <a:close/>
                </a:path>
                <a:path w="887729" h="2151379">
                  <a:moveTo>
                    <a:pt x="854075" y="18288"/>
                  </a:moveTo>
                  <a:lnTo>
                    <a:pt x="842238" y="18288"/>
                  </a:lnTo>
                  <a:lnTo>
                    <a:pt x="842238" y="30657"/>
                  </a:lnTo>
                  <a:lnTo>
                    <a:pt x="854075" y="30657"/>
                  </a:lnTo>
                  <a:lnTo>
                    <a:pt x="854075" y="18288"/>
                  </a:lnTo>
                  <a:close/>
                </a:path>
                <a:path w="887729" h="2151379">
                  <a:moveTo>
                    <a:pt x="854075" y="0"/>
                  </a:moveTo>
                  <a:lnTo>
                    <a:pt x="842238" y="0"/>
                  </a:lnTo>
                  <a:lnTo>
                    <a:pt x="842238" y="11836"/>
                  </a:lnTo>
                  <a:lnTo>
                    <a:pt x="854075" y="11836"/>
                  </a:lnTo>
                  <a:lnTo>
                    <a:pt x="854075" y="0"/>
                  </a:lnTo>
                  <a:close/>
                </a:path>
                <a:path w="887729" h="2151379">
                  <a:moveTo>
                    <a:pt x="870762" y="18288"/>
                  </a:moveTo>
                  <a:lnTo>
                    <a:pt x="858913" y="18288"/>
                  </a:lnTo>
                  <a:lnTo>
                    <a:pt x="858913" y="30657"/>
                  </a:lnTo>
                  <a:lnTo>
                    <a:pt x="870762" y="30657"/>
                  </a:lnTo>
                  <a:lnTo>
                    <a:pt x="870762" y="18288"/>
                  </a:lnTo>
                  <a:close/>
                </a:path>
                <a:path w="887729" h="2151379">
                  <a:moveTo>
                    <a:pt x="870762" y="0"/>
                  </a:moveTo>
                  <a:lnTo>
                    <a:pt x="858913" y="0"/>
                  </a:lnTo>
                  <a:lnTo>
                    <a:pt x="858913" y="11836"/>
                  </a:lnTo>
                  <a:lnTo>
                    <a:pt x="870762" y="11836"/>
                  </a:lnTo>
                  <a:lnTo>
                    <a:pt x="870762" y="0"/>
                  </a:lnTo>
                  <a:close/>
                </a:path>
                <a:path w="887729" h="2151379">
                  <a:moveTo>
                    <a:pt x="887425" y="18288"/>
                  </a:moveTo>
                  <a:lnTo>
                    <a:pt x="875576" y="18288"/>
                  </a:lnTo>
                  <a:lnTo>
                    <a:pt x="875576" y="30657"/>
                  </a:lnTo>
                  <a:lnTo>
                    <a:pt x="887425" y="30657"/>
                  </a:lnTo>
                  <a:lnTo>
                    <a:pt x="887425" y="18288"/>
                  </a:lnTo>
                  <a:close/>
                </a:path>
                <a:path w="887729" h="2151379">
                  <a:moveTo>
                    <a:pt x="887425" y="0"/>
                  </a:moveTo>
                  <a:lnTo>
                    <a:pt x="875576" y="0"/>
                  </a:lnTo>
                  <a:lnTo>
                    <a:pt x="875576" y="11836"/>
                  </a:lnTo>
                  <a:lnTo>
                    <a:pt x="887425" y="11836"/>
                  </a:lnTo>
                  <a:lnTo>
                    <a:pt x="887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106862" y="4034827"/>
              <a:ext cx="191135" cy="123189"/>
            </a:xfrm>
            <a:custGeom>
              <a:avLst/>
              <a:gdLst/>
              <a:ahLst/>
              <a:cxnLst/>
              <a:rect l="l" t="t" r="r" b="b"/>
              <a:pathLst>
                <a:path w="191135" h="123189">
                  <a:moveTo>
                    <a:pt x="11836" y="111328"/>
                  </a:moveTo>
                  <a:lnTo>
                    <a:pt x="0" y="111328"/>
                  </a:lnTo>
                  <a:lnTo>
                    <a:pt x="0" y="123177"/>
                  </a:lnTo>
                  <a:lnTo>
                    <a:pt x="11836" y="123177"/>
                  </a:lnTo>
                  <a:lnTo>
                    <a:pt x="11836" y="111328"/>
                  </a:lnTo>
                  <a:close/>
                </a:path>
                <a:path w="191135" h="123189">
                  <a:moveTo>
                    <a:pt x="11836" y="92519"/>
                  </a:moveTo>
                  <a:lnTo>
                    <a:pt x="0" y="92519"/>
                  </a:lnTo>
                  <a:lnTo>
                    <a:pt x="0" y="104876"/>
                  </a:lnTo>
                  <a:lnTo>
                    <a:pt x="11836" y="104876"/>
                  </a:lnTo>
                  <a:lnTo>
                    <a:pt x="11836" y="92519"/>
                  </a:lnTo>
                  <a:close/>
                </a:path>
                <a:path w="191135" h="123189">
                  <a:moveTo>
                    <a:pt x="28498" y="111328"/>
                  </a:moveTo>
                  <a:lnTo>
                    <a:pt x="16662" y="111328"/>
                  </a:lnTo>
                  <a:lnTo>
                    <a:pt x="16662" y="123177"/>
                  </a:lnTo>
                  <a:lnTo>
                    <a:pt x="28498" y="123177"/>
                  </a:lnTo>
                  <a:lnTo>
                    <a:pt x="28498" y="111328"/>
                  </a:lnTo>
                  <a:close/>
                </a:path>
                <a:path w="191135" h="123189">
                  <a:moveTo>
                    <a:pt x="28498" y="92519"/>
                  </a:moveTo>
                  <a:lnTo>
                    <a:pt x="16662" y="92519"/>
                  </a:lnTo>
                  <a:lnTo>
                    <a:pt x="16662" y="104876"/>
                  </a:lnTo>
                  <a:lnTo>
                    <a:pt x="28498" y="104876"/>
                  </a:lnTo>
                  <a:lnTo>
                    <a:pt x="28498" y="92519"/>
                  </a:lnTo>
                  <a:close/>
                </a:path>
                <a:path w="191135" h="123189">
                  <a:moveTo>
                    <a:pt x="28498" y="74231"/>
                  </a:moveTo>
                  <a:lnTo>
                    <a:pt x="16662" y="74231"/>
                  </a:lnTo>
                  <a:lnTo>
                    <a:pt x="16662" y="86055"/>
                  </a:lnTo>
                  <a:lnTo>
                    <a:pt x="28498" y="86055"/>
                  </a:lnTo>
                  <a:lnTo>
                    <a:pt x="28498" y="74231"/>
                  </a:lnTo>
                  <a:close/>
                </a:path>
                <a:path w="191135" h="123189">
                  <a:moveTo>
                    <a:pt x="28498" y="55956"/>
                  </a:moveTo>
                  <a:lnTo>
                    <a:pt x="16662" y="55956"/>
                  </a:lnTo>
                  <a:lnTo>
                    <a:pt x="16662" y="67754"/>
                  </a:lnTo>
                  <a:lnTo>
                    <a:pt x="28498" y="67754"/>
                  </a:lnTo>
                  <a:lnTo>
                    <a:pt x="28498" y="55956"/>
                  </a:lnTo>
                  <a:close/>
                </a:path>
                <a:path w="191135" h="123189">
                  <a:moveTo>
                    <a:pt x="28498" y="37122"/>
                  </a:moveTo>
                  <a:lnTo>
                    <a:pt x="16662" y="37122"/>
                  </a:lnTo>
                  <a:lnTo>
                    <a:pt x="16662" y="48958"/>
                  </a:lnTo>
                  <a:lnTo>
                    <a:pt x="28498" y="48958"/>
                  </a:lnTo>
                  <a:lnTo>
                    <a:pt x="28498" y="37122"/>
                  </a:lnTo>
                  <a:close/>
                </a:path>
                <a:path w="191135" h="123189">
                  <a:moveTo>
                    <a:pt x="28498" y="18834"/>
                  </a:moveTo>
                  <a:lnTo>
                    <a:pt x="16662" y="18834"/>
                  </a:lnTo>
                  <a:lnTo>
                    <a:pt x="16662" y="30657"/>
                  </a:lnTo>
                  <a:lnTo>
                    <a:pt x="28498" y="30657"/>
                  </a:lnTo>
                  <a:lnTo>
                    <a:pt x="28498" y="18834"/>
                  </a:lnTo>
                  <a:close/>
                </a:path>
                <a:path w="191135" h="123189">
                  <a:moveTo>
                    <a:pt x="28498" y="0"/>
                  </a:moveTo>
                  <a:lnTo>
                    <a:pt x="16662" y="0"/>
                  </a:lnTo>
                  <a:lnTo>
                    <a:pt x="16662" y="12369"/>
                  </a:lnTo>
                  <a:lnTo>
                    <a:pt x="28498" y="12369"/>
                  </a:lnTo>
                  <a:lnTo>
                    <a:pt x="28498" y="0"/>
                  </a:lnTo>
                  <a:close/>
                </a:path>
                <a:path w="191135" h="123189">
                  <a:moveTo>
                    <a:pt x="45199" y="111328"/>
                  </a:moveTo>
                  <a:lnTo>
                    <a:pt x="32804" y="111328"/>
                  </a:lnTo>
                  <a:lnTo>
                    <a:pt x="32804" y="123177"/>
                  </a:lnTo>
                  <a:lnTo>
                    <a:pt x="45199" y="123177"/>
                  </a:lnTo>
                  <a:lnTo>
                    <a:pt x="45199" y="111328"/>
                  </a:lnTo>
                  <a:close/>
                </a:path>
                <a:path w="191135" h="123189">
                  <a:moveTo>
                    <a:pt x="45199" y="92519"/>
                  </a:moveTo>
                  <a:lnTo>
                    <a:pt x="32804" y="92519"/>
                  </a:lnTo>
                  <a:lnTo>
                    <a:pt x="32804" y="104876"/>
                  </a:lnTo>
                  <a:lnTo>
                    <a:pt x="45199" y="104876"/>
                  </a:lnTo>
                  <a:lnTo>
                    <a:pt x="45199" y="92519"/>
                  </a:lnTo>
                  <a:close/>
                </a:path>
                <a:path w="191135" h="123189">
                  <a:moveTo>
                    <a:pt x="45199" y="74231"/>
                  </a:moveTo>
                  <a:lnTo>
                    <a:pt x="32804" y="74231"/>
                  </a:lnTo>
                  <a:lnTo>
                    <a:pt x="32804" y="86055"/>
                  </a:lnTo>
                  <a:lnTo>
                    <a:pt x="45199" y="86055"/>
                  </a:lnTo>
                  <a:lnTo>
                    <a:pt x="45199" y="74231"/>
                  </a:lnTo>
                  <a:close/>
                </a:path>
                <a:path w="191135" h="123189">
                  <a:moveTo>
                    <a:pt x="45199" y="55956"/>
                  </a:moveTo>
                  <a:lnTo>
                    <a:pt x="32804" y="55956"/>
                  </a:lnTo>
                  <a:lnTo>
                    <a:pt x="32804" y="67754"/>
                  </a:lnTo>
                  <a:lnTo>
                    <a:pt x="45199" y="67754"/>
                  </a:lnTo>
                  <a:lnTo>
                    <a:pt x="45199" y="55956"/>
                  </a:lnTo>
                  <a:close/>
                </a:path>
                <a:path w="191135" h="123189">
                  <a:moveTo>
                    <a:pt x="45199" y="37122"/>
                  </a:moveTo>
                  <a:lnTo>
                    <a:pt x="32804" y="37122"/>
                  </a:lnTo>
                  <a:lnTo>
                    <a:pt x="32804" y="48958"/>
                  </a:lnTo>
                  <a:lnTo>
                    <a:pt x="45199" y="48958"/>
                  </a:lnTo>
                  <a:lnTo>
                    <a:pt x="45199" y="37122"/>
                  </a:lnTo>
                  <a:close/>
                </a:path>
                <a:path w="191135" h="123189">
                  <a:moveTo>
                    <a:pt x="45199" y="18834"/>
                  </a:moveTo>
                  <a:lnTo>
                    <a:pt x="32804" y="18834"/>
                  </a:lnTo>
                  <a:lnTo>
                    <a:pt x="32804" y="30657"/>
                  </a:lnTo>
                  <a:lnTo>
                    <a:pt x="45199" y="30657"/>
                  </a:lnTo>
                  <a:lnTo>
                    <a:pt x="45199" y="18834"/>
                  </a:lnTo>
                  <a:close/>
                </a:path>
                <a:path w="191135" h="123189">
                  <a:moveTo>
                    <a:pt x="45199" y="0"/>
                  </a:moveTo>
                  <a:lnTo>
                    <a:pt x="32804" y="0"/>
                  </a:lnTo>
                  <a:lnTo>
                    <a:pt x="32804" y="12369"/>
                  </a:lnTo>
                  <a:lnTo>
                    <a:pt x="45199" y="12369"/>
                  </a:lnTo>
                  <a:lnTo>
                    <a:pt x="45199" y="0"/>
                  </a:lnTo>
                  <a:close/>
                </a:path>
                <a:path w="191135" h="123189">
                  <a:moveTo>
                    <a:pt x="61836" y="111328"/>
                  </a:moveTo>
                  <a:lnTo>
                    <a:pt x="49479" y="111328"/>
                  </a:lnTo>
                  <a:lnTo>
                    <a:pt x="49479" y="123177"/>
                  </a:lnTo>
                  <a:lnTo>
                    <a:pt x="61836" y="123177"/>
                  </a:lnTo>
                  <a:lnTo>
                    <a:pt x="61836" y="111328"/>
                  </a:lnTo>
                  <a:close/>
                </a:path>
                <a:path w="191135" h="123189">
                  <a:moveTo>
                    <a:pt x="61836" y="92519"/>
                  </a:moveTo>
                  <a:lnTo>
                    <a:pt x="49479" y="92519"/>
                  </a:lnTo>
                  <a:lnTo>
                    <a:pt x="49479" y="104876"/>
                  </a:lnTo>
                  <a:lnTo>
                    <a:pt x="61836" y="104876"/>
                  </a:lnTo>
                  <a:lnTo>
                    <a:pt x="61836" y="92519"/>
                  </a:lnTo>
                  <a:close/>
                </a:path>
                <a:path w="191135" h="123189">
                  <a:moveTo>
                    <a:pt x="61836" y="74231"/>
                  </a:moveTo>
                  <a:lnTo>
                    <a:pt x="49479" y="74231"/>
                  </a:lnTo>
                  <a:lnTo>
                    <a:pt x="49479" y="86055"/>
                  </a:lnTo>
                  <a:lnTo>
                    <a:pt x="61836" y="86055"/>
                  </a:lnTo>
                  <a:lnTo>
                    <a:pt x="61836" y="74231"/>
                  </a:lnTo>
                  <a:close/>
                </a:path>
                <a:path w="191135" h="123189">
                  <a:moveTo>
                    <a:pt x="61836" y="55956"/>
                  </a:moveTo>
                  <a:lnTo>
                    <a:pt x="49479" y="55956"/>
                  </a:lnTo>
                  <a:lnTo>
                    <a:pt x="49479" y="67754"/>
                  </a:lnTo>
                  <a:lnTo>
                    <a:pt x="61836" y="67754"/>
                  </a:lnTo>
                  <a:lnTo>
                    <a:pt x="61836" y="55956"/>
                  </a:lnTo>
                  <a:close/>
                </a:path>
                <a:path w="191135" h="123189">
                  <a:moveTo>
                    <a:pt x="61836" y="37122"/>
                  </a:moveTo>
                  <a:lnTo>
                    <a:pt x="49479" y="37122"/>
                  </a:lnTo>
                  <a:lnTo>
                    <a:pt x="49479" y="48958"/>
                  </a:lnTo>
                  <a:lnTo>
                    <a:pt x="61836" y="48958"/>
                  </a:lnTo>
                  <a:lnTo>
                    <a:pt x="61836" y="37122"/>
                  </a:lnTo>
                  <a:close/>
                </a:path>
                <a:path w="191135" h="123189">
                  <a:moveTo>
                    <a:pt x="61836" y="18834"/>
                  </a:moveTo>
                  <a:lnTo>
                    <a:pt x="49479" y="18834"/>
                  </a:lnTo>
                  <a:lnTo>
                    <a:pt x="49479" y="30657"/>
                  </a:lnTo>
                  <a:lnTo>
                    <a:pt x="61836" y="30657"/>
                  </a:lnTo>
                  <a:lnTo>
                    <a:pt x="61836" y="18834"/>
                  </a:lnTo>
                  <a:close/>
                </a:path>
                <a:path w="191135" h="123189">
                  <a:moveTo>
                    <a:pt x="61836" y="0"/>
                  </a:moveTo>
                  <a:lnTo>
                    <a:pt x="49479" y="0"/>
                  </a:lnTo>
                  <a:lnTo>
                    <a:pt x="49479" y="12369"/>
                  </a:lnTo>
                  <a:lnTo>
                    <a:pt x="61836" y="12369"/>
                  </a:lnTo>
                  <a:lnTo>
                    <a:pt x="61836" y="0"/>
                  </a:lnTo>
                  <a:close/>
                </a:path>
                <a:path w="191135" h="123189">
                  <a:moveTo>
                    <a:pt x="78511" y="111328"/>
                  </a:moveTo>
                  <a:lnTo>
                    <a:pt x="66141" y="111328"/>
                  </a:lnTo>
                  <a:lnTo>
                    <a:pt x="66141" y="123177"/>
                  </a:lnTo>
                  <a:lnTo>
                    <a:pt x="78511" y="123177"/>
                  </a:lnTo>
                  <a:lnTo>
                    <a:pt x="78511" y="111328"/>
                  </a:lnTo>
                  <a:close/>
                </a:path>
                <a:path w="191135" h="123189">
                  <a:moveTo>
                    <a:pt x="78511" y="92519"/>
                  </a:moveTo>
                  <a:lnTo>
                    <a:pt x="66141" y="92519"/>
                  </a:lnTo>
                  <a:lnTo>
                    <a:pt x="66141" y="104876"/>
                  </a:lnTo>
                  <a:lnTo>
                    <a:pt x="78511" y="104876"/>
                  </a:lnTo>
                  <a:lnTo>
                    <a:pt x="78511" y="92519"/>
                  </a:lnTo>
                  <a:close/>
                </a:path>
                <a:path w="191135" h="123189">
                  <a:moveTo>
                    <a:pt x="78511" y="74231"/>
                  </a:moveTo>
                  <a:lnTo>
                    <a:pt x="66141" y="74231"/>
                  </a:lnTo>
                  <a:lnTo>
                    <a:pt x="66141" y="86055"/>
                  </a:lnTo>
                  <a:lnTo>
                    <a:pt x="78511" y="86055"/>
                  </a:lnTo>
                  <a:lnTo>
                    <a:pt x="78511" y="74231"/>
                  </a:lnTo>
                  <a:close/>
                </a:path>
                <a:path w="191135" h="123189">
                  <a:moveTo>
                    <a:pt x="78511" y="55956"/>
                  </a:moveTo>
                  <a:lnTo>
                    <a:pt x="66141" y="55956"/>
                  </a:lnTo>
                  <a:lnTo>
                    <a:pt x="66141" y="67754"/>
                  </a:lnTo>
                  <a:lnTo>
                    <a:pt x="78511" y="67754"/>
                  </a:lnTo>
                  <a:lnTo>
                    <a:pt x="78511" y="55956"/>
                  </a:lnTo>
                  <a:close/>
                </a:path>
                <a:path w="191135" h="123189">
                  <a:moveTo>
                    <a:pt x="78511" y="37122"/>
                  </a:moveTo>
                  <a:lnTo>
                    <a:pt x="66141" y="37122"/>
                  </a:lnTo>
                  <a:lnTo>
                    <a:pt x="66141" y="48958"/>
                  </a:lnTo>
                  <a:lnTo>
                    <a:pt x="78511" y="48958"/>
                  </a:lnTo>
                  <a:lnTo>
                    <a:pt x="78511" y="37122"/>
                  </a:lnTo>
                  <a:close/>
                </a:path>
                <a:path w="191135" h="123189">
                  <a:moveTo>
                    <a:pt x="78511" y="18834"/>
                  </a:moveTo>
                  <a:lnTo>
                    <a:pt x="66141" y="18834"/>
                  </a:lnTo>
                  <a:lnTo>
                    <a:pt x="66141" y="30657"/>
                  </a:lnTo>
                  <a:lnTo>
                    <a:pt x="78511" y="30657"/>
                  </a:lnTo>
                  <a:lnTo>
                    <a:pt x="78511" y="18834"/>
                  </a:lnTo>
                  <a:close/>
                </a:path>
                <a:path w="191135" h="123189">
                  <a:moveTo>
                    <a:pt x="78511" y="0"/>
                  </a:moveTo>
                  <a:lnTo>
                    <a:pt x="66141" y="0"/>
                  </a:lnTo>
                  <a:lnTo>
                    <a:pt x="66141" y="12369"/>
                  </a:lnTo>
                  <a:lnTo>
                    <a:pt x="78511" y="12369"/>
                  </a:lnTo>
                  <a:lnTo>
                    <a:pt x="78511" y="0"/>
                  </a:lnTo>
                  <a:close/>
                </a:path>
                <a:path w="191135" h="123189">
                  <a:moveTo>
                    <a:pt x="107569" y="111328"/>
                  </a:moveTo>
                  <a:lnTo>
                    <a:pt x="95745" y="111328"/>
                  </a:lnTo>
                  <a:lnTo>
                    <a:pt x="95745" y="123177"/>
                  </a:lnTo>
                  <a:lnTo>
                    <a:pt x="107569" y="123177"/>
                  </a:lnTo>
                  <a:lnTo>
                    <a:pt x="107569" y="111328"/>
                  </a:lnTo>
                  <a:close/>
                </a:path>
                <a:path w="191135" h="123189">
                  <a:moveTo>
                    <a:pt x="107569" y="92519"/>
                  </a:moveTo>
                  <a:lnTo>
                    <a:pt x="95745" y="92519"/>
                  </a:lnTo>
                  <a:lnTo>
                    <a:pt x="95745" y="104876"/>
                  </a:lnTo>
                  <a:lnTo>
                    <a:pt x="107569" y="104876"/>
                  </a:lnTo>
                  <a:lnTo>
                    <a:pt x="107569" y="92519"/>
                  </a:lnTo>
                  <a:close/>
                </a:path>
                <a:path w="191135" h="123189">
                  <a:moveTo>
                    <a:pt x="107569" y="74231"/>
                  </a:moveTo>
                  <a:lnTo>
                    <a:pt x="95745" y="74231"/>
                  </a:lnTo>
                  <a:lnTo>
                    <a:pt x="95745" y="86055"/>
                  </a:lnTo>
                  <a:lnTo>
                    <a:pt x="107569" y="86055"/>
                  </a:lnTo>
                  <a:lnTo>
                    <a:pt x="107569" y="74231"/>
                  </a:lnTo>
                  <a:close/>
                </a:path>
                <a:path w="191135" h="123189">
                  <a:moveTo>
                    <a:pt x="107569" y="55956"/>
                  </a:moveTo>
                  <a:lnTo>
                    <a:pt x="95745" y="55956"/>
                  </a:lnTo>
                  <a:lnTo>
                    <a:pt x="95745" y="67754"/>
                  </a:lnTo>
                  <a:lnTo>
                    <a:pt x="107569" y="67754"/>
                  </a:lnTo>
                  <a:lnTo>
                    <a:pt x="107569" y="55956"/>
                  </a:lnTo>
                  <a:close/>
                </a:path>
                <a:path w="191135" h="123189">
                  <a:moveTo>
                    <a:pt x="107569" y="37122"/>
                  </a:moveTo>
                  <a:lnTo>
                    <a:pt x="95745" y="37122"/>
                  </a:lnTo>
                  <a:lnTo>
                    <a:pt x="95745" y="48958"/>
                  </a:lnTo>
                  <a:lnTo>
                    <a:pt x="107569" y="48958"/>
                  </a:lnTo>
                  <a:lnTo>
                    <a:pt x="107569" y="37122"/>
                  </a:lnTo>
                  <a:close/>
                </a:path>
                <a:path w="191135" h="123189">
                  <a:moveTo>
                    <a:pt x="107569" y="18834"/>
                  </a:moveTo>
                  <a:lnTo>
                    <a:pt x="95745" y="18834"/>
                  </a:lnTo>
                  <a:lnTo>
                    <a:pt x="95745" y="30657"/>
                  </a:lnTo>
                  <a:lnTo>
                    <a:pt x="107569" y="30657"/>
                  </a:lnTo>
                  <a:lnTo>
                    <a:pt x="107569" y="18834"/>
                  </a:lnTo>
                  <a:close/>
                </a:path>
                <a:path w="191135" h="123189">
                  <a:moveTo>
                    <a:pt x="107569" y="0"/>
                  </a:moveTo>
                  <a:lnTo>
                    <a:pt x="95745" y="0"/>
                  </a:lnTo>
                  <a:lnTo>
                    <a:pt x="95745" y="12369"/>
                  </a:lnTo>
                  <a:lnTo>
                    <a:pt x="107569" y="12369"/>
                  </a:lnTo>
                  <a:lnTo>
                    <a:pt x="107569" y="0"/>
                  </a:lnTo>
                  <a:close/>
                </a:path>
                <a:path w="191135" h="123189">
                  <a:moveTo>
                    <a:pt x="124244" y="111328"/>
                  </a:moveTo>
                  <a:lnTo>
                    <a:pt x="112407" y="111328"/>
                  </a:lnTo>
                  <a:lnTo>
                    <a:pt x="112407" y="123177"/>
                  </a:lnTo>
                  <a:lnTo>
                    <a:pt x="124244" y="123177"/>
                  </a:lnTo>
                  <a:lnTo>
                    <a:pt x="124244" y="111328"/>
                  </a:lnTo>
                  <a:close/>
                </a:path>
                <a:path w="191135" h="123189">
                  <a:moveTo>
                    <a:pt x="124244" y="92519"/>
                  </a:moveTo>
                  <a:lnTo>
                    <a:pt x="112407" y="92519"/>
                  </a:lnTo>
                  <a:lnTo>
                    <a:pt x="112407" y="104876"/>
                  </a:lnTo>
                  <a:lnTo>
                    <a:pt x="124244" y="104876"/>
                  </a:lnTo>
                  <a:lnTo>
                    <a:pt x="124244" y="92519"/>
                  </a:lnTo>
                  <a:close/>
                </a:path>
                <a:path w="191135" h="123189">
                  <a:moveTo>
                    <a:pt x="124244" y="74231"/>
                  </a:moveTo>
                  <a:lnTo>
                    <a:pt x="112407" y="74231"/>
                  </a:lnTo>
                  <a:lnTo>
                    <a:pt x="112407" y="86055"/>
                  </a:lnTo>
                  <a:lnTo>
                    <a:pt x="124244" y="86055"/>
                  </a:lnTo>
                  <a:lnTo>
                    <a:pt x="124244" y="74231"/>
                  </a:lnTo>
                  <a:close/>
                </a:path>
                <a:path w="191135" h="123189">
                  <a:moveTo>
                    <a:pt x="124244" y="55956"/>
                  </a:moveTo>
                  <a:lnTo>
                    <a:pt x="112407" y="55956"/>
                  </a:lnTo>
                  <a:lnTo>
                    <a:pt x="112407" y="67754"/>
                  </a:lnTo>
                  <a:lnTo>
                    <a:pt x="124244" y="67754"/>
                  </a:lnTo>
                  <a:lnTo>
                    <a:pt x="124244" y="55956"/>
                  </a:lnTo>
                  <a:close/>
                </a:path>
                <a:path w="191135" h="123189">
                  <a:moveTo>
                    <a:pt x="124244" y="37122"/>
                  </a:moveTo>
                  <a:lnTo>
                    <a:pt x="112407" y="37122"/>
                  </a:lnTo>
                  <a:lnTo>
                    <a:pt x="112407" y="48958"/>
                  </a:lnTo>
                  <a:lnTo>
                    <a:pt x="124244" y="48958"/>
                  </a:lnTo>
                  <a:lnTo>
                    <a:pt x="124244" y="37122"/>
                  </a:lnTo>
                  <a:close/>
                </a:path>
                <a:path w="191135" h="123189">
                  <a:moveTo>
                    <a:pt x="124244" y="18834"/>
                  </a:moveTo>
                  <a:lnTo>
                    <a:pt x="112407" y="18834"/>
                  </a:lnTo>
                  <a:lnTo>
                    <a:pt x="112407" y="30657"/>
                  </a:lnTo>
                  <a:lnTo>
                    <a:pt x="124244" y="30657"/>
                  </a:lnTo>
                  <a:lnTo>
                    <a:pt x="124244" y="18834"/>
                  </a:lnTo>
                  <a:close/>
                </a:path>
                <a:path w="191135" h="123189">
                  <a:moveTo>
                    <a:pt x="124244" y="0"/>
                  </a:moveTo>
                  <a:lnTo>
                    <a:pt x="112407" y="0"/>
                  </a:lnTo>
                  <a:lnTo>
                    <a:pt x="112407" y="12369"/>
                  </a:lnTo>
                  <a:lnTo>
                    <a:pt x="124244" y="12369"/>
                  </a:lnTo>
                  <a:lnTo>
                    <a:pt x="124244" y="0"/>
                  </a:lnTo>
                  <a:close/>
                </a:path>
                <a:path w="191135" h="123189">
                  <a:moveTo>
                    <a:pt x="140906" y="111328"/>
                  </a:moveTo>
                  <a:lnTo>
                    <a:pt x="129082" y="111328"/>
                  </a:lnTo>
                  <a:lnTo>
                    <a:pt x="129082" y="123177"/>
                  </a:lnTo>
                  <a:lnTo>
                    <a:pt x="140906" y="123177"/>
                  </a:lnTo>
                  <a:lnTo>
                    <a:pt x="140906" y="111328"/>
                  </a:lnTo>
                  <a:close/>
                </a:path>
                <a:path w="191135" h="123189">
                  <a:moveTo>
                    <a:pt x="140906" y="92519"/>
                  </a:moveTo>
                  <a:lnTo>
                    <a:pt x="129082" y="92519"/>
                  </a:lnTo>
                  <a:lnTo>
                    <a:pt x="129082" y="104876"/>
                  </a:lnTo>
                  <a:lnTo>
                    <a:pt x="140906" y="104876"/>
                  </a:lnTo>
                  <a:lnTo>
                    <a:pt x="140906" y="92519"/>
                  </a:lnTo>
                  <a:close/>
                </a:path>
                <a:path w="191135" h="123189">
                  <a:moveTo>
                    <a:pt x="140906" y="74231"/>
                  </a:moveTo>
                  <a:lnTo>
                    <a:pt x="129082" y="74231"/>
                  </a:lnTo>
                  <a:lnTo>
                    <a:pt x="129082" y="86055"/>
                  </a:lnTo>
                  <a:lnTo>
                    <a:pt x="140906" y="86055"/>
                  </a:lnTo>
                  <a:lnTo>
                    <a:pt x="140906" y="74231"/>
                  </a:lnTo>
                  <a:close/>
                </a:path>
                <a:path w="191135" h="123189">
                  <a:moveTo>
                    <a:pt x="140906" y="55956"/>
                  </a:moveTo>
                  <a:lnTo>
                    <a:pt x="129082" y="55956"/>
                  </a:lnTo>
                  <a:lnTo>
                    <a:pt x="129082" y="67754"/>
                  </a:lnTo>
                  <a:lnTo>
                    <a:pt x="140906" y="67754"/>
                  </a:lnTo>
                  <a:lnTo>
                    <a:pt x="140906" y="55956"/>
                  </a:lnTo>
                  <a:close/>
                </a:path>
                <a:path w="191135" h="123189">
                  <a:moveTo>
                    <a:pt x="140906" y="37122"/>
                  </a:moveTo>
                  <a:lnTo>
                    <a:pt x="129082" y="37122"/>
                  </a:lnTo>
                  <a:lnTo>
                    <a:pt x="129082" y="48958"/>
                  </a:lnTo>
                  <a:lnTo>
                    <a:pt x="140906" y="48958"/>
                  </a:lnTo>
                  <a:lnTo>
                    <a:pt x="140906" y="37122"/>
                  </a:lnTo>
                  <a:close/>
                </a:path>
                <a:path w="191135" h="123189">
                  <a:moveTo>
                    <a:pt x="140906" y="18834"/>
                  </a:moveTo>
                  <a:lnTo>
                    <a:pt x="129082" y="18834"/>
                  </a:lnTo>
                  <a:lnTo>
                    <a:pt x="129082" y="30657"/>
                  </a:lnTo>
                  <a:lnTo>
                    <a:pt x="140906" y="30657"/>
                  </a:lnTo>
                  <a:lnTo>
                    <a:pt x="140906" y="18834"/>
                  </a:lnTo>
                  <a:close/>
                </a:path>
                <a:path w="191135" h="123189">
                  <a:moveTo>
                    <a:pt x="140906" y="0"/>
                  </a:moveTo>
                  <a:lnTo>
                    <a:pt x="129082" y="0"/>
                  </a:lnTo>
                  <a:lnTo>
                    <a:pt x="129082" y="12369"/>
                  </a:lnTo>
                  <a:lnTo>
                    <a:pt x="140906" y="12369"/>
                  </a:lnTo>
                  <a:lnTo>
                    <a:pt x="140906" y="0"/>
                  </a:lnTo>
                  <a:close/>
                </a:path>
                <a:path w="191135" h="123189">
                  <a:moveTo>
                    <a:pt x="157581" y="111328"/>
                  </a:moveTo>
                  <a:lnTo>
                    <a:pt x="145757" y="111328"/>
                  </a:lnTo>
                  <a:lnTo>
                    <a:pt x="145757" y="123177"/>
                  </a:lnTo>
                  <a:lnTo>
                    <a:pt x="157581" y="123177"/>
                  </a:lnTo>
                  <a:lnTo>
                    <a:pt x="157581" y="111328"/>
                  </a:lnTo>
                  <a:close/>
                </a:path>
                <a:path w="191135" h="123189">
                  <a:moveTo>
                    <a:pt x="157581" y="92519"/>
                  </a:moveTo>
                  <a:lnTo>
                    <a:pt x="145757" y="92519"/>
                  </a:lnTo>
                  <a:lnTo>
                    <a:pt x="145757" y="104876"/>
                  </a:lnTo>
                  <a:lnTo>
                    <a:pt x="157581" y="104876"/>
                  </a:lnTo>
                  <a:lnTo>
                    <a:pt x="157581" y="92519"/>
                  </a:lnTo>
                  <a:close/>
                </a:path>
                <a:path w="191135" h="123189">
                  <a:moveTo>
                    <a:pt x="157581" y="74231"/>
                  </a:moveTo>
                  <a:lnTo>
                    <a:pt x="145757" y="74231"/>
                  </a:lnTo>
                  <a:lnTo>
                    <a:pt x="145757" y="86055"/>
                  </a:lnTo>
                  <a:lnTo>
                    <a:pt x="157581" y="86055"/>
                  </a:lnTo>
                  <a:lnTo>
                    <a:pt x="157581" y="74231"/>
                  </a:lnTo>
                  <a:close/>
                </a:path>
                <a:path w="191135" h="123189">
                  <a:moveTo>
                    <a:pt x="157581" y="55956"/>
                  </a:moveTo>
                  <a:lnTo>
                    <a:pt x="145757" y="55956"/>
                  </a:lnTo>
                  <a:lnTo>
                    <a:pt x="145757" y="67754"/>
                  </a:lnTo>
                  <a:lnTo>
                    <a:pt x="157581" y="67754"/>
                  </a:lnTo>
                  <a:lnTo>
                    <a:pt x="157581" y="55956"/>
                  </a:lnTo>
                  <a:close/>
                </a:path>
                <a:path w="191135" h="123189">
                  <a:moveTo>
                    <a:pt x="157581" y="37122"/>
                  </a:moveTo>
                  <a:lnTo>
                    <a:pt x="145757" y="37122"/>
                  </a:lnTo>
                  <a:lnTo>
                    <a:pt x="145757" y="48958"/>
                  </a:lnTo>
                  <a:lnTo>
                    <a:pt x="157581" y="48958"/>
                  </a:lnTo>
                  <a:lnTo>
                    <a:pt x="157581" y="37122"/>
                  </a:lnTo>
                  <a:close/>
                </a:path>
                <a:path w="191135" h="123189">
                  <a:moveTo>
                    <a:pt x="157581" y="18834"/>
                  </a:moveTo>
                  <a:lnTo>
                    <a:pt x="145757" y="18834"/>
                  </a:lnTo>
                  <a:lnTo>
                    <a:pt x="145757" y="30657"/>
                  </a:lnTo>
                  <a:lnTo>
                    <a:pt x="157581" y="30657"/>
                  </a:lnTo>
                  <a:lnTo>
                    <a:pt x="157581" y="18834"/>
                  </a:lnTo>
                  <a:close/>
                </a:path>
                <a:path w="191135" h="123189">
                  <a:moveTo>
                    <a:pt x="157581" y="0"/>
                  </a:moveTo>
                  <a:lnTo>
                    <a:pt x="145757" y="0"/>
                  </a:lnTo>
                  <a:lnTo>
                    <a:pt x="145757" y="12369"/>
                  </a:lnTo>
                  <a:lnTo>
                    <a:pt x="157581" y="12369"/>
                  </a:lnTo>
                  <a:lnTo>
                    <a:pt x="157581" y="0"/>
                  </a:lnTo>
                  <a:close/>
                </a:path>
                <a:path w="191135" h="123189">
                  <a:moveTo>
                    <a:pt x="174256" y="111328"/>
                  </a:moveTo>
                  <a:lnTo>
                    <a:pt x="162420" y="111328"/>
                  </a:lnTo>
                  <a:lnTo>
                    <a:pt x="162420" y="123177"/>
                  </a:lnTo>
                  <a:lnTo>
                    <a:pt x="174256" y="123177"/>
                  </a:lnTo>
                  <a:lnTo>
                    <a:pt x="174256" y="111328"/>
                  </a:lnTo>
                  <a:close/>
                </a:path>
                <a:path w="191135" h="123189">
                  <a:moveTo>
                    <a:pt x="174256" y="92519"/>
                  </a:moveTo>
                  <a:lnTo>
                    <a:pt x="162420" y="92519"/>
                  </a:lnTo>
                  <a:lnTo>
                    <a:pt x="162420" y="104876"/>
                  </a:lnTo>
                  <a:lnTo>
                    <a:pt x="174256" y="104876"/>
                  </a:lnTo>
                  <a:lnTo>
                    <a:pt x="174256" y="92519"/>
                  </a:lnTo>
                  <a:close/>
                </a:path>
                <a:path w="191135" h="123189">
                  <a:moveTo>
                    <a:pt x="174256" y="74231"/>
                  </a:moveTo>
                  <a:lnTo>
                    <a:pt x="162420" y="74231"/>
                  </a:lnTo>
                  <a:lnTo>
                    <a:pt x="162420" y="86055"/>
                  </a:lnTo>
                  <a:lnTo>
                    <a:pt x="174256" y="86055"/>
                  </a:lnTo>
                  <a:lnTo>
                    <a:pt x="174256" y="74231"/>
                  </a:lnTo>
                  <a:close/>
                </a:path>
                <a:path w="191135" h="123189">
                  <a:moveTo>
                    <a:pt x="174256" y="55956"/>
                  </a:moveTo>
                  <a:lnTo>
                    <a:pt x="162420" y="55956"/>
                  </a:lnTo>
                  <a:lnTo>
                    <a:pt x="162420" y="67754"/>
                  </a:lnTo>
                  <a:lnTo>
                    <a:pt x="174256" y="67754"/>
                  </a:lnTo>
                  <a:lnTo>
                    <a:pt x="174256" y="55956"/>
                  </a:lnTo>
                  <a:close/>
                </a:path>
                <a:path w="191135" h="123189">
                  <a:moveTo>
                    <a:pt x="174256" y="37122"/>
                  </a:moveTo>
                  <a:lnTo>
                    <a:pt x="162420" y="37122"/>
                  </a:lnTo>
                  <a:lnTo>
                    <a:pt x="162420" y="48958"/>
                  </a:lnTo>
                  <a:lnTo>
                    <a:pt x="174256" y="48958"/>
                  </a:lnTo>
                  <a:lnTo>
                    <a:pt x="174256" y="37122"/>
                  </a:lnTo>
                  <a:close/>
                </a:path>
                <a:path w="191135" h="123189">
                  <a:moveTo>
                    <a:pt x="174256" y="18834"/>
                  </a:moveTo>
                  <a:lnTo>
                    <a:pt x="162420" y="18834"/>
                  </a:lnTo>
                  <a:lnTo>
                    <a:pt x="162420" y="30657"/>
                  </a:lnTo>
                  <a:lnTo>
                    <a:pt x="174256" y="30657"/>
                  </a:lnTo>
                  <a:lnTo>
                    <a:pt x="174256" y="18834"/>
                  </a:lnTo>
                  <a:close/>
                </a:path>
                <a:path w="191135" h="123189">
                  <a:moveTo>
                    <a:pt x="174256" y="0"/>
                  </a:moveTo>
                  <a:lnTo>
                    <a:pt x="162420" y="0"/>
                  </a:lnTo>
                  <a:lnTo>
                    <a:pt x="162420" y="12369"/>
                  </a:lnTo>
                  <a:lnTo>
                    <a:pt x="174256" y="12369"/>
                  </a:lnTo>
                  <a:lnTo>
                    <a:pt x="174256" y="0"/>
                  </a:lnTo>
                  <a:close/>
                </a:path>
                <a:path w="191135" h="123189">
                  <a:moveTo>
                    <a:pt x="190931" y="92519"/>
                  </a:moveTo>
                  <a:lnTo>
                    <a:pt x="179082" y="92519"/>
                  </a:lnTo>
                  <a:lnTo>
                    <a:pt x="179082" y="104876"/>
                  </a:lnTo>
                  <a:lnTo>
                    <a:pt x="190931" y="104876"/>
                  </a:lnTo>
                  <a:lnTo>
                    <a:pt x="190931" y="92519"/>
                  </a:lnTo>
                  <a:close/>
                </a:path>
                <a:path w="191135" h="123189">
                  <a:moveTo>
                    <a:pt x="190931" y="74231"/>
                  </a:moveTo>
                  <a:lnTo>
                    <a:pt x="179082" y="74231"/>
                  </a:lnTo>
                  <a:lnTo>
                    <a:pt x="179082" y="86055"/>
                  </a:lnTo>
                  <a:lnTo>
                    <a:pt x="190931" y="86055"/>
                  </a:lnTo>
                  <a:lnTo>
                    <a:pt x="190931" y="74231"/>
                  </a:lnTo>
                  <a:close/>
                </a:path>
                <a:path w="191135" h="123189">
                  <a:moveTo>
                    <a:pt x="190931" y="55956"/>
                  </a:moveTo>
                  <a:lnTo>
                    <a:pt x="179082" y="55956"/>
                  </a:lnTo>
                  <a:lnTo>
                    <a:pt x="179082" y="67754"/>
                  </a:lnTo>
                  <a:lnTo>
                    <a:pt x="190931" y="67754"/>
                  </a:lnTo>
                  <a:lnTo>
                    <a:pt x="190931" y="55956"/>
                  </a:lnTo>
                  <a:close/>
                </a:path>
                <a:path w="191135" h="123189">
                  <a:moveTo>
                    <a:pt x="190931" y="37122"/>
                  </a:moveTo>
                  <a:lnTo>
                    <a:pt x="179082" y="37122"/>
                  </a:lnTo>
                  <a:lnTo>
                    <a:pt x="179082" y="48958"/>
                  </a:lnTo>
                  <a:lnTo>
                    <a:pt x="190931" y="48958"/>
                  </a:lnTo>
                  <a:lnTo>
                    <a:pt x="190931" y="37122"/>
                  </a:lnTo>
                  <a:close/>
                </a:path>
                <a:path w="191135" h="123189">
                  <a:moveTo>
                    <a:pt x="190931" y="18834"/>
                  </a:moveTo>
                  <a:lnTo>
                    <a:pt x="179082" y="18834"/>
                  </a:lnTo>
                  <a:lnTo>
                    <a:pt x="179082" y="30657"/>
                  </a:lnTo>
                  <a:lnTo>
                    <a:pt x="190931" y="30657"/>
                  </a:lnTo>
                  <a:lnTo>
                    <a:pt x="190931" y="18834"/>
                  </a:lnTo>
                  <a:close/>
                </a:path>
                <a:path w="191135" h="123189">
                  <a:moveTo>
                    <a:pt x="190931" y="0"/>
                  </a:moveTo>
                  <a:lnTo>
                    <a:pt x="179082" y="0"/>
                  </a:lnTo>
                  <a:lnTo>
                    <a:pt x="179082" y="12369"/>
                  </a:lnTo>
                  <a:lnTo>
                    <a:pt x="190931" y="12369"/>
                  </a:lnTo>
                  <a:lnTo>
                    <a:pt x="1909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285945" y="4034827"/>
              <a:ext cx="191135" cy="123189"/>
            </a:xfrm>
            <a:custGeom>
              <a:avLst/>
              <a:gdLst/>
              <a:ahLst/>
              <a:cxnLst/>
              <a:rect l="l" t="t" r="r" b="b"/>
              <a:pathLst>
                <a:path w="191135" h="123189">
                  <a:moveTo>
                    <a:pt x="11849" y="111328"/>
                  </a:moveTo>
                  <a:lnTo>
                    <a:pt x="0" y="111328"/>
                  </a:lnTo>
                  <a:lnTo>
                    <a:pt x="0" y="123177"/>
                  </a:lnTo>
                  <a:lnTo>
                    <a:pt x="11849" y="123177"/>
                  </a:lnTo>
                  <a:lnTo>
                    <a:pt x="11849" y="111328"/>
                  </a:lnTo>
                  <a:close/>
                </a:path>
                <a:path w="191135" h="123189">
                  <a:moveTo>
                    <a:pt x="11849" y="92519"/>
                  </a:moveTo>
                  <a:lnTo>
                    <a:pt x="0" y="92519"/>
                  </a:lnTo>
                  <a:lnTo>
                    <a:pt x="0" y="104876"/>
                  </a:lnTo>
                  <a:lnTo>
                    <a:pt x="11849" y="104876"/>
                  </a:lnTo>
                  <a:lnTo>
                    <a:pt x="11849" y="92519"/>
                  </a:lnTo>
                  <a:close/>
                </a:path>
                <a:path w="191135" h="123189">
                  <a:moveTo>
                    <a:pt x="28511" y="111328"/>
                  </a:moveTo>
                  <a:lnTo>
                    <a:pt x="16687" y="111328"/>
                  </a:lnTo>
                  <a:lnTo>
                    <a:pt x="16687" y="123177"/>
                  </a:lnTo>
                  <a:lnTo>
                    <a:pt x="28511" y="123177"/>
                  </a:lnTo>
                  <a:lnTo>
                    <a:pt x="28511" y="111328"/>
                  </a:lnTo>
                  <a:close/>
                </a:path>
                <a:path w="191135" h="123189">
                  <a:moveTo>
                    <a:pt x="28511" y="92519"/>
                  </a:moveTo>
                  <a:lnTo>
                    <a:pt x="16687" y="92519"/>
                  </a:lnTo>
                  <a:lnTo>
                    <a:pt x="16687" y="104876"/>
                  </a:lnTo>
                  <a:lnTo>
                    <a:pt x="28511" y="104876"/>
                  </a:lnTo>
                  <a:lnTo>
                    <a:pt x="28511" y="92519"/>
                  </a:lnTo>
                  <a:close/>
                </a:path>
                <a:path w="191135" h="123189">
                  <a:moveTo>
                    <a:pt x="28511" y="74231"/>
                  </a:moveTo>
                  <a:lnTo>
                    <a:pt x="16687" y="74231"/>
                  </a:lnTo>
                  <a:lnTo>
                    <a:pt x="16687" y="86055"/>
                  </a:lnTo>
                  <a:lnTo>
                    <a:pt x="28511" y="86055"/>
                  </a:lnTo>
                  <a:lnTo>
                    <a:pt x="28511" y="74231"/>
                  </a:lnTo>
                  <a:close/>
                </a:path>
                <a:path w="191135" h="123189">
                  <a:moveTo>
                    <a:pt x="28511" y="55956"/>
                  </a:moveTo>
                  <a:lnTo>
                    <a:pt x="16687" y="55956"/>
                  </a:lnTo>
                  <a:lnTo>
                    <a:pt x="16687" y="67754"/>
                  </a:lnTo>
                  <a:lnTo>
                    <a:pt x="28511" y="67754"/>
                  </a:lnTo>
                  <a:lnTo>
                    <a:pt x="28511" y="55956"/>
                  </a:lnTo>
                  <a:close/>
                </a:path>
                <a:path w="191135" h="123189">
                  <a:moveTo>
                    <a:pt x="28511" y="37122"/>
                  </a:moveTo>
                  <a:lnTo>
                    <a:pt x="16687" y="37122"/>
                  </a:lnTo>
                  <a:lnTo>
                    <a:pt x="16687" y="48958"/>
                  </a:lnTo>
                  <a:lnTo>
                    <a:pt x="28511" y="48958"/>
                  </a:lnTo>
                  <a:lnTo>
                    <a:pt x="28511" y="37122"/>
                  </a:lnTo>
                  <a:close/>
                </a:path>
                <a:path w="191135" h="123189">
                  <a:moveTo>
                    <a:pt x="28511" y="18834"/>
                  </a:moveTo>
                  <a:lnTo>
                    <a:pt x="16687" y="18834"/>
                  </a:lnTo>
                  <a:lnTo>
                    <a:pt x="16687" y="30657"/>
                  </a:lnTo>
                  <a:lnTo>
                    <a:pt x="28511" y="30657"/>
                  </a:lnTo>
                  <a:lnTo>
                    <a:pt x="28511" y="18834"/>
                  </a:lnTo>
                  <a:close/>
                </a:path>
                <a:path w="191135" h="123189">
                  <a:moveTo>
                    <a:pt x="28511" y="0"/>
                  </a:moveTo>
                  <a:lnTo>
                    <a:pt x="16687" y="0"/>
                  </a:lnTo>
                  <a:lnTo>
                    <a:pt x="16687" y="12369"/>
                  </a:lnTo>
                  <a:lnTo>
                    <a:pt x="28511" y="12369"/>
                  </a:lnTo>
                  <a:lnTo>
                    <a:pt x="28511" y="0"/>
                  </a:lnTo>
                  <a:close/>
                </a:path>
                <a:path w="191135" h="123189">
                  <a:moveTo>
                    <a:pt x="45186" y="111328"/>
                  </a:moveTo>
                  <a:lnTo>
                    <a:pt x="33362" y="111328"/>
                  </a:lnTo>
                  <a:lnTo>
                    <a:pt x="33362" y="123177"/>
                  </a:lnTo>
                  <a:lnTo>
                    <a:pt x="45186" y="123177"/>
                  </a:lnTo>
                  <a:lnTo>
                    <a:pt x="45186" y="111328"/>
                  </a:lnTo>
                  <a:close/>
                </a:path>
                <a:path w="191135" h="123189">
                  <a:moveTo>
                    <a:pt x="45186" y="92519"/>
                  </a:moveTo>
                  <a:lnTo>
                    <a:pt x="33362" y="92519"/>
                  </a:lnTo>
                  <a:lnTo>
                    <a:pt x="33362" y="104876"/>
                  </a:lnTo>
                  <a:lnTo>
                    <a:pt x="45186" y="104876"/>
                  </a:lnTo>
                  <a:lnTo>
                    <a:pt x="45186" y="92519"/>
                  </a:lnTo>
                  <a:close/>
                </a:path>
                <a:path w="191135" h="123189">
                  <a:moveTo>
                    <a:pt x="45186" y="74231"/>
                  </a:moveTo>
                  <a:lnTo>
                    <a:pt x="33362" y="74231"/>
                  </a:lnTo>
                  <a:lnTo>
                    <a:pt x="33362" y="86055"/>
                  </a:lnTo>
                  <a:lnTo>
                    <a:pt x="45186" y="86055"/>
                  </a:lnTo>
                  <a:lnTo>
                    <a:pt x="45186" y="74231"/>
                  </a:lnTo>
                  <a:close/>
                </a:path>
                <a:path w="191135" h="123189">
                  <a:moveTo>
                    <a:pt x="45186" y="55956"/>
                  </a:moveTo>
                  <a:lnTo>
                    <a:pt x="33362" y="55956"/>
                  </a:lnTo>
                  <a:lnTo>
                    <a:pt x="33362" y="67754"/>
                  </a:lnTo>
                  <a:lnTo>
                    <a:pt x="45186" y="67754"/>
                  </a:lnTo>
                  <a:lnTo>
                    <a:pt x="45186" y="55956"/>
                  </a:lnTo>
                  <a:close/>
                </a:path>
                <a:path w="191135" h="123189">
                  <a:moveTo>
                    <a:pt x="45186" y="37122"/>
                  </a:moveTo>
                  <a:lnTo>
                    <a:pt x="33362" y="37122"/>
                  </a:lnTo>
                  <a:lnTo>
                    <a:pt x="33362" y="48958"/>
                  </a:lnTo>
                  <a:lnTo>
                    <a:pt x="45186" y="48958"/>
                  </a:lnTo>
                  <a:lnTo>
                    <a:pt x="45186" y="37122"/>
                  </a:lnTo>
                  <a:close/>
                </a:path>
                <a:path w="191135" h="123189">
                  <a:moveTo>
                    <a:pt x="45186" y="18834"/>
                  </a:moveTo>
                  <a:lnTo>
                    <a:pt x="33362" y="18834"/>
                  </a:lnTo>
                  <a:lnTo>
                    <a:pt x="33362" y="30657"/>
                  </a:lnTo>
                  <a:lnTo>
                    <a:pt x="45186" y="30657"/>
                  </a:lnTo>
                  <a:lnTo>
                    <a:pt x="45186" y="18834"/>
                  </a:lnTo>
                  <a:close/>
                </a:path>
                <a:path w="191135" h="123189">
                  <a:moveTo>
                    <a:pt x="45186" y="0"/>
                  </a:moveTo>
                  <a:lnTo>
                    <a:pt x="33362" y="0"/>
                  </a:lnTo>
                  <a:lnTo>
                    <a:pt x="33362" y="12369"/>
                  </a:lnTo>
                  <a:lnTo>
                    <a:pt x="45186" y="12369"/>
                  </a:lnTo>
                  <a:lnTo>
                    <a:pt x="45186" y="0"/>
                  </a:lnTo>
                  <a:close/>
                </a:path>
                <a:path w="191135" h="123189">
                  <a:moveTo>
                    <a:pt x="61849" y="111328"/>
                  </a:moveTo>
                  <a:lnTo>
                    <a:pt x="50025" y="111328"/>
                  </a:lnTo>
                  <a:lnTo>
                    <a:pt x="50025" y="123177"/>
                  </a:lnTo>
                  <a:lnTo>
                    <a:pt x="61849" y="123177"/>
                  </a:lnTo>
                  <a:lnTo>
                    <a:pt x="61849" y="111328"/>
                  </a:lnTo>
                  <a:close/>
                </a:path>
                <a:path w="191135" h="123189">
                  <a:moveTo>
                    <a:pt x="61849" y="92519"/>
                  </a:moveTo>
                  <a:lnTo>
                    <a:pt x="50025" y="92519"/>
                  </a:lnTo>
                  <a:lnTo>
                    <a:pt x="50025" y="104876"/>
                  </a:lnTo>
                  <a:lnTo>
                    <a:pt x="61849" y="104876"/>
                  </a:lnTo>
                  <a:lnTo>
                    <a:pt x="61849" y="92519"/>
                  </a:lnTo>
                  <a:close/>
                </a:path>
                <a:path w="191135" h="123189">
                  <a:moveTo>
                    <a:pt x="61849" y="74231"/>
                  </a:moveTo>
                  <a:lnTo>
                    <a:pt x="50025" y="74231"/>
                  </a:lnTo>
                  <a:lnTo>
                    <a:pt x="50025" y="86055"/>
                  </a:lnTo>
                  <a:lnTo>
                    <a:pt x="61849" y="86055"/>
                  </a:lnTo>
                  <a:lnTo>
                    <a:pt x="61849" y="74231"/>
                  </a:lnTo>
                  <a:close/>
                </a:path>
                <a:path w="191135" h="123189">
                  <a:moveTo>
                    <a:pt x="61849" y="55956"/>
                  </a:moveTo>
                  <a:lnTo>
                    <a:pt x="50025" y="55956"/>
                  </a:lnTo>
                  <a:lnTo>
                    <a:pt x="50025" y="67754"/>
                  </a:lnTo>
                  <a:lnTo>
                    <a:pt x="61849" y="67754"/>
                  </a:lnTo>
                  <a:lnTo>
                    <a:pt x="61849" y="55956"/>
                  </a:lnTo>
                  <a:close/>
                </a:path>
                <a:path w="191135" h="123189">
                  <a:moveTo>
                    <a:pt x="61849" y="37122"/>
                  </a:moveTo>
                  <a:lnTo>
                    <a:pt x="50025" y="37122"/>
                  </a:lnTo>
                  <a:lnTo>
                    <a:pt x="50025" y="48958"/>
                  </a:lnTo>
                  <a:lnTo>
                    <a:pt x="61849" y="48958"/>
                  </a:lnTo>
                  <a:lnTo>
                    <a:pt x="61849" y="37122"/>
                  </a:lnTo>
                  <a:close/>
                </a:path>
                <a:path w="191135" h="123189">
                  <a:moveTo>
                    <a:pt x="61849" y="18834"/>
                  </a:moveTo>
                  <a:lnTo>
                    <a:pt x="50025" y="18834"/>
                  </a:lnTo>
                  <a:lnTo>
                    <a:pt x="50025" y="30657"/>
                  </a:lnTo>
                  <a:lnTo>
                    <a:pt x="61849" y="30657"/>
                  </a:lnTo>
                  <a:lnTo>
                    <a:pt x="61849" y="18834"/>
                  </a:lnTo>
                  <a:close/>
                </a:path>
                <a:path w="191135" h="123189">
                  <a:moveTo>
                    <a:pt x="61849" y="0"/>
                  </a:moveTo>
                  <a:lnTo>
                    <a:pt x="50025" y="0"/>
                  </a:lnTo>
                  <a:lnTo>
                    <a:pt x="50025" y="12369"/>
                  </a:lnTo>
                  <a:lnTo>
                    <a:pt x="61849" y="12369"/>
                  </a:lnTo>
                  <a:lnTo>
                    <a:pt x="61849" y="0"/>
                  </a:lnTo>
                  <a:close/>
                </a:path>
                <a:path w="191135" h="123189">
                  <a:moveTo>
                    <a:pt x="78536" y="111328"/>
                  </a:moveTo>
                  <a:lnTo>
                    <a:pt x="66700" y="111328"/>
                  </a:lnTo>
                  <a:lnTo>
                    <a:pt x="66700" y="123177"/>
                  </a:lnTo>
                  <a:lnTo>
                    <a:pt x="78536" y="123177"/>
                  </a:lnTo>
                  <a:lnTo>
                    <a:pt x="78536" y="111328"/>
                  </a:lnTo>
                  <a:close/>
                </a:path>
                <a:path w="191135" h="123189">
                  <a:moveTo>
                    <a:pt x="78536" y="92519"/>
                  </a:moveTo>
                  <a:lnTo>
                    <a:pt x="66700" y="92519"/>
                  </a:lnTo>
                  <a:lnTo>
                    <a:pt x="66700" y="104876"/>
                  </a:lnTo>
                  <a:lnTo>
                    <a:pt x="78536" y="104876"/>
                  </a:lnTo>
                  <a:lnTo>
                    <a:pt x="78536" y="92519"/>
                  </a:lnTo>
                  <a:close/>
                </a:path>
                <a:path w="191135" h="123189">
                  <a:moveTo>
                    <a:pt x="78536" y="74231"/>
                  </a:moveTo>
                  <a:lnTo>
                    <a:pt x="66700" y="74231"/>
                  </a:lnTo>
                  <a:lnTo>
                    <a:pt x="66700" y="86055"/>
                  </a:lnTo>
                  <a:lnTo>
                    <a:pt x="78536" y="86055"/>
                  </a:lnTo>
                  <a:lnTo>
                    <a:pt x="78536" y="74231"/>
                  </a:lnTo>
                  <a:close/>
                </a:path>
                <a:path w="191135" h="123189">
                  <a:moveTo>
                    <a:pt x="78536" y="55956"/>
                  </a:moveTo>
                  <a:lnTo>
                    <a:pt x="66700" y="55956"/>
                  </a:lnTo>
                  <a:lnTo>
                    <a:pt x="66700" y="67754"/>
                  </a:lnTo>
                  <a:lnTo>
                    <a:pt x="78536" y="67754"/>
                  </a:lnTo>
                  <a:lnTo>
                    <a:pt x="78536" y="55956"/>
                  </a:lnTo>
                  <a:close/>
                </a:path>
                <a:path w="191135" h="123189">
                  <a:moveTo>
                    <a:pt x="78536" y="37122"/>
                  </a:moveTo>
                  <a:lnTo>
                    <a:pt x="66700" y="37122"/>
                  </a:lnTo>
                  <a:lnTo>
                    <a:pt x="66700" y="48958"/>
                  </a:lnTo>
                  <a:lnTo>
                    <a:pt x="78536" y="48958"/>
                  </a:lnTo>
                  <a:lnTo>
                    <a:pt x="78536" y="37122"/>
                  </a:lnTo>
                  <a:close/>
                </a:path>
                <a:path w="191135" h="123189">
                  <a:moveTo>
                    <a:pt x="78536" y="18834"/>
                  </a:moveTo>
                  <a:lnTo>
                    <a:pt x="66700" y="18834"/>
                  </a:lnTo>
                  <a:lnTo>
                    <a:pt x="66700" y="30657"/>
                  </a:lnTo>
                  <a:lnTo>
                    <a:pt x="78536" y="30657"/>
                  </a:lnTo>
                  <a:lnTo>
                    <a:pt x="78536" y="18834"/>
                  </a:lnTo>
                  <a:close/>
                </a:path>
                <a:path w="191135" h="123189">
                  <a:moveTo>
                    <a:pt x="78536" y="0"/>
                  </a:moveTo>
                  <a:lnTo>
                    <a:pt x="66700" y="0"/>
                  </a:lnTo>
                  <a:lnTo>
                    <a:pt x="66700" y="12369"/>
                  </a:lnTo>
                  <a:lnTo>
                    <a:pt x="78536" y="12369"/>
                  </a:lnTo>
                  <a:lnTo>
                    <a:pt x="78536" y="0"/>
                  </a:lnTo>
                  <a:close/>
                </a:path>
                <a:path w="191135" h="123189">
                  <a:moveTo>
                    <a:pt x="108115" y="111328"/>
                  </a:moveTo>
                  <a:lnTo>
                    <a:pt x="95745" y="111328"/>
                  </a:lnTo>
                  <a:lnTo>
                    <a:pt x="95745" y="123177"/>
                  </a:lnTo>
                  <a:lnTo>
                    <a:pt x="108115" y="123177"/>
                  </a:lnTo>
                  <a:lnTo>
                    <a:pt x="108115" y="111328"/>
                  </a:lnTo>
                  <a:close/>
                </a:path>
                <a:path w="191135" h="123189">
                  <a:moveTo>
                    <a:pt x="108115" y="92519"/>
                  </a:moveTo>
                  <a:lnTo>
                    <a:pt x="95745" y="92519"/>
                  </a:lnTo>
                  <a:lnTo>
                    <a:pt x="95745" y="104876"/>
                  </a:lnTo>
                  <a:lnTo>
                    <a:pt x="108115" y="104876"/>
                  </a:lnTo>
                  <a:lnTo>
                    <a:pt x="108115" y="92519"/>
                  </a:lnTo>
                  <a:close/>
                </a:path>
                <a:path w="191135" h="123189">
                  <a:moveTo>
                    <a:pt x="108115" y="74231"/>
                  </a:moveTo>
                  <a:lnTo>
                    <a:pt x="95745" y="74231"/>
                  </a:lnTo>
                  <a:lnTo>
                    <a:pt x="95745" y="86055"/>
                  </a:lnTo>
                  <a:lnTo>
                    <a:pt x="108115" y="86055"/>
                  </a:lnTo>
                  <a:lnTo>
                    <a:pt x="108115" y="74231"/>
                  </a:lnTo>
                  <a:close/>
                </a:path>
                <a:path w="191135" h="123189">
                  <a:moveTo>
                    <a:pt x="108115" y="55956"/>
                  </a:moveTo>
                  <a:lnTo>
                    <a:pt x="95745" y="55956"/>
                  </a:lnTo>
                  <a:lnTo>
                    <a:pt x="95745" y="67754"/>
                  </a:lnTo>
                  <a:lnTo>
                    <a:pt x="108115" y="67754"/>
                  </a:lnTo>
                  <a:lnTo>
                    <a:pt x="108115" y="55956"/>
                  </a:lnTo>
                  <a:close/>
                </a:path>
                <a:path w="191135" h="123189">
                  <a:moveTo>
                    <a:pt x="108115" y="37122"/>
                  </a:moveTo>
                  <a:lnTo>
                    <a:pt x="95745" y="37122"/>
                  </a:lnTo>
                  <a:lnTo>
                    <a:pt x="95745" y="48958"/>
                  </a:lnTo>
                  <a:lnTo>
                    <a:pt x="108115" y="48958"/>
                  </a:lnTo>
                  <a:lnTo>
                    <a:pt x="108115" y="37122"/>
                  </a:lnTo>
                  <a:close/>
                </a:path>
                <a:path w="191135" h="123189">
                  <a:moveTo>
                    <a:pt x="108115" y="18834"/>
                  </a:moveTo>
                  <a:lnTo>
                    <a:pt x="95745" y="18834"/>
                  </a:lnTo>
                  <a:lnTo>
                    <a:pt x="95745" y="30657"/>
                  </a:lnTo>
                  <a:lnTo>
                    <a:pt x="108115" y="30657"/>
                  </a:lnTo>
                  <a:lnTo>
                    <a:pt x="108115" y="18834"/>
                  </a:lnTo>
                  <a:close/>
                </a:path>
                <a:path w="191135" h="123189">
                  <a:moveTo>
                    <a:pt x="108115" y="0"/>
                  </a:moveTo>
                  <a:lnTo>
                    <a:pt x="95745" y="0"/>
                  </a:lnTo>
                  <a:lnTo>
                    <a:pt x="95745" y="12369"/>
                  </a:lnTo>
                  <a:lnTo>
                    <a:pt x="108115" y="12369"/>
                  </a:lnTo>
                  <a:lnTo>
                    <a:pt x="108115" y="0"/>
                  </a:lnTo>
                  <a:close/>
                </a:path>
                <a:path w="191135" h="123189">
                  <a:moveTo>
                    <a:pt x="124790" y="111328"/>
                  </a:moveTo>
                  <a:lnTo>
                    <a:pt x="112433" y="111328"/>
                  </a:lnTo>
                  <a:lnTo>
                    <a:pt x="112433" y="123177"/>
                  </a:lnTo>
                  <a:lnTo>
                    <a:pt x="124790" y="123177"/>
                  </a:lnTo>
                  <a:lnTo>
                    <a:pt x="124790" y="111328"/>
                  </a:lnTo>
                  <a:close/>
                </a:path>
                <a:path w="191135" h="123189">
                  <a:moveTo>
                    <a:pt x="124790" y="92519"/>
                  </a:moveTo>
                  <a:lnTo>
                    <a:pt x="112433" y="92519"/>
                  </a:lnTo>
                  <a:lnTo>
                    <a:pt x="112433" y="104876"/>
                  </a:lnTo>
                  <a:lnTo>
                    <a:pt x="124790" y="104876"/>
                  </a:lnTo>
                  <a:lnTo>
                    <a:pt x="124790" y="92519"/>
                  </a:lnTo>
                  <a:close/>
                </a:path>
                <a:path w="191135" h="123189">
                  <a:moveTo>
                    <a:pt x="124790" y="74231"/>
                  </a:moveTo>
                  <a:lnTo>
                    <a:pt x="112433" y="74231"/>
                  </a:lnTo>
                  <a:lnTo>
                    <a:pt x="112433" y="86055"/>
                  </a:lnTo>
                  <a:lnTo>
                    <a:pt x="124790" y="86055"/>
                  </a:lnTo>
                  <a:lnTo>
                    <a:pt x="124790" y="74231"/>
                  </a:lnTo>
                  <a:close/>
                </a:path>
                <a:path w="191135" h="123189">
                  <a:moveTo>
                    <a:pt x="124790" y="55956"/>
                  </a:moveTo>
                  <a:lnTo>
                    <a:pt x="112433" y="55956"/>
                  </a:lnTo>
                  <a:lnTo>
                    <a:pt x="112433" y="67754"/>
                  </a:lnTo>
                  <a:lnTo>
                    <a:pt x="124790" y="67754"/>
                  </a:lnTo>
                  <a:lnTo>
                    <a:pt x="124790" y="55956"/>
                  </a:lnTo>
                  <a:close/>
                </a:path>
                <a:path w="191135" h="123189">
                  <a:moveTo>
                    <a:pt x="124790" y="37122"/>
                  </a:moveTo>
                  <a:lnTo>
                    <a:pt x="112433" y="37122"/>
                  </a:lnTo>
                  <a:lnTo>
                    <a:pt x="112433" y="48958"/>
                  </a:lnTo>
                  <a:lnTo>
                    <a:pt x="124790" y="48958"/>
                  </a:lnTo>
                  <a:lnTo>
                    <a:pt x="124790" y="37122"/>
                  </a:lnTo>
                  <a:close/>
                </a:path>
                <a:path w="191135" h="123189">
                  <a:moveTo>
                    <a:pt x="124790" y="18834"/>
                  </a:moveTo>
                  <a:lnTo>
                    <a:pt x="112433" y="18834"/>
                  </a:lnTo>
                  <a:lnTo>
                    <a:pt x="112433" y="30657"/>
                  </a:lnTo>
                  <a:lnTo>
                    <a:pt x="124790" y="30657"/>
                  </a:lnTo>
                  <a:lnTo>
                    <a:pt x="124790" y="18834"/>
                  </a:lnTo>
                  <a:close/>
                </a:path>
                <a:path w="191135" h="123189">
                  <a:moveTo>
                    <a:pt x="124790" y="0"/>
                  </a:moveTo>
                  <a:lnTo>
                    <a:pt x="112433" y="0"/>
                  </a:lnTo>
                  <a:lnTo>
                    <a:pt x="112433" y="12369"/>
                  </a:lnTo>
                  <a:lnTo>
                    <a:pt x="124790" y="12369"/>
                  </a:lnTo>
                  <a:lnTo>
                    <a:pt x="124790" y="0"/>
                  </a:lnTo>
                  <a:close/>
                </a:path>
                <a:path w="191135" h="123189">
                  <a:moveTo>
                    <a:pt x="141465" y="111328"/>
                  </a:moveTo>
                  <a:lnTo>
                    <a:pt x="129095" y="111328"/>
                  </a:lnTo>
                  <a:lnTo>
                    <a:pt x="129095" y="123177"/>
                  </a:lnTo>
                  <a:lnTo>
                    <a:pt x="141465" y="123177"/>
                  </a:lnTo>
                  <a:lnTo>
                    <a:pt x="141465" y="111328"/>
                  </a:lnTo>
                  <a:close/>
                </a:path>
                <a:path w="191135" h="123189">
                  <a:moveTo>
                    <a:pt x="141465" y="92519"/>
                  </a:moveTo>
                  <a:lnTo>
                    <a:pt x="129095" y="92519"/>
                  </a:lnTo>
                  <a:lnTo>
                    <a:pt x="129095" y="104876"/>
                  </a:lnTo>
                  <a:lnTo>
                    <a:pt x="141465" y="104876"/>
                  </a:lnTo>
                  <a:lnTo>
                    <a:pt x="141465" y="92519"/>
                  </a:lnTo>
                  <a:close/>
                </a:path>
                <a:path w="191135" h="123189">
                  <a:moveTo>
                    <a:pt x="141465" y="74231"/>
                  </a:moveTo>
                  <a:lnTo>
                    <a:pt x="129095" y="74231"/>
                  </a:lnTo>
                  <a:lnTo>
                    <a:pt x="129095" y="86055"/>
                  </a:lnTo>
                  <a:lnTo>
                    <a:pt x="141465" y="86055"/>
                  </a:lnTo>
                  <a:lnTo>
                    <a:pt x="141465" y="74231"/>
                  </a:lnTo>
                  <a:close/>
                </a:path>
                <a:path w="191135" h="123189">
                  <a:moveTo>
                    <a:pt x="141465" y="55956"/>
                  </a:moveTo>
                  <a:lnTo>
                    <a:pt x="129095" y="55956"/>
                  </a:lnTo>
                  <a:lnTo>
                    <a:pt x="129095" y="67754"/>
                  </a:lnTo>
                  <a:lnTo>
                    <a:pt x="141465" y="67754"/>
                  </a:lnTo>
                  <a:lnTo>
                    <a:pt x="141465" y="55956"/>
                  </a:lnTo>
                  <a:close/>
                </a:path>
                <a:path w="191135" h="123189">
                  <a:moveTo>
                    <a:pt x="141465" y="37122"/>
                  </a:moveTo>
                  <a:lnTo>
                    <a:pt x="129095" y="37122"/>
                  </a:lnTo>
                  <a:lnTo>
                    <a:pt x="129095" y="48958"/>
                  </a:lnTo>
                  <a:lnTo>
                    <a:pt x="141465" y="48958"/>
                  </a:lnTo>
                  <a:lnTo>
                    <a:pt x="141465" y="37122"/>
                  </a:lnTo>
                  <a:close/>
                </a:path>
                <a:path w="191135" h="123189">
                  <a:moveTo>
                    <a:pt x="141465" y="18834"/>
                  </a:moveTo>
                  <a:lnTo>
                    <a:pt x="129095" y="18834"/>
                  </a:lnTo>
                  <a:lnTo>
                    <a:pt x="129095" y="30657"/>
                  </a:lnTo>
                  <a:lnTo>
                    <a:pt x="141465" y="30657"/>
                  </a:lnTo>
                  <a:lnTo>
                    <a:pt x="141465" y="18834"/>
                  </a:lnTo>
                  <a:close/>
                </a:path>
                <a:path w="191135" h="123189">
                  <a:moveTo>
                    <a:pt x="141465" y="0"/>
                  </a:moveTo>
                  <a:lnTo>
                    <a:pt x="129095" y="0"/>
                  </a:lnTo>
                  <a:lnTo>
                    <a:pt x="129095" y="12369"/>
                  </a:lnTo>
                  <a:lnTo>
                    <a:pt x="141465" y="12369"/>
                  </a:lnTo>
                  <a:lnTo>
                    <a:pt x="141465" y="0"/>
                  </a:lnTo>
                  <a:close/>
                </a:path>
                <a:path w="191135" h="123189">
                  <a:moveTo>
                    <a:pt x="157594" y="111328"/>
                  </a:moveTo>
                  <a:lnTo>
                    <a:pt x="145770" y="111328"/>
                  </a:lnTo>
                  <a:lnTo>
                    <a:pt x="145770" y="123177"/>
                  </a:lnTo>
                  <a:lnTo>
                    <a:pt x="157594" y="123177"/>
                  </a:lnTo>
                  <a:lnTo>
                    <a:pt x="157594" y="111328"/>
                  </a:lnTo>
                  <a:close/>
                </a:path>
                <a:path w="191135" h="123189">
                  <a:moveTo>
                    <a:pt x="157594" y="92519"/>
                  </a:moveTo>
                  <a:lnTo>
                    <a:pt x="145770" y="92519"/>
                  </a:lnTo>
                  <a:lnTo>
                    <a:pt x="145770" y="104876"/>
                  </a:lnTo>
                  <a:lnTo>
                    <a:pt x="157594" y="104876"/>
                  </a:lnTo>
                  <a:lnTo>
                    <a:pt x="157594" y="92519"/>
                  </a:lnTo>
                  <a:close/>
                </a:path>
                <a:path w="191135" h="123189">
                  <a:moveTo>
                    <a:pt x="157594" y="74231"/>
                  </a:moveTo>
                  <a:lnTo>
                    <a:pt x="145770" y="74231"/>
                  </a:lnTo>
                  <a:lnTo>
                    <a:pt x="145770" y="86055"/>
                  </a:lnTo>
                  <a:lnTo>
                    <a:pt x="157594" y="86055"/>
                  </a:lnTo>
                  <a:lnTo>
                    <a:pt x="157594" y="74231"/>
                  </a:lnTo>
                  <a:close/>
                </a:path>
                <a:path w="191135" h="123189">
                  <a:moveTo>
                    <a:pt x="157594" y="55956"/>
                  </a:moveTo>
                  <a:lnTo>
                    <a:pt x="145770" y="55956"/>
                  </a:lnTo>
                  <a:lnTo>
                    <a:pt x="145770" y="67754"/>
                  </a:lnTo>
                  <a:lnTo>
                    <a:pt x="157594" y="67754"/>
                  </a:lnTo>
                  <a:lnTo>
                    <a:pt x="157594" y="55956"/>
                  </a:lnTo>
                  <a:close/>
                </a:path>
                <a:path w="191135" h="123189">
                  <a:moveTo>
                    <a:pt x="157594" y="37122"/>
                  </a:moveTo>
                  <a:lnTo>
                    <a:pt x="145770" y="37122"/>
                  </a:lnTo>
                  <a:lnTo>
                    <a:pt x="145770" y="48958"/>
                  </a:lnTo>
                  <a:lnTo>
                    <a:pt x="157594" y="48958"/>
                  </a:lnTo>
                  <a:lnTo>
                    <a:pt x="157594" y="37122"/>
                  </a:lnTo>
                  <a:close/>
                </a:path>
                <a:path w="191135" h="123189">
                  <a:moveTo>
                    <a:pt x="157594" y="18834"/>
                  </a:moveTo>
                  <a:lnTo>
                    <a:pt x="145770" y="18834"/>
                  </a:lnTo>
                  <a:lnTo>
                    <a:pt x="145770" y="30657"/>
                  </a:lnTo>
                  <a:lnTo>
                    <a:pt x="157594" y="30657"/>
                  </a:lnTo>
                  <a:lnTo>
                    <a:pt x="157594" y="18834"/>
                  </a:lnTo>
                  <a:close/>
                </a:path>
                <a:path w="191135" h="123189">
                  <a:moveTo>
                    <a:pt x="157594" y="0"/>
                  </a:moveTo>
                  <a:lnTo>
                    <a:pt x="145770" y="0"/>
                  </a:lnTo>
                  <a:lnTo>
                    <a:pt x="145770" y="12369"/>
                  </a:lnTo>
                  <a:lnTo>
                    <a:pt x="157594" y="12369"/>
                  </a:lnTo>
                  <a:lnTo>
                    <a:pt x="157594" y="0"/>
                  </a:lnTo>
                  <a:close/>
                </a:path>
                <a:path w="191135" h="123189">
                  <a:moveTo>
                    <a:pt x="174282" y="111328"/>
                  </a:moveTo>
                  <a:lnTo>
                    <a:pt x="162445" y="111328"/>
                  </a:lnTo>
                  <a:lnTo>
                    <a:pt x="162445" y="123177"/>
                  </a:lnTo>
                  <a:lnTo>
                    <a:pt x="174282" y="123177"/>
                  </a:lnTo>
                  <a:lnTo>
                    <a:pt x="174282" y="111328"/>
                  </a:lnTo>
                  <a:close/>
                </a:path>
                <a:path w="191135" h="123189">
                  <a:moveTo>
                    <a:pt x="174282" y="92519"/>
                  </a:moveTo>
                  <a:lnTo>
                    <a:pt x="162445" y="92519"/>
                  </a:lnTo>
                  <a:lnTo>
                    <a:pt x="162445" y="104876"/>
                  </a:lnTo>
                  <a:lnTo>
                    <a:pt x="174282" y="104876"/>
                  </a:lnTo>
                  <a:lnTo>
                    <a:pt x="174282" y="92519"/>
                  </a:lnTo>
                  <a:close/>
                </a:path>
                <a:path w="191135" h="123189">
                  <a:moveTo>
                    <a:pt x="174282" y="74231"/>
                  </a:moveTo>
                  <a:lnTo>
                    <a:pt x="162445" y="74231"/>
                  </a:lnTo>
                  <a:lnTo>
                    <a:pt x="162445" y="86055"/>
                  </a:lnTo>
                  <a:lnTo>
                    <a:pt x="174282" y="86055"/>
                  </a:lnTo>
                  <a:lnTo>
                    <a:pt x="174282" y="74231"/>
                  </a:lnTo>
                  <a:close/>
                </a:path>
                <a:path w="191135" h="123189">
                  <a:moveTo>
                    <a:pt x="174282" y="55956"/>
                  </a:moveTo>
                  <a:lnTo>
                    <a:pt x="162445" y="55956"/>
                  </a:lnTo>
                  <a:lnTo>
                    <a:pt x="162445" y="67754"/>
                  </a:lnTo>
                  <a:lnTo>
                    <a:pt x="174282" y="67754"/>
                  </a:lnTo>
                  <a:lnTo>
                    <a:pt x="174282" y="55956"/>
                  </a:lnTo>
                  <a:close/>
                </a:path>
                <a:path w="191135" h="123189">
                  <a:moveTo>
                    <a:pt x="174282" y="37122"/>
                  </a:moveTo>
                  <a:lnTo>
                    <a:pt x="162445" y="37122"/>
                  </a:lnTo>
                  <a:lnTo>
                    <a:pt x="162445" y="48958"/>
                  </a:lnTo>
                  <a:lnTo>
                    <a:pt x="174282" y="48958"/>
                  </a:lnTo>
                  <a:lnTo>
                    <a:pt x="174282" y="37122"/>
                  </a:lnTo>
                  <a:close/>
                </a:path>
                <a:path w="191135" h="123189">
                  <a:moveTo>
                    <a:pt x="174282" y="18834"/>
                  </a:moveTo>
                  <a:lnTo>
                    <a:pt x="162445" y="18834"/>
                  </a:lnTo>
                  <a:lnTo>
                    <a:pt x="162445" y="30657"/>
                  </a:lnTo>
                  <a:lnTo>
                    <a:pt x="174282" y="30657"/>
                  </a:lnTo>
                  <a:lnTo>
                    <a:pt x="174282" y="18834"/>
                  </a:lnTo>
                  <a:close/>
                </a:path>
                <a:path w="191135" h="123189">
                  <a:moveTo>
                    <a:pt x="174282" y="0"/>
                  </a:moveTo>
                  <a:lnTo>
                    <a:pt x="162445" y="0"/>
                  </a:lnTo>
                  <a:lnTo>
                    <a:pt x="162445" y="12369"/>
                  </a:lnTo>
                  <a:lnTo>
                    <a:pt x="174282" y="12369"/>
                  </a:lnTo>
                  <a:lnTo>
                    <a:pt x="174282" y="0"/>
                  </a:lnTo>
                  <a:close/>
                </a:path>
                <a:path w="191135" h="123189">
                  <a:moveTo>
                    <a:pt x="190931" y="92519"/>
                  </a:moveTo>
                  <a:lnTo>
                    <a:pt x="179108" y="92519"/>
                  </a:lnTo>
                  <a:lnTo>
                    <a:pt x="179108" y="104876"/>
                  </a:lnTo>
                  <a:lnTo>
                    <a:pt x="190931" y="104876"/>
                  </a:lnTo>
                  <a:lnTo>
                    <a:pt x="190931" y="92519"/>
                  </a:lnTo>
                  <a:close/>
                </a:path>
                <a:path w="191135" h="123189">
                  <a:moveTo>
                    <a:pt x="190931" y="74231"/>
                  </a:moveTo>
                  <a:lnTo>
                    <a:pt x="179108" y="74231"/>
                  </a:lnTo>
                  <a:lnTo>
                    <a:pt x="179108" y="86055"/>
                  </a:lnTo>
                  <a:lnTo>
                    <a:pt x="190931" y="86055"/>
                  </a:lnTo>
                  <a:lnTo>
                    <a:pt x="190931" y="74231"/>
                  </a:lnTo>
                  <a:close/>
                </a:path>
                <a:path w="191135" h="123189">
                  <a:moveTo>
                    <a:pt x="190931" y="55956"/>
                  </a:moveTo>
                  <a:lnTo>
                    <a:pt x="179108" y="55956"/>
                  </a:lnTo>
                  <a:lnTo>
                    <a:pt x="179108" y="67754"/>
                  </a:lnTo>
                  <a:lnTo>
                    <a:pt x="190931" y="67754"/>
                  </a:lnTo>
                  <a:lnTo>
                    <a:pt x="190931" y="55956"/>
                  </a:lnTo>
                  <a:close/>
                </a:path>
                <a:path w="191135" h="123189">
                  <a:moveTo>
                    <a:pt x="190931" y="37122"/>
                  </a:moveTo>
                  <a:lnTo>
                    <a:pt x="179108" y="37122"/>
                  </a:lnTo>
                  <a:lnTo>
                    <a:pt x="179108" y="48958"/>
                  </a:lnTo>
                  <a:lnTo>
                    <a:pt x="190931" y="48958"/>
                  </a:lnTo>
                  <a:lnTo>
                    <a:pt x="190931" y="37122"/>
                  </a:lnTo>
                  <a:close/>
                </a:path>
                <a:path w="191135" h="123189">
                  <a:moveTo>
                    <a:pt x="190931" y="18834"/>
                  </a:moveTo>
                  <a:lnTo>
                    <a:pt x="179108" y="18834"/>
                  </a:lnTo>
                  <a:lnTo>
                    <a:pt x="179108" y="30657"/>
                  </a:lnTo>
                  <a:lnTo>
                    <a:pt x="190931" y="30657"/>
                  </a:lnTo>
                  <a:lnTo>
                    <a:pt x="190931" y="18834"/>
                  </a:lnTo>
                  <a:close/>
                </a:path>
                <a:path w="191135" h="123189">
                  <a:moveTo>
                    <a:pt x="190931" y="0"/>
                  </a:moveTo>
                  <a:lnTo>
                    <a:pt x="179108" y="0"/>
                  </a:lnTo>
                  <a:lnTo>
                    <a:pt x="179108" y="12369"/>
                  </a:lnTo>
                  <a:lnTo>
                    <a:pt x="190931" y="12369"/>
                  </a:lnTo>
                  <a:lnTo>
                    <a:pt x="1909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465053" y="4034827"/>
              <a:ext cx="191770" cy="123189"/>
            </a:xfrm>
            <a:custGeom>
              <a:avLst/>
              <a:gdLst/>
              <a:ahLst/>
              <a:cxnLst/>
              <a:rect l="l" t="t" r="r" b="b"/>
              <a:pathLst>
                <a:path w="191770" h="123189">
                  <a:moveTo>
                    <a:pt x="11823" y="111328"/>
                  </a:moveTo>
                  <a:lnTo>
                    <a:pt x="0" y="111328"/>
                  </a:lnTo>
                  <a:lnTo>
                    <a:pt x="0" y="123177"/>
                  </a:lnTo>
                  <a:lnTo>
                    <a:pt x="11823" y="123177"/>
                  </a:lnTo>
                  <a:lnTo>
                    <a:pt x="11823" y="111328"/>
                  </a:lnTo>
                  <a:close/>
                </a:path>
                <a:path w="191770" h="123189">
                  <a:moveTo>
                    <a:pt x="11823" y="92519"/>
                  </a:moveTo>
                  <a:lnTo>
                    <a:pt x="0" y="92519"/>
                  </a:lnTo>
                  <a:lnTo>
                    <a:pt x="0" y="104876"/>
                  </a:lnTo>
                  <a:lnTo>
                    <a:pt x="11823" y="104876"/>
                  </a:lnTo>
                  <a:lnTo>
                    <a:pt x="11823" y="92519"/>
                  </a:lnTo>
                  <a:close/>
                </a:path>
                <a:path w="191770" h="123189">
                  <a:moveTo>
                    <a:pt x="28511" y="111328"/>
                  </a:moveTo>
                  <a:lnTo>
                    <a:pt x="16687" y="111328"/>
                  </a:lnTo>
                  <a:lnTo>
                    <a:pt x="16687" y="123177"/>
                  </a:lnTo>
                  <a:lnTo>
                    <a:pt x="28511" y="123177"/>
                  </a:lnTo>
                  <a:lnTo>
                    <a:pt x="28511" y="111328"/>
                  </a:lnTo>
                  <a:close/>
                </a:path>
                <a:path w="191770" h="123189">
                  <a:moveTo>
                    <a:pt x="28511" y="92519"/>
                  </a:moveTo>
                  <a:lnTo>
                    <a:pt x="16687" y="92519"/>
                  </a:lnTo>
                  <a:lnTo>
                    <a:pt x="16687" y="104876"/>
                  </a:lnTo>
                  <a:lnTo>
                    <a:pt x="28511" y="104876"/>
                  </a:lnTo>
                  <a:lnTo>
                    <a:pt x="28511" y="92519"/>
                  </a:lnTo>
                  <a:close/>
                </a:path>
                <a:path w="191770" h="123189">
                  <a:moveTo>
                    <a:pt x="28511" y="74231"/>
                  </a:moveTo>
                  <a:lnTo>
                    <a:pt x="16687" y="74231"/>
                  </a:lnTo>
                  <a:lnTo>
                    <a:pt x="16687" y="86055"/>
                  </a:lnTo>
                  <a:lnTo>
                    <a:pt x="28511" y="86055"/>
                  </a:lnTo>
                  <a:lnTo>
                    <a:pt x="28511" y="74231"/>
                  </a:lnTo>
                  <a:close/>
                </a:path>
                <a:path w="191770" h="123189">
                  <a:moveTo>
                    <a:pt x="28511" y="55956"/>
                  </a:moveTo>
                  <a:lnTo>
                    <a:pt x="16687" y="55956"/>
                  </a:lnTo>
                  <a:lnTo>
                    <a:pt x="16687" y="67754"/>
                  </a:lnTo>
                  <a:lnTo>
                    <a:pt x="28511" y="67754"/>
                  </a:lnTo>
                  <a:lnTo>
                    <a:pt x="28511" y="55956"/>
                  </a:lnTo>
                  <a:close/>
                </a:path>
                <a:path w="191770" h="123189">
                  <a:moveTo>
                    <a:pt x="28511" y="37122"/>
                  </a:moveTo>
                  <a:lnTo>
                    <a:pt x="16687" y="37122"/>
                  </a:lnTo>
                  <a:lnTo>
                    <a:pt x="16687" y="48958"/>
                  </a:lnTo>
                  <a:lnTo>
                    <a:pt x="28511" y="48958"/>
                  </a:lnTo>
                  <a:lnTo>
                    <a:pt x="28511" y="37122"/>
                  </a:lnTo>
                  <a:close/>
                </a:path>
                <a:path w="191770" h="123189">
                  <a:moveTo>
                    <a:pt x="28511" y="18834"/>
                  </a:moveTo>
                  <a:lnTo>
                    <a:pt x="16687" y="18834"/>
                  </a:lnTo>
                  <a:lnTo>
                    <a:pt x="16687" y="30657"/>
                  </a:lnTo>
                  <a:lnTo>
                    <a:pt x="28511" y="30657"/>
                  </a:lnTo>
                  <a:lnTo>
                    <a:pt x="28511" y="18834"/>
                  </a:lnTo>
                  <a:close/>
                </a:path>
                <a:path w="191770" h="123189">
                  <a:moveTo>
                    <a:pt x="28511" y="0"/>
                  </a:moveTo>
                  <a:lnTo>
                    <a:pt x="16687" y="0"/>
                  </a:lnTo>
                  <a:lnTo>
                    <a:pt x="16687" y="12369"/>
                  </a:lnTo>
                  <a:lnTo>
                    <a:pt x="28511" y="12369"/>
                  </a:lnTo>
                  <a:lnTo>
                    <a:pt x="28511" y="0"/>
                  </a:lnTo>
                  <a:close/>
                </a:path>
                <a:path w="191770" h="123189">
                  <a:moveTo>
                    <a:pt x="45161" y="111328"/>
                  </a:moveTo>
                  <a:lnTo>
                    <a:pt x="33337" y="111328"/>
                  </a:lnTo>
                  <a:lnTo>
                    <a:pt x="33337" y="123177"/>
                  </a:lnTo>
                  <a:lnTo>
                    <a:pt x="45161" y="123177"/>
                  </a:lnTo>
                  <a:lnTo>
                    <a:pt x="45161" y="111328"/>
                  </a:lnTo>
                  <a:close/>
                </a:path>
                <a:path w="191770" h="123189">
                  <a:moveTo>
                    <a:pt x="45161" y="92519"/>
                  </a:moveTo>
                  <a:lnTo>
                    <a:pt x="33337" y="92519"/>
                  </a:lnTo>
                  <a:lnTo>
                    <a:pt x="33337" y="104876"/>
                  </a:lnTo>
                  <a:lnTo>
                    <a:pt x="45161" y="104876"/>
                  </a:lnTo>
                  <a:lnTo>
                    <a:pt x="45161" y="92519"/>
                  </a:lnTo>
                  <a:close/>
                </a:path>
                <a:path w="191770" h="123189">
                  <a:moveTo>
                    <a:pt x="45161" y="74231"/>
                  </a:moveTo>
                  <a:lnTo>
                    <a:pt x="33337" y="74231"/>
                  </a:lnTo>
                  <a:lnTo>
                    <a:pt x="33337" y="86055"/>
                  </a:lnTo>
                  <a:lnTo>
                    <a:pt x="45161" y="86055"/>
                  </a:lnTo>
                  <a:lnTo>
                    <a:pt x="45161" y="74231"/>
                  </a:lnTo>
                  <a:close/>
                </a:path>
                <a:path w="191770" h="123189">
                  <a:moveTo>
                    <a:pt x="45161" y="55956"/>
                  </a:moveTo>
                  <a:lnTo>
                    <a:pt x="33337" y="55956"/>
                  </a:lnTo>
                  <a:lnTo>
                    <a:pt x="33337" y="67754"/>
                  </a:lnTo>
                  <a:lnTo>
                    <a:pt x="45161" y="67754"/>
                  </a:lnTo>
                  <a:lnTo>
                    <a:pt x="45161" y="55956"/>
                  </a:lnTo>
                  <a:close/>
                </a:path>
                <a:path w="191770" h="123189">
                  <a:moveTo>
                    <a:pt x="45161" y="37122"/>
                  </a:moveTo>
                  <a:lnTo>
                    <a:pt x="33337" y="37122"/>
                  </a:lnTo>
                  <a:lnTo>
                    <a:pt x="33337" y="48958"/>
                  </a:lnTo>
                  <a:lnTo>
                    <a:pt x="45161" y="48958"/>
                  </a:lnTo>
                  <a:lnTo>
                    <a:pt x="45161" y="37122"/>
                  </a:lnTo>
                  <a:close/>
                </a:path>
                <a:path w="191770" h="123189">
                  <a:moveTo>
                    <a:pt x="45161" y="18834"/>
                  </a:moveTo>
                  <a:lnTo>
                    <a:pt x="33337" y="18834"/>
                  </a:lnTo>
                  <a:lnTo>
                    <a:pt x="33337" y="30657"/>
                  </a:lnTo>
                  <a:lnTo>
                    <a:pt x="45161" y="30657"/>
                  </a:lnTo>
                  <a:lnTo>
                    <a:pt x="45161" y="18834"/>
                  </a:lnTo>
                  <a:close/>
                </a:path>
                <a:path w="191770" h="123189">
                  <a:moveTo>
                    <a:pt x="45161" y="0"/>
                  </a:moveTo>
                  <a:lnTo>
                    <a:pt x="33337" y="0"/>
                  </a:lnTo>
                  <a:lnTo>
                    <a:pt x="33337" y="12369"/>
                  </a:lnTo>
                  <a:lnTo>
                    <a:pt x="45161" y="12369"/>
                  </a:lnTo>
                  <a:lnTo>
                    <a:pt x="45161" y="0"/>
                  </a:lnTo>
                  <a:close/>
                </a:path>
                <a:path w="191770" h="123189">
                  <a:moveTo>
                    <a:pt x="61849" y="111328"/>
                  </a:moveTo>
                  <a:lnTo>
                    <a:pt x="50012" y="111328"/>
                  </a:lnTo>
                  <a:lnTo>
                    <a:pt x="50012" y="123177"/>
                  </a:lnTo>
                  <a:lnTo>
                    <a:pt x="61849" y="123177"/>
                  </a:lnTo>
                  <a:lnTo>
                    <a:pt x="61849" y="111328"/>
                  </a:lnTo>
                  <a:close/>
                </a:path>
                <a:path w="191770" h="123189">
                  <a:moveTo>
                    <a:pt x="61849" y="92519"/>
                  </a:moveTo>
                  <a:lnTo>
                    <a:pt x="50012" y="92519"/>
                  </a:lnTo>
                  <a:lnTo>
                    <a:pt x="50012" y="104876"/>
                  </a:lnTo>
                  <a:lnTo>
                    <a:pt x="61849" y="104876"/>
                  </a:lnTo>
                  <a:lnTo>
                    <a:pt x="61849" y="92519"/>
                  </a:lnTo>
                  <a:close/>
                </a:path>
                <a:path w="191770" h="123189">
                  <a:moveTo>
                    <a:pt x="61849" y="74231"/>
                  </a:moveTo>
                  <a:lnTo>
                    <a:pt x="50012" y="74231"/>
                  </a:lnTo>
                  <a:lnTo>
                    <a:pt x="50012" y="86055"/>
                  </a:lnTo>
                  <a:lnTo>
                    <a:pt x="61849" y="86055"/>
                  </a:lnTo>
                  <a:lnTo>
                    <a:pt x="61849" y="74231"/>
                  </a:lnTo>
                  <a:close/>
                </a:path>
                <a:path w="191770" h="123189">
                  <a:moveTo>
                    <a:pt x="61849" y="55956"/>
                  </a:moveTo>
                  <a:lnTo>
                    <a:pt x="50012" y="55956"/>
                  </a:lnTo>
                  <a:lnTo>
                    <a:pt x="50012" y="67754"/>
                  </a:lnTo>
                  <a:lnTo>
                    <a:pt x="61849" y="67754"/>
                  </a:lnTo>
                  <a:lnTo>
                    <a:pt x="61849" y="55956"/>
                  </a:lnTo>
                  <a:close/>
                </a:path>
                <a:path w="191770" h="123189">
                  <a:moveTo>
                    <a:pt x="61849" y="37122"/>
                  </a:moveTo>
                  <a:lnTo>
                    <a:pt x="50012" y="37122"/>
                  </a:lnTo>
                  <a:lnTo>
                    <a:pt x="50012" y="48958"/>
                  </a:lnTo>
                  <a:lnTo>
                    <a:pt x="61849" y="48958"/>
                  </a:lnTo>
                  <a:lnTo>
                    <a:pt x="61849" y="37122"/>
                  </a:lnTo>
                  <a:close/>
                </a:path>
                <a:path w="191770" h="123189">
                  <a:moveTo>
                    <a:pt x="61849" y="18834"/>
                  </a:moveTo>
                  <a:lnTo>
                    <a:pt x="50012" y="18834"/>
                  </a:lnTo>
                  <a:lnTo>
                    <a:pt x="50012" y="30657"/>
                  </a:lnTo>
                  <a:lnTo>
                    <a:pt x="61849" y="30657"/>
                  </a:lnTo>
                  <a:lnTo>
                    <a:pt x="61849" y="18834"/>
                  </a:lnTo>
                  <a:close/>
                </a:path>
                <a:path w="191770" h="123189">
                  <a:moveTo>
                    <a:pt x="61849" y="0"/>
                  </a:moveTo>
                  <a:lnTo>
                    <a:pt x="50012" y="0"/>
                  </a:lnTo>
                  <a:lnTo>
                    <a:pt x="50012" y="12369"/>
                  </a:lnTo>
                  <a:lnTo>
                    <a:pt x="61849" y="12369"/>
                  </a:lnTo>
                  <a:lnTo>
                    <a:pt x="61849" y="0"/>
                  </a:lnTo>
                  <a:close/>
                </a:path>
                <a:path w="191770" h="123189">
                  <a:moveTo>
                    <a:pt x="78498" y="111328"/>
                  </a:moveTo>
                  <a:lnTo>
                    <a:pt x="66687" y="111328"/>
                  </a:lnTo>
                  <a:lnTo>
                    <a:pt x="66687" y="123177"/>
                  </a:lnTo>
                  <a:lnTo>
                    <a:pt x="78498" y="123177"/>
                  </a:lnTo>
                  <a:lnTo>
                    <a:pt x="78498" y="111328"/>
                  </a:lnTo>
                  <a:close/>
                </a:path>
                <a:path w="191770" h="123189">
                  <a:moveTo>
                    <a:pt x="78498" y="92519"/>
                  </a:moveTo>
                  <a:lnTo>
                    <a:pt x="66687" y="92519"/>
                  </a:lnTo>
                  <a:lnTo>
                    <a:pt x="66687" y="104876"/>
                  </a:lnTo>
                  <a:lnTo>
                    <a:pt x="78498" y="104876"/>
                  </a:lnTo>
                  <a:lnTo>
                    <a:pt x="78498" y="92519"/>
                  </a:lnTo>
                  <a:close/>
                </a:path>
                <a:path w="191770" h="123189">
                  <a:moveTo>
                    <a:pt x="78498" y="74231"/>
                  </a:moveTo>
                  <a:lnTo>
                    <a:pt x="66687" y="74231"/>
                  </a:lnTo>
                  <a:lnTo>
                    <a:pt x="66687" y="86055"/>
                  </a:lnTo>
                  <a:lnTo>
                    <a:pt x="78498" y="86055"/>
                  </a:lnTo>
                  <a:lnTo>
                    <a:pt x="78498" y="74231"/>
                  </a:lnTo>
                  <a:close/>
                </a:path>
                <a:path w="191770" h="123189">
                  <a:moveTo>
                    <a:pt x="78498" y="55956"/>
                  </a:moveTo>
                  <a:lnTo>
                    <a:pt x="66687" y="55956"/>
                  </a:lnTo>
                  <a:lnTo>
                    <a:pt x="66687" y="67754"/>
                  </a:lnTo>
                  <a:lnTo>
                    <a:pt x="78498" y="67754"/>
                  </a:lnTo>
                  <a:lnTo>
                    <a:pt x="78498" y="55956"/>
                  </a:lnTo>
                  <a:close/>
                </a:path>
                <a:path w="191770" h="123189">
                  <a:moveTo>
                    <a:pt x="78498" y="37122"/>
                  </a:moveTo>
                  <a:lnTo>
                    <a:pt x="66687" y="37122"/>
                  </a:lnTo>
                  <a:lnTo>
                    <a:pt x="66687" y="48958"/>
                  </a:lnTo>
                  <a:lnTo>
                    <a:pt x="78498" y="48958"/>
                  </a:lnTo>
                  <a:lnTo>
                    <a:pt x="78498" y="37122"/>
                  </a:lnTo>
                  <a:close/>
                </a:path>
                <a:path w="191770" h="123189">
                  <a:moveTo>
                    <a:pt x="78498" y="18834"/>
                  </a:moveTo>
                  <a:lnTo>
                    <a:pt x="66687" y="18834"/>
                  </a:lnTo>
                  <a:lnTo>
                    <a:pt x="66687" y="30657"/>
                  </a:lnTo>
                  <a:lnTo>
                    <a:pt x="78498" y="30657"/>
                  </a:lnTo>
                  <a:lnTo>
                    <a:pt x="78498" y="18834"/>
                  </a:lnTo>
                  <a:close/>
                </a:path>
                <a:path w="191770" h="123189">
                  <a:moveTo>
                    <a:pt x="78498" y="0"/>
                  </a:moveTo>
                  <a:lnTo>
                    <a:pt x="66687" y="0"/>
                  </a:lnTo>
                  <a:lnTo>
                    <a:pt x="66687" y="12369"/>
                  </a:lnTo>
                  <a:lnTo>
                    <a:pt x="78498" y="12369"/>
                  </a:lnTo>
                  <a:lnTo>
                    <a:pt x="78498" y="0"/>
                  </a:lnTo>
                  <a:close/>
                </a:path>
                <a:path w="191770" h="123189">
                  <a:moveTo>
                    <a:pt x="108089" y="111328"/>
                  </a:moveTo>
                  <a:lnTo>
                    <a:pt x="96266" y="111328"/>
                  </a:lnTo>
                  <a:lnTo>
                    <a:pt x="96266" y="123177"/>
                  </a:lnTo>
                  <a:lnTo>
                    <a:pt x="108089" y="123177"/>
                  </a:lnTo>
                  <a:lnTo>
                    <a:pt x="108089" y="111328"/>
                  </a:lnTo>
                  <a:close/>
                </a:path>
                <a:path w="191770" h="123189">
                  <a:moveTo>
                    <a:pt x="108089" y="92519"/>
                  </a:moveTo>
                  <a:lnTo>
                    <a:pt x="96266" y="92519"/>
                  </a:lnTo>
                  <a:lnTo>
                    <a:pt x="96266" y="104876"/>
                  </a:lnTo>
                  <a:lnTo>
                    <a:pt x="108089" y="104876"/>
                  </a:lnTo>
                  <a:lnTo>
                    <a:pt x="108089" y="92519"/>
                  </a:lnTo>
                  <a:close/>
                </a:path>
                <a:path w="191770" h="123189">
                  <a:moveTo>
                    <a:pt x="108089" y="74231"/>
                  </a:moveTo>
                  <a:lnTo>
                    <a:pt x="96266" y="74231"/>
                  </a:lnTo>
                  <a:lnTo>
                    <a:pt x="96266" y="86055"/>
                  </a:lnTo>
                  <a:lnTo>
                    <a:pt x="108089" y="86055"/>
                  </a:lnTo>
                  <a:lnTo>
                    <a:pt x="108089" y="74231"/>
                  </a:lnTo>
                  <a:close/>
                </a:path>
                <a:path w="191770" h="123189">
                  <a:moveTo>
                    <a:pt x="108089" y="55956"/>
                  </a:moveTo>
                  <a:lnTo>
                    <a:pt x="96266" y="55956"/>
                  </a:lnTo>
                  <a:lnTo>
                    <a:pt x="96266" y="67754"/>
                  </a:lnTo>
                  <a:lnTo>
                    <a:pt x="108089" y="67754"/>
                  </a:lnTo>
                  <a:lnTo>
                    <a:pt x="108089" y="55956"/>
                  </a:lnTo>
                  <a:close/>
                </a:path>
                <a:path w="191770" h="123189">
                  <a:moveTo>
                    <a:pt x="108089" y="37122"/>
                  </a:moveTo>
                  <a:lnTo>
                    <a:pt x="96266" y="37122"/>
                  </a:lnTo>
                  <a:lnTo>
                    <a:pt x="96266" y="48958"/>
                  </a:lnTo>
                  <a:lnTo>
                    <a:pt x="108089" y="48958"/>
                  </a:lnTo>
                  <a:lnTo>
                    <a:pt x="108089" y="37122"/>
                  </a:lnTo>
                  <a:close/>
                </a:path>
                <a:path w="191770" h="123189">
                  <a:moveTo>
                    <a:pt x="108089" y="18834"/>
                  </a:moveTo>
                  <a:lnTo>
                    <a:pt x="96266" y="18834"/>
                  </a:lnTo>
                  <a:lnTo>
                    <a:pt x="96266" y="30657"/>
                  </a:lnTo>
                  <a:lnTo>
                    <a:pt x="108089" y="30657"/>
                  </a:lnTo>
                  <a:lnTo>
                    <a:pt x="108089" y="18834"/>
                  </a:lnTo>
                  <a:close/>
                </a:path>
                <a:path w="191770" h="123189">
                  <a:moveTo>
                    <a:pt x="108089" y="0"/>
                  </a:moveTo>
                  <a:lnTo>
                    <a:pt x="96266" y="0"/>
                  </a:lnTo>
                  <a:lnTo>
                    <a:pt x="96266" y="12369"/>
                  </a:lnTo>
                  <a:lnTo>
                    <a:pt x="108089" y="12369"/>
                  </a:lnTo>
                  <a:lnTo>
                    <a:pt x="108089" y="0"/>
                  </a:lnTo>
                  <a:close/>
                </a:path>
                <a:path w="191770" h="123189">
                  <a:moveTo>
                    <a:pt x="124764" y="111328"/>
                  </a:moveTo>
                  <a:lnTo>
                    <a:pt x="112953" y="111328"/>
                  </a:lnTo>
                  <a:lnTo>
                    <a:pt x="112953" y="123177"/>
                  </a:lnTo>
                  <a:lnTo>
                    <a:pt x="124764" y="123177"/>
                  </a:lnTo>
                  <a:lnTo>
                    <a:pt x="124764" y="111328"/>
                  </a:lnTo>
                  <a:close/>
                </a:path>
                <a:path w="191770" h="123189">
                  <a:moveTo>
                    <a:pt x="124764" y="92519"/>
                  </a:moveTo>
                  <a:lnTo>
                    <a:pt x="112953" y="92519"/>
                  </a:lnTo>
                  <a:lnTo>
                    <a:pt x="112953" y="104876"/>
                  </a:lnTo>
                  <a:lnTo>
                    <a:pt x="124764" y="104876"/>
                  </a:lnTo>
                  <a:lnTo>
                    <a:pt x="124764" y="92519"/>
                  </a:lnTo>
                  <a:close/>
                </a:path>
                <a:path w="191770" h="123189">
                  <a:moveTo>
                    <a:pt x="124764" y="74231"/>
                  </a:moveTo>
                  <a:lnTo>
                    <a:pt x="112953" y="74231"/>
                  </a:lnTo>
                  <a:lnTo>
                    <a:pt x="112953" y="86055"/>
                  </a:lnTo>
                  <a:lnTo>
                    <a:pt x="124764" y="86055"/>
                  </a:lnTo>
                  <a:lnTo>
                    <a:pt x="124764" y="74231"/>
                  </a:lnTo>
                  <a:close/>
                </a:path>
                <a:path w="191770" h="123189">
                  <a:moveTo>
                    <a:pt x="124764" y="55956"/>
                  </a:moveTo>
                  <a:lnTo>
                    <a:pt x="112953" y="55956"/>
                  </a:lnTo>
                  <a:lnTo>
                    <a:pt x="112953" y="67754"/>
                  </a:lnTo>
                  <a:lnTo>
                    <a:pt x="124764" y="67754"/>
                  </a:lnTo>
                  <a:lnTo>
                    <a:pt x="124764" y="55956"/>
                  </a:lnTo>
                  <a:close/>
                </a:path>
                <a:path w="191770" h="123189">
                  <a:moveTo>
                    <a:pt x="124764" y="37122"/>
                  </a:moveTo>
                  <a:lnTo>
                    <a:pt x="112953" y="37122"/>
                  </a:lnTo>
                  <a:lnTo>
                    <a:pt x="112953" y="48958"/>
                  </a:lnTo>
                  <a:lnTo>
                    <a:pt x="124764" y="48958"/>
                  </a:lnTo>
                  <a:lnTo>
                    <a:pt x="124764" y="37122"/>
                  </a:lnTo>
                  <a:close/>
                </a:path>
                <a:path w="191770" h="123189">
                  <a:moveTo>
                    <a:pt x="124764" y="18834"/>
                  </a:moveTo>
                  <a:lnTo>
                    <a:pt x="112953" y="18834"/>
                  </a:lnTo>
                  <a:lnTo>
                    <a:pt x="112953" y="30657"/>
                  </a:lnTo>
                  <a:lnTo>
                    <a:pt x="124764" y="30657"/>
                  </a:lnTo>
                  <a:lnTo>
                    <a:pt x="124764" y="18834"/>
                  </a:lnTo>
                  <a:close/>
                </a:path>
                <a:path w="191770" h="123189">
                  <a:moveTo>
                    <a:pt x="124764" y="0"/>
                  </a:moveTo>
                  <a:lnTo>
                    <a:pt x="112953" y="0"/>
                  </a:lnTo>
                  <a:lnTo>
                    <a:pt x="112953" y="12369"/>
                  </a:lnTo>
                  <a:lnTo>
                    <a:pt x="124764" y="12369"/>
                  </a:lnTo>
                  <a:lnTo>
                    <a:pt x="124764" y="0"/>
                  </a:lnTo>
                  <a:close/>
                </a:path>
                <a:path w="191770" h="123189">
                  <a:moveTo>
                    <a:pt x="141439" y="111328"/>
                  </a:moveTo>
                  <a:lnTo>
                    <a:pt x="129616" y="111328"/>
                  </a:lnTo>
                  <a:lnTo>
                    <a:pt x="129616" y="123177"/>
                  </a:lnTo>
                  <a:lnTo>
                    <a:pt x="141439" y="123177"/>
                  </a:lnTo>
                  <a:lnTo>
                    <a:pt x="141439" y="111328"/>
                  </a:lnTo>
                  <a:close/>
                </a:path>
                <a:path w="191770" h="123189">
                  <a:moveTo>
                    <a:pt x="141439" y="92519"/>
                  </a:moveTo>
                  <a:lnTo>
                    <a:pt x="129616" y="92519"/>
                  </a:lnTo>
                  <a:lnTo>
                    <a:pt x="129616" y="104876"/>
                  </a:lnTo>
                  <a:lnTo>
                    <a:pt x="141439" y="104876"/>
                  </a:lnTo>
                  <a:lnTo>
                    <a:pt x="141439" y="92519"/>
                  </a:lnTo>
                  <a:close/>
                </a:path>
                <a:path w="191770" h="123189">
                  <a:moveTo>
                    <a:pt x="141439" y="74231"/>
                  </a:moveTo>
                  <a:lnTo>
                    <a:pt x="129616" y="74231"/>
                  </a:lnTo>
                  <a:lnTo>
                    <a:pt x="129616" y="86055"/>
                  </a:lnTo>
                  <a:lnTo>
                    <a:pt x="141439" y="86055"/>
                  </a:lnTo>
                  <a:lnTo>
                    <a:pt x="141439" y="74231"/>
                  </a:lnTo>
                  <a:close/>
                </a:path>
                <a:path w="191770" h="123189">
                  <a:moveTo>
                    <a:pt x="141439" y="55956"/>
                  </a:moveTo>
                  <a:lnTo>
                    <a:pt x="129616" y="55956"/>
                  </a:lnTo>
                  <a:lnTo>
                    <a:pt x="129616" y="67754"/>
                  </a:lnTo>
                  <a:lnTo>
                    <a:pt x="141439" y="67754"/>
                  </a:lnTo>
                  <a:lnTo>
                    <a:pt x="141439" y="55956"/>
                  </a:lnTo>
                  <a:close/>
                </a:path>
                <a:path w="191770" h="123189">
                  <a:moveTo>
                    <a:pt x="141439" y="37122"/>
                  </a:moveTo>
                  <a:lnTo>
                    <a:pt x="129616" y="37122"/>
                  </a:lnTo>
                  <a:lnTo>
                    <a:pt x="129616" y="48958"/>
                  </a:lnTo>
                  <a:lnTo>
                    <a:pt x="141439" y="48958"/>
                  </a:lnTo>
                  <a:lnTo>
                    <a:pt x="141439" y="37122"/>
                  </a:lnTo>
                  <a:close/>
                </a:path>
                <a:path w="191770" h="123189">
                  <a:moveTo>
                    <a:pt x="141439" y="18834"/>
                  </a:moveTo>
                  <a:lnTo>
                    <a:pt x="129616" y="18834"/>
                  </a:lnTo>
                  <a:lnTo>
                    <a:pt x="129616" y="30657"/>
                  </a:lnTo>
                  <a:lnTo>
                    <a:pt x="141439" y="30657"/>
                  </a:lnTo>
                  <a:lnTo>
                    <a:pt x="141439" y="18834"/>
                  </a:lnTo>
                  <a:close/>
                </a:path>
                <a:path w="191770" h="123189">
                  <a:moveTo>
                    <a:pt x="141439" y="0"/>
                  </a:moveTo>
                  <a:lnTo>
                    <a:pt x="129616" y="0"/>
                  </a:lnTo>
                  <a:lnTo>
                    <a:pt x="129616" y="12369"/>
                  </a:lnTo>
                  <a:lnTo>
                    <a:pt x="141439" y="12369"/>
                  </a:lnTo>
                  <a:lnTo>
                    <a:pt x="141439" y="0"/>
                  </a:lnTo>
                  <a:close/>
                </a:path>
                <a:path w="191770" h="123189">
                  <a:moveTo>
                    <a:pt x="158127" y="111328"/>
                  </a:moveTo>
                  <a:lnTo>
                    <a:pt x="146278" y="111328"/>
                  </a:lnTo>
                  <a:lnTo>
                    <a:pt x="146278" y="123177"/>
                  </a:lnTo>
                  <a:lnTo>
                    <a:pt x="158127" y="123177"/>
                  </a:lnTo>
                  <a:lnTo>
                    <a:pt x="158127" y="111328"/>
                  </a:lnTo>
                  <a:close/>
                </a:path>
                <a:path w="191770" h="123189">
                  <a:moveTo>
                    <a:pt x="158127" y="92519"/>
                  </a:moveTo>
                  <a:lnTo>
                    <a:pt x="146278" y="92519"/>
                  </a:lnTo>
                  <a:lnTo>
                    <a:pt x="146278" y="104876"/>
                  </a:lnTo>
                  <a:lnTo>
                    <a:pt x="158127" y="104876"/>
                  </a:lnTo>
                  <a:lnTo>
                    <a:pt x="158127" y="92519"/>
                  </a:lnTo>
                  <a:close/>
                </a:path>
                <a:path w="191770" h="123189">
                  <a:moveTo>
                    <a:pt x="158127" y="74231"/>
                  </a:moveTo>
                  <a:lnTo>
                    <a:pt x="146278" y="74231"/>
                  </a:lnTo>
                  <a:lnTo>
                    <a:pt x="146278" y="86055"/>
                  </a:lnTo>
                  <a:lnTo>
                    <a:pt x="158127" y="86055"/>
                  </a:lnTo>
                  <a:lnTo>
                    <a:pt x="158127" y="74231"/>
                  </a:lnTo>
                  <a:close/>
                </a:path>
                <a:path w="191770" h="123189">
                  <a:moveTo>
                    <a:pt x="158127" y="55956"/>
                  </a:moveTo>
                  <a:lnTo>
                    <a:pt x="146278" y="55956"/>
                  </a:lnTo>
                  <a:lnTo>
                    <a:pt x="146278" y="67754"/>
                  </a:lnTo>
                  <a:lnTo>
                    <a:pt x="158127" y="67754"/>
                  </a:lnTo>
                  <a:lnTo>
                    <a:pt x="158127" y="55956"/>
                  </a:lnTo>
                  <a:close/>
                </a:path>
                <a:path w="191770" h="123189">
                  <a:moveTo>
                    <a:pt x="158127" y="37122"/>
                  </a:moveTo>
                  <a:lnTo>
                    <a:pt x="146278" y="37122"/>
                  </a:lnTo>
                  <a:lnTo>
                    <a:pt x="146278" y="48958"/>
                  </a:lnTo>
                  <a:lnTo>
                    <a:pt x="158127" y="48958"/>
                  </a:lnTo>
                  <a:lnTo>
                    <a:pt x="158127" y="37122"/>
                  </a:lnTo>
                  <a:close/>
                </a:path>
                <a:path w="191770" h="123189">
                  <a:moveTo>
                    <a:pt x="158127" y="18834"/>
                  </a:moveTo>
                  <a:lnTo>
                    <a:pt x="146278" y="18834"/>
                  </a:lnTo>
                  <a:lnTo>
                    <a:pt x="146278" y="30657"/>
                  </a:lnTo>
                  <a:lnTo>
                    <a:pt x="158127" y="30657"/>
                  </a:lnTo>
                  <a:lnTo>
                    <a:pt x="158127" y="18834"/>
                  </a:lnTo>
                  <a:close/>
                </a:path>
                <a:path w="191770" h="123189">
                  <a:moveTo>
                    <a:pt x="158127" y="0"/>
                  </a:moveTo>
                  <a:lnTo>
                    <a:pt x="146278" y="0"/>
                  </a:lnTo>
                  <a:lnTo>
                    <a:pt x="146278" y="12369"/>
                  </a:lnTo>
                  <a:lnTo>
                    <a:pt x="158127" y="12369"/>
                  </a:lnTo>
                  <a:lnTo>
                    <a:pt x="158127" y="0"/>
                  </a:lnTo>
                  <a:close/>
                </a:path>
                <a:path w="191770" h="123189">
                  <a:moveTo>
                    <a:pt x="174777" y="111328"/>
                  </a:moveTo>
                  <a:lnTo>
                    <a:pt x="162407" y="111328"/>
                  </a:lnTo>
                  <a:lnTo>
                    <a:pt x="162407" y="123177"/>
                  </a:lnTo>
                  <a:lnTo>
                    <a:pt x="174777" y="123177"/>
                  </a:lnTo>
                  <a:lnTo>
                    <a:pt x="174777" y="111328"/>
                  </a:lnTo>
                  <a:close/>
                </a:path>
                <a:path w="191770" h="123189">
                  <a:moveTo>
                    <a:pt x="174777" y="92519"/>
                  </a:moveTo>
                  <a:lnTo>
                    <a:pt x="162407" y="92519"/>
                  </a:lnTo>
                  <a:lnTo>
                    <a:pt x="162407" y="104876"/>
                  </a:lnTo>
                  <a:lnTo>
                    <a:pt x="174777" y="104876"/>
                  </a:lnTo>
                  <a:lnTo>
                    <a:pt x="174777" y="92519"/>
                  </a:lnTo>
                  <a:close/>
                </a:path>
                <a:path w="191770" h="123189">
                  <a:moveTo>
                    <a:pt x="174777" y="74231"/>
                  </a:moveTo>
                  <a:lnTo>
                    <a:pt x="162407" y="74231"/>
                  </a:lnTo>
                  <a:lnTo>
                    <a:pt x="162407" y="86055"/>
                  </a:lnTo>
                  <a:lnTo>
                    <a:pt x="174777" y="86055"/>
                  </a:lnTo>
                  <a:lnTo>
                    <a:pt x="174777" y="74231"/>
                  </a:lnTo>
                  <a:close/>
                </a:path>
                <a:path w="191770" h="123189">
                  <a:moveTo>
                    <a:pt x="174777" y="55956"/>
                  </a:moveTo>
                  <a:lnTo>
                    <a:pt x="162407" y="55956"/>
                  </a:lnTo>
                  <a:lnTo>
                    <a:pt x="162407" y="67754"/>
                  </a:lnTo>
                  <a:lnTo>
                    <a:pt x="174777" y="67754"/>
                  </a:lnTo>
                  <a:lnTo>
                    <a:pt x="174777" y="55956"/>
                  </a:lnTo>
                  <a:close/>
                </a:path>
                <a:path w="191770" h="123189">
                  <a:moveTo>
                    <a:pt x="174777" y="37122"/>
                  </a:moveTo>
                  <a:lnTo>
                    <a:pt x="162407" y="37122"/>
                  </a:lnTo>
                  <a:lnTo>
                    <a:pt x="162407" y="48958"/>
                  </a:lnTo>
                  <a:lnTo>
                    <a:pt x="174777" y="48958"/>
                  </a:lnTo>
                  <a:lnTo>
                    <a:pt x="174777" y="37122"/>
                  </a:lnTo>
                  <a:close/>
                </a:path>
                <a:path w="191770" h="123189">
                  <a:moveTo>
                    <a:pt x="174777" y="18834"/>
                  </a:moveTo>
                  <a:lnTo>
                    <a:pt x="162407" y="18834"/>
                  </a:lnTo>
                  <a:lnTo>
                    <a:pt x="162407" y="30657"/>
                  </a:lnTo>
                  <a:lnTo>
                    <a:pt x="174777" y="30657"/>
                  </a:lnTo>
                  <a:lnTo>
                    <a:pt x="174777" y="18834"/>
                  </a:lnTo>
                  <a:close/>
                </a:path>
                <a:path w="191770" h="123189">
                  <a:moveTo>
                    <a:pt x="174777" y="0"/>
                  </a:moveTo>
                  <a:lnTo>
                    <a:pt x="162407" y="0"/>
                  </a:lnTo>
                  <a:lnTo>
                    <a:pt x="162407" y="12369"/>
                  </a:lnTo>
                  <a:lnTo>
                    <a:pt x="174777" y="12369"/>
                  </a:lnTo>
                  <a:lnTo>
                    <a:pt x="174777" y="0"/>
                  </a:lnTo>
                  <a:close/>
                </a:path>
                <a:path w="191770" h="123189">
                  <a:moveTo>
                    <a:pt x="191477" y="92519"/>
                  </a:moveTo>
                  <a:lnTo>
                    <a:pt x="179082" y="92519"/>
                  </a:lnTo>
                  <a:lnTo>
                    <a:pt x="179082" y="104876"/>
                  </a:lnTo>
                  <a:lnTo>
                    <a:pt x="191477" y="104876"/>
                  </a:lnTo>
                  <a:lnTo>
                    <a:pt x="191477" y="92519"/>
                  </a:lnTo>
                  <a:close/>
                </a:path>
                <a:path w="191770" h="123189">
                  <a:moveTo>
                    <a:pt x="191477" y="74231"/>
                  </a:moveTo>
                  <a:lnTo>
                    <a:pt x="179082" y="74231"/>
                  </a:lnTo>
                  <a:lnTo>
                    <a:pt x="179082" y="86055"/>
                  </a:lnTo>
                  <a:lnTo>
                    <a:pt x="191477" y="86055"/>
                  </a:lnTo>
                  <a:lnTo>
                    <a:pt x="191477" y="74231"/>
                  </a:lnTo>
                  <a:close/>
                </a:path>
                <a:path w="191770" h="123189">
                  <a:moveTo>
                    <a:pt x="191477" y="55956"/>
                  </a:moveTo>
                  <a:lnTo>
                    <a:pt x="179082" y="55956"/>
                  </a:lnTo>
                  <a:lnTo>
                    <a:pt x="179082" y="67754"/>
                  </a:lnTo>
                  <a:lnTo>
                    <a:pt x="191477" y="67754"/>
                  </a:lnTo>
                  <a:lnTo>
                    <a:pt x="191477" y="55956"/>
                  </a:lnTo>
                  <a:close/>
                </a:path>
                <a:path w="191770" h="123189">
                  <a:moveTo>
                    <a:pt x="191477" y="37122"/>
                  </a:moveTo>
                  <a:lnTo>
                    <a:pt x="179082" y="37122"/>
                  </a:lnTo>
                  <a:lnTo>
                    <a:pt x="179082" y="48958"/>
                  </a:lnTo>
                  <a:lnTo>
                    <a:pt x="191477" y="48958"/>
                  </a:lnTo>
                  <a:lnTo>
                    <a:pt x="191477" y="37122"/>
                  </a:lnTo>
                  <a:close/>
                </a:path>
                <a:path w="191770" h="123189">
                  <a:moveTo>
                    <a:pt x="191477" y="18834"/>
                  </a:moveTo>
                  <a:lnTo>
                    <a:pt x="179082" y="18834"/>
                  </a:lnTo>
                  <a:lnTo>
                    <a:pt x="179082" y="30657"/>
                  </a:lnTo>
                  <a:lnTo>
                    <a:pt x="191477" y="30657"/>
                  </a:lnTo>
                  <a:lnTo>
                    <a:pt x="191477" y="18834"/>
                  </a:lnTo>
                  <a:close/>
                </a:path>
                <a:path w="191770" h="123189">
                  <a:moveTo>
                    <a:pt x="191477" y="0"/>
                  </a:moveTo>
                  <a:lnTo>
                    <a:pt x="179082" y="0"/>
                  </a:lnTo>
                  <a:lnTo>
                    <a:pt x="179082" y="12369"/>
                  </a:lnTo>
                  <a:lnTo>
                    <a:pt x="191477" y="12369"/>
                  </a:lnTo>
                  <a:lnTo>
                    <a:pt x="1914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644136" y="4034827"/>
              <a:ext cx="191770" cy="123189"/>
            </a:xfrm>
            <a:custGeom>
              <a:avLst/>
              <a:gdLst/>
              <a:ahLst/>
              <a:cxnLst/>
              <a:rect l="l" t="t" r="r" b="b"/>
              <a:pathLst>
                <a:path w="191770" h="123189">
                  <a:moveTo>
                    <a:pt x="12395" y="111328"/>
                  </a:moveTo>
                  <a:lnTo>
                    <a:pt x="0" y="111328"/>
                  </a:lnTo>
                  <a:lnTo>
                    <a:pt x="0" y="123177"/>
                  </a:lnTo>
                  <a:lnTo>
                    <a:pt x="12395" y="123177"/>
                  </a:lnTo>
                  <a:lnTo>
                    <a:pt x="12395" y="111328"/>
                  </a:lnTo>
                  <a:close/>
                </a:path>
                <a:path w="191770" h="123189">
                  <a:moveTo>
                    <a:pt x="12395" y="92519"/>
                  </a:moveTo>
                  <a:lnTo>
                    <a:pt x="0" y="92519"/>
                  </a:lnTo>
                  <a:lnTo>
                    <a:pt x="0" y="104876"/>
                  </a:lnTo>
                  <a:lnTo>
                    <a:pt x="12395" y="104876"/>
                  </a:lnTo>
                  <a:lnTo>
                    <a:pt x="12395" y="92519"/>
                  </a:lnTo>
                  <a:close/>
                </a:path>
                <a:path w="191770" h="123189">
                  <a:moveTo>
                    <a:pt x="29057" y="111328"/>
                  </a:moveTo>
                  <a:lnTo>
                    <a:pt x="16700" y="111328"/>
                  </a:lnTo>
                  <a:lnTo>
                    <a:pt x="16700" y="123177"/>
                  </a:lnTo>
                  <a:lnTo>
                    <a:pt x="29057" y="123177"/>
                  </a:lnTo>
                  <a:lnTo>
                    <a:pt x="29057" y="111328"/>
                  </a:lnTo>
                  <a:close/>
                </a:path>
                <a:path w="191770" h="123189">
                  <a:moveTo>
                    <a:pt x="29057" y="92519"/>
                  </a:moveTo>
                  <a:lnTo>
                    <a:pt x="16700" y="92519"/>
                  </a:lnTo>
                  <a:lnTo>
                    <a:pt x="16700" y="104876"/>
                  </a:lnTo>
                  <a:lnTo>
                    <a:pt x="29057" y="104876"/>
                  </a:lnTo>
                  <a:lnTo>
                    <a:pt x="29057" y="92519"/>
                  </a:lnTo>
                  <a:close/>
                </a:path>
                <a:path w="191770" h="123189">
                  <a:moveTo>
                    <a:pt x="29057" y="74231"/>
                  </a:moveTo>
                  <a:lnTo>
                    <a:pt x="16700" y="74231"/>
                  </a:lnTo>
                  <a:lnTo>
                    <a:pt x="16700" y="86055"/>
                  </a:lnTo>
                  <a:lnTo>
                    <a:pt x="29057" y="86055"/>
                  </a:lnTo>
                  <a:lnTo>
                    <a:pt x="29057" y="74231"/>
                  </a:lnTo>
                  <a:close/>
                </a:path>
                <a:path w="191770" h="123189">
                  <a:moveTo>
                    <a:pt x="29057" y="55956"/>
                  </a:moveTo>
                  <a:lnTo>
                    <a:pt x="16700" y="55956"/>
                  </a:lnTo>
                  <a:lnTo>
                    <a:pt x="16700" y="67754"/>
                  </a:lnTo>
                  <a:lnTo>
                    <a:pt x="29057" y="67754"/>
                  </a:lnTo>
                  <a:lnTo>
                    <a:pt x="29057" y="55956"/>
                  </a:lnTo>
                  <a:close/>
                </a:path>
                <a:path w="191770" h="123189">
                  <a:moveTo>
                    <a:pt x="29057" y="37122"/>
                  </a:moveTo>
                  <a:lnTo>
                    <a:pt x="16700" y="37122"/>
                  </a:lnTo>
                  <a:lnTo>
                    <a:pt x="16700" y="48958"/>
                  </a:lnTo>
                  <a:lnTo>
                    <a:pt x="29057" y="48958"/>
                  </a:lnTo>
                  <a:lnTo>
                    <a:pt x="29057" y="37122"/>
                  </a:lnTo>
                  <a:close/>
                </a:path>
                <a:path w="191770" h="123189">
                  <a:moveTo>
                    <a:pt x="29057" y="18834"/>
                  </a:moveTo>
                  <a:lnTo>
                    <a:pt x="16700" y="18834"/>
                  </a:lnTo>
                  <a:lnTo>
                    <a:pt x="16700" y="30657"/>
                  </a:lnTo>
                  <a:lnTo>
                    <a:pt x="29057" y="30657"/>
                  </a:lnTo>
                  <a:lnTo>
                    <a:pt x="29057" y="18834"/>
                  </a:lnTo>
                  <a:close/>
                </a:path>
                <a:path w="191770" h="123189">
                  <a:moveTo>
                    <a:pt x="29057" y="0"/>
                  </a:moveTo>
                  <a:lnTo>
                    <a:pt x="16700" y="0"/>
                  </a:lnTo>
                  <a:lnTo>
                    <a:pt x="16700" y="12369"/>
                  </a:lnTo>
                  <a:lnTo>
                    <a:pt x="29057" y="12369"/>
                  </a:lnTo>
                  <a:lnTo>
                    <a:pt x="29057" y="0"/>
                  </a:lnTo>
                  <a:close/>
                </a:path>
                <a:path w="191770" h="123189">
                  <a:moveTo>
                    <a:pt x="45199" y="111328"/>
                  </a:moveTo>
                  <a:lnTo>
                    <a:pt x="33350" y="111328"/>
                  </a:lnTo>
                  <a:lnTo>
                    <a:pt x="33350" y="123177"/>
                  </a:lnTo>
                  <a:lnTo>
                    <a:pt x="45199" y="123177"/>
                  </a:lnTo>
                  <a:lnTo>
                    <a:pt x="45199" y="111328"/>
                  </a:lnTo>
                  <a:close/>
                </a:path>
                <a:path w="191770" h="123189">
                  <a:moveTo>
                    <a:pt x="45199" y="92519"/>
                  </a:moveTo>
                  <a:lnTo>
                    <a:pt x="33350" y="92519"/>
                  </a:lnTo>
                  <a:lnTo>
                    <a:pt x="33350" y="104876"/>
                  </a:lnTo>
                  <a:lnTo>
                    <a:pt x="45199" y="104876"/>
                  </a:lnTo>
                  <a:lnTo>
                    <a:pt x="45199" y="92519"/>
                  </a:lnTo>
                  <a:close/>
                </a:path>
                <a:path w="191770" h="123189">
                  <a:moveTo>
                    <a:pt x="45199" y="74231"/>
                  </a:moveTo>
                  <a:lnTo>
                    <a:pt x="33350" y="74231"/>
                  </a:lnTo>
                  <a:lnTo>
                    <a:pt x="33350" y="86055"/>
                  </a:lnTo>
                  <a:lnTo>
                    <a:pt x="45199" y="86055"/>
                  </a:lnTo>
                  <a:lnTo>
                    <a:pt x="45199" y="74231"/>
                  </a:lnTo>
                  <a:close/>
                </a:path>
                <a:path w="191770" h="123189">
                  <a:moveTo>
                    <a:pt x="45199" y="55956"/>
                  </a:moveTo>
                  <a:lnTo>
                    <a:pt x="33350" y="55956"/>
                  </a:lnTo>
                  <a:lnTo>
                    <a:pt x="33350" y="67754"/>
                  </a:lnTo>
                  <a:lnTo>
                    <a:pt x="45199" y="67754"/>
                  </a:lnTo>
                  <a:lnTo>
                    <a:pt x="45199" y="55956"/>
                  </a:lnTo>
                  <a:close/>
                </a:path>
                <a:path w="191770" h="123189">
                  <a:moveTo>
                    <a:pt x="45199" y="37122"/>
                  </a:moveTo>
                  <a:lnTo>
                    <a:pt x="33350" y="37122"/>
                  </a:lnTo>
                  <a:lnTo>
                    <a:pt x="33350" y="48958"/>
                  </a:lnTo>
                  <a:lnTo>
                    <a:pt x="45199" y="48958"/>
                  </a:lnTo>
                  <a:lnTo>
                    <a:pt x="45199" y="37122"/>
                  </a:lnTo>
                  <a:close/>
                </a:path>
                <a:path w="191770" h="123189">
                  <a:moveTo>
                    <a:pt x="45199" y="18834"/>
                  </a:moveTo>
                  <a:lnTo>
                    <a:pt x="33350" y="18834"/>
                  </a:lnTo>
                  <a:lnTo>
                    <a:pt x="33350" y="30657"/>
                  </a:lnTo>
                  <a:lnTo>
                    <a:pt x="45199" y="30657"/>
                  </a:lnTo>
                  <a:lnTo>
                    <a:pt x="45199" y="18834"/>
                  </a:lnTo>
                  <a:close/>
                </a:path>
                <a:path w="191770" h="123189">
                  <a:moveTo>
                    <a:pt x="45199" y="0"/>
                  </a:moveTo>
                  <a:lnTo>
                    <a:pt x="33350" y="0"/>
                  </a:lnTo>
                  <a:lnTo>
                    <a:pt x="33350" y="12369"/>
                  </a:lnTo>
                  <a:lnTo>
                    <a:pt x="45199" y="12369"/>
                  </a:lnTo>
                  <a:lnTo>
                    <a:pt x="45199" y="0"/>
                  </a:lnTo>
                  <a:close/>
                </a:path>
                <a:path w="191770" h="123189">
                  <a:moveTo>
                    <a:pt x="61874" y="111328"/>
                  </a:moveTo>
                  <a:lnTo>
                    <a:pt x="50038" y="111328"/>
                  </a:lnTo>
                  <a:lnTo>
                    <a:pt x="50038" y="123177"/>
                  </a:lnTo>
                  <a:lnTo>
                    <a:pt x="61874" y="123177"/>
                  </a:lnTo>
                  <a:lnTo>
                    <a:pt x="61874" y="111328"/>
                  </a:lnTo>
                  <a:close/>
                </a:path>
                <a:path w="191770" h="123189">
                  <a:moveTo>
                    <a:pt x="61874" y="92519"/>
                  </a:moveTo>
                  <a:lnTo>
                    <a:pt x="50038" y="92519"/>
                  </a:lnTo>
                  <a:lnTo>
                    <a:pt x="50038" y="104876"/>
                  </a:lnTo>
                  <a:lnTo>
                    <a:pt x="61874" y="104876"/>
                  </a:lnTo>
                  <a:lnTo>
                    <a:pt x="61874" y="92519"/>
                  </a:lnTo>
                  <a:close/>
                </a:path>
                <a:path w="191770" h="123189">
                  <a:moveTo>
                    <a:pt x="61874" y="74231"/>
                  </a:moveTo>
                  <a:lnTo>
                    <a:pt x="50038" y="74231"/>
                  </a:lnTo>
                  <a:lnTo>
                    <a:pt x="50038" y="86055"/>
                  </a:lnTo>
                  <a:lnTo>
                    <a:pt x="61874" y="86055"/>
                  </a:lnTo>
                  <a:lnTo>
                    <a:pt x="61874" y="74231"/>
                  </a:lnTo>
                  <a:close/>
                </a:path>
                <a:path w="191770" h="123189">
                  <a:moveTo>
                    <a:pt x="61874" y="55956"/>
                  </a:moveTo>
                  <a:lnTo>
                    <a:pt x="50038" y="55956"/>
                  </a:lnTo>
                  <a:lnTo>
                    <a:pt x="50038" y="67754"/>
                  </a:lnTo>
                  <a:lnTo>
                    <a:pt x="61874" y="67754"/>
                  </a:lnTo>
                  <a:lnTo>
                    <a:pt x="61874" y="55956"/>
                  </a:lnTo>
                  <a:close/>
                </a:path>
                <a:path w="191770" h="123189">
                  <a:moveTo>
                    <a:pt x="61874" y="37122"/>
                  </a:moveTo>
                  <a:lnTo>
                    <a:pt x="50038" y="37122"/>
                  </a:lnTo>
                  <a:lnTo>
                    <a:pt x="50038" y="48958"/>
                  </a:lnTo>
                  <a:lnTo>
                    <a:pt x="61874" y="48958"/>
                  </a:lnTo>
                  <a:lnTo>
                    <a:pt x="61874" y="37122"/>
                  </a:lnTo>
                  <a:close/>
                </a:path>
                <a:path w="191770" h="123189">
                  <a:moveTo>
                    <a:pt x="61874" y="18834"/>
                  </a:moveTo>
                  <a:lnTo>
                    <a:pt x="50038" y="18834"/>
                  </a:lnTo>
                  <a:lnTo>
                    <a:pt x="50038" y="30657"/>
                  </a:lnTo>
                  <a:lnTo>
                    <a:pt x="61874" y="30657"/>
                  </a:lnTo>
                  <a:lnTo>
                    <a:pt x="61874" y="18834"/>
                  </a:lnTo>
                  <a:close/>
                </a:path>
                <a:path w="191770" h="123189">
                  <a:moveTo>
                    <a:pt x="61874" y="0"/>
                  </a:moveTo>
                  <a:lnTo>
                    <a:pt x="50038" y="0"/>
                  </a:lnTo>
                  <a:lnTo>
                    <a:pt x="50038" y="12369"/>
                  </a:lnTo>
                  <a:lnTo>
                    <a:pt x="61874" y="12369"/>
                  </a:lnTo>
                  <a:lnTo>
                    <a:pt x="61874" y="0"/>
                  </a:lnTo>
                  <a:close/>
                </a:path>
                <a:path w="191770" h="123189">
                  <a:moveTo>
                    <a:pt x="78549" y="111328"/>
                  </a:moveTo>
                  <a:lnTo>
                    <a:pt x="66700" y="111328"/>
                  </a:lnTo>
                  <a:lnTo>
                    <a:pt x="66700" y="123177"/>
                  </a:lnTo>
                  <a:lnTo>
                    <a:pt x="78549" y="123177"/>
                  </a:lnTo>
                  <a:lnTo>
                    <a:pt x="78549" y="111328"/>
                  </a:lnTo>
                  <a:close/>
                </a:path>
                <a:path w="191770" h="123189">
                  <a:moveTo>
                    <a:pt x="78549" y="92519"/>
                  </a:moveTo>
                  <a:lnTo>
                    <a:pt x="66700" y="92519"/>
                  </a:lnTo>
                  <a:lnTo>
                    <a:pt x="66700" y="104876"/>
                  </a:lnTo>
                  <a:lnTo>
                    <a:pt x="78549" y="104876"/>
                  </a:lnTo>
                  <a:lnTo>
                    <a:pt x="78549" y="92519"/>
                  </a:lnTo>
                  <a:close/>
                </a:path>
                <a:path w="191770" h="123189">
                  <a:moveTo>
                    <a:pt x="78549" y="74231"/>
                  </a:moveTo>
                  <a:lnTo>
                    <a:pt x="66700" y="74231"/>
                  </a:lnTo>
                  <a:lnTo>
                    <a:pt x="66700" y="86055"/>
                  </a:lnTo>
                  <a:lnTo>
                    <a:pt x="78549" y="86055"/>
                  </a:lnTo>
                  <a:lnTo>
                    <a:pt x="78549" y="74231"/>
                  </a:lnTo>
                  <a:close/>
                </a:path>
                <a:path w="191770" h="123189">
                  <a:moveTo>
                    <a:pt x="78549" y="55956"/>
                  </a:moveTo>
                  <a:lnTo>
                    <a:pt x="66700" y="55956"/>
                  </a:lnTo>
                  <a:lnTo>
                    <a:pt x="66700" y="67754"/>
                  </a:lnTo>
                  <a:lnTo>
                    <a:pt x="78549" y="67754"/>
                  </a:lnTo>
                  <a:lnTo>
                    <a:pt x="78549" y="55956"/>
                  </a:lnTo>
                  <a:close/>
                </a:path>
                <a:path w="191770" h="123189">
                  <a:moveTo>
                    <a:pt x="78549" y="37122"/>
                  </a:moveTo>
                  <a:lnTo>
                    <a:pt x="66700" y="37122"/>
                  </a:lnTo>
                  <a:lnTo>
                    <a:pt x="66700" y="48958"/>
                  </a:lnTo>
                  <a:lnTo>
                    <a:pt x="78549" y="48958"/>
                  </a:lnTo>
                  <a:lnTo>
                    <a:pt x="78549" y="37122"/>
                  </a:lnTo>
                  <a:close/>
                </a:path>
                <a:path w="191770" h="123189">
                  <a:moveTo>
                    <a:pt x="78549" y="18834"/>
                  </a:moveTo>
                  <a:lnTo>
                    <a:pt x="66700" y="18834"/>
                  </a:lnTo>
                  <a:lnTo>
                    <a:pt x="66700" y="30657"/>
                  </a:lnTo>
                  <a:lnTo>
                    <a:pt x="78549" y="30657"/>
                  </a:lnTo>
                  <a:lnTo>
                    <a:pt x="78549" y="18834"/>
                  </a:lnTo>
                  <a:close/>
                </a:path>
                <a:path w="191770" h="123189">
                  <a:moveTo>
                    <a:pt x="78549" y="0"/>
                  </a:moveTo>
                  <a:lnTo>
                    <a:pt x="66700" y="0"/>
                  </a:lnTo>
                  <a:lnTo>
                    <a:pt x="66700" y="12369"/>
                  </a:lnTo>
                  <a:lnTo>
                    <a:pt x="78549" y="12369"/>
                  </a:lnTo>
                  <a:lnTo>
                    <a:pt x="78549" y="0"/>
                  </a:lnTo>
                  <a:close/>
                </a:path>
                <a:path w="191770" h="123189">
                  <a:moveTo>
                    <a:pt x="108115" y="111328"/>
                  </a:moveTo>
                  <a:lnTo>
                    <a:pt x="96266" y="111328"/>
                  </a:lnTo>
                  <a:lnTo>
                    <a:pt x="96266" y="123177"/>
                  </a:lnTo>
                  <a:lnTo>
                    <a:pt x="108115" y="123177"/>
                  </a:lnTo>
                  <a:lnTo>
                    <a:pt x="108115" y="111328"/>
                  </a:lnTo>
                  <a:close/>
                </a:path>
                <a:path w="191770" h="123189">
                  <a:moveTo>
                    <a:pt x="108115" y="92519"/>
                  </a:moveTo>
                  <a:lnTo>
                    <a:pt x="96266" y="92519"/>
                  </a:lnTo>
                  <a:lnTo>
                    <a:pt x="96266" y="104876"/>
                  </a:lnTo>
                  <a:lnTo>
                    <a:pt x="108115" y="104876"/>
                  </a:lnTo>
                  <a:lnTo>
                    <a:pt x="108115" y="92519"/>
                  </a:lnTo>
                  <a:close/>
                </a:path>
                <a:path w="191770" h="123189">
                  <a:moveTo>
                    <a:pt x="108115" y="74231"/>
                  </a:moveTo>
                  <a:lnTo>
                    <a:pt x="96266" y="74231"/>
                  </a:lnTo>
                  <a:lnTo>
                    <a:pt x="96266" y="86055"/>
                  </a:lnTo>
                  <a:lnTo>
                    <a:pt x="108115" y="86055"/>
                  </a:lnTo>
                  <a:lnTo>
                    <a:pt x="108115" y="74231"/>
                  </a:lnTo>
                  <a:close/>
                </a:path>
                <a:path w="191770" h="123189">
                  <a:moveTo>
                    <a:pt x="108115" y="55956"/>
                  </a:moveTo>
                  <a:lnTo>
                    <a:pt x="96266" y="55956"/>
                  </a:lnTo>
                  <a:lnTo>
                    <a:pt x="96266" y="67754"/>
                  </a:lnTo>
                  <a:lnTo>
                    <a:pt x="108115" y="67754"/>
                  </a:lnTo>
                  <a:lnTo>
                    <a:pt x="108115" y="55956"/>
                  </a:lnTo>
                  <a:close/>
                </a:path>
                <a:path w="191770" h="123189">
                  <a:moveTo>
                    <a:pt x="108115" y="37122"/>
                  </a:moveTo>
                  <a:lnTo>
                    <a:pt x="96266" y="37122"/>
                  </a:lnTo>
                  <a:lnTo>
                    <a:pt x="96266" y="48958"/>
                  </a:lnTo>
                  <a:lnTo>
                    <a:pt x="108115" y="48958"/>
                  </a:lnTo>
                  <a:lnTo>
                    <a:pt x="108115" y="37122"/>
                  </a:lnTo>
                  <a:close/>
                </a:path>
                <a:path w="191770" h="123189">
                  <a:moveTo>
                    <a:pt x="108115" y="18834"/>
                  </a:moveTo>
                  <a:lnTo>
                    <a:pt x="96266" y="18834"/>
                  </a:lnTo>
                  <a:lnTo>
                    <a:pt x="96266" y="30657"/>
                  </a:lnTo>
                  <a:lnTo>
                    <a:pt x="108115" y="30657"/>
                  </a:lnTo>
                  <a:lnTo>
                    <a:pt x="108115" y="18834"/>
                  </a:lnTo>
                  <a:close/>
                </a:path>
                <a:path w="191770" h="123189">
                  <a:moveTo>
                    <a:pt x="108115" y="0"/>
                  </a:moveTo>
                  <a:lnTo>
                    <a:pt x="96266" y="0"/>
                  </a:lnTo>
                  <a:lnTo>
                    <a:pt x="96266" y="12369"/>
                  </a:lnTo>
                  <a:lnTo>
                    <a:pt x="108115" y="12369"/>
                  </a:lnTo>
                  <a:lnTo>
                    <a:pt x="108115" y="0"/>
                  </a:lnTo>
                  <a:close/>
                </a:path>
                <a:path w="191770" h="123189">
                  <a:moveTo>
                    <a:pt x="124777" y="111328"/>
                  </a:moveTo>
                  <a:lnTo>
                    <a:pt x="112953" y="111328"/>
                  </a:lnTo>
                  <a:lnTo>
                    <a:pt x="112953" y="123177"/>
                  </a:lnTo>
                  <a:lnTo>
                    <a:pt x="124777" y="123177"/>
                  </a:lnTo>
                  <a:lnTo>
                    <a:pt x="124777" y="111328"/>
                  </a:lnTo>
                  <a:close/>
                </a:path>
                <a:path w="191770" h="123189">
                  <a:moveTo>
                    <a:pt x="124777" y="92519"/>
                  </a:moveTo>
                  <a:lnTo>
                    <a:pt x="112953" y="92519"/>
                  </a:lnTo>
                  <a:lnTo>
                    <a:pt x="112953" y="104876"/>
                  </a:lnTo>
                  <a:lnTo>
                    <a:pt x="124777" y="104876"/>
                  </a:lnTo>
                  <a:lnTo>
                    <a:pt x="124777" y="92519"/>
                  </a:lnTo>
                  <a:close/>
                </a:path>
                <a:path w="191770" h="123189">
                  <a:moveTo>
                    <a:pt x="124777" y="74231"/>
                  </a:moveTo>
                  <a:lnTo>
                    <a:pt x="112953" y="74231"/>
                  </a:lnTo>
                  <a:lnTo>
                    <a:pt x="112953" y="86055"/>
                  </a:lnTo>
                  <a:lnTo>
                    <a:pt x="124777" y="86055"/>
                  </a:lnTo>
                  <a:lnTo>
                    <a:pt x="124777" y="74231"/>
                  </a:lnTo>
                  <a:close/>
                </a:path>
                <a:path w="191770" h="123189">
                  <a:moveTo>
                    <a:pt x="124777" y="55956"/>
                  </a:moveTo>
                  <a:lnTo>
                    <a:pt x="112953" y="55956"/>
                  </a:lnTo>
                  <a:lnTo>
                    <a:pt x="112953" y="67754"/>
                  </a:lnTo>
                  <a:lnTo>
                    <a:pt x="124777" y="67754"/>
                  </a:lnTo>
                  <a:lnTo>
                    <a:pt x="124777" y="55956"/>
                  </a:lnTo>
                  <a:close/>
                </a:path>
                <a:path w="191770" h="123189">
                  <a:moveTo>
                    <a:pt x="124777" y="37122"/>
                  </a:moveTo>
                  <a:lnTo>
                    <a:pt x="112953" y="37122"/>
                  </a:lnTo>
                  <a:lnTo>
                    <a:pt x="112953" y="48958"/>
                  </a:lnTo>
                  <a:lnTo>
                    <a:pt x="124777" y="48958"/>
                  </a:lnTo>
                  <a:lnTo>
                    <a:pt x="124777" y="37122"/>
                  </a:lnTo>
                  <a:close/>
                </a:path>
                <a:path w="191770" h="123189">
                  <a:moveTo>
                    <a:pt x="124777" y="18834"/>
                  </a:moveTo>
                  <a:lnTo>
                    <a:pt x="112953" y="18834"/>
                  </a:lnTo>
                  <a:lnTo>
                    <a:pt x="112953" y="30657"/>
                  </a:lnTo>
                  <a:lnTo>
                    <a:pt x="124777" y="30657"/>
                  </a:lnTo>
                  <a:lnTo>
                    <a:pt x="124777" y="18834"/>
                  </a:lnTo>
                  <a:close/>
                </a:path>
                <a:path w="191770" h="123189">
                  <a:moveTo>
                    <a:pt x="124777" y="0"/>
                  </a:moveTo>
                  <a:lnTo>
                    <a:pt x="112953" y="0"/>
                  </a:lnTo>
                  <a:lnTo>
                    <a:pt x="112953" y="12369"/>
                  </a:lnTo>
                  <a:lnTo>
                    <a:pt x="124777" y="12369"/>
                  </a:lnTo>
                  <a:lnTo>
                    <a:pt x="124777" y="0"/>
                  </a:lnTo>
                  <a:close/>
                </a:path>
                <a:path w="191770" h="123189">
                  <a:moveTo>
                    <a:pt x="141452" y="111328"/>
                  </a:moveTo>
                  <a:lnTo>
                    <a:pt x="129603" y="111328"/>
                  </a:lnTo>
                  <a:lnTo>
                    <a:pt x="129603" y="123177"/>
                  </a:lnTo>
                  <a:lnTo>
                    <a:pt x="141452" y="123177"/>
                  </a:lnTo>
                  <a:lnTo>
                    <a:pt x="141452" y="111328"/>
                  </a:lnTo>
                  <a:close/>
                </a:path>
                <a:path w="191770" h="123189">
                  <a:moveTo>
                    <a:pt x="141452" y="92519"/>
                  </a:moveTo>
                  <a:lnTo>
                    <a:pt x="129603" y="92519"/>
                  </a:lnTo>
                  <a:lnTo>
                    <a:pt x="129603" y="104876"/>
                  </a:lnTo>
                  <a:lnTo>
                    <a:pt x="141452" y="104876"/>
                  </a:lnTo>
                  <a:lnTo>
                    <a:pt x="141452" y="92519"/>
                  </a:lnTo>
                  <a:close/>
                </a:path>
                <a:path w="191770" h="123189">
                  <a:moveTo>
                    <a:pt x="141452" y="74231"/>
                  </a:moveTo>
                  <a:lnTo>
                    <a:pt x="129603" y="74231"/>
                  </a:lnTo>
                  <a:lnTo>
                    <a:pt x="129603" y="86055"/>
                  </a:lnTo>
                  <a:lnTo>
                    <a:pt x="141452" y="86055"/>
                  </a:lnTo>
                  <a:lnTo>
                    <a:pt x="141452" y="74231"/>
                  </a:lnTo>
                  <a:close/>
                </a:path>
                <a:path w="191770" h="123189">
                  <a:moveTo>
                    <a:pt x="141452" y="55956"/>
                  </a:moveTo>
                  <a:lnTo>
                    <a:pt x="129603" y="55956"/>
                  </a:lnTo>
                  <a:lnTo>
                    <a:pt x="129603" y="67754"/>
                  </a:lnTo>
                  <a:lnTo>
                    <a:pt x="141452" y="67754"/>
                  </a:lnTo>
                  <a:lnTo>
                    <a:pt x="141452" y="55956"/>
                  </a:lnTo>
                  <a:close/>
                </a:path>
                <a:path w="191770" h="123189">
                  <a:moveTo>
                    <a:pt x="141452" y="37122"/>
                  </a:moveTo>
                  <a:lnTo>
                    <a:pt x="129603" y="37122"/>
                  </a:lnTo>
                  <a:lnTo>
                    <a:pt x="129603" y="48958"/>
                  </a:lnTo>
                  <a:lnTo>
                    <a:pt x="141452" y="48958"/>
                  </a:lnTo>
                  <a:lnTo>
                    <a:pt x="141452" y="37122"/>
                  </a:lnTo>
                  <a:close/>
                </a:path>
                <a:path w="191770" h="123189">
                  <a:moveTo>
                    <a:pt x="141452" y="18834"/>
                  </a:moveTo>
                  <a:lnTo>
                    <a:pt x="129603" y="18834"/>
                  </a:lnTo>
                  <a:lnTo>
                    <a:pt x="129603" y="30657"/>
                  </a:lnTo>
                  <a:lnTo>
                    <a:pt x="141452" y="30657"/>
                  </a:lnTo>
                  <a:lnTo>
                    <a:pt x="141452" y="18834"/>
                  </a:lnTo>
                  <a:close/>
                </a:path>
                <a:path w="191770" h="123189">
                  <a:moveTo>
                    <a:pt x="141452" y="0"/>
                  </a:moveTo>
                  <a:lnTo>
                    <a:pt x="129603" y="0"/>
                  </a:lnTo>
                  <a:lnTo>
                    <a:pt x="129603" y="12369"/>
                  </a:lnTo>
                  <a:lnTo>
                    <a:pt x="141452" y="12369"/>
                  </a:lnTo>
                  <a:lnTo>
                    <a:pt x="141452" y="0"/>
                  </a:lnTo>
                  <a:close/>
                </a:path>
                <a:path w="191770" h="123189">
                  <a:moveTo>
                    <a:pt x="158115" y="111328"/>
                  </a:moveTo>
                  <a:lnTo>
                    <a:pt x="146291" y="111328"/>
                  </a:lnTo>
                  <a:lnTo>
                    <a:pt x="146291" y="123177"/>
                  </a:lnTo>
                  <a:lnTo>
                    <a:pt x="158115" y="123177"/>
                  </a:lnTo>
                  <a:lnTo>
                    <a:pt x="158115" y="111328"/>
                  </a:lnTo>
                  <a:close/>
                </a:path>
                <a:path w="191770" h="123189">
                  <a:moveTo>
                    <a:pt x="158115" y="92519"/>
                  </a:moveTo>
                  <a:lnTo>
                    <a:pt x="146291" y="92519"/>
                  </a:lnTo>
                  <a:lnTo>
                    <a:pt x="146291" y="104876"/>
                  </a:lnTo>
                  <a:lnTo>
                    <a:pt x="158115" y="104876"/>
                  </a:lnTo>
                  <a:lnTo>
                    <a:pt x="158115" y="92519"/>
                  </a:lnTo>
                  <a:close/>
                </a:path>
                <a:path w="191770" h="123189">
                  <a:moveTo>
                    <a:pt x="158115" y="74231"/>
                  </a:moveTo>
                  <a:lnTo>
                    <a:pt x="146291" y="74231"/>
                  </a:lnTo>
                  <a:lnTo>
                    <a:pt x="146291" y="86055"/>
                  </a:lnTo>
                  <a:lnTo>
                    <a:pt x="158115" y="86055"/>
                  </a:lnTo>
                  <a:lnTo>
                    <a:pt x="158115" y="74231"/>
                  </a:lnTo>
                  <a:close/>
                </a:path>
                <a:path w="191770" h="123189">
                  <a:moveTo>
                    <a:pt x="158115" y="55956"/>
                  </a:moveTo>
                  <a:lnTo>
                    <a:pt x="146291" y="55956"/>
                  </a:lnTo>
                  <a:lnTo>
                    <a:pt x="146291" y="67754"/>
                  </a:lnTo>
                  <a:lnTo>
                    <a:pt x="158115" y="67754"/>
                  </a:lnTo>
                  <a:lnTo>
                    <a:pt x="158115" y="55956"/>
                  </a:lnTo>
                  <a:close/>
                </a:path>
                <a:path w="191770" h="123189">
                  <a:moveTo>
                    <a:pt x="158115" y="37122"/>
                  </a:moveTo>
                  <a:lnTo>
                    <a:pt x="146291" y="37122"/>
                  </a:lnTo>
                  <a:lnTo>
                    <a:pt x="146291" y="48958"/>
                  </a:lnTo>
                  <a:lnTo>
                    <a:pt x="158115" y="48958"/>
                  </a:lnTo>
                  <a:lnTo>
                    <a:pt x="158115" y="37122"/>
                  </a:lnTo>
                  <a:close/>
                </a:path>
                <a:path w="191770" h="123189">
                  <a:moveTo>
                    <a:pt x="158115" y="18834"/>
                  </a:moveTo>
                  <a:lnTo>
                    <a:pt x="146291" y="18834"/>
                  </a:lnTo>
                  <a:lnTo>
                    <a:pt x="146291" y="30657"/>
                  </a:lnTo>
                  <a:lnTo>
                    <a:pt x="158115" y="30657"/>
                  </a:lnTo>
                  <a:lnTo>
                    <a:pt x="158115" y="18834"/>
                  </a:lnTo>
                  <a:close/>
                </a:path>
                <a:path w="191770" h="123189">
                  <a:moveTo>
                    <a:pt x="158115" y="0"/>
                  </a:moveTo>
                  <a:lnTo>
                    <a:pt x="146291" y="0"/>
                  </a:lnTo>
                  <a:lnTo>
                    <a:pt x="146291" y="12369"/>
                  </a:lnTo>
                  <a:lnTo>
                    <a:pt x="158115" y="12369"/>
                  </a:lnTo>
                  <a:lnTo>
                    <a:pt x="158115" y="0"/>
                  </a:lnTo>
                  <a:close/>
                </a:path>
                <a:path w="191770" h="123189">
                  <a:moveTo>
                    <a:pt x="174802" y="111328"/>
                  </a:moveTo>
                  <a:lnTo>
                    <a:pt x="162966" y="111328"/>
                  </a:lnTo>
                  <a:lnTo>
                    <a:pt x="162966" y="123177"/>
                  </a:lnTo>
                  <a:lnTo>
                    <a:pt x="174802" y="123177"/>
                  </a:lnTo>
                  <a:lnTo>
                    <a:pt x="174802" y="111328"/>
                  </a:lnTo>
                  <a:close/>
                </a:path>
                <a:path w="191770" h="123189">
                  <a:moveTo>
                    <a:pt x="174802" y="92519"/>
                  </a:moveTo>
                  <a:lnTo>
                    <a:pt x="162966" y="92519"/>
                  </a:lnTo>
                  <a:lnTo>
                    <a:pt x="162966" y="104876"/>
                  </a:lnTo>
                  <a:lnTo>
                    <a:pt x="174802" y="104876"/>
                  </a:lnTo>
                  <a:lnTo>
                    <a:pt x="174802" y="92519"/>
                  </a:lnTo>
                  <a:close/>
                </a:path>
                <a:path w="191770" h="123189">
                  <a:moveTo>
                    <a:pt x="174802" y="74231"/>
                  </a:moveTo>
                  <a:lnTo>
                    <a:pt x="162966" y="74231"/>
                  </a:lnTo>
                  <a:lnTo>
                    <a:pt x="162966" y="86055"/>
                  </a:lnTo>
                  <a:lnTo>
                    <a:pt x="174802" y="86055"/>
                  </a:lnTo>
                  <a:lnTo>
                    <a:pt x="174802" y="74231"/>
                  </a:lnTo>
                  <a:close/>
                </a:path>
                <a:path w="191770" h="123189">
                  <a:moveTo>
                    <a:pt x="174802" y="55956"/>
                  </a:moveTo>
                  <a:lnTo>
                    <a:pt x="162966" y="55956"/>
                  </a:lnTo>
                  <a:lnTo>
                    <a:pt x="162966" y="67754"/>
                  </a:lnTo>
                  <a:lnTo>
                    <a:pt x="174802" y="67754"/>
                  </a:lnTo>
                  <a:lnTo>
                    <a:pt x="174802" y="55956"/>
                  </a:lnTo>
                  <a:close/>
                </a:path>
                <a:path w="191770" h="123189">
                  <a:moveTo>
                    <a:pt x="174802" y="37122"/>
                  </a:moveTo>
                  <a:lnTo>
                    <a:pt x="162966" y="37122"/>
                  </a:lnTo>
                  <a:lnTo>
                    <a:pt x="162966" y="48958"/>
                  </a:lnTo>
                  <a:lnTo>
                    <a:pt x="174802" y="48958"/>
                  </a:lnTo>
                  <a:lnTo>
                    <a:pt x="174802" y="37122"/>
                  </a:lnTo>
                  <a:close/>
                </a:path>
                <a:path w="191770" h="123189">
                  <a:moveTo>
                    <a:pt x="174802" y="18834"/>
                  </a:moveTo>
                  <a:lnTo>
                    <a:pt x="162966" y="18834"/>
                  </a:lnTo>
                  <a:lnTo>
                    <a:pt x="162966" y="30657"/>
                  </a:lnTo>
                  <a:lnTo>
                    <a:pt x="174802" y="30657"/>
                  </a:lnTo>
                  <a:lnTo>
                    <a:pt x="174802" y="18834"/>
                  </a:lnTo>
                  <a:close/>
                </a:path>
                <a:path w="191770" h="123189">
                  <a:moveTo>
                    <a:pt x="174802" y="0"/>
                  </a:moveTo>
                  <a:lnTo>
                    <a:pt x="162966" y="0"/>
                  </a:lnTo>
                  <a:lnTo>
                    <a:pt x="162966" y="12369"/>
                  </a:lnTo>
                  <a:lnTo>
                    <a:pt x="174802" y="12369"/>
                  </a:lnTo>
                  <a:lnTo>
                    <a:pt x="174802" y="0"/>
                  </a:lnTo>
                  <a:close/>
                </a:path>
                <a:path w="191770" h="123189">
                  <a:moveTo>
                    <a:pt x="191452" y="92519"/>
                  </a:moveTo>
                  <a:lnTo>
                    <a:pt x="179628" y="92519"/>
                  </a:lnTo>
                  <a:lnTo>
                    <a:pt x="179628" y="104876"/>
                  </a:lnTo>
                  <a:lnTo>
                    <a:pt x="191452" y="104876"/>
                  </a:lnTo>
                  <a:lnTo>
                    <a:pt x="191452" y="92519"/>
                  </a:lnTo>
                  <a:close/>
                </a:path>
                <a:path w="191770" h="123189">
                  <a:moveTo>
                    <a:pt x="191452" y="74231"/>
                  </a:moveTo>
                  <a:lnTo>
                    <a:pt x="179628" y="74231"/>
                  </a:lnTo>
                  <a:lnTo>
                    <a:pt x="179628" y="86055"/>
                  </a:lnTo>
                  <a:lnTo>
                    <a:pt x="191452" y="86055"/>
                  </a:lnTo>
                  <a:lnTo>
                    <a:pt x="191452" y="74231"/>
                  </a:lnTo>
                  <a:close/>
                </a:path>
                <a:path w="191770" h="123189">
                  <a:moveTo>
                    <a:pt x="191452" y="55956"/>
                  </a:moveTo>
                  <a:lnTo>
                    <a:pt x="179628" y="55956"/>
                  </a:lnTo>
                  <a:lnTo>
                    <a:pt x="179628" y="67754"/>
                  </a:lnTo>
                  <a:lnTo>
                    <a:pt x="191452" y="67754"/>
                  </a:lnTo>
                  <a:lnTo>
                    <a:pt x="191452" y="55956"/>
                  </a:lnTo>
                  <a:close/>
                </a:path>
                <a:path w="191770" h="123189">
                  <a:moveTo>
                    <a:pt x="191452" y="37122"/>
                  </a:moveTo>
                  <a:lnTo>
                    <a:pt x="179628" y="37122"/>
                  </a:lnTo>
                  <a:lnTo>
                    <a:pt x="179628" y="48958"/>
                  </a:lnTo>
                  <a:lnTo>
                    <a:pt x="191452" y="48958"/>
                  </a:lnTo>
                  <a:lnTo>
                    <a:pt x="191452" y="37122"/>
                  </a:lnTo>
                  <a:close/>
                </a:path>
                <a:path w="191770" h="123189">
                  <a:moveTo>
                    <a:pt x="191452" y="18834"/>
                  </a:moveTo>
                  <a:lnTo>
                    <a:pt x="179628" y="18834"/>
                  </a:lnTo>
                  <a:lnTo>
                    <a:pt x="179628" y="30657"/>
                  </a:lnTo>
                  <a:lnTo>
                    <a:pt x="191452" y="30657"/>
                  </a:lnTo>
                  <a:lnTo>
                    <a:pt x="191452" y="18834"/>
                  </a:lnTo>
                  <a:close/>
                </a:path>
                <a:path w="191770" h="123189">
                  <a:moveTo>
                    <a:pt x="191452" y="0"/>
                  </a:moveTo>
                  <a:lnTo>
                    <a:pt x="179628" y="0"/>
                  </a:lnTo>
                  <a:lnTo>
                    <a:pt x="179628" y="12369"/>
                  </a:lnTo>
                  <a:lnTo>
                    <a:pt x="191452" y="12369"/>
                  </a:lnTo>
                  <a:lnTo>
                    <a:pt x="1914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023487" y="4034827"/>
              <a:ext cx="878840" cy="160655"/>
            </a:xfrm>
            <a:custGeom>
              <a:avLst/>
              <a:gdLst/>
              <a:ahLst/>
              <a:cxnLst/>
              <a:rect l="l" t="t" r="r" b="b"/>
              <a:pathLst>
                <a:path w="878839" h="160654">
                  <a:moveTo>
                    <a:pt x="11836" y="148463"/>
                  </a:moveTo>
                  <a:lnTo>
                    <a:pt x="0" y="148463"/>
                  </a:lnTo>
                  <a:lnTo>
                    <a:pt x="0" y="160286"/>
                  </a:lnTo>
                  <a:lnTo>
                    <a:pt x="11836" y="160286"/>
                  </a:lnTo>
                  <a:lnTo>
                    <a:pt x="11836" y="148463"/>
                  </a:lnTo>
                  <a:close/>
                </a:path>
                <a:path w="878839" h="160654">
                  <a:moveTo>
                    <a:pt x="11836" y="129616"/>
                  </a:moveTo>
                  <a:lnTo>
                    <a:pt x="0" y="129616"/>
                  </a:lnTo>
                  <a:lnTo>
                    <a:pt x="0" y="141465"/>
                  </a:lnTo>
                  <a:lnTo>
                    <a:pt x="11836" y="141465"/>
                  </a:lnTo>
                  <a:lnTo>
                    <a:pt x="11836" y="129616"/>
                  </a:lnTo>
                  <a:close/>
                </a:path>
                <a:path w="878839" h="160654">
                  <a:moveTo>
                    <a:pt x="28524" y="148463"/>
                  </a:moveTo>
                  <a:lnTo>
                    <a:pt x="16675" y="148463"/>
                  </a:lnTo>
                  <a:lnTo>
                    <a:pt x="16675" y="160286"/>
                  </a:lnTo>
                  <a:lnTo>
                    <a:pt x="28524" y="160286"/>
                  </a:lnTo>
                  <a:lnTo>
                    <a:pt x="28524" y="148463"/>
                  </a:lnTo>
                  <a:close/>
                </a:path>
                <a:path w="878839" h="160654">
                  <a:moveTo>
                    <a:pt x="28524" y="129616"/>
                  </a:moveTo>
                  <a:lnTo>
                    <a:pt x="16675" y="129616"/>
                  </a:lnTo>
                  <a:lnTo>
                    <a:pt x="16675" y="141465"/>
                  </a:lnTo>
                  <a:lnTo>
                    <a:pt x="28524" y="141465"/>
                  </a:lnTo>
                  <a:lnTo>
                    <a:pt x="28524" y="129616"/>
                  </a:lnTo>
                  <a:close/>
                </a:path>
                <a:path w="878839" h="160654">
                  <a:moveTo>
                    <a:pt x="45186" y="148463"/>
                  </a:moveTo>
                  <a:lnTo>
                    <a:pt x="33350" y="148463"/>
                  </a:lnTo>
                  <a:lnTo>
                    <a:pt x="33350" y="160286"/>
                  </a:lnTo>
                  <a:lnTo>
                    <a:pt x="45186" y="160286"/>
                  </a:lnTo>
                  <a:lnTo>
                    <a:pt x="45186" y="148463"/>
                  </a:lnTo>
                  <a:close/>
                </a:path>
                <a:path w="878839" h="160654">
                  <a:moveTo>
                    <a:pt x="45186" y="129616"/>
                  </a:moveTo>
                  <a:lnTo>
                    <a:pt x="33350" y="129616"/>
                  </a:lnTo>
                  <a:lnTo>
                    <a:pt x="33350" y="141465"/>
                  </a:lnTo>
                  <a:lnTo>
                    <a:pt x="45186" y="141465"/>
                  </a:lnTo>
                  <a:lnTo>
                    <a:pt x="45186" y="129616"/>
                  </a:lnTo>
                  <a:close/>
                </a:path>
                <a:path w="878839" h="160654">
                  <a:moveTo>
                    <a:pt x="61861" y="148463"/>
                  </a:moveTo>
                  <a:lnTo>
                    <a:pt x="50012" y="148463"/>
                  </a:lnTo>
                  <a:lnTo>
                    <a:pt x="50012" y="160286"/>
                  </a:lnTo>
                  <a:lnTo>
                    <a:pt x="61861" y="160286"/>
                  </a:lnTo>
                  <a:lnTo>
                    <a:pt x="61861" y="148463"/>
                  </a:lnTo>
                  <a:close/>
                </a:path>
                <a:path w="878839" h="160654">
                  <a:moveTo>
                    <a:pt x="61861" y="129616"/>
                  </a:moveTo>
                  <a:lnTo>
                    <a:pt x="50012" y="129616"/>
                  </a:lnTo>
                  <a:lnTo>
                    <a:pt x="50012" y="141465"/>
                  </a:lnTo>
                  <a:lnTo>
                    <a:pt x="61861" y="141465"/>
                  </a:lnTo>
                  <a:lnTo>
                    <a:pt x="61861" y="129616"/>
                  </a:lnTo>
                  <a:close/>
                </a:path>
                <a:path w="878839" h="160654">
                  <a:moveTo>
                    <a:pt x="78524" y="148463"/>
                  </a:moveTo>
                  <a:lnTo>
                    <a:pt x="66687" y="148463"/>
                  </a:lnTo>
                  <a:lnTo>
                    <a:pt x="66687" y="160286"/>
                  </a:lnTo>
                  <a:lnTo>
                    <a:pt x="78524" y="160286"/>
                  </a:lnTo>
                  <a:lnTo>
                    <a:pt x="78524" y="148463"/>
                  </a:lnTo>
                  <a:close/>
                </a:path>
                <a:path w="878839" h="160654">
                  <a:moveTo>
                    <a:pt x="78524" y="129616"/>
                  </a:moveTo>
                  <a:lnTo>
                    <a:pt x="66687" y="129616"/>
                  </a:lnTo>
                  <a:lnTo>
                    <a:pt x="66687" y="141465"/>
                  </a:lnTo>
                  <a:lnTo>
                    <a:pt x="78524" y="141465"/>
                  </a:lnTo>
                  <a:lnTo>
                    <a:pt x="78524" y="129616"/>
                  </a:lnTo>
                  <a:close/>
                </a:path>
                <a:path w="878839" h="160654">
                  <a:moveTo>
                    <a:pt x="95211" y="148463"/>
                  </a:moveTo>
                  <a:lnTo>
                    <a:pt x="83375" y="148463"/>
                  </a:lnTo>
                  <a:lnTo>
                    <a:pt x="83375" y="160286"/>
                  </a:lnTo>
                  <a:lnTo>
                    <a:pt x="95211" y="160286"/>
                  </a:lnTo>
                  <a:lnTo>
                    <a:pt x="95211" y="148463"/>
                  </a:lnTo>
                  <a:close/>
                </a:path>
                <a:path w="878839" h="160654">
                  <a:moveTo>
                    <a:pt x="95211" y="129616"/>
                  </a:moveTo>
                  <a:lnTo>
                    <a:pt x="83375" y="129616"/>
                  </a:lnTo>
                  <a:lnTo>
                    <a:pt x="83375" y="141465"/>
                  </a:lnTo>
                  <a:lnTo>
                    <a:pt x="95211" y="141465"/>
                  </a:lnTo>
                  <a:lnTo>
                    <a:pt x="95211" y="129616"/>
                  </a:lnTo>
                  <a:close/>
                </a:path>
                <a:path w="878839" h="160654">
                  <a:moveTo>
                    <a:pt x="111874" y="148463"/>
                  </a:moveTo>
                  <a:lnTo>
                    <a:pt x="100037" y="148463"/>
                  </a:lnTo>
                  <a:lnTo>
                    <a:pt x="100037" y="160286"/>
                  </a:lnTo>
                  <a:lnTo>
                    <a:pt x="111874" y="160286"/>
                  </a:lnTo>
                  <a:lnTo>
                    <a:pt x="111874" y="148463"/>
                  </a:lnTo>
                  <a:close/>
                </a:path>
                <a:path w="878839" h="160654">
                  <a:moveTo>
                    <a:pt x="111874" y="129616"/>
                  </a:moveTo>
                  <a:lnTo>
                    <a:pt x="100037" y="129616"/>
                  </a:lnTo>
                  <a:lnTo>
                    <a:pt x="100037" y="141465"/>
                  </a:lnTo>
                  <a:lnTo>
                    <a:pt x="111874" y="141465"/>
                  </a:lnTo>
                  <a:lnTo>
                    <a:pt x="111874" y="129616"/>
                  </a:lnTo>
                  <a:close/>
                </a:path>
                <a:path w="878839" h="160654">
                  <a:moveTo>
                    <a:pt x="128574" y="148463"/>
                  </a:moveTo>
                  <a:lnTo>
                    <a:pt x="116179" y="148463"/>
                  </a:lnTo>
                  <a:lnTo>
                    <a:pt x="116179" y="160286"/>
                  </a:lnTo>
                  <a:lnTo>
                    <a:pt x="128574" y="160286"/>
                  </a:lnTo>
                  <a:lnTo>
                    <a:pt x="128574" y="148463"/>
                  </a:lnTo>
                  <a:close/>
                </a:path>
                <a:path w="878839" h="160654">
                  <a:moveTo>
                    <a:pt x="128574" y="129616"/>
                  </a:moveTo>
                  <a:lnTo>
                    <a:pt x="116179" y="129616"/>
                  </a:lnTo>
                  <a:lnTo>
                    <a:pt x="116179" y="141465"/>
                  </a:lnTo>
                  <a:lnTo>
                    <a:pt x="128574" y="141465"/>
                  </a:lnTo>
                  <a:lnTo>
                    <a:pt x="128574" y="129616"/>
                  </a:lnTo>
                  <a:close/>
                </a:path>
                <a:path w="878839" h="160654">
                  <a:moveTo>
                    <a:pt x="145211" y="148463"/>
                  </a:moveTo>
                  <a:lnTo>
                    <a:pt x="132854" y="148463"/>
                  </a:lnTo>
                  <a:lnTo>
                    <a:pt x="132854" y="160286"/>
                  </a:lnTo>
                  <a:lnTo>
                    <a:pt x="145211" y="160286"/>
                  </a:lnTo>
                  <a:lnTo>
                    <a:pt x="145211" y="148463"/>
                  </a:lnTo>
                  <a:close/>
                </a:path>
                <a:path w="878839" h="160654">
                  <a:moveTo>
                    <a:pt x="145211" y="129616"/>
                  </a:moveTo>
                  <a:lnTo>
                    <a:pt x="132854" y="129616"/>
                  </a:lnTo>
                  <a:lnTo>
                    <a:pt x="132854" y="141465"/>
                  </a:lnTo>
                  <a:lnTo>
                    <a:pt x="145211" y="141465"/>
                  </a:lnTo>
                  <a:lnTo>
                    <a:pt x="145211" y="129616"/>
                  </a:lnTo>
                  <a:close/>
                </a:path>
                <a:path w="878839" h="160654">
                  <a:moveTo>
                    <a:pt x="161886" y="148463"/>
                  </a:moveTo>
                  <a:lnTo>
                    <a:pt x="149517" y="148463"/>
                  </a:lnTo>
                  <a:lnTo>
                    <a:pt x="149517" y="160286"/>
                  </a:lnTo>
                  <a:lnTo>
                    <a:pt x="161886" y="160286"/>
                  </a:lnTo>
                  <a:lnTo>
                    <a:pt x="161886" y="148463"/>
                  </a:lnTo>
                  <a:close/>
                </a:path>
                <a:path w="878839" h="160654">
                  <a:moveTo>
                    <a:pt x="161886" y="129616"/>
                  </a:moveTo>
                  <a:lnTo>
                    <a:pt x="149517" y="129616"/>
                  </a:lnTo>
                  <a:lnTo>
                    <a:pt x="149517" y="141465"/>
                  </a:lnTo>
                  <a:lnTo>
                    <a:pt x="161886" y="141465"/>
                  </a:lnTo>
                  <a:lnTo>
                    <a:pt x="161886" y="129616"/>
                  </a:lnTo>
                  <a:close/>
                </a:path>
                <a:path w="878839" h="160654">
                  <a:moveTo>
                    <a:pt x="190944" y="148463"/>
                  </a:moveTo>
                  <a:lnTo>
                    <a:pt x="179120" y="148463"/>
                  </a:lnTo>
                  <a:lnTo>
                    <a:pt x="179120" y="160286"/>
                  </a:lnTo>
                  <a:lnTo>
                    <a:pt x="190944" y="160286"/>
                  </a:lnTo>
                  <a:lnTo>
                    <a:pt x="190944" y="148463"/>
                  </a:lnTo>
                  <a:close/>
                </a:path>
                <a:path w="878839" h="160654">
                  <a:moveTo>
                    <a:pt x="190944" y="129616"/>
                  </a:moveTo>
                  <a:lnTo>
                    <a:pt x="179120" y="129616"/>
                  </a:lnTo>
                  <a:lnTo>
                    <a:pt x="179120" y="141465"/>
                  </a:lnTo>
                  <a:lnTo>
                    <a:pt x="190944" y="141465"/>
                  </a:lnTo>
                  <a:lnTo>
                    <a:pt x="190944" y="129616"/>
                  </a:lnTo>
                  <a:close/>
                </a:path>
                <a:path w="878839" h="160654">
                  <a:moveTo>
                    <a:pt x="207619" y="148463"/>
                  </a:moveTo>
                  <a:lnTo>
                    <a:pt x="195783" y="148463"/>
                  </a:lnTo>
                  <a:lnTo>
                    <a:pt x="195783" y="160286"/>
                  </a:lnTo>
                  <a:lnTo>
                    <a:pt x="207619" y="160286"/>
                  </a:lnTo>
                  <a:lnTo>
                    <a:pt x="207619" y="148463"/>
                  </a:lnTo>
                  <a:close/>
                </a:path>
                <a:path w="878839" h="160654">
                  <a:moveTo>
                    <a:pt x="207619" y="129616"/>
                  </a:moveTo>
                  <a:lnTo>
                    <a:pt x="195783" y="129616"/>
                  </a:lnTo>
                  <a:lnTo>
                    <a:pt x="195783" y="141465"/>
                  </a:lnTo>
                  <a:lnTo>
                    <a:pt x="207619" y="141465"/>
                  </a:lnTo>
                  <a:lnTo>
                    <a:pt x="207619" y="129616"/>
                  </a:lnTo>
                  <a:close/>
                </a:path>
                <a:path w="878839" h="160654">
                  <a:moveTo>
                    <a:pt x="224282" y="148463"/>
                  </a:moveTo>
                  <a:lnTo>
                    <a:pt x="212458" y="148463"/>
                  </a:lnTo>
                  <a:lnTo>
                    <a:pt x="212458" y="160286"/>
                  </a:lnTo>
                  <a:lnTo>
                    <a:pt x="224282" y="160286"/>
                  </a:lnTo>
                  <a:lnTo>
                    <a:pt x="224282" y="148463"/>
                  </a:lnTo>
                  <a:close/>
                </a:path>
                <a:path w="878839" h="160654">
                  <a:moveTo>
                    <a:pt x="224282" y="129616"/>
                  </a:moveTo>
                  <a:lnTo>
                    <a:pt x="212458" y="129616"/>
                  </a:lnTo>
                  <a:lnTo>
                    <a:pt x="212458" y="141465"/>
                  </a:lnTo>
                  <a:lnTo>
                    <a:pt x="224282" y="141465"/>
                  </a:lnTo>
                  <a:lnTo>
                    <a:pt x="224282" y="129616"/>
                  </a:lnTo>
                  <a:close/>
                </a:path>
                <a:path w="878839" h="160654">
                  <a:moveTo>
                    <a:pt x="240957" y="148463"/>
                  </a:moveTo>
                  <a:lnTo>
                    <a:pt x="229133" y="148463"/>
                  </a:lnTo>
                  <a:lnTo>
                    <a:pt x="229133" y="160286"/>
                  </a:lnTo>
                  <a:lnTo>
                    <a:pt x="240957" y="160286"/>
                  </a:lnTo>
                  <a:lnTo>
                    <a:pt x="240957" y="148463"/>
                  </a:lnTo>
                  <a:close/>
                </a:path>
                <a:path w="878839" h="160654">
                  <a:moveTo>
                    <a:pt x="240957" y="129616"/>
                  </a:moveTo>
                  <a:lnTo>
                    <a:pt x="229133" y="129616"/>
                  </a:lnTo>
                  <a:lnTo>
                    <a:pt x="229133" y="141465"/>
                  </a:lnTo>
                  <a:lnTo>
                    <a:pt x="240957" y="141465"/>
                  </a:lnTo>
                  <a:lnTo>
                    <a:pt x="240957" y="129616"/>
                  </a:lnTo>
                  <a:close/>
                </a:path>
                <a:path w="878839" h="160654">
                  <a:moveTo>
                    <a:pt x="257632" y="148463"/>
                  </a:moveTo>
                  <a:lnTo>
                    <a:pt x="245795" y="148463"/>
                  </a:lnTo>
                  <a:lnTo>
                    <a:pt x="245795" y="160286"/>
                  </a:lnTo>
                  <a:lnTo>
                    <a:pt x="257632" y="160286"/>
                  </a:lnTo>
                  <a:lnTo>
                    <a:pt x="257632" y="148463"/>
                  </a:lnTo>
                  <a:close/>
                </a:path>
                <a:path w="878839" h="160654">
                  <a:moveTo>
                    <a:pt x="257632" y="129616"/>
                  </a:moveTo>
                  <a:lnTo>
                    <a:pt x="245795" y="129616"/>
                  </a:lnTo>
                  <a:lnTo>
                    <a:pt x="245795" y="141465"/>
                  </a:lnTo>
                  <a:lnTo>
                    <a:pt x="257632" y="141465"/>
                  </a:lnTo>
                  <a:lnTo>
                    <a:pt x="257632" y="129616"/>
                  </a:lnTo>
                  <a:close/>
                </a:path>
                <a:path w="878839" h="160654">
                  <a:moveTo>
                    <a:pt x="274307" y="148463"/>
                  </a:moveTo>
                  <a:lnTo>
                    <a:pt x="262458" y="148463"/>
                  </a:lnTo>
                  <a:lnTo>
                    <a:pt x="262458" y="160286"/>
                  </a:lnTo>
                  <a:lnTo>
                    <a:pt x="274307" y="160286"/>
                  </a:lnTo>
                  <a:lnTo>
                    <a:pt x="274307" y="148463"/>
                  </a:lnTo>
                  <a:close/>
                </a:path>
                <a:path w="878839" h="160654">
                  <a:moveTo>
                    <a:pt x="274307" y="129616"/>
                  </a:moveTo>
                  <a:lnTo>
                    <a:pt x="262458" y="129616"/>
                  </a:lnTo>
                  <a:lnTo>
                    <a:pt x="262458" y="141465"/>
                  </a:lnTo>
                  <a:lnTo>
                    <a:pt x="274307" y="141465"/>
                  </a:lnTo>
                  <a:lnTo>
                    <a:pt x="274307" y="129616"/>
                  </a:lnTo>
                  <a:close/>
                </a:path>
                <a:path w="878839" h="160654">
                  <a:moveTo>
                    <a:pt x="290969" y="148463"/>
                  </a:moveTo>
                  <a:lnTo>
                    <a:pt x="279146" y="148463"/>
                  </a:lnTo>
                  <a:lnTo>
                    <a:pt x="279146" y="160286"/>
                  </a:lnTo>
                  <a:lnTo>
                    <a:pt x="290969" y="160286"/>
                  </a:lnTo>
                  <a:lnTo>
                    <a:pt x="290969" y="148463"/>
                  </a:lnTo>
                  <a:close/>
                </a:path>
                <a:path w="878839" h="160654">
                  <a:moveTo>
                    <a:pt x="290969" y="129616"/>
                  </a:moveTo>
                  <a:lnTo>
                    <a:pt x="279146" y="129616"/>
                  </a:lnTo>
                  <a:lnTo>
                    <a:pt x="279146" y="141465"/>
                  </a:lnTo>
                  <a:lnTo>
                    <a:pt x="290969" y="141465"/>
                  </a:lnTo>
                  <a:lnTo>
                    <a:pt x="290969" y="129616"/>
                  </a:lnTo>
                  <a:close/>
                </a:path>
                <a:path w="878839" h="160654">
                  <a:moveTo>
                    <a:pt x="307644" y="148463"/>
                  </a:moveTo>
                  <a:lnTo>
                    <a:pt x="295821" y="148463"/>
                  </a:lnTo>
                  <a:lnTo>
                    <a:pt x="295821" y="160286"/>
                  </a:lnTo>
                  <a:lnTo>
                    <a:pt x="307644" y="160286"/>
                  </a:lnTo>
                  <a:lnTo>
                    <a:pt x="307644" y="148463"/>
                  </a:lnTo>
                  <a:close/>
                </a:path>
                <a:path w="878839" h="160654">
                  <a:moveTo>
                    <a:pt x="307644" y="129616"/>
                  </a:moveTo>
                  <a:lnTo>
                    <a:pt x="295821" y="129616"/>
                  </a:lnTo>
                  <a:lnTo>
                    <a:pt x="295821" y="141465"/>
                  </a:lnTo>
                  <a:lnTo>
                    <a:pt x="307644" y="141465"/>
                  </a:lnTo>
                  <a:lnTo>
                    <a:pt x="307644" y="129616"/>
                  </a:lnTo>
                  <a:close/>
                </a:path>
                <a:path w="878839" h="160654">
                  <a:moveTo>
                    <a:pt x="324307" y="148463"/>
                  </a:moveTo>
                  <a:lnTo>
                    <a:pt x="312483" y="148463"/>
                  </a:lnTo>
                  <a:lnTo>
                    <a:pt x="312483" y="160286"/>
                  </a:lnTo>
                  <a:lnTo>
                    <a:pt x="324307" y="160286"/>
                  </a:lnTo>
                  <a:lnTo>
                    <a:pt x="324307" y="148463"/>
                  </a:lnTo>
                  <a:close/>
                </a:path>
                <a:path w="878839" h="160654">
                  <a:moveTo>
                    <a:pt x="324307" y="129616"/>
                  </a:moveTo>
                  <a:lnTo>
                    <a:pt x="312483" y="129616"/>
                  </a:lnTo>
                  <a:lnTo>
                    <a:pt x="312483" y="141465"/>
                  </a:lnTo>
                  <a:lnTo>
                    <a:pt x="324307" y="141465"/>
                  </a:lnTo>
                  <a:lnTo>
                    <a:pt x="324307" y="129616"/>
                  </a:lnTo>
                  <a:close/>
                </a:path>
                <a:path w="878839" h="160654">
                  <a:moveTo>
                    <a:pt x="340995" y="148463"/>
                  </a:moveTo>
                  <a:lnTo>
                    <a:pt x="329158" y="148463"/>
                  </a:lnTo>
                  <a:lnTo>
                    <a:pt x="329158" y="160286"/>
                  </a:lnTo>
                  <a:lnTo>
                    <a:pt x="340995" y="160286"/>
                  </a:lnTo>
                  <a:lnTo>
                    <a:pt x="340995" y="148463"/>
                  </a:lnTo>
                  <a:close/>
                </a:path>
                <a:path w="878839" h="160654">
                  <a:moveTo>
                    <a:pt x="340995" y="129616"/>
                  </a:moveTo>
                  <a:lnTo>
                    <a:pt x="329158" y="129616"/>
                  </a:lnTo>
                  <a:lnTo>
                    <a:pt x="329158" y="141465"/>
                  </a:lnTo>
                  <a:lnTo>
                    <a:pt x="340995" y="141465"/>
                  </a:lnTo>
                  <a:lnTo>
                    <a:pt x="340995" y="129616"/>
                  </a:lnTo>
                  <a:close/>
                </a:path>
                <a:path w="878839" h="160654">
                  <a:moveTo>
                    <a:pt x="370573" y="129616"/>
                  </a:moveTo>
                  <a:lnTo>
                    <a:pt x="358203" y="129616"/>
                  </a:lnTo>
                  <a:lnTo>
                    <a:pt x="358203" y="141465"/>
                  </a:lnTo>
                  <a:lnTo>
                    <a:pt x="370573" y="141465"/>
                  </a:lnTo>
                  <a:lnTo>
                    <a:pt x="370573" y="129616"/>
                  </a:lnTo>
                  <a:close/>
                </a:path>
                <a:path w="878839" h="160654">
                  <a:moveTo>
                    <a:pt x="812101" y="111328"/>
                  </a:moveTo>
                  <a:lnTo>
                    <a:pt x="800277" y="111328"/>
                  </a:lnTo>
                  <a:lnTo>
                    <a:pt x="800277" y="123177"/>
                  </a:lnTo>
                  <a:lnTo>
                    <a:pt x="812101" y="123177"/>
                  </a:lnTo>
                  <a:lnTo>
                    <a:pt x="812101" y="111328"/>
                  </a:lnTo>
                  <a:close/>
                </a:path>
                <a:path w="878839" h="160654">
                  <a:moveTo>
                    <a:pt x="812101" y="92519"/>
                  </a:moveTo>
                  <a:lnTo>
                    <a:pt x="800277" y="92519"/>
                  </a:lnTo>
                  <a:lnTo>
                    <a:pt x="800277" y="104876"/>
                  </a:lnTo>
                  <a:lnTo>
                    <a:pt x="812101" y="104876"/>
                  </a:lnTo>
                  <a:lnTo>
                    <a:pt x="812101" y="92519"/>
                  </a:lnTo>
                  <a:close/>
                </a:path>
                <a:path w="878839" h="160654">
                  <a:moveTo>
                    <a:pt x="828814" y="111328"/>
                  </a:moveTo>
                  <a:lnTo>
                    <a:pt x="816952" y="111328"/>
                  </a:lnTo>
                  <a:lnTo>
                    <a:pt x="816952" y="123177"/>
                  </a:lnTo>
                  <a:lnTo>
                    <a:pt x="828814" y="123177"/>
                  </a:lnTo>
                  <a:lnTo>
                    <a:pt x="828814" y="111328"/>
                  </a:lnTo>
                  <a:close/>
                </a:path>
                <a:path w="878839" h="160654">
                  <a:moveTo>
                    <a:pt x="828814" y="92519"/>
                  </a:moveTo>
                  <a:lnTo>
                    <a:pt x="816952" y="92519"/>
                  </a:lnTo>
                  <a:lnTo>
                    <a:pt x="816952" y="104876"/>
                  </a:lnTo>
                  <a:lnTo>
                    <a:pt x="828814" y="104876"/>
                  </a:lnTo>
                  <a:lnTo>
                    <a:pt x="828814" y="92519"/>
                  </a:lnTo>
                  <a:close/>
                </a:path>
                <a:path w="878839" h="160654">
                  <a:moveTo>
                    <a:pt x="828814" y="74231"/>
                  </a:moveTo>
                  <a:lnTo>
                    <a:pt x="816952" y="74231"/>
                  </a:lnTo>
                  <a:lnTo>
                    <a:pt x="816952" y="86055"/>
                  </a:lnTo>
                  <a:lnTo>
                    <a:pt x="828814" y="86055"/>
                  </a:lnTo>
                  <a:lnTo>
                    <a:pt x="828814" y="74231"/>
                  </a:lnTo>
                  <a:close/>
                </a:path>
                <a:path w="878839" h="160654">
                  <a:moveTo>
                    <a:pt x="828814" y="55956"/>
                  </a:moveTo>
                  <a:lnTo>
                    <a:pt x="816952" y="55956"/>
                  </a:lnTo>
                  <a:lnTo>
                    <a:pt x="816952" y="67754"/>
                  </a:lnTo>
                  <a:lnTo>
                    <a:pt x="828814" y="67754"/>
                  </a:lnTo>
                  <a:lnTo>
                    <a:pt x="828814" y="55956"/>
                  </a:lnTo>
                  <a:close/>
                </a:path>
                <a:path w="878839" h="160654">
                  <a:moveTo>
                    <a:pt x="828814" y="37122"/>
                  </a:moveTo>
                  <a:lnTo>
                    <a:pt x="816952" y="37122"/>
                  </a:lnTo>
                  <a:lnTo>
                    <a:pt x="816952" y="48958"/>
                  </a:lnTo>
                  <a:lnTo>
                    <a:pt x="828814" y="48958"/>
                  </a:lnTo>
                  <a:lnTo>
                    <a:pt x="828814" y="37122"/>
                  </a:lnTo>
                  <a:close/>
                </a:path>
                <a:path w="878839" h="160654">
                  <a:moveTo>
                    <a:pt x="828814" y="18834"/>
                  </a:moveTo>
                  <a:lnTo>
                    <a:pt x="816952" y="18834"/>
                  </a:lnTo>
                  <a:lnTo>
                    <a:pt x="816952" y="30657"/>
                  </a:lnTo>
                  <a:lnTo>
                    <a:pt x="828814" y="30657"/>
                  </a:lnTo>
                  <a:lnTo>
                    <a:pt x="828814" y="18834"/>
                  </a:lnTo>
                  <a:close/>
                </a:path>
                <a:path w="878839" h="160654">
                  <a:moveTo>
                    <a:pt x="828814" y="0"/>
                  </a:moveTo>
                  <a:lnTo>
                    <a:pt x="816952" y="0"/>
                  </a:lnTo>
                  <a:lnTo>
                    <a:pt x="816952" y="12369"/>
                  </a:lnTo>
                  <a:lnTo>
                    <a:pt x="828814" y="12369"/>
                  </a:lnTo>
                  <a:lnTo>
                    <a:pt x="828814" y="0"/>
                  </a:lnTo>
                  <a:close/>
                </a:path>
                <a:path w="878839" h="160654">
                  <a:moveTo>
                    <a:pt x="845439" y="111328"/>
                  </a:moveTo>
                  <a:lnTo>
                    <a:pt x="833640" y="111328"/>
                  </a:lnTo>
                  <a:lnTo>
                    <a:pt x="833640" y="123177"/>
                  </a:lnTo>
                  <a:lnTo>
                    <a:pt x="845439" y="123177"/>
                  </a:lnTo>
                  <a:lnTo>
                    <a:pt x="845439" y="111328"/>
                  </a:lnTo>
                  <a:close/>
                </a:path>
                <a:path w="878839" h="160654">
                  <a:moveTo>
                    <a:pt x="845439" y="92519"/>
                  </a:moveTo>
                  <a:lnTo>
                    <a:pt x="833640" y="92519"/>
                  </a:lnTo>
                  <a:lnTo>
                    <a:pt x="833640" y="104876"/>
                  </a:lnTo>
                  <a:lnTo>
                    <a:pt x="845439" y="104876"/>
                  </a:lnTo>
                  <a:lnTo>
                    <a:pt x="845439" y="92519"/>
                  </a:lnTo>
                  <a:close/>
                </a:path>
                <a:path w="878839" h="160654">
                  <a:moveTo>
                    <a:pt x="845439" y="74231"/>
                  </a:moveTo>
                  <a:lnTo>
                    <a:pt x="833640" y="74231"/>
                  </a:lnTo>
                  <a:lnTo>
                    <a:pt x="833640" y="86055"/>
                  </a:lnTo>
                  <a:lnTo>
                    <a:pt x="845439" y="86055"/>
                  </a:lnTo>
                  <a:lnTo>
                    <a:pt x="845439" y="74231"/>
                  </a:lnTo>
                  <a:close/>
                </a:path>
                <a:path w="878839" h="160654">
                  <a:moveTo>
                    <a:pt x="845439" y="55956"/>
                  </a:moveTo>
                  <a:lnTo>
                    <a:pt x="833640" y="55956"/>
                  </a:lnTo>
                  <a:lnTo>
                    <a:pt x="833640" y="67754"/>
                  </a:lnTo>
                  <a:lnTo>
                    <a:pt x="845439" y="67754"/>
                  </a:lnTo>
                  <a:lnTo>
                    <a:pt x="845439" y="55956"/>
                  </a:lnTo>
                  <a:close/>
                </a:path>
                <a:path w="878839" h="160654">
                  <a:moveTo>
                    <a:pt x="845439" y="37122"/>
                  </a:moveTo>
                  <a:lnTo>
                    <a:pt x="833640" y="37122"/>
                  </a:lnTo>
                  <a:lnTo>
                    <a:pt x="833640" y="48958"/>
                  </a:lnTo>
                  <a:lnTo>
                    <a:pt x="845439" y="48958"/>
                  </a:lnTo>
                  <a:lnTo>
                    <a:pt x="845439" y="37122"/>
                  </a:lnTo>
                  <a:close/>
                </a:path>
                <a:path w="878839" h="160654">
                  <a:moveTo>
                    <a:pt x="845439" y="18834"/>
                  </a:moveTo>
                  <a:lnTo>
                    <a:pt x="833640" y="18834"/>
                  </a:lnTo>
                  <a:lnTo>
                    <a:pt x="833640" y="30657"/>
                  </a:lnTo>
                  <a:lnTo>
                    <a:pt x="845439" y="30657"/>
                  </a:lnTo>
                  <a:lnTo>
                    <a:pt x="845439" y="18834"/>
                  </a:lnTo>
                  <a:close/>
                </a:path>
                <a:path w="878839" h="160654">
                  <a:moveTo>
                    <a:pt x="845439" y="0"/>
                  </a:moveTo>
                  <a:lnTo>
                    <a:pt x="833640" y="0"/>
                  </a:lnTo>
                  <a:lnTo>
                    <a:pt x="833640" y="12369"/>
                  </a:lnTo>
                  <a:lnTo>
                    <a:pt x="845439" y="12369"/>
                  </a:lnTo>
                  <a:lnTo>
                    <a:pt x="845439" y="0"/>
                  </a:lnTo>
                  <a:close/>
                </a:path>
                <a:path w="878839" h="160654">
                  <a:moveTo>
                    <a:pt x="862152" y="111328"/>
                  </a:moveTo>
                  <a:lnTo>
                    <a:pt x="849769" y="111328"/>
                  </a:lnTo>
                  <a:lnTo>
                    <a:pt x="849769" y="123177"/>
                  </a:lnTo>
                  <a:lnTo>
                    <a:pt x="862152" y="123177"/>
                  </a:lnTo>
                  <a:lnTo>
                    <a:pt x="862152" y="111328"/>
                  </a:lnTo>
                  <a:close/>
                </a:path>
                <a:path w="878839" h="160654">
                  <a:moveTo>
                    <a:pt x="862152" y="92519"/>
                  </a:moveTo>
                  <a:lnTo>
                    <a:pt x="849769" y="92519"/>
                  </a:lnTo>
                  <a:lnTo>
                    <a:pt x="849769" y="104876"/>
                  </a:lnTo>
                  <a:lnTo>
                    <a:pt x="862152" y="104876"/>
                  </a:lnTo>
                  <a:lnTo>
                    <a:pt x="862152" y="92519"/>
                  </a:lnTo>
                  <a:close/>
                </a:path>
                <a:path w="878839" h="160654">
                  <a:moveTo>
                    <a:pt x="862152" y="74231"/>
                  </a:moveTo>
                  <a:lnTo>
                    <a:pt x="849769" y="74231"/>
                  </a:lnTo>
                  <a:lnTo>
                    <a:pt x="849769" y="86055"/>
                  </a:lnTo>
                  <a:lnTo>
                    <a:pt x="862152" y="86055"/>
                  </a:lnTo>
                  <a:lnTo>
                    <a:pt x="862152" y="74231"/>
                  </a:lnTo>
                  <a:close/>
                </a:path>
                <a:path w="878839" h="160654">
                  <a:moveTo>
                    <a:pt x="862152" y="55956"/>
                  </a:moveTo>
                  <a:lnTo>
                    <a:pt x="849769" y="55956"/>
                  </a:lnTo>
                  <a:lnTo>
                    <a:pt x="849769" y="67754"/>
                  </a:lnTo>
                  <a:lnTo>
                    <a:pt x="862152" y="67754"/>
                  </a:lnTo>
                  <a:lnTo>
                    <a:pt x="862152" y="55956"/>
                  </a:lnTo>
                  <a:close/>
                </a:path>
                <a:path w="878839" h="160654">
                  <a:moveTo>
                    <a:pt x="862152" y="37122"/>
                  </a:moveTo>
                  <a:lnTo>
                    <a:pt x="849769" y="37122"/>
                  </a:lnTo>
                  <a:lnTo>
                    <a:pt x="849769" y="48958"/>
                  </a:lnTo>
                  <a:lnTo>
                    <a:pt x="862152" y="48958"/>
                  </a:lnTo>
                  <a:lnTo>
                    <a:pt x="862152" y="37122"/>
                  </a:lnTo>
                  <a:close/>
                </a:path>
                <a:path w="878839" h="160654">
                  <a:moveTo>
                    <a:pt x="862152" y="18834"/>
                  </a:moveTo>
                  <a:lnTo>
                    <a:pt x="849769" y="18834"/>
                  </a:lnTo>
                  <a:lnTo>
                    <a:pt x="849769" y="30657"/>
                  </a:lnTo>
                  <a:lnTo>
                    <a:pt x="862152" y="30657"/>
                  </a:lnTo>
                  <a:lnTo>
                    <a:pt x="862152" y="18834"/>
                  </a:lnTo>
                  <a:close/>
                </a:path>
                <a:path w="878839" h="160654">
                  <a:moveTo>
                    <a:pt x="862152" y="0"/>
                  </a:moveTo>
                  <a:lnTo>
                    <a:pt x="849769" y="0"/>
                  </a:lnTo>
                  <a:lnTo>
                    <a:pt x="849769" y="12369"/>
                  </a:lnTo>
                  <a:lnTo>
                    <a:pt x="862152" y="12369"/>
                  </a:lnTo>
                  <a:lnTo>
                    <a:pt x="862152" y="0"/>
                  </a:lnTo>
                  <a:close/>
                </a:path>
                <a:path w="878839" h="160654">
                  <a:moveTo>
                    <a:pt x="878814" y="111328"/>
                  </a:moveTo>
                  <a:lnTo>
                    <a:pt x="866444" y="111328"/>
                  </a:lnTo>
                  <a:lnTo>
                    <a:pt x="866444" y="123177"/>
                  </a:lnTo>
                  <a:lnTo>
                    <a:pt x="878814" y="123177"/>
                  </a:lnTo>
                  <a:lnTo>
                    <a:pt x="878814" y="111328"/>
                  </a:lnTo>
                  <a:close/>
                </a:path>
                <a:path w="878839" h="160654">
                  <a:moveTo>
                    <a:pt x="878814" y="92519"/>
                  </a:moveTo>
                  <a:lnTo>
                    <a:pt x="866444" y="92519"/>
                  </a:lnTo>
                  <a:lnTo>
                    <a:pt x="866444" y="104876"/>
                  </a:lnTo>
                  <a:lnTo>
                    <a:pt x="878814" y="104876"/>
                  </a:lnTo>
                  <a:lnTo>
                    <a:pt x="878814" y="92519"/>
                  </a:lnTo>
                  <a:close/>
                </a:path>
                <a:path w="878839" h="160654">
                  <a:moveTo>
                    <a:pt x="878814" y="74231"/>
                  </a:moveTo>
                  <a:lnTo>
                    <a:pt x="866444" y="74231"/>
                  </a:lnTo>
                  <a:lnTo>
                    <a:pt x="866444" y="86055"/>
                  </a:lnTo>
                  <a:lnTo>
                    <a:pt x="878814" y="86055"/>
                  </a:lnTo>
                  <a:lnTo>
                    <a:pt x="878814" y="74231"/>
                  </a:lnTo>
                  <a:close/>
                </a:path>
                <a:path w="878839" h="160654">
                  <a:moveTo>
                    <a:pt x="878814" y="55956"/>
                  </a:moveTo>
                  <a:lnTo>
                    <a:pt x="866444" y="55956"/>
                  </a:lnTo>
                  <a:lnTo>
                    <a:pt x="866444" y="67754"/>
                  </a:lnTo>
                  <a:lnTo>
                    <a:pt x="878814" y="67754"/>
                  </a:lnTo>
                  <a:lnTo>
                    <a:pt x="878814" y="55956"/>
                  </a:lnTo>
                  <a:close/>
                </a:path>
                <a:path w="878839" h="160654">
                  <a:moveTo>
                    <a:pt x="878814" y="37122"/>
                  </a:moveTo>
                  <a:lnTo>
                    <a:pt x="866444" y="37122"/>
                  </a:lnTo>
                  <a:lnTo>
                    <a:pt x="866444" y="48958"/>
                  </a:lnTo>
                  <a:lnTo>
                    <a:pt x="878814" y="48958"/>
                  </a:lnTo>
                  <a:lnTo>
                    <a:pt x="878814" y="37122"/>
                  </a:lnTo>
                  <a:close/>
                </a:path>
                <a:path w="878839" h="160654">
                  <a:moveTo>
                    <a:pt x="878814" y="18834"/>
                  </a:moveTo>
                  <a:lnTo>
                    <a:pt x="866444" y="18834"/>
                  </a:lnTo>
                  <a:lnTo>
                    <a:pt x="866444" y="30657"/>
                  </a:lnTo>
                  <a:lnTo>
                    <a:pt x="878814" y="30657"/>
                  </a:lnTo>
                  <a:lnTo>
                    <a:pt x="878814" y="18834"/>
                  </a:lnTo>
                  <a:close/>
                </a:path>
                <a:path w="878839" h="160654">
                  <a:moveTo>
                    <a:pt x="878814" y="0"/>
                  </a:moveTo>
                  <a:lnTo>
                    <a:pt x="866444" y="0"/>
                  </a:lnTo>
                  <a:lnTo>
                    <a:pt x="866444" y="12369"/>
                  </a:lnTo>
                  <a:lnTo>
                    <a:pt x="878814" y="12369"/>
                  </a:lnTo>
                  <a:lnTo>
                    <a:pt x="8788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023487" y="4164444"/>
              <a:ext cx="878840" cy="49530"/>
            </a:xfrm>
            <a:custGeom>
              <a:avLst/>
              <a:gdLst/>
              <a:ahLst/>
              <a:cxnLst/>
              <a:rect l="l" t="t" r="r" b="b"/>
              <a:pathLst>
                <a:path w="878839" h="49529">
                  <a:moveTo>
                    <a:pt x="11836" y="37109"/>
                  </a:moveTo>
                  <a:lnTo>
                    <a:pt x="0" y="37109"/>
                  </a:lnTo>
                  <a:lnTo>
                    <a:pt x="0" y="48958"/>
                  </a:lnTo>
                  <a:lnTo>
                    <a:pt x="11836" y="48958"/>
                  </a:lnTo>
                  <a:lnTo>
                    <a:pt x="11836" y="37109"/>
                  </a:lnTo>
                  <a:close/>
                </a:path>
                <a:path w="878839" h="49529">
                  <a:moveTo>
                    <a:pt x="28524" y="37109"/>
                  </a:moveTo>
                  <a:lnTo>
                    <a:pt x="16675" y="37109"/>
                  </a:lnTo>
                  <a:lnTo>
                    <a:pt x="16675" y="48958"/>
                  </a:lnTo>
                  <a:lnTo>
                    <a:pt x="28524" y="48958"/>
                  </a:lnTo>
                  <a:lnTo>
                    <a:pt x="28524" y="37109"/>
                  </a:lnTo>
                  <a:close/>
                </a:path>
                <a:path w="878839" h="49529">
                  <a:moveTo>
                    <a:pt x="45186" y="37109"/>
                  </a:moveTo>
                  <a:lnTo>
                    <a:pt x="33350" y="37109"/>
                  </a:lnTo>
                  <a:lnTo>
                    <a:pt x="33350" y="48958"/>
                  </a:lnTo>
                  <a:lnTo>
                    <a:pt x="45186" y="48958"/>
                  </a:lnTo>
                  <a:lnTo>
                    <a:pt x="45186" y="37109"/>
                  </a:lnTo>
                  <a:close/>
                </a:path>
                <a:path w="878839" h="49529">
                  <a:moveTo>
                    <a:pt x="61861" y="37109"/>
                  </a:moveTo>
                  <a:lnTo>
                    <a:pt x="50012" y="37109"/>
                  </a:lnTo>
                  <a:lnTo>
                    <a:pt x="50012" y="48958"/>
                  </a:lnTo>
                  <a:lnTo>
                    <a:pt x="61861" y="48958"/>
                  </a:lnTo>
                  <a:lnTo>
                    <a:pt x="61861" y="37109"/>
                  </a:lnTo>
                  <a:close/>
                </a:path>
                <a:path w="878839" h="49529">
                  <a:moveTo>
                    <a:pt x="78524" y="37109"/>
                  </a:moveTo>
                  <a:lnTo>
                    <a:pt x="66687" y="37109"/>
                  </a:lnTo>
                  <a:lnTo>
                    <a:pt x="66687" y="48958"/>
                  </a:lnTo>
                  <a:lnTo>
                    <a:pt x="78524" y="48958"/>
                  </a:lnTo>
                  <a:lnTo>
                    <a:pt x="78524" y="37109"/>
                  </a:lnTo>
                  <a:close/>
                </a:path>
                <a:path w="878839" h="49529">
                  <a:moveTo>
                    <a:pt x="95211" y="37109"/>
                  </a:moveTo>
                  <a:lnTo>
                    <a:pt x="83375" y="37109"/>
                  </a:lnTo>
                  <a:lnTo>
                    <a:pt x="83375" y="48958"/>
                  </a:lnTo>
                  <a:lnTo>
                    <a:pt x="95211" y="48958"/>
                  </a:lnTo>
                  <a:lnTo>
                    <a:pt x="95211" y="37109"/>
                  </a:lnTo>
                  <a:close/>
                </a:path>
                <a:path w="878839" h="49529">
                  <a:moveTo>
                    <a:pt x="111874" y="37109"/>
                  </a:moveTo>
                  <a:lnTo>
                    <a:pt x="100037" y="37109"/>
                  </a:lnTo>
                  <a:lnTo>
                    <a:pt x="100037" y="48958"/>
                  </a:lnTo>
                  <a:lnTo>
                    <a:pt x="111874" y="48958"/>
                  </a:lnTo>
                  <a:lnTo>
                    <a:pt x="111874" y="37109"/>
                  </a:lnTo>
                  <a:close/>
                </a:path>
                <a:path w="878839" h="49529">
                  <a:moveTo>
                    <a:pt x="128574" y="37109"/>
                  </a:moveTo>
                  <a:lnTo>
                    <a:pt x="116179" y="37109"/>
                  </a:lnTo>
                  <a:lnTo>
                    <a:pt x="116179" y="48958"/>
                  </a:lnTo>
                  <a:lnTo>
                    <a:pt x="128574" y="48958"/>
                  </a:lnTo>
                  <a:lnTo>
                    <a:pt x="128574" y="37109"/>
                  </a:lnTo>
                  <a:close/>
                </a:path>
                <a:path w="878839" h="49529">
                  <a:moveTo>
                    <a:pt x="145211" y="37109"/>
                  </a:moveTo>
                  <a:lnTo>
                    <a:pt x="132854" y="37109"/>
                  </a:lnTo>
                  <a:lnTo>
                    <a:pt x="132854" y="48958"/>
                  </a:lnTo>
                  <a:lnTo>
                    <a:pt x="145211" y="48958"/>
                  </a:lnTo>
                  <a:lnTo>
                    <a:pt x="145211" y="37109"/>
                  </a:lnTo>
                  <a:close/>
                </a:path>
                <a:path w="878839" h="49529">
                  <a:moveTo>
                    <a:pt x="161886" y="37109"/>
                  </a:moveTo>
                  <a:lnTo>
                    <a:pt x="149517" y="37109"/>
                  </a:lnTo>
                  <a:lnTo>
                    <a:pt x="149517" y="48958"/>
                  </a:lnTo>
                  <a:lnTo>
                    <a:pt x="161886" y="48958"/>
                  </a:lnTo>
                  <a:lnTo>
                    <a:pt x="161886" y="37109"/>
                  </a:lnTo>
                  <a:close/>
                </a:path>
                <a:path w="878839" h="49529">
                  <a:moveTo>
                    <a:pt x="190944" y="37109"/>
                  </a:moveTo>
                  <a:lnTo>
                    <a:pt x="179120" y="37109"/>
                  </a:lnTo>
                  <a:lnTo>
                    <a:pt x="179120" y="48958"/>
                  </a:lnTo>
                  <a:lnTo>
                    <a:pt x="190944" y="48958"/>
                  </a:lnTo>
                  <a:lnTo>
                    <a:pt x="190944" y="37109"/>
                  </a:lnTo>
                  <a:close/>
                </a:path>
                <a:path w="878839" h="49529">
                  <a:moveTo>
                    <a:pt x="370573" y="18846"/>
                  </a:moveTo>
                  <a:lnTo>
                    <a:pt x="358203" y="18846"/>
                  </a:lnTo>
                  <a:lnTo>
                    <a:pt x="358203" y="30670"/>
                  </a:lnTo>
                  <a:lnTo>
                    <a:pt x="370573" y="30670"/>
                  </a:lnTo>
                  <a:lnTo>
                    <a:pt x="370573" y="18846"/>
                  </a:lnTo>
                  <a:close/>
                </a:path>
                <a:path w="878839" h="49529">
                  <a:moveTo>
                    <a:pt x="370573" y="0"/>
                  </a:moveTo>
                  <a:lnTo>
                    <a:pt x="358203" y="0"/>
                  </a:lnTo>
                  <a:lnTo>
                    <a:pt x="358203" y="11849"/>
                  </a:lnTo>
                  <a:lnTo>
                    <a:pt x="370573" y="11849"/>
                  </a:lnTo>
                  <a:lnTo>
                    <a:pt x="370573" y="0"/>
                  </a:lnTo>
                  <a:close/>
                </a:path>
                <a:path w="878839" h="49529">
                  <a:moveTo>
                    <a:pt x="387248" y="18846"/>
                  </a:moveTo>
                  <a:lnTo>
                    <a:pt x="374891" y="18846"/>
                  </a:lnTo>
                  <a:lnTo>
                    <a:pt x="374891" y="30670"/>
                  </a:lnTo>
                  <a:lnTo>
                    <a:pt x="387248" y="30670"/>
                  </a:lnTo>
                  <a:lnTo>
                    <a:pt x="387248" y="18846"/>
                  </a:lnTo>
                  <a:close/>
                </a:path>
                <a:path w="878839" h="49529">
                  <a:moveTo>
                    <a:pt x="387248" y="0"/>
                  </a:moveTo>
                  <a:lnTo>
                    <a:pt x="374891" y="0"/>
                  </a:lnTo>
                  <a:lnTo>
                    <a:pt x="374891" y="11849"/>
                  </a:lnTo>
                  <a:lnTo>
                    <a:pt x="387248" y="11849"/>
                  </a:lnTo>
                  <a:lnTo>
                    <a:pt x="387248" y="0"/>
                  </a:lnTo>
                  <a:close/>
                </a:path>
                <a:path w="878839" h="49529">
                  <a:moveTo>
                    <a:pt x="403923" y="18846"/>
                  </a:moveTo>
                  <a:lnTo>
                    <a:pt x="391553" y="18846"/>
                  </a:lnTo>
                  <a:lnTo>
                    <a:pt x="391553" y="30670"/>
                  </a:lnTo>
                  <a:lnTo>
                    <a:pt x="403923" y="30670"/>
                  </a:lnTo>
                  <a:lnTo>
                    <a:pt x="403923" y="18846"/>
                  </a:lnTo>
                  <a:close/>
                </a:path>
                <a:path w="878839" h="49529">
                  <a:moveTo>
                    <a:pt x="403923" y="0"/>
                  </a:moveTo>
                  <a:lnTo>
                    <a:pt x="391553" y="0"/>
                  </a:lnTo>
                  <a:lnTo>
                    <a:pt x="391553" y="11849"/>
                  </a:lnTo>
                  <a:lnTo>
                    <a:pt x="403923" y="11849"/>
                  </a:lnTo>
                  <a:lnTo>
                    <a:pt x="403923" y="0"/>
                  </a:lnTo>
                  <a:close/>
                </a:path>
                <a:path w="878839" h="49529">
                  <a:moveTo>
                    <a:pt x="420052" y="18846"/>
                  </a:moveTo>
                  <a:lnTo>
                    <a:pt x="408228" y="18846"/>
                  </a:lnTo>
                  <a:lnTo>
                    <a:pt x="408228" y="30670"/>
                  </a:lnTo>
                  <a:lnTo>
                    <a:pt x="420052" y="30670"/>
                  </a:lnTo>
                  <a:lnTo>
                    <a:pt x="420052" y="18846"/>
                  </a:lnTo>
                  <a:close/>
                </a:path>
                <a:path w="878839" h="49529">
                  <a:moveTo>
                    <a:pt x="420052" y="0"/>
                  </a:moveTo>
                  <a:lnTo>
                    <a:pt x="408228" y="0"/>
                  </a:lnTo>
                  <a:lnTo>
                    <a:pt x="408228" y="11849"/>
                  </a:lnTo>
                  <a:lnTo>
                    <a:pt x="420052" y="11849"/>
                  </a:lnTo>
                  <a:lnTo>
                    <a:pt x="420052" y="0"/>
                  </a:lnTo>
                  <a:close/>
                </a:path>
                <a:path w="878839" h="49529">
                  <a:moveTo>
                    <a:pt x="436740" y="18846"/>
                  </a:moveTo>
                  <a:lnTo>
                    <a:pt x="424903" y="18846"/>
                  </a:lnTo>
                  <a:lnTo>
                    <a:pt x="424903" y="30670"/>
                  </a:lnTo>
                  <a:lnTo>
                    <a:pt x="436740" y="30670"/>
                  </a:lnTo>
                  <a:lnTo>
                    <a:pt x="436740" y="18846"/>
                  </a:lnTo>
                  <a:close/>
                </a:path>
                <a:path w="878839" h="49529">
                  <a:moveTo>
                    <a:pt x="436740" y="0"/>
                  </a:moveTo>
                  <a:lnTo>
                    <a:pt x="424903" y="0"/>
                  </a:lnTo>
                  <a:lnTo>
                    <a:pt x="424903" y="11849"/>
                  </a:lnTo>
                  <a:lnTo>
                    <a:pt x="436740" y="11849"/>
                  </a:lnTo>
                  <a:lnTo>
                    <a:pt x="436740" y="0"/>
                  </a:lnTo>
                  <a:close/>
                </a:path>
                <a:path w="878839" h="49529">
                  <a:moveTo>
                    <a:pt x="453390" y="18846"/>
                  </a:moveTo>
                  <a:lnTo>
                    <a:pt x="441566" y="18846"/>
                  </a:lnTo>
                  <a:lnTo>
                    <a:pt x="441566" y="30670"/>
                  </a:lnTo>
                  <a:lnTo>
                    <a:pt x="453390" y="30670"/>
                  </a:lnTo>
                  <a:lnTo>
                    <a:pt x="453390" y="18846"/>
                  </a:lnTo>
                  <a:close/>
                </a:path>
                <a:path w="878839" h="49529">
                  <a:moveTo>
                    <a:pt x="453390" y="0"/>
                  </a:moveTo>
                  <a:lnTo>
                    <a:pt x="441566" y="0"/>
                  </a:lnTo>
                  <a:lnTo>
                    <a:pt x="441566" y="11849"/>
                  </a:lnTo>
                  <a:lnTo>
                    <a:pt x="453390" y="11849"/>
                  </a:lnTo>
                  <a:lnTo>
                    <a:pt x="453390" y="0"/>
                  </a:lnTo>
                  <a:close/>
                </a:path>
                <a:path w="878839" h="49529">
                  <a:moveTo>
                    <a:pt x="470077" y="18846"/>
                  </a:moveTo>
                  <a:lnTo>
                    <a:pt x="458254" y="18846"/>
                  </a:lnTo>
                  <a:lnTo>
                    <a:pt x="458254" y="30670"/>
                  </a:lnTo>
                  <a:lnTo>
                    <a:pt x="470077" y="30670"/>
                  </a:lnTo>
                  <a:lnTo>
                    <a:pt x="470077" y="18846"/>
                  </a:lnTo>
                  <a:close/>
                </a:path>
                <a:path w="878839" h="49529">
                  <a:moveTo>
                    <a:pt x="470077" y="0"/>
                  </a:moveTo>
                  <a:lnTo>
                    <a:pt x="458254" y="0"/>
                  </a:lnTo>
                  <a:lnTo>
                    <a:pt x="458254" y="11849"/>
                  </a:lnTo>
                  <a:lnTo>
                    <a:pt x="470077" y="11849"/>
                  </a:lnTo>
                  <a:lnTo>
                    <a:pt x="470077" y="0"/>
                  </a:lnTo>
                  <a:close/>
                </a:path>
                <a:path w="878839" h="49529">
                  <a:moveTo>
                    <a:pt x="486727" y="18846"/>
                  </a:moveTo>
                  <a:lnTo>
                    <a:pt x="474903" y="18846"/>
                  </a:lnTo>
                  <a:lnTo>
                    <a:pt x="474903" y="30670"/>
                  </a:lnTo>
                  <a:lnTo>
                    <a:pt x="486727" y="30670"/>
                  </a:lnTo>
                  <a:lnTo>
                    <a:pt x="486727" y="18846"/>
                  </a:lnTo>
                  <a:close/>
                </a:path>
                <a:path w="878839" h="49529">
                  <a:moveTo>
                    <a:pt x="486727" y="0"/>
                  </a:moveTo>
                  <a:lnTo>
                    <a:pt x="474903" y="0"/>
                  </a:lnTo>
                  <a:lnTo>
                    <a:pt x="474903" y="11849"/>
                  </a:lnTo>
                  <a:lnTo>
                    <a:pt x="486727" y="11849"/>
                  </a:lnTo>
                  <a:lnTo>
                    <a:pt x="486727" y="0"/>
                  </a:lnTo>
                  <a:close/>
                </a:path>
                <a:path w="878839" h="49529">
                  <a:moveTo>
                    <a:pt x="503415" y="18846"/>
                  </a:moveTo>
                  <a:lnTo>
                    <a:pt x="491578" y="18846"/>
                  </a:lnTo>
                  <a:lnTo>
                    <a:pt x="491578" y="30670"/>
                  </a:lnTo>
                  <a:lnTo>
                    <a:pt x="503415" y="30670"/>
                  </a:lnTo>
                  <a:lnTo>
                    <a:pt x="503415" y="18846"/>
                  </a:lnTo>
                  <a:close/>
                </a:path>
                <a:path w="878839" h="49529">
                  <a:moveTo>
                    <a:pt x="503415" y="0"/>
                  </a:moveTo>
                  <a:lnTo>
                    <a:pt x="491578" y="0"/>
                  </a:lnTo>
                  <a:lnTo>
                    <a:pt x="491578" y="11849"/>
                  </a:lnTo>
                  <a:lnTo>
                    <a:pt x="503415" y="11849"/>
                  </a:lnTo>
                  <a:lnTo>
                    <a:pt x="503415" y="0"/>
                  </a:lnTo>
                  <a:close/>
                </a:path>
                <a:path w="878839" h="49529">
                  <a:moveTo>
                    <a:pt x="520065" y="18846"/>
                  </a:moveTo>
                  <a:lnTo>
                    <a:pt x="508254" y="18846"/>
                  </a:lnTo>
                  <a:lnTo>
                    <a:pt x="508254" y="30670"/>
                  </a:lnTo>
                  <a:lnTo>
                    <a:pt x="520065" y="30670"/>
                  </a:lnTo>
                  <a:lnTo>
                    <a:pt x="520065" y="18846"/>
                  </a:lnTo>
                  <a:close/>
                </a:path>
                <a:path w="878839" h="49529">
                  <a:moveTo>
                    <a:pt x="520065" y="0"/>
                  </a:moveTo>
                  <a:lnTo>
                    <a:pt x="508254" y="0"/>
                  </a:lnTo>
                  <a:lnTo>
                    <a:pt x="508254" y="11849"/>
                  </a:lnTo>
                  <a:lnTo>
                    <a:pt x="520065" y="11849"/>
                  </a:lnTo>
                  <a:lnTo>
                    <a:pt x="520065" y="0"/>
                  </a:lnTo>
                  <a:close/>
                </a:path>
                <a:path w="878839" h="49529">
                  <a:moveTo>
                    <a:pt x="549656" y="18846"/>
                  </a:moveTo>
                  <a:lnTo>
                    <a:pt x="537832" y="18846"/>
                  </a:lnTo>
                  <a:lnTo>
                    <a:pt x="537832" y="30670"/>
                  </a:lnTo>
                  <a:lnTo>
                    <a:pt x="549656" y="30670"/>
                  </a:lnTo>
                  <a:lnTo>
                    <a:pt x="549656" y="18846"/>
                  </a:lnTo>
                  <a:close/>
                </a:path>
                <a:path w="878839" h="49529">
                  <a:moveTo>
                    <a:pt x="549656" y="0"/>
                  </a:moveTo>
                  <a:lnTo>
                    <a:pt x="537832" y="0"/>
                  </a:lnTo>
                  <a:lnTo>
                    <a:pt x="537832" y="11849"/>
                  </a:lnTo>
                  <a:lnTo>
                    <a:pt x="549656" y="11849"/>
                  </a:lnTo>
                  <a:lnTo>
                    <a:pt x="549656" y="0"/>
                  </a:lnTo>
                  <a:close/>
                </a:path>
                <a:path w="878839" h="49529">
                  <a:moveTo>
                    <a:pt x="566331" y="18846"/>
                  </a:moveTo>
                  <a:lnTo>
                    <a:pt x="554520" y="18846"/>
                  </a:lnTo>
                  <a:lnTo>
                    <a:pt x="554520" y="30670"/>
                  </a:lnTo>
                  <a:lnTo>
                    <a:pt x="566331" y="30670"/>
                  </a:lnTo>
                  <a:lnTo>
                    <a:pt x="566331" y="18846"/>
                  </a:lnTo>
                  <a:close/>
                </a:path>
                <a:path w="878839" h="49529">
                  <a:moveTo>
                    <a:pt x="566331" y="0"/>
                  </a:moveTo>
                  <a:lnTo>
                    <a:pt x="554520" y="0"/>
                  </a:lnTo>
                  <a:lnTo>
                    <a:pt x="554520" y="11849"/>
                  </a:lnTo>
                  <a:lnTo>
                    <a:pt x="566331" y="11849"/>
                  </a:lnTo>
                  <a:lnTo>
                    <a:pt x="566331" y="0"/>
                  </a:lnTo>
                  <a:close/>
                </a:path>
                <a:path w="878839" h="49529">
                  <a:moveTo>
                    <a:pt x="583006" y="18846"/>
                  </a:moveTo>
                  <a:lnTo>
                    <a:pt x="571182" y="18846"/>
                  </a:lnTo>
                  <a:lnTo>
                    <a:pt x="571182" y="30670"/>
                  </a:lnTo>
                  <a:lnTo>
                    <a:pt x="583006" y="30670"/>
                  </a:lnTo>
                  <a:lnTo>
                    <a:pt x="583006" y="18846"/>
                  </a:lnTo>
                  <a:close/>
                </a:path>
                <a:path w="878839" h="49529">
                  <a:moveTo>
                    <a:pt x="583006" y="0"/>
                  </a:moveTo>
                  <a:lnTo>
                    <a:pt x="571182" y="0"/>
                  </a:lnTo>
                  <a:lnTo>
                    <a:pt x="571182" y="11849"/>
                  </a:lnTo>
                  <a:lnTo>
                    <a:pt x="583006" y="11849"/>
                  </a:lnTo>
                  <a:lnTo>
                    <a:pt x="583006" y="0"/>
                  </a:lnTo>
                  <a:close/>
                </a:path>
                <a:path w="878839" h="49529">
                  <a:moveTo>
                    <a:pt x="599694" y="18846"/>
                  </a:moveTo>
                  <a:lnTo>
                    <a:pt x="587844" y="18846"/>
                  </a:lnTo>
                  <a:lnTo>
                    <a:pt x="587844" y="30670"/>
                  </a:lnTo>
                  <a:lnTo>
                    <a:pt x="599694" y="30670"/>
                  </a:lnTo>
                  <a:lnTo>
                    <a:pt x="599694" y="18846"/>
                  </a:lnTo>
                  <a:close/>
                </a:path>
                <a:path w="878839" h="49529">
                  <a:moveTo>
                    <a:pt x="599694" y="0"/>
                  </a:moveTo>
                  <a:lnTo>
                    <a:pt x="587844" y="0"/>
                  </a:lnTo>
                  <a:lnTo>
                    <a:pt x="587844" y="11849"/>
                  </a:lnTo>
                  <a:lnTo>
                    <a:pt x="599694" y="11849"/>
                  </a:lnTo>
                  <a:lnTo>
                    <a:pt x="599694" y="0"/>
                  </a:lnTo>
                  <a:close/>
                </a:path>
                <a:path w="878839" h="49529">
                  <a:moveTo>
                    <a:pt x="616343" y="18846"/>
                  </a:moveTo>
                  <a:lnTo>
                    <a:pt x="603973" y="18846"/>
                  </a:lnTo>
                  <a:lnTo>
                    <a:pt x="603973" y="30670"/>
                  </a:lnTo>
                  <a:lnTo>
                    <a:pt x="616343" y="30670"/>
                  </a:lnTo>
                  <a:lnTo>
                    <a:pt x="616343" y="18846"/>
                  </a:lnTo>
                  <a:close/>
                </a:path>
                <a:path w="878839" h="49529">
                  <a:moveTo>
                    <a:pt x="616343" y="0"/>
                  </a:moveTo>
                  <a:lnTo>
                    <a:pt x="603973" y="0"/>
                  </a:lnTo>
                  <a:lnTo>
                    <a:pt x="603973" y="11849"/>
                  </a:lnTo>
                  <a:lnTo>
                    <a:pt x="616343" y="11849"/>
                  </a:lnTo>
                  <a:lnTo>
                    <a:pt x="616343" y="0"/>
                  </a:lnTo>
                  <a:close/>
                </a:path>
                <a:path w="878839" h="49529">
                  <a:moveTo>
                    <a:pt x="633044" y="18846"/>
                  </a:moveTo>
                  <a:lnTo>
                    <a:pt x="620649" y="18846"/>
                  </a:lnTo>
                  <a:lnTo>
                    <a:pt x="620649" y="30670"/>
                  </a:lnTo>
                  <a:lnTo>
                    <a:pt x="633044" y="30670"/>
                  </a:lnTo>
                  <a:lnTo>
                    <a:pt x="633044" y="18846"/>
                  </a:lnTo>
                  <a:close/>
                </a:path>
                <a:path w="878839" h="49529">
                  <a:moveTo>
                    <a:pt x="633044" y="0"/>
                  </a:moveTo>
                  <a:lnTo>
                    <a:pt x="620649" y="0"/>
                  </a:lnTo>
                  <a:lnTo>
                    <a:pt x="620649" y="11849"/>
                  </a:lnTo>
                  <a:lnTo>
                    <a:pt x="633044" y="11849"/>
                  </a:lnTo>
                  <a:lnTo>
                    <a:pt x="633044" y="0"/>
                  </a:lnTo>
                  <a:close/>
                </a:path>
                <a:path w="878839" h="49529">
                  <a:moveTo>
                    <a:pt x="649706" y="18846"/>
                  </a:moveTo>
                  <a:lnTo>
                    <a:pt x="637349" y="18846"/>
                  </a:lnTo>
                  <a:lnTo>
                    <a:pt x="637349" y="30670"/>
                  </a:lnTo>
                  <a:lnTo>
                    <a:pt x="649706" y="30670"/>
                  </a:lnTo>
                  <a:lnTo>
                    <a:pt x="649706" y="18846"/>
                  </a:lnTo>
                  <a:close/>
                </a:path>
                <a:path w="878839" h="49529">
                  <a:moveTo>
                    <a:pt x="649706" y="0"/>
                  </a:moveTo>
                  <a:lnTo>
                    <a:pt x="637349" y="0"/>
                  </a:lnTo>
                  <a:lnTo>
                    <a:pt x="637349" y="11849"/>
                  </a:lnTo>
                  <a:lnTo>
                    <a:pt x="649706" y="11849"/>
                  </a:lnTo>
                  <a:lnTo>
                    <a:pt x="649706" y="0"/>
                  </a:lnTo>
                  <a:close/>
                </a:path>
                <a:path w="878839" h="49529">
                  <a:moveTo>
                    <a:pt x="665848" y="18846"/>
                  </a:moveTo>
                  <a:lnTo>
                    <a:pt x="653999" y="18846"/>
                  </a:lnTo>
                  <a:lnTo>
                    <a:pt x="653999" y="30670"/>
                  </a:lnTo>
                  <a:lnTo>
                    <a:pt x="665848" y="30670"/>
                  </a:lnTo>
                  <a:lnTo>
                    <a:pt x="665848" y="18846"/>
                  </a:lnTo>
                  <a:close/>
                </a:path>
                <a:path w="878839" h="49529">
                  <a:moveTo>
                    <a:pt x="665848" y="0"/>
                  </a:moveTo>
                  <a:lnTo>
                    <a:pt x="653999" y="0"/>
                  </a:lnTo>
                  <a:lnTo>
                    <a:pt x="653999" y="11849"/>
                  </a:lnTo>
                  <a:lnTo>
                    <a:pt x="665848" y="11849"/>
                  </a:lnTo>
                  <a:lnTo>
                    <a:pt x="665848" y="0"/>
                  </a:lnTo>
                  <a:close/>
                </a:path>
                <a:path w="878839" h="49529">
                  <a:moveTo>
                    <a:pt x="682523" y="18846"/>
                  </a:moveTo>
                  <a:lnTo>
                    <a:pt x="670687" y="18846"/>
                  </a:lnTo>
                  <a:lnTo>
                    <a:pt x="670687" y="30670"/>
                  </a:lnTo>
                  <a:lnTo>
                    <a:pt x="682523" y="30670"/>
                  </a:lnTo>
                  <a:lnTo>
                    <a:pt x="682523" y="18846"/>
                  </a:lnTo>
                  <a:close/>
                </a:path>
                <a:path w="878839" h="49529">
                  <a:moveTo>
                    <a:pt x="682523" y="0"/>
                  </a:moveTo>
                  <a:lnTo>
                    <a:pt x="670687" y="0"/>
                  </a:lnTo>
                  <a:lnTo>
                    <a:pt x="670687" y="11849"/>
                  </a:lnTo>
                  <a:lnTo>
                    <a:pt x="682523" y="11849"/>
                  </a:lnTo>
                  <a:lnTo>
                    <a:pt x="682523" y="0"/>
                  </a:lnTo>
                  <a:close/>
                </a:path>
                <a:path w="878839" h="49529">
                  <a:moveTo>
                    <a:pt x="699198" y="18846"/>
                  </a:moveTo>
                  <a:lnTo>
                    <a:pt x="687349" y="18846"/>
                  </a:lnTo>
                  <a:lnTo>
                    <a:pt x="687349" y="30670"/>
                  </a:lnTo>
                  <a:lnTo>
                    <a:pt x="699198" y="30670"/>
                  </a:lnTo>
                  <a:lnTo>
                    <a:pt x="699198" y="18846"/>
                  </a:lnTo>
                  <a:close/>
                </a:path>
                <a:path w="878839" h="49529">
                  <a:moveTo>
                    <a:pt x="699198" y="0"/>
                  </a:moveTo>
                  <a:lnTo>
                    <a:pt x="687349" y="0"/>
                  </a:lnTo>
                  <a:lnTo>
                    <a:pt x="687349" y="11849"/>
                  </a:lnTo>
                  <a:lnTo>
                    <a:pt x="699198" y="11849"/>
                  </a:lnTo>
                  <a:lnTo>
                    <a:pt x="699198" y="0"/>
                  </a:lnTo>
                  <a:close/>
                </a:path>
                <a:path w="878839" h="49529">
                  <a:moveTo>
                    <a:pt x="728764" y="18846"/>
                  </a:moveTo>
                  <a:lnTo>
                    <a:pt x="716915" y="18846"/>
                  </a:lnTo>
                  <a:lnTo>
                    <a:pt x="716915" y="30670"/>
                  </a:lnTo>
                  <a:lnTo>
                    <a:pt x="728764" y="30670"/>
                  </a:lnTo>
                  <a:lnTo>
                    <a:pt x="728764" y="18846"/>
                  </a:lnTo>
                  <a:close/>
                </a:path>
                <a:path w="878839" h="49529">
                  <a:moveTo>
                    <a:pt x="728764" y="0"/>
                  </a:moveTo>
                  <a:lnTo>
                    <a:pt x="716915" y="0"/>
                  </a:lnTo>
                  <a:lnTo>
                    <a:pt x="716915" y="11849"/>
                  </a:lnTo>
                  <a:lnTo>
                    <a:pt x="728764" y="11849"/>
                  </a:lnTo>
                  <a:lnTo>
                    <a:pt x="728764" y="0"/>
                  </a:lnTo>
                  <a:close/>
                </a:path>
                <a:path w="878839" h="49529">
                  <a:moveTo>
                    <a:pt x="745426" y="18846"/>
                  </a:moveTo>
                  <a:lnTo>
                    <a:pt x="733602" y="18846"/>
                  </a:lnTo>
                  <a:lnTo>
                    <a:pt x="733602" y="30670"/>
                  </a:lnTo>
                  <a:lnTo>
                    <a:pt x="745426" y="30670"/>
                  </a:lnTo>
                  <a:lnTo>
                    <a:pt x="745426" y="18846"/>
                  </a:lnTo>
                  <a:close/>
                </a:path>
                <a:path w="878839" h="49529">
                  <a:moveTo>
                    <a:pt x="745426" y="0"/>
                  </a:moveTo>
                  <a:lnTo>
                    <a:pt x="733602" y="0"/>
                  </a:lnTo>
                  <a:lnTo>
                    <a:pt x="733602" y="11849"/>
                  </a:lnTo>
                  <a:lnTo>
                    <a:pt x="745426" y="11849"/>
                  </a:lnTo>
                  <a:lnTo>
                    <a:pt x="745426" y="0"/>
                  </a:lnTo>
                  <a:close/>
                </a:path>
                <a:path w="878839" h="49529">
                  <a:moveTo>
                    <a:pt x="762101" y="18846"/>
                  </a:moveTo>
                  <a:lnTo>
                    <a:pt x="750252" y="18846"/>
                  </a:lnTo>
                  <a:lnTo>
                    <a:pt x="750252" y="30670"/>
                  </a:lnTo>
                  <a:lnTo>
                    <a:pt x="762101" y="30670"/>
                  </a:lnTo>
                  <a:lnTo>
                    <a:pt x="762101" y="18846"/>
                  </a:lnTo>
                  <a:close/>
                </a:path>
                <a:path w="878839" h="49529">
                  <a:moveTo>
                    <a:pt x="762101" y="0"/>
                  </a:moveTo>
                  <a:lnTo>
                    <a:pt x="750252" y="0"/>
                  </a:lnTo>
                  <a:lnTo>
                    <a:pt x="750252" y="11849"/>
                  </a:lnTo>
                  <a:lnTo>
                    <a:pt x="762101" y="11849"/>
                  </a:lnTo>
                  <a:lnTo>
                    <a:pt x="762101" y="0"/>
                  </a:lnTo>
                  <a:close/>
                </a:path>
                <a:path w="878839" h="49529">
                  <a:moveTo>
                    <a:pt x="778764" y="18846"/>
                  </a:moveTo>
                  <a:lnTo>
                    <a:pt x="766940" y="18846"/>
                  </a:lnTo>
                  <a:lnTo>
                    <a:pt x="766940" y="30670"/>
                  </a:lnTo>
                  <a:lnTo>
                    <a:pt x="778764" y="30670"/>
                  </a:lnTo>
                  <a:lnTo>
                    <a:pt x="778764" y="18846"/>
                  </a:lnTo>
                  <a:close/>
                </a:path>
                <a:path w="878839" h="49529">
                  <a:moveTo>
                    <a:pt x="778764" y="0"/>
                  </a:moveTo>
                  <a:lnTo>
                    <a:pt x="766940" y="0"/>
                  </a:lnTo>
                  <a:lnTo>
                    <a:pt x="766940" y="11849"/>
                  </a:lnTo>
                  <a:lnTo>
                    <a:pt x="778764" y="11849"/>
                  </a:lnTo>
                  <a:lnTo>
                    <a:pt x="778764" y="0"/>
                  </a:lnTo>
                  <a:close/>
                </a:path>
                <a:path w="878839" h="49529">
                  <a:moveTo>
                    <a:pt x="795451" y="18846"/>
                  </a:moveTo>
                  <a:lnTo>
                    <a:pt x="783615" y="18846"/>
                  </a:lnTo>
                  <a:lnTo>
                    <a:pt x="783615" y="30670"/>
                  </a:lnTo>
                  <a:lnTo>
                    <a:pt x="795451" y="30670"/>
                  </a:lnTo>
                  <a:lnTo>
                    <a:pt x="795451" y="18846"/>
                  </a:lnTo>
                  <a:close/>
                </a:path>
                <a:path w="878839" h="49529">
                  <a:moveTo>
                    <a:pt x="795451" y="0"/>
                  </a:moveTo>
                  <a:lnTo>
                    <a:pt x="783615" y="0"/>
                  </a:lnTo>
                  <a:lnTo>
                    <a:pt x="783615" y="11849"/>
                  </a:lnTo>
                  <a:lnTo>
                    <a:pt x="795451" y="11849"/>
                  </a:lnTo>
                  <a:lnTo>
                    <a:pt x="795451" y="0"/>
                  </a:lnTo>
                  <a:close/>
                </a:path>
                <a:path w="878839" h="49529">
                  <a:moveTo>
                    <a:pt x="812101" y="18846"/>
                  </a:moveTo>
                  <a:lnTo>
                    <a:pt x="800277" y="18846"/>
                  </a:lnTo>
                  <a:lnTo>
                    <a:pt x="800277" y="30670"/>
                  </a:lnTo>
                  <a:lnTo>
                    <a:pt x="812101" y="30670"/>
                  </a:lnTo>
                  <a:lnTo>
                    <a:pt x="812101" y="18846"/>
                  </a:lnTo>
                  <a:close/>
                </a:path>
                <a:path w="878839" h="49529">
                  <a:moveTo>
                    <a:pt x="812101" y="0"/>
                  </a:moveTo>
                  <a:lnTo>
                    <a:pt x="800277" y="0"/>
                  </a:lnTo>
                  <a:lnTo>
                    <a:pt x="800277" y="11849"/>
                  </a:lnTo>
                  <a:lnTo>
                    <a:pt x="812101" y="11849"/>
                  </a:lnTo>
                  <a:lnTo>
                    <a:pt x="812101" y="0"/>
                  </a:lnTo>
                  <a:close/>
                </a:path>
                <a:path w="878839" h="49529">
                  <a:moveTo>
                    <a:pt x="828814" y="18846"/>
                  </a:moveTo>
                  <a:lnTo>
                    <a:pt x="816952" y="18846"/>
                  </a:lnTo>
                  <a:lnTo>
                    <a:pt x="816952" y="30670"/>
                  </a:lnTo>
                  <a:lnTo>
                    <a:pt x="828814" y="30670"/>
                  </a:lnTo>
                  <a:lnTo>
                    <a:pt x="828814" y="18846"/>
                  </a:lnTo>
                  <a:close/>
                </a:path>
                <a:path w="878839" h="49529">
                  <a:moveTo>
                    <a:pt x="828814" y="0"/>
                  </a:moveTo>
                  <a:lnTo>
                    <a:pt x="816952" y="0"/>
                  </a:lnTo>
                  <a:lnTo>
                    <a:pt x="816952" y="11849"/>
                  </a:lnTo>
                  <a:lnTo>
                    <a:pt x="828814" y="11849"/>
                  </a:lnTo>
                  <a:lnTo>
                    <a:pt x="828814" y="0"/>
                  </a:lnTo>
                  <a:close/>
                </a:path>
                <a:path w="878839" h="49529">
                  <a:moveTo>
                    <a:pt x="845439" y="18846"/>
                  </a:moveTo>
                  <a:lnTo>
                    <a:pt x="833640" y="18846"/>
                  </a:lnTo>
                  <a:lnTo>
                    <a:pt x="833640" y="30670"/>
                  </a:lnTo>
                  <a:lnTo>
                    <a:pt x="845439" y="30670"/>
                  </a:lnTo>
                  <a:lnTo>
                    <a:pt x="845439" y="18846"/>
                  </a:lnTo>
                  <a:close/>
                </a:path>
                <a:path w="878839" h="49529">
                  <a:moveTo>
                    <a:pt x="845439" y="0"/>
                  </a:moveTo>
                  <a:lnTo>
                    <a:pt x="833640" y="0"/>
                  </a:lnTo>
                  <a:lnTo>
                    <a:pt x="833640" y="11849"/>
                  </a:lnTo>
                  <a:lnTo>
                    <a:pt x="845439" y="11849"/>
                  </a:lnTo>
                  <a:lnTo>
                    <a:pt x="845439" y="0"/>
                  </a:lnTo>
                  <a:close/>
                </a:path>
                <a:path w="878839" h="49529">
                  <a:moveTo>
                    <a:pt x="862152" y="18846"/>
                  </a:moveTo>
                  <a:lnTo>
                    <a:pt x="849769" y="18846"/>
                  </a:lnTo>
                  <a:lnTo>
                    <a:pt x="849769" y="30670"/>
                  </a:lnTo>
                  <a:lnTo>
                    <a:pt x="862152" y="30670"/>
                  </a:lnTo>
                  <a:lnTo>
                    <a:pt x="862152" y="18846"/>
                  </a:lnTo>
                  <a:close/>
                </a:path>
                <a:path w="878839" h="49529">
                  <a:moveTo>
                    <a:pt x="862152" y="0"/>
                  </a:moveTo>
                  <a:lnTo>
                    <a:pt x="849769" y="0"/>
                  </a:lnTo>
                  <a:lnTo>
                    <a:pt x="849769" y="11849"/>
                  </a:lnTo>
                  <a:lnTo>
                    <a:pt x="862152" y="11849"/>
                  </a:lnTo>
                  <a:lnTo>
                    <a:pt x="862152" y="0"/>
                  </a:lnTo>
                  <a:close/>
                </a:path>
                <a:path w="878839" h="49529">
                  <a:moveTo>
                    <a:pt x="878814" y="18846"/>
                  </a:moveTo>
                  <a:lnTo>
                    <a:pt x="866444" y="18846"/>
                  </a:lnTo>
                  <a:lnTo>
                    <a:pt x="866444" y="30670"/>
                  </a:lnTo>
                  <a:lnTo>
                    <a:pt x="878814" y="30670"/>
                  </a:lnTo>
                  <a:lnTo>
                    <a:pt x="878814" y="18846"/>
                  </a:lnTo>
                  <a:close/>
                </a:path>
                <a:path w="878839" h="49529">
                  <a:moveTo>
                    <a:pt x="878814" y="0"/>
                  </a:moveTo>
                  <a:lnTo>
                    <a:pt x="866444" y="0"/>
                  </a:lnTo>
                  <a:lnTo>
                    <a:pt x="866444" y="11849"/>
                  </a:lnTo>
                  <a:lnTo>
                    <a:pt x="878814" y="11849"/>
                  </a:lnTo>
                  <a:lnTo>
                    <a:pt x="8788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202607" y="4201553"/>
              <a:ext cx="699770" cy="12065"/>
            </a:xfrm>
            <a:custGeom>
              <a:avLst/>
              <a:gdLst/>
              <a:ahLst/>
              <a:cxnLst/>
              <a:rect l="l" t="t" r="r" b="b"/>
              <a:pathLst>
                <a:path w="699770" h="12064">
                  <a:moveTo>
                    <a:pt x="11823" y="0"/>
                  </a:moveTo>
                  <a:lnTo>
                    <a:pt x="0" y="0"/>
                  </a:lnTo>
                  <a:lnTo>
                    <a:pt x="0" y="11849"/>
                  </a:lnTo>
                  <a:lnTo>
                    <a:pt x="11823" y="11849"/>
                  </a:lnTo>
                  <a:lnTo>
                    <a:pt x="11823" y="0"/>
                  </a:lnTo>
                  <a:close/>
                </a:path>
                <a:path w="699770" h="12064">
                  <a:moveTo>
                    <a:pt x="28498" y="0"/>
                  </a:moveTo>
                  <a:lnTo>
                    <a:pt x="16662" y="0"/>
                  </a:lnTo>
                  <a:lnTo>
                    <a:pt x="16662" y="11849"/>
                  </a:lnTo>
                  <a:lnTo>
                    <a:pt x="28498" y="11849"/>
                  </a:lnTo>
                  <a:lnTo>
                    <a:pt x="28498" y="0"/>
                  </a:lnTo>
                  <a:close/>
                </a:path>
                <a:path w="699770" h="12064">
                  <a:moveTo>
                    <a:pt x="45161" y="0"/>
                  </a:moveTo>
                  <a:lnTo>
                    <a:pt x="33337" y="0"/>
                  </a:lnTo>
                  <a:lnTo>
                    <a:pt x="33337" y="11849"/>
                  </a:lnTo>
                  <a:lnTo>
                    <a:pt x="45161" y="11849"/>
                  </a:lnTo>
                  <a:lnTo>
                    <a:pt x="45161" y="0"/>
                  </a:lnTo>
                  <a:close/>
                </a:path>
                <a:path w="699770" h="12064">
                  <a:moveTo>
                    <a:pt x="61836" y="0"/>
                  </a:moveTo>
                  <a:lnTo>
                    <a:pt x="50012" y="0"/>
                  </a:lnTo>
                  <a:lnTo>
                    <a:pt x="50012" y="11849"/>
                  </a:lnTo>
                  <a:lnTo>
                    <a:pt x="61836" y="11849"/>
                  </a:lnTo>
                  <a:lnTo>
                    <a:pt x="61836" y="0"/>
                  </a:lnTo>
                  <a:close/>
                </a:path>
                <a:path w="699770" h="12064">
                  <a:moveTo>
                    <a:pt x="78511" y="0"/>
                  </a:moveTo>
                  <a:lnTo>
                    <a:pt x="66675" y="0"/>
                  </a:lnTo>
                  <a:lnTo>
                    <a:pt x="66675" y="11849"/>
                  </a:lnTo>
                  <a:lnTo>
                    <a:pt x="78511" y="11849"/>
                  </a:lnTo>
                  <a:lnTo>
                    <a:pt x="78511" y="0"/>
                  </a:lnTo>
                  <a:close/>
                </a:path>
                <a:path w="699770" h="12064">
                  <a:moveTo>
                    <a:pt x="95186" y="0"/>
                  </a:moveTo>
                  <a:lnTo>
                    <a:pt x="83337" y="0"/>
                  </a:lnTo>
                  <a:lnTo>
                    <a:pt x="83337" y="11849"/>
                  </a:lnTo>
                  <a:lnTo>
                    <a:pt x="95186" y="11849"/>
                  </a:lnTo>
                  <a:lnTo>
                    <a:pt x="95186" y="0"/>
                  </a:lnTo>
                  <a:close/>
                </a:path>
                <a:path w="699770" h="12064">
                  <a:moveTo>
                    <a:pt x="111848" y="0"/>
                  </a:moveTo>
                  <a:lnTo>
                    <a:pt x="100025" y="0"/>
                  </a:lnTo>
                  <a:lnTo>
                    <a:pt x="100025" y="11849"/>
                  </a:lnTo>
                  <a:lnTo>
                    <a:pt x="111848" y="11849"/>
                  </a:lnTo>
                  <a:lnTo>
                    <a:pt x="111848" y="0"/>
                  </a:lnTo>
                  <a:close/>
                </a:path>
                <a:path w="699770" h="12064">
                  <a:moveTo>
                    <a:pt x="128524" y="0"/>
                  </a:moveTo>
                  <a:lnTo>
                    <a:pt x="116700" y="0"/>
                  </a:lnTo>
                  <a:lnTo>
                    <a:pt x="116700" y="11849"/>
                  </a:lnTo>
                  <a:lnTo>
                    <a:pt x="128524" y="11849"/>
                  </a:lnTo>
                  <a:lnTo>
                    <a:pt x="128524" y="0"/>
                  </a:lnTo>
                  <a:close/>
                </a:path>
                <a:path w="699770" h="12064">
                  <a:moveTo>
                    <a:pt x="145186" y="0"/>
                  </a:moveTo>
                  <a:lnTo>
                    <a:pt x="133362" y="0"/>
                  </a:lnTo>
                  <a:lnTo>
                    <a:pt x="133362" y="11849"/>
                  </a:lnTo>
                  <a:lnTo>
                    <a:pt x="145186" y="11849"/>
                  </a:lnTo>
                  <a:lnTo>
                    <a:pt x="145186" y="0"/>
                  </a:lnTo>
                  <a:close/>
                </a:path>
                <a:path w="699770" h="12064">
                  <a:moveTo>
                    <a:pt x="161874" y="0"/>
                  </a:moveTo>
                  <a:lnTo>
                    <a:pt x="150037" y="0"/>
                  </a:lnTo>
                  <a:lnTo>
                    <a:pt x="150037" y="11849"/>
                  </a:lnTo>
                  <a:lnTo>
                    <a:pt x="161874" y="11849"/>
                  </a:lnTo>
                  <a:lnTo>
                    <a:pt x="161874" y="0"/>
                  </a:lnTo>
                  <a:close/>
                </a:path>
                <a:path w="699770" h="12064">
                  <a:moveTo>
                    <a:pt x="191452" y="0"/>
                  </a:moveTo>
                  <a:lnTo>
                    <a:pt x="179082" y="0"/>
                  </a:lnTo>
                  <a:lnTo>
                    <a:pt x="179082" y="11849"/>
                  </a:lnTo>
                  <a:lnTo>
                    <a:pt x="191452" y="11849"/>
                  </a:lnTo>
                  <a:lnTo>
                    <a:pt x="191452" y="0"/>
                  </a:lnTo>
                  <a:close/>
                </a:path>
                <a:path w="699770" h="12064">
                  <a:moveTo>
                    <a:pt x="208127" y="0"/>
                  </a:moveTo>
                  <a:lnTo>
                    <a:pt x="195770" y="0"/>
                  </a:lnTo>
                  <a:lnTo>
                    <a:pt x="195770" y="11849"/>
                  </a:lnTo>
                  <a:lnTo>
                    <a:pt x="208127" y="11849"/>
                  </a:lnTo>
                  <a:lnTo>
                    <a:pt x="208127" y="0"/>
                  </a:lnTo>
                  <a:close/>
                </a:path>
                <a:path w="699770" h="12064">
                  <a:moveTo>
                    <a:pt x="224802" y="0"/>
                  </a:moveTo>
                  <a:lnTo>
                    <a:pt x="212432" y="0"/>
                  </a:lnTo>
                  <a:lnTo>
                    <a:pt x="212432" y="11849"/>
                  </a:lnTo>
                  <a:lnTo>
                    <a:pt x="224802" y="11849"/>
                  </a:lnTo>
                  <a:lnTo>
                    <a:pt x="224802" y="0"/>
                  </a:lnTo>
                  <a:close/>
                </a:path>
                <a:path w="699770" h="12064">
                  <a:moveTo>
                    <a:pt x="240931" y="0"/>
                  </a:moveTo>
                  <a:lnTo>
                    <a:pt x="229108" y="0"/>
                  </a:lnTo>
                  <a:lnTo>
                    <a:pt x="229108" y="11849"/>
                  </a:lnTo>
                  <a:lnTo>
                    <a:pt x="240931" y="11849"/>
                  </a:lnTo>
                  <a:lnTo>
                    <a:pt x="240931" y="0"/>
                  </a:lnTo>
                  <a:close/>
                </a:path>
                <a:path w="699770" h="12064">
                  <a:moveTo>
                    <a:pt x="257619" y="0"/>
                  </a:moveTo>
                  <a:lnTo>
                    <a:pt x="245783" y="0"/>
                  </a:lnTo>
                  <a:lnTo>
                    <a:pt x="245783" y="11849"/>
                  </a:lnTo>
                  <a:lnTo>
                    <a:pt x="257619" y="11849"/>
                  </a:lnTo>
                  <a:lnTo>
                    <a:pt x="257619" y="0"/>
                  </a:lnTo>
                  <a:close/>
                </a:path>
                <a:path w="699770" h="12064">
                  <a:moveTo>
                    <a:pt x="274269" y="0"/>
                  </a:moveTo>
                  <a:lnTo>
                    <a:pt x="262445" y="0"/>
                  </a:lnTo>
                  <a:lnTo>
                    <a:pt x="262445" y="11849"/>
                  </a:lnTo>
                  <a:lnTo>
                    <a:pt x="274269" y="11849"/>
                  </a:lnTo>
                  <a:lnTo>
                    <a:pt x="274269" y="0"/>
                  </a:lnTo>
                  <a:close/>
                </a:path>
                <a:path w="699770" h="12064">
                  <a:moveTo>
                    <a:pt x="290957" y="0"/>
                  </a:moveTo>
                  <a:lnTo>
                    <a:pt x="279133" y="0"/>
                  </a:lnTo>
                  <a:lnTo>
                    <a:pt x="279133" y="11849"/>
                  </a:lnTo>
                  <a:lnTo>
                    <a:pt x="290957" y="11849"/>
                  </a:lnTo>
                  <a:lnTo>
                    <a:pt x="290957" y="0"/>
                  </a:lnTo>
                  <a:close/>
                </a:path>
                <a:path w="699770" h="12064">
                  <a:moveTo>
                    <a:pt x="307606" y="0"/>
                  </a:moveTo>
                  <a:lnTo>
                    <a:pt x="295783" y="0"/>
                  </a:lnTo>
                  <a:lnTo>
                    <a:pt x="295783" y="11849"/>
                  </a:lnTo>
                  <a:lnTo>
                    <a:pt x="307606" y="11849"/>
                  </a:lnTo>
                  <a:lnTo>
                    <a:pt x="307606" y="0"/>
                  </a:lnTo>
                  <a:close/>
                </a:path>
                <a:path w="699770" h="12064">
                  <a:moveTo>
                    <a:pt x="324294" y="0"/>
                  </a:moveTo>
                  <a:lnTo>
                    <a:pt x="312458" y="0"/>
                  </a:lnTo>
                  <a:lnTo>
                    <a:pt x="312458" y="11849"/>
                  </a:lnTo>
                  <a:lnTo>
                    <a:pt x="324294" y="11849"/>
                  </a:lnTo>
                  <a:lnTo>
                    <a:pt x="324294" y="0"/>
                  </a:lnTo>
                  <a:close/>
                </a:path>
                <a:path w="699770" h="12064">
                  <a:moveTo>
                    <a:pt x="340944" y="0"/>
                  </a:moveTo>
                  <a:lnTo>
                    <a:pt x="329133" y="0"/>
                  </a:lnTo>
                  <a:lnTo>
                    <a:pt x="329133" y="11849"/>
                  </a:lnTo>
                  <a:lnTo>
                    <a:pt x="340944" y="11849"/>
                  </a:lnTo>
                  <a:lnTo>
                    <a:pt x="340944" y="0"/>
                  </a:lnTo>
                  <a:close/>
                </a:path>
                <a:path w="699770" h="12064">
                  <a:moveTo>
                    <a:pt x="370535" y="0"/>
                  </a:moveTo>
                  <a:lnTo>
                    <a:pt x="358711" y="0"/>
                  </a:lnTo>
                  <a:lnTo>
                    <a:pt x="358711" y="11849"/>
                  </a:lnTo>
                  <a:lnTo>
                    <a:pt x="370535" y="11849"/>
                  </a:lnTo>
                  <a:lnTo>
                    <a:pt x="370535" y="0"/>
                  </a:lnTo>
                  <a:close/>
                </a:path>
                <a:path w="699770" h="12064">
                  <a:moveTo>
                    <a:pt x="387210" y="0"/>
                  </a:moveTo>
                  <a:lnTo>
                    <a:pt x="375399" y="0"/>
                  </a:lnTo>
                  <a:lnTo>
                    <a:pt x="375399" y="11849"/>
                  </a:lnTo>
                  <a:lnTo>
                    <a:pt x="387210" y="11849"/>
                  </a:lnTo>
                  <a:lnTo>
                    <a:pt x="387210" y="0"/>
                  </a:lnTo>
                  <a:close/>
                </a:path>
                <a:path w="699770" h="12064">
                  <a:moveTo>
                    <a:pt x="403885" y="0"/>
                  </a:moveTo>
                  <a:lnTo>
                    <a:pt x="392061" y="0"/>
                  </a:lnTo>
                  <a:lnTo>
                    <a:pt x="392061" y="11849"/>
                  </a:lnTo>
                  <a:lnTo>
                    <a:pt x="403885" y="11849"/>
                  </a:lnTo>
                  <a:lnTo>
                    <a:pt x="403885" y="0"/>
                  </a:lnTo>
                  <a:close/>
                </a:path>
                <a:path w="699770" h="12064">
                  <a:moveTo>
                    <a:pt x="420573" y="0"/>
                  </a:moveTo>
                  <a:lnTo>
                    <a:pt x="408724" y="0"/>
                  </a:lnTo>
                  <a:lnTo>
                    <a:pt x="408724" y="11849"/>
                  </a:lnTo>
                  <a:lnTo>
                    <a:pt x="420573" y="11849"/>
                  </a:lnTo>
                  <a:lnTo>
                    <a:pt x="420573" y="0"/>
                  </a:lnTo>
                  <a:close/>
                </a:path>
                <a:path w="699770" h="12064">
                  <a:moveTo>
                    <a:pt x="437222" y="0"/>
                  </a:moveTo>
                  <a:lnTo>
                    <a:pt x="424853" y="0"/>
                  </a:lnTo>
                  <a:lnTo>
                    <a:pt x="424853" y="11849"/>
                  </a:lnTo>
                  <a:lnTo>
                    <a:pt x="437222" y="11849"/>
                  </a:lnTo>
                  <a:lnTo>
                    <a:pt x="437222" y="0"/>
                  </a:lnTo>
                  <a:close/>
                </a:path>
                <a:path w="699770" h="12064">
                  <a:moveTo>
                    <a:pt x="453923" y="0"/>
                  </a:moveTo>
                  <a:lnTo>
                    <a:pt x="441528" y="0"/>
                  </a:lnTo>
                  <a:lnTo>
                    <a:pt x="441528" y="11849"/>
                  </a:lnTo>
                  <a:lnTo>
                    <a:pt x="453923" y="11849"/>
                  </a:lnTo>
                  <a:lnTo>
                    <a:pt x="453923" y="0"/>
                  </a:lnTo>
                  <a:close/>
                </a:path>
                <a:path w="699770" h="12064">
                  <a:moveTo>
                    <a:pt x="470585" y="0"/>
                  </a:moveTo>
                  <a:lnTo>
                    <a:pt x="458228" y="0"/>
                  </a:lnTo>
                  <a:lnTo>
                    <a:pt x="458228" y="11849"/>
                  </a:lnTo>
                  <a:lnTo>
                    <a:pt x="470585" y="11849"/>
                  </a:lnTo>
                  <a:lnTo>
                    <a:pt x="470585" y="0"/>
                  </a:lnTo>
                  <a:close/>
                </a:path>
                <a:path w="699770" h="12064">
                  <a:moveTo>
                    <a:pt x="486727" y="0"/>
                  </a:moveTo>
                  <a:lnTo>
                    <a:pt x="474878" y="0"/>
                  </a:lnTo>
                  <a:lnTo>
                    <a:pt x="474878" y="11849"/>
                  </a:lnTo>
                  <a:lnTo>
                    <a:pt x="486727" y="11849"/>
                  </a:lnTo>
                  <a:lnTo>
                    <a:pt x="486727" y="0"/>
                  </a:lnTo>
                  <a:close/>
                </a:path>
                <a:path w="699770" h="12064">
                  <a:moveTo>
                    <a:pt x="503402" y="0"/>
                  </a:moveTo>
                  <a:lnTo>
                    <a:pt x="491566" y="0"/>
                  </a:lnTo>
                  <a:lnTo>
                    <a:pt x="491566" y="11849"/>
                  </a:lnTo>
                  <a:lnTo>
                    <a:pt x="503402" y="11849"/>
                  </a:lnTo>
                  <a:lnTo>
                    <a:pt x="503402" y="0"/>
                  </a:lnTo>
                  <a:close/>
                </a:path>
                <a:path w="699770" h="12064">
                  <a:moveTo>
                    <a:pt x="520077" y="0"/>
                  </a:moveTo>
                  <a:lnTo>
                    <a:pt x="508228" y="0"/>
                  </a:lnTo>
                  <a:lnTo>
                    <a:pt x="508228" y="11849"/>
                  </a:lnTo>
                  <a:lnTo>
                    <a:pt x="520077" y="11849"/>
                  </a:lnTo>
                  <a:lnTo>
                    <a:pt x="520077" y="0"/>
                  </a:lnTo>
                  <a:close/>
                </a:path>
                <a:path w="699770" h="12064">
                  <a:moveTo>
                    <a:pt x="549643" y="0"/>
                  </a:moveTo>
                  <a:lnTo>
                    <a:pt x="537794" y="0"/>
                  </a:lnTo>
                  <a:lnTo>
                    <a:pt x="537794" y="11849"/>
                  </a:lnTo>
                  <a:lnTo>
                    <a:pt x="549643" y="11849"/>
                  </a:lnTo>
                  <a:lnTo>
                    <a:pt x="549643" y="0"/>
                  </a:lnTo>
                  <a:close/>
                </a:path>
                <a:path w="699770" h="12064">
                  <a:moveTo>
                    <a:pt x="566305" y="0"/>
                  </a:moveTo>
                  <a:lnTo>
                    <a:pt x="554482" y="0"/>
                  </a:lnTo>
                  <a:lnTo>
                    <a:pt x="554482" y="11849"/>
                  </a:lnTo>
                  <a:lnTo>
                    <a:pt x="566305" y="11849"/>
                  </a:lnTo>
                  <a:lnTo>
                    <a:pt x="566305" y="0"/>
                  </a:lnTo>
                  <a:close/>
                </a:path>
                <a:path w="699770" h="12064">
                  <a:moveTo>
                    <a:pt x="582980" y="0"/>
                  </a:moveTo>
                  <a:lnTo>
                    <a:pt x="571131" y="0"/>
                  </a:lnTo>
                  <a:lnTo>
                    <a:pt x="571131" y="11849"/>
                  </a:lnTo>
                  <a:lnTo>
                    <a:pt x="582980" y="11849"/>
                  </a:lnTo>
                  <a:lnTo>
                    <a:pt x="582980" y="0"/>
                  </a:lnTo>
                  <a:close/>
                </a:path>
                <a:path w="699770" h="12064">
                  <a:moveTo>
                    <a:pt x="599643" y="0"/>
                  </a:moveTo>
                  <a:lnTo>
                    <a:pt x="587819" y="0"/>
                  </a:lnTo>
                  <a:lnTo>
                    <a:pt x="587819" y="11849"/>
                  </a:lnTo>
                  <a:lnTo>
                    <a:pt x="599643" y="11849"/>
                  </a:lnTo>
                  <a:lnTo>
                    <a:pt x="599643" y="0"/>
                  </a:lnTo>
                  <a:close/>
                </a:path>
                <a:path w="699770" h="12064">
                  <a:moveTo>
                    <a:pt x="616331" y="0"/>
                  </a:moveTo>
                  <a:lnTo>
                    <a:pt x="604494" y="0"/>
                  </a:lnTo>
                  <a:lnTo>
                    <a:pt x="604494" y="11849"/>
                  </a:lnTo>
                  <a:lnTo>
                    <a:pt x="616331" y="11849"/>
                  </a:lnTo>
                  <a:lnTo>
                    <a:pt x="616331" y="0"/>
                  </a:lnTo>
                  <a:close/>
                </a:path>
                <a:path w="699770" h="12064">
                  <a:moveTo>
                    <a:pt x="632980" y="0"/>
                  </a:moveTo>
                  <a:lnTo>
                    <a:pt x="621157" y="0"/>
                  </a:lnTo>
                  <a:lnTo>
                    <a:pt x="621157" y="11849"/>
                  </a:lnTo>
                  <a:lnTo>
                    <a:pt x="632980" y="11849"/>
                  </a:lnTo>
                  <a:lnTo>
                    <a:pt x="632980" y="0"/>
                  </a:lnTo>
                  <a:close/>
                </a:path>
                <a:path w="699770" h="12064">
                  <a:moveTo>
                    <a:pt x="649693" y="0"/>
                  </a:moveTo>
                  <a:lnTo>
                    <a:pt x="637832" y="0"/>
                  </a:lnTo>
                  <a:lnTo>
                    <a:pt x="637832" y="11849"/>
                  </a:lnTo>
                  <a:lnTo>
                    <a:pt x="649693" y="11849"/>
                  </a:lnTo>
                  <a:lnTo>
                    <a:pt x="649693" y="0"/>
                  </a:lnTo>
                  <a:close/>
                </a:path>
                <a:path w="699770" h="12064">
                  <a:moveTo>
                    <a:pt x="666318" y="0"/>
                  </a:moveTo>
                  <a:lnTo>
                    <a:pt x="654519" y="0"/>
                  </a:lnTo>
                  <a:lnTo>
                    <a:pt x="654519" y="11849"/>
                  </a:lnTo>
                  <a:lnTo>
                    <a:pt x="666318" y="11849"/>
                  </a:lnTo>
                  <a:lnTo>
                    <a:pt x="666318" y="0"/>
                  </a:lnTo>
                  <a:close/>
                </a:path>
                <a:path w="699770" h="12064">
                  <a:moveTo>
                    <a:pt x="683031" y="0"/>
                  </a:moveTo>
                  <a:lnTo>
                    <a:pt x="670648" y="0"/>
                  </a:lnTo>
                  <a:lnTo>
                    <a:pt x="670648" y="11849"/>
                  </a:lnTo>
                  <a:lnTo>
                    <a:pt x="683031" y="11849"/>
                  </a:lnTo>
                  <a:lnTo>
                    <a:pt x="683031" y="0"/>
                  </a:lnTo>
                  <a:close/>
                </a:path>
                <a:path w="699770" h="12064">
                  <a:moveTo>
                    <a:pt x="699693" y="0"/>
                  </a:moveTo>
                  <a:lnTo>
                    <a:pt x="687324" y="0"/>
                  </a:lnTo>
                  <a:lnTo>
                    <a:pt x="687324" y="11849"/>
                  </a:lnTo>
                  <a:lnTo>
                    <a:pt x="699693" y="11849"/>
                  </a:lnTo>
                  <a:lnTo>
                    <a:pt x="6996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000893" y="1828685"/>
              <a:ext cx="930275" cy="147955"/>
            </a:xfrm>
            <a:custGeom>
              <a:avLst/>
              <a:gdLst/>
              <a:ahLst/>
              <a:cxnLst/>
              <a:rect l="l" t="t" r="r" b="b"/>
              <a:pathLst>
                <a:path w="930275" h="147955">
                  <a:moveTo>
                    <a:pt x="923455" y="147916"/>
                  </a:moveTo>
                  <a:lnTo>
                    <a:pt x="927214" y="147916"/>
                  </a:lnTo>
                  <a:lnTo>
                    <a:pt x="929906" y="145211"/>
                  </a:lnTo>
                  <a:lnTo>
                    <a:pt x="929906" y="141452"/>
                  </a:lnTo>
                  <a:lnTo>
                    <a:pt x="929906" y="137693"/>
                  </a:lnTo>
                  <a:lnTo>
                    <a:pt x="927214" y="134467"/>
                  </a:lnTo>
                  <a:lnTo>
                    <a:pt x="923455" y="134467"/>
                  </a:lnTo>
                  <a:lnTo>
                    <a:pt x="919695" y="134467"/>
                  </a:lnTo>
                  <a:lnTo>
                    <a:pt x="916482" y="137693"/>
                  </a:lnTo>
                  <a:lnTo>
                    <a:pt x="916482" y="141452"/>
                  </a:lnTo>
                  <a:lnTo>
                    <a:pt x="916482" y="145211"/>
                  </a:lnTo>
                  <a:lnTo>
                    <a:pt x="919695" y="147916"/>
                  </a:lnTo>
                  <a:lnTo>
                    <a:pt x="923455" y="147916"/>
                  </a:lnTo>
                  <a:close/>
                </a:path>
                <a:path w="930275" h="147955">
                  <a:moveTo>
                    <a:pt x="923455" y="12928"/>
                  </a:moveTo>
                  <a:lnTo>
                    <a:pt x="927214" y="12928"/>
                  </a:lnTo>
                  <a:lnTo>
                    <a:pt x="929906" y="10223"/>
                  </a:lnTo>
                  <a:lnTo>
                    <a:pt x="929906" y="6464"/>
                  </a:lnTo>
                  <a:lnTo>
                    <a:pt x="929906" y="2692"/>
                  </a:lnTo>
                  <a:lnTo>
                    <a:pt x="927214" y="0"/>
                  </a:lnTo>
                  <a:lnTo>
                    <a:pt x="923455" y="0"/>
                  </a:lnTo>
                  <a:lnTo>
                    <a:pt x="919695" y="0"/>
                  </a:lnTo>
                  <a:lnTo>
                    <a:pt x="916482" y="2692"/>
                  </a:lnTo>
                  <a:lnTo>
                    <a:pt x="916482" y="6464"/>
                  </a:lnTo>
                  <a:lnTo>
                    <a:pt x="916482" y="10223"/>
                  </a:lnTo>
                  <a:lnTo>
                    <a:pt x="919695" y="12928"/>
                  </a:lnTo>
                  <a:lnTo>
                    <a:pt x="923455" y="12928"/>
                  </a:lnTo>
                  <a:close/>
                </a:path>
                <a:path w="930275" h="147955">
                  <a:moveTo>
                    <a:pt x="6464" y="147916"/>
                  </a:moveTo>
                  <a:lnTo>
                    <a:pt x="10236" y="147916"/>
                  </a:lnTo>
                  <a:lnTo>
                    <a:pt x="13462" y="145211"/>
                  </a:lnTo>
                  <a:lnTo>
                    <a:pt x="13462" y="141452"/>
                  </a:lnTo>
                  <a:lnTo>
                    <a:pt x="13462" y="137693"/>
                  </a:lnTo>
                  <a:lnTo>
                    <a:pt x="10236" y="134467"/>
                  </a:lnTo>
                  <a:lnTo>
                    <a:pt x="6464" y="134467"/>
                  </a:lnTo>
                  <a:lnTo>
                    <a:pt x="2705" y="134467"/>
                  </a:lnTo>
                  <a:lnTo>
                    <a:pt x="0" y="137693"/>
                  </a:lnTo>
                  <a:lnTo>
                    <a:pt x="0" y="141452"/>
                  </a:lnTo>
                  <a:lnTo>
                    <a:pt x="0" y="145211"/>
                  </a:lnTo>
                  <a:lnTo>
                    <a:pt x="2705" y="147916"/>
                  </a:lnTo>
                  <a:lnTo>
                    <a:pt x="6464" y="147916"/>
                  </a:lnTo>
                  <a:close/>
                </a:path>
                <a:path w="930275" h="147955">
                  <a:moveTo>
                    <a:pt x="6464" y="12928"/>
                  </a:moveTo>
                  <a:lnTo>
                    <a:pt x="10236" y="12928"/>
                  </a:lnTo>
                  <a:lnTo>
                    <a:pt x="13462" y="10223"/>
                  </a:lnTo>
                  <a:lnTo>
                    <a:pt x="13462" y="6464"/>
                  </a:lnTo>
                  <a:lnTo>
                    <a:pt x="13462" y="2692"/>
                  </a:lnTo>
                  <a:lnTo>
                    <a:pt x="10236" y="0"/>
                  </a:lnTo>
                  <a:lnTo>
                    <a:pt x="6464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6464"/>
                  </a:lnTo>
                  <a:lnTo>
                    <a:pt x="0" y="10223"/>
                  </a:lnTo>
                  <a:lnTo>
                    <a:pt x="2705" y="12928"/>
                  </a:lnTo>
                  <a:lnTo>
                    <a:pt x="6464" y="129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996601" y="4122508"/>
              <a:ext cx="931544" cy="14604"/>
            </a:xfrm>
            <a:custGeom>
              <a:avLst/>
              <a:gdLst/>
              <a:ahLst/>
              <a:cxnLst/>
              <a:rect l="l" t="t" r="r" b="b"/>
              <a:pathLst>
                <a:path w="931545" h="14604">
                  <a:moveTo>
                    <a:pt x="14528" y="3225"/>
                  </a:moveTo>
                  <a:lnTo>
                    <a:pt x="11290" y="0"/>
                  </a:lnTo>
                  <a:lnTo>
                    <a:pt x="3238" y="0"/>
                  </a:lnTo>
                  <a:lnTo>
                    <a:pt x="0" y="3225"/>
                  </a:lnTo>
                  <a:lnTo>
                    <a:pt x="0" y="11277"/>
                  </a:lnTo>
                  <a:lnTo>
                    <a:pt x="3238" y="14503"/>
                  </a:lnTo>
                  <a:lnTo>
                    <a:pt x="7543" y="14503"/>
                  </a:lnTo>
                  <a:lnTo>
                    <a:pt x="11290" y="14503"/>
                  </a:lnTo>
                  <a:lnTo>
                    <a:pt x="14528" y="11277"/>
                  </a:lnTo>
                  <a:lnTo>
                    <a:pt x="14528" y="3225"/>
                  </a:lnTo>
                  <a:close/>
                </a:path>
                <a:path w="931545" h="14604">
                  <a:moveTo>
                    <a:pt x="930986" y="3225"/>
                  </a:moveTo>
                  <a:lnTo>
                    <a:pt x="927747" y="0"/>
                  </a:lnTo>
                  <a:lnTo>
                    <a:pt x="919695" y="0"/>
                  </a:lnTo>
                  <a:lnTo>
                    <a:pt x="916444" y="3225"/>
                  </a:lnTo>
                  <a:lnTo>
                    <a:pt x="916444" y="11277"/>
                  </a:lnTo>
                  <a:lnTo>
                    <a:pt x="919695" y="14503"/>
                  </a:lnTo>
                  <a:lnTo>
                    <a:pt x="923442" y="14503"/>
                  </a:lnTo>
                  <a:lnTo>
                    <a:pt x="927747" y="14503"/>
                  </a:lnTo>
                  <a:lnTo>
                    <a:pt x="930986" y="11277"/>
                  </a:lnTo>
                  <a:lnTo>
                    <a:pt x="930986" y="32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992308" y="2114283"/>
              <a:ext cx="50800" cy="851535"/>
            </a:xfrm>
            <a:custGeom>
              <a:avLst/>
              <a:gdLst/>
              <a:ahLst/>
              <a:cxnLst/>
              <a:rect l="l" t="t" r="r" b="b"/>
              <a:pathLst>
                <a:path w="50800" h="851535">
                  <a:moveTo>
                    <a:pt x="22047" y="0"/>
                  </a:moveTo>
                  <a:lnTo>
                    <a:pt x="22047" y="185547"/>
                  </a:lnTo>
                  <a:lnTo>
                    <a:pt x="50545" y="185547"/>
                  </a:lnTo>
                  <a:lnTo>
                    <a:pt x="50545" y="821791"/>
                  </a:lnTo>
                  <a:lnTo>
                    <a:pt x="27978" y="821791"/>
                  </a:lnTo>
                  <a:lnTo>
                    <a:pt x="27978" y="851369"/>
                  </a:lnTo>
                  <a:lnTo>
                    <a:pt x="0" y="8513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161167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34" y="0"/>
                  </a:moveTo>
                  <a:lnTo>
                    <a:pt x="5397" y="0"/>
                  </a:lnTo>
                  <a:lnTo>
                    <a:pt x="0" y="5384"/>
                  </a:lnTo>
                  <a:lnTo>
                    <a:pt x="0" y="18821"/>
                  </a:lnTo>
                  <a:lnTo>
                    <a:pt x="5397" y="24206"/>
                  </a:lnTo>
                  <a:lnTo>
                    <a:pt x="11836" y="24206"/>
                  </a:lnTo>
                  <a:lnTo>
                    <a:pt x="18834" y="24206"/>
                  </a:lnTo>
                  <a:lnTo>
                    <a:pt x="24206" y="18821"/>
                  </a:lnTo>
                  <a:lnTo>
                    <a:pt x="24206" y="5384"/>
                  </a:lnTo>
                  <a:lnTo>
                    <a:pt x="18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161167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1836" y="24206"/>
                  </a:moveTo>
                  <a:lnTo>
                    <a:pt x="18834" y="24206"/>
                  </a:lnTo>
                  <a:lnTo>
                    <a:pt x="24206" y="18821"/>
                  </a:lnTo>
                  <a:lnTo>
                    <a:pt x="24206" y="11823"/>
                  </a:lnTo>
                  <a:lnTo>
                    <a:pt x="24206" y="5384"/>
                  </a:lnTo>
                  <a:lnTo>
                    <a:pt x="18834" y="0"/>
                  </a:lnTo>
                  <a:lnTo>
                    <a:pt x="11836" y="0"/>
                  </a:lnTo>
                  <a:lnTo>
                    <a:pt x="5397" y="0"/>
                  </a:lnTo>
                  <a:lnTo>
                    <a:pt x="0" y="5384"/>
                  </a:lnTo>
                  <a:lnTo>
                    <a:pt x="0" y="11823"/>
                  </a:lnTo>
                  <a:lnTo>
                    <a:pt x="0" y="18821"/>
                  </a:lnTo>
                  <a:lnTo>
                    <a:pt x="5397" y="24206"/>
                  </a:lnTo>
                  <a:lnTo>
                    <a:pt x="11836" y="242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167098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9677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79" y="11823"/>
                  </a:lnTo>
                  <a:lnTo>
                    <a:pt x="5905" y="11823"/>
                  </a:lnTo>
                  <a:lnTo>
                    <a:pt x="9677" y="11823"/>
                  </a:lnTo>
                  <a:lnTo>
                    <a:pt x="12369" y="9131"/>
                  </a:lnTo>
                  <a:lnTo>
                    <a:pt x="12369" y="2692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167098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5905" y="11823"/>
                  </a:moveTo>
                  <a:lnTo>
                    <a:pt x="9677" y="11823"/>
                  </a:lnTo>
                  <a:lnTo>
                    <a:pt x="12369" y="9131"/>
                  </a:lnTo>
                  <a:lnTo>
                    <a:pt x="12369" y="5905"/>
                  </a:lnTo>
                  <a:lnTo>
                    <a:pt x="12369" y="2692"/>
                  </a:lnTo>
                  <a:lnTo>
                    <a:pt x="9677" y="0"/>
                  </a:lnTo>
                  <a:lnTo>
                    <a:pt x="5905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79" y="11823"/>
                  </a:lnTo>
                  <a:lnTo>
                    <a:pt x="5905" y="118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225188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21" y="0"/>
                  </a:moveTo>
                  <a:lnTo>
                    <a:pt x="5384" y="0"/>
                  </a:lnTo>
                  <a:lnTo>
                    <a:pt x="0" y="5384"/>
                  </a:lnTo>
                  <a:lnTo>
                    <a:pt x="0" y="18821"/>
                  </a:lnTo>
                  <a:lnTo>
                    <a:pt x="5384" y="24206"/>
                  </a:lnTo>
                  <a:lnTo>
                    <a:pt x="12344" y="24206"/>
                  </a:lnTo>
                  <a:lnTo>
                    <a:pt x="18821" y="24206"/>
                  </a:lnTo>
                  <a:lnTo>
                    <a:pt x="24206" y="18821"/>
                  </a:lnTo>
                  <a:lnTo>
                    <a:pt x="24206" y="5384"/>
                  </a:lnTo>
                  <a:lnTo>
                    <a:pt x="188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225188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344" y="24206"/>
                  </a:moveTo>
                  <a:lnTo>
                    <a:pt x="18821" y="24206"/>
                  </a:lnTo>
                  <a:lnTo>
                    <a:pt x="24206" y="18821"/>
                  </a:lnTo>
                  <a:lnTo>
                    <a:pt x="24206" y="11823"/>
                  </a:lnTo>
                  <a:lnTo>
                    <a:pt x="24206" y="5384"/>
                  </a:lnTo>
                  <a:lnTo>
                    <a:pt x="18821" y="0"/>
                  </a:lnTo>
                  <a:lnTo>
                    <a:pt x="12344" y="0"/>
                  </a:lnTo>
                  <a:lnTo>
                    <a:pt x="5384" y="0"/>
                  </a:lnTo>
                  <a:lnTo>
                    <a:pt x="0" y="5384"/>
                  </a:lnTo>
                  <a:lnTo>
                    <a:pt x="0" y="11823"/>
                  </a:lnTo>
                  <a:lnTo>
                    <a:pt x="0" y="18821"/>
                  </a:lnTo>
                  <a:lnTo>
                    <a:pt x="5384" y="24206"/>
                  </a:lnTo>
                  <a:lnTo>
                    <a:pt x="12344" y="242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4231106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9677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92" y="11823"/>
                  </a:lnTo>
                  <a:lnTo>
                    <a:pt x="6426" y="11823"/>
                  </a:lnTo>
                  <a:lnTo>
                    <a:pt x="9677" y="11823"/>
                  </a:lnTo>
                  <a:lnTo>
                    <a:pt x="12369" y="9131"/>
                  </a:lnTo>
                  <a:lnTo>
                    <a:pt x="12369" y="2692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231106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6426" y="11823"/>
                  </a:moveTo>
                  <a:lnTo>
                    <a:pt x="9677" y="11823"/>
                  </a:lnTo>
                  <a:lnTo>
                    <a:pt x="12369" y="9131"/>
                  </a:lnTo>
                  <a:lnTo>
                    <a:pt x="12369" y="5905"/>
                  </a:lnTo>
                  <a:lnTo>
                    <a:pt x="12369" y="2692"/>
                  </a:lnTo>
                  <a:lnTo>
                    <a:pt x="9677" y="0"/>
                  </a:lnTo>
                  <a:lnTo>
                    <a:pt x="6426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92" y="11823"/>
                  </a:lnTo>
                  <a:lnTo>
                    <a:pt x="6426" y="118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406963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34" y="0"/>
                  </a:moveTo>
                  <a:lnTo>
                    <a:pt x="5372" y="0"/>
                  </a:lnTo>
                  <a:lnTo>
                    <a:pt x="0" y="5384"/>
                  </a:lnTo>
                  <a:lnTo>
                    <a:pt x="0" y="18821"/>
                  </a:lnTo>
                  <a:lnTo>
                    <a:pt x="5372" y="24206"/>
                  </a:lnTo>
                  <a:lnTo>
                    <a:pt x="11836" y="24206"/>
                  </a:lnTo>
                  <a:lnTo>
                    <a:pt x="18834" y="24206"/>
                  </a:lnTo>
                  <a:lnTo>
                    <a:pt x="24206" y="18821"/>
                  </a:lnTo>
                  <a:lnTo>
                    <a:pt x="24206" y="5384"/>
                  </a:lnTo>
                  <a:lnTo>
                    <a:pt x="18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406963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1836" y="24206"/>
                  </a:moveTo>
                  <a:lnTo>
                    <a:pt x="18834" y="24206"/>
                  </a:lnTo>
                  <a:lnTo>
                    <a:pt x="24206" y="18821"/>
                  </a:lnTo>
                  <a:lnTo>
                    <a:pt x="24206" y="11823"/>
                  </a:lnTo>
                  <a:lnTo>
                    <a:pt x="24206" y="5384"/>
                  </a:lnTo>
                  <a:lnTo>
                    <a:pt x="18834" y="0"/>
                  </a:lnTo>
                  <a:lnTo>
                    <a:pt x="11836" y="0"/>
                  </a:lnTo>
                  <a:lnTo>
                    <a:pt x="5372" y="0"/>
                  </a:lnTo>
                  <a:lnTo>
                    <a:pt x="0" y="5384"/>
                  </a:lnTo>
                  <a:lnTo>
                    <a:pt x="0" y="11823"/>
                  </a:lnTo>
                  <a:lnTo>
                    <a:pt x="0" y="18821"/>
                  </a:lnTo>
                  <a:lnTo>
                    <a:pt x="5372" y="24206"/>
                  </a:lnTo>
                  <a:lnTo>
                    <a:pt x="11836" y="242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412881" y="22078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56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23"/>
                  </a:lnTo>
                  <a:lnTo>
                    <a:pt x="5918" y="11823"/>
                  </a:lnTo>
                  <a:lnTo>
                    <a:pt x="9156" y="11823"/>
                  </a:lnTo>
                  <a:lnTo>
                    <a:pt x="11849" y="9131"/>
                  </a:lnTo>
                  <a:lnTo>
                    <a:pt x="11849" y="2692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412881" y="22078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5918" y="11823"/>
                  </a:moveTo>
                  <a:lnTo>
                    <a:pt x="9156" y="11823"/>
                  </a:lnTo>
                  <a:lnTo>
                    <a:pt x="11849" y="9131"/>
                  </a:lnTo>
                  <a:lnTo>
                    <a:pt x="11849" y="5905"/>
                  </a:lnTo>
                  <a:lnTo>
                    <a:pt x="11849" y="2692"/>
                  </a:lnTo>
                  <a:lnTo>
                    <a:pt x="9156" y="0"/>
                  </a:lnTo>
                  <a:lnTo>
                    <a:pt x="5918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23"/>
                  </a:lnTo>
                  <a:lnTo>
                    <a:pt x="5918" y="118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470958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34" y="0"/>
                  </a:moveTo>
                  <a:lnTo>
                    <a:pt x="5359" y="0"/>
                  </a:lnTo>
                  <a:lnTo>
                    <a:pt x="0" y="5384"/>
                  </a:lnTo>
                  <a:lnTo>
                    <a:pt x="0" y="18821"/>
                  </a:lnTo>
                  <a:lnTo>
                    <a:pt x="5359" y="24206"/>
                  </a:lnTo>
                  <a:lnTo>
                    <a:pt x="11836" y="24206"/>
                  </a:lnTo>
                  <a:lnTo>
                    <a:pt x="18834" y="24206"/>
                  </a:lnTo>
                  <a:lnTo>
                    <a:pt x="24206" y="18821"/>
                  </a:lnTo>
                  <a:lnTo>
                    <a:pt x="24206" y="5384"/>
                  </a:lnTo>
                  <a:lnTo>
                    <a:pt x="18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470958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1836" y="24206"/>
                  </a:moveTo>
                  <a:lnTo>
                    <a:pt x="18834" y="24206"/>
                  </a:lnTo>
                  <a:lnTo>
                    <a:pt x="24206" y="18821"/>
                  </a:lnTo>
                  <a:lnTo>
                    <a:pt x="24206" y="11823"/>
                  </a:lnTo>
                  <a:lnTo>
                    <a:pt x="24206" y="5384"/>
                  </a:lnTo>
                  <a:lnTo>
                    <a:pt x="18834" y="0"/>
                  </a:lnTo>
                  <a:lnTo>
                    <a:pt x="11836" y="0"/>
                  </a:lnTo>
                  <a:lnTo>
                    <a:pt x="5359" y="0"/>
                  </a:lnTo>
                  <a:lnTo>
                    <a:pt x="0" y="5384"/>
                  </a:lnTo>
                  <a:lnTo>
                    <a:pt x="0" y="11823"/>
                  </a:lnTo>
                  <a:lnTo>
                    <a:pt x="0" y="18821"/>
                  </a:lnTo>
                  <a:lnTo>
                    <a:pt x="5359" y="24206"/>
                  </a:lnTo>
                  <a:lnTo>
                    <a:pt x="11836" y="242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476876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9690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23"/>
                  </a:lnTo>
                  <a:lnTo>
                    <a:pt x="5918" y="11823"/>
                  </a:lnTo>
                  <a:lnTo>
                    <a:pt x="9690" y="11823"/>
                  </a:lnTo>
                  <a:lnTo>
                    <a:pt x="12369" y="9131"/>
                  </a:lnTo>
                  <a:lnTo>
                    <a:pt x="12369" y="2692"/>
                  </a:lnTo>
                  <a:lnTo>
                    <a:pt x="96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4476876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5918" y="11823"/>
                  </a:moveTo>
                  <a:lnTo>
                    <a:pt x="9690" y="11823"/>
                  </a:lnTo>
                  <a:lnTo>
                    <a:pt x="12369" y="9131"/>
                  </a:lnTo>
                  <a:lnTo>
                    <a:pt x="12369" y="5905"/>
                  </a:lnTo>
                  <a:lnTo>
                    <a:pt x="12369" y="2692"/>
                  </a:lnTo>
                  <a:lnTo>
                    <a:pt x="9690" y="0"/>
                  </a:lnTo>
                  <a:lnTo>
                    <a:pt x="5918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23"/>
                  </a:lnTo>
                  <a:lnTo>
                    <a:pt x="5918" y="118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654384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08" y="0"/>
                  </a:moveTo>
                  <a:lnTo>
                    <a:pt x="5372" y="0"/>
                  </a:lnTo>
                  <a:lnTo>
                    <a:pt x="0" y="5384"/>
                  </a:lnTo>
                  <a:lnTo>
                    <a:pt x="0" y="18821"/>
                  </a:lnTo>
                  <a:lnTo>
                    <a:pt x="5372" y="24206"/>
                  </a:lnTo>
                  <a:lnTo>
                    <a:pt x="11823" y="24206"/>
                  </a:lnTo>
                  <a:lnTo>
                    <a:pt x="18808" y="24206"/>
                  </a:lnTo>
                  <a:lnTo>
                    <a:pt x="24180" y="18821"/>
                  </a:lnTo>
                  <a:lnTo>
                    <a:pt x="24180" y="5384"/>
                  </a:lnTo>
                  <a:lnTo>
                    <a:pt x="18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654384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1823" y="24206"/>
                  </a:moveTo>
                  <a:lnTo>
                    <a:pt x="18808" y="24206"/>
                  </a:lnTo>
                  <a:lnTo>
                    <a:pt x="24180" y="18821"/>
                  </a:lnTo>
                  <a:lnTo>
                    <a:pt x="24180" y="11823"/>
                  </a:lnTo>
                  <a:lnTo>
                    <a:pt x="24180" y="5384"/>
                  </a:lnTo>
                  <a:lnTo>
                    <a:pt x="18808" y="0"/>
                  </a:lnTo>
                  <a:lnTo>
                    <a:pt x="11823" y="0"/>
                  </a:lnTo>
                  <a:lnTo>
                    <a:pt x="5372" y="0"/>
                  </a:lnTo>
                  <a:lnTo>
                    <a:pt x="0" y="5384"/>
                  </a:lnTo>
                  <a:lnTo>
                    <a:pt x="0" y="11823"/>
                  </a:lnTo>
                  <a:lnTo>
                    <a:pt x="0" y="18821"/>
                  </a:lnTo>
                  <a:lnTo>
                    <a:pt x="5372" y="24206"/>
                  </a:lnTo>
                  <a:lnTo>
                    <a:pt x="11823" y="242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660277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9677" y="0"/>
                  </a:moveTo>
                  <a:lnTo>
                    <a:pt x="2692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692" y="11823"/>
                  </a:lnTo>
                  <a:lnTo>
                    <a:pt x="5930" y="11823"/>
                  </a:lnTo>
                  <a:lnTo>
                    <a:pt x="9677" y="11823"/>
                  </a:lnTo>
                  <a:lnTo>
                    <a:pt x="12382" y="9131"/>
                  </a:lnTo>
                  <a:lnTo>
                    <a:pt x="12382" y="2692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660277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5930" y="11823"/>
                  </a:moveTo>
                  <a:lnTo>
                    <a:pt x="9677" y="11823"/>
                  </a:lnTo>
                  <a:lnTo>
                    <a:pt x="12382" y="9131"/>
                  </a:lnTo>
                  <a:lnTo>
                    <a:pt x="12382" y="5905"/>
                  </a:lnTo>
                  <a:lnTo>
                    <a:pt x="12382" y="2692"/>
                  </a:lnTo>
                  <a:lnTo>
                    <a:pt x="9677" y="0"/>
                  </a:lnTo>
                  <a:lnTo>
                    <a:pt x="5930" y="0"/>
                  </a:lnTo>
                  <a:lnTo>
                    <a:pt x="2692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692" y="11823"/>
                  </a:lnTo>
                  <a:lnTo>
                    <a:pt x="5930" y="118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4718380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08" y="0"/>
                  </a:moveTo>
                  <a:lnTo>
                    <a:pt x="5372" y="0"/>
                  </a:lnTo>
                  <a:lnTo>
                    <a:pt x="0" y="5384"/>
                  </a:lnTo>
                  <a:lnTo>
                    <a:pt x="0" y="18821"/>
                  </a:lnTo>
                  <a:lnTo>
                    <a:pt x="5372" y="24206"/>
                  </a:lnTo>
                  <a:lnTo>
                    <a:pt x="12357" y="24206"/>
                  </a:lnTo>
                  <a:lnTo>
                    <a:pt x="18808" y="24206"/>
                  </a:lnTo>
                  <a:lnTo>
                    <a:pt x="24180" y="18821"/>
                  </a:lnTo>
                  <a:lnTo>
                    <a:pt x="24180" y="5384"/>
                  </a:lnTo>
                  <a:lnTo>
                    <a:pt x="18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4718380" y="2201938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357" y="24206"/>
                  </a:moveTo>
                  <a:lnTo>
                    <a:pt x="18808" y="24206"/>
                  </a:lnTo>
                  <a:lnTo>
                    <a:pt x="24180" y="18821"/>
                  </a:lnTo>
                  <a:lnTo>
                    <a:pt x="24180" y="11823"/>
                  </a:lnTo>
                  <a:lnTo>
                    <a:pt x="24180" y="5384"/>
                  </a:lnTo>
                  <a:lnTo>
                    <a:pt x="18808" y="0"/>
                  </a:lnTo>
                  <a:lnTo>
                    <a:pt x="12357" y="0"/>
                  </a:lnTo>
                  <a:lnTo>
                    <a:pt x="5372" y="0"/>
                  </a:lnTo>
                  <a:lnTo>
                    <a:pt x="0" y="5384"/>
                  </a:lnTo>
                  <a:lnTo>
                    <a:pt x="0" y="11823"/>
                  </a:lnTo>
                  <a:lnTo>
                    <a:pt x="0" y="18821"/>
                  </a:lnTo>
                  <a:lnTo>
                    <a:pt x="5372" y="24206"/>
                  </a:lnTo>
                  <a:lnTo>
                    <a:pt x="12357" y="242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724285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9664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23"/>
                  </a:lnTo>
                  <a:lnTo>
                    <a:pt x="6451" y="11823"/>
                  </a:lnTo>
                  <a:lnTo>
                    <a:pt x="9664" y="11823"/>
                  </a:lnTo>
                  <a:lnTo>
                    <a:pt x="12369" y="9131"/>
                  </a:lnTo>
                  <a:lnTo>
                    <a:pt x="12369" y="2692"/>
                  </a:lnTo>
                  <a:lnTo>
                    <a:pt x="9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724285" y="220785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6451" y="11823"/>
                  </a:moveTo>
                  <a:lnTo>
                    <a:pt x="9664" y="11823"/>
                  </a:lnTo>
                  <a:lnTo>
                    <a:pt x="12369" y="9131"/>
                  </a:lnTo>
                  <a:lnTo>
                    <a:pt x="12369" y="5905"/>
                  </a:lnTo>
                  <a:lnTo>
                    <a:pt x="12369" y="2692"/>
                  </a:lnTo>
                  <a:lnTo>
                    <a:pt x="9664" y="0"/>
                  </a:lnTo>
                  <a:lnTo>
                    <a:pt x="6451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23"/>
                  </a:lnTo>
                  <a:lnTo>
                    <a:pt x="6451" y="118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044480" y="2201938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18275" y="0"/>
                  </a:moveTo>
                  <a:lnTo>
                    <a:pt x="5372" y="0"/>
                  </a:lnTo>
                  <a:lnTo>
                    <a:pt x="0" y="5384"/>
                  </a:lnTo>
                  <a:lnTo>
                    <a:pt x="0" y="18821"/>
                  </a:lnTo>
                  <a:lnTo>
                    <a:pt x="5372" y="24206"/>
                  </a:lnTo>
                  <a:lnTo>
                    <a:pt x="11823" y="24206"/>
                  </a:lnTo>
                  <a:lnTo>
                    <a:pt x="18275" y="24206"/>
                  </a:lnTo>
                  <a:lnTo>
                    <a:pt x="23647" y="18821"/>
                  </a:lnTo>
                  <a:lnTo>
                    <a:pt x="23647" y="5384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044480" y="2201938"/>
              <a:ext cx="24130" cy="24765"/>
            </a:xfrm>
            <a:custGeom>
              <a:avLst/>
              <a:gdLst/>
              <a:ahLst/>
              <a:cxnLst/>
              <a:rect l="l" t="t" r="r" b="b"/>
              <a:pathLst>
                <a:path w="24129" h="24764">
                  <a:moveTo>
                    <a:pt x="11823" y="24206"/>
                  </a:moveTo>
                  <a:lnTo>
                    <a:pt x="18275" y="24206"/>
                  </a:lnTo>
                  <a:lnTo>
                    <a:pt x="23647" y="18821"/>
                  </a:lnTo>
                  <a:lnTo>
                    <a:pt x="23647" y="11823"/>
                  </a:lnTo>
                  <a:lnTo>
                    <a:pt x="23647" y="5384"/>
                  </a:lnTo>
                  <a:lnTo>
                    <a:pt x="18275" y="0"/>
                  </a:lnTo>
                  <a:lnTo>
                    <a:pt x="11823" y="0"/>
                  </a:lnTo>
                  <a:lnTo>
                    <a:pt x="5372" y="0"/>
                  </a:lnTo>
                  <a:lnTo>
                    <a:pt x="0" y="5384"/>
                  </a:lnTo>
                  <a:lnTo>
                    <a:pt x="0" y="11823"/>
                  </a:lnTo>
                  <a:lnTo>
                    <a:pt x="0" y="18821"/>
                  </a:lnTo>
                  <a:lnTo>
                    <a:pt x="5372" y="24206"/>
                  </a:lnTo>
                  <a:lnTo>
                    <a:pt x="11823" y="242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050385" y="2207856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144" y="0"/>
                  </a:moveTo>
                  <a:lnTo>
                    <a:pt x="2705" y="0"/>
                  </a:lnTo>
                  <a:lnTo>
                    <a:pt x="0" y="2692"/>
                  </a:lnTo>
                  <a:lnTo>
                    <a:pt x="0" y="9131"/>
                  </a:lnTo>
                  <a:lnTo>
                    <a:pt x="2705" y="11823"/>
                  </a:lnTo>
                  <a:lnTo>
                    <a:pt x="5918" y="11823"/>
                  </a:lnTo>
                  <a:lnTo>
                    <a:pt x="9144" y="11823"/>
                  </a:lnTo>
                  <a:lnTo>
                    <a:pt x="11823" y="9131"/>
                  </a:lnTo>
                  <a:lnTo>
                    <a:pt x="11823" y="2692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050385" y="2207856"/>
              <a:ext cx="48895" cy="727710"/>
            </a:xfrm>
            <a:custGeom>
              <a:avLst/>
              <a:gdLst/>
              <a:ahLst/>
              <a:cxnLst/>
              <a:rect l="l" t="t" r="r" b="b"/>
              <a:pathLst>
                <a:path w="48895" h="727710">
                  <a:moveTo>
                    <a:pt x="5918" y="11823"/>
                  </a:moveTo>
                  <a:lnTo>
                    <a:pt x="9144" y="11823"/>
                  </a:lnTo>
                  <a:lnTo>
                    <a:pt x="11823" y="9131"/>
                  </a:lnTo>
                  <a:lnTo>
                    <a:pt x="11823" y="5905"/>
                  </a:lnTo>
                  <a:lnTo>
                    <a:pt x="11823" y="2692"/>
                  </a:lnTo>
                  <a:lnTo>
                    <a:pt x="9144" y="0"/>
                  </a:lnTo>
                  <a:lnTo>
                    <a:pt x="5918" y="0"/>
                  </a:lnTo>
                  <a:lnTo>
                    <a:pt x="2705" y="0"/>
                  </a:lnTo>
                  <a:lnTo>
                    <a:pt x="0" y="2692"/>
                  </a:lnTo>
                  <a:lnTo>
                    <a:pt x="0" y="5905"/>
                  </a:lnTo>
                  <a:lnTo>
                    <a:pt x="0" y="9131"/>
                  </a:lnTo>
                  <a:lnTo>
                    <a:pt x="2705" y="11823"/>
                  </a:lnTo>
                  <a:lnTo>
                    <a:pt x="5918" y="11823"/>
                  </a:lnTo>
                  <a:close/>
                </a:path>
                <a:path w="48895" h="727710">
                  <a:moveTo>
                    <a:pt x="17221" y="690562"/>
                  </a:moveTo>
                  <a:lnTo>
                    <a:pt x="11290" y="690562"/>
                  </a:lnTo>
                  <a:lnTo>
                    <a:pt x="11290" y="114553"/>
                  </a:lnTo>
                  <a:lnTo>
                    <a:pt x="16662" y="114553"/>
                  </a:lnTo>
                </a:path>
                <a:path w="48895" h="727710">
                  <a:moveTo>
                    <a:pt x="17741" y="31737"/>
                  </a:moveTo>
                  <a:lnTo>
                    <a:pt x="17741" y="727684"/>
                  </a:lnTo>
                </a:path>
                <a:path w="48895" h="727710">
                  <a:moveTo>
                    <a:pt x="23660" y="31737"/>
                  </a:moveTo>
                  <a:lnTo>
                    <a:pt x="23660" y="286118"/>
                  </a:lnTo>
                </a:path>
                <a:path w="48895" h="727710">
                  <a:moveTo>
                    <a:pt x="30124" y="31737"/>
                  </a:moveTo>
                  <a:lnTo>
                    <a:pt x="30124" y="286118"/>
                  </a:lnTo>
                </a:path>
                <a:path w="48895" h="727710">
                  <a:moveTo>
                    <a:pt x="23660" y="529221"/>
                  </a:moveTo>
                  <a:lnTo>
                    <a:pt x="23660" y="727684"/>
                  </a:lnTo>
                </a:path>
                <a:path w="48895" h="727710">
                  <a:moveTo>
                    <a:pt x="30124" y="529221"/>
                  </a:moveTo>
                  <a:lnTo>
                    <a:pt x="30124" y="727684"/>
                  </a:lnTo>
                </a:path>
                <a:path w="48895" h="727710">
                  <a:moveTo>
                    <a:pt x="36055" y="31737"/>
                  </a:moveTo>
                  <a:lnTo>
                    <a:pt x="36055" y="727684"/>
                  </a:lnTo>
                </a:path>
                <a:path w="48895" h="727710">
                  <a:moveTo>
                    <a:pt x="42481" y="114553"/>
                  </a:moveTo>
                  <a:lnTo>
                    <a:pt x="42481" y="690562"/>
                  </a:lnTo>
                </a:path>
                <a:path w="48895" h="727710">
                  <a:moveTo>
                    <a:pt x="35496" y="690562"/>
                  </a:moveTo>
                  <a:lnTo>
                    <a:pt x="48412" y="690562"/>
                  </a:lnTo>
                  <a:lnTo>
                    <a:pt x="48412" y="114553"/>
                  </a:lnTo>
                  <a:lnTo>
                    <a:pt x="36055" y="114553"/>
                  </a:lnTo>
                </a:path>
                <a:path w="48895" h="727710">
                  <a:moveTo>
                    <a:pt x="17741" y="529755"/>
                  </a:moveTo>
                  <a:lnTo>
                    <a:pt x="36055" y="529755"/>
                  </a:lnTo>
                </a:path>
                <a:path w="48895" h="727710">
                  <a:moveTo>
                    <a:pt x="17741" y="286118"/>
                  </a:moveTo>
                  <a:lnTo>
                    <a:pt x="36055" y="2861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053077" y="235682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597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597" y="16675"/>
                  </a:lnTo>
                  <a:lnTo>
                    <a:pt x="859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053090" y="235682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585" y="16675"/>
                  </a:moveTo>
                  <a:lnTo>
                    <a:pt x="8585" y="0"/>
                  </a:lnTo>
                  <a:lnTo>
                    <a:pt x="0" y="0"/>
                  </a:lnTo>
                  <a:lnTo>
                    <a:pt x="0" y="16675"/>
                  </a:lnTo>
                  <a:lnTo>
                    <a:pt x="8585" y="166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053090" y="2352522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8585" y="0"/>
                  </a:moveTo>
                  <a:lnTo>
                    <a:pt x="2679" y="0"/>
                  </a:lnTo>
                  <a:lnTo>
                    <a:pt x="0" y="4305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053090" y="2352522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0" y="4305"/>
                  </a:moveTo>
                  <a:lnTo>
                    <a:pt x="2679" y="0"/>
                  </a:lnTo>
                  <a:lnTo>
                    <a:pt x="858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053090" y="237350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2679" y="4838"/>
                  </a:lnTo>
                  <a:lnTo>
                    <a:pt x="8585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053090" y="237350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2679" y="4838"/>
                  </a:lnTo>
                  <a:lnTo>
                    <a:pt x="8585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098797" y="235682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098797" y="235682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75"/>
                  </a:moveTo>
                  <a:lnTo>
                    <a:pt x="0" y="0"/>
                  </a:lnTo>
                  <a:lnTo>
                    <a:pt x="8610" y="0"/>
                  </a:lnTo>
                  <a:lnTo>
                    <a:pt x="8610" y="16675"/>
                  </a:lnTo>
                  <a:lnTo>
                    <a:pt x="0" y="166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098797" y="235252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4">
                  <a:moveTo>
                    <a:pt x="9677" y="0"/>
                  </a:moveTo>
                  <a:lnTo>
                    <a:pt x="0" y="0"/>
                  </a:lnTo>
                  <a:lnTo>
                    <a:pt x="8610" y="4305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098797" y="2352522"/>
              <a:ext cx="10160" cy="4445"/>
            </a:xfrm>
            <a:custGeom>
              <a:avLst/>
              <a:gdLst/>
              <a:ahLst/>
              <a:cxnLst/>
              <a:rect l="l" t="t" r="r" b="b"/>
              <a:pathLst>
                <a:path w="10160" h="4444">
                  <a:moveTo>
                    <a:pt x="8610" y="4305"/>
                  </a:moveTo>
                  <a:lnTo>
                    <a:pt x="9677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098797" y="2373503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80">
                  <a:moveTo>
                    <a:pt x="8610" y="0"/>
                  </a:moveTo>
                  <a:lnTo>
                    <a:pt x="0" y="4838"/>
                  </a:lnTo>
                  <a:lnTo>
                    <a:pt x="9677" y="4838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098797" y="2373503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80">
                  <a:moveTo>
                    <a:pt x="8610" y="0"/>
                  </a:moveTo>
                  <a:lnTo>
                    <a:pt x="9677" y="4838"/>
                  </a:lnTo>
                  <a:lnTo>
                    <a:pt x="0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109008" y="2360599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19354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19354" y="9144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108475" y="2352522"/>
              <a:ext cx="20320" cy="26034"/>
            </a:xfrm>
            <a:custGeom>
              <a:avLst/>
              <a:gdLst/>
              <a:ahLst/>
              <a:cxnLst/>
              <a:rect l="l" t="t" r="r" b="b"/>
              <a:pathLst>
                <a:path w="20320" h="26035">
                  <a:moveTo>
                    <a:pt x="19888" y="17221"/>
                  </a:moveTo>
                  <a:lnTo>
                    <a:pt x="19888" y="8077"/>
                  </a:lnTo>
                  <a:lnTo>
                    <a:pt x="533" y="8077"/>
                  </a:lnTo>
                  <a:lnTo>
                    <a:pt x="533" y="17221"/>
                  </a:lnTo>
                  <a:lnTo>
                    <a:pt x="19888" y="17221"/>
                  </a:lnTo>
                  <a:close/>
                </a:path>
                <a:path w="20320" h="26035">
                  <a:moveTo>
                    <a:pt x="0" y="0"/>
                  </a:moveTo>
                  <a:lnTo>
                    <a:pt x="1612" y="4851"/>
                  </a:lnTo>
                  <a:lnTo>
                    <a:pt x="1612" y="8077"/>
                  </a:lnTo>
                </a:path>
                <a:path w="20320" h="26035">
                  <a:moveTo>
                    <a:pt x="0" y="25819"/>
                  </a:moveTo>
                  <a:lnTo>
                    <a:pt x="1612" y="20980"/>
                  </a:lnTo>
                  <a:lnTo>
                    <a:pt x="1612" y="1722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053077" y="243697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597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597" y="16675"/>
                  </a:lnTo>
                  <a:lnTo>
                    <a:pt x="859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053090" y="243697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585" y="16662"/>
                  </a:moveTo>
                  <a:lnTo>
                    <a:pt x="8585" y="0"/>
                  </a:lnTo>
                  <a:lnTo>
                    <a:pt x="0" y="0"/>
                  </a:lnTo>
                  <a:lnTo>
                    <a:pt x="0" y="16662"/>
                  </a:lnTo>
                  <a:lnTo>
                    <a:pt x="8585" y="166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053090" y="243212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585" y="0"/>
                  </a:moveTo>
                  <a:lnTo>
                    <a:pt x="2679" y="0"/>
                  </a:lnTo>
                  <a:lnTo>
                    <a:pt x="0" y="4851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053090" y="243212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4851"/>
                  </a:moveTo>
                  <a:lnTo>
                    <a:pt x="2679" y="0"/>
                  </a:lnTo>
                  <a:lnTo>
                    <a:pt x="858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053090" y="2453640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0" y="0"/>
                  </a:moveTo>
                  <a:lnTo>
                    <a:pt x="2679" y="4305"/>
                  </a:lnTo>
                  <a:lnTo>
                    <a:pt x="8585" y="43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053090" y="2453640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0" y="0"/>
                  </a:moveTo>
                  <a:lnTo>
                    <a:pt x="2679" y="4305"/>
                  </a:lnTo>
                  <a:lnTo>
                    <a:pt x="8585" y="43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053077" y="277578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597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597" y="16675"/>
                  </a:lnTo>
                  <a:lnTo>
                    <a:pt x="8597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053090" y="277578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585" y="16687"/>
                  </a:moveTo>
                  <a:lnTo>
                    <a:pt x="8585" y="0"/>
                  </a:lnTo>
                  <a:lnTo>
                    <a:pt x="0" y="0"/>
                  </a:lnTo>
                  <a:lnTo>
                    <a:pt x="0" y="16687"/>
                  </a:lnTo>
                  <a:lnTo>
                    <a:pt x="8585" y="166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053090" y="277096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585" y="0"/>
                  </a:moveTo>
                  <a:lnTo>
                    <a:pt x="2679" y="0"/>
                  </a:lnTo>
                  <a:lnTo>
                    <a:pt x="0" y="4825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053090" y="277096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4825"/>
                  </a:moveTo>
                  <a:lnTo>
                    <a:pt x="2679" y="0"/>
                  </a:lnTo>
                  <a:lnTo>
                    <a:pt x="858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053090" y="279247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2679" y="4838"/>
                  </a:lnTo>
                  <a:lnTo>
                    <a:pt x="8585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053090" y="279247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2679" y="4838"/>
                  </a:lnTo>
                  <a:lnTo>
                    <a:pt x="8585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053077" y="2855391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597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597" y="16675"/>
                  </a:lnTo>
                  <a:lnTo>
                    <a:pt x="8597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053090" y="2239594"/>
              <a:ext cx="163830" cy="696595"/>
            </a:xfrm>
            <a:custGeom>
              <a:avLst/>
              <a:gdLst/>
              <a:ahLst/>
              <a:cxnLst/>
              <a:rect l="l" t="t" r="r" b="b"/>
              <a:pathLst>
                <a:path w="163829" h="696594">
                  <a:moveTo>
                    <a:pt x="8585" y="632459"/>
                  </a:moveTo>
                  <a:lnTo>
                    <a:pt x="8585" y="615797"/>
                  </a:lnTo>
                  <a:lnTo>
                    <a:pt x="0" y="615797"/>
                  </a:lnTo>
                  <a:lnTo>
                    <a:pt x="0" y="632459"/>
                  </a:lnTo>
                  <a:lnTo>
                    <a:pt x="8585" y="632459"/>
                  </a:lnTo>
                  <a:close/>
                </a:path>
                <a:path w="163829" h="696594">
                  <a:moveTo>
                    <a:pt x="0" y="615797"/>
                  </a:moveTo>
                  <a:lnTo>
                    <a:pt x="2679" y="610958"/>
                  </a:lnTo>
                  <a:lnTo>
                    <a:pt x="8585" y="610958"/>
                  </a:lnTo>
                </a:path>
                <a:path w="163829" h="696594">
                  <a:moveTo>
                    <a:pt x="0" y="632459"/>
                  </a:moveTo>
                  <a:lnTo>
                    <a:pt x="2679" y="637311"/>
                  </a:lnTo>
                  <a:lnTo>
                    <a:pt x="8585" y="637311"/>
                  </a:lnTo>
                </a:path>
                <a:path w="163829" h="696594">
                  <a:moveTo>
                    <a:pt x="35509" y="658825"/>
                  </a:moveTo>
                  <a:lnTo>
                    <a:pt x="48920" y="658825"/>
                  </a:lnTo>
                  <a:lnTo>
                    <a:pt x="48920" y="636777"/>
                  </a:lnTo>
                </a:path>
                <a:path w="163829" h="696594">
                  <a:moveTo>
                    <a:pt x="48920" y="610476"/>
                  </a:moveTo>
                  <a:lnTo>
                    <a:pt x="48920" y="557174"/>
                  </a:lnTo>
                </a:path>
                <a:path w="163829" h="696594">
                  <a:moveTo>
                    <a:pt x="48920" y="531368"/>
                  </a:moveTo>
                  <a:lnTo>
                    <a:pt x="48920" y="217754"/>
                  </a:lnTo>
                </a:path>
                <a:path w="163829" h="696594">
                  <a:moveTo>
                    <a:pt x="48920" y="192531"/>
                  </a:moveTo>
                  <a:lnTo>
                    <a:pt x="48920" y="138747"/>
                  </a:lnTo>
                </a:path>
                <a:path w="163829" h="696594">
                  <a:moveTo>
                    <a:pt x="48920" y="112395"/>
                  </a:moveTo>
                  <a:lnTo>
                    <a:pt x="48920" y="82816"/>
                  </a:lnTo>
                  <a:lnTo>
                    <a:pt x="36029" y="82816"/>
                  </a:lnTo>
                </a:path>
                <a:path w="163829" h="696594">
                  <a:moveTo>
                    <a:pt x="126377" y="695947"/>
                  </a:moveTo>
                  <a:lnTo>
                    <a:pt x="126377" y="498017"/>
                  </a:lnTo>
                </a:path>
                <a:path w="163829" h="696594">
                  <a:moveTo>
                    <a:pt x="126377" y="254380"/>
                  </a:moveTo>
                  <a:lnTo>
                    <a:pt x="126377" y="0"/>
                  </a:lnTo>
                </a:path>
                <a:path w="163829" h="696594">
                  <a:moveTo>
                    <a:pt x="132841" y="0"/>
                  </a:moveTo>
                  <a:lnTo>
                    <a:pt x="132841" y="253847"/>
                  </a:lnTo>
                </a:path>
                <a:path w="163829" h="696594">
                  <a:moveTo>
                    <a:pt x="132841" y="498017"/>
                  </a:moveTo>
                  <a:lnTo>
                    <a:pt x="132841" y="695947"/>
                  </a:lnTo>
                </a:path>
                <a:path w="163829" h="696594">
                  <a:moveTo>
                    <a:pt x="138747" y="533"/>
                  </a:moveTo>
                  <a:lnTo>
                    <a:pt x="138747" y="696480"/>
                  </a:lnTo>
                </a:path>
                <a:path w="163829" h="696594">
                  <a:moveTo>
                    <a:pt x="145211" y="82816"/>
                  </a:moveTo>
                  <a:lnTo>
                    <a:pt x="145211" y="659358"/>
                  </a:lnTo>
                </a:path>
                <a:path w="163829" h="696594">
                  <a:moveTo>
                    <a:pt x="151104" y="82816"/>
                  </a:moveTo>
                  <a:lnTo>
                    <a:pt x="151104" y="658825"/>
                  </a:lnTo>
                </a:path>
                <a:path w="163829" h="696594">
                  <a:moveTo>
                    <a:pt x="157568" y="0"/>
                  </a:moveTo>
                  <a:lnTo>
                    <a:pt x="157568" y="695947"/>
                  </a:lnTo>
                </a:path>
                <a:path w="163829" h="696594">
                  <a:moveTo>
                    <a:pt x="163474" y="254380"/>
                  </a:moveTo>
                  <a:lnTo>
                    <a:pt x="163474" y="0"/>
                  </a:lnTo>
                  <a:lnTo>
                    <a:pt x="157568" y="0"/>
                  </a:lnTo>
                </a:path>
                <a:path w="163829" h="696594">
                  <a:moveTo>
                    <a:pt x="138747" y="498017"/>
                  </a:moveTo>
                  <a:lnTo>
                    <a:pt x="126377" y="498017"/>
                  </a:lnTo>
                </a:path>
                <a:path w="163829" h="696594">
                  <a:moveTo>
                    <a:pt x="163474" y="498017"/>
                  </a:moveTo>
                  <a:lnTo>
                    <a:pt x="157568" y="4980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216565" y="243697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216565" y="243697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62"/>
                  </a:moveTo>
                  <a:lnTo>
                    <a:pt x="0" y="0"/>
                  </a:lnTo>
                  <a:lnTo>
                    <a:pt x="8623" y="0"/>
                  </a:lnTo>
                  <a:lnTo>
                    <a:pt x="8623" y="16662"/>
                  </a:lnTo>
                  <a:lnTo>
                    <a:pt x="0" y="166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216565" y="243212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0" y="0"/>
                  </a:lnTo>
                  <a:lnTo>
                    <a:pt x="8623" y="4851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216565" y="243212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4851"/>
                  </a:moveTo>
                  <a:lnTo>
                    <a:pt x="8623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216565" y="2453640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8623" y="0"/>
                  </a:moveTo>
                  <a:lnTo>
                    <a:pt x="0" y="4305"/>
                  </a:lnTo>
                  <a:lnTo>
                    <a:pt x="8623" y="430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216565" y="2453640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8623" y="0"/>
                  </a:moveTo>
                  <a:lnTo>
                    <a:pt x="8623" y="4305"/>
                  </a:lnTo>
                  <a:lnTo>
                    <a:pt x="0" y="43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225188" y="2440203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1934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19342" y="9144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225188" y="2440203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19342" y="9131"/>
                  </a:moveTo>
                  <a:lnTo>
                    <a:pt x="19342" y="0"/>
                  </a:lnTo>
                  <a:lnTo>
                    <a:pt x="0" y="0"/>
                  </a:lnTo>
                  <a:lnTo>
                    <a:pt x="0" y="9131"/>
                  </a:lnTo>
                  <a:lnTo>
                    <a:pt x="19342" y="91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170857" y="243697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170857" y="243697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16662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16662"/>
                  </a:lnTo>
                  <a:lnTo>
                    <a:pt x="8610" y="1666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170857" y="243212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10" y="0"/>
                  </a:moveTo>
                  <a:lnTo>
                    <a:pt x="1079" y="0"/>
                  </a:lnTo>
                  <a:lnTo>
                    <a:pt x="0" y="4851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170857" y="243212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4851"/>
                  </a:moveTo>
                  <a:lnTo>
                    <a:pt x="1079" y="0"/>
                  </a:lnTo>
                  <a:lnTo>
                    <a:pt x="861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170857" y="2453640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0" y="0"/>
                  </a:moveTo>
                  <a:lnTo>
                    <a:pt x="1079" y="4305"/>
                  </a:lnTo>
                  <a:lnTo>
                    <a:pt x="8610" y="43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170857" y="2453640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0" y="0"/>
                  </a:moveTo>
                  <a:lnTo>
                    <a:pt x="1079" y="4305"/>
                  </a:lnTo>
                  <a:lnTo>
                    <a:pt x="8610" y="43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216565" y="235682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216565" y="235682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75"/>
                  </a:moveTo>
                  <a:lnTo>
                    <a:pt x="0" y="0"/>
                  </a:lnTo>
                  <a:lnTo>
                    <a:pt x="8623" y="0"/>
                  </a:lnTo>
                  <a:lnTo>
                    <a:pt x="8623" y="16675"/>
                  </a:lnTo>
                  <a:lnTo>
                    <a:pt x="0" y="166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216565" y="2352522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8623" y="0"/>
                  </a:moveTo>
                  <a:lnTo>
                    <a:pt x="0" y="0"/>
                  </a:lnTo>
                  <a:lnTo>
                    <a:pt x="8623" y="430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216565" y="2352522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8623" y="4305"/>
                  </a:moveTo>
                  <a:lnTo>
                    <a:pt x="8623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216565" y="237350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0" y="4838"/>
                  </a:lnTo>
                  <a:lnTo>
                    <a:pt x="8623" y="4838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216565" y="237350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8623" y="4838"/>
                  </a:lnTo>
                  <a:lnTo>
                    <a:pt x="0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225188" y="2360599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19342" y="0"/>
                  </a:moveTo>
                  <a:lnTo>
                    <a:pt x="0" y="0"/>
                  </a:lnTo>
                  <a:lnTo>
                    <a:pt x="0" y="9144"/>
                  </a:lnTo>
                  <a:lnTo>
                    <a:pt x="19342" y="9144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225188" y="2360599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19342" y="9144"/>
                  </a:moveTo>
                  <a:lnTo>
                    <a:pt x="19342" y="0"/>
                  </a:lnTo>
                  <a:lnTo>
                    <a:pt x="0" y="0"/>
                  </a:lnTo>
                  <a:lnTo>
                    <a:pt x="0" y="9144"/>
                  </a:lnTo>
                  <a:lnTo>
                    <a:pt x="19342" y="91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170857" y="235682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170857" y="235682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16675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4170857" y="2352522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8610" y="0"/>
                  </a:moveTo>
                  <a:lnTo>
                    <a:pt x="1079" y="0"/>
                  </a:lnTo>
                  <a:lnTo>
                    <a:pt x="0" y="430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4170857" y="2352522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0" y="4305"/>
                  </a:moveTo>
                  <a:lnTo>
                    <a:pt x="1079" y="0"/>
                  </a:lnTo>
                  <a:lnTo>
                    <a:pt x="861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170857" y="237350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1079" y="4838"/>
                  </a:lnTo>
                  <a:lnTo>
                    <a:pt x="861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170857" y="237350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1079" y="4838"/>
                  </a:lnTo>
                  <a:lnTo>
                    <a:pt x="8610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216565" y="2855391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216565" y="2855391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62"/>
                  </a:moveTo>
                  <a:lnTo>
                    <a:pt x="0" y="0"/>
                  </a:lnTo>
                  <a:lnTo>
                    <a:pt x="8623" y="0"/>
                  </a:lnTo>
                  <a:lnTo>
                    <a:pt x="8623" y="16662"/>
                  </a:lnTo>
                  <a:lnTo>
                    <a:pt x="0" y="166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216565" y="285055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0" y="0"/>
                  </a:lnTo>
                  <a:lnTo>
                    <a:pt x="8623" y="4838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216565" y="285055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4838"/>
                  </a:moveTo>
                  <a:lnTo>
                    <a:pt x="8623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216565" y="2872054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0" y="4851"/>
                  </a:lnTo>
                  <a:lnTo>
                    <a:pt x="8623" y="4851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216565" y="2872054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8623" y="4851"/>
                  </a:lnTo>
                  <a:lnTo>
                    <a:pt x="0" y="48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225188" y="2859151"/>
              <a:ext cx="19685" cy="8890"/>
            </a:xfrm>
            <a:custGeom>
              <a:avLst/>
              <a:gdLst/>
              <a:ahLst/>
              <a:cxnLst/>
              <a:rect l="l" t="t" r="r" b="b"/>
              <a:pathLst>
                <a:path w="19685" h="8889">
                  <a:moveTo>
                    <a:pt x="19342" y="0"/>
                  </a:moveTo>
                  <a:lnTo>
                    <a:pt x="0" y="0"/>
                  </a:lnTo>
                  <a:lnTo>
                    <a:pt x="0" y="8610"/>
                  </a:lnTo>
                  <a:lnTo>
                    <a:pt x="19342" y="8610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225188" y="2859151"/>
              <a:ext cx="19685" cy="8890"/>
            </a:xfrm>
            <a:custGeom>
              <a:avLst/>
              <a:gdLst/>
              <a:ahLst/>
              <a:cxnLst/>
              <a:rect l="l" t="t" r="r" b="b"/>
              <a:pathLst>
                <a:path w="19685" h="8889">
                  <a:moveTo>
                    <a:pt x="19342" y="8610"/>
                  </a:moveTo>
                  <a:lnTo>
                    <a:pt x="19342" y="0"/>
                  </a:lnTo>
                  <a:lnTo>
                    <a:pt x="0" y="0"/>
                  </a:lnTo>
                  <a:lnTo>
                    <a:pt x="0" y="8610"/>
                  </a:lnTo>
                  <a:lnTo>
                    <a:pt x="19342" y="86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170857" y="2855391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170857" y="2855391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16662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16662"/>
                  </a:lnTo>
                  <a:lnTo>
                    <a:pt x="8610" y="1666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170857" y="285055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10" y="0"/>
                  </a:moveTo>
                  <a:lnTo>
                    <a:pt x="1079" y="0"/>
                  </a:lnTo>
                  <a:lnTo>
                    <a:pt x="0" y="4838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170857" y="2850553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4838"/>
                  </a:moveTo>
                  <a:lnTo>
                    <a:pt x="1079" y="0"/>
                  </a:lnTo>
                  <a:lnTo>
                    <a:pt x="861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170857" y="2872054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1079" y="4851"/>
                  </a:lnTo>
                  <a:lnTo>
                    <a:pt x="8610" y="4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170857" y="2872054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1079" y="4851"/>
                  </a:lnTo>
                  <a:lnTo>
                    <a:pt x="8610" y="48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216565" y="277578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216565" y="277578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87"/>
                  </a:moveTo>
                  <a:lnTo>
                    <a:pt x="0" y="0"/>
                  </a:lnTo>
                  <a:lnTo>
                    <a:pt x="8623" y="0"/>
                  </a:lnTo>
                  <a:lnTo>
                    <a:pt x="8623" y="16687"/>
                  </a:lnTo>
                  <a:lnTo>
                    <a:pt x="0" y="166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216565" y="277096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0" y="0"/>
                  </a:lnTo>
                  <a:lnTo>
                    <a:pt x="8623" y="482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216565" y="2770962"/>
              <a:ext cx="8890" cy="26670"/>
            </a:xfrm>
            <a:custGeom>
              <a:avLst/>
              <a:gdLst/>
              <a:ahLst/>
              <a:cxnLst/>
              <a:rect l="l" t="t" r="r" b="b"/>
              <a:pathLst>
                <a:path w="8889" h="26669">
                  <a:moveTo>
                    <a:pt x="8623" y="4825"/>
                  </a:moveTo>
                  <a:lnTo>
                    <a:pt x="8623" y="0"/>
                  </a:lnTo>
                  <a:lnTo>
                    <a:pt x="0" y="0"/>
                  </a:lnTo>
                </a:path>
                <a:path w="8889" h="26669">
                  <a:moveTo>
                    <a:pt x="8623" y="21513"/>
                  </a:moveTo>
                  <a:lnTo>
                    <a:pt x="8623" y="26352"/>
                  </a:lnTo>
                  <a:lnTo>
                    <a:pt x="0" y="263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225188" y="2779013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19342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19342" y="9156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225188" y="2779013"/>
              <a:ext cx="19685" cy="9525"/>
            </a:xfrm>
            <a:custGeom>
              <a:avLst/>
              <a:gdLst/>
              <a:ahLst/>
              <a:cxnLst/>
              <a:rect l="l" t="t" r="r" b="b"/>
              <a:pathLst>
                <a:path w="19685" h="9525">
                  <a:moveTo>
                    <a:pt x="19342" y="9156"/>
                  </a:moveTo>
                  <a:lnTo>
                    <a:pt x="19342" y="0"/>
                  </a:lnTo>
                  <a:lnTo>
                    <a:pt x="0" y="0"/>
                  </a:lnTo>
                  <a:lnTo>
                    <a:pt x="0" y="9156"/>
                  </a:lnTo>
                  <a:lnTo>
                    <a:pt x="19342" y="91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170857" y="277578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10" y="1667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170857" y="277578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10" y="16687"/>
                  </a:moveTo>
                  <a:lnTo>
                    <a:pt x="8610" y="0"/>
                  </a:lnTo>
                  <a:lnTo>
                    <a:pt x="0" y="0"/>
                  </a:lnTo>
                  <a:lnTo>
                    <a:pt x="0" y="16687"/>
                  </a:lnTo>
                  <a:lnTo>
                    <a:pt x="8610" y="166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170857" y="277096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10" y="0"/>
                  </a:moveTo>
                  <a:lnTo>
                    <a:pt x="1079" y="0"/>
                  </a:lnTo>
                  <a:lnTo>
                    <a:pt x="0" y="4825"/>
                  </a:lnTo>
                  <a:lnTo>
                    <a:pt x="861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170857" y="277096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4825"/>
                  </a:moveTo>
                  <a:lnTo>
                    <a:pt x="1079" y="0"/>
                  </a:lnTo>
                  <a:lnTo>
                    <a:pt x="861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170857" y="279247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0" y="0"/>
                  </a:moveTo>
                  <a:lnTo>
                    <a:pt x="1079" y="4838"/>
                  </a:lnTo>
                  <a:lnTo>
                    <a:pt x="8610" y="48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020286" y="2113737"/>
              <a:ext cx="874394" cy="878840"/>
            </a:xfrm>
            <a:custGeom>
              <a:avLst/>
              <a:gdLst/>
              <a:ahLst/>
              <a:cxnLst/>
              <a:rect l="l" t="t" r="r" b="b"/>
              <a:pathLst>
                <a:path w="874395" h="878839">
                  <a:moveTo>
                    <a:pt x="150571" y="678738"/>
                  </a:moveTo>
                  <a:lnTo>
                    <a:pt x="151650" y="683577"/>
                  </a:lnTo>
                  <a:lnTo>
                    <a:pt x="159181" y="683577"/>
                  </a:lnTo>
                </a:path>
                <a:path w="874395" h="878839">
                  <a:moveTo>
                    <a:pt x="22567" y="822337"/>
                  </a:moveTo>
                  <a:lnTo>
                    <a:pt x="873963" y="822337"/>
                  </a:lnTo>
                </a:path>
                <a:path w="874395" h="878839">
                  <a:moveTo>
                    <a:pt x="724979" y="820724"/>
                  </a:moveTo>
                  <a:lnTo>
                    <a:pt x="724979" y="878801"/>
                  </a:lnTo>
                  <a:lnTo>
                    <a:pt x="0" y="878801"/>
                  </a:lnTo>
                  <a:lnTo>
                    <a:pt x="0" y="852449"/>
                  </a:lnTo>
                </a:path>
                <a:path w="874395" h="878839">
                  <a:moveTo>
                    <a:pt x="171551" y="208673"/>
                  </a:moveTo>
                  <a:lnTo>
                    <a:pt x="189839" y="208673"/>
                  </a:lnTo>
                </a:path>
                <a:path w="874395" h="878839">
                  <a:moveTo>
                    <a:pt x="190373" y="784682"/>
                  </a:moveTo>
                  <a:lnTo>
                    <a:pt x="171551" y="784682"/>
                  </a:lnTo>
                </a:path>
                <a:path w="874395" h="878839">
                  <a:moveTo>
                    <a:pt x="446379" y="821804"/>
                  </a:moveTo>
                  <a:lnTo>
                    <a:pt x="446379" y="623874"/>
                  </a:lnTo>
                </a:path>
                <a:path w="874395" h="878839">
                  <a:moveTo>
                    <a:pt x="409270" y="380237"/>
                  </a:moveTo>
                  <a:lnTo>
                    <a:pt x="421639" y="380237"/>
                  </a:lnTo>
                </a:path>
                <a:path w="874395" h="878839">
                  <a:moveTo>
                    <a:pt x="440474" y="380237"/>
                  </a:moveTo>
                  <a:lnTo>
                    <a:pt x="446379" y="380237"/>
                  </a:lnTo>
                </a:path>
                <a:path w="874395" h="878839">
                  <a:moveTo>
                    <a:pt x="409270" y="821804"/>
                  </a:moveTo>
                  <a:lnTo>
                    <a:pt x="409270" y="623874"/>
                  </a:lnTo>
                </a:path>
                <a:path w="874395" h="878839">
                  <a:moveTo>
                    <a:pt x="415201" y="125856"/>
                  </a:moveTo>
                  <a:lnTo>
                    <a:pt x="415201" y="379704"/>
                  </a:lnTo>
                </a:path>
                <a:path w="874395" h="878839">
                  <a:moveTo>
                    <a:pt x="415201" y="623874"/>
                  </a:moveTo>
                  <a:lnTo>
                    <a:pt x="415201" y="821804"/>
                  </a:lnTo>
                </a:path>
                <a:path w="874395" h="878839">
                  <a:moveTo>
                    <a:pt x="421639" y="126390"/>
                  </a:moveTo>
                  <a:lnTo>
                    <a:pt x="421639" y="822337"/>
                  </a:lnTo>
                </a:path>
                <a:path w="874395" h="878839">
                  <a:moveTo>
                    <a:pt x="428104" y="208673"/>
                  </a:moveTo>
                  <a:lnTo>
                    <a:pt x="428104" y="785215"/>
                  </a:lnTo>
                </a:path>
                <a:path w="874395" h="878839">
                  <a:moveTo>
                    <a:pt x="434022" y="208673"/>
                  </a:moveTo>
                  <a:lnTo>
                    <a:pt x="434022" y="784682"/>
                  </a:lnTo>
                </a:path>
                <a:path w="874395" h="878839">
                  <a:moveTo>
                    <a:pt x="421639" y="623874"/>
                  </a:moveTo>
                  <a:lnTo>
                    <a:pt x="409270" y="623874"/>
                  </a:lnTo>
                  <a:lnTo>
                    <a:pt x="403885" y="625487"/>
                  </a:lnTo>
                  <a:lnTo>
                    <a:pt x="403885" y="657225"/>
                  </a:lnTo>
                </a:path>
                <a:path w="874395" h="878839">
                  <a:moveTo>
                    <a:pt x="403885" y="683577"/>
                  </a:moveTo>
                  <a:lnTo>
                    <a:pt x="403885" y="725512"/>
                  </a:lnTo>
                </a:path>
                <a:path w="874395" h="878839">
                  <a:moveTo>
                    <a:pt x="403885" y="751878"/>
                  </a:moveTo>
                  <a:lnTo>
                    <a:pt x="403885" y="821804"/>
                  </a:lnTo>
                </a:path>
                <a:path w="874395" h="878839">
                  <a:moveTo>
                    <a:pt x="404444" y="0"/>
                  </a:moveTo>
                  <a:lnTo>
                    <a:pt x="404444" y="60782"/>
                  </a:lnTo>
                </a:path>
                <a:path w="874395" h="878839">
                  <a:moveTo>
                    <a:pt x="431863" y="0"/>
                  </a:moveTo>
                  <a:lnTo>
                    <a:pt x="431863" y="60782"/>
                  </a:lnTo>
                </a:path>
                <a:path w="874395" h="878839">
                  <a:moveTo>
                    <a:pt x="403885" y="264071"/>
                  </a:moveTo>
                  <a:lnTo>
                    <a:pt x="403885" y="310324"/>
                  </a:lnTo>
                </a:path>
                <a:path w="874395" h="878839">
                  <a:moveTo>
                    <a:pt x="446925" y="623874"/>
                  </a:moveTo>
                  <a:lnTo>
                    <a:pt x="440474" y="623874"/>
                  </a:lnTo>
                </a:path>
                <a:path w="874395" h="878839">
                  <a:moveTo>
                    <a:pt x="421639" y="208673"/>
                  </a:moveTo>
                  <a:lnTo>
                    <a:pt x="439940" y="208673"/>
                  </a:lnTo>
                </a:path>
                <a:path w="874395" h="878839">
                  <a:moveTo>
                    <a:pt x="440474" y="784682"/>
                  </a:moveTo>
                  <a:lnTo>
                    <a:pt x="422160" y="784682"/>
                  </a:lnTo>
                </a:path>
                <a:path w="874395" h="878839">
                  <a:moveTo>
                    <a:pt x="432943" y="785215"/>
                  </a:moveTo>
                  <a:lnTo>
                    <a:pt x="432943" y="821804"/>
                  </a:lnTo>
                </a:path>
                <a:path w="874395" h="878839">
                  <a:moveTo>
                    <a:pt x="432943" y="125323"/>
                  </a:moveTo>
                  <a:lnTo>
                    <a:pt x="432943" y="2086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715128" y="2356294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23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23" y="1667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715128" y="2356294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75"/>
                  </a:moveTo>
                  <a:lnTo>
                    <a:pt x="0" y="0"/>
                  </a:lnTo>
                  <a:lnTo>
                    <a:pt x="8623" y="0"/>
                  </a:lnTo>
                  <a:lnTo>
                    <a:pt x="8623" y="16675"/>
                  </a:lnTo>
                  <a:lnTo>
                    <a:pt x="0" y="166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715128" y="2351455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4864" y="0"/>
                  </a:moveTo>
                  <a:lnTo>
                    <a:pt x="0" y="0"/>
                  </a:lnTo>
                  <a:lnTo>
                    <a:pt x="8623" y="4838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715128" y="2351455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4838"/>
                  </a:moveTo>
                  <a:lnTo>
                    <a:pt x="4864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715128" y="2372969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0" y="4838"/>
                  </a:lnTo>
                  <a:lnTo>
                    <a:pt x="4864" y="4838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715128" y="2372969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4864" y="4838"/>
                  </a:lnTo>
                  <a:lnTo>
                    <a:pt x="0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723218" y="2360066"/>
              <a:ext cx="20320" cy="8890"/>
            </a:xfrm>
            <a:custGeom>
              <a:avLst/>
              <a:gdLst/>
              <a:ahLst/>
              <a:cxnLst/>
              <a:rect l="l" t="t" r="r" b="b"/>
              <a:pathLst>
                <a:path w="20320" h="8889">
                  <a:moveTo>
                    <a:pt x="19888" y="0"/>
                  </a:moveTo>
                  <a:lnTo>
                    <a:pt x="0" y="0"/>
                  </a:lnTo>
                  <a:lnTo>
                    <a:pt x="0" y="8597"/>
                  </a:lnTo>
                  <a:lnTo>
                    <a:pt x="19888" y="8597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723206" y="2360066"/>
              <a:ext cx="20320" cy="8890"/>
            </a:xfrm>
            <a:custGeom>
              <a:avLst/>
              <a:gdLst/>
              <a:ahLst/>
              <a:cxnLst/>
              <a:rect l="l" t="t" r="r" b="b"/>
              <a:pathLst>
                <a:path w="20320" h="8889">
                  <a:moveTo>
                    <a:pt x="19900" y="8597"/>
                  </a:moveTo>
                  <a:lnTo>
                    <a:pt x="19900" y="0"/>
                  </a:lnTo>
                  <a:lnTo>
                    <a:pt x="0" y="0"/>
                  </a:lnTo>
                  <a:lnTo>
                    <a:pt x="0" y="8597"/>
                  </a:lnTo>
                  <a:lnTo>
                    <a:pt x="19900" y="85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663528" y="2356294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4">
                  <a:moveTo>
                    <a:pt x="9131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9131" y="16675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663528" y="2356294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4">
                  <a:moveTo>
                    <a:pt x="9131" y="16675"/>
                  </a:moveTo>
                  <a:lnTo>
                    <a:pt x="9131" y="0"/>
                  </a:lnTo>
                  <a:lnTo>
                    <a:pt x="0" y="0"/>
                  </a:lnTo>
                  <a:lnTo>
                    <a:pt x="0" y="16675"/>
                  </a:lnTo>
                  <a:lnTo>
                    <a:pt x="9131" y="166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660277" y="2351455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8077" y="0"/>
                  </a:moveTo>
                  <a:lnTo>
                    <a:pt x="0" y="0"/>
                  </a:lnTo>
                  <a:lnTo>
                    <a:pt x="3251" y="4838"/>
                  </a:lnTo>
                  <a:lnTo>
                    <a:pt x="12382" y="4838"/>
                  </a:lnTo>
                  <a:lnTo>
                    <a:pt x="807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660277" y="2351455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3251" y="4838"/>
                  </a:moveTo>
                  <a:lnTo>
                    <a:pt x="0" y="0"/>
                  </a:lnTo>
                  <a:lnTo>
                    <a:pt x="8077" y="0"/>
                  </a:lnTo>
                  <a:lnTo>
                    <a:pt x="12382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660277" y="237296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382" y="0"/>
                  </a:moveTo>
                  <a:lnTo>
                    <a:pt x="3251" y="0"/>
                  </a:lnTo>
                  <a:lnTo>
                    <a:pt x="0" y="4838"/>
                  </a:lnTo>
                  <a:lnTo>
                    <a:pt x="8077" y="483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660277" y="237296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382" y="0"/>
                  </a:moveTo>
                  <a:lnTo>
                    <a:pt x="8077" y="4838"/>
                  </a:lnTo>
                  <a:lnTo>
                    <a:pt x="0" y="4838"/>
                  </a:lnTo>
                  <a:lnTo>
                    <a:pt x="32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657597" y="2351455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69">
                  <a:moveTo>
                    <a:pt x="2679" y="0"/>
                  </a:moveTo>
                  <a:lnTo>
                    <a:pt x="0" y="4838"/>
                  </a:lnTo>
                  <a:lnTo>
                    <a:pt x="0" y="20980"/>
                  </a:lnTo>
                  <a:lnTo>
                    <a:pt x="2679" y="2635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657597" y="2351455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69">
                  <a:moveTo>
                    <a:pt x="2679" y="0"/>
                  </a:moveTo>
                  <a:lnTo>
                    <a:pt x="0" y="4838"/>
                  </a:lnTo>
                  <a:lnTo>
                    <a:pt x="0" y="20980"/>
                  </a:lnTo>
                  <a:lnTo>
                    <a:pt x="2679" y="26352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715128" y="277526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23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23" y="1667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715128" y="277526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62"/>
                  </a:moveTo>
                  <a:lnTo>
                    <a:pt x="0" y="0"/>
                  </a:lnTo>
                  <a:lnTo>
                    <a:pt x="8623" y="0"/>
                  </a:lnTo>
                  <a:lnTo>
                    <a:pt x="8623" y="16662"/>
                  </a:lnTo>
                  <a:lnTo>
                    <a:pt x="0" y="166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715128" y="277041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4864" y="0"/>
                  </a:moveTo>
                  <a:lnTo>
                    <a:pt x="0" y="0"/>
                  </a:lnTo>
                  <a:lnTo>
                    <a:pt x="8623" y="4851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715128" y="2770416"/>
              <a:ext cx="8890" cy="26670"/>
            </a:xfrm>
            <a:custGeom>
              <a:avLst/>
              <a:gdLst/>
              <a:ahLst/>
              <a:cxnLst/>
              <a:rect l="l" t="t" r="r" b="b"/>
              <a:pathLst>
                <a:path w="8889" h="26669">
                  <a:moveTo>
                    <a:pt x="8623" y="4851"/>
                  </a:moveTo>
                  <a:lnTo>
                    <a:pt x="4864" y="0"/>
                  </a:lnTo>
                  <a:lnTo>
                    <a:pt x="0" y="0"/>
                  </a:lnTo>
                </a:path>
                <a:path w="8889" h="26669">
                  <a:moveTo>
                    <a:pt x="8623" y="21513"/>
                  </a:moveTo>
                  <a:lnTo>
                    <a:pt x="4864" y="26352"/>
                  </a:lnTo>
                  <a:lnTo>
                    <a:pt x="0" y="263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723218" y="2779013"/>
              <a:ext cx="20320" cy="8890"/>
            </a:xfrm>
            <a:custGeom>
              <a:avLst/>
              <a:gdLst/>
              <a:ahLst/>
              <a:cxnLst/>
              <a:rect l="l" t="t" r="r" b="b"/>
              <a:pathLst>
                <a:path w="20320" h="8889">
                  <a:moveTo>
                    <a:pt x="19888" y="0"/>
                  </a:moveTo>
                  <a:lnTo>
                    <a:pt x="0" y="0"/>
                  </a:lnTo>
                  <a:lnTo>
                    <a:pt x="0" y="8623"/>
                  </a:lnTo>
                  <a:lnTo>
                    <a:pt x="19888" y="8623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723206" y="2779013"/>
              <a:ext cx="20320" cy="8890"/>
            </a:xfrm>
            <a:custGeom>
              <a:avLst/>
              <a:gdLst/>
              <a:ahLst/>
              <a:cxnLst/>
              <a:rect l="l" t="t" r="r" b="b"/>
              <a:pathLst>
                <a:path w="20320" h="8889">
                  <a:moveTo>
                    <a:pt x="19900" y="8623"/>
                  </a:moveTo>
                  <a:lnTo>
                    <a:pt x="19900" y="0"/>
                  </a:lnTo>
                  <a:lnTo>
                    <a:pt x="0" y="0"/>
                  </a:lnTo>
                  <a:lnTo>
                    <a:pt x="0" y="8623"/>
                  </a:lnTo>
                  <a:lnTo>
                    <a:pt x="19900" y="862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657343" y="2769908"/>
              <a:ext cx="3810" cy="27305"/>
            </a:xfrm>
            <a:custGeom>
              <a:avLst/>
              <a:gdLst/>
              <a:ahLst/>
              <a:cxnLst/>
              <a:rect l="l" t="t" r="r" b="b"/>
              <a:pathLst>
                <a:path w="3810" h="27305">
                  <a:moveTo>
                    <a:pt x="3352" y="0"/>
                  </a:moveTo>
                  <a:lnTo>
                    <a:pt x="0" y="5003"/>
                  </a:lnTo>
                  <a:lnTo>
                    <a:pt x="0" y="21691"/>
                  </a:lnTo>
                  <a:lnTo>
                    <a:pt x="3352" y="27228"/>
                  </a:lnTo>
                  <a:lnTo>
                    <a:pt x="3352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657343" y="2769908"/>
              <a:ext cx="3810" cy="27305"/>
            </a:xfrm>
            <a:custGeom>
              <a:avLst/>
              <a:gdLst/>
              <a:ahLst/>
              <a:cxnLst/>
              <a:rect l="l" t="t" r="r" b="b"/>
              <a:pathLst>
                <a:path w="3810" h="27305">
                  <a:moveTo>
                    <a:pt x="3352" y="0"/>
                  </a:moveTo>
                  <a:lnTo>
                    <a:pt x="0" y="5003"/>
                  </a:lnTo>
                  <a:lnTo>
                    <a:pt x="0" y="21691"/>
                  </a:lnTo>
                  <a:lnTo>
                    <a:pt x="3352" y="272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715128" y="284408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23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23" y="1667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715128" y="2844088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87"/>
                  </a:moveTo>
                  <a:lnTo>
                    <a:pt x="0" y="0"/>
                  </a:lnTo>
                  <a:lnTo>
                    <a:pt x="8623" y="0"/>
                  </a:lnTo>
                  <a:lnTo>
                    <a:pt x="8623" y="16687"/>
                  </a:lnTo>
                  <a:lnTo>
                    <a:pt x="0" y="166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715128" y="2839250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4864" y="0"/>
                  </a:moveTo>
                  <a:lnTo>
                    <a:pt x="0" y="0"/>
                  </a:lnTo>
                  <a:lnTo>
                    <a:pt x="8623" y="4838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715128" y="2839250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4838"/>
                  </a:moveTo>
                  <a:lnTo>
                    <a:pt x="4864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715128" y="286077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0" y="4838"/>
                  </a:lnTo>
                  <a:lnTo>
                    <a:pt x="4864" y="4838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715128" y="2860776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4864" y="4838"/>
                  </a:lnTo>
                  <a:lnTo>
                    <a:pt x="0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723218" y="2847860"/>
              <a:ext cx="20320" cy="8890"/>
            </a:xfrm>
            <a:custGeom>
              <a:avLst/>
              <a:gdLst/>
              <a:ahLst/>
              <a:cxnLst/>
              <a:rect l="l" t="t" r="r" b="b"/>
              <a:pathLst>
                <a:path w="20320" h="8889">
                  <a:moveTo>
                    <a:pt x="19888" y="0"/>
                  </a:moveTo>
                  <a:lnTo>
                    <a:pt x="0" y="0"/>
                  </a:lnTo>
                  <a:lnTo>
                    <a:pt x="0" y="8610"/>
                  </a:lnTo>
                  <a:lnTo>
                    <a:pt x="19888" y="8610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723206" y="2847860"/>
              <a:ext cx="20320" cy="8890"/>
            </a:xfrm>
            <a:custGeom>
              <a:avLst/>
              <a:gdLst/>
              <a:ahLst/>
              <a:cxnLst/>
              <a:rect l="l" t="t" r="r" b="b"/>
              <a:pathLst>
                <a:path w="20320" h="8889">
                  <a:moveTo>
                    <a:pt x="19900" y="8610"/>
                  </a:moveTo>
                  <a:lnTo>
                    <a:pt x="19900" y="0"/>
                  </a:lnTo>
                  <a:lnTo>
                    <a:pt x="0" y="0"/>
                  </a:lnTo>
                  <a:lnTo>
                    <a:pt x="0" y="8610"/>
                  </a:lnTo>
                  <a:lnTo>
                    <a:pt x="19900" y="86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715128" y="242836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8623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8623" y="1667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715128" y="2428367"/>
              <a:ext cx="8890" cy="17145"/>
            </a:xfrm>
            <a:custGeom>
              <a:avLst/>
              <a:gdLst/>
              <a:ahLst/>
              <a:cxnLst/>
              <a:rect l="l" t="t" r="r" b="b"/>
              <a:pathLst>
                <a:path w="8889" h="17144">
                  <a:moveTo>
                    <a:pt x="0" y="16675"/>
                  </a:moveTo>
                  <a:lnTo>
                    <a:pt x="0" y="0"/>
                  </a:lnTo>
                  <a:lnTo>
                    <a:pt x="8623" y="0"/>
                  </a:lnTo>
                  <a:lnTo>
                    <a:pt x="8623" y="16675"/>
                  </a:lnTo>
                  <a:lnTo>
                    <a:pt x="0" y="166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4715128" y="2424061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4864" y="0"/>
                  </a:moveTo>
                  <a:lnTo>
                    <a:pt x="0" y="0"/>
                  </a:lnTo>
                  <a:lnTo>
                    <a:pt x="8623" y="4305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4715128" y="2424061"/>
              <a:ext cx="8890" cy="4445"/>
            </a:xfrm>
            <a:custGeom>
              <a:avLst/>
              <a:gdLst/>
              <a:ahLst/>
              <a:cxnLst/>
              <a:rect l="l" t="t" r="r" b="b"/>
              <a:pathLst>
                <a:path w="8889" h="4444">
                  <a:moveTo>
                    <a:pt x="8623" y="4305"/>
                  </a:moveTo>
                  <a:lnTo>
                    <a:pt x="4864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715128" y="244504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0" y="4825"/>
                  </a:lnTo>
                  <a:lnTo>
                    <a:pt x="4864" y="4825"/>
                  </a:lnTo>
                  <a:lnTo>
                    <a:pt x="86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715128" y="244504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89" h="5080">
                  <a:moveTo>
                    <a:pt x="8623" y="0"/>
                  </a:moveTo>
                  <a:lnTo>
                    <a:pt x="4864" y="4825"/>
                  </a:lnTo>
                  <a:lnTo>
                    <a:pt x="0" y="48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723218" y="2432126"/>
              <a:ext cx="20320" cy="9525"/>
            </a:xfrm>
            <a:custGeom>
              <a:avLst/>
              <a:gdLst/>
              <a:ahLst/>
              <a:cxnLst/>
              <a:rect l="l" t="t" r="r" b="b"/>
              <a:pathLst>
                <a:path w="20320" h="9525">
                  <a:moveTo>
                    <a:pt x="19888" y="0"/>
                  </a:moveTo>
                  <a:lnTo>
                    <a:pt x="0" y="0"/>
                  </a:lnTo>
                  <a:lnTo>
                    <a:pt x="0" y="9156"/>
                  </a:lnTo>
                  <a:lnTo>
                    <a:pt x="19888" y="9156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723206" y="2432126"/>
              <a:ext cx="20320" cy="9525"/>
            </a:xfrm>
            <a:custGeom>
              <a:avLst/>
              <a:gdLst/>
              <a:ahLst/>
              <a:cxnLst/>
              <a:rect l="l" t="t" r="r" b="b"/>
              <a:pathLst>
                <a:path w="20320" h="9525">
                  <a:moveTo>
                    <a:pt x="19900" y="9156"/>
                  </a:moveTo>
                  <a:lnTo>
                    <a:pt x="19900" y="0"/>
                  </a:lnTo>
                  <a:lnTo>
                    <a:pt x="0" y="0"/>
                  </a:lnTo>
                  <a:lnTo>
                    <a:pt x="0" y="9156"/>
                  </a:lnTo>
                  <a:lnTo>
                    <a:pt x="19900" y="91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663528" y="2428367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4">
                  <a:moveTo>
                    <a:pt x="9131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9131" y="16675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663528" y="2428367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4">
                  <a:moveTo>
                    <a:pt x="9131" y="16675"/>
                  </a:moveTo>
                  <a:lnTo>
                    <a:pt x="9131" y="0"/>
                  </a:lnTo>
                  <a:lnTo>
                    <a:pt x="0" y="0"/>
                  </a:lnTo>
                  <a:lnTo>
                    <a:pt x="0" y="16675"/>
                  </a:lnTo>
                  <a:lnTo>
                    <a:pt x="9131" y="166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660277" y="2424061"/>
              <a:ext cx="12700" cy="4445"/>
            </a:xfrm>
            <a:custGeom>
              <a:avLst/>
              <a:gdLst/>
              <a:ahLst/>
              <a:cxnLst/>
              <a:rect l="l" t="t" r="r" b="b"/>
              <a:pathLst>
                <a:path w="12700" h="4444">
                  <a:moveTo>
                    <a:pt x="8077" y="0"/>
                  </a:moveTo>
                  <a:lnTo>
                    <a:pt x="0" y="0"/>
                  </a:lnTo>
                  <a:lnTo>
                    <a:pt x="3251" y="4305"/>
                  </a:lnTo>
                  <a:lnTo>
                    <a:pt x="12382" y="4305"/>
                  </a:lnTo>
                  <a:lnTo>
                    <a:pt x="807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660277" y="2424061"/>
              <a:ext cx="12700" cy="4445"/>
            </a:xfrm>
            <a:custGeom>
              <a:avLst/>
              <a:gdLst/>
              <a:ahLst/>
              <a:cxnLst/>
              <a:rect l="l" t="t" r="r" b="b"/>
              <a:pathLst>
                <a:path w="12700" h="4444">
                  <a:moveTo>
                    <a:pt x="3251" y="4305"/>
                  </a:moveTo>
                  <a:lnTo>
                    <a:pt x="0" y="0"/>
                  </a:lnTo>
                  <a:lnTo>
                    <a:pt x="8077" y="0"/>
                  </a:lnTo>
                  <a:lnTo>
                    <a:pt x="12382" y="43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660277" y="244504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382" y="0"/>
                  </a:moveTo>
                  <a:lnTo>
                    <a:pt x="3251" y="0"/>
                  </a:lnTo>
                  <a:lnTo>
                    <a:pt x="0" y="4825"/>
                  </a:lnTo>
                  <a:lnTo>
                    <a:pt x="8077" y="4825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660277" y="2445042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382" y="0"/>
                  </a:moveTo>
                  <a:lnTo>
                    <a:pt x="8077" y="4825"/>
                  </a:lnTo>
                  <a:lnTo>
                    <a:pt x="0" y="4825"/>
                  </a:lnTo>
                  <a:lnTo>
                    <a:pt x="32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657597" y="2424061"/>
              <a:ext cx="3175" cy="26034"/>
            </a:xfrm>
            <a:custGeom>
              <a:avLst/>
              <a:gdLst/>
              <a:ahLst/>
              <a:cxnLst/>
              <a:rect l="l" t="t" r="r" b="b"/>
              <a:pathLst>
                <a:path w="3175" h="26035">
                  <a:moveTo>
                    <a:pt x="2679" y="0"/>
                  </a:moveTo>
                  <a:lnTo>
                    <a:pt x="0" y="4305"/>
                  </a:lnTo>
                  <a:lnTo>
                    <a:pt x="0" y="20447"/>
                  </a:lnTo>
                  <a:lnTo>
                    <a:pt x="2679" y="25806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657597" y="2424061"/>
              <a:ext cx="3175" cy="26034"/>
            </a:xfrm>
            <a:custGeom>
              <a:avLst/>
              <a:gdLst/>
              <a:ahLst/>
              <a:cxnLst/>
              <a:rect l="l" t="t" r="r" b="b"/>
              <a:pathLst>
                <a:path w="3175" h="26035">
                  <a:moveTo>
                    <a:pt x="2679" y="0"/>
                  </a:moveTo>
                  <a:lnTo>
                    <a:pt x="0" y="4305"/>
                  </a:lnTo>
                  <a:lnTo>
                    <a:pt x="0" y="20447"/>
                  </a:lnTo>
                  <a:lnTo>
                    <a:pt x="2679" y="25806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715128" y="2736773"/>
              <a:ext cx="0" cy="199390"/>
            </a:xfrm>
            <a:custGeom>
              <a:avLst/>
              <a:gdLst/>
              <a:ahLst/>
              <a:cxnLst/>
              <a:rect l="l" t="t" r="r" b="b"/>
              <a:pathLst>
                <a:path h="199389">
                  <a:moveTo>
                    <a:pt x="0" y="0"/>
                  </a:moveTo>
                  <a:lnTo>
                    <a:pt x="0" y="198767"/>
                  </a:lnTo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013822" y="2115362"/>
              <a:ext cx="899794" cy="1901189"/>
            </a:xfrm>
            <a:custGeom>
              <a:avLst/>
              <a:gdLst/>
              <a:ahLst/>
              <a:cxnLst/>
              <a:rect l="l" t="t" r="r" b="b"/>
              <a:pathLst>
                <a:path w="899795" h="1901189">
                  <a:moveTo>
                    <a:pt x="701306" y="820178"/>
                  </a:moveTo>
                  <a:lnTo>
                    <a:pt x="701306" y="621411"/>
                  </a:lnTo>
                </a:path>
                <a:path w="899795" h="1901189">
                  <a:moveTo>
                    <a:pt x="664210" y="378612"/>
                  </a:moveTo>
                  <a:lnTo>
                    <a:pt x="676592" y="378612"/>
                  </a:lnTo>
                </a:path>
                <a:path w="899795" h="1901189">
                  <a:moveTo>
                    <a:pt x="695413" y="378612"/>
                  </a:moveTo>
                  <a:lnTo>
                    <a:pt x="701306" y="378612"/>
                  </a:lnTo>
                </a:path>
                <a:path w="899795" h="1901189">
                  <a:moveTo>
                    <a:pt x="664210" y="820178"/>
                  </a:moveTo>
                  <a:lnTo>
                    <a:pt x="664210" y="622249"/>
                  </a:lnTo>
                </a:path>
                <a:path w="899795" h="1901189">
                  <a:moveTo>
                    <a:pt x="670128" y="124231"/>
                  </a:moveTo>
                  <a:lnTo>
                    <a:pt x="670128" y="378078"/>
                  </a:lnTo>
                </a:path>
                <a:path w="899795" h="1901189">
                  <a:moveTo>
                    <a:pt x="670128" y="622249"/>
                  </a:moveTo>
                  <a:lnTo>
                    <a:pt x="670128" y="820178"/>
                  </a:lnTo>
                </a:path>
                <a:path w="899795" h="1901189">
                  <a:moveTo>
                    <a:pt x="676592" y="124764"/>
                  </a:moveTo>
                  <a:lnTo>
                    <a:pt x="676592" y="820712"/>
                  </a:lnTo>
                </a:path>
                <a:path w="899795" h="1901189">
                  <a:moveTo>
                    <a:pt x="682485" y="207048"/>
                  </a:moveTo>
                  <a:lnTo>
                    <a:pt x="682485" y="783590"/>
                  </a:lnTo>
                </a:path>
                <a:path w="899795" h="1901189">
                  <a:moveTo>
                    <a:pt x="688949" y="207048"/>
                  </a:moveTo>
                  <a:lnTo>
                    <a:pt x="688949" y="783056"/>
                  </a:lnTo>
                </a:path>
                <a:path w="899795" h="1901189">
                  <a:moveTo>
                    <a:pt x="694855" y="124231"/>
                  </a:moveTo>
                  <a:lnTo>
                    <a:pt x="694855" y="820178"/>
                  </a:lnTo>
                </a:path>
                <a:path w="899795" h="1901189">
                  <a:moveTo>
                    <a:pt x="701306" y="378612"/>
                  </a:moveTo>
                  <a:lnTo>
                    <a:pt x="701306" y="124231"/>
                  </a:lnTo>
                  <a:lnTo>
                    <a:pt x="694855" y="124231"/>
                  </a:lnTo>
                </a:path>
                <a:path w="899795" h="1901189">
                  <a:moveTo>
                    <a:pt x="676592" y="622249"/>
                  </a:moveTo>
                  <a:lnTo>
                    <a:pt x="664210" y="622249"/>
                  </a:lnTo>
                  <a:lnTo>
                    <a:pt x="647534" y="623862"/>
                  </a:lnTo>
                  <a:lnTo>
                    <a:pt x="647534" y="655599"/>
                  </a:lnTo>
                </a:path>
                <a:path w="899795" h="1901189">
                  <a:moveTo>
                    <a:pt x="647534" y="681951"/>
                  </a:moveTo>
                  <a:lnTo>
                    <a:pt x="647534" y="723887"/>
                  </a:lnTo>
                </a:path>
                <a:path w="899795" h="1901189">
                  <a:moveTo>
                    <a:pt x="647534" y="750252"/>
                  </a:moveTo>
                  <a:lnTo>
                    <a:pt x="647534" y="819632"/>
                  </a:lnTo>
                </a:path>
                <a:path w="899795" h="1901189">
                  <a:moveTo>
                    <a:pt x="701306" y="622249"/>
                  </a:moveTo>
                  <a:lnTo>
                    <a:pt x="695413" y="622249"/>
                  </a:lnTo>
                </a:path>
                <a:path w="899795" h="1901189">
                  <a:moveTo>
                    <a:pt x="676592" y="207048"/>
                  </a:moveTo>
                  <a:lnTo>
                    <a:pt x="694855" y="207048"/>
                  </a:lnTo>
                </a:path>
                <a:path w="899795" h="1901189">
                  <a:moveTo>
                    <a:pt x="695413" y="783056"/>
                  </a:moveTo>
                  <a:lnTo>
                    <a:pt x="677113" y="783056"/>
                  </a:lnTo>
                </a:path>
                <a:path w="899795" h="1901189">
                  <a:moveTo>
                    <a:pt x="685190" y="783590"/>
                  </a:moveTo>
                  <a:lnTo>
                    <a:pt x="685190" y="820178"/>
                  </a:lnTo>
                </a:path>
                <a:path w="899795" h="1901189">
                  <a:moveTo>
                    <a:pt x="684110" y="123698"/>
                  </a:moveTo>
                  <a:lnTo>
                    <a:pt x="684110" y="207048"/>
                  </a:lnTo>
                </a:path>
                <a:path w="899795" h="1901189">
                  <a:moveTo>
                    <a:pt x="659371" y="378612"/>
                  </a:moveTo>
                  <a:lnTo>
                    <a:pt x="659371" y="622249"/>
                  </a:lnTo>
                </a:path>
                <a:path w="899795" h="1901189">
                  <a:moveTo>
                    <a:pt x="421119" y="378612"/>
                  </a:moveTo>
                  <a:lnTo>
                    <a:pt x="421119" y="621715"/>
                  </a:lnTo>
                </a:path>
                <a:path w="899795" h="1901189">
                  <a:moveTo>
                    <a:pt x="825550" y="176390"/>
                  </a:moveTo>
                  <a:lnTo>
                    <a:pt x="701306" y="176390"/>
                  </a:lnTo>
                </a:path>
                <a:path w="899795" h="1901189">
                  <a:moveTo>
                    <a:pt x="648614" y="176390"/>
                  </a:moveTo>
                  <a:lnTo>
                    <a:pt x="452310" y="176390"/>
                  </a:lnTo>
                </a:path>
                <a:path w="899795" h="1901189">
                  <a:moveTo>
                    <a:pt x="439407" y="176390"/>
                  </a:moveTo>
                  <a:lnTo>
                    <a:pt x="428104" y="176390"/>
                  </a:lnTo>
                </a:path>
                <a:path w="899795" h="1901189">
                  <a:moveTo>
                    <a:pt x="410349" y="176390"/>
                  </a:moveTo>
                  <a:lnTo>
                    <a:pt x="202742" y="176390"/>
                  </a:lnTo>
                </a:path>
                <a:path w="899795" h="1901189">
                  <a:moveTo>
                    <a:pt x="196837" y="176390"/>
                  </a:moveTo>
                  <a:lnTo>
                    <a:pt x="177469" y="176390"/>
                  </a:lnTo>
                </a:path>
                <a:path w="899795" h="1901189">
                  <a:moveTo>
                    <a:pt x="165100" y="176390"/>
                  </a:moveTo>
                  <a:lnTo>
                    <a:pt x="72618" y="176390"/>
                  </a:lnTo>
                </a:path>
                <a:path w="899795" h="1901189">
                  <a:moveTo>
                    <a:pt x="53784" y="176390"/>
                  </a:moveTo>
                  <a:lnTo>
                    <a:pt x="0" y="176390"/>
                  </a:lnTo>
                </a:path>
                <a:path w="899795" h="1901189">
                  <a:moveTo>
                    <a:pt x="899223" y="0"/>
                  </a:moveTo>
                  <a:lnTo>
                    <a:pt x="899223" y="895451"/>
                  </a:lnTo>
                </a:path>
                <a:path w="899795" h="1901189">
                  <a:moveTo>
                    <a:pt x="899223" y="1061643"/>
                  </a:moveTo>
                  <a:lnTo>
                    <a:pt x="899223" y="1900656"/>
                  </a:lnTo>
                </a:path>
                <a:path w="899795" h="1901189">
                  <a:moveTo>
                    <a:pt x="890638" y="1061643"/>
                  </a:moveTo>
                  <a:lnTo>
                    <a:pt x="890638" y="1121892"/>
                  </a:lnTo>
                </a:path>
                <a:path w="899795" h="1901189">
                  <a:moveTo>
                    <a:pt x="877201" y="1061643"/>
                  </a:moveTo>
                  <a:lnTo>
                    <a:pt x="877201" y="1121892"/>
                  </a:lnTo>
                </a:path>
                <a:path w="899795" h="1901189">
                  <a:moveTo>
                    <a:pt x="843318" y="1061643"/>
                  </a:moveTo>
                  <a:lnTo>
                    <a:pt x="843318" y="1121346"/>
                  </a:lnTo>
                </a:path>
                <a:path w="899795" h="1901189">
                  <a:moveTo>
                    <a:pt x="825550" y="1061643"/>
                  </a:moveTo>
                  <a:lnTo>
                    <a:pt x="825550" y="1121892"/>
                  </a:lnTo>
                </a:path>
                <a:path w="899795" h="1901189">
                  <a:moveTo>
                    <a:pt x="825550" y="1764576"/>
                  </a:moveTo>
                  <a:lnTo>
                    <a:pt x="825550" y="1900656"/>
                  </a:lnTo>
                </a:path>
                <a:path w="899795" h="1901189">
                  <a:moveTo>
                    <a:pt x="804583" y="1061643"/>
                  </a:moveTo>
                  <a:lnTo>
                    <a:pt x="804583" y="1121346"/>
                  </a:lnTo>
                </a:path>
                <a:path w="899795" h="1901189">
                  <a:moveTo>
                    <a:pt x="843318" y="1174051"/>
                  </a:moveTo>
                  <a:lnTo>
                    <a:pt x="843318" y="1597329"/>
                  </a:lnTo>
                </a:path>
                <a:path w="899795" h="1901189">
                  <a:moveTo>
                    <a:pt x="825550" y="1174051"/>
                  </a:moveTo>
                  <a:lnTo>
                    <a:pt x="825550" y="1597863"/>
                  </a:lnTo>
                </a:path>
                <a:path w="899795" h="1901189">
                  <a:moveTo>
                    <a:pt x="804583" y="1174051"/>
                  </a:moveTo>
                  <a:lnTo>
                    <a:pt x="804583" y="1597329"/>
                  </a:lnTo>
                </a:path>
                <a:path w="899795" h="1901189">
                  <a:moveTo>
                    <a:pt x="804583" y="1764576"/>
                  </a:moveTo>
                  <a:lnTo>
                    <a:pt x="804583" y="190065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992308" y="4016019"/>
              <a:ext cx="943610" cy="0"/>
            </a:xfrm>
            <a:custGeom>
              <a:avLst/>
              <a:gdLst/>
              <a:ahLst/>
              <a:cxnLst/>
              <a:rect l="l" t="t" r="r" b="b"/>
              <a:pathLst>
                <a:path w="943610">
                  <a:moveTo>
                    <a:pt x="943343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992308" y="3822928"/>
              <a:ext cx="88265" cy="0"/>
            </a:xfrm>
            <a:custGeom>
              <a:avLst/>
              <a:gdLst/>
              <a:ahLst/>
              <a:cxnLst/>
              <a:rect l="l" t="t" r="r" b="b"/>
              <a:pathLst>
                <a:path w="88264">
                  <a:moveTo>
                    <a:pt x="0" y="0"/>
                  </a:moveTo>
                  <a:lnTo>
                    <a:pt x="8766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828641" y="2028227"/>
              <a:ext cx="101600" cy="1988185"/>
            </a:xfrm>
            <a:custGeom>
              <a:avLst/>
              <a:gdLst/>
              <a:ahLst/>
              <a:cxnLst/>
              <a:rect l="l" t="t" r="r" b="b"/>
              <a:pathLst>
                <a:path w="101600" h="1988185">
                  <a:moveTo>
                    <a:pt x="7505" y="1674228"/>
                  </a:moveTo>
                  <a:lnTo>
                    <a:pt x="5892" y="1672628"/>
                  </a:lnTo>
                  <a:lnTo>
                    <a:pt x="1600" y="1672628"/>
                  </a:lnTo>
                  <a:lnTo>
                    <a:pt x="0" y="1674228"/>
                  </a:lnTo>
                  <a:lnTo>
                    <a:pt x="0" y="1678000"/>
                  </a:lnTo>
                  <a:lnTo>
                    <a:pt x="1600" y="1680146"/>
                  </a:lnTo>
                  <a:lnTo>
                    <a:pt x="3746" y="1680146"/>
                  </a:lnTo>
                  <a:lnTo>
                    <a:pt x="5892" y="1680146"/>
                  </a:lnTo>
                  <a:lnTo>
                    <a:pt x="7505" y="1678000"/>
                  </a:lnTo>
                  <a:lnTo>
                    <a:pt x="7505" y="1674228"/>
                  </a:lnTo>
                  <a:close/>
                </a:path>
                <a:path w="101600" h="1988185">
                  <a:moveTo>
                    <a:pt x="7505" y="1644116"/>
                  </a:moveTo>
                  <a:lnTo>
                    <a:pt x="5892" y="1642491"/>
                  </a:lnTo>
                  <a:lnTo>
                    <a:pt x="1600" y="1642491"/>
                  </a:lnTo>
                  <a:lnTo>
                    <a:pt x="0" y="1644116"/>
                  </a:lnTo>
                  <a:lnTo>
                    <a:pt x="0" y="1648434"/>
                  </a:lnTo>
                  <a:lnTo>
                    <a:pt x="1600" y="1650022"/>
                  </a:lnTo>
                  <a:lnTo>
                    <a:pt x="3746" y="1650022"/>
                  </a:lnTo>
                  <a:lnTo>
                    <a:pt x="5892" y="1650022"/>
                  </a:lnTo>
                  <a:lnTo>
                    <a:pt x="7505" y="1648434"/>
                  </a:lnTo>
                  <a:lnTo>
                    <a:pt x="7505" y="1644116"/>
                  </a:lnTo>
                  <a:close/>
                </a:path>
                <a:path w="101600" h="1988185">
                  <a:moveTo>
                    <a:pt x="7505" y="1613979"/>
                  </a:moveTo>
                  <a:lnTo>
                    <a:pt x="5892" y="1612379"/>
                  </a:lnTo>
                  <a:lnTo>
                    <a:pt x="1600" y="1612379"/>
                  </a:lnTo>
                  <a:lnTo>
                    <a:pt x="0" y="1613979"/>
                  </a:lnTo>
                  <a:lnTo>
                    <a:pt x="0" y="1618297"/>
                  </a:lnTo>
                  <a:lnTo>
                    <a:pt x="1600" y="1619910"/>
                  </a:lnTo>
                  <a:lnTo>
                    <a:pt x="3746" y="1619910"/>
                  </a:lnTo>
                  <a:lnTo>
                    <a:pt x="5892" y="1619910"/>
                  </a:lnTo>
                  <a:lnTo>
                    <a:pt x="7505" y="1618297"/>
                  </a:lnTo>
                  <a:lnTo>
                    <a:pt x="7505" y="1613979"/>
                  </a:lnTo>
                  <a:close/>
                </a:path>
                <a:path w="101600" h="1988185">
                  <a:moveTo>
                    <a:pt x="7505" y="1583867"/>
                  </a:moveTo>
                  <a:lnTo>
                    <a:pt x="5892" y="1582254"/>
                  </a:lnTo>
                  <a:lnTo>
                    <a:pt x="1600" y="1582254"/>
                  </a:lnTo>
                  <a:lnTo>
                    <a:pt x="0" y="1583867"/>
                  </a:lnTo>
                  <a:lnTo>
                    <a:pt x="0" y="1588185"/>
                  </a:lnTo>
                  <a:lnTo>
                    <a:pt x="1600" y="1589811"/>
                  </a:lnTo>
                  <a:lnTo>
                    <a:pt x="3746" y="1589811"/>
                  </a:lnTo>
                  <a:lnTo>
                    <a:pt x="5892" y="1589811"/>
                  </a:lnTo>
                  <a:lnTo>
                    <a:pt x="7505" y="1588185"/>
                  </a:lnTo>
                  <a:lnTo>
                    <a:pt x="7505" y="1583867"/>
                  </a:lnTo>
                  <a:close/>
                </a:path>
                <a:path w="101600" h="1988185">
                  <a:moveTo>
                    <a:pt x="7505" y="1553756"/>
                  </a:moveTo>
                  <a:lnTo>
                    <a:pt x="5892" y="1552143"/>
                  </a:lnTo>
                  <a:lnTo>
                    <a:pt x="1600" y="1552143"/>
                  </a:lnTo>
                  <a:lnTo>
                    <a:pt x="0" y="1553756"/>
                  </a:lnTo>
                  <a:lnTo>
                    <a:pt x="0" y="1558061"/>
                  </a:lnTo>
                  <a:lnTo>
                    <a:pt x="1600" y="1559687"/>
                  </a:lnTo>
                  <a:lnTo>
                    <a:pt x="3746" y="1559687"/>
                  </a:lnTo>
                  <a:lnTo>
                    <a:pt x="5892" y="1559687"/>
                  </a:lnTo>
                  <a:lnTo>
                    <a:pt x="7505" y="1558061"/>
                  </a:lnTo>
                  <a:lnTo>
                    <a:pt x="7505" y="1553756"/>
                  </a:lnTo>
                  <a:close/>
                </a:path>
                <a:path w="101600" h="1988185">
                  <a:moveTo>
                    <a:pt x="7505" y="1523669"/>
                  </a:moveTo>
                  <a:lnTo>
                    <a:pt x="5892" y="1522031"/>
                  </a:lnTo>
                  <a:lnTo>
                    <a:pt x="1600" y="1522031"/>
                  </a:lnTo>
                  <a:lnTo>
                    <a:pt x="0" y="1523669"/>
                  </a:lnTo>
                  <a:lnTo>
                    <a:pt x="0" y="1527937"/>
                  </a:lnTo>
                  <a:lnTo>
                    <a:pt x="1600" y="1529562"/>
                  </a:lnTo>
                  <a:lnTo>
                    <a:pt x="3746" y="1529562"/>
                  </a:lnTo>
                  <a:lnTo>
                    <a:pt x="5892" y="1529562"/>
                  </a:lnTo>
                  <a:lnTo>
                    <a:pt x="7505" y="1527937"/>
                  </a:lnTo>
                  <a:lnTo>
                    <a:pt x="7505" y="1523669"/>
                  </a:lnTo>
                  <a:close/>
                </a:path>
                <a:path w="101600" h="1988185">
                  <a:moveTo>
                    <a:pt x="7505" y="1493520"/>
                  </a:moveTo>
                  <a:lnTo>
                    <a:pt x="5892" y="1491919"/>
                  </a:lnTo>
                  <a:lnTo>
                    <a:pt x="1600" y="1491919"/>
                  </a:lnTo>
                  <a:lnTo>
                    <a:pt x="0" y="1493520"/>
                  </a:lnTo>
                  <a:lnTo>
                    <a:pt x="0" y="1497838"/>
                  </a:lnTo>
                  <a:lnTo>
                    <a:pt x="1600" y="1499438"/>
                  </a:lnTo>
                  <a:lnTo>
                    <a:pt x="3746" y="1499438"/>
                  </a:lnTo>
                  <a:lnTo>
                    <a:pt x="5892" y="1499438"/>
                  </a:lnTo>
                  <a:lnTo>
                    <a:pt x="7505" y="1497838"/>
                  </a:lnTo>
                  <a:lnTo>
                    <a:pt x="7505" y="1493520"/>
                  </a:lnTo>
                  <a:close/>
                </a:path>
                <a:path w="101600" h="1988185">
                  <a:moveTo>
                    <a:pt x="7505" y="1463408"/>
                  </a:moveTo>
                  <a:lnTo>
                    <a:pt x="5892" y="1461782"/>
                  </a:lnTo>
                  <a:lnTo>
                    <a:pt x="1600" y="1461782"/>
                  </a:lnTo>
                  <a:lnTo>
                    <a:pt x="0" y="1463408"/>
                  </a:lnTo>
                  <a:lnTo>
                    <a:pt x="0" y="1467713"/>
                  </a:lnTo>
                  <a:lnTo>
                    <a:pt x="1600" y="1469326"/>
                  </a:lnTo>
                  <a:lnTo>
                    <a:pt x="3746" y="1469326"/>
                  </a:lnTo>
                  <a:lnTo>
                    <a:pt x="5892" y="1469326"/>
                  </a:lnTo>
                  <a:lnTo>
                    <a:pt x="7505" y="1467713"/>
                  </a:lnTo>
                  <a:lnTo>
                    <a:pt x="7505" y="1463408"/>
                  </a:lnTo>
                  <a:close/>
                </a:path>
                <a:path w="101600" h="1988185">
                  <a:moveTo>
                    <a:pt x="7505" y="1433283"/>
                  </a:moveTo>
                  <a:lnTo>
                    <a:pt x="5892" y="1431671"/>
                  </a:lnTo>
                  <a:lnTo>
                    <a:pt x="1600" y="1431671"/>
                  </a:lnTo>
                  <a:lnTo>
                    <a:pt x="0" y="1433283"/>
                  </a:lnTo>
                  <a:lnTo>
                    <a:pt x="0" y="1437601"/>
                  </a:lnTo>
                  <a:lnTo>
                    <a:pt x="1600" y="1439227"/>
                  </a:lnTo>
                  <a:lnTo>
                    <a:pt x="3746" y="1439227"/>
                  </a:lnTo>
                  <a:lnTo>
                    <a:pt x="5892" y="1439227"/>
                  </a:lnTo>
                  <a:lnTo>
                    <a:pt x="7505" y="1437601"/>
                  </a:lnTo>
                  <a:lnTo>
                    <a:pt x="7505" y="1433283"/>
                  </a:lnTo>
                  <a:close/>
                </a:path>
                <a:path w="101600" h="1988185">
                  <a:moveTo>
                    <a:pt x="7505" y="1403197"/>
                  </a:moveTo>
                  <a:lnTo>
                    <a:pt x="5892" y="1401559"/>
                  </a:lnTo>
                  <a:lnTo>
                    <a:pt x="1600" y="1401559"/>
                  </a:lnTo>
                  <a:lnTo>
                    <a:pt x="0" y="1403197"/>
                  </a:lnTo>
                  <a:lnTo>
                    <a:pt x="0" y="1407490"/>
                  </a:lnTo>
                  <a:lnTo>
                    <a:pt x="1600" y="1409090"/>
                  </a:lnTo>
                  <a:lnTo>
                    <a:pt x="3746" y="1409090"/>
                  </a:lnTo>
                  <a:lnTo>
                    <a:pt x="5892" y="1409090"/>
                  </a:lnTo>
                  <a:lnTo>
                    <a:pt x="7505" y="1407490"/>
                  </a:lnTo>
                  <a:lnTo>
                    <a:pt x="7505" y="1403197"/>
                  </a:lnTo>
                  <a:close/>
                </a:path>
                <a:path w="101600" h="1988185">
                  <a:moveTo>
                    <a:pt x="7505" y="1373047"/>
                  </a:moveTo>
                  <a:lnTo>
                    <a:pt x="5892" y="1371434"/>
                  </a:lnTo>
                  <a:lnTo>
                    <a:pt x="1600" y="1371434"/>
                  </a:lnTo>
                  <a:lnTo>
                    <a:pt x="0" y="1373047"/>
                  </a:lnTo>
                  <a:lnTo>
                    <a:pt x="0" y="1377353"/>
                  </a:lnTo>
                  <a:lnTo>
                    <a:pt x="1600" y="1378978"/>
                  </a:lnTo>
                  <a:lnTo>
                    <a:pt x="3746" y="1378978"/>
                  </a:lnTo>
                  <a:lnTo>
                    <a:pt x="5892" y="1378978"/>
                  </a:lnTo>
                  <a:lnTo>
                    <a:pt x="7505" y="1377353"/>
                  </a:lnTo>
                  <a:lnTo>
                    <a:pt x="7505" y="1373047"/>
                  </a:lnTo>
                  <a:close/>
                </a:path>
                <a:path w="101600" h="1988185">
                  <a:moveTo>
                    <a:pt x="7505" y="1342936"/>
                  </a:moveTo>
                  <a:lnTo>
                    <a:pt x="5892" y="1341335"/>
                  </a:lnTo>
                  <a:lnTo>
                    <a:pt x="1600" y="1341335"/>
                  </a:lnTo>
                  <a:lnTo>
                    <a:pt x="0" y="1342936"/>
                  </a:lnTo>
                  <a:lnTo>
                    <a:pt x="0" y="1347241"/>
                  </a:lnTo>
                  <a:lnTo>
                    <a:pt x="1600" y="1348854"/>
                  </a:lnTo>
                  <a:lnTo>
                    <a:pt x="3746" y="1348854"/>
                  </a:lnTo>
                  <a:lnTo>
                    <a:pt x="5892" y="1348854"/>
                  </a:lnTo>
                  <a:lnTo>
                    <a:pt x="7505" y="1347241"/>
                  </a:lnTo>
                  <a:lnTo>
                    <a:pt x="7505" y="1342936"/>
                  </a:lnTo>
                  <a:close/>
                </a:path>
                <a:path w="101600" h="1988185">
                  <a:moveTo>
                    <a:pt x="7505" y="1312824"/>
                  </a:moveTo>
                  <a:lnTo>
                    <a:pt x="5892" y="1311211"/>
                  </a:lnTo>
                  <a:lnTo>
                    <a:pt x="1600" y="1311211"/>
                  </a:lnTo>
                  <a:lnTo>
                    <a:pt x="0" y="1312824"/>
                  </a:lnTo>
                  <a:lnTo>
                    <a:pt x="0" y="1317117"/>
                  </a:lnTo>
                  <a:lnTo>
                    <a:pt x="1600" y="1318729"/>
                  </a:lnTo>
                  <a:lnTo>
                    <a:pt x="3746" y="1318729"/>
                  </a:lnTo>
                  <a:lnTo>
                    <a:pt x="5892" y="1318729"/>
                  </a:lnTo>
                  <a:lnTo>
                    <a:pt x="7505" y="1317117"/>
                  </a:lnTo>
                  <a:lnTo>
                    <a:pt x="7505" y="1312824"/>
                  </a:lnTo>
                  <a:close/>
                </a:path>
                <a:path w="101600" h="1988185">
                  <a:moveTo>
                    <a:pt x="7505" y="1282712"/>
                  </a:moveTo>
                  <a:lnTo>
                    <a:pt x="5892" y="1281620"/>
                  </a:lnTo>
                  <a:lnTo>
                    <a:pt x="1600" y="1281620"/>
                  </a:lnTo>
                  <a:lnTo>
                    <a:pt x="0" y="1282712"/>
                  </a:lnTo>
                  <a:lnTo>
                    <a:pt x="0" y="1287005"/>
                  </a:lnTo>
                  <a:lnTo>
                    <a:pt x="1600" y="1288605"/>
                  </a:lnTo>
                  <a:lnTo>
                    <a:pt x="3746" y="1288605"/>
                  </a:lnTo>
                  <a:lnTo>
                    <a:pt x="5892" y="1288605"/>
                  </a:lnTo>
                  <a:lnTo>
                    <a:pt x="7505" y="1287005"/>
                  </a:lnTo>
                  <a:lnTo>
                    <a:pt x="7505" y="1282712"/>
                  </a:lnTo>
                  <a:close/>
                </a:path>
                <a:path w="101600" h="1988185">
                  <a:moveTo>
                    <a:pt x="7505" y="1192885"/>
                  </a:moveTo>
                  <a:lnTo>
                    <a:pt x="5892" y="1191260"/>
                  </a:lnTo>
                  <a:lnTo>
                    <a:pt x="1600" y="1191260"/>
                  </a:lnTo>
                  <a:lnTo>
                    <a:pt x="0" y="1192885"/>
                  </a:lnTo>
                  <a:lnTo>
                    <a:pt x="0" y="1197203"/>
                  </a:lnTo>
                  <a:lnTo>
                    <a:pt x="1600" y="1198791"/>
                  </a:lnTo>
                  <a:lnTo>
                    <a:pt x="3746" y="1198791"/>
                  </a:lnTo>
                  <a:lnTo>
                    <a:pt x="5892" y="1198791"/>
                  </a:lnTo>
                  <a:lnTo>
                    <a:pt x="7505" y="1197203"/>
                  </a:lnTo>
                  <a:lnTo>
                    <a:pt x="7505" y="1192885"/>
                  </a:lnTo>
                  <a:close/>
                </a:path>
                <a:path w="101600" h="1988185">
                  <a:moveTo>
                    <a:pt x="7505" y="1162761"/>
                  </a:moveTo>
                  <a:lnTo>
                    <a:pt x="5892" y="1161148"/>
                  </a:lnTo>
                  <a:lnTo>
                    <a:pt x="1600" y="1161148"/>
                  </a:lnTo>
                  <a:lnTo>
                    <a:pt x="0" y="1162761"/>
                  </a:lnTo>
                  <a:lnTo>
                    <a:pt x="0" y="1167079"/>
                  </a:lnTo>
                  <a:lnTo>
                    <a:pt x="1600" y="1168679"/>
                  </a:lnTo>
                  <a:lnTo>
                    <a:pt x="3746" y="1168679"/>
                  </a:lnTo>
                  <a:lnTo>
                    <a:pt x="5892" y="1168679"/>
                  </a:lnTo>
                  <a:lnTo>
                    <a:pt x="7505" y="1167079"/>
                  </a:lnTo>
                  <a:lnTo>
                    <a:pt x="7505" y="1162761"/>
                  </a:lnTo>
                  <a:close/>
                </a:path>
                <a:path w="101600" h="1988185">
                  <a:moveTo>
                    <a:pt x="7505" y="168871"/>
                  </a:moveTo>
                  <a:lnTo>
                    <a:pt x="5892" y="167259"/>
                  </a:lnTo>
                  <a:lnTo>
                    <a:pt x="1600" y="167259"/>
                  </a:lnTo>
                  <a:lnTo>
                    <a:pt x="0" y="168871"/>
                  </a:lnTo>
                  <a:lnTo>
                    <a:pt x="0" y="173177"/>
                  </a:lnTo>
                  <a:lnTo>
                    <a:pt x="1600" y="174790"/>
                  </a:lnTo>
                  <a:lnTo>
                    <a:pt x="3746" y="174790"/>
                  </a:lnTo>
                  <a:lnTo>
                    <a:pt x="5892" y="174790"/>
                  </a:lnTo>
                  <a:lnTo>
                    <a:pt x="7505" y="173177"/>
                  </a:lnTo>
                  <a:lnTo>
                    <a:pt x="7505" y="168871"/>
                  </a:lnTo>
                  <a:close/>
                </a:path>
                <a:path w="101600" h="1988185">
                  <a:moveTo>
                    <a:pt x="100012" y="1984578"/>
                  </a:moveTo>
                  <a:lnTo>
                    <a:pt x="97866" y="1982406"/>
                  </a:lnTo>
                  <a:lnTo>
                    <a:pt x="93040" y="1982406"/>
                  </a:lnTo>
                  <a:lnTo>
                    <a:pt x="91401" y="1984578"/>
                  </a:lnTo>
                  <a:lnTo>
                    <a:pt x="91401" y="1987791"/>
                  </a:lnTo>
                  <a:lnTo>
                    <a:pt x="99466" y="1987791"/>
                  </a:lnTo>
                  <a:lnTo>
                    <a:pt x="100012" y="1987245"/>
                  </a:lnTo>
                  <a:lnTo>
                    <a:pt x="100012" y="1984578"/>
                  </a:lnTo>
                  <a:close/>
                </a:path>
                <a:path w="101600" h="1988185">
                  <a:moveTo>
                    <a:pt x="100012" y="1949589"/>
                  </a:moveTo>
                  <a:lnTo>
                    <a:pt x="97866" y="1947976"/>
                  </a:lnTo>
                  <a:lnTo>
                    <a:pt x="93040" y="1947976"/>
                  </a:lnTo>
                  <a:lnTo>
                    <a:pt x="91401" y="1949589"/>
                  </a:lnTo>
                  <a:lnTo>
                    <a:pt x="91401" y="1954441"/>
                  </a:lnTo>
                  <a:lnTo>
                    <a:pt x="93040" y="1956066"/>
                  </a:lnTo>
                  <a:lnTo>
                    <a:pt x="95707" y="1956066"/>
                  </a:lnTo>
                  <a:lnTo>
                    <a:pt x="97866" y="1956066"/>
                  </a:lnTo>
                  <a:lnTo>
                    <a:pt x="100012" y="1954441"/>
                  </a:lnTo>
                  <a:lnTo>
                    <a:pt x="100012" y="1949589"/>
                  </a:lnTo>
                  <a:close/>
                </a:path>
                <a:path w="101600" h="1988185">
                  <a:moveTo>
                    <a:pt x="100012" y="1915172"/>
                  </a:moveTo>
                  <a:lnTo>
                    <a:pt x="97866" y="1913013"/>
                  </a:lnTo>
                  <a:lnTo>
                    <a:pt x="93040" y="1913013"/>
                  </a:lnTo>
                  <a:lnTo>
                    <a:pt x="91401" y="1915172"/>
                  </a:lnTo>
                  <a:lnTo>
                    <a:pt x="91401" y="1919478"/>
                  </a:lnTo>
                  <a:lnTo>
                    <a:pt x="93040" y="1921637"/>
                  </a:lnTo>
                  <a:lnTo>
                    <a:pt x="95707" y="1921637"/>
                  </a:lnTo>
                  <a:lnTo>
                    <a:pt x="97866" y="1921637"/>
                  </a:lnTo>
                  <a:lnTo>
                    <a:pt x="100012" y="1919478"/>
                  </a:lnTo>
                  <a:lnTo>
                    <a:pt x="100012" y="1915172"/>
                  </a:lnTo>
                  <a:close/>
                </a:path>
                <a:path w="101600" h="1988185">
                  <a:moveTo>
                    <a:pt x="100012" y="1880209"/>
                  </a:moveTo>
                  <a:lnTo>
                    <a:pt x="97866" y="1878076"/>
                  </a:lnTo>
                  <a:lnTo>
                    <a:pt x="93040" y="1878076"/>
                  </a:lnTo>
                  <a:lnTo>
                    <a:pt x="91401" y="1880209"/>
                  </a:lnTo>
                  <a:lnTo>
                    <a:pt x="91401" y="1885073"/>
                  </a:lnTo>
                  <a:lnTo>
                    <a:pt x="93040" y="1886661"/>
                  </a:lnTo>
                  <a:lnTo>
                    <a:pt x="95707" y="1886661"/>
                  </a:lnTo>
                  <a:lnTo>
                    <a:pt x="97866" y="1886661"/>
                  </a:lnTo>
                  <a:lnTo>
                    <a:pt x="100012" y="1885073"/>
                  </a:lnTo>
                  <a:lnTo>
                    <a:pt x="100012" y="1880209"/>
                  </a:lnTo>
                  <a:close/>
                </a:path>
                <a:path w="101600" h="1988185">
                  <a:moveTo>
                    <a:pt x="100012" y="1845259"/>
                  </a:moveTo>
                  <a:lnTo>
                    <a:pt x="97866" y="1843646"/>
                  </a:lnTo>
                  <a:lnTo>
                    <a:pt x="93040" y="1843646"/>
                  </a:lnTo>
                  <a:lnTo>
                    <a:pt x="91401" y="1845259"/>
                  </a:lnTo>
                  <a:lnTo>
                    <a:pt x="91401" y="1850110"/>
                  </a:lnTo>
                  <a:lnTo>
                    <a:pt x="93040" y="1851710"/>
                  </a:lnTo>
                  <a:lnTo>
                    <a:pt x="95707" y="1851710"/>
                  </a:lnTo>
                  <a:lnTo>
                    <a:pt x="97866" y="1851710"/>
                  </a:lnTo>
                  <a:lnTo>
                    <a:pt x="100012" y="1850110"/>
                  </a:lnTo>
                  <a:lnTo>
                    <a:pt x="100012" y="1845259"/>
                  </a:lnTo>
                  <a:close/>
                </a:path>
                <a:path w="101600" h="1988185">
                  <a:moveTo>
                    <a:pt x="100012" y="1810296"/>
                  </a:moveTo>
                  <a:lnTo>
                    <a:pt x="97866" y="1808683"/>
                  </a:lnTo>
                  <a:lnTo>
                    <a:pt x="93040" y="1808683"/>
                  </a:lnTo>
                  <a:lnTo>
                    <a:pt x="91401" y="1810296"/>
                  </a:lnTo>
                  <a:lnTo>
                    <a:pt x="91401" y="1815147"/>
                  </a:lnTo>
                  <a:lnTo>
                    <a:pt x="93040" y="1817293"/>
                  </a:lnTo>
                  <a:lnTo>
                    <a:pt x="95707" y="1817293"/>
                  </a:lnTo>
                  <a:lnTo>
                    <a:pt x="97866" y="1817293"/>
                  </a:lnTo>
                  <a:lnTo>
                    <a:pt x="100012" y="1815147"/>
                  </a:lnTo>
                  <a:lnTo>
                    <a:pt x="100012" y="1810296"/>
                  </a:lnTo>
                  <a:close/>
                </a:path>
                <a:path w="101600" h="1988185">
                  <a:moveTo>
                    <a:pt x="100012" y="1775879"/>
                  </a:moveTo>
                  <a:lnTo>
                    <a:pt x="97866" y="1773720"/>
                  </a:lnTo>
                  <a:lnTo>
                    <a:pt x="93040" y="1773720"/>
                  </a:lnTo>
                  <a:lnTo>
                    <a:pt x="91401" y="1775879"/>
                  </a:lnTo>
                  <a:lnTo>
                    <a:pt x="91401" y="1780184"/>
                  </a:lnTo>
                  <a:lnTo>
                    <a:pt x="93040" y="1782343"/>
                  </a:lnTo>
                  <a:lnTo>
                    <a:pt x="95707" y="1782343"/>
                  </a:lnTo>
                  <a:lnTo>
                    <a:pt x="97866" y="1782343"/>
                  </a:lnTo>
                  <a:lnTo>
                    <a:pt x="100012" y="1780184"/>
                  </a:lnTo>
                  <a:lnTo>
                    <a:pt x="100012" y="1775879"/>
                  </a:lnTo>
                  <a:close/>
                </a:path>
                <a:path w="101600" h="1988185">
                  <a:moveTo>
                    <a:pt x="100012" y="1740903"/>
                  </a:moveTo>
                  <a:lnTo>
                    <a:pt x="97866" y="1739303"/>
                  </a:lnTo>
                  <a:lnTo>
                    <a:pt x="93040" y="1739303"/>
                  </a:lnTo>
                  <a:lnTo>
                    <a:pt x="91401" y="1740903"/>
                  </a:lnTo>
                  <a:lnTo>
                    <a:pt x="91401" y="1745767"/>
                  </a:lnTo>
                  <a:lnTo>
                    <a:pt x="93040" y="1747367"/>
                  </a:lnTo>
                  <a:lnTo>
                    <a:pt x="95707" y="1747367"/>
                  </a:lnTo>
                  <a:lnTo>
                    <a:pt x="97866" y="1747367"/>
                  </a:lnTo>
                  <a:lnTo>
                    <a:pt x="100012" y="1745767"/>
                  </a:lnTo>
                  <a:lnTo>
                    <a:pt x="100012" y="1740903"/>
                  </a:lnTo>
                  <a:close/>
                </a:path>
                <a:path w="101600" h="1988185">
                  <a:moveTo>
                    <a:pt x="100012" y="1705965"/>
                  </a:moveTo>
                  <a:lnTo>
                    <a:pt x="97866" y="1704352"/>
                  </a:lnTo>
                  <a:lnTo>
                    <a:pt x="93040" y="1704352"/>
                  </a:lnTo>
                  <a:lnTo>
                    <a:pt x="91401" y="1705965"/>
                  </a:lnTo>
                  <a:lnTo>
                    <a:pt x="91401" y="1710804"/>
                  </a:lnTo>
                  <a:lnTo>
                    <a:pt x="93040" y="1712963"/>
                  </a:lnTo>
                  <a:lnTo>
                    <a:pt x="95707" y="1712963"/>
                  </a:lnTo>
                  <a:lnTo>
                    <a:pt x="97866" y="1712963"/>
                  </a:lnTo>
                  <a:lnTo>
                    <a:pt x="100012" y="1710804"/>
                  </a:lnTo>
                  <a:lnTo>
                    <a:pt x="100012" y="1705965"/>
                  </a:lnTo>
                  <a:close/>
                </a:path>
                <a:path w="101600" h="1988185">
                  <a:moveTo>
                    <a:pt x="100012" y="1671548"/>
                  </a:moveTo>
                  <a:lnTo>
                    <a:pt x="97866" y="1669389"/>
                  </a:lnTo>
                  <a:lnTo>
                    <a:pt x="93040" y="1669389"/>
                  </a:lnTo>
                  <a:lnTo>
                    <a:pt x="91401" y="1671548"/>
                  </a:lnTo>
                  <a:lnTo>
                    <a:pt x="91401" y="1675853"/>
                  </a:lnTo>
                  <a:lnTo>
                    <a:pt x="93040" y="1678000"/>
                  </a:lnTo>
                  <a:lnTo>
                    <a:pt x="95707" y="1678000"/>
                  </a:lnTo>
                  <a:lnTo>
                    <a:pt x="97866" y="1678000"/>
                  </a:lnTo>
                  <a:lnTo>
                    <a:pt x="100012" y="1675853"/>
                  </a:lnTo>
                  <a:lnTo>
                    <a:pt x="100012" y="1671548"/>
                  </a:lnTo>
                  <a:close/>
                </a:path>
                <a:path w="101600" h="1988185">
                  <a:moveTo>
                    <a:pt x="100012" y="1636610"/>
                  </a:moveTo>
                  <a:lnTo>
                    <a:pt x="97866" y="1634985"/>
                  </a:lnTo>
                  <a:lnTo>
                    <a:pt x="93040" y="1634985"/>
                  </a:lnTo>
                  <a:lnTo>
                    <a:pt x="91401" y="1636610"/>
                  </a:lnTo>
                  <a:lnTo>
                    <a:pt x="91401" y="1641411"/>
                  </a:lnTo>
                  <a:lnTo>
                    <a:pt x="93040" y="1643024"/>
                  </a:lnTo>
                  <a:lnTo>
                    <a:pt x="95707" y="1643024"/>
                  </a:lnTo>
                  <a:lnTo>
                    <a:pt x="97866" y="1643024"/>
                  </a:lnTo>
                  <a:lnTo>
                    <a:pt x="100012" y="1641411"/>
                  </a:lnTo>
                  <a:lnTo>
                    <a:pt x="100012" y="1636610"/>
                  </a:lnTo>
                  <a:close/>
                </a:path>
                <a:path w="101600" h="1988185">
                  <a:moveTo>
                    <a:pt x="100012" y="1601635"/>
                  </a:moveTo>
                  <a:lnTo>
                    <a:pt x="97866" y="1600022"/>
                  </a:lnTo>
                  <a:lnTo>
                    <a:pt x="93040" y="1600022"/>
                  </a:lnTo>
                  <a:lnTo>
                    <a:pt x="91401" y="1601635"/>
                  </a:lnTo>
                  <a:lnTo>
                    <a:pt x="91401" y="1606473"/>
                  </a:lnTo>
                  <a:lnTo>
                    <a:pt x="93040" y="1608620"/>
                  </a:lnTo>
                  <a:lnTo>
                    <a:pt x="95707" y="1608620"/>
                  </a:lnTo>
                  <a:lnTo>
                    <a:pt x="97866" y="1608620"/>
                  </a:lnTo>
                  <a:lnTo>
                    <a:pt x="100012" y="1606473"/>
                  </a:lnTo>
                  <a:lnTo>
                    <a:pt x="100012" y="1601635"/>
                  </a:lnTo>
                  <a:close/>
                </a:path>
                <a:path w="101600" h="1988185">
                  <a:moveTo>
                    <a:pt x="100012" y="1567218"/>
                  </a:moveTo>
                  <a:lnTo>
                    <a:pt x="97866" y="1565059"/>
                  </a:lnTo>
                  <a:lnTo>
                    <a:pt x="93040" y="1565059"/>
                  </a:lnTo>
                  <a:lnTo>
                    <a:pt x="91401" y="1567218"/>
                  </a:lnTo>
                  <a:lnTo>
                    <a:pt x="91401" y="1571523"/>
                  </a:lnTo>
                  <a:lnTo>
                    <a:pt x="93040" y="1573669"/>
                  </a:lnTo>
                  <a:lnTo>
                    <a:pt x="95707" y="1573669"/>
                  </a:lnTo>
                  <a:lnTo>
                    <a:pt x="97866" y="1573669"/>
                  </a:lnTo>
                  <a:lnTo>
                    <a:pt x="100012" y="1571523"/>
                  </a:lnTo>
                  <a:lnTo>
                    <a:pt x="100012" y="1567218"/>
                  </a:lnTo>
                  <a:close/>
                </a:path>
                <a:path w="101600" h="1988185">
                  <a:moveTo>
                    <a:pt x="100012" y="1532255"/>
                  </a:moveTo>
                  <a:lnTo>
                    <a:pt x="97866" y="1530096"/>
                  </a:lnTo>
                  <a:lnTo>
                    <a:pt x="93040" y="1530096"/>
                  </a:lnTo>
                  <a:lnTo>
                    <a:pt x="91401" y="1532255"/>
                  </a:lnTo>
                  <a:lnTo>
                    <a:pt x="91401" y="1537093"/>
                  </a:lnTo>
                  <a:lnTo>
                    <a:pt x="93040" y="1538706"/>
                  </a:lnTo>
                  <a:lnTo>
                    <a:pt x="95707" y="1538706"/>
                  </a:lnTo>
                  <a:lnTo>
                    <a:pt x="97866" y="1538706"/>
                  </a:lnTo>
                  <a:lnTo>
                    <a:pt x="100012" y="1537093"/>
                  </a:lnTo>
                  <a:lnTo>
                    <a:pt x="100012" y="1532255"/>
                  </a:lnTo>
                  <a:close/>
                </a:path>
                <a:path w="101600" h="1988185">
                  <a:moveTo>
                    <a:pt x="100012" y="1497291"/>
                  </a:moveTo>
                  <a:lnTo>
                    <a:pt x="97866" y="1495679"/>
                  </a:lnTo>
                  <a:lnTo>
                    <a:pt x="93040" y="1495679"/>
                  </a:lnTo>
                  <a:lnTo>
                    <a:pt x="91401" y="1497291"/>
                  </a:lnTo>
                  <a:lnTo>
                    <a:pt x="91401" y="1502143"/>
                  </a:lnTo>
                  <a:lnTo>
                    <a:pt x="93040" y="1503768"/>
                  </a:lnTo>
                  <a:lnTo>
                    <a:pt x="95707" y="1503768"/>
                  </a:lnTo>
                  <a:lnTo>
                    <a:pt x="97866" y="1503768"/>
                  </a:lnTo>
                  <a:lnTo>
                    <a:pt x="100012" y="1502143"/>
                  </a:lnTo>
                  <a:lnTo>
                    <a:pt x="100012" y="1497291"/>
                  </a:lnTo>
                  <a:close/>
                </a:path>
                <a:path w="101600" h="1988185">
                  <a:moveTo>
                    <a:pt x="100012" y="1462874"/>
                  </a:moveTo>
                  <a:lnTo>
                    <a:pt x="97866" y="1460715"/>
                  </a:lnTo>
                  <a:lnTo>
                    <a:pt x="93040" y="1460715"/>
                  </a:lnTo>
                  <a:lnTo>
                    <a:pt x="91401" y="1462874"/>
                  </a:lnTo>
                  <a:lnTo>
                    <a:pt x="91401" y="1467192"/>
                  </a:lnTo>
                  <a:lnTo>
                    <a:pt x="93040" y="1469326"/>
                  </a:lnTo>
                  <a:lnTo>
                    <a:pt x="95707" y="1469326"/>
                  </a:lnTo>
                  <a:lnTo>
                    <a:pt x="97866" y="1469326"/>
                  </a:lnTo>
                  <a:lnTo>
                    <a:pt x="100012" y="1467192"/>
                  </a:lnTo>
                  <a:lnTo>
                    <a:pt x="100012" y="1462874"/>
                  </a:lnTo>
                  <a:close/>
                </a:path>
                <a:path w="101600" h="1988185">
                  <a:moveTo>
                    <a:pt x="100012" y="1427911"/>
                  </a:moveTo>
                  <a:lnTo>
                    <a:pt x="97866" y="1425752"/>
                  </a:lnTo>
                  <a:lnTo>
                    <a:pt x="93040" y="1425752"/>
                  </a:lnTo>
                  <a:lnTo>
                    <a:pt x="91401" y="1427911"/>
                  </a:lnTo>
                  <a:lnTo>
                    <a:pt x="91401" y="1432763"/>
                  </a:lnTo>
                  <a:lnTo>
                    <a:pt x="93040" y="1434363"/>
                  </a:lnTo>
                  <a:lnTo>
                    <a:pt x="95707" y="1434363"/>
                  </a:lnTo>
                  <a:lnTo>
                    <a:pt x="97866" y="1434363"/>
                  </a:lnTo>
                  <a:lnTo>
                    <a:pt x="100012" y="1432763"/>
                  </a:lnTo>
                  <a:lnTo>
                    <a:pt x="100012" y="1427911"/>
                  </a:lnTo>
                  <a:close/>
                </a:path>
                <a:path w="101600" h="1988185">
                  <a:moveTo>
                    <a:pt x="100012" y="1392948"/>
                  </a:moveTo>
                  <a:lnTo>
                    <a:pt x="97866" y="1391361"/>
                  </a:lnTo>
                  <a:lnTo>
                    <a:pt x="93040" y="1391361"/>
                  </a:lnTo>
                  <a:lnTo>
                    <a:pt x="91401" y="1392948"/>
                  </a:lnTo>
                  <a:lnTo>
                    <a:pt x="91401" y="1397825"/>
                  </a:lnTo>
                  <a:lnTo>
                    <a:pt x="93040" y="1399413"/>
                  </a:lnTo>
                  <a:lnTo>
                    <a:pt x="95707" y="1399413"/>
                  </a:lnTo>
                  <a:lnTo>
                    <a:pt x="97866" y="1399413"/>
                  </a:lnTo>
                  <a:lnTo>
                    <a:pt x="100012" y="1397825"/>
                  </a:lnTo>
                  <a:lnTo>
                    <a:pt x="100012" y="1392948"/>
                  </a:lnTo>
                  <a:close/>
                </a:path>
                <a:path w="101600" h="1988185">
                  <a:moveTo>
                    <a:pt x="100012" y="1357998"/>
                  </a:moveTo>
                  <a:lnTo>
                    <a:pt x="97866" y="1356385"/>
                  </a:lnTo>
                  <a:lnTo>
                    <a:pt x="93040" y="1356385"/>
                  </a:lnTo>
                  <a:lnTo>
                    <a:pt x="91401" y="1357998"/>
                  </a:lnTo>
                  <a:lnTo>
                    <a:pt x="91401" y="1362837"/>
                  </a:lnTo>
                  <a:lnTo>
                    <a:pt x="93040" y="1364996"/>
                  </a:lnTo>
                  <a:lnTo>
                    <a:pt x="95707" y="1364996"/>
                  </a:lnTo>
                  <a:lnTo>
                    <a:pt x="97866" y="1364996"/>
                  </a:lnTo>
                  <a:lnTo>
                    <a:pt x="100012" y="1362837"/>
                  </a:lnTo>
                  <a:lnTo>
                    <a:pt x="100012" y="1357998"/>
                  </a:lnTo>
                  <a:close/>
                </a:path>
                <a:path w="101600" h="1988185">
                  <a:moveTo>
                    <a:pt x="100012" y="1323568"/>
                  </a:moveTo>
                  <a:lnTo>
                    <a:pt x="97866" y="1321422"/>
                  </a:lnTo>
                  <a:lnTo>
                    <a:pt x="93040" y="1321422"/>
                  </a:lnTo>
                  <a:lnTo>
                    <a:pt x="91401" y="1323568"/>
                  </a:lnTo>
                  <a:lnTo>
                    <a:pt x="91401" y="1327886"/>
                  </a:lnTo>
                  <a:lnTo>
                    <a:pt x="93040" y="1330045"/>
                  </a:lnTo>
                  <a:lnTo>
                    <a:pt x="95707" y="1330045"/>
                  </a:lnTo>
                  <a:lnTo>
                    <a:pt x="97866" y="1330045"/>
                  </a:lnTo>
                  <a:lnTo>
                    <a:pt x="100012" y="1327886"/>
                  </a:lnTo>
                  <a:lnTo>
                    <a:pt x="100012" y="1323568"/>
                  </a:lnTo>
                  <a:close/>
                </a:path>
                <a:path w="101600" h="1988185">
                  <a:moveTo>
                    <a:pt x="100012" y="1288605"/>
                  </a:moveTo>
                  <a:lnTo>
                    <a:pt x="97866" y="1287005"/>
                  </a:lnTo>
                  <a:lnTo>
                    <a:pt x="93040" y="1287005"/>
                  </a:lnTo>
                  <a:lnTo>
                    <a:pt x="91401" y="1288605"/>
                  </a:lnTo>
                  <a:lnTo>
                    <a:pt x="91401" y="1293456"/>
                  </a:lnTo>
                  <a:lnTo>
                    <a:pt x="93040" y="1295069"/>
                  </a:lnTo>
                  <a:lnTo>
                    <a:pt x="95707" y="1295069"/>
                  </a:lnTo>
                  <a:lnTo>
                    <a:pt x="97866" y="1295069"/>
                  </a:lnTo>
                  <a:lnTo>
                    <a:pt x="100012" y="1293456"/>
                  </a:lnTo>
                  <a:lnTo>
                    <a:pt x="100012" y="1288605"/>
                  </a:lnTo>
                  <a:close/>
                </a:path>
                <a:path w="101600" h="1988185">
                  <a:moveTo>
                    <a:pt x="100012" y="1254201"/>
                  </a:moveTo>
                  <a:lnTo>
                    <a:pt x="97866" y="1252575"/>
                  </a:lnTo>
                  <a:lnTo>
                    <a:pt x="93040" y="1252575"/>
                  </a:lnTo>
                  <a:lnTo>
                    <a:pt x="91401" y="1254201"/>
                  </a:lnTo>
                  <a:lnTo>
                    <a:pt x="91401" y="1259039"/>
                  </a:lnTo>
                  <a:lnTo>
                    <a:pt x="93040" y="1261186"/>
                  </a:lnTo>
                  <a:lnTo>
                    <a:pt x="95707" y="1261186"/>
                  </a:lnTo>
                  <a:lnTo>
                    <a:pt x="97866" y="1261186"/>
                  </a:lnTo>
                  <a:lnTo>
                    <a:pt x="100012" y="1259039"/>
                  </a:lnTo>
                  <a:lnTo>
                    <a:pt x="100012" y="1254201"/>
                  </a:lnTo>
                  <a:close/>
                </a:path>
                <a:path w="101600" h="1988185">
                  <a:moveTo>
                    <a:pt x="100012" y="1219771"/>
                  </a:moveTo>
                  <a:lnTo>
                    <a:pt x="97866" y="1217612"/>
                  </a:lnTo>
                  <a:lnTo>
                    <a:pt x="93040" y="1217612"/>
                  </a:lnTo>
                  <a:lnTo>
                    <a:pt x="91401" y="1219771"/>
                  </a:lnTo>
                  <a:lnTo>
                    <a:pt x="91401" y="1224089"/>
                  </a:lnTo>
                  <a:lnTo>
                    <a:pt x="93040" y="1226235"/>
                  </a:lnTo>
                  <a:lnTo>
                    <a:pt x="95707" y="1226235"/>
                  </a:lnTo>
                  <a:lnTo>
                    <a:pt x="97866" y="1226235"/>
                  </a:lnTo>
                  <a:lnTo>
                    <a:pt x="100012" y="1224089"/>
                  </a:lnTo>
                  <a:lnTo>
                    <a:pt x="100012" y="1219771"/>
                  </a:lnTo>
                  <a:close/>
                </a:path>
                <a:path w="101600" h="1988185">
                  <a:moveTo>
                    <a:pt x="100012" y="1184808"/>
                  </a:moveTo>
                  <a:lnTo>
                    <a:pt x="97866" y="1183208"/>
                  </a:lnTo>
                  <a:lnTo>
                    <a:pt x="93040" y="1183208"/>
                  </a:lnTo>
                  <a:lnTo>
                    <a:pt x="91401" y="1184808"/>
                  </a:lnTo>
                  <a:lnTo>
                    <a:pt x="91401" y="1189647"/>
                  </a:lnTo>
                  <a:lnTo>
                    <a:pt x="93040" y="1191260"/>
                  </a:lnTo>
                  <a:lnTo>
                    <a:pt x="95707" y="1191260"/>
                  </a:lnTo>
                  <a:lnTo>
                    <a:pt x="97866" y="1191260"/>
                  </a:lnTo>
                  <a:lnTo>
                    <a:pt x="100012" y="1189647"/>
                  </a:lnTo>
                  <a:lnTo>
                    <a:pt x="100012" y="1184808"/>
                  </a:lnTo>
                  <a:close/>
                </a:path>
                <a:path w="101600" h="1988185">
                  <a:moveTo>
                    <a:pt x="100012" y="1149858"/>
                  </a:moveTo>
                  <a:lnTo>
                    <a:pt x="97866" y="1148245"/>
                  </a:lnTo>
                  <a:lnTo>
                    <a:pt x="93040" y="1148245"/>
                  </a:lnTo>
                  <a:lnTo>
                    <a:pt x="91401" y="1149858"/>
                  </a:lnTo>
                  <a:lnTo>
                    <a:pt x="91401" y="1154696"/>
                  </a:lnTo>
                  <a:lnTo>
                    <a:pt x="93040" y="1156855"/>
                  </a:lnTo>
                  <a:lnTo>
                    <a:pt x="95707" y="1156855"/>
                  </a:lnTo>
                  <a:lnTo>
                    <a:pt x="97866" y="1156855"/>
                  </a:lnTo>
                  <a:lnTo>
                    <a:pt x="100012" y="1154696"/>
                  </a:lnTo>
                  <a:lnTo>
                    <a:pt x="100012" y="1149858"/>
                  </a:lnTo>
                  <a:close/>
                </a:path>
                <a:path w="101600" h="1988185">
                  <a:moveTo>
                    <a:pt x="100012" y="976147"/>
                  </a:moveTo>
                  <a:lnTo>
                    <a:pt x="97866" y="974001"/>
                  </a:lnTo>
                  <a:lnTo>
                    <a:pt x="93040" y="974001"/>
                  </a:lnTo>
                  <a:lnTo>
                    <a:pt x="91401" y="976147"/>
                  </a:lnTo>
                  <a:lnTo>
                    <a:pt x="91401" y="980973"/>
                  </a:lnTo>
                  <a:lnTo>
                    <a:pt x="93040" y="982586"/>
                  </a:lnTo>
                  <a:lnTo>
                    <a:pt x="95707" y="982586"/>
                  </a:lnTo>
                  <a:lnTo>
                    <a:pt x="97866" y="982586"/>
                  </a:lnTo>
                  <a:lnTo>
                    <a:pt x="100012" y="980973"/>
                  </a:lnTo>
                  <a:lnTo>
                    <a:pt x="100012" y="976147"/>
                  </a:lnTo>
                  <a:close/>
                </a:path>
                <a:path w="101600" h="1988185">
                  <a:moveTo>
                    <a:pt x="100012" y="941184"/>
                  </a:moveTo>
                  <a:lnTo>
                    <a:pt x="97866" y="939571"/>
                  </a:lnTo>
                  <a:lnTo>
                    <a:pt x="93040" y="939571"/>
                  </a:lnTo>
                  <a:lnTo>
                    <a:pt x="91401" y="941184"/>
                  </a:lnTo>
                  <a:lnTo>
                    <a:pt x="91401" y="946010"/>
                  </a:lnTo>
                  <a:lnTo>
                    <a:pt x="93040" y="947635"/>
                  </a:lnTo>
                  <a:lnTo>
                    <a:pt x="95707" y="947635"/>
                  </a:lnTo>
                  <a:lnTo>
                    <a:pt x="97866" y="947635"/>
                  </a:lnTo>
                  <a:lnTo>
                    <a:pt x="100012" y="946010"/>
                  </a:lnTo>
                  <a:lnTo>
                    <a:pt x="100012" y="941184"/>
                  </a:lnTo>
                  <a:close/>
                </a:path>
                <a:path w="101600" h="1988185">
                  <a:moveTo>
                    <a:pt x="100012" y="906767"/>
                  </a:moveTo>
                  <a:lnTo>
                    <a:pt x="97866" y="904608"/>
                  </a:lnTo>
                  <a:lnTo>
                    <a:pt x="93040" y="904608"/>
                  </a:lnTo>
                  <a:lnTo>
                    <a:pt x="91401" y="906767"/>
                  </a:lnTo>
                  <a:lnTo>
                    <a:pt x="91401" y="911072"/>
                  </a:lnTo>
                  <a:lnTo>
                    <a:pt x="93040" y="913218"/>
                  </a:lnTo>
                  <a:lnTo>
                    <a:pt x="95707" y="913218"/>
                  </a:lnTo>
                  <a:lnTo>
                    <a:pt x="97866" y="913218"/>
                  </a:lnTo>
                  <a:lnTo>
                    <a:pt x="100012" y="911072"/>
                  </a:lnTo>
                  <a:lnTo>
                    <a:pt x="100012" y="906767"/>
                  </a:lnTo>
                  <a:close/>
                </a:path>
                <a:path w="101600" h="1988185">
                  <a:moveTo>
                    <a:pt x="100012" y="871816"/>
                  </a:moveTo>
                  <a:lnTo>
                    <a:pt x="97866" y="869657"/>
                  </a:lnTo>
                  <a:lnTo>
                    <a:pt x="93040" y="869657"/>
                  </a:lnTo>
                  <a:lnTo>
                    <a:pt x="91401" y="871816"/>
                  </a:lnTo>
                  <a:lnTo>
                    <a:pt x="91401" y="876096"/>
                  </a:lnTo>
                  <a:lnTo>
                    <a:pt x="93040" y="878255"/>
                  </a:lnTo>
                  <a:lnTo>
                    <a:pt x="95707" y="878255"/>
                  </a:lnTo>
                  <a:lnTo>
                    <a:pt x="97866" y="878255"/>
                  </a:lnTo>
                  <a:lnTo>
                    <a:pt x="100012" y="876096"/>
                  </a:lnTo>
                  <a:lnTo>
                    <a:pt x="100012" y="871816"/>
                  </a:lnTo>
                  <a:close/>
                </a:path>
                <a:path w="101600" h="1988185">
                  <a:moveTo>
                    <a:pt x="100012" y="836841"/>
                  </a:moveTo>
                  <a:lnTo>
                    <a:pt x="97866" y="835228"/>
                  </a:lnTo>
                  <a:lnTo>
                    <a:pt x="93040" y="835228"/>
                  </a:lnTo>
                  <a:lnTo>
                    <a:pt x="91401" y="836841"/>
                  </a:lnTo>
                  <a:lnTo>
                    <a:pt x="91401" y="841692"/>
                  </a:lnTo>
                  <a:lnTo>
                    <a:pt x="93040" y="843292"/>
                  </a:lnTo>
                  <a:lnTo>
                    <a:pt x="95707" y="843292"/>
                  </a:lnTo>
                  <a:lnTo>
                    <a:pt x="97866" y="843292"/>
                  </a:lnTo>
                  <a:lnTo>
                    <a:pt x="100012" y="841692"/>
                  </a:lnTo>
                  <a:lnTo>
                    <a:pt x="100012" y="836841"/>
                  </a:lnTo>
                  <a:close/>
                </a:path>
                <a:path w="101600" h="1988185">
                  <a:moveTo>
                    <a:pt x="100012" y="801890"/>
                  </a:moveTo>
                  <a:lnTo>
                    <a:pt x="97866" y="800277"/>
                  </a:lnTo>
                  <a:lnTo>
                    <a:pt x="93040" y="800277"/>
                  </a:lnTo>
                  <a:lnTo>
                    <a:pt x="91401" y="801890"/>
                  </a:lnTo>
                  <a:lnTo>
                    <a:pt x="91401" y="806729"/>
                  </a:lnTo>
                  <a:lnTo>
                    <a:pt x="93040" y="808888"/>
                  </a:lnTo>
                  <a:lnTo>
                    <a:pt x="95707" y="808888"/>
                  </a:lnTo>
                  <a:lnTo>
                    <a:pt x="97866" y="808888"/>
                  </a:lnTo>
                  <a:lnTo>
                    <a:pt x="100012" y="806729"/>
                  </a:lnTo>
                  <a:lnTo>
                    <a:pt x="100012" y="801890"/>
                  </a:lnTo>
                  <a:close/>
                </a:path>
                <a:path w="101600" h="1988185">
                  <a:moveTo>
                    <a:pt x="100012" y="767461"/>
                  </a:moveTo>
                  <a:lnTo>
                    <a:pt x="97866" y="765327"/>
                  </a:lnTo>
                  <a:lnTo>
                    <a:pt x="93040" y="765327"/>
                  </a:lnTo>
                  <a:lnTo>
                    <a:pt x="91401" y="767461"/>
                  </a:lnTo>
                  <a:lnTo>
                    <a:pt x="91401" y="771779"/>
                  </a:lnTo>
                  <a:lnTo>
                    <a:pt x="93040" y="773925"/>
                  </a:lnTo>
                  <a:lnTo>
                    <a:pt x="95707" y="773925"/>
                  </a:lnTo>
                  <a:lnTo>
                    <a:pt x="97866" y="773925"/>
                  </a:lnTo>
                  <a:lnTo>
                    <a:pt x="100012" y="771779"/>
                  </a:lnTo>
                  <a:lnTo>
                    <a:pt x="100012" y="767461"/>
                  </a:lnTo>
                  <a:close/>
                </a:path>
                <a:path w="101600" h="1988185">
                  <a:moveTo>
                    <a:pt x="100012" y="732510"/>
                  </a:moveTo>
                  <a:lnTo>
                    <a:pt x="97866" y="730897"/>
                  </a:lnTo>
                  <a:lnTo>
                    <a:pt x="93040" y="730897"/>
                  </a:lnTo>
                  <a:lnTo>
                    <a:pt x="91401" y="732510"/>
                  </a:lnTo>
                  <a:lnTo>
                    <a:pt x="91401" y="737349"/>
                  </a:lnTo>
                  <a:lnTo>
                    <a:pt x="93040" y="738962"/>
                  </a:lnTo>
                  <a:lnTo>
                    <a:pt x="95707" y="738962"/>
                  </a:lnTo>
                  <a:lnTo>
                    <a:pt x="97866" y="738962"/>
                  </a:lnTo>
                  <a:lnTo>
                    <a:pt x="100012" y="737349"/>
                  </a:lnTo>
                  <a:lnTo>
                    <a:pt x="100012" y="732510"/>
                  </a:lnTo>
                  <a:close/>
                </a:path>
                <a:path w="101600" h="1988185">
                  <a:moveTo>
                    <a:pt x="100012" y="697547"/>
                  </a:moveTo>
                  <a:lnTo>
                    <a:pt x="97866" y="695934"/>
                  </a:lnTo>
                  <a:lnTo>
                    <a:pt x="93040" y="695934"/>
                  </a:lnTo>
                  <a:lnTo>
                    <a:pt x="91401" y="697547"/>
                  </a:lnTo>
                  <a:lnTo>
                    <a:pt x="91401" y="702386"/>
                  </a:lnTo>
                  <a:lnTo>
                    <a:pt x="93040" y="704545"/>
                  </a:lnTo>
                  <a:lnTo>
                    <a:pt x="95707" y="704545"/>
                  </a:lnTo>
                  <a:lnTo>
                    <a:pt x="97866" y="704545"/>
                  </a:lnTo>
                  <a:lnTo>
                    <a:pt x="100012" y="702386"/>
                  </a:lnTo>
                  <a:lnTo>
                    <a:pt x="100012" y="697547"/>
                  </a:lnTo>
                  <a:close/>
                </a:path>
                <a:path w="101600" h="1988185">
                  <a:moveTo>
                    <a:pt x="100012" y="663130"/>
                  </a:moveTo>
                  <a:lnTo>
                    <a:pt x="97866" y="660984"/>
                  </a:lnTo>
                  <a:lnTo>
                    <a:pt x="93040" y="660984"/>
                  </a:lnTo>
                  <a:lnTo>
                    <a:pt x="91401" y="663130"/>
                  </a:lnTo>
                  <a:lnTo>
                    <a:pt x="91401" y="667435"/>
                  </a:lnTo>
                  <a:lnTo>
                    <a:pt x="93040" y="669594"/>
                  </a:lnTo>
                  <a:lnTo>
                    <a:pt x="95707" y="669594"/>
                  </a:lnTo>
                  <a:lnTo>
                    <a:pt x="97866" y="669594"/>
                  </a:lnTo>
                  <a:lnTo>
                    <a:pt x="100012" y="667435"/>
                  </a:lnTo>
                  <a:lnTo>
                    <a:pt x="100012" y="663130"/>
                  </a:lnTo>
                  <a:close/>
                </a:path>
                <a:path w="101600" h="1988185">
                  <a:moveTo>
                    <a:pt x="100012" y="628180"/>
                  </a:moveTo>
                  <a:lnTo>
                    <a:pt x="97866" y="626021"/>
                  </a:lnTo>
                  <a:lnTo>
                    <a:pt x="93040" y="626021"/>
                  </a:lnTo>
                  <a:lnTo>
                    <a:pt x="91401" y="628180"/>
                  </a:lnTo>
                  <a:lnTo>
                    <a:pt x="91401" y="633018"/>
                  </a:lnTo>
                  <a:lnTo>
                    <a:pt x="93040" y="634631"/>
                  </a:lnTo>
                  <a:lnTo>
                    <a:pt x="95707" y="634631"/>
                  </a:lnTo>
                  <a:lnTo>
                    <a:pt x="97866" y="634631"/>
                  </a:lnTo>
                  <a:lnTo>
                    <a:pt x="100012" y="633018"/>
                  </a:lnTo>
                  <a:lnTo>
                    <a:pt x="100012" y="628180"/>
                  </a:lnTo>
                  <a:close/>
                </a:path>
                <a:path w="101600" h="1988185">
                  <a:moveTo>
                    <a:pt x="100012" y="593217"/>
                  </a:moveTo>
                  <a:lnTo>
                    <a:pt x="97866" y="591604"/>
                  </a:lnTo>
                  <a:lnTo>
                    <a:pt x="93040" y="591604"/>
                  </a:lnTo>
                  <a:lnTo>
                    <a:pt x="91401" y="593217"/>
                  </a:lnTo>
                  <a:lnTo>
                    <a:pt x="91401" y="598055"/>
                  </a:lnTo>
                  <a:lnTo>
                    <a:pt x="93040" y="599668"/>
                  </a:lnTo>
                  <a:lnTo>
                    <a:pt x="95707" y="599668"/>
                  </a:lnTo>
                  <a:lnTo>
                    <a:pt x="97866" y="599668"/>
                  </a:lnTo>
                  <a:lnTo>
                    <a:pt x="100012" y="598055"/>
                  </a:lnTo>
                  <a:lnTo>
                    <a:pt x="100012" y="593217"/>
                  </a:lnTo>
                  <a:close/>
                </a:path>
                <a:path w="101600" h="1988185">
                  <a:moveTo>
                    <a:pt x="100012" y="558787"/>
                  </a:moveTo>
                  <a:lnTo>
                    <a:pt x="97866" y="556641"/>
                  </a:lnTo>
                  <a:lnTo>
                    <a:pt x="93040" y="556641"/>
                  </a:lnTo>
                  <a:lnTo>
                    <a:pt x="91401" y="558787"/>
                  </a:lnTo>
                  <a:lnTo>
                    <a:pt x="91401" y="563092"/>
                  </a:lnTo>
                  <a:lnTo>
                    <a:pt x="93040" y="565238"/>
                  </a:lnTo>
                  <a:lnTo>
                    <a:pt x="95707" y="565238"/>
                  </a:lnTo>
                  <a:lnTo>
                    <a:pt x="97866" y="565238"/>
                  </a:lnTo>
                  <a:lnTo>
                    <a:pt x="100012" y="563092"/>
                  </a:lnTo>
                  <a:lnTo>
                    <a:pt x="100012" y="558787"/>
                  </a:lnTo>
                  <a:close/>
                </a:path>
                <a:path w="101600" h="1988185">
                  <a:moveTo>
                    <a:pt x="100012" y="523836"/>
                  </a:moveTo>
                  <a:lnTo>
                    <a:pt x="97866" y="521677"/>
                  </a:lnTo>
                  <a:lnTo>
                    <a:pt x="93040" y="521677"/>
                  </a:lnTo>
                  <a:lnTo>
                    <a:pt x="91401" y="523836"/>
                  </a:lnTo>
                  <a:lnTo>
                    <a:pt x="91401" y="528675"/>
                  </a:lnTo>
                  <a:lnTo>
                    <a:pt x="93040" y="530275"/>
                  </a:lnTo>
                  <a:lnTo>
                    <a:pt x="95707" y="530275"/>
                  </a:lnTo>
                  <a:lnTo>
                    <a:pt x="97866" y="530275"/>
                  </a:lnTo>
                  <a:lnTo>
                    <a:pt x="100012" y="528675"/>
                  </a:lnTo>
                  <a:lnTo>
                    <a:pt x="100012" y="523836"/>
                  </a:lnTo>
                  <a:close/>
                </a:path>
                <a:path w="101600" h="1988185">
                  <a:moveTo>
                    <a:pt x="100012" y="488873"/>
                  </a:moveTo>
                  <a:lnTo>
                    <a:pt x="97866" y="487248"/>
                  </a:lnTo>
                  <a:lnTo>
                    <a:pt x="93040" y="487248"/>
                  </a:lnTo>
                  <a:lnTo>
                    <a:pt x="91401" y="488873"/>
                  </a:lnTo>
                  <a:lnTo>
                    <a:pt x="91401" y="493712"/>
                  </a:lnTo>
                  <a:lnTo>
                    <a:pt x="93040" y="495325"/>
                  </a:lnTo>
                  <a:lnTo>
                    <a:pt x="95707" y="495325"/>
                  </a:lnTo>
                  <a:lnTo>
                    <a:pt x="97866" y="495325"/>
                  </a:lnTo>
                  <a:lnTo>
                    <a:pt x="100012" y="493712"/>
                  </a:lnTo>
                  <a:lnTo>
                    <a:pt x="100012" y="488873"/>
                  </a:lnTo>
                  <a:close/>
                </a:path>
                <a:path w="101600" h="1988185">
                  <a:moveTo>
                    <a:pt x="100012" y="454456"/>
                  </a:moveTo>
                  <a:lnTo>
                    <a:pt x="97866" y="452297"/>
                  </a:lnTo>
                  <a:lnTo>
                    <a:pt x="93040" y="452297"/>
                  </a:lnTo>
                  <a:lnTo>
                    <a:pt x="91401" y="454456"/>
                  </a:lnTo>
                  <a:lnTo>
                    <a:pt x="91401" y="458749"/>
                  </a:lnTo>
                  <a:lnTo>
                    <a:pt x="93040" y="460908"/>
                  </a:lnTo>
                  <a:lnTo>
                    <a:pt x="95707" y="460908"/>
                  </a:lnTo>
                  <a:lnTo>
                    <a:pt x="97866" y="460908"/>
                  </a:lnTo>
                  <a:lnTo>
                    <a:pt x="100012" y="458749"/>
                  </a:lnTo>
                  <a:lnTo>
                    <a:pt x="100012" y="454456"/>
                  </a:lnTo>
                  <a:close/>
                </a:path>
                <a:path w="101600" h="1988185">
                  <a:moveTo>
                    <a:pt x="100012" y="419493"/>
                  </a:moveTo>
                  <a:lnTo>
                    <a:pt x="97866" y="417347"/>
                  </a:lnTo>
                  <a:lnTo>
                    <a:pt x="93040" y="417347"/>
                  </a:lnTo>
                  <a:lnTo>
                    <a:pt x="91401" y="419493"/>
                  </a:lnTo>
                  <a:lnTo>
                    <a:pt x="91401" y="423799"/>
                  </a:lnTo>
                  <a:lnTo>
                    <a:pt x="93040" y="425945"/>
                  </a:lnTo>
                  <a:lnTo>
                    <a:pt x="95707" y="425945"/>
                  </a:lnTo>
                  <a:lnTo>
                    <a:pt x="97866" y="425945"/>
                  </a:lnTo>
                  <a:lnTo>
                    <a:pt x="100012" y="423799"/>
                  </a:lnTo>
                  <a:lnTo>
                    <a:pt x="100012" y="419493"/>
                  </a:lnTo>
                  <a:close/>
                </a:path>
                <a:path w="101600" h="1988185">
                  <a:moveTo>
                    <a:pt x="100012" y="384543"/>
                  </a:moveTo>
                  <a:lnTo>
                    <a:pt x="97866" y="382917"/>
                  </a:lnTo>
                  <a:lnTo>
                    <a:pt x="93040" y="382917"/>
                  </a:lnTo>
                  <a:lnTo>
                    <a:pt x="91401" y="384543"/>
                  </a:lnTo>
                  <a:lnTo>
                    <a:pt x="91401" y="389382"/>
                  </a:lnTo>
                  <a:lnTo>
                    <a:pt x="93040" y="390982"/>
                  </a:lnTo>
                  <a:lnTo>
                    <a:pt x="95707" y="390982"/>
                  </a:lnTo>
                  <a:lnTo>
                    <a:pt x="97866" y="390982"/>
                  </a:lnTo>
                  <a:lnTo>
                    <a:pt x="100012" y="389382"/>
                  </a:lnTo>
                  <a:lnTo>
                    <a:pt x="100012" y="384543"/>
                  </a:lnTo>
                  <a:close/>
                </a:path>
                <a:path w="101600" h="1988185">
                  <a:moveTo>
                    <a:pt x="100012" y="349580"/>
                  </a:moveTo>
                  <a:lnTo>
                    <a:pt x="97866" y="347980"/>
                  </a:lnTo>
                  <a:lnTo>
                    <a:pt x="93040" y="347980"/>
                  </a:lnTo>
                  <a:lnTo>
                    <a:pt x="91401" y="349580"/>
                  </a:lnTo>
                  <a:lnTo>
                    <a:pt x="91401" y="354418"/>
                  </a:lnTo>
                  <a:lnTo>
                    <a:pt x="93040" y="356565"/>
                  </a:lnTo>
                  <a:lnTo>
                    <a:pt x="95707" y="356565"/>
                  </a:lnTo>
                  <a:lnTo>
                    <a:pt x="97866" y="356565"/>
                  </a:lnTo>
                  <a:lnTo>
                    <a:pt x="100012" y="354418"/>
                  </a:lnTo>
                  <a:lnTo>
                    <a:pt x="100012" y="349580"/>
                  </a:lnTo>
                  <a:close/>
                </a:path>
                <a:path w="101600" h="1988185">
                  <a:moveTo>
                    <a:pt x="100012" y="315163"/>
                  </a:moveTo>
                  <a:lnTo>
                    <a:pt x="97866" y="313016"/>
                  </a:lnTo>
                  <a:lnTo>
                    <a:pt x="93040" y="313016"/>
                  </a:lnTo>
                  <a:lnTo>
                    <a:pt x="91401" y="315163"/>
                  </a:lnTo>
                  <a:lnTo>
                    <a:pt x="91401" y="319468"/>
                  </a:lnTo>
                  <a:lnTo>
                    <a:pt x="93040" y="321602"/>
                  </a:lnTo>
                  <a:lnTo>
                    <a:pt x="95707" y="321602"/>
                  </a:lnTo>
                  <a:lnTo>
                    <a:pt x="97866" y="321602"/>
                  </a:lnTo>
                  <a:lnTo>
                    <a:pt x="100012" y="319468"/>
                  </a:lnTo>
                  <a:lnTo>
                    <a:pt x="100012" y="315163"/>
                  </a:lnTo>
                  <a:close/>
                </a:path>
                <a:path w="101600" h="1988185">
                  <a:moveTo>
                    <a:pt x="100012" y="280212"/>
                  </a:moveTo>
                  <a:lnTo>
                    <a:pt x="97866" y="278587"/>
                  </a:lnTo>
                  <a:lnTo>
                    <a:pt x="93040" y="278587"/>
                  </a:lnTo>
                  <a:lnTo>
                    <a:pt x="91401" y="280212"/>
                  </a:lnTo>
                  <a:lnTo>
                    <a:pt x="91401" y="285051"/>
                  </a:lnTo>
                  <a:lnTo>
                    <a:pt x="93040" y="286664"/>
                  </a:lnTo>
                  <a:lnTo>
                    <a:pt x="95707" y="286664"/>
                  </a:lnTo>
                  <a:lnTo>
                    <a:pt x="97866" y="286664"/>
                  </a:lnTo>
                  <a:lnTo>
                    <a:pt x="100012" y="285051"/>
                  </a:lnTo>
                  <a:lnTo>
                    <a:pt x="100012" y="280212"/>
                  </a:lnTo>
                  <a:close/>
                </a:path>
                <a:path w="101600" h="1988185">
                  <a:moveTo>
                    <a:pt x="100012" y="245249"/>
                  </a:moveTo>
                  <a:lnTo>
                    <a:pt x="97866" y="243624"/>
                  </a:lnTo>
                  <a:lnTo>
                    <a:pt x="93040" y="243624"/>
                  </a:lnTo>
                  <a:lnTo>
                    <a:pt x="91401" y="245249"/>
                  </a:lnTo>
                  <a:lnTo>
                    <a:pt x="91401" y="250088"/>
                  </a:lnTo>
                  <a:lnTo>
                    <a:pt x="93040" y="252247"/>
                  </a:lnTo>
                  <a:lnTo>
                    <a:pt x="95707" y="252247"/>
                  </a:lnTo>
                  <a:lnTo>
                    <a:pt x="97866" y="252247"/>
                  </a:lnTo>
                  <a:lnTo>
                    <a:pt x="100012" y="250088"/>
                  </a:lnTo>
                  <a:lnTo>
                    <a:pt x="100012" y="245249"/>
                  </a:lnTo>
                  <a:close/>
                </a:path>
                <a:path w="101600" h="1988185">
                  <a:moveTo>
                    <a:pt x="100012" y="210832"/>
                  </a:moveTo>
                  <a:lnTo>
                    <a:pt x="97866" y="208673"/>
                  </a:lnTo>
                  <a:lnTo>
                    <a:pt x="93040" y="208673"/>
                  </a:lnTo>
                  <a:lnTo>
                    <a:pt x="91401" y="210832"/>
                  </a:lnTo>
                  <a:lnTo>
                    <a:pt x="91401" y="215125"/>
                  </a:lnTo>
                  <a:lnTo>
                    <a:pt x="93040" y="217284"/>
                  </a:lnTo>
                  <a:lnTo>
                    <a:pt x="95707" y="217284"/>
                  </a:lnTo>
                  <a:lnTo>
                    <a:pt x="97866" y="217284"/>
                  </a:lnTo>
                  <a:lnTo>
                    <a:pt x="100012" y="215125"/>
                  </a:lnTo>
                  <a:lnTo>
                    <a:pt x="100012" y="210832"/>
                  </a:lnTo>
                  <a:close/>
                </a:path>
                <a:path w="101600" h="1988185">
                  <a:moveTo>
                    <a:pt x="100012" y="175869"/>
                  </a:moveTo>
                  <a:lnTo>
                    <a:pt x="97866" y="173710"/>
                  </a:lnTo>
                  <a:lnTo>
                    <a:pt x="93040" y="173710"/>
                  </a:lnTo>
                  <a:lnTo>
                    <a:pt x="91401" y="175869"/>
                  </a:lnTo>
                  <a:lnTo>
                    <a:pt x="91401" y="180708"/>
                  </a:lnTo>
                  <a:lnTo>
                    <a:pt x="93040" y="182321"/>
                  </a:lnTo>
                  <a:lnTo>
                    <a:pt x="95707" y="182321"/>
                  </a:lnTo>
                  <a:lnTo>
                    <a:pt x="97866" y="182321"/>
                  </a:lnTo>
                  <a:lnTo>
                    <a:pt x="100012" y="180708"/>
                  </a:lnTo>
                  <a:lnTo>
                    <a:pt x="100012" y="175869"/>
                  </a:lnTo>
                  <a:close/>
                </a:path>
                <a:path w="101600" h="1988185">
                  <a:moveTo>
                    <a:pt x="100012" y="140906"/>
                  </a:moveTo>
                  <a:lnTo>
                    <a:pt x="97866" y="139293"/>
                  </a:lnTo>
                  <a:lnTo>
                    <a:pt x="93040" y="139293"/>
                  </a:lnTo>
                  <a:lnTo>
                    <a:pt x="91401" y="140906"/>
                  </a:lnTo>
                  <a:lnTo>
                    <a:pt x="91401" y="145745"/>
                  </a:lnTo>
                  <a:lnTo>
                    <a:pt x="93040" y="147358"/>
                  </a:lnTo>
                  <a:lnTo>
                    <a:pt x="95707" y="147358"/>
                  </a:lnTo>
                  <a:lnTo>
                    <a:pt x="97866" y="147358"/>
                  </a:lnTo>
                  <a:lnTo>
                    <a:pt x="100012" y="145745"/>
                  </a:lnTo>
                  <a:lnTo>
                    <a:pt x="100012" y="140906"/>
                  </a:lnTo>
                  <a:close/>
                </a:path>
                <a:path w="101600" h="1988185">
                  <a:moveTo>
                    <a:pt x="100012" y="106476"/>
                  </a:moveTo>
                  <a:lnTo>
                    <a:pt x="97866" y="104330"/>
                  </a:lnTo>
                  <a:lnTo>
                    <a:pt x="93040" y="104330"/>
                  </a:lnTo>
                  <a:lnTo>
                    <a:pt x="91401" y="106476"/>
                  </a:lnTo>
                  <a:lnTo>
                    <a:pt x="91401" y="110782"/>
                  </a:lnTo>
                  <a:lnTo>
                    <a:pt x="93040" y="112941"/>
                  </a:lnTo>
                  <a:lnTo>
                    <a:pt x="95707" y="112941"/>
                  </a:lnTo>
                  <a:lnTo>
                    <a:pt x="97866" y="112941"/>
                  </a:lnTo>
                  <a:lnTo>
                    <a:pt x="100012" y="110782"/>
                  </a:lnTo>
                  <a:lnTo>
                    <a:pt x="100012" y="106476"/>
                  </a:lnTo>
                  <a:close/>
                </a:path>
                <a:path w="101600" h="1988185">
                  <a:moveTo>
                    <a:pt x="100012" y="71526"/>
                  </a:moveTo>
                  <a:lnTo>
                    <a:pt x="97866" y="69380"/>
                  </a:lnTo>
                  <a:lnTo>
                    <a:pt x="93040" y="69380"/>
                  </a:lnTo>
                  <a:lnTo>
                    <a:pt x="91401" y="71526"/>
                  </a:lnTo>
                  <a:lnTo>
                    <a:pt x="91401" y="76365"/>
                  </a:lnTo>
                  <a:lnTo>
                    <a:pt x="93040" y="77978"/>
                  </a:lnTo>
                  <a:lnTo>
                    <a:pt x="95707" y="77978"/>
                  </a:lnTo>
                  <a:lnTo>
                    <a:pt x="97866" y="77978"/>
                  </a:lnTo>
                  <a:lnTo>
                    <a:pt x="100012" y="76365"/>
                  </a:lnTo>
                  <a:lnTo>
                    <a:pt x="100012" y="71526"/>
                  </a:lnTo>
                  <a:close/>
                </a:path>
                <a:path w="101600" h="1988185">
                  <a:moveTo>
                    <a:pt x="100012" y="2146"/>
                  </a:moveTo>
                  <a:lnTo>
                    <a:pt x="97866" y="0"/>
                  </a:lnTo>
                  <a:lnTo>
                    <a:pt x="93040" y="0"/>
                  </a:lnTo>
                  <a:lnTo>
                    <a:pt x="91401" y="2146"/>
                  </a:lnTo>
                  <a:lnTo>
                    <a:pt x="91401" y="6451"/>
                  </a:lnTo>
                  <a:lnTo>
                    <a:pt x="93040" y="8597"/>
                  </a:lnTo>
                  <a:lnTo>
                    <a:pt x="95707" y="8597"/>
                  </a:lnTo>
                  <a:lnTo>
                    <a:pt x="97866" y="8597"/>
                  </a:lnTo>
                  <a:lnTo>
                    <a:pt x="100012" y="6451"/>
                  </a:lnTo>
                  <a:lnTo>
                    <a:pt x="100012" y="2146"/>
                  </a:lnTo>
                  <a:close/>
                </a:path>
                <a:path w="101600" h="1988185">
                  <a:moveTo>
                    <a:pt x="101104" y="1078331"/>
                  </a:moveTo>
                  <a:lnTo>
                    <a:pt x="98412" y="1075639"/>
                  </a:lnTo>
                  <a:lnTo>
                    <a:pt x="92494" y="1075639"/>
                  </a:lnTo>
                  <a:lnTo>
                    <a:pt x="89789" y="1078331"/>
                  </a:lnTo>
                  <a:lnTo>
                    <a:pt x="89789" y="1084770"/>
                  </a:lnTo>
                  <a:lnTo>
                    <a:pt x="92494" y="1086929"/>
                  </a:lnTo>
                  <a:lnTo>
                    <a:pt x="95707" y="1086929"/>
                  </a:lnTo>
                  <a:lnTo>
                    <a:pt x="98412" y="1086929"/>
                  </a:lnTo>
                  <a:lnTo>
                    <a:pt x="101104" y="1084770"/>
                  </a:lnTo>
                  <a:lnTo>
                    <a:pt x="101104" y="1078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828641" y="3700855"/>
              <a:ext cx="7620" cy="314325"/>
            </a:xfrm>
            <a:custGeom>
              <a:avLst/>
              <a:gdLst/>
              <a:ahLst/>
              <a:cxnLst/>
              <a:rect l="l" t="t" r="r" b="b"/>
              <a:pathLst>
                <a:path w="7620" h="314325">
                  <a:moveTo>
                    <a:pt x="7505" y="308686"/>
                  </a:moveTo>
                  <a:lnTo>
                    <a:pt x="5892" y="307073"/>
                  </a:lnTo>
                  <a:lnTo>
                    <a:pt x="1600" y="307073"/>
                  </a:lnTo>
                  <a:lnTo>
                    <a:pt x="0" y="308686"/>
                  </a:lnTo>
                  <a:lnTo>
                    <a:pt x="0" y="312470"/>
                  </a:lnTo>
                  <a:lnTo>
                    <a:pt x="1600" y="314071"/>
                  </a:lnTo>
                  <a:lnTo>
                    <a:pt x="3746" y="314071"/>
                  </a:lnTo>
                  <a:lnTo>
                    <a:pt x="5892" y="314071"/>
                  </a:lnTo>
                  <a:lnTo>
                    <a:pt x="7505" y="312470"/>
                  </a:lnTo>
                  <a:lnTo>
                    <a:pt x="7505" y="308686"/>
                  </a:lnTo>
                  <a:close/>
                </a:path>
                <a:path w="7620" h="314325">
                  <a:moveTo>
                    <a:pt x="7505" y="278574"/>
                  </a:moveTo>
                  <a:lnTo>
                    <a:pt x="5892" y="276961"/>
                  </a:lnTo>
                  <a:lnTo>
                    <a:pt x="1600" y="276961"/>
                  </a:lnTo>
                  <a:lnTo>
                    <a:pt x="0" y="278574"/>
                  </a:lnTo>
                  <a:lnTo>
                    <a:pt x="0" y="282359"/>
                  </a:lnTo>
                  <a:lnTo>
                    <a:pt x="1600" y="283972"/>
                  </a:lnTo>
                  <a:lnTo>
                    <a:pt x="3746" y="283972"/>
                  </a:lnTo>
                  <a:lnTo>
                    <a:pt x="5892" y="283972"/>
                  </a:lnTo>
                  <a:lnTo>
                    <a:pt x="7505" y="282359"/>
                  </a:lnTo>
                  <a:lnTo>
                    <a:pt x="7505" y="278574"/>
                  </a:lnTo>
                  <a:close/>
                </a:path>
                <a:path w="7620" h="314325">
                  <a:moveTo>
                    <a:pt x="7505" y="248462"/>
                  </a:moveTo>
                  <a:lnTo>
                    <a:pt x="5892" y="246849"/>
                  </a:lnTo>
                  <a:lnTo>
                    <a:pt x="1600" y="246849"/>
                  </a:lnTo>
                  <a:lnTo>
                    <a:pt x="0" y="248462"/>
                  </a:lnTo>
                  <a:lnTo>
                    <a:pt x="0" y="252222"/>
                  </a:lnTo>
                  <a:lnTo>
                    <a:pt x="1600" y="253847"/>
                  </a:lnTo>
                  <a:lnTo>
                    <a:pt x="3746" y="253847"/>
                  </a:lnTo>
                  <a:lnTo>
                    <a:pt x="5892" y="253847"/>
                  </a:lnTo>
                  <a:lnTo>
                    <a:pt x="7505" y="252222"/>
                  </a:lnTo>
                  <a:lnTo>
                    <a:pt x="7505" y="248462"/>
                  </a:lnTo>
                  <a:close/>
                </a:path>
                <a:path w="7620" h="314325">
                  <a:moveTo>
                    <a:pt x="7505" y="218338"/>
                  </a:moveTo>
                  <a:lnTo>
                    <a:pt x="5892" y="216738"/>
                  </a:lnTo>
                  <a:lnTo>
                    <a:pt x="1600" y="216738"/>
                  </a:lnTo>
                  <a:lnTo>
                    <a:pt x="0" y="218338"/>
                  </a:lnTo>
                  <a:lnTo>
                    <a:pt x="0" y="222123"/>
                  </a:lnTo>
                  <a:lnTo>
                    <a:pt x="1600" y="223735"/>
                  </a:lnTo>
                  <a:lnTo>
                    <a:pt x="3746" y="223735"/>
                  </a:lnTo>
                  <a:lnTo>
                    <a:pt x="5892" y="223735"/>
                  </a:lnTo>
                  <a:lnTo>
                    <a:pt x="7505" y="222123"/>
                  </a:lnTo>
                  <a:lnTo>
                    <a:pt x="7505" y="218338"/>
                  </a:lnTo>
                  <a:close/>
                </a:path>
                <a:path w="7620" h="314325">
                  <a:moveTo>
                    <a:pt x="7505" y="188226"/>
                  </a:moveTo>
                  <a:lnTo>
                    <a:pt x="5892" y="186626"/>
                  </a:lnTo>
                  <a:lnTo>
                    <a:pt x="1600" y="186626"/>
                  </a:lnTo>
                  <a:lnTo>
                    <a:pt x="0" y="188226"/>
                  </a:lnTo>
                  <a:lnTo>
                    <a:pt x="0" y="191998"/>
                  </a:lnTo>
                  <a:lnTo>
                    <a:pt x="1600" y="193624"/>
                  </a:lnTo>
                  <a:lnTo>
                    <a:pt x="3746" y="193624"/>
                  </a:lnTo>
                  <a:lnTo>
                    <a:pt x="5892" y="193624"/>
                  </a:lnTo>
                  <a:lnTo>
                    <a:pt x="7505" y="191998"/>
                  </a:lnTo>
                  <a:lnTo>
                    <a:pt x="7505" y="188226"/>
                  </a:lnTo>
                  <a:close/>
                </a:path>
                <a:path w="7620" h="314325">
                  <a:moveTo>
                    <a:pt x="7505" y="91973"/>
                  </a:moveTo>
                  <a:lnTo>
                    <a:pt x="5892" y="90360"/>
                  </a:lnTo>
                  <a:lnTo>
                    <a:pt x="1600" y="90360"/>
                  </a:lnTo>
                  <a:lnTo>
                    <a:pt x="0" y="91973"/>
                  </a:lnTo>
                  <a:lnTo>
                    <a:pt x="0" y="95719"/>
                  </a:lnTo>
                  <a:lnTo>
                    <a:pt x="1600" y="97345"/>
                  </a:lnTo>
                  <a:lnTo>
                    <a:pt x="3746" y="97345"/>
                  </a:lnTo>
                  <a:lnTo>
                    <a:pt x="5892" y="97345"/>
                  </a:lnTo>
                  <a:lnTo>
                    <a:pt x="7505" y="95719"/>
                  </a:lnTo>
                  <a:lnTo>
                    <a:pt x="7505" y="91973"/>
                  </a:lnTo>
                  <a:close/>
                </a:path>
                <a:path w="7620" h="314325">
                  <a:moveTo>
                    <a:pt x="7505" y="1600"/>
                  </a:moveTo>
                  <a:lnTo>
                    <a:pt x="5892" y="0"/>
                  </a:lnTo>
                  <a:lnTo>
                    <a:pt x="1600" y="0"/>
                  </a:lnTo>
                  <a:lnTo>
                    <a:pt x="0" y="1600"/>
                  </a:lnTo>
                  <a:lnTo>
                    <a:pt x="0" y="5372"/>
                  </a:lnTo>
                  <a:lnTo>
                    <a:pt x="1600" y="7518"/>
                  </a:lnTo>
                  <a:lnTo>
                    <a:pt x="3746" y="7518"/>
                  </a:lnTo>
                  <a:lnTo>
                    <a:pt x="5892" y="7518"/>
                  </a:lnTo>
                  <a:lnTo>
                    <a:pt x="7505" y="5372"/>
                  </a:lnTo>
                  <a:lnTo>
                    <a:pt x="7505" y="16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992308" y="3046857"/>
              <a:ext cx="943610" cy="130175"/>
            </a:xfrm>
            <a:custGeom>
              <a:avLst/>
              <a:gdLst/>
              <a:ahLst/>
              <a:cxnLst/>
              <a:rect l="l" t="t" r="r" b="b"/>
              <a:pathLst>
                <a:path w="943610" h="130175">
                  <a:moveTo>
                    <a:pt x="943343" y="129616"/>
                  </a:moveTo>
                  <a:lnTo>
                    <a:pt x="0" y="129616"/>
                  </a:lnTo>
                </a:path>
                <a:path w="943610" h="130175">
                  <a:moveTo>
                    <a:pt x="943343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892636" y="2184730"/>
              <a:ext cx="20955" cy="35560"/>
            </a:xfrm>
            <a:custGeom>
              <a:avLst/>
              <a:gdLst/>
              <a:ahLst/>
              <a:cxnLst/>
              <a:rect l="l" t="t" r="r" b="b"/>
              <a:pathLst>
                <a:path w="20954" h="35560">
                  <a:moveTo>
                    <a:pt x="20408" y="0"/>
                  </a:moveTo>
                  <a:lnTo>
                    <a:pt x="5359" y="0"/>
                  </a:lnTo>
                  <a:lnTo>
                    <a:pt x="0" y="11836"/>
                  </a:lnTo>
                  <a:lnTo>
                    <a:pt x="0" y="27965"/>
                  </a:lnTo>
                  <a:lnTo>
                    <a:pt x="6426" y="34950"/>
                  </a:lnTo>
                  <a:lnTo>
                    <a:pt x="20408" y="34950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892636" y="2184730"/>
              <a:ext cx="20955" cy="35560"/>
            </a:xfrm>
            <a:custGeom>
              <a:avLst/>
              <a:gdLst/>
              <a:ahLst/>
              <a:cxnLst/>
              <a:rect l="l" t="t" r="r" b="b"/>
              <a:pathLst>
                <a:path w="20954" h="35560">
                  <a:moveTo>
                    <a:pt x="20408" y="0"/>
                  </a:moveTo>
                  <a:lnTo>
                    <a:pt x="5359" y="0"/>
                  </a:lnTo>
                  <a:lnTo>
                    <a:pt x="0" y="11836"/>
                  </a:lnTo>
                  <a:lnTo>
                    <a:pt x="0" y="27965"/>
                  </a:lnTo>
                  <a:lnTo>
                    <a:pt x="6426" y="34950"/>
                  </a:lnTo>
                  <a:lnTo>
                    <a:pt x="20408" y="34950"/>
                  </a:lnTo>
                </a:path>
                <a:path w="20954" h="35560">
                  <a:moveTo>
                    <a:pt x="0" y="11836"/>
                  </a:moveTo>
                  <a:lnTo>
                    <a:pt x="20408" y="11836"/>
                  </a:lnTo>
                </a:path>
                <a:path w="20954" h="35560">
                  <a:moveTo>
                    <a:pt x="0" y="27432"/>
                  </a:moveTo>
                  <a:lnTo>
                    <a:pt x="20408" y="274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892090" y="2250338"/>
              <a:ext cx="21590" cy="27305"/>
            </a:xfrm>
            <a:custGeom>
              <a:avLst/>
              <a:gdLst/>
              <a:ahLst/>
              <a:cxnLst/>
              <a:rect l="l" t="t" r="r" b="b"/>
              <a:pathLst>
                <a:path w="21589" h="27305">
                  <a:moveTo>
                    <a:pt x="21501" y="0"/>
                  </a:moveTo>
                  <a:lnTo>
                    <a:pt x="0" y="0"/>
                  </a:lnTo>
                  <a:lnTo>
                    <a:pt x="0" y="26898"/>
                  </a:lnTo>
                  <a:lnTo>
                    <a:pt x="21501" y="26898"/>
                  </a:lnTo>
                  <a:lnTo>
                    <a:pt x="2150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892090" y="2250338"/>
              <a:ext cx="21590" cy="27305"/>
            </a:xfrm>
            <a:custGeom>
              <a:avLst/>
              <a:gdLst/>
              <a:ahLst/>
              <a:cxnLst/>
              <a:rect l="l" t="t" r="r" b="b"/>
              <a:pathLst>
                <a:path w="21589" h="27305">
                  <a:moveTo>
                    <a:pt x="21501" y="0"/>
                  </a:moveTo>
                  <a:lnTo>
                    <a:pt x="0" y="0"/>
                  </a:lnTo>
                  <a:lnTo>
                    <a:pt x="0" y="26898"/>
                  </a:lnTo>
                  <a:lnTo>
                    <a:pt x="21501" y="26898"/>
                  </a:lnTo>
                </a:path>
                <a:path w="21589" h="27305">
                  <a:moveTo>
                    <a:pt x="1612" y="19367"/>
                  </a:moveTo>
                  <a:lnTo>
                    <a:pt x="20434" y="193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839373" y="2277770"/>
              <a:ext cx="64135" cy="20320"/>
            </a:xfrm>
            <a:custGeom>
              <a:avLst/>
              <a:gdLst/>
              <a:ahLst/>
              <a:cxnLst/>
              <a:rect l="l" t="t" r="r" b="b"/>
              <a:pathLst>
                <a:path w="64135" h="20319">
                  <a:moveTo>
                    <a:pt x="63995" y="0"/>
                  </a:moveTo>
                  <a:lnTo>
                    <a:pt x="53797" y="0"/>
                  </a:lnTo>
                  <a:lnTo>
                    <a:pt x="53797" y="2146"/>
                  </a:lnTo>
                  <a:lnTo>
                    <a:pt x="53263" y="9131"/>
                  </a:lnTo>
                  <a:lnTo>
                    <a:pt x="0" y="9131"/>
                  </a:lnTo>
                  <a:lnTo>
                    <a:pt x="0" y="19900"/>
                  </a:lnTo>
                  <a:lnTo>
                    <a:pt x="51650" y="19900"/>
                  </a:lnTo>
                  <a:lnTo>
                    <a:pt x="55943" y="18288"/>
                  </a:lnTo>
                  <a:lnTo>
                    <a:pt x="58623" y="15062"/>
                  </a:lnTo>
                  <a:lnTo>
                    <a:pt x="62382" y="11290"/>
                  </a:lnTo>
                  <a:lnTo>
                    <a:pt x="63995" y="6451"/>
                  </a:lnTo>
                  <a:lnTo>
                    <a:pt x="6399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839373" y="2277770"/>
              <a:ext cx="73660" cy="680085"/>
            </a:xfrm>
            <a:custGeom>
              <a:avLst/>
              <a:gdLst/>
              <a:ahLst/>
              <a:cxnLst/>
              <a:rect l="l" t="t" r="r" b="b"/>
              <a:pathLst>
                <a:path w="73660" h="680085">
                  <a:moveTo>
                    <a:pt x="53797" y="0"/>
                  </a:moveTo>
                  <a:lnTo>
                    <a:pt x="53797" y="2146"/>
                  </a:lnTo>
                  <a:lnTo>
                    <a:pt x="53263" y="9131"/>
                  </a:lnTo>
                  <a:lnTo>
                    <a:pt x="47878" y="9131"/>
                  </a:lnTo>
                  <a:lnTo>
                    <a:pt x="0" y="9131"/>
                  </a:lnTo>
                  <a:lnTo>
                    <a:pt x="0" y="19900"/>
                  </a:lnTo>
                  <a:lnTo>
                    <a:pt x="47878" y="19900"/>
                  </a:lnTo>
                  <a:lnTo>
                    <a:pt x="51650" y="19900"/>
                  </a:lnTo>
                  <a:lnTo>
                    <a:pt x="55943" y="18288"/>
                  </a:lnTo>
                  <a:lnTo>
                    <a:pt x="58623" y="15062"/>
                  </a:lnTo>
                  <a:lnTo>
                    <a:pt x="62382" y="11290"/>
                  </a:lnTo>
                  <a:lnTo>
                    <a:pt x="63995" y="6451"/>
                  </a:lnTo>
                  <a:lnTo>
                    <a:pt x="63995" y="0"/>
                  </a:lnTo>
                  <a:lnTo>
                    <a:pt x="53797" y="0"/>
                  </a:lnTo>
                  <a:close/>
                </a:path>
                <a:path w="73660" h="680085">
                  <a:moveTo>
                    <a:pt x="4305" y="20980"/>
                  </a:moveTo>
                  <a:lnTo>
                    <a:pt x="4305" y="658304"/>
                  </a:lnTo>
                </a:path>
                <a:path w="73660" h="680085">
                  <a:moveTo>
                    <a:pt x="41960" y="20980"/>
                  </a:moveTo>
                  <a:lnTo>
                    <a:pt x="41960" y="658304"/>
                  </a:lnTo>
                </a:path>
                <a:path w="73660" h="680085">
                  <a:moveTo>
                    <a:pt x="73151" y="654532"/>
                  </a:moveTo>
                  <a:lnTo>
                    <a:pt x="59156" y="654532"/>
                  </a:lnTo>
                  <a:lnTo>
                    <a:pt x="53797" y="658837"/>
                  </a:lnTo>
                  <a:lnTo>
                    <a:pt x="53797" y="674966"/>
                  </a:lnTo>
                  <a:lnTo>
                    <a:pt x="58089" y="679805"/>
                  </a:lnTo>
                  <a:lnTo>
                    <a:pt x="73151" y="679805"/>
                  </a:lnTo>
                </a:path>
                <a:path w="73660" h="680085">
                  <a:moveTo>
                    <a:pt x="73151" y="658837"/>
                  </a:moveTo>
                  <a:lnTo>
                    <a:pt x="54876" y="658837"/>
                  </a:lnTo>
                </a:path>
                <a:path w="73660" h="680085">
                  <a:moveTo>
                    <a:pt x="73151" y="674433"/>
                  </a:moveTo>
                  <a:lnTo>
                    <a:pt x="54876" y="6744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404283" y="3467976"/>
              <a:ext cx="102235" cy="127000"/>
            </a:xfrm>
            <a:custGeom>
              <a:avLst/>
              <a:gdLst/>
              <a:ahLst/>
              <a:cxnLst/>
              <a:rect l="l" t="t" r="r" b="b"/>
              <a:pathLst>
                <a:path w="102235" h="127000">
                  <a:moveTo>
                    <a:pt x="102184" y="0"/>
                  </a:moveTo>
                  <a:lnTo>
                    <a:pt x="0" y="0"/>
                  </a:lnTo>
                  <a:lnTo>
                    <a:pt x="0" y="126390"/>
                  </a:lnTo>
                  <a:lnTo>
                    <a:pt x="102184" y="126390"/>
                  </a:lnTo>
                  <a:lnTo>
                    <a:pt x="102184" y="0"/>
                  </a:lnTo>
                  <a:close/>
                </a:path>
              </a:pathLst>
            </a:custGeom>
            <a:solidFill>
              <a:srgbClr val="8789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404283" y="3467976"/>
              <a:ext cx="102235" cy="127000"/>
            </a:xfrm>
            <a:custGeom>
              <a:avLst/>
              <a:gdLst/>
              <a:ahLst/>
              <a:cxnLst/>
              <a:rect l="l" t="t" r="r" b="b"/>
              <a:pathLst>
                <a:path w="102235" h="127000">
                  <a:moveTo>
                    <a:pt x="102184" y="126390"/>
                  </a:moveTo>
                  <a:lnTo>
                    <a:pt x="102184" y="0"/>
                  </a:lnTo>
                  <a:lnTo>
                    <a:pt x="0" y="0"/>
                  </a:lnTo>
                  <a:lnTo>
                    <a:pt x="0" y="126390"/>
                  </a:lnTo>
                  <a:lnTo>
                    <a:pt x="102184" y="12639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425797" y="3500247"/>
              <a:ext cx="59690" cy="45720"/>
            </a:xfrm>
            <a:custGeom>
              <a:avLst/>
              <a:gdLst/>
              <a:ahLst/>
              <a:cxnLst/>
              <a:rect l="l" t="t" r="r" b="b"/>
              <a:pathLst>
                <a:path w="59689" h="45720">
                  <a:moveTo>
                    <a:pt x="0" y="45707"/>
                  </a:moveTo>
                  <a:lnTo>
                    <a:pt x="59156" y="45707"/>
                  </a:lnTo>
                </a:path>
                <a:path w="59689" h="45720">
                  <a:moveTo>
                    <a:pt x="0" y="13982"/>
                  </a:moveTo>
                  <a:lnTo>
                    <a:pt x="59156" y="13982"/>
                  </a:lnTo>
                </a:path>
                <a:path w="59689" h="45720">
                  <a:moveTo>
                    <a:pt x="0" y="0"/>
                  </a:moveTo>
                  <a:lnTo>
                    <a:pt x="59156" y="0"/>
                  </a:lnTo>
                </a:path>
              </a:pathLst>
            </a:custGeom>
            <a:ln w="64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327385" y="3447542"/>
              <a:ext cx="250190" cy="224790"/>
            </a:xfrm>
            <a:custGeom>
              <a:avLst/>
              <a:gdLst/>
              <a:ahLst/>
              <a:cxnLst/>
              <a:rect l="l" t="t" r="r" b="b"/>
              <a:pathLst>
                <a:path w="250189" h="224789">
                  <a:moveTo>
                    <a:pt x="0" y="150583"/>
                  </a:moveTo>
                  <a:lnTo>
                    <a:pt x="250062" y="150583"/>
                  </a:lnTo>
                </a:path>
                <a:path w="250189" h="224789">
                  <a:moveTo>
                    <a:pt x="0" y="224243"/>
                  </a:moveTo>
                  <a:lnTo>
                    <a:pt x="250062" y="224243"/>
                  </a:lnTo>
                </a:path>
                <a:path w="250189" h="224789">
                  <a:moveTo>
                    <a:pt x="0" y="15595"/>
                  </a:moveTo>
                  <a:lnTo>
                    <a:pt x="250062" y="15595"/>
                  </a:lnTo>
                </a:path>
                <a:path w="250189" h="224789">
                  <a:moveTo>
                    <a:pt x="0" y="0"/>
                  </a:moveTo>
                  <a:lnTo>
                    <a:pt x="25006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327385" y="3340976"/>
              <a:ext cx="250190" cy="70485"/>
            </a:xfrm>
            <a:custGeom>
              <a:avLst/>
              <a:gdLst/>
              <a:ahLst/>
              <a:cxnLst/>
              <a:rect l="l" t="t" r="r" b="b"/>
              <a:pathLst>
                <a:path w="250189" h="70485">
                  <a:moveTo>
                    <a:pt x="0" y="70053"/>
                  </a:moveTo>
                  <a:lnTo>
                    <a:pt x="250062" y="70053"/>
                  </a:lnTo>
                </a:path>
                <a:path w="250189" h="70485">
                  <a:moveTo>
                    <a:pt x="0" y="0"/>
                  </a:moveTo>
                  <a:lnTo>
                    <a:pt x="25006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348340" y="3601364"/>
              <a:ext cx="211454" cy="66040"/>
            </a:xfrm>
            <a:custGeom>
              <a:avLst/>
              <a:gdLst/>
              <a:ahLst/>
              <a:cxnLst/>
              <a:rect l="l" t="t" r="r" b="b"/>
              <a:pathLst>
                <a:path w="211454" h="66039">
                  <a:moveTo>
                    <a:pt x="210845" y="0"/>
                  </a:moveTo>
                  <a:lnTo>
                    <a:pt x="0" y="0"/>
                  </a:lnTo>
                  <a:lnTo>
                    <a:pt x="0" y="65608"/>
                  </a:lnTo>
                  <a:lnTo>
                    <a:pt x="210845" y="65608"/>
                  </a:lnTo>
                  <a:lnTo>
                    <a:pt x="21084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348340" y="3601364"/>
              <a:ext cx="211454" cy="66040"/>
            </a:xfrm>
            <a:custGeom>
              <a:avLst/>
              <a:gdLst/>
              <a:ahLst/>
              <a:cxnLst/>
              <a:rect l="l" t="t" r="r" b="b"/>
              <a:pathLst>
                <a:path w="211454" h="66039">
                  <a:moveTo>
                    <a:pt x="210845" y="65608"/>
                  </a:moveTo>
                  <a:lnTo>
                    <a:pt x="210845" y="0"/>
                  </a:lnTo>
                  <a:lnTo>
                    <a:pt x="0" y="0"/>
                  </a:lnTo>
                  <a:lnTo>
                    <a:pt x="0" y="65608"/>
                  </a:lnTo>
                  <a:lnTo>
                    <a:pt x="210845" y="656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364482" y="3634701"/>
              <a:ext cx="178435" cy="11430"/>
            </a:xfrm>
            <a:custGeom>
              <a:avLst/>
              <a:gdLst/>
              <a:ahLst/>
              <a:cxnLst/>
              <a:rect l="l" t="t" r="r" b="b"/>
              <a:pathLst>
                <a:path w="178435" h="11429">
                  <a:moveTo>
                    <a:pt x="11290" y="2692"/>
                  </a:moveTo>
                  <a:lnTo>
                    <a:pt x="9144" y="0"/>
                  </a:lnTo>
                  <a:lnTo>
                    <a:pt x="2679" y="0"/>
                  </a:lnTo>
                  <a:lnTo>
                    <a:pt x="0" y="2692"/>
                  </a:lnTo>
                  <a:lnTo>
                    <a:pt x="0" y="8597"/>
                  </a:lnTo>
                  <a:lnTo>
                    <a:pt x="2679" y="11277"/>
                  </a:lnTo>
                  <a:lnTo>
                    <a:pt x="5918" y="11277"/>
                  </a:lnTo>
                  <a:lnTo>
                    <a:pt x="9144" y="11277"/>
                  </a:lnTo>
                  <a:lnTo>
                    <a:pt x="11290" y="8597"/>
                  </a:lnTo>
                  <a:lnTo>
                    <a:pt x="11290" y="2692"/>
                  </a:lnTo>
                  <a:close/>
                </a:path>
                <a:path w="178435" h="11429">
                  <a:moveTo>
                    <a:pt x="93586" y="2692"/>
                  </a:moveTo>
                  <a:lnTo>
                    <a:pt x="91427" y="0"/>
                  </a:lnTo>
                  <a:lnTo>
                    <a:pt x="84963" y="0"/>
                  </a:lnTo>
                  <a:lnTo>
                    <a:pt x="82283" y="2692"/>
                  </a:lnTo>
                  <a:lnTo>
                    <a:pt x="82283" y="8597"/>
                  </a:lnTo>
                  <a:lnTo>
                    <a:pt x="84963" y="11277"/>
                  </a:lnTo>
                  <a:lnTo>
                    <a:pt x="88188" y="11277"/>
                  </a:lnTo>
                  <a:lnTo>
                    <a:pt x="91427" y="11277"/>
                  </a:lnTo>
                  <a:lnTo>
                    <a:pt x="93586" y="8597"/>
                  </a:lnTo>
                  <a:lnTo>
                    <a:pt x="93586" y="2692"/>
                  </a:lnTo>
                  <a:close/>
                </a:path>
                <a:path w="178435" h="11429">
                  <a:moveTo>
                    <a:pt x="178003" y="2692"/>
                  </a:moveTo>
                  <a:lnTo>
                    <a:pt x="175869" y="0"/>
                  </a:lnTo>
                  <a:lnTo>
                    <a:pt x="169418" y="0"/>
                  </a:lnTo>
                  <a:lnTo>
                    <a:pt x="167271" y="2692"/>
                  </a:lnTo>
                  <a:lnTo>
                    <a:pt x="167271" y="8597"/>
                  </a:lnTo>
                  <a:lnTo>
                    <a:pt x="169418" y="11277"/>
                  </a:lnTo>
                  <a:lnTo>
                    <a:pt x="172631" y="11277"/>
                  </a:lnTo>
                  <a:lnTo>
                    <a:pt x="175869" y="11277"/>
                  </a:lnTo>
                  <a:lnTo>
                    <a:pt x="178003" y="8597"/>
                  </a:lnTo>
                  <a:lnTo>
                    <a:pt x="178003" y="26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463986" y="3472802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9131" y="0"/>
                  </a:moveTo>
                  <a:lnTo>
                    <a:pt x="2679" y="0"/>
                  </a:lnTo>
                  <a:lnTo>
                    <a:pt x="0" y="2692"/>
                  </a:lnTo>
                  <a:lnTo>
                    <a:pt x="0" y="9156"/>
                  </a:lnTo>
                  <a:lnTo>
                    <a:pt x="2679" y="11315"/>
                  </a:lnTo>
                  <a:lnTo>
                    <a:pt x="5905" y="11315"/>
                  </a:lnTo>
                  <a:lnTo>
                    <a:pt x="9131" y="11315"/>
                  </a:lnTo>
                  <a:lnTo>
                    <a:pt x="11811" y="9156"/>
                  </a:lnTo>
                  <a:lnTo>
                    <a:pt x="11811" y="2692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120845" y="3478174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0967" y="0"/>
                  </a:moveTo>
                  <a:lnTo>
                    <a:pt x="6438" y="0"/>
                  </a:lnTo>
                  <a:lnTo>
                    <a:pt x="0" y="5943"/>
                  </a:lnTo>
                  <a:lnTo>
                    <a:pt x="0" y="20980"/>
                  </a:lnTo>
                  <a:lnTo>
                    <a:pt x="6438" y="26898"/>
                  </a:lnTo>
                  <a:lnTo>
                    <a:pt x="13449" y="26898"/>
                  </a:lnTo>
                  <a:lnTo>
                    <a:pt x="20967" y="26898"/>
                  </a:lnTo>
                  <a:lnTo>
                    <a:pt x="26898" y="20980"/>
                  </a:lnTo>
                  <a:lnTo>
                    <a:pt x="26898" y="5943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126763" y="348411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836" y="0"/>
                  </a:moveTo>
                  <a:lnTo>
                    <a:pt x="3746" y="0"/>
                  </a:lnTo>
                  <a:lnTo>
                    <a:pt x="0" y="3200"/>
                  </a:lnTo>
                  <a:lnTo>
                    <a:pt x="0" y="11823"/>
                  </a:lnTo>
                  <a:lnTo>
                    <a:pt x="3746" y="15036"/>
                  </a:lnTo>
                  <a:lnTo>
                    <a:pt x="7531" y="15036"/>
                  </a:lnTo>
                  <a:lnTo>
                    <a:pt x="11836" y="15036"/>
                  </a:lnTo>
                  <a:lnTo>
                    <a:pt x="15049" y="11823"/>
                  </a:lnTo>
                  <a:lnTo>
                    <a:pt x="15049" y="3200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120845" y="3527666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0967" y="0"/>
                  </a:moveTo>
                  <a:lnTo>
                    <a:pt x="6438" y="0"/>
                  </a:lnTo>
                  <a:lnTo>
                    <a:pt x="0" y="6464"/>
                  </a:lnTo>
                  <a:lnTo>
                    <a:pt x="0" y="20967"/>
                  </a:lnTo>
                  <a:lnTo>
                    <a:pt x="6438" y="26898"/>
                  </a:lnTo>
                  <a:lnTo>
                    <a:pt x="13449" y="26898"/>
                  </a:lnTo>
                  <a:lnTo>
                    <a:pt x="20967" y="26898"/>
                  </a:lnTo>
                  <a:lnTo>
                    <a:pt x="26898" y="20967"/>
                  </a:lnTo>
                  <a:lnTo>
                    <a:pt x="26898" y="6464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126763" y="3533597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836" y="0"/>
                  </a:moveTo>
                  <a:lnTo>
                    <a:pt x="3746" y="0"/>
                  </a:lnTo>
                  <a:lnTo>
                    <a:pt x="0" y="3746"/>
                  </a:lnTo>
                  <a:lnTo>
                    <a:pt x="0" y="11823"/>
                  </a:lnTo>
                  <a:lnTo>
                    <a:pt x="3746" y="15036"/>
                  </a:lnTo>
                  <a:lnTo>
                    <a:pt x="7531" y="15036"/>
                  </a:lnTo>
                  <a:lnTo>
                    <a:pt x="11836" y="15036"/>
                  </a:lnTo>
                  <a:lnTo>
                    <a:pt x="15049" y="11823"/>
                  </a:lnTo>
                  <a:lnTo>
                    <a:pt x="15049" y="3746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120845" y="3630396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0967" y="0"/>
                  </a:moveTo>
                  <a:lnTo>
                    <a:pt x="6438" y="0"/>
                  </a:lnTo>
                  <a:lnTo>
                    <a:pt x="0" y="5905"/>
                  </a:lnTo>
                  <a:lnTo>
                    <a:pt x="0" y="20980"/>
                  </a:lnTo>
                  <a:lnTo>
                    <a:pt x="6438" y="26898"/>
                  </a:lnTo>
                  <a:lnTo>
                    <a:pt x="13449" y="26898"/>
                  </a:lnTo>
                  <a:lnTo>
                    <a:pt x="20967" y="26898"/>
                  </a:lnTo>
                  <a:lnTo>
                    <a:pt x="26898" y="20980"/>
                  </a:lnTo>
                  <a:lnTo>
                    <a:pt x="26898" y="5905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126763" y="3636302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836" y="0"/>
                  </a:moveTo>
                  <a:lnTo>
                    <a:pt x="3746" y="0"/>
                  </a:lnTo>
                  <a:lnTo>
                    <a:pt x="0" y="3238"/>
                  </a:lnTo>
                  <a:lnTo>
                    <a:pt x="0" y="11836"/>
                  </a:lnTo>
                  <a:lnTo>
                    <a:pt x="3746" y="15074"/>
                  </a:lnTo>
                  <a:lnTo>
                    <a:pt x="7531" y="15074"/>
                  </a:lnTo>
                  <a:lnTo>
                    <a:pt x="11836" y="15074"/>
                  </a:lnTo>
                  <a:lnTo>
                    <a:pt x="15049" y="11836"/>
                  </a:lnTo>
                  <a:lnTo>
                    <a:pt x="15049" y="3238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120845" y="3677716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4">
                  <a:moveTo>
                    <a:pt x="20967" y="0"/>
                  </a:moveTo>
                  <a:lnTo>
                    <a:pt x="6438" y="0"/>
                  </a:lnTo>
                  <a:lnTo>
                    <a:pt x="0" y="5918"/>
                  </a:lnTo>
                  <a:lnTo>
                    <a:pt x="0" y="20993"/>
                  </a:lnTo>
                  <a:lnTo>
                    <a:pt x="6438" y="26898"/>
                  </a:lnTo>
                  <a:lnTo>
                    <a:pt x="13449" y="26898"/>
                  </a:lnTo>
                  <a:lnTo>
                    <a:pt x="20967" y="26898"/>
                  </a:lnTo>
                  <a:lnTo>
                    <a:pt x="26898" y="20993"/>
                  </a:lnTo>
                  <a:lnTo>
                    <a:pt x="26898" y="5918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126763" y="3683635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39" h="15239">
                  <a:moveTo>
                    <a:pt x="11836" y="0"/>
                  </a:moveTo>
                  <a:lnTo>
                    <a:pt x="3746" y="0"/>
                  </a:lnTo>
                  <a:lnTo>
                    <a:pt x="0" y="3238"/>
                  </a:lnTo>
                  <a:lnTo>
                    <a:pt x="0" y="11836"/>
                  </a:lnTo>
                  <a:lnTo>
                    <a:pt x="3746" y="15074"/>
                  </a:lnTo>
                  <a:lnTo>
                    <a:pt x="7531" y="15074"/>
                  </a:lnTo>
                  <a:lnTo>
                    <a:pt x="11836" y="15074"/>
                  </a:lnTo>
                  <a:lnTo>
                    <a:pt x="15049" y="11836"/>
                  </a:lnTo>
                  <a:lnTo>
                    <a:pt x="15049" y="3238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992308" y="2113203"/>
              <a:ext cx="920750" cy="1487805"/>
            </a:xfrm>
            <a:custGeom>
              <a:avLst/>
              <a:gdLst/>
              <a:ahLst/>
              <a:cxnLst/>
              <a:rect l="l" t="t" r="r" b="b"/>
              <a:pathLst>
                <a:path w="920750" h="1487804">
                  <a:moveTo>
                    <a:pt x="27978" y="840079"/>
                  </a:moveTo>
                  <a:lnTo>
                    <a:pt x="752957" y="840079"/>
                  </a:lnTo>
                </a:path>
                <a:path w="920750" h="1487804">
                  <a:moveTo>
                    <a:pt x="914311" y="844372"/>
                  </a:moveTo>
                  <a:lnTo>
                    <a:pt x="914311" y="897077"/>
                  </a:lnTo>
                </a:path>
                <a:path w="920750" h="1487804">
                  <a:moveTo>
                    <a:pt x="905154" y="844372"/>
                  </a:moveTo>
                  <a:lnTo>
                    <a:pt x="905154" y="897077"/>
                  </a:lnTo>
                </a:path>
                <a:path w="920750" h="1487804">
                  <a:moveTo>
                    <a:pt x="722299" y="61315"/>
                  </a:moveTo>
                  <a:lnTo>
                    <a:pt x="722299" y="533"/>
                  </a:lnTo>
                </a:path>
                <a:path w="920750" h="1487804">
                  <a:moveTo>
                    <a:pt x="716368" y="61315"/>
                  </a:moveTo>
                  <a:lnTo>
                    <a:pt x="716368" y="533"/>
                  </a:lnTo>
                </a:path>
                <a:path w="920750" h="1487804">
                  <a:moveTo>
                    <a:pt x="697560" y="61315"/>
                  </a:moveTo>
                  <a:lnTo>
                    <a:pt x="697560" y="533"/>
                  </a:lnTo>
                </a:path>
                <a:path w="920750" h="1487804">
                  <a:moveTo>
                    <a:pt x="691641" y="61315"/>
                  </a:moveTo>
                  <a:lnTo>
                    <a:pt x="691641" y="533"/>
                  </a:lnTo>
                </a:path>
                <a:path w="920750" h="1487804">
                  <a:moveTo>
                    <a:pt x="685190" y="61315"/>
                  </a:moveTo>
                  <a:lnTo>
                    <a:pt x="685190" y="533"/>
                  </a:lnTo>
                </a:path>
                <a:path w="920750" h="1487804">
                  <a:moveTo>
                    <a:pt x="705624" y="533"/>
                  </a:moveTo>
                  <a:lnTo>
                    <a:pt x="705624" y="61315"/>
                  </a:lnTo>
                </a:path>
                <a:path w="920750" h="1487804">
                  <a:moveTo>
                    <a:pt x="670128" y="533"/>
                  </a:moveTo>
                  <a:lnTo>
                    <a:pt x="670128" y="61315"/>
                  </a:lnTo>
                </a:path>
                <a:path w="920750" h="1487804">
                  <a:moveTo>
                    <a:pt x="474357" y="61315"/>
                  </a:moveTo>
                  <a:lnTo>
                    <a:pt x="474357" y="533"/>
                  </a:lnTo>
                </a:path>
                <a:path w="920750" h="1487804">
                  <a:moveTo>
                    <a:pt x="468452" y="61315"/>
                  </a:moveTo>
                  <a:lnTo>
                    <a:pt x="468452" y="533"/>
                  </a:lnTo>
                </a:path>
                <a:path w="920750" h="1487804">
                  <a:moveTo>
                    <a:pt x="449618" y="61315"/>
                  </a:moveTo>
                  <a:lnTo>
                    <a:pt x="449618" y="533"/>
                  </a:lnTo>
                </a:path>
                <a:path w="920750" h="1487804">
                  <a:moveTo>
                    <a:pt x="443179" y="61315"/>
                  </a:moveTo>
                  <a:lnTo>
                    <a:pt x="443179" y="533"/>
                  </a:lnTo>
                </a:path>
                <a:path w="920750" h="1487804">
                  <a:moveTo>
                    <a:pt x="437248" y="61315"/>
                  </a:moveTo>
                  <a:lnTo>
                    <a:pt x="437248" y="533"/>
                  </a:lnTo>
                </a:path>
                <a:path w="920750" h="1487804">
                  <a:moveTo>
                    <a:pt x="224256" y="61315"/>
                  </a:moveTo>
                  <a:lnTo>
                    <a:pt x="224256" y="533"/>
                  </a:lnTo>
                </a:path>
                <a:path w="920750" h="1487804">
                  <a:moveTo>
                    <a:pt x="218351" y="61315"/>
                  </a:moveTo>
                  <a:lnTo>
                    <a:pt x="218351" y="533"/>
                  </a:lnTo>
                </a:path>
                <a:path w="920750" h="1487804">
                  <a:moveTo>
                    <a:pt x="199529" y="61315"/>
                  </a:moveTo>
                  <a:lnTo>
                    <a:pt x="199529" y="533"/>
                  </a:lnTo>
                </a:path>
                <a:path w="920750" h="1487804">
                  <a:moveTo>
                    <a:pt x="193624" y="61315"/>
                  </a:moveTo>
                  <a:lnTo>
                    <a:pt x="193624" y="533"/>
                  </a:lnTo>
                </a:path>
                <a:path w="920750" h="1487804">
                  <a:moveTo>
                    <a:pt x="187159" y="61315"/>
                  </a:moveTo>
                  <a:lnTo>
                    <a:pt x="187159" y="533"/>
                  </a:lnTo>
                </a:path>
                <a:path w="920750" h="1487804">
                  <a:moveTo>
                    <a:pt x="94132" y="60769"/>
                  </a:moveTo>
                  <a:lnTo>
                    <a:pt x="94132" y="0"/>
                  </a:lnTo>
                </a:path>
                <a:path w="920750" h="1487804">
                  <a:moveTo>
                    <a:pt x="88201" y="60769"/>
                  </a:moveTo>
                  <a:lnTo>
                    <a:pt x="88201" y="0"/>
                  </a:lnTo>
                </a:path>
                <a:path w="920750" h="1487804">
                  <a:moveTo>
                    <a:pt x="81737" y="60769"/>
                  </a:moveTo>
                  <a:lnTo>
                    <a:pt x="81737" y="0"/>
                  </a:lnTo>
                </a:path>
                <a:path w="920750" h="1487804">
                  <a:moveTo>
                    <a:pt x="75818" y="60769"/>
                  </a:moveTo>
                  <a:lnTo>
                    <a:pt x="75818" y="0"/>
                  </a:lnTo>
                </a:path>
                <a:path w="920750" h="1487804">
                  <a:moveTo>
                    <a:pt x="754545" y="77444"/>
                  </a:moveTo>
                  <a:lnTo>
                    <a:pt x="901941" y="77444"/>
                  </a:lnTo>
                </a:path>
                <a:path w="920750" h="1487804">
                  <a:moveTo>
                    <a:pt x="22047" y="61315"/>
                  </a:moveTo>
                  <a:lnTo>
                    <a:pt x="920737" y="61315"/>
                  </a:lnTo>
                </a:path>
                <a:path w="920750" h="1487804">
                  <a:moveTo>
                    <a:pt x="275920" y="1387576"/>
                  </a:moveTo>
                  <a:lnTo>
                    <a:pt x="239864" y="1387576"/>
                  </a:lnTo>
                </a:path>
                <a:path w="920750" h="1487804">
                  <a:moveTo>
                    <a:pt x="208686" y="1487614"/>
                  </a:moveTo>
                  <a:lnTo>
                    <a:pt x="192011" y="1487614"/>
                  </a:lnTo>
                </a:path>
                <a:path w="920750" h="1487804">
                  <a:moveTo>
                    <a:pt x="207060" y="1387576"/>
                  </a:moveTo>
                  <a:lnTo>
                    <a:pt x="192011" y="1387576"/>
                  </a:lnTo>
                </a:path>
                <a:path w="920750" h="1487804">
                  <a:moveTo>
                    <a:pt x="86575" y="1487614"/>
                  </a:moveTo>
                  <a:lnTo>
                    <a:pt x="0" y="1487614"/>
                  </a:lnTo>
                </a:path>
                <a:path w="920750" h="1487804">
                  <a:moveTo>
                    <a:pt x="86575" y="1387576"/>
                  </a:moveTo>
                  <a:lnTo>
                    <a:pt x="0" y="138757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466132" y="296134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342" y="0"/>
                  </a:moveTo>
                  <a:lnTo>
                    <a:pt x="5905" y="0"/>
                  </a:lnTo>
                  <a:lnTo>
                    <a:pt x="0" y="5918"/>
                  </a:lnTo>
                  <a:lnTo>
                    <a:pt x="0" y="19354"/>
                  </a:lnTo>
                  <a:lnTo>
                    <a:pt x="5905" y="24739"/>
                  </a:lnTo>
                  <a:lnTo>
                    <a:pt x="12357" y="24739"/>
                  </a:lnTo>
                  <a:lnTo>
                    <a:pt x="19342" y="24739"/>
                  </a:lnTo>
                  <a:lnTo>
                    <a:pt x="24752" y="19354"/>
                  </a:lnTo>
                  <a:lnTo>
                    <a:pt x="24752" y="5918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473117" y="2965119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9144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664"/>
                  </a:lnTo>
                  <a:lnTo>
                    <a:pt x="2679" y="12357"/>
                  </a:lnTo>
                  <a:lnTo>
                    <a:pt x="5930" y="12357"/>
                  </a:lnTo>
                  <a:lnTo>
                    <a:pt x="9144" y="12357"/>
                  </a:lnTo>
                  <a:lnTo>
                    <a:pt x="11836" y="9664"/>
                  </a:lnTo>
                  <a:lnTo>
                    <a:pt x="11836" y="2679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396231" y="296134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354" y="0"/>
                  </a:moveTo>
                  <a:lnTo>
                    <a:pt x="5905" y="0"/>
                  </a:lnTo>
                  <a:lnTo>
                    <a:pt x="0" y="5918"/>
                  </a:lnTo>
                  <a:lnTo>
                    <a:pt x="0" y="19354"/>
                  </a:lnTo>
                  <a:lnTo>
                    <a:pt x="5905" y="24739"/>
                  </a:lnTo>
                  <a:lnTo>
                    <a:pt x="12344" y="24739"/>
                  </a:lnTo>
                  <a:lnTo>
                    <a:pt x="19354" y="24739"/>
                  </a:lnTo>
                  <a:lnTo>
                    <a:pt x="24714" y="19354"/>
                  </a:lnTo>
                  <a:lnTo>
                    <a:pt x="24714" y="5918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402670" y="29651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64" y="0"/>
                  </a:moveTo>
                  <a:lnTo>
                    <a:pt x="3225" y="0"/>
                  </a:lnTo>
                  <a:lnTo>
                    <a:pt x="0" y="2679"/>
                  </a:lnTo>
                  <a:lnTo>
                    <a:pt x="0" y="9664"/>
                  </a:lnTo>
                  <a:lnTo>
                    <a:pt x="3225" y="12357"/>
                  </a:lnTo>
                  <a:lnTo>
                    <a:pt x="6451" y="12357"/>
                  </a:lnTo>
                  <a:lnTo>
                    <a:pt x="9664" y="12357"/>
                  </a:lnTo>
                  <a:lnTo>
                    <a:pt x="12369" y="9664"/>
                  </a:lnTo>
                  <a:lnTo>
                    <a:pt x="12369" y="2679"/>
                  </a:lnTo>
                  <a:lnTo>
                    <a:pt x="9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717846" y="296134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342" y="0"/>
                  </a:moveTo>
                  <a:lnTo>
                    <a:pt x="5905" y="0"/>
                  </a:lnTo>
                  <a:lnTo>
                    <a:pt x="0" y="5918"/>
                  </a:lnTo>
                  <a:lnTo>
                    <a:pt x="0" y="19354"/>
                  </a:lnTo>
                  <a:lnTo>
                    <a:pt x="5905" y="24739"/>
                  </a:lnTo>
                  <a:lnTo>
                    <a:pt x="12357" y="24739"/>
                  </a:lnTo>
                  <a:lnTo>
                    <a:pt x="19342" y="24739"/>
                  </a:lnTo>
                  <a:lnTo>
                    <a:pt x="24714" y="19354"/>
                  </a:lnTo>
                  <a:lnTo>
                    <a:pt x="24714" y="5918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724285" y="29651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64" y="0"/>
                  </a:moveTo>
                  <a:lnTo>
                    <a:pt x="3238" y="0"/>
                  </a:lnTo>
                  <a:lnTo>
                    <a:pt x="0" y="2679"/>
                  </a:lnTo>
                  <a:lnTo>
                    <a:pt x="0" y="9664"/>
                  </a:lnTo>
                  <a:lnTo>
                    <a:pt x="3238" y="12357"/>
                  </a:lnTo>
                  <a:lnTo>
                    <a:pt x="6451" y="12357"/>
                  </a:lnTo>
                  <a:lnTo>
                    <a:pt x="9664" y="12357"/>
                  </a:lnTo>
                  <a:lnTo>
                    <a:pt x="12369" y="9664"/>
                  </a:lnTo>
                  <a:lnTo>
                    <a:pt x="12369" y="2679"/>
                  </a:lnTo>
                  <a:lnTo>
                    <a:pt x="9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647907" y="296134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367" y="0"/>
                  </a:moveTo>
                  <a:lnTo>
                    <a:pt x="5384" y="0"/>
                  </a:lnTo>
                  <a:lnTo>
                    <a:pt x="0" y="5918"/>
                  </a:lnTo>
                  <a:lnTo>
                    <a:pt x="0" y="19354"/>
                  </a:lnTo>
                  <a:lnTo>
                    <a:pt x="5384" y="24739"/>
                  </a:lnTo>
                  <a:lnTo>
                    <a:pt x="12369" y="24739"/>
                  </a:lnTo>
                  <a:lnTo>
                    <a:pt x="19367" y="24739"/>
                  </a:lnTo>
                  <a:lnTo>
                    <a:pt x="24752" y="19354"/>
                  </a:lnTo>
                  <a:lnTo>
                    <a:pt x="24752" y="5918"/>
                  </a:lnTo>
                  <a:lnTo>
                    <a:pt x="19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654384" y="29651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51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664"/>
                  </a:lnTo>
                  <a:lnTo>
                    <a:pt x="2679" y="12357"/>
                  </a:lnTo>
                  <a:lnTo>
                    <a:pt x="6451" y="12357"/>
                  </a:lnTo>
                  <a:lnTo>
                    <a:pt x="9651" y="12357"/>
                  </a:lnTo>
                  <a:lnTo>
                    <a:pt x="12357" y="9664"/>
                  </a:lnTo>
                  <a:lnTo>
                    <a:pt x="12357" y="2679"/>
                  </a:lnTo>
                  <a:lnTo>
                    <a:pt x="96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647374" y="3223806"/>
              <a:ext cx="24765" cy="13970"/>
            </a:xfrm>
            <a:custGeom>
              <a:avLst/>
              <a:gdLst/>
              <a:ahLst/>
              <a:cxnLst/>
              <a:rect l="l" t="t" r="r" b="b"/>
              <a:pathLst>
                <a:path w="24764" h="13969">
                  <a:moveTo>
                    <a:pt x="18834" y="0"/>
                  </a:moveTo>
                  <a:lnTo>
                    <a:pt x="5384" y="0"/>
                  </a:lnTo>
                  <a:lnTo>
                    <a:pt x="0" y="5372"/>
                  </a:lnTo>
                  <a:lnTo>
                    <a:pt x="0" y="12903"/>
                  </a:lnTo>
                  <a:lnTo>
                    <a:pt x="24193" y="13449"/>
                  </a:lnTo>
                  <a:lnTo>
                    <a:pt x="24193" y="12903"/>
                  </a:lnTo>
                  <a:lnTo>
                    <a:pt x="24739" y="12369"/>
                  </a:lnTo>
                  <a:lnTo>
                    <a:pt x="24739" y="5372"/>
                  </a:lnTo>
                  <a:lnTo>
                    <a:pt x="18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653813" y="3227552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4">
                  <a:moveTo>
                    <a:pt x="9715" y="0"/>
                  </a:moveTo>
                  <a:lnTo>
                    <a:pt x="2717" y="0"/>
                  </a:lnTo>
                  <a:lnTo>
                    <a:pt x="0" y="2705"/>
                  </a:lnTo>
                  <a:lnTo>
                    <a:pt x="0" y="7556"/>
                  </a:lnTo>
                  <a:lnTo>
                    <a:pt x="571" y="8623"/>
                  </a:lnTo>
                  <a:lnTo>
                    <a:pt x="1092" y="9702"/>
                  </a:lnTo>
                  <a:lnTo>
                    <a:pt x="10769" y="10248"/>
                  </a:lnTo>
                  <a:lnTo>
                    <a:pt x="11861" y="9156"/>
                  </a:lnTo>
                  <a:lnTo>
                    <a:pt x="12395" y="7556"/>
                  </a:lnTo>
                  <a:lnTo>
                    <a:pt x="12395" y="2705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653813" y="3227552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4">
                  <a:moveTo>
                    <a:pt x="10769" y="10248"/>
                  </a:moveTo>
                  <a:lnTo>
                    <a:pt x="11861" y="9156"/>
                  </a:lnTo>
                  <a:lnTo>
                    <a:pt x="12395" y="7556"/>
                  </a:lnTo>
                  <a:lnTo>
                    <a:pt x="12395" y="5943"/>
                  </a:lnTo>
                  <a:lnTo>
                    <a:pt x="12395" y="2705"/>
                  </a:lnTo>
                  <a:lnTo>
                    <a:pt x="9715" y="0"/>
                  </a:lnTo>
                  <a:lnTo>
                    <a:pt x="5943" y="0"/>
                  </a:lnTo>
                  <a:lnTo>
                    <a:pt x="2717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7556"/>
                  </a:lnTo>
                  <a:lnTo>
                    <a:pt x="571" y="8623"/>
                  </a:lnTo>
                  <a:lnTo>
                    <a:pt x="1092" y="9702"/>
                  </a:lnTo>
                  <a:lnTo>
                    <a:pt x="10769" y="102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689335" y="3223806"/>
              <a:ext cx="24765" cy="13970"/>
            </a:xfrm>
            <a:custGeom>
              <a:avLst/>
              <a:gdLst/>
              <a:ahLst/>
              <a:cxnLst/>
              <a:rect l="l" t="t" r="r" b="b"/>
              <a:pathLst>
                <a:path w="24764" h="13969">
                  <a:moveTo>
                    <a:pt x="19342" y="0"/>
                  </a:moveTo>
                  <a:lnTo>
                    <a:pt x="5918" y="0"/>
                  </a:lnTo>
                  <a:lnTo>
                    <a:pt x="0" y="5372"/>
                  </a:lnTo>
                  <a:lnTo>
                    <a:pt x="0" y="12369"/>
                  </a:lnTo>
                  <a:lnTo>
                    <a:pt x="533" y="12903"/>
                  </a:lnTo>
                  <a:lnTo>
                    <a:pt x="24726" y="13449"/>
                  </a:lnTo>
                  <a:lnTo>
                    <a:pt x="24726" y="5372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696307" y="3227552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4">
                  <a:moveTo>
                    <a:pt x="9143" y="0"/>
                  </a:moveTo>
                  <a:lnTo>
                    <a:pt x="2705" y="0"/>
                  </a:lnTo>
                  <a:lnTo>
                    <a:pt x="0" y="2705"/>
                  </a:lnTo>
                  <a:lnTo>
                    <a:pt x="0" y="8623"/>
                  </a:lnTo>
                  <a:lnTo>
                    <a:pt x="1092" y="9702"/>
                  </a:lnTo>
                  <a:lnTo>
                    <a:pt x="10756" y="10248"/>
                  </a:lnTo>
                  <a:lnTo>
                    <a:pt x="11290" y="9156"/>
                  </a:lnTo>
                  <a:lnTo>
                    <a:pt x="11849" y="7556"/>
                  </a:lnTo>
                  <a:lnTo>
                    <a:pt x="11849" y="2705"/>
                  </a:lnTo>
                  <a:lnTo>
                    <a:pt x="91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696307" y="3227552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4">
                  <a:moveTo>
                    <a:pt x="10756" y="10248"/>
                  </a:moveTo>
                  <a:lnTo>
                    <a:pt x="11290" y="9156"/>
                  </a:lnTo>
                  <a:lnTo>
                    <a:pt x="11849" y="7556"/>
                  </a:lnTo>
                  <a:lnTo>
                    <a:pt x="11849" y="5943"/>
                  </a:lnTo>
                  <a:lnTo>
                    <a:pt x="11849" y="2705"/>
                  </a:lnTo>
                  <a:lnTo>
                    <a:pt x="9143" y="0"/>
                  </a:lnTo>
                  <a:lnTo>
                    <a:pt x="5930" y="0"/>
                  </a:lnTo>
                  <a:lnTo>
                    <a:pt x="2705" y="0"/>
                  </a:lnTo>
                  <a:lnTo>
                    <a:pt x="0" y="2705"/>
                  </a:lnTo>
                  <a:lnTo>
                    <a:pt x="0" y="5943"/>
                  </a:lnTo>
                  <a:lnTo>
                    <a:pt x="0" y="7556"/>
                  </a:lnTo>
                  <a:lnTo>
                    <a:pt x="0" y="8623"/>
                  </a:lnTo>
                  <a:lnTo>
                    <a:pt x="1092" y="9702"/>
                  </a:lnTo>
                  <a:lnTo>
                    <a:pt x="10756" y="1024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220336" y="296134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34" y="0"/>
                  </a:moveTo>
                  <a:lnTo>
                    <a:pt x="5384" y="0"/>
                  </a:lnTo>
                  <a:lnTo>
                    <a:pt x="0" y="5918"/>
                  </a:lnTo>
                  <a:lnTo>
                    <a:pt x="0" y="19354"/>
                  </a:lnTo>
                  <a:lnTo>
                    <a:pt x="5384" y="24739"/>
                  </a:lnTo>
                  <a:lnTo>
                    <a:pt x="11836" y="24739"/>
                  </a:lnTo>
                  <a:lnTo>
                    <a:pt x="18834" y="24739"/>
                  </a:lnTo>
                  <a:lnTo>
                    <a:pt x="24193" y="19354"/>
                  </a:lnTo>
                  <a:lnTo>
                    <a:pt x="24193" y="5918"/>
                  </a:lnTo>
                  <a:lnTo>
                    <a:pt x="18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226788" y="29651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156" y="0"/>
                  </a:moveTo>
                  <a:lnTo>
                    <a:pt x="2705" y="0"/>
                  </a:lnTo>
                  <a:lnTo>
                    <a:pt x="0" y="2679"/>
                  </a:lnTo>
                  <a:lnTo>
                    <a:pt x="0" y="9664"/>
                  </a:lnTo>
                  <a:lnTo>
                    <a:pt x="2705" y="12357"/>
                  </a:lnTo>
                  <a:lnTo>
                    <a:pt x="5943" y="12357"/>
                  </a:lnTo>
                  <a:lnTo>
                    <a:pt x="9156" y="12357"/>
                  </a:lnTo>
                  <a:lnTo>
                    <a:pt x="12382" y="9664"/>
                  </a:lnTo>
                  <a:lnTo>
                    <a:pt x="12382" y="2679"/>
                  </a:lnTo>
                  <a:lnTo>
                    <a:pt x="91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149902" y="296134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342" y="0"/>
                  </a:moveTo>
                  <a:lnTo>
                    <a:pt x="5905" y="0"/>
                  </a:lnTo>
                  <a:lnTo>
                    <a:pt x="0" y="5918"/>
                  </a:lnTo>
                  <a:lnTo>
                    <a:pt x="0" y="19354"/>
                  </a:lnTo>
                  <a:lnTo>
                    <a:pt x="5905" y="24739"/>
                  </a:lnTo>
                  <a:lnTo>
                    <a:pt x="12357" y="24739"/>
                  </a:lnTo>
                  <a:lnTo>
                    <a:pt x="19342" y="24739"/>
                  </a:lnTo>
                  <a:lnTo>
                    <a:pt x="24726" y="19354"/>
                  </a:lnTo>
                  <a:lnTo>
                    <a:pt x="24726" y="5918"/>
                  </a:lnTo>
                  <a:lnTo>
                    <a:pt x="193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156874" y="2965119"/>
              <a:ext cx="12065" cy="12700"/>
            </a:xfrm>
            <a:custGeom>
              <a:avLst/>
              <a:gdLst/>
              <a:ahLst/>
              <a:cxnLst/>
              <a:rect l="l" t="t" r="r" b="b"/>
              <a:pathLst>
                <a:path w="12064" h="12700">
                  <a:moveTo>
                    <a:pt x="9144" y="0"/>
                  </a:moveTo>
                  <a:lnTo>
                    <a:pt x="2692" y="0"/>
                  </a:lnTo>
                  <a:lnTo>
                    <a:pt x="0" y="2679"/>
                  </a:lnTo>
                  <a:lnTo>
                    <a:pt x="0" y="9664"/>
                  </a:lnTo>
                  <a:lnTo>
                    <a:pt x="2692" y="12357"/>
                  </a:lnTo>
                  <a:lnTo>
                    <a:pt x="5905" y="12357"/>
                  </a:lnTo>
                  <a:lnTo>
                    <a:pt x="9144" y="12357"/>
                  </a:lnTo>
                  <a:lnTo>
                    <a:pt x="11823" y="9664"/>
                  </a:lnTo>
                  <a:lnTo>
                    <a:pt x="11823" y="2679"/>
                  </a:lnTo>
                  <a:lnTo>
                    <a:pt x="91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033735" y="2961347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8808" y="0"/>
                  </a:moveTo>
                  <a:lnTo>
                    <a:pt x="5359" y="0"/>
                  </a:lnTo>
                  <a:lnTo>
                    <a:pt x="0" y="5918"/>
                  </a:lnTo>
                  <a:lnTo>
                    <a:pt x="0" y="19354"/>
                  </a:lnTo>
                  <a:lnTo>
                    <a:pt x="5359" y="24739"/>
                  </a:lnTo>
                  <a:lnTo>
                    <a:pt x="12357" y="24739"/>
                  </a:lnTo>
                  <a:lnTo>
                    <a:pt x="18808" y="24739"/>
                  </a:lnTo>
                  <a:lnTo>
                    <a:pt x="24726" y="19354"/>
                  </a:lnTo>
                  <a:lnTo>
                    <a:pt x="24726" y="5918"/>
                  </a:lnTo>
                  <a:lnTo>
                    <a:pt x="18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040174" y="296511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2679" y="0"/>
                  </a:lnTo>
                  <a:lnTo>
                    <a:pt x="0" y="2679"/>
                  </a:lnTo>
                  <a:lnTo>
                    <a:pt x="0" y="9664"/>
                  </a:lnTo>
                  <a:lnTo>
                    <a:pt x="2679" y="12357"/>
                  </a:lnTo>
                  <a:lnTo>
                    <a:pt x="5918" y="12357"/>
                  </a:lnTo>
                  <a:lnTo>
                    <a:pt x="9677" y="12357"/>
                  </a:lnTo>
                  <a:lnTo>
                    <a:pt x="12369" y="9664"/>
                  </a:lnTo>
                  <a:lnTo>
                    <a:pt x="12369" y="2679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098797" y="3176473"/>
              <a:ext cx="24765" cy="20955"/>
            </a:xfrm>
            <a:custGeom>
              <a:avLst/>
              <a:gdLst/>
              <a:ahLst/>
              <a:cxnLst/>
              <a:rect l="l" t="t" r="r" b="b"/>
              <a:pathLst>
                <a:path w="24764" h="20955">
                  <a:moveTo>
                    <a:pt x="22047" y="0"/>
                  </a:moveTo>
                  <a:lnTo>
                    <a:pt x="3213" y="0"/>
                  </a:lnTo>
                  <a:lnTo>
                    <a:pt x="1054" y="2146"/>
                  </a:lnTo>
                  <a:lnTo>
                    <a:pt x="0" y="4825"/>
                  </a:lnTo>
                  <a:lnTo>
                    <a:pt x="0" y="14516"/>
                  </a:lnTo>
                  <a:lnTo>
                    <a:pt x="5905" y="20434"/>
                  </a:lnTo>
                  <a:lnTo>
                    <a:pt x="19367" y="20434"/>
                  </a:lnTo>
                  <a:lnTo>
                    <a:pt x="24739" y="14516"/>
                  </a:lnTo>
                  <a:lnTo>
                    <a:pt x="24739" y="4825"/>
                  </a:lnTo>
                  <a:lnTo>
                    <a:pt x="23672" y="2146"/>
                  </a:lnTo>
                  <a:lnTo>
                    <a:pt x="220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104703" y="318077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6464" y="0"/>
                  </a:lnTo>
                  <a:lnTo>
                    <a:pt x="2705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705" y="12369"/>
                  </a:lnTo>
                  <a:lnTo>
                    <a:pt x="9677" y="12369"/>
                  </a:lnTo>
                  <a:lnTo>
                    <a:pt x="12382" y="9131"/>
                  </a:lnTo>
                  <a:lnTo>
                    <a:pt x="12382" y="2679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142346" y="3176473"/>
              <a:ext cx="24765" cy="20955"/>
            </a:xfrm>
            <a:custGeom>
              <a:avLst/>
              <a:gdLst/>
              <a:ahLst/>
              <a:cxnLst/>
              <a:rect l="l" t="t" r="r" b="b"/>
              <a:pathLst>
                <a:path w="24764" h="20955">
                  <a:moveTo>
                    <a:pt x="21513" y="0"/>
                  </a:moveTo>
                  <a:lnTo>
                    <a:pt x="2692" y="0"/>
                  </a:lnTo>
                  <a:lnTo>
                    <a:pt x="1092" y="2146"/>
                  </a:lnTo>
                  <a:lnTo>
                    <a:pt x="0" y="4825"/>
                  </a:lnTo>
                  <a:lnTo>
                    <a:pt x="0" y="14516"/>
                  </a:lnTo>
                  <a:lnTo>
                    <a:pt x="5397" y="20434"/>
                  </a:lnTo>
                  <a:lnTo>
                    <a:pt x="19380" y="20434"/>
                  </a:lnTo>
                  <a:lnTo>
                    <a:pt x="24752" y="14516"/>
                  </a:lnTo>
                  <a:lnTo>
                    <a:pt x="24752" y="4825"/>
                  </a:lnTo>
                  <a:lnTo>
                    <a:pt x="23672" y="2146"/>
                  </a:lnTo>
                  <a:lnTo>
                    <a:pt x="215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148277" y="3180778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9677" y="0"/>
                  </a:moveTo>
                  <a:lnTo>
                    <a:pt x="5918" y="0"/>
                  </a:lnTo>
                  <a:lnTo>
                    <a:pt x="2692" y="0"/>
                  </a:lnTo>
                  <a:lnTo>
                    <a:pt x="0" y="2679"/>
                  </a:lnTo>
                  <a:lnTo>
                    <a:pt x="0" y="9131"/>
                  </a:lnTo>
                  <a:lnTo>
                    <a:pt x="2692" y="12369"/>
                  </a:lnTo>
                  <a:lnTo>
                    <a:pt x="9677" y="12369"/>
                  </a:lnTo>
                  <a:lnTo>
                    <a:pt x="12357" y="9131"/>
                  </a:lnTo>
                  <a:lnTo>
                    <a:pt x="12357" y="2679"/>
                  </a:lnTo>
                  <a:lnTo>
                    <a:pt x="96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003598" y="2998990"/>
              <a:ext cx="783590" cy="274320"/>
            </a:xfrm>
            <a:custGeom>
              <a:avLst/>
              <a:gdLst/>
              <a:ahLst/>
              <a:cxnLst/>
              <a:rect l="l" t="t" r="r" b="b"/>
              <a:pathLst>
                <a:path w="783589" h="274320">
                  <a:moveTo>
                    <a:pt x="10223" y="2692"/>
                  </a:moveTo>
                  <a:lnTo>
                    <a:pt x="8077" y="0"/>
                  </a:lnTo>
                  <a:lnTo>
                    <a:pt x="2159" y="0"/>
                  </a:lnTo>
                  <a:lnTo>
                    <a:pt x="0" y="2692"/>
                  </a:lnTo>
                  <a:lnTo>
                    <a:pt x="0" y="8051"/>
                  </a:lnTo>
                  <a:lnTo>
                    <a:pt x="2159" y="10210"/>
                  </a:lnTo>
                  <a:lnTo>
                    <a:pt x="4851" y="10210"/>
                  </a:lnTo>
                  <a:lnTo>
                    <a:pt x="8077" y="10210"/>
                  </a:lnTo>
                  <a:lnTo>
                    <a:pt x="10223" y="8051"/>
                  </a:lnTo>
                  <a:lnTo>
                    <a:pt x="10223" y="2692"/>
                  </a:lnTo>
                  <a:close/>
                </a:path>
                <a:path w="783589" h="274320">
                  <a:moveTo>
                    <a:pt x="735749" y="268922"/>
                  </a:moveTo>
                  <a:lnTo>
                    <a:pt x="734123" y="267296"/>
                  </a:lnTo>
                  <a:lnTo>
                    <a:pt x="730351" y="267296"/>
                  </a:lnTo>
                  <a:lnTo>
                    <a:pt x="728764" y="268922"/>
                  </a:lnTo>
                  <a:lnTo>
                    <a:pt x="728764" y="272681"/>
                  </a:lnTo>
                  <a:lnTo>
                    <a:pt x="730351" y="274307"/>
                  </a:lnTo>
                  <a:lnTo>
                    <a:pt x="732497" y="274307"/>
                  </a:lnTo>
                  <a:lnTo>
                    <a:pt x="734123" y="274307"/>
                  </a:lnTo>
                  <a:lnTo>
                    <a:pt x="735749" y="272681"/>
                  </a:lnTo>
                  <a:lnTo>
                    <a:pt x="735749" y="268922"/>
                  </a:lnTo>
                  <a:close/>
                </a:path>
                <a:path w="783589" h="274320">
                  <a:moveTo>
                    <a:pt x="783082" y="268922"/>
                  </a:moveTo>
                  <a:lnTo>
                    <a:pt x="781456" y="267296"/>
                  </a:lnTo>
                  <a:lnTo>
                    <a:pt x="777709" y="267296"/>
                  </a:lnTo>
                  <a:lnTo>
                    <a:pt x="776617" y="268922"/>
                  </a:lnTo>
                  <a:lnTo>
                    <a:pt x="776617" y="272681"/>
                  </a:lnTo>
                  <a:lnTo>
                    <a:pt x="777709" y="274307"/>
                  </a:lnTo>
                  <a:lnTo>
                    <a:pt x="779830" y="274307"/>
                  </a:lnTo>
                  <a:lnTo>
                    <a:pt x="781456" y="274307"/>
                  </a:lnTo>
                  <a:lnTo>
                    <a:pt x="783082" y="272681"/>
                  </a:lnTo>
                  <a:lnTo>
                    <a:pt x="783082" y="2689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629632" y="3310369"/>
              <a:ext cx="104139" cy="38735"/>
            </a:xfrm>
            <a:custGeom>
              <a:avLst/>
              <a:gdLst/>
              <a:ahLst/>
              <a:cxnLst/>
              <a:rect l="l" t="t" r="r" b="b"/>
              <a:pathLst>
                <a:path w="104139" h="38735">
                  <a:moveTo>
                    <a:pt x="0" y="38201"/>
                  </a:moveTo>
                  <a:lnTo>
                    <a:pt x="0" y="25831"/>
                  </a:lnTo>
                  <a:lnTo>
                    <a:pt x="24752" y="25831"/>
                  </a:lnTo>
                  <a:lnTo>
                    <a:pt x="24752" y="0"/>
                  </a:lnTo>
                  <a:lnTo>
                    <a:pt x="103784" y="0"/>
                  </a:lnTo>
                  <a:lnTo>
                    <a:pt x="103784" y="25831"/>
                  </a:lnTo>
                  <a:lnTo>
                    <a:pt x="98425" y="25831"/>
                  </a:lnTo>
                  <a:lnTo>
                    <a:pt x="98425" y="38201"/>
                  </a:lnTo>
                  <a:lnTo>
                    <a:pt x="0" y="38201"/>
                  </a:lnTo>
                  <a:close/>
                </a:path>
                <a:path w="104139" h="38735">
                  <a:moveTo>
                    <a:pt x="98425" y="25831"/>
                  </a:moveTo>
                  <a:lnTo>
                    <a:pt x="24752" y="258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676406" y="3297478"/>
              <a:ext cx="23495" cy="12700"/>
            </a:xfrm>
            <a:custGeom>
              <a:avLst/>
              <a:gdLst/>
              <a:ahLst/>
              <a:cxnLst/>
              <a:rect l="l" t="t" r="r" b="b"/>
              <a:pathLst>
                <a:path w="23495" h="12700">
                  <a:moveTo>
                    <a:pt x="18846" y="0"/>
                  </a:moveTo>
                  <a:lnTo>
                    <a:pt x="6451" y="0"/>
                  </a:lnTo>
                  <a:lnTo>
                    <a:pt x="0" y="4851"/>
                  </a:lnTo>
                  <a:lnTo>
                    <a:pt x="0" y="11836"/>
                  </a:lnTo>
                  <a:lnTo>
                    <a:pt x="23152" y="12369"/>
                  </a:lnTo>
                  <a:lnTo>
                    <a:pt x="23152" y="2146"/>
                  </a:lnTo>
                  <a:lnTo>
                    <a:pt x="18846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676406" y="3297478"/>
              <a:ext cx="23495" cy="13335"/>
            </a:xfrm>
            <a:custGeom>
              <a:avLst/>
              <a:gdLst/>
              <a:ahLst/>
              <a:cxnLst/>
              <a:rect l="l" t="t" r="r" b="b"/>
              <a:pathLst>
                <a:path w="23495" h="13335">
                  <a:moveTo>
                    <a:pt x="0" y="11836"/>
                  </a:moveTo>
                  <a:lnTo>
                    <a:pt x="0" y="4851"/>
                  </a:lnTo>
                  <a:lnTo>
                    <a:pt x="6451" y="0"/>
                  </a:lnTo>
                  <a:lnTo>
                    <a:pt x="18846" y="0"/>
                  </a:lnTo>
                  <a:lnTo>
                    <a:pt x="23152" y="2146"/>
                  </a:lnTo>
                  <a:lnTo>
                    <a:pt x="23152" y="12369"/>
                  </a:lnTo>
                </a:path>
                <a:path w="23495" h="13335">
                  <a:moveTo>
                    <a:pt x="6451" y="0"/>
                  </a:moveTo>
                  <a:lnTo>
                    <a:pt x="6451" y="12369"/>
                  </a:lnTo>
                </a:path>
                <a:path w="23495" h="13335">
                  <a:moveTo>
                    <a:pt x="18846" y="0"/>
                  </a:moveTo>
                  <a:lnTo>
                    <a:pt x="18846" y="128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683404" y="3348570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11849" y="0"/>
                  </a:moveTo>
                  <a:lnTo>
                    <a:pt x="0" y="0"/>
                  </a:lnTo>
                  <a:lnTo>
                    <a:pt x="0" y="6997"/>
                  </a:lnTo>
                  <a:lnTo>
                    <a:pt x="3225" y="9131"/>
                  </a:lnTo>
                  <a:lnTo>
                    <a:pt x="9144" y="9702"/>
                  </a:lnTo>
                  <a:lnTo>
                    <a:pt x="11849" y="6997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635538" y="3288868"/>
              <a:ext cx="83185" cy="597535"/>
            </a:xfrm>
            <a:custGeom>
              <a:avLst/>
              <a:gdLst/>
              <a:ahLst/>
              <a:cxnLst/>
              <a:rect l="l" t="t" r="r" b="b"/>
              <a:pathLst>
                <a:path w="83185" h="597535">
                  <a:moveTo>
                    <a:pt x="47866" y="59702"/>
                  </a:moveTo>
                  <a:lnTo>
                    <a:pt x="47866" y="66700"/>
                  </a:lnTo>
                  <a:lnTo>
                    <a:pt x="51092" y="68833"/>
                  </a:lnTo>
                  <a:lnTo>
                    <a:pt x="57010" y="69405"/>
                  </a:lnTo>
                  <a:lnTo>
                    <a:pt x="59715" y="66700"/>
                  </a:lnTo>
                  <a:lnTo>
                    <a:pt x="59715" y="59702"/>
                  </a:lnTo>
                </a:path>
                <a:path w="83185" h="597535">
                  <a:moveTo>
                    <a:pt x="82842" y="0"/>
                  </a:moveTo>
                  <a:lnTo>
                    <a:pt x="82842" y="21501"/>
                  </a:lnTo>
                </a:path>
                <a:path w="83185" h="597535">
                  <a:moveTo>
                    <a:pt x="6997" y="59181"/>
                  </a:moveTo>
                  <a:lnTo>
                    <a:pt x="10756" y="423265"/>
                  </a:lnTo>
                </a:path>
                <a:path w="83185" h="597535">
                  <a:moveTo>
                    <a:pt x="11302" y="478663"/>
                  </a:moveTo>
                  <a:lnTo>
                    <a:pt x="11836" y="534060"/>
                  </a:lnTo>
                  <a:lnTo>
                    <a:pt x="13200" y="542068"/>
                  </a:lnTo>
                  <a:lnTo>
                    <a:pt x="13455" y="551281"/>
                  </a:lnTo>
                  <a:lnTo>
                    <a:pt x="3508" y="591306"/>
                  </a:lnTo>
                  <a:lnTo>
                    <a:pt x="0" y="597001"/>
                  </a:lnTo>
                  <a:lnTo>
                    <a:pt x="30670" y="597001"/>
                  </a:lnTo>
                  <a:lnTo>
                    <a:pt x="43317" y="560085"/>
                  </a:lnTo>
                  <a:lnTo>
                    <a:pt x="43899" y="551281"/>
                  </a:lnTo>
                  <a:lnTo>
                    <a:pt x="43778" y="542068"/>
                  </a:lnTo>
                  <a:lnTo>
                    <a:pt x="42494" y="534060"/>
                  </a:lnTo>
                  <a:lnTo>
                    <a:pt x="41960" y="478663"/>
                  </a:lnTo>
                </a:path>
                <a:path w="83185" h="597535">
                  <a:moveTo>
                    <a:pt x="41401" y="422732"/>
                  </a:moveTo>
                  <a:lnTo>
                    <a:pt x="37655" y="59181"/>
                  </a:lnTo>
                </a:path>
                <a:path w="83185" h="597535">
                  <a:moveTo>
                    <a:pt x="33350" y="421665"/>
                  </a:moveTo>
                  <a:lnTo>
                    <a:pt x="32270" y="418426"/>
                  </a:lnTo>
                  <a:lnTo>
                    <a:pt x="29044" y="415747"/>
                  </a:lnTo>
                  <a:lnTo>
                    <a:pt x="24739" y="415747"/>
                  </a:lnTo>
                  <a:lnTo>
                    <a:pt x="20993" y="415747"/>
                  </a:lnTo>
                  <a:lnTo>
                    <a:pt x="17754" y="418426"/>
                  </a:lnTo>
                  <a:lnTo>
                    <a:pt x="16687" y="421665"/>
                  </a:lnTo>
                  <a:lnTo>
                    <a:pt x="18275" y="420039"/>
                  </a:lnTo>
                  <a:lnTo>
                    <a:pt x="20434" y="418973"/>
                  </a:lnTo>
                  <a:lnTo>
                    <a:pt x="23139" y="418973"/>
                  </a:lnTo>
                  <a:lnTo>
                    <a:pt x="25819" y="418973"/>
                  </a:lnTo>
                  <a:lnTo>
                    <a:pt x="28498" y="420573"/>
                  </a:lnTo>
                  <a:lnTo>
                    <a:pt x="30137" y="4227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669421" y="3767010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2692" y="0"/>
                  </a:moveTo>
                  <a:lnTo>
                    <a:pt x="0" y="520"/>
                  </a:lnTo>
                  <a:lnTo>
                    <a:pt x="533" y="1054"/>
                  </a:lnTo>
                  <a:lnTo>
                    <a:pt x="533" y="4279"/>
                  </a:lnTo>
                  <a:lnTo>
                    <a:pt x="0" y="5372"/>
                  </a:lnTo>
                  <a:lnTo>
                    <a:pt x="0" y="6438"/>
                  </a:lnTo>
                  <a:lnTo>
                    <a:pt x="1612" y="4838"/>
                  </a:lnTo>
                  <a:lnTo>
                    <a:pt x="2692" y="2692"/>
                  </a:lnTo>
                  <a:lnTo>
                    <a:pt x="26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653813" y="3767010"/>
              <a:ext cx="18415" cy="10160"/>
            </a:xfrm>
            <a:custGeom>
              <a:avLst/>
              <a:gdLst/>
              <a:ahLst/>
              <a:cxnLst/>
              <a:rect l="l" t="t" r="r" b="b"/>
              <a:pathLst>
                <a:path w="18414" h="10160">
                  <a:moveTo>
                    <a:pt x="0" y="520"/>
                  </a:moveTo>
                  <a:lnTo>
                    <a:pt x="0" y="5372"/>
                  </a:lnTo>
                  <a:lnTo>
                    <a:pt x="3784" y="9664"/>
                  </a:lnTo>
                  <a:lnTo>
                    <a:pt x="8623" y="9664"/>
                  </a:lnTo>
                  <a:lnTo>
                    <a:pt x="10223" y="9664"/>
                  </a:lnTo>
                  <a:lnTo>
                    <a:pt x="11302" y="9118"/>
                  </a:lnTo>
                  <a:lnTo>
                    <a:pt x="12395" y="8585"/>
                  </a:lnTo>
                </a:path>
                <a:path w="18414" h="10160">
                  <a:moveTo>
                    <a:pt x="15608" y="520"/>
                  </a:moveTo>
                  <a:lnTo>
                    <a:pt x="16141" y="1054"/>
                  </a:lnTo>
                  <a:lnTo>
                    <a:pt x="16141" y="2120"/>
                  </a:lnTo>
                  <a:lnTo>
                    <a:pt x="16141" y="3213"/>
                  </a:lnTo>
                  <a:lnTo>
                    <a:pt x="16141" y="4279"/>
                  </a:lnTo>
                  <a:lnTo>
                    <a:pt x="15608" y="5372"/>
                  </a:lnTo>
                  <a:lnTo>
                    <a:pt x="15608" y="6438"/>
                  </a:lnTo>
                  <a:lnTo>
                    <a:pt x="17221" y="4838"/>
                  </a:lnTo>
                  <a:lnTo>
                    <a:pt x="18300" y="2692"/>
                  </a:lnTo>
                  <a:lnTo>
                    <a:pt x="1830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647907" y="3539489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9367" y="0"/>
                  </a:moveTo>
                  <a:lnTo>
                    <a:pt x="5384" y="0"/>
                  </a:lnTo>
                  <a:lnTo>
                    <a:pt x="0" y="5384"/>
                  </a:lnTo>
                  <a:lnTo>
                    <a:pt x="0" y="19380"/>
                  </a:lnTo>
                  <a:lnTo>
                    <a:pt x="5384" y="25285"/>
                  </a:lnTo>
                  <a:lnTo>
                    <a:pt x="12369" y="25285"/>
                  </a:lnTo>
                  <a:lnTo>
                    <a:pt x="19367" y="25285"/>
                  </a:lnTo>
                  <a:lnTo>
                    <a:pt x="24752" y="19380"/>
                  </a:lnTo>
                  <a:lnTo>
                    <a:pt x="24752" y="5384"/>
                  </a:lnTo>
                  <a:lnTo>
                    <a:pt x="19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647907" y="3539489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2369" y="25285"/>
                  </a:moveTo>
                  <a:lnTo>
                    <a:pt x="19367" y="25285"/>
                  </a:lnTo>
                  <a:lnTo>
                    <a:pt x="24752" y="19380"/>
                  </a:lnTo>
                  <a:lnTo>
                    <a:pt x="24752" y="12395"/>
                  </a:lnTo>
                  <a:lnTo>
                    <a:pt x="24752" y="5384"/>
                  </a:lnTo>
                  <a:lnTo>
                    <a:pt x="19367" y="0"/>
                  </a:lnTo>
                  <a:lnTo>
                    <a:pt x="12369" y="0"/>
                  </a:lnTo>
                  <a:lnTo>
                    <a:pt x="5384" y="0"/>
                  </a:lnTo>
                  <a:lnTo>
                    <a:pt x="0" y="5384"/>
                  </a:lnTo>
                  <a:lnTo>
                    <a:pt x="0" y="12395"/>
                  </a:lnTo>
                  <a:lnTo>
                    <a:pt x="0" y="19380"/>
                  </a:lnTo>
                  <a:lnTo>
                    <a:pt x="5384" y="25285"/>
                  </a:lnTo>
                  <a:lnTo>
                    <a:pt x="12369" y="252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650600" y="354379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928" y="0"/>
                  </a:moveTo>
                  <a:lnTo>
                    <a:pt x="3784" y="0"/>
                  </a:lnTo>
                  <a:lnTo>
                    <a:pt x="0" y="3771"/>
                  </a:lnTo>
                  <a:lnTo>
                    <a:pt x="0" y="12928"/>
                  </a:lnTo>
                  <a:lnTo>
                    <a:pt x="3784" y="16687"/>
                  </a:lnTo>
                  <a:lnTo>
                    <a:pt x="8610" y="16687"/>
                  </a:lnTo>
                  <a:lnTo>
                    <a:pt x="12928" y="16687"/>
                  </a:lnTo>
                  <a:lnTo>
                    <a:pt x="16675" y="12928"/>
                  </a:lnTo>
                  <a:lnTo>
                    <a:pt x="16675" y="3771"/>
                  </a:lnTo>
                  <a:lnTo>
                    <a:pt x="129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993387" y="3309848"/>
              <a:ext cx="275590" cy="576580"/>
            </a:xfrm>
            <a:custGeom>
              <a:avLst/>
              <a:gdLst/>
              <a:ahLst/>
              <a:cxnLst/>
              <a:rect l="l" t="t" r="r" b="b"/>
              <a:pathLst>
                <a:path w="275589" h="576579">
                  <a:moveTo>
                    <a:pt x="238239" y="218732"/>
                  </a:moveTo>
                  <a:lnTo>
                    <a:pt x="236080" y="41782"/>
                  </a:lnTo>
                </a:path>
                <a:path w="275589" h="576579">
                  <a:moveTo>
                    <a:pt x="239839" y="401065"/>
                  </a:moveTo>
                  <a:lnTo>
                    <a:pt x="239839" y="372541"/>
                  </a:lnTo>
                </a:path>
                <a:path w="275589" h="576579">
                  <a:moveTo>
                    <a:pt x="209740" y="458063"/>
                  </a:moveTo>
                  <a:lnTo>
                    <a:pt x="210273" y="513460"/>
                  </a:lnTo>
                  <a:lnTo>
                    <a:pt x="211631" y="521460"/>
                  </a:lnTo>
                  <a:lnTo>
                    <a:pt x="211883" y="530666"/>
                  </a:lnTo>
                  <a:lnTo>
                    <a:pt x="201949" y="570694"/>
                  </a:lnTo>
                  <a:lnTo>
                    <a:pt x="198437" y="576389"/>
                  </a:lnTo>
                  <a:lnTo>
                    <a:pt x="229082" y="576389"/>
                  </a:lnTo>
                  <a:lnTo>
                    <a:pt x="241758" y="539467"/>
                  </a:lnTo>
                  <a:lnTo>
                    <a:pt x="242336" y="530666"/>
                  </a:lnTo>
                  <a:lnTo>
                    <a:pt x="242212" y="521460"/>
                  </a:lnTo>
                  <a:lnTo>
                    <a:pt x="240931" y="513460"/>
                  </a:lnTo>
                  <a:lnTo>
                    <a:pt x="240398" y="458063"/>
                  </a:lnTo>
                </a:path>
                <a:path w="275589" h="576579">
                  <a:moveTo>
                    <a:pt x="205955" y="41782"/>
                  </a:moveTo>
                  <a:lnTo>
                    <a:pt x="209181" y="401065"/>
                  </a:lnTo>
                </a:path>
                <a:path w="275589" h="576579">
                  <a:moveTo>
                    <a:pt x="191985" y="40881"/>
                  </a:moveTo>
                  <a:lnTo>
                    <a:pt x="275361" y="40881"/>
                  </a:lnTo>
                </a:path>
                <a:path w="275589" h="576579">
                  <a:moveTo>
                    <a:pt x="191985" y="25806"/>
                  </a:moveTo>
                  <a:lnTo>
                    <a:pt x="275361" y="25806"/>
                  </a:lnTo>
                </a:path>
                <a:path w="275589" h="576579">
                  <a:moveTo>
                    <a:pt x="191985" y="0"/>
                  </a:moveTo>
                  <a:lnTo>
                    <a:pt x="275361" y="0"/>
                  </a:lnTo>
                </a:path>
                <a:path w="275589" h="576579">
                  <a:moveTo>
                    <a:pt x="190931" y="77444"/>
                  </a:moveTo>
                  <a:lnTo>
                    <a:pt x="205435" y="77444"/>
                  </a:lnTo>
                </a:path>
                <a:path w="275589" h="576579">
                  <a:moveTo>
                    <a:pt x="236105" y="77444"/>
                  </a:moveTo>
                  <a:lnTo>
                    <a:pt x="275361" y="77444"/>
                  </a:lnTo>
                </a:path>
                <a:path w="275589" h="576579">
                  <a:moveTo>
                    <a:pt x="0" y="77444"/>
                  </a:moveTo>
                  <a:lnTo>
                    <a:pt x="86588" y="774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039095" y="332276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367" y="0"/>
                  </a:moveTo>
                  <a:lnTo>
                    <a:pt x="5384" y="0"/>
                  </a:lnTo>
                  <a:lnTo>
                    <a:pt x="0" y="5372"/>
                  </a:lnTo>
                  <a:lnTo>
                    <a:pt x="0" y="18821"/>
                  </a:lnTo>
                  <a:lnTo>
                    <a:pt x="5384" y="24193"/>
                  </a:lnTo>
                  <a:lnTo>
                    <a:pt x="12382" y="24193"/>
                  </a:lnTo>
                  <a:lnTo>
                    <a:pt x="19367" y="24193"/>
                  </a:lnTo>
                  <a:lnTo>
                    <a:pt x="24739" y="18821"/>
                  </a:lnTo>
                  <a:lnTo>
                    <a:pt x="24739" y="5372"/>
                  </a:lnTo>
                  <a:lnTo>
                    <a:pt x="19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039095" y="3322764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382" y="24193"/>
                  </a:moveTo>
                  <a:lnTo>
                    <a:pt x="19367" y="24193"/>
                  </a:lnTo>
                  <a:lnTo>
                    <a:pt x="24739" y="18821"/>
                  </a:lnTo>
                  <a:lnTo>
                    <a:pt x="24739" y="12369"/>
                  </a:lnTo>
                  <a:lnTo>
                    <a:pt x="24739" y="5372"/>
                  </a:lnTo>
                  <a:lnTo>
                    <a:pt x="19367" y="0"/>
                  </a:lnTo>
                  <a:lnTo>
                    <a:pt x="12382" y="0"/>
                  </a:lnTo>
                  <a:lnTo>
                    <a:pt x="5384" y="0"/>
                  </a:lnTo>
                  <a:lnTo>
                    <a:pt x="0" y="5372"/>
                  </a:lnTo>
                  <a:lnTo>
                    <a:pt x="0" y="12369"/>
                  </a:lnTo>
                  <a:lnTo>
                    <a:pt x="0" y="18821"/>
                  </a:lnTo>
                  <a:lnTo>
                    <a:pt x="5384" y="24193"/>
                  </a:lnTo>
                  <a:lnTo>
                    <a:pt x="12382" y="241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044480" y="332813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69" y="0"/>
                  </a:moveTo>
                  <a:lnTo>
                    <a:pt x="3213" y="0"/>
                  </a:lnTo>
                  <a:lnTo>
                    <a:pt x="0" y="3225"/>
                  </a:lnTo>
                  <a:lnTo>
                    <a:pt x="0" y="10223"/>
                  </a:lnTo>
                  <a:lnTo>
                    <a:pt x="3213" y="13449"/>
                  </a:lnTo>
                  <a:lnTo>
                    <a:pt x="6997" y="13449"/>
                  </a:lnTo>
                  <a:lnTo>
                    <a:pt x="10769" y="13449"/>
                  </a:lnTo>
                  <a:lnTo>
                    <a:pt x="13449" y="10223"/>
                  </a:lnTo>
                  <a:lnTo>
                    <a:pt x="13449" y="3225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044480" y="332813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6997" y="13449"/>
                  </a:moveTo>
                  <a:lnTo>
                    <a:pt x="10769" y="13449"/>
                  </a:lnTo>
                  <a:lnTo>
                    <a:pt x="13449" y="10223"/>
                  </a:lnTo>
                  <a:lnTo>
                    <a:pt x="13449" y="6997"/>
                  </a:lnTo>
                  <a:lnTo>
                    <a:pt x="13449" y="3225"/>
                  </a:lnTo>
                  <a:lnTo>
                    <a:pt x="10769" y="0"/>
                  </a:lnTo>
                  <a:lnTo>
                    <a:pt x="6997" y="0"/>
                  </a:lnTo>
                  <a:lnTo>
                    <a:pt x="3213" y="0"/>
                  </a:lnTo>
                  <a:lnTo>
                    <a:pt x="0" y="3225"/>
                  </a:lnTo>
                  <a:lnTo>
                    <a:pt x="0" y="6997"/>
                  </a:lnTo>
                  <a:lnTo>
                    <a:pt x="0" y="10223"/>
                  </a:lnTo>
                  <a:lnTo>
                    <a:pt x="3213" y="13449"/>
                  </a:lnTo>
                  <a:lnTo>
                    <a:pt x="6997" y="134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039095" y="354111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367" y="0"/>
                  </a:moveTo>
                  <a:lnTo>
                    <a:pt x="5384" y="0"/>
                  </a:lnTo>
                  <a:lnTo>
                    <a:pt x="0" y="5372"/>
                  </a:lnTo>
                  <a:lnTo>
                    <a:pt x="0" y="19367"/>
                  </a:lnTo>
                  <a:lnTo>
                    <a:pt x="5384" y="24752"/>
                  </a:lnTo>
                  <a:lnTo>
                    <a:pt x="12382" y="24752"/>
                  </a:lnTo>
                  <a:lnTo>
                    <a:pt x="19367" y="24752"/>
                  </a:lnTo>
                  <a:lnTo>
                    <a:pt x="24739" y="19367"/>
                  </a:lnTo>
                  <a:lnTo>
                    <a:pt x="24739" y="5372"/>
                  </a:lnTo>
                  <a:lnTo>
                    <a:pt x="19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039095" y="3541115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382" y="24752"/>
                  </a:moveTo>
                  <a:lnTo>
                    <a:pt x="19367" y="24752"/>
                  </a:lnTo>
                  <a:lnTo>
                    <a:pt x="24739" y="19367"/>
                  </a:lnTo>
                  <a:lnTo>
                    <a:pt x="24739" y="12357"/>
                  </a:lnTo>
                  <a:lnTo>
                    <a:pt x="24739" y="5372"/>
                  </a:lnTo>
                  <a:lnTo>
                    <a:pt x="19367" y="0"/>
                  </a:lnTo>
                  <a:lnTo>
                    <a:pt x="12382" y="0"/>
                  </a:lnTo>
                  <a:lnTo>
                    <a:pt x="5384" y="0"/>
                  </a:lnTo>
                  <a:lnTo>
                    <a:pt x="0" y="5372"/>
                  </a:lnTo>
                  <a:lnTo>
                    <a:pt x="0" y="12357"/>
                  </a:lnTo>
                  <a:lnTo>
                    <a:pt x="0" y="19367"/>
                  </a:lnTo>
                  <a:lnTo>
                    <a:pt x="5384" y="24752"/>
                  </a:lnTo>
                  <a:lnTo>
                    <a:pt x="12382" y="2475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044480" y="354648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769" y="0"/>
                  </a:moveTo>
                  <a:lnTo>
                    <a:pt x="3213" y="0"/>
                  </a:lnTo>
                  <a:lnTo>
                    <a:pt x="0" y="3238"/>
                  </a:lnTo>
                  <a:lnTo>
                    <a:pt x="0" y="10756"/>
                  </a:lnTo>
                  <a:lnTo>
                    <a:pt x="3213" y="13449"/>
                  </a:lnTo>
                  <a:lnTo>
                    <a:pt x="6997" y="13449"/>
                  </a:lnTo>
                  <a:lnTo>
                    <a:pt x="10769" y="13449"/>
                  </a:lnTo>
                  <a:lnTo>
                    <a:pt x="13449" y="10756"/>
                  </a:lnTo>
                  <a:lnTo>
                    <a:pt x="13449" y="3238"/>
                  </a:lnTo>
                  <a:lnTo>
                    <a:pt x="107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044480" y="354648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6997" y="13449"/>
                  </a:moveTo>
                  <a:lnTo>
                    <a:pt x="10769" y="13449"/>
                  </a:lnTo>
                  <a:lnTo>
                    <a:pt x="13449" y="10756"/>
                  </a:lnTo>
                  <a:lnTo>
                    <a:pt x="13449" y="6985"/>
                  </a:lnTo>
                  <a:lnTo>
                    <a:pt x="13449" y="3238"/>
                  </a:lnTo>
                  <a:lnTo>
                    <a:pt x="10769" y="0"/>
                  </a:lnTo>
                  <a:lnTo>
                    <a:pt x="6997" y="0"/>
                  </a:lnTo>
                  <a:lnTo>
                    <a:pt x="3213" y="0"/>
                  </a:lnTo>
                  <a:lnTo>
                    <a:pt x="0" y="3238"/>
                  </a:lnTo>
                  <a:lnTo>
                    <a:pt x="0" y="6985"/>
                  </a:lnTo>
                  <a:lnTo>
                    <a:pt x="0" y="10756"/>
                  </a:lnTo>
                  <a:lnTo>
                    <a:pt x="3213" y="13449"/>
                  </a:lnTo>
                  <a:lnTo>
                    <a:pt x="6997" y="134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193463" y="3299625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4" h="9525">
                  <a:moveTo>
                    <a:pt x="13969" y="0"/>
                  </a:moveTo>
                  <a:lnTo>
                    <a:pt x="4305" y="0"/>
                  </a:lnTo>
                  <a:lnTo>
                    <a:pt x="0" y="3784"/>
                  </a:lnTo>
                  <a:lnTo>
                    <a:pt x="0" y="9156"/>
                  </a:lnTo>
                  <a:lnTo>
                    <a:pt x="18287" y="9156"/>
                  </a:lnTo>
                  <a:lnTo>
                    <a:pt x="18287" y="3784"/>
                  </a:lnTo>
                  <a:lnTo>
                    <a:pt x="139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193463" y="3299625"/>
              <a:ext cx="75565" cy="309245"/>
            </a:xfrm>
            <a:custGeom>
              <a:avLst/>
              <a:gdLst/>
              <a:ahLst/>
              <a:cxnLst/>
              <a:rect l="l" t="t" r="r" b="b"/>
              <a:pathLst>
                <a:path w="75564" h="309245">
                  <a:moveTo>
                    <a:pt x="18287" y="9156"/>
                  </a:moveTo>
                  <a:lnTo>
                    <a:pt x="18287" y="3784"/>
                  </a:lnTo>
                  <a:lnTo>
                    <a:pt x="13969" y="0"/>
                  </a:lnTo>
                  <a:lnTo>
                    <a:pt x="9143" y="0"/>
                  </a:lnTo>
                  <a:lnTo>
                    <a:pt x="4305" y="0"/>
                  </a:lnTo>
                  <a:lnTo>
                    <a:pt x="0" y="3784"/>
                  </a:lnTo>
                  <a:lnTo>
                    <a:pt x="0" y="9156"/>
                  </a:lnTo>
                </a:path>
                <a:path w="75564" h="309245">
                  <a:moveTo>
                    <a:pt x="23660" y="296341"/>
                  </a:moveTo>
                  <a:lnTo>
                    <a:pt x="22567" y="292582"/>
                  </a:lnTo>
                </a:path>
                <a:path w="75564" h="309245">
                  <a:moveTo>
                    <a:pt x="44068" y="228587"/>
                  </a:moveTo>
                  <a:lnTo>
                    <a:pt x="51625" y="228587"/>
                  </a:lnTo>
                  <a:lnTo>
                    <a:pt x="51625" y="308698"/>
                  </a:lnTo>
                  <a:lnTo>
                    <a:pt x="44627" y="308698"/>
                  </a:lnTo>
                </a:path>
                <a:path w="75564" h="309245">
                  <a:moveTo>
                    <a:pt x="32257" y="252260"/>
                  </a:moveTo>
                  <a:lnTo>
                    <a:pt x="32257" y="278612"/>
                  </a:lnTo>
                </a:path>
                <a:path w="75564" h="309245">
                  <a:moveTo>
                    <a:pt x="75285" y="228587"/>
                  </a:moveTo>
                  <a:lnTo>
                    <a:pt x="60223" y="228587"/>
                  </a:lnTo>
                  <a:lnTo>
                    <a:pt x="60223" y="301739"/>
                  </a:lnTo>
                  <a:lnTo>
                    <a:pt x="75285" y="301739"/>
                  </a:lnTo>
                </a:path>
                <a:path w="75564" h="309245">
                  <a:moveTo>
                    <a:pt x="52158" y="254380"/>
                  </a:moveTo>
                  <a:lnTo>
                    <a:pt x="60223" y="254380"/>
                  </a:lnTo>
                </a:path>
                <a:path w="75564" h="309245">
                  <a:moveTo>
                    <a:pt x="52158" y="248475"/>
                  </a:moveTo>
                  <a:lnTo>
                    <a:pt x="60223" y="248475"/>
                  </a:lnTo>
                </a:path>
                <a:path w="75564" h="309245">
                  <a:moveTo>
                    <a:pt x="52158" y="239864"/>
                  </a:moveTo>
                  <a:lnTo>
                    <a:pt x="60223" y="239864"/>
                  </a:lnTo>
                </a:path>
                <a:path w="75564" h="309245">
                  <a:moveTo>
                    <a:pt x="52158" y="233425"/>
                  </a:moveTo>
                  <a:lnTo>
                    <a:pt x="60223" y="233425"/>
                  </a:lnTo>
                </a:path>
                <a:path w="75564" h="309245">
                  <a:moveTo>
                    <a:pt x="52158" y="299593"/>
                  </a:moveTo>
                  <a:lnTo>
                    <a:pt x="60223" y="299593"/>
                  </a:lnTo>
                </a:path>
                <a:path w="75564" h="309245">
                  <a:moveTo>
                    <a:pt x="52158" y="293662"/>
                  </a:moveTo>
                  <a:lnTo>
                    <a:pt x="60223" y="293662"/>
                  </a:lnTo>
                </a:path>
                <a:path w="75564" h="309245">
                  <a:moveTo>
                    <a:pt x="52158" y="285038"/>
                  </a:moveTo>
                  <a:lnTo>
                    <a:pt x="60223" y="285038"/>
                  </a:lnTo>
                </a:path>
                <a:path w="75564" h="309245">
                  <a:moveTo>
                    <a:pt x="52158" y="278612"/>
                  </a:moveTo>
                  <a:lnTo>
                    <a:pt x="60223" y="2786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207433" y="3570160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4">
                  <a:moveTo>
                    <a:pt x="12903" y="0"/>
                  </a:moveTo>
                  <a:lnTo>
                    <a:pt x="4318" y="0"/>
                  </a:lnTo>
                  <a:lnTo>
                    <a:pt x="1066" y="2666"/>
                  </a:lnTo>
                  <a:lnTo>
                    <a:pt x="0" y="5918"/>
                  </a:lnTo>
                  <a:lnTo>
                    <a:pt x="1625" y="4279"/>
                  </a:lnTo>
                  <a:lnTo>
                    <a:pt x="3759" y="3213"/>
                  </a:lnTo>
                  <a:lnTo>
                    <a:pt x="9690" y="3213"/>
                  </a:lnTo>
                  <a:lnTo>
                    <a:pt x="12369" y="4825"/>
                  </a:lnTo>
                  <a:lnTo>
                    <a:pt x="13982" y="7531"/>
                  </a:lnTo>
                  <a:lnTo>
                    <a:pt x="17754" y="8077"/>
                  </a:lnTo>
                  <a:lnTo>
                    <a:pt x="16675" y="3759"/>
                  </a:lnTo>
                  <a:lnTo>
                    <a:pt x="129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291342" y="3259302"/>
              <a:ext cx="58419" cy="93345"/>
            </a:xfrm>
            <a:custGeom>
              <a:avLst/>
              <a:gdLst/>
              <a:ahLst/>
              <a:cxnLst/>
              <a:rect l="l" t="t" r="r" b="b"/>
              <a:pathLst>
                <a:path w="58420" h="93345">
                  <a:moveTo>
                    <a:pt x="57543" y="0"/>
                  </a:moveTo>
                  <a:lnTo>
                    <a:pt x="0" y="34950"/>
                  </a:lnTo>
                  <a:lnTo>
                    <a:pt x="0" y="93027"/>
                  </a:lnTo>
                  <a:lnTo>
                    <a:pt x="10744" y="91973"/>
                  </a:lnTo>
                  <a:lnTo>
                    <a:pt x="35483" y="74028"/>
                  </a:lnTo>
                  <a:lnTo>
                    <a:pt x="36042" y="24726"/>
                  </a:lnTo>
                  <a:lnTo>
                    <a:pt x="57962" y="24726"/>
                  </a:lnTo>
                  <a:lnTo>
                    <a:pt x="5754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208500" y="3704615"/>
              <a:ext cx="17145" cy="6350"/>
            </a:xfrm>
            <a:custGeom>
              <a:avLst/>
              <a:gdLst/>
              <a:ahLst/>
              <a:cxnLst/>
              <a:rect l="l" t="t" r="r" b="b"/>
              <a:pathLst>
                <a:path w="17145" h="6350">
                  <a:moveTo>
                    <a:pt x="11836" y="0"/>
                  </a:moveTo>
                  <a:lnTo>
                    <a:pt x="4318" y="0"/>
                  </a:lnTo>
                  <a:lnTo>
                    <a:pt x="1092" y="2679"/>
                  </a:lnTo>
                  <a:lnTo>
                    <a:pt x="0" y="5918"/>
                  </a:lnTo>
                  <a:lnTo>
                    <a:pt x="1625" y="4292"/>
                  </a:lnTo>
                  <a:lnTo>
                    <a:pt x="3759" y="3225"/>
                  </a:lnTo>
                  <a:lnTo>
                    <a:pt x="8623" y="3225"/>
                  </a:lnTo>
                  <a:lnTo>
                    <a:pt x="11836" y="5359"/>
                  </a:lnTo>
                  <a:lnTo>
                    <a:pt x="16687" y="5359"/>
                  </a:lnTo>
                  <a:lnTo>
                    <a:pt x="15074" y="2146"/>
                  </a:lnTo>
                  <a:lnTo>
                    <a:pt x="11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208500" y="3704615"/>
              <a:ext cx="17145" cy="6350"/>
            </a:xfrm>
            <a:custGeom>
              <a:avLst/>
              <a:gdLst/>
              <a:ahLst/>
              <a:cxnLst/>
              <a:rect l="l" t="t" r="r" b="b"/>
              <a:pathLst>
                <a:path w="17145" h="6350">
                  <a:moveTo>
                    <a:pt x="16687" y="5359"/>
                  </a:moveTo>
                  <a:lnTo>
                    <a:pt x="15074" y="2146"/>
                  </a:lnTo>
                  <a:lnTo>
                    <a:pt x="11836" y="0"/>
                  </a:lnTo>
                  <a:lnTo>
                    <a:pt x="8623" y="0"/>
                  </a:lnTo>
                  <a:lnTo>
                    <a:pt x="4318" y="0"/>
                  </a:lnTo>
                  <a:lnTo>
                    <a:pt x="1092" y="2679"/>
                  </a:lnTo>
                  <a:lnTo>
                    <a:pt x="0" y="5918"/>
                  </a:lnTo>
                  <a:lnTo>
                    <a:pt x="1625" y="4292"/>
                  </a:lnTo>
                  <a:lnTo>
                    <a:pt x="3759" y="3225"/>
                  </a:lnTo>
                  <a:lnTo>
                    <a:pt x="6464" y="3225"/>
                  </a:lnTo>
                  <a:lnTo>
                    <a:pt x="8623" y="3225"/>
                  </a:lnTo>
                  <a:lnTo>
                    <a:pt x="10236" y="4292"/>
                  </a:lnTo>
                  <a:lnTo>
                    <a:pt x="11836" y="53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206900" y="3544354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5359" y="0"/>
                  </a:moveTo>
                  <a:lnTo>
                    <a:pt x="2159" y="1066"/>
                  </a:lnTo>
                  <a:lnTo>
                    <a:pt x="0" y="4279"/>
                  </a:lnTo>
                  <a:lnTo>
                    <a:pt x="0" y="12369"/>
                  </a:lnTo>
                  <a:lnTo>
                    <a:pt x="3759" y="16129"/>
                  </a:lnTo>
                  <a:lnTo>
                    <a:pt x="13436" y="16129"/>
                  </a:lnTo>
                  <a:lnTo>
                    <a:pt x="16675" y="12369"/>
                  </a:lnTo>
                  <a:lnTo>
                    <a:pt x="16675" y="7531"/>
                  </a:lnTo>
                  <a:lnTo>
                    <a:pt x="535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206900" y="3544354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5359" y="0"/>
                  </a:moveTo>
                  <a:lnTo>
                    <a:pt x="2159" y="1066"/>
                  </a:lnTo>
                  <a:lnTo>
                    <a:pt x="0" y="4279"/>
                  </a:lnTo>
                  <a:lnTo>
                    <a:pt x="0" y="7531"/>
                  </a:lnTo>
                  <a:lnTo>
                    <a:pt x="0" y="12369"/>
                  </a:lnTo>
                  <a:lnTo>
                    <a:pt x="3759" y="16129"/>
                  </a:lnTo>
                  <a:lnTo>
                    <a:pt x="8597" y="16129"/>
                  </a:lnTo>
                  <a:lnTo>
                    <a:pt x="13436" y="16129"/>
                  </a:lnTo>
                  <a:lnTo>
                    <a:pt x="16675" y="12369"/>
                  </a:lnTo>
                  <a:lnTo>
                    <a:pt x="16675" y="75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733417" y="3728275"/>
              <a:ext cx="171450" cy="143510"/>
            </a:xfrm>
            <a:custGeom>
              <a:avLst/>
              <a:gdLst/>
              <a:ahLst/>
              <a:cxnLst/>
              <a:rect l="l" t="t" r="r" b="b"/>
              <a:pathLst>
                <a:path w="171450" h="143510">
                  <a:moveTo>
                    <a:pt x="8077" y="0"/>
                  </a:moveTo>
                  <a:lnTo>
                    <a:pt x="0" y="0"/>
                  </a:lnTo>
                  <a:lnTo>
                    <a:pt x="0" y="7518"/>
                  </a:lnTo>
                  <a:lnTo>
                    <a:pt x="8077" y="7518"/>
                  </a:lnTo>
                  <a:lnTo>
                    <a:pt x="8077" y="0"/>
                  </a:lnTo>
                  <a:close/>
                </a:path>
                <a:path w="171450" h="143510">
                  <a:moveTo>
                    <a:pt x="53784" y="0"/>
                  </a:moveTo>
                  <a:lnTo>
                    <a:pt x="45720" y="0"/>
                  </a:lnTo>
                  <a:lnTo>
                    <a:pt x="45720" y="7518"/>
                  </a:lnTo>
                  <a:lnTo>
                    <a:pt x="53784" y="7518"/>
                  </a:lnTo>
                  <a:lnTo>
                    <a:pt x="53784" y="0"/>
                  </a:lnTo>
                  <a:close/>
                </a:path>
                <a:path w="171450" h="143510">
                  <a:moveTo>
                    <a:pt x="108635" y="135001"/>
                  </a:moveTo>
                  <a:lnTo>
                    <a:pt x="100584" y="135001"/>
                  </a:lnTo>
                  <a:lnTo>
                    <a:pt x="100584" y="143052"/>
                  </a:lnTo>
                  <a:lnTo>
                    <a:pt x="108635" y="143052"/>
                  </a:lnTo>
                  <a:lnTo>
                    <a:pt x="108635" y="135001"/>
                  </a:lnTo>
                  <a:close/>
                </a:path>
                <a:path w="171450" h="143510">
                  <a:moveTo>
                    <a:pt x="108635" y="109715"/>
                  </a:moveTo>
                  <a:lnTo>
                    <a:pt x="100584" y="109715"/>
                  </a:lnTo>
                  <a:lnTo>
                    <a:pt x="100584" y="117779"/>
                  </a:lnTo>
                  <a:lnTo>
                    <a:pt x="108635" y="117779"/>
                  </a:lnTo>
                  <a:lnTo>
                    <a:pt x="108635" y="109715"/>
                  </a:lnTo>
                  <a:close/>
                </a:path>
                <a:path w="171450" h="143510">
                  <a:moveTo>
                    <a:pt x="171043" y="22593"/>
                  </a:moveTo>
                  <a:lnTo>
                    <a:pt x="162979" y="22593"/>
                  </a:lnTo>
                  <a:lnTo>
                    <a:pt x="162979" y="30657"/>
                  </a:lnTo>
                  <a:lnTo>
                    <a:pt x="171043" y="30657"/>
                  </a:lnTo>
                  <a:lnTo>
                    <a:pt x="171043" y="225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992308" y="3289414"/>
              <a:ext cx="921385" cy="727075"/>
            </a:xfrm>
            <a:custGeom>
              <a:avLst/>
              <a:gdLst/>
              <a:ahLst/>
              <a:cxnLst/>
              <a:rect l="l" t="t" r="r" b="b"/>
              <a:pathLst>
                <a:path w="921385" h="727075">
                  <a:moveTo>
                    <a:pt x="826096" y="478116"/>
                  </a:moveTo>
                  <a:lnTo>
                    <a:pt x="826096" y="533514"/>
                  </a:lnTo>
                </a:path>
                <a:path w="921385" h="727075">
                  <a:moveTo>
                    <a:pt x="846518" y="478116"/>
                  </a:moveTo>
                  <a:lnTo>
                    <a:pt x="846518" y="533514"/>
                  </a:lnTo>
                </a:path>
                <a:path w="921385" h="727075">
                  <a:moveTo>
                    <a:pt x="912152" y="0"/>
                  </a:moveTo>
                  <a:lnTo>
                    <a:pt x="912152" y="404990"/>
                  </a:lnTo>
                </a:path>
                <a:path w="921385" h="727075">
                  <a:moveTo>
                    <a:pt x="912152" y="489432"/>
                  </a:moveTo>
                  <a:lnTo>
                    <a:pt x="912152" y="726605"/>
                  </a:lnTo>
                </a:path>
                <a:path w="921385" h="727075">
                  <a:moveTo>
                    <a:pt x="898715" y="0"/>
                  </a:moveTo>
                  <a:lnTo>
                    <a:pt x="898715" y="395833"/>
                  </a:lnTo>
                </a:path>
                <a:path w="921385" h="727075">
                  <a:moveTo>
                    <a:pt x="920216" y="409295"/>
                  </a:moveTo>
                  <a:lnTo>
                    <a:pt x="893330" y="391540"/>
                  </a:lnTo>
                  <a:lnTo>
                    <a:pt x="864831" y="391540"/>
                  </a:lnTo>
                </a:path>
                <a:path w="921385" h="727075">
                  <a:moveTo>
                    <a:pt x="864831" y="394779"/>
                  </a:moveTo>
                  <a:lnTo>
                    <a:pt x="909446" y="422719"/>
                  </a:lnTo>
                </a:path>
                <a:path w="921385" h="727075">
                  <a:moveTo>
                    <a:pt x="897089" y="478650"/>
                  </a:moveTo>
                  <a:lnTo>
                    <a:pt x="921283" y="495871"/>
                  </a:lnTo>
                </a:path>
                <a:path w="921385" h="727075">
                  <a:moveTo>
                    <a:pt x="898143" y="416280"/>
                  </a:moveTo>
                  <a:lnTo>
                    <a:pt x="898143" y="422186"/>
                  </a:lnTo>
                  <a:lnTo>
                    <a:pt x="911059" y="422186"/>
                  </a:lnTo>
                </a:path>
                <a:path w="921385" h="727075">
                  <a:moveTo>
                    <a:pt x="864273" y="478116"/>
                  </a:moveTo>
                  <a:lnTo>
                    <a:pt x="864273" y="539978"/>
                  </a:lnTo>
                </a:path>
                <a:path w="921385" h="727075">
                  <a:moveTo>
                    <a:pt x="864273" y="587311"/>
                  </a:moveTo>
                  <a:lnTo>
                    <a:pt x="864273" y="726605"/>
                  </a:lnTo>
                </a:path>
                <a:path w="921385" h="727075">
                  <a:moveTo>
                    <a:pt x="897089" y="478116"/>
                  </a:moveTo>
                  <a:lnTo>
                    <a:pt x="897089" y="726605"/>
                  </a:lnTo>
                </a:path>
                <a:path w="921385" h="727075">
                  <a:moveTo>
                    <a:pt x="860513" y="539445"/>
                  </a:moveTo>
                  <a:lnTo>
                    <a:pt x="869124" y="545338"/>
                  </a:lnTo>
                  <a:lnTo>
                    <a:pt x="869124" y="582993"/>
                  </a:lnTo>
                  <a:lnTo>
                    <a:pt x="860513" y="590524"/>
                  </a:lnTo>
                </a:path>
                <a:path w="921385" h="727075">
                  <a:moveTo>
                    <a:pt x="870216" y="548576"/>
                  </a:moveTo>
                  <a:lnTo>
                    <a:pt x="895997" y="548576"/>
                  </a:lnTo>
                </a:path>
                <a:path w="921385" h="727075">
                  <a:moveTo>
                    <a:pt x="870216" y="579767"/>
                  </a:moveTo>
                  <a:lnTo>
                    <a:pt x="896556" y="579767"/>
                  </a:lnTo>
                </a:path>
                <a:path w="921385" h="727075">
                  <a:moveTo>
                    <a:pt x="193065" y="533514"/>
                  </a:moveTo>
                  <a:lnTo>
                    <a:pt x="210832" y="533514"/>
                  </a:lnTo>
                </a:path>
                <a:path w="921385" h="727075">
                  <a:moveTo>
                    <a:pt x="242023" y="533514"/>
                  </a:moveTo>
                  <a:lnTo>
                    <a:pt x="655065" y="533514"/>
                  </a:lnTo>
                </a:path>
                <a:path w="921385" h="727075">
                  <a:moveTo>
                    <a:pt x="646455" y="590524"/>
                  </a:moveTo>
                  <a:lnTo>
                    <a:pt x="233413" y="590524"/>
                  </a:lnTo>
                </a:path>
                <a:path w="921385" h="727075">
                  <a:moveTo>
                    <a:pt x="202222" y="590524"/>
                  </a:moveTo>
                  <a:lnTo>
                    <a:pt x="0" y="590524"/>
                  </a:lnTo>
                </a:path>
                <a:path w="921385" h="727075">
                  <a:moveTo>
                    <a:pt x="1079" y="527608"/>
                  </a:moveTo>
                  <a:lnTo>
                    <a:pt x="86575" y="527608"/>
                  </a:lnTo>
                </a:path>
                <a:path w="921385" h="727075">
                  <a:moveTo>
                    <a:pt x="192011" y="527608"/>
                  </a:moveTo>
                  <a:lnTo>
                    <a:pt x="210832" y="527608"/>
                  </a:lnTo>
                </a:path>
                <a:path w="921385" h="727075">
                  <a:moveTo>
                    <a:pt x="243103" y="527608"/>
                  </a:moveTo>
                  <a:lnTo>
                    <a:pt x="255993" y="527608"/>
                  </a:lnTo>
                  <a:lnTo>
                    <a:pt x="255993" y="47759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046092" y="3767531"/>
              <a:ext cx="27305" cy="14604"/>
            </a:xfrm>
            <a:custGeom>
              <a:avLst/>
              <a:gdLst/>
              <a:ahLst/>
              <a:cxnLst/>
              <a:rect l="l" t="t" r="r" b="b"/>
              <a:pathLst>
                <a:path w="27304" h="14604">
                  <a:moveTo>
                    <a:pt x="26885" y="0"/>
                  </a:moveTo>
                  <a:lnTo>
                    <a:pt x="0" y="0"/>
                  </a:lnTo>
                  <a:lnTo>
                    <a:pt x="0" y="8064"/>
                  </a:lnTo>
                  <a:lnTo>
                    <a:pt x="5918" y="13995"/>
                  </a:lnTo>
                  <a:lnTo>
                    <a:pt x="20421" y="13995"/>
                  </a:lnTo>
                  <a:lnTo>
                    <a:pt x="26885" y="6997"/>
                  </a:lnTo>
                  <a:lnTo>
                    <a:pt x="268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051477" y="3768064"/>
              <a:ext cx="15875" cy="7620"/>
            </a:xfrm>
            <a:custGeom>
              <a:avLst/>
              <a:gdLst/>
              <a:ahLst/>
              <a:cxnLst/>
              <a:rect l="l" t="t" r="r" b="b"/>
              <a:pathLst>
                <a:path w="15875" h="7620">
                  <a:moveTo>
                    <a:pt x="15570" y="0"/>
                  </a:moveTo>
                  <a:lnTo>
                    <a:pt x="0" y="0"/>
                  </a:lnTo>
                  <a:lnTo>
                    <a:pt x="0" y="4318"/>
                  </a:lnTo>
                  <a:lnTo>
                    <a:pt x="3771" y="7531"/>
                  </a:lnTo>
                  <a:lnTo>
                    <a:pt x="11823" y="7531"/>
                  </a:lnTo>
                  <a:lnTo>
                    <a:pt x="15570" y="4318"/>
                  </a:lnTo>
                  <a:lnTo>
                    <a:pt x="1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025646" y="3836910"/>
              <a:ext cx="8255" cy="31750"/>
            </a:xfrm>
            <a:custGeom>
              <a:avLst/>
              <a:gdLst/>
              <a:ahLst/>
              <a:cxnLst/>
              <a:rect l="l" t="t" r="r" b="b"/>
              <a:pathLst>
                <a:path w="8254" h="31750">
                  <a:moveTo>
                    <a:pt x="8089" y="23672"/>
                  </a:moveTo>
                  <a:lnTo>
                    <a:pt x="0" y="23672"/>
                  </a:lnTo>
                  <a:lnTo>
                    <a:pt x="0" y="31750"/>
                  </a:lnTo>
                  <a:lnTo>
                    <a:pt x="8089" y="31750"/>
                  </a:lnTo>
                  <a:lnTo>
                    <a:pt x="8089" y="23672"/>
                  </a:lnTo>
                  <a:close/>
                </a:path>
                <a:path w="8254" h="31750">
                  <a:moveTo>
                    <a:pt x="8089" y="0"/>
                  </a:moveTo>
                  <a:lnTo>
                    <a:pt x="0" y="0"/>
                  </a:lnTo>
                  <a:lnTo>
                    <a:pt x="0" y="7569"/>
                  </a:lnTo>
                  <a:lnTo>
                    <a:pt x="8089" y="7569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434408" y="3265208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15582" y="0"/>
                  </a:moveTo>
                  <a:lnTo>
                    <a:pt x="4838" y="0"/>
                  </a:lnTo>
                  <a:lnTo>
                    <a:pt x="0" y="4318"/>
                  </a:lnTo>
                  <a:lnTo>
                    <a:pt x="0" y="13436"/>
                  </a:lnTo>
                  <a:lnTo>
                    <a:pt x="1600" y="16141"/>
                  </a:lnTo>
                  <a:lnTo>
                    <a:pt x="3746" y="17754"/>
                  </a:lnTo>
                  <a:lnTo>
                    <a:pt x="16128" y="18288"/>
                  </a:lnTo>
                  <a:lnTo>
                    <a:pt x="18821" y="16687"/>
                  </a:lnTo>
                  <a:lnTo>
                    <a:pt x="20447" y="13436"/>
                  </a:lnTo>
                  <a:lnTo>
                    <a:pt x="20447" y="4318"/>
                  </a:lnTo>
                  <a:lnTo>
                    <a:pt x="1558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349953" y="3259924"/>
              <a:ext cx="105410" cy="24130"/>
            </a:xfrm>
            <a:custGeom>
              <a:avLst/>
              <a:gdLst/>
              <a:ahLst/>
              <a:cxnLst/>
              <a:rect l="l" t="t" r="r" b="b"/>
              <a:pathLst>
                <a:path w="105410" h="24129">
                  <a:moveTo>
                    <a:pt x="100583" y="23571"/>
                  </a:moveTo>
                  <a:lnTo>
                    <a:pt x="103276" y="21971"/>
                  </a:lnTo>
                  <a:lnTo>
                    <a:pt x="104901" y="18719"/>
                  </a:lnTo>
                  <a:lnTo>
                    <a:pt x="104901" y="15506"/>
                  </a:lnTo>
                  <a:lnTo>
                    <a:pt x="104901" y="9601"/>
                  </a:lnTo>
                  <a:lnTo>
                    <a:pt x="100037" y="5283"/>
                  </a:lnTo>
                  <a:lnTo>
                    <a:pt x="94665" y="5283"/>
                  </a:lnTo>
                  <a:lnTo>
                    <a:pt x="89293" y="5283"/>
                  </a:lnTo>
                  <a:lnTo>
                    <a:pt x="84454" y="9601"/>
                  </a:lnTo>
                  <a:lnTo>
                    <a:pt x="84454" y="15506"/>
                  </a:lnTo>
                  <a:lnTo>
                    <a:pt x="84454" y="18719"/>
                  </a:lnTo>
                  <a:lnTo>
                    <a:pt x="86055" y="21424"/>
                  </a:lnTo>
                  <a:lnTo>
                    <a:pt x="88201" y="23037"/>
                  </a:lnTo>
                </a:path>
                <a:path w="105410" h="24129">
                  <a:moveTo>
                    <a:pt x="0" y="0"/>
                  </a:moveTo>
                  <a:lnTo>
                    <a:pt x="0" y="236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358017" y="3265208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15608" y="0"/>
                  </a:moveTo>
                  <a:lnTo>
                    <a:pt x="4317" y="0"/>
                  </a:lnTo>
                  <a:lnTo>
                    <a:pt x="0" y="4318"/>
                  </a:lnTo>
                  <a:lnTo>
                    <a:pt x="0" y="13436"/>
                  </a:lnTo>
                  <a:lnTo>
                    <a:pt x="1625" y="16141"/>
                  </a:lnTo>
                  <a:lnTo>
                    <a:pt x="3771" y="17754"/>
                  </a:lnTo>
                  <a:lnTo>
                    <a:pt x="16141" y="18288"/>
                  </a:lnTo>
                  <a:lnTo>
                    <a:pt x="18287" y="16687"/>
                  </a:lnTo>
                  <a:lnTo>
                    <a:pt x="20447" y="13436"/>
                  </a:lnTo>
                  <a:lnTo>
                    <a:pt x="20447" y="4318"/>
                  </a:lnTo>
                  <a:lnTo>
                    <a:pt x="1560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358017" y="3265208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16141" y="18288"/>
                  </a:moveTo>
                  <a:lnTo>
                    <a:pt x="18287" y="16687"/>
                  </a:lnTo>
                  <a:lnTo>
                    <a:pt x="20447" y="13436"/>
                  </a:lnTo>
                  <a:lnTo>
                    <a:pt x="20447" y="10223"/>
                  </a:lnTo>
                  <a:lnTo>
                    <a:pt x="20447" y="4318"/>
                  </a:lnTo>
                  <a:lnTo>
                    <a:pt x="15608" y="0"/>
                  </a:lnTo>
                  <a:lnTo>
                    <a:pt x="10248" y="0"/>
                  </a:lnTo>
                  <a:lnTo>
                    <a:pt x="4317" y="0"/>
                  </a:lnTo>
                  <a:lnTo>
                    <a:pt x="0" y="4318"/>
                  </a:lnTo>
                  <a:lnTo>
                    <a:pt x="0" y="10223"/>
                  </a:lnTo>
                  <a:lnTo>
                    <a:pt x="0" y="13436"/>
                  </a:lnTo>
                  <a:lnTo>
                    <a:pt x="1625" y="16141"/>
                  </a:lnTo>
                  <a:lnTo>
                    <a:pt x="3771" y="177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280052" y="344967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739" y="0"/>
                  </a:moveTo>
                  <a:lnTo>
                    <a:pt x="6997" y="0"/>
                  </a:lnTo>
                  <a:lnTo>
                    <a:pt x="0" y="6997"/>
                  </a:lnTo>
                  <a:lnTo>
                    <a:pt x="0" y="24206"/>
                  </a:lnTo>
                  <a:lnTo>
                    <a:pt x="6997" y="31216"/>
                  </a:lnTo>
                  <a:lnTo>
                    <a:pt x="15595" y="31216"/>
                  </a:lnTo>
                  <a:lnTo>
                    <a:pt x="24739" y="31216"/>
                  </a:lnTo>
                  <a:lnTo>
                    <a:pt x="31724" y="24206"/>
                  </a:lnTo>
                  <a:lnTo>
                    <a:pt x="31724" y="6997"/>
                  </a:lnTo>
                  <a:lnTo>
                    <a:pt x="247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280052" y="344967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15595" y="31216"/>
                  </a:moveTo>
                  <a:lnTo>
                    <a:pt x="24739" y="31216"/>
                  </a:lnTo>
                  <a:lnTo>
                    <a:pt x="31724" y="24206"/>
                  </a:lnTo>
                  <a:lnTo>
                    <a:pt x="31724" y="15620"/>
                  </a:lnTo>
                  <a:lnTo>
                    <a:pt x="31724" y="6997"/>
                  </a:lnTo>
                  <a:lnTo>
                    <a:pt x="24739" y="0"/>
                  </a:lnTo>
                  <a:lnTo>
                    <a:pt x="15595" y="0"/>
                  </a:lnTo>
                  <a:lnTo>
                    <a:pt x="6997" y="0"/>
                  </a:lnTo>
                  <a:lnTo>
                    <a:pt x="0" y="6997"/>
                  </a:lnTo>
                  <a:lnTo>
                    <a:pt x="0" y="15620"/>
                  </a:lnTo>
                  <a:lnTo>
                    <a:pt x="0" y="24206"/>
                  </a:lnTo>
                  <a:lnTo>
                    <a:pt x="6997" y="31216"/>
                  </a:lnTo>
                  <a:lnTo>
                    <a:pt x="15595" y="312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307471" y="3350183"/>
              <a:ext cx="19685" cy="31750"/>
            </a:xfrm>
            <a:custGeom>
              <a:avLst/>
              <a:gdLst/>
              <a:ahLst/>
              <a:cxnLst/>
              <a:rect l="l" t="t" r="r" b="b"/>
              <a:pathLst>
                <a:path w="19685" h="31750">
                  <a:moveTo>
                    <a:pt x="18287" y="0"/>
                  </a:moveTo>
                  <a:lnTo>
                    <a:pt x="6985" y="0"/>
                  </a:lnTo>
                  <a:lnTo>
                    <a:pt x="0" y="6997"/>
                  </a:lnTo>
                  <a:lnTo>
                    <a:pt x="0" y="24206"/>
                  </a:lnTo>
                  <a:lnTo>
                    <a:pt x="6985" y="31203"/>
                  </a:lnTo>
                  <a:lnTo>
                    <a:pt x="19354" y="31203"/>
                  </a:lnTo>
                  <a:lnTo>
                    <a:pt x="19354" y="546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307471" y="3350183"/>
              <a:ext cx="19685" cy="31750"/>
            </a:xfrm>
            <a:custGeom>
              <a:avLst/>
              <a:gdLst/>
              <a:ahLst/>
              <a:cxnLst/>
              <a:rect l="l" t="t" r="r" b="b"/>
              <a:pathLst>
                <a:path w="19685" h="31750">
                  <a:moveTo>
                    <a:pt x="19354" y="546"/>
                  </a:moveTo>
                  <a:lnTo>
                    <a:pt x="18287" y="0"/>
                  </a:lnTo>
                  <a:lnTo>
                    <a:pt x="16675" y="0"/>
                  </a:lnTo>
                  <a:lnTo>
                    <a:pt x="15582" y="0"/>
                  </a:lnTo>
                  <a:lnTo>
                    <a:pt x="6985" y="0"/>
                  </a:lnTo>
                  <a:lnTo>
                    <a:pt x="0" y="6997"/>
                  </a:lnTo>
                  <a:lnTo>
                    <a:pt x="0" y="15608"/>
                  </a:lnTo>
                  <a:lnTo>
                    <a:pt x="0" y="24206"/>
                  </a:lnTo>
                  <a:lnTo>
                    <a:pt x="6985" y="31203"/>
                  </a:lnTo>
                  <a:lnTo>
                    <a:pt x="15582" y="31203"/>
                  </a:lnTo>
                  <a:lnTo>
                    <a:pt x="19354" y="312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307471" y="3403434"/>
              <a:ext cx="19685" cy="31750"/>
            </a:xfrm>
            <a:custGeom>
              <a:avLst/>
              <a:gdLst/>
              <a:ahLst/>
              <a:cxnLst/>
              <a:rect l="l" t="t" r="r" b="b"/>
              <a:pathLst>
                <a:path w="19685" h="31750">
                  <a:moveTo>
                    <a:pt x="19354" y="0"/>
                  </a:moveTo>
                  <a:lnTo>
                    <a:pt x="6985" y="0"/>
                  </a:lnTo>
                  <a:lnTo>
                    <a:pt x="0" y="6972"/>
                  </a:lnTo>
                  <a:lnTo>
                    <a:pt x="0" y="24206"/>
                  </a:lnTo>
                  <a:lnTo>
                    <a:pt x="6985" y="31203"/>
                  </a:lnTo>
                  <a:lnTo>
                    <a:pt x="18287" y="31203"/>
                  </a:lnTo>
                  <a:lnTo>
                    <a:pt x="19354" y="30670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300486" y="3260369"/>
              <a:ext cx="205740" cy="174625"/>
            </a:xfrm>
            <a:custGeom>
              <a:avLst/>
              <a:gdLst/>
              <a:ahLst/>
              <a:cxnLst/>
              <a:rect l="l" t="t" r="r" b="b"/>
              <a:pathLst>
                <a:path w="205739" h="174625">
                  <a:moveTo>
                    <a:pt x="26339" y="143065"/>
                  </a:moveTo>
                  <a:lnTo>
                    <a:pt x="22567" y="143065"/>
                  </a:lnTo>
                  <a:lnTo>
                    <a:pt x="13970" y="143065"/>
                  </a:lnTo>
                  <a:lnTo>
                    <a:pt x="6985" y="150037"/>
                  </a:lnTo>
                  <a:lnTo>
                    <a:pt x="6985" y="158648"/>
                  </a:lnTo>
                  <a:lnTo>
                    <a:pt x="6985" y="167271"/>
                  </a:lnTo>
                  <a:lnTo>
                    <a:pt x="13970" y="174269"/>
                  </a:lnTo>
                  <a:lnTo>
                    <a:pt x="22567" y="174269"/>
                  </a:lnTo>
                  <a:lnTo>
                    <a:pt x="24218" y="174269"/>
                  </a:lnTo>
                  <a:lnTo>
                    <a:pt x="25273" y="174269"/>
                  </a:lnTo>
                  <a:lnTo>
                    <a:pt x="26339" y="173736"/>
                  </a:lnTo>
                </a:path>
                <a:path w="205739" h="174625">
                  <a:moveTo>
                    <a:pt x="0" y="91960"/>
                  </a:moveTo>
                  <a:lnTo>
                    <a:pt x="26339" y="74764"/>
                  </a:lnTo>
                </a:path>
                <a:path w="205739" h="174625">
                  <a:moveTo>
                    <a:pt x="205435" y="0"/>
                  </a:moveTo>
                  <a:lnTo>
                    <a:pt x="205435" y="225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513986" y="3265208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15608" y="0"/>
                  </a:moveTo>
                  <a:lnTo>
                    <a:pt x="4305" y="0"/>
                  </a:lnTo>
                  <a:lnTo>
                    <a:pt x="0" y="4318"/>
                  </a:lnTo>
                  <a:lnTo>
                    <a:pt x="0" y="13436"/>
                  </a:lnTo>
                  <a:lnTo>
                    <a:pt x="1625" y="16687"/>
                  </a:lnTo>
                  <a:lnTo>
                    <a:pt x="4305" y="18288"/>
                  </a:lnTo>
                  <a:lnTo>
                    <a:pt x="16141" y="17754"/>
                  </a:lnTo>
                  <a:lnTo>
                    <a:pt x="18834" y="16141"/>
                  </a:lnTo>
                  <a:lnTo>
                    <a:pt x="19913" y="13436"/>
                  </a:lnTo>
                  <a:lnTo>
                    <a:pt x="19913" y="4318"/>
                  </a:lnTo>
                  <a:lnTo>
                    <a:pt x="15608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513986" y="3265208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4305" y="18288"/>
                  </a:moveTo>
                  <a:lnTo>
                    <a:pt x="1625" y="16687"/>
                  </a:lnTo>
                  <a:lnTo>
                    <a:pt x="0" y="13436"/>
                  </a:lnTo>
                  <a:lnTo>
                    <a:pt x="0" y="10223"/>
                  </a:lnTo>
                  <a:lnTo>
                    <a:pt x="0" y="4318"/>
                  </a:lnTo>
                  <a:lnTo>
                    <a:pt x="4305" y="0"/>
                  </a:lnTo>
                  <a:lnTo>
                    <a:pt x="10236" y="0"/>
                  </a:lnTo>
                  <a:lnTo>
                    <a:pt x="15608" y="0"/>
                  </a:lnTo>
                  <a:lnTo>
                    <a:pt x="19913" y="4318"/>
                  </a:lnTo>
                  <a:lnTo>
                    <a:pt x="19913" y="10223"/>
                  </a:lnTo>
                  <a:lnTo>
                    <a:pt x="19913" y="13436"/>
                  </a:lnTo>
                  <a:lnTo>
                    <a:pt x="18834" y="16141"/>
                  </a:lnTo>
                  <a:lnTo>
                    <a:pt x="16141" y="177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580686" y="344967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206" y="0"/>
                  </a:moveTo>
                  <a:lnTo>
                    <a:pt x="7010" y="0"/>
                  </a:lnTo>
                  <a:lnTo>
                    <a:pt x="0" y="6997"/>
                  </a:lnTo>
                  <a:lnTo>
                    <a:pt x="0" y="24206"/>
                  </a:lnTo>
                  <a:lnTo>
                    <a:pt x="7010" y="31216"/>
                  </a:lnTo>
                  <a:lnTo>
                    <a:pt x="15582" y="31216"/>
                  </a:lnTo>
                  <a:lnTo>
                    <a:pt x="24206" y="31216"/>
                  </a:lnTo>
                  <a:lnTo>
                    <a:pt x="31191" y="24206"/>
                  </a:lnTo>
                  <a:lnTo>
                    <a:pt x="31191" y="6997"/>
                  </a:lnTo>
                  <a:lnTo>
                    <a:pt x="242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580686" y="344967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15582" y="31216"/>
                  </a:moveTo>
                  <a:lnTo>
                    <a:pt x="7010" y="31216"/>
                  </a:lnTo>
                  <a:lnTo>
                    <a:pt x="0" y="24206"/>
                  </a:lnTo>
                  <a:lnTo>
                    <a:pt x="0" y="15620"/>
                  </a:lnTo>
                  <a:lnTo>
                    <a:pt x="0" y="6997"/>
                  </a:lnTo>
                  <a:lnTo>
                    <a:pt x="7010" y="0"/>
                  </a:lnTo>
                  <a:lnTo>
                    <a:pt x="15582" y="0"/>
                  </a:lnTo>
                  <a:lnTo>
                    <a:pt x="24206" y="0"/>
                  </a:lnTo>
                  <a:lnTo>
                    <a:pt x="31191" y="6997"/>
                  </a:lnTo>
                  <a:lnTo>
                    <a:pt x="31191" y="15620"/>
                  </a:lnTo>
                  <a:lnTo>
                    <a:pt x="31191" y="24206"/>
                  </a:lnTo>
                  <a:lnTo>
                    <a:pt x="24206" y="31216"/>
                  </a:lnTo>
                  <a:lnTo>
                    <a:pt x="15582" y="312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4586058" y="3255530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19888" y="0"/>
                  </a:moveTo>
                  <a:lnTo>
                    <a:pt x="5918" y="0"/>
                  </a:lnTo>
                  <a:lnTo>
                    <a:pt x="0" y="5397"/>
                  </a:lnTo>
                  <a:lnTo>
                    <a:pt x="0" y="19354"/>
                  </a:lnTo>
                  <a:lnTo>
                    <a:pt x="5918" y="24739"/>
                  </a:lnTo>
                  <a:lnTo>
                    <a:pt x="12915" y="24739"/>
                  </a:lnTo>
                  <a:lnTo>
                    <a:pt x="19888" y="24739"/>
                  </a:lnTo>
                  <a:lnTo>
                    <a:pt x="25285" y="19354"/>
                  </a:lnTo>
                  <a:lnTo>
                    <a:pt x="25285" y="5397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4586058" y="3255530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12915" y="24739"/>
                  </a:moveTo>
                  <a:lnTo>
                    <a:pt x="5918" y="24739"/>
                  </a:lnTo>
                  <a:lnTo>
                    <a:pt x="0" y="19354"/>
                  </a:lnTo>
                  <a:lnTo>
                    <a:pt x="0" y="12382"/>
                  </a:lnTo>
                  <a:lnTo>
                    <a:pt x="0" y="5397"/>
                  </a:lnTo>
                  <a:lnTo>
                    <a:pt x="5918" y="0"/>
                  </a:lnTo>
                  <a:lnTo>
                    <a:pt x="12915" y="0"/>
                  </a:lnTo>
                  <a:lnTo>
                    <a:pt x="19888" y="0"/>
                  </a:lnTo>
                  <a:lnTo>
                    <a:pt x="25285" y="5397"/>
                  </a:lnTo>
                  <a:lnTo>
                    <a:pt x="25285" y="12382"/>
                  </a:lnTo>
                  <a:lnTo>
                    <a:pt x="25285" y="19354"/>
                  </a:lnTo>
                  <a:lnTo>
                    <a:pt x="19888" y="24739"/>
                  </a:lnTo>
                  <a:lnTo>
                    <a:pt x="12915" y="247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4277334" y="325553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9392" y="0"/>
                  </a:moveTo>
                  <a:lnTo>
                    <a:pt x="5397" y="0"/>
                  </a:lnTo>
                  <a:lnTo>
                    <a:pt x="0" y="5397"/>
                  </a:lnTo>
                  <a:lnTo>
                    <a:pt x="0" y="19354"/>
                  </a:lnTo>
                  <a:lnTo>
                    <a:pt x="5397" y="24739"/>
                  </a:lnTo>
                  <a:lnTo>
                    <a:pt x="12382" y="24739"/>
                  </a:lnTo>
                  <a:lnTo>
                    <a:pt x="19392" y="24739"/>
                  </a:lnTo>
                  <a:lnTo>
                    <a:pt x="24752" y="19354"/>
                  </a:lnTo>
                  <a:lnTo>
                    <a:pt x="24752" y="5397"/>
                  </a:lnTo>
                  <a:lnTo>
                    <a:pt x="193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4277334" y="325553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382" y="24739"/>
                  </a:moveTo>
                  <a:lnTo>
                    <a:pt x="5397" y="24739"/>
                  </a:lnTo>
                  <a:lnTo>
                    <a:pt x="0" y="19354"/>
                  </a:lnTo>
                  <a:lnTo>
                    <a:pt x="0" y="12382"/>
                  </a:lnTo>
                  <a:lnTo>
                    <a:pt x="0" y="5397"/>
                  </a:lnTo>
                  <a:lnTo>
                    <a:pt x="5397" y="0"/>
                  </a:lnTo>
                  <a:lnTo>
                    <a:pt x="12382" y="0"/>
                  </a:lnTo>
                  <a:lnTo>
                    <a:pt x="19392" y="0"/>
                  </a:lnTo>
                  <a:lnTo>
                    <a:pt x="24752" y="5397"/>
                  </a:lnTo>
                  <a:lnTo>
                    <a:pt x="24752" y="12382"/>
                  </a:lnTo>
                  <a:lnTo>
                    <a:pt x="24752" y="19354"/>
                  </a:lnTo>
                  <a:lnTo>
                    <a:pt x="19392" y="24739"/>
                  </a:lnTo>
                  <a:lnTo>
                    <a:pt x="12382" y="247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4578006" y="3353409"/>
              <a:ext cx="6985" cy="25400"/>
            </a:xfrm>
            <a:custGeom>
              <a:avLst/>
              <a:gdLst/>
              <a:ahLst/>
              <a:cxnLst/>
              <a:rect l="l" t="t" r="r" b="b"/>
              <a:pathLst>
                <a:path w="6985" h="25400">
                  <a:moveTo>
                    <a:pt x="0" y="0"/>
                  </a:moveTo>
                  <a:lnTo>
                    <a:pt x="0" y="25273"/>
                  </a:lnTo>
                  <a:lnTo>
                    <a:pt x="4292" y="22580"/>
                  </a:lnTo>
                  <a:lnTo>
                    <a:pt x="6426" y="17754"/>
                  </a:lnTo>
                  <a:lnTo>
                    <a:pt x="6426" y="7543"/>
                  </a:lnTo>
                  <a:lnTo>
                    <a:pt x="4292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4578006" y="3353409"/>
              <a:ext cx="6985" cy="25400"/>
            </a:xfrm>
            <a:custGeom>
              <a:avLst/>
              <a:gdLst/>
              <a:ahLst/>
              <a:cxnLst/>
              <a:rect l="l" t="t" r="r" b="b"/>
              <a:pathLst>
                <a:path w="6985" h="25400">
                  <a:moveTo>
                    <a:pt x="0" y="0"/>
                  </a:moveTo>
                  <a:lnTo>
                    <a:pt x="4292" y="2705"/>
                  </a:lnTo>
                  <a:lnTo>
                    <a:pt x="6426" y="7543"/>
                  </a:lnTo>
                  <a:lnTo>
                    <a:pt x="6426" y="12382"/>
                  </a:lnTo>
                  <a:lnTo>
                    <a:pt x="6426" y="17754"/>
                  </a:lnTo>
                  <a:lnTo>
                    <a:pt x="4292" y="22580"/>
                  </a:lnTo>
                  <a:lnTo>
                    <a:pt x="0" y="252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4577448" y="3406127"/>
              <a:ext cx="6985" cy="26034"/>
            </a:xfrm>
            <a:custGeom>
              <a:avLst/>
              <a:gdLst/>
              <a:ahLst/>
              <a:cxnLst/>
              <a:rect l="l" t="t" r="r" b="b"/>
              <a:pathLst>
                <a:path w="6985" h="26035">
                  <a:moveTo>
                    <a:pt x="0" y="0"/>
                  </a:moveTo>
                  <a:lnTo>
                    <a:pt x="558" y="25819"/>
                  </a:lnTo>
                  <a:lnTo>
                    <a:pt x="4305" y="22593"/>
                  </a:lnTo>
                  <a:lnTo>
                    <a:pt x="6985" y="18275"/>
                  </a:lnTo>
                  <a:lnTo>
                    <a:pt x="6985" y="7518"/>
                  </a:lnTo>
                  <a:lnTo>
                    <a:pt x="4305" y="26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4577448" y="3406127"/>
              <a:ext cx="6985" cy="26034"/>
            </a:xfrm>
            <a:custGeom>
              <a:avLst/>
              <a:gdLst/>
              <a:ahLst/>
              <a:cxnLst/>
              <a:rect l="l" t="t" r="r" b="b"/>
              <a:pathLst>
                <a:path w="6985" h="26035">
                  <a:moveTo>
                    <a:pt x="0" y="0"/>
                  </a:moveTo>
                  <a:lnTo>
                    <a:pt x="4305" y="2679"/>
                  </a:lnTo>
                  <a:lnTo>
                    <a:pt x="6985" y="7518"/>
                  </a:lnTo>
                  <a:lnTo>
                    <a:pt x="6985" y="12890"/>
                  </a:lnTo>
                  <a:lnTo>
                    <a:pt x="6985" y="18275"/>
                  </a:lnTo>
                  <a:lnTo>
                    <a:pt x="4305" y="22593"/>
                  </a:lnTo>
                  <a:lnTo>
                    <a:pt x="558" y="2581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4435487" y="3731514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18275" y="0"/>
                  </a:moveTo>
                  <a:lnTo>
                    <a:pt x="0" y="0"/>
                  </a:lnTo>
                  <a:lnTo>
                    <a:pt x="1066" y="3746"/>
                  </a:lnTo>
                  <a:lnTo>
                    <a:pt x="4813" y="6438"/>
                  </a:lnTo>
                  <a:lnTo>
                    <a:pt x="13423" y="6438"/>
                  </a:lnTo>
                  <a:lnTo>
                    <a:pt x="16662" y="3746"/>
                  </a:lnTo>
                  <a:lnTo>
                    <a:pt x="1827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4291342" y="3529825"/>
              <a:ext cx="162560" cy="208279"/>
            </a:xfrm>
            <a:custGeom>
              <a:avLst/>
              <a:gdLst/>
              <a:ahLst/>
              <a:cxnLst/>
              <a:rect l="l" t="t" r="r" b="b"/>
              <a:pathLst>
                <a:path w="162560" h="208279">
                  <a:moveTo>
                    <a:pt x="162420" y="201688"/>
                  </a:moveTo>
                  <a:lnTo>
                    <a:pt x="160807" y="205435"/>
                  </a:lnTo>
                  <a:lnTo>
                    <a:pt x="157568" y="208127"/>
                  </a:lnTo>
                  <a:lnTo>
                    <a:pt x="153276" y="208127"/>
                  </a:lnTo>
                  <a:lnTo>
                    <a:pt x="148958" y="208127"/>
                  </a:lnTo>
                  <a:lnTo>
                    <a:pt x="145211" y="205435"/>
                  </a:lnTo>
                  <a:lnTo>
                    <a:pt x="144144" y="201688"/>
                  </a:lnTo>
                </a:path>
                <a:path w="162560" h="208279">
                  <a:moveTo>
                    <a:pt x="35483" y="200621"/>
                  </a:moveTo>
                  <a:lnTo>
                    <a:pt x="0" y="179082"/>
                  </a:lnTo>
                  <a:lnTo>
                    <a:pt x="0" y="120459"/>
                  </a:lnTo>
                  <a:lnTo>
                    <a:pt x="9143" y="120459"/>
                  </a:lnTo>
                  <a:lnTo>
                    <a:pt x="9143" y="33337"/>
                  </a:lnTo>
                  <a:lnTo>
                    <a:pt x="25793" y="33337"/>
                  </a:lnTo>
                  <a:lnTo>
                    <a:pt x="25793" y="0"/>
                  </a:lnTo>
                  <a:lnTo>
                    <a:pt x="3548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4358563" y="3259886"/>
              <a:ext cx="36195" cy="478155"/>
            </a:xfrm>
            <a:custGeom>
              <a:avLst/>
              <a:gdLst/>
              <a:ahLst/>
              <a:cxnLst/>
              <a:rect l="l" t="t" r="r" b="b"/>
              <a:pathLst>
                <a:path w="36195" h="478154">
                  <a:moveTo>
                    <a:pt x="18834" y="471627"/>
                  </a:moveTo>
                  <a:lnTo>
                    <a:pt x="0" y="471627"/>
                  </a:lnTo>
                  <a:lnTo>
                    <a:pt x="1612" y="475373"/>
                  </a:lnTo>
                  <a:lnTo>
                    <a:pt x="5384" y="478066"/>
                  </a:lnTo>
                  <a:lnTo>
                    <a:pt x="13982" y="478066"/>
                  </a:lnTo>
                  <a:lnTo>
                    <a:pt x="17208" y="475373"/>
                  </a:lnTo>
                  <a:lnTo>
                    <a:pt x="18834" y="471627"/>
                  </a:lnTo>
                  <a:close/>
                </a:path>
                <a:path w="36195" h="478154">
                  <a:moveTo>
                    <a:pt x="35979" y="2832"/>
                  </a:moveTo>
                  <a:lnTo>
                    <a:pt x="34264" y="1600"/>
                  </a:lnTo>
                  <a:lnTo>
                    <a:pt x="33629" y="0"/>
                  </a:lnTo>
                  <a:lnTo>
                    <a:pt x="27432" y="0"/>
                  </a:lnTo>
                  <a:lnTo>
                    <a:pt x="27432" y="23660"/>
                  </a:lnTo>
                  <a:lnTo>
                    <a:pt x="35979" y="23660"/>
                  </a:lnTo>
                  <a:lnTo>
                    <a:pt x="35979" y="2832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4358563" y="3731514"/>
              <a:ext cx="19050" cy="6985"/>
            </a:xfrm>
            <a:custGeom>
              <a:avLst/>
              <a:gdLst/>
              <a:ahLst/>
              <a:cxnLst/>
              <a:rect l="l" t="t" r="r" b="b"/>
              <a:pathLst>
                <a:path w="19050" h="6985">
                  <a:moveTo>
                    <a:pt x="18834" y="0"/>
                  </a:moveTo>
                  <a:lnTo>
                    <a:pt x="17208" y="3746"/>
                  </a:lnTo>
                  <a:lnTo>
                    <a:pt x="13982" y="6438"/>
                  </a:lnTo>
                  <a:lnTo>
                    <a:pt x="9702" y="6438"/>
                  </a:lnTo>
                  <a:lnTo>
                    <a:pt x="5384" y="6438"/>
                  </a:lnTo>
                  <a:lnTo>
                    <a:pt x="1612" y="3746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4280052" y="352121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739" y="0"/>
                  </a:moveTo>
                  <a:lnTo>
                    <a:pt x="15595" y="0"/>
                  </a:lnTo>
                  <a:lnTo>
                    <a:pt x="6997" y="0"/>
                  </a:lnTo>
                  <a:lnTo>
                    <a:pt x="0" y="6997"/>
                  </a:lnTo>
                  <a:lnTo>
                    <a:pt x="0" y="24206"/>
                  </a:lnTo>
                  <a:lnTo>
                    <a:pt x="6997" y="31203"/>
                  </a:lnTo>
                  <a:lnTo>
                    <a:pt x="24739" y="31203"/>
                  </a:lnTo>
                  <a:lnTo>
                    <a:pt x="31724" y="24206"/>
                  </a:lnTo>
                  <a:lnTo>
                    <a:pt x="31724" y="6997"/>
                  </a:lnTo>
                  <a:lnTo>
                    <a:pt x="247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4280052" y="352121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15595" y="0"/>
                  </a:moveTo>
                  <a:lnTo>
                    <a:pt x="24739" y="0"/>
                  </a:lnTo>
                  <a:lnTo>
                    <a:pt x="31724" y="6997"/>
                  </a:lnTo>
                  <a:lnTo>
                    <a:pt x="31724" y="15595"/>
                  </a:lnTo>
                  <a:lnTo>
                    <a:pt x="31724" y="24206"/>
                  </a:lnTo>
                  <a:lnTo>
                    <a:pt x="24739" y="31203"/>
                  </a:lnTo>
                  <a:lnTo>
                    <a:pt x="15595" y="31203"/>
                  </a:lnTo>
                  <a:lnTo>
                    <a:pt x="6997" y="31203"/>
                  </a:lnTo>
                  <a:lnTo>
                    <a:pt x="0" y="24206"/>
                  </a:lnTo>
                  <a:lnTo>
                    <a:pt x="0" y="15595"/>
                  </a:lnTo>
                  <a:lnTo>
                    <a:pt x="0" y="6997"/>
                  </a:lnTo>
                  <a:lnTo>
                    <a:pt x="6997" y="0"/>
                  </a:lnTo>
                  <a:lnTo>
                    <a:pt x="1559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4307471" y="3620719"/>
              <a:ext cx="19685" cy="31750"/>
            </a:xfrm>
            <a:custGeom>
              <a:avLst/>
              <a:gdLst/>
              <a:ahLst/>
              <a:cxnLst/>
              <a:rect l="l" t="t" r="r" b="b"/>
              <a:pathLst>
                <a:path w="19685" h="31750">
                  <a:moveTo>
                    <a:pt x="18287" y="0"/>
                  </a:moveTo>
                  <a:lnTo>
                    <a:pt x="6985" y="0"/>
                  </a:lnTo>
                  <a:lnTo>
                    <a:pt x="0" y="6997"/>
                  </a:lnTo>
                  <a:lnTo>
                    <a:pt x="0" y="24193"/>
                  </a:lnTo>
                  <a:lnTo>
                    <a:pt x="6985" y="31191"/>
                  </a:lnTo>
                  <a:lnTo>
                    <a:pt x="19354" y="31191"/>
                  </a:lnTo>
                  <a:lnTo>
                    <a:pt x="19354" y="520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4307471" y="3620719"/>
              <a:ext cx="19685" cy="31750"/>
            </a:xfrm>
            <a:custGeom>
              <a:avLst/>
              <a:gdLst/>
              <a:ahLst/>
              <a:cxnLst/>
              <a:rect l="l" t="t" r="r" b="b"/>
              <a:pathLst>
                <a:path w="19685" h="31750">
                  <a:moveTo>
                    <a:pt x="19354" y="31191"/>
                  </a:moveTo>
                  <a:lnTo>
                    <a:pt x="15582" y="31191"/>
                  </a:lnTo>
                  <a:lnTo>
                    <a:pt x="6985" y="31191"/>
                  </a:lnTo>
                  <a:lnTo>
                    <a:pt x="0" y="24193"/>
                  </a:lnTo>
                  <a:lnTo>
                    <a:pt x="0" y="15582"/>
                  </a:lnTo>
                  <a:lnTo>
                    <a:pt x="0" y="6997"/>
                  </a:lnTo>
                  <a:lnTo>
                    <a:pt x="6985" y="0"/>
                  </a:lnTo>
                  <a:lnTo>
                    <a:pt x="15582" y="0"/>
                  </a:lnTo>
                  <a:lnTo>
                    <a:pt x="17233" y="0"/>
                  </a:lnTo>
                  <a:lnTo>
                    <a:pt x="18287" y="0"/>
                  </a:lnTo>
                  <a:lnTo>
                    <a:pt x="19354" y="5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4307471" y="3568026"/>
              <a:ext cx="19685" cy="31750"/>
            </a:xfrm>
            <a:custGeom>
              <a:avLst/>
              <a:gdLst/>
              <a:ahLst/>
              <a:cxnLst/>
              <a:rect l="l" t="t" r="r" b="b"/>
              <a:pathLst>
                <a:path w="19685" h="31750">
                  <a:moveTo>
                    <a:pt x="19354" y="0"/>
                  </a:moveTo>
                  <a:lnTo>
                    <a:pt x="6985" y="0"/>
                  </a:lnTo>
                  <a:lnTo>
                    <a:pt x="0" y="6959"/>
                  </a:lnTo>
                  <a:lnTo>
                    <a:pt x="0" y="24180"/>
                  </a:lnTo>
                  <a:lnTo>
                    <a:pt x="6985" y="31191"/>
                  </a:lnTo>
                  <a:lnTo>
                    <a:pt x="18287" y="31191"/>
                  </a:lnTo>
                  <a:lnTo>
                    <a:pt x="19354" y="30632"/>
                  </a:lnTo>
                  <a:lnTo>
                    <a:pt x="193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300486" y="3568026"/>
              <a:ext cx="26670" cy="99695"/>
            </a:xfrm>
            <a:custGeom>
              <a:avLst/>
              <a:gdLst/>
              <a:ahLst/>
              <a:cxnLst/>
              <a:rect l="l" t="t" r="r" b="b"/>
              <a:pathLst>
                <a:path w="26670" h="99695">
                  <a:moveTo>
                    <a:pt x="26339" y="30632"/>
                  </a:moveTo>
                  <a:lnTo>
                    <a:pt x="25273" y="31191"/>
                  </a:lnTo>
                  <a:lnTo>
                    <a:pt x="23660" y="31191"/>
                  </a:lnTo>
                  <a:lnTo>
                    <a:pt x="22567" y="31191"/>
                  </a:lnTo>
                  <a:lnTo>
                    <a:pt x="13970" y="31191"/>
                  </a:lnTo>
                  <a:lnTo>
                    <a:pt x="6985" y="24180"/>
                  </a:lnTo>
                  <a:lnTo>
                    <a:pt x="6985" y="15570"/>
                  </a:lnTo>
                  <a:lnTo>
                    <a:pt x="6985" y="6959"/>
                  </a:lnTo>
                  <a:lnTo>
                    <a:pt x="13970" y="0"/>
                  </a:lnTo>
                  <a:lnTo>
                    <a:pt x="22567" y="0"/>
                  </a:lnTo>
                  <a:lnTo>
                    <a:pt x="26339" y="0"/>
                  </a:lnTo>
                </a:path>
                <a:path w="26670" h="99695">
                  <a:moveTo>
                    <a:pt x="0" y="82257"/>
                  </a:moveTo>
                  <a:lnTo>
                    <a:pt x="26339" y="994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4514532" y="3731514"/>
              <a:ext cx="19050" cy="6985"/>
            </a:xfrm>
            <a:custGeom>
              <a:avLst/>
              <a:gdLst/>
              <a:ahLst/>
              <a:cxnLst/>
              <a:rect l="l" t="t" r="r" b="b"/>
              <a:pathLst>
                <a:path w="19050" h="6985">
                  <a:moveTo>
                    <a:pt x="18834" y="0"/>
                  </a:moveTo>
                  <a:lnTo>
                    <a:pt x="0" y="0"/>
                  </a:lnTo>
                  <a:lnTo>
                    <a:pt x="1612" y="3746"/>
                  </a:lnTo>
                  <a:lnTo>
                    <a:pt x="5372" y="6438"/>
                  </a:lnTo>
                  <a:lnTo>
                    <a:pt x="13449" y="6438"/>
                  </a:lnTo>
                  <a:lnTo>
                    <a:pt x="17221" y="3746"/>
                  </a:lnTo>
                  <a:lnTo>
                    <a:pt x="1883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514532" y="3731514"/>
              <a:ext cx="19050" cy="6985"/>
            </a:xfrm>
            <a:custGeom>
              <a:avLst/>
              <a:gdLst/>
              <a:ahLst/>
              <a:cxnLst/>
              <a:rect l="l" t="t" r="r" b="b"/>
              <a:pathLst>
                <a:path w="19050" h="6985">
                  <a:moveTo>
                    <a:pt x="0" y="0"/>
                  </a:moveTo>
                  <a:lnTo>
                    <a:pt x="1612" y="3746"/>
                  </a:lnTo>
                  <a:lnTo>
                    <a:pt x="5372" y="6438"/>
                  </a:lnTo>
                  <a:lnTo>
                    <a:pt x="9690" y="6438"/>
                  </a:lnTo>
                  <a:lnTo>
                    <a:pt x="13449" y="6438"/>
                  </a:lnTo>
                  <a:lnTo>
                    <a:pt x="17221" y="3746"/>
                  </a:lnTo>
                  <a:lnTo>
                    <a:pt x="1883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4580686" y="352121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24206" y="0"/>
                  </a:moveTo>
                  <a:lnTo>
                    <a:pt x="15582" y="0"/>
                  </a:lnTo>
                  <a:lnTo>
                    <a:pt x="7010" y="0"/>
                  </a:lnTo>
                  <a:lnTo>
                    <a:pt x="0" y="6997"/>
                  </a:lnTo>
                  <a:lnTo>
                    <a:pt x="0" y="24206"/>
                  </a:lnTo>
                  <a:lnTo>
                    <a:pt x="7010" y="31203"/>
                  </a:lnTo>
                  <a:lnTo>
                    <a:pt x="24206" y="31203"/>
                  </a:lnTo>
                  <a:lnTo>
                    <a:pt x="31191" y="24206"/>
                  </a:lnTo>
                  <a:lnTo>
                    <a:pt x="31191" y="6997"/>
                  </a:lnTo>
                  <a:lnTo>
                    <a:pt x="242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4580686" y="352121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15582" y="0"/>
                  </a:moveTo>
                  <a:lnTo>
                    <a:pt x="7010" y="0"/>
                  </a:lnTo>
                  <a:lnTo>
                    <a:pt x="0" y="6997"/>
                  </a:lnTo>
                  <a:lnTo>
                    <a:pt x="0" y="15595"/>
                  </a:lnTo>
                  <a:lnTo>
                    <a:pt x="0" y="24206"/>
                  </a:lnTo>
                  <a:lnTo>
                    <a:pt x="7010" y="31203"/>
                  </a:lnTo>
                  <a:lnTo>
                    <a:pt x="15582" y="31203"/>
                  </a:lnTo>
                  <a:lnTo>
                    <a:pt x="24206" y="31203"/>
                  </a:lnTo>
                  <a:lnTo>
                    <a:pt x="31191" y="24206"/>
                  </a:lnTo>
                  <a:lnTo>
                    <a:pt x="31191" y="15595"/>
                  </a:lnTo>
                  <a:lnTo>
                    <a:pt x="31191" y="6997"/>
                  </a:lnTo>
                  <a:lnTo>
                    <a:pt x="24206" y="0"/>
                  </a:lnTo>
                  <a:lnTo>
                    <a:pt x="1558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4586058" y="3722370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888" y="0"/>
                  </a:moveTo>
                  <a:lnTo>
                    <a:pt x="12915" y="0"/>
                  </a:lnTo>
                  <a:lnTo>
                    <a:pt x="5918" y="0"/>
                  </a:lnTo>
                  <a:lnTo>
                    <a:pt x="0" y="5905"/>
                  </a:lnTo>
                  <a:lnTo>
                    <a:pt x="0" y="19354"/>
                  </a:lnTo>
                  <a:lnTo>
                    <a:pt x="5918" y="25260"/>
                  </a:lnTo>
                  <a:lnTo>
                    <a:pt x="19888" y="25260"/>
                  </a:lnTo>
                  <a:lnTo>
                    <a:pt x="25285" y="19354"/>
                  </a:lnTo>
                  <a:lnTo>
                    <a:pt x="25285" y="5905"/>
                  </a:lnTo>
                  <a:lnTo>
                    <a:pt x="198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4586058" y="3722370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2915" y="0"/>
                  </a:moveTo>
                  <a:lnTo>
                    <a:pt x="5918" y="0"/>
                  </a:lnTo>
                  <a:lnTo>
                    <a:pt x="0" y="5905"/>
                  </a:lnTo>
                  <a:lnTo>
                    <a:pt x="0" y="12357"/>
                  </a:lnTo>
                  <a:lnTo>
                    <a:pt x="0" y="19354"/>
                  </a:lnTo>
                  <a:lnTo>
                    <a:pt x="5918" y="25260"/>
                  </a:lnTo>
                  <a:lnTo>
                    <a:pt x="12915" y="25260"/>
                  </a:lnTo>
                  <a:lnTo>
                    <a:pt x="19888" y="25260"/>
                  </a:lnTo>
                  <a:lnTo>
                    <a:pt x="25285" y="19354"/>
                  </a:lnTo>
                  <a:lnTo>
                    <a:pt x="25285" y="12357"/>
                  </a:lnTo>
                  <a:lnTo>
                    <a:pt x="25285" y="5905"/>
                  </a:lnTo>
                  <a:lnTo>
                    <a:pt x="19888" y="0"/>
                  </a:lnTo>
                  <a:lnTo>
                    <a:pt x="1291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4278960" y="3715639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9367" y="0"/>
                  </a:moveTo>
                  <a:lnTo>
                    <a:pt x="12382" y="0"/>
                  </a:lnTo>
                  <a:lnTo>
                    <a:pt x="5384" y="0"/>
                  </a:lnTo>
                  <a:lnTo>
                    <a:pt x="0" y="5905"/>
                  </a:lnTo>
                  <a:lnTo>
                    <a:pt x="0" y="19367"/>
                  </a:lnTo>
                  <a:lnTo>
                    <a:pt x="5384" y="25273"/>
                  </a:lnTo>
                  <a:lnTo>
                    <a:pt x="19367" y="25273"/>
                  </a:lnTo>
                  <a:lnTo>
                    <a:pt x="24764" y="19367"/>
                  </a:lnTo>
                  <a:lnTo>
                    <a:pt x="24764" y="5905"/>
                  </a:lnTo>
                  <a:lnTo>
                    <a:pt x="19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4278960" y="3715639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12382" y="0"/>
                  </a:moveTo>
                  <a:lnTo>
                    <a:pt x="5384" y="0"/>
                  </a:lnTo>
                  <a:lnTo>
                    <a:pt x="0" y="5905"/>
                  </a:lnTo>
                  <a:lnTo>
                    <a:pt x="0" y="12369"/>
                  </a:lnTo>
                  <a:lnTo>
                    <a:pt x="0" y="19367"/>
                  </a:lnTo>
                  <a:lnTo>
                    <a:pt x="5384" y="25273"/>
                  </a:lnTo>
                  <a:lnTo>
                    <a:pt x="12382" y="25273"/>
                  </a:lnTo>
                  <a:lnTo>
                    <a:pt x="19367" y="25273"/>
                  </a:lnTo>
                  <a:lnTo>
                    <a:pt x="24764" y="19367"/>
                  </a:lnTo>
                  <a:lnTo>
                    <a:pt x="24764" y="12369"/>
                  </a:lnTo>
                  <a:lnTo>
                    <a:pt x="24764" y="5905"/>
                  </a:lnTo>
                  <a:lnTo>
                    <a:pt x="19367" y="0"/>
                  </a:lnTo>
                  <a:lnTo>
                    <a:pt x="1238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4578006" y="3623398"/>
              <a:ext cx="6985" cy="26034"/>
            </a:xfrm>
            <a:custGeom>
              <a:avLst/>
              <a:gdLst/>
              <a:ahLst/>
              <a:cxnLst/>
              <a:rect l="l" t="t" r="r" b="b"/>
              <a:pathLst>
                <a:path w="6985" h="26035">
                  <a:moveTo>
                    <a:pt x="0" y="0"/>
                  </a:moveTo>
                  <a:lnTo>
                    <a:pt x="0" y="25819"/>
                  </a:lnTo>
                  <a:lnTo>
                    <a:pt x="4292" y="23126"/>
                  </a:lnTo>
                  <a:lnTo>
                    <a:pt x="6426" y="18262"/>
                  </a:lnTo>
                  <a:lnTo>
                    <a:pt x="6426" y="7543"/>
                  </a:lnTo>
                  <a:lnTo>
                    <a:pt x="4292" y="3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4578006" y="3623398"/>
              <a:ext cx="6985" cy="26034"/>
            </a:xfrm>
            <a:custGeom>
              <a:avLst/>
              <a:gdLst/>
              <a:ahLst/>
              <a:cxnLst/>
              <a:rect l="l" t="t" r="r" b="b"/>
              <a:pathLst>
                <a:path w="6985" h="26035">
                  <a:moveTo>
                    <a:pt x="0" y="25819"/>
                  </a:moveTo>
                  <a:lnTo>
                    <a:pt x="4292" y="23126"/>
                  </a:lnTo>
                  <a:lnTo>
                    <a:pt x="6426" y="18262"/>
                  </a:lnTo>
                  <a:lnTo>
                    <a:pt x="6426" y="12903"/>
                  </a:lnTo>
                  <a:lnTo>
                    <a:pt x="6426" y="7543"/>
                  </a:lnTo>
                  <a:lnTo>
                    <a:pt x="4292" y="3238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4577448" y="3570693"/>
              <a:ext cx="6985" cy="26034"/>
            </a:xfrm>
            <a:custGeom>
              <a:avLst/>
              <a:gdLst/>
              <a:ahLst/>
              <a:cxnLst/>
              <a:rect l="l" t="t" r="r" b="b"/>
              <a:pathLst>
                <a:path w="6985" h="26035">
                  <a:moveTo>
                    <a:pt x="558" y="0"/>
                  </a:moveTo>
                  <a:lnTo>
                    <a:pt x="0" y="25806"/>
                  </a:lnTo>
                  <a:lnTo>
                    <a:pt x="4305" y="23126"/>
                  </a:lnTo>
                  <a:lnTo>
                    <a:pt x="6985" y="18287"/>
                  </a:lnTo>
                  <a:lnTo>
                    <a:pt x="6985" y="7543"/>
                  </a:lnTo>
                  <a:lnTo>
                    <a:pt x="4305" y="267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577448" y="3570693"/>
              <a:ext cx="14604" cy="88900"/>
            </a:xfrm>
            <a:custGeom>
              <a:avLst/>
              <a:gdLst/>
              <a:ahLst/>
              <a:cxnLst/>
              <a:rect l="l" t="t" r="r" b="b"/>
              <a:pathLst>
                <a:path w="14604" h="88900">
                  <a:moveTo>
                    <a:pt x="0" y="25806"/>
                  </a:moveTo>
                  <a:lnTo>
                    <a:pt x="4305" y="23126"/>
                  </a:lnTo>
                  <a:lnTo>
                    <a:pt x="6985" y="18287"/>
                  </a:lnTo>
                  <a:lnTo>
                    <a:pt x="6985" y="12903"/>
                  </a:lnTo>
                  <a:lnTo>
                    <a:pt x="6985" y="7543"/>
                  </a:lnTo>
                  <a:lnTo>
                    <a:pt x="4305" y="2679"/>
                  </a:lnTo>
                  <a:lnTo>
                    <a:pt x="558" y="0"/>
                  </a:lnTo>
                </a:path>
                <a:path w="14604" h="88900">
                  <a:moveTo>
                    <a:pt x="13995" y="79590"/>
                  </a:moveTo>
                  <a:lnTo>
                    <a:pt x="558" y="885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6" name="object 596"/>
          <p:cNvGrpSpPr/>
          <p:nvPr/>
        </p:nvGrpSpPr>
        <p:grpSpPr>
          <a:xfrm>
            <a:off x="8033512" y="3945421"/>
            <a:ext cx="197485" cy="58419"/>
            <a:chOff x="2978911" y="3945420"/>
            <a:chExt cx="197485" cy="58419"/>
          </a:xfrm>
        </p:grpSpPr>
        <p:sp>
          <p:nvSpPr>
            <p:cNvPr id="597" name="object 597"/>
            <p:cNvSpPr/>
            <p:nvPr/>
          </p:nvSpPr>
          <p:spPr>
            <a:xfrm>
              <a:off x="2997339" y="3963860"/>
              <a:ext cx="176530" cy="10795"/>
            </a:xfrm>
            <a:custGeom>
              <a:avLst/>
              <a:gdLst/>
              <a:ahLst/>
              <a:cxnLst/>
              <a:rect l="l" t="t" r="r" b="b"/>
              <a:pathLst>
                <a:path w="176530" h="10795">
                  <a:moveTo>
                    <a:pt x="176402" y="0"/>
                  </a:moveTo>
                  <a:lnTo>
                    <a:pt x="0" y="0"/>
                  </a:lnTo>
                  <a:lnTo>
                    <a:pt x="0" y="10198"/>
                  </a:lnTo>
                  <a:lnTo>
                    <a:pt x="176402" y="10198"/>
                  </a:lnTo>
                  <a:lnTo>
                    <a:pt x="17640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2997339" y="3963860"/>
              <a:ext cx="176530" cy="10795"/>
            </a:xfrm>
            <a:custGeom>
              <a:avLst/>
              <a:gdLst/>
              <a:ahLst/>
              <a:cxnLst/>
              <a:rect l="l" t="t" r="r" b="b"/>
              <a:pathLst>
                <a:path w="176530" h="10795">
                  <a:moveTo>
                    <a:pt x="176403" y="10198"/>
                  </a:moveTo>
                  <a:lnTo>
                    <a:pt x="0" y="10198"/>
                  </a:lnTo>
                  <a:lnTo>
                    <a:pt x="0" y="0"/>
                  </a:lnTo>
                  <a:lnTo>
                    <a:pt x="176403" y="0"/>
                  </a:lnTo>
                  <a:lnTo>
                    <a:pt x="176403" y="1019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2981197" y="3947706"/>
              <a:ext cx="32384" cy="53975"/>
            </a:xfrm>
            <a:custGeom>
              <a:avLst/>
              <a:gdLst/>
              <a:ahLst/>
              <a:cxnLst/>
              <a:rect l="l" t="t" r="r" b="b"/>
              <a:pathLst>
                <a:path w="32385" h="53975">
                  <a:moveTo>
                    <a:pt x="32270" y="0"/>
                  </a:moveTo>
                  <a:lnTo>
                    <a:pt x="1079" y="0"/>
                  </a:lnTo>
                  <a:lnTo>
                    <a:pt x="0" y="53784"/>
                  </a:lnTo>
                  <a:lnTo>
                    <a:pt x="3227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2981197" y="3947706"/>
              <a:ext cx="32384" cy="53975"/>
            </a:xfrm>
            <a:custGeom>
              <a:avLst/>
              <a:gdLst/>
              <a:ahLst/>
              <a:cxnLst/>
              <a:rect l="l" t="t" r="r" b="b"/>
              <a:pathLst>
                <a:path w="32385" h="53975">
                  <a:moveTo>
                    <a:pt x="0" y="53784"/>
                  </a:moveTo>
                  <a:lnTo>
                    <a:pt x="32270" y="0"/>
                  </a:lnTo>
                  <a:lnTo>
                    <a:pt x="107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1" name="object 601"/>
          <p:cNvSpPr/>
          <p:nvPr/>
        </p:nvSpPr>
        <p:spPr>
          <a:xfrm>
            <a:off x="8915680" y="4013328"/>
            <a:ext cx="27305" cy="42545"/>
          </a:xfrm>
          <a:custGeom>
            <a:avLst/>
            <a:gdLst/>
            <a:ahLst/>
            <a:cxnLst/>
            <a:rect l="l" t="t" r="r" b="b"/>
            <a:pathLst>
              <a:path w="27304" h="42545">
                <a:moveTo>
                  <a:pt x="26898" y="0"/>
                </a:moveTo>
                <a:lnTo>
                  <a:pt x="0" y="533"/>
                </a:lnTo>
                <a:lnTo>
                  <a:pt x="16675" y="25666"/>
                </a:lnTo>
                <a:lnTo>
                  <a:pt x="26898" y="41935"/>
                </a:lnTo>
                <a:lnTo>
                  <a:pt x="26898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2" name="object 602"/>
          <p:cNvGrpSpPr/>
          <p:nvPr/>
        </p:nvGrpSpPr>
        <p:grpSpPr>
          <a:xfrm>
            <a:off x="8042427" y="2003348"/>
            <a:ext cx="189230" cy="21590"/>
            <a:chOff x="2987827" y="2003348"/>
            <a:chExt cx="189230" cy="21590"/>
          </a:xfrm>
        </p:grpSpPr>
        <p:sp>
          <p:nvSpPr>
            <p:cNvPr id="603" name="object 603"/>
            <p:cNvSpPr/>
            <p:nvPr/>
          </p:nvSpPr>
          <p:spPr>
            <a:xfrm>
              <a:off x="2990113" y="2005634"/>
              <a:ext cx="184785" cy="17145"/>
            </a:xfrm>
            <a:custGeom>
              <a:avLst/>
              <a:gdLst/>
              <a:ahLst/>
              <a:cxnLst/>
              <a:rect l="l" t="t" r="r" b="b"/>
              <a:pathLst>
                <a:path w="184785" h="17144">
                  <a:moveTo>
                    <a:pt x="184162" y="0"/>
                  </a:moveTo>
                  <a:lnTo>
                    <a:pt x="0" y="0"/>
                  </a:lnTo>
                  <a:lnTo>
                    <a:pt x="6680" y="16675"/>
                  </a:lnTo>
                  <a:lnTo>
                    <a:pt x="184162" y="16675"/>
                  </a:lnTo>
                  <a:lnTo>
                    <a:pt x="18416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2990113" y="2005634"/>
              <a:ext cx="184785" cy="17145"/>
            </a:xfrm>
            <a:custGeom>
              <a:avLst/>
              <a:gdLst/>
              <a:ahLst/>
              <a:cxnLst/>
              <a:rect l="l" t="t" r="r" b="b"/>
              <a:pathLst>
                <a:path w="184785" h="17144">
                  <a:moveTo>
                    <a:pt x="184162" y="16675"/>
                  </a:moveTo>
                  <a:lnTo>
                    <a:pt x="6680" y="16675"/>
                  </a:lnTo>
                  <a:lnTo>
                    <a:pt x="0" y="0"/>
                  </a:lnTo>
                  <a:lnTo>
                    <a:pt x="184162" y="0"/>
                  </a:lnTo>
                  <a:lnTo>
                    <a:pt x="184162" y="166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5" name="object 605"/>
          <p:cNvSpPr/>
          <p:nvPr/>
        </p:nvSpPr>
        <p:spPr>
          <a:xfrm>
            <a:off x="9058237" y="3108566"/>
            <a:ext cx="11430" cy="11430"/>
          </a:xfrm>
          <a:custGeom>
            <a:avLst/>
            <a:gdLst/>
            <a:ahLst/>
            <a:cxnLst/>
            <a:rect l="l" t="t" r="r" b="b"/>
            <a:pathLst>
              <a:path w="11429" h="11430">
                <a:moveTo>
                  <a:pt x="8623" y="0"/>
                </a:moveTo>
                <a:lnTo>
                  <a:pt x="2692" y="0"/>
                </a:lnTo>
                <a:lnTo>
                  <a:pt x="0" y="2679"/>
                </a:lnTo>
                <a:lnTo>
                  <a:pt x="0" y="9144"/>
                </a:lnTo>
                <a:lnTo>
                  <a:pt x="2692" y="11290"/>
                </a:lnTo>
                <a:lnTo>
                  <a:pt x="5918" y="11290"/>
                </a:lnTo>
                <a:lnTo>
                  <a:pt x="8623" y="11290"/>
                </a:lnTo>
                <a:lnTo>
                  <a:pt x="11315" y="9144"/>
                </a:lnTo>
                <a:lnTo>
                  <a:pt x="11315" y="2679"/>
                </a:lnTo>
                <a:lnTo>
                  <a:pt x="86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9346755" y="3651097"/>
            <a:ext cx="34290" cy="78740"/>
          </a:xfrm>
          <a:custGeom>
            <a:avLst/>
            <a:gdLst/>
            <a:ahLst/>
            <a:cxnLst/>
            <a:rect l="l" t="t" r="r" b="b"/>
            <a:pathLst>
              <a:path w="34289" h="78739">
                <a:moveTo>
                  <a:pt x="8001" y="0"/>
                </a:moveTo>
                <a:lnTo>
                  <a:pt x="0" y="0"/>
                </a:lnTo>
                <a:lnTo>
                  <a:pt x="0" y="57238"/>
                </a:lnTo>
                <a:lnTo>
                  <a:pt x="34239" y="78295"/>
                </a:lnTo>
                <a:lnTo>
                  <a:pt x="34239" y="17157"/>
                </a:lnTo>
                <a:lnTo>
                  <a:pt x="8001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9598038" y="3650819"/>
            <a:ext cx="58419" cy="92075"/>
          </a:xfrm>
          <a:custGeom>
            <a:avLst/>
            <a:gdLst/>
            <a:ahLst/>
            <a:cxnLst/>
            <a:rect l="l" t="t" r="r" b="b"/>
            <a:pathLst>
              <a:path w="58420" h="92075">
                <a:moveTo>
                  <a:pt x="35204" y="80695"/>
                </a:moveTo>
                <a:lnTo>
                  <a:pt x="0" y="80695"/>
                </a:lnTo>
                <a:lnTo>
                  <a:pt x="0" y="91998"/>
                </a:lnTo>
                <a:lnTo>
                  <a:pt x="20434" y="81140"/>
                </a:lnTo>
                <a:lnTo>
                  <a:pt x="35204" y="80695"/>
                </a:lnTo>
                <a:close/>
              </a:path>
              <a:path w="58420" h="92075">
                <a:moveTo>
                  <a:pt x="57810" y="0"/>
                </a:moveTo>
                <a:lnTo>
                  <a:pt x="48450" y="0"/>
                </a:lnTo>
                <a:lnTo>
                  <a:pt x="34963" y="8407"/>
                </a:lnTo>
                <a:lnTo>
                  <a:pt x="35204" y="80695"/>
                </a:lnTo>
                <a:lnTo>
                  <a:pt x="35191" y="71551"/>
                </a:lnTo>
                <a:lnTo>
                  <a:pt x="58166" y="57289"/>
                </a:lnTo>
                <a:lnTo>
                  <a:pt x="5781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8" name="object 608"/>
          <p:cNvGrpSpPr/>
          <p:nvPr/>
        </p:nvGrpSpPr>
        <p:grpSpPr>
          <a:xfrm>
            <a:off x="9343656" y="3257016"/>
            <a:ext cx="314960" cy="218440"/>
            <a:chOff x="4289056" y="3257016"/>
            <a:chExt cx="314960" cy="218440"/>
          </a:xfrm>
        </p:grpSpPr>
        <p:sp>
          <p:nvSpPr>
            <p:cNvPr id="609" name="object 609"/>
            <p:cNvSpPr/>
            <p:nvPr/>
          </p:nvSpPr>
          <p:spPr>
            <a:xfrm>
              <a:off x="4543145" y="3260369"/>
              <a:ext cx="58419" cy="91440"/>
            </a:xfrm>
            <a:custGeom>
              <a:avLst/>
              <a:gdLst/>
              <a:ahLst/>
              <a:cxnLst/>
              <a:rect l="l" t="t" r="r" b="b"/>
              <a:pathLst>
                <a:path w="58420" h="91439">
                  <a:moveTo>
                    <a:pt x="0" y="0"/>
                  </a:moveTo>
                  <a:lnTo>
                    <a:pt x="0" y="23126"/>
                  </a:lnTo>
                  <a:lnTo>
                    <a:pt x="34302" y="23660"/>
                  </a:lnTo>
                  <a:lnTo>
                    <a:pt x="34302" y="81749"/>
                  </a:lnTo>
                  <a:lnTo>
                    <a:pt x="48298" y="91440"/>
                  </a:lnTo>
                  <a:lnTo>
                    <a:pt x="56934" y="91147"/>
                  </a:lnTo>
                  <a:lnTo>
                    <a:pt x="57975" y="338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497311" y="3259302"/>
              <a:ext cx="104139" cy="180340"/>
            </a:xfrm>
            <a:custGeom>
              <a:avLst/>
              <a:gdLst/>
              <a:ahLst/>
              <a:cxnLst/>
              <a:rect l="l" t="t" r="r" b="b"/>
              <a:pathLst>
                <a:path w="104139" h="180339">
                  <a:moveTo>
                    <a:pt x="45173" y="368"/>
                  </a:moveTo>
                  <a:lnTo>
                    <a:pt x="45173" y="24193"/>
                  </a:lnTo>
                </a:path>
                <a:path w="104139" h="180339">
                  <a:moveTo>
                    <a:pt x="0" y="23660"/>
                  </a:moveTo>
                  <a:lnTo>
                    <a:pt x="0" y="6984"/>
                  </a:lnTo>
                  <a:lnTo>
                    <a:pt x="0" y="3225"/>
                  </a:lnTo>
                  <a:lnTo>
                    <a:pt x="3251" y="0"/>
                  </a:lnTo>
                  <a:lnTo>
                    <a:pt x="6984" y="0"/>
                  </a:lnTo>
                  <a:lnTo>
                    <a:pt x="45732" y="0"/>
                  </a:lnTo>
                  <a:lnTo>
                    <a:pt x="103809" y="34950"/>
                  </a:lnTo>
                  <a:lnTo>
                    <a:pt x="103809" y="93027"/>
                  </a:lnTo>
                  <a:lnTo>
                    <a:pt x="94132" y="93027"/>
                  </a:lnTo>
                  <a:lnTo>
                    <a:pt x="94132" y="180149"/>
                  </a:lnTo>
                  <a:lnTo>
                    <a:pt x="81229" y="1801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327385" y="3342119"/>
              <a:ext cx="250190" cy="67945"/>
            </a:xfrm>
            <a:custGeom>
              <a:avLst/>
              <a:gdLst/>
              <a:ahLst/>
              <a:cxnLst/>
              <a:rect l="l" t="t" r="r" b="b"/>
              <a:pathLst>
                <a:path w="250189" h="67945">
                  <a:moveTo>
                    <a:pt x="250062" y="0"/>
                  </a:moveTo>
                  <a:lnTo>
                    <a:pt x="0" y="0"/>
                  </a:lnTo>
                  <a:lnTo>
                    <a:pt x="0" y="67767"/>
                  </a:lnTo>
                  <a:lnTo>
                    <a:pt x="250062" y="67767"/>
                  </a:lnTo>
                  <a:lnTo>
                    <a:pt x="250062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578007" y="3343021"/>
              <a:ext cx="13970" cy="9525"/>
            </a:xfrm>
            <a:custGeom>
              <a:avLst/>
              <a:gdLst/>
              <a:ahLst/>
              <a:cxnLst/>
              <a:rect l="l" t="t" r="r" b="b"/>
              <a:pathLst>
                <a:path w="13970" h="9525">
                  <a:moveTo>
                    <a:pt x="13436" y="9309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327385" y="3447542"/>
              <a:ext cx="250190" cy="15875"/>
            </a:xfrm>
            <a:custGeom>
              <a:avLst/>
              <a:gdLst/>
              <a:ahLst/>
              <a:cxnLst/>
              <a:rect l="l" t="t" r="r" b="b"/>
              <a:pathLst>
                <a:path w="250189" h="15875">
                  <a:moveTo>
                    <a:pt x="250062" y="0"/>
                  </a:moveTo>
                  <a:lnTo>
                    <a:pt x="0" y="0"/>
                  </a:lnTo>
                  <a:lnTo>
                    <a:pt x="0" y="15595"/>
                  </a:lnTo>
                  <a:lnTo>
                    <a:pt x="250062" y="15595"/>
                  </a:lnTo>
                  <a:lnTo>
                    <a:pt x="2500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291342" y="3259302"/>
              <a:ext cx="103505" cy="213995"/>
            </a:xfrm>
            <a:custGeom>
              <a:avLst/>
              <a:gdLst/>
              <a:ahLst/>
              <a:cxnLst/>
              <a:rect l="l" t="t" r="r" b="b"/>
              <a:pathLst>
                <a:path w="103504" h="213995">
                  <a:moveTo>
                    <a:pt x="94653" y="622"/>
                  </a:moveTo>
                  <a:lnTo>
                    <a:pt x="94653" y="24193"/>
                  </a:lnTo>
                </a:path>
                <a:path w="103504" h="213995">
                  <a:moveTo>
                    <a:pt x="103200" y="24244"/>
                  </a:moveTo>
                  <a:lnTo>
                    <a:pt x="103250" y="6984"/>
                  </a:lnTo>
                  <a:lnTo>
                    <a:pt x="103250" y="3225"/>
                  </a:lnTo>
                  <a:lnTo>
                    <a:pt x="100571" y="0"/>
                  </a:lnTo>
                  <a:lnTo>
                    <a:pt x="96799" y="0"/>
                  </a:lnTo>
                  <a:lnTo>
                    <a:pt x="57543" y="0"/>
                  </a:lnTo>
                  <a:lnTo>
                    <a:pt x="0" y="34950"/>
                  </a:lnTo>
                  <a:lnTo>
                    <a:pt x="0" y="93027"/>
                  </a:lnTo>
                  <a:lnTo>
                    <a:pt x="9143" y="93027"/>
                  </a:lnTo>
                  <a:lnTo>
                    <a:pt x="9143" y="180149"/>
                  </a:lnTo>
                  <a:lnTo>
                    <a:pt x="25793" y="180149"/>
                  </a:lnTo>
                  <a:lnTo>
                    <a:pt x="25793" y="213499"/>
                  </a:lnTo>
                  <a:lnTo>
                    <a:pt x="35483" y="2134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417720" y="3259302"/>
              <a:ext cx="10160" cy="24765"/>
            </a:xfrm>
            <a:custGeom>
              <a:avLst/>
              <a:gdLst/>
              <a:ahLst/>
              <a:cxnLst/>
              <a:rect l="l" t="t" r="r" b="b"/>
              <a:pathLst>
                <a:path w="10160" h="24764">
                  <a:moveTo>
                    <a:pt x="9690" y="0"/>
                  </a:moveTo>
                  <a:lnTo>
                    <a:pt x="5918" y="0"/>
                  </a:lnTo>
                  <a:lnTo>
                    <a:pt x="2108" y="1498"/>
                  </a:lnTo>
                  <a:lnTo>
                    <a:pt x="0" y="4165"/>
                  </a:lnTo>
                  <a:lnTo>
                    <a:pt x="0" y="24726"/>
                  </a:lnTo>
                  <a:lnTo>
                    <a:pt x="9690" y="24726"/>
                  </a:lnTo>
                  <a:lnTo>
                    <a:pt x="9690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4427410" y="3259988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29">
                  <a:moveTo>
                    <a:pt x="0" y="0"/>
                  </a:moveTo>
                  <a:lnTo>
                    <a:pt x="0" y="240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463910" y="3259302"/>
              <a:ext cx="9525" cy="24765"/>
            </a:xfrm>
            <a:custGeom>
              <a:avLst/>
              <a:gdLst/>
              <a:ahLst/>
              <a:cxnLst/>
              <a:rect l="l" t="t" r="r" b="b"/>
              <a:pathLst>
                <a:path w="9525" h="24764">
                  <a:moveTo>
                    <a:pt x="5054" y="0"/>
                  </a:moveTo>
                  <a:lnTo>
                    <a:pt x="0" y="0"/>
                  </a:lnTo>
                  <a:lnTo>
                    <a:pt x="0" y="24206"/>
                  </a:lnTo>
                  <a:lnTo>
                    <a:pt x="9207" y="24206"/>
                  </a:lnTo>
                  <a:lnTo>
                    <a:pt x="9207" y="4165"/>
                  </a:lnTo>
                  <a:lnTo>
                    <a:pt x="7200" y="1422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417720" y="3259302"/>
              <a:ext cx="55880" cy="24765"/>
            </a:xfrm>
            <a:custGeom>
              <a:avLst/>
              <a:gdLst/>
              <a:ahLst/>
              <a:cxnLst/>
              <a:rect l="l" t="t" r="r" b="b"/>
              <a:pathLst>
                <a:path w="55879" h="24764">
                  <a:moveTo>
                    <a:pt x="55397" y="24206"/>
                  </a:moveTo>
                  <a:lnTo>
                    <a:pt x="55397" y="7150"/>
                  </a:lnTo>
                  <a:lnTo>
                    <a:pt x="55397" y="3301"/>
                  </a:lnTo>
                  <a:lnTo>
                    <a:pt x="52171" y="0"/>
                  </a:lnTo>
                  <a:lnTo>
                    <a:pt x="48945" y="0"/>
                  </a:lnTo>
                  <a:lnTo>
                    <a:pt x="7010" y="0"/>
                  </a:lnTo>
                  <a:lnTo>
                    <a:pt x="3225" y="0"/>
                  </a:lnTo>
                  <a:lnTo>
                    <a:pt x="0" y="3301"/>
                  </a:lnTo>
                  <a:lnTo>
                    <a:pt x="0" y="7150"/>
                  </a:lnTo>
                  <a:lnTo>
                    <a:pt x="0" y="24206"/>
                  </a:lnTo>
                </a:path>
                <a:path w="55879" h="24764">
                  <a:moveTo>
                    <a:pt x="45720" y="685"/>
                  </a:moveTo>
                  <a:lnTo>
                    <a:pt x="45720" y="242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9" name="object 619"/>
          <p:cNvGrpSpPr/>
          <p:nvPr/>
        </p:nvGrpSpPr>
        <p:grpSpPr>
          <a:xfrm>
            <a:off x="9381300" y="3729228"/>
            <a:ext cx="70485" cy="16510"/>
            <a:chOff x="4326699" y="3729228"/>
            <a:chExt cx="70485" cy="16510"/>
          </a:xfrm>
        </p:grpSpPr>
        <p:sp>
          <p:nvSpPr>
            <p:cNvPr id="620" name="object 620"/>
            <p:cNvSpPr/>
            <p:nvPr/>
          </p:nvSpPr>
          <p:spPr>
            <a:xfrm>
              <a:off x="4330953" y="3731514"/>
              <a:ext cx="18415" cy="11430"/>
            </a:xfrm>
            <a:custGeom>
              <a:avLst/>
              <a:gdLst/>
              <a:ahLst/>
              <a:cxnLst/>
              <a:rect l="l" t="t" r="r" b="b"/>
              <a:pathLst>
                <a:path w="18414" h="11429">
                  <a:moveTo>
                    <a:pt x="18402" y="0"/>
                  </a:moveTo>
                  <a:lnTo>
                    <a:pt x="0" y="0"/>
                  </a:lnTo>
                  <a:lnTo>
                    <a:pt x="6045" y="5283"/>
                  </a:lnTo>
                  <a:lnTo>
                    <a:pt x="18402" y="11302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349953" y="3731514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30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386732" y="3731514"/>
              <a:ext cx="8255" cy="12065"/>
            </a:xfrm>
            <a:custGeom>
              <a:avLst/>
              <a:gdLst/>
              <a:ahLst/>
              <a:cxnLst/>
              <a:rect l="l" t="t" r="r" b="b"/>
              <a:pathLst>
                <a:path w="8254" h="12064">
                  <a:moveTo>
                    <a:pt x="7861" y="0"/>
                  </a:moveTo>
                  <a:lnTo>
                    <a:pt x="0" y="0"/>
                  </a:lnTo>
                  <a:lnTo>
                    <a:pt x="0" y="11823"/>
                  </a:lnTo>
                  <a:lnTo>
                    <a:pt x="5118" y="11823"/>
                  </a:lnTo>
                  <a:lnTo>
                    <a:pt x="7023" y="9677"/>
                  </a:lnTo>
                  <a:lnTo>
                    <a:pt x="7861" y="7467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4328985" y="3731514"/>
              <a:ext cx="66040" cy="12065"/>
            </a:xfrm>
            <a:custGeom>
              <a:avLst/>
              <a:gdLst/>
              <a:ahLst/>
              <a:cxnLst/>
              <a:rect l="l" t="t" r="r" b="b"/>
              <a:pathLst>
                <a:path w="66039" h="12064">
                  <a:moveTo>
                    <a:pt x="65608" y="0"/>
                  </a:moveTo>
                  <a:lnTo>
                    <a:pt x="65608" y="5359"/>
                  </a:lnTo>
                  <a:lnTo>
                    <a:pt x="65608" y="9118"/>
                  </a:lnTo>
                  <a:lnTo>
                    <a:pt x="62928" y="11823"/>
                  </a:lnTo>
                  <a:lnTo>
                    <a:pt x="59156" y="11823"/>
                  </a:lnTo>
                  <a:lnTo>
                    <a:pt x="19900" y="11823"/>
                  </a:lnTo>
                  <a:lnTo>
                    <a:pt x="0" y="0"/>
                  </a:lnTo>
                </a:path>
                <a:path w="66039" h="12064">
                  <a:moveTo>
                    <a:pt x="57010" y="11302"/>
                  </a:moveTo>
                  <a:lnTo>
                    <a:pt x="5701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4" name="object 624"/>
          <p:cNvSpPr/>
          <p:nvPr/>
        </p:nvSpPr>
        <p:spPr>
          <a:xfrm>
            <a:off x="9259228" y="33588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13042" y="0"/>
                </a:moveTo>
                <a:lnTo>
                  <a:pt x="3771" y="0"/>
                </a:lnTo>
                <a:lnTo>
                  <a:pt x="0" y="3759"/>
                </a:lnTo>
                <a:lnTo>
                  <a:pt x="0" y="8407"/>
                </a:lnTo>
                <a:lnTo>
                  <a:pt x="0" y="13030"/>
                </a:lnTo>
                <a:lnTo>
                  <a:pt x="3771" y="16814"/>
                </a:lnTo>
                <a:lnTo>
                  <a:pt x="13042" y="16814"/>
                </a:lnTo>
                <a:lnTo>
                  <a:pt x="16814" y="13030"/>
                </a:lnTo>
                <a:lnTo>
                  <a:pt x="16814" y="3759"/>
                </a:lnTo>
                <a:lnTo>
                  <a:pt x="13042" y="0"/>
                </a:lnTo>
                <a:close/>
              </a:path>
            </a:pathLst>
          </a:custGeom>
          <a:solidFill>
            <a:srgbClr val="B1B3B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5" name="object 625"/>
          <p:cNvGrpSpPr/>
          <p:nvPr/>
        </p:nvGrpSpPr>
        <p:grpSpPr>
          <a:xfrm>
            <a:off x="9379953" y="3281743"/>
            <a:ext cx="278130" cy="464184"/>
            <a:chOff x="4325353" y="3281743"/>
            <a:chExt cx="278130" cy="464184"/>
          </a:xfrm>
        </p:grpSpPr>
        <p:sp>
          <p:nvSpPr>
            <p:cNvPr id="626" name="object 626"/>
            <p:cNvSpPr/>
            <p:nvPr/>
          </p:nvSpPr>
          <p:spPr>
            <a:xfrm>
              <a:off x="4417720" y="3731513"/>
              <a:ext cx="55880" cy="11430"/>
            </a:xfrm>
            <a:custGeom>
              <a:avLst/>
              <a:gdLst/>
              <a:ahLst/>
              <a:cxnLst/>
              <a:rect l="l" t="t" r="r" b="b"/>
              <a:pathLst>
                <a:path w="55879" h="11429">
                  <a:moveTo>
                    <a:pt x="9690" y="0"/>
                  </a:moveTo>
                  <a:lnTo>
                    <a:pt x="0" y="0"/>
                  </a:lnTo>
                  <a:lnTo>
                    <a:pt x="0" y="8864"/>
                  </a:lnTo>
                  <a:lnTo>
                    <a:pt x="1422" y="10020"/>
                  </a:lnTo>
                  <a:lnTo>
                    <a:pt x="2832" y="11303"/>
                  </a:lnTo>
                  <a:lnTo>
                    <a:pt x="9690" y="11303"/>
                  </a:lnTo>
                  <a:lnTo>
                    <a:pt x="9690" y="0"/>
                  </a:lnTo>
                  <a:close/>
                </a:path>
                <a:path w="55879" h="11429">
                  <a:moveTo>
                    <a:pt x="55397" y="0"/>
                  </a:moveTo>
                  <a:lnTo>
                    <a:pt x="46583" y="0"/>
                  </a:lnTo>
                  <a:lnTo>
                    <a:pt x="46583" y="11303"/>
                  </a:lnTo>
                  <a:lnTo>
                    <a:pt x="52832" y="10147"/>
                  </a:lnTo>
                  <a:lnTo>
                    <a:pt x="54267" y="9550"/>
                  </a:lnTo>
                  <a:lnTo>
                    <a:pt x="55397" y="6540"/>
                  </a:lnTo>
                  <a:lnTo>
                    <a:pt x="55397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417720" y="3731513"/>
              <a:ext cx="55880" cy="12065"/>
            </a:xfrm>
            <a:custGeom>
              <a:avLst/>
              <a:gdLst/>
              <a:ahLst/>
              <a:cxnLst/>
              <a:rect l="l" t="t" r="r" b="b"/>
              <a:pathLst>
                <a:path w="55879" h="12064">
                  <a:moveTo>
                    <a:pt x="55397" y="0"/>
                  </a:moveTo>
                  <a:lnTo>
                    <a:pt x="55397" y="5359"/>
                  </a:lnTo>
                  <a:lnTo>
                    <a:pt x="55397" y="9118"/>
                  </a:lnTo>
                  <a:lnTo>
                    <a:pt x="52171" y="11823"/>
                  </a:lnTo>
                  <a:lnTo>
                    <a:pt x="48945" y="11823"/>
                  </a:lnTo>
                  <a:lnTo>
                    <a:pt x="7010" y="11823"/>
                  </a:lnTo>
                  <a:lnTo>
                    <a:pt x="5461" y="11823"/>
                  </a:lnTo>
                  <a:lnTo>
                    <a:pt x="4025" y="11379"/>
                  </a:lnTo>
                  <a:lnTo>
                    <a:pt x="2857" y="10604"/>
                  </a:lnTo>
                  <a:lnTo>
                    <a:pt x="1638" y="9778"/>
                  </a:lnTo>
                  <a:lnTo>
                    <a:pt x="711" y="8623"/>
                  </a:lnTo>
                  <a:lnTo>
                    <a:pt x="279" y="7188"/>
                  </a:lnTo>
                  <a:lnTo>
                    <a:pt x="88" y="6629"/>
                  </a:lnTo>
                  <a:lnTo>
                    <a:pt x="0" y="6019"/>
                  </a:lnTo>
                  <a:lnTo>
                    <a:pt x="0" y="5359"/>
                  </a:lnTo>
                  <a:lnTo>
                    <a:pt x="0" y="0"/>
                  </a:lnTo>
                </a:path>
                <a:path w="55879" h="12064">
                  <a:moveTo>
                    <a:pt x="9690" y="11302"/>
                  </a:moveTo>
                  <a:lnTo>
                    <a:pt x="9690" y="0"/>
                  </a:lnTo>
                </a:path>
                <a:path w="55879" h="12064">
                  <a:moveTo>
                    <a:pt x="45720" y="11302"/>
                  </a:moveTo>
                  <a:lnTo>
                    <a:pt x="4572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497311" y="3731513"/>
              <a:ext cx="8255" cy="11430"/>
            </a:xfrm>
            <a:custGeom>
              <a:avLst/>
              <a:gdLst/>
              <a:ahLst/>
              <a:cxnLst/>
              <a:rect l="l" t="t" r="r" b="b"/>
              <a:pathLst>
                <a:path w="8254" h="11429">
                  <a:moveTo>
                    <a:pt x="7632" y="0"/>
                  </a:moveTo>
                  <a:lnTo>
                    <a:pt x="0" y="0"/>
                  </a:lnTo>
                  <a:lnTo>
                    <a:pt x="0" y="6883"/>
                  </a:lnTo>
                  <a:lnTo>
                    <a:pt x="1422" y="9677"/>
                  </a:lnTo>
                  <a:lnTo>
                    <a:pt x="2146" y="10604"/>
                  </a:lnTo>
                  <a:lnTo>
                    <a:pt x="7632" y="11302"/>
                  </a:lnTo>
                  <a:lnTo>
                    <a:pt x="7632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327639" y="3284029"/>
              <a:ext cx="273685" cy="459740"/>
            </a:xfrm>
            <a:custGeom>
              <a:avLst/>
              <a:gdLst/>
              <a:ahLst/>
              <a:cxnLst/>
              <a:rect l="l" t="t" r="r" b="b"/>
              <a:pathLst>
                <a:path w="273685" h="459739">
                  <a:moveTo>
                    <a:pt x="178282" y="458787"/>
                  </a:moveTo>
                  <a:lnTo>
                    <a:pt x="178282" y="447484"/>
                  </a:lnTo>
                </a:path>
                <a:path w="273685" h="459739">
                  <a:moveTo>
                    <a:pt x="169672" y="447484"/>
                  </a:moveTo>
                  <a:lnTo>
                    <a:pt x="169672" y="452843"/>
                  </a:lnTo>
                  <a:lnTo>
                    <a:pt x="169672" y="456603"/>
                  </a:lnTo>
                  <a:lnTo>
                    <a:pt x="172923" y="459308"/>
                  </a:lnTo>
                  <a:lnTo>
                    <a:pt x="176656" y="459308"/>
                  </a:lnTo>
                  <a:lnTo>
                    <a:pt x="215404" y="459308"/>
                  </a:lnTo>
                  <a:lnTo>
                    <a:pt x="235292" y="447484"/>
                  </a:lnTo>
                </a:path>
                <a:path w="273685" h="459739">
                  <a:moveTo>
                    <a:pt x="250101" y="447484"/>
                  </a:moveTo>
                  <a:lnTo>
                    <a:pt x="250101" y="0"/>
                  </a:lnTo>
                  <a:lnTo>
                    <a:pt x="0" y="0"/>
                  </a:lnTo>
                  <a:lnTo>
                    <a:pt x="0" y="447484"/>
                  </a:lnTo>
                  <a:lnTo>
                    <a:pt x="250101" y="447484"/>
                  </a:lnTo>
                  <a:close/>
                </a:path>
                <a:path w="273685" h="459739">
                  <a:moveTo>
                    <a:pt x="214845" y="458787"/>
                  </a:moveTo>
                  <a:lnTo>
                    <a:pt x="214845" y="447484"/>
                  </a:lnTo>
                </a:path>
                <a:path w="273685" h="459739">
                  <a:moveTo>
                    <a:pt x="250367" y="438340"/>
                  </a:moveTo>
                  <a:lnTo>
                    <a:pt x="273481" y="424878"/>
                  </a:lnTo>
                  <a:lnTo>
                    <a:pt x="273481" y="366255"/>
                  </a:lnTo>
                  <a:lnTo>
                    <a:pt x="263804" y="366255"/>
                  </a:lnTo>
                  <a:lnTo>
                    <a:pt x="263804" y="279133"/>
                  </a:lnTo>
                  <a:lnTo>
                    <a:pt x="250901" y="2791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0" name="object 630"/>
          <p:cNvGrpSpPr/>
          <p:nvPr/>
        </p:nvGrpSpPr>
        <p:grpSpPr>
          <a:xfrm>
            <a:off x="9044622" y="3814127"/>
            <a:ext cx="92710" cy="11430"/>
            <a:chOff x="3990022" y="3814127"/>
            <a:chExt cx="92710" cy="11430"/>
          </a:xfrm>
        </p:grpSpPr>
        <p:sp>
          <p:nvSpPr>
            <p:cNvPr id="631" name="object 631"/>
            <p:cNvSpPr/>
            <p:nvPr/>
          </p:nvSpPr>
          <p:spPr>
            <a:xfrm>
              <a:off x="3992308" y="3816413"/>
              <a:ext cx="88265" cy="6985"/>
            </a:xfrm>
            <a:custGeom>
              <a:avLst/>
              <a:gdLst/>
              <a:ahLst/>
              <a:cxnLst/>
              <a:rect l="l" t="t" r="r" b="b"/>
              <a:pathLst>
                <a:path w="88264" h="6985">
                  <a:moveTo>
                    <a:pt x="87668" y="0"/>
                  </a:moveTo>
                  <a:lnTo>
                    <a:pt x="0" y="0"/>
                  </a:lnTo>
                  <a:lnTo>
                    <a:pt x="0" y="6515"/>
                  </a:lnTo>
                  <a:lnTo>
                    <a:pt x="87668" y="6515"/>
                  </a:lnTo>
                  <a:lnTo>
                    <a:pt x="876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3992308" y="3816413"/>
              <a:ext cx="88265" cy="6985"/>
            </a:xfrm>
            <a:custGeom>
              <a:avLst/>
              <a:gdLst/>
              <a:ahLst/>
              <a:cxnLst/>
              <a:rect l="l" t="t" r="r" b="b"/>
              <a:pathLst>
                <a:path w="88264" h="6985">
                  <a:moveTo>
                    <a:pt x="87668" y="6515"/>
                  </a:moveTo>
                  <a:lnTo>
                    <a:pt x="0" y="6515"/>
                  </a:lnTo>
                  <a:lnTo>
                    <a:pt x="0" y="0"/>
                  </a:lnTo>
                  <a:lnTo>
                    <a:pt x="87668" y="0"/>
                  </a:lnTo>
                  <a:lnTo>
                    <a:pt x="87668" y="65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3" name="object 633"/>
          <p:cNvGrpSpPr/>
          <p:nvPr/>
        </p:nvGrpSpPr>
        <p:grpSpPr>
          <a:xfrm>
            <a:off x="9257615" y="3354895"/>
            <a:ext cx="29209" cy="344170"/>
            <a:chOff x="4203014" y="3354895"/>
            <a:chExt cx="29209" cy="344170"/>
          </a:xfrm>
        </p:grpSpPr>
        <p:sp>
          <p:nvSpPr>
            <p:cNvPr id="634" name="object 634"/>
            <p:cNvSpPr/>
            <p:nvPr/>
          </p:nvSpPr>
          <p:spPr>
            <a:xfrm>
              <a:off x="4205833" y="335718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597" y="0"/>
                  </a:lnTo>
                  <a:lnTo>
                    <a:pt x="4825" y="0"/>
                  </a:lnTo>
                  <a:lnTo>
                    <a:pt x="1600" y="2158"/>
                  </a:lnTo>
                  <a:lnTo>
                    <a:pt x="0" y="5384"/>
                  </a:lnTo>
                  <a:lnTo>
                    <a:pt x="1600" y="3771"/>
                  </a:lnTo>
                  <a:lnTo>
                    <a:pt x="3759" y="2679"/>
                  </a:lnTo>
                  <a:lnTo>
                    <a:pt x="11823" y="2679"/>
                  </a:lnTo>
                  <a:lnTo>
                    <a:pt x="15582" y="6984"/>
                  </a:lnTo>
                  <a:lnTo>
                    <a:pt x="15582" y="14516"/>
                  </a:lnTo>
                  <a:lnTo>
                    <a:pt x="15062" y="15595"/>
                  </a:lnTo>
                  <a:lnTo>
                    <a:pt x="16662" y="13982"/>
                  </a:lnTo>
                  <a:lnTo>
                    <a:pt x="17741" y="11836"/>
                  </a:lnTo>
                  <a:lnTo>
                    <a:pt x="17741" y="3771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205300" y="335718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9131" y="0"/>
                  </a:moveTo>
                  <a:lnTo>
                    <a:pt x="5359" y="0"/>
                  </a:lnTo>
                  <a:lnTo>
                    <a:pt x="2133" y="2158"/>
                  </a:lnTo>
                  <a:lnTo>
                    <a:pt x="533" y="5384"/>
                  </a:lnTo>
                  <a:lnTo>
                    <a:pt x="2133" y="3771"/>
                  </a:lnTo>
                  <a:lnTo>
                    <a:pt x="4292" y="2679"/>
                  </a:lnTo>
                  <a:lnTo>
                    <a:pt x="6959" y="2679"/>
                  </a:lnTo>
                  <a:lnTo>
                    <a:pt x="12357" y="2679"/>
                  </a:lnTo>
                  <a:lnTo>
                    <a:pt x="16116" y="6984"/>
                  </a:lnTo>
                  <a:lnTo>
                    <a:pt x="16116" y="12382"/>
                  </a:lnTo>
                  <a:lnTo>
                    <a:pt x="16116" y="13449"/>
                  </a:lnTo>
                  <a:lnTo>
                    <a:pt x="16116" y="14516"/>
                  </a:lnTo>
                  <a:lnTo>
                    <a:pt x="15595" y="15595"/>
                  </a:lnTo>
                  <a:lnTo>
                    <a:pt x="17195" y="13982"/>
                  </a:lnTo>
                  <a:lnTo>
                    <a:pt x="18275" y="11836"/>
                  </a:lnTo>
                  <a:lnTo>
                    <a:pt x="18275" y="9144"/>
                  </a:lnTo>
                  <a:lnTo>
                    <a:pt x="18275" y="3771"/>
                  </a:lnTo>
                  <a:lnTo>
                    <a:pt x="13970" y="0"/>
                  </a:lnTo>
                  <a:lnTo>
                    <a:pt x="9131" y="0"/>
                  </a:lnTo>
                  <a:close/>
                </a:path>
                <a:path w="18414" h="18414">
                  <a:moveTo>
                    <a:pt x="0" y="8610"/>
                  </a:moveTo>
                  <a:lnTo>
                    <a:pt x="0" y="9677"/>
                  </a:lnTo>
                  <a:lnTo>
                    <a:pt x="0" y="14516"/>
                  </a:lnTo>
                  <a:lnTo>
                    <a:pt x="3759" y="18287"/>
                  </a:lnTo>
                  <a:lnTo>
                    <a:pt x="9131" y="18287"/>
                  </a:lnTo>
                  <a:lnTo>
                    <a:pt x="10198" y="18287"/>
                  </a:lnTo>
                  <a:lnTo>
                    <a:pt x="11264" y="18287"/>
                  </a:lnTo>
                  <a:lnTo>
                    <a:pt x="12357" y="177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204906" y="338552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26" y="0"/>
                  </a:moveTo>
                  <a:lnTo>
                    <a:pt x="3708" y="0"/>
                  </a:lnTo>
                  <a:lnTo>
                    <a:pt x="0" y="3695"/>
                  </a:lnTo>
                  <a:lnTo>
                    <a:pt x="0" y="8267"/>
                  </a:lnTo>
                  <a:lnTo>
                    <a:pt x="0" y="12839"/>
                  </a:lnTo>
                  <a:lnTo>
                    <a:pt x="3708" y="16522"/>
                  </a:lnTo>
                  <a:lnTo>
                    <a:pt x="12826" y="16522"/>
                  </a:lnTo>
                  <a:lnTo>
                    <a:pt x="16535" y="12839"/>
                  </a:lnTo>
                  <a:lnTo>
                    <a:pt x="16535" y="3695"/>
                  </a:lnTo>
                  <a:lnTo>
                    <a:pt x="128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205833" y="338408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597" y="0"/>
                  </a:lnTo>
                  <a:lnTo>
                    <a:pt x="4825" y="0"/>
                  </a:lnTo>
                  <a:lnTo>
                    <a:pt x="1600" y="2146"/>
                  </a:lnTo>
                  <a:lnTo>
                    <a:pt x="0" y="5372"/>
                  </a:lnTo>
                  <a:lnTo>
                    <a:pt x="1600" y="3759"/>
                  </a:lnTo>
                  <a:lnTo>
                    <a:pt x="3759" y="2692"/>
                  </a:lnTo>
                  <a:lnTo>
                    <a:pt x="11823" y="2692"/>
                  </a:lnTo>
                  <a:lnTo>
                    <a:pt x="15582" y="6985"/>
                  </a:lnTo>
                  <a:lnTo>
                    <a:pt x="15582" y="14516"/>
                  </a:lnTo>
                  <a:lnTo>
                    <a:pt x="15062" y="15582"/>
                  </a:lnTo>
                  <a:lnTo>
                    <a:pt x="16662" y="13982"/>
                  </a:lnTo>
                  <a:lnTo>
                    <a:pt x="17741" y="11836"/>
                  </a:lnTo>
                  <a:lnTo>
                    <a:pt x="17741" y="3759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205300" y="338408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9131" y="0"/>
                  </a:moveTo>
                  <a:lnTo>
                    <a:pt x="5359" y="0"/>
                  </a:lnTo>
                  <a:lnTo>
                    <a:pt x="2133" y="2146"/>
                  </a:lnTo>
                  <a:lnTo>
                    <a:pt x="533" y="5372"/>
                  </a:lnTo>
                  <a:lnTo>
                    <a:pt x="2133" y="3759"/>
                  </a:lnTo>
                  <a:lnTo>
                    <a:pt x="4292" y="2692"/>
                  </a:lnTo>
                  <a:lnTo>
                    <a:pt x="6959" y="2692"/>
                  </a:lnTo>
                  <a:lnTo>
                    <a:pt x="12357" y="2692"/>
                  </a:lnTo>
                  <a:lnTo>
                    <a:pt x="16116" y="6985"/>
                  </a:lnTo>
                  <a:lnTo>
                    <a:pt x="16116" y="12369"/>
                  </a:lnTo>
                  <a:lnTo>
                    <a:pt x="16116" y="13462"/>
                  </a:lnTo>
                  <a:lnTo>
                    <a:pt x="16116" y="14516"/>
                  </a:lnTo>
                  <a:lnTo>
                    <a:pt x="15595" y="15582"/>
                  </a:lnTo>
                  <a:lnTo>
                    <a:pt x="17195" y="13982"/>
                  </a:lnTo>
                  <a:lnTo>
                    <a:pt x="18275" y="11836"/>
                  </a:lnTo>
                  <a:lnTo>
                    <a:pt x="18275" y="9144"/>
                  </a:lnTo>
                  <a:lnTo>
                    <a:pt x="18275" y="3759"/>
                  </a:lnTo>
                  <a:lnTo>
                    <a:pt x="13970" y="0"/>
                  </a:lnTo>
                  <a:lnTo>
                    <a:pt x="9131" y="0"/>
                  </a:lnTo>
                  <a:close/>
                </a:path>
                <a:path w="18414" h="18414">
                  <a:moveTo>
                    <a:pt x="0" y="8585"/>
                  </a:moveTo>
                  <a:lnTo>
                    <a:pt x="0" y="9677"/>
                  </a:lnTo>
                  <a:lnTo>
                    <a:pt x="0" y="14516"/>
                  </a:lnTo>
                  <a:lnTo>
                    <a:pt x="3759" y="18275"/>
                  </a:lnTo>
                  <a:lnTo>
                    <a:pt x="9131" y="18275"/>
                  </a:lnTo>
                  <a:lnTo>
                    <a:pt x="10198" y="18275"/>
                  </a:lnTo>
                  <a:lnTo>
                    <a:pt x="11264" y="18275"/>
                  </a:lnTo>
                  <a:lnTo>
                    <a:pt x="12357" y="177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204754" y="341224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26" y="0"/>
                  </a:moveTo>
                  <a:lnTo>
                    <a:pt x="3721" y="0"/>
                  </a:lnTo>
                  <a:lnTo>
                    <a:pt x="0" y="3708"/>
                  </a:lnTo>
                  <a:lnTo>
                    <a:pt x="0" y="8254"/>
                  </a:lnTo>
                  <a:lnTo>
                    <a:pt x="0" y="12839"/>
                  </a:lnTo>
                  <a:lnTo>
                    <a:pt x="3721" y="16548"/>
                  </a:lnTo>
                  <a:lnTo>
                    <a:pt x="12826" y="16548"/>
                  </a:lnTo>
                  <a:lnTo>
                    <a:pt x="16535" y="12839"/>
                  </a:lnTo>
                  <a:lnTo>
                    <a:pt x="16535" y="3708"/>
                  </a:lnTo>
                  <a:lnTo>
                    <a:pt x="128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205833" y="341095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597" y="0"/>
                  </a:lnTo>
                  <a:lnTo>
                    <a:pt x="4292" y="0"/>
                  </a:lnTo>
                  <a:lnTo>
                    <a:pt x="1066" y="2159"/>
                  </a:lnTo>
                  <a:lnTo>
                    <a:pt x="0" y="5384"/>
                  </a:lnTo>
                  <a:lnTo>
                    <a:pt x="1600" y="3771"/>
                  </a:lnTo>
                  <a:lnTo>
                    <a:pt x="3759" y="2692"/>
                  </a:lnTo>
                  <a:lnTo>
                    <a:pt x="11290" y="2692"/>
                  </a:lnTo>
                  <a:lnTo>
                    <a:pt x="15582" y="6997"/>
                  </a:lnTo>
                  <a:lnTo>
                    <a:pt x="15582" y="13449"/>
                  </a:lnTo>
                  <a:lnTo>
                    <a:pt x="15062" y="14528"/>
                  </a:lnTo>
                  <a:lnTo>
                    <a:pt x="15062" y="15608"/>
                  </a:lnTo>
                  <a:lnTo>
                    <a:pt x="16662" y="14008"/>
                  </a:lnTo>
                  <a:lnTo>
                    <a:pt x="17741" y="11849"/>
                  </a:lnTo>
                  <a:lnTo>
                    <a:pt x="17741" y="3771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205833" y="341095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597" y="0"/>
                  </a:moveTo>
                  <a:lnTo>
                    <a:pt x="4292" y="0"/>
                  </a:lnTo>
                  <a:lnTo>
                    <a:pt x="1066" y="2159"/>
                  </a:lnTo>
                  <a:lnTo>
                    <a:pt x="0" y="5384"/>
                  </a:lnTo>
                  <a:lnTo>
                    <a:pt x="1600" y="3771"/>
                  </a:lnTo>
                  <a:lnTo>
                    <a:pt x="3759" y="2692"/>
                  </a:lnTo>
                  <a:lnTo>
                    <a:pt x="6426" y="2692"/>
                  </a:lnTo>
                  <a:lnTo>
                    <a:pt x="11290" y="2692"/>
                  </a:lnTo>
                  <a:lnTo>
                    <a:pt x="15582" y="6997"/>
                  </a:lnTo>
                  <a:lnTo>
                    <a:pt x="15582" y="12369"/>
                  </a:lnTo>
                  <a:lnTo>
                    <a:pt x="15582" y="13449"/>
                  </a:lnTo>
                  <a:lnTo>
                    <a:pt x="15062" y="14528"/>
                  </a:lnTo>
                  <a:lnTo>
                    <a:pt x="15062" y="15608"/>
                  </a:lnTo>
                  <a:lnTo>
                    <a:pt x="16662" y="14008"/>
                  </a:lnTo>
                  <a:lnTo>
                    <a:pt x="17741" y="11849"/>
                  </a:lnTo>
                  <a:lnTo>
                    <a:pt x="17741" y="9144"/>
                  </a:lnTo>
                  <a:lnTo>
                    <a:pt x="17741" y="3771"/>
                  </a:lnTo>
                  <a:lnTo>
                    <a:pt x="13436" y="0"/>
                  </a:lnTo>
                  <a:lnTo>
                    <a:pt x="859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205833" y="3439388"/>
              <a:ext cx="17145" cy="44450"/>
            </a:xfrm>
            <a:custGeom>
              <a:avLst/>
              <a:gdLst/>
              <a:ahLst/>
              <a:cxnLst/>
              <a:rect l="l" t="t" r="r" b="b"/>
              <a:pathLst>
                <a:path w="17145" h="44450">
                  <a:moveTo>
                    <a:pt x="16510" y="3708"/>
                  </a:moveTo>
                  <a:lnTo>
                    <a:pt x="12801" y="0"/>
                  </a:lnTo>
                  <a:lnTo>
                    <a:pt x="3683" y="0"/>
                  </a:lnTo>
                  <a:lnTo>
                    <a:pt x="0" y="3708"/>
                  </a:lnTo>
                  <a:lnTo>
                    <a:pt x="0" y="8255"/>
                  </a:lnTo>
                  <a:lnTo>
                    <a:pt x="0" y="12814"/>
                  </a:lnTo>
                  <a:lnTo>
                    <a:pt x="3683" y="16522"/>
                  </a:lnTo>
                  <a:lnTo>
                    <a:pt x="12801" y="16522"/>
                  </a:lnTo>
                  <a:lnTo>
                    <a:pt x="16510" y="12814"/>
                  </a:lnTo>
                  <a:lnTo>
                    <a:pt x="16510" y="3708"/>
                  </a:lnTo>
                  <a:close/>
                </a:path>
                <a:path w="17145" h="44450">
                  <a:moveTo>
                    <a:pt x="17119" y="31330"/>
                  </a:moveTo>
                  <a:lnTo>
                    <a:pt x="13423" y="27647"/>
                  </a:lnTo>
                  <a:lnTo>
                    <a:pt x="4292" y="27647"/>
                  </a:lnTo>
                  <a:lnTo>
                    <a:pt x="596" y="31330"/>
                  </a:lnTo>
                  <a:lnTo>
                    <a:pt x="596" y="35915"/>
                  </a:lnTo>
                  <a:lnTo>
                    <a:pt x="596" y="40462"/>
                  </a:lnTo>
                  <a:lnTo>
                    <a:pt x="4292" y="44183"/>
                  </a:lnTo>
                  <a:lnTo>
                    <a:pt x="13423" y="44183"/>
                  </a:lnTo>
                  <a:lnTo>
                    <a:pt x="17119" y="40462"/>
                  </a:lnTo>
                  <a:lnTo>
                    <a:pt x="17119" y="313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206367" y="3437852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597" y="0"/>
                  </a:lnTo>
                  <a:lnTo>
                    <a:pt x="4825" y="0"/>
                  </a:lnTo>
                  <a:lnTo>
                    <a:pt x="1600" y="2133"/>
                  </a:lnTo>
                  <a:lnTo>
                    <a:pt x="0" y="5384"/>
                  </a:lnTo>
                  <a:lnTo>
                    <a:pt x="1600" y="3759"/>
                  </a:lnTo>
                  <a:lnTo>
                    <a:pt x="3759" y="2692"/>
                  </a:lnTo>
                  <a:lnTo>
                    <a:pt x="11811" y="2692"/>
                  </a:lnTo>
                  <a:lnTo>
                    <a:pt x="15608" y="7010"/>
                  </a:lnTo>
                  <a:lnTo>
                    <a:pt x="15608" y="14528"/>
                  </a:lnTo>
                  <a:lnTo>
                    <a:pt x="15049" y="15608"/>
                  </a:lnTo>
                  <a:lnTo>
                    <a:pt x="16662" y="13970"/>
                  </a:lnTo>
                  <a:lnTo>
                    <a:pt x="17741" y="11823"/>
                  </a:lnTo>
                  <a:lnTo>
                    <a:pt x="17741" y="3759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205833" y="3437852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9131" y="0"/>
                  </a:moveTo>
                  <a:lnTo>
                    <a:pt x="5359" y="0"/>
                  </a:lnTo>
                  <a:lnTo>
                    <a:pt x="2133" y="2133"/>
                  </a:lnTo>
                  <a:lnTo>
                    <a:pt x="533" y="5384"/>
                  </a:lnTo>
                  <a:lnTo>
                    <a:pt x="2133" y="3759"/>
                  </a:lnTo>
                  <a:lnTo>
                    <a:pt x="4292" y="2692"/>
                  </a:lnTo>
                  <a:lnTo>
                    <a:pt x="6985" y="2692"/>
                  </a:lnTo>
                  <a:lnTo>
                    <a:pt x="12344" y="2692"/>
                  </a:lnTo>
                  <a:lnTo>
                    <a:pt x="16141" y="7010"/>
                  </a:lnTo>
                  <a:lnTo>
                    <a:pt x="16141" y="12369"/>
                  </a:lnTo>
                  <a:lnTo>
                    <a:pt x="16141" y="13449"/>
                  </a:lnTo>
                  <a:lnTo>
                    <a:pt x="16141" y="14528"/>
                  </a:lnTo>
                  <a:lnTo>
                    <a:pt x="15582" y="15608"/>
                  </a:lnTo>
                  <a:lnTo>
                    <a:pt x="17195" y="13970"/>
                  </a:lnTo>
                  <a:lnTo>
                    <a:pt x="18275" y="11823"/>
                  </a:lnTo>
                  <a:lnTo>
                    <a:pt x="18275" y="9144"/>
                  </a:lnTo>
                  <a:lnTo>
                    <a:pt x="18275" y="3759"/>
                  </a:lnTo>
                  <a:lnTo>
                    <a:pt x="13969" y="0"/>
                  </a:lnTo>
                  <a:lnTo>
                    <a:pt x="9131" y="0"/>
                  </a:lnTo>
                  <a:close/>
                </a:path>
                <a:path w="18414" h="19050">
                  <a:moveTo>
                    <a:pt x="0" y="8610"/>
                  </a:moveTo>
                  <a:lnTo>
                    <a:pt x="0" y="9690"/>
                  </a:lnTo>
                  <a:lnTo>
                    <a:pt x="0" y="14528"/>
                  </a:lnTo>
                  <a:lnTo>
                    <a:pt x="3759" y="18821"/>
                  </a:lnTo>
                  <a:lnTo>
                    <a:pt x="9131" y="18821"/>
                  </a:lnTo>
                  <a:lnTo>
                    <a:pt x="10198" y="18821"/>
                  </a:lnTo>
                  <a:lnTo>
                    <a:pt x="11290" y="18287"/>
                  </a:lnTo>
                  <a:lnTo>
                    <a:pt x="12344" y="177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206367" y="346475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970" y="0"/>
                  </a:moveTo>
                  <a:lnTo>
                    <a:pt x="8597" y="0"/>
                  </a:lnTo>
                  <a:lnTo>
                    <a:pt x="4825" y="0"/>
                  </a:lnTo>
                  <a:lnTo>
                    <a:pt x="1600" y="2146"/>
                  </a:lnTo>
                  <a:lnTo>
                    <a:pt x="0" y="5384"/>
                  </a:lnTo>
                  <a:lnTo>
                    <a:pt x="1600" y="3759"/>
                  </a:lnTo>
                  <a:lnTo>
                    <a:pt x="4292" y="3225"/>
                  </a:lnTo>
                  <a:lnTo>
                    <a:pt x="11811" y="3225"/>
                  </a:lnTo>
                  <a:lnTo>
                    <a:pt x="16129" y="6984"/>
                  </a:lnTo>
                  <a:lnTo>
                    <a:pt x="16129" y="13423"/>
                  </a:lnTo>
                  <a:lnTo>
                    <a:pt x="15608" y="14516"/>
                  </a:lnTo>
                  <a:lnTo>
                    <a:pt x="15049" y="15582"/>
                  </a:lnTo>
                  <a:lnTo>
                    <a:pt x="16662" y="13982"/>
                  </a:lnTo>
                  <a:lnTo>
                    <a:pt x="17741" y="11823"/>
                  </a:lnTo>
                  <a:lnTo>
                    <a:pt x="17741" y="3759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205300" y="3419576"/>
              <a:ext cx="19050" cy="64135"/>
            </a:xfrm>
            <a:custGeom>
              <a:avLst/>
              <a:gdLst/>
              <a:ahLst/>
              <a:cxnLst/>
              <a:rect l="l" t="t" r="r" b="b"/>
              <a:pathLst>
                <a:path w="19050" h="64135">
                  <a:moveTo>
                    <a:pt x="9664" y="45173"/>
                  </a:moveTo>
                  <a:lnTo>
                    <a:pt x="5892" y="45173"/>
                  </a:lnTo>
                  <a:lnTo>
                    <a:pt x="2667" y="47320"/>
                  </a:lnTo>
                  <a:lnTo>
                    <a:pt x="1066" y="50558"/>
                  </a:lnTo>
                  <a:lnTo>
                    <a:pt x="2667" y="48933"/>
                  </a:lnTo>
                  <a:lnTo>
                    <a:pt x="5359" y="48399"/>
                  </a:lnTo>
                  <a:lnTo>
                    <a:pt x="7518" y="48399"/>
                  </a:lnTo>
                  <a:lnTo>
                    <a:pt x="12877" y="48399"/>
                  </a:lnTo>
                  <a:lnTo>
                    <a:pt x="17195" y="52158"/>
                  </a:lnTo>
                  <a:lnTo>
                    <a:pt x="17195" y="57530"/>
                  </a:lnTo>
                  <a:lnTo>
                    <a:pt x="17195" y="58597"/>
                  </a:lnTo>
                  <a:lnTo>
                    <a:pt x="16675" y="59689"/>
                  </a:lnTo>
                  <a:lnTo>
                    <a:pt x="16116" y="60756"/>
                  </a:lnTo>
                  <a:lnTo>
                    <a:pt x="17729" y="59156"/>
                  </a:lnTo>
                  <a:lnTo>
                    <a:pt x="18808" y="56997"/>
                  </a:lnTo>
                  <a:lnTo>
                    <a:pt x="18808" y="54305"/>
                  </a:lnTo>
                  <a:lnTo>
                    <a:pt x="18808" y="48933"/>
                  </a:lnTo>
                  <a:lnTo>
                    <a:pt x="15036" y="45173"/>
                  </a:lnTo>
                  <a:lnTo>
                    <a:pt x="9664" y="45173"/>
                  </a:lnTo>
                  <a:close/>
                </a:path>
                <a:path w="19050" h="64135">
                  <a:moveTo>
                    <a:pt x="533" y="53759"/>
                  </a:moveTo>
                  <a:lnTo>
                    <a:pt x="533" y="54851"/>
                  </a:lnTo>
                  <a:lnTo>
                    <a:pt x="533" y="59689"/>
                  </a:lnTo>
                  <a:lnTo>
                    <a:pt x="4825" y="63982"/>
                  </a:lnTo>
                  <a:lnTo>
                    <a:pt x="9664" y="63982"/>
                  </a:lnTo>
                  <a:lnTo>
                    <a:pt x="10731" y="63982"/>
                  </a:lnTo>
                  <a:lnTo>
                    <a:pt x="11823" y="63461"/>
                  </a:lnTo>
                  <a:lnTo>
                    <a:pt x="12877" y="62915"/>
                  </a:lnTo>
                </a:path>
                <a:path w="19050" h="64135">
                  <a:moveTo>
                    <a:pt x="0" y="0"/>
                  </a:moveTo>
                  <a:lnTo>
                    <a:pt x="0" y="1066"/>
                  </a:lnTo>
                  <a:lnTo>
                    <a:pt x="0" y="5905"/>
                  </a:lnTo>
                  <a:lnTo>
                    <a:pt x="3759" y="9677"/>
                  </a:lnTo>
                  <a:lnTo>
                    <a:pt x="8597" y="9677"/>
                  </a:lnTo>
                  <a:lnTo>
                    <a:pt x="10198" y="9677"/>
                  </a:lnTo>
                  <a:lnTo>
                    <a:pt x="11264" y="9677"/>
                  </a:lnTo>
                  <a:lnTo>
                    <a:pt x="12357" y="91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206900" y="3491636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597" y="0"/>
                  </a:lnTo>
                  <a:lnTo>
                    <a:pt x="4292" y="0"/>
                  </a:lnTo>
                  <a:lnTo>
                    <a:pt x="1066" y="2158"/>
                  </a:lnTo>
                  <a:lnTo>
                    <a:pt x="0" y="5918"/>
                  </a:lnTo>
                  <a:lnTo>
                    <a:pt x="1600" y="3771"/>
                  </a:lnTo>
                  <a:lnTo>
                    <a:pt x="3759" y="3238"/>
                  </a:lnTo>
                  <a:lnTo>
                    <a:pt x="11277" y="3238"/>
                  </a:lnTo>
                  <a:lnTo>
                    <a:pt x="15595" y="6997"/>
                  </a:lnTo>
                  <a:lnTo>
                    <a:pt x="15595" y="13436"/>
                  </a:lnTo>
                  <a:lnTo>
                    <a:pt x="15074" y="14516"/>
                  </a:lnTo>
                  <a:lnTo>
                    <a:pt x="15074" y="15595"/>
                  </a:lnTo>
                  <a:lnTo>
                    <a:pt x="16675" y="13970"/>
                  </a:lnTo>
                  <a:lnTo>
                    <a:pt x="17729" y="11836"/>
                  </a:lnTo>
                  <a:lnTo>
                    <a:pt x="17729" y="3771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206367" y="3491636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9131" y="0"/>
                  </a:moveTo>
                  <a:lnTo>
                    <a:pt x="4825" y="0"/>
                  </a:lnTo>
                  <a:lnTo>
                    <a:pt x="1600" y="2158"/>
                  </a:lnTo>
                  <a:lnTo>
                    <a:pt x="533" y="5918"/>
                  </a:lnTo>
                  <a:lnTo>
                    <a:pt x="2133" y="3771"/>
                  </a:lnTo>
                  <a:lnTo>
                    <a:pt x="4292" y="3238"/>
                  </a:lnTo>
                  <a:lnTo>
                    <a:pt x="6985" y="3238"/>
                  </a:lnTo>
                  <a:lnTo>
                    <a:pt x="11811" y="3238"/>
                  </a:lnTo>
                  <a:lnTo>
                    <a:pt x="16129" y="6997"/>
                  </a:lnTo>
                  <a:lnTo>
                    <a:pt x="16129" y="12382"/>
                  </a:lnTo>
                  <a:lnTo>
                    <a:pt x="16129" y="13436"/>
                  </a:lnTo>
                  <a:lnTo>
                    <a:pt x="15608" y="14516"/>
                  </a:lnTo>
                  <a:lnTo>
                    <a:pt x="15608" y="15595"/>
                  </a:lnTo>
                  <a:lnTo>
                    <a:pt x="17208" y="13970"/>
                  </a:lnTo>
                  <a:lnTo>
                    <a:pt x="18262" y="11836"/>
                  </a:lnTo>
                  <a:lnTo>
                    <a:pt x="18262" y="9144"/>
                  </a:lnTo>
                  <a:lnTo>
                    <a:pt x="18262" y="3771"/>
                  </a:lnTo>
                  <a:lnTo>
                    <a:pt x="13970" y="0"/>
                  </a:lnTo>
                  <a:lnTo>
                    <a:pt x="9131" y="0"/>
                  </a:lnTo>
                  <a:close/>
                </a:path>
                <a:path w="18414" h="19050">
                  <a:moveTo>
                    <a:pt x="0" y="8610"/>
                  </a:moveTo>
                  <a:lnTo>
                    <a:pt x="0" y="9677"/>
                  </a:lnTo>
                  <a:lnTo>
                    <a:pt x="0" y="14516"/>
                  </a:lnTo>
                  <a:lnTo>
                    <a:pt x="3759" y="18821"/>
                  </a:lnTo>
                  <a:lnTo>
                    <a:pt x="8597" y="18821"/>
                  </a:lnTo>
                  <a:lnTo>
                    <a:pt x="10198" y="18821"/>
                  </a:lnTo>
                  <a:lnTo>
                    <a:pt x="11290" y="18275"/>
                  </a:lnTo>
                  <a:lnTo>
                    <a:pt x="12369" y="177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206430" y="3519944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716" y="0"/>
                  </a:moveTo>
                  <a:lnTo>
                    <a:pt x="3975" y="0"/>
                  </a:lnTo>
                  <a:lnTo>
                    <a:pt x="0" y="3657"/>
                  </a:lnTo>
                  <a:lnTo>
                    <a:pt x="0" y="8191"/>
                  </a:lnTo>
                  <a:lnTo>
                    <a:pt x="0" y="12700"/>
                  </a:lnTo>
                  <a:lnTo>
                    <a:pt x="3975" y="16370"/>
                  </a:lnTo>
                  <a:lnTo>
                    <a:pt x="13716" y="16370"/>
                  </a:lnTo>
                  <a:lnTo>
                    <a:pt x="17678" y="12700"/>
                  </a:lnTo>
                  <a:lnTo>
                    <a:pt x="17678" y="3657"/>
                  </a:lnTo>
                  <a:lnTo>
                    <a:pt x="13716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206900" y="351853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597" y="0"/>
                  </a:lnTo>
                  <a:lnTo>
                    <a:pt x="4851" y="0"/>
                  </a:lnTo>
                  <a:lnTo>
                    <a:pt x="1600" y="2159"/>
                  </a:lnTo>
                  <a:lnTo>
                    <a:pt x="0" y="5905"/>
                  </a:lnTo>
                  <a:lnTo>
                    <a:pt x="1600" y="4292"/>
                  </a:lnTo>
                  <a:lnTo>
                    <a:pt x="3759" y="3213"/>
                  </a:lnTo>
                  <a:lnTo>
                    <a:pt x="11836" y="3213"/>
                  </a:lnTo>
                  <a:lnTo>
                    <a:pt x="15595" y="6972"/>
                  </a:lnTo>
                  <a:lnTo>
                    <a:pt x="15595" y="14516"/>
                  </a:lnTo>
                  <a:lnTo>
                    <a:pt x="15074" y="15595"/>
                  </a:lnTo>
                  <a:lnTo>
                    <a:pt x="16675" y="13995"/>
                  </a:lnTo>
                  <a:lnTo>
                    <a:pt x="17729" y="11836"/>
                  </a:lnTo>
                  <a:lnTo>
                    <a:pt x="17729" y="4292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206367" y="3518535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9131" y="0"/>
                  </a:moveTo>
                  <a:lnTo>
                    <a:pt x="5384" y="0"/>
                  </a:lnTo>
                  <a:lnTo>
                    <a:pt x="2133" y="2159"/>
                  </a:lnTo>
                  <a:lnTo>
                    <a:pt x="533" y="5905"/>
                  </a:lnTo>
                  <a:lnTo>
                    <a:pt x="2133" y="4292"/>
                  </a:lnTo>
                  <a:lnTo>
                    <a:pt x="4292" y="3213"/>
                  </a:lnTo>
                  <a:lnTo>
                    <a:pt x="6985" y="3213"/>
                  </a:lnTo>
                  <a:lnTo>
                    <a:pt x="12369" y="3213"/>
                  </a:lnTo>
                  <a:lnTo>
                    <a:pt x="16129" y="6972"/>
                  </a:lnTo>
                  <a:lnTo>
                    <a:pt x="16129" y="12369"/>
                  </a:lnTo>
                  <a:lnTo>
                    <a:pt x="16129" y="13449"/>
                  </a:lnTo>
                  <a:lnTo>
                    <a:pt x="16129" y="14516"/>
                  </a:lnTo>
                  <a:lnTo>
                    <a:pt x="15608" y="15595"/>
                  </a:lnTo>
                  <a:lnTo>
                    <a:pt x="17208" y="13995"/>
                  </a:lnTo>
                  <a:lnTo>
                    <a:pt x="18262" y="11836"/>
                  </a:lnTo>
                  <a:lnTo>
                    <a:pt x="18262" y="9131"/>
                  </a:lnTo>
                  <a:lnTo>
                    <a:pt x="18262" y="4292"/>
                  </a:lnTo>
                  <a:lnTo>
                    <a:pt x="13970" y="0"/>
                  </a:lnTo>
                  <a:lnTo>
                    <a:pt x="9131" y="0"/>
                  </a:lnTo>
                  <a:close/>
                </a:path>
                <a:path w="18414" h="19050">
                  <a:moveTo>
                    <a:pt x="0" y="8597"/>
                  </a:moveTo>
                  <a:lnTo>
                    <a:pt x="0" y="9677"/>
                  </a:lnTo>
                  <a:lnTo>
                    <a:pt x="0" y="14516"/>
                  </a:lnTo>
                  <a:lnTo>
                    <a:pt x="3759" y="18808"/>
                  </a:lnTo>
                  <a:lnTo>
                    <a:pt x="9131" y="18808"/>
                  </a:lnTo>
                </a:path>
                <a:path w="18414" h="19050">
                  <a:moveTo>
                    <a:pt x="11290" y="15595"/>
                  </a:moveTo>
                  <a:lnTo>
                    <a:pt x="9664" y="1880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206976" y="357103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652" y="0"/>
                  </a:moveTo>
                  <a:lnTo>
                    <a:pt x="3924" y="0"/>
                  </a:lnTo>
                  <a:lnTo>
                    <a:pt x="0" y="3873"/>
                  </a:lnTo>
                  <a:lnTo>
                    <a:pt x="0" y="8623"/>
                  </a:lnTo>
                  <a:lnTo>
                    <a:pt x="0" y="13398"/>
                  </a:lnTo>
                  <a:lnTo>
                    <a:pt x="3924" y="17233"/>
                  </a:lnTo>
                  <a:lnTo>
                    <a:pt x="11417" y="17233"/>
                  </a:lnTo>
                  <a:lnTo>
                    <a:pt x="7988" y="11137"/>
                  </a:lnTo>
                  <a:lnTo>
                    <a:pt x="10972" y="7823"/>
                  </a:lnTo>
                  <a:lnTo>
                    <a:pt x="17589" y="10794"/>
                  </a:lnTo>
                  <a:lnTo>
                    <a:pt x="17589" y="3873"/>
                  </a:lnTo>
                  <a:lnTo>
                    <a:pt x="13652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207433" y="3570160"/>
              <a:ext cx="17780" cy="8255"/>
            </a:xfrm>
            <a:custGeom>
              <a:avLst/>
              <a:gdLst/>
              <a:ahLst/>
              <a:cxnLst/>
              <a:rect l="l" t="t" r="r" b="b"/>
              <a:pathLst>
                <a:path w="17779" h="8254">
                  <a:moveTo>
                    <a:pt x="12903" y="0"/>
                  </a:moveTo>
                  <a:lnTo>
                    <a:pt x="4318" y="0"/>
                  </a:lnTo>
                  <a:lnTo>
                    <a:pt x="1066" y="2666"/>
                  </a:lnTo>
                  <a:lnTo>
                    <a:pt x="0" y="5918"/>
                  </a:lnTo>
                  <a:lnTo>
                    <a:pt x="1625" y="4279"/>
                  </a:lnTo>
                  <a:lnTo>
                    <a:pt x="3759" y="3213"/>
                  </a:lnTo>
                  <a:lnTo>
                    <a:pt x="9690" y="3213"/>
                  </a:lnTo>
                  <a:lnTo>
                    <a:pt x="12369" y="4825"/>
                  </a:lnTo>
                  <a:lnTo>
                    <a:pt x="13982" y="7531"/>
                  </a:lnTo>
                  <a:lnTo>
                    <a:pt x="17754" y="8077"/>
                  </a:lnTo>
                  <a:lnTo>
                    <a:pt x="16675" y="3759"/>
                  </a:lnTo>
                  <a:lnTo>
                    <a:pt x="129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206900" y="357016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8287" y="8077"/>
                  </a:moveTo>
                  <a:lnTo>
                    <a:pt x="17208" y="3759"/>
                  </a:lnTo>
                  <a:lnTo>
                    <a:pt x="13436" y="0"/>
                  </a:lnTo>
                  <a:lnTo>
                    <a:pt x="9131" y="0"/>
                  </a:lnTo>
                  <a:lnTo>
                    <a:pt x="4851" y="0"/>
                  </a:lnTo>
                  <a:lnTo>
                    <a:pt x="1600" y="2666"/>
                  </a:lnTo>
                  <a:lnTo>
                    <a:pt x="533" y="5918"/>
                  </a:lnTo>
                  <a:lnTo>
                    <a:pt x="2159" y="4279"/>
                  </a:lnTo>
                  <a:lnTo>
                    <a:pt x="4292" y="3213"/>
                  </a:lnTo>
                  <a:lnTo>
                    <a:pt x="6997" y="3213"/>
                  </a:lnTo>
                  <a:lnTo>
                    <a:pt x="10223" y="3213"/>
                  </a:lnTo>
                  <a:lnTo>
                    <a:pt x="12903" y="4825"/>
                  </a:lnTo>
                  <a:lnTo>
                    <a:pt x="14516" y="7531"/>
                  </a:lnTo>
                </a:path>
                <a:path w="18414" h="18414">
                  <a:moveTo>
                    <a:pt x="0" y="8597"/>
                  </a:moveTo>
                  <a:lnTo>
                    <a:pt x="0" y="9690"/>
                  </a:lnTo>
                  <a:lnTo>
                    <a:pt x="0" y="13982"/>
                  </a:lnTo>
                  <a:lnTo>
                    <a:pt x="2159" y="17208"/>
                  </a:lnTo>
                  <a:lnTo>
                    <a:pt x="5918" y="182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212818" y="3581450"/>
              <a:ext cx="5715" cy="10795"/>
            </a:xfrm>
            <a:custGeom>
              <a:avLst/>
              <a:gdLst/>
              <a:ahLst/>
              <a:cxnLst/>
              <a:rect l="l" t="t" r="r" b="b"/>
              <a:pathLst>
                <a:path w="5714" h="10795">
                  <a:moveTo>
                    <a:pt x="4305" y="0"/>
                  </a:moveTo>
                  <a:lnTo>
                    <a:pt x="2146" y="0"/>
                  </a:lnTo>
                  <a:lnTo>
                    <a:pt x="0" y="3213"/>
                  </a:lnTo>
                  <a:lnTo>
                    <a:pt x="0" y="8623"/>
                  </a:lnTo>
                  <a:lnTo>
                    <a:pt x="2146" y="10210"/>
                  </a:lnTo>
                  <a:lnTo>
                    <a:pt x="3213" y="10210"/>
                  </a:lnTo>
                  <a:lnTo>
                    <a:pt x="4305" y="10210"/>
                  </a:lnTo>
                  <a:lnTo>
                    <a:pt x="5359" y="8077"/>
                  </a:lnTo>
                  <a:lnTo>
                    <a:pt x="5359" y="2146"/>
                  </a:lnTo>
                  <a:lnTo>
                    <a:pt x="430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4212818" y="3578237"/>
              <a:ext cx="5715" cy="13970"/>
            </a:xfrm>
            <a:custGeom>
              <a:avLst/>
              <a:gdLst/>
              <a:ahLst/>
              <a:cxnLst/>
              <a:rect l="l" t="t" r="r" b="b"/>
              <a:pathLst>
                <a:path w="5714" h="13970">
                  <a:moveTo>
                    <a:pt x="3213" y="13423"/>
                  </a:moveTo>
                  <a:lnTo>
                    <a:pt x="4305" y="13423"/>
                  </a:lnTo>
                  <a:lnTo>
                    <a:pt x="5359" y="11290"/>
                  </a:lnTo>
                  <a:lnTo>
                    <a:pt x="5359" y="8051"/>
                  </a:lnTo>
                  <a:lnTo>
                    <a:pt x="5359" y="5359"/>
                  </a:lnTo>
                  <a:lnTo>
                    <a:pt x="4305" y="3213"/>
                  </a:lnTo>
                  <a:lnTo>
                    <a:pt x="3213" y="3213"/>
                  </a:lnTo>
                  <a:lnTo>
                    <a:pt x="2146" y="3213"/>
                  </a:lnTo>
                  <a:lnTo>
                    <a:pt x="0" y="6426"/>
                  </a:lnTo>
                  <a:lnTo>
                    <a:pt x="0" y="9131"/>
                  </a:lnTo>
                  <a:lnTo>
                    <a:pt x="0" y="11836"/>
                  </a:lnTo>
                  <a:lnTo>
                    <a:pt x="2146" y="13423"/>
                  </a:lnTo>
                  <a:lnTo>
                    <a:pt x="3213" y="13423"/>
                  </a:lnTo>
                  <a:close/>
                </a:path>
                <a:path w="5714" h="13970">
                  <a:moveTo>
                    <a:pt x="4838" y="0"/>
                  </a:moveTo>
                  <a:lnTo>
                    <a:pt x="3213" y="321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4207497" y="3625430"/>
              <a:ext cx="17145" cy="70485"/>
            </a:xfrm>
            <a:custGeom>
              <a:avLst/>
              <a:gdLst/>
              <a:ahLst/>
              <a:cxnLst/>
              <a:rect l="l" t="t" r="r" b="b"/>
              <a:pathLst>
                <a:path w="17145" h="70485">
                  <a:moveTo>
                    <a:pt x="16535" y="3708"/>
                  </a:moveTo>
                  <a:lnTo>
                    <a:pt x="12827" y="0"/>
                  </a:lnTo>
                  <a:lnTo>
                    <a:pt x="3695" y="0"/>
                  </a:lnTo>
                  <a:lnTo>
                    <a:pt x="0" y="3708"/>
                  </a:lnTo>
                  <a:lnTo>
                    <a:pt x="0" y="8255"/>
                  </a:lnTo>
                  <a:lnTo>
                    <a:pt x="0" y="12839"/>
                  </a:lnTo>
                  <a:lnTo>
                    <a:pt x="3695" y="16535"/>
                  </a:lnTo>
                  <a:lnTo>
                    <a:pt x="12827" y="16535"/>
                  </a:lnTo>
                  <a:lnTo>
                    <a:pt x="16535" y="12839"/>
                  </a:lnTo>
                  <a:lnTo>
                    <a:pt x="16535" y="3708"/>
                  </a:lnTo>
                  <a:close/>
                </a:path>
                <a:path w="17145" h="70485">
                  <a:moveTo>
                    <a:pt x="17068" y="57607"/>
                  </a:moveTo>
                  <a:lnTo>
                    <a:pt x="13373" y="53886"/>
                  </a:lnTo>
                  <a:lnTo>
                    <a:pt x="4254" y="53886"/>
                  </a:lnTo>
                  <a:lnTo>
                    <a:pt x="546" y="57607"/>
                  </a:lnTo>
                  <a:lnTo>
                    <a:pt x="546" y="62179"/>
                  </a:lnTo>
                  <a:lnTo>
                    <a:pt x="546" y="66738"/>
                  </a:lnTo>
                  <a:lnTo>
                    <a:pt x="4254" y="70434"/>
                  </a:lnTo>
                  <a:lnTo>
                    <a:pt x="13373" y="70434"/>
                  </a:lnTo>
                  <a:lnTo>
                    <a:pt x="17068" y="66738"/>
                  </a:lnTo>
                  <a:lnTo>
                    <a:pt x="17068" y="57607"/>
                  </a:lnTo>
                  <a:close/>
                </a:path>
                <a:path w="17145" h="70485">
                  <a:moveTo>
                    <a:pt x="17068" y="31394"/>
                  </a:moveTo>
                  <a:lnTo>
                    <a:pt x="13373" y="27686"/>
                  </a:lnTo>
                  <a:lnTo>
                    <a:pt x="4254" y="27686"/>
                  </a:lnTo>
                  <a:lnTo>
                    <a:pt x="546" y="31394"/>
                  </a:lnTo>
                  <a:lnTo>
                    <a:pt x="546" y="35953"/>
                  </a:lnTo>
                  <a:lnTo>
                    <a:pt x="546" y="40525"/>
                  </a:lnTo>
                  <a:lnTo>
                    <a:pt x="4254" y="44208"/>
                  </a:lnTo>
                  <a:lnTo>
                    <a:pt x="13373" y="44208"/>
                  </a:lnTo>
                  <a:lnTo>
                    <a:pt x="17068" y="40525"/>
                  </a:lnTo>
                  <a:lnTo>
                    <a:pt x="17068" y="313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4207967" y="3677716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4008" y="0"/>
                  </a:moveTo>
                  <a:lnTo>
                    <a:pt x="8597" y="0"/>
                  </a:lnTo>
                  <a:lnTo>
                    <a:pt x="4851" y="0"/>
                  </a:lnTo>
                  <a:lnTo>
                    <a:pt x="1625" y="2679"/>
                  </a:lnTo>
                  <a:lnTo>
                    <a:pt x="0" y="5918"/>
                  </a:lnTo>
                  <a:lnTo>
                    <a:pt x="1625" y="4305"/>
                  </a:lnTo>
                  <a:lnTo>
                    <a:pt x="4292" y="3238"/>
                  </a:lnTo>
                  <a:lnTo>
                    <a:pt x="11836" y="3238"/>
                  </a:lnTo>
                  <a:lnTo>
                    <a:pt x="15608" y="7531"/>
                  </a:lnTo>
                  <a:lnTo>
                    <a:pt x="15608" y="15074"/>
                  </a:lnTo>
                  <a:lnTo>
                    <a:pt x="15062" y="16141"/>
                  </a:lnTo>
                  <a:lnTo>
                    <a:pt x="16662" y="14528"/>
                  </a:lnTo>
                  <a:lnTo>
                    <a:pt x="17754" y="11836"/>
                  </a:lnTo>
                  <a:lnTo>
                    <a:pt x="17754" y="4305"/>
                  </a:lnTo>
                  <a:lnTo>
                    <a:pt x="14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4207433" y="3677716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9131" y="0"/>
                  </a:moveTo>
                  <a:lnTo>
                    <a:pt x="5384" y="0"/>
                  </a:lnTo>
                  <a:lnTo>
                    <a:pt x="2159" y="2679"/>
                  </a:lnTo>
                  <a:lnTo>
                    <a:pt x="533" y="5918"/>
                  </a:lnTo>
                  <a:lnTo>
                    <a:pt x="2159" y="4305"/>
                  </a:lnTo>
                  <a:lnTo>
                    <a:pt x="4825" y="3238"/>
                  </a:lnTo>
                  <a:lnTo>
                    <a:pt x="6997" y="3238"/>
                  </a:lnTo>
                  <a:lnTo>
                    <a:pt x="12369" y="3238"/>
                  </a:lnTo>
                  <a:lnTo>
                    <a:pt x="16141" y="7531"/>
                  </a:lnTo>
                  <a:lnTo>
                    <a:pt x="16141" y="12382"/>
                  </a:lnTo>
                  <a:lnTo>
                    <a:pt x="16141" y="13995"/>
                  </a:lnTo>
                  <a:lnTo>
                    <a:pt x="16141" y="15074"/>
                  </a:lnTo>
                  <a:lnTo>
                    <a:pt x="15595" y="16141"/>
                  </a:lnTo>
                  <a:lnTo>
                    <a:pt x="17195" y="14528"/>
                  </a:lnTo>
                  <a:lnTo>
                    <a:pt x="18287" y="11836"/>
                  </a:lnTo>
                  <a:lnTo>
                    <a:pt x="18287" y="9690"/>
                  </a:lnTo>
                  <a:lnTo>
                    <a:pt x="18287" y="4305"/>
                  </a:lnTo>
                  <a:lnTo>
                    <a:pt x="14541" y="0"/>
                  </a:lnTo>
                  <a:lnTo>
                    <a:pt x="9131" y="0"/>
                  </a:lnTo>
                  <a:close/>
                </a:path>
                <a:path w="18414" h="19050">
                  <a:moveTo>
                    <a:pt x="0" y="8623"/>
                  </a:moveTo>
                  <a:lnTo>
                    <a:pt x="0" y="10223"/>
                  </a:lnTo>
                  <a:lnTo>
                    <a:pt x="0" y="15074"/>
                  </a:lnTo>
                  <a:lnTo>
                    <a:pt x="4318" y="18846"/>
                  </a:lnTo>
                  <a:lnTo>
                    <a:pt x="9131" y="18846"/>
                  </a:lnTo>
                  <a:lnTo>
                    <a:pt x="10223" y="18846"/>
                  </a:lnTo>
                  <a:lnTo>
                    <a:pt x="11303" y="18846"/>
                  </a:lnTo>
                  <a:lnTo>
                    <a:pt x="12369" y="183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4207967" y="3650818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449" y="0"/>
                  </a:moveTo>
                  <a:lnTo>
                    <a:pt x="8597" y="0"/>
                  </a:lnTo>
                  <a:lnTo>
                    <a:pt x="4851" y="0"/>
                  </a:lnTo>
                  <a:lnTo>
                    <a:pt x="1625" y="2705"/>
                  </a:lnTo>
                  <a:lnTo>
                    <a:pt x="0" y="5930"/>
                  </a:lnTo>
                  <a:lnTo>
                    <a:pt x="1625" y="4305"/>
                  </a:lnTo>
                  <a:lnTo>
                    <a:pt x="3784" y="3251"/>
                  </a:lnTo>
                  <a:lnTo>
                    <a:pt x="11302" y="3251"/>
                  </a:lnTo>
                  <a:lnTo>
                    <a:pt x="15608" y="7556"/>
                  </a:lnTo>
                  <a:lnTo>
                    <a:pt x="15608" y="15074"/>
                  </a:lnTo>
                  <a:lnTo>
                    <a:pt x="15062" y="16154"/>
                  </a:lnTo>
                  <a:lnTo>
                    <a:pt x="16662" y="14541"/>
                  </a:lnTo>
                  <a:lnTo>
                    <a:pt x="17754" y="11861"/>
                  </a:lnTo>
                  <a:lnTo>
                    <a:pt x="17754" y="4305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4207433" y="3632543"/>
              <a:ext cx="18415" cy="34925"/>
            </a:xfrm>
            <a:custGeom>
              <a:avLst/>
              <a:gdLst/>
              <a:ahLst/>
              <a:cxnLst/>
              <a:rect l="l" t="t" r="r" b="b"/>
              <a:pathLst>
                <a:path w="18414" h="34925">
                  <a:moveTo>
                    <a:pt x="9131" y="18275"/>
                  </a:moveTo>
                  <a:lnTo>
                    <a:pt x="5384" y="18275"/>
                  </a:lnTo>
                  <a:lnTo>
                    <a:pt x="2159" y="20980"/>
                  </a:lnTo>
                  <a:lnTo>
                    <a:pt x="533" y="24206"/>
                  </a:lnTo>
                  <a:lnTo>
                    <a:pt x="2159" y="22580"/>
                  </a:lnTo>
                  <a:lnTo>
                    <a:pt x="4318" y="21526"/>
                  </a:lnTo>
                  <a:lnTo>
                    <a:pt x="6997" y="21526"/>
                  </a:lnTo>
                  <a:lnTo>
                    <a:pt x="11836" y="21526"/>
                  </a:lnTo>
                  <a:lnTo>
                    <a:pt x="16141" y="25831"/>
                  </a:lnTo>
                  <a:lnTo>
                    <a:pt x="16141" y="30670"/>
                  </a:lnTo>
                  <a:lnTo>
                    <a:pt x="16141" y="32296"/>
                  </a:lnTo>
                  <a:lnTo>
                    <a:pt x="16141" y="33350"/>
                  </a:lnTo>
                  <a:lnTo>
                    <a:pt x="15595" y="34429"/>
                  </a:lnTo>
                  <a:lnTo>
                    <a:pt x="17195" y="32816"/>
                  </a:lnTo>
                  <a:lnTo>
                    <a:pt x="18287" y="30137"/>
                  </a:lnTo>
                  <a:lnTo>
                    <a:pt x="18287" y="27432"/>
                  </a:lnTo>
                  <a:lnTo>
                    <a:pt x="18287" y="22580"/>
                  </a:lnTo>
                  <a:lnTo>
                    <a:pt x="13982" y="18275"/>
                  </a:lnTo>
                  <a:lnTo>
                    <a:pt x="9131" y="18275"/>
                  </a:lnTo>
                  <a:close/>
                </a:path>
                <a:path w="18414" h="34925">
                  <a:moveTo>
                    <a:pt x="0" y="0"/>
                  </a:moveTo>
                  <a:lnTo>
                    <a:pt x="0" y="1066"/>
                  </a:lnTo>
                  <a:lnTo>
                    <a:pt x="0" y="6464"/>
                  </a:lnTo>
                  <a:lnTo>
                    <a:pt x="3759" y="10210"/>
                  </a:lnTo>
                  <a:lnTo>
                    <a:pt x="8597" y="10210"/>
                  </a:lnTo>
                  <a:lnTo>
                    <a:pt x="9690" y="10210"/>
                  </a:lnTo>
                  <a:lnTo>
                    <a:pt x="11303" y="10210"/>
                  </a:lnTo>
                  <a:lnTo>
                    <a:pt x="12369" y="96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4207967" y="3623932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449" y="0"/>
                  </a:moveTo>
                  <a:lnTo>
                    <a:pt x="8597" y="0"/>
                  </a:lnTo>
                  <a:lnTo>
                    <a:pt x="4292" y="0"/>
                  </a:lnTo>
                  <a:lnTo>
                    <a:pt x="1092" y="2705"/>
                  </a:lnTo>
                  <a:lnTo>
                    <a:pt x="0" y="5930"/>
                  </a:lnTo>
                  <a:lnTo>
                    <a:pt x="1625" y="4318"/>
                  </a:lnTo>
                  <a:lnTo>
                    <a:pt x="3784" y="3251"/>
                  </a:lnTo>
                  <a:lnTo>
                    <a:pt x="11302" y="3251"/>
                  </a:lnTo>
                  <a:lnTo>
                    <a:pt x="15608" y="7543"/>
                  </a:lnTo>
                  <a:lnTo>
                    <a:pt x="15608" y="13982"/>
                  </a:lnTo>
                  <a:lnTo>
                    <a:pt x="15062" y="15074"/>
                  </a:lnTo>
                  <a:lnTo>
                    <a:pt x="15062" y="16141"/>
                  </a:lnTo>
                  <a:lnTo>
                    <a:pt x="16662" y="14528"/>
                  </a:lnTo>
                  <a:lnTo>
                    <a:pt x="17754" y="11836"/>
                  </a:lnTo>
                  <a:lnTo>
                    <a:pt x="17754" y="4318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4207967" y="3623932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8597" y="0"/>
                  </a:moveTo>
                  <a:lnTo>
                    <a:pt x="4292" y="0"/>
                  </a:lnTo>
                  <a:lnTo>
                    <a:pt x="1092" y="2705"/>
                  </a:lnTo>
                  <a:lnTo>
                    <a:pt x="0" y="5930"/>
                  </a:lnTo>
                  <a:lnTo>
                    <a:pt x="1625" y="4318"/>
                  </a:lnTo>
                  <a:lnTo>
                    <a:pt x="3784" y="3251"/>
                  </a:lnTo>
                  <a:lnTo>
                    <a:pt x="6464" y="3251"/>
                  </a:lnTo>
                  <a:lnTo>
                    <a:pt x="11302" y="3251"/>
                  </a:lnTo>
                  <a:lnTo>
                    <a:pt x="15608" y="7543"/>
                  </a:lnTo>
                  <a:lnTo>
                    <a:pt x="15608" y="12369"/>
                  </a:lnTo>
                  <a:lnTo>
                    <a:pt x="15608" y="13982"/>
                  </a:lnTo>
                  <a:lnTo>
                    <a:pt x="15062" y="15074"/>
                  </a:lnTo>
                  <a:lnTo>
                    <a:pt x="15062" y="16141"/>
                  </a:lnTo>
                  <a:lnTo>
                    <a:pt x="16662" y="14528"/>
                  </a:lnTo>
                  <a:lnTo>
                    <a:pt x="17754" y="11836"/>
                  </a:lnTo>
                  <a:lnTo>
                    <a:pt x="17754" y="9169"/>
                  </a:lnTo>
                  <a:lnTo>
                    <a:pt x="17754" y="4318"/>
                  </a:lnTo>
                  <a:lnTo>
                    <a:pt x="13449" y="0"/>
                  </a:lnTo>
                  <a:lnTo>
                    <a:pt x="859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4206976" y="359921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14" y="0"/>
                  </a:moveTo>
                  <a:lnTo>
                    <a:pt x="3683" y="0"/>
                  </a:lnTo>
                  <a:lnTo>
                    <a:pt x="0" y="3708"/>
                  </a:lnTo>
                  <a:lnTo>
                    <a:pt x="0" y="8254"/>
                  </a:lnTo>
                  <a:lnTo>
                    <a:pt x="0" y="12814"/>
                  </a:lnTo>
                  <a:lnTo>
                    <a:pt x="3683" y="16522"/>
                  </a:lnTo>
                  <a:lnTo>
                    <a:pt x="12814" y="16522"/>
                  </a:lnTo>
                  <a:lnTo>
                    <a:pt x="16522" y="12814"/>
                  </a:lnTo>
                  <a:lnTo>
                    <a:pt x="16522" y="3708"/>
                  </a:lnTo>
                  <a:lnTo>
                    <a:pt x="128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4225722" y="3528059"/>
              <a:ext cx="6350" cy="156210"/>
            </a:xfrm>
            <a:custGeom>
              <a:avLst/>
              <a:gdLst/>
              <a:ahLst/>
              <a:cxnLst/>
              <a:rect l="l" t="t" r="r" b="b"/>
              <a:pathLst>
                <a:path w="6350" h="156210">
                  <a:moveTo>
                    <a:pt x="6096" y="149860"/>
                  </a:moveTo>
                  <a:lnTo>
                    <a:pt x="5092" y="149860"/>
                  </a:lnTo>
                  <a:lnTo>
                    <a:pt x="5092" y="148590"/>
                  </a:lnTo>
                  <a:lnTo>
                    <a:pt x="4864" y="148590"/>
                  </a:lnTo>
                  <a:lnTo>
                    <a:pt x="4864" y="0"/>
                  </a:lnTo>
                  <a:lnTo>
                    <a:pt x="0" y="0"/>
                  </a:lnTo>
                  <a:lnTo>
                    <a:pt x="0" y="148590"/>
                  </a:lnTo>
                  <a:lnTo>
                    <a:pt x="0" y="149860"/>
                  </a:lnTo>
                  <a:lnTo>
                    <a:pt x="3098" y="149860"/>
                  </a:lnTo>
                  <a:lnTo>
                    <a:pt x="3098" y="156210"/>
                  </a:lnTo>
                  <a:lnTo>
                    <a:pt x="6096" y="156210"/>
                  </a:lnTo>
                  <a:lnTo>
                    <a:pt x="6096" y="14986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4206900" y="3597059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995" y="0"/>
                  </a:moveTo>
                  <a:lnTo>
                    <a:pt x="8597" y="0"/>
                  </a:lnTo>
                  <a:lnTo>
                    <a:pt x="4851" y="0"/>
                  </a:lnTo>
                  <a:lnTo>
                    <a:pt x="1600" y="2692"/>
                  </a:lnTo>
                  <a:lnTo>
                    <a:pt x="0" y="5905"/>
                  </a:lnTo>
                  <a:lnTo>
                    <a:pt x="1600" y="4305"/>
                  </a:lnTo>
                  <a:lnTo>
                    <a:pt x="4292" y="3225"/>
                  </a:lnTo>
                  <a:lnTo>
                    <a:pt x="11836" y="3225"/>
                  </a:lnTo>
                  <a:lnTo>
                    <a:pt x="16128" y="7518"/>
                  </a:lnTo>
                  <a:lnTo>
                    <a:pt x="16128" y="13423"/>
                  </a:lnTo>
                  <a:lnTo>
                    <a:pt x="15595" y="15036"/>
                  </a:lnTo>
                  <a:lnTo>
                    <a:pt x="15074" y="16128"/>
                  </a:lnTo>
                  <a:lnTo>
                    <a:pt x="16675" y="14503"/>
                  </a:lnTo>
                  <a:lnTo>
                    <a:pt x="17729" y="11823"/>
                  </a:lnTo>
                  <a:lnTo>
                    <a:pt x="17729" y="4305"/>
                  </a:lnTo>
                  <a:lnTo>
                    <a:pt x="139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4206367" y="3597059"/>
              <a:ext cx="18415" cy="73025"/>
            </a:xfrm>
            <a:custGeom>
              <a:avLst/>
              <a:gdLst/>
              <a:ahLst/>
              <a:cxnLst/>
              <a:rect l="l" t="t" r="r" b="b"/>
              <a:pathLst>
                <a:path w="18414" h="73025">
                  <a:moveTo>
                    <a:pt x="9131" y="0"/>
                  </a:moveTo>
                  <a:lnTo>
                    <a:pt x="5384" y="0"/>
                  </a:lnTo>
                  <a:lnTo>
                    <a:pt x="2133" y="2692"/>
                  </a:lnTo>
                  <a:lnTo>
                    <a:pt x="533" y="5905"/>
                  </a:lnTo>
                  <a:lnTo>
                    <a:pt x="2133" y="4305"/>
                  </a:lnTo>
                  <a:lnTo>
                    <a:pt x="4825" y="3225"/>
                  </a:lnTo>
                  <a:lnTo>
                    <a:pt x="6985" y="3225"/>
                  </a:lnTo>
                  <a:lnTo>
                    <a:pt x="12369" y="3225"/>
                  </a:lnTo>
                  <a:lnTo>
                    <a:pt x="16662" y="7518"/>
                  </a:lnTo>
                  <a:lnTo>
                    <a:pt x="16662" y="12357"/>
                  </a:lnTo>
                  <a:lnTo>
                    <a:pt x="16662" y="13423"/>
                  </a:lnTo>
                  <a:lnTo>
                    <a:pt x="16129" y="15036"/>
                  </a:lnTo>
                  <a:lnTo>
                    <a:pt x="15608" y="16128"/>
                  </a:lnTo>
                  <a:lnTo>
                    <a:pt x="17208" y="14503"/>
                  </a:lnTo>
                  <a:lnTo>
                    <a:pt x="18262" y="11823"/>
                  </a:lnTo>
                  <a:lnTo>
                    <a:pt x="18262" y="9131"/>
                  </a:lnTo>
                  <a:lnTo>
                    <a:pt x="18262" y="4305"/>
                  </a:lnTo>
                  <a:lnTo>
                    <a:pt x="14528" y="0"/>
                  </a:lnTo>
                  <a:lnTo>
                    <a:pt x="9131" y="0"/>
                  </a:lnTo>
                  <a:close/>
                </a:path>
                <a:path w="18414" h="73025">
                  <a:moveTo>
                    <a:pt x="1066" y="62369"/>
                  </a:moveTo>
                  <a:lnTo>
                    <a:pt x="1066" y="63461"/>
                  </a:lnTo>
                  <a:lnTo>
                    <a:pt x="1066" y="68834"/>
                  </a:lnTo>
                  <a:lnTo>
                    <a:pt x="4825" y="72580"/>
                  </a:lnTo>
                  <a:lnTo>
                    <a:pt x="10198" y="72580"/>
                  </a:lnTo>
                  <a:lnTo>
                    <a:pt x="11290" y="72580"/>
                  </a:lnTo>
                  <a:lnTo>
                    <a:pt x="12369" y="72580"/>
                  </a:lnTo>
                  <a:lnTo>
                    <a:pt x="13436" y="72059"/>
                  </a:lnTo>
                </a:path>
                <a:path w="18414" h="73025">
                  <a:moveTo>
                    <a:pt x="0" y="8585"/>
                  </a:moveTo>
                  <a:lnTo>
                    <a:pt x="0" y="9664"/>
                  </a:lnTo>
                  <a:lnTo>
                    <a:pt x="0" y="15036"/>
                  </a:lnTo>
                  <a:lnTo>
                    <a:pt x="4292" y="18821"/>
                  </a:lnTo>
                  <a:lnTo>
                    <a:pt x="9131" y="18821"/>
                  </a:lnTo>
                  <a:lnTo>
                    <a:pt x="10198" y="18821"/>
                  </a:lnTo>
                  <a:lnTo>
                    <a:pt x="11290" y="18821"/>
                  </a:lnTo>
                  <a:lnTo>
                    <a:pt x="12369" y="182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8" name="object 668"/>
          <p:cNvGrpSpPr/>
          <p:nvPr/>
        </p:nvGrpSpPr>
        <p:grpSpPr>
          <a:xfrm>
            <a:off x="9256332" y="3764179"/>
            <a:ext cx="29845" cy="122555"/>
            <a:chOff x="4201731" y="3764178"/>
            <a:chExt cx="29845" cy="122555"/>
          </a:xfrm>
        </p:grpSpPr>
        <p:sp>
          <p:nvSpPr>
            <p:cNvPr id="669" name="object 669"/>
            <p:cNvSpPr/>
            <p:nvPr/>
          </p:nvSpPr>
          <p:spPr>
            <a:xfrm>
              <a:off x="4225721" y="3767010"/>
              <a:ext cx="3175" cy="6985"/>
            </a:xfrm>
            <a:custGeom>
              <a:avLst/>
              <a:gdLst/>
              <a:ahLst/>
              <a:cxnLst/>
              <a:rect l="l" t="t" r="r" b="b"/>
              <a:pathLst>
                <a:path w="3175" h="6985">
                  <a:moveTo>
                    <a:pt x="2679" y="0"/>
                  </a:moveTo>
                  <a:lnTo>
                    <a:pt x="0" y="0"/>
                  </a:lnTo>
                  <a:lnTo>
                    <a:pt x="546" y="1054"/>
                  </a:lnTo>
                  <a:lnTo>
                    <a:pt x="546" y="5372"/>
                  </a:lnTo>
                  <a:lnTo>
                    <a:pt x="0" y="6438"/>
                  </a:lnTo>
                  <a:lnTo>
                    <a:pt x="1612" y="4838"/>
                  </a:lnTo>
                  <a:lnTo>
                    <a:pt x="2679" y="269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4210126" y="3766464"/>
              <a:ext cx="18415" cy="10795"/>
            </a:xfrm>
            <a:custGeom>
              <a:avLst/>
              <a:gdLst/>
              <a:ahLst/>
              <a:cxnLst/>
              <a:rect l="l" t="t" r="r" b="b"/>
              <a:pathLst>
                <a:path w="18414" h="10795">
                  <a:moveTo>
                    <a:pt x="0" y="0"/>
                  </a:moveTo>
                  <a:lnTo>
                    <a:pt x="0" y="1066"/>
                  </a:lnTo>
                  <a:lnTo>
                    <a:pt x="0" y="5918"/>
                  </a:lnTo>
                  <a:lnTo>
                    <a:pt x="3771" y="10210"/>
                  </a:lnTo>
                  <a:lnTo>
                    <a:pt x="8610" y="10210"/>
                  </a:lnTo>
                  <a:lnTo>
                    <a:pt x="10210" y="10210"/>
                  </a:lnTo>
                  <a:lnTo>
                    <a:pt x="11290" y="9664"/>
                  </a:lnTo>
                  <a:lnTo>
                    <a:pt x="12369" y="9131"/>
                  </a:lnTo>
                </a:path>
                <a:path w="18414" h="10795">
                  <a:moveTo>
                    <a:pt x="15595" y="546"/>
                  </a:moveTo>
                  <a:lnTo>
                    <a:pt x="16141" y="1600"/>
                  </a:lnTo>
                  <a:lnTo>
                    <a:pt x="16141" y="2666"/>
                  </a:lnTo>
                  <a:lnTo>
                    <a:pt x="16141" y="3759"/>
                  </a:lnTo>
                  <a:lnTo>
                    <a:pt x="16141" y="4825"/>
                  </a:lnTo>
                  <a:lnTo>
                    <a:pt x="16141" y="5918"/>
                  </a:lnTo>
                  <a:lnTo>
                    <a:pt x="15595" y="6985"/>
                  </a:lnTo>
                  <a:lnTo>
                    <a:pt x="17208" y="5384"/>
                  </a:lnTo>
                  <a:lnTo>
                    <a:pt x="18275" y="3238"/>
                  </a:lnTo>
                  <a:lnTo>
                    <a:pt x="18275" y="5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4209592" y="378642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26" y="0"/>
                  </a:moveTo>
                  <a:lnTo>
                    <a:pt x="3683" y="0"/>
                  </a:lnTo>
                  <a:lnTo>
                    <a:pt x="0" y="3695"/>
                  </a:lnTo>
                  <a:lnTo>
                    <a:pt x="0" y="8267"/>
                  </a:lnTo>
                  <a:lnTo>
                    <a:pt x="0" y="12839"/>
                  </a:lnTo>
                  <a:lnTo>
                    <a:pt x="3683" y="16535"/>
                  </a:lnTo>
                  <a:lnTo>
                    <a:pt x="12826" y="16535"/>
                  </a:lnTo>
                  <a:lnTo>
                    <a:pt x="16522" y="12839"/>
                  </a:lnTo>
                  <a:lnTo>
                    <a:pt x="16522" y="3695"/>
                  </a:lnTo>
                  <a:lnTo>
                    <a:pt x="128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4210126" y="3784739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3982" y="0"/>
                  </a:moveTo>
                  <a:lnTo>
                    <a:pt x="8610" y="0"/>
                  </a:lnTo>
                  <a:lnTo>
                    <a:pt x="4838" y="0"/>
                  </a:lnTo>
                  <a:lnTo>
                    <a:pt x="1625" y="2158"/>
                  </a:lnTo>
                  <a:lnTo>
                    <a:pt x="0" y="5943"/>
                  </a:lnTo>
                  <a:lnTo>
                    <a:pt x="2133" y="4305"/>
                  </a:lnTo>
                  <a:lnTo>
                    <a:pt x="4305" y="3225"/>
                  </a:lnTo>
                  <a:lnTo>
                    <a:pt x="11849" y="3225"/>
                  </a:lnTo>
                  <a:lnTo>
                    <a:pt x="16141" y="7010"/>
                  </a:lnTo>
                  <a:lnTo>
                    <a:pt x="16141" y="13462"/>
                  </a:lnTo>
                  <a:lnTo>
                    <a:pt x="15062" y="15608"/>
                  </a:lnTo>
                  <a:lnTo>
                    <a:pt x="17208" y="13995"/>
                  </a:lnTo>
                  <a:lnTo>
                    <a:pt x="18275" y="11836"/>
                  </a:lnTo>
                  <a:lnTo>
                    <a:pt x="18275" y="4305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210126" y="3784739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8610" y="0"/>
                  </a:moveTo>
                  <a:lnTo>
                    <a:pt x="4838" y="0"/>
                  </a:lnTo>
                  <a:lnTo>
                    <a:pt x="1625" y="2158"/>
                  </a:lnTo>
                  <a:lnTo>
                    <a:pt x="0" y="5943"/>
                  </a:lnTo>
                  <a:lnTo>
                    <a:pt x="2133" y="4305"/>
                  </a:lnTo>
                  <a:lnTo>
                    <a:pt x="4305" y="3225"/>
                  </a:lnTo>
                  <a:lnTo>
                    <a:pt x="6438" y="3225"/>
                  </a:lnTo>
                  <a:lnTo>
                    <a:pt x="11849" y="3225"/>
                  </a:lnTo>
                  <a:lnTo>
                    <a:pt x="16141" y="7010"/>
                  </a:lnTo>
                  <a:lnTo>
                    <a:pt x="16141" y="12382"/>
                  </a:lnTo>
                  <a:lnTo>
                    <a:pt x="16141" y="13462"/>
                  </a:lnTo>
                  <a:lnTo>
                    <a:pt x="15595" y="14541"/>
                  </a:lnTo>
                  <a:lnTo>
                    <a:pt x="15062" y="15608"/>
                  </a:lnTo>
                  <a:lnTo>
                    <a:pt x="17208" y="13995"/>
                  </a:lnTo>
                  <a:lnTo>
                    <a:pt x="18275" y="11836"/>
                  </a:lnTo>
                  <a:lnTo>
                    <a:pt x="18275" y="9156"/>
                  </a:lnTo>
                  <a:lnTo>
                    <a:pt x="18275" y="4305"/>
                  </a:lnTo>
                  <a:lnTo>
                    <a:pt x="13982" y="0"/>
                  </a:lnTo>
                  <a:lnTo>
                    <a:pt x="86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211193" y="381165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610" y="0"/>
                  </a:lnTo>
                  <a:lnTo>
                    <a:pt x="4305" y="0"/>
                  </a:lnTo>
                  <a:lnTo>
                    <a:pt x="1066" y="2133"/>
                  </a:lnTo>
                  <a:lnTo>
                    <a:pt x="0" y="5905"/>
                  </a:lnTo>
                  <a:lnTo>
                    <a:pt x="1625" y="4292"/>
                  </a:lnTo>
                  <a:lnTo>
                    <a:pt x="3771" y="3225"/>
                  </a:lnTo>
                  <a:lnTo>
                    <a:pt x="11303" y="3225"/>
                  </a:lnTo>
                  <a:lnTo>
                    <a:pt x="15595" y="6972"/>
                  </a:lnTo>
                  <a:lnTo>
                    <a:pt x="15595" y="14516"/>
                  </a:lnTo>
                  <a:lnTo>
                    <a:pt x="15074" y="15595"/>
                  </a:lnTo>
                  <a:lnTo>
                    <a:pt x="16700" y="13970"/>
                  </a:lnTo>
                  <a:lnTo>
                    <a:pt x="17754" y="11811"/>
                  </a:lnTo>
                  <a:lnTo>
                    <a:pt x="17754" y="4292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211193" y="381165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305" y="0"/>
                  </a:lnTo>
                  <a:lnTo>
                    <a:pt x="1066" y="2133"/>
                  </a:lnTo>
                  <a:lnTo>
                    <a:pt x="0" y="5905"/>
                  </a:lnTo>
                  <a:lnTo>
                    <a:pt x="1625" y="4292"/>
                  </a:lnTo>
                  <a:lnTo>
                    <a:pt x="3771" y="3225"/>
                  </a:lnTo>
                  <a:lnTo>
                    <a:pt x="6464" y="3225"/>
                  </a:lnTo>
                  <a:lnTo>
                    <a:pt x="11303" y="3225"/>
                  </a:lnTo>
                  <a:lnTo>
                    <a:pt x="15595" y="6972"/>
                  </a:lnTo>
                  <a:lnTo>
                    <a:pt x="15595" y="12357"/>
                  </a:lnTo>
                  <a:lnTo>
                    <a:pt x="15595" y="13436"/>
                  </a:lnTo>
                  <a:lnTo>
                    <a:pt x="15595" y="14516"/>
                  </a:lnTo>
                  <a:lnTo>
                    <a:pt x="15074" y="15595"/>
                  </a:lnTo>
                  <a:lnTo>
                    <a:pt x="16700" y="13970"/>
                  </a:lnTo>
                  <a:lnTo>
                    <a:pt x="17754" y="11811"/>
                  </a:lnTo>
                  <a:lnTo>
                    <a:pt x="17754" y="9131"/>
                  </a:lnTo>
                  <a:lnTo>
                    <a:pt x="17754" y="4292"/>
                  </a:lnTo>
                  <a:lnTo>
                    <a:pt x="13436" y="0"/>
                  </a:lnTo>
                  <a:lnTo>
                    <a:pt x="86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210659" y="3813619"/>
              <a:ext cx="17145" cy="43815"/>
            </a:xfrm>
            <a:custGeom>
              <a:avLst/>
              <a:gdLst/>
              <a:ahLst/>
              <a:cxnLst/>
              <a:rect l="l" t="t" r="r" b="b"/>
              <a:pathLst>
                <a:path w="17145" h="43814">
                  <a:moveTo>
                    <a:pt x="16535" y="30670"/>
                  </a:moveTo>
                  <a:lnTo>
                    <a:pt x="12839" y="26974"/>
                  </a:lnTo>
                  <a:lnTo>
                    <a:pt x="3695" y="26974"/>
                  </a:lnTo>
                  <a:lnTo>
                    <a:pt x="0" y="30670"/>
                  </a:lnTo>
                  <a:lnTo>
                    <a:pt x="0" y="35242"/>
                  </a:lnTo>
                  <a:lnTo>
                    <a:pt x="0" y="39801"/>
                  </a:lnTo>
                  <a:lnTo>
                    <a:pt x="3695" y="43510"/>
                  </a:lnTo>
                  <a:lnTo>
                    <a:pt x="12839" y="43510"/>
                  </a:lnTo>
                  <a:lnTo>
                    <a:pt x="16535" y="39801"/>
                  </a:lnTo>
                  <a:lnTo>
                    <a:pt x="16535" y="30670"/>
                  </a:lnTo>
                  <a:close/>
                </a:path>
                <a:path w="17145" h="43814">
                  <a:moveTo>
                    <a:pt x="16535" y="3695"/>
                  </a:moveTo>
                  <a:lnTo>
                    <a:pt x="12839" y="0"/>
                  </a:lnTo>
                  <a:lnTo>
                    <a:pt x="3695" y="0"/>
                  </a:lnTo>
                  <a:lnTo>
                    <a:pt x="0" y="3695"/>
                  </a:lnTo>
                  <a:lnTo>
                    <a:pt x="0" y="8267"/>
                  </a:lnTo>
                  <a:lnTo>
                    <a:pt x="0" y="12839"/>
                  </a:lnTo>
                  <a:lnTo>
                    <a:pt x="3695" y="16522"/>
                  </a:lnTo>
                  <a:lnTo>
                    <a:pt x="12839" y="16522"/>
                  </a:lnTo>
                  <a:lnTo>
                    <a:pt x="16535" y="12839"/>
                  </a:lnTo>
                  <a:lnTo>
                    <a:pt x="16535" y="36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211193" y="3838524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610" y="0"/>
                  </a:lnTo>
                  <a:lnTo>
                    <a:pt x="4838" y="0"/>
                  </a:lnTo>
                  <a:lnTo>
                    <a:pt x="1625" y="2159"/>
                  </a:lnTo>
                  <a:lnTo>
                    <a:pt x="0" y="5943"/>
                  </a:lnTo>
                  <a:lnTo>
                    <a:pt x="1625" y="4305"/>
                  </a:lnTo>
                  <a:lnTo>
                    <a:pt x="3771" y="3225"/>
                  </a:lnTo>
                  <a:lnTo>
                    <a:pt x="11836" y="3225"/>
                  </a:lnTo>
                  <a:lnTo>
                    <a:pt x="15595" y="6997"/>
                  </a:lnTo>
                  <a:lnTo>
                    <a:pt x="15595" y="14528"/>
                  </a:lnTo>
                  <a:lnTo>
                    <a:pt x="15074" y="15595"/>
                  </a:lnTo>
                  <a:lnTo>
                    <a:pt x="16700" y="13995"/>
                  </a:lnTo>
                  <a:lnTo>
                    <a:pt x="17754" y="11836"/>
                  </a:lnTo>
                  <a:lnTo>
                    <a:pt x="17754" y="4305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209592" y="3793362"/>
              <a:ext cx="19685" cy="64135"/>
            </a:xfrm>
            <a:custGeom>
              <a:avLst/>
              <a:gdLst/>
              <a:ahLst/>
              <a:cxnLst/>
              <a:rect l="l" t="t" r="r" b="b"/>
              <a:pathLst>
                <a:path w="19685" h="64135">
                  <a:moveTo>
                    <a:pt x="10210" y="45161"/>
                  </a:moveTo>
                  <a:lnTo>
                    <a:pt x="6438" y="45161"/>
                  </a:lnTo>
                  <a:lnTo>
                    <a:pt x="3225" y="47320"/>
                  </a:lnTo>
                  <a:lnTo>
                    <a:pt x="1600" y="51104"/>
                  </a:lnTo>
                  <a:lnTo>
                    <a:pt x="3225" y="49466"/>
                  </a:lnTo>
                  <a:lnTo>
                    <a:pt x="5372" y="48387"/>
                  </a:lnTo>
                  <a:lnTo>
                    <a:pt x="8064" y="48387"/>
                  </a:lnTo>
                  <a:lnTo>
                    <a:pt x="13436" y="48387"/>
                  </a:lnTo>
                  <a:lnTo>
                    <a:pt x="17195" y="52158"/>
                  </a:lnTo>
                  <a:lnTo>
                    <a:pt x="17195" y="57543"/>
                  </a:lnTo>
                  <a:lnTo>
                    <a:pt x="17195" y="58623"/>
                  </a:lnTo>
                  <a:lnTo>
                    <a:pt x="17195" y="59689"/>
                  </a:lnTo>
                  <a:lnTo>
                    <a:pt x="16675" y="60756"/>
                  </a:lnTo>
                  <a:lnTo>
                    <a:pt x="18300" y="59156"/>
                  </a:lnTo>
                  <a:lnTo>
                    <a:pt x="19354" y="56997"/>
                  </a:lnTo>
                  <a:lnTo>
                    <a:pt x="19354" y="54317"/>
                  </a:lnTo>
                  <a:lnTo>
                    <a:pt x="19354" y="49466"/>
                  </a:lnTo>
                  <a:lnTo>
                    <a:pt x="15036" y="45161"/>
                  </a:lnTo>
                  <a:lnTo>
                    <a:pt x="10210" y="45161"/>
                  </a:lnTo>
                  <a:close/>
                </a:path>
                <a:path w="19685" h="64135">
                  <a:moveTo>
                    <a:pt x="1066" y="53784"/>
                  </a:moveTo>
                  <a:lnTo>
                    <a:pt x="1066" y="54851"/>
                  </a:lnTo>
                  <a:lnTo>
                    <a:pt x="1066" y="59689"/>
                  </a:lnTo>
                  <a:lnTo>
                    <a:pt x="5372" y="63995"/>
                  </a:lnTo>
                  <a:lnTo>
                    <a:pt x="10210" y="63995"/>
                  </a:lnTo>
                  <a:lnTo>
                    <a:pt x="11302" y="63995"/>
                  </a:lnTo>
                  <a:lnTo>
                    <a:pt x="12382" y="63461"/>
                  </a:lnTo>
                  <a:lnTo>
                    <a:pt x="13436" y="63461"/>
                  </a:lnTo>
                </a:path>
                <a:path w="19685" h="64135">
                  <a:moveTo>
                    <a:pt x="533" y="0"/>
                  </a:moveTo>
                  <a:lnTo>
                    <a:pt x="0" y="533"/>
                  </a:lnTo>
                  <a:lnTo>
                    <a:pt x="0" y="1066"/>
                  </a:lnTo>
                  <a:lnTo>
                    <a:pt x="0" y="5918"/>
                  </a:lnTo>
                  <a:lnTo>
                    <a:pt x="4305" y="10210"/>
                  </a:lnTo>
                  <a:lnTo>
                    <a:pt x="9144" y="10210"/>
                  </a:lnTo>
                  <a:lnTo>
                    <a:pt x="10210" y="10210"/>
                  </a:lnTo>
                  <a:lnTo>
                    <a:pt x="11302" y="9664"/>
                  </a:lnTo>
                  <a:lnTo>
                    <a:pt x="12382" y="9131"/>
                  </a:lnTo>
                </a:path>
                <a:path w="19685" h="64135">
                  <a:moveTo>
                    <a:pt x="1066" y="26885"/>
                  </a:moveTo>
                  <a:lnTo>
                    <a:pt x="1066" y="27965"/>
                  </a:lnTo>
                  <a:lnTo>
                    <a:pt x="1066" y="32804"/>
                  </a:lnTo>
                  <a:lnTo>
                    <a:pt x="4838" y="37096"/>
                  </a:lnTo>
                  <a:lnTo>
                    <a:pt x="9677" y="37096"/>
                  </a:lnTo>
                  <a:lnTo>
                    <a:pt x="11302" y="37096"/>
                  </a:lnTo>
                  <a:lnTo>
                    <a:pt x="12382" y="36563"/>
                  </a:lnTo>
                  <a:lnTo>
                    <a:pt x="13436" y="360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204919" y="3867924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10">
                  <a:moveTo>
                    <a:pt x="11912" y="0"/>
                  </a:moveTo>
                  <a:lnTo>
                    <a:pt x="4470" y="0"/>
                  </a:lnTo>
                  <a:lnTo>
                    <a:pt x="0" y="3644"/>
                  </a:lnTo>
                  <a:lnTo>
                    <a:pt x="0" y="8140"/>
                  </a:lnTo>
                  <a:lnTo>
                    <a:pt x="0" y="12661"/>
                  </a:lnTo>
                  <a:lnTo>
                    <a:pt x="4470" y="16319"/>
                  </a:lnTo>
                  <a:lnTo>
                    <a:pt x="11912" y="16319"/>
                  </a:lnTo>
                  <a:lnTo>
                    <a:pt x="14935" y="12661"/>
                  </a:lnTo>
                  <a:lnTo>
                    <a:pt x="14935" y="3644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206367" y="3865435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5608" y="0"/>
                  </a:moveTo>
                  <a:lnTo>
                    <a:pt x="10756" y="0"/>
                  </a:lnTo>
                  <a:lnTo>
                    <a:pt x="6985" y="0"/>
                  </a:lnTo>
                  <a:lnTo>
                    <a:pt x="2692" y="2133"/>
                  </a:lnTo>
                  <a:lnTo>
                    <a:pt x="0" y="5892"/>
                  </a:lnTo>
                  <a:lnTo>
                    <a:pt x="2133" y="4292"/>
                  </a:lnTo>
                  <a:lnTo>
                    <a:pt x="4825" y="3225"/>
                  </a:lnTo>
                  <a:lnTo>
                    <a:pt x="12369" y="3225"/>
                  </a:lnTo>
                  <a:lnTo>
                    <a:pt x="15049" y="6972"/>
                  </a:lnTo>
                  <a:lnTo>
                    <a:pt x="13436" y="12369"/>
                  </a:lnTo>
                  <a:lnTo>
                    <a:pt x="11811" y="15582"/>
                  </a:lnTo>
                  <a:lnTo>
                    <a:pt x="13970" y="13969"/>
                  </a:lnTo>
                  <a:lnTo>
                    <a:pt x="15608" y="11811"/>
                  </a:lnTo>
                  <a:lnTo>
                    <a:pt x="16662" y="9131"/>
                  </a:lnTo>
                  <a:lnTo>
                    <a:pt x="18262" y="4292"/>
                  </a:lnTo>
                  <a:lnTo>
                    <a:pt x="156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204017" y="3865435"/>
              <a:ext cx="20955" cy="19050"/>
            </a:xfrm>
            <a:custGeom>
              <a:avLst/>
              <a:gdLst/>
              <a:ahLst/>
              <a:cxnLst/>
              <a:rect l="l" t="t" r="r" b="b"/>
              <a:pathLst>
                <a:path w="20954" h="19050">
                  <a:moveTo>
                    <a:pt x="13106" y="0"/>
                  </a:moveTo>
                  <a:lnTo>
                    <a:pt x="9334" y="0"/>
                  </a:lnTo>
                  <a:lnTo>
                    <a:pt x="5041" y="2133"/>
                  </a:lnTo>
                  <a:lnTo>
                    <a:pt x="2349" y="5892"/>
                  </a:lnTo>
                  <a:lnTo>
                    <a:pt x="4483" y="4292"/>
                  </a:lnTo>
                  <a:lnTo>
                    <a:pt x="7175" y="3225"/>
                  </a:lnTo>
                  <a:lnTo>
                    <a:pt x="9880" y="3225"/>
                  </a:lnTo>
                  <a:lnTo>
                    <a:pt x="14719" y="3225"/>
                  </a:lnTo>
                  <a:lnTo>
                    <a:pt x="17399" y="6972"/>
                  </a:lnTo>
                  <a:lnTo>
                    <a:pt x="15786" y="12369"/>
                  </a:lnTo>
                  <a:lnTo>
                    <a:pt x="15252" y="13423"/>
                  </a:lnTo>
                  <a:lnTo>
                    <a:pt x="14719" y="14503"/>
                  </a:lnTo>
                  <a:lnTo>
                    <a:pt x="20612" y="4292"/>
                  </a:lnTo>
                  <a:lnTo>
                    <a:pt x="17957" y="0"/>
                  </a:lnTo>
                  <a:lnTo>
                    <a:pt x="13106" y="0"/>
                  </a:lnTo>
                  <a:close/>
                </a:path>
                <a:path w="20954" h="19050">
                  <a:moveTo>
                    <a:pt x="736" y="8585"/>
                  </a:moveTo>
                  <a:lnTo>
                    <a:pt x="736" y="9664"/>
                  </a:lnTo>
                  <a:lnTo>
                    <a:pt x="0" y="11861"/>
                  </a:lnTo>
                  <a:lnTo>
                    <a:pt x="2794" y="18808"/>
                  </a:lnTo>
                  <a:lnTo>
                    <a:pt x="6642" y="18808"/>
                  </a:lnTo>
                  <a:lnTo>
                    <a:pt x="7734" y="18808"/>
                  </a:lnTo>
                  <a:lnTo>
                    <a:pt x="8801" y="18275"/>
                  </a:lnTo>
                  <a:lnTo>
                    <a:pt x="9880" y="182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2" name="object 682"/>
          <p:cNvGrpSpPr/>
          <p:nvPr/>
        </p:nvGrpSpPr>
        <p:grpSpPr>
          <a:xfrm>
            <a:off x="9256509" y="3535057"/>
            <a:ext cx="26670" cy="32384"/>
            <a:chOff x="4201909" y="3535057"/>
            <a:chExt cx="26670" cy="32384"/>
          </a:xfrm>
        </p:grpSpPr>
        <p:sp>
          <p:nvSpPr>
            <p:cNvPr id="683" name="object 683"/>
            <p:cNvSpPr/>
            <p:nvPr/>
          </p:nvSpPr>
          <p:spPr>
            <a:xfrm>
              <a:off x="4204195" y="3540048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4">
                  <a:moveTo>
                    <a:pt x="9702" y="0"/>
                  </a:moveTo>
                  <a:lnTo>
                    <a:pt x="3771" y="1066"/>
                  </a:lnTo>
                  <a:lnTo>
                    <a:pt x="0" y="5905"/>
                  </a:lnTo>
                  <a:lnTo>
                    <a:pt x="0" y="11836"/>
                  </a:lnTo>
                  <a:lnTo>
                    <a:pt x="0" y="18821"/>
                  </a:lnTo>
                  <a:lnTo>
                    <a:pt x="5397" y="24726"/>
                  </a:lnTo>
                  <a:lnTo>
                    <a:pt x="12369" y="24726"/>
                  </a:lnTo>
                  <a:lnTo>
                    <a:pt x="16141" y="24726"/>
                  </a:lnTo>
                  <a:lnTo>
                    <a:pt x="19380" y="23113"/>
                  </a:lnTo>
                  <a:lnTo>
                    <a:pt x="22072" y="204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215498" y="354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3949" y="0"/>
                  </a:moveTo>
                  <a:lnTo>
                    <a:pt x="0" y="0"/>
                  </a:lnTo>
                  <a:lnTo>
                    <a:pt x="0" y="3263"/>
                  </a:lnTo>
                  <a:lnTo>
                    <a:pt x="3949" y="3263"/>
                  </a:lnTo>
                  <a:lnTo>
                    <a:pt x="394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212818" y="3537343"/>
              <a:ext cx="5715" cy="10795"/>
            </a:xfrm>
            <a:custGeom>
              <a:avLst/>
              <a:gdLst/>
              <a:ahLst/>
              <a:cxnLst/>
              <a:rect l="l" t="t" r="r" b="b"/>
              <a:pathLst>
                <a:path w="5714" h="10795">
                  <a:moveTo>
                    <a:pt x="4305" y="0"/>
                  </a:moveTo>
                  <a:lnTo>
                    <a:pt x="2146" y="0"/>
                  </a:lnTo>
                  <a:lnTo>
                    <a:pt x="0" y="3238"/>
                  </a:lnTo>
                  <a:lnTo>
                    <a:pt x="0" y="9144"/>
                  </a:lnTo>
                  <a:lnTo>
                    <a:pt x="2146" y="10223"/>
                  </a:lnTo>
                  <a:lnTo>
                    <a:pt x="3213" y="10223"/>
                  </a:lnTo>
                  <a:lnTo>
                    <a:pt x="4305" y="10223"/>
                  </a:lnTo>
                  <a:lnTo>
                    <a:pt x="5359" y="8077"/>
                  </a:lnTo>
                  <a:lnTo>
                    <a:pt x="5359" y="2705"/>
                  </a:lnTo>
                  <a:lnTo>
                    <a:pt x="430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212818" y="3537343"/>
              <a:ext cx="5715" cy="14604"/>
            </a:xfrm>
            <a:custGeom>
              <a:avLst/>
              <a:gdLst/>
              <a:ahLst/>
              <a:cxnLst/>
              <a:rect l="l" t="t" r="r" b="b"/>
              <a:pathLst>
                <a:path w="5714" h="14604">
                  <a:moveTo>
                    <a:pt x="3213" y="10223"/>
                  </a:moveTo>
                  <a:lnTo>
                    <a:pt x="4305" y="10223"/>
                  </a:lnTo>
                  <a:lnTo>
                    <a:pt x="5359" y="8077"/>
                  </a:lnTo>
                  <a:lnTo>
                    <a:pt x="5359" y="5384"/>
                  </a:lnTo>
                  <a:lnTo>
                    <a:pt x="5359" y="2705"/>
                  </a:lnTo>
                  <a:lnTo>
                    <a:pt x="4305" y="0"/>
                  </a:lnTo>
                  <a:lnTo>
                    <a:pt x="3213" y="0"/>
                  </a:lnTo>
                  <a:lnTo>
                    <a:pt x="2146" y="0"/>
                  </a:lnTo>
                  <a:lnTo>
                    <a:pt x="0" y="3238"/>
                  </a:lnTo>
                  <a:lnTo>
                    <a:pt x="0" y="5918"/>
                  </a:lnTo>
                  <a:lnTo>
                    <a:pt x="0" y="9144"/>
                  </a:lnTo>
                  <a:lnTo>
                    <a:pt x="2146" y="10223"/>
                  </a:lnTo>
                  <a:lnTo>
                    <a:pt x="3213" y="10223"/>
                  </a:lnTo>
                  <a:close/>
                </a:path>
                <a:path w="5714" h="14604">
                  <a:moveTo>
                    <a:pt x="4305" y="14541"/>
                  </a:moveTo>
                  <a:lnTo>
                    <a:pt x="2679" y="102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7" name="object 687"/>
          <p:cNvGrpSpPr/>
          <p:nvPr/>
        </p:nvGrpSpPr>
        <p:grpSpPr>
          <a:xfrm>
            <a:off x="9701314" y="3354895"/>
            <a:ext cx="25400" cy="356870"/>
            <a:chOff x="4646714" y="3354895"/>
            <a:chExt cx="25400" cy="356870"/>
          </a:xfrm>
        </p:grpSpPr>
        <p:sp>
          <p:nvSpPr>
            <p:cNvPr id="688" name="object 688"/>
            <p:cNvSpPr/>
            <p:nvPr/>
          </p:nvSpPr>
          <p:spPr>
            <a:xfrm>
              <a:off x="4649292" y="335888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77" y="0"/>
                  </a:moveTo>
                  <a:lnTo>
                    <a:pt x="3721" y="0"/>
                  </a:lnTo>
                  <a:lnTo>
                    <a:pt x="0" y="3721"/>
                  </a:lnTo>
                  <a:lnTo>
                    <a:pt x="0" y="8305"/>
                  </a:lnTo>
                  <a:lnTo>
                    <a:pt x="0" y="12877"/>
                  </a:lnTo>
                  <a:lnTo>
                    <a:pt x="3721" y="16586"/>
                  </a:lnTo>
                  <a:lnTo>
                    <a:pt x="12877" y="16586"/>
                  </a:lnTo>
                  <a:lnTo>
                    <a:pt x="16573" y="12877"/>
                  </a:lnTo>
                  <a:lnTo>
                    <a:pt x="16573" y="3721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649520" y="335718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49" y="0"/>
                  </a:moveTo>
                  <a:lnTo>
                    <a:pt x="8610" y="0"/>
                  </a:lnTo>
                  <a:lnTo>
                    <a:pt x="4864" y="0"/>
                  </a:lnTo>
                  <a:lnTo>
                    <a:pt x="1612" y="2158"/>
                  </a:lnTo>
                  <a:lnTo>
                    <a:pt x="0" y="5384"/>
                  </a:lnTo>
                  <a:lnTo>
                    <a:pt x="1612" y="3771"/>
                  </a:lnTo>
                  <a:lnTo>
                    <a:pt x="3771" y="2679"/>
                  </a:lnTo>
                  <a:lnTo>
                    <a:pt x="11836" y="2679"/>
                  </a:lnTo>
                  <a:lnTo>
                    <a:pt x="15595" y="6984"/>
                  </a:lnTo>
                  <a:lnTo>
                    <a:pt x="15595" y="14516"/>
                  </a:lnTo>
                  <a:lnTo>
                    <a:pt x="15062" y="15595"/>
                  </a:lnTo>
                  <a:lnTo>
                    <a:pt x="16687" y="13982"/>
                  </a:lnTo>
                  <a:lnTo>
                    <a:pt x="17754" y="11836"/>
                  </a:lnTo>
                  <a:lnTo>
                    <a:pt x="17754" y="3771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4649000" y="3357181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9131" y="0"/>
                  </a:moveTo>
                  <a:lnTo>
                    <a:pt x="5384" y="0"/>
                  </a:lnTo>
                  <a:lnTo>
                    <a:pt x="2133" y="2158"/>
                  </a:lnTo>
                  <a:lnTo>
                    <a:pt x="520" y="5384"/>
                  </a:lnTo>
                  <a:lnTo>
                    <a:pt x="2133" y="3771"/>
                  </a:lnTo>
                  <a:lnTo>
                    <a:pt x="4292" y="2679"/>
                  </a:lnTo>
                  <a:lnTo>
                    <a:pt x="6972" y="2679"/>
                  </a:lnTo>
                  <a:lnTo>
                    <a:pt x="12357" y="2679"/>
                  </a:lnTo>
                  <a:lnTo>
                    <a:pt x="16116" y="6984"/>
                  </a:lnTo>
                  <a:lnTo>
                    <a:pt x="16116" y="12382"/>
                  </a:lnTo>
                  <a:lnTo>
                    <a:pt x="16116" y="13449"/>
                  </a:lnTo>
                  <a:lnTo>
                    <a:pt x="16116" y="14516"/>
                  </a:lnTo>
                  <a:lnTo>
                    <a:pt x="15582" y="15595"/>
                  </a:lnTo>
                  <a:lnTo>
                    <a:pt x="17208" y="13982"/>
                  </a:lnTo>
                  <a:lnTo>
                    <a:pt x="18275" y="11836"/>
                  </a:lnTo>
                  <a:lnTo>
                    <a:pt x="18275" y="9144"/>
                  </a:lnTo>
                  <a:lnTo>
                    <a:pt x="18275" y="3771"/>
                  </a:lnTo>
                  <a:lnTo>
                    <a:pt x="13970" y="0"/>
                  </a:lnTo>
                  <a:lnTo>
                    <a:pt x="9131" y="0"/>
                  </a:lnTo>
                  <a:close/>
                </a:path>
                <a:path w="18414" h="18414">
                  <a:moveTo>
                    <a:pt x="0" y="8610"/>
                  </a:moveTo>
                  <a:lnTo>
                    <a:pt x="0" y="9677"/>
                  </a:lnTo>
                  <a:lnTo>
                    <a:pt x="0" y="14516"/>
                  </a:lnTo>
                  <a:lnTo>
                    <a:pt x="3759" y="18287"/>
                  </a:lnTo>
                  <a:lnTo>
                    <a:pt x="9131" y="18287"/>
                  </a:lnTo>
                  <a:lnTo>
                    <a:pt x="10210" y="18287"/>
                  </a:lnTo>
                  <a:lnTo>
                    <a:pt x="11277" y="18287"/>
                  </a:lnTo>
                  <a:lnTo>
                    <a:pt x="12357" y="177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649304" y="3385782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695"/>
                  </a:lnTo>
                  <a:lnTo>
                    <a:pt x="0" y="8280"/>
                  </a:lnTo>
                  <a:lnTo>
                    <a:pt x="0" y="12877"/>
                  </a:lnTo>
                  <a:lnTo>
                    <a:pt x="3708" y="16573"/>
                  </a:lnTo>
                  <a:lnTo>
                    <a:pt x="12865" y="16573"/>
                  </a:lnTo>
                  <a:lnTo>
                    <a:pt x="16586" y="12877"/>
                  </a:lnTo>
                  <a:lnTo>
                    <a:pt x="16586" y="3695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649520" y="338408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49" y="0"/>
                  </a:moveTo>
                  <a:lnTo>
                    <a:pt x="8610" y="0"/>
                  </a:lnTo>
                  <a:lnTo>
                    <a:pt x="4864" y="0"/>
                  </a:lnTo>
                  <a:lnTo>
                    <a:pt x="1612" y="2146"/>
                  </a:lnTo>
                  <a:lnTo>
                    <a:pt x="0" y="5372"/>
                  </a:lnTo>
                  <a:lnTo>
                    <a:pt x="1612" y="3759"/>
                  </a:lnTo>
                  <a:lnTo>
                    <a:pt x="3771" y="2692"/>
                  </a:lnTo>
                  <a:lnTo>
                    <a:pt x="11836" y="2692"/>
                  </a:lnTo>
                  <a:lnTo>
                    <a:pt x="15595" y="6985"/>
                  </a:lnTo>
                  <a:lnTo>
                    <a:pt x="15595" y="14516"/>
                  </a:lnTo>
                  <a:lnTo>
                    <a:pt x="15062" y="15582"/>
                  </a:lnTo>
                  <a:lnTo>
                    <a:pt x="16687" y="13982"/>
                  </a:lnTo>
                  <a:lnTo>
                    <a:pt x="17754" y="11836"/>
                  </a:lnTo>
                  <a:lnTo>
                    <a:pt x="17754" y="3759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649000" y="338408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9131" y="0"/>
                  </a:moveTo>
                  <a:lnTo>
                    <a:pt x="5384" y="0"/>
                  </a:lnTo>
                  <a:lnTo>
                    <a:pt x="2133" y="2146"/>
                  </a:lnTo>
                  <a:lnTo>
                    <a:pt x="520" y="5372"/>
                  </a:lnTo>
                  <a:lnTo>
                    <a:pt x="2133" y="3759"/>
                  </a:lnTo>
                  <a:lnTo>
                    <a:pt x="4292" y="2692"/>
                  </a:lnTo>
                  <a:lnTo>
                    <a:pt x="6972" y="2692"/>
                  </a:lnTo>
                  <a:lnTo>
                    <a:pt x="12357" y="2692"/>
                  </a:lnTo>
                  <a:lnTo>
                    <a:pt x="16116" y="6985"/>
                  </a:lnTo>
                  <a:lnTo>
                    <a:pt x="16116" y="12369"/>
                  </a:lnTo>
                  <a:lnTo>
                    <a:pt x="16116" y="13462"/>
                  </a:lnTo>
                  <a:lnTo>
                    <a:pt x="16116" y="14516"/>
                  </a:lnTo>
                  <a:lnTo>
                    <a:pt x="15582" y="15582"/>
                  </a:lnTo>
                  <a:lnTo>
                    <a:pt x="17208" y="13982"/>
                  </a:lnTo>
                  <a:lnTo>
                    <a:pt x="18275" y="11836"/>
                  </a:lnTo>
                  <a:lnTo>
                    <a:pt x="18275" y="9144"/>
                  </a:lnTo>
                  <a:lnTo>
                    <a:pt x="18275" y="3759"/>
                  </a:lnTo>
                  <a:lnTo>
                    <a:pt x="13970" y="0"/>
                  </a:lnTo>
                  <a:lnTo>
                    <a:pt x="9131" y="0"/>
                  </a:lnTo>
                  <a:close/>
                </a:path>
                <a:path w="18414" h="18414">
                  <a:moveTo>
                    <a:pt x="0" y="8585"/>
                  </a:moveTo>
                  <a:lnTo>
                    <a:pt x="0" y="9677"/>
                  </a:lnTo>
                  <a:lnTo>
                    <a:pt x="0" y="14516"/>
                  </a:lnTo>
                  <a:lnTo>
                    <a:pt x="3759" y="18275"/>
                  </a:lnTo>
                  <a:lnTo>
                    <a:pt x="9131" y="18275"/>
                  </a:lnTo>
                  <a:lnTo>
                    <a:pt x="10210" y="18275"/>
                  </a:lnTo>
                  <a:lnTo>
                    <a:pt x="11277" y="18275"/>
                  </a:lnTo>
                  <a:lnTo>
                    <a:pt x="12357" y="177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649292" y="3412655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77" y="0"/>
                  </a:moveTo>
                  <a:lnTo>
                    <a:pt x="3721" y="0"/>
                  </a:lnTo>
                  <a:lnTo>
                    <a:pt x="0" y="3708"/>
                  </a:lnTo>
                  <a:lnTo>
                    <a:pt x="0" y="8280"/>
                  </a:lnTo>
                  <a:lnTo>
                    <a:pt x="0" y="12877"/>
                  </a:lnTo>
                  <a:lnTo>
                    <a:pt x="3721" y="16586"/>
                  </a:lnTo>
                  <a:lnTo>
                    <a:pt x="12877" y="16586"/>
                  </a:lnTo>
                  <a:lnTo>
                    <a:pt x="16573" y="12877"/>
                  </a:lnTo>
                  <a:lnTo>
                    <a:pt x="16573" y="3708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4649520" y="341095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49" y="0"/>
                  </a:moveTo>
                  <a:lnTo>
                    <a:pt x="8610" y="0"/>
                  </a:lnTo>
                  <a:lnTo>
                    <a:pt x="4292" y="0"/>
                  </a:lnTo>
                  <a:lnTo>
                    <a:pt x="1079" y="2159"/>
                  </a:lnTo>
                  <a:lnTo>
                    <a:pt x="0" y="5384"/>
                  </a:lnTo>
                  <a:lnTo>
                    <a:pt x="1612" y="3771"/>
                  </a:lnTo>
                  <a:lnTo>
                    <a:pt x="3771" y="2692"/>
                  </a:lnTo>
                  <a:lnTo>
                    <a:pt x="11315" y="2692"/>
                  </a:lnTo>
                  <a:lnTo>
                    <a:pt x="15595" y="6997"/>
                  </a:lnTo>
                  <a:lnTo>
                    <a:pt x="15595" y="13449"/>
                  </a:lnTo>
                  <a:lnTo>
                    <a:pt x="15062" y="14528"/>
                  </a:lnTo>
                  <a:lnTo>
                    <a:pt x="15062" y="15608"/>
                  </a:lnTo>
                  <a:lnTo>
                    <a:pt x="16687" y="14008"/>
                  </a:lnTo>
                  <a:lnTo>
                    <a:pt x="17754" y="11849"/>
                  </a:lnTo>
                  <a:lnTo>
                    <a:pt x="17754" y="3771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649520" y="3410953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292" y="0"/>
                  </a:lnTo>
                  <a:lnTo>
                    <a:pt x="1079" y="2159"/>
                  </a:lnTo>
                  <a:lnTo>
                    <a:pt x="0" y="5384"/>
                  </a:lnTo>
                  <a:lnTo>
                    <a:pt x="1612" y="3771"/>
                  </a:lnTo>
                  <a:lnTo>
                    <a:pt x="3771" y="2692"/>
                  </a:lnTo>
                  <a:lnTo>
                    <a:pt x="6451" y="2692"/>
                  </a:lnTo>
                  <a:lnTo>
                    <a:pt x="11315" y="2692"/>
                  </a:lnTo>
                  <a:lnTo>
                    <a:pt x="15595" y="6997"/>
                  </a:lnTo>
                  <a:lnTo>
                    <a:pt x="15595" y="12369"/>
                  </a:lnTo>
                  <a:lnTo>
                    <a:pt x="15595" y="13449"/>
                  </a:lnTo>
                  <a:lnTo>
                    <a:pt x="15062" y="14528"/>
                  </a:lnTo>
                  <a:lnTo>
                    <a:pt x="15062" y="15608"/>
                  </a:lnTo>
                  <a:lnTo>
                    <a:pt x="16687" y="14008"/>
                  </a:lnTo>
                  <a:lnTo>
                    <a:pt x="17754" y="11849"/>
                  </a:lnTo>
                  <a:lnTo>
                    <a:pt x="17754" y="9144"/>
                  </a:lnTo>
                  <a:lnTo>
                    <a:pt x="17754" y="3771"/>
                  </a:lnTo>
                  <a:lnTo>
                    <a:pt x="13449" y="0"/>
                  </a:lnTo>
                  <a:lnTo>
                    <a:pt x="86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650663" y="343923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721"/>
                  </a:lnTo>
                  <a:lnTo>
                    <a:pt x="0" y="8305"/>
                  </a:lnTo>
                  <a:lnTo>
                    <a:pt x="0" y="12877"/>
                  </a:lnTo>
                  <a:lnTo>
                    <a:pt x="3708" y="16598"/>
                  </a:lnTo>
                  <a:lnTo>
                    <a:pt x="12865" y="16598"/>
                  </a:lnTo>
                  <a:lnTo>
                    <a:pt x="16586" y="12877"/>
                  </a:lnTo>
                  <a:lnTo>
                    <a:pt x="16586" y="3721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4650066" y="3437852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62" y="0"/>
                  </a:moveTo>
                  <a:lnTo>
                    <a:pt x="8610" y="0"/>
                  </a:lnTo>
                  <a:lnTo>
                    <a:pt x="4838" y="0"/>
                  </a:lnTo>
                  <a:lnTo>
                    <a:pt x="1600" y="2133"/>
                  </a:lnTo>
                  <a:lnTo>
                    <a:pt x="0" y="5384"/>
                  </a:lnTo>
                  <a:lnTo>
                    <a:pt x="1600" y="3759"/>
                  </a:lnTo>
                  <a:lnTo>
                    <a:pt x="3746" y="2692"/>
                  </a:lnTo>
                  <a:lnTo>
                    <a:pt x="11290" y="2692"/>
                  </a:lnTo>
                  <a:lnTo>
                    <a:pt x="15608" y="7010"/>
                  </a:lnTo>
                  <a:lnTo>
                    <a:pt x="15608" y="14528"/>
                  </a:lnTo>
                  <a:lnTo>
                    <a:pt x="15049" y="15608"/>
                  </a:lnTo>
                  <a:lnTo>
                    <a:pt x="16675" y="13970"/>
                  </a:lnTo>
                  <a:lnTo>
                    <a:pt x="17741" y="11823"/>
                  </a:lnTo>
                  <a:lnTo>
                    <a:pt x="17741" y="3759"/>
                  </a:lnTo>
                  <a:lnTo>
                    <a:pt x="134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4649520" y="3437852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9156" y="0"/>
                  </a:moveTo>
                  <a:lnTo>
                    <a:pt x="5384" y="0"/>
                  </a:lnTo>
                  <a:lnTo>
                    <a:pt x="2146" y="2133"/>
                  </a:lnTo>
                  <a:lnTo>
                    <a:pt x="546" y="5384"/>
                  </a:lnTo>
                  <a:lnTo>
                    <a:pt x="2146" y="3759"/>
                  </a:lnTo>
                  <a:lnTo>
                    <a:pt x="4292" y="2692"/>
                  </a:lnTo>
                  <a:lnTo>
                    <a:pt x="7010" y="2692"/>
                  </a:lnTo>
                  <a:lnTo>
                    <a:pt x="11836" y="2692"/>
                  </a:lnTo>
                  <a:lnTo>
                    <a:pt x="16154" y="7010"/>
                  </a:lnTo>
                  <a:lnTo>
                    <a:pt x="16154" y="12369"/>
                  </a:lnTo>
                  <a:lnTo>
                    <a:pt x="16154" y="13449"/>
                  </a:lnTo>
                  <a:lnTo>
                    <a:pt x="16154" y="14528"/>
                  </a:lnTo>
                  <a:lnTo>
                    <a:pt x="15595" y="15608"/>
                  </a:lnTo>
                  <a:lnTo>
                    <a:pt x="17221" y="13970"/>
                  </a:lnTo>
                  <a:lnTo>
                    <a:pt x="18287" y="11823"/>
                  </a:lnTo>
                  <a:lnTo>
                    <a:pt x="18287" y="9144"/>
                  </a:lnTo>
                  <a:lnTo>
                    <a:pt x="18287" y="3759"/>
                  </a:lnTo>
                  <a:lnTo>
                    <a:pt x="14008" y="0"/>
                  </a:lnTo>
                  <a:lnTo>
                    <a:pt x="9156" y="0"/>
                  </a:lnTo>
                  <a:close/>
                </a:path>
                <a:path w="18414" h="19050">
                  <a:moveTo>
                    <a:pt x="0" y="8610"/>
                  </a:moveTo>
                  <a:lnTo>
                    <a:pt x="0" y="9690"/>
                  </a:lnTo>
                  <a:lnTo>
                    <a:pt x="0" y="14528"/>
                  </a:lnTo>
                  <a:lnTo>
                    <a:pt x="3771" y="18821"/>
                  </a:lnTo>
                  <a:lnTo>
                    <a:pt x="9156" y="18821"/>
                  </a:lnTo>
                  <a:lnTo>
                    <a:pt x="10236" y="18821"/>
                  </a:lnTo>
                  <a:lnTo>
                    <a:pt x="11315" y="18287"/>
                  </a:lnTo>
                  <a:lnTo>
                    <a:pt x="12382" y="177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650066" y="3466249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77" y="0"/>
                  </a:moveTo>
                  <a:lnTo>
                    <a:pt x="3721" y="0"/>
                  </a:lnTo>
                  <a:lnTo>
                    <a:pt x="0" y="3708"/>
                  </a:lnTo>
                  <a:lnTo>
                    <a:pt x="0" y="8280"/>
                  </a:lnTo>
                  <a:lnTo>
                    <a:pt x="0" y="12877"/>
                  </a:lnTo>
                  <a:lnTo>
                    <a:pt x="3721" y="16586"/>
                  </a:lnTo>
                  <a:lnTo>
                    <a:pt x="12877" y="16586"/>
                  </a:lnTo>
                  <a:lnTo>
                    <a:pt x="16586" y="12877"/>
                  </a:lnTo>
                  <a:lnTo>
                    <a:pt x="16586" y="3708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4650066" y="3464750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970" y="0"/>
                  </a:moveTo>
                  <a:lnTo>
                    <a:pt x="8610" y="0"/>
                  </a:lnTo>
                  <a:lnTo>
                    <a:pt x="4838" y="0"/>
                  </a:lnTo>
                  <a:lnTo>
                    <a:pt x="1600" y="2146"/>
                  </a:lnTo>
                  <a:lnTo>
                    <a:pt x="0" y="5384"/>
                  </a:lnTo>
                  <a:lnTo>
                    <a:pt x="1600" y="3759"/>
                  </a:lnTo>
                  <a:lnTo>
                    <a:pt x="4318" y="3225"/>
                  </a:lnTo>
                  <a:lnTo>
                    <a:pt x="11836" y="3225"/>
                  </a:lnTo>
                  <a:lnTo>
                    <a:pt x="16141" y="6984"/>
                  </a:lnTo>
                  <a:lnTo>
                    <a:pt x="16141" y="13423"/>
                  </a:lnTo>
                  <a:lnTo>
                    <a:pt x="15049" y="15582"/>
                  </a:lnTo>
                  <a:lnTo>
                    <a:pt x="16675" y="13982"/>
                  </a:lnTo>
                  <a:lnTo>
                    <a:pt x="17741" y="11823"/>
                  </a:lnTo>
                  <a:lnTo>
                    <a:pt x="17741" y="3759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649000" y="3419576"/>
              <a:ext cx="19050" cy="64135"/>
            </a:xfrm>
            <a:custGeom>
              <a:avLst/>
              <a:gdLst/>
              <a:ahLst/>
              <a:cxnLst/>
              <a:rect l="l" t="t" r="r" b="b"/>
              <a:pathLst>
                <a:path w="19050" h="64135">
                  <a:moveTo>
                    <a:pt x="9677" y="45173"/>
                  </a:moveTo>
                  <a:lnTo>
                    <a:pt x="5905" y="45173"/>
                  </a:lnTo>
                  <a:lnTo>
                    <a:pt x="2667" y="47320"/>
                  </a:lnTo>
                  <a:lnTo>
                    <a:pt x="1066" y="50558"/>
                  </a:lnTo>
                  <a:lnTo>
                    <a:pt x="2667" y="48933"/>
                  </a:lnTo>
                  <a:lnTo>
                    <a:pt x="5384" y="48399"/>
                  </a:lnTo>
                  <a:lnTo>
                    <a:pt x="7531" y="48399"/>
                  </a:lnTo>
                  <a:lnTo>
                    <a:pt x="12903" y="48399"/>
                  </a:lnTo>
                  <a:lnTo>
                    <a:pt x="17208" y="52158"/>
                  </a:lnTo>
                  <a:lnTo>
                    <a:pt x="17208" y="57530"/>
                  </a:lnTo>
                  <a:lnTo>
                    <a:pt x="17208" y="58597"/>
                  </a:lnTo>
                  <a:lnTo>
                    <a:pt x="16675" y="59689"/>
                  </a:lnTo>
                  <a:lnTo>
                    <a:pt x="16116" y="60756"/>
                  </a:lnTo>
                  <a:lnTo>
                    <a:pt x="17741" y="59156"/>
                  </a:lnTo>
                  <a:lnTo>
                    <a:pt x="18808" y="56997"/>
                  </a:lnTo>
                  <a:lnTo>
                    <a:pt x="18808" y="54305"/>
                  </a:lnTo>
                  <a:lnTo>
                    <a:pt x="18808" y="48933"/>
                  </a:lnTo>
                  <a:lnTo>
                    <a:pt x="15036" y="45173"/>
                  </a:lnTo>
                  <a:lnTo>
                    <a:pt x="9677" y="45173"/>
                  </a:lnTo>
                  <a:close/>
                </a:path>
                <a:path w="19050" h="64135">
                  <a:moveTo>
                    <a:pt x="520" y="53759"/>
                  </a:moveTo>
                  <a:lnTo>
                    <a:pt x="520" y="54851"/>
                  </a:lnTo>
                  <a:lnTo>
                    <a:pt x="520" y="59689"/>
                  </a:lnTo>
                  <a:lnTo>
                    <a:pt x="4813" y="63982"/>
                  </a:lnTo>
                  <a:lnTo>
                    <a:pt x="9677" y="63982"/>
                  </a:lnTo>
                  <a:lnTo>
                    <a:pt x="10756" y="63982"/>
                  </a:lnTo>
                  <a:lnTo>
                    <a:pt x="11836" y="63461"/>
                  </a:lnTo>
                  <a:lnTo>
                    <a:pt x="12903" y="62915"/>
                  </a:lnTo>
                </a:path>
                <a:path w="19050" h="64135">
                  <a:moveTo>
                    <a:pt x="0" y="0"/>
                  </a:moveTo>
                  <a:lnTo>
                    <a:pt x="0" y="1066"/>
                  </a:lnTo>
                  <a:lnTo>
                    <a:pt x="0" y="5905"/>
                  </a:lnTo>
                  <a:lnTo>
                    <a:pt x="3759" y="9677"/>
                  </a:lnTo>
                  <a:lnTo>
                    <a:pt x="8597" y="9677"/>
                  </a:lnTo>
                  <a:lnTo>
                    <a:pt x="9677" y="9677"/>
                  </a:lnTo>
                  <a:lnTo>
                    <a:pt x="11277" y="9677"/>
                  </a:lnTo>
                  <a:lnTo>
                    <a:pt x="12357" y="91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4650066" y="3493490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77" y="0"/>
                  </a:moveTo>
                  <a:lnTo>
                    <a:pt x="3721" y="0"/>
                  </a:lnTo>
                  <a:lnTo>
                    <a:pt x="0" y="3708"/>
                  </a:lnTo>
                  <a:lnTo>
                    <a:pt x="0" y="8305"/>
                  </a:lnTo>
                  <a:lnTo>
                    <a:pt x="0" y="12877"/>
                  </a:lnTo>
                  <a:lnTo>
                    <a:pt x="3721" y="16586"/>
                  </a:lnTo>
                  <a:lnTo>
                    <a:pt x="12877" y="16586"/>
                  </a:lnTo>
                  <a:lnTo>
                    <a:pt x="16586" y="12877"/>
                  </a:lnTo>
                  <a:lnTo>
                    <a:pt x="16586" y="3708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650066" y="3500247"/>
              <a:ext cx="12700" cy="10795"/>
            </a:xfrm>
            <a:custGeom>
              <a:avLst/>
              <a:gdLst/>
              <a:ahLst/>
              <a:cxnLst/>
              <a:rect l="l" t="t" r="r" b="b"/>
              <a:pathLst>
                <a:path w="12700" h="10795">
                  <a:moveTo>
                    <a:pt x="0" y="0"/>
                  </a:moveTo>
                  <a:lnTo>
                    <a:pt x="0" y="1066"/>
                  </a:lnTo>
                  <a:lnTo>
                    <a:pt x="0" y="5905"/>
                  </a:lnTo>
                  <a:lnTo>
                    <a:pt x="3746" y="10210"/>
                  </a:lnTo>
                  <a:lnTo>
                    <a:pt x="8610" y="10210"/>
                  </a:lnTo>
                  <a:lnTo>
                    <a:pt x="9690" y="10210"/>
                  </a:lnTo>
                  <a:lnTo>
                    <a:pt x="11290" y="9664"/>
                  </a:lnTo>
                  <a:lnTo>
                    <a:pt x="12369" y="91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4650600" y="3491636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610" y="0"/>
                  </a:lnTo>
                  <a:lnTo>
                    <a:pt x="4305" y="0"/>
                  </a:lnTo>
                  <a:lnTo>
                    <a:pt x="1066" y="2158"/>
                  </a:lnTo>
                  <a:lnTo>
                    <a:pt x="0" y="5918"/>
                  </a:lnTo>
                  <a:lnTo>
                    <a:pt x="1625" y="3771"/>
                  </a:lnTo>
                  <a:lnTo>
                    <a:pt x="3784" y="3238"/>
                  </a:lnTo>
                  <a:lnTo>
                    <a:pt x="11302" y="3238"/>
                  </a:lnTo>
                  <a:lnTo>
                    <a:pt x="15608" y="6997"/>
                  </a:lnTo>
                  <a:lnTo>
                    <a:pt x="15608" y="13436"/>
                  </a:lnTo>
                  <a:lnTo>
                    <a:pt x="15074" y="14516"/>
                  </a:lnTo>
                  <a:lnTo>
                    <a:pt x="15074" y="15595"/>
                  </a:lnTo>
                  <a:lnTo>
                    <a:pt x="16675" y="13970"/>
                  </a:lnTo>
                  <a:lnTo>
                    <a:pt x="17754" y="11836"/>
                  </a:lnTo>
                  <a:lnTo>
                    <a:pt x="17754" y="3771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4650600" y="3491636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10" y="0"/>
                  </a:moveTo>
                  <a:lnTo>
                    <a:pt x="4305" y="0"/>
                  </a:lnTo>
                  <a:lnTo>
                    <a:pt x="1066" y="2158"/>
                  </a:lnTo>
                  <a:lnTo>
                    <a:pt x="0" y="5918"/>
                  </a:lnTo>
                  <a:lnTo>
                    <a:pt x="1625" y="3771"/>
                  </a:lnTo>
                  <a:lnTo>
                    <a:pt x="3784" y="3238"/>
                  </a:lnTo>
                  <a:lnTo>
                    <a:pt x="6464" y="3238"/>
                  </a:lnTo>
                  <a:lnTo>
                    <a:pt x="11302" y="3238"/>
                  </a:lnTo>
                  <a:lnTo>
                    <a:pt x="15608" y="6997"/>
                  </a:lnTo>
                  <a:lnTo>
                    <a:pt x="15608" y="12382"/>
                  </a:lnTo>
                  <a:lnTo>
                    <a:pt x="15608" y="13436"/>
                  </a:lnTo>
                  <a:lnTo>
                    <a:pt x="15074" y="14516"/>
                  </a:lnTo>
                  <a:lnTo>
                    <a:pt x="15074" y="15595"/>
                  </a:lnTo>
                  <a:lnTo>
                    <a:pt x="16675" y="13970"/>
                  </a:lnTo>
                  <a:lnTo>
                    <a:pt x="17754" y="11836"/>
                  </a:lnTo>
                  <a:lnTo>
                    <a:pt x="17754" y="9144"/>
                  </a:lnTo>
                  <a:lnTo>
                    <a:pt x="17754" y="3771"/>
                  </a:lnTo>
                  <a:lnTo>
                    <a:pt x="13436" y="0"/>
                  </a:lnTo>
                  <a:lnTo>
                    <a:pt x="86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650651" y="3520021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77" y="0"/>
                  </a:moveTo>
                  <a:lnTo>
                    <a:pt x="3708" y="0"/>
                  </a:lnTo>
                  <a:lnTo>
                    <a:pt x="0" y="3721"/>
                  </a:lnTo>
                  <a:lnTo>
                    <a:pt x="0" y="8305"/>
                  </a:lnTo>
                  <a:lnTo>
                    <a:pt x="0" y="12890"/>
                  </a:lnTo>
                  <a:lnTo>
                    <a:pt x="3708" y="16598"/>
                  </a:lnTo>
                  <a:lnTo>
                    <a:pt x="12877" y="16598"/>
                  </a:lnTo>
                  <a:lnTo>
                    <a:pt x="16586" y="12890"/>
                  </a:lnTo>
                  <a:lnTo>
                    <a:pt x="16586" y="3721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4650600" y="3518535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36" y="0"/>
                  </a:moveTo>
                  <a:lnTo>
                    <a:pt x="8610" y="0"/>
                  </a:lnTo>
                  <a:lnTo>
                    <a:pt x="4838" y="0"/>
                  </a:lnTo>
                  <a:lnTo>
                    <a:pt x="1625" y="2159"/>
                  </a:lnTo>
                  <a:lnTo>
                    <a:pt x="0" y="5905"/>
                  </a:lnTo>
                  <a:lnTo>
                    <a:pt x="1625" y="4292"/>
                  </a:lnTo>
                  <a:lnTo>
                    <a:pt x="3784" y="3213"/>
                  </a:lnTo>
                  <a:lnTo>
                    <a:pt x="11302" y="3213"/>
                  </a:lnTo>
                  <a:lnTo>
                    <a:pt x="15608" y="6972"/>
                  </a:lnTo>
                  <a:lnTo>
                    <a:pt x="15608" y="14516"/>
                  </a:lnTo>
                  <a:lnTo>
                    <a:pt x="15074" y="15595"/>
                  </a:lnTo>
                  <a:lnTo>
                    <a:pt x="16675" y="13995"/>
                  </a:lnTo>
                  <a:lnTo>
                    <a:pt x="17754" y="11836"/>
                  </a:lnTo>
                  <a:lnTo>
                    <a:pt x="17754" y="4292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4650066" y="3518535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9144" y="0"/>
                  </a:moveTo>
                  <a:lnTo>
                    <a:pt x="5372" y="0"/>
                  </a:lnTo>
                  <a:lnTo>
                    <a:pt x="2159" y="2159"/>
                  </a:lnTo>
                  <a:lnTo>
                    <a:pt x="533" y="5905"/>
                  </a:lnTo>
                  <a:lnTo>
                    <a:pt x="2159" y="4292"/>
                  </a:lnTo>
                  <a:lnTo>
                    <a:pt x="4318" y="3213"/>
                  </a:lnTo>
                  <a:lnTo>
                    <a:pt x="6997" y="3213"/>
                  </a:lnTo>
                  <a:lnTo>
                    <a:pt x="11836" y="3213"/>
                  </a:lnTo>
                  <a:lnTo>
                    <a:pt x="16141" y="6972"/>
                  </a:lnTo>
                  <a:lnTo>
                    <a:pt x="16141" y="12369"/>
                  </a:lnTo>
                  <a:lnTo>
                    <a:pt x="16141" y="13449"/>
                  </a:lnTo>
                  <a:lnTo>
                    <a:pt x="16141" y="14516"/>
                  </a:lnTo>
                  <a:lnTo>
                    <a:pt x="15608" y="15595"/>
                  </a:lnTo>
                  <a:lnTo>
                    <a:pt x="17208" y="13995"/>
                  </a:lnTo>
                  <a:lnTo>
                    <a:pt x="18287" y="11836"/>
                  </a:lnTo>
                  <a:lnTo>
                    <a:pt x="18287" y="9131"/>
                  </a:lnTo>
                  <a:lnTo>
                    <a:pt x="18287" y="4292"/>
                  </a:lnTo>
                  <a:lnTo>
                    <a:pt x="13970" y="0"/>
                  </a:lnTo>
                  <a:lnTo>
                    <a:pt x="9144" y="0"/>
                  </a:lnTo>
                  <a:close/>
                </a:path>
                <a:path w="18414" h="19050">
                  <a:moveTo>
                    <a:pt x="0" y="8597"/>
                  </a:moveTo>
                  <a:lnTo>
                    <a:pt x="0" y="9677"/>
                  </a:lnTo>
                  <a:lnTo>
                    <a:pt x="0" y="14516"/>
                  </a:lnTo>
                  <a:lnTo>
                    <a:pt x="3746" y="18808"/>
                  </a:lnTo>
                  <a:lnTo>
                    <a:pt x="9144" y="18808"/>
                  </a:lnTo>
                  <a:lnTo>
                    <a:pt x="10210" y="18808"/>
                  </a:lnTo>
                  <a:lnTo>
                    <a:pt x="11290" y="18275"/>
                  </a:lnTo>
                  <a:lnTo>
                    <a:pt x="12369" y="177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651133" y="3572002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708"/>
                  </a:lnTo>
                  <a:lnTo>
                    <a:pt x="0" y="8293"/>
                  </a:lnTo>
                  <a:lnTo>
                    <a:pt x="0" y="12877"/>
                  </a:lnTo>
                  <a:lnTo>
                    <a:pt x="3708" y="16586"/>
                  </a:lnTo>
                  <a:lnTo>
                    <a:pt x="12865" y="16586"/>
                  </a:lnTo>
                  <a:lnTo>
                    <a:pt x="16573" y="12877"/>
                  </a:lnTo>
                  <a:lnTo>
                    <a:pt x="16573" y="3708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651133" y="3570160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449" y="0"/>
                  </a:moveTo>
                  <a:lnTo>
                    <a:pt x="8077" y="0"/>
                  </a:lnTo>
                  <a:lnTo>
                    <a:pt x="4305" y="0"/>
                  </a:lnTo>
                  <a:lnTo>
                    <a:pt x="1092" y="2666"/>
                  </a:lnTo>
                  <a:lnTo>
                    <a:pt x="0" y="5918"/>
                  </a:lnTo>
                  <a:lnTo>
                    <a:pt x="1625" y="4279"/>
                  </a:lnTo>
                  <a:lnTo>
                    <a:pt x="3771" y="3213"/>
                  </a:lnTo>
                  <a:lnTo>
                    <a:pt x="11302" y="3213"/>
                  </a:lnTo>
                  <a:lnTo>
                    <a:pt x="15608" y="7531"/>
                  </a:lnTo>
                  <a:lnTo>
                    <a:pt x="15608" y="13436"/>
                  </a:lnTo>
                  <a:lnTo>
                    <a:pt x="15074" y="15049"/>
                  </a:lnTo>
                  <a:lnTo>
                    <a:pt x="14541" y="16128"/>
                  </a:lnTo>
                  <a:lnTo>
                    <a:pt x="16675" y="13982"/>
                  </a:lnTo>
                  <a:lnTo>
                    <a:pt x="17754" y="11823"/>
                  </a:lnTo>
                  <a:lnTo>
                    <a:pt x="17754" y="4279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650600" y="3570160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8610" y="0"/>
                  </a:moveTo>
                  <a:lnTo>
                    <a:pt x="4838" y="0"/>
                  </a:lnTo>
                  <a:lnTo>
                    <a:pt x="1625" y="2666"/>
                  </a:lnTo>
                  <a:lnTo>
                    <a:pt x="533" y="5918"/>
                  </a:lnTo>
                  <a:lnTo>
                    <a:pt x="2158" y="4279"/>
                  </a:lnTo>
                  <a:lnTo>
                    <a:pt x="4305" y="3213"/>
                  </a:lnTo>
                  <a:lnTo>
                    <a:pt x="6997" y="3213"/>
                  </a:lnTo>
                  <a:lnTo>
                    <a:pt x="11836" y="3213"/>
                  </a:lnTo>
                  <a:lnTo>
                    <a:pt x="16141" y="7531"/>
                  </a:lnTo>
                  <a:lnTo>
                    <a:pt x="16141" y="12369"/>
                  </a:lnTo>
                  <a:lnTo>
                    <a:pt x="16141" y="13436"/>
                  </a:lnTo>
                  <a:lnTo>
                    <a:pt x="15608" y="15049"/>
                  </a:lnTo>
                  <a:lnTo>
                    <a:pt x="15074" y="16128"/>
                  </a:lnTo>
                  <a:lnTo>
                    <a:pt x="17208" y="13982"/>
                  </a:lnTo>
                  <a:lnTo>
                    <a:pt x="18287" y="11823"/>
                  </a:lnTo>
                  <a:lnTo>
                    <a:pt x="18287" y="9143"/>
                  </a:lnTo>
                  <a:lnTo>
                    <a:pt x="18287" y="4279"/>
                  </a:lnTo>
                  <a:lnTo>
                    <a:pt x="13982" y="0"/>
                  </a:lnTo>
                  <a:lnTo>
                    <a:pt x="8610" y="0"/>
                  </a:lnTo>
                  <a:close/>
                </a:path>
                <a:path w="18414" h="19050">
                  <a:moveTo>
                    <a:pt x="0" y="8597"/>
                  </a:moveTo>
                  <a:lnTo>
                    <a:pt x="0" y="9690"/>
                  </a:lnTo>
                  <a:lnTo>
                    <a:pt x="0" y="15049"/>
                  </a:lnTo>
                  <a:lnTo>
                    <a:pt x="3784" y="18821"/>
                  </a:lnTo>
                  <a:lnTo>
                    <a:pt x="8610" y="18821"/>
                  </a:lnTo>
                  <a:lnTo>
                    <a:pt x="9677" y="18821"/>
                  </a:lnTo>
                  <a:lnTo>
                    <a:pt x="11302" y="18821"/>
                  </a:lnTo>
                  <a:lnTo>
                    <a:pt x="11836" y="182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650600" y="359891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77" y="0"/>
                  </a:moveTo>
                  <a:lnTo>
                    <a:pt x="3721" y="0"/>
                  </a:lnTo>
                  <a:lnTo>
                    <a:pt x="0" y="3708"/>
                  </a:lnTo>
                  <a:lnTo>
                    <a:pt x="0" y="8280"/>
                  </a:lnTo>
                  <a:lnTo>
                    <a:pt x="0" y="12865"/>
                  </a:lnTo>
                  <a:lnTo>
                    <a:pt x="3721" y="16560"/>
                  </a:lnTo>
                  <a:lnTo>
                    <a:pt x="12877" y="16560"/>
                  </a:lnTo>
                  <a:lnTo>
                    <a:pt x="16586" y="12865"/>
                  </a:lnTo>
                  <a:lnTo>
                    <a:pt x="16586" y="3708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4650600" y="3597059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982" y="0"/>
                  </a:moveTo>
                  <a:lnTo>
                    <a:pt x="8610" y="0"/>
                  </a:lnTo>
                  <a:lnTo>
                    <a:pt x="4838" y="0"/>
                  </a:lnTo>
                  <a:lnTo>
                    <a:pt x="1625" y="2692"/>
                  </a:lnTo>
                  <a:lnTo>
                    <a:pt x="0" y="5905"/>
                  </a:lnTo>
                  <a:lnTo>
                    <a:pt x="1625" y="4305"/>
                  </a:lnTo>
                  <a:lnTo>
                    <a:pt x="4305" y="3225"/>
                  </a:lnTo>
                  <a:lnTo>
                    <a:pt x="11836" y="3225"/>
                  </a:lnTo>
                  <a:lnTo>
                    <a:pt x="15608" y="7518"/>
                  </a:lnTo>
                  <a:lnTo>
                    <a:pt x="15608" y="15036"/>
                  </a:lnTo>
                  <a:lnTo>
                    <a:pt x="15074" y="16128"/>
                  </a:lnTo>
                  <a:lnTo>
                    <a:pt x="16675" y="14503"/>
                  </a:lnTo>
                  <a:lnTo>
                    <a:pt x="17754" y="11823"/>
                  </a:lnTo>
                  <a:lnTo>
                    <a:pt x="17754" y="4305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4650600" y="3597059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8610" y="0"/>
                  </a:moveTo>
                  <a:lnTo>
                    <a:pt x="4838" y="0"/>
                  </a:lnTo>
                  <a:lnTo>
                    <a:pt x="1625" y="2692"/>
                  </a:lnTo>
                  <a:lnTo>
                    <a:pt x="0" y="5905"/>
                  </a:lnTo>
                  <a:lnTo>
                    <a:pt x="1625" y="4305"/>
                  </a:lnTo>
                  <a:lnTo>
                    <a:pt x="4305" y="3225"/>
                  </a:lnTo>
                  <a:lnTo>
                    <a:pt x="6464" y="3225"/>
                  </a:lnTo>
                  <a:lnTo>
                    <a:pt x="11836" y="3225"/>
                  </a:lnTo>
                  <a:lnTo>
                    <a:pt x="15608" y="7518"/>
                  </a:lnTo>
                  <a:lnTo>
                    <a:pt x="15608" y="12357"/>
                  </a:lnTo>
                  <a:lnTo>
                    <a:pt x="15608" y="13423"/>
                  </a:lnTo>
                  <a:lnTo>
                    <a:pt x="15608" y="15036"/>
                  </a:lnTo>
                  <a:lnTo>
                    <a:pt x="15074" y="16128"/>
                  </a:lnTo>
                  <a:lnTo>
                    <a:pt x="16675" y="14503"/>
                  </a:lnTo>
                  <a:lnTo>
                    <a:pt x="17754" y="11823"/>
                  </a:lnTo>
                  <a:lnTo>
                    <a:pt x="17754" y="9131"/>
                  </a:lnTo>
                  <a:lnTo>
                    <a:pt x="17754" y="4305"/>
                  </a:lnTo>
                  <a:lnTo>
                    <a:pt x="13982" y="0"/>
                  </a:lnTo>
                  <a:lnTo>
                    <a:pt x="86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4651133" y="3625723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708"/>
                  </a:lnTo>
                  <a:lnTo>
                    <a:pt x="0" y="8305"/>
                  </a:lnTo>
                  <a:lnTo>
                    <a:pt x="0" y="12877"/>
                  </a:lnTo>
                  <a:lnTo>
                    <a:pt x="3708" y="16586"/>
                  </a:lnTo>
                  <a:lnTo>
                    <a:pt x="12865" y="16586"/>
                  </a:lnTo>
                  <a:lnTo>
                    <a:pt x="16573" y="12877"/>
                  </a:lnTo>
                  <a:lnTo>
                    <a:pt x="16573" y="3708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4651133" y="3632543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0" y="0"/>
                  </a:moveTo>
                  <a:lnTo>
                    <a:pt x="0" y="1066"/>
                  </a:lnTo>
                  <a:lnTo>
                    <a:pt x="0" y="6464"/>
                  </a:lnTo>
                  <a:lnTo>
                    <a:pt x="3771" y="10210"/>
                  </a:lnTo>
                  <a:lnTo>
                    <a:pt x="8623" y="10210"/>
                  </a:lnTo>
                  <a:lnTo>
                    <a:pt x="9702" y="10210"/>
                  </a:lnTo>
                  <a:lnTo>
                    <a:pt x="11302" y="10210"/>
                  </a:lnTo>
                  <a:lnTo>
                    <a:pt x="11836" y="966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4651667" y="3623932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449" y="0"/>
                  </a:moveTo>
                  <a:lnTo>
                    <a:pt x="8089" y="0"/>
                  </a:lnTo>
                  <a:lnTo>
                    <a:pt x="4305" y="0"/>
                  </a:lnTo>
                  <a:lnTo>
                    <a:pt x="1092" y="2705"/>
                  </a:lnTo>
                  <a:lnTo>
                    <a:pt x="0" y="5930"/>
                  </a:lnTo>
                  <a:lnTo>
                    <a:pt x="1625" y="4318"/>
                  </a:lnTo>
                  <a:lnTo>
                    <a:pt x="3771" y="3251"/>
                  </a:lnTo>
                  <a:lnTo>
                    <a:pt x="11302" y="3251"/>
                  </a:lnTo>
                  <a:lnTo>
                    <a:pt x="15608" y="7543"/>
                  </a:lnTo>
                  <a:lnTo>
                    <a:pt x="15608" y="13982"/>
                  </a:lnTo>
                  <a:lnTo>
                    <a:pt x="14541" y="16141"/>
                  </a:lnTo>
                  <a:lnTo>
                    <a:pt x="16687" y="14528"/>
                  </a:lnTo>
                  <a:lnTo>
                    <a:pt x="17754" y="11836"/>
                  </a:lnTo>
                  <a:lnTo>
                    <a:pt x="17754" y="4318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4651667" y="3623932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8089" y="0"/>
                  </a:moveTo>
                  <a:lnTo>
                    <a:pt x="4305" y="0"/>
                  </a:lnTo>
                  <a:lnTo>
                    <a:pt x="1092" y="2705"/>
                  </a:lnTo>
                  <a:lnTo>
                    <a:pt x="0" y="5930"/>
                  </a:lnTo>
                  <a:lnTo>
                    <a:pt x="1625" y="4318"/>
                  </a:lnTo>
                  <a:lnTo>
                    <a:pt x="3771" y="3251"/>
                  </a:lnTo>
                  <a:lnTo>
                    <a:pt x="6464" y="3251"/>
                  </a:lnTo>
                  <a:lnTo>
                    <a:pt x="11302" y="3251"/>
                  </a:lnTo>
                  <a:lnTo>
                    <a:pt x="15608" y="7543"/>
                  </a:lnTo>
                  <a:lnTo>
                    <a:pt x="15608" y="12369"/>
                  </a:lnTo>
                  <a:lnTo>
                    <a:pt x="15608" y="13982"/>
                  </a:lnTo>
                  <a:lnTo>
                    <a:pt x="15074" y="15074"/>
                  </a:lnTo>
                  <a:lnTo>
                    <a:pt x="14541" y="16141"/>
                  </a:lnTo>
                  <a:lnTo>
                    <a:pt x="16687" y="14528"/>
                  </a:lnTo>
                  <a:lnTo>
                    <a:pt x="17754" y="11836"/>
                  </a:lnTo>
                  <a:lnTo>
                    <a:pt x="17754" y="9169"/>
                  </a:lnTo>
                  <a:lnTo>
                    <a:pt x="17754" y="4318"/>
                  </a:lnTo>
                  <a:lnTo>
                    <a:pt x="13449" y="0"/>
                  </a:lnTo>
                  <a:lnTo>
                    <a:pt x="808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4651667" y="3652647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708"/>
                  </a:lnTo>
                  <a:lnTo>
                    <a:pt x="0" y="8280"/>
                  </a:lnTo>
                  <a:lnTo>
                    <a:pt x="0" y="12852"/>
                  </a:lnTo>
                  <a:lnTo>
                    <a:pt x="3708" y="16548"/>
                  </a:lnTo>
                  <a:lnTo>
                    <a:pt x="12865" y="16548"/>
                  </a:lnTo>
                  <a:lnTo>
                    <a:pt x="16586" y="12852"/>
                  </a:lnTo>
                  <a:lnTo>
                    <a:pt x="16586" y="3708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4650066" y="3605644"/>
              <a:ext cx="13970" cy="64135"/>
            </a:xfrm>
            <a:custGeom>
              <a:avLst/>
              <a:gdLst/>
              <a:ahLst/>
              <a:cxnLst/>
              <a:rect l="l" t="t" r="r" b="b"/>
              <a:pathLst>
                <a:path w="13970" h="64135">
                  <a:moveTo>
                    <a:pt x="1066" y="53784"/>
                  </a:moveTo>
                  <a:lnTo>
                    <a:pt x="1066" y="54876"/>
                  </a:lnTo>
                  <a:lnTo>
                    <a:pt x="1066" y="60248"/>
                  </a:lnTo>
                  <a:lnTo>
                    <a:pt x="4838" y="63995"/>
                  </a:lnTo>
                  <a:lnTo>
                    <a:pt x="10210" y="63995"/>
                  </a:lnTo>
                  <a:lnTo>
                    <a:pt x="11290" y="63995"/>
                  </a:lnTo>
                  <a:lnTo>
                    <a:pt x="12369" y="63995"/>
                  </a:lnTo>
                  <a:lnTo>
                    <a:pt x="13462" y="63474"/>
                  </a:lnTo>
                </a:path>
                <a:path w="13970" h="64135">
                  <a:moveTo>
                    <a:pt x="0" y="0"/>
                  </a:moveTo>
                  <a:lnTo>
                    <a:pt x="0" y="1079"/>
                  </a:lnTo>
                  <a:lnTo>
                    <a:pt x="0" y="6451"/>
                  </a:lnTo>
                  <a:lnTo>
                    <a:pt x="4318" y="10236"/>
                  </a:lnTo>
                  <a:lnTo>
                    <a:pt x="9144" y="10236"/>
                  </a:lnTo>
                  <a:lnTo>
                    <a:pt x="10210" y="10236"/>
                  </a:lnTo>
                  <a:lnTo>
                    <a:pt x="11290" y="10236"/>
                  </a:lnTo>
                  <a:lnTo>
                    <a:pt x="12369" y="97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4651667" y="3650818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3449" y="0"/>
                  </a:moveTo>
                  <a:lnTo>
                    <a:pt x="8610" y="0"/>
                  </a:lnTo>
                  <a:lnTo>
                    <a:pt x="4864" y="0"/>
                  </a:lnTo>
                  <a:lnTo>
                    <a:pt x="1092" y="2705"/>
                  </a:lnTo>
                  <a:lnTo>
                    <a:pt x="0" y="5930"/>
                  </a:lnTo>
                  <a:lnTo>
                    <a:pt x="1625" y="4305"/>
                  </a:lnTo>
                  <a:lnTo>
                    <a:pt x="3771" y="3251"/>
                  </a:lnTo>
                  <a:lnTo>
                    <a:pt x="11302" y="3251"/>
                  </a:lnTo>
                  <a:lnTo>
                    <a:pt x="15608" y="7556"/>
                  </a:lnTo>
                  <a:lnTo>
                    <a:pt x="15608" y="15074"/>
                  </a:lnTo>
                  <a:lnTo>
                    <a:pt x="15074" y="16154"/>
                  </a:lnTo>
                  <a:lnTo>
                    <a:pt x="16687" y="14541"/>
                  </a:lnTo>
                  <a:lnTo>
                    <a:pt x="17754" y="11861"/>
                  </a:lnTo>
                  <a:lnTo>
                    <a:pt x="17754" y="4305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4651667" y="3650818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8610" y="0"/>
                  </a:moveTo>
                  <a:lnTo>
                    <a:pt x="4864" y="0"/>
                  </a:lnTo>
                  <a:lnTo>
                    <a:pt x="1092" y="2705"/>
                  </a:lnTo>
                  <a:lnTo>
                    <a:pt x="0" y="5930"/>
                  </a:lnTo>
                  <a:lnTo>
                    <a:pt x="1625" y="4305"/>
                  </a:lnTo>
                  <a:lnTo>
                    <a:pt x="3771" y="3251"/>
                  </a:lnTo>
                  <a:lnTo>
                    <a:pt x="6464" y="3251"/>
                  </a:lnTo>
                  <a:lnTo>
                    <a:pt x="11302" y="3251"/>
                  </a:lnTo>
                  <a:lnTo>
                    <a:pt x="15608" y="7556"/>
                  </a:lnTo>
                  <a:lnTo>
                    <a:pt x="15608" y="12395"/>
                  </a:lnTo>
                  <a:lnTo>
                    <a:pt x="15608" y="14020"/>
                  </a:lnTo>
                  <a:lnTo>
                    <a:pt x="15608" y="15074"/>
                  </a:lnTo>
                  <a:lnTo>
                    <a:pt x="15074" y="16154"/>
                  </a:lnTo>
                  <a:lnTo>
                    <a:pt x="16687" y="14541"/>
                  </a:lnTo>
                  <a:lnTo>
                    <a:pt x="17754" y="11861"/>
                  </a:lnTo>
                  <a:lnTo>
                    <a:pt x="17754" y="9156"/>
                  </a:lnTo>
                  <a:lnTo>
                    <a:pt x="17754" y="4305"/>
                  </a:lnTo>
                  <a:lnTo>
                    <a:pt x="13449" y="0"/>
                  </a:lnTo>
                  <a:lnTo>
                    <a:pt x="861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4651667" y="367945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708"/>
                  </a:lnTo>
                  <a:lnTo>
                    <a:pt x="0" y="8293"/>
                  </a:lnTo>
                  <a:lnTo>
                    <a:pt x="0" y="12877"/>
                  </a:lnTo>
                  <a:lnTo>
                    <a:pt x="3708" y="16586"/>
                  </a:lnTo>
                  <a:lnTo>
                    <a:pt x="12865" y="16586"/>
                  </a:lnTo>
                  <a:lnTo>
                    <a:pt x="16586" y="12877"/>
                  </a:lnTo>
                  <a:lnTo>
                    <a:pt x="16586" y="3708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4651667" y="3677716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4008" y="0"/>
                  </a:moveTo>
                  <a:lnTo>
                    <a:pt x="8610" y="0"/>
                  </a:lnTo>
                  <a:lnTo>
                    <a:pt x="4864" y="0"/>
                  </a:lnTo>
                  <a:lnTo>
                    <a:pt x="1625" y="2679"/>
                  </a:lnTo>
                  <a:lnTo>
                    <a:pt x="0" y="5918"/>
                  </a:lnTo>
                  <a:lnTo>
                    <a:pt x="1625" y="4305"/>
                  </a:lnTo>
                  <a:lnTo>
                    <a:pt x="4305" y="3238"/>
                  </a:lnTo>
                  <a:lnTo>
                    <a:pt x="11861" y="3238"/>
                  </a:lnTo>
                  <a:lnTo>
                    <a:pt x="15608" y="7531"/>
                  </a:lnTo>
                  <a:lnTo>
                    <a:pt x="15608" y="15074"/>
                  </a:lnTo>
                  <a:lnTo>
                    <a:pt x="15074" y="16141"/>
                  </a:lnTo>
                  <a:lnTo>
                    <a:pt x="16687" y="14528"/>
                  </a:lnTo>
                  <a:lnTo>
                    <a:pt x="17754" y="11836"/>
                  </a:lnTo>
                  <a:lnTo>
                    <a:pt x="17754" y="4305"/>
                  </a:lnTo>
                  <a:lnTo>
                    <a:pt x="14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4651133" y="3677716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9144" y="0"/>
                  </a:moveTo>
                  <a:lnTo>
                    <a:pt x="5397" y="0"/>
                  </a:lnTo>
                  <a:lnTo>
                    <a:pt x="2159" y="2679"/>
                  </a:lnTo>
                  <a:lnTo>
                    <a:pt x="533" y="5918"/>
                  </a:lnTo>
                  <a:lnTo>
                    <a:pt x="2159" y="4305"/>
                  </a:lnTo>
                  <a:lnTo>
                    <a:pt x="4838" y="3238"/>
                  </a:lnTo>
                  <a:lnTo>
                    <a:pt x="6997" y="3238"/>
                  </a:lnTo>
                  <a:lnTo>
                    <a:pt x="12395" y="3238"/>
                  </a:lnTo>
                  <a:lnTo>
                    <a:pt x="16141" y="7531"/>
                  </a:lnTo>
                  <a:lnTo>
                    <a:pt x="16141" y="12382"/>
                  </a:lnTo>
                  <a:lnTo>
                    <a:pt x="16141" y="13995"/>
                  </a:lnTo>
                  <a:lnTo>
                    <a:pt x="16141" y="15074"/>
                  </a:lnTo>
                  <a:lnTo>
                    <a:pt x="15608" y="16141"/>
                  </a:lnTo>
                  <a:lnTo>
                    <a:pt x="17221" y="14528"/>
                  </a:lnTo>
                  <a:lnTo>
                    <a:pt x="18287" y="11836"/>
                  </a:lnTo>
                  <a:lnTo>
                    <a:pt x="18287" y="9690"/>
                  </a:lnTo>
                  <a:lnTo>
                    <a:pt x="18287" y="4305"/>
                  </a:lnTo>
                  <a:lnTo>
                    <a:pt x="14541" y="0"/>
                  </a:lnTo>
                  <a:lnTo>
                    <a:pt x="9144" y="0"/>
                  </a:lnTo>
                  <a:close/>
                </a:path>
                <a:path w="18414" h="19050">
                  <a:moveTo>
                    <a:pt x="0" y="8623"/>
                  </a:moveTo>
                  <a:lnTo>
                    <a:pt x="0" y="10223"/>
                  </a:lnTo>
                  <a:lnTo>
                    <a:pt x="0" y="15074"/>
                  </a:lnTo>
                  <a:lnTo>
                    <a:pt x="4305" y="18846"/>
                  </a:lnTo>
                  <a:lnTo>
                    <a:pt x="9144" y="18846"/>
                  </a:lnTo>
                  <a:lnTo>
                    <a:pt x="10223" y="18846"/>
                  </a:lnTo>
                  <a:lnTo>
                    <a:pt x="11302" y="18846"/>
                  </a:lnTo>
                  <a:lnTo>
                    <a:pt x="12395" y="183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4653025" y="3708108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10">
                  <a:moveTo>
                    <a:pt x="8140" y="0"/>
                  </a:moveTo>
                  <a:lnTo>
                    <a:pt x="2349" y="0"/>
                  </a:lnTo>
                  <a:lnTo>
                    <a:pt x="0" y="1028"/>
                  </a:lnTo>
                  <a:lnTo>
                    <a:pt x="0" y="3606"/>
                  </a:lnTo>
                  <a:lnTo>
                    <a:pt x="2349" y="3022"/>
                  </a:lnTo>
                  <a:lnTo>
                    <a:pt x="8140" y="3022"/>
                  </a:lnTo>
                  <a:lnTo>
                    <a:pt x="10502" y="3606"/>
                  </a:lnTo>
                  <a:lnTo>
                    <a:pt x="10502" y="2311"/>
                  </a:lnTo>
                  <a:lnTo>
                    <a:pt x="10502" y="1028"/>
                  </a:lnTo>
                  <a:lnTo>
                    <a:pt x="8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4652225" y="3704615"/>
              <a:ext cx="17145" cy="6985"/>
            </a:xfrm>
            <a:custGeom>
              <a:avLst/>
              <a:gdLst/>
              <a:ahLst/>
              <a:cxnLst/>
              <a:rect l="l" t="t" r="r" b="b"/>
              <a:pathLst>
                <a:path w="17145" h="6985">
                  <a:moveTo>
                    <a:pt x="12357" y="0"/>
                  </a:moveTo>
                  <a:lnTo>
                    <a:pt x="4305" y="0"/>
                  </a:lnTo>
                  <a:lnTo>
                    <a:pt x="1066" y="2679"/>
                  </a:lnTo>
                  <a:lnTo>
                    <a:pt x="0" y="5918"/>
                  </a:lnTo>
                  <a:lnTo>
                    <a:pt x="1587" y="4292"/>
                  </a:lnTo>
                  <a:lnTo>
                    <a:pt x="3746" y="3225"/>
                  </a:lnTo>
                  <a:lnTo>
                    <a:pt x="9131" y="3225"/>
                  </a:lnTo>
                  <a:lnTo>
                    <a:pt x="11811" y="4825"/>
                  </a:lnTo>
                  <a:lnTo>
                    <a:pt x="13449" y="6985"/>
                  </a:lnTo>
                  <a:lnTo>
                    <a:pt x="16662" y="5918"/>
                  </a:lnTo>
                  <a:lnTo>
                    <a:pt x="15582" y="2679"/>
                  </a:lnTo>
                  <a:lnTo>
                    <a:pt x="123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9" name="object 729"/>
          <p:cNvSpPr/>
          <p:nvPr/>
        </p:nvSpPr>
        <p:spPr>
          <a:xfrm>
            <a:off x="9709011" y="3765792"/>
            <a:ext cx="17145" cy="10795"/>
          </a:xfrm>
          <a:custGeom>
            <a:avLst/>
            <a:gdLst/>
            <a:ahLst/>
            <a:cxnLst/>
            <a:rect l="l" t="t" r="r" b="b"/>
            <a:pathLst>
              <a:path w="17145" h="10795">
                <a:moveTo>
                  <a:pt x="16573" y="0"/>
                </a:moveTo>
                <a:lnTo>
                  <a:pt x="12865" y="1739"/>
                </a:lnTo>
                <a:lnTo>
                  <a:pt x="3708" y="1739"/>
                </a:lnTo>
                <a:lnTo>
                  <a:pt x="0" y="0"/>
                </a:lnTo>
                <a:lnTo>
                  <a:pt x="0" y="2146"/>
                </a:lnTo>
                <a:lnTo>
                  <a:pt x="0" y="6730"/>
                </a:lnTo>
                <a:lnTo>
                  <a:pt x="3708" y="10439"/>
                </a:lnTo>
                <a:lnTo>
                  <a:pt x="12865" y="10439"/>
                </a:lnTo>
                <a:lnTo>
                  <a:pt x="16573" y="6730"/>
                </a:lnTo>
                <a:lnTo>
                  <a:pt x="1657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9676155" y="3711600"/>
            <a:ext cx="196850" cy="0"/>
          </a:xfrm>
          <a:custGeom>
            <a:avLst/>
            <a:gdLst/>
            <a:ahLst/>
            <a:cxnLst/>
            <a:rect l="l" t="t" r="r" b="b"/>
            <a:pathLst>
              <a:path w="196850">
                <a:moveTo>
                  <a:pt x="0" y="0"/>
                </a:moveTo>
                <a:lnTo>
                  <a:pt x="19685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9873005" y="3711600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>
                <a:moveTo>
                  <a:pt x="84962" y="0"/>
                </a:moveTo>
                <a:lnTo>
                  <a:pt x="94640" y="0"/>
                </a:lnTo>
              </a:path>
              <a:path w="95250">
                <a:moveTo>
                  <a:pt x="38176" y="0"/>
                </a:moveTo>
                <a:lnTo>
                  <a:pt x="72047" y="0"/>
                </a:lnTo>
              </a:path>
              <a:path w="95250">
                <a:moveTo>
                  <a:pt x="20967" y="0"/>
                </a:moveTo>
                <a:lnTo>
                  <a:pt x="38176" y="0"/>
                </a:lnTo>
              </a:path>
              <a:path w="95250">
                <a:moveTo>
                  <a:pt x="0" y="0"/>
                </a:moveTo>
                <a:lnTo>
                  <a:pt x="2096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9047989" y="3767531"/>
            <a:ext cx="88265" cy="0"/>
          </a:xfrm>
          <a:custGeom>
            <a:avLst/>
            <a:gdLst/>
            <a:ahLst/>
            <a:cxnLst/>
            <a:rect l="l" t="t" r="r" b="b"/>
            <a:pathLst>
              <a:path w="88264">
                <a:moveTo>
                  <a:pt x="0" y="0"/>
                </a:moveTo>
                <a:lnTo>
                  <a:pt x="876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9047989" y="3711600"/>
            <a:ext cx="88265" cy="0"/>
          </a:xfrm>
          <a:custGeom>
            <a:avLst/>
            <a:gdLst/>
            <a:ahLst/>
            <a:cxnLst/>
            <a:rect l="l" t="t" r="r" b="b"/>
            <a:pathLst>
              <a:path w="88264">
                <a:moveTo>
                  <a:pt x="0" y="0"/>
                </a:moveTo>
                <a:lnTo>
                  <a:pt x="876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4" name="object 734"/>
          <p:cNvGrpSpPr/>
          <p:nvPr/>
        </p:nvGrpSpPr>
        <p:grpSpPr>
          <a:xfrm>
            <a:off x="9240532" y="3765246"/>
            <a:ext cx="727710" cy="121285"/>
            <a:chOff x="4185932" y="3765245"/>
            <a:chExt cx="727710" cy="121285"/>
          </a:xfrm>
        </p:grpSpPr>
        <p:sp>
          <p:nvSpPr>
            <p:cNvPr id="735" name="object 735"/>
            <p:cNvSpPr/>
            <p:nvPr/>
          </p:nvSpPr>
          <p:spPr>
            <a:xfrm>
              <a:off x="4185932" y="3767531"/>
              <a:ext cx="727710" cy="0"/>
            </a:xfrm>
            <a:custGeom>
              <a:avLst/>
              <a:gdLst/>
              <a:ahLst/>
              <a:cxnLst/>
              <a:rect l="l" t="t" r="r" b="b"/>
              <a:pathLst>
                <a:path w="727710">
                  <a:moveTo>
                    <a:pt x="719061" y="0"/>
                  </a:moveTo>
                  <a:lnTo>
                    <a:pt x="727113" y="0"/>
                  </a:lnTo>
                </a:path>
                <a:path w="727710">
                  <a:moveTo>
                    <a:pt x="705091" y="0"/>
                  </a:moveTo>
                  <a:lnTo>
                    <a:pt x="719061" y="0"/>
                  </a:lnTo>
                </a:path>
                <a:path w="727710">
                  <a:moveTo>
                    <a:pt x="670648" y="0"/>
                  </a:moveTo>
                  <a:lnTo>
                    <a:pt x="705091" y="0"/>
                  </a:lnTo>
                </a:path>
                <a:path w="727710">
                  <a:moveTo>
                    <a:pt x="653973" y="0"/>
                  </a:moveTo>
                  <a:lnTo>
                    <a:pt x="670648" y="0"/>
                  </a:lnTo>
                </a:path>
                <a:path w="727710">
                  <a:moveTo>
                    <a:pt x="632472" y="0"/>
                  </a:moveTo>
                  <a:lnTo>
                    <a:pt x="653973" y="0"/>
                  </a:lnTo>
                </a:path>
                <a:path w="727710">
                  <a:moveTo>
                    <a:pt x="0" y="0"/>
                  </a:moveTo>
                  <a:lnTo>
                    <a:pt x="63247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4653292" y="3786098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77" y="0"/>
                  </a:moveTo>
                  <a:lnTo>
                    <a:pt x="3708" y="0"/>
                  </a:lnTo>
                  <a:lnTo>
                    <a:pt x="0" y="3721"/>
                  </a:lnTo>
                  <a:lnTo>
                    <a:pt x="0" y="8318"/>
                  </a:lnTo>
                  <a:lnTo>
                    <a:pt x="0" y="12877"/>
                  </a:lnTo>
                  <a:lnTo>
                    <a:pt x="3708" y="16586"/>
                  </a:lnTo>
                  <a:lnTo>
                    <a:pt x="12877" y="16586"/>
                  </a:lnTo>
                  <a:lnTo>
                    <a:pt x="16586" y="12877"/>
                  </a:lnTo>
                  <a:lnTo>
                    <a:pt x="16586" y="3721"/>
                  </a:lnTo>
                  <a:lnTo>
                    <a:pt x="12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4653813" y="378473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995" y="0"/>
                  </a:moveTo>
                  <a:lnTo>
                    <a:pt x="8623" y="0"/>
                  </a:lnTo>
                  <a:lnTo>
                    <a:pt x="4864" y="0"/>
                  </a:lnTo>
                  <a:lnTo>
                    <a:pt x="1625" y="2158"/>
                  </a:lnTo>
                  <a:lnTo>
                    <a:pt x="0" y="5943"/>
                  </a:lnTo>
                  <a:lnTo>
                    <a:pt x="1625" y="4305"/>
                  </a:lnTo>
                  <a:lnTo>
                    <a:pt x="4317" y="3225"/>
                  </a:lnTo>
                  <a:lnTo>
                    <a:pt x="11861" y="3225"/>
                  </a:lnTo>
                  <a:lnTo>
                    <a:pt x="16141" y="7010"/>
                  </a:lnTo>
                  <a:lnTo>
                    <a:pt x="16141" y="13462"/>
                  </a:lnTo>
                  <a:lnTo>
                    <a:pt x="15074" y="15608"/>
                  </a:lnTo>
                  <a:lnTo>
                    <a:pt x="16700" y="13995"/>
                  </a:lnTo>
                  <a:lnTo>
                    <a:pt x="17754" y="11836"/>
                  </a:lnTo>
                  <a:lnTo>
                    <a:pt x="17754" y="4305"/>
                  </a:lnTo>
                  <a:lnTo>
                    <a:pt x="139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4653813" y="3784739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8623" y="0"/>
                  </a:moveTo>
                  <a:lnTo>
                    <a:pt x="4864" y="0"/>
                  </a:lnTo>
                  <a:lnTo>
                    <a:pt x="1625" y="2158"/>
                  </a:lnTo>
                  <a:lnTo>
                    <a:pt x="0" y="5943"/>
                  </a:lnTo>
                  <a:lnTo>
                    <a:pt x="1625" y="4305"/>
                  </a:lnTo>
                  <a:lnTo>
                    <a:pt x="4317" y="3225"/>
                  </a:lnTo>
                  <a:lnTo>
                    <a:pt x="6464" y="3225"/>
                  </a:lnTo>
                  <a:lnTo>
                    <a:pt x="11861" y="3225"/>
                  </a:lnTo>
                  <a:lnTo>
                    <a:pt x="16141" y="7010"/>
                  </a:lnTo>
                  <a:lnTo>
                    <a:pt x="16141" y="12382"/>
                  </a:lnTo>
                  <a:lnTo>
                    <a:pt x="16141" y="13462"/>
                  </a:lnTo>
                  <a:lnTo>
                    <a:pt x="15608" y="14541"/>
                  </a:lnTo>
                  <a:lnTo>
                    <a:pt x="15074" y="15608"/>
                  </a:lnTo>
                  <a:lnTo>
                    <a:pt x="16700" y="13995"/>
                  </a:lnTo>
                  <a:lnTo>
                    <a:pt x="17754" y="11836"/>
                  </a:lnTo>
                  <a:lnTo>
                    <a:pt x="17754" y="9156"/>
                  </a:lnTo>
                  <a:lnTo>
                    <a:pt x="17754" y="4305"/>
                  </a:lnTo>
                  <a:lnTo>
                    <a:pt x="13995" y="0"/>
                  </a:lnTo>
                  <a:lnTo>
                    <a:pt x="862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4654613" y="3813454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08" y="0"/>
                  </a:lnTo>
                  <a:lnTo>
                    <a:pt x="0" y="3708"/>
                  </a:lnTo>
                  <a:lnTo>
                    <a:pt x="0" y="8280"/>
                  </a:lnTo>
                  <a:lnTo>
                    <a:pt x="0" y="12865"/>
                  </a:lnTo>
                  <a:lnTo>
                    <a:pt x="3708" y="16573"/>
                  </a:lnTo>
                  <a:lnTo>
                    <a:pt x="12865" y="16573"/>
                  </a:lnTo>
                  <a:lnTo>
                    <a:pt x="16586" y="12865"/>
                  </a:lnTo>
                  <a:lnTo>
                    <a:pt x="16586" y="3708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4654905" y="3811651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49" y="0"/>
                  </a:moveTo>
                  <a:lnTo>
                    <a:pt x="8623" y="0"/>
                  </a:lnTo>
                  <a:lnTo>
                    <a:pt x="4305" y="0"/>
                  </a:lnTo>
                  <a:lnTo>
                    <a:pt x="1066" y="2133"/>
                  </a:lnTo>
                  <a:lnTo>
                    <a:pt x="0" y="5905"/>
                  </a:lnTo>
                  <a:lnTo>
                    <a:pt x="1625" y="4292"/>
                  </a:lnTo>
                  <a:lnTo>
                    <a:pt x="3771" y="3225"/>
                  </a:lnTo>
                  <a:lnTo>
                    <a:pt x="11302" y="3225"/>
                  </a:lnTo>
                  <a:lnTo>
                    <a:pt x="15608" y="6972"/>
                  </a:lnTo>
                  <a:lnTo>
                    <a:pt x="15608" y="13436"/>
                  </a:lnTo>
                  <a:lnTo>
                    <a:pt x="15049" y="14516"/>
                  </a:lnTo>
                  <a:lnTo>
                    <a:pt x="15049" y="15595"/>
                  </a:lnTo>
                  <a:lnTo>
                    <a:pt x="16662" y="13970"/>
                  </a:lnTo>
                  <a:lnTo>
                    <a:pt x="17754" y="11811"/>
                  </a:lnTo>
                  <a:lnTo>
                    <a:pt x="17754" y="4292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4654385" y="3811651"/>
              <a:ext cx="18415" cy="19050"/>
            </a:xfrm>
            <a:custGeom>
              <a:avLst/>
              <a:gdLst/>
              <a:ahLst/>
              <a:cxnLst/>
              <a:rect l="l" t="t" r="r" b="b"/>
              <a:pathLst>
                <a:path w="18414" h="19050">
                  <a:moveTo>
                    <a:pt x="9143" y="0"/>
                  </a:moveTo>
                  <a:lnTo>
                    <a:pt x="4825" y="0"/>
                  </a:lnTo>
                  <a:lnTo>
                    <a:pt x="1587" y="2133"/>
                  </a:lnTo>
                  <a:lnTo>
                    <a:pt x="520" y="5905"/>
                  </a:lnTo>
                  <a:lnTo>
                    <a:pt x="2146" y="4292"/>
                  </a:lnTo>
                  <a:lnTo>
                    <a:pt x="4292" y="3225"/>
                  </a:lnTo>
                  <a:lnTo>
                    <a:pt x="6972" y="3225"/>
                  </a:lnTo>
                  <a:lnTo>
                    <a:pt x="11823" y="3225"/>
                  </a:lnTo>
                  <a:lnTo>
                    <a:pt x="16128" y="6972"/>
                  </a:lnTo>
                  <a:lnTo>
                    <a:pt x="16128" y="12357"/>
                  </a:lnTo>
                  <a:lnTo>
                    <a:pt x="16128" y="13436"/>
                  </a:lnTo>
                  <a:lnTo>
                    <a:pt x="15570" y="14516"/>
                  </a:lnTo>
                  <a:lnTo>
                    <a:pt x="15570" y="15595"/>
                  </a:lnTo>
                  <a:lnTo>
                    <a:pt x="17183" y="13970"/>
                  </a:lnTo>
                  <a:lnTo>
                    <a:pt x="18275" y="11811"/>
                  </a:lnTo>
                  <a:lnTo>
                    <a:pt x="18275" y="9131"/>
                  </a:lnTo>
                  <a:lnTo>
                    <a:pt x="18275" y="4292"/>
                  </a:lnTo>
                  <a:lnTo>
                    <a:pt x="13969" y="0"/>
                  </a:lnTo>
                  <a:lnTo>
                    <a:pt x="9143" y="0"/>
                  </a:lnTo>
                  <a:close/>
                </a:path>
                <a:path w="18414" h="19050">
                  <a:moveTo>
                    <a:pt x="0" y="8597"/>
                  </a:moveTo>
                  <a:lnTo>
                    <a:pt x="0" y="9677"/>
                  </a:lnTo>
                  <a:lnTo>
                    <a:pt x="0" y="14516"/>
                  </a:lnTo>
                  <a:lnTo>
                    <a:pt x="3746" y="18808"/>
                  </a:lnTo>
                  <a:lnTo>
                    <a:pt x="8585" y="18808"/>
                  </a:lnTo>
                  <a:lnTo>
                    <a:pt x="10198" y="18808"/>
                  </a:lnTo>
                  <a:lnTo>
                    <a:pt x="11290" y="18275"/>
                  </a:lnTo>
                  <a:lnTo>
                    <a:pt x="12357" y="177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4654550" y="3840276"/>
              <a:ext cx="17145" cy="17145"/>
            </a:xfrm>
            <a:custGeom>
              <a:avLst/>
              <a:gdLst/>
              <a:ahLst/>
              <a:cxnLst/>
              <a:rect l="l" t="t" r="r" b="b"/>
              <a:pathLst>
                <a:path w="17145" h="17145">
                  <a:moveTo>
                    <a:pt x="12865" y="0"/>
                  </a:moveTo>
                  <a:lnTo>
                    <a:pt x="3721" y="0"/>
                  </a:lnTo>
                  <a:lnTo>
                    <a:pt x="0" y="3708"/>
                  </a:lnTo>
                  <a:lnTo>
                    <a:pt x="0" y="8293"/>
                  </a:lnTo>
                  <a:lnTo>
                    <a:pt x="0" y="12865"/>
                  </a:lnTo>
                  <a:lnTo>
                    <a:pt x="3721" y="16573"/>
                  </a:lnTo>
                  <a:lnTo>
                    <a:pt x="12865" y="16573"/>
                  </a:lnTo>
                  <a:lnTo>
                    <a:pt x="16573" y="12865"/>
                  </a:lnTo>
                  <a:lnTo>
                    <a:pt x="16573" y="3708"/>
                  </a:lnTo>
                  <a:lnTo>
                    <a:pt x="12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4654905" y="3838524"/>
              <a:ext cx="17780" cy="15875"/>
            </a:xfrm>
            <a:custGeom>
              <a:avLst/>
              <a:gdLst/>
              <a:ahLst/>
              <a:cxnLst/>
              <a:rect l="l" t="t" r="r" b="b"/>
              <a:pathLst>
                <a:path w="17779" h="15875">
                  <a:moveTo>
                    <a:pt x="13449" y="0"/>
                  </a:moveTo>
                  <a:lnTo>
                    <a:pt x="8623" y="0"/>
                  </a:lnTo>
                  <a:lnTo>
                    <a:pt x="4851" y="0"/>
                  </a:lnTo>
                  <a:lnTo>
                    <a:pt x="1625" y="2159"/>
                  </a:lnTo>
                  <a:lnTo>
                    <a:pt x="0" y="5943"/>
                  </a:lnTo>
                  <a:lnTo>
                    <a:pt x="1625" y="4305"/>
                  </a:lnTo>
                  <a:lnTo>
                    <a:pt x="3771" y="3225"/>
                  </a:lnTo>
                  <a:lnTo>
                    <a:pt x="11836" y="3225"/>
                  </a:lnTo>
                  <a:lnTo>
                    <a:pt x="15608" y="6997"/>
                  </a:lnTo>
                  <a:lnTo>
                    <a:pt x="15608" y="14528"/>
                  </a:lnTo>
                  <a:lnTo>
                    <a:pt x="15049" y="15595"/>
                  </a:lnTo>
                  <a:lnTo>
                    <a:pt x="16662" y="13995"/>
                  </a:lnTo>
                  <a:lnTo>
                    <a:pt x="17754" y="11836"/>
                  </a:lnTo>
                  <a:lnTo>
                    <a:pt x="17754" y="4305"/>
                  </a:lnTo>
                  <a:lnTo>
                    <a:pt x="134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4653292" y="3793363"/>
              <a:ext cx="19685" cy="64135"/>
            </a:xfrm>
            <a:custGeom>
              <a:avLst/>
              <a:gdLst/>
              <a:ahLst/>
              <a:cxnLst/>
              <a:rect l="l" t="t" r="r" b="b"/>
              <a:pathLst>
                <a:path w="19685" h="64135">
                  <a:moveTo>
                    <a:pt x="10236" y="45161"/>
                  </a:moveTo>
                  <a:lnTo>
                    <a:pt x="6464" y="45161"/>
                  </a:lnTo>
                  <a:lnTo>
                    <a:pt x="3238" y="47320"/>
                  </a:lnTo>
                  <a:lnTo>
                    <a:pt x="1612" y="51104"/>
                  </a:lnTo>
                  <a:lnTo>
                    <a:pt x="3238" y="49466"/>
                  </a:lnTo>
                  <a:lnTo>
                    <a:pt x="5384" y="48387"/>
                  </a:lnTo>
                  <a:lnTo>
                    <a:pt x="8064" y="48387"/>
                  </a:lnTo>
                  <a:lnTo>
                    <a:pt x="13449" y="48387"/>
                  </a:lnTo>
                  <a:lnTo>
                    <a:pt x="17221" y="52158"/>
                  </a:lnTo>
                  <a:lnTo>
                    <a:pt x="17221" y="57543"/>
                  </a:lnTo>
                  <a:lnTo>
                    <a:pt x="17221" y="58623"/>
                  </a:lnTo>
                  <a:lnTo>
                    <a:pt x="17221" y="59689"/>
                  </a:lnTo>
                  <a:lnTo>
                    <a:pt x="16662" y="60756"/>
                  </a:lnTo>
                  <a:lnTo>
                    <a:pt x="18275" y="59156"/>
                  </a:lnTo>
                  <a:lnTo>
                    <a:pt x="19367" y="56997"/>
                  </a:lnTo>
                  <a:lnTo>
                    <a:pt x="19367" y="54317"/>
                  </a:lnTo>
                  <a:lnTo>
                    <a:pt x="19367" y="49466"/>
                  </a:lnTo>
                  <a:lnTo>
                    <a:pt x="15062" y="45161"/>
                  </a:lnTo>
                  <a:lnTo>
                    <a:pt x="10236" y="45161"/>
                  </a:lnTo>
                  <a:close/>
                </a:path>
                <a:path w="19685" h="64135">
                  <a:moveTo>
                    <a:pt x="1092" y="53784"/>
                  </a:moveTo>
                  <a:lnTo>
                    <a:pt x="1092" y="54851"/>
                  </a:lnTo>
                  <a:lnTo>
                    <a:pt x="1092" y="59689"/>
                  </a:lnTo>
                  <a:lnTo>
                    <a:pt x="4838" y="63995"/>
                  </a:lnTo>
                  <a:lnTo>
                    <a:pt x="10236" y="63995"/>
                  </a:lnTo>
                  <a:lnTo>
                    <a:pt x="11290" y="63995"/>
                  </a:lnTo>
                  <a:lnTo>
                    <a:pt x="12382" y="63461"/>
                  </a:lnTo>
                  <a:lnTo>
                    <a:pt x="13449" y="63461"/>
                  </a:lnTo>
                </a:path>
                <a:path w="19685" h="64135">
                  <a:moveTo>
                    <a:pt x="0" y="0"/>
                  </a:moveTo>
                  <a:lnTo>
                    <a:pt x="0" y="1066"/>
                  </a:lnTo>
                  <a:lnTo>
                    <a:pt x="0" y="5918"/>
                  </a:lnTo>
                  <a:lnTo>
                    <a:pt x="4305" y="10210"/>
                  </a:lnTo>
                  <a:lnTo>
                    <a:pt x="9143" y="10210"/>
                  </a:lnTo>
                  <a:lnTo>
                    <a:pt x="10236" y="10210"/>
                  </a:lnTo>
                  <a:lnTo>
                    <a:pt x="11290" y="9664"/>
                  </a:lnTo>
                  <a:lnTo>
                    <a:pt x="12382" y="91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4647704" y="3866819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3550" y="0"/>
                  </a:moveTo>
                  <a:lnTo>
                    <a:pt x="4394" y="0"/>
                  </a:lnTo>
                  <a:lnTo>
                    <a:pt x="1346" y="3746"/>
                  </a:lnTo>
                  <a:lnTo>
                    <a:pt x="698" y="8280"/>
                  </a:lnTo>
                  <a:lnTo>
                    <a:pt x="0" y="12966"/>
                  </a:lnTo>
                  <a:lnTo>
                    <a:pt x="2362" y="18745"/>
                  </a:lnTo>
                  <a:lnTo>
                    <a:pt x="13322" y="15151"/>
                  </a:lnTo>
                  <a:lnTo>
                    <a:pt x="17259" y="12865"/>
                  </a:lnTo>
                  <a:lnTo>
                    <a:pt x="17259" y="3708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4650067" y="3865435"/>
              <a:ext cx="18415" cy="15875"/>
            </a:xfrm>
            <a:custGeom>
              <a:avLst/>
              <a:gdLst/>
              <a:ahLst/>
              <a:cxnLst/>
              <a:rect l="l" t="t" r="r" b="b"/>
              <a:pathLst>
                <a:path w="18414" h="15875">
                  <a:moveTo>
                    <a:pt x="15608" y="0"/>
                  </a:moveTo>
                  <a:lnTo>
                    <a:pt x="10769" y="0"/>
                  </a:lnTo>
                  <a:lnTo>
                    <a:pt x="6464" y="0"/>
                  </a:lnTo>
                  <a:lnTo>
                    <a:pt x="2692" y="2133"/>
                  </a:lnTo>
                  <a:lnTo>
                    <a:pt x="0" y="5892"/>
                  </a:lnTo>
                  <a:lnTo>
                    <a:pt x="2159" y="4292"/>
                  </a:lnTo>
                  <a:lnTo>
                    <a:pt x="4838" y="3225"/>
                  </a:lnTo>
                  <a:lnTo>
                    <a:pt x="12369" y="3225"/>
                  </a:lnTo>
                  <a:lnTo>
                    <a:pt x="15049" y="6972"/>
                  </a:lnTo>
                  <a:lnTo>
                    <a:pt x="13462" y="12369"/>
                  </a:lnTo>
                  <a:lnTo>
                    <a:pt x="11836" y="15582"/>
                  </a:lnTo>
                  <a:lnTo>
                    <a:pt x="13970" y="13969"/>
                  </a:lnTo>
                  <a:lnTo>
                    <a:pt x="15608" y="11811"/>
                  </a:lnTo>
                  <a:lnTo>
                    <a:pt x="16675" y="9131"/>
                  </a:lnTo>
                  <a:lnTo>
                    <a:pt x="18287" y="4292"/>
                  </a:lnTo>
                  <a:lnTo>
                    <a:pt x="156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4646295" y="3865435"/>
              <a:ext cx="22225" cy="19050"/>
            </a:xfrm>
            <a:custGeom>
              <a:avLst/>
              <a:gdLst/>
              <a:ahLst/>
              <a:cxnLst/>
              <a:rect l="l" t="t" r="r" b="b"/>
              <a:pathLst>
                <a:path w="22225" h="19050">
                  <a:moveTo>
                    <a:pt x="14541" y="0"/>
                  </a:moveTo>
                  <a:lnTo>
                    <a:pt x="10236" y="0"/>
                  </a:lnTo>
                  <a:lnTo>
                    <a:pt x="6464" y="2133"/>
                  </a:lnTo>
                  <a:lnTo>
                    <a:pt x="3771" y="5892"/>
                  </a:lnTo>
                  <a:lnTo>
                    <a:pt x="5930" y="4292"/>
                  </a:lnTo>
                  <a:lnTo>
                    <a:pt x="8610" y="3225"/>
                  </a:lnTo>
                  <a:lnTo>
                    <a:pt x="11302" y="3225"/>
                  </a:lnTo>
                  <a:lnTo>
                    <a:pt x="16141" y="3225"/>
                  </a:lnTo>
                  <a:lnTo>
                    <a:pt x="18821" y="6972"/>
                  </a:lnTo>
                  <a:lnTo>
                    <a:pt x="17233" y="12369"/>
                  </a:lnTo>
                  <a:lnTo>
                    <a:pt x="16675" y="13423"/>
                  </a:lnTo>
                  <a:lnTo>
                    <a:pt x="16141" y="14503"/>
                  </a:lnTo>
                  <a:lnTo>
                    <a:pt x="22059" y="4292"/>
                  </a:lnTo>
                  <a:lnTo>
                    <a:pt x="19380" y="0"/>
                  </a:lnTo>
                  <a:lnTo>
                    <a:pt x="14541" y="0"/>
                  </a:lnTo>
                  <a:close/>
                </a:path>
                <a:path w="22225" h="19050">
                  <a:moveTo>
                    <a:pt x="2133" y="8585"/>
                  </a:moveTo>
                  <a:lnTo>
                    <a:pt x="2133" y="9664"/>
                  </a:lnTo>
                  <a:lnTo>
                    <a:pt x="0" y="14503"/>
                  </a:lnTo>
                  <a:lnTo>
                    <a:pt x="2705" y="18808"/>
                  </a:lnTo>
                  <a:lnTo>
                    <a:pt x="8089" y="18808"/>
                  </a:lnTo>
                  <a:lnTo>
                    <a:pt x="9143" y="18808"/>
                  </a:lnTo>
                  <a:lnTo>
                    <a:pt x="10236" y="18275"/>
                  </a:lnTo>
                  <a:lnTo>
                    <a:pt x="11302" y="182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8" name="object 748"/>
          <p:cNvSpPr/>
          <p:nvPr/>
        </p:nvSpPr>
        <p:spPr>
          <a:xfrm>
            <a:off x="9006574" y="1787296"/>
            <a:ext cx="22225" cy="14604"/>
          </a:xfrm>
          <a:custGeom>
            <a:avLst/>
            <a:gdLst/>
            <a:ahLst/>
            <a:cxnLst/>
            <a:rect l="l" t="t" r="r" b="b"/>
            <a:pathLst>
              <a:path w="22225" h="14605">
                <a:moveTo>
                  <a:pt x="22161" y="0"/>
                </a:moveTo>
                <a:lnTo>
                  <a:pt x="0" y="14439"/>
                </a:lnTo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9328188" y="3176473"/>
            <a:ext cx="74930" cy="59055"/>
          </a:xfrm>
          <a:custGeom>
            <a:avLst/>
            <a:gdLst/>
            <a:ahLst/>
            <a:cxnLst/>
            <a:rect l="l" t="t" r="r" b="b"/>
            <a:pathLst>
              <a:path w="74929" h="59055">
                <a:moveTo>
                  <a:pt x="74752" y="22059"/>
                </a:moveTo>
                <a:lnTo>
                  <a:pt x="0" y="22059"/>
                </a:lnTo>
                <a:lnTo>
                  <a:pt x="0" y="58496"/>
                </a:lnTo>
                <a:lnTo>
                  <a:pt x="74752" y="58496"/>
                </a:lnTo>
                <a:lnTo>
                  <a:pt x="74752" y="22059"/>
                </a:lnTo>
                <a:close/>
              </a:path>
              <a:path w="74929" h="59055">
                <a:moveTo>
                  <a:pt x="74752" y="0"/>
                </a:moveTo>
                <a:lnTo>
                  <a:pt x="0" y="0"/>
                </a:lnTo>
                <a:lnTo>
                  <a:pt x="0" y="13982"/>
                </a:lnTo>
                <a:lnTo>
                  <a:pt x="74752" y="13982"/>
                </a:lnTo>
                <a:lnTo>
                  <a:pt x="74752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0" name="object 750"/>
          <p:cNvGrpSpPr/>
          <p:nvPr/>
        </p:nvGrpSpPr>
        <p:grpSpPr>
          <a:xfrm>
            <a:off x="9269439" y="3525926"/>
            <a:ext cx="56515" cy="163830"/>
            <a:chOff x="4214838" y="3525926"/>
            <a:chExt cx="56515" cy="163830"/>
          </a:xfrm>
        </p:grpSpPr>
        <p:sp>
          <p:nvSpPr>
            <p:cNvPr id="751" name="object 751"/>
            <p:cNvSpPr/>
            <p:nvPr/>
          </p:nvSpPr>
          <p:spPr>
            <a:xfrm>
              <a:off x="4220629" y="3538880"/>
              <a:ext cx="10160" cy="10795"/>
            </a:xfrm>
            <a:custGeom>
              <a:avLst/>
              <a:gdLst/>
              <a:ahLst/>
              <a:cxnLst/>
              <a:rect l="l" t="t" r="r" b="b"/>
              <a:pathLst>
                <a:path w="10160" h="10795">
                  <a:moveTo>
                    <a:pt x="9956" y="0"/>
                  </a:moveTo>
                  <a:lnTo>
                    <a:pt x="0" y="0"/>
                  </a:lnTo>
                  <a:lnTo>
                    <a:pt x="0" y="10337"/>
                  </a:lnTo>
                  <a:lnTo>
                    <a:pt x="9956" y="10337"/>
                  </a:lnTo>
                  <a:lnTo>
                    <a:pt x="9956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4217124" y="3534130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13982" y="15595"/>
                  </a:moveTo>
                  <a:lnTo>
                    <a:pt x="2679" y="15595"/>
                  </a:lnTo>
                  <a:lnTo>
                    <a:pt x="0" y="17754"/>
                  </a:lnTo>
                  <a:lnTo>
                    <a:pt x="10769" y="17754"/>
                  </a:lnTo>
                  <a:lnTo>
                    <a:pt x="13982" y="15595"/>
                  </a:lnTo>
                  <a:close/>
                </a:path>
                <a:path w="14604" h="17779">
                  <a:moveTo>
                    <a:pt x="11277" y="0"/>
                  </a:moveTo>
                  <a:lnTo>
                    <a:pt x="533" y="0"/>
                  </a:lnTo>
                  <a:lnTo>
                    <a:pt x="2679" y="4292"/>
                  </a:lnTo>
                  <a:lnTo>
                    <a:pt x="13982" y="4292"/>
                  </a:lnTo>
                  <a:lnTo>
                    <a:pt x="1127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4217124" y="3534130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2679" y="15595"/>
                  </a:moveTo>
                  <a:lnTo>
                    <a:pt x="0" y="17754"/>
                  </a:lnTo>
                  <a:lnTo>
                    <a:pt x="10769" y="17754"/>
                  </a:lnTo>
                  <a:lnTo>
                    <a:pt x="13982" y="15595"/>
                  </a:lnTo>
                  <a:lnTo>
                    <a:pt x="2679" y="15595"/>
                  </a:lnTo>
                  <a:lnTo>
                    <a:pt x="2679" y="4292"/>
                  </a:lnTo>
                  <a:lnTo>
                    <a:pt x="13982" y="4292"/>
                  </a:lnTo>
                  <a:lnTo>
                    <a:pt x="11277" y="0"/>
                  </a:lnTo>
                  <a:lnTo>
                    <a:pt x="533" y="0"/>
                  </a:lnTo>
                  <a:lnTo>
                    <a:pt x="2679" y="42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4220324" y="3583215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10261" y="0"/>
                  </a:moveTo>
                  <a:lnTo>
                    <a:pt x="0" y="0"/>
                  </a:lnTo>
                  <a:lnTo>
                    <a:pt x="0" y="10071"/>
                  </a:lnTo>
                  <a:lnTo>
                    <a:pt x="10261" y="10071"/>
                  </a:lnTo>
                  <a:lnTo>
                    <a:pt x="10261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4225188" y="3597058"/>
              <a:ext cx="14604" cy="90170"/>
            </a:xfrm>
            <a:custGeom>
              <a:avLst/>
              <a:gdLst/>
              <a:ahLst/>
              <a:cxnLst/>
              <a:rect l="l" t="t" r="r" b="b"/>
              <a:pathLst>
                <a:path w="14604" h="90170">
                  <a:moveTo>
                    <a:pt x="0" y="0"/>
                  </a:moveTo>
                  <a:lnTo>
                    <a:pt x="0" y="77977"/>
                  </a:lnTo>
                  <a:lnTo>
                    <a:pt x="0" y="83896"/>
                  </a:lnTo>
                  <a:lnTo>
                    <a:pt x="8610" y="89280"/>
                  </a:lnTo>
                  <a:lnTo>
                    <a:pt x="13982" y="89814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4217124" y="3578237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13982" y="15582"/>
                  </a:moveTo>
                  <a:lnTo>
                    <a:pt x="2679" y="15582"/>
                  </a:lnTo>
                  <a:lnTo>
                    <a:pt x="0" y="17729"/>
                  </a:lnTo>
                  <a:lnTo>
                    <a:pt x="10769" y="17729"/>
                  </a:lnTo>
                  <a:lnTo>
                    <a:pt x="13982" y="15582"/>
                  </a:lnTo>
                  <a:close/>
                </a:path>
                <a:path w="14604" h="17779">
                  <a:moveTo>
                    <a:pt x="11277" y="0"/>
                  </a:moveTo>
                  <a:lnTo>
                    <a:pt x="533" y="0"/>
                  </a:lnTo>
                  <a:lnTo>
                    <a:pt x="2679" y="4292"/>
                  </a:lnTo>
                  <a:lnTo>
                    <a:pt x="13982" y="4292"/>
                  </a:lnTo>
                  <a:lnTo>
                    <a:pt x="112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4217124" y="3578237"/>
              <a:ext cx="14604" cy="17780"/>
            </a:xfrm>
            <a:custGeom>
              <a:avLst/>
              <a:gdLst/>
              <a:ahLst/>
              <a:cxnLst/>
              <a:rect l="l" t="t" r="r" b="b"/>
              <a:pathLst>
                <a:path w="14604" h="17779">
                  <a:moveTo>
                    <a:pt x="2679" y="15582"/>
                  </a:moveTo>
                  <a:lnTo>
                    <a:pt x="0" y="17729"/>
                  </a:lnTo>
                  <a:lnTo>
                    <a:pt x="10769" y="17729"/>
                  </a:lnTo>
                  <a:lnTo>
                    <a:pt x="13982" y="15582"/>
                  </a:lnTo>
                  <a:lnTo>
                    <a:pt x="2679" y="15582"/>
                  </a:lnTo>
                  <a:lnTo>
                    <a:pt x="2679" y="4292"/>
                  </a:lnTo>
                  <a:lnTo>
                    <a:pt x="13982" y="4292"/>
                  </a:lnTo>
                  <a:lnTo>
                    <a:pt x="11277" y="0"/>
                  </a:lnTo>
                  <a:lnTo>
                    <a:pt x="533" y="0"/>
                  </a:lnTo>
                  <a:lnTo>
                    <a:pt x="2679" y="4292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4231627" y="3528211"/>
              <a:ext cx="37465" cy="160020"/>
            </a:xfrm>
            <a:custGeom>
              <a:avLst/>
              <a:gdLst/>
              <a:ahLst/>
              <a:cxnLst/>
              <a:rect l="l" t="t" r="r" b="b"/>
              <a:pathLst>
                <a:path w="37464" h="160020">
                  <a:moveTo>
                    <a:pt x="37122" y="152044"/>
                  </a:moveTo>
                  <a:lnTo>
                    <a:pt x="9690" y="151282"/>
                  </a:lnTo>
                  <a:lnTo>
                    <a:pt x="5969" y="143370"/>
                  </a:lnTo>
                  <a:lnTo>
                    <a:pt x="5905" y="0"/>
                  </a:lnTo>
                  <a:lnTo>
                    <a:pt x="0" y="368"/>
                  </a:lnTo>
                  <a:lnTo>
                    <a:pt x="0" y="151104"/>
                  </a:lnTo>
                  <a:lnTo>
                    <a:pt x="4876" y="157568"/>
                  </a:lnTo>
                  <a:lnTo>
                    <a:pt x="14427" y="159397"/>
                  </a:lnTo>
                  <a:lnTo>
                    <a:pt x="37122" y="159194"/>
                  </a:lnTo>
                  <a:lnTo>
                    <a:pt x="37122" y="152044"/>
                  </a:lnTo>
                  <a:close/>
                </a:path>
                <a:path w="37464" h="160020">
                  <a:moveTo>
                    <a:pt x="37122" y="0"/>
                  </a:moveTo>
                  <a:lnTo>
                    <a:pt x="22047" y="0"/>
                  </a:lnTo>
                  <a:lnTo>
                    <a:pt x="22047" y="73152"/>
                  </a:lnTo>
                  <a:lnTo>
                    <a:pt x="37122" y="73152"/>
                  </a:lnTo>
                  <a:lnTo>
                    <a:pt x="371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4225721" y="3528212"/>
              <a:ext cx="43180" cy="159385"/>
            </a:xfrm>
            <a:custGeom>
              <a:avLst/>
              <a:gdLst/>
              <a:ahLst/>
              <a:cxnLst/>
              <a:rect l="l" t="t" r="r" b="b"/>
              <a:pathLst>
                <a:path w="43179" h="159385">
                  <a:moveTo>
                    <a:pt x="5384" y="0"/>
                  </a:moveTo>
                  <a:lnTo>
                    <a:pt x="11811" y="0"/>
                  </a:lnTo>
                  <a:lnTo>
                    <a:pt x="11811" y="142506"/>
                  </a:lnTo>
                  <a:lnTo>
                    <a:pt x="11811" y="147891"/>
                  </a:lnTo>
                  <a:lnTo>
                    <a:pt x="14516" y="151104"/>
                  </a:lnTo>
                  <a:lnTo>
                    <a:pt x="17754" y="151104"/>
                  </a:lnTo>
                  <a:lnTo>
                    <a:pt x="42506" y="151104"/>
                  </a:lnTo>
                </a:path>
                <a:path w="43179" h="159385">
                  <a:moveTo>
                    <a:pt x="43027" y="159194"/>
                  </a:moveTo>
                  <a:lnTo>
                    <a:pt x="16129" y="159194"/>
                  </a:lnTo>
                  <a:lnTo>
                    <a:pt x="10756" y="159194"/>
                  </a:lnTo>
                  <a:lnTo>
                    <a:pt x="5384" y="154343"/>
                  </a:lnTo>
                  <a:lnTo>
                    <a:pt x="5384" y="147891"/>
                  </a:lnTo>
                  <a:lnTo>
                    <a:pt x="5384" y="0"/>
                  </a:lnTo>
                  <a:lnTo>
                    <a:pt x="0" y="0"/>
                  </a:lnTo>
                  <a:lnTo>
                    <a:pt x="0" y="538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0" name="object 760"/>
          <p:cNvSpPr/>
          <p:nvPr/>
        </p:nvSpPr>
        <p:spPr>
          <a:xfrm>
            <a:off x="9153856" y="2462212"/>
            <a:ext cx="3175" cy="307340"/>
          </a:xfrm>
          <a:custGeom>
            <a:avLst/>
            <a:gdLst/>
            <a:ahLst/>
            <a:cxnLst/>
            <a:rect l="l" t="t" r="r" b="b"/>
            <a:pathLst>
              <a:path w="3175" h="307339">
                <a:moveTo>
                  <a:pt x="2755" y="0"/>
                </a:moveTo>
                <a:lnTo>
                  <a:pt x="0" y="0"/>
                </a:lnTo>
                <a:lnTo>
                  <a:pt x="0" y="306793"/>
                </a:lnTo>
                <a:lnTo>
                  <a:pt x="2755" y="306793"/>
                </a:lnTo>
                <a:lnTo>
                  <a:pt x="2755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1" name="object 761"/>
          <p:cNvGrpSpPr/>
          <p:nvPr/>
        </p:nvGrpSpPr>
        <p:grpSpPr>
          <a:xfrm>
            <a:off x="9476486" y="2237308"/>
            <a:ext cx="47625" cy="698500"/>
            <a:chOff x="4421885" y="2237308"/>
            <a:chExt cx="47625" cy="698500"/>
          </a:xfrm>
        </p:grpSpPr>
        <p:sp>
          <p:nvSpPr>
            <p:cNvPr id="762" name="object 762"/>
            <p:cNvSpPr/>
            <p:nvPr/>
          </p:nvSpPr>
          <p:spPr>
            <a:xfrm>
              <a:off x="4460760" y="2239594"/>
              <a:ext cx="0" cy="695960"/>
            </a:xfrm>
            <a:custGeom>
              <a:avLst/>
              <a:gdLst/>
              <a:ahLst/>
              <a:cxnLst/>
              <a:rect l="l" t="t" r="r" b="b"/>
              <a:pathLst>
                <a:path h="695960">
                  <a:moveTo>
                    <a:pt x="0" y="0"/>
                  </a:moveTo>
                  <a:lnTo>
                    <a:pt x="0" y="6959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4460760" y="2239594"/>
              <a:ext cx="6350" cy="254635"/>
            </a:xfrm>
            <a:custGeom>
              <a:avLst/>
              <a:gdLst/>
              <a:ahLst/>
              <a:cxnLst/>
              <a:rect l="l" t="t" r="r" b="b"/>
              <a:pathLst>
                <a:path w="6350" h="254635">
                  <a:moveTo>
                    <a:pt x="5905" y="0"/>
                  </a:moveTo>
                  <a:lnTo>
                    <a:pt x="0" y="0"/>
                  </a:lnTo>
                  <a:lnTo>
                    <a:pt x="5905" y="254380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4424171" y="2239594"/>
              <a:ext cx="42545" cy="254635"/>
            </a:xfrm>
            <a:custGeom>
              <a:avLst/>
              <a:gdLst/>
              <a:ahLst/>
              <a:cxnLst/>
              <a:rect l="l" t="t" r="r" b="b"/>
              <a:pathLst>
                <a:path w="42545" h="254635">
                  <a:moveTo>
                    <a:pt x="42494" y="254380"/>
                  </a:moveTo>
                  <a:lnTo>
                    <a:pt x="42494" y="0"/>
                  </a:lnTo>
                  <a:lnTo>
                    <a:pt x="36588" y="0"/>
                  </a:lnTo>
                </a:path>
                <a:path w="42545" h="254635">
                  <a:moveTo>
                    <a:pt x="0" y="1066"/>
                  </a:moveTo>
                  <a:lnTo>
                    <a:pt x="0" y="111861"/>
                  </a:lnTo>
                </a:path>
                <a:path w="42545" h="254635">
                  <a:moveTo>
                    <a:pt x="0" y="210820"/>
                  </a:moveTo>
                  <a:lnTo>
                    <a:pt x="0" y="253301"/>
                  </a:lnTo>
                  <a:lnTo>
                    <a:pt x="5384" y="254380"/>
                  </a:lnTo>
                  <a:lnTo>
                    <a:pt x="538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5" name="object 765"/>
          <p:cNvGrpSpPr/>
          <p:nvPr/>
        </p:nvGrpSpPr>
        <p:grpSpPr>
          <a:xfrm>
            <a:off x="9066670" y="2172233"/>
            <a:ext cx="904875" cy="69850"/>
            <a:chOff x="4012069" y="2172233"/>
            <a:chExt cx="904875" cy="69850"/>
          </a:xfrm>
        </p:grpSpPr>
        <p:sp>
          <p:nvSpPr>
            <p:cNvPr id="766" name="object 766"/>
            <p:cNvSpPr/>
            <p:nvPr/>
          </p:nvSpPr>
          <p:spPr>
            <a:xfrm>
              <a:off x="4049306" y="2184184"/>
              <a:ext cx="186690" cy="11430"/>
            </a:xfrm>
            <a:custGeom>
              <a:avLst/>
              <a:gdLst/>
              <a:ahLst/>
              <a:cxnLst/>
              <a:rect l="l" t="t" r="r" b="b"/>
              <a:pathLst>
                <a:path w="186689" h="11430">
                  <a:moveTo>
                    <a:pt x="186601" y="0"/>
                  </a:moveTo>
                  <a:lnTo>
                    <a:pt x="0" y="0"/>
                  </a:lnTo>
                  <a:lnTo>
                    <a:pt x="0" y="11302"/>
                  </a:lnTo>
                  <a:lnTo>
                    <a:pt x="186601" y="11302"/>
                  </a:lnTo>
                  <a:lnTo>
                    <a:pt x="18660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4014355" y="2174519"/>
              <a:ext cx="899794" cy="9525"/>
            </a:xfrm>
            <a:custGeom>
              <a:avLst/>
              <a:gdLst/>
              <a:ahLst/>
              <a:cxnLst/>
              <a:rect l="l" t="t" r="r" b="b"/>
              <a:pathLst>
                <a:path w="899795" h="9525">
                  <a:moveTo>
                    <a:pt x="899680" y="0"/>
                  </a:moveTo>
                  <a:lnTo>
                    <a:pt x="0" y="0"/>
                  </a:lnTo>
                  <a:lnTo>
                    <a:pt x="0" y="9017"/>
                  </a:lnTo>
                  <a:lnTo>
                    <a:pt x="899680" y="9017"/>
                  </a:lnTo>
                  <a:lnTo>
                    <a:pt x="8996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4014355" y="2174519"/>
              <a:ext cx="899794" cy="9525"/>
            </a:xfrm>
            <a:custGeom>
              <a:avLst/>
              <a:gdLst/>
              <a:ahLst/>
              <a:cxnLst/>
              <a:rect l="l" t="t" r="r" b="b"/>
              <a:pathLst>
                <a:path w="899795" h="9525">
                  <a:moveTo>
                    <a:pt x="899680" y="9017"/>
                  </a:moveTo>
                  <a:lnTo>
                    <a:pt x="0" y="9017"/>
                  </a:lnTo>
                  <a:lnTo>
                    <a:pt x="0" y="0"/>
                  </a:lnTo>
                  <a:lnTo>
                    <a:pt x="899680" y="0"/>
                  </a:lnTo>
                  <a:lnTo>
                    <a:pt x="899680" y="90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4418800" y="2184184"/>
              <a:ext cx="53975" cy="11430"/>
            </a:xfrm>
            <a:custGeom>
              <a:avLst/>
              <a:gdLst/>
              <a:ahLst/>
              <a:cxnLst/>
              <a:rect l="l" t="t" r="r" b="b"/>
              <a:pathLst>
                <a:path w="53975" h="11430">
                  <a:moveTo>
                    <a:pt x="53555" y="0"/>
                  </a:moveTo>
                  <a:lnTo>
                    <a:pt x="0" y="0"/>
                  </a:lnTo>
                  <a:lnTo>
                    <a:pt x="0" y="11302"/>
                  </a:lnTo>
                  <a:lnTo>
                    <a:pt x="53555" y="11302"/>
                  </a:lnTo>
                  <a:lnTo>
                    <a:pt x="5355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4039628" y="2184184"/>
              <a:ext cx="707390" cy="55880"/>
            </a:xfrm>
            <a:custGeom>
              <a:avLst/>
              <a:gdLst/>
              <a:ahLst/>
              <a:cxnLst/>
              <a:rect l="l" t="t" r="r" b="b"/>
              <a:pathLst>
                <a:path w="707389" h="55880">
                  <a:moveTo>
                    <a:pt x="707224" y="0"/>
                  </a:moveTo>
                  <a:lnTo>
                    <a:pt x="707224" y="55410"/>
                  </a:lnTo>
                  <a:lnTo>
                    <a:pt x="0" y="55410"/>
                  </a:lnTo>
                  <a:lnTo>
                    <a:pt x="0" y="0"/>
                  </a:lnTo>
                  <a:lnTo>
                    <a:pt x="707224" y="0"/>
                  </a:lnTo>
                  <a:close/>
                </a:path>
                <a:path w="707389" h="55880">
                  <a:moveTo>
                    <a:pt x="0" y="11303"/>
                  </a:moveTo>
                  <a:lnTo>
                    <a:pt x="707224" y="113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1" name="object 771"/>
          <p:cNvGrpSpPr/>
          <p:nvPr/>
        </p:nvGrpSpPr>
        <p:grpSpPr>
          <a:xfrm>
            <a:off x="9259900" y="3495484"/>
            <a:ext cx="19050" cy="14604"/>
            <a:chOff x="4205300" y="3495484"/>
            <a:chExt cx="19050" cy="14604"/>
          </a:xfrm>
        </p:grpSpPr>
        <p:sp>
          <p:nvSpPr>
            <p:cNvPr id="772" name="object 772"/>
            <p:cNvSpPr/>
            <p:nvPr/>
          </p:nvSpPr>
          <p:spPr>
            <a:xfrm>
              <a:off x="4206430" y="3501351"/>
              <a:ext cx="17145" cy="8890"/>
            </a:xfrm>
            <a:custGeom>
              <a:avLst/>
              <a:gdLst/>
              <a:ahLst/>
              <a:cxnLst/>
              <a:rect l="l" t="t" r="r" b="b"/>
              <a:pathLst>
                <a:path w="17145" h="8889">
                  <a:moveTo>
                    <a:pt x="12153" y="0"/>
                  </a:moveTo>
                  <a:lnTo>
                    <a:pt x="3035" y="0"/>
                  </a:lnTo>
                  <a:lnTo>
                    <a:pt x="0" y="228"/>
                  </a:lnTo>
                  <a:lnTo>
                    <a:pt x="469" y="8496"/>
                  </a:lnTo>
                  <a:lnTo>
                    <a:pt x="16103" y="8496"/>
                  </a:lnTo>
                  <a:lnTo>
                    <a:pt x="16522" y="228"/>
                  </a:lnTo>
                  <a:lnTo>
                    <a:pt x="12153" y="0"/>
                  </a:lnTo>
                  <a:close/>
                </a:path>
              </a:pathLst>
            </a:custGeom>
            <a:solidFill>
              <a:srgbClr val="6465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4205300" y="3495484"/>
              <a:ext cx="19050" cy="6985"/>
            </a:xfrm>
            <a:custGeom>
              <a:avLst/>
              <a:gdLst/>
              <a:ahLst/>
              <a:cxnLst/>
              <a:rect l="l" t="t" r="r" b="b"/>
              <a:pathLst>
                <a:path w="19050" h="6985">
                  <a:moveTo>
                    <a:pt x="13436" y="0"/>
                  </a:moveTo>
                  <a:lnTo>
                    <a:pt x="4216" y="0"/>
                  </a:lnTo>
                  <a:lnTo>
                    <a:pt x="939" y="1333"/>
                  </a:lnTo>
                  <a:lnTo>
                    <a:pt x="0" y="6946"/>
                  </a:lnTo>
                  <a:lnTo>
                    <a:pt x="1066" y="5829"/>
                  </a:lnTo>
                  <a:lnTo>
                    <a:pt x="17472" y="5829"/>
                  </a:lnTo>
                  <a:lnTo>
                    <a:pt x="18694" y="5359"/>
                  </a:lnTo>
                  <a:lnTo>
                    <a:pt x="17081" y="2120"/>
                  </a:lnTo>
                  <a:lnTo>
                    <a:pt x="13436" y="0"/>
                  </a:lnTo>
                  <a:close/>
                </a:path>
                <a:path w="19050" h="6985">
                  <a:moveTo>
                    <a:pt x="17472" y="5829"/>
                  </a:moveTo>
                  <a:lnTo>
                    <a:pt x="1066" y="5829"/>
                  </a:lnTo>
                  <a:lnTo>
                    <a:pt x="8724" y="5867"/>
                  </a:lnTo>
                  <a:lnTo>
                    <a:pt x="10883" y="5867"/>
                  </a:lnTo>
                  <a:lnTo>
                    <a:pt x="15087" y="6718"/>
                  </a:lnTo>
                  <a:lnTo>
                    <a:pt x="17472" y="58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4" name="object 774"/>
          <p:cNvGrpSpPr/>
          <p:nvPr/>
        </p:nvGrpSpPr>
        <p:grpSpPr>
          <a:xfrm>
            <a:off x="9709912" y="2768130"/>
            <a:ext cx="19685" cy="100330"/>
            <a:chOff x="4655311" y="2768130"/>
            <a:chExt cx="19685" cy="100330"/>
          </a:xfrm>
        </p:grpSpPr>
        <p:sp>
          <p:nvSpPr>
            <p:cNvPr id="775" name="object 775"/>
            <p:cNvSpPr/>
            <p:nvPr/>
          </p:nvSpPr>
          <p:spPr>
            <a:xfrm>
              <a:off x="4657597" y="2839250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69">
                  <a:moveTo>
                    <a:pt x="3340" y="0"/>
                  </a:moveTo>
                  <a:lnTo>
                    <a:pt x="0" y="4838"/>
                  </a:lnTo>
                  <a:lnTo>
                    <a:pt x="0" y="20980"/>
                  </a:lnTo>
                  <a:lnTo>
                    <a:pt x="3340" y="26365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" name="object 776"/>
            <p:cNvSpPr/>
            <p:nvPr/>
          </p:nvSpPr>
          <p:spPr>
            <a:xfrm>
              <a:off x="4657597" y="2839250"/>
              <a:ext cx="3810" cy="26670"/>
            </a:xfrm>
            <a:custGeom>
              <a:avLst/>
              <a:gdLst/>
              <a:ahLst/>
              <a:cxnLst/>
              <a:rect l="l" t="t" r="r" b="b"/>
              <a:pathLst>
                <a:path w="3810" h="26669">
                  <a:moveTo>
                    <a:pt x="3340" y="0"/>
                  </a:moveTo>
                  <a:lnTo>
                    <a:pt x="0" y="4838"/>
                  </a:lnTo>
                  <a:lnTo>
                    <a:pt x="0" y="20980"/>
                  </a:lnTo>
                  <a:lnTo>
                    <a:pt x="3340" y="26365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7" name="object 777"/>
            <p:cNvSpPr/>
            <p:nvPr/>
          </p:nvSpPr>
          <p:spPr>
            <a:xfrm>
              <a:off x="4660277" y="2839770"/>
              <a:ext cx="12700" cy="24130"/>
            </a:xfrm>
            <a:custGeom>
              <a:avLst/>
              <a:gdLst/>
              <a:ahLst/>
              <a:cxnLst/>
              <a:rect l="l" t="t" r="r" b="b"/>
              <a:pathLst>
                <a:path w="12700" h="24130">
                  <a:moveTo>
                    <a:pt x="2425" y="4318"/>
                  </a:moveTo>
                  <a:lnTo>
                    <a:pt x="0" y="1346"/>
                  </a:lnTo>
                  <a:lnTo>
                    <a:pt x="444" y="24079"/>
                  </a:lnTo>
                  <a:lnTo>
                    <a:pt x="2425" y="21005"/>
                  </a:lnTo>
                  <a:lnTo>
                    <a:pt x="2425" y="4318"/>
                  </a:lnTo>
                  <a:close/>
                </a:path>
                <a:path w="12700" h="24130">
                  <a:moveTo>
                    <a:pt x="12382" y="4838"/>
                  </a:moveTo>
                  <a:lnTo>
                    <a:pt x="8077" y="0"/>
                  </a:lnTo>
                  <a:lnTo>
                    <a:pt x="0" y="0"/>
                  </a:lnTo>
                  <a:lnTo>
                    <a:pt x="3251" y="4838"/>
                  </a:lnTo>
                  <a:lnTo>
                    <a:pt x="12382" y="4838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" name="object 778"/>
            <p:cNvSpPr/>
            <p:nvPr/>
          </p:nvSpPr>
          <p:spPr>
            <a:xfrm>
              <a:off x="4660277" y="2839770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3251" y="4838"/>
                  </a:moveTo>
                  <a:lnTo>
                    <a:pt x="0" y="0"/>
                  </a:lnTo>
                  <a:lnTo>
                    <a:pt x="8077" y="0"/>
                  </a:lnTo>
                  <a:lnTo>
                    <a:pt x="12382" y="48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" name="object 779"/>
            <p:cNvSpPr/>
            <p:nvPr/>
          </p:nvSpPr>
          <p:spPr>
            <a:xfrm>
              <a:off x="4660277" y="2860776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382" y="0"/>
                  </a:moveTo>
                  <a:lnTo>
                    <a:pt x="3251" y="0"/>
                  </a:lnTo>
                  <a:lnTo>
                    <a:pt x="0" y="4838"/>
                  </a:lnTo>
                  <a:lnTo>
                    <a:pt x="8077" y="483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" name="object 780"/>
            <p:cNvSpPr/>
            <p:nvPr/>
          </p:nvSpPr>
          <p:spPr>
            <a:xfrm>
              <a:off x="4660277" y="2860776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382" y="0"/>
                  </a:moveTo>
                  <a:lnTo>
                    <a:pt x="8077" y="4838"/>
                  </a:lnTo>
                  <a:lnTo>
                    <a:pt x="0" y="4838"/>
                  </a:lnTo>
                  <a:lnTo>
                    <a:pt x="32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" name="object 781"/>
            <p:cNvSpPr/>
            <p:nvPr/>
          </p:nvSpPr>
          <p:spPr>
            <a:xfrm>
              <a:off x="4663528" y="2844088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4">
                  <a:moveTo>
                    <a:pt x="9131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9131" y="16675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" name="object 782"/>
            <p:cNvSpPr/>
            <p:nvPr/>
          </p:nvSpPr>
          <p:spPr>
            <a:xfrm>
              <a:off x="4663528" y="2844088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4">
                  <a:moveTo>
                    <a:pt x="9131" y="16687"/>
                  </a:moveTo>
                  <a:lnTo>
                    <a:pt x="9131" y="0"/>
                  </a:lnTo>
                  <a:lnTo>
                    <a:pt x="0" y="0"/>
                  </a:lnTo>
                  <a:lnTo>
                    <a:pt x="0" y="16687"/>
                  </a:lnTo>
                  <a:lnTo>
                    <a:pt x="9131" y="166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" name="object 783"/>
            <p:cNvSpPr/>
            <p:nvPr/>
          </p:nvSpPr>
          <p:spPr>
            <a:xfrm>
              <a:off x="4660277" y="279192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382" y="0"/>
                  </a:moveTo>
                  <a:lnTo>
                    <a:pt x="3251" y="0"/>
                  </a:lnTo>
                  <a:lnTo>
                    <a:pt x="0" y="4838"/>
                  </a:lnTo>
                  <a:lnTo>
                    <a:pt x="8077" y="4838"/>
                  </a:lnTo>
                  <a:lnTo>
                    <a:pt x="12382" y="0"/>
                  </a:lnTo>
                  <a:close/>
                </a:path>
              </a:pathLst>
            </a:custGeom>
            <a:solidFill>
              <a:srgbClr val="90929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" name="object 784"/>
            <p:cNvSpPr/>
            <p:nvPr/>
          </p:nvSpPr>
          <p:spPr>
            <a:xfrm>
              <a:off x="4660277" y="2791929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2382" y="0"/>
                  </a:moveTo>
                  <a:lnTo>
                    <a:pt x="8077" y="4838"/>
                  </a:lnTo>
                  <a:lnTo>
                    <a:pt x="0" y="4838"/>
                  </a:lnTo>
                  <a:lnTo>
                    <a:pt x="32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5" name="object 785"/>
            <p:cNvSpPr/>
            <p:nvPr/>
          </p:nvSpPr>
          <p:spPr>
            <a:xfrm>
              <a:off x="4660277" y="2770415"/>
              <a:ext cx="12700" cy="24765"/>
            </a:xfrm>
            <a:custGeom>
              <a:avLst/>
              <a:gdLst/>
              <a:ahLst/>
              <a:cxnLst/>
              <a:rect l="l" t="t" r="r" b="b"/>
              <a:pathLst>
                <a:path w="12700" h="24764">
                  <a:moveTo>
                    <a:pt x="2336" y="5181"/>
                  </a:moveTo>
                  <a:lnTo>
                    <a:pt x="419" y="1016"/>
                  </a:lnTo>
                  <a:lnTo>
                    <a:pt x="419" y="24599"/>
                  </a:lnTo>
                  <a:lnTo>
                    <a:pt x="2336" y="22034"/>
                  </a:lnTo>
                  <a:lnTo>
                    <a:pt x="2336" y="5181"/>
                  </a:lnTo>
                  <a:close/>
                </a:path>
                <a:path w="12700" h="24764">
                  <a:moveTo>
                    <a:pt x="12382" y="4851"/>
                  </a:moveTo>
                  <a:lnTo>
                    <a:pt x="8077" y="0"/>
                  </a:lnTo>
                  <a:lnTo>
                    <a:pt x="0" y="0"/>
                  </a:lnTo>
                  <a:lnTo>
                    <a:pt x="3581" y="5181"/>
                  </a:lnTo>
                  <a:lnTo>
                    <a:pt x="12382" y="4851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" name="object 786"/>
            <p:cNvSpPr/>
            <p:nvPr/>
          </p:nvSpPr>
          <p:spPr>
            <a:xfrm>
              <a:off x="4660277" y="2770416"/>
              <a:ext cx="12700" cy="5715"/>
            </a:xfrm>
            <a:custGeom>
              <a:avLst/>
              <a:gdLst/>
              <a:ahLst/>
              <a:cxnLst/>
              <a:rect l="l" t="t" r="r" b="b"/>
              <a:pathLst>
                <a:path w="12700" h="5714">
                  <a:moveTo>
                    <a:pt x="3581" y="5181"/>
                  </a:moveTo>
                  <a:lnTo>
                    <a:pt x="0" y="0"/>
                  </a:lnTo>
                  <a:lnTo>
                    <a:pt x="8077" y="0"/>
                  </a:lnTo>
                  <a:lnTo>
                    <a:pt x="12382" y="48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" name="object 787"/>
            <p:cNvSpPr/>
            <p:nvPr/>
          </p:nvSpPr>
          <p:spPr>
            <a:xfrm>
              <a:off x="4663528" y="2775267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4">
                  <a:moveTo>
                    <a:pt x="9131" y="0"/>
                  </a:moveTo>
                  <a:lnTo>
                    <a:pt x="0" y="0"/>
                  </a:lnTo>
                  <a:lnTo>
                    <a:pt x="0" y="16675"/>
                  </a:lnTo>
                  <a:lnTo>
                    <a:pt x="9131" y="16675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" name="object 788"/>
            <p:cNvSpPr/>
            <p:nvPr/>
          </p:nvSpPr>
          <p:spPr>
            <a:xfrm>
              <a:off x="4663528" y="2775267"/>
              <a:ext cx="9525" cy="17145"/>
            </a:xfrm>
            <a:custGeom>
              <a:avLst/>
              <a:gdLst/>
              <a:ahLst/>
              <a:cxnLst/>
              <a:rect l="l" t="t" r="r" b="b"/>
              <a:pathLst>
                <a:path w="9525" h="17144">
                  <a:moveTo>
                    <a:pt x="9131" y="16662"/>
                  </a:moveTo>
                  <a:lnTo>
                    <a:pt x="9131" y="0"/>
                  </a:lnTo>
                  <a:lnTo>
                    <a:pt x="0" y="0"/>
                  </a:lnTo>
                  <a:lnTo>
                    <a:pt x="0" y="16662"/>
                  </a:lnTo>
                  <a:lnTo>
                    <a:pt x="9131" y="166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9" name="object 789"/>
          <p:cNvSpPr/>
          <p:nvPr/>
        </p:nvSpPr>
        <p:spPr>
          <a:xfrm>
            <a:off x="8259534" y="2511374"/>
            <a:ext cx="461009" cy="10160"/>
          </a:xfrm>
          <a:custGeom>
            <a:avLst/>
            <a:gdLst/>
            <a:ahLst/>
            <a:cxnLst/>
            <a:rect l="l" t="t" r="r" b="b"/>
            <a:pathLst>
              <a:path w="461010" h="10160">
                <a:moveTo>
                  <a:pt x="460908" y="0"/>
                </a:moveTo>
                <a:lnTo>
                  <a:pt x="0" y="0"/>
                </a:lnTo>
                <a:lnTo>
                  <a:pt x="0" y="9550"/>
                </a:lnTo>
                <a:lnTo>
                  <a:pt x="460908" y="9550"/>
                </a:lnTo>
                <a:lnTo>
                  <a:pt x="460908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8263027" y="2089594"/>
            <a:ext cx="455295" cy="10160"/>
          </a:xfrm>
          <a:custGeom>
            <a:avLst/>
            <a:gdLst/>
            <a:ahLst/>
            <a:cxnLst/>
            <a:rect l="l" t="t" r="r" b="b"/>
            <a:pathLst>
              <a:path w="455295" h="10160">
                <a:moveTo>
                  <a:pt x="454990" y="0"/>
                </a:moveTo>
                <a:lnTo>
                  <a:pt x="0" y="0"/>
                </a:lnTo>
                <a:lnTo>
                  <a:pt x="0" y="9563"/>
                </a:lnTo>
                <a:lnTo>
                  <a:pt x="454990" y="9563"/>
                </a:lnTo>
                <a:lnTo>
                  <a:pt x="45499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8257108" y="2917837"/>
            <a:ext cx="463550" cy="10160"/>
          </a:xfrm>
          <a:custGeom>
            <a:avLst/>
            <a:gdLst/>
            <a:ahLst/>
            <a:cxnLst/>
            <a:rect l="l" t="t" r="r" b="b"/>
            <a:pathLst>
              <a:path w="463550" h="10160">
                <a:moveTo>
                  <a:pt x="463334" y="0"/>
                </a:moveTo>
                <a:lnTo>
                  <a:pt x="0" y="0"/>
                </a:lnTo>
                <a:lnTo>
                  <a:pt x="0" y="9563"/>
                </a:lnTo>
                <a:lnTo>
                  <a:pt x="463334" y="9563"/>
                </a:lnTo>
                <a:lnTo>
                  <a:pt x="46333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8257108" y="3159861"/>
            <a:ext cx="463550" cy="10160"/>
          </a:xfrm>
          <a:custGeom>
            <a:avLst/>
            <a:gdLst/>
            <a:ahLst/>
            <a:cxnLst/>
            <a:rect l="l" t="t" r="r" b="b"/>
            <a:pathLst>
              <a:path w="463550" h="10160">
                <a:moveTo>
                  <a:pt x="463334" y="0"/>
                </a:moveTo>
                <a:lnTo>
                  <a:pt x="0" y="0"/>
                </a:lnTo>
                <a:lnTo>
                  <a:pt x="0" y="9563"/>
                </a:lnTo>
                <a:lnTo>
                  <a:pt x="463334" y="9563"/>
                </a:lnTo>
                <a:lnTo>
                  <a:pt x="46333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8259953" y="3405098"/>
            <a:ext cx="461009" cy="10160"/>
          </a:xfrm>
          <a:custGeom>
            <a:avLst/>
            <a:gdLst/>
            <a:ahLst/>
            <a:cxnLst/>
            <a:rect l="l" t="t" r="r" b="b"/>
            <a:pathLst>
              <a:path w="461010" h="10160">
                <a:moveTo>
                  <a:pt x="460489" y="0"/>
                </a:moveTo>
                <a:lnTo>
                  <a:pt x="0" y="0"/>
                </a:lnTo>
                <a:lnTo>
                  <a:pt x="0" y="9563"/>
                </a:lnTo>
                <a:lnTo>
                  <a:pt x="460489" y="9563"/>
                </a:lnTo>
                <a:lnTo>
                  <a:pt x="460489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8259141" y="3647135"/>
            <a:ext cx="461645" cy="10160"/>
          </a:xfrm>
          <a:custGeom>
            <a:avLst/>
            <a:gdLst/>
            <a:ahLst/>
            <a:cxnLst/>
            <a:rect l="l" t="t" r="r" b="b"/>
            <a:pathLst>
              <a:path w="461645" h="10160">
                <a:moveTo>
                  <a:pt x="461175" y="0"/>
                </a:moveTo>
                <a:lnTo>
                  <a:pt x="0" y="0"/>
                </a:lnTo>
                <a:lnTo>
                  <a:pt x="0" y="9550"/>
                </a:lnTo>
                <a:lnTo>
                  <a:pt x="461175" y="9550"/>
                </a:lnTo>
                <a:lnTo>
                  <a:pt x="46117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8259533" y="3892372"/>
            <a:ext cx="458470" cy="10160"/>
          </a:xfrm>
          <a:custGeom>
            <a:avLst/>
            <a:gdLst/>
            <a:ahLst/>
            <a:cxnLst/>
            <a:rect l="l" t="t" r="r" b="b"/>
            <a:pathLst>
              <a:path w="458470" h="10160">
                <a:moveTo>
                  <a:pt x="458038" y="0"/>
                </a:moveTo>
                <a:lnTo>
                  <a:pt x="0" y="0"/>
                </a:lnTo>
                <a:lnTo>
                  <a:pt x="0" y="9575"/>
                </a:lnTo>
                <a:lnTo>
                  <a:pt x="458038" y="9575"/>
                </a:lnTo>
                <a:lnTo>
                  <a:pt x="458038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8255266" y="4030065"/>
            <a:ext cx="471170" cy="10160"/>
          </a:xfrm>
          <a:custGeom>
            <a:avLst/>
            <a:gdLst/>
            <a:ahLst/>
            <a:cxnLst/>
            <a:rect l="l" t="t" r="r" b="b"/>
            <a:pathLst>
              <a:path w="471170" h="10160">
                <a:moveTo>
                  <a:pt x="470585" y="0"/>
                </a:moveTo>
                <a:lnTo>
                  <a:pt x="0" y="0"/>
                </a:lnTo>
                <a:lnTo>
                  <a:pt x="0" y="9550"/>
                </a:lnTo>
                <a:lnTo>
                  <a:pt x="470585" y="9550"/>
                </a:lnTo>
                <a:lnTo>
                  <a:pt x="47058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9764318" y="2993060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4">
                <a:moveTo>
                  <a:pt x="4927" y="0"/>
                </a:moveTo>
                <a:lnTo>
                  <a:pt x="0" y="0"/>
                </a:lnTo>
                <a:lnTo>
                  <a:pt x="0" y="16624"/>
                </a:lnTo>
                <a:lnTo>
                  <a:pt x="4927" y="16624"/>
                </a:lnTo>
                <a:lnTo>
                  <a:pt x="4927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9478771" y="2993073"/>
            <a:ext cx="17780" cy="17145"/>
          </a:xfrm>
          <a:custGeom>
            <a:avLst/>
            <a:gdLst/>
            <a:ahLst/>
            <a:cxnLst/>
            <a:rect l="l" t="t" r="r" b="b"/>
            <a:pathLst>
              <a:path w="17779" h="17144">
                <a:moveTo>
                  <a:pt x="17754" y="0"/>
                </a:moveTo>
                <a:lnTo>
                  <a:pt x="0" y="0"/>
                </a:lnTo>
                <a:lnTo>
                  <a:pt x="0" y="16725"/>
                </a:lnTo>
                <a:lnTo>
                  <a:pt x="17754" y="16725"/>
                </a:lnTo>
                <a:lnTo>
                  <a:pt x="17754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8255266" y="3541434"/>
            <a:ext cx="471170" cy="6985"/>
          </a:xfrm>
          <a:custGeom>
            <a:avLst/>
            <a:gdLst/>
            <a:ahLst/>
            <a:cxnLst/>
            <a:rect l="l" t="t" r="r" b="b"/>
            <a:pathLst>
              <a:path w="471170" h="6985">
                <a:moveTo>
                  <a:pt x="470585" y="0"/>
                </a:moveTo>
                <a:lnTo>
                  <a:pt x="0" y="0"/>
                </a:lnTo>
                <a:lnTo>
                  <a:pt x="0" y="6426"/>
                </a:lnTo>
                <a:lnTo>
                  <a:pt x="470585" y="6426"/>
                </a:lnTo>
                <a:lnTo>
                  <a:pt x="47058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9048787" y="3047364"/>
            <a:ext cx="942340" cy="10160"/>
          </a:xfrm>
          <a:custGeom>
            <a:avLst/>
            <a:gdLst/>
            <a:ahLst/>
            <a:cxnLst/>
            <a:rect l="l" t="t" r="r" b="b"/>
            <a:pathLst>
              <a:path w="942339" h="10160">
                <a:moveTo>
                  <a:pt x="941997" y="0"/>
                </a:moveTo>
                <a:lnTo>
                  <a:pt x="0" y="0"/>
                </a:lnTo>
                <a:lnTo>
                  <a:pt x="0" y="9537"/>
                </a:lnTo>
                <a:lnTo>
                  <a:pt x="941997" y="9537"/>
                </a:lnTo>
                <a:lnTo>
                  <a:pt x="941997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9047988" y="3238856"/>
            <a:ext cx="919480" cy="8255"/>
          </a:xfrm>
          <a:custGeom>
            <a:avLst/>
            <a:gdLst/>
            <a:ahLst/>
            <a:cxnLst/>
            <a:rect l="l" t="t" r="r" b="b"/>
            <a:pathLst>
              <a:path w="919479" h="8255">
                <a:moveTo>
                  <a:pt x="919137" y="0"/>
                </a:moveTo>
                <a:lnTo>
                  <a:pt x="0" y="0"/>
                </a:lnTo>
                <a:lnTo>
                  <a:pt x="0" y="7848"/>
                </a:lnTo>
                <a:lnTo>
                  <a:pt x="919137" y="7848"/>
                </a:lnTo>
                <a:lnTo>
                  <a:pt x="919137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9241359" y="3710863"/>
            <a:ext cx="81915" cy="10160"/>
          </a:xfrm>
          <a:custGeom>
            <a:avLst/>
            <a:gdLst/>
            <a:ahLst/>
            <a:cxnLst/>
            <a:rect l="l" t="t" r="r" b="b"/>
            <a:pathLst>
              <a:path w="81914" h="10160">
                <a:moveTo>
                  <a:pt x="81419" y="0"/>
                </a:moveTo>
                <a:lnTo>
                  <a:pt x="0" y="0"/>
                </a:lnTo>
                <a:lnTo>
                  <a:pt x="0" y="9563"/>
                </a:lnTo>
                <a:lnTo>
                  <a:pt x="81419" y="9563"/>
                </a:lnTo>
                <a:lnTo>
                  <a:pt x="81419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9678162" y="3712806"/>
            <a:ext cx="288925" cy="10160"/>
          </a:xfrm>
          <a:custGeom>
            <a:avLst/>
            <a:gdLst/>
            <a:ahLst/>
            <a:cxnLst/>
            <a:rect l="l" t="t" r="r" b="b"/>
            <a:pathLst>
              <a:path w="288925" h="10160">
                <a:moveTo>
                  <a:pt x="288455" y="0"/>
                </a:moveTo>
                <a:lnTo>
                  <a:pt x="0" y="0"/>
                </a:lnTo>
                <a:lnTo>
                  <a:pt x="0" y="9563"/>
                </a:lnTo>
                <a:lnTo>
                  <a:pt x="288455" y="9563"/>
                </a:lnTo>
                <a:lnTo>
                  <a:pt x="28845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8643150" y="3010281"/>
            <a:ext cx="9525" cy="47625"/>
          </a:xfrm>
          <a:custGeom>
            <a:avLst/>
            <a:gdLst/>
            <a:ahLst/>
            <a:cxnLst/>
            <a:rect l="l" t="t" r="r" b="b"/>
            <a:pathLst>
              <a:path w="9525" h="47625">
                <a:moveTo>
                  <a:pt x="9118" y="0"/>
                </a:moveTo>
                <a:lnTo>
                  <a:pt x="0" y="0"/>
                </a:lnTo>
                <a:lnTo>
                  <a:pt x="0" y="47332"/>
                </a:lnTo>
                <a:lnTo>
                  <a:pt x="9118" y="47332"/>
                </a:lnTo>
                <a:lnTo>
                  <a:pt x="9118" y="0"/>
                </a:lnTo>
                <a:close/>
              </a:path>
            </a:pathLst>
          </a:custGeom>
          <a:solidFill>
            <a:srgbClr val="6C6E7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8306334" y="3010281"/>
            <a:ext cx="9525" cy="47625"/>
          </a:xfrm>
          <a:custGeom>
            <a:avLst/>
            <a:gdLst/>
            <a:ahLst/>
            <a:cxnLst/>
            <a:rect l="l" t="t" r="r" b="b"/>
            <a:pathLst>
              <a:path w="9525" h="47625">
                <a:moveTo>
                  <a:pt x="9118" y="0"/>
                </a:moveTo>
                <a:lnTo>
                  <a:pt x="0" y="0"/>
                </a:lnTo>
                <a:lnTo>
                  <a:pt x="0" y="47332"/>
                </a:lnTo>
                <a:lnTo>
                  <a:pt x="9118" y="47332"/>
                </a:lnTo>
                <a:lnTo>
                  <a:pt x="9118" y="0"/>
                </a:lnTo>
                <a:close/>
              </a:path>
            </a:pathLst>
          </a:custGeom>
          <a:solidFill>
            <a:srgbClr val="6C6E7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8490001" y="3255811"/>
            <a:ext cx="9525" cy="47625"/>
          </a:xfrm>
          <a:custGeom>
            <a:avLst/>
            <a:gdLst/>
            <a:ahLst/>
            <a:cxnLst/>
            <a:rect l="l" t="t" r="r" b="b"/>
            <a:pathLst>
              <a:path w="9525" h="47625">
                <a:moveTo>
                  <a:pt x="9118" y="0"/>
                </a:moveTo>
                <a:lnTo>
                  <a:pt x="0" y="0"/>
                </a:lnTo>
                <a:lnTo>
                  <a:pt x="0" y="47320"/>
                </a:lnTo>
                <a:lnTo>
                  <a:pt x="9118" y="47320"/>
                </a:lnTo>
                <a:lnTo>
                  <a:pt x="9118" y="0"/>
                </a:lnTo>
                <a:close/>
              </a:path>
            </a:pathLst>
          </a:custGeom>
          <a:solidFill>
            <a:srgbClr val="6C6E7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8635631" y="3450767"/>
            <a:ext cx="10160" cy="36830"/>
          </a:xfrm>
          <a:custGeom>
            <a:avLst/>
            <a:gdLst/>
            <a:ahLst/>
            <a:cxnLst/>
            <a:rect l="l" t="t" r="r" b="b"/>
            <a:pathLst>
              <a:path w="10160" h="36829">
                <a:moveTo>
                  <a:pt x="9905" y="0"/>
                </a:moveTo>
                <a:lnTo>
                  <a:pt x="0" y="0"/>
                </a:lnTo>
                <a:lnTo>
                  <a:pt x="0" y="36550"/>
                </a:lnTo>
                <a:lnTo>
                  <a:pt x="9905" y="36550"/>
                </a:lnTo>
                <a:lnTo>
                  <a:pt x="9905" y="0"/>
                </a:lnTo>
                <a:close/>
              </a:path>
            </a:pathLst>
          </a:custGeom>
          <a:solidFill>
            <a:srgbClr val="6C6E7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8316163" y="3451262"/>
            <a:ext cx="10160" cy="36830"/>
          </a:xfrm>
          <a:custGeom>
            <a:avLst/>
            <a:gdLst/>
            <a:ahLst/>
            <a:cxnLst/>
            <a:rect l="l" t="t" r="r" b="b"/>
            <a:pathLst>
              <a:path w="10160" h="36829">
                <a:moveTo>
                  <a:pt x="9905" y="0"/>
                </a:moveTo>
                <a:lnTo>
                  <a:pt x="0" y="0"/>
                </a:lnTo>
                <a:lnTo>
                  <a:pt x="0" y="36550"/>
                </a:lnTo>
                <a:lnTo>
                  <a:pt x="9905" y="36550"/>
                </a:lnTo>
                <a:lnTo>
                  <a:pt x="9905" y="0"/>
                </a:lnTo>
                <a:close/>
              </a:path>
            </a:pathLst>
          </a:custGeom>
          <a:solidFill>
            <a:srgbClr val="6C6E7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8257921" y="2004021"/>
            <a:ext cx="455295" cy="10160"/>
          </a:xfrm>
          <a:custGeom>
            <a:avLst/>
            <a:gdLst/>
            <a:ahLst/>
            <a:cxnLst/>
            <a:rect l="l" t="t" r="r" b="b"/>
            <a:pathLst>
              <a:path w="455295" h="10160">
                <a:moveTo>
                  <a:pt x="455002" y="0"/>
                </a:moveTo>
                <a:lnTo>
                  <a:pt x="0" y="0"/>
                </a:lnTo>
                <a:lnTo>
                  <a:pt x="0" y="9563"/>
                </a:lnTo>
                <a:lnTo>
                  <a:pt x="455002" y="9563"/>
                </a:lnTo>
                <a:lnTo>
                  <a:pt x="455002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0" name="object 810"/>
          <p:cNvGrpSpPr/>
          <p:nvPr/>
        </p:nvGrpSpPr>
        <p:grpSpPr>
          <a:xfrm>
            <a:off x="8015936" y="1789596"/>
            <a:ext cx="948055" cy="50165"/>
            <a:chOff x="2961335" y="1789595"/>
            <a:chExt cx="948055" cy="50165"/>
          </a:xfrm>
        </p:grpSpPr>
        <p:sp>
          <p:nvSpPr>
            <p:cNvPr id="811" name="object 811"/>
            <p:cNvSpPr/>
            <p:nvPr/>
          </p:nvSpPr>
          <p:spPr>
            <a:xfrm>
              <a:off x="2961335" y="1789595"/>
              <a:ext cx="948055" cy="10160"/>
            </a:xfrm>
            <a:custGeom>
              <a:avLst/>
              <a:gdLst/>
              <a:ahLst/>
              <a:cxnLst/>
              <a:rect l="l" t="t" r="r" b="b"/>
              <a:pathLst>
                <a:path w="948054" h="10160">
                  <a:moveTo>
                    <a:pt x="947750" y="0"/>
                  </a:moveTo>
                  <a:lnTo>
                    <a:pt x="0" y="0"/>
                  </a:lnTo>
                  <a:lnTo>
                    <a:pt x="0" y="9563"/>
                  </a:lnTo>
                  <a:lnTo>
                    <a:pt x="947750" y="9563"/>
                  </a:lnTo>
                  <a:lnTo>
                    <a:pt x="9477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" name="object 812"/>
            <p:cNvSpPr/>
            <p:nvPr/>
          </p:nvSpPr>
          <p:spPr>
            <a:xfrm>
              <a:off x="2991421" y="1797494"/>
              <a:ext cx="163830" cy="40640"/>
            </a:xfrm>
            <a:custGeom>
              <a:avLst/>
              <a:gdLst/>
              <a:ahLst/>
              <a:cxnLst/>
              <a:rect l="l" t="t" r="r" b="b"/>
              <a:pathLst>
                <a:path w="163830" h="40639">
                  <a:moveTo>
                    <a:pt x="163499" y="0"/>
                  </a:moveTo>
                  <a:lnTo>
                    <a:pt x="0" y="0"/>
                  </a:lnTo>
                  <a:lnTo>
                    <a:pt x="0" y="40335"/>
                  </a:lnTo>
                  <a:lnTo>
                    <a:pt x="163499" y="40335"/>
                  </a:lnTo>
                  <a:lnTo>
                    <a:pt x="16349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" name="object 813"/>
            <p:cNvSpPr/>
            <p:nvPr/>
          </p:nvSpPr>
          <p:spPr>
            <a:xfrm>
              <a:off x="2991421" y="1797494"/>
              <a:ext cx="163830" cy="40640"/>
            </a:xfrm>
            <a:custGeom>
              <a:avLst/>
              <a:gdLst/>
              <a:ahLst/>
              <a:cxnLst/>
              <a:rect l="l" t="t" r="r" b="b"/>
              <a:pathLst>
                <a:path w="163830" h="40639">
                  <a:moveTo>
                    <a:pt x="163499" y="40335"/>
                  </a:moveTo>
                  <a:lnTo>
                    <a:pt x="163499" y="0"/>
                  </a:lnTo>
                  <a:lnTo>
                    <a:pt x="0" y="0"/>
                  </a:lnTo>
                  <a:lnTo>
                    <a:pt x="0" y="40335"/>
                  </a:lnTo>
                  <a:lnTo>
                    <a:pt x="163499" y="4033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" name="object 814"/>
            <p:cNvSpPr/>
            <p:nvPr/>
          </p:nvSpPr>
          <p:spPr>
            <a:xfrm>
              <a:off x="3000565" y="1807184"/>
              <a:ext cx="147320" cy="23495"/>
            </a:xfrm>
            <a:custGeom>
              <a:avLst/>
              <a:gdLst/>
              <a:ahLst/>
              <a:cxnLst/>
              <a:rect l="l" t="t" r="r" b="b"/>
              <a:pathLst>
                <a:path w="147319" h="23494">
                  <a:moveTo>
                    <a:pt x="17741" y="10756"/>
                  </a:moveTo>
                  <a:lnTo>
                    <a:pt x="12369" y="9144"/>
                  </a:lnTo>
                  <a:lnTo>
                    <a:pt x="11823" y="9144"/>
                  </a:lnTo>
                  <a:lnTo>
                    <a:pt x="7531" y="6985"/>
                  </a:lnTo>
                  <a:lnTo>
                    <a:pt x="6451" y="5905"/>
                  </a:lnTo>
                  <a:lnTo>
                    <a:pt x="6451" y="4851"/>
                  </a:lnTo>
                  <a:lnTo>
                    <a:pt x="7531" y="4305"/>
                  </a:lnTo>
                  <a:lnTo>
                    <a:pt x="9677" y="3771"/>
                  </a:lnTo>
                  <a:lnTo>
                    <a:pt x="11823" y="3771"/>
                  </a:lnTo>
                  <a:lnTo>
                    <a:pt x="15062" y="4851"/>
                  </a:lnTo>
                  <a:lnTo>
                    <a:pt x="16141" y="5372"/>
                  </a:lnTo>
                  <a:lnTo>
                    <a:pt x="16141" y="3771"/>
                  </a:lnTo>
                  <a:lnTo>
                    <a:pt x="16141" y="533"/>
                  </a:lnTo>
                  <a:lnTo>
                    <a:pt x="12903" y="0"/>
                  </a:lnTo>
                  <a:lnTo>
                    <a:pt x="6451" y="0"/>
                  </a:lnTo>
                  <a:lnTo>
                    <a:pt x="0" y="1066"/>
                  </a:lnTo>
                  <a:lnTo>
                    <a:pt x="0" y="11823"/>
                  </a:lnTo>
                  <a:lnTo>
                    <a:pt x="5372" y="12903"/>
                  </a:lnTo>
                  <a:lnTo>
                    <a:pt x="6451" y="13449"/>
                  </a:lnTo>
                  <a:lnTo>
                    <a:pt x="9131" y="15049"/>
                  </a:lnTo>
                  <a:lnTo>
                    <a:pt x="9677" y="15049"/>
                  </a:lnTo>
                  <a:lnTo>
                    <a:pt x="11290" y="15595"/>
                  </a:lnTo>
                  <a:lnTo>
                    <a:pt x="11290" y="17729"/>
                  </a:lnTo>
                  <a:lnTo>
                    <a:pt x="9131" y="18821"/>
                  </a:lnTo>
                  <a:lnTo>
                    <a:pt x="5905" y="18821"/>
                  </a:lnTo>
                  <a:lnTo>
                    <a:pt x="533" y="17729"/>
                  </a:lnTo>
                  <a:lnTo>
                    <a:pt x="533" y="22047"/>
                  </a:lnTo>
                  <a:lnTo>
                    <a:pt x="2692" y="22580"/>
                  </a:lnTo>
                  <a:lnTo>
                    <a:pt x="8064" y="23114"/>
                  </a:lnTo>
                  <a:lnTo>
                    <a:pt x="12903" y="23114"/>
                  </a:lnTo>
                  <a:lnTo>
                    <a:pt x="17741" y="20434"/>
                  </a:lnTo>
                  <a:lnTo>
                    <a:pt x="17741" y="18821"/>
                  </a:lnTo>
                  <a:lnTo>
                    <a:pt x="17741" y="13970"/>
                  </a:lnTo>
                  <a:lnTo>
                    <a:pt x="17741" y="10756"/>
                  </a:lnTo>
                  <a:close/>
                </a:path>
                <a:path w="147319" h="23494">
                  <a:moveTo>
                    <a:pt x="27965" y="533"/>
                  </a:moveTo>
                  <a:lnTo>
                    <a:pt x="20980" y="533"/>
                  </a:lnTo>
                  <a:lnTo>
                    <a:pt x="20980" y="22580"/>
                  </a:lnTo>
                  <a:lnTo>
                    <a:pt x="27965" y="22580"/>
                  </a:lnTo>
                  <a:lnTo>
                    <a:pt x="27965" y="533"/>
                  </a:lnTo>
                  <a:close/>
                </a:path>
                <a:path w="147319" h="23494">
                  <a:moveTo>
                    <a:pt x="49479" y="533"/>
                  </a:moveTo>
                  <a:lnTo>
                    <a:pt x="32804" y="533"/>
                  </a:lnTo>
                  <a:lnTo>
                    <a:pt x="32804" y="22580"/>
                  </a:lnTo>
                  <a:lnTo>
                    <a:pt x="49479" y="22580"/>
                  </a:lnTo>
                  <a:lnTo>
                    <a:pt x="49479" y="18275"/>
                  </a:lnTo>
                  <a:lnTo>
                    <a:pt x="39255" y="18275"/>
                  </a:lnTo>
                  <a:lnTo>
                    <a:pt x="39255" y="12903"/>
                  </a:lnTo>
                  <a:lnTo>
                    <a:pt x="47866" y="12903"/>
                  </a:lnTo>
                  <a:lnTo>
                    <a:pt x="47866" y="9144"/>
                  </a:lnTo>
                  <a:lnTo>
                    <a:pt x="39255" y="9144"/>
                  </a:lnTo>
                  <a:lnTo>
                    <a:pt x="39255" y="4851"/>
                  </a:lnTo>
                  <a:lnTo>
                    <a:pt x="49479" y="4851"/>
                  </a:lnTo>
                  <a:lnTo>
                    <a:pt x="49479" y="533"/>
                  </a:lnTo>
                  <a:close/>
                </a:path>
                <a:path w="147319" h="23494">
                  <a:moveTo>
                    <a:pt x="80670" y="533"/>
                  </a:moveTo>
                  <a:lnTo>
                    <a:pt x="72605" y="533"/>
                  </a:lnTo>
                  <a:lnTo>
                    <a:pt x="66687" y="12903"/>
                  </a:lnTo>
                  <a:lnTo>
                    <a:pt x="61302" y="533"/>
                  </a:lnTo>
                  <a:lnTo>
                    <a:pt x="52705" y="533"/>
                  </a:lnTo>
                  <a:lnTo>
                    <a:pt x="52705" y="22580"/>
                  </a:lnTo>
                  <a:lnTo>
                    <a:pt x="57543" y="22580"/>
                  </a:lnTo>
                  <a:lnTo>
                    <a:pt x="57543" y="8610"/>
                  </a:lnTo>
                  <a:lnTo>
                    <a:pt x="63449" y="22580"/>
                  </a:lnTo>
                  <a:lnTo>
                    <a:pt x="67767" y="22580"/>
                  </a:lnTo>
                  <a:lnTo>
                    <a:pt x="73672" y="8610"/>
                  </a:lnTo>
                  <a:lnTo>
                    <a:pt x="73672" y="22580"/>
                  </a:lnTo>
                  <a:lnTo>
                    <a:pt x="80670" y="22580"/>
                  </a:lnTo>
                  <a:lnTo>
                    <a:pt x="80670" y="533"/>
                  </a:lnTo>
                  <a:close/>
                </a:path>
                <a:path w="147319" h="23494">
                  <a:moveTo>
                    <a:pt x="102184" y="533"/>
                  </a:moveTo>
                  <a:lnTo>
                    <a:pt x="85521" y="533"/>
                  </a:lnTo>
                  <a:lnTo>
                    <a:pt x="85521" y="22580"/>
                  </a:lnTo>
                  <a:lnTo>
                    <a:pt x="102184" y="22580"/>
                  </a:lnTo>
                  <a:lnTo>
                    <a:pt x="102184" y="18275"/>
                  </a:lnTo>
                  <a:lnTo>
                    <a:pt x="91960" y="18275"/>
                  </a:lnTo>
                  <a:lnTo>
                    <a:pt x="91960" y="12903"/>
                  </a:lnTo>
                  <a:lnTo>
                    <a:pt x="100571" y="12903"/>
                  </a:lnTo>
                  <a:lnTo>
                    <a:pt x="100571" y="9144"/>
                  </a:lnTo>
                  <a:lnTo>
                    <a:pt x="91960" y="9144"/>
                  </a:lnTo>
                  <a:lnTo>
                    <a:pt x="91960" y="4851"/>
                  </a:lnTo>
                  <a:lnTo>
                    <a:pt x="102184" y="4851"/>
                  </a:lnTo>
                  <a:lnTo>
                    <a:pt x="102184" y="533"/>
                  </a:lnTo>
                  <a:close/>
                </a:path>
                <a:path w="147319" h="23494">
                  <a:moveTo>
                    <a:pt x="125310" y="533"/>
                  </a:moveTo>
                  <a:lnTo>
                    <a:pt x="121005" y="533"/>
                  </a:lnTo>
                  <a:lnTo>
                    <a:pt x="121005" y="13449"/>
                  </a:lnTo>
                  <a:lnTo>
                    <a:pt x="113474" y="533"/>
                  </a:lnTo>
                  <a:lnTo>
                    <a:pt x="105956" y="533"/>
                  </a:lnTo>
                  <a:lnTo>
                    <a:pt x="105956" y="22580"/>
                  </a:lnTo>
                  <a:lnTo>
                    <a:pt x="110248" y="22580"/>
                  </a:lnTo>
                  <a:lnTo>
                    <a:pt x="110248" y="8610"/>
                  </a:lnTo>
                  <a:lnTo>
                    <a:pt x="118325" y="22580"/>
                  </a:lnTo>
                  <a:lnTo>
                    <a:pt x="125310" y="22580"/>
                  </a:lnTo>
                  <a:lnTo>
                    <a:pt x="125310" y="533"/>
                  </a:lnTo>
                  <a:close/>
                </a:path>
                <a:path w="147319" h="23494">
                  <a:moveTo>
                    <a:pt x="146824" y="10756"/>
                  </a:moveTo>
                  <a:lnTo>
                    <a:pt x="141439" y="9144"/>
                  </a:lnTo>
                  <a:lnTo>
                    <a:pt x="140373" y="9144"/>
                  </a:lnTo>
                  <a:lnTo>
                    <a:pt x="139827" y="8610"/>
                  </a:lnTo>
                  <a:lnTo>
                    <a:pt x="137147" y="7531"/>
                  </a:lnTo>
                  <a:lnTo>
                    <a:pt x="136067" y="6985"/>
                  </a:lnTo>
                  <a:lnTo>
                    <a:pt x="135534" y="5905"/>
                  </a:lnTo>
                  <a:lnTo>
                    <a:pt x="135534" y="4851"/>
                  </a:lnTo>
                  <a:lnTo>
                    <a:pt x="136613" y="4305"/>
                  </a:lnTo>
                  <a:lnTo>
                    <a:pt x="138760" y="3771"/>
                  </a:lnTo>
                  <a:lnTo>
                    <a:pt x="140906" y="3771"/>
                  </a:lnTo>
                  <a:lnTo>
                    <a:pt x="144132" y="4851"/>
                  </a:lnTo>
                  <a:lnTo>
                    <a:pt x="145211" y="5372"/>
                  </a:lnTo>
                  <a:lnTo>
                    <a:pt x="145211" y="3771"/>
                  </a:lnTo>
                  <a:lnTo>
                    <a:pt x="145211" y="533"/>
                  </a:lnTo>
                  <a:lnTo>
                    <a:pt x="141439" y="0"/>
                  </a:lnTo>
                  <a:lnTo>
                    <a:pt x="135534" y="0"/>
                  </a:lnTo>
                  <a:lnTo>
                    <a:pt x="129070" y="1066"/>
                  </a:lnTo>
                  <a:lnTo>
                    <a:pt x="129070" y="11823"/>
                  </a:lnTo>
                  <a:lnTo>
                    <a:pt x="133921" y="12903"/>
                  </a:lnTo>
                  <a:lnTo>
                    <a:pt x="134454" y="12903"/>
                  </a:lnTo>
                  <a:lnTo>
                    <a:pt x="135534" y="13449"/>
                  </a:lnTo>
                  <a:lnTo>
                    <a:pt x="138214" y="15049"/>
                  </a:lnTo>
                  <a:lnTo>
                    <a:pt x="138760" y="15049"/>
                  </a:lnTo>
                  <a:lnTo>
                    <a:pt x="139827" y="15595"/>
                  </a:lnTo>
                  <a:lnTo>
                    <a:pt x="139827" y="17729"/>
                  </a:lnTo>
                  <a:lnTo>
                    <a:pt x="138214" y="18821"/>
                  </a:lnTo>
                  <a:lnTo>
                    <a:pt x="134454" y="18821"/>
                  </a:lnTo>
                  <a:lnTo>
                    <a:pt x="129603" y="17729"/>
                  </a:lnTo>
                  <a:lnTo>
                    <a:pt x="129603" y="22047"/>
                  </a:lnTo>
                  <a:lnTo>
                    <a:pt x="131229" y="22580"/>
                  </a:lnTo>
                  <a:lnTo>
                    <a:pt x="136613" y="23114"/>
                  </a:lnTo>
                  <a:lnTo>
                    <a:pt x="141986" y="23114"/>
                  </a:lnTo>
                  <a:lnTo>
                    <a:pt x="146824" y="20434"/>
                  </a:lnTo>
                  <a:lnTo>
                    <a:pt x="146824" y="18821"/>
                  </a:lnTo>
                  <a:lnTo>
                    <a:pt x="146824" y="13970"/>
                  </a:lnTo>
                  <a:lnTo>
                    <a:pt x="146824" y="10756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5" name="object 815"/>
          <p:cNvSpPr/>
          <p:nvPr/>
        </p:nvSpPr>
        <p:spPr>
          <a:xfrm>
            <a:off x="9048255" y="1788782"/>
            <a:ext cx="941705" cy="10160"/>
          </a:xfrm>
          <a:custGeom>
            <a:avLst/>
            <a:gdLst/>
            <a:ahLst/>
            <a:cxnLst/>
            <a:rect l="l" t="t" r="r" b="b"/>
            <a:pathLst>
              <a:path w="941704" h="10160">
                <a:moveTo>
                  <a:pt x="941285" y="0"/>
                </a:moveTo>
                <a:lnTo>
                  <a:pt x="0" y="0"/>
                </a:lnTo>
                <a:lnTo>
                  <a:pt x="0" y="9563"/>
                </a:lnTo>
                <a:lnTo>
                  <a:pt x="941285" y="9563"/>
                </a:lnTo>
                <a:lnTo>
                  <a:pt x="94128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9048700" y="4016616"/>
            <a:ext cx="941069" cy="10160"/>
          </a:xfrm>
          <a:custGeom>
            <a:avLst/>
            <a:gdLst/>
            <a:ahLst/>
            <a:cxnLst/>
            <a:rect l="l" t="t" r="r" b="b"/>
            <a:pathLst>
              <a:path w="941070" h="10160">
                <a:moveTo>
                  <a:pt x="940727" y="0"/>
                </a:moveTo>
                <a:lnTo>
                  <a:pt x="0" y="0"/>
                </a:lnTo>
                <a:lnTo>
                  <a:pt x="0" y="9550"/>
                </a:lnTo>
                <a:lnTo>
                  <a:pt x="940727" y="9550"/>
                </a:lnTo>
                <a:lnTo>
                  <a:pt x="940727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8015871" y="4098772"/>
            <a:ext cx="948690" cy="10160"/>
          </a:xfrm>
          <a:custGeom>
            <a:avLst/>
            <a:gdLst/>
            <a:ahLst/>
            <a:cxnLst/>
            <a:rect l="l" t="t" r="r" b="b"/>
            <a:pathLst>
              <a:path w="948689" h="10160">
                <a:moveTo>
                  <a:pt x="948410" y="0"/>
                </a:moveTo>
                <a:lnTo>
                  <a:pt x="0" y="0"/>
                </a:lnTo>
                <a:lnTo>
                  <a:pt x="0" y="9550"/>
                </a:lnTo>
                <a:lnTo>
                  <a:pt x="948410" y="9550"/>
                </a:lnTo>
                <a:lnTo>
                  <a:pt x="94841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8" name="object 818"/>
          <p:cNvGrpSpPr/>
          <p:nvPr/>
        </p:nvGrpSpPr>
        <p:grpSpPr>
          <a:xfrm>
            <a:off x="9048293" y="2063179"/>
            <a:ext cx="941705" cy="15875"/>
            <a:chOff x="3993692" y="2063178"/>
            <a:chExt cx="941705" cy="15875"/>
          </a:xfrm>
        </p:grpSpPr>
        <p:sp>
          <p:nvSpPr>
            <p:cNvPr id="819" name="object 819"/>
            <p:cNvSpPr/>
            <p:nvPr/>
          </p:nvSpPr>
          <p:spPr>
            <a:xfrm>
              <a:off x="3993692" y="2068982"/>
              <a:ext cx="941705" cy="10160"/>
            </a:xfrm>
            <a:custGeom>
              <a:avLst/>
              <a:gdLst/>
              <a:ahLst/>
              <a:cxnLst/>
              <a:rect l="l" t="t" r="r" b="b"/>
              <a:pathLst>
                <a:path w="941704" h="10160">
                  <a:moveTo>
                    <a:pt x="941298" y="0"/>
                  </a:moveTo>
                  <a:lnTo>
                    <a:pt x="0" y="0"/>
                  </a:lnTo>
                  <a:lnTo>
                    <a:pt x="0" y="9563"/>
                  </a:lnTo>
                  <a:lnTo>
                    <a:pt x="941298" y="9563"/>
                  </a:lnTo>
                  <a:lnTo>
                    <a:pt x="94129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0" name="object 820"/>
            <p:cNvSpPr/>
            <p:nvPr/>
          </p:nvSpPr>
          <p:spPr>
            <a:xfrm>
              <a:off x="4920043" y="2063178"/>
              <a:ext cx="8890" cy="8255"/>
            </a:xfrm>
            <a:custGeom>
              <a:avLst/>
              <a:gdLst/>
              <a:ahLst/>
              <a:cxnLst/>
              <a:rect l="l" t="t" r="r" b="b"/>
              <a:pathLst>
                <a:path w="8889" h="8255">
                  <a:moveTo>
                    <a:pt x="6464" y="0"/>
                  </a:moveTo>
                  <a:lnTo>
                    <a:pt x="1638" y="0"/>
                  </a:lnTo>
                  <a:lnTo>
                    <a:pt x="0" y="1612"/>
                  </a:lnTo>
                  <a:lnTo>
                    <a:pt x="0" y="6451"/>
                  </a:lnTo>
                  <a:lnTo>
                    <a:pt x="1638" y="8077"/>
                  </a:lnTo>
                  <a:lnTo>
                    <a:pt x="4305" y="8077"/>
                  </a:lnTo>
                  <a:lnTo>
                    <a:pt x="6464" y="8077"/>
                  </a:lnTo>
                  <a:lnTo>
                    <a:pt x="8610" y="6451"/>
                  </a:lnTo>
                  <a:lnTo>
                    <a:pt x="8610" y="1612"/>
                  </a:lnTo>
                  <a:lnTo>
                    <a:pt x="64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1" name="object 821"/>
          <p:cNvGrpSpPr/>
          <p:nvPr/>
        </p:nvGrpSpPr>
        <p:grpSpPr>
          <a:xfrm>
            <a:off x="9120442" y="2993619"/>
            <a:ext cx="23495" cy="18415"/>
            <a:chOff x="4065841" y="2993618"/>
            <a:chExt cx="23495" cy="18415"/>
          </a:xfrm>
        </p:grpSpPr>
        <p:sp>
          <p:nvSpPr>
            <p:cNvPr id="822" name="object 822"/>
            <p:cNvSpPr/>
            <p:nvPr/>
          </p:nvSpPr>
          <p:spPr>
            <a:xfrm>
              <a:off x="4069105" y="2993618"/>
              <a:ext cx="17145" cy="16510"/>
            </a:xfrm>
            <a:custGeom>
              <a:avLst/>
              <a:gdLst/>
              <a:ahLst/>
              <a:cxnLst/>
              <a:rect l="l" t="t" r="r" b="b"/>
              <a:pathLst>
                <a:path w="17145" h="16510">
                  <a:moveTo>
                    <a:pt x="16548" y="0"/>
                  </a:moveTo>
                  <a:lnTo>
                    <a:pt x="0" y="0"/>
                  </a:lnTo>
                  <a:lnTo>
                    <a:pt x="0" y="16179"/>
                  </a:lnTo>
                  <a:lnTo>
                    <a:pt x="16548" y="16179"/>
                  </a:lnTo>
                  <a:lnTo>
                    <a:pt x="16548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3" name="object 823"/>
            <p:cNvSpPr/>
            <p:nvPr/>
          </p:nvSpPr>
          <p:spPr>
            <a:xfrm>
              <a:off x="4068127" y="299361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0" y="0"/>
                  </a:moveTo>
                  <a:lnTo>
                    <a:pt x="0" y="18275"/>
                  </a:lnTo>
                </a:path>
                <a:path w="18414" h="18414">
                  <a:moveTo>
                    <a:pt x="12382" y="0"/>
                  </a:moveTo>
                  <a:lnTo>
                    <a:pt x="12382" y="18275"/>
                  </a:lnTo>
                </a:path>
                <a:path w="18414" h="18414">
                  <a:moveTo>
                    <a:pt x="18313" y="0"/>
                  </a:moveTo>
                  <a:lnTo>
                    <a:pt x="18313" y="182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4" name="object 824"/>
          <p:cNvSpPr/>
          <p:nvPr/>
        </p:nvSpPr>
        <p:spPr>
          <a:xfrm>
            <a:off x="9234068" y="2993073"/>
            <a:ext cx="12700" cy="17145"/>
          </a:xfrm>
          <a:custGeom>
            <a:avLst/>
            <a:gdLst/>
            <a:ahLst/>
            <a:cxnLst/>
            <a:rect l="l" t="t" r="r" b="b"/>
            <a:pathLst>
              <a:path w="12700" h="17144">
                <a:moveTo>
                  <a:pt x="12369" y="0"/>
                </a:moveTo>
                <a:lnTo>
                  <a:pt x="0" y="0"/>
                </a:lnTo>
                <a:lnTo>
                  <a:pt x="0" y="16891"/>
                </a:lnTo>
                <a:lnTo>
                  <a:pt x="12369" y="16891"/>
                </a:lnTo>
                <a:lnTo>
                  <a:pt x="12369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9128645" y="2993619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75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6" name="object 826"/>
          <p:cNvGrpSpPr/>
          <p:nvPr/>
        </p:nvGrpSpPr>
        <p:grpSpPr>
          <a:xfrm>
            <a:off x="9231783" y="2993072"/>
            <a:ext cx="69215" cy="38100"/>
            <a:chOff x="4177182" y="2993072"/>
            <a:chExt cx="69215" cy="38100"/>
          </a:xfrm>
        </p:grpSpPr>
        <p:sp>
          <p:nvSpPr>
            <p:cNvPr id="827" name="object 827"/>
            <p:cNvSpPr/>
            <p:nvPr/>
          </p:nvSpPr>
          <p:spPr>
            <a:xfrm>
              <a:off x="4179468" y="2993072"/>
              <a:ext cx="31750" cy="18415"/>
            </a:xfrm>
            <a:custGeom>
              <a:avLst/>
              <a:gdLst/>
              <a:ahLst/>
              <a:cxnLst/>
              <a:rect l="l" t="t" r="r" b="b"/>
              <a:pathLst>
                <a:path w="31750" h="18414">
                  <a:moveTo>
                    <a:pt x="0" y="0"/>
                  </a:moveTo>
                  <a:lnTo>
                    <a:pt x="0" y="18288"/>
                  </a:lnTo>
                </a:path>
                <a:path w="31750" h="18414">
                  <a:moveTo>
                    <a:pt x="6464" y="0"/>
                  </a:moveTo>
                  <a:lnTo>
                    <a:pt x="6464" y="18288"/>
                  </a:lnTo>
                </a:path>
                <a:path w="31750" h="18414">
                  <a:moveTo>
                    <a:pt x="12369" y="0"/>
                  </a:moveTo>
                  <a:lnTo>
                    <a:pt x="12369" y="18288"/>
                  </a:lnTo>
                </a:path>
                <a:path w="31750" h="18414">
                  <a:moveTo>
                    <a:pt x="31191" y="0"/>
                  </a:moveTo>
                  <a:lnTo>
                    <a:pt x="31191" y="182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" name="object 828"/>
            <p:cNvSpPr/>
            <p:nvPr/>
          </p:nvSpPr>
          <p:spPr>
            <a:xfrm>
              <a:off x="4211472" y="2993072"/>
              <a:ext cx="5715" cy="17145"/>
            </a:xfrm>
            <a:custGeom>
              <a:avLst/>
              <a:gdLst/>
              <a:ahLst/>
              <a:cxnLst/>
              <a:rect l="l" t="t" r="r" b="b"/>
              <a:pathLst>
                <a:path w="5714" h="17144">
                  <a:moveTo>
                    <a:pt x="5092" y="0"/>
                  </a:moveTo>
                  <a:lnTo>
                    <a:pt x="0" y="0"/>
                  </a:lnTo>
                  <a:lnTo>
                    <a:pt x="0" y="16891"/>
                  </a:lnTo>
                  <a:lnTo>
                    <a:pt x="5092" y="16891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" name="object 829"/>
            <p:cNvSpPr/>
            <p:nvPr/>
          </p:nvSpPr>
          <p:spPr>
            <a:xfrm>
              <a:off x="4216564" y="2993072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82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" name="object 830"/>
            <p:cNvSpPr/>
            <p:nvPr/>
          </p:nvSpPr>
          <p:spPr>
            <a:xfrm>
              <a:off x="4245978" y="3030524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h="635">
                  <a:moveTo>
                    <a:pt x="0" y="0"/>
                  </a:moveTo>
                  <a:lnTo>
                    <a:pt x="0" y="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1" name="object 831"/>
          <p:cNvGrpSpPr/>
          <p:nvPr/>
        </p:nvGrpSpPr>
        <p:grpSpPr>
          <a:xfrm>
            <a:off x="9476486" y="2993073"/>
            <a:ext cx="47625" cy="18415"/>
            <a:chOff x="4421885" y="2993072"/>
            <a:chExt cx="47625" cy="18415"/>
          </a:xfrm>
        </p:grpSpPr>
        <p:sp>
          <p:nvSpPr>
            <p:cNvPr id="832" name="object 832"/>
            <p:cNvSpPr/>
            <p:nvPr/>
          </p:nvSpPr>
          <p:spPr>
            <a:xfrm>
              <a:off x="4424171" y="2993072"/>
              <a:ext cx="17780" cy="18415"/>
            </a:xfrm>
            <a:custGeom>
              <a:avLst/>
              <a:gdLst/>
              <a:ahLst/>
              <a:cxnLst/>
              <a:rect l="l" t="t" r="r" b="b"/>
              <a:pathLst>
                <a:path w="17779" h="18414">
                  <a:moveTo>
                    <a:pt x="0" y="0"/>
                  </a:moveTo>
                  <a:lnTo>
                    <a:pt x="0" y="18288"/>
                  </a:lnTo>
                </a:path>
                <a:path w="17779" h="18414">
                  <a:moveTo>
                    <a:pt x="5384" y="0"/>
                  </a:moveTo>
                  <a:lnTo>
                    <a:pt x="5384" y="18288"/>
                  </a:lnTo>
                </a:path>
                <a:path w="17779" h="18414">
                  <a:moveTo>
                    <a:pt x="11315" y="0"/>
                  </a:moveTo>
                  <a:lnTo>
                    <a:pt x="11315" y="18288"/>
                  </a:lnTo>
                </a:path>
                <a:path w="17779" h="18414">
                  <a:moveTo>
                    <a:pt x="17754" y="0"/>
                  </a:moveTo>
                  <a:lnTo>
                    <a:pt x="17754" y="182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3" name="object 833"/>
            <p:cNvSpPr/>
            <p:nvPr/>
          </p:nvSpPr>
          <p:spPr>
            <a:xfrm>
              <a:off x="4453229" y="2993072"/>
              <a:ext cx="13970" cy="17145"/>
            </a:xfrm>
            <a:custGeom>
              <a:avLst/>
              <a:gdLst/>
              <a:ahLst/>
              <a:cxnLst/>
              <a:rect l="l" t="t" r="r" b="b"/>
              <a:pathLst>
                <a:path w="13970" h="17144">
                  <a:moveTo>
                    <a:pt x="13436" y="0"/>
                  </a:moveTo>
                  <a:lnTo>
                    <a:pt x="0" y="0"/>
                  </a:lnTo>
                  <a:lnTo>
                    <a:pt x="0" y="16725"/>
                  </a:lnTo>
                  <a:lnTo>
                    <a:pt x="13436" y="16725"/>
                  </a:lnTo>
                  <a:lnTo>
                    <a:pt x="1343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4" name="object 834"/>
            <p:cNvSpPr/>
            <p:nvPr/>
          </p:nvSpPr>
          <p:spPr>
            <a:xfrm>
              <a:off x="4453229" y="2993072"/>
              <a:ext cx="13970" cy="18415"/>
            </a:xfrm>
            <a:custGeom>
              <a:avLst/>
              <a:gdLst/>
              <a:ahLst/>
              <a:cxnLst/>
              <a:rect l="l" t="t" r="r" b="b"/>
              <a:pathLst>
                <a:path w="13970" h="18414">
                  <a:moveTo>
                    <a:pt x="0" y="0"/>
                  </a:moveTo>
                  <a:lnTo>
                    <a:pt x="0" y="18288"/>
                  </a:lnTo>
                </a:path>
                <a:path w="13970" h="18414">
                  <a:moveTo>
                    <a:pt x="7531" y="0"/>
                  </a:moveTo>
                  <a:lnTo>
                    <a:pt x="7531" y="18288"/>
                  </a:lnTo>
                </a:path>
                <a:path w="13970" h="18414">
                  <a:moveTo>
                    <a:pt x="13436" y="0"/>
                  </a:moveTo>
                  <a:lnTo>
                    <a:pt x="13436" y="182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5" name="object 835"/>
          <p:cNvGrpSpPr/>
          <p:nvPr/>
        </p:nvGrpSpPr>
        <p:grpSpPr>
          <a:xfrm>
            <a:off x="9046908" y="2993072"/>
            <a:ext cx="943610" cy="20320"/>
            <a:chOff x="3992308" y="2993072"/>
            <a:chExt cx="943610" cy="20320"/>
          </a:xfrm>
        </p:grpSpPr>
        <p:sp>
          <p:nvSpPr>
            <p:cNvPr id="836" name="object 836"/>
            <p:cNvSpPr/>
            <p:nvPr/>
          </p:nvSpPr>
          <p:spPr>
            <a:xfrm>
              <a:off x="4660290" y="2993732"/>
              <a:ext cx="31115" cy="17145"/>
            </a:xfrm>
            <a:custGeom>
              <a:avLst/>
              <a:gdLst/>
              <a:ahLst/>
              <a:cxnLst/>
              <a:rect l="l" t="t" r="r" b="b"/>
              <a:pathLst>
                <a:path w="31114" h="17144">
                  <a:moveTo>
                    <a:pt x="30645" y="0"/>
                  </a:moveTo>
                  <a:lnTo>
                    <a:pt x="0" y="0"/>
                  </a:lnTo>
                  <a:lnTo>
                    <a:pt x="0" y="16967"/>
                  </a:lnTo>
                  <a:lnTo>
                    <a:pt x="30645" y="16967"/>
                  </a:lnTo>
                  <a:lnTo>
                    <a:pt x="3064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7" name="object 837"/>
            <p:cNvSpPr/>
            <p:nvPr/>
          </p:nvSpPr>
          <p:spPr>
            <a:xfrm>
              <a:off x="3992308" y="2993072"/>
              <a:ext cx="943610" cy="18415"/>
            </a:xfrm>
            <a:custGeom>
              <a:avLst/>
              <a:gdLst/>
              <a:ahLst/>
              <a:cxnLst/>
              <a:rect l="l" t="t" r="r" b="b"/>
              <a:pathLst>
                <a:path w="943610" h="18414">
                  <a:moveTo>
                    <a:pt x="943343" y="17741"/>
                  </a:moveTo>
                  <a:lnTo>
                    <a:pt x="0" y="17741"/>
                  </a:lnTo>
                </a:path>
                <a:path w="943610" h="18414">
                  <a:moveTo>
                    <a:pt x="668527" y="0"/>
                  </a:moveTo>
                  <a:lnTo>
                    <a:pt x="668527" y="18288"/>
                  </a:lnTo>
                </a:path>
                <a:path w="943610" h="18414">
                  <a:moveTo>
                    <a:pt x="685723" y="0"/>
                  </a:moveTo>
                  <a:lnTo>
                    <a:pt x="685723" y="18288"/>
                  </a:lnTo>
                </a:path>
                <a:path w="943610" h="18414">
                  <a:moveTo>
                    <a:pt x="692188" y="0"/>
                  </a:moveTo>
                  <a:lnTo>
                    <a:pt x="692188" y="18288"/>
                  </a:lnTo>
                </a:path>
                <a:path w="943610" h="18414">
                  <a:moveTo>
                    <a:pt x="698106" y="0"/>
                  </a:moveTo>
                  <a:lnTo>
                    <a:pt x="698106" y="18288"/>
                  </a:lnTo>
                </a:path>
                <a:path w="943610" h="18414">
                  <a:moveTo>
                    <a:pt x="716368" y="0"/>
                  </a:moveTo>
                  <a:lnTo>
                    <a:pt x="716368" y="18288"/>
                  </a:lnTo>
                </a:path>
                <a:path w="943610" h="18414">
                  <a:moveTo>
                    <a:pt x="722820" y="0"/>
                  </a:moveTo>
                  <a:lnTo>
                    <a:pt x="722820" y="182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8" name="object 838"/>
          <p:cNvSpPr/>
          <p:nvPr/>
        </p:nvSpPr>
        <p:spPr>
          <a:xfrm>
            <a:off x="8015871" y="4231030"/>
            <a:ext cx="948690" cy="10160"/>
          </a:xfrm>
          <a:custGeom>
            <a:avLst/>
            <a:gdLst/>
            <a:ahLst/>
            <a:cxnLst/>
            <a:rect l="l" t="t" r="r" b="b"/>
            <a:pathLst>
              <a:path w="948689" h="10160">
                <a:moveTo>
                  <a:pt x="948410" y="0"/>
                </a:moveTo>
                <a:lnTo>
                  <a:pt x="0" y="0"/>
                </a:lnTo>
                <a:lnTo>
                  <a:pt x="0" y="9550"/>
                </a:lnTo>
                <a:lnTo>
                  <a:pt x="948410" y="9550"/>
                </a:lnTo>
                <a:lnTo>
                  <a:pt x="94841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9048217" y="4233951"/>
            <a:ext cx="941705" cy="10160"/>
          </a:xfrm>
          <a:custGeom>
            <a:avLst/>
            <a:gdLst/>
            <a:ahLst/>
            <a:cxnLst/>
            <a:rect l="l" t="t" r="r" b="b"/>
            <a:pathLst>
              <a:path w="941704" h="10160">
                <a:moveTo>
                  <a:pt x="941209" y="0"/>
                </a:moveTo>
                <a:lnTo>
                  <a:pt x="0" y="0"/>
                </a:lnTo>
                <a:lnTo>
                  <a:pt x="0" y="9550"/>
                </a:lnTo>
                <a:lnTo>
                  <a:pt x="941209" y="9550"/>
                </a:lnTo>
                <a:lnTo>
                  <a:pt x="941209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0" name="object 840"/>
          <p:cNvGrpSpPr/>
          <p:nvPr/>
        </p:nvGrpSpPr>
        <p:grpSpPr>
          <a:xfrm>
            <a:off x="7970597" y="5821935"/>
            <a:ext cx="2164715" cy="2647315"/>
            <a:chOff x="2915996" y="5821934"/>
            <a:chExt cx="2164715" cy="2647315"/>
          </a:xfrm>
        </p:grpSpPr>
        <p:sp>
          <p:nvSpPr>
            <p:cNvPr id="841" name="object 841"/>
            <p:cNvSpPr/>
            <p:nvPr/>
          </p:nvSpPr>
          <p:spPr>
            <a:xfrm>
              <a:off x="5052580" y="5824220"/>
              <a:ext cx="26034" cy="2640330"/>
            </a:xfrm>
            <a:custGeom>
              <a:avLst/>
              <a:gdLst/>
              <a:ahLst/>
              <a:cxnLst/>
              <a:rect l="l" t="t" r="r" b="b"/>
              <a:pathLst>
                <a:path w="26035" h="2640329">
                  <a:moveTo>
                    <a:pt x="0" y="0"/>
                  </a:moveTo>
                  <a:lnTo>
                    <a:pt x="0" y="2639720"/>
                  </a:lnTo>
                  <a:lnTo>
                    <a:pt x="25958" y="2624023"/>
                  </a:lnTo>
                  <a:lnTo>
                    <a:pt x="25374" y="163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2" name="object 842"/>
            <p:cNvSpPr/>
            <p:nvPr/>
          </p:nvSpPr>
          <p:spPr>
            <a:xfrm>
              <a:off x="5035092" y="5824220"/>
              <a:ext cx="17780" cy="2642235"/>
            </a:xfrm>
            <a:custGeom>
              <a:avLst/>
              <a:gdLst/>
              <a:ahLst/>
              <a:cxnLst/>
              <a:rect l="l" t="t" r="r" b="b"/>
              <a:pathLst>
                <a:path w="17779" h="2642234">
                  <a:moveTo>
                    <a:pt x="17487" y="0"/>
                  </a:moveTo>
                  <a:lnTo>
                    <a:pt x="0" y="0"/>
                  </a:lnTo>
                  <a:lnTo>
                    <a:pt x="0" y="2642158"/>
                  </a:lnTo>
                  <a:lnTo>
                    <a:pt x="17487" y="2642158"/>
                  </a:lnTo>
                  <a:lnTo>
                    <a:pt x="1748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3" name="object 843"/>
            <p:cNvSpPr/>
            <p:nvPr/>
          </p:nvSpPr>
          <p:spPr>
            <a:xfrm>
              <a:off x="2943669" y="5824220"/>
              <a:ext cx="2091689" cy="2643505"/>
            </a:xfrm>
            <a:custGeom>
              <a:avLst/>
              <a:gdLst/>
              <a:ahLst/>
              <a:cxnLst/>
              <a:rect l="l" t="t" r="r" b="b"/>
              <a:pathLst>
                <a:path w="2091689" h="2643504">
                  <a:moveTo>
                    <a:pt x="2091435" y="0"/>
                  </a:moveTo>
                  <a:lnTo>
                    <a:pt x="0" y="0"/>
                  </a:lnTo>
                  <a:lnTo>
                    <a:pt x="0" y="2643098"/>
                  </a:lnTo>
                  <a:lnTo>
                    <a:pt x="1034643" y="2643098"/>
                  </a:lnTo>
                  <a:lnTo>
                    <a:pt x="1058976" y="2624823"/>
                  </a:lnTo>
                  <a:lnTo>
                    <a:pt x="1082357" y="2643098"/>
                  </a:lnTo>
                  <a:lnTo>
                    <a:pt x="2091435" y="2643098"/>
                  </a:lnTo>
                  <a:lnTo>
                    <a:pt x="209143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" name="object 844"/>
            <p:cNvSpPr/>
            <p:nvPr/>
          </p:nvSpPr>
          <p:spPr>
            <a:xfrm>
              <a:off x="4477105" y="7587323"/>
              <a:ext cx="107314" cy="132715"/>
            </a:xfrm>
            <a:custGeom>
              <a:avLst/>
              <a:gdLst/>
              <a:ahLst/>
              <a:cxnLst/>
              <a:rect l="l" t="t" r="r" b="b"/>
              <a:pathLst>
                <a:path w="107314" h="132715">
                  <a:moveTo>
                    <a:pt x="107200" y="0"/>
                  </a:moveTo>
                  <a:lnTo>
                    <a:pt x="0" y="0"/>
                  </a:lnTo>
                  <a:lnTo>
                    <a:pt x="0" y="132587"/>
                  </a:lnTo>
                  <a:lnTo>
                    <a:pt x="107200" y="132587"/>
                  </a:lnTo>
                  <a:lnTo>
                    <a:pt x="107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" name="object 845"/>
            <p:cNvSpPr/>
            <p:nvPr/>
          </p:nvSpPr>
          <p:spPr>
            <a:xfrm>
              <a:off x="4477105" y="7587323"/>
              <a:ext cx="107314" cy="132715"/>
            </a:xfrm>
            <a:custGeom>
              <a:avLst/>
              <a:gdLst/>
              <a:ahLst/>
              <a:cxnLst/>
              <a:rect l="l" t="t" r="r" b="b"/>
              <a:pathLst>
                <a:path w="107314" h="132715">
                  <a:moveTo>
                    <a:pt x="107200" y="132587"/>
                  </a:moveTo>
                  <a:lnTo>
                    <a:pt x="107200" y="0"/>
                  </a:lnTo>
                  <a:lnTo>
                    <a:pt x="0" y="0"/>
                  </a:lnTo>
                  <a:lnTo>
                    <a:pt x="0" y="132587"/>
                  </a:lnTo>
                  <a:lnTo>
                    <a:pt x="107200" y="13258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" name="object 846"/>
            <p:cNvSpPr/>
            <p:nvPr/>
          </p:nvSpPr>
          <p:spPr>
            <a:xfrm>
              <a:off x="3959199" y="5824219"/>
              <a:ext cx="86360" cy="2642235"/>
            </a:xfrm>
            <a:custGeom>
              <a:avLst/>
              <a:gdLst/>
              <a:ahLst/>
              <a:cxnLst/>
              <a:rect l="l" t="t" r="r" b="b"/>
              <a:pathLst>
                <a:path w="86360" h="2642234">
                  <a:moveTo>
                    <a:pt x="17500" y="0"/>
                  </a:moveTo>
                  <a:lnTo>
                    <a:pt x="0" y="0"/>
                  </a:lnTo>
                  <a:lnTo>
                    <a:pt x="0" y="2642171"/>
                  </a:lnTo>
                  <a:lnTo>
                    <a:pt x="17500" y="2642171"/>
                  </a:lnTo>
                  <a:lnTo>
                    <a:pt x="17500" y="0"/>
                  </a:lnTo>
                  <a:close/>
                </a:path>
                <a:path w="86360" h="2642234">
                  <a:moveTo>
                    <a:pt x="85750" y="0"/>
                  </a:moveTo>
                  <a:lnTo>
                    <a:pt x="68275" y="0"/>
                  </a:lnTo>
                  <a:lnTo>
                    <a:pt x="68275" y="2642158"/>
                  </a:lnTo>
                  <a:lnTo>
                    <a:pt x="85750" y="2642158"/>
                  </a:lnTo>
                  <a:lnTo>
                    <a:pt x="8575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" name="object 847"/>
            <p:cNvSpPr/>
            <p:nvPr/>
          </p:nvSpPr>
          <p:spPr>
            <a:xfrm>
              <a:off x="3218942" y="7007377"/>
              <a:ext cx="483870" cy="254635"/>
            </a:xfrm>
            <a:custGeom>
              <a:avLst/>
              <a:gdLst/>
              <a:ahLst/>
              <a:cxnLst/>
              <a:rect l="l" t="t" r="r" b="b"/>
              <a:pathLst>
                <a:path w="483870" h="254634">
                  <a:moveTo>
                    <a:pt x="483565" y="0"/>
                  </a:moveTo>
                  <a:lnTo>
                    <a:pt x="0" y="0"/>
                  </a:lnTo>
                  <a:lnTo>
                    <a:pt x="0" y="254444"/>
                  </a:lnTo>
                  <a:lnTo>
                    <a:pt x="483565" y="254444"/>
                  </a:lnTo>
                  <a:lnTo>
                    <a:pt x="48356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" name="object 848"/>
            <p:cNvSpPr/>
            <p:nvPr/>
          </p:nvSpPr>
          <p:spPr>
            <a:xfrm>
              <a:off x="2943948" y="5823394"/>
              <a:ext cx="17780" cy="2642235"/>
            </a:xfrm>
            <a:custGeom>
              <a:avLst/>
              <a:gdLst/>
              <a:ahLst/>
              <a:cxnLst/>
              <a:rect l="l" t="t" r="r" b="b"/>
              <a:pathLst>
                <a:path w="17780" h="2642234">
                  <a:moveTo>
                    <a:pt x="17487" y="0"/>
                  </a:moveTo>
                  <a:lnTo>
                    <a:pt x="0" y="0"/>
                  </a:lnTo>
                  <a:lnTo>
                    <a:pt x="0" y="2642158"/>
                  </a:lnTo>
                  <a:lnTo>
                    <a:pt x="17487" y="2642158"/>
                  </a:lnTo>
                  <a:lnTo>
                    <a:pt x="1748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" name="object 849"/>
            <p:cNvSpPr/>
            <p:nvPr/>
          </p:nvSpPr>
          <p:spPr>
            <a:xfrm>
              <a:off x="3218396" y="7261237"/>
              <a:ext cx="483870" cy="765175"/>
            </a:xfrm>
            <a:custGeom>
              <a:avLst/>
              <a:gdLst/>
              <a:ahLst/>
              <a:cxnLst/>
              <a:rect l="l" t="t" r="r" b="b"/>
              <a:pathLst>
                <a:path w="483870" h="765175">
                  <a:moveTo>
                    <a:pt x="483565" y="510476"/>
                  </a:moveTo>
                  <a:lnTo>
                    <a:pt x="0" y="510476"/>
                  </a:lnTo>
                  <a:lnTo>
                    <a:pt x="0" y="764908"/>
                  </a:lnTo>
                  <a:lnTo>
                    <a:pt x="483565" y="764908"/>
                  </a:lnTo>
                  <a:lnTo>
                    <a:pt x="483565" y="510476"/>
                  </a:lnTo>
                  <a:close/>
                </a:path>
                <a:path w="483870" h="765175">
                  <a:moveTo>
                    <a:pt x="483565" y="0"/>
                  </a:moveTo>
                  <a:lnTo>
                    <a:pt x="0" y="0"/>
                  </a:lnTo>
                  <a:lnTo>
                    <a:pt x="0" y="254431"/>
                  </a:lnTo>
                  <a:lnTo>
                    <a:pt x="483565" y="254431"/>
                  </a:lnTo>
                  <a:lnTo>
                    <a:pt x="48356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" name="object 850"/>
            <p:cNvSpPr/>
            <p:nvPr/>
          </p:nvSpPr>
          <p:spPr>
            <a:xfrm>
              <a:off x="3418700" y="7352093"/>
              <a:ext cx="90170" cy="72390"/>
            </a:xfrm>
            <a:custGeom>
              <a:avLst/>
              <a:gdLst/>
              <a:ahLst/>
              <a:cxnLst/>
              <a:rect l="l" t="t" r="r" b="b"/>
              <a:pathLst>
                <a:path w="90170" h="72390">
                  <a:moveTo>
                    <a:pt x="89712" y="0"/>
                  </a:moveTo>
                  <a:lnTo>
                    <a:pt x="0" y="0"/>
                  </a:lnTo>
                  <a:lnTo>
                    <a:pt x="0" y="72174"/>
                  </a:lnTo>
                  <a:lnTo>
                    <a:pt x="89712" y="72174"/>
                  </a:lnTo>
                  <a:lnTo>
                    <a:pt x="8971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1" name="object 851"/>
            <p:cNvSpPr/>
            <p:nvPr/>
          </p:nvSpPr>
          <p:spPr>
            <a:xfrm>
              <a:off x="3418700" y="7352093"/>
              <a:ext cx="90170" cy="72390"/>
            </a:xfrm>
            <a:custGeom>
              <a:avLst/>
              <a:gdLst/>
              <a:ahLst/>
              <a:cxnLst/>
              <a:rect l="l" t="t" r="r" b="b"/>
              <a:pathLst>
                <a:path w="90170" h="72390">
                  <a:moveTo>
                    <a:pt x="0" y="72174"/>
                  </a:moveTo>
                  <a:lnTo>
                    <a:pt x="0" y="0"/>
                  </a:lnTo>
                  <a:lnTo>
                    <a:pt x="89712" y="0"/>
                  </a:lnTo>
                  <a:lnTo>
                    <a:pt x="89712" y="72174"/>
                  </a:lnTo>
                  <a:lnTo>
                    <a:pt x="0" y="721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2" name="object 852"/>
            <p:cNvSpPr/>
            <p:nvPr/>
          </p:nvSpPr>
          <p:spPr>
            <a:xfrm>
              <a:off x="3218395" y="7515669"/>
              <a:ext cx="484505" cy="147320"/>
            </a:xfrm>
            <a:custGeom>
              <a:avLst/>
              <a:gdLst/>
              <a:ahLst/>
              <a:cxnLst/>
              <a:rect l="l" t="t" r="r" b="b"/>
              <a:pathLst>
                <a:path w="484504" h="147320">
                  <a:moveTo>
                    <a:pt x="484111" y="0"/>
                  </a:moveTo>
                  <a:lnTo>
                    <a:pt x="0" y="0"/>
                  </a:lnTo>
                  <a:lnTo>
                    <a:pt x="0" y="147281"/>
                  </a:lnTo>
                  <a:lnTo>
                    <a:pt x="484111" y="147281"/>
                  </a:lnTo>
                  <a:lnTo>
                    <a:pt x="48411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3" name="object 853"/>
            <p:cNvSpPr/>
            <p:nvPr/>
          </p:nvSpPr>
          <p:spPr>
            <a:xfrm>
              <a:off x="3432251" y="7363930"/>
              <a:ext cx="62865" cy="49530"/>
            </a:xfrm>
            <a:custGeom>
              <a:avLst/>
              <a:gdLst/>
              <a:ahLst/>
              <a:cxnLst/>
              <a:rect l="l" t="t" r="r" b="b"/>
              <a:pathLst>
                <a:path w="62864" h="49529">
                  <a:moveTo>
                    <a:pt x="56959" y="0"/>
                  </a:moveTo>
                  <a:lnTo>
                    <a:pt x="5638" y="0"/>
                  </a:lnTo>
                  <a:lnTo>
                    <a:pt x="0" y="5105"/>
                  </a:lnTo>
                  <a:lnTo>
                    <a:pt x="0" y="44043"/>
                  </a:lnTo>
                  <a:lnTo>
                    <a:pt x="5638" y="49047"/>
                  </a:lnTo>
                  <a:lnTo>
                    <a:pt x="56959" y="49047"/>
                  </a:lnTo>
                  <a:lnTo>
                    <a:pt x="62611" y="44043"/>
                  </a:lnTo>
                  <a:lnTo>
                    <a:pt x="62611" y="5105"/>
                  </a:lnTo>
                  <a:lnTo>
                    <a:pt x="56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4" name="object 854"/>
            <p:cNvSpPr/>
            <p:nvPr/>
          </p:nvSpPr>
          <p:spPr>
            <a:xfrm>
              <a:off x="3432251" y="7363930"/>
              <a:ext cx="62865" cy="49530"/>
            </a:xfrm>
            <a:custGeom>
              <a:avLst/>
              <a:gdLst/>
              <a:ahLst/>
              <a:cxnLst/>
              <a:rect l="l" t="t" r="r" b="b"/>
              <a:pathLst>
                <a:path w="62864" h="49529">
                  <a:moveTo>
                    <a:pt x="56959" y="0"/>
                  </a:moveTo>
                  <a:lnTo>
                    <a:pt x="5638" y="0"/>
                  </a:lnTo>
                  <a:lnTo>
                    <a:pt x="0" y="5105"/>
                  </a:lnTo>
                  <a:lnTo>
                    <a:pt x="0" y="44043"/>
                  </a:lnTo>
                  <a:lnTo>
                    <a:pt x="5638" y="49047"/>
                  </a:lnTo>
                  <a:lnTo>
                    <a:pt x="56959" y="49047"/>
                  </a:lnTo>
                  <a:lnTo>
                    <a:pt x="62611" y="44043"/>
                  </a:lnTo>
                  <a:lnTo>
                    <a:pt x="62611" y="5105"/>
                  </a:lnTo>
                  <a:lnTo>
                    <a:pt x="5695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5" name="object 855"/>
            <p:cNvSpPr/>
            <p:nvPr/>
          </p:nvSpPr>
          <p:spPr>
            <a:xfrm>
              <a:off x="2943669" y="5824220"/>
              <a:ext cx="1033144" cy="2642235"/>
            </a:xfrm>
            <a:custGeom>
              <a:avLst/>
              <a:gdLst/>
              <a:ahLst/>
              <a:cxnLst/>
              <a:rect l="l" t="t" r="r" b="b"/>
              <a:pathLst>
                <a:path w="1033145" h="2642234">
                  <a:moveTo>
                    <a:pt x="1033030" y="0"/>
                  </a:moveTo>
                  <a:lnTo>
                    <a:pt x="1033030" y="2642158"/>
                  </a:lnTo>
                  <a:lnTo>
                    <a:pt x="0" y="2642158"/>
                  </a:lnTo>
                  <a:lnTo>
                    <a:pt x="0" y="0"/>
                  </a:lnTo>
                  <a:lnTo>
                    <a:pt x="103303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6" name="object 856"/>
            <p:cNvSpPr/>
            <p:nvPr/>
          </p:nvSpPr>
          <p:spPr>
            <a:xfrm>
              <a:off x="2962249" y="5899289"/>
              <a:ext cx="998219" cy="151130"/>
            </a:xfrm>
            <a:custGeom>
              <a:avLst/>
              <a:gdLst/>
              <a:ahLst/>
              <a:cxnLst/>
              <a:rect l="l" t="t" r="r" b="b"/>
              <a:pathLst>
                <a:path w="998220" h="151129">
                  <a:moveTo>
                    <a:pt x="0" y="150609"/>
                  </a:moveTo>
                  <a:lnTo>
                    <a:pt x="998067" y="150609"/>
                  </a:lnTo>
                </a:path>
                <a:path w="998220" h="151129">
                  <a:moveTo>
                    <a:pt x="2806" y="0"/>
                  </a:moveTo>
                  <a:lnTo>
                    <a:pt x="99806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7" name="object 857"/>
            <p:cNvSpPr/>
            <p:nvPr/>
          </p:nvSpPr>
          <p:spPr>
            <a:xfrm>
              <a:off x="3717163" y="5855792"/>
              <a:ext cx="193040" cy="15240"/>
            </a:xfrm>
            <a:custGeom>
              <a:avLst/>
              <a:gdLst/>
              <a:ahLst/>
              <a:cxnLst/>
              <a:rect l="l" t="t" r="r" b="b"/>
              <a:pathLst>
                <a:path w="193039" h="15239">
                  <a:moveTo>
                    <a:pt x="11836" y="7366"/>
                  </a:moveTo>
                  <a:lnTo>
                    <a:pt x="10109" y="6832"/>
                  </a:lnTo>
                  <a:lnTo>
                    <a:pt x="7912" y="6286"/>
                  </a:lnTo>
                  <a:lnTo>
                    <a:pt x="4470" y="5105"/>
                  </a:lnTo>
                  <a:lnTo>
                    <a:pt x="3365" y="5105"/>
                  </a:lnTo>
                  <a:lnTo>
                    <a:pt x="3365" y="2832"/>
                  </a:lnTo>
                  <a:lnTo>
                    <a:pt x="4470" y="2286"/>
                  </a:lnTo>
                  <a:lnTo>
                    <a:pt x="7912" y="2286"/>
                  </a:lnTo>
                  <a:lnTo>
                    <a:pt x="8470" y="4000"/>
                  </a:lnTo>
                  <a:lnTo>
                    <a:pt x="8470" y="4559"/>
                  </a:lnTo>
                  <a:lnTo>
                    <a:pt x="11290" y="4559"/>
                  </a:lnTo>
                  <a:lnTo>
                    <a:pt x="11290" y="2832"/>
                  </a:lnTo>
                  <a:lnTo>
                    <a:pt x="10109" y="0"/>
                  </a:lnTo>
                  <a:lnTo>
                    <a:pt x="1092" y="0"/>
                  </a:lnTo>
                  <a:lnTo>
                    <a:pt x="546" y="2832"/>
                  </a:lnTo>
                  <a:lnTo>
                    <a:pt x="546" y="7366"/>
                  </a:lnTo>
                  <a:lnTo>
                    <a:pt x="2819" y="7912"/>
                  </a:lnTo>
                  <a:lnTo>
                    <a:pt x="5092" y="7912"/>
                  </a:lnTo>
                  <a:lnTo>
                    <a:pt x="6184" y="8470"/>
                  </a:lnTo>
                  <a:lnTo>
                    <a:pt x="7912" y="9105"/>
                  </a:lnTo>
                  <a:lnTo>
                    <a:pt x="9004" y="9105"/>
                  </a:lnTo>
                  <a:lnTo>
                    <a:pt x="9004" y="11925"/>
                  </a:lnTo>
                  <a:lnTo>
                    <a:pt x="3365" y="11925"/>
                  </a:lnTo>
                  <a:lnTo>
                    <a:pt x="2819" y="10744"/>
                  </a:lnTo>
                  <a:lnTo>
                    <a:pt x="2819" y="9639"/>
                  </a:lnTo>
                  <a:lnTo>
                    <a:pt x="0" y="9639"/>
                  </a:lnTo>
                  <a:lnTo>
                    <a:pt x="0" y="11290"/>
                  </a:lnTo>
                  <a:lnTo>
                    <a:pt x="1092" y="14744"/>
                  </a:lnTo>
                  <a:lnTo>
                    <a:pt x="7289" y="14744"/>
                  </a:lnTo>
                  <a:lnTo>
                    <a:pt x="11836" y="14122"/>
                  </a:lnTo>
                  <a:lnTo>
                    <a:pt x="11836" y="7366"/>
                  </a:lnTo>
                  <a:close/>
                </a:path>
                <a:path w="193039" h="15239">
                  <a:moveTo>
                    <a:pt x="22567" y="4559"/>
                  </a:moveTo>
                  <a:lnTo>
                    <a:pt x="19748" y="3454"/>
                  </a:lnTo>
                  <a:lnTo>
                    <a:pt x="19748" y="6286"/>
                  </a:lnTo>
                  <a:lnTo>
                    <a:pt x="19748" y="7912"/>
                  </a:lnTo>
                  <a:lnTo>
                    <a:pt x="15748" y="7912"/>
                  </a:lnTo>
                  <a:lnTo>
                    <a:pt x="15748" y="6832"/>
                  </a:lnTo>
                  <a:lnTo>
                    <a:pt x="16370" y="5651"/>
                  </a:lnTo>
                  <a:lnTo>
                    <a:pt x="18567" y="5651"/>
                  </a:lnTo>
                  <a:lnTo>
                    <a:pt x="19748" y="6286"/>
                  </a:lnTo>
                  <a:lnTo>
                    <a:pt x="19748" y="3454"/>
                  </a:lnTo>
                  <a:lnTo>
                    <a:pt x="13563" y="3454"/>
                  </a:lnTo>
                  <a:lnTo>
                    <a:pt x="13004" y="6832"/>
                  </a:lnTo>
                  <a:lnTo>
                    <a:pt x="12928" y="13017"/>
                  </a:lnTo>
                  <a:lnTo>
                    <a:pt x="15201" y="14122"/>
                  </a:lnTo>
                  <a:lnTo>
                    <a:pt x="19748" y="14122"/>
                  </a:lnTo>
                  <a:lnTo>
                    <a:pt x="22021" y="13576"/>
                  </a:lnTo>
                  <a:lnTo>
                    <a:pt x="22275" y="12471"/>
                  </a:lnTo>
                  <a:lnTo>
                    <a:pt x="22567" y="11290"/>
                  </a:lnTo>
                  <a:lnTo>
                    <a:pt x="19748" y="11290"/>
                  </a:lnTo>
                  <a:lnTo>
                    <a:pt x="19748" y="11925"/>
                  </a:lnTo>
                  <a:lnTo>
                    <a:pt x="18567" y="12471"/>
                  </a:lnTo>
                  <a:lnTo>
                    <a:pt x="15748" y="12471"/>
                  </a:lnTo>
                  <a:lnTo>
                    <a:pt x="15748" y="9639"/>
                  </a:lnTo>
                  <a:lnTo>
                    <a:pt x="22567" y="9639"/>
                  </a:lnTo>
                  <a:lnTo>
                    <a:pt x="22567" y="7912"/>
                  </a:lnTo>
                  <a:lnTo>
                    <a:pt x="22567" y="5651"/>
                  </a:lnTo>
                  <a:lnTo>
                    <a:pt x="22567" y="4559"/>
                  </a:lnTo>
                  <a:close/>
                </a:path>
                <a:path w="193039" h="15239">
                  <a:moveTo>
                    <a:pt x="33858" y="4559"/>
                  </a:moveTo>
                  <a:lnTo>
                    <a:pt x="32131" y="3454"/>
                  </a:lnTo>
                  <a:lnTo>
                    <a:pt x="28206" y="3454"/>
                  </a:lnTo>
                  <a:lnTo>
                    <a:pt x="27673" y="4559"/>
                  </a:lnTo>
                  <a:lnTo>
                    <a:pt x="27038" y="5105"/>
                  </a:lnTo>
                  <a:lnTo>
                    <a:pt x="27038" y="4000"/>
                  </a:lnTo>
                  <a:lnTo>
                    <a:pt x="24218" y="4000"/>
                  </a:lnTo>
                  <a:lnTo>
                    <a:pt x="24218" y="14122"/>
                  </a:lnTo>
                  <a:lnTo>
                    <a:pt x="27038" y="14122"/>
                  </a:lnTo>
                  <a:lnTo>
                    <a:pt x="27038" y="6832"/>
                  </a:lnTo>
                  <a:lnTo>
                    <a:pt x="28206" y="5651"/>
                  </a:lnTo>
                  <a:lnTo>
                    <a:pt x="31038" y="5651"/>
                  </a:lnTo>
                  <a:lnTo>
                    <a:pt x="31038" y="14122"/>
                  </a:lnTo>
                  <a:lnTo>
                    <a:pt x="33858" y="14122"/>
                  </a:lnTo>
                  <a:lnTo>
                    <a:pt x="33858" y="4559"/>
                  </a:lnTo>
                  <a:close/>
                </a:path>
                <a:path w="193039" h="15239">
                  <a:moveTo>
                    <a:pt x="41148" y="4000"/>
                  </a:moveTo>
                  <a:lnTo>
                    <a:pt x="39497" y="4000"/>
                  </a:lnTo>
                  <a:lnTo>
                    <a:pt x="39497" y="1181"/>
                  </a:lnTo>
                  <a:lnTo>
                    <a:pt x="36677" y="1181"/>
                  </a:lnTo>
                  <a:lnTo>
                    <a:pt x="36677" y="4000"/>
                  </a:lnTo>
                  <a:lnTo>
                    <a:pt x="34950" y="4000"/>
                  </a:lnTo>
                  <a:lnTo>
                    <a:pt x="34950" y="5651"/>
                  </a:lnTo>
                  <a:lnTo>
                    <a:pt x="36677" y="5651"/>
                  </a:lnTo>
                  <a:lnTo>
                    <a:pt x="36677" y="13576"/>
                  </a:lnTo>
                  <a:lnTo>
                    <a:pt x="37223" y="14122"/>
                  </a:lnTo>
                  <a:lnTo>
                    <a:pt x="41148" y="14122"/>
                  </a:lnTo>
                  <a:lnTo>
                    <a:pt x="41148" y="12471"/>
                  </a:lnTo>
                  <a:lnTo>
                    <a:pt x="41148" y="11925"/>
                  </a:lnTo>
                  <a:lnTo>
                    <a:pt x="40601" y="11925"/>
                  </a:lnTo>
                  <a:lnTo>
                    <a:pt x="40601" y="12471"/>
                  </a:lnTo>
                  <a:lnTo>
                    <a:pt x="39497" y="12471"/>
                  </a:lnTo>
                  <a:lnTo>
                    <a:pt x="39497" y="5651"/>
                  </a:lnTo>
                  <a:lnTo>
                    <a:pt x="41148" y="5651"/>
                  </a:lnTo>
                  <a:lnTo>
                    <a:pt x="41148" y="4000"/>
                  </a:lnTo>
                  <a:close/>
                </a:path>
                <a:path w="193039" h="15239">
                  <a:moveTo>
                    <a:pt x="48501" y="3454"/>
                  </a:moveTo>
                  <a:lnTo>
                    <a:pt x="46228" y="3454"/>
                  </a:lnTo>
                  <a:lnTo>
                    <a:pt x="45123" y="5651"/>
                  </a:lnTo>
                  <a:lnTo>
                    <a:pt x="45123" y="4000"/>
                  </a:lnTo>
                  <a:lnTo>
                    <a:pt x="42862" y="4000"/>
                  </a:lnTo>
                  <a:lnTo>
                    <a:pt x="42862" y="14122"/>
                  </a:lnTo>
                  <a:lnTo>
                    <a:pt x="45123" y="14122"/>
                  </a:lnTo>
                  <a:lnTo>
                    <a:pt x="45123" y="7366"/>
                  </a:lnTo>
                  <a:lnTo>
                    <a:pt x="45681" y="6286"/>
                  </a:lnTo>
                  <a:lnTo>
                    <a:pt x="48501" y="6286"/>
                  </a:lnTo>
                  <a:lnTo>
                    <a:pt x="48501" y="3454"/>
                  </a:lnTo>
                  <a:close/>
                </a:path>
                <a:path w="193039" h="15239">
                  <a:moveTo>
                    <a:pt x="60337" y="5105"/>
                  </a:moveTo>
                  <a:lnTo>
                    <a:pt x="57518" y="3454"/>
                  </a:lnTo>
                  <a:lnTo>
                    <a:pt x="57518" y="7366"/>
                  </a:lnTo>
                  <a:lnTo>
                    <a:pt x="57518" y="10185"/>
                  </a:lnTo>
                  <a:lnTo>
                    <a:pt x="56972" y="11925"/>
                  </a:lnTo>
                  <a:lnTo>
                    <a:pt x="53060" y="11925"/>
                  </a:lnTo>
                  <a:lnTo>
                    <a:pt x="52412" y="10185"/>
                  </a:lnTo>
                  <a:lnTo>
                    <a:pt x="52412" y="7366"/>
                  </a:lnTo>
                  <a:lnTo>
                    <a:pt x="53060" y="5651"/>
                  </a:lnTo>
                  <a:lnTo>
                    <a:pt x="56972" y="5651"/>
                  </a:lnTo>
                  <a:lnTo>
                    <a:pt x="57518" y="7366"/>
                  </a:lnTo>
                  <a:lnTo>
                    <a:pt x="57518" y="3454"/>
                  </a:lnTo>
                  <a:lnTo>
                    <a:pt x="51866" y="3454"/>
                  </a:lnTo>
                  <a:lnTo>
                    <a:pt x="49606" y="5105"/>
                  </a:lnTo>
                  <a:lnTo>
                    <a:pt x="49606" y="12471"/>
                  </a:lnTo>
                  <a:lnTo>
                    <a:pt x="51866" y="14122"/>
                  </a:lnTo>
                  <a:lnTo>
                    <a:pt x="57518" y="14122"/>
                  </a:lnTo>
                  <a:lnTo>
                    <a:pt x="60337" y="12471"/>
                  </a:lnTo>
                  <a:lnTo>
                    <a:pt x="60337" y="11925"/>
                  </a:lnTo>
                  <a:lnTo>
                    <a:pt x="60337" y="5651"/>
                  </a:lnTo>
                  <a:lnTo>
                    <a:pt x="60337" y="5105"/>
                  </a:lnTo>
                  <a:close/>
                </a:path>
                <a:path w="193039" h="15239">
                  <a:moveTo>
                    <a:pt x="71081" y="4559"/>
                  </a:moveTo>
                  <a:lnTo>
                    <a:pt x="69989" y="3454"/>
                  </a:lnTo>
                  <a:lnTo>
                    <a:pt x="65976" y="3454"/>
                  </a:lnTo>
                  <a:lnTo>
                    <a:pt x="64884" y="4559"/>
                  </a:lnTo>
                  <a:lnTo>
                    <a:pt x="64884" y="5105"/>
                  </a:lnTo>
                  <a:lnTo>
                    <a:pt x="64338" y="5105"/>
                  </a:lnTo>
                  <a:lnTo>
                    <a:pt x="64338" y="4000"/>
                  </a:lnTo>
                  <a:lnTo>
                    <a:pt x="62064" y="4000"/>
                  </a:lnTo>
                  <a:lnTo>
                    <a:pt x="62064" y="14122"/>
                  </a:lnTo>
                  <a:lnTo>
                    <a:pt x="64884" y="14122"/>
                  </a:lnTo>
                  <a:lnTo>
                    <a:pt x="64884" y="6832"/>
                  </a:lnTo>
                  <a:lnTo>
                    <a:pt x="65430" y="5651"/>
                  </a:lnTo>
                  <a:lnTo>
                    <a:pt x="68808" y="5651"/>
                  </a:lnTo>
                  <a:lnTo>
                    <a:pt x="68808" y="14122"/>
                  </a:lnTo>
                  <a:lnTo>
                    <a:pt x="71081" y="14122"/>
                  </a:lnTo>
                  <a:lnTo>
                    <a:pt x="71081" y="4559"/>
                  </a:lnTo>
                  <a:close/>
                </a:path>
                <a:path w="193039" h="15239">
                  <a:moveTo>
                    <a:pt x="90258" y="7366"/>
                  </a:moveTo>
                  <a:lnTo>
                    <a:pt x="88557" y="6832"/>
                  </a:lnTo>
                  <a:lnTo>
                    <a:pt x="86271" y="6286"/>
                  </a:lnTo>
                  <a:lnTo>
                    <a:pt x="82905" y="5105"/>
                  </a:lnTo>
                  <a:lnTo>
                    <a:pt x="81800" y="5105"/>
                  </a:lnTo>
                  <a:lnTo>
                    <a:pt x="81800" y="2832"/>
                  </a:lnTo>
                  <a:lnTo>
                    <a:pt x="82905" y="2286"/>
                  </a:lnTo>
                  <a:lnTo>
                    <a:pt x="86271" y="2286"/>
                  </a:lnTo>
                  <a:lnTo>
                    <a:pt x="86893" y="4000"/>
                  </a:lnTo>
                  <a:lnTo>
                    <a:pt x="86893" y="4559"/>
                  </a:lnTo>
                  <a:lnTo>
                    <a:pt x="89725" y="4559"/>
                  </a:lnTo>
                  <a:lnTo>
                    <a:pt x="89725" y="2832"/>
                  </a:lnTo>
                  <a:lnTo>
                    <a:pt x="88557" y="0"/>
                  </a:lnTo>
                  <a:lnTo>
                    <a:pt x="79540" y="0"/>
                  </a:lnTo>
                  <a:lnTo>
                    <a:pt x="78994" y="2832"/>
                  </a:lnTo>
                  <a:lnTo>
                    <a:pt x="78994" y="7366"/>
                  </a:lnTo>
                  <a:lnTo>
                    <a:pt x="81254" y="7912"/>
                  </a:lnTo>
                  <a:lnTo>
                    <a:pt x="83451" y="7912"/>
                  </a:lnTo>
                  <a:lnTo>
                    <a:pt x="84645" y="8470"/>
                  </a:lnTo>
                  <a:lnTo>
                    <a:pt x="86271" y="9105"/>
                  </a:lnTo>
                  <a:lnTo>
                    <a:pt x="87452" y="9105"/>
                  </a:lnTo>
                  <a:lnTo>
                    <a:pt x="87452" y="11925"/>
                  </a:lnTo>
                  <a:lnTo>
                    <a:pt x="81800" y="11925"/>
                  </a:lnTo>
                  <a:lnTo>
                    <a:pt x="81254" y="10744"/>
                  </a:lnTo>
                  <a:lnTo>
                    <a:pt x="81254" y="9639"/>
                  </a:lnTo>
                  <a:lnTo>
                    <a:pt x="78435" y="9639"/>
                  </a:lnTo>
                  <a:lnTo>
                    <a:pt x="78435" y="11290"/>
                  </a:lnTo>
                  <a:lnTo>
                    <a:pt x="79540" y="14744"/>
                  </a:lnTo>
                  <a:lnTo>
                    <a:pt x="85725" y="14744"/>
                  </a:lnTo>
                  <a:lnTo>
                    <a:pt x="90258" y="14122"/>
                  </a:lnTo>
                  <a:lnTo>
                    <a:pt x="90258" y="7366"/>
                  </a:lnTo>
                  <a:close/>
                </a:path>
                <a:path w="193039" h="15239">
                  <a:moveTo>
                    <a:pt x="105473" y="4000"/>
                  </a:moveTo>
                  <a:lnTo>
                    <a:pt x="102654" y="4000"/>
                  </a:lnTo>
                  <a:lnTo>
                    <a:pt x="101561" y="11290"/>
                  </a:lnTo>
                  <a:lnTo>
                    <a:pt x="99834" y="4000"/>
                  </a:lnTo>
                  <a:lnTo>
                    <a:pt x="97015" y="4000"/>
                  </a:lnTo>
                  <a:lnTo>
                    <a:pt x="95364" y="11290"/>
                  </a:lnTo>
                  <a:lnTo>
                    <a:pt x="93649" y="4000"/>
                  </a:lnTo>
                  <a:lnTo>
                    <a:pt x="90817" y="4000"/>
                  </a:lnTo>
                  <a:lnTo>
                    <a:pt x="93649" y="14122"/>
                  </a:lnTo>
                  <a:lnTo>
                    <a:pt x="96469" y="14122"/>
                  </a:lnTo>
                  <a:lnTo>
                    <a:pt x="98183" y="6832"/>
                  </a:lnTo>
                  <a:lnTo>
                    <a:pt x="99834" y="14122"/>
                  </a:lnTo>
                  <a:lnTo>
                    <a:pt x="102654" y="14122"/>
                  </a:lnTo>
                  <a:lnTo>
                    <a:pt x="105473" y="4000"/>
                  </a:lnTo>
                  <a:close/>
                </a:path>
                <a:path w="193039" h="15239">
                  <a:moveTo>
                    <a:pt x="110020" y="4000"/>
                  </a:moveTo>
                  <a:lnTo>
                    <a:pt x="107200" y="4000"/>
                  </a:lnTo>
                  <a:lnTo>
                    <a:pt x="107200" y="14122"/>
                  </a:lnTo>
                  <a:lnTo>
                    <a:pt x="110020" y="14122"/>
                  </a:lnTo>
                  <a:lnTo>
                    <a:pt x="110020" y="4000"/>
                  </a:lnTo>
                  <a:close/>
                </a:path>
                <a:path w="193039" h="15239">
                  <a:moveTo>
                    <a:pt x="110020" y="0"/>
                  </a:moveTo>
                  <a:lnTo>
                    <a:pt x="107200" y="0"/>
                  </a:lnTo>
                  <a:lnTo>
                    <a:pt x="107200" y="2832"/>
                  </a:lnTo>
                  <a:lnTo>
                    <a:pt x="110020" y="2832"/>
                  </a:lnTo>
                  <a:lnTo>
                    <a:pt x="110020" y="0"/>
                  </a:lnTo>
                  <a:close/>
                </a:path>
                <a:path w="193039" h="15239">
                  <a:moveTo>
                    <a:pt x="117309" y="4000"/>
                  </a:moveTo>
                  <a:lnTo>
                    <a:pt x="115658" y="4000"/>
                  </a:lnTo>
                  <a:lnTo>
                    <a:pt x="115658" y="1181"/>
                  </a:lnTo>
                  <a:lnTo>
                    <a:pt x="112839" y="1181"/>
                  </a:lnTo>
                  <a:lnTo>
                    <a:pt x="112839" y="4000"/>
                  </a:lnTo>
                  <a:lnTo>
                    <a:pt x="111658" y="4000"/>
                  </a:lnTo>
                  <a:lnTo>
                    <a:pt x="111658" y="5651"/>
                  </a:lnTo>
                  <a:lnTo>
                    <a:pt x="112839" y="5651"/>
                  </a:lnTo>
                  <a:lnTo>
                    <a:pt x="112839" y="13576"/>
                  </a:lnTo>
                  <a:lnTo>
                    <a:pt x="113398" y="14122"/>
                  </a:lnTo>
                  <a:lnTo>
                    <a:pt x="117309" y="14122"/>
                  </a:lnTo>
                  <a:lnTo>
                    <a:pt x="117309" y="12471"/>
                  </a:lnTo>
                  <a:lnTo>
                    <a:pt x="117309" y="11925"/>
                  </a:lnTo>
                  <a:lnTo>
                    <a:pt x="116751" y="11925"/>
                  </a:lnTo>
                  <a:lnTo>
                    <a:pt x="116751" y="12471"/>
                  </a:lnTo>
                  <a:lnTo>
                    <a:pt x="115658" y="12471"/>
                  </a:lnTo>
                  <a:lnTo>
                    <a:pt x="115658" y="5651"/>
                  </a:lnTo>
                  <a:lnTo>
                    <a:pt x="117309" y="5651"/>
                  </a:lnTo>
                  <a:lnTo>
                    <a:pt x="117309" y="4000"/>
                  </a:lnTo>
                  <a:close/>
                </a:path>
                <a:path w="193039" h="15239">
                  <a:moveTo>
                    <a:pt x="128041" y="7366"/>
                  </a:moveTo>
                  <a:lnTo>
                    <a:pt x="127495" y="4559"/>
                  </a:lnTo>
                  <a:lnTo>
                    <a:pt x="124675" y="3454"/>
                  </a:lnTo>
                  <a:lnTo>
                    <a:pt x="119583" y="3454"/>
                  </a:lnTo>
                  <a:lnTo>
                    <a:pt x="118478" y="5651"/>
                  </a:lnTo>
                  <a:lnTo>
                    <a:pt x="118478" y="11290"/>
                  </a:lnTo>
                  <a:lnTo>
                    <a:pt x="119037" y="14122"/>
                  </a:lnTo>
                  <a:lnTo>
                    <a:pt x="126949" y="14122"/>
                  </a:lnTo>
                  <a:lnTo>
                    <a:pt x="127495" y="11290"/>
                  </a:lnTo>
                  <a:lnTo>
                    <a:pt x="128041" y="10185"/>
                  </a:lnTo>
                  <a:lnTo>
                    <a:pt x="125222" y="10185"/>
                  </a:lnTo>
                  <a:lnTo>
                    <a:pt x="125222" y="10744"/>
                  </a:lnTo>
                  <a:lnTo>
                    <a:pt x="124675" y="11925"/>
                  </a:lnTo>
                  <a:lnTo>
                    <a:pt x="121297" y="11925"/>
                  </a:lnTo>
                  <a:lnTo>
                    <a:pt x="121297" y="7366"/>
                  </a:lnTo>
                  <a:lnTo>
                    <a:pt x="121843" y="5651"/>
                  </a:lnTo>
                  <a:lnTo>
                    <a:pt x="124675" y="5651"/>
                  </a:lnTo>
                  <a:lnTo>
                    <a:pt x="125222" y="6832"/>
                  </a:lnTo>
                  <a:lnTo>
                    <a:pt x="125222" y="7366"/>
                  </a:lnTo>
                  <a:lnTo>
                    <a:pt x="128041" y="7366"/>
                  </a:lnTo>
                  <a:close/>
                </a:path>
                <a:path w="193039" h="15239">
                  <a:moveTo>
                    <a:pt x="138785" y="4559"/>
                  </a:moveTo>
                  <a:lnTo>
                    <a:pt x="137680" y="3454"/>
                  </a:lnTo>
                  <a:lnTo>
                    <a:pt x="133692" y="3454"/>
                  </a:lnTo>
                  <a:lnTo>
                    <a:pt x="132588" y="4559"/>
                  </a:lnTo>
                  <a:lnTo>
                    <a:pt x="132588" y="0"/>
                  </a:lnTo>
                  <a:lnTo>
                    <a:pt x="129768" y="0"/>
                  </a:lnTo>
                  <a:lnTo>
                    <a:pt x="129768" y="14122"/>
                  </a:lnTo>
                  <a:lnTo>
                    <a:pt x="132588" y="14122"/>
                  </a:lnTo>
                  <a:lnTo>
                    <a:pt x="132588" y="6832"/>
                  </a:lnTo>
                  <a:lnTo>
                    <a:pt x="133134" y="5651"/>
                  </a:lnTo>
                  <a:lnTo>
                    <a:pt x="136499" y="5651"/>
                  </a:lnTo>
                  <a:lnTo>
                    <a:pt x="136499" y="14122"/>
                  </a:lnTo>
                  <a:lnTo>
                    <a:pt x="138785" y="14122"/>
                  </a:lnTo>
                  <a:lnTo>
                    <a:pt x="138785" y="5651"/>
                  </a:lnTo>
                  <a:lnTo>
                    <a:pt x="138785" y="5105"/>
                  </a:lnTo>
                  <a:lnTo>
                    <a:pt x="138785" y="4559"/>
                  </a:lnTo>
                  <a:close/>
                </a:path>
                <a:path w="193039" h="15239">
                  <a:moveTo>
                    <a:pt x="151155" y="5105"/>
                  </a:moveTo>
                  <a:lnTo>
                    <a:pt x="149504" y="3454"/>
                  </a:lnTo>
                  <a:lnTo>
                    <a:pt x="148971" y="3454"/>
                  </a:lnTo>
                  <a:lnTo>
                    <a:pt x="148971" y="7366"/>
                  </a:lnTo>
                  <a:lnTo>
                    <a:pt x="148971" y="10185"/>
                  </a:lnTo>
                  <a:lnTo>
                    <a:pt x="148348" y="11925"/>
                  </a:lnTo>
                  <a:lnTo>
                    <a:pt x="144957" y="11925"/>
                  </a:lnTo>
                  <a:lnTo>
                    <a:pt x="143878" y="10744"/>
                  </a:lnTo>
                  <a:lnTo>
                    <a:pt x="143878" y="7366"/>
                  </a:lnTo>
                  <a:lnTo>
                    <a:pt x="144437" y="5651"/>
                  </a:lnTo>
                  <a:lnTo>
                    <a:pt x="147789" y="5651"/>
                  </a:lnTo>
                  <a:lnTo>
                    <a:pt x="148971" y="7366"/>
                  </a:lnTo>
                  <a:lnTo>
                    <a:pt x="148971" y="3454"/>
                  </a:lnTo>
                  <a:lnTo>
                    <a:pt x="145516" y="3454"/>
                  </a:lnTo>
                  <a:lnTo>
                    <a:pt x="144437" y="4559"/>
                  </a:lnTo>
                  <a:lnTo>
                    <a:pt x="144437" y="0"/>
                  </a:lnTo>
                  <a:lnTo>
                    <a:pt x="141592" y="0"/>
                  </a:lnTo>
                  <a:lnTo>
                    <a:pt x="141592" y="14122"/>
                  </a:lnTo>
                  <a:lnTo>
                    <a:pt x="143878" y="14122"/>
                  </a:lnTo>
                  <a:lnTo>
                    <a:pt x="143878" y="13017"/>
                  </a:lnTo>
                  <a:lnTo>
                    <a:pt x="144957" y="14122"/>
                  </a:lnTo>
                  <a:lnTo>
                    <a:pt x="150063" y="14122"/>
                  </a:lnTo>
                  <a:lnTo>
                    <a:pt x="150609" y="13017"/>
                  </a:lnTo>
                  <a:lnTo>
                    <a:pt x="151155" y="11925"/>
                  </a:lnTo>
                  <a:lnTo>
                    <a:pt x="151155" y="5651"/>
                  </a:lnTo>
                  <a:lnTo>
                    <a:pt x="151155" y="5105"/>
                  </a:lnTo>
                  <a:close/>
                </a:path>
                <a:path w="193039" h="15239">
                  <a:moveTo>
                    <a:pt x="163080" y="5105"/>
                  </a:moveTo>
                  <a:lnTo>
                    <a:pt x="160807" y="3454"/>
                  </a:lnTo>
                  <a:lnTo>
                    <a:pt x="160248" y="3454"/>
                  </a:lnTo>
                  <a:lnTo>
                    <a:pt x="160248" y="5651"/>
                  </a:lnTo>
                  <a:lnTo>
                    <a:pt x="160248" y="11925"/>
                  </a:lnTo>
                  <a:lnTo>
                    <a:pt x="155702" y="11925"/>
                  </a:lnTo>
                  <a:lnTo>
                    <a:pt x="155702" y="5651"/>
                  </a:lnTo>
                  <a:lnTo>
                    <a:pt x="160248" y="5651"/>
                  </a:lnTo>
                  <a:lnTo>
                    <a:pt x="160248" y="3454"/>
                  </a:lnTo>
                  <a:lnTo>
                    <a:pt x="155155" y="3454"/>
                  </a:lnTo>
                  <a:lnTo>
                    <a:pt x="152882" y="5105"/>
                  </a:lnTo>
                  <a:lnTo>
                    <a:pt x="152882" y="12471"/>
                  </a:lnTo>
                  <a:lnTo>
                    <a:pt x="155155" y="14122"/>
                  </a:lnTo>
                  <a:lnTo>
                    <a:pt x="160807" y="14122"/>
                  </a:lnTo>
                  <a:lnTo>
                    <a:pt x="163080" y="12471"/>
                  </a:lnTo>
                  <a:lnTo>
                    <a:pt x="163080" y="11925"/>
                  </a:lnTo>
                  <a:lnTo>
                    <a:pt x="163080" y="5651"/>
                  </a:lnTo>
                  <a:lnTo>
                    <a:pt x="163080" y="5105"/>
                  </a:lnTo>
                  <a:close/>
                </a:path>
                <a:path w="193039" h="15239">
                  <a:moveTo>
                    <a:pt x="174358" y="13576"/>
                  </a:moveTo>
                  <a:lnTo>
                    <a:pt x="173736" y="13576"/>
                  </a:lnTo>
                  <a:lnTo>
                    <a:pt x="173736" y="13017"/>
                  </a:lnTo>
                  <a:lnTo>
                    <a:pt x="173736" y="12471"/>
                  </a:lnTo>
                  <a:lnTo>
                    <a:pt x="173736" y="9105"/>
                  </a:lnTo>
                  <a:lnTo>
                    <a:pt x="173736" y="5651"/>
                  </a:lnTo>
                  <a:lnTo>
                    <a:pt x="173736" y="4000"/>
                  </a:lnTo>
                  <a:lnTo>
                    <a:pt x="170903" y="3454"/>
                  </a:lnTo>
                  <a:lnTo>
                    <a:pt x="167525" y="3454"/>
                  </a:lnTo>
                  <a:lnTo>
                    <a:pt x="165265" y="4000"/>
                  </a:lnTo>
                  <a:lnTo>
                    <a:pt x="164719" y="7366"/>
                  </a:lnTo>
                  <a:lnTo>
                    <a:pt x="167525" y="7366"/>
                  </a:lnTo>
                  <a:lnTo>
                    <a:pt x="167525" y="5651"/>
                  </a:lnTo>
                  <a:lnTo>
                    <a:pt x="170903" y="5651"/>
                  </a:lnTo>
                  <a:lnTo>
                    <a:pt x="170903" y="7366"/>
                  </a:lnTo>
                  <a:lnTo>
                    <a:pt x="170903" y="9105"/>
                  </a:lnTo>
                  <a:lnTo>
                    <a:pt x="170903" y="11925"/>
                  </a:lnTo>
                  <a:lnTo>
                    <a:pt x="169811" y="12471"/>
                  </a:lnTo>
                  <a:lnTo>
                    <a:pt x="168084" y="12471"/>
                  </a:lnTo>
                  <a:lnTo>
                    <a:pt x="166992" y="11925"/>
                  </a:lnTo>
                  <a:lnTo>
                    <a:pt x="166992" y="10185"/>
                  </a:lnTo>
                  <a:lnTo>
                    <a:pt x="168084" y="9639"/>
                  </a:lnTo>
                  <a:lnTo>
                    <a:pt x="170357" y="9639"/>
                  </a:lnTo>
                  <a:lnTo>
                    <a:pt x="170357" y="9105"/>
                  </a:lnTo>
                  <a:lnTo>
                    <a:pt x="170903" y="9105"/>
                  </a:lnTo>
                  <a:lnTo>
                    <a:pt x="170903" y="7366"/>
                  </a:lnTo>
                  <a:lnTo>
                    <a:pt x="170357" y="7912"/>
                  </a:lnTo>
                  <a:lnTo>
                    <a:pt x="167525" y="7912"/>
                  </a:lnTo>
                  <a:lnTo>
                    <a:pt x="165887" y="8470"/>
                  </a:lnTo>
                  <a:lnTo>
                    <a:pt x="164719" y="9639"/>
                  </a:lnTo>
                  <a:lnTo>
                    <a:pt x="164719" y="13576"/>
                  </a:lnTo>
                  <a:lnTo>
                    <a:pt x="165887" y="14122"/>
                  </a:lnTo>
                  <a:lnTo>
                    <a:pt x="169265" y="14122"/>
                  </a:lnTo>
                  <a:lnTo>
                    <a:pt x="170357" y="13576"/>
                  </a:lnTo>
                  <a:lnTo>
                    <a:pt x="170903" y="13017"/>
                  </a:lnTo>
                  <a:lnTo>
                    <a:pt x="170903" y="14122"/>
                  </a:lnTo>
                  <a:lnTo>
                    <a:pt x="174358" y="14122"/>
                  </a:lnTo>
                  <a:lnTo>
                    <a:pt x="174358" y="13576"/>
                  </a:lnTo>
                  <a:close/>
                </a:path>
                <a:path w="193039" h="15239">
                  <a:moveTo>
                    <a:pt x="181635" y="3454"/>
                  </a:moveTo>
                  <a:lnTo>
                    <a:pt x="179997" y="3454"/>
                  </a:lnTo>
                  <a:lnTo>
                    <a:pt x="178828" y="4559"/>
                  </a:lnTo>
                  <a:lnTo>
                    <a:pt x="178269" y="5651"/>
                  </a:lnTo>
                  <a:lnTo>
                    <a:pt x="178269" y="4000"/>
                  </a:lnTo>
                  <a:lnTo>
                    <a:pt x="175996" y="4000"/>
                  </a:lnTo>
                  <a:lnTo>
                    <a:pt x="175996" y="14122"/>
                  </a:lnTo>
                  <a:lnTo>
                    <a:pt x="178828" y="14122"/>
                  </a:lnTo>
                  <a:lnTo>
                    <a:pt x="178828" y="6286"/>
                  </a:lnTo>
                  <a:lnTo>
                    <a:pt x="181635" y="6286"/>
                  </a:lnTo>
                  <a:lnTo>
                    <a:pt x="181635" y="3454"/>
                  </a:lnTo>
                  <a:close/>
                </a:path>
                <a:path w="193039" h="15239">
                  <a:moveTo>
                    <a:pt x="192925" y="0"/>
                  </a:moveTo>
                  <a:lnTo>
                    <a:pt x="190093" y="0"/>
                  </a:lnTo>
                  <a:lnTo>
                    <a:pt x="190093" y="5105"/>
                  </a:lnTo>
                  <a:lnTo>
                    <a:pt x="190093" y="7366"/>
                  </a:lnTo>
                  <a:lnTo>
                    <a:pt x="190093" y="10744"/>
                  </a:lnTo>
                  <a:lnTo>
                    <a:pt x="189560" y="11925"/>
                  </a:lnTo>
                  <a:lnTo>
                    <a:pt x="186182" y="11925"/>
                  </a:lnTo>
                  <a:lnTo>
                    <a:pt x="185635" y="10185"/>
                  </a:lnTo>
                  <a:lnTo>
                    <a:pt x="185635" y="7366"/>
                  </a:lnTo>
                  <a:lnTo>
                    <a:pt x="186182" y="5651"/>
                  </a:lnTo>
                  <a:lnTo>
                    <a:pt x="189560" y="5651"/>
                  </a:lnTo>
                  <a:lnTo>
                    <a:pt x="190093" y="7366"/>
                  </a:lnTo>
                  <a:lnTo>
                    <a:pt x="190093" y="5105"/>
                  </a:lnTo>
                  <a:lnTo>
                    <a:pt x="189560" y="4559"/>
                  </a:lnTo>
                  <a:lnTo>
                    <a:pt x="189014" y="3454"/>
                  </a:lnTo>
                  <a:lnTo>
                    <a:pt x="185000" y="3454"/>
                  </a:lnTo>
                  <a:lnTo>
                    <a:pt x="182816" y="5105"/>
                  </a:lnTo>
                  <a:lnTo>
                    <a:pt x="182816" y="11925"/>
                  </a:lnTo>
                  <a:lnTo>
                    <a:pt x="183908" y="14122"/>
                  </a:lnTo>
                  <a:lnTo>
                    <a:pt x="189560" y="14122"/>
                  </a:lnTo>
                  <a:lnTo>
                    <a:pt x="190093" y="13017"/>
                  </a:lnTo>
                  <a:lnTo>
                    <a:pt x="190093" y="14122"/>
                  </a:lnTo>
                  <a:lnTo>
                    <a:pt x="192925" y="14122"/>
                  </a:lnTo>
                  <a:lnTo>
                    <a:pt x="192925" y="13017"/>
                  </a:lnTo>
                  <a:lnTo>
                    <a:pt x="192925" y="11925"/>
                  </a:lnTo>
                  <a:lnTo>
                    <a:pt x="192925" y="5651"/>
                  </a:lnTo>
                  <a:lnTo>
                    <a:pt x="192925" y="5105"/>
                  </a:lnTo>
                  <a:lnTo>
                    <a:pt x="1929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" name="object 858"/>
            <p:cNvSpPr/>
            <p:nvPr/>
          </p:nvSpPr>
          <p:spPr>
            <a:xfrm>
              <a:off x="2961690" y="8399767"/>
              <a:ext cx="997585" cy="66675"/>
            </a:xfrm>
            <a:custGeom>
              <a:avLst/>
              <a:gdLst/>
              <a:ahLst/>
              <a:cxnLst/>
              <a:rect l="l" t="t" r="r" b="b"/>
              <a:pathLst>
                <a:path w="997585" h="66675">
                  <a:moveTo>
                    <a:pt x="997534" y="0"/>
                  </a:moveTo>
                  <a:lnTo>
                    <a:pt x="0" y="0"/>
                  </a:lnTo>
                  <a:lnTo>
                    <a:pt x="0" y="66065"/>
                  </a:lnTo>
                  <a:lnTo>
                    <a:pt x="997534" y="66065"/>
                  </a:lnTo>
                  <a:lnTo>
                    <a:pt x="99753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" name="object 859"/>
            <p:cNvSpPr/>
            <p:nvPr/>
          </p:nvSpPr>
          <p:spPr>
            <a:xfrm>
              <a:off x="2961690" y="5824220"/>
              <a:ext cx="1041400" cy="2642235"/>
            </a:xfrm>
            <a:custGeom>
              <a:avLst/>
              <a:gdLst/>
              <a:ahLst/>
              <a:cxnLst/>
              <a:rect l="l" t="t" r="r" b="b"/>
              <a:pathLst>
                <a:path w="1041400" h="2642234">
                  <a:moveTo>
                    <a:pt x="997534" y="0"/>
                  </a:moveTo>
                  <a:lnTo>
                    <a:pt x="997534" y="2641612"/>
                  </a:lnTo>
                </a:path>
                <a:path w="1041400" h="2642234">
                  <a:moveTo>
                    <a:pt x="1015009" y="2642158"/>
                  </a:moveTo>
                  <a:lnTo>
                    <a:pt x="1040955" y="2624061"/>
                  </a:lnTo>
                  <a:lnTo>
                    <a:pt x="1040955" y="16370"/>
                  </a:lnTo>
                  <a:lnTo>
                    <a:pt x="1015009" y="0"/>
                  </a:lnTo>
                </a:path>
                <a:path w="1041400" h="2642234">
                  <a:moveTo>
                    <a:pt x="0" y="0"/>
                  </a:moveTo>
                  <a:lnTo>
                    <a:pt x="0" y="26416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" name="object 860"/>
            <p:cNvSpPr/>
            <p:nvPr/>
          </p:nvSpPr>
          <p:spPr>
            <a:xfrm>
              <a:off x="2915996" y="5821934"/>
              <a:ext cx="30480" cy="2647315"/>
            </a:xfrm>
            <a:custGeom>
              <a:avLst/>
              <a:gdLst/>
              <a:ahLst/>
              <a:cxnLst/>
              <a:rect l="l" t="t" r="r" b="b"/>
              <a:pathLst>
                <a:path w="30480" h="2647315">
                  <a:moveTo>
                    <a:pt x="0" y="2646730"/>
                  </a:moveTo>
                  <a:lnTo>
                    <a:pt x="29959" y="2646730"/>
                  </a:lnTo>
                  <a:lnTo>
                    <a:pt x="29959" y="0"/>
                  </a:lnTo>
                  <a:lnTo>
                    <a:pt x="0" y="0"/>
                  </a:lnTo>
                  <a:lnTo>
                    <a:pt x="0" y="26467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1" name="object 861"/>
            <p:cNvSpPr/>
            <p:nvPr/>
          </p:nvSpPr>
          <p:spPr>
            <a:xfrm>
              <a:off x="2998914" y="5931954"/>
              <a:ext cx="218440" cy="109855"/>
            </a:xfrm>
            <a:custGeom>
              <a:avLst/>
              <a:gdLst/>
              <a:ahLst/>
              <a:cxnLst/>
              <a:rect l="l" t="t" r="r" b="b"/>
              <a:pathLst>
                <a:path w="218439" h="109854">
                  <a:moveTo>
                    <a:pt x="12458" y="97104"/>
                  </a:moveTo>
                  <a:lnTo>
                    <a:pt x="0" y="97104"/>
                  </a:lnTo>
                  <a:lnTo>
                    <a:pt x="0" y="109486"/>
                  </a:lnTo>
                  <a:lnTo>
                    <a:pt x="12458" y="109486"/>
                  </a:lnTo>
                  <a:lnTo>
                    <a:pt x="12458" y="97104"/>
                  </a:lnTo>
                  <a:close/>
                </a:path>
                <a:path w="218439" h="109854">
                  <a:moveTo>
                    <a:pt x="12458" y="77901"/>
                  </a:moveTo>
                  <a:lnTo>
                    <a:pt x="0" y="77901"/>
                  </a:lnTo>
                  <a:lnTo>
                    <a:pt x="0" y="90284"/>
                  </a:lnTo>
                  <a:lnTo>
                    <a:pt x="12458" y="90284"/>
                  </a:lnTo>
                  <a:lnTo>
                    <a:pt x="12458" y="77901"/>
                  </a:lnTo>
                  <a:close/>
                </a:path>
                <a:path w="218439" h="109854">
                  <a:moveTo>
                    <a:pt x="12458" y="58166"/>
                  </a:moveTo>
                  <a:lnTo>
                    <a:pt x="0" y="58166"/>
                  </a:lnTo>
                  <a:lnTo>
                    <a:pt x="0" y="71170"/>
                  </a:lnTo>
                  <a:lnTo>
                    <a:pt x="12458" y="71170"/>
                  </a:lnTo>
                  <a:lnTo>
                    <a:pt x="12458" y="58166"/>
                  </a:lnTo>
                  <a:close/>
                </a:path>
                <a:path w="218439" h="109854">
                  <a:moveTo>
                    <a:pt x="12458" y="38950"/>
                  </a:moveTo>
                  <a:lnTo>
                    <a:pt x="0" y="38950"/>
                  </a:lnTo>
                  <a:lnTo>
                    <a:pt x="0" y="51409"/>
                  </a:lnTo>
                  <a:lnTo>
                    <a:pt x="12458" y="51409"/>
                  </a:lnTo>
                  <a:lnTo>
                    <a:pt x="12458" y="38950"/>
                  </a:lnTo>
                  <a:close/>
                </a:path>
                <a:path w="218439" h="109854">
                  <a:moveTo>
                    <a:pt x="12458" y="19202"/>
                  </a:moveTo>
                  <a:lnTo>
                    <a:pt x="0" y="19202"/>
                  </a:lnTo>
                  <a:lnTo>
                    <a:pt x="0" y="32207"/>
                  </a:lnTo>
                  <a:lnTo>
                    <a:pt x="12458" y="32207"/>
                  </a:lnTo>
                  <a:lnTo>
                    <a:pt x="12458" y="19202"/>
                  </a:lnTo>
                  <a:close/>
                </a:path>
                <a:path w="218439" h="109854">
                  <a:moveTo>
                    <a:pt x="12458" y="0"/>
                  </a:moveTo>
                  <a:lnTo>
                    <a:pt x="0" y="0"/>
                  </a:lnTo>
                  <a:lnTo>
                    <a:pt x="0" y="12458"/>
                  </a:lnTo>
                  <a:lnTo>
                    <a:pt x="12458" y="12458"/>
                  </a:lnTo>
                  <a:lnTo>
                    <a:pt x="12458" y="0"/>
                  </a:lnTo>
                  <a:close/>
                </a:path>
                <a:path w="218439" h="109854">
                  <a:moveTo>
                    <a:pt x="29933" y="97104"/>
                  </a:moveTo>
                  <a:lnTo>
                    <a:pt x="17462" y="97104"/>
                  </a:lnTo>
                  <a:lnTo>
                    <a:pt x="17462" y="109486"/>
                  </a:lnTo>
                  <a:lnTo>
                    <a:pt x="29933" y="109486"/>
                  </a:lnTo>
                  <a:lnTo>
                    <a:pt x="29933" y="97104"/>
                  </a:lnTo>
                  <a:close/>
                </a:path>
                <a:path w="218439" h="109854">
                  <a:moveTo>
                    <a:pt x="29933" y="77901"/>
                  </a:moveTo>
                  <a:lnTo>
                    <a:pt x="17462" y="77901"/>
                  </a:lnTo>
                  <a:lnTo>
                    <a:pt x="17462" y="90284"/>
                  </a:lnTo>
                  <a:lnTo>
                    <a:pt x="29933" y="90284"/>
                  </a:lnTo>
                  <a:lnTo>
                    <a:pt x="29933" y="77901"/>
                  </a:lnTo>
                  <a:close/>
                </a:path>
                <a:path w="218439" h="109854">
                  <a:moveTo>
                    <a:pt x="29933" y="58166"/>
                  </a:moveTo>
                  <a:lnTo>
                    <a:pt x="17462" y="58166"/>
                  </a:lnTo>
                  <a:lnTo>
                    <a:pt x="17462" y="71170"/>
                  </a:lnTo>
                  <a:lnTo>
                    <a:pt x="29933" y="71170"/>
                  </a:lnTo>
                  <a:lnTo>
                    <a:pt x="29933" y="58166"/>
                  </a:lnTo>
                  <a:close/>
                </a:path>
                <a:path w="218439" h="109854">
                  <a:moveTo>
                    <a:pt x="29933" y="38950"/>
                  </a:moveTo>
                  <a:lnTo>
                    <a:pt x="17462" y="38950"/>
                  </a:lnTo>
                  <a:lnTo>
                    <a:pt x="17462" y="51409"/>
                  </a:lnTo>
                  <a:lnTo>
                    <a:pt x="29933" y="51409"/>
                  </a:lnTo>
                  <a:lnTo>
                    <a:pt x="29933" y="38950"/>
                  </a:lnTo>
                  <a:close/>
                </a:path>
                <a:path w="218439" h="109854">
                  <a:moveTo>
                    <a:pt x="29933" y="19202"/>
                  </a:moveTo>
                  <a:lnTo>
                    <a:pt x="17462" y="19202"/>
                  </a:lnTo>
                  <a:lnTo>
                    <a:pt x="17462" y="32207"/>
                  </a:lnTo>
                  <a:lnTo>
                    <a:pt x="29933" y="32207"/>
                  </a:lnTo>
                  <a:lnTo>
                    <a:pt x="29933" y="19202"/>
                  </a:lnTo>
                  <a:close/>
                </a:path>
                <a:path w="218439" h="109854">
                  <a:moveTo>
                    <a:pt x="29933" y="0"/>
                  </a:moveTo>
                  <a:lnTo>
                    <a:pt x="17462" y="0"/>
                  </a:lnTo>
                  <a:lnTo>
                    <a:pt x="17462" y="12458"/>
                  </a:lnTo>
                  <a:lnTo>
                    <a:pt x="29933" y="12458"/>
                  </a:lnTo>
                  <a:lnTo>
                    <a:pt x="29933" y="0"/>
                  </a:lnTo>
                  <a:close/>
                </a:path>
                <a:path w="218439" h="109854">
                  <a:moveTo>
                    <a:pt x="47396" y="97104"/>
                  </a:moveTo>
                  <a:lnTo>
                    <a:pt x="35026" y="97104"/>
                  </a:lnTo>
                  <a:lnTo>
                    <a:pt x="35026" y="109486"/>
                  </a:lnTo>
                  <a:lnTo>
                    <a:pt x="47396" y="109486"/>
                  </a:lnTo>
                  <a:lnTo>
                    <a:pt x="47396" y="97104"/>
                  </a:lnTo>
                  <a:close/>
                </a:path>
                <a:path w="218439" h="109854">
                  <a:moveTo>
                    <a:pt x="47396" y="77901"/>
                  </a:moveTo>
                  <a:lnTo>
                    <a:pt x="35026" y="77901"/>
                  </a:lnTo>
                  <a:lnTo>
                    <a:pt x="35026" y="90284"/>
                  </a:lnTo>
                  <a:lnTo>
                    <a:pt x="47396" y="90284"/>
                  </a:lnTo>
                  <a:lnTo>
                    <a:pt x="47396" y="77901"/>
                  </a:lnTo>
                  <a:close/>
                </a:path>
                <a:path w="218439" h="109854">
                  <a:moveTo>
                    <a:pt x="47396" y="58166"/>
                  </a:moveTo>
                  <a:lnTo>
                    <a:pt x="35026" y="58166"/>
                  </a:lnTo>
                  <a:lnTo>
                    <a:pt x="35026" y="71170"/>
                  </a:lnTo>
                  <a:lnTo>
                    <a:pt x="47396" y="71170"/>
                  </a:lnTo>
                  <a:lnTo>
                    <a:pt x="47396" y="58166"/>
                  </a:lnTo>
                  <a:close/>
                </a:path>
                <a:path w="218439" h="109854">
                  <a:moveTo>
                    <a:pt x="47396" y="38950"/>
                  </a:moveTo>
                  <a:lnTo>
                    <a:pt x="35026" y="38950"/>
                  </a:lnTo>
                  <a:lnTo>
                    <a:pt x="35026" y="51409"/>
                  </a:lnTo>
                  <a:lnTo>
                    <a:pt x="47396" y="51409"/>
                  </a:lnTo>
                  <a:lnTo>
                    <a:pt x="47396" y="38950"/>
                  </a:lnTo>
                  <a:close/>
                </a:path>
                <a:path w="218439" h="109854">
                  <a:moveTo>
                    <a:pt x="47396" y="19202"/>
                  </a:moveTo>
                  <a:lnTo>
                    <a:pt x="35026" y="19202"/>
                  </a:lnTo>
                  <a:lnTo>
                    <a:pt x="35026" y="32207"/>
                  </a:lnTo>
                  <a:lnTo>
                    <a:pt x="47396" y="32207"/>
                  </a:lnTo>
                  <a:lnTo>
                    <a:pt x="47396" y="19202"/>
                  </a:lnTo>
                  <a:close/>
                </a:path>
                <a:path w="218439" h="109854">
                  <a:moveTo>
                    <a:pt x="47396" y="0"/>
                  </a:moveTo>
                  <a:lnTo>
                    <a:pt x="35026" y="0"/>
                  </a:lnTo>
                  <a:lnTo>
                    <a:pt x="35026" y="12458"/>
                  </a:lnTo>
                  <a:lnTo>
                    <a:pt x="47396" y="12458"/>
                  </a:lnTo>
                  <a:lnTo>
                    <a:pt x="47396" y="0"/>
                  </a:lnTo>
                  <a:close/>
                </a:path>
                <a:path w="218439" h="109854">
                  <a:moveTo>
                    <a:pt x="64884" y="97104"/>
                  </a:moveTo>
                  <a:lnTo>
                    <a:pt x="52501" y="97104"/>
                  </a:lnTo>
                  <a:lnTo>
                    <a:pt x="52501" y="109486"/>
                  </a:lnTo>
                  <a:lnTo>
                    <a:pt x="64884" y="109486"/>
                  </a:lnTo>
                  <a:lnTo>
                    <a:pt x="64884" y="97104"/>
                  </a:lnTo>
                  <a:close/>
                </a:path>
                <a:path w="218439" h="109854">
                  <a:moveTo>
                    <a:pt x="64884" y="77901"/>
                  </a:moveTo>
                  <a:lnTo>
                    <a:pt x="52501" y="77901"/>
                  </a:lnTo>
                  <a:lnTo>
                    <a:pt x="52501" y="90284"/>
                  </a:lnTo>
                  <a:lnTo>
                    <a:pt x="64884" y="90284"/>
                  </a:lnTo>
                  <a:lnTo>
                    <a:pt x="64884" y="77901"/>
                  </a:lnTo>
                  <a:close/>
                </a:path>
                <a:path w="218439" h="109854">
                  <a:moveTo>
                    <a:pt x="64884" y="58166"/>
                  </a:moveTo>
                  <a:lnTo>
                    <a:pt x="52501" y="58166"/>
                  </a:lnTo>
                  <a:lnTo>
                    <a:pt x="52501" y="71170"/>
                  </a:lnTo>
                  <a:lnTo>
                    <a:pt x="64884" y="71170"/>
                  </a:lnTo>
                  <a:lnTo>
                    <a:pt x="64884" y="58166"/>
                  </a:lnTo>
                  <a:close/>
                </a:path>
                <a:path w="218439" h="109854">
                  <a:moveTo>
                    <a:pt x="64884" y="38950"/>
                  </a:moveTo>
                  <a:lnTo>
                    <a:pt x="52501" y="38950"/>
                  </a:lnTo>
                  <a:lnTo>
                    <a:pt x="52501" y="51409"/>
                  </a:lnTo>
                  <a:lnTo>
                    <a:pt x="64884" y="51409"/>
                  </a:lnTo>
                  <a:lnTo>
                    <a:pt x="64884" y="38950"/>
                  </a:lnTo>
                  <a:close/>
                </a:path>
                <a:path w="218439" h="109854">
                  <a:moveTo>
                    <a:pt x="64884" y="19202"/>
                  </a:moveTo>
                  <a:lnTo>
                    <a:pt x="52501" y="19202"/>
                  </a:lnTo>
                  <a:lnTo>
                    <a:pt x="52501" y="32207"/>
                  </a:lnTo>
                  <a:lnTo>
                    <a:pt x="64884" y="32207"/>
                  </a:lnTo>
                  <a:lnTo>
                    <a:pt x="64884" y="19202"/>
                  </a:lnTo>
                  <a:close/>
                </a:path>
                <a:path w="218439" h="109854">
                  <a:moveTo>
                    <a:pt x="64884" y="0"/>
                  </a:moveTo>
                  <a:lnTo>
                    <a:pt x="52501" y="0"/>
                  </a:lnTo>
                  <a:lnTo>
                    <a:pt x="52501" y="12458"/>
                  </a:lnTo>
                  <a:lnTo>
                    <a:pt x="64884" y="12458"/>
                  </a:lnTo>
                  <a:lnTo>
                    <a:pt x="64884" y="0"/>
                  </a:lnTo>
                  <a:close/>
                </a:path>
                <a:path w="218439" h="109854">
                  <a:moveTo>
                    <a:pt x="82359" y="97104"/>
                  </a:moveTo>
                  <a:lnTo>
                    <a:pt x="69977" y="97104"/>
                  </a:lnTo>
                  <a:lnTo>
                    <a:pt x="69977" y="109486"/>
                  </a:lnTo>
                  <a:lnTo>
                    <a:pt x="82359" y="109486"/>
                  </a:lnTo>
                  <a:lnTo>
                    <a:pt x="82359" y="97104"/>
                  </a:lnTo>
                  <a:close/>
                </a:path>
                <a:path w="218439" h="109854">
                  <a:moveTo>
                    <a:pt x="82359" y="77901"/>
                  </a:moveTo>
                  <a:lnTo>
                    <a:pt x="69977" y="77901"/>
                  </a:lnTo>
                  <a:lnTo>
                    <a:pt x="69977" y="90284"/>
                  </a:lnTo>
                  <a:lnTo>
                    <a:pt x="82359" y="90284"/>
                  </a:lnTo>
                  <a:lnTo>
                    <a:pt x="82359" y="77901"/>
                  </a:lnTo>
                  <a:close/>
                </a:path>
                <a:path w="218439" h="109854">
                  <a:moveTo>
                    <a:pt x="82359" y="58166"/>
                  </a:moveTo>
                  <a:lnTo>
                    <a:pt x="69977" y="58166"/>
                  </a:lnTo>
                  <a:lnTo>
                    <a:pt x="69977" y="71170"/>
                  </a:lnTo>
                  <a:lnTo>
                    <a:pt x="82359" y="71170"/>
                  </a:lnTo>
                  <a:lnTo>
                    <a:pt x="82359" y="58166"/>
                  </a:lnTo>
                  <a:close/>
                </a:path>
                <a:path w="218439" h="109854">
                  <a:moveTo>
                    <a:pt x="82359" y="38950"/>
                  </a:moveTo>
                  <a:lnTo>
                    <a:pt x="69977" y="38950"/>
                  </a:lnTo>
                  <a:lnTo>
                    <a:pt x="69977" y="51409"/>
                  </a:lnTo>
                  <a:lnTo>
                    <a:pt x="82359" y="51409"/>
                  </a:lnTo>
                  <a:lnTo>
                    <a:pt x="82359" y="38950"/>
                  </a:lnTo>
                  <a:close/>
                </a:path>
                <a:path w="218439" h="109854">
                  <a:moveTo>
                    <a:pt x="82359" y="19202"/>
                  </a:moveTo>
                  <a:lnTo>
                    <a:pt x="69977" y="19202"/>
                  </a:lnTo>
                  <a:lnTo>
                    <a:pt x="69977" y="32207"/>
                  </a:lnTo>
                  <a:lnTo>
                    <a:pt x="82359" y="32207"/>
                  </a:lnTo>
                  <a:lnTo>
                    <a:pt x="82359" y="19202"/>
                  </a:lnTo>
                  <a:close/>
                </a:path>
                <a:path w="218439" h="109854">
                  <a:moveTo>
                    <a:pt x="82359" y="0"/>
                  </a:moveTo>
                  <a:lnTo>
                    <a:pt x="69977" y="0"/>
                  </a:lnTo>
                  <a:lnTo>
                    <a:pt x="69977" y="12458"/>
                  </a:lnTo>
                  <a:lnTo>
                    <a:pt x="82359" y="12458"/>
                  </a:lnTo>
                  <a:lnTo>
                    <a:pt x="82359" y="0"/>
                  </a:lnTo>
                  <a:close/>
                </a:path>
                <a:path w="218439" h="109854">
                  <a:moveTo>
                    <a:pt x="99910" y="97104"/>
                  </a:moveTo>
                  <a:lnTo>
                    <a:pt x="87439" y="97104"/>
                  </a:lnTo>
                  <a:lnTo>
                    <a:pt x="87439" y="109486"/>
                  </a:lnTo>
                  <a:lnTo>
                    <a:pt x="99910" y="109486"/>
                  </a:lnTo>
                  <a:lnTo>
                    <a:pt x="99910" y="97104"/>
                  </a:lnTo>
                  <a:close/>
                </a:path>
                <a:path w="218439" h="109854">
                  <a:moveTo>
                    <a:pt x="99910" y="77901"/>
                  </a:moveTo>
                  <a:lnTo>
                    <a:pt x="87439" y="77901"/>
                  </a:lnTo>
                  <a:lnTo>
                    <a:pt x="87439" y="90284"/>
                  </a:lnTo>
                  <a:lnTo>
                    <a:pt x="99910" y="90284"/>
                  </a:lnTo>
                  <a:lnTo>
                    <a:pt x="99910" y="77901"/>
                  </a:lnTo>
                  <a:close/>
                </a:path>
                <a:path w="218439" h="109854">
                  <a:moveTo>
                    <a:pt x="99910" y="58166"/>
                  </a:moveTo>
                  <a:lnTo>
                    <a:pt x="87439" y="58166"/>
                  </a:lnTo>
                  <a:lnTo>
                    <a:pt x="87439" y="71170"/>
                  </a:lnTo>
                  <a:lnTo>
                    <a:pt x="99910" y="71170"/>
                  </a:lnTo>
                  <a:lnTo>
                    <a:pt x="99910" y="58166"/>
                  </a:lnTo>
                  <a:close/>
                </a:path>
                <a:path w="218439" h="109854">
                  <a:moveTo>
                    <a:pt x="99910" y="38950"/>
                  </a:moveTo>
                  <a:lnTo>
                    <a:pt x="87439" y="38950"/>
                  </a:lnTo>
                  <a:lnTo>
                    <a:pt x="87439" y="51409"/>
                  </a:lnTo>
                  <a:lnTo>
                    <a:pt x="99910" y="51409"/>
                  </a:lnTo>
                  <a:lnTo>
                    <a:pt x="99910" y="38950"/>
                  </a:lnTo>
                  <a:close/>
                </a:path>
                <a:path w="218439" h="109854">
                  <a:moveTo>
                    <a:pt x="99910" y="19202"/>
                  </a:moveTo>
                  <a:lnTo>
                    <a:pt x="87439" y="19202"/>
                  </a:lnTo>
                  <a:lnTo>
                    <a:pt x="87439" y="32207"/>
                  </a:lnTo>
                  <a:lnTo>
                    <a:pt x="99910" y="32207"/>
                  </a:lnTo>
                  <a:lnTo>
                    <a:pt x="99910" y="19202"/>
                  </a:lnTo>
                  <a:close/>
                </a:path>
                <a:path w="218439" h="109854">
                  <a:moveTo>
                    <a:pt x="99910" y="0"/>
                  </a:moveTo>
                  <a:lnTo>
                    <a:pt x="87439" y="0"/>
                  </a:lnTo>
                  <a:lnTo>
                    <a:pt x="87439" y="12458"/>
                  </a:lnTo>
                  <a:lnTo>
                    <a:pt x="99910" y="12458"/>
                  </a:lnTo>
                  <a:lnTo>
                    <a:pt x="99910" y="0"/>
                  </a:lnTo>
                  <a:close/>
                </a:path>
                <a:path w="218439" h="109854">
                  <a:moveTo>
                    <a:pt x="117386" y="97104"/>
                  </a:moveTo>
                  <a:lnTo>
                    <a:pt x="104914" y="97104"/>
                  </a:lnTo>
                  <a:lnTo>
                    <a:pt x="104914" y="109486"/>
                  </a:lnTo>
                  <a:lnTo>
                    <a:pt x="117386" y="109486"/>
                  </a:lnTo>
                  <a:lnTo>
                    <a:pt x="117386" y="97104"/>
                  </a:lnTo>
                  <a:close/>
                </a:path>
                <a:path w="218439" h="109854">
                  <a:moveTo>
                    <a:pt x="117386" y="77901"/>
                  </a:moveTo>
                  <a:lnTo>
                    <a:pt x="104914" y="77901"/>
                  </a:lnTo>
                  <a:lnTo>
                    <a:pt x="104914" y="90284"/>
                  </a:lnTo>
                  <a:lnTo>
                    <a:pt x="117386" y="90284"/>
                  </a:lnTo>
                  <a:lnTo>
                    <a:pt x="117386" y="77901"/>
                  </a:lnTo>
                  <a:close/>
                </a:path>
                <a:path w="218439" h="109854">
                  <a:moveTo>
                    <a:pt x="117386" y="58166"/>
                  </a:moveTo>
                  <a:lnTo>
                    <a:pt x="104914" y="58166"/>
                  </a:lnTo>
                  <a:lnTo>
                    <a:pt x="104914" y="71170"/>
                  </a:lnTo>
                  <a:lnTo>
                    <a:pt x="117386" y="71170"/>
                  </a:lnTo>
                  <a:lnTo>
                    <a:pt x="117386" y="58166"/>
                  </a:lnTo>
                  <a:close/>
                </a:path>
                <a:path w="218439" h="109854">
                  <a:moveTo>
                    <a:pt x="117386" y="38950"/>
                  </a:moveTo>
                  <a:lnTo>
                    <a:pt x="104914" y="38950"/>
                  </a:lnTo>
                  <a:lnTo>
                    <a:pt x="104914" y="51409"/>
                  </a:lnTo>
                  <a:lnTo>
                    <a:pt x="117386" y="51409"/>
                  </a:lnTo>
                  <a:lnTo>
                    <a:pt x="117386" y="38950"/>
                  </a:lnTo>
                  <a:close/>
                </a:path>
                <a:path w="218439" h="109854">
                  <a:moveTo>
                    <a:pt x="117386" y="19202"/>
                  </a:moveTo>
                  <a:lnTo>
                    <a:pt x="104914" y="19202"/>
                  </a:lnTo>
                  <a:lnTo>
                    <a:pt x="104914" y="32207"/>
                  </a:lnTo>
                  <a:lnTo>
                    <a:pt x="117386" y="32207"/>
                  </a:lnTo>
                  <a:lnTo>
                    <a:pt x="117386" y="19202"/>
                  </a:lnTo>
                  <a:close/>
                </a:path>
                <a:path w="218439" h="109854">
                  <a:moveTo>
                    <a:pt x="117386" y="0"/>
                  </a:moveTo>
                  <a:lnTo>
                    <a:pt x="104914" y="0"/>
                  </a:lnTo>
                  <a:lnTo>
                    <a:pt x="104914" y="12458"/>
                  </a:lnTo>
                  <a:lnTo>
                    <a:pt x="117386" y="12458"/>
                  </a:lnTo>
                  <a:lnTo>
                    <a:pt x="117386" y="0"/>
                  </a:lnTo>
                  <a:close/>
                </a:path>
                <a:path w="218439" h="109854">
                  <a:moveTo>
                    <a:pt x="134848" y="97104"/>
                  </a:moveTo>
                  <a:lnTo>
                    <a:pt x="122478" y="97104"/>
                  </a:lnTo>
                  <a:lnTo>
                    <a:pt x="122478" y="109486"/>
                  </a:lnTo>
                  <a:lnTo>
                    <a:pt x="134848" y="109486"/>
                  </a:lnTo>
                  <a:lnTo>
                    <a:pt x="134848" y="97104"/>
                  </a:lnTo>
                  <a:close/>
                </a:path>
                <a:path w="218439" h="109854">
                  <a:moveTo>
                    <a:pt x="134848" y="77901"/>
                  </a:moveTo>
                  <a:lnTo>
                    <a:pt x="122478" y="77901"/>
                  </a:lnTo>
                  <a:lnTo>
                    <a:pt x="122478" y="90284"/>
                  </a:lnTo>
                  <a:lnTo>
                    <a:pt x="134848" y="90284"/>
                  </a:lnTo>
                  <a:lnTo>
                    <a:pt x="134848" y="77901"/>
                  </a:lnTo>
                  <a:close/>
                </a:path>
                <a:path w="218439" h="109854">
                  <a:moveTo>
                    <a:pt x="134848" y="58166"/>
                  </a:moveTo>
                  <a:lnTo>
                    <a:pt x="122478" y="58166"/>
                  </a:lnTo>
                  <a:lnTo>
                    <a:pt x="122478" y="71170"/>
                  </a:lnTo>
                  <a:lnTo>
                    <a:pt x="134848" y="71170"/>
                  </a:lnTo>
                  <a:lnTo>
                    <a:pt x="134848" y="58166"/>
                  </a:lnTo>
                  <a:close/>
                </a:path>
                <a:path w="218439" h="109854">
                  <a:moveTo>
                    <a:pt x="134848" y="38950"/>
                  </a:moveTo>
                  <a:lnTo>
                    <a:pt x="122478" y="38950"/>
                  </a:lnTo>
                  <a:lnTo>
                    <a:pt x="122478" y="51409"/>
                  </a:lnTo>
                  <a:lnTo>
                    <a:pt x="134848" y="51409"/>
                  </a:lnTo>
                  <a:lnTo>
                    <a:pt x="134848" y="38950"/>
                  </a:lnTo>
                  <a:close/>
                </a:path>
                <a:path w="218439" h="109854">
                  <a:moveTo>
                    <a:pt x="134848" y="19202"/>
                  </a:moveTo>
                  <a:lnTo>
                    <a:pt x="122478" y="19202"/>
                  </a:lnTo>
                  <a:lnTo>
                    <a:pt x="122478" y="32207"/>
                  </a:lnTo>
                  <a:lnTo>
                    <a:pt x="134848" y="32207"/>
                  </a:lnTo>
                  <a:lnTo>
                    <a:pt x="134848" y="19202"/>
                  </a:lnTo>
                  <a:close/>
                </a:path>
                <a:path w="218439" h="109854">
                  <a:moveTo>
                    <a:pt x="134848" y="0"/>
                  </a:moveTo>
                  <a:lnTo>
                    <a:pt x="122478" y="0"/>
                  </a:lnTo>
                  <a:lnTo>
                    <a:pt x="122478" y="12458"/>
                  </a:lnTo>
                  <a:lnTo>
                    <a:pt x="134848" y="12458"/>
                  </a:lnTo>
                  <a:lnTo>
                    <a:pt x="134848" y="0"/>
                  </a:lnTo>
                  <a:close/>
                </a:path>
                <a:path w="218439" h="109854">
                  <a:moveTo>
                    <a:pt x="152336" y="97104"/>
                  </a:moveTo>
                  <a:lnTo>
                    <a:pt x="139941" y="97104"/>
                  </a:lnTo>
                  <a:lnTo>
                    <a:pt x="139941" y="109486"/>
                  </a:lnTo>
                  <a:lnTo>
                    <a:pt x="152336" y="109486"/>
                  </a:lnTo>
                  <a:lnTo>
                    <a:pt x="152336" y="97104"/>
                  </a:lnTo>
                  <a:close/>
                </a:path>
                <a:path w="218439" h="109854">
                  <a:moveTo>
                    <a:pt x="152336" y="77901"/>
                  </a:moveTo>
                  <a:lnTo>
                    <a:pt x="139941" y="77901"/>
                  </a:lnTo>
                  <a:lnTo>
                    <a:pt x="139941" y="90284"/>
                  </a:lnTo>
                  <a:lnTo>
                    <a:pt x="152336" y="90284"/>
                  </a:lnTo>
                  <a:lnTo>
                    <a:pt x="152336" y="77901"/>
                  </a:lnTo>
                  <a:close/>
                </a:path>
                <a:path w="218439" h="109854">
                  <a:moveTo>
                    <a:pt x="152336" y="58166"/>
                  </a:moveTo>
                  <a:lnTo>
                    <a:pt x="139941" y="58166"/>
                  </a:lnTo>
                  <a:lnTo>
                    <a:pt x="139941" y="71170"/>
                  </a:lnTo>
                  <a:lnTo>
                    <a:pt x="152336" y="71170"/>
                  </a:lnTo>
                  <a:lnTo>
                    <a:pt x="152336" y="58166"/>
                  </a:lnTo>
                  <a:close/>
                </a:path>
                <a:path w="218439" h="109854">
                  <a:moveTo>
                    <a:pt x="152336" y="38950"/>
                  </a:moveTo>
                  <a:lnTo>
                    <a:pt x="139941" y="38950"/>
                  </a:lnTo>
                  <a:lnTo>
                    <a:pt x="139941" y="51409"/>
                  </a:lnTo>
                  <a:lnTo>
                    <a:pt x="152336" y="51409"/>
                  </a:lnTo>
                  <a:lnTo>
                    <a:pt x="152336" y="38950"/>
                  </a:lnTo>
                  <a:close/>
                </a:path>
                <a:path w="218439" h="109854">
                  <a:moveTo>
                    <a:pt x="152336" y="19202"/>
                  </a:moveTo>
                  <a:lnTo>
                    <a:pt x="139941" y="19202"/>
                  </a:lnTo>
                  <a:lnTo>
                    <a:pt x="139941" y="32207"/>
                  </a:lnTo>
                  <a:lnTo>
                    <a:pt x="152336" y="32207"/>
                  </a:lnTo>
                  <a:lnTo>
                    <a:pt x="152336" y="19202"/>
                  </a:lnTo>
                  <a:close/>
                </a:path>
                <a:path w="218439" h="109854">
                  <a:moveTo>
                    <a:pt x="152336" y="0"/>
                  </a:moveTo>
                  <a:lnTo>
                    <a:pt x="139941" y="0"/>
                  </a:lnTo>
                  <a:lnTo>
                    <a:pt x="139941" y="12458"/>
                  </a:lnTo>
                  <a:lnTo>
                    <a:pt x="152336" y="12458"/>
                  </a:lnTo>
                  <a:lnTo>
                    <a:pt x="152336" y="0"/>
                  </a:lnTo>
                  <a:close/>
                </a:path>
                <a:path w="218439" h="109854">
                  <a:moveTo>
                    <a:pt x="169799" y="97104"/>
                  </a:moveTo>
                  <a:lnTo>
                    <a:pt x="157416" y="97104"/>
                  </a:lnTo>
                  <a:lnTo>
                    <a:pt x="157416" y="109486"/>
                  </a:lnTo>
                  <a:lnTo>
                    <a:pt x="169799" y="109486"/>
                  </a:lnTo>
                  <a:lnTo>
                    <a:pt x="169799" y="97104"/>
                  </a:lnTo>
                  <a:close/>
                </a:path>
                <a:path w="218439" h="109854">
                  <a:moveTo>
                    <a:pt x="169799" y="77901"/>
                  </a:moveTo>
                  <a:lnTo>
                    <a:pt x="157416" y="77901"/>
                  </a:lnTo>
                  <a:lnTo>
                    <a:pt x="157416" y="90284"/>
                  </a:lnTo>
                  <a:lnTo>
                    <a:pt x="169799" y="90284"/>
                  </a:lnTo>
                  <a:lnTo>
                    <a:pt x="169799" y="77901"/>
                  </a:lnTo>
                  <a:close/>
                </a:path>
                <a:path w="218439" h="109854">
                  <a:moveTo>
                    <a:pt x="169799" y="58166"/>
                  </a:moveTo>
                  <a:lnTo>
                    <a:pt x="157416" y="58166"/>
                  </a:lnTo>
                  <a:lnTo>
                    <a:pt x="157416" y="71170"/>
                  </a:lnTo>
                  <a:lnTo>
                    <a:pt x="169799" y="71170"/>
                  </a:lnTo>
                  <a:lnTo>
                    <a:pt x="169799" y="58166"/>
                  </a:lnTo>
                  <a:close/>
                </a:path>
                <a:path w="218439" h="109854">
                  <a:moveTo>
                    <a:pt x="169799" y="38950"/>
                  </a:moveTo>
                  <a:lnTo>
                    <a:pt x="157416" y="38950"/>
                  </a:lnTo>
                  <a:lnTo>
                    <a:pt x="157416" y="51409"/>
                  </a:lnTo>
                  <a:lnTo>
                    <a:pt x="169799" y="51409"/>
                  </a:lnTo>
                  <a:lnTo>
                    <a:pt x="169799" y="38950"/>
                  </a:lnTo>
                  <a:close/>
                </a:path>
                <a:path w="218439" h="109854">
                  <a:moveTo>
                    <a:pt x="169799" y="19202"/>
                  </a:moveTo>
                  <a:lnTo>
                    <a:pt x="157416" y="19202"/>
                  </a:lnTo>
                  <a:lnTo>
                    <a:pt x="157416" y="32207"/>
                  </a:lnTo>
                  <a:lnTo>
                    <a:pt x="169799" y="32207"/>
                  </a:lnTo>
                  <a:lnTo>
                    <a:pt x="169799" y="19202"/>
                  </a:lnTo>
                  <a:close/>
                </a:path>
                <a:path w="218439" h="109854">
                  <a:moveTo>
                    <a:pt x="169799" y="0"/>
                  </a:moveTo>
                  <a:lnTo>
                    <a:pt x="157416" y="0"/>
                  </a:lnTo>
                  <a:lnTo>
                    <a:pt x="157416" y="12458"/>
                  </a:lnTo>
                  <a:lnTo>
                    <a:pt x="169799" y="12458"/>
                  </a:lnTo>
                  <a:lnTo>
                    <a:pt x="169799" y="0"/>
                  </a:lnTo>
                  <a:close/>
                </a:path>
                <a:path w="218439" h="109854">
                  <a:moveTo>
                    <a:pt x="200837" y="97104"/>
                  </a:moveTo>
                  <a:lnTo>
                    <a:pt x="188468" y="97104"/>
                  </a:lnTo>
                  <a:lnTo>
                    <a:pt x="188468" y="109486"/>
                  </a:lnTo>
                  <a:lnTo>
                    <a:pt x="200837" y="109486"/>
                  </a:lnTo>
                  <a:lnTo>
                    <a:pt x="200837" y="97104"/>
                  </a:lnTo>
                  <a:close/>
                </a:path>
                <a:path w="218439" h="109854">
                  <a:moveTo>
                    <a:pt x="200837" y="77901"/>
                  </a:moveTo>
                  <a:lnTo>
                    <a:pt x="188468" y="77901"/>
                  </a:lnTo>
                  <a:lnTo>
                    <a:pt x="188468" y="90284"/>
                  </a:lnTo>
                  <a:lnTo>
                    <a:pt x="200837" y="90284"/>
                  </a:lnTo>
                  <a:lnTo>
                    <a:pt x="200837" y="77901"/>
                  </a:lnTo>
                  <a:close/>
                </a:path>
                <a:path w="218439" h="109854">
                  <a:moveTo>
                    <a:pt x="200837" y="58166"/>
                  </a:moveTo>
                  <a:lnTo>
                    <a:pt x="188468" y="58166"/>
                  </a:lnTo>
                  <a:lnTo>
                    <a:pt x="188468" y="71170"/>
                  </a:lnTo>
                  <a:lnTo>
                    <a:pt x="200837" y="71170"/>
                  </a:lnTo>
                  <a:lnTo>
                    <a:pt x="200837" y="58166"/>
                  </a:lnTo>
                  <a:close/>
                </a:path>
                <a:path w="218439" h="109854">
                  <a:moveTo>
                    <a:pt x="200837" y="38950"/>
                  </a:moveTo>
                  <a:lnTo>
                    <a:pt x="188468" y="38950"/>
                  </a:lnTo>
                  <a:lnTo>
                    <a:pt x="188468" y="51409"/>
                  </a:lnTo>
                  <a:lnTo>
                    <a:pt x="200837" y="51409"/>
                  </a:lnTo>
                  <a:lnTo>
                    <a:pt x="200837" y="38950"/>
                  </a:lnTo>
                  <a:close/>
                </a:path>
                <a:path w="218439" h="109854">
                  <a:moveTo>
                    <a:pt x="200837" y="19202"/>
                  </a:moveTo>
                  <a:lnTo>
                    <a:pt x="188468" y="19202"/>
                  </a:lnTo>
                  <a:lnTo>
                    <a:pt x="188468" y="32207"/>
                  </a:lnTo>
                  <a:lnTo>
                    <a:pt x="200837" y="32207"/>
                  </a:lnTo>
                  <a:lnTo>
                    <a:pt x="200837" y="19202"/>
                  </a:lnTo>
                  <a:close/>
                </a:path>
                <a:path w="218439" h="109854">
                  <a:moveTo>
                    <a:pt x="200837" y="0"/>
                  </a:moveTo>
                  <a:lnTo>
                    <a:pt x="188468" y="0"/>
                  </a:lnTo>
                  <a:lnTo>
                    <a:pt x="188468" y="12458"/>
                  </a:lnTo>
                  <a:lnTo>
                    <a:pt x="200837" y="12458"/>
                  </a:lnTo>
                  <a:lnTo>
                    <a:pt x="200837" y="0"/>
                  </a:lnTo>
                  <a:close/>
                </a:path>
                <a:path w="218439" h="109854">
                  <a:moveTo>
                    <a:pt x="218389" y="77901"/>
                  </a:moveTo>
                  <a:lnTo>
                    <a:pt x="205930" y="77901"/>
                  </a:lnTo>
                  <a:lnTo>
                    <a:pt x="205930" y="90284"/>
                  </a:lnTo>
                  <a:lnTo>
                    <a:pt x="218389" y="90284"/>
                  </a:lnTo>
                  <a:lnTo>
                    <a:pt x="218389" y="77901"/>
                  </a:lnTo>
                  <a:close/>
                </a:path>
                <a:path w="218439" h="109854">
                  <a:moveTo>
                    <a:pt x="218389" y="58166"/>
                  </a:moveTo>
                  <a:lnTo>
                    <a:pt x="205930" y="58166"/>
                  </a:lnTo>
                  <a:lnTo>
                    <a:pt x="205930" y="71170"/>
                  </a:lnTo>
                  <a:lnTo>
                    <a:pt x="218389" y="71170"/>
                  </a:lnTo>
                  <a:lnTo>
                    <a:pt x="218389" y="58166"/>
                  </a:lnTo>
                  <a:close/>
                </a:path>
                <a:path w="218439" h="109854">
                  <a:moveTo>
                    <a:pt x="218389" y="38950"/>
                  </a:moveTo>
                  <a:lnTo>
                    <a:pt x="205930" y="38950"/>
                  </a:lnTo>
                  <a:lnTo>
                    <a:pt x="205930" y="51409"/>
                  </a:lnTo>
                  <a:lnTo>
                    <a:pt x="218389" y="51409"/>
                  </a:lnTo>
                  <a:lnTo>
                    <a:pt x="218389" y="38950"/>
                  </a:lnTo>
                  <a:close/>
                </a:path>
                <a:path w="218439" h="109854">
                  <a:moveTo>
                    <a:pt x="218389" y="19202"/>
                  </a:moveTo>
                  <a:lnTo>
                    <a:pt x="205930" y="19202"/>
                  </a:lnTo>
                  <a:lnTo>
                    <a:pt x="205930" y="32207"/>
                  </a:lnTo>
                  <a:lnTo>
                    <a:pt x="218389" y="32207"/>
                  </a:lnTo>
                  <a:lnTo>
                    <a:pt x="218389" y="19202"/>
                  </a:lnTo>
                  <a:close/>
                </a:path>
                <a:path w="218439" h="109854">
                  <a:moveTo>
                    <a:pt x="218389" y="0"/>
                  </a:moveTo>
                  <a:lnTo>
                    <a:pt x="205930" y="0"/>
                  </a:lnTo>
                  <a:lnTo>
                    <a:pt x="205930" y="12458"/>
                  </a:lnTo>
                  <a:lnTo>
                    <a:pt x="218389" y="12458"/>
                  </a:lnTo>
                  <a:lnTo>
                    <a:pt x="218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2" name="object 862"/>
            <p:cNvSpPr/>
            <p:nvPr/>
          </p:nvSpPr>
          <p:spPr>
            <a:xfrm>
              <a:off x="3204845" y="5931954"/>
              <a:ext cx="236220" cy="109855"/>
            </a:xfrm>
            <a:custGeom>
              <a:avLst/>
              <a:gdLst/>
              <a:ahLst/>
              <a:cxnLst/>
              <a:rect l="l" t="t" r="r" b="b"/>
              <a:pathLst>
                <a:path w="236220" h="109854">
                  <a:moveTo>
                    <a:pt x="12458" y="97104"/>
                  </a:moveTo>
                  <a:lnTo>
                    <a:pt x="0" y="97104"/>
                  </a:lnTo>
                  <a:lnTo>
                    <a:pt x="0" y="109486"/>
                  </a:lnTo>
                  <a:lnTo>
                    <a:pt x="12458" y="109486"/>
                  </a:lnTo>
                  <a:lnTo>
                    <a:pt x="12458" y="97104"/>
                  </a:lnTo>
                  <a:close/>
                </a:path>
                <a:path w="236220" h="109854">
                  <a:moveTo>
                    <a:pt x="12458" y="77901"/>
                  </a:moveTo>
                  <a:lnTo>
                    <a:pt x="0" y="77901"/>
                  </a:lnTo>
                  <a:lnTo>
                    <a:pt x="0" y="90284"/>
                  </a:lnTo>
                  <a:lnTo>
                    <a:pt x="12458" y="90284"/>
                  </a:lnTo>
                  <a:lnTo>
                    <a:pt x="12458" y="77901"/>
                  </a:lnTo>
                  <a:close/>
                </a:path>
                <a:path w="236220" h="109854">
                  <a:moveTo>
                    <a:pt x="29933" y="97104"/>
                  </a:moveTo>
                  <a:lnTo>
                    <a:pt x="17475" y="97104"/>
                  </a:lnTo>
                  <a:lnTo>
                    <a:pt x="17475" y="109486"/>
                  </a:lnTo>
                  <a:lnTo>
                    <a:pt x="29933" y="109486"/>
                  </a:lnTo>
                  <a:lnTo>
                    <a:pt x="29933" y="97104"/>
                  </a:lnTo>
                  <a:close/>
                </a:path>
                <a:path w="236220" h="109854">
                  <a:moveTo>
                    <a:pt x="29933" y="77901"/>
                  </a:moveTo>
                  <a:lnTo>
                    <a:pt x="17475" y="77901"/>
                  </a:lnTo>
                  <a:lnTo>
                    <a:pt x="17475" y="90284"/>
                  </a:lnTo>
                  <a:lnTo>
                    <a:pt x="29933" y="90284"/>
                  </a:lnTo>
                  <a:lnTo>
                    <a:pt x="29933" y="77901"/>
                  </a:lnTo>
                  <a:close/>
                </a:path>
                <a:path w="236220" h="109854">
                  <a:moveTo>
                    <a:pt x="29933" y="58166"/>
                  </a:moveTo>
                  <a:lnTo>
                    <a:pt x="17475" y="58166"/>
                  </a:lnTo>
                  <a:lnTo>
                    <a:pt x="17475" y="71170"/>
                  </a:lnTo>
                  <a:lnTo>
                    <a:pt x="29933" y="71170"/>
                  </a:lnTo>
                  <a:lnTo>
                    <a:pt x="29933" y="58166"/>
                  </a:lnTo>
                  <a:close/>
                </a:path>
                <a:path w="236220" h="109854">
                  <a:moveTo>
                    <a:pt x="29933" y="38950"/>
                  </a:moveTo>
                  <a:lnTo>
                    <a:pt x="17475" y="38950"/>
                  </a:lnTo>
                  <a:lnTo>
                    <a:pt x="17475" y="51409"/>
                  </a:lnTo>
                  <a:lnTo>
                    <a:pt x="29933" y="51409"/>
                  </a:lnTo>
                  <a:lnTo>
                    <a:pt x="29933" y="38950"/>
                  </a:lnTo>
                  <a:close/>
                </a:path>
                <a:path w="236220" h="109854">
                  <a:moveTo>
                    <a:pt x="29933" y="19202"/>
                  </a:moveTo>
                  <a:lnTo>
                    <a:pt x="17475" y="19202"/>
                  </a:lnTo>
                  <a:lnTo>
                    <a:pt x="17475" y="32207"/>
                  </a:lnTo>
                  <a:lnTo>
                    <a:pt x="29933" y="32207"/>
                  </a:lnTo>
                  <a:lnTo>
                    <a:pt x="29933" y="19202"/>
                  </a:lnTo>
                  <a:close/>
                </a:path>
                <a:path w="236220" h="109854">
                  <a:moveTo>
                    <a:pt x="29933" y="0"/>
                  </a:moveTo>
                  <a:lnTo>
                    <a:pt x="17475" y="0"/>
                  </a:lnTo>
                  <a:lnTo>
                    <a:pt x="17475" y="12458"/>
                  </a:lnTo>
                  <a:lnTo>
                    <a:pt x="29933" y="12458"/>
                  </a:lnTo>
                  <a:lnTo>
                    <a:pt x="29933" y="0"/>
                  </a:lnTo>
                  <a:close/>
                </a:path>
                <a:path w="236220" h="109854">
                  <a:moveTo>
                    <a:pt x="47409" y="97104"/>
                  </a:moveTo>
                  <a:lnTo>
                    <a:pt x="35026" y="97104"/>
                  </a:lnTo>
                  <a:lnTo>
                    <a:pt x="35026" y="109486"/>
                  </a:lnTo>
                  <a:lnTo>
                    <a:pt x="47409" y="109486"/>
                  </a:lnTo>
                  <a:lnTo>
                    <a:pt x="47409" y="97104"/>
                  </a:lnTo>
                  <a:close/>
                </a:path>
                <a:path w="236220" h="109854">
                  <a:moveTo>
                    <a:pt x="47409" y="77901"/>
                  </a:moveTo>
                  <a:lnTo>
                    <a:pt x="35026" y="77901"/>
                  </a:lnTo>
                  <a:lnTo>
                    <a:pt x="35026" y="90284"/>
                  </a:lnTo>
                  <a:lnTo>
                    <a:pt x="47409" y="90284"/>
                  </a:lnTo>
                  <a:lnTo>
                    <a:pt x="47409" y="77901"/>
                  </a:lnTo>
                  <a:close/>
                </a:path>
                <a:path w="236220" h="109854">
                  <a:moveTo>
                    <a:pt x="47409" y="58166"/>
                  </a:moveTo>
                  <a:lnTo>
                    <a:pt x="35026" y="58166"/>
                  </a:lnTo>
                  <a:lnTo>
                    <a:pt x="35026" y="71170"/>
                  </a:lnTo>
                  <a:lnTo>
                    <a:pt x="47409" y="71170"/>
                  </a:lnTo>
                  <a:lnTo>
                    <a:pt x="47409" y="58166"/>
                  </a:lnTo>
                  <a:close/>
                </a:path>
                <a:path w="236220" h="109854">
                  <a:moveTo>
                    <a:pt x="47409" y="38950"/>
                  </a:moveTo>
                  <a:lnTo>
                    <a:pt x="35026" y="38950"/>
                  </a:lnTo>
                  <a:lnTo>
                    <a:pt x="35026" y="51409"/>
                  </a:lnTo>
                  <a:lnTo>
                    <a:pt x="47409" y="51409"/>
                  </a:lnTo>
                  <a:lnTo>
                    <a:pt x="47409" y="38950"/>
                  </a:lnTo>
                  <a:close/>
                </a:path>
                <a:path w="236220" h="109854">
                  <a:moveTo>
                    <a:pt x="47409" y="19202"/>
                  </a:moveTo>
                  <a:lnTo>
                    <a:pt x="35026" y="19202"/>
                  </a:lnTo>
                  <a:lnTo>
                    <a:pt x="35026" y="32207"/>
                  </a:lnTo>
                  <a:lnTo>
                    <a:pt x="47409" y="32207"/>
                  </a:lnTo>
                  <a:lnTo>
                    <a:pt x="47409" y="19202"/>
                  </a:lnTo>
                  <a:close/>
                </a:path>
                <a:path w="236220" h="109854">
                  <a:moveTo>
                    <a:pt x="47409" y="0"/>
                  </a:moveTo>
                  <a:lnTo>
                    <a:pt x="35026" y="0"/>
                  </a:lnTo>
                  <a:lnTo>
                    <a:pt x="35026" y="12458"/>
                  </a:lnTo>
                  <a:lnTo>
                    <a:pt x="47409" y="12458"/>
                  </a:lnTo>
                  <a:lnTo>
                    <a:pt x="47409" y="0"/>
                  </a:lnTo>
                  <a:close/>
                </a:path>
                <a:path w="236220" h="109854">
                  <a:moveTo>
                    <a:pt x="64884" y="97104"/>
                  </a:moveTo>
                  <a:lnTo>
                    <a:pt x="52489" y="97104"/>
                  </a:lnTo>
                  <a:lnTo>
                    <a:pt x="52489" y="109486"/>
                  </a:lnTo>
                  <a:lnTo>
                    <a:pt x="64884" y="109486"/>
                  </a:lnTo>
                  <a:lnTo>
                    <a:pt x="64884" y="97104"/>
                  </a:lnTo>
                  <a:close/>
                </a:path>
                <a:path w="236220" h="109854">
                  <a:moveTo>
                    <a:pt x="64884" y="77901"/>
                  </a:moveTo>
                  <a:lnTo>
                    <a:pt x="52489" y="77901"/>
                  </a:lnTo>
                  <a:lnTo>
                    <a:pt x="52489" y="90284"/>
                  </a:lnTo>
                  <a:lnTo>
                    <a:pt x="64884" y="90284"/>
                  </a:lnTo>
                  <a:lnTo>
                    <a:pt x="64884" y="77901"/>
                  </a:lnTo>
                  <a:close/>
                </a:path>
                <a:path w="236220" h="109854">
                  <a:moveTo>
                    <a:pt x="64884" y="58166"/>
                  </a:moveTo>
                  <a:lnTo>
                    <a:pt x="52489" y="58166"/>
                  </a:lnTo>
                  <a:lnTo>
                    <a:pt x="52489" y="71170"/>
                  </a:lnTo>
                  <a:lnTo>
                    <a:pt x="64884" y="71170"/>
                  </a:lnTo>
                  <a:lnTo>
                    <a:pt x="64884" y="58166"/>
                  </a:lnTo>
                  <a:close/>
                </a:path>
                <a:path w="236220" h="109854">
                  <a:moveTo>
                    <a:pt x="64884" y="38950"/>
                  </a:moveTo>
                  <a:lnTo>
                    <a:pt x="52489" y="38950"/>
                  </a:lnTo>
                  <a:lnTo>
                    <a:pt x="52489" y="51409"/>
                  </a:lnTo>
                  <a:lnTo>
                    <a:pt x="64884" y="51409"/>
                  </a:lnTo>
                  <a:lnTo>
                    <a:pt x="64884" y="38950"/>
                  </a:lnTo>
                  <a:close/>
                </a:path>
                <a:path w="236220" h="109854">
                  <a:moveTo>
                    <a:pt x="64884" y="19202"/>
                  </a:moveTo>
                  <a:lnTo>
                    <a:pt x="52489" y="19202"/>
                  </a:lnTo>
                  <a:lnTo>
                    <a:pt x="52489" y="32207"/>
                  </a:lnTo>
                  <a:lnTo>
                    <a:pt x="64884" y="32207"/>
                  </a:lnTo>
                  <a:lnTo>
                    <a:pt x="64884" y="19202"/>
                  </a:lnTo>
                  <a:close/>
                </a:path>
                <a:path w="236220" h="109854">
                  <a:moveTo>
                    <a:pt x="64884" y="0"/>
                  </a:moveTo>
                  <a:lnTo>
                    <a:pt x="52489" y="0"/>
                  </a:lnTo>
                  <a:lnTo>
                    <a:pt x="52489" y="12458"/>
                  </a:lnTo>
                  <a:lnTo>
                    <a:pt x="64884" y="12458"/>
                  </a:lnTo>
                  <a:lnTo>
                    <a:pt x="64884" y="0"/>
                  </a:lnTo>
                  <a:close/>
                </a:path>
                <a:path w="236220" h="109854">
                  <a:moveTo>
                    <a:pt x="82346" y="97104"/>
                  </a:moveTo>
                  <a:lnTo>
                    <a:pt x="69989" y="97104"/>
                  </a:lnTo>
                  <a:lnTo>
                    <a:pt x="69989" y="109486"/>
                  </a:lnTo>
                  <a:lnTo>
                    <a:pt x="82346" y="109486"/>
                  </a:lnTo>
                  <a:lnTo>
                    <a:pt x="82346" y="97104"/>
                  </a:lnTo>
                  <a:close/>
                </a:path>
                <a:path w="236220" h="109854">
                  <a:moveTo>
                    <a:pt x="82346" y="77901"/>
                  </a:moveTo>
                  <a:lnTo>
                    <a:pt x="69989" y="77901"/>
                  </a:lnTo>
                  <a:lnTo>
                    <a:pt x="69989" y="90284"/>
                  </a:lnTo>
                  <a:lnTo>
                    <a:pt x="82346" y="90284"/>
                  </a:lnTo>
                  <a:lnTo>
                    <a:pt x="82346" y="77901"/>
                  </a:lnTo>
                  <a:close/>
                </a:path>
                <a:path w="236220" h="109854">
                  <a:moveTo>
                    <a:pt x="82346" y="58166"/>
                  </a:moveTo>
                  <a:lnTo>
                    <a:pt x="69989" y="58166"/>
                  </a:lnTo>
                  <a:lnTo>
                    <a:pt x="69989" y="71170"/>
                  </a:lnTo>
                  <a:lnTo>
                    <a:pt x="82346" y="71170"/>
                  </a:lnTo>
                  <a:lnTo>
                    <a:pt x="82346" y="58166"/>
                  </a:lnTo>
                  <a:close/>
                </a:path>
                <a:path w="236220" h="109854">
                  <a:moveTo>
                    <a:pt x="82346" y="38950"/>
                  </a:moveTo>
                  <a:lnTo>
                    <a:pt x="69989" y="38950"/>
                  </a:lnTo>
                  <a:lnTo>
                    <a:pt x="69989" y="51409"/>
                  </a:lnTo>
                  <a:lnTo>
                    <a:pt x="82346" y="51409"/>
                  </a:lnTo>
                  <a:lnTo>
                    <a:pt x="82346" y="38950"/>
                  </a:lnTo>
                  <a:close/>
                </a:path>
                <a:path w="236220" h="109854">
                  <a:moveTo>
                    <a:pt x="82346" y="19202"/>
                  </a:moveTo>
                  <a:lnTo>
                    <a:pt x="69989" y="19202"/>
                  </a:lnTo>
                  <a:lnTo>
                    <a:pt x="69989" y="32207"/>
                  </a:lnTo>
                  <a:lnTo>
                    <a:pt x="82346" y="32207"/>
                  </a:lnTo>
                  <a:lnTo>
                    <a:pt x="82346" y="19202"/>
                  </a:lnTo>
                  <a:close/>
                </a:path>
                <a:path w="236220" h="109854">
                  <a:moveTo>
                    <a:pt x="82346" y="0"/>
                  </a:moveTo>
                  <a:lnTo>
                    <a:pt x="69989" y="0"/>
                  </a:lnTo>
                  <a:lnTo>
                    <a:pt x="69989" y="12458"/>
                  </a:lnTo>
                  <a:lnTo>
                    <a:pt x="82346" y="12458"/>
                  </a:lnTo>
                  <a:lnTo>
                    <a:pt x="82346" y="0"/>
                  </a:lnTo>
                  <a:close/>
                </a:path>
                <a:path w="236220" h="109854">
                  <a:moveTo>
                    <a:pt x="99898" y="97104"/>
                  </a:moveTo>
                  <a:lnTo>
                    <a:pt x="87452" y="97104"/>
                  </a:lnTo>
                  <a:lnTo>
                    <a:pt x="87452" y="109486"/>
                  </a:lnTo>
                  <a:lnTo>
                    <a:pt x="99898" y="109486"/>
                  </a:lnTo>
                  <a:lnTo>
                    <a:pt x="99898" y="97104"/>
                  </a:lnTo>
                  <a:close/>
                </a:path>
                <a:path w="236220" h="109854">
                  <a:moveTo>
                    <a:pt x="99898" y="77901"/>
                  </a:moveTo>
                  <a:lnTo>
                    <a:pt x="87452" y="77901"/>
                  </a:lnTo>
                  <a:lnTo>
                    <a:pt x="87452" y="90284"/>
                  </a:lnTo>
                  <a:lnTo>
                    <a:pt x="99898" y="90284"/>
                  </a:lnTo>
                  <a:lnTo>
                    <a:pt x="99898" y="77901"/>
                  </a:lnTo>
                  <a:close/>
                </a:path>
                <a:path w="236220" h="109854">
                  <a:moveTo>
                    <a:pt x="99898" y="58166"/>
                  </a:moveTo>
                  <a:lnTo>
                    <a:pt x="87452" y="58166"/>
                  </a:lnTo>
                  <a:lnTo>
                    <a:pt x="87452" y="71170"/>
                  </a:lnTo>
                  <a:lnTo>
                    <a:pt x="99898" y="71170"/>
                  </a:lnTo>
                  <a:lnTo>
                    <a:pt x="99898" y="58166"/>
                  </a:lnTo>
                  <a:close/>
                </a:path>
                <a:path w="236220" h="109854">
                  <a:moveTo>
                    <a:pt x="99898" y="38950"/>
                  </a:moveTo>
                  <a:lnTo>
                    <a:pt x="87452" y="38950"/>
                  </a:lnTo>
                  <a:lnTo>
                    <a:pt x="87452" y="51409"/>
                  </a:lnTo>
                  <a:lnTo>
                    <a:pt x="99898" y="51409"/>
                  </a:lnTo>
                  <a:lnTo>
                    <a:pt x="99898" y="38950"/>
                  </a:lnTo>
                  <a:close/>
                </a:path>
                <a:path w="236220" h="109854">
                  <a:moveTo>
                    <a:pt x="99898" y="19202"/>
                  </a:moveTo>
                  <a:lnTo>
                    <a:pt x="87452" y="19202"/>
                  </a:lnTo>
                  <a:lnTo>
                    <a:pt x="87452" y="32207"/>
                  </a:lnTo>
                  <a:lnTo>
                    <a:pt x="99898" y="32207"/>
                  </a:lnTo>
                  <a:lnTo>
                    <a:pt x="99898" y="19202"/>
                  </a:lnTo>
                  <a:close/>
                </a:path>
                <a:path w="236220" h="109854">
                  <a:moveTo>
                    <a:pt x="99898" y="0"/>
                  </a:moveTo>
                  <a:lnTo>
                    <a:pt x="87452" y="0"/>
                  </a:lnTo>
                  <a:lnTo>
                    <a:pt x="87452" y="12458"/>
                  </a:lnTo>
                  <a:lnTo>
                    <a:pt x="99898" y="12458"/>
                  </a:lnTo>
                  <a:lnTo>
                    <a:pt x="99898" y="0"/>
                  </a:lnTo>
                  <a:close/>
                </a:path>
                <a:path w="236220" h="109854">
                  <a:moveTo>
                    <a:pt x="117386" y="97104"/>
                  </a:moveTo>
                  <a:lnTo>
                    <a:pt x="104927" y="97104"/>
                  </a:lnTo>
                  <a:lnTo>
                    <a:pt x="104927" y="109486"/>
                  </a:lnTo>
                  <a:lnTo>
                    <a:pt x="117386" y="109486"/>
                  </a:lnTo>
                  <a:lnTo>
                    <a:pt x="117386" y="97104"/>
                  </a:lnTo>
                  <a:close/>
                </a:path>
                <a:path w="236220" h="109854">
                  <a:moveTo>
                    <a:pt x="117386" y="77901"/>
                  </a:moveTo>
                  <a:lnTo>
                    <a:pt x="104927" y="77901"/>
                  </a:lnTo>
                  <a:lnTo>
                    <a:pt x="104927" y="90284"/>
                  </a:lnTo>
                  <a:lnTo>
                    <a:pt x="117386" y="90284"/>
                  </a:lnTo>
                  <a:lnTo>
                    <a:pt x="117386" y="77901"/>
                  </a:lnTo>
                  <a:close/>
                </a:path>
                <a:path w="236220" h="109854">
                  <a:moveTo>
                    <a:pt x="117386" y="58166"/>
                  </a:moveTo>
                  <a:lnTo>
                    <a:pt x="104927" y="58166"/>
                  </a:lnTo>
                  <a:lnTo>
                    <a:pt x="104927" y="71170"/>
                  </a:lnTo>
                  <a:lnTo>
                    <a:pt x="117386" y="71170"/>
                  </a:lnTo>
                  <a:lnTo>
                    <a:pt x="117386" y="58166"/>
                  </a:lnTo>
                  <a:close/>
                </a:path>
                <a:path w="236220" h="109854">
                  <a:moveTo>
                    <a:pt x="117386" y="38950"/>
                  </a:moveTo>
                  <a:lnTo>
                    <a:pt x="104927" y="38950"/>
                  </a:lnTo>
                  <a:lnTo>
                    <a:pt x="104927" y="51409"/>
                  </a:lnTo>
                  <a:lnTo>
                    <a:pt x="117386" y="51409"/>
                  </a:lnTo>
                  <a:lnTo>
                    <a:pt x="117386" y="38950"/>
                  </a:lnTo>
                  <a:close/>
                </a:path>
                <a:path w="236220" h="109854">
                  <a:moveTo>
                    <a:pt x="117386" y="19202"/>
                  </a:moveTo>
                  <a:lnTo>
                    <a:pt x="104927" y="19202"/>
                  </a:lnTo>
                  <a:lnTo>
                    <a:pt x="104927" y="32207"/>
                  </a:lnTo>
                  <a:lnTo>
                    <a:pt x="117386" y="32207"/>
                  </a:lnTo>
                  <a:lnTo>
                    <a:pt x="117386" y="19202"/>
                  </a:lnTo>
                  <a:close/>
                </a:path>
                <a:path w="236220" h="109854">
                  <a:moveTo>
                    <a:pt x="117386" y="0"/>
                  </a:moveTo>
                  <a:lnTo>
                    <a:pt x="104927" y="0"/>
                  </a:lnTo>
                  <a:lnTo>
                    <a:pt x="104927" y="12458"/>
                  </a:lnTo>
                  <a:lnTo>
                    <a:pt x="117386" y="12458"/>
                  </a:lnTo>
                  <a:lnTo>
                    <a:pt x="117386" y="0"/>
                  </a:lnTo>
                  <a:close/>
                </a:path>
                <a:path w="236220" h="109854">
                  <a:moveTo>
                    <a:pt x="134861" y="97104"/>
                  </a:moveTo>
                  <a:lnTo>
                    <a:pt x="122466" y="97104"/>
                  </a:lnTo>
                  <a:lnTo>
                    <a:pt x="122466" y="109486"/>
                  </a:lnTo>
                  <a:lnTo>
                    <a:pt x="134861" y="109486"/>
                  </a:lnTo>
                  <a:lnTo>
                    <a:pt x="134861" y="97104"/>
                  </a:lnTo>
                  <a:close/>
                </a:path>
                <a:path w="236220" h="109854">
                  <a:moveTo>
                    <a:pt x="134861" y="77901"/>
                  </a:moveTo>
                  <a:lnTo>
                    <a:pt x="122466" y="77901"/>
                  </a:lnTo>
                  <a:lnTo>
                    <a:pt x="122466" y="90284"/>
                  </a:lnTo>
                  <a:lnTo>
                    <a:pt x="134861" y="90284"/>
                  </a:lnTo>
                  <a:lnTo>
                    <a:pt x="134861" y="77901"/>
                  </a:lnTo>
                  <a:close/>
                </a:path>
                <a:path w="236220" h="109854">
                  <a:moveTo>
                    <a:pt x="134861" y="58166"/>
                  </a:moveTo>
                  <a:lnTo>
                    <a:pt x="122466" y="58166"/>
                  </a:lnTo>
                  <a:lnTo>
                    <a:pt x="122466" y="71170"/>
                  </a:lnTo>
                  <a:lnTo>
                    <a:pt x="134861" y="71170"/>
                  </a:lnTo>
                  <a:lnTo>
                    <a:pt x="134861" y="58166"/>
                  </a:lnTo>
                  <a:close/>
                </a:path>
                <a:path w="236220" h="109854">
                  <a:moveTo>
                    <a:pt x="134861" y="38950"/>
                  </a:moveTo>
                  <a:lnTo>
                    <a:pt x="122466" y="38950"/>
                  </a:lnTo>
                  <a:lnTo>
                    <a:pt x="122466" y="51409"/>
                  </a:lnTo>
                  <a:lnTo>
                    <a:pt x="134861" y="51409"/>
                  </a:lnTo>
                  <a:lnTo>
                    <a:pt x="134861" y="38950"/>
                  </a:lnTo>
                  <a:close/>
                </a:path>
                <a:path w="236220" h="109854">
                  <a:moveTo>
                    <a:pt x="134861" y="19202"/>
                  </a:moveTo>
                  <a:lnTo>
                    <a:pt x="122466" y="19202"/>
                  </a:lnTo>
                  <a:lnTo>
                    <a:pt x="122466" y="32207"/>
                  </a:lnTo>
                  <a:lnTo>
                    <a:pt x="134861" y="32207"/>
                  </a:lnTo>
                  <a:lnTo>
                    <a:pt x="134861" y="19202"/>
                  </a:lnTo>
                  <a:close/>
                </a:path>
                <a:path w="236220" h="109854">
                  <a:moveTo>
                    <a:pt x="134861" y="0"/>
                  </a:moveTo>
                  <a:lnTo>
                    <a:pt x="122466" y="0"/>
                  </a:lnTo>
                  <a:lnTo>
                    <a:pt x="122466" y="12458"/>
                  </a:lnTo>
                  <a:lnTo>
                    <a:pt x="134861" y="12458"/>
                  </a:lnTo>
                  <a:lnTo>
                    <a:pt x="134861" y="0"/>
                  </a:lnTo>
                  <a:close/>
                </a:path>
                <a:path w="236220" h="109854">
                  <a:moveTo>
                    <a:pt x="152336" y="97104"/>
                  </a:moveTo>
                  <a:lnTo>
                    <a:pt x="139941" y="97104"/>
                  </a:lnTo>
                  <a:lnTo>
                    <a:pt x="139941" y="109486"/>
                  </a:lnTo>
                  <a:lnTo>
                    <a:pt x="152336" y="109486"/>
                  </a:lnTo>
                  <a:lnTo>
                    <a:pt x="152336" y="97104"/>
                  </a:lnTo>
                  <a:close/>
                </a:path>
                <a:path w="236220" h="109854">
                  <a:moveTo>
                    <a:pt x="152336" y="77901"/>
                  </a:moveTo>
                  <a:lnTo>
                    <a:pt x="139941" y="77901"/>
                  </a:lnTo>
                  <a:lnTo>
                    <a:pt x="139941" y="90284"/>
                  </a:lnTo>
                  <a:lnTo>
                    <a:pt x="152336" y="90284"/>
                  </a:lnTo>
                  <a:lnTo>
                    <a:pt x="152336" y="77901"/>
                  </a:lnTo>
                  <a:close/>
                </a:path>
                <a:path w="236220" h="109854">
                  <a:moveTo>
                    <a:pt x="152336" y="58166"/>
                  </a:moveTo>
                  <a:lnTo>
                    <a:pt x="139941" y="58166"/>
                  </a:lnTo>
                  <a:lnTo>
                    <a:pt x="139941" y="71170"/>
                  </a:lnTo>
                  <a:lnTo>
                    <a:pt x="152336" y="71170"/>
                  </a:lnTo>
                  <a:lnTo>
                    <a:pt x="152336" y="58166"/>
                  </a:lnTo>
                  <a:close/>
                </a:path>
                <a:path w="236220" h="109854">
                  <a:moveTo>
                    <a:pt x="152336" y="38950"/>
                  </a:moveTo>
                  <a:lnTo>
                    <a:pt x="139941" y="38950"/>
                  </a:lnTo>
                  <a:lnTo>
                    <a:pt x="139941" y="51409"/>
                  </a:lnTo>
                  <a:lnTo>
                    <a:pt x="152336" y="51409"/>
                  </a:lnTo>
                  <a:lnTo>
                    <a:pt x="152336" y="38950"/>
                  </a:lnTo>
                  <a:close/>
                </a:path>
                <a:path w="236220" h="109854">
                  <a:moveTo>
                    <a:pt x="152336" y="19202"/>
                  </a:moveTo>
                  <a:lnTo>
                    <a:pt x="139941" y="19202"/>
                  </a:lnTo>
                  <a:lnTo>
                    <a:pt x="139941" y="32207"/>
                  </a:lnTo>
                  <a:lnTo>
                    <a:pt x="152336" y="32207"/>
                  </a:lnTo>
                  <a:lnTo>
                    <a:pt x="152336" y="19202"/>
                  </a:lnTo>
                  <a:close/>
                </a:path>
                <a:path w="236220" h="109854">
                  <a:moveTo>
                    <a:pt x="152336" y="0"/>
                  </a:moveTo>
                  <a:lnTo>
                    <a:pt x="139941" y="0"/>
                  </a:lnTo>
                  <a:lnTo>
                    <a:pt x="139941" y="12458"/>
                  </a:lnTo>
                  <a:lnTo>
                    <a:pt x="152336" y="12458"/>
                  </a:lnTo>
                  <a:lnTo>
                    <a:pt x="152336" y="0"/>
                  </a:lnTo>
                  <a:close/>
                </a:path>
                <a:path w="236220" h="109854">
                  <a:moveTo>
                    <a:pt x="183362" y="97104"/>
                  </a:moveTo>
                  <a:lnTo>
                    <a:pt x="170967" y="97104"/>
                  </a:lnTo>
                  <a:lnTo>
                    <a:pt x="170967" y="109486"/>
                  </a:lnTo>
                  <a:lnTo>
                    <a:pt x="183362" y="109486"/>
                  </a:lnTo>
                  <a:lnTo>
                    <a:pt x="183362" y="97104"/>
                  </a:lnTo>
                  <a:close/>
                </a:path>
                <a:path w="236220" h="109854">
                  <a:moveTo>
                    <a:pt x="183362" y="77901"/>
                  </a:moveTo>
                  <a:lnTo>
                    <a:pt x="170967" y="77901"/>
                  </a:lnTo>
                  <a:lnTo>
                    <a:pt x="170967" y="90284"/>
                  </a:lnTo>
                  <a:lnTo>
                    <a:pt x="183362" y="90284"/>
                  </a:lnTo>
                  <a:lnTo>
                    <a:pt x="183362" y="77901"/>
                  </a:lnTo>
                  <a:close/>
                </a:path>
                <a:path w="236220" h="109854">
                  <a:moveTo>
                    <a:pt x="183362" y="58166"/>
                  </a:moveTo>
                  <a:lnTo>
                    <a:pt x="170967" y="58166"/>
                  </a:lnTo>
                  <a:lnTo>
                    <a:pt x="170967" y="71170"/>
                  </a:lnTo>
                  <a:lnTo>
                    <a:pt x="183362" y="71170"/>
                  </a:lnTo>
                  <a:lnTo>
                    <a:pt x="183362" y="58166"/>
                  </a:lnTo>
                  <a:close/>
                </a:path>
                <a:path w="236220" h="109854">
                  <a:moveTo>
                    <a:pt x="183362" y="38950"/>
                  </a:moveTo>
                  <a:lnTo>
                    <a:pt x="170967" y="38950"/>
                  </a:lnTo>
                  <a:lnTo>
                    <a:pt x="170967" y="51409"/>
                  </a:lnTo>
                  <a:lnTo>
                    <a:pt x="183362" y="51409"/>
                  </a:lnTo>
                  <a:lnTo>
                    <a:pt x="183362" y="38950"/>
                  </a:lnTo>
                  <a:close/>
                </a:path>
                <a:path w="236220" h="109854">
                  <a:moveTo>
                    <a:pt x="183362" y="19202"/>
                  </a:moveTo>
                  <a:lnTo>
                    <a:pt x="170967" y="19202"/>
                  </a:lnTo>
                  <a:lnTo>
                    <a:pt x="170967" y="32207"/>
                  </a:lnTo>
                  <a:lnTo>
                    <a:pt x="183362" y="32207"/>
                  </a:lnTo>
                  <a:lnTo>
                    <a:pt x="183362" y="19202"/>
                  </a:lnTo>
                  <a:close/>
                </a:path>
                <a:path w="236220" h="109854">
                  <a:moveTo>
                    <a:pt x="183362" y="0"/>
                  </a:moveTo>
                  <a:lnTo>
                    <a:pt x="170967" y="0"/>
                  </a:lnTo>
                  <a:lnTo>
                    <a:pt x="170967" y="12458"/>
                  </a:lnTo>
                  <a:lnTo>
                    <a:pt x="183362" y="12458"/>
                  </a:lnTo>
                  <a:lnTo>
                    <a:pt x="183362" y="0"/>
                  </a:lnTo>
                  <a:close/>
                </a:path>
                <a:path w="236220" h="109854">
                  <a:moveTo>
                    <a:pt x="200837" y="97104"/>
                  </a:moveTo>
                  <a:lnTo>
                    <a:pt x="188442" y="97104"/>
                  </a:lnTo>
                  <a:lnTo>
                    <a:pt x="188442" y="109486"/>
                  </a:lnTo>
                  <a:lnTo>
                    <a:pt x="200837" y="109486"/>
                  </a:lnTo>
                  <a:lnTo>
                    <a:pt x="200837" y="97104"/>
                  </a:lnTo>
                  <a:close/>
                </a:path>
                <a:path w="236220" h="109854">
                  <a:moveTo>
                    <a:pt x="200837" y="77901"/>
                  </a:moveTo>
                  <a:lnTo>
                    <a:pt x="188442" y="77901"/>
                  </a:lnTo>
                  <a:lnTo>
                    <a:pt x="188442" y="90284"/>
                  </a:lnTo>
                  <a:lnTo>
                    <a:pt x="200837" y="90284"/>
                  </a:lnTo>
                  <a:lnTo>
                    <a:pt x="200837" y="77901"/>
                  </a:lnTo>
                  <a:close/>
                </a:path>
                <a:path w="236220" h="109854">
                  <a:moveTo>
                    <a:pt x="200837" y="58166"/>
                  </a:moveTo>
                  <a:lnTo>
                    <a:pt x="188442" y="58166"/>
                  </a:lnTo>
                  <a:lnTo>
                    <a:pt x="188442" y="71170"/>
                  </a:lnTo>
                  <a:lnTo>
                    <a:pt x="200837" y="71170"/>
                  </a:lnTo>
                  <a:lnTo>
                    <a:pt x="200837" y="58166"/>
                  </a:lnTo>
                  <a:close/>
                </a:path>
                <a:path w="236220" h="109854">
                  <a:moveTo>
                    <a:pt x="200837" y="38950"/>
                  </a:moveTo>
                  <a:lnTo>
                    <a:pt x="188442" y="38950"/>
                  </a:lnTo>
                  <a:lnTo>
                    <a:pt x="188442" y="51409"/>
                  </a:lnTo>
                  <a:lnTo>
                    <a:pt x="200837" y="51409"/>
                  </a:lnTo>
                  <a:lnTo>
                    <a:pt x="200837" y="38950"/>
                  </a:lnTo>
                  <a:close/>
                </a:path>
                <a:path w="236220" h="109854">
                  <a:moveTo>
                    <a:pt x="200837" y="19202"/>
                  </a:moveTo>
                  <a:lnTo>
                    <a:pt x="188442" y="19202"/>
                  </a:lnTo>
                  <a:lnTo>
                    <a:pt x="188442" y="32207"/>
                  </a:lnTo>
                  <a:lnTo>
                    <a:pt x="200837" y="32207"/>
                  </a:lnTo>
                  <a:lnTo>
                    <a:pt x="200837" y="19202"/>
                  </a:lnTo>
                  <a:close/>
                </a:path>
                <a:path w="236220" h="109854">
                  <a:moveTo>
                    <a:pt x="200837" y="0"/>
                  </a:moveTo>
                  <a:lnTo>
                    <a:pt x="188442" y="0"/>
                  </a:lnTo>
                  <a:lnTo>
                    <a:pt x="188442" y="12458"/>
                  </a:lnTo>
                  <a:lnTo>
                    <a:pt x="200837" y="12458"/>
                  </a:lnTo>
                  <a:lnTo>
                    <a:pt x="200837" y="0"/>
                  </a:lnTo>
                  <a:close/>
                </a:path>
                <a:path w="236220" h="109854">
                  <a:moveTo>
                    <a:pt x="218389" y="97104"/>
                  </a:moveTo>
                  <a:lnTo>
                    <a:pt x="205905" y="97104"/>
                  </a:lnTo>
                  <a:lnTo>
                    <a:pt x="205905" y="109486"/>
                  </a:lnTo>
                  <a:lnTo>
                    <a:pt x="218389" y="109486"/>
                  </a:lnTo>
                  <a:lnTo>
                    <a:pt x="218389" y="97104"/>
                  </a:lnTo>
                  <a:close/>
                </a:path>
                <a:path w="236220" h="109854">
                  <a:moveTo>
                    <a:pt x="218389" y="77901"/>
                  </a:moveTo>
                  <a:lnTo>
                    <a:pt x="205905" y="77901"/>
                  </a:lnTo>
                  <a:lnTo>
                    <a:pt x="205905" y="90284"/>
                  </a:lnTo>
                  <a:lnTo>
                    <a:pt x="218389" y="90284"/>
                  </a:lnTo>
                  <a:lnTo>
                    <a:pt x="218389" y="77901"/>
                  </a:lnTo>
                  <a:close/>
                </a:path>
                <a:path w="236220" h="109854">
                  <a:moveTo>
                    <a:pt x="218389" y="58166"/>
                  </a:moveTo>
                  <a:lnTo>
                    <a:pt x="205905" y="58166"/>
                  </a:lnTo>
                  <a:lnTo>
                    <a:pt x="205905" y="71170"/>
                  </a:lnTo>
                  <a:lnTo>
                    <a:pt x="218389" y="71170"/>
                  </a:lnTo>
                  <a:lnTo>
                    <a:pt x="218389" y="58166"/>
                  </a:lnTo>
                  <a:close/>
                </a:path>
                <a:path w="236220" h="109854">
                  <a:moveTo>
                    <a:pt x="218389" y="38950"/>
                  </a:moveTo>
                  <a:lnTo>
                    <a:pt x="205905" y="38950"/>
                  </a:lnTo>
                  <a:lnTo>
                    <a:pt x="205905" y="51409"/>
                  </a:lnTo>
                  <a:lnTo>
                    <a:pt x="218389" y="51409"/>
                  </a:lnTo>
                  <a:lnTo>
                    <a:pt x="218389" y="38950"/>
                  </a:lnTo>
                  <a:close/>
                </a:path>
                <a:path w="236220" h="109854">
                  <a:moveTo>
                    <a:pt x="218389" y="19202"/>
                  </a:moveTo>
                  <a:lnTo>
                    <a:pt x="205905" y="19202"/>
                  </a:lnTo>
                  <a:lnTo>
                    <a:pt x="205905" y="32207"/>
                  </a:lnTo>
                  <a:lnTo>
                    <a:pt x="218389" y="32207"/>
                  </a:lnTo>
                  <a:lnTo>
                    <a:pt x="218389" y="19202"/>
                  </a:lnTo>
                  <a:close/>
                </a:path>
                <a:path w="236220" h="109854">
                  <a:moveTo>
                    <a:pt x="218389" y="0"/>
                  </a:moveTo>
                  <a:lnTo>
                    <a:pt x="205905" y="0"/>
                  </a:lnTo>
                  <a:lnTo>
                    <a:pt x="205905" y="12458"/>
                  </a:lnTo>
                  <a:lnTo>
                    <a:pt x="218389" y="12458"/>
                  </a:lnTo>
                  <a:lnTo>
                    <a:pt x="218389" y="0"/>
                  </a:lnTo>
                  <a:close/>
                </a:path>
                <a:path w="236220" h="109854">
                  <a:moveTo>
                    <a:pt x="235864" y="38950"/>
                  </a:moveTo>
                  <a:lnTo>
                    <a:pt x="223405" y="38950"/>
                  </a:lnTo>
                  <a:lnTo>
                    <a:pt x="223405" y="51409"/>
                  </a:lnTo>
                  <a:lnTo>
                    <a:pt x="235864" y="51409"/>
                  </a:lnTo>
                  <a:lnTo>
                    <a:pt x="235864" y="38950"/>
                  </a:lnTo>
                  <a:close/>
                </a:path>
                <a:path w="236220" h="109854">
                  <a:moveTo>
                    <a:pt x="235864" y="19202"/>
                  </a:moveTo>
                  <a:lnTo>
                    <a:pt x="223405" y="19202"/>
                  </a:lnTo>
                  <a:lnTo>
                    <a:pt x="223405" y="32207"/>
                  </a:lnTo>
                  <a:lnTo>
                    <a:pt x="235864" y="32207"/>
                  </a:lnTo>
                  <a:lnTo>
                    <a:pt x="235864" y="19202"/>
                  </a:lnTo>
                  <a:close/>
                </a:path>
                <a:path w="236220" h="109854">
                  <a:moveTo>
                    <a:pt x="235864" y="0"/>
                  </a:moveTo>
                  <a:lnTo>
                    <a:pt x="223405" y="0"/>
                  </a:lnTo>
                  <a:lnTo>
                    <a:pt x="223405" y="12458"/>
                  </a:lnTo>
                  <a:lnTo>
                    <a:pt x="235864" y="12458"/>
                  </a:lnTo>
                  <a:lnTo>
                    <a:pt x="2358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3" name="object 863"/>
            <p:cNvSpPr/>
            <p:nvPr/>
          </p:nvSpPr>
          <p:spPr>
            <a:xfrm>
              <a:off x="3428250" y="5931954"/>
              <a:ext cx="236220" cy="109855"/>
            </a:xfrm>
            <a:custGeom>
              <a:avLst/>
              <a:gdLst/>
              <a:ahLst/>
              <a:cxnLst/>
              <a:rect l="l" t="t" r="r" b="b"/>
              <a:pathLst>
                <a:path w="236220" h="109854">
                  <a:moveTo>
                    <a:pt x="12458" y="97104"/>
                  </a:moveTo>
                  <a:lnTo>
                    <a:pt x="0" y="97104"/>
                  </a:lnTo>
                  <a:lnTo>
                    <a:pt x="0" y="109486"/>
                  </a:lnTo>
                  <a:lnTo>
                    <a:pt x="12458" y="109486"/>
                  </a:lnTo>
                  <a:lnTo>
                    <a:pt x="12458" y="97104"/>
                  </a:lnTo>
                  <a:close/>
                </a:path>
                <a:path w="236220" h="109854">
                  <a:moveTo>
                    <a:pt x="12458" y="77901"/>
                  </a:moveTo>
                  <a:lnTo>
                    <a:pt x="0" y="77901"/>
                  </a:lnTo>
                  <a:lnTo>
                    <a:pt x="0" y="90284"/>
                  </a:lnTo>
                  <a:lnTo>
                    <a:pt x="12458" y="90284"/>
                  </a:lnTo>
                  <a:lnTo>
                    <a:pt x="12458" y="77901"/>
                  </a:lnTo>
                  <a:close/>
                </a:path>
                <a:path w="236220" h="109854">
                  <a:moveTo>
                    <a:pt x="12458" y="58166"/>
                  </a:moveTo>
                  <a:lnTo>
                    <a:pt x="0" y="58166"/>
                  </a:lnTo>
                  <a:lnTo>
                    <a:pt x="0" y="71170"/>
                  </a:lnTo>
                  <a:lnTo>
                    <a:pt x="12458" y="71170"/>
                  </a:lnTo>
                  <a:lnTo>
                    <a:pt x="12458" y="58166"/>
                  </a:lnTo>
                  <a:close/>
                </a:path>
                <a:path w="236220" h="109854">
                  <a:moveTo>
                    <a:pt x="12458" y="38950"/>
                  </a:moveTo>
                  <a:lnTo>
                    <a:pt x="0" y="38950"/>
                  </a:lnTo>
                  <a:lnTo>
                    <a:pt x="0" y="51409"/>
                  </a:lnTo>
                  <a:lnTo>
                    <a:pt x="12458" y="51409"/>
                  </a:lnTo>
                  <a:lnTo>
                    <a:pt x="12458" y="38950"/>
                  </a:lnTo>
                  <a:close/>
                </a:path>
                <a:path w="236220" h="109854">
                  <a:moveTo>
                    <a:pt x="29933" y="97104"/>
                  </a:moveTo>
                  <a:lnTo>
                    <a:pt x="17551" y="97104"/>
                  </a:lnTo>
                  <a:lnTo>
                    <a:pt x="17551" y="109486"/>
                  </a:lnTo>
                  <a:lnTo>
                    <a:pt x="29933" y="109486"/>
                  </a:lnTo>
                  <a:lnTo>
                    <a:pt x="29933" y="97104"/>
                  </a:lnTo>
                  <a:close/>
                </a:path>
                <a:path w="236220" h="109854">
                  <a:moveTo>
                    <a:pt x="29933" y="77901"/>
                  </a:moveTo>
                  <a:lnTo>
                    <a:pt x="17551" y="77901"/>
                  </a:lnTo>
                  <a:lnTo>
                    <a:pt x="17551" y="90284"/>
                  </a:lnTo>
                  <a:lnTo>
                    <a:pt x="29933" y="90284"/>
                  </a:lnTo>
                  <a:lnTo>
                    <a:pt x="29933" y="77901"/>
                  </a:lnTo>
                  <a:close/>
                </a:path>
                <a:path w="236220" h="109854">
                  <a:moveTo>
                    <a:pt x="29933" y="58166"/>
                  </a:moveTo>
                  <a:lnTo>
                    <a:pt x="17551" y="58166"/>
                  </a:lnTo>
                  <a:lnTo>
                    <a:pt x="17551" y="71170"/>
                  </a:lnTo>
                  <a:lnTo>
                    <a:pt x="29933" y="71170"/>
                  </a:lnTo>
                  <a:lnTo>
                    <a:pt x="29933" y="58166"/>
                  </a:lnTo>
                  <a:close/>
                </a:path>
                <a:path w="236220" h="109854">
                  <a:moveTo>
                    <a:pt x="29933" y="38950"/>
                  </a:moveTo>
                  <a:lnTo>
                    <a:pt x="17551" y="38950"/>
                  </a:lnTo>
                  <a:lnTo>
                    <a:pt x="17551" y="51409"/>
                  </a:lnTo>
                  <a:lnTo>
                    <a:pt x="29933" y="51409"/>
                  </a:lnTo>
                  <a:lnTo>
                    <a:pt x="29933" y="38950"/>
                  </a:lnTo>
                  <a:close/>
                </a:path>
                <a:path w="236220" h="109854">
                  <a:moveTo>
                    <a:pt x="29933" y="19202"/>
                  </a:moveTo>
                  <a:lnTo>
                    <a:pt x="17551" y="19202"/>
                  </a:lnTo>
                  <a:lnTo>
                    <a:pt x="17551" y="32207"/>
                  </a:lnTo>
                  <a:lnTo>
                    <a:pt x="29933" y="32207"/>
                  </a:lnTo>
                  <a:lnTo>
                    <a:pt x="29933" y="19202"/>
                  </a:lnTo>
                  <a:close/>
                </a:path>
                <a:path w="236220" h="109854">
                  <a:moveTo>
                    <a:pt x="29933" y="0"/>
                  </a:moveTo>
                  <a:lnTo>
                    <a:pt x="17551" y="0"/>
                  </a:lnTo>
                  <a:lnTo>
                    <a:pt x="17551" y="12458"/>
                  </a:lnTo>
                  <a:lnTo>
                    <a:pt x="29933" y="12458"/>
                  </a:lnTo>
                  <a:lnTo>
                    <a:pt x="29933" y="0"/>
                  </a:lnTo>
                  <a:close/>
                </a:path>
                <a:path w="236220" h="109854">
                  <a:moveTo>
                    <a:pt x="47409" y="97104"/>
                  </a:moveTo>
                  <a:lnTo>
                    <a:pt x="35013" y="97104"/>
                  </a:lnTo>
                  <a:lnTo>
                    <a:pt x="35013" y="109486"/>
                  </a:lnTo>
                  <a:lnTo>
                    <a:pt x="47409" y="109486"/>
                  </a:lnTo>
                  <a:lnTo>
                    <a:pt x="47409" y="97104"/>
                  </a:lnTo>
                  <a:close/>
                </a:path>
                <a:path w="236220" h="109854">
                  <a:moveTo>
                    <a:pt x="47409" y="77901"/>
                  </a:moveTo>
                  <a:lnTo>
                    <a:pt x="35013" y="77901"/>
                  </a:lnTo>
                  <a:lnTo>
                    <a:pt x="35013" y="90284"/>
                  </a:lnTo>
                  <a:lnTo>
                    <a:pt x="47409" y="90284"/>
                  </a:lnTo>
                  <a:lnTo>
                    <a:pt x="47409" y="77901"/>
                  </a:lnTo>
                  <a:close/>
                </a:path>
                <a:path w="236220" h="109854">
                  <a:moveTo>
                    <a:pt x="47409" y="58166"/>
                  </a:moveTo>
                  <a:lnTo>
                    <a:pt x="35013" y="58166"/>
                  </a:lnTo>
                  <a:lnTo>
                    <a:pt x="35013" y="71170"/>
                  </a:lnTo>
                  <a:lnTo>
                    <a:pt x="47409" y="71170"/>
                  </a:lnTo>
                  <a:lnTo>
                    <a:pt x="47409" y="58166"/>
                  </a:lnTo>
                  <a:close/>
                </a:path>
                <a:path w="236220" h="109854">
                  <a:moveTo>
                    <a:pt x="47409" y="38950"/>
                  </a:moveTo>
                  <a:lnTo>
                    <a:pt x="35013" y="38950"/>
                  </a:lnTo>
                  <a:lnTo>
                    <a:pt x="35013" y="51409"/>
                  </a:lnTo>
                  <a:lnTo>
                    <a:pt x="47409" y="51409"/>
                  </a:lnTo>
                  <a:lnTo>
                    <a:pt x="47409" y="38950"/>
                  </a:lnTo>
                  <a:close/>
                </a:path>
                <a:path w="236220" h="109854">
                  <a:moveTo>
                    <a:pt x="47409" y="19202"/>
                  </a:moveTo>
                  <a:lnTo>
                    <a:pt x="35013" y="19202"/>
                  </a:lnTo>
                  <a:lnTo>
                    <a:pt x="35013" y="32207"/>
                  </a:lnTo>
                  <a:lnTo>
                    <a:pt x="47409" y="32207"/>
                  </a:lnTo>
                  <a:lnTo>
                    <a:pt x="47409" y="19202"/>
                  </a:lnTo>
                  <a:close/>
                </a:path>
                <a:path w="236220" h="109854">
                  <a:moveTo>
                    <a:pt x="47409" y="0"/>
                  </a:moveTo>
                  <a:lnTo>
                    <a:pt x="35013" y="0"/>
                  </a:lnTo>
                  <a:lnTo>
                    <a:pt x="35013" y="12458"/>
                  </a:lnTo>
                  <a:lnTo>
                    <a:pt x="47409" y="12458"/>
                  </a:lnTo>
                  <a:lnTo>
                    <a:pt x="47409" y="0"/>
                  </a:lnTo>
                  <a:close/>
                </a:path>
                <a:path w="236220" h="109854">
                  <a:moveTo>
                    <a:pt x="64871" y="97104"/>
                  </a:moveTo>
                  <a:lnTo>
                    <a:pt x="52501" y="97104"/>
                  </a:lnTo>
                  <a:lnTo>
                    <a:pt x="52501" y="109486"/>
                  </a:lnTo>
                  <a:lnTo>
                    <a:pt x="64871" y="109486"/>
                  </a:lnTo>
                  <a:lnTo>
                    <a:pt x="64871" y="97104"/>
                  </a:lnTo>
                  <a:close/>
                </a:path>
                <a:path w="236220" h="109854">
                  <a:moveTo>
                    <a:pt x="64871" y="77901"/>
                  </a:moveTo>
                  <a:lnTo>
                    <a:pt x="52501" y="77901"/>
                  </a:lnTo>
                  <a:lnTo>
                    <a:pt x="52501" y="90284"/>
                  </a:lnTo>
                  <a:lnTo>
                    <a:pt x="64871" y="90284"/>
                  </a:lnTo>
                  <a:lnTo>
                    <a:pt x="64871" y="77901"/>
                  </a:lnTo>
                  <a:close/>
                </a:path>
                <a:path w="236220" h="109854">
                  <a:moveTo>
                    <a:pt x="64871" y="58166"/>
                  </a:moveTo>
                  <a:lnTo>
                    <a:pt x="52501" y="58166"/>
                  </a:lnTo>
                  <a:lnTo>
                    <a:pt x="52501" y="71170"/>
                  </a:lnTo>
                  <a:lnTo>
                    <a:pt x="64871" y="71170"/>
                  </a:lnTo>
                  <a:lnTo>
                    <a:pt x="64871" y="58166"/>
                  </a:lnTo>
                  <a:close/>
                </a:path>
                <a:path w="236220" h="109854">
                  <a:moveTo>
                    <a:pt x="64871" y="38950"/>
                  </a:moveTo>
                  <a:lnTo>
                    <a:pt x="52501" y="38950"/>
                  </a:lnTo>
                  <a:lnTo>
                    <a:pt x="52501" y="51409"/>
                  </a:lnTo>
                  <a:lnTo>
                    <a:pt x="64871" y="51409"/>
                  </a:lnTo>
                  <a:lnTo>
                    <a:pt x="64871" y="38950"/>
                  </a:lnTo>
                  <a:close/>
                </a:path>
                <a:path w="236220" h="109854">
                  <a:moveTo>
                    <a:pt x="64871" y="19202"/>
                  </a:moveTo>
                  <a:lnTo>
                    <a:pt x="52501" y="19202"/>
                  </a:lnTo>
                  <a:lnTo>
                    <a:pt x="52501" y="32207"/>
                  </a:lnTo>
                  <a:lnTo>
                    <a:pt x="64871" y="32207"/>
                  </a:lnTo>
                  <a:lnTo>
                    <a:pt x="64871" y="19202"/>
                  </a:lnTo>
                  <a:close/>
                </a:path>
                <a:path w="236220" h="109854">
                  <a:moveTo>
                    <a:pt x="64871" y="0"/>
                  </a:moveTo>
                  <a:lnTo>
                    <a:pt x="52501" y="0"/>
                  </a:lnTo>
                  <a:lnTo>
                    <a:pt x="52501" y="12458"/>
                  </a:lnTo>
                  <a:lnTo>
                    <a:pt x="64871" y="12458"/>
                  </a:lnTo>
                  <a:lnTo>
                    <a:pt x="64871" y="0"/>
                  </a:lnTo>
                  <a:close/>
                </a:path>
                <a:path w="236220" h="109854">
                  <a:moveTo>
                    <a:pt x="82435" y="97104"/>
                  </a:moveTo>
                  <a:lnTo>
                    <a:pt x="69964" y="97104"/>
                  </a:lnTo>
                  <a:lnTo>
                    <a:pt x="69964" y="109486"/>
                  </a:lnTo>
                  <a:lnTo>
                    <a:pt x="82435" y="109486"/>
                  </a:lnTo>
                  <a:lnTo>
                    <a:pt x="82435" y="97104"/>
                  </a:lnTo>
                  <a:close/>
                </a:path>
                <a:path w="236220" h="109854">
                  <a:moveTo>
                    <a:pt x="82435" y="77901"/>
                  </a:moveTo>
                  <a:lnTo>
                    <a:pt x="69964" y="77901"/>
                  </a:lnTo>
                  <a:lnTo>
                    <a:pt x="69964" y="90284"/>
                  </a:lnTo>
                  <a:lnTo>
                    <a:pt x="82435" y="90284"/>
                  </a:lnTo>
                  <a:lnTo>
                    <a:pt x="82435" y="77901"/>
                  </a:lnTo>
                  <a:close/>
                </a:path>
                <a:path w="236220" h="109854">
                  <a:moveTo>
                    <a:pt x="82435" y="58166"/>
                  </a:moveTo>
                  <a:lnTo>
                    <a:pt x="69964" y="58166"/>
                  </a:lnTo>
                  <a:lnTo>
                    <a:pt x="69964" y="71170"/>
                  </a:lnTo>
                  <a:lnTo>
                    <a:pt x="82435" y="71170"/>
                  </a:lnTo>
                  <a:lnTo>
                    <a:pt x="82435" y="58166"/>
                  </a:lnTo>
                  <a:close/>
                </a:path>
                <a:path w="236220" h="109854">
                  <a:moveTo>
                    <a:pt x="82435" y="38950"/>
                  </a:moveTo>
                  <a:lnTo>
                    <a:pt x="69964" y="38950"/>
                  </a:lnTo>
                  <a:lnTo>
                    <a:pt x="69964" y="51409"/>
                  </a:lnTo>
                  <a:lnTo>
                    <a:pt x="82435" y="51409"/>
                  </a:lnTo>
                  <a:lnTo>
                    <a:pt x="82435" y="38950"/>
                  </a:lnTo>
                  <a:close/>
                </a:path>
                <a:path w="236220" h="109854">
                  <a:moveTo>
                    <a:pt x="82435" y="19202"/>
                  </a:moveTo>
                  <a:lnTo>
                    <a:pt x="69964" y="19202"/>
                  </a:lnTo>
                  <a:lnTo>
                    <a:pt x="69964" y="32207"/>
                  </a:lnTo>
                  <a:lnTo>
                    <a:pt x="82435" y="32207"/>
                  </a:lnTo>
                  <a:lnTo>
                    <a:pt x="82435" y="19202"/>
                  </a:lnTo>
                  <a:close/>
                </a:path>
                <a:path w="236220" h="109854">
                  <a:moveTo>
                    <a:pt x="82435" y="0"/>
                  </a:moveTo>
                  <a:lnTo>
                    <a:pt x="69964" y="0"/>
                  </a:lnTo>
                  <a:lnTo>
                    <a:pt x="69964" y="12458"/>
                  </a:lnTo>
                  <a:lnTo>
                    <a:pt x="82435" y="12458"/>
                  </a:lnTo>
                  <a:lnTo>
                    <a:pt x="82435" y="0"/>
                  </a:lnTo>
                  <a:close/>
                </a:path>
                <a:path w="236220" h="109854">
                  <a:moveTo>
                    <a:pt x="99910" y="97104"/>
                  </a:moveTo>
                  <a:lnTo>
                    <a:pt x="87452" y="97104"/>
                  </a:lnTo>
                  <a:lnTo>
                    <a:pt x="87452" y="109486"/>
                  </a:lnTo>
                  <a:lnTo>
                    <a:pt x="99910" y="109486"/>
                  </a:lnTo>
                  <a:lnTo>
                    <a:pt x="99910" y="97104"/>
                  </a:lnTo>
                  <a:close/>
                </a:path>
                <a:path w="236220" h="109854">
                  <a:moveTo>
                    <a:pt x="99910" y="77901"/>
                  </a:moveTo>
                  <a:lnTo>
                    <a:pt x="87452" y="77901"/>
                  </a:lnTo>
                  <a:lnTo>
                    <a:pt x="87452" y="90284"/>
                  </a:lnTo>
                  <a:lnTo>
                    <a:pt x="99910" y="90284"/>
                  </a:lnTo>
                  <a:lnTo>
                    <a:pt x="99910" y="77901"/>
                  </a:lnTo>
                  <a:close/>
                </a:path>
                <a:path w="236220" h="109854">
                  <a:moveTo>
                    <a:pt x="99910" y="58166"/>
                  </a:moveTo>
                  <a:lnTo>
                    <a:pt x="87452" y="58166"/>
                  </a:lnTo>
                  <a:lnTo>
                    <a:pt x="87452" y="71170"/>
                  </a:lnTo>
                  <a:lnTo>
                    <a:pt x="99910" y="71170"/>
                  </a:lnTo>
                  <a:lnTo>
                    <a:pt x="99910" y="58166"/>
                  </a:lnTo>
                  <a:close/>
                </a:path>
                <a:path w="236220" h="109854">
                  <a:moveTo>
                    <a:pt x="99910" y="38950"/>
                  </a:moveTo>
                  <a:lnTo>
                    <a:pt x="87452" y="38950"/>
                  </a:lnTo>
                  <a:lnTo>
                    <a:pt x="87452" y="51409"/>
                  </a:lnTo>
                  <a:lnTo>
                    <a:pt x="99910" y="51409"/>
                  </a:lnTo>
                  <a:lnTo>
                    <a:pt x="99910" y="38950"/>
                  </a:lnTo>
                  <a:close/>
                </a:path>
                <a:path w="236220" h="109854">
                  <a:moveTo>
                    <a:pt x="99910" y="19202"/>
                  </a:moveTo>
                  <a:lnTo>
                    <a:pt x="87452" y="19202"/>
                  </a:lnTo>
                  <a:lnTo>
                    <a:pt x="87452" y="32207"/>
                  </a:lnTo>
                  <a:lnTo>
                    <a:pt x="99910" y="32207"/>
                  </a:lnTo>
                  <a:lnTo>
                    <a:pt x="99910" y="19202"/>
                  </a:lnTo>
                  <a:close/>
                </a:path>
                <a:path w="236220" h="109854">
                  <a:moveTo>
                    <a:pt x="99910" y="0"/>
                  </a:moveTo>
                  <a:lnTo>
                    <a:pt x="87452" y="0"/>
                  </a:lnTo>
                  <a:lnTo>
                    <a:pt x="87452" y="12458"/>
                  </a:lnTo>
                  <a:lnTo>
                    <a:pt x="99910" y="12458"/>
                  </a:lnTo>
                  <a:lnTo>
                    <a:pt x="99910" y="0"/>
                  </a:lnTo>
                  <a:close/>
                </a:path>
                <a:path w="236220" h="109854">
                  <a:moveTo>
                    <a:pt x="117386" y="97104"/>
                  </a:moveTo>
                  <a:lnTo>
                    <a:pt x="105003" y="97104"/>
                  </a:lnTo>
                  <a:lnTo>
                    <a:pt x="105003" y="109486"/>
                  </a:lnTo>
                  <a:lnTo>
                    <a:pt x="117386" y="109486"/>
                  </a:lnTo>
                  <a:lnTo>
                    <a:pt x="117386" y="97104"/>
                  </a:lnTo>
                  <a:close/>
                </a:path>
                <a:path w="236220" h="109854">
                  <a:moveTo>
                    <a:pt x="117386" y="77901"/>
                  </a:moveTo>
                  <a:lnTo>
                    <a:pt x="105003" y="77901"/>
                  </a:lnTo>
                  <a:lnTo>
                    <a:pt x="105003" y="90284"/>
                  </a:lnTo>
                  <a:lnTo>
                    <a:pt x="117386" y="90284"/>
                  </a:lnTo>
                  <a:lnTo>
                    <a:pt x="117386" y="77901"/>
                  </a:lnTo>
                  <a:close/>
                </a:path>
                <a:path w="236220" h="109854">
                  <a:moveTo>
                    <a:pt x="117386" y="58166"/>
                  </a:moveTo>
                  <a:lnTo>
                    <a:pt x="105003" y="58166"/>
                  </a:lnTo>
                  <a:lnTo>
                    <a:pt x="105003" y="71170"/>
                  </a:lnTo>
                  <a:lnTo>
                    <a:pt x="117386" y="71170"/>
                  </a:lnTo>
                  <a:lnTo>
                    <a:pt x="117386" y="58166"/>
                  </a:lnTo>
                  <a:close/>
                </a:path>
                <a:path w="236220" h="109854">
                  <a:moveTo>
                    <a:pt x="117386" y="38950"/>
                  </a:moveTo>
                  <a:lnTo>
                    <a:pt x="105003" y="38950"/>
                  </a:lnTo>
                  <a:lnTo>
                    <a:pt x="105003" y="51409"/>
                  </a:lnTo>
                  <a:lnTo>
                    <a:pt x="117386" y="51409"/>
                  </a:lnTo>
                  <a:lnTo>
                    <a:pt x="117386" y="38950"/>
                  </a:lnTo>
                  <a:close/>
                </a:path>
                <a:path w="236220" h="109854">
                  <a:moveTo>
                    <a:pt x="117386" y="19202"/>
                  </a:moveTo>
                  <a:lnTo>
                    <a:pt x="105003" y="19202"/>
                  </a:lnTo>
                  <a:lnTo>
                    <a:pt x="105003" y="32207"/>
                  </a:lnTo>
                  <a:lnTo>
                    <a:pt x="117386" y="32207"/>
                  </a:lnTo>
                  <a:lnTo>
                    <a:pt x="117386" y="19202"/>
                  </a:lnTo>
                  <a:close/>
                </a:path>
                <a:path w="236220" h="109854">
                  <a:moveTo>
                    <a:pt x="117386" y="0"/>
                  </a:moveTo>
                  <a:lnTo>
                    <a:pt x="105003" y="0"/>
                  </a:lnTo>
                  <a:lnTo>
                    <a:pt x="105003" y="12458"/>
                  </a:lnTo>
                  <a:lnTo>
                    <a:pt x="117386" y="12458"/>
                  </a:lnTo>
                  <a:lnTo>
                    <a:pt x="117386" y="0"/>
                  </a:lnTo>
                  <a:close/>
                </a:path>
                <a:path w="236220" h="109854">
                  <a:moveTo>
                    <a:pt x="148412" y="97104"/>
                  </a:moveTo>
                  <a:lnTo>
                    <a:pt x="136042" y="97104"/>
                  </a:lnTo>
                  <a:lnTo>
                    <a:pt x="136042" y="109486"/>
                  </a:lnTo>
                  <a:lnTo>
                    <a:pt x="148412" y="109486"/>
                  </a:lnTo>
                  <a:lnTo>
                    <a:pt x="148412" y="97104"/>
                  </a:lnTo>
                  <a:close/>
                </a:path>
                <a:path w="236220" h="109854">
                  <a:moveTo>
                    <a:pt x="148412" y="77901"/>
                  </a:moveTo>
                  <a:lnTo>
                    <a:pt x="136042" y="77901"/>
                  </a:lnTo>
                  <a:lnTo>
                    <a:pt x="136042" y="90284"/>
                  </a:lnTo>
                  <a:lnTo>
                    <a:pt x="148412" y="90284"/>
                  </a:lnTo>
                  <a:lnTo>
                    <a:pt x="148412" y="77901"/>
                  </a:lnTo>
                  <a:close/>
                </a:path>
                <a:path w="236220" h="109854">
                  <a:moveTo>
                    <a:pt x="148412" y="58166"/>
                  </a:moveTo>
                  <a:lnTo>
                    <a:pt x="136042" y="58166"/>
                  </a:lnTo>
                  <a:lnTo>
                    <a:pt x="136042" y="71170"/>
                  </a:lnTo>
                  <a:lnTo>
                    <a:pt x="148412" y="71170"/>
                  </a:lnTo>
                  <a:lnTo>
                    <a:pt x="148412" y="58166"/>
                  </a:lnTo>
                  <a:close/>
                </a:path>
                <a:path w="236220" h="109854">
                  <a:moveTo>
                    <a:pt x="148412" y="38950"/>
                  </a:moveTo>
                  <a:lnTo>
                    <a:pt x="136042" y="38950"/>
                  </a:lnTo>
                  <a:lnTo>
                    <a:pt x="136042" y="51409"/>
                  </a:lnTo>
                  <a:lnTo>
                    <a:pt x="148412" y="51409"/>
                  </a:lnTo>
                  <a:lnTo>
                    <a:pt x="148412" y="38950"/>
                  </a:lnTo>
                  <a:close/>
                </a:path>
                <a:path w="236220" h="109854">
                  <a:moveTo>
                    <a:pt x="148412" y="19202"/>
                  </a:moveTo>
                  <a:lnTo>
                    <a:pt x="136042" y="19202"/>
                  </a:lnTo>
                  <a:lnTo>
                    <a:pt x="136042" y="32207"/>
                  </a:lnTo>
                  <a:lnTo>
                    <a:pt x="148412" y="32207"/>
                  </a:lnTo>
                  <a:lnTo>
                    <a:pt x="148412" y="19202"/>
                  </a:lnTo>
                  <a:close/>
                </a:path>
                <a:path w="236220" h="109854">
                  <a:moveTo>
                    <a:pt x="148412" y="0"/>
                  </a:moveTo>
                  <a:lnTo>
                    <a:pt x="136042" y="0"/>
                  </a:lnTo>
                  <a:lnTo>
                    <a:pt x="136042" y="12458"/>
                  </a:lnTo>
                  <a:lnTo>
                    <a:pt x="148412" y="12458"/>
                  </a:lnTo>
                  <a:lnTo>
                    <a:pt x="148412" y="0"/>
                  </a:lnTo>
                  <a:close/>
                </a:path>
                <a:path w="236220" h="109854">
                  <a:moveTo>
                    <a:pt x="165887" y="97104"/>
                  </a:moveTo>
                  <a:lnTo>
                    <a:pt x="153492" y="97104"/>
                  </a:lnTo>
                  <a:lnTo>
                    <a:pt x="153492" y="109486"/>
                  </a:lnTo>
                  <a:lnTo>
                    <a:pt x="165887" y="109486"/>
                  </a:lnTo>
                  <a:lnTo>
                    <a:pt x="165887" y="97104"/>
                  </a:lnTo>
                  <a:close/>
                </a:path>
                <a:path w="236220" h="109854">
                  <a:moveTo>
                    <a:pt x="165887" y="77901"/>
                  </a:moveTo>
                  <a:lnTo>
                    <a:pt x="153492" y="77901"/>
                  </a:lnTo>
                  <a:lnTo>
                    <a:pt x="153492" y="90284"/>
                  </a:lnTo>
                  <a:lnTo>
                    <a:pt x="165887" y="90284"/>
                  </a:lnTo>
                  <a:lnTo>
                    <a:pt x="165887" y="77901"/>
                  </a:lnTo>
                  <a:close/>
                </a:path>
                <a:path w="236220" h="109854">
                  <a:moveTo>
                    <a:pt x="165887" y="58166"/>
                  </a:moveTo>
                  <a:lnTo>
                    <a:pt x="153492" y="58166"/>
                  </a:lnTo>
                  <a:lnTo>
                    <a:pt x="153492" y="71170"/>
                  </a:lnTo>
                  <a:lnTo>
                    <a:pt x="165887" y="71170"/>
                  </a:lnTo>
                  <a:lnTo>
                    <a:pt x="165887" y="58166"/>
                  </a:lnTo>
                  <a:close/>
                </a:path>
                <a:path w="236220" h="109854">
                  <a:moveTo>
                    <a:pt x="165887" y="38950"/>
                  </a:moveTo>
                  <a:lnTo>
                    <a:pt x="153492" y="38950"/>
                  </a:lnTo>
                  <a:lnTo>
                    <a:pt x="153492" y="51409"/>
                  </a:lnTo>
                  <a:lnTo>
                    <a:pt x="165887" y="51409"/>
                  </a:lnTo>
                  <a:lnTo>
                    <a:pt x="165887" y="38950"/>
                  </a:lnTo>
                  <a:close/>
                </a:path>
                <a:path w="236220" h="109854">
                  <a:moveTo>
                    <a:pt x="165887" y="19202"/>
                  </a:moveTo>
                  <a:lnTo>
                    <a:pt x="153492" y="19202"/>
                  </a:lnTo>
                  <a:lnTo>
                    <a:pt x="153492" y="32207"/>
                  </a:lnTo>
                  <a:lnTo>
                    <a:pt x="165887" y="32207"/>
                  </a:lnTo>
                  <a:lnTo>
                    <a:pt x="165887" y="19202"/>
                  </a:lnTo>
                  <a:close/>
                </a:path>
                <a:path w="236220" h="109854">
                  <a:moveTo>
                    <a:pt x="165887" y="0"/>
                  </a:moveTo>
                  <a:lnTo>
                    <a:pt x="153492" y="0"/>
                  </a:lnTo>
                  <a:lnTo>
                    <a:pt x="153492" y="12458"/>
                  </a:lnTo>
                  <a:lnTo>
                    <a:pt x="165887" y="12458"/>
                  </a:lnTo>
                  <a:lnTo>
                    <a:pt x="165887" y="0"/>
                  </a:lnTo>
                  <a:close/>
                </a:path>
                <a:path w="236220" h="109854">
                  <a:moveTo>
                    <a:pt x="183362" y="97104"/>
                  </a:moveTo>
                  <a:lnTo>
                    <a:pt x="170980" y="97104"/>
                  </a:lnTo>
                  <a:lnTo>
                    <a:pt x="170980" y="109486"/>
                  </a:lnTo>
                  <a:lnTo>
                    <a:pt x="183362" y="109486"/>
                  </a:lnTo>
                  <a:lnTo>
                    <a:pt x="183362" y="97104"/>
                  </a:lnTo>
                  <a:close/>
                </a:path>
                <a:path w="236220" h="109854">
                  <a:moveTo>
                    <a:pt x="183362" y="77901"/>
                  </a:moveTo>
                  <a:lnTo>
                    <a:pt x="170980" y="77901"/>
                  </a:lnTo>
                  <a:lnTo>
                    <a:pt x="170980" y="90284"/>
                  </a:lnTo>
                  <a:lnTo>
                    <a:pt x="183362" y="90284"/>
                  </a:lnTo>
                  <a:lnTo>
                    <a:pt x="183362" y="77901"/>
                  </a:lnTo>
                  <a:close/>
                </a:path>
                <a:path w="236220" h="109854">
                  <a:moveTo>
                    <a:pt x="183362" y="58166"/>
                  </a:moveTo>
                  <a:lnTo>
                    <a:pt x="170980" y="58166"/>
                  </a:lnTo>
                  <a:lnTo>
                    <a:pt x="170980" y="71170"/>
                  </a:lnTo>
                  <a:lnTo>
                    <a:pt x="183362" y="71170"/>
                  </a:lnTo>
                  <a:lnTo>
                    <a:pt x="183362" y="58166"/>
                  </a:lnTo>
                  <a:close/>
                </a:path>
                <a:path w="236220" h="109854">
                  <a:moveTo>
                    <a:pt x="183362" y="38950"/>
                  </a:moveTo>
                  <a:lnTo>
                    <a:pt x="170980" y="38950"/>
                  </a:lnTo>
                  <a:lnTo>
                    <a:pt x="170980" y="51409"/>
                  </a:lnTo>
                  <a:lnTo>
                    <a:pt x="183362" y="51409"/>
                  </a:lnTo>
                  <a:lnTo>
                    <a:pt x="183362" y="38950"/>
                  </a:lnTo>
                  <a:close/>
                </a:path>
                <a:path w="236220" h="109854">
                  <a:moveTo>
                    <a:pt x="183362" y="19202"/>
                  </a:moveTo>
                  <a:lnTo>
                    <a:pt x="170980" y="19202"/>
                  </a:lnTo>
                  <a:lnTo>
                    <a:pt x="170980" y="32207"/>
                  </a:lnTo>
                  <a:lnTo>
                    <a:pt x="183362" y="32207"/>
                  </a:lnTo>
                  <a:lnTo>
                    <a:pt x="183362" y="19202"/>
                  </a:lnTo>
                  <a:close/>
                </a:path>
                <a:path w="236220" h="109854">
                  <a:moveTo>
                    <a:pt x="183362" y="0"/>
                  </a:moveTo>
                  <a:lnTo>
                    <a:pt x="170980" y="0"/>
                  </a:lnTo>
                  <a:lnTo>
                    <a:pt x="170980" y="12458"/>
                  </a:lnTo>
                  <a:lnTo>
                    <a:pt x="183362" y="12458"/>
                  </a:lnTo>
                  <a:lnTo>
                    <a:pt x="183362" y="0"/>
                  </a:lnTo>
                  <a:close/>
                </a:path>
                <a:path w="236220" h="109854">
                  <a:moveTo>
                    <a:pt x="200914" y="97104"/>
                  </a:moveTo>
                  <a:lnTo>
                    <a:pt x="188455" y="97104"/>
                  </a:lnTo>
                  <a:lnTo>
                    <a:pt x="188455" y="109486"/>
                  </a:lnTo>
                  <a:lnTo>
                    <a:pt x="200914" y="109486"/>
                  </a:lnTo>
                  <a:lnTo>
                    <a:pt x="200914" y="97104"/>
                  </a:lnTo>
                  <a:close/>
                </a:path>
                <a:path w="236220" h="109854">
                  <a:moveTo>
                    <a:pt x="200914" y="77901"/>
                  </a:moveTo>
                  <a:lnTo>
                    <a:pt x="188455" y="77901"/>
                  </a:lnTo>
                  <a:lnTo>
                    <a:pt x="188455" y="90284"/>
                  </a:lnTo>
                  <a:lnTo>
                    <a:pt x="200914" y="90284"/>
                  </a:lnTo>
                  <a:lnTo>
                    <a:pt x="200914" y="77901"/>
                  </a:lnTo>
                  <a:close/>
                </a:path>
                <a:path w="236220" h="109854">
                  <a:moveTo>
                    <a:pt x="200914" y="58166"/>
                  </a:moveTo>
                  <a:lnTo>
                    <a:pt x="188455" y="58166"/>
                  </a:lnTo>
                  <a:lnTo>
                    <a:pt x="188455" y="71170"/>
                  </a:lnTo>
                  <a:lnTo>
                    <a:pt x="200914" y="71170"/>
                  </a:lnTo>
                  <a:lnTo>
                    <a:pt x="200914" y="58166"/>
                  </a:lnTo>
                  <a:close/>
                </a:path>
                <a:path w="236220" h="109854">
                  <a:moveTo>
                    <a:pt x="200914" y="38950"/>
                  </a:moveTo>
                  <a:lnTo>
                    <a:pt x="188455" y="38950"/>
                  </a:lnTo>
                  <a:lnTo>
                    <a:pt x="188455" y="51409"/>
                  </a:lnTo>
                  <a:lnTo>
                    <a:pt x="200914" y="51409"/>
                  </a:lnTo>
                  <a:lnTo>
                    <a:pt x="200914" y="38950"/>
                  </a:lnTo>
                  <a:close/>
                </a:path>
                <a:path w="236220" h="109854">
                  <a:moveTo>
                    <a:pt x="200914" y="19202"/>
                  </a:moveTo>
                  <a:lnTo>
                    <a:pt x="188455" y="19202"/>
                  </a:lnTo>
                  <a:lnTo>
                    <a:pt x="188455" y="32207"/>
                  </a:lnTo>
                  <a:lnTo>
                    <a:pt x="200914" y="32207"/>
                  </a:lnTo>
                  <a:lnTo>
                    <a:pt x="200914" y="19202"/>
                  </a:lnTo>
                  <a:close/>
                </a:path>
                <a:path w="236220" h="109854">
                  <a:moveTo>
                    <a:pt x="200914" y="0"/>
                  </a:moveTo>
                  <a:lnTo>
                    <a:pt x="188455" y="0"/>
                  </a:lnTo>
                  <a:lnTo>
                    <a:pt x="188455" y="12458"/>
                  </a:lnTo>
                  <a:lnTo>
                    <a:pt x="200914" y="12458"/>
                  </a:lnTo>
                  <a:lnTo>
                    <a:pt x="200914" y="0"/>
                  </a:lnTo>
                  <a:close/>
                </a:path>
                <a:path w="236220" h="109854">
                  <a:moveTo>
                    <a:pt x="218389" y="97104"/>
                  </a:moveTo>
                  <a:lnTo>
                    <a:pt x="205930" y="97104"/>
                  </a:lnTo>
                  <a:lnTo>
                    <a:pt x="205930" y="109486"/>
                  </a:lnTo>
                  <a:lnTo>
                    <a:pt x="218389" y="109486"/>
                  </a:lnTo>
                  <a:lnTo>
                    <a:pt x="218389" y="97104"/>
                  </a:lnTo>
                  <a:close/>
                </a:path>
                <a:path w="236220" h="109854">
                  <a:moveTo>
                    <a:pt x="218389" y="77901"/>
                  </a:moveTo>
                  <a:lnTo>
                    <a:pt x="205930" y="77901"/>
                  </a:lnTo>
                  <a:lnTo>
                    <a:pt x="205930" y="90284"/>
                  </a:lnTo>
                  <a:lnTo>
                    <a:pt x="218389" y="90284"/>
                  </a:lnTo>
                  <a:lnTo>
                    <a:pt x="218389" y="77901"/>
                  </a:lnTo>
                  <a:close/>
                </a:path>
                <a:path w="236220" h="109854">
                  <a:moveTo>
                    <a:pt x="218389" y="58166"/>
                  </a:moveTo>
                  <a:lnTo>
                    <a:pt x="205930" y="58166"/>
                  </a:lnTo>
                  <a:lnTo>
                    <a:pt x="205930" y="71170"/>
                  </a:lnTo>
                  <a:lnTo>
                    <a:pt x="218389" y="71170"/>
                  </a:lnTo>
                  <a:lnTo>
                    <a:pt x="218389" y="58166"/>
                  </a:lnTo>
                  <a:close/>
                </a:path>
                <a:path w="236220" h="109854">
                  <a:moveTo>
                    <a:pt x="218389" y="38950"/>
                  </a:moveTo>
                  <a:lnTo>
                    <a:pt x="205930" y="38950"/>
                  </a:lnTo>
                  <a:lnTo>
                    <a:pt x="205930" y="51409"/>
                  </a:lnTo>
                  <a:lnTo>
                    <a:pt x="218389" y="51409"/>
                  </a:lnTo>
                  <a:lnTo>
                    <a:pt x="218389" y="38950"/>
                  </a:lnTo>
                  <a:close/>
                </a:path>
                <a:path w="236220" h="109854">
                  <a:moveTo>
                    <a:pt x="218389" y="19202"/>
                  </a:moveTo>
                  <a:lnTo>
                    <a:pt x="205930" y="19202"/>
                  </a:lnTo>
                  <a:lnTo>
                    <a:pt x="205930" y="32207"/>
                  </a:lnTo>
                  <a:lnTo>
                    <a:pt x="218389" y="32207"/>
                  </a:lnTo>
                  <a:lnTo>
                    <a:pt x="218389" y="19202"/>
                  </a:lnTo>
                  <a:close/>
                </a:path>
                <a:path w="236220" h="109854">
                  <a:moveTo>
                    <a:pt x="218389" y="0"/>
                  </a:moveTo>
                  <a:lnTo>
                    <a:pt x="205930" y="0"/>
                  </a:lnTo>
                  <a:lnTo>
                    <a:pt x="205930" y="12458"/>
                  </a:lnTo>
                  <a:lnTo>
                    <a:pt x="218389" y="12458"/>
                  </a:lnTo>
                  <a:lnTo>
                    <a:pt x="218389" y="0"/>
                  </a:lnTo>
                  <a:close/>
                </a:path>
                <a:path w="236220" h="109854">
                  <a:moveTo>
                    <a:pt x="235864" y="0"/>
                  </a:moveTo>
                  <a:lnTo>
                    <a:pt x="223469" y="0"/>
                  </a:lnTo>
                  <a:lnTo>
                    <a:pt x="223469" y="12458"/>
                  </a:lnTo>
                  <a:lnTo>
                    <a:pt x="235864" y="12458"/>
                  </a:lnTo>
                  <a:lnTo>
                    <a:pt x="2358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4" name="object 864"/>
            <p:cNvSpPr/>
            <p:nvPr/>
          </p:nvSpPr>
          <p:spPr>
            <a:xfrm>
              <a:off x="3651720" y="5931954"/>
              <a:ext cx="218440" cy="109855"/>
            </a:xfrm>
            <a:custGeom>
              <a:avLst/>
              <a:gdLst/>
              <a:ahLst/>
              <a:cxnLst/>
              <a:rect l="l" t="t" r="r" b="b"/>
              <a:pathLst>
                <a:path w="218439" h="109854">
                  <a:moveTo>
                    <a:pt x="12395" y="97104"/>
                  </a:moveTo>
                  <a:lnTo>
                    <a:pt x="0" y="97104"/>
                  </a:lnTo>
                  <a:lnTo>
                    <a:pt x="0" y="109486"/>
                  </a:lnTo>
                  <a:lnTo>
                    <a:pt x="12395" y="109486"/>
                  </a:lnTo>
                  <a:lnTo>
                    <a:pt x="12395" y="97104"/>
                  </a:lnTo>
                  <a:close/>
                </a:path>
                <a:path w="218439" h="109854">
                  <a:moveTo>
                    <a:pt x="12395" y="77901"/>
                  </a:moveTo>
                  <a:lnTo>
                    <a:pt x="0" y="77901"/>
                  </a:lnTo>
                  <a:lnTo>
                    <a:pt x="0" y="90284"/>
                  </a:lnTo>
                  <a:lnTo>
                    <a:pt x="12395" y="90284"/>
                  </a:lnTo>
                  <a:lnTo>
                    <a:pt x="12395" y="77901"/>
                  </a:lnTo>
                  <a:close/>
                </a:path>
                <a:path w="218439" h="109854">
                  <a:moveTo>
                    <a:pt x="12395" y="58166"/>
                  </a:moveTo>
                  <a:lnTo>
                    <a:pt x="0" y="58166"/>
                  </a:lnTo>
                  <a:lnTo>
                    <a:pt x="0" y="71170"/>
                  </a:lnTo>
                  <a:lnTo>
                    <a:pt x="12395" y="71170"/>
                  </a:lnTo>
                  <a:lnTo>
                    <a:pt x="12395" y="58166"/>
                  </a:lnTo>
                  <a:close/>
                </a:path>
                <a:path w="218439" h="109854">
                  <a:moveTo>
                    <a:pt x="12395" y="38950"/>
                  </a:moveTo>
                  <a:lnTo>
                    <a:pt x="0" y="38950"/>
                  </a:lnTo>
                  <a:lnTo>
                    <a:pt x="0" y="51409"/>
                  </a:lnTo>
                  <a:lnTo>
                    <a:pt x="12395" y="51409"/>
                  </a:lnTo>
                  <a:lnTo>
                    <a:pt x="12395" y="38950"/>
                  </a:lnTo>
                  <a:close/>
                </a:path>
                <a:path w="218439" h="109854">
                  <a:moveTo>
                    <a:pt x="12395" y="19202"/>
                  </a:moveTo>
                  <a:lnTo>
                    <a:pt x="0" y="19202"/>
                  </a:lnTo>
                  <a:lnTo>
                    <a:pt x="0" y="32207"/>
                  </a:lnTo>
                  <a:lnTo>
                    <a:pt x="12395" y="32207"/>
                  </a:lnTo>
                  <a:lnTo>
                    <a:pt x="12395" y="19202"/>
                  </a:lnTo>
                  <a:close/>
                </a:path>
                <a:path w="218439" h="109854">
                  <a:moveTo>
                    <a:pt x="12395" y="0"/>
                  </a:moveTo>
                  <a:lnTo>
                    <a:pt x="0" y="0"/>
                  </a:lnTo>
                  <a:lnTo>
                    <a:pt x="0" y="12458"/>
                  </a:lnTo>
                  <a:lnTo>
                    <a:pt x="12395" y="12458"/>
                  </a:lnTo>
                  <a:lnTo>
                    <a:pt x="12395" y="0"/>
                  </a:lnTo>
                  <a:close/>
                </a:path>
                <a:path w="218439" h="109854">
                  <a:moveTo>
                    <a:pt x="29870" y="97104"/>
                  </a:moveTo>
                  <a:lnTo>
                    <a:pt x="17487" y="97104"/>
                  </a:lnTo>
                  <a:lnTo>
                    <a:pt x="17487" y="109486"/>
                  </a:lnTo>
                  <a:lnTo>
                    <a:pt x="29870" y="109486"/>
                  </a:lnTo>
                  <a:lnTo>
                    <a:pt x="29870" y="97104"/>
                  </a:lnTo>
                  <a:close/>
                </a:path>
                <a:path w="218439" h="109854">
                  <a:moveTo>
                    <a:pt x="29870" y="77901"/>
                  </a:moveTo>
                  <a:lnTo>
                    <a:pt x="17487" y="77901"/>
                  </a:lnTo>
                  <a:lnTo>
                    <a:pt x="17487" y="90284"/>
                  </a:lnTo>
                  <a:lnTo>
                    <a:pt x="29870" y="90284"/>
                  </a:lnTo>
                  <a:lnTo>
                    <a:pt x="29870" y="77901"/>
                  </a:lnTo>
                  <a:close/>
                </a:path>
                <a:path w="218439" h="109854">
                  <a:moveTo>
                    <a:pt x="29870" y="58166"/>
                  </a:moveTo>
                  <a:lnTo>
                    <a:pt x="17487" y="58166"/>
                  </a:lnTo>
                  <a:lnTo>
                    <a:pt x="17487" y="71170"/>
                  </a:lnTo>
                  <a:lnTo>
                    <a:pt x="29870" y="71170"/>
                  </a:lnTo>
                  <a:lnTo>
                    <a:pt x="29870" y="58166"/>
                  </a:lnTo>
                  <a:close/>
                </a:path>
                <a:path w="218439" h="109854">
                  <a:moveTo>
                    <a:pt x="29870" y="38950"/>
                  </a:moveTo>
                  <a:lnTo>
                    <a:pt x="17487" y="38950"/>
                  </a:lnTo>
                  <a:lnTo>
                    <a:pt x="17487" y="51409"/>
                  </a:lnTo>
                  <a:lnTo>
                    <a:pt x="29870" y="51409"/>
                  </a:lnTo>
                  <a:lnTo>
                    <a:pt x="29870" y="38950"/>
                  </a:lnTo>
                  <a:close/>
                </a:path>
                <a:path w="218439" h="109854">
                  <a:moveTo>
                    <a:pt x="29870" y="19202"/>
                  </a:moveTo>
                  <a:lnTo>
                    <a:pt x="17487" y="19202"/>
                  </a:lnTo>
                  <a:lnTo>
                    <a:pt x="17487" y="32207"/>
                  </a:lnTo>
                  <a:lnTo>
                    <a:pt x="29870" y="32207"/>
                  </a:lnTo>
                  <a:lnTo>
                    <a:pt x="29870" y="19202"/>
                  </a:lnTo>
                  <a:close/>
                </a:path>
                <a:path w="218439" h="109854">
                  <a:moveTo>
                    <a:pt x="29870" y="0"/>
                  </a:moveTo>
                  <a:lnTo>
                    <a:pt x="17487" y="0"/>
                  </a:lnTo>
                  <a:lnTo>
                    <a:pt x="17487" y="12458"/>
                  </a:lnTo>
                  <a:lnTo>
                    <a:pt x="29870" y="12458"/>
                  </a:lnTo>
                  <a:lnTo>
                    <a:pt x="29870" y="0"/>
                  </a:lnTo>
                  <a:close/>
                </a:path>
                <a:path w="218439" h="109854">
                  <a:moveTo>
                    <a:pt x="47345" y="97104"/>
                  </a:moveTo>
                  <a:lnTo>
                    <a:pt x="34950" y="97104"/>
                  </a:lnTo>
                  <a:lnTo>
                    <a:pt x="34950" y="109486"/>
                  </a:lnTo>
                  <a:lnTo>
                    <a:pt x="47345" y="109486"/>
                  </a:lnTo>
                  <a:lnTo>
                    <a:pt x="47345" y="97104"/>
                  </a:lnTo>
                  <a:close/>
                </a:path>
                <a:path w="218439" h="109854">
                  <a:moveTo>
                    <a:pt x="47345" y="77901"/>
                  </a:moveTo>
                  <a:lnTo>
                    <a:pt x="34950" y="77901"/>
                  </a:lnTo>
                  <a:lnTo>
                    <a:pt x="34950" y="90284"/>
                  </a:lnTo>
                  <a:lnTo>
                    <a:pt x="47345" y="90284"/>
                  </a:lnTo>
                  <a:lnTo>
                    <a:pt x="47345" y="77901"/>
                  </a:lnTo>
                  <a:close/>
                </a:path>
                <a:path w="218439" h="109854">
                  <a:moveTo>
                    <a:pt x="47345" y="58166"/>
                  </a:moveTo>
                  <a:lnTo>
                    <a:pt x="34950" y="58166"/>
                  </a:lnTo>
                  <a:lnTo>
                    <a:pt x="34950" y="71170"/>
                  </a:lnTo>
                  <a:lnTo>
                    <a:pt x="47345" y="71170"/>
                  </a:lnTo>
                  <a:lnTo>
                    <a:pt x="47345" y="58166"/>
                  </a:lnTo>
                  <a:close/>
                </a:path>
                <a:path w="218439" h="109854">
                  <a:moveTo>
                    <a:pt x="47345" y="38950"/>
                  </a:moveTo>
                  <a:lnTo>
                    <a:pt x="34950" y="38950"/>
                  </a:lnTo>
                  <a:lnTo>
                    <a:pt x="34950" y="51409"/>
                  </a:lnTo>
                  <a:lnTo>
                    <a:pt x="47345" y="51409"/>
                  </a:lnTo>
                  <a:lnTo>
                    <a:pt x="47345" y="38950"/>
                  </a:lnTo>
                  <a:close/>
                </a:path>
                <a:path w="218439" h="109854">
                  <a:moveTo>
                    <a:pt x="47345" y="19202"/>
                  </a:moveTo>
                  <a:lnTo>
                    <a:pt x="34950" y="19202"/>
                  </a:lnTo>
                  <a:lnTo>
                    <a:pt x="34950" y="32207"/>
                  </a:lnTo>
                  <a:lnTo>
                    <a:pt x="47345" y="32207"/>
                  </a:lnTo>
                  <a:lnTo>
                    <a:pt x="47345" y="19202"/>
                  </a:lnTo>
                  <a:close/>
                </a:path>
                <a:path w="218439" h="109854">
                  <a:moveTo>
                    <a:pt x="47345" y="0"/>
                  </a:moveTo>
                  <a:lnTo>
                    <a:pt x="34950" y="0"/>
                  </a:lnTo>
                  <a:lnTo>
                    <a:pt x="34950" y="12458"/>
                  </a:lnTo>
                  <a:lnTo>
                    <a:pt x="47345" y="12458"/>
                  </a:lnTo>
                  <a:lnTo>
                    <a:pt x="47345" y="0"/>
                  </a:lnTo>
                  <a:close/>
                </a:path>
                <a:path w="218439" h="109854">
                  <a:moveTo>
                    <a:pt x="64897" y="97104"/>
                  </a:moveTo>
                  <a:lnTo>
                    <a:pt x="52438" y="97104"/>
                  </a:lnTo>
                  <a:lnTo>
                    <a:pt x="52438" y="109486"/>
                  </a:lnTo>
                  <a:lnTo>
                    <a:pt x="64897" y="109486"/>
                  </a:lnTo>
                  <a:lnTo>
                    <a:pt x="64897" y="97104"/>
                  </a:lnTo>
                  <a:close/>
                </a:path>
                <a:path w="218439" h="109854">
                  <a:moveTo>
                    <a:pt x="64897" y="77901"/>
                  </a:moveTo>
                  <a:lnTo>
                    <a:pt x="52438" y="77901"/>
                  </a:lnTo>
                  <a:lnTo>
                    <a:pt x="52438" y="90284"/>
                  </a:lnTo>
                  <a:lnTo>
                    <a:pt x="64897" y="90284"/>
                  </a:lnTo>
                  <a:lnTo>
                    <a:pt x="64897" y="77901"/>
                  </a:lnTo>
                  <a:close/>
                </a:path>
                <a:path w="218439" h="109854">
                  <a:moveTo>
                    <a:pt x="64897" y="58166"/>
                  </a:moveTo>
                  <a:lnTo>
                    <a:pt x="52438" y="58166"/>
                  </a:lnTo>
                  <a:lnTo>
                    <a:pt x="52438" y="71170"/>
                  </a:lnTo>
                  <a:lnTo>
                    <a:pt x="64897" y="71170"/>
                  </a:lnTo>
                  <a:lnTo>
                    <a:pt x="64897" y="58166"/>
                  </a:lnTo>
                  <a:close/>
                </a:path>
                <a:path w="218439" h="109854">
                  <a:moveTo>
                    <a:pt x="64897" y="38950"/>
                  </a:moveTo>
                  <a:lnTo>
                    <a:pt x="52438" y="38950"/>
                  </a:lnTo>
                  <a:lnTo>
                    <a:pt x="52438" y="51409"/>
                  </a:lnTo>
                  <a:lnTo>
                    <a:pt x="64897" y="51409"/>
                  </a:lnTo>
                  <a:lnTo>
                    <a:pt x="64897" y="38950"/>
                  </a:lnTo>
                  <a:close/>
                </a:path>
                <a:path w="218439" h="109854">
                  <a:moveTo>
                    <a:pt x="64897" y="19202"/>
                  </a:moveTo>
                  <a:lnTo>
                    <a:pt x="52438" y="19202"/>
                  </a:lnTo>
                  <a:lnTo>
                    <a:pt x="52438" y="32207"/>
                  </a:lnTo>
                  <a:lnTo>
                    <a:pt x="64897" y="32207"/>
                  </a:lnTo>
                  <a:lnTo>
                    <a:pt x="64897" y="19202"/>
                  </a:lnTo>
                  <a:close/>
                </a:path>
                <a:path w="218439" h="109854">
                  <a:moveTo>
                    <a:pt x="64897" y="0"/>
                  </a:moveTo>
                  <a:lnTo>
                    <a:pt x="52438" y="0"/>
                  </a:lnTo>
                  <a:lnTo>
                    <a:pt x="52438" y="12458"/>
                  </a:lnTo>
                  <a:lnTo>
                    <a:pt x="64897" y="12458"/>
                  </a:lnTo>
                  <a:lnTo>
                    <a:pt x="64897" y="0"/>
                  </a:lnTo>
                  <a:close/>
                </a:path>
                <a:path w="218439" h="109854">
                  <a:moveTo>
                    <a:pt x="82372" y="97104"/>
                  </a:moveTo>
                  <a:lnTo>
                    <a:pt x="69913" y="97104"/>
                  </a:lnTo>
                  <a:lnTo>
                    <a:pt x="69913" y="109486"/>
                  </a:lnTo>
                  <a:lnTo>
                    <a:pt x="82372" y="109486"/>
                  </a:lnTo>
                  <a:lnTo>
                    <a:pt x="82372" y="97104"/>
                  </a:lnTo>
                  <a:close/>
                </a:path>
                <a:path w="218439" h="109854">
                  <a:moveTo>
                    <a:pt x="82372" y="77901"/>
                  </a:moveTo>
                  <a:lnTo>
                    <a:pt x="69913" y="77901"/>
                  </a:lnTo>
                  <a:lnTo>
                    <a:pt x="69913" y="90284"/>
                  </a:lnTo>
                  <a:lnTo>
                    <a:pt x="82372" y="90284"/>
                  </a:lnTo>
                  <a:lnTo>
                    <a:pt x="82372" y="77901"/>
                  </a:lnTo>
                  <a:close/>
                </a:path>
                <a:path w="218439" h="109854">
                  <a:moveTo>
                    <a:pt x="82372" y="58166"/>
                  </a:moveTo>
                  <a:lnTo>
                    <a:pt x="69913" y="58166"/>
                  </a:lnTo>
                  <a:lnTo>
                    <a:pt x="69913" y="71170"/>
                  </a:lnTo>
                  <a:lnTo>
                    <a:pt x="82372" y="71170"/>
                  </a:lnTo>
                  <a:lnTo>
                    <a:pt x="82372" y="58166"/>
                  </a:lnTo>
                  <a:close/>
                </a:path>
                <a:path w="218439" h="109854">
                  <a:moveTo>
                    <a:pt x="82372" y="38950"/>
                  </a:moveTo>
                  <a:lnTo>
                    <a:pt x="69913" y="38950"/>
                  </a:lnTo>
                  <a:lnTo>
                    <a:pt x="69913" y="51409"/>
                  </a:lnTo>
                  <a:lnTo>
                    <a:pt x="82372" y="51409"/>
                  </a:lnTo>
                  <a:lnTo>
                    <a:pt x="82372" y="38950"/>
                  </a:lnTo>
                  <a:close/>
                </a:path>
                <a:path w="218439" h="109854">
                  <a:moveTo>
                    <a:pt x="82372" y="19202"/>
                  </a:moveTo>
                  <a:lnTo>
                    <a:pt x="69913" y="19202"/>
                  </a:lnTo>
                  <a:lnTo>
                    <a:pt x="69913" y="32207"/>
                  </a:lnTo>
                  <a:lnTo>
                    <a:pt x="82372" y="32207"/>
                  </a:lnTo>
                  <a:lnTo>
                    <a:pt x="82372" y="19202"/>
                  </a:lnTo>
                  <a:close/>
                </a:path>
                <a:path w="218439" h="109854">
                  <a:moveTo>
                    <a:pt x="82372" y="0"/>
                  </a:moveTo>
                  <a:lnTo>
                    <a:pt x="69913" y="0"/>
                  </a:lnTo>
                  <a:lnTo>
                    <a:pt x="69913" y="12458"/>
                  </a:lnTo>
                  <a:lnTo>
                    <a:pt x="82372" y="12458"/>
                  </a:lnTo>
                  <a:lnTo>
                    <a:pt x="82372" y="0"/>
                  </a:lnTo>
                  <a:close/>
                </a:path>
                <a:path w="218439" h="109854">
                  <a:moveTo>
                    <a:pt x="113398" y="97104"/>
                  </a:moveTo>
                  <a:lnTo>
                    <a:pt x="100939" y="97104"/>
                  </a:lnTo>
                  <a:lnTo>
                    <a:pt x="100939" y="109486"/>
                  </a:lnTo>
                  <a:lnTo>
                    <a:pt x="113398" y="109486"/>
                  </a:lnTo>
                  <a:lnTo>
                    <a:pt x="113398" y="97104"/>
                  </a:lnTo>
                  <a:close/>
                </a:path>
                <a:path w="218439" h="109854">
                  <a:moveTo>
                    <a:pt x="113398" y="77901"/>
                  </a:moveTo>
                  <a:lnTo>
                    <a:pt x="100939" y="77901"/>
                  </a:lnTo>
                  <a:lnTo>
                    <a:pt x="100939" y="90284"/>
                  </a:lnTo>
                  <a:lnTo>
                    <a:pt x="113398" y="90284"/>
                  </a:lnTo>
                  <a:lnTo>
                    <a:pt x="113398" y="77901"/>
                  </a:lnTo>
                  <a:close/>
                </a:path>
                <a:path w="218439" h="109854">
                  <a:moveTo>
                    <a:pt x="113398" y="58166"/>
                  </a:moveTo>
                  <a:lnTo>
                    <a:pt x="100939" y="58166"/>
                  </a:lnTo>
                  <a:lnTo>
                    <a:pt x="100939" y="71170"/>
                  </a:lnTo>
                  <a:lnTo>
                    <a:pt x="113398" y="71170"/>
                  </a:lnTo>
                  <a:lnTo>
                    <a:pt x="113398" y="58166"/>
                  </a:lnTo>
                  <a:close/>
                </a:path>
                <a:path w="218439" h="109854">
                  <a:moveTo>
                    <a:pt x="113398" y="38950"/>
                  </a:moveTo>
                  <a:lnTo>
                    <a:pt x="100939" y="38950"/>
                  </a:lnTo>
                  <a:lnTo>
                    <a:pt x="100939" y="51409"/>
                  </a:lnTo>
                  <a:lnTo>
                    <a:pt x="113398" y="51409"/>
                  </a:lnTo>
                  <a:lnTo>
                    <a:pt x="113398" y="38950"/>
                  </a:lnTo>
                  <a:close/>
                </a:path>
                <a:path w="218439" h="109854">
                  <a:moveTo>
                    <a:pt x="113398" y="19202"/>
                  </a:moveTo>
                  <a:lnTo>
                    <a:pt x="100939" y="19202"/>
                  </a:lnTo>
                  <a:lnTo>
                    <a:pt x="100939" y="32207"/>
                  </a:lnTo>
                  <a:lnTo>
                    <a:pt x="113398" y="32207"/>
                  </a:lnTo>
                  <a:lnTo>
                    <a:pt x="113398" y="19202"/>
                  </a:lnTo>
                  <a:close/>
                </a:path>
                <a:path w="218439" h="109854">
                  <a:moveTo>
                    <a:pt x="113398" y="0"/>
                  </a:moveTo>
                  <a:lnTo>
                    <a:pt x="100939" y="0"/>
                  </a:lnTo>
                  <a:lnTo>
                    <a:pt x="100939" y="12458"/>
                  </a:lnTo>
                  <a:lnTo>
                    <a:pt x="113398" y="12458"/>
                  </a:lnTo>
                  <a:lnTo>
                    <a:pt x="113398" y="0"/>
                  </a:lnTo>
                  <a:close/>
                </a:path>
                <a:path w="218439" h="109854">
                  <a:moveTo>
                    <a:pt x="130873" y="97104"/>
                  </a:moveTo>
                  <a:lnTo>
                    <a:pt x="118478" y="97104"/>
                  </a:lnTo>
                  <a:lnTo>
                    <a:pt x="118478" y="109486"/>
                  </a:lnTo>
                  <a:lnTo>
                    <a:pt x="130873" y="109486"/>
                  </a:lnTo>
                  <a:lnTo>
                    <a:pt x="130873" y="97104"/>
                  </a:lnTo>
                  <a:close/>
                </a:path>
                <a:path w="218439" h="109854">
                  <a:moveTo>
                    <a:pt x="130873" y="77901"/>
                  </a:moveTo>
                  <a:lnTo>
                    <a:pt x="118478" y="77901"/>
                  </a:lnTo>
                  <a:lnTo>
                    <a:pt x="118478" y="90284"/>
                  </a:lnTo>
                  <a:lnTo>
                    <a:pt x="130873" y="90284"/>
                  </a:lnTo>
                  <a:lnTo>
                    <a:pt x="130873" y="77901"/>
                  </a:lnTo>
                  <a:close/>
                </a:path>
                <a:path w="218439" h="109854">
                  <a:moveTo>
                    <a:pt x="130873" y="58166"/>
                  </a:moveTo>
                  <a:lnTo>
                    <a:pt x="118478" y="58166"/>
                  </a:lnTo>
                  <a:lnTo>
                    <a:pt x="118478" y="71170"/>
                  </a:lnTo>
                  <a:lnTo>
                    <a:pt x="130873" y="71170"/>
                  </a:lnTo>
                  <a:lnTo>
                    <a:pt x="130873" y="58166"/>
                  </a:lnTo>
                  <a:close/>
                </a:path>
                <a:path w="218439" h="109854">
                  <a:moveTo>
                    <a:pt x="130873" y="38950"/>
                  </a:moveTo>
                  <a:lnTo>
                    <a:pt x="118478" y="38950"/>
                  </a:lnTo>
                  <a:lnTo>
                    <a:pt x="118478" y="51409"/>
                  </a:lnTo>
                  <a:lnTo>
                    <a:pt x="130873" y="51409"/>
                  </a:lnTo>
                  <a:lnTo>
                    <a:pt x="130873" y="38950"/>
                  </a:lnTo>
                  <a:close/>
                </a:path>
                <a:path w="218439" h="109854">
                  <a:moveTo>
                    <a:pt x="130873" y="19202"/>
                  </a:moveTo>
                  <a:lnTo>
                    <a:pt x="118478" y="19202"/>
                  </a:lnTo>
                  <a:lnTo>
                    <a:pt x="118478" y="32207"/>
                  </a:lnTo>
                  <a:lnTo>
                    <a:pt x="130873" y="32207"/>
                  </a:lnTo>
                  <a:lnTo>
                    <a:pt x="130873" y="19202"/>
                  </a:lnTo>
                  <a:close/>
                </a:path>
                <a:path w="218439" h="109854">
                  <a:moveTo>
                    <a:pt x="130873" y="0"/>
                  </a:moveTo>
                  <a:lnTo>
                    <a:pt x="118478" y="0"/>
                  </a:lnTo>
                  <a:lnTo>
                    <a:pt x="118478" y="12458"/>
                  </a:lnTo>
                  <a:lnTo>
                    <a:pt x="130873" y="12458"/>
                  </a:lnTo>
                  <a:lnTo>
                    <a:pt x="130873" y="0"/>
                  </a:lnTo>
                  <a:close/>
                </a:path>
                <a:path w="218439" h="109854">
                  <a:moveTo>
                    <a:pt x="148348" y="97104"/>
                  </a:moveTo>
                  <a:lnTo>
                    <a:pt x="135966" y="97104"/>
                  </a:lnTo>
                  <a:lnTo>
                    <a:pt x="135966" y="109486"/>
                  </a:lnTo>
                  <a:lnTo>
                    <a:pt x="148348" y="109486"/>
                  </a:lnTo>
                  <a:lnTo>
                    <a:pt x="148348" y="97104"/>
                  </a:lnTo>
                  <a:close/>
                </a:path>
                <a:path w="218439" h="109854">
                  <a:moveTo>
                    <a:pt x="148348" y="77901"/>
                  </a:moveTo>
                  <a:lnTo>
                    <a:pt x="135966" y="77901"/>
                  </a:lnTo>
                  <a:lnTo>
                    <a:pt x="135966" y="90284"/>
                  </a:lnTo>
                  <a:lnTo>
                    <a:pt x="148348" y="90284"/>
                  </a:lnTo>
                  <a:lnTo>
                    <a:pt x="148348" y="77901"/>
                  </a:lnTo>
                  <a:close/>
                </a:path>
                <a:path w="218439" h="109854">
                  <a:moveTo>
                    <a:pt x="148348" y="58166"/>
                  </a:moveTo>
                  <a:lnTo>
                    <a:pt x="135966" y="58166"/>
                  </a:lnTo>
                  <a:lnTo>
                    <a:pt x="135966" y="71170"/>
                  </a:lnTo>
                  <a:lnTo>
                    <a:pt x="148348" y="71170"/>
                  </a:lnTo>
                  <a:lnTo>
                    <a:pt x="148348" y="58166"/>
                  </a:lnTo>
                  <a:close/>
                </a:path>
                <a:path w="218439" h="109854">
                  <a:moveTo>
                    <a:pt x="148348" y="38950"/>
                  </a:moveTo>
                  <a:lnTo>
                    <a:pt x="135966" y="38950"/>
                  </a:lnTo>
                  <a:lnTo>
                    <a:pt x="135966" y="51409"/>
                  </a:lnTo>
                  <a:lnTo>
                    <a:pt x="148348" y="51409"/>
                  </a:lnTo>
                  <a:lnTo>
                    <a:pt x="148348" y="38950"/>
                  </a:lnTo>
                  <a:close/>
                </a:path>
                <a:path w="218439" h="109854">
                  <a:moveTo>
                    <a:pt x="148348" y="19202"/>
                  </a:moveTo>
                  <a:lnTo>
                    <a:pt x="135966" y="19202"/>
                  </a:lnTo>
                  <a:lnTo>
                    <a:pt x="135966" y="32207"/>
                  </a:lnTo>
                  <a:lnTo>
                    <a:pt x="148348" y="32207"/>
                  </a:lnTo>
                  <a:lnTo>
                    <a:pt x="148348" y="19202"/>
                  </a:lnTo>
                  <a:close/>
                </a:path>
                <a:path w="218439" h="109854">
                  <a:moveTo>
                    <a:pt x="148348" y="0"/>
                  </a:moveTo>
                  <a:lnTo>
                    <a:pt x="135966" y="0"/>
                  </a:lnTo>
                  <a:lnTo>
                    <a:pt x="135966" y="12458"/>
                  </a:lnTo>
                  <a:lnTo>
                    <a:pt x="148348" y="12458"/>
                  </a:lnTo>
                  <a:lnTo>
                    <a:pt x="148348" y="0"/>
                  </a:lnTo>
                  <a:close/>
                </a:path>
                <a:path w="218439" h="109854">
                  <a:moveTo>
                    <a:pt x="165823" y="97104"/>
                  </a:moveTo>
                  <a:lnTo>
                    <a:pt x="153441" y="97104"/>
                  </a:lnTo>
                  <a:lnTo>
                    <a:pt x="153441" y="109486"/>
                  </a:lnTo>
                  <a:lnTo>
                    <a:pt x="165823" y="109486"/>
                  </a:lnTo>
                  <a:lnTo>
                    <a:pt x="165823" y="97104"/>
                  </a:lnTo>
                  <a:close/>
                </a:path>
                <a:path w="218439" h="109854">
                  <a:moveTo>
                    <a:pt x="165823" y="77901"/>
                  </a:moveTo>
                  <a:lnTo>
                    <a:pt x="153441" y="77901"/>
                  </a:lnTo>
                  <a:lnTo>
                    <a:pt x="153441" y="90284"/>
                  </a:lnTo>
                  <a:lnTo>
                    <a:pt x="165823" y="90284"/>
                  </a:lnTo>
                  <a:lnTo>
                    <a:pt x="165823" y="77901"/>
                  </a:lnTo>
                  <a:close/>
                </a:path>
                <a:path w="218439" h="109854">
                  <a:moveTo>
                    <a:pt x="165823" y="58166"/>
                  </a:moveTo>
                  <a:lnTo>
                    <a:pt x="153441" y="58166"/>
                  </a:lnTo>
                  <a:lnTo>
                    <a:pt x="153441" y="71170"/>
                  </a:lnTo>
                  <a:lnTo>
                    <a:pt x="165823" y="71170"/>
                  </a:lnTo>
                  <a:lnTo>
                    <a:pt x="165823" y="58166"/>
                  </a:lnTo>
                  <a:close/>
                </a:path>
                <a:path w="218439" h="109854">
                  <a:moveTo>
                    <a:pt x="165823" y="38950"/>
                  </a:moveTo>
                  <a:lnTo>
                    <a:pt x="153441" y="38950"/>
                  </a:lnTo>
                  <a:lnTo>
                    <a:pt x="153441" y="51409"/>
                  </a:lnTo>
                  <a:lnTo>
                    <a:pt x="165823" y="51409"/>
                  </a:lnTo>
                  <a:lnTo>
                    <a:pt x="165823" y="38950"/>
                  </a:lnTo>
                  <a:close/>
                </a:path>
                <a:path w="218439" h="109854">
                  <a:moveTo>
                    <a:pt x="165823" y="19202"/>
                  </a:moveTo>
                  <a:lnTo>
                    <a:pt x="153441" y="19202"/>
                  </a:lnTo>
                  <a:lnTo>
                    <a:pt x="153441" y="32207"/>
                  </a:lnTo>
                  <a:lnTo>
                    <a:pt x="165823" y="32207"/>
                  </a:lnTo>
                  <a:lnTo>
                    <a:pt x="165823" y="19202"/>
                  </a:lnTo>
                  <a:close/>
                </a:path>
                <a:path w="218439" h="109854">
                  <a:moveTo>
                    <a:pt x="165823" y="0"/>
                  </a:moveTo>
                  <a:lnTo>
                    <a:pt x="153441" y="0"/>
                  </a:lnTo>
                  <a:lnTo>
                    <a:pt x="153441" y="12458"/>
                  </a:lnTo>
                  <a:lnTo>
                    <a:pt x="165823" y="12458"/>
                  </a:lnTo>
                  <a:lnTo>
                    <a:pt x="165823" y="0"/>
                  </a:lnTo>
                  <a:close/>
                </a:path>
                <a:path w="218439" h="109854">
                  <a:moveTo>
                    <a:pt x="183388" y="97104"/>
                  </a:moveTo>
                  <a:lnTo>
                    <a:pt x="170903" y="97104"/>
                  </a:lnTo>
                  <a:lnTo>
                    <a:pt x="170903" y="109486"/>
                  </a:lnTo>
                  <a:lnTo>
                    <a:pt x="183388" y="109486"/>
                  </a:lnTo>
                  <a:lnTo>
                    <a:pt x="183388" y="97104"/>
                  </a:lnTo>
                  <a:close/>
                </a:path>
                <a:path w="218439" h="109854">
                  <a:moveTo>
                    <a:pt x="183388" y="77901"/>
                  </a:moveTo>
                  <a:lnTo>
                    <a:pt x="170903" y="77901"/>
                  </a:lnTo>
                  <a:lnTo>
                    <a:pt x="170903" y="90284"/>
                  </a:lnTo>
                  <a:lnTo>
                    <a:pt x="183388" y="90284"/>
                  </a:lnTo>
                  <a:lnTo>
                    <a:pt x="183388" y="77901"/>
                  </a:lnTo>
                  <a:close/>
                </a:path>
                <a:path w="218439" h="109854">
                  <a:moveTo>
                    <a:pt x="183388" y="58166"/>
                  </a:moveTo>
                  <a:lnTo>
                    <a:pt x="170903" y="58166"/>
                  </a:lnTo>
                  <a:lnTo>
                    <a:pt x="170903" y="71170"/>
                  </a:lnTo>
                  <a:lnTo>
                    <a:pt x="183388" y="71170"/>
                  </a:lnTo>
                  <a:lnTo>
                    <a:pt x="183388" y="58166"/>
                  </a:lnTo>
                  <a:close/>
                </a:path>
                <a:path w="218439" h="109854">
                  <a:moveTo>
                    <a:pt x="183388" y="38950"/>
                  </a:moveTo>
                  <a:lnTo>
                    <a:pt x="170903" y="38950"/>
                  </a:lnTo>
                  <a:lnTo>
                    <a:pt x="170903" y="51409"/>
                  </a:lnTo>
                  <a:lnTo>
                    <a:pt x="183388" y="51409"/>
                  </a:lnTo>
                  <a:lnTo>
                    <a:pt x="183388" y="38950"/>
                  </a:lnTo>
                  <a:close/>
                </a:path>
                <a:path w="218439" h="109854">
                  <a:moveTo>
                    <a:pt x="183388" y="19202"/>
                  </a:moveTo>
                  <a:lnTo>
                    <a:pt x="170903" y="19202"/>
                  </a:lnTo>
                  <a:lnTo>
                    <a:pt x="170903" y="32207"/>
                  </a:lnTo>
                  <a:lnTo>
                    <a:pt x="183388" y="32207"/>
                  </a:lnTo>
                  <a:lnTo>
                    <a:pt x="183388" y="19202"/>
                  </a:lnTo>
                  <a:close/>
                </a:path>
                <a:path w="218439" h="109854">
                  <a:moveTo>
                    <a:pt x="183388" y="0"/>
                  </a:moveTo>
                  <a:lnTo>
                    <a:pt x="170903" y="0"/>
                  </a:lnTo>
                  <a:lnTo>
                    <a:pt x="170903" y="12458"/>
                  </a:lnTo>
                  <a:lnTo>
                    <a:pt x="183388" y="12458"/>
                  </a:lnTo>
                  <a:lnTo>
                    <a:pt x="183388" y="0"/>
                  </a:lnTo>
                  <a:close/>
                </a:path>
                <a:path w="218439" h="109854">
                  <a:moveTo>
                    <a:pt x="200863" y="97104"/>
                  </a:moveTo>
                  <a:lnTo>
                    <a:pt x="188391" y="97104"/>
                  </a:lnTo>
                  <a:lnTo>
                    <a:pt x="188391" y="109486"/>
                  </a:lnTo>
                  <a:lnTo>
                    <a:pt x="200863" y="109486"/>
                  </a:lnTo>
                  <a:lnTo>
                    <a:pt x="200863" y="97104"/>
                  </a:lnTo>
                  <a:close/>
                </a:path>
                <a:path w="218439" h="109854">
                  <a:moveTo>
                    <a:pt x="200863" y="77901"/>
                  </a:moveTo>
                  <a:lnTo>
                    <a:pt x="188391" y="77901"/>
                  </a:lnTo>
                  <a:lnTo>
                    <a:pt x="188391" y="90284"/>
                  </a:lnTo>
                  <a:lnTo>
                    <a:pt x="200863" y="90284"/>
                  </a:lnTo>
                  <a:lnTo>
                    <a:pt x="200863" y="77901"/>
                  </a:lnTo>
                  <a:close/>
                </a:path>
                <a:path w="218439" h="109854">
                  <a:moveTo>
                    <a:pt x="200863" y="58166"/>
                  </a:moveTo>
                  <a:lnTo>
                    <a:pt x="188391" y="58166"/>
                  </a:lnTo>
                  <a:lnTo>
                    <a:pt x="188391" y="71170"/>
                  </a:lnTo>
                  <a:lnTo>
                    <a:pt x="200863" y="71170"/>
                  </a:lnTo>
                  <a:lnTo>
                    <a:pt x="200863" y="58166"/>
                  </a:lnTo>
                  <a:close/>
                </a:path>
                <a:path w="218439" h="109854">
                  <a:moveTo>
                    <a:pt x="200863" y="38950"/>
                  </a:moveTo>
                  <a:lnTo>
                    <a:pt x="188391" y="38950"/>
                  </a:lnTo>
                  <a:lnTo>
                    <a:pt x="188391" y="51409"/>
                  </a:lnTo>
                  <a:lnTo>
                    <a:pt x="200863" y="51409"/>
                  </a:lnTo>
                  <a:lnTo>
                    <a:pt x="200863" y="38950"/>
                  </a:lnTo>
                  <a:close/>
                </a:path>
                <a:path w="218439" h="109854">
                  <a:moveTo>
                    <a:pt x="200863" y="19202"/>
                  </a:moveTo>
                  <a:lnTo>
                    <a:pt x="188391" y="19202"/>
                  </a:lnTo>
                  <a:lnTo>
                    <a:pt x="188391" y="32207"/>
                  </a:lnTo>
                  <a:lnTo>
                    <a:pt x="200863" y="32207"/>
                  </a:lnTo>
                  <a:lnTo>
                    <a:pt x="200863" y="19202"/>
                  </a:lnTo>
                  <a:close/>
                </a:path>
                <a:path w="218439" h="109854">
                  <a:moveTo>
                    <a:pt x="200863" y="0"/>
                  </a:moveTo>
                  <a:lnTo>
                    <a:pt x="188391" y="0"/>
                  </a:lnTo>
                  <a:lnTo>
                    <a:pt x="188391" y="12458"/>
                  </a:lnTo>
                  <a:lnTo>
                    <a:pt x="200863" y="12458"/>
                  </a:lnTo>
                  <a:lnTo>
                    <a:pt x="200863" y="0"/>
                  </a:lnTo>
                  <a:close/>
                </a:path>
                <a:path w="218439" h="109854">
                  <a:moveTo>
                    <a:pt x="218325" y="77901"/>
                  </a:moveTo>
                  <a:lnTo>
                    <a:pt x="205943" y="77901"/>
                  </a:lnTo>
                  <a:lnTo>
                    <a:pt x="205943" y="90284"/>
                  </a:lnTo>
                  <a:lnTo>
                    <a:pt x="218325" y="90284"/>
                  </a:lnTo>
                  <a:lnTo>
                    <a:pt x="218325" y="77901"/>
                  </a:lnTo>
                  <a:close/>
                </a:path>
                <a:path w="218439" h="109854">
                  <a:moveTo>
                    <a:pt x="218325" y="58166"/>
                  </a:moveTo>
                  <a:lnTo>
                    <a:pt x="205943" y="58166"/>
                  </a:lnTo>
                  <a:lnTo>
                    <a:pt x="205943" y="71170"/>
                  </a:lnTo>
                  <a:lnTo>
                    <a:pt x="218325" y="71170"/>
                  </a:lnTo>
                  <a:lnTo>
                    <a:pt x="218325" y="58166"/>
                  </a:lnTo>
                  <a:close/>
                </a:path>
                <a:path w="218439" h="109854">
                  <a:moveTo>
                    <a:pt x="218325" y="38950"/>
                  </a:moveTo>
                  <a:lnTo>
                    <a:pt x="205943" y="38950"/>
                  </a:lnTo>
                  <a:lnTo>
                    <a:pt x="205943" y="51409"/>
                  </a:lnTo>
                  <a:lnTo>
                    <a:pt x="218325" y="51409"/>
                  </a:lnTo>
                  <a:lnTo>
                    <a:pt x="218325" y="38950"/>
                  </a:lnTo>
                  <a:close/>
                </a:path>
                <a:path w="218439" h="109854">
                  <a:moveTo>
                    <a:pt x="218325" y="19202"/>
                  </a:moveTo>
                  <a:lnTo>
                    <a:pt x="205943" y="19202"/>
                  </a:lnTo>
                  <a:lnTo>
                    <a:pt x="205943" y="32207"/>
                  </a:lnTo>
                  <a:lnTo>
                    <a:pt x="218325" y="32207"/>
                  </a:lnTo>
                  <a:lnTo>
                    <a:pt x="218325" y="19202"/>
                  </a:lnTo>
                  <a:close/>
                </a:path>
                <a:path w="218439" h="109854">
                  <a:moveTo>
                    <a:pt x="218325" y="0"/>
                  </a:moveTo>
                  <a:lnTo>
                    <a:pt x="205943" y="0"/>
                  </a:lnTo>
                  <a:lnTo>
                    <a:pt x="205943" y="12458"/>
                  </a:lnTo>
                  <a:lnTo>
                    <a:pt x="218325" y="12458"/>
                  </a:lnTo>
                  <a:lnTo>
                    <a:pt x="2183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" name="object 865"/>
            <p:cNvSpPr/>
            <p:nvPr/>
          </p:nvSpPr>
          <p:spPr>
            <a:xfrm>
              <a:off x="2996095" y="5931954"/>
              <a:ext cx="926465" cy="2446020"/>
            </a:xfrm>
            <a:custGeom>
              <a:avLst/>
              <a:gdLst/>
              <a:ahLst/>
              <a:cxnLst/>
              <a:rect l="l" t="t" r="r" b="b"/>
              <a:pathLst>
                <a:path w="926464" h="2446020">
                  <a:moveTo>
                    <a:pt x="12458" y="2433421"/>
                  </a:moveTo>
                  <a:lnTo>
                    <a:pt x="0" y="2433421"/>
                  </a:lnTo>
                  <a:lnTo>
                    <a:pt x="0" y="2445829"/>
                  </a:lnTo>
                  <a:lnTo>
                    <a:pt x="12458" y="2445829"/>
                  </a:lnTo>
                  <a:lnTo>
                    <a:pt x="12458" y="2433421"/>
                  </a:lnTo>
                  <a:close/>
                </a:path>
                <a:path w="926464" h="2446020">
                  <a:moveTo>
                    <a:pt x="12458" y="2413673"/>
                  </a:moveTo>
                  <a:lnTo>
                    <a:pt x="0" y="2413673"/>
                  </a:lnTo>
                  <a:lnTo>
                    <a:pt x="0" y="2426690"/>
                  </a:lnTo>
                  <a:lnTo>
                    <a:pt x="12458" y="2426690"/>
                  </a:lnTo>
                  <a:lnTo>
                    <a:pt x="12458" y="2413673"/>
                  </a:lnTo>
                  <a:close/>
                </a:path>
                <a:path w="926464" h="2446020">
                  <a:moveTo>
                    <a:pt x="12458" y="2394483"/>
                  </a:moveTo>
                  <a:lnTo>
                    <a:pt x="0" y="2394483"/>
                  </a:lnTo>
                  <a:lnTo>
                    <a:pt x="0" y="2406929"/>
                  </a:lnTo>
                  <a:lnTo>
                    <a:pt x="12458" y="2406929"/>
                  </a:lnTo>
                  <a:lnTo>
                    <a:pt x="12458" y="2394483"/>
                  </a:lnTo>
                  <a:close/>
                </a:path>
                <a:path w="926464" h="2446020">
                  <a:moveTo>
                    <a:pt x="12458" y="2374735"/>
                  </a:moveTo>
                  <a:lnTo>
                    <a:pt x="0" y="2374735"/>
                  </a:lnTo>
                  <a:lnTo>
                    <a:pt x="0" y="2387739"/>
                  </a:lnTo>
                  <a:lnTo>
                    <a:pt x="12458" y="2387739"/>
                  </a:lnTo>
                  <a:lnTo>
                    <a:pt x="12458" y="2374735"/>
                  </a:lnTo>
                  <a:close/>
                </a:path>
                <a:path w="926464" h="2446020">
                  <a:moveTo>
                    <a:pt x="12458" y="2355519"/>
                  </a:moveTo>
                  <a:lnTo>
                    <a:pt x="0" y="2355519"/>
                  </a:lnTo>
                  <a:lnTo>
                    <a:pt x="0" y="2368004"/>
                  </a:lnTo>
                  <a:lnTo>
                    <a:pt x="12458" y="2368004"/>
                  </a:lnTo>
                  <a:lnTo>
                    <a:pt x="12458" y="2355519"/>
                  </a:lnTo>
                  <a:close/>
                </a:path>
                <a:path w="926464" h="2446020">
                  <a:moveTo>
                    <a:pt x="12458" y="2335784"/>
                  </a:moveTo>
                  <a:lnTo>
                    <a:pt x="0" y="2335784"/>
                  </a:lnTo>
                  <a:lnTo>
                    <a:pt x="0" y="2348788"/>
                  </a:lnTo>
                  <a:lnTo>
                    <a:pt x="12458" y="2348788"/>
                  </a:lnTo>
                  <a:lnTo>
                    <a:pt x="12458" y="2335784"/>
                  </a:lnTo>
                  <a:close/>
                </a:path>
                <a:path w="926464" h="2446020">
                  <a:moveTo>
                    <a:pt x="29921" y="2433421"/>
                  </a:moveTo>
                  <a:lnTo>
                    <a:pt x="17475" y="2433421"/>
                  </a:lnTo>
                  <a:lnTo>
                    <a:pt x="17475" y="2445829"/>
                  </a:lnTo>
                  <a:lnTo>
                    <a:pt x="29921" y="2445829"/>
                  </a:lnTo>
                  <a:lnTo>
                    <a:pt x="29921" y="2433421"/>
                  </a:lnTo>
                  <a:close/>
                </a:path>
                <a:path w="926464" h="2446020">
                  <a:moveTo>
                    <a:pt x="29921" y="2413673"/>
                  </a:moveTo>
                  <a:lnTo>
                    <a:pt x="17475" y="2413673"/>
                  </a:lnTo>
                  <a:lnTo>
                    <a:pt x="17475" y="2426690"/>
                  </a:lnTo>
                  <a:lnTo>
                    <a:pt x="29921" y="2426690"/>
                  </a:lnTo>
                  <a:lnTo>
                    <a:pt x="29921" y="2413673"/>
                  </a:lnTo>
                  <a:close/>
                </a:path>
                <a:path w="926464" h="2446020">
                  <a:moveTo>
                    <a:pt x="29921" y="2394483"/>
                  </a:moveTo>
                  <a:lnTo>
                    <a:pt x="17475" y="2394483"/>
                  </a:lnTo>
                  <a:lnTo>
                    <a:pt x="17475" y="2406929"/>
                  </a:lnTo>
                  <a:lnTo>
                    <a:pt x="29921" y="2406929"/>
                  </a:lnTo>
                  <a:lnTo>
                    <a:pt x="29921" y="2394483"/>
                  </a:lnTo>
                  <a:close/>
                </a:path>
                <a:path w="926464" h="2446020">
                  <a:moveTo>
                    <a:pt x="29921" y="2374735"/>
                  </a:moveTo>
                  <a:lnTo>
                    <a:pt x="17475" y="2374735"/>
                  </a:lnTo>
                  <a:lnTo>
                    <a:pt x="17475" y="2387739"/>
                  </a:lnTo>
                  <a:lnTo>
                    <a:pt x="29921" y="2387739"/>
                  </a:lnTo>
                  <a:lnTo>
                    <a:pt x="29921" y="2374735"/>
                  </a:lnTo>
                  <a:close/>
                </a:path>
                <a:path w="926464" h="2446020">
                  <a:moveTo>
                    <a:pt x="29921" y="2355519"/>
                  </a:moveTo>
                  <a:lnTo>
                    <a:pt x="17475" y="2355519"/>
                  </a:lnTo>
                  <a:lnTo>
                    <a:pt x="17475" y="2368004"/>
                  </a:lnTo>
                  <a:lnTo>
                    <a:pt x="29921" y="2368004"/>
                  </a:lnTo>
                  <a:lnTo>
                    <a:pt x="29921" y="2355519"/>
                  </a:lnTo>
                  <a:close/>
                </a:path>
                <a:path w="926464" h="2446020">
                  <a:moveTo>
                    <a:pt x="29921" y="2335784"/>
                  </a:moveTo>
                  <a:lnTo>
                    <a:pt x="17475" y="2335784"/>
                  </a:lnTo>
                  <a:lnTo>
                    <a:pt x="17475" y="2348788"/>
                  </a:lnTo>
                  <a:lnTo>
                    <a:pt x="29921" y="2348788"/>
                  </a:lnTo>
                  <a:lnTo>
                    <a:pt x="29921" y="2335784"/>
                  </a:lnTo>
                  <a:close/>
                </a:path>
                <a:path w="926464" h="2446020">
                  <a:moveTo>
                    <a:pt x="47396" y="2433421"/>
                  </a:moveTo>
                  <a:lnTo>
                    <a:pt x="35013" y="2433421"/>
                  </a:lnTo>
                  <a:lnTo>
                    <a:pt x="35013" y="2445829"/>
                  </a:lnTo>
                  <a:lnTo>
                    <a:pt x="47396" y="2445829"/>
                  </a:lnTo>
                  <a:lnTo>
                    <a:pt x="47396" y="2433421"/>
                  </a:lnTo>
                  <a:close/>
                </a:path>
                <a:path w="926464" h="2446020">
                  <a:moveTo>
                    <a:pt x="47396" y="2413673"/>
                  </a:moveTo>
                  <a:lnTo>
                    <a:pt x="35013" y="2413673"/>
                  </a:lnTo>
                  <a:lnTo>
                    <a:pt x="35013" y="2426690"/>
                  </a:lnTo>
                  <a:lnTo>
                    <a:pt x="47396" y="2426690"/>
                  </a:lnTo>
                  <a:lnTo>
                    <a:pt x="47396" y="2413673"/>
                  </a:lnTo>
                  <a:close/>
                </a:path>
                <a:path w="926464" h="2446020">
                  <a:moveTo>
                    <a:pt x="47396" y="2394483"/>
                  </a:moveTo>
                  <a:lnTo>
                    <a:pt x="35013" y="2394483"/>
                  </a:lnTo>
                  <a:lnTo>
                    <a:pt x="35013" y="2406929"/>
                  </a:lnTo>
                  <a:lnTo>
                    <a:pt x="47396" y="2406929"/>
                  </a:lnTo>
                  <a:lnTo>
                    <a:pt x="47396" y="2394483"/>
                  </a:lnTo>
                  <a:close/>
                </a:path>
                <a:path w="926464" h="2446020">
                  <a:moveTo>
                    <a:pt x="47396" y="2374735"/>
                  </a:moveTo>
                  <a:lnTo>
                    <a:pt x="35013" y="2374735"/>
                  </a:lnTo>
                  <a:lnTo>
                    <a:pt x="35013" y="2387739"/>
                  </a:lnTo>
                  <a:lnTo>
                    <a:pt x="47396" y="2387739"/>
                  </a:lnTo>
                  <a:lnTo>
                    <a:pt x="47396" y="2374735"/>
                  </a:lnTo>
                  <a:close/>
                </a:path>
                <a:path w="926464" h="2446020">
                  <a:moveTo>
                    <a:pt x="47396" y="2355519"/>
                  </a:moveTo>
                  <a:lnTo>
                    <a:pt x="35013" y="2355519"/>
                  </a:lnTo>
                  <a:lnTo>
                    <a:pt x="35013" y="2368004"/>
                  </a:lnTo>
                  <a:lnTo>
                    <a:pt x="47396" y="2368004"/>
                  </a:lnTo>
                  <a:lnTo>
                    <a:pt x="47396" y="2355519"/>
                  </a:lnTo>
                  <a:close/>
                </a:path>
                <a:path w="926464" h="2446020">
                  <a:moveTo>
                    <a:pt x="47396" y="2335784"/>
                  </a:moveTo>
                  <a:lnTo>
                    <a:pt x="35013" y="2335784"/>
                  </a:lnTo>
                  <a:lnTo>
                    <a:pt x="35013" y="2348788"/>
                  </a:lnTo>
                  <a:lnTo>
                    <a:pt x="47396" y="2348788"/>
                  </a:lnTo>
                  <a:lnTo>
                    <a:pt x="47396" y="2335784"/>
                  </a:lnTo>
                  <a:close/>
                </a:path>
                <a:path w="926464" h="2446020">
                  <a:moveTo>
                    <a:pt x="64884" y="2433421"/>
                  </a:moveTo>
                  <a:lnTo>
                    <a:pt x="52489" y="2433421"/>
                  </a:lnTo>
                  <a:lnTo>
                    <a:pt x="52489" y="2445829"/>
                  </a:lnTo>
                  <a:lnTo>
                    <a:pt x="64884" y="2445829"/>
                  </a:lnTo>
                  <a:lnTo>
                    <a:pt x="64884" y="2433421"/>
                  </a:lnTo>
                  <a:close/>
                </a:path>
                <a:path w="926464" h="2446020">
                  <a:moveTo>
                    <a:pt x="64884" y="2413673"/>
                  </a:moveTo>
                  <a:lnTo>
                    <a:pt x="52489" y="2413673"/>
                  </a:lnTo>
                  <a:lnTo>
                    <a:pt x="52489" y="2426690"/>
                  </a:lnTo>
                  <a:lnTo>
                    <a:pt x="64884" y="2426690"/>
                  </a:lnTo>
                  <a:lnTo>
                    <a:pt x="64884" y="2413673"/>
                  </a:lnTo>
                  <a:close/>
                </a:path>
                <a:path w="926464" h="2446020">
                  <a:moveTo>
                    <a:pt x="64884" y="2394483"/>
                  </a:moveTo>
                  <a:lnTo>
                    <a:pt x="52489" y="2394483"/>
                  </a:lnTo>
                  <a:lnTo>
                    <a:pt x="52489" y="2406929"/>
                  </a:lnTo>
                  <a:lnTo>
                    <a:pt x="64884" y="2406929"/>
                  </a:lnTo>
                  <a:lnTo>
                    <a:pt x="64884" y="2394483"/>
                  </a:lnTo>
                  <a:close/>
                </a:path>
                <a:path w="926464" h="2446020">
                  <a:moveTo>
                    <a:pt x="64884" y="2374735"/>
                  </a:moveTo>
                  <a:lnTo>
                    <a:pt x="52489" y="2374735"/>
                  </a:lnTo>
                  <a:lnTo>
                    <a:pt x="52489" y="2387739"/>
                  </a:lnTo>
                  <a:lnTo>
                    <a:pt x="64884" y="2387739"/>
                  </a:lnTo>
                  <a:lnTo>
                    <a:pt x="64884" y="2374735"/>
                  </a:lnTo>
                  <a:close/>
                </a:path>
                <a:path w="926464" h="2446020">
                  <a:moveTo>
                    <a:pt x="64884" y="2355519"/>
                  </a:moveTo>
                  <a:lnTo>
                    <a:pt x="52489" y="2355519"/>
                  </a:lnTo>
                  <a:lnTo>
                    <a:pt x="52489" y="2368004"/>
                  </a:lnTo>
                  <a:lnTo>
                    <a:pt x="64884" y="2368004"/>
                  </a:lnTo>
                  <a:lnTo>
                    <a:pt x="64884" y="2355519"/>
                  </a:lnTo>
                  <a:close/>
                </a:path>
                <a:path w="926464" h="2446020">
                  <a:moveTo>
                    <a:pt x="64884" y="2335784"/>
                  </a:moveTo>
                  <a:lnTo>
                    <a:pt x="52489" y="2335784"/>
                  </a:lnTo>
                  <a:lnTo>
                    <a:pt x="52489" y="2348788"/>
                  </a:lnTo>
                  <a:lnTo>
                    <a:pt x="64884" y="2348788"/>
                  </a:lnTo>
                  <a:lnTo>
                    <a:pt x="64884" y="2335784"/>
                  </a:lnTo>
                  <a:close/>
                </a:path>
                <a:path w="926464" h="2446020">
                  <a:moveTo>
                    <a:pt x="82359" y="2433421"/>
                  </a:moveTo>
                  <a:lnTo>
                    <a:pt x="69977" y="2433421"/>
                  </a:lnTo>
                  <a:lnTo>
                    <a:pt x="69977" y="2445829"/>
                  </a:lnTo>
                  <a:lnTo>
                    <a:pt x="82359" y="2445829"/>
                  </a:lnTo>
                  <a:lnTo>
                    <a:pt x="82359" y="2433421"/>
                  </a:lnTo>
                  <a:close/>
                </a:path>
                <a:path w="926464" h="2446020">
                  <a:moveTo>
                    <a:pt x="82359" y="2413673"/>
                  </a:moveTo>
                  <a:lnTo>
                    <a:pt x="69977" y="2413673"/>
                  </a:lnTo>
                  <a:lnTo>
                    <a:pt x="69977" y="2426690"/>
                  </a:lnTo>
                  <a:lnTo>
                    <a:pt x="82359" y="2426690"/>
                  </a:lnTo>
                  <a:lnTo>
                    <a:pt x="82359" y="2413673"/>
                  </a:lnTo>
                  <a:close/>
                </a:path>
                <a:path w="926464" h="2446020">
                  <a:moveTo>
                    <a:pt x="82359" y="2394483"/>
                  </a:moveTo>
                  <a:lnTo>
                    <a:pt x="69977" y="2394483"/>
                  </a:lnTo>
                  <a:lnTo>
                    <a:pt x="69977" y="2406929"/>
                  </a:lnTo>
                  <a:lnTo>
                    <a:pt x="82359" y="2406929"/>
                  </a:lnTo>
                  <a:lnTo>
                    <a:pt x="82359" y="2394483"/>
                  </a:lnTo>
                  <a:close/>
                </a:path>
                <a:path w="926464" h="2446020">
                  <a:moveTo>
                    <a:pt x="82359" y="2374735"/>
                  </a:moveTo>
                  <a:lnTo>
                    <a:pt x="69977" y="2374735"/>
                  </a:lnTo>
                  <a:lnTo>
                    <a:pt x="69977" y="2387739"/>
                  </a:lnTo>
                  <a:lnTo>
                    <a:pt x="82359" y="2387739"/>
                  </a:lnTo>
                  <a:lnTo>
                    <a:pt x="82359" y="2374735"/>
                  </a:lnTo>
                  <a:close/>
                </a:path>
                <a:path w="926464" h="2446020">
                  <a:moveTo>
                    <a:pt x="82359" y="2355519"/>
                  </a:moveTo>
                  <a:lnTo>
                    <a:pt x="69977" y="2355519"/>
                  </a:lnTo>
                  <a:lnTo>
                    <a:pt x="69977" y="2368004"/>
                  </a:lnTo>
                  <a:lnTo>
                    <a:pt x="82359" y="2368004"/>
                  </a:lnTo>
                  <a:lnTo>
                    <a:pt x="82359" y="2355519"/>
                  </a:lnTo>
                  <a:close/>
                </a:path>
                <a:path w="926464" h="2446020">
                  <a:moveTo>
                    <a:pt x="82359" y="2335784"/>
                  </a:moveTo>
                  <a:lnTo>
                    <a:pt x="69977" y="2335784"/>
                  </a:lnTo>
                  <a:lnTo>
                    <a:pt x="69977" y="2348788"/>
                  </a:lnTo>
                  <a:lnTo>
                    <a:pt x="82359" y="2348788"/>
                  </a:lnTo>
                  <a:lnTo>
                    <a:pt x="82359" y="2335784"/>
                  </a:lnTo>
                  <a:close/>
                </a:path>
                <a:path w="926464" h="2446020">
                  <a:moveTo>
                    <a:pt x="99910" y="2433421"/>
                  </a:moveTo>
                  <a:lnTo>
                    <a:pt x="87452" y="2433421"/>
                  </a:lnTo>
                  <a:lnTo>
                    <a:pt x="87452" y="2445829"/>
                  </a:lnTo>
                  <a:lnTo>
                    <a:pt x="99910" y="2445829"/>
                  </a:lnTo>
                  <a:lnTo>
                    <a:pt x="99910" y="2433421"/>
                  </a:lnTo>
                  <a:close/>
                </a:path>
                <a:path w="926464" h="2446020">
                  <a:moveTo>
                    <a:pt x="99910" y="2413673"/>
                  </a:moveTo>
                  <a:lnTo>
                    <a:pt x="87452" y="2413673"/>
                  </a:lnTo>
                  <a:lnTo>
                    <a:pt x="87452" y="2426690"/>
                  </a:lnTo>
                  <a:lnTo>
                    <a:pt x="99910" y="2426690"/>
                  </a:lnTo>
                  <a:lnTo>
                    <a:pt x="99910" y="2413673"/>
                  </a:lnTo>
                  <a:close/>
                </a:path>
                <a:path w="926464" h="2446020">
                  <a:moveTo>
                    <a:pt x="99910" y="2394483"/>
                  </a:moveTo>
                  <a:lnTo>
                    <a:pt x="87452" y="2394483"/>
                  </a:lnTo>
                  <a:lnTo>
                    <a:pt x="87452" y="2406929"/>
                  </a:lnTo>
                  <a:lnTo>
                    <a:pt x="99910" y="2406929"/>
                  </a:lnTo>
                  <a:lnTo>
                    <a:pt x="99910" y="2394483"/>
                  </a:lnTo>
                  <a:close/>
                </a:path>
                <a:path w="926464" h="2446020">
                  <a:moveTo>
                    <a:pt x="99910" y="2374735"/>
                  </a:moveTo>
                  <a:lnTo>
                    <a:pt x="87452" y="2374735"/>
                  </a:lnTo>
                  <a:lnTo>
                    <a:pt x="87452" y="2387739"/>
                  </a:lnTo>
                  <a:lnTo>
                    <a:pt x="99910" y="2387739"/>
                  </a:lnTo>
                  <a:lnTo>
                    <a:pt x="99910" y="2374735"/>
                  </a:lnTo>
                  <a:close/>
                </a:path>
                <a:path w="926464" h="2446020">
                  <a:moveTo>
                    <a:pt x="99910" y="2355519"/>
                  </a:moveTo>
                  <a:lnTo>
                    <a:pt x="87452" y="2355519"/>
                  </a:lnTo>
                  <a:lnTo>
                    <a:pt x="87452" y="2368004"/>
                  </a:lnTo>
                  <a:lnTo>
                    <a:pt x="99910" y="2368004"/>
                  </a:lnTo>
                  <a:lnTo>
                    <a:pt x="99910" y="2355519"/>
                  </a:lnTo>
                  <a:close/>
                </a:path>
                <a:path w="926464" h="2446020">
                  <a:moveTo>
                    <a:pt x="99910" y="2335784"/>
                  </a:moveTo>
                  <a:lnTo>
                    <a:pt x="87452" y="2335784"/>
                  </a:lnTo>
                  <a:lnTo>
                    <a:pt x="87452" y="2348788"/>
                  </a:lnTo>
                  <a:lnTo>
                    <a:pt x="99910" y="2348788"/>
                  </a:lnTo>
                  <a:lnTo>
                    <a:pt x="99910" y="2335784"/>
                  </a:lnTo>
                  <a:close/>
                </a:path>
                <a:path w="926464" h="2446020">
                  <a:moveTo>
                    <a:pt x="117386" y="2433421"/>
                  </a:moveTo>
                  <a:lnTo>
                    <a:pt x="104927" y="2433421"/>
                  </a:lnTo>
                  <a:lnTo>
                    <a:pt x="104927" y="2445829"/>
                  </a:lnTo>
                  <a:lnTo>
                    <a:pt x="117386" y="2445829"/>
                  </a:lnTo>
                  <a:lnTo>
                    <a:pt x="117386" y="2433421"/>
                  </a:lnTo>
                  <a:close/>
                </a:path>
                <a:path w="926464" h="2446020">
                  <a:moveTo>
                    <a:pt x="117386" y="2413673"/>
                  </a:moveTo>
                  <a:lnTo>
                    <a:pt x="104927" y="2413673"/>
                  </a:lnTo>
                  <a:lnTo>
                    <a:pt x="104927" y="2426690"/>
                  </a:lnTo>
                  <a:lnTo>
                    <a:pt x="117386" y="2426690"/>
                  </a:lnTo>
                  <a:lnTo>
                    <a:pt x="117386" y="2413673"/>
                  </a:lnTo>
                  <a:close/>
                </a:path>
                <a:path w="926464" h="2446020">
                  <a:moveTo>
                    <a:pt x="117386" y="2394483"/>
                  </a:moveTo>
                  <a:lnTo>
                    <a:pt x="104927" y="2394483"/>
                  </a:lnTo>
                  <a:lnTo>
                    <a:pt x="104927" y="2406929"/>
                  </a:lnTo>
                  <a:lnTo>
                    <a:pt x="117386" y="2406929"/>
                  </a:lnTo>
                  <a:lnTo>
                    <a:pt x="117386" y="2394483"/>
                  </a:lnTo>
                  <a:close/>
                </a:path>
                <a:path w="926464" h="2446020">
                  <a:moveTo>
                    <a:pt x="117386" y="2374735"/>
                  </a:moveTo>
                  <a:lnTo>
                    <a:pt x="104927" y="2374735"/>
                  </a:lnTo>
                  <a:lnTo>
                    <a:pt x="104927" y="2387739"/>
                  </a:lnTo>
                  <a:lnTo>
                    <a:pt x="117386" y="2387739"/>
                  </a:lnTo>
                  <a:lnTo>
                    <a:pt x="117386" y="2374735"/>
                  </a:lnTo>
                  <a:close/>
                </a:path>
                <a:path w="926464" h="2446020">
                  <a:moveTo>
                    <a:pt x="117386" y="2355519"/>
                  </a:moveTo>
                  <a:lnTo>
                    <a:pt x="104927" y="2355519"/>
                  </a:lnTo>
                  <a:lnTo>
                    <a:pt x="104927" y="2368004"/>
                  </a:lnTo>
                  <a:lnTo>
                    <a:pt x="117386" y="2368004"/>
                  </a:lnTo>
                  <a:lnTo>
                    <a:pt x="117386" y="2355519"/>
                  </a:lnTo>
                  <a:close/>
                </a:path>
                <a:path w="926464" h="2446020">
                  <a:moveTo>
                    <a:pt x="117386" y="2335784"/>
                  </a:moveTo>
                  <a:lnTo>
                    <a:pt x="104927" y="2335784"/>
                  </a:lnTo>
                  <a:lnTo>
                    <a:pt x="104927" y="2348788"/>
                  </a:lnTo>
                  <a:lnTo>
                    <a:pt x="117386" y="2348788"/>
                  </a:lnTo>
                  <a:lnTo>
                    <a:pt x="117386" y="2335784"/>
                  </a:lnTo>
                  <a:close/>
                </a:path>
                <a:path w="926464" h="2446020">
                  <a:moveTo>
                    <a:pt x="134861" y="2433421"/>
                  </a:moveTo>
                  <a:lnTo>
                    <a:pt x="122478" y="2433421"/>
                  </a:lnTo>
                  <a:lnTo>
                    <a:pt x="122478" y="2445829"/>
                  </a:lnTo>
                  <a:lnTo>
                    <a:pt x="134861" y="2445829"/>
                  </a:lnTo>
                  <a:lnTo>
                    <a:pt x="134861" y="2433421"/>
                  </a:lnTo>
                  <a:close/>
                </a:path>
                <a:path w="926464" h="2446020">
                  <a:moveTo>
                    <a:pt x="134861" y="2413673"/>
                  </a:moveTo>
                  <a:lnTo>
                    <a:pt x="122478" y="2413673"/>
                  </a:lnTo>
                  <a:lnTo>
                    <a:pt x="122478" y="2426690"/>
                  </a:lnTo>
                  <a:lnTo>
                    <a:pt x="134861" y="2426690"/>
                  </a:lnTo>
                  <a:lnTo>
                    <a:pt x="134861" y="2413673"/>
                  </a:lnTo>
                  <a:close/>
                </a:path>
                <a:path w="926464" h="2446020">
                  <a:moveTo>
                    <a:pt x="134861" y="2394483"/>
                  </a:moveTo>
                  <a:lnTo>
                    <a:pt x="122478" y="2394483"/>
                  </a:lnTo>
                  <a:lnTo>
                    <a:pt x="122478" y="2406929"/>
                  </a:lnTo>
                  <a:lnTo>
                    <a:pt x="134861" y="2406929"/>
                  </a:lnTo>
                  <a:lnTo>
                    <a:pt x="134861" y="2394483"/>
                  </a:lnTo>
                  <a:close/>
                </a:path>
                <a:path w="926464" h="2446020">
                  <a:moveTo>
                    <a:pt x="134861" y="2374735"/>
                  </a:moveTo>
                  <a:lnTo>
                    <a:pt x="122478" y="2374735"/>
                  </a:lnTo>
                  <a:lnTo>
                    <a:pt x="122478" y="2387739"/>
                  </a:lnTo>
                  <a:lnTo>
                    <a:pt x="134861" y="2387739"/>
                  </a:lnTo>
                  <a:lnTo>
                    <a:pt x="134861" y="2374735"/>
                  </a:lnTo>
                  <a:close/>
                </a:path>
                <a:path w="926464" h="2446020">
                  <a:moveTo>
                    <a:pt x="134861" y="2355519"/>
                  </a:moveTo>
                  <a:lnTo>
                    <a:pt x="122478" y="2355519"/>
                  </a:lnTo>
                  <a:lnTo>
                    <a:pt x="122478" y="2368004"/>
                  </a:lnTo>
                  <a:lnTo>
                    <a:pt x="134861" y="2368004"/>
                  </a:lnTo>
                  <a:lnTo>
                    <a:pt x="134861" y="2355519"/>
                  </a:lnTo>
                  <a:close/>
                </a:path>
                <a:path w="926464" h="2446020">
                  <a:moveTo>
                    <a:pt x="134861" y="2335784"/>
                  </a:moveTo>
                  <a:lnTo>
                    <a:pt x="122478" y="2335784"/>
                  </a:lnTo>
                  <a:lnTo>
                    <a:pt x="122478" y="2348788"/>
                  </a:lnTo>
                  <a:lnTo>
                    <a:pt x="134861" y="2348788"/>
                  </a:lnTo>
                  <a:lnTo>
                    <a:pt x="134861" y="2335784"/>
                  </a:lnTo>
                  <a:close/>
                </a:path>
                <a:path w="926464" h="2446020">
                  <a:moveTo>
                    <a:pt x="152336" y="2374735"/>
                  </a:moveTo>
                  <a:lnTo>
                    <a:pt x="139954" y="2374735"/>
                  </a:lnTo>
                  <a:lnTo>
                    <a:pt x="139954" y="2387739"/>
                  </a:lnTo>
                  <a:lnTo>
                    <a:pt x="152336" y="2387739"/>
                  </a:lnTo>
                  <a:lnTo>
                    <a:pt x="152336" y="2374735"/>
                  </a:lnTo>
                  <a:close/>
                </a:path>
                <a:path w="926464" h="2446020">
                  <a:moveTo>
                    <a:pt x="152336" y="2355519"/>
                  </a:moveTo>
                  <a:lnTo>
                    <a:pt x="139954" y="2355519"/>
                  </a:lnTo>
                  <a:lnTo>
                    <a:pt x="139954" y="2368004"/>
                  </a:lnTo>
                  <a:lnTo>
                    <a:pt x="152336" y="2368004"/>
                  </a:lnTo>
                  <a:lnTo>
                    <a:pt x="152336" y="2355519"/>
                  </a:lnTo>
                  <a:close/>
                </a:path>
                <a:path w="926464" h="2446020">
                  <a:moveTo>
                    <a:pt x="152336" y="2335784"/>
                  </a:moveTo>
                  <a:lnTo>
                    <a:pt x="139954" y="2335784"/>
                  </a:lnTo>
                  <a:lnTo>
                    <a:pt x="139954" y="2348788"/>
                  </a:lnTo>
                  <a:lnTo>
                    <a:pt x="152336" y="2348788"/>
                  </a:lnTo>
                  <a:lnTo>
                    <a:pt x="152336" y="2335784"/>
                  </a:lnTo>
                  <a:close/>
                </a:path>
                <a:path w="926464" h="2446020">
                  <a:moveTo>
                    <a:pt x="873950" y="97104"/>
                  </a:moveTo>
                  <a:lnTo>
                    <a:pt x="861568" y="97104"/>
                  </a:lnTo>
                  <a:lnTo>
                    <a:pt x="861568" y="109486"/>
                  </a:lnTo>
                  <a:lnTo>
                    <a:pt x="873950" y="109486"/>
                  </a:lnTo>
                  <a:lnTo>
                    <a:pt x="873950" y="97104"/>
                  </a:lnTo>
                  <a:close/>
                </a:path>
                <a:path w="926464" h="2446020">
                  <a:moveTo>
                    <a:pt x="873950" y="77901"/>
                  </a:moveTo>
                  <a:lnTo>
                    <a:pt x="861568" y="77901"/>
                  </a:lnTo>
                  <a:lnTo>
                    <a:pt x="861568" y="90284"/>
                  </a:lnTo>
                  <a:lnTo>
                    <a:pt x="873950" y="90284"/>
                  </a:lnTo>
                  <a:lnTo>
                    <a:pt x="873950" y="77901"/>
                  </a:lnTo>
                  <a:close/>
                </a:path>
                <a:path w="926464" h="2446020">
                  <a:moveTo>
                    <a:pt x="891425" y="97104"/>
                  </a:moveTo>
                  <a:lnTo>
                    <a:pt x="879030" y="97104"/>
                  </a:lnTo>
                  <a:lnTo>
                    <a:pt x="879030" y="109486"/>
                  </a:lnTo>
                  <a:lnTo>
                    <a:pt x="891425" y="109486"/>
                  </a:lnTo>
                  <a:lnTo>
                    <a:pt x="891425" y="97104"/>
                  </a:lnTo>
                  <a:close/>
                </a:path>
                <a:path w="926464" h="2446020">
                  <a:moveTo>
                    <a:pt x="891425" y="77901"/>
                  </a:moveTo>
                  <a:lnTo>
                    <a:pt x="879030" y="77901"/>
                  </a:lnTo>
                  <a:lnTo>
                    <a:pt x="879030" y="90284"/>
                  </a:lnTo>
                  <a:lnTo>
                    <a:pt x="891425" y="90284"/>
                  </a:lnTo>
                  <a:lnTo>
                    <a:pt x="891425" y="77901"/>
                  </a:lnTo>
                  <a:close/>
                </a:path>
                <a:path w="926464" h="2446020">
                  <a:moveTo>
                    <a:pt x="891425" y="58166"/>
                  </a:moveTo>
                  <a:lnTo>
                    <a:pt x="879030" y="58166"/>
                  </a:lnTo>
                  <a:lnTo>
                    <a:pt x="879030" y="71170"/>
                  </a:lnTo>
                  <a:lnTo>
                    <a:pt x="891425" y="71170"/>
                  </a:lnTo>
                  <a:lnTo>
                    <a:pt x="891425" y="58166"/>
                  </a:lnTo>
                  <a:close/>
                </a:path>
                <a:path w="926464" h="2446020">
                  <a:moveTo>
                    <a:pt x="891425" y="38950"/>
                  </a:moveTo>
                  <a:lnTo>
                    <a:pt x="879030" y="38950"/>
                  </a:lnTo>
                  <a:lnTo>
                    <a:pt x="879030" y="51409"/>
                  </a:lnTo>
                  <a:lnTo>
                    <a:pt x="891425" y="51409"/>
                  </a:lnTo>
                  <a:lnTo>
                    <a:pt x="891425" y="38950"/>
                  </a:lnTo>
                  <a:close/>
                </a:path>
                <a:path w="926464" h="2446020">
                  <a:moveTo>
                    <a:pt x="891425" y="19202"/>
                  </a:moveTo>
                  <a:lnTo>
                    <a:pt x="879030" y="19202"/>
                  </a:lnTo>
                  <a:lnTo>
                    <a:pt x="879030" y="32207"/>
                  </a:lnTo>
                  <a:lnTo>
                    <a:pt x="891425" y="32207"/>
                  </a:lnTo>
                  <a:lnTo>
                    <a:pt x="891425" y="19202"/>
                  </a:lnTo>
                  <a:close/>
                </a:path>
                <a:path w="926464" h="2446020">
                  <a:moveTo>
                    <a:pt x="891425" y="0"/>
                  </a:moveTo>
                  <a:lnTo>
                    <a:pt x="879030" y="0"/>
                  </a:lnTo>
                  <a:lnTo>
                    <a:pt x="879030" y="12458"/>
                  </a:lnTo>
                  <a:lnTo>
                    <a:pt x="891425" y="12458"/>
                  </a:lnTo>
                  <a:lnTo>
                    <a:pt x="891425" y="0"/>
                  </a:lnTo>
                  <a:close/>
                </a:path>
                <a:path w="926464" h="2446020">
                  <a:moveTo>
                    <a:pt x="908913" y="97104"/>
                  </a:moveTo>
                  <a:lnTo>
                    <a:pt x="896531" y="97104"/>
                  </a:lnTo>
                  <a:lnTo>
                    <a:pt x="896531" y="109486"/>
                  </a:lnTo>
                  <a:lnTo>
                    <a:pt x="908913" y="109486"/>
                  </a:lnTo>
                  <a:lnTo>
                    <a:pt x="908913" y="97104"/>
                  </a:lnTo>
                  <a:close/>
                </a:path>
                <a:path w="926464" h="2446020">
                  <a:moveTo>
                    <a:pt x="908913" y="77901"/>
                  </a:moveTo>
                  <a:lnTo>
                    <a:pt x="896531" y="77901"/>
                  </a:lnTo>
                  <a:lnTo>
                    <a:pt x="896531" y="90284"/>
                  </a:lnTo>
                  <a:lnTo>
                    <a:pt x="908913" y="90284"/>
                  </a:lnTo>
                  <a:lnTo>
                    <a:pt x="908913" y="77901"/>
                  </a:lnTo>
                  <a:close/>
                </a:path>
                <a:path w="926464" h="2446020">
                  <a:moveTo>
                    <a:pt x="908913" y="58166"/>
                  </a:moveTo>
                  <a:lnTo>
                    <a:pt x="896531" y="58166"/>
                  </a:lnTo>
                  <a:lnTo>
                    <a:pt x="896531" y="71170"/>
                  </a:lnTo>
                  <a:lnTo>
                    <a:pt x="908913" y="71170"/>
                  </a:lnTo>
                  <a:lnTo>
                    <a:pt x="908913" y="58166"/>
                  </a:lnTo>
                  <a:close/>
                </a:path>
                <a:path w="926464" h="2446020">
                  <a:moveTo>
                    <a:pt x="908913" y="38950"/>
                  </a:moveTo>
                  <a:lnTo>
                    <a:pt x="896531" y="38950"/>
                  </a:lnTo>
                  <a:lnTo>
                    <a:pt x="896531" y="51409"/>
                  </a:lnTo>
                  <a:lnTo>
                    <a:pt x="908913" y="51409"/>
                  </a:lnTo>
                  <a:lnTo>
                    <a:pt x="908913" y="38950"/>
                  </a:lnTo>
                  <a:close/>
                </a:path>
                <a:path w="926464" h="2446020">
                  <a:moveTo>
                    <a:pt x="908913" y="19202"/>
                  </a:moveTo>
                  <a:lnTo>
                    <a:pt x="896531" y="19202"/>
                  </a:lnTo>
                  <a:lnTo>
                    <a:pt x="896531" y="32207"/>
                  </a:lnTo>
                  <a:lnTo>
                    <a:pt x="908913" y="32207"/>
                  </a:lnTo>
                  <a:lnTo>
                    <a:pt x="908913" y="19202"/>
                  </a:lnTo>
                  <a:close/>
                </a:path>
                <a:path w="926464" h="2446020">
                  <a:moveTo>
                    <a:pt x="908913" y="0"/>
                  </a:moveTo>
                  <a:lnTo>
                    <a:pt x="896531" y="0"/>
                  </a:lnTo>
                  <a:lnTo>
                    <a:pt x="896531" y="12458"/>
                  </a:lnTo>
                  <a:lnTo>
                    <a:pt x="908913" y="12458"/>
                  </a:lnTo>
                  <a:lnTo>
                    <a:pt x="908913" y="0"/>
                  </a:lnTo>
                  <a:close/>
                </a:path>
                <a:path w="926464" h="2446020">
                  <a:moveTo>
                    <a:pt x="926452" y="97104"/>
                  </a:moveTo>
                  <a:lnTo>
                    <a:pt x="913993" y="97104"/>
                  </a:lnTo>
                  <a:lnTo>
                    <a:pt x="913993" y="109486"/>
                  </a:lnTo>
                  <a:lnTo>
                    <a:pt x="926452" y="109486"/>
                  </a:lnTo>
                  <a:lnTo>
                    <a:pt x="926452" y="97104"/>
                  </a:lnTo>
                  <a:close/>
                </a:path>
                <a:path w="926464" h="2446020">
                  <a:moveTo>
                    <a:pt x="926452" y="77901"/>
                  </a:moveTo>
                  <a:lnTo>
                    <a:pt x="913993" y="77901"/>
                  </a:lnTo>
                  <a:lnTo>
                    <a:pt x="913993" y="90284"/>
                  </a:lnTo>
                  <a:lnTo>
                    <a:pt x="926452" y="90284"/>
                  </a:lnTo>
                  <a:lnTo>
                    <a:pt x="926452" y="77901"/>
                  </a:lnTo>
                  <a:close/>
                </a:path>
                <a:path w="926464" h="2446020">
                  <a:moveTo>
                    <a:pt x="926452" y="58166"/>
                  </a:moveTo>
                  <a:lnTo>
                    <a:pt x="913993" y="58166"/>
                  </a:lnTo>
                  <a:lnTo>
                    <a:pt x="913993" y="71170"/>
                  </a:lnTo>
                  <a:lnTo>
                    <a:pt x="926452" y="71170"/>
                  </a:lnTo>
                  <a:lnTo>
                    <a:pt x="926452" y="58166"/>
                  </a:lnTo>
                  <a:close/>
                </a:path>
                <a:path w="926464" h="2446020">
                  <a:moveTo>
                    <a:pt x="926452" y="38950"/>
                  </a:moveTo>
                  <a:lnTo>
                    <a:pt x="913993" y="38950"/>
                  </a:lnTo>
                  <a:lnTo>
                    <a:pt x="913993" y="51409"/>
                  </a:lnTo>
                  <a:lnTo>
                    <a:pt x="926452" y="51409"/>
                  </a:lnTo>
                  <a:lnTo>
                    <a:pt x="926452" y="38950"/>
                  </a:lnTo>
                  <a:close/>
                </a:path>
                <a:path w="926464" h="2446020">
                  <a:moveTo>
                    <a:pt x="926452" y="19202"/>
                  </a:moveTo>
                  <a:lnTo>
                    <a:pt x="913993" y="19202"/>
                  </a:lnTo>
                  <a:lnTo>
                    <a:pt x="913993" y="32207"/>
                  </a:lnTo>
                  <a:lnTo>
                    <a:pt x="926452" y="32207"/>
                  </a:lnTo>
                  <a:lnTo>
                    <a:pt x="926452" y="19202"/>
                  </a:lnTo>
                  <a:close/>
                </a:path>
                <a:path w="926464" h="2446020">
                  <a:moveTo>
                    <a:pt x="926452" y="0"/>
                  </a:moveTo>
                  <a:lnTo>
                    <a:pt x="913993" y="0"/>
                  </a:lnTo>
                  <a:lnTo>
                    <a:pt x="913993" y="12458"/>
                  </a:lnTo>
                  <a:lnTo>
                    <a:pt x="926452" y="12458"/>
                  </a:lnTo>
                  <a:lnTo>
                    <a:pt x="9264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" name="object 866"/>
            <p:cNvSpPr/>
            <p:nvPr/>
          </p:nvSpPr>
          <p:spPr>
            <a:xfrm>
              <a:off x="3136049" y="8267738"/>
              <a:ext cx="249554" cy="110489"/>
            </a:xfrm>
            <a:custGeom>
              <a:avLst/>
              <a:gdLst/>
              <a:ahLst/>
              <a:cxnLst/>
              <a:rect l="l" t="t" r="r" b="b"/>
              <a:pathLst>
                <a:path w="249554" h="110490">
                  <a:moveTo>
                    <a:pt x="12382" y="97637"/>
                  </a:moveTo>
                  <a:lnTo>
                    <a:pt x="0" y="97637"/>
                  </a:lnTo>
                  <a:lnTo>
                    <a:pt x="0" y="110045"/>
                  </a:lnTo>
                  <a:lnTo>
                    <a:pt x="12382" y="110045"/>
                  </a:lnTo>
                  <a:lnTo>
                    <a:pt x="12382" y="97637"/>
                  </a:lnTo>
                  <a:close/>
                </a:path>
                <a:path w="249554" h="110490">
                  <a:moveTo>
                    <a:pt x="12382" y="77889"/>
                  </a:moveTo>
                  <a:lnTo>
                    <a:pt x="0" y="77889"/>
                  </a:lnTo>
                  <a:lnTo>
                    <a:pt x="0" y="90906"/>
                  </a:lnTo>
                  <a:lnTo>
                    <a:pt x="12382" y="90906"/>
                  </a:lnTo>
                  <a:lnTo>
                    <a:pt x="12382" y="77889"/>
                  </a:lnTo>
                  <a:close/>
                </a:path>
                <a:path w="249554" h="110490">
                  <a:moveTo>
                    <a:pt x="12382" y="58699"/>
                  </a:moveTo>
                  <a:lnTo>
                    <a:pt x="0" y="58699"/>
                  </a:lnTo>
                  <a:lnTo>
                    <a:pt x="0" y="71145"/>
                  </a:lnTo>
                  <a:lnTo>
                    <a:pt x="12382" y="71145"/>
                  </a:lnTo>
                  <a:lnTo>
                    <a:pt x="12382" y="58699"/>
                  </a:lnTo>
                  <a:close/>
                </a:path>
                <a:path w="249554" h="110490">
                  <a:moveTo>
                    <a:pt x="12382" y="38950"/>
                  </a:moveTo>
                  <a:lnTo>
                    <a:pt x="0" y="38950"/>
                  </a:lnTo>
                  <a:lnTo>
                    <a:pt x="0" y="51955"/>
                  </a:lnTo>
                  <a:lnTo>
                    <a:pt x="12382" y="51955"/>
                  </a:lnTo>
                  <a:lnTo>
                    <a:pt x="12382" y="38950"/>
                  </a:lnTo>
                  <a:close/>
                </a:path>
                <a:path w="249554" h="110490">
                  <a:moveTo>
                    <a:pt x="29845" y="97637"/>
                  </a:moveTo>
                  <a:lnTo>
                    <a:pt x="17462" y="97637"/>
                  </a:lnTo>
                  <a:lnTo>
                    <a:pt x="17462" y="110045"/>
                  </a:lnTo>
                  <a:lnTo>
                    <a:pt x="29845" y="110045"/>
                  </a:lnTo>
                  <a:lnTo>
                    <a:pt x="29845" y="97637"/>
                  </a:lnTo>
                  <a:close/>
                </a:path>
                <a:path w="249554" h="110490">
                  <a:moveTo>
                    <a:pt x="29845" y="77889"/>
                  </a:moveTo>
                  <a:lnTo>
                    <a:pt x="17462" y="77889"/>
                  </a:lnTo>
                  <a:lnTo>
                    <a:pt x="17462" y="90906"/>
                  </a:lnTo>
                  <a:lnTo>
                    <a:pt x="29845" y="90906"/>
                  </a:lnTo>
                  <a:lnTo>
                    <a:pt x="29845" y="77889"/>
                  </a:lnTo>
                  <a:close/>
                </a:path>
                <a:path w="249554" h="110490">
                  <a:moveTo>
                    <a:pt x="29845" y="58699"/>
                  </a:moveTo>
                  <a:lnTo>
                    <a:pt x="17462" y="58699"/>
                  </a:lnTo>
                  <a:lnTo>
                    <a:pt x="17462" y="71145"/>
                  </a:lnTo>
                  <a:lnTo>
                    <a:pt x="29845" y="71145"/>
                  </a:lnTo>
                  <a:lnTo>
                    <a:pt x="29845" y="58699"/>
                  </a:lnTo>
                  <a:close/>
                </a:path>
                <a:path w="249554" h="110490">
                  <a:moveTo>
                    <a:pt x="29845" y="38950"/>
                  </a:moveTo>
                  <a:lnTo>
                    <a:pt x="17462" y="38950"/>
                  </a:lnTo>
                  <a:lnTo>
                    <a:pt x="17462" y="51955"/>
                  </a:lnTo>
                  <a:lnTo>
                    <a:pt x="29845" y="51955"/>
                  </a:lnTo>
                  <a:lnTo>
                    <a:pt x="29845" y="38950"/>
                  </a:lnTo>
                  <a:close/>
                </a:path>
                <a:path w="249554" h="110490">
                  <a:moveTo>
                    <a:pt x="29845" y="19735"/>
                  </a:moveTo>
                  <a:lnTo>
                    <a:pt x="17462" y="19735"/>
                  </a:lnTo>
                  <a:lnTo>
                    <a:pt x="17462" y="32219"/>
                  </a:lnTo>
                  <a:lnTo>
                    <a:pt x="29845" y="32219"/>
                  </a:lnTo>
                  <a:lnTo>
                    <a:pt x="29845" y="19735"/>
                  </a:lnTo>
                  <a:close/>
                </a:path>
                <a:path w="249554" h="110490">
                  <a:moveTo>
                    <a:pt x="29845" y="0"/>
                  </a:moveTo>
                  <a:lnTo>
                    <a:pt x="17462" y="0"/>
                  </a:lnTo>
                  <a:lnTo>
                    <a:pt x="17462" y="13004"/>
                  </a:lnTo>
                  <a:lnTo>
                    <a:pt x="29845" y="13004"/>
                  </a:lnTo>
                  <a:lnTo>
                    <a:pt x="29845" y="0"/>
                  </a:lnTo>
                  <a:close/>
                </a:path>
                <a:path w="249554" h="110490">
                  <a:moveTo>
                    <a:pt x="60883" y="97637"/>
                  </a:moveTo>
                  <a:lnTo>
                    <a:pt x="48488" y="97637"/>
                  </a:lnTo>
                  <a:lnTo>
                    <a:pt x="48488" y="110045"/>
                  </a:lnTo>
                  <a:lnTo>
                    <a:pt x="60883" y="110045"/>
                  </a:lnTo>
                  <a:lnTo>
                    <a:pt x="60883" y="97637"/>
                  </a:lnTo>
                  <a:close/>
                </a:path>
                <a:path w="249554" h="110490">
                  <a:moveTo>
                    <a:pt x="60883" y="77889"/>
                  </a:moveTo>
                  <a:lnTo>
                    <a:pt x="48488" y="77889"/>
                  </a:lnTo>
                  <a:lnTo>
                    <a:pt x="48488" y="90906"/>
                  </a:lnTo>
                  <a:lnTo>
                    <a:pt x="60883" y="90906"/>
                  </a:lnTo>
                  <a:lnTo>
                    <a:pt x="60883" y="77889"/>
                  </a:lnTo>
                  <a:close/>
                </a:path>
                <a:path w="249554" h="110490">
                  <a:moveTo>
                    <a:pt x="60883" y="58699"/>
                  </a:moveTo>
                  <a:lnTo>
                    <a:pt x="48488" y="58699"/>
                  </a:lnTo>
                  <a:lnTo>
                    <a:pt x="48488" y="71145"/>
                  </a:lnTo>
                  <a:lnTo>
                    <a:pt x="60883" y="71145"/>
                  </a:lnTo>
                  <a:lnTo>
                    <a:pt x="60883" y="58699"/>
                  </a:lnTo>
                  <a:close/>
                </a:path>
                <a:path w="249554" h="110490">
                  <a:moveTo>
                    <a:pt x="60883" y="38950"/>
                  </a:moveTo>
                  <a:lnTo>
                    <a:pt x="48488" y="38950"/>
                  </a:lnTo>
                  <a:lnTo>
                    <a:pt x="48488" y="51955"/>
                  </a:lnTo>
                  <a:lnTo>
                    <a:pt x="60883" y="51955"/>
                  </a:lnTo>
                  <a:lnTo>
                    <a:pt x="60883" y="38950"/>
                  </a:lnTo>
                  <a:close/>
                </a:path>
                <a:path w="249554" h="110490">
                  <a:moveTo>
                    <a:pt x="60883" y="19735"/>
                  </a:moveTo>
                  <a:lnTo>
                    <a:pt x="48488" y="19735"/>
                  </a:lnTo>
                  <a:lnTo>
                    <a:pt x="48488" y="32219"/>
                  </a:lnTo>
                  <a:lnTo>
                    <a:pt x="60883" y="32219"/>
                  </a:lnTo>
                  <a:lnTo>
                    <a:pt x="60883" y="19735"/>
                  </a:lnTo>
                  <a:close/>
                </a:path>
                <a:path w="249554" h="110490">
                  <a:moveTo>
                    <a:pt x="60883" y="0"/>
                  </a:moveTo>
                  <a:lnTo>
                    <a:pt x="48488" y="0"/>
                  </a:lnTo>
                  <a:lnTo>
                    <a:pt x="48488" y="13004"/>
                  </a:lnTo>
                  <a:lnTo>
                    <a:pt x="60883" y="13004"/>
                  </a:lnTo>
                  <a:lnTo>
                    <a:pt x="60883" y="0"/>
                  </a:lnTo>
                  <a:close/>
                </a:path>
                <a:path w="249554" h="110490">
                  <a:moveTo>
                    <a:pt x="78422" y="97637"/>
                  </a:moveTo>
                  <a:lnTo>
                    <a:pt x="65963" y="97637"/>
                  </a:lnTo>
                  <a:lnTo>
                    <a:pt x="65963" y="110045"/>
                  </a:lnTo>
                  <a:lnTo>
                    <a:pt x="78422" y="110045"/>
                  </a:lnTo>
                  <a:lnTo>
                    <a:pt x="78422" y="97637"/>
                  </a:lnTo>
                  <a:close/>
                </a:path>
                <a:path w="249554" h="110490">
                  <a:moveTo>
                    <a:pt x="78422" y="77889"/>
                  </a:moveTo>
                  <a:lnTo>
                    <a:pt x="65963" y="77889"/>
                  </a:lnTo>
                  <a:lnTo>
                    <a:pt x="65963" y="90906"/>
                  </a:lnTo>
                  <a:lnTo>
                    <a:pt x="78422" y="90906"/>
                  </a:lnTo>
                  <a:lnTo>
                    <a:pt x="78422" y="77889"/>
                  </a:lnTo>
                  <a:close/>
                </a:path>
                <a:path w="249554" h="110490">
                  <a:moveTo>
                    <a:pt x="78422" y="58699"/>
                  </a:moveTo>
                  <a:lnTo>
                    <a:pt x="65963" y="58699"/>
                  </a:lnTo>
                  <a:lnTo>
                    <a:pt x="65963" y="71145"/>
                  </a:lnTo>
                  <a:lnTo>
                    <a:pt x="78422" y="71145"/>
                  </a:lnTo>
                  <a:lnTo>
                    <a:pt x="78422" y="58699"/>
                  </a:lnTo>
                  <a:close/>
                </a:path>
                <a:path w="249554" h="110490">
                  <a:moveTo>
                    <a:pt x="78422" y="38950"/>
                  </a:moveTo>
                  <a:lnTo>
                    <a:pt x="65963" y="38950"/>
                  </a:lnTo>
                  <a:lnTo>
                    <a:pt x="65963" y="51955"/>
                  </a:lnTo>
                  <a:lnTo>
                    <a:pt x="78422" y="51955"/>
                  </a:lnTo>
                  <a:lnTo>
                    <a:pt x="78422" y="38950"/>
                  </a:lnTo>
                  <a:close/>
                </a:path>
                <a:path w="249554" h="110490">
                  <a:moveTo>
                    <a:pt x="78422" y="19735"/>
                  </a:moveTo>
                  <a:lnTo>
                    <a:pt x="65963" y="19735"/>
                  </a:lnTo>
                  <a:lnTo>
                    <a:pt x="65963" y="32219"/>
                  </a:lnTo>
                  <a:lnTo>
                    <a:pt x="78422" y="32219"/>
                  </a:lnTo>
                  <a:lnTo>
                    <a:pt x="78422" y="19735"/>
                  </a:lnTo>
                  <a:close/>
                </a:path>
                <a:path w="249554" h="110490">
                  <a:moveTo>
                    <a:pt x="78422" y="0"/>
                  </a:moveTo>
                  <a:lnTo>
                    <a:pt x="65963" y="0"/>
                  </a:lnTo>
                  <a:lnTo>
                    <a:pt x="65963" y="13004"/>
                  </a:lnTo>
                  <a:lnTo>
                    <a:pt x="78422" y="13004"/>
                  </a:lnTo>
                  <a:lnTo>
                    <a:pt x="78422" y="0"/>
                  </a:lnTo>
                  <a:close/>
                </a:path>
                <a:path w="249554" h="110490">
                  <a:moveTo>
                    <a:pt x="95897" y="97637"/>
                  </a:moveTo>
                  <a:lnTo>
                    <a:pt x="83451" y="97637"/>
                  </a:lnTo>
                  <a:lnTo>
                    <a:pt x="83451" y="110045"/>
                  </a:lnTo>
                  <a:lnTo>
                    <a:pt x="95897" y="110045"/>
                  </a:lnTo>
                  <a:lnTo>
                    <a:pt x="95897" y="97637"/>
                  </a:lnTo>
                  <a:close/>
                </a:path>
                <a:path w="249554" h="110490">
                  <a:moveTo>
                    <a:pt x="95897" y="77889"/>
                  </a:moveTo>
                  <a:lnTo>
                    <a:pt x="83451" y="77889"/>
                  </a:lnTo>
                  <a:lnTo>
                    <a:pt x="83451" y="90906"/>
                  </a:lnTo>
                  <a:lnTo>
                    <a:pt x="95897" y="90906"/>
                  </a:lnTo>
                  <a:lnTo>
                    <a:pt x="95897" y="77889"/>
                  </a:lnTo>
                  <a:close/>
                </a:path>
                <a:path w="249554" h="110490">
                  <a:moveTo>
                    <a:pt x="95897" y="58699"/>
                  </a:moveTo>
                  <a:lnTo>
                    <a:pt x="83451" y="58699"/>
                  </a:lnTo>
                  <a:lnTo>
                    <a:pt x="83451" y="71145"/>
                  </a:lnTo>
                  <a:lnTo>
                    <a:pt x="95897" y="71145"/>
                  </a:lnTo>
                  <a:lnTo>
                    <a:pt x="95897" y="58699"/>
                  </a:lnTo>
                  <a:close/>
                </a:path>
                <a:path w="249554" h="110490">
                  <a:moveTo>
                    <a:pt x="95897" y="38950"/>
                  </a:moveTo>
                  <a:lnTo>
                    <a:pt x="83451" y="38950"/>
                  </a:lnTo>
                  <a:lnTo>
                    <a:pt x="83451" y="51955"/>
                  </a:lnTo>
                  <a:lnTo>
                    <a:pt x="95897" y="51955"/>
                  </a:lnTo>
                  <a:lnTo>
                    <a:pt x="95897" y="38950"/>
                  </a:lnTo>
                  <a:close/>
                </a:path>
                <a:path w="249554" h="110490">
                  <a:moveTo>
                    <a:pt x="95897" y="19735"/>
                  </a:moveTo>
                  <a:lnTo>
                    <a:pt x="83451" y="19735"/>
                  </a:lnTo>
                  <a:lnTo>
                    <a:pt x="83451" y="32219"/>
                  </a:lnTo>
                  <a:lnTo>
                    <a:pt x="95897" y="32219"/>
                  </a:lnTo>
                  <a:lnTo>
                    <a:pt x="95897" y="19735"/>
                  </a:lnTo>
                  <a:close/>
                </a:path>
                <a:path w="249554" h="110490">
                  <a:moveTo>
                    <a:pt x="95897" y="0"/>
                  </a:moveTo>
                  <a:lnTo>
                    <a:pt x="83451" y="0"/>
                  </a:lnTo>
                  <a:lnTo>
                    <a:pt x="83451" y="13004"/>
                  </a:lnTo>
                  <a:lnTo>
                    <a:pt x="95897" y="13004"/>
                  </a:lnTo>
                  <a:lnTo>
                    <a:pt x="95897" y="0"/>
                  </a:lnTo>
                  <a:close/>
                </a:path>
                <a:path w="249554" h="110490">
                  <a:moveTo>
                    <a:pt x="113385" y="97637"/>
                  </a:moveTo>
                  <a:lnTo>
                    <a:pt x="101003" y="97637"/>
                  </a:lnTo>
                  <a:lnTo>
                    <a:pt x="101003" y="110045"/>
                  </a:lnTo>
                  <a:lnTo>
                    <a:pt x="113385" y="110045"/>
                  </a:lnTo>
                  <a:lnTo>
                    <a:pt x="113385" y="97637"/>
                  </a:lnTo>
                  <a:close/>
                </a:path>
                <a:path w="249554" h="110490">
                  <a:moveTo>
                    <a:pt x="113385" y="77889"/>
                  </a:moveTo>
                  <a:lnTo>
                    <a:pt x="101003" y="77889"/>
                  </a:lnTo>
                  <a:lnTo>
                    <a:pt x="101003" y="90906"/>
                  </a:lnTo>
                  <a:lnTo>
                    <a:pt x="113385" y="90906"/>
                  </a:lnTo>
                  <a:lnTo>
                    <a:pt x="113385" y="77889"/>
                  </a:lnTo>
                  <a:close/>
                </a:path>
                <a:path w="249554" h="110490">
                  <a:moveTo>
                    <a:pt x="113385" y="58699"/>
                  </a:moveTo>
                  <a:lnTo>
                    <a:pt x="101003" y="58699"/>
                  </a:lnTo>
                  <a:lnTo>
                    <a:pt x="101003" y="71145"/>
                  </a:lnTo>
                  <a:lnTo>
                    <a:pt x="113385" y="71145"/>
                  </a:lnTo>
                  <a:lnTo>
                    <a:pt x="113385" y="58699"/>
                  </a:lnTo>
                  <a:close/>
                </a:path>
                <a:path w="249554" h="110490">
                  <a:moveTo>
                    <a:pt x="113385" y="38950"/>
                  </a:moveTo>
                  <a:lnTo>
                    <a:pt x="101003" y="38950"/>
                  </a:lnTo>
                  <a:lnTo>
                    <a:pt x="101003" y="51955"/>
                  </a:lnTo>
                  <a:lnTo>
                    <a:pt x="113385" y="51955"/>
                  </a:lnTo>
                  <a:lnTo>
                    <a:pt x="113385" y="38950"/>
                  </a:lnTo>
                  <a:close/>
                </a:path>
                <a:path w="249554" h="110490">
                  <a:moveTo>
                    <a:pt x="113385" y="19735"/>
                  </a:moveTo>
                  <a:lnTo>
                    <a:pt x="101003" y="19735"/>
                  </a:lnTo>
                  <a:lnTo>
                    <a:pt x="101003" y="32219"/>
                  </a:lnTo>
                  <a:lnTo>
                    <a:pt x="113385" y="32219"/>
                  </a:lnTo>
                  <a:lnTo>
                    <a:pt x="113385" y="19735"/>
                  </a:lnTo>
                  <a:close/>
                </a:path>
                <a:path w="249554" h="110490">
                  <a:moveTo>
                    <a:pt x="113385" y="0"/>
                  </a:moveTo>
                  <a:lnTo>
                    <a:pt x="101003" y="0"/>
                  </a:lnTo>
                  <a:lnTo>
                    <a:pt x="101003" y="13004"/>
                  </a:lnTo>
                  <a:lnTo>
                    <a:pt x="113385" y="13004"/>
                  </a:lnTo>
                  <a:lnTo>
                    <a:pt x="113385" y="0"/>
                  </a:lnTo>
                  <a:close/>
                </a:path>
                <a:path w="249554" h="110490">
                  <a:moveTo>
                    <a:pt x="130860" y="97637"/>
                  </a:moveTo>
                  <a:lnTo>
                    <a:pt x="118478" y="97637"/>
                  </a:lnTo>
                  <a:lnTo>
                    <a:pt x="118478" y="110045"/>
                  </a:lnTo>
                  <a:lnTo>
                    <a:pt x="130860" y="110045"/>
                  </a:lnTo>
                  <a:lnTo>
                    <a:pt x="130860" y="97637"/>
                  </a:lnTo>
                  <a:close/>
                </a:path>
                <a:path w="249554" h="110490">
                  <a:moveTo>
                    <a:pt x="130860" y="77889"/>
                  </a:moveTo>
                  <a:lnTo>
                    <a:pt x="118478" y="77889"/>
                  </a:lnTo>
                  <a:lnTo>
                    <a:pt x="118478" y="90906"/>
                  </a:lnTo>
                  <a:lnTo>
                    <a:pt x="130860" y="90906"/>
                  </a:lnTo>
                  <a:lnTo>
                    <a:pt x="130860" y="77889"/>
                  </a:lnTo>
                  <a:close/>
                </a:path>
                <a:path w="249554" h="110490">
                  <a:moveTo>
                    <a:pt x="130860" y="58699"/>
                  </a:moveTo>
                  <a:lnTo>
                    <a:pt x="118478" y="58699"/>
                  </a:lnTo>
                  <a:lnTo>
                    <a:pt x="118478" y="71145"/>
                  </a:lnTo>
                  <a:lnTo>
                    <a:pt x="130860" y="71145"/>
                  </a:lnTo>
                  <a:lnTo>
                    <a:pt x="130860" y="58699"/>
                  </a:lnTo>
                  <a:close/>
                </a:path>
                <a:path w="249554" h="110490">
                  <a:moveTo>
                    <a:pt x="130860" y="38950"/>
                  </a:moveTo>
                  <a:lnTo>
                    <a:pt x="118478" y="38950"/>
                  </a:lnTo>
                  <a:lnTo>
                    <a:pt x="118478" y="51955"/>
                  </a:lnTo>
                  <a:lnTo>
                    <a:pt x="130860" y="51955"/>
                  </a:lnTo>
                  <a:lnTo>
                    <a:pt x="130860" y="38950"/>
                  </a:lnTo>
                  <a:close/>
                </a:path>
                <a:path w="249554" h="110490">
                  <a:moveTo>
                    <a:pt x="130860" y="19735"/>
                  </a:moveTo>
                  <a:lnTo>
                    <a:pt x="118478" y="19735"/>
                  </a:lnTo>
                  <a:lnTo>
                    <a:pt x="118478" y="32219"/>
                  </a:lnTo>
                  <a:lnTo>
                    <a:pt x="130860" y="32219"/>
                  </a:lnTo>
                  <a:lnTo>
                    <a:pt x="130860" y="19735"/>
                  </a:lnTo>
                  <a:close/>
                </a:path>
                <a:path w="249554" h="110490">
                  <a:moveTo>
                    <a:pt x="130860" y="0"/>
                  </a:moveTo>
                  <a:lnTo>
                    <a:pt x="118478" y="0"/>
                  </a:lnTo>
                  <a:lnTo>
                    <a:pt x="118478" y="13004"/>
                  </a:lnTo>
                  <a:lnTo>
                    <a:pt x="130860" y="13004"/>
                  </a:lnTo>
                  <a:lnTo>
                    <a:pt x="130860" y="0"/>
                  </a:lnTo>
                  <a:close/>
                </a:path>
                <a:path w="249554" h="110490">
                  <a:moveTo>
                    <a:pt x="148323" y="97637"/>
                  </a:moveTo>
                  <a:lnTo>
                    <a:pt x="135953" y="97637"/>
                  </a:lnTo>
                  <a:lnTo>
                    <a:pt x="135953" y="110045"/>
                  </a:lnTo>
                  <a:lnTo>
                    <a:pt x="148323" y="110045"/>
                  </a:lnTo>
                  <a:lnTo>
                    <a:pt x="148323" y="97637"/>
                  </a:lnTo>
                  <a:close/>
                </a:path>
                <a:path w="249554" h="110490">
                  <a:moveTo>
                    <a:pt x="148323" y="77889"/>
                  </a:moveTo>
                  <a:lnTo>
                    <a:pt x="135953" y="77889"/>
                  </a:lnTo>
                  <a:lnTo>
                    <a:pt x="135953" y="90906"/>
                  </a:lnTo>
                  <a:lnTo>
                    <a:pt x="148323" y="90906"/>
                  </a:lnTo>
                  <a:lnTo>
                    <a:pt x="148323" y="77889"/>
                  </a:lnTo>
                  <a:close/>
                </a:path>
                <a:path w="249554" h="110490">
                  <a:moveTo>
                    <a:pt x="148323" y="58699"/>
                  </a:moveTo>
                  <a:lnTo>
                    <a:pt x="135953" y="58699"/>
                  </a:lnTo>
                  <a:lnTo>
                    <a:pt x="135953" y="71145"/>
                  </a:lnTo>
                  <a:lnTo>
                    <a:pt x="148323" y="71145"/>
                  </a:lnTo>
                  <a:lnTo>
                    <a:pt x="148323" y="58699"/>
                  </a:lnTo>
                  <a:close/>
                </a:path>
                <a:path w="249554" h="110490">
                  <a:moveTo>
                    <a:pt x="148323" y="38950"/>
                  </a:moveTo>
                  <a:lnTo>
                    <a:pt x="135953" y="38950"/>
                  </a:lnTo>
                  <a:lnTo>
                    <a:pt x="135953" y="51955"/>
                  </a:lnTo>
                  <a:lnTo>
                    <a:pt x="148323" y="51955"/>
                  </a:lnTo>
                  <a:lnTo>
                    <a:pt x="148323" y="38950"/>
                  </a:lnTo>
                  <a:close/>
                </a:path>
                <a:path w="249554" h="110490">
                  <a:moveTo>
                    <a:pt x="148323" y="19735"/>
                  </a:moveTo>
                  <a:lnTo>
                    <a:pt x="135953" y="19735"/>
                  </a:lnTo>
                  <a:lnTo>
                    <a:pt x="135953" y="32219"/>
                  </a:lnTo>
                  <a:lnTo>
                    <a:pt x="148323" y="32219"/>
                  </a:lnTo>
                  <a:lnTo>
                    <a:pt x="148323" y="19735"/>
                  </a:lnTo>
                  <a:close/>
                </a:path>
                <a:path w="249554" h="110490">
                  <a:moveTo>
                    <a:pt x="148323" y="0"/>
                  </a:moveTo>
                  <a:lnTo>
                    <a:pt x="135953" y="0"/>
                  </a:lnTo>
                  <a:lnTo>
                    <a:pt x="135953" y="13004"/>
                  </a:lnTo>
                  <a:lnTo>
                    <a:pt x="148323" y="13004"/>
                  </a:lnTo>
                  <a:lnTo>
                    <a:pt x="148323" y="0"/>
                  </a:lnTo>
                  <a:close/>
                </a:path>
                <a:path w="249554" h="110490">
                  <a:moveTo>
                    <a:pt x="165887" y="97637"/>
                  </a:moveTo>
                  <a:lnTo>
                    <a:pt x="153428" y="97637"/>
                  </a:lnTo>
                  <a:lnTo>
                    <a:pt x="153428" y="110045"/>
                  </a:lnTo>
                  <a:lnTo>
                    <a:pt x="165887" y="110045"/>
                  </a:lnTo>
                  <a:lnTo>
                    <a:pt x="165887" y="97637"/>
                  </a:lnTo>
                  <a:close/>
                </a:path>
                <a:path w="249554" h="110490">
                  <a:moveTo>
                    <a:pt x="165887" y="77889"/>
                  </a:moveTo>
                  <a:lnTo>
                    <a:pt x="153428" y="77889"/>
                  </a:lnTo>
                  <a:lnTo>
                    <a:pt x="153428" y="90906"/>
                  </a:lnTo>
                  <a:lnTo>
                    <a:pt x="165887" y="90906"/>
                  </a:lnTo>
                  <a:lnTo>
                    <a:pt x="165887" y="77889"/>
                  </a:lnTo>
                  <a:close/>
                </a:path>
                <a:path w="249554" h="110490">
                  <a:moveTo>
                    <a:pt x="165887" y="58699"/>
                  </a:moveTo>
                  <a:lnTo>
                    <a:pt x="153428" y="58699"/>
                  </a:lnTo>
                  <a:lnTo>
                    <a:pt x="153428" y="71145"/>
                  </a:lnTo>
                  <a:lnTo>
                    <a:pt x="165887" y="71145"/>
                  </a:lnTo>
                  <a:lnTo>
                    <a:pt x="165887" y="58699"/>
                  </a:lnTo>
                  <a:close/>
                </a:path>
                <a:path w="249554" h="110490">
                  <a:moveTo>
                    <a:pt x="165887" y="38950"/>
                  </a:moveTo>
                  <a:lnTo>
                    <a:pt x="153428" y="38950"/>
                  </a:lnTo>
                  <a:lnTo>
                    <a:pt x="153428" y="51955"/>
                  </a:lnTo>
                  <a:lnTo>
                    <a:pt x="165887" y="51955"/>
                  </a:lnTo>
                  <a:lnTo>
                    <a:pt x="165887" y="38950"/>
                  </a:lnTo>
                  <a:close/>
                </a:path>
                <a:path w="249554" h="110490">
                  <a:moveTo>
                    <a:pt x="165887" y="19735"/>
                  </a:moveTo>
                  <a:lnTo>
                    <a:pt x="153428" y="19735"/>
                  </a:lnTo>
                  <a:lnTo>
                    <a:pt x="153428" y="32219"/>
                  </a:lnTo>
                  <a:lnTo>
                    <a:pt x="165887" y="32219"/>
                  </a:lnTo>
                  <a:lnTo>
                    <a:pt x="165887" y="19735"/>
                  </a:lnTo>
                  <a:close/>
                </a:path>
                <a:path w="249554" h="110490">
                  <a:moveTo>
                    <a:pt x="165887" y="0"/>
                  </a:moveTo>
                  <a:lnTo>
                    <a:pt x="153428" y="0"/>
                  </a:lnTo>
                  <a:lnTo>
                    <a:pt x="153428" y="13004"/>
                  </a:lnTo>
                  <a:lnTo>
                    <a:pt x="165887" y="13004"/>
                  </a:lnTo>
                  <a:lnTo>
                    <a:pt x="165887" y="0"/>
                  </a:lnTo>
                  <a:close/>
                </a:path>
                <a:path w="249554" h="110490">
                  <a:moveTo>
                    <a:pt x="183349" y="97637"/>
                  </a:moveTo>
                  <a:lnTo>
                    <a:pt x="170903" y="97637"/>
                  </a:lnTo>
                  <a:lnTo>
                    <a:pt x="170903" y="110045"/>
                  </a:lnTo>
                  <a:lnTo>
                    <a:pt x="183349" y="110045"/>
                  </a:lnTo>
                  <a:lnTo>
                    <a:pt x="183349" y="97637"/>
                  </a:lnTo>
                  <a:close/>
                </a:path>
                <a:path w="249554" h="110490">
                  <a:moveTo>
                    <a:pt x="183349" y="77889"/>
                  </a:moveTo>
                  <a:lnTo>
                    <a:pt x="170903" y="77889"/>
                  </a:lnTo>
                  <a:lnTo>
                    <a:pt x="170903" y="90906"/>
                  </a:lnTo>
                  <a:lnTo>
                    <a:pt x="183349" y="90906"/>
                  </a:lnTo>
                  <a:lnTo>
                    <a:pt x="183349" y="77889"/>
                  </a:lnTo>
                  <a:close/>
                </a:path>
                <a:path w="249554" h="110490">
                  <a:moveTo>
                    <a:pt x="183349" y="58699"/>
                  </a:moveTo>
                  <a:lnTo>
                    <a:pt x="170903" y="58699"/>
                  </a:lnTo>
                  <a:lnTo>
                    <a:pt x="170903" y="71145"/>
                  </a:lnTo>
                  <a:lnTo>
                    <a:pt x="183349" y="71145"/>
                  </a:lnTo>
                  <a:lnTo>
                    <a:pt x="183349" y="58699"/>
                  </a:lnTo>
                  <a:close/>
                </a:path>
                <a:path w="249554" h="110490">
                  <a:moveTo>
                    <a:pt x="183349" y="38950"/>
                  </a:moveTo>
                  <a:lnTo>
                    <a:pt x="170903" y="38950"/>
                  </a:lnTo>
                  <a:lnTo>
                    <a:pt x="170903" y="51955"/>
                  </a:lnTo>
                  <a:lnTo>
                    <a:pt x="183349" y="51955"/>
                  </a:lnTo>
                  <a:lnTo>
                    <a:pt x="183349" y="38950"/>
                  </a:lnTo>
                  <a:close/>
                </a:path>
                <a:path w="249554" h="110490">
                  <a:moveTo>
                    <a:pt x="183349" y="19735"/>
                  </a:moveTo>
                  <a:lnTo>
                    <a:pt x="170903" y="19735"/>
                  </a:lnTo>
                  <a:lnTo>
                    <a:pt x="170903" y="32219"/>
                  </a:lnTo>
                  <a:lnTo>
                    <a:pt x="183349" y="32219"/>
                  </a:lnTo>
                  <a:lnTo>
                    <a:pt x="183349" y="19735"/>
                  </a:lnTo>
                  <a:close/>
                </a:path>
                <a:path w="249554" h="110490">
                  <a:moveTo>
                    <a:pt x="183349" y="0"/>
                  </a:moveTo>
                  <a:lnTo>
                    <a:pt x="170903" y="0"/>
                  </a:lnTo>
                  <a:lnTo>
                    <a:pt x="170903" y="13004"/>
                  </a:lnTo>
                  <a:lnTo>
                    <a:pt x="183349" y="13004"/>
                  </a:lnTo>
                  <a:lnTo>
                    <a:pt x="183349" y="0"/>
                  </a:lnTo>
                  <a:close/>
                </a:path>
                <a:path w="249554" h="110490">
                  <a:moveTo>
                    <a:pt x="200837" y="97637"/>
                  </a:moveTo>
                  <a:lnTo>
                    <a:pt x="188455" y="97637"/>
                  </a:lnTo>
                  <a:lnTo>
                    <a:pt x="188455" y="110045"/>
                  </a:lnTo>
                  <a:lnTo>
                    <a:pt x="200837" y="110045"/>
                  </a:lnTo>
                  <a:lnTo>
                    <a:pt x="200837" y="97637"/>
                  </a:lnTo>
                  <a:close/>
                </a:path>
                <a:path w="249554" h="110490">
                  <a:moveTo>
                    <a:pt x="200837" y="77889"/>
                  </a:moveTo>
                  <a:lnTo>
                    <a:pt x="188455" y="77889"/>
                  </a:lnTo>
                  <a:lnTo>
                    <a:pt x="188455" y="90906"/>
                  </a:lnTo>
                  <a:lnTo>
                    <a:pt x="200837" y="90906"/>
                  </a:lnTo>
                  <a:lnTo>
                    <a:pt x="200837" y="77889"/>
                  </a:lnTo>
                  <a:close/>
                </a:path>
                <a:path w="249554" h="110490">
                  <a:moveTo>
                    <a:pt x="200837" y="58699"/>
                  </a:moveTo>
                  <a:lnTo>
                    <a:pt x="188455" y="58699"/>
                  </a:lnTo>
                  <a:lnTo>
                    <a:pt x="188455" y="71145"/>
                  </a:lnTo>
                  <a:lnTo>
                    <a:pt x="200837" y="71145"/>
                  </a:lnTo>
                  <a:lnTo>
                    <a:pt x="200837" y="58699"/>
                  </a:lnTo>
                  <a:close/>
                </a:path>
                <a:path w="249554" h="110490">
                  <a:moveTo>
                    <a:pt x="200837" y="38950"/>
                  </a:moveTo>
                  <a:lnTo>
                    <a:pt x="188455" y="38950"/>
                  </a:lnTo>
                  <a:lnTo>
                    <a:pt x="188455" y="51955"/>
                  </a:lnTo>
                  <a:lnTo>
                    <a:pt x="200837" y="51955"/>
                  </a:lnTo>
                  <a:lnTo>
                    <a:pt x="200837" y="38950"/>
                  </a:lnTo>
                  <a:close/>
                </a:path>
                <a:path w="249554" h="110490">
                  <a:moveTo>
                    <a:pt x="200837" y="19735"/>
                  </a:moveTo>
                  <a:lnTo>
                    <a:pt x="188455" y="19735"/>
                  </a:lnTo>
                  <a:lnTo>
                    <a:pt x="188455" y="32219"/>
                  </a:lnTo>
                  <a:lnTo>
                    <a:pt x="200837" y="32219"/>
                  </a:lnTo>
                  <a:lnTo>
                    <a:pt x="200837" y="19735"/>
                  </a:lnTo>
                  <a:close/>
                </a:path>
                <a:path w="249554" h="110490">
                  <a:moveTo>
                    <a:pt x="200837" y="0"/>
                  </a:moveTo>
                  <a:lnTo>
                    <a:pt x="188455" y="0"/>
                  </a:lnTo>
                  <a:lnTo>
                    <a:pt x="188455" y="13004"/>
                  </a:lnTo>
                  <a:lnTo>
                    <a:pt x="200837" y="13004"/>
                  </a:lnTo>
                  <a:lnTo>
                    <a:pt x="200837" y="0"/>
                  </a:lnTo>
                  <a:close/>
                </a:path>
                <a:path w="249554" h="110490">
                  <a:moveTo>
                    <a:pt x="218300" y="97637"/>
                  </a:moveTo>
                  <a:lnTo>
                    <a:pt x="205930" y="97637"/>
                  </a:lnTo>
                  <a:lnTo>
                    <a:pt x="205930" y="110045"/>
                  </a:lnTo>
                  <a:lnTo>
                    <a:pt x="218300" y="110045"/>
                  </a:lnTo>
                  <a:lnTo>
                    <a:pt x="218300" y="97637"/>
                  </a:lnTo>
                  <a:close/>
                </a:path>
                <a:path w="249554" h="110490">
                  <a:moveTo>
                    <a:pt x="218300" y="77889"/>
                  </a:moveTo>
                  <a:lnTo>
                    <a:pt x="205930" y="77889"/>
                  </a:lnTo>
                  <a:lnTo>
                    <a:pt x="205930" y="90906"/>
                  </a:lnTo>
                  <a:lnTo>
                    <a:pt x="218300" y="90906"/>
                  </a:lnTo>
                  <a:lnTo>
                    <a:pt x="218300" y="77889"/>
                  </a:lnTo>
                  <a:close/>
                </a:path>
                <a:path w="249554" h="110490">
                  <a:moveTo>
                    <a:pt x="218300" y="58699"/>
                  </a:moveTo>
                  <a:lnTo>
                    <a:pt x="205930" y="58699"/>
                  </a:lnTo>
                  <a:lnTo>
                    <a:pt x="205930" y="71145"/>
                  </a:lnTo>
                  <a:lnTo>
                    <a:pt x="218300" y="71145"/>
                  </a:lnTo>
                  <a:lnTo>
                    <a:pt x="218300" y="58699"/>
                  </a:lnTo>
                  <a:close/>
                </a:path>
                <a:path w="249554" h="110490">
                  <a:moveTo>
                    <a:pt x="218300" y="38950"/>
                  </a:moveTo>
                  <a:lnTo>
                    <a:pt x="205930" y="38950"/>
                  </a:lnTo>
                  <a:lnTo>
                    <a:pt x="205930" y="51955"/>
                  </a:lnTo>
                  <a:lnTo>
                    <a:pt x="218300" y="51955"/>
                  </a:lnTo>
                  <a:lnTo>
                    <a:pt x="218300" y="38950"/>
                  </a:lnTo>
                  <a:close/>
                </a:path>
                <a:path w="249554" h="110490">
                  <a:moveTo>
                    <a:pt x="218300" y="19735"/>
                  </a:moveTo>
                  <a:lnTo>
                    <a:pt x="205930" y="19735"/>
                  </a:lnTo>
                  <a:lnTo>
                    <a:pt x="205930" y="32219"/>
                  </a:lnTo>
                  <a:lnTo>
                    <a:pt x="218300" y="32219"/>
                  </a:lnTo>
                  <a:lnTo>
                    <a:pt x="218300" y="19735"/>
                  </a:lnTo>
                  <a:close/>
                </a:path>
                <a:path w="249554" h="110490">
                  <a:moveTo>
                    <a:pt x="218300" y="0"/>
                  </a:moveTo>
                  <a:lnTo>
                    <a:pt x="205930" y="0"/>
                  </a:lnTo>
                  <a:lnTo>
                    <a:pt x="205930" y="13004"/>
                  </a:lnTo>
                  <a:lnTo>
                    <a:pt x="218300" y="13004"/>
                  </a:lnTo>
                  <a:lnTo>
                    <a:pt x="218300" y="0"/>
                  </a:lnTo>
                  <a:close/>
                </a:path>
                <a:path w="249554" h="110490">
                  <a:moveTo>
                    <a:pt x="249339" y="0"/>
                  </a:moveTo>
                  <a:lnTo>
                    <a:pt x="236943" y="0"/>
                  </a:lnTo>
                  <a:lnTo>
                    <a:pt x="236943" y="13004"/>
                  </a:lnTo>
                  <a:lnTo>
                    <a:pt x="249339" y="13004"/>
                  </a:lnTo>
                  <a:lnTo>
                    <a:pt x="2493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" name="object 867"/>
            <p:cNvSpPr/>
            <p:nvPr/>
          </p:nvSpPr>
          <p:spPr>
            <a:xfrm>
              <a:off x="3372993" y="8267738"/>
              <a:ext cx="219075" cy="110489"/>
            </a:xfrm>
            <a:custGeom>
              <a:avLst/>
              <a:gdLst/>
              <a:ahLst/>
              <a:cxnLst/>
              <a:rect l="l" t="t" r="r" b="b"/>
              <a:pathLst>
                <a:path w="219075" h="110490">
                  <a:moveTo>
                    <a:pt x="12395" y="97637"/>
                  </a:moveTo>
                  <a:lnTo>
                    <a:pt x="0" y="97637"/>
                  </a:lnTo>
                  <a:lnTo>
                    <a:pt x="0" y="110045"/>
                  </a:lnTo>
                  <a:lnTo>
                    <a:pt x="12395" y="110045"/>
                  </a:lnTo>
                  <a:lnTo>
                    <a:pt x="12395" y="97637"/>
                  </a:lnTo>
                  <a:close/>
                </a:path>
                <a:path w="219075" h="110490">
                  <a:moveTo>
                    <a:pt x="12395" y="77889"/>
                  </a:moveTo>
                  <a:lnTo>
                    <a:pt x="0" y="77889"/>
                  </a:lnTo>
                  <a:lnTo>
                    <a:pt x="0" y="90906"/>
                  </a:lnTo>
                  <a:lnTo>
                    <a:pt x="12395" y="90906"/>
                  </a:lnTo>
                  <a:lnTo>
                    <a:pt x="12395" y="77889"/>
                  </a:lnTo>
                  <a:close/>
                </a:path>
                <a:path w="219075" h="110490">
                  <a:moveTo>
                    <a:pt x="12395" y="58699"/>
                  </a:moveTo>
                  <a:lnTo>
                    <a:pt x="0" y="58699"/>
                  </a:lnTo>
                  <a:lnTo>
                    <a:pt x="0" y="71145"/>
                  </a:lnTo>
                  <a:lnTo>
                    <a:pt x="12395" y="71145"/>
                  </a:lnTo>
                  <a:lnTo>
                    <a:pt x="12395" y="58699"/>
                  </a:lnTo>
                  <a:close/>
                </a:path>
                <a:path w="219075" h="110490">
                  <a:moveTo>
                    <a:pt x="12395" y="38950"/>
                  </a:moveTo>
                  <a:lnTo>
                    <a:pt x="0" y="38950"/>
                  </a:lnTo>
                  <a:lnTo>
                    <a:pt x="0" y="51955"/>
                  </a:lnTo>
                  <a:lnTo>
                    <a:pt x="12395" y="51955"/>
                  </a:lnTo>
                  <a:lnTo>
                    <a:pt x="12395" y="38950"/>
                  </a:lnTo>
                  <a:close/>
                </a:path>
                <a:path w="219075" h="110490">
                  <a:moveTo>
                    <a:pt x="12395" y="19735"/>
                  </a:moveTo>
                  <a:lnTo>
                    <a:pt x="0" y="19735"/>
                  </a:lnTo>
                  <a:lnTo>
                    <a:pt x="0" y="32219"/>
                  </a:lnTo>
                  <a:lnTo>
                    <a:pt x="12395" y="32219"/>
                  </a:lnTo>
                  <a:lnTo>
                    <a:pt x="12395" y="19735"/>
                  </a:lnTo>
                  <a:close/>
                </a:path>
                <a:path w="219075" h="110490">
                  <a:moveTo>
                    <a:pt x="12395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12395" y="13004"/>
                  </a:lnTo>
                  <a:lnTo>
                    <a:pt x="12395" y="0"/>
                  </a:lnTo>
                  <a:close/>
                </a:path>
                <a:path w="219075" h="110490">
                  <a:moveTo>
                    <a:pt x="29870" y="97637"/>
                  </a:moveTo>
                  <a:lnTo>
                    <a:pt x="17487" y="97637"/>
                  </a:lnTo>
                  <a:lnTo>
                    <a:pt x="17487" y="110045"/>
                  </a:lnTo>
                  <a:lnTo>
                    <a:pt x="29870" y="110045"/>
                  </a:lnTo>
                  <a:lnTo>
                    <a:pt x="29870" y="97637"/>
                  </a:lnTo>
                  <a:close/>
                </a:path>
                <a:path w="219075" h="110490">
                  <a:moveTo>
                    <a:pt x="29870" y="77889"/>
                  </a:moveTo>
                  <a:lnTo>
                    <a:pt x="17487" y="77889"/>
                  </a:lnTo>
                  <a:lnTo>
                    <a:pt x="17487" y="90906"/>
                  </a:lnTo>
                  <a:lnTo>
                    <a:pt x="29870" y="90906"/>
                  </a:lnTo>
                  <a:lnTo>
                    <a:pt x="29870" y="77889"/>
                  </a:lnTo>
                  <a:close/>
                </a:path>
                <a:path w="219075" h="110490">
                  <a:moveTo>
                    <a:pt x="29870" y="58699"/>
                  </a:moveTo>
                  <a:lnTo>
                    <a:pt x="17487" y="58699"/>
                  </a:lnTo>
                  <a:lnTo>
                    <a:pt x="17487" y="71145"/>
                  </a:lnTo>
                  <a:lnTo>
                    <a:pt x="29870" y="71145"/>
                  </a:lnTo>
                  <a:lnTo>
                    <a:pt x="29870" y="58699"/>
                  </a:lnTo>
                  <a:close/>
                </a:path>
                <a:path w="219075" h="110490">
                  <a:moveTo>
                    <a:pt x="29870" y="38950"/>
                  </a:moveTo>
                  <a:lnTo>
                    <a:pt x="17487" y="38950"/>
                  </a:lnTo>
                  <a:lnTo>
                    <a:pt x="17487" y="51955"/>
                  </a:lnTo>
                  <a:lnTo>
                    <a:pt x="29870" y="51955"/>
                  </a:lnTo>
                  <a:lnTo>
                    <a:pt x="29870" y="38950"/>
                  </a:lnTo>
                  <a:close/>
                </a:path>
                <a:path w="219075" h="110490">
                  <a:moveTo>
                    <a:pt x="29870" y="19735"/>
                  </a:moveTo>
                  <a:lnTo>
                    <a:pt x="17487" y="19735"/>
                  </a:lnTo>
                  <a:lnTo>
                    <a:pt x="17487" y="32219"/>
                  </a:lnTo>
                  <a:lnTo>
                    <a:pt x="29870" y="32219"/>
                  </a:lnTo>
                  <a:lnTo>
                    <a:pt x="29870" y="19735"/>
                  </a:lnTo>
                  <a:close/>
                </a:path>
                <a:path w="219075" h="110490">
                  <a:moveTo>
                    <a:pt x="29870" y="0"/>
                  </a:moveTo>
                  <a:lnTo>
                    <a:pt x="17487" y="0"/>
                  </a:lnTo>
                  <a:lnTo>
                    <a:pt x="17487" y="13004"/>
                  </a:lnTo>
                  <a:lnTo>
                    <a:pt x="29870" y="13004"/>
                  </a:lnTo>
                  <a:lnTo>
                    <a:pt x="29870" y="0"/>
                  </a:lnTo>
                  <a:close/>
                </a:path>
                <a:path w="219075" h="110490">
                  <a:moveTo>
                    <a:pt x="47421" y="97637"/>
                  </a:moveTo>
                  <a:lnTo>
                    <a:pt x="34950" y="97637"/>
                  </a:lnTo>
                  <a:lnTo>
                    <a:pt x="34950" y="110045"/>
                  </a:lnTo>
                  <a:lnTo>
                    <a:pt x="47421" y="110045"/>
                  </a:lnTo>
                  <a:lnTo>
                    <a:pt x="47421" y="97637"/>
                  </a:lnTo>
                  <a:close/>
                </a:path>
                <a:path w="219075" h="110490">
                  <a:moveTo>
                    <a:pt x="47421" y="77889"/>
                  </a:moveTo>
                  <a:lnTo>
                    <a:pt x="34950" y="77889"/>
                  </a:lnTo>
                  <a:lnTo>
                    <a:pt x="34950" y="90906"/>
                  </a:lnTo>
                  <a:lnTo>
                    <a:pt x="47421" y="90906"/>
                  </a:lnTo>
                  <a:lnTo>
                    <a:pt x="47421" y="77889"/>
                  </a:lnTo>
                  <a:close/>
                </a:path>
                <a:path w="219075" h="110490">
                  <a:moveTo>
                    <a:pt x="47421" y="58699"/>
                  </a:moveTo>
                  <a:lnTo>
                    <a:pt x="34950" y="58699"/>
                  </a:lnTo>
                  <a:lnTo>
                    <a:pt x="34950" y="71145"/>
                  </a:lnTo>
                  <a:lnTo>
                    <a:pt x="47421" y="71145"/>
                  </a:lnTo>
                  <a:lnTo>
                    <a:pt x="47421" y="58699"/>
                  </a:lnTo>
                  <a:close/>
                </a:path>
                <a:path w="219075" h="110490">
                  <a:moveTo>
                    <a:pt x="47421" y="38950"/>
                  </a:moveTo>
                  <a:lnTo>
                    <a:pt x="34950" y="38950"/>
                  </a:lnTo>
                  <a:lnTo>
                    <a:pt x="34950" y="51955"/>
                  </a:lnTo>
                  <a:lnTo>
                    <a:pt x="47421" y="51955"/>
                  </a:lnTo>
                  <a:lnTo>
                    <a:pt x="47421" y="38950"/>
                  </a:lnTo>
                  <a:close/>
                </a:path>
                <a:path w="219075" h="110490">
                  <a:moveTo>
                    <a:pt x="47421" y="19735"/>
                  </a:moveTo>
                  <a:lnTo>
                    <a:pt x="34950" y="19735"/>
                  </a:lnTo>
                  <a:lnTo>
                    <a:pt x="34950" y="32219"/>
                  </a:lnTo>
                  <a:lnTo>
                    <a:pt x="47421" y="32219"/>
                  </a:lnTo>
                  <a:lnTo>
                    <a:pt x="47421" y="19735"/>
                  </a:lnTo>
                  <a:close/>
                </a:path>
                <a:path w="219075" h="110490">
                  <a:moveTo>
                    <a:pt x="47421" y="0"/>
                  </a:moveTo>
                  <a:lnTo>
                    <a:pt x="34950" y="0"/>
                  </a:lnTo>
                  <a:lnTo>
                    <a:pt x="34950" y="13004"/>
                  </a:lnTo>
                  <a:lnTo>
                    <a:pt x="47421" y="13004"/>
                  </a:lnTo>
                  <a:lnTo>
                    <a:pt x="47421" y="0"/>
                  </a:lnTo>
                  <a:close/>
                </a:path>
                <a:path w="219075" h="110490">
                  <a:moveTo>
                    <a:pt x="64897" y="97637"/>
                  </a:moveTo>
                  <a:lnTo>
                    <a:pt x="52438" y="97637"/>
                  </a:lnTo>
                  <a:lnTo>
                    <a:pt x="52438" y="110045"/>
                  </a:lnTo>
                  <a:lnTo>
                    <a:pt x="64897" y="110045"/>
                  </a:lnTo>
                  <a:lnTo>
                    <a:pt x="64897" y="97637"/>
                  </a:lnTo>
                  <a:close/>
                </a:path>
                <a:path w="219075" h="110490">
                  <a:moveTo>
                    <a:pt x="64897" y="77889"/>
                  </a:moveTo>
                  <a:lnTo>
                    <a:pt x="52438" y="77889"/>
                  </a:lnTo>
                  <a:lnTo>
                    <a:pt x="52438" y="90906"/>
                  </a:lnTo>
                  <a:lnTo>
                    <a:pt x="64897" y="90906"/>
                  </a:lnTo>
                  <a:lnTo>
                    <a:pt x="64897" y="77889"/>
                  </a:lnTo>
                  <a:close/>
                </a:path>
                <a:path w="219075" h="110490">
                  <a:moveTo>
                    <a:pt x="64897" y="58699"/>
                  </a:moveTo>
                  <a:lnTo>
                    <a:pt x="52438" y="58699"/>
                  </a:lnTo>
                  <a:lnTo>
                    <a:pt x="52438" y="71145"/>
                  </a:lnTo>
                  <a:lnTo>
                    <a:pt x="64897" y="71145"/>
                  </a:lnTo>
                  <a:lnTo>
                    <a:pt x="64897" y="58699"/>
                  </a:lnTo>
                  <a:close/>
                </a:path>
                <a:path w="219075" h="110490">
                  <a:moveTo>
                    <a:pt x="64897" y="38950"/>
                  </a:moveTo>
                  <a:lnTo>
                    <a:pt x="52438" y="38950"/>
                  </a:lnTo>
                  <a:lnTo>
                    <a:pt x="52438" y="51955"/>
                  </a:lnTo>
                  <a:lnTo>
                    <a:pt x="64897" y="51955"/>
                  </a:lnTo>
                  <a:lnTo>
                    <a:pt x="64897" y="38950"/>
                  </a:lnTo>
                  <a:close/>
                </a:path>
                <a:path w="219075" h="110490">
                  <a:moveTo>
                    <a:pt x="64897" y="19735"/>
                  </a:moveTo>
                  <a:lnTo>
                    <a:pt x="52438" y="19735"/>
                  </a:lnTo>
                  <a:lnTo>
                    <a:pt x="52438" y="32219"/>
                  </a:lnTo>
                  <a:lnTo>
                    <a:pt x="64897" y="32219"/>
                  </a:lnTo>
                  <a:lnTo>
                    <a:pt x="64897" y="19735"/>
                  </a:lnTo>
                  <a:close/>
                </a:path>
                <a:path w="219075" h="110490">
                  <a:moveTo>
                    <a:pt x="64897" y="0"/>
                  </a:moveTo>
                  <a:lnTo>
                    <a:pt x="52438" y="0"/>
                  </a:lnTo>
                  <a:lnTo>
                    <a:pt x="52438" y="13004"/>
                  </a:lnTo>
                  <a:lnTo>
                    <a:pt x="64897" y="13004"/>
                  </a:lnTo>
                  <a:lnTo>
                    <a:pt x="64897" y="0"/>
                  </a:lnTo>
                  <a:close/>
                </a:path>
                <a:path w="219075" h="110490">
                  <a:moveTo>
                    <a:pt x="82372" y="97637"/>
                  </a:moveTo>
                  <a:lnTo>
                    <a:pt x="69989" y="97637"/>
                  </a:lnTo>
                  <a:lnTo>
                    <a:pt x="69989" y="110045"/>
                  </a:lnTo>
                  <a:lnTo>
                    <a:pt x="82372" y="110045"/>
                  </a:lnTo>
                  <a:lnTo>
                    <a:pt x="82372" y="97637"/>
                  </a:lnTo>
                  <a:close/>
                </a:path>
                <a:path w="219075" h="110490">
                  <a:moveTo>
                    <a:pt x="82372" y="77889"/>
                  </a:moveTo>
                  <a:lnTo>
                    <a:pt x="69989" y="77889"/>
                  </a:lnTo>
                  <a:lnTo>
                    <a:pt x="69989" y="90906"/>
                  </a:lnTo>
                  <a:lnTo>
                    <a:pt x="82372" y="90906"/>
                  </a:lnTo>
                  <a:lnTo>
                    <a:pt x="82372" y="77889"/>
                  </a:lnTo>
                  <a:close/>
                </a:path>
                <a:path w="219075" h="110490">
                  <a:moveTo>
                    <a:pt x="82372" y="58699"/>
                  </a:moveTo>
                  <a:lnTo>
                    <a:pt x="69989" y="58699"/>
                  </a:lnTo>
                  <a:lnTo>
                    <a:pt x="69989" y="71145"/>
                  </a:lnTo>
                  <a:lnTo>
                    <a:pt x="82372" y="71145"/>
                  </a:lnTo>
                  <a:lnTo>
                    <a:pt x="82372" y="58699"/>
                  </a:lnTo>
                  <a:close/>
                </a:path>
                <a:path w="219075" h="110490">
                  <a:moveTo>
                    <a:pt x="82372" y="38950"/>
                  </a:moveTo>
                  <a:lnTo>
                    <a:pt x="69989" y="38950"/>
                  </a:lnTo>
                  <a:lnTo>
                    <a:pt x="69989" y="51955"/>
                  </a:lnTo>
                  <a:lnTo>
                    <a:pt x="82372" y="51955"/>
                  </a:lnTo>
                  <a:lnTo>
                    <a:pt x="82372" y="38950"/>
                  </a:lnTo>
                  <a:close/>
                </a:path>
                <a:path w="219075" h="110490">
                  <a:moveTo>
                    <a:pt x="82372" y="19735"/>
                  </a:moveTo>
                  <a:lnTo>
                    <a:pt x="69989" y="19735"/>
                  </a:lnTo>
                  <a:lnTo>
                    <a:pt x="69989" y="32219"/>
                  </a:lnTo>
                  <a:lnTo>
                    <a:pt x="82372" y="32219"/>
                  </a:lnTo>
                  <a:lnTo>
                    <a:pt x="82372" y="19735"/>
                  </a:lnTo>
                  <a:close/>
                </a:path>
                <a:path w="219075" h="110490">
                  <a:moveTo>
                    <a:pt x="82372" y="0"/>
                  </a:moveTo>
                  <a:lnTo>
                    <a:pt x="69989" y="0"/>
                  </a:lnTo>
                  <a:lnTo>
                    <a:pt x="69989" y="13004"/>
                  </a:lnTo>
                  <a:lnTo>
                    <a:pt x="82372" y="13004"/>
                  </a:lnTo>
                  <a:lnTo>
                    <a:pt x="82372" y="0"/>
                  </a:lnTo>
                  <a:close/>
                </a:path>
                <a:path w="219075" h="110490">
                  <a:moveTo>
                    <a:pt x="99847" y="97637"/>
                  </a:moveTo>
                  <a:lnTo>
                    <a:pt x="87464" y="97637"/>
                  </a:lnTo>
                  <a:lnTo>
                    <a:pt x="87464" y="110045"/>
                  </a:lnTo>
                  <a:lnTo>
                    <a:pt x="99847" y="110045"/>
                  </a:lnTo>
                  <a:lnTo>
                    <a:pt x="99847" y="97637"/>
                  </a:lnTo>
                  <a:close/>
                </a:path>
                <a:path w="219075" h="110490">
                  <a:moveTo>
                    <a:pt x="99847" y="77889"/>
                  </a:moveTo>
                  <a:lnTo>
                    <a:pt x="87464" y="77889"/>
                  </a:lnTo>
                  <a:lnTo>
                    <a:pt x="87464" y="90906"/>
                  </a:lnTo>
                  <a:lnTo>
                    <a:pt x="99847" y="90906"/>
                  </a:lnTo>
                  <a:lnTo>
                    <a:pt x="99847" y="77889"/>
                  </a:lnTo>
                  <a:close/>
                </a:path>
                <a:path w="219075" h="110490">
                  <a:moveTo>
                    <a:pt x="99847" y="58699"/>
                  </a:moveTo>
                  <a:lnTo>
                    <a:pt x="87464" y="58699"/>
                  </a:lnTo>
                  <a:lnTo>
                    <a:pt x="87464" y="71145"/>
                  </a:lnTo>
                  <a:lnTo>
                    <a:pt x="99847" y="71145"/>
                  </a:lnTo>
                  <a:lnTo>
                    <a:pt x="99847" y="58699"/>
                  </a:lnTo>
                  <a:close/>
                </a:path>
                <a:path w="219075" h="110490">
                  <a:moveTo>
                    <a:pt x="99847" y="38950"/>
                  </a:moveTo>
                  <a:lnTo>
                    <a:pt x="87464" y="38950"/>
                  </a:lnTo>
                  <a:lnTo>
                    <a:pt x="87464" y="51955"/>
                  </a:lnTo>
                  <a:lnTo>
                    <a:pt x="99847" y="51955"/>
                  </a:lnTo>
                  <a:lnTo>
                    <a:pt x="99847" y="38950"/>
                  </a:lnTo>
                  <a:close/>
                </a:path>
                <a:path w="219075" h="110490">
                  <a:moveTo>
                    <a:pt x="99847" y="19735"/>
                  </a:moveTo>
                  <a:lnTo>
                    <a:pt x="87464" y="19735"/>
                  </a:lnTo>
                  <a:lnTo>
                    <a:pt x="87464" y="32219"/>
                  </a:lnTo>
                  <a:lnTo>
                    <a:pt x="99847" y="32219"/>
                  </a:lnTo>
                  <a:lnTo>
                    <a:pt x="99847" y="19735"/>
                  </a:lnTo>
                  <a:close/>
                </a:path>
                <a:path w="219075" h="110490">
                  <a:moveTo>
                    <a:pt x="99847" y="0"/>
                  </a:moveTo>
                  <a:lnTo>
                    <a:pt x="87464" y="0"/>
                  </a:lnTo>
                  <a:lnTo>
                    <a:pt x="87464" y="13004"/>
                  </a:lnTo>
                  <a:lnTo>
                    <a:pt x="99847" y="13004"/>
                  </a:lnTo>
                  <a:lnTo>
                    <a:pt x="99847" y="0"/>
                  </a:lnTo>
                  <a:close/>
                </a:path>
                <a:path w="219075" h="110490">
                  <a:moveTo>
                    <a:pt x="117322" y="97637"/>
                  </a:moveTo>
                  <a:lnTo>
                    <a:pt x="104927" y="97637"/>
                  </a:lnTo>
                  <a:lnTo>
                    <a:pt x="104927" y="110045"/>
                  </a:lnTo>
                  <a:lnTo>
                    <a:pt x="117322" y="110045"/>
                  </a:lnTo>
                  <a:lnTo>
                    <a:pt x="117322" y="97637"/>
                  </a:lnTo>
                  <a:close/>
                </a:path>
                <a:path w="219075" h="110490">
                  <a:moveTo>
                    <a:pt x="117322" y="77889"/>
                  </a:moveTo>
                  <a:lnTo>
                    <a:pt x="104927" y="77889"/>
                  </a:lnTo>
                  <a:lnTo>
                    <a:pt x="104927" y="90906"/>
                  </a:lnTo>
                  <a:lnTo>
                    <a:pt x="117322" y="90906"/>
                  </a:lnTo>
                  <a:lnTo>
                    <a:pt x="117322" y="77889"/>
                  </a:lnTo>
                  <a:close/>
                </a:path>
                <a:path w="219075" h="110490">
                  <a:moveTo>
                    <a:pt x="117322" y="58699"/>
                  </a:moveTo>
                  <a:lnTo>
                    <a:pt x="104927" y="58699"/>
                  </a:lnTo>
                  <a:lnTo>
                    <a:pt x="104927" y="71145"/>
                  </a:lnTo>
                  <a:lnTo>
                    <a:pt x="117322" y="71145"/>
                  </a:lnTo>
                  <a:lnTo>
                    <a:pt x="117322" y="58699"/>
                  </a:lnTo>
                  <a:close/>
                </a:path>
                <a:path w="219075" h="110490">
                  <a:moveTo>
                    <a:pt x="117322" y="38950"/>
                  </a:moveTo>
                  <a:lnTo>
                    <a:pt x="104927" y="38950"/>
                  </a:lnTo>
                  <a:lnTo>
                    <a:pt x="104927" y="51955"/>
                  </a:lnTo>
                  <a:lnTo>
                    <a:pt x="117322" y="51955"/>
                  </a:lnTo>
                  <a:lnTo>
                    <a:pt x="117322" y="38950"/>
                  </a:lnTo>
                  <a:close/>
                </a:path>
                <a:path w="219075" h="110490">
                  <a:moveTo>
                    <a:pt x="117322" y="19735"/>
                  </a:moveTo>
                  <a:lnTo>
                    <a:pt x="104927" y="19735"/>
                  </a:lnTo>
                  <a:lnTo>
                    <a:pt x="104927" y="32219"/>
                  </a:lnTo>
                  <a:lnTo>
                    <a:pt x="117322" y="32219"/>
                  </a:lnTo>
                  <a:lnTo>
                    <a:pt x="117322" y="19735"/>
                  </a:lnTo>
                  <a:close/>
                </a:path>
                <a:path w="219075" h="110490">
                  <a:moveTo>
                    <a:pt x="117322" y="0"/>
                  </a:moveTo>
                  <a:lnTo>
                    <a:pt x="104927" y="0"/>
                  </a:lnTo>
                  <a:lnTo>
                    <a:pt x="104927" y="13004"/>
                  </a:lnTo>
                  <a:lnTo>
                    <a:pt x="117322" y="13004"/>
                  </a:lnTo>
                  <a:lnTo>
                    <a:pt x="117322" y="0"/>
                  </a:lnTo>
                  <a:close/>
                </a:path>
                <a:path w="219075" h="110490">
                  <a:moveTo>
                    <a:pt x="134874" y="97637"/>
                  </a:moveTo>
                  <a:lnTo>
                    <a:pt x="122415" y="97637"/>
                  </a:lnTo>
                  <a:lnTo>
                    <a:pt x="122415" y="110045"/>
                  </a:lnTo>
                  <a:lnTo>
                    <a:pt x="134874" y="110045"/>
                  </a:lnTo>
                  <a:lnTo>
                    <a:pt x="134874" y="97637"/>
                  </a:lnTo>
                  <a:close/>
                </a:path>
                <a:path w="219075" h="110490">
                  <a:moveTo>
                    <a:pt x="134874" y="77889"/>
                  </a:moveTo>
                  <a:lnTo>
                    <a:pt x="122415" y="77889"/>
                  </a:lnTo>
                  <a:lnTo>
                    <a:pt x="122415" y="90906"/>
                  </a:lnTo>
                  <a:lnTo>
                    <a:pt x="134874" y="90906"/>
                  </a:lnTo>
                  <a:lnTo>
                    <a:pt x="134874" y="77889"/>
                  </a:lnTo>
                  <a:close/>
                </a:path>
                <a:path w="219075" h="110490">
                  <a:moveTo>
                    <a:pt x="134874" y="58699"/>
                  </a:moveTo>
                  <a:lnTo>
                    <a:pt x="122415" y="58699"/>
                  </a:lnTo>
                  <a:lnTo>
                    <a:pt x="122415" y="71145"/>
                  </a:lnTo>
                  <a:lnTo>
                    <a:pt x="134874" y="71145"/>
                  </a:lnTo>
                  <a:lnTo>
                    <a:pt x="134874" y="58699"/>
                  </a:lnTo>
                  <a:close/>
                </a:path>
                <a:path w="219075" h="110490">
                  <a:moveTo>
                    <a:pt x="134874" y="38950"/>
                  </a:moveTo>
                  <a:lnTo>
                    <a:pt x="122415" y="38950"/>
                  </a:lnTo>
                  <a:lnTo>
                    <a:pt x="122415" y="51955"/>
                  </a:lnTo>
                  <a:lnTo>
                    <a:pt x="134874" y="51955"/>
                  </a:lnTo>
                  <a:lnTo>
                    <a:pt x="134874" y="38950"/>
                  </a:lnTo>
                  <a:close/>
                </a:path>
                <a:path w="219075" h="110490">
                  <a:moveTo>
                    <a:pt x="134874" y="19735"/>
                  </a:moveTo>
                  <a:lnTo>
                    <a:pt x="122415" y="19735"/>
                  </a:lnTo>
                  <a:lnTo>
                    <a:pt x="122415" y="32219"/>
                  </a:lnTo>
                  <a:lnTo>
                    <a:pt x="134874" y="32219"/>
                  </a:lnTo>
                  <a:lnTo>
                    <a:pt x="134874" y="19735"/>
                  </a:lnTo>
                  <a:close/>
                </a:path>
                <a:path w="219075" h="110490">
                  <a:moveTo>
                    <a:pt x="134874" y="0"/>
                  </a:moveTo>
                  <a:lnTo>
                    <a:pt x="122415" y="0"/>
                  </a:lnTo>
                  <a:lnTo>
                    <a:pt x="122415" y="13004"/>
                  </a:lnTo>
                  <a:lnTo>
                    <a:pt x="134874" y="13004"/>
                  </a:lnTo>
                  <a:lnTo>
                    <a:pt x="134874" y="0"/>
                  </a:lnTo>
                  <a:close/>
                </a:path>
                <a:path w="219075" h="110490">
                  <a:moveTo>
                    <a:pt x="152349" y="97637"/>
                  </a:moveTo>
                  <a:lnTo>
                    <a:pt x="139890" y="97637"/>
                  </a:lnTo>
                  <a:lnTo>
                    <a:pt x="139890" y="110045"/>
                  </a:lnTo>
                  <a:lnTo>
                    <a:pt x="152349" y="110045"/>
                  </a:lnTo>
                  <a:lnTo>
                    <a:pt x="152349" y="97637"/>
                  </a:lnTo>
                  <a:close/>
                </a:path>
                <a:path w="219075" h="110490">
                  <a:moveTo>
                    <a:pt x="152349" y="77889"/>
                  </a:moveTo>
                  <a:lnTo>
                    <a:pt x="139890" y="77889"/>
                  </a:lnTo>
                  <a:lnTo>
                    <a:pt x="139890" y="90906"/>
                  </a:lnTo>
                  <a:lnTo>
                    <a:pt x="152349" y="90906"/>
                  </a:lnTo>
                  <a:lnTo>
                    <a:pt x="152349" y="77889"/>
                  </a:lnTo>
                  <a:close/>
                </a:path>
                <a:path w="219075" h="110490">
                  <a:moveTo>
                    <a:pt x="152349" y="58699"/>
                  </a:moveTo>
                  <a:lnTo>
                    <a:pt x="139890" y="58699"/>
                  </a:lnTo>
                  <a:lnTo>
                    <a:pt x="139890" y="71145"/>
                  </a:lnTo>
                  <a:lnTo>
                    <a:pt x="152349" y="71145"/>
                  </a:lnTo>
                  <a:lnTo>
                    <a:pt x="152349" y="58699"/>
                  </a:lnTo>
                  <a:close/>
                </a:path>
                <a:path w="219075" h="110490">
                  <a:moveTo>
                    <a:pt x="152349" y="38950"/>
                  </a:moveTo>
                  <a:lnTo>
                    <a:pt x="139890" y="38950"/>
                  </a:lnTo>
                  <a:lnTo>
                    <a:pt x="139890" y="51955"/>
                  </a:lnTo>
                  <a:lnTo>
                    <a:pt x="152349" y="51955"/>
                  </a:lnTo>
                  <a:lnTo>
                    <a:pt x="152349" y="38950"/>
                  </a:lnTo>
                  <a:close/>
                </a:path>
                <a:path w="219075" h="110490">
                  <a:moveTo>
                    <a:pt x="152349" y="19735"/>
                  </a:moveTo>
                  <a:lnTo>
                    <a:pt x="139890" y="19735"/>
                  </a:lnTo>
                  <a:lnTo>
                    <a:pt x="139890" y="32219"/>
                  </a:lnTo>
                  <a:lnTo>
                    <a:pt x="152349" y="32219"/>
                  </a:lnTo>
                  <a:lnTo>
                    <a:pt x="152349" y="19735"/>
                  </a:lnTo>
                  <a:close/>
                </a:path>
                <a:path w="219075" h="110490">
                  <a:moveTo>
                    <a:pt x="152349" y="0"/>
                  </a:moveTo>
                  <a:lnTo>
                    <a:pt x="139890" y="0"/>
                  </a:lnTo>
                  <a:lnTo>
                    <a:pt x="139890" y="13004"/>
                  </a:lnTo>
                  <a:lnTo>
                    <a:pt x="152349" y="13004"/>
                  </a:lnTo>
                  <a:lnTo>
                    <a:pt x="152349" y="0"/>
                  </a:lnTo>
                  <a:close/>
                </a:path>
                <a:path w="219075" h="110490">
                  <a:moveTo>
                    <a:pt x="169824" y="97637"/>
                  </a:moveTo>
                  <a:lnTo>
                    <a:pt x="157454" y="97637"/>
                  </a:lnTo>
                  <a:lnTo>
                    <a:pt x="157454" y="110045"/>
                  </a:lnTo>
                  <a:lnTo>
                    <a:pt x="169824" y="110045"/>
                  </a:lnTo>
                  <a:lnTo>
                    <a:pt x="169824" y="97637"/>
                  </a:lnTo>
                  <a:close/>
                </a:path>
                <a:path w="219075" h="110490">
                  <a:moveTo>
                    <a:pt x="169824" y="77889"/>
                  </a:moveTo>
                  <a:lnTo>
                    <a:pt x="157454" y="77889"/>
                  </a:lnTo>
                  <a:lnTo>
                    <a:pt x="157454" y="90906"/>
                  </a:lnTo>
                  <a:lnTo>
                    <a:pt x="169824" y="90906"/>
                  </a:lnTo>
                  <a:lnTo>
                    <a:pt x="169824" y="77889"/>
                  </a:lnTo>
                  <a:close/>
                </a:path>
                <a:path w="219075" h="110490">
                  <a:moveTo>
                    <a:pt x="169824" y="58699"/>
                  </a:moveTo>
                  <a:lnTo>
                    <a:pt x="157454" y="58699"/>
                  </a:lnTo>
                  <a:lnTo>
                    <a:pt x="157454" y="71145"/>
                  </a:lnTo>
                  <a:lnTo>
                    <a:pt x="169824" y="71145"/>
                  </a:lnTo>
                  <a:lnTo>
                    <a:pt x="169824" y="58699"/>
                  </a:lnTo>
                  <a:close/>
                </a:path>
                <a:path w="219075" h="110490">
                  <a:moveTo>
                    <a:pt x="169824" y="38950"/>
                  </a:moveTo>
                  <a:lnTo>
                    <a:pt x="157454" y="38950"/>
                  </a:lnTo>
                  <a:lnTo>
                    <a:pt x="157454" y="51955"/>
                  </a:lnTo>
                  <a:lnTo>
                    <a:pt x="169824" y="51955"/>
                  </a:lnTo>
                  <a:lnTo>
                    <a:pt x="169824" y="38950"/>
                  </a:lnTo>
                  <a:close/>
                </a:path>
                <a:path w="219075" h="110490">
                  <a:moveTo>
                    <a:pt x="169824" y="19735"/>
                  </a:moveTo>
                  <a:lnTo>
                    <a:pt x="157454" y="19735"/>
                  </a:lnTo>
                  <a:lnTo>
                    <a:pt x="157454" y="32219"/>
                  </a:lnTo>
                  <a:lnTo>
                    <a:pt x="169824" y="32219"/>
                  </a:lnTo>
                  <a:lnTo>
                    <a:pt x="169824" y="19735"/>
                  </a:lnTo>
                  <a:close/>
                </a:path>
                <a:path w="219075" h="110490">
                  <a:moveTo>
                    <a:pt x="169824" y="0"/>
                  </a:moveTo>
                  <a:lnTo>
                    <a:pt x="157454" y="0"/>
                  </a:lnTo>
                  <a:lnTo>
                    <a:pt x="157454" y="13004"/>
                  </a:lnTo>
                  <a:lnTo>
                    <a:pt x="169824" y="13004"/>
                  </a:lnTo>
                  <a:lnTo>
                    <a:pt x="169824" y="0"/>
                  </a:lnTo>
                  <a:close/>
                </a:path>
                <a:path w="219075" h="110490">
                  <a:moveTo>
                    <a:pt x="201396" y="97637"/>
                  </a:moveTo>
                  <a:lnTo>
                    <a:pt x="188455" y="97637"/>
                  </a:lnTo>
                  <a:lnTo>
                    <a:pt x="188455" y="110045"/>
                  </a:lnTo>
                  <a:lnTo>
                    <a:pt x="201396" y="110045"/>
                  </a:lnTo>
                  <a:lnTo>
                    <a:pt x="201396" y="97637"/>
                  </a:lnTo>
                  <a:close/>
                </a:path>
                <a:path w="219075" h="110490">
                  <a:moveTo>
                    <a:pt x="201396" y="77889"/>
                  </a:moveTo>
                  <a:lnTo>
                    <a:pt x="188455" y="77889"/>
                  </a:lnTo>
                  <a:lnTo>
                    <a:pt x="188455" y="90906"/>
                  </a:lnTo>
                  <a:lnTo>
                    <a:pt x="201396" y="90906"/>
                  </a:lnTo>
                  <a:lnTo>
                    <a:pt x="201396" y="77889"/>
                  </a:lnTo>
                  <a:close/>
                </a:path>
                <a:path w="219075" h="110490">
                  <a:moveTo>
                    <a:pt x="201396" y="58699"/>
                  </a:moveTo>
                  <a:lnTo>
                    <a:pt x="188455" y="58699"/>
                  </a:lnTo>
                  <a:lnTo>
                    <a:pt x="188455" y="71145"/>
                  </a:lnTo>
                  <a:lnTo>
                    <a:pt x="201396" y="71145"/>
                  </a:lnTo>
                  <a:lnTo>
                    <a:pt x="201396" y="58699"/>
                  </a:lnTo>
                  <a:close/>
                </a:path>
                <a:path w="219075" h="110490">
                  <a:moveTo>
                    <a:pt x="201396" y="38950"/>
                  </a:moveTo>
                  <a:lnTo>
                    <a:pt x="188455" y="38950"/>
                  </a:lnTo>
                  <a:lnTo>
                    <a:pt x="188455" y="51955"/>
                  </a:lnTo>
                  <a:lnTo>
                    <a:pt x="201396" y="51955"/>
                  </a:lnTo>
                  <a:lnTo>
                    <a:pt x="201396" y="38950"/>
                  </a:lnTo>
                  <a:close/>
                </a:path>
                <a:path w="219075" h="110490">
                  <a:moveTo>
                    <a:pt x="201396" y="19735"/>
                  </a:moveTo>
                  <a:lnTo>
                    <a:pt x="188455" y="19735"/>
                  </a:lnTo>
                  <a:lnTo>
                    <a:pt x="188455" y="32219"/>
                  </a:lnTo>
                  <a:lnTo>
                    <a:pt x="201396" y="32219"/>
                  </a:lnTo>
                  <a:lnTo>
                    <a:pt x="201396" y="19735"/>
                  </a:lnTo>
                  <a:close/>
                </a:path>
                <a:path w="219075" h="110490">
                  <a:moveTo>
                    <a:pt x="201396" y="0"/>
                  </a:moveTo>
                  <a:lnTo>
                    <a:pt x="188455" y="0"/>
                  </a:lnTo>
                  <a:lnTo>
                    <a:pt x="188455" y="13004"/>
                  </a:lnTo>
                  <a:lnTo>
                    <a:pt x="201396" y="13004"/>
                  </a:lnTo>
                  <a:lnTo>
                    <a:pt x="201396" y="0"/>
                  </a:lnTo>
                  <a:close/>
                </a:path>
                <a:path w="219075" h="110490">
                  <a:moveTo>
                    <a:pt x="218871" y="77889"/>
                  </a:moveTo>
                  <a:lnTo>
                    <a:pt x="205943" y="77889"/>
                  </a:lnTo>
                  <a:lnTo>
                    <a:pt x="205943" y="90906"/>
                  </a:lnTo>
                  <a:lnTo>
                    <a:pt x="218871" y="90906"/>
                  </a:lnTo>
                  <a:lnTo>
                    <a:pt x="218871" y="77889"/>
                  </a:lnTo>
                  <a:close/>
                </a:path>
                <a:path w="219075" h="110490">
                  <a:moveTo>
                    <a:pt x="218871" y="58699"/>
                  </a:moveTo>
                  <a:lnTo>
                    <a:pt x="205943" y="58699"/>
                  </a:lnTo>
                  <a:lnTo>
                    <a:pt x="205943" y="71145"/>
                  </a:lnTo>
                  <a:lnTo>
                    <a:pt x="218871" y="71145"/>
                  </a:lnTo>
                  <a:lnTo>
                    <a:pt x="218871" y="58699"/>
                  </a:lnTo>
                  <a:close/>
                </a:path>
                <a:path w="219075" h="110490">
                  <a:moveTo>
                    <a:pt x="218871" y="38950"/>
                  </a:moveTo>
                  <a:lnTo>
                    <a:pt x="205943" y="38950"/>
                  </a:lnTo>
                  <a:lnTo>
                    <a:pt x="205943" y="51955"/>
                  </a:lnTo>
                  <a:lnTo>
                    <a:pt x="218871" y="51955"/>
                  </a:lnTo>
                  <a:lnTo>
                    <a:pt x="218871" y="38950"/>
                  </a:lnTo>
                  <a:close/>
                </a:path>
                <a:path w="219075" h="110490">
                  <a:moveTo>
                    <a:pt x="218871" y="19735"/>
                  </a:moveTo>
                  <a:lnTo>
                    <a:pt x="205943" y="19735"/>
                  </a:lnTo>
                  <a:lnTo>
                    <a:pt x="205943" y="32219"/>
                  </a:lnTo>
                  <a:lnTo>
                    <a:pt x="218871" y="32219"/>
                  </a:lnTo>
                  <a:lnTo>
                    <a:pt x="218871" y="19735"/>
                  </a:lnTo>
                  <a:close/>
                </a:path>
                <a:path w="219075" h="110490">
                  <a:moveTo>
                    <a:pt x="218871" y="0"/>
                  </a:moveTo>
                  <a:lnTo>
                    <a:pt x="205943" y="0"/>
                  </a:lnTo>
                  <a:lnTo>
                    <a:pt x="205943" y="13004"/>
                  </a:lnTo>
                  <a:lnTo>
                    <a:pt x="218871" y="13004"/>
                  </a:lnTo>
                  <a:lnTo>
                    <a:pt x="2188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" name="object 868"/>
            <p:cNvSpPr/>
            <p:nvPr/>
          </p:nvSpPr>
          <p:spPr>
            <a:xfrm>
              <a:off x="3578936" y="8267738"/>
              <a:ext cx="236854" cy="110489"/>
            </a:xfrm>
            <a:custGeom>
              <a:avLst/>
              <a:gdLst/>
              <a:ahLst/>
              <a:cxnLst/>
              <a:rect l="l" t="t" r="r" b="b"/>
              <a:pathLst>
                <a:path w="236854" h="110490">
                  <a:moveTo>
                    <a:pt x="12928" y="97637"/>
                  </a:moveTo>
                  <a:lnTo>
                    <a:pt x="0" y="97637"/>
                  </a:lnTo>
                  <a:lnTo>
                    <a:pt x="0" y="110045"/>
                  </a:lnTo>
                  <a:lnTo>
                    <a:pt x="12928" y="110045"/>
                  </a:lnTo>
                  <a:lnTo>
                    <a:pt x="12928" y="97637"/>
                  </a:lnTo>
                  <a:close/>
                </a:path>
                <a:path w="236854" h="110490">
                  <a:moveTo>
                    <a:pt x="12928" y="77889"/>
                  </a:moveTo>
                  <a:lnTo>
                    <a:pt x="0" y="77889"/>
                  </a:lnTo>
                  <a:lnTo>
                    <a:pt x="0" y="90906"/>
                  </a:lnTo>
                  <a:lnTo>
                    <a:pt x="12928" y="90906"/>
                  </a:lnTo>
                  <a:lnTo>
                    <a:pt x="12928" y="77889"/>
                  </a:lnTo>
                  <a:close/>
                </a:path>
                <a:path w="236854" h="110490">
                  <a:moveTo>
                    <a:pt x="30492" y="97637"/>
                  </a:moveTo>
                  <a:lnTo>
                    <a:pt x="17487" y="97637"/>
                  </a:lnTo>
                  <a:lnTo>
                    <a:pt x="17487" y="110045"/>
                  </a:lnTo>
                  <a:lnTo>
                    <a:pt x="30492" y="110045"/>
                  </a:lnTo>
                  <a:lnTo>
                    <a:pt x="30492" y="97637"/>
                  </a:lnTo>
                  <a:close/>
                </a:path>
                <a:path w="236854" h="110490">
                  <a:moveTo>
                    <a:pt x="30492" y="77889"/>
                  </a:moveTo>
                  <a:lnTo>
                    <a:pt x="17487" y="77889"/>
                  </a:lnTo>
                  <a:lnTo>
                    <a:pt x="17487" y="90906"/>
                  </a:lnTo>
                  <a:lnTo>
                    <a:pt x="30492" y="90906"/>
                  </a:lnTo>
                  <a:lnTo>
                    <a:pt x="30492" y="77889"/>
                  </a:lnTo>
                  <a:close/>
                </a:path>
                <a:path w="236854" h="110490">
                  <a:moveTo>
                    <a:pt x="30492" y="58699"/>
                  </a:moveTo>
                  <a:lnTo>
                    <a:pt x="17487" y="58699"/>
                  </a:lnTo>
                  <a:lnTo>
                    <a:pt x="17487" y="71145"/>
                  </a:lnTo>
                  <a:lnTo>
                    <a:pt x="30492" y="71145"/>
                  </a:lnTo>
                  <a:lnTo>
                    <a:pt x="30492" y="58699"/>
                  </a:lnTo>
                  <a:close/>
                </a:path>
                <a:path w="236854" h="110490">
                  <a:moveTo>
                    <a:pt x="30492" y="38950"/>
                  </a:moveTo>
                  <a:lnTo>
                    <a:pt x="17487" y="38950"/>
                  </a:lnTo>
                  <a:lnTo>
                    <a:pt x="17487" y="51955"/>
                  </a:lnTo>
                  <a:lnTo>
                    <a:pt x="30492" y="51955"/>
                  </a:lnTo>
                  <a:lnTo>
                    <a:pt x="30492" y="38950"/>
                  </a:lnTo>
                  <a:close/>
                </a:path>
                <a:path w="236854" h="110490">
                  <a:moveTo>
                    <a:pt x="30492" y="19735"/>
                  </a:moveTo>
                  <a:lnTo>
                    <a:pt x="17487" y="19735"/>
                  </a:lnTo>
                  <a:lnTo>
                    <a:pt x="17487" y="32219"/>
                  </a:lnTo>
                  <a:lnTo>
                    <a:pt x="30492" y="32219"/>
                  </a:lnTo>
                  <a:lnTo>
                    <a:pt x="30492" y="19735"/>
                  </a:lnTo>
                  <a:close/>
                </a:path>
                <a:path w="236854" h="110490">
                  <a:moveTo>
                    <a:pt x="30492" y="0"/>
                  </a:moveTo>
                  <a:lnTo>
                    <a:pt x="17487" y="0"/>
                  </a:lnTo>
                  <a:lnTo>
                    <a:pt x="17487" y="13004"/>
                  </a:lnTo>
                  <a:lnTo>
                    <a:pt x="30492" y="13004"/>
                  </a:lnTo>
                  <a:lnTo>
                    <a:pt x="30492" y="0"/>
                  </a:lnTo>
                  <a:close/>
                </a:path>
                <a:path w="236854" h="110490">
                  <a:moveTo>
                    <a:pt x="47955" y="97637"/>
                  </a:moveTo>
                  <a:lnTo>
                    <a:pt x="34950" y="97637"/>
                  </a:lnTo>
                  <a:lnTo>
                    <a:pt x="34950" y="110045"/>
                  </a:lnTo>
                  <a:lnTo>
                    <a:pt x="47955" y="110045"/>
                  </a:lnTo>
                  <a:lnTo>
                    <a:pt x="47955" y="97637"/>
                  </a:lnTo>
                  <a:close/>
                </a:path>
                <a:path w="236854" h="110490">
                  <a:moveTo>
                    <a:pt x="47955" y="77889"/>
                  </a:moveTo>
                  <a:lnTo>
                    <a:pt x="34950" y="77889"/>
                  </a:lnTo>
                  <a:lnTo>
                    <a:pt x="34950" y="90906"/>
                  </a:lnTo>
                  <a:lnTo>
                    <a:pt x="47955" y="90906"/>
                  </a:lnTo>
                  <a:lnTo>
                    <a:pt x="47955" y="77889"/>
                  </a:lnTo>
                  <a:close/>
                </a:path>
                <a:path w="236854" h="110490">
                  <a:moveTo>
                    <a:pt x="47955" y="58699"/>
                  </a:moveTo>
                  <a:lnTo>
                    <a:pt x="34950" y="58699"/>
                  </a:lnTo>
                  <a:lnTo>
                    <a:pt x="34950" y="71145"/>
                  </a:lnTo>
                  <a:lnTo>
                    <a:pt x="47955" y="71145"/>
                  </a:lnTo>
                  <a:lnTo>
                    <a:pt x="47955" y="58699"/>
                  </a:lnTo>
                  <a:close/>
                </a:path>
                <a:path w="236854" h="110490">
                  <a:moveTo>
                    <a:pt x="47955" y="38950"/>
                  </a:moveTo>
                  <a:lnTo>
                    <a:pt x="34950" y="38950"/>
                  </a:lnTo>
                  <a:lnTo>
                    <a:pt x="34950" y="51955"/>
                  </a:lnTo>
                  <a:lnTo>
                    <a:pt x="47955" y="51955"/>
                  </a:lnTo>
                  <a:lnTo>
                    <a:pt x="47955" y="38950"/>
                  </a:lnTo>
                  <a:close/>
                </a:path>
                <a:path w="236854" h="110490">
                  <a:moveTo>
                    <a:pt x="47955" y="19735"/>
                  </a:moveTo>
                  <a:lnTo>
                    <a:pt x="34950" y="19735"/>
                  </a:lnTo>
                  <a:lnTo>
                    <a:pt x="34950" y="32219"/>
                  </a:lnTo>
                  <a:lnTo>
                    <a:pt x="47955" y="32219"/>
                  </a:lnTo>
                  <a:lnTo>
                    <a:pt x="47955" y="19735"/>
                  </a:lnTo>
                  <a:close/>
                </a:path>
                <a:path w="236854" h="110490">
                  <a:moveTo>
                    <a:pt x="47955" y="0"/>
                  </a:moveTo>
                  <a:lnTo>
                    <a:pt x="34950" y="0"/>
                  </a:lnTo>
                  <a:lnTo>
                    <a:pt x="34950" y="13004"/>
                  </a:lnTo>
                  <a:lnTo>
                    <a:pt x="47955" y="13004"/>
                  </a:lnTo>
                  <a:lnTo>
                    <a:pt x="47955" y="0"/>
                  </a:lnTo>
                  <a:close/>
                </a:path>
                <a:path w="236854" h="110490">
                  <a:moveTo>
                    <a:pt x="65430" y="97637"/>
                  </a:moveTo>
                  <a:lnTo>
                    <a:pt x="52425" y="97637"/>
                  </a:lnTo>
                  <a:lnTo>
                    <a:pt x="52425" y="110045"/>
                  </a:lnTo>
                  <a:lnTo>
                    <a:pt x="65430" y="110045"/>
                  </a:lnTo>
                  <a:lnTo>
                    <a:pt x="65430" y="97637"/>
                  </a:lnTo>
                  <a:close/>
                </a:path>
                <a:path w="236854" h="110490">
                  <a:moveTo>
                    <a:pt x="65430" y="77889"/>
                  </a:moveTo>
                  <a:lnTo>
                    <a:pt x="52425" y="77889"/>
                  </a:lnTo>
                  <a:lnTo>
                    <a:pt x="52425" y="90906"/>
                  </a:lnTo>
                  <a:lnTo>
                    <a:pt x="65430" y="90906"/>
                  </a:lnTo>
                  <a:lnTo>
                    <a:pt x="65430" y="77889"/>
                  </a:lnTo>
                  <a:close/>
                </a:path>
                <a:path w="236854" h="110490">
                  <a:moveTo>
                    <a:pt x="65430" y="58699"/>
                  </a:moveTo>
                  <a:lnTo>
                    <a:pt x="52425" y="58699"/>
                  </a:lnTo>
                  <a:lnTo>
                    <a:pt x="52425" y="71145"/>
                  </a:lnTo>
                  <a:lnTo>
                    <a:pt x="65430" y="71145"/>
                  </a:lnTo>
                  <a:lnTo>
                    <a:pt x="65430" y="58699"/>
                  </a:lnTo>
                  <a:close/>
                </a:path>
                <a:path w="236854" h="110490">
                  <a:moveTo>
                    <a:pt x="65430" y="38950"/>
                  </a:moveTo>
                  <a:lnTo>
                    <a:pt x="52425" y="38950"/>
                  </a:lnTo>
                  <a:lnTo>
                    <a:pt x="52425" y="51955"/>
                  </a:lnTo>
                  <a:lnTo>
                    <a:pt x="65430" y="51955"/>
                  </a:lnTo>
                  <a:lnTo>
                    <a:pt x="65430" y="38950"/>
                  </a:lnTo>
                  <a:close/>
                </a:path>
                <a:path w="236854" h="110490">
                  <a:moveTo>
                    <a:pt x="65430" y="19735"/>
                  </a:moveTo>
                  <a:lnTo>
                    <a:pt x="52425" y="19735"/>
                  </a:lnTo>
                  <a:lnTo>
                    <a:pt x="52425" y="32219"/>
                  </a:lnTo>
                  <a:lnTo>
                    <a:pt x="65430" y="32219"/>
                  </a:lnTo>
                  <a:lnTo>
                    <a:pt x="65430" y="19735"/>
                  </a:lnTo>
                  <a:close/>
                </a:path>
                <a:path w="236854" h="110490">
                  <a:moveTo>
                    <a:pt x="65430" y="0"/>
                  </a:moveTo>
                  <a:lnTo>
                    <a:pt x="52425" y="0"/>
                  </a:lnTo>
                  <a:lnTo>
                    <a:pt x="52425" y="13004"/>
                  </a:lnTo>
                  <a:lnTo>
                    <a:pt x="65430" y="13004"/>
                  </a:lnTo>
                  <a:lnTo>
                    <a:pt x="65430" y="0"/>
                  </a:lnTo>
                  <a:close/>
                </a:path>
                <a:path w="236854" h="110490">
                  <a:moveTo>
                    <a:pt x="82905" y="97637"/>
                  </a:moveTo>
                  <a:lnTo>
                    <a:pt x="69977" y="97637"/>
                  </a:lnTo>
                  <a:lnTo>
                    <a:pt x="69977" y="110045"/>
                  </a:lnTo>
                  <a:lnTo>
                    <a:pt x="82905" y="110045"/>
                  </a:lnTo>
                  <a:lnTo>
                    <a:pt x="82905" y="97637"/>
                  </a:lnTo>
                  <a:close/>
                </a:path>
                <a:path w="236854" h="110490">
                  <a:moveTo>
                    <a:pt x="82905" y="77889"/>
                  </a:moveTo>
                  <a:lnTo>
                    <a:pt x="69977" y="77889"/>
                  </a:lnTo>
                  <a:lnTo>
                    <a:pt x="69977" y="90906"/>
                  </a:lnTo>
                  <a:lnTo>
                    <a:pt x="82905" y="90906"/>
                  </a:lnTo>
                  <a:lnTo>
                    <a:pt x="82905" y="77889"/>
                  </a:lnTo>
                  <a:close/>
                </a:path>
                <a:path w="236854" h="110490">
                  <a:moveTo>
                    <a:pt x="82905" y="58699"/>
                  </a:moveTo>
                  <a:lnTo>
                    <a:pt x="69977" y="58699"/>
                  </a:lnTo>
                  <a:lnTo>
                    <a:pt x="69977" y="71145"/>
                  </a:lnTo>
                  <a:lnTo>
                    <a:pt x="82905" y="71145"/>
                  </a:lnTo>
                  <a:lnTo>
                    <a:pt x="82905" y="58699"/>
                  </a:lnTo>
                  <a:close/>
                </a:path>
                <a:path w="236854" h="110490">
                  <a:moveTo>
                    <a:pt x="82905" y="38950"/>
                  </a:moveTo>
                  <a:lnTo>
                    <a:pt x="69977" y="38950"/>
                  </a:lnTo>
                  <a:lnTo>
                    <a:pt x="69977" y="51955"/>
                  </a:lnTo>
                  <a:lnTo>
                    <a:pt x="82905" y="51955"/>
                  </a:lnTo>
                  <a:lnTo>
                    <a:pt x="82905" y="38950"/>
                  </a:lnTo>
                  <a:close/>
                </a:path>
                <a:path w="236854" h="110490">
                  <a:moveTo>
                    <a:pt x="82905" y="19735"/>
                  </a:moveTo>
                  <a:lnTo>
                    <a:pt x="69977" y="19735"/>
                  </a:lnTo>
                  <a:lnTo>
                    <a:pt x="69977" y="32219"/>
                  </a:lnTo>
                  <a:lnTo>
                    <a:pt x="82905" y="32219"/>
                  </a:lnTo>
                  <a:lnTo>
                    <a:pt x="82905" y="19735"/>
                  </a:lnTo>
                  <a:close/>
                </a:path>
                <a:path w="236854" h="110490">
                  <a:moveTo>
                    <a:pt x="82905" y="0"/>
                  </a:moveTo>
                  <a:lnTo>
                    <a:pt x="69977" y="0"/>
                  </a:lnTo>
                  <a:lnTo>
                    <a:pt x="69977" y="13004"/>
                  </a:lnTo>
                  <a:lnTo>
                    <a:pt x="82905" y="13004"/>
                  </a:lnTo>
                  <a:lnTo>
                    <a:pt x="82905" y="0"/>
                  </a:lnTo>
                  <a:close/>
                </a:path>
                <a:path w="236854" h="110490">
                  <a:moveTo>
                    <a:pt x="100380" y="97637"/>
                  </a:moveTo>
                  <a:lnTo>
                    <a:pt x="87452" y="97637"/>
                  </a:lnTo>
                  <a:lnTo>
                    <a:pt x="87452" y="110045"/>
                  </a:lnTo>
                  <a:lnTo>
                    <a:pt x="100380" y="110045"/>
                  </a:lnTo>
                  <a:lnTo>
                    <a:pt x="100380" y="97637"/>
                  </a:lnTo>
                  <a:close/>
                </a:path>
                <a:path w="236854" h="110490">
                  <a:moveTo>
                    <a:pt x="100380" y="77889"/>
                  </a:moveTo>
                  <a:lnTo>
                    <a:pt x="87452" y="77889"/>
                  </a:lnTo>
                  <a:lnTo>
                    <a:pt x="87452" y="90906"/>
                  </a:lnTo>
                  <a:lnTo>
                    <a:pt x="100380" y="90906"/>
                  </a:lnTo>
                  <a:lnTo>
                    <a:pt x="100380" y="77889"/>
                  </a:lnTo>
                  <a:close/>
                </a:path>
                <a:path w="236854" h="110490">
                  <a:moveTo>
                    <a:pt x="100380" y="58699"/>
                  </a:moveTo>
                  <a:lnTo>
                    <a:pt x="87452" y="58699"/>
                  </a:lnTo>
                  <a:lnTo>
                    <a:pt x="87452" y="71145"/>
                  </a:lnTo>
                  <a:lnTo>
                    <a:pt x="100380" y="71145"/>
                  </a:lnTo>
                  <a:lnTo>
                    <a:pt x="100380" y="58699"/>
                  </a:lnTo>
                  <a:close/>
                </a:path>
                <a:path w="236854" h="110490">
                  <a:moveTo>
                    <a:pt x="100380" y="38950"/>
                  </a:moveTo>
                  <a:lnTo>
                    <a:pt x="87452" y="38950"/>
                  </a:lnTo>
                  <a:lnTo>
                    <a:pt x="87452" y="51955"/>
                  </a:lnTo>
                  <a:lnTo>
                    <a:pt x="100380" y="51955"/>
                  </a:lnTo>
                  <a:lnTo>
                    <a:pt x="100380" y="38950"/>
                  </a:lnTo>
                  <a:close/>
                </a:path>
                <a:path w="236854" h="110490">
                  <a:moveTo>
                    <a:pt x="100380" y="19735"/>
                  </a:moveTo>
                  <a:lnTo>
                    <a:pt x="87452" y="19735"/>
                  </a:lnTo>
                  <a:lnTo>
                    <a:pt x="87452" y="32219"/>
                  </a:lnTo>
                  <a:lnTo>
                    <a:pt x="100380" y="32219"/>
                  </a:lnTo>
                  <a:lnTo>
                    <a:pt x="100380" y="19735"/>
                  </a:lnTo>
                  <a:close/>
                </a:path>
                <a:path w="236854" h="110490">
                  <a:moveTo>
                    <a:pt x="100380" y="0"/>
                  </a:moveTo>
                  <a:lnTo>
                    <a:pt x="87452" y="0"/>
                  </a:lnTo>
                  <a:lnTo>
                    <a:pt x="87452" y="13004"/>
                  </a:lnTo>
                  <a:lnTo>
                    <a:pt x="100380" y="13004"/>
                  </a:lnTo>
                  <a:lnTo>
                    <a:pt x="100380" y="0"/>
                  </a:lnTo>
                  <a:close/>
                </a:path>
                <a:path w="236854" h="110490">
                  <a:moveTo>
                    <a:pt x="117932" y="97637"/>
                  </a:moveTo>
                  <a:lnTo>
                    <a:pt x="104927" y="97637"/>
                  </a:lnTo>
                  <a:lnTo>
                    <a:pt x="104927" y="110045"/>
                  </a:lnTo>
                  <a:lnTo>
                    <a:pt x="117932" y="110045"/>
                  </a:lnTo>
                  <a:lnTo>
                    <a:pt x="117932" y="97637"/>
                  </a:lnTo>
                  <a:close/>
                </a:path>
                <a:path w="236854" h="110490">
                  <a:moveTo>
                    <a:pt x="117932" y="77889"/>
                  </a:moveTo>
                  <a:lnTo>
                    <a:pt x="104927" y="77889"/>
                  </a:lnTo>
                  <a:lnTo>
                    <a:pt x="104927" y="90906"/>
                  </a:lnTo>
                  <a:lnTo>
                    <a:pt x="117932" y="90906"/>
                  </a:lnTo>
                  <a:lnTo>
                    <a:pt x="117932" y="77889"/>
                  </a:lnTo>
                  <a:close/>
                </a:path>
                <a:path w="236854" h="110490">
                  <a:moveTo>
                    <a:pt x="117932" y="58699"/>
                  </a:moveTo>
                  <a:lnTo>
                    <a:pt x="104927" y="58699"/>
                  </a:lnTo>
                  <a:lnTo>
                    <a:pt x="104927" y="71145"/>
                  </a:lnTo>
                  <a:lnTo>
                    <a:pt x="117932" y="71145"/>
                  </a:lnTo>
                  <a:lnTo>
                    <a:pt x="117932" y="58699"/>
                  </a:lnTo>
                  <a:close/>
                </a:path>
                <a:path w="236854" h="110490">
                  <a:moveTo>
                    <a:pt x="117932" y="38950"/>
                  </a:moveTo>
                  <a:lnTo>
                    <a:pt x="104927" y="38950"/>
                  </a:lnTo>
                  <a:lnTo>
                    <a:pt x="104927" y="51955"/>
                  </a:lnTo>
                  <a:lnTo>
                    <a:pt x="117932" y="51955"/>
                  </a:lnTo>
                  <a:lnTo>
                    <a:pt x="117932" y="38950"/>
                  </a:lnTo>
                  <a:close/>
                </a:path>
                <a:path w="236854" h="110490">
                  <a:moveTo>
                    <a:pt x="117932" y="19735"/>
                  </a:moveTo>
                  <a:lnTo>
                    <a:pt x="104927" y="19735"/>
                  </a:lnTo>
                  <a:lnTo>
                    <a:pt x="104927" y="32219"/>
                  </a:lnTo>
                  <a:lnTo>
                    <a:pt x="117932" y="32219"/>
                  </a:lnTo>
                  <a:lnTo>
                    <a:pt x="117932" y="19735"/>
                  </a:lnTo>
                  <a:close/>
                </a:path>
                <a:path w="236854" h="110490">
                  <a:moveTo>
                    <a:pt x="117932" y="0"/>
                  </a:moveTo>
                  <a:lnTo>
                    <a:pt x="104927" y="0"/>
                  </a:lnTo>
                  <a:lnTo>
                    <a:pt x="104927" y="13004"/>
                  </a:lnTo>
                  <a:lnTo>
                    <a:pt x="117932" y="13004"/>
                  </a:lnTo>
                  <a:lnTo>
                    <a:pt x="117932" y="0"/>
                  </a:lnTo>
                  <a:close/>
                </a:path>
                <a:path w="236854" h="110490">
                  <a:moveTo>
                    <a:pt x="135407" y="97637"/>
                  </a:moveTo>
                  <a:lnTo>
                    <a:pt x="122402" y="97637"/>
                  </a:lnTo>
                  <a:lnTo>
                    <a:pt x="122402" y="110045"/>
                  </a:lnTo>
                  <a:lnTo>
                    <a:pt x="135407" y="110045"/>
                  </a:lnTo>
                  <a:lnTo>
                    <a:pt x="135407" y="97637"/>
                  </a:lnTo>
                  <a:close/>
                </a:path>
                <a:path w="236854" h="110490">
                  <a:moveTo>
                    <a:pt x="135407" y="77889"/>
                  </a:moveTo>
                  <a:lnTo>
                    <a:pt x="122402" y="77889"/>
                  </a:lnTo>
                  <a:lnTo>
                    <a:pt x="122402" y="90906"/>
                  </a:lnTo>
                  <a:lnTo>
                    <a:pt x="135407" y="90906"/>
                  </a:lnTo>
                  <a:lnTo>
                    <a:pt x="135407" y="77889"/>
                  </a:lnTo>
                  <a:close/>
                </a:path>
                <a:path w="236854" h="110490">
                  <a:moveTo>
                    <a:pt x="135407" y="58699"/>
                  </a:moveTo>
                  <a:lnTo>
                    <a:pt x="122402" y="58699"/>
                  </a:lnTo>
                  <a:lnTo>
                    <a:pt x="122402" y="71145"/>
                  </a:lnTo>
                  <a:lnTo>
                    <a:pt x="135407" y="71145"/>
                  </a:lnTo>
                  <a:lnTo>
                    <a:pt x="135407" y="58699"/>
                  </a:lnTo>
                  <a:close/>
                </a:path>
                <a:path w="236854" h="110490">
                  <a:moveTo>
                    <a:pt x="135407" y="38950"/>
                  </a:moveTo>
                  <a:lnTo>
                    <a:pt x="122402" y="38950"/>
                  </a:lnTo>
                  <a:lnTo>
                    <a:pt x="122402" y="51955"/>
                  </a:lnTo>
                  <a:lnTo>
                    <a:pt x="135407" y="51955"/>
                  </a:lnTo>
                  <a:lnTo>
                    <a:pt x="135407" y="38950"/>
                  </a:lnTo>
                  <a:close/>
                </a:path>
                <a:path w="236854" h="110490">
                  <a:moveTo>
                    <a:pt x="135407" y="19735"/>
                  </a:moveTo>
                  <a:lnTo>
                    <a:pt x="122402" y="19735"/>
                  </a:lnTo>
                  <a:lnTo>
                    <a:pt x="122402" y="32219"/>
                  </a:lnTo>
                  <a:lnTo>
                    <a:pt x="135407" y="32219"/>
                  </a:lnTo>
                  <a:lnTo>
                    <a:pt x="135407" y="19735"/>
                  </a:lnTo>
                  <a:close/>
                </a:path>
                <a:path w="236854" h="110490">
                  <a:moveTo>
                    <a:pt x="135407" y="0"/>
                  </a:moveTo>
                  <a:lnTo>
                    <a:pt x="122402" y="0"/>
                  </a:lnTo>
                  <a:lnTo>
                    <a:pt x="122402" y="13004"/>
                  </a:lnTo>
                  <a:lnTo>
                    <a:pt x="135407" y="13004"/>
                  </a:lnTo>
                  <a:lnTo>
                    <a:pt x="135407" y="0"/>
                  </a:lnTo>
                  <a:close/>
                </a:path>
                <a:path w="236854" h="110490">
                  <a:moveTo>
                    <a:pt x="152882" y="97637"/>
                  </a:moveTo>
                  <a:lnTo>
                    <a:pt x="139877" y="97637"/>
                  </a:lnTo>
                  <a:lnTo>
                    <a:pt x="139877" y="110045"/>
                  </a:lnTo>
                  <a:lnTo>
                    <a:pt x="152882" y="110045"/>
                  </a:lnTo>
                  <a:lnTo>
                    <a:pt x="152882" y="97637"/>
                  </a:lnTo>
                  <a:close/>
                </a:path>
                <a:path w="236854" h="110490">
                  <a:moveTo>
                    <a:pt x="152882" y="77889"/>
                  </a:moveTo>
                  <a:lnTo>
                    <a:pt x="139877" y="77889"/>
                  </a:lnTo>
                  <a:lnTo>
                    <a:pt x="139877" y="90906"/>
                  </a:lnTo>
                  <a:lnTo>
                    <a:pt x="152882" y="90906"/>
                  </a:lnTo>
                  <a:lnTo>
                    <a:pt x="152882" y="77889"/>
                  </a:lnTo>
                  <a:close/>
                </a:path>
                <a:path w="236854" h="110490">
                  <a:moveTo>
                    <a:pt x="152882" y="58699"/>
                  </a:moveTo>
                  <a:lnTo>
                    <a:pt x="139877" y="58699"/>
                  </a:lnTo>
                  <a:lnTo>
                    <a:pt x="139877" y="71145"/>
                  </a:lnTo>
                  <a:lnTo>
                    <a:pt x="152882" y="71145"/>
                  </a:lnTo>
                  <a:lnTo>
                    <a:pt x="152882" y="58699"/>
                  </a:lnTo>
                  <a:close/>
                </a:path>
                <a:path w="236854" h="110490">
                  <a:moveTo>
                    <a:pt x="152882" y="38950"/>
                  </a:moveTo>
                  <a:lnTo>
                    <a:pt x="139877" y="38950"/>
                  </a:lnTo>
                  <a:lnTo>
                    <a:pt x="139877" y="51955"/>
                  </a:lnTo>
                  <a:lnTo>
                    <a:pt x="152882" y="51955"/>
                  </a:lnTo>
                  <a:lnTo>
                    <a:pt x="152882" y="38950"/>
                  </a:lnTo>
                  <a:close/>
                </a:path>
                <a:path w="236854" h="110490">
                  <a:moveTo>
                    <a:pt x="152882" y="19735"/>
                  </a:moveTo>
                  <a:lnTo>
                    <a:pt x="139877" y="19735"/>
                  </a:lnTo>
                  <a:lnTo>
                    <a:pt x="139877" y="32219"/>
                  </a:lnTo>
                  <a:lnTo>
                    <a:pt x="152882" y="32219"/>
                  </a:lnTo>
                  <a:lnTo>
                    <a:pt x="152882" y="19735"/>
                  </a:lnTo>
                  <a:close/>
                </a:path>
                <a:path w="236854" h="110490">
                  <a:moveTo>
                    <a:pt x="152882" y="0"/>
                  </a:moveTo>
                  <a:lnTo>
                    <a:pt x="139877" y="0"/>
                  </a:lnTo>
                  <a:lnTo>
                    <a:pt x="139877" y="13004"/>
                  </a:lnTo>
                  <a:lnTo>
                    <a:pt x="152882" y="13004"/>
                  </a:lnTo>
                  <a:lnTo>
                    <a:pt x="152882" y="0"/>
                  </a:lnTo>
                  <a:close/>
                </a:path>
                <a:path w="236854" h="110490">
                  <a:moveTo>
                    <a:pt x="183908" y="97637"/>
                  </a:moveTo>
                  <a:lnTo>
                    <a:pt x="170903" y="97637"/>
                  </a:lnTo>
                  <a:lnTo>
                    <a:pt x="170903" y="110045"/>
                  </a:lnTo>
                  <a:lnTo>
                    <a:pt x="183908" y="110045"/>
                  </a:lnTo>
                  <a:lnTo>
                    <a:pt x="183908" y="97637"/>
                  </a:lnTo>
                  <a:close/>
                </a:path>
                <a:path w="236854" h="110490">
                  <a:moveTo>
                    <a:pt x="183908" y="77889"/>
                  </a:moveTo>
                  <a:lnTo>
                    <a:pt x="170903" y="77889"/>
                  </a:lnTo>
                  <a:lnTo>
                    <a:pt x="170903" y="90906"/>
                  </a:lnTo>
                  <a:lnTo>
                    <a:pt x="183908" y="90906"/>
                  </a:lnTo>
                  <a:lnTo>
                    <a:pt x="183908" y="77889"/>
                  </a:lnTo>
                  <a:close/>
                </a:path>
                <a:path w="236854" h="110490">
                  <a:moveTo>
                    <a:pt x="183908" y="58699"/>
                  </a:moveTo>
                  <a:lnTo>
                    <a:pt x="170903" y="58699"/>
                  </a:lnTo>
                  <a:lnTo>
                    <a:pt x="170903" y="71145"/>
                  </a:lnTo>
                  <a:lnTo>
                    <a:pt x="183908" y="71145"/>
                  </a:lnTo>
                  <a:lnTo>
                    <a:pt x="183908" y="58699"/>
                  </a:lnTo>
                  <a:close/>
                </a:path>
                <a:path w="236854" h="110490">
                  <a:moveTo>
                    <a:pt x="183908" y="38950"/>
                  </a:moveTo>
                  <a:lnTo>
                    <a:pt x="170903" y="38950"/>
                  </a:lnTo>
                  <a:lnTo>
                    <a:pt x="170903" y="51955"/>
                  </a:lnTo>
                  <a:lnTo>
                    <a:pt x="183908" y="51955"/>
                  </a:lnTo>
                  <a:lnTo>
                    <a:pt x="183908" y="38950"/>
                  </a:lnTo>
                  <a:close/>
                </a:path>
                <a:path w="236854" h="110490">
                  <a:moveTo>
                    <a:pt x="183908" y="19735"/>
                  </a:moveTo>
                  <a:lnTo>
                    <a:pt x="170903" y="19735"/>
                  </a:lnTo>
                  <a:lnTo>
                    <a:pt x="170903" y="32219"/>
                  </a:lnTo>
                  <a:lnTo>
                    <a:pt x="183908" y="32219"/>
                  </a:lnTo>
                  <a:lnTo>
                    <a:pt x="183908" y="19735"/>
                  </a:lnTo>
                  <a:close/>
                </a:path>
                <a:path w="236854" h="110490">
                  <a:moveTo>
                    <a:pt x="183908" y="0"/>
                  </a:moveTo>
                  <a:lnTo>
                    <a:pt x="170903" y="0"/>
                  </a:lnTo>
                  <a:lnTo>
                    <a:pt x="170903" y="13004"/>
                  </a:lnTo>
                  <a:lnTo>
                    <a:pt x="183908" y="13004"/>
                  </a:lnTo>
                  <a:lnTo>
                    <a:pt x="183908" y="0"/>
                  </a:lnTo>
                  <a:close/>
                </a:path>
                <a:path w="236854" h="110490">
                  <a:moveTo>
                    <a:pt x="201383" y="97637"/>
                  </a:moveTo>
                  <a:lnTo>
                    <a:pt x="188442" y="97637"/>
                  </a:lnTo>
                  <a:lnTo>
                    <a:pt x="188442" y="110045"/>
                  </a:lnTo>
                  <a:lnTo>
                    <a:pt x="201383" y="110045"/>
                  </a:lnTo>
                  <a:lnTo>
                    <a:pt x="201383" y="97637"/>
                  </a:lnTo>
                  <a:close/>
                </a:path>
                <a:path w="236854" h="110490">
                  <a:moveTo>
                    <a:pt x="201383" y="77889"/>
                  </a:moveTo>
                  <a:lnTo>
                    <a:pt x="188442" y="77889"/>
                  </a:lnTo>
                  <a:lnTo>
                    <a:pt x="188442" y="90906"/>
                  </a:lnTo>
                  <a:lnTo>
                    <a:pt x="201383" y="90906"/>
                  </a:lnTo>
                  <a:lnTo>
                    <a:pt x="201383" y="77889"/>
                  </a:lnTo>
                  <a:close/>
                </a:path>
                <a:path w="236854" h="110490">
                  <a:moveTo>
                    <a:pt x="201383" y="58699"/>
                  </a:moveTo>
                  <a:lnTo>
                    <a:pt x="188442" y="58699"/>
                  </a:lnTo>
                  <a:lnTo>
                    <a:pt x="188442" y="71145"/>
                  </a:lnTo>
                  <a:lnTo>
                    <a:pt x="201383" y="71145"/>
                  </a:lnTo>
                  <a:lnTo>
                    <a:pt x="201383" y="58699"/>
                  </a:lnTo>
                  <a:close/>
                </a:path>
                <a:path w="236854" h="110490">
                  <a:moveTo>
                    <a:pt x="201383" y="38950"/>
                  </a:moveTo>
                  <a:lnTo>
                    <a:pt x="188442" y="38950"/>
                  </a:lnTo>
                  <a:lnTo>
                    <a:pt x="188442" y="51955"/>
                  </a:lnTo>
                  <a:lnTo>
                    <a:pt x="201383" y="51955"/>
                  </a:lnTo>
                  <a:lnTo>
                    <a:pt x="201383" y="38950"/>
                  </a:lnTo>
                  <a:close/>
                </a:path>
                <a:path w="236854" h="110490">
                  <a:moveTo>
                    <a:pt x="201383" y="19735"/>
                  </a:moveTo>
                  <a:lnTo>
                    <a:pt x="188442" y="19735"/>
                  </a:lnTo>
                  <a:lnTo>
                    <a:pt x="188442" y="32219"/>
                  </a:lnTo>
                  <a:lnTo>
                    <a:pt x="201383" y="32219"/>
                  </a:lnTo>
                  <a:lnTo>
                    <a:pt x="201383" y="19735"/>
                  </a:lnTo>
                  <a:close/>
                </a:path>
                <a:path w="236854" h="110490">
                  <a:moveTo>
                    <a:pt x="201383" y="0"/>
                  </a:moveTo>
                  <a:lnTo>
                    <a:pt x="188442" y="0"/>
                  </a:lnTo>
                  <a:lnTo>
                    <a:pt x="188442" y="13004"/>
                  </a:lnTo>
                  <a:lnTo>
                    <a:pt x="201383" y="13004"/>
                  </a:lnTo>
                  <a:lnTo>
                    <a:pt x="201383" y="0"/>
                  </a:lnTo>
                  <a:close/>
                </a:path>
                <a:path w="236854" h="110490">
                  <a:moveTo>
                    <a:pt x="218859" y="97637"/>
                  </a:moveTo>
                  <a:lnTo>
                    <a:pt x="205930" y="97637"/>
                  </a:lnTo>
                  <a:lnTo>
                    <a:pt x="205930" y="110045"/>
                  </a:lnTo>
                  <a:lnTo>
                    <a:pt x="218859" y="110045"/>
                  </a:lnTo>
                  <a:lnTo>
                    <a:pt x="218859" y="97637"/>
                  </a:lnTo>
                  <a:close/>
                </a:path>
                <a:path w="236854" h="110490">
                  <a:moveTo>
                    <a:pt x="218859" y="77889"/>
                  </a:moveTo>
                  <a:lnTo>
                    <a:pt x="205930" y="77889"/>
                  </a:lnTo>
                  <a:lnTo>
                    <a:pt x="205930" y="90906"/>
                  </a:lnTo>
                  <a:lnTo>
                    <a:pt x="218859" y="90906"/>
                  </a:lnTo>
                  <a:lnTo>
                    <a:pt x="218859" y="77889"/>
                  </a:lnTo>
                  <a:close/>
                </a:path>
                <a:path w="236854" h="110490">
                  <a:moveTo>
                    <a:pt x="218859" y="58699"/>
                  </a:moveTo>
                  <a:lnTo>
                    <a:pt x="205930" y="58699"/>
                  </a:lnTo>
                  <a:lnTo>
                    <a:pt x="205930" y="71145"/>
                  </a:lnTo>
                  <a:lnTo>
                    <a:pt x="218859" y="71145"/>
                  </a:lnTo>
                  <a:lnTo>
                    <a:pt x="218859" y="58699"/>
                  </a:lnTo>
                  <a:close/>
                </a:path>
                <a:path w="236854" h="110490">
                  <a:moveTo>
                    <a:pt x="218859" y="38950"/>
                  </a:moveTo>
                  <a:lnTo>
                    <a:pt x="205930" y="38950"/>
                  </a:lnTo>
                  <a:lnTo>
                    <a:pt x="205930" y="51955"/>
                  </a:lnTo>
                  <a:lnTo>
                    <a:pt x="218859" y="51955"/>
                  </a:lnTo>
                  <a:lnTo>
                    <a:pt x="218859" y="38950"/>
                  </a:lnTo>
                  <a:close/>
                </a:path>
                <a:path w="236854" h="110490">
                  <a:moveTo>
                    <a:pt x="218859" y="19735"/>
                  </a:moveTo>
                  <a:lnTo>
                    <a:pt x="205930" y="19735"/>
                  </a:lnTo>
                  <a:lnTo>
                    <a:pt x="205930" y="32219"/>
                  </a:lnTo>
                  <a:lnTo>
                    <a:pt x="218859" y="32219"/>
                  </a:lnTo>
                  <a:lnTo>
                    <a:pt x="218859" y="19735"/>
                  </a:lnTo>
                  <a:close/>
                </a:path>
                <a:path w="236854" h="110490">
                  <a:moveTo>
                    <a:pt x="218859" y="0"/>
                  </a:moveTo>
                  <a:lnTo>
                    <a:pt x="205930" y="0"/>
                  </a:lnTo>
                  <a:lnTo>
                    <a:pt x="205930" y="13004"/>
                  </a:lnTo>
                  <a:lnTo>
                    <a:pt x="218859" y="13004"/>
                  </a:lnTo>
                  <a:lnTo>
                    <a:pt x="218859" y="0"/>
                  </a:lnTo>
                  <a:close/>
                </a:path>
                <a:path w="236854" h="110490">
                  <a:moveTo>
                    <a:pt x="236410" y="38950"/>
                  </a:moveTo>
                  <a:lnTo>
                    <a:pt x="223405" y="38950"/>
                  </a:lnTo>
                  <a:lnTo>
                    <a:pt x="223405" y="51955"/>
                  </a:lnTo>
                  <a:lnTo>
                    <a:pt x="236410" y="51955"/>
                  </a:lnTo>
                  <a:lnTo>
                    <a:pt x="236410" y="38950"/>
                  </a:lnTo>
                  <a:close/>
                </a:path>
                <a:path w="236854" h="110490">
                  <a:moveTo>
                    <a:pt x="236410" y="19735"/>
                  </a:moveTo>
                  <a:lnTo>
                    <a:pt x="223405" y="19735"/>
                  </a:lnTo>
                  <a:lnTo>
                    <a:pt x="223405" y="32219"/>
                  </a:lnTo>
                  <a:lnTo>
                    <a:pt x="236410" y="32219"/>
                  </a:lnTo>
                  <a:lnTo>
                    <a:pt x="236410" y="19735"/>
                  </a:lnTo>
                  <a:close/>
                </a:path>
                <a:path w="236854" h="110490">
                  <a:moveTo>
                    <a:pt x="236410" y="0"/>
                  </a:moveTo>
                  <a:lnTo>
                    <a:pt x="223405" y="0"/>
                  </a:lnTo>
                  <a:lnTo>
                    <a:pt x="223405" y="13004"/>
                  </a:lnTo>
                  <a:lnTo>
                    <a:pt x="236410" y="13004"/>
                  </a:lnTo>
                  <a:lnTo>
                    <a:pt x="2364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9" name="object 869"/>
            <p:cNvSpPr/>
            <p:nvPr/>
          </p:nvSpPr>
          <p:spPr>
            <a:xfrm>
              <a:off x="2967888" y="5862078"/>
              <a:ext cx="986155" cy="2515870"/>
            </a:xfrm>
            <a:custGeom>
              <a:avLst/>
              <a:gdLst/>
              <a:ahLst/>
              <a:cxnLst/>
              <a:rect l="l" t="t" r="r" b="b"/>
              <a:pathLst>
                <a:path w="986154" h="2515870">
                  <a:moveTo>
                    <a:pt x="14097" y="2457615"/>
                  </a:moveTo>
                  <a:lnTo>
                    <a:pt x="10731" y="2454783"/>
                  </a:lnTo>
                  <a:lnTo>
                    <a:pt x="3365" y="2454783"/>
                  </a:lnTo>
                  <a:lnTo>
                    <a:pt x="0" y="2457615"/>
                  </a:lnTo>
                  <a:lnTo>
                    <a:pt x="0" y="2465527"/>
                  </a:lnTo>
                  <a:lnTo>
                    <a:pt x="3365" y="2468892"/>
                  </a:lnTo>
                  <a:lnTo>
                    <a:pt x="6819" y="2468892"/>
                  </a:lnTo>
                  <a:lnTo>
                    <a:pt x="10731" y="2468892"/>
                  </a:lnTo>
                  <a:lnTo>
                    <a:pt x="14097" y="2465527"/>
                  </a:lnTo>
                  <a:lnTo>
                    <a:pt x="14097" y="2457615"/>
                  </a:lnTo>
                  <a:close/>
                </a:path>
                <a:path w="986154" h="2515870">
                  <a:moveTo>
                    <a:pt x="14097" y="110566"/>
                  </a:moveTo>
                  <a:lnTo>
                    <a:pt x="10731" y="107188"/>
                  </a:lnTo>
                  <a:lnTo>
                    <a:pt x="3365" y="107188"/>
                  </a:lnTo>
                  <a:lnTo>
                    <a:pt x="0" y="110566"/>
                  </a:lnTo>
                  <a:lnTo>
                    <a:pt x="0" y="117856"/>
                  </a:lnTo>
                  <a:lnTo>
                    <a:pt x="3365" y="121285"/>
                  </a:lnTo>
                  <a:lnTo>
                    <a:pt x="6819" y="121285"/>
                  </a:lnTo>
                  <a:lnTo>
                    <a:pt x="10731" y="121285"/>
                  </a:lnTo>
                  <a:lnTo>
                    <a:pt x="14097" y="117856"/>
                  </a:lnTo>
                  <a:lnTo>
                    <a:pt x="14097" y="110566"/>
                  </a:lnTo>
                  <a:close/>
                </a:path>
                <a:path w="986154" h="2515870">
                  <a:moveTo>
                    <a:pt x="14097" y="3352"/>
                  </a:moveTo>
                  <a:lnTo>
                    <a:pt x="10731" y="0"/>
                  </a:lnTo>
                  <a:lnTo>
                    <a:pt x="3365" y="0"/>
                  </a:lnTo>
                  <a:lnTo>
                    <a:pt x="0" y="3352"/>
                  </a:lnTo>
                  <a:lnTo>
                    <a:pt x="0" y="11277"/>
                  </a:lnTo>
                  <a:lnTo>
                    <a:pt x="3365" y="14097"/>
                  </a:lnTo>
                  <a:lnTo>
                    <a:pt x="6819" y="14097"/>
                  </a:lnTo>
                  <a:lnTo>
                    <a:pt x="10731" y="14097"/>
                  </a:lnTo>
                  <a:lnTo>
                    <a:pt x="14097" y="11277"/>
                  </a:lnTo>
                  <a:lnTo>
                    <a:pt x="14097" y="3352"/>
                  </a:lnTo>
                  <a:close/>
                </a:path>
                <a:path w="986154" h="2515870">
                  <a:moveTo>
                    <a:pt x="847458" y="2503297"/>
                  </a:moveTo>
                  <a:lnTo>
                    <a:pt x="834453" y="2503297"/>
                  </a:lnTo>
                  <a:lnTo>
                    <a:pt x="834453" y="2515705"/>
                  </a:lnTo>
                  <a:lnTo>
                    <a:pt x="847458" y="2515705"/>
                  </a:lnTo>
                  <a:lnTo>
                    <a:pt x="847458" y="2503297"/>
                  </a:lnTo>
                  <a:close/>
                </a:path>
                <a:path w="986154" h="2515870">
                  <a:moveTo>
                    <a:pt x="847458" y="2483548"/>
                  </a:moveTo>
                  <a:lnTo>
                    <a:pt x="834453" y="2483548"/>
                  </a:lnTo>
                  <a:lnTo>
                    <a:pt x="834453" y="2496566"/>
                  </a:lnTo>
                  <a:lnTo>
                    <a:pt x="847458" y="2496566"/>
                  </a:lnTo>
                  <a:lnTo>
                    <a:pt x="847458" y="2483548"/>
                  </a:lnTo>
                  <a:close/>
                </a:path>
                <a:path w="986154" h="2515870">
                  <a:moveTo>
                    <a:pt x="847458" y="2464358"/>
                  </a:moveTo>
                  <a:lnTo>
                    <a:pt x="834453" y="2464358"/>
                  </a:lnTo>
                  <a:lnTo>
                    <a:pt x="834453" y="2476804"/>
                  </a:lnTo>
                  <a:lnTo>
                    <a:pt x="847458" y="2476804"/>
                  </a:lnTo>
                  <a:lnTo>
                    <a:pt x="847458" y="2464358"/>
                  </a:lnTo>
                  <a:close/>
                </a:path>
                <a:path w="986154" h="2515870">
                  <a:moveTo>
                    <a:pt x="847458" y="2444610"/>
                  </a:moveTo>
                  <a:lnTo>
                    <a:pt x="834453" y="2444610"/>
                  </a:lnTo>
                  <a:lnTo>
                    <a:pt x="834453" y="2457615"/>
                  </a:lnTo>
                  <a:lnTo>
                    <a:pt x="847458" y="2457615"/>
                  </a:lnTo>
                  <a:lnTo>
                    <a:pt x="847458" y="2444610"/>
                  </a:lnTo>
                  <a:close/>
                </a:path>
                <a:path w="986154" h="2515870">
                  <a:moveTo>
                    <a:pt x="864933" y="2503297"/>
                  </a:moveTo>
                  <a:lnTo>
                    <a:pt x="851941" y="2503297"/>
                  </a:lnTo>
                  <a:lnTo>
                    <a:pt x="851941" y="2515705"/>
                  </a:lnTo>
                  <a:lnTo>
                    <a:pt x="864933" y="2515705"/>
                  </a:lnTo>
                  <a:lnTo>
                    <a:pt x="864933" y="2503297"/>
                  </a:lnTo>
                  <a:close/>
                </a:path>
                <a:path w="986154" h="2515870">
                  <a:moveTo>
                    <a:pt x="864933" y="2483548"/>
                  </a:moveTo>
                  <a:lnTo>
                    <a:pt x="851941" y="2483548"/>
                  </a:lnTo>
                  <a:lnTo>
                    <a:pt x="851941" y="2496566"/>
                  </a:lnTo>
                  <a:lnTo>
                    <a:pt x="864933" y="2496566"/>
                  </a:lnTo>
                  <a:lnTo>
                    <a:pt x="864933" y="2483548"/>
                  </a:lnTo>
                  <a:close/>
                </a:path>
                <a:path w="986154" h="2515870">
                  <a:moveTo>
                    <a:pt x="864933" y="2464358"/>
                  </a:moveTo>
                  <a:lnTo>
                    <a:pt x="851941" y="2464358"/>
                  </a:lnTo>
                  <a:lnTo>
                    <a:pt x="851941" y="2476804"/>
                  </a:lnTo>
                  <a:lnTo>
                    <a:pt x="864933" y="2476804"/>
                  </a:lnTo>
                  <a:lnTo>
                    <a:pt x="864933" y="2464358"/>
                  </a:lnTo>
                  <a:close/>
                </a:path>
                <a:path w="986154" h="2515870">
                  <a:moveTo>
                    <a:pt x="864933" y="2444610"/>
                  </a:moveTo>
                  <a:lnTo>
                    <a:pt x="851941" y="2444610"/>
                  </a:lnTo>
                  <a:lnTo>
                    <a:pt x="851941" y="2457615"/>
                  </a:lnTo>
                  <a:lnTo>
                    <a:pt x="864933" y="2457615"/>
                  </a:lnTo>
                  <a:lnTo>
                    <a:pt x="864933" y="2444610"/>
                  </a:lnTo>
                  <a:close/>
                </a:path>
                <a:path w="986154" h="2515870">
                  <a:moveTo>
                    <a:pt x="864933" y="2425395"/>
                  </a:moveTo>
                  <a:lnTo>
                    <a:pt x="851941" y="2425395"/>
                  </a:lnTo>
                  <a:lnTo>
                    <a:pt x="851941" y="2437879"/>
                  </a:lnTo>
                  <a:lnTo>
                    <a:pt x="864933" y="2437879"/>
                  </a:lnTo>
                  <a:lnTo>
                    <a:pt x="864933" y="2425395"/>
                  </a:lnTo>
                  <a:close/>
                </a:path>
                <a:path w="986154" h="2515870">
                  <a:moveTo>
                    <a:pt x="864933" y="2405659"/>
                  </a:moveTo>
                  <a:lnTo>
                    <a:pt x="851941" y="2405659"/>
                  </a:lnTo>
                  <a:lnTo>
                    <a:pt x="851941" y="2418664"/>
                  </a:lnTo>
                  <a:lnTo>
                    <a:pt x="864933" y="2418664"/>
                  </a:lnTo>
                  <a:lnTo>
                    <a:pt x="864933" y="2405659"/>
                  </a:lnTo>
                  <a:close/>
                </a:path>
                <a:path w="986154" h="2515870">
                  <a:moveTo>
                    <a:pt x="882408" y="2503297"/>
                  </a:moveTo>
                  <a:lnTo>
                    <a:pt x="869403" y="2503297"/>
                  </a:lnTo>
                  <a:lnTo>
                    <a:pt x="869403" y="2515705"/>
                  </a:lnTo>
                  <a:lnTo>
                    <a:pt x="882408" y="2515705"/>
                  </a:lnTo>
                  <a:lnTo>
                    <a:pt x="882408" y="2503297"/>
                  </a:lnTo>
                  <a:close/>
                </a:path>
                <a:path w="986154" h="2515870">
                  <a:moveTo>
                    <a:pt x="882408" y="2483548"/>
                  </a:moveTo>
                  <a:lnTo>
                    <a:pt x="869403" y="2483548"/>
                  </a:lnTo>
                  <a:lnTo>
                    <a:pt x="869403" y="2496566"/>
                  </a:lnTo>
                  <a:lnTo>
                    <a:pt x="882408" y="2496566"/>
                  </a:lnTo>
                  <a:lnTo>
                    <a:pt x="882408" y="2483548"/>
                  </a:lnTo>
                  <a:close/>
                </a:path>
                <a:path w="986154" h="2515870">
                  <a:moveTo>
                    <a:pt x="882408" y="2464358"/>
                  </a:moveTo>
                  <a:lnTo>
                    <a:pt x="869403" y="2464358"/>
                  </a:lnTo>
                  <a:lnTo>
                    <a:pt x="869403" y="2476804"/>
                  </a:lnTo>
                  <a:lnTo>
                    <a:pt x="882408" y="2476804"/>
                  </a:lnTo>
                  <a:lnTo>
                    <a:pt x="882408" y="2464358"/>
                  </a:lnTo>
                  <a:close/>
                </a:path>
                <a:path w="986154" h="2515870">
                  <a:moveTo>
                    <a:pt x="882408" y="2444610"/>
                  </a:moveTo>
                  <a:lnTo>
                    <a:pt x="869403" y="2444610"/>
                  </a:lnTo>
                  <a:lnTo>
                    <a:pt x="869403" y="2457615"/>
                  </a:lnTo>
                  <a:lnTo>
                    <a:pt x="882408" y="2457615"/>
                  </a:lnTo>
                  <a:lnTo>
                    <a:pt x="882408" y="2444610"/>
                  </a:lnTo>
                  <a:close/>
                </a:path>
                <a:path w="986154" h="2515870">
                  <a:moveTo>
                    <a:pt x="882408" y="2425395"/>
                  </a:moveTo>
                  <a:lnTo>
                    <a:pt x="869403" y="2425395"/>
                  </a:lnTo>
                  <a:lnTo>
                    <a:pt x="869403" y="2437879"/>
                  </a:lnTo>
                  <a:lnTo>
                    <a:pt x="882408" y="2437879"/>
                  </a:lnTo>
                  <a:lnTo>
                    <a:pt x="882408" y="2425395"/>
                  </a:lnTo>
                  <a:close/>
                </a:path>
                <a:path w="986154" h="2515870">
                  <a:moveTo>
                    <a:pt x="882408" y="2405659"/>
                  </a:moveTo>
                  <a:lnTo>
                    <a:pt x="869403" y="2405659"/>
                  </a:lnTo>
                  <a:lnTo>
                    <a:pt x="869403" y="2418664"/>
                  </a:lnTo>
                  <a:lnTo>
                    <a:pt x="882408" y="2418664"/>
                  </a:lnTo>
                  <a:lnTo>
                    <a:pt x="882408" y="2405659"/>
                  </a:lnTo>
                  <a:close/>
                </a:path>
                <a:path w="986154" h="2515870">
                  <a:moveTo>
                    <a:pt x="899883" y="2503297"/>
                  </a:moveTo>
                  <a:lnTo>
                    <a:pt x="886955" y="2503297"/>
                  </a:lnTo>
                  <a:lnTo>
                    <a:pt x="886955" y="2515705"/>
                  </a:lnTo>
                  <a:lnTo>
                    <a:pt x="899883" y="2515705"/>
                  </a:lnTo>
                  <a:lnTo>
                    <a:pt x="899883" y="2503297"/>
                  </a:lnTo>
                  <a:close/>
                </a:path>
                <a:path w="986154" h="2515870">
                  <a:moveTo>
                    <a:pt x="899883" y="2483548"/>
                  </a:moveTo>
                  <a:lnTo>
                    <a:pt x="886955" y="2483548"/>
                  </a:lnTo>
                  <a:lnTo>
                    <a:pt x="886955" y="2496566"/>
                  </a:lnTo>
                  <a:lnTo>
                    <a:pt x="899883" y="2496566"/>
                  </a:lnTo>
                  <a:lnTo>
                    <a:pt x="899883" y="2483548"/>
                  </a:lnTo>
                  <a:close/>
                </a:path>
                <a:path w="986154" h="2515870">
                  <a:moveTo>
                    <a:pt x="899883" y="2464358"/>
                  </a:moveTo>
                  <a:lnTo>
                    <a:pt x="886955" y="2464358"/>
                  </a:lnTo>
                  <a:lnTo>
                    <a:pt x="886955" y="2476804"/>
                  </a:lnTo>
                  <a:lnTo>
                    <a:pt x="899883" y="2476804"/>
                  </a:lnTo>
                  <a:lnTo>
                    <a:pt x="899883" y="2464358"/>
                  </a:lnTo>
                  <a:close/>
                </a:path>
                <a:path w="986154" h="2515870">
                  <a:moveTo>
                    <a:pt x="899883" y="2444610"/>
                  </a:moveTo>
                  <a:lnTo>
                    <a:pt x="886955" y="2444610"/>
                  </a:lnTo>
                  <a:lnTo>
                    <a:pt x="886955" y="2457615"/>
                  </a:lnTo>
                  <a:lnTo>
                    <a:pt x="899883" y="2457615"/>
                  </a:lnTo>
                  <a:lnTo>
                    <a:pt x="899883" y="2444610"/>
                  </a:lnTo>
                  <a:close/>
                </a:path>
                <a:path w="986154" h="2515870">
                  <a:moveTo>
                    <a:pt x="899883" y="2425395"/>
                  </a:moveTo>
                  <a:lnTo>
                    <a:pt x="886955" y="2425395"/>
                  </a:lnTo>
                  <a:lnTo>
                    <a:pt x="886955" y="2437879"/>
                  </a:lnTo>
                  <a:lnTo>
                    <a:pt x="899883" y="2437879"/>
                  </a:lnTo>
                  <a:lnTo>
                    <a:pt x="899883" y="2425395"/>
                  </a:lnTo>
                  <a:close/>
                </a:path>
                <a:path w="986154" h="2515870">
                  <a:moveTo>
                    <a:pt x="899883" y="2405659"/>
                  </a:moveTo>
                  <a:lnTo>
                    <a:pt x="886955" y="2405659"/>
                  </a:lnTo>
                  <a:lnTo>
                    <a:pt x="886955" y="2418664"/>
                  </a:lnTo>
                  <a:lnTo>
                    <a:pt x="899883" y="2418664"/>
                  </a:lnTo>
                  <a:lnTo>
                    <a:pt x="899883" y="2405659"/>
                  </a:lnTo>
                  <a:close/>
                </a:path>
                <a:path w="986154" h="2515870">
                  <a:moveTo>
                    <a:pt x="917359" y="2503297"/>
                  </a:moveTo>
                  <a:lnTo>
                    <a:pt x="904430" y="2503297"/>
                  </a:lnTo>
                  <a:lnTo>
                    <a:pt x="904430" y="2515705"/>
                  </a:lnTo>
                  <a:lnTo>
                    <a:pt x="917359" y="2515705"/>
                  </a:lnTo>
                  <a:lnTo>
                    <a:pt x="917359" y="2503297"/>
                  </a:lnTo>
                  <a:close/>
                </a:path>
                <a:path w="986154" h="2515870">
                  <a:moveTo>
                    <a:pt x="917359" y="2483548"/>
                  </a:moveTo>
                  <a:lnTo>
                    <a:pt x="904430" y="2483548"/>
                  </a:lnTo>
                  <a:lnTo>
                    <a:pt x="904430" y="2496566"/>
                  </a:lnTo>
                  <a:lnTo>
                    <a:pt x="917359" y="2496566"/>
                  </a:lnTo>
                  <a:lnTo>
                    <a:pt x="917359" y="2483548"/>
                  </a:lnTo>
                  <a:close/>
                </a:path>
                <a:path w="986154" h="2515870">
                  <a:moveTo>
                    <a:pt x="917359" y="2464358"/>
                  </a:moveTo>
                  <a:lnTo>
                    <a:pt x="904430" y="2464358"/>
                  </a:lnTo>
                  <a:lnTo>
                    <a:pt x="904430" y="2476804"/>
                  </a:lnTo>
                  <a:lnTo>
                    <a:pt x="917359" y="2476804"/>
                  </a:lnTo>
                  <a:lnTo>
                    <a:pt x="917359" y="2464358"/>
                  </a:lnTo>
                  <a:close/>
                </a:path>
                <a:path w="986154" h="2515870">
                  <a:moveTo>
                    <a:pt x="917359" y="2444610"/>
                  </a:moveTo>
                  <a:lnTo>
                    <a:pt x="904430" y="2444610"/>
                  </a:lnTo>
                  <a:lnTo>
                    <a:pt x="904430" y="2457615"/>
                  </a:lnTo>
                  <a:lnTo>
                    <a:pt x="917359" y="2457615"/>
                  </a:lnTo>
                  <a:lnTo>
                    <a:pt x="917359" y="2444610"/>
                  </a:lnTo>
                  <a:close/>
                </a:path>
                <a:path w="986154" h="2515870">
                  <a:moveTo>
                    <a:pt x="917359" y="2425395"/>
                  </a:moveTo>
                  <a:lnTo>
                    <a:pt x="904430" y="2425395"/>
                  </a:lnTo>
                  <a:lnTo>
                    <a:pt x="904430" y="2437879"/>
                  </a:lnTo>
                  <a:lnTo>
                    <a:pt x="917359" y="2437879"/>
                  </a:lnTo>
                  <a:lnTo>
                    <a:pt x="917359" y="2425395"/>
                  </a:lnTo>
                  <a:close/>
                </a:path>
                <a:path w="986154" h="2515870">
                  <a:moveTo>
                    <a:pt x="917359" y="2405659"/>
                  </a:moveTo>
                  <a:lnTo>
                    <a:pt x="904430" y="2405659"/>
                  </a:lnTo>
                  <a:lnTo>
                    <a:pt x="904430" y="2418664"/>
                  </a:lnTo>
                  <a:lnTo>
                    <a:pt x="917359" y="2418664"/>
                  </a:lnTo>
                  <a:lnTo>
                    <a:pt x="917359" y="2405659"/>
                  </a:lnTo>
                  <a:close/>
                </a:path>
                <a:path w="986154" h="2515870">
                  <a:moveTo>
                    <a:pt x="934910" y="2503297"/>
                  </a:moveTo>
                  <a:lnTo>
                    <a:pt x="921893" y="2503297"/>
                  </a:lnTo>
                  <a:lnTo>
                    <a:pt x="921893" y="2515705"/>
                  </a:lnTo>
                  <a:lnTo>
                    <a:pt x="934910" y="2515705"/>
                  </a:lnTo>
                  <a:lnTo>
                    <a:pt x="934910" y="2503297"/>
                  </a:lnTo>
                  <a:close/>
                </a:path>
                <a:path w="986154" h="2515870">
                  <a:moveTo>
                    <a:pt x="934910" y="2483548"/>
                  </a:moveTo>
                  <a:lnTo>
                    <a:pt x="921893" y="2483548"/>
                  </a:lnTo>
                  <a:lnTo>
                    <a:pt x="921893" y="2496566"/>
                  </a:lnTo>
                  <a:lnTo>
                    <a:pt x="934910" y="2496566"/>
                  </a:lnTo>
                  <a:lnTo>
                    <a:pt x="934910" y="2483548"/>
                  </a:lnTo>
                  <a:close/>
                </a:path>
                <a:path w="986154" h="2515870">
                  <a:moveTo>
                    <a:pt x="934910" y="2464358"/>
                  </a:moveTo>
                  <a:lnTo>
                    <a:pt x="921893" y="2464358"/>
                  </a:lnTo>
                  <a:lnTo>
                    <a:pt x="921893" y="2476804"/>
                  </a:lnTo>
                  <a:lnTo>
                    <a:pt x="934910" y="2476804"/>
                  </a:lnTo>
                  <a:lnTo>
                    <a:pt x="934910" y="2464358"/>
                  </a:lnTo>
                  <a:close/>
                </a:path>
                <a:path w="986154" h="2515870">
                  <a:moveTo>
                    <a:pt x="934910" y="2444610"/>
                  </a:moveTo>
                  <a:lnTo>
                    <a:pt x="921893" y="2444610"/>
                  </a:lnTo>
                  <a:lnTo>
                    <a:pt x="921893" y="2457615"/>
                  </a:lnTo>
                  <a:lnTo>
                    <a:pt x="934910" y="2457615"/>
                  </a:lnTo>
                  <a:lnTo>
                    <a:pt x="934910" y="2444610"/>
                  </a:lnTo>
                  <a:close/>
                </a:path>
                <a:path w="986154" h="2515870">
                  <a:moveTo>
                    <a:pt x="934910" y="2425395"/>
                  </a:moveTo>
                  <a:lnTo>
                    <a:pt x="921893" y="2425395"/>
                  </a:lnTo>
                  <a:lnTo>
                    <a:pt x="921893" y="2437879"/>
                  </a:lnTo>
                  <a:lnTo>
                    <a:pt x="934910" y="2437879"/>
                  </a:lnTo>
                  <a:lnTo>
                    <a:pt x="934910" y="2425395"/>
                  </a:lnTo>
                  <a:close/>
                </a:path>
                <a:path w="986154" h="2515870">
                  <a:moveTo>
                    <a:pt x="934910" y="2405659"/>
                  </a:moveTo>
                  <a:lnTo>
                    <a:pt x="921893" y="2405659"/>
                  </a:lnTo>
                  <a:lnTo>
                    <a:pt x="921893" y="2418664"/>
                  </a:lnTo>
                  <a:lnTo>
                    <a:pt x="934910" y="2418664"/>
                  </a:lnTo>
                  <a:lnTo>
                    <a:pt x="934910" y="2405659"/>
                  </a:lnTo>
                  <a:close/>
                </a:path>
                <a:path w="986154" h="2515870">
                  <a:moveTo>
                    <a:pt x="952398" y="2503297"/>
                  </a:moveTo>
                  <a:lnTo>
                    <a:pt x="939380" y="2503297"/>
                  </a:lnTo>
                  <a:lnTo>
                    <a:pt x="939380" y="2515705"/>
                  </a:lnTo>
                  <a:lnTo>
                    <a:pt x="952398" y="2515705"/>
                  </a:lnTo>
                  <a:lnTo>
                    <a:pt x="952398" y="2503297"/>
                  </a:lnTo>
                  <a:close/>
                </a:path>
                <a:path w="986154" h="2515870">
                  <a:moveTo>
                    <a:pt x="952398" y="2483548"/>
                  </a:moveTo>
                  <a:lnTo>
                    <a:pt x="939380" y="2483548"/>
                  </a:lnTo>
                  <a:lnTo>
                    <a:pt x="939380" y="2496566"/>
                  </a:lnTo>
                  <a:lnTo>
                    <a:pt x="952398" y="2496566"/>
                  </a:lnTo>
                  <a:lnTo>
                    <a:pt x="952398" y="2483548"/>
                  </a:lnTo>
                  <a:close/>
                </a:path>
                <a:path w="986154" h="2515870">
                  <a:moveTo>
                    <a:pt x="952398" y="2464358"/>
                  </a:moveTo>
                  <a:lnTo>
                    <a:pt x="939380" y="2464358"/>
                  </a:lnTo>
                  <a:lnTo>
                    <a:pt x="939380" y="2476804"/>
                  </a:lnTo>
                  <a:lnTo>
                    <a:pt x="952398" y="2476804"/>
                  </a:lnTo>
                  <a:lnTo>
                    <a:pt x="952398" y="2464358"/>
                  </a:lnTo>
                  <a:close/>
                </a:path>
                <a:path w="986154" h="2515870">
                  <a:moveTo>
                    <a:pt x="952398" y="2444610"/>
                  </a:moveTo>
                  <a:lnTo>
                    <a:pt x="939380" y="2444610"/>
                  </a:lnTo>
                  <a:lnTo>
                    <a:pt x="939380" y="2457615"/>
                  </a:lnTo>
                  <a:lnTo>
                    <a:pt x="952398" y="2457615"/>
                  </a:lnTo>
                  <a:lnTo>
                    <a:pt x="952398" y="2444610"/>
                  </a:lnTo>
                  <a:close/>
                </a:path>
                <a:path w="986154" h="2515870">
                  <a:moveTo>
                    <a:pt x="952398" y="2425395"/>
                  </a:moveTo>
                  <a:lnTo>
                    <a:pt x="939380" y="2425395"/>
                  </a:lnTo>
                  <a:lnTo>
                    <a:pt x="939380" y="2437879"/>
                  </a:lnTo>
                  <a:lnTo>
                    <a:pt x="952398" y="2437879"/>
                  </a:lnTo>
                  <a:lnTo>
                    <a:pt x="952398" y="2425395"/>
                  </a:lnTo>
                  <a:close/>
                </a:path>
                <a:path w="986154" h="2515870">
                  <a:moveTo>
                    <a:pt x="952398" y="2405659"/>
                  </a:moveTo>
                  <a:lnTo>
                    <a:pt x="939380" y="2405659"/>
                  </a:lnTo>
                  <a:lnTo>
                    <a:pt x="939380" y="2418664"/>
                  </a:lnTo>
                  <a:lnTo>
                    <a:pt x="952398" y="2418664"/>
                  </a:lnTo>
                  <a:lnTo>
                    <a:pt x="952398" y="2405659"/>
                  </a:lnTo>
                  <a:close/>
                </a:path>
                <a:path w="986154" h="2515870">
                  <a:moveTo>
                    <a:pt x="981138" y="2457615"/>
                  </a:moveTo>
                  <a:lnTo>
                    <a:pt x="977773" y="2454783"/>
                  </a:lnTo>
                  <a:lnTo>
                    <a:pt x="969873" y="2454783"/>
                  </a:lnTo>
                  <a:lnTo>
                    <a:pt x="967041" y="2457615"/>
                  </a:lnTo>
                  <a:lnTo>
                    <a:pt x="967041" y="2465527"/>
                  </a:lnTo>
                  <a:lnTo>
                    <a:pt x="969873" y="2468892"/>
                  </a:lnTo>
                  <a:lnTo>
                    <a:pt x="973785" y="2468892"/>
                  </a:lnTo>
                  <a:lnTo>
                    <a:pt x="977773" y="2468892"/>
                  </a:lnTo>
                  <a:lnTo>
                    <a:pt x="981138" y="2465527"/>
                  </a:lnTo>
                  <a:lnTo>
                    <a:pt x="981138" y="2457615"/>
                  </a:lnTo>
                  <a:close/>
                </a:path>
                <a:path w="986154" h="2515870">
                  <a:moveTo>
                    <a:pt x="985685" y="110566"/>
                  </a:moveTo>
                  <a:lnTo>
                    <a:pt x="982243" y="107188"/>
                  </a:lnTo>
                  <a:lnTo>
                    <a:pt x="974407" y="107188"/>
                  </a:lnTo>
                  <a:lnTo>
                    <a:pt x="971588" y="110566"/>
                  </a:lnTo>
                  <a:lnTo>
                    <a:pt x="971588" y="117856"/>
                  </a:lnTo>
                  <a:lnTo>
                    <a:pt x="974407" y="121285"/>
                  </a:lnTo>
                  <a:lnTo>
                    <a:pt x="978319" y="121285"/>
                  </a:lnTo>
                  <a:lnTo>
                    <a:pt x="982243" y="121285"/>
                  </a:lnTo>
                  <a:lnTo>
                    <a:pt x="985685" y="117856"/>
                  </a:lnTo>
                  <a:lnTo>
                    <a:pt x="985685" y="110566"/>
                  </a:lnTo>
                  <a:close/>
                </a:path>
                <a:path w="986154" h="2515870">
                  <a:moveTo>
                    <a:pt x="985685" y="3352"/>
                  </a:moveTo>
                  <a:lnTo>
                    <a:pt x="982243" y="0"/>
                  </a:lnTo>
                  <a:lnTo>
                    <a:pt x="974407" y="0"/>
                  </a:lnTo>
                  <a:lnTo>
                    <a:pt x="971588" y="3352"/>
                  </a:lnTo>
                  <a:lnTo>
                    <a:pt x="971588" y="11277"/>
                  </a:lnTo>
                  <a:lnTo>
                    <a:pt x="974407" y="14097"/>
                  </a:lnTo>
                  <a:lnTo>
                    <a:pt x="978319" y="14097"/>
                  </a:lnTo>
                  <a:lnTo>
                    <a:pt x="982243" y="14097"/>
                  </a:lnTo>
                  <a:lnTo>
                    <a:pt x="985685" y="11277"/>
                  </a:lnTo>
                  <a:lnTo>
                    <a:pt x="985685" y="33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" name="object 870"/>
            <p:cNvSpPr/>
            <p:nvPr/>
          </p:nvSpPr>
          <p:spPr>
            <a:xfrm>
              <a:off x="2961690" y="8247443"/>
              <a:ext cx="996950" cy="0"/>
            </a:xfrm>
            <a:custGeom>
              <a:avLst/>
              <a:gdLst/>
              <a:ahLst/>
              <a:cxnLst/>
              <a:rect l="l" t="t" r="r" b="b"/>
              <a:pathLst>
                <a:path w="996950">
                  <a:moveTo>
                    <a:pt x="0" y="0"/>
                  </a:moveTo>
                  <a:lnTo>
                    <a:pt x="996899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1" name="object 871"/>
            <p:cNvSpPr/>
            <p:nvPr/>
          </p:nvSpPr>
          <p:spPr>
            <a:xfrm>
              <a:off x="3218954" y="6139065"/>
              <a:ext cx="483870" cy="0"/>
            </a:xfrm>
            <a:custGeom>
              <a:avLst/>
              <a:gdLst/>
              <a:ahLst/>
              <a:cxnLst/>
              <a:rect l="l" t="t" r="r" b="b"/>
              <a:pathLst>
                <a:path w="483870">
                  <a:moveTo>
                    <a:pt x="0" y="0"/>
                  </a:moveTo>
                  <a:lnTo>
                    <a:pt x="48355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" name="object 872"/>
            <p:cNvSpPr/>
            <p:nvPr/>
          </p:nvSpPr>
          <p:spPr>
            <a:xfrm>
              <a:off x="2978061" y="6074740"/>
              <a:ext cx="967105" cy="2136140"/>
            </a:xfrm>
            <a:custGeom>
              <a:avLst/>
              <a:gdLst/>
              <a:ahLst/>
              <a:cxnLst/>
              <a:rect l="l" t="t" r="r" b="b"/>
              <a:pathLst>
                <a:path w="967104" h="2136140">
                  <a:moveTo>
                    <a:pt x="12382" y="2047481"/>
                  </a:moveTo>
                  <a:lnTo>
                    <a:pt x="9563" y="2044649"/>
                  </a:lnTo>
                  <a:lnTo>
                    <a:pt x="2832" y="2044649"/>
                  </a:lnTo>
                  <a:lnTo>
                    <a:pt x="0" y="2047481"/>
                  </a:lnTo>
                  <a:lnTo>
                    <a:pt x="0" y="2054783"/>
                  </a:lnTo>
                  <a:lnTo>
                    <a:pt x="2832" y="2057577"/>
                  </a:lnTo>
                  <a:lnTo>
                    <a:pt x="6197" y="2057577"/>
                  </a:lnTo>
                  <a:lnTo>
                    <a:pt x="9563" y="2057577"/>
                  </a:lnTo>
                  <a:lnTo>
                    <a:pt x="12382" y="2054783"/>
                  </a:lnTo>
                  <a:lnTo>
                    <a:pt x="12382" y="2047481"/>
                  </a:lnTo>
                  <a:close/>
                </a:path>
                <a:path w="967104" h="2136140">
                  <a:moveTo>
                    <a:pt x="12382" y="1065796"/>
                  </a:moveTo>
                  <a:lnTo>
                    <a:pt x="9563" y="1062964"/>
                  </a:lnTo>
                  <a:lnTo>
                    <a:pt x="2832" y="1062964"/>
                  </a:lnTo>
                  <a:lnTo>
                    <a:pt x="0" y="1065796"/>
                  </a:lnTo>
                  <a:lnTo>
                    <a:pt x="0" y="1073061"/>
                  </a:lnTo>
                  <a:lnTo>
                    <a:pt x="2832" y="1075893"/>
                  </a:lnTo>
                  <a:lnTo>
                    <a:pt x="6197" y="1075893"/>
                  </a:lnTo>
                  <a:lnTo>
                    <a:pt x="9563" y="1075893"/>
                  </a:lnTo>
                  <a:lnTo>
                    <a:pt x="12382" y="1073061"/>
                  </a:lnTo>
                  <a:lnTo>
                    <a:pt x="12382" y="1065796"/>
                  </a:lnTo>
                  <a:close/>
                </a:path>
                <a:path w="967104" h="2136140">
                  <a:moveTo>
                    <a:pt x="12382" y="89166"/>
                  </a:moveTo>
                  <a:lnTo>
                    <a:pt x="9563" y="86347"/>
                  </a:lnTo>
                  <a:lnTo>
                    <a:pt x="2832" y="86347"/>
                  </a:lnTo>
                  <a:lnTo>
                    <a:pt x="0" y="89166"/>
                  </a:lnTo>
                  <a:lnTo>
                    <a:pt x="0" y="95910"/>
                  </a:lnTo>
                  <a:lnTo>
                    <a:pt x="2832" y="99275"/>
                  </a:lnTo>
                  <a:lnTo>
                    <a:pt x="6197" y="99275"/>
                  </a:lnTo>
                  <a:lnTo>
                    <a:pt x="9563" y="99275"/>
                  </a:lnTo>
                  <a:lnTo>
                    <a:pt x="12382" y="95910"/>
                  </a:lnTo>
                  <a:lnTo>
                    <a:pt x="12382" y="89166"/>
                  </a:lnTo>
                  <a:close/>
                </a:path>
                <a:path w="967104" h="2136140">
                  <a:moveTo>
                    <a:pt x="221691" y="2125903"/>
                  </a:moveTo>
                  <a:lnTo>
                    <a:pt x="218871" y="2123097"/>
                  </a:lnTo>
                  <a:lnTo>
                    <a:pt x="211582" y="2123097"/>
                  </a:lnTo>
                  <a:lnTo>
                    <a:pt x="208762" y="2125903"/>
                  </a:lnTo>
                  <a:lnTo>
                    <a:pt x="208762" y="2133219"/>
                  </a:lnTo>
                  <a:lnTo>
                    <a:pt x="211582" y="2136025"/>
                  </a:lnTo>
                  <a:lnTo>
                    <a:pt x="214960" y="2136025"/>
                  </a:lnTo>
                  <a:lnTo>
                    <a:pt x="218871" y="2136025"/>
                  </a:lnTo>
                  <a:lnTo>
                    <a:pt x="221691" y="2133219"/>
                  </a:lnTo>
                  <a:lnTo>
                    <a:pt x="221691" y="2125903"/>
                  </a:lnTo>
                  <a:close/>
                </a:path>
                <a:path w="967104" h="2136140">
                  <a:moveTo>
                    <a:pt x="229616" y="3365"/>
                  </a:moveTo>
                  <a:lnTo>
                    <a:pt x="226237" y="0"/>
                  </a:lnTo>
                  <a:lnTo>
                    <a:pt x="219494" y="0"/>
                  </a:lnTo>
                  <a:lnTo>
                    <a:pt x="216674" y="3365"/>
                  </a:lnTo>
                  <a:lnTo>
                    <a:pt x="216674" y="10185"/>
                  </a:lnTo>
                  <a:lnTo>
                    <a:pt x="219494" y="13017"/>
                  </a:lnTo>
                  <a:lnTo>
                    <a:pt x="222859" y="13017"/>
                  </a:lnTo>
                  <a:lnTo>
                    <a:pt x="226237" y="13017"/>
                  </a:lnTo>
                  <a:lnTo>
                    <a:pt x="229616" y="10185"/>
                  </a:lnTo>
                  <a:lnTo>
                    <a:pt x="229616" y="3365"/>
                  </a:lnTo>
                  <a:close/>
                </a:path>
                <a:path w="967104" h="2136140">
                  <a:moveTo>
                    <a:pt x="754303" y="3365"/>
                  </a:moveTo>
                  <a:lnTo>
                    <a:pt x="751484" y="0"/>
                  </a:lnTo>
                  <a:lnTo>
                    <a:pt x="744194" y="0"/>
                  </a:lnTo>
                  <a:lnTo>
                    <a:pt x="741375" y="3365"/>
                  </a:lnTo>
                  <a:lnTo>
                    <a:pt x="741375" y="10185"/>
                  </a:lnTo>
                  <a:lnTo>
                    <a:pt x="744194" y="13017"/>
                  </a:lnTo>
                  <a:lnTo>
                    <a:pt x="748106" y="13017"/>
                  </a:lnTo>
                  <a:lnTo>
                    <a:pt x="751484" y="13017"/>
                  </a:lnTo>
                  <a:lnTo>
                    <a:pt x="754303" y="10185"/>
                  </a:lnTo>
                  <a:lnTo>
                    <a:pt x="754303" y="3365"/>
                  </a:lnTo>
                  <a:close/>
                </a:path>
                <a:path w="967104" h="2136140">
                  <a:moveTo>
                    <a:pt x="758304" y="2125903"/>
                  </a:moveTo>
                  <a:lnTo>
                    <a:pt x="755472" y="2123097"/>
                  </a:lnTo>
                  <a:lnTo>
                    <a:pt x="748106" y="2123097"/>
                  </a:lnTo>
                  <a:lnTo>
                    <a:pt x="745286" y="2125903"/>
                  </a:lnTo>
                  <a:lnTo>
                    <a:pt x="745286" y="2133219"/>
                  </a:lnTo>
                  <a:lnTo>
                    <a:pt x="748106" y="2136025"/>
                  </a:lnTo>
                  <a:lnTo>
                    <a:pt x="752030" y="2136025"/>
                  </a:lnTo>
                  <a:lnTo>
                    <a:pt x="755472" y="2136025"/>
                  </a:lnTo>
                  <a:lnTo>
                    <a:pt x="758304" y="2133219"/>
                  </a:lnTo>
                  <a:lnTo>
                    <a:pt x="758304" y="2125903"/>
                  </a:lnTo>
                  <a:close/>
                </a:path>
                <a:path w="967104" h="2136140">
                  <a:moveTo>
                    <a:pt x="967054" y="2047481"/>
                  </a:moveTo>
                  <a:lnTo>
                    <a:pt x="964234" y="2044649"/>
                  </a:lnTo>
                  <a:lnTo>
                    <a:pt x="957414" y="2044649"/>
                  </a:lnTo>
                  <a:lnTo>
                    <a:pt x="954595" y="2047481"/>
                  </a:lnTo>
                  <a:lnTo>
                    <a:pt x="954595" y="2054783"/>
                  </a:lnTo>
                  <a:lnTo>
                    <a:pt x="957414" y="2057577"/>
                  </a:lnTo>
                  <a:lnTo>
                    <a:pt x="960780" y="2057577"/>
                  </a:lnTo>
                  <a:lnTo>
                    <a:pt x="964234" y="2057577"/>
                  </a:lnTo>
                  <a:lnTo>
                    <a:pt x="967054" y="2054783"/>
                  </a:lnTo>
                  <a:lnTo>
                    <a:pt x="967054" y="2047481"/>
                  </a:lnTo>
                  <a:close/>
                </a:path>
                <a:path w="967104" h="2136140">
                  <a:moveTo>
                    <a:pt x="967054" y="1065796"/>
                  </a:moveTo>
                  <a:lnTo>
                    <a:pt x="964234" y="1062964"/>
                  </a:lnTo>
                  <a:lnTo>
                    <a:pt x="957414" y="1062964"/>
                  </a:lnTo>
                  <a:lnTo>
                    <a:pt x="954595" y="1065796"/>
                  </a:lnTo>
                  <a:lnTo>
                    <a:pt x="954595" y="1073061"/>
                  </a:lnTo>
                  <a:lnTo>
                    <a:pt x="957414" y="1075893"/>
                  </a:lnTo>
                  <a:lnTo>
                    <a:pt x="960780" y="1075893"/>
                  </a:lnTo>
                  <a:lnTo>
                    <a:pt x="964234" y="1075893"/>
                  </a:lnTo>
                  <a:lnTo>
                    <a:pt x="967054" y="1073061"/>
                  </a:lnTo>
                  <a:lnTo>
                    <a:pt x="967054" y="1065796"/>
                  </a:lnTo>
                  <a:close/>
                </a:path>
                <a:path w="967104" h="2136140">
                  <a:moveTo>
                    <a:pt x="967054" y="89166"/>
                  </a:moveTo>
                  <a:lnTo>
                    <a:pt x="964234" y="86347"/>
                  </a:lnTo>
                  <a:lnTo>
                    <a:pt x="957414" y="86347"/>
                  </a:lnTo>
                  <a:lnTo>
                    <a:pt x="954595" y="89166"/>
                  </a:lnTo>
                  <a:lnTo>
                    <a:pt x="954595" y="95910"/>
                  </a:lnTo>
                  <a:lnTo>
                    <a:pt x="957414" y="99275"/>
                  </a:lnTo>
                  <a:lnTo>
                    <a:pt x="960780" y="99275"/>
                  </a:lnTo>
                  <a:lnTo>
                    <a:pt x="964234" y="99275"/>
                  </a:lnTo>
                  <a:lnTo>
                    <a:pt x="967054" y="95910"/>
                  </a:lnTo>
                  <a:lnTo>
                    <a:pt x="967054" y="891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" name="object 873"/>
            <p:cNvSpPr/>
            <p:nvPr/>
          </p:nvSpPr>
          <p:spPr>
            <a:xfrm>
              <a:off x="3218954" y="6582524"/>
              <a:ext cx="483870" cy="1592580"/>
            </a:xfrm>
            <a:custGeom>
              <a:avLst/>
              <a:gdLst/>
              <a:ahLst/>
              <a:cxnLst/>
              <a:rect l="l" t="t" r="r" b="b"/>
              <a:pathLst>
                <a:path w="483870" h="1592579">
                  <a:moveTo>
                    <a:pt x="0" y="0"/>
                  </a:moveTo>
                  <a:lnTo>
                    <a:pt x="483552" y="0"/>
                  </a:lnTo>
                </a:path>
                <a:path w="483870" h="1592579">
                  <a:moveTo>
                    <a:pt x="0" y="424853"/>
                  </a:moveTo>
                  <a:lnTo>
                    <a:pt x="483552" y="424853"/>
                  </a:lnTo>
                </a:path>
                <a:path w="483870" h="1592579">
                  <a:moveTo>
                    <a:pt x="0" y="679297"/>
                  </a:moveTo>
                  <a:lnTo>
                    <a:pt x="483552" y="679297"/>
                  </a:lnTo>
                </a:path>
                <a:path w="483870" h="1592579">
                  <a:moveTo>
                    <a:pt x="0" y="937107"/>
                  </a:moveTo>
                  <a:lnTo>
                    <a:pt x="483552" y="937107"/>
                  </a:lnTo>
                </a:path>
                <a:path w="483870" h="1592579">
                  <a:moveTo>
                    <a:pt x="0" y="1080427"/>
                  </a:moveTo>
                  <a:lnTo>
                    <a:pt x="483552" y="1080427"/>
                  </a:lnTo>
                </a:path>
                <a:path w="483870" h="1592579">
                  <a:moveTo>
                    <a:pt x="0" y="1190447"/>
                  </a:moveTo>
                  <a:lnTo>
                    <a:pt x="483552" y="1190447"/>
                  </a:lnTo>
                </a:path>
                <a:path w="483870" h="1592579">
                  <a:moveTo>
                    <a:pt x="0" y="1447698"/>
                  </a:moveTo>
                  <a:lnTo>
                    <a:pt x="483552" y="1447698"/>
                  </a:lnTo>
                </a:path>
                <a:path w="483870" h="1592579">
                  <a:moveTo>
                    <a:pt x="0" y="1592122"/>
                  </a:moveTo>
                  <a:lnTo>
                    <a:pt x="483552" y="15921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4" name="object 87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09670" y="7842936"/>
              <a:ext cx="113411" cy="113969"/>
            </a:xfrm>
            <a:prstGeom prst="rect">
              <a:avLst/>
            </a:prstGeom>
          </p:spPr>
        </p:pic>
        <p:sp>
          <p:nvSpPr>
            <p:cNvPr id="875" name="object 875"/>
            <p:cNvSpPr/>
            <p:nvPr/>
          </p:nvSpPr>
          <p:spPr>
            <a:xfrm>
              <a:off x="3269729" y="7704709"/>
              <a:ext cx="83185" cy="27940"/>
            </a:xfrm>
            <a:custGeom>
              <a:avLst/>
              <a:gdLst/>
              <a:ahLst/>
              <a:cxnLst/>
              <a:rect l="l" t="t" r="r" b="b"/>
              <a:pathLst>
                <a:path w="83185" h="27940">
                  <a:moveTo>
                    <a:pt x="82981" y="0"/>
                  </a:moveTo>
                  <a:lnTo>
                    <a:pt x="0" y="0"/>
                  </a:lnTo>
                  <a:lnTo>
                    <a:pt x="0" y="27673"/>
                  </a:lnTo>
                  <a:lnTo>
                    <a:pt x="82981" y="27673"/>
                  </a:lnTo>
                  <a:lnTo>
                    <a:pt x="82981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" name="object 876"/>
            <p:cNvSpPr/>
            <p:nvPr/>
          </p:nvSpPr>
          <p:spPr>
            <a:xfrm>
              <a:off x="3269729" y="7704709"/>
              <a:ext cx="83185" cy="27940"/>
            </a:xfrm>
            <a:custGeom>
              <a:avLst/>
              <a:gdLst/>
              <a:ahLst/>
              <a:cxnLst/>
              <a:rect l="l" t="t" r="r" b="b"/>
              <a:pathLst>
                <a:path w="83185" h="27940">
                  <a:moveTo>
                    <a:pt x="82981" y="27673"/>
                  </a:moveTo>
                  <a:lnTo>
                    <a:pt x="82981" y="0"/>
                  </a:lnTo>
                  <a:lnTo>
                    <a:pt x="0" y="0"/>
                  </a:lnTo>
                  <a:lnTo>
                    <a:pt x="0" y="27673"/>
                  </a:lnTo>
                  <a:lnTo>
                    <a:pt x="82981" y="276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" name="object 877"/>
            <p:cNvSpPr/>
            <p:nvPr/>
          </p:nvSpPr>
          <p:spPr>
            <a:xfrm>
              <a:off x="3373551" y="7580046"/>
              <a:ext cx="82550" cy="27940"/>
            </a:xfrm>
            <a:custGeom>
              <a:avLst/>
              <a:gdLst/>
              <a:ahLst/>
              <a:cxnLst/>
              <a:rect l="l" t="t" r="r" b="b"/>
              <a:pathLst>
                <a:path w="82550" h="27940">
                  <a:moveTo>
                    <a:pt x="82359" y="0"/>
                  </a:moveTo>
                  <a:lnTo>
                    <a:pt x="0" y="0"/>
                  </a:lnTo>
                  <a:lnTo>
                    <a:pt x="0" y="27584"/>
                  </a:lnTo>
                  <a:lnTo>
                    <a:pt x="82359" y="27584"/>
                  </a:lnTo>
                  <a:lnTo>
                    <a:pt x="8235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" name="object 878"/>
            <p:cNvSpPr/>
            <p:nvPr/>
          </p:nvSpPr>
          <p:spPr>
            <a:xfrm>
              <a:off x="3373551" y="7580046"/>
              <a:ext cx="82550" cy="27940"/>
            </a:xfrm>
            <a:custGeom>
              <a:avLst/>
              <a:gdLst/>
              <a:ahLst/>
              <a:cxnLst/>
              <a:rect l="l" t="t" r="r" b="b"/>
              <a:pathLst>
                <a:path w="82550" h="27940">
                  <a:moveTo>
                    <a:pt x="82359" y="27584"/>
                  </a:moveTo>
                  <a:lnTo>
                    <a:pt x="82359" y="0"/>
                  </a:lnTo>
                  <a:lnTo>
                    <a:pt x="0" y="0"/>
                  </a:lnTo>
                  <a:lnTo>
                    <a:pt x="0" y="27584"/>
                  </a:lnTo>
                  <a:lnTo>
                    <a:pt x="82359" y="2758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" name="object 879"/>
            <p:cNvSpPr/>
            <p:nvPr/>
          </p:nvSpPr>
          <p:spPr>
            <a:xfrm>
              <a:off x="3322231" y="7375766"/>
              <a:ext cx="82550" cy="27940"/>
            </a:xfrm>
            <a:custGeom>
              <a:avLst/>
              <a:gdLst/>
              <a:ahLst/>
              <a:cxnLst/>
              <a:rect l="l" t="t" r="r" b="b"/>
              <a:pathLst>
                <a:path w="82550" h="27940">
                  <a:moveTo>
                    <a:pt x="82359" y="0"/>
                  </a:moveTo>
                  <a:lnTo>
                    <a:pt x="0" y="0"/>
                  </a:lnTo>
                  <a:lnTo>
                    <a:pt x="0" y="27660"/>
                  </a:lnTo>
                  <a:lnTo>
                    <a:pt x="82359" y="27660"/>
                  </a:lnTo>
                  <a:lnTo>
                    <a:pt x="82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" name="object 880"/>
            <p:cNvSpPr/>
            <p:nvPr/>
          </p:nvSpPr>
          <p:spPr>
            <a:xfrm>
              <a:off x="3322231" y="7375766"/>
              <a:ext cx="82550" cy="27940"/>
            </a:xfrm>
            <a:custGeom>
              <a:avLst/>
              <a:gdLst/>
              <a:ahLst/>
              <a:cxnLst/>
              <a:rect l="l" t="t" r="r" b="b"/>
              <a:pathLst>
                <a:path w="82550" h="27940">
                  <a:moveTo>
                    <a:pt x="82359" y="27660"/>
                  </a:moveTo>
                  <a:lnTo>
                    <a:pt x="82359" y="0"/>
                  </a:lnTo>
                  <a:lnTo>
                    <a:pt x="0" y="0"/>
                  </a:lnTo>
                  <a:lnTo>
                    <a:pt x="0" y="27660"/>
                  </a:lnTo>
                  <a:lnTo>
                    <a:pt x="82359" y="276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" name="object 881"/>
            <p:cNvSpPr/>
            <p:nvPr/>
          </p:nvSpPr>
          <p:spPr>
            <a:xfrm>
              <a:off x="3483584" y="7125258"/>
              <a:ext cx="83185" cy="27940"/>
            </a:xfrm>
            <a:custGeom>
              <a:avLst/>
              <a:gdLst/>
              <a:ahLst/>
              <a:cxnLst/>
              <a:rect l="l" t="t" r="r" b="b"/>
              <a:pathLst>
                <a:path w="83185" h="27940">
                  <a:moveTo>
                    <a:pt x="82892" y="0"/>
                  </a:moveTo>
                  <a:lnTo>
                    <a:pt x="0" y="0"/>
                  </a:lnTo>
                  <a:lnTo>
                    <a:pt x="0" y="27635"/>
                  </a:lnTo>
                  <a:lnTo>
                    <a:pt x="82892" y="27635"/>
                  </a:lnTo>
                  <a:lnTo>
                    <a:pt x="828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" name="object 882"/>
            <p:cNvSpPr/>
            <p:nvPr/>
          </p:nvSpPr>
          <p:spPr>
            <a:xfrm>
              <a:off x="3483571" y="7125258"/>
              <a:ext cx="83185" cy="27940"/>
            </a:xfrm>
            <a:custGeom>
              <a:avLst/>
              <a:gdLst/>
              <a:ahLst/>
              <a:cxnLst/>
              <a:rect l="l" t="t" r="r" b="b"/>
              <a:pathLst>
                <a:path w="83185" h="27940">
                  <a:moveTo>
                    <a:pt x="82905" y="27635"/>
                  </a:moveTo>
                  <a:lnTo>
                    <a:pt x="82905" y="0"/>
                  </a:lnTo>
                  <a:lnTo>
                    <a:pt x="0" y="0"/>
                  </a:lnTo>
                  <a:lnTo>
                    <a:pt x="0" y="27635"/>
                  </a:lnTo>
                  <a:lnTo>
                    <a:pt x="82905" y="276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" name="object 883"/>
            <p:cNvSpPr/>
            <p:nvPr/>
          </p:nvSpPr>
          <p:spPr>
            <a:xfrm>
              <a:off x="3348164" y="7125258"/>
              <a:ext cx="83185" cy="27940"/>
            </a:xfrm>
            <a:custGeom>
              <a:avLst/>
              <a:gdLst/>
              <a:ahLst/>
              <a:cxnLst/>
              <a:rect l="l" t="t" r="r" b="b"/>
              <a:pathLst>
                <a:path w="83185" h="27940">
                  <a:moveTo>
                    <a:pt x="82905" y="0"/>
                  </a:moveTo>
                  <a:lnTo>
                    <a:pt x="0" y="0"/>
                  </a:lnTo>
                  <a:lnTo>
                    <a:pt x="0" y="27635"/>
                  </a:lnTo>
                  <a:lnTo>
                    <a:pt x="82905" y="27635"/>
                  </a:lnTo>
                  <a:lnTo>
                    <a:pt x="82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4" name="object 884"/>
            <p:cNvSpPr/>
            <p:nvPr/>
          </p:nvSpPr>
          <p:spPr>
            <a:xfrm>
              <a:off x="3348164" y="7125258"/>
              <a:ext cx="83185" cy="27940"/>
            </a:xfrm>
            <a:custGeom>
              <a:avLst/>
              <a:gdLst/>
              <a:ahLst/>
              <a:cxnLst/>
              <a:rect l="l" t="t" r="r" b="b"/>
              <a:pathLst>
                <a:path w="83185" h="27940">
                  <a:moveTo>
                    <a:pt x="82905" y="27635"/>
                  </a:moveTo>
                  <a:lnTo>
                    <a:pt x="82905" y="0"/>
                  </a:lnTo>
                  <a:lnTo>
                    <a:pt x="0" y="0"/>
                  </a:lnTo>
                  <a:lnTo>
                    <a:pt x="0" y="27635"/>
                  </a:lnTo>
                  <a:lnTo>
                    <a:pt x="82905" y="276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" name="object 885"/>
            <p:cNvSpPr/>
            <p:nvPr/>
          </p:nvSpPr>
          <p:spPr>
            <a:xfrm>
              <a:off x="3462096" y="7580046"/>
              <a:ext cx="83185" cy="27940"/>
            </a:xfrm>
            <a:custGeom>
              <a:avLst/>
              <a:gdLst/>
              <a:ahLst/>
              <a:cxnLst/>
              <a:rect l="l" t="t" r="r" b="b"/>
              <a:pathLst>
                <a:path w="83185" h="27940">
                  <a:moveTo>
                    <a:pt x="82994" y="0"/>
                  </a:moveTo>
                  <a:lnTo>
                    <a:pt x="0" y="0"/>
                  </a:lnTo>
                  <a:lnTo>
                    <a:pt x="0" y="27584"/>
                  </a:lnTo>
                  <a:lnTo>
                    <a:pt x="82994" y="27584"/>
                  </a:lnTo>
                  <a:lnTo>
                    <a:pt x="8299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6" name="object 886"/>
            <p:cNvSpPr/>
            <p:nvPr/>
          </p:nvSpPr>
          <p:spPr>
            <a:xfrm>
              <a:off x="3462096" y="7580046"/>
              <a:ext cx="83185" cy="27940"/>
            </a:xfrm>
            <a:custGeom>
              <a:avLst/>
              <a:gdLst/>
              <a:ahLst/>
              <a:cxnLst/>
              <a:rect l="l" t="t" r="r" b="b"/>
              <a:pathLst>
                <a:path w="83185" h="27940">
                  <a:moveTo>
                    <a:pt x="82994" y="27584"/>
                  </a:moveTo>
                  <a:lnTo>
                    <a:pt x="82994" y="0"/>
                  </a:lnTo>
                  <a:lnTo>
                    <a:pt x="0" y="0"/>
                  </a:lnTo>
                  <a:lnTo>
                    <a:pt x="0" y="27584"/>
                  </a:lnTo>
                  <a:lnTo>
                    <a:pt x="82994" y="275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7" name="object 887"/>
            <p:cNvSpPr/>
            <p:nvPr/>
          </p:nvSpPr>
          <p:spPr>
            <a:xfrm>
              <a:off x="3468928" y="7364463"/>
              <a:ext cx="12065" cy="49530"/>
            </a:xfrm>
            <a:custGeom>
              <a:avLst/>
              <a:gdLst/>
              <a:ahLst/>
              <a:cxnLst/>
              <a:rect l="l" t="t" r="r" b="b"/>
              <a:pathLst>
                <a:path w="12064" h="49529">
                  <a:moveTo>
                    <a:pt x="11823" y="0"/>
                  </a:moveTo>
                  <a:lnTo>
                    <a:pt x="11823" y="49148"/>
                  </a:lnTo>
                </a:path>
                <a:path w="12064" h="49529">
                  <a:moveTo>
                    <a:pt x="0" y="0"/>
                  </a:moveTo>
                  <a:lnTo>
                    <a:pt x="0" y="49148"/>
                  </a:lnTo>
                </a:path>
              </a:pathLst>
            </a:custGeom>
            <a:ln w="4572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8" name="object 888"/>
            <p:cNvSpPr/>
            <p:nvPr/>
          </p:nvSpPr>
          <p:spPr>
            <a:xfrm>
              <a:off x="3578936" y="7094829"/>
              <a:ext cx="90805" cy="73025"/>
            </a:xfrm>
            <a:custGeom>
              <a:avLst/>
              <a:gdLst/>
              <a:ahLst/>
              <a:cxnLst/>
              <a:rect l="l" t="t" r="r" b="b"/>
              <a:pathLst>
                <a:path w="90804" h="73025">
                  <a:moveTo>
                    <a:pt x="90271" y="0"/>
                  </a:moveTo>
                  <a:lnTo>
                    <a:pt x="0" y="0"/>
                  </a:lnTo>
                  <a:lnTo>
                    <a:pt x="0" y="72732"/>
                  </a:lnTo>
                  <a:lnTo>
                    <a:pt x="90271" y="72732"/>
                  </a:lnTo>
                  <a:lnTo>
                    <a:pt x="9027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9" name="object 889"/>
            <p:cNvSpPr/>
            <p:nvPr/>
          </p:nvSpPr>
          <p:spPr>
            <a:xfrm>
              <a:off x="3578936" y="7094829"/>
              <a:ext cx="90805" cy="73025"/>
            </a:xfrm>
            <a:custGeom>
              <a:avLst/>
              <a:gdLst/>
              <a:ahLst/>
              <a:cxnLst/>
              <a:rect l="l" t="t" r="r" b="b"/>
              <a:pathLst>
                <a:path w="90804" h="73025">
                  <a:moveTo>
                    <a:pt x="0" y="72732"/>
                  </a:moveTo>
                  <a:lnTo>
                    <a:pt x="0" y="0"/>
                  </a:lnTo>
                  <a:lnTo>
                    <a:pt x="90271" y="0"/>
                  </a:lnTo>
                  <a:lnTo>
                    <a:pt x="90271" y="72732"/>
                  </a:lnTo>
                  <a:lnTo>
                    <a:pt x="0" y="7273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0" name="object 890"/>
            <p:cNvSpPr/>
            <p:nvPr/>
          </p:nvSpPr>
          <p:spPr>
            <a:xfrm>
              <a:off x="3593045" y="7106678"/>
              <a:ext cx="62230" cy="50165"/>
            </a:xfrm>
            <a:custGeom>
              <a:avLst/>
              <a:gdLst/>
              <a:ahLst/>
              <a:cxnLst/>
              <a:rect l="l" t="t" r="r" b="b"/>
              <a:pathLst>
                <a:path w="62229" h="50165">
                  <a:moveTo>
                    <a:pt x="56959" y="0"/>
                  </a:moveTo>
                  <a:lnTo>
                    <a:pt x="5626" y="0"/>
                  </a:lnTo>
                  <a:lnTo>
                    <a:pt x="0" y="5079"/>
                  </a:lnTo>
                  <a:lnTo>
                    <a:pt x="0" y="43954"/>
                  </a:lnTo>
                  <a:lnTo>
                    <a:pt x="5626" y="49593"/>
                  </a:lnTo>
                  <a:lnTo>
                    <a:pt x="56959" y="49593"/>
                  </a:lnTo>
                  <a:lnTo>
                    <a:pt x="62064" y="43954"/>
                  </a:lnTo>
                  <a:lnTo>
                    <a:pt x="62064" y="5079"/>
                  </a:lnTo>
                  <a:lnTo>
                    <a:pt x="56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" name="object 891"/>
            <p:cNvSpPr/>
            <p:nvPr/>
          </p:nvSpPr>
          <p:spPr>
            <a:xfrm>
              <a:off x="3593045" y="7106678"/>
              <a:ext cx="62230" cy="50165"/>
            </a:xfrm>
            <a:custGeom>
              <a:avLst/>
              <a:gdLst/>
              <a:ahLst/>
              <a:cxnLst/>
              <a:rect l="l" t="t" r="r" b="b"/>
              <a:pathLst>
                <a:path w="62229" h="50165">
                  <a:moveTo>
                    <a:pt x="56959" y="0"/>
                  </a:moveTo>
                  <a:lnTo>
                    <a:pt x="5626" y="0"/>
                  </a:lnTo>
                  <a:lnTo>
                    <a:pt x="0" y="5079"/>
                  </a:lnTo>
                  <a:lnTo>
                    <a:pt x="0" y="43954"/>
                  </a:lnTo>
                  <a:lnTo>
                    <a:pt x="5626" y="49593"/>
                  </a:lnTo>
                  <a:lnTo>
                    <a:pt x="56959" y="49593"/>
                  </a:lnTo>
                  <a:lnTo>
                    <a:pt x="62064" y="43954"/>
                  </a:lnTo>
                  <a:lnTo>
                    <a:pt x="62064" y="5079"/>
                  </a:lnTo>
                  <a:lnTo>
                    <a:pt x="5695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" name="object 892"/>
            <p:cNvSpPr/>
            <p:nvPr/>
          </p:nvSpPr>
          <p:spPr>
            <a:xfrm>
              <a:off x="3629710" y="7107225"/>
              <a:ext cx="12065" cy="50165"/>
            </a:xfrm>
            <a:custGeom>
              <a:avLst/>
              <a:gdLst/>
              <a:ahLst/>
              <a:cxnLst/>
              <a:rect l="l" t="t" r="r" b="b"/>
              <a:pathLst>
                <a:path w="12064" h="50165">
                  <a:moveTo>
                    <a:pt x="11836" y="0"/>
                  </a:moveTo>
                  <a:lnTo>
                    <a:pt x="11836" y="49682"/>
                  </a:lnTo>
                </a:path>
                <a:path w="12064" h="50165">
                  <a:moveTo>
                    <a:pt x="0" y="0"/>
                  </a:moveTo>
                  <a:lnTo>
                    <a:pt x="0" y="49682"/>
                  </a:lnTo>
                </a:path>
              </a:pathLst>
            </a:custGeom>
            <a:ln w="4572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3" name="object 893"/>
            <p:cNvSpPr/>
            <p:nvPr/>
          </p:nvSpPr>
          <p:spPr>
            <a:xfrm>
              <a:off x="3248888" y="7094829"/>
              <a:ext cx="90805" cy="73025"/>
            </a:xfrm>
            <a:custGeom>
              <a:avLst/>
              <a:gdLst/>
              <a:ahLst/>
              <a:cxnLst/>
              <a:rect l="l" t="t" r="r" b="b"/>
              <a:pathLst>
                <a:path w="90804" h="73025">
                  <a:moveTo>
                    <a:pt x="90271" y="0"/>
                  </a:moveTo>
                  <a:lnTo>
                    <a:pt x="0" y="0"/>
                  </a:lnTo>
                  <a:lnTo>
                    <a:pt x="0" y="72732"/>
                  </a:lnTo>
                  <a:lnTo>
                    <a:pt x="90271" y="72732"/>
                  </a:lnTo>
                  <a:lnTo>
                    <a:pt x="9027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" name="object 894"/>
            <p:cNvSpPr/>
            <p:nvPr/>
          </p:nvSpPr>
          <p:spPr>
            <a:xfrm>
              <a:off x="3248888" y="7094829"/>
              <a:ext cx="90805" cy="73025"/>
            </a:xfrm>
            <a:custGeom>
              <a:avLst/>
              <a:gdLst/>
              <a:ahLst/>
              <a:cxnLst/>
              <a:rect l="l" t="t" r="r" b="b"/>
              <a:pathLst>
                <a:path w="90804" h="73025">
                  <a:moveTo>
                    <a:pt x="90271" y="72732"/>
                  </a:moveTo>
                  <a:lnTo>
                    <a:pt x="90271" y="0"/>
                  </a:lnTo>
                  <a:lnTo>
                    <a:pt x="0" y="0"/>
                  </a:lnTo>
                  <a:lnTo>
                    <a:pt x="0" y="72732"/>
                  </a:lnTo>
                  <a:lnTo>
                    <a:pt x="90271" y="727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5" name="object 895"/>
            <p:cNvSpPr/>
            <p:nvPr/>
          </p:nvSpPr>
          <p:spPr>
            <a:xfrm>
              <a:off x="3262985" y="7106678"/>
              <a:ext cx="62230" cy="50165"/>
            </a:xfrm>
            <a:custGeom>
              <a:avLst/>
              <a:gdLst/>
              <a:ahLst/>
              <a:cxnLst/>
              <a:rect l="l" t="t" r="r" b="b"/>
              <a:pathLst>
                <a:path w="62229" h="50165">
                  <a:moveTo>
                    <a:pt x="56426" y="0"/>
                  </a:moveTo>
                  <a:lnTo>
                    <a:pt x="5105" y="0"/>
                  </a:lnTo>
                  <a:lnTo>
                    <a:pt x="0" y="5079"/>
                  </a:lnTo>
                  <a:lnTo>
                    <a:pt x="0" y="43954"/>
                  </a:lnTo>
                  <a:lnTo>
                    <a:pt x="5105" y="49593"/>
                  </a:lnTo>
                  <a:lnTo>
                    <a:pt x="56426" y="49593"/>
                  </a:lnTo>
                  <a:lnTo>
                    <a:pt x="62064" y="43954"/>
                  </a:lnTo>
                  <a:lnTo>
                    <a:pt x="62064" y="5079"/>
                  </a:lnTo>
                  <a:lnTo>
                    <a:pt x="564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" name="object 896"/>
            <p:cNvSpPr/>
            <p:nvPr/>
          </p:nvSpPr>
          <p:spPr>
            <a:xfrm>
              <a:off x="3262985" y="7106678"/>
              <a:ext cx="62230" cy="50165"/>
            </a:xfrm>
            <a:custGeom>
              <a:avLst/>
              <a:gdLst/>
              <a:ahLst/>
              <a:cxnLst/>
              <a:rect l="l" t="t" r="r" b="b"/>
              <a:pathLst>
                <a:path w="62229" h="50165">
                  <a:moveTo>
                    <a:pt x="5105" y="0"/>
                  </a:moveTo>
                  <a:lnTo>
                    <a:pt x="56426" y="0"/>
                  </a:lnTo>
                  <a:lnTo>
                    <a:pt x="62064" y="5079"/>
                  </a:lnTo>
                  <a:lnTo>
                    <a:pt x="62064" y="43954"/>
                  </a:lnTo>
                  <a:lnTo>
                    <a:pt x="56426" y="49593"/>
                  </a:lnTo>
                  <a:lnTo>
                    <a:pt x="5105" y="49593"/>
                  </a:lnTo>
                  <a:lnTo>
                    <a:pt x="0" y="43954"/>
                  </a:lnTo>
                  <a:lnTo>
                    <a:pt x="0" y="5079"/>
                  </a:lnTo>
                  <a:lnTo>
                    <a:pt x="510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3276549" y="7107225"/>
              <a:ext cx="12065" cy="50165"/>
            </a:xfrm>
            <a:custGeom>
              <a:avLst/>
              <a:gdLst/>
              <a:ahLst/>
              <a:cxnLst/>
              <a:rect l="l" t="t" r="r" b="b"/>
              <a:pathLst>
                <a:path w="12064" h="50165">
                  <a:moveTo>
                    <a:pt x="0" y="0"/>
                  </a:moveTo>
                  <a:lnTo>
                    <a:pt x="0" y="49682"/>
                  </a:lnTo>
                </a:path>
                <a:path w="12064" h="50165">
                  <a:moveTo>
                    <a:pt x="11823" y="0"/>
                  </a:moveTo>
                  <a:lnTo>
                    <a:pt x="11823" y="49682"/>
                  </a:lnTo>
                </a:path>
              </a:pathLst>
            </a:custGeom>
            <a:ln w="4572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8" name="object 89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82847" y="7555738"/>
              <a:ext cx="94830" cy="66078"/>
            </a:xfrm>
            <a:prstGeom prst="rect">
              <a:avLst/>
            </a:prstGeom>
          </p:spPr>
        </p:pic>
        <p:pic>
          <p:nvPicPr>
            <p:cNvPr id="899" name="object 89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34143" y="7555738"/>
              <a:ext cx="94830" cy="66078"/>
            </a:xfrm>
            <a:prstGeom prst="rect">
              <a:avLst/>
            </a:prstGeom>
          </p:spPr>
        </p:pic>
        <p:pic>
          <p:nvPicPr>
            <p:cNvPr id="900" name="object 90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98568" y="7605433"/>
              <a:ext cx="64350" cy="98107"/>
            </a:xfrm>
            <a:prstGeom prst="rect">
              <a:avLst/>
            </a:prstGeom>
          </p:spPr>
        </p:pic>
        <p:sp>
          <p:nvSpPr>
            <p:cNvPr id="901" name="object 901"/>
            <p:cNvSpPr/>
            <p:nvPr/>
          </p:nvSpPr>
          <p:spPr>
            <a:xfrm>
              <a:off x="4079900" y="5840590"/>
              <a:ext cx="170815" cy="42545"/>
            </a:xfrm>
            <a:custGeom>
              <a:avLst/>
              <a:gdLst/>
              <a:ahLst/>
              <a:cxnLst/>
              <a:rect l="l" t="t" r="r" b="b"/>
              <a:pathLst>
                <a:path w="170814" h="42545">
                  <a:moveTo>
                    <a:pt x="170421" y="0"/>
                  </a:moveTo>
                  <a:lnTo>
                    <a:pt x="0" y="0"/>
                  </a:lnTo>
                  <a:lnTo>
                    <a:pt x="0" y="42316"/>
                  </a:lnTo>
                  <a:lnTo>
                    <a:pt x="170421" y="42316"/>
                  </a:lnTo>
                  <a:lnTo>
                    <a:pt x="17042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2" name="object 902"/>
            <p:cNvSpPr/>
            <p:nvPr/>
          </p:nvSpPr>
          <p:spPr>
            <a:xfrm>
              <a:off x="4079900" y="5840590"/>
              <a:ext cx="170815" cy="42545"/>
            </a:xfrm>
            <a:custGeom>
              <a:avLst/>
              <a:gdLst/>
              <a:ahLst/>
              <a:cxnLst/>
              <a:rect l="l" t="t" r="r" b="b"/>
              <a:pathLst>
                <a:path w="170814" h="42545">
                  <a:moveTo>
                    <a:pt x="170421" y="42316"/>
                  </a:moveTo>
                  <a:lnTo>
                    <a:pt x="170421" y="0"/>
                  </a:lnTo>
                  <a:lnTo>
                    <a:pt x="0" y="0"/>
                  </a:lnTo>
                  <a:lnTo>
                    <a:pt x="0" y="42316"/>
                  </a:lnTo>
                  <a:lnTo>
                    <a:pt x="170421" y="423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3" name="object 903"/>
            <p:cNvSpPr/>
            <p:nvPr/>
          </p:nvSpPr>
          <p:spPr>
            <a:xfrm>
              <a:off x="4089539" y="5850788"/>
              <a:ext cx="153670" cy="24765"/>
            </a:xfrm>
            <a:custGeom>
              <a:avLst/>
              <a:gdLst/>
              <a:ahLst/>
              <a:cxnLst/>
              <a:rect l="l" t="t" r="r" b="b"/>
              <a:pathLst>
                <a:path w="153670" h="24764">
                  <a:moveTo>
                    <a:pt x="18021" y="11836"/>
                  </a:moveTo>
                  <a:lnTo>
                    <a:pt x="12928" y="10109"/>
                  </a:lnTo>
                  <a:lnTo>
                    <a:pt x="10718" y="9004"/>
                  </a:lnTo>
                  <a:lnTo>
                    <a:pt x="8458" y="8458"/>
                  </a:lnTo>
                  <a:lnTo>
                    <a:pt x="7277" y="7289"/>
                  </a:lnTo>
                  <a:lnTo>
                    <a:pt x="6172" y="6731"/>
                  </a:lnTo>
                  <a:lnTo>
                    <a:pt x="6718" y="6184"/>
                  </a:lnTo>
                  <a:lnTo>
                    <a:pt x="6718" y="5638"/>
                  </a:lnTo>
                  <a:lnTo>
                    <a:pt x="7912" y="4457"/>
                  </a:lnTo>
                  <a:lnTo>
                    <a:pt x="11811" y="4457"/>
                  </a:lnTo>
                  <a:lnTo>
                    <a:pt x="15748" y="5638"/>
                  </a:lnTo>
                  <a:lnTo>
                    <a:pt x="16370" y="5638"/>
                  </a:lnTo>
                  <a:lnTo>
                    <a:pt x="16370" y="4457"/>
                  </a:lnTo>
                  <a:lnTo>
                    <a:pt x="16370" y="1092"/>
                  </a:lnTo>
                  <a:lnTo>
                    <a:pt x="12928" y="0"/>
                  </a:lnTo>
                  <a:lnTo>
                    <a:pt x="6718" y="0"/>
                  </a:lnTo>
                  <a:lnTo>
                    <a:pt x="0" y="1638"/>
                  </a:lnTo>
                  <a:lnTo>
                    <a:pt x="0" y="12369"/>
                  </a:lnTo>
                  <a:lnTo>
                    <a:pt x="5080" y="13474"/>
                  </a:lnTo>
                  <a:lnTo>
                    <a:pt x="5080" y="14109"/>
                  </a:lnTo>
                  <a:lnTo>
                    <a:pt x="7505" y="14579"/>
                  </a:lnTo>
                  <a:lnTo>
                    <a:pt x="6718" y="14109"/>
                  </a:lnTo>
                  <a:lnTo>
                    <a:pt x="7912" y="14643"/>
                  </a:lnTo>
                  <a:lnTo>
                    <a:pt x="7505" y="14579"/>
                  </a:lnTo>
                  <a:lnTo>
                    <a:pt x="9563" y="15748"/>
                  </a:lnTo>
                  <a:lnTo>
                    <a:pt x="10083" y="15748"/>
                  </a:lnTo>
                  <a:lnTo>
                    <a:pt x="11277" y="16294"/>
                  </a:lnTo>
                  <a:lnTo>
                    <a:pt x="11277" y="19126"/>
                  </a:lnTo>
                  <a:lnTo>
                    <a:pt x="9563" y="19748"/>
                  </a:lnTo>
                  <a:lnTo>
                    <a:pt x="5626" y="19748"/>
                  </a:lnTo>
                  <a:lnTo>
                    <a:pt x="0" y="18580"/>
                  </a:lnTo>
                  <a:lnTo>
                    <a:pt x="0" y="23114"/>
                  </a:lnTo>
                  <a:lnTo>
                    <a:pt x="2260" y="24218"/>
                  </a:lnTo>
                  <a:lnTo>
                    <a:pt x="13538" y="24218"/>
                  </a:lnTo>
                  <a:lnTo>
                    <a:pt x="18021" y="21920"/>
                  </a:lnTo>
                  <a:lnTo>
                    <a:pt x="18021" y="19748"/>
                  </a:lnTo>
                  <a:lnTo>
                    <a:pt x="18021" y="14643"/>
                  </a:lnTo>
                  <a:lnTo>
                    <a:pt x="18021" y="14109"/>
                  </a:lnTo>
                  <a:lnTo>
                    <a:pt x="18021" y="11836"/>
                  </a:lnTo>
                  <a:close/>
                </a:path>
                <a:path w="153670" h="24764">
                  <a:moveTo>
                    <a:pt x="28740" y="546"/>
                  </a:moveTo>
                  <a:lnTo>
                    <a:pt x="21386" y="546"/>
                  </a:lnTo>
                  <a:lnTo>
                    <a:pt x="21386" y="23660"/>
                  </a:lnTo>
                  <a:lnTo>
                    <a:pt x="28740" y="23660"/>
                  </a:lnTo>
                  <a:lnTo>
                    <a:pt x="28740" y="546"/>
                  </a:lnTo>
                  <a:close/>
                </a:path>
                <a:path w="153670" h="24764">
                  <a:moveTo>
                    <a:pt x="51308" y="546"/>
                  </a:moveTo>
                  <a:lnTo>
                    <a:pt x="33845" y="546"/>
                  </a:lnTo>
                  <a:lnTo>
                    <a:pt x="33845" y="23660"/>
                  </a:lnTo>
                  <a:lnTo>
                    <a:pt x="51308" y="23660"/>
                  </a:lnTo>
                  <a:lnTo>
                    <a:pt x="51308" y="19126"/>
                  </a:lnTo>
                  <a:lnTo>
                    <a:pt x="40589" y="19126"/>
                  </a:lnTo>
                  <a:lnTo>
                    <a:pt x="40589" y="14109"/>
                  </a:lnTo>
                  <a:lnTo>
                    <a:pt x="49580" y="14109"/>
                  </a:lnTo>
                  <a:lnTo>
                    <a:pt x="49580" y="10109"/>
                  </a:lnTo>
                  <a:lnTo>
                    <a:pt x="40589" y="10109"/>
                  </a:lnTo>
                  <a:lnTo>
                    <a:pt x="40589" y="5003"/>
                  </a:lnTo>
                  <a:lnTo>
                    <a:pt x="51308" y="5003"/>
                  </a:lnTo>
                  <a:lnTo>
                    <a:pt x="51308" y="546"/>
                  </a:lnTo>
                  <a:close/>
                </a:path>
                <a:path w="153670" h="24764">
                  <a:moveTo>
                    <a:pt x="84074" y="546"/>
                  </a:moveTo>
                  <a:lnTo>
                    <a:pt x="75615" y="546"/>
                  </a:lnTo>
                  <a:lnTo>
                    <a:pt x="69329" y="14109"/>
                  </a:lnTo>
                  <a:lnTo>
                    <a:pt x="63677" y="546"/>
                  </a:lnTo>
                  <a:lnTo>
                    <a:pt x="55219" y="546"/>
                  </a:lnTo>
                  <a:lnTo>
                    <a:pt x="55219" y="23660"/>
                  </a:lnTo>
                  <a:lnTo>
                    <a:pt x="59778" y="23660"/>
                  </a:lnTo>
                  <a:lnTo>
                    <a:pt x="59778" y="9563"/>
                  </a:lnTo>
                  <a:lnTo>
                    <a:pt x="65963" y="23660"/>
                  </a:lnTo>
                  <a:lnTo>
                    <a:pt x="71069" y="23660"/>
                  </a:lnTo>
                  <a:lnTo>
                    <a:pt x="76708" y="9563"/>
                  </a:lnTo>
                  <a:lnTo>
                    <a:pt x="76708" y="23660"/>
                  </a:lnTo>
                  <a:lnTo>
                    <a:pt x="84074" y="23660"/>
                  </a:lnTo>
                  <a:lnTo>
                    <a:pt x="84074" y="546"/>
                  </a:lnTo>
                  <a:close/>
                </a:path>
                <a:path w="153670" h="24764">
                  <a:moveTo>
                    <a:pt x="106654" y="546"/>
                  </a:moveTo>
                  <a:lnTo>
                    <a:pt x="89065" y="546"/>
                  </a:lnTo>
                  <a:lnTo>
                    <a:pt x="89065" y="23660"/>
                  </a:lnTo>
                  <a:lnTo>
                    <a:pt x="106654" y="23660"/>
                  </a:lnTo>
                  <a:lnTo>
                    <a:pt x="106654" y="19126"/>
                  </a:lnTo>
                  <a:lnTo>
                    <a:pt x="95923" y="19126"/>
                  </a:lnTo>
                  <a:lnTo>
                    <a:pt x="95923" y="14109"/>
                  </a:lnTo>
                  <a:lnTo>
                    <a:pt x="104927" y="14109"/>
                  </a:lnTo>
                  <a:lnTo>
                    <a:pt x="104927" y="10109"/>
                  </a:lnTo>
                  <a:lnTo>
                    <a:pt x="95923" y="10109"/>
                  </a:lnTo>
                  <a:lnTo>
                    <a:pt x="95923" y="5003"/>
                  </a:lnTo>
                  <a:lnTo>
                    <a:pt x="106654" y="5003"/>
                  </a:lnTo>
                  <a:lnTo>
                    <a:pt x="106654" y="546"/>
                  </a:lnTo>
                  <a:close/>
                </a:path>
                <a:path w="153670" h="24764">
                  <a:moveTo>
                    <a:pt x="130848" y="546"/>
                  </a:moveTo>
                  <a:lnTo>
                    <a:pt x="126390" y="546"/>
                  </a:lnTo>
                  <a:lnTo>
                    <a:pt x="126390" y="14643"/>
                  </a:lnTo>
                  <a:lnTo>
                    <a:pt x="118452" y="546"/>
                  </a:lnTo>
                  <a:lnTo>
                    <a:pt x="110553" y="546"/>
                  </a:lnTo>
                  <a:lnTo>
                    <a:pt x="110553" y="23660"/>
                  </a:lnTo>
                  <a:lnTo>
                    <a:pt x="115112" y="23660"/>
                  </a:lnTo>
                  <a:lnTo>
                    <a:pt x="115112" y="9004"/>
                  </a:lnTo>
                  <a:lnTo>
                    <a:pt x="123583" y="23660"/>
                  </a:lnTo>
                  <a:lnTo>
                    <a:pt x="130848" y="23660"/>
                  </a:lnTo>
                  <a:lnTo>
                    <a:pt x="130848" y="546"/>
                  </a:lnTo>
                  <a:close/>
                </a:path>
                <a:path w="153670" h="24764">
                  <a:moveTo>
                    <a:pt x="153416" y="14643"/>
                  </a:moveTo>
                  <a:lnTo>
                    <a:pt x="142697" y="14643"/>
                  </a:lnTo>
                  <a:lnTo>
                    <a:pt x="142506" y="14643"/>
                  </a:lnTo>
                  <a:lnTo>
                    <a:pt x="144411" y="15748"/>
                  </a:lnTo>
                  <a:lnTo>
                    <a:pt x="144970" y="15748"/>
                  </a:lnTo>
                  <a:lnTo>
                    <a:pt x="146126" y="16294"/>
                  </a:lnTo>
                  <a:lnTo>
                    <a:pt x="146126" y="19126"/>
                  </a:lnTo>
                  <a:lnTo>
                    <a:pt x="144411" y="19748"/>
                  </a:lnTo>
                  <a:lnTo>
                    <a:pt x="140487" y="19748"/>
                  </a:lnTo>
                  <a:lnTo>
                    <a:pt x="135394" y="18580"/>
                  </a:lnTo>
                  <a:lnTo>
                    <a:pt x="135394" y="23114"/>
                  </a:lnTo>
                  <a:lnTo>
                    <a:pt x="137045" y="24218"/>
                  </a:lnTo>
                  <a:lnTo>
                    <a:pt x="148336" y="24218"/>
                  </a:lnTo>
                  <a:lnTo>
                    <a:pt x="153416" y="21920"/>
                  </a:lnTo>
                  <a:lnTo>
                    <a:pt x="153416" y="19748"/>
                  </a:lnTo>
                  <a:lnTo>
                    <a:pt x="153416" y="14643"/>
                  </a:lnTo>
                  <a:close/>
                </a:path>
                <a:path w="153670" h="24764">
                  <a:moveTo>
                    <a:pt x="153416" y="11836"/>
                  </a:moveTo>
                  <a:lnTo>
                    <a:pt x="147777" y="10109"/>
                  </a:lnTo>
                  <a:lnTo>
                    <a:pt x="146685" y="9563"/>
                  </a:lnTo>
                  <a:lnTo>
                    <a:pt x="145503" y="9004"/>
                  </a:lnTo>
                  <a:lnTo>
                    <a:pt x="143294" y="8458"/>
                  </a:lnTo>
                  <a:lnTo>
                    <a:pt x="142138" y="7289"/>
                  </a:lnTo>
                  <a:lnTo>
                    <a:pt x="141046" y="6731"/>
                  </a:lnTo>
                  <a:lnTo>
                    <a:pt x="141592" y="6184"/>
                  </a:lnTo>
                  <a:lnTo>
                    <a:pt x="141592" y="5638"/>
                  </a:lnTo>
                  <a:lnTo>
                    <a:pt x="142697" y="4457"/>
                  </a:lnTo>
                  <a:lnTo>
                    <a:pt x="146685" y="4457"/>
                  </a:lnTo>
                  <a:lnTo>
                    <a:pt x="150622" y="5638"/>
                  </a:lnTo>
                  <a:lnTo>
                    <a:pt x="151155" y="5638"/>
                  </a:lnTo>
                  <a:lnTo>
                    <a:pt x="151155" y="4457"/>
                  </a:lnTo>
                  <a:lnTo>
                    <a:pt x="151155" y="1092"/>
                  </a:lnTo>
                  <a:lnTo>
                    <a:pt x="147777" y="0"/>
                  </a:lnTo>
                  <a:lnTo>
                    <a:pt x="141592" y="0"/>
                  </a:lnTo>
                  <a:lnTo>
                    <a:pt x="134861" y="1638"/>
                  </a:lnTo>
                  <a:lnTo>
                    <a:pt x="134861" y="12369"/>
                  </a:lnTo>
                  <a:lnTo>
                    <a:pt x="139852" y="13474"/>
                  </a:lnTo>
                  <a:lnTo>
                    <a:pt x="139852" y="14109"/>
                  </a:lnTo>
                  <a:lnTo>
                    <a:pt x="142417" y="14592"/>
                  </a:lnTo>
                  <a:lnTo>
                    <a:pt x="141592" y="14109"/>
                  </a:lnTo>
                  <a:lnTo>
                    <a:pt x="142582" y="14592"/>
                  </a:lnTo>
                  <a:lnTo>
                    <a:pt x="153416" y="14592"/>
                  </a:lnTo>
                  <a:lnTo>
                    <a:pt x="153416" y="14109"/>
                  </a:lnTo>
                  <a:lnTo>
                    <a:pt x="153416" y="11836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4" name="object 90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00396" y="5861431"/>
              <a:ext cx="191846" cy="14744"/>
            </a:xfrm>
            <a:prstGeom prst="rect">
              <a:avLst/>
            </a:prstGeom>
          </p:spPr>
        </p:pic>
        <p:sp>
          <p:nvSpPr>
            <p:cNvPr id="905" name="object 905"/>
            <p:cNvSpPr/>
            <p:nvPr/>
          </p:nvSpPr>
          <p:spPr>
            <a:xfrm>
              <a:off x="4044937" y="8400961"/>
              <a:ext cx="990600" cy="66040"/>
            </a:xfrm>
            <a:custGeom>
              <a:avLst/>
              <a:gdLst/>
              <a:ahLst/>
              <a:cxnLst/>
              <a:rect l="l" t="t" r="r" b="b"/>
              <a:pathLst>
                <a:path w="990600" h="66040">
                  <a:moveTo>
                    <a:pt x="990168" y="0"/>
                  </a:moveTo>
                  <a:lnTo>
                    <a:pt x="0" y="0"/>
                  </a:lnTo>
                  <a:lnTo>
                    <a:pt x="0" y="65417"/>
                  </a:lnTo>
                  <a:lnTo>
                    <a:pt x="990168" y="65417"/>
                  </a:lnTo>
                  <a:lnTo>
                    <a:pt x="99016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6" name="object 906"/>
            <p:cNvSpPr/>
            <p:nvPr/>
          </p:nvSpPr>
          <p:spPr>
            <a:xfrm>
              <a:off x="4027462" y="5824220"/>
              <a:ext cx="1025525" cy="2642235"/>
            </a:xfrm>
            <a:custGeom>
              <a:avLst/>
              <a:gdLst/>
              <a:ahLst/>
              <a:cxnLst/>
              <a:rect l="l" t="t" r="r" b="b"/>
              <a:pathLst>
                <a:path w="1025525" h="2642234">
                  <a:moveTo>
                    <a:pt x="1025118" y="0"/>
                  </a:moveTo>
                  <a:lnTo>
                    <a:pt x="1025118" y="2642158"/>
                  </a:lnTo>
                  <a:lnTo>
                    <a:pt x="0" y="2642158"/>
                  </a:lnTo>
                  <a:lnTo>
                    <a:pt x="0" y="0"/>
                  </a:lnTo>
                  <a:lnTo>
                    <a:pt x="1025118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035105" y="5824220"/>
              <a:ext cx="0" cy="2642235"/>
            </a:xfrm>
            <a:custGeom>
              <a:avLst/>
              <a:gdLst/>
              <a:ahLst/>
              <a:cxnLst/>
              <a:rect l="l" t="t" r="r" b="b"/>
              <a:pathLst>
                <a:path h="2642234">
                  <a:moveTo>
                    <a:pt x="0" y="0"/>
                  </a:moveTo>
                  <a:lnTo>
                    <a:pt x="0" y="26416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050294" y="5821934"/>
              <a:ext cx="30480" cy="2647315"/>
            </a:xfrm>
            <a:custGeom>
              <a:avLst/>
              <a:gdLst/>
              <a:ahLst/>
              <a:cxnLst/>
              <a:rect l="l" t="t" r="r" b="b"/>
              <a:pathLst>
                <a:path w="30479" h="2647315">
                  <a:moveTo>
                    <a:pt x="0" y="2646730"/>
                  </a:moveTo>
                  <a:lnTo>
                    <a:pt x="29946" y="2646730"/>
                  </a:lnTo>
                  <a:lnTo>
                    <a:pt x="29946" y="0"/>
                  </a:lnTo>
                  <a:lnTo>
                    <a:pt x="0" y="0"/>
                  </a:lnTo>
                  <a:lnTo>
                    <a:pt x="0" y="26467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" name="object 909"/>
            <p:cNvSpPr/>
            <p:nvPr/>
          </p:nvSpPr>
          <p:spPr>
            <a:xfrm>
              <a:off x="4044937" y="5824220"/>
              <a:ext cx="0" cy="2642235"/>
            </a:xfrm>
            <a:custGeom>
              <a:avLst/>
              <a:gdLst/>
              <a:ahLst/>
              <a:cxnLst/>
              <a:rect l="l" t="t" r="r" b="b"/>
              <a:pathLst>
                <a:path h="2642234">
                  <a:moveTo>
                    <a:pt x="0" y="0"/>
                  </a:moveTo>
                  <a:lnTo>
                    <a:pt x="0" y="26416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0" name="object 910"/>
            <p:cNvSpPr/>
            <p:nvPr/>
          </p:nvSpPr>
          <p:spPr>
            <a:xfrm>
              <a:off x="4000360" y="5821934"/>
              <a:ext cx="29845" cy="2647315"/>
            </a:xfrm>
            <a:custGeom>
              <a:avLst/>
              <a:gdLst/>
              <a:ahLst/>
              <a:cxnLst/>
              <a:rect l="l" t="t" r="r" b="b"/>
              <a:pathLst>
                <a:path w="29845" h="2647315">
                  <a:moveTo>
                    <a:pt x="0" y="2646730"/>
                  </a:moveTo>
                  <a:lnTo>
                    <a:pt x="29387" y="2646730"/>
                  </a:lnTo>
                  <a:lnTo>
                    <a:pt x="29387" y="0"/>
                  </a:lnTo>
                  <a:lnTo>
                    <a:pt x="0" y="0"/>
                  </a:lnTo>
                  <a:lnTo>
                    <a:pt x="0" y="26467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" name="object 911"/>
            <p:cNvSpPr/>
            <p:nvPr/>
          </p:nvSpPr>
          <p:spPr>
            <a:xfrm>
              <a:off x="4045483" y="5901575"/>
              <a:ext cx="989330" cy="264160"/>
            </a:xfrm>
            <a:custGeom>
              <a:avLst/>
              <a:gdLst/>
              <a:ahLst/>
              <a:cxnLst/>
              <a:rect l="l" t="t" r="r" b="b"/>
              <a:pathLst>
                <a:path w="989329" h="264160">
                  <a:moveTo>
                    <a:pt x="0" y="263982"/>
                  </a:moveTo>
                  <a:lnTo>
                    <a:pt x="989088" y="263982"/>
                  </a:lnTo>
                </a:path>
                <a:path w="989329" h="264160">
                  <a:moveTo>
                    <a:pt x="0" y="229577"/>
                  </a:moveTo>
                  <a:lnTo>
                    <a:pt x="989088" y="229577"/>
                  </a:lnTo>
                </a:path>
                <a:path w="989329" h="264160">
                  <a:moveTo>
                    <a:pt x="0" y="0"/>
                  </a:moveTo>
                  <a:lnTo>
                    <a:pt x="98908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" name="object 912"/>
            <p:cNvSpPr/>
            <p:nvPr/>
          </p:nvSpPr>
          <p:spPr>
            <a:xfrm>
              <a:off x="4086707" y="5918492"/>
              <a:ext cx="201295" cy="129539"/>
            </a:xfrm>
            <a:custGeom>
              <a:avLst/>
              <a:gdLst/>
              <a:ahLst/>
              <a:cxnLst/>
              <a:rect l="l" t="t" r="r" b="b"/>
              <a:pathLst>
                <a:path w="201295" h="129539">
                  <a:moveTo>
                    <a:pt x="12915" y="116738"/>
                  </a:moveTo>
                  <a:lnTo>
                    <a:pt x="0" y="116738"/>
                  </a:lnTo>
                  <a:lnTo>
                    <a:pt x="0" y="129133"/>
                  </a:lnTo>
                  <a:lnTo>
                    <a:pt x="12915" y="129133"/>
                  </a:lnTo>
                  <a:lnTo>
                    <a:pt x="12915" y="116738"/>
                  </a:lnTo>
                  <a:close/>
                </a:path>
                <a:path w="201295" h="129539">
                  <a:moveTo>
                    <a:pt x="12915" y="97015"/>
                  </a:moveTo>
                  <a:lnTo>
                    <a:pt x="0" y="97015"/>
                  </a:lnTo>
                  <a:lnTo>
                    <a:pt x="0" y="109397"/>
                  </a:lnTo>
                  <a:lnTo>
                    <a:pt x="12915" y="109397"/>
                  </a:lnTo>
                  <a:lnTo>
                    <a:pt x="12915" y="97015"/>
                  </a:lnTo>
                  <a:close/>
                </a:path>
                <a:path w="201295" h="129539">
                  <a:moveTo>
                    <a:pt x="12915" y="77812"/>
                  </a:moveTo>
                  <a:lnTo>
                    <a:pt x="0" y="77812"/>
                  </a:lnTo>
                  <a:lnTo>
                    <a:pt x="0" y="90258"/>
                  </a:lnTo>
                  <a:lnTo>
                    <a:pt x="12915" y="90258"/>
                  </a:lnTo>
                  <a:lnTo>
                    <a:pt x="12915" y="77812"/>
                  </a:lnTo>
                  <a:close/>
                </a:path>
                <a:path w="201295" h="129539">
                  <a:moveTo>
                    <a:pt x="12915" y="58051"/>
                  </a:moveTo>
                  <a:lnTo>
                    <a:pt x="0" y="58051"/>
                  </a:lnTo>
                  <a:lnTo>
                    <a:pt x="0" y="71056"/>
                  </a:lnTo>
                  <a:lnTo>
                    <a:pt x="12915" y="71056"/>
                  </a:lnTo>
                  <a:lnTo>
                    <a:pt x="12915" y="58051"/>
                  </a:lnTo>
                  <a:close/>
                </a:path>
                <a:path w="201295" h="129539">
                  <a:moveTo>
                    <a:pt x="12915" y="38862"/>
                  </a:moveTo>
                  <a:lnTo>
                    <a:pt x="0" y="38862"/>
                  </a:lnTo>
                  <a:lnTo>
                    <a:pt x="0" y="51320"/>
                  </a:lnTo>
                  <a:lnTo>
                    <a:pt x="12915" y="51320"/>
                  </a:lnTo>
                  <a:lnTo>
                    <a:pt x="12915" y="38862"/>
                  </a:lnTo>
                  <a:close/>
                </a:path>
                <a:path w="201295" h="129539">
                  <a:moveTo>
                    <a:pt x="12915" y="19748"/>
                  </a:moveTo>
                  <a:lnTo>
                    <a:pt x="0" y="19748"/>
                  </a:lnTo>
                  <a:lnTo>
                    <a:pt x="0" y="32143"/>
                  </a:lnTo>
                  <a:lnTo>
                    <a:pt x="12915" y="32143"/>
                  </a:lnTo>
                  <a:lnTo>
                    <a:pt x="12915" y="19748"/>
                  </a:lnTo>
                  <a:close/>
                </a:path>
                <a:path w="201295" h="129539">
                  <a:moveTo>
                    <a:pt x="12915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12915" y="12928"/>
                  </a:lnTo>
                  <a:lnTo>
                    <a:pt x="12915" y="0"/>
                  </a:lnTo>
                  <a:close/>
                </a:path>
                <a:path w="201295" h="129539">
                  <a:moveTo>
                    <a:pt x="30492" y="116738"/>
                  </a:moveTo>
                  <a:lnTo>
                    <a:pt x="17475" y="116738"/>
                  </a:lnTo>
                  <a:lnTo>
                    <a:pt x="17475" y="129133"/>
                  </a:lnTo>
                  <a:lnTo>
                    <a:pt x="30492" y="129133"/>
                  </a:lnTo>
                  <a:lnTo>
                    <a:pt x="30492" y="116738"/>
                  </a:lnTo>
                  <a:close/>
                </a:path>
                <a:path w="201295" h="129539">
                  <a:moveTo>
                    <a:pt x="30492" y="97015"/>
                  </a:moveTo>
                  <a:lnTo>
                    <a:pt x="17475" y="97015"/>
                  </a:lnTo>
                  <a:lnTo>
                    <a:pt x="17475" y="109397"/>
                  </a:lnTo>
                  <a:lnTo>
                    <a:pt x="30492" y="109397"/>
                  </a:lnTo>
                  <a:lnTo>
                    <a:pt x="30492" y="97015"/>
                  </a:lnTo>
                  <a:close/>
                </a:path>
                <a:path w="201295" h="129539">
                  <a:moveTo>
                    <a:pt x="30492" y="77812"/>
                  </a:moveTo>
                  <a:lnTo>
                    <a:pt x="17475" y="77812"/>
                  </a:lnTo>
                  <a:lnTo>
                    <a:pt x="17475" y="90258"/>
                  </a:lnTo>
                  <a:lnTo>
                    <a:pt x="30492" y="90258"/>
                  </a:lnTo>
                  <a:lnTo>
                    <a:pt x="30492" y="77812"/>
                  </a:lnTo>
                  <a:close/>
                </a:path>
                <a:path w="201295" h="129539">
                  <a:moveTo>
                    <a:pt x="30492" y="58051"/>
                  </a:moveTo>
                  <a:lnTo>
                    <a:pt x="17475" y="58051"/>
                  </a:lnTo>
                  <a:lnTo>
                    <a:pt x="17475" y="71056"/>
                  </a:lnTo>
                  <a:lnTo>
                    <a:pt x="30492" y="71056"/>
                  </a:lnTo>
                  <a:lnTo>
                    <a:pt x="30492" y="58051"/>
                  </a:lnTo>
                  <a:close/>
                </a:path>
                <a:path w="201295" h="129539">
                  <a:moveTo>
                    <a:pt x="30492" y="38862"/>
                  </a:moveTo>
                  <a:lnTo>
                    <a:pt x="17475" y="38862"/>
                  </a:lnTo>
                  <a:lnTo>
                    <a:pt x="17475" y="51320"/>
                  </a:lnTo>
                  <a:lnTo>
                    <a:pt x="30492" y="51320"/>
                  </a:lnTo>
                  <a:lnTo>
                    <a:pt x="30492" y="38862"/>
                  </a:lnTo>
                  <a:close/>
                </a:path>
                <a:path w="201295" h="129539">
                  <a:moveTo>
                    <a:pt x="30492" y="19748"/>
                  </a:moveTo>
                  <a:lnTo>
                    <a:pt x="17475" y="19748"/>
                  </a:lnTo>
                  <a:lnTo>
                    <a:pt x="17475" y="32143"/>
                  </a:lnTo>
                  <a:lnTo>
                    <a:pt x="30492" y="32143"/>
                  </a:lnTo>
                  <a:lnTo>
                    <a:pt x="30492" y="19748"/>
                  </a:lnTo>
                  <a:close/>
                </a:path>
                <a:path w="201295" h="129539">
                  <a:moveTo>
                    <a:pt x="30492" y="0"/>
                  </a:moveTo>
                  <a:lnTo>
                    <a:pt x="17475" y="0"/>
                  </a:lnTo>
                  <a:lnTo>
                    <a:pt x="17475" y="12928"/>
                  </a:lnTo>
                  <a:lnTo>
                    <a:pt x="30492" y="12928"/>
                  </a:lnTo>
                  <a:lnTo>
                    <a:pt x="30492" y="0"/>
                  </a:lnTo>
                  <a:close/>
                </a:path>
                <a:path w="201295" h="129539">
                  <a:moveTo>
                    <a:pt x="47421" y="116738"/>
                  </a:moveTo>
                  <a:lnTo>
                    <a:pt x="34963" y="116738"/>
                  </a:lnTo>
                  <a:lnTo>
                    <a:pt x="34963" y="129133"/>
                  </a:lnTo>
                  <a:lnTo>
                    <a:pt x="47421" y="129133"/>
                  </a:lnTo>
                  <a:lnTo>
                    <a:pt x="47421" y="116738"/>
                  </a:lnTo>
                  <a:close/>
                </a:path>
                <a:path w="201295" h="129539">
                  <a:moveTo>
                    <a:pt x="47421" y="97015"/>
                  </a:moveTo>
                  <a:lnTo>
                    <a:pt x="34963" y="97015"/>
                  </a:lnTo>
                  <a:lnTo>
                    <a:pt x="34963" y="109397"/>
                  </a:lnTo>
                  <a:lnTo>
                    <a:pt x="47421" y="109397"/>
                  </a:lnTo>
                  <a:lnTo>
                    <a:pt x="47421" y="97015"/>
                  </a:lnTo>
                  <a:close/>
                </a:path>
                <a:path w="201295" h="129539">
                  <a:moveTo>
                    <a:pt x="47421" y="77812"/>
                  </a:moveTo>
                  <a:lnTo>
                    <a:pt x="34963" y="77812"/>
                  </a:lnTo>
                  <a:lnTo>
                    <a:pt x="34963" y="90258"/>
                  </a:lnTo>
                  <a:lnTo>
                    <a:pt x="47421" y="90258"/>
                  </a:lnTo>
                  <a:lnTo>
                    <a:pt x="47421" y="77812"/>
                  </a:lnTo>
                  <a:close/>
                </a:path>
                <a:path w="201295" h="129539">
                  <a:moveTo>
                    <a:pt x="47421" y="58051"/>
                  </a:moveTo>
                  <a:lnTo>
                    <a:pt x="34963" y="58051"/>
                  </a:lnTo>
                  <a:lnTo>
                    <a:pt x="34963" y="71056"/>
                  </a:lnTo>
                  <a:lnTo>
                    <a:pt x="47421" y="71056"/>
                  </a:lnTo>
                  <a:lnTo>
                    <a:pt x="47421" y="58051"/>
                  </a:lnTo>
                  <a:close/>
                </a:path>
                <a:path w="201295" h="129539">
                  <a:moveTo>
                    <a:pt x="47421" y="38862"/>
                  </a:moveTo>
                  <a:lnTo>
                    <a:pt x="34963" y="38862"/>
                  </a:lnTo>
                  <a:lnTo>
                    <a:pt x="34963" y="51320"/>
                  </a:lnTo>
                  <a:lnTo>
                    <a:pt x="47421" y="51320"/>
                  </a:lnTo>
                  <a:lnTo>
                    <a:pt x="47421" y="38862"/>
                  </a:lnTo>
                  <a:close/>
                </a:path>
                <a:path w="201295" h="129539">
                  <a:moveTo>
                    <a:pt x="47421" y="19748"/>
                  </a:moveTo>
                  <a:lnTo>
                    <a:pt x="34963" y="19748"/>
                  </a:lnTo>
                  <a:lnTo>
                    <a:pt x="34963" y="32143"/>
                  </a:lnTo>
                  <a:lnTo>
                    <a:pt x="47421" y="32143"/>
                  </a:lnTo>
                  <a:lnTo>
                    <a:pt x="47421" y="19748"/>
                  </a:lnTo>
                  <a:close/>
                </a:path>
                <a:path w="201295" h="129539">
                  <a:moveTo>
                    <a:pt x="47421" y="0"/>
                  </a:moveTo>
                  <a:lnTo>
                    <a:pt x="34963" y="0"/>
                  </a:lnTo>
                  <a:lnTo>
                    <a:pt x="34963" y="12928"/>
                  </a:lnTo>
                  <a:lnTo>
                    <a:pt x="47421" y="12928"/>
                  </a:lnTo>
                  <a:lnTo>
                    <a:pt x="47421" y="0"/>
                  </a:lnTo>
                  <a:close/>
                </a:path>
                <a:path w="201295" h="129539">
                  <a:moveTo>
                    <a:pt x="64897" y="116738"/>
                  </a:moveTo>
                  <a:lnTo>
                    <a:pt x="52425" y="116738"/>
                  </a:lnTo>
                  <a:lnTo>
                    <a:pt x="52425" y="129133"/>
                  </a:lnTo>
                  <a:lnTo>
                    <a:pt x="64897" y="129133"/>
                  </a:lnTo>
                  <a:lnTo>
                    <a:pt x="64897" y="116738"/>
                  </a:lnTo>
                  <a:close/>
                </a:path>
                <a:path w="201295" h="129539">
                  <a:moveTo>
                    <a:pt x="64897" y="97015"/>
                  </a:moveTo>
                  <a:lnTo>
                    <a:pt x="52425" y="97015"/>
                  </a:lnTo>
                  <a:lnTo>
                    <a:pt x="52425" y="109397"/>
                  </a:lnTo>
                  <a:lnTo>
                    <a:pt x="64897" y="109397"/>
                  </a:lnTo>
                  <a:lnTo>
                    <a:pt x="64897" y="97015"/>
                  </a:lnTo>
                  <a:close/>
                </a:path>
                <a:path w="201295" h="129539">
                  <a:moveTo>
                    <a:pt x="64897" y="77812"/>
                  </a:moveTo>
                  <a:lnTo>
                    <a:pt x="52425" y="77812"/>
                  </a:lnTo>
                  <a:lnTo>
                    <a:pt x="52425" y="90258"/>
                  </a:lnTo>
                  <a:lnTo>
                    <a:pt x="64897" y="90258"/>
                  </a:lnTo>
                  <a:lnTo>
                    <a:pt x="64897" y="77812"/>
                  </a:lnTo>
                  <a:close/>
                </a:path>
                <a:path w="201295" h="129539">
                  <a:moveTo>
                    <a:pt x="64897" y="58051"/>
                  </a:moveTo>
                  <a:lnTo>
                    <a:pt x="52425" y="58051"/>
                  </a:lnTo>
                  <a:lnTo>
                    <a:pt x="52425" y="71056"/>
                  </a:lnTo>
                  <a:lnTo>
                    <a:pt x="64897" y="71056"/>
                  </a:lnTo>
                  <a:lnTo>
                    <a:pt x="64897" y="58051"/>
                  </a:lnTo>
                  <a:close/>
                </a:path>
                <a:path w="201295" h="129539">
                  <a:moveTo>
                    <a:pt x="64897" y="38862"/>
                  </a:moveTo>
                  <a:lnTo>
                    <a:pt x="52425" y="38862"/>
                  </a:lnTo>
                  <a:lnTo>
                    <a:pt x="52425" y="51320"/>
                  </a:lnTo>
                  <a:lnTo>
                    <a:pt x="64897" y="51320"/>
                  </a:lnTo>
                  <a:lnTo>
                    <a:pt x="64897" y="38862"/>
                  </a:lnTo>
                  <a:close/>
                </a:path>
                <a:path w="201295" h="129539">
                  <a:moveTo>
                    <a:pt x="64897" y="19748"/>
                  </a:moveTo>
                  <a:lnTo>
                    <a:pt x="52425" y="19748"/>
                  </a:lnTo>
                  <a:lnTo>
                    <a:pt x="52425" y="32143"/>
                  </a:lnTo>
                  <a:lnTo>
                    <a:pt x="64897" y="32143"/>
                  </a:lnTo>
                  <a:lnTo>
                    <a:pt x="64897" y="19748"/>
                  </a:lnTo>
                  <a:close/>
                </a:path>
                <a:path w="201295" h="129539">
                  <a:moveTo>
                    <a:pt x="64897" y="0"/>
                  </a:moveTo>
                  <a:lnTo>
                    <a:pt x="52425" y="0"/>
                  </a:lnTo>
                  <a:lnTo>
                    <a:pt x="52425" y="12928"/>
                  </a:lnTo>
                  <a:lnTo>
                    <a:pt x="64897" y="12928"/>
                  </a:lnTo>
                  <a:lnTo>
                    <a:pt x="64897" y="0"/>
                  </a:lnTo>
                  <a:close/>
                </a:path>
                <a:path w="201295" h="129539">
                  <a:moveTo>
                    <a:pt x="82359" y="116738"/>
                  </a:moveTo>
                  <a:lnTo>
                    <a:pt x="69977" y="116738"/>
                  </a:lnTo>
                  <a:lnTo>
                    <a:pt x="69977" y="129133"/>
                  </a:lnTo>
                  <a:lnTo>
                    <a:pt x="82359" y="129133"/>
                  </a:lnTo>
                  <a:lnTo>
                    <a:pt x="82359" y="116738"/>
                  </a:lnTo>
                  <a:close/>
                </a:path>
                <a:path w="201295" h="129539">
                  <a:moveTo>
                    <a:pt x="82359" y="97015"/>
                  </a:moveTo>
                  <a:lnTo>
                    <a:pt x="69977" y="97015"/>
                  </a:lnTo>
                  <a:lnTo>
                    <a:pt x="69977" y="109397"/>
                  </a:lnTo>
                  <a:lnTo>
                    <a:pt x="82359" y="109397"/>
                  </a:lnTo>
                  <a:lnTo>
                    <a:pt x="82359" y="97015"/>
                  </a:lnTo>
                  <a:close/>
                </a:path>
                <a:path w="201295" h="129539">
                  <a:moveTo>
                    <a:pt x="82359" y="77812"/>
                  </a:moveTo>
                  <a:lnTo>
                    <a:pt x="69977" y="77812"/>
                  </a:lnTo>
                  <a:lnTo>
                    <a:pt x="69977" y="90258"/>
                  </a:lnTo>
                  <a:lnTo>
                    <a:pt x="82359" y="90258"/>
                  </a:lnTo>
                  <a:lnTo>
                    <a:pt x="82359" y="77812"/>
                  </a:lnTo>
                  <a:close/>
                </a:path>
                <a:path w="201295" h="129539">
                  <a:moveTo>
                    <a:pt x="82359" y="58051"/>
                  </a:moveTo>
                  <a:lnTo>
                    <a:pt x="69977" y="58051"/>
                  </a:lnTo>
                  <a:lnTo>
                    <a:pt x="69977" y="71056"/>
                  </a:lnTo>
                  <a:lnTo>
                    <a:pt x="82359" y="71056"/>
                  </a:lnTo>
                  <a:lnTo>
                    <a:pt x="82359" y="58051"/>
                  </a:lnTo>
                  <a:close/>
                </a:path>
                <a:path w="201295" h="129539">
                  <a:moveTo>
                    <a:pt x="82359" y="38862"/>
                  </a:moveTo>
                  <a:lnTo>
                    <a:pt x="69977" y="38862"/>
                  </a:lnTo>
                  <a:lnTo>
                    <a:pt x="69977" y="51320"/>
                  </a:lnTo>
                  <a:lnTo>
                    <a:pt x="82359" y="51320"/>
                  </a:lnTo>
                  <a:lnTo>
                    <a:pt x="82359" y="38862"/>
                  </a:lnTo>
                  <a:close/>
                </a:path>
                <a:path w="201295" h="129539">
                  <a:moveTo>
                    <a:pt x="82359" y="19748"/>
                  </a:moveTo>
                  <a:lnTo>
                    <a:pt x="69977" y="19748"/>
                  </a:lnTo>
                  <a:lnTo>
                    <a:pt x="69977" y="32143"/>
                  </a:lnTo>
                  <a:lnTo>
                    <a:pt x="82359" y="32143"/>
                  </a:lnTo>
                  <a:lnTo>
                    <a:pt x="82359" y="19748"/>
                  </a:lnTo>
                  <a:close/>
                </a:path>
                <a:path w="201295" h="129539">
                  <a:moveTo>
                    <a:pt x="82359" y="0"/>
                  </a:moveTo>
                  <a:lnTo>
                    <a:pt x="69977" y="0"/>
                  </a:lnTo>
                  <a:lnTo>
                    <a:pt x="69977" y="12928"/>
                  </a:lnTo>
                  <a:lnTo>
                    <a:pt x="82359" y="12928"/>
                  </a:lnTo>
                  <a:lnTo>
                    <a:pt x="82359" y="0"/>
                  </a:lnTo>
                  <a:close/>
                </a:path>
                <a:path w="201295" h="129539">
                  <a:moveTo>
                    <a:pt x="99822" y="116738"/>
                  </a:moveTo>
                  <a:lnTo>
                    <a:pt x="87464" y="116738"/>
                  </a:lnTo>
                  <a:lnTo>
                    <a:pt x="87464" y="129133"/>
                  </a:lnTo>
                  <a:lnTo>
                    <a:pt x="99822" y="129133"/>
                  </a:lnTo>
                  <a:lnTo>
                    <a:pt x="99822" y="116738"/>
                  </a:lnTo>
                  <a:close/>
                </a:path>
                <a:path w="201295" h="129539">
                  <a:moveTo>
                    <a:pt x="99822" y="97015"/>
                  </a:moveTo>
                  <a:lnTo>
                    <a:pt x="87464" y="97015"/>
                  </a:lnTo>
                  <a:lnTo>
                    <a:pt x="87464" y="109397"/>
                  </a:lnTo>
                  <a:lnTo>
                    <a:pt x="99822" y="109397"/>
                  </a:lnTo>
                  <a:lnTo>
                    <a:pt x="99822" y="97015"/>
                  </a:lnTo>
                  <a:close/>
                </a:path>
                <a:path w="201295" h="129539">
                  <a:moveTo>
                    <a:pt x="99822" y="77812"/>
                  </a:moveTo>
                  <a:lnTo>
                    <a:pt x="87464" y="77812"/>
                  </a:lnTo>
                  <a:lnTo>
                    <a:pt x="87464" y="90258"/>
                  </a:lnTo>
                  <a:lnTo>
                    <a:pt x="99822" y="90258"/>
                  </a:lnTo>
                  <a:lnTo>
                    <a:pt x="99822" y="77812"/>
                  </a:lnTo>
                  <a:close/>
                </a:path>
                <a:path w="201295" h="129539">
                  <a:moveTo>
                    <a:pt x="99822" y="58051"/>
                  </a:moveTo>
                  <a:lnTo>
                    <a:pt x="87464" y="58051"/>
                  </a:lnTo>
                  <a:lnTo>
                    <a:pt x="87464" y="71056"/>
                  </a:lnTo>
                  <a:lnTo>
                    <a:pt x="99822" y="71056"/>
                  </a:lnTo>
                  <a:lnTo>
                    <a:pt x="99822" y="58051"/>
                  </a:lnTo>
                  <a:close/>
                </a:path>
                <a:path w="201295" h="129539">
                  <a:moveTo>
                    <a:pt x="99822" y="38862"/>
                  </a:moveTo>
                  <a:lnTo>
                    <a:pt x="87464" y="38862"/>
                  </a:lnTo>
                  <a:lnTo>
                    <a:pt x="87464" y="51320"/>
                  </a:lnTo>
                  <a:lnTo>
                    <a:pt x="99822" y="51320"/>
                  </a:lnTo>
                  <a:lnTo>
                    <a:pt x="99822" y="38862"/>
                  </a:lnTo>
                  <a:close/>
                </a:path>
                <a:path w="201295" h="129539">
                  <a:moveTo>
                    <a:pt x="99822" y="19748"/>
                  </a:moveTo>
                  <a:lnTo>
                    <a:pt x="87464" y="19748"/>
                  </a:lnTo>
                  <a:lnTo>
                    <a:pt x="87464" y="32143"/>
                  </a:lnTo>
                  <a:lnTo>
                    <a:pt x="99822" y="32143"/>
                  </a:lnTo>
                  <a:lnTo>
                    <a:pt x="99822" y="19748"/>
                  </a:lnTo>
                  <a:close/>
                </a:path>
                <a:path w="201295" h="129539">
                  <a:moveTo>
                    <a:pt x="99822" y="0"/>
                  </a:moveTo>
                  <a:lnTo>
                    <a:pt x="87464" y="0"/>
                  </a:lnTo>
                  <a:lnTo>
                    <a:pt x="87464" y="12928"/>
                  </a:lnTo>
                  <a:lnTo>
                    <a:pt x="99822" y="12928"/>
                  </a:lnTo>
                  <a:lnTo>
                    <a:pt x="99822" y="0"/>
                  </a:lnTo>
                  <a:close/>
                </a:path>
                <a:path w="201295" h="129539">
                  <a:moveTo>
                    <a:pt x="117309" y="116738"/>
                  </a:moveTo>
                  <a:lnTo>
                    <a:pt x="104914" y="116738"/>
                  </a:lnTo>
                  <a:lnTo>
                    <a:pt x="104914" y="129133"/>
                  </a:lnTo>
                  <a:lnTo>
                    <a:pt x="117309" y="129133"/>
                  </a:lnTo>
                  <a:lnTo>
                    <a:pt x="117309" y="116738"/>
                  </a:lnTo>
                  <a:close/>
                </a:path>
                <a:path w="201295" h="129539">
                  <a:moveTo>
                    <a:pt x="117309" y="97015"/>
                  </a:moveTo>
                  <a:lnTo>
                    <a:pt x="104914" y="97015"/>
                  </a:lnTo>
                  <a:lnTo>
                    <a:pt x="104914" y="109397"/>
                  </a:lnTo>
                  <a:lnTo>
                    <a:pt x="117309" y="109397"/>
                  </a:lnTo>
                  <a:lnTo>
                    <a:pt x="117309" y="97015"/>
                  </a:lnTo>
                  <a:close/>
                </a:path>
                <a:path w="201295" h="129539">
                  <a:moveTo>
                    <a:pt x="117309" y="77812"/>
                  </a:moveTo>
                  <a:lnTo>
                    <a:pt x="104914" y="77812"/>
                  </a:lnTo>
                  <a:lnTo>
                    <a:pt x="104914" y="90258"/>
                  </a:lnTo>
                  <a:lnTo>
                    <a:pt x="117309" y="90258"/>
                  </a:lnTo>
                  <a:lnTo>
                    <a:pt x="117309" y="77812"/>
                  </a:lnTo>
                  <a:close/>
                </a:path>
                <a:path w="201295" h="129539">
                  <a:moveTo>
                    <a:pt x="117309" y="58051"/>
                  </a:moveTo>
                  <a:lnTo>
                    <a:pt x="104914" y="58051"/>
                  </a:lnTo>
                  <a:lnTo>
                    <a:pt x="104914" y="71056"/>
                  </a:lnTo>
                  <a:lnTo>
                    <a:pt x="117309" y="71056"/>
                  </a:lnTo>
                  <a:lnTo>
                    <a:pt x="117309" y="58051"/>
                  </a:lnTo>
                  <a:close/>
                </a:path>
                <a:path w="201295" h="129539">
                  <a:moveTo>
                    <a:pt x="117309" y="38862"/>
                  </a:moveTo>
                  <a:lnTo>
                    <a:pt x="104914" y="38862"/>
                  </a:lnTo>
                  <a:lnTo>
                    <a:pt x="104914" y="51320"/>
                  </a:lnTo>
                  <a:lnTo>
                    <a:pt x="117309" y="51320"/>
                  </a:lnTo>
                  <a:lnTo>
                    <a:pt x="117309" y="38862"/>
                  </a:lnTo>
                  <a:close/>
                </a:path>
                <a:path w="201295" h="129539">
                  <a:moveTo>
                    <a:pt x="117309" y="19748"/>
                  </a:moveTo>
                  <a:lnTo>
                    <a:pt x="104914" y="19748"/>
                  </a:lnTo>
                  <a:lnTo>
                    <a:pt x="104914" y="32143"/>
                  </a:lnTo>
                  <a:lnTo>
                    <a:pt x="117309" y="32143"/>
                  </a:lnTo>
                  <a:lnTo>
                    <a:pt x="117309" y="19748"/>
                  </a:lnTo>
                  <a:close/>
                </a:path>
                <a:path w="201295" h="129539">
                  <a:moveTo>
                    <a:pt x="117309" y="0"/>
                  </a:moveTo>
                  <a:lnTo>
                    <a:pt x="104914" y="0"/>
                  </a:lnTo>
                  <a:lnTo>
                    <a:pt x="104914" y="12928"/>
                  </a:lnTo>
                  <a:lnTo>
                    <a:pt x="117309" y="12928"/>
                  </a:lnTo>
                  <a:lnTo>
                    <a:pt x="117309" y="0"/>
                  </a:lnTo>
                  <a:close/>
                </a:path>
                <a:path w="201295" h="129539">
                  <a:moveTo>
                    <a:pt x="134874" y="116738"/>
                  </a:moveTo>
                  <a:lnTo>
                    <a:pt x="122389" y="116738"/>
                  </a:lnTo>
                  <a:lnTo>
                    <a:pt x="122389" y="129133"/>
                  </a:lnTo>
                  <a:lnTo>
                    <a:pt x="134874" y="129133"/>
                  </a:lnTo>
                  <a:lnTo>
                    <a:pt x="134874" y="116738"/>
                  </a:lnTo>
                  <a:close/>
                </a:path>
                <a:path w="201295" h="129539">
                  <a:moveTo>
                    <a:pt x="134874" y="97015"/>
                  </a:moveTo>
                  <a:lnTo>
                    <a:pt x="122389" y="97015"/>
                  </a:lnTo>
                  <a:lnTo>
                    <a:pt x="122389" y="109397"/>
                  </a:lnTo>
                  <a:lnTo>
                    <a:pt x="134874" y="109397"/>
                  </a:lnTo>
                  <a:lnTo>
                    <a:pt x="134874" y="97015"/>
                  </a:lnTo>
                  <a:close/>
                </a:path>
                <a:path w="201295" h="129539">
                  <a:moveTo>
                    <a:pt x="134874" y="77812"/>
                  </a:moveTo>
                  <a:lnTo>
                    <a:pt x="122389" y="77812"/>
                  </a:lnTo>
                  <a:lnTo>
                    <a:pt x="122389" y="90258"/>
                  </a:lnTo>
                  <a:lnTo>
                    <a:pt x="134874" y="90258"/>
                  </a:lnTo>
                  <a:lnTo>
                    <a:pt x="134874" y="77812"/>
                  </a:lnTo>
                  <a:close/>
                </a:path>
                <a:path w="201295" h="129539">
                  <a:moveTo>
                    <a:pt x="134874" y="58051"/>
                  </a:moveTo>
                  <a:lnTo>
                    <a:pt x="122389" y="58051"/>
                  </a:lnTo>
                  <a:lnTo>
                    <a:pt x="122389" y="71056"/>
                  </a:lnTo>
                  <a:lnTo>
                    <a:pt x="134874" y="71056"/>
                  </a:lnTo>
                  <a:lnTo>
                    <a:pt x="134874" y="58051"/>
                  </a:lnTo>
                  <a:close/>
                </a:path>
                <a:path w="201295" h="129539">
                  <a:moveTo>
                    <a:pt x="134874" y="38862"/>
                  </a:moveTo>
                  <a:lnTo>
                    <a:pt x="122389" y="38862"/>
                  </a:lnTo>
                  <a:lnTo>
                    <a:pt x="122389" y="51320"/>
                  </a:lnTo>
                  <a:lnTo>
                    <a:pt x="134874" y="51320"/>
                  </a:lnTo>
                  <a:lnTo>
                    <a:pt x="134874" y="38862"/>
                  </a:lnTo>
                  <a:close/>
                </a:path>
                <a:path w="201295" h="129539">
                  <a:moveTo>
                    <a:pt x="134874" y="19748"/>
                  </a:moveTo>
                  <a:lnTo>
                    <a:pt x="122389" y="19748"/>
                  </a:lnTo>
                  <a:lnTo>
                    <a:pt x="122389" y="32143"/>
                  </a:lnTo>
                  <a:lnTo>
                    <a:pt x="134874" y="32143"/>
                  </a:lnTo>
                  <a:lnTo>
                    <a:pt x="134874" y="19748"/>
                  </a:lnTo>
                  <a:close/>
                </a:path>
                <a:path w="201295" h="129539">
                  <a:moveTo>
                    <a:pt x="134874" y="0"/>
                  </a:moveTo>
                  <a:lnTo>
                    <a:pt x="122389" y="0"/>
                  </a:lnTo>
                  <a:lnTo>
                    <a:pt x="122389" y="12928"/>
                  </a:lnTo>
                  <a:lnTo>
                    <a:pt x="134874" y="12928"/>
                  </a:lnTo>
                  <a:lnTo>
                    <a:pt x="134874" y="0"/>
                  </a:lnTo>
                  <a:close/>
                </a:path>
                <a:path w="201295" h="129539">
                  <a:moveTo>
                    <a:pt x="152349" y="116738"/>
                  </a:moveTo>
                  <a:lnTo>
                    <a:pt x="139865" y="116738"/>
                  </a:lnTo>
                  <a:lnTo>
                    <a:pt x="139865" y="129133"/>
                  </a:lnTo>
                  <a:lnTo>
                    <a:pt x="152349" y="129133"/>
                  </a:lnTo>
                  <a:lnTo>
                    <a:pt x="152349" y="116738"/>
                  </a:lnTo>
                  <a:close/>
                </a:path>
                <a:path w="201295" h="129539">
                  <a:moveTo>
                    <a:pt x="152349" y="97015"/>
                  </a:moveTo>
                  <a:lnTo>
                    <a:pt x="139865" y="97015"/>
                  </a:lnTo>
                  <a:lnTo>
                    <a:pt x="139865" y="109397"/>
                  </a:lnTo>
                  <a:lnTo>
                    <a:pt x="152349" y="109397"/>
                  </a:lnTo>
                  <a:lnTo>
                    <a:pt x="152349" y="97015"/>
                  </a:lnTo>
                  <a:close/>
                </a:path>
                <a:path w="201295" h="129539">
                  <a:moveTo>
                    <a:pt x="152349" y="77812"/>
                  </a:moveTo>
                  <a:lnTo>
                    <a:pt x="139865" y="77812"/>
                  </a:lnTo>
                  <a:lnTo>
                    <a:pt x="139865" y="90258"/>
                  </a:lnTo>
                  <a:lnTo>
                    <a:pt x="152349" y="90258"/>
                  </a:lnTo>
                  <a:lnTo>
                    <a:pt x="152349" y="77812"/>
                  </a:lnTo>
                  <a:close/>
                </a:path>
                <a:path w="201295" h="129539">
                  <a:moveTo>
                    <a:pt x="152349" y="58051"/>
                  </a:moveTo>
                  <a:lnTo>
                    <a:pt x="139865" y="58051"/>
                  </a:lnTo>
                  <a:lnTo>
                    <a:pt x="139865" y="71056"/>
                  </a:lnTo>
                  <a:lnTo>
                    <a:pt x="152349" y="71056"/>
                  </a:lnTo>
                  <a:lnTo>
                    <a:pt x="152349" y="58051"/>
                  </a:lnTo>
                  <a:close/>
                </a:path>
                <a:path w="201295" h="129539">
                  <a:moveTo>
                    <a:pt x="152349" y="38862"/>
                  </a:moveTo>
                  <a:lnTo>
                    <a:pt x="139865" y="38862"/>
                  </a:lnTo>
                  <a:lnTo>
                    <a:pt x="139865" y="51320"/>
                  </a:lnTo>
                  <a:lnTo>
                    <a:pt x="152349" y="51320"/>
                  </a:lnTo>
                  <a:lnTo>
                    <a:pt x="152349" y="38862"/>
                  </a:lnTo>
                  <a:close/>
                </a:path>
                <a:path w="201295" h="129539">
                  <a:moveTo>
                    <a:pt x="152349" y="19748"/>
                  </a:moveTo>
                  <a:lnTo>
                    <a:pt x="139865" y="19748"/>
                  </a:lnTo>
                  <a:lnTo>
                    <a:pt x="139865" y="32143"/>
                  </a:lnTo>
                  <a:lnTo>
                    <a:pt x="152349" y="32143"/>
                  </a:lnTo>
                  <a:lnTo>
                    <a:pt x="152349" y="19748"/>
                  </a:lnTo>
                  <a:close/>
                </a:path>
                <a:path w="201295" h="129539">
                  <a:moveTo>
                    <a:pt x="152349" y="0"/>
                  </a:moveTo>
                  <a:lnTo>
                    <a:pt x="139865" y="0"/>
                  </a:lnTo>
                  <a:lnTo>
                    <a:pt x="139865" y="12928"/>
                  </a:lnTo>
                  <a:lnTo>
                    <a:pt x="152349" y="12928"/>
                  </a:lnTo>
                  <a:lnTo>
                    <a:pt x="152349" y="0"/>
                  </a:lnTo>
                  <a:close/>
                </a:path>
                <a:path w="201295" h="129539">
                  <a:moveTo>
                    <a:pt x="169824" y="116738"/>
                  </a:moveTo>
                  <a:lnTo>
                    <a:pt x="157441" y="116738"/>
                  </a:lnTo>
                  <a:lnTo>
                    <a:pt x="157441" y="129133"/>
                  </a:lnTo>
                  <a:lnTo>
                    <a:pt x="169824" y="129133"/>
                  </a:lnTo>
                  <a:lnTo>
                    <a:pt x="169824" y="116738"/>
                  </a:lnTo>
                  <a:close/>
                </a:path>
                <a:path w="201295" h="129539">
                  <a:moveTo>
                    <a:pt x="169824" y="97015"/>
                  </a:moveTo>
                  <a:lnTo>
                    <a:pt x="157441" y="97015"/>
                  </a:lnTo>
                  <a:lnTo>
                    <a:pt x="157441" y="109397"/>
                  </a:lnTo>
                  <a:lnTo>
                    <a:pt x="169824" y="109397"/>
                  </a:lnTo>
                  <a:lnTo>
                    <a:pt x="169824" y="97015"/>
                  </a:lnTo>
                  <a:close/>
                </a:path>
                <a:path w="201295" h="129539">
                  <a:moveTo>
                    <a:pt x="169824" y="77812"/>
                  </a:moveTo>
                  <a:lnTo>
                    <a:pt x="157441" y="77812"/>
                  </a:lnTo>
                  <a:lnTo>
                    <a:pt x="157441" y="90258"/>
                  </a:lnTo>
                  <a:lnTo>
                    <a:pt x="169824" y="90258"/>
                  </a:lnTo>
                  <a:lnTo>
                    <a:pt x="169824" y="77812"/>
                  </a:lnTo>
                  <a:close/>
                </a:path>
                <a:path w="201295" h="129539">
                  <a:moveTo>
                    <a:pt x="169824" y="58051"/>
                  </a:moveTo>
                  <a:lnTo>
                    <a:pt x="157441" y="58051"/>
                  </a:lnTo>
                  <a:lnTo>
                    <a:pt x="157441" y="71056"/>
                  </a:lnTo>
                  <a:lnTo>
                    <a:pt x="169824" y="71056"/>
                  </a:lnTo>
                  <a:lnTo>
                    <a:pt x="169824" y="58051"/>
                  </a:lnTo>
                  <a:close/>
                </a:path>
                <a:path w="201295" h="129539">
                  <a:moveTo>
                    <a:pt x="169824" y="38862"/>
                  </a:moveTo>
                  <a:lnTo>
                    <a:pt x="157441" y="38862"/>
                  </a:lnTo>
                  <a:lnTo>
                    <a:pt x="157441" y="51320"/>
                  </a:lnTo>
                  <a:lnTo>
                    <a:pt x="169824" y="51320"/>
                  </a:lnTo>
                  <a:lnTo>
                    <a:pt x="169824" y="38862"/>
                  </a:lnTo>
                  <a:close/>
                </a:path>
                <a:path w="201295" h="129539">
                  <a:moveTo>
                    <a:pt x="169824" y="19748"/>
                  </a:moveTo>
                  <a:lnTo>
                    <a:pt x="157441" y="19748"/>
                  </a:lnTo>
                  <a:lnTo>
                    <a:pt x="157441" y="32143"/>
                  </a:lnTo>
                  <a:lnTo>
                    <a:pt x="169824" y="32143"/>
                  </a:lnTo>
                  <a:lnTo>
                    <a:pt x="169824" y="19748"/>
                  </a:lnTo>
                  <a:close/>
                </a:path>
                <a:path w="201295" h="129539">
                  <a:moveTo>
                    <a:pt x="169824" y="0"/>
                  </a:moveTo>
                  <a:lnTo>
                    <a:pt x="157441" y="0"/>
                  </a:lnTo>
                  <a:lnTo>
                    <a:pt x="157441" y="12928"/>
                  </a:lnTo>
                  <a:lnTo>
                    <a:pt x="169824" y="12928"/>
                  </a:lnTo>
                  <a:lnTo>
                    <a:pt x="169824" y="0"/>
                  </a:lnTo>
                  <a:close/>
                </a:path>
                <a:path w="201295" h="129539">
                  <a:moveTo>
                    <a:pt x="200850" y="0"/>
                  </a:moveTo>
                  <a:lnTo>
                    <a:pt x="188455" y="0"/>
                  </a:lnTo>
                  <a:lnTo>
                    <a:pt x="188455" y="12928"/>
                  </a:lnTo>
                  <a:lnTo>
                    <a:pt x="200850" y="12928"/>
                  </a:lnTo>
                  <a:lnTo>
                    <a:pt x="200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" name="object 913"/>
            <p:cNvSpPr/>
            <p:nvPr/>
          </p:nvSpPr>
          <p:spPr>
            <a:xfrm>
              <a:off x="4275163" y="5918492"/>
              <a:ext cx="200660" cy="129539"/>
            </a:xfrm>
            <a:custGeom>
              <a:avLst/>
              <a:gdLst/>
              <a:ahLst/>
              <a:cxnLst/>
              <a:rect l="l" t="t" r="r" b="b"/>
              <a:pathLst>
                <a:path w="200660" h="129539">
                  <a:moveTo>
                    <a:pt x="12395" y="116738"/>
                  </a:moveTo>
                  <a:lnTo>
                    <a:pt x="0" y="116738"/>
                  </a:lnTo>
                  <a:lnTo>
                    <a:pt x="0" y="129133"/>
                  </a:lnTo>
                  <a:lnTo>
                    <a:pt x="12395" y="129133"/>
                  </a:lnTo>
                  <a:lnTo>
                    <a:pt x="12395" y="116738"/>
                  </a:lnTo>
                  <a:close/>
                </a:path>
                <a:path w="200660" h="129539">
                  <a:moveTo>
                    <a:pt x="12395" y="97015"/>
                  </a:moveTo>
                  <a:lnTo>
                    <a:pt x="0" y="97015"/>
                  </a:lnTo>
                  <a:lnTo>
                    <a:pt x="0" y="109397"/>
                  </a:lnTo>
                  <a:lnTo>
                    <a:pt x="12395" y="109397"/>
                  </a:lnTo>
                  <a:lnTo>
                    <a:pt x="12395" y="97015"/>
                  </a:lnTo>
                  <a:close/>
                </a:path>
                <a:path w="200660" h="129539">
                  <a:moveTo>
                    <a:pt x="12395" y="77812"/>
                  </a:moveTo>
                  <a:lnTo>
                    <a:pt x="0" y="77812"/>
                  </a:lnTo>
                  <a:lnTo>
                    <a:pt x="0" y="90258"/>
                  </a:lnTo>
                  <a:lnTo>
                    <a:pt x="12395" y="90258"/>
                  </a:lnTo>
                  <a:lnTo>
                    <a:pt x="12395" y="77812"/>
                  </a:lnTo>
                  <a:close/>
                </a:path>
                <a:path w="200660" h="129539">
                  <a:moveTo>
                    <a:pt x="12395" y="58051"/>
                  </a:moveTo>
                  <a:lnTo>
                    <a:pt x="0" y="58051"/>
                  </a:lnTo>
                  <a:lnTo>
                    <a:pt x="0" y="71056"/>
                  </a:lnTo>
                  <a:lnTo>
                    <a:pt x="12395" y="71056"/>
                  </a:lnTo>
                  <a:lnTo>
                    <a:pt x="12395" y="58051"/>
                  </a:lnTo>
                  <a:close/>
                </a:path>
                <a:path w="200660" h="129539">
                  <a:moveTo>
                    <a:pt x="12395" y="38862"/>
                  </a:moveTo>
                  <a:lnTo>
                    <a:pt x="0" y="38862"/>
                  </a:lnTo>
                  <a:lnTo>
                    <a:pt x="0" y="51320"/>
                  </a:lnTo>
                  <a:lnTo>
                    <a:pt x="12395" y="51320"/>
                  </a:lnTo>
                  <a:lnTo>
                    <a:pt x="12395" y="38862"/>
                  </a:lnTo>
                  <a:close/>
                </a:path>
                <a:path w="200660" h="129539">
                  <a:moveTo>
                    <a:pt x="12395" y="19748"/>
                  </a:moveTo>
                  <a:lnTo>
                    <a:pt x="0" y="19748"/>
                  </a:lnTo>
                  <a:lnTo>
                    <a:pt x="0" y="32143"/>
                  </a:lnTo>
                  <a:lnTo>
                    <a:pt x="12395" y="32143"/>
                  </a:lnTo>
                  <a:lnTo>
                    <a:pt x="12395" y="19748"/>
                  </a:lnTo>
                  <a:close/>
                </a:path>
                <a:path w="200660" h="129539">
                  <a:moveTo>
                    <a:pt x="12395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12395" y="12928"/>
                  </a:lnTo>
                  <a:lnTo>
                    <a:pt x="12395" y="0"/>
                  </a:lnTo>
                  <a:close/>
                </a:path>
                <a:path w="200660" h="129539">
                  <a:moveTo>
                    <a:pt x="29857" y="116738"/>
                  </a:moveTo>
                  <a:lnTo>
                    <a:pt x="17475" y="116738"/>
                  </a:lnTo>
                  <a:lnTo>
                    <a:pt x="17475" y="129133"/>
                  </a:lnTo>
                  <a:lnTo>
                    <a:pt x="29857" y="129133"/>
                  </a:lnTo>
                  <a:lnTo>
                    <a:pt x="29857" y="116738"/>
                  </a:lnTo>
                  <a:close/>
                </a:path>
                <a:path w="200660" h="129539">
                  <a:moveTo>
                    <a:pt x="29857" y="97015"/>
                  </a:moveTo>
                  <a:lnTo>
                    <a:pt x="17475" y="97015"/>
                  </a:lnTo>
                  <a:lnTo>
                    <a:pt x="17475" y="109397"/>
                  </a:lnTo>
                  <a:lnTo>
                    <a:pt x="29857" y="109397"/>
                  </a:lnTo>
                  <a:lnTo>
                    <a:pt x="29857" y="97015"/>
                  </a:lnTo>
                  <a:close/>
                </a:path>
                <a:path w="200660" h="129539">
                  <a:moveTo>
                    <a:pt x="29857" y="77812"/>
                  </a:moveTo>
                  <a:lnTo>
                    <a:pt x="17475" y="77812"/>
                  </a:lnTo>
                  <a:lnTo>
                    <a:pt x="17475" y="90258"/>
                  </a:lnTo>
                  <a:lnTo>
                    <a:pt x="29857" y="90258"/>
                  </a:lnTo>
                  <a:lnTo>
                    <a:pt x="29857" y="77812"/>
                  </a:lnTo>
                  <a:close/>
                </a:path>
                <a:path w="200660" h="129539">
                  <a:moveTo>
                    <a:pt x="29857" y="58051"/>
                  </a:moveTo>
                  <a:lnTo>
                    <a:pt x="17475" y="58051"/>
                  </a:lnTo>
                  <a:lnTo>
                    <a:pt x="17475" y="71056"/>
                  </a:lnTo>
                  <a:lnTo>
                    <a:pt x="29857" y="71056"/>
                  </a:lnTo>
                  <a:lnTo>
                    <a:pt x="29857" y="58051"/>
                  </a:lnTo>
                  <a:close/>
                </a:path>
                <a:path w="200660" h="129539">
                  <a:moveTo>
                    <a:pt x="29857" y="38862"/>
                  </a:moveTo>
                  <a:lnTo>
                    <a:pt x="17475" y="38862"/>
                  </a:lnTo>
                  <a:lnTo>
                    <a:pt x="17475" y="51320"/>
                  </a:lnTo>
                  <a:lnTo>
                    <a:pt x="29857" y="51320"/>
                  </a:lnTo>
                  <a:lnTo>
                    <a:pt x="29857" y="38862"/>
                  </a:lnTo>
                  <a:close/>
                </a:path>
                <a:path w="200660" h="129539">
                  <a:moveTo>
                    <a:pt x="29857" y="19748"/>
                  </a:moveTo>
                  <a:lnTo>
                    <a:pt x="17475" y="19748"/>
                  </a:lnTo>
                  <a:lnTo>
                    <a:pt x="17475" y="32143"/>
                  </a:lnTo>
                  <a:lnTo>
                    <a:pt x="29857" y="32143"/>
                  </a:lnTo>
                  <a:lnTo>
                    <a:pt x="29857" y="19748"/>
                  </a:lnTo>
                  <a:close/>
                </a:path>
                <a:path w="200660" h="129539">
                  <a:moveTo>
                    <a:pt x="29857" y="0"/>
                  </a:moveTo>
                  <a:lnTo>
                    <a:pt x="17475" y="0"/>
                  </a:lnTo>
                  <a:lnTo>
                    <a:pt x="17475" y="12928"/>
                  </a:lnTo>
                  <a:lnTo>
                    <a:pt x="29857" y="12928"/>
                  </a:lnTo>
                  <a:lnTo>
                    <a:pt x="29857" y="0"/>
                  </a:lnTo>
                  <a:close/>
                </a:path>
                <a:path w="200660" h="129539">
                  <a:moveTo>
                    <a:pt x="47345" y="116738"/>
                  </a:moveTo>
                  <a:lnTo>
                    <a:pt x="34937" y="116738"/>
                  </a:lnTo>
                  <a:lnTo>
                    <a:pt x="34937" y="129133"/>
                  </a:lnTo>
                  <a:lnTo>
                    <a:pt x="47345" y="129133"/>
                  </a:lnTo>
                  <a:lnTo>
                    <a:pt x="47345" y="116738"/>
                  </a:lnTo>
                  <a:close/>
                </a:path>
                <a:path w="200660" h="129539">
                  <a:moveTo>
                    <a:pt x="47345" y="97015"/>
                  </a:moveTo>
                  <a:lnTo>
                    <a:pt x="34937" y="97015"/>
                  </a:lnTo>
                  <a:lnTo>
                    <a:pt x="34937" y="109397"/>
                  </a:lnTo>
                  <a:lnTo>
                    <a:pt x="47345" y="109397"/>
                  </a:lnTo>
                  <a:lnTo>
                    <a:pt x="47345" y="97015"/>
                  </a:lnTo>
                  <a:close/>
                </a:path>
                <a:path w="200660" h="129539">
                  <a:moveTo>
                    <a:pt x="47345" y="77812"/>
                  </a:moveTo>
                  <a:lnTo>
                    <a:pt x="34937" y="77812"/>
                  </a:lnTo>
                  <a:lnTo>
                    <a:pt x="34937" y="90258"/>
                  </a:lnTo>
                  <a:lnTo>
                    <a:pt x="47345" y="90258"/>
                  </a:lnTo>
                  <a:lnTo>
                    <a:pt x="47345" y="77812"/>
                  </a:lnTo>
                  <a:close/>
                </a:path>
                <a:path w="200660" h="129539">
                  <a:moveTo>
                    <a:pt x="47345" y="58051"/>
                  </a:moveTo>
                  <a:lnTo>
                    <a:pt x="34937" y="58051"/>
                  </a:lnTo>
                  <a:lnTo>
                    <a:pt x="34937" y="71056"/>
                  </a:lnTo>
                  <a:lnTo>
                    <a:pt x="47345" y="71056"/>
                  </a:lnTo>
                  <a:lnTo>
                    <a:pt x="47345" y="58051"/>
                  </a:lnTo>
                  <a:close/>
                </a:path>
                <a:path w="200660" h="129539">
                  <a:moveTo>
                    <a:pt x="47345" y="38862"/>
                  </a:moveTo>
                  <a:lnTo>
                    <a:pt x="34937" y="38862"/>
                  </a:lnTo>
                  <a:lnTo>
                    <a:pt x="34937" y="51320"/>
                  </a:lnTo>
                  <a:lnTo>
                    <a:pt x="47345" y="51320"/>
                  </a:lnTo>
                  <a:lnTo>
                    <a:pt x="47345" y="38862"/>
                  </a:lnTo>
                  <a:close/>
                </a:path>
                <a:path w="200660" h="129539">
                  <a:moveTo>
                    <a:pt x="47345" y="19748"/>
                  </a:moveTo>
                  <a:lnTo>
                    <a:pt x="34937" y="19748"/>
                  </a:lnTo>
                  <a:lnTo>
                    <a:pt x="34937" y="32143"/>
                  </a:lnTo>
                  <a:lnTo>
                    <a:pt x="47345" y="32143"/>
                  </a:lnTo>
                  <a:lnTo>
                    <a:pt x="47345" y="19748"/>
                  </a:lnTo>
                  <a:close/>
                </a:path>
                <a:path w="200660" h="129539">
                  <a:moveTo>
                    <a:pt x="47345" y="0"/>
                  </a:moveTo>
                  <a:lnTo>
                    <a:pt x="34937" y="0"/>
                  </a:lnTo>
                  <a:lnTo>
                    <a:pt x="34937" y="12928"/>
                  </a:lnTo>
                  <a:lnTo>
                    <a:pt x="47345" y="12928"/>
                  </a:lnTo>
                  <a:lnTo>
                    <a:pt x="47345" y="0"/>
                  </a:lnTo>
                  <a:close/>
                </a:path>
                <a:path w="200660" h="129539">
                  <a:moveTo>
                    <a:pt x="64897" y="116738"/>
                  </a:moveTo>
                  <a:lnTo>
                    <a:pt x="51866" y="116738"/>
                  </a:lnTo>
                  <a:lnTo>
                    <a:pt x="51866" y="129133"/>
                  </a:lnTo>
                  <a:lnTo>
                    <a:pt x="64897" y="129133"/>
                  </a:lnTo>
                  <a:lnTo>
                    <a:pt x="64897" y="116738"/>
                  </a:lnTo>
                  <a:close/>
                </a:path>
                <a:path w="200660" h="129539">
                  <a:moveTo>
                    <a:pt x="64897" y="97015"/>
                  </a:moveTo>
                  <a:lnTo>
                    <a:pt x="51866" y="97015"/>
                  </a:lnTo>
                  <a:lnTo>
                    <a:pt x="51866" y="109397"/>
                  </a:lnTo>
                  <a:lnTo>
                    <a:pt x="64897" y="109397"/>
                  </a:lnTo>
                  <a:lnTo>
                    <a:pt x="64897" y="97015"/>
                  </a:lnTo>
                  <a:close/>
                </a:path>
                <a:path w="200660" h="129539">
                  <a:moveTo>
                    <a:pt x="64897" y="77812"/>
                  </a:moveTo>
                  <a:lnTo>
                    <a:pt x="51866" y="77812"/>
                  </a:lnTo>
                  <a:lnTo>
                    <a:pt x="51866" y="90258"/>
                  </a:lnTo>
                  <a:lnTo>
                    <a:pt x="64897" y="90258"/>
                  </a:lnTo>
                  <a:lnTo>
                    <a:pt x="64897" y="77812"/>
                  </a:lnTo>
                  <a:close/>
                </a:path>
                <a:path w="200660" h="129539">
                  <a:moveTo>
                    <a:pt x="64897" y="58051"/>
                  </a:moveTo>
                  <a:lnTo>
                    <a:pt x="51866" y="58051"/>
                  </a:lnTo>
                  <a:lnTo>
                    <a:pt x="51866" y="71056"/>
                  </a:lnTo>
                  <a:lnTo>
                    <a:pt x="64897" y="71056"/>
                  </a:lnTo>
                  <a:lnTo>
                    <a:pt x="64897" y="58051"/>
                  </a:lnTo>
                  <a:close/>
                </a:path>
                <a:path w="200660" h="129539">
                  <a:moveTo>
                    <a:pt x="64897" y="38862"/>
                  </a:moveTo>
                  <a:lnTo>
                    <a:pt x="51866" y="38862"/>
                  </a:lnTo>
                  <a:lnTo>
                    <a:pt x="51866" y="51320"/>
                  </a:lnTo>
                  <a:lnTo>
                    <a:pt x="64897" y="51320"/>
                  </a:lnTo>
                  <a:lnTo>
                    <a:pt x="64897" y="38862"/>
                  </a:lnTo>
                  <a:close/>
                </a:path>
                <a:path w="200660" h="129539">
                  <a:moveTo>
                    <a:pt x="64897" y="19748"/>
                  </a:moveTo>
                  <a:lnTo>
                    <a:pt x="51866" y="19748"/>
                  </a:lnTo>
                  <a:lnTo>
                    <a:pt x="51866" y="32143"/>
                  </a:lnTo>
                  <a:lnTo>
                    <a:pt x="64897" y="32143"/>
                  </a:lnTo>
                  <a:lnTo>
                    <a:pt x="64897" y="19748"/>
                  </a:lnTo>
                  <a:close/>
                </a:path>
                <a:path w="200660" h="129539">
                  <a:moveTo>
                    <a:pt x="64897" y="0"/>
                  </a:moveTo>
                  <a:lnTo>
                    <a:pt x="51866" y="0"/>
                  </a:lnTo>
                  <a:lnTo>
                    <a:pt x="51866" y="12928"/>
                  </a:lnTo>
                  <a:lnTo>
                    <a:pt x="64897" y="12928"/>
                  </a:lnTo>
                  <a:lnTo>
                    <a:pt x="64897" y="0"/>
                  </a:lnTo>
                  <a:close/>
                </a:path>
                <a:path w="200660" h="129539">
                  <a:moveTo>
                    <a:pt x="82372" y="116738"/>
                  </a:moveTo>
                  <a:lnTo>
                    <a:pt x="69342" y="116738"/>
                  </a:lnTo>
                  <a:lnTo>
                    <a:pt x="69342" y="129133"/>
                  </a:lnTo>
                  <a:lnTo>
                    <a:pt x="82372" y="129133"/>
                  </a:lnTo>
                  <a:lnTo>
                    <a:pt x="82372" y="116738"/>
                  </a:lnTo>
                  <a:close/>
                </a:path>
                <a:path w="200660" h="129539">
                  <a:moveTo>
                    <a:pt x="82372" y="97015"/>
                  </a:moveTo>
                  <a:lnTo>
                    <a:pt x="69342" y="97015"/>
                  </a:lnTo>
                  <a:lnTo>
                    <a:pt x="69342" y="109397"/>
                  </a:lnTo>
                  <a:lnTo>
                    <a:pt x="82372" y="109397"/>
                  </a:lnTo>
                  <a:lnTo>
                    <a:pt x="82372" y="97015"/>
                  </a:lnTo>
                  <a:close/>
                </a:path>
                <a:path w="200660" h="129539">
                  <a:moveTo>
                    <a:pt x="82372" y="77812"/>
                  </a:moveTo>
                  <a:lnTo>
                    <a:pt x="69342" y="77812"/>
                  </a:lnTo>
                  <a:lnTo>
                    <a:pt x="69342" y="90258"/>
                  </a:lnTo>
                  <a:lnTo>
                    <a:pt x="82372" y="90258"/>
                  </a:lnTo>
                  <a:lnTo>
                    <a:pt x="82372" y="77812"/>
                  </a:lnTo>
                  <a:close/>
                </a:path>
                <a:path w="200660" h="129539">
                  <a:moveTo>
                    <a:pt x="82372" y="58051"/>
                  </a:moveTo>
                  <a:lnTo>
                    <a:pt x="69342" y="58051"/>
                  </a:lnTo>
                  <a:lnTo>
                    <a:pt x="69342" y="71056"/>
                  </a:lnTo>
                  <a:lnTo>
                    <a:pt x="82372" y="71056"/>
                  </a:lnTo>
                  <a:lnTo>
                    <a:pt x="82372" y="58051"/>
                  </a:lnTo>
                  <a:close/>
                </a:path>
                <a:path w="200660" h="129539">
                  <a:moveTo>
                    <a:pt x="82372" y="38862"/>
                  </a:moveTo>
                  <a:lnTo>
                    <a:pt x="69342" y="38862"/>
                  </a:lnTo>
                  <a:lnTo>
                    <a:pt x="69342" y="51320"/>
                  </a:lnTo>
                  <a:lnTo>
                    <a:pt x="82372" y="51320"/>
                  </a:lnTo>
                  <a:lnTo>
                    <a:pt x="82372" y="38862"/>
                  </a:lnTo>
                  <a:close/>
                </a:path>
                <a:path w="200660" h="129539">
                  <a:moveTo>
                    <a:pt x="82372" y="19748"/>
                  </a:moveTo>
                  <a:lnTo>
                    <a:pt x="69342" y="19748"/>
                  </a:lnTo>
                  <a:lnTo>
                    <a:pt x="69342" y="32143"/>
                  </a:lnTo>
                  <a:lnTo>
                    <a:pt x="82372" y="32143"/>
                  </a:lnTo>
                  <a:lnTo>
                    <a:pt x="82372" y="19748"/>
                  </a:lnTo>
                  <a:close/>
                </a:path>
                <a:path w="200660" h="129539">
                  <a:moveTo>
                    <a:pt x="82372" y="0"/>
                  </a:moveTo>
                  <a:lnTo>
                    <a:pt x="69342" y="0"/>
                  </a:lnTo>
                  <a:lnTo>
                    <a:pt x="69342" y="12928"/>
                  </a:lnTo>
                  <a:lnTo>
                    <a:pt x="82372" y="12928"/>
                  </a:lnTo>
                  <a:lnTo>
                    <a:pt x="82372" y="0"/>
                  </a:lnTo>
                  <a:close/>
                </a:path>
                <a:path w="200660" h="129539">
                  <a:moveTo>
                    <a:pt x="99275" y="116738"/>
                  </a:moveTo>
                  <a:lnTo>
                    <a:pt x="86842" y="116738"/>
                  </a:lnTo>
                  <a:lnTo>
                    <a:pt x="86842" y="129133"/>
                  </a:lnTo>
                  <a:lnTo>
                    <a:pt x="99275" y="129133"/>
                  </a:lnTo>
                  <a:lnTo>
                    <a:pt x="99275" y="116738"/>
                  </a:lnTo>
                  <a:close/>
                </a:path>
                <a:path w="200660" h="129539">
                  <a:moveTo>
                    <a:pt x="99275" y="97015"/>
                  </a:moveTo>
                  <a:lnTo>
                    <a:pt x="86842" y="97015"/>
                  </a:lnTo>
                  <a:lnTo>
                    <a:pt x="86842" y="109397"/>
                  </a:lnTo>
                  <a:lnTo>
                    <a:pt x="99275" y="109397"/>
                  </a:lnTo>
                  <a:lnTo>
                    <a:pt x="99275" y="97015"/>
                  </a:lnTo>
                  <a:close/>
                </a:path>
                <a:path w="200660" h="129539">
                  <a:moveTo>
                    <a:pt x="99275" y="77812"/>
                  </a:moveTo>
                  <a:lnTo>
                    <a:pt x="86842" y="77812"/>
                  </a:lnTo>
                  <a:lnTo>
                    <a:pt x="86842" y="90258"/>
                  </a:lnTo>
                  <a:lnTo>
                    <a:pt x="99275" y="90258"/>
                  </a:lnTo>
                  <a:lnTo>
                    <a:pt x="99275" y="77812"/>
                  </a:lnTo>
                  <a:close/>
                </a:path>
                <a:path w="200660" h="129539">
                  <a:moveTo>
                    <a:pt x="99275" y="58051"/>
                  </a:moveTo>
                  <a:lnTo>
                    <a:pt x="86842" y="58051"/>
                  </a:lnTo>
                  <a:lnTo>
                    <a:pt x="86842" y="71056"/>
                  </a:lnTo>
                  <a:lnTo>
                    <a:pt x="99275" y="71056"/>
                  </a:lnTo>
                  <a:lnTo>
                    <a:pt x="99275" y="58051"/>
                  </a:lnTo>
                  <a:close/>
                </a:path>
                <a:path w="200660" h="129539">
                  <a:moveTo>
                    <a:pt x="99275" y="38862"/>
                  </a:moveTo>
                  <a:lnTo>
                    <a:pt x="86842" y="38862"/>
                  </a:lnTo>
                  <a:lnTo>
                    <a:pt x="86842" y="51320"/>
                  </a:lnTo>
                  <a:lnTo>
                    <a:pt x="99275" y="51320"/>
                  </a:lnTo>
                  <a:lnTo>
                    <a:pt x="99275" y="38862"/>
                  </a:lnTo>
                  <a:close/>
                </a:path>
                <a:path w="200660" h="129539">
                  <a:moveTo>
                    <a:pt x="99275" y="19748"/>
                  </a:moveTo>
                  <a:lnTo>
                    <a:pt x="86842" y="19748"/>
                  </a:lnTo>
                  <a:lnTo>
                    <a:pt x="86842" y="32143"/>
                  </a:lnTo>
                  <a:lnTo>
                    <a:pt x="99275" y="32143"/>
                  </a:lnTo>
                  <a:lnTo>
                    <a:pt x="99275" y="19748"/>
                  </a:lnTo>
                  <a:close/>
                </a:path>
                <a:path w="200660" h="129539">
                  <a:moveTo>
                    <a:pt x="99275" y="0"/>
                  </a:moveTo>
                  <a:lnTo>
                    <a:pt x="86842" y="0"/>
                  </a:lnTo>
                  <a:lnTo>
                    <a:pt x="86842" y="12928"/>
                  </a:lnTo>
                  <a:lnTo>
                    <a:pt x="99275" y="12928"/>
                  </a:lnTo>
                  <a:lnTo>
                    <a:pt x="99275" y="0"/>
                  </a:lnTo>
                  <a:close/>
                </a:path>
                <a:path w="200660" h="129539">
                  <a:moveTo>
                    <a:pt x="116751" y="116738"/>
                  </a:moveTo>
                  <a:lnTo>
                    <a:pt x="104355" y="116738"/>
                  </a:lnTo>
                  <a:lnTo>
                    <a:pt x="104355" y="129133"/>
                  </a:lnTo>
                  <a:lnTo>
                    <a:pt x="116751" y="129133"/>
                  </a:lnTo>
                  <a:lnTo>
                    <a:pt x="116751" y="116738"/>
                  </a:lnTo>
                  <a:close/>
                </a:path>
                <a:path w="200660" h="129539">
                  <a:moveTo>
                    <a:pt x="116751" y="97015"/>
                  </a:moveTo>
                  <a:lnTo>
                    <a:pt x="104355" y="97015"/>
                  </a:lnTo>
                  <a:lnTo>
                    <a:pt x="104355" y="109397"/>
                  </a:lnTo>
                  <a:lnTo>
                    <a:pt x="116751" y="109397"/>
                  </a:lnTo>
                  <a:lnTo>
                    <a:pt x="116751" y="97015"/>
                  </a:lnTo>
                  <a:close/>
                </a:path>
                <a:path w="200660" h="129539">
                  <a:moveTo>
                    <a:pt x="116751" y="77812"/>
                  </a:moveTo>
                  <a:lnTo>
                    <a:pt x="104355" y="77812"/>
                  </a:lnTo>
                  <a:lnTo>
                    <a:pt x="104355" y="90258"/>
                  </a:lnTo>
                  <a:lnTo>
                    <a:pt x="116751" y="90258"/>
                  </a:lnTo>
                  <a:lnTo>
                    <a:pt x="116751" y="77812"/>
                  </a:lnTo>
                  <a:close/>
                </a:path>
                <a:path w="200660" h="129539">
                  <a:moveTo>
                    <a:pt x="116751" y="58051"/>
                  </a:moveTo>
                  <a:lnTo>
                    <a:pt x="104355" y="58051"/>
                  </a:lnTo>
                  <a:lnTo>
                    <a:pt x="104355" y="71056"/>
                  </a:lnTo>
                  <a:lnTo>
                    <a:pt x="116751" y="71056"/>
                  </a:lnTo>
                  <a:lnTo>
                    <a:pt x="116751" y="58051"/>
                  </a:lnTo>
                  <a:close/>
                </a:path>
                <a:path w="200660" h="129539">
                  <a:moveTo>
                    <a:pt x="116751" y="38862"/>
                  </a:moveTo>
                  <a:lnTo>
                    <a:pt x="104355" y="38862"/>
                  </a:lnTo>
                  <a:lnTo>
                    <a:pt x="104355" y="51320"/>
                  </a:lnTo>
                  <a:lnTo>
                    <a:pt x="116751" y="51320"/>
                  </a:lnTo>
                  <a:lnTo>
                    <a:pt x="116751" y="38862"/>
                  </a:lnTo>
                  <a:close/>
                </a:path>
                <a:path w="200660" h="129539">
                  <a:moveTo>
                    <a:pt x="116751" y="19748"/>
                  </a:moveTo>
                  <a:lnTo>
                    <a:pt x="104355" y="19748"/>
                  </a:lnTo>
                  <a:lnTo>
                    <a:pt x="104355" y="32143"/>
                  </a:lnTo>
                  <a:lnTo>
                    <a:pt x="116751" y="32143"/>
                  </a:lnTo>
                  <a:lnTo>
                    <a:pt x="116751" y="19748"/>
                  </a:lnTo>
                  <a:close/>
                </a:path>
                <a:path w="200660" h="129539">
                  <a:moveTo>
                    <a:pt x="116751" y="0"/>
                  </a:moveTo>
                  <a:lnTo>
                    <a:pt x="104355" y="0"/>
                  </a:lnTo>
                  <a:lnTo>
                    <a:pt x="104355" y="12928"/>
                  </a:lnTo>
                  <a:lnTo>
                    <a:pt x="116751" y="12928"/>
                  </a:lnTo>
                  <a:lnTo>
                    <a:pt x="116751" y="0"/>
                  </a:lnTo>
                  <a:close/>
                </a:path>
                <a:path w="200660" h="129539">
                  <a:moveTo>
                    <a:pt x="134251" y="116738"/>
                  </a:moveTo>
                  <a:lnTo>
                    <a:pt x="121856" y="116738"/>
                  </a:lnTo>
                  <a:lnTo>
                    <a:pt x="121856" y="129133"/>
                  </a:lnTo>
                  <a:lnTo>
                    <a:pt x="134251" y="129133"/>
                  </a:lnTo>
                  <a:lnTo>
                    <a:pt x="134251" y="116738"/>
                  </a:lnTo>
                  <a:close/>
                </a:path>
                <a:path w="200660" h="129539">
                  <a:moveTo>
                    <a:pt x="134251" y="97015"/>
                  </a:moveTo>
                  <a:lnTo>
                    <a:pt x="121856" y="97015"/>
                  </a:lnTo>
                  <a:lnTo>
                    <a:pt x="121856" y="109397"/>
                  </a:lnTo>
                  <a:lnTo>
                    <a:pt x="134251" y="109397"/>
                  </a:lnTo>
                  <a:lnTo>
                    <a:pt x="134251" y="97015"/>
                  </a:lnTo>
                  <a:close/>
                </a:path>
                <a:path w="200660" h="129539">
                  <a:moveTo>
                    <a:pt x="134251" y="77812"/>
                  </a:moveTo>
                  <a:lnTo>
                    <a:pt x="121856" y="77812"/>
                  </a:lnTo>
                  <a:lnTo>
                    <a:pt x="121856" y="90258"/>
                  </a:lnTo>
                  <a:lnTo>
                    <a:pt x="134251" y="90258"/>
                  </a:lnTo>
                  <a:lnTo>
                    <a:pt x="134251" y="77812"/>
                  </a:lnTo>
                  <a:close/>
                </a:path>
                <a:path w="200660" h="129539">
                  <a:moveTo>
                    <a:pt x="134251" y="58051"/>
                  </a:moveTo>
                  <a:lnTo>
                    <a:pt x="121856" y="58051"/>
                  </a:lnTo>
                  <a:lnTo>
                    <a:pt x="121856" y="71056"/>
                  </a:lnTo>
                  <a:lnTo>
                    <a:pt x="134251" y="71056"/>
                  </a:lnTo>
                  <a:lnTo>
                    <a:pt x="134251" y="58051"/>
                  </a:lnTo>
                  <a:close/>
                </a:path>
                <a:path w="200660" h="129539">
                  <a:moveTo>
                    <a:pt x="134251" y="38862"/>
                  </a:moveTo>
                  <a:lnTo>
                    <a:pt x="121856" y="38862"/>
                  </a:lnTo>
                  <a:lnTo>
                    <a:pt x="121856" y="51320"/>
                  </a:lnTo>
                  <a:lnTo>
                    <a:pt x="134251" y="51320"/>
                  </a:lnTo>
                  <a:lnTo>
                    <a:pt x="134251" y="38862"/>
                  </a:lnTo>
                  <a:close/>
                </a:path>
                <a:path w="200660" h="129539">
                  <a:moveTo>
                    <a:pt x="134251" y="19748"/>
                  </a:moveTo>
                  <a:lnTo>
                    <a:pt x="121856" y="19748"/>
                  </a:lnTo>
                  <a:lnTo>
                    <a:pt x="121856" y="32143"/>
                  </a:lnTo>
                  <a:lnTo>
                    <a:pt x="134251" y="32143"/>
                  </a:lnTo>
                  <a:lnTo>
                    <a:pt x="134251" y="19748"/>
                  </a:lnTo>
                  <a:close/>
                </a:path>
                <a:path w="200660" h="129539">
                  <a:moveTo>
                    <a:pt x="134251" y="0"/>
                  </a:moveTo>
                  <a:lnTo>
                    <a:pt x="121856" y="0"/>
                  </a:lnTo>
                  <a:lnTo>
                    <a:pt x="121856" y="12928"/>
                  </a:lnTo>
                  <a:lnTo>
                    <a:pt x="134251" y="12928"/>
                  </a:lnTo>
                  <a:lnTo>
                    <a:pt x="134251" y="0"/>
                  </a:lnTo>
                  <a:close/>
                </a:path>
                <a:path w="200660" h="129539">
                  <a:moveTo>
                    <a:pt x="151714" y="116738"/>
                  </a:moveTo>
                  <a:lnTo>
                    <a:pt x="139319" y="116738"/>
                  </a:lnTo>
                  <a:lnTo>
                    <a:pt x="139319" y="129133"/>
                  </a:lnTo>
                  <a:lnTo>
                    <a:pt x="151714" y="129133"/>
                  </a:lnTo>
                  <a:lnTo>
                    <a:pt x="151714" y="116738"/>
                  </a:lnTo>
                  <a:close/>
                </a:path>
                <a:path w="200660" h="129539">
                  <a:moveTo>
                    <a:pt x="151714" y="97015"/>
                  </a:moveTo>
                  <a:lnTo>
                    <a:pt x="139319" y="97015"/>
                  </a:lnTo>
                  <a:lnTo>
                    <a:pt x="139319" y="109397"/>
                  </a:lnTo>
                  <a:lnTo>
                    <a:pt x="151714" y="109397"/>
                  </a:lnTo>
                  <a:lnTo>
                    <a:pt x="151714" y="97015"/>
                  </a:lnTo>
                  <a:close/>
                </a:path>
                <a:path w="200660" h="129539">
                  <a:moveTo>
                    <a:pt x="151714" y="77812"/>
                  </a:moveTo>
                  <a:lnTo>
                    <a:pt x="139319" y="77812"/>
                  </a:lnTo>
                  <a:lnTo>
                    <a:pt x="139319" y="90258"/>
                  </a:lnTo>
                  <a:lnTo>
                    <a:pt x="151714" y="90258"/>
                  </a:lnTo>
                  <a:lnTo>
                    <a:pt x="151714" y="77812"/>
                  </a:lnTo>
                  <a:close/>
                </a:path>
                <a:path w="200660" h="129539">
                  <a:moveTo>
                    <a:pt x="151714" y="58051"/>
                  </a:moveTo>
                  <a:lnTo>
                    <a:pt x="139319" y="58051"/>
                  </a:lnTo>
                  <a:lnTo>
                    <a:pt x="139319" y="71056"/>
                  </a:lnTo>
                  <a:lnTo>
                    <a:pt x="151714" y="71056"/>
                  </a:lnTo>
                  <a:lnTo>
                    <a:pt x="151714" y="58051"/>
                  </a:lnTo>
                  <a:close/>
                </a:path>
                <a:path w="200660" h="129539">
                  <a:moveTo>
                    <a:pt x="151714" y="38862"/>
                  </a:moveTo>
                  <a:lnTo>
                    <a:pt x="139319" y="38862"/>
                  </a:lnTo>
                  <a:lnTo>
                    <a:pt x="139319" y="51320"/>
                  </a:lnTo>
                  <a:lnTo>
                    <a:pt x="151714" y="51320"/>
                  </a:lnTo>
                  <a:lnTo>
                    <a:pt x="151714" y="38862"/>
                  </a:lnTo>
                  <a:close/>
                </a:path>
                <a:path w="200660" h="129539">
                  <a:moveTo>
                    <a:pt x="151714" y="19748"/>
                  </a:moveTo>
                  <a:lnTo>
                    <a:pt x="139319" y="19748"/>
                  </a:lnTo>
                  <a:lnTo>
                    <a:pt x="139319" y="32143"/>
                  </a:lnTo>
                  <a:lnTo>
                    <a:pt x="151714" y="32143"/>
                  </a:lnTo>
                  <a:lnTo>
                    <a:pt x="151714" y="19748"/>
                  </a:lnTo>
                  <a:close/>
                </a:path>
                <a:path w="200660" h="129539">
                  <a:moveTo>
                    <a:pt x="151714" y="0"/>
                  </a:moveTo>
                  <a:lnTo>
                    <a:pt x="139319" y="0"/>
                  </a:lnTo>
                  <a:lnTo>
                    <a:pt x="139319" y="12928"/>
                  </a:lnTo>
                  <a:lnTo>
                    <a:pt x="151714" y="12928"/>
                  </a:lnTo>
                  <a:lnTo>
                    <a:pt x="151714" y="0"/>
                  </a:lnTo>
                  <a:close/>
                </a:path>
                <a:path w="200660" h="129539">
                  <a:moveTo>
                    <a:pt x="169278" y="116738"/>
                  </a:moveTo>
                  <a:lnTo>
                    <a:pt x="156794" y="116738"/>
                  </a:lnTo>
                  <a:lnTo>
                    <a:pt x="156794" y="129133"/>
                  </a:lnTo>
                  <a:lnTo>
                    <a:pt x="169278" y="129133"/>
                  </a:lnTo>
                  <a:lnTo>
                    <a:pt x="169278" y="116738"/>
                  </a:lnTo>
                  <a:close/>
                </a:path>
                <a:path w="200660" h="129539">
                  <a:moveTo>
                    <a:pt x="169278" y="97015"/>
                  </a:moveTo>
                  <a:lnTo>
                    <a:pt x="156794" y="97015"/>
                  </a:lnTo>
                  <a:lnTo>
                    <a:pt x="156794" y="109397"/>
                  </a:lnTo>
                  <a:lnTo>
                    <a:pt x="169278" y="109397"/>
                  </a:lnTo>
                  <a:lnTo>
                    <a:pt x="169278" y="97015"/>
                  </a:lnTo>
                  <a:close/>
                </a:path>
                <a:path w="200660" h="129539">
                  <a:moveTo>
                    <a:pt x="169278" y="77812"/>
                  </a:moveTo>
                  <a:lnTo>
                    <a:pt x="156794" y="77812"/>
                  </a:lnTo>
                  <a:lnTo>
                    <a:pt x="156794" y="90258"/>
                  </a:lnTo>
                  <a:lnTo>
                    <a:pt x="169278" y="90258"/>
                  </a:lnTo>
                  <a:lnTo>
                    <a:pt x="169278" y="77812"/>
                  </a:lnTo>
                  <a:close/>
                </a:path>
                <a:path w="200660" h="129539">
                  <a:moveTo>
                    <a:pt x="169278" y="58051"/>
                  </a:moveTo>
                  <a:lnTo>
                    <a:pt x="156794" y="58051"/>
                  </a:lnTo>
                  <a:lnTo>
                    <a:pt x="156794" y="71056"/>
                  </a:lnTo>
                  <a:lnTo>
                    <a:pt x="169278" y="71056"/>
                  </a:lnTo>
                  <a:lnTo>
                    <a:pt x="169278" y="58051"/>
                  </a:lnTo>
                  <a:close/>
                </a:path>
                <a:path w="200660" h="129539">
                  <a:moveTo>
                    <a:pt x="169278" y="38862"/>
                  </a:moveTo>
                  <a:lnTo>
                    <a:pt x="156794" y="38862"/>
                  </a:lnTo>
                  <a:lnTo>
                    <a:pt x="156794" y="51320"/>
                  </a:lnTo>
                  <a:lnTo>
                    <a:pt x="169278" y="51320"/>
                  </a:lnTo>
                  <a:lnTo>
                    <a:pt x="169278" y="38862"/>
                  </a:lnTo>
                  <a:close/>
                </a:path>
                <a:path w="200660" h="129539">
                  <a:moveTo>
                    <a:pt x="169278" y="19748"/>
                  </a:moveTo>
                  <a:lnTo>
                    <a:pt x="156794" y="19748"/>
                  </a:lnTo>
                  <a:lnTo>
                    <a:pt x="156794" y="32143"/>
                  </a:lnTo>
                  <a:lnTo>
                    <a:pt x="169278" y="32143"/>
                  </a:lnTo>
                  <a:lnTo>
                    <a:pt x="169278" y="19748"/>
                  </a:lnTo>
                  <a:close/>
                </a:path>
                <a:path w="200660" h="129539">
                  <a:moveTo>
                    <a:pt x="169278" y="0"/>
                  </a:moveTo>
                  <a:lnTo>
                    <a:pt x="156794" y="0"/>
                  </a:lnTo>
                  <a:lnTo>
                    <a:pt x="156794" y="12928"/>
                  </a:lnTo>
                  <a:lnTo>
                    <a:pt x="169278" y="12928"/>
                  </a:lnTo>
                  <a:lnTo>
                    <a:pt x="169278" y="0"/>
                  </a:lnTo>
                  <a:close/>
                </a:path>
                <a:path w="200660" h="129539">
                  <a:moveTo>
                    <a:pt x="200291" y="0"/>
                  </a:moveTo>
                  <a:lnTo>
                    <a:pt x="187858" y="0"/>
                  </a:lnTo>
                  <a:lnTo>
                    <a:pt x="187858" y="12928"/>
                  </a:lnTo>
                  <a:lnTo>
                    <a:pt x="200291" y="12928"/>
                  </a:lnTo>
                  <a:lnTo>
                    <a:pt x="2002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" name="object 914"/>
            <p:cNvSpPr/>
            <p:nvPr/>
          </p:nvSpPr>
          <p:spPr>
            <a:xfrm>
              <a:off x="4463021" y="5918492"/>
              <a:ext cx="200660" cy="129539"/>
            </a:xfrm>
            <a:custGeom>
              <a:avLst/>
              <a:gdLst/>
              <a:ahLst/>
              <a:cxnLst/>
              <a:rect l="l" t="t" r="r" b="b"/>
              <a:pathLst>
                <a:path w="200660" h="129539">
                  <a:moveTo>
                    <a:pt x="12433" y="116738"/>
                  </a:moveTo>
                  <a:lnTo>
                    <a:pt x="0" y="116738"/>
                  </a:lnTo>
                  <a:lnTo>
                    <a:pt x="0" y="129133"/>
                  </a:lnTo>
                  <a:lnTo>
                    <a:pt x="12433" y="129133"/>
                  </a:lnTo>
                  <a:lnTo>
                    <a:pt x="12433" y="116738"/>
                  </a:lnTo>
                  <a:close/>
                </a:path>
                <a:path w="200660" h="129539">
                  <a:moveTo>
                    <a:pt x="12433" y="97015"/>
                  </a:moveTo>
                  <a:lnTo>
                    <a:pt x="0" y="97015"/>
                  </a:lnTo>
                  <a:lnTo>
                    <a:pt x="0" y="109397"/>
                  </a:lnTo>
                  <a:lnTo>
                    <a:pt x="12433" y="109397"/>
                  </a:lnTo>
                  <a:lnTo>
                    <a:pt x="12433" y="97015"/>
                  </a:lnTo>
                  <a:close/>
                </a:path>
                <a:path w="200660" h="129539">
                  <a:moveTo>
                    <a:pt x="12433" y="77812"/>
                  </a:moveTo>
                  <a:lnTo>
                    <a:pt x="0" y="77812"/>
                  </a:lnTo>
                  <a:lnTo>
                    <a:pt x="0" y="90258"/>
                  </a:lnTo>
                  <a:lnTo>
                    <a:pt x="12433" y="90258"/>
                  </a:lnTo>
                  <a:lnTo>
                    <a:pt x="12433" y="77812"/>
                  </a:lnTo>
                  <a:close/>
                </a:path>
                <a:path w="200660" h="129539">
                  <a:moveTo>
                    <a:pt x="12433" y="58051"/>
                  </a:moveTo>
                  <a:lnTo>
                    <a:pt x="0" y="58051"/>
                  </a:lnTo>
                  <a:lnTo>
                    <a:pt x="0" y="71056"/>
                  </a:lnTo>
                  <a:lnTo>
                    <a:pt x="12433" y="71056"/>
                  </a:lnTo>
                  <a:lnTo>
                    <a:pt x="12433" y="58051"/>
                  </a:lnTo>
                  <a:close/>
                </a:path>
                <a:path w="200660" h="129539">
                  <a:moveTo>
                    <a:pt x="12433" y="38862"/>
                  </a:moveTo>
                  <a:lnTo>
                    <a:pt x="0" y="38862"/>
                  </a:lnTo>
                  <a:lnTo>
                    <a:pt x="0" y="51320"/>
                  </a:lnTo>
                  <a:lnTo>
                    <a:pt x="12433" y="51320"/>
                  </a:lnTo>
                  <a:lnTo>
                    <a:pt x="12433" y="38862"/>
                  </a:lnTo>
                  <a:close/>
                </a:path>
                <a:path w="200660" h="129539">
                  <a:moveTo>
                    <a:pt x="12433" y="19748"/>
                  </a:moveTo>
                  <a:lnTo>
                    <a:pt x="0" y="19748"/>
                  </a:lnTo>
                  <a:lnTo>
                    <a:pt x="0" y="32143"/>
                  </a:lnTo>
                  <a:lnTo>
                    <a:pt x="12433" y="32143"/>
                  </a:lnTo>
                  <a:lnTo>
                    <a:pt x="12433" y="19748"/>
                  </a:lnTo>
                  <a:close/>
                </a:path>
                <a:path w="200660" h="129539">
                  <a:moveTo>
                    <a:pt x="12433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12433" y="12928"/>
                  </a:lnTo>
                  <a:lnTo>
                    <a:pt x="12433" y="0"/>
                  </a:lnTo>
                  <a:close/>
                </a:path>
                <a:path w="200660" h="129539">
                  <a:moveTo>
                    <a:pt x="29895" y="116738"/>
                  </a:moveTo>
                  <a:lnTo>
                    <a:pt x="17437" y="116738"/>
                  </a:lnTo>
                  <a:lnTo>
                    <a:pt x="17437" y="129133"/>
                  </a:lnTo>
                  <a:lnTo>
                    <a:pt x="29895" y="129133"/>
                  </a:lnTo>
                  <a:lnTo>
                    <a:pt x="29895" y="116738"/>
                  </a:lnTo>
                  <a:close/>
                </a:path>
                <a:path w="200660" h="129539">
                  <a:moveTo>
                    <a:pt x="29895" y="97015"/>
                  </a:moveTo>
                  <a:lnTo>
                    <a:pt x="17437" y="97015"/>
                  </a:lnTo>
                  <a:lnTo>
                    <a:pt x="17437" y="109397"/>
                  </a:lnTo>
                  <a:lnTo>
                    <a:pt x="29895" y="109397"/>
                  </a:lnTo>
                  <a:lnTo>
                    <a:pt x="29895" y="97015"/>
                  </a:lnTo>
                  <a:close/>
                </a:path>
                <a:path w="200660" h="129539">
                  <a:moveTo>
                    <a:pt x="29895" y="77812"/>
                  </a:moveTo>
                  <a:lnTo>
                    <a:pt x="17437" y="77812"/>
                  </a:lnTo>
                  <a:lnTo>
                    <a:pt x="17437" y="90258"/>
                  </a:lnTo>
                  <a:lnTo>
                    <a:pt x="29895" y="90258"/>
                  </a:lnTo>
                  <a:lnTo>
                    <a:pt x="29895" y="77812"/>
                  </a:lnTo>
                  <a:close/>
                </a:path>
                <a:path w="200660" h="129539">
                  <a:moveTo>
                    <a:pt x="29895" y="58051"/>
                  </a:moveTo>
                  <a:lnTo>
                    <a:pt x="17437" y="58051"/>
                  </a:lnTo>
                  <a:lnTo>
                    <a:pt x="17437" y="71056"/>
                  </a:lnTo>
                  <a:lnTo>
                    <a:pt x="29895" y="71056"/>
                  </a:lnTo>
                  <a:lnTo>
                    <a:pt x="29895" y="58051"/>
                  </a:lnTo>
                  <a:close/>
                </a:path>
                <a:path w="200660" h="129539">
                  <a:moveTo>
                    <a:pt x="29895" y="38862"/>
                  </a:moveTo>
                  <a:lnTo>
                    <a:pt x="17437" y="38862"/>
                  </a:lnTo>
                  <a:lnTo>
                    <a:pt x="17437" y="51320"/>
                  </a:lnTo>
                  <a:lnTo>
                    <a:pt x="29895" y="51320"/>
                  </a:lnTo>
                  <a:lnTo>
                    <a:pt x="29895" y="38862"/>
                  </a:lnTo>
                  <a:close/>
                </a:path>
                <a:path w="200660" h="129539">
                  <a:moveTo>
                    <a:pt x="29895" y="19748"/>
                  </a:moveTo>
                  <a:lnTo>
                    <a:pt x="17437" y="19748"/>
                  </a:lnTo>
                  <a:lnTo>
                    <a:pt x="17437" y="32143"/>
                  </a:lnTo>
                  <a:lnTo>
                    <a:pt x="29895" y="32143"/>
                  </a:lnTo>
                  <a:lnTo>
                    <a:pt x="29895" y="19748"/>
                  </a:lnTo>
                  <a:close/>
                </a:path>
                <a:path w="200660" h="129539">
                  <a:moveTo>
                    <a:pt x="29895" y="0"/>
                  </a:moveTo>
                  <a:lnTo>
                    <a:pt x="17437" y="0"/>
                  </a:lnTo>
                  <a:lnTo>
                    <a:pt x="17437" y="12928"/>
                  </a:lnTo>
                  <a:lnTo>
                    <a:pt x="29895" y="12928"/>
                  </a:lnTo>
                  <a:lnTo>
                    <a:pt x="29895" y="0"/>
                  </a:lnTo>
                  <a:close/>
                </a:path>
                <a:path w="200660" h="129539">
                  <a:moveTo>
                    <a:pt x="47396" y="116738"/>
                  </a:moveTo>
                  <a:lnTo>
                    <a:pt x="34988" y="116738"/>
                  </a:lnTo>
                  <a:lnTo>
                    <a:pt x="34988" y="129133"/>
                  </a:lnTo>
                  <a:lnTo>
                    <a:pt x="47396" y="129133"/>
                  </a:lnTo>
                  <a:lnTo>
                    <a:pt x="47396" y="116738"/>
                  </a:lnTo>
                  <a:close/>
                </a:path>
                <a:path w="200660" h="129539">
                  <a:moveTo>
                    <a:pt x="47396" y="97015"/>
                  </a:moveTo>
                  <a:lnTo>
                    <a:pt x="34988" y="97015"/>
                  </a:lnTo>
                  <a:lnTo>
                    <a:pt x="34988" y="109397"/>
                  </a:lnTo>
                  <a:lnTo>
                    <a:pt x="47396" y="109397"/>
                  </a:lnTo>
                  <a:lnTo>
                    <a:pt x="47396" y="97015"/>
                  </a:lnTo>
                  <a:close/>
                </a:path>
                <a:path w="200660" h="129539">
                  <a:moveTo>
                    <a:pt x="47396" y="77812"/>
                  </a:moveTo>
                  <a:lnTo>
                    <a:pt x="34988" y="77812"/>
                  </a:lnTo>
                  <a:lnTo>
                    <a:pt x="34988" y="90258"/>
                  </a:lnTo>
                  <a:lnTo>
                    <a:pt x="47396" y="90258"/>
                  </a:lnTo>
                  <a:lnTo>
                    <a:pt x="47396" y="77812"/>
                  </a:lnTo>
                  <a:close/>
                </a:path>
                <a:path w="200660" h="129539">
                  <a:moveTo>
                    <a:pt x="47396" y="58051"/>
                  </a:moveTo>
                  <a:lnTo>
                    <a:pt x="34988" y="58051"/>
                  </a:lnTo>
                  <a:lnTo>
                    <a:pt x="34988" y="71056"/>
                  </a:lnTo>
                  <a:lnTo>
                    <a:pt x="47396" y="71056"/>
                  </a:lnTo>
                  <a:lnTo>
                    <a:pt x="47396" y="58051"/>
                  </a:lnTo>
                  <a:close/>
                </a:path>
                <a:path w="200660" h="129539">
                  <a:moveTo>
                    <a:pt x="47396" y="38862"/>
                  </a:moveTo>
                  <a:lnTo>
                    <a:pt x="34988" y="38862"/>
                  </a:lnTo>
                  <a:lnTo>
                    <a:pt x="34988" y="51320"/>
                  </a:lnTo>
                  <a:lnTo>
                    <a:pt x="47396" y="51320"/>
                  </a:lnTo>
                  <a:lnTo>
                    <a:pt x="47396" y="38862"/>
                  </a:lnTo>
                  <a:close/>
                </a:path>
                <a:path w="200660" h="129539">
                  <a:moveTo>
                    <a:pt x="47396" y="19748"/>
                  </a:moveTo>
                  <a:lnTo>
                    <a:pt x="34988" y="19748"/>
                  </a:lnTo>
                  <a:lnTo>
                    <a:pt x="34988" y="32143"/>
                  </a:lnTo>
                  <a:lnTo>
                    <a:pt x="47396" y="32143"/>
                  </a:lnTo>
                  <a:lnTo>
                    <a:pt x="47396" y="19748"/>
                  </a:lnTo>
                  <a:close/>
                </a:path>
                <a:path w="200660" h="129539">
                  <a:moveTo>
                    <a:pt x="47396" y="0"/>
                  </a:moveTo>
                  <a:lnTo>
                    <a:pt x="34988" y="0"/>
                  </a:lnTo>
                  <a:lnTo>
                    <a:pt x="34988" y="12928"/>
                  </a:lnTo>
                  <a:lnTo>
                    <a:pt x="47396" y="12928"/>
                  </a:lnTo>
                  <a:lnTo>
                    <a:pt x="47396" y="0"/>
                  </a:lnTo>
                  <a:close/>
                </a:path>
                <a:path w="200660" h="129539">
                  <a:moveTo>
                    <a:pt x="64858" y="116738"/>
                  </a:moveTo>
                  <a:lnTo>
                    <a:pt x="52476" y="116738"/>
                  </a:lnTo>
                  <a:lnTo>
                    <a:pt x="52476" y="129133"/>
                  </a:lnTo>
                  <a:lnTo>
                    <a:pt x="64858" y="129133"/>
                  </a:lnTo>
                  <a:lnTo>
                    <a:pt x="64858" y="116738"/>
                  </a:lnTo>
                  <a:close/>
                </a:path>
                <a:path w="200660" h="129539">
                  <a:moveTo>
                    <a:pt x="64858" y="97015"/>
                  </a:moveTo>
                  <a:lnTo>
                    <a:pt x="52476" y="97015"/>
                  </a:lnTo>
                  <a:lnTo>
                    <a:pt x="52476" y="109397"/>
                  </a:lnTo>
                  <a:lnTo>
                    <a:pt x="64858" y="109397"/>
                  </a:lnTo>
                  <a:lnTo>
                    <a:pt x="64858" y="97015"/>
                  </a:lnTo>
                  <a:close/>
                </a:path>
                <a:path w="200660" h="129539">
                  <a:moveTo>
                    <a:pt x="64858" y="77812"/>
                  </a:moveTo>
                  <a:lnTo>
                    <a:pt x="52476" y="77812"/>
                  </a:lnTo>
                  <a:lnTo>
                    <a:pt x="52476" y="90258"/>
                  </a:lnTo>
                  <a:lnTo>
                    <a:pt x="64858" y="90258"/>
                  </a:lnTo>
                  <a:lnTo>
                    <a:pt x="64858" y="77812"/>
                  </a:lnTo>
                  <a:close/>
                </a:path>
                <a:path w="200660" h="129539">
                  <a:moveTo>
                    <a:pt x="64858" y="58051"/>
                  </a:moveTo>
                  <a:lnTo>
                    <a:pt x="52476" y="58051"/>
                  </a:lnTo>
                  <a:lnTo>
                    <a:pt x="52476" y="71056"/>
                  </a:lnTo>
                  <a:lnTo>
                    <a:pt x="64858" y="71056"/>
                  </a:lnTo>
                  <a:lnTo>
                    <a:pt x="64858" y="58051"/>
                  </a:lnTo>
                  <a:close/>
                </a:path>
                <a:path w="200660" h="129539">
                  <a:moveTo>
                    <a:pt x="64858" y="38862"/>
                  </a:moveTo>
                  <a:lnTo>
                    <a:pt x="52476" y="38862"/>
                  </a:lnTo>
                  <a:lnTo>
                    <a:pt x="52476" y="51320"/>
                  </a:lnTo>
                  <a:lnTo>
                    <a:pt x="64858" y="51320"/>
                  </a:lnTo>
                  <a:lnTo>
                    <a:pt x="64858" y="38862"/>
                  </a:lnTo>
                  <a:close/>
                </a:path>
                <a:path w="200660" h="129539">
                  <a:moveTo>
                    <a:pt x="64858" y="19748"/>
                  </a:moveTo>
                  <a:lnTo>
                    <a:pt x="52476" y="19748"/>
                  </a:lnTo>
                  <a:lnTo>
                    <a:pt x="52476" y="32143"/>
                  </a:lnTo>
                  <a:lnTo>
                    <a:pt x="64858" y="32143"/>
                  </a:lnTo>
                  <a:lnTo>
                    <a:pt x="64858" y="19748"/>
                  </a:lnTo>
                  <a:close/>
                </a:path>
                <a:path w="200660" h="129539">
                  <a:moveTo>
                    <a:pt x="64858" y="0"/>
                  </a:moveTo>
                  <a:lnTo>
                    <a:pt x="52476" y="0"/>
                  </a:lnTo>
                  <a:lnTo>
                    <a:pt x="52476" y="12928"/>
                  </a:lnTo>
                  <a:lnTo>
                    <a:pt x="64858" y="12928"/>
                  </a:lnTo>
                  <a:lnTo>
                    <a:pt x="64858" y="0"/>
                  </a:lnTo>
                  <a:close/>
                </a:path>
                <a:path w="200660" h="129539">
                  <a:moveTo>
                    <a:pt x="82346" y="116738"/>
                  </a:moveTo>
                  <a:lnTo>
                    <a:pt x="69964" y="116738"/>
                  </a:lnTo>
                  <a:lnTo>
                    <a:pt x="69964" y="129133"/>
                  </a:lnTo>
                  <a:lnTo>
                    <a:pt x="82346" y="129133"/>
                  </a:lnTo>
                  <a:lnTo>
                    <a:pt x="82346" y="116738"/>
                  </a:lnTo>
                  <a:close/>
                </a:path>
                <a:path w="200660" h="129539">
                  <a:moveTo>
                    <a:pt x="82346" y="97015"/>
                  </a:moveTo>
                  <a:lnTo>
                    <a:pt x="69964" y="97015"/>
                  </a:lnTo>
                  <a:lnTo>
                    <a:pt x="69964" y="109397"/>
                  </a:lnTo>
                  <a:lnTo>
                    <a:pt x="82346" y="109397"/>
                  </a:lnTo>
                  <a:lnTo>
                    <a:pt x="82346" y="97015"/>
                  </a:lnTo>
                  <a:close/>
                </a:path>
                <a:path w="200660" h="129539">
                  <a:moveTo>
                    <a:pt x="82346" y="77812"/>
                  </a:moveTo>
                  <a:lnTo>
                    <a:pt x="69964" y="77812"/>
                  </a:lnTo>
                  <a:lnTo>
                    <a:pt x="69964" y="90258"/>
                  </a:lnTo>
                  <a:lnTo>
                    <a:pt x="82346" y="90258"/>
                  </a:lnTo>
                  <a:lnTo>
                    <a:pt x="82346" y="77812"/>
                  </a:lnTo>
                  <a:close/>
                </a:path>
                <a:path w="200660" h="129539">
                  <a:moveTo>
                    <a:pt x="82346" y="58051"/>
                  </a:moveTo>
                  <a:lnTo>
                    <a:pt x="69964" y="58051"/>
                  </a:lnTo>
                  <a:lnTo>
                    <a:pt x="69964" y="71056"/>
                  </a:lnTo>
                  <a:lnTo>
                    <a:pt x="82346" y="71056"/>
                  </a:lnTo>
                  <a:lnTo>
                    <a:pt x="82346" y="58051"/>
                  </a:lnTo>
                  <a:close/>
                </a:path>
                <a:path w="200660" h="129539">
                  <a:moveTo>
                    <a:pt x="82346" y="38862"/>
                  </a:moveTo>
                  <a:lnTo>
                    <a:pt x="69964" y="38862"/>
                  </a:lnTo>
                  <a:lnTo>
                    <a:pt x="69964" y="51320"/>
                  </a:lnTo>
                  <a:lnTo>
                    <a:pt x="82346" y="51320"/>
                  </a:lnTo>
                  <a:lnTo>
                    <a:pt x="82346" y="38862"/>
                  </a:lnTo>
                  <a:close/>
                </a:path>
                <a:path w="200660" h="129539">
                  <a:moveTo>
                    <a:pt x="82346" y="19748"/>
                  </a:moveTo>
                  <a:lnTo>
                    <a:pt x="69964" y="19748"/>
                  </a:lnTo>
                  <a:lnTo>
                    <a:pt x="69964" y="32143"/>
                  </a:lnTo>
                  <a:lnTo>
                    <a:pt x="82346" y="32143"/>
                  </a:lnTo>
                  <a:lnTo>
                    <a:pt x="82346" y="19748"/>
                  </a:lnTo>
                  <a:close/>
                </a:path>
                <a:path w="200660" h="129539">
                  <a:moveTo>
                    <a:pt x="82346" y="0"/>
                  </a:moveTo>
                  <a:lnTo>
                    <a:pt x="69964" y="0"/>
                  </a:lnTo>
                  <a:lnTo>
                    <a:pt x="69964" y="12928"/>
                  </a:lnTo>
                  <a:lnTo>
                    <a:pt x="82346" y="12928"/>
                  </a:lnTo>
                  <a:lnTo>
                    <a:pt x="82346" y="0"/>
                  </a:lnTo>
                  <a:close/>
                </a:path>
                <a:path w="200660" h="129539">
                  <a:moveTo>
                    <a:pt x="99898" y="116738"/>
                  </a:moveTo>
                  <a:lnTo>
                    <a:pt x="87426" y="116738"/>
                  </a:lnTo>
                  <a:lnTo>
                    <a:pt x="87426" y="129133"/>
                  </a:lnTo>
                  <a:lnTo>
                    <a:pt x="99898" y="129133"/>
                  </a:lnTo>
                  <a:lnTo>
                    <a:pt x="99898" y="116738"/>
                  </a:lnTo>
                  <a:close/>
                </a:path>
                <a:path w="200660" h="129539">
                  <a:moveTo>
                    <a:pt x="99898" y="97015"/>
                  </a:moveTo>
                  <a:lnTo>
                    <a:pt x="87426" y="97015"/>
                  </a:lnTo>
                  <a:lnTo>
                    <a:pt x="87426" y="109397"/>
                  </a:lnTo>
                  <a:lnTo>
                    <a:pt x="99898" y="109397"/>
                  </a:lnTo>
                  <a:lnTo>
                    <a:pt x="99898" y="97015"/>
                  </a:lnTo>
                  <a:close/>
                </a:path>
                <a:path w="200660" h="129539">
                  <a:moveTo>
                    <a:pt x="99898" y="77812"/>
                  </a:moveTo>
                  <a:lnTo>
                    <a:pt x="87426" y="77812"/>
                  </a:lnTo>
                  <a:lnTo>
                    <a:pt x="87426" y="90258"/>
                  </a:lnTo>
                  <a:lnTo>
                    <a:pt x="99898" y="90258"/>
                  </a:lnTo>
                  <a:lnTo>
                    <a:pt x="99898" y="77812"/>
                  </a:lnTo>
                  <a:close/>
                </a:path>
                <a:path w="200660" h="129539">
                  <a:moveTo>
                    <a:pt x="99898" y="58051"/>
                  </a:moveTo>
                  <a:lnTo>
                    <a:pt x="87426" y="58051"/>
                  </a:lnTo>
                  <a:lnTo>
                    <a:pt x="87426" y="71056"/>
                  </a:lnTo>
                  <a:lnTo>
                    <a:pt x="99898" y="71056"/>
                  </a:lnTo>
                  <a:lnTo>
                    <a:pt x="99898" y="58051"/>
                  </a:lnTo>
                  <a:close/>
                </a:path>
                <a:path w="200660" h="129539">
                  <a:moveTo>
                    <a:pt x="99898" y="38862"/>
                  </a:moveTo>
                  <a:lnTo>
                    <a:pt x="87426" y="38862"/>
                  </a:lnTo>
                  <a:lnTo>
                    <a:pt x="87426" y="51320"/>
                  </a:lnTo>
                  <a:lnTo>
                    <a:pt x="99898" y="51320"/>
                  </a:lnTo>
                  <a:lnTo>
                    <a:pt x="99898" y="38862"/>
                  </a:lnTo>
                  <a:close/>
                </a:path>
                <a:path w="200660" h="129539">
                  <a:moveTo>
                    <a:pt x="99898" y="19748"/>
                  </a:moveTo>
                  <a:lnTo>
                    <a:pt x="87426" y="19748"/>
                  </a:lnTo>
                  <a:lnTo>
                    <a:pt x="87426" y="32143"/>
                  </a:lnTo>
                  <a:lnTo>
                    <a:pt x="99898" y="32143"/>
                  </a:lnTo>
                  <a:lnTo>
                    <a:pt x="99898" y="19748"/>
                  </a:lnTo>
                  <a:close/>
                </a:path>
                <a:path w="200660" h="129539">
                  <a:moveTo>
                    <a:pt x="99898" y="0"/>
                  </a:moveTo>
                  <a:lnTo>
                    <a:pt x="87426" y="0"/>
                  </a:lnTo>
                  <a:lnTo>
                    <a:pt x="87426" y="12928"/>
                  </a:lnTo>
                  <a:lnTo>
                    <a:pt x="99898" y="12928"/>
                  </a:lnTo>
                  <a:lnTo>
                    <a:pt x="99898" y="0"/>
                  </a:lnTo>
                  <a:close/>
                </a:path>
                <a:path w="200660" h="129539">
                  <a:moveTo>
                    <a:pt x="117373" y="116738"/>
                  </a:moveTo>
                  <a:lnTo>
                    <a:pt x="104889" y="116738"/>
                  </a:lnTo>
                  <a:lnTo>
                    <a:pt x="104889" y="129133"/>
                  </a:lnTo>
                  <a:lnTo>
                    <a:pt x="117373" y="129133"/>
                  </a:lnTo>
                  <a:lnTo>
                    <a:pt x="117373" y="116738"/>
                  </a:lnTo>
                  <a:close/>
                </a:path>
                <a:path w="200660" h="129539">
                  <a:moveTo>
                    <a:pt x="117373" y="97015"/>
                  </a:moveTo>
                  <a:lnTo>
                    <a:pt x="104889" y="97015"/>
                  </a:lnTo>
                  <a:lnTo>
                    <a:pt x="104889" y="109397"/>
                  </a:lnTo>
                  <a:lnTo>
                    <a:pt x="117373" y="109397"/>
                  </a:lnTo>
                  <a:lnTo>
                    <a:pt x="117373" y="97015"/>
                  </a:lnTo>
                  <a:close/>
                </a:path>
                <a:path w="200660" h="129539">
                  <a:moveTo>
                    <a:pt x="117373" y="77812"/>
                  </a:moveTo>
                  <a:lnTo>
                    <a:pt x="104889" y="77812"/>
                  </a:lnTo>
                  <a:lnTo>
                    <a:pt x="104889" y="90258"/>
                  </a:lnTo>
                  <a:lnTo>
                    <a:pt x="117373" y="90258"/>
                  </a:lnTo>
                  <a:lnTo>
                    <a:pt x="117373" y="77812"/>
                  </a:lnTo>
                  <a:close/>
                </a:path>
                <a:path w="200660" h="129539">
                  <a:moveTo>
                    <a:pt x="117373" y="58051"/>
                  </a:moveTo>
                  <a:lnTo>
                    <a:pt x="104889" y="58051"/>
                  </a:lnTo>
                  <a:lnTo>
                    <a:pt x="104889" y="71056"/>
                  </a:lnTo>
                  <a:lnTo>
                    <a:pt x="117373" y="71056"/>
                  </a:lnTo>
                  <a:lnTo>
                    <a:pt x="117373" y="58051"/>
                  </a:lnTo>
                  <a:close/>
                </a:path>
                <a:path w="200660" h="129539">
                  <a:moveTo>
                    <a:pt x="117373" y="38862"/>
                  </a:moveTo>
                  <a:lnTo>
                    <a:pt x="104889" y="38862"/>
                  </a:lnTo>
                  <a:lnTo>
                    <a:pt x="104889" y="51320"/>
                  </a:lnTo>
                  <a:lnTo>
                    <a:pt x="117373" y="51320"/>
                  </a:lnTo>
                  <a:lnTo>
                    <a:pt x="117373" y="38862"/>
                  </a:lnTo>
                  <a:close/>
                </a:path>
                <a:path w="200660" h="129539">
                  <a:moveTo>
                    <a:pt x="117373" y="19748"/>
                  </a:moveTo>
                  <a:lnTo>
                    <a:pt x="104889" y="19748"/>
                  </a:lnTo>
                  <a:lnTo>
                    <a:pt x="104889" y="32143"/>
                  </a:lnTo>
                  <a:lnTo>
                    <a:pt x="117373" y="32143"/>
                  </a:lnTo>
                  <a:lnTo>
                    <a:pt x="117373" y="19748"/>
                  </a:lnTo>
                  <a:close/>
                </a:path>
                <a:path w="200660" h="129539">
                  <a:moveTo>
                    <a:pt x="117373" y="0"/>
                  </a:moveTo>
                  <a:lnTo>
                    <a:pt x="104889" y="0"/>
                  </a:lnTo>
                  <a:lnTo>
                    <a:pt x="104889" y="12928"/>
                  </a:lnTo>
                  <a:lnTo>
                    <a:pt x="117373" y="12928"/>
                  </a:lnTo>
                  <a:lnTo>
                    <a:pt x="117373" y="0"/>
                  </a:lnTo>
                  <a:close/>
                </a:path>
                <a:path w="200660" h="129539">
                  <a:moveTo>
                    <a:pt x="134835" y="116738"/>
                  </a:moveTo>
                  <a:lnTo>
                    <a:pt x="121818" y="116738"/>
                  </a:lnTo>
                  <a:lnTo>
                    <a:pt x="121818" y="129133"/>
                  </a:lnTo>
                  <a:lnTo>
                    <a:pt x="134835" y="129133"/>
                  </a:lnTo>
                  <a:lnTo>
                    <a:pt x="134835" y="116738"/>
                  </a:lnTo>
                  <a:close/>
                </a:path>
                <a:path w="200660" h="129539">
                  <a:moveTo>
                    <a:pt x="134835" y="97015"/>
                  </a:moveTo>
                  <a:lnTo>
                    <a:pt x="121818" y="97015"/>
                  </a:lnTo>
                  <a:lnTo>
                    <a:pt x="121818" y="109397"/>
                  </a:lnTo>
                  <a:lnTo>
                    <a:pt x="134835" y="109397"/>
                  </a:lnTo>
                  <a:lnTo>
                    <a:pt x="134835" y="97015"/>
                  </a:lnTo>
                  <a:close/>
                </a:path>
                <a:path w="200660" h="129539">
                  <a:moveTo>
                    <a:pt x="134835" y="77812"/>
                  </a:moveTo>
                  <a:lnTo>
                    <a:pt x="121818" y="77812"/>
                  </a:lnTo>
                  <a:lnTo>
                    <a:pt x="121818" y="90258"/>
                  </a:lnTo>
                  <a:lnTo>
                    <a:pt x="134835" y="90258"/>
                  </a:lnTo>
                  <a:lnTo>
                    <a:pt x="134835" y="77812"/>
                  </a:lnTo>
                  <a:close/>
                </a:path>
                <a:path w="200660" h="129539">
                  <a:moveTo>
                    <a:pt x="134835" y="58051"/>
                  </a:moveTo>
                  <a:lnTo>
                    <a:pt x="121818" y="58051"/>
                  </a:lnTo>
                  <a:lnTo>
                    <a:pt x="121818" y="71056"/>
                  </a:lnTo>
                  <a:lnTo>
                    <a:pt x="134835" y="71056"/>
                  </a:lnTo>
                  <a:lnTo>
                    <a:pt x="134835" y="58051"/>
                  </a:lnTo>
                  <a:close/>
                </a:path>
                <a:path w="200660" h="129539">
                  <a:moveTo>
                    <a:pt x="134835" y="38862"/>
                  </a:moveTo>
                  <a:lnTo>
                    <a:pt x="121818" y="38862"/>
                  </a:lnTo>
                  <a:lnTo>
                    <a:pt x="121818" y="51320"/>
                  </a:lnTo>
                  <a:lnTo>
                    <a:pt x="134835" y="51320"/>
                  </a:lnTo>
                  <a:lnTo>
                    <a:pt x="134835" y="38862"/>
                  </a:lnTo>
                  <a:close/>
                </a:path>
                <a:path w="200660" h="129539">
                  <a:moveTo>
                    <a:pt x="134835" y="19748"/>
                  </a:moveTo>
                  <a:lnTo>
                    <a:pt x="121818" y="19748"/>
                  </a:lnTo>
                  <a:lnTo>
                    <a:pt x="121818" y="32143"/>
                  </a:lnTo>
                  <a:lnTo>
                    <a:pt x="134835" y="32143"/>
                  </a:lnTo>
                  <a:lnTo>
                    <a:pt x="134835" y="19748"/>
                  </a:lnTo>
                  <a:close/>
                </a:path>
                <a:path w="200660" h="129539">
                  <a:moveTo>
                    <a:pt x="134835" y="0"/>
                  </a:moveTo>
                  <a:lnTo>
                    <a:pt x="121818" y="0"/>
                  </a:lnTo>
                  <a:lnTo>
                    <a:pt x="121818" y="12928"/>
                  </a:lnTo>
                  <a:lnTo>
                    <a:pt x="134835" y="12928"/>
                  </a:lnTo>
                  <a:lnTo>
                    <a:pt x="134835" y="0"/>
                  </a:lnTo>
                  <a:close/>
                </a:path>
                <a:path w="200660" h="129539">
                  <a:moveTo>
                    <a:pt x="152323" y="116738"/>
                  </a:moveTo>
                  <a:lnTo>
                    <a:pt x="139382" y="116738"/>
                  </a:lnTo>
                  <a:lnTo>
                    <a:pt x="139382" y="129133"/>
                  </a:lnTo>
                  <a:lnTo>
                    <a:pt x="152323" y="129133"/>
                  </a:lnTo>
                  <a:lnTo>
                    <a:pt x="152323" y="116738"/>
                  </a:lnTo>
                  <a:close/>
                </a:path>
                <a:path w="200660" h="129539">
                  <a:moveTo>
                    <a:pt x="152323" y="97015"/>
                  </a:moveTo>
                  <a:lnTo>
                    <a:pt x="139382" y="97015"/>
                  </a:lnTo>
                  <a:lnTo>
                    <a:pt x="139382" y="109397"/>
                  </a:lnTo>
                  <a:lnTo>
                    <a:pt x="152323" y="109397"/>
                  </a:lnTo>
                  <a:lnTo>
                    <a:pt x="152323" y="97015"/>
                  </a:lnTo>
                  <a:close/>
                </a:path>
                <a:path w="200660" h="129539">
                  <a:moveTo>
                    <a:pt x="152323" y="77812"/>
                  </a:moveTo>
                  <a:lnTo>
                    <a:pt x="139382" y="77812"/>
                  </a:lnTo>
                  <a:lnTo>
                    <a:pt x="139382" y="90258"/>
                  </a:lnTo>
                  <a:lnTo>
                    <a:pt x="152323" y="90258"/>
                  </a:lnTo>
                  <a:lnTo>
                    <a:pt x="152323" y="77812"/>
                  </a:lnTo>
                  <a:close/>
                </a:path>
                <a:path w="200660" h="129539">
                  <a:moveTo>
                    <a:pt x="152323" y="58051"/>
                  </a:moveTo>
                  <a:lnTo>
                    <a:pt x="139382" y="58051"/>
                  </a:lnTo>
                  <a:lnTo>
                    <a:pt x="139382" y="71056"/>
                  </a:lnTo>
                  <a:lnTo>
                    <a:pt x="152323" y="71056"/>
                  </a:lnTo>
                  <a:lnTo>
                    <a:pt x="152323" y="58051"/>
                  </a:lnTo>
                  <a:close/>
                </a:path>
                <a:path w="200660" h="129539">
                  <a:moveTo>
                    <a:pt x="152323" y="38862"/>
                  </a:moveTo>
                  <a:lnTo>
                    <a:pt x="139382" y="38862"/>
                  </a:lnTo>
                  <a:lnTo>
                    <a:pt x="139382" y="51320"/>
                  </a:lnTo>
                  <a:lnTo>
                    <a:pt x="152323" y="51320"/>
                  </a:lnTo>
                  <a:lnTo>
                    <a:pt x="152323" y="38862"/>
                  </a:lnTo>
                  <a:close/>
                </a:path>
                <a:path w="200660" h="129539">
                  <a:moveTo>
                    <a:pt x="152323" y="19748"/>
                  </a:moveTo>
                  <a:lnTo>
                    <a:pt x="139382" y="19748"/>
                  </a:lnTo>
                  <a:lnTo>
                    <a:pt x="139382" y="32143"/>
                  </a:lnTo>
                  <a:lnTo>
                    <a:pt x="152323" y="32143"/>
                  </a:lnTo>
                  <a:lnTo>
                    <a:pt x="152323" y="19748"/>
                  </a:lnTo>
                  <a:close/>
                </a:path>
                <a:path w="200660" h="129539">
                  <a:moveTo>
                    <a:pt x="152323" y="0"/>
                  </a:moveTo>
                  <a:lnTo>
                    <a:pt x="139382" y="0"/>
                  </a:lnTo>
                  <a:lnTo>
                    <a:pt x="139382" y="12928"/>
                  </a:lnTo>
                  <a:lnTo>
                    <a:pt x="152323" y="12928"/>
                  </a:lnTo>
                  <a:lnTo>
                    <a:pt x="152323" y="0"/>
                  </a:lnTo>
                  <a:close/>
                </a:path>
                <a:path w="200660" h="129539">
                  <a:moveTo>
                    <a:pt x="169227" y="116738"/>
                  </a:moveTo>
                  <a:lnTo>
                    <a:pt x="156870" y="116738"/>
                  </a:lnTo>
                  <a:lnTo>
                    <a:pt x="156870" y="129133"/>
                  </a:lnTo>
                  <a:lnTo>
                    <a:pt x="169227" y="129133"/>
                  </a:lnTo>
                  <a:lnTo>
                    <a:pt x="169227" y="116738"/>
                  </a:lnTo>
                  <a:close/>
                </a:path>
                <a:path w="200660" h="129539">
                  <a:moveTo>
                    <a:pt x="169227" y="97015"/>
                  </a:moveTo>
                  <a:lnTo>
                    <a:pt x="156870" y="97015"/>
                  </a:lnTo>
                  <a:lnTo>
                    <a:pt x="156870" y="109397"/>
                  </a:lnTo>
                  <a:lnTo>
                    <a:pt x="169227" y="109397"/>
                  </a:lnTo>
                  <a:lnTo>
                    <a:pt x="169227" y="97015"/>
                  </a:lnTo>
                  <a:close/>
                </a:path>
                <a:path w="200660" h="129539">
                  <a:moveTo>
                    <a:pt x="169227" y="77812"/>
                  </a:moveTo>
                  <a:lnTo>
                    <a:pt x="156870" y="77812"/>
                  </a:lnTo>
                  <a:lnTo>
                    <a:pt x="156870" y="90258"/>
                  </a:lnTo>
                  <a:lnTo>
                    <a:pt x="169227" y="90258"/>
                  </a:lnTo>
                  <a:lnTo>
                    <a:pt x="169227" y="77812"/>
                  </a:lnTo>
                  <a:close/>
                </a:path>
                <a:path w="200660" h="129539">
                  <a:moveTo>
                    <a:pt x="169227" y="58051"/>
                  </a:moveTo>
                  <a:lnTo>
                    <a:pt x="156870" y="58051"/>
                  </a:lnTo>
                  <a:lnTo>
                    <a:pt x="156870" y="71056"/>
                  </a:lnTo>
                  <a:lnTo>
                    <a:pt x="169227" y="71056"/>
                  </a:lnTo>
                  <a:lnTo>
                    <a:pt x="169227" y="58051"/>
                  </a:lnTo>
                  <a:close/>
                </a:path>
                <a:path w="200660" h="129539">
                  <a:moveTo>
                    <a:pt x="169227" y="38862"/>
                  </a:moveTo>
                  <a:lnTo>
                    <a:pt x="156870" y="38862"/>
                  </a:lnTo>
                  <a:lnTo>
                    <a:pt x="156870" y="51320"/>
                  </a:lnTo>
                  <a:lnTo>
                    <a:pt x="169227" y="51320"/>
                  </a:lnTo>
                  <a:lnTo>
                    <a:pt x="169227" y="38862"/>
                  </a:lnTo>
                  <a:close/>
                </a:path>
                <a:path w="200660" h="129539">
                  <a:moveTo>
                    <a:pt x="169227" y="19748"/>
                  </a:moveTo>
                  <a:lnTo>
                    <a:pt x="156870" y="19748"/>
                  </a:lnTo>
                  <a:lnTo>
                    <a:pt x="156870" y="32143"/>
                  </a:lnTo>
                  <a:lnTo>
                    <a:pt x="169227" y="32143"/>
                  </a:lnTo>
                  <a:lnTo>
                    <a:pt x="169227" y="19748"/>
                  </a:lnTo>
                  <a:close/>
                </a:path>
                <a:path w="200660" h="129539">
                  <a:moveTo>
                    <a:pt x="169227" y="0"/>
                  </a:moveTo>
                  <a:lnTo>
                    <a:pt x="156870" y="0"/>
                  </a:lnTo>
                  <a:lnTo>
                    <a:pt x="156870" y="12928"/>
                  </a:lnTo>
                  <a:lnTo>
                    <a:pt x="169227" y="12928"/>
                  </a:lnTo>
                  <a:lnTo>
                    <a:pt x="169227" y="0"/>
                  </a:lnTo>
                  <a:close/>
                </a:path>
                <a:path w="200660" h="129539">
                  <a:moveTo>
                    <a:pt x="200253" y="0"/>
                  </a:moveTo>
                  <a:lnTo>
                    <a:pt x="187883" y="0"/>
                  </a:lnTo>
                  <a:lnTo>
                    <a:pt x="187883" y="12928"/>
                  </a:lnTo>
                  <a:lnTo>
                    <a:pt x="200253" y="12928"/>
                  </a:lnTo>
                  <a:lnTo>
                    <a:pt x="2002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4650905" y="5918492"/>
              <a:ext cx="201295" cy="129539"/>
            </a:xfrm>
            <a:custGeom>
              <a:avLst/>
              <a:gdLst/>
              <a:ahLst/>
              <a:cxnLst/>
              <a:rect l="l" t="t" r="r" b="b"/>
              <a:pathLst>
                <a:path w="201295" h="129539">
                  <a:moveTo>
                    <a:pt x="12369" y="116738"/>
                  </a:moveTo>
                  <a:lnTo>
                    <a:pt x="0" y="116738"/>
                  </a:lnTo>
                  <a:lnTo>
                    <a:pt x="0" y="129133"/>
                  </a:lnTo>
                  <a:lnTo>
                    <a:pt x="12369" y="129133"/>
                  </a:lnTo>
                  <a:lnTo>
                    <a:pt x="12369" y="116738"/>
                  </a:lnTo>
                  <a:close/>
                </a:path>
                <a:path w="201295" h="129539">
                  <a:moveTo>
                    <a:pt x="12369" y="97015"/>
                  </a:moveTo>
                  <a:lnTo>
                    <a:pt x="0" y="97015"/>
                  </a:lnTo>
                  <a:lnTo>
                    <a:pt x="0" y="109397"/>
                  </a:lnTo>
                  <a:lnTo>
                    <a:pt x="12369" y="109397"/>
                  </a:lnTo>
                  <a:lnTo>
                    <a:pt x="12369" y="97015"/>
                  </a:lnTo>
                  <a:close/>
                </a:path>
                <a:path w="201295" h="129539">
                  <a:moveTo>
                    <a:pt x="12369" y="77812"/>
                  </a:moveTo>
                  <a:lnTo>
                    <a:pt x="0" y="77812"/>
                  </a:lnTo>
                  <a:lnTo>
                    <a:pt x="0" y="90258"/>
                  </a:lnTo>
                  <a:lnTo>
                    <a:pt x="12369" y="90258"/>
                  </a:lnTo>
                  <a:lnTo>
                    <a:pt x="12369" y="77812"/>
                  </a:lnTo>
                  <a:close/>
                </a:path>
                <a:path w="201295" h="129539">
                  <a:moveTo>
                    <a:pt x="12369" y="58051"/>
                  </a:moveTo>
                  <a:lnTo>
                    <a:pt x="0" y="58051"/>
                  </a:lnTo>
                  <a:lnTo>
                    <a:pt x="0" y="71056"/>
                  </a:lnTo>
                  <a:lnTo>
                    <a:pt x="12369" y="71056"/>
                  </a:lnTo>
                  <a:lnTo>
                    <a:pt x="12369" y="58051"/>
                  </a:lnTo>
                  <a:close/>
                </a:path>
                <a:path w="201295" h="129539">
                  <a:moveTo>
                    <a:pt x="12369" y="38862"/>
                  </a:moveTo>
                  <a:lnTo>
                    <a:pt x="0" y="38862"/>
                  </a:lnTo>
                  <a:lnTo>
                    <a:pt x="0" y="51320"/>
                  </a:lnTo>
                  <a:lnTo>
                    <a:pt x="12369" y="51320"/>
                  </a:lnTo>
                  <a:lnTo>
                    <a:pt x="12369" y="38862"/>
                  </a:lnTo>
                  <a:close/>
                </a:path>
                <a:path w="201295" h="129539">
                  <a:moveTo>
                    <a:pt x="12369" y="19748"/>
                  </a:moveTo>
                  <a:lnTo>
                    <a:pt x="0" y="19748"/>
                  </a:lnTo>
                  <a:lnTo>
                    <a:pt x="0" y="32143"/>
                  </a:lnTo>
                  <a:lnTo>
                    <a:pt x="12369" y="32143"/>
                  </a:lnTo>
                  <a:lnTo>
                    <a:pt x="12369" y="19748"/>
                  </a:lnTo>
                  <a:close/>
                </a:path>
                <a:path w="201295" h="129539">
                  <a:moveTo>
                    <a:pt x="12369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12369" y="12928"/>
                  </a:lnTo>
                  <a:lnTo>
                    <a:pt x="12369" y="0"/>
                  </a:lnTo>
                  <a:close/>
                </a:path>
                <a:path w="201295" h="129539">
                  <a:moveTo>
                    <a:pt x="29857" y="116738"/>
                  </a:moveTo>
                  <a:lnTo>
                    <a:pt x="17475" y="116738"/>
                  </a:lnTo>
                  <a:lnTo>
                    <a:pt x="17475" y="129133"/>
                  </a:lnTo>
                  <a:lnTo>
                    <a:pt x="29857" y="129133"/>
                  </a:lnTo>
                  <a:lnTo>
                    <a:pt x="29857" y="116738"/>
                  </a:lnTo>
                  <a:close/>
                </a:path>
                <a:path w="201295" h="129539">
                  <a:moveTo>
                    <a:pt x="29857" y="97015"/>
                  </a:moveTo>
                  <a:lnTo>
                    <a:pt x="17475" y="97015"/>
                  </a:lnTo>
                  <a:lnTo>
                    <a:pt x="17475" y="109397"/>
                  </a:lnTo>
                  <a:lnTo>
                    <a:pt x="29857" y="109397"/>
                  </a:lnTo>
                  <a:lnTo>
                    <a:pt x="29857" y="97015"/>
                  </a:lnTo>
                  <a:close/>
                </a:path>
                <a:path w="201295" h="129539">
                  <a:moveTo>
                    <a:pt x="29857" y="77812"/>
                  </a:moveTo>
                  <a:lnTo>
                    <a:pt x="17475" y="77812"/>
                  </a:lnTo>
                  <a:lnTo>
                    <a:pt x="17475" y="90258"/>
                  </a:lnTo>
                  <a:lnTo>
                    <a:pt x="29857" y="90258"/>
                  </a:lnTo>
                  <a:lnTo>
                    <a:pt x="29857" y="77812"/>
                  </a:lnTo>
                  <a:close/>
                </a:path>
                <a:path w="201295" h="129539">
                  <a:moveTo>
                    <a:pt x="29857" y="58051"/>
                  </a:moveTo>
                  <a:lnTo>
                    <a:pt x="17475" y="58051"/>
                  </a:lnTo>
                  <a:lnTo>
                    <a:pt x="17475" y="71056"/>
                  </a:lnTo>
                  <a:lnTo>
                    <a:pt x="29857" y="71056"/>
                  </a:lnTo>
                  <a:lnTo>
                    <a:pt x="29857" y="58051"/>
                  </a:lnTo>
                  <a:close/>
                </a:path>
                <a:path w="201295" h="129539">
                  <a:moveTo>
                    <a:pt x="29857" y="38862"/>
                  </a:moveTo>
                  <a:lnTo>
                    <a:pt x="17475" y="38862"/>
                  </a:lnTo>
                  <a:lnTo>
                    <a:pt x="17475" y="51320"/>
                  </a:lnTo>
                  <a:lnTo>
                    <a:pt x="29857" y="51320"/>
                  </a:lnTo>
                  <a:lnTo>
                    <a:pt x="29857" y="38862"/>
                  </a:lnTo>
                  <a:close/>
                </a:path>
                <a:path w="201295" h="129539">
                  <a:moveTo>
                    <a:pt x="29857" y="19748"/>
                  </a:moveTo>
                  <a:lnTo>
                    <a:pt x="17475" y="19748"/>
                  </a:lnTo>
                  <a:lnTo>
                    <a:pt x="17475" y="32143"/>
                  </a:lnTo>
                  <a:lnTo>
                    <a:pt x="29857" y="32143"/>
                  </a:lnTo>
                  <a:lnTo>
                    <a:pt x="29857" y="19748"/>
                  </a:lnTo>
                  <a:close/>
                </a:path>
                <a:path w="201295" h="129539">
                  <a:moveTo>
                    <a:pt x="29857" y="0"/>
                  </a:moveTo>
                  <a:lnTo>
                    <a:pt x="17475" y="0"/>
                  </a:lnTo>
                  <a:lnTo>
                    <a:pt x="17475" y="12928"/>
                  </a:lnTo>
                  <a:lnTo>
                    <a:pt x="29857" y="12928"/>
                  </a:lnTo>
                  <a:lnTo>
                    <a:pt x="29857" y="0"/>
                  </a:lnTo>
                  <a:close/>
                </a:path>
                <a:path w="201295" h="129539">
                  <a:moveTo>
                    <a:pt x="47396" y="116738"/>
                  </a:moveTo>
                  <a:lnTo>
                    <a:pt x="34912" y="116738"/>
                  </a:lnTo>
                  <a:lnTo>
                    <a:pt x="34912" y="129133"/>
                  </a:lnTo>
                  <a:lnTo>
                    <a:pt x="47396" y="129133"/>
                  </a:lnTo>
                  <a:lnTo>
                    <a:pt x="47396" y="116738"/>
                  </a:lnTo>
                  <a:close/>
                </a:path>
                <a:path w="201295" h="129539">
                  <a:moveTo>
                    <a:pt x="47396" y="97015"/>
                  </a:moveTo>
                  <a:lnTo>
                    <a:pt x="34912" y="97015"/>
                  </a:lnTo>
                  <a:lnTo>
                    <a:pt x="34912" y="109397"/>
                  </a:lnTo>
                  <a:lnTo>
                    <a:pt x="47396" y="109397"/>
                  </a:lnTo>
                  <a:lnTo>
                    <a:pt x="47396" y="97015"/>
                  </a:lnTo>
                  <a:close/>
                </a:path>
                <a:path w="201295" h="129539">
                  <a:moveTo>
                    <a:pt x="47396" y="77812"/>
                  </a:moveTo>
                  <a:lnTo>
                    <a:pt x="34912" y="77812"/>
                  </a:lnTo>
                  <a:lnTo>
                    <a:pt x="34912" y="90258"/>
                  </a:lnTo>
                  <a:lnTo>
                    <a:pt x="47396" y="90258"/>
                  </a:lnTo>
                  <a:lnTo>
                    <a:pt x="47396" y="77812"/>
                  </a:lnTo>
                  <a:close/>
                </a:path>
                <a:path w="201295" h="129539">
                  <a:moveTo>
                    <a:pt x="47396" y="58051"/>
                  </a:moveTo>
                  <a:lnTo>
                    <a:pt x="34912" y="58051"/>
                  </a:lnTo>
                  <a:lnTo>
                    <a:pt x="34912" y="71056"/>
                  </a:lnTo>
                  <a:lnTo>
                    <a:pt x="47396" y="71056"/>
                  </a:lnTo>
                  <a:lnTo>
                    <a:pt x="47396" y="58051"/>
                  </a:lnTo>
                  <a:close/>
                </a:path>
                <a:path w="201295" h="129539">
                  <a:moveTo>
                    <a:pt x="47396" y="38862"/>
                  </a:moveTo>
                  <a:lnTo>
                    <a:pt x="34912" y="38862"/>
                  </a:lnTo>
                  <a:lnTo>
                    <a:pt x="34912" y="51320"/>
                  </a:lnTo>
                  <a:lnTo>
                    <a:pt x="47396" y="51320"/>
                  </a:lnTo>
                  <a:lnTo>
                    <a:pt x="47396" y="38862"/>
                  </a:lnTo>
                  <a:close/>
                </a:path>
                <a:path w="201295" h="129539">
                  <a:moveTo>
                    <a:pt x="47396" y="19748"/>
                  </a:moveTo>
                  <a:lnTo>
                    <a:pt x="34912" y="19748"/>
                  </a:lnTo>
                  <a:lnTo>
                    <a:pt x="34912" y="32143"/>
                  </a:lnTo>
                  <a:lnTo>
                    <a:pt x="47396" y="32143"/>
                  </a:lnTo>
                  <a:lnTo>
                    <a:pt x="47396" y="19748"/>
                  </a:lnTo>
                  <a:close/>
                </a:path>
                <a:path w="201295" h="129539">
                  <a:moveTo>
                    <a:pt x="47396" y="0"/>
                  </a:moveTo>
                  <a:lnTo>
                    <a:pt x="34912" y="0"/>
                  </a:lnTo>
                  <a:lnTo>
                    <a:pt x="34912" y="12928"/>
                  </a:lnTo>
                  <a:lnTo>
                    <a:pt x="47396" y="12928"/>
                  </a:lnTo>
                  <a:lnTo>
                    <a:pt x="47396" y="0"/>
                  </a:lnTo>
                  <a:close/>
                </a:path>
                <a:path w="201295" h="129539">
                  <a:moveTo>
                    <a:pt x="64897" y="116738"/>
                  </a:moveTo>
                  <a:lnTo>
                    <a:pt x="52412" y="116738"/>
                  </a:lnTo>
                  <a:lnTo>
                    <a:pt x="52412" y="129133"/>
                  </a:lnTo>
                  <a:lnTo>
                    <a:pt x="64897" y="129133"/>
                  </a:lnTo>
                  <a:lnTo>
                    <a:pt x="64897" y="116738"/>
                  </a:lnTo>
                  <a:close/>
                </a:path>
                <a:path w="201295" h="129539">
                  <a:moveTo>
                    <a:pt x="64897" y="97015"/>
                  </a:moveTo>
                  <a:lnTo>
                    <a:pt x="52412" y="97015"/>
                  </a:lnTo>
                  <a:lnTo>
                    <a:pt x="52412" y="109397"/>
                  </a:lnTo>
                  <a:lnTo>
                    <a:pt x="64897" y="109397"/>
                  </a:lnTo>
                  <a:lnTo>
                    <a:pt x="64897" y="97015"/>
                  </a:lnTo>
                  <a:close/>
                </a:path>
                <a:path w="201295" h="129539">
                  <a:moveTo>
                    <a:pt x="64897" y="77812"/>
                  </a:moveTo>
                  <a:lnTo>
                    <a:pt x="52412" y="77812"/>
                  </a:lnTo>
                  <a:lnTo>
                    <a:pt x="52412" y="90258"/>
                  </a:lnTo>
                  <a:lnTo>
                    <a:pt x="64897" y="90258"/>
                  </a:lnTo>
                  <a:lnTo>
                    <a:pt x="64897" y="77812"/>
                  </a:lnTo>
                  <a:close/>
                </a:path>
                <a:path w="201295" h="129539">
                  <a:moveTo>
                    <a:pt x="64897" y="58051"/>
                  </a:moveTo>
                  <a:lnTo>
                    <a:pt x="52412" y="58051"/>
                  </a:lnTo>
                  <a:lnTo>
                    <a:pt x="52412" y="71056"/>
                  </a:lnTo>
                  <a:lnTo>
                    <a:pt x="64897" y="71056"/>
                  </a:lnTo>
                  <a:lnTo>
                    <a:pt x="64897" y="58051"/>
                  </a:lnTo>
                  <a:close/>
                </a:path>
                <a:path w="201295" h="129539">
                  <a:moveTo>
                    <a:pt x="64897" y="38862"/>
                  </a:moveTo>
                  <a:lnTo>
                    <a:pt x="52412" y="38862"/>
                  </a:lnTo>
                  <a:lnTo>
                    <a:pt x="52412" y="51320"/>
                  </a:lnTo>
                  <a:lnTo>
                    <a:pt x="64897" y="51320"/>
                  </a:lnTo>
                  <a:lnTo>
                    <a:pt x="64897" y="38862"/>
                  </a:lnTo>
                  <a:close/>
                </a:path>
                <a:path w="201295" h="129539">
                  <a:moveTo>
                    <a:pt x="64897" y="19748"/>
                  </a:moveTo>
                  <a:lnTo>
                    <a:pt x="52412" y="19748"/>
                  </a:lnTo>
                  <a:lnTo>
                    <a:pt x="52412" y="32143"/>
                  </a:lnTo>
                  <a:lnTo>
                    <a:pt x="64897" y="32143"/>
                  </a:lnTo>
                  <a:lnTo>
                    <a:pt x="64897" y="19748"/>
                  </a:lnTo>
                  <a:close/>
                </a:path>
                <a:path w="201295" h="129539">
                  <a:moveTo>
                    <a:pt x="64897" y="0"/>
                  </a:moveTo>
                  <a:lnTo>
                    <a:pt x="52412" y="0"/>
                  </a:lnTo>
                  <a:lnTo>
                    <a:pt x="52412" y="12928"/>
                  </a:lnTo>
                  <a:lnTo>
                    <a:pt x="64897" y="12928"/>
                  </a:lnTo>
                  <a:lnTo>
                    <a:pt x="64897" y="0"/>
                  </a:lnTo>
                  <a:close/>
                </a:path>
                <a:path w="201295" h="129539">
                  <a:moveTo>
                    <a:pt x="82372" y="116738"/>
                  </a:moveTo>
                  <a:lnTo>
                    <a:pt x="69977" y="116738"/>
                  </a:lnTo>
                  <a:lnTo>
                    <a:pt x="69977" y="129133"/>
                  </a:lnTo>
                  <a:lnTo>
                    <a:pt x="82372" y="129133"/>
                  </a:lnTo>
                  <a:lnTo>
                    <a:pt x="82372" y="116738"/>
                  </a:lnTo>
                  <a:close/>
                </a:path>
                <a:path w="201295" h="129539">
                  <a:moveTo>
                    <a:pt x="82372" y="97015"/>
                  </a:moveTo>
                  <a:lnTo>
                    <a:pt x="69977" y="97015"/>
                  </a:lnTo>
                  <a:lnTo>
                    <a:pt x="69977" y="109397"/>
                  </a:lnTo>
                  <a:lnTo>
                    <a:pt x="82372" y="109397"/>
                  </a:lnTo>
                  <a:lnTo>
                    <a:pt x="82372" y="97015"/>
                  </a:lnTo>
                  <a:close/>
                </a:path>
                <a:path w="201295" h="129539">
                  <a:moveTo>
                    <a:pt x="82372" y="77812"/>
                  </a:moveTo>
                  <a:lnTo>
                    <a:pt x="69977" y="77812"/>
                  </a:lnTo>
                  <a:lnTo>
                    <a:pt x="69977" y="90258"/>
                  </a:lnTo>
                  <a:lnTo>
                    <a:pt x="82372" y="90258"/>
                  </a:lnTo>
                  <a:lnTo>
                    <a:pt x="82372" y="77812"/>
                  </a:lnTo>
                  <a:close/>
                </a:path>
                <a:path w="201295" h="129539">
                  <a:moveTo>
                    <a:pt x="82372" y="58051"/>
                  </a:moveTo>
                  <a:lnTo>
                    <a:pt x="69977" y="58051"/>
                  </a:lnTo>
                  <a:lnTo>
                    <a:pt x="69977" y="71056"/>
                  </a:lnTo>
                  <a:lnTo>
                    <a:pt x="82372" y="71056"/>
                  </a:lnTo>
                  <a:lnTo>
                    <a:pt x="82372" y="58051"/>
                  </a:lnTo>
                  <a:close/>
                </a:path>
                <a:path w="201295" h="129539">
                  <a:moveTo>
                    <a:pt x="82372" y="38862"/>
                  </a:moveTo>
                  <a:lnTo>
                    <a:pt x="69977" y="38862"/>
                  </a:lnTo>
                  <a:lnTo>
                    <a:pt x="69977" y="51320"/>
                  </a:lnTo>
                  <a:lnTo>
                    <a:pt x="82372" y="51320"/>
                  </a:lnTo>
                  <a:lnTo>
                    <a:pt x="82372" y="38862"/>
                  </a:lnTo>
                  <a:close/>
                </a:path>
                <a:path w="201295" h="129539">
                  <a:moveTo>
                    <a:pt x="82372" y="19748"/>
                  </a:moveTo>
                  <a:lnTo>
                    <a:pt x="69977" y="19748"/>
                  </a:lnTo>
                  <a:lnTo>
                    <a:pt x="69977" y="32143"/>
                  </a:lnTo>
                  <a:lnTo>
                    <a:pt x="82372" y="32143"/>
                  </a:lnTo>
                  <a:lnTo>
                    <a:pt x="82372" y="19748"/>
                  </a:lnTo>
                  <a:close/>
                </a:path>
                <a:path w="201295" h="129539">
                  <a:moveTo>
                    <a:pt x="82372" y="0"/>
                  </a:moveTo>
                  <a:lnTo>
                    <a:pt x="69977" y="0"/>
                  </a:lnTo>
                  <a:lnTo>
                    <a:pt x="69977" y="12928"/>
                  </a:lnTo>
                  <a:lnTo>
                    <a:pt x="82372" y="12928"/>
                  </a:lnTo>
                  <a:lnTo>
                    <a:pt x="82372" y="0"/>
                  </a:lnTo>
                  <a:close/>
                </a:path>
                <a:path w="201295" h="129539">
                  <a:moveTo>
                    <a:pt x="99834" y="116738"/>
                  </a:moveTo>
                  <a:lnTo>
                    <a:pt x="87452" y="116738"/>
                  </a:lnTo>
                  <a:lnTo>
                    <a:pt x="87452" y="129133"/>
                  </a:lnTo>
                  <a:lnTo>
                    <a:pt x="99834" y="129133"/>
                  </a:lnTo>
                  <a:lnTo>
                    <a:pt x="99834" y="116738"/>
                  </a:lnTo>
                  <a:close/>
                </a:path>
                <a:path w="201295" h="129539">
                  <a:moveTo>
                    <a:pt x="99834" y="97015"/>
                  </a:moveTo>
                  <a:lnTo>
                    <a:pt x="87452" y="97015"/>
                  </a:lnTo>
                  <a:lnTo>
                    <a:pt x="87452" y="109397"/>
                  </a:lnTo>
                  <a:lnTo>
                    <a:pt x="99834" y="109397"/>
                  </a:lnTo>
                  <a:lnTo>
                    <a:pt x="99834" y="97015"/>
                  </a:lnTo>
                  <a:close/>
                </a:path>
                <a:path w="201295" h="129539">
                  <a:moveTo>
                    <a:pt x="99834" y="77812"/>
                  </a:moveTo>
                  <a:lnTo>
                    <a:pt x="87452" y="77812"/>
                  </a:lnTo>
                  <a:lnTo>
                    <a:pt x="87452" y="90258"/>
                  </a:lnTo>
                  <a:lnTo>
                    <a:pt x="99834" y="90258"/>
                  </a:lnTo>
                  <a:lnTo>
                    <a:pt x="99834" y="77812"/>
                  </a:lnTo>
                  <a:close/>
                </a:path>
                <a:path w="201295" h="129539">
                  <a:moveTo>
                    <a:pt x="99834" y="58051"/>
                  </a:moveTo>
                  <a:lnTo>
                    <a:pt x="87452" y="58051"/>
                  </a:lnTo>
                  <a:lnTo>
                    <a:pt x="87452" y="71056"/>
                  </a:lnTo>
                  <a:lnTo>
                    <a:pt x="99834" y="71056"/>
                  </a:lnTo>
                  <a:lnTo>
                    <a:pt x="99834" y="58051"/>
                  </a:lnTo>
                  <a:close/>
                </a:path>
                <a:path w="201295" h="129539">
                  <a:moveTo>
                    <a:pt x="99834" y="38862"/>
                  </a:moveTo>
                  <a:lnTo>
                    <a:pt x="87452" y="38862"/>
                  </a:lnTo>
                  <a:lnTo>
                    <a:pt x="87452" y="51320"/>
                  </a:lnTo>
                  <a:lnTo>
                    <a:pt x="99834" y="51320"/>
                  </a:lnTo>
                  <a:lnTo>
                    <a:pt x="99834" y="38862"/>
                  </a:lnTo>
                  <a:close/>
                </a:path>
                <a:path w="201295" h="129539">
                  <a:moveTo>
                    <a:pt x="99834" y="19748"/>
                  </a:moveTo>
                  <a:lnTo>
                    <a:pt x="87452" y="19748"/>
                  </a:lnTo>
                  <a:lnTo>
                    <a:pt x="87452" y="32143"/>
                  </a:lnTo>
                  <a:lnTo>
                    <a:pt x="99834" y="32143"/>
                  </a:lnTo>
                  <a:lnTo>
                    <a:pt x="99834" y="19748"/>
                  </a:lnTo>
                  <a:close/>
                </a:path>
                <a:path w="201295" h="129539">
                  <a:moveTo>
                    <a:pt x="99834" y="0"/>
                  </a:moveTo>
                  <a:lnTo>
                    <a:pt x="87452" y="0"/>
                  </a:lnTo>
                  <a:lnTo>
                    <a:pt x="87452" y="12928"/>
                  </a:lnTo>
                  <a:lnTo>
                    <a:pt x="99834" y="12928"/>
                  </a:lnTo>
                  <a:lnTo>
                    <a:pt x="99834" y="0"/>
                  </a:lnTo>
                  <a:close/>
                </a:path>
                <a:path w="201295" h="129539">
                  <a:moveTo>
                    <a:pt x="117297" y="116738"/>
                  </a:moveTo>
                  <a:lnTo>
                    <a:pt x="104914" y="116738"/>
                  </a:lnTo>
                  <a:lnTo>
                    <a:pt x="104914" y="129133"/>
                  </a:lnTo>
                  <a:lnTo>
                    <a:pt x="117297" y="129133"/>
                  </a:lnTo>
                  <a:lnTo>
                    <a:pt x="117297" y="116738"/>
                  </a:lnTo>
                  <a:close/>
                </a:path>
                <a:path w="201295" h="129539">
                  <a:moveTo>
                    <a:pt x="117297" y="97015"/>
                  </a:moveTo>
                  <a:lnTo>
                    <a:pt x="104914" y="97015"/>
                  </a:lnTo>
                  <a:lnTo>
                    <a:pt x="104914" y="109397"/>
                  </a:lnTo>
                  <a:lnTo>
                    <a:pt x="117297" y="109397"/>
                  </a:lnTo>
                  <a:lnTo>
                    <a:pt x="117297" y="97015"/>
                  </a:lnTo>
                  <a:close/>
                </a:path>
                <a:path w="201295" h="129539">
                  <a:moveTo>
                    <a:pt x="117297" y="77812"/>
                  </a:moveTo>
                  <a:lnTo>
                    <a:pt x="104914" y="77812"/>
                  </a:lnTo>
                  <a:lnTo>
                    <a:pt x="104914" y="90258"/>
                  </a:lnTo>
                  <a:lnTo>
                    <a:pt x="117297" y="90258"/>
                  </a:lnTo>
                  <a:lnTo>
                    <a:pt x="117297" y="77812"/>
                  </a:lnTo>
                  <a:close/>
                </a:path>
                <a:path w="201295" h="129539">
                  <a:moveTo>
                    <a:pt x="117297" y="58051"/>
                  </a:moveTo>
                  <a:lnTo>
                    <a:pt x="104914" y="58051"/>
                  </a:lnTo>
                  <a:lnTo>
                    <a:pt x="104914" y="71056"/>
                  </a:lnTo>
                  <a:lnTo>
                    <a:pt x="117297" y="71056"/>
                  </a:lnTo>
                  <a:lnTo>
                    <a:pt x="117297" y="58051"/>
                  </a:lnTo>
                  <a:close/>
                </a:path>
                <a:path w="201295" h="129539">
                  <a:moveTo>
                    <a:pt x="117297" y="38862"/>
                  </a:moveTo>
                  <a:lnTo>
                    <a:pt x="104914" y="38862"/>
                  </a:lnTo>
                  <a:lnTo>
                    <a:pt x="104914" y="51320"/>
                  </a:lnTo>
                  <a:lnTo>
                    <a:pt x="117297" y="51320"/>
                  </a:lnTo>
                  <a:lnTo>
                    <a:pt x="117297" y="38862"/>
                  </a:lnTo>
                  <a:close/>
                </a:path>
                <a:path w="201295" h="129539">
                  <a:moveTo>
                    <a:pt x="117297" y="19748"/>
                  </a:moveTo>
                  <a:lnTo>
                    <a:pt x="104914" y="19748"/>
                  </a:lnTo>
                  <a:lnTo>
                    <a:pt x="104914" y="32143"/>
                  </a:lnTo>
                  <a:lnTo>
                    <a:pt x="117297" y="32143"/>
                  </a:lnTo>
                  <a:lnTo>
                    <a:pt x="117297" y="19748"/>
                  </a:lnTo>
                  <a:close/>
                </a:path>
                <a:path w="201295" h="129539">
                  <a:moveTo>
                    <a:pt x="117297" y="0"/>
                  </a:moveTo>
                  <a:lnTo>
                    <a:pt x="104914" y="0"/>
                  </a:lnTo>
                  <a:lnTo>
                    <a:pt x="104914" y="12928"/>
                  </a:lnTo>
                  <a:lnTo>
                    <a:pt x="117297" y="12928"/>
                  </a:lnTo>
                  <a:lnTo>
                    <a:pt x="117297" y="0"/>
                  </a:lnTo>
                  <a:close/>
                </a:path>
                <a:path w="201295" h="129539">
                  <a:moveTo>
                    <a:pt x="134874" y="116738"/>
                  </a:moveTo>
                  <a:lnTo>
                    <a:pt x="122402" y="116738"/>
                  </a:lnTo>
                  <a:lnTo>
                    <a:pt x="122402" y="129133"/>
                  </a:lnTo>
                  <a:lnTo>
                    <a:pt x="134874" y="129133"/>
                  </a:lnTo>
                  <a:lnTo>
                    <a:pt x="134874" y="116738"/>
                  </a:lnTo>
                  <a:close/>
                </a:path>
                <a:path w="201295" h="129539">
                  <a:moveTo>
                    <a:pt x="134874" y="97015"/>
                  </a:moveTo>
                  <a:lnTo>
                    <a:pt x="122402" y="97015"/>
                  </a:lnTo>
                  <a:lnTo>
                    <a:pt x="122402" y="109397"/>
                  </a:lnTo>
                  <a:lnTo>
                    <a:pt x="134874" y="109397"/>
                  </a:lnTo>
                  <a:lnTo>
                    <a:pt x="134874" y="97015"/>
                  </a:lnTo>
                  <a:close/>
                </a:path>
                <a:path w="201295" h="129539">
                  <a:moveTo>
                    <a:pt x="134874" y="77812"/>
                  </a:moveTo>
                  <a:lnTo>
                    <a:pt x="122402" y="77812"/>
                  </a:lnTo>
                  <a:lnTo>
                    <a:pt x="122402" y="90258"/>
                  </a:lnTo>
                  <a:lnTo>
                    <a:pt x="134874" y="90258"/>
                  </a:lnTo>
                  <a:lnTo>
                    <a:pt x="134874" y="77812"/>
                  </a:lnTo>
                  <a:close/>
                </a:path>
                <a:path w="201295" h="129539">
                  <a:moveTo>
                    <a:pt x="134874" y="58051"/>
                  </a:moveTo>
                  <a:lnTo>
                    <a:pt x="122402" y="58051"/>
                  </a:lnTo>
                  <a:lnTo>
                    <a:pt x="122402" y="71056"/>
                  </a:lnTo>
                  <a:lnTo>
                    <a:pt x="134874" y="71056"/>
                  </a:lnTo>
                  <a:lnTo>
                    <a:pt x="134874" y="58051"/>
                  </a:lnTo>
                  <a:close/>
                </a:path>
                <a:path w="201295" h="129539">
                  <a:moveTo>
                    <a:pt x="134874" y="38862"/>
                  </a:moveTo>
                  <a:lnTo>
                    <a:pt x="122402" y="38862"/>
                  </a:lnTo>
                  <a:lnTo>
                    <a:pt x="122402" y="51320"/>
                  </a:lnTo>
                  <a:lnTo>
                    <a:pt x="134874" y="51320"/>
                  </a:lnTo>
                  <a:lnTo>
                    <a:pt x="134874" y="38862"/>
                  </a:lnTo>
                  <a:close/>
                </a:path>
                <a:path w="201295" h="129539">
                  <a:moveTo>
                    <a:pt x="134874" y="19748"/>
                  </a:moveTo>
                  <a:lnTo>
                    <a:pt x="122402" y="19748"/>
                  </a:lnTo>
                  <a:lnTo>
                    <a:pt x="122402" y="32143"/>
                  </a:lnTo>
                  <a:lnTo>
                    <a:pt x="134874" y="32143"/>
                  </a:lnTo>
                  <a:lnTo>
                    <a:pt x="134874" y="19748"/>
                  </a:lnTo>
                  <a:close/>
                </a:path>
                <a:path w="201295" h="129539">
                  <a:moveTo>
                    <a:pt x="134874" y="0"/>
                  </a:moveTo>
                  <a:lnTo>
                    <a:pt x="122402" y="0"/>
                  </a:lnTo>
                  <a:lnTo>
                    <a:pt x="122402" y="12928"/>
                  </a:lnTo>
                  <a:lnTo>
                    <a:pt x="134874" y="12928"/>
                  </a:lnTo>
                  <a:lnTo>
                    <a:pt x="134874" y="0"/>
                  </a:lnTo>
                  <a:close/>
                </a:path>
                <a:path w="201295" h="129539">
                  <a:moveTo>
                    <a:pt x="152336" y="116738"/>
                  </a:moveTo>
                  <a:lnTo>
                    <a:pt x="139852" y="116738"/>
                  </a:lnTo>
                  <a:lnTo>
                    <a:pt x="139852" y="129133"/>
                  </a:lnTo>
                  <a:lnTo>
                    <a:pt x="152336" y="129133"/>
                  </a:lnTo>
                  <a:lnTo>
                    <a:pt x="152336" y="116738"/>
                  </a:lnTo>
                  <a:close/>
                </a:path>
                <a:path w="201295" h="129539">
                  <a:moveTo>
                    <a:pt x="152336" y="97015"/>
                  </a:moveTo>
                  <a:lnTo>
                    <a:pt x="139852" y="97015"/>
                  </a:lnTo>
                  <a:lnTo>
                    <a:pt x="139852" y="109397"/>
                  </a:lnTo>
                  <a:lnTo>
                    <a:pt x="152336" y="109397"/>
                  </a:lnTo>
                  <a:lnTo>
                    <a:pt x="152336" y="97015"/>
                  </a:lnTo>
                  <a:close/>
                </a:path>
                <a:path w="201295" h="129539">
                  <a:moveTo>
                    <a:pt x="152336" y="77812"/>
                  </a:moveTo>
                  <a:lnTo>
                    <a:pt x="139852" y="77812"/>
                  </a:lnTo>
                  <a:lnTo>
                    <a:pt x="139852" y="90258"/>
                  </a:lnTo>
                  <a:lnTo>
                    <a:pt x="152336" y="90258"/>
                  </a:lnTo>
                  <a:lnTo>
                    <a:pt x="152336" y="77812"/>
                  </a:lnTo>
                  <a:close/>
                </a:path>
                <a:path w="201295" h="129539">
                  <a:moveTo>
                    <a:pt x="152336" y="58051"/>
                  </a:moveTo>
                  <a:lnTo>
                    <a:pt x="139852" y="58051"/>
                  </a:lnTo>
                  <a:lnTo>
                    <a:pt x="139852" y="71056"/>
                  </a:lnTo>
                  <a:lnTo>
                    <a:pt x="152336" y="71056"/>
                  </a:lnTo>
                  <a:lnTo>
                    <a:pt x="152336" y="58051"/>
                  </a:lnTo>
                  <a:close/>
                </a:path>
                <a:path w="201295" h="129539">
                  <a:moveTo>
                    <a:pt x="152336" y="38862"/>
                  </a:moveTo>
                  <a:lnTo>
                    <a:pt x="139852" y="38862"/>
                  </a:lnTo>
                  <a:lnTo>
                    <a:pt x="139852" y="51320"/>
                  </a:lnTo>
                  <a:lnTo>
                    <a:pt x="152336" y="51320"/>
                  </a:lnTo>
                  <a:lnTo>
                    <a:pt x="152336" y="38862"/>
                  </a:lnTo>
                  <a:close/>
                </a:path>
                <a:path w="201295" h="129539">
                  <a:moveTo>
                    <a:pt x="152336" y="19748"/>
                  </a:moveTo>
                  <a:lnTo>
                    <a:pt x="139852" y="19748"/>
                  </a:lnTo>
                  <a:lnTo>
                    <a:pt x="139852" y="32143"/>
                  </a:lnTo>
                  <a:lnTo>
                    <a:pt x="152336" y="32143"/>
                  </a:lnTo>
                  <a:lnTo>
                    <a:pt x="152336" y="19748"/>
                  </a:lnTo>
                  <a:close/>
                </a:path>
                <a:path w="201295" h="129539">
                  <a:moveTo>
                    <a:pt x="152336" y="0"/>
                  </a:moveTo>
                  <a:lnTo>
                    <a:pt x="139852" y="0"/>
                  </a:lnTo>
                  <a:lnTo>
                    <a:pt x="139852" y="12928"/>
                  </a:lnTo>
                  <a:lnTo>
                    <a:pt x="152336" y="12928"/>
                  </a:lnTo>
                  <a:lnTo>
                    <a:pt x="152336" y="0"/>
                  </a:lnTo>
                  <a:close/>
                </a:path>
                <a:path w="201295" h="129539">
                  <a:moveTo>
                    <a:pt x="169824" y="116738"/>
                  </a:moveTo>
                  <a:lnTo>
                    <a:pt x="157429" y="116738"/>
                  </a:lnTo>
                  <a:lnTo>
                    <a:pt x="157429" y="129133"/>
                  </a:lnTo>
                  <a:lnTo>
                    <a:pt x="169824" y="129133"/>
                  </a:lnTo>
                  <a:lnTo>
                    <a:pt x="169824" y="116738"/>
                  </a:lnTo>
                  <a:close/>
                </a:path>
                <a:path w="201295" h="129539">
                  <a:moveTo>
                    <a:pt x="169824" y="97015"/>
                  </a:moveTo>
                  <a:lnTo>
                    <a:pt x="157429" y="97015"/>
                  </a:lnTo>
                  <a:lnTo>
                    <a:pt x="157429" y="109397"/>
                  </a:lnTo>
                  <a:lnTo>
                    <a:pt x="169824" y="109397"/>
                  </a:lnTo>
                  <a:lnTo>
                    <a:pt x="169824" y="97015"/>
                  </a:lnTo>
                  <a:close/>
                </a:path>
                <a:path w="201295" h="129539">
                  <a:moveTo>
                    <a:pt x="169824" y="77812"/>
                  </a:moveTo>
                  <a:lnTo>
                    <a:pt x="157429" y="77812"/>
                  </a:lnTo>
                  <a:lnTo>
                    <a:pt x="157429" y="90258"/>
                  </a:lnTo>
                  <a:lnTo>
                    <a:pt x="169824" y="90258"/>
                  </a:lnTo>
                  <a:lnTo>
                    <a:pt x="169824" y="77812"/>
                  </a:lnTo>
                  <a:close/>
                </a:path>
                <a:path w="201295" h="129539">
                  <a:moveTo>
                    <a:pt x="169824" y="58051"/>
                  </a:moveTo>
                  <a:lnTo>
                    <a:pt x="157429" y="58051"/>
                  </a:lnTo>
                  <a:lnTo>
                    <a:pt x="157429" y="71056"/>
                  </a:lnTo>
                  <a:lnTo>
                    <a:pt x="169824" y="71056"/>
                  </a:lnTo>
                  <a:lnTo>
                    <a:pt x="169824" y="58051"/>
                  </a:lnTo>
                  <a:close/>
                </a:path>
                <a:path w="201295" h="129539">
                  <a:moveTo>
                    <a:pt x="169824" y="38862"/>
                  </a:moveTo>
                  <a:lnTo>
                    <a:pt x="157429" y="38862"/>
                  </a:lnTo>
                  <a:lnTo>
                    <a:pt x="157429" y="51320"/>
                  </a:lnTo>
                  <a:lnTo>
                    <a:pt x="169824" y="51320"/>
                  </a:lnTo>
                  <a:lnTo>
                    <a:pt x="169824" y="38862"/>
                  </a:lnTo>
                  <a:close/>
                </a:path>
                <a:path w="201295" h="129539">
                  <a:moveTo>
                    <a:pt x="169824" y="19748"/>
                  </a:moveTo>
                  <a:lnTo>
                    <a:pt x="157429" y="19748"/>
                  </a:lnTo>
                  <a:lnTo>
                    <a:pt x="157429" y="32143"/>
                  </a:lnTo>
                  <a:lnTo>
                    <a:pt x="169824" y="32143"/>
                  </a:lnTo>
                  <a:lnTo>
                    <a:pt x="169824" y="19748"/>
                  </a:lnTo>
                  <a:close/>
                </a:path>
                <a:path w="201295" h="129539">
                  <a:moveTo>
                    <a:pt x="169824" y="0"/>
                  </a:moveTo>
                  <a:lnTo>
                    <a:pt x="157429" y="0"/>
                  </a:lnTo>
                  <a:lnTo>
                    <a:pt x="157429" y="12928"/>
                  </a:lnTo>
                  <a:lnTo>
                    <a:pt x="169824" y="12928"/>
                  </a:lnTo>
                  <a:lnTo>
                    <a:pt x="169824" y="0"/>
                  </a:lnTo>
                  <a:close/>
                </a:path>
                <a:path w="201295" h="129539">
                  <a:moveTo>
                    <a:pt x="200850" y="0"/>
                  </a:moveTo>
                  <a:lnTo>
                    <a:pt x="187845" y="0"/>
                  </a:lnTo>
                  <a:lnTo>
                    <a:pt x="187845" y="12928"/>
                  </a:lnTo>
                  <a:lnTo>
                    <a:pt x="200850" y="12928"/>
                  </a:lnTo>
                  <a:lnTo>
                    <a:pt x="200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" name="object 916"/>
            <p:cNvSpPr/>
            <p:nvPr/>
          </p:nvSpPr>
          <p:spPr>
            <a:xfrm>
              <a:off x="4086707" y="5918492"/>
              <a:ext cx="922019" cy="148590"/>
            </a:xfrm>
            <a:custGeom>
              <a:avLst/>
              <a:gdLst/>
              <a:ahLst/>
              <a:cxnLst/>
              <a:rect l="l" t="t" r="r" b="b"/>
              <a:pathLst>
                <a:path w="922020" h="148589">
                  <a:moveTo>
                    <a:pt x="12915" y="135953"/>
                  </a:moveTo>
                  <a:lnTo>
                    <a:pt x="0" y="135953"/>
                  </a:lnTo>
                  <a:lnTo>
                    <a:pt x="0" y="148348"/>
                  </a:lnTo>
                  <a:lnTo>
                    <a:pt x="12915" y="148348"/>
                  </a:lnTo>
                  <a:lnTo>
                    <a:pt x="12915" y="135953"/>
                  </a:lnTo>
                  <a:close/>
                </a:path>
                <a:path w="922020" h="148589">
                  <a:moveTo>
                    <a:pt x="765048" y="116738"/>
                  </a:moveTo>
                  <a:lnTo>
                    <a:pt x="752043" y="116738"/>
                  </a:lnTo>
                  <a:lnTo>
                    <a:pt x="752043" y="129133"/>
                  </a:lnTo>
                  <a:lnTo>
                    <a:pt x="765048" y="129133"/>
                  </a:lnTo>
                  <a:lnTo>
                    <a:pt x="765048" y="116738"/>
                  </a:lnTo>
                  <a:close/>
                </a:path>
                <a:path w="922020" h="148589">
                  <a:moveTo>
                    <a:pt x="765048" y="97015"/>
                  </a:moveTo>
                  <a:lnTo>
                    <a:pt x="752043" y="97015"/>
                  </a:lnTo>
                  <a:lnTo>
                    <a:pt x="752043" y="109397"/>
                  </a:lnTo>
                  <a:lnTo>
                    <a:pt x="765048" y="109397"/>
                  </a:lnTo>
                  <a:lnTo>
                    <a:pt x="765048" y="97015"/>
                  </a:lnTo>
                  <a:close/>
                </a:path>
                <a:path w="922020" h="148589">
                  <a:moveTo>
                    <a:pt x="765048" y="77812"/>
                  </a:moveTo>
                  <a:lnTo>
                    <a:pt x="752043" y="77812"/>
                  </a:lnTo>
                  <a:lnTo>
                    <a:pt x="752043" y="90258"/>
                  </a:lnTo>
                  <a:lnTo>
                    <a:pt x="765048" y="90258"/>
                  </a:lnTo>
                  <a:lnTo>
                    <a:pt x="765048" y="77812"/>
                  </a:lnTo>
                  <a:close/>
                </a:path>
                <a:path w="922020" h="148589">
                  <a:moveTo>
                    <a:pt x="765048" y="58051"/>
                  </a:moveTo>
                  <a:lnTo>
                    <a:pt x="752043" y="58051"/>
                  </a:lnTo>
                  <a:lnTo>
                    <a:pt x="752043" y="71056"/>
                  </a:lnTo>
                  <a:lnTo>
                    <a:pt x="765048" y="71056"/>
                  </a:lnTo>
                  <a:lnTo>
                    <a:pt x="765048" y="58051"/>
                  </a:lnTo>
                  <a:close/>
                </a:path>
                <a:path w="922020" h="148589">
                  <a:moveTo>
                    <a:pt x="765048" y="38862"/>
                  </a:moveTo>
                  <a:lnTo>
                    <a:pt x="752043" y="38862"/>
                  </a:lnTo>
                  <a:lnTo>
                    <a:pt x="752043" y="51320"/>
                  </a:lnTo>
                  <a:lnTo>
                    <a:pt x="765048" y="51320"/>
                  </a:lnTo>
                  <a:lnTo>
                    <a:pt x="765048" y="38862"/>
                  </a:lnTo>
                  <a:close/>
                </a:path>
                <a:path w="922020" h="148589">
                  <a:moveTo>
                    <a:pt x="765048" y="19748"/>
                  </a:moveTo>
                  <a:lnTo>
                    <a:pt x="752043" y="19748"/>
                  </a:lnTo>
                  <a:lnTo>
                    <a:pt x="752043" y="32143"/>
                  </a:lnTo>
                  <a:lnTo>
                    <a:pt x="765048" y="32143"/>
                  </a:lnTo>
                  <a:lnTo>
                    <a:pt x="765048" y="19748"/>
                  </a:lnTo>
                  <a:close/>
                </a:path>
                <a:path w="922020" h="148589">
                  <a:moveTo>
                    <a:pt x="765048" y="0"/>
                  </a:moveTo>
                  <a:lnTo>
                    <a:pt x="752043" y="0"/>
                  </a:lnTo>
                  <a:lnTo>
                    <a:pt x="752043" y="12928"/>
                  </a:lnTo>
                  <a:lnTo>
                    <a:pt x="765048" y="12928"/>
                  </a:lnTo>
                  <a:lnTo>
                    <a:pt x="765048" y="0"/>
                  </a:lnTo>
                  <a:close/>
                </a:path>
                <a:path w="922020" h="148589">
                  <a:moveTo>
                    <a:pt x="782523" y="116738"/>
                  </a:moveTo>
                  <a:lnTo>
                    <a:pt x="769581" y="116738"/>
                  </a:lnTo>
                  <a:lnTo>
                    <a:pt x="769581" y="129133"/>
                  </a:lnTo>
                  <a:lnTo>
                    <a:pt x="782523" y="129133"/>
                  </a:lnTo>
                  <a:lnTo>
                    <a:pt x="782523" y="116738"/>
                  </a:lnTo>
                  <a:close/>
                </a:path>
                <a:path w="922020" h="148589">
                  <a:moveTo>
                    <a:pt x="782523" y="97015"/>
                  </a:moveTo>
                  <a:lnTo>
                    <a:pt x="769581" y="97015"/>
                  </a:lnTo>
                  <a:lnTo>
                    <a:pt x="769581" y="109397"/>
                  </a:lnTo>
                  <a:lnTo>
                    <a:pt x="782523" y="109397"/>
                  </a:lnTo>
                  <a:lnTo>
                    <a:pt x="782523" y="97015"/>
                  </a:lnTo>
                  <a:close/>
                </a:path>
                <a:path w="922020" h="148589">
                  <a:moveTo>
                    <a:pt x="782523" y="77812"/>
                  </a:moveTo>
                  <a:lnTo>
                    <a:pt x="769581" y="77812"/>
                  </a:lnTo>
                  <a:lnTo>
                    <a:pt x="769581" y="90258"/>
                  </a:lnTo>
                  <a:lnTo>
                    <a:pt x="782523" y="90258"/>
                  </a:lnTo>
                  <a:lnTo>
                    <a:pt x="782523" y="77812"/>
                  </a:lnTo>
                  <a:close/>
                </a:path>
                <a:path w="922020" h="148589">
                  <a:moveTo>
                    <a:pt x="782523" y="58051"/>
                  </a:moveTo>
                  <a:lnTo>
                    <a:pt x="769581" y="58051"/>
                  </a:lnTo>
                  <a:lnTo>
                    <a:pt x="769581" y="71056"/>
                  </a:lnTo>
                  <a:lnTo>
                    <a:pt x="782523" y="71056"/>
                  </a:lnTo>
                  <a:lnTo>
                    <a:pt x="782523" y="58051"/>
                  </a:lnTo>
                  <a:close/>
                </a:path>
                <a:path w="922020" h="148589">
                  <a:moveTo>
                    <a:pt x="782523" y="38862"/>
                  </a:moveTo>
                  <a:lnTo>
                    <a:pt x="769581" y="38862"/>
                  </a:lnTo>
                  <a:lnTo>
                    <a:pt x="769581" y="51320"/>
                  </a:lnTo>
                  <a:lnTo>
                    <a:pt x="782523" y="51320"/>
                  </a:lnTo>
                  <a:lnTo>
                    <a:pt x="782523" y="38862"/>
                  </a:lnTo>
                  <a:close/>
                </a:path>
                <a:path w="922020" h="148589">
                  <a:moveTo>
                    <a:pt x="782523" y="19748"/>
                  </a:moveTo>
                  <a:lnTo>
                    <a:pt x="769581" y="19748"/>
                  </a:lnTo>
                  <a:lnTo>
                    <a:pt x="769581" y="32143"/>
                  </a:lnTo>
                  <a:lnTo>
                    <a:pt x="782523" y="32143"/>
                  </a:lnTo>
                  <a:lnTo>
                    <a:pt x="782523" y="19748"/>
                  </a:lnTo>
                  <a:close/>
                </a:path>
                <a:path w="922020" h="148589">
                  <a:moveTo>
                    <a:pt x="782523" y="0"/>
                  </a:moveTo>
                  <a:lnTo>
                    <a:pt x="769581" y="0"/>
                  </a:lnTo>
                  <a:lnTo>
                    <a:pt x="769581" y="12928"/>
                  </a:lnTo>
                  <a:lnTo>
                    <a:pt x="782523" y="12928"/>
                  </a:lnTo>
                  <a:lnTo>
                    <a:pt x="782523" y="0"/>
                  </a:lnTo>
                  <a:close/>
                </a:path>
                <a:path w="922020" h="148589">
                  <a:moveTo>
                    <a:pt x="799452" y="116738"/>
                  </a:moveTo>
                  <a:lnTo>
                    <a:pt x="787044" y="116738"/>
                  </a:lnTo>
                  <a:lnTo>
                    <a:pt x="787044" y="129133"/>
                  </a:lnTo>
                  <a:lnTo>
                    <a:pt x="799452" y="129133"/>
                  </a:lnTo>
                  <a:lnTo>
                    <a:pt x="799452" y="116738"/>
                  </a:lnTo>
                  <a:close/>
                </a:path>
                <a:path w="922020" h="148589">
                  <a:moveTo>
                    <a:pt x="799452" y="97015"/>
                  </a:moveTo>
                  <a:lnTo>
                    <a:pt x="787044" y="97015"/>
                  </a:lnTo>
                  <a:lnTo>
                    <a:pt x="787044" y="109397"/>
                  </a:lnTo>
                  <a:lnTo>
                    <a:pt x="799452" y="109397"/>
                  </a:lnTo>
                  <a:lnTo>
                    <a:pt x="799452" y="97015"/>
                  </a:lnTo>
                  <a:close/>
                </a:path>
                <a:path w="922020" h="148589">
                  <a:moveTo>
                    <a:pt x="799452" y="77812"/>
                  </a:moveTo>
                  <a:lnTo>
                    <a:pt x="787044" y="77812"/>
                  </a:lnTo>
                  <a:lnTo>
                    <a:pt x="787044" y="90258"/>
                  </a:lnTo>
                  <a:lnTo>
                    <a:pt x="799452" y="90258"/>
                  </a:lnTo>
                  <a:lnTo>
                    <a:pt x="799452" y="77812"/>
                  </a:lnTo>
                  <a:close/>
                </a:path>
                <a:path w="922020" h="148589">
                  <a:moveTo>
                    <a:pt x="799452" y="58051"/>
                  </a:moveTo>
                  <a:lnTo>
                    <a:pt x="787044" y="58051"/>
                  </a:lnTo>
                  <a:lnTo>
                    <a:pt x="787044" y="71056"/>
                  </a:lnTo>
                  <a:lnTo>
                    <a:pt x="799452" y="71056"/>
                  </a:lnTo>
                  <a:lnTo>
                    <a:pt x="799452" y="58051"/>
                  </a:lnTo>
                  <a:close/>
                </a:path>
                <a:path w="922020" h="148589">
                  <a:moveTo>
                    <a:pt x="799452" y="38862"/>
                  </a:moveTo>
                  <a:lnTo>
                    <a:pt x="787044" y="38862"/>
                  </a:lnTo>
                  <a:lnTo>
                    <a:pt x="787044" y="51320"/>
                  </a:lnTo>
                  <a:lnTo>
                    <a:pt x="799452" y="51320"/>
                  </a:lnTo>
                  <a:lnTo>
                    <a:pt x="799452" y="38862"/>
                  </a:lnTo>
                  <a:close/>
                </a:path>
                <a:path w="922020" h="148589">
                  <a:moveTo>
                    <a:pt x="799452" y="19748"/>
                  </a:moveTo>
                  <a:lnTo>
                    <a:pt x="787044" y="19748"/>
                  </a:lnTo>
                  <a:lnTo>
                    <a:pt x="787044" y="32143"/>
                  </a:lnTo>
                  <a:lnTo>
                    <a:pt x="799452" y="32143"/>
                  </a:lnTo>
                  <a:lnTo>
                    <a:pt x="799452" y="19748"/>
                  </a:lnTo>
                  <a:close/>
                </a:path>
                <a:path w="922020" h="148589">
                  <a:moveTo>
                    <a:pt x="799452" y="0"/>
                  </a:moveTo>
                  <a:lnTo>
                    <a:pt x="787044" y="0"/>
                  </a:lnTo>
                  <a:lnTo>
                    <a:pt x="787044" y="12928"/>
                  </a:lnTo>
                  <a:lnTo>
                    <a:pt x="799452" y="12928"/>
                  </a:lnTo>
                  <a:lnTo>
                    <a:pt x="799452" y="0"/>
                  </a:lnTo>
                  <a:close/>
                </a:path>
                <a:path w="922020" h="148589">
                  <a:moveTo>
                    <a:pt x="816914" y="116738"/>
                  </a:moveTo>
                  <a:lnTo>
                    <a:pt x="804532" y="116738"/>
                  </a:lnTo>
                  <a:lnTo>
                    <a:pt x="804532" y="129133"/>
                  </a:lnTo>
                  <a:lnTo>
                    <a:pt x="816914" y="129133"/>
                  </a:lnTo>
                  <a:lnTo>
                    <a:pt x="816914" y="116738"/>
                  </a:lnTo>
                  <a:close/>
                </a:path>
                <a:path w="922020" h="148589">
                  <a:moveTo>
                    <a:pt x="816914" y="97015"/>
                  </a:moveTo>
                  <a:lnTo>
                    <a:pt x="804532" y="97015"/>
                  </a:lnTo>
                  <a:lnTo>
                    <a:pt x="804532" y="109397"/>
                  </a:lnTo>
                  <a:lnTo>
                    <a:pt x="816914" y="109397"/>
                  </a:lnTo>
                  <a:lnTo>
                    <a:pt x="816914" y="97015"/>
                  </a:lnTo>
                  <a:close/>
                </a:path>
                <a:path w="922020" h="148589">
                  <a:moveTo>
                    <a:pt x="816914" y="77812"/>
                  </a:moveTo>
                  <a:lnTo>
                    <a:pt x="804532" y="77812"/>
                  </a:lnTo>
                  <a:lnTo>
                    <a:pt x="804532" y="90258"/>
                  </a:lnTo>
                  <a:lnTo>
                    <a:pt x="816914" y="90258"/>
                  </a:lnTo>
                  <a:lnTo>
                    <a:pt x="816914" y="77812"/>
                  </a:lnTo>
                  <a:close/>
                </a:path>
                <a:path w="922020" h="148589">
                  <a:moveTo>
                    <a:pt x="816914" y="58051"/>
                  </a:moveTo>
                  <a:lnTo>
                    <a:pt x="804532" y="58051"/>
                  </a:lnTo>
                  <a:lnTo>
                    <a:pt x="804532" y="71056"/>
                  </a:lnTo>
                  <a:lnTo>
                    <a:pt x="816914" y="71056"/>
                  </a:lnTo>
                  <a:lnTo>
                    <a:pt x="816914" y="58051"/>
                  </a:lnTo>
                  <a:close/>
                </a:path>
                <a:path w="922020" h="148589">
                  <a:moveTo>
                    <a:pt x="816914" y="38862"/>
                  </a:moveTo>
                  <a:lnTo>
                    <a:pt x="804532" y="38862"/>
                  </a:lnTo>
                  <a:lnTo>
                    <a:pt x="804532" y="51320"/>
                  </a:lnTo>
                  <a:lnTo>
                    <a:pt x="816914" y="51320"/>
                  </a:lnTo>
                  <a:lnTo>
                    <a:pt x="816914" y="38862"/>
                  </a:lnTo>
                  <a:close/>
                </a:path>
                <a:path w="922020" h="148589">
                  <a:moveTo>
                    <a:pt x="816914" y="19748"/>
                  </a:moveTo>
                  <a:lnTo>
                    <a:pt x="804532" y="19748"/>
                  </a:lnTo>
                  <a:lnTo>
                    <a:pt x="804532" y="32143"/>
                  </a:lnTo>
                  <a:lnTo>
                    <a:pt x="816914" y="32143"/>
                  </a:lnTo>
                  <a:lnTo>
                    <a:pt x="816914" y="19748"/>
                  </a:lnTo>
                  <a:close/>
                </a:path>
                <a:path w="922020" h="148589">
                  <a:moveTo>
                    <a:pt x="816914" y="0"/>
                  </a:moveTo>
                  <a:lnTo>
                    <a:pt x="804532" y="0"/>
                  </a:lnTo>
                  <a:lnTo>
                    <a:pt x="804532" y="12928"/>
                  </a:lnTo>
                  <a:lnTo>
                    <a:pt x="816914" y="12928"/>
                  </a:lnTo>
                  <a:lnTo>
                    <a:pt x="816914" y="0"/>
                  </a:lnTo>
                  <a:close/>
                </a:path>
                <a:path w="922020" h="148589">
                  <a:moveTo>
                    <a:pt x="834466" y="116738"/>
                  </a:moveTo>
                  <a:lnTo>
                    <a:pt x="821994" y="116738"/>
                  </a:lnTo>
                  <a:lnTo>
                    <a:pt x="821994" y="129133"/>
                  </a:lnTo>
                  <a:lnTo>
                    <a:pt x="834466" y="129133"/>
                  </a:lnTo>
                  <a:lnTo>
                    <a:pt x="834466" y="116738"/>
                  </a:lnTo>
                  <a:close/>
                </a:path>
                <a:path w="922020" h="148589">
                  <a:moveTo>
                    <a:pt x="834466" y="97015"/>
                  </a:moveTo>
                  <a:lnTo>
                    <a:pt x="821994" y="97015"/>
                  </a:lnTo>
                  <a:lnTo>
                    <a:pt x="821994" y="109397"/>
                  </a:lnTo>
                  <a:lnTo>
                    <a:pt x="834466" y="109397"/>
                  </a:lnTo>
                  <a:lnTo>
                    <a:pt x="834466" y="97015"/>
                  </a:lnTo>
                  <a:close/>
                </a:path>
                <a:path w="922020" h="148589">
                  <a:moveTo>
                    <a:pt x="834466" y="77812"/>
                  </a:moveTo>
                  <a:lnTo>
                    <a:pt x="821994" y="77812"/>
                  </a:lnTo>
                  <a:lnTo>
                    <a:pt x="821994" y="90258"/>
                  </a:lnTo>
                  <a:lnTo>
                    <a:pt x="834466" y="90258"/>
                  </a:lnTo>
                  <a:lnTo>
                    <a:pt x="834466" y="77812"/>
                  </a:lnTo>
                  <a:close/>
                </a:path>
                <a:path w="922020" h="148589">
                  <a:moveTo>
                    <a:pt x="834466" y="58051"/>
                  </a:moveTo>
                  <a:lnTo>
                    <a:pt x="821994" y="58051"/>
                  </a:lnTo>
                  <a:lnTo>
                    <a:pt x="821994" y="71056"/>
                  </a:lnTo>
                  <a:lnTo>
                    <a:pt x="834466" y="71056"/>
                  </a:lnTo>
                  <a:lnTo>
                    <a:pt x="834466" y="58051"/>
                  </a:lnTo>
                  <a:close/>
                </a:path>
                <a:path w="922020" h="148589">
                  <a:moveTo>
                    <a:pt x="834466" y="38862"/>
                  </a:moveTo>
                  <a:lnTo>
                    <a:pt x="821994" y="38862"/>
                  </a:lnTo>
                  <a:lnTo>
                    <a:pt x="821994" y="51320"/>
                  </a:lnTo>
                  <a:lnTo>
                    <a:pt x="834466" y="51320"/>
                  </a:lnTo>
                  <a:lnTo>
                    <a:pt x="834466" y="38862"/>
                  </a:lnTo>
                  <a:close/>
                </a:path>
                <a:path w="922020" h="148589">
                  <a:moveTo>
                    <a:pt x="834466" y="19748"/>
                  </a:moveTo>
                  <a:lnTo>
                    <a:pt x="821994" y="19748"/>
                  </a:lnTo>
                  <a:lnTo>
                    <a:pt x="821994" y="32143"/>
                  </a:lnTo>
                  <a:lnTo>
                    <a:pt x="834466" y="32143"/>
                  </a:lnTo>
                  <a:lnTo>
                    <a:pt x="834466" y="19748"/>
                  </a:lnTo>
                  <a:close/>
                </a:path>
                <a:path w="922020" h="148589">
                  <a:moveTo>
                    <a:pt x="834466" y="0"/>
                  </a:moveTo>
                  <a:lnTo>
                    <a:pt x="821994" y="0"/>
                  </a:lnTo>
                  <a:lnTo>
                    <a:pt x="821994" y="12928"/>
                  </a:lnTo>
                  <a:lnTo>
                    <a:pt x="834466" y="12928"/>
                  </a:lnTo>
                  <a:lnTo>
                    <a:pt x="834466" y="0"/>
                  </a:lnTo>
                  <a:close/>
                </a:path>
                <a:path w="922020" h="148589">
                  <a:moveTo>
                    <a:pt x="851941" y="116738"/>
                  </a:moveTo>
                  <a:lnTo>
                    <a:pt x="839470" y="116738"/>
                  </a:lnTo>
                  <a:lnTo>
                    <a:pt x="839470" y="129133"/>
                  </a:lnTo>
                  <a:lnTo>
                    <a:pt x="851941" y="129133"/>
                  </a:lnTo>
                  <a:lnTo>
                    <a:pt x="851941" y="116738"/>
                  </a:lnTo>
                  <a:close/>
                </a:path>
                <a:path w="922020" h="148589">
                  <a:moveTo>
                    <a:pt x="851941" y="97015"/>
                  </a:moveTo>
                  <a:lnTo>
                    <a:pt x="839470" y="97015"/>
                  </a:lnTo>
                  <a:lnTo>
                    <a:pt x="839470" y="109397"/>
                  </a:lnTo>
                  <a:lnTo>
                    <a:pt x="851941" y="109397"/>
                  </a:lnTo>
                  <a:lnTo>
                    <a:pt x="851941" y="97015"/>
                  </a:lnTo>
                  <a:close/>
                </a:path>
                <a:path w="922020" h="148589">
                  <a:moveTo>
                    <a:pt x="851941" y="77812"/>
                  </a:moveTo>
                  <a:lnTo>
                    <a:pt x="839470" y="77812"/>
                  </a:lnTo>
                  <a:lnTo>
                    <a:pt x="839470" y="90258"/>
                  </a:lnTo>
                  <a:lnTo>
                    <a:pt x="851941" y="90258"/>
                  </a:lnTo>
                  <a:lnTo>
                    <a:pt x="851941" y="77812"/>
                  </a:lnTo>
                  <a:close/>
                </a:path>
                <a:path w="922020" h="148589">
                  <a:moveTo>
                    <a:pt x="851941" y="58051"/>
                  </a:moveTo>
                  <a:lnTo>
                    <a:pt x="839470" y="58051"/>
                  </a:lnTo>
                  <a:lnTo>
                    <a:pt x="839470" y="71056"/>
                  </a:lnTo>
                  <a:lnTo>
                    <a:pt x="851941" y="71056"/>
                  </a:lnTo>
                  <a:lnTo>
                    <a:pt x="851941" y="58051"/>
                  </a:lnTo>
                  <a:close/>
                </a:path>
                <a:path w="922020" h="148589">
                  <a:moveTo>
                    <a:pt x="851941" y="38862"/>
                  </a:moveTo>
                  <a:lnTo>
                    <a:pt x="839470" y="38862"/>
                  </a:lnTo>
                  <a:lnTo>
                    <a:pt x="839470" y="51320"/>
                  </a:lnTo>
                  <a:lnTo>
                    <a:pt x="851941" y="51320"/>
                  </a:lnTo>
                  <a:lnTo>
                    <a:pt x="851941" y="38862"/>
                  </a:lnTo>
                  <a:close/>
                </a:path>
                <a:path w="922020" h="148589">
                  <a:moveTo>
                    <a:pt x="851941" y="19748"/>
                  </a:moveTo>
                  <a:lnTo>
                    <a:pt x="839470" y="19748"/>
                  </a:lnTo>
                  <a:lnTo>
                    <a:pt x="839470" y="32143"/>
                  </a:lnTo>
                  <a:lnTo>
                    <a:pt x="851941" y="32143"/>
                  </a:lnTo>
                  <a:lnTo>
                    <a:pt x="851941" y="19748"/>
                  </a:lnTo>
                  <a:close/>
                </a:path>
                <a:path w="922020" h="148589">
                  <a:moveTo>
                    <a:pt x="851941" y="0"/>
                  </a:moveTo>
                  <a:lnTo>
                    <a:pt x="839470" y="0"/>
                  </a:lnTo>
                  <a:lnTo>
                    <a:pt x="839470" y="12928"/>
                  </a:lnTo>
                  <a:lnTo>
                    <a:pt x="851941" y="12928"/>
                  </a:lnTo>
                  <a:lnTo>
                    <a:pt x="851941" y="0"/>
                  </a:lnTo>
                  <a:close/>
                </a:path>
                <a:path w="922020" h="148589">
                  <a:moveTo>
                    <a:pt x="869429" y="116738"/>
                  </a:moveTo>
                  <a:lnTo>
                    <a:pt x="857034" y="116738"/>
                  </a:lnTo>
                  <a:lnTo>
                    <a:pt x="857034" y="129133"/>
                  </a:lnTo>
                  <a:lnTo>
                    <a:pt x="869429" y="129133"/>
                  </a:lnTo>
                  <a:lnTo>
                    <a:pt x="869429" y="116738"/>
                  </a:lnTo>
                  <a:close/>
                </a:path>
                <a:path w="922020" h="148589">
                  <a:moveTo>
                    <a:pt x="869429" y="97015"/>
                  </a:moveTo>
                  <a:lnTo>
                    <a:pt x="857034" y="97015"/>
                  </a:lnTo>
                  <a:lnTo>
                    <a:pt x="857034" y="109397"/>
                  </a:lnTo>
                  <a:lnTo>
                    <a:pt x="869429" y="109397"/>
                  </a:lnTo>
                  <a:lnTo>
                    <a:pt x="869429" y="97015"/>
                  </a:lnTo>
                  <a:close/>
                </a:path>
                <a:path w="922020" h="148589">
                  <a:moveTo>
                    <a:pt x="869429" y="77812"/>
                  </a:moveTo>
                  <a:lnTo>
                    <a:pt x="857034" y="77812"/>
                  </a:lnTo>
                  <a:lnTo>
                    <a:pt x="857034" y="90258"/>
                  </a:lnTo>
                  <a:lnTo>
                    <a:pt x="869429" y="90258"/>
                  </a:lnTo>
                  <a:lnTo>
                    <a:pt x="869429" y="77812"/>
                  </a:lnTo>
                  <a:close/>
                </a:path>
                <a:path w="922020" h="148589">
                  <a:moveTo>
                    <a:pt x="869429" y="58051"/>
                  </a:moveTo>
                  <a:lnTo>
                    <a:pt x="857034" y="58051"/>
                  </a:lnTo>
                  <a:lnTo>
                    <a:pt x="857034" y="71056"/>
                  </a:lnTo>
                  <a:lnTo>
                    <a:pt x="869429" y="71056"/>
                  </a:lnTo>
                  <a:lnTo>
                    <a:pt x="869429" y="58051"/>
                  </a:lnTo>
                  <a:close/>
                </a:path>
                <a:path w="922020" h="148589">
                  <a:moveTo>
                    <a:pt x="869429" y="38862"/>
                  </a:moveTo>
                  <a:lnTo>
                    <a:pt x="857034" y="38862"/>
                  </a:lnTo>
                  <a:lnTo>
                    <a:pt x="857034" y="51320"/>
                  </a:lnTo>
                  <a:lnTo>
                    <a:pt x="869429" y="51320"/>
                  </a:lnTo>
                  <a:lnTo>
                    <a:pt x="869429" y="38862"/>
                  </a:lnTo>
                  <a:close/>
                </a:path>
                <a:path w="922020" h="148589">
                  <a:moveTo>
                    <a:pt x="869429" y="19748"/>
                  </a:moveTo>
                  <a:lnTo>
                    <a:pt x="857034" y="19748"/>
                  </a:lnTo>
                  <a:lnTo>
                    <a:pt x="857034" y="32143"/>
                  </a:lnTo>
                  <a:lnTo>
                    <a:pt x="869429" y="32143"/>
                  </a:lnTo>
                  <a:lnTo>
                    <a:pt x="869429" y="19748"/>
                  </a:lnTo>
                  <a:close/>
                </a:path>
                <a:path w="922020" h="148589">
                  <a:moveTo>
                    <a:pt x="869429" y="0"/>
                  </a:moveTo>
                  <a:lnTo>
                    <a:pt x="857034" y="0"/>
                  </a:lnTo>
                  <a:lnTo>
                    <a:pt x="857034" y="12928"/>
                  </a:lnTo>
                  <a:lnTo>
                    <a:pt x="869429" y="12928"/>
                  </a:lnTo>
                  <a:lnTo>
                    <a:pt x="869429" y="0"/>
                  </a:lnTo>
                  <a:close/>
                </a:path>
                <a:path w="922020" h="148589">
                  <a:moveTo>
                    <a:pt x="886891" y="116738"/>
                  </a:moveTo>
                  <a:lnTo>
                    <a:pt x="874509" y="116738"/>
                  </a:lnTo>
                  <a:lnTo>
                    <a:pt x="874509" y="129133"/>
                  </a:lnTo>
                  <a:lnTo>
                    <a:pt x="886891" y="129133"/>
                  </a:lnTo>
                  <a:lnTo>
                    <a:pt x="886891" y="116738"/>
                  </a:lnTo>
                  <a:close/>
                </a:path>
                <a:path w="922020" h="148589">
                  <a:moveTo>
                    <a:pt x="886891" y="97015"/>
                  </a:moveTo>
                  <a:lnTo>
                    <a:pt x="874509" y="97015"/>
                  </a:lnTo>
                  <a:lnTo>
                    <a:pt x="874509" y="109397"/>
                  </a:lnTo>
                  <a:lnTo>
                    <a:pt x="886891" y="109397"/>
                  </a:lnTo>
                  <a:lnTo>
                    <a:pt x="886891" y="97015"/>
                  </a:lnTo>
                  <a:close/>
                </a:path>
                <a:path w="922020" h="148589">
                  <a:moveTo>
                    <a:pt x="886891" y="77812"/>
                  </a:moveTo>
                  <a:lnTo>
                    <a:pt x="874509" y="77812"/>
                  </a:lnTo>
                  <a:lnTo>
                    <a:pt x="874509" y="90258"/>
                  </a:lnTo>
                  <a:lnTo>
                    <a:pt x="886891" y="90258"/>
                  </a:lnTo>
                  <a:lnTo>
                    <a:pt x="886891" y="77812"/>
                  </a:lnTo>
                  <a:close/>
                </a:path>
                <a:path w="922020" h="148589">
                  <a:moveTo>
                    <a:pt x="886891" y="58051"/>
                  </a:moveTo>
                  <a:lnTo>
                    <a:pt x="874509" y="58051"/>
                  </a:lnTo>
                  <a:lnTo>
                    <a:pt x="874509" y="71056"/>
                  </a:lnTo>
                  <a:lnTo>
                    <a:pt x="886891" y="71056"/>
                  </a:lnTo>
                  <a:lnTo>
                    <a:pt x="886891" y="58051"/>
                  </a:lnTo>
                  <a:close/>
                </a:path>
                <a:path w="922020" h="148589">
                  <a:moveTo>
                    <a:pt x="886891" y="38862"/>
                  </a:moveTo>
                  <a:lnTo>
                    <a:pt x="874509" y="38862"/>
                  </a:lnTo>
                  <a:lnTo>
                    <a:pt x="874509" y="51320"/>
                  </a:lnTo>
                  <a:lnTo>
                    <a:pt x="886891" y="51320"/>
                  </a:lnTo>
                  <a:lnTo>
                    <a:pt x="886891" y="38862"/>
                  </a:lnTo>
                  <a:close/>
                </a:path>
                <a:path w="922020" h="148589">
                  <a:moveTo>
                    <a:pt x="886891" y="19748"/>
                  </a:moveTo>
                  <a:lnTo>
                    <a:pt x="874509" y="19748"/>
                  </a:lnTo>
                  <a:lnTo>
                    <a:pt x="874509" y="32143"/>
                  </a:lnTo>
                  <a:lnTo>
                    <a:pt x="886891" y="32143"/>
                  </a:lnTo>
                  <a:lnTo>
                    <a:pt x="886891" y="19748"/>
                  </a:lnTo>
                  <a:close/>
                </a:path>
                <a:path w="922020" h="148589">
                  <a:moveTo>
                    <a:pt x="886891" y="0"/>
                  </a:moveTo>
                  <a:lnTo>
                    <a:pt x="874509" y="0"/>
                  </a:lnTo>
                  <a:lnTo>
                    <a:pt x="874509" y="12928"/>
                  </a:lnTo>
                  <a:lnTo>
                    <a:pt x="886891" y="12928"/>
                  </a:lnTo>
                  <a:lnTo>
                    <a:pt x="886891" y="0"/>
                  </a:lnTo>
                  <a:close/>
                </a:path>
                <a:path w="922020" h="148589">
                  <a:moveTo>
                    <a:pt x="904379" y="116738"/>
                  </a:moveTo>
                  <a:lnTo>
                    <a:pt x="891997" y="116738"/>
                  </a:lnTo>
                  <a:lnTo>
                    <a:pt x="891997" y="129133"/>
                  </a:lnTo>
                  <a:lnTo>
                    <a:pt x="904379" y="129133"/>
                  </a:lnTo>
                  <a:lnTo>
                    <a:pt x="904379" y="116738"/>
                  </a:lnTo>
                  <a:close/>
                </a:path>
                <a:path w="922020" h="148589">
                  <a:moveTo>
                    <a:pt x="904379" y="97015"/>
                  </a:moveTo>
                  <a:lnTo>
                    <a:pt x="891997" y="97015"/>
                  </a:lnTo>
                  <a:lnTo>
                    <a:pt x="891997" y="109397"/>
                  </a:lnTo>
                  <a:lnTo>
                    <a:pt x="904379" y="109397"/>
                  </a:lnTo>
                  <a:lnTo>
                    <a:pt x="904379" y="97015"/>
                  </a:lnTo>
                  <a:close/>
                </a:path>
                <a:path w="922020" h="148589">
                  <a:moveTo>
                    <a:pt x="904379" y="77812"/>
                  </a:moveTo>
                  <a:lnTo>
                    <a:pt x="891997" y="77812"/>
                  </a:lnTo>
                  <a:lnTo>
                    <a:pt x="891997" y="90258"/>
                  </a:lnTo>
                  <a:lnTo>
                    <a:pt x="904379" y="90258"/>
                  </a:lnTo>
                  <a:lnTo>
                    <a:pt x="904379" y="77812"/>
                  </a:lnTo>
                  <a:close/>
                </a:path>
                <a:path w="922020" h="148589">
                  <a:moveTo>
                    <a:pt x="904379" y="58051"/>
                  </a:moveTo>
                  <a:lnTo>
                    <a:pt x="891997" y="58051"/>
                  </a:lnTo>
                  <a:lnTo>
                    <a:pt x="891997" y="71056"/>
                  </a:lnTo>
                  <a:lnTo>
                    <a:pt x="904379" y="71056"/>
                  </a:lnTo>
                  <a:lnTo>
                    <a:pt x="904379" y="58051"/>
                  </a:lnTo>
                  <a:close/>
                </a:path>
                <a:path w="922020" h="148589">
                  <a:moveTo>
                    <a:pt x="904379" y="38862"/>
                  </a:moveTo>
                  <a:lnTo>
                    <a:pt x="891997" y="38862"/>
                  </a:lnTo>
                  <a:lnTo>
                    <a:pt x="891997" y="51320"/>
                  </a:lnTo>
                  <a:lnTo>
                    <a:pt x="904379" y="51320"/>
                  </a:lnTo>
                  <a:lnTo>
                    <a:pt x="904379" y="38862"/>
                  </a:lnTo>
                  <a:close/>
                </a:path>
                <a:path w="922020" h="148589">
                  <a:moveTo>
                    <a:pt x="904379" y="19748"/>
                  </a:moveTo>
                  <a:lnTo>
                    <a:pt x="891997" y="19748"/>
                  </a:lnTo>
                  <a:lnTo>
                    <a:pt x="891997" y="32143"/>
                  </a:lnTo>
                  <a:lnTo>
                    <a:pt x="904379" y="32143"/>
                  </a:lnTo>
                  <a:lnTo>
                    <a:pt x="904379" y="19748"/>
                  </a:lnTo>
                  <a:close/>
                </a:path>
                <a:path w="922020" h="148589">
                  <a:moveTo>
                    <a:pt x="904379" y="0"/>
                  </a:moveTo>
                  <a:lnTo>
                    <a:pt x="891997" y="0"/>
                  </a:lnTo>
                  <a:lnTo>
                    <a:pt x="891997" y="12928"/>
                  </a:lnTo>
                  <a:lnTo>
                    <a:pt x="904379" y="12928"/>
                  </a:lnTo>
                  <a:lnTo>
                    <a:pt x="904379" y="0"/>
                  </a:lnTo>
                  <a:close/>
                </a:path>
                <a:path w="922020" h="148589">
                  <a:moveTo>
                    <a:pt x="921918" y="116738"/>
                  </a:moveTo>
                  <a:lnTo>
                    <a:pt x="909459" y="116738"/>
                  </a:lnTo>
                  <a:lnTo>
                    <a:pt x="909459" y="129133"/>
                  </a:lnTo>
                  <a:lnTo>
                    <a:pt x="921918" y="129133"/>
                  </a:lnTo>
                  <a:lnTo>
                    <a:pt x="921918" y="116738"/>
                  </a:lnTo>
                  <a:close/>
                </a:path>
                <a:path w="922020" h="148589">
                  <a:moveTo>
                    <a:pt x="921918" y="97015"/>
                  </a:moveTo>
                  <a:lnTo>
                    <a:pt x="909459" y="97015"/>
                  </a:lnTo>
                  <a:lnTo>
                    <a:pt x="909459" y="109397"/>
                  </a:lnTo>
                  <a:lnTo>
                    <a:pt x="921918" y="109397"/>
                  </a:lnTo>
                  <a:lnTo>
                    <a:pt x="921918" y="97015"/>
                  </a:lnTo>
                  <a:close/>
                </a:path>
                <a:path w="922020" h="148589">
                  <a:moveTo>
                    <a:pt x="921918" y="77812"/>
                  </a:moveTo>
                  <a:lnTo>
                    <a:pt x="909459" y="77812"/>
                  </a:lnTo>
                  <a:lnTo>
                    <a:pt x="909459" y="90258"/>
                  </a:lnTo>
                  <a:lnTo>
                    <a:pt x="921918" y="90258"/>
                  </a:lnTo>
                  <a:lnTo>
                    <a:pt x="921918" y="77812"/>
                  </a:lnTo>
                  <a:close/>
                </a:path>
                <a:path w="922020" h="148589">
                  <a:moveTo>
                    <a:pt x="921918" y="58051"/>
                  </a:moveTo>
                  <a:lnTo>
                    <a:pt x="909459" y="58051"/>
                  </a:lnTo>
                  <a:lnTo>
                    <a:pt x="909459" y="71056"/>
                  </a:lnTo>
                  <a:lnTo>
                    <a:pt x="921918" y="71056"/>
                  </a:lnTo>
                  <a:lnTo>
                    <a:pt x="921918" y="58051"/>
                  </a:lnTo>
                  <a:close/>
                </a:path>
                <a:path w="922020" h="148589">
                  <a:moveTo>
                    <a:pt x="921918" y="38862"/>
                  </a:moveTo>
                  <a:lnTo>
                    <a:pt x="909459" y="38862"/>
                  </a:lnTo>
                  <a:lnTo>
                    <a:pt x="909459" y="51320"/>
                  </a:lnTo>
                  <a:lnTo>
                    <a:pt x="921918" y="51320"/>
                  </a:lnTo>
                  <a:lnTo>
                    <a:pt x="921918" y="38862"/>
                  </a:lnTo>
                  <a:close/>
                </a:path>
                <a:path w="922020" h="148589">
                  <a:moveTo>
                    <a:pt x="921918" y="19748"/>
                  </a:moveTo>
                  <a:lnTo>
                    <a:pt x="909459" y="19748"/>
                  </a:lnTo>
                  <a:lnTo>
                    <a:pt x="909459" y="32143"/>
                  </a:lnTo>
                  <a:lnTo>
                    <a:pt x="921918" y="32143"/>
                  </a:lnTo>
                  <a:lnTo>
                    <a:pt x="921918" y="19748"/>
                  </a:lnTo>
                  <a:close/>
                </a:path>
                <a:path w="922020" h="148589">
                  <a:moveTo>
                    <a:pt x="921918" y="0"/>
                  </a:moveTo>
                  <a:lnTo>
                    <a:pt x="909459" y="0"/>
                  </a:lnTo>
                  <a:lnTo>
                    <a:pt x="909459" y="12928"/>
                  </a:lnTo>
                  <a:lnTo>
                    <a:pt x="921918" y="12928"/>
                  </a:lnTo>
                  <a:lnTo>
                    <a:pt x="9219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" name="object 917"/>
            <p:cNvSpPr/>
            <p:nvPr/>
          </p:nvSpPr>
          <p:spPr>
            <a:xfrm>
              <a:off x="4086707" y="6054445"/>
              <a:ext cx="664210" cy="32384"/>
            </a:xfrm>
            <a:custGeom>
              <a:avLst/>
              <a:gdLst/>
              <a:ahLst/>
              <a:cxnLst/>
              <a:rect l="l" t="t" r="r" b="b"/>
              <a:pathLst>
                <a:path w="664210" h="32385">
                  <a:moveTo>
                    <a:pt x="12915" y="19202"/>
                  </a:moveTo>
                  <a:lnTo>
                    <a:pt x="0" y="19202"/>
                  </a:lnTo>
                  <a:lnTo>
                    <a:pt x="0" y="32131"/>
                  </a:lnTo>
                  <a:lnTo>
                    <a:pt x="12915" y="32131"/>
                  </a:lnTo>
                  <a:lnTo>
                    <a:pt x="12915" y="19202"/>
                  </a:lnTo>
                  <a:close/>
                </a:path>
                <a:path w="664210" h="32385">
                  <a:moveTo>
                    <a:pt x="12915" y="0"/>
                  </a:moveTo>
                  <a:lnTo>
                    <a:pt x="0" y="0"/>
                  </a:lnTo>
                  <a:lnTo>
                    <a:pt x="0" y="12395"/>
                  </a:lnTo>
                  <a:lnTo>
                    <a:pt x="12915" y="12395"/>
                  </a:lnTo>
                  <a:lnTo>
                    <a:pt x="12915" y="0"/>
                  </a:lnTo>
                  <a:close/>
                </a:path>
                <a:path w="664210" h="32385">
                  <a:moveTo>
                    <a:pt x="30492" y="19202"/>
                  </a:moveTo>
                  <a:lnTo>
                    <a:pt x="17475" y="19202"/>
                  </a:lnTo>
                  <a:lnTo>
                    <a:pt x="17475" y="32131"/>
                  </a:lnTo>
                  <a:lnTo>
                    <a:pt x="30492" y="32131"/>
                  </a:lnTo>
                  <a:lnTo>
                    <a:pt x="30492" y="19202"/>
                  </a:lnTo>
                  <a:close/>
                </a:path>
                <a:path w="664210" h="32385">
                  <a:moveTo>
                    <a:pt x="30492" y="0"/>
                  </a:moveTo>
                  <a:lnTo>
                    <a:pt x="17475" y="0"/>
                  </a:lnTo>
                  <a:lnTo>
                    <a:pt x="17475" y="12395"/>
                  </a:lnTo>
                  <a:lnTo>
                    <a:pt x="30492" y="12395"/>
                  </a:lnTo>
                  <a:lnTo>
                    <a:pt x="30492" y="0"/>
                  </a:lnTo>
                  <a:close/>
                </a:path>
                <a:path w="664210" h="32385">
                  <a:moveTo>
                    <a:pt x="47421" y="19202"/>
                  </a:moveTo>
                  <a:lnTo>
                    <a:pt x="34963" y="19202"/>
                  </a:lnTo>
                  <a:lnTo>
                    <a:pt x="34963" y="32131"/>
                  </a:lnTo>
                  <a:lnTo>
                    <a:pt x="47421" y="32131"/>
                  </a:lnTo>
                  <a:lnTo>
                    <a:pt x="47421" y="19202"/>
                  </a:lnTo>
                  <a:close/>
                </a:path>
                <a:path w="664210" h="32385">
                  <a:moveTo>
                    <a:pt x="47421" y="0"/>
                  </a:moveTo>
                  <a:lnTo>
                    <a:pt x="34963" y="0"/>
                  </a:lnTo>
                  <a:lnTo>
                    <a:pt x="34963" y="12395"/>
                  </a:lnTo>
                  <a:lnTo>
                    <a:pt x="47421" y="12395"/>
                  </a:lnTo>
                  <a:lnTo>
                    <a:pt x="47421" y="0"/>
                  </a:lnTo>
                  <a:close/>
                </a:path>
                <a:path w="664210" h="32385">
                  <a:moveTo>
                    <a:pt x="64897" y="19202"/>
                  </a:moveTo>
                  <a:lnTo>
                    <a:pt x="52425" y="19202"/>
                  </a:lnTo>
                  <a:lnTo>
                    <a:pt x="52425" y="32131"/>
                  </a:lnTo>
                  <a:lnTo>
                    <a:pt x="64897" y="32131"/>
                  </a:lnTo>
                  <a:lnTo>
                    <a:pt x="64897" y="19202"/>
                  </a:lnTo>
                  <a:close/>
                </a:path>
                <a:path w="664210" h="32385">
                  <a:moveTo>
                    <a:pt x="64897" y="0"/>
                  </a:moveTo>
                  <a:lnTo>
                    <a:pt x="52425" y="0"/>
                  </a:lnTo>
                  <a:lnTo>
                    <a:pt x="52425" y="12395"/>
                  </a:lnTo>
                  <a:lnTo>
                    <a:pt x="64897" y="12395"/>
                  </a:lnTo>
                  <a:lnTo>
                    <a:pt x="64897" y="0"/>
                  </a:lnTo>
                  <a:close/>
                </a:path>
                <a:path w="664210" h="32385">
                  <a:moveTo>
                    <a:pt x="82359" y="19202"/>
                  </a:moveTo>
                  <a:lnTo>
                    <a:pt x="69977" y="19202"/>
                  </a:lnTo>
                  <a:lnTo>
                    <a:pt x="69977" y="32131"/>
                  </a:lnTo>
                  <a:lnTo>
                    <a:pt x="82359" y="32131"/>
                  </a:lnTo>
                  <a:lnTo>
                    <a:pt x="82359" y="19202"/>
                  </a:lnTo>
                  <a:close/>
                </a:path>
                <a:path w="664210" h="32385">
                  <a:moveTo>
                    <a:pt x="82359" y="0"/>
                  </a:moveTo>
                  <a:lnTo>
                    <a:pt x="69977" y="0"/>
                  </a:lnTo>
                  <a:lnTo>
                    <a:pt x="69977" y="12395"/>
                  </a:lnTo>
                  <a:lnTo>
                    <a:pt x="82359" y="12395"/>
                  </a:lnTo>
                  <a:lnTo>
                    <a:pt x="82359" y="0"/>
                  </a:lnTo>
                  <a:close/>
                </a:path>
                <a:path w="664210" h="32385">
                  <a:moveTo>
                    <a:pt x="99822" y="19202"/>
                  </a:moveTo>
                  <a:lnTo>
                    <a:pt x="87464" y="19202"/>
                  </a:lnTo>
                  <a:lnTo>
                    <a:pt x="87464" y="32131"/>
                  </a:lnTo>
                  <a:lnTo>
                    <a:pt x="99822" y="32131"/>
                  </a:lnTo>
                  <a:lnTo>
                    <a:pt x="99822" y="19202"/>
                  </a:lnTo>
                  <a:close/>
                </a:path>
                <a:path w="664210" h="32385">
                  <a:moveTo>
                    <a:pt x="99822" y="0"/>
                  </a:moveTo>
                  <a:lnTo>
                    <a:pt x="87464" y="0"/>
                  </a:lnTo>
                  <a:lnTo>
                    <a:pt x="87464" y="12395"/>
                  </a:lnTo>
                  <a:lnTo>
                    <a:pt x="99822" y="12395"/>
                  </a:lnTo>
                  <a:lnTo>
                    <a:pt x="99822" y="0"/>
                  </a:lnTo>
                  <a:close/>
                </a:path>
                <a:path w="664210" h="32385">
                  <a:moveTo>
                    <a:pt x="117309" y="19202"/>
                  </a:moveTo>
                  <a:lnTo>
                    <a:pt x="104914" y="19202"/>
                  </a:lnTo>
                  <a:lnTo>
                    <a:pt x="104914" y="32131"/>
                  </a:lnTo>
                  <a:lnTo>
                    <a:pt x="117309" y="32131"/>
                  </a:lnTo>
                  <a:lnTo>
                    <a:pt x="117309" y="19202"/>
                  </a:lnTo>
                  <a:close/>
                </a:path>
                <a:path w="664210" h="32385">
                  <a:moveTo>
                    <a:pt x="117309" y="0"/>
                  </a:moveTo>
                  <a:lnTo>
                    <a:pt x="104914" y="0"/>
                  </a:lnTo>
                  <a:lnTo>
                    <a:pt x="104914" y="12395"/>
                  </a:lnTo>
                  <a:lnTo>
                    <a:pt x="117309" y="12395"/>
                  </a:lnTo>
                  <a:lnTo>
                    <a:pt x="117309" y="0"/>
                  </a:lnTo>
                  <a:close/>
                </a:path>
                <a:path w="664210" h="32385">
                  <a:moveTo>
                    <a:pt x="134874" y="19202"/>
                  </a:moveTo>
                  <a:lnTo>
                    <a:pt x="122389" y="19202"/>
                  </a:lnTo>
                  <a:lnTo>
                    <a:pt x="122389" y="32131"/>
                  </a:lnTo>
                  <a:lnTo>
                    <a:pt x="134874" y="32131"/>
                  </a:lnTo>
                  <a:lnTo>
                    <a:pt x="134874" y="19202"/>
                  </a:lnTo>
                  <a:close/>
                </a:path>
                <a:path w="664210" h="32385">
                  <a:moveTo>
                    <a:pt x="134874" y="0"/>
                  </a:moveTo>
                  <a:lnTo>
                    <a:pt x="122389" y="0"/>
                  </a:lnTo>
                  <a:lnTo>
                    <a:pt x="122389" y="12395"/>
                  </a:lnTo>
                  <a:lnTo>
                    <a:pt x="134874" y="12395"/>
                  </a:lnTo>
                  <a:lnTo>
                    <a:pt x="134874" y="0"/>
                  </a:lnTo>
                  <a:close/>
                </a:path>
                <a:path w="664210" h="32385">
                  <a:moveTo>
                    <a:pt x="152349" y="19202"/>
                  </a:moveTo>
                  <a:lnTo>
                    <a:pt x="139865" y="19202"/>
                  </a:lnTo>
                  <a:lnTo>
                    <a:pt x="139865" y="32131"/>
                  </a:lnTo>
                  <a:lnTo>
                    <a:pt x="152349" y="32131"/>
                  </a:lnTo>
                  <a:lnTo>
                    <a:pt x="152349" y="19202"/>
                  </a:lnTo>
                  <a:close/>
                </a:path>
                <a:path w="664210" h="32385">
                  <a:moveTo>
                    <a:pt x="152349" y="0"/>
                  </a:moveTo>
                  <a:lnTo>
                    <a:pt x="139865" y="0"/>
                  </a:lnTo>
                  <a:lnTo>
                    <a:pt x="139865" y="12395"/>
                  </a:lnTo>
                  <a:lnTo>
                    <a:pt x="152349" y="12395"/>
                  </a:lnTo>
                  <a:lnTo>
                    <a:pt x="152349" y="0"/>
                  </a:lnTo>
                  <a:close/>
                </a:path>
                <a:path w="664210" h="32385">
                  <a:moveTo>
                    <a:pt x="169824" y="19202"/>
                  </a:moveTo>
                  <a:lnTo>
                    <a:pt x="157441" y="19202"/>
                  </a:lnTo>
                  <a:lnTo>
                    <a:pt x="157441" y="32131"/>
                  </a:lnTo>
                  <a:lnTo>
                    <a:pt x="169824" y="32131"/>
                  </a:lnTo>
                  <a:lnTo>
                    <a:pt x="169824" y="19202"/>
                  </a:lnTo>
                  <a:close/>
                </a:path>
                <a:path w="664210" h="32385">
                  <a:moveTo>
                    <a:pt x="169824" y="0"/>
                  </a:moveTo>
                  <a:lnTo>
                    <a:pt x="157441" y="0"/>
                  </a:lnTo>
                  <a:lnTo>
                    <a:pt x="157441" y="12395"/>
                  </a:lnTo>
                  <a:lnTo>
                    <a:pt x="169824" y="12395"/>
                  </a:lnTo>
                  <a:lnTo>
                    <a:pt x="169824" y="0"/>
                  </a:lnTo>
                  <a:close/>
                </a:path>
                <a:path w="664210" h="32385">
                  <a:moveTo>
                    <a:pt x="200850" y="19202"/>
                  </a:moveTo>
                  <a:lnTo>
                    <a:pt x="188455" y="19202"/>
                  </a:lnTo>
                  <a:lnTo>
                    <a:pt x="188455" y="32131"/>
                  </a:lnTo>
                  <a:lnTo>
                    <a:pt x="200850" y="32131"/>
                  </a:lnTo>
                  <a:lnTo>
                    <a:pt x="200850" y="19202"/>
                  </a:lnTo>
                  <a:close/>
                </a:path>
                <a:path w="664210" h="32385">
                  <a:moveTo>
                    <a:pt x="200850" y="0"/>
                  </a:moveTo>
                  <a:lnTo>
                    <a:pt x="188455" y="0"/>
                  </a:lnTo>
                  <a:lnTo>
                    <a:pt x="188455" y="12395"/>
                  </a:lnTo>
                  <a:lnTo>
                    <a:pt x="200850" y="12395"/>
                  </a:lnTo>
                  <a:lnTo>
                    <a:pt x="200850" y="0"/>
                  </a:lnTo>
                  <a:close/>
                </a:path>
                <a:path w="664210" h="32385">
                  <a:moveTo>
                    <a:pt x="218313" y="19202"/>
                  </a:moveTo>
                  <a:lnTo>
                    <a:pt x="205930" y="19202"/>
                  </a:lnTo>
                  <a:lnTo>
                    <a:pt x="205930" y="32131"/>
                  </a:lnTo>
                  <a:lnTo>
                    <a:pt x="218313" y="32131"/>
                  </a:lnTo>
                  <a:lnTo>
                    <a:pt x="218313" y="19202"/>
                  </a:lnTo>
                  <a:close/>
                </a:path>
                <a:path w="664210" h="32385">
                  <a:moveTo>
                    <a:pt x="218313" y="0"/>
                  </a:moveTo>
                  <a:lnTo>
                    <a:pt x="205930" y="0"/>
                  </a:lnTo>
                  <a:lnTo>
                    <a:pt x="205930" y="12395"/>
                  </a:lnTo>
                  <a:lnTo>
                    <a:pt x="218313" y="12395"/>
                  </a:lnTo>
                  <a:lnTo>
                    <a:pt x="218313" y="0"/>
                  </a:lnTo>
                  <a:close/>
                </a:path>
                <a:path w="664210" h="32385">
                  <a:moveTo>
                    <a:pt x="235800" y="19202"/>
                  </a:moveTo>
                  <a:lnTo>
                    <a:pt x="223393" y="19202"/>
                  </a:lnTo>
                  <a:lnTo>
                    <a:pt x="223393" y="32131"/>
                  </a:lnTo>
                  <a:lnTo>
                    <a:pt x="235800" y="32131"/>
                  </a:lnTo>
                  <a:lnTo>
                    <a:pt x="235800" y="19202"/>
                  </a:lnTo>
                  <a:close/>
                </a:path>
                <a:path w="664210" h="32385">
                  <a:moveTo>
                    <a:pt x="235800" y="0"/>
                  </a:moveTo>
                  <a:lnTo>
                    <a:pt x="223393" y="0"/>
                  </a:lnTo>
                  <a:lnTo>
                    <a:pt x="223393" y="12395"/>
                  </a:lnTo>
                  <a:lnTo>
                    <a:pt x="235800" y="12395"/>
                  </a:lnTo>
                  <a:lnTo>
                    <a:pt x="235800" y="0"/>
                  </a:lnTo>
                  <a:close/>
                </a:path>
                <a:path w="664210" h="32385">
                  <a:moveTo>
                    <a:pt x="253352" y="19202"/>
                  </a:moveTo>
                  <a:lnTo>
                    <a:pt x="240322" y="19202"/>
                  </a:lnTo>
                  <a:lnTo>
                    <a:pt x="240322" y="32131"/>
                  </a:lnTo>
                  <a:lnTo>
                    <a:pt x="253352" y="32131"/>
                  </a:lnTo>
                  <a:lnTo>
                    <a:pt x="253352" y="19202"/>
                  </a:lnTo>
                  <a:close/>
                </a:path>
                <a:path w="664210" h="32385">
                  <a:moveTo>
                    <a:pt x="253352" y="0"/>
                  </a:moveTo>
                  <a:lnTo>
                    <a:pt x="240322" y="0"/>
                  </a:lnTo>
                  <a:lnTo>
                    <a:pt x="240322" y="12395"/>
                  </a:lnTo>
                  <a:lnTo>
                    <a:pt x="253352" y="12395"/>
                  </a:lnTo>
                  <a:lnTo>
                    <a:pt x="253352" y="0"/>
                  </a:lnTo>
                  <a:close/>
                </a:path>
                <a:path w="664210" h="32385">
                  <a:moveTo>
                    <a:pt x="270827" y="19202"/>
                  </a:moveTo>
                  <a:lnTo>
                    <a:pt x="257797" y="19202"/>
                  </a:lnTo>
                  <a:lnTo>
                    <a:pt x="257797" y="32131"/>
                  </a:lnTo>
                  <a:lnTo>
                    <a:pt x="270827" y="32131"/>
                  </a:lnTo>
                  <a:lnTo>
                    <a:pt x="270827" y="19202"/>
                  </a:lnTo>
                  <a:close/>
                </a:path>
                <a:path w="664210" h="32385">
                  <a:moveTo>
                    <a:pt x="270827" y="0"/>
                  </a:moveTo>
                  <a:lnTo>
                    <a:pt x="257797" y="0"/>
                  </a:lnTo>
                  <a:lnTo>
                    <a:pt x="257797" y="12395"/>
                  </a:lnTo>
                  <a:lnTo>
                    <a:pt x="270827" y="12395"/>
                  </a:lnTo>
                  <a:lnTo>
                    <a:pt x="270827" y="0"/>
                  </a:lnTo>
                  <a:close/>
                </a:path>
                <a:path w="664210" h="32385">
                  <a:moveTo>
                    <a:pt x="287731" y="19202"/>
                  </a:moveTo>
                  <a:lnTo>
                    <a:pt x="275297" y="19202"/>
                  </a:lnTo>
                  <a:lnTo>
                    <a:pt x="275297" y="32131"/>
                  </a:lnTo>
                  <a:lnTo>
                    <a:pt x="287731" y="32131"/>
                  </a:lnTo>
                  <a:lnTo>
                    <a:pt x="287731" y="19202"/>
                  </a:lnTo>
                  <a:close/>
                </a:path>
                <a:path w="664210" h="32385">
                  <a:moveTo>
                    <a:pt x="287731" y="0"/>
                  </a:moveTo>
                  <a:lnTo>
                    <a:pt x="275297" y="0"/>
                  </a:lnTo>
                  <a:lnTo>
                    <a:pt x="275297" y="12395"/>
                  </a:lnTo>
                  <a:lnTo>
                    <a:pt x="287731" y="12395"/>
                  </a:lnTo>
                  <a:lnTo>
                    <a:pt x="287731" y="0"/>
                  </a:lnTo>
                  <a:close/>
                </a:path>
                <a:path w="664210" h="32385">
                  <a:moveTo>
                    <a:pt x="305206" y="19202"/>
                  </a:moveTo>
                  <a:lnTo>
                    <a:pt x="292811" y="19202"/>
                  </a:lnTo>
                  <a:lnTo>
                    <a:pt x="292811" y="32131"/>
                  </a:lnTo>
                  <a:lnTo>
                    <a:pt x="305206" y="32131"/>
                  </a:lnTo>
                  <a:lnTo>
                    <a:pt x="305206" y="19202"/>
                  </a:lnTo>
                  <a:close/>
                </a:path>
                <a:path w="664210" h="32385">
                  <a:moveTo>
                    <a:pt x="305206" y="0"/>
                  </a:moveTo>
                  <a:lnTo>
                    <a:pt x="292811" y="0"/>
                  </a:lnTo>
                  <a:lnTo>
                    <a:pt x="292811" y="12395"/>
                  </a:lnTo>
                  <a:lnTo>
                    <a:pt x="305206" y="12395"/>
                  </a:lnTo>
                  <a:lnTo>
                    <a:pt x="305206" y="0"/>
                  </a:lnTo>
                  <a:close/>
                </a:path>
                <a:path w="664210" h="32385">
                  <a:moveTo>
                    <a:pt x="322707" y="19202"/>
                  </a:moveTo>
                  <a:lnTo>
                    <a:pt x="310311" y="19202"/>
                  </a:lnTo>
                  <a:lnTo>
                    <a:pt x="310311" y="32131"/>
                  </a:lnTo>
                  <a:lnTo>
                    <a:pt x="322707" y="32131"/>
                  </a:lnTo>
                  <a:lnTo>
                    <a:pt x="322707" y="19202"/>
                  </a:lnTo>
                  <a:close/>
                </a:path>
                <a:path w="664210" h="32385">
                  <a:moveTo>
                    <a:pt x="322707" y="0"/>
                  </a:moveTo>
                  <a:lnTo>
                    <a:pt x="310311" y="0"/>
                  </a:lnTo>
                  <a:lnTo>
                    <a:pt x="310311" y="12395"/>
                  </a:lnTo>
                  <a:lnTo>
                    <a:pt x="322707" y="12395"/>
                  </a:lnTo>
                  <a:lnTo>
                    <a:pt x="322707" y="0"/>
                  </a:lnTo>
                  <a:close/>
                </a:path>
                <a:path w="664210" h="32385">
                  <a:moveTo>
                    <a:pt x="340169" y="19202"/>
                  </a:moveTo>
                  <a:lnTo>
                    <a:pt x="327774" y="19202"/>
                  </a:lnTo>
                  <a:lnTo>
                    <a:pt x="327774" y="32131"/>
                  </a:lnTo>
                  <a:lnTo>
                    <a:pt x="340169" y="32131"/>
                  </a:lnTo>
                  <a:lnTo>
                    <a:pt x="340169" y="19202"/>
                  </a:lnTo>
                  <a:close/>
                </a:path>
                <a:path w="664210" h="32385">
                  <a:moveTo>
                    <a:pt x="340169" y="0"/>
                  </a:moveTo>
                  <a:lnTo>
                    <a:pt x="327774" y="0"/>
                  </a:lnTo>
                  <a:lnTo>
                    <a:pt x="327774" y="12395"/>
                  </a:lnTo>
                  <a:lnTo>
                    <a:pt x="340169" y="12395"/>
                  </a:lnTo>
                  <a:lnTo>
                    <a:pt x="340169" y="0"/>
                  </a:lnTo>
                  <a:close/>
                </a:path>
                <a:path w="664210" h="32385">
                  <a:moveTo>
                    <a:pt x="357733" y="19202"/>
                  </a:moveTo>
                  <a:lnTo>
                    <a:pt x="345249" y="19202"/>
                  </a:lnTo>
                  <a:lnTo>
                    <a:pt x="345249" y="32131"/>
                  </a:lnTo>
                  <a:lnTo>
                    <a:pt x="357733" y="32131"/>
                  </a:lnTo>
                  <a:lnTo>
                    <a:pt x="357733" y="19202"/>
                  </a:lnTo>
                  <a:close/>
                </a:path>
                <a:path w="664210" h="32385">
                  <a:moveTo>
                    <a:pt x="357733" y="0"/>
                  </a:moveTo>
                  <a:lnTo>
                    <a:pt x="345249" y="0"/>
                  </a:lnTo>
                  <a:lnTo>
                    <a:pt x="345249" y="12395"/>
                  </a:lnTo>
                  <a:lnTo>
                    <a:pt x="357733" y="12395"/>
                  </a:lnTo>
                  <a:lnTo>
                    <a:pt x="357733" y="0"/>
                  </a:lnTo>
                  <a:close/>
                </a:path>
                <a:path w="664210" h="32385">
                  <a:moveTo>
                    <a:pt x="388747" y="19202"/>
                  </a:moveTo>
                  <a:lnTo>
                    <a:pt x="376313" y="19202"/>
                  </a:lnTo>
                  <a:lnTo>
                    <a:pt x="376313" y="32131"/>
                  </a:lnTo>
                  <a:lnTo>
                    <a:pt x="388747" y="32131"/>
                  </a:lnTo>
                  <a:lnTo>
                    <a:pt x="388747" y="19202"/>
                  </a:lnTo>
                  <a:close/>
                </a:path>
                <a:path w="664210" h="32385">
                  <a:moveTo>
                    <a:pt x="388747" y="0"/>
                  </a:moveTo>
                  <a:lnTo>
                    <a:pt x="376313" y="0"/>
                  </a:lnTo>
                  <a:lnTo>
                    <a:pt x="376313" y="12395"/>
                  </a:lnTo>
                  <a:lnTo>
                    <a:pt x="388747" y="12395"/>
                  </a:lnTo>
                  <a:lnTo>
                    <a:pt x="388747" y="0"/>
                  </a:lnTo>
                  <a:close/>
                </a:path>
                <a:path w="664210" h="32385">
                  <a:moveTo>
                    <a:pt x="406209" y="19202"/>
                  </a:moveTo>
                  <a:lnTo>
                    <a:pt x="393750" y="19202"/>
                  </a:lnTo>
                  <a:lnTo>
                    <a:pt x="393750" y="32131"/>
                  </a:lnTo>
                  <a:lnTo>
                    <a:pt x="406209" y="32131"/>
                  </a:lnTo>
                  <a:lnTo>
                    <a:pt x="406209" y="19202"/>
                  </a:lnTo>
                  <a:close/>
                </a:path>
                <a:path w="664210" h="32385">
                  <a:moveTo>
                    <a:pt x="406209" y="0"/>
                  </a:moveTo>
                  <a:lnTo>
                    <a:pt x="393750" y="0"/>
                  </a:lnTo>
                  <a:lnTo>
                    <a:pt x="393750" y="12395"/>
                  </a:lnTo>
                  <a:lnTo>
                    <a:pt x="406209" y="12395"/>
                  </a:lnTo>
                  <a:lnTo>
                    <a:pt x="406209" y="0"/>
                  </a:lnTo>
                  <a:close/>
                </a:path>
                <a:path w="664210" h="32385">
                  <a:moveTo>
                    <a:pt x="423710" y="19202"/>
                  </a:moveTo>
                  <a:lnTo>
                    <a:pt x="411302" y="19202"/>
                  </a:lnTo>
                  <a:lnTo>
                    <a:pt x="411302" y="32131"/>
                  </a:lnTo>
                  <a:lnTo>
                    <a:pt x="423710" y="32131"/>
                  </a:lnTo>
                  <a:lnTo>
                    <a:pt x="423710" y="19202"/>
                  </a:lnTo>
                  <a:close/>
                </a:path>
                <a:path w="664210" h="32385">
                  <a:moveTo>
                    <a:pt x="423710" y="0"/>
                  </a:moveTo>
                  <a:lnTo>
                    <a:pt x="411302" y="0"/>
                  </a:lnTo>
                  <a:lnTo>
                    <a:pt x="411302" y="12395"/>
                  </a:lnTo>
                  <a:lnTo>
                    <a:pt x="423710" y="12395"/>
                  </a:lnTo>
                  <a:lnTo>
                    <a:pt x="423710" y="0"/>
                  </a:lnTo>
                  <a:close/>
                </a:path>
                <a:path w="664210" h="32385">
                  <a:moveTo>
                    <a:pt x="441172" y="19202"/>
                  </a:moveTo>
                  <a:lnTo>
                    <a:pt x="428790" y="19202"/>
                  </a:lnTo>
                  <a:lnTo>
                    <a:pt x="428790" y="32131"/>
                  </a:lnTo>
                  <a:lnTo>
                    <a:pt x="441172" y="32131"/>
                  </a:lnTo>
                  <a:lnTo>
                    <a:pt x="441172" y="19202"/>
                  </a:lnTo>
                  <a:close/>
                </a:path>
                <a:path w="664210" h="32385">
                  <a:moveTo>
                    <a:pt x="441172" y="0"/>
                  </a:moveTo>
                  <a:lnTo>
                    <a:pt x="428790" y="0"/>
                  </a:lnTo>
                  <a:lnTo>
                    <a:pt x="428790" y="12395"/>
                  </a:lnTo>
                  <a:lnTo>
                    <a:pt x="441172" y="12395"/>
                  </a:lnTo>
                  <a:lnTo>
                    <a:pt x="441172" y="0"/>
                  </a:lnTo>
                  <a:close/>
                </a:path>
                <a:path w="664210" h="32385">
                  <a:moveTo>
                    <a:pt x="458660" y="19202"/>
                  </a:moveTo>
                  <a:lnTo>
                    <a:pt x="446278" y="19202"/>
                  </a:lnTo>
                  <a:lnTo>
                    <a:pt x="446278" y="32131"/>
                  </a:lnTo>
                  <a:lnTo>
                    <a:pt x="458660" y="32131"/>
                  </a:lnTo>
                  <a:lnTo>
                    <a:pt x="458660" y="19202"/>
                  </a:lnTo>
                  <a:close/>
                </a:path>
                <a:path w="664210" h="32385">
                  <a:moveTo>
                    <a:pt x="458660" y="0"/>
                  </a:moveTo>
                  <a:lnTo>
                    <a:pt x="446278" y="0"/>
                  </a:lnTo>
                  <a:lnTo>
                    <a:pt x="446278" y="12395"/>
                  </a:lnTo>
                  <a:lnTo>
                    <a:pt x="458660" y="12395"/>
                  </a:lnTo>
                  <a:lnTo>
                    <a:pt x="458660" y="0"/>
                  </a:lnTo>
                  <a:close/>
                </a:path>
                <a:path w="664210" h="32385">
                  <a:moveTo>
                    <a:pt x="476211" y="19202"/>
                  </a:moveTo>
                  <a:lnTo>
                    <a:pt x="463740" y="19202"/>
                  </a:lnTo>
                  <a:lnTo>
                    <a:pt x="463740" y="32131"/>
                  </a:lnTo>
                  <a:lnTo>
                    <a:pt x="476211" y="32131"/>
                  </a:lnTo>
                  <a:lnTo>
                    <a:pt x="476211" y="19202"/>
                  </a:lnTo>
                  <a:close/>
                </a:path>
                <a:path w="664210" h="32385">
                  <a:moveTo>
                    <a:pt x="476211" y="0"/>
                  </a:moveTo>
                  <a:lnTo>
                    <a:pt x="463740" y="0"/>
                  </a:lnTo>
                  <a:lnTo>
                    <a:pt x="463740" y="12395"/>
                  </a:lnTo>
                  <a:lnTo>
                    <a:pt x="476211" y="12395"/>
                  </a:lnTo>
                  <a:lnTo>
                    <a:pt x="476211" y="0"/>
                  </a:lnTo>
                  <a:close/>
                </a:path>
                <a:path w="664210" h="32385">
                  <a:moveTo>
                    <a:pt x="493687" y="19202"/>
                  </a:moveTo>
                  <a:lnTo>
                    <a:pt x="481203" y="19202"/>
                  </a:lnTo>
                  <a:lnTo>
                    <a:pt x="481203" y="32131"/>
                  </a:lnTo>
                  <a:lnTo>
                    <a:pt x="493687" y="32131"/>
                  </a:lnTo>
                  <a:lnTo>
                    <a:pt x="493687" y="19202"/>
                  </a:lnTo>
                  <a:close/>
                </a:path>
                <a:path w="664210" h="32385">
                  <a:moveTo>
                    <a:pt x="493687" y="0"/>
                  </a:moveTo>
                  <a:lnTo>
                    <a:pt x="481203" y="0"/>
                  </a:lnTo>
                  <a:lnTo>
                    <a:pt x="481203" y="12395"/>
                  </a:lnTo>
                  <a:lnTo>
                    <a:pt x="493687" y="12395"/>
                  </a:lnTo>
                  <a:lnTo>
                    <a:pt x="493687" y="0"/>
                  </a:lnTo>
                  <a:close/>
                </a:path>
                <a:path w="664210" h="32385">
                  <a:moveTo>
                    <a:pt x="511149" y="19202"/>
                  </a:moveTo>
                  <a:lnTo>
                    <a:pt x="498132" y="19202"/>
                  </a:lnTo>
                  <a:lnTo>
                    <a:pt x="498132" y="32131"/>
                  </a:lnTo>
                  <a:lnTo>
                    <a:pt x="511149" y="32131"/>
                  </a:lnTo>
                  <a:lnTo>
                    <a:pt x="511149" y="19202"/>
                  </a:lnTo>
                  <a:close/>
                </a:path>
                <a:path w="664210" h="32385">
                  <a:moveTo>
                    <a:pt x="511149" y="0"/>
                  </a:moveTo>
                  <a:lnTo>
                    <a:pt x="498132" y="0"/>
                  </a:lnTo>
                  <a:lnTo>
                    <a:pt x="498132" y="12395"/>
                  </a:lnTo>
                  <a:lnTo>
                    <a:pt x="511149" y="12395"/>
                  </a:lnTo>
                  <a:lnTo>
                    <a:pt x="511149" y="0"/>
                  </a:lnTo>
                  <a:close/>
                </a:path>
                <a:path w="664210" h="32385">
                  <a:moveTo>
                    <a:pt x="528637" y="19202"/>
                  </a:moveTo>
                  <a:lnTo>
                    <a:pt x="515696" y="19202"/>
                  </a:lnTo>
                  <a:lnTo>
                    <a:pt x="515696" y="32131"/>
                  </a:lnTo>
                  <a:lnTo>
                    <a:pt x="528637" y="32131"/>
                  </a:lnTo>
                  <a:lnTo>
                    <a:pt x="528637" y="19202"/>
                  </a:lnTo>
                  <a:close/>
                </a:path>
                <a:path w="664210" h="32385">
                  <a:moveTo>
                    <a:pt x="528637" y="0"/>
                  </a:moveTo>
                  <a:lnTo>
                    <a:pt x="515696" y="0"/>
                  </a:lnTo>
                  <a:lnTo>
                    <a:pt x="515696" y="12395"/>
                  </a:lnTo>
                  <a:lnTo>
                    <a:pt x="528637" y="12395"/>
                  </a:lnTo>
                  <a:lnTo>
                    <a:pt x="528637" y="0"/>
                  </a:lnTo>
                  <a:close/>
                </a:path>
                <a:path w="664210" h="32385">
                  <a:moveTo>
                    <a:pt x="545541" y="19202"/>
                  </a:moveTo>
                  <a:lnTo>
                    <a:pt x="533184" y="19202"/>
                  </a:lnTo>
                  <a:lnTo>
                    <a:pt x="533184" y="32131"/>
                  </a:lnTo>
                  <a:lnTo>
                    <a:pt x="545541" y="32131"/>
                  </a:lnTo>
                  <a:lnTo>
                    <a:pt x="545541" y="19202"/>
                  </a:lnTo>
                  <a:close/>
                </a:path>
                <a:path w="664210" h="32385">
                  <a:moveTo>
                    <a:pt x="545541" y="0"/>
                  </a:moveTo>
                  <a:lnTo>
                    <a:pt x="533184" y="0"/>
                  </a:lnTo>
                  <a:lnTo>
                    <a:pt x="533184" y="12395"/>
                  </a:lnTo>
                  <a:lnTo>
                    <a:pt x="545541" y="12395"/>
                  </a:lnTo>
                  <a:lnTo>
                    <a:pt x="545541" y="0"/>
                  </a:lnTo>
                  <a:close/>
                </a:path>
                <a:path w="664210" h="32385">
                  <a:moveTo>
                    <a:pt x="576567" y="19202"/>
                  </a:moveTo>
                  <a:lnTo>
                    <a:pt x="564197" y="19202"/>
                  </a:lnTo>
                  <a:lnTo>
                    <a:pt x="564197" y="32131"/>
                  </a:lnTo>
                  <a:lnTo>
                    <a:pt x="576567" y="32131"/>
                  </a:lnTo>
                  <a:lnTo>
                    <a:pt x="576567" y="19202"/>
                  </a:lnTo>
                  <a:close/>
                </a:path>
                <a:path w="664210" h="32385">
                  <a:moveTo>
                    <a:pt x="576567" y="0"/>
                  </a:moveTo>
                  <a:lnTo>
                    <a:pt x="564197" y="0"/>
                  </a:lnTo>
                  <a:lnTo>
                    <a:pt x="564197" y="12395"/>
                  </a:lnTo>
                  <a:lnTo>
                    <a:pt x="576567" y="12395"/>
                  </a:lnTo>
                  <a:lnTo>
                    <a:pt x="576567" y="0"/>
                  </a:lnTo>
                  <a:close/>
                </a:path>
                <a:path w="664210" h="32385">
                  <a:moveTo>
                    <a:pt x="594055" y="19202"/>
                  </a:moveTo>
                  <a:lnTo>
                    <a:pt x="581672" y="19202"/>
                  </a:lnTo>
                  <a:lnTo>
                    <a:pt x="581672" y="32131"/>
                  </a:lnTo>
                  <a:lnTo>
                    <a:pt x="594055" y="32131"/>
                  </a:lnTo>
                  <a:lnTo>
                    <a:pt x="594055" y="19202"/>
                  </a:lnTo>
                  <a:close/>
                </a:path>
                <a:path w="664210" h="32385">
                  <a:moveTo>
                    <a:pt x="594055" y="0"/>
                  </a:moveTo>
                  <a:lnTo>
                    <a:pt x="581672" y="0"/>
                  </a:lnTo>
                  <a:lnTo>
                    <a:pt x="581672" y="12395"/>
                  </a:lnTo>
                  <a:lnTo>
                    <a:pt x="594055" y="12395"/>
                  </a:lnTo>
                  <a:lnTo>
                    <a:pt x="594055" y="0"/>
                  </a:lnTo>
                  <a:close/>
                </a:path>
                <a:path w="664210" h="32385">
                  <a:moveTo>
                    <a:pt x="611593" y="19202"/>
                  </a:moveTo>
                  <a:lnTo>
                    <a:pt x="599109" y="19202"/>
                  </a:lnTo>
                  <a:lnTo>
                    <a:pt x="599109" y="32131"/>
                  </a:lnTo>
                  <a:lnTo>
                    <a:pt x="611593" y="32131"/>
                  </a:lnTo>
                  <a:lnTo>
                    <a:pt x="611593" y="19202"/>
                  </a:lnTo>
                  <a:close/>
                </a:path>
                <a:path w="664210" h="32385">
                  <a:moveTo>
                    <a:pt x="611593" y="0"/>
                  </a:moveTo>
                  <a:lnTo>
                    <a:pt x="599109" y="0"/>
                  </a:lnTo>
                  <a:lnTo>
                    <a:pt x="599109" y="12395"/>
                  </a:lnTo>
                  <a:lnTo>
                    <a:pt x="611593" y="12395"/>
                  </a:lnTo>
                  <a:lnTo>
                    <a:pt x="611593" y="0"/>
                  </a:lnTo>
                  <a:close/>
                </a:path>
                <a:path w="664210" h="32385">
                  <a:moveTo>
                    <a:pt x="629094" y="19202"/>
                  </a:moveTo>
                  <a:lnTo>
                    <a:pt x="616610" y="19202"/>
                  </a:lnTo>
                  <a:lnTo>
                    <a:pt x="616610" y="32131"/>
                  </a:lnTo>
                  <a:lnTo>
                    <a:pt x="629094" y="32131"/>
                  </a:lnTo>
                  <a:lnTo>
                    <a:pt x="629094" y="19202"/>
                  </a:lnTo>
                  <a:close/>
                </a:path>
                <a:path w="664210" h="32385">
                  <a:moveTo>
                    <a:pt x="629094" y="0"/>
                  </a:moveTo>
                  <a:lnTo>
                    <a:pt x="616610" y="0"/>
                  </a:lnTo>
                  <a:lnTo>
                    <a:pt x="616610" y="12395"/>
                  </a:lnTo>
                  <a:lnTo>
                    <a:pt x="629094" y="12395"/>
                  </a:lnTo>
                  <a:lnTo>
                    <a:pt x="629094" y="0"/>
                  </a:lnTo>
                  <a:close/>
                </a:path>
                <a:path w="664210" h="32385">
                  <a:moveTo>
                    <a:pt x="646569" y="19202"/>
                  </a:moveTo>
                  <a:lnTo>
                    <a:pt x="634174" y="19202"/>
                  </a:lnTo>
                  <a:lnTo>
                    <a:pt x="634174" y="32131"/>
                  </a:lnTo>
                  <a:lnTo>
                    <a:pt x="646569" y="32131"/>
                  </a:lnTo>
                  <a:lnTo>
                    <a:pt x="646569" y="19202"/>
                  </a:lnTo>
                  <a:close/>
                </a:path>
                <a:path w="664210" h="32385">
                  <a:moveTo>
                    <a:pt x="646569" y="0"/>
                  </a:moveTo>
                  <a:lnTo>
                    <a:pt x="634174" y="0"/>
                  </a:lnTo>
                  <a:lnTo>
                    <a:pt x="634174" y="12395"/>
                  </a:lnTo>
                  <a:lnTo>
                    <a:pt x="646569" y="12395"/>
                  </a:lnTo>
                  <a:lnTo>
                    <a:pt x="646569" y="0"/>
                  </a:lnTo>
                  <a:close/>
                </a:path>
                <a:path w="664210" h="32385">
                  <a:moveTo>
                    <a:pt x="664032" y="0"/>
                  </a:moveTo>
                  <a:lnTo>
                    <a:pt x="651649" y="0"/>
                  </a:lnTo>
                  <a:lnTo>
                    <a:pt x="651649" y="12395"/>
                  </a:lnTo>
                  <a:lnTo>
                    <a:pt x="664032" y="12395"/>
                  </a:lnTo>
                  <a:lnTo>
                    <a:pt x="664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" name="object 918"/>
            <p:cNvSpPr/>
            <p:nvPr/>
          </p:nvSpPr>
          <p:spPr>
            <a:xfrm>
              <a:off x="4077690" y="6054445"/>
              <a:ext cx="931544" cy="2256790"/>
            </a:xfrm>
            <a:custGeom>
              <a:avLst/>
              <a:gdLst/>
              <a:ahLst/>
              <a:cxnLst/>
              <a:rect l="l" t="t" r="r" b="b"/>
              <a:pathLst>
                <a:path w="931545" h="2256790">
                  <a:moveTo>
                    <a:pt x="12382" y="2244331"/>
                  </a:moveTo>
                  <a:lnTo>
                    <a:pt x="0" y="2244331"/>
                  </a:lnTo>
                  <a:lnTo>
                    <a:pt x="0" y="2256777"/>
                  </a:lnTo>
                  <a:lnTo>
                    <a:pt x="12382" y="2256777"/>
                  </a:lnTo>
                  <a:lnTo>
                    <a:pt x="12382" y="2244331"/>
                  </a:lnTo>
                  <a:close/>
                </a:path>
                <a:path w="931545" h="2256790">
                  <a:moveTo>
                    <a:pt x="12382" y="2224557"/>
                  </a:moveTo>
                  <a:lnTo>
                    <a:pt x="0" y="2224557"/>
                  </a:lnTo>
                  <a:lnTo>
                    <a:pt x="0" y="2237575"/>
                  </a:lnTo>
                  <a:lnTo>
                    <a:pt x="12382" y="2237575"/>
                  </a:lnTo>
                  <a:lnTo>
                    <a:pt x="12382" y="2224557"/>
                  </a:lnTo>
                  <a:close/>
                </a:path>
                <a:path w="931545" h="2256790">
                  <a:moveTo>
                    <a:pt x="12382" y="2205456"/>
                  </a:moveTo>
                  <a:lnTo>
                    <a:pt x="0" y="2205456"/>
                  </a:lnTo>
                  <a:lnTo>
                    <a:pt x="0" y="2217839"/>
                  </a:lnTo>
                  <a:lnTo>
                    <a:pt x="12382" y="2217839"/>
                  </a:lnTo>
                  <a:lnTo>
                    <a:pt x="12382" y="2205456"/>
                  </a:lnTo>
                  <a:close/>
                </a:path>
                <a:path w="931545" h="2256790">
                  <a:moveTo>
                    <a:pt x="12382" y="2186279"/>
                  </a:moveTo>
                  <a:lnTo>
                    <a:pt x="0" y="2186279"/>
                  </a:lnTo>
                  <a:lnTo>
                    <a:pt x="0" y="2198649"/>
                  </a:lnTo>
                  <a:lnTo>
                    <a:pt x="12382" y="2198649"/>
                  </a:lnTo>
                  <a:lnTo>
                    <a:pt x="12382" y="2186279"/>
                  </a:lnTo>
                  <a:close/>
                </a:path>
                <a:path w="931545" h="2256790">
                  <a:moveTo>
                    <a:pt x="12382" y="2166518"/>
                  </a:moveTo>
                  <a:lnTo>
                    <a:pt x="0" y="2166518"/>
                  </a:lnTo>
                  <a:lnTo>
                    <a:pt x="0" y="2178901"/>
                  </a:lnTo>
                  <a:lnTo>
                    <a:pt x="12382" y="2178901"/>
                  </a:lnTo>
                  <a:lnTo>
                    <a:pt x="12382" y="2166518"/>
                  </a:lnTo>
                  <a:close/>
                </a:path>
                <a:path w="931545" h="2256790">
                  <a:moveTo>
                    <a:pt x="12382" y="2147316"/>
                  </a:moveTo>
                  <a:lnTo>
                    <a:pt x="0" y="2147316"/>
                  </a:lnTo>
                  <a:lnTo>
                    <a:pt x="0" y="2159685"/>
                  </a:lnTo>
                  <a:lnTo>
                    <a:pt x="12382" y="2159685"/>
                  </a:lnTo>
                  <a:lnTo>
                    <a:pt x="12382" y="2147316"/>
                  </a:lnTo>
                  <a:close/>
                </a:path>
                <a:path w="931545" h="2256790">
                  <a:moveTo>
                    <a:pt x="12382" y="2127567"/>
                  </a:moveTo>
                  <a:lnTo>
                    <a:pt x="0" y="2127567"/>
                  </a:lnTo>
                  <a:lnTo>
                    <a:pt x="0" y="2140585"/>
                  </a:lnTo>
                  <a:lnTo>
                    <a:pt x="12382" y="2140585"/>
                  </a:lnTo>
                  <a:lnTo>
                    <a:pt x="12382" y="2127567"/>
                  </a:lnTo>
                  <a:close/>
                </a:path>
                <a:path w="931545" h="2256790">
                  <a:moveTo>
                    <a:pt x="29870" y="2244331"/>
                  </a:moveTo>
                  <a:lnTo>
                    <a:pt x="17475" y="2244331"/>
                  </a:lnTo>
                  <a:lnTo>
                    <a:pt x="17475" y="2256777"/>
                  </a:lnTo>
                  <a:lnTo>
                    <a:pt x="29870" y="2256777"/>
                  </a:lnTo>
                  <a:lnTo>
                    <a:pt x="29870" y="2244331"/>
                  </a:lnTo>
                  <a:close/>
                </a:path>
                <a:path w="931545" h="2256790">
                  <a:moveTo>
                    <a:pt x="29870" y="2224557"/>
                  </a:moveTo>
                  <a:lnTo>
                    <a:pt x="17475" y="2224557"/>
                  </a:lnTo>
                  <a:lnTo>
                    <a:pt x="17475" y="2237575"/>
                  </a:lnTo>
                  <a:lnTo>
                    <a:pt x="29870" y="2237575"/>
                  </a:lnTo>
                  <a:lnTo>
                    <a:pt x="29870" y="2224557"/>
                  </a:lnTo>
                  <a:close/>
                </a:path>
                <a:path w="931545" h="2256790">
                  <a:moveTo>
                    <a:pt x="29870" y="2205456"/>
                  </a:moveTo>
                  <a:lnTo>
                    <a:pt x="17475" y="2205456"/>
                  </a:lnTo>
                  <a:lnTo>
                    <a:pt x="17475" y="2217839"/>
                  </a:lnTo>
                  <a:lnTo>
                    <a:pt x="29870" y="2217839"/>
                  </a:lnTo>
                  <a:lnTo>
                    <a:pt x="29870" y="2205456"/>
                  </a:lnTo>
                  <a:close/>
                </a:path>
                <a:path w="931545" h="2256790">
                  <a:moveTo>
                    <a:pt x="29870" y="2186279"/>
                  </a:moveTo>
                  <a:lnTo>
                    <a:pt x="17475" y="2186279"/>
                  </a:lnTo>
                  <a:lnTo>
                    <a:pt x="17475" y="2198649"/>
                  </a:lnTo>
                  <a:lnTo>
                    <a:pt x="29870" y="2198649"/>
                  </a:lnTo>
                  <a:lnTo>
                    <a:pt x="29870" y="2186279"/>
                  </a:lnTo>
                  <a:close/>
                </a:path>
                <a:path w="931545" h="2256790">
                  <a:moveTo>
                    <a:pt x="29870" y="2166518"/>
                  </a:moveTo>
                  <a:lnTo>
                    <a:pt x="17475" y="2166518"/>
                  </a:lnTo>
                  <a:lnTo>
                    <a:pt x="17475" y="2178901"/>
                  </a:lnTo>
                  <a:lnTo>
                    <a:pt x="29870" y="2178901"/>
                  </a:lnTo>
                  <a:lnTo>
                    <a:pt x="29870" y="2166518"/>
                  </a:lnTo>
                  <a:close/>
                </a:path>
                <a:path w="931545" h="2256790">
                  <a:moveTo>
                    <a:pt x="29870" y="2147316"/>
                  </a:moveTo>
                  <a:lnTo>
                    <a:pt x="17475" y="2147316"/>
                  </a:lnTo>
                  <a:lnTo>
                    <a:pt x="17475" y="2159685"/>
                  </a:lnTo>
                  <a:lnTo>
                    <a:pt x="29870" y="2159685"/>
                  </a:lnTo>
                  <a:lnTo>
                    <a:pt x="29870" y="2147316"/>
                  </a:lnTo>
                  <a:close/>
                </a:path>
                <a:path w="931545" h="2256790">
                  <a:moveTo>
                    <a:pt x="29870" y="2127567"/>
                  </a:moveTo>
                  <a:lnTo>
                    <a:pt x="17475" y="2127567"/>
                  </a:lnTo>
                  <a:lnTo>
                    <a:pt x="17475" y="2140585"/>
                  </a:lnTo>
                  <a:lnTo>
                    <a:pt x="29870" y="2140585"/>
                  </a:lnTo>
                  <a:lnTo>
                    <a:pt x="29870" y="2127567"/>
                  </a:lnTo>
                  <a:close/>
                </a:path>
                <a:path w="931545" h="2256790">
                  <a:moveTo>
                    <a:pt x="47345" y="2244331"/>
                  </a:moveTo>
                  <a:lnTo>
                    <a:pt x="34937" y="2244331"/>
                  </a:lnTo>
                  <a:lnTo>
                    <a:pt x="34937" y="2256777"/>
                  </a:lnTo>
                  <a:lnTo>
                    <a:pt x="47345" y="2256777"/>
                  </a:lnTo>
                  <a:lnTo>
                    <a:pt x="47345" y="2244331"/>
                  </a:lnTo>
                  <a:close/>
                </a:path>
                <a:path w="931545" h="2256790">
                  <a:moveTo>
                    <a:pt x="47345" y="2224557"/>
                  </a:moveTo>
                  <a:lnTo>
                    <a:pt x="34937" y="2224557"/>
                  </a:lnTo>
                  <a:lnTo>
                    <a:pt x="34937" y="2237575"/>
                  </a:lnTo>
                  <a:lnTo>
                    <a:pt x="47345" y="2237575"/>
                  </a:lnTo>
                  <a:lnTo>
                    <a:pt x="47345" y="2224557"/>
                  </a:lnTo>
                  <a:close/>
                </a:path>
                <a:path w="931545" h="2256790">
                  <a:moveTo>
                    <a:pt x="47345" y="2205456"/>
                  </a:moveTo>
                  <a:lnTo>
                    <a:pt x="34937" y="2205456"/>
                  </a:lnTo>
                  <a:lnTo>
                    <a:pt x="34937" y="2217839"/>
                  </a:lnTo>
                  <a:lnTo>
                    <a:pt x="47345" y="2217839"/>
                  </a:lnTo>
                  <a:lnTo>
                    <a:pt x="47345" y="2205456"/>
                  </a:lnTo>
                  <a:close/>
                </a:path>
                <a:path w="931545" h="2256790">
                  <a:moveTo>
                    <a:pt x="47345" y="2186279"/>
                  </a:moveTo>
                  <a:lnTo>
                    <a:pt x="34937" y="2186279"/>
                  </a:lnTo>
                  <a:lnTo>
                    <a:pt x="34937" y="2198649"/>
                  </a:lnTo>
                  <a:lnTo>
                    <a:pt x="47345" y="2198649"/>
                  </a:lnTo>
                  <a:lnTo>
                    <a:pt x="47345" y="2186279"/>
                  </a:lnTo>
                  <a:close/>
                </a:path>
                <a:path w="931545" h="2256790">
                  <a:moveTo>
                    <a:pt x="47345" y="2166518"/>
                  </a:moveTo>
                  <a:lnTo>
                    <a:pt x="34937" y="2166518"/>
                  </a:lnTo>
                  <a:lnTo>
                    <a:pt x="34937" y="2178901"/>
                  </a:lnTo>
                  <a:lnTo>
                    <a:pt x="47345" y="2178901"/>
                  </a:lnTo>
                  <a:lnTo>
                    <a:pt x="47345" y="2166518"/>
                  </a:lnTo>
                  <a:close/>
                </a:path>
                <a:path w="931545" h="2256790">
                  <a:moveTo>
                    <a:pt x="47345" y="2147316"/>
                  </a:moveTo>
                  <a:lnTo>
                    <a:pt x="34937" y="2147316"/>
                  </a:lnTo>
                  <a:lnTo>
                    <a:pt x="34937" y="2159685"/>
                  </a:lnTo>
                  <a:lnTo>
                    <a:pt x="47345" y="2159685"/>
                  </a:lnTo>
                  <a:lnTo>
                    <a:pt x="47345" y="2147316"/>
                  </a:lnTo>
                  <a:close/>
                </a:path>
                <a:path w="931545" h="2256790">
                  <a:moveTo>
                    <a:pt x="47345" y="2127567"/>
                  </a:moveTo>
                  <a:lnTo>
                    <a:pt x="34937" y="2127567"/>
                  </a:lnTo>
                  <a:lnTo>
                    <a:pt x="34937" y="2140585"/>
                  </a:lnTo>
                  <a:lnTo>
                    <a:pt x="47345" y="2140585"/>
                  </a:lnTo>
                  <a:lnTo>
                    <a:pt x="47345" y="2127567"/>
                  </a:lnTo>
                  <a:close/>
                </a:path>
                <a:path w="931545" h="2256790">
                  <a:moveTo>
                    <a:pt x="64897" y="2244331"/>
                  </a:moveTo>
                  <a:lnTo>
                    <a:pt x="52438" y="2244331"/>
                  </a:lnTo>
                  <a:lnTo>
                    <a:pt x="52438" y="2256777"/>
                  </a:lnTo>
                  <a:lnTo>
                    <a:pt x="64897" y="2256777"/>
                  </a:lnTo>
                  <a:lnTo>
                    <a:pt x="64897" y="2244331"/>
                  </a:lnTo>
                  <a:close/>
                </a:path>
                <a:path w="931545" h="2256790">
                  <a:moveTo>
                    <a:pt x="64897" y="2224557"/>
                  </a:moveTo>
                  <a:lnTo>
                    <a:pt x="52438" y="2224557"/>
                  </a:lnTo>
                  <a:lnTo>
                    <a:pt x="52438" y="2237575"/>
                  </a:lnTo>
                  <a:lnTo>
                    <a:pt x="64897" y="2237575"/>
                  </a:lnTo>
                  <a:lnTo>
                    <a:pt x="64897" y="2224557"/>
                  </a:lnTo>
                  <a:close/>
                </a:path>
                <a:path w="931545" h="2256790">
                  <a:moveTo>
                    <a:pt x="64897" y="2205456"/>
                  </a:moveTo>
                  <a:lnTo>
                    <a:pt x="52438" y="2205456"/>
                  </a:lnTo>
                  <a:lnTo>
                    <a:pt x="52438" y="2217839"/>
                  </a:lnTo>
                  <a:lnTo>
                    <a:pt x="64897" y="2217839"/>
                  </a:lnTo>
                  <a:lnTo>
                    <a:pt x="64897" y="2205456"/>
                  </a:lnTo>
                  <a:close/>
                </a:path>
                <a:path w="931545" h="2256790">
                  <a:moveTo>
                    <a:pt x="64897" y="2186279"/>
                  </a:moveTo>
                  <a:lnTo>
                    <a:pt x="52438" y="2186279"/>
                  </a:lnTo>
                  <a:lnTo>
                    <a:pt x="52438" y="2198649"/>
                  </a:lnTo>
                  <a:lnTo>
                    <a:pt x="64897" y="2198649"/>
                  </a:lnTo>
                  <a:lnTo>
                    <a:pt x="64897" y="2186279"/>
                  </a:lnTo>
                  <a:close/>
                </a:path>
                <a:path w="931545" h="2256790">
                  <a:moveTo>
                    <a:pt x="64897" y="2166518"/>
                  </a:moveTo>
                  <a:lnTo>
                    <a:pt x="52438" y="2166518"/>
                  </a:lnTo>
                  <a:lnTo>
                    <a:pt x="52438" y="2178901"/>
                  </a:lnTo>
                  <a:lnTo>
                    <a:pt x="64897" y="2178901"/>
                  </a:lnTo>
                  <a:lnTo>
                    <a:pt x="64897" y="2166518"/>
                  </a:lnTo>
                  <a:close/>
                </a:path>
                <a:path w="931545" h="2256790">
                  <a:moveTo>
                    <a:pt x="64897" y="2147316"/>
                  </a:moveTo>
                  <a:lnTo>
                    <a:pt x="52438" y="2147316"/>
                  </a:lnTo>
                  <a:lnTo>
                    <a:pt x="52438" y="2159685"/>
                  </a:lnTo>
                  <a:lnTo>
                    <a:pt x="64897" y="2159685"/>
                  </a:lnTo>
                  <a:lnTo>
                    <a:pt x="64897" y="2147316"/>
                  </a:lnTo>
                  <a:close/>
                </a:path>
                <a:path w="931545" h="2256790">
                  <a:moveTo>
                    <a:pt x="64897" y="2127567"/>
                  </a:moveTo>
                  <a:lnTo>
                    <a:pt x="52438" y="2127567"/>
                  </a:lnTo>
                  <a:lnTo>
                    <a:pt x="52438" y="2140585"/>
                  </a:lnTo>
                  <a:lnTo>
                    <a:pt x="64897" y="2140585"/>
                  </a:lnTo>
                  <a:lnTo>
                    <a:pt x="64897" y="2127567"/>
                  </a:lnTo>
                  <a:close/>
                </a:path>
                <a:path w="931545" h="2256790">
                  <a:moveTo>
                    <a:pt x="82359" y="2244331"/>
                  </a:moveTo>
                  <a:lnTo>
                    <a:pt x="69900" y="2244331"/>
                  </a:lnTo>
                  <a:lnTo>
                    <a:pt x="69900" y="2256777"/>
                  </a:lnTo>
                  <a:lnTo>
                    <a:pt x="82359" y="2256777"/>
                  </a:lnTo>
                  <a:lnTo>
                    <a:pt x="82359" y="2244331"/>
                  </a:lnTo>
                  <a:close/>
                </a:path>
                <a:path w="931545" h="2256790">
                  <a:moveTo>
                    <a:pt x="82359" y="2224557"/>
                  </a:moveTo>
                  <a:lnTo>
                    <a:pt x="69900" y="2224557"/>
                  </a:lnTo>
                  <a:lnTo>
                    <a:pt x="69900" y="2237575"/>
                  </a:lnTo>
                  <a:lnTo>
                    <a:pt x="82359" y="2237575"/>
                  </a:lnTo>
                  <a:lnTo>
                    <a:pt x="82359" y="2224557"/>
                  </a:lnTo>
                  <a:close/>
                </a:path>
                <a:path w="931545" h="2256790">
                  <a:moveTo>
                    <a:pt x="82359" y="2205456"/>
                  </a:moveTo>
                  <a:lnTo>
                    <a:pt x="69900" y="2205456"/>
                  </a:lnTo>
                  <a:lnTo>
                    <a:pt x="69900" y="2217839"/>
                  </a:lnTo>
                  <a:lnTo>
                    <a:pt x="82359" y="2217839"/>
                  </a:lnTo>
                  <a:lnTo>
                    <a:pt x="82359" y="2205456"/>
                  </a:lnTo>
                  <a:close/>
                </a:path>
                <a:path w="931545" h="2256790">
                  <a:moveTo>
                    <a:pt x="82359" y="2186279"/>
                  </a:moveTo>
                  <a:lnTo>
                    <a:pt x="69900" y="2186279"/>
                  </a:lnTo>
                  <a:lnTo>
                    <a:pt x="69900" y="2198649"/>
                  </a:lnTo>
                  <a:lnTo>
                    <a:pt x="82359" y="2198649"/>
                  </a:lnTo>
                  <a:lnTo>
                    <a:pt x="82359" y="2186279"/>
                  </a:lnTo>
                  <a:close/>
                </a:path>
                <a:path w="931545" h="2256790">
                  <a:moveTo>
                    <a:pt x="82359" y="2166518"/>
                  </a:moveTo>
                  <a:lnTo>
                    <a:pt x="69900" y="2166518"/>
                  </a:lnTo>
                  <a:lnTo>
                    <a:pt x="69900" y="2178901"/>
                  </a:lnTo>
                  <a:lnTo>
                    <a:pt x="82359" y="2178901"/>
                  </a:lnTo>
                  <a:lnTo>
                    <a:pt x="82359" y="2166518"/>
                  </a:lnTo>
                  <a:close/>
                </a:path>
                <a:path w="931545" h="2256790">
                  <a:moveTo>
                    <a:pt x="82359" y="2147316"/>
                  </a:moveTo>
                  <a:lnTo>
                    <a:pt x="69900" y="2147316"/>
                  </a:lnTo>
                  <a:lnTo>
                    <a:pt x="69900" y="2159685"/>
                  </a:lnTo>
                  <a:lnTo>
                    <a:pt x="82359" y="2159685"/>
                  </a:lnTo>
                  <a:lnTo>
                    <a:pt x="82359" y="2147316"/>
                  </a:lnTo>
                  <a:close/>
                </a:path>
                <a:path w="931545" h="2256790">
                  <a:moveTo>
                    <a:pt x="82359" y="2127567"/>
                  </a:moveTo>
                  <a:lnTo>
                    <a:pt x="69900" y="2127567"/>
                  </a:lnTo>
                  <a:lnTo>
                    <a:pt x="69900" y="2140585"/>
                  </a:lnTo>
                  <a:lnTo>
                    <a:pt x="82359" y="2140585"/>
                  </a:lnTo>
                  <a:lnTo>
                    <a:pt x="82359" y="2127567"/>
                  </a:lnTo>
                  <a:close/>
                </a:path>
                <a:path w="931545" h="2256790">
                  <a:moveTo>
                    <a:pt x="99847" y="2224557"/>
                  </a:moveTo>
                  <a:lnTo>
                    <a:pt x="87464" y="2224557"/>
                  </a:lnTo>
                  <a:lnTo>
                    <a:pt x="87464" y="2237575"/>
                  </a:lnTo>
                  <a:lnTo>
                    <a:pt x="99847" y="2237575"/>
                  </a:lnTo>
                  <a:lnTo>
                    <a:pt x="99847" y="2224557"/>
                  </a:lnTo>
                  <a:close/>
                </a:path>
                <a:path w="931545" h="2256790">
                  <a:moveTo>
                    <a:pt x="99847" y="2205456"/>
                  </a:moveTo>
                  <a:lnTo>
                    <a:pt x="87464" y="2205456"/>
                  </a:lnTo>
                  <a:lnTo>
                    <a:pt x="87464" y="2217839"/>
                  </a:lnTo>
                  <a:lnTo>
                    <a:pt x="99847" y="2217839"/>
                  </a:lnTo>
                  <a:lnTo>
                    <a:pt x="99847" y="2205456"/>
                  </a:lnTo>
                  <a:close/>
                </a:path>
                <a:path w="931545" h="2256790">
                  <a:moveTo>
                    <a:pt x="99847" y="2186279"/>
                  </a:moveTo>
                  <a:lnTo>
                    <a:pt x="87464" y="2186279"/>
                  </a:lnTo>
                  <a:lnTo>
                    <a:pt x="87464" y="2198649"/>
                  </a:lnTo>
                  <a:lnTo>
                    <a:pt x="99847" y="2198649"/>
                  </a:lnTo>
                  <a:lnTo>
                    <a:pt x="99847" y="2186279"/>
                  </a:lnTo>
                  <a:close/>
                </a:path>
                <a:path w="931545" h="2256790">
                  <a:moveTo>
                    <a:pt x="99847" y="2166518"/>
                  </a:moveTo>
                  <a:lnTo>
                    <a:pt x="87464" y="2166518"/>
                  </a:lnTo>
                  <a:lnTo>
                    <a:pt x="87464" y="2178901"/>
                  </a:lnTo>
                  <a:lnTo>
                    <a:pt x="99847" y="2178901"/>
                  </a:lnTo>
                  <a:lnTo>
                    <a:pt x="99847" y="2166518"/>
                  </a:lnTo>
                  <a:close/>
                </a:path>
                <a:path w="931545" h="2256790">
                  <a:moveTo>
                    <a:pt x="99847" y="2147316"/>
                  </a:moveTo>
                  <a:lnTo>
                    <a:pt x="87464" y="2147316"/>
                  </a:lnTo>
                  <a:lnTo>
                    <a:pt x="87464" y="2159685"/>
                  </a:lnTo>
                  <a:lnTo>
                    <a:pt x="99847" y="2159685"/>
                  </a:lnTo>
                  <a:lnTo>
                    <a:pt x="99847" y="2147316"/>
                  </a:lnTo>
                  <a:close/>
                </a:path>
                <a:path w="931545" h="2256790">
                  <a:moveTo>
                    <a:pt x="99847" y="2127567"/>
                  </a:moveTo>
                  <a:lnTo>
                    <a:pt x="87464" y="2127567"/>
                  </a:lnTo>
                  <a:lnTo>
                    <a:pt x="87464" y="2140585"/>
                  </a:lnTo>
                  <a:lnTo>
                    <a:pt x="99847" y="2140585"/>
                  </a:lnTo>
                  <a:lnTo>
                    <a:pt x="99847" y="2127567"/>
                  </a:lnTo>
                  <a:close/>
                </a:path>
                <a:path w="931545" h="2256790">
                  <a:moveTo>
                    <a:pt x="673049" y="19202"/>
                  </a:moveTo>
                  <a:lnTo>
                    <a:pt x="660666" y="19202"/>
                  </a:lnTo>
                  <a:lnTo>
                    <a:pt x="660666" y="32131"/>
                  </a:lnTo>
                  <a:lnTo>
                    <a:pt x="673049" y="32131"/>
                  </a:lnTo>
                  <a:lnTo>
                    <a:pt x="673049" y="19202"/>
                  </a:lnTo>
                  <a:close/>
                </a:path>
                <a:path w="931545" h="2256790">
                  <a:moveTo>
                    <a:pt x="673049" y="0"/>
                  </a:moveTo>
                  <a:lnTo>
                    <a:pt x="660666" y="0"/>
                  </a:lnTo>
                  <a:lnTo>
                    <a:pt x="660666" y="12395"/>
                  </a:lnTo>
                  <a:lnTo>
                    <a:pt x="673049" y="12395"/>
                  </a:lnTo>
                  <a:lnTo>
                    <a:pt x="673049" y="0"/>
                  </a:lnTo>
                  <a:close/>
                </a:path>
                <a:path w="931545" h="2256790">
                  <a:moveTo>
                    <a:pt x="690511" y="19202"/>
                  </a:moveTo>
                  <a:lnTo>
                    <a:pt x="678129" y="19202"/>
                  </a:lnTo>
                  <a:lnTo>
                    <a:pt x="678129" y="32131"/>
                  </a:lnTo>
                  <a:lnTo>
                    <a:pt x="690511" y="32131"/>
                  </a:lnTo>
                  <a:lnTo>
                    <a:pt x="690511" y="19202"/>
                  </a:lnTo>
                  <a:close/>
                </a:path>
                <a:path w="931545" h="2256790">
                  <a:moveTo>
                    <a:pt x="690511" y="0"/>
                  </a:moveTo>
                  <a:lnTo>
                    <a:pt x="678129" y="0"/>
                  </a:lnTo>
                  <a:lnTo>
                    <a:pt x="678129" y="12395"/>
                  </a:lnTo>
                  <a:lnTo>
                    <a:pt x="690511" y="12395"/>
                  </a:lnTo>
                  <a:lnTo>
                    <a:pt x="690511" y="0"/>
                  </a:lnTo>
                  <a:close/>
                </a:path>
                <a:path w="931545" h="2256790">
                  <a:moveTo>
                    <a:pt x="708088" y="19202"/>
                  </a:moveTo>
                  <a:lnTo>
                    <a:pt x="695617" y="19202"/>
                  </a:lnTo>
                  <a:lnTo>
                    <a:pt x="695617" y="32131"/>
                  </a:lnTo>
                  <a:lnTo>
                    <a:pt x="708088" y="32131"/>
                  </a:lnTo>
                  <a:lnTo>
                    <a:pt x="708088" y="19202"/>
                  </a:lnTo>
                  <a:close/>
                </a:path>
                <a:path w="931545" h="2256790">
                  <a:moveTo>
                    <a:pt x="708088" y="0"/>
                  </a:moveTo>
                  <a:lnTo>
                    <a:pt x="695617" y="0"/>
                  </a:lnTo>
                  <a:lnTo>
                    <a:pt x="695617" y="12395"/>
                  </a:lnTo>
                  <a:lnTo>
                    <a:pt x="708088" y="12395"/>
                  </a:lnTo>
                  <a:lnTo>
                    <a:pt x="708088" y="0"/>
                  </a:lnTo>
                  <a:close/>
                </a:path>
                <a:path w="931545" h="2256790">
                  <a:moveTo>
                    <a:pt x="725551" y="19202"/>
                  </a:moveTo>
                  <a:lnTo>
                    <a:pt x="713066" y="19202"/>
                  </a:lnTo>
                  <a:lnTo>
                    <a:pt x="713066" y="32131"/>
                  </a:lnTo>
                  <a:lnTo>
                    <a:pt x="725551" y="32131"/>
                  </a:lnTo>
                  <a:lnTo>
                    <a:pt x="725551" y="19202"/>
                  </a:lnTo>
                  <a:close/>
                </a:path>
                <a:path w="931545" h="2256790">
                  <a:moveTo>
                    <a:pt x="725551" y="0"/>
                  </a:moveTo>
                  <a:lnTo>
                    <a:pt x="713066" y="0"/>
                  </a:lnTo>
                  <a:lnTo>
                    <a:pt x="713066" y="12395"/>
                  </a:lnTo>
                  <a:lnTo>
                    <a:pt x="725551" y="12395"/>
                  </a:lnTo>
                  <a:lnTo>
                    <a:pt x="725551" y="0"/>
                  </a:lnTo>
                  <a:close/>
                </a:path>
                <a:path w="931545" h="2256790">
                  <a:moveTo>
                    <a:pt x="743038" y="19202"/>
                  </a:moveTo>
                  <a:lnTo>
                    <a:pt x="730643" y="19202"/>
                  </a:lnTo>
                  <a:lnTo>
                    <a:pt x="730643" y="32131"/>
                  </a:lnTo>
                  <a:lnTo>
                    <a:pt x="743038" y="32131"/>
                  </a:lnTo>
                  <a:lnTo>
                    <a:pt x="743038" y="19202"/>
                  </a:lnTo>
                  <a:close/>
                </a:path>
                <a:path w="931545" h="2256790">
                  <a:moveTo>
                    <a:pt x="743038" y="0"/>
                  </a:moveTo>
                  <a:lnTo>
                    <a:pt x="730643" y="0"/>
                  </a:lnTo>
                  <a:lnTo>
                    <a:pt x="730643" y="12395"/>
                  </a:lnTo>
                  <a:lnTo>
                    <a:pt x="743038" y="12395"/>
                  </a:lnTo>
                  <a:lnTo>
                    <a:pt x="743038" y="0"/>
                  </a:lnTo>
                  <a:close/>
                </a:path>
                <a:path w="931545" h="2256790">
                  <a:moveTo>
                    <a:pt x="774065" y="19202"/>
                  </a:moveTo>
                  <a:lnTo>
                    <a:pt x="761060" y="19202"/>
                  </a:lnTo>
                  <a:lnTo>
                    <a:pt x="761060" y="32131"/>
                  </a:lnTo>
                  <a:lnTo>
                    <a:pt x="774065" y="32131"/>
                  </a:lnTo>
                  <a:lnTo>
                    <a:pt x="774065" y="19202"/>
                  </a:lnTo>
                  <a:close/>
                </a:path>
                <a:path w="931545" h="2256790">
                  <a:moveTo>
                    <a:pt x="774065" y="0"/>
                  </a:moveTo>
                  <a:lnTo>
                    <a:pt x="761060" y="0"/>
                  </a:lnTo>
                  <a:lnTo>
                    <a:pt x="761060" y="12395"/>
                  </a:lnTo>
                  <a:lnTo>
                    <a:pt x="774065" y="12395"/>
                  </a:lnTo>
                  <a:lnTo>
                    <a:pt x="774065" y="0"/>
                  </a:lnTo>
                  <a:close/>
                </a:path>
                <a:path w="931545" h="2256790">
                  <a:moveTo>
                    <a:pt x="791540" y="19202"/>
                  </a:moveTo>
                  <a:lnTo>
                    <a:pt x="778598" y="19202"/>
                  </a:lnTo>
                  <a:lnTo>
                    <a:pt x="778598" y="32131"/>
                  </a:lnTo>
                  <a:lnTo>
                    <a:pt x="791540" y="32131"/>
                  </a:lnTo>
                  <a:lnTo>
                    <a:pt x="791540" y="19202"/>
                  </a:lnTo>
                  <a:close/>
                </a:path>
                <a:path w="931545" h="2256790">
                  <a:moveTo>
                    <a:pt x="791540" y="0"/>
                  </a:moveTo>
                  <a:lnTo>
                    <a:pt x="778598" y="0"/>
                  </a:lnTo>
                  <a:lnTo>
                    <a:pt x="778598" y="12395"/>
                  </a:lnTo>
                  <a:lnTo>
                    <a:pt x="791540" y="12395"/>
                  </a:lnTo>
                  <a:lnTo>
                    <a:pt x="791540" y="0"/>
                  </a:lnTo>
                  <a:close/>
                </a:path>
                <a:path w="931545" h="2256790">
                  <a:moveTo>
                    <a:pt x="808469" y="19202"/>
                  </a:moveTo>
                  <a:lnTo>
                    <a:pt x="796061" y="19202"/>
                  </a:lnTo>
                  <a:lnTo>
                    <a:pt x="796061" y="32131"/>
                  </a:lnTo>
                  <a:lnTo>
                    <a:pt x="808469" y="32131"/>
                  </a:lnTo>
                  <a:lnTo>
                    <a:pt x="808469" y="19202"/>
                  </a:lnTo>
                  <a:close/>
                </a:path>
                <a:path w="931545" h="2256790">
                  <a:moveTo>
                    <a:pt x="808469" y="0"/>
                  </a:moveTo>
                  <a:lnTo>
                    <a:pt x="796061" y="0"/>
                  </a:lnTo>
                  <a:lnTo>
                    <a:pt x="796061" y="12395"/>
                  </a:lnTo>
                  <a:lnTo>
                    <a:pt x="808469" y="12395"/>
                  </a:lnTo>
                  <a:lnTo>
                    <a:pt x="808469" y="0"/>
                  </a:lnTo>
                  <a:close/>
                </a:path>
                <a:path w="931545" h="2256790">
                  <a:moveTo>
                    <a:pt x="825931" y="19202"/>
                  </a:moveTo>
                  <a:lnTo>
                    <a:pt x="813549" y="19202"/>
                  </a:lnTo>
                  <a:lnTo>
                    <a:pt x="813549" y="32131"/>
                  </a:lnTo>
                  <a:lnTo>
                    <a:pt x="825931" y="32131"/>
                  </a:lnTo>
                  <a:lnTo>
                    <a:pt x="825931" y="19202"/>
                  </a:lnTo>
                  <a:close/>
                </a:path>
                <a:path w="931545" h="2256790">
                  <a:moveTo>
                    <a:pt x="825931" y="0"/>
                  </a:moveTo>
                  <a:lnTo>
                    <a:pt x="813549" y="0"/>
                  </a:lnTo>
                  <a:lnTo>
                    <a:pt x="813549" y="12395"/>
                  </a:lnTo>
                  <a:lnTo>
                    <a:pt x="825931" y="12395"/>
                  </a:lnTo>
                  <a:lnTo>
                    <a:pt x="825931" y="0"/>
                  </a:lnTo>
                  <a:close/>
                </a:path>
                <a:path w="931545" h="2256790">
                  <a:moveTo>
                    <a:pt x="843483" y="19202"/>
                  </a:moveTo>
                  <a:lnTo>
                    <a:pt x="831011" y="19202"/>
                  </a:lnTo>
                  <a:lnTo>
                    <a:pt x="831011" y="32131"/>
                  </a:lnTo>
                  <a:lnTo>
                    <a:pt x="843483" y="32131"/>
                  </a:lnTo>
                  <a:lnTo>
                    <a:pt x="843483" y="19202"/>
                  </a:lnTo>
                  <a:close/>
                </a:path>
                <a:path w="931545" h="2256790">
                  <a:moveTo>
                    <a:pt x="843483" y="0"/>
                  </a:moveTo>
                  <a:lnTo>
                    <a:pt x="831011" y="0"/>
                  </a:lnTo>
                  <a:lnTo>
                    <a:pt x="831011" y="12395"/>
                  </a:lnTo>
                  <a:lnTo>
                    <a:pt x="843483" y="12395"/>
                  </a:lnTo>
                  <a:lnTo>
                    <a:pt x="843483" y="0"/>
                  </a:lnTo>
                  <a:close/>
                </a:path>
                <a:path w="931545" h="2256790">
                  <a:moveTo>
                    <a:pt x="860958" y="19202"/>
                  </a:moveTo>
                  <a:lnTo>
                    <a:pt x="848487" y="19202"/>
                  </a:lnTo>
                  <a:lnTo>
                    <a:pt x="848487" y="32131"/>
                  </a:lnTo>
                  <a:lnTo>
                    <a:pt x="860958" y="32131"/>
                  </a:lnTo>
                  <a:lnTo>
                    <a:pt x="860958" y="19202"/>
                  </a:lnTo>
                  <a:close/>
                </a:path>
                <a:path w="931545" h="2256790">
                  <a:moveTo>
                    <a:pt x="860958" y="0"/>
                  </a:moveTo>
                  <a:lnTo>
                    <a:pt x="848487" y="0"/>
                  </a:lnTo>
                  <a:lnTo>
                    <a:pt x="848487" y="12395"/>
                  </a:lnTo>
                  <a:lnTo>
                    <a:pt x="860958" y="12395"/>
                  </a:lnTo>
                  <a:lnTo>
                    <a:pt x="860958" y="0"/>
                  </a:lnTo>
                  <a:close/>
                </a:path>
                <a:path w="931545" h="2256790">
                  <a:moveTo>
                    <a:pt x="878446" y="19202"/>
                  </a:moveTo>
                  <a:lnTo>
                    <a:pt x="866051" y="19202"/>
                  </a:lnTo>
                  <a:lnTo>
                    <a:pt x="866051" y="32131"/>
                  </a:lnTo>
                  <a:lnTo>
                    <a:pt x="878446" y="32131"/>
                  </a:lnTo>
                  <a:lnTo>
                    <a:pt x="878446" y="19202"/>
                  </a:lnTo>
                  <a:close/>
                </a:path>
                <a:path w="931545" h="2256790">
                  <a:moveTo>
                    <a:pt x="878446" y="0"/>
                  </a:moveTo>
                  <a:lnTo>
                    <a:pt x="866051" y="0"/>
                  </a:lnTo>
                  <a:lnTo>
                    <a:pt x="866051" y="12395"/>
                  </a:lnTo>
                  <a:lnTo>
                    <a:pt x="878446" y="12395"/>
                  </a:lnTo>
                  <a:lnTo>
                    <a:pt x="878446" y="0"/>
                  </a:lnTo>
                  <a:close/>
                </a:path>
                <a:path w="931545" h="2256790">
                  <a:moveTo>
                    <a:pt x="895908" y="19202"/>
                  </a:moveTo>
                  <a:lnTo>
                    <a:pt x="883526" y="19202"/>
                  </a:lnTo>
                  <a:lnTo>
                    <a:pt x="883526" y="32131"/>
                  </a:lnTo>
                  <a:lnTo>
                    <a:pt x="895908" y="32131"/>
                  </a:lnTo>
                  <a:lnTo>
                    <a:pt x="895908" y="19202"/>
                  </a:lnTo>
                  <a:close/>
                </a:path>
                <a:path w="931545" h="2256790">
                  <a:moveTo>
                    <a:pt x="895908" y="0"/>
                  </a:moveTo>
                  <a:lnTo>
                    <a:pt x="883526" y="0"/>
                  </a:lnTo>
                  <a:lnTo>
                    <a:pt x="883526" y="12395"/>
                  </a:lnTo>
                  <a:lnTo>
                    <a:pt x="895908" y="12395"/>
                  </a:lnTo>
                  <a:lnTo>
                    <a:pt x="895908" y="0"/>
                  </a:lnTo>
                  <a:close/>
                </a:path>
                <a:path w="931545" h="2256790">
                  <a:moveTo>
                    <a:pt x="913396" y="19202"/>
                  </a:moveTo>
                  <a:lnTo>
                    <a:pt x="901014" y="19202"/>
                  </a:lnTo>
                  <a:lnTo>
                    <a:pt x="901014" y="32131"/>
                  </a:lnTo>
                  <a:lnTo>
                    <a:pt x="913396" y="32131"/>
                  </a:lnTo>
                  <a:lnTo>
                    <a:pt x="913396" y="19202"/>
                  </a:lnTo>
                  <a:close/>
                </a:path>
                <a:path w="931545" h="2256790">
                  <a:moveTo>
                    <a:pt x="913396" y="0"/>
                  </a:moveTo>
                  <a:lnTo>
                    <a:pt x="901014" y="0"/>
                  </a:lnTo>
                  <a:lnTo>
                    <a:pt x="901014" y="12395"/>
                  </a:lnTo>
                  <a:lnTo>
                    <a:pt x="913396" y="12395"/>
                  </a:lnTo>
                  <a:lnTo>
                    <a:pt x="913396" y="0"/>
                  </a:lnTo>
                  <a:close/>
                </a:path>
                <a:path w="931545" h="2256790">
                  <a:moveTo>
                    <a:pt x="930935" y="19202"/>
                  </a:moveTo>
                  <a:lnTo>
                    <a:pt x="918476" y="19202"/>
                  </a:lnTo>
                  <a:lnTo>
                    <a:pt x="918476" y="32131"/>
                  </a:lnTo>
                  <a:lnTo>
                    <a:pt x="930935" y="32131"/>
                  </a:lnTo>
                  <a:lnTo>
                    <a:pt x="930935" y="19202"/>
                  </a:lnTo>
                  <a:close/>
                </a:path>
                <a:path w="931545" h="2256790">
                  <a:moveTo>
                    <a:pt x="930935" y="0"/>
                  </a:moveTo>
                  <a:lnTo>
                    <a:pt x="918476" y="0"/>
                  </a:lnTo>
                  <a:lnTo>
                    <a:pt x="918476" y="12395"/>
                  </a:lnTo>
                  <a:lnTo>
                    <a:pt x="930935" y="12395"/>
                  </a:lnTo>
                  <a:lnTo>
                    <a:pt x="9309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" name="object 919"/>
            <p:cNvSpPr/>
            <p:nvPr/>
          </p:nvSpPr>
          <p:spPr>
            <a:xfrm>
              <a:off x="4165155" y="8182013"/>
              <a:ext cx="200660" cy="129539"/>
            </a:xfrm>
            <a:custGeom>
              <a:avLst/>
              <a:gdLst/>
              <a:ahLst/>
              <a:cxnLst/>
              <a:rect l="l" t="t" r="r" b="b"/>
              <a:pathLst>
                <a:path w="200660" h="129540">
                  <a:moveTo>
                    <a:pt x="12382" y="116763"/>
                  </a:moveTo>
                  <a:lnTo>
                    <a:pt x="0" y="116763"/>
                  </a:lnTo>
                  <a:lnTo>
                    <a:pt x="0" y="129209"/>
                  </a:lnTo>
                  <a:lnTo>
                    <a:pt x="12382" y="129209"/>
                  </a:lnTo>
                  <a:lnTo>
                    <a:pt x="12382" y="116763"/>
                  </a:lnTo>
                  <a:close/>
                </a:path>
                <a:path w="200660" h="129540">
                  <a:moveTo>
                    <a:pt x="12382" y="96989"/>
                  </a:moveTo>
                  <a:lnTo>
                    <a:pt x="0" y="96989"/>
                  </a:lnTo>
                  <a:lnTo>
                    <a:pt x="0" y="110007"/>
                  </a:lnTo>
                  <a:lnTo>
                    <a:pt x="12382" y="110007"/>
                  </a:lnTo>
                  <a:lnTo>
                    <a:pt x="12382" y="96989"/>
                  </a:lnTo>
                  <a:close/>
                </a:path>
                <a:path w="200660" h="129540">
                  <a:moveTo>
                    <a:pt x="29857" y="116763"/>
                  </a:moveTo>
                  <a:lnTo>
                    <a:pt x="17462" y="116763"/>
                  </a:lnTo>
                  <a:lnTo>
                    <a:pt x="17462" y="129209"/>
                  </a:lnTo>
                  <a:lnTo>
                    <a:pt x="29857" y="129209"/>
                  </a:lnTo>
                  <a:lnTo>
                    <a:pt x="29857" y="116763"/>
                  </a:lnTo>
                  <a:close/>
                </a:path>
                <a:path w="200660" h="129540">
                  <a:moveTo>
                    <a:pt x="29857" y="96989"/>
                  </a:moveTo>
                  <a:lnTo>
                    <a:pt x="17462" y="96989"/>
                  </a:lnTo>
                  <a:lnTo>
                    <a:pt x="17462" y="110007"/>
                  </a:lnTo>
                  <a:lnTo>
                    <a:pt x="29857" y="110007"/>
                  </a:lnTo>
                  <a:lnTo>
                    <a:pt x="29857" y="96989"/>
                  </a:lnTo>
                  <a:close/>
                </a:path>
                <a:path w="200660" h="129540">
                  <a:moveTo>
                    <a:pt x="29857" y="77889"/>
                  </a:moveTo>
                  <a:lnTo>
                    <a:pt x="17462" y="77889"/>
                  </a:lnTo>
                  <a:lnTo>
                    <a:pt x="17462" y="90271"/>
                  </a:lnTo>
                  <a:lnTo>
                    <a:pt x="29857" y="90271"/>
                  </a:lnTo>
                  <a:lnTo>
                    <a:pt x="29857" y="77889"/>
                  </a:lnTo>
                  <a:close/>
                </a:path>
                <a:path w="200660" h="129540">
                  <a:moveTo>
                    <a:pt x="29857" y="58712"/>
                  </a:moveTo>
                  <a:lnTo>
                    <a:pt x="17462" y="58712"/>
                  </a:lnTo>
                  <a:lnTo>
                    <a:pt x="17462" y="71081"/>
                  </a:lnTo>
                  <a:lnTo>
                    <a:pt x="29857" y="71081"/>
                  </a:lnTo>
                  <a:lnTo>
                    <a:pt x="29857" y="58712"/>
                  </a:lnTo>
                  <a:close/>
                </a:path>
                <a:path w="200660" h="129540">
                  <a:moveTo>
                    <a:pt x="29857" y="38950"/>
                  </a:moveTo>
                  <a:lnTo>
                    <a:pt x="17462" y="38950"/>
                  </a:lnTo>
                  <a:lnTo>
                    <a:pt x="17462" y="51333"/>
                  </a:lnTo>
                  <a:lnTo>
                    <a:pt x="29857" y="51333"/>
                  </a:lnTo>
                  <a:lnTo>
                    <a:pt x="29857" y="38950"/>
                  </a:lnTo>
                  <a:close/>
                </a:path>
                <a:path w="200660" h="129540">
                  <a:moveTo>
                    <a:pt x="29857" y="19748"/>
                  </a:moveTo>
                  <a:lnTo>
                    <a:pt x="17462" y="19748"/>
                  </a:lnTo>
                  <a:lnTo>
                    <a:pt x="17462" y="32118"/>
                  </a:lnTo>
                  <a:lnTo>
                    <a:pt x="29857" y="32118"/>
                  </a:lnTo>
                  <a:lnTo>
                    <a:pt x="29857" y="19748"/>
                  </a:lnTo>
                  <a:close/>
                </a:path>
                <a:path w="200660" h="129540">
                  <a:moveTo>
                    <a:pt x="29857" y="0"/>
                  </a:moveTo>
                  <a:lnTo>
                    <a:pt x="17462" y="0"/>
                  </a:lnTo>
                  <a:lnTo>
                    <a:pt x="17462" y="13017"/>
                  </a:lnTo>
                  <a:lnTo>
                    <a:pt x="29857" y="13017"/>
                  </a:lnTo>
                  <a:lnTo>
                    <a:pt x="29857" y="0"/>
                  </a:lnTo>
                  <a:close/>
                </a:path>
                <a:path w="200660" h="129540">
                  <a:moveTo>
                    <a:pt x="47307" y="116763"/>
                  </a:moveTo>
                  <a:lnTo>
                    <a:pt x="34366" y="116763"/>
                  </a:lnTo>
                  <a:lnTo>
                    <a:pt x="34366" y="129209"/>
                  </a:lnTo>
                  <a:lnTo>
                    <a:pt x="47307" y="129209"/>
                  </a:lnTo>
                  <a:lnTo>
                    <a:pt x="47307" y="116763"/>
                  </a:lnTo>
                  <a:close/>
                </a:path>
                <a:path w="200660" h="129540">
                  <a:moveTo>
                    <a:pt x="47307" y="96989"/>
                  </a:moveTo>
                  <a:lnTo>
                    <a:pt x="34366" y="96989"/>
                  </a:lnTo>
                  <a:lnTo>
                    <a:pt x="34366" y="110007"/>
                  </a:lnTo>
                  <a:lnTo>
                    <a:pt x="47307" y="110007"/>
                  </a:lnTo>
                  <a:lnTo>
                    <a:pt x="47307" y="96989"/>
                  </a:lnTo>
                  <a:close/>
                </a:path>
                <a:path w="200660" h="129540">
                  <a:moveTo>
                    <a:pt x="47307" y="77889"/>
                  </a:moveTo>
                  <a:lnTo>
                    <a:pt x="34366" y="77889"/>
                  </a:lnTo>
                  <a:lnTo>
                    <a:pt x="34366" y="90271"/>
                  </a:lnTo>
                  <a:lnTo>
                    <a:pt x="47307" y="90271"/>
                  </a:lnTo>
                  <a:lnTo>
                    <a:pt x="47307" y="77889"/>
                  </a:lnTo>
                  <a:close/>
                </a:path>
                <a:path w="200660" h="129540">
                  <a:moveTo>
                    <a:pt x="47307" y="58712"/>
                  </a:moveTo>
                  <a:lnTo>
                    <a:pt x="34366" y="58712"/>
                  </a:lnTo>
                  <a:lnTo>
                    <a:pt x="34366" y="71081"/>
                  </a:lnTo>
                  <a:lnTo>
                    <a:pt x="47307" y="71081"/>
                  </a:lnTo>
                  <a:lnTo>
                    <a:pt x="47307" y="58712"/>
                  </a:lnTo>
                  <a:close/>
                </a:path>
                <a:path w="200660" h="129540">
                  <a:moveTo>
                    <a:pt x="47307" y="38950"/>
                  </a:moveTo>
                  <a:lnTo>
                    <a:pt x="34366" y="38950"/>
                  </a:lnTo>
                  <a:lnTo>
                    <a:pt x="34366" y="51333"/>
                  </a:lnTo>
                  <a:lnTo>
                    <a:pt x="47307" y="51333"/>
                  </a:lnTo>
                  <a:lnTo>
                    <a:pt x="47307" y="38950"/>
                  </a:lnTo>
                  <a:close/>
                </a:path>
                <a:path w="200660" h="129540">
                  <a:moveTo>
                    <a:pt x="47307" y="19748"/>
                  </a:moveTo>
                  <a:lnTo>
                    <a:pt x="34366" y="19748"/>
                  </a:lnTo>
                  <a:lnTo>
                    <a:pt x="34366" y="32118"/>
                  </a:lnTo>
                  <a:lnTo>
                    <a:pt x="47307" y="32118"/>
                  </a:lnTo>
                  <a:lnTo>
                    <a:pt x="47307" y="19748"/>
                  </a:lnTo>
                  <a:close/>
                </a:path>
                <a:path w="200660" h="129540">
                  <a:moveTo>
                    <a:pt x="47307" y="0"/>
                  </a:moveTo>
                  <a:lnTo>
                    <a:pt x="34366" y="0"/>
                  </a:lnTo>
                  <a:lnTo>
                    <a:pt x="34366" y="13017"/>
                  </a:lnTo>
                  <a:lnTo>
                    <a:pt x="47307" y="13017"/>
                  </a:lnTo>
                  <a:lnTo>
                    <a:pt x="47307" y="0"/>
                  </a:lnTo>
                  <a:close/>
                </a:path>
                <a:path w="200660" h="129540">
                  <a:moveTo>
                    <a:pt x="64871" y="116763"/>
                  </a:moveTo>
                  <a:lnTo>
                    <a:pt x="51866" y="116763"/>
                  </a:lnTo>
                  <a:lnTo>
                    <a:pt x="51866" y="129209"/>
                  </a:lnTo>
                  <a:lnTo>
                    <a:pt x="64871" y="129209"/>
                  </a:lnTo>
                  <a:lnTo>
                    <a:pt x="64871" y="116763"/>
                  </a:lnTo>
                  <a:close/>
                </a:path>
                <a:path w="200660" h="129540">
                  <a:moveTo>
                    <a:pt x="64871" y="96989"/>
                  </a:moveTo>
                  <a:lnTo>
                    <a:pt x="51866" y="96989"/>
                  </a:lnTo>
                  <a:lnTo>
                    <a:pt x="51866" y="110007"/>
                  </a:lnTo>
                  <a:lnTo>
                    <a:pt x="64871" y="110007"/>
                  </a:lnTo>
                  <a:lnTo>
                    <a:pt x="64871" y="96989"/>
                  </a:lnTo>
                  <a:close/>
                </a:path>
                <a:path w="200660" h="129540">
                  <a:moveTo>
                    <a:pt x="64871" y="77889"/>
                  </a:moveTo>
                  <a:lnTo>
                    <a:pt x="51866" y="77889"/>
                  </a:lnTo>
                  <a:lnTo>
                    <a:pt x="51866" y="90271"/>
                  </a:lnTo>
                  <a:lnTo>
                    <a:pt x="64871" y="90271"/>
                  </a:lnTo>
                  <a:lnTo>
                    <a:pt x="64871" y="77889"/>
                  </a:lnTo>
                  <a:close/>
                </a:path>
                <a:path w="200660" h="129540">
                  <a:moveTo>
                    <a:pt x="64871" y="58712"/>
                  </a:moveTo>
                  <a:lnTo>
                    <a:pt x="51866" y="58712"/>
                  </a:lnTo>
                  <a:lnTo>
                    <a:pt x="51866" y="71081"/>
                  </a:lnTo>
                  <a:lnTo>
                    <a:pt x="64871" y="71081"/>
                  </a:lnTo>
                  <a:lnTo>
                    <a:pt x="64871" y="58712"/>
                  </a:lnTo>
                  <a:close/>
                </a:path>
                <a:path w="200660" h="129540">
                  <a:moveTo>
                    <a:pt x="64871" y="38950"/>
                  </a:moveTo>
                  <a:lnTo>
                    <a:pt x="51866" y="38950"/>
                  </a:lnTo>
                  <a:lnTo>
                    <a:pt x="51866" y="51333"/>
                  </a:lnTo>
                  <a:lnTo>
                    <a:pt x="64871" y="51333"/>
                  </a:lnTo>
                  <a:lnTo>
                    <a:pt x="64871" y="38950"/>
                  </a:lnTo>
                  <a:close/>
                </a:path>
                <a:path w="200660" h="129540">
                  <a:moveTo>
                    <a:pt x="64871" y="19748"/>
                  </a:moveTo>
                  <a:lnTo>
                    <a:pt x="51866" y="19748"/>
                  </a:lnTo>
                  <a:lnTo>
                    <a:pt x="51866" y="32118"/>
                  </a:lnTo>
                  <a:lnTo>
                    <a:pt x="64871" y="32118"/>
                  </a:lnTo>
                  <a:lnTo>
                    <a:pt x="64871" y="19748"/>
                  </a:lnTo>
                  <a:close/>
                </a:path>
                <a:path w="200660" h="129540">
                  <a:moveTo>
                    <a:pt x="64871" y="0"/>
                  </a:moveTo>
                  <a:lnTo>
                    <a:pt x="51866" y="0"/>
                  </a:lnTo>
                  <a:lnTo>
                    <a:pt x="51866" y="13017"/>
                  </a:lnTo>
                  <a:lnTo>
                    <a:pt x="64871" y="13017"/>
                  </a:lnTo>
                  <a:lnTo>
                    <a:pt x="64871" y="0"/>
                  </a:lnTo>
                  <a:close/>
                </a:path>
                <a:path w="200660" h="129540">
                  <a:moveTo>
                    <a:pt x="82359" y="116763"/>
                  </a:moveTo>
                  <a:lnTo>
                    <a:pt x="69354" y="116763"/>
                  </a:lnTo>
                  <a:lnTo>
                    <a:pt x="69354" y="129209"/>
                  </a:lnTo>
                  <a:lnTo>
                    <a:pt x="82359" y="129209"/>
                  </a:lnTo>
                  <a:lnTo>
                    <a:pt x="82359" y="116763"/>
                  </a:lnTo>
                  <a:close/>
                </a:path>
                <a:path w="200660" h="129540">
                  <a:moveTo>
                    <a:pt x="82359" y="96989"/>
                  </a:moveTo>
                  <a:lnTo>
                    <a:pt x="69354" y="96989"/>
                  </a:lnTo>
                  <a:lnTo>
                    <a:pt x="69354" y="110007"/>
                  </a:lnTo>
                  <a:lnTo>
                    <a:pt x="82359" y="110007"/>
                  </a:lnTo>
                  <a:lnTo>
                    <a:pt x="82359" y="96989"/>
                  </a:lnTo>
                  <a:close/>
                </a:path>
                <a:path w="200660" h="129540">
                  <a:moveTo>
                    <a:pt x="82359" y="77889"/>
                  </a:moveTo>
                  <a:lnTo>
                    <a:pt x="69354" y="77889"/>
                  </a:lnTo>
                  <a:lnTo>
                    <a:pt x="69354" y="90271"/>
                  </a:lnTo>
                  <a:lnTo>
                    <a:pt x="82359" y="90271"/>
                  </a:lnTo>
                  <a:lnTo>
                    <a:pt x="82359" y="77889"/>
                  </a:lnTo>
                  <a:close/>
                </a:path>
                <a:path w="200660" h="129540">
                  <a:moveTo>
                    <a:pt x="82359" y="58712"/>
                  </a:moveTo>
                  <a:lnTo>
                    <a:pt x="69354" y="58712"/>
                  </a:lnTo>
                  <a:lnTo>
                    <a:pt x="69354" y="71081"/>
                  </a:lnTo>
                  <a:lnTo>
                    <a:pt x="82359" y="71081"/>
                  </a:lnTo>
                  <a:lnTo>
                    <a:pt x="82359" y="58712"/>
                  </a:lnTo>
                  <a:close/>
                </a:path>
                <a:path w="200660" h="129540">
                  <a:moveTo>
                    <a:pt x="82359" y="38950"/>
                  </a:moveTo>
                  <a:lnTo>
                    <a:pt x="69354" y="38950"/>
                  </a:lnTo>
                  <a:lnTo>
                    <a:pt x="69354" y="51333"/>
                  </a:lnTo>
                  <a:lnTo>
                    <a:pt x="82359" y="51333"/>
                  </a:lnTo>
                  <a:lnTo>
                    <a:pt x="82359" y="38950"/>
                  </a:lnTo>
                  <a:close/>
                </a:path>
                <a:path w="200660" h="129540">
                  <a:moveTo>
                    <a:pt x="82359" y="19748"/>
                  </a:moveTo>
                  <a:lnTo>
                    <a:pt x="69354" y="19748"/>
                  </a:lnTo>
                  <a:lnTo>
                    <a:pt x="69354" y="32118"/>
                  </a:lnTo>
                  <a:lnTo>
                    <a:pt x="82359" y="32118"/>
                  </a:lnTo>
                  <a:lnTo>
                    <a:pt x="82359" y="19748"/>
                  </a:lnTo>
                  <a:close/>
                </a:path>
                <a:path w="200660" h="129540">
                  <a:moveTo>
                    <a:pt x="82359" y="0"/>
                  </a:moveTo>
                  <a:lnTo>
                    <a:pt x="69354" y="0"/>
                  </a:lnTo>
                  <a:lnTo>
                    <a:pt x="69354" y="13017"/>
                  </a:lnTo>
                  <a:lnTo>
                    <a:pt x="82359" y="13017"/>
                  </a:lnTo>
                  <a:lnTo>
                    <a:pt x="82359" y="0"/>
                  </a:lnTo>
                  <a:close/>
                </a:path>
                <a:path w="200660" h="129540">
                  <a:moveTo>
                    <a:pt x="112826" y="116763"/>
                  </a:moveTo>
                  <a:lnTo>
                    <a:pt x="100380" y="116763"/>
                  </a:lnTo>
                  <a:lnTo>
                    <a:pt x="100380" y="129209"/>
                  </a:lnTo>
                  <a:lnTo>
                    <a:pt x="112826" y="129209"/>
                  </a:lnTo>
                  <a:lnTo>
                    <a:pt x="112826" y="116763"/>
                  </a:lnTo>
                  <a:close/>
                </a:path>
                <a:path w="200660" h="129540">
                  <a:moveTo>
                    <a:pt x="112826" y="96989"/>
                  </a:moveTo>
                  <a:lnTo>
                    <a:pt x="100380" y="96989"/>
                  </a:lnTo>
                  <a:lnTo>
                    <a:pt x="100380" y="110007"/>
                  </a:lnTo>
                  <a:lnTo>
                    <a:pt x="112826" y="110007"/>
                  </a:lnTo>
                  <a:lnTo>
                    <a:pt x="112826" y="96989"/>
                  </a:lnTo>
                  <a:close/>
                </a:path>
                <a:path w="200660" h="129540">
                  <a:moveTo>
                    <a:pt x="112826" y="77889"/>
                  </a:moveTo>
                  <a:lnTo>
                    <a:pt x="100380" y="77889"/>
                  </a:lnTo>
                  <a:lnTo>
                    <a:pt x="100380" y="90271"/>
                  </a:lnTo>
                  <a:lnTo>
                    <a:pt x="112826" y="90271"/>
                  </a:lnTo>
                  <a:lnTo>
                    <a:pt x="112826" y="77889"/>
                  </a:lnTo>
                  <a:close/>
                </a:path>
                <a:path w="200660" h="129540">
                  <a:moveTo>
                    <a:pt x="112826" y="58712"/>
                  </a:moveTo>
                  <a:lnTo>
                    <a:pt x="100380" y="58712"/>
                  </a:lnTo>
                  <a:lnTo>
                    <a:pt x="100380" y="71081"/>
                  </a:lnTo>
                  <a:lnTo>
                    <a:pt x="112826" y="71081"/>
                  </a:lnTo>
                  <a:lnTo>
                    <a:pt x="112826" y="58712"/>
                  </a:lnTo>
                  <a:close/>
                </a:path>
                <a:path w="200660" h="129540">
                  <a:moveTo>
                    <a:pt x="112826" y="38950"/>
                  </a:moveTo>
                  <a:lnTo>
                    <a:pt x="100380" y="38950"/>
                  </a:lnTo>
                  <a:lnTo>
                    <a:pt x="100380" y="51333"/>
                  </a:lnTo>
                  <a:lnTo>
                    <a:pt x="112826" y="51333"/>
                  </a:lnTo>
                  <a:lnTo>
                    <a:pt x="112826" y="38950"/>
                  </a:lnTo>
                  <a:close/>
                </a:path>
                <a:path w="200660" h="129540">
                  <a:moveTo>
                    <a:pt x="112826" y="19748"/>
                  </a:moveTo>
                  <a:lnTo>
                    <a:pt x="100380" y="19748"/>
                  </a:lnTo>
                  <a:lnTo>
                    <a:pt x="100380" y="32118"/>
                  </a:lnTo>
                  <a:lnTo>
                    <a:pt x="112826" y="32118"/>
                  </a:lnTo>
                  <a:lnTo>
                    <a:pt x="112826" y="19748"/>
                  </a:lnTo>
                  <a:close/>
                </a:path>
                <a:path w="200660" h="129540">
                  <a:moveTo>
                    <a:pt x="112826" y="0"/>
                  </a:moveTo>
                  <a:lnTo>
                    <a:pt x="100380" y="0"/>
                  </a:lnTo>
                  <a:lnTo>
                    <a:pt x="100380" y="13017"/>
                  </a:lnTo>
                  <a:lnTo>
                    <a:pt x="112826" y="13017"/>
                  </a:lnTo>
                  <a:lnTo>
                    <a:pt x="112826" y="0"/>
                  </a:lnTo>
                  <a:close/>
                </a:path>
                <a:path w="200660" h="129540">
                  <a:moveTo>
                    <a:pt x="130302" y="116763"/>
                  </a:moveTo>
                  <a:lnTo>
                    <a:pt x="117856" y="116763"/>
                  </a:lnTo>
                  <a:lnTo>
                    <a:pt x="117856" y="129209"/>
                  </a:lnTo>
                  <a:lnTo>
                    <a:pt x="130302" y="129209"/>
                  </a:lnTo>
                  <a:lnTo>
                    <a:pt x="130302" y="116763"/>
                  </a:lnTo>
                  <a:close/>
                </a:path>
                <a:path w="200660" h="129540">
                  <a:moveTo>
                    <a:pt x="130302" y="96989"/>
                  </a:moveTo>
                  <a:lnTo>
                    <a:pt x="117856" y="96989"/>
                  </a:lnTo>
                  <a:lnTo>
                    <a:pt x="117856" y="110007"/>
                  </a:lnTo>
                  <a:lnTo>
                    <a:pt x="130302" y="110007"/>
                  </a:lnTo>
                  <a:lnTo>
                    <a:pt x="130302" y="96989"/>
                  </a:lnTo>
                  <a:close/>
                </a:path>
                <a:path w="200660" h="129540">
                  <a:moveTo>
                    <a:pt x="130302" y="77889"/>
                  </a:moveTo>
                  <a:lnTo>
                    <a:pt x="117856" y="77889"/>
                  </a:lnTo>
                  <a:lnTo>
                    <a:pt x="117856" y="90271"/>
                  </a:lnTo>
                  <a:lnTo>
                    <a:pt x="130302" y="90271"/>
                  </a:lnTo>
                  <a:lnTo>
                    <a:pt x="130302" y="77889"/>
                  </a:lnTo>
                  <a:close/>
                </a:path>
                <a:path w="200660" h="129540">
                  <a:moveTo>
                    <a:pt x="130302" y="58712"/>
                  </a:moveTo>
                  <a:lnTo>
                    <a:pt x="117856" y="58712"/>
                  </a:lnTo>
                  <a:lnTo>
                    <a:pt x="117856" y="71081"/>
                  </a:lnTo>
                  <a:lnTo>
                    <a:pt x="130302" y="71081"/>
                  </a:lnTo>
                  <a:lnTo>
                    <a:pt x="130302" y="58712"/>
                  </a:lnTo>
                  <a:close/>
                </a:path>
                <a:path w="200660" h="129540">
                  <a:moveTo>
                    <a:pt x="130302" y="38950"/>
                  </a:moveTo>
                  <a:lnTo>
                    <a:pt x="117856" y="38950"/>
                  </a:lnTo>
                  <a:lnTo>
                    <a:pt x="117856" y="51333"/>
                  </a:lnTo>
                  <a:lnTo>
                    <a:pt x="130302" y="51333"/>
                  </a:lnTo>
                  <a:lnTo>
                    <a:pt x="130302" y="38950"/>
                  </a:lnTo>
                  <a:close/>
                </a:path>
                <a:path w="200660" h="129540">
                  <a:moveTo>
                    <a:pt x="130302" y="19748"/>
                  </a:moveTo>
                  <a:lnTo>
                    <a:pt x="117856" y="19748"/>
                  </a:lnTo>
                  <a:lnTo>
                    <a:pt x="117856" y="32118"/>
                  </a:lnTo>
                  <a:lnTo>
                    <a:pt x="130302" y="32118"/>
                  </a:lnTo>
                  <a:lnTo>
                    <a:pt x="130302" y="19748"/>
                  </a:lnTo>
                  <a:close/>
                </a:path>
                <a:path w="200660" h="129540">
                  <a:moveTo>
                    <a:pt x="130302" y="0"/>
                  </a:moveTo>
                  <a:lnTo>
                    <a:pt x="117856" y="0"/>
                  </a:lnTo>
                  <a:lnTo>
                    <a:pt x="117856" y="13017"/>
                  </a:lnTo>
                  <a:lnTo>
                    <a:pt x="130302" y="13017"/>
                  </a:lnTo>
                  <a:lnTo>
                    <a:pt x="130302" y="0"/>
                  </a:lnTo>
                  <a:close/>
                </a:path>
                <a:path w="200660" h="129540">
                  <a:moveTo>
                    <a:pt x="147802" y="116763"/>
                  </a:moveTo>
                  <a:lnTo>
                    <a:pt x="135407" y="116763"/>
                  </a:lnTo>
                  <a:lnTo>
                    <a:pt x="135407" y="129209"/>
                  </a:lnTo>
                  <a:lnTo>
                    <a:pt x="147802" y="129209"/>
                  </a:lnTo>
                  <a:lnTo>
                    <a:pt x="147802" y="116763"/>
                  </a:lnTo>
                  <a:close/>
                </a:path>
                <a:path w="200660" h="129540">
                  <a:moveTo>
                    <a:pt x="147802" y="96989"/>
                  </a:moveTo>
                  <a:lnTo>
                    <a:pt x="135407" y="96989"/>
                  </a:lnTo>
                  <a:lnTo>
                    <a:pt x="135407" y="110007"/>
                  </a:lnTo>
                  <a:lnTo>
                    <a:pt x="147802" y="110007"/>
                  </a:lnTo>
                  <a:lnTo>
                    <a:pt x="147802" y="96989"/>
                  </a:lnTo>
                  <a:close/>
                </a:path>
                <a:path w="200660" h="129540">
                  <a:moveTo>
                    <a:pt x="147802" y="77889"/>
                  </a:moveTo>
                  <a:lnTo>
                    <a:pt x="135407" y="77889"/>
                  </a:lnTo>
                  <a:lnTo>
                    <a:pt x="135407" y="90271"/>
                  </a:lnTo>
                  <a:lnTo>
                    <a:pt x="147802" y="90271"/>
                  </a:lnTo>
                  <a:lnTo>
                    <a:pt x="147802" y="77889"/>
                  </a:lnTo>
                  <a:close/>
                </a:path>
                <a:path w="200660" h="129540">
                  <a:moveTo>
                    <a:pt x="147802" y="58712"/>
                  </a:moveTo>
                  <a:lnTo>
                    <a:pt x="135407" y="58712"/>
                  </a:lnTo>
                  <a:lnTo>
                    <a:pt x="135407" y="71081"/>
                  </a:lnTo>
                  <a:lnTo>
                    <a:pt x="147802" y="71081"/>
                  </a:lnTo>
                  <a:lnTo>
                    <a:pt x="147802" y="58712"/>
                  </a:lnTo>
                  <a:close/>
                </a:path>
                <a:path w="200660" h="129540">
                  <a:moveTo>
                    <a:pt x="147802" y="38950"/>
                  </a:moveTo>
                  <a:lnTo>
                    <a:pt x="135407" y="38950"/>
                  </a:lnTo>
                  <a:lnTo>
                    <a:pt x="135407" y="51333"/>
                  </a:lnTo>
                  <a:lnTo>
                    <a:pt x="147802" y="51333"/>
                  </a:lnTo>
                  <a:lnTo>
                    <a:pt x="147802" y="38950"/>
                  </a:lnTo>
                  <a:close/>
                </a:path>
                <a:path w="200660" h="129540">
                  <a:moveTo>
                    <a:pt x="147802" y="19748"/>
                  </a:moveTo>
                  <a:lnTo>
                    <a:pt x="135407" y="19748"/>
                  </a:lnTo>
                  <a:lnTo>
                    <a:pt x="135407" y="32118"/>
                  </a:lnTo>
                  <a:lnTo>
                    <a:pt x="147802" y="32118"/>
                  </a:lnTo>
                  <a:lnTo>
                    <a:pt x="147802" y="19748"/>
                  </a:lnTo>
                  <a:close/>
                </a:path>
                <a:path w="200660" h="129540">
                  <a:moveTo>
                    <a:pt x="147802" y="0"/>
                  </a:moveTo>
                  <a:lnTo>
                    <a:pt x="135407" y="0"/>
                  </a:lnTo>
                  <a:lnTo>
                    <a:pt x="135407" y="13017"/>
                  </a:lnTo>
                  <a:lnTo>
                    <a:pt x="147802" y="13017"/>
                  </a:lnTo>
                  <a:lnTo>
                    <a:pt x="147802" y="0"/>
                  </a:lnTo>
                  <a:close/>
                </a:path>
                <a:path w="200660" h="129540">
                  <a:moveTo>
                    <a:pt x="165252" y="116763"/>
                  </a:moveTo>
                  <a:lnTo>
                    <a:pt x="152857" y="116763"/>
                  </a:lnTo>
                  <a:lnTo>
                    <a:pt x="152857" y="129209"/>
                  </a:lnTo>
                  <a:lnTo>
                    <a:pt x="165252" y="129209"/>
                  </a:lnTo>
                  <a:lnTo>
                    <a:pt x="165252" y="116763"/>
                  </a:lnTo>
                  <a:close/>
                </a:path>
                <a:path w="200660" h="129540">
                  <a:moveTo>
                    <a:pt x="165252" y="96989"/>
                  </a:moveTo>
                  <a:lnTo>
                    <a:pt x="152857" y="96989"/>
                  </a:lnTo>
                  <a:lnTo>
                    <a:pt x="152857" y="110007"/>
                  </a:lnTo>
                  <a:lnTo>
                    <a:pt x="165252" y="110007"/>
                  </a:lnTo>
                  <a:lnTo>
                    <a:pt x="165252" y="96989"/>
                  </a:lnTo>
                  <a:close/>
                </a:path>
                <a:path w="200660" h="129540">
                  <a:moveTo>
                    <a:pt x="165252" y="77889"/>
                  </a:moveTo>
                  <a:lnTo>
                    <a:pt x="152857" y="77889"/>
                  </a:lnTo>
                  <a:lnTo>
                    <a:pt x="152857" y="90271"/>
                  </a:lnTo>
                  <a:lnTo>
                    <a:pt x="165252" y="90271"/>
                  </a:lnTo>
                  <a:lnTo>
                    <a:pt x="165252" y="77889"/>
                  </a:lnTo>
                  <a:close/>
                </a:path>
                <a:path w="200660" h="129540">
                  <a:moveTo>
                    <a:pt x="165252" y="58712"/>
                  </a:moveTo>
                  <a:lnTo>
                    <a:pt x="152857" y="58712"/>
                  </a:lnTo>
                  <a:lnTo>
                    <a:pt x="152857" y="71081"/>
                  </a:lnTo>
                  <a:lnTo>
                    <a:pt x="165252" y="71081"/>
                  </a:lnTo>
                  <a:lnTo>
                    <a:pt x="165252" y="58712"/>
                  </a:lnTo>
                  <a:close/>
                </a:path>
                <a:path w="200660" h="129540">
                  <a:moveTo>
                    <a:pt x="165252" y="38950"/>
                  </a:moveTo>
                  <a:lnTo>
                    <a:pt x="152857" y="38950"/>
                  </a:lnTo>
                  <a:lnTo>
                    <a:pt x="152857" y="51333"/>
                  </a:lnTo>
                  <a:lnTo>
                    <a:pt x="165252" y="51333"/>
                  </a:lnTo>
                  <a:lnTo>
                    <a:pt x="165252" y="38950"/>
                  </a:lnTo>
                  <a:close/>
                </a:path>
                <a:path w="200660" h="129540">
                  <a:moveTo>
                    <a:pt x="165252" y="19748"/>
                  </a:moveTo>
                  <a:lnTo>
                    <a:pt x="152857" y="19748"/>
                  </a:lnTo>
                  <a:lnTo>
                    <a:pt x="152857" y="32118"/>
                  </a:lnTo>
                  <a:lnTo>
                    <a:pt x="165252" y="32118"/>
                  </a:lnTo>
                  <a:lnTo>
                    <a:pt x="165252" y="19748"/>
                  </a:lnTo>
                  <a:close/>
                </a:path>
                <a:path w="200660" h="129540">
                  <a:moveTo>
                    <a:pt x="165252" y="0"/>
                  </a:moveTo>
                  <a:lnTo>
                    <a:pt x="152857" y="0"/>
                  </a:lnTo>
                  <a:lnTo>
                    <a:pt x="152857" y="13017"/>
                  </a:lnTo>
                  <a:lnTo>
                    <a:pt x="165252" y="13017"/>
                  </a:lnTo>
                  <a:lnTo>
                    <a:pt x="165252" y="0"/>
                  </a:lnTo>
                  <a:close/>
                </a:path>
                <a:path w="200660" h="129540">
                  <a:moveTo>
                    <a:pt x="182740" y="116763"/>
                  </a:moveTo>
                  <a:lnTo>
                    <a:pt x="170345" y="116763"/>
                  </a:lnTo>
                  <a:lnTo>
                    <a:pt x="170345" y="129209"/>
                  </a:lnTo>
                  <a:lnTo>
                    <a:pt x="182740" y="129209"/>
                  </a:lnTo>
                  <a:lnTo>
                    <a:pt x="182740" y="116763"/>
                  </a:lnTo>
                  <a:close/>
                </a:path>
                <a:path w="200660" h="129540">
                  <a:moveTo>
                    <a:pt x="182740" y="96989"/>
                  </a:moveTo>
                  <a:lnTo>
                    <a:pt x="170345" y="96989"/>
                  </a:lnTo>
                  <a:lnTo>
                    <a:pt x="170345" y="110007"/>
                  </a:lnTo>
                  <a:lnTo>
                    <a:pt x="182740" y="110007"/>
                  </a:lnTo>
                  <a:lnTo>
                    <a:pt x="182740" y="96989"/>
                  </a:lnTo>
                  <a:close/>
                </a:path>
                <a:path w="200660" h="129540">
                  <a:moveTo>
                    <a:pt x="182740" y="77889"/>
                  </a:moveTo>
                  <a:lnTo>
                    <a:pt x="170345" y="77889"/>
                  </a:lnTo>
                  <a:lnTo>
                    <a:pt x="170345" y="90271"/>
                  </a:lnTo>
                  <a:lnTo>
                    <a:pt x="182740" y="90271"/>
                  </a:lnTo>
                  <a:lnTo>
                    <a:pt x="182740" y="77889"/>
                  </a:lnTo>
                  <a:close/>
                </a:path>
                <a:path w="200660" h="129540">
                  <a:moveTo>
                    <a:pt x="182740" y="58712"/>
                  </a:moveTo>
                  <a:lnTo>
                    <a:pt x="170345" y="58712"/>
                  </a:lnTo>
                  <a:lnTo>
                    <a:pt x="170345" y="71081"/>
                  </a:lnTo>
                  <a:lnTo>
                    <a:pt x="182740" y="71081"/>
                  </a:lnTo>
                  <a:lnTo>
                    <a:pt x="182740" y="58712"/>
                  </a:lnTo>
                  <a:close/>
                </a:path>
                <a:path w="200660" h="129540">
                  <a:moveTo>
                    <a:pt x="182740" y="38950"/>
                  </a:moveTo>
                  <a:lnTo>
                    <a:pt x="170345" y="38950"/>
                  </a:lnTo>
                  <a:lnTo>
                    <a:pt x="170345" y="51333"/>
                  </a:lnTo>
                  <a:lnTo>
                    <a:pt x="182740" y="51333"/>
                  </a:lnTo>
                  <a:lnTo>
                    <a:pt x="182740" y="38950"/>
                  </a:lnTo>
                  <a:close/>
                </a:path>
                <a:path w="200660" h="129540">
                  <a:moveTo>
                    <a:pt x="182740" y="19748"/>
                  </a:moveTo>
                  <a:lnTo>
                    <a:pt x="170345" y="19748"/>
                  </a:lnTo>
                  <a:lnTo>
                    <a:pt x="170345" y="32118"/>
                  </a:lnTo>
                  <a:lnTo>
                    <a:pt x="182740" y="32118"/>
                  </a:lnTo>
                  <a:lnTo>
                    <a:pt x="182740" y="19748"/>
                  </a:lnTo>
                  <a:close/>
                </a:path>
                <a:path w="200660" h="129540">
                  <a:moveTo>
                    <a:pt x="182740" y="0"/>
                  </a:moveTo>
                  <a:lnTo>
                    <a:pt x="170345" y="0"/>
                  </a:lnTo>
                  <a:lnTo>
                    <a:pt x="170345" y="13017"/>
                  </a:lnTo>
                  <a:lnTo>
                    <a:pt x="182740" y="13017"/>
                  </a:lnTo>
                  <a:lnTo>
                    <a:pt x="182740" y="0"/>
                  </a:lnTo>
                  <a:close/>
                </a:path>
                <a:path w="200660" h="129540">
                  <a:moveTo>
                    <a:pt x="200291" y="96989"/>
                  </a:moveTo>
                  <a:lnTo>
                    <a:pt x="187807" y="96989"/>
                  </a:lnTo>
                  <a:lnTo>
                    <a:pt x="187807" y="110007"/>
                  </a:lnTo>
                  <a:lnTo>
                    <a:pt x="200291" y="110007"/>
                  </a:lnTo>
                  <a:lnTo>
                    <a:pt x="200291" y="96989"/>
                  </a:lnTo>
                  <a:close/>
                </a:path>
                <a:path w="200660" h="129540">
                  <a:moveTo>
                    <a:pt x="200291" y="77889"/>
                  </a:moveTo>
                  <a:lnTo>
                    <a:pt x="187807" y="77889"/>
                  </a:lnTo>
                  <a:lnTo>
                    <a:pt x="187807" y="90271"/>
                  </a:lnTo>
                  <a:lnTo>
                    <a:pt x="200291" y="90271"/>
                  </a:lnTo>
                  <a:lnTo>
                    <a:pt x="200291" y="77889"/>
                  </a:lnTo>
                  <a:close/>
                </a:path>
                <a:path w="200660" h="129540">
                  <a:moveTo>
                    <a:pt x="200291" y="58712"/>
                  </a:moveTo>
                  <a:lnTo>
                    <a:pt x="187807" y="58712"/>
                  </a:lnTo>
                  <a:lnTo>
                    <a:pt x="187807" y="71081"/>
                  </a:lnTo>
                  <a:lnTo>
                    <a:pt x="200291" y="71081"/>
                  </a:lnTo>
                  <a:lnTo>
                    <a:pt x="200291" y="58712"/>
                  </a:lnTo>
                  <a:close/>
                </a:path>
                <a:path w="200660" h="129540">
                  <a:moveTo>
                    <a:pt x="200291" y="38950"/>
                  </a:moveTo>
                  <a:lnTo>
                    <a:pt x="187807" y="38950"/>
                  </a:lnTo>
                  <a:lnTo>
                    <a:pt x="187807" y="51333"/>
                  </a:lnTo>
                  <a:lnTo>
                    <a:pt x="200291" y="51333"/>
                  </a:lnTo>
                  <a:lnTo>
                    <a:pt x="200291" y="38950"/>
                  </a:lnTo>
                  <a:close/>
                </a:path>
                <a:path w="200660" h="129540">
                  <a:moveTo>
                    <a:pt x="200291" y="19748"/>
                  </a:moveTo>
                  <a:lnTo>
                    <a:pt x="187807" y="19748"/>
                  </a:lnTo>
                  <a:lnTo>
                    <a:pt x="187807" y="32118"/>
                  </a:lnTo>
                  <a:lnTo>
                    <a:pt x="200291" y="32118"/>
                  </a:lnTo>
                  <a:lnTo>
                    <a:pt x="200291" y="19748"/>
                  </a:lnTo>
                  <a:close/>
                </a:path>
                <a:path w="200660" h="129540">
                  <a:moveTo>
                    <a:pt x="200291" y="0"/>
                  </a:moveTo>
                  <a:lnTo>
                    <a:pt x="187807" y="0"/>
                  </a:lnTo>
                  <a:lnTo>
                    <a:pt x="187807" y="13017"/>
                  </a:lnTo>
                  <a:lnTo>
                    <a:pt x="200291" y="13017"/>
                  </a:lnTo>
                  <a:lnTo>
                    <a:pt x="2002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" name="object 920"/>
            <p:cNvSpPr/>
            <p:nvPr/>
          </p:nvSpPr>
          <p:spPr>
            <a:xfrm>
              <a:off x="4352963" y="8182013"/>
              <a:ext cx="200660" cy="129539"/>
            </a:xfrm>
            <a:custGeom>
              <a:avLst/>
              <a:gdLst/>
              <a:ahLst/>
              <a:cxnLst/>
              <a:rect l="l" t="t" r="r" b="b"/>
              <a:pathLst>
                <a:path w="200660" h="129540">
                  <a:moveTo>
                    <a:pt x="12484" y="116763"/>
                  </a:moveTo>
                  <a:lnTo>
                    <a:pt x="0" y="116763"/>
                  </a:lnTo>
                  <a:lnTo>
                    <a:pt x="0" y="129209"/>
                  </a:lnTo>
                  <a:lnTo>
                    <a:pt x="12484" y="129209"/>
                  </a:lnTo>
                  <a:lnTo>
                    <a:pt x="12484" y="116763"/>
                  </a:lnTo>
                  <a:close/>
                </a:path>
                <a:path w="200660" h="129540">
                  <a:moveTo>
                    <a:pt x="12484" y="96989"/>
                  </a:moveTo>
                  <a:lnTo>
                    <a:pt x="0" y="96989"/>
                  </a:lnTo>
                  <a:lnTo>
                    <a:pt x="0" y="110007"/>
                  </a:lnTo>
                  <a:lnTo>
                    <a:pt x="12484" y="110007"/>
                  </a:lnTo>
                  <a:lnTo>
                    <a:pt x="12484" y="96989"/>
                  </a:lnTo>
                  <a:close/>
                </a:path>
                <a:path w="200660" h="129540">
                  <a:moveTo>
                    <a:pt x="29946" y="116763"/>
                  </a:moveTo>
                  <a:lnTo>
                    <a:pt x="17500" y="116763"/>
                  </a:lnTo>
                  <a:lnTo>
                    <a:pt x="17500" y="129209"/>
                  </a:lnTo>
                  <a:lnTo>
                    <a:pt x="29946" y="129209"/>
                  </a:lnTo>
                  <a:lnTo>
                    <a:pt x="29946" y="116763"/>
                  </a:lnTo>
                  <a:close/>
                </a:path>
                <a:path w="200660" h="129540">
                  <a:moveTo>
                    <a:pt x="29946" y="96989"/>
                  </a:moveTo>
                  <a:lnTo>
                    <a:pt x="17500" y="96989"/>
                  </a:lnTo>
                  <a:lnTo>
                    <a:pt x="17500" y="110007"/>
                  </a:lnTo>
                  <a:lnTo>
                    <a:pt x="29946" y="110007"/>
                  </a:lnTo>
                  <a:lnTo>
                    <a:pt x="29946" y="96989"/>
                  </a:lnTo>
                  <a:close/>
                </a:path>
                <a:path w="200660" h="129540">
                  <a:moveTo>
                    <a:pt x="29946" y="77889"/>
                  </a:moveTo>
                  <a:lnTo>
                    <a:pt x="17500" y="77889"/>
                  </a:lnTo>
                  <a:lnTo>
                    <a:pt x="17500" y="90271"/>
                  </a:lnTo>
                  <a:lnTo>
                    <a:pt x="29946" y="90271"/>
                  </a:lnTo>
                  <a:lnTo>
                    <a:pt x="29946" y="77889"/>
                  </a:lnTo>
                  <a:close/>
                </a:path>
                <a:path w="200660" h="129540">
                  <a:moveTo>
                    <a:pt x="29946" y="58712"/>
                  </a:moveTo>
                  <a:lnTo>
                    <a:pt x="17500" y="58712"/>
                  </a:lnTo>
                  <a:lnTo>
                    <a:pt x="17500" y="71081"/>
                  </a:lnTo>
                  <a:lnTo>
                    <a:pt x="29946" y="71081"/>
                  </a:lnTo>
                  <a:lnTo>
                    <a:pt x="29946" y="58712"/>
                  </a:lnTo>
                  <a:close/>
                </a:path>
                <a:path w="200660" h="129540">
                  <a:moveTo>
                    <a:pt x="29946" y="38950"/>
                  </a:moveTo>
                  <a:lnTo>
                    <a:pt x="17500" y="38950"/>
                  </a:lnTo>
                  <a:lnTo>
                    <a:pt x="17500" y="51333"/>
                  </a:lnTo>
                  <a:lnTo>
                    <a:pt x="29946" y="51333"/>
                  </a:lnTo>
                  <a:lnTo>
                    <a:pt x="29946" y="38950"/>
                  </a:lnTo>
                  <a:close/>
                </a:path>
                <a:path w="200660" h="129540">
                  <a:moveTo>
                    <a:pt x="29946" y="19748"/>
                  </a:moveTo>
                  <a:lnTo>
                    <a:pt x="17500" y="19748"/>
                  </a:lnTo>
                  <a:lnTo>
                    <a:pt x="17500" y="32118"/>
                  </a:lnTo>
                  <a:lnTo>
                    <a:pt x="29946" y="32118"/>
                  </a:lnTo>
                  <a:lnTo>
                    <a:pt x="29946" y="19748"/>
                  </a:lnTo>
                  <a:close/>
                </a:path>
                <a:path w="200660" h="129540">
                  <a:moveTo>
                    <a:pt x="29946" y="0"/>
                  </a:moveTo>
                  <a:lnTo>
                    <a:pt x="17500" y="0"/>
                  </a:lnTo>
                  <a:lnTo>
                    <a:pt x="17500" y="13017"/>
                  </a:lnTo>
                  <a:lnTo>
                    <a:pt x="29946" y="13017"/>
                  </a:lnTo>
                  <a:lnTo>
                    <a:pt x="29946" y="0"/>
                  </a:lnTo>
                  <a:close/>
                </a:path>
                <a:path w="200660" h="129540">
                  <a:moveTo>
                    <a:pt x="47421" y="116763"/>
                  </a:moveTo>
                  <a:lnTo>
                    <a:pt x="35052" y="116763"/>
                  </a:lnTo>
                  <a:lnTo>
                    <a:pt x="35052" y="129209"/>
                  </a:lnTo>
                  <a:lnTo>
                    <a:pt x="47421" y="129209"/>
                  </a:lnTo>
                  <a:lnTo>
                    <a:pt x="47421" y="116763"/>
                  </a:lnTo>
                  <a:close/>
                </a:path>
                <a:path w="200660" h="129540">
                  <a:moveTo>
                    <a:pt x="47421" y="96989"/>
                  </a:moveTo>
                  <a:lnTo>
                    <a:pt x="35052" y="96989"/>
                  </a:lnTo>
                  <a:lnTo>
                    <a:pt x="35052" y="110007"/>
                  </a:lnTo>
                  <a:lnTo>
                    <a:pt x="47421" y="110007"/>
                  </a:lnTo>
                  <a:lnTo>
                    <a:pt x="47421" y="96989"/>
                  </a:lnTo>
                  <a:close/>
                </a:path>
                <a:path w="200660" h="129540">
                  <a:moveTo>
                    <a:pt x="47421" y="77889"/>
                  </a:moveTo>
                  <a:lnTo>
                    <a:pt x="35052" y="77889"/>
                  </a:lnTo>
                  <a:lnTo>
                    <a:pt x="35052" y="90271"/>
                  </a:lnTo>
                  <a:lnTo>
                    <a:pt x="47421" y="90271"/>
                  </a:lnTo>
                  <a:lnTo>
                    <a:pt x="47421" y="77889"/>
                  </a:lnTo>
                  <a:close/>
                </a:path>
                <a:path w="200660" h="129540">
                  <a:moveTo>
                    <a:pt x="47421" y="58712"/>
                  </a:moveTo>
                  <a:lnTo>
                    <a:pt x="35052" y="58712"/>
                  </a:lnTo>
                  <a:lnTo>
                    <a:pt x="35052" y="71081"/>
                  </a:lnTo>
                  <a:lnTo>
                    <a:pt x="47421" y="71081"/>
                  </a:lnTo>
                  <a:lnTo>
                    <a:pt x="47421" y="58712"/>
                  </a:lnTo>
                  <a:close/>
                </a:path>
                <a:path w="200660" h="129540">
                  <a:moveTo>
                    <a:pt x="47421" y="38950"/>
                  </a:moveTo>
                  <a:lnTo>
                    <a:pt x="35052" y="38950"/>
                  </a:lnTo>
                  <a:lnTo>
                    <a:pt x="35052" y="51333"/>
                  </a:lnTo>
                  <a:lnTo>
                    <a:pt x="47421" y="51333"/>
                  </a:lnTo>
                  <a:lnTo>
                    <a:pt x="47421" y="38950"/>
                  </a:lnTo>
                  <a:close/>
                </a:path>
                <a:path w="200660" h="129540">
                  <a:moveTo>
                    <a:pt x="47421" y="19748"/>
                  </a:moveTo>
                  <a:lnTo>
                    <a:pt x="35052" y="19748"/>
                  </a:lnTo>
                  <a:lnTo>
                    <a:pt x="35052" y="32118"/>
                  </a:lnTo>
                  <a:lnTo>
                    <a:pt x="47421" y="32118"/>
                  </a:lnTo>
                  <a:lnTo>
                    <a:pt x="47421" y="19748"/>
                  </a:lnTo>
                  <a:close/>
                </a:path>
                <a:path w="200660" h="129540">
                  <a:moveTo>
                    <a:pt x="47421" y="0"/>
                  </a:moveTo>
                  <a:lnTo>
                    <a:pt x="35052" y="0"/>
                  </a:lnTo>
                  <a:lnTo>
                    <a:pt x="35052" y="13017"/>
                  </a:lnTo>
                  <a:lnTo>
                    <a:pt x="47421" y="13017"/>
                  </a:lnTo>
                  <a:lnTo>
                    <a:pt x="47421" y="0"/>
                  </a:lnTo>
                  <a:close/>
                </a:path>
                <a:path w="200660" h="129540">
                  <a:moveTo>
                    <a:pt x="64909" y="116763"/>
                  </a:moveTo>
                  <a:lnTo>
                    <a:pt x="52514" y="116763"/>
                  </a:lnTo>
                  <a:lnTo>
                    <a:pt x="52514" y="129209"/>
                  </a:lnTo>
                  <a:lnTo>
                    <a:pt x="64909" y="129209"/>
                  </a:lnTo>
                  <a:lnTo>
                    <a:pt x="64909" y="116763"/>
                  </a:lnTo>
                  <a:close/>
                </a:path>
                <a:path w="200660" h="129540">
                  <a:moveTo>
                    <a:pt x="64909" y="96989"/>
                  </a:moveTo>
                  <a:lnTo>
                    <a:pt x="52514" y="96989"/>
                  </a:lnTo>
                  <a:lnTo>
                    <a:pt x="52514" y="110007"/>
                  </a:lnTo>
                  <a:lnTo>
                    <a:pt x="64909" y="110007"/>
                  </a:lnTo>
                  <a:lnTo>
                    <a:pt x="64909" y="96989"/>
                  </a:lnTo>
                  <a:close/>
                </a:path>
                <a:path w="200660" h="129540">
                  <a:moveTo>
                    <a:pt x="64909" y="77889"/>
                  </a:moveTo>
                  <a:lnTo>
                    <a:pt x="52514" y="77889"/>
                  </a:lnTo>
                  <a:lnTo>
                    <a:pt x="52514" y="90271"/>
                  </a:lnTo>
                  <a:lnTo>
                    <a:pt x="64909" y="90271"/>
                  </a:lnTo>
                  <a:lnTo>
                    <a:pt x="64909" y="77889"/>
                  </a:lnTo>
                  <a:close/>
                </a:path>
                <a:path w="200660" h="129540">
                  <a:moveTo>
                    <a:pt x="64909" y="58712"/>
                  </a:moveTo>
                  <a:lnTo>
                    <a:pt x="52514" y="58712"/>
                  </a:lnTo>
                  <a:lnTo>
                    <a:pt x="52514" y="71081"/>
                  </a:lnTo>
                  <a:lnTo>
                    <a:pt x="64909" y="71081"/>
                  </a:lnTo>
                  <a:lnTo>
                    <a:pt x="64909" y="58712"/>
                  </a:lnTo>
                  <a:close/>
                </a:path>
                <a:path w="200660" h="129540">
                  <a:moveTo>
                    <a:pt x="64909" y="38950"/>
                  </a:moveTo>
                  <a:lnTo>
                    <a:pt x="52514" y="38950"/>
                  </a:lnTo>
                  <a:lnTo>
                    <a:pt x="52514" y="51333"/>
                  </a:lnTo>
                  <a:lnTo>
                    <a:pt x="64909" y="51333"/>
                  </a:lnTo>
                  <a:lnTo>
                    <a:pt x="64909" y="38950"/>
                  </a:lnTo>
                  <a:close/>
                </a:path>
                <a:path w="200660" h="129540">
                  <a:moveTo>
                    <a:pt x="64909" y="19748"/>
                  </a:moveTo>
                  <a:lnTo>
                    <a:pt x="52514" y="19748"/>
                  </a:lnTo>
                  <a:lnTo>
                    <a:pt x="52514" y="32118"/>
                  </a:lnTo>
                  <a:lnTo>
                    <a:pt x="64909" y="32118"/>
                  </a:lnTo>
                  <a:lnTo>
                    <a:pt x="64909" y="19748"/>
                  </a:lnTo>
                  <a:close/>
                </a:path>
                <a:path w="200660" h="129540">
                  <a:moveTo>
                    <a:pt x="64909" y="0"/>
                  </a:moveTo>
                  <a:lnTo>
                    <a:pt x="52514" y="0"/>
                  </a:lnTo>
                  <a:lnTo>
                    <a:pt x="52514" y="13017"/>
                  </a:lnTo>
                  <a:lnTo>
                    <a:pt x="64909" y="13017"/>
                  </a:lnTo>
                  <a:lnTo>
                    <a:pt x="64909" y="0"/>
                  </a:lnTo>
                  <a:close/>
                </a:path>
                <a:path w="200660" h="129540">
                  <a:moveTo>
                    <a:pt x="82384" y="116763"/>
                  </a:moveTo>
                  <a:lnTo>
                    <a:pt x="69989" y="116763"/>
                  </a:lnTo>
                  <a:lnTo>
                    <a:pt x="69989" y="129209"/>
                  </a:lnTo>
                  <a:lnTo>
                    <a:pt x="82384" y="129209"/>
                  </a:lnTo>
                  <a:lnTo>
                    <a:pt x="82384" y="116763"/>
                  </a:lnTo>
                  <a:close/>
                </a:path>
                <a:path w="200660" h="129540">
                  <a:moveTo>
                    <a:pt x="82384" y="96989"/>
                  </a:moveTo>
                  <a:lnTo>
                    <a:pt x="69989" y="96989"/>
                  </a:lnTo>
                  <a:lnTo>
                    <a:pt x="69989" y="110007"/>
                  </a:lnTo>
                  <a:lnTo>
                    <a:pt x="82384" y="110007"/>
                  </a:lnTo>
                  <a:lnTo>
                    <a:pt x="82384" y="96989"/>
                  </a:lnTo>
                  <a:close/>
                </a:path>
                <a:path w="200660" h="129540">
                  <a:moveTo>
                    <a:pt x="82384" y="77889"/>
                  </a:moveTo>
                  <a:lnTo>
                    <a:pt x="69989" y="77889"/>
                  </a:lnTo>
                  <a:lnTo>
                    <a:pt x="69989" y="90271"/>
                  </a:lnTo>
                  <a:lnTo>
                    <a:pt x="82384" y="90271"/>
                  </a:lnTo>
                  <a:lnTo>
                    <a:pt x="82384" y="77889"/>
                  </a:lnTo>
                  <a:close/>
                </a:path>
                <a:path w="200660" h="129540">
                  <a:moveTo>
                    <a:pt x="82384" y="58712"/>
                  </a:moveTo>
                  <a:lnTo>
                    <a:pt x="69989" y="58712"/>
                  </a:lnTo>
                  <a:lnTo>
                    <a:pt x="69989" y="71081"/>
                  </a:lnTo>
                  <a:lnTo>
                    <a:pt x="82384" y="71081"/>
                  </a:lnTo>
                  <a:lnTo>
                    <a:pt x="82384" y="58712"/>
                  </a:lnTo>
                  <a:close/>
                </a:path>
                <a:path w="200660" h="129540">
                  <a:moveTo>
                    <a:pt x="82384" y="38950"/>
                  </a:moveTo>
                  <a:lnTo>
                    <a:pt x="69989" y="38950"/>
                  </a:lnTo>
                  <a:lnTo>
                    <a:pt x="69989" y="51333"/>
                  </a:lnTo>
                  <a:lnTo>
                    <a:pt x="82384" y="51333"/>
                  </a:lnTo>
                  <a:lnTo>
                    <a:pt x="82384" y="38950"/>
                  </a:lnTo>
                  <a:close/>
                </a:path>
                <a:path w="200660" h="129540">
                  <a:moveTo>
                    <a:pt x="82384" y="19748"/>
                  </a:moveTo>
                  <a:lnTo>
                    <a:pt x="69989" y="19748"/>
                  </a:lnTo>
                  <a:lnTo>
                    <a:pt x="69989" y="32118"/>
                  </a:lnTo>
                  <a:lnTo>
                    <a:pt x="82384" y="32118"/>
                  </a:lnTo>
                  <a:lnTo>
                    <a:pt x="82384" y="19748"/>
                  </a:lnTo>
                  <a:close/>
                </a:path>
                <a:path w="200660" h="129540">
                  <a:moveTo>
                    <a:pt x="82384" y="0"/>
                  </a:moveTo>
                  <a:lnTo>
                    <a:pt x="69989" y="0"/>
                  </a:lnTo>
                  <a:lnTo>
                    <a:pt x="69989" y="13017"/>
                  </a:lnTo>
                  <a:lnTo>
                    <a:pt x="82384" y="13017"/>
                  </a:lnTo>
                  <a:lnTo>
                    <a:pt x="82384" y="0"/>
                  </a:lnTo>
                  <a:close/>
                </a:path>
                <a:path w="200660" h="129540">
                  <a:moveTo>
                    <a:pt x="113411" y="116763"/>
                  </a:moveTo>
                  <a:lnTo>
                    <a:pt x="100482" y="116763"/>
                  </a:lnTo>
                  <a:lnTo>
                    <a:pt x="100482" y="129209"/>
                  </a:lnTo>
                  <a:lnTo>
                    <a:pt x="113411" y="129209"/>
                  </a:lnTo>
                  <a:lnTo>
                    <a:pt x="113411" y="116763"/>
                  </a:lnTo>
                  <a:close/>
                </a:path>
                <a:path w="200660" h="129540">
                  <a:moveTo>
                    <a:pt x="113411" y="96989"/>
                  </a:moveTo>
                  <a:lnTo>
                    <a:pt x="100482" y="96989"/>
                  </a:lnTo>
                  <a:lnTo>
                    <a:pt x="100482" y="110007"/>
                  </a:lnTo>
                  <a:lnTo>
                    <a:pt x="113411" y="110007"/>
                  </a:lnTo>
                  <a:lnTo>
                    <a:pt x="113411" y="96989"/>
                  </a:lnTo>
                  <a:close/>
                </a:path>
                <a:path w="200660" h="129540">
                  <a:moveTo>
                    <a:pt x="113411" y="77889"/>
                  </a:moveTo>
                  <a:lnTo>
                    <a:pt x="100482" y="77889"/>
                  </a:lnTo>
                  <a:lnTo>
                    <a:pt x="100482" y="90271"/>
                  </a:lnTo>
                  <a:lnTo>
                    <a:pt x="113411" y="90271"/>
                  </a:lnTo>
                  <a:lnTo>
                    <a:pt x="113411" y="77889"/>
                  </a:lnTo>
                  <a:close/>
                </a:path>
                <a:path w="200660" h="129540">
                  <a:moveTo>
                    <a:pt x="113411" y="58712"/>
                  </a:moveTo>
                  <a:lnTo>
                    <a:pt x="100482" y="58712"/>
                  </a:lnTo>
                  <a:lnTo>
                    <a:pt x="100482" y="71081"/>
                  </a:lnTo>
                  <a:lnTo>
                    <a:pt x="113411" y="71081"/>
                  </a:lnTo>
                  <a:lnTo>
                    <a:pt x="113411" y="58712"/>
                  </a:lnTo>
                  <a:close/>
                </a:path>
                <a:path w="200660" h="129540">
                  <a:moveTo>
                    <a:pt x="113411" y="38950"/>
                  </a:moveTo>
                  <a:lnTo>
                    <a:pt x="100482" y="38950"/>
                  </a:lnTo>
                  <a:lnTo>
                    <a:pt x="100482" y="51333"/>
                  </a:lnTo>
                  <a:lnTo>
                    <a:pt x="113411" y="51333"/>
                  </a:lnTo>
                  <a:lnTo>
                    <a:pt x="113411" y="38950"/>
                  </a:lnTo>
                  <a:close/>
                </a:path>
                <a:path w="200660" h="129540">
                  <a:moveTo>
                    <a:pt x="113411" y="19748"/>
                  </a:moveTo>
                  <a:lnTo>
                    <a:pt x="100482" y="19748"/>
                  </a:lnTo>
                  <a:lnTo>
                    <a:pt x="100482" y="32118"/>
                  </a:lnTo>
                  <a:lnTo>
                    <a:pt x="113411" y="32118"/>
                  </a:lnTo>
                  <a:lnTo>
                    <a:pt x="113411" y="19748"/>
                  </a:lnTo>
                  <a:close/>
                </a:path>
                <a:path w="200660" h="129540">
                  <a:moveTo>
                    <a:pt x="113411" y="0"/>
                  </a:moveTo>
                  <a:lnTo>
                    <a:pt x="100482" y="0"/>
                  </a:lnTo>
                  <a:lnTo>
                    <a:pt x="100482" y="13017"/>
                  </a:lnTo>
                  <a:lnTo>
                    <a:pt x="113411" y="13017"/>
                  </a:lnTo>
                  <a:lnTo>
                    <a:pt x="113411" y="0"/>
                  </a:lnTo>
                  <a:close/>
                </a:path>
                <a:path w="200660" h="129540">
                  <a:moveTo>
                    <a:pt x="130962" y="116763"/>
                  </a:moveTo>
                  <a:lnTo>
                    <a:pt x="117957" y="116763"/>
                  </a:lnTo>
                  <a:lnTo>
                    <a:pt x="117957" y="129209"/>
                  </a:lnTo>
                  <a:lnTo>
                    <a:pt x="130962" y="129209"/>
                  </a:lnTo>
                  <a:lnTo>
                    <a:pt x="130962" y="116763"/>
                  </a:lnTo>
                  <a:close/>
                </a:path>
                <a:path w="200660" h="129540">
                  <a:moveTo>
                    <a:pt x="130962" y="96989"/>
                  </a:moveTo>
                  <a:lnTo>
                    <a:pt x="117957" y="96989"/>
                  </a:lnTo>
                  <a:lnTo>
                    <a:pt x="117957" y="110007"/>
                  </a:lnTo>
                  <a:lnTo>
                    <a:pt x="130962" y="110007"/>
                  </a:lnTo>
                  <a:lnTo>
                    <a:pt x="130962" y="96989"/>
                  </a:lnTo>
                  <a:close/>
                </a:path>
                <a:path w="200660" h="129540">
                  <a:moveTo>
                    <a:pt x="130962" y="77889"/>
                  </a:moveTo>
                  <a:lnTo>
                    <a:pt x="117957" y="77889"/>
                  </a:lnTo>
                  <a:lnTo>
                    <a:pt x="117957" y="90271"/>
                  </a:lnTo>
                  <a:lnTo>
                    <a:pt x="130962" y="90271"/>
                  </a:lnTo>
                  <a:lnTo>
                    <a:pt x="130962" y="77889"/>
                  </a:lnTo>
                  <a:close/>
                </a:path>
                <a:path w="200660" h="129540">
                  <a:moveTo>
                    <a:pt x="130962" y="58712"/>
                  </a:moveTo>
                  <a:lnTo>
                    <a:pt x="117957" y="58712"/>
                  </a:lnTo>
                  <a:lnTo>
                    <a:pt x="117957" y="71081"/>
                  </a:lnTo>
                  <a:lnTo>
                    <a:pt x="130962" y="71081"/>
                  </a:lnTo>
                  <a:lnTo>
                    <a:pt x="130962" y="58712"/>
                  </a:lnTo>
                  <a:close/>
                </a:path>
                <a:path w="200660" h="129540">
                  <a:moveTo>
                    <a:pt x="130962" y="38950"/>
                  </a:moveTo>
                  <a:lnTo>
                    <a:pt x="117957" y="38950"/>
                  </a:lnTo>
                  <a:lnTo>
                    <a:pt x="117957" y="51333"/>
                  </a:lnTo>
                  <a:lnTo>
                    <a:pt x="130962" y="51333"/>
                  </a:lnTo>
                  <a:lnTo>
                    <a:pt x="130962" y="38950"/>
                  </a:lnTo>
                  <a:close/>
                </a:path>
                <a:path w="200660" h="129540">
                  <a:moveTo>
                    <a:pt x="130962" y="19748"/>
                  </a:moveTo>
                  <a:lnTo>
                    <a:pt x="117957" y="19748"/>
                  </a:lnTo>
                  <a:lnTo>
                    <a:pt x="117957" y="32118"/>
                  </a:lnTo>
                  <a:lnTo>
                    <a:pt x="130962" y="32118"/>
                  </a:lnTo>
                  <a:lnTo>
                    <a:pt x="130962" y="19748"/>
                  </a:lnTo>
                  <a:close/>
                </a:path>
                <a:path w="200660" h="129540">
                  <a:moveTo>
                    <a:pt x="130962" y="0"/>
                  </a:moveTo>
                  <a:lnTo>
                    <a:pt x="117957" y="0"/>
                  </a:lnTo>
                  <a:lnTo>
                    <a:pt x="117957" y="13017"/>
                  </a:lnTo>
                  <a:lnTo>
                    <a:pt x="130962" y="13017"/>
                  </a:lnTo>
                  <a:lnTo>
                    <a:pt x="130962" y="0"/>
                  </a:lnTo>
                  <a:close/>
                </a:path>
                <a:path w="200660" h="129540">
                  <a:moveTo>
                    <a:pt x="148437" y="116763"/>
                  </a:moveTo>
                  <a:lnTo>
                    <a:pt x="135432" y="116763"/>
                  </a:lnTo>
                  <a:lnTo>
                    <a:pt x="135432" y="129209"/>
                  </a:lnTo>
                  <a:lnTo>
                    <a:pt x="148437" y="129209"/>
                  </a:lnTo>
                  <a:lnTo>
                    <a:pt x="148437" y="116763"/>
                  </a:lnTo>
                  <a:close/>
                </a:path>
                <a:path w="200660" h="129540">
                  <a:moveTo>
                    <a:pt x="148437" y="96989"/>
                  </a:moveTo>
                  <a:lnTo>
                    <a:pt x="135432" y="96989"/>
                  </a:lnTo>
                  <a:lnTo>
                    <a:pt x="135432" y="110007"/>
                  </a:lnTo>
                  <a:lnTo>
                    <a:pt x="148437" y="110007"/>
                  </a:lnTo>
                  <a:lnTo>
                    <a:pt x="148437" y="96989"/>
                  </a:lnTo>
                  <a:close/>
                </a:path>
                <a:path w="200660" h="129540">
                  <a:moveTo>
                    <a:pt x="148437" y="77889"/>
                  </a:moveTo>
                  <a:lnTo>
                    <a:pt x="135432" y="77889"/>
                  </a:lnTo>
                  <a:lnTo>
                    <a:pt x="135432" y="90271"/>
                  </a:lnTo>
                  <a:lnTo>
                    <a:pt x="148437" y="90271"/>
                  </a:lnTo>
                  <a:lnTo>
                    <a:pt x="148437" y="77889"/>
                  </a:lnTo>
                  <a:close/>
                </a:path>
                <a:path w="200660" h="129540">
                  <a:moveTo>
                    <a:pt x="148437" y="58712"/>
                  </a:moveTo>
                  <a:lnTo>
                    <a:pt x="135432" y="58712"/>
                  </a:lnTo>
                  <a:lnTo>
                    <a:pt x="135432" y="71081"/>
                  </a:lnTo>
                  <a:lnTo>
                    <a:pt x="148437" y="71081"/>
                  </a:lnTo>
                  <a:lnTo>
                    <a:pt x="148437" y="58712"/>
                  </a:lnTo>
                  <a:close/>
                </a:path>
                <a:path w="200660" h="129540">
                  <a:moveTo>
                    <a:pt x="148437" y="38950"/>
                  </a:moveTo>
                  <a:lnTo>
                    <a:pt x="135432" y="38950"/>
                  </a:lnTo>
                  <a:lnTo>
                    <a:pt x="135432" y="51333"/>
                  </a:lnTo>
                  <a:lnTo>
                    <a:pt x="148437" y="51333"/>
                  </a:lnTo>
                  <a:lnTo>
                    <a:pt x="148437" y="38950"/>
                  </a:lnTo>
                  <a:close/>
                </a:path>
                <a:path w="200660" h="129540">
                  <a:moveTo>
                    <a:pt x="148437" y="19748"/>
                  </a:moveTo>
                  <a:lnTo>
                    <a:pt x="135432" y="19748"/>
                  </a:lnTo>
                  <a:lnTo>
                    <a:pt x="135432" y="32118"/>
                  </a:lnTo>
                  <a:lnTo>
                    <a:pt x="148437" y="32118"/>
                  </a:lnTo>
                  <a:lnTo>
                    <a:pt x="148437" y="19748"/>
                  </a:lnTo>
                  <a:close/>
                </a:path>
                <a:path w="200660" h="129540">
                  <a:moveTo>
                    <a:pt x="148437" y="0"/>
                  </a:moveTo>
                  <a:lnTo>
                    <a:pt x="135432" y="0"/>
                  </a:lnTo>
                  <a:lnTo>
                    <a:pt x="135432" y="13017"/>
                  </a:lnTo>
                  <a:lnTo>
                    <a:pt x="148437" y="13017"/>
                  </a:lnTo>
                  <a:lnTo>
                    <a:pt x="148437" y="0"/>
                  </a:lnTo>
                  <a:close/>
                </a:path>
                <a:path w="200660" h="129540">
                  <a:moveTo>
                    <a:pt x="165354" y="116763"/>
                  </a:moveTo>
                  <a:lnTo>
                    <a:pt x="152895" y="116763"/>
                  </a:lnTo>
                  <a:lnTo>
                    <a:pt x="152895" y="129209"/>
                  </a:lnTo>
                  <a:lnTo>
                    <a:pt x="165354" y="129209"/>
                  </a:lnTo>
                  <a:lnTo>
                    <a:pt x="165354" y="116763"/>
                  </a:lnTo>
                  <a:close/>
                </a:path>
                <a:path w="200660" h="129540">
                  <a:moveTo>
                    <a:pt x="165354" y="96989"/>
                  </a:moveTo>
                  <a:lnTo>
                    <a:pt x="152895" y="96989"/>
                  </a:lnTo>
                  <a:lnTo>
                    <a:pt x="152895" y="110007"/>
                  </a:lnTo>
                  <a:lnTo>
                    <a:pt x="165354" y="110007"/>
                  </a:lnTo>
                  <a:lnTo>
                    <a:pt x="165354" y="96989"/>
                  </a:lnTo>
                  <a:close/>
                </a:path>
                <a:path w="200660" h="129540">
                  <a:moveTo>
                    <a:pt x="165354" y="77889"/>
                  </a:moveTo>
                  <a:lnTo>
                    <a:pt x="152895" y="77889"/>
                  </a:lnTo>
                  <a:lnTo>
                    <a:pt x="152895" y="90271"/>
                  </a:lnTo>
                  <a:lnTo>
                    <a:pt x="165354" y="90271"/>
                  </a:lnTo>
                  <a:lnTo>
                    <a:pt x="165354" y="77889"/>
                  </a:lnTo>
                  <a:close/>
                </a:path>
                <a:path w="200660" h="129540">
                  <a:moveTo>
                    <a:pt x="165354" y="58712"/>
                  </a:moveTo>
                  <a:lnTo>
                    <a:pt x="152895" y="58712"/>
                  </a:lnTo>
                  <a:lnTo>
                    <a:pt x="152895" y="71081"/>
                  </a:lnTo>
                  <a:lnTo>
                    <a:pt x="165354" y="71081"/>
                  </a:lnTo>
                  <a:lnTo>
                    <a:pt x="165354" y="58712"/>
                  </a:lnTo>
                  <a:close/>
                </a:path>
                <a:path w="200660" h="129540">
                  <a:moveTo>
                    <a:pt x="165354" y="38950"/>
                  </a:moveTo>
                  <a:lnTo>
                    <a:pt x="152895" y="38950"/>
                  </a:lnTo>
                  <a:lnTo>
                    <a:pt x="152895" y="51333"/>
                  </a:lnTo>
                  <a:lnTo>
                    <a:pt x="165354" y="51333"/>
                  </a:lnTo>
                  <a:lnTo>
                    <a:pt x="165354" y="38950"/>
                  </a:lnTo>
                  <a:close/>
                </a:path>
                <a:path w="200660" h="129540">
                  <a:moveTo>
                    <a:pt x="165354" y="19748"/>
                  </a:moveTo>
                  <a:lnTo>
                    <a:pt x="152895" y="19748"/>
                  </a:lnTo>
                  <a:lnTo>
                    <a:pt x="152895" y="32118"/>
                  </a:lnTo>
                  <a:lnTo>
                    <a:pt x="165354" y="32118"/>
                  </a:lnTo>
                  <a:lnTo>
                    <a:pt x="165354" y="19748"/>
                  </a:lnTo>
                  <a:close/>
                </a:path>
                <a:path w="200660" h="129540">
                  <a:moveTo>
                    <a:pt x="165354" y="0"/>
                  </a:moveTo>
                  <a:lnTo>
                    <a:pt x="152895" y="0"/>
                  </a:lnTo>
                  <a:lnTo>
                    <a:pt x="152895" y="13017"/>
                  </a:lnTo>
                  <a:lnTo>
                    <a:pt x="165354" y="13017"/>
                  </a:lnTo>
                  <a:lnTo>
                    <a:pt x="165354" y="0"/>
                  </a:lnTo>
                  <a:close/>
                </a:path>
                <a:path w="200660" h="129540">
                  <a:moveTo>
                    <a:pt x="182816" y="116763"/>
                  </a:moveTo>
                  <a:lnTo>
                    <a:pt x="170434" y="116763"/>
                  </a:lnTo>
                  <a:lnTo>
                    <a:pt x="170434" y="129209"/>
                  </a:lnTo>
                  <a:lnTo>
                    <a:pt x="182816" y="129209"/>
                  </a:lnTo>
                  <a:lnTo>
                    <a:pt x="182816" y="116763"/>
                  </a:lnTo>
                  <a:close/>
                </a:path>
                <a:path w="200660" h="129540">
                  <a:moveTo>
                    <a:pt x="182816" y="96989"/>
                  </a:moveTo>
                  <a:lnTo>
                    <a:pt x="170434" y="96989"/>
                  </a:lnTo>
                  <a:lnTo>
                    <a:pt x="170434" y="110007"/>
                  </a:lnTo>
                  <a:lnTo>
                    <a:pt x="182816" y="110007"/>
                  </a:lnTo>
                  <a:lnTo>
                    <a:pt x="182816" y="96989"/>
                  </a:lnTo>
                  <a:close/>
                </a:path>
                <a:path w="200660" h="129540">
                  <a:moveTo>
                    <a:pt x="182816" y="77889"/>
                  </a:moveTo>
                  <a:lnTo>
                    <a:pt x="170434" y="77889"/>
                  </a:lnTo>
                  <a:lnTo>
                    <a:pt x="170434" y="90271"/>
                  </a:lnTo>
                  <a:lnTo>
                    <a:pt x="182816" y="90271"/>
                  </a:lnTo>
                  <a:lnTo>
                    <a:pt x="182816" y="77889"/>
                  </a:lnTo>
                  <a:close/>
                </a:path>
                <a:path w="200660" h="129540">
                  <a:moveTo>
                    <a:pt x="182816" y="58712"/>
                  </a:moveTo>
                  <a:lnTo>
                    <a:pt x="170434" y="58712"/>
                  </a:lnTo>
                  <a:lnTo>
                    <a:pt x="170434" y="71081"/>
                  </a:lnTo>
                  <a:lnTo>
                    <a:pt x="182816" y="71081"/>
                  </a:lnTo>
                  <a:lnTo>
                    <a:pt x="182816" y="58712"/>
                  </a:lnTo>
                  <a:close/>
                </a:path>
                <a:path w="200660" h="129540">
                  <a:moveTo>
                    <a:pt x="182816" y="38950"/>
                  </a:moveTo>
                  <a:lnTo>
                    <a:pt x="170434" y="38950"/>
                  </a:lnTo>
                  <a:lnTo>
                    <a:pt x="170434" y="51333"/>
                  </a:lnTo>
                  <a:lnTo>
                    <a:pt x="182816" y="51333"/>
                  </a:lnTo>
                  <a:lnTo>
                    <a:pt x="182816" y="38950"/>
                  </a:lnTo>
                  <a:close/>
                </a:path>
                <a:path w="200660" h="129540">
                  <a:moveTo>
                    <a:pt x="182816" y="19748"/>
                  </a:moveTo>
                  <a:lnTo>
                    <a:pt x="170434" y="19748"/>
                  </a:lnTo>
                  <a:lnTo>
                    <a:pt x="170434" y="32118"/>
                  </a:lnTo>
                  <a:lnTo>
                    <a:pt x="182816" y="32118"/>
                  </a:lnTo>
                  <a:lnTo>
                    <a:pt x="182816" y="19748"/>
                  </a:lnTo>
                  <a:close/>
                </a:path>
                <a:path w="200660" h="129540">
                  <a:moveTo>
                    <a:pt x="182816" y="0"/>
                  </a:moveTo>
                  <a:lnTo>
                    <a:pt x="170434" y="0"/>
                  </a:lnTo>
                  <a:lnTo>
                    <a:pt x="170434" y="13017"/>
                  </a:lnTo>
                  <a:lnTo>
                    <a:pt x="182816" y="13017"/>
                  </a:lnTo>
                  <a:lnTo>
                    <a:pt x="182816" y="0"/>
                  </a:lnTo>
                  <a:close/>
                </a:path>
                <a:path w="200660" h="129540">
                  <a:moveTo>
                    <a:pt x="200317" y="96989"/>
                  </a:moveTo>
                  <a:lnTo>
                    <a:pt x="187921" y="96989"/>
                  </a:lnTo>
                  <a:lnTo>
                    <a:pt x="187921" y="110007"/>
                  </a:lnTo>
                  <a:lnTo>
                    <a:pt x="200317" y="110007"/>
                  </a:lnTo>
                  <a:lnTo>
                    <a:pt x="200317" y="96989"/>
                  </a:lnTo>
                  <a:close/>
                </a:path>
                <a:path w="200660" h="129540">
                  <a:moveTo>
                    <a:pt x="200317" y="77889"/>
                  </a:moveTo>
                  <a:lnTo>
                    <a:pt x="187921" y="77889"/>
                  </a:lnTo>
                  <a:lnTo>
                    <a:pt x="187921" y="90271"/>
                  </a:lnTo>
                  <a:lnTo>
                    <a:pt x="200317" y="90271"/>
                  </a:lnTo>
                  <a:lnTo>
                    <a:pt x="200317" y="77889"/>
                  </a:lnTo>
                  <a:close/>
                </a:path>
                <a:path w="200660" h="129540">
                  <a:moveTo>
                    <a:pt x="200317" y="58712"/>
                  </a:moveTo>
                  <a:lnTo>
                    <a:pt x="187921" y="58712"/>
                  </a:lnTo>
                  <a:lnTo>
                    <a:pt x="187921" y="71081"/>
                  </a:lnTo>
                  <a:lnTo>
                    <a:pt x="200317" y="71081"/>
                  </a:lnTo>
                  <a:lnTo>
                    <a:pt x="200317" y="58712"/>
                  </a:lnTo>
                  <a:close/>
                </a:path>
                <a:path w="200660" h="129540">
                  <a:moveTo>
                    <a:pt x="200317" y="38950"/>
                  </a:moveTo>
                  <a:lnTo>
                    <a:pt x="187921" y="38950"/>
                  </a:lnTo>
                  <a:lnTo>
                    <a:pt x="187921" y="51333"/>
                  </a:lnTo>
                  <a:lnTo>
                    <a:pt x="200317" y="51333"/>
                  </a:lnTo>
                  <a:lnTo>
                    <a:pt x="200317" y="38950"/>
                  </a:lnTo>
                  <a:close/>
                </a:path>
                <a:path w="200660" h="129540">
                  <a:moveTo>
                    <a:pt x="200317" y="19748"/>
                  </a:moveTo>
                  <a:lnTo>
                    <a:pt x="187921" y="19748"/>
                  </a:lnTo>
                  <a:lnTo>
                    <a:pt x="187921" y="32118"/>
                  </a:lnTo>
                  <a:lnTo>
                    <a:pt x="200317" y="32118"/>
                  </a:lnTo>
                  <a:lnTo>
                    <a:pt x="200317" y="19748"/>
                  </a:lnTo>
                  <a:close/>
                </a:path>
                <a:path w="200660" h="129540">
                  <a:moveTo>
                    <a:pt x="200317" y="0"/>
                  </a:moveTo>
                  <a:lnTo>
                    <a:pt x="187921" y="0"/>
                  </a:lnTo>
                  <a:lnTo>
                    <a:pt x="187921" y="13017"/>
                  </a:lnTo>
                  <a:lnTo>
                    <a:pt x="200317" y="13017"/>
                  </a:lnTo>
                  <a:lnTo>
                    <a:pt x="2003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" name="object 921"/>
            <p:cNvSpPr/>
            <p:nvPr/>
          </p:nvSpPr>
          <p:spPr>
            <a:xfrm>
              <a:off x="4540885" y="8182013"/>
              <a:ext cx="201295" cy="129539"/>
            </a:xfrm>
            <a:custGeom>
              <a:avLst/>
              <a:gdLst/>
              <a:ahLst/>
              <a:cxnLst/>
              <a:rect l="l" t="t" r="r" b="b"/>
              <a:pathLst>
                <a:path w="201295" h="129540">
                  <a:moveTo>
                    <a:pt x="12395" y="116763"/>
                  </a:moveTo>
                  <a:lnTo>
                    <a:pt x="0" y="116763"/>
                  </a:lnTo>
                  <a:lnTo>
                    <a:pt x="0" y="129209"/>
                  </a:lnTo>
                  <a:lnTo>
                    <a:pt x="12395" y="129209"/>
                  </a:lnTo>
                  <a:lnTo>
                    <a:pt x="12395" y="116763"/>
                  </a:lnTo>
                  <a:close/>
                </a:path>
                <a:path w="201295" h="129540">
                  <a:moveTo>
                    <a:pt x="12395" y="96989"/>
                  </a:moveTo>
                  <a:lnTo>
                    <a:pt x="0" y="96989"/>
                  </a:lnTo>
                  <a:lnTo>
                    <a:pt x="0" y="110007"/>
                  </a:lnTo>
                  <a:lnTo>
                    <a:pt x="12395" y="110007"/>
                  </a:lnTo>
                  <a:lnTo>
                    <a:pt x="12395" y="96989"/>
                  </a:lnTo>
                  <a:close/>
                </a:path>
                <a:path w="201295" h="129540">
                  <a:moveTo>
                    <a:pt x="29883" y="116763"/>
                  </a:moveTo>
                  <a:lnTo>
                    <a:pt x="17475" y="116763"/>
                  </a:lnTo>
                  <a:lnTo>
                    <a:pt x="17475" y="129209"/>
                  </a:lnTo>
                  <a:lnTo>
                    <a:pt x="29883" y="129209"/>
                  </a:lnTo>
                  <a:lnTo>
                    <a:pt x="29883" y="116763"/>
                  </a:lnTo>
                  <a:close/>
                </a:path>
                <a:path w="201295" h="129540">
                  <a:moveTo>
                    <a:pt x="29883" y="96989"/>
                  </a:moveTo>
                  <a:lnTo>
                    <a:pt x="17475" y="96989"/>
                  </a:lnTo>
                  <a:lnTo>
                    <a:pt x="17475" y="110007"/>
                  </a:lnTo>
                  <a:lnTo>
                    <a:pt x="29883" y="110007"/>
                  </a:lnTo>
                  <a:lnTo>
                    <a:pt x="29883" y="96989"/>
                  </a:lnTo>
                  <a:close/>
                </a:path>
                <a:path w="201295" h="129540">
                  <a:moveTo>
                    <a:pt x="29883" y="77889"/>
                  </a:moveTo>
                  <a:lnTo>
                    <a:pt x="17475" y="77889"/>
                  </a:lnTo>
                  <a:lnTo>
                    <a:pt x="17475" y="90271"/>
                  </a:lnTo>
                  <a:lnTo>
                    <a:pt x="29883" y="90271"/>
                  </a:lnTo>
                  <a:lnTo>
                    <a:pt x="29883" y="77889"/>
                  </a:lnTo>
                  <a:close/>
                </a:path>
                <a:path w="201295" h="129540">
                  <a:moveTo>
                    <a:pt x="29883" y="58712"/>
                  </a:moveTo>
                  <a:lnTo>
                    <a:pt x="17475" y="58712"/>
                  </a:lnTo>
                  <a:lnTo>
                    <a:pt x="17475" y="71081"/>
                  </a:lnTo>
                  <a:lnTo>
                    <a:pt x="29883" y="71081"/>
                  </a:lnTo>
                  <a:lnTo>
                    <a:pt x="29883" y="58712"/>
                  </a:lnTo>
                  <a:close/>
                </a:path>
                <a:path w="201295" h="129540">
                  <a:moveTo>
                    <a:pt x="29883" y="38950"/>
                  </a:moveTo>
                  <a:lnTo>
                    <a:pt x="17475" y="38950"/>
                  </a:lnTo>
                  <a:lnTo>
                    <a:pt x="17475" y="51333"/>
                  </a:lnTo>
                  <a:lnTo>
                    <a:pt x="29883" y="51333"/>
                  </a:lnTo>
                  <a:lnTo>
                    <a:pt x="29883" y="38950"/>
                  </a:lnTo>
                  <a:close/>
                </a:path>
                <a:path w="201295" h="129540">
                  <a:moveTo>
                    <a:pt x="29883" y="19748"/>
                  </a:moveTo>
                  <a:lnTo>
                    <a:pt x="17475" y="19748"/>
                  </a:lnTo>
                  <a:lnTo>
                    <a:pt x="17475" y="32118"/>
                  </a:lnTo>
                  <a:lnTo>
                    <a:pt x="29883" y="32118"/>
                  </a:lnTo>
                  <a:lnTo>
                    <a:pt x="29883" y="19748"/>
                  </a:lnTo>
                  <a:close/>
                </a:path>
                <a:path w="201295" h="129540">
                  <a:moveTo>
                    <a:pt x="29883" y="0"/>
                  </a:moveTo>
                  <a:lnTo>
                    <a:pt x="17475" y="0"/>
                  </a:lnTo>
                  <a:lnTo>
                    <a:pt x="17475" y="13017"/>
                  </a:lnTo>
                  <a:lnTo>
                    <a:pt x="29883" y="13017"/>
                  </a:lnTo>
                  <a:lnTo>
                    <a:pt x="29883" y="0"/>
                  </a:lnTo>
                  <a:close/>
                </a:path>
                <a:path w="201295" h="129540">
                  <a:moveTo>
                    <a:pt x="47409" y="116763"/>
                  </a:moveTo>
                  <a:lnTo>
                    <a:pt x="34963" y="116763"/>
                  </a:lnTo>
                  <a:lnTo>
                    <a:pt x="34963" y="129209"/>
                  </a:lnTo>
                  <a:lnTo>
                    <a:pt x="47409" y="129209"/>
                  </a:lnTo>
                  <a:lnTo>
                    <a:pt x="47409" y="116763"/>
                  </a:lnTo>
                  <a:close/>
                </a:path>
                <a:path w="201295" h="129540">
                  <a:moveTo>
                    <a:pt x="47409" y="96989"/>
                  </a:moveTo>
                  <a:lnTo>
                    <a:pt x="34963" y="96989"/>
                  </a:lnTo>
                  <a:lnTo>
                    <a:pt x="34963" y="110007"/>
                  </a:lnTo>
                  <a:lnTo>
                    <a:pt x="47409" y="110007"/>
                  </a:lnTo>
                  <a:lnTo>
                    <a:pt x="47409" y="96989"/>
                  </a:lnTo>
                  <a:close/>
                </a:path>
                <a:path w="201295" h="129540">
                  <a:moveTo>
                    <a:pt x="47409" y="77889"/>
                  </a:moveTo>
                  <a:lnTo>
                    <a:pt x="34963" y="77889"/>
                  </a:lnTo>
                  <a:lnTo>
                    <a:pt x="34963" y="90271"/>
                  </a:lnTo>
                  <a:lnTo>
                    <a:pt x="47409" y="90271"/>
                  </a:lnTo>
                  <a:lnTo>
                    <a:pt x="47409" y="77889"/>
                  </a:lnTo>
                  <a:close/>
                </a:path>
                <a:path w="201295" h="129540">
                  <a:moveTo>
                    <a:pt x="47409" y="58712"/>
                  </a:moveTo>
                  <a:lnTo>
                    <a:pt x="34963" y="58712"/>
                  </a:lnTo>
                  <a:lnTo>
                    <a:pt x="34963" y="71081"/>
                  </a:lnTo>
                  <a:lnTo>
                    <a:pt x="47409" y="71081"/>
                  </a:lnTo>
                  <a:lnTo>
                    <a:pt x="47409" y="58712"/>
                  </a:lnTo>
                  <a:close/>
                </a:path>
                <a:path w="201295" h="129540">
                  <a:moveTo>
                    <a:pt x="47409" y="38950"/>
                  </a:moveTo>
                  <a:lnTo>
                    <a:pt x="34963" y="38950"/>
                  </a:lnTo>
                  <a:lnTo>
                    <a:pt x="34963" y="51333"/>
                  </a:lnTo>
                  <a:lnTo>
                    <a:pt x="47409" y="51333"/>
                  </a:lnTo>
                  <a:lnTo>
                    <a:pt x="47409" y="38950"/>
                  </a:lnTo>
                  <a:close/>
                </a:path>
                <a:path w="201295" h="129540">
                  <a:moveTo>
                    <a:pt x="47409" y="19748"/>
                  </a:moveTo>
                  <a:lnTo>
                    <a:pt x="34963" y="19748"/>
                  </a:lnTo>
                  <a:lnTo>
                    <a:pt x="34963" y="32118"/>
                  </a:lnTo>
                  <a:lnTo>
                    <a:pt x="47409" y="32118"/>
                  </a:lnTo>
                  <a:lnTo>
                    <a:pt x="47409" y="19748"/>
                  </a:lnTo>
                  <a:close/>
                </a:path>
                <a:path w="201295" h="129540">
                  <a:moveTo>
                    <a:pt x="47409" y="0"/>
                  </a:moveTo>
                  <a:lnTo>
                    <a:pt x="34963" y="0"/>
                  </a:lnTo>
                  <a:lnTo>
                    <a:pt x="34963" y="13017"/>
                  </a:lnTo>
                  <a:lnTo>
                    <a:pt x="47409" y="13017"/>
                  </a:lnTo>
                  <a:lnTo>
                    <a:pt x="47409" y="0"/>
                  </a:lnTo>
                  <a:close/>
                </a:path>
                <a:path w="201295" h="129540">
                  <a:moveTo>
                    <a:pt x="64884" y="116763"/>
                  </a:moveTo>
                  <a:lnTo>
                    <a:pt x="52400" y="116763"/>
                  </a:lnTo>
                  <a:lnTo>
                    <a:pt x="52400" y="129209"/>
                  </a:lnTo>
                  <a:lnTo>
                    <a:pt x="64884" y="129209"/>
                  </a:lnTo>
                  <a:lnTo>
                    <a:pt x="64884" y="116763"/>
                  </a:lnTo>
                  <a:close/>
                </a:path>
                <a:path w="201295" h="129540">
                  <a:moveTo>
                    <a:pt x="64884" y="96989"/>
                  </a:moveTo>
                  <a:lnTo>
                    <a:pt x="52400" y="96989"/>
                  </a:lnTo>
                  <a:lnTo>
                    <a:pt x="52400" y="110007"/>
                  </a:lnTo>
                  <a:lnTo>
                    <a:pt x="64884" y="110007"/>
                  </a:lnTo>
                  <a:lnTo>
                    <a:pt x="64884" y="96989"/>
                  </a:lnTo>
                  <a:close/>
                </a:path>
                <a:path w="201295" h="129540">
                  <a:moveTo>
                    <a:pt x="64884" y="77889"/>
                  </a:moveTo>
                  <a:lnTo>
                    <a:pt x="52400" y="77889"/>
                  </a:lnTo>
                  <a:lnTo>
                    <a:pt x="52400" y="90271"/>
                  </a:lnTo>
                  <a:lnTo>
                    <a:pt x="64884" y="90271"/>
                  </a:lnTo>
                  <a:lnTo>
                    <a:pt x="64884" y="77889"/>
                  </a:lnTo>
                  <a:close/>
                </a:path>
                <a:path w="201295" h="129540">
                  <a:moveTo>
                    <a:pt x="64884" y="58712"/>
                  </a:moveTo>
                  <a:lnTo>
                    <a:pt x="52400" y="58712"/>
                  </a:lnTo>
                  <a:lnTo>
                    <a:pt x="52400" y="71081"/>
                  </a:lnTo>
                  <a:lnTo>
                    <a:pt x="64884" y="71081"/>
                  </a:lnTo>
                  <a:lnTo>
                    <a:pt x="64884" y="58712"/>
                  </a:lnTo>
                  <a:close/>
                </a:path>
                <a:path w="201295" h="129540">
                  <a:moveTo>
                    <a:pt x="64884" y="38950"/>
                  </a:moveTo>
                  <a:lnTo>
                    <a:pt x="52400" y="38950"/>
                  </a:lnTo>
                  <a:lnTo>
                    <a:pt x="52400" y="51333"/>
                  </a:lnTo>
                  <a:lnTo>
                    <a:pt x="64884" y="51333"/>
                  </a:lnTo>
                  <a:lnTo>
                    <a:pt x="64884" y="38950"/>
                  </a:lnTo>
                  <a:close/>
                </a:path>
                <a:path w="201295" h="129540">
                  <a:moveTo>
                    <a:pt x="64884" y="19748"/>
                  </a:moveTo>
                  <a:lnTo>
                    <a:pt x="52400" y="19748"/>
                  </a:lnTo>
                  <a:lnTo>
                    <a:pt x="52400" y="32118"/>
                  </a:lnTo>
                  <a:lnTo>
                    <a:pt x="64884" y="32118"/>
                  </a:lnTo>
                  <a:lnTo>
                    <a:pt x="64884" y="19748"/>
                  </a:lnTo>
                  <a:close/>
                </a:path>
                <a:path w="201295" h="129540">
                  <a:moveTo>
                    <a:pt x="64884" y="0"/>
                  </a:moveTo>
                  <a:lnTo>
                    <a:pt x="52400" y="0"/>
                  </a:lnTo>
                  <a:lnTo>
                    <a:pt x="52400" y="13017"/>
                  </a:lnTo>
                  <a:lnTo>
                    <a:pt x="64884" y="13017"/>
                  </a:lnTo>
                  <a:lnTo>
                    <a:pt x="64884" y="0"/>
                  </a:lnTo>
                  <a:close/>
                </a:path>
                <a:path w="201295" h="129540">
                  <a:moveTo>
                    <a:pt x="82372" y="116763"/>
                  </a:moveTo>
                  <a:lnTo>
                    <a:pt x="69989" y="116763"/>
                  </a:lnTo>
                  <a:lnTo>
                    <a:pt x="69989" y="129209"/>
                  </a:lnTo>
                  <a:lnTo>
                    <a:pt x="82372" y="129209"/>
                  </a:lnTo>
                  <a:lnTo>
                    <a:pt x="82372" y="116763"/>
                  </a:lnTo>
                  <a:close/>
                </a:path>
                <a:path w="201295" h="129540">
                  <a:moveTo>
                    <a:pt x="82372" y="96989"/>
                  </a:moveTo>
                  <a:lnTo>
                    <a:pt x="69989" y="96989"/>
                  </a:lnTo>
                  <a:lnTo>
                    <a:pt x="69989" y="110007"/>
                  </a:lnTo>
                  <a:lnTo>
                    <a:pt x="82372" y="110007"/>
                  </a:lnTo>
                  <a:lnTo>
                    <a:pt x="82372" y="96989"/>
                  </a:lnTo>
                  <a:close/>
                </a:path>
                <a:path w="201295" h="129540">
                  <a:moveTo>
                    <a:pt x="82372" y="77889"/>
                  </a:moveTo>
                  <a:lnTo>
                    <a:pt x="69989" y="77889"/>
                  </a:lnTo>
                  <a:lnTo>
                    <a:pt x="69989" y="90271"/>
                  </a:lnTo>
                  <a:lnTo>
                    <a:pt x="82372" y="90271"/>
                  </a:lnTo>
                  <a:lnTo>
                    <a:pt x="82372" y="77889"/>
                  </a:lnTo>
                  <a:close/>
                </a:path>
                <a:path w="201295" h="129540">
                  <a:moveTo>
                    <a:pt x="82372" y="58712"/>
                  </a:moveTo>
                  <a:lnTo>
                    <a:pt x="69989" y="58712"/>
                  </a:lnTo>
                  <a:lnTo>
                    <a:pt x="69989" y="71081"/>
                  </a:lnTo>
                  <a:lnTo>
                    <a:pt x="82372" y="71081"/>
                  </a:lnTo>
                  <a:lnTo>
                    <a:pt x="82372" y="58712"/>
                  </a:lnTo>
                  <a:close/>
                </a:path>
                <a:path w="201295" h="129540">
                  <a:moveTo>
                    <a:pt x="82372" y="38950"/>
                  </a:moveTo>
                  <a:lnTo>
                    <a:pt x="69989" y="38950"/>
                  </a:lnTo>
                  <a:lnTo>
                    <a:pt x="69989" y="51333"/>
                  </a:lnTo>
                  <a:lnTo>
                    <a:pt x="82372" y="51333"/>
                  </a:lnTo>
                  <a:lnTo>
                    <a:pt x="82372" y="38950"/>
                  </a:lnTo>
                  <a:close/>
                </a:path>
                <a:path w="201295" h="129540">
                  <a:moveTo>
                    <a:pt x="82372" y="19748"/>
                  </a:moveTo>
                  <a:lnTo>
                    <a:pt x="69989" y="19748"/>
                  </a:lnTo>
                  <a:lnTo>
                    <a:pt x="69989" y="32118"/>
                  </a:lnTo>
                  <a:lnTo>
                    <a:pt x="82372" y="32118"/>
                  </a:lnTo>
                  <a:lnTo>
                    <a:pt x="82372" y="19748"/>
                  </a:lnTo>
                  <a:close/>
                </a:path>
                <a:path w="201295" h="129540">
                  <a:moveTo>
                    <a:pt x="82372" y="0"/>
                  </a:moveTo>
                  <a:lnTo>
                    <a:pt x="69989" y="0"/>
                  </a:lnTo>
                  <a:lnTo>
                    <a:pt x="69989" y="13017"/>
                  </a:lnTo>
                  <a:lnTo>
                    <a:pt x="82372" y="13017"/>
                  </a:lnTo>
                  <a:lnTo>
                    <a:pt x="82372" y="0"/>
                  </a:lnTo>
                  <a:close/>
                </a:path>
                <a:path w="201295" h="129540">
                  <a:moveTo>
                    <a:pt x="113398" y="116763"/>
                  </a:moveTo>
                  <a:lnTo>
                    <a:pt x="101003" y="116763"/>
                  </a:lnTo>
                  <a:lnTo>
                    <a:pt x="101003" y="129209"/>
                  </a:lnTo>
                  <a:lnTo>
                    <a:pt x="113398" y="129209"/>
                  </a:lnTo>
                  <a:lnTo>
                    <a:pt x="113398" y="116763"/>
                  </a:lnTo>
                  <a:close/>
                </a:path>
                <a:path w="201295" h="129540">
                  <a:moveTo>
                    <a:pt x="113398" y="96989"/>
                  </a:moveTo>
                  <a:lnTo>
                    <a:pt x="101003" y="96989"/>
                  </a:lnTo>
                  <a:lnTo>
                    <a:pt x="101003" y="110007"/>
                  </a:lnTo>
                  <a:lnTo>
                    <a:pt x="113398" y="110007"/>
                  </a:lnTo>
                  <a:lnTo>
                    <a:pt x="113398" y="96989"/>
                  </a:lnTo>
                  <a:close/>
                </a:path>
                <a:path w="201295" h="129540">
                  <a:moveTo>
                    <a:pt x="113398" y="77889"/>
                  </a:moveTo>
                  <a:lnTo>
                    <a:pt x="101003" y="77889"/>
                  </a:lnTo>
                  <a:lnTo>
                    <a:pt x="101003" y="90271"/>
                  </a:lnTo>
                  <a:lnTo>
                    <a:pt x="113398" y="90271"/>
                  </a:lnTo>
                  <a:lnTo>
                    <a:pt x="113398" y="77889"/>
                  </a:lnTo>
                  <a:close/>
                </a:path>
                <a:path w="201295" h="129540">
                  <a:moveTo>
                    <a:pt x="113398" y="58712"/>
                  </a:moveTo>
                  <a:lnTo>
                    <a:pt x="101003" y="58712"/>
                  </a:lnTo>
                  <a:lnTo>
                    <a:pt x="101003" y="71081"/>
                  </a:lnTo>
                  <a:lnTo>
                    <a:pt x="113398" y="71081"/>
                  </a:lnTo>
                  <a:lnTo>
                    <a:pt x="113398" y="58712"/>
                  </a:lnTo>
                  <a:close/>
                </a:path>
                <a:path w="201295" h="129540">
                  <a:moveTo>
                    <a:pt x="113398" y="38950"/>
                  </a:moveTo>
                  <a:lnTo>
                    <a:pt x="101003" y="38950"/>
                  </a:lnTo>
                  <a:lnTo>
                    <a:pt x="101003" y="51333"/>
                  </a:lnTo>
                  <a:lnTo>
                    <a:pt x="113398" y="51333"/>
                  </a:lnTo>
                  <a:lnTo>
                    <a:pt x="113398" y="38950"/>
                  </a:lnTo>
                  <a:close/>
                </a:path>
                <a:path w="201295" h="129540">
                  <a:moveTo>
                    <a:pt x="113398" y="19748"/>
                  </a:moveTo>
                  <a:lnTo>
                    <a:pt x="101003" y="19748"/>
                  </a:lnTo>
                  <a:lnTo>
                    <a:pt x="101003" y="32118"/>
                  </a:lnTo>
                  <a:lnTo>
                    <a:pt x="113398" y="32118"/>
                  </a:lnTo>
                  <a:lnTo>
                    <a:pt x="113398" y="19748"/>
                  </a:lnTo>
                  <a:close/>
                </a:path>
                <a:path w="201295" h="129540">
                  <a:moveTo>
                    <a:pt x="113398" y="0"/>
                  </a:moveTo>
                  <a:lnTo>
                    <a:pt x="101003" y="0"/>
                  </a:lnTo>
                  <a:lnTo>
                    <a:pt x="101003" y="13017"/>
                  </a:lnTo>
                  <a:lnTo>
                    <a:pt x="113398" y="13017"/>
                  </a:lnTo>
                  <a:lnTo>
                    <a:pt x="113398" y="0"/>
                  </a:lnTo>
                  <a:close/>
                </a:path>
                <a:path w="201295" h="129540">
                  <a:moveTo>
                    <a:pt x="130860" y="116763"/>
                  </a:moveTo>
                  <a:lnTo>
                    <a:pt x="118465" y="116763"/>
                  </a:lnTo>
                  <a:lnTo>
                    <a:pt x="118465" y="129209"/>
                  </a:lnTo>
                  <a:lnTo>
                    <a:pt x="130860" y="129209"/>
                  </a:lnTo>
                  <a:lnTo>
                    <a:pt x="130860" y="116763"/>
                  </a:lnTo>
                  <a:close/>
                </a:path>
                <a:path w="201295" h="129540">
                  <a:moveTo>
                    <a:pt x="130860" y="96989"/>
                  </a:moveTo>
                  <a:lnTo>
                    <a:pt x="118465" y="96989"/>
                  </a:lnTo>
                  <a:lnTo>
                    <a:pt x="118465" y="110007"/>
                  </a:lnTo>
                  <a:lnTo>
                    <a:pt x="130860" y="110007"/>
                  </a:lnTo>
                  <a:lnTo>
                    <a:pt x="130860" y="96989"/>
                  </a:lnTo>
                  <a:close/>
                </a:path>
                <a:path w="201295" h="129540">
                  <a:moveTo>
                    <a:pt x="130860" y="77889"/>
                  </a:moveTo>
                  <a:lnTo>
                    <a:pt x="118465" y="77889"/>
                  </a:lnTo>
                  <a:lnTo>
                    <a:pt x="118465" y="90271"/>
                  </a:lnTo>
                  <a:lnTo>
                    <a:pt x="130860" y="90271"/>
                  </a:lnTo>
                  <a:lnTo>
                    <a:pt x="130860" y="77889"/>
                  </a:lnTo>
                  <a:close/>
                </a:path>
                <a:path w="201295" h="129540">
                  <a:moveTo>
                    <a:pt x="130860" y="58712"/>
                  </a:moveTo>
                  <a:lnTo>
                    <a:pt x="118465" y="58712"/>
                  </a:lnTo>
                  <a:lnTo>
                    <a:pt x="118465" y="71081"/>
                  </a:lnTo>
                  <a:lnTo>
                    <a:pt x="130860" y="71081"/>
                  </a:lnTo>
                  <a:lnTo>
                    <a:pt x="130860" y="58712"/>
                  </a:lnTo>
                  <a:close/>
                </a:path>
                <a:path w="201295" h="129540">
                  <a:moveTo>
                    <a:pt x="130860" y="38950"/>
                  </a:moveTo>
                  <a:lnTo>
                    <a:pt x="118465" y="38950"/>
                  </a:lnTo>
                  <a:lnTo>
                    <a:pt x="118465" y="51333"/>
                  </a:lnTo>
                  <a:lnTo>
                    <a:pt x="130860" y="51333"/>
                  </a:lnTo>
                  <a:lnTo>
                    <a:pt x="130860" y="38950"/>
                  </a:lnTo>
                  <a:close/>
                </a:path>
                <a:path w="201295" h="129540">
                  <a:moveTo>
                    <a:pt x="130860" y="19748"/>
                  </a:moveTo>
                  <a:lnTo>
                    <a:pt x="118465" y="19748"/>
                  </a:lnTo>
                  <a:lnTo>
                    <a:pt x="118465" y="32118"/>
                  </a:lnTo>
                  <a:lnTo>
                    <a:pt x="130860" y="32118"/>
                  </a:lnTo>
                  <a:lnTo>
                    <a:pt x="130860" y="19748"/>
                  </a:lnTo>
                  <a:close/>
                </a:path>
                <a:path w="201295" h="129540">
                  <a:moveTo>
                    <a:pt x="130860" y="0"/>
                  </a:moveTo>
                  <a:lnTo>
                    <a:pt x="118465" y="0"/>
                  </a:lnTo>
                  <a:lnTo>
                    <a:pt x="118465" y="13017"/>
                  </a:lnTo>
                  <a:lnTo>
                    <a:pt x="130860" y="13017"/>
                  </a:lnTo>
                  <a:lnTo>
                    <a:pt x="130860" y="0"/>
                  </a:lnTo>
                  <a:close/>
                </a:path>
                <a:path w="201295" h="129540">
                  <a:moveTo>
                    <a:pt x="148348" y="116763"/>
                  </a:moveTo>
                  <a:lnTo>
                    <a:pt x="135953" y="116763"/>
                  </a:lnTo>
                  <a:lnTo>
                    <a:pt x="135953" y="129209"/>
                  </a:lnTo>
                  <a:lnTo>
                    <a:pt x="148348" y="129209"/>
                  </a:lnTo>
                  <a:lnTo>
                    <a:pt x="148348" y="116763"/>
                  </a:lnTo>
                  <a:close/>
                </a:path>
                <a:path w="201295" h="129540">
                  <a:moveTo>
                    <a:pt x="148348" y="96989"/>
                  </a:moveTo>
                  <a:lnTo>
                    <a:pt x="135953" y="96989"/>
                  </a:lnTo>
                  <a:lnTo>
                    <a:pt x="135953" y="110007"/>
                  </a:lnTo>
                  <a:lnTo>
                    <a:pt x="148348" y="110007"/>
                  </a:lnTo>
                  <a:lnTo>
                    <a:pt x="148348" y="96989"/>
                  </a:lnTo>
                  <a:close/>
                </a:path>
                <a:path w="201295" h="129540">
                  <a:moveTo>
                    <a:pt x="148348" y="77889"/>
                  </a:moveTo>
                  <a:lnTo>
                    <a:pt x="135953" y="77889"/>
                  </a:lnTo>
                  <a:lnTo>
                    <a:pt x="135953" y="90271"/>
                  </a:lnTo>
                  <a:lnTo>
                    <a:pt x="148348" y="90271"/>
                  </a:lnTo>
                  <a:lnTo>
                    <a:pt x="148348" y="77889"/>
                  </a:lnTo>
                  <a:close/>
                </a:path>
                <a:path w="201295" h="129540">
                  <a:moveTo>
                    <a:pt x="148348" y="58712"/>
                  </a:moveTo>
                  <a:lnTo>
                    <a:pt x="135953" y="58712"/>
                  </a:lnTo>
                  <a:lnTo>
                    <a:pt x="135953" y="71081"/>
                  </a:lnTo>
                  <a:lnTo>
                    <a:pt x="148348" y="71081"/>
                  </a:lnTo>
                  <a:lnTo>
                    <a:pt x="148348" y="58712"/>
                  </a:lnTo>
                  <a:close/>
                </a:path>
                <a:path w="201295" h="129540">
                  <a:moveTo>
                    <a:pt x="148348" y="38950"/>
                  </a:moveTo>
                  <a:lnTo>
                    <a:pt x="135953" y="38950"/>
                  </a:lnTo>
                  <a:lnTo>
                    <a:pt x="135953" y="51333"/>
                  </a:lnTo>
                  <a:lnTo>
                    <a:pt x="148348" y="51333"/>
                  </a:lnTo>
                  <a:lnTo>
                    <a:pt x="148348" y="38950"/>
                  </a:lnTo>
                  <a:close/>
                </a:path>
                <a:path w="201295" h="129540">
                  <a:moveTo>
                    <a:pt x="148348" y="19748"/>
                  </a:moveTo>
                  <a:lnTo>
                    <a:pt x="135953" y="19748"/>
                  </a:lnTo>
                  <a:lnTo>
                    <a:pt x="135953" y="32118"/>
                  </a:lnTo>
                  <a:lnTo>
                    <a:pt x="148348" y="32118"/>
                  </a:lnTo>
                  <a:lnTo>
                    <a:pt x="148348" y="19748"/>
                  </a:lnTo>
                  <a:close/>
                </a:path>
                <a:path w="201295" h="129540">
                  <a:moveTo>
                    <a:pt x="148348" y="0"/>
                  </a:moveTo>
                  <a:lnTo>
                    <a:pt x="135953" y="0"/>
                  </a:lnTo>
                  <a:lnTo>
                    <a:pt x="135953" y="13017"/>
                  </a:lnTo>
                  <a:lnTo>
                    <a:pt x="148348" y="13017"/>
                  </a:lnTo>
                  <a:lnTo>
                    <a:pt x="148348" y="0"/>
                  </a:lnTo>
                  <a:close/>
                </a:path>
                <a:path w="201295" h="129540">
                  <a:moveTo>
                    <a:pt x="165887" y="116763"/>
                  </a:moveTo>
                  <a:lnTo>
                    <a:pt x="153416" y="116763"/>
                  </a:lnTo>
                  <a:lnTo>
                    <a:pt x="153416" y="129209"/>
                  </a:lnTo>
                  <a:lnTo>
                    <a:pt x="165887" y="129209"/>
                  </a:lnTo>
                  <a:lnTo>
                    <a:pt x="165887" y="116763"/>
                  </a:lnTo>
                  <a:close/>
                </a:path>
                <a:path w="201295" h="129540">
                  <a:moveTo>
                    <a:pt x="165887" y="96989"/>
                  </a:moveTo>
                  <a:lnTo>
                    <a:pt x="153416" y="96989"/>
                  </a:lnTo>
                  <a:lnTo>
                    <a:pt x="153416" y="110007"/>
                  </a:lnTo>
                  <a:lnTo>
                    <a:pt x="165887" y="110007"/>
                  </a:lnTo>
                  <a:lnTo>
                    <a:pt x="165887" y="96989"/>
                  </a:lnTo>
                  <a:close/>
                </a:path>
                <a:path w="201295" h="129540">
                  <a:moveTo>
                    <a:pt x="165887" y="77889"/>
                  </a:moveTo>
                  <a:lnTo>
                    <a:pt x="153416" y="77889"/>
                  </a:lnTo>
                  <a:lnTo>
                    <a:pt x="153416" y="90271"/>
                  </a:lnTo>
                  <a:lnTo>
                    <a:pt x="165887" y="90271"/>
                  </a:lnTo>
                  <a:lnTo>
                    <a:pt x="165887" y="77889"/>
                  </a:lnTo>
                  <a:close/>
                </a:path>
                <a:path w="201295" h="129540">
                  <a:moveTo>
                    <a:pt x="165887" y="58712"/>
                  </a:moveTo>
                  <a:lnTo>
                    <a:pt x="153416" y="58712"/>
                  </a:lnTo>
                  <a:lnTo>
                    <a:pt x="153416" y="71081"/>
                  </a:lnTo>
                  <a:lnTo>
                    <a:pt x="165887" y="71081"/>
                  </a:lnTo>
                  <a:lnTo>
                    <a:pt x="165887" y="58712"/>
                  </a:lnTo>
                  <a:close/>
                </a:path>
                <a:path w="201295" h="129540">
                  <a:moveTo>
                    <a:pt x="165887" y="38950"/>
                  </a:moveTo>
                  <a:lnTo>
                    <a:pt x="153416" y="38950"/>
                  </a:lnTo>
                  <a:lnTo>
                    <a:pt x="153416" y="51333"/>
                  </a:lnTo>
                  <a:lnTo>
                    <a:pt x="165887" y="51333"/>
                  </a:lnTo>
                  <a:lnTo>
                    <a:pt x="165887" y="38950"/>
                  </a:lnTo>
                  <a:close/>
                </a:path>
                <a:path w="201295" h="129540">
                  <a:moveTo>
                    <a:pt x="165887" y="19748"/>
                  </a:moveTo>
                  <a:lnTo>
                    <a:pt x="153416" y="19748"/>
                  </a:lnTo>
                  <a:lnTo>
                    <a:pt x="153416" y="32118"/>
                  </a:lnTo>
                  <a:lnTo>
                    <a:pt x="165887" y="32118"/>
                  </a:lnTo>
                  <a:lnTo>
                    <a:pt x="165887" y="19748"/>
                  </a:lnTo>
                  <a:close/>
                </a:path>
                <a:path w="201295" h="129540">
                  <a:moveTo>
                    <a:pt x="165887" y="0"/>
                  </a:moveTo>
                  <a:lnTo>
                    <a:pt x="153416" y="0"/>
                  </a:lnTo>
                  <a:lnTo>
                    <a:pt x="153416" y="13017"/>
                  </a:lnTo>
                  <a:lnTo>
                    <a:pt x="165887" y="13017"/>
                  </a:lnTo>
                  <a:lnTo>
                    <a:pt x="165887" y="0"/>
                  </a:lnTo>
                  <a:close/>
                </a:path>
                <a:path w="201295" h="129540">
                  <a:moveTo>
                    <a:pt x="183375" y="116763"/>
                  </a:moveTo>
                  <a:lnTo>
                    <a:pt x="170357" y="116763"/>
                  </a:lnTo>
                  <a:lnTo>
                    <a:pt x="170357" y="129209"/>
                  </a:lnTo>
                  <a:lnTo>
                    <a:pt x="183375" y="129209"/>
                  </a:lnTo>
                  <a:lnTo>
                    <a:pt x="183375" y="116763"/>
                  </a:lnTo>
                  <a:close/>
                </a:path>
                <a:path w="201295" h="129540">
                  <a:moveTo>
                    <a:pt x="183375" y="96989"/>
                  </a:moveTo>
                  <a:lnTo>
                    <a:pt x="170357" y="96989"/>
                  </a:lnTo>
                  <a:lnTo>
                    <a:pt x="170357" y="110007"/>
                  </a:lnTo>
                  <a:lnTo>
                    <a:pt x="183375" y="110007"/>
                  </a:lnTo>
                  <a:lnTo>
                    <a:pt x="183375" y="96989"/>
                  </a:lnTo>
                  <a:close/>
                </a:path>
                <a:path w="201295" h="129540">
                  <a:moveTo>
                    <a:pt x="183375" y="77889"/>
                  </a:moveTo>
                  <a:lnTo>
                    <a:pt x="170357" y="77889"/>
                  </a:lnTo>
                  <a:lnTo>
                    <a:pt x="170357" y="90271"/>
                  </a:lnTo>
                  <a:lnTo>
                    <a:pt x="183375" y="90271"/>
                  </a:lnTo>
                  <a:lnTo>
                    <a:pt x="183375" y="77889"/>
                  </a:lnTo>
                  <a:close/>
                </a:path>
                <a:path w="201295" h="129540">
                  <a:moveTo>
                    <a:pt x="183375" y="58712"/>
                  </a:moveTo>
                  <a:lnTo>
                    <a:pt x="170357" y="58712"/>
                  </a:lnTo>
                  <a:lnTo>
                    <a:pt x="170357" y="71081"/>
                  </a:lnTo>
                  <a:lnTo>
                    <a:pt x="183375" y="71081"/>
                  </a:lnTo>
                  <a:lnTo>
                    <a:pt x="183375" y="58712"/>
                  </a:lnTo>
                  <a:close/>
                </a:path>
                <a:path w="201295" h="129540">
                  <a:moveTo>
                    <a:pt x="183375" y="38950"/>
                  </a:moveTo>
                  <a:lnTo>
                    <a:pt x="170357" y="38950"/>
                  </a:lnTo>
                  <a:lnTo>
                    <a:pt x="170357" y="51333"/>
                  </a:lnTo>
                  <a:lnTo>
                    <a:pt x="183375" y="51333"/>
                  </a:lnTo>
                  <a:lnTo>
                    <a:pt x="183375" y="38950"/>
                  </a:lnTo>
                  <a:close/>
                </a:path>
                <a:path w="201295" h="129540">
                  <a:moveTo>
                    <a:pt x="183375" y="19748"/>
                  </a:moveTo>
                  <a:lnTo>
                    <a:pt x="170357" y="19748"/>
                  </a:lnTo>
                  <a:lnTo>
                    <a:pt x="170357" y="32118"/>
                  </a:lnTo>
                  <a:lnTo>
                    <a:pt x="183375" y="32118"/>
                  </a:lnTo>
                  <a:lnTo>
                    <a:pt x="183375" y="19748"/>
                  </a:lnTo>
                  <a:close/>
                </a:path>
                <a:path w="201295" h="129540">
                  <a:moveTo>
                    <a:pt x="183375" y="0"/>
                  </a:moveTo>
                  <a:lnTo>
                    <a:pt x="170357" y="0"/>
                  </a:lnTo>
                  <a:lnTo>
                    <a:pt x="170357" y="13017"/>
                  </a:lnTo>
                  <a:lnTo>
                    <a:pt x="183375" y="13017"/>
                  </a:lnTo>
                  <a:lnTo>
                    <a:pt x="183375" y="0"/>
                  </a:lnTo>
                  <a:close/>
                </a:path>
                <a:path w="201295" h="129540">
                  <a:moveTo>
                    <a:pt x="200837" y="96989"/>
                  </a:moveTo>
                  <a:lnTo>
                    <a:pt x="187833" y="96989"/>
                  </a:lnTo>
                  <a:lnTo>
                    <a:pt x="187833" y="110007"/>
                  </a:lnTo>
                  <a:lnTo>
                    <a:pt x="200837" y="110007"/>
                  </a:lnTo>
                  <a:lnTo>
                    <a:pt x="200837" y="96989"/>
                  </a:lnTo>
                  <a:close/>
                </a:path>
                <a:path w="201295" h="129540">
                  <a:moveTo>
                    <a:pt x="200837" y="77889"/>
                  </a:moveTo>
                  <a:lnTo>
                    <a:pt x="187833" y="77889"/>
                  </a:lnTo>
                  <a:lnTo>
                    <a:pt x="187833" y="90271"/>
                  </a:lnTo>
                  <a:lnTo>
                    <a:pt x="200837" y="90271"/>
                  </a:lnTo>
                  <a:lnTo>
                    <a:pt x="200837" y="77889"/>
                  </a:lnTo>
                  <a:close/>
                </a:path>
                <a:path w="201295" h="129540">
                  <a:moveTo>
                    <a:pt x="200837" y="58712"/>
                  </a:moveTo>
                  <a:lnTo>
                    <a:pt x="187833" y="58712"/>
                  </a:lnTo>
                  <a:lnTo>
                    <a:pt x="187833" y="71081"/>
                  </a:lnTo>
                  <a:lnTo>
                    <a:pt x="200837" y="71081"/>
                  </a:lnTo>
                  <a:lnTo>
                    <a:pt x="200837" y="58712"/>
                  </a:lnTo>
                  <a:close/>
                </a:path>
                <a:path w="201295" h="129540">
                  <a:moveTo>
                    <a:pt x="200837" y="38950"/>
                  </a:moveTo>
                  <a:lnTo>
                    <a:pt x="187833" y="38950"/>
                  </a:lnTo>
                  <a:lnTo>
                    <a:pt x="187833" y="51333"/>
                  </a:lnTo>
                  <a:lnTo>
                    <a:pt x="200837" y="51333"/>
                  </a:lnTo>
                  <a:lnTo>
                    <a:pt x="200837" y="38950"/>
                  </a:lnTo>
                  <a:close/>
                </a:path>
                <a:path w="201295" h="129540">
                  <a:moveTo>
                    <a:pt x="200837" y="19748"/>
                  </a:moveTo>
                  <a:lnTo>
                    <a:pt x="187833" y="19748"/>
                  </a:lnTo>
                  <a:lnTo>
                    <a:pt x="187833" y="32118"/>
                  </a:lnTo>
                  <a:lnTo>
                    <a:pt x="200837" y="32118"/>
                  </a:lnTo>
                  <a:lnTo>
                    <a:pt x="200837" y="19748"/>
                  </a:lnTo>
                  <a:close/>
                </a:path>
                <a:path w="201295" h="129540">
                  <a:moveTo>
                    <a:pt x="200837" y="0"/>
                  </a:moveTo>
                  <a:lnTo>
                    <a:pt x="187833" y="0"/>
                  </a:lnTo>
                  <a:lnTo>
                    <a:pt x="187833" y="13017"/>
                  </a:lnTo>
                  <a:lnTo>
                    <a:pt x="200837" y="13017"/>
                  </a:lnTo>
                  <a:lnTo>
                    <a:pt x="2008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" name="object 922"/>
            <p:cNvSpPr/>
            <p:nvPr/>
          </p:nvSpPr>
          <p:spPr>
            <a:xfrm>
              <a:off x="4728718" y="8182013"/>
              <a:ext cx="201295" cy="129539"/>
            </a:xfrm>
            <a:custGeom>
              <a:avLst/>
              <a:gdLst/>
              <a:ahLst/>
              <a:cxnLst/>
              <a:rect l="l" t="t" r="r" b="b"/>
              <a:pathLst>
                <a:path w="201295" h="129540">
                  <a:moveTo>
                    <a:pt x="13004" y="116763"/>
                  </a:moveTo>
                  <a:lnTo>
                    <a:pt x="0" y="116763"/>
                  </a:lnTo>
                  <a:lnTo>
                    <a:pt x="0" y="129209"/>
                  </a:lnTo>
                  <a:lnTo>
                    <a:pt x="13004" y="129209"/>
                  </a:lnTo>
                  <a:lnTo>
                    <a:pt x="13004" y="116763"/>
                  </a:lnTo>
                  <a:close/>
                </a:path>
                <a:path w="201295" h="129540">
                  <a:moveTo>
                    <a:pt x="13004" y="96989"/>
                  </a:moveTo>
                  <a:lnTo>
                    <a:pt x="0" y="96989"/>
                  </a:lnTo>
                  <a:lnTo>
                    <a:pt x="0" y="110007"/>
                  </a:lnTo>
                  <a:lnTo>
                    <a:pt x="13004" y="110007"/>
                  </a:lnTo>
                  <a:lnTo>
                    <a:pt x="13004" y="96989"/>
                  </a:lnTo>
                  <a:close/>
                </a:path>
                <a:path w="201295" h="129540">
                  <a:moveTo>
                    <a:pt x="30492" y="116763"/>
                  </a:moveTo>
                  <a:lnTo>
                    <a:pt x="17551" y="116763"/>
                  </a:lnTo>
                  <a:lnTo>
                    <a:pt x="17551" y="129209"/>
                  </a:lnTo>
                  <a:lnTo>
                    <a:pt x="30492" y="129209"/>
                  </a:lnTo>
                  <a:lnTo>
                    <a:pt x="30492" y="116763"/>
                  </a:lnTo>
                  <a:close/>
                </a:path>
                <a:path w="201295" h="129540">
                  <a:moveTo>
                    <a:pt x="30492" y="96989"/>
                  </a:moveTo>
                  <a:lnTo>
                    <a:pt x="17551" y="96989"/>
                  </a:lnTo>
                  <a:lnTo>
                    <a:pt x="17551" y="110007"/>
                  </a:lnTo>
                  <a:lnTo>
                    <a:pt x="30492" y="110007"/>
                  </a:lnTo>
                  <a:lnTo>
                    <a:pt x="30492" y="96989"/>
                  </a:lnTo>
                  <a:close/>
                </a:path>
                <a:path w="201295" h="129540">
                  <a:moveTo>
                    <a:pt x="30492" y="77889"/>
                  </a:moveTo>
                  <a:lnTo>
                    <a:pt x="17551" y="77889"/>
                  </a:lnTo>
                  <a:lnTo>
                    <a:pt x="17551" y="90271"/>
                  </a:lnTo>
                  <a:lnTo>
                    <a:pt x="30492" y="90271"/>
                  </a:lnTo>
                  <a:lnTo>
                    <a:pt x="30492" y="77889"/>
                  </a:lnTo>
                  <a:close/>
                </a:path>
                <a:path w="201295" h="129540">
                  <a:moveTo>
                    <a:pt x="30492" y="58712"/>
                  </a:moveTo>
                  <a:lnTo>
                    <a:pt x="17551" y="58712"/>
                  </a:lnTo>
                  <a:lnTo>
                    <a:pt x="17551" y="71081"/>
                  </a:lnTo>
                  <a:lnTo>
                    <a:pt x="30492" y="71081"/>
                  </a:lnTo>
                  <a:lnTo>
                    <a:pt x="30492" y="58712"/>
                  </a:lnTo>
                  <a:close/>
                </a:path>
                <a:path w="201295" h="129540">
                  <a:moveTo>
                    <a:pt x="30492" y="38950"/>
                  </a:moveTo>
                  <a:lnTo>
                    <a:pt x="17551" y="38950"/>
                  </a:lnTo>
                  <a:lnTo>
                    <a:pt x="17551" y="51333"/>
                  </a:lnTo>
                  <a:lnTo>
                    <a:pt x="30492" y="51333"/>
                  </a:lnTo>
                  <a:lnTo>
                    <a:pt x="30492" y="38950"/>
                  </a:lnTo>
                  <a:close/>
                </a:path>
                <a:path w="201295" h="129540">
                  <a:moveTo>
                    <a:pt x="30492" y="19748"/>
                  </a:moveTo>
                  <a:lnTo>
                    <a:pt x="17551" y="19748"/>
                  </a:lnTo>
                  <a:lnTo>
                    <a:pt x="17551" y="32118"/>
                  </a:lnTo>
                  <a:lnTo>
                    <a:pt x="30492" y="32118"/>
                  </a:lnTo>
                  <a:lnTo>
                    <a:pt x="30492" y="19748"/>
                  </a:lnTo>
                  <a:close/>
                </a:path>
                <a:path w="201295" h="129540">
                  <a:moveTo>
                    <a:pt x="30492" y="0"/>
                  </a:moveTo>
                  <a:lnTo>
                    <a:pt x="17551" y="0"/>
                  </a:lnTo>
                  <a:lnTo>
                    <a:pt x="17551" y="13017"/>
                  </a:lnTo>
                  <a:lnTo>
                    <a:pt x="30492" y="13017"/>
                  </a:lnTo>
                  <a:lnTo>
                    <a:pt x="30492" y="0"/>
                  </a:lnTo>
                  <a:close/>
                </a:path>
                <a:path w="201295" h="129540">
                  <a:moveTo>
                    <a:pt x="47409" y="116763"/>
                  </a:moveTo>
                  <a:lnTo>
                    <a:pt x="35013" y="116763"/>
                  </a:lnTo>
                  <a:lnTo>
                    <a:pt x="35013" y="129209"/>
                  </a:lnTo>
                  <a:lnTo>
                    <a:pt x="47409" y="129209"/>
                  </a:lnTo>
                  <a:lnTo>
                    <a:pt x="47409" y="116763"/>
                  </a:lnTo>
                  <a:close/>
                </a:path>
                <a:path w="201295" h="129540">
                  <a:moveTo>
                    <a:pt x="47409" y="96989"/>
                  </a:moveTo>
                  <a:lnTo>
                    <a:pt x="35013" y="96989"/>
                  </a:lnTo>
                  <a:lnTo>
                    <a:pt x="35013" y="110007"/>
                  </a:lnTo>
                  <a:lnTo>
                    <a:pt x="47409" y="110007"/>
                  </a:lnTo>
                  <a:lnTo>
                    <a:pt x="47409" y="96989"/>
                  </a:lnTo>
                  <a:close/>
                </a:path>
                <a:path w="201295" h="129540">
                  <a:moveTo>
                    <a:pt x="47409" y="77889"/>
                  </a:moveTo>
                  <a:lnTo>
                    <a:pt x="35013" y="77889"/>
                  </a:lnTo>
                  <a:lnTo>
                    <a:pt x="35013" y="90271"/>
                  </a:lnTo>
                  <a:lnTo>
                    <a:pt x="47409" y="90271"/>
                  </a:lnTo>
                  <a:lnTo>
                    <a:pt x="47409" y="77889"/>
                  </a:lnTo>
                  <a:close/>
                </a:path>
                <a:path w="201295" h="129540">
                  <a:moveTo>
                    <a:pt x="47409" y="58712"/>
                  </a:moveTo>
                  <a:lnTo>
                    <a:pt x="35013" y="58712"/>
                  </a:lnTo>
                  <a:lnTo>
                    <a:pt x="35013" y="71081"/>
                  </a:lnTo>
                  <a:lnTo>
                    <a:pt x="47409" y="71081"/>
                  </a:lnTo>
                  <a:lnTo>
                    <a:pt x="47409" y="58712"/>
                  </a:lnTo>
                  <a:close/>
                </a:path>
                <a:path w="201295" h="129540">
                  <a:moveTo>
                    <a:pt x="47409" y="38950"/>
                  </a:moveTo>
                  <a:lnTo>
                    <a:pt x="35013" y="38950"/>
                  </a:lnTo>
                  <a:lnTo>
                    <a:pt x="35013" y="51333"/>
                  </a:lnTo>
                  <a:lnTo>
                    <a:pt x="47409" y="51333"/>
                  </a:lnTo>
                  <a:lnTo>
                    <a:pt x="47409" y="38950"/>
                  </a:lnTo>
                  <a:close/>
                </a:path>
                <a:path w="201295" h="129540">
                  <a:moveTo>
                    <a:pt x="47409" y="19748"/>
                  </a:moveTo>
                  <a:lnTo>
                    <a:pt x="35013" y="19748"/>
                  </a:lnTo>
                  <a:lnTo>
                    <a:pt x="35013" y="32118"/>
                  </a:lnTo>
                  <a:lnTo>
                    <a:pt x="47409" y="32118"/>
                  </a:lnTo>
                  <a:lnTo>
                    <a:pt x="47409" y="19748"/>
                  </a:lnTo>
                  <a:close/>
                </a:path>
                <a:path w="201295" h="129540">
                  <a:moveTo>
                    <a:pt x="47409" y="0"/>
                  </a:moveTo>
                  <a:lnTo>
                    <a:pt x="35013" y="0"/>
                  </a:lnTo>
                  <a:lnTo>
                    <a:pt x="35013" y="13017"/>
                  </a:lnTo>
                  <a:lnTo>
                    <a:pt x="47409" y="13017"/>
                  </a:lnTo>
                  <a:lnTo>
                    <a:pt x="47409" y="0"/>
                  </a:lnTo>
                  <a:close/>
                </a:path>
                <a:path w="201295" h="129540">
                  <a:moveTo>
                    <a:pt x="64897" y="116763"/>
                  </a:moveTo>
                  <a:lnTo>
                    <a:pt x="52501" y="116763"/>
                  </a:lnTo>
                  <a:lnTo>
                    <a:pt x="52501" y="129209"/>
                  </a:lnTo>
                  <a:lnTo>
                    <a:pt x="64897" y="129209"/>
                  </a:lnTo>
                  <a:lnTo>
                    <a:pt x="64897" y="116763"/>
                  </a:lnTo>
                  <a:close/>
                </a:path>
                <a:path w="201295" h="129540">
                  <a:moveTo>
                    <a:pt x="64897" y="96989"/>
                  </a:moveTo>
                  <a:lnTo>
                    <a:pt x="52501" y="96989"/>
                  </a:lnTo>
                  <a:lnTo>
                    <a:pt x="52501" y="110007"/>
                  </a:lnTo>
                  <a:lnTo>
                    <a:pt x="64897" y="110007"/>
                  </a:lnTo>
                  <a:lnTo>
                    <a:pt x="64897" y="96989"/>
                  </a:lnTo>
                  <a:close/>
                </a:path>
                <a:path w="201295" h="129540">
                  <a:moveTo>
                    <a:pt x="64897" y="77889"/>
                  </a:moveTo>
                  <a:lnTo>
                    <a:pt x="52501" y="77889"/>
                  </a:lnTo>
                  <a:lnTo>
                    <a:pt x="52501" y="90271"/>
                  </a:lnTo>
                  <a:lnTo>
                    <a:pt x="64897" y="90271"/>
                  </a:lnTo>
                  <a:lnTo>
                    <a:pt x="64897" y="77889"/>
                  </a:lnTo>
                  <a:close/>
                </a:path>
                <a:path w="201295" h="129540">
                  <a:moveTo>
                    <a:pt x="64897" y="58712"/>
                  </a:moveTo>
                  <a:lnTo>
                    <a:pt x="52501" y="58712"/>
                  </a:lnTo>
                  <a:lnTo>
                    <a:pt x="52501" y="71081"/>
                  </a:lnTo>
                  <a:lnTo>
                    <a:pt x="64897" y="71081"/>
                  </a:lnTo>
                  <a:lnTo>
                    <a:pt x="64897" y="58712"/>
                  </a:lnTo>
                  <a:close/>
                </a:path>
                <a:path w="201295" h="129540">
                  <a:moveTo>
                    <a:pt x="64897" y="38950"/>
                  </a:moveTo>
                  <a:lnTo>
                    <a:pt x="52501" y="38950"/>
                  </a:lnTo>
                  <a:lnTo>
                    <a:pt x="52501" y="51333"/>
                  </a:lnTo>
                  <a:lnTo>
                    <a:pt x="64897" y="51333"/>
                  </a:lnTo>
                  <a:lnTo>
                    <a:pt x="64897" y="38950"/>
                  </a:lnTo>
                  <a:close/>
                </a:path>
                <a:path w="201295" h="129540">
                  <a:moveTo>
                    <a:pt x="64897" y="19748"/>
                  </a:moveTo>
                  <a:lnTo>
                    <a:pt x="52501" y="19748"/>
                  </a:lnTo>
                  <a:lnTo>
                    <a:pt x="52501" y="32118"/>
                  </a:lnTo>
                  <a:lnTo>
                    <a:pt x="64897" y="32118"/>
                  </a:lnTo>
                  <a:lnTo>
                    <a:pt x="64897" y="19748"/>
                  </a:lnTo>
                  <a:close/>
                </a:path>
                <a:path w="201295" h="129540">
                  <a:moveTo>
                    <a:pt x="64897" y="0"/>
                  </a:moveTo>
                  <a:lnTo>
                    <a:pt x="52501" y="0"/>
                  </a:lnTo>
                  <a:lnTo>
                    <a:pt x="52501" y="13017"/>
                  </a:lnTo>
                  <a:lnTo>
                    <a:pt x="64897" y="13017"/>
                  </a:lnTo>
                  <a:lnTo>
                    <a:pt x="64897" y="0"/>
                  </a:lnTo>
                  <a:close/>
                </a:path>
                <a:path w="201295" h="129540">
                  <a:moveTo>
                    <a:pt x="82448" y="116763"/>
                  </a:moveTo>
                  <a:lnTo>
                    <a:pt x="69964" y="116763"/>
                  </a:lnTo>
                  <a:lnTo>
                    <a:pt x="69964" y="129209"/>
                  </a:lnTo>
                  <a:lnTo>
                    <a:pt x="82448" y="129209"/>
                  </a:lnTo>
                  <a:lnTo>
                    <a:pt x="82448" y="116763"/>
                  </a:lnTo>
                  <a:close/>
                </a:path>
                <a:path w="201295" h="129540">
                  <a:moveTo>
                    <a:pt x="82448" y="96989"/>
                  </a:moveTo>
                  <a:lnTo>
                    <a:pt x="69964" y="96989"/>
                  </a:lnTo>
                  <a:lnTo>
                    <a:pt x="69964" y="110007"/>
                  </a:lnTo>
                  <a:lnTo>
                    <a:pt x="82448" y="110007"/>
                  </a:lnTo>
                  <a:lnTo>
                    <a:pt x="82448" y="96989"/>
                  </a:lnTo>
                  <a:close/>
                </a:path>
                <a:path w="201295" h="129540">
                  <a:moveTo>
                    <a:pt x="82448" y="77889"/>
                  </a:moveTo>
                  <a:lnTo>
                    <a:pt x="69964" y="77889"/>
                  </a:lnTo>
                  <a:lnTo>
                    <a:pt x="69964" y="90271"/>
                  </a:lnTo>
                  <a:lnTo>
                    <a:pt x="82448" y="90271"/>
                  </a:lnTo>
                  <a:lnTo>
                    <a:pt x="82448" y="77889"/>
                  </a:lnTo>
                  <a:close/>
                </a:path>
                <a:path w="201295" h="129540">
                  <a:moveTo>
                    <a:pt x="82448" y="58712"/>
                  </a:moveTo>
                  <a:lnTo>
                    <a:pt x="69964" y="58712"/>
                  </a:lnTo>
                  <a:lnTo>
                    <a:pt x="69964" y="71081"/>
                  </a:lnTo>
                  <a:lnTo>
                    <a:pt x="82448" y="71081"/>
                  </a:lnTo>
                  <a:lnTo>
                    <a:pt x="82448" y="58712"/>
                  </a:lnTo>
                  <a:close/>
                </a:path>
                <a:path w="201295" h="129540">
                  <a:moveTo>
                    <a:pt x="82448" y="38950"/>
                  </a:moveTo>
                  <a:lnTo>
                    <a:pt x="69964" y="38950"/>
                  </a:lnTo>
                  <a:lnTo>
                    <a:pt x="69964" y="51333"/>
                  </a:lnTo>
                  <a:lnTo>
                    <a:pt x="82448" y="51333"/>
                  </a:lnTo>
                  <a:lnTo>
                    <a:pt x="82448" y="38950"/>
                  </a:lnTo>
                  <a:close/>
                </a:path>
                <a:path w="201295" h="129540">
                  <a:moveTo>
                    <a:pt x="82448" y="19748"/>
                  </a:moveTo>
                  <a:lnTo>
                    <a:pt x="69964" y="19748"/>
                  </a:lnTo>
                  <a:lnTo>
                    <a:pt x="69964" y="32118"/>
                  </a:lnTo>
                  <a:lnTo>
                    <a:pt x="82448" y="32118"/>
                  </a:lnTo>
                  <a:lnTo>
                    <a:pt x="82448" y="19748"/>
                  </a:lnTo>
                  <a:close/>
                </a:path>
                <a:path w="201295" h="129540">
                  <a:moveTo>
                    <a:pt x="82448" y="0"/>
                  </a:moveTo>
                  <a:lnTo>
                    <a:pt x="69964" y="0"/>
                  </a:lnTo>
                  <a:lnTo>
                    <a:pt x="69964" y="13017"/>
                  </a:lnTo>
                  <a:lnTo>
                    <a:pt x="82448" y="13017"/>
                  </a:lnTo>
                  <a:lnTo>
                    <a:pt x="82448" y="0"/>
                  </a:lnTo>
                  <a:close/>
                </a:path>
                <a:path w="201295" h="129540">
                  <a:moveTo>
                    <a:pt x="113474" y="116763"/>
                  </a:moveTo>
                  <a:lnTo>
                    <a:pt x="101015" y="116763"/>
                  </a:lnTo>
                  <a:lnTo>
                    <a:pt x="101015" y="129209"/>
                  </a:lnTo>
                  <a:lnTo>
                    <a:pt x="113474" y="129209"/>
                  </a:lnTo>
                  <a:lnTo>
                    <a:pt x="113474" y="116763"/>
                  </a:lnTo>
                  <a:close/>
                </a:path>
                <a:path w="201295" h="129540">
                  <a:moveTo>
                    <a:pt x="113474" y="96989"/>
                  </a:moveTo>
                  <a:lnTo>
                    <a:pt x="101015" y="96989"/>
                  </a:lnTo>
                  <a:lnTo>
                    <a:pt x="101015" y="110007"/>
                  </a:lnTo>
                  <a:lnTo>
                    <a:pt x="113474" y="110007"/>
                  </a:lnTo>
                  <a:lnTo>
                    <a:pt x="113474" y="96989"/>
                  </a:lnTo>
                  <a:close/>
                </a:path>
                <a:path w="201295" h="129540">
                  <a:moveTo>
                    <a:pt x="113474" y="77889"/>
                  </a:moveTo>
                  <a:lnTo>
                    <a:pt x="101015" y="77889"/>
                  </a:lnTo>
                  <a:lnTo>
                    <a:pt x="101015" y="90271"/>
                  </a:lnTo>
                  <a:lnTo>
                    <a:pt x="113474" y="90271"/>
                  </a:lnTo>
                  <a:lnTo>
                    <a:pt x="113474" y="77889"/>
                  </a:lnTo>
                  <a:close/>
                </a:path>
                <a:path w="201295" h="129540">
                  <a:moveTo>
                    <a:pt x="113474" y="58712"/>
                  </a:moveTo>
                  <a:lnTo>
                    <a:pt x="101015" y="58712"/>
                  </a:lnTo>
                  <a:lnTo>
                    <a:pt x="101015" y="71081"/>
                  </a:lnTo>
                  <a:lnTo>
                    <a:pt x="113474" y="71081"/>
                  </a:lnTo>
                  <a:lnTo>
                    <a:pt x="113474" y="58712"/>
                  </a:lnTo>
                  <a:close/>
                </a:path>
                <a:path w="201295" h="129540">
                  <a:moveTo>
                    <a:pt x="113474" y="38950"/>
                  </a:moveTo>
                  <a:lnTo>
                    <a:pt x="101015" y="38950"/>
                  </a:lnTo>
                  <a:lnTo>
                    <a:pt x="101015" y="51333"/>
                  </a:lnTo>
                  <a:lnTo>
                    <a:pt x="113474" y="51333"/>
                  </a:lnTo>
                  <a:lnTo>
                    <a:pt x="113474" y="38950"/>
                  </a:lnTo>
                  <a:close/>
                </a:path>
                <a:path w="201295" h="129540">
                  <a:moveTo>
                    <a:pt x="113474" y="19748"/>
                  </a:moveTo>
                  <a:lnTo>
                    <a:pt x="101015" y="19748"/>
                  </a:lnTo>
                  <a:lnTo>
                    <a:pt x="101015" y="32118"/>
                  </a:lnTo>
                  <a:lnTo>
                    <a:pt x="113474" y="32118"/>
                  </a:lnTo>
                  <a:lnTo>
                    <a:pt x="113474" y="19748"/>
                  </a:lnTo>
                  <a:close/>
                </a:path>
                <a:path w="201295" h="129540">
                  <a:moveTo>
                    <a:pt x="113474" y="0"/>
                  </a:moveTo>
                  <a:lnTo>
                    <a:pt x="101015" y="0"/>
                  </a:lnTo>
                  <a:lnTo>
                    <a:pt x="101015" y="13017"/>
                  </a:lnTo>
                  <a:lnTo>
                    <a:pt x="113474" y="13017"/>
                  </a:lnTo>
                  <a:lnTo>
                    <a:pt x="113474" y="0"/>
                  </a:lnTo>
                  <a:close/>
                </a:path>
                <a:path w="201295" h="129540">
                  <a:moveTo>
                    <a:pt x="130937" y="116763"/>
                  </a:moveTo>
                  <a:lnTo>
                    <a:pt x="118478" y="116763"/>
                  </a:lnTo>
                  <a:lnTo>
                    <a:pt x="118478" y="129209"/>
                  </a:lnTo>
                  <a:lnTo>
                    <a:pt x="130937" y="129209"/>
                  </a:lnTo>
                  <a:lnTo>
                    <a:pt x="130937" y="116763"/>
                  </a:lnTo>
                  <a:close/>
                </a:path>
                <a:path w="201295" h="129540">
                  <a:moveTo>
                    <a:pt x="130937" y="96989"/>
                  </a:moveTo>
                  <a:lnTo>
                    <a:pt x="118478" y="96989"/>
                  </a:lnTo>
                  <a:lnTo>
                    <a:pt x="118478" y="110007"/>
                  </a:lnTo>
                  <a:lnTo>
                    <a:pt x="130937" y="110007"/>
                  </a:lnTo>
                  <a:lnTo>
                    <a:pt x="130937" y="96989"/>
                  </a:lnTo>
                  <a:close/>
                </a:path>
                <a:path w="201295" h="129540">
                  <a:moveTo>
                    <a:pt x="130937" y="77889"/>
                  </a:moveTo>
                  <a:lnTo>
                    <a:pt x="118478" y="77889"/>
                  </a:lnTo>
                  <a:lnTo>
                    <a:pt x="118478" y="90271"/>
                  </a:lnTo>
                  <a:lnTo>
                    <a:pt x="130937" y="90271"/>
                  </a:lnTo>
                  <a:lnTo>
                    <a:pt x="130937" y="77889"/>
                  </a:lnTo>
                  <a:close/>
                </a:path>
                <a:path w="201295" h="129540">
                  <a:moveTo>
                    <a:pt x="130937" y="58712"/>
                  </a:moveTo>
                  <a:lnTo>
                    <a:pt x="118478" y="58712"/>
                  </a:lnTo>
                  <a:lnTo>
                    <a:pt x="118478" y="71081"/>
                  </a:lnTo>
                  <a:lnTo>
                    <a:pt x="130937" y="71081"/>
                  </a:lnTo>
                  <a:lnTo>
                    <a:pt x="130937" y="58712"/>
                  </a:lnTo>
                  <a:close/>
                </a:path>
                <a:path w="201295" h="129540">
                  <a:moveTo>
                    <a:pt x="130937" y="38950"/>
                  </a:moveTo>
                  <a:lnTo>
                    <a:pt x="118478" y="38950"/>
                  </a:lnTo>
                  <a:lnTo>
                    <a:pt x="118478" y="51333"/>
                  </a:lnTo>
                  <a:lnTo>
                    <a:pt x="130937" y="51333"/>
                  </a:lnTo>
                  <a:lnTo>
                    <a:pt x="130937" y="38950"/>
                  </a:lnTo>
                  <a:close/>
                </a:path>
                <a:path w="201295" h="129540">
                  <a:moveTo>
                    <a:pt x="130937" y="19748"/>
                  </a:moveTo>
                  <a:lnTo>
                    <a:pt x="118478" y="19748"/>
                  </a:lnTo>
                  <a:lnTo>
                    <a:pt x="118478" y="32118"/>
                  </a:lnTo>
                  <a:lnTo>
                    <a:pt x="130937" y="32118"/>
                  </a:lnTo>
                  <a:lnTo>
                    <a:pt x="130937" y="19748"/>
                  </a:lnTo>
                  <a:close/>
                </a:path>
                <a:path w="201295" h="129540">
                  <a:moveTo>
                    <a:pt x="130937" y="0"/>
                  </a:moveTo>
                  <a:lnTo>
                    <a:pt x="118478" y="0"/>
                  </a:lnTo>
                  <a:lnTo>
                    <a:pt x="118478" y="13017"/>
                  </a:lnTo>
                  <a:lnTo>
                    <a:pt x="130937" y="13017"/>
                  </a:lnTo>
                  <a:lnTo>
                    <a:pt x="130937" y="0"/>
                  </a:lnTo>
                  <a:close/>
                </a:path>
                <a:path w="201295" h="129540">
                  <a:moveTo>
                    <a:pt x="148412" y="116763"/>
                  </a:moveTo>
                  <a:lnTo>
                    <a:pt x="136042" y="116763"/>
                  </a:lnTo>
                  <a:lnTo>
                    <a:pt x="136042" y="129209"/>
                  </a:lnTo>
                  <a:lnTo>
                    <a:pt x="148412" y="129209"/>
                  </a:lnTo>
                  <a:lnTo>
                    <a:pt x="148412" y="116763"/>
                  </a:lnTo>
                  <a:close/>
                </a:path>
                <a:path w="201295" h="129540">
                  <a:moveTo>
                    <a:pt x="148412" y="96989"/>
                  </a:moveTo>
                  <a:lnTo>
                    <a:pt x="136042" y="96989"/>
                  </a:lnTo>
                  <a:lnTo>
                    <a:pt x="136042" y="110007"/>
                  </a:lnTo>
                  <a:lnTo>
                    <a:pt x="148412" y="110007"/>
                  </a:lnTo>
                  <a:lnTo>
                    <a:pt x="148412" y="96989"/>
                  </a:lnTo>
                  <a:close/>
                </a:path>
                <a:path w="201295" h="129540">
                  <a:moveTo>
                    <a:pt x="148412" y="77889"/>
                  </a:moveTo>
                  <a:lnTo>
                    <a:pt x="136042" y="77889"/>
                  </a:lnTo>
                  <a:lnTo>
                    <a:pt x="136042" y="90271"/>
                  </a:lnTo>
                  <a:lnTo>
                    <a:pt x="148412" y="90271"/>
                  </a:lnTo>
                  <a:lnTo>
                    <a:pt x="148412" y="77889"/>
                  </a:lnTo>
                  <a:close/>
                </a:path>
                <a:path w="201295" h="129540">
                  <a:moveTo>
                    <a:pt x="148412" y="58712"/>
                  </a:moveTo>
                  <a:lnTo>
                    <a:pt x="136042" y="58712"/>
                  </a:lnTo>
                  <a:lnTo>
                    <a:pt x="136042" y="71081"/>
                  </a:lnTo>
                  <a:lnTo>
                    <a:pt x="148412" y="71081"/>
                  </a:lnTo>
                  <a:lnTo>
                    <a:pt x="148412" y="58712"/>
                  </a:lnTo>
                  <a:close/>
                </a:path>
                <a:path w="201295" h="129540">
                  <a:moveTo>
                    <a:pt x="148412" y="38950"/>
                  </a:moveTo>
                  <a:lnTo>
                    <a:pt x="136042" y="38950"/>
                  </a:lnTo>
                  <a:lnTo>
                    <a:pt x="136042" y="51333"/>
                  </a:lnTo>
                  <a:lnTo>
                    <a:pt x="148412" y="51333"/>
                  </a:lnTo>
                  <a:lnTo>
                    <a:pt x="148412" y="38950"/>
                  </a:lnTo>
                  <a:close/>
                </a:path>
                <a:path w="201295" h="129540">
                  <a:moveTo>
                    <a:pt x="148412" y="19748"/>
                  </a:moveTo>
                  <a:lnTo>
                    <a:pt x="136042" y="19748"/>
                  </a:lnTo>
                  <a:lnTo>
                    <a:pt x="136042" y="32118"/>
                  </a:lnTo>
                  <a:lnTo>
                    <a:pt x="148412" y="32118"/>
                  </a:lnTo>
                  <a:lnTo>
                    <a:pt x="148412" y="19748"/>
                  </a:lnTo>
                  <a:close/>
                </a:path>
                <a:path w="201295" h="129540">
                  <a:moveTo>
                    <a:pt x="148412" y="0"/>
                  </a:moveTo>
                  <a:lnTo>
                    <a:pt x="136042" y="0"/>
                  </a:lnTo>
                  <a:lnTo>
                    <a:pt x="136042" y="13017"/>
                  </a:lnTo>
                  <a:lnTo>
                    <a:pt x="148412" y="13017"/>
                  </a:lnTo>
                  <a:lnTo>
                    <a:pt x="148412" y="0"/>
                  </a:lnTo>
                  <a:close/>
                </a:path>
                <a:path w="201295" h="129540">
                  <a:moveTo>
                    <a:pt x="165887" y="116763"/>
                  </a:moveTo>
                  <a:lnTo>
                    <a:pt x="153492" y="116763"/>
                  </a:lnTo>
                  <a:lnTo>
                    <a:pt x="153492" y="129209"/>
                  </a:lnTo>
                  <a:lnTo>
                    <a:pt x="165887" y="129209"/>
                  </a:lnTo>
                  <a:lnTo>
                    <a:pt x="165887" y="116763"/>
                  </a:lnTo>
                  <a:close/>
                </a:path>
                <a:path w="201295" h="129540">
                  <a:moveTo>
                    <a:pt x="165887" y="96989"/>
                  </a:moveTo>
                  <a:lnTo>
                    <a:pt x="153492" y="96989"/>
                  </a:lnTo>
                  <a:lnTo>
                    <a:pt x="153492" y="110007"/>
                  </a:lnTo>
                  <a:lnTo>
                    <a:pt x="165887" y="110007"/>
                  </a:lnTo>
                  <a:lnTo>
                    <a:pt x="165887" y="96989"/>
                  </a:lnTo>
                  <a:close/>
                </a:path>
                <a:path w="201295" h="129540">
                  <a:moveTo>
                    <a:pt x="165887" y="77889"/>
                  </a:moveTo>
                  <a:lnTo>
                    <a:pt x="153492" y="77889"/>
                  </a:lnTo>
                  <a:lnTo>
                    <a:pt x="153492" y="90271"/>
                  </a:lnTo>
                  <a:lnTo>
                    <a:pt x="165887" y="90271"/>
                  </a:lnTo>
                  <a:lnTo>
                    <a:pt x="165887" y="77889"/>
                  </a:lnTo>
                  <a:close/>
                </a:path>
                <a:path w="201295" h="129540">
                  <a:moveTo>
                    <a:pt x="165887" y="58712"/>
                  </a:moveTo>
                  <a:lnTo>
                    <a:pt x="153492" y="58712"/>
                  </a:lnTo>
                  <a:lnTo>
                    <a:pt x="153492" y="71081"/>
                  </a:lnTo>
                  <a:lnTo>
                    <a:pt x="165887" y="71081"/>
                  </a:lnTo>
                  <a:lnTo>
                    <a:pt x="165887" y="58712"/>
                  </a:lnTo>
                  <a:close/>
                </a:path>
                <a:path w="201295" h="129540">
                  <a:moveTo>
                    <a:pt x="165887" y="38950"/>
                  </a:moveTo>
                  <a:lnTo>
                    <a:pt x="153492" y="38950"/>
                  </a:lnTo>
                  <a:lnTo>
                    <a:pt x="153492" y="51333"/>
                  </a:lnTo>
                  <a:lnTo>
                    <a:pt x="165887" y="51333"/>
                  </a:lnTo>
                  <a:lnTo>
                    <a:pt x="165887" y="38950"/>
                  </a:lnTo>
                  <a:close/>
                </a:path>
                <a:path w="201295" h="129540">
                  <a:moveTo>
                    <a:pt x="165887" y="19748"/>
                  </a:moveTo>
                  <a:lnTo>
                    <a:pt x="153492" y="19748"/>
                  </a:lnTo>
                  <a:lnTo>
                    <a:pt x="153492" y="32118"/>
                  </a:lnTo>
                  <a:lnTo>
                    <a:pt x="165887" y="32118"/>
                  </a:lnTo>
                  <a:lnTo>
                    <a:pt x="165887" y="19748"/>
                  </a:lnTo>
                  <a:close/>
                </a:path>
                <a:path w="201295" h="129540">
                  <a:moveTo>
                    <a:pt x="165887" y="0"/>
                  </a:moveTo>
                  <a:lnTo>
                    <a:pt x="153492" y="0"/>
                  </a:lnTo>
                  <a:lnTo>
                    <a:pt x="153492" y="13017"/>
                  </a:lnTo>
                  <a:lnTo>
                    <a:pt x="165887" y="13017"/>
                  </a:lnTo>
                  <a:lnTo>
                    <a:pt x="165887" y="0"/>
                  </a:lnTo>
                  <a:close/>
                </a:path>
                <a:path w="201295" h="129540">
                  <a:moveTo>
                    <a:pt x="183375" y="116763"/>
                  </a:moveTo>
                  <a:lnTo>
                    <a:pt x="170980" y="116763"/>
                  </a:lnTo>
                  <a:lnTo>
                    <a:pt x="170980" y="129209"/>
                  </a:lnTo>
                  <a:lnTo>
                    <a:pt x="183375" y="129209"/>
                  </a:lnTo>
                  <a:lnTo>
                    <a:pt x="183375" y="116763"/>
                  </a:lnTo>
                  <a:close/>
                </a:path>
                <a:path w="201295" h="129540">
                  <a:moveTo>
                    <a:pt x="183375" y="96989"/>
                  </a:moveTo>
                  <a:lnTo>
                    <a:pt x="170980" y="96989"/>
                  </a:lnTo>
                  <a:lnTo>
                    <a:pt x="170980" y="110007"/>
                  </a:lnTo>
                  <a:lnTo>
                    <a:pt x="183375" y="110007"/>
                  </a:lnTo>
                  <a:lnTo>
                    <a:pt x="183375" y="96989"/>
                  </a:lnTo>
                  <a:close/>
                </a:path>
                <a:path w="201295" h="129540">
                  <a:moveTo>
                    <a:pt x="183375" y="77889"/>
                  </a:moveTo>
                  <a:lnTo>
                    <a:pt x="170980" y="77889"/>
                  </a:lnTo>
                  <a:lnTo>
                    <a:pt x="170980" y="90271"/>
                  </a:lnTo>
                  <a:lnTo>
                    <a:pt x="183375" y="90271"/>
                  </a:lnTo>
                  <a:lnTo>
                    <a:pt x="183375" y="77889"/>
                  </a:lnTo>
                  <a:close/>
                </a:path>
                <a:path w="201295" h="129540">
                  <a:moveTo>
                    <a:pt x="183375" y="58712"/>
                  </a:moveTo>
                  <a:lnTo>
                    <a:pt x="170980" y="58712"/>
                  </a:lnTo>
                  <a:lnTo>
                    <a:pt x="170980" y="71081"/>
                  </a:lnTo>
                  <a:lnTo>
                    <a:pt x="183375" y="71081"/>
                  </a:lnTo>
                  <a:lnTo>
                    <a:pt x="183375" y="58712"/>
                  </a:lnTo>
                  <a:close/>
                </a:path>
                <a:path w="201295" h="129540">
                  <a:moveTo>
                    <a:pt x="183375" y="38950"/>
                  </a:moveTo>
                  <a:lnTo>
                    <a:pt x="170980" y="38950"/>
                  </a:lnTo>
                  <a:lnTo>
                    <a:pt x="170980" y="51333"/>
                  </a:lnTo>
                  <a:lnTo>
                    <a:pt x="183375" y="51333"/>
                  </a:lnTo>
                  <a:lnTo>
                    <a:pt x="183375" y="38950"/>
                  </a:lnTo>
                  <a:close/>
                </a:path>
                <a:path w="201295" h="129540">
                  <a:moveTo>
                    <a:pt x="183375" y="19748"/>
                  </a:moveTo>
                  <a:lnTo>
                    <a:pt x="170980" y="19748"/>
                  </a:lnTo>
                  <a:lnTo>
                    <a:pt x="170980" y="32118"/>
                  </a:lnTo>
                  <a:lnTo>
                    <a:pt x="183375" y="32118"/>
                  </a:lnTo>
                  <a:lnTo>
                    <a:pt x="183375" y="19748"/>
                  </a:lnTo>
                  <a:close/>
                </a:path>
                <a:path w="201295" h="129540">
                  <a:moveTo>
                    <a:pt x="183375" y="0"/>
                  </a:moveTo>
                  <a:lnTo>
                    <a:pt x="170980" y="0"/>
                  </a:lnTo>
                  <a:lnTo>
                    <a:pt x="170980" y="13017"/>
                  </a:lnTo>
                  <a:lnTo>
                    <a:pt x="183375" y="13017"/>
                  </a:lnTo>
                  <a:lnTo>
                    <a:pt x="183375" y="0"/>
                  </a:lnTo>
                  <a:close/>
                </a:path>
                <a:path w="201295" h="129540">
                  <a:moveTo>
                    <a:pt x="200926" y="96989"/>
                  </a:moveTo>
                  <a:lnTo>
                    <a:pt x="188442" y="96989"/>
                  </a:lnTo>
                  <a:lnTo>
                    <a:pt x="188442" y="110007"/>
                  </a:lnTo>
                  <a:lnTo>
                    <a:pt x="200926" y="110007"/>
                  </a:lnTo>
                  <a:lnTo>
                    <a:pt x="200926" y="96989"/>
                  </a:lnTo>
                  <a:close/>
                </a:path>
                <a:path w="201295" h="129540">
                  <a:moveTo>
                    <a:pt x="200926" y="77889"/>
                  </a:moveTo>
                  <a:lnTo>
                    <a:pt x="188442" y="77889"/>
                  </a:lnTo>
                  <a:lnTo>
                    <a:pt x="188442" y="90271"/>
                  </a:lnTo>
                  <a:lnTo>
                    <a:pt x="200926" y="90271"/>
                  </a:lnTo>
                  <a:lnTo>
                    <a:pt x="200926" y="77889"/>
                  </a:lnTo>
                  <a:close/>
                </a:path>
                <a:path w="201295" h="129540">
                  <a:moveTo>
                    <a:pt x="200926" y="58712"/>
                  </a:moveTo>
                  <a:lnTo>
                    <a:pt x="188442" y="58712"/>
                  </a:lnTo>
                  <a:lnTo>
                    <a:pt x="188442" y="71081"/>
                  </a:lnTo>
                  <a:lnTo>
                    <a:pt x="200926" y="71081"/>
                  </a:lnTo>
                  <a:lnTo>
                    <a:pt x="200926" y="58712"/>
                  </a:lnTo>
                  <a:close/>
                </a:path>
                <a:path w="201295" h="129540">
                  <a:moveTo>
                    <a:pt x="200926" y="38950"/>
                  </a:moveTo>
                  <a:lnTo>
                    <a:pt x="188442" y="38950"/>
                  </a:lnTo>
                  <a:lnTo>
                    <a:pt x="188442" y="51333"/>
                  </a:lnTo>
                  <a:lnTo>
                    <a:pt x="200926" y="51333"/>
                  </a:lnTo>
                  <a:lnTo>
                    <a:pt x="200926" y="38950"/>
                  </a:lnTo>
                  <a:close/>
                </a:path>
                <a:path w="201295" h="129540">
                  <a:moveTo>
                    <a:pt x="200926" y="19748"/>
                  </a:moveTo>
                  <a:lnTo>
                    <a:pt x="188442" y="19748"/>
                  </a:lnTo>
                  <a:lnTo>
                    <a:pt x="188442" y="32118"/>
                  </a:lnTo>
                  <a:lnTo>
                    <a:pt x="200926" y="32118"/>
                  </a:lnTo>
                  <a:lnTo>
                    <a:pt x="200926" y="19748"/>
                  </a:lnTo>
                  <a:close/>
                </a:path>
                <a:path w="201295" h="129540">
                  <a:moveTo>
                    <a:pt x="200926" y="0"/>
                  </a:moveTo>
                  <a:lnTo>
                    <a:pt x="188442" y="0"/>
                  </a:lnTo>
                  <a:lnTo>
                    <a:pt x="188442" y="13017"/>
                  </a:lnTo>
                  <a:lnTo>
                    <a:pt x="200926" y="13017"/>
                  </a:lnTo>
                  <a:lnTo>
                    <a:pt x="2009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3" name="object 923"/>
            <p:cNvSpPr/>
            <p:nvPr/>
          </p:nvSpPr>
          <p:spPr>
            <a:xfrm>
              <a:off x="4077690" y="8182013"/>
              <a:ext cx="922019" cy="168275"/>
            </a:xfrm>
            <a:custGeom>
              <a:avLst/>
              <a:gdLst/>
              <a:ahLst/>
              <a:cxnLst/>
              <a:rect l="l" t="t" r="r" b="b"/>
              <a:pathLst>
                <a:path w="922020" h="168275">
                  <a:moveTo>
                    <a:pt x="12382" y="155689"/>
                  </a:moveTo>
                  <a:lnTo>
                    <a:pt x="0" y="155689"/>
                  </a:lnTo>
                  <a:lnTo>
                    <a:pt x="0" y="168148"/>
                  </a:lnTo>
                  <a:lnTo>
                    <a:pt x="12382" y="168148"/>
                  </a:lnTo>
                  <a:lnTo>
                    <a:pt x="12382" y="155689"/>
                  </a:lnTo>
                  <a:close/>
                </a:path>
                <a:path w="922020" h="168275">
                  <a:moveTo>
                    <a:pt x="12382" y="135953"/>
                  </a:moveTo>
                  <a:lnTo>
                    <a:pt x="0" y="135953"/>
                  </a:lnTo>
                  <a:lnTo>
                    <a:pt x="0" y="148412"/>
                  </a:lnTo>
                  <a:lnTo>
                    <a:pt x="12382" y="148412"/>
                  </a:lnTo>
                  <a:lnTo>
                    <a:pt x="12382" y="135953"/>
                  </a:lnTo>
                  <a:close/>
                </a:path>
                <a:path w="922020" h="168275">
                  <a:moveTo>
                    <a:pt x="29870" y="155689"/>
                  </a:moveTo>
                  <a:lnTo>
                    <a:pt x="17475" y="155689"/>
                  </a:lnTo>
                  <a:lnTo>
                    <a:pt x="17475" y="168148"/>
                  </a:lnTo>
                  <a:lnTo>
                    <a:pt x="29870" y="168148"/>
                  </a:lnTo>
                  <a:lnTo>
                    <a:pt x="29870" y="155689"/>
                  </a:lnTo>
                  <a:close/>
                </a:path>
                <a:path w="922020" h="168275">
                  <a:moveTo>
                    <a:pt x="29870" y="135953"/>
                  </a:moveTo>
                  <a:lnTo>
                    <a:pt x="17475" y="135953"/>
                  </a:lnTo>
                  <a:lnTo>
                    <a:pt x="17475" y="148412"/>
                  </a:lnTo>
                  <a:lnTo>
                    <a:pt x="29870" y="148412"/>
                  </a:lnTo>
                  <a:lnTo>
                    <a:pt x="29870" y="135953"/>
                  </a:lnTo>
                  <a:close/>
                </a:path>
                <a:path w="922020" h="168275">
                  <a:moveTo>
                    <a:pt x="47345" y="155689"/>
                  </a:moveTo>
                  <a:lnTo>
                    <a:pt x="34937" y="155689"/>
                  </a:lnTo>
                  <a:lnTo>
                    <a:pt x="34937" y="168148"/>
                  </a:lnTo>
                  <a:lnTo>
                    <a:pt x="47345" y="168148"/>
                  </a:lnTo>
                  <a:lnTo>
                    <a:pt x="47345" y="155689"/>
                  </a:lnTo>
                  <a:close/>
                </a:path>
                <a:path w="922020" h="168275">
                  <a:moveTo>
                    <a:pt x="47345" y="135953"/>
                  </a:moveTo>
                  <a:lnTo>
                    <a:pt x="34937" y="135953"/>
                  </a:lnTo>
                  <a:lnTo>
                    <a:pt x="34937" y="148412"/>
                  </a:lnTo>
                  <a:lnTo>
                    <a:pt x="47345" y="148412"/>
                  </a:lnTo>
                  <a:lnTo>
                    <a:pt x="47345" y="135953"/>
                  </a:lnTo>
                  <a:close/>
                </a:path>
                <a:path w="922020" h="168275">
                  <a:moveTo>
                    <a:pt x="64897" y="155689"/>
                  </a:moveTo>
                  <a:lnTo>
                    <a:pt x="52438" y="155689"/>
                  </a:lnTo>
                  <a:lnTo>
                    <a:pt x="52438" y="168148"/>
                  </a:lnTo>
                  <a:lnTo>
                    <a:pt x="64897" y="168148"/>
                  </a:lnTo>
                  <a:lnTo>
                    <a:pt x="64897" y="155689"/>
                  </a:lnTo>
                  <a:close/>
                </a:path>
                <a:path w="922020" h="168275">
                  <a:moveTo>
                    <a:pt x="64897" y="135953"/>
                  </a:moveTo>
                  <a:lnTo>
                    <a:pt x="52438" y="135953"/>
                  </a:lnTo>
                  <a:lnTo>
                    <a:pt x="52438" y="148412"/>
                  </a:lnTo>
                  <a:lnTo>
                    <a:pt x="64897" y="148412"/>
                  </a:lnTo>
                  <a:lnTo>
                    <a:pt x="64897" y="135953"/>
                  </a:lnTo>
                  <a:close/>
                </a:path>
                <a:path w="922020" h="168275">
                  <a:moveTo>
                    <a:pt x="82359" y="155689"/>
                  </a:moveTo>
                  <a:lnTo>
                    <a:pt x="69900" y="155689"/>
                  </a:lnTo>
                  <a:lnTo>
                    <a:pt x="69900" y="168148"/>
                  </a:lnTo>
                  <a:lnTo>
                    <a:pt x="82359" y="168148"/>
                  </a:lnTo>
                  <a:lnTo>
                    <a:pt x="82359" y="155689"/>
                  </a:lnTo>
                  <a:close/>
                </a:path>
                <a:path w="922020" h="168275">
                  <a:moveTo>
                    <a:pt x="82359" y="135953"/>
                  </a:moveTo>
                  <a:lnTo>
                    <a:pt x="69900" y="135953"/>
                  </a:lnTo>
                  <a:lnTo>
                    <a:pt x="69900" y="148412"/>
                  </a:lnTo>
                  <a:lnTo>
                    <a:pt x="82359" y="148412"/>
                  </a:lnTo>
                  <a:lnTo>
                    <a:pt x="82359" y="135953"/>
                  </a:lnTo>
                  <a:close/>
                </a:path>
                <a:path w="922020" h="168275">
                  <a:moveTo>
                    <a:pt x="99847" y="155689"/>
                  </a:moveTo>
                  <a:lnTo>
                    <a:pt x="87464" y="155689"/>
                  </a:lnTo>
                  <a:lnTo>
                    <a:pt x="87464" y="168148"/>
                  </a:lnTo>
                  <a:lnTo>
                    <a:pt x="99847" y="168148"/>
                  </a:lnTo>
                  <a:lnTo>
                    <a:pt x="99847" y="155689"/>
                  </a:lnTo>
                  <a:close/>
                </a:path>
                <a:path w="922020" h="168275">
                  <a:moveTo>
                    <a:pt x="99847" y="135953"/>
                  </a:moveTo>
                  <a:lnTo>
                    <a:pt x="87464" y="135953"/>
                  </a:lnTo>
                  <a:lnTo>
                    <a:pt x="87464" y="148412"/>
                  </a:lnTo>
                  <a:lnTo>
                    <a:pt x="99847" y="148412"/>
                  </a:lnTo>
                  <a:lnTo>
                    <a:pt x="99847" y="135953"/>
                  </a:lnTo>
                  <a:close/>
                </a:path>
                <a:path w="922020" h="168275">
                  <a:moveTo>
                    <a:pt x="117322" y="155689"/>
                  </a:moveTo>
                  <a:lnTo>
                    <a:pt x="104927" y="155689"/>
                  </a:lnTo>
                  <a:lnTo>
                    <a:pt x="104927" y="168148"/>
                  </a:lnTo>
                  <a:lnTo>
                    <a:pt x="117322" y="168148"/>
                  </a:lnTo>
                  <a:lnTo>
                    <a:pt x="117322" y="155689"/>
                  </a:lnTo>
                  <a:close/>
                </a:path>
                <a:path w="922020" h="168275">
                  <a:moveTo>
                    <a:pt x="117322" y="135953"/>
                  </a:moveTo>
                  <a:lnTo>
                    <a:pt x="104927" y="135953"/>
                  </a:lnTo>
                  <a:lnTo>
                    <a:pt x="104927" y="148412"/>
                  </a:lnTo>
                  <a:lnTo>
                    <a:pt x="117322" y="148412"/>
                  </a:lnTo>
                  <a:lnTo>
                    <a:pt x="117322" y="135953"/>
                  </a:lnTo>
                  <a:close/>
                </a:path>
                <a:path w="922020" h="168275">
                  <a:moveTo>
                    <a:pt x="134772" y="155689"/>
                  </a:moveTo>
                  <a:lnTo>
                    <a:pt x="121831" y="155689"/>
                  </a:lnTo>
                  <a:lnTo>
                    <a:pt x="121831" y="168148"/>
                  </a:lnTo>
                  <a:lnTo>
                    <a:pt x="134772" y="168148"/>
                  </a:lnTo>
                  <a:lnTo>
                    <a:pt x="134772" y="155689"/>
                  </a:lnTo>
                  <a:close/>
                </a:path>
                <a:path w="922020" h="168275">
                  <a:moveTo>
                    <a:pt x="134772" y="135953"/>
                  </a:moveTo>
                  <a:lnTo>
                    <a:pt x="121831" y="135953"/>
                  </a:lnTo>
                  <a:lnTo>
                    <a:pt x="121831" y="148412"/>
                  </a:lnTo>
                  <a:lnTo>
                    <a:pt x="134772" y="148412"/>
                  </a:lnTo>
                  <a:lnTo>
                    <a:pt x="134772" y="135953"/>
                  </a:lnTo>
                  <a:close/>
                </a:path>
                <a:path w="922020" h="168275">
                  <a:moveTo>
                    <a:pt x="152336" y="155689"/>
                  </a:moveTo>
                  <a:lnTo>
                    <a:pt x="139331" y="155689"/>
                  </a:lnTo>
                  <a:lnTo>
                    <a:pt x="139331" y="168148"/>
                  </a:lnTo>
                  <a:lnTo>
                    <a:pt x="152336" y="168148"/>
                  </a:lnTo>
                  <a:lnTo>
                    <a:pt x="152336" y="155689"/>
                  </a:lnTo>
                  <a:close/>
                </a:path>
                <a:path w="922020" h="168275">
                  <a:moveTo>
                    <a:pt x="152336" y="135953"/>
                  </a:moveTo>
                  <a:lnTo>
                    <a:pt x="139331" y="135953"/>
                  </a:lnTo>
                  <a:lnTo>
                    <a:pt x="139331" y="148412"/>
                  </a:lnTo>
                  <a:lnTo>
                    <a:pt x="152336" y="148412"/>
                  </a:lnTo>
                  <a:lnTo>
                    <a:pt x="152336" y="135953"/>
                  </a:lnTo>
                  <a:close/>
                </a:path>
                <a:path w="922020" h="168275">
                  <a:moveTo>
                    <a:pt x="169824" y="155689"/>
                  </a:moveTo>
                  <a:lnTo>
                    <a:pt x="156819" y="155689"/>
                  </a:lnTo>
                  <a:lnTo>
                    <a:pt x="156819" y="168148"/>
                  </a:lnTo>
                  <a:lnTo>
                    <a:pt x="169824" y="168148"/>
                  </a:lnTo>
                  <a:lnTo>
                    <a:pt x="169824" y="155689"/>
                  </a:lnTo>
                  <a:close/>
                </a:path>
                <a:path w="922020" h="168275">
                  <a:moveTo>
                    <a:pt x="169824" y="135953"/>
                  </a:moveTo>
                  <a:lnTo>
                    <a:pt x="156819" y="135953"/>
                  </a:lnTo>
                  <a:lnTo>
                    <a:pt x="156819" y="148412"/>
                  </a:lnTo>
                  <a:lnTo>
                    <a:pt x="169824" y="148412"/>
                  </a:lnTo>
                  <a:lnTo>
                    <a:pt x="169824" y="135953"/>
                  </a:lnTo>
                  <a:close/>
                </a:path>
                <a:path w="922020" h="168275">
                  <a:moveTo>
                    <a:pt x="200291" y="155689"/>
                  </a:moveTo>
                  <a:lnTo>
                    <a:pt x="187845" y="155689"/>
                  </a:lnTo>
                  <a:lnTo>
                    <a:pt x="187845" y="168148"/>
                  </a:lnTo>
                  <a:lnTo>
                    <a:pt x="200291" y="168148"/>
                  </a:lnTo>
                  <a:lnTo>
                    <a:pt x="200291" y="155689"/>
                  </a:lnTo>
                  <a:close/>
                </a:path>
                <a:path w="922020" h="168275">
                  <a:moveTo>
                    <a:pt x="200291" y="135953"/>
                  </a:moveTo>
                  <a:lnTo>
                    <a:pt x="187845" y="135953"/>
                  </a:lnTo>
                  <a:lnTo>
                    <a:pt x="187845" y="148412"/>
                  </a:lnTo>
                  <a:lnTo>
                    <a:pt x="200291" y="148412"/>
                  </a:lnTo>
                  <a:lnTo>
                    <a:pt x="200291" y="135953"/>
                  </a:lnTo>
                  <a:close/>
                </a:path>
                <a:path w="922020" h="168275">
                  <a:moveTo>
                    <a:pt x="217766" y="155689"/>
                  </a:moveTo>
                  <a:lnTo>
                    <a:pt x="205320" y="155689"/>
                  </a:lnTo>
                  <a:lnTo>
                    <a:pt x="205320" y="168148"/>
                  </a:lnTo>
                  <a:lnTo>
                    <a:pt x="217766" y="168148"/>
                  </a:lnTo>
                  <a:lnTo>
                    <a:pt x="217766" y="155689"/>
                  </a:lnTo>
                  <a:close/>
                </a:path>
                <a:path w="922020" h="168275">
                  <a:moveTo>
                    <a:pt x="217766" y="135953"/>
                  </a:moveTo>
                  <a:lnTo>
                    <a:pt x="205320" y="135953"/>
                  </a:lnTo>
                  <a:lnTo>
                    <a:pt x="205320" y="148412"/>
                  </a:lnTo>
                  <a:lnTo>
                    <a:pt x="217766" y="148412"/>
                  </a:lnTo>
                  <a:lnTo>
                    <a:pt x="217766" y="135953"/>
                  </a:lnTo>
                  <a:close/>
                </a:path>
                <a:path w="922020" h="168275">
                  <a:moveTo>
                    <a:pt x="235267" y="155689"/>
                  </a:moveTo>
                  <a:lnTo>
                    <a:pt x="222872" y="155689"/>
                  </a:lnTo>
                  <a:lnTo>
                    <a:pt x="222872" y="168148"/>
                  </a:lnTo>
                  <a:lnTo>
                    <a:pt x="235267" y="168148"/>
                  </a:lnTo>
                  <a:lnTo>
                    <a:pt x="235267" y="155689"/>
                  </a:lnTo>
                  <a:close/>
                </a:path>
                <a:path w="922020" h="168275">
                  <a:moveTo>
                    <a:pt x="235267" y="135953"/>
                  </a:moveTo>
                  <a:lnTo>
                    <a:pt x="222872" y="135953"/>
                  </a:lnTo>
                  <a:lnTo>
                    <a:pt x="222872" y="148412"/>
                  </a:lnTo>
                  <a:lnTo>
                    <a:pt x="235267" y="148412"/>
                  </a:lnTo>
                  <a:lnTo>
                    <a:pt x="235267" y="135953"/>
                  </a:lnTo>
                  <a:close/>
                </a:path>
                <a:path w="922020" h="168275">
                  <a:moveTo>
                    <a:pt x="252717" y="155689"/>
                  </a:moveTo>
                  <a:lnTo>
                    <a:pt x="240322" y="155689"/>
                  </a:lnTo>
                  <a:lnTo>
                    <a:pt x="240322" y="168148"/>
                  </a:lnTo>
                  <a:lnTo>
                    <a:pt x="252717" y="168148"/>
                  </a:lnTo>
                  <a:lnTo>
                    <a:pt x="252717" y="155689"/>
                  </a:lnTo>
                  <a:close/>
                </a:path>
                <a:path w="922020" h="168275">
                  <a:moveTo>
                    <a:pt x="252717" y="135953"/>
                  </a:moveTo>
                  <a:lnTo>
                    <a:pt x="240322" y="135953"/>
                  </a:lnTo>
                  <a:lnTo>
                    <a:pt x="240322" y="148412"/>
                  </a:lnTo>
                  <a:lnTo>
                    <a:pt x="252717" y="148412"/>
                  </a:lnTo>
                  <a:lnTo>
                    <a:pt x="252717" y="135953"/>
                  </a:lnTo>
                  <a:close/>
                </a:path>
                <a:path w="922020" h="168275">
                  <a:moveTo>
                    <a:pt x="270205" y="155689"/>
                  </a:moveTo>
                  <a:lnTo>
                    <a:pt x="257810" y="155689"/>
                  </a:lnTo>
                  <a:lnTo>
                    <a:pt x="257810" y="168148"/>
                  </a:lnTo>
                  <a:lnTo>
                    <a:pt x="270205" y="168148"/>
                  </a:lnTo>
                  <a:lnTo>
                    <a:pt x="270205" y="155689"/>
                  </a:lnTo>
                  <a:close/>
                </a:path>
                <a:path w="922020" h="168275">
                  <a:moveTo>
                    <a:pt x="270205" y="135953"/>
                  </a:moveTo>
                  <a:lnTo>
                    <a:pt x="257810" y="135953"/>
                  </a:lnTo>
                  <a:lnTo>
                    <a:pt x="257810" y="148412"/>
                  </a:lnTo>
                  <a:lnTo>
                    <a:pt x="270205" y="148412"/>
                  </a:lnTo>
                  <a:lnTo>
                    <a:pt x="270205" y="135953"/>
                  </a:lnTo>
                  <a:close/>
                </a:path>
                <a:path w="922020" h="168275">
                  <a:moveTo>
                    <a:pt x="287756" y="155689"/>
                  </a:moveTo>
                  <a:lnTo>
                    <a:pt x="275272" y="155689"/>
                  </a:lnTo>
                  <a:lnTo>
                    <a:pt x="275272" y="168148"/>
                  </a:lnTo>
                  <a:lnTo>
                    <a:pt x="287756" y="168148"/>
                  </a:lnTo>
                  <a:lnTo>
                    <a:pt x="287756" y="155689"/>
                  </a:lnTo>
                  <a:close/>
                </a:path>
                <a:path w="922020" h="168275">
                  <a:moveTo>
                    <a:pt x="287756" y="135953"/>
                  </a:moveTo>
                  <a:lnTo>
                    <a:pt x="275272" y="135953"/>
                  </a:lnTo>
                  <a:lnTo>
                    <a:pt x="275272" y="148412"/>
                  </a:lnTo>
                  <a:lnTo>
                    <a:pt x="287756" y="148412"/>
                  </a:lnTo>
                  <a:lnTo>
                    <a:pt x="287756" y="135953"/>
                  </a:lnTo>
                  <a:close/>
                </a:path>
                <a:path w="922020" h="168275">
                  <a:moveTo>
                    <a:pt x="305219" y="155689"/>
                  </a:moveTo>
                  <a:lnTo>
                    <a:pt x="292773" y="155689"/>
                  </a:lnTo>
                  <a:lnTo>
                    <a:pt x="292773" y="168148"/>
                  </a:lnTo>
                  <a:lnTo>
                    <a:pt x="305219" y="168148"/>
                  </a:lnTo>
                  <a:lnTo>
                    <a:pt x="305219" y="155689"/>
                  </a:lnTo>
                  <a:close/>
                </a:path>
                <a:path w="922020" h="168275">
                  <a:moveTo>
                    <a:pt x="305219" y="135953"/>
                  </a:moveTo>
                  <a:lnTo>
                    <a:pt x="292773" y="135953"/>
                  </a:lnTo>
                  <a:lnTo>
                    <a:pt x="292773" y="148412"/>
                  </a:lnTo>
                  <a:lnTo>
                    <a:pt x="305219" y="148412"/>
                  </a:lnTo>
                  <a:lnTo>
                    <a:pt x="305219" y="135953"/>
                  </a:lnTo>
                  <a:close/>
                </a:path>
                <a:path w="922020" h="168275">
                  <a:moveTo>
                    <a:pt x="322694" y="155689"/>
                  </a:moveTo>
                  <a:lnTo>
                    <a:pt x="310324" y="155689"/>
                  </a:lnTo>
                  <a:lnTo>
                    <a:pt x="310324" y="168148"/>
                  </a:lnTo>
                  <a:lnTo>
                    <a:pt x="322694" y="168148"/>
                  </a:lnTo>
                  <a:lnTo>
                    <a:pt x="322694" y="155689"/>
                  </a:lnTo>
                  <a:close/>
                </a:path>
                <a:path w="922020" h="168275">
                  <a:moveTo>
                    <a:pt x="322694" y="135953"/>
                  </a:moveTo>
                  <a:lnTo>
                    <a:pt x="310324" y="135953"/>
                  </a:lnTo>
                  <a:lnTo>
                    <a:pt x="310324" y="148412"/>
                  </a:lnTo>
                  <a:lnTo>
                    <a:pt x="322694" y="148412"/>
                  </a:lnTo>
                  <a:lnTo>
                    <a:pt x="322694" y="135953"/>
                  </a:lnTo>
                  <a:close/>
                </a:path>
                <a:path w="922020" h="168275">
                  <a:moveTo>
                    <a:pt x="340182" y="155689"/>
                  </a:moveTo>
                  <a:lnTo>
                    <a:pt x="327787" y="155689"/>
                  </a:lnTo>
                  <a:lnTo>
                    <a:pt x="327787" y="168148"/>
                  </a:lnTo>
                  <a:lnTo>
                    <a:pt x="340182" y="168148"/>
                  </a:lnTo>
                  <a:lnTo>
                    <a:pt x="340182" y="155689"/>
                  </a:lnTo>
                  <a:close/>
                </a:path>
                <a:path w="922020" h="168275">
                  <a:moveTo>
                    <a:pt x="340182" y="135953"/>
                  </a:moveTo>
                  <a:lnTo>
                    <a:pt x="327787" y="135953"/>
                  </a:lnTo>
                  <a:lnTo>
                    <a:pt x="327787" y="148412"/>
                  </a:lnTo>
                  <a:lnTo>
                    <a:pt x="340182" y="148412"/>
                  </a:lnTo>
                  <a:lnTo>
                    <a:pt x="340182" y="135953"/>
                  </a:lnTo>
                  <a:close/>
                </a:path>
                <a:path w="922020" h="168275">
                  <a:moveTo>
                    <a:pt x="357657" y="155689"/>
                  </a:moveTo>
                  <a:lnTo>
                    <a:pt x="345262" y="155689"/>
                  </a:lnTo>
                  <a:lnTo>
                    <a:pt x="345262" y="168148"/>
                  </a:lnTo>
                  <a:lnTo>
                    <a:pt x="357657" y="168148"/>
                  </a:lnTo>
                  <a:lnTo>
                    <a:pt x="357657" y="155689"/>
                  </a:lnTo>
                  <a:close/>
                </a:path>
                <a:path w="922020" h="168275">
                  <a:moveTo>
                    <a:pt x="357657" y="135953"/>
                  </a:moveTo>
                  <a:lnTo>
                    <a:pt x="345262" y="135953"/>
                  </a:lnTo>
                  <a:lnTo>
                    <a:pt x="345262" y="148412"/>
                  </a:lnTo>
                  <a:lnTo>
                    <a:pt x="357657" y="148412"/>
                  </a:lnTo>
                  <a:lnTo>
                    <a:pt x="357657" y="135953"/>
                  </a:lnTo>
                  <a:close/>
                </a:path>
                <a:path w="922020" h="168275">
                  <a:moveTo>
                    <a:pt x="388683" y="135953"/>
                  </a:moveTo>
                  <a:lnTo>
                    <a:pt x="375754" y="135953"/>
                  </a:lnTo>
                  <a:lnTo>
                    <a:pt x="375754" y="148412"/>
                  </a:lnTo>
                  <a:lnTo>
                    <a:pt x="388683" y="148412"/>
                  </a:lnTo>
                  <a:lnTo>
                    <a:pt x="388683" y="135953"/>
                  </a:lnTo>
                  <a:close/>
                </a:path>
                <a:path w="922020" h="168275">
                  <a:moveTo>
                    <a:pt x="851954" y="116763"/>
                  </a:moveTo>
                  <a:lnTo>
                    <a:pt x="839470" y="116763"/>
                  </a:lnTo>
                  <a:lnTo>
                    <a:pt x="839470" y="129209"/>
                  </a:lnTo>
                  <a:lnTo>
                    <a:pt x="851954" y="129209"/>
                  </a:lnTo>
                  <a:lnTo>
                    <a:pt x="851954" y="116763"/>
                  </a:lnTo>
                  <a:close/>
                </a:path>
                <a:path w="922020" h="168275">
                  <a:moveTo>
                    <a:pt x="851954" y="96989"/>
                  </a:moveTo>
                  <a:lnTo>
                    <a:pt x="839470" y="96989"/>
                  </a:lnTo>
                  <a:lnTo>
                    <a:pt x="839470" y="110007"/>
                  </a:lnTo>
                  <a:lnTo>
                    <a:pt x="851954" y="110007"/>
                  </a:lnTo>
                  <a:lnTo>
                    <a:pt x="851954" y="96989"/>
                  </a:lnTo>
                  <a:close/>
                </a:path>
                <a:path w="922020" h="168275">
                  <a:moveTo>
                    <a:pt x="869416" y="116763"/>
                  </a:moveTo>
                  <a:lnTo>
                    <a:pt x="856945" y="116763"/>
                  </a:lnTo>
                  <a:lnTo>
                    <a:pt x="856945" y="129209"/>
                  </a:lnTo>
                  <a:lnTo>
                    <a:pt x="869416" y="129209"/>
                  </a:lnTo>
                  <a:lnTo>
                    <a:pt x="869416" y="116763"/>
                  </a:lnTo>
                  <a:close/>
                </a:path>
                <a:path w="922020" h="168275">
                  <a:moveTo>
                    <a:pt x="869416" y="96989"/>
                  </a:moveTo>
                  <a:lnTo>
                    <a:pt x="856945" y="96989"/>
                  </a:lnTo>
                  <a:lnTo>
                    <a:pt x="856945" y="110007"/>
                  </a:lnTo>
                  <a:lnTo>
                    <a:pt x="869416" y="110007"/>
                  </a:lnTo>
                  <a:lnTo>
                    <a:pt x="869416" y="96989"/>
                  </a:lnTo>
                  <a:close/>
                </a:path>
                <a:path w="922020" h="168275">
                  <a:moveTo>
                    <a:pt x="869416" y="77889"/>
                  </a:moveTo>
                  <a:lnTo>
                    <a:pt x="856945" y="77889"/>
                  </a:lnTo>
                  <a:lnTo>
                    <a:pt x="856945" y="90271"/>
                  </a:lnTo>
                  <a:lnTo>
                    <a:pt x="869416" y="90271"/>
                  </a:lnTo>
                  <a:lnTo>
                    <a:pt x="869416" y="77889"/>
                  </a:lnTo>
                  <a:close/>
                </a:path>
                <a:path w="922020" h="168275">
                  <a:moveTo>
                    <a:pt x="869416" y="58712"/>
                  </a:moveTo>
                  <a:lnTo>
                    <a:pt x="856945" y="58712"/>
                  </a:lnTo>
                  <a:lnTo>
                    <a:pt x="856945" y="71081"/>
                  </a:lnTo>
                  <a:lnTo>
                    <a:pt x="869416" y="71081"/>
                  </a:lnTo>
                  <a:lnTo>
                    <a:pt x="869416" y="58712"/>
                  </a:lnTo>
                  <a:close/>
                </a:path>
                <a:path w="922020" h="168275">
                  <a:moveTo>
                    <a:pt x="869416" y="38950"/>
                  </a:moveTo>
                  <a:lnTo>
                    <a:pt x="856945" y="38950"/>
                  </a:lnTo>
                  <a:lnTo>
                    <a:pt x="856945" y="51333"/>
                  </a:lnTo>
                  <a:lnTo>
                    <a:pt x="869416" y="51333"/>
                  </a:lnTo>
                  <a:lnTo>
                    <a:pt x="869416" y="38950"/>
                  </a:lnTo>
                  <a:close/>
                </a:path>
                <a:path w="922020" h="168275">
                  <a:moveTo>
                    <a:pt x="869416" y="19748"/>
                  </a:moveTo>
                  <a:lnTo>
                    <a:pt x="856945" y="19748"/>
                  </a:lnTo>
                  <a:lnTo>
                    <a:pt x="856945" y="32118"/>
                  </a:lnTo>
                  <a:lnTo>
                    <a:pt x="869416" y="32118"/>
                  </a:lnTo>
                  <a:lnTo>
                    <a:pt x="869416" y="19748"/>
                  </a:lnTo>
                  <a:close/>
                </a:path>
                <a:path w="922020" h="168275">
                  <a:moveTo>
                    <a:pt x="869416" y="0"/>
                  </a:moveTo>
                  <a:lnTo>
                    <a:pt x="856945" y="0"/>
                  </a:lnTo>
                  <a:lnTo>
                    <a:pt x="856945" y="13017"/>
                  </a:lnTo>
                  <a:lnTo>
                    <a:pt x="869416" y="13017"/>
                  </a:lnTo>
                  <a:lnTo>
                    <a:pt x="869416" y="0"/>
                  </a:lnTo>
                  <a:close/>
                </a:path>
                <a:path w="922020" h="168275">
                  <a:moveTo>
                    <a:pt x="886879" y="116763"/>
                  </a:moveTo>
                  <a:lnTo>
                    <a:pt x="874496" y="116763"/>
                  </a:lnTo>
                  <a:lnTo>
                    <a:pt x="874496" y="129209"/>
                  </a:lnTo>
                  <a:lnTo>
                    <a:pt x="886879" y="129209"/>
                  </a:lnTo>
                  <a:lnTo>
                    <a:pt x="886879" y="116763"/>
                  </a:lnTo>
                  <a:close/>
                </a:path>
                <a:path w="922020" h="168275">
                  <a:moveTo>
                    <a:pt x="886879" y="96989"/>
                  </a:moveTo>
                  <a:lnTo>
                    <a:pt x="874496" y="96989"/>
                  </a:lnTo>
                  <a:lnTo>
                    <a:pt x="874496" y="110007"/>
                  </a:lnTo>
                  <a:lnTo>
                    <a:pt x="886879" y="110007"/>
                  </a:lnTo>
                  <a:lnTo>
                    <a:pt x="886879" y="96989"/>
                  </a:lnTo>
                  <a:close/>
                </a:path>
                <a:path w="922020" h="168275">
                  <a:moveTo>
                    <a:pt x="886879" y="77889"/>
                  </a:moveTo>
                  <a:lnTo>
                    <a:pt x="874496" y="77889"/>
                  </a:lnTo>
                  <a:lnTo>
                    <a:pt x="874496" y="90271"/>
                  </a:lnTo>
                  <a:lnTo>
                    <a:pt x="886879" y="90271"/>
                  </a:lnTo>
                  <a:lnTo>
                    <a:pt x="886879" y="77889"/>
                  </a:lnTo>
                  <a:close/>
                </a:path>
                <a:path w="922020" h="168275">
                  <a:moveTo>
                    <a:pt x="886879" y="58712"/>
                  </a:moveTo>
                  <a:lnTo>
                    <a:pt x="874496" y="58712"/>
                  </a:lnTo>
                  <a:lnTo>
                    <a:pt x="874496" y="71081"/>
                  </a:lnTo>
                  <a:lnTo>
                    <a:pt x="886879" y="71081"/>
                  </a:lnTo>
                  <a:lnTo>
                    <a:pt x="886879" y="58712"/>
                  </a:lnTo>
                  <a:close/>
                </a:path>
                <a:path w="922020" h="168275">
                  <a:moveTo>
                    <a:pt x="886879" y="38950"/>
                  </a:moveTo>
                  <a:lnTo>
                    <a:pt x="874496" y="38950"/>
                  </a:lnTo>
                  <a:lnTo>
                    <a:pt x="874496" y="51333"/>
                  </a:lnTo>
                  <a:lnTo>
                    <a:pt x="886879" y="51333"/>
                  </a:lnTo>
                  <a:lnTo>
                    <a:pt x="886879" y="38950"/>
                  </a:lnTo>
                  <a:close/>
                </a:path>
                <a:path w="922020" h="168275">
                  <a:moveTo>
                    <a:pt x="886879" y="19748"/>
                  </a:moveTo>
                  <a:lnTo>
                    <a:pt x="874496" y="19748"/>
                  </a:lnTo>
                  <a:lnTo>
                    <a:pt x="874496" y="32118"/>
                  </a:lnTo>
                  <a:lnTo>
                    <a:pt x="886879" y="32118"/>
                  </a:lnTo>
                  <a:lnTo>
                    <a:pt x="886879" y="19748"/>
                  </a:lnTo>
                  <a:close/>
                </a:path>
                <a:path w="922020" h="168275">
                  <a:moveTo>
                    <a:pt x="886879" y="0"/>
                  </a:moveTo>
                  <a:lnTo>
                    <a:pt x="874496" y="0"/>
                  </a:lnTo>
                  <a:lnTo>
                    <a:pt x="874496" y="13017"/>
                  </a:lnTo>
                  <a:lnTo>
                    <a:pt x="886879" y="13017"/>
                  </a:lnTo>
                  <a:lnTo>
                    <a:pt x="886879" y="0"/>
                  </a:lnTo>
                  <a:close/>
                </a:path>
                <a:path w="922020" h="168275">
                  <a:moveTo>
                    <a:pt x="904367" y="116763"/>
                  </a:moveTo>
                  <a:lnTo>
                    <a:pt x="891438" y="116763"/>
                  </a:lnTo>
                  <a:lnTo>
                    <a:pt x="891438" y="129209"/>
                  </a:lnTo>
                  <a:lnTo>
                    <a:pt x="904367" y="129209"/>
                  </a:lnTo>
                  <a:lnTo>
                    <a:pt x="904367" y="116763"/>
                  </a:lnTo>
                  <a:close/>
                </a:path>
                <a:path w="922020" h="168275">
                  <a:moveTo>
                    <a:pt x="904367" y="96989"/>
                  </a:moveTo>
                  <a:lnTo>
                    <a:pt x="891438" y="96989"/>
                  </a:lnTo>
                  <a:lnTo>
                    <a:pt x="891438" y="110007"/>
                  </a:lnTo>
                  <a:lnTo>
                    <a:pt x="904367" y="110007"/>
                  </a:lnTo>
                  <a:lnTo>
                    <a:pt x="904367" y="96989"/>
                  </a:lnTo>
                  <a:close/>
                </a:path>
                <a:path w="922020" h="168275">
                  <a:moveTo>
                    <a:pt x="904367" y="77889"/>
                  </a:moveTo>
                  <a:lnTo>
                    <a:pt x="891438" y="77889"/>
                  </a:lnTo>
                  <a:lnTo>
                    <a:pt x="891438" y="90271"/>
                  </a:lnTo>
                  <a:lnTo>
                    <a:pt x="904367" y="90271"/>
                  </a:lnTo>
                  <a:lnTo>
                    <a:pt x="904367" y="77889"/>
                  </a:lnTo>
                  <a:close/>
                </a:path>
                <a:path w="922020" h="168275">
                  <a:moveTo>
                    <a:pt x="904367" y="58712"/>
                  </a:moveTo>
                  <a:lnTo>
                    <a:pt x="891438" y="58712"/>
                  </a:lnTo>
                  <a:lnTo>
                    <a:pt x="891438" y="71081"/>
                  </a:lnTo>
                  <a:lnTo>
                    <a:pt x="904367" y="71081"/>
                  </a:lnTo>
                  <a:lnTo>
                    <a:pt x="904367" y="58712"/>
                  </a:lnTo>
                  <a:close/>
                </a:path>
                <a:path w="922020" h="168275">
                  <a:moveTo>
                    <a:pt x="904367" y="38950"/>
                  </a:moveTo>
                  <a:lnTo>
                    <a:pt x="891438" y="38950"/>
                  </a:lnTo>
                  <a:lnTo>
                    <a:pt x="891438" y="51333"/>
                  </a:lnTo>
                  <a:lnTo>
                    <a:pt x="904367" y="51333"/>
                  </a:lnTo>
                  <a:lnTo>
                    <a:pt x="904367" y="38950"/>
                  </a:lnTo>
                  <a:close/>
                </a:path>
                <a:path w="922020" h="168275">
                  <a:moveTo>
                    <a:pt x="904367" y="19748"/>
                  </a:moveTo>
                  <a:lnTo>
                    <a:pt x="891438" y="19748"/>
                  </a:lnTo>
                  <a:lnTo>
                    <a:pt x="891438" y="32118"/>
                  </a:lnTo>
                  <a:lnTo>
                    <a:pt x="904367" y="32118"/>
                  </a:lnTo>
                  <a:lnTo>
                    <a:pt x="904367" y="19748"/>
                  </a:lnTo>
                  <a:close/>
                </a:path>
                <a:path w="922020" h="168275">
                  <a:moveTo>
                    <a:pt x="904367" y="0"/>
                  </a:moveTo>
                  <a:lnTo>
                    <a:pt x="891438" y="0"/>
                  </a:lnTo>
                  <a:lnTo>
                    <a:pt x="891438" y="13017"/>
                  </a:lnTo>
                  <a:lnTo>
                    <a:pt x="904367" y="13017"/>
                  </a:lnTo>
                  <a:lnTo>
                    <a:pt x="904367" y="0"/>
                  </a:lnTo>
                  <a:close/>
                </a:path>
                <a:path w="922020" h="168275">
                  <a:moveTo>
                    <a:pt x="921854" y="116763"/>
                  </a:moveTo>
                  <a:lnTo>
                    <a:pt x="908913" y="116763"/>
                  </a:lnTo>
                  <a:lnTo>
                    <a:pt x="908913" y="129209"/>
                  </a:lnTo>
                  <a:lnTo>
                    <a:pt x="921854" y="129209"/>
                  </a:lnTo>
                  <a:lnTo>
                    <a:pt x="921854" y="116763"/>
                  </a:lnTo>
                  <a:close/>
                </a:path>
                <a:path w="922020" h="168275">
                  <a:moveTo>
                    <a:pt x="921854" y="96989"/>
                  </a:moveTo>
                  <a:lnTo>
                    <a:pt x="908913" y="96989"/>
                  </a:lnTo>
                  <a:lnTo>
                    <a:pt x="908913" y="110007"/>
                  </a:lnTo>
                  <a:lnTo>
                    <a:pt x="921854" y="110007"/>
                  </a:lnTo>
                  <a:lnTo>
                    <a:pt x="921854" y="96989"/>
                  </a:lnTo>
                  <a:close/>
                </a:path>
                <a:path w="922020" h="168275">
                  <a:moveTo>
                    <a:pt x="921854" y="77889"/>
                  </a:moveTo>
                  <a:lnTo>
                    <a:pt x="908913" y="77889"/>
                  </a:lnTo>
                  <a:lnTo>
                    <a:pt x="908913" y="90271"/>
                  </a:lnTo>
                  <a:lnTo>
                    <a:pt x="921854" y="90271"/>
                  </a:lnTo>
                  <a:lnTo>
                    <a:pt x="921854" y="77889"/>
                  </a:lnTo>
                  <a:close/>
                </a:path>
                <a:path w="922020" h="168275">
                  <a:moveTo>
                    <a:pt x="921854" y="58712"/>
                  </a:moveTo>
                  <a:lnTo>
                    <a:pt x="908913" y="58712"/>
                  </a:lnTo>
                  <a:lnTo>
                    <a:pt x="908913" y="71081"/>
                  </a:lnTo>
                  <a:lnTo>
                    <a:pt x="921854" y="71081"/>
                  </a:lnTo>
                  <a:lnTo>
                    <a:pt x="921854" y="58712"/>
                  </a:lnTo>
                  <a:close/>
                </a:path>
                <a:path w="922020" h="168275">
                  <a:moveTo>
                    <a:pt x="921854" y="38950"/>
                  </a:moveTo>
                  <a:lnTo>
                    <a:pt x="908913" y="38950"/>
                  </a:lnTo>
                  <a:lnTo>
                    <a:pt x="908913" y="51333"/>
                  </a:lnTo>
                  <a:lnTo>
                    <a:pt x="921854" y="51333"/>
                  </a:lnTo>
                  <a:lnTo>
                    <a:pt x="921854" y="38950"/>
                  </a:lnTo>
                  <a:close/>
                </a:path>
                <a:path w="922020" h="168275">
                  <a:moveTo>
                    <a:pt x="921854" y="19748"/>
                  </a:moveTo>
                  <a:lnTo>
                    <a:pt x="908913" y="19748"/>
                  </a:lnTo>
                  <a:lnTo>
                    <a:pt x="908913" y="32118"/>
                  </a:lnTo>
                  <a:lnTo>
                    <a:pt x="921854" y="32118"/>
                  </a:lnTo>
                  <a:lnTo>
                    <a:pt x="921854" y="19748"/>
                  </a:lnTo>
                  <a:close/>
                </a:path>
                <a:path w="922020" h="168275">
                  <a:moveTo>
                    <a:pt x="921854" y="0"/>
                  </a:moveTo>
                  <a:lnTo>
                    <a:pt x="908913" y="0"/>
                  </a:lnTo>
                  <a:lnTo>
                    <a:pt x="908913" y="13017"/>
                  </a:lnTo>
                  <a:lnTo>
                    <a:pt x="921854" y="13017"/>
                  </a:lnTo>
                  <a:lnTo>
                    <a:pt x="9218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" name="object 924"/>
            <p:cNvSpPr/>
            <p:nvPr/>
          </p:nvSpPr>
          <p:spPr>
            <a:xfrm>
              <a:off x="4077690" y="8317966"/>
              <a:ext cx="922019" cy="51435"/>
            </a:xfrm>
            <a:custGeom>
              <a:avLst/>
              <a:gdLst/>
              <a:ahLst/>
              <a:cxnLst/>
              <a:rect l="l" t="t" r="r" b="b"/>
              <a:pathLst>
                <a:path w="922020" h="51434">
                  <a:moveTo>
                    <a:pt x="12382" y="38950"/>
                  </a:moveTo>
                  <a:lnTo>
                    <a:pt x="0" y="38950"/>
                  </a:lnTo>
                  <a:lnTo>
                    <a:pt x="0" y="51333"/>
                  </a:lnTo>
                  <a:lnTo>
                    <a:pt x="12382" y="51333"/>
                  </a:lnTo>
                  <a:lnTo>
                    <a:pt x="12382" y="38950"/>
                  </a:lnTo>
                  <a:close/>
                </a:path>
                <a:path w="922020" h="51434">
                  <a:moveTo>
                    <a:pt x="29870" y="38950"/>
                  </a:moveTo>
                  <a:lnTo>
                    <a:pt x="17475" y="38950"/>
                  </a:lnTo>
                  <a:lnTo>
                    <a:pt x="17475" y="51333"/>
                  </a:lnTo>
                  <a:lnTo>
                    <a:pt x="29870" y="51333"/>
                  </a:lnTo>
                  <a:lnTo>
                    <a:pt x="29870" y="38950"/>
                  </a:lnTo>
                  <a:close/>
                </a:path>
                <a:path w="922020" h="51434">
                  <a:moveTo>
                    <a:pt x="47345" y="38950"/>
                  </a:moveTo>
                  <a:lnTo>
                    <a:pt x="34937" y="38950"/>
                  </a:lnTo>
                  <a:lnTo>
                    <a:pt x="34937" y="51333"/>
                  </a:lnTo>
                  <a:lnTo>
                    <a:pt x="47345" y="51333"/>
                  </a:lnTo>
                  <a:lnTo>
                    <a:pt x="47345" y="38950"/>
                  </a:lnTo>
                  <a:close/>
                </a:path>
                <a:path w="922020" h="51434">
                  <a:moveTo>
                    <a:pt x="64897" y="38950"/>
                  </a:moveTo>
                  <a:lnTo>
                    <a:pt x="52438" y="38950"/>
                  </a:lnTo>
                  <a:lnTo>
                    <a:pt x="52438" y="51333"/>
                  </a:lnTo>
                  <a:lnTo>
                    <a:pt x="64897" y="51333"/>
                  </a:lnTo>
                  <a:lnTo>
                    <a:pt x="64897" y="38950"/>
                  </a:lnTo>
                  <a:close/>
                </a:path>
                <a:path w="922020" h="51434">
                  <a:moveTo>
                    <a:pt x="82359" y="38950"/>
                  </a:moveTo>
                  <a:lnTo>
                    <a:pt x="69900" y="38950"/>
                  </a:lnTo>
                  <a:lnTo>
                    <a:pt x="69900" y="51333"/>
                  </a:lnTo>
                  <a:lnTo>
                    <a:pt x="82359" y="51333"/>
                  </a:lnTo>
                  <a:lnTo>
                    <a:pt x="82359" y="38950"/>
                  </a:lnTo>
                  <a:close/>
                </a:path>
                <a:path w="922020" h="51434">
                  <a:moveTo>
                    <a:pt x="99847" y="38950"/>
                  </a:moveTo>
                  <a:lnTo>
                    <a:pt x="87464" y="38950"/>
                  </a:lnTo>
                  <a:lnTo>
                    <a:pt x="87464" y="51333"/>
                  </a:lnTo>
                  <a:lnTo>
                    <a:pt x="99847" y="51333"/>
                  </a:lnTo>
                  <a:lnTo>
                    <a:pt x="99847" y="38950"/>
                  </a:lnTo>
                  <a:close/>
                </a:path>
                <a:path w="922020" h="51434">
                  <a:moveTo>
                    <a:pt x="117322" y="38950"/>
                  </a:moveTo>
                  <a:lnTo>
                    <a:pt x="104927" y="38950"/>
                  </a:lnTo>
                  <a:lnTo>
                    <a:pt x="104927" y="51333"/>
                  </a:lnTo>
                  <a:lnTo>
                    <a:pt x="117322" y="51333"/>
                  </a:lnTo>
                  <a:lnTo>
                    <a:pt x="117322" y="38950"/>
                  </a:lnTo>
                  <a:close/>
                </a:path>
                <a:path w="922020" h="51434">
                  <a:moveTo>
                    <a:pt x="134772" y="38950"/>
                  </a:moveTo>
                  <a:lnTo>
                    <a:pt x="121831" y="38950"/>
                  </a:lnTo>
                  <a:lnTo>
                    <a:pt x="121831" y="51333"/>
                  </a:lnTo>
                  <a:lnTo>
                    <a:pt x="134772" y="51333"/>
                  </a:lnTo>
                  <a:lnTo>
                    <a:pt x="134772" y="38950"/>
                  </a:lnTo>
                  <a:close/>
                </a:path>
                <a:path w="922020" h="51434">
                  <a:moveTo>
                    <a:pt x="152336" y="38950"/>
                  </a:moveTo>
                  <a:lnTo>
                    <a:pt x="139331" y="38950"/>
                  </a:lnTo>
                  <a:lnTo>
                    <a:pt x="139331" y="51333"/>
                  </a:lnTo>
                  <a:lnTo>
                    <a:pt x="152336" y="51333"/>
                  </a:lnTo>
                  <a:lnTo>
                    <a:pt x="152336" y="38950"/>
                  </a:lnTo>
                  <a:close/>
                </a:path>
                <a:path w="922020" h="51434">
                  <a:moveTo>
                    <a:pt x="169824" y="38950"/>
                  </a:moveTo>
                  <a:lnTo>
                    <a:pt x="156819" y="38950"/>
                  </a:lnTo>
                  <a:lnTo>
                    <a:pt x="156819" y="51333"/>
                  </a:lnTo>
                  <a:lnTo>
                    <a:pt x="169824" y="51333"/>
                  </a:lnTo>
                  <a:lnTo>
                    <a:pt x="169824" y="38950"/>
                  </a:lnTo>
                  <a:close/>
                </a:path>
                <a:path w="922020" h="51434">
                  <a:moveTo>
                    <a:pt x="200291" y="38950"/>
                  </a:moveTo>
                  <a:lnTo>
                    <a:pt x="187845" y="38950"/>
                  </a:lnTo>
                  <a:lnTo>
                    <a:pt x="187845" y="51333"/>
                  </a:lnTo>
                  <a:lnTo>
                    <a:pt x="200291" y="51333"/>
                  </a:lnTo>
                  <a:lnTo>
                    <a:pt x="200291" y="38950"/>
                  </a:lnTo>
                  <a:close/>
                </a:path>
                <a:path w="922020" h="51434">
                  <a:moveTo>
                    <a:pt x="388683" y="19735"/>
                  </a:moveTo>
                  <a:lnTo>
                    <a:pt x="375754" y="19735"/>
                  </a:lnTo>
                  <a:lnTo>
                    <a:pt x="375754" y="32194"/>
                  </a:lnTo>
                  <a:lnTo>
                    <a:pt x="388683" y="32194"/>
                  </a:lnTo>
                  <a:lnTo>
                    <a:pt x="388683" y="19735"/>
                  </a:lnTo>
                  <a:close/>
                </a:path>
                <a:path w="922020" h="51434">
                  <a:moveTo>
                    <a:pt x="388683" y="0"/>
                  </a:moveTo>
                  <a:lnTo>
                    <a:pt x="375754" y="0"/>
                  </a:lnTo>
                  <a:lnTo>
                    <a:pt x="375754" y="12458"/>
                  </a:lnTo>
                  <a:lnTo>
                    <a:pt x="388683" y="12458"/>
                  </a:lnTo>
                  <a:lnTo>
                    <a:pt x="388683" y="0"/>
                  </a:lnTo>
                  <a:close/>
                </a:path>
                <a:path w="922020" h="51434">
                  <a:moveTo>
                    <a:pt x="406234" y="19735"/>
                  </a:moveTo>
                  <a:lnTo>
                    <a:pt x="393230" y="19735"/>
                  </a:lnTo>
                  <a:lnTo>
                    <a:pt x="393230" y="32194"/>
                  </a:lnTo>
                  <a:lnTo>
                    <a:pt x="406234" y="32194"/>
                  </a:lnTo>
                  <a:lnTo>
                    <a:pt x="406234" y="19735"/>
                  </a:lnTo>
                  <a:close/>
                </a:path>
                <a:path w="922020" h="51434">
                  <a:moveTo>
                    <a:pt x="406234" y="0"/>
                  </a:moveTo>
                  <a:lnTo>
                    <a:pt x="393230" y="0"/>
                  </a:lnTo>
                  <a:lnTo>
                    <a:pt x="393230" y="12458"/>
                  </a:lnTo>
                  <a:lnTo>
                    <a:pt x="406234" y="12458"/>
                  </a:lnTo>
                  <a:lnTo>
                    <a:pt x="406234" y="0"/>
                  </a:lnTo>
                  <a:close/>
                </a:path>
                <a:path w="922020" h="51434">
                  <a:moveTo>
                    <a:pt x="423710" y="19735"/>
                  </a:moveTo>
                  <a:lnTo>
                    <a:pt x="410705" y="19735"/>
                  </a:lnTo>
                  <a:lnTo>
                    <a:pt x="410705" y="32194"/>
                  </a:lnTo>
                  <a:lnTo>
                    <a:pt x="423710" y="32194"/>
                  </a:lnTo>
                  <a:lnTo>
                    <a:pt x="423710" y="19735"/>
                  </a:lnTo>
                  <a:close/>
                </a:path>
                <a:path w="922020" h="51434">
                  <a:moveTo>
                    <a:pt x="423710" y="0"/>
                  </a:moveTo>
                  <a:lnTo>
                    <a:pt x="410705" y="0"/>
                  </a:lnTo>
                  <a:lnTo>
                    <a:pt x="410705" y="12458"/>
                  </a:lnTo>
                  <a:lnTo>
                    <a:pt x="423710" y="12458"/>
                  </a:lnTo>
                  <a:lnTo>
                    <a:pt x="423710" y="0"/>
                  </a:lnTo>
                  <a:close/>
                </a:path>
                <a:path w="922020" h="51434">
                  <a:moveTo>
                    <a:pt x="440626" y="19735"/>
                  </a:moveTo>
                  <a:lnTo>
                    <a:pt x="428167" y="19735"/>
                  </a:lnTo>
                  <a:lnTo>
                    <a:pt x="428167" y="32194"/>
                  </a:lnTo>
                  <a:lnTo>
                    <a:pt x="440626" y="32194"/>
                  </a:lnTo>
                  <a:lnTo>
                    <a:pt x="440626" y="19735"/>
                  </a:lnTo>
                  <a:close/>
                </a:path>
                <a:path w="922020" h="51434">
                  <a:moveTo>
                    <a:pt x="440626" y="0"/>
                  </a:moveTo>
                  <a:lnTo>
                    <a:pt x="428167" y="0"/>
                  </a:lnTo>
                  <a:lnTo>
                    <a:pt x="428167" y="12458"/>
                  </a:lnTo>
                  <a:lnTo>
                    <a:pt x="440626" y="12458"/>
                  </a:lnTo>
                  <a:lnTo>
                    <a:pt x="440626" y="0"/>
                  </a:lnTo>
                  <a:close/>
                </a:path>
                <a:path w="922020" h="51434">
                  <a:moveTo>
                    <a:pt x="458089" y="19735"/>
                  </a:moveTo>
                  <a:lnTo>
                    <a:pt x="445706" y="19735"/>
                  </a:lnTo>
                  <a:lnTo>
                    <a:pt x="445706" y="32194"/>
                  </a:lnTo>
                  <a:lnTo>
                    <a:pt x="458089" y="32194"/>
                  </a:lnTo>
                  <a:lnTo>
                    <a:pt x="458089" y="19735"/>
                  </a:lnTo>
                  <a:close/>
                </a:path>
                <a:path w="922020" h="51434">
                  <a:moveTo>
                    <a:pt x="458089" y="0"/>
                  </a:moveTo>
                  <a:lnTo>
                    <a:pt x="445706" y="0"/>
                  </a:lnTo>
                  <a:lnTo>
                    <a:pt x="445706" y="12458"/>
                  </a:lnTo>
                  <a:lnTo>
                    <a:pt x="458089" y="12458"/>
                  </a:lnTo>
                  <a:lnTo>
                    <a:pt x="458089" y="0"/>
                  </a:lnTo>
                  <a:close/>
                </a:path>
                <a:path w="922020" h="51434">
                  <a:moveTo>
                    <a:pt x="475589" y="19735"/>
                  </a:moveTo>
                  <a:lnTo>
                    <a:pt x="463194" y="19735"/>
                  </a:lnTo>
                  <a:lnTo>
                    <a:pt x="463194" y="32194"/>
                  </a:lnTo>
                  <a:lnTo>
                    <a:pt x="475589" y="32194"/>
                  </a:lnTo>
                  <a:lnTo>
                    <a:pt x="475589" y="19735"/>
                  </a:lnTo>
                  <a:close/>
                </a:path>
                <a:path w="922020" h="51434">
                  <a:moveTo>
                    <a:pt x="475589" y="0"/>
                  </a:moveTo>
                  <a:lnTo>
                    <a:pt x="463194" y="0"/>
                  </a:lnTo>
                  <a:lnTo>
                    <a:pt x="463194" y="12458"/>
                  </a:lnTo>
                  <a:lnTo>
                    <a:pt x="475589" y="12458"/>
                  </a:lnTo>
                  <a:lnTo>
                    <a:pt x="475589" y="0"/>
                  </a:lnTo>
                  <a:close/>
                </a:path>
                <a:path w="922020" h="51434">
                  <a:moveTo>
                    <a:pt x="493077" y="19735"/>
                  </a:moveTo>
                  <a:lnTo>
                    <a:pt x="480669" y="19735"/>
                  </a:lnTo>
                  <a:lnTo>
                    <a:pt x="480669" y="32194"/>
                  </a:lnTo>
                  <a:lnTo>
                    <a:pt x="493077" y="32194"/>
                  </a:lnTo>
                  <a:lnTo>
                    <a:pt x="493077" y="19735"/>
                  </a:lnTo>
                  <a:close/>
                </a:path>
                <a:path w="922020" h="51434">
                  <a:moveTo>
                    <a:pt x="493077" y="0"/>
                  </a:moveTo>
                  <a:lnTo>
                    <a:pt x="480669" y="0"/>
                  </a:lnTo>
                  <a:lnTo>
                    <a:pt x="480669" y="12458"/>
                  </a:lnTo>
                  <a:lnTo>
                    <a:pt x="493077" y="12458"/>
                  </a:lnTo>
                  <a:lnTo>
                    <a:pt x="493077" y="0"/>
                  </a:lnTo>
                  <a:close/>
                </a:path>
                <a:path w="922020" h="51434">
                  <a:moveTo>
                    <a:pt x="510603" y="19735"/>
                  </a:moveTo>
                  <a:lnTo>
                    <a:pt x="498157" y="19735"/>
                  </a:lnTo>
                  <a:lnTo>
                    <a:pt x="498157" y="32194"/>
                  </a:lnTo>
                  <a:lnTo>
                    <a:pt x="510603" y="32194"/>
                  </a:lnTo>
                  <a:lnTo>
                    <a:pt x="510603" y="19735"/>
                  </a:lnTo>
                  <a:close/>
                </a:path>
                <a:path w="922020" h="51434">
                  <a:moveTo>
                    <a:pt x="510603" y="0"/>
                  </a:moveTo>
                  <a:lnTo>
                    <a:pt x="498157" y="0"/>
                  </a:lnTo>
                  <a:lnTo>
                    <a:pt x="498157" y="12458"/>
                  </a:lnTo>
                  <a:lnTo>
                    <a:pt x="510603" y="12458"/>
                  </a:lnTo>
                  <a:lnTo>
                    <a:pt x="510603" y="0"/>
                  </a:lnTo>
                  <a:close/>
                </a:path>
                <a:path w="922020" h="51434">
                  <a:moveTo>
                    <a:pt x="528078" y="19735"/>
                  </a:moveTo>
                  <a:lnTo>
                    <a:pt x="515594" y="19735"/>
                  </a:lnTo>
                  <a:lnTo>
                    <a:pt x="515594" y="32194"/>
                  </a:lnTo>
                  <a:lnTo>
                    <a:pt x="528078" y="32194"/>
                  </a:lnTo>
                  <a:lnTo>
                    <a:pt x="528078" y="19735"/>
                  </a:lnTo>
                  <a:close/>
                </a:path>
                <a:path w="922020" h="51434">
                  <a:moveTo>
                    <a:pt x="528078" y="0"/>
                  </a:moveTo>
                  <a:lnTo>
                    <a:pt x="515594" y="0"/>
                  </a:lnTo>
                  <a:lnTo>
                    <a:pt x="515594" y="12458"/>
                  </a:lnTo>
                  <a:lnTo>
                    <a:pt x="528078" y="12458"/>
                  </a:lnTo>
                  <a:lnTo>
                    <a:pt x="528078" y="0"/>
                  </a:lnTo>
                  <a:close/>
                </a:path>
                <a:path w="922020" h="51434">
                  <a:moveTo>
                    <a:pt x="545566" y="19735"/>
                  </a:moveTo>
                  <a:lnTo>
                    <a:pt x="533184" y="19735"/>
                  </a:lnTo>
                  <a:lnTo>
                    <a:pt x="533184" y="32194"/>
                  </a:lnTo>
                  <a:lnTo>
                    <a:pt x="545566" y="32194"/>
                  </a:lnTo>
                  <a:lnTo>
                    <a:pt x="545566" y="19735"/>
                  </a:lnTo>
                  <a:close/>
                </a:path>
                <a:path w="922020" h="51434">
                  <a:moveTo>
                    <a:pt x="545566" y="0"/>
                  </a:moveTo>
                  <a:lnTo>
                    <a:pt x="533184" y="0"/>
                  </a:lnTo>
                  <a:lnTo>
                    <a:pt x="533184" y="12458"/>
                  </a:lnTo>
                  <a:lnTo>
                    <a:pt x="545566" y="12458"/>
                  </a:lnTo>
                  <a:lnTo>
                    <a:pt x="545566" y="0"/>
                  </a:lnTo>
                  <a:close/>
                </a:path>
                <a:path w="922020" h="51434">
                  <a:moveTo>
                    <a:pt x="576592" y="19735"/>
                  </a:moveTo>
                  <a:lnTo>
                    <a:pt x="564197" y="19735"/>
                  </a:lnTo>
                  <a:lnTo>
                    <a:pt x="564197" y="32194"/>
                  </a:lnTo>
                  <a:lnTo>
                    <a:pt x="576592" y="32194"/>
                  </a:lnTo>
                  <a:lnTo>
                    <a:pt x="576592" y="19735"/>
                  </a:lnTo>
                  <a:close/>
                </a:path>
                <a:path w="922020" h="51434">
                  <a:moveTo>
                    <a:pt x="576592" y="0"/>
                  </a:moveTo>
                  <a:lnTo>
                    <a:pt x="564197" y="0"/>
                  </a:lnTo>
                  <a:lnTo>
                    <a:pt x="564197" y="12458"/>
                  </a:lnTo>
                  <a:lnTo>
                    <a:pt x="576592" y="12458"/>
                  </a:lnTo>
                  <a:lnTo>
                    <a:pt x="576592" y="0"/>
                  </a:lnTo>
                  <a:close/>
                </a:path>
                <a:path w="922020" h="51434">
                  <a:moveTo>
                    <a:pt x="594055" y="19735"/>
                  </a:moveTo>
                  <a:lnTo>
                    <a:pt x="581660" y="19735"/>
                  </a:lnTo>
                  <a:lnTo>
                    <a:pt x="581660" y="32194"/>
                  </a:lnTo>
                  <a:lnTo>
                    <a:pt x="594055" y="32194"/>
                  </a:lnTo>
                  <a:lnTo>
                    <a:pt x="594055" y="19735"/>
                  </a:lnTo>
                  <a:close/>
                </a:path>
                <a:path w="922020" h="51434">
                  <a:moveTo>
                    <a:pt x="594055" y="0"/>
                  </a:moveTo>
                  <a:lnTo>
                    <a:pt x="581660" y="0"/>
                  </a:lnTo>
                  <a:lnTo>
                    <a:pt x="581660" y="12458"/>
                  </a:lnTo>
                  <a:lnTo>
                    <a:pt x="594055" y="12458"/>
                  </a:lnTo>
                  <a:lnTo>
                    <a:pt x="594055" y="0"/>
                  </a:lnTo>
                  <a:close/>
                </a:path>
                <a:path w="922020" h="51434">
                  <a:moveTo>
                    <a:pt x="611543" y="19735"/>
                  </a:moveTo>
                  <a:lnTo>
                    <a:pt x="599147" y="19735"/>
                  </a:lnTo>
                  <a:lnTo>
                    <a:pt x="599147" y="32194"/>
                  </a:lnTo>
                  <a:lnTo>
                    <a:pt x="611543" y="32194"/>
                  </a:lnTo>
                  <a:lnTo>
                    <a:pt x="611543" y="19735"/>
                  </a:lnTo>
                  <a:close/>
                </a:path>
                <a:path w="922020" h="51434">
                  <a:moveTo>
                    <a:pt x="611543" y="0"/>
                  </a:moveTo>
                  <a:lnTo>
                    <a:pt x="599147" y="0"/>
                  </a:lnTo>
                  <a:lnTo>
                    <a:pt x="599147" y="12458"/>
                  </a:lnTo>
                  <a:lnTo>
                    <a:pt x="611543" y="12458"/>
                  </a:lnTo>
                  <a:lnTo>
                    <a:pt x="611543" y="0"/>
                  </a:lnTo>
                  <a:close/>
                </a:path>
                <a:path w="922020" h="51434">
                  <a:moveTo>
                    <a:pt x="629081" y="19735"/>
                  </a:moveTo>
                  <a:lnTo>
                    <a:pt x="616610" y="19735"/>
                  </a:lnTo>
                  <a:lnTo>
                    <a:pt x="616610" y="32194"/>
                  </a:lnTo>
                  <a:lnTo>
                    <a:pt x="629081" y="32194"/>
                  </a:lnTo>
                  <a:lnTo>
                    <a:pt x="629081" y="19735"/>
                  </a:lnTo>
                  <a:close/>
                </a:path>
                <a:path w="922020" h="51434">
                  <a:moveTo>
                    <a:pt x="629081" y="0"/>
                  </a:moveTo>
                  <a:lnTo>
                    <a:pt x="616610" y="0"/>
                  </a:lnTo>
                  <a:lnTo>
                    <a:pt x="616610" y="12458"/>
                  </a:lnTo>
                  <a:lnTo>
                    <a:pt x="629081" y="12458"/>
                  </a:lnTo>
                  <a:lnTo>
                    <a:pt x="629081" y="0"/>
                  </a:lnTo>
                  <a:close/>
                </a:path>
                <a:path w="922020" h="51434">
                  <a:moveTo>
                    <a:pt x="646569" y="19735"/>
                  </a:moveTo>
                  <a:lnTo>
                    <a:pt x="633552" y="19735"/>
                  </a:lnTo>
                  <a:lnTo>
                    <a:pt x="633552" y="32194"/>
                  </a:lnTo>
                  <a:lnTo>
                    <a:pt x="646569" y="32194"/>
                  </a:lnTo>
                  <a:lnTo>
                    <a:pt x="646569" y="19735"/>
                  </a:lnTo>
                  <a:close/>
                </a:path>
                <a:path w="922020" h="51434">
                  <a:moveTo>
                    <a:pt x="646569" y="0"/>
                  </a:moveTo>
                  <a:lnTo>
                    <a:pt x="633552" y="0"/>
                  </a:lnTo>
                  <a:lnTo>
                    <a:pt x="633552" y="12458"/>
                  </a:lnTo>
                  <a:lnTo>
                    <a:pt x="646569" y="12458"/>
                  </a:lnTo>
                  <a:lnTo>
                    <a:pt x="646569" y="0"/>
                  </a:lnTo>
                  <a:close/>
                </a:path>
                <a:path w="922020" h="51434">
                  <a:moveTo>
                    <a:pt x="664032" y="19735"/>
                  </a:moveTo>
                  <a:lnTo>
                    <a:pt x="651027" y="19735"/>
                  </a:lnTo>
                  <a:lnTo>
                    <a:pt x="651027" y="32194"/>
                  </a:lnTo>
                  <a:lnTo>
                    <a:pt x="664032" y="32194"/>
                  </a:lnTo>
                  <a:lnTo>
                    <a:pt x="664032" y="19735"/>
                  </a:lnTo>
                  <a:close/>
                </a:path>
                <a:path w="922020" h="51434">
                  <a:moveTo>
                    <a:pt x="664032" y="0"/>
                  </a:moveTo>
                  <a:lnTo>
                    <a:pt x="651027" y="0"/>
                  </a:lnTo>
                  <a:lnTo>
                    <a:pt x="651027" y="12458"/>
                  </a:lnTo>
                  <a:lnTo>
                    <a:pt x="664032" y="12458"/>
                  </a:lnTo>
                  <a:lnTo>
                    <a:pt x="664032" y="0"/>
                  </a:lnTo>
                  <a:close/>
                </a:path>
                <a:path w="922020" h="51434">
                  <a:moveTo>
                    <a:pt x="681520" y="19735"/>
                  </a:moveTo>
                  <a:lnTo>
                    <a:pt x="668578" y="19735"/>
                  </a:lnTo>
                  <a:lnTo>
                    <a:pt x="668578" y="32194"/>
                  </a:lnTo>
                  <a:lnTo>
                    <a:pt x="681520" y="32194"/>
                  </a:lnTo>
                  <a:lnTo>
                    <a:pt x="681520" y="19735"/>
                  </a:lnTo>
                  <a:close/>
                </a:path>
                <a:path w="922020" h="51434">
                  <a:moveTo>
                    <a:pt x="681520" y="0"/>
                  </a:moveTo>
                  <a:lnTo>
                    <a:pt x="668578" y="0"/>
                  </a:lnTo>
                  <a:lnTo>
                    <a:pt x="668578" y="12458"/>
                  </a:lnTo>
                  <a:lnTo>
                    <a:pt x="681520" y="12458"/>
                  </a:lnTo>
                  <a:lnTo>
                    <a:pt x="681520" y="0"/>
                  </a:lnTo>
                  <a:close/>
                </a:path>
                <a:path w="922020" h="51434">
                  <a:moveTo>
                    <a:pt x="698436" y="19735"/>
                  </a:moveTo>
                  <a:lnTo>
                    <a:pt x="686041" y="19735"/>
                  </a:lnTo>
                  <a:lnTo>
                    <a:pt x="686041" y="32194"/>
                  </a:lnTo>
                  <a:lnTo>
                    <a:pt x="698436" y="32194"/>
                  </a:lnTo>
                  <a:lnTo>
                    <a:pt x="698436" y="19735"/>
                  </a:lnTo>
                  <a:close/>
                </a:path>
                <a:path w="922020" h="51434">
                  <a:moveTo>
                    <a:pt x="698436" y="0"/>
                  </a:moveTo>
                  <a:lnTo>
                    <a:pt x="686041" y="0"/>
                  </a:lnTo>
                  <a:lnTo>
                    <a:pt x="686041" y="12458"/>
                  </a:lnTo>
                  <a:lnTo>
                    <a:pt x="698436" y="12458"/>
                  </a:lnTo>
                  <a:lnTo>
                    <a:pt x="698436" y="0"/>
                  </a:lnTo>
                  <a:close/>
                </a:path>
                <a:path w="922020" h="51434">
                  <a:moveTo>
                    <a:pt x="715924" y="19735"/>
                  </a:moveTo>
                  <a:lnTo>
                    <a:pt x="703529" y="19735"/>
                  </a:lnTo>
                  <a:lnTo>
                    <a:pt x="703529" y="32194"/>
                  </a:lnTo>
                  <a:lnTo>
                    <a:pt x="715924" y="32194"/>
                  </a:lnTo>
                  <a:lnTo>
                    <a:pt x="715924" y="19735"/>
                  </a:lnTo>
                  <a:close/>
                </a:path>
                <a:path w="922020" h="51434">
                  <a:moveTo>
                    <a:pt x="715924" y="0"/>
                  </a:moveTo>
                  <a:lnTo>
                    <a:pt x="703529" y="0"/>
                  </a:lnTo>
                  <a:lnTo>
                    <a:pt x="703529" y="12458"/>
                  </a:lnTo>
                  <a:lnTo>
                    <a:pt x="715924" y="12458"/>
                  </a:lnTo>
                  <a:lnTo>
                    <a:pt x="715924" y="0"/>
                  </a:lnTo>
                  <a:close/>
                </a:path>
                <a:path w="922020" h="51434">
                  <a:moveTo>
                    <a:pt x="733475" y="19735"/>
                  </a:moveTo>
                  <a:lnTo>
                    <a:pt x="720991" y="19735"/>
                  </a:lnTo>
                  <a:lnTo>
                    <a:pt x="720991" y="32194"/>
                  </a:lnTo>
                  <a:lnTo>
                    <a:pt x="733475" y="32194"/>
                  </a:lnTo>
                  <a:lnTo>
                    <a:pt x="733475" y="19735"/>
                  </a:lnTo>
                  <a:close/>
                </a:path>
                <a:path w="922020" h="51434">
                  <a:moveTo>
                    <a:pt x="733475" y="0"/>
                  </a:moveTo>
                  <a:lnTo>
                    <a:pt x="720991" y="0"/>
                  </a:lnTo>
                  <a:lnTo>
                    <a:pt x="720991" y="12458"/>
                  </a:lnTo>
                  <a:lnTo>
                    <a:pt x="733475" y="12458"/>
                  </a:lnTo>
                  <a:lnTo>
                    <a:pt x="733475" y="0"/>
                  </a:lnTo>
                  <a:close/>
                </a:path>
                <a:path w="922020" h="51434">
                  <a:moveTo>
                    <a:pt x="764501" y="19735"/>
                  </a:moveTo>
                  <a:lnTo>
                    <a:pt x="752043" y="19735"/>
                  </a:lnTo>
                  <a:lnTo>
                    <a:pt x="752043" y="32194"/>
                  </a:lnTo>
                  <a:lnTo>
                    <a:pt x="764501" y="32194"/>
                  </a:lnTo>
                  <a:lnTo>
                    <a:pt x="764501" y="19735"/>
                  </a:lnTo>
                  <a:close/>
                </a:path>
                <a:path w="922020" h="51434">
                  <a:moveTo>
                    <a:pt x="764501" y="0"/>
                  </a:moveTo>
                  <a:lnTo>
                    <a:pt x="752043" y="0"/>
                  </a:lnTo>
                  <a:lnTo>
                    <a:pt x="752043" y="12458"/>
                  </a:lnTo>
                  <a:lnTo>
                    <a:pt x="764501" y="12458"/>
                  </a:lnTo>
                  <a:lnTo>
                    <a:pt x="764501" y="0"/>
                  </a:lnTo>
                  <a:close/>
                </a:path>
                <a:path w="922020" h="51434">
                  <a:moveTo>
                    <a:pt x="781964" y="19735"/>
                  </a:moveTo>
                  <a:lnTo>
                    <a:pt x="769505" y="19735"/>
                  </a:lnTo>
                  <a:lnTo>
                    <a:pt x="769505" y="32194"/>
                  </a:lnTo>
                  <a:lnTo>
                    <a:pt x="781964" y="32194"/>
                  </a:lnTo>
                  <a:lnTo>
                    <a:pt x="781964" y="19735"/>
                  </a:lnTo>
                  <a:close/>
                </a:path>
                <a:path w="922020" h="51434">
                  <a:moveTo>
                    <a:pt x="781964" y="0"/>
                  </a:moveTo>
                  <a:lnTo>
                    <a:pt x="769505" y="0"/>
                  </a:lnTo>
                  <a:lnTo>
                    <a:pt x="769505" y="12458"/>
                  </a:lnTo>
                  <a:lnTo>
                    <a:pt x="781964" y="12458"/>
                  </a:lnTo>
                  <a:lnTo>
                    <a:pt x="781964" y="0"/>
                  </a:lnTo>
                  <a:close/>
                </a:path>
                <a:path w="922020" h="51434">
                  <a:moveTo>
                    <a:pt x="799439" y="19735"/>
                  </a:moveTo>
                  <a:lnTo>
                    <a:pt x="787069" y="19735"/>
                  </a:lnTo>
                  <a:lnTo>
                    <a:pt x="787069" y="32194"/>
                  </a:lnTo>
                  <a:lnTo>
                    <a:pt x="799439" y="32194"/>
                  </a:lnTo>
                  <a:lnTo>
                    <a:pt x="799439" y="19735"/>
                  </a:lnTo>
                  <a:close/>
                </a:path>
                <a:path w="922020" h="51434">
                  <a:moveTo>
                    <a:pt x="799439" y="0"/>
                  </a:moveTo>
                  <a:lnTo>
                    <a:pt x="787069" y="0"/>
                  </a:lnTo>
                  <a:lnTo>
                    <a:pt x="787069" y="12458"/>
                  </a:lnTo>
                  <a:lnTo>
                    <a:pt x="799439" y="12458"/>
                  </a:lnTo>
                  <a:lnTo>
                    <a:pt x="799439" y="0"/>
                  </a:lnTo>
                  <a:close/>
                </a:path>
                <a:path w="922020" h="51434">
                  <a:moveTo>
                    <a:pt x="816914" y="19735"/>
                  </a:moveTo>
                  <a:lnTo>
                    <a:pt x="804519" y="19735"/>
                  </a:lnTo>
                  <a:lnTo>
                    <a:pt x="804519" y="32194"/>
                  </a:lnTo>
                  <a:lnTo>
                    <a:pt x="816914" y="32194"/>
                  </a:lnTo>
                  <a:lnTo>
                    <a:pt x="816914" y="19735"/>
                  </a:lnTo>
                  <a:close/>
                </a:path>
                <a:path w="922020" h="51434">
                  <a:moveTo>
                    <a:pt x="816914" y="0"/>
                  </a:moveTo>
                  <a:lnTo>
                    <a:pt x="804519" y="0"/>
                  </a:lnTo>
                  <a:lnTo>
                    <a:pt x="804519" y="12458"/>
                  </a:lnTo>
                  <a:lnTo>
                    <a:pt x="816914" y="12458"/>
                  </a:lnTo>
                  <a:lnTo>
                    <a:pt x="816914" y="0"/>
                  </a:lnTo>
                  <a:close/>
                </a:path>
                <a:path w="922020" h="51434">
                  <a:moveTo>
                    <a:pt x="834402" y="19735"/>
                  </a:moveTo>
                  <a:lnTo>
                    <a:pt x="822007" y="19735"/>
                  </a:lnTo>
                  <a:lnTo>
                    <a:pt x="822007" y="32194"/>
                  </a:lnTo>
                  <a:lnTo>
                    <a:pt x="834402" y="32194"/>
                  </a:lnTo>
                  <a:lnTo>
                    <a:pt x="834402" y="19735"/>
                  </a:lnTo>
                  <a:close/>
                </a:path>
                <a:path w="922020" h="51434">
                  <a:moveTo>
                    <a:pt x="834402" y="0"/>
                  </a:moveTo>
                  <a:lnTo>
                    <a:pt x="822007" y="0"/>
                  </a:lnTo>
                  <a:lnTo>
                    <a:pt x="822007" y="12458"/>
                  </a:lnTo>
                  <a:lnTo>
                    <a:pt x="834402" y="12458"/>
                  </a:lnTo>
                  <a:lnTo>
                    <a:pt x="834402" y="0"/>
                  </a:lnTo>
                  <a:close/>
                </a:path>
                <a:path w="922020" h="51434">
                  <a:moveTo>
                    <a:pt x="851954" y="19735"/>
                  </a:moveTo>
                  <a:lnTo>
                    <a:pt x="839470" y="19735"/>
                  </a:lnTo>
                  <a:lnTo>
                    <a:pt x="839470" y="32194"/>
                  </a:lnTo>
                  <a:lnTo>
                    <a:pt x="851954" y="32194"/>
                  </a:lnTo>
                  <a:lnTo>
                    <a:pt x="851954" y="19735"/>
                  </a:lnTo>
                  <a:close/>
                </a:path>
                <a:path w="922020" h="51434">
                  <a:moveTo>
                    <a:pt x="851954" y="0"/>
                  </a:moveTo>
                  <a:lnTo>
                    <a:pt x="839470" y="0"/>
                  </a:lnTo>
                  <a:lnTo>
                    <a:pt x="839470" y="12458"/>
                  </a:lnTo>
                  <a:lnTo>
                    <a:pt x="851954" y="12458"/>
                  </a:lnTo>
                  <a:lnTo>
                    <a:pt x="851954" y="0"/>
                  </a:lnTo>
                  <a:close/>
                </a:path>
                <a:path w="922020" h="51434">
                  <a:moveTo>
                    <a:pt x="869416" y="19735"/>
                  </a:moveTo>
                  <a:lnTo>
                    <a:pt x="856945" y="19735"/>
                  </a:lnTo>
                  <a:lnTo>
                    <a:pt x="856945" y="32194"/>
                  </a:lnTo>
                  <a:lnTo>
                    <a:pt x="869416" y="32194"/>
                  </a:lnTo>
                  <a:lnTo>
                    <a:pt x="869416" y="19735"/>
                  </a:lnTo>
                  <a:close/>
                </a:path>
                <a:path w="922020" h="51434">
                  <a:moveTo>
                    <a:pt x="869416" y="0"/>
                  </a:moveTo>
                  <a:lnTo>
                    <a:pt x="856945" y="0"/>
                  </a:lnTo>
                  <a:lnTo>
                    <a:pt x="856945" y="12458"/>
                  </a:lnTo>
                  <a:lnTo>
                    <a:pt x="869416" y="12458"/>
                  </a:lnTo>
                  <a:lnTo>
                    <a:pt x="869416" y="0"/>
                  </a:lnTo>
                  <a:close/>
                </a:path>
                <a:path w="922020" h="51434">
                  <a:moveTo>
                    <a:pt x="886879" y="19735"/>
                  </a:moveTo>
                  <a:lnTo>
                    <a:pt x="874496" y="19735"/>
                  </a:lnTo>
                  <a:lnTo>
                    <a:pt x="874496" y="32194"/>
                  </a:lnTo>
                  <a:lnTo>
                    <a:pt x="886879" y="32194"/>
                  </a:lnTo>
                  <a:lnTo>
                    <a:pt x="886879" y="19735"/>
                  </a:lnTo>
                  <a:close/>
                </a:path>
                <a:path w="922020" h="51434">
                  <a:moveTo>
                    <a:pt x="886879" y="0"/>
                  </a:moveTo>
                  <a:lnTo>
                    <a:pt x="874496" y="0"/>
                  </a:lnTo>
                  <a:lnTo>
                    <a:pt x="874496" y="12458"/>
                  </a:lnTo>
                  <a:lnTo>
                    <a:pt x="886879" y="12458"/>
                  </a:lnTo>
                  <a:lnTo>
                    <a:pt x="886879" y="0"/>
                  </a:lnTo>
                  <a:close/>
                </a:path>
                <a:path w="922020" h="51434">
                  <a:moveTo>
                    <a:pt x="904367" y="19735"/>
                  </a:moveTo>
                  <a:lnTo>
                    <a:pt x="891438" y="19735"/>
                  </a:lnTo>
                  <a:lnTo>
                    <a:pt x="891438" y="32194"/>
                  </a:lnTo>
                  <a:lnTo>
                    <a:pt x="904367" y="32194"/>
                  </a:lnTo>
                  <a:lnTo>
                    <a:pt x="904367" y="19735"/>
                  </a:lnTo>
                  <a:close/>
                </a:path>
                <a:path w="922020" h="51434">
                  <a:moveTo>
                    <a:pt x="904367" y="0"/>
                  </a:moveTo>
                  <a:lnTo>
                    <a:pt x="891438" y="0"/>
                  </a:lnTo>
                  <a:lnTo>
                    <a:pt x="891438" y="12458"/>
                  </a:lnTo>
                  <a:lnTo>
                    <a:pt x="904367" y="12458"/>
                  </a:lnTo>
                  <a:lnTo>
                    <a:pt x="904367" y="0"/>
                  </a:lnTo>
                  <a:close/>
                </a:path>
                <a:path w="922020" h="51434">
                  <a:moveTo>
                    <a:pt x="921854" y="19735"/>
                  </a:moveTo>
                  <a:lnTo>
                    <a:pt x="908913" y="19735"/>
                  </a:lnTo>
                  <a:lnTo>
                    <a:pt x="908913" y="32194"/>
                  </a:lnTo>
                  <a:lnTo>
                    <a:pt x="921854" y="32194"/>
                  </a:lnTo>
                  <a:lnTo>
                    <a:pt x="921854" y="19735"/>
                  </a:lnTo>
                  <a:close/>
                </a:path>
                <a:path w="922020" h="51434">
                  <a:moveTo>
                    <a:pt x="921854" y="0"/>
                  </a:moveTo>
                  <a:lnTo>
                    <a:pt x="908913" y="0"/>
                  </a:lnTo>
                  <a:lnTo>
                    <a:pt x="908913" y="12458"/>
                  </a:lnTo>
                  <a:lnTo>
                    <a:pt x="921854" y="12458"/>
                  </a:lnTo>
                  <a:lnTo>
                    <a:pt x="9218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" name="object 925"/>
            <p:cNvSpPr/>
            <p:nvPr/>
          </p:nvSpPr>
          <p:spPr>
            <a:xfrm>
              <a:off x="4049484" y="5867717"/>
              <a:ext cx="980440" cy="2501900"/>
            </a:xfrm>
            <a:custGeom>
              <a:avLst/>
              <a:gdLst/>
              <a:ahLst/>
              <a:cxnLst/>
              <a:rect l="l" t="t" r="r" b="b"/>
              <a:pathLst>
                <a:path w="980439" h="2501900">
                  <a:moveTo>
                    <a:pt x="15214" y="2409660"/>
                  </a:moveTo>
                  <a:lnTo>
                    <a:pt x="11836" y="2406307"/>
                  </a:lnTo>
                  <a:lnTo>
                    <a:pt x="3365" y="2406307"/>
                  </a:lnTo>
                  <a:lnTo>
                    <a:pt x="0" y="2409660"/>
                  </a:lnTo>
                  <a:lnTo>
                    <a:pt x="0" y="2418118"/>
                  </a:lnTo>
                  <a:lnTo>
                    <a:pt x="3365" y="2421483"/>
                  </a:lnTo>
                  <a:lnTo>
                    <a:pt x="7848" y="2421483"/>
                  </a:lnTo>
                  <a:lnTo>
                    <a:pt x="11836" y="2421483"/>
                  </a:lnTo>
                  <a:lnTo>
                    <a:pt x="15214" y="2418118"/>
                  </a:lnTo>
                  <a:lnTo>
                    <a:pt x="15214" y="2409660"/>
                  </a:lnTo>
                  <a:close/>
                </a:path>
                <a:path w="980439" h="2501900">
                  <a:moveTo>
                    <a:pt x="18567" y="2174976"/>
                  </a:moveTo>
                  <a:lnTo>
                    <a:pt x="15214" y="2172144"/>
                  </a:lnTo>
                  <a:lnTo>
                    <a:pt x="7289" y="2172144"/>
                  </a:lnTo>
                  <a:lnTo>
                    <a:pt x="4470" y="2174976"/>
                  </a:lnTo>
                  <a:lnTo>
                    <a:pt x="4470" y="2182799"/>
                  </a:lnTo>
                  <a:lnTo>
                    <a:pt x="7289" y="2186241"/>
                  </a:lnTo>
                  <a:lnTo>
                    <a:pt x="11277" y="2186241"/>
                  </a:lnTo>
                  <a:lnTo>
                    <a:pt x="15214" y="2186241"/>
                  </a:lnTo>
                  <a:lnTo>
                    <a:pt x="18567" y="2182799"/>
                  </a:lnTo>
                  <a:lnTo>
                    <a:pt x="18567" y="2174976"/>
                  </a:lnTo>
                  <a:close/>
                </a:path>
                <a:path w="980439" h="2501900">
                  <a:moveTo>
                    <a:pt x="18567" y="1538528"/>
                  </a:moveTo>
                  <a:lnTo>
                    <a:pt x="15214" y="1535163"/>
                  </a:lnTo>
                  <a:lnTo>
                    <a:pt x="7289" y="1535163"/>
                  </a:lnTo>
                  <a:lnTo>
                    <a:pt x="4470" y="1538528"/>
                  </a:lnTo>
                  <a:lnTo>
                    <a:pt x="4470" y="1546428"/>
                  </a:lnTo>
                  <a:lnTo>
                    <a:pt x="7289" y="1549260"/>
                  </a:lnTo>
                  <a:lnTo>
                    <a:pt x="11277" y="1549260"/>
                  </a:lnTo>
                  <a:lnTo>
                    <a:pt x="15214" y="1549260"/>
                  </a:lnTo>
                  <a:lnTo>
                    <a:pt x="18567" y="1546428"/>
                  </a:lnTo>
                  <a:lnTo>
                    <a:pt x="18567" y="1538528"/>
                  </a:lnTo>
                  <a:close/>
                </a:path>
                <a:path w="980439" h="2501900">
                  <a:moveTo>
                    <a:pt x="18567" y="1344980"/>
                  </a:moveTo>
                  <a:lnTo>
                    <a:pt x="15214" y="1342148"/>
                  </a:lnTo>
                  <a:lnTo>
                    <a:pt x="7289" y="1342148"/>
                  </a:lnTo>
                  <a:lnTo>
                    <a:pt x="4470" y="1344980"/>
                  </a:lnTo>
                  <a:lnTo>
                    <a:pt x="4470" y="1352880"/>
                  </a:lnTo>
                  <a:lnTo>
                    <a:pt x="7289" y="1356258"/>
                  </a:lnTo>
                  <a:lnTo>
                    <a:pt x="11277" y="1356258"/>
                  </a:lnTo>
                  <a:lnTo>
                    <a:pt x="15214" y="1356258"/>
                  </a:lnTo>
                  <a:lnTo>
                    <a:pt x="18567" y="1352880"/>
                  </a:lnTo>
                  <a:lnTo>
                    <a:pt x="18567" y="1344980"/>
                  </a:lnTo>
                  <a:close/>
                </a:path>
                <a:path w="980439" h="2501900">
                  <a:moveTo>
                    <a:pt x="18567" y="144411"/>
                  </a:moveTo>
                  <a:lnTo>
                    <a:pt x="15214" y="141033"/>
                  </a:lnTo>
                  <a:lnTo>
                    <a:pt x="7289" y="141033"/>
                  </a:lnTo>
                  <a:lnTo>
                    <a:pt x="4470" y="144411"/>
                  </a:lnTo>
                  <a:lnTo>
                    <a:pt x="4470" y="152323"/>
                  </a:lnTo>
                  <a:lnTo>
                    <a:pt x="7289" y="155155"/>
                  </a:lnTo>
                  <a:lnTo>
                    <a:pt x="11277" y="155155"/>
                  </a:lnTo>
                  <a:lnTo>
                    <a:pt x="15214" y="155155"/>
                  </a:lnTo>
                  <a:lnTo>
                    <a:pt x="18567" y="152323"/>
                  </a:lnTo>
                  <a:lnTo>
                    <a:pt x="18567" y="144411"/>
                  </a:lnTo>
                  <a:close/>
                </a:path>
                <a:path w="980439" h="2501900">
                  <a:moveTo>
                    <a:pt x="18567" y="2819"/>
                  </a:moveTo>
                  <a:lnTo>
                    <a:pt x="15214" y="0"/>
                  </a:lnTo>
                  <a:lnTo>
                    <a:pt x="7289" y="0"/>
                  </a:lnTo>
                  <a:lnTo>
                    <a:pt x="4470" y="2819"/>
                  </a:lnTo>
                  <a:lnTo>
                    <a:pt x="4470" y="10655"/>
                  </a:lnTo>
                  <a:lnTo>
                    <a:pt x="7289" y="13474"/>
                  </a:lnTo>
                  <a:lnTo>
                    <a:pt x="11277" y="13474"/>
                  </a:lnTo>
                  <a:lnTo>
                    <a:pt x="15214" y="13474"/>
                  </a:lnTo>
                  <a:lnTo>
                    <a:pt x="18567" y="10655"/>
                  </a:lnTo>
                  <a:lnTo>
                    <a:pt x="18567" y="2819"/>
                  </a:lnTo>
                  <a:close/>
                </a:path>
                <a:path w="980439" h="2501900">
                  <a:moveTo>
                    <a:pt x="228498" y="2489200"/>
                  </a:moveTo>
                  <a:lnTo>
                    <a:pt x="216052" y="2489200"/>
                  </a:lnTo>
                  <a:lnTo>
                    <a:pt x="216052" y="2501582"/>
                  </a:lnTo>
                  <a:lnTo>
                    <a:pt x="228498" y="2501582"/>
                  </a:lnTo>
                  <a:lnTo>
                    <a:pt x="228498" y="2489200"/>
                  </a:lnTo>
                  <a:close/>
                </a:path>
                <a:path w="980439" h="2501900">
                  <a:moveTo>
                    <a:pt x="245973" y="2489200"/>
                  </a:moveTo>
                  <a:lnTo>
                    <a:pt x="233527" y="2489200"/>
                  </a:lnTo>
                  <a:lnTo>
                    <a:pt x="233527" y="2501582"/>
                  </a:lnTo>
                  <a:lnTo>
                    <a:pt x="245973" y="2501582"/>
                  </a:lnTo>
                  <a:lnTo>
                    <a:pt x="245973" y="2489200"/>
                  </a:lnTo>
                  <a:close/>
                </a:path>
                <a:path w="980439" h="2501900">
                  <a:moveTo>
                    <a:pt x="263474" y="2489200"/>
                  </a:moveTo>
                  <a:lnTo>
                    <a:pt x="251079" y="2489200"/>
                  </a:lnTo>
                  <a:lnTo>
                    <a:pt x="251079" y="2501582"/>
                  </a:lnTo>
                  <a:lnTo>
                    <a:pt x="263474" y="2501582"/>
                  </a:lnTo>
                  <a:lnTo>
                    <a:pt x="263474" y="2489200"/>
                  </a:lnTo>
                  <a:close/>
                </a:path>
                <a:path w="980439" h="2501900">
                  <a:moveTo>
                    <a:pt x="280924" y="2489200"/>
                  </a:moveTo>
                  <a:lnTo>
                    <a:pt x="268528" y="2489200"/>
                  </a:lnTo>
                  <a:lnTo>
                    <a:pt x="268528" y="2501582"/>
                  </a:lnTo>
                  <a:lnTo>
                    <a:pt x="280924" y="2501582"/>
                  </a:lnTo>
                  <a:lnTo>
                    <a:pt x="280924" y="2489200"/>
                  </a:lnTo>
                  <a:close/>
                </a:path>
                <a:path w="980439" h="2501900">
                  <a:moveTo>
                    <a:pt x="298411" y="2489200"/>
                  </a:moveTo>
                  <a:lnTo>
                    <a:pt x="286016" y="2489200"/>
                  </a:lnTo>
                  <a:lnTo>
                    <a:pt x="286016" y="2501582"/>
                  </a:lnTo>
                  <a:lnTo>
                    <a:pt x="298411" y="2501582"/>
                  </a:lnTo>
                  <a:lnTo>
                    <a:pt x="298411" y="2489200"/>
                  </a:lnTo>
                  <a:close/>
                </a:path>
                <a:path w="980439" h="2501900">
                  <a:moveTo>
                    <a:pt x="315963" y="2489200"/>
                  </a:moveTo>
                  <a:lnTo>
                    <a:pt x="303479" y="2489200"/>
                  </a:lnTo>
                  <a:lnTo>
                    <a:pt x="303479" y="2501582"/>
                  </a:lnTo>
                  <a:lnTo>
                    <a:pt x="315963" y="2501582"/>
                  </a:lnTo>
                  <a:lnTo>
                    <a:pt x="315963" y="2489200"/>
                  </a:lnTo>
                  <a:close/>
                </a:path>
                <a:path w="980439" h="2501900">
                  <a:moveTo>
                    <a:pt x="333425" y="2489200"/>
                  </a:moveTo>
                  <a:lnTo>
                    <a:pt x="320979" y="2489200"/>
                  </a:lnTo>
                  <a:lnTo>
                    <a:pt x="320979" y="2501582"/>
                  </a:lnTo>
                  <a:lnTo>
                    <a:pt x="333425" y="2501582"/>
                  </a:lnTo>
                  <a:lnTo>
                    <a:pt x="333425" y="2489200"/>
                  </a:lnTo>
                  <a:close/>
                </a:path>
                <a:path w="980439" h="2501900">
                  <a:moveTo>
                    <a:pt x="350901" y="2489200"/>
                  </a:moveTo>
                  <a:lnTo>
                    <a:pt x="338531" y="2489200"/>
                  </a:lnTo>
                  <a:lnTo>
                    <a:pt x="338531" y="2501582"/>
                  </a:lnTo>
                  <a:lnTo>
                    <a:pt x="350901" y="2501582"/>
                  </a:lnTo>
                  <a:lnTo>
                    <a:pt x="350901" y="2489200"/>
                  </a:lnTo>
                  <a:close/>
                </a:path>
                <a:path w="980439" h="2501900">
                  <a:moveTo>
                    <a:pt x="368388" y="2489200"/>
                  </a:moveTo>
                  <a:lnTo>
                    <a:pt x="355993" y="2489200"/>
                  </a:lnTo>
                  <a:lnTo>
                    <a:pt x="355993" y="2501582"/>
                  </a:lnTo>
                  <a:lnTo>
                    <a:pt x="368388" y="2501582"/>
                  </a:lnTo>
                  <a:lnTo>
                    <a:pt x="368388" y="2489200"/>
                  </a:lnTo>
                  <a:close/>
                </a:path>
                <a:path w="980439" h="2501900">
                  <a:moveTo>
                    <a:pt x="385864" y="2489200"/>
                  </a:moveTo>
                  <a:lnTo>
                    <a:pt x="373468" y="2489200"/>
                  </a:lnTo>
                  <a:lnTo>
                    <a:pt x="373468" y="2501582"/>
                  </a:lnTo>
                  <a:lnTo>
                    <a:pt x="385864" y="2501582"/>
                  </a:lnTo>
                  <a:lnTo>
                    <a:pt x="385864" y="2489200"/>
                  </a:lnTo>
                  <a:close/>
                </a:path>
                <a:path w="980439" h="2501900">
                  <a:moveTo>
                    <a:pt x="416890" y="2489200"/>
                  </a:moveTo>
                  <a:lnTo>
                    <a:pt x="403961" y="2489200"/>
                  </a:lnTo>
                  <a:lnTo>
                    <a:pt x="403961" y="2501582"/>
                  </a:lnTo>
                  <a:lnTo>
                    <a:pt x="416890" y="2501582"/>
                  </a:lnTo>
                  <a:lnTo>
                    <a:pt x="416890" y="2489200"/>
                  </a:lnTo>
                  <a:close/>
                </a:path>
                <a:path w="980439" h="2501900">
                  <a:moveTo>
                    <a:pt x="434441" y="2489200"/>
                  </a:moveTo>
                  <a:lnTo>
                    <a:pt x="421436" y="2489200"/>
                  </a:lnTo>
                  <a:lnTo>
                    <a:pt x="421436" y="2501582"/>
                  </a:lnTo>
                  <a:lnTo>
                    <a:pt x="434441" y="2501582"/>
                  </a:lnTo>
                  <a:lnTo>
                    <a:pt x="434441" y="2489200"/>
                  </a:lnTo>
                  <a:close/>
                </a:path>
                <a:path w="980439" h="2501900">
                  <a:moveTo>
                    <a:pt x="451916" y="2489200"/>
                  </a:moveTo>
                  <a:lnTo>
                    <a:pt x="438912" y="2489200"/>
                  </a:lnTo>
                  <a:lnTo>
                    <a:pt x="438912" y="2501582"/>
                  </a:lnTo>
                  <a:lnTo>
                    <a:pt x="451916" y="2501582"/>
                  </a:lnTo>
                  <a:lnTo>
                    <a:pt x="451916" y="2489200"/>
                  </a:lnTo>
                  <a:close/>
                </a:path>
                <a:path w="980439" h="2501900">
                  <a:moveTo>
                    <a:pt x="468833" y="2489200"/>
                  </a:moveTo>
                  <a:lnTo>
                    <a:pt x="456374" y="2489200"/>
                  </a:lnTo>
                  <a:lnTo>
                    <a:pt x="456374" y="2501582"/>
                  </a:lnTo>
                  <a:lnTo>
                    <a:pt x="468833" y="2501582"/>
                  </a:lnTo>
                  <a:lnTo>
                    <a:pt x="468833" y="2489200"/>
                  </a:lnTo>
                  <a:close/>
                </a:path>
                <a:path w="980439" h="2501900">
                  <a:moveTo>
                    <a:pt x="486295" y="2489200"/>
                  </a:moveTo>
                  <a:lnTo>
                    <a:pt x="473913" y="2489200"/>
                  </a:lnTo>
                  <a:lnTo>
                    <a:pt x="473913" y="2501582"/>
                  </a:lnTo>
                  <a:lnTo>
                    <a:pt x="486295" y="2501582"/>
                  </a:lnTo>
                  <a:lnTo>
                    <a:pt x="486295" y="2489200"/>
                  </a:lnTo>
                  <a:close/>
                </a:path>
                <a:path w="980439" h="2501900">
                  <a:moveTo>
                    <a:pt x="503796" y="2489200"/>
                  </a:moveTo>
                  <a:lnTo>
                    <a:pt x="491401" y="2489200"/>
                  </a:lnTo>
                  <a:lnTo>
                    <a:pt x="491401" y="2501582"/>
                  </a:lnTo>
                  <a:lnTo>
                    <a:pt x="503796" y="2501582"/>
                  </a:lnTo>
                  <a:lnTo>
                    <a:pt x="503796" y="2489200"/>
                  </a:lnTo>
                  <a:close/>
                </a:path>
                <a:path w="980439" h="2501900">
                  <a:moveTo>
                    <a:pt x="521284" y="2489200"/>
                  </a:moveTo>
                  <a:lnTo>
                    <a:pt x="508876" y="2489200"/>
                  </a:lnTo>
                  <a:lnTo>
                    <a:pt x="508876" y="2501582"/>
                  </a:lnTo>
                  <a:lnTo>
                    <a:pt x="521284" y="2501582"/>
                  </a:lnTo>
                  <a:lnTo>
                    <a:pt x="521284" y="2489200"/>
                  </a:lnTo>
                  <a:close/>
                </a:path>
                <a:path w="980439" h="2501900">
                  <a:moveTo>
                    <a:pt x="538810" y="2489200"/>
                  </a:moveTo>
                  <a:lnTo>
                    <a:pt x="526364" y="2489200"/>
                  </a:lnTo>
                  <a:lnTo>
                    <a:pt x="526364" y="2501582"/>
                  </a:lnTo>
                  <a:lnTo>
                    <a:pt x="538810" y="2501582"/>
                  </a:lnTo>
                  <a:lnTo>
                    <a:pt x="538810" y="2489200"/>
                  </a:lnTo>
                  <a:close/>
                </a:path>
                <a:path w="980439" h="2501900">
                  <a:moveTo>
                    <a:pt x="556285" y="2489200"/>
                  </a:moveTo>
                  <a:lnTo>
                    <a:pt x="543801" y="2489200"/>
                  </a:lnTo>
                  <a:lnTo>
                    <a:pt x="543801" y="2501582"/>
                  </a:lnTo>
                  <a:lnTo>
                    <a:pt x="556285" y="2501582"/>
                  </a:lnTo>
                  <a:lnTo>
                    <a:pt x="556285" y="2489200"/>
                  </a:lnTo>
                  <a:close/>
                </a:path>
                <a:path w="980439" h="2501900">
                  <a:moveTo>
                    <a:pt x="573773" y="2489200"/>
                  </a:moveTo>
                  <a:lnTo>
                    <a:pt x="561390" y="2489200"/>
                  </a:lnTo>
                  <a:lnTo>
                    <a:pt x="561390" y="2501582"/>
                  </a:lnTo>
                  <a:lnTo>
                    <a:pt x="573773" y="2501582"/>
                  </a:lnTo>
                  <a:lnTo>
                    <a:pt x="573773" y="2489200"/>
                  </a:lnTo>
                  <a:close/>
                </a:path>
                <a:path w="980439" h="2501900">
                  <a:moveTo>
                    <a:pt x="604799" y="2489200"/>
                  </a:moveTo>
                  <a:lnTo>
                    <a:pt x="592404" y="2489200"/>
                  </a:lnTo>
                  <a:lnTo>
                    <a:pt x="592404" y="2501582"/>
                  </a:lnTo>
                  <a:lnTo>
                    <a:pt x="604799" y="2501582"/>
                  </a:lnTo>
                  <a:lnTo>
                    <a:pt x="604799" y="2489200"/>
                  </a:lnTo>
                  <a:close/>
                </a:path>
                <a:path w="980439" h="2501900">
                  <a:moveTo>
                    <a:pt x="622261" y="2489200"/>
                  </a:moveTo>
                  <a:lnTo>
                    <a:pt x="609866" y="2489200"/>
                  </a:lnTo>
                  <a:lnTo>
                    <a:pt x="609866" y="2501582"/>
                  </a:lnTo>
                  <a:lnTo>
                    <a:pt x="622261" y="2501582"/>
                  </a:lnTo>
                  <a:lnTo>
                    <a:pt x="622261" y="2489200"/>
                  </a:lnTo>
                  <a:close/>
                </a:path>
                <a:path w="980439" h="2501900">
                  <a:moveTo>
                    <a:pt x="639749" y="2489200"/>
                  </a:moveTo>
                  <a:lnTo>
                    <a:pt x="627354" y="2489200"/>
                  </a:lnTo>
                  <a:lnTo>
                    <a:pt x="627354" y="2501582"/>
                  </a:lnTo>
                  <a:lnTo>
                    <a:pt x="639749" y="2501582"/>
                  </a:lnTo>
                  <a:lnTo>
                    <a:pt x="639749" y="2489200"/>
                  </a:lnTo>
                  <a:close/>
                </a:path>
                <a:path w="980439" h="2501900">
                  <a:moveTo>
                    <a:pt x="657288" y="2489200"/>
                  </a:moveTo>
                  <a:lnTo>
                    <a:pt x="644817" y="2489200"/>
                  </a:lnTo>
                  <a:lnTo>
                    <a:pt x="644817" y="2501582"/>
                  </a:lnTo>
                  <a:lnTo>
                    <a:pt x="657288" y="2501582"/>
                  </a:lnTo>
                  <a:lnTo>
                    <a:pt x="657288" y="2489200"/>
                  </a:lnTo>
                  <a:close/>
                </a:path>
                <a:path w="980439" h="2501900">
                  <a:moveTo>
                    <a:pt x="674776" y="2489200"/>
                  </a:moveTo>
                  <a:lnTo>
                    <a:pt x="661758" y="2489200"/>
                  </a:lnTo>
                  <a:lnTo>
                    <a:pt x="661758" y="2501582"/>
                  </a:lnTo>
                  <a:lnTo>
                    <a:pt x="674776" y="2501582"/>
                  </a:lnTo>
                  <a:lnTo>
                    <a:pt x="674776" y="2489200"/>
                  </a:lnTo>
                  <a:close/>
                </a:path>
                <a:path w="980439" h="2501900">
                  <a:moveTo>
                    <a:pt x="692238" y="2489200"/>
                  </a:moveTo>
                  <a:lnTo>
                    <a:pt x="679234" y="2489200"/>
                  </a:lnTo>
                  <a:lnTo>
                    <a:pt x="679234" y="2501582"/>
                  </a:lnTo>
                  <a:lnTo>
                    <a:pt x="692238" y="2501582"/>
                  </a:lnTo>
                  <a:lnTo>
                    <a:pt x="692238" y="2489200"/>
                  </a:lnTo>
                  <a:close/>
                </a:path>
                <a:path w="980439" h="2501900">
                  <a:moveTo>
                    <a:pt x="709726" y="2489200"/>
                  </a:moveTo>
                  <a:lnTo>
                    <a:pt x="696785" y="2489200"/>
                  </a:lnTo>
                  <a:lnTo>
                    <a:pt x="696785" y="2501582"/>
                  </a:lnTo>
                  <a:lnTo>
                    <a:pt x="709726" y="2501582"/>
                  </a:lnTo>
                  <a:lnTo>
                    <a:pt x="709726" y="2489200"/>
                  </a:lnTo>
                  <a:close/>
                </a:path>
                <a:path w="980439" h="2501900">
                  <a:moveTo>
                    <a:pt x="726643" y="2489200"/>
                  </a:moveTo>
                  <a:lnTo>
                    <a:pt x="714248" y="2489200"/>
                  </a:lnTo>
                  <a:lnTo>
                    <a:pt x="714248" y="2501582"/>
                  </a:lnTo>
                  <a:lnTo>
                    <a:pt x="726643" y="2501582"/>
                  </a:lnTo>
                  <a:lnTo>
                    <a:pt x="726643" y="2489200"/>
                  </a:lnTo>
                  <a:close/>
                </a:path>
                <a:path w="980439" h="2501900">
                  <a:moveTo>
                    <a:pt x="744131" y="2489200"/>
                  </a:moveTo>
                  <a:lnTo>
                    <a:pt x="731735" y="2489200"/>
                  </a:lnTo>
                  <a:lnTo>
                    <a:pt x="731735" y="2501582"/>
                  </a:lnTo>
                  <a:lnTo>
                    <a:pt x="744131" y="2501582"/>
                  </a:lnTo>
                  <a:lnTo>
                    <a:pt x="744131" y="2489200"/>
                  </a:lnTo>
                  <a:close/>
                </a:path>
                <a:path w="980439" h="2501900">
                  <a:moveTo>
                    <a:pt x="761682" y="2489200"/>
                  </a:moveTo>
                  <a:lnTo>
                    <a:pt x="749198" y="2489200"/>
                  </a:lnTo>
                  <a:lnTo>
                    <a:pt x="749198" y="2501582"/>
                  </a:lnTo>
                  <a:lnTo>
                    <a:pt x="761682" y="2501582"/>
                  </a:lnTo>
                  <a:lnTo>
                    <a:pt x="761682" y="2489200"/>
                  </a:lnTo>
                  <a:close/>
                </a:path>
                <a:path w="980439" h="2501900">
                  <a:moveTo>
                    <a:pt x="792708" y="2489200"/>
                  </a:moveTo>
                  <a:lnTo>
                    <a:pt x="780249" y="2489200"/>
                  </a:lnTo>
                  <a:lnTo>
                    <a:pt x="780249" y="2501582"/>
                  </a:lnTo>
                  <a:lnTo>
                    <a:pt x="792708" y="2501582"/>
                  </a:lnTo>
                  <a:lnTo>
                    <a:pt x="792708" y="2489200"/>
                  </a:lnTo>
                  <a:close/>
                </a:path>
                <a:path w="980439" h="2501900">
                  <a:moveTo>
                    <a:pt x="810171" y="2489200"/>
                  </a:moveTo>
                  <a:lnTo>
                    <a:pt x="797712" y="2489200"/>
                  </a:lnTo>
                  <a:lnTo>
                    <a:pt x="797712" y="2501582"/>
                  </a:lnTo>
                  <a:lnTo>
                    <a:pt x="810171" y="2501582"/>
                  </a:lnTo>
                  <a:lnTo>
                    <a:pt x="810171" y="2489200"/>
                  </a:lnTo>
                  <a:close/>
                </a:path>
                <a:path w="980439" h="2501900">
                  <a:moveTo>
                    <a:pt x="827646" y="2489200"/>
                  </a:moveTo>
                  <a:lnTo>
                    <a:pt x="815276" y="2489200"/>
                  </a:lnTo>
                  <a:lnTo>
                    <a:pt x="815276" y="2501582"/>
                  </a:lnTo>
                  <a:lnTo>
                    <a:pt x="827646" y="2501582"/>
                  </a:lnTo>
                  <a:lnTo>
                    <a:pt x="827646" y="2489200"/>
                  </a:lnTo>
                  <a:close/>
                </a:path>
                <a:path w="980439" h="2501900">
                  <a:moveTo>
                    <a:pt x="845121" y="2489200"/>
                  </a:moveTo>
                  <a:lnTo>
                    <a:pt x="832726" y="2489200"/>
                  </a:lnTo>
                  <a:lnTo>
                    <a:pt x="832726" y="2501582"/>
                  </a:lnTo>
                  <a:lnTo>
                    <a:pt x="845121" y="2501582"/>
                  </a:lnTo>
                  <a:lnTo>
                    <a:pt x="845121" y="2489200"/>
                  </a:lnTo>
                  <a:close/>
                </a:path>
                <a:path w="980439" h="2501900">
                  <a:moveTo>
                    <a:pt x="862609" y="2489200"/>
                  </a:moveTo>
                  <a:lnTo>
                    <a:pt x="850214" y="2489200"/>
                  </a:lnTo>
                  <a:lnTo>
                    <a:pt x="850214" y="2501582"/>
                  </a:lnTo>
                  <a:lnTo>
                    <a:pt x="862609" y="2501582"/>
                  </a:lnTo>
                  <a:lnTo>
                    <a:pt x="862609" y="2489200"/>
                  </a:lnTo>
                  <a:close/>
                </a:path>
                <a:path w="980439" h="2501900">
                  <a:moveTo>
                    <a:pt x="880160" y="2489200"/>
                  </a:moveTo>
                  <a:lnTo>
                    <a:pt x="867676" y="2489200"/>
                  </a:lnTo>
                  <a:lnTo>
                    <a:pt x="867676" y="2501582"/>
                  </a:lnTo>
                  <a:lnTo>
                    <a:pt x="880160" y="2501582"/>
                  </a:lnTo>
                  <a:lnTo>
                    <a:pt x="880160" y="2489200"/>
                  </a:lnTo>
                  <a:close/>
                </a:path>
                <a:path w="980439" h="2501900">
                  <a:moveTo>
                    <a:pt x="897623" y="2489200"/>
                  </a:moveTo>
                  <a:lnTo>
                    <a:pt x="885151" y="2489200"/>
                  </a:lnTo>
                  <a:lnTo>
                    <a:pt x="885151" y="2501582"/>
                  </a:lnTo>
                  <a:lnTo>
                    <a:pt x="897623" y="2501582"/>
                  </a:lnTo>
                  <a:lnTo>
                    <a:pt x="897623" y="2489200"/>
                  </a:lnTo>
                  <a:close/>
                </a:path>
                <a:path w="980439" h="2501900">
                  <a:moveTo>
                    <a:pt x="915085" y="2489200"/>
                  </a:moveTo>
                  <a:lnTo>
                    <a:pt x="902703" y="2489200"/>
                  </a:lnTo>
                  <a:lnTo>
                    <a:pt x="902703" y="2501582"/>
                  </a:lnTo>
                  <a:lnTo>
                    <a:pt x="915085" y="2501582"/>
                  </a:lnTo>
                  <a:lnTo>
                    <a:pt x="915085" y="2489200"/>
                  </a:lnTo>
                  <a:close/>
                </a:path>
                <a:path w="980439" h="2501900">
                  <a:moveTo>
                    <a:pt x="932573" y="2489200"/>
                  </a:moveTo>
                  <a:lnTo>
                    <a:pt x="919645" y="2489200"/>
                  </a:lnTo>
                  <a:lnTo>
                    <a:pt x="919645" y="2501582"/>
                  </a:lnTo>
                  <a:lnTo>
                    <a:pt x="932573" y="2501582"/>
                  </a:lnTo>
                  <a:lnTo>
                    <a:pt x="932573" y="2489200"/>
                  </a:lnTo>
                  <a:close/>
                </a:path>
                <a:path w="980439" h="2501900">
                  <a:moveTo>
                    <a:pt x="950061" y="2489200"/>
                  </a:moveTo>
                  <a:lnTo>
                    <a:pt x="937120" y="2489200"/>
                  </a:lnTo>
                  <a:lnTo>
                    <a:pt x="937120" y="2501582"/>
                  </a:lnTo>
                  <a:lnTo>
                    <a:pt x="950061" y="2501582"/>
                  </a:lnTo>
                  <a:lnTo>
                    <a:pt x="950061" y="2489200"/>
                  </a:lnTo>
                  <a:close/>
                </a:path>
                <a:path w="980439" h="2501900">
                  <a:moveTo>
                    <a:pt x="973251" y="2174976"/>
                  </a:moveTo>
                  <a:lnTo>
                    <a:pt x="970419" y="2172144"/>
                  </a:lnTo>
                  <a:lnTo>
                    <a:pt x="962520" y="2172144"/>
                  </a:lnTo>
                  <a:lnTo>
                    <a:pt x="959142" y="2174976"/>
                  </a:lnTo>
                  <a:lnTo>
                    <a:pt x="959142" y="2182799"/>
                  </a:lnTo>
                  <a:lnTo>
                    <a:pt x="962520" y="2186241"/>
                  </a:lnTo>
                  <a:lnTo>
                    <a:pt x="966431" y="2186241"/>
                  </a:lnTo>
                  <a:lnTo>
                    <a:pt x="970419" y="2186241"/>
                  </a:lnTo>
                  <a:lnTo>
                    <a:pt x="973251" y="2182799"/>
                  </a:lnTo>
                  <a:lnTo>
                    <a:pt x="973251" y="2174976"/>
                  </a:lnTo>
                  <a:close/>
                </a:path>
                <a:path w="980439" h="2501900">
                  <a:moveTo>
                    <a:pt x="973251" y="1538528"/>
                  </a:moveTo>
                  <a:lnTo>
                    <a:pt x="970419" y="1535163"/>
                  </a:lnTo>
                  <a:lnTo>
                    <a:pt x="962520" y="1535163"/>
                  </a:lnTo>
                  <a:lnTo>
                    <a:pt x="959142" y="1538528"/>
                  </a:lnTo>
                  <a:lnTo>
                    <a:pt x="959142" y="1546428"/>
                  </a:lnTo>
                  <a:lnTo>
                    <a:pt x="962520" y="1549260"/>
                  </a:lnTo>
                  <a:lnTo>
                    <a:pt x="966431" y="1549260"/>
                  </a:lnTo>
                  <a:lnTo>
                    <a:pt x="970419" y="1549260"/>
                  </a:lnTo>
                  <a:lnTo>
                    <a:pt x="973251" y="1546428"/>
                  </a:lnTo>
                  <a:lnTo>
                    <a:pt x="973251" y="1538528"/>
                  </a:lnTo>
                  <a:close/>
                </a:path>
                <a:path w="980439" h="2501900">
                  <a:moveTo>
                    <a:pt x="973251" y="1344980"/>
                  </a:moveTo>
                  <a:lnTo>
                    <a:pt x="970419" y="1342148"/>
                  </a:lnTo>
                  <a:lnTo>
                    <a:pt x="962520" y="1342148"/>
                  </a:lnTo>
                  <a:lnTo>
                    <a:pt x="959142" y="1344980"/>
                  </a:lnTo>
                  <a:lnTo>
                    <a:pt x="959142" y="1352880"/>
                  </a:lnTo>
                  <a:lnTo>
                    <a:pt x="962520" y="1356258"/>
                  </a:lnTo>
                  <a:lnTo>
                    <a:pt x="966431" y="1356258"/>
                  </a:lnTo>
                  <a:lnTo>
                    <a:pt x="970419" y="1356258"/>
                  </a:lnTo>
                  <a:lnTo>
                    <a:pt x="973251" y="1352880"/>
                  </a:lnTo>
                  <a:lnTo>
                    <a:pt x="973251" y="1344980"/>
                  </a:lnTo>
                  <a:close/>
                </a:path>
                <a:path w="980439" h="2501900">
                  <a:moveTo>
                    <a:pt x="976604" y="2409660"/>
                  </a:moveTo>
                  <a:lnTo>
                    <a:pt x="973251" y="2406307"/>
                  </a:lnTo>
                  <a:lnTo>
                    <a:pt x="964780" y="2406307"/>
                  </a:lnTo>
                  <a:lnTo>
                    <a:pt x="961339" y="2409660"/>
                  </a:lnTo>
                  <a:lnTo>
                    <a:pt x="961339" y="2418118"/>
                  </a:lnTo>
                  <a:lnTo>
                    <a:pt x="964780" y="2421483"/>
                  </a:lnTo>
                  <a:lnTo>
                    <a:pt x="968692" y="2421483"/>
                  </a:lnTo>
                  <a:lnTo>
                    <a:pt x="973251" y="2421483"/>
                  </a:lnTo>
                  <a:lnTo>
                    <a:pt x="976604" y="2418118"/>
                  </a:lnTo>
                  <a:lnTo>
                    <a:pt x="976604" y="2409660"/>
                  </a:lnTo>
                  <a:close/>
                </a:path>
                <a:path w="980439" h="2501900">
                  <a:moveTo>
                    <a:pt x="979982" y="144411"/>
                  </a:moveTo>
                  <a:lnTo>
                    <a:pt x="977150" y="141033"/>
                  </a:lnTo>
                  <a:lnTo>
                    <a:pt x="969251" y="141033"/>
                  </a:lnTo>
                  <a:lnTo>
                    <a:pt x="965873" y="144411"/>
                  </a:lnTo>
                  <a:lnTo>
                    <a:pt x="965873" y="152323"/>
                  </a:lnTo>
                  <a:lnTo>
                    <a:pt x="969251" y="155155"/>
                  </a:lnTo>
                  <a:lnTo>
                    <a:pt x="973251" y="155155"/>
                  </a:lnTo>
                  <a:lnTo>
                    <a:pt x="977150" y="155155"/>
                  </a:lnTo>
                  <a:lnTo>
                    <a:pt x="979982" y="152323"/>
                  </a:lnTo>
                  <a:lnTo>
                    <a:pt x="979982" y="144411"/>
                  </a:lnTo>
                  <a:close/>
                </a:path>
                <a:path w="980439" h="2501900">
                  <a:moveTo>
                    <a:pt x="979982" y="2819"/>
                  </a:moveTo>
                  <a:lnTo>
                    <a:pt x="977150" y="0"/>
                  </a:lnTo>
                  <a:lnTo>
                    <a:pt x="969251" y="0"/>
                  </a:lnTo>
                  <a:lnTo>
                    <a:pt x="965873" y="2819"/>
                  </a:lnTo>
                  <a:lnTo>
                    <a:pt x="965873" y="10655"/>
                  </a:lnTo>
                  <a:lnTo>
                    <a:pt x="969251" y="13474"/>
                  </a:lnTo>
                  <a:lnTo>
                    <a:pt x="973251" y="13474"/>
                  </a:lnTo>
                  <a:lnTo>
                    <a:pt x="977150" y="13474"/>
                  </a:lnTo>
                  <a:lnTo>
                    <a:pt x="979982" y="10655"/>
                  </a:lnTo>
                  <a:lnTo>
                    <a:pt x="979982" y="28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" name="object 926"/>
            <p:cNvSpPr/>
            <p:nvPr/>
          </p:nvSpPr>
          <p:spPr>
            <a:xfrm>
              <a:off x="4044937" y="8162277"/>
              <a:ext cx="989965" cy="0"/>
            </a:xfrm>
            <a:custGeom>
              <a:avLst/>
              <a:gdLst/>
              <a:ahLst/>
              <a:cxnLst/>
              <a:rect l="l" t="t" r="r" b="b"/>
              <a:pathLst>
                <a:path w="989964">
                  <a:moveTo>
                    <a:pt x="0" y="0"/>
                  </a:moveTo>
                  <a:lnTo>
                    <a:pt x="989634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7" name="object 927"/>
            <p:cNvSpPr/>
            <p:nvPr/>
          </p:nvSpPr>
          <p:spPr>
            <a:xfrm>
              <a:off x="4044937" y="7145617"/>
              <a:ext cx="989965" cy="136525"/>
            </a:xfrm>
            <a:custGeom>
              <a:avLst/>
              <a:gdLst/>
              <a:ahLst/>
              <a:cxnLst/>
              <a:rect l="l" t="t" r="r" b="b"/>
              <a:pathLst>
                <a:path w="989964" h="136525">
                  <a:moveTo>
                    <a:pt x="989634" y="135953"/>
                  </a:moveTo>
                  <a:lnTo>
                    <a:pt x="0" y="135953"/>
                  </a:lnTo>
                </a:path>
                <a:path w="989964" h="136525">
                  <a:moveTo>
                    <a:pt x="989634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8" name="object 928"/>
            <p:cNvSpPr/>
            <p:nvPr/>
          </p:nvSpPr>
          <p:spPr>
            <a:xfrm>
              <a:off x="4499673" y="7621181"/>
              <a:ext cx="62230" cy="48260"/>
            </a:xfrm>
            <a:custGeom>
              <a:avLst/>
              <a:gdLst/>
              <a:ahLst/>
              <a:cxnLst/>
              <a:rect l="l" t="t" r="r" b="b"/>
              <a:pathLst>
                <a:path w="62229" h="48259">
                  <a:moveTo>
                    <a:pt x="0" y="47980"/>
                  </a:moveTo>
                  <a:lnTo>
                    <a:pt x="62064" y="47980"/>
                  </a:lnTo>
                </a:path>
                <a:path w="62229" h="48259">
                  <a:moveTo>
                    <a:pt x="0" y="14668"/>
                  </a:moveTo>
                  <a:lnTo>
                    <a:pt x="62064" y="14668"/>
                  </a:lnTo>
                </a:path>
                <a:path w="62229" h="48259">
                  <a:moveTo>
                    <a:pt x="0" y="0"/>
                  </a:moveTo>
                  <a:lnTo>
                    <a:pt x="62064" y="0"/>
                  </a:lnTo>
                </a:path>
              </a:pathLst>
            </a:custGeom>
            <a:ln w="4572">
              <a:solidFill>
                <a:srgbClr val="EE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9" name="object 929"/>
            <p:cNvSpPr/>
            <p:nvPr/>
          </p:nvSpPr>
          <p:spPr>
            <a:xfrm>
              <a:off x="4583747" y="6619189"/>
              <a:ext cx="23495" cy="184150"/>
            </a:xfrm>
            <a:custGeom>
              <a:avLst/>
              <a:gdLst/>
              <a:ahLst/>
              <a:cxnLst/>
              <a:rect l="l" t="t" r="r" b="b"/>
              <a:pathLst>
                <a:path w="23495" h="184150">
                  <a:moveTo>
                    <a:pt x="23139" y="0"/>
                  </a:moveTo>
                  <a:lnTo>
                    <a:pt x="0" y="0"/>
                  </a:lnTo>
                  <a:lnTo>
                    <a:pt x="0" y="183908"/>
                  </a:lnTo>
                  <a:lnTo>
                    <a:pt x="23139" y="183908"/>
                  </a:lnTo>
                  <a:lnTo>
                    <a:pt x="231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0" name="object 930"/>
            <p:cNvSpPr/>
            <p:nvPr/>
          </p:nvSpPr>
          <p:spPr>
            <a:xfrm>
              <a:off x="4583734" y="6619189"/>
              <a:ext cx="23495" cy="184150"/>
            </a:xfrm>
            <a:custGeom>
              <a:avLst/>
              <a:gdLst/>
              <a:ahLst/>
              <a:cxnLst/>
              <a:rect l="l" t="t" r="r" b="b"/>
              <a:pathLst>
                <a:path w="23495" h="184150">
                  <a:moveTo>
                    <a:pt x="23152" y="183908"/>
                  </a:moveTo>
                  <a:lnTo>
                    <a:pt x="23152" y="0"/>
                  </a:lnTo>
                  <a:lnTo>
                    <a:pt x="0" y="0"/>
                  </a:lnTo>
                  <a:lnTo>
                    <a:pt x="0" y="183908"/>
                  </a:lnTo>
                  <a:lnTo>
                    <a:pt x="23152" y="183908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2918282" y="5824220"/>
              <a:ext cx="25400" cy="2642235"/>
            </a:xfrm>
            <a:custGeom>
              <a:avLst/>
              <a:gdLst/>
              <a:ahLst/>
              <a:cxnLst/>
              <a:rect l="l" t="t" r="r" b="b"/>
              <a:pathLst>
                <a:path w="25400" h="2642234">
                  <a:moveTo>
                    <a:pt x="25387" y="0"/>
                  </a:moveTo>
                  <a:lnTo>
                    <a:pt x="0" y="16370"/>
                  </a:lnTo>
                  <a:lnTo>
                    <a:pt x="0" y="2624061"/>
                  </a:lnTo>
                  <a:lnTo>
                    <a:pt x="25387" y="2642158"/>
                  </a:lnTo>
                  <a:lnTo>
                    <a:pt x="253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2" name="object 932"/>
            <p:cNvSpPr/>
            <p:nvPr/>
          </p:nvSpPr>
          <p:spPr>
            <a:xfrm>
              <a:off x="3981234" y="5825731"/>
              <a:ext cx="41275" cy="15240"/>
            </a:xfrm>
            <a:custGeom>
              <a:avLst/>
              <a:gdLst/>
              <a:ahLst/>
              <a:cxnLst/>
              <a:rect l="l" t="t" r="r" b="b"/>
              <a:pathLst>
                <a:path w="41275" h="15239">
                  <a:moveTo>
                    <a:pt x="0" y="0"/>
                  </a:moveTo>
                  <a:lnTo>
                    <a:pt x="21412" y="14859"/>
                  </a:lnTo>
                  <a:lnTo>
                    <a:pt x="41071" y="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3" name="object 933"/>
            <p:cNvSpPr/>
            <p:nvPr/>
          </p:nvSpPr>
          <p:spPr>
            <a:xfrm>
              <a:off x="3977703" y="5822797"/>
              <a:ext cx="49530" cy="18415"/>
            </a:xfrm>
            <a:custGeom>
              <a:avLst/>
              <a:gdLst/>
              <a:ahLst/>
              <a:cxnLst/>
              <a:rect l="l" t="t" r="r" b="b"/>
              <a:pathLst>
                <a:path w="49529" h="18414">
                  <a:moveTo>
                    <a:pt x="49022" y="0"/>
                  </a:moveTo>
                  <a:lnTo>
                    <a:pt x="0" y="0"/>
                  </a:lnTo>
                  <a:lnTo>
                    <a:pt x="24942" y="17792"/>
                  </a:lnTo>
                  <a:lnTo>
                    <a:pt x="490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4" name="object 934"/>
            <p:cNvSpPr/>
            <p:nvPr/>
          </p:nvSpPr>
          <p:spPr>
            <a:xfrm>
              <a:off x="3218954" y="6140627"/>
              <a:ext cx="483234" cy="1536700"/>
            </a:xfrm>
            <a:custGeom>
              <a:avLst/>
              <a:gdLst/>
              <a:ahLst/>
              <a:cxnLst/>
              <a:rect l="l" t="t" r="r" b="b"/>
              <a:pathLst>
                <a:path w="483235" h="1536700">
                  <a:moveTo>
                    <a:pt x="482561" y="1524165"/>
                  </a:moveTo>
                  <a:lnTo>
                    <a:pt x="0" y="1524165"/>
                  </a:lnTo>
                  <a:lnTo>
                    <a:pt x="0" y="1533601"/>
                  </a:lnTo>
                  <a:lnTo>
                    <a:pt x="0" y="1536369"/>
                  </a:lnTo>
                  <a:lnTo>
                    <a:pt x="267995" y="1536369"/>
                  </a:lnTo>
                  <a:lnTo>
                    <a:pt x="267995" y="1533601"/>
                  </a:lnTo>
                  <a:lnTo>
                    <a:pt x="333413" y="1533601"/>
                  </a:lnTo>
                  <a:lnTo>
                    <a:pt x="333413" y="1536369"/>
                  </a:lnTo>
                  <a:lnTo>
                    <a:pt x="482561" y="1536369"/>
                  </a:lnTo>
                  <a:lnTo>
                    <a:pt x="482561" y="1533601"/>
                  </a:lnTo>
                  <a:lnTo>
                    <a:pt x="482561" y="1524165"/>
                  </a:lnTo>
                  <a:close/>
                </a:path>
                <a:path w="483235" h="1536700">
                  <a:moveTo>
                    <a:pt x="482561" y="1380820"/>
                  </a:moveTo>
                  <a:lnTo>
                    <a:pt x="0" y="1380820"/>
                  </a:lnTo>
                  <a:lnTo>
                    <a:pt x="0" y="1393024"/>
                  </a:lnTo>
                  <a:lnTo>
                    <a:pt x="482561" y="1393024"/>
                  </a:lnTo>
                  <a:lnTo>
                    <a:pt x="482561" y="1380820"/>
                  </a:lnTo>
                  <a:close/>
                </a:path>
                <a:path w="483235" h="1536700">
                  <a:moveTo>
                    <a:pt x="482561" y="1122781"/>
                  </a:moveTo>
                  <a:lnTo>
                    <a:pt x="0" y="1122781"/>
                  </a:lnTo>
                  <a:lnTo>
                    <a:pt x="0" y="1134986"/>
                  </a:lnTo>
                  <a:lnTo>
                    <a:pt x="482561" y="1134986"/>
                  </a:lnTo>
                  <a:lnTo>
                    <a:pt x="482561" y="1122781"/>
                  </a:lnTo>
                  <a:close/>
                </a:path>
                <a:path w="483235" h="1536700">
                  <a:moveTo>
                    <a:pt x="482561" y="868019"/>
                  </a:moveTo>
                  <a:lnTo>
                    <a:pt x="0" y="868019"/>
                  </a:lnTo>
                  <a:lnTo>
                    <a:pt x="0" y="880224"/>
                  </a:lnTo>
                  <a:lnTo>
                    <a:pt x="482561" y="880224"/>
                  </a:lnTo>
                  <a:lnTo>
                    <a:pt x="482561" y="868019"/>
                  </a:lnTo>
                  <a:close/>
                </a:path>
                <a:path w="483235" h="1536700">
                  <a:moveTo>
                    <a:pt x="482561" y="443560"/>
                  </a:moveTo>
                  <a:lnTo>
                    <a:pt x="0" y="443560"/>
                  </a:lnTo>
                  <a:lnTo>
                    <a:pt x="0" y="455777"/>
                  </a:lnTo>
                  <a:lnTo>
                    <a:pt x="482561" y="455777"/>
                  </a:lnTo>
                  <a:lnTo>
                    <a:pt x="482561" y="443560"/>
                  </a:lnTo>
                  <a:close/>
                </a:path>
                <a:path w="483235" h="1536700">
                  <a:moveTo>
                    <a:pt x="482841" y="0"/>
                  </a:moveTo>
                  <a:lnTo>
                    <a:pt x="279" y="0"/>
                  </a:lnTo>
                  <a:lnTo>
                    <a:pt x="279" y="12204"/>
                  </a:lnTo>
                  <a:lnTo>
                    <a:pt x="482841" y="12204"/>
                  </a:lnTo>
                  <a:lnTo>
                    <a:pt x="482841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5" name="object 935"/>
            <p:cNvSpPr/>
            <p:nvPr/>
          </p:nvSpPr>
          <p:spPr>
            <a:xfrm>
              <a:off x="3365093" y="7674229"/>
              <a:ext cx="65405" cy="86995"/>
            </a:xfrm>
            <a:custGeom>
              <a:avLst/>
              <a:gdLst/>
              <a:ahLst/>
              <a:cxnLst/>
              <a:rect l="l" t="t" r="r" b="b"/>
              <a:pathLst>
                <a:path w="65404" h="86995">
                  <a:moveTo>
                    <a:pt x="64871" y="0"/>
                  </a:moveTo>
                  <a:lnTo>
                    <a:pt x="0" y="0"/>
                  </a:lnTo>
                  <a:lnTo>
                    <a:pt x="0" y="86906"/>
                  </a:lnTo>
                  <a:lnTo>
                    <a:pt x="64871" y="86906"/>
                  </a:lnTo>
                  <a:lnTo>
                    <a:pt x="6487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" name="object 936"/>
            <p:cNvSpPr/>
            <p:nvPr/>
          </p:nvSpPr>
          <p:spPr>
            <a:xfrm>
              <a:off x="3365093" y="7674229"/>
              <a:ext cx="65405" cy="86995"/>
            </a:xfrm>
            <a:custGeom>
              <a:avLst/>
              <a:gdLst/>
              <a:ahLst/>
              <a:cxnLst/>
              <a:rect l="l" t="t" r="r" b="b"/>
              <a:pathLst>
                <a:path w="65404" h="86995">
                  <a:moveTo>
                    <a:pt x="64871" y="86906"/>
                  </a:moveTo>
                  <a:lnTo>
                    <a:pt x="64871" y="0"/>
                  </a:lnTo>
                  <a:lnTo>
                    <a:pt x="0" y="0"/>
                  </a:lnTo>
                  <a:lnTo>
                    <a:pt x="0" y="86906"/>
                  </a:lnTo>
                  <a:lnTo>
                    <a:pt x="64871" y="869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" name="object 937"/>
            <p:cNvSpPr/>
            <p:nvPr/>
          </p:nvSpPr>
          <p:spPr>
            <a:xfrm>
              <a:off x="3486950" y="7674229"/>
              <a:ext cx="66040" cy="86995"/>
            </a:xfrm>
            <a:custGeom>
              <a:avLst/>
              <a:gdLst/>
              <a:ahLst/>
              <a:cxnLst/>
              <a:rect l="l" t="t" r="r" b="b"/>
              <a:pathLst>
                <a:path w="66039" h="86995">
                  <a:moveTo>
                    <a:pt x="65417" y="0"/>
                  </a:moveTo>
                  <a:lnTo>
                    <a:pt x="0" y="0"/>
                  </a:lnTo>
                  <a:lnTo>
                    <a:pt x="0" y="86906"/>
                  </a:lnTo>
                  <a:lnTo>
                    <a:pt x="65417" y="86906"/>
                  </a:lnTo>
                  <a:lnTo>
                    <a:pt x="6541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" name="object 938"/>
            <p:cNvSpPr/>
            <p:nvPr/>
          </p:nvSpPr>
          <p:spPr>
            <a:xfrm>
              <a:off x="3486950" y="7674229"/>
              <a:ext cx="66040" cy="86995"/>
            </a:xfrm>
            <a:custGeom>
              <a:avLst/>
              <a:gdLst/>
              <a:ahLst/>
              <a:cxnLst/>
              <a:rect l="l" t="t" r="r" b="b"/>
              <a:pathLst>
                <a:path w="66039" h="86995">
                  <a:moveTo>
                    <a:pt x="65417" y="86906"/>
                  </a:moveTo>
                  <a:lnTo>
                    <a:pt x="65417" y="0"/>
                  </a:lnTo>
                  <a:lnTo>
                    <a:pt x="0" y="0"/>
                  </a:lnTo>
                  <a:lnTo>
                    <a:pt x="0" y="86906"/>
                  </a:lnTo>
                  <a:lnTo>
                    <a:pt x="65417" y="869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" name="object 939"/>
            <p:cNvSpPr/>
            <p:nvPr/>
          </p:nvSpPr>
          <p:spPr>
            <a:xfrm>
              <a:off x="3218904" y="5825578"/>
              <a:ext cx="1815464" cy="2363470"/>
            </a:xfrm>
            <a:custGeom>
              <a:avLst/>
              <a:gdLst/>
              <a:ahLst/>
              <a:cxnLst/>
              <a:rect l="l" t="t" r="r" b="b"/>
              <a:pathLst>
                <a:path w="1815464" h="2363470">
                  <a:moveTo>
                    <a:pt x="482561" y="2207450"/>
                  </a:moveTo>
                  <a:lnTo>
                    <a:pt x="0" y="2207450"/>
                  </a:lnTo>
                  <a:lnTo>
                    <a:pt x="0" y="2219655"/>
                  </a:lnTo>
                  <a:lnTo>
                    <a:pt x="482561" y="2219655"/>
                  </a:lnTo>
                  <a:lnTo>
                    <a:pt x="482561" y="2207450"/>
                  </a:lnTo>
                  <a:close/>
                </a:path>
                <a:path w="1815464" h="2363470">
                  <a:moveTo>
                    <a:pt x="482612" y="2350719"/>
                  </a:moveTo>
                  <a:lnTo>
                    <a:pt x="50" y="2350719"/>
                  </a:lnTo>
                  <a:lnTo>
                    <a:pt x="50" y="2362924"/>
                  </a:lnTo>
                  <a:lnTo>
                    <a:pt x="482612" y="2362924"/>
                  </a:lnTo>
                  <a:lnTo>
                    <a:pt x="482612" y="2350719"/>
                  </a:lnTo>
                  <a:close/>
                </a:path>
                <a:path w="1815464" h="2363470">
                  <a:moveTo>
                    <a:pt x="482612" y="1948903"/>
                  </a:moveTo>
                  <a:lnTo>
                    <a:pt x="50" y="1948903"/>
                  </a:lnTo>
                  <a:lnTo>
                    <a:pt x="50" y="1961108"/>
                  </a:lnTo>
                  <a:lnTo>
                    <a:pt x="482612" y="1961108"/>
                  </a:lnTo>
                  <a:lnTo>
                    <a:pt x="482612" y="1948903"/>
                  </a:lnTo>
                  <a:close/>
                </a:path>
                <a:path w="1815464" h="2363470">
                  <a:moveTo>
                    <a:pt x="1814550" y="341693"/>
                  </a:moveTo>
                  <a:lnTo>
                    <a:pt x="827366" y="341693"/>
                  </a:lnTo>
                  <a:lnTo>
                    <a:pt x="827366" y="353910"/>
                  </a:lnTo>
                  <a:lnTo>
                    <a:pt x="1814550" y="353910"/>
                  </a:lnTo>
                  <a:lnTo>
                    <a:pt x="1814550" y="341693"/>
                  </a:lnTo>
                  <a:close/>
                </a:path>
                <a:path w="1815464" h="2363470">
                  <a:moveTo>
                    <a:pt x="1814550" y="306971"/>
                  </a:moveTo>
                  <a:lnTo>
                    <a:pt x="827366" y="306971"/>
                  </a:lnTo>
                  <a:lnTo>
                    <a:pt x="827366" y="319189"/>
                  </a:lnTo>
                  <a:lnTo>
                    <a:pt x="1814550" y="319189"/>
                  </a:lnTo>
                  <a:lnTo>
                    <a:pt x="1814550" y="306971"/>
                  </a:lnTo>
                  <a:close/>
                </a:path>
                <a:path w="1815464" h="2363470">
                  <a:moveTo>
                    <a:pt x="1814550" y="0"/>
                  </a:moveTo>
                  <a:lnTo>
                    <a:pt x="827341" y="0"/>
                  </a:lnTo>
                  <a:lnTo>
                    <a:pt x="827341" y="12217"/>
                  </a:lnTo>
                  <a:lnTo>
                    <a:pt x="1814550" y="12217"/>
                  </a:lnTo>
                  <a:lnTo>
                    <a:pt x="1814550" y="0"/>
                  </a:lnTo>
                  <a:close/>
                </a:path>
                <a:path w="1815464" h="2363470">
                  <a:moveTo>
                    <a:pt x="1815096" y="77749"/>
                  </a:moveTo>
                  <a:lnTo>
                    <a:pt x="827913" y="77749"/>
                  </a:lnTo>
                  <a:lnTo>
                    <a:pt x="827913" y="89966"/>
                  </a:lnTo>
                  <a:lnTo>
                    <a:pt x="1815096" y="89966"/>
                  </a:lnTo>
                  <a:lnTo>
                    <a:pt x="1815096" y="77749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" name="object 940"/>
            <p:cNvSpPr/>
            <p:nvPr/>
          </p:nvSpPr>
          <p:spPr>
            <a:xfrm>
              <a:off x="4550994" y="6168390"/>
              <a:ext cx="0" cy="977265"/>
            </a:xfrm>
            <a:custGeom>
              <a:avLst/>
              <a:gdLst/>
              <a:ahLst/>
              <a:cxnLst/>
              <a:rect l="l" t="t" r="r" b="b"/>
              <a:pathLst>
                <a:path h="977265">
                  <a:moveTo>
                    <a:pt x="0" y="0"/>
                  </a:moveTo>
                  <a:lnTo>
                    <a:pt x="0" y="9772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" name="object 941"/>
            <p:cNvSpPr/>
            <p:nvPr/>
          </p:nvSpPr>
          <p:spPr>
            <a:xfrm>
              <a:off x="2962884" y="5825578"/>
              <a:ext cx="2071370" cy="1470025"/>
            </a:xfrm>
            <a:custGeom>
              <a:avLst/>
              <a:gdLst/>
              <a:ahLst/>
              <a:cxnLst/>
              <a:rect l="l" t="t" r="r" b="b"/>
              <a:pathLst>
                <a:path w="2071370" h="1470025">
                  <a:moveTo>
                    <a:pt x="987196" y="0"/>
                  </a:moveTo>
                  <a:lnTo>
                    <a:pt x="0" y="0"/>
                  </a:lnTo>
                  <a:lnTo>
                    <a:pt x="0" y="12217"/>
                  </a:lnTo>
                  <a:lnTo>
                    <a:pt x="987196" y="12217"/>
                  </a:lnTo>
                  <a:lnTo>
                    <a:pt x="987196" y="0"/>
                  </a:lnTo>
                  <a:close/>
                </a:path>
                <a:path w="2071370" h="1470025">
                  <a:moveTo>
                    <a:pt x="2070773" y="1457528"/>
                  </a:moveTo>
                  <a:lnTo>
                    <a:pt x="1083576" y="1457528"/>
                  </a:lnTo>
                  <a:lnTo>
                    <a:pt x="1083576" y="1469745"/>
                  </a:lnTo>
                  <a:lnTo>
                    <a:pt x="2070773" y="1469745"/>
                  </a:lnTo>
                  <a:lnTo>
                    <a:pt x="2070773" y="1457528"/>
                  </a:lnTo>
                  <a:close/>
                </a:path>
                <a:path w="2071370" h="1470025">
                  <a:moveTo>
                    <a:pt x="2071141" y="1321816"/>
                  </a:moveTo>
                  <a:lnTo>
                    <a:pt x="1083957" y="1321816"/>
                  </a:lnTo>
                  <a:lnTo>
                    <a:pt x="1083957" y="1334020"/>
                  </a:lnTo>
                  <a:lnTo>
                    <a:pt x="2071141" y="1334020"/>
                  </a:lnTo>
                  <a:lnTo>
                    <a:pt x="2071141" y="1321816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" name="object 942"/>
            <p:cNvSpPr/>
            <p:nvPr/>
          </p:nvSpPr>
          <p:spPr>
            <a:xfrm>
              <a:off x="2994990" y="5834951"/>
              <a:ext cx="172085" cy="42545"/>
            </a:xfrm>
            <a:custGeom>
              <a:avLst/>
              <a:gdLst/>
              <a:ahLst/>
              <a:cxnLst/>
              <a:rect l="l" t="t" r="r" b="b"/>
              <a:pathLst>
                <a:path w="172085" h="42545">
                  <a:moveTo>
                    <a:pt x="171538" y="0"/>
                  </a:moveTo>
                  <a:lnTo>
                    <a:pt x="0" y="0"/>
                  </a:lnTo>
                  <a:lnTo>
                    <a:pt x="0" y="42316"/>
                  </a:lnTo>
                  <a:lnTo>
                    <a:pt x="171538" y="42316"/>
                  </a:lnTo>
                  <a:lnTo>
                    <a:pt x="171538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" name="object 943"/>
            <p:cNvSpPr/>
            <p:nvPr/>
          </p:nvSpPr>
          <p:spPr>
            <a:xfrm>
              <a:off x="2994990" y="5834951"/>
              <a:ext cx="172085" cy="42545"/>
            </a:xfrm>
            <a:custGeom>
              <a:avLst/>
              <a:gdLst/>
              <a:ahLst/>
              <a:cxnLst/>
              <a:rect l="l" t="t" r="r" b="b"/>
              <a:pathLst>
                <a:path w="172085" h="42545">
                  <a:moveTo>
                    <a:pt x="171538" y="42316"/>
                  </a:moveTo>
                  <a:lnTo>
                    <a:pt x="171538" y="0"/>
                  </a:lnTo>
                  <a:lnTo>
                    <a:pt x="0" y="0"/>
                  </a:lnTo>
                  <a:lnTo>
                    <a:pt x="0" y="42316"/>
                  </a:lnTo>
                  <a:lnTo>
                    <a:pt x="171538" y="423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" name="object 944"/>
            <p:cNvSpPr/>
            <p:nvPr/>
          </p:nvSpPr>
          <p:spPr>
            <a:xfrm>
              <a:off x="2963392" y="5845149"/>
              <a:ext cx="987425" cy="218440"/>
            </a:xfrm>
            <a:custGeom>
              <a:avLst/>
              <a:gdLst/>
              <a:ahLst/>
              <a:cxnLst/>
              <a:rect l="l" t="t" r="r" b="b"/>
              <a:pathLst>
                <a:path w="987425" h="218439">
                  <a:moveTo>
                    <a:pt x="59817" y="11277"/>
                  </a:moveTo>
                  <a:lnTo>
                    <a:pt x="54178" y="9550"/>
                  </a:lnTo>
                  <a:lnTo>
                    <a:pt x="53619" y="9550"/>
                  </a:lnTo>
                  <a:lnTo>
                    <a:pt x="52438" y="9004"/>
                  </a:lnTo>
                  <a:lnTo>
                    <a:pt x="49072" y="7277"/>
                  </a:lnTo>
                  <a:lnTo>
                    <a:pt x="47980" y="6184"/>
                  </a:lnTo>
                  <a:lnTo>
                    <a:pt x="47980" y="5003"/>
                  </a:lnTo>
                  <a:lnTo>
                    <a:pt x="49072" y="4470"/>
                  </a:lnTo>
                  <a:lnTo>
                    <a:pt x="51346" y="3911"/>
                  </a:lnTo>
                  <a:lnTo>
                    <a:pt x="53619" y="3911"/>
                  </a:lnTo>
                  <a:lnTo>
                    <a:pt x="56997" y="5003"/>
                  </a:lnTo>
                  <a:lnTo>
                    <a:pt x="58089" y="5638"/>
                  </a:lnTo>
                  <a:lnTo>
                    <a:pt x="58089" y="3911"/>
                  </a:lnTo>
                  <a:lnTo>
                    <a:pt x="58089" y="533"/>
                  </a:lnTo>
                  <a:lnTo>
                    <a:pt x="54724" y="0"/>
                  </a:lnTo>
                  <a:lnTo>
                    <a:pt x="47980" y="0"/>
                  </a:lnTo>
                  <a:lnTo>
                    <a:pt x="41160" y="1079"/>
                  </a:lnTo>
                  <a:lnTo>
                    <a:pt x="41160" y="12369"/>
                  </a:lnTo>
                  <a:lnTo>
                    <a:pt x="46799" y="13474"/>
                  </a:lnTo>
                  <a:lnTo>
                    <a:pt x="47980" y="14097"/>
                  </a:lnTo>
                  <a:lnTo>
                    <a:pt x="50800" y="15748"/>
                  </a:lnTo>
                  <a:lnTo>
                    <a:pt x="51346" y="15748"/>
                  </a:lnTo>
                  <a:lnTo>
                    <a:pt x="52984" y="16294"/>
                  </a:lnTo>
                  <a:lnTo>
                    <a:pt x="52984" y="18554"/>
                  </a:lnTo>
                  <a:lnTo>
                    <a:pt x="50800" y="19748"/>
                  </a:lnTo>
                  <a:lnTo>
                    <a:pt x="47345" y="19748"/>
                  </a:lnTo>
                  <a:lnTo>
                    <a:pt x="41706" y="18554"/>
                  </a:lnTo>
                  <a:lnTo>
                    <a:pt x="41706" y="23114"/>
                  </a:lnTo>
                  <a:lnTo>
                    <a:pt x="43980" y="23660"/>
                  </a:lnTo>
                  <a:lnTo>
                    <a:pt x="49631" y="24218"/>
                  </a:lnTo>
                  <a:lnTo>
                    <a:pt x="54724" y="24218"/>
                  </a:lnTo>
                  <a:lnTo>
                    <a:pt x="59817" y="21386"/>
                  </a:lnTo>
                  <a:lnTo>
                    <a:pt x="59817" y="19748"/>
                  </a:lnTo>
                  <a:lnTo>
                    <a:pt x="59817" y="14643"/>
                  </a:lnTo>
                  <a:lnTo>
                    <a:pt x="59817" y="11277"/>
                  </a:lnTo>
                  <a:close/>
                </a:path>
                <a:path w="987425" h="218439">
                  <a:moveTo>
                    <a:pt x="69913" y="546"/>
                  </a:moveTo>
                  <a:lnTo>
                    <a:pt x="63182" y="546"/>
                  </a:lnTo>
                  <a:lnTo>
                    <a:pt x="63182" y="23660"/>
                  </a:lnTo>
                  <a:lnTo>
                    <a:pt x="69913" y="23660"/>
                  </a:lnTo>
                  <a:lnTo>
                    <a:pt x="69913" y="546"/>
                  </a:lnTo>
                  <a:close/>
                </a:path>
                <a:path w="987425" h="218439">
                  <a:moveTo>
                    <a:pt x="93116" y="533"/>
                  </a:moveTo>
                  <a:lnTo>
                    <a:pt x="75565" y="533"/>
                  </a:lnTo>
                  <a:lnTo>
                    <a:pt x="75565" y="23660"/>
                  </a:lnTo>
                  <a:lnTo>
                    <a:pt x="93116" y="23660"/>
                  </a:lnTo>
                  <a:lnTo>
                    <a:pt x="93116" y="19113"/>
                  </a:lnTo>
                  <a:lnTo>
                    <a:pt x="82372" y="19113"/>
                  </a:lnTo>
                  <a:lnTo>
                    <a:pt x="82372" y="13474"/>
                  </a:lnTo>
                  <a:lnTo>
                    <a:pt x="91389" y="13474"/>
                  </a:lnTo>
                  <a:lnTo>
                    <a:pt x="91389" y="9550"/>
                  </a:lnTo>
                  <a:lnTo>
                    <a:pt x="82372" y="9550"/>
                  </a:lnTo>
                  <a:lnTo>
                    <a:pt x="82372" y="5003"/>
                  </a:lnTo>
                  <a:lnTo>
                    <a:pt x="93116" y="5003"/>
                  </a:lnTo>
                  <a:lnTo>
                    <a:pt x="93116" y="533"/>
                  </a:lnTo>
                  <a:close/>
                </a:path>
                <a:path w="987425" h="218439">
                  <a:moveTo>
                    <a:pt x="125793" y="533"/>
                  </a:moveTo>
                  <a:lnTo>
                    <a:pt x="117335" y="533"/>
                  </a:lnTo>
                  <a:lnTo>
                    <a:pt x="111137" y="13474"/>
                  </a:lnTo>
                  <a:lnTo>
                    <a:pt x="105498" y="533"/>
                  </a:lnTo>
                  <a:lnTo>
                    <a:pt x="96481" y="533"/>
                  </a:lnTo>
                  <a:lnTo>
                    <a:pt x="96481" y="23660"/>
                  </a:lnTo>
                  <a:lnTo>
                    <a:pt x="101587" y="23660"/>
                  </a:lnTo>
                  <a:lnTo>
                    <a:pt x="101587" y="9004"/>
                  </a:lnTo>
                  <a:lnTo>
                    <a:pt x="107759" y="23660"/>
                  </a:lnTo>
                  <a:lnTo>
                    <a:pt x="112229" y="23660"/>
                  </a:lnTo>
                  <a:lnTo>
                    <a:pt x="118503" y="9004"/>
                  </a:lnTo>
                  <a:lnTo>
                    <a:pt x="118503" y="23660"/>
                  </a:lnTo>
                  <a:lnTo>
                    <a:pt x="125793" y="23660"/>
                  </a:lnTo>
                  <a:lnTo>
                    <a:pt x="125793" y="533"/>
                  </a:lnTo>
                  <a:close/>
                </a:path>
                <a:path w="987425" h="218439">
                  <a:moveTo>
                    <a:pt x="148361" y="533"/>
                  </a:moveTo>
                  <a:lnTo>
                    <a:pt x="130886" y="533"/>
                  </a:lnTo>
                  <a:lnTo>
                    <a:pt x="130886" y="23660"/>
                  </a:lnTo>
                  <a:lnTo>
                    <a:pt x="148361" y="23660"/>
                  </a:lnTo>
                  <a:lnTo>
                    <a:pt x="148361" y="19113"/>
                  </a:lnTo>
                  <a:lnTo>
                    <a:pt x="137629" y="19113"/>
                  </a:lnTo>
                  <a:lnTo>
                    <a:pt x="137629" y="13474"/>
                  </a:lnTo>
                  <a:lnTo>
                    <a:pt x="146723" y="13474"/>
                  </a:lnTo>
                  <a:lnTo>
                    <a:pt x="146723" y="9550"/>
                  </a:lnTo>
                  <a:lnTo>
                    <a:pt x="137629" y="9550"/>
                  </a:lnTo>
                  <a:lnTo>
                    <a:pt x="137629" y="5003"/>
                  </a:lnTo>
                  <a:lnTo>
                    <a:pt x="148361" y="5003"/>
                  </a:lnTo>
                  <a:lnTo>
                    <a:pt x="148361" y="533"/>
                  </a:lnTo>
                  <a:close/>
                </a:path>
                <a:path w="987425" h="218439">
                  <a:moveTo>
                    <a:pt x="172643" y="533"/>
                  </a:moveTo>
                  <a:lnTo>
                    <a:pt x="168097" y="533"/>
                  </a:lnTo>
                  <a:lnTo>
                    <a:pt x="168097" y="14097"/>
                  </a:lnTo>
                  <a:lnTo>
                    <a:pt x="160185" y="533"/>
                  </a:lnTo>
                  <a:lnTo>
                    <a:pt x="152349" y="533"/>
                  </a:lnTo>
                  <a:lnTo>
                    <a:pt x="152349" y="23660"/>
                  </a:lnTo>
                  <a:lnTo>
                    <a:pt x="156819" y="23660"/>
                  </a:lnTo>
                  <a:lnTo>
                    <a:pt x="156819" y="9004"/>
                  </a:lnTo>
                  <a:lnTo>
                    <a:pt x="165290" y="23660"/>
                  </a:lnTo>
                  <a:lnTo>
                    <a:pt x="172643" y="23660"/>
                  </a:lnTo>
                  <a:lnTo>
                    <a:pt x="172643" y="533"/>
                  </a:lnTo>
                  <a:close/>
                </a:path>
                <a:path w="987425" h="218439">
                  <a:moveTo>
                    <a:pt x="195224" y="11277"/>
                  </a:moveTo>
                  <a:lnTo>
                    <a:pt x="189572" y="9550"/>
                  </a:lnTo>
                  <a:lnTo>
                    <a:pt x="188391" y="9550"/>
                  </a:lnTo>
                  <a:lnTo>
                    <a:pt x="187858" y="9004"/>
                  </a:lnTo>
                  <a:lnTo>
                    <a:pt x="185039" y="7835"/>
                  </a:lnTo>
                  <a:lnTo>
                    <a:pt x="183934" y="7277"/>
                  </a:lnTo>
                  <a:lnTo>
                    <a:pt x="183375" y="6184"/>
                  </a:lnTo>
                  <a:lnTo>
                    <a:pt x="183375" y="5003"/>
                  </a:lnTo>
                  <a:lnTo>
                    <a:pt x="184480" y="4470"/>
                  </a:lnTo>
                  <a:lnTo>
                    <a:pt x="186753" y="3911"/>
                  </a:lnTo>
                  <a:lnTo>
                    <a:pt x="189026" y="3911"/>
                  </a:lnTo>
                  <a:lnTo>
                    <a:pt x="192392" y="5003"/>
                  </a:lnTo>
                  <a:lnTo>
                    <a:pt x="193497" y="5638"/>
                  </a:lnTo>
                  <a:lnTo>
                    <a:pt x="193497" y="3911"/>
                  </a:lnTo>
                  <a:lnTo>
                    <a:pt x="193497" y="533"/>
                  </a:lnTo>
                  <a:lnTo>
                    <a:pt x="189572" y="0"/>
                  </a:lnTo>
                  <a:lnTo>
                    <a:pt x="183375" y="0"/>
                  </a:lnTo>
                  <a:lnTo>
                    <a:pt x="176568" y="1079"/>
                  </a:lnTo>
                  <a:lnTo>
                    <a:pt x="176568" y="12369"/>
                  </a:lnTo>
                  <a:lnTo>
                    <a:pt x="181660" y="13474"/>
                  </a:lnTo>
                  <a:lnTo>
                    <a:pt x="182206" y="13474"/>
                  </a:lnTo>
                  <a:lnTo>
                    <a:pt x="184480" y="14643"/>
                  </a:lnTo>
                  <a:lnTo>
                    <a:pt x="183375" y="14097"/>
                  </a:lnTo>
                  <a:lnTo>
                    <a:pt x="186207" y="15748"/>
                  </a:lnTo>
                  <a:lnTo>
                    <a:pt x="186753" y="15748"/>
                  </a:lnTo>
                  <a:lnTo>
                    <a:pt x="187858" y="16294"/>
                  </a:lnTo>
                  <a:lnTo>
                    <a:pt x="187858" y="18554"/>
                  </a:lnTo>
                  <a:lnTo>
                    <a:pt x="186207" y="19748"/>
                  </a:lnTo>
                  <a:lnTo>
                    <a:pt x="182206" y="19748"/>
                  </a:lnTo>
                  <a:lnTo>
                    <a:pt x="177114" y="18554"/>
                  </a:lnTo>
                  <a:lnTo>
                    <a:pt x="177114" y="23114"/>
                  </a:lnTo>
                  <a:lnTo>
                    <a:pt x="178841" y="23660"/>
                  </a:lnTo>
                  <a:lnTo>
                    <a:pt x="184480" y="24218"/>
                  </a:lnTo>
                  <a:lnTo>
                    <a:pt x="190131" y="24218"/>
                  </a:lnTo>
                  <a:lnTo>
                    <a:pt x="195224" y="21386"/>
                  </a:lnTo>
                  <a:lnTo>
                    <a:pt x="195224" y="19748"/>
                  </a:lnTo>
                  <a:lnTo>
                    <a:pt x="195224" y="14643"/>
                  </a:lnTo>
                  <a:lnTo>
                    <a:pt x="195224" y="11277"/>
                  </a:lnTo>
                  <a:close/>
                </a:path>
                <a:path w="987425" h="218439">
                  <a:moveTo>
                    <a:pt x="987183" y="205968"/>
                  </a:moveTo>
                  <a:lnTo>
                    <a:pt x="0" y="205968"/>
                  </a:lnTo>
                  <a:lnTo>
                    <a:pt x="0" y="218173"/>
                  </a:lnTo>
                  <a:lnTo>
                    <a:pt x="987183" y="218173"/>
                  </a:lnTo>
                  <a:lnTo>
                    <a:pt x="987183" y="205968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" name="object 945"/>
            <p:cNvSpPr/>
            <p:nvPr/>
          </p:nvSpPr>
          <p:spPr>
            <a:xfrm>
              <a:off x="3211664" y="6049899"/>
              <a:ext cx="499109" cy="2197735"/>
            </a:xfrm>
            <a:custGeom>
              <a:avLst/>
              <a:gdLst/>
              <a:ahLst/>
              <a:cxnLst/>
              <a:rect l="l" t="t" r="r" b="b"/>
              <a:pathLst>
                <a:path w="499110" h="2197734">
                  <a:moveTo>
                    <a:pt x="0" y="2197544"/>
                  </a:moveTo>
                  <a:lnTo>
                    <a:pt x="0" y="0"/>
                  </a:lnTo>
                </a:path>
                <a:path w="499110" h="2197734">
                  <a:moveTo>
                    <a:pt x="498678" y="2197544"/>
                  </a:moveTo>
                  <a:lnTo>
                    <a:pt x="49867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" name="object 946"/>
            <p:cNvSpPr/>
            <p:nvPr/>
          </p:nvSpPr>
          <p:spPr>
            <a:xfrm>
              <a:off x="2965069" y="5900966"/>
              <a:ext cx="992505" cy="12700"/>
            </a:xfrm>
            <a:custGeom>
              <a:avLst/>
              <a:gdLst/>
              <a:ahLst/>
              <a:cxnLst/>
              <a:rect l="l" t="t" r="r" b="b"/>
              <a:pathLst>
                <a:path w="992504" h="12700">
                  <a:moveTo>
                    <a:pt x="992352" y="0"/>
                  </a:moveTo>
                  <a:lnTo>
                    <a:pt x="0" y="0"/>
                  </a:lnTo>
                  <a:lnTo>
                    <a:pt x="0" y="12204"/>
                  </a:lnTo>
                  <a:lnTo>
                    <a:pt x="992352" y="12204"/>
                  </a:lnTo>
                  <a:lnTo>
                    <a:pt x="992352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" name="object 947"/>
            <p:cNvSpPr/>
            <p:nvPr/>
          </p:nvSpPr>
          <p:spPr>
            <a:xfrm>
              <a:off x="2998914" y="5918720"/>
              <a:ext cx="923925" cy="0"/>
            </a:xfrm>
            <a:custGeom>
              <a:avLst/>
              <a:gdLst/>
              <a:ahLst/>
              <a:cxnLst/>
              <a:rect l="l" t="t" r="r" b="b"/>
              <a:pathLst>
                <a:path w="923925">
                  <a:moveTo>
                    <a:pt x="0" y="0"/>
                  </a:moveTo>
                  <a:lnTo>
                    <a:pt x="923632" y="0"/>
                  </a:lnTo>
                </a:path>
              </a:pathLst>
            </a:custGeom>
            <a:ln w="13004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" name="object 948"/>
            <p:cNvSpPr/>
            <p:nvPr/>
          </p:nvSpPr>
          <p:spPr>
            <a:xfrm>
              <a:off x="2963075" y="8163712"/>
              <a:ext cx="2070100" cy="237490"/>
            </a:xfrm>
            <a:custGeom>
              <a:avLst/>
              <a:gdLst/>
              <a:ahLst/>
              <a:cxnLst/>
              <a:rect l="l" t="t" r="r" b="b"/>
              <a:pathLst>
                <a:path w="2070100" h="237490">
                  <a:moveTo>
                    <a:pt x="994346" y="223850"/>
                  </a:moveTo>
                  <a:lnTo>
                    <a:pt x="355" y="223850"/>
                  </a:lnTo>
                  <a:lnTo>
                    <a:pt x="355" y="236054"/>
                  </a:lnTo>
                  <a:lnTo>
                    <a:pt x="994346" y="236054"/>
                  </a:lnTo>
                  <a:lnTo>
                    <a:pt x="994346" y="223850"/>
                  </a:lnTo>
                  <a:close/>
                </a:path>
                <a:path w="2070100" h="237490">
                  <a:moveTo>
                    <a:pt x="994575" y="84556"/>
                  </a:moveTo>
                  <a:lnTo>
                    <a:pt x="0" y="84556"/>
                  </a:lnTo>
                  <a:lnTo>
                    <a:pt x="0" y="96774"/>
                  </a:lnTo>
                  <a:lnTo>
                    <a:pt x="994575" y="96774"/>
                  </a:lnTo>
                  <a:lnTo>
                    <a:pt x="994575" y="84556"/>
                  </a:lnTo>
                  <a:close/>
                </a:path>
                <a:path w="2070100" h="237490">
                  <a:moveTo>
                    <a:pt x="2069833" y="225031"/>
                  </a:moveTo>
                  <a:lnTo>
                    <a:pt x="1083779" y="225031"/>
                  </a:lnTo>
                  <a:lnTo>
                    <a:pt x="1083779" y="237248"/>
                  </a:lnTo>
                  <a:lnTo>
                    <a:pt x="2069833" y="237248"/>
                  </a:lnTo>
                  <a:lnTo>
                    <a:pt x="2069833" y="225031"/>
                  </a:lnTo>
                  <a:close/>
                </a:path>
                <a:path w="2070100" h="237490">
                  <a:moveTo>
                    <a:pt x="2069896" y="0"/>
                  </a:moveTo>
                  <a:lnTo>
                    <a:pt x="1083602" y="0"/>
                  </a:lnTo>
                  <a:lnTo>
                    <a:pt x="1083602" y="12204"/>
                  </a:lnTo>
                  <a:lnTo>
                    <a:pt x="2069896" y="12204"/>
                  </a:lnTo>
                  <a:lnTo>
                    <a:pt x="2069896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9" name="object 949"/>
          <p:cNvSpPr txBox="1"/>
          <p:nvPr/>
        </p:nvSpPr>
        <p:spPr>
          <a:xfrm>
            <a:off x="5762060" y="555650"/>
            <a:ext cx="1496695" cy="31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10" dirty="0">
                <a:latin typeface="Arial"/>
                <a:cs typeface="Arial"/>
              </a:rPr>
              <a:t>Protección</a:t>
            </a:r>
            <a:r>
              <a:rPr sz="700" b="1" spc="-45" dirty="0">
                <a:latin typeface="Arial"/>
                <a:cs typeface="Arial"/>
              </a:rPr>
              <a:t> </a:t>
            </a:r>
            <a:r>
              <a:rPr sz="700" b="1" spc="25" dirty="0">
                <a:latin typeface="Arial"/>
                <a:cs typeface="Arial"/>
              </a:rPr>
              <a:t>contra</a:t>
            </a:r>
            <a:r>
              <a:rPr sz="700" b="1" spc="-4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sobrecorriente</a:t>
            </a:r>
            <a:endParaRPr sz="700">
              <a:latin typeface="Arial"/>
              <a:cs typeface="Arial"/>
            </a:endParaRPr>
          </a:p>
          <a:p>
            <a:pPr marL="12700">
              <a:spcBef>
                <a:spcPts val="650"/>
              </a:spcBef>
            </a:pPr>
            <a:r>
              <a:rPr sz="650" b="1" dirty="0">
                <a:latin typeface="Arial"/>
                <a:cs typeface="Arial"/>
              </a:rPr>
              <a:t>Dispositivos</a:t>
            </a:r>
            <a:endParaRPr sz="650">
              <a:latin typeface="Arial"/>
              <a:cs typeface="Arial"/>
            </a:endParaRPr>
          </a:p>
        </p:txBody>
      </p:sp>
      <p:sp>
        <p:nvSpPr>
          <p:cNvPr id="953" name="object 953"/>
          <p:cNvSpPr txBox="1"/>
          <p:nvPr/>
        </p:nvSpPr>
        <p:spPr>
          <a:xfrm>
            <a:off x="9034932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6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950" name="object 950"/>
          <p:cNvSpPr txBox="1"/>
          <p:nvPr/>
        </p:nvSpPr>
        <p:spPr>
          <a:xfrm>
            <a:off x="7957840" y="483261"/>
            <a:ext cx="423989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Los </a:t>
            </a:r>
            <a:r>
              <a:rPr sz="850" spc="-10" dirty="0">
                <a:latin typeface="Lucida Sans Unicode"/>
                <a:cs typeface="Lucida Sans Unicode"/>
              </a:rPr>
              <a:t>componentes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5" dirty="0">
                <a:latin typeface="Lucida Sans Unicode"/>
                <a:cs typeface="Lucida Sans Unicode"/>
              </a:rPr>
              <a:t>operador </a:t>
            </a:r>
            <a:r>
              <a:rPr sz="850" spc="-10" dirty="0">
                <a:latin typeface="Lucida Sans Unicode"/>
                <a:cs typeface="Lucida Sans Unicode"/>
              </a:rPr>
              <a:t>están montados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10" dirty="0">
                <a:latin typeface="Lucida Sans Unicode"/>
                <a:cs typeface="Lucida Sans Unicode"/>
              </a:rPr>
              <a:t>lado frontal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distribución.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Esto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incluye</a:t>
            </a:r>
            <a:r>
              <a:rPr sz="850" b="1" spc="-5" dirty="0">
                <a:latin typeface="Arial"/>
                <a:cs typeface="Arial"/>
              </a:rPr>
              <a:t>dispositivos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protección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contra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sobrecorriente</a:t>
            </a:r>
            <a:r>
              <a:rPr sz="850" spc="20" dirty="0">
                <a:latin typeface="Lucida Sans Unicode"/>
                <a:cs typeface="Lucida Sans Unicode"/>
              </a:rPr>
              <a:t>,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disyuntores </a:t>
            </a:r>
            <a:r>
              <a:rPr sz="850" spc="5" dirty="0">
                <a:latin typeface="Lucida Sans Unicode"/>
                <a:cs typeface="Lucida Sans Unicode"/>
              </a:rPr>
              <a:t>e </a:t>
            </a:r>
            <a:r>
              <a:rPr sz="850" spc="-10" dirty="0">
                <a:latin typeface="Lucida Sans Unicode"/>
                <a:cs typeface="Lucida Sans Unicode"/>
              </a:rPr>
              <a:t>interruptores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desconexión. </a:t>
            </a:r>
            <a:r>
              <a:rPr sz="850" spc="-15" dirty="0">
                <a:latin typeface="Lucida Sans Unicode"/>
                <a:cs typeface="Lucida Sans Unicode"/>
              </a:rPr>
              <a:t>Estos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montan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barras </a:t>
            </a:r>
            <a:r>
              <a:rPr sz="850" spc="-15" dirty="0">
                <a:latin typeface="Lucida Sans Unicode"/>
                <a:cs typeface="Lucida Sans Unicode"/>
              </a:rPr>
              <a:t>colectoras </a:t>
            </a:r>
            <a:r>
              <a:rPr sz="850" spc="-5" dirty="0">
                <a:latin typeface="Lucida Sans Unicode"/>
                <a:cs typeface="Lucida Sans Unicode"/>
              </a:rPr>
              <a:t>mediante </a:t>
            </a:r>
            <a:r>
              <a:rPr sz="850" spc="-10" dirty="0">
                <a:latin typeface="Lucida Sans Unicode"/>
                <a:cs typeface="Lucida Sans Unicode"/>
              </a:rPr>
              <a:t>correas conectadas al lado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la línea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 dispositivos.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951" name="object 951"/>
          <p:cNvSpPr txBox="1"/>
          <p:nvPr/>
        </p:nvSpPr>
        <p:spPr>
          <a:xfrm>
            <a:off x="5762060" y="4598924"/>
            <a:ext cx="866775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10" dirty="0">
                <a:latin typeface="Arial"/>
                <a:cs typeface="Arial"/>
              </a:rPr>
              <a:t>Cubiertas</a:t>
            </a:r>
            <a:r>
              <a:rPr sz="650" b="1" spc="-45" dirty="0">
                <a:latin typeface="Arial"/>
                <a:cs typeface="Arial"/>
              </a:rPr>
              <a:t> </a:t>
            </a:r>
            <a:r>
              <a:rPr sz="650" b="1" spc="20" dirty="0">
                <a:latin typeface="Arial"/>
                <a:cs typeface="Arial"/>
              </a:rPr>
              <a:t>exteriores</a:t>
            </a:r>
            <a:endParaRPr sz="650">
              <a:latin typeface="Arial"/>
              <a:cs typeface="Arial"/>
            </a:endParaRPr>
          </a:p>
        </p:txBody>
      </p:sp>
      <p:sp>
        <p:nvSpPr>
          <p:cNvPr id="952" name="object 952"/>
          <p:cNvSpPr txBox="1"/>
          <p:nvPr/>
        </p:nvSpPr>
        <p:spPr>
          <a:xfrm>
            <a:off x="7957840" y="4518914"/>
            <a:ext cx="4177029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latin typeface="Lucida Sans Unicode"/>
                <a:cs typeface="Lucida Sans Unicode"/>
              </a:rPr>
              <a:t>Los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paneles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cubierta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instalan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modo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ninguna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parte </a:t>
            </a:r>
            <a:r>
              <a:rPr sz="800" spc="-10" dirty="0">
                <a:latin typeface="Lucida Sans Unicode"/>
                <a:cs typeface="Lucida Sans Unicode"/>
              </a:rPr>
              <a:t>viva </a:t>
            </a:r>
            <a:r>
              <a:rPr sz="800" spc="-5" dirty="0">
                <a:latin typeface="Lucida Sans Unicode"/>
                <a:cs typeface="Lucida Sans Unicode"/>
              </a:rPr>
              <a:t>quede </a:t>
            </a:r>
            <a:r>
              <a:rPr sz="800" spc="-15" dirty="0">
                <a:latin typeface="Lucida Sans Unicode"/>
                <a:cs typeface="Lucida Sans Unicode"/>
              </a:rPr>
              <a:t>expuesta </a:t>
            </a:r>
            <a:r>
              <a:rPr sz="800" spc="-10" dirty="0">
                <a:latin typeface="Lucida Sans Unicode"/>
                <a:cs typeface="Lucida Sans Unicode"/>
              </a:rPr>
              <a:t>al operador. </a:t>
            </a:r>
            <a:r>
              <a:rPr sz="800" spc="-5" dirty="0">
                <a:latin typeface="Lucida Sans Unicode"/>
                <a:cs typeface="Lucida Sans Unicode"/>
              </a:rPr>
              <a:t>La portada </a:t>
            </a:r>
            <a:r>
              <a:rPr sz="800" spc="-10" dirty="0">
                <a:latin typeface="Lucida Sans Unicode"/>
                <a:cs typeface="Lucida Sans Unicode"/>
              </a:rPr>
              <a:t>se </a:t>
            </a:r>
            <a:r>
              <a:rPr sz="800" spc="-15" dirty="0">
                <a:latin typeface="Lucida Sans Unicode"/>
                <a:cs typeface="Lucida Sans Unicode"/>
              </a:rPr>
              <a:t>conoce </a:t>
            </a:r>
            <a:r>
              <a:rPr sz="800" spc="-10" dirty="0">
                <a:latin typeface="Lucida Sans Unicode"/>
                <a:cs typeface="Lucida Sans Unicode"/>
              </a:rPr>
              <a:t>como </a:t>
            </a:r>
            <a:r>
              <a:rPr sz="800" spc="30" dirty="0">
                <a:latin typeface="Lucida Sans Unicode"/>
                <a:cs typeface="Lucida Sans Unicode"/>
              </a:rPr>
              <a:t>la</a:t>
            </a:r>
            <a:r>
              <a:rPr sz="800" b="1" spc="30" dirty="0">
                <a:latin typeface="Arial"/>
                <a:cs typeface="Arial"/>
              </a:rPr>
              <a:t>frente muerto</a:t>
            </a:r>
            <a:r>
              <a:rPr sz="800" spc="30" dirty="0">
                <a:latin typeface="Lucida Sans Unicode"/>
                <a:cs typeface="Lucida Sans Unicode"/>
              </a:rPr>
              <a:t>. </a:t>
            </a:r>
            <a:r>
              <a:rPr sz="800" spc="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paneles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también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5" dirty="0">
                <a:latin typeface="Lucida Sans Unicode"/>
                <a:cs typeface="Lucida Sans Unicode"/>
              </a:rPr>
              <a:t>utilizan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molduras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aspecto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acabado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cuadro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distribución. </a:t>
            </a:r>
            <a:r>
              <a:rPr sz="800" spc="10" dirty="0">
                <a:latin typeface="Lucida Sans Unicode"/>
                <a:cs typeface="Lucida Sans Unicode"/>
              </a:rPr>
              <a:t>Una </a:t>
            </a:r>
            <a:r>
              <a:rPr sz="800" spc="-10" dirty="0">
                <a:latin typeface="Lucida Sans Unicode"/>
                <a:cs typeface="Lucida Sans Unicode"/>
              </a:rPr>
              <a:t>etiqueta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información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10" dirty="0">
                <a:latin typeface="Lucida Sans Unicode"/>
                <a:cs typeface="Lucida Sans Unicode"/>
              </a:rPr>
              <a:t>producto </a:t>
            </a:r>
            <a:r>
              <a:rPr sz="800" spc="-15" dirty="0">
                <a:latin typeface="Lucida Sans Unicode"/>
                <a:cs typeface="Lucida Sans Unicode"/>
              </a:rPr>
              <a:t>identifica </a:t>
            </a:r>
            <a:r>
              <a:rPr sz="800" spc="-10" dirty="0">
                <a:latin typeface="Lucida Sans Unicode"/>
                <a:cs typeface="Lucida Sans Unicode"/>
              </a:rPr>
              <a:t>el </a:t>
            </a:r>
            <a:r>
              <a:rPr sz="800" spc="-15" dirty="0">
                <a:latin typeface="Lucida Sans Unicode"/>
                <a:cs typeface="Lucida Sans Unicode"/>
              </a:rPr>
              <a:t>tipo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5" dirty="0">
                <a:latin typeface="Lucida Sans Unicode"/>
                <a:cs typeface="Lucida Sans Unicode"/>
              </a:rPr>
              <a:t> 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distribución,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número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catálogo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clasificaciones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voltaje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corriente.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085297" y="1978915"/>
            <a:ext cx="474345" cy="1162685"/>
          </a:xfrm>
          <a:custGeom>
            <a:avLst/>
            <a:gdLst/>
            <a:ahLst/>
            <a:cxnLst/>
            <a:rect l="l" t="t" r="r" b="b"/>
            <a:pathLst>
              <a:path w="474345" h="1162685">
                <a:moveTo>
                  <a:pt x="21894" y="303034"/>
                </a:moveTo>
                <a:lnTo>
                  <a:pt x="33928" y="362401"/>
                </a:lnTo>
                <a:lnTo>
                  <a:pt x="32359" y="401298"/>
                </a:lnTo>
                <a:lnTo>
                  <a:pt x="22790" y="420658"/>
                </a:lnTo>
                <a:lnTo>
                  <a:pt x="10820" y="421415"/>
                </a:lnTo>
                <a:lnTo>
                  <a:pt x="2051" y="404502"/>
                </a:lnTo>
                <a:lnTo>
                  <a:pt x="10905" y="352920"/>
                </a:lnTo>
                <a:lnTo>
                  <a:pt x="62280" y="298728"/>
                </a:lnTo>
                <a:lnTo>
                  <a:pt x="101032" y="264969"/>
                </a:lnTo>
                <a:lnTo>
                  <a:pt x="145959" y="228434"/>
                </a:lnTo>
                <a:lnTo>
                  <a:pt x="195162" y="190374"/>
                </a:lnTo>
                <a:lnTo>
                  <a:pt x="246740" y="152039"/>
                </a:lnTo>
                <a:lnTo>
                  <a:pt x="298793" y="114680"/>
                </a:lnTo>
                <a:lnTo>
                  <a:pt x="349420" y="79546"/>
                </a:lnTo>
                <a:lnTo>
                  <a:pt x="396722" y="47888"/>
                </a:lnTo>
                <a:lnTo>
                  <a:pt x="438798" y="20956"/>
                </a:lnTo>
                <a:lnTo>
                  <a:pt x="473748" y="0"/>
                </a:lnTo>
              </a:path>
              <a:path w="474345" h="1162685">
                <a:moveTo>
                  <a:pt x="16167" y="669404"/>
                </a:moveTo>
                <a:lnTo>
                  <a:pt x="33451" y="727243"/>
                </a:lnTo>
                <a:lnTo>
                  <a:pt x="33276" y="765580"/>
                </a:lnTo>
                <a:lnTo>
                  <a:pt x="22961" y="783640"/>
                </a:lnTo>
                <a:lnTo>
                  <a:pt x="9823" y="780644"/>
                </a:lnTo>
                <a:lnTo>
                  <a:pt x="1181" y="755815"/>
                </a:lnTo>
                <a:lnTo>
                  <a:pt x="3446" y="744568"/>
                </a:lnTo>
                <a:lnTo>
                  <a:pt x="24141" y="694092"/>
                </a:lnTo>
                <a:lnTo>
                  <a:pt x="41486" y="657190"/>
                </a:lnTo>
                <a:lnTo>
                  <a:pt x="62772" y="614063"/>
                </a:lnTo>
                <a:lnTo>
                  <a:pt x="87456" y="565876"/>
                </a:lnTo>
                <a:lnTo>
                  <a:pt x="114997" y="513792"/>
                </a:lnTo>
                <a:lnTo>
                  <a:pt x="144851" y="458976"/>
                </a:lnTo>
                <a:lnTo>
                  <a:pt x="176476" y="402589"/>
                </a:lnTo>
                <a:lnTo>
                  <a:pt x="209328" y="345798"/>
                </a:lnTo>
                <a:lnTo>
                  <a:pt x="242866" y="289765"/>
                </a:lnTo>
                <a:lnTo>
                  <a:pt x="276546" y="235654"/>
                </a:lnTo>
                <a:lnTo>
                  <a:pt x="309826" y="184628"/>
                </a:lnTo>
                <a:lnTo>
                  <a:pt x="342163" y="137853"/>
                </a:lnTo>
                <a:lnTo>
                  <a:pt x="373015" y="96491"/>
                </a:lnTo>
                <a:lnTo>
                  <a:pt x="401838" y="61706"/>
                </a:lnTo>
                <a:lnTo>
                  <a:pt x="428091" y="34662"/>
                </a:lnTo>
                <a:lnTo>
                  <a:pt x="451230" y="16522"/>
                </a:lnTo>
              </a:path>
              <a:path w="474345" h="1162685">
                <a:moveTo>
                  <a:pt x="0" y="1044105"/>
                </a:moveTo>
                <a:lnTo>
                  <a:pt x="30898" y="1102333"/>
                </a:lnTo>
                <a:lnTo>
                  <a:pt x="36654" y="1142161"/>
                </a:lnTo>
                <a:lnTo>
                  <a:pt x="27260" y="1162177"/>
                </a:lnTo>
                <a:lnTo>
                  <a:pt x="12709" y="1160968"/>
                </a:lnTo>
                <a:lnTo>
                  <a:pt x="8288" y="1110707"/>
                </a:lnTo>
                <a:lnTo>
                  <a:pt x="24785" y="1052669"/>
                </a:lnTo>
                <a:lnTo>
                  <a:pt x="36719" y="1013622"/>
                </a:lnTo>
                <a:lnTo>
                  <a:pt x="50836" y="968868"/>
                </a:lnTo>
                <a:lnTo>
                  <a:pt x="66928" y="919139"/>
                </a:lnTo>
                <a:lnTo>
                  <a:pt x="84790" y="865169"/>
                </a:lnTo>
                <a:lnTo>
                  <a:pt x="104214" y="807690"/>
                </a:lnTo>
                <a:lnTo>
                  <a:pt x="124994" y="747435"/>
                </a:lnTo>
                <a:lnTo>
                  <a:pt x="146924" y="685138"/>
                </a:lnTo>
                <a:lnTo>
                  <a:pt x="169798" y="621531"/>
                </a:lnTo>
                <a:lnTo>
                  <a:pt x="193408" y="557347"/>
                </a:lnTo>
                <a:lnTo>
                  <a:pt x="217549" y="493320"/>
                </a:lnTo>
                <a:lnTo>
                  <a:pt x="242014" y="430182"/>
                </a:lnTo>
                <a:lnTo>
                  <a:pt x="266596" y="368667"/>
                </a:lnTo>
                <a:lnTo>
                  <a:pt x="291089" y="309507"/>
                </a:lnTo>
                <a:lnTo>
                  <a:pt x="315286" y="253435"/>
                </a:lnTo>
                <a:lnTo>
                  <a:pt x="338982" y="201184"/>
                </a:lnTo>
                <a:lnTo>
                  <a:pt x="361969" y="153488"/>
                </a:lnTo>
                <a:lnTo>
                  <a:pt x="384042" y="111080"/>
                </a:lnTo>
                <a:lnTo>
                  <a:pt x="404993" y="74691"/>
                </a:lnTo>
                <a:lnTo>
                  <a:pt x="442705" y="22908"/>
                </a:lnTo>
                <a:lnTo>
                  <a:pt x="459054" y="8978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986659" y="1602385"/>
            <a:ext cx="2987040" cy="2902585"/>
            <a:chOff x="3932059" y="1602384"/>
            <a:chExt cx="2987040" cy="2902585"/>
          </a:xfrm>
        </p:grpSpPr>
        <p:sp>
          <p:nvSpPr>
            <p:cNvPr id="4" name="object 4"/>
            <p:cNvSpPr/>
            <p:nvPr/>
          </p:nvSpPr>
          <p:spPr>
            <a:xfrm>
              <a:off x="5902045" y="3360045"/>
              <a:ext cx="300990" cy="871855"/>
            </a:xfrm>
            <a:custGeom>
              <a:avLst/>
              <a:gdLst/>
              <a:ahLst/>
              <a:cxnLst/>
              <a:rect l="l" t="t" r="r" b="b"/>
              <a:pathLst>
                <a:path w="300989" h="871854">
                  <a:moveTo>
                    <a:pt x="297865" y="449522"/>
                  </a:moveTo>
                  <a:lnTo>
                    <a:pt x="276385" y="398334"/>
                  </a:lnTo>
                  <a:lnTo>
                    <a:pt x="279131" y="369839"/>
                  </a:lnTo>
                  <a:lnTo>
                    <a:pt x="291838" y="365133"/>
                  </a:lnTo>
                  <a:lnTo>
                    <a:pt x="300240" y="385311"/>
                  </a:lnTo>
                  <a:lnTo>
                    <a:pt x="286646" y="426872"/>
                  </a:lnTo>
                  <a:lnTo>
                    <a:pt x="270637" y="465191"/>
                  </a:lnTo>
                  <a:lnTo>
                    <a:pt x="249625" y="511645"/>
                  </a:lnTo>
                  <a:lnTo>
                    <a:pt x="224462" y="563570"/>
                  </a:lnTo>
                  <a:lnTo>
                    <a:pt x="196002" y="618299"/>
                  </a:lnTo>
                  <a:lnTo>
                    <a:pt x="165097" y="673165"/>
                  </a:lnTo>
                  <a:lnTo>
                    <a:pt x="132602" y="725502"/>
                  </a:lnTo>
                  <a:lnTo>
                    <a:pt x="99369" y="772645"/>
                  </a:lnTo>
                  <a:lnTo>
                    <a:pt x="66250" y="811926"/>
                  </a:lnTo>
                  <a:lnTo>
                    <a:pt x="34100" y="840680"/>
                  </a:lnTo>
                  <a:lnTo>
                    <a:pt x="3771" y="856239"/>
                  </a:lnTo>
                </a:path>
                <a:path w="300989" h="871854">
                  <a:moveTo>
                    <a:pt x="300456" y="103409"/>
                  </a:moveTo>
                  <a:lnTo>
                    <a:pt x="275817" y="44866"/>
                  </a:lnTo>
                  <a:lnTo>
                    <a:pt x="275486" y="9076"/>
                  </a:lnTo>
                  <a:lnTo>
                    <a:pt x="286888" y="0"/>
                  </a:lnTo>
                  <a:lnTo>
                    <a:pt x="297446" y="21595"/>
                  </a:lnTo>
                  <a:lnTo>
                    <a:pt x="286041" y="85818"/>
                  </a:lnTo>
                  <a:lnTo>
                    <a:pt x="276861" y="126174"/>
                  </a:lnTo>
                  <a:lnTo>
                    <a:pt x="265396" y="173819"/>
                  </a:lnTo>
                  <a:lnTo>
                    <a:pt x="251886" y="227440"/>
                  </a:lnTo>
                  <a:lnTo>
                    <a:pt x="236572" y="285728"/>
                  </a:lnTo>
                  <a:lnTo>
                    <a:pt x="219696" y="347370"/>
                  </a:lnTo>
                  <a:lnTo>
                    <a:pt x="201499" y="411055"/>
                  </a:lnTo>
                  <a:lnTo>
                    <a:pt x="182223" y="475473"/>
                  </a:lnTo>
                  <a:lnTo>
                    <a:pt x="162109" y="539311"/>
                  </a:lnTo>
                  <a:lnTo>
                    <a:pt x="141398" y="601259"/>
                  </a:lnTo>
                  <a:lnTo>
                    <a:pt x="120333" y="660005"/>
                  </a:lnTo>
                  <a:lnTo>
                    <a:pt x="99153" y="714238"/>
                  </a:lnTo>
                  <a:lnTo>
                    <a:pt x="78102" y="762646"/>
                  </a:lnTo>
                  <a:lnTo>
                    <a:pt x="57419" y="803919"/>
                  </a:lnTo>
                  <a:lnTo>
                    <a:pt x="37347" y="836745"/>
                  </a:lnTo>
                  <a:lnTo>
                    <a:pt x="18127" y="859812"/>
                  </a:lnTo>
                  <a:lnTo>
                    <a:pt x="0" y="87181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88751" y="1602904"/>
              <a:ext cx="1499870" cy="2543175"/>
            </a:xfrm>
            <a:custGeom>
              <a:avLst/>
              <a:gdLst/>
              <a:ahLst/>
              <a:cxnLst/>
              <a:rect l="l" t="t" r="r" b="b"/>
              <a:pathLst>
                <a:path w="1499870" h="2543175">
                  <a:moveTo>
                    <a:pt x="1499476" y="2304097"/>
                  </a:moveTo>
                  <a:lnTo>
                    <a:pt x="1497799" y="11671"/>
                  </a:lnTo>
                  <a:lnTo>
                    <a:pt x="303237" y="0"/>
                  </a:lnTo>
                  <a:lnTo>
                    <a:pt x="0" y="251117"/>
                  </a:lnTo>
                  <a:lnTo>
                    <a:pt x="1205001" y="245262"/>
                  </a:lnTo>
                  <a:lnTo>
                    <a:pt x="1213726" y="2542654"/>
                  </a:lnTo>
                  <a:lnTo>
                    <a:pt x="1499476" y="2304097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992534" y="1848167"/>
              <a:ext cx="601345" cy="2297430"/>
            </a:xfrm>
            <a:custGeom>
              <a:avLst/>
              <a:gdLst/>
              <a:ahLst/>
              <a:cxnLst/>
              <a:rect l="l" t="t" r="r" b="b"/>
              <a:pathLst>
                <a:path w="601345" h="2297429">
                  <a:moveTo>
                    <a:pt x="601217" y="0"/>
                  </a:moveTo>
                  <a:lnTo>
                    <a:pt x="0" y="0"/>
                  </a:lnTo>
                  <a:lnTo>
                    <a:pt x="0" y="2297379"/>
                  </a:lnTo>
                  <a:lnTo>
                    <a:pt x="601217" y="2297379"/>
                  </a:lnTo>
                  <a:lnTo>
                    <a:pt x="60121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992534" y="1848167"/>
              <a:ext cx="601345" cy="2297430"/>
            </a:xfrm>
            <a:custGeom>
              <a:avLst/>
              <a:gdLst/>
              <a:ahLst/>
              <a:cxnLst/>
              <a:rect l="l" t="t" r="r" b="b"/>
              <a:pathLst>
                <a:path w="601345" h="2297429">
                  <a:moveTo>
                    <a:pt x="0" y="0"/>
                  </a:moveTo>
                  <a:lnTo>
                    <a:pt x="601217" y="0"/>
                  </a:lnTo>
                  <a:lnTo>
                    <a:pt x="601217" y="2297391"/>
                  </a:lnTo>
                  <a:lnTo>
                    <a:pt x="0" y="2297391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388688" y="1848167"/>
              <a:ext cx="601345" cy="2297430"/>
            </a:xfrm>
            <a:custGeom>
              <a:avLst/>
              <a:gdLst/>
              <a:ahLst/>
              <a:cxnLst/>
              <a:rect l="l" t="t" r="r" b="b"/>
              <a:pathLst>
                <a:path w="601345" h="2297429">
                  <a:moveTo>
                    <a:pt x="601217" y="0"/>
                  </a:moveTo>
                  <a:lnTo>
                    <a:pt x="0" y="0"/>
                  </a:lnTo>
                  <a:lnTo>
                    <a:pt x="0" y="2297379"/>
                  </a:lnTo>
                  <a:lnTo>
                    <a:pt x="601217" y="2297379"/>
                  </a:lnTo>
                  <a:lnTo>
                    <a:pt x="60121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388688" y="1848167"/>
              <a:ext cx="601345" cy="2297430"/>
            </a:xfrm>
            <a:custGeom>
              <a:avLst/>
              <a:gdLst/>
              <a:ahLst/>
              <a:cxnLst/>
              <a:rect l="l" t="t" r="r" b="b"/>
              <a:pathLst>
                <a:path w="601345" h="2297429">
                  <a:moveTo>
                    <a:pt x="0" y="0"/>
                  </a:moveTo>
                  <a:lnTo>
                    <a:pt x="601218" y="0"/>
                  </a:lnTo>
                  <a:lnTo>
                    <a:pt x="601218" y="2297391"/>
                  </a:lnTo>
                  <a:lnTo>
                    <a:pt x="0" y="2297391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944759" y="1754657"/>
              <a:ext cx="747395" cy="866140"/>
            </a:xfrm>
            <a:custGeom>
              <a:avLst/>
              <a:gdLst/>
              <a:ahLst/>
              <a:cxnLst/>
              <a:rect l="l" t="t" r="r" b="b"/>
              <a:pathLst>
                <a:path w="747395" h="866139">
                  <a:moveTo>
                    <a:pt x="0" y="0"/>
                  </a:moveTo>
                  <a:lnTo>
                    <a:pt x="747166" y="0"/>
                  </a:lnTo>
                  <a:lnTo>
                    <a:pt x="747166" y="609955"/>
                  </a:lnTo>
                </a:path>
                <a:path w="747395" h="866139">
                  <a:moveTo>
                    <a:pt x="701725" y="552297"/>
                  </a:moveTo>
                  <a:lnTo>
                    <a:pt x="671509" y="580003"/>
                  </a:lnTo>
                  <a:lnTo>
                    <a:pt x="650233" y="616670"/>
                  </a:lnTo>
                  <a:lnTo>
                    <a:pt x="637744" y="659463"/>
                  </a:lnTo>
                  <a:lnTo>
                    <a:pt x="633888" y="705543"/>
                  </a:lnTo>
                  <a:lnTo>
                    <a:pt x="638512" y="752074"/>
                  </a:lnTo>
                  <a:lnTo>
                    <a:pt x="651462" y="796219"/>
                  </a:lnTo>
                  <a:lnTo>
                    <a:pt x="672584" y="835140"/>
                  </a:lnTo>
                  <a:lnTo>
                    <a:pt x="701725" y="866000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691926" y="2596184"/>
              <a:ext cx="547370" cy="1116330"/>
            </a:xfrm>
            <a:custGeom>
              <a:avLst/>
              <a:gdLst/>
              <a:ahLst/>
              <a:cxnLst/>
              <a:rect l="l" t="t" r="r" b="b"/>
              <a:pathLst>
                <a:path w="547370" h="1116329">
                  <a:moveTo>
                    <a:pt x="0" y="0"/>
                  </a:moveTo>
                  <a:lnTo>
                    <a:pt x="0" y="1115936"/>
                  </a:lnTo>
                  <a:lnTo>
                    <a:pt x="210591" y="1115072"/>
                  </a:lnTo>
                  <a:lnTo>
                    <a:pt x="210591" y="442188"/>
                  </a:lnTo>
                  <a:lnTo>
                    <a:pt x="547014" y="440436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201170" y="2244194"/>
              <a:ext cx="279400" cy="1484630"/>
            </a:xfrm>
            <a:custGeom>
              <a:avLst/>
              <a:gdLst/>
              <a:ahLst/>
              <a:cxnLst/>
              <a:rect l="l" t="t" r="r" b="b"/>
              <a:pathLst>
                <a:path w="279400" h="1484629">
                  <a:moveTo>
                    <a:pt x="279184" y="59356"/>
                  </a:moveTo>
                  <a:lnTo>
                    <a:pt x="251104" y="29750"/>
                  </a:lnTo>
                  <a:lnTo>
                    <a:pt x="213360" y="10088"/>
                  </a:lnTo>
                  <a:lnTo>
                    <a:pt x="169616" y="221"/>
                  </a:lnTo>
                  <a:lnTo>
                    <a:pt x="123531" y="0"/>
                  </a:lnTo>
                  <a:lnTo>
                    <a:pt x="78769" y="9276"/>
                  </a:lnTo>
                  <a:lnTo>
                    <a:pt x="38992" y="27900"/>
                  </a:lnTo>
                  <a:lnTo>
                    <a:pt x="7861" y="55724"/>
                  </a:lnTo>
                </a:path>
                <a:path w="279400" h="1484629">
                  <a:moveTo>
                    <a:pt x="278345" y="415820"/>
                  </a:moveTo>
                  <a:lnTo>
                    <a:pt x="250269" y="386213"/>
                  </a:lnTo>
                  <a:lnTo>
                    <a:pt x="212525" y="366549"/>
                  </a:lnTo>
                  <a:lnTo>
                    <a:pt x="168778" y="356680"/>
                  </a:lnTo>
                  <a:lnTo>
                    <a:pt x="122689" y="356458"/>
                  </a:lnTo>
                  <a:lnTo>
                    <a:pt x="77923" y="365734"/>
                  </a:lnTo>
                  <a:lnTo>
                    <a:pt x="38142" y="384360"/>
                  </a:lnTo>
                  <a:lnTo>
                    <a:pt x="7010" y="412188"/>
                  </a:lnTo>
                </a:path>
                <a:path w="279400" h="1484629">
                  <a:moveTo>
                    <a:pt x="276059" y="771763"/>
                  </a:moveTo>
                  <a:lnTo>
                    <a:pt x="247981" y="742156"/>
                  </a:lnTo>
                  <a:lnTo>
                    <a:pt x="210241" y="722492"/>
                  </a:lnTo>
                  <a:lnTo>
                    <a:pt x="166500" y="712622"/>
                  </a:lnTo>
                  <a:lnTo>
                    <a:pt x="120420" y="712398"/>
                  </a:lnTo>
                  <a:lnTo>
                    <a:pt x="75661" y="721672"/>
                  </a:lnTo>
                  <a:lnTo>
                    <a:pt x="35883" y="740294"/>
                  </a:lnTo>
                  <a:lnTo>
                    <a:pt x="4749" y="768118"/>
                  </a:lnTo>
                </a:path>
                <a:path w="279400" h="1484629">
                  <a:moveTo>
                    <a:pt x="274561" y="1128480"/>
                  </a:moveTo>
                  <a:lnTo>
                    <a:pt x="246480" y="1098864"/>
                  </a:lnTo>
                  <a:lnTo>
                    <a:pt x="208735" y="1079193"/>
                  </a:lnTo>
                  <a:lnTo>
                    <a:pt x="164988" y="1069319"/>
                  </a:lnTo>
                  <a:lnTo>
                    <a:pt x="118901" y="1069092"/>
                  </a:lnTo>
                  <a:lnTo>
                    <a:pt x="74136" y="1078365"/>
                  </a:lnTo>
                  <a:lnTo>
                    <a:pt x="34357" y="1096987"/>
                  </a:lnTo>
                  <a:lnTo>
                    <a:pt x="3225" y="1124810"/>
                  </a:lnTo>
                </a:path>
                <a:path w="279400" h="1484629">
                  <a:moveTo>
                    <a:pt x="271335" y="1484550"/>
                  </a:moveTo>
                  <a:lnTo>
                    <a:pt x="243255" y="1454938"/>
                  </a:lnTo>
                  <a:lnTo>
                    <a:pt x="205509" y="1435269"/>
                  </a:lnTo>
                  <a:lnTo>
                    <a:pt x="161762" y="1425394"/>
                  </a:lnTo>
                  <a:lnTo>
                    <a:pt x="115675" y="1425166"/>
                  </a:lnTo>
                  <a:lnTo>
                    <a:pt x="70910" y="1434437"/>
                  </a:lnTo>
                  <a:lnTo>
                    <a:pt x="31131" y="1453057"/>
                  </a:lnTo>
                  <a:lnTo>
                    <a:pt x="0" y="1480880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098262" y="2330602"/>
              <a:ext cx="139065" cy="1434465"/>
            </a:xfrm>
            <a:custGeom>
              <a:avLst/>
              <a:gdLst/>
              <a:ahLst/>
              <a:cxnLst/>
              <a:rect l="l" t="t" r="r" b="b"/>
              <a:pathLst>
                <a:path w="139064" h="1434464">
                  <a:moveTo>
                    <a:pt x="138937" y="0"/>
                  </a:moveTo>
                  <a:lnTo>
                    <a:pt x="876" y="762"/>
                  </a:lnTo>
                  <a:lnTo>
                    <a:pt x="0" y="1433004"/>
                  </a:lnTo>
                  <a:lnTo>
                    <a:pt x="133692" y="1433931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100015" y="3394112"/>
              <a:ext cx="139065" cy="5715"/>
            </a:xfrm>
            <a:custGeom>
              <a:avLst/>
              <a:gdLst/>
              <a:ahLst/>
              <a:cxnLst/>
              <a:rect l="l" t="t" r="r" b="b"/>
              <a:pathLst>
                <a:path w="139064" h="5714">
                  <a:moveTo>
                    <a:pt x="-12700" y="2559"/>
                  </a:moveTo>
                  <a:lnTo>
                    <a:pt x="151625" y="2559"/>
                  </a:lnTo>
                </a:path>
              </a:pathLst>
            </a:custGeom>
            <a:ln w="30518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100015" y="2690533"/>
              <a:ext cx="139065" cy="1270"/>
            </a:xfrm>
            <a:custGeom>
              <a:avLst/>
              <a:gdLst/>
              <a:ahLst/>
              <a:cxnLst/>
              <a:rect l="l" t="t" r="r" b="b"/>
              <a:pathLst>
                <a:path w="139064" h="1269">
                  <a:moveTo>
                    <a:pt x="-12700" y="495"/>
                  </a:moveTo>
                  <a:lnTo>
                    <a:pt x="151625" y="495"/>
                  </a:lnTo>
                </a:path>
              </a:pathLst>
            </a:custGeom>
            <a:ln w="2639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444070" y="2365355"/>
              <a:ext cx="1006475" cy="0"/>
            </a:xfrm>
            <a:custGeom>
              <a:avLst/>
              <a:gdLst/>
              <a:ahLst/>
              <a:cxnLst/>
              <a:rect l="l" t="t" r="r" b="b"/>
              <a:pathLst>
                <a:path w="1006475">
                  <a:moveTo>
                    <a:pt x="0" y="0"/>
                  </a:moveTo>
                  <a:lnTo>
                    <a:pt x="1006055" y="0"/>
                  </a:lnTo>
                </a:path>
              </a:pathLst>
            </a:custGeom>
            <a:ln w="472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88751" y="1608734"/>
              <a:ext cx="2296795" cy="2889885"/>
            </a:xfrm>
            <a:custGeom>
              <a:avLst/>
              <a:gdLst/>
              <a:ahLst/>
              <a:cxnLst/>
              <a:rect l="l" t="t" r="r" b="b"/>
              <a:pathLst>
                <a:path w="2296795" h="2889885">
                  <a:moveTo>
                    <a:pt x="1056424" y="1098448"/>
                  </a:moveTo>
                  <a:lnTo>
                    <a:pt x="2065743" y="1133602"/>
                  </a:lnTo>
                </a:path>
                <a:path w="2296795" h="2889885">
                  <a:moveTo>
                    <a:pt x="1056424" y="1447990"/>
                  </a:moveTo>
                  <a:lnTo>
                    <a:pt x="2065743" y="1483156"/>
                  </a:lnTo>
                </a:path>
                <a:path w="2296795" h="2889885">
                  <a:moveTo>
                    <a:pt x="1056424" y="1801914"/>
                  </a:moveTo>
                  <a:lnTo>
                    <a:pt x="2296452" y="1800390"/>
                  </a:lnTo>
                  <a:lnTo>
                    <a:pt x="2293823" y="2881045"/>
                  </a:lnTo>
                </a:path>
                <a:path w="2296795" h="2889885">
                  <a:moveTo>
                    <a:pt x="1059052" y="2153183"/>
                  </a:moveTo>
                  <a:lnTo>
                    <a:pt x="1939912" y="2158771"/>
                  </a:lnTo>
                  <a:lnTo>
                    <a:pt x="1941664" y="2889821"/>
                  </a:lnTo>
                </a:path>
                <a:path w="2296795" h="2889885">
                  <a:moveTo>
                    <a:pt x="296176" y="0"/>
                  </a:moveTo>
                  <a:lnTo>
                    <a:pt x="897407" y="0"/>
                  </a:lnTo>
                  <a:lnTo>
                    <a:pt x="601217" y="239433"/>
                  </a:lnTo>
                  <a:lnTo>
                    <a:pt x="0" y="239433"/>
                  </a:lnTo>
                  <a:lnTo>
                    <a:pt x="296176" y="0"/>
                  </a:lnTo>
                  <a:close/>
                </a:path>
                <a:path w="2296795" h="2889885">
                  <a:moveTo>
                    <a:pt x="900010" y="0"/>
                  </a:moveTo>
                  <a:lnTo>
                    <a:pt x="1501241" y="0"/>
                  </a:lnTo>
                  <a:lnTo>
                    <a:pt x="1205064" y="239433"/>
                  </a:lnTo>
                  <a:lnTo>
                    <a:pt x="603846" y="239433"/>
                  </a:lnTo>
                  <a:lnTo>
                    <a:pt x="900010" y="0"/>
                  </a:lnTo>
                  <a:close/>
                </a:path>
                <a:path w="2296795" h="2889885">
                  <a:moveTo>
                    <a:pt x="1497736" y="0"/>
                  </a:moveTo>
                  <a:lnTo>
                    <a:pt x="1499476" y="2298268"/>
                  </a:lnTo>
                  <a:lnTo>
                    <a:pt x="1213726" y="253682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450126" y="2262377"/>
              <a:ext cx="457200" cy="176530"/>
            </a:xfrm>
            <a:custGeom>
              <a:avLst/>
              <a:gdLst/>
              <a:ahLst/>
              <a:cxnLst/>
              <a:rect l="l" t="t" r="r" b="b"/>
              <a:pathLst>
                <a:path w="457200" h="176530">
                  <a:moveTo>
                    <a:pt x="457034" y="0"/>
                  </a:moveTo>
                  <a:lnTo>
                    <a:pt x="0" y="0"/>
                  </a:lnTo>
                  <a:lnTo>
                    <a:pt x="0" y="176504"/>
                  </a:lnTo>
                  <a:lnTo>
                    <a:pt x="457034" y="176504"/>
                  </a:lnTo>
                  <a:lnTo>
                    <a:pt x="45703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450126" y="2262377"/>
              <a:ext cx="457200" cy="176530"/>
            </a:xfrm>
            <a:custGeom>
              <a:avLst/>
              <a:gdLst/>
              <a:ahLst/>
              <a:cxnLst/>
              <a:rect l="l" t="t" r="r" b="b"/>
              <a:pathLst>
                <a:path w="457200" h="176530">
                  <a:moveTo>
                    <a:pt x="0" y="0"/>
                  </a:moveTo>
                  <a:lnTo>
                    <a:pt x="457034" y="0"/>
                  </a:lnTo>
                  <a:lnTo>
                    <a:pt x="457034" y="176517"/>
                  </a:lnTo>
                  <a:lnTo>
                    <a:pt x="0" y="176517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455371" y="2624162"/>
              <a:ext cx="457200" cy="176530"/>
            </a:xfrm>
            <a:custGeom>
              <a:avLst/>
              <a:gdLst/>
              <a:ahLst/>
              <a:cxnLst/>
              <a:rect l="l" t="t" r="r" b="b"/>
              <a:pathLst>
                <a:path w="457200" h="176530">
                  <a:moveTo>
                    <a:pt x="457034" y="0"/>
                  </a:moveTo>
                  <a:lnTo>
                    <a:pt x="0" y="0"/>
                  </a:lnTo>
                  <a:lnTo>
                    <a:pt x="0" y="176517"/>
                  </a:lnTo>
                  <a:lnTo>
                    <a:pt x="457034" y="176517"/>
                  </a:lnTo>
                  <a:lnTo>
                    <a:pt x="45703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455371" y="2624162"/>
              <a:ext cx="457200" cy="176530"/>
            </a:xfrm>
            <a:custGeom>
              <a:avLst/>
              <a:gdLst/>
              <a:ahLst/>
              <a:cxnLst/>
              <a:rect l="l" t="t" r="r" b="b"/>
              <a:pathLst>
                <a:path w="457200" h="176530">
                  <a:moveTo>
                    <a:pt x="0" y="0"/>
                  </a:moveTo>
                  <a:lnTo>
                    <a:pt x="457034" y="0"/>
                  </a:lnTo>
                  <a:lnTo>
                    <a:pt x="457034" y="176517"/>
                  </a:lnTo>
                  <a:lnTo>
                    <a:pt x="0" y="176517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451002" y="2969348"/>
              <a:ext cx="457200" cy="176530"/>
            </a:xfrm>
            <a:custGeom>
              <a:avLst/>
              <a:gdLst/>
              <a:ahLst/>
              <a:cxnLst/>
              <a:rect l="l" t="t" r="r" b="b"/>
              <a:pathLst>
                <a:path w="457200" h="176530">
                  <a:moveTo>
                    <a:pt x="457047" y="0"/>
                  </a:moveTo>
                  <a:lnTo>
                    <a:pt x="0" y="0"/>
                  </a:lnTo>
                  <a:lnTo>
                    <a:pt x="0" y="176504"/>
                  </a:lnTo>
                  <a:lnTo>
                    <a:pt x="457047" y="176504"/>
                  </a:lnTo>
                  <a:lnTo>
                    <a:pt x="45704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451002" y="2969348"/>
              <a:ext cx="457200" cy="176530"/>
            </a:xfrm>
            <a:custGeom>
              <a:avLst/>
              <a:gdLst/>
              <a:ahLst/>
              <a:cxnLst/>
              <a:rect l="l" t="t" r="r" b="b"/>
              <a:pathLst>
                <a:path w="457200" h="176530">
                  <a:moveTo>
                    <a:pt x="0" y="0"/>
                  </a:moveTo>
                  <a:lnTo>
                    <a:pt x="457047" y="0"/>
                  </a:lnTo>
                  <a:lnTo>
                    <a:pt x="457047" y="176491"/>
                  </a:lnTo>
                  <a:lnTo>
                    <a:pt x="0" y="176491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097642" y="3164217"/>
              <a:ext cx="508634" cy="0"/>
            </a:xfrm>
            <a:custGeom>
              <a:avLst/>
              <a:gdLst/>
              <a:ahLst/>
              <a:cxnLst/>
              <a:rect l="l" t="t" r="r" b="b"/>
              <a:pathLst>
                <a:path w="508635">
                  <a:moveTo>
                    <a:pt x="508584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595482" y="3148228"/>
              <a:ext cx="53975" cy="32384"/>
            </a:xfrm>
            <a:custGeom>
              <a:avLst/>
              <a:gdLst/>
              <a:ahLst/>
              <a:cxnLst/>
              <a:rect l="l" t="t" r="r" b="b"/>
              <a:pathLst>
                <a:path w="53975" h="32385">
                  <a:moveTo>
                    <a:pt x="0" y="0"/>
                  </a:moveTo>
                  <a:lnTo>
                    <a:pt x="0" y="32029"/>
                  </a:lnTo>
                  <a:lnTo>
                    <a:pt x="3815" y="30395"/>
                  </a:lnTo>
                  <a:lnTo>
                    <a:pt x="10061" y="27947"/>
                  </a:lnTo>
                  <a:lnTo>
                    <a:pt x="48186" y="16913"/>
                  </a:lnTo>
                  <a:lnTo>
                    <a:pt x="53771" y="16014"/>
                  </a:lnTo>
                  <a:lnTo>
                    <a:pt x="48186" y="15121"/>
                  </a:lnTo>
                  <a:lnTo>
                    <a:pt x="12090" y="48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095889" y="2460739"/>
              <a:ext cx="421640" cy="0"/>
            </a:xfrm>
            <a:custGeom>
              <a:avLst/>
              <a:gdLst/>
              <a:ahLst/>
              <a:cxnLst/>
              <a:rect l="l" t="t" r="r" b="b"/>
              <a:pathLst>
                <a:path w="421639">
                  <a:moveTo>
                    <a:pt x="421195" y="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506340" y="2444775"/>
              <a:ext cx="53975" cy="32384"/>
            </a:xfrm>
            <a:custGeom>
              <a:avLst/>
              <a:gdLst/>
              <a:ahLst/>
              <a:cxnLst/>
              <a:rect l="l" t="t" r="r" b="b"/>
              <a:pathLst>
                <a:path w="53975" h="32385">
                  <a:moveTo>
                    <a:pt x="0" y="0"/>
                  </a:moveTo>
                  <a:lnTo>
                    <a:pt x="0" y="32016"/>
                  </a:lnTo>
                  <a:lnTo>
                    <a:pt x="3816" y="30382"/>
                  </a:lnTo>
                  <a:lnTo>
                    <a:pt x="10066" y="27936"/>
                  </a:lnTo>
                  <a:lnTo>
                    <a:pt x="48186" y="16900"/>
                  </a:lnTo>
                  <a:lnTo>
                    <a:pt x="53771" y="16001"/>
                  </a:lnTo>
                  <a:lnTo>
                    <a:pt x="48186" y="15108"/>
                  </a:lnTo>
                  <a:lnTo>
                    <a:pt x="12095" y="4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123042" y="3775963"/>
              <a:ext cx="676910" cy="71755"/>
            </a:xfrm>
            <a:custGeom>
              <a:avLst/>
              <a:gdLst/>
              <a:ahLst/>
              <a:cxnLst/>
              <a:rect l="l" t="t" r="r" b="b"/>
              <a:pathLst>
                <a:path w="676910" h="71754">
                  <a:moveTo>
                    <a:pt x="675487" y="0"/>
                  </a:moveTo>
                  <a:lnTo>
                    <a:pt x="676363" y="71666"/>
                  </a:lnTo>
                  <a:lnTo>
                    <a:pt x="0" y="7166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82680" y="3732949"/>
              <a:ext cx="32384" cy="53975"/>
            </a:xfrm>
            <a:custGeom>
              <a:avLst/>
              <a:gdLst/>
              <a:ahLst/>
              <a:cxnLst/>
              <a:rect l="l" t="t" r="r" b="b"/>
              <a:pathLst>
                <a:path w="32385" h="53975">
                  <a:moveTo>
                    <a:pt x="15366" y="0"/>
                  </a:moveTo>
                  <a:lnTo>
                    <a:pt x="4675" y="41813"/>
                  </a:lnTo>
                  <a:lnTo>
                    <a:pt x="0" y="53949"/>
                  </a:lnTo>
                  <a:lnTo>
                    <a:pt x="32029" y="53568"/>
                  </a:lnTo>
                  <a:lnTo>
                    <a:pt x="17822" y="12245"/>
                  </a:lnTo>
                  <a:lnTo>
                    <a:pt x="16326" y="5572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5762311" y="524149"/>
            <a:ext cx="118173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spc="40" dirty="0">
                <a:latin typeface="Arial"/>
                <a:cs typeface="Arial"/>
              </a:rPr>
              <a:t>Diagrama</a:t>
            </a:r>
            <a:r>
              <a:rPr sz="950" b="1" spc="-50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pictórico</a:t>
            </a:r>
            <a:endParaRPr sz="9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034932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7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8141" y="483509"/>
            <a:ext cx="410908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dibujos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simplificados,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diagramas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unifilares,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bloques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pictóricos,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  </a:t>
            </a:r>
            <a:r>
              <a:rPr sz="850" spc="-5" dirty="0">
                <a:latin typeface="Lucida Sans Unicode"/>
                <a:cs typeface="Lucida Sans Unicode"/>
              </a:rPr>
              <a:t>menudo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25" dirty="0">
                <a:latin typeface="Lucida Sans Unicode"/>
                <a:cs typeface="Lucida Sans Unicode"/>
              </a:rPr>
              <a:t>utilizan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5" dirty="0">
                <a:latin typeface="Lucida Sans Unicode"/>
                <a:cs typeface="Lucida Sans Unicode"/>
              </a:rPr>
              <a:t>mostrar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circuitos </a:t>
            </a:r>
            <a:r>
              <a:rPr sz="850" spc="-15" dirty="0">
                <a:latin typeface="Lucida Sans Unicode"/>
                <a:cs typeface="Lucida Sans Unicode"/>
              </a:rPr>
              <a:t>asociados con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5" dirty="0">
                <a:latin typeface="Lucida Sans Unicode"/>
                <a:cs typeface="Lucida Sans Unicode"/>
              </a:rPr>
              <a:t>sistema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energía.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Por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ejemplo,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siguiente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diagrama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pictórico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muestra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secciones.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99898" y="1680884"/>
            <a:ext cx="9226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Suministro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entrante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1593629" y="1863126"/>
            <a:ext cx="53594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Sucursales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958140" y="2411731"/>
            <a:ext cx="107950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latin typeface="Lucida Sans Unicode"/>
                <a:cs typeface="Lucida Sans Unicode"/>
              </a:rPr>
              <a:t>Interruptor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del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circuito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principal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413877" y="3095822"/>
            <a:ext cx="64643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latin typeface="Lucida Sans Unicode"/>
                <a:cs typeface="Lucida Sans Unicode"/>
              </a:rPr>
              <a:t>autobús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vertical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260831" y="3776503"/>
            <a:ext cx="815340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latin typeface="Lucida Sans Unicode"/>
                <a:cs typeface="Lucida Sans Unicode"/>
              </a:rPr>
              <a:t>autobús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horizontal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707298" y="4244346"/>
            <a:ext cx="718820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0" dirty="0">
                <a:latin typeface="Lucida Sans Unicode"/>
                <a:cs typeface="Lucida Sans Unicode"/>
              </a:rPr>
              <a:t>Tablero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conmutadores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738043" y="4267537"/>
            <a:ext cx="47244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latin typeface="Lucida Sans Unicode"/>
                <a:cs typeface="Lucida Sans Unicode"/>
              </a:rPr>
              <a:t>Comederos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5762311" y="4789423"/>
            <a:ext cx="63309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dirty="0">
                <a:latin typeface="Arial"/>
                <a:cs typeface="Arial"/>
              </a:rPr>
              <a:t>Revisión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2</a:t>
            </a:r>
            <a:endParaRPr sz="9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967002" y="4889501"/>
            <a:ext cx="4320540" cy="2475293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01600" rIns="0" bIns="0" rtlCol="0">
            <a:spAutoFit/>
          </a:bodyPr>
          <a:lstStyle/>
          <a:p>
            <a:pPr marL="181610">
              <a:spcBef>
                <a:spcPts val="800"/>
              </a:spcBef>
            </a:pPr>
            <a:r>
              <a:rPr sz="900" spc="-45" dirty="0">
                <a:latin typeface="Lucida Sans Unicode"/>
                <a:cs typeface="Lucida Sans Unicode"/>
              </a:rPr>
              <a:t>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altura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estándar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marco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Siemens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</a:t>
            </a:r>
            <a:endParaRPr sz="900">
              <a:latin typeface="Lucida Sans Unicode"/>
              <a:cs typeface="Lucida Sans Unicode"/>
            </a:endParaRPr>
          </a:p>
          <a:p>
            <a:pPr marL="400050">
              <a:spcBef>
                <a:spcPts val="360"/>
              </a:spcBef>
              <a:tabLst>
                <a:tab pos="831215" algn="l"/>
              </a:tabLst>
            </a:pP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-15" dirty="0">
                <a:latin typeface="Lucida Sans Unicode"/>
                <a:cs typeface="Lucida Sans Unicode"/>
              </a:rPr>
              <a:t>pulgadas.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241300" marR="351155" indent="-241300">
              <a:lnSpc>
                <a:spcPct val="114300"/>
              </a:lnSpc>
              <a:buAutoNum type="arabicPeriod" startAt="2"/>
              <a:tabLst>
                <a:tab pos="241300" algn="l"/>
                <a:tab pos="958850" algn="l"/>
              </a:tabLst>
            </a:pPr>
            <a:r>
              <a:rPr sz="1050" spc="15" dirty="0">
                <a:latin typeface="Lucida Sans Unicode"/>
                <a:cs typeface="Lucida Sans Unicode"/>
              </a:rPr>
              <a:t>Un</a:t>
            </a:r>
            <a:r>
              <a:rPr sz="1050" u="sng" spc="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-15" dirty="0">
                <a:latin typeface="Lucida Sans Unicode"/>
                <a:cs typeface="Lucida Sans Unicode"/>
              </a:rPr>
              <a:t>es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un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conductor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conjunto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conductores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que </a:t>
            </a:r>
            <a:r>
              <a:rPr sz="1050" spc="-31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sirve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como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conexión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común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para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dos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más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circuitos.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213360" marR="346075" indent="-213360">
              <a:lnSpc>
                <a:spcPct val="141200"/>
              </a:lnSpc>
              <a:buAutoNum type="arabicPeriod" startAt="2"/>
              <a:tabLst>
                <a:tab pos="213360" algn="l"/>
                <a:tab pos="3361054" algn="l"/>
              </a:tabLst>
            </a:pPr>
            <a:r>
              <a:rPr sz="850" spc="-25" dirty="0">
                <a:latin typeface="Lucida Sans Unicode"/>
                <a:cs typeface="Lucida Sans Unicode"/>
              </a:rPr>
              <a:t>Visto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desde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frente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distribución,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secuencia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fase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barra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colectora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NEMA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izquierda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derecha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es</a:t>
            </a:r>
            <a:r>
              <a:rPr sz="85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-45" dirty="0"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30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192405" marR="400050" indent="-192405">
              <a:lnSpc>
                <a:spcPct val="171400"/>
              </a:lnSpc>
              <a:buAutoNum type="arabicPeriod" startAt="2"/>
              <a:tabLst>
                <a:tab pos="192405" algn="l"/>
                <a:tab pos="1624330" algn="l"/>
                <a:tab pos="3756025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Las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barras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colectoras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del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tablero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Siemens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están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hechas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spc="-10" dirty="0">
                <a:latin typeface="Lucida Sans Unicode"/>
                <a:cs typeface="Lucida Sans Unicode"/>
              </a:rPr>
              <a:t>con  </a:t>
            </a:r>
            <a:r>
              <a:rPr sz="700" spc="-5" dirty="0">
                <a:latin typeface="Lucida Sans Unicode"/>
                <a:cs typeface="Lucida Sans Unicode"/>
              </a:rPr>
              <a:t>acabado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estaño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700" spc="-15" dirty="0">
                <a:latin typeface="Lucida Sans Unicode"/>
                <a:cs typeface="Lucida Sans Unicode"/>
              </a:rPr>
              <a:t>con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acabado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plata.</a:t>
            </a:r>
            <a:endParaRPr sz="7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buAutoNum type="arabicPeriod" startAt="2"/>
            </a:pPr>
            <a:endParaRPr sz="950">
              <a:latin typeface="Lucida Sans Unicode"/>
              <a:cs typeface="Lucida Sans Unicode"/>
            </a:endParaRPr>
          </a:p>
          <a:p>
            <a:pPr marL="206375" marR="846455" indent="-206375">
              <a:lnSpc>
                <a:spcPct val="150000"/>
              </a:lnSpc>
              <a:buFont typeface="Lucida Sans Unicode"/>
              <a:buAutoNum type="arabicPeriod" startAt="2"/>
              <a:tabLst>
                <a:tab pos="206375" algn="l"/>
                <a:tab pos="588645" algn="l"/>
              </a:tabLst>
            </a:pP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5" dirty="0">
                <a:latin typeface="Lucida Sans Unicode"/>
                <a:cs typeface="Lucida Sans Unicode"/>
              </a:rPr>
              <a:t>utilizan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unir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barras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colectoras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horizontales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secciones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contiguas.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77642" y="4373879"/>
            <a:ext cx="1015365" cy="849630"/>
          </a:xfrm>
          <a:custGeom>
            <a:avLst/>
            <a:gdLst/>
            <a:ahLst/>
            <a:cxnLst/>
            <a:rect l="l" t="t" r="r" b="b"/>
            <a:pathLst>
              <a:path w="1015364" h="849629">
                <a:moveTo>
                  <a:pt x="1015276" y="2540"/>
                </a:moveTo>
                <a:lnTo>
                  <a:pt x="1014323" y="2540"/>
                </a:lnTo>
                <a:lnTo>
                  <a:pt x="1014323" y="0"/>
                </a:lnTo>
                <a:lnTo>
                  <a:pt x="864958" y="0"/>
                </a:lnTo>
                <a:lnTo>
                  <a:pt x="864958" y="2540"/>
                </a:lnTo>
                <a:lnTo>
                  <a:pt x="864958" y="22860"/>
                </a:lnTo>
                <a:lnTo>
                  <a:pt x="991260" y="22860"/>
                </a:lnTo>
                <a:lnTo>
                  <a:pt x="991260" y="825030"/>
                </a:lnTo>
                <a:lnTo>
                  <a:pt x="0" y="825030"/>
                </a:lnTo>
                <a:lnTo>
                  <a:pt x="0" y="849045"/>
                </a:lnTo>
                <a:lnTo>
                  <a:pt x="991260" y="849045"/>
                </a:lnTo>
                <a:lnTo>
                  <a:pt x="991260" y="849630"/>
                </a:lnTo>
                <a:lnTo>
                  <a:pt x="1015276" y="849630"/>
                </a:lnTo>
                <a:lnTo>
                  <a:pt x="1015276" y="849045"/>
                </a:lnTo>
                <a:lnTo>
                  <a:pt x="1015276" y="825030"/>
                </a:lnTo>
                <a:lnTo>
                  <a:pt x="1015276" y="22860"/>
                </a:lnTo>
                <a:lnTo>
                  <a:pt x="1015276" y="2540"/>
                </a:lnTo>
                <a:close/>
              </a:path>
            </a:pathLst>
          </a:custGeom>
          <a:solidFill>
            <a:srgbClr val="A5A7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45253" y="4636795"/>
            <a:ext cx="120014" cy="541020"/>
          </a:xfrm>
          <a:custGeom>
            <a:avLst/>
            <a:gdLst/>
            <a:ahLst/>
            <a:cxnLst/>
            <a:rect l="l" t="t" r="r" b="b"/>
            <a:pathLst>
              <a:path w="120014" h="541020">
                <a:moveTo>
                  <a:pt x="119710" y="0"/>
                </a:moveTo>
                <a:lnTo>
                  <a:pt x="119710" y="267665"/>
                </a:lnTo>
              </a:path>
              <a:path w="120014" h="541020">
                <a:moveTo>
                  <a:pt x="0" y="540448"/>
                </a:moveTo>
                <a:lnTo>
                  <a:pt x="0" y="267665"/>
                </a:lnTo>
                <a:lnTo>
                  <a:pt x="119710" y="267665"/>
                </a:lnTo>
              </a:path>
            </a:pathLst>
          </a:custGeom>
          <a:ln w="38100">
            <a:solidFill>
              <a:srgbClr val="8F919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339208" y="4582199"/>
            <a:ext cx="344805" cy="518795"/>
          </a:xfrm>
          <a:custGeom>
            <a:avLst/>
            <a:gdLst/>
            <a:ahLst/>
            <a:cxnLst/>
            <a:rect l="l" t="t" r="r" b="b"/>
            <a:pathLst>
              <a:path w="344804" h="518795">
                <a:moveTo>
                  <a:pt x="0" y="0"/>
                </a:moveTo>
                <a:lnTo>
                  <a:pt x="0" y="319252"/>
                </a:lnTo>
              </a:path>
              <a:path w="344804" h="518795">
                <a:moveTo>
                  <a:pt x="0" y="307594"/>
                </a:moveTo>
                <a:lnTo>
                  <a:pt x="344233" y="307594"/>
                </a:lnTo>
              </a:path>
              <a:path w="344804" h="518795">
                <a:moveTo>
                  <a:pt x="333133" y="307594"/>
                </a:moveTo>
                <a:lnTo>
                  <a:pt x="333133" y="518413"/>
                </a:lnTo>
              </a:path>
            </a:pathLst>
          </a:custGeom>
          <a:ln w="38100">
            <a:solidFill>
              <a:srgbClr val="8F919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975862" y="3729634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8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10247339" y="3343847"/>
            <a:ext cx="1196975" cy="1590675"/>
            <a:chOff x="5192738" y="3343846"/>
            <a:chExt cx="1196975" cy="1590675"/>
          </a:xfrm>
        </p:grpSpPr>
        <p:sp>
          <p:nvSpPr>
            <p:cNvPr id="7" name="object 7"/>
            <p:cNvSpPr/>
            <p:nvPr/>
          </p:nvSpPr>
          <p:spPr>
            <a:xfrm>
              <a:off x="5375973" y="3346132"/>
              <a:ext cx="575945" cy="1585595"/>
            </a:xfrm>
            <a:custGeom>
              <a:avLst/>
              <a:gdLst/>
              <a:ahLst/>
              <a:cxnLst/>
              <a:rect l="l" t="t" r="r" b="b"/>
              <a:pathLst>
                <a:path w="575945" h="1585595">
                  <a:moveTo>
                    <a:pt x="0" y="0"/>
                  </a:moveTo>
                  <a:lnTo>
                    <a:pt x="0" y="1585544"/>
                  </a:lnTo>
                  <a:lnTo>
                    <a:pt x="575411" y="1418932"/>
                  </a:lnTo>
                  <a:lnTo>
                    <a:pt x="575411" y="536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375973" y="3346132"/>
              <a:ext cx="575945" cy="1585595"/>
            </a:xfrm>
            <a:custGeom>
              <a:avLst/>
              <a:gdLst/>
              <a:ahLst/>
              <a:cxnLst/>
              <a:rect l="l" t="t" r="r" b="b"/>
              <a:pathLst>
                <a:path w="575945" h="1585595">
                  <a:moveTo>
                    <a:pt x="575411" y="1418932"/>
                  </a:moveTo>
                  <a:lnTo>
                    <a:pt x="575411" y="53632"/>
                  </a:lnTo>
                  <a:lnTo>
                    <a:pt x="0" y="0"/>
                  </a:lnTo>
                  <a:lnTo>
                    <a:pt x="0" y="1585544"/>
                  </a:lnTo>
                  <a:lnTo>
                    <a:pt x="575411" y="14189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951385" y="3399764"/>
              <a:ext cx="436245" cy="1365885"/>
            </a:xfrm>
            <a:custGeom>
              <a:avLst/>
              <a:gdLst/>
              <a:ahLst/>
              <a:cxnLst/>
              <a:rect l="l" t="t" r="r" b="b"/>
              <a:pathLst>
                <a:path w="436245" h="1365885">
                  <a:moveTo>
                    <a:pt x="0" y="0"/>
                  </a:moveTo>
                  <a:lnTo>
                    <a:pt x="0" y="1365300"/>
                  </a:lnTo>
                  <a:lnTo>
                    <a:pt x="435648" y="1240853"/>
                  </a:lnTo>
                  <a:lnTo>
                    <a:pt x="435648" y="401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951385" y="3399764"/>
              <a:ext cx="436245" cy="1365885"/>
            </a:xfrm>
            <a:custGeom>
              <a:avLst/>
              <a:gdLst/>
              <a:ahLst/>
              <a:cxnLst/>
              <a:rect l="l" t="t" r="r" b="b"/>
              <a:pathLst>
                <a:path w="436245" h="1365885">
                  <a:moveTo>
                    <a:pt x="435648" y="1240853"/>
                  </a:moveTo>
                  <a:lnTo>
                    <a:pt x="435648" y="40195"/>
                  </a:lnTo>
                  <a:lnTo>
                    <a:pt x="0" y="0"/>
                  </a:lnTo>
                  <a:lnTo>
                    <a:pt x="0" y="1365300"/>
                  </a:lnTo>
                  <a:lnTo>
                    <a:pt x="435648" y="12408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195024" y="3346132"/>
              <a:ext cx="180975" cy="1585595"/>
            </a:xfrm>
            <a:custGeom>
              <a:avLst/>
              <a:gdLst/>
              <a:ahLst/>
              <a:cxnLst/>
              <a:rect l="l" t="t" r="r" b="b"/>
              <a:pathLst>
                <a:path w="180975" h="1585595">
                  <a:moveTo>
                    <a:pt x="180949" y="0"/>
                  </a:moveTo>
                  <a:lnTo>
                    <a:pt x="0" y="108203"/>
                  </a:lnTo>
                  <a:lnTo>
                    <a:pt x="0" y="1402676"/>
                  </a:lnTo>
                  <a:lnTo>
                    <a:pt x="180949" y="1585544"/>
                  </a:lnTo>
                  <a:lnTo>
                    <a:pt x="18094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195024" y="3346132"/>
              <a:ext cx="180975" cy="1585595"/>
            </a:xfrm>
            <a:custGeom>
              <a:avLst/>
              <a:gdLst/>
              <a:ahLst/>
              <a:cxnLst/>
              <a:rect l="l" t="t" r="r" b="b"/>
              <a:pathLst>
                <a:path w="180975" h="1585595">
                  <a:moveTo>
                    <a:pt x="180949" y="1585544"/>
                  </a:moveTo>
                  <a:lnTo>
                    <a:pt x="0" y="1402676"/>
                  </a:lnTo>
                  <a:lnTo>
                    <a:pt x="0" y="108203"/>
                  </a:lnTo>
                  <a:lnTo>
                    <a:pt x="180949" y="0"/>
                  </a:lnTo>
                  <a:lnTo>
                    <a:pt x="180949" y="15855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378717" y="3346233"/>
              <a:ext cx="996950" cy="1586230"/>
            </a:xfrm>
            <a:custGeom>
              <a:avLst/>
              <a:gdLst/>
              <a:ahLst/>
              <a:cxnLst/>
              <a:rect l="l" t="t" r="r" b="b"/>
              <a:pathLst>
                <a:path w="996950" h="1586229">
                  <a:moveTo>
                    <a:pt x="557403" y="53187"/>
                  </a:moveTo>
                  <a:lnTo>
                    <a:pt x="22161" y="2971"/>
                  </a:lnTo>
                  <a:lnTo>
                    <a:pt x="22161" y="0"/>
                  </a:lnTo>
                  <a:lnTo>
                    <a:pt x="0" y="0"/>
                  </a:lnTo>
                  <a:lnTo>
                    <a:pt x="0" y="1585760"/>
                  </a:lnTo>
                  <a:lnTo>
                    <a:pt x="22161" y="1585760"/>
                  </a:lnTo>
                  <a:lnTo>
                    <a:pt x="22161" y="1340370"/>
                  </a:lnTo>
                  <a:lnTo>
                    <a:pt x="554609" y="1213421"/>
                  </a:lnTo>
                  <a:lnTo>
                    <a:pt x="554609" y="1200124"/>
                  </a:lnTo>
                  <a:lnTo>
                    <a:pt x="22161" y="1322628"/>
                  </a:lnTo>
                  <a:lnTo>
                    <a:pt x="22161" y="1250657"/>
                  </a:lnTo>
                  <a:lnTo>
                    <a:pt x="554609" y="1140282"/>
                  </a:lnTo>
                  <a:lnTo>
                    <a:pt x="554609" y="1126972"/>
                  </a:lnTo>
                  <a:lnTo>
                    <a:pt x="22161" y="1232941"/>
                  </a:lnTo>
                  <a:lnTo>
                    <a:pt x="22161" y="780491"/>
                  </a:lnTo>
                  <a:lnTo>
                    <a:pt x="554609" y="728052"/>
                  </a:lnTo>
                  <a:lnTo>
                    <a:pt x="554609" y="714756"/>
                  </a:lnTo>
                  <a:lnTo>
                    <a:pt x="22161" y="762762"/>
                  </a:lnTo>
                  <a:lnTo>
                    <a:pt x="22161" y="690765"/>
                  </a:lnTo>
                  <a:lnTo>
                    <a:pt x="554609" y="651573"/>
                  </a:lnTo>
                  <a:lnTo>
                    <a:pt x="554609" y="638276"/>
                  </a:lnTo>
                  <a:lnTo>
                    <a:pt x="22161" y="673061"/>
                  </a:lnTo>
                  <a:lnTo>
                    <a:pt x="22161" y="182829"/>
                  </a:lnTo>
                  <a:lnTo>
                    <a:pt x="554609" y="182829"/>
                  </a:lnTo>
                  <a:lnTo>
                    <a:pt x="554609" y="153098"/>
                  </a:lnTo>
                  <a:lnTo>
                    <a:pt x="554609" y="136855"/>
                  </a:lnTo>
                  <a:lnTo>
                    <a:pt x="22161" y="136855"/>
                  </a:lnTo>
                  <a:lnTo>
                    <a:pt x="22161" y="20675"/>
                  </a:lnTo>
                  <a:lnTo>
                    <a:pt x="557403" y="66459"/>
                  </a:lnTo>
                  <a:lnTo>
                    <a:pt x="557403" y="53187"/>
                  </a:lnTo>
                  <a:close/>
                </a:path>
                <a:path w="996950" h="1586229">
                  <a:moveTo>
                    <a:pt x="896505" y="1126972"/>
                  </a:moveTo>
                  <a:lnTo>
                    <a:pt x="704811" y="1168260"/>
                  </a:lnTo>
                  <a:lnTo>
                    <a:pt x="706310" y="1181150"/>
                  </a:lnTo>
                  <a:lnTo>
                    <a:pt x="896505" y="1136967"/>
                  </a:lnTo>
                  <a:lnTo>
                    <a:pt x="896505" y="1126972"/>
                  </a:lnTo>
                  <a:close/>
                </a:path>
                <a:path w="996950" h="1586229">
                  <a:moveTo>
                    <a:pt x="896505" y="991501"/>
                  </a:moveTo>
                  <a:lnTo>
                    <a:pt x="704811" y="1026147"/>
                  </a:lnTo>
                  <a:lnTo>
                    <a:pt x="706310" y="1039025"/>
                  </a:lnTo>
                  <a:lnTo>
                    <a:pt x="896505" y="1001496"/>
                  </a:lnTo>
                  <a:lnTo>
                    <a:pt x="896505" y="991501"/>
                  </a:lnTo>
                  <a:close/>
                </a:path>
                <a:path w="996950" h="1586229">
                  <a:moveTo>
                    <a:pt x="896505" y="854392"/>
                  </a:moveTo>
                  <a:lnTo>
                    <a:pt x="704811" y="879030"/>
                  </a:lnTo>
                  <a:lnTo>
                    <a:pt x="706310" y="891921"/>
                  </a:lnTo>
                  <a:lnTo>
                    <a:pt x="896505" y="864349"/>
                  </a:lnTo>
                  <a:lnTo>
                    <a:pt x="896505" y="854392"/>
                  </a:lnTo>
                  <a:close/>
                </a:path>
                <a:path w="996950" h="1586229">
                  <a:moveTo>
                    <a:pt x="896505" y="732193"/>
                  </a:moveTo>
                  <a:lnTo>
                    <a:pt x="704811" y="751039"/>
                  </a:lnTo>
                  <a:lnTo>
                    <a:pt x="706310" y="763917"/>
                  </a:lnTo>
                  <a:lnTo>
                    <a:pt x="896505" y="742175"/>
                  </a:lnTo>
                  <a:lnTo>
                    <a:pt x="896505" y="732193"/>
                  </a:lnTo>
                  <a:close/>
                </a:path>
                <a:path w="996950" h="1586229">
                  <a:moveTo>
                    <a:pt x="896505" y="612521"/>
                  </a:moveTo>
                  <a:lnTo>
                    <a:pt x="704811" y="624725"/>
                  </a:lnTo>
                  <a:lnTo>
                    <a:pt x="704811" y="639114"/>
                  </a:lnTo>
                  <a:lnTo>
                    <a:pt x="896505" y="622490"/>
                  </a:lnTo>
                  <a:lnTo>
                    <a:pt x="896505" y="612521"/>
                  </a:lnTo>
                  <a:close/>
                </a:path>
                <a:path w="996950" h="1586229">
                  <a:moveTo>
                    <a:pt x="896505" y="490334"/>
                  </a:moveTo>
                  <a:lnTo>
                    <a:pt x="704811" y="495058"/>
                  </a:lnTo>
                  <a:lnTo>
                    <a:pt x="704811" y="509460"/>
                  </a:lnTo>
                  <a:lnTo>
                    <a:pt x="896505" y="500316"/>
                  </a:lnTo>
                  <a:lnTo>
                    <a:pt x="896505" y="490334"/>
                  </a:lnTo>
                  <a:close/>
                </a:path>
                <a:path w="996950" h="1586229">
                  <a:moveTo>
                    <a:pt x="896505" y="422198"/>
                  </a:moveTo>
                  <a:lnTo>
                    <a:pt x="704811" y="419430"/>
                  </a:lnTo>
                  <a:lnTo>
                    <a:pt x="704811" y="433844"/>
                  </a:lnTo>
                  <a:lnTo>
                    <a:pt x="896505" y="432168"/>
                  </a:lnTo>
                  <a:lnTo>
                    <a:pt x="896505" y="422198"/>
                  </a:lnTo>
                  <a:close/>
                </a:path>
                <a:path w="996950" h="1586229">
                  <a:moveTo>
                    <a:pt x="896505" y="367893"/>
                  </a:moveTo>
                  <a:lnTo>
                    <a:pt x="704811" y="365125"/>
                  </a:lnTo>
                  <a:lnTo>
                    <a:pt x="704811" y="379526"/>
                  </a:lnTo>
                  <a:lnTo>
                    <a:pt x="896505" y="377863"/>
                  </a:lnTo>
                  <a:lnTo>
                    <a:pt x="896505" y="367893"/>
                  </a:lnTo>
                  <a:close/>
                </a:path>
                <a:path w="996950" h="1586229">
                  <a:moveTo>
                    <a:pt x="896505" y="229374"/>
                  </a:moveTo>
                  <a:lnTo>
                    <a:pt x="704811" y="217754"/>
                  </a:lnTo>
                  <a:lnTo>
                    <a:pt x="704811" y="232143"/>
                  </a:lnTo>
                  <a:lnTo>
                    <a:pt x="896505" y="239344"/>
                  </a:lnTo>
                  <a:lnTo>
                    <a:pt x="896505" y="229374"/>
                  </a:lnTo>
                  <a:close/>
                </a:path>
                <a:path w="996950" h="1586229">
                  <a:moveTo>
                    <a:pt x="918108" y="191693"/>
                  </a:moveTo>
                  <a:lnTo>
                    <a:pt x="906475" y="191693"/>
                  </a:lnTo>
                  <a:lnTo>
                    <a:pt x="906475" y="1211122"/>
                  </a:lnTo>
                  <a:lnTo>
                    <a:pt x="918108" y="1211122"/>
                  </a:lnTo>
                  <a:lnTo>
                    <a:pt x="918108" y="191693"/>
                  </a:lnTo>
                  <a:close/>
                </a:path>
                <a:path w="996950" h="1586229">
                  <a:moveTo>
                    <a:pt x="996530" y="96342"/>
                  </a:moveTo>
                  <a:lnTo>
                    <a:pt x="604710" y="59588"/>
                  </a:lnTo>
                  <a:lnTo>
                    <a:pt x="604710" y="52095"/>
                  </a:lnTo>
                  <a:lnTo>
                    <a:pt x="589546" y="52095"/>
                  </a:lnTo>
                  <a:lnTo>
                    <a:pt x="589546" y="58166"/>
                  </a:lnTo>
                  <a:lnTo>
                    <a:pt x="589534" y="71589"/>
                  </a:lnTo>
                  <a:lnTo>
                    <a:pt x="589546" y="1380109"/>
                  </a:lnTo>
                  <a:lnTo>
                    <a:pt x="604710" y="1380109"/>
                  </a:lnTo>
                  <a:lnTo>
                    <a:pt x="604710" y="72898"/>
                  </a:lnTo>
                  <a:lnTo>
                    <a:pt x="996530" y="106400"/>
                  </a:lnTo>
                  <a:lnTo>
                    <a:pt x="996530" y="96342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75973" y="3346132"/>
              <a:ext cx="1011555" cy="1585595"/>
            </a:xfrm>
            <a:custGeom>
              <a:avLst/>
              <a:gdLst/>
              <a:ahLst/>
              <a:cxnLst/>
              <a:rect l="l" t="t" r="r" b="b"/>
              <a:pathLst>
                <a:path w="1011554" h="1585595">
                  <a:moveTo>
                    <a:pt x="575411" y="1418932"/>
                  </a:moveTo>
                  <a:lnTo>
                    <a:pt x="575411" y="53632"/>
                  </a:lnTo>
                  <a:lnTo>
                    <a:pt x="0" y="0"/>
                  </a:lnTo>
                  <a:lnTo>
                    <a:pt x="0" y="1585544"/>
                  </a:lnTo>
                  <a:lnTo>
                    <a:pt x="575411" y="1418932"/>
                  </a:lnTo>
                  <a:close/>
                </a:path>
                <a:path w="1011554" h="1585595">
                  <a:moveTo>
                    <a:pt x="1011059" y="1294485"/>
                  </a:moveTo>
                  <a:lnTo>
                    <a:pt x="1011059" y="93827"/>
                  </a:lnTo>
                  <a:lnTo>
                    <a:pt x="575411" y="53632"/>
                  </a:lnTo>
                  <a:lnTo>
                    <a:pt x="575411" y="1418932"/>
                  </a:lnTo>
                  <a:lnTo>
                    <a:pt x="1011059" y="1294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416194" y="3356660"/>
              <a:ext cx="109220" cy="37465"/>
            </a:xfrm>
            <a:custGeom>
              <a:avLst/>
              <a:gdLst/>
              <a:ahLst/>
              <a:cxnLst/>
              <a:rect l="l" t="t" r="r" b="b"/>
              <a:pathLst>
                <a:path w="109220" h="37464">
                  <a:moveTo>
                    <a:pt x="0" y="0"/>
                  </a:moveTo>
                  <a:lnTo>
                    <a:pt x="0" y="27774"/>
                  </a:lnTo>
                  <a:lnTo>
                    <a:pt x="109131" y="37363"/>
                  </a:lnTo>
                  <a:lnTo>
                    <a:pt x="109131" y="105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422887" y="3364318"/>
              <a:ext cx="97790" cy="24130"/>
            </a:xfrm>
            <a:custGeom>
              <a:avLst/>
              <a:gdLst/>
              <a:ahLst/>
              <a:cxnLst/>
              <a:rect l="l" t="t" r="r" b="b"/>
              <a:pathLst>
                <a:path w="97789" h="24129">
                  <a:moveTo>
                    <a:pt x="11493" y="9575"/>
                  </a:moveTo>
                  <a:lnTo>
                    <a:pt x="10528" y="9575"/>
                  </a:lnTo>
                  <a:lnTo>
                    <a:pt x="10528" y="8623"/>
                  </a:lnTo>
                  <a:lnTo>
                    <a:pt x="9575" y="8623"/>
                  </a:lnTo>
                  <a:lnTo>
                    <a:pt x="9575" y="7645"/>
                  </a:lnTo>
                  <a:lnTo>
                    <a:pt x="8610" y="7645"/>
                  </a:lnTo>
                  <a:lnTo>
                    <a:pt x="8610" y="6705"/>
                  </a:lnTo>
                  <a:lnTo>
                    <a:pt x="5765" y="6705"/>
                  </a:lnTo>
                  <a:lnTo>
                    <a:pt x="5765" y="5753"/>
                  </a:lnTo>
                  <a:lnTo>
                    <a:pt x="4775" y="5753"/>
                  </a:lnTo>
                  <a:lnTo>
                    <a:pt x="4775" y="4800"/>
                  </a:lnTo>
                  <a:lnTo>
                    <a:pt x="3835" y="4800"/>
                  </a:lnTo>
                  <a:lnTo>
                    <a:pt x="3835" y="3848"/>
                  </a:lnTo>
                  <a:lnTo>
                    <a:pt x="8610" y="3848"/>
                  </a:lnTo>
                  <a:lnTo>
                    <a:pt x="9575" y="4800"/>
                  </a:lnTo>
                  <a:lnTo>
                    <a:pt x="10528" y="4800"/>
                  </a:lnTo>
                  <a:lnTo>
                    <a:pt x="10528" y="3848"/>
                  </a:lnTo>
                  <a:lnTo>
                    <a:pt x="10528" y="1917"/>
                  </a:lnTo>
                  <a:lnTo>
                    <a:pt x="9575" y="952"/>
                  </a:lnTo>
                  <a:lnTo>
                    <a:pt x="6705" y="952"/>
                  </a:lnTo>
                  <a:lnTo>
                    <a:pt x="5765" y="0"/>
                  </a:lnTo>
                  <a:lnTo>
                    <a:pt x="4775" y="0"/>
                  </a:lnTo>
                  <a:lnTo>
                    <a:pt x="4775" y="952"/>
                  </a:lnTo>
                  <a:lnTo>
                    <a:pt x="939" y="952"/>
                  </a:lnTo>
                  <a:lnTo>
                    <a:pt x="939" y="2870"/>
                  </a:lnTo>
                  <a:lnTo>
                    <a:pt x="0" y="2870"/>
                  </a:lnTo>
                  <a:lnTo>
                    <a:pt x="0" y="6705"/>
                  </a:lnTo>
                  <a:lnTo>
                    <a:pt x="939" y="6705"/>
                  </a:lnTo>
                  <a:lnTo>
                    <a:pt x="939" y="8623"/>
                  </a:lnTo>
                  <a:lnTo>
                    <a:pt x="1905" y="8623"/>
                  </a:lnTo>
                  <a:lnTo>
                    <a:pt x="2870" y="9575"/>
                  </a:lnTo>
                  <a:lnTo>
                    <a:pt x="4775" y="9575"/>
                  </a:lnTo>
                  <a:lnTo>
                    <a:pt x="4775" y="10541"/>
                  </a:lnTo>
                  <a:lnTo>
                    <a:pt x="5765" y="10541"/>
                  </a:lnTo>
                  <a:lnTo>
                    <a:pt x="5765" y="11493"/>
                  </a:lnTo>
                  <a:lnTo>
                    <a:pt x="7658" y="11493"/>
                  </a:lnTo>
                  <a:lnTo>
                    <a:pt x="7658" y="13423"/>
                  </a:lnTo>
                  <a:lnTo>
                    <a:pt x="1905" y="13423"/>
                  </a:lnTo>
                  <a:lnTo>
                    <a:pt x="939" y="12446"/>
                  </a:lnTo>
                  <a:lnTo>
                    <a:pt x="0" y="12446"/>
                  </a:lnTo>
                  <a:lnTo>
                    <a:pt x="0" y="15328"/>
                  </a:lnTo>
                  <a:lnTo>
                    <a:pt x="939" y="15328"/>
                  </a:lnTo>
                  <a:lnTo>
                    <a:pt x="939" y="16281"/>
                  </a:lnTo>
                  <a:lnTo>
                    <a:pt x="8610" y="16281"/>
                  </a:lnTo>
                  <a:lnTo>
                    <a:pt x="9575" y="15328"/>
                  </a:lnTo>
                  <a:lnTo>
                    <a:pt x="10528" y="15328"/>
                  </a:lnTo>
                  <a:lnTo>
                    <a:pt x="10528" y="14376"/>
                  </a:lnTo>
                  <a:lnTo>
                    <a:pt x="11493" y="14376"/>
                  </a:lnTo>
                  <a:lnTo>
                    <a:pt x="11493" y="13423"/>
                  </a:lnTo>
                  <a:lnTo>
                    <a:pt x="11493" y="9575"/>
                  </a:lnTo>
                  <a:close/>
                </a:path>
                <a:path w="97789" h="24129">
                  <a:moveTo>
                    <a:pt x="18199" y="1917"/>
                  </a:moveTo>
                  <a:lnTo>
                    <a:pt x="14363" y="1917"/>
                  </a:lnTo>
                  <a:lnTo>
                    <a:pt x="14363" y="17233"/>
                  </a:lnTo>
                  <a:lnTo>
                    <a:pt x="18199" y="17233"/>
                  </a:lnTo>
                  <a:lnTo>
                    <a:pt x="18199" y="1917"/>
                  </a:lnTo>
                  <a:close/>
                </a:path>
                <a:path w="97789" h="24129">
                  <a:moveTo>
                    <a:pt x="33528" y="3848"/>
                  </a:moveTo>
                  <a:lnTo>
                    <a:pt x="22021" y="1917"/>
                  </a:lnTo>
                  <a:lnTo>
                    <a:pt x="22021" y="17233"/>
                  </a:lnTo>
                  <a:lnTo>
                    <a:pt x="33528" y="18211"/>
                  </a:lnTo>
                  <a:lnTo>
                    <a:pt x="33528" y="15328"/>
                  </a:lnTo>
                  <a:lnTo>
                    <a:pt x="26822" y="15328"/>
                  </a:lnTo>
                  <a:lnTo>
                    <a:pt x="26822" y="11493"/>
                  </a:lnTo>
                  <a:lnTo>
                    <a:pt x="32562" y="12446"/>
                  </a:lnTo>
                  <a:lnTo>
                    <a:pt x="32562" y="9575"/>
                  </a:lnTo>
                  <a:lnTo>
                    <a:pt x="26822" y="8623"/>
                  </a:lnTo>
                  <a:lnTo>
                    <a:pt x="26822" y="5753"/>
                  </a:lnTo>
                  <a:lnTo>
                    <a:pt x="33528" y="6705"/>
                  </a:lnTo>
                  <a:lnTo>
                    <a:pt x="33528" y="3848"/>
                  </a:lnTo>
                  <a:close/>
                </a:path>
                <a:path w="97789" h="24129">
                  <a:moveTo>
                    <a:pt x="53619" y="5753"/>
                  </a:moveTo>
                  <a:lnTo>
                    <a:pt x="48831" y="4800"/>
                  </a:lnTo>
                  <a:lnTo>
                    <a:pt x="44996" y="13423"/>
                  </a:lnTo>
                  <a:lnTo>
                    <a:pt x="41186" y="3848"/>
                  </a:lnTo>
                  <a:lnTo>
                    <a:pt x="35407" y="3848"/>
                  </a:lnTo>
                  <a:lnTo>
                    <a:pt x="35407" y="19151"/>
                  </a:lnTo>
                  <a:lnTo>
                    <a:pt x="38290" y="19151"/>
                  </a:lnTo>
                  <a:lnTo>
                    <a:pt x="38290" y="9575"/>
                  </a:lnTo>
                  <a:lnTo>
                    <a:pt x="43078" y="20116"/>
                  </a:lnTo>
                  <a:lnTo>
                    <a:pt x="45961" y="20116"/>
                  </a:lnTo>
                  <a:lnTo>
                    <a:pt x="49796" y="10541"/>
                  </a:lnTo>
                  <a:lnTo>
                    <a:pt x="49796" y="20116"/>
                  </a:lnTo>
                  <a:lnTo>
                    <a:pt x="53619" y="20116"/>
                  </a:lnTo>
                  <a:lnTo>
                    <a:pt x="53619" y="5753"/>
                  </a:lnTo>
                  <a:close/>
                </a:path>
                <a:path w="97789" h="24129">
                  <a:moveTo>
                    <a:pt x="68948" y="6705"/>
                  </a:moveTo>
                  <a:lnTo>
                    <a:pt x="57442" y="5753"/>
                  </a:lnTo>
                  <a:lnTo>
                    <a:pt x="57442" y="20116"/>
                  </a:lnTo>
                  <a:lnTo>
                    <a:pt x="68948" y="21069"/>
                  </a:lnTo>
                  <a:lnTo>
                    <a:pt x="68948" y="19151"/>
                  </a:lnTo>
                  <a:lnTo>
                    <a:pt x="62242" y="18211"/>
                  </a:lnTo>
                  <a:lnTo>
                    <a:pt x="62242" y="14376"/>
                  </a:lnTo>
                  <a:lnTo>
                    <a:pt x="67983" y="15328"/>
                  </a:lnTo>
                  <a:lnTo>
                    <a:pt x="67983" y="12446"/>
                  </a:lnTo>
                  <a:lnTo>
                    <a:pt x="62242" y="12446"/>
                  </a:lnTo>
                  <a:lnTo>
                    <a:pt x="62242" y="8623"/>
                  </a:lnTo>
                  <a:lnTo>
                    <a:pt x="68948" y="9575"/>
                  </a:lnTo>
                  <a:lnTo>
                    <a:pt x="68948" y="6705"/>
                  </a:lnTo>
                  <a:close/>
                </a:path>
                <a:path w="97789" h="24129">
                  <a:moveTo>
                    <a:pt x="84264" y="7645"/>
                  </a:moveTo>
                  <a:lnTo>
                    <a:pt x="80429" y="7645"/>
                  </a:lnTo>
                  <a:lnTo>
                    <a:pt x="80429" y="16281"/>
                  </a:lnTo>
                  <a:lnTo>
                    <a:pt x="75641" y="6705"/>
                  </a:lnTo>
                  <a:lnTo>
                    <a:pt x="70840" y="6705"/>
                  </a:lnTo>
                  <a:lnTo>
                    <a:pt x="70840" y="22021"/>
                  </a:lnTo>
                  <a:lnTo>
                    <a:pt x="73723" y="22021"/>
                  </a:lnTo>
                  <a:lnTo>
                    <a:pt x="73723" y="12446"/>
                  </a:lnTo>
                  <a:lnTo>
                    <a:pt x="78498" y="22021"/>
                  </a:lnTo>
                  <a:lnTo>
                    <a:pt x="84264" y="22974"/>
                  </a:lnTo>
                  <a:lnTo>
                    <a:pt x="84264" y="7645"/>
                  </a:lnTo>
                  <a:close/>
                </a:path>
                <a:path w="97789" h="24129">
                  <a:moveTo>
                    <a:pt x="97650" y="19151"/>
                  </a:moveTo>
                  <a:lnTo>
                    <a:pt x="96697" y="18211"/>
                  </a:lnTo>
                  <a:lnTo>
                    <a:pt x="96697" y="17233"/>
                  </a:lnTo>
                  <a:lnTo>
                    <a:pt x="95758" y="16281"/>
                  </a:lnTo>
                  <a:lnTo>
                    <a:pt x="94780" y="15328"/>
                  </a:lnTo>
                  <a:lnTo>
                    <a:pt x="93827" y="15328"/>
                  </a:lnTo>
                  <a:lnTo>
                    <a:pt x="93827" y="14376"/>
                  </a:lnTo>
                  <a:lnTo>
                    <a:pt x="91897" y="14376"/>
                  </a:lnTo>
                  <a:lnTo>
                    <a:pt x="91897" y="13423"/>
                  </a:lnTo>
                  <a:lnTo>
                    <a:pt x="90944" y="13423"/>
                  </a:lnTo>
                  <a:lnTo>
                    <a:pt x="90944" y="11493"/>
                  </a:lnTo>
                  <a:lnTo>
                    <a:pt x="94780" y="11493"/>
                  </a:lnTo>
                  <a:lnTo>
                    <a:pt x="94780" y="12446"/>
                  </a:lnTo>
                  <a:lnTo>
                    <a:pt x="95758" y="12446"/>
                  </a:lnTo>
                  <a:lnTo>
                    <a:pt x="95758" y="11493"/>
                  </a:lnTo>
                  <a:lnTo>
                    <a:pt x="95758" y="9575"/>
                  </a:lnTo>
                  <a:lnTo>
                    <a:pt x="94780" y="8623"/>
                  </a:lnTo>
                  <a:lnTo>
                    <a:pt x="88087" y="8623"/>
                  </a:lnTo>
                  <a:lnTo>
                    <a:pt x="88087" y="9575"/>
                  </a:lnTo>
                  <a:lnTo>
                    <a:pt x="87122" y="9575"/>
                  </a:lnTo>
                  <a:lnTo>
                    <a:pt x="87122" y="10541"/>
                  </a:lnTo>
                  <a:lnTo>
                    <a:pt x="86156" y="10541"/>
                  </a:lnTo>
                  <a:lnTo>
                    <a:pt x="86156" y="14376"/>
                  </a:lnTo>
                  <a:lnTo>
                    <a:pt x="88087" y="16281"/>
                  </a:lnTo>
                  <a:lnTo>
                    <a:pt x="89052" y="16281"/>
                  </a:lnTo>
                  <a:lnTo>
                    <a:pt x="89052" y="17233"/>
                  </a:lnTo>
                  <a:lnTo>
                    <a:pt x="90944" y="17233"/>
                  </a:lnTo>
                  <a:lnTo>
                    <a:pt x="90944" y="18211"/>
                  </a:lnTo>
                  <a:lnTo>
                    <a:pt x="91897" y="18211"/>
                  </a:lnTo>
                  <a:lnTo>
                    <a:pt x="91897" y="19151"/>
                  </a:lnTo>
                  <a:lnTo>
                    <a:pt x="92875" y="19151"/>
                  </a:lnTo>
                  <a:lnTo>
                    <a:pt x="92875" y="20116"/>
                  </a:lnTo>
                  <a:lnTo>
                    <a:pt x="91897" y="20116"/>
                  </a:lnTo>
                  <a:lnTo>
                    <a:pt x="91897" y="21069"/>
                  </a:lnTo>
                  <a:lnTo>
                    <a:pt x="90004" y="21069"/>
                  </a:lnTo>
                  <a:lnTo>
                    <a:pt x="90004" y="20116"/>
                  </a:lnTo>
                  <a:lnTo>
                    <a:pt x="86156" y="20116"/>
                  </a:lnTo>
                  <a:lnTo>
                    <a:pt x="86156" y="22974"/>
                  </a:lnTo>
                  <a:lnTo>
                    <a:pt x="88087" y="22974"/>
                  </a:lnTo>
                  <a:lnTo>
                    <a:pt x="89052" y="23939"/>
                  </a:lnTo>
                  <a:lnTo>
                    <a:pt x="94780" y="23939"/>
                  </a:lnTo>
                  <a:lnTo>
                    <a:pt x="96697" y="22021"/>
                  </a:lnTo>
                  <a:lnTo>
                    <a:pt x="96697" y="21069"/>
                  </a:lnTo>
                  <a:lnTo>
                    <a:pt x="97650" y="20116"/>
                  </a:lnTo>
                  <a:lnTo>
                    <a:pt x="97650" y="191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396065" y="3348037"/>
              <a:ext cx="541020" cy="1577340"/>
            </a:xfrm>
            <a:custGeom>
              <a:avLst/>
              <a:gdLst/>
              <a:ahLst/>
              <a:cxnLst/>
              <a:rect l="l" t="t" r="r" b="b"/>
              <a:pathLst>
                <a:path w="541020" h="1577339">
                  <a:moveTo>
                    <a:pt x="0" y="0"/>
                  </a:moveTo>
                  <a:lnTo>
                    <a:pt x="0" y="1576946"/>
                  </a:lnTo>
                </a:path>
                <a:path w="541020" h="1577339">
                  <a:moveTo>
                    <a:pt x="540981" y="50761"/>
                  </a:moveTo>
                  <a:lnTo>
                    <a:pt x="540981" y="1421828"/>
                  </a:lnTo>
                </a:path>
                <a:path w="541020" h="1577339">
                  <a:moveTo>
                    <a:pt x="0" y="45021"/>
                  </a:moveTo>
                  <a:lnTo>
                    <a:pt x="540981" y="89039"/>
                  </a:lnTo>
                </a:path>
                <a:path w="541020" h="1577339">
                  <a:moveTo>
                    <a:pt x="0" y="135966"/>
                  </a:moveTo>
                  <a:lnTo>
                    <a:pt x="540981" y="1685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18099" y="3391128"/>
              <a:ext cx="499783" cy="11586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5951385" y="3399764"/>
              <a:ext cx="436245" cy="1365885"/>
            </a:xfrm>
            <a:custGeom>
              <a:avLst/>
              <a:gdLst/>
              <a:ahLst/>
              <a:cxnLst/>
              <a:rect l="l" t="t" r="r" b="b"/>
              <a:pathLst>
                <a:path w="436245" h="1365885">
                  <a:moveTo>
                    <a:pt x="435648" y="1240853"/>
                  </a:moveTo>
                  <a:lnTo>
                    <a:pt x="435648" y="40195"/>
                  </a:lnTo>
                  <a:lnTo>
                    <a:pt x="0" y="0"/>
                  </a:lnTo>
                  <a:lnTo>
                    <a:pt x="0" y="1365300"/>
                  </a:lnTo>
                  <a:lnTo>
                    <a:pt x="435648" y="12408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981065" y="3408362"/>
              <a:ext cx="81915" cy="31750"/>
            </a:xfrm>
            <a:custGeom>
              <a:avLst/>
              <a:gdLst/>
              <a:ahLst/>
              <a:cxnLst/>
              <a:rect l="l" t="t" r="r" b="b"/>
              <a:pathLst>
                <a:path w="81914" h="31750">
                  <a:moveTo>
                    <a:pt x="0" y="0"/>
                  </a:moveTo>
                  <a:lnTo>
                    <a:pt x="0" y="24904"/>
                  </a:lnTo>
                  <a:lnTo>
                    <a:pt x="81419" y="31597"/>
                  </a:lnTo>
                  <a:lnTo>
                    <a:pt x="81419" y="7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985866" y="3415080"/>
              <a:ext cx="73025" cy="19685"/>
            </a:xfrm>
            <a:custGeom>
              <a:avLst/>
              <a:gdLst/>
              <a:ahLst/>
              <a:cxnLst/>
              <a:rect l="l" t="t" r="r" b="b"/>
              <a:pathLst>
                <a:path w="73025" h="19685">
                  <a:moveTo>
                    <a:pt x="8610" y="7658"/>
                  </a:moveTo>
                  <a:lnTo>
                    <a:pt x="7683" y="7658"/>
                  </a:lnTo>
                  <a:lnTo>
                    <a:pt x="7683" y="6705"/>
                  </a:lnTo>
                  <a:lnTo>
                    <a:pt x="6692" y="6705"/>
                  </a:lnTo>
                  <a:lnTo>
                    <a:pt x="6692" y="5727"/>
                  </a:lnTo>
                  <a:lnTo>
                    <a:pt x="5753" y="5727"/>
                  </a:lnTo>
                  <a:lnTo>
                    <a:pt x="4787" y="4775"/>
                  </a:lnTo>
                  <a:lnTo>
                    <a:pt x="3835" y="4775"/>
                  </a:lnTo>
                  <a:lnTo>
                    <a:pt x="3835" y="2870"/>
                  </a:lnTo>
                  <a:lnTo>
                    <a:pt x="6692" y="2870"/>
                  </a:lnTo>
                  <a:lnTo>
                    <a:pt x="6692" y="3835"/>
                  </a:lnTo>
                  <a:lnTo>
                    <a:pt x="7683" y="3835"/>
                  </a:lnTo>
                  <a:lnTo>
                    <a:pt x="7683" y="965"/>
                  </a:lnTo>
                  <a:lnTo>
                    <a:pt x="5753" y="965"/>
                  </a:lnTo>
                  <a:lnTo>
                    <a:pt x="4787" y="0"/>
                  </a:lnTo>
                  <a:lnTo>
                    <a:pt x="3835" y="0"/>
                  </a:lnTo>
                  <a:lnTo>
                    <a:pt x="2870" y="965"/>
                  </a:lnTo>
                  <a:lnTo>
                    <a:pt x="939" y="965"/>
                  </a:lnTo>
                  <a:lnTo>
                    <a:pt x="939" y="2870"/>
                  </a:lnTo>
                  <a:lnTo>
                    <a:pt x="0" y="2870"/>
                  </a:lnTo>
                  <a:lnTo>
                    <a:pt x="0" y="4775"/>
                  </a:lnTo>
                  <a:lnTo>
                    <a:pt x="939" y="5727"/>
                  </a:lnTo>
                  <a:lnTo>
                    <a:pt x="939" y="6705"/>
                  </a:lnTo>
                  <a:lnTo>
                    <a:pt x="1917" y="7658"/>
                  </a:lnTo>
                  <a:lnTo>
                    <a:pt x="2870" y="7658"/>
                  </a:lnTo>
                  <a:lnTo>
                    <a:pt x="2870" y="8597"/>
                  </a:lnTo>
                  <a:lnTo>
                    <a:pt x="3835" y="8597"/>
                  </a:lnTo>
                  <a:lnTo>
                    <a:pt x="4787" y="9575"/>
                  </a:lnTo>
                  <a:lnTo>
                    <a:pt x="5753" y="9575"/>
                  </a:lnTo>
                  <a:lnTo>
                    <a:pt x="5753" y="11480"/>
                  </a:lnTo>
                  <a:lnTo>
                    <a:pt x="939" y="11480"/>
                  </a:lnTo>
                  <a:lnTo>
                    <a:pt x="939" y="10528"/>
                  </a:lnTo>
                  <a:lnTo>
                    <a:pt x="0" y="10528"/>
                  </a:lnTo>
                  <a:lnTo>
                    <a:pt x="0" y="13398"/>
                  </a:lnTo>
                  <a:lnTo>
                    <a:pt x="1917" y="13398"/>
                  </a:lnTo>
                  <a:lnTo>
                    <a:pt x="2870" y="14351"/>
                  </a:lnTo>
                  <a:lnTo>
                    <a:pt x="6692" y="14351"/>
                  </a:lnTo>
                  <a:lnTo>
                    <a:pt x="7683" y="13398"/>
                  </a:lnTo>
                  <a:lnTo>
                    <a:pt x="8610" y="12446"/>
                  </a:lnTo>
                  <a:lnTo>
                    <a:pt x="8610" y="11480"/>
                  </a:lnTo>
                  <a:lnTo>
                    <a:pt x="8610" y="7658"/>
                  </a:lnTo>
                  <a:close/>
                </a:path>
                <a:path w="73025" h="19685">
                  <a:moveTo>
                    <a:pt x="14376" y="1892"/>
                  </a:moveTo>
                  <a:lnTo>
                    <a:pt x="10528" y="965"/>
                  </a:lnTo>
                  <a:lnTo>
                    <a:pt x="10528" y="14351"/>
                  </a:lnTo>
                  <a:lnTo>
                    <a:pt x="14376" y="14351"/>
                  </a:lnTo>
                  <a:lnTo>
                    <a:pt x="14376" y="1892"/>
                  </a:lnTo>
                  <a:close/>
                </a:path>
                <a:path w="73025" h="19685">
                  <a:moveTo>
                    <a:pt x="24904" y="2870"/>
                  </a:moveTo>
                  <a:lnTo>
                    <a:pt x="16281" y="1892"/>
                  </a:lnTo>
                  <a:lnTo>
                    <a:pt x="16281" y="15316"/>
                  </a:lnTo>
                  <a:lnTo>
                    <a:pt x="24904" y="15316"/>
                  </a:lnTo>
                  <a:lnTo>
                    <a:pt x="24904" y="13398"/>
                  </a:lnTo>
                  <a:lnTo>
                    <a:pt x="20129" y="12446"/>
                  </a:lnTo>
                  <a:lnTo>
                    <a:pt x="20129" y="9575"/>
                  </a:lnTo>
                  <a:lnTo>
                    <a:pt x="23939" y="10528"/>
                  </a:lnTo>
                  <a:lnTo>
                    <a:pt x="23939" y="7658"/>
                  </a:lnTo>
                  <a:lnTo>
                    <a:pt x="20129" y="7658"/>
                  </a:lnTo>
                  <a:lnTo>
                    <a:pt x="20129" y="4775"/>
                  </a:lnTo>
                  <a:lnTo>
                    <a:pt x="24904" y="4775"/>
                  </a:lnTo>
                  <a:lnTo>
                    <a:pt x="24904" y="2870"/>
                  </a:lnTo>
                  <a:close/>
                </a:path>
                <a:path w="73025" h="19685">
                  <a:moveTo>
                    <a:pt x="40220" y="3835"/>
                  </a:moveTo>
                  <a:lnTo>
                    <a:pt x="36385" y="3835"/>
                  </a:lnTo>
                  <a:lnTo>
                    <a:pt x="33528" y="11480"/>
                  </a:lnTo>
                  <a:lnTo>
                    <a:pt x="30632" y="2870"/>
                  </a:lnTo>
                  <a:lnTo>
                    <a:pt x="26822" y="2870"/>
                  </a:lnTo>
                  <a:lnTo>
                    <a:pt x="26822" y="16268"/>
                  </a:lnTo>
                  <a:lnTo>
                    <a:pt x="28727" y="16268"/>
                  </a:lnTo>
                  <a:lnTo>
                    <a:pt x="28727" y="7658"/>
                  </a:lnTo>
                  <a:lnTo>
                    <a:pt x="31597" y="16268"/>
                  </a:lnTo>
                  <a:lnTo>
                    <a:pt x="34467" y="16268"/>
                  </a:lnTo>
                  <a:lnTo>
                    <a:pt x="37325" y="8597"/>
                  </a:lnTo>
                  <a:lnTo>
                    <a:pt x="37325" y="17221"/>
                  </a:lnTo>
                  <a:lnTo>
                    <a:pt x="40220" y="17221"/>
                  </a:lnTo>
                  <a:lnTo>
                    <a:pt x="40220" y="3835"/>
                  </a:lnTo>
                  <a:close/>
                </a:path>
                <a:path w="73025" h="19685">
                  <a:moveTo>
                    <a:pt x="51689" y="4775"/>
                  </a:moveTo>
                  <a:lnTo>
                    <a:pt x="43091" y="3835"/>
                  </a:lnTo>
                  <a:lnTo>
                    <a:pt x="43091" y="17221"/>
                  </a:lnTo>
                  <a:lnTo>
                    <a:pt x="51689" y="18186"/>
                  </a:lnTo>
                  <a:lnTo>
                    <a:pt x="51689" y="15316"/>
                  </a:lnTo>
                  <a:lnTo>
                    <a:pt x="45961" y="15316"/>
                  </a:lnTo>
                  <a:lnTo>
                    <a:pt x="45961" y="11480"/>
                  </a:lnTo>
                  <a:lnTo>
                    <a:pt x="50736" y="12446"/>
                  </a:lnTo>
                  <a:lnTo>
                    <a:pt x="50736" y="10528"/>
                  </a:lnTo>
                  <a:lnTo>
                    <a:pt x="45961" y="9575"/>
                  </a:lnTo>
                  <a:lnTo>
                    <a:pt x="45961" y="6705"/>
                  </a:lnTo>
                  <a:lnTo>
                    <a:pt x="51689" y="7658"/>
                  </a:lnTo>
                  <a:lnTo>
                    <a:pt x="51689" y="4775"/>
                  </a:lnTo>
                  <a:close/>
                </a:path>
                <a:path w="73025" h="19685">
                  <a:moveTo>
                    <a:pt x="63195" y="5727"/>
                  </a:moveTo>
                  <a:lnTo>
                    <a:pt x="60325" y="5727"/>
                  </a:lnTo>
                  <a:lnTo>
                    <a:pt x="60325" y="13398"/>
                  </a:lnTo>
                  <a:lnTo>
                    <a:pt x="56476" y="4775"/>
                  </a:lnTo>
                  <a:lnTo>
                    <a:pt x="52666" y="4775"/>
                  </a:lnTo>
                  <a:lnTo>
                    <a:pt x="52666" y="18186"/>
                  </a:lnTo>
                  <a:lnTo>
                    <a:pt x="55524" y="18186"/>
                  </a:lnTo>
                  <a:lnTo>
                    <a:pt x="55524" y="10528"/>
                  </a:lnTo>
                  <a:lnTo>
                    <a:pt x="59385" y="18186"/>
                  </a:lnTo>
                  <a:lnTo>
                    <a:pt x="63195" y="19138"/>
                  </a:lnTo>
                  <a:lnTo>
                    <a:pt x="63195" y="5727"/>
                  </a:lnTo>
                  <a:close/>
                </a:path>
                <a:path w="73025" h="19685">
                  <a:moveTo>
                    <a:pt x="72783" y="6705"/>
                  </a:moveTo>
                  <a:lnTo>
                    <a:pt x="69888" y="6705"/>
                  </a:lnTo>
                  <a:lnTo>
                    <a:pt x="69888" y="5727"/>
                  </a:lnTo>
                  <a:lnTo>
                    <a:pt x="68008" y="5727"/>
                  </a:lnTo>
                  <a:lnTo>
                    <a:pt x="67017" y="6705"/>
                  </a:lnTo>
                  <a:lnTo>
                    <a:pt x="66078" y="6705"/>
                  </a:lnTo>
                  <a:lnTo>
                    <a:pt x="65112" y="7658"/>
                  </a:lnTo>
                  <a:lnTo>
                    <a:pt x="65112" y="8597"/>
                  </a:lnTo>
                  <a:lnTo>
                    <a:pt x="64147" y="8597"/>
                  </a:lnTo>
                  <a:lnTo>
                    <a:pt x="64147" y="11480"/>
                  </a:lnTo>
                  <a:lnTo>
                    <a:pt x="65112" y="11480"/>
                  </a:lnTo>
                  <a:lnTo>
                    <a:pt x="65112" y="12446"/>
                  </a:lnTo>
                  <a:lnTo>
                    <a:pt x="66078" y="12446"/>
                  </a:lnTo>
                  <a:lnTo>
                    <a:pt x="66078" y="13398"/>
                  </a:lnTo>
                  <a:lnTo>
                    <a:pt x="67017" y="13398"/>
                  </a:lnTo>
                  <a:lnTo>
                    <a:pt x="68008" y="14351"/>
                  </a:lnTo>
                  <a:lnTo>
                    <a:pt x="68948" y="14351"/>
                  </a:lnTo>
                  <a:lnTo>
                    <a:pt x="68948" y="15316"/>
                  </a:lnTo>
                  <a:lnTo>
                    <a:pt x="69888" y="15316"/>
                  </a:lnTo>
                  <a:lnTo>
                    <a:pt x="69888" y="17221"/>
                  </a:lnTo>
                  <a:lnTo>
                    <a:pt x="66078" y="17221"/>
                  </a:lnTo>
                  <a:lnTo>
                    <a:pt x="66078" y="16268"/>
                  </a:lnTo>
                  <a:lnTo>
                    <a:pt x="64147" y="16268"/>
                  </a:lnTo>
                  <a:lnTo>
                    <a:pt x="64147" y="18186"/>
                  </a:lnTo>
                  <a:lnTo>
                    <a:pt x="65112" y="18186"/>
                  </a:lnTo>
                  <a:lnTo>
                    <a:pt x="65112" y="19138"/>
                  </a:lnTo>
                  <a:lnTo>
                    <a:pt x="71805" y="19138"/>
                  </a:lnTo>
                  <a:lnTo>
                    <a:pt x="71805" y="18186"/>
                  </a:lnTo>
                  <a:lnTo>
                    <a:pt x="72783" y="18186"/>
                  </a:lnTo>
                  <a:lnTo>
                    <a:pt x="72783" y="17221"/>
                  </a:lnTo>
                  <a:lnTo>
                    <a:pt x="72783" y="13398"/>
                  </a:lnTo>
                  <a:lnTo>
                    <a:pt x="71805" y="13398"/>
                  </a:lnTo>
                  <a:lnTo>
                    <a:pt x="71805" y="12446"/>
                  </a:lnTo>
                  <a:lnTo>
                    <a:pt x="70840" y="12446"/>
                  </a:lnTo>
                  <a:lnTo>
                    <a:pt x="70840" y="11480"/>
                  </a:lnTo>
                  <a:lnTo>
                    <a:pt x="68948" y="11480"/>
                  </a:lnTo>
                  <a:lnTo>
                    <a:pt x="68948" y="10528"/>
                  </a:lnTo>
                  <a:lnTo>
                    <a:pt x="68008" y="10528"/>
                  </a:lnTo>
                  <a:lnTo>
                    <a:pt x="68008" y="8597"/>
                  </a:lnTo>
                  <a:lnTo>
                    <a:pt x="70840" y="8597"/>
                  </a:lnTo>
                  <a:lnTo>
                    <a:pt x="70840" y="9575"/>
                  </a:lnTo>
                  <a:lnTo>
                    <a:pt x="72783" y="9575"/>
                  </a:lnTo>
                  <a:lnTo>
                    <a:pt x="72783" y="67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965748" y="3401669"/>
              <a:ext cx="410209" cy="1360170"/>
            </a:xfrm>
            <a:custGeom>
              <a:avLst/>
              <a:gdLst/>
              <a:ahLst/>
              <a:cxnLst/>
              <a:rect l="l" t="t" r="r" b="b"/>
              <a:pathLst>
                <a:path w="410210" h="1360170">
                  <a:moveTo>
                    <a:pt x="0" y="0"/>
                  </a:moveTo>
                  <a:lnTo>
                    <a:pt x="0" y="1359585"/>
                  </a:lnTo>
                </a:path>
                <a:path w="410210" h="1360170">
                  <a:moveTo>
                    <a:pt x="409803" y="38290"/>
                  </a:moveTo>
                  <a:lnTo>
                    <a:pt x="409803" y="1242783"/>
                  </a:lnTo>
                </a:path>
                <a:path w="410210" h="1360170">
                  <a:moveTo>
                    <a:pt x="0" y="38290"/>
                  </a:moveTo>
                  <a:lnTo>
                    <a:pt x="409803" y="71805"/>
                  </a:lnTo>
                </a:path>
                <a:path w="410210" h="1360170">
                  <a:moveTo>
                    <a:pt x="0" y="116814"/>
                  </a:moveTo>
                  <a:lnTo>
                    <a:pt x="409803" y="1417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982995" y="3446665"/>
              <a:ext cx="321310" cy="69215"/>
            </a:xfrm>
            <a:custGeom>
              <a:avLst/>
              <a:gdLst/>
              <a:ahLst/>
              <a:cxnLst/>
              <a:rect l="l" t="t" r="r" b="b"/>
              <a:pathLst>
                <a:path w="321310" h="69214">
                  <a:moveTo>
                    <a:pt x="5740" y="56515"/>
                  </a:moveTo>
                  <a:lnTo>
                    <a:pt x="0" y="56515"/>
                  </a:lnTo>
                  <a:lnTo>
                    <a:pt x="0" y="64160"/>
                  </a:lnTo>
                  <a:lnTo>
                    <a:pt x="5740" y="64160"/>
                  </a:lnTo>
                  <a:lnTo>
                    <a:pt x="5740" y="56515"/>
                  </a:lnTo>
                  <a:close/>
                </a:path>
                <a:path w="321310" h="69214">
                  <a:moveTo>
                    <a:pt x="5740" y="47866"/>
                  </a:moveTo>
                  <a:lnTo>
                    <a:pt x="0" y="47866"/>
                  </a:lnTo>
                  <a:lnTo>
                    <a:pt x="0" y="54559"/>
                  </a:lnTo>
                  <a:lnTo>
                    <a:pt x="5740" y="54559"/>
                  </a:lnTo>
                  <a:lnTo>
                    <a:pt x="5740" y="47866"/>
                  </a:lnTo>
                  <a:close/>
                </a:path>
                <a:path w="321310" h="69214">
                  <a:moveTo>
                    <a:pt x="5740" y="38290"/>
                  </a:moveTo>
                  <a:lnTo>
                    <a:pt x="0" y="37338"/>
                  </a:lnTo>
                  <a:lnTo>
                    <a:pt x="0" y="44996"/>
                  </a:lnTo>
                  <a:lnTo>
                    <a:pt x="5740" y="44996"/>
                  </a:lnTo>
                  <a:lnTo>
                    <a:pt x="5740" y="38290"/>
                  </a:lnTo>
                  <a:close/>
                </a:path>
                <a:path w="321310" h="69214">
                  <a:moveTo>
                    <a:pt x="5740" y="28727"/>
                  </a:moveTo>
                  <a:lnTo>
                    <a:pt x="0" y="27774"/>
                  </a:lnTo>
                  <a:lnTo>
                    <a:pt x="0" y="35445"/>
                  </a:lnTo>
                  <a:lnTo>
                    <a:pt x="5740" y="35445"/>
                  </a:lnTo>
                  <a:lnTo>
                    <a:pt x="5740" y="28727"/>
                  </a:lnTo>
                  <a:close/>
                </a:path>
                <a:path w="321310" h="69214">
                  <a:moveTo>
                    <a:pt x="5740" y="19151"/>
                  </a:moveTo>
                  <a:lnTo>
                    <a:pt x="0" y="19151"/>
                  </a:lnTo>
                  <a:lnTo>
                    <a:pt x="0" y="25857"/>
                  </a:lnTo>
                  <a:lnTo>
                    <a:pt x="5740" y="26809"/>
                  </a:lnTo>
                  <a:lnTo>
                    <a:pt x="5740" y="19151"/>
                  </a:lnTo>
                  <a:close/>
                </a:path>
                <a:path w="321310" h="69214">
                  <a:moveTo>
                    <a:pt x="5740" y="9575"/>
                  </a:moveTo>
                  <a:lnTo>
                    <a:pt x="0" y="9575"/>
                  </a:lnTo>
                  <a:lnTo>
                    <a:pt x="0" y="16281"/>
                  </a:lnTo>
                  <a:lnTo>
                    <a:pt x="5740" y="17246"/>
                  </a:lnTo>
                  <a:lnTo>
                    <a:pt x="5740" y="9575"/>
                  </a:lnTo>
                  <a:close/>
                </a:path>
                <a:path w="321310" h="69214">
                  <a:moveTo>
                    <a:pt x="5740" y="0"/>
                  </a:moveTo>
                  <a:lnTo>
                    <a:pt x="0" y="0"/>
                  </a:lnTo>
                  <a:lnTo>
                    <a:pt x="0" y="7670"/>
                  </a:lnTo>
                  <a:lnTo>
                    <a:pt x="5740" y="7670"/>
                  </a:lnTo>
                  <a:lnTo>
                    <a:pt x="5740" y="0"/>
                  </a:lnTo>
                  <a:close/>
                </a:path>
                <a:path w="321310" h="69214">
                  <a:moveTo>
                    <a:pt x="13398" y="57442"/>
                  </a:moveTo>
                  <a:lnTo>
                    <a:pt x="7658" y="57442"/>
                  </a:lnTo>
                  <a:lnTo>
                    <a:pt x="7658" y="64147"/>
                  </a:lnTo>
                  <a:lnTo>
                    <a:pt x="13398" y="65112"/>
                  </a:lnTo>
                  <a:lnTo>
                    <a:pt x="13398" y="57442"/>
                  </a:lnTo>
                  <a:close/>
                </a:path>
                <a:path w="321310" h="69214">
                  <a:moveTo>
                    <a:pt x="13398" y="48831"/>
                  </a:moveTo>
                  <a:lnTo>
                    <a:pt x="7658" y="47866"/>
                  </a:lnTo>
                  <a:lnTo>
                    <a:pt x="7658" y="55537"/>
                  </a:lnTo>
                  <a:lnTo>
                    <a:pt x="13398" y="55537"/>
                  </a:lnTo>
                  <a:lnTo>
                    <a:pt x="13398" y="48831"/>
                  </a:lnTo>
                  <a:close/>
                </a:path>
                <a:path w="321310" h="69214">
                  <a:moveTo>
                    <a:pt x="13398" y="39255"/>
                  </a:moveTo>
                  <a:lnTo>
                    <a:pt x="7658" y="38290"/>
                  </a:lnTo>
                  <a:lnTo>
                    <a:pt x="7658" y="45961"/>
                  </a:lnTo>
                  <a:lnTo>
                    <a:pt x="13398" y="45961"/>
                  </a:lnTo>
                  <a:lnTo>
                    <a:pt x="13398" y="39255"/>
                  </a:lnTo>
                  <a:close/>
                </a:path>
                <a:path w="321310" h="69214">
                  <a:moveTo>
                    <a:pt x="13398" y="29679"/>
                  </a:moveTo>
                  <a:lnTo>
                    <a:pt x="7658" y="28727"/>
                  </a:lnTo>
                  <a:lnTo>
                    <a:pt x="7658" y="36385"/>
                  </a:lnTo>
                  <a:lnTo>
                    <a:pt x="13398" y="36385"/>
                  </a:lnTo>
                  <a:lnTo>
                    <a:pt x="13398" y="29679"/>
                  </a:lnTo>
                  <a:close/>
                </a:path>
                <a:path w="321310" h="69214">
                  <a:moveTo>
                    <a:pt x="13398" y="20116"/>
                  </a:moveTo>
                  <a:lnTo>
                    <a:pt x="7658" y="20116"/>
                  </a:lnTo>
                  <a:lnTo>
                    <a:pt x="7658" y="26809"/>
                  </a:lnTo>
                  <a:lnTo>
                    <a:pt x="13398" y="27774"/>
                  </a:lnTo>
                  <a:lnTo>
                    <a:pt x="13398" y="20116"/>
                  </a:lnTo>
                  <a:close/>
                </a:path>
                <a:path w="321310" h="69214">
                  <a:moveTo>
                    <a:pt x="13398" y="10528"/>
                  </a:moveTo>
                  <a:lnTo>
                    <a:pt x="7658" y="10528"/>
                  </a:lnTo>
                  <a:lnTo>
                    <a:pt x="7658" y="17246"/>
                  </a:lnTo>
                  <a:lnTo>
                    <a:pt x="13398" y="18199"/>
                  </a:lnTo>
                  <a:lnTo>
                    <a:pt x="13398" y="10528"/>
                  </a:lnTo>
                  <a:close/>
                </a:path>
                <a:path w="321310" h="69214">
                  <a:moveTo>
                    <a:pt x="13398" y="965"/>
                  </a:moveTo>
                  <a:lnTo>
                    <a:pt x="7658" y="965"/>
                  </a:lnTo>
                  <a:lnTo>
                    <a:pt x="7658" y="7670"/>
                  </a:lnTo>
                  <a:lnTo>
                    <a:pt x="13398" y="8636"/>
                  </a:lnTo>
                  <a:lnTo>
                    <a:pt x="13398" y="965"/>
                  </a:lnTo>
                  <a:close/>
                </a:path>
                <a:path w="321310" h="69214">
                  <a:moveTo>
                    <a:pt x="22021" y="58407"/>
                  </a:moveTo>
                  <a:lnTo>
                    <a:pt x="15341" y="57442"/>
                  </a:lnTo>
                  <a:lnTo>
                    <a:pt x="15341" y="65112"/>
                  </a:lnTo>
                  <a:lnTo>
                    <a:pt x="22021" y="65112"/>
                  </a:lnTo>
                  <a:lnTo>
                    <a:pt x="22021" y="58407"/>
                  </a:lnTo>
                  <a:close/>
                </a:path>
                <a:path w="321310" h="69214">
                  <a:moveTo>
                    <a:pt x="22021" y="48831"/>
                  </a:moveTo>
                  <a:lnTo>
                    <a:pt x="15341" y="48831"/>
                  </a:lnTo>
                  <a:lnTo>
                    <a:pt x="15341" y="55537"/>
                  </a:lnTo>
                  <a:lnTo>
                    <a:pt x="22021" y="55537"/>
                  </a:lnTo>
                  <a:lnTo>
                    <a:pt x="22021" y="48831"/>
                  </a:lnTo>
                  <a:close/>
                </a:path>
                <a:path w="321310" h="69214">
                  <a:moveTo>
                    <a:pt x="22021" y="39255"/>
                  </a:moveTo>
                  <a:lnTo>
                    <a:pt x="15341" y="39255"/>
                  </a:lnTo>
                  <a:lnTo>
                    <a:pt x="15341" y="45961"/>
                  </a:lnTo>
                  <a:lnTo>
                    <a:pt x="22021" y="46926"/>
                  </a:lnTo>
                  <a:lnTo>
                    <a:pt x="22021" y="39255"/>
                  </a:lnTo>
                  <a:close/>
                </a:path>
                <a:path w="321310" h="69214">
                  <a:moveTo>
                    <a:pt x="22021" y="29679"/>
                  </a:moveTo>
                  <a:lnTo>
                    <a:pt x="15341" y="29679"/>
                  </a:lnTo>
                  <a:lnTo>
                    <a:pt x="15341" y="36385"/>
                  </a:lnTo>
                  <a:lnTo>
                    <a:pt x="22021" y="37338"/>
                  </a:lnTo>
                  <a:lnTo>
                    <a:pt x="22021" y="29679"/>
                  </a:lnTo>
                  <a:close/>
                </a:path>
                <a:path w="321310" h="69214">
                  <a:moveTo>
                    <a:pt x="22021" y="21056"/>
                  </a:moveTo>
                  <a:lnTo>
                    <a:pt x="15341" y="20116"/>
                  </a:lnTo>
                  <a:lnTo>
                    <a:pt x="15341" y="27774"/>
                  </a:lnTo>
                  <a:lnTo>
                    <a:pt x="22021" y="27774"/>
                  </a:lnTo>
                  <a:lnTo>
                    <a:pt x="22021" y="21056"/>
                  </a:lnTo>
                  <a:close/>
                </a:path>
                <a:path w="321310" h="69214">
                  <a:moveTo>
                    <a:pt x="22021" y="11506"/>
                  </a:moveTo>
                  <a:lnTo>
                    <a:pt x="15341" y="10528"/>
                  </a:lnTo>
                  <a:lnTo>
                    <a:pt x="15341" y="18199"/>
                  </a:lnTo>
                  <a:lnTo>
                    <a:pt x="22021" y="18199"/>
                  </a:lnTo>
                  <a:lnTo>
                    <a:pt x="22021" y="11506"/>
                  </a:lnTo>
                  <a:close/>
                </a:path>
                <a:path w="321310" h="69214">
                  <a:moveTo>
                    <a:pt x="22021" y="1930"/>
                  </a:moveTo>
                  <a:lnTo>
                    <a:pt x="15341" y="965"/>
                  </a:lnTo>
                  <a:lnTo>
                    <a:pt x="15341" y="8636"/>
                  </a:lnTo>
                  <a:lnTo>
                    <a:pt x="22021" y="8636"/>
                  </a:lnTo>
                  <a:lnTo>
                    <a:pt x="22021" y="1930"/>
                  </a:lnTo>
                  <a:close/>
                </a:path>
                <a:path w="321310" h="69214">
                  <a:moveTo>
                    <a:pt x="29692" y="58407"/>
                  </a:moveTo>
                  <a:lnTo>
                    <a:pt x="23939" y="58407"/>
                  </a:lnTo>
                  <a:lnTo>
                    <a:pt x="23939" y="65112"/>
                  </a:lnTo>
                  <a:lnTo>
                    <a:pt x="29692" y="66052"/>
                  </a:lnTo>
                  <a:lnTo>
                    <a:pt x="29692" y="58407"/>
                  </a:lnTo>
                  <a:close/>
                </a:path>
                <a:path w="321310" h="69214">
                  <a:moveTo>
                    <a:pt x="29692" y="48831"/>
                  </a:moveTo>
                  <a:lnTo>
                    <a:pt x="23939" y="48831"/>
                  </a:lnTo>
                  <a:lnTo>
                    <a:pt x="23939" y="55537"/>
                  </a:lnTo>
                  <a:lnTo>
                    <a:pt x="29692" y="56515"/>
                  </a:lnTo>
                  <a:lnTo>
                    <a:pt x="29692" y="48831"/>
                  </a:lnTo>
                  <a:close/>
                </a:path>
                <a:path w="321310" h="69214">
                  <a:moveTo>
                    <a:pt x="29692" y="40208"/>
                  </a:moveTo>
                  <a:lnTo>
                    <a:pt x="23939" y="39255"/>
                  </a:lnTo>
                  <a:lnTo>
                    <a:pt x="23939" y="46926"/>
                  </a:lnTo>
                  <a:lnTo>
                    <a:pt x="29692" y="46926"/>
                  </a:lnTo>
                  <a:lnTo>
                    <a:pt x="29692" y="40208"/>
                  </a:lnTo>
                  <a:close/>
                </a:path>
                <a:path w="321310" h="69214">
                  <a:moveTo>
                    <a:pt x="29692" y="30632"/>
                  </a:moveTo>
                  <a:lnTo>
                    <a:pt x="23939" y="29679"/>
                  </a:lnTo>
                  <a:lnTo>
                    <a:pt x="23939" y="37338"/>
                  </a:lnTo>
                  <a:lnTo>
                    <a:pt x="29692" y="37338"/>
                  </a:lnTo>
                  <a:lnTo>
                    <a:pt x="29692" y="30632"/>
                  </a:lnTo>
                  <a:close/>
                </a:path>
                <a:path w="321310" h="69214">
                  <a:moveTo>
                    <a:pt x="29692" y="21056"/>
                  </a:moveTo>
                  <a:lnTo>
                    <a:pt x="23939" y="21056"/>
                  </a:lnTo>
                  <a:lnTo>
                    <a:pt x="23939" y="27762"/>
                  </a:lnTo>
                  <a:lnTo>
                    <a:pt x="29692" y="27762"/>
                  </a:lnTo>
                  <a:lnTo>
                    <a:pt x="29692" y="21056"/>
                  </a:lnTo>
                  <a:close/>
                </a:path>
                <a:path w="321310" h="69214">
                  <a:moveTo>
                    <a:pt x="29692" y="12446"/>
                  </a:moveTo>
                  <a:lnTo>
                    <a:pt x="23939" y="11506"/>
                  </a:lnTo>
                  <a:lnTo>
                    <a:pt x="23939" y="18199"/>
                  </a:lnTo>
                  <a:lnTo>
                    <a:pt x="29692" y="19151"/>
                  </a:lnTo>
                  <a:lnTo>
                    <a:pt x="29692" y="12446"/>
                  </a:lnTo>
                  <a:close/>
                </a:path>
                <a:path w="321310" h="69214">
                  <a:moveTo>
                    <a:pt x="29692" y="2895"/>
                  </a:moveTo>
                  <a:lnTo>
                    <a:pt x="23939" y="1930"/>
                  </a:lnTo>
                  <a:lnTo>
                    <a:pt x="23939" y="8636"/>
                  </a:lnTo>
                  <a:lnTo>
                    <a:pt x="29692" y="9575"/>
                  </a:lnTo>
                  <a:lnTo>
                    <a:pt x="29692" y="2895"/>
                  </a:lnTo>
                  <a:close/>
                </a:path>
                <a:path w="321310" h="69214">
                  <a:moveTo>
                    <a:pt x="37338" y="59372"/>
                  </a:moveTo>
                  <a:lnTo>
                    <a:pt x="31597" y="58407"/>
                  </a:lnTo>
                  <a:lnTo>
                    <a:pt x="31597" y="66052"/>
                  </a:lnTo>
                  <a:lnTo>
                    <a:pt x="37338" y="66052"/>
                  </a:lnTo>
                  <a:lnTo>
                    <a:pt x="37338" y="59372"/>
                  </a:lnTo>
                  <a:close/>
                </a:path>
                <a:path w="321310" h="69214">
                  <a:moveTo>
                    <a:pt x="37338" y="49796"/>
                  </a:moveTo>
                  <a:lnTo>
                    <a:pt x="31597" y="48831"/>
                  </a:lnTo>
                  <a:lnTo>
                    <a:pt x="31597" y="56515"/>
                  </a:lnTo>
                  <a:lnTo>
                    <a:pt x="37338" y="56515"/>
                  </a:lnTo>
                  <a:lnTo>
                    <a:pt x="37338" y="49796"/>
                  </a:lnTo>
                  <a:close/>
                </a:path>
                <a:path w="321310" h="69214">
                  <a:moveTo>
                    <a:pt x="37338" y="40208"/>
                  </a:moveTo>
                  <a:lnTo>
                    <a:pt x="31597" y="40208"/>
                  </a:lnTo>
                  <a:lnTo>
                    <a:pt x="31597" y="46926"/>
                  </a:lnTo>
                  <a:lnTo>
                    <a:pt x="37338" y="47866"/>
                  </a:lnTo>
                  <a:lnTo>
                    <a:pt x="37338" y="40208"/>
                  </a:lnTo>
                  <a:close/>
                </a:path>
                <a:path w="321310" h="69214">
                  <a:moveTo>
                    <a:pt x="37338" y="31597"/>
                  </a:moveTo>
                  <a:lnTo>
                    <a:pt x="31597" y="30632"/>
                  </a:lnTo>
                  <a:lnTo>
                    <a:pt x="31597" y="37338"/>
                  </a:lnTo>
                  <a:lnTo>
                    <a:pt x="37338" y="38290"/>
                  </a:lnTo>
                  <a:lnTo>
                    <a:pt x="37338" y="31597"/>
                  </a:lnTo>
                  <a:close/>
                </a:path>
                <a:path w="321310" h="69214">
                  <a:moveTo>
                    <a:pt x="37338" y="22034"/>
                  </a:moveTo>
                  <a:lnTo>
                    <a:pt x="31597" y="21056"/>
                  </a:lnTo>
                  <a:lnTo>
                    <a:pt x="31597" y="28727"/>
                  </a:lnTo>
                  <a:lnTo>
                    <a:pt x="37338" y="28727"/>
                  </a:lnTo>
                  <a:lnTo>
                    <a:pt x="37338" y="22034"/>
                  </a:lnTo>
                  <a:close/>
                </a:path>
                <a:path w="321310" h="69214">
                  <a:moveTo>
                    <a:pt x="37338" y="12446"/>
                  </a:moveTo>
                  <a:lnTo>
                    <a:pt x="31597" y="12446"/>
                  </a:lnTo>
                  <a:lnTo>
                    <a:pt x="31597" y="19151"/>
                  </a:lnTo>
                  <a:lnTo>
                    <a:pt x="37338" y="20116"/>
                  </a:lnTo>
                  <a:lnTo>
                    <a:pt x="37338" y="12446"/>
                  </a:lnTo>
                  <a:close/>
                </a:path>
                <a:path w="321310" h="69214">
                  <a:moveTo>
                    <a:pt x="37338" y="2895"/>
                  </a:moveTo>
                  <a:lnTo>
                    <a:pt x="31597" y="2895"/>
                  </a:lnTo>
                  <a:lnTo>
                    <a:pt x="31597" y="9575"/>
                  </a:lnTo>
                  <a:lnTo>
                    <a:pt x="37338" y="10528"/>
                  </a:lnTo>
                  <a:lnTo>
                    <a:pt x="37338" y="2895"/>
                  </a:lnTo>
                  <a:close/>
                </a:path>
                <a:path w="321310" h="69214">
                  <a:moveTo>
                    <a:pt x="45021" y="59372"/>
                  </a:moveTo>
                  <a:lnTo>
                    <a:pt x="39255" y="59372"/>
                  </a:lnTo>
                  <a:lnTo>
                    <a:pt x="39255" y="66052"/>
                  </a:lnTo>
                  <a:lnTo>
                    <a:pt x="45021" y="67030"/>
                  </a:lnTo>
                  <a:lnTo>
                    <a:pt x="45021" y="59372"/>
                  </a:lnTo>
                  <a:close/>
                </a:path>
                <a:path w="321310" h="69214">
                  <a:moveTo>
                    <a:pt x="45021" y="49796"/>
                  </a:moveTo>
                  <a:lnTo>
                    <a:pt x="39255" y="49796"/>
                  </a:lnTo>
                  <a:lnTo>
                    <a:pt x="39255" y="56515"/>
                  </a:lnTo>
                  <a:lnTo>
                    <a:pt x="45021" y="57442"/>
                  </a:lnTo>
                  <a:lnTo>
                    <a:pt x="45021" y="49796"/>
                  </a:lnTo>
                  <a:close/>
                </a:path>
                <a:path w="321310" h="69214">
                  <a:moveTo>
                    <a:pt x="45021" y="41186"/>
                  </a:moveTo>
                  <a:lnTo>
                    <a:pt x="39255" y="41186"/>
                  </a:lnTo>
                  <a:lnTo>
                    <a:pt x="39255" y="47866"/>
                  </a:lnTo>
                  <a:lnTo>
                    <a:pt x="45021" y="47866"/>
                  </a:lnTo>
                  <a:lnTo>
                    <a:pt x="45021" y="41186"/>
                  </a:lnTo>
                  <a:close/>
                </a:path>
                <a:path w="321310" h="69214">
                  <a:moveTo>
                    <a:pt x="45021" y="31597"/>
                  </a:moveTo>
                  <a:lnTo>
                    <a:pt x="39255" y="31597"/>
                  </a:lnTo>
                  <a:lnTo>
                    <a:pt x="39255" y="38290"/>
                  </a:lnTo>
                  <a:lnTo>
                    <a:pt x="45021" y="39255"/>
                  </a:lnTo>
                  <a:lnTo>
                    <a:pt x="45021" y="31597"/>
                  </a:lnTo>
                  <a:close/>
                </a:path>
                <a:path w="321310" h="69214">
                  <a:moveTo>
                    <a:pt x="45021" y="22034"/>
                  </a:moveTo>
                  <a:lnTo>
                    <a:pt x="39255" y="22034"/>
                  </a:lnTo>
                  <a:lnTo>
                    <a:pt x="39255" y="28727"/>
                  </a:lnTo>
                  <a:lnTo>
                    <a:pt x="45021" y="29679"/>
                  </a:lnTo>
                  <a:lnTo>
                    <a:pt x="45021" y="22034"/>
                  </a:lnTo>
                  <a:close/>
                </a:path>
                <a:path w="321310" h="69214">
                  <a:moveTo>
                    <a:pt x="45021" y="13398"/>
                  </a:moveTo>
                  <a:lnTo>
                    <a:pt x="39255" y="12446"/>
                  </a:lnTo>
                  <a:lnTo>
                    <a:pt x="39255" y="20116"/>
                  </a:lnTo>
                  <a:lnTo>
                    <a:pt x="45021" y="20116"/>
                  </a:lnTo>
                  <a:lnTo>
                    <a:pt x="45021" y="13398"/>
                  </a:lnTo>
                  <a:close/>
                </a:path>
                <a:path w="321310" h="69214">
                  <a:moveTo>
                    <a:pt x="45021" y="3835"/>
                  </a:moveTo>
                  <a:lnTo>
                    <a:pt x="39255" y="2895"/>
                  </a:lnTo>
                  <a:lnTo>
                    <a:pt x="39255" y="10528"/>
                  </a:lnTo>
                  <a:lnTo>
                    <a:pt x="45021" y="10528"/>
                  </a:lnTo>
                  <a:lnTo>
                    <a:pt x="45021" y="3835"/>
                  </a:lnTo>
                  <a:close/>
                </a:path>
                <a:path w="321310" h="69214">
                  <a:moveTo>
                    <a:pt x="52654" y="60325"/>
                  </a:moveTo>
                  <a:lnTo>
                    <a:pt x="46913" y="59372"/>
                  </a:lnTo>
                  <a:lnTo>
                    <a:pt x="46913" y="67030"/>
                  </a:lnTo>
                  <a:lnTo>
                    <a:pt x="52654" y="67030"/>
                  </a:lnTo>
                  <a:lnTo>
                    <a:pt x="52654" y="60325"/>
                  </a:lnTo>
                  <a:close/>
                </a:path>
                <a:path w="321310" h="69214">
                  <a:moveTo>
                    <a:pt x="52654" y="50749"/>
                  </a:moveTo>
                  <a:lnTo>
                    <a:pt x="46913" y="50749"/>
                  </a:lnTo>
                  <a:lnTo>
                    <a:pt x="46913" y="57429"/>
                  </a:lnTo>
                  <a:lnTo>
                    <a:pt x="52654" y="57429"/>
                  </a:lnTo>
                  <a:lnTo>
                    <a:pt x="52654" y="50749"/>
                  </a:lnTo>
                  <a:close/>
                </a:path>
                <a:path w="321310" h="69214">
                  <a:moveTo>
                    <a:pt x="52654" y="42125"/>
                  </a:moveTo>
                  <a:lnTo>
                    <a:pt x="46913" y="41186"/>
                  </a:lnTo>
                  <a:lnTo>
                    <a:pt x="46913" y="48831"/>
                  </a:lnTo>
                  <a:lnTo>
                    <a:pt x="52654" y="48831"/>
                  </a:lnTo>
                  <a:lnTo>
                    <a:pt x="52654" y="42125"/>
                  </a:lnTo>
                  <a:close/>
                </a:path>
                <a:path w="321310" h="69214">
                  <a:moveTo>
                    <a:pt x="52654" y="32575"/>
                  </a:moveTo>
                  <a:lnTo>
                    <a:pt x="46913" y="31597"/>
                  </a:lnTo>
                  <a:lnTo>
                    <a:pt x="46913" y="39255"/>
                  </a:lnTo>
                  <a:lnTo>
                    <a:pt x="52654" y="39255"/>
                  </a:lnTo>
                  <a:lnTo>
                    <a:pt x="52654" y="32575"/>
                  </a:lnTo>
                  <a:close/>
                </a:path>
                <a:path w="321310" h="69214">
                  <a:moveTo>
                    <a:pt x="52654" y="22987"/>
                  </a:moveTo>
                  <a:lnTo>
                    <a:pt x="46913" y="22034"/>
                  </a:lnTo>
                  <a:lnTo>
                    <a:pt x="46913" y="29679"/>
                  </a:lnTo>
                  <a:lnTo>
                    <a:pt x="52654" y="29679"/>
                  </a:lnTo>
                  <a:lnTo>
                    <a:pt x="52654" y="22987"/>
                  </a:lnTo>
                  <a:close/>
                </a:path>
                <a:path w="321310" h="69214">
                  <a:moveTo>
                    <a:pt x="52654" y="14351"/>
                  </a:moveTo>
                  <a:lnTo>
                    <a:pt x="46913" y="13398"/>
                  </a:lnTo>
                  <a:lnTo>
                    <a:pt x="46913" y="20116"/>
                  </a:lnTo>
                  <a:lnTo>
                    <a:pt x="52654" y="21056"/>
                  </a:lnTo>
                  <a:lnTo>
                    <a:pt x="52654" y="14351"/>
                  </a:lnTo>
                  <a:close/>
                </a:path>
                <a:path w="321310" h="69214">
                  <a:moveTo>
                    <a:pt x="52654" y="4787"/>
                  </a:moveTo>
                  <a:lnTo>
                    <a:pt x="46913" y="3835"/>
                  </a:lnTo>
                  <a:lnTo>
                    <a:pt x="46913" y="11506"/>
                  </a:lnTo>
                  <a:lnTo>
                    <a:pt x="52654" y="11506"/>
                  </a:lnTo>
                  <a:lnTo>
                    <a:pt x="52654" y="4787"/>
                  </a:lnTo>
                  <a:close/>
                </a:path>
                <a:path w="321310" h="69214">
                  <a:moveTo>
                    <a:pt x="60325" y="60325"/>
                  </a:moveTo>
                  <a:lnTo>
                    <a:pt x="54559" y="60325"/>
                  </a:lnTo>
                  <a:lnTo>
                    <a:pt x="54559" y="67030"/>
                  </a:lnTo>
                  <a:lnTo>
                    <a:pt x="60325" y="67983"/>
                  </a:lnTo>
                  <a:lnTo>
                    <a:pt x="60325" y="60325"/>
                  </a:lnTo>
                  <a:close/>
                </a:path>
                <a:path w="321310" h="69214">
                  <a:moveTo>
                    <a:pt x="60325" y="51714"/>
                  </a:moveTo>
                  <a:lnTo>
                    <a:pt x="54559" y="50749"/>
                  </a:lnTo>
                  <a:lnTo>
                    <a:pt x="54559" y="58407"/>
                  </a:lnTo>
                  <a:lnTo>
                    <a:pt x="60325" y="58407"/>
                  </a:lnTo>
                  <a:lnTo>
                    <a:pt x="60325" y="51714"/>
                  </a:lnTo>
                  <a:close/>
                </a:path>
                <a:path w="321310" h="69214">
                  <a:moveTo>
                    <a:pt x="60325" y="42125"/>
                  </a:moveTo>
                  <a:lnTo>
                    <a:pt x="54546" y="42125"/>
                  </a:lnTo>
                  <a:lnTo>
                    <a:pt x="54546" y="48831"/>
                  </a:lnTo>
                  <a:lnTo>
                    <a:pt x="60325" y="48831"/>
                  </a:lnTo>
                  <a:lnTo>
                    <a:pt x="60325" y="42125"/>
                  </a:lnTo>
                  <a:close/>
                </a:path>
                <a:path w="321310" h="69214">
                  <a:moveTo>
                    <a:pt x="60325" y="32575"/>
                  </a:moveTo>
                  <a:lnTo>
                    <a:pt x="54559" y="32575"/>
                  </a:lnTo>
                  <a:lnTo>
                    <a:pt x="54559" y="39255"/>
                  </a:lnTo>
                  <a:lnTo>
                    <a:pt x="60325" y="40208"/>
                  </a:lnTo>
                  <a:lnTo>
                    <a:pt x="60325" y="32575"/>
                  </a:lnTo>
                  <a:close/>
                </a:path>
                <a:path w="321310" h="69214">
                  <a:moveTo>
                    <a:pt x="60325" y="23939"/>
                  </a:moveTo>
                  <a:lnTo>
                    <a:pt x="54559" y="22987"/>
                  </a:lnTo>
                  <a:lnTo>
                    <a:pt x="54559" y="29679"/>
                  </a:lnTo>
                  <a:lnTo>
                    <a:pt x="60325" y="30632"/>
                  </a:lnTo>
                  <a:lnTo>
                    <a:pt x="60325" y="23939"/>
                  </a:lnTo>
                  <a:close/>
                </a:path>
                <a:path w="321310" h="69214">
                  <a:moveTo>
                    <a:pt x="60325" y="14351"/>
                  </a:moveTo>
                  <a:lnTo>
                    <a:pt x="54546" y="14351"/>
                  </a:lnTo>
                  <a:lnTo>
                    <a:pt x="54546" y="21056"/>
                  </a:lnTo>
                  <a:lnTo>
                    <a:pt x="60325" y="21056"/>
                  </a:lnTo>
                  <a:lnTo>
                    <a:pt x="60325" y="14351"/>
                  </a:lnTo>
                  <a:close/>
                </a:path>
                <a:path w="321310" h="69214">
                  <a:moveTo>
                    <a:pt x="60325" y="4787"/>
                  </a:moveTo>
                  <a:lnTo>
                    <a:pt x="54559" y="4787"/>
                  </a:lnTo>
                  <a:lnTo>
                    <a:pt x="54559" y="11506"/>
                  </a:lnTo>
                  <a:lnTo>
                    <a:pt x="60325" y="12446"/>
                  </a:lnTo>
                  <a:lnTo>
                    <a:pt x="60325" y="4787"/>
                  </a:lnTo>
                  <a:close/>
                </a:path>
                <a:path w="321310" h="69214">
                  <a:moveTo>
                    <a:pt x="67983" y="61290"/>
                  </a:moveTo>
                  <a:lnTo>
                    <a:pt x="62242" y="61290"/>
                  </a:lnTo>
                  <a:lnTo>
                    <a:pt x="62242" y="67983"/>
                  </a:lnTo>
                  <a:lnTo>
                    <a:pt x="67983" y="67983"/>
                  </a:lnTo>
                  <a:lnTo>
                    <a:pt x="67983" y="61290"/>
                  </a:lnTo>
                  <a:close/>
                </a:path>
                <a:path w="321310" h="69214">
                  <a:moveTo>
                    <a:pt x="67983" y="51714"/>
                  </a:moveTo>
                  <a:lnTo>
                    <a:pt x="62255" y="51714"/>
                  </a:lnTo>
                  <a:lnTo>
                    <a:pt x="62255" y="58407"/>
                  </a:lnTo>
                  <a:lnTo>
                    <a:pt x="67983" y="59372"/>
                  </a:lnTo>
                  <a:lnTo>
                    <a:pt x="67983" y="51714"/>
                  </a:lnTo>
                  <a:close/>
                </a:path>
                <a:path w="321310" h="69214">
                  <a:moveTo>
                    <a:pt x="67983" y="42125"/>
                  </a:moveTo>
                  <a:lnTo>
                    <a:pt x="62255" y="42125"/>
                  </a:lnTo>
                  <a:lnTo>
                    <a:pt x="62255" y="48831"/>
                  </a:lnTo>
                  <a:lnTo>
                    <a:pt x="67983" y="49796"/>
                  </a:lnTo>
                  <a:lnTo>
                    <a:pt x="67983" y="42125"/>
                  </a:lnTo>
                  <a:close/>
                </a:path>
                <a:path w="321310" h="69214">
                  <a:moveTo>
                    <a:pt x="67983" y="33502"/>
                  </a:moveTo>
                  <a:lnTo>
                    <a:pt x="62242" y="33502"/>
                  </a:lnTo>
                  <a:lnTo>
                    <a:pt x="62242" y="40208"/>
                  </a:lnTo>
                  <a:lnTo>
                    <a:pt x="67983" y="40208"/>
                  </a:lnTo>
                  <a:lnTo>
                    <a:pt x="67983" y="33502"/>
                  </a:lnTo>
                  <a:close/>
                </a:path>
                <a:path w="321310" h="69214">
                  <a:moveTo>
                    <a:pt x="67983" y="23939"/>
                  </a:moveTo>
                  <a:lnTo>
                    <a:pt x="62255" y="23939"/>
                  </a:lnTo>
                  <a:lnTo>
                    <a:pt x="62255" y="30632"/>
                  </a:lnTo>
                  <a:lnTo>
                    <a:pt x="67983" y="31597"/>
                  </a:lnTo>
                  <a:lnTo>
                    <a:pt x="67983" y="23939"/>
                  </a:lnTo>
                  <a:close/>
                </a:path>
                <a:path w="321310" h="69214">
                  <a:moveTo>
                    <a:pt x="67983" y="14351"/>
                  </a:moveTo>
                  <a:lnTo>
                    <a:pt x="62255" y="14351"/>
                  </a:lnTo>
                  <a:lnTo>
                    <a:pt x="62255" y="21056"/>
                  </a:lnTo>
                  <a:lnTo>
                    <a:pt x="67983" y="22034"/>
                  </a:lnTo>
                  <a:lnTo>
                    <a:pt x="67983" y="14351"/>
                  </a:lnTo>
                  <a:close/>
                </a:path>
                <a:path w="321310" h="69214">
                  <a:moveTo>
                    <a:pt x="67983" y="5740"/>
                  </a:moveTo>
                  <a:lnTo>
                    <a:pt x="62242" y="5740"/>
                  </a:lnTo>
                  <a:lnTo>
                    <a:pt x="62242" y="12433"/>
                  </a:lnTo>
                  <a:lnTo>
                    <a:pt x="67983" y="12433"/>
                  </a:lnTo>
                  <a:lnTo>
                    <a:pt x="67983" y="5740"/>
                  </a:lnTo>
                  <a:close/>
                </a:path>
                <a:path w="321310" h="69214">
                  <a:moveTo>
                    <a:pt x="75653" y="62255"/>
                  </a:moveTo>
                  <a:lnTo>
                    <a:pt x="69888" y="61290"/>
                  </a:lnTo>
                  <a:lnTo>
                    <a:pt x="69888" y="67983"/>
                  </a:lnTo>
                  <a:lnTo>
                    <a:pt x="75653" y="68935"/>
                  </a:lnTo>
                  <a:lnTo>
                    <a:pt x="75653" y="62255"/>
                  </a:lnTo>
                  <a:close/>
                </a:path>
                <a:path w="321310" h="69214">
                  <a:moveTo>
                    <a:pt x="75653" y="52666"/>
                  </a:moveTo>
                  <a:lnTo>
                    <a:pt x="69888" y="51714"/>
                  </a:lnTo>
                  <a:lnTo>
                    <a:pt x="69888" y="59372"/>
                  </a:lnTo>
                  <a:lnTo>
                    <a:pt x="75653" y="59372"/>
                  </a:lnTo>
                  <a:lnTo>
                    <a:pt x="75653" y="52666"/>
                  </a:lnTo>
                  <a:close/>
                </a:path>
                <a:path w="321310" h="69214">
                  <a:moveTo>
                    <a:pt x="75653" y="43091"/>
                  </a:moveTo>
                  <a:lnTo>
                    <a:pt x="69888" y="43091"/>
                  </a:lnTo>
                  <a:lnTo>
                    <a:pt x="69888" y="49796"/>
                  </a:lnTo>
                  <a:lnTo>
                    <a:pt x="75653" y="49796"/>
                  </a:lnTo>
                  <a:lnTo>
                    <a:pt x="75653" y="43091"/>
                  </a:lnTo>
                  <a:close/>
                </a:path>
                <a:path w="321310" h="69214">
                  <a:moveTo>
                    <a:pt x="75653" y="34467"/>
                  </a:moveTo>
                  <a:lnTo>
                    <a:pt x="69888" y="33502"/>
                  </a:lnTo>
                  <a:lnTo>
                    <a:pt x="69888" y="41186"/>
                  </a:lnTo>
                  <a:lnTo>
                    <a:pt x="75653" y="41186"/>
                  </a:lnTo>
                  <a:lnTo>
                    <a:pt x="75653" y="34467"/>
                  </a:lnTo>
                  <a:close/>
                </a:path>
                <a:path w="321310" h="69214">
                  <a:moveTo>
                    <a:pt x="75653" y="24892"/>
                  </a:moveTo>
                  <a:lnTo>
                    <a:pt x="69888" y="23939"/>
                  </a:lnTo>
                  <a:lnTo>
                    <a:pt x="69888" y="31597"/>
                  </a:lnTo>
                  <a:lnTo>
                    <a:pt x="75653" y="31597"/>
                  </a:lnTo>
                  <a:lnTo>
                    <a:pt x="75653" y="24892"/>
                  </a:lnTo>
                  <a:close/>
                </a:path>
                <a:path w="321310" h="69214">
                  <a:moveTo>
                    <a:pt x="75653" y="15303"/>
                  </a:moveTo>
                  <a:lnTo>
                    <a:pt x="69888" y="15303"/>
                  </a:lnTo>
                  <a:lnTo>
                    <a:pt x="69888" y="22021"/>
                  </a:lnTo>
                  <a:lnTo>
                    <a:pt x="75653" y="22021"/>
                  </a:lnTo>
                  <a:lnTo>
                    <a:pt x="75653" y="15303"/>
                  </a:lnTo>
                  <a:close/>
                </a:path>
                <a:path w="321310" h="69214">
                  <a:moveTo>
                    <a:pt x="75653" y="6705"/>
                  </a:moveTo>
                  <a:lnTo>
                    <a:pt x="69888" y="5740"/>
                  </a:lnTo>
                  <a:lnTo>
                    <a:pt x="69888" y="13398"/>
                  </a:lnTo>
                  <a:lnTo>
                    <a:pt x="75653" y="13398"/>
                  </a:lnTo>
                  <a:lnTo>
                    <a:pt x="75653" y="6705"/>
                  </a:lnTo>
                  <a:close/>
                </a:path>
                <a:path w="321310" h="69214">
                  <a:moveTo>
                    <a:pt x="320725" y="25857"/>
                  </a:moveTo>
                  <a:lnTo>
                    <a:pt x="315010" y="25857"/>
                  </a:lnTo>
                  <a:lnTo>
                    <a:pt x="315010" y="32562"/>
                  </a:lnTo>
                  <a:lnTo>
                    <a:pt x="320725" y="32562"/>
                  </a:lnTo>
                  <a:lnTo>
                    <a:pt x="320725" y="258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6224295" y="3466782"/>
              <a:ext cx="137160" cy="68580"/>
            </a:xfrm>
            <a:custGeom>
              <a:avLst/>
              <a:gdLst/>
              <a:ahLst/>
              <a:cxnLst/>
              <a:rect l="l" t="t" r="r" b="b"/>
              <a:pathLst>
                <a:path w="137160" h="68579">
                  <a:moveTo>
                    <a:pt x="5740" y="0"/>
                  </a:moveTo>
                  <a:lnTo>
                    <a:pt x="0" y="0"/>
                  </a:lnTo>
                  <a:lnTo>
                    <a:pt x="0" y="6692"/>
                  </a:lnTo>
                  <a:lnTo>
                    <a:pt x="5740" y="6692"/>
                  </a:lnTo>
                  <a:lnTo>
                    <a:pt x="5740" y="0"/>
                  </a:lnTo>
                  <a:close/>
                </a:path>
                <a:path w="137160" h="68579">
                  <a:moveTo>
                    <a:pt x="79425" y="57454"/>
                  </a:moveTo>
                  <a:lnTo>
                    <a:pt x="73710" y="56502"/>
                  </a:lnTo>
                  <a:lnTo>
                    <a:pt x="73710" y="63195"/>
                  </a:lnTo>
                  <a:lnTo>
                    <a:pt x="79425" y="64147"/>
                  </a:lnTo>
                  <a:lnTo>
                    <a:pt x="79425" y="57454"/>
                  </a:lnTo>
                  <a:close/>
                </a:path>
                <a:path w="137160" h="68579">
                  <a:moveTo>
                    <a:pt x="79425" y="48818"/>
                  </a:moveTo>
                  <a:lnTo>
                    <a:pt x="73710" y="48818"/>
                  </a:lnTo>
                  <a:lnTo>
                    <a:pt x="73710" y="55524"/>
                  </a:lnTo>
                  <a:lnTo>
                    <a:pt x="79425" y="55524"/>
                  </a:lnTo>
                  <a:lnTo>
                    <a:pt x="79425" y="48818"/>
                  </a:lnTo>
                  <a:close/>
                </a:path>
                <a:path w="137160" h="68579">
                  <a:moveTo>
                    <a:pt x="79425" y="40208"/>
                  </a:moveTo>
                  <a:lnTo>
                    <a:pt x="73710" y="40208"/>
                  </a:lnTo>
                  <a:lnTo>
                    <a:pt x="73710" y="46901"/>
                  </a:lnTo>
                  <a:lnTo>
                    <a:pt x="79425" y="46901"/>
                  </a:lnTo>
                  <a:lnTo>
                    <a:pt x="79425" y="40208"/>
                  </a:lnTo>
                  <a:close/>
                </a:path>
                <a:path w="137160" h="68579">
                  <a:moveTo>
                    <a:pt x="79425" y="31597"/>
                  </a:moveTo>
                  <a:lnTo>
                    <a:pt x="73710" y="31597"/>
                  </a:lnTo>
                  <a:lnTo>
                    <a:pt x="73710" y="37325"/>
                  </a:lnTo>
                  <a:lnTo>
                    <a:pt x="79425" y="38290"/>
                  </a:lnTo>
                  <a:lnTo>
                    <a:pt x="79425" y="31597"/>
                  </a:lnTo>
                  <a:close/>
                </a:path>
                <a:path w="137160" h="68579">
                  <a:moveTo>
                    <a:pt x="79425" y="22974"/>
                  </a:moveTo>
                  <a:lnTo>
                    <a:pt x="73710" y="22974"/>
                  </a:lnTo>
                  <a:lnTo>
                    <a:pt x="73710" y="28714"/>
                  </a:lnTo>
                  <a:lnTo>
                    <a:pt x="79425" y="29679"/>
                  </a:lnTo>
                  <a:lnTo>
                    <a:pt x="79425" y="22974"/>
                  </a:lnTo>
                  <a:close/>
                </a:path>
                <a:path w="137160" h="68579">
                  <a:moveTo>
                    <a:pt x="79425" y="14351"/>
                  </a:moveTo>
                  <a:lnTo>
                    <a:pt x="73710" y="14351"/>
                  </a:lnTo>
                  <a:lnTo>
                    <a:pt x="73710" y="21069"/>
                  </a:lnTo>
                  <a:lnTo>
                    <a:pt x="79425" y="21069"/>
                  </a:lnTo>
                  <a:lnTo>
                    <a:pt x="79425" y="14351"/>
                  </a:lnTo>
                  <a:close/>
                </a:path>
                <a:path w="137160" h="68579">
                  <a:moveTo>
                    <a:pt x="79425" y="5740"/>
                  </a:moveTo>
                  <a:lnTo>
                    <a:pt x="73710" y="5740"/>
                  </a:lnTo>
                  <a:lnTo>
                    <a:pt x="73710" y="12446"/>
                  </a:lnTo>
                  <a:lnTo>
                    <a:pt x="79425" y="12446"/>
                  </a:lnTo>
                  <a:lnTo>
                    <a:pt x="79425" y="5740"/>
                  </a:lnTo>
                  <a:close/>
                </a:path>
                <a:path w="137160" h="68579">
                  <a:moveTo>
                    <a:pt x="85191" y="57454"/>
                  </a:moveTo>
                  <a:lnTo>
                    <a:pt x="80403" y="57454"/>
                  </a:lnTo>
                  <a:lnTo>
                    <a:pt x="80403" y="64160"/>
                  </a:lnTo>
                  <a:lnTo>
                    <a:pt x="85191" y="64160"/>
                  </a:lnTo>
                  <a:lnTo>
                    <a:pt x="85191" y="57454"/>
                  </a:lnTo>
                  <a:close/>
                </a:path>
                <a:path w="137160" h="68579">
                  <a:moveTo>
                    <a:pt x="85191" y="49758"/>
                  </a:moveTo>
                  <a:lnTo>
                    <a:pt x="80403" y="48818"/>
                  </a:lnTo>
                  <a:lnTo>
                    <a:pt x="80403" y="55524"/>
                  </a:lnTo>
                  <a:lnTo>
                    <a:pt x="85191" y="55524"/>
                  </a:lnTo>
                  <a:lnTo>
                    <a:pt x="85191" y="49758"/>
                  </a:lnTo>
                  <a:close/>
                </a:path>
                <a:path w="137160" h="68579">
                  <a:moveTo>
                    <a:pt x="85191" y="41173"/>
                  </a:moveTo>
                  <a:lnTo>
                    <a:pt x="80403" y="40208"/>
                  </a:lnTo>
                  <a:lnTo>
                    <a:pt x="80403" y="46913"/>
                  </a:lnTo>
                  <a:lnTo>
                    <a:pt x="85191" y="46913"/>
                  </a:lnTo>
                  <a:lnTo>
                    <a:pt x="85191" y="41173"/>
                  </a:lnTo>
                  <a:close/>
                </a:path>
                <a:path w="137160" h="68579">
                  <a:moveTo>
                    <a:pt x="85191" y="32550"/>
                  </a:moveTo>
                  <a:lnTo>
                    <a:pt x="80403" y="31597"/>
                  </a:lnTo>
                  <a:lnTo>
                    <a:pt x="80403" y="38290"/>
                  </a:lnTo>
                  <a:lnTo>
                    <a:pt x="85191" y="38290"/>
                  </a:lnTo>
                  <a:lnTo>
                    <a:pt x="85191" y="32550"/>
                  </a:lnTo>
                  <a:close/>
                </a:path>
                <a:path w="137160" h="68579">
                  <a:moveTo>
                    <a:pt x="85191" y="23939"/>
                  </a:moveTo>
                  <a:lnTo>
                    <a:pt x="80403" y="22974"/>
                  </a:lnTo>
                  <a:lnTo>
                    <a:pt x="80403" y="29679"/>
                  </a:lnTo>
                  <a:lnTo>
                    <a:pt x="85191" y="29679"/>
                  </a:lnTo>
                  <a:lnTo>
                    <a:pt x="85191" y="23939"/>
                  </a:lnTo>
                  <a:close/>
                </a:path>
                <a:path w="137160" h="68579">
                  <a:moveTo>
                    <a:pt x="85191" y="15328"/>
                  </a:moveTo>
                  <a:lnTo>
                    <a:pt x="80403" y="15328"/>
                  </a:lnTo>
                  <a:lnTo>
                    <a:pt x="80403" y="21069"/>
                  </a:lnTo>
                  <a:lnTo>
                    <a:pt x="85191" y="22009"/>
                  </a:lnTo>
                  <a:lnTo>
                    <a:pt x="85191" y="15328"/>
                  </a:lnTo>
                  <a:close/>
                </a:path>
                <a:path w="137160" h="68579">
                  <a:moveTo>
                    <a:pt x="85191" y="6692"/>
                  </a:moveTo>
                  <a:lnTo>
                    <a:pt x="80403" y="5740"/>
                  </a:lnTo>
                  <a:lnTo>
                    <a:pt x="80403" y="12458"/>
                  </a:lnTo>
                  <a:lnTo>
                    <a:pt x="85191" y="13385"/>
                  </a:lnTo>
                  <a:lnTo>
                    <a:pt x="85191" y="6692"/>
                  </a:lnTo>
                  <a:close/>
                </a:path>
                <a:path w="137160" h="68579">
                  <a:moveTo>
                    <a:pt x="91884" y="58407"/>
                  </a:moveTo>
                  <a:lnTo>
                    <a:pt x="87109" y="57454"/>
                  </a:lnTo>
                  <a:lnTo>
                    <a:pt x="87109" y="64147"/>
                  </a:lnTo>
                  <a:lnTo>
                    <a:pt x="91884" y="64147"/>
                  </a:lnTo>
                  <a:lnTo>
                    <a:pt x="91884" y="58407"/>
                  </a:lnTo>
                  <a:close/>
                </a:path>
                <a:path w="137160" h="68579">
                  <a:moveTo>
                    <a:pt x="91884" y="49758"/>
                  </a:moveTo>
                  <a:lnTo>
                    <a:pt x="87109" y="49758"/>
                  </a:lnTo>
                  <a:lnTo>
                    <a:pt x="87109" y="56489"/>
                  </a:lnTo>
                  <a:lnTo>
                    <a:pt x="91884" y="56489"/>
                  </a:lnTo>
                  <a:lnTo>
                    <a:pt x="91884" y="49758"/>
                  </a:lnTo>
                  <a:close/>
                </a:path>
                <a:path w="137160" h="68579">
                  <a:moveTo>
                    <a:pt x="91884" y="41173"/>
                  </a:moveTo>
                  <a:lnTo>
                    <a:pt x="87109" y="41173"/>
                  </a:lnTo>
                  <a:lnTo>
                    <a:pt x="87109" y="47866"/>
                  </a:lnTo>
                  <a:lnTo>
                    <a:pt x="91884" y="47866"/>
                  </a:lnTo>
                  <a:lnTo>
                    <a:pt x="91884" y="41173"/>
                  </a:lnTo>
                  <a:close/>
                </a:path>
                <a:path w="137160" h="68579">
                  <a:moveTo>
                    <a:pt x="91884" y="32550"/>
                  </a:moveTo>
                  <a:lnTo>
                    <a:pt x="87109" y="32550"/>
                  </a:lnTo>
                  <a:lnTo>
                    <a:pt x="87109" y="38290"/>
                  </a:lnTo>
                  <a:lnTo>
                    <a:pt x="91884" y="39255"/>
                  </a:lnTo>
                  <a:lnTo>
                    <a:pt x="91884" y="32550"/>
                  </a:lnTo>
                  <a:close/>
                </a:path>
                <a:path w="137160" h="68579">
                  <a:moveTo>
                    <a:pt x="91884" y="23939"/>
                  </a:moveTo>
                  <a:lnTo>
                    <a:pt x="87109" y="23939"/>
                  </a:lnTo>
                  <a:lnTo>
                    <a:pt x="87109" y="29679"/>
                  </a:lnTo>
                  <a:lnTo>
                    <a:pt x="91884" y="30632"/>
                  </a:lnTo>
                  <a:lnTo>
                    <a:pt x="91884" y="23939"/>
                  </a:lnTo>
                  <a:close/>
                </a:path>
                <a:path w="137160" h="68579">
                  <a:moveTo>
                    <a:pt x="91884" y="15328"/>
                  </a:moveTo>
                  <a:lnTo>
                    <a:pt x="87109" y="15328"/>
                  </a:lnTo>
                  <a:lnTo>
                    <a:pt x="87109" y="21996"/>
                  </a:lnTo>
                  <a:lnTo>
                    <a:pt x="91884" y="21996"/>
                  </a:lnTo>
                  <a:lnTo>
                    <a:pt x="91884" y="15328"/>
                  </a:lnTo>
                  <a:close/>
                </a:path>
                <a:path w="137160" h="68579">
                  <a:moveTo>
                    <a:pt x="91884" y="7658"/>
                  </a:moveTo>
                  <a:lnTo>
                    <a:pt x="87109" y="6692"/>
                  </a:lnTo>
                  <a:lnTo>
                    <a:pt x="87109" y="13385"/>
                  </a:lnTo>
                  <a:lnTo>
                    <a:pt x="91884" y="13385"/>
                  </a:lnTo>
                  <a:lnTo>
                    <a:pt x="91884" y="7658"/>
                  </a:lnTo>
                  <a:close/>
                </a:path>
                <a:path w="137160" h="68579">
                  <a:moveTo>
                    <a:pt x="98602" y="58407"/>
                  </a:moveTo>
                  <a:lnTo>
                    <a:pt x="93802" y="58407"/>
                  </a:lnTo>
                  <a:lnTo>
                    <a:pt x="93802" y="65087"/>
                  </a:lnTo>
                  <a:lnTo>
                    <a:pt x="98602" y="65087"/>
                  </a:lnTo>
                  <a:lnTo>
                    <a:pt x="98602" y="58407"/>
                  </a:lnTo>
                  <a:close/>
                </a:path>
                <a:path w="137160" h="68579">
                  <a:moveTo>
                    <a:pt x="98602" y="49758"/>
                  </a:moveTo>
                  <a:lnTo>
                    <a:pt x="93802" y="49758"/>
                  </a:lnTo>
                  <a:lnTo>
                    <a:pt x="93802" y="56489"/>
                  </a:lnTo>
                  <a:lnTo>
                    <a:pt x="98602" y="56489"/>
                  </a:lnTo>
                  <a:lnTo>
                    <a:pt x="98602" y="49758"/>
                  </a:lnTo>
                  <a:close/>
                </a:path>
                <a:path w="137160" h="68579">
                  <a:moveTo>
                    <a:pt x="98602" y="42138"/>
                  </a:moveTo>
                  <a:lnTo>
                    <a:pt x="93802" y="41173"/>
                  </a:lnTo>
                  <a:lnTo>
                    <a:pt x="93802" y="47866"/>
                  </a:lnTo>
                  <a:lnTo>
                    <a:pt x="98602" y="47866"/>
                  </a:lnTo>
                  <a:lnTo>
                    <a:pt x="98602" y="42138"/>
                  </a:lnTo>
                  <a:close/>
                </a:path>
                <a:path w="137160" h="68579">
                  <a:moveTo>
                    <a:pt x="98602" y="33515"/>
                  </a:moveTo>
                  <a:lnTo>
                    <a:pt x="93802" y="32550"/>
                  </a:lnTo>
                  <a:lnTo>
                    <a:pt x="93802" y="39255"/>
                  </a:lnTo>
                  <a:lnTo>
                    <a:pt x="98602" y="39255"/>
                  </a:lnTo>
                  <a:lnTo>
                    <a:pt x="98602" y="33515"/>
                  </a:lnTo>
                  <a:close/>
                </a:path>
                <a:path w="137160" h="68579">
                  <a:moveTo>
                    <a:pt x="98602" y="24879"/>
                  </a:moveTo>
                  <a:lnTo>
                    <a:pt x="93802" y="23939"/>
                  </a:lnTo>
                  <a:lnTo>
                    <a:pt x="93802" y="30632"/>
                  </a:lnTo>
                  <a:lnTo>
                    <a:pt x="98602" y="30632"/>
                  </a:lnTo>
                  <a:lnTo>
                    <a:pt x="98602" y="24879"/>
                  </a:lnTo>
                  <a:close/>
                </a:path>
                <a:path w="137160" h="68579">
                  <a:moveTo>
                    <a:pt x="98602" y="16268"/>
                  </a:moveTo>
                  <a:lnTo>
                    <a:pt x="93802" y="15328"/>
                  </a:lnTo>
                  <a:lnTo>
                    <a:pt x="93802" y="22009"/>
                  </a:lnTo>
                  <a:lnTo>
                    <a:pt x="98602" y="22009"/>
                  </a:lnTo>
                  <a:lnTo>
                    <a:pt x="98602" y="16268"/>
                  </a:lnTo>
                  <a:close/>
                </a:path>
                <a:path w="137160" h="68579">
                  <a:moveTo>
                    <a:pt x="98602" y="7658"/>
                  </a:moveTo>
                  <a:lnTo>
                    <a:pt x="93802" y="7658"/>
                  </a:lnTo>
                  <a:lnTo>
                    <a:pt x="93802" y="13385"/>
                  </a:lnTo>
                  <a:lnTo>
                    <a:pt x="98602" y="14351"/>
                  </a:lnTo>
                  <a:lnTo>
                    <a:pt x="98602" y="7658"/>
                  </a:lnTo>
                  <a:close/>
                </a:path>
                <a:path w="137160" h="68579">
                  <a:moveTo>
                    <a:pt x="105308" y="59347"/>
                  </a:moveTo>
                  <a:lnTo>
                    <a:pt x="100507" y="58407"/>
                  </a:lnTo>
                  <a:lnTo>
                    <a:pt x="100507" y="65087"/>
                  </a:lnTo>
                  <a:lnTo>
                    <a:pt x="105308" y="65087"/>
                  </a:lnTo>
                  <a:lnTo>
                    <a:pt x="105308" y="59347"/>
                  </a:lnTo>
                  <a:close/>
                </a:path>
                <a:path w="137160" h="68579">
                  <a:moveTo>
                    <a:pt x="105308" y="50736"/>
                  </a:moveTo>
                  <a:lnTo>
                    <a:pt x="100507" y="49758"/>
                  </a:lnTo>
                  <a:lnTo>
                    <a:pt x="100507" y="56502"/>
                  </a:lnTo>
                  <a:lnTo>
                    <a:pt x="105308" y="56502"/>
                  </a:lnTo>
                  <a:lnTo>
                    <a:pt x="105308" y="50736"/>
                  </a:lnTo>
                  <a:close/>
                </a:path>
                <a:path w="137160" h="68579">
                  <a:moveTo>
                    <a:pt x="105308" y="42138"/>
                  </a:moveTo>
                  <a:lnTo>
                    <a:pt x="100507" y="42138"/>
                  </a:lnTo>
                  <a:lnTo>
                    <a:pt x="100507" y="48831"/>
                  </a:lnTo>
                  <a:lnTo>
                    <a:pt x="105308" y="48831"/>
                  </a:lnTo>
                  <a:lnTo>
                    <a:pt x="105308" y="42138"/>
                  </a:lnTo>
                  <a:close/>
                </a:path>
                <a:path w="137160" h="68579">
                  <a:moveTo>
                    <a:pt x="105308" y="33515"/>
                  </a:moveTo>
                  <a:lnTo>
                    <a:pt x="100507" y="33515"/>
                  </a:lnTo>
                  <a:lnTo>
                    <a:pt x="100507" y="40220"/>
                  </a:lnTo>
                  <a:lnTo>
                    <a:pt x="105308" y="40220"/>
                  </a:lnTo>
                  <a:lnTo>
                    <a:pt x="105308" y="33515"/>
                  </a:lnTo>
                  <a:close/>
                </a:path>
                <a:path w="137160" h="68579">
                  <a:moveTo>
                    <a:pt x="105308" y="24879"/>
                  </a:moveTo>
                  <a:lnTo>
                    <a:pt x="100507" y="24879"/>
                  </a:lnTo>
                  <a:lnTo>
                    <a:pt x="100507" y="30632"/>
                  </a:lnTo>
                  <a:lnTo>
                    <a:pt x="105308" y="31597"/>
                  </a:lnTo>
                  <a:lnTo>
                    <a:pt x="105308" y="24879"/>
                  </a:lnTo>
                  <a:close/>
                </a:path>
                <a:path w="137160" h="68579">
                  <a:moveTo>
                    <a:pt x="105308" y="16268"/>
                  </a:moveTo>
                  <a:lnTo>
                    <a:pt x="100507" y="16268"/>
                  </a:lnTo>
                  <a:lnTo>
                    <a:pt x="100507" y="22009"/>
                  </a:lnTo>
                  <a:lnTo>
                    <a:pt x="105308" y="22974"/>
                  </a:lnTo>
                  <a:lnTo>
                    <a:pt x="105308" y="16268"/>
                  </a:lnTo>
                  <a:close/>
                </a:path>
                <a:path w="137160" h="68579">
                  <a:moveTo>
                    <a:pt x="105308" y="7658"/>
                  </a:moveTo>
                  <a:lnTo>
                    <a:pt x="100507" y="7658"/>
                  </a:lnTo>
                  <a:lnTo>
                    <a:pt x="100507" y="14351"/>
                  </a:lnTo>
                  <a:lnTo>
                    <a:pt x="105308" y="14351"/>
                  </a:lnTo>
                  <a:lnTo>
                    <a:pt x="105308" y="7658"/>
                  </a:lnTo>
                  <a:close/>
                </a:path>
                <a:path w="137160" h="68579">
                  <a:moveTo>
                    <a:pt x="111061" y="59347"/>
                  </a:moveTo>
                  <a:lnTo>
                    <a:pt x="106260" y="59347"/>
                  </a:lnTo>
                  <a:lnTo>
                    <a:pt x="106260" y="66052"/>
                  </a:lnTo>
                  <a:lnTo>
                    <a:pt x="111061" y="66052"/>
                  </a:lnTo>
                  <a:lnTo>
                    <a:pt x="111061" y="59347"/>
                  </a:lnTo>
                  <a:close/>
                </a:path>
                <a:path w="137160" h="68579">
                  <a:moveTo>
                    <a:pt x="111061" y="50736"/>
                  </a:moveTo>
                  <a:lnTo>
                    <a:pt x="106260" y="50736"/>
                  </a:lnTo>
                  <a:lnTo>
                    <a:pt x="106260" y="57442"/>
                  </a:lnTo>
                  <a:lnTo>
                    <a:pt x="111061" y="57442"/>
                  </a:lnTo>
                  <a:lnTo>
                    <a:pt x="111061" y="50736"/>
                  </a:lnTo>
                  <a:close/>
                </a:path>
                <a:path w="137160" h="68579">
                  <a:moveTo>
                    <a:pt x="111061" y="43078"/>
                  </a:moveTo>
                  <a:lnTo>
                    <a:pt x="106260" y="42138"/>
                  </a:lnTo>
                  <a:lnTo>
                    <a:pt x="106260" y="48818"/>
                  </a:lnTo>
                  <a:lnTo>
                    <a:pt x="111061" y="48818"/>
                  </a:lnTo>
                  <a:lnTo>
                    <a:pt x="111061" y="43078"/>
                  </a:lnTo>
                  <a:close/>
                </a:path>
                <a:path w="137160" h="68579">
                  <a:moveTo>
                    <a:pt x="111061" y="34442"/>
                  </a:moveTo>
                  <a:lnTo>
                    <a:pt x="106260" y="33515"/>
                  </a:lnTo>
                  <a:lnTo>
                    <a:pt x="106260" y="40208"/>
                  </a:lnTo>
                  <a:lnTo>
                    <a:pt x="111061" y="40208"/>
                  </a:lnTo>
                  <a:lnTo>
                    <a:pt x="111061" y="34442"/>
                  </a:lnTo>
                  <a:close/>
                </a:path>
                <a:path w="137160" h="68579">
                  <a:moveTo>
                    <a:pt x="111061" y="25844"/>
                  </a:moveTo>
                  <a:lnTo>
                    <a:pt x="106260" y="24879"/>
                  </a:lnTo>
                  <a:lnTo>
                    <a:pt x="106260" y="31597"/>
                  </a:lnTo>
                  <a:lnTo>
                    <a:pt x="111061" y="31597"/>
                  </a:lnTo>
                  <a:lnTo>
                    <a:pt x="111061" y="25844"/>
                  </a:lnTo>
                  <a:close/>
                </a:path>
                <a:path w="137160" h="68579">
                  <a:moveTo>
                    <a:pt x="111061" y="17221"/>
                  </a:moveTo>
                  <a:lnTo>
                    <a:pt x="106260" y="16268"/>
                  </a:lnTo>
                  <a:lnTo>
                    <a:pt x="106260" y="22974"/>
                  </a:lnTo>
                  <a:lnTo>
                    <a:pt x="111061" y="22974"/>
                  </a:lnTo>
                  <a:lnTo>
                    <a:pt x="111061" y="17221"/>
                  </a:lnTo>
                  <a:close/>
                </a:path>
                <a:path w="137160" h="68579">
                  <a:moveTo>
                    <a:pt x="111061" y="8610"/>
                  </a:moveTo>
                  <a:lnTo>
                    <a:pt x="106260" y="7658"/>
                  </a:lnTo>
                  <a:lnTo>
                    <a:pt x="106260" y="15328"/>
                  </a:lnTo>
                  <a:lnTo>
                    <a:pt x="111061" y="15328"/>
                  </a:lnTo>
                  <a:lnTo>
                    <a:pt x="111061" y="8610"/>
                  </a:lnTo>
                  <a:close/>
                </a:path>
                <a:path w="137160" h="68579">
                  <a:moveTo>
                    <a:pt x="117754" y="60325"/>
                  </a:moveTo>
                  <a:lnTo>
                    <a:pt x="112953" y="59347"/>
                  </a:lnTo>
                  <a:lnTo>
                    <a:pt x="112953" y="66040"/>
                  </a:lnTo>
                  <a:lnTo>
                    <a:pt x="117754" y="66040"/>
                  </a:lnTo>
                  <a:lnTo>
                    <a:pt x="117754" y="60325"/>
                  </a:lnTo>
                  <a:close/>
                </a:path>
                <a:path w="137160" h="68579">
                  <a:moveTo>
                    <a:pt x="117754" y="51714"/>
                  </a:moveTo>
                  <a:lnTo>
                    <a:pt x="112953" y="50736"/>
                  </a:lnTo>
                  <a:lnTo>
                    <a:pt x="112953" y="57454"/>
                  </a:lnTo>
                  <a:lnTo>
                    <a:pt x="117754" y="57454"/>
                  </a:lnTo>
                  <a:lnTo>
                    <a:pt x="117754" y="51714"/>
                  </a:lnTo>
                  <a:close/>
                </a:path>
                <a:path w="137160" h="68579">
                  <a:moveTo>
                    <a:pt x="117754" y="43078"/>
                  </a:moveTo>
                  <a:lnTo>
                    <a:pt x="112953" y="43078"/>
                  </a:lnTo>
                  <a:lnTo>
                    <a:pt x="112953" y="49758"/>
                  </a:lnTo>
                  <a:lnTo>
                    <a:pt x="117754" y="49758"/>
                  </a:lnTo>
                  <a:lnTo>
                    <a:pt x="117754" y="43078"/>
                  </a:lnTo>
                  <a:close/>
                </a:path>
                <a:path w="137160" h="68579">
                  <a:moveTo>
                    <a:pt x="117754" y="34442"/>
                  </a:moveTo>
                  <a:lnTo>
                    <a:pt x="112953" y="34442"/>
                  </a:lnTo>
                  <a:lnTo>
                    <a:pt x="112953" y="41160"/>
                  </a:lnTo>
                  <a:lnTo>
                    <a:pt x="117754" y="41160"/>
                  </a:lnTo>
                  <a:lnTo>
                    <a:pt x="117754" y="34442"/>
                  </a:lnTo>
                  <a:close/>
                </a:path>
                <a:path w="137160" h="68579">
                  <a:moveTo>
                    <a:pt x="117754" y="25844"/>
                  </a:moveTo>
                  <a:lnTo>
                    <a:pt x="112953" y="25844"/>
                  </a:lnTo>
                  <a:lnTo>
                    <a:pt x="112953" y="32550"/>
                  </a:lnTo>
                  <a:lnTo>
                    <a:pt x="117754" y="32550"/>
                  </a:lnTo>
                  <a:lnTo>
                    <a:pt x="117754" y="25844"/>
                  </a:lnTo>
                  <a:close/>
                </a:path>
                <a:path w="137160" h="68579">
                  <a:moveTo>
                    <a:pt x="117754" y="17221"/>
                  </a:moveTo>
                  <a:lnTo>
                    <a:pt x="112953" y="17221"/>
                  </a:lnTo>
                  <a:lnTo>
                    <a:pt x="112953" y="23939"/>
                  </a:lnTo>
                  <a:lnTo>
                    <a:pt x="117754" y="23939"/>
                  </a:lnTo>
                  <a:lnTo>
                    <a:pt x="117754" y="17221"/>
                  </a:lnTo>
                  <a:close/>
                </a:path>
                <a:path w="137160" h="68579">
                  <a:moveTo>
                    <a:pt x="117754" y="8610"/>
                  </a:moveTo>
                  <a:lnTo>
                    <a:pt x="112953" y="8610"/>
                  </a:lnTo>
                  <a:lnTo>
                    <a:pt x="112953" y="15328"/>
                  </a:lnTo>
                  <a:lnTo>
                    <a:pt x="117754" y="15328"/>
                  </a:lnTo>
                  <a:lnTo>
                    <a:pt x="117754" y="8610"/>
                  </a:lnTo>
                  <a:close/>
                </a:path>
                <a:path w="137160" h="68579">
                  <a:moveTo>
                    <a:pt x="124447" y="60325"/>
                  </a:moveTo>
                  <a:lnTo>
                    <a:pt x="119659" y="60325"/>
                  </a:lnTo>
                  <a:lnTo>
                    <a:pt x="119659" y="66040"/>
                  </a:lnTo>
                  <a:lnTo>
                    <a:pt x="124447" y="67005"/>
                  </a:lnTo>
                  <a:lnTo>
                    <a:pt x="124447" y="60325"/>
                  </a:lnTo>
                  <a:close/>
                </a:path>
                <a:path w="137160" h="68579">
                  <a:moveTo>
                    <a:pt x="124447" y="51714"/>
                  </a:moveTo>
                  <a:lnTo>
                    <a:pt x="119659" y="51714"/>
                  </a:lnTo>
                  <a:lnTo>
                    <a:pt x="119659" y="57454"/>
                  </a:lnTo>
                  <a:lnTo>
                    <a:pt x="124447" y="58407"/>
                  </a:lnTo>
                  <a:lnTo>
                    <a:pt x="124447" y="51714"/>
                  </a:lnTo>
                  <a:close/>
                </a:path>
                <a:path w="137160" h="68579">
                  <a:moveTo>
                    <a:pt x="124447" y="43078"/>
                  </a:moveTo>
                  <a:lnTo>
                    <a:pt x="119659" y="43078"/>
                  </a:lnTo>
                  <a:lnTo>
                    <a:pt x="119659" y="49758"/>
                  </a:lnTo>
                  <a:lnTo>
                    <a:pt x="124447" y="49758"/>
                  </a:lnTo>
                  <a:lnTo>
                    <a:pt x="124447" y="43078"/>
                  </a:lnTo>
                  <a:close/>
                </a:path>
                <a:path w="137160" h="68579">
                  <a:moveTo>
                    <a:pt x="124447" y="35420"/>
                  </a:moveTo>
                  <a:lnTo>
                    <a:pt x="119659" y="34442"/>
                  </a:lnTo>
                  <a:lnTo>
                    <a:pt x="119659" y="41173"/>
                  </a:lnTo>
                  <a:lnTo>
                    <a:pt x="124447" y="41173"/>
                  </a:lnTo>
                  <a:lnTo>
                    <a:pt x="124447" y="35420"/>
                  </a:lnTo>
                  <a:close/>
                </a:path>
                <a:path w="137160" h="68579">
                  <a:moveTo>
                    <a:pt x="124447" y="26809"/>
                  </a:moveTo>
                  <a:lnTo>
                    <a:pt x="119659" y="25844"/>
                  </a:lnTo>
                  <a:lnTo>
                    <a:pt x="119659" y="32550"/>
                  </a:lnTo>
                  <a:lnTo>
                    <a:pt x="124447" y="32550"/>
                  </a:lnTo>
                  <a:lnTo>
                    <a:pt x="124447" y="26809"/>
                  </a:lnTo>
                  <a:close/>
                </a:path>
                <a:path w="137160" h="68579">
                  <a:moveTo>
                    <a:pt x="124447" y="18173"/>
                  </a:moveTo>
                  <a:lnTo>
                    <a:pt x="119659" y="17221"/>
                  </a:lnTo>
                  <a:lnTo>
                    <a:pt x="119659" y="23939"/>
                  </a:lnTo>
                  <a:lnTo>
                    <a:pt x="124447" y="24879"/>
                  </a:lnTo>
                  <a:lnTo>
                    <a:pt x="124447" y="18173"/>
                  </a:lnTo>
                  <a:close/>
                </a:path>
                <a:path w="137160" h="68579">
                  <a:moveTo>
                    <a:pt x="124447" y="9563"/>
                  </a:moveTo>
                  <a:lnTo>
                    <a:pt x="119659" y="8610"/>
                  </a:lnTo>
                  <a:lnTo>
                    <a:pt x="119659" y="15328"/>
                  </a:lnTo>
                  <a:lnTo>
                    <a:pt x="124447" y="16268"/>
                  </a:lnTo>
                  <a:lnTo>
                    <a:pt x="124447" y="9563"/>
                  </a:lnTo>
                  <a:close/>
                </a:path>
                <a:path w="137160" h="68579">
                  <a:moveTo>
                    <a:pt x="130200" y="61277"/>
                  </a:moveTo>
                  <a:lnTo>
                    <a:pt x="126377" y="60325"/>
                  </a:lnTo>
                  <a:lnTo>
                    <a:pt x="126377" y="67005"/>
                  </a:lnTo>
                  <a:lnTo>
                    <a:pt x="130200" y="67005"/>
                  </a:lnTo>
                  <a:lnTo>
                    <a:pt x="130200" y="61277"/>
                  </a:lnTo>
                  <a:close/>
                </a:path>
                <a:path w="137160" h="68579">
                  <a:moveTo>
                    <a:pt x="130200" y="52654"/>
                  </a:moveTo>
                  <a:lnTo>
                    <a:pt x="126377" y="51714"/>
                  </a:lnTo>
                  <a:lnTo>
                    <a:pt x="126377" y="58407"/>
                  </a:lnTo>
                  <a:lnTo>
                    <a:pt x="130200" y="58407"/>
                  </a:lnTo>
                  <a:lnTo>
                    <a:pt x="130200" y="52654"/>
                  </a:lnTo>
                  <a:close/>
                </a:path>
                <a:path w="137160" h="68579">
                  <a:moveTo>
                    <a:pt x="130200" y="44030"/>
                  </a:moveTo>
                  <a:lnTo>
                    <a:pt x="126377" y="43078"/>
                  </a:lnTo>
                  <a:lnTo>
                    <a:pt x="126377" y="49758"/>
                  </a:lnTo>
                  <a:lnTo>
                    <a:pt x="130200" y="49758"/>
                  </a:lnTo>
                  <a:lnTo>
                    <a:pt x="130200" y="44030"/>
                  </a:lnTo>
                  <a:close/>
                </a:path>
                <a:path w="137160" h="68579">
                  <a:moveTo>
                    <a:pt x="130200" y="35420"/>
                  </a:moveTo>
                  <a:lnTo>
                    <a:pt x="126377" y="35420"/>
                  </a:lnTo>
                  <a:lnTo>
                    <a:pt x="126377" y="42125"/>
                  </a:lnTo>
                  <a:lnTo>
                    <a:pt x="130200" y="42125"/>
                  </a:lnTo>
                  <a:lnTo>
                    <a:pt x="130200" y="35420"/>
                  </a:lnTo>
                  <a:close/>
                </a:path>
                <a:path w="137160" h="68579">
                  <a:moveTo>
                    <a:pt x="130200" y="26809"/>
                  </a:moveTo>
                  <a:lnTo>
                    <a:pt x="126377" y="26809"/>
                  </a:lnTo>
                  <a:lnTo>
                    <a:pt x="126377" y="33515"/>
                  </a:lnTo>
                  <a:lnTo>
                    <a:pt x="130200" y="33515"/>
                  </a:lnTo>
                  <a:lnTo>
                    <a:pt x="130200" y="26809"/>
                  </a:lnTo>
                  <a:close/>
                </a:path>
                <a:path w="137160" h="68579">
                  <a:moveTo>
                    <a:pt x="130200" y="18173"/>
                  </a:moveTo>
                  <a:lnTo>
                    <a:pt x="126377" y="18173"/>
                  </a:lnTo>
                  <a:lnTo>
                    <a:pt x="126377" y="24879"/>
                  </a:lnTo>
                  <a:lnTo>
                    <a:pt x="130200" y="24879"/>
                  </a:lnTo>
                  <a:lnTo>
                    <a:pt x="130200" y="18173"/>
                  </a:lnTo>
                  <a:close/>
                </a:path>
                <a:path w="137160" h="68579">
                  <a:moveTo>
                    <a:pt x="130200" y="10515"/>
                  </a:moveTo>
                  <a:lnTo>
                    <a:pt x="126377" y="9563"/>
                  </a:lnTo>
                  <a:lnTo>
                    <a:pt x="126377" y="16268"/>
                  </a:lnTo>
                  <a:lnTo>
                    <a:pt x="130200" y="16268"/>
                  </a:lnTo>
                  <a:lnTo>
                    <a:pt x="130200" y="10515"/>
                  </a:lnTo>
                  <a:close/>
                </a:path>
                <a:path w="137160" h="68579">
                  <a:moveTo>
                    <a:pt x="136893" y="61277"/>
                  </a:moveTo>
                  <a:lnTo>
                    <a:pt x="132118" y="61277"/>
                  </a:lnTo>
                  <a:lnTo>
                    <a:pt x="132118" y="67005"/>
                  </a:lnTo>
                  <a:lnTo>
                    <a:pt x="136893" y="67970"/>
                  </a:lnTo>
                  <a:lnTo>
                    <a:pt x="136893" y="61277"/>
                  </a:lnTo>
                  <a:close/>
                </a:path>
                <a:path w="137160" h="68579">
                  <a:moveTo>
                    <a:pt x="136893" y="52654"/>
                  </a:moveTo>
                  <a:lnTo>
                    <a:pt x="132118" y="52654"/>
                  </a:lnTo>
                  <a:lnTo>
                    <a:pt x="132118" y="58407"/>
                  </a:lnTo>
                  <a:lnTo>
                    <a:pt x="136893" y="59347"/>
                  </a:lnTo>
                  <a:lnTo>
                    <a:pt x="136893" y="52654"/>
                  </a:lnTo>
                  <a:close/>
                </a:path>
                <a:path w="137160" h="68579">
                  <a:moveTo>
                    <a:pt x="136893" y="44030"/>
                  </a:moveTo>
                  <a:lnTo>
                    <a:pt x="132118" y="44030"/>
                  </a:lnTo>
                  <a:lnTo>
                    <a:pt x="132118" y="49758"/>
                  </a:lnTo>
                  <a:lnTo>
                    <a:pt x="136893" y="50736"/>
                  </a:lnTo>
                  <a:lnTo>
                    <a:pt x="136893" y="44030"/>
                  </a:lnTo>
                  <a:close/>
                </a:path>
                <a:path w="137160" h="68579">
                  <a:moveTo>
                    <a:pt x="136893" y="35420"/>
                  </a:moveTo>
                  <a:lnTo>
                    <a:pt x="132118" y="35420"/>
                  </a:lnTo>
                  <a:lnTo>
                    <a:pt x="132118" y="42125"/>
                  </a:lnTo>
                  <a:lnTo>
                    <a:pt x="136893" y="42125"/>
                  </a:lnTo>
                  <a:lnTo>
                    <a:pt x="136893" y="35420"/>
                  </a:lnTo>
                  <a:close/>
                </a:path>
                <a:path w="137160" h="68579">
                  <a:moveTo>
                    <a:pt x="136893" y="27749"/>
                  </a:moveTo>
                  <a:lnTo>
                    <a:pt x="132118" y="26809"/>
                  </a:lnTo>
                  <a:lnTo>
                    <a:pt x="132118" y="33515"/>
                  </a:lnTo>
                  <a:lnTo>
                    <a:pt x="136893" y="34442"/>
                  </a:lnTo>
                  <a:lnTo>
                    <a:pt x="136893" y="27749"/>
                  </a:lnTo>
                  <a:close/>
                </a:path>
                <a:path w="137160" h="68579">
                  <a:moveTo>
                    <a:pt x="136893" y="19138"/>
                  </a:moveTo>
                  <a:lnTo>
                    <a:pt x="132118" y="19138"/>
                  </a:lnTo>
                  <a:lnTo>
                    <a:pt x="132118" y="24879"/>
                  </a:lnTo>
                  <a:lnTo>
                    <a:pt x="136893" y="25844"/>
                  </a:lnTo>
                  <a:lnTo>
                    <a:pt x="136893" y="19138"/>
                  </a:lnTo>
                  <a:close/>
                </a:path>
                <a:path w="137160" h="68579">
                  <a:moveTo>
                    <a:pt x="136893" y="10515"/>
                  </a:moveTo>
                  <a:lnTo>
                    <a:pt x="132118" y="10515"/>
                  </a:lnTo>
                  <a:lnTo>
                    <a:pt x="132118" y="16268"/>
                  </a:lnTo>
                  <a:lnTo>
                    <a:pt x="136893" y="17221"/>
                  </a:lnTo>
                  <a:lnTo>
                    <a:pt x="136893" y="105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6147676" y="3460064"/>
              <a:ext cx="144145" cy="70485"/>
            </a:xfrm>
            <a:custGeom>
              <a:avLst/>
              <a:gdLst/>
              <a:ahLst/>
              <a:cxnLst/>
              <a:rect l="l" t="t" r="r" b="b"/>
              <a:pathLst>
                <a:path w="144145" h="70485">
                  <a:moveTo>
                    <a:pt x="5753" y="952"/>
                  </a:moveTo>
                  <a:lnTo>
                    <a:pt x="0" y="0"/>
                  </a:lnTo>
                  <a:lnTo>
                    <a:pt x="0" y="6718"/>
                  </a:lnTo>
                  <a:lnTo>
                    <a:pt x="5753" y="7658"/>
                  </a:lnTo>
                  <a:lnTo>
                    <a:pt x="5753" y="952"/>
                  </a:lnTo>
                  <a:close/>
                </a:path>
                <a:path w="144145" h="70485">
                  <a:moveTo>
                    <a:pt x="82359" y="59372"/>
                  </a:moveTo>
                  <a:lnTo>
                    <a:pt x="76619" y="59372"/>
                  </a:lnTo>
                  <a:lnTo>
                    <a:pt x="76619" y="66065"/>
                  </a:lnTo>
                  <a:lnTo>
                    <a:pt x="82359" y="66065"/>
                  </a:lnTo>
                  <a:lnTo>
                    <a:pt x="82359" y="59372"/>
                  </a:lnTo>
                  <a:close/>
                </a:path>
                <a:path w="144145" h="70485">
                  <a:moveTo>
                    <a:pt x="82359" y="50749"/>
                  </a:moveTo>
                  <a:lnTo>
                    <a:pt x="76619" y="49796"/>
                  </a:lnTo>
                  <a:lnTo>
                    <a:pt x="76619" y="56476"/>
                  </a:lnTo>
                  <a:lnTo>
                    <a:pt x="82359" y="57454"/>
                  </a:lnTo>
                  <a:lnTo>
                    <a:pt x="82359" y="50749"/>
                  </a:lnTo>
                  <a:close/>
                </a:path>
                <a:path w="144145" h="70485">
                  <a:moveTo>
                    <a:pt x="82359" y="42138"/>
                  </a:moveTo>
                  <a:lnTo>
                    <a:pt x="76619" y="41160"/>
                  </a:lnTo>
                  <a:lnTo>
                    <a:pt x="76619" y="47891"/>
                  </a:lnTo>
                  <a:lnTo>
                    <a:pt x="82359" y="48856"/>
                  </a:lnTo>
                  <a:lnTo>
                    <a:pt x="82359" y="42138"/>
                  </a:lnTo>
                  <a:close/>
                </a:path>
                <a:path w="144145" h="70485">
                  <a:moveTo>
                    <a:pt x="82359" y="33528"/>
                  </a:moveTo>
                  <a:lnTo>
                    <a:pt x="76619" y="32562"/>
                  </a:lnTo>
                  <a:lnTo>
                    <a:pt x="76619" y="39268"/>
                  </a:lnTo>
                  <a:lnTo>
                    <a:pt x="82359" y="40233"/>
                  </a:lnTo>
                  <a:lnTo>
                    <a:pt x="82359" y="33528"/>
                  </a:lnTo>
                  <a:close/>
                </a:path>
                <a:path w="144145" h="70485">
                  <a:moveTo>
                    <a:pt x="82359" y="23939"/>
                  </a:moveTo>
                  <a:lnTo>
                    <a:pt x="76619" y="23939"/>
                  </a:lnTo>
                  <a:lnTo>
                    <a:pt x="76619" y="30657"/>
                  </a:lnTo>
                  <a:lnTo>
                    <a:pt x="82359" y="30657"/>
                  </a:lnTo>
                  <a:lnTo>
                    <a:pt x="82359" y="23939"/>
                  </a:lnTo>
                  <a:close/>
                </a:path>
                <a:path w="144145" h="70485">
                  <a:moveTo>
                    <a:pt x="82359" y="15328"/>
                  </a:moveTo>
                  <a:lnTo>
                    <a:pt x="76619" y="15328"/>
                  </a:lnTo>
                  <a:lnTo>
                    <a:pt x="76619" y="22047"/>
                  </a:lnTo>
                  <a:lnTo>
                    <a:pt x="82359" y="22047"/>
                  </a:lnTo>
                  <a:lnTo>
                    <a:pt x="82359" y="15328"/>
                  </a:lnTo>
                  <a:close/>
                </a:path>
                <a:path w="144145" h="70485">
                  <a:moveTo>
                    <a:pt x="82359" y="6718"/>
                  </a:moveTo>
                  <a:lnTo>
                    <a:pt x="76619" y="6718"/>
                  </a:lnTo>
                  <a:lnTo>
                    <a:pt x="76619" y="13411"/>
                  </a:lnTo>
                  <a:lnTo>
                    <a:pt x="82359" y="13411"/>
                  </a:lnTo>
                  <a:lnTo>
                    <a:pt x="82359" y="6718"/>
                  </a:lnTo>
                  <a:close/>
                </a:path>
                <a:path w="144145" h="70485">
                  <a:moveTo>
                    <a:pt x="89052" y="59372"/>
                  </a:moveTo>
                  <a:lnTo>
                    <a:pt x="83312" y="59372"/>
                  </a:lnTo>
                  <a:lnTo>
                    <a:pt x="83312" y="66065"/>
                  </a:lnTo>
                  <a:lnTo>
                    <a:pt x="89052" y="66065"/>
                  </a:lnTo>
                  <a:lnTo>
                    <a:pt x="89052" y="59372"/>
                  </a:lnTo>
                  <a:close/>
                </a:path>
                <a:path w="144145" h="70485">
                  <a:moveTo>
                    <a:pt x="89052" y="50749"/>
                  </a:moveTo>
                  <a:lnTo>
                    <a:pt x="83312" y="50749"/>
                  </a:lnTo>
                  <a:lnTo>
                    <a:pt x="83312" y="57454"/>
                  </a:lnTo>
                  <a:lnTo>
                    <a:pt x="89052" y="57454"/>
                  </a:lnTo>
                  <a:lnTo>
                    <a:pt x="89052" y="50749"/>
                  </a:lnTo>
                  <a:close/>
                </a:path>
                <a:path w="144145" h="70485">
                  <a:moveTo>
                    <a:pt x="89052" y="42138"/>
                  </a:moveTo>
                  <a:lnTo>
                    <a:pt x="83312" y="42138"/>
                  </a:lnTo>
                  <a:lnTo>
                    <a:pt x="83312" y="48844"/>
                  </a:lnTo>
                  <a:lnTo>
                    <a:pt x="89052" y="48844"/>
                  </a:lnTo>
                  <a:lnTo>
                    <a:pt x="89052" y="42138"/>
                  </a:lnTo>
                  <a:close/>
                </a:path>
                <a:path w="144145" h="70485">
                  <a:moveTo>
                    <a:pt x="89052" y="33528"/>
                  </a:moveTo>
                  <a:lnTo>
                    <a:pt x="83312" y="33528"/>
                  </a:lnTo>
                  <a:lnTo>
                    <a:pt x="83312" y="40233"/>
                  </a:lnTo>
                  <a:lnTo>
                    <a:pt x="89052" y="40233"/>
                  </a:lnTo>
                  <a:lnTo>
                    <a:pt x="89052" y="33528"/>
                  </a:lnTo>
                  <a:close/>
                </a:path>
                <a:path w="144145" h="70485">
                  <a:moveTo>
                    <a:pt x="89052" y="24892"/>
                  </a:moveTo>
                  <a:lnTo>
                    <a:pt x="83312" y="23939"/>
                  </a:lnTo>
                  <a:lnTo>
                    <a:pt x="83312" y="30657"/>
                  </a:lnTo>
                  <a:lnTo>
                    <a:pt x="89052" y="31597"/>
                  </a:lnTo>
                  <a:lnTo>
                    <a:pt x="89052" y="24892"/>
                  </a:lnTo>
                  <a:close/>
                </a:path>
                <a:path w="144145" h="70485">
                  <a:moveTo>
                    <a:pt x="89052" y="16281"/>
                  </a:moveTo>
                  <a:lnTo>
                    <a:pt x="83312" y="15328"/>
                  </a:lnTo>
                  <a:lnTo>
                    <a:pt x="83312" y="22047"/>
                  </a:lnTo>
                  <a:lnTo>
                    <a:pt x="89052" y="22987"/>
                  </a:lnTo>
                  <a:lnTo>
                    <a:pt x="89052" y="16281"/>
                  </a:lnTo>
                  <a:close/>
                </a:path>
                <a:path w="144145" h="70485">
                  <a:moveTo>
                    <a:pt x="89052" y="7658"/>
                  </a:moveTo>
                  <a:lnTo>
                    <a:pt x="83312" y="6718"/>
                  </a:lnTo>
                  <a:lnTo>
                    <a:pt x="83312" y="13411"/>
                  </a:lnTo>
                  <a:lnTo>
                    <a:pt x="89052" y="14376"/>
                  </a:lnTo>
                  <a:lnTo>
                    <a:pt x="89052" y="7658"/>
                  </a:lnTo>
                  <a:close/>
                </a:path>
                <a:path w="144145" h="70485">
                  <a:moveTo>
                    <a:pt x="95758" y="60325"/>
                  </a:moveTo>
                  <a:lnTo>
                    <a:pt x="90932" y="60325"/>
                  </a:lnTo>
                  <a:lnTo>
                    <a:pt x="90932" y="67043"/>
                  </a:lnTo>
                  <a:lnTo>
                    <a:pt x="95758" y="67043"/>
                  </a:lnTo>
                  <a:lnTo>
                    <a:pt x="95758" y="60325"/>
                  </a:lnTo>
                  <a:close/>
                </a:path>
                <a:path w="144145" h="70485">
                  <a:moveTo>
                    <a:pt x="95758" y="51714"/>
                  </a:moveTo>
                  <a:lnTo>
                    <a:pt x="90944" y="50749"/>
                  </a:lnTo>
                  <a:lnTo>
                    <a:pt x="90944" y="57454"/>
                  </a:lnTo>
                  <a:lnTo>
                    <a:pt x="95758" y="58432"/>
                  </a:lnTo>
                  <a:lnTo>
                    <a:pt x="95758" y="51714"/>
                  </a:lnTo>
                  <a:close/>
                </a:path>
                <a:path w="144145" h="70485">
                  <a:moveTo>
                    <a:pt x="95758" y="42138"/>
                  </a:moveTo>
                  <a:lnTo>
                    <a:pt x="90944" y="42138"/>
                  </a:lnTo>
                  <a:lnTo>
                    <a:pt x="90944" y="48856"/>
                  </a:lnTo>
                  <a:lnTo>
                    <a:pt x="95758" y="49796"/>
                  </a:lnTo>
                  <a:lnTo>
                    <a:pt x="95758" y="42138"/>
                  </a:lnTo>
                  <a:close/>
                </a:path>
                <a:path w="144145" h="70485">
                  <a:moveTo>
                    <a:pt x="95758" y="34467"/>
                  </a:moveTo>
                  <a:lnTo>
                    <a:pt x="90944" y="33528"/>
                  </a:lnTo>
                  <a:lnTo>
                    <a:pt x="90944" y="40233"/>
                  </a:lnTo>
                  <a:lnTo>
                    <a:pt x="95758" y="41160"/>
                  </a:lnTo>
                  <a:lnTo>
                    <a:pt x="95758" y="34467"/>
                  </a:lnTo>
                  <a:close/>
                </a:path>
                <a:path w="144145" h="70485">
                  <a:moveTo>
                    <a:pt x="95758" y="24892"/>
                  </a:moveTo>
                  <a:lnTo>
                    <a:pt x="90932" y="24892"/>
                  </a:lnTo>
                  <a:lnTo>
                    <a:pt x="90932" y="31597"/>
                  </a:lnTo>
                  <a:lnTo>
                    <a:pt x="95758" y="31597"/>
                  </a:lnTo>
                  <a:lnTo>
                    <a:pt x="95758" y="24892"/>
                  </a:lnTo>
                  <a:close/>
                </a:path>
                <a:path w="144145" h="70485">
                  <a:moveTo>
                    <a:pt x="95758" y="16281"/>
                  </a:moveTo>
                  <a:lnTo>
                    <a:pt x="90932" y="16281"/>
                  </a:lnTo>
                  <a:lnTo>
                    <a:pt x="90932" y="22974"/>
                  </a:lnTo>
                  <a:lnTo>
                    <a:pt x="95758" y="22974"/>
                  </a:lnTo>
                  <a:lnTo>
                    <a:pt x="95758" y="16281"/>
                  </a:lnTo>
                  <a:close/>
                </a:path>
                <a:path w="144145" h="70485">
                  <a:moveTo>
                    <a:pt x="95758" y="7658"/>
                  </a:moveTo>
                  <a:lnTo>
                    <a:pt x="90932" y="7658"/>
                  </a:lnTo>
                  <a:lnTo>
                    <a:pt x="90932" y="14363"/>
                  </a:lnTo>
                  <a:lnTo>
                    <a:pt x="95758" y="14363"/>
                  </a:lnTo>
                  <a:lnTo>
                    <a:pt x="95758" y="7658"/>
                  </a:lnTo>
                  <a:close/>
                </a:path>
                <a:path w="144145" h="70485">
                  <a:moveTo>
                    <a:pt x="102463" y="60325"/>
                  </a:moveTo>
                  <a:lnTo>
                    <a:pt x="97688" y="60325"/>
                  </a:lnTo>
                  <a:lnTo>
                    <a:pt x="97688" y="67043"/>
                  </a:lnTo>
                  <a:lnTo>
                    <a:pt x="102463" y="67043"/>
                  </a:lnTo>
                  <a:lnTo>
                    <a:pt x="102463" y="60325"/>
                  </a:lnTo>
                  <a:close/>
                </a:path>
                <a:path w="144145" h="70485">
                  <a:moveTo>
                    <a:pt x="102463" y="51714"/>
                  </a:moveTo>
                  <a:lnTo>
                    <a:pt x="97688" y="51714"/>
                  </a:lnTo>
                  <a:lnTo>
                    <a:pt x="97688" y="58420"/>
                  </a:lnTo>
                  <a:lnTo>
                    <a:pt x="102463" y="58420"/>
                  </a:lnTo>
                  <a:lnTo>
                    <a:pt x="102463" y="51714"/>
                  </a:lnTo>
                  <a:close/>
                </a:path>
                <a:path w="144145" h="70485">
                  <a:moveTo>
                    <a:pt x="102463" y="43116"/>
                  </a:moveTo>
                  <a:lnTo>
                    <a:pt x="97688" y="43116"/>
                  </a:lnTo>
                  <a:lnTo>
                    <a:pt x="97688" y="49809"/>
                  </a:lnTo>
                  <a:lnTo>
                    <a:pt x="102463" y="49809"/>
                  </a:lnTo>
                  <a:lnTo>
                    <a:pt x="102463" y="43116"/>
                  </a:lnTo>
                  <a:close/>
                </a:path>
                <a:path w="144145" h="70485">
                  <a:moveTo>
                    <a:pt x="102463" y="34467"/>
                  </a:moveTo>
                  <a:lnTo>
                    <a:pt x="97688" y="34467"/>
                  </a:lnTo>
                  <a:lnTo>
                    <a:pt x="97688" y="41160"/>
                  </a:lnTo>
                  <a:lnTo>
                    <a:pt x="102463" y="41160"/>
                  </a:lnTo>
                  <a:lnTo>
                    <a:pt x="102463" y="34467"/>
                  </a:lnTo>
                  <a:close/>
                </a:path>
                <a:path w="144145" h="70485">
                  <a:moveTo>
                    <a:pt x="102463" y="25857"/>
                  </a:moveTo>
                  <a:lnTo>
                    <a:pt x="97688" y="25857"/>
                  </a:lnTo>
                  <a:lnTo>
                    <a:pt x="97688" y="31597"/>
                  </a:lnTo>
                  <a:lnTo>
                    <a:pt x="102463" y="32562"/>
                  </a:lnTo>
                  <a:lnTo>
                    <a:pt x="102463" y="25857"/>
                  </a:lnTo>
                  <a:close/>
                </a:path>
                <a:path w="144145" h="70485">
                  <a:moveTo>
                    <a:pt x="102463" y="17233"/>
                  </a:moveTo>
                  <a:lnTo>
                    <a:pt x="97688" y="16281"/>
                  </a:lnTo>
                  <a:lnTo>
                    <a:pt x="97688" y="22987"/>
                  </a:lnTo>
                  <a:lnTo>
                    <a:pt x="102463" y="23939"/>
                  </a:lnTo>
                  <a:lnTo>
                    <a:pt x="102463" y="17233"/>
                  </a:lnTo>
                  <a:close/>
                </a:path>
                <a:path w="144145" h="70485">
                  <a:moveTo>
                    <a:pt x="102463" y="8636"/>
                  </a:moveTo>
                  <a:lnTo>
                    <a:pt x="97688" y="7658"/>
                  </a:lnTo>
                  <a:lnTo>
                    <a:pt x="97688" y="14376"/>
                  </a:lnTo>
                  <a:lnTo>
                    <a:pt x="102463" y="14376"/>
                  </a:lnTo>
                  <a:lnTo>
                    <a:pt x="102463" y="8636"/>
                  </a:lnTo>
                  <a:close/>
                </a:path>
                <a:path w="144145" h="70485">
                  <a:moveTo>
                    <a:pt x="109143" y="61277"/>
                  </a:moveTo>
                  <a:lnTo>
                    <a:pt x="104381" y="61277"/>
                  </a:lnTo>
                  <a:lnTo>
                    <a:pt x="104381" y="67043"/>
                  </a:lnTo>
                  <a:lnTo>
                    <a:pt x="109143" y="67995"/>
                  </a:lnTo>
                  <a:lnTo>
                    <a:pt x="109143" y="61277"/>
                  </a:lnTo>
                  <a:close/>
                </a:path>
                <a:path w="144145" h="70485">
                  <a:moveTo>
                    <a:pt x="109143" y="52654"/>
                  </a:moveTo>
                  <a:lnTo>
                    <a:pt x="104381" y="51714"/>
                  </a:lnTo>
                  <a:lnTo>
                    <a:pt x="104381" y="58432"/>
                  </a:lnTo>
                  <a:lnTo>
                    <a:pt x="109143" y="59372"/>
                  </a:lnTo>
                  <a:lnTo>
                    <a:pt x="109143" y="52654"/>
                  </a:lnTo>
                  <a:close/>
                </a:path>
                <a:path w="144145" h="70485">
                  <a:moveTo>
                    <a:pt x="109143" y="44043"/>
                  </a:moveTo>
                  <a:lnTo>
                    <a:pt x="104381" y="43116"/>
                  </a:lnTo>
                  <a:lnTo>
                    <a:pt x="104381" y="49796"/>
                  </a:lnTo>
                  <a:lnTo>
                    <a:pt x="109143" y="49796"/>
                  </a:lnTo>
                  <a:lnTo>
                    <a:pt x="109143" y="44043"/>
                  </a:lnTo>
                  <a:close/>
                </a:path>
                <a:path w="144145" h="70485">
                  <a:moveTo>
                    <a:pt x="109143" y="35433"/>
                  </a:moveTo>
                  <a:lnTo>
                    <a:pt x="104381" y="34467"/>
                  </a:lnTo>
                  <a:lnTo>
                    <a:pt x="104381" y="41160"/>
                  </a:lnTo>
                  <a:lnTo>
                    <a:pt x="109143" y="42138"/>
                  </a:lnTo>
                  <a:lnTo>
                    <a:pt x="109143" y="35433"/>
                  </a:lnTo>
                  <a:close/>
                </a:path>
                <a:path w="144145" h="70485">
                  <a:moveTo>
                    <a:pt x="109143" y="26809"/>
                  </a:moveTo>
                  <a:lnTo>
                    <a:pt x="104381" y="25857"/>
                  </a:lnTo>
                  <a:lnTo>
                    <a:pt x="104381" y="32562"/>
                  </a:lnTo>
                  <a:lnTo>
                    <a:pt x="109143" y="32562"/>
                  </a:lnTo>
                  <a:lnTo>
                    <a:pt x="109143" y="26809"/>
                  </a:lnTo>
                  <a:close/>
                </a:path>
                <a:path w="144145" h="70485">
                  <a:moveTo>
                    <a:pt x="109143" y="17233"/>
                  </a:moveTo>
                  <a:lnTo>
                    <a:pt x="104381" y="17233"/>
                  </a:lnTo>
                  <a:lnTo>
                    <a:pt x="104381" y="23939"/>
                  </a:lnTo>
                  <a:lnTo>
                    <a:pt x="109143" y="23939"/>
                  </a:lnTo>
                  <a:lnTo>
                    <a:pt x="109143" y="17233"/>
                  </a:lnTo>
                  <a:close/>
                </a:path>
                <a:path w="144145" h="70485">
                  <a:moveTo>
                    <a:pt x="109143" y="8636"/>
                  </a:moveTo>
                  <a:lnTo>
                    <a:pt x="104381" y="8636"/>
                  </a:lnTo>
                  <a:lnTo>
                    <a:pt x="104381" y="15328"/>
                  </a:lnTo>
                  <a:lnTo>
                    <a:pt x="109143" y="15328"/>
                  </a:lnTo>
                  <a:lnTo>
                    <a:pt x="109143" y="8636"/>
                  </a:lnTo>
                  <a:close/>
                </a:path>
                <a:path w="144145" h="70485">
                  <a:moveTo>
                    <a:pt x="116814" y="61277"/>
                  </a:moveTo>
                  <a:lnTo>
                    <a:pt x="111074" y="61277"/>
                  </a:lnTo>
                  <a:lnTo>
                    <a:pt x="111074" y="67983"/>
                  </a:lnTo>
                  <a:lnTo>
                    <a:pt x="116814" y="67983"/>
                  </a:lnTo>
                  <a:lnTo>
                    <a:pt x="116814" y="61277"/>
                  </a:lnTo>
                  <a:close/>
                </a:path>
                <a:path w="144145" h="70485">
                  <a:moveTo>
                    <a:pt x="116814" y="52654"/>
                  </a:moveTo>
                  <a:lnTo>
                    <a:pt x="111074" y="52654"/>
                  </a:lnTo>
                  <a:lnTo>
                    <a:pt x="111074" y="59359"/>
                  </a:lnTo>
                  <a:lnTo>
                    <a:pt x="116814" y="59359"/>
                  </a:lnTo>
                  <a:lnTo>
                    <a:pt x="116814" y="52654"/>
                  </a:lnTo>
                  <a:close/>
                </a:path>
                <a:path w="144145" h="70485">
                  <a:moveTo>
                    <a:pt x="116814" y="44043"/>
                  </a:moveTo>
                  <a:lnTo>
                    <a:pt x="111074" y="44043"/>
                  </a:lnTo>
                  <a:lnTo>
                    <a:pt x="111074" y="50749"/>
                  </a:lnTo>
                  <a:lnTo>
                    <a:pt x="116814" y="50749"/>
                  </a:lnTo>
                  <a:lnTo>
                    <a:pt x="116814" y="44043"/>
                  </a:lnTo>
                  <a:close/>
                </a:path>
                <a:path w="144145" h="70485">
                  <a:moveTo>
                    <a:pt x="116814" y="35433"/>
                  </a:moveTo>
                  <a:lnTo>
                    <a:pt x="111074" y="35433"/>
                  </a:lnTo>
                  <a:lnTo>
                    <a:pt x="111074" y="42138"/>
                  </a:lnTo>
                  <a:lnTo>
                    <a:pt x="116814" y="42138"/>
                  </a:lnTo>
                  <a:lnTo>
                    <a:pt x="116814" y="35433"/>
                  </a:lnTo>
                  <a:close/>
                </a:path>
                <a:path w="144145" h="70485">
                  <a:moveTo>
                    <a:pt x="116814" y="26809"/>
                  </a:moveTo>
                  <a:lnTo>
                    <a:pt x="111074" y="26809"/>
                  </a:lnTo>
                  <a:lnTo>
                    <a:pt x="111074" y="33515"/>
                  </a:lnTo>
                  <a:lnTo>
                    <a:pt x="116814" y="33515"/>
                  </a:lnTo>
                  <a:lnTo>
                    <a:pt x="116814" y="26809"/>
                  </a:lnTo>
                  <a:close/>
                </a:path>
                <a:path w="144145" h="70485">
                  <a:moveTo>
                    <a:pt x="116814" y="18199"/>
                  </a:moveTo>
                  <a:lnTo>
                    <a:pt x="111074" y="18199"/>
                  </a:lnTo>
                  <a:lnTo>
                    <a:pt x="111074" y="23939"/>
                  </a:lnTo>
                  <a:lnTo>
                    <a:pt x="116814" y="24892"/>
                  </a:lnTo>
                  <a:lnTo>
                    <a:pt x="116814" y="18199"/>
                  </a:lnTo>
                  <a:close/>
                </a:path>
                <a:path w="144145" h="70485">
                  <a:moveTo>
                    <a:pt x="116814" y="9588"/>
                  </a:moveTo>
                  <a:lnTo>
                    <a:pt x="111074" y="8636"/>
                  </a:lnTo>
                  <a:lnTo>
                    <a:pt x="111074" y="15328"/>
                  </a:lnTo>
                  <a:lnTo>
                    <a:pt x="116814" y="16281"/>
                  </a:lnTo>
                  <a:lnTo>
                    <a:pt x="116814" y="9588"/>
                  </a:lnTo>
                  <a:close/>
                </a:path>
                <a:path w="144145" h="70485">
                  <a:moveTo>
                    <a:pt x="123507" y="62242"/>
                  </a:moveTo>
                  <a:lnTo>
                    <a:pt x="117792" y="62242"/>
                  </a:lnTo>
                  <a:lnTo>
                    <a:pt x="117792" y="67995"/>
                  </a:lnTo>
                  <a:lnTo>
                    <a:pt x="123507" y="68948"/>
                  </a:lnTo>
                  <a:lnTo>
                    <a:pt x="123507" y="62242"/>
                  </a:lnTo>
                  <a:close/>
                </a:path>
                <a:path w="144145" h="70485">
                  <a:moveTo>
                    <a:pt x="123507" y="53632"/>
                  </a:moveTo>
                  <a:lnTo>
                    <a:pt x="117792" y="52654"/>
                  </a:lnTo>
                  <a:lnTo>
                    <a:pt x="117792" y="59372"/>
                  </a:lnTo>
                  <a:lnTo>
                    <a:pt x="123507" y="60325"/>
                  </a:lnTo>
                  <a:lnTo>
                    <a:pt x="123507" y="53632"/>
                  </a:lnTo>
                  <a:close/>
                </a:path>
                <a:path w="144145" h="70485">
                  <a:moveTo>
                    <a:pt x="123507" y="45008"/>
                  </a:moveTo>
                  <a:lnTo>
                    <a:pt x="117792" y="44043"/>
                  </a:lnTo>
                  <a:lnTo>
                    <a:pt x="117792" y="50749"/>
                  </a:lnTo>
                  <a:lnTo>
                    <a:pt x="123507" y="50749"/>
                  </a:lnTo>
                  <a:lnTo>
                    <a:pt x="123507" y="45008"/>
                  </a:lnTo>
                  <a:close/>
                </a:path>
                <a:path w="144145" h="70485">
                  <a:moveTo>
                    <a:pt x="123507" y="35433"/>
                  </a:moveTo>
                  <a:lnTo>
                    <a:pt x="117792" y="35433"/>
                  </a:lnTo>
                  <a:lnTo>
                    <a:pt x="117792" y="42138"/>
                  </a:lnTo>
                  <a:lnTo>
                    <a:pt x="123507" y="42138"/>
                  </a:lnTo>
                  <a:lnTo>
                    <a:pt x="123507" y="35433"/>
                  </a:lnTo>
                  <a:close/>
                </a:path>
                <a:path w="144145" h="70485">
                  <a:moveTo>
                    <a:pt x="123507" y="27787"/>
                  </a:moveTo>
                  <a:lnTo>
                    <a:pt x="117792" y="26809"/>
                  </a:lnTo>
                  <a:lnTo>
                    <a:pt x="117792" y="33528"/>
                  </a:lnTo>
                  <a:lnTo>
                    <a:pt x="123507" y="34467"/>
                  </a:lnTo>
                  <a:lnTo>
                    <a:pt x="123507" y="27787"/>
                  </a:lnTo>
                  <a:close/>
                </a:path>
                <a:path w="144145" h="70485">
                  <a:moveTo>
                    <a:pt x="123507" y="19177"/>
                  </a:moveTo>
                  <a:lnTo>
                    <a:pt x="117792" y="18199"/>
                  </a:lnTo>
                  <a:lnTo>
                    <a:pt x="117792" y="24892"/>
                  </a:lnTo>
                  <a:lnTo>
                    <a:pt x="123507" y="24892"/>
                  </a:lnTo>
                  <a:lnTo>
                    <a:pt x="123507" y="19177"/>
                  </a:lnTo>
                  <a:close/>
                </a:path>
                <a:path w="144145" h="70485">
                  <a:moveTo>
                    <a:pt x="123507" y="9588"/>
                  </a:moveTo>
                  <a:lnTo>
                    <a:pt x="117792" y="9588"/>
                  </a:lnTo>
                  <a:lnTo>
                    <a:pt x="117792" y="16294"/>
                  </a:lnTo>
                  <a:lnTo>
                    <a:pt x="123507" y="16294"/>
                  </a:lnTo>
                  <a:lnTo>
                    <a:pt x="123507" y="9588"/>
                  </a:lnTo>
                  <a:close/>
                </a:path>
                <a:path w="144145" h="70485">
                  <a:moveTo>
                    <a:pt x="130225" y="62242"/>
                  </a:moveTo>
                  <a:lnTo>
                    <a:pt x="124485" y="62242"/>
                  </a:lnTo>
                  <a:lnTo>
                    <a:pt x="124485" y="68935"/>
                  </a:lnTo>
                  <a:lnTo>
                    <a:pt x="130225" y="68935"/>
                  </a:lnTo>
                  <a:lnTo>
                    <a:pt x="130225" y="62242"/>
                  </a:lnTo>
                  <a:close/>
                </a:path>
                <a:path w="144145" h="70485">
                  <a:moveTo>
                    <a:pt x="130225" y="53632"/>
                  </a:moveTo>
                  <a:lnTo>
                    <a:pt x="124485" y="53632"/>
                  </a:lnTo>
                  <a:lnTo>
                    <a:pt x="124485" y="60325"/>
                  </a:lnTo>
                  <a:lnTo>
                    <a:pt x="130225" y="60325"/>
                  </a:lnTo>
                  <a:lnTo>
                    <a:pt x="130225" y="53632"/>
                  </a:lnTo>
                  <a:close/>
                </a:path>
                <a:path w="144145" h="70485">
                  <a:moveTo>
                    <a:pt x="130225" y="45008"/>
                  </a:moveTo>
                  <a:lnTo>
                    <a:pt x="124485" y="45008"/>
                  </a:lnTo>
                  <a:lnTo>
                    <a:pt x="124485" y="51714"/>
                  </a:lnTo>
                  <a:lnTo>
                    <a:pt x="130225" y="51714"/>
                  </a:lnTo>
                  <a:lnTo>
                    <a:pt x="130225" y="45008"/>
                  </a:lnTo>
                  <a:close/>
                </a:path>
                <a:path w="144145" h="70485">
                  <a:moveTo>
                    <a:pt x="130225" y="36398"/>
                  </a:moveTo>
                  <a:lnTo>
                    <a:pt x="124485" y="36398"/>
                  </a:lnTo>
                  <a:lnTo>
                    <a:pt x="124485" y="42138"/>
                  </a:lnTo>
                  <a:lnTo>
                    <a:pt x="130225" y="43116"/>
                  </a:lnTo>
                  <a:lnTo>
                    <a:pt x="130225" y="36398"/>
                  </a:lnTo>
                  <a:close/>
                </a:path>
                <a:path w="144145" h="70485">
                  <a:moveTo>
                    <a:pt x="130225" y="27787"/>
                  </a:moveTo>
                  <a:lnTo>
                    <a:pt x="124485" y="27787"/>
                  </a:lnTo>
                  <a:lnTo>
                    <a:pt x="124485" y="34467"/>
                  </a:lnTo>
                  <a:lnTo>
                    <a:pt x="130225" y="34467"/>
                  </a:lnTo>
                  <a:lnTo>
                    <a:pt x="130225" y="27787"/>
                  </a:lnTo>
                  <a:close/>
                </a:path>
                <a:path w="144145" h="70485">
                  <a:moveTo>
                    <a:pt x="130225" y="19177"/>
                  </a:moveTo>
                  <a:lnTo>
                    <a:pt x="124485" y="19177"/>
                  </a:lnTo>
                  <a:lnTo>
                    <a:pt x="124485" y="25869"/>
                  </a:lnTo>
                  <a:lnTo>
                    <a:pt x="130225" y="25869"/>
                  </a:lnTo>
                  <a:lnTo>
                    <a:pt x="130225" y="19177"/>
                  </a:lnTo>
                  <a:close/>
                </a:path>
                <a:path w="144145" h="70485">
                  <a:moveTo>
                    <a:pt x="130225" y="10541"/>
                  </a:moveTo>
                  <a:lnTo>
                    <a:pt x="124485" y="10541"/>
                  </a:lnTo>
                  <a:lnTo>
                    <a:pt x="124485" y="16281"/>
                  </a:lnTo>
                  <a:lnTo>
                    <a:pt x="130225" y="17233"/>
                  </a:lnTo>
                  <a:lnTo>
                    <a:pt x="130225" y="10541"/>
                  </a:lnTo>
                  <a:close/>
                </a:path>
                <a:path w="144145" h="70485">
                  <a:moveTo>
                    <a:pt x="136931" y="63220"/>
                  </a:moveTo>
                  <a:lnTo>
                    <a:pt x="131178" y="63220"/>
                  </a:lnTo>
                  <a:lnTo>
                    <a:pt x="131178" y="68948"/>
                  </a:lnTo>
                  <a:lnTo>
                    <a:pt x="136931" y="69913"/>
                  </a:lnTo>
                  <a:lnTo>
                    <a:pt x="136931" y="63220"/>
                  </a:lnTo>
                  <a:close/>
                </a:path>
                <a:path w="144145" h="70485">
                  <a:moveTo>
                    <a:pt x="136931" y="54584"/>
                  </a:moveTo>
                  <a:lnTo>
                    <a:pt x="131178" y="53632"/>
                  </a:lnTo>
                  <a:lnTo>
                    <a:pt x="131178" y="60325"/>
                  </a:lnTo>
                  <a:lnTo>
                    <a:pt x="136931" y="61277"/>
                  </a:lnTo>
                  <a:lnTo>
                    <a:pt x="136931" y="54584"/>
                  </a:lnTo>
                  <a:close/>
                </a:path>
                <a:path w="144145" h="70485">
                  <a:moveTo>
                    <a:pt x="136931" y="45974"/>
                  </a:moveTo>
                  <a:lnTo>
                    <a:pt x="131178" y="45008"/>
                  </a:lnTo>
                  <a:lnTo>
                    <a:pt x="131178" y="51714"/>
                  </a:lnTo>
                  <a:lnTo>
                    <a:pt x="136931" y="51714"/>
                  </a:lnTo>
                  <a:lnTo>
                    <a:pt x="136931" y="45974"/>
                  </a:lnTo>
                  <a:close/>
                </a:path>
                <a:path w="144145" h="70485">
                  <a:moveTo>
                    <a:pt x="136931" y="37350"/>
                  </a:moveTo>
                  <a:lnTo>
                    <a:pt x="131178" y="36398"/>
                  </a:lnTo>
                  <a:lnTo>
                    <a:pt x="131178" y="43116"/>
                  </a:lnTo>
                  <a:lnTo>
                    <a:pt x="136931" y="43116"/>
                  </a:lnTo>
                  <a:lnTo>
                    <a:pt x="136931" y="37350"/>
                  </a:lnTo>
                  <a:close/>
                </a:path>
                <a:path w="144145" h="70485">
                  <a:moveTo>
                    <a:pt x="136931" y="28727"/>
                  </a:moveTo>
                  <a:lnTo>
                    <a:pt x="131178" y="27787"/>
                  </a:lnTo>
                  <a:lnTo>
                    <a:pt x="131178" y="34467"/>
                  </a:lnTo>
                  <a:lnTo>
                    <a:pt x="136931" y="35433"/>
                  </a:lnTo>
                  <a:lnTo>
                    <a:pt x="136931" y="28727"/>
                  </a:lnTo>
                  <a:close/>
                </a:path>
                <a:path w="144145" h="70485">
                  <a:moveTo>
                    <a:pt x="136931" y="20104"/>
                  </a:moveTo>
                  <a:lnTo>
                    <a:pt x="131178" y="19177"/>
                  </a:lnTo>
                  <a:lnTo>
                    <a:pt x="131178" y="25857"/>
                  </a:lnTo>
                  <a:lnTo>
                    <a:pt x="136931" y="26809"/>
                  </a:lnTo>
                  <a:lnTo>
                    <a:pt x="136931" y="20104"/>
                  </a:lnTo>
                  <a:close/>
                </a:path>
                <a:path w="144145" h="70485">
                  <a:moveTo>
                    <a:pt x="136931" y="11493"/>
                  </a:moveTo>
                  <a:lnTo>
                    <a:pt x="131178" y="10541"/>
                  </a:lnTo>
                  <a:lnTo>
                    <a:pt x="131178" y="17233"/>
                  </a:lnTo>
                  <a:lnTo>
                    <a:pt x="136931" y="17233"/>
                  </a:lnTo>
                  <a:lnTo>
                    <a:pt x="136931" y="11493"/>
                  </a:lnTo>
                  <a:close/>
                </a:path>
                <a:path w="144145" h="70485">
                  <a:moveTo>
                    <a:pt x="143624" y="63220"/>
                  </a:moveTo>
                  <a:lnTo>
                    <a:pt x="137883" y="63220"/>
                  </a:lnTo>
                  <a:lnTo>
                    <a:pt x="137883" y="69900"/>
                  </a:lnTo>
                  <a:lnTo>
                    <a:pt x="143624" y="69900"/>
                  </a:lnTo>
                  <a:lnTo>
                    <a:pt x="143624" y="63220"/>
                  </a:lnTo>
                  <a:close/>
                </a:path>
                <a:path w="144145" h="70485">
                  <a:moveTo>
                    <a:pt x="143624" y="54584"/>
                  </a:moveTo>
                  <a:lnTo>
                    <a:pt x="137883" y="54584"/>
                  </a:lnTo>
                  <a:lnTo>
                    <a:pt x="137883" y="61290"/>
                  </a:lnTo>
                  <a:lnTo>
                    <a:pt x="143624" y="61290"/>
                  </a:lnTo>
                  <a:lnTo>
                    <a:pt x="143624" y="54584"/>
                  </a:lnTo>
                  <a:close/>
                </a:path>
                <a:path w="144145" h="70485">
                  <a:moveTo>
                    <a:pt x="143624" y="45974"/>
                  </a:moveTo>
                  <a:lnTo>
                    <a:pt x="137883" y="45974"/>
                  </a:lnTo>
                  <a:lnTo>
                    <a:pt x="137883" y="52666"/>
                  </a:lnTo>
                  <a:lnTo>
                    <a:pt x="143624" y="52666"/>
                  </a:lnTo>
                  <a:lnTo>
                    <a:pt x="143624" y="45974"/>
                  </a:lnTo>
                  <a:close/>
                </a:path>
                <a:path w="144145" h="70485">
                  <a:moveTo>
                    <a:pt x="143624" y="37350"/>
                  </a:moveTo>
                  <a:lnTo>
                    <a:pt x="137883" y="37350"/>
                  </a:lnTo>
                  <a:lnTo>
                    <a:pt x="137883" y="43116"/>
                  </a:lnTo>
                  <a:lnTo>
                    <a:pt x="143624" y="44043"/>
                  </a:lnTo>
                  <a:lnTo>
                    <a:pt x="143624" y="37350"/>
                  </a:lnTo>
                  <a:close/>
                </a:path>
                <a:path w="144145" h="70485">
                  <a:moveTo>
                    <a:pt x="143624" y="28727"/>
                  </a:moveTo>
                  <a:lnTo>
                    <a:pt x="137883" y="28727"/>
                  </a:lnTo>
                  <a:lnTo>
                    <a:pt x="137883" y="35433"/>
                  </a:lnTo>
                  <a:lnTo>
                    <a:pt x="143624" y="35433"/>
                  </a:lnTo>
                  <a:lnTo>
                    <a:pt x="143624" y="28727"/>
                  </a:lnTo>
                  <a:close/>
                </a:path>
                <a:path w="144145" h="70485">
                  <a:moveTo>
                    <a:pt x="143624" y="20104"/>
                  </a:moveTo>
                  <a:lnTo>
                    <a:pt x="137883" y="20104"/>
                  </a:lnTo>
                  <a:lnTo>
                    <a:pt x="137883" y="26809"/>
                  </a:lnTo>
                  <a:lnTo>
                    <a:pt x="143624" y="26809"/>
                  </a:lnTo>
                  <a:lnTo>
                    <a:pt x="143624" y="20104"/>
                  </a:lnTo>
                  <a:close/>
                </a:path>
                <a:path w="144145" h="70485">
                  <a:moveTo>
                    <a:pt x="143624" y="11493"/>
                  </a:moveTo>
                  <a:lnTo>
                    <a:pt x="137883" y="11493"/>
                  </a:lnTo>
                  <a:lnTo>
                    <a:pt x="137883" y="18199"/>
                  </a:lnTo>
                  <a:lnTo>
                    <a:pt x="143624" y="18199"/>
                  </a:lnTo>
                  <a:lnTo>
                    <a:pt x="143624" y="114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067247" y="3454336"/>
              <a:ext cx="149860" cy="71120"/>
            </a:xfrm>
            <a:custGeom>
              <a:avLst/>
              <a:gdLst/>
              <a:ahLst/>
              <a:cxnLst/>
              <a:rect l="l" t="t" r="r" b="b"/>
              <a:pathLst>
                <a:path w="149860" h="71120">
                  <a:moveTo>
                    <a:pt x="5740" y="0"/>
                  </a:moveTo>
                  <a:lnTo>
                    <a:pt x="0" y="0"/>
                  </a:lnTo>
                  <a:lnTo>
                    <a:pt x="0" y="6680"/>
                  </a:lnTo>
                  <a:lnTo>
                    <a:pt x="5740" y="6680"/>
                  </a:lnTo>
                  <a:lnTo>
                    <a:pt x="5740" y="0"/>
                  </a:lnTo>
                  <a:close/>
                </a:path>
                <a:path w="149860" h="71120">
                  <a:moveTo>
                    <a:pt x="86182" y="60312"/>
                  </a:moveTo>
                  <a:lnTo>
                    <a:pt x="80429" y="60312"/>
                  </a:lnTo>
                  <a:lnTo>
                    <a:pt x="80429" y="67017"/>
                  </a:lnTo>
                  <a:lnTo>
                    <a:pt x="86182" y="67017"/>
                  </a:lnTo>
                  <a:lnTo>
                    <a:pt x="86182" y="60312"/>
                  </a:lnTo>
                  <a:close/>
                </a:path>
                <a:path w="149860" h="71120">
                  <a:moveTo>
                    <a:pt x="86182" y="50736"/>
                  </a:moveTo>
                  <a:lnTo>
                    <a:pt x="80429" y="50736"/>
                  </a:lnTo>
                  <a:lnTo>
                    <a:pt x="80429" y="57442"/>
                  </a:lnTo>
                  <a:lnTo>
                    <a:pt x="86182" y="58381"/>
                  </a:lnTo>
                  <a:lnTo>
                    <a:pt x="86182" y="50736"/>
                  </a:lnTo>
                  <a:close/>
                </a:path>
                <a:path w="149860" h="71120">
                  <a:moveTo>
                    <a:pt x="86182" y="42125"/>
                  </a:moveTo>
                  <a:lnTo>
                    <a:pt x="80429" y="41160"/>
                  </a:lnTo>
                  <a:lnTo>
                    <a:pt x="80429" y="48844"/>
                  </a:lnTo>
                  <a:lnTo>
                    <a:pt x="86182" y="48844"/>
                  </a:lnTo>
                  <a:lnTo>
                    <a:pt x="86182" y="42125"/>
                  </a:lnTo>
                  <a:close/>
                </a:path>
                <a:path w="149860" h="71120">
                  <a:moveTo>
                    <a:pt x="86182" y="33515"/>
                  </a:moveTo>
                  <a:lnTo>
                    <a:pt x="80429" y="32537"/>
                  </a:lnTo>
                  <a:lnTo>
                    <a:pt x="80429" y="40195"/>
                  </a:lnTo>
                  <a:lnTo>
                    <a:pt x="86182" y="40195"/>
                  </a:lnTo>
                  <a:lnTo>
                    <a:pt x="86182" y="33515"/>
                  </a:lnTo>
                  <a:close/>
                </a:path>
                <a:path w="149860" h="71120">
                  <a:moveTo>
                    <a:pt x="86182" y="23926"/>
                  </a:moveTo>
                  <a:lnTo>
                    <a:pt x="80429" y="23926"/>
                  </a:lnTo>
                  <a:lnTo>
                    <a:pt x="80429" y="30632"/>
                  </a:lnTo>
                  <a:lnTo>
                    <a:pt x="86182" y="30632"/>
                  </a:lnTo>
                  <a:lnTo>
                    <a:pt x="86182" y="23926"/>
                  </a:lnTo>
                  <a:close/>
                </a:path>
                <a:path w="149860" h="71120">
                  <a:moveTo>
                    <a:pt x="86182" y="15316"/>
                  </a:moveTo>
                  <a:lnTo>
                    <a:pt x="80429" y="14363"/>
                  </a:lnTo>
                  <a:lnTo>
                    <a:pt x="80429" y="21056"/>
                  </a:lnTo>
                  <a:lnTo>
                    <a:pt x="86182" y="22009"/>
                  </a:lnTo>
                  <a:lnTo>
                    <a:pt x="86182" y="15316"/>
                  </a:lnTo>
                  <a:close/>
                </a:path>
                <a:path w="149860" h="71120">
                  <a:moveTo>
                    <a:pt x="86182" y="6680"/>
                  </a:moveTo>
                  <a:lnTo>
                    <a:pt x="80429" y="5727"/>
                  </a:lnTo>
                  <a:lnTo>
                    <a:pt x="80429" y="12446"/>
                  </a:lnTo>
                  <a:lnTo>
                    <a:pt x="86182" y="13385"/>
                  </a:lnTo>
                  <a:lnTo>
                    <a:pt x="86182" y="6680"/>
                  </a:lnTo>
                  <a:close/>
                </a:path>
                <a:path w="149860" h="71120">
                  <a:moveTo>
                    <a:pt x="92875" y="60312"/>
                  </a:moveTo>
                  <a:lnTo>
                    <a:pt x="87134" y="60312"/>
                  </a:lnTo>
                  <a:lnTo>
                    <a:pt x="87134" y="67005"/>
                  </a:lnTo>
                  <a:lnTo>
                    <a:pt x="92875" y="67970"/>
                  </a:lnTo>
                  <a:lnTo>
                    <a:pt x="92875" y="60312"/>
                  </a:lnTo>
                  <a:close/>
                </a:path>
                <a:path w="149860" h="71120">
                  <a:moveTo>
                    <a:pt x="92875" y="51701"/>
                  </a:moveTo>
                  <a:lnTo>
                    <a:pt x="87134" y="51701"/>
                  </a:lnTo>
                  <a:lnTo>
                    <a:pt x="87134" y="58394"/>
                  </a:lnTo>
                  <a:lnTo>
                    <a:pt x="92875" y="58394"/>
                  </a:lnTo>
                  <a:lnTo>
                    <a:pt x="92875" y="51701"/>
                  </a:lnTo>
                  <a:close/>
                </a:path>
                <a:path w="149860" h="71120">
                  <a:moveTo>
                    <a:pt x="92875" y="42125"/>
                  </a:moveTo>
                  <a:lnTo>
                    <a:pt x="87134" y="42125"/>
                  </a:lnTo>
                  <a:lnTo>
                    <a:pt x="87134" y="48844"/>
                  </a:lnTo>
                  <a:lnTo>
                    <a:pt x="92875" y="49771"/>
                  </a:lnTo>
                  <a:lnTo>
                    <a:pt x="92875" y="42125"/>
                  </a:lnTo>
                  <a:close/>
                </a:path>
                <a:path w="149860" h="71120">
                  <a:moveTo>
                    <a:pt x="92875" y="33515"/>
                  </a:moveTo>
                  <a:lnTo>
                    <a:pt x="87134" y="33515"/>
                  </a:lnTo>
                  <a:lnTo>
                    <a:pt x="87134" y="40195"/>
                  </a:lnTo>
                  <a:lnTo>
                    <a:pt x="92875" y="41160"/>
                  </a:lnTo>
                  <a:lnTo>
                    <a:pt x="92875" y="33515"/>
                  </a:lnTo>
                  <a:close/>
                </a:path>
                <a:path w="149860" h="71120">
                  <a:moveTo>
                    <a:pt x="92875" y="24904"/>
                  </a:moveTo>
                  <a:lnTo>
                    <a:pt x="87134" y="23926"/>
                  </a:lnTo>
                  <a:lnTo>
                    <a:pt x="87134" y="31584"/>
                  </a:lnTo>
                  <a:lnTo>
                    <a:pt x="92875" y="31584"/>
                  </a:lnTo>
                  <a:lnTo>
                    <a:pt x="92875" y="24904"/>
                  </a:lnTo>
                  <a:close/>
                </a:path>
                <a:path w="149860" h="71120">
                  <a:moveTo>
                    <a:pt x="92875" y="15316"/>
                  </a:moveTo>
                  <a:lnTo>
                    <a:pt x="87134" y="15316"/>
                  </a:lnTo>
                  <a:lnTo>
                    <a:pt x="87134" y="22009"/>
                  </a:lnTo>
                  <a:lnTo>
                    <a:pt x="92875" y="22961"/>
                  </a:lnTo>
                  <a:lnTo>
                    <a:pt x="92875" y="15316"/>
                  </a:lnTo>
                  <a:close/>
                </a:path>
                <a:path w="149860" h="71120">
                  <a:moveTo>
                    <a:pt x="92875" y="6680"/>
                  </a:moveTo>
                  <a:lnTo>
                    <a:pt x="87134" y="6680"/>
                  </a:lnTo>
                  <a:lnTo>
                    <a:pt x="87134" y="13385"/>
                  </a:lnTo>
                  <a:lnTo>
                    <a:pt x="92875" y="13385"/>
                  </a:lnTo>
                  <a:lnTo>
                    <a:pt x="92875" y="6680"/>
                  </a:lnTo>
                  <a:close/>
                </a:path>
                <a:path w="149860" h="71120">
                  <a:moveTo>
                    <a:pt x="100545" y="61264"/>
                  </a:moveTo>
                  <a:lnTo>
                    <a:pt x="94792" y="61264"/>
                  </a:lnTo>
                  <a:lnTo>
                    <a:pt x="94792" y="67970"/>
                  </a:lnTo>
                  <a:lnTo>
                    <a:pt x="100545" y="67970"/>
                  </a:lnTo>
                  <a:lnTo>
                    <a:pt x="100545" y="61264"/>
                  </a:lnTo>
                  <a:close/>
                </a:path>
                <a:path w="149860" h="71120">
                  <a:moveTo>
                    <a:pt x="100545" y="51701"/>
                  </a:moveTo>
                  <a:lnTo>
                    <a:pt x="94792" y="51701"/>
                  </a:lnTo>
                  <a:lnTo>
                    <a:pt x="94792" y="58381"/>
                  </a:lnTo>
                  <a:lnTo>
                    <a:pt x="100545" y="59359"/>
                  </a:lnTo>
                  <a:lnTo>
                    <a:pt x="100545" y="51701"/>
                  </a:lnTo>
                  <a:close/>
                </a:path>
                <a:path w="149860" h="71120">
                  <a:moveTo>
                    <a:pt x="100545" y="43078"/>
                  </a:moveTo>
                  <a:lnTo>
                    <a:pt x="94792" y="43078"/>
                  </a:lnTo>
                  <a:lnTo>
                    <a:pt x="94792" y="49758"/>
                  </a:lnTo>
                  <a:lnTo>
                    <a:pt x="100545" y="49758"/>
                  </a:lnTo>
                  <a:lnTo>
                    <a:pt x="100545" y="43078"/>
                  </a:lnTo>
                  <a:close/>
                </a:path>
                <a:path w="149860" h="71120">
                  <a:moveTo>
                    <a:pt x="100545" y="34455"/>
                  </a:moveTo>
                  <a:lnTo>
                    <a:pt x="94792" y="34455"/>
                  </a:lnTo>
                  <a:lnTo>
                    <a:pt x="94792" y="41160"/>
                  </a:lnTo>
                  <a:lnTo>
                    <a:pt x="100545" y="41160"/>
                  </a:lnTo>
                  <a:lnTo>
                    <a:pt x="100545" y="34455"/>
                  </a:lnTo>
                  <a:close/>
                </a:path>
                <a:path w="149860" h="71120">
                  <a:moveTo>
                    <a:pt x="100545" y="25831"/>
                  </a:moveTo>
                  <a:lnTo>
                    <a:pt x="94792" y="24904"/>
                  </a:lnTo>
                  <a:lnTo>
                    <a:pt x="94792" y="31584"/>
                  </a:lnTo>
                  <a:lnTo>
                    <a:pt x="100545" y="32537"/>
                  </a:lnTo>
                  <a:lnTo>
                    <a:pt x="100545" y="25831"/>
                  </a:lnTo>
                  <a:close/>
                </a:path>
                <a:path w="149860" h="71120">
                  <a:moveTo>
                    <a:pt x="100545" y="16268"/>
                  </a:moveTo>
                  <a:lnTo>
                    <a:pt x="94792" y="16268"/>
                  </a:lnTo>
                  <a:lnTo>
                    <a:pt x="94792" y="22961"/>
                  </a:lnTo>
                  <a:lnTo>
                    <a:pt x="100545" y="22961"/>
                  </a:lnTo>
                  <a:lnTo>
                    <a:pt x="100545" y="16268"/>
                  </a:lnTo>
                  <a:close/>
                </a:path>
                <a:path w="149860" h="71120">
                  <a:moveTo>
                    <a:pt x="100545" y="7632"/>
                  </a:moveTo>
                  <a:lnTo>
                    <a:pt x="94792" y="6680"/>
                  </a:lnTo>
                  <a:lnTo>
                    <a:pt x="94792" y="13385"/>
                  </a:lnTo>
                  <a:lnTo>
                    <a:pt x="100545" y="14363"/>
                  </a:lnTo>
                  <a:lnTo>
                    <a:pt x="100545" y="7632"/>
                  </a:lnTo>
                  <a:close/>
                </a:path>
                <a:path w="149860" h="71120">
                  <a:moveTo>
                    <a:pt x="107251" y="61264"/>
                  </a:moveTo>
                  <a:lnTo>
                    <a:pt x="102450" y="61264"/>
                  </a:lnTo>
                  <a:lnTo>
                    <a:pt x="102450" y="67970"/>
                  </a:lnTo>
                  <a:lnTo>
                    <a:pt x="107251" y="68948"/>
                  </a:lnTo>
                  <a:lnTo>
                    <a:pt x="107251" y="61264"/>
                  </a:lnTo>
                  <a:close/>
                </a:path>
                <a:path w="149860" h="71120">
                  <a:moveTo>
                    <a:pt x="107251" y="52654"/>
                  </a:moveTo>
                  <a:lnTo>
                    <a:pt x="102450" y="52654"/>
                  </a:lnTo>
                  <a:lnTo>
                    <a:pt x="102450" y="59347"/>
                  </a:lnTo>
                  <a:lnTo>
                    <a:pt x="107251" y="59347"/>
                  </a:lnTo>
                  <a:lnTo>
                    <a:pt x="107251" y="52654"/>
                  </a:lnTo>
                  <a:close/>
                </a:path>
                <a:path w="149860" h="71120">
                  <a:moveTo>
                    <a:pt x="107251" y="44043"/>
                  </a:moveTo>
                  <a:lnTo>
                    <a:pt x="102450" y="43078"/>
                  </a:lnTo>
                  <a:lnTo>
                    <a:pt x="102450" y="49771"/>
                  </a:lnTo>
                  <a:lnTo>
                    <a:pt x="107251" y="50736"/>
                  </a:lnTo>
                  <a:lnTo>
                    <a:pt x="107251" y="44043"/>
                  </a:lnTo>
                  <a:close/>
                </a:path>
                <a:path w="149860" h="71120">
                  <a:moveTo>
                    <a:pt x="107251" y="34455"/>
                  </a:moveTo>
                  <a:lnTo>
                    <a:pt x="102450" y="34455"/>
                  </a:lnTo>
                  <a:lnTo>
                    <a:pt x="102450" y="41160"/>
                  </a:lnTo>
                  <a:lnTo>
                    <a:pt x="107251" y="41160"/>
                  </a:lnTo>
                  <a:lnTo>
                    <a:pt x="107251" y="34455"/>
                  </a:lnTo>
                  <a:close/>
                </a:path>
                <a:path w="149860" h="71120">
                  <a:moveTo>
                    <a:pt x="107251" y="25831"/>
                  </a:moveTo>
                  <a:lnTo>
                    <a:pt x="102450" y="25831"/>
                  </a:lnTo>
                  <a:lnTo>
                    <a:pt x="102450" y="32537"/>
                  </a:lnTo>
                  <a:lnTo>
                    <a:pt x="107251" y="32537"/>
                  </a:lnTo>
                  <a:lnTo>
                    <a:pt x="107251" y="25831"/>
                  </a:lnTo>
                  <a:close/>
                </a:path>
                <a:path w="149860" h="71120">
                  <a:moveTo>
                    <a:pt x="107251" y="17221"/>
                  </a:moveTo>
                  <a:lnTo>
                    <a:pt x="102450" y="16268"/>
                  </a:lnTo>
                  <a:lnTo>
                    <a:pt x="102450" y="22961"/>
                  </a:lnTo>
                  <a:lnTo>
                    <a:pt x="107251" y="23926"/>
                  </a:lnTo>
                  <a:lnTo>
                    <a:pt x="107251" y="17221"/>
                  </a:lnTo>
                  <a:close/>
                </a:path>
                <a:path w="149860" h="71120">
                  <a:moveTo>
                    <a:pt x="107251" y="7632"/>
                  </a:moveTo>
                  <a:lnTo>
                    <a:pt x="102450" y="7632"/>
                  </a:lnTo>
                  <a:lnTo>
                    <a:pt x="102450" y="14351"/>
                  </a:lnTo>
                  <a:lnTo>
                    <a:pt x="107251" y="14351"/>
                  </a:lnTo>
                  <a:lnTo>
                    <a:pt x="107251" y="7632"/>
                  </a:lnTo>
                  <a:close/>
                </a:path>
                <a:path w="149860" h="71120">
                  <a:moveTo>
                    <a:pt x="114922" y="62204"/>
                  </a:moveTo>
                  <a:lnTo>
                    <a:pt x="109156" y="62204"/>
                  </a:lnTo>
                  <a:lnTo>
                    <a:pt x="109156" y="68935"/>
                  </a:lnTo>
                  <a:lnTo>
                    <a:pt x="114922" y="68935"/>
                  </a:lnTo>
                  <a:lnTo>
                    <a:pt x="114922" y="62204"/>
                  </a:lnTo>
                  <a:close/>
                </a:path>
                <a:path w="149860" h="71120">
                  <a:moveTo>
                    <a:pt x="114922" y="53619"/>
                  </a:moveTo>
                  <a:lnTo>
                    <a:pt x="109156" y="52654"/>
                  </a:lnTo>
                  <a:lnTo>
                    <a:pt x="109156" y="59359"/>
                  </a:lnTo>
                  <a:lnTo>
                    <a:pt x="114922" y="60312"/>
                  </a:lnTo>
                  <a:lnTo>
                    <a:pt x="114922" y="53619"/>
                  </a:lnTo>
                  <a:close/>
                </a:path>
                <a:path w="149860" h="71120">
                  <a:moveTo>
                    <a:pt x="114922" y="44043"/>
                  </a:moveTo>
                  <a:lnTo>
                    <a:pt x="109156" y="44043"/>
                  </a:lnTo>
                  <a:lnTo>
                    <a:pt x="109156" y="50723"/>
                  </a:lnTo>
                  <a:lnTo>
                    <a:pt x="114922" y="50723"/>
                  </a:lnTo>
                  <a:lnTo>
                    <a:pt x="114922" y="44043"/>
                  </a:lnTo>
                  <a:close/>
                </a:path>
                <a:path w="149860" h="71120">
                  <a:moveTo>
                    <a:pt x="114922" y="35420"/>
                  </a:moveTo>
                  <a:lnTo>
                    <a:pt x="109156" y="34455"/>
                  </a:lnTo>
                  <a:lnTo>
                    <a:pt x="109156" y="41160"/>
                  </a:lnTo>
                  <a:lnTo>
                    <a:pt x="114922" y="42125"/>
                  </a:lnTo>
                  <a:lnTo>
                    <a:pt x="114922" y="35420"/>
                  </a:lnTo>
                  <a:close/>
                </a:path>
                <a:path w="149860" h="71120">
                  <a:moveTo>
                    <a:pt x="114922" y="26797"/>
                  </a:moveTo>
                  <a:lnTo>
                    <a:pt x="109156" y="25831"/>
                  </a:lnTo>
                  <a:lnTo>
                    <a:pt x="109156" y="32537"/>
                  </a:lnTo>
                  <a:lnTo>
                    <a:pt x="114922" y="33515"/>
                  </a:lnTo>
                  <a:lnTo>
                    <a:pt x="114922" y="26797"/>
                  </a:lnTo>
                  <a:close/>
                </a:path>
                <a:path w="149860" h="71120">
                  <a:moveTo>
                    <a:pt x="114922" y="17221"/>
                  </a:moveTo>
                  <a:lnTo>
                    <a:pt x="109156" y="17221"/>
                  </a:lnTo>
                  <a:lnTo>
                    <a:pt x="109156" y="23926"/>
                  </a:lnTo>
                  <a:lnTo>
                    <a:pt x="114922" y="23926"/>
                  </a:lnTo>
                  <a:lnTo>
                    <a:pt x="114922" y="17221"/>
                  </a:lnTo>
                  <a:close/>
                </a:path>
                <a:path w="149860" h="71120">
                  <a:moveTo>
                    <a:pt x="114922" y="8610"/>
                  </a:moveTo>
                  <a:lnTo>
                    <a:pt x="109156" y="7632"/>
                  </a:lnTo>
                  <a:lnTo>
                    <a:pt x="109156" y="14363"/>
                  </a:lnTo>
                  <a:lnTo>
                    <a:pt x="114922" y="15316"/>
                  </a:lnTo>
                  <a:lnTo>
                    <a:pt x="114922" y="8610"/>
                  </a:lnTo>
                  <a:close/>
                </a:path>
                <a:path w="149860" h="71120">
                  <a:moveTo>
                    <a:pt x="121627" y="62204"/>
                  </a:moveTo>
                  <a:lnTo>
                    <a:pt x="115849" y="62204"/>
                  </a:lnTo>
                  <a:lnTo>
                    <a:pt x="115849" y="68935"/>
                  </a:lnTo>
                  <a:lnTo>
                    <a:pt x="121627" y="68935"/>
                  </a:lnTo>
                  <a:lnTo>
                    <a:pt x="121627" y="62204"/>
                  </a:lnTo>
                  <a:close/>
                </a:path>
                <a:path w="149860" h="71120">
                  <a:moveTo>
                    <a:pt x="121627" y="53619"/>
                  </a:moveTo>
                  <a:lnTo>
                    <a:pt x="115849" y="53619"/>
                  </a:lnTo>
                  <a:lnTo>
                    <a:pt x="115849" y="60312"/>
                  </a:lnTo>
                  <a:lnTo>
                    <a:pt x="121627" y="60312"/>
                  </a:lnTo>
                  <a:lnTo>
                    <a:pt x="121627" y="53619"/>
                  </a:lnTo>
                  <a:close/>
                </a:path>
                <a:path w="149860" h="71120">
                  <a:moveTo>
                    <a:pt x="121627" y="44996"/>
                  </a:moveTo>
                  <a:lnTo>
                    <a:pt x="115849" y="44043"/>
                  </a:lnTo>
                  <a:lnTo>
                    <a:pt x="115849" y="50736"/>
                  </a:lnTo>
                  <a:lnTo>
                    <a:pt x="121627" y="51701"/>
                  </a:lnTo>
                  <a:lnTo>
                    <a:pt x="121627" y="44996"/>
                  </a:lnTo>
                  <a:close/>
                </a:path>
                <a:path w="149860" h="71120">
                  <a:moveTo>
                    <a:pt x="121627" y="35420"/>
                  </a:moveTo>
                  <a:lnTo>
                    <a:pt x="115849" y="35420"/>
                  </a:lnTo>
                  <a:lnTo>
                    <a:pt x="115849" y="42125"/>
                  </a:lnTo>
                  <a:lnTo>
                    <a:pt x="121627" y="42125"/>
                  </a:lnTo>
                  <a:lnTo>
                    <a:pt x="121627" y="35420"/>
                  </a:lnTo>
                  <a:close/>
                </a:path>
                <a:path w="149860" h="71120">
                  <a:moveTo>
                    <a:pt x="121627" y="26797"/>
                  </a:moveTo>
                  <a:lnTo>
                    <a:pt x="115849" y="26797"/>
                  </a:lnTo>
                  <a:lnTo>
                    <a:pt x="115849" y="33515"/>
                  </a:lnTo>
                  <a:lnTo>
                    <a:pt x="121627" y="33515"/>
                  </a:lnTo>
                  <a:lnTo>
                    <a:pt x="121627" y="26797"/>
                  </a:lnTo>
                  <a:close/>
                </a:path>
                <a:path w="149860" h="71120">
                  <a:moveTo>
                    <a:pt x="121627" y="18186"/>
                  </a:moveTo>
                  <a:lnTo>
                    <a:pt x="115849" y="17221"/>
                  </a:lnTo>
                  <a:lnTo>
                    <a:pt x="115849" y="23926"/>
                  </a:lnTo>
                  <a:lnTo>
                    <a:pt x="121627" y="24904"/>
                  </a:lnTo>
                  <a:lnTo>
                    <a:pt x="121627" y="18186"/>
                  </a:lnTo>
                  <a:close/>
                </a:path>
                <a:path w="149860" h="71120">
                  <a:moveTo>
                    <a:pt x="121627" y="9575"/>
                  </a:moveTo>
                  <a:lnTo>
                    <a:pt x="115849" y="8610"/>
                  </a:lnTo>
                  <a:lnTo>
                    <a:pt x="115849" y="15316"/>
                  </a:lnTo>
                  <a:lnTo>
                    <a:pt x="121627" y="16268"/>
                  </a:lnTo>
                  <a:lnTo>
                    <a:pt x="121627" y="9575"/>
                  </a:lnTo>
                  <a:close/>
                </a:path>
                <a:path w="149860" h="71120">
                  <a:moveTo>
                    <a:pt x="128320" y="63182"/>
                  </a:moveTo>
                  <a:lnTo>
                    <a:pt x="123507" y="62204"/>
                  </a:lnTo>
                  <a:lnTo>
                    <a:pt x="123507" y="68948"/>
                  </a:lnTo>
                  <a:lnTo>
                    <a:pt x="128320" y="69900"/>
                  </a:lnTo>
                  <a:lnTo>
                    <a:pt x="128320" y="63182"/>
                  </a:lnTo>
                  <a:close/>
                </a:path>
                <a:path w="149860" h="71120">
                  <a:moveTo>
                    <a:pt x="128320" y="54584"/>
                  </a:moveTo>
                  <a:lnTo>
                    <a:pt x="123507" y="53619"/>
                  </a:lnTo>
                  <a:lnTo>
                    <a:pt x="123507" y="60312"/>
                  </a:lnTo>
                  <a:lnTo>
                    <a:pt x="128320" y="61264"/>
                  </a:lnTo>
                  <a:lnTo>
                    <a:pt x="128320" y="54584"/>
                  </a:lnTo>
                  <a:close/>
                </a:path>
                <a:path w="149860" h="71120">
                  <a:moveTo>
                    <a:pt x="128320" y="44996"/>
                  </a:moveTo>
                  <a:lnTo>
                    <a:pt x="123494" y="44996"/>
                  </a:lnTo>
                  <a:lnTo>
                    <a:pt x="123494" y="51701"/>
                  </a:lnTo>
                  <a:lnTo>
                    <a:pt x="128320" y="51701"/>
                  </a:lnTo>
                  <a:lnTo>
                    <a:pt x="128320" y="44996"/>
                  </a:lnTo>
                  <a:close/>
                </a:path>
                <a:path w="149860" h="71120">
                  <a:moveTo>
                    <a:pt x="128320" y="36385"/>
                  </a:moveTo>
                  <a:lnTo>
                    <a:pt x="123507" y="35420"/>
                  </a:lnTo>
                  <a:lnTo>
                    <a:pt x="123507" y="42125"/>
                  </a:lnTo>
                  <a:lnTo>
                    <a:pt x="128320" y="43078"/>
                  </a:lnTo>
                  <a:lnTo>
                    <a:pt x="128320" y="36385"/>
                  </a:lnTo>
                  <a:close/>
                </a:path>
                <a:path w="149860" h="71120">
                  <a:moveTo>
                    <a:pt x="128320" y="27774"/>
                  </a:moveTo>
                  <a:lnTo>
                    <a:pt x="123507" y="26797"/>
                  </a:lnTo>
                  <a:lnTo>
                    <a:pt x="123507" y="34455"/>
                  </a:lnTo>
                  <a:lnTo>
                    <a:pt x="128320" y="34455"/>
                  </a:lnTo>
                  <a:lnTo>
                    <a:pt x="128320" y="27774"/>
                  </a:lnTo>
                  <a:close/>
                </a:path>
                <a:path w="149860" h="71120">
                  <a:moveTo>
                    <a:pt x="128320" y="19138"/>
                  </a:moveTo>
                  <a:lnTo>
                    <a:pt x="123507" y="18186"/>
                  </a:lnTo>
                  <a:lnTo>
                    <a:pt x="123507" y="24904"/>
                  </a:lnTo>
                  <a:lnTo>
                    <a:pt x="128320" y="25831"/>
                  </a:lnTo>
                  <a:lnTo>
                    <a:pt x="128320" y="19138"/>
                  </a:lnTo>
                  <a:close/>
                </a:path>
                <a:path w="149860" h="71120">
                  <a:moveTo>
                    <a:pt x="128320" y="9575"/>
                  </a:moveTo>
                  <a:lnTo>
                    <a:pt x="123494" y="9575"/>
                  </a:lnTo>
                  <a:lnTo>
                    <a:pt x="123494" y="16281"/>
                  </a:lnTo>
                  <a:lnTo>
                    <a:pt x="128320" y="16281"/>
                  </a:lnTo>
                  <a:lnTo>
                    <a:pt x="128320" y="9575"/>
                  </a:lnTo>
                  <a:close/>
                </a:path>
                <a:path w="149860" h="71120">
                  <a:moveTo>
                    <a:pt x="135978" y="63182"/>
                  </a:moveTo>
                  <a:lnTo>
                    <a:pt x="130200" y="63182"/>
                  </a:lnTo>
                  <a:lnTo>
                    <a:pt x="130200" y="69888"/>
                  </a:lnTo>
                  <a:lnTo>
                    <a:pt x="135978" y="69888"/>
                  </a:lnTo>
                  <a:lnTo>
                    <a:pt x="135978" y="63182"/>
                  </a:lnTo>
                  <a:close/>
                </a:path>
                <a:path w="149860" h="71120">
                  <a:moveTo>
                    <a:pt x="135978" y="54584"/>
                  </a:moveTo>
                  <a:lnTo>
                    <a:pt x="130200" y="54584"/>
                  </a:lnTo>
                  <a:lnTo>
                    <a:pt x="130200" y="61277"/>
                  </a:lnTo>
                  <a:lnTo>
                    <a:pt x="135978" y="61277"/>
                  </a:lnTo>
                  <a:lnTo>
                    <a:pt x="135978" y="54584"/>
                  </a:lnTo>
                  <a:close/>
                </a:path>
                <a:path w="149860" h="71120">
                  <a:moveTo>
                    <a:pt x="135978" y="45961"/>
                  </a:moveTo>
                  <a:lnTo>
                    <a:pt x="130200" y="44996"/>
                  </a:lnTo>
                  <a:lnTo>
                    <a:pt x="130200" y="51701"/>
                  </a:lnTo>
                  <a:lnTo>
                    <a:pt x="135978" y="52654"/>
                  </a:lnTo>
                  <a:lnTo>
                    <a:pt x="135978" y="45961"/>
                  </a:lnTo>
                  <a:close/>
                </a:path>
                <a:path w="149860" h="71120">
                  <a:moveTo>
                    <a:pt x="135978" y="36385"/>
                  </a:moveTo>
                  <a:lnTo>
                    <a:pt x="130200" y="36385"/>
                  </a:lnTo>
                  <a:lnTo>
                    <a:pt x="130200" y="43091"/>
                  </a:lnTo>
                  <a:lnTo>
                    <a:pt x="135978" y="43091"/>
                  </a:lnTo>
                  <a:lnTo>
                    <a:pt x="135978" y="36385"/>
                  </a:lnTo>
                  <a:close/>
                </a:path>
                <a:path w="149860" h="71120">
                  <a:moveTo>
                    <a:pt x="135978" y="27774"/>
                  </a:moveTo>
                  <a:lnTo>
                    <a:pt x="130200" y="27774"/>
                  </a:lnTo>
                  <a:lnTo>
                    <a:pt x="130200" y="34442"/>
                  </a:lnTo>
                  <a:lnTo>
                    <a:pt x="135978" y="34442"/>
                  </a:lnTo>
                  <a:lnTo>
                    <a:pt x="135978" y="27774"/>
                  </a:lnTo>
                  <a:close/>
                </a:path>
                <a:path w="149860" h="71120">
                  <a:moveTo>
                    <a:pt x="135978" y="19138"/>
                  </a:moveTo>
                  <a:lnTo>
                    <a:pt x="130200" y="19138"/>
                  </a:lnTo>
                  <a:lnTo>
                    <a:pt x="130200" y="25831"/>
                  </a:lnTo>
                  <a:lnTo>
                    <a:pt x="135978" y="25831"/>
                  </a:lnTo>
                  <a:lnTo>
                    <a:pt x="135978" y="19138"/>
                  </a:lnTo>
                  <a:close/>
                </a:path>
                <a:path w="149860" h="71120">
                  <a:moveTo>
                    <a:pt x="135978" y="10528"/>
                  </a:moveTo>
                  <a:lnTo>
                    <a:pt x="130200" y="9575"/>
                  </a:lnTo>
                  <a:lnTo>
                    <a:pt x="130200" y="16268"/>
                  </a:lnTo>
                  <a:lnTo>
                    <a:pt x="135978" y="17221"/>
                  </a:lnTo>
                  <a:lnTo>
                    <a:pt x="135978" y="10528"/>
                  </a:lnTo>
                  <a:close/>
                </a:path>
                <a:path w="149860" h="71120">
                  <a:moveTo>
                    <a:pt x="142684" y="64160"/>
                  </a:moveTo>
                  <a:lnTo>
                    <a:pt x="137871" y="63182"/>
                  </a:lnTo>
                  <a:lnTo>
                    <a:pt x="137871" y="69900"/>
                  </a:lnTo>
                  <a:lnTo>
                    <a:pt x="142684" y="70853"/>
                  </a:lnTo>
                  <a:lnTo>
                    <a:pt x="142684" y="64160"/>
                  </a:lnTo>
                  <a:close/>
                </a:path>
                <a:path w="149860" h="71120">
                  <a:moveTo>
                    <a:pt x="142684" y="55524"/>
                  </a:moveTo>
                  <a:lnTo>
                    <a:pt x="137871" y="54584"/>
                  </a:lnTo>
                  <a:lnTo>
                    <a:pt x="137871" y="61264"/>
                  </a:lnTo>
                  <a:lnTo>
                    <a:pt x="142684" y="62204"/>
                  </a:lnTo>
                  <a:lnTo>
                    <a:pt x="142684" y="55524"/>
                  </a:lnTo>
                  <a:close/>
                </a:path>
                <a:path w="149860" h="71120">
                  <a:moveTo>
                    <a:pt x="142684" y="45961"/>
                  </a:moveTo>
                  <a:lnTo>
                    <a:pt x="137871" y="45961"/>
                  </a:lnTo>
                  <a:lnTo>
                    <a:pt x="137871" y="52666"/>
                  </a:lnTo>
                  <a:lnTo>
                    <a:pt x="142684" y="52666"/>
                  </a:lnTo>
                  <a:lnTo>
                    <a:pt x="142684" y="45961"/>
                  </a:lnTo>
                  <a:close/>
                </a:path>
                <a:path w="149860" h="71120">
                  <a:moveTo>
                    <a:pt x="142684" y="37325"/>
                  </a:moveTo>
                  <a:lnTo>
                    <a:pt x="137871" y="37325"/>
                  </a:lnTo>
                  <a:lnTo>
                    <a:pt x="137871" y="44030"/>
                  </a:lnTo>
                  <a:lnTo>
                    <a:pt x="142684" y="44030"/>
                  </a:lnTo>
                  <a:lnTo>
                    <a:pt x="142684" y="37325"/>
                  </a:lnTo>
                  <a:close/>
                </a:path>
                <a:path w="149860" h="71120">
                  <a:moveTo>
                    <a:pt x="142684" y="28714"/>
                  </a:moveTo>
                  <a:lnTo>
                    <a:pt x="137871" y="27774"/>
                  </a:lnTo>
                  <a:lnTo>
                    <a:pt x="137871" y="34455"/>
                  </a:lnTo>
                  <a:lnTo>
                    <a:pt x="142684" y="35420"/>
                  </a:lnTo>
                  <a:lnTo>
                    <a:pt x="142684" y="28714"/>
                  </a:lnTo>
                  <a:close/>
                </a:path>
                <a:path w="149860" h="71120">
                  <a:moveTo>
                    <a:pt x="142684" y="20104"/>
                  </a:moveTo>
                  <a:lnTo>
                    <a:pt x="137871" y="19138"/>
                  </a:lnTo>
                  <a:lnTo>
                    <a:pt x="137871" y="25831"/>
                  </a:lnTo>
                  <a:lnTo>
                    <a:pt x="142684" y="26797"/>
                  </a:lnTo>
                  <a:lnTo>
                    <a:pt x="142684" y="20104"/>
                  </a:lnTo>
                  <a:close/>
                </a:path>
                <a:path w="149860" h="71120">
                  <a:moveTo>
                    <a:pt x="142684" y="10528"/>
                  </a:moveTo>
                  <a:lnTo>
                    <a:pt x="137871" y="10528"/>
                  </a:lnTo>
                  <a:lnTo>
                    <a:pt x="137871" y="17221"/>
                  </a:lnTo>
                  <a:lnTo>
                    <a:pt x="142684" y="17221"/>
                  </a:lnTo>
                  <a:lnTo>
                    <a:pt x="142684" y="10528"/>
                  </a:lnTo>
                  <a:close/>
                </a:path>
                <a:path w="149860" h="71120">
                  <a:moveTo>
                    <a:pt x="149377" y="64160"/>
                  </a:moveTo>
                  <a:lnTo>
                    <a:pt x="144564" y="64160"/>
                  </a:lnTo>
                  <a:lnTo>
                    <a:pt x="144564" y="70866"/>
                  </a:lnTo>
                  <a:lnTo>
                    <a:pt x="149377" y="70866"/>
                  </a:lnTo>
                  <a:lnTo>
                    <a:pt x="149377" y="64160"/>
                  </a:lnTo>
                  <a:close/>
                </a:path>
                <a:path w="149860" h="71120">
                  <a:moveTo>
                    <a:pt x="149377" y="55524"/>
                  </a:moveTo>
                  <a:lnTo>
                    <a:pt x="144564" y="55524"/>
                  </a:lnTo>
                  <a:lnTo>
                    <a:pt x="144564" y="62204"/>
                  </a:lnTo>
                  <a:lnTo>
                    <a:pt x="149377" y="62204"/>
                  </a:lnTo>
                  <a:lnTo>
                    <a:pt x="149377" y="55524"/>
                  </a:lnTo>
                  <a:close/>
                </a:path>
                <a:path w="149860" h="71120">
                  <a:moveTo>
                    <a:pt x="149377" y="46888"/>
                  </a:moveTo>
                  <a:lnTo>
                    <a:pt x="144564" y="45961"/>
                  </a:lnTo>
                  <a:lnTo>
                    <a:pt x="144564" y="52654"/>
                  </a:lnTo>
                  <a:lnTo>
                    <a:pt x="149377" y="53619"/>
                  </a:lnTo>
                  <a:lnTo>
                    <a:pt x="149377" y="46888"/>
                  </a:lnTo>
                  <a:close/>
                </a:path>
                <a:path w="149860" h="71120">
                  <a:moveTo>
                    <a:pt x="149377" y="38290"/>
                  </a:moveTo>
                  <a:lnTo>
                    <a:pt x="144564" y="37325"/>
                  </a:lnTo>
                  <a:lnTo>
                    <a:pt x="144564" y="44043"/>
                  </a:lnTo>
                  <a:lnTo>
                    <a:pt x="149377" y="44996"/>
                  </a:lnTo>
                  <a:lnTo>
                    <a:pt x="149377" y="38290"/>
                  </a:lnTo>
                  <a:close/>
                </a:path>
                <a:path w="149860" h="71120">
                  <a:moveTo>
                    <a:pt x="149377" y="28714"/>
                  </a:moveTo>
                  <a:lnTo>
                    <a:pt x="144564" y="28714"/>
                  </a:lnTo>
                  <a:lnTo>
                    <a:pt x="144564" y="35420"/>
                  </a:lnTo>
                  <a:lnTo>
                    <a:pt x="149377" y="35420"/>
                  </a:lnTo>
                  <a:lnTo>
                    <a:pt x="149377" y="28714"/>
                  </a:lnTo>
                  <a:close/>
                </a:path>
                <a:path w="149860" h="71120">
                  <a:moveTo>
                    <a:pt x="149377" y="20104"/>
                  </a:moveTo>
                  <a:lnTo>
                    <a:pt x="144564" y="20104"/>
                  </a:lnTo>
                  <a:lnTo>
                    <a:pt x="144564" y="26797"/>
                  </a:lnTo>
                  <a:lnTo>
                    <a:pt x="149377" y="26797"/>
                  </a:lnTo>
                  <a:lnTo>
                    <a:pt x="149377" y="20104"/>
                  </a:lnTo>
                  <a:close/>
                </a:path>
                <a:path w="149860" h="71120">
                  <a:moveTo>
                    <a:pt x="149377" y="11480"/>
                  </a:moveTo>
                  <a:lnTo>
                    <a:pt x="144564" y="11480"/>
                  </a:lnTo>
                  <a:lnTo>
                    <a:pt x="144564" y="18186"/>
                  </a:lnTo>
                  <a:lnTo>
                    <a:pt x="149377" y="18186"/>
                  </a:lnTo>
                  <a:lnTo>
                    <a:pt x="149377" y="11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82995" y="3454336"/>
              <a:ext cx="157480" cy="1206500"/>
            </a:xfrm>
            <a:custGeom>
              <a:avLst/>
              <a:gdLst/>
              <a:ahLst/>
              <a:cxnLst/>
              <a:rect l="l" t="t" r="r" b="b"/>
              <a:pathLst>
                <a:path w="157479" h="1206500">
                  <a:moveTo>
                    <a:pt x="5740" y="1197762"/>
                  </a:moveTo>
                  <a:lnTo>
                    <a:pt x="0" y="1199680"/>
                  </a:lnTo>
                  <a:lnTo>
                    <a:pt x="0" y="1206385"/>
                  </a:lnTo>
                  <a:lnTo>
                    <a:pt x="5740" y="1204468"/>
                  </a:lnTo>
                  <a:lnTo>
                    <a:pt x="5740" y="1197762"/>
                  </a:lnTo>
                  <a:close/>
                </a:path>
                <a:path w="157479" h="1206500">
                  <a:moveTo>
                    <a:pt x="89992" y="55524"/>
                  </a:moveTo>
                  <a:lnTo>
                    <a:pt x="84251" y="54584"/>
                  </a:lnTo>
                  <a:lnTo>
                    <a:pt x="84251" y="61264"/>
                  </a:lnTo>
                  <a:lnTo>
                    <a:pt x="89992" y="62204"/>
                  </a:lnTo>
                  <a:lnTo>
                    <a:pt x="89992" y="55524"/>
                  </a:lnTo>
                  <a:close/>
                </a:path>
                <a:path w="157479" h="1206500">
                  <a:moveTo>
                    <a:pt x="89992" y="45961"/>
                  </a:moveTo>
                  <a:lnTo>
                    <a:pt x="84251" y="44996"/>
                  </a:lnTo>
                  <a:lnTo>
                    <a:pt x="84251" y="52654"/>
                  </a:lnTo>
                  <a:lnTo>
                    <a:pt x="89992" y="52654"/>
                  </a:lnTo>
                  <a:lnTo>
                    <a:pt x="89992" y="45961"/>
                  </a:lnTo>
                  <a:close/>
                </a:path>
                <a:path w="157479" h="1206500">
                  <a:moveTo>
                    <a:pt x="89992" y="36385"/>
                  </a:moveTo>
                  <a:lnTo>
                    <a:pt x="84251" y="36385"/>
                  </a:lnTo>
                  <a:lnTo>
                    <a:pt x="84251" y="43091"/>
                  </a:lnTo>
                  <a:lnTo>
                    <a:pt x="89992" y="43091"/>
                  </a:lnTo>
                  <a:lnTo>
                    <a:pt x="89992" y="36385"/>
                  </a:lnTo>
                  <a:close/>
                </a:path>
                <a:path w="157479" h="1206500">
                  <a:moveTo>
                    <a:pt x="89992" y="27774"/>
                  </a:moveTo>
                  <a:lnTo>
                    <a:pt x="84251" y="26797"/>
                  </a:lnTo>
                  <a:lnTo>
                    <a:pt x="84251" y="34455"/>
                  </a:lnTo>
                  <a:lnTo>
                    <a:pt x="89992" y="34455"/>
                  </a:lnTo>
                  <a:lnTo>
                    <a:pt x="89992" y="27774"/>
                  </a:lnTo>
                  <a:close/>
                </a:path>
                <a:path w="157479" h="1206500">
                  <a:moveTo>
                    <a:pt x="89992" y="18186"/>
                  </a:moveTo>
                  <a:lnTo>
                    <a:pt x="84251" y="18186"/>
                  </a:lnTo>
                  <a:lnTo>
                    <a:pt x="84251" y="24892"/>
                  </a:lnTo>
                  <a:lnTo>
                    <a:pt x="89992" y="24892"/>
                  </a:lnTo>
                  <a:lnTo>
                    <a:pt x="89992" y="18186"/>
                  </a:lnTo>
                  <a:close/>
                </a:path>
                <a:path w="157479" h="1206500">
                  <a:moveTo>
                    <a:pt x="89992" y="8610"/>
                  </a:moveTo>
                  <a:lnTo>
                    <a:pt x="84251" y="8610"/>
                  </a:lnTo>
                  <a:lnTo>
                    <a:pt x="84251" y="15316"/>
                  </a:lnTo>
                  <a:lnTo>
                    <a:pt x="89992" y="16268"/>
                  </a:lnTo>
                  <a:lnTo>
                    <a:pt x="89992" y="8610"/>
                  </a:lnTo>
                  <a:close/>
                </a:path>
                <a:path w="157479" h="1206500">
                  <a:moveTo>
                    <a:pt x="89992" y="0"/>
                  </a:moveTo>
                  <a:lnTo>
                    <a:pt x="84251" y="0"/>
                  </a:lnTo>
                  <a:lnTo>
                    <a:pt x="84251" y="6680"/>
                  </a:lnTo>
                  <a:lnTo>
                    <a:pt x="89992" y="6680"/>
                  </a:lnTo>
                  <a:lnTo>
                    <a:pt x="89992" y="0"/>
                  </a:lnTo>
                  <a:close/>
                </a:path>
                <a:path w="157479" h="1206500">
                  <a:moveTo>
                    <a:pt x="97675" y="55524"/>
                  </a:moveTo>
                  <a:lnTo>
                    <a:pt x="91909" y="55524"/>
                  </a:lnTo>
                  <a:lnTo>
                    <a:pt x="91909" y="62204"/>
                  </a:lnTo>
                  <a:lnTo>
                    <a:pt x="97675" y="62204"/>
                  </a:lnTo>
                  <a:lnTo>
                    <a:pt x="97675" y="55524"/>
                  </a:lnTo>
                  <a:close/>
                </a:path>
                <a:path w="157479" h="1206500">
                  <a:moveTo>
                    <a:pt x="97675" y="45961"/>
                  </a:moveTo>
                  <a:lnTo>
                    <a:pt x="91909" y="45961"/>
                  </a:lnTo>
                  <a:lnTo>
                    <a:pt x="91909" y="52654"/>
                  </a:lnTo>
                  <a:lnTo>
                    <a:pt x="97675" y="53619"/>
                  </a:lnTo>
                  <a:lnTo>
                    <a:pt x="97675" y="45961"/>
                  </a:lnTo>
                  <a:close/>
                </a:path>
                <a:path w="157479" h="1206500">
                  <a:moveTo>
                    <a:pt x="97675" y="37325"/>
                  </a:moveTo>
                  <a:lnTo>
                    <a:pt x="91909" y="36385"/>
                  </a:lnTo>
                  <a:lnTo>
                    <a:pt x="91909" y="44043"/>
                  </a:lnTo>
                  <a:lnTo>
                    <a:pt x="97675" y="44043"/>
                  </a:lnTo>
                  <a:lnTo>
                    <a:pt x="97675" y="37325"/>
                  </a:lnTo>
                  <a:close/>
                </a:path>
                <a:path w="157479" h="1206500">
                  <a:moveTo>
                    <a:pt x="97675" y="27774"/>
                  </a:moveTo>
                  <a:lnTo>
                    <a:pt x="91909" y="27774"/>
                  </a:lnTo>
                  <a:lnTo>
                    <a:pt x="91909" y="34442"/>
                  </a:lnTo>
                  <a:lnTo>
                    <a:pt x="97675" y="34442"/>
                  </a:lnTo>
                  <a:lnTo>
                    <a:pt x="97675" y="27774"/>
                  </a:lnTo>
                  <a:close/>
                </a:path>
                <a:path w="157479" h="1206500">
                  <a:moveTo>
                    <a:pt x="97675" y="19138"/>
                  </a:moveTo>
                  <a:lnTo>
                    <a:pt x="91909" y="18186"/>
                  </a:lnTo>
                  <a:lnTo>
                    <a:pt x="91909" y="24904"/>
                  </a:lnTo>
                  <a:lnTo>
                    <a:pt x="97675" y="25831"/>
                  </a:lnTo>
                  <a:lnTo>
                    <a:pt x="97675" y="19138"/>
                  </a:lnTo>
                  <a:close/>
                </a:path>
                <a:path w="157479" h="1206500">
                  <a:moveTo>
                    <a:pt x="97675" y="9575"/>
                  </a:moveTo>
                  <a:lnTo>
                    <a:pt x="91909" y="8610"/>
                  </a:lnTo>
                  <a:lnTo>
                    <a:pt x="91909" y="16268"/>
                  </a:lnTo>
                  <a:lnTo>
                    <a:pt x="97675" y="16268"/>
                  </a:lnTo>
                  <a:lnTo>
                    <a:pt x="97675" y="9575"/>
                  </a:lnTo>
                  <a:close/>
                </a:path>
                <a:path w="157479" h="1206500">
                  <a:moveTo>
                    <a:pt x="97675" y="0"/>
                  </a:moveTo>
                  <a:lnTo>
                    <a:pt x="91909" y="0"/>
                  </a:lnTo>
                  <a:lnTo>
                    <a:pt x="91909" y="6680"/>
                  </a:lnTo>
                  <a:lnTo>
                    <a:pt x="97675" y="6680"/>
                  </a:lnTo>
                  <a:lnTo>
                    <a:pt x="97675" y="0"/>
                  </a:lnTo>
                  <a:close/>
                </a:path>
                <a:path w="157479" h="1206500">
                  <a:moveTo>
                    <a:pt x="105333" y="55524"/>
                  </a:moveTo>
                  <a:lnTo>
                    <a:pt x="99580" y="55524"/>
                  </a:lnTo>
                  <a:lnTo>
                    <a:pt x="99580" y="62204"/>
                  </a:lnTo>
                  <a:lnTo>
                    <a:pt x="105333" y="62204"/>
                  </a:lnTo>
                  <a:lnTo>
                    <a:pt x="105333" y="55524"/>
                  </a:lnTo>
                  <a:close/>
                </a:path>
                <a:path w="157479" h="1206500">
                  <a:moveTo>
                    <a:pt x="105333" y="46888"/>
                  </a:moveTo>
                  <a:lnTo>
                    <a:pt x="99580" y="46888"/>
                  </a:lnTo>
                  <a:lnTo>
                    <a:pt x="99580" y="53606"/>
                  </a:lnTo>
                  <a:lnTo>
                    <a:pt x="105333" y="53606"/>
                  </a:lnTo>
                  <a:lnTo>
                    <a:pt x="105333" y="46888"/>
                  </a:lnTo>
                  <a:close/>
                </a:path>
                <a:path w="157479" h="1206500">
                  <a:moveTo>
                    <a:pt x="105333" y="37325"/>
                  </a:moveTo>
                  <a:lnTo>
                    <a:pt x="99580" y="37325"/>
                  </a:lnTo>
                  <a:lnTo>
                    <a:pt x="99580" y="44043"/>
                  </a:lnTo>
                  <a:lnTo>
                    <a:pt x="105333" y="44996"/>
                  </a:lnTo>
                  <a:lnTo>
                    <a:pt x="105333" y="37325"/>
                  </a:lnTo>
                  <a:close/>
                </a:path>
                <a:path w="157479" h="1206500">
                  <a:moveTo>
                    <a:pt x="105333" y="28714"/>
                  </a:moveTo>
                  <a:lnTo>
                    <a:pt x="99580" y="27774"/>
                  </a:lnTo>
                  <a:lnTo>
                    <a:pt x="99580" y="34455"/>
                  </a:lnTo>
                  <a:lnTo>
                    <a:pt x="105333" y="35420"/>
                  </a:lnTo>
                  <a:lnTo>
                    <a:pt x="105333" y="28714"/>
                  </a:lnTo>
                  <a:close/>
                </a:path>
                <a:path w="157479" h="1206500">
                  <a:moveTo>
                    <a:pt x="105333" y="19138"/>
                  </a:moveTo>
                  <a:lnTo>
                    <a:pt x="99580" y="19138"/>
                  </a:lnTo>
                  <a:lnTo>
                    <a:pt x="99580" y="25831"/>
                  </a:lnTo>
                  <a:lnTo>
                    <a:pt x="105333" y="26797"/>
                  </a:lnTo>
                  <a:lnTo>
                    <a:pt x="105333" y="19138"/>
                  </a:lnTo>
                  <a:close/>
                </a:path>
                <a:path w="157479" h="1206500">
                  <a:moveTo>
                    <a:pt x="105333" y="10528"/>
                  </a:moveTo>
                  <a:lnTo>
                    <a:pt x="99580" y="9575"/>
                  </a:lnTo>
                  <a:lnTo>
                    <a:pt x="99580" y="16268"/>
                  </a:lnTo>
                  <a:lnTo>
                    <a:pt x="105333" y="17221"/>
                  </a:lnTo>
                  <a:lnTo>
                    <a:pt x="105333" y="10528"/>
                  </a:lnTo>
                  <a:close/>
                </a:path>
                <a:path w="157479" h="1206500">
                  <a:moveTo>
                    <a:pt x="105333" y="965"/>
                  </a:moveTo>
                  <a:lnTo>
                    <a:pt x="99580" y="0"/>
                  </a:lnTo>
                  <a:lnTo>
                    <a:pt x="99580" y="7632"/>
                  </a:lnTo>
                  <a:lnTo>
                    <a:pt x="105333" y="7632"/>
                  </a:lnTo>
                  <a:lnTo>
                    <a:pt x="105333" y="965"/>
                  </a:lnTo>
                  <a:close/>
                </a:path>
                <a:path w="157479" h="1206500">
                  <a:moveTo>
                    <a:pt x="113004" y="56476"/>
                  </a:moveTo>
                  <a:lnTo>
                    <a:pt x="107251" y="55524"/>
                  </a:lnTo>
                  <a:lnTo>
                    <a:pt x="107251" y="63182"/>
                  </a:lnTo>
                  <a:lnTo>
                    <a:pt x="113004" y="63182"/>
                  </a:lnTo>
                  <a:lnTo>
                    <a:pt x="113004" y="56476"/>
                  </a:lnTo>
                  <a:close/>
                </a:path>
                <a:path w="157479" h="1206500">
                  <a:moveTo>
                    <a:pt x="113004" y="47866"/>
                  </a:moveTo>
                  <a:lnTo>
                    <a:pt x="107251" y="46888"/>
                  </a:lnTo>
                  <a:lnTo>
                    <a:pt x="107251" y="53619"/>
                  </a:lnTo>
                  <a:lnTo>
                    <a:pt x="113004" y="54584"/>
                  </a:lnTo>
                  <a:lnTo>
                    <a:pt x="113004" y="47866"/>
                  </a:lnTo>
                  <a:close/>
                </a:path>
                <a:path w="157479" h="1206500">
                  <a:moveTo>
                    <a:pt x="113004" y="38290"/>
                  </a:moveTo>
                  <a:lnTo>
                    <a:pt x="107251" y="37325"/>
                  </a:lnTo>
                  <a:lnTo>
                    <a:pt x="107251" y="44996"/>
                  </a:lnTo>
                  <a:lnTo>
                    <a:pt x="113004" y="44996"/>
                  </a:lnTo>
                  <a:lnTo>
                    <a:pt x="113004" y="38290"/>
                  </a:lnTo>
                  <a:close/>
                </a:path>
                <a:path w="157479" h="1206500">
                  <a:moveTo>
                    <a:pt x="113004" y="28714"/>
                  </a:moveTo>
                  <a:lnTo>
                    <a:pt x="107251" y="28714"/>
                  </a:lnTo>
                  <a:lnTo>
                    <a:pt x="107251" y="35420"/>
                  </a:lnTo>
                  <a:lnTo>
                    <a:pt x="113004" y="35420"/>
                  </a:lnTo>
                  <a:lnTo>
                    <a:pt x="113004" y="28714"/>
                  </a:lnTo>
                  <a:close/>
                </a:path>
                <a:path w="157479" h="1206500">
                  <a:moveTo>
                    <a:pt x="113004" y="20104"/>
                  </a:moveTo>
                  <a:lnTo>
                    <a:pt x="107251" y="19138"/>
                  </a:lnTo>
                  <a:lnTo>
                    <a:pt x="107251" y="26797"/>
                  </a:lnTo>
                  <a:lnTo>
                    <a:pt x="113004" y="26797"/>
                  </a:lnTo>
                  <a:lnTo>
                    <a:pt x="113004" y="20104"/>
                  </a:lnTo>
                  <a:close/>
                </a:path>
                <a:path w="157479" h="1206500">
                  <a:moveTo>
                    <a:pt x="113004" y="10528"/>
                  </a:moveTo>
                  <a:lnTo>
                    <a:pt x="107251" y="10528"/>
                  </a:lnTo>
                  <a:lnTo>
                    <a:pt x="107251" y="17221"/>
                  </a:lnTo>
                  <a:lnTo>
                    <a:pt x="113004" y="18186"/>
                  </a:lnTo>
                  <a:lnTo>
                    <a:pt x="113004" y="10528"/>
                  </a:lnTo>
                  <a:close/>
                </a:path>
                <a:path w="157479" h="1206500">
                  <a:moveTo>
                    <a:pt x="113004" y="1905"/>
                  </a:moveTo>
                  <a:lnTo>
                    <a:pt x="107251" y="965"/>
                  </a:lnTo>
                  <a:lnTo>
                    <a:pt x="107251" y="7632"/>
                  </a:lnTo>
                  <a:lnTo>
                    <a:pt x="113004" y="8610"/>
                  </a:lnTo>
                  <a:lnTo>
                    <a:pt x="113004" y="1905"/>
                  </a:lnTo>
                  <a:close/>
                </a:path>
                <a:path w="157479" h="1206500">
                  <a:moveTo>
                    <a:pt x="119697" y="56476"/>
                  </a:moveTo>
                  <a:lnTo>
                    <a:pt x="114871" y="56476"/>
                  </a:lnTo>
                  <a:lnTo>
                    <a:pt x="114871" y="63182"/>
                  </a:lnTo>
                  <a:lnTo>
                    <a:pt x="119697" y="63182"/>
                  </a:lnTo>
                  <a:lnTo>
                    <a:pt x="119697" y="56476"/>
                  </a:lnTo>
                  <a:close/>
                </a:path>
                <a:path w="157479" h="1206500">
                  <a:moveTo>
                    <a:pt x="119697" y="47866"/>
                  </a:moveTo>
                  <a:lnTo>
                    <a:pt x="114871" y="47866"/>
                  </a:lnTo>
                  <a:lnTo>
                    <a:pt x="114871" y="54571"/>
                  </a:lnTo>
                  <a:lnTo>
                    <a:pt x="119697" y="54571"/>
                  </a:lnTo>
                  <a:lnTo>
                    <a:pt x="119697" y="47866"/>
                  </a:lnTo>
                  <a:close/>
                </a:path>
                <a:path w="157479" h="1206500">
                  <a:moveTo>
                    <a:pt x="119697" y="38290"/>
                  </a:moveTo>
                  <a:lnTo>
                    <a:pt x="114884" y="38290"/>
                  </a:lnTo>
                  <a:lnTo>
                    <a:pt x="114884" y="44996"/>
                  </a:lnTo>
                  <a:lnTo>
                    <a:pt x="119697" y="45961"/>
                  </a:lnTo>
                  <a:lnTo>
                    <a:pt x="119697" y="38290"/>
                  </a:lnTo>
                  <a:close/>
                </a:path>
                <a:path w="157479" h="1206500">
                  <a:moveTo>
                    <a:pt x="119697" y="29667"/>
                  </a:moveTo>
                  <a:lnTo>
                    <a:pt x="114884" y="28714"/>
                  </a:lnTo>
                  <a:lnTo>
                    <a:pt x="114884" y="36385"/>
                  </a:lnTo>
                  <a:lnTo>
                    <a:pt x="119697" y="36385"/>
                  </a:lnTo>
                  <a:lnTo>
                    <a:pt x="119697" y="29667"/>
                  </a:lnTo>
                  <a:close/>
                </a:path>
                <a:path w="157479" h="1206500">
                  <a:moveTo>
                    <a:pt x="119697" y="20104"/>
                  </a:moveTo>
                  <a:lnTo>
                    <a:pt x="114884" y="20104"/>
                  </a:lnTo>
                  <a:lnTo>
                    <a:pt x="114884" y="26797"/>
                  </a:lnTo>
                  <a:lnTo>
                    <a:pt x="119697" y="27774"/>
                  </a:lnTo>
                  <a:lnTo>
                    <a:pt x="119697" y="20104"/>
                  </a:lnTo>
                  <a:close/>
                </a:path>
                <a:path w="157479" h="1206500">
                  <a:moveTo>
                    <a:pt x="119697" y="11480"/>
                  </a:moveTo>
                  <a:lnTo>
                    <a:pt x="114884" y="10528"/>
                  </a:lnTo>
                  <a:lnTo>
                    <a:pt x="114884" y="18186"/>
                  </a:lnTo>
                  <a:lnTo>
                    <a:pt x="119697" y="18186"/>
                  </a:lnTo>
                  <a:lnTo>
                    <a:pt x="119697" y="11480"/>
                  </a:lnTo>
                  <a:close/>
                </a:path>
                <a:path w="157479" h="1206500">
                  <a:moveTo>
                    <a:pt x="119697" y="1905"/>
                  </a:moveTo>
                  <a:lnTo>
                    <a:pt x="114871" y="1905"/>
                  </a:lnTo>
                  <a:lnTo>
                    <a:pt x="114871" y="8597"/>
                  </a:lnTo>
                  <a:lnTo>
                    <a:pt x="119697" y="8597"/>
                  </a:lnTo>
                  <a:lnTo>
                    <a:pt x="119697" y="1905"/>
                  </a:lnTo>
                  <a:close/>
                </a:path>
                <a:path w="157479" h="1206500">
                  <a:moveTo>
                    <a:pt x="127368" y="57442"/>
                  </a:moveTo>
                  <a:lnTo>
                    <a:pt x="121615" y="56476"/>
                  </a:lnTo>
                  <a:lnTo>
                    <a:pt x="121615" y="64160"/>
                  </a:lnTo>
                  <a:lnTo>
                    <a:pt x="127368" y="64160"/>
                  </a:lnTo>
                  <a:lnTo>
                    <a:pt x="127368" y="57442"/>
                  </a:lnTo>
                  <a:close/>
                </a:path>
                <a:path w="157479" h="1206500">
                  <a:moveTo>
                    <a:pt x="127368" y="47866"/>
                  </a:moveTo>
                  <a:lnTo>
                    <a:pt x="121615" y="47866"/>
                  </a:lnTo>
                  <a:lnTo>
                    <a:pt x="121615" y="54584"/>
                  </a:lnTo>
                  <a:lnTo>
                    <a:pt x="127368" y="55524"/>
                  </a:lnTo>
                  <a:lnTo>
                    <a:pt x="127368" y="47866"/>
                  </a:lnTo>
                  <a:close/>
                </a:path>
                <a:path w="157479" h="1206500">
                  <a:moveTo>
                    <a:pt x="127368" y="39255"/>
                  </a:moveTo>
                  <a:lnTo>
                    <a:pt x="121615" y="39255"/>
                  </a:lnTo>
                  <a:lnTo>
                    <a:pt x="121615" y="45961"/>
                  </a:lnTo>
                  <a:lnTo>
                    <a:pt x="127368" y="45961"/>
                  </a:lnTo>
                  <a:lnTo>
                    <a:pt x="127368" y="39255"/>
                  </a:lnTo>
                  <a:close/>
                </a:path>
                <a:path w="157479" h="1206500">
                  <a:moveTo>
                    <a:pt x="127368" y="29667"/>
                  </a:moveTo>
                  <a:lnTo>
                    <a:pt x="121615" y="29667"/>
                  </a:lnTo>
                  <a:lnTo>
                    <a:pt x="121615" y="36385"/>
                  </a:lnTo>
                  <a:lnTo>
                    <a:pt x="127368" y="37325"/>
                  </a:lnTo>
                  <a:lnTo>
                    <a:pt x="127368" y="29667"/>
                  </a:lnTo>
                  <a:close/>
                </a:path>
                <a:path w="157479" h="1206500">
                  <a:moveTo>
                    <a:pt x="127368" y="21056"/>
                  </a:moveTo>
                  <a:lnTo>
                    <a:pt x="121615" y="20104"/>
                  </a:lnTo>
                  <a:lnTo>
                    <a:pt x="121615" y="27774"/>
                  </a:lnTo>
                  <a:lnTo>
                    <a:pt x="127368" y="27774"/>
                  </a:lnTo>
                  <a:lnTo>
                    <a:pt x="127368" y="21056"/>
                  </a:lnTo>
                  <a:close/>
                </a:path>
                <a:path w="157479" h="1206500">
                  <a:moveTo>
                    <a:pt x="127368" y="12446"/>
                  </a:moveTo>
                  <a:lnTo>
                    <a:pt x="121615" y="11480"/>
                  </a:lnTo>
                  <a:lnTo>
                    <a:pt x="121615" y="18186"/>
                  </a:lnTo>
                  <a:lnTo>
                    <a:pt x="127368" y="19138"/>
                  </a:lnTo>
                  <a:lnTo>
                    <a:pt x="127368" y="12446"/>
                  </a:lnTo>
                  <a:close/>
                </a:path>
                <a:path w="157479" h="1206500">
                  <a:moveTo>
                    <a:pt x="127368" y="2857"/>
                  </a:moveTo>
                  <a:lnTo>
                    <a:pt x="121615" y="1905"/>
                  </a:lnTo>
                  <a:lnTo>
                    <a:pt x="121615" y="9575"/>
                  </a:lnTo>
                  <a:lnTo>
                    <a:pt x="127368" y="9575"/>
                  </a:lnTo>
                  <a:lnTo>
                    <a:pt x="127368" y="2857"/>
                  </a:lnTo>
                  <a:close/>
                </a:path>
                <a:path w="157479" h="1206500">
                  <a:moveTo>
                    <a:pt x="135001" y="57442"/>
                  </a:moveTo>
                  <a:lnTo>
                    <a:pt x="129247" y="57442"/>
                  </a:lnTo>
                  <a:lnTo>
                    <a:pt x="129247" y="64160"/>
                  </a:lnTo>
                  <a:lnTo>
                    <a:pt x="135001" y="65100"/>
                  </a:lnTo>
                  <a:lnTo>
                    <a:pt x="135001" y="57442"/>
                  </a:lnTo>
                  <a:close/>
                </a:path>
                <a:path w="157479" h="1206500">
                  <a:moveTo>
                    <a:pt x="135001" y="48844"/>
                  </a:moveTo>
                  <a:lnTo>
                    <a:pt x="129247" y="47866"/>
                  </a:lnTo>
                  <a:lnTo>
                    <a:pt x="129247" y="55524"/>
                  </a:lnTo>
                  <a:lnTo>
                    <a:pt x="135001" y="55524"/>
                  </a:lnTo>
                  <a:lnTo>
                    <a:pt x="135001" y="48844"/>
                  </a:lnTo>
                  <a:close/>
                </a:path>
                <a:path w="157479" h="1206500">
                  <a:moveTo>
                    <a:pt x="135001" y="40195"/>
                  </a:moveTo>
                  <a:lnTo>
                    <a:pt x="129247" y="39255"/>
                  </a:lnTo>
                  <a:lnTo>
                    <a:pt x="129247" y="45961"/>
                  </a:lnTo>
                  <a:lnTo>
                    <a:pt x="135001" y="46888"/>
                  </a:lnTo>
                  <a:lnTo>
                    <a:pt x="135001" y="40195"/>
                  </a:lnTo>
                  <a:close/>
                </a:path>
                <a:path w="157479" h="1206500">
                  <a:moveTo>
                    <a:pt x="135001" y="30619"/>
                  </a:moveTo>
                  <a:lnTo>
                    <a:pt x="129247" y="30619"/>
                  </a:lnTo>
                  <a:lnTo>
                    <a:pt x="129247" y="37325"/>
                  </a:lnTo>
                  <a:lnTo>
                    <a:pt x="135001" y="37325"/>
                  </a:lnTo>
                  <a:lnTo>
                    <a:pt x="135001" y="30619"/>
                  </a:lnTo>
                  <a:close/>
                </a:path>
                <a:path w="157479" h="1206500">
                  <a:moveTo>
                    <a:pt x="135001" y="21056"/>
                  </a:moveTo>
                  <a:lnTo>
                    <a:pt x="129247" y="21056"/>
                  </a:lnTo>
                  <a:lnTo>
                    <a:pt x="129247" y="27774"/>
                  </a:lnTo>
                  <a:lnTo>
                    <a:pt x="135001" y="28714"/>
                  </a:lnTo>
                  <a:lnTo>
                    <a:pt x="135001" y="21056"/>
                  </a:lnTo>
                  <a:close/>
                </a:path>
                <a:path w="157479" h="1206500">
                  <a:moveTo>
                    <a:pt x="135001" y="12446"/>
                  </a:moveTo>
                  <a:lnTo>
                    <a:pt x="129247" y="12446"/>
                  </a:lnTo>
                  <a:lnTo>
                    <a:pt x="129247" y="19138"/>
                  </a:lnTo>
                  <a:lnTo>
                    <a:pt x="135001" y="19138"/>
                  </a:lnTo>
                  <a:lnTo>
                    <a:pt x="135001" y="12446"/>
                  </a:lnTo>
                  <a:close/>
                </a:path>
                <a:path w="157479" h="1206500">
                  <a:moveTo>
                    <a:pt x="135001" y="3835"/>
                  </a:moveTo>
                  <a:lnTo>
                    <a:pt x="129247" y="2857"/>
                  </a:lnTo>
                  <a:lnTo>
                    <a:pt x="129247" y="9575"/>
                  </a:lnTo>
                  <a:lnTo>
                    <a:pt x="135001" y="10528"/>
                  </a:lnTo>
                  <a:lnTo>
                    <a:pt x="135001" y="3835"/>
                  </a:lnTo>
                  <a:close/>
                </a:path>
                <a:path w="157479" h="1206500">
                  <a:moveTo>
                    <a:pt x="142671" y="58381"/>
                  </a:moveTo>
                  <a:lnTo>
                    <a:pt x="135940" y="57442"/>
                  </a:lnTo>
                  <a:lnTo>
                    <a:pt x="135940" y="65100"/>
                  </a:lnTo>
                  <a:lnTo>
                    <a:pt x="142671" y="65100"/>
                  </a:lnTo>
                  <a:lnTo>
                    <a:pt x="142671" y="58381"/>
                  </a:lnTo>
                  <a:close/>
                </a:path>
                <a:path w="157479" h="1206500">
                  <a:moveTo>
                    <a:pt x="142671" y="48844"/>
                  </a:moveTo>
                  <a:lnTo>
                    <a:pt x="135940" y="48844"/>
                  </a:lnTo>
                  <a:lnTo>
                    <a:pt x="135940" y="55537"/>
                  </a:lnTo>
                  <a:lnTo>
                    <a:pt x="142671" y="55537"/>
                  </a:lnTo>
                  <a:lnTo>
                    <a:pt x="142671" y="48844"/>
                  </a:lnTo>
                  <a:close/>
                </a:path>
                <a:path w="157479" h="1206500">
                  <a:moveTo>
                    <a:pt x="142671" y="40195"/>
                  </a:moveTo>
                  <a:lnTo>
                    <a:pt x="135940" y="40195"/>
                  </a:lnTo>
                  <a:lnTo>
                    <a:pt x="135940" y="46888"/>
                  </a:lnTo>
                  <a:lnTo>
                    <a:pt x="142671" y="46888"/>
                  </a:lnTo>
                  <a:lnTo>
                    <a:pt x="142671" y="40195"/>
                  </a:lnTo>
                  <a:close/>
                </a:path>
                <a:path w="157479" h="1206500">
                  <a:moveTo>
                    <a:pt x="142671" y="31584"/>
                  </a:moveTo>
                  <a:lnTo>
                    <a:pt x="135940" y="30619"/>
                  </a:lnTo>
                  <a:lnTo>
                    <a:pt x="135940" y="37325"/>
                  </a:lnTo>
                  <a:lnTo>
                    <a:pt x="142671" y="38290"/>
                  </a:lnTo>
                  <a:lnTo>
                    <a:pt x="142671" y="31584"/>
                  </a:lnTo>
                  <a:close/>
                </a:path>
                <a:path w="157479" h="1206500">
                  <a:moveTo>
                    <a:pt x="142671" y="22009"/>
                  </a:moveTo>
                  <a:lnTo>
                    <a:pt x="135940" y="21056"/>
                  </a:lnTo>
                  <a:lnTo>
                    <a:pt x="135940" y="28714"/>
                  </a:lnTo>
                  <a:lnTo>
                    <a:pt x="142671" y="28714"/>
                  </a:lnTo>
                  <a:lnTo>
                    <a:pt x="142671" y="22009"/>
                  </a:lnTo>
                  <a:close/>
                </a:path>
                <a:path w="157479" h="1206500">
                  <a:moveTo>
                    <a:pt x="142671" y="13385"/>
                  </a:moveTo>
                  <a:lnTo>
                    <a:pt x="135940" y="12446"/>
                  </a:lnTo>
                  <a:lnTo>
                    <a:pt x="135940" y="20104"/>
                  </a:lnTo>
                  <a:lnTo>
                    <a:pt x="142671" y="20104"/>
                  </a:lnTo>
                  <a:lnTo>
                    <a:pt x="142671" y="13385"/>
                  </a:lnTo>
                  <a:close/>
                </a:path>
                <a:path w="157479" h="1206500">
                  <a:moveTo>
                    <a:pt x="142671" y="3835"/>
                  </a:moveTo>
                  <a:lnTo>
                    <a:pt x="135940" y="3835"/>
                  </a:lnTo>
                  <a:lnTo>
                    <a:pt x="135940" y="10541"/>
                  </a:lnTo>
                  <a:lnTo>
                    <a:pt x="142671" y="10541"/>
                  </a:lnTo>
                  <a:lnTo>
                    <a:pt x="142671" y="3835"/>
                  </a:lnTo>
                  <a:close/>
                </a:path>
                <a:path w="157479" h="1206500">
                  <a:moveTo>
                    <a:pt x="149390" y="58381"/>
                  </a:moveTo>
                  <a:lnTo>
                    <a:pt x="143611" y="58381"/>
                  </a:lnTo>
                  <a:lnTo>
                    <a:pt x="143611" y="65100"/>
                  </a:lnTo>
                  <a:lnTo>
                    <a:pt x="149390" y="66052"/>
                  </a:lnTo>
                  <a:lnTo>
                    <a:pt x="149390" y="58381"/>
                  </a:lnTo>
                  <a:close/>
                </a:path>
                <a:path w="157479" h="1206500">
                  <a:moveTo>
                    <a:pt x="149390" y="49771"/>
                  </a:moveTo>
                  <a:lnTo>
                    <a:pt x="143611" y="48844"/>
                  </a:lnTo>
                  <a:lnTo>
                    <a:pt x="143611" y="56476"/>
                  </a:lnTo>
                  <a:lnTo>
                    <a:pt x="149390" y="56476"/>
                  </a:lnTo>
                  <a:lnTo>
                    <a:pt x="149390" y="49771"/>
                  </a:lnTo>
                  <a:close/>
                </a:path>
                <a:path w="157479" h="1206500">
                  <a:moveTo>
                    <a:pt x="149390" y="41160"/>
                  </a:moveTo>
                  <a:lnTo>
                    <a:pt x="143611" y="40195"/>
                  </a:lnTo>
                  <a:lnTo>
                    <a:pt x="143611" y="46888"/>
                  </a:lnTo>
                  <a:lnTo>
                    <a:pt x="149390" y="47866"/>
                  </a:lnTo>
                  <a:lnTo>
                    <a:pt x="149390" y="41160"/>
                  </a:lnTo>
                  <a:close/>
                </a:path>
                <a:path w="157479" h="1206500">
                  <a:moveTo>
                    <a:pt x="149390" y="31584"/>
                  </a:moveTo>
                  <a:lnTo>
                    <a:pt x="143611" y="31584"/>
                  </a:lnTo>
                  <a:lnTo>
                    <a:pt x="143611" y="38290"/>
                  </a:lnTo>
                  <a:lnTo>
                    <a:pt x="149390" y="38290"/>
                  </a:lnTo>
                  <a:lnTo>
                    <a:pt x="149390" y="31584"/>
                  </a:lnTo>
                  <a:close/>
                </a:path>
                <a:path w="157479" h="1206500">
                  <a:moveTo>
                    <a:pt x="149390" y="22961"/>
                  </a:moveTo>
                  <a:lnTo>
                    <a:pt x="143611" y="22009"/>
                  </a:lnTo>
                  <a:lnTo>
                    <a:pt x="143611" y="28714"/>
                  </a:lnTo>
                  <a:lnTo>
                    <a:pt x="149390" y="29667"/>
                  </a:lnTo>
                  <a:lnTo>
                    <a:pt x="149390" y="22961"/>
                  </a:lnTo>
                  <a:close/>
                </a:path>
                <a:path w="157479" h="1206500">
                  <a:moveTo>
                    <a:pt x="149390" y="13385"/>
                  </a:moveTo>
                  <a:lnTo>
                    <a:pt x="143611" y="13385"/>
                  </a:lnTo>
                  <a:lnTo>
                    <a:pt x="143611" y="20091"/>
                  </a:lnTo>
                  <a:lnTo>
                    <a:pt x="149390" y="20091"/>
                  </a:lnTo>
                  <a:lnTo>
                    <a:pt x="149390" y="13385"/>
                  </a:lnTo>
                  <a:close/>
                </a:path>
                <a:path w="157479" h="1206500">
                  <a:moveTo>
                    <a:pt x="149390" y="4775"/>
                  </a:moveTo>
                  <a:lnTo>
                    <a:pt x="143611" y="3835"/>
                  </a:lnTo>
                  <a:lnTo>
                    <a:pt x="143611" y="11480"/>
                  </a:lnTo>
                  <a:lnTo>
                    <a:pt x="149390" y="11480"/>
                  </a:lnTo>
                  <a:lnTo>
                    <a:pt x="149390" y="4775"/>
                  </a:lnTo>
                  <a:close/>
                </a:path>
                <a:path w="157479" h="1206500">
                  <a:moveTo>
                    <a:pt x="157022" y="59359"/>
                  </a:moveTo>
                  <a:lnTo>
                    <a:pt x="151269" y="59359"/>
                  </a:lnTo>
                  <a:lnTo>
                    <a:pt x="151269" y="66052"/>
                  </a:lnTo>
                  <a:lnTo>
                    <a:pt x="157022" y="66052"/>
                  </a:lnTo>
                  <a:lnTo>
                    <a:pt x="157022" y="59359"/>
                  </a:lnTo>
                  <a:close/>
                </a:path>
                <a:path w="157479" h="1206500">
                  <a:moveTo>
                    <a:pt x="157022" y="49771"/>
                  </a:moveTo>
                  <a:lnTo>
                    <a:pt x="151269" y="49771"/>
                  </a:lnTo>
                  <a:lnTo>
                    <a:pt x="151269" y="56476"/>
                  </a:lnTo>
                  <a:lnTo>
                    <a:pt x="157022" y="57442"/>
                  </a:lnTo>
                  <a:lnTo>
                    <a:pt x="157022" y="49771"/>
                  </a:lnTo>
                  <a:close/>
                </a:path>
                <a:path w="157479" h="1206500">
                  <a:moveTo>
                    <a:pt x="157022" y="41160"/>
                  </a:moveTo>
                  <a:lnTo>
                    <a:pt x="151269" y="41160"/>
                  </a:lnTo>
                  <a:lnTo>
                    <a:pt x="151269" y="47866"/>
                  </a:lnTo>
                  <a:lnTo>
                    <a:pt x="157022" y="47866"/>
                  </a:lnTo>
                  <a:lnTo>
                    <a:pt x="157022" y="41160"/>
                  </a:lnTo>
                  <a:close/>
                </a:path>
                <a:path w="157479" h="1206500">
                  <a:moveTo>
                    <a:pt x="157022" y="32537"/>
                  </a:moveTo>
                  <a:lnTo>
                    <a:pt x="151269" y="31584"/>
                  </a:lnTo>
                  <a:lnTo>
                    <a:pt x="151269" y="38290"/>
                  </a:lnTo>
                  <a:lnTo>
                    <a:pt x="157022" y="39255"/>
                  </a:lnTo>
                  <a:lnTo>
                    <a:pt x="157022" y="32537"/>
                  </a:lnTo>
                  <a:close/>
                </a:path>
                <a:path w="157479" h="1206500">
                  <a:moveTo>
                    <a:pt x="157022" y="22961"/>
                  </a:moveTo>
                  <a:lnTo>
                    <a:pt x="151269" y="22961"/>
                  </a:lnTo>
                  <a:lnTo>
                    <a:pt x="151269" y="29667"/>
                  </a:lnTo>
                  <a:lnTo>
                    <a:pt x="157022" y="29667"/>
                  </a:lnTo>
                  <a:lnTo>
                    <a:pt x="157022" y="22961"/>
                  </a:lnTo>
                  <a:close/>
                </a:path>
                <a:path w="157479" h="1206500">
                  <a:moveTo>
                    <a:pt x="157022" y="14363"/>
                  </a:moveTo>
                  <a:lnTo>
                    <a:pt x="151269" y="13385"/>
                  </a:lnTo>
                  <a:lnTo>
                    <a:pt x="151269" y="20104"/>
                  </a:lnTo>
                  <a:lnTo>
                    <a:pt x="157022" y="21056"/>
                  </a:lnTo>
                  <a:lnTo>
                    <a:pt x="157022" y="14363"/>
                  </a:lnTo>
                  <a:close/>
                </a:path>
                <a:path w="157479" h="1206500">
                  <a:moveTo>
                    <a:pt x="157022" y="5727"/>
                  </a:moveTo>
                  <a:lnTo>
                    <a:pt x="151269" y="4775"/>
                  </a:lnTo>
                  <a:lnTo>
                    <a:pt x="151269" y="11480"/>
                  </a:lnTo>
                  <a:lnTo>
                    <a:pt x="157022" y="12446"/>
                  </a:lnTo>
                  <a:lnTo>
                    <a:pt x="157022" y="57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982995" y="4570704"/>
              <a:ext cx="321310" cy="146050"/>
            </a:xfrm>
            <a:custGeom>
              <a:avLst/>
              <a:gdLst/>
              <a:ahLst/>
              <a:cxnLst/>
              <a:rect l="l" t="t" r="r" b="b"/>
              <a:pathLst>
                <a:path w="321310" h="146050">
                  <a:moveTo>
                    <a:pt x="5740" y="137883"/>
                  </a:moveTo>
                  <a:lnTo>
                    <a:pt x="0" y="139788"/>
                  </a:lnTo>
                  <a:lnTo>
                    <a:pt x="0" y="145554"/>
                  </a:lnTo>
                  <a:lnTo>
                    <a:pt x="5740" y="143637"/>
                  </a:lnTo>
                  <a:lnTo>
                    <a:pt x="5740" y="137883"/>
                  </a:lnTo>
                  <a:close/>
                </a:path>
                <a:path w="321310" h="146050">
                  <a:moveTo>
                    <a:pt x="5740" y="128308"/>
                  </a:moveTo>
                  <a:lnTo>
                    <a:pt x="0" y="130225"/>
                  </a:lnTo>
                  <a:lnTo>
                    <a:pt x="0" y="136931"/>
                  </a:lnTo>
                  <a:lnTo>
                    <a:pt x="5740" y="135026"/>
                  </a:lnTo>
                  <a:lnTo>
                    <a:pt x="5740" y="128308"/>
                  </a:lnTo>
                  <a:close/>
                </a:path>
                <a:path w="321310" h="146050">
                  <a:moveTo>
                    <a:pt x="5740" y="118732"/>
                  </a:moveTo>
                  <a:lnTo>
                    <a:pt x="0" y="120675"/>
                  </a:lnTo>
                  <a:lnTo>
                    <a:pt x="0" y="127368"/>
                  </a:lnTo>
                  <a:lnTo>
                    <a:pt x="5740" y="125463"/>
                  </a:lnTo>
                  <a:lnTo>
                    <a:pt x="5740" y="118732"/>
                  </a:lnTo>
                  <a:close/>
                </a:path>
                <a:path w="321310" h="146050">
                  <a:moveTo>
                    <a:pt x="5740" y="109156"/>
                  </a:moveTo>
                  <a:lnTo>
                    <a:pt x="0" y="111086"/>
                  </a:lnTo>
                  <a:lnTo>
                    <a:pt x="0" y="118732"/>
                  </a:lnTo>
                  <a:lnTo>
                    <a:pt x="5740" y="116827"/>
                  </a:lnTo>
                  <a:lnTo>
                    <a:pt x="5740" y="109156"/>
                  </a:lnTo>
                  <a:close/>
                </a:path>
                <a:path w="321310" h="146050">
                  <a:moveTo>
                    <a:pt x="5740" y="99606"/>
                  </a:moveTo>
                  <a:lnTo>
                    <a:pt x="0" y="101511"/>
                  </a:lnTo>
                  <a:lnTo>
                    <a:pt x="0" y="109156"/>
                  </a:lnTo>
                  <a:lnTo>
                    <a:pt x="5740" y="107251"/>
                  </a:lnTo>
                  <a:lnTo>
                    <a:pt x="5740" y="99606"/>
                  </a:lnTo>
                  <a:close/>
                </a:path>
                <a:path w="321310" h="146050">
                  <a:moveTo>
                    <a:pt x="5740" y="90982"/>
                  </a:moveTo>
                  <a:lnTo>
                    <a:pt x="0" y="91935"/>
                  </a:lnTo>
                  <a:lnTo>
                    <a:pt x="0" y="99606"/>
                  </a:lnTo>
                  <a:lnTo>
                    <a:pt x="5740" y="97675"/>
                  </a:lnTo>
                  <a:lnTo>
                    <a:pt x="5740" y="90982"/>
                  </a:lnTo>
                  <a:close/>
                </a:path>
                <a:path w="321310" h="146050">
                  <a:moveTo>
                    <a:pt x="5740" y="81394"/>
                  </a:moveTo>
                  <a:lnTo>
                    <a:pt x="0" y="83312"/>
                  </a:lnTo>
                  <a:lnTo>
                    <a:pt x="0" y="90017"/>
                  </a:lnTo>
                  <a:lnTo>
                    <a:pt x="5740" y="88099"/>
                  </a:lnTo>
                  <a:lnTo>
                    <a:pt x="5740" y="81394"/>
                  </a:lnTo>
                  <a:close/>
                </a:path>
                <a:path w="321310" h="146050">
                  <a:moveTo>
                    <a:pt x="13398" y="135026"/>
                  </a:moveTo>
                  <a:lnTo>
                    <a:pt x="7658" y="136931"/>
                  </a:lnTo>
                  <a:lnTo>
                    <a:pt x="7658" y="143637"/>
                  </a:lnTo>
                  <a:lnTo>
                    <a:pt x="13398" y="141732"/>
                  </a:lnTo>
                  <a:lnTo>
                    <a:pt x="13398" y="135026"/>
                  </a:lnTo>
                  <a:close/>
                </a:path>
                <a:path w="321310" h="146050">
                  <a:moveTo>
                    <a:pt x="13398" y="125463"/>
                  </a:moveTo>
                  <a:lnTo>
                    <a:pt x="7658" y="127368"/>
                  </a:lnTo>
                  <a:lnTo>
                    <a:pt x="7658" y="135026"/>
                  </a:lnTo>
                  <a:lnTo>
                    <a:pt x="13398" y="133108"/>
                  </a:lnTo>
                  <a:lnTo>
                    <a:pt x="13398" y="125463"/>
                  </a:lnTo>
                  <a:close/>
                </a:path>
                <a:path w="321310" h="146050">
                  <a:moveTo>
                    <a:pt x="13398" y="116827"/>
                  </a:moveTo>
                  <a:lnTo>
                    <a:pt x="7658" y="118732"/>
                  </a:lnTo>
                  <a:lnTo>
                    <a:pt x="7658" y="125463"/>
                  </a:lnTo>
                  <a:lnTo>
                    <a:pt x="13398" y="123520"/>
                  </a:lnTo>
                  <a:lnTo>
                    <a:pt x="13398" y="116827"/>
                  </a:lnTo>
                  <a:close/>
                </a:path>
                <a:path w="321310" h="146050">
                  <a:moveTo>
                    <a:pt x="13398" y="107251"/>
                  </a:moveTo>
                  <a:lnTo>
                    <a:pt x="7658" y="109156"/>
                  </a:lnTo>
                  <a:lnTo>
                    <a:pt x="7658" y="115874"/>
                  </a:lnTo>
                  <a:lnTo>
                    <a:pt x="13398" y="113957"/>
                  </a:lnTo>
                  <a:lnTo>
                    <a:pt x="13398" y="107251"/>
                  </a:lnTo>
                  <a:close/>
                </a:path>
                <a:path w="321310" h="146050">
                  <a:moveTo>
                    <a:pt x="13398" y="97675"/>
                  </a:moveTo>
                  <a:lnTo>
                    <a:pt x="7658" y="99606"/>
                  </a:lnTo>
                  <a:lnTo>
                    <a:pt x="7658" y="106311"/>
                  </a:lnTo>
                  <a:lnTo>
                    <a:pt x="13398" y="105346"/>
                  </a:lnTo>
                  <a:lnTo>
                    <a:pt x="13398" y="97675"/>
                  </a:lnTo>
                  <a:close/>
                </a:path>
                <a:path w="321310" h="146050">
                  <a:moveTo>
                    <a:pt x="13398" y="89065"/>
                  </a:moveTo>
                  <a:lnTo>
                    <a:pt x="7658" y="90017"/>
                  </a:lnTo>
                  <a:lnTo>
                    <a:pt x="7658" y="97675"/>
                  </a:lnTo>
                  <a:lnTo>
                    <a:pt x="13398" y="95758"/>
                  </a:lnTo>
                  <a:lnTo>
                    <a:pt x="13398" y="89065"/>
                  </a:lnTo>
                  <a:close/>
                </a:path>
                <a:path w="321310" h="146050">
                  <a:moveTo>
                    <a:pt x="13398" y="79476"/>
                  </a:moveTo>
                  <a:lnTo>
                    <a:pt x="7658" y="80441"/>
                  </a:lnTo>
                  <a:lnTo>
                    <a:pt x="7658" y="88099"/>
                  </a:lnTo>
                  <a:lnTo>
                    <a:pt x="13398" y="86182"/>
                  </a:lnTo>
                  <a:lnTo>
                    <a:pt x="13398" y="79476"/>
                  </a:lnTo>
                  <a:close/>
                </a:path>
                <a:path w="321310" h="146050">
                  <a:moveTo>
                    <a:pt x="22021" y="133108"/>
                  </a:moveTo>
                  <a:lnTo>
                    <a:pt x="15341" y="135026"/>
                  </a:lnTo>
                  <a:lnTo>
                    <a:pt x="15341" y="140766"/>
                  </a:lnTo>
                  <a:lnTo>
                    <a:pt x="22021" y="139788"/>
                  </a:lnTo>
                  <a:lnTo>
                    <a:pt x="22021" y="133108"/>
                  </a:lnTo>
                  <a:close/>
                </a:path>
                <a:path w="321310" h="146050">
                  <a:moveTo>
                    <a:pt x="22021" y="124485"/>
                  </a:moveTo>
                  <a:lnTo>
                    <a:pt x="15341" y="125463"/>
                  </a:lnTo>
                  <a:lnTo>
                    <a:pt x="15341" y="133108"/>
                  </a:lnTo>
                  <a:lnTo>
                    <a:pt x="22021" y="131191"/>
                  </a:lnTo>
                  <a:lnTo>
                    <a:pt x="22021" y="124485"/>
                  </a:lnTo>
                  <a:close/>
                </a:path>
                <a:path w="321310" h="146050">
                  <a:moveTo>
                    <a:pt x="22021" y="114896"/>
                  </a:moveTo>
                  <a:lnTo>
                    <a:pt x="15341" y="115874"/>
                  </a:lnTo>
                  <a:lnTo>
                    <a:pt x="15341" y="123520"/>
                  </a:lnTo>
                  <a:lnTo>
                    <a:pt x="22021" y="121615"/>
                  </a:lnTo>
                  <a:lnTo>
                    <a:pt x="22021" y="114896"/>
                  </a:lnTo>
                  <a:close/>
                </a:path>
                <a:path w="321310" h="146050">
                  <a:moveTo>
                    <a:pt x="22021" y="105346"/>
                  </a:moveTo>
                  <a:lnTo>
                    <a:pt x="15341" y="106311"/>
                  </a:lnTo>
                  <a:lnTo>
                    <a:pt x="15341" y="113957"/>
                  </a:lnTo>
                  <a:lnTo>
                    <a:pt x="22021" y="112039"/>
                  </a:lnTo>
                  <a:lnTo>
                    <a:pt x="22021" y="105346"/>
                  </a:lnTo>
                  <a:close/>
                </a:path>
                <a:path w="321310" h="146050">
                  <a:moveTo>
                    <a:pt x="22021" y="95758"/>
                  </a:moveTo>
                  <a:lnTo>
                    <a:pt x="15341" y="97675"/>
                  </a:lnTo>
                  <a:lnTo>
                    <a:pt x="15341" y="104368"/>
                  </a:lnTo>
                  <a:lnTo>
                    <a:pt x="22021" y="103403"/>
                  </a:lnTo>
                  <a:lnTo>
                    <a:pt x="22021" y="95758"/>
                  </a:lnTo>
                  <a:close/>
                </a:path>
                <a:path w="321310" h="146050">
                  <a:moveTo>
                    <a:pt x="22021" y="86182"/>
                  </a:moveTo>
                  <a:lnTo>
                    <a:pt x="15341" y="88099"/>
                  </a:lnTo>
                  <a:lnTo>
                    <a:pt x="15341" y="94805"/>
                  </a:lnTo>
                  <a:lnTo>
                    <a:pt x="22021" y="93840"/>
                  </a:lnTo>
                  <a:lnTo>
                    <a:pt x="22021" y="86182"/>
                  </a:lnTo>
                  <a:close/>
                </a:path>
                <a:path w="321310" h="146050">
                  <a:moveTo>
                    <a:pt x="22021" y="77584"/>
                  </a:moveTo>
                  <a:lnTo>
                    <a:pt x="15341" y="78536"/>
                  </a:lnTo>
                  <a:lnTo>
                    <a:pt x="15341" y="85242"/>
                  </a:lnTo>
                  <a:lnTo>
                    <a:pt x="22021" y="84277"/>
                  </a:lnTo>
                  <a:lnTo>
                    <a:pt x="22021" y="77584"/>
                  </a:lnTo>
                  <a:close/>
                </a:path>
                <a:path w="321310" h="146050">
                  <a:moveTo>
                    <a:pt x="29692" y="131191"/>
                  </a:moveTo>
                  <a:lnTo>
                    <a:pt x="23939" y="133108"/>
                  </a:lnTo>
                  <a:lnTo>
                    <a:pt x="23939" y="139788"/>
                  </a:lnTo>
                  <a:lnTo>
                    <a:pt x="29692" y="138836"/>
                  </a:lnTo>
                  <a:lnTo>
                    <a:pt x="29692" y="131191"/>
                  </a:lnTo>
                  <a:close/>
                </a:path>
                <a:path w="321310" h="146050">
                  <a:moveTo>
                    <a:pt x="29692" y="121615"/>
                  </a:moveTo>
                  <a:lnTo>
                    <a:pt x="23939" y="123520"/>
                  </a:lnTo>
                  <a:lnTo>
                    <a:pt x="23939" y="130225"/>
                  </a:lnTo>
                  <a:lnTo>
                    <a:pt x="29692" y="129260"/>
                  </a:lnTo>
                  <a:lnTo>
                    <a:pt x="29692" y="121615"/>
                  </a:lnTo>
                  <a:close/>
                </a:path>
                <a:path w="321310" h="146050">
                  <a:moveTo>
                    <a:pt x="29692" y="112039"/>
                  </a:moveTo>
                  <a:lnTo>
                    <a:pt x="23939" y="113957"/>
                  </a:lnTo>
                  <a:lnTo>
                    <a:pt x="23939" y="120675"/>
                  </a:lnTo>
                  <a:lnTo>
                    <a:pt x="29692" y="119697"/>
                  </a:lnTo>
                  <a:lnTo>
                    <a:pt x="29692" y="112039"/>
                  </a:lnTo>
                  <a:close/>
                </a:path>
                <a:path w="321310" h="146050">
                  <a:moveTo>
                    <a:pt x="29692" y="103403"/>
                  </a:moveTo>
                  <a:lnTo>
                    <a:pt x="23939" y="105346"/>
                  </a:lnTo>
                  <a:lnTo>
                    <a:pt x="23939" y="112039"/>
                  </a:lnTo>
                  <a:lnTo>
                    <a:pt x="29692" y="110134"/>
                  </a:lnTo>
                  <a:lnTo>
                    <a:pt x="29692" y="103403"/>
                  </a:lnTo>
                  <a:close/>
                </a:path>
                <a:path w="321310" h="146050">
                  <a:moveTo>
                    <a:pt x="29692" y="93840"/>
                  </a:moveTo>
                  <a:lnTo>
                    <a:pt x="23939" y="95758"/>
                  </a:lnTo>
                  <a:lnTo>
                    <a:pt x="23939" y="102450"/>
                  </a:lnTo>
                  <a:lnTo>
                    <a:pt x="29692" y="100558"/>
                  </a:lnTo>
                  <a:lnTo>
                    <a:pt x="29692" y="93840"/>
                  </a:lnTo>
                  <a:close/>
                </a:path>
                <a:path w="321310" h="146050">
                  <a:moveTo>
                    <a:pt x="29692" y="84277"/>
                  </a:moveTo>
                  <a:lnTo>
                    <a:pt x="23939" y="86182"/>
                  </a:lnTo>
                  <a:lnTo>
                    <a:pt x="23939" y="92900"/>
                  </a:lnTo>
                  <a:lnTo>
                    <a:pt x="29692" y="90982"/>
                  </a:lnTo>
                  <a:lnTo>
                    <a:pt x="29692" y="84277"/>
                  </a:lnTo>
                  <a:close/>
                </a:path>
                <a:path w="321310" h="146050">
                  <a:moveTo>
                    <a:pt x="29692" y="74688"/>
                  </a:moveTo>
                  <a:lnTo>
                    <a:pt x="23939" y="76619"/>
                  </a:lnTo>
                  <a:lnTo>
                    <a:pt x="23939" y="84277"/>
                  </a:lnTo>
                  <a:lnTo>
                    <a:pt x="29692" y="82346"/>
                  </a:lnTo>
                  <a:lnTo>
                    <a:pt x="29692" y="74688"/>
                  </a:lnTo>
                  <a:close/>
                </a:path>
                <a:path w="321310" h="146050">
                  <a:moveTo>
                    <a:pt x="37338" y="129260"/>
                  </a:moveTo>
                  <a:lnTo>
                    <a:pt x="31597" y="131191"/>
                  </a:lnTo>
                  <a:lnTo>
                    <a:pt x="31597" y="137883"/>
                  </a:lnTo>
                  <a:lnTo>
                    <a:pt x="37338" y="135966"/>
                  </a:lnTo>
                  <a:lnTo>
                    <a:pt x="37338" y="129260"/>
                  </a:lnTo>
                  <a:close/>
                </a:path>
                <a:path w="321310" h="146050">
                  <a:moveTo>
                    <a:pt x="37338" y="119697"/>
                  </a:moveTo>
                  <a:lnTo>
                    <a:pt x="31597" y="121615"/>
                  </a:lnTo>
                  <a:lnTo>
                    <a:pt x="31597" y="128308"/>
                  </a:lnTo>
                  <a:lnTo>
                    <a:pt x="37338" y="126415"/>
                  </a:lnTo>
                  <a:lnTo>
                    <a:pt x="37338" y="119697"/>
                  </a:lnTo>
                  <a:close/>
                </a:path>
                <a:path w="321310" h="146050">
                  <a:moveTo>
                    <a:pt x="37338" y="110134"/>
                  </a:moveTo>
                  <a:lnTo>
                    <a:pt x="31597" y="112039"/>
                  </a:lnTo>
                  <a:lnTo>
                    <a:pt x="31597" y="118732"/>
                  </a:lnTo>
                  <a:lnTo>
                    <a:pt x="37338" y="117779"/>
                  </a:lnTo>
                  <a:lnTo>
                    <a:pt x="37338" y="110134"/>
                  </a:lnTo>
                  <a:close/>
                </a:path>
                <a:path w="321310" h="146050">
                  <a:moveTo>
                    <a:pt x="37338" y="100558"/>
                  </a:moveTo>
                  <a:lnTo>
                    <a:pt x="31597" y="102450"/>
                  </a:lnTo>
                  <a:lnTo>
                    <a:pt x="31597" y="110134"/>
                  </a:lnTo>
                  <a:lnTo>
                    <a:pt x="37338" y="108204"/>
                  </a:lnTo>
                  <a:lnTo>
                    <a:pt x="37338" y="100558"/>
                  </a:lnTo>
                  <a:close/>
                </a:path>
                <a:path w="321310" h="146050">
                  <a:moveTo>
                    <a:pt x="37338" y="91935"/>
                  </a:moveTo>
                  <a:lnTo>
                    <a:pt x="31597" y="92900"/>
                  </a:lnTo>
                  <a:lnTo>
                    <a:pt x="31597" y="100558"/>
                  </a:lnTo>
                  <a:lnTo>
                    <a:pt x="37338" y="98640"/>
                  </a:lnTo>
                  <a:lnTo>
                    <a:pt x="37338" y="91935"/>
                  </a:lnTo>
                  <a:close/>
                </a:path>
                <a:path w="321310" h="146050">
                  <a:moveTo>
                    <a:pt x="37338" y="82346"/>
                  </a:moveTo>
                  <a:lnTo>
                    <a:pt x="31597" y="84277"/>
                  </a:lnTo>
                  <a:lnTo>
                    <a:pt x="31597" y="90982"/>
                  </a:lnTo>
                  <a:lnTo>
                    <a:pt x="37338" y="90017"/>
                  </a:lnTo>
                  <a:lnTo>
                    <a:pt x="37338" y="82346"/>
                  </a:lnTo>
                  <a:close/>
                </a:path>
                <a:path w="321310" h="146050">
                  <a:moveTo>
                    <a:pt x="37338" y="72783"/>
                  </a:moveTo>
                  <a:lnTo>
                    <a:pt x="31597" y="74688"/>
                  </a:lnTo>
                  <a:lnTo>
                    <a:pt x="31597" y="81394"/>
                  </a:lnTo>
                  <a:lnTo>
                    <a:pt x="37338" y="80441"/>
                  </a:lnTo>
                  <a:lnTo>
                    <a:pt x="37338" y="72783"/>
                  </a:lnTo>
                  <a:close/>
                </a:path>
                <a:path w="321310" h="146050">
                  <a:moveTo>
                    <a:pt x="45021" y="126415"/>
                  </a:moveTo>
                  <a:lnTo>
                    <a:pt x="39255" y="128308"/>
                  </a:lnTo>
                  <a:lnTo>
                    <a:pt x="39255" y="135966"/>
                  </a:lnTo>
                  <a:lnTo>
                    <a:pt x="45021" y="134073"/>
                  </a:lnTo>
                  <a:lnTo>
                    <a:pt x="45021" y="126415"/>
                  </a:lnTo>
                  <a:close/>
                </a:path>
                <a:path w="321310" h="146050">
                  <a:moveTo>
                    <a:pt x="45021" y="117779"/>
                  </a:moveTo>
                  <a:lnTo>
                    <a:pt x="39255" y="118732"/>
                  </a:lnTo>
                  <a:lnTo>
                    <a:pt x="39255" y="126415"/>
                  </a:lnTo>
                  <a:lnTo>
                    <a:pt x="45021" y="124485"/>
                  </a:lnTo>
                  <a:lnTo>
                    <a:pt x="45021" y="117779"/>
                  </a:lnTo>
                  <a:close/>
                </a:path>
                <a:path w="321310" h="146050">
                  <a:moveTo>
                    <a:pt x="45021" y="108204"/>
                  </a:moveTo>
                  <a:lnTo>
                    <a:pt x="39255" y="110134"/>
                  </a:lnTo>
                  <a:lnTo>
                    <a:pt x="39255" y="116827"/>
                  </a:lnTo>
                  <a:lnTo>
                    <a:pt x="45021" y="114896"/>
                  </a:lnTo>
                  <a:lnTo>
                    <a:pt x="45021" y="108204"/>
                  </a:lnTo>
                  <a:close/>
                </a:path>
                <a:path w="321310" h="146050">
                  <a:moveTo>
                    <a:pt x="45021" y="98640"/>
                  </a:moveTo>
                  <a:lnTo>
                    <a:pt x="39255" y="100558"/>
                  </a:lnTo>
                  <a:lnTo>
                    <a:pt x="39255" y="107251"/>
                  </a:lnTo>
                  <a:lnTo>
                    <a:pt x="45021" y="106311"/>
                  </a:lnTo>
                  <a:lnTo>
                    <a:pt x="45021" y="98640"/>
                  </a:lnTo>
                  <a:close/>
                </a:path>
                <a:path w="321310" h="146050">
                  <a:moveTo>
                    <a:pt x="45021" y="90017"/>
                  </a:moveTo>
                  <a:lnTo>
                    <a:pt x="39255" y="90982"/>
                  </a:lnTo>
                  <a:lnTo>
                    <a:pt x="39255" y="97675"/>
                  </a:lnTo>
                  <a:lnTo>
                    <a:pt x="45021" y="96723"/>
                  </a:lnTo>
                  <a:lnTo>
                    <a:pt x="45021" y="90017"/>
                  </a:lnTo>
                  <a:close/>
                </a:path>
                <a:path w="321310" h="146050">
                  <a:moveTo>
                    <a:pt x="45021" y="80441"/>
                  </a:moveTo>
                  <a:lnTo>
                    <a:pt x="39255" y="82346"/>
                  </a:lnTo>
                  <a:lnTo>
                    <a:pt x="39255" y="89065"/>
                  </a:lnTo>
                  <a:lnTo>
                    <a:pt x="45021" y="87147"/>
                  </a:lnTo>
                  <a:lnTo>
                    <a:pt x="45021" y="80441"/>
                  </a:lnTo>
                  <a:close/>
                </a:path>
                <a:path w="321310" h="146050">
                  <a:moveTo>
                    <a:pt x="45021" y="70891"/>
                  </a:moveTo>
                  <a:lnTo>
                    <a:pt x="39255" y="72783"/>
                  </a:lnTo>
                  <a:lnTo>
                    <a:pt x="39255" y="79476"/>
                  </a:lnTo>
                  <a:lnTo>
                    <a:pt x="45021" y="77584"/>
                  </a:lnTo>
                  <a:lnTo>
                    <a:pt x="45021" y="70891"/>
                  </a:lnTo>
                  <a:close/>
                </a:path>
                <a:path w="321310" h="146050">
                  <a:moveTo>
                    <a:pt x="52654" y="124485"/>
                  </a:moveTo>
                  <a:lnTo>
                    <a:pt x="46913" y="126415"/>
                  </a:lnTo>
                  <a:lnTo>
                    <a:pt x="46913" y="133108"/>
                  </a:lnTo>
                  <a:lnTo>
                    <a:pt x="52654" y="132156"/>
                  </a:lnTo>
                  <a:lnTo>
                    <a:pt x="52654" y="124485"/>
                  </a:lnTo>
                  <a:close/>
                </a:path>
                <a:path w="321310" h="146050">
                  <a:moveTo>
                    <a:pt x="52654" y="115874"/>
                  </a:moveTo>
                  <a:lnTo>
                    <a:pt x="46913" y="116827"/>
                  </a:lnTo>
                  <a:lnTo>
                    <a:pt x="46913" y="124485"/>
                  </a:lnTo>
                  <a:lnTo>
                    <a:pt x="52654" y="122580"/>
                  </a:lnTo>
                  <a:lnTo>
                    <a:pt x="52654" y="115874"/>
                  </a:lnTo>
                  <a:close/>
                </a:path>
                <a:path w="321310" h="146050">
                  <a:moveTo>
                    <a:pt x="52654" y="106311"/>
                  </a:moveTo>
                  <a:lnTo>
                    <a:pt x="46913" y="108204"/>
                  </a:lnTo>
                  <a:lnTo>
                    <a:pt x="46913" y="114896"/>
                  </a:lnTo>
                  <a:lnTo>
                    <a:pt x="52654" y="112991"/>
                  </a:lnTo>
                  <a:lnTo>
                    <a:pt x="52654" y="106311"/>
                  </a:lnTo>
                  <a:close/>
                </a:path>
                <a:path w="321310" h="146050">
                  <a:moveTo>
                    <a:pt x="52654" y="96723"/>
                  </a:moveTo>
                  <a:lnTo>
                    <a:pt x="46913" y="98640"/>
                  </a:lnTo>
                  <a:lnTo>
                    <a:pt x="46913" y="105346"/>
                  </a:lnTo>
                  <a:lnTo>
                    <a:pt x="52654" y="104368"/>
                  </a:lnTo>
                  <a:lnTo>
                    <a:pt x="52654" y="96723"/>
                  </a:lnTo>
                  <a:close/>
                </a:path>
                <a:path w="321310" h="146050">
                  <a:moveTo>
                    <a:pt x="52654" y="87147"/>
                  </a:moveTo>
                  <a:lnTo>
                    <a:pt x="46913" y="89065"/>
                  </a:lnTo>
                  <a:lnTo>
                    <a:pt x="46913" y="96723"/>
                  </a:lnTo>
                  <a:lnTo>
                    <a:pt x="52654" y="94805"/>
                  </a:lnTo>
                  <a:lnTo>
                    <a:pt x="52654" y="87147"/>
                  </a:lnTo>
                  <a:close/>
                </a:path>
                <a:path w="321310" h="146050">
                  <a:moveTo>
                    <a:pt x="52654" y="78536"/>
                  </a:moveTo>
                  <a:lnTo>
                    <a:pt x="46913" y="79476"/>
                  </a:lnTo>
                  <a:lnTo>
                    <a:pt x="46913" y="87147"/>
                  </a:lnTo>
                  <a:lnTo>
                    <a:pt x="52654" y="85242"/>
                  </a:lnTo>
                  <a:lnTo>
                    <a:pt x="52654" y="78536"/>
                  </a:lnTo>
                  <a:close/>
                </a:path>
                <a:path w="321310" h="146050">
                  <a:moveTo>
                    <a:pt x="52654" y="68948"/>
                  </a:moveTo>
                  <a:lnTo>
                    <a:pt x="46913" y="69913"/>
                  </a:lnTo>
                  <a:lnTo>
                    <a:pt x="46913" y="77584"/>
                  </a:lnTo>
                  <a:lnTo>
                    <a:pt x="52654" y="76619"/>
                  </a:lnTo>
                  <a:lnTo>
                    <a:pt x="52654" y="68948"/>
                  </a:lnTo>
                  <a:close/>
                </a:path>
                <a:path w="321310" h="146050">
                  <a:moveTo>
                    <a:pt x="60325" y="122580"/>
                  </a:moveTo>
                  <a:lnTo>
                    <a:pt x="54559" y="124485"/>
                  </a:lnTo>
                  <a:lnTo>
                    <a:pt x="54559" y="131191"/>
                  </a:lnTo>
                  <a:lnTo>
                    <a:pt x="60325" y="129260"/>
                  </a:lnTo>
                  <a:lnTo>
                    <a:pt x="60325" y="122580"/>
                  </a:lnTo>
                  <a:close/>
                </a:path>
                <a:path w="321310" h="146050">
                  <a:moveTo>
                    <a:pt x="60325" y="112991"/>
                  </a:moveTo>
                  <a:lnTo>
                    <a:pt x="54559" y="114896"/>
                  </a:lnTo>
                  <a:lnTo>
                    <a:pt x="54559" y="121615"/>
                  </a:lnTo>
                  <a:lnTo>
                    <a:pt x="60325" y="120675"/>
                  </a:lnTo>
                  <a:lnTo>
                    <a:pt x="60325" y="112991"/>
                  </a:lnTo>
                  <a:close/>
                </a:path>
                <a:path w="321310" h="146050">
                  <a:moveTo>
                    <a:pt x="60325" y="104368"/>
                  </a:moveTo>
                  <a:lnTo>
                    <a:pt x="54559" y="105346"/>
                  </a:lnTo>
                  <a:lnTo>
                    <a:pt x="54559" y="112991"/>
                  </a:lnTo>
                  <a:lnTo>
                    <a:pt x="60325" y="111086"/>
                  </a:lnTo>
                  <a:lnTo>
                    <a:pt x="60325" y="104368"/>
                  </a:lnTo>
                  <a:close/>
                </a:path>
                <a:path w="321310" h="146050">
                  <a:moveTo>
                    <a:pt x="60325" y="94805"/>
                  </a:moveTo>
                  <a:lnTo>
                    <a:pt x="54559" y="96723"/>
                  </a:lnTo>
                  <a:lnTo>
                    <a:pt x="54559" y="103403"/>
                  </a:lnTo>
                  <a:lnTo>
                    <a:pt x="60325" y="101511"/>
                  </a:lnTo>
                  <a:lnTo>
                    <a:pt x="60325" y="94805"/>
                  </a:lnTo>
                  <a:close/>
                </a:path>
                <a:path w="321310" h="146050">
                  <a:moveTo>
                    <a:pt x="60325" y="85242"/>
                  </a:moveTo>
                  <a:lnTo>
                    <a:pt x="54559" y="87147"/>
                  </a:lnTo>
                  <a:lnTo>
                    <a:pt x="54559" y="93840"/>
                  </a:lnTo>
                  <a:lnTo>
                    <a:pt x="60325" y="92900"/>
                  </a:lnTo>
                  <a:lnTo>
                    <a:pt x="60325" y="85242"/>
                  </a:lnTo>
                  <a:close/>
                </a:path>
                <a:path w="321310" h="146050">
                  <a:moveTo>
                    <a:pt x="60325" y="76619"/>
                  </a:moveTo>
                  <a:lnTo>
                    <a:pt x="54559" y="77584"/>
                  </a:lnTo>
                  <a:lnTo>
                    <a:pt x="54559" y="84277"/>
                  </a:lnTo>
                  <a:lnTo>
                    <a:pt x="60325" y="83312"/>
                  </a:lnTo>
                  <a:lnTo>
                    <a:pt x="60325" y="76619"/>
                  </a:lnTo>
                  <a:close/>
                </a:path>
                <a:path w="321310" h="146050">
                  <a:moveTo>
                    <a:pt x="60325" y="67043"/>
                  </a:moveTo>
                  <a:lnTo>
                    <a:pt x="54559" y="68948"/>
                  </a:lnTo>
                  <a:lnTo>
                    <a:pt x="54559" y="75653"/>
                  </a:lnTo>
                  <a:lnTo>
                    <a:pt x="60325" y="73748"/>
                  </a:lnTo>
                  <a:lnTo>
                    <a:pt x="60325" y="67043"/>
                  </a:lnTo>
                  <a:close/>
                </a:path>
                <a:path w="321310" h="146050">
                  <a:moveTo>
                    <a:pt x="67983" y="120675"/>
                  </a:moveTo>
                  <a:lnTo>
                    <a:pt x="62255" y="122580"/>
                  </a:lnTo>
                  <a:lnTo>
                    <a:pt x="62255" y="129260"/>
                  </a:lnTo>
                  <a:lnTo>
                    <a:pt x="67983" y="127368"/>
                  </a:lnTo>
                  <a:lnTo>
                    <a:pt x="67983" y="120675"/>
                  </a:lnTo>
                  <a:close/>
                </a:path>
                <a:path w="321310" h="146050">
                  <a:moveTo>
                    <a:pt x="67983" y="111086"/>
                  </a:moveTo>
                  <a:lnTo>
                    <a:pt x="62255" y="112991"/>
                  </a:lnTo>
                  <a:lnTo>
                    <a:pt x="62255" y="119697"/>
                  </a:lnTo>
                  <a:lnTo>
                    <a:pt x="67983" y="118732"/>
                  </a:lnTo>
                  <a:lnTo>
                    <a:pt x="67983" y="111086"/>
                  </a:lnTo>
                  <a:close/>
                </a:path>
                <a:path w="321310" h="146050">
                  <a:moveTo>
                    <a:pt x="67983" y="102450"/>
                  </a:moveTo>
                  <a:lnTo>
                    <a:pt x="62255" y="103403"/>
                  </a:lnTo>
                  <a:lnTo>
                    <a:pt x="62255" y="111086"/>
                  </a:lnTo>
                  <a:lnTo>
                    <a:pt x="67983" y="109156"/>
                  </a:lnTo>
                  <a:lnTo>
                    <a:pt x="67983" y="102450"/>
                  </a:lnTo>
                  <a:close/>
                </a:path>
                <a:path w="321310" h="146050">
                  <a:moveTo>
                    <a:pt x="67983" y="92900"/>
                  </a:moveTo>
                  <a:lnTo>
                    <a:pt x="62255" y="94805"/>
                  </a:lnTo>
                  <a:lnTo>
                    <a:pt x="62255" y="101511"/>
                  </a:lnTo>
                  <a:lnTo>
                    <a:pt x="67983" y="99606"/>
                  </a:lnTo>
                  <a:lnTo>
                    <a:pt x="67983" y="92900"/>
                  </a:lnTo>
                  <a:close/>
                </a:path>
                <a:path w="321310" h="146050">
                  <a:moveTo>
                    <a:pt x="67983" y="83312"/>
                  </a:moveTo>
                  <a:lnTo>
                    <a:pt x="62255" y="85242"/>
                  </a:lnTo>
                  <a:lnTo>
                    <a:pt x="62255" y="91935"/>
                  </a:lnTo>
                  <a:lnTo>
                    <a:pt x="67983" y="90982"/>
                  </a:lnTo>
                  <a:lnTo>
                    <a:pt x="67983" y="83312"/>
                  </a:lnTo>
                  <a:close/>
                </a:path>
                <a:path w="321310" h="146050">
                  <a:moveTo>
                    <a:pt x="67983" y="74688"/>
                  </a:moveTo>
                  <a:lnTo>
                    <a:pt x="62255" y="75653"/>
                  </a:lnTo>
                  <a:lnTo>
                    <a:pt x="62255" y="83312"/>
                  </a:lnTo>
                  <a:lnTo>
                    <a:pt x="67983" y="81394"/>
                  </a:lnTo>
                  <a:lnTo>
                    <a:pt x="67983" y="74688"/>
                  </a:lnTo>
                  <a:close/>
                </a:path>
                <a:path w="321310" h="146050">
                  <a:moveTo>
                    <a:pt x="67983" y="65125"/>
                  </a:moveTo>
                  <a:lnTo>
                    <a:pt x="62255" y="66090"/>
                  </a:lnTo>
                  <a:lnTo>
                    <a:pt x="62255" y="73748"/>
                  </a:lnTo>
                  <a:lnTo>
                    <a:pt x="67983" y="71843"/>
                  </a:lnTo>
                  <a:lnTo>
                    <a:pt x="67983" y="65125"/>
                  </a:lnTo>
                  <a:close/>
                </a:path>
                <a:path w="321310" h="146050">
                  <a:moveTo>
                    <a:pt x="75653" y="118732"/>
                  </a:moveTo>
                  <a:lnTo>
                    <a:pt x="69888" y="119697"/>
                  </a:lnTo>
                  <a:lnTo>
                    <a:pt x="69888" y="127368"/>
                  </a:lnTo>
                  <a:lnTo>
                    <a:pt x="75653" y="125463"/>
                  </a:lnTo>
                  <a:lnTo>
                    <a:pt x="75653" y="118732"/>
                  </a:lnTo>
                  <a:close/>
                </a:path>
                <a:path w="321310" h="146050">
                  <a:moveTo>
                    <a:pt x="75653" y="109156"/>
                  </a:moveTo>
                  <a:lnTo>
                    <a:pt x="69888" y="111086"/>
                  </a:lnTo>
                  <a:lnTo>
                    <a:pt x="69888" y="117779"/>
                  </a:lnTo>
                  <a:lnTo>
                    <a:pt x="75653" y="115874"/>
                  </a:lnTo>
                  <a:lnTo>
                    <a:pt x="75653" y="109156"/>
                  </a:lnTo>
                  <a:close/>
                </a:path>
                <a:path w="321310" h="146050">
                  <a:moveTo>
                    <a:pt x="75653" y="99606"/>
                  </a:moveTo>
                  <a:lnTo>
                    <a:pt x="69888" y="101511"/>
                  </a:lnTo>
                  <a:lnTo>
                    <a:pt x="69888" y="108204"/>
                  </a:lnTo>
                  <a:lnTo>
                    <a:pt x="75653" y="107251"/>
                  </a:lnTo>
                  <a:lnTo>
                    <a:pt x="75653" y="99606"/>
                  </a:lnTo>
                  <a:close/>
                </a:path>
                <a:path w="321310" h="146050">
                  <a:moveTo>
                    <a:pt x="75653" y="90982"/>
                  </a:moveTo>
                  <a:lnTo>
                    <a:pt x="69888" y="91935"/>
                  </a:lnTo>
                  <a:lnTo>
                    <a:pt x="69888" y="99606"/>
                  </a:lnTo>
                  <a:lnTo>
                    <a:pt x="75653" y="97675"/>
                  </a:lnTo>
                  <a:lnTo>
                    <a:pt x="75653" y="90982"/>
                  </a:lnTo>
                  <a:close/>
                </a:path>
                <a:path w="321310" h="146050">
                  <a:moveTo>
                    <a:pt x="75653" y="81394"/>
                  </a:moveTo>
                  <a:lnTo>
                    <a:pt x="69888" y="83312"/>
                  </a:lnTo>
                  <a:lnTo>
                    <a:pt x="69888" y="90017"/>
                  </a:lnTo>
                  <a:lnTo>
                    <a:pt x="75653" y="89065"/>
                  </a:lnTo>
                  <a:lnTo>
                    <a:pt x="75653" y="81394"/>
                  </a:lnTo>
                  <a:close/>
                </a:path>
                <a:path w="321310" h="146050">
                  <a:moveTo>
                    <a:pt x="75653" y="71843"/>
                  </a:moveTo>
                  <a:lnTo>
                    <a:pt x="69888" y="73748"/>
                  </a:lnTo>
                  <a:lnTo>
                    <a:pt x="69888" y="80441"/>
                  </a:lnTo>
                  <a:lnTo>
                    <a:pt x="75653" y="79476"/>
                  </a:lnTo>
                  <a:lnTo>
                    <a:pt x="75653" y="71843"/>
                  </a:lnTo>
                  <a:close/>
                </a:path>
                <a:path w="321310" h="146050">
                  <a:moveTo>
                    <a:pt x="75653" y="63220"/>
                  </a:moveTo>
                  <a:lnTo>
                    <a:pt x="69888" y="64173"/>
                  </a:lnTo>
                  <a:lnTo>
                    <a:pt x="69888" y="71843"/>
                  </a:lnTo>
                  <a:lnTo>
                    <a:pt x="75653" y="69913"/>
                  </a:lnTo>
                  <a:lnTo>
                    <a:pt x="75653" y="63220"/>
                  </a:lnTo>
                  <a:close/>
                </a:path>
                <a:path w="321310" h="146050">
                  <a:moveTo>
                    <a:pt x="320725" y="0"/>
                  </a:moveTo>
                  <a:lnTo>
                    <a:pt x="315010" y="965"/>
                  </a:lnTo>
                  <a:lnTo>
                    <a:pt x="315010" y="7683"/>
                  </a:lnTo>
                  <a:lnTo>
                    <a:pt x="320725" y="6718"/>
                  </a:lnTo>
                  <a:lnTo>
                    <a:pt x="3207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6224295" y="4555401"/>
              <a:ext cx="137160" cy="74930"/>
            </a:xfrm>
            <a:custGeom>
              <a:avLst/>
              <a:gdLst/>
              <a:ahLst/>
              <a:cxnLst/>
              <a:rect l="l" t="t" r="r" b="b"/>
              <a:pathLst>
                <a:path w="137160" h="74929">
                  <a:moveTo>
                    <a:pt x="5740" y="34467"/>
                  </a:moveTo>
                  <a:lnTo>
                    <a:pt x="0" y="35420"/>
                  </a:lnTo>
                  <a:lnTo>
                    <a:pt x="0" y="42113"/>
                  </a:lnTo>
                  <a:lnTo>
                    <a:pt x="5740" y="41148"/>
                  </a:lnTo>
                  <a:lnTo>
                    <a:pt x="5740" y="34467"/>
                  </a:lnTo>
                  <a:close/>
                </a:path>
                <a:path w="137160" h="74929">
                  <a:moveTo>
                    <a:pt x="79425" y="66078"/>
                  </a:moveTo>
                  <a:lnTo>
                    <a:pt x="73710" y="67983"/>
                  </a:lnTo>
                  <a:lnTo>
                    <a:pt x="73710" y="74676"/>
                  </a:lnTo>
                  <a:lnTo>
                    <a:pt x="79425" y="72771"/>
                  </a:lnTo>
                  <a:lnTo>
                    <a:pt x="79425" y="66078"/>
                  </a:lnTo>
                  <a:close/>
                </a:path>
                <a:path w="137160" h="74929">
                  <a:moveTo>
                    <a:pt x="79425" y="57454"/>
                  </a:moveTo>
                  <a:lnTo>
                    <a:pt x="73710" y="59359"/>
                  </a:lnTo>
                  <a:lnTo>
                    <a:pt x="73710" y="66078"/>
                  </a:lnTo>
                  <a:lnTo>
                    <a:pt x="79425" y="65112"/>
                  </a:lnTo>
                  <a:lnTo>
                    <a:pt x="79425" y="57454"/>
                  </a:lnTo>
                  <a:close/>
                </a:path>
                <a:path w="137160" h="74929">
                  <a:moveTo>
                    <a:pt x="79425" y="49796"/>
                  </a:moveTo>
                  <a:lnTo>
                    <a:pt x="73710" y="50736"/>
                  </a:lnTo>
                  <a:lnTo>
                    <a:pt x="73710" y="57454"/>
                  </a:lnTo>
                  <a:lnTo>
                    <a:pt x="79425" y="56476"/>
                  </a:lnTo>
                  <a:lnTo>
                    <a:pt x="79425" y="49796"/>
                  </a:lnTo>
                  <a:close/>
                </a:path>
                <a:path w="137160" h="74929">
                  <a:moveTo>
                    <a:pt x="79425" y="41148"/>
                  </a:moveTo>
                  <a:lnTo>
                    <a:pt x="73710" y="42113"/>
                  </a:lnTo>
                  <a:lnTo>
                    <a:pt x="73710" y="48831"/>
                  </a:lnTo>
                  <a:lnTo>
                    <a:pt x="79425" y="47866"/>
                  </a:lnTo>
                  <a:lnTo>
                    <a:pt x="79425" y="41148"/>
                  </a:lnTo>
                  <a:close/>
                </a:path>
                <a:path w="137160" h="74929">
                  <a:moveTo>
                    <a:pt x="79425" y="32562"/>
                  </a:moveTo>
                  <a:lnTo>
                    <a:pt x="73710" y="33502"/>
                  </a:lnTo>
                  <a:lnTo>
                    <a:pt x="73710" y="40195"/>
                  </a:lnTo>
                  <a:lnTo>
                    <a:pt x="79425" y="38290"/>
                  </a:lnTo>
                  <a:lnTo>
                    <a:pt x="79425" y="32562"/>
                  </a:lnTo>
                  <a:close/>
                </a:path>
                <a:path w="137160" h="74929">
                  <a:moveTo>
                    <a:pt x="79425" y="23939"/>
                  </a:moveTo>
                  <a:lnTo>
                    <a:pt x="73710" y="24892"/>
                  </a:lnTo>
                  <a:lnTo>
                    <a:pt x="73710" y="31584"/>
                  </a:lnTo>
                  <a:lnTo>
                    <a:pt x="79425" y="29692"/>
                  </a:lnTo>
                  <a:lnTo>
                    <a:pt x="79425" y="23939"/>
                  </a:lnTo>
                  <a:close/>
                </a:path>
                <a:path w="137160" h="74929">
                  <a:moveTo>
                    <a:pt x="79425" y="15303"/>
                  </a:moveTo>
                  <a:lnTo>
                    <a:pt x="73710" y="16268"/>
                  </a:lnTo>
                  <a:lnTo>
                    <a:pt x="73710" y="22987"/>
                  </a:lnTo>
                  <a:lnTo>
                    <a:pt x="79425" y="22021"/>
                  </a:lnTo>
                  <a:lnTo>
                    <a:pt x="79425" y="15303"/>
                  </a:lnTo>
                  <a:close/>
                </a:path>
                <a:path w="137160" h="74929">
                  <a:moveTo>
                    <a:pt x="85191" y="65112"/>
                  </a:moveTo>
                  <a:lnTo>
                    <a:pt x="80403" y="66078"/>
                  </a:lnTo>
                  <a:lnTo>
                    <a:pt x="80403" y="72771"/>
                  </a:lnTo>
                  <a:lnTo>
                    <a:pt x="85191" y="71818"/>
                  </a:lnTo>
                  <a:lnTo>
                    <a:pt x="85191" y="65112"/>
                  </a:lnTo>
                  <a:close/>
                </a:path>
                <a:path w="137160" h="74929">
                  <a:moveTo>
                    <a:pt x="85191" y="56476"/>
                  </a:moveTo>
                  <a:lnTo>
                    <a:pt x="80403" y="57454"/>
                  </a:lnTo>
                  <a:lnTo>
                    <a:pt x="80403" y="64147"/>
                  </a:lnTo>
                  <a:lnTo>
                    <a:pt x="85191" y="63182"/>
                  </a:lnTo>
                  <a:lnTo>
                    <a:pt x="85191" y="56476"/>
                  </a:lnTo>
                  <a:close/>
                </a:path>
                <a:path w="137160" h="74929">
                  <a:moveTo>
                    <a:pt x="85191" y="47866"/>
                  </a:moveTo>
                  <a:lnTo>
                    <a:pt x="80403" y="48831"/>
                  </a:lnTo>
                  <a:lnTo>
                    <a:pt x="80403" y="55524"/>
                  </a:lnTo>
                  <a:lnTo>
                    <a:pt x="85191" y="54559"/>
                  </a:lnTo>
                  <a:lnTo>
                    <a:pt x="85191" y="47866"/>
                  </a:lnTo>
                  <a:close/>
                </a:path>
                <a:path w="137160" h="74929">
                  <a:moveTo>
                    <a:pt x="85191" y="39255"/>
                  </a:moveTo>
                  <a:lnTo>
                    <a:pt x="80403" y="40195"/>
                  </a:lnTo>
                  <a:lnTo>
                    <a:pt x="80403" y="46913"/>
                  </a:lnTo>
                  <a:lnTo>
                    <a:pt x="85191" y="45948"/>
                  </a:lnTo>
                  <a:lnTo>
                    <a:pt x="85191" y="39255"/>
                  </a:lnTo>
                  <a:close/>
                </a:path>
                <a:path w="137160" h="74929">
                  <a:moveTo>
                    <a:pt x="85191" y="30632"/>
                  </a:moveTo>
                  <a:lnTo>
                    <a:pt x="80403" y="31584"/>
                  </a:lnTo>
                  <a:lnTo>
                    <a:pt x="80403" y="38290"/>
                  </a:lnTo>
                  <a:lnTo>
                    <a:pt x="85191" y="37350"/>
                  </a:lnTo>
                  <a:lnTo>
                    <a:pt x="85191" y="30632"/>
                  </a:lnTo>
                  <a:close/>
                </a:path>
                <a:path w="137160" h="74929">
                  <a:moveTo>
                    <a:pt x="85191" y="22021"/>
                  </a:moveTo>
                  <a:lnTo>
                    <a:pt x="80403" y="22987"/>
                  </a:lnTo>
                  <a:lnTo>
                    <a:pt x="80403" y="29692"/>
                  </a:lnTo>
                  <a:lnTo>
                    <a:pt x="85191" y="28727"/>
                  </a:lnTo>
                  <a:lnTo>
                    <a:pt x="85191" y="22021"/>
                  </a:lnTo>
                  <a:close/>
                </a:path>
                <a:path w="137160" h="74929">
                  <a:moveTo>
                    <a:pt x="85191" y="13398"/>
                  </a:moveTo>
                  <a:lnTo>
                    <a:pt x="80403" y="15303"/>
                  </a:lnTo>
                  <a:lnTo>
                    <a:pt x="80403" y="21056"/>
                  </a:lnTo>
                  <a:lnTo>
                    <a:pt x="85191" y="20091"/>
                  </a:lnTo>
                  <a:lnTo>
                    <a:pt x="85191" y="13398"/>
                  </a:lnTo>
                  <a:close/>
                </a:path>
                <a:path w="137160" h="74929">
                  <a:moveTo>
                    <a:pt x="91884" y="63182"/>
                  </a:moveTo>
                  <a:lnTo>
                    <a:pt x="87109" y="64147"/>
                  </a:lnTo>
                  <a:lnTo>
                    <a:pt x="87109" y="70853"/>
                  </a:lnTo>
                  <a:lnTo>
                    <a:pt x="91884" y="69888"/>
                  </a:lnTo>
                  <a:lnTo>
                    <a:pt x="91884" y="63182"/>
                  </a:lnTo>
                  <a:close/>
                </a:path>
                <a:path w="137160" h="74929">
                  <a:moveTo>
                    <a:pt x="91884" y="54559"/>
                  </a:moveTo>
                  <a:lnTo>
                    <a:pt x="87109" y="55524"/>
                  </a:lnTo>
                  <a:lnTo>
                    <a:pt x="87109" y="62230"/>
                  </a:lnTo>
                  <a:lnTo>
                    <a:pt x="91884" y="61264"/>
                  </a:lnTo>
                  <a:lnTo>
                    <a:pt x="91884" y="54559"/>
                  </a:lnTo>
                  <a:close/>
                </a:path>
                <a:path w="137160" h="74929">
                  <a:moveTo>
                    <a:pt x="91884" y="45948"/>
                  </a:moveTo>
                  <a:lnTo>
                    <a:pt x="87109" y="46913"/>
                  </a:lnTo>
                  <a:lnTo>
                    <a:pt x="87109" y="53619"/>
                  </a:lnTo>
                  <a:lnTo>
                    <a:pt x="91884" y="52666"/>
                  </a:lnTo>
                  <a:lnTo>
                    <a:pt x="91884" y="45948"/>
                  </a:lnTo>
                  <a:close/>
                </a:path>
                <a:path w="137160" h="74929">
                  <a:moveTo>
                    <a:pt x="91884" y="37350"/>
                  </a:moveTo>
                  <a:lnTo>
                    <a:pt x="87109" y="38290"/>
                  </a:lnTo>
                  <a:lnTo>
                    <a:pt x="87109" y="45008"/>
                  </a:lnTo>
                  <a:lnTo>
                    <a:pt x="91884" y="44056"/>
                  </a:lnTo>
                  <a:lnTo>
                    <a:pt x="91884" y="37350"/>
                  </a:lnTo>
                  <a:close/>
                </a:path>
                <a:path w="137160" h="74929">
                  <a:moveTo>
                    <a:pt x="91884" y="28727"/>
                  </a:moveTo>
                  <a:lnTo>
                    <a:pt x="87109" y="29692"/>
                  </a:lnTo>
                  <a:lnTo>
                    <a:pt x="87109" y="37350"/>
                  </a:lnTo>
                  <a:lnTo>
                    <a:pt x="91884" y="35420"/>
                  </a:lnTo>
                  <a:lnTo>
                    <a:pt x="91884" y="28727"/>
                  </a:lnTo>
                  <a:close/>
                </a:path>
                <a:path w="137160" h="74929">
                  <a:moveTo>
                    <a:pt x="91884" y="20091"/>
                  </a:moveTo>
                  <a:lnTo>
                    <a:pt x="87109" y="22021"/>
                  </a:lnTo>
                  <a:lnTo>
                    <a:pt x="87109" y="27774"/>
                  </a:lnTo>
                  <a:lnTo>
                    <a:pt x="91884" y="26797"/>
                  </a:lnTo>
                  <a:lnTo>
                    <a:pt x="91884" y="20091"/>
                  </a:lnTo>
                  <a:close/>
                </a:path>
                <a:path w="137160" h="74929">
                  <a:moveTo>
                    <a:pt x="91884" y="11493"/>
                  </a:moveTo>
                  <a:lnTo>
                    <a:pt x="87109" y="13398"/>
                  </a:lnTo>
                  <a:lnTo>
                    <a:pt x="87109" y="19151"/>
                  </a:lnTo>
                  <a:lnTo>
                    <a:pt x="91884" y="18199"/>
                  </a:lnTo>
                  <a:lnTo>
                    <a:pt x="91884" y="11493"/>
                  </a:lnTo>
                  <a:close/>
                </a:path>
                <a:path w="137160" h="74929">
                  <a:moveTo>
                    <a:pt x="98602" y="61264"/>
                  </a:moveTo>
                  <a:lnTo>
                    <a:pt x="93802" y="62230"/>
                  </a:lnTo>
                  <a:lnTo>
                    <a:pt x="93802" y="68935"/>
                  </a:lnTo>
                  <a:lnTo>
                    <a:pt x="98602" y="67983"/>
                  </a:lnTo>
                  <a:lnTo>
                    <a:pt x="98602" y="61264"/>
                  </a:lnTo>
                  <a:close/>
                </a:path>
                <a:path w="137160" h="74929">
                  <a:moveTo>
                    <a:pt x="98602" y="52666"/>
                  </a:moveTo>
                  <a:lnTo>
                    <a:pt x="93802" y="53619"/>
                  </a:lnTo>
                  <a:lnTo>
                    <a:pt x="93802" y="60337"/>
                  </a:lnTo>
                  <a:lnTo>
                    <a:pt x="98602" y="59359"/>
                  </a:lnTo>
                  <a:lnTo>
                    <a:pt x="98602" y="52666"/>
                  </a:lnTo>
                  <a:close/>
                </a:path>
                <a:path w="137160" h="74929">
                  <a:moveTo>
                    <a:pt x="98602" y="44056"/>
                  </a:moveTo>
                  <a:lnTo>
                    <a:pt x="93802" y="45008"/>
                  </a:lnTo>
                  <a:lnTo>
                    <a:pt x="93802" y="51701"/>
                  </a:lnTo>
                  <a:lnTo>
                    <a:pt x="98602" y="50736"/>
                  </a:lnTo>
                  <a:lnTo>
                    <a:pt x="98602" y="44056"/>
                  </a:lnTo>
                  <a:close/>
                </a:path>
                <a:path w="137160" h="74929">
                  <a:moveTo>
                    <a:pt x="98602" y="35420"/>
                  </a:moveTo>
                  <a:lnTo>
                    <a:pt x="93802" y="37350"/>
                  </a:lnTo>
                  <a:lnTo>
                    <a:pt x="93802" y="44056"/>
                  </a:lnTo>
                  <a:lnTo>
                    <a:pt x="98602" y="42113"/>
                  </a:lnTo>
                  <a:lnTo>
                    <a:pt x="98602" y="35420"/>
                  </a:lnTo>
                  <a:close/>
                </a:path>
                <a:path w="137160" h="74929">
                  <a:moveTo>
                    <a:pt x="98602" y="26797"/>
                  </a:moveTo>
                  <a:lnTo>
                    <a:pt x="93802" y="28727"/>
                  </a:lnTo>
                  <a:lnTo>
                    <a:pt x="93802" y="35420"/>
                  </a:lnTo>
                  <a:lnTo>
                    <a:pt x="98602" y="33502"/>
                  </a:lnTo>
                  <a:lnTo>
                    <a:pt x="98602" y="26797"/>
                  </a:lnTo>
                  <a:close/>
                </a:path>
                <a:path w="137160" h="74929">
                  <a:moveTo>
                    <a:pt x="98602" y="18199"/>
                  </a:moveTo>
                  <a:lnTo>
                    <a:pt x="93802" y="20091"/>
                  </a:lnTo>
                  <a:lnTo>
                    <a:pt x="93802" y="26797"/>
                  </a:lnTo>
                  <a:lnTo>
                    <a:pt x="98602" y="24892"/>
                  </a:lnTo>
                  <a:lnTo>
                    <a:pt x="98602" y="18199"/>
                  </a:lnTo>
                  <a:close/>
                </a:path>
                <a:path w="137160" h="74929">
                  <a:moveTo>
                    <a:pt x="98602" y="9575"/>
                  </a:moveTo>
                  <a:lnTo>
                    <a:pt x="93802" y="11493"/>
                  </a:lnTo>
                  <a:lnTo>
                    <a:pt x="93802" y="17233"/>
                  </a:lnTo>
                  <a:lnTo>
                    <a:pt x="98602" y="16268"/>
                  </a:lnTo>
                  <a:lnTo>
                    <a:pt x="98602" y="9575"/>
                  </a:lnTo>
                  <a:close/>
                </a:path>
                <a:path w="137160" h="74929">
                  <a:moveTo>
                    <a:pt x="105308" y="59359"/>
                  </a:moveTo>
                  <a:lnTo>
                    <a:pt x="100507" y="60337"/>
                  </a:lnTo>
                  <a:lnTo>
                    <a:pt x="100507" y="67017"/>
                  </a:lnTo>
                  <a:lnTo>
                    <a:pt x="105308" y="66078"/>
                  </a:lnTo>
                  <a:lnTo>
                    <a:pt x="105308" y="59359"/>
                  </a:lnTo>
                  <a:close/>
                </a:path>
                <a:path w="137160" h="74929">
                  <a:moveTo>
                    <a:pt x="105308" y="50736"/>
                  </a:moveTo>
                  <a:lnTo>
                    <a:pt x="100507" y="51701"/>
                  </a:lnTo>
                  <a:lnTo>
                    <a:pt x="100507" y="58420"/>
                  </a:lnTo>
                  <a:lnTo>
                    <a:pt x="105308" y="57454"/>
                  </a:lnTo>
                  <a:lnTo>
                    <a:pt x="105308" y="50736"/>
                  </a:lnTo>
                  <a:close/>
                </a:path>
                <a:path w="137160" h="74929">
                  <a:moveTo>
                    <a:pt x="105308" y="42113"/>
                  </a:moveTo>
                  <a:lnTo>
                    <a:pt x="100507" y="44056"/>
                  </a:lnTo>
                  <a:lnTo>
                    <a:pt x="100507" y="50736"/>
                  </a:lnTo>
                  <a:lnTo>
                    <a:pt x="105308" y="48831"/>
                  </a:lnTo>
                  <a:lnTo>
                    <a:pt x="105308" y="42113"/>
                  </a:lnTo>
                  <a:close/>
                </a:path>
                <a:path w="137160" h="74929">
                  <a:moveTo>
                    <a:pt x="105308" y="33502"/>
                  </a:moveTo>
                  <a:lnTo>
                    <a:pt x="100507" y="35420"/>
                  </a:lnTo>
                  <a:lnTo>
                    <a:pt x="100507" y="42113"/>
                  </a:lnTo>
                  <a:lnTo>
                    <a:pt x="105308" y="40195"/>
                  </a:lnTo>
                  <a:lnTo>
                    <a:pt x="105308" y="33502"/>
                  </a:lnTo>
                  <a:close/>
                </a:path>
                <a:path w="137160" h="74929">
                  <a:moveTo>
                    <a:pt x="105308" y="24892"/>
                  </a:moveTo>
                  <a:lnTo>
                    <a:pt x="100507" y="26797"/>
                  </a:lnTo>
                  <a:lnTo>
                    <a:pt x="100507" y="33502"/>
                  </a:lnTo>
                  <a:lnTo>
                    <a:pt x="105308" y="31584"/>
                  </a:lnTo>
                  <a:lnTo>
                    <a:pt x="105308" y="24892"/>
                  </a:lnTo>
                  <a:close/>
                </a:path>
                <a:path w="137160" h="74929">
                  <a:moveTo>
                    <a:pt x="105308" y="16268"/>
                  </a:moveTo>
                  <a:lnTo>
                    <a:pt x="100507" y="18199"/>
                  </a:lnTo>
                  <a:lnTo>
                    <a:pt x="100507" y="24892"/>
                  </a:lnTo>
                  <a:lnTo>
                    <a:pt x="105308" y="22987"/>
                  </a:lnTo>
                  <a:lnTo>
                    <a:pt x="105308" y="16268"/>
                  </a:lnTo>
                  <a:close/>
                </a:path>
                <a:path w="137160" h="74929">
                  <a:moveTo>
                    <a:pt x="105308" y="8623"/>
                  </a:moveTo>
                  <a:lnTo>
                    <a:pt x="100507" y="9575"/>
                  </a:lnTo>
                  <a:lnTo>
                    <a:pt x="100507" y="16268"/>
                  </a:lnTo>
                  <a:lnTo>
                    <a:pt x="105308" y="15303"/>
                  </a:lnTo>
                  <a:lnTo>
                    <a:pt x="105308" y="8623"/>
                  </a:lnTo>
                  <a:close/>
                </a:path>
                <a:path w="137160" h="74929">
                  <a:moveTo>
                    <a:pt x="111061" y="57454"/>
                  </a:moveTo>
                  <a:lnTo>
                    <a:pt x="106260" y="58420"/>
                  </a:lnTo>
                  <a:lnTo>
                    <a:pt x="106260" y="65112"/>
                  </a:lnTo>
                  <a:lnTo>
                    <a:pt x="111061" y="64147"/>
                  </a:lnTo>
                  <a:lnTo>
                    <a:pt x="111061" y="57454"/>
                  </a:lnTo>
                  <a:close/>
                </a:path>
                <a:path w="137160" h="74929">
                  <a:moveTo>
                    <a:pt x="111061" y="48831"/>
                  </a:moveTo>
                  <a:lnTo>
                    <a:pt x="106260" y="50736"/>
                  </a:lnTo>
                  <a:lnTo>
                    <a:pt x="106260" y="57454"/>
                  </a:lnTo>
                  <a:lnTo>
                    <a:pt x="111061" y="55524"/>
                  </a:lnTo>
                  <a:lnTo>
                    <a:pt x="111061" y="48831"/>
                  </a:lnTo>
                  <a:close/>
                </a:path>
                <a:path w="137160" h="74929">
                  <a:moveTo>
                    <a:pt x="111061" y="40195"/>
                  </a:moveTo>
                  <a:lnTo>
                    <a:pt x="106260" y="42113"/>
                  </a:lnTo>
                  <a:lnTo>
                    <a:pt x="106260" y="48831"/>
                  </a:lnTo>
                  <a:lnTo>
                    <a:pt x="111061" y="46913"/>
                  </a:lnTo>
                  <a:lnTo>
                    <a:pt x="111061" y="40195"/>
                  </a:lnTo>
                  <a:close/>
                </a:path>
                <a:path w="137160" h="74929">
                  <a:moveTo>
                    <a:pt x="111061" y="32562"/>
                  </a:moveTo>
                  <a:lnTo>
                    <a:pt x="106260" y="33502"/>
                  </a:lnTo>
                  <a:lnTo>
                    <a:pt x="106260" y="40195"/>
                  </a:lnTo>
                  <a:lnTo>
                    <a:pt x="111061" y="38290"/>
                  </a:lnTo>
                  <a:lnTo>
                    <a:pt x="111061" y="32562"/>
                  </a:lnTo>
                  <a:close/>
                </a:path>
                <a:path w="137160" h="74929">
                  <a:moveTo>
                    <a:pt x="111061" y="23939"/>
                  </a:moveTo>
                  <a:lnTo>
                    <a:pt x="106260" y="24892"/>
                  </a:lnTo>
                  <a:lnTo>
                    <a:pt x="106260" y="31584"/>
                  </a:lnTo>
                  <a:lnTo>
                    <a:pt x="111061" y="29692"/>
                  </a:lnTo>
                  <a:lnTo>
                    <a:pt x="111061" y="23939"/>
                  </a:lnTo>
                  <a:close/>
                </a:path>
                <a:path w="137160" h="74929">
                  <a:moveTo>
                    <a:pt x="111061" y="15303"/>
                  </a:moveTo>
                  <a:lnTo>
                    <a:pt x="106260" y="16268"/>
                  </a:lnTo>
                  <a:lnTo>
                    <a:pt x="106260" y="22987"/>
                  </a:lnTo>
                  <a:lnTo>
                    <a:pt x="111061" y="22021"/>
                  </a:lnTo>
                  <a:lnTo>
                    <a:pt x="111061" y="15303"/>
                  </a:lnTo>
                  <a:close/>
                </a:path>
                <a:path w="137160" h="74929">
                  <a:moveTo>
                    <a:pt x="111061" y="6692"/>
                  </a:moveTo>
                  <a:lnTo>
                    <a:pt x="106260" y="7658"/>
                  </a:lnTo>
                  <a:lnTo>
                    <a:pt x="106260" y="14363"/>
                  </a:lnTo>
                  <a:lnTo>
                    <a:pt x="111061" y="13398"/>
                  </a:lnTo>
                  <a:lnTo>
                    <a:pt x="111061" y="6692"/>
                  </a:lnTo>
                  <a:close/>
                </a:path>
                <a:path w="137160" h="74929">
                  <a:moveTo>
                    <a:pt x="117754" y="55524"/>
                  </a:moveTo>
                  <a:lnTo>
                    <a:pt x="112953" y="57454"/>
                  </a:lnTo>
                  <a:lnTo>
                    <a:pt x="112953" y="64147"/>
                  </a:lnTo>
                  <a:lnTo>
                    <a:pt x="117754" y="62230"/>
                  </a:lnTo>
                  <a:lnTo>
                    <a:pt x="117754" y="55524"/>
                  </a:lnTo>
                  <a:close/>
                </a:path>
                <a:path w="137160" h="74929">
                  <a:moveTo>
                    <a:pt x="117754" y="47866"/>
                  </a:moveTo>
                  <a:lnTo>
                    <a:pt x="112953" y="48831"/>
                  </a:lnTo>
                  <a:lnTo>
                    <a:pt x="112953" y="55524"/>
                  </a:lnTo>
                  <a:lnTo>
                    <a:pt x="117754" y="53619"/>
                  </a:lnTo>
                  <a:lnTo>
                    <a:pt x="117754" y="47866"/>
                  </a:lnTo>
                  <a:close/>
                </a:path>
                <a:path w="137160" h="74929">
                  <a:moveTo>
                    <a:pt x="117754" y="39255"/>
                  </a:moveTo>
                  <a:lnTo>
                    <a:pt x="112953" y="40195"/>
                  </a:lnTo>
                  <a:lnTo>
                    <a:pt x="112953" y="46913"/>
                  </a:lnTo>
                  <a:lnTo>
                    <a:pt x="117754" y="45008"/>
                  </a:lnTo>
                  <a:lnTo>
                    <a:pt x="117754" y="39255"/>
                  </a:lnTo>
                  <a:close/>
                </a:path>
                <a:path w="137160" h="74929">
                  <a:moveTo>
                    <a:pt x="117754" y="30632"/>
                  </a:moveTo>
                  <a:lnTo>
                    <a:pt x="112953" y="31584"/>
                  </a:lnTo>
                  <a:lnTo>
                    <a:pt x="112953" y="38290"/>
                  </a:lnTo>
                  <a:lnTo>
                    <a:pt x="117754" y="37350"/>
                  </a:lnTo>
                  <a:lnTo>
                    <a:pt x="117754" y="30632"/>
                  </a:lnTo>
                  <a:close/>
                </a:path>
                <a:path w="137160" h="74929">
                  <a:moveTo>
                    <a:pt x="117754" y="22021"/>
                  </a:moveTo>
                  <a:lnTo>
                    <a:pt x="112953" y="22987"/>
                  </a:lnTo>
                  <a:lnTo>
                    <a:pt x="112953" y="29692"/>
                  </a:lnTo>
                  <a:lnTo>
                    <a:pt x="117754" y="28727"/>
                  </a:lnTo>
                  <a:lnTo>
                    <a:pt x="117754" y="22021"/>
                  </a:lnTo>
                  <a:close/>
                </a:path>
                <a:path w="137160" h="74929">
                  <a:moveTo>
                    <a:pt x="117754" y="13398"/>
                  </a:moveTo>
                  <a:lnTo>
                    <a:pt x="112953" y="15303"/>
                  </a:lnTo>
                  <a:lnTo>
                    <a:pt x="112953" y="21056"/>
                  </a:lnTo>
                  <a:lnTo>
                    <a:pt x="117754" y="20091"/>
                  </a:lnTo>
                  <a:lnTo>
                    <a:pt x="117754" y="13398"/>
                  </a:lnTo>
                  <a:close/>
                </a:path>
                <a:path w="137160" h="74929">
                  <a:moveTo>
                    <a:pt x="117754" y="4762"/>
                  </a:moveTo>
                  <a:lnTo>
                    <a:pt x="112953" y="6692"/>
                  </a:lnTo>
                  <a:lnTo>
                    <a:pt x="112953" y="12446"/>
                  </a:lnTo>
                  <a:lnTo>
                    <a:pt x="117754" y="11493"/>
                  </a:lnTo>
                  <a:lnTo>
                    <a:pt x="117754" y="4762"/>
                  </a:lnTo>
                  <a:close/>
                </a:path>
                <a:path w="137160" h="74929">
                  <a:moveTo>
                    <a:pt x="124447" y="54559"/>
                  </a:moveTo>
                  <a:lnTo>
                    <a:pt x="119659" y="55524"/>
                  </a:lnTo>
                  <a:lnTo>
                    <a:pt x="119659" y="62230"/>
                  </a:lnTo>
                  <a:lnTo>
                    <a:pt x="124447" y="60337"/>
                  </a:lnTo>
                  <a:lnTo>
                    <a:pt x="124447" y="54559"/>
                  </a:lnTo>
                  <a:close/>
                </a:path>
                <a:path w="137160" h="74929">
                  <a:moveTo>
                    <a:pt x="124447" y="45948"/>
                  </a:moveTo>
                  <a:lnTo>
                    <a:pt x="119659" y="46913"/>
                  </a:lnTo>
                  <a:lnTo>
                    <a:pt x="119659" y="53619"/>
                  </a:lnTo>
                  <a:lnTo>
                    <a:pt x="124447" y="51701"/>
                  </a:lnTo>
                  <a:lnTo>
                    <a:pt x="124447" y="45948"/>
                  </a:lnTo>
                  <a:close/>
                </a:path>
                <a:path w="137160" h="74929">
                  <a:moveTo>
                    <a:pt x="124447" y="37350"/>
                  </a:moveTo>
                  <a:lnTo>
                    <a:pt x="119659" y="38290"/>
                  </a:lnTo>
                  <a:lnTo>
                    <a:pt x="119659" y="45008"/>
                  </a:lnTo>
                  <a:lnTo>
                    <a:pt x="124447" y="44056"/>
                  </a:lnTo>
                  <a:lnTo>
                    <a:pt x="124447" y="37350"/>
                  </a:lnTo>
                  <a:close/>
                </a:path>
                <a:path w="137160" h="74929">
                  <a:moveTo>
                    <a:pt x="124447" y="28727"/>
                  </a:moveTo>
                  <a:lnTo>
                    <a:pt x="119659" y="29692"/>
                  </a:lnTo>
                  <a:lnTo>
                    <a:pt x="119659" y="36385"/>
                  </a:lnTo>
                  <a:lnTo>
                    <a:pt x="124447" y="35420"/>
                  </a:lnTo>
                  <a:lnTo>
                    <a:pt x="124447" y="28727"/>
                  </a:lnTo>
                  <a:close/>
                </a:path>
                <a:path w="137160" h="74929">
                  <a:moveTo>
                    <a:pt x="124447" y="20091"/>
                  </a:moveTo>
                  <a:lnTo>
                    <a:pt x="119659" y="22021"/>
                  </a:lnTo>
                  <a:lnTo>
                    <a:pt x="119659" y="27774"/>
                  </a:lnTo>
                  <a:lnTo>
                    <a:pt x="124447" y="26797"/>
                  </a:lnTo>
                  <a:lnTo>
                    <a:pt x="124447" y="20091"/>
                  </a:lnTo>
                  <a:close/>
                </a:path>
                <a:path w="137160" h="74929">
                  <a:moveTo>
                    <a:pt x="124447" y="11493"/>
                  </a:moveTo>
                  <a:lnTo>
                    <a:pt x="119659" y="13398"/>
                  </a:lnTo>
                  <a:lnTo>
                    <a:pt x="119659" y="19151"/>
                  </a:lnTo>
                  <a:lnTo>
                    <a:pt x="124447" y="18199"/>
                  </a:lnTo>
                  <a:lnTo>
                    <a:pt x="124447" y="11493"/>
                  </a:lnTo>
                  <a:close/>
                </a:path>
                <a:path w="137160" h="74929">
                  <a:moveTo>
                    <a:pt x="124447" y="2870"/>
                  </a:moveTo>
                  <a:lnTo>
                    <a:pt x="119659" y="4762"/>
                  </a:lnTo>
                  <a:lnTo>
                    <a:pt x="119659" y="10528"/>
                  </a:lnTo>
                  <a:lnTo>
                    <a:pt x="124447" y="9575"/>
                  </a:lnTo>
                  <a:lnTo>
                    <a:pt x="124447" y="2870"/>
                  </a:lnTo>
                  <a:close/>
                </a:path>
                <a:path w="137160" h="74929">
                  <a:moveTo>
                    <a:pt x="130200" y="52666"/>
                  </a:moveTo>
                  <a:lnTo>
                    <a:pt x="126377" y="53619"/>
                  </a:lnTo>
                  <a:lnTo>
                    <a:pt x="126377" y="60337"/>
                  </a:lnTo>
                  <a:lnTo>
                    <a:pt x="130200" y="58420"/>
                  </a:lnTo>
                  <a:lnTo>
                    <a:pt x="130200" y="52666"/>
                  </a:lnTo>
                  <a:close/>
                </a:path>
                <a:path w="137160" h="74929">
                  <a:moveTo>
                    <a:pt x="130200" y="44056"/>
                  </a:moveTo>
                  <a:lnTo>
                    <a:pt x="126377" y="45008"/>
                  </a:lnTo>
                  <a:lnTo>
                    <a:pt x="126377" y="51701"/>
                  </a:lnTo>
                  <a:lnTo>
                    <a:pt x="130200" y="50736"/>
                  </a:lnTo>
                  <a:lnTo>
                    <a:pt x="130200" y="44056"/>
                  </a:lnTo>
                  <a:close/>
                </a:path>
                <a:path w="137160" h="74929">
                  <a:moveTo>
                    <a:pt x="130200" y="35420"/>
                  </a:moveTo>
                  <a:lnTo>
                    <a:pt x="126377" y="37350"/>
                  </a:lnTo>
                  <a:lnTo>
                    <a:pt x="126377" y="43091"/>
                  </a:lnTo>
                  <a:lnTo>
                    <a:pt x="130200" y="42113"/>
                  </a:lnTo>
                  <a:lnTo>
                    <a:pt x="130200" y="35420"/>
                  </a:lnTo>
                  <a:close/>
                </a:path>
                <a:path w="137160" h="74929">
                  <a:moveTo>
                    <a:pt x="130200" y="26797"/>
                  </a:moveTo>
                  <a:lnTo>
                    <a:pt x="126377" y="28727"/>
                  </a:lnTo>
                  <a:lnTo>
                    <a:pt x="126377" y="34467"/>
                  </a:lnTo>
                  <a:lnTo>
                    <a:pt x="130200" y="33502"/>
                  </a:lnTo>
                  <a:lnTo>
                    <a:pt x="130200" y="26797"/>
                  </a:lnTo>
                  <a:close/>
                </a:path>
                <a:path w="137160" h="74929">
                  <a:moveTo>
                    <a:pt x="130200" y="18199"/>
                  </a:moveTo>
                  <a:lnTo>
                    <a:pt x="126377" y="20091"/>
                  </a:lnTo>
                  <a:lnTo>
                    <a:pt x="126377" y="25844"/>
                  </a:lnTo>
                  <a:lnTo>
                    <a:pt x="130200" y="24892"/>
                  </a:lnTo>
                  <a:lnTo>
                    <a:pt x="130200" y="18199"/>
                  </a:lnTo>
                  <a:close/>
                </a:path>
                <a:path w="137160" h="74929">
                  <a:moveTo>
                    <a:pt x="130200" y="9575"/>
                  </a:moveTo>
                  <a:lnTo>
                    <a:pt x="126377" y="11493"/>
                  </a:lnTo>
                  <a:lnTo>
                    <a:pt x="126377" y="18199"/>
                  </a:lnTo>
                  <a:lnTo>
                    <a:pt x="130200" y="16268"/>
                  </a:lnTo>
                  <a:lnTo>
                    <a:pt x="130200" y="9575"/>
                  </a:lnTo>
                  <a:close/>
                </a:path>
                <a:path w="137160" h="74929">
                  <a:moveTo>
                    <a:pt x="130200" y="1917"/>
                  </a:moveTo>
                  <a:lnTo>
                    <a:pt x="126377" y="2870"/>
                  </a:lnTo>
                  <a:lnTo>
                    <a:pt x="126377" y="9575"/>
                  </a:lnTo>
                  <a:lnTo>
                    <a:pt x="130200" y="8623"/>
                  </a:lnTo>
                  <a:lnTo>
                    <a:pt x="130200" y="1917"/>
                  </a:lnTo>
                  <a:close/>
                </a:path>
                <a:path w="137160" h="74929">
                  <a:moveTo>
                    <a:pt x="136893" y="50736"/>
                  </a:moveTo>
                  <a:lnTo>
                    <a:pt x="132118" y="51701"/>
                  </a:lnTo>
                  <a:lnTo>
                    <a:pt x="132118" y="58420"/>
                  </a:lnTo>
                  <a:lnTo>
                    <a:pt x="136893" y="57454"/>
                  </a:lnTo>
                  <a:lnTo>
                    <a:pt x="136893" y="50736"/>
                  </a:lnTo>
                  <a:close/>
                </a:path>
                <a:path w="137160" h="74929">
                  <a:moveTo>
                    <a:pt x="136893" y="42113"/>
                  </a:moveTo>
                  <a:lnTo>
                    <a:pt x="132118" y="44056"/>
                  </a:lnTo>
                  <a:lnTo>
                    <a:pt x="132118" y="49796"/>
                  </a:lnTo>
                  <a:lnTo>
                    <a:pt x="136893" y="48831"/>
                  </a:lnTo>
                  <a:lnTo>
                    <a:pt x="136893" y="42113"/>
                  </a:lnTo>
                  <a:close/>
                </a:path>
                <a:path w="137160" h="74929">
                  <a:moveTo>
                    <a:pt x="136893" y="33502"/>
                  </a:moveTo>
                  <a:lnTo>
                    <a:pt x="132118" y="35420"/>
                  </a:lnTo>
                  <a:lnTo>
                    <a:pt x="132118" y="41148"/>
                  </a:lnTo>
                  <a:lnTo>
                    <a:pt x="136893" y="40195"/>
                  </a:lnTo>
                  <a:lnTo>
                    <a:pt x="136893" y="33502"/>
                  </a:lnTo>
                  <a:close/>
                </a:path>
                <a:path w="137160" h="74929">
                  <a:moveTo>
                    <a:pt x="136893" y="24892"/>
                  </a:moveTo>
                  <a:lnTo>
                    <a:pt x="132118" y="26797"/>
                  </a:lnTo>
                  <a:lnTo>
                    <a:pt x="132118" y="32562"/>
                  </a:lnTo>
                  <a:lnTo>
                    <a:pt x="136893" y="31584"/>
                  </a:lnTo>
                  <a:lnTo>
                    <a:pt x="136893" y="24892"/>
                  </a:lnTo>
                  <a:close/>
                </a:path>
                <a:path w="137160" h="74929">
                  <a:moveTo>
                    <a:pt x="136893" y="16268"/>
                  </a:moveTo>
                  <a:lnTo>
                    <a:pt x="132118" y="18199"/>
                  </a:lnTo>
                  <a:lnTo>
                    <a:pt x="132118" y="24892"/>
                  </a:lnTo>
                  <a:lnTo>
                    <a:pt x="136893" y="22987"/>
                  </a:lnTo>
                  <a:lnTo>
                    <a:pt x="136893" y="16268"/>
                  </a:lnTo>
                  <a:close/>
                </a:path>
                <a:path w="137160" h="74929">
                  <a:moveTo>
                    <a:pt x="136893" y="8623"/>
                  </a:moveTo>
                  <a:lnTo>
                    <a:pt x="132118" y="9575"/>
                  </a:lnTo>
                  <a:lnTo>
                    <a:pt x="132118" y="16268"/>
                  </a:lnTo>
                  <a:lnTo>
                    <a:pt x="136893" y="15303"/>
                  </a:lnTo>
                  <a:lnTo>
                    <a:pt x="136893" y="8623"/>
                  </a:lnTo>
                  <a:close/>
                </a:path>
                <a:path w="137160" h="74929">
                  <a:moveTo>
                    <a:pt x="136893" y="0"/>
                  </a:moveTo>
                  <a:lnTo>
                    <a:pt x="132118" y="1917"/>
                  </a:lnTo>
                  <a:lnTo>
                    <a:pt x="132118" y="7658"/>
                  </a:lnTo>
                  <a:lnTo>
                    <a:pt x="136893" y="6692"/>
                  </a:lnTo>
                  <a:lnTo>
                    <a:pt x="1368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147676" y="4573600"/>
              <a:ext cx="144145" cy="76835"/>
            </a:xfrm>
            <a:custGeom>
              <a:avLst/>
              <a:gdLst/>
              <a:ahLst/>
              <a:cxnLst/>
              <a:rect l="l" t="t" r="r" b="b"/>
              <a:pathLst>
                <a:path w="144145" h="76835">
                  <a:moveTo>
                    <a:pt x="5753" y="35420"/>
                  </a:moveTo>
                  <a:lnTo>
                    <a:pt x="0" y="37325"/>
                  </a:lnTo>
                  <a:lnTo>
                    <a:pt x="0" y="44030"/>
                  </a:lnTo>
                  <a:lnTo>
                    <a:pt x="5753" y="42138"/>
                  </a:lnTo>
                  <a:lnTo>
                    <a:pt x="5753" y="35420"/>
                  </a:lnTo>
                  <a:close/>
                </a:path>
                <a:path w="144145" h="76835">
                  <a:moveTo>
                    <a:pt x="82359" y="67995"/>
                  </a:moveTo>
                  <a:lnTo>
                    <a:pt x="76619" y="69888"/>
                  </a:lnTo>
                  <a:lnTo>
                    <a:pt x="76619" y="76581"/>
                  </a:lnTo>
                  <a:lnTo>
                    <a:pt x="82359" y="74688"/>
                  </a:lnTo>
                  <a:lnTo>
                    <a:pt x="82359" y="67995"/>
                  </a:lnTo>
                  <a:close/>
                </a:path>
                <a:path w="144145" h="76835">
                  <a:moveTo>
                    <a:pt x="82359" y="60325"/>
                  </a:moveTo>
                  <a:lnTo>
                    <a:pt x="76619" y="61277"/>
                  </a:lnTo>
                  <a:lnTo>
                    <a:pt x="76619" y="67995"/>
                  </a:lnTo>
                  <a:lnTo>
                    <a:pt x="82359" y="67017"/>
                  </a:lnTo>
                  <a:lnTo>
                    <a:pt x="82359" y="60325"/>
                  </a:lnTo>
                  <a:close/>
                </a:path>
                <a:path w="144145" h="76835">
                  <a:moveTo>
                    <a:pt x="82359" y="50736"/>
                  </a:moveTo>
                  <a:lnTo>
                    <a:pt x="76619" y="52654"/>
                  </a:lnTo>
                  <a:lnTo>
                    <a:pt x="76619" y="59359"/>
                  </a:lnTo>
                  <a:lnTo>
                    <a:pt x="82359" y="57454"/>
                  </a:lnTo>
                  <a:lnTo>
                    <a:pt x="82359" y="50736"/>
                  </a:lnTo>
                  <a:close/>
                </a:path>
                <a:path w="144145" h="76835">
                  <a:moveTo>
                    <a:pt x="82359" y="42138"/>
                  </a:moveTo>
                  <a:lnTo>
                    <a:pt x="76619" y="44030"/>
                  </a:lnTo>
                  <a:lnTo>
                    <a:pt x="76619" y="50736"/>
                  </a:lnTo>
                  <a:lnTo>
                    <a:pt x="82359" y="48818"/>
                  </a:lnTo>
                  <a:lnTo>
                    <a:pt x="82359" y="42138"/>
                  </a:lnTo>
                  <a:close/>
                </a:path>
                <a:path w="144145" h="76835">
                  <a:moveTo>
                    <a:pt x="82359" y="33502"/>
                  </a:moveTo>
                  <a:lnTo>
                    <a:pt x="76619" y="34467"/>
                  </a:lnTo>
                  <a:lnTo>
                    <a:pt x="76619" y="41160"/>
                  </a:lnTo>
                  <a:lnTo>
                    <a:pt x="82359" y="40220"/>
                  </a:lnTo>
                  <a:lnTo>
                    <a:pt x="82359" y="33502"/>
                  </a:lnTo>
                  <a:close/>
                </a:path>
                <a:path w="144145" h="76835">
                  <a:moveTo>
                    <a:pt x="82359" y="24892"/>
                  </a:moveTo>
                  <a:lnTo>
                    <a:pt x="76619" y="25857"/>
                  </a:lnTo>
                  <a:lnTo>
                    <a:pt x="76619" y="32537"/>
                  </a:lnTo>
                  <a:lnTo>
                    <a:pt x="82359" y="31597"/>
                  </a:lnTo>
                  <a:lnTo>
                    <a:pt x="82359" y="24892"/>
                  </a:lnTo>
                  <a:close/>
                </a:path>
                <a:path w="144145" h="76835">
                  <a:moveTo>
                    <a:pt x="82359" y="16268"/>
                  </a:moveTo>
                  <a:lnTo>
                    <a:pt x="76619" y="17221"/>
                  </a:lnTo>
                  <a:lnTo>
                    <a:pt x="76619" y="23914"/>
                  </a:lnTo>
                  <a:lnTo>
                    <a:pt x="82359" y="22948"/>
                  </a:lnTo>
                  <a:lnTo>
                    <a:pt x="82359" y="16268"/>
                  </a:lnTo>
                  <a:close/>
                </a:path>
                <a:path w="144145" h="76835">
                  <a:moveTo>
                    <a:pt x="89052" y="67017"/>
                  </a:moveTo>
                  <a:lnTo>
                    <a:pt x="83312" y="67995"/>
                  </a:lnTo>
                  <a:lnTo>
                    <a:pt x="83312" y="74688"/>
                  </a:lnTo>
                  <a:lnTo>
                    <a:pt x="89052" y="73723"/>
                  </a:lnTo>
                  <a:lnTo>
                    <a:pt x="89052" y="67017"/>
                  </a:lnTo>
                  <a:close/>
                </a:path>
                <a:path w="144145" h="76835">
                  <a:moveTo>
                    <a:pt x="89052" y="58394"/>
                  </a:moveTo>
                  <a:lnTo>
                    <a:pt x="83312" y="59359"/>
                  </a:lnTo>
                  <a:lnTo>
                    <a:pt x="83312" y="66052"/>
                  </a:lnTo>
                  <a:lnTo>
                    <a:pt x="89052" y="64147"/>
                  </a:lnTo>
                  <a:lnTo>
                    <a:pt x="89052" y="58394"/>
                  </a:lnTo>
                  <a:close/>
                </a:path>
                <a:path w="144145" h="76835">
                  <a:moveTo>
                    <a:pt x="89052" y="48818"/>
                  </a:moveTo>
                  <a:lnTo>
                    <a:pt x="83312" y="50736"/>
                  </a:lnTo>
                  <a:lnTo>
                    <a:pt x="83312" y="57454"/>
                  </a:lnTo>
                  <a:lnTo>
                    <a:pt x="89052" y="55511"/>
                  </a:lnTo>
                  <a:lnTo>
                    <a:pt x="89052" y="48818"/>
                  </a:lnTo>
                  <a:close/>
                </a:path>
                <a:path w="144145" h="76835">
                  <a:moveTo>
                    <a:pt x="89052" y="40220"/>
                  </a:moveTo>
                  <a:lnTo>
                    <a:pt x="83312" y="42138"/>
                  </a:lnTo>
                  <a:lnTo>
                    <a:pt x="83312" y="47879"/>
                  </a:lnTo>
                  <a:lnTo>
                    <a:pt x="89052" y="46913"/>
                  </a:lnTo>
                  <a:lnTo>
                    <a:pt x="89052" y="40220"/>
                  </a:lnTo>
                  <a:close/>
                </a:path>
                <a:path w="144145" h="76835">
                  <a:moveTo>
                    <a:pt x="89052" y="31597"/>
                  </a:moveTo>
                  <a:lnTo>
                    <a:pt x="83312" y="32537"/>
                  </a:lnTo>
                  <a:lnTo>
                    <a:pt x="83312" y="39255"/>
                  </a:lnTo>
                  <a:lnTo>
                    <a:pt x="89052" y="38277"/>
                  </a:lnTo>
                  <a:lnTo>
                    <a:pt x="89052" y="31597"/>
                  </a:lnTo>
                  <a:close/>
                </a:path>
                <a:path w="144145" h="76835">
                  <a:moveTo>
                    <a:pt x="89052" y="22948"/>
                  </a:moveTo>
                  <a:lnTo>
                    <a:pt x="83312" y="23914"/>
                  </a:lnTo>
                  <a:lnTo>
                    <a:pt x="83312" y="30632"/>
                  </a:lnTo>
                  <a:lnTo>
                    <a:pt x="89052" y="29667"/>
                  </a:lnTo>
                  <a:lnTo>
                    <a:pt x="89052" y="22948"/>
                  </a:lnTo>
                  <a:close/>
                </a:path>
                <a:path w="144145" h="76835">
                  <a:moveTo>
                    <a:pt x="89052" y="14363"/>
                  </a:moveTo>
                  <a:lnTo>
                    <a:pt x="83312" y="15303"/>
                  </a:lnTo>
                  <a:lnTo>
                    <a:pt x="83312" y="21996"/>
                  </a:lnTo>
                  <a:lnTo>
                    <a:pt x="89052" y="21056"/>
                  </a:lnTo>
                  <a:lnTo>
                    <a:pt x="89052" y="14363"/>
                  </a:lnTo>
                  <a:close/>
                </a:path>
                <a:path w="144145" h="76835">
                  <a:moveTo>
                    <a:pt x="95758" y="65100"/>
                  </a:moveTo>
                  <a:lnTo>
                    <a:pt x="90944" y="66052"/>
                  </a:lnTo>
                  <a:lnTo>
                    <a:pt x="90944" y="72758"/>
                  </a:lnTo>
                  <a:lnTo>
                    <a:pt x="95758" y="71793"/>
                  </a:lnTo>
                  <a:lnTo>
                    <a:pt x="95758" y="65100"/>
                  </a:lnTo>
                  <a:close/>
                </a:path>
                <a:path w="144145" h="76835">
                  <a:moveTo>
                    <a:pt x="95758" y="55511"/>
                  </a:moveTo>
                  <a:lnTo>
                    <a:pt x="90944" y="57454"/>
                  </a:lnTo>
                  <a:lnTo>
                    <a:pt x="90944" y="64147"/>
                  </a:lnTo>
                  <a:lnTo>
                    <a:pt x="95758" y="62230"/>
                  </a:lnTo>
                  <a:lnTo>
                    <a:pt x="95758" y="55511"/>
                  </a:lnTo>
                  <a:close/>
                </a:path>
                <a:path w="144145" h="76835">
                  <a:moveTo>
                    <a:pt x="95758" y="46913"/>
                  </a:moveTo>
                  <a:lnTo>
                    <a:pt x="90944" y="48818"/>
                  </a:lnTo>
                  <a:lnTo>
                    <a:pt x="90944" y="55511"/>
                  </a:lnTo>
                  <a:lnTo>
                    <a:pt x="95758" y="53619"/>
                  </a:lnTo>
                  <a:lnTo>
                    <a:pt x="95758" y="46913"/>
                  </a:lnTo>
                  <a:close/>
                </a:path>
                <a:path w="144145" h="76835">
                  <a:moveTo>
                    <a:pt x="95758" y="38277"/>
                  </a:moveTo>
                  <a:lnTo>
                    <a:pt x="90944" y="40220"/>
                  </a:lnTo>
                  <a:lnTo>
                    <a:pt x="90944" y="46913"/>
                  </a:lnTo>
                  <a:lnTo>
                    <a:pt x="95758" y="44983"/>
                  </a:lnTo>
                  <a:lnTo>
                    <a:pt x="95758" y="38277"/>
                  </a:lnTo>
                  <a:close/>
                </a:path>
                <a:path w="144145" h="76835">
                  <a:moveTo>
                    <a:pt x="95758" y="29667"/>
                  </a:moveTo>
                  <a:lnTo>
                    <a:pt x="90944" y="31597"/>
                  </a:lnTo>
                  <a:lnTo>
                    <a:pt x="90944" y="38277"/>
                  </a:lnTo>
                  <a:lnTo>
                    <a:pt x="95758" y="36360"/>
                  </a:lnTo>
                  <a:lnTo>
                    <a:pt x="95758" y="29667"/>
                  </a:lnTo>
                  <a:close/>
                </a:path>
                <a:path w="144145" h="76835">
                  <a:moveTo>
                    <a:pt x="95758" y="21056"/>
                  </a:moveTo>
                  <a:lnTo>
                    <a:pt x="90944" y="21996"/>
                  </a:lnTo>
                  <a:lnTo>
                    <a:pt x="90944" y="28714"/>
                  </a:lnTo>
                  <a:lnTo>
                    <a:pt x="95758" y="27749"/>
                  </a:lnTo>
                  <a:lnTo>
                    <a:pt x="95758" y="21056"/>
                  </a:lnTo>
                  <a:close/>
                </a:path>
                <a:path w="144145" h="76835">
                  <a:moveTo>
                    <a:pt x="95758" y="12433"/>
                  </a:moveTo>
                  <a:lnTo>
                    <a:pt x="90944" y="13385"/>
                  </a:lnTo>
                  <a:lnTo>
                    <a:pt x="90944" y="20091"/>
                  </a:lnTo>
                  <a:lnTo>
                    <a:pt x="95758" y="19151"/>
                  </a:lnTo>
                  <a:lnTo>
                    <a:pt x="95758" y="12433"/>
                  </a:lnTo>
                  <a:close/>
                </a:path>
                <a:path w="144145" h="76835">
                  <a:moveTo>
                    <a:pt x="102463" y="63195"/>
                  </a:moveTo>
                  <a:lnTo>
                    <a:pt x="97688" y="64147"/>
                  </a:lnTo>
                  <a:lnTo>
                    <a:pt x="97688" y="70853"/>
                  </a:lnTo>
                  <a:lnTo>
                    <a:pt x="102463" y="69888"/>
                  </a:lnTo>
                  <a:lnTo>
                    <a:pt x="102463" y="63195"/>
                  </a:lnTo>
                  <a:close/>
                </a:path>
                <a:path w="144145" h="76835">
                  <a:moveTo>
                    <a:pt x="102463" y="53619"/>
                  </a:moveTo>
                  <a:lnTo>
                    <a:pt x="97688" y="55511"/>
                  </a:lnTo>
                  <a:lnTo>
                    <a:pt x="97688" y="62230"/>
                  </a:lnTo>
                  <a:lnTo>
                    <a:pt x="102463" y="60325"/>
                  </a:lnTo>
                  <a:lnTo>
                    <a:pt x="102463" y="53619"/>
                  </a:lnTo>
                  <a:close/>
                </a:path>
                <a:path w="144145" h="76835">
                  <a:moveTo>
                    <a:pt x="102463" y="45948"/>
                  </a:moveTo>
                  <a:lnTo>
                    <a:pt x="97688" y="46913"/>
                  </a:lnTo>
                  <a:lnTo>
                    <a:pt x="97688" y="53619"/>
                  </a:lnTo>
                  <a:lnTo>
                    <a:pt x="102463" y="52654"/>
                  </a:lnTo>
                  <a:lnTo>
                    <a:pt x="102463" y="45948"/>
                  </a:lnTo>
                  <a:close/>
                </a:path>
                <a:path w="144145" h="76835">
                  <a:moveTo>
                    <a:pt x="102463" y="36360"/>
                  </a:moveTo>
                  <a:lnTo>
                    <a:pt x="97688" y="38277"/>
                  </a:lnTo>
                  <a:lnTo>
                    <a:pt x="97688" y="44983"/>
                  </a:lnTo>
                  <a:lnTo>
                    <a:pt x="102463" y="43065"/>
                  </a:lnTo>
                  <a:lnTo>
                    <a:pt x="102463" y="36360"/>
                  </a:lnTo>
                  <a:close/>
                </a:path>
                <a:path w="144145" h="76835">
                  <a:moveTo>
                    <a:pt x="102463" y="27749"/>
                  </a:moveTo>
                  <a:lnTo>
                    <a:pt x="97688" y="29667"/>
                  </a:lnTo>
                  <a:lnTo>
                    <a:pt x="97688" y="36360"/>
                  </a:lnTo>
                  <a:lnTo>
                    <a:pt x="102463" y="34467"/>
                  </a:lnTo>
                  <a:lnTo>
                    <a:pt x="102463" y="27749"/>
                  </a:lnTo>
                  <a:close/>
                </a:path>
                <a:path w="144145" h="76835">
                  <a:moveTo>
                    <a:pt x="102463" y="19151"/>
                  </a:moveTo>
                  <a:lnTo>
                    <a:pt x="97688" y="20091"/>
                  </a:lnTo>
                  <a:lnTo>
                    <a:pt x="97688" y="26809"/>
                  </a:lnTo>
                  <a:lnTo>
                    <a:pt x="102463" y="25857"/>
                  </a:lnTo>
                  <a:lnTo>
                    <a:pt x="102463" y="19151"/>
                  </a:lnTo>
                  <a:close/>
                </a:path>
                <a:path w="144145" h="76835">
                  <a:moveTo>
                    <a:pt x="102463" y="10528"/>
                  </a:moveTo>
                  <a:lnTo>
                    <a:pt x="97688" y="11493"/>
                  </a:lnTo>
                  <a:lnTo>
                    <a:pt x="97688" y="19151"/>
                  </a:lnTo>
                  <a:lnTo>
                    <a:pt x="102463" y="17221"/>
                  </a:lnTo>
                  <a:lnTo>
                    <a:pt x="102463" y="10528"/>
                  </a:lnTo>
                  <a:close/>
                </a:path>
                <a:path w="144145" h="76835">
                  <a:moveTo>
                    <a:pt x="109143" y="61277"/>
                  </a:moveTo>
                  <a:lnTo>
                    <a:pt x="104381" y="62230"/>
                  </a:lnTo>
                  <a:lnTo>
                    <a:pt x="104381" y="68948"/>
                  </a:lnTo>
                  <a:lnTo>
                    <a:pt x="109143" y="67017"/>
                  </a:lnTo>
                  <a:lnTo>
                    <a:pt x="109143" y="61277"/>
                  </a:lnTo>
                  <a:close/>
                </a:path>
                <a:path w="144145" h="76835">
                  <a:moveTo>
                    <a:pt x="109143" y="52654"/>
                  </a:moveTo>
                  <a:lnTo>
                    <a:pt x="104381" y="53619"/>
                  </a:lnTo>
                  <a:lnTo>
                    <a:pt x="104381" y="60325"/>
                  </a:lnTo>
                  <a:lnTo>
                    <a:pt x="109143" y="59359"/>
                  </a:lnTo>
                  <a:lnTo>
                    <a:pt x="109143" y="52654"/>
                  </a:lnTo>
                  <a:close/>
                </a:path>
                <a:path w="144145" h="76835">
                  <a:moveTo>
                    <a:pt x="109143" y="44030"/>
                  </a:moveTo>
                  <a:lnTo>
                    <a:pt x="104381" y="44983"/>
                  </a:lnTo>
                  <a:lnTo>
                    <a:pt x="104381" y="51689"/>
                  </a:lnTo>
                  <a:lnTo>
                    <a:pt x="109143" y="49784"/>
                  </a:lnTo>
                  <a:lnTo>
                    <a:pt x="109143" y="44030"/>
                  </a:lnTo>
                  <a:close/>
                </a:path>
                <a:path w="144145" h="76835">
                  <a:moveTo>
                    <a:pt x="109143" y="34467"/>
                  </a:moveTo>
                  <a:lnTo>
                    <a:pt x="104381" y="36360"/>
                  </a:lnTo>
                  <a:lnTo>
                    <a:pt x="104381" y="43065"/>
                  </a:lnTo>
                  <a:lnTo>
                    <a:pt x="109143" y="41160"/>
                  </a:lnTo>
                  <a:lnTo>
                    <a:pt x="109143" y="34467"/>
                  </a:lnTo>
                  <a:close/>
                </a:path>
                <a:path w="144145" h="76835">
                  <a:moveTo>
                    <a:pt x="109143" y="25857"/>
                  </a:moveTo>
                  <a:lnTo>
                    <a:pt x="104381" y="27749"/>
                  </a:lnTo>
                  <a:lnTo>
                    <a:pt x="104381" y="34467"/>
                  </a:lnTo>
                  <a:lnTo>
                    <a:pt x="109143" y="32537"/>
                  </a:lnTo>
                  <a:lnTo>
                    <a:pt x="109143" y="25857"/>
                  </a:lnTo>
                  <a:close/>
                </a:path>
                <a:path w="144145" h="76835">
                  <a:moveTo>
                    <a:pt x="109143" y="17221"/>
                  </a:moveTo>
                  <a:lnTo>
                    <a:pt x="104381" y="19151"/>
                  </a:lnTo>
                  <a:lnTo>
                    <a:pt x="104381" y="25857"/>
                  </a:lnTo>
                  <a:lnTo>
                    <a:pt x="109143" y="23914"/>
                  </a:lnTo>
                  <a:lnTo>
                    <a:pt x="109143" y="17221"/>
                  </a:lnTo>
                  <a:close/>
                </a:path>
                <a:path w="144145" h="76835">
                  <a:moveTo>
                    <a:pt x="109143" y="8597"/>
                  </a:moveTo>
                  <a:lnTo>
                    <a:pt x="104381" y="10528"/>
                  </a:lnTo>
                  <a:lnTo>
                    <a:pt x="104381" y="17221"/>
                  </a:lnTo>
                  <a:lnTo>
                    <a:pt x="109143" y="15303"/>
                  </a:lnTo>
                  <a:lnTo>
                    <a:pt x="109143" y="8597"/>
                  </a:lnTo>
                  <a:close/>
                </a:path>
                <a:path w="144145" h="76835">
                  <a:moveTo>
                    <a:pt x="116814" y="59359"/>
                  </a:moveTo>
                  <a:lnTo>
                    <a:pt x="111074" y="60325"/>
                  </a:lnTo>
                  <a:lnTo>
                    <a:pt x="111074" y="67017"/>
                  </a:lnTo>
                  <a:lnTo>
                    <a:pt x="116814" y="66052"/>
                  </a:lnTo>
                  <a:lnTo>
                    <a:pt x="116814" y="59359"/>
                  </a:lnTo>
                  <a:close/>
                </a:path>
                <a:path w="144145" h="76835">
                  <a:moveTo>
                    <a:pt x="116814" y="50736"/>
                  </a:moveTo>
                  <a:lnTo>
                    <a:pt x="111074" y="51689"/>
                  </a:lnTo>
                  <a:lnTo>
                    <a:pt x="111074" y="58394"/>
                  </a:lnTo>
                  <a:lnTo>
                    <a:pt x="116814" y="57454"/>
                  </a:lnTo>
                  <a:lnTo>
                    <a:pt x="116814" y="50736"/>
                  </a:lnTo>
                  <a:close/>
                </a:path>
                <a:path w="144145" h="76835">
                  <a:moveTo>
                    <a:pt x="116814" y="42138"/>
                  </a:moveTo>
                  <a:lnTo>
                    <a:pt x="111074" y="43065"/>
                  </a:lnTo>
                  <a:lnTo>
                    <a:pt x="111074" y="49784"/>
                  </a:lnTo>
                  <a:lnTo>
                    <a:pt x="116814" y="47879"/>
                  </a:lnTo>
                  <a:lnTo>
                    <a:pt x="116814" y="42138"/>
                  </a:lnTo>
                  <a:close/>
                </a:path>
                <a:path w="144145" h="76835">
                  <a:moveTo>
                    <a:pt x="116814" y="32537"/>
                  </a:moveTo>
                  <a:lnTo>
                    <a:pt x="111074" y="34467"/>
                  </a:lnTo>
                  <a:lnTo>
                    <a:pt x="111074" y="41160"/>
                  </a:lnTo>
                  <a:lnTo>
                    <a:pt x="116814" y="39255"/>
                  </a:lnTo>
                  <a:lnTo>
                    <a:pt x="116814" y="32537"/>
                  </a:lnTo>
                  <a:close/>
                </a:path>
                <a:path w="144145" h="76835">
                  <a:moveTo>
                    <a:pt x="116814" y="24892"/>
                  </a:moveTo>
                  <a:lnTo>
                    <a:pt x="111074" y="25857"/>
                  </a:lnTo>
                  <a:lnTo>
                    <a:pt x="111074" y="32537"/>
                  </a:lnTo>
                  <a:lnTo>
                    <a:pt x="116814" y="31597"/>
                  </a:lnTo>
                  <a:lnTo>
                    <a:pt x="116814" y="24892"/>
                  </a:lnTo>
                  <a:close/>
                </a:path>
                <a:path w="144145" h="76835">
                  <a:moveTo>
                    <a:pt x="116814" y="15303"/>
                  </a:moveTo>
                  <a:lnTo>
                    <a:pt x="111074" y="17221"/>
                  </a:lnTo>
                  <a:lnTo>
                    <a:pt x="111074" y="23914"/>
                  </a:lnTo>
                  <a:lnTo>
                    <a:pt x="116814" y="21996"/>
                  </a:lnTo>
                  <a:lnTo>
                    <a:pt x="116814" y="15303"/>
                  </a:lnTo>
                  <a:close/>
                </a:path>
                <a:path w="144145" h="76835">
                  <a:moveTo>
                    <a:pt x="116814" y="6692"/>
                  </a:moveTo>
                  <a:lnTo>
                    <a:pt x="111074" y="8597"/>
                  </a:lnTo>
                  <a:lnTo>
                    <a:pt x="111074" y="15303"/>
                  </a:lnTo>
                  <a:lnTo>
                    <a:pt x="116814" y="13385"/>
                  </a:lnTo>
                  <a:lnTo>
                    <a:pt x="116814" y="6692"/>
                  </a:lnTo>
                  <a:close/>
                </a:path>
                <a:path w="144145" h="76835">
                  <a:moveTo>
                    <a:pt x="123507" y="57454"/>
                  </a:moveTo>
                  <a:lnTo>
                    <a:pt x="117792" y="58394"/>
                  </a:lnTo>
                  <a:lnTo>
                    <a:pt x="117792" y="65100"/>
                  </a:lnTo>
                  <a:lnTo>
                    <a:pt x="123507" y="64147"/>
                  </a:lnTo>
                  <a:lnTo>
                    <a:pt x="123507" y="57454"/>
                  </a:lnTo>
                  <a:close/>
                </a:path>
                <a:path w="144145" h="76835">
                  <a:moveTo>
                    <a:pt x="123507" y="48818"/>
                  </a:moveTo>
                  <a:lnTo>
                    <a:pt x="117792" y="49784"/>
                  </a:lnTo>
                  <a:lnTo>
                    <a:pt x="117792" y="56476"/>
                  </a:lnTo>
                  <a:lnTo>
                    <a:pt x="123507" y="55511"/>
                  </a:lnTo>
                  <a:lnTo>
                    <a:pt x="123507" y="48818"/>
                  </a:lnTo>
                  <a:close/>
                </a:path>
                <a:path w="144145" h="76835">
                  <a:moveTo>
                    <a:pt x="123507" y="40220"/>
                  </a:moveTo>
                  <a:lnTo>
                    <a:pt x="117792" y="41160"/>
                  </a:lnTo>
                  <a:lnTo>
                    <a:pt x="117792" y="47879"/>
                  </a:lnTo>
                  <a:lnTo>
                    <a:pt x="123507" y="46913"/>
                  </a:lnTo>
                  <a:lnTo>
                    <a:pt x="123507" y="40220"/>
                  </a:lnTo>
                  <a:close/>
                </a:path>
                <a:path w="144145" h="76835">
                  <a:moveTo>
                    <a:pt x="123507" y="31597"/>
                  </a:moveTo>
                  <a:lnTo>
                    <a:pt x="117792" y="32537"/>
                  </a:lnTo>
                  <a:lnTo>
                    <a:pt x="117792" y="39255"/>
                  </a:lnTo>
                  <a:lnTo>
                    <a:pt x="123507" y="38277"/>
                  </a:lnTo>
                  <a:lnTo>
                    <a:pt x="123507" y="31597"/>
                  </a:lnTo>
                  <a:close/>
                </a:path>
                <a:path w="144145" h="76835">
                  <a:moveTo>
                    <a:pt x="123507" y="22948"/>
                  </a:moveTo>
                  <a:lnTo>
                    <a:pt x="117792" y="23914"/>
                  </a:lnTo>
                  <a:lnTo>
                    <a:pt x="117792" y="30632"/>
                  </a:lnTo>
                  <a:lnTo>
                    <a:pt x="123507" y="29667"/>
                  </a:lnTo>
                  <a:lnTo>
                    <a:pt x="123507" y="22948"/>
                  </a:lnTo>
                  <a:close/>
                </a:path>
                <a:path w="144145" h="76835">
                  <a:moveTo>
                    <a:pt x="123507" y="14363"/>
                  </a:moveTo>
                  <a:lnTo>
                    <a:pt x="117792" y="15303"/>
                  </a:lnTo>
                  <a:lnTo>
                    <a:pt x="117792" y="21996"/>
                  </a:lnTo>
                  <a:lnTo>
                    <a:pt x="123507" y="20091"/>
                  </a:lnTo>
                  <a:lnTo>
                    <a:pt x="123507" y="14363"/>
                  </a:lnTo>
                  <a:close/>
                </a:path>
                <a:path w="144145" h="76835">
                  <a:moveTo>
                    <a:pt x="123507" y="4787"/>
                  </a:moveTo>
                  <a:lnTo>
                    <a:pt x="117792" y="6692"/>
                  </a:lnTo>
                  <a:lnTo>
                    <a:pt x="117792" y="13385"/>
                  </a:lnTo>
                  <a:lnTo>
                    <a:pt x="123507" y="11493"/>
                  </a:lnTo>
                  <a:lnTo>
                    <a:pt x="123507" y="4787"/>
                  </a:lnTo>
                  <a:close/>
                </a:path>
                <a:path w="144145" h="76835">
                  <a:moveTo>
                    <a:pt x="130225" y="55511"/>
                  </a:moveTo>
                  <a:lnTo>
                    <a:pt x="124485" y="56476"/>
                  </a:lnTo>
                  <a:lnTo>
                    <a:pt x="124485" y="63195"/>
                  </a:lnTo>
                  <a:lnTo>
                    <a:pt x="130225" y="62230"/>
                  </a:lnTo>
                  <a:lnTo>
                    <a:pt x="130225" y="55511"/>
                  </a:lnTo>
                  <a:close/>
                </a:path>
                <a:path w="144145" h="76835">
                  <a:moveTo>
                    <a:pt x="130225" y="46913"/>
                  </a:moveTo>
                  <a:lnTo>
                    <a:pt x="124485" y="47879"/>
                  </a:lnTo>
                  <a:lnTo>
                    <a:pt x="124485" y="54571"/>
                  </a:lnTo>
                  <a:lnTo>
                    <a:pt x="130225" y="53619"/>
                  </a:lnTo>
                  <a:lnTo>
                    <a:pt x="130225" y="46913"/>
                  </a:lnTo>
                  <a:close/>
                </a:path>
                <a:path w="144145" h="76835">
                  <a:moveTo>
                    <a:pt x="130225" y="38277"/>
                  </a:moveTo>
                  <a:lnTo>
                    <a:pt x="124485" y="39255"/>
                  </a:lnTo>
                  <a:lnTo>
                    <a:pt x="124485" y="45948"/>
                  </a:lnTo>
                  <a:lnTo>
                    <a:pt x="130225" y="44983"/>
                  </a:lnTo>
                  <a:lnTo>
                    <a:pt x="130225" y="38277"/>
                  </a:lnTo>
                  <a:close/>
                </a:path>
                <a:path w="144145" h="76835">
                  <a:moveTo>
                    <a:pt x="130225" y="29667"/>
                  </a:moveTo>
                  <a:lnTo>
                    <a:pt x="124485" y="30632"/>
                  </a:lnTo>
                  <a:lnTo>
                    <a:pt x="124485" y="37325"/>
                  </a:lnTo>
                  <a:lnTo>
                    <a:pt x="130225" y="36360"/>
                  </a:lnTo>
                  <a:lnTo>
                    <a:pt x="130225" y="29667"/>
                  </a:lnTo>
                  <a:close/>
                </a:path>
                <a:path w="144145" h="76835">
                  <a:moveTo>
                    <a:pt x="130225" y="21056"/>
                  </a:moveTo>
                  <a:lnTo>
                    <a:pt x="124485" y="21996"/>
                  </a:lnTo>
                  <a:lnTo>
                    <a:pt x="124485" y="28714"/>
                  </a:lnTo>
                  <a:lnTo>
                    <a:pt x="130225" y="27749"/>
                  </a:lnTo>
                  <a:lnTo>
                    <a:pt x="130225" y="21056"/>
                  </a:lnTo>
                  <a:close/>
                </a:path>
                <a:path w="144145" h="76835">
                  <a:moveTo>
                    <a:pt x="130225" y="12433"/>
                  </a:moveTo>
                  <a:lnTo>
                    <a:pt x="124485" y="13385"/>
                  </a:lnTo>
                  <a:lnTo>
                    <a:pt x="124485" y="20091"/>
                  </a:lnTo>
                  <a:lnTo>
                    <a:pt x="130225" y="19151"/>
                  </a:lnTo>
                  <a:lnTo>
                    <a:pt x="130225" y="12433"/>
                  </a:lnTo>
                  <a:close/>
                </a:path>
                <a:path w="144145" h="76835">
                  <a:moveTo>
                    <a:pt x="130225" y="3822"/>
                  </a:moveTo>
                  <a:lnTo>
                    <a:pt x="124485" y="4787"/>
                  </a:lnTo>
                  <a:lnTo>
                    <a:pt x="124485" y="11493"/>
                  </a:lnTo>
                  <a:lnTo>
                    <a:pt x="130225" y="10528"/>
                  </a:lnTo>
                  <a:lnTo>
                    <a:pt x="130225" y="3822"/>
                  </a:lnTo>
                  <a:close/>
                </a:path>
                <a:path w="144145" h="76835">
                  <a:moveTo>
                    <a:pt x="136931" y="53619"/>
                  </a:moveTo>
                  <a:lnTo>
                    <a:pt x="131178" y="54571"/>
                  </a:lnTo>
                  <a:lnTo>
                    <a:pt x="131178" y="61277"/>
                  </a:lnTo>
                  <a:lnTo>
                    <a:pt x="136931" y="60325"/>
                  </a:lnTo>
                  <a:lnTo>
                    <a:pt x="136931" y="53619"/>
                  </a:lnTo>
                  <a:close/>
                </a:path>
                <a:path w="144145" h="76835">
                  <a:moveTo>
                    <a:pt x="136931" y="44983"/>
                  </a:moveTo>
                  <a:lnTo>
                    <a:pt x="131178" y="46913"/>
                  </a:lnTo>
                  <a:lnTo>
                    <a:pt x="131178" y="53619"/>
                  </a:lnTo>
                  <a:lnTo>
                    <a:pt x="136931" y="51689"/>
                  </a:lnTo>
                  <a:lnTo>
                    <a:pt x="136931" y="44983"/>
                  </a:lnTo>
                  <a:close/>
                </a:path>
                <a:path w="144145" h="76835">
                  <a:moveTo>
                    <a:pt x="136931" y="36360"/>
                  </a:moveTo>
                  <a:lnTo>
                    <a:pt x="131178" y="38277"/>
                  </a:lnTo>
                  <a:lnTo>
                    <a:pt x="131178" y="44030"/>
                  </a:lnTo>
                  <a:lnTo>
                    <a:pt x="136931" y="43065"/>
                  </a:lnTo>
                  <a:lnTo>
                    <a:pt x="136931" y="36360"/>
                  </a:lnTo>
                  <a:close/>
                </a:path>
                <a:path w="144145" h="76835">
                  <a:moveTo>
                    <a:pt x="136931" y="27749"/>
                  </a:moveTo>
                  <a:lnTo>
                    <a:pt x="131178" y="28714"/>
                  </a:lnTo>
                  <a:lnTo>
                    <a:pt x="131178" y="35420"/>
                  </a:lnTo>
                  <a:lnTo>
                    <a:pt x="136931" y="34467"/>
                  </a:lnTo>
                  <a:lnTo>
                    <a:pt x="136931" y="27749"/>
                  </a:lnTo>
                  <a:close/>
                </a:path>
                <a:path w="144145" h="76835">
                  <a:moveTo>
                    <a:pt x="136931" y="19151"/>
                  </a:moveTo>
                  <a:lnTo>
                    <a:pt x="131178" y="20091"/>
                  </a:lnTo>
                  <a:lnTo>
                    <a:pt x="131178" y="26809"/>
                  </a:lnTo>
                  <a:lnTo>
                    <a:pt x="136931" y="25857"/>
                  </a:lnTo>
                  <a:lnTo>
                    <a:pt x="136931" y="19151"/>
                  </a:lnTo>
                  <a:close/>
                </a:path>
                <a:path w="144145" h="76835">
                  <a:moveTo>
                    <a:pt x="136931" y="10528"/>
                  </a:moveTo>
                  <a:lnTo>
                    <a:pt x="131178" y="11493"/>
                  </a:lnTo>
                  <a:lnTo>
                    <a:pt x="131178" y="18186"/>
                  </a:lnTo>
                  <a:lnTo>
                    <a:pt x="136931" y="17221"/>
                  </a:lnTo>
                  <a:lnTo>
                    <a:pt x="136931" y="10528"/>
                  </a:lnTo>
                  <a:close/>
                </a:path>
                <a:path w="144145" h="76835">
                  <a:moveTo>
                    <a:pt x="136931" y="1892"/>
                  </a:moveTo>
                  <a:lnTo>
                    <a:pt x="131178" y="2857"/>
                  </a:lnTo>
                  <a:lnTo>
                    <a:pt x="131178" y="9575"/>
                  </a:lnTo>
                  <a:lnTo>
                    <a:pt x="136931" y="8597"/>
                  </a:lnTo>
                  <a:lnTo>
                    <a:pt x="136931" y="1892"/>
                  </a:lnTo>
                  <a:close/>
                </a:path>
                <a:path w="144145" h="76835">
                  <a:moveTo>
                    <a:pt x="143624" y="51689"/>
                  </a:moveTo>
                  <a:lnTo>
                    <a:pt x="137883" y="53619"/>
                  </a:lnTo>
                  <a:lnTo>
                    <a:pt x="137883" y="60325"/>
                  </a:lnTo>
                  <a:lnTo>
                    <a:pt x="143624" y="58394"/>
                  </a:lnTo>
                  <a:lnTo>
                    <a:pt x="143624" y="51689"/>
                  </a:lnTo>
                  <a:close/>
                </a:path>
                <a:path w="144145" h="76835">
                  <a:moveTo>
                    <a:pt x="143624" y="43065"/>
                  </a:moveTo>
                  <a:lnTo>
                    <a:pt x="137883" y="44983"/>
                  </a:lnTo>
                  <a:lnTo>
                    <a:pt x="137883" y="50736"/>
                  </a:lnTo>
                  <a:lnTo>
                    <a:pt x="143624" y="49784"/>
                  </a:lnTo>
                  <a:lnTo>
                    <a:pt x="143624" y="43065"/>
                  </a:lnTo>
                  <a:close/>
                </a:path>
                <a:path w="144145" h="76835">
                  <a:moveTo>
                    <a:pt x="143624" y="34467"/>
                  </a:moveTo>
                  <a:lnTo>
                    <a:pt x="137883" y="36360"/>
                  </a:lnTo>
                  <a:lnTo>
                    <a:pt x="137883" y="42138"/>
                  </a:lnTo>
                  <a:lnTo>
                    <a:pt x="143624" y="41160"/>
                  </a:lnTo>
                  <a:lnTo>
                    <a:pt x="143624" y="34467"/>
                  </a:lnTo>
                  <a:close/>
                </a:path>
                <a:path w="144145" h="76835">
                  <a:moveTo>
                    <a:pt x="143624" y="25857"/>
                  </a:moveTo>
                  <a:lnTo>
                    <a:pt x="137883" y="26809"/>
                  </a:lnTo>
                  <a:lnTo>
                    <a:pt x="137883" y="33502"/>
                  </a:lnTo>
                  <a:lnTo>
                    <a:pt x="143624" y="32537"/>
                  </a:lnTo>
                  <a:lnTo>
                    <a:pt x="143624" y="25857"/>
                  </a:lnTo>
                  <a:close/>
                </a:path>
                <a:path w="144145" h="76835">
                  <a:moveTo>
                    <a:pt x="143624" y="17221"/>
                  </a:moveTo>
                  <a:lnTo>
                    <a:pt x="137883" y="19151"/>
                  </a:lnTo>
                  <a:lnTo>
                    <a:pt x="137883" y="25857"/>
                  </a:lnTo>
                  <a:lnTo>
                    <a:pt x="143624" y="23914"/>
                  </a:lnTo>
                  <a:lnTo>
                    <a:pt x="143624" y="17221"/>
                  </a:lnTo>
                  <a:close/>
                </a:path>
                <a:path w="144145" h="76835">
                  <a:moveTo>
                    <a:pt x="143624" y="8597"/>
                  </a:moveTo>
                  <a:lnTo>
                    <a:pt x="137883" y="10528"/>
                  </a:lnTo>
                  <a:lnTo>
                    <a:pt x="137883" y="16268"/>
                  </a:lnTo>
                  <a:lnTo>
                    <a:pt x="143624" y="15303"/>
                  </a:lnTo>
                  <a:lnTo>
                    <a:pt x="143624" y="8597"/>
                  </a:lnTo>
                  <a:close/>
                </a:path>
                <a:path w="144145" h="76835">
                  <a:moveTo>
                    <a:pt x="143624" y="0"/>
                  </a:moveTo>
                  <a:lnTo>
                    <a:pt x="137883" y="1892"/>
                  </a:lnTo>
                  <a:lnTo>
                    <a:pt x="137883" y="7645"/>
                  </a:lnTo>
                  <a:lnTo>
                    <a:pt x="143624" y="6692"/>
                  </a:lnTo>
                  <a:lnTo>
                    <a:pt x="1436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067247" y="4592751"/>
              <a:ext cx="149860" cy="78740"/>
            </a:xfrm>
            <a:custGeom>
              <a:avLst/>
              <a:gdLst/>
              <a:ahLst/>
              <a:cxnLst/>
              <a:rect l="l" t="t" r="r" b="b"/>
              <a:pathLst>
                <a:path w="149860" h="78739">
                  <a:moveTo>
                    <a:pt x="5740" y="37325"/>
                  </a:moveTo>
                  <a:lnTo>
                    <a:pt x="0" y="39243"/>
                  </a:lnTo>
                  <a:lnTo>
                    <a:pt x="0" y="45948"/>
                  </a:lnTo>
                  <a:lnTo>
                    <a:pt x="5740" y="44043"/>
                  </a:lnTo>
                  <a:lnTo>
                    <a:pt x="5740" y="37325"/>
                  </a:lnTo>
                  <a:close/>
                </a:path>
                <a:path w="149860" h="78739">
                  <a:moveTo>
                    <a:pt x="86182" y="69888"/>
                  </a:moveTo>
                  <a:lnTo>
                    <a:pt x="80429" y="71793"/>
                  </a:lnTo>
                  <a:lnTo>
                    <a:pt x="80429" y="78511"/>
                  </a:lnTo>
                  <a:lnTo>
                    <a:pt x="86182" y="77558"/>
                  </a:lnTo>
                  <a:lnTo>
                    <a:pt x="86182" y="69888"/>
                  </a:lnTo>
                  <a:close/>
                </a:path>
                <a:path w="149860" h="78739">
                  <a:moveTo>
                    <a:pt x="86182" y="61264"/>
                  </a:moveTo>
                  <a:lnTo>
                    <a:pt x="80429" y="63195"/>
                  </a:lnTo>
                  <a:lnTo>
                    <a:pt x="80429" y="69888"/>
                  </a:lnTo>
                  <a:lnTo>
                    <a:pt x="86182" y="68935"/>
                  </a:lnTo>
                  <a:lnTo>
                    <a:pt x="86182" y="61264"/>
                  </a:lnTo>
                  <a:close/>
                </a:path>
                <a:path w="149860" h="78739">
                  <a:moveTo>
                    <a:pt x="86182" y="52641"/>
                  </a:moveTo>
                  <a:lnTo>
                    <a:pt x="80429" y="54571"/>
                  </a:lnTo>
                  <a:lnTo>
                    <a:pt x="80429" y="61264"/>
                  </a:lnTo>
                  <a:lnTo>
                    <a:pt x="86182" y="59347"/>
                  </a:lnTo>
                  <a:lnTo>
                    <a:pt x="86182" y="52641"/>
                  </a:lnTo>
                  <a:close/>
                </a:path>
                <a:path w="149860" h="78739">
                  <a:moveTo>
                    <a:pt x="86182" y="43078"/>
                  </a:moveTo>
                  <a:lnTo>
                    <a:pt x="80429" y="44996"/>
                  </a:lnTo>
                  <a:lnTo>
                    <a:pt x="80429" y="51701"/>
                  </a:lnTo>
                  <a:lnTo>
                    <a:pt x="86182" y="49796"/>
                  </a:lnTo>
                  <a:lnTo>
                    <a:pt x="86182" y="43078"/>
                  </a:lnTo>
                  <a:close/>
                </a:path>
                <a:path w="149860" h="78739">
                  <a:moveTo>
                    <a:pt x="86182" y="34467"/>
                  </a:moveTo>
                  <a:lnTo>
                    <a:pt x="80429" y="35420"/>
                  </a:lnTo>
                  <a:lnTo>
                    <a:pt x="80429" y="43078"/>
                  </a:lnTo>
                  <a:lnTo>
                    <a:pt x="86182" y="41173"/>
                  </a:lnTo>
                  <a:lnTo>
                    <a:pt x="86182" y="34467"/>
                  </a:lnTo>
                  <a:close/>
                </a:path>
                <a:path w="149860" h="78739">
                  <a:moveTo>
                    <a:pt x="86182" y="25831"/>
                  </a:moveTo>
                  <a:lnTo>
                    <a:pt x="80429" y="26797"/>
                  </a:lnTo>
                  <a:lnTo>
                    <a:pt x="80429" y="34467"/>
                  </a:lnTo>
                  <a:lnTo>
                    <a:pt x="86182" y="32537"/>
                  </a:lnTo>
                  <a:lnTo>
                    <a:pt x="86182" y="25831"/>
                  </a:lnTo>
                  <a:close/>
                </a:path>
                <a:path w="149860" h="78739">
                  <a:moveTo>
                    <a:pt x="86182" y="16268"/>
                  </a:moveTo>
                  <a:lnTo>
                    <a:pt x="80429" y="18173"/>
                  </a:lnTo>
                  <a:lnTo>
                    <a:pt x="80429" y="24879"/>
                  </a:lnTo>
                  <a:lnTo>
                    <a:pt x="86182" y="22987"/>
                  </a:lnTo>
                  <a:lnTo>
                    <a:pt x="86182" y="16268"/>
                  </a:lnTo>
                  <a:close/>
                </a:path>
                <a:path w="149860" h="78739">
                  <a:moveTo>
                    <a:pt x="92875" y="68935"/>
                  </a:moveTo>
                  <a:lnTo>
                    <a:pt x="87134" y="69888"/>
                  </a:lnTo>
                  <a:lnTo>
                    <a:pt x="87134" y="76593"/>
                  </a:lnTo>
                  <a:lnTo>
                    <a:pt x="92875" y="75628"/>
                  </a:lnTo>
                  <a:lnTo>
                    <a:pt x="92875" y="68935"/>
                  </a:lnTo>
                  <a:close/>
                </a:path>
                <a:path w="149860" h="78739">
                  <a:moveTo>
                    <a:pt x="92875" y="59347"/>
                  </a:moveTo>
                  <a:lnTo>
                    <a:pt x="87134" y="61264"/>
                  </a:lnTo>
                  <a:lnTo>
                    <a:pt x="87134" y="67970"/>
                  </a:lnTo>
                  <a:lnTo>
                    <a:pt x="92875" y="66052"/>
                  </a:lnTo>
                  <a:lnTo>
                    <a:pt x="92875" y="59347"/>
                  </a:lnTo>
                  <a:close/>
                </a:path>
                <a:path w="149860" h="78739">
                  <a:moveTo>
                    <a:pt x="92875" y="50736"/>
                  </a:moveTo>
                  <a:lnTo>
                    <a:pt x="87134" y="51701"/>
                  </a:lnTo>
                  <a:lnTo>
                    <a:pt x="87134" y="58394"/>
                  </a:lnTo>
                  <a:lnTo>
                    <a:pt x="92875" y="57429"/>
                  </a:lnTo>
                  <a:lnTo>
                    <a:pt x="92875" y="50736"/>
                  </a:lnTo>
                  <a:close/>
                </a:path>
                <a:path w="149860" h="78739">
                  <a:moveTo>
                    <a:pt x="92875" y="41173"/>
                  </a:moveTo>
                  <a:lnTo>
                    <a:pt x="87134" y="43078"/>
                  </a:lnTo>
                  <a:lnTo>
                    <a:pt x="87134" y="49796"/>
                  </a:lnTo>
                  <a:lnTo>
                    <a:pt x="92875" y="47866"/>
                  </a:lnTo>
                  <a:lnTo>
                    <a:pt x="92875" y="41173"/>
                  </a:lnTo>
                  <a:close/>
                </a:path>
                <a:path w="149860" h="78739">
                  <a:moveTo>
                    <a:pt x="92875" y="32537"/>
                  </a:moveTo>
                  <a:lnTo>
                    <a:pt x="87134" y="34467"/>
                  </a:lnTo>
                  <a:lnTo>
                    <a:pt x="87134" y="41173"/>
                  </a:lnTo>
                  <a:lnTo>
                    <a:pt x="92875" y="39243"/>
                  </a:lnTo>
                  <a:lnTo>
                    <a:pt x="92875" y="32537"/>
                  </a:lnTo>
                  <a:close/>
                </a:path>
                <a:path w="149860" h="78739">
                  <a:moveTo>
                    <a:pt x="92875" y="23914"/>
                  </a:moveTo>
                  <a:lnTo>
                    <a:pt x="87134" y="24879"/>
                  </a:lnTo>
                  <a:lnTo>
                    <a:pt x="87134" y="31584"/>
                  </a:lnTo>
                  <a:lnTo>
                    <a:pt x="92875" y="30632"/>
                  </a:lnTo>
                  <a:lnTo>
                    <a:pt x="92875" y="23914"/>
                  </a:lnTo>
                  <a:close/>
                </a:path>
                <a:path w="149860" h="78739">
                  <a:moveTo>
                    <a:pt x="92875" y="14351"/>
                  </a:moveTo>
                  <a:lnTo>
                    <a:pt x="87134" y="16268"/>
                  </a:lnTo>
                  <a:lnTo>
                    <a:pt x="87134" y="22987"/>
                  </a:lnTo>
                  <a:lnTo>
                    <a:pt x="92875" y="21069"/>
                  </a:lnTo>
                  <a:lnTo>
                    <a:pt x="92875" y="14351"/>
                  </a:lnTo>
                  <a:close/>
                </a:path>
                <a:path w="149860" h="78739">
                  <a:moveTo>
                    <a:pt x="100545" y="67017"/>
                  </a:moveTo>
                  <a:lnTo>
                    <a:pt x="94792" y="67970"/>
                  </a:lnTo>
                  <a:lnTo>
                    <a:pt x="94792" y="74676"/>
                  </a:lnTo>
                  <a:lnTo>
                    <a:pt x="100545" y="73710"/>
                  </a:lnTo>
                  <a:lnTo>
                    <a:pt x="100545" y="67017"/>
                  </a:lnTo>
                  <a:close/>
                </a:path>
                <a:path w="149860" h="78739">
                  <a:moveTo>
                    <a:pt x="100545" y="57429"/>
                  </a:moveTo>
                  <a:lnTo>
                    <a:pt x="94792" y="59347"/>
                  </a:lnTo>
                  <a:lnTo>
                    <a:pt x="94792" y="66052"/>
                  </a:lnTo>
                  <a:lnTo>
                    <a:pt x="100545" y="64135"/>
                  </a:lnTo>
                  <a:lnTo>
                    <a:pt x="100545" y="57429"/>
                  </a:lnTo>
                  <a:close/>
                </a:path>
                <a:path w="149860" h="78739">
                  <a:moveTo>
                    <a:pt x="100545" y="48844"/>
                  </a:moveTo>
                  <a:lnTo>
                    <a:pt x="94792" y="49796"/>
                  </a:lnTo>
                  <a:lnTo>
                    <a:pt x="94792" y="56489"/>
                  </a:lnTo>
                  <a:lnTo>
                    <a:pt x="100545" y="55537"/>
                  </a:lnTo>
                  <a:lnTo>
                    <a:pt x="100545" y="48844"/>
                  </a:lnTo>
                  <a:close/>
                </a:path>
                <a:path w="149860" h="78739">
                  <a:moveTo>
                    <a:pt x="100545" y="40208"/>
                  </a:moveTo>
                  <a:lnTo>
                    <a:pt x="94792" y="41173"/>
                  </a:lnTo>
                  <a:lnTo>
                    <a:pt x="94792" y="47866"/>
                  </a:lnTo>
                  <a:lnTo>
                    <a:pt x="100545" y="46901"/>
                  </a:lnTo>
                  <a:lnTo>
                    <a:pt x="100545" y="40208"/>
                  </a:lnTo>
                  <a:close/>
                </a:path>
                <a:path w="149860" h="78739">
                  <a:moveTo>
                    <a:pt x="100545" y="30632"/>
                  </a:moveTo>
                  <a:lnTo>
                    <a:pt x="94792" y="32537"/>
                  </a:lnTo>
                  <a:lnTo>
                    <a:pt x="94792" y="39243"/>
                  </a:lnTo>
                  <a:lnTo>
                    <a:pt x="100545" y="37325"/>
                  </a:lnTo>
                  <a:lnTo>
                    <a:pt x="100545" y="30632"/>
                  </a:lnTo>
                  <a:close/>
                </a:path>
                <a:path w="149860" h="78739">
                  <a:moveTo>
                    <a:pt x="100545" y="22009"/>
                  </a:moveTo>
                  <a:lnTo>
                    <a:pt x="94792" y="22987"/>
                  </a:lnTo>
                  <a:lnTo>
                    <a:pt x="94792" y="29667"/>
                  </a:lnTo>
                  <a:lnTo>
                    <a:pt x="100545" y="28727"/>
                  </a:lnTo>
                  <a:lnTo>
                    <a:pt x="100545" y="22009"/>
                  </a:lnTo>
                  <a:close/>
                </a:path>
                <a:path w="149860" h="78739">
                  <a:moveTo>
                    <a:pt x="100545" y="13385"/>
                  </a:moveTo>
                  <a:lnTo>
                    <a:pt x="94792" y="14351"/>
                  </a:lnTo>
                  <a:lnTo>
                    <a:pt x="94792" y="21069"/>
                  </a:lnTo>
                  <a:lnTo>
                    <a:pt x="100545" y="20104"/>
                  </a:lnTo>
                  <a:lnTo>
                    <a:pt x="100545" y="13385"/>
                  </a:lnTo>
                  <a:close/>
                </a:path>
                <a:path w="149860" h="78739">
                  <a:moveTo>
                    <a:pt x="107251" y="64135"/>
                  </a:moveTo>
                  <a:lnTo>
                    <a:pt x="102450" y="66052"/>
                  </a:lnTo>
                  <a:lnTo>
                    <a:pt x="102450" y="72758"/>
                  </a:lnTo>
                  <a:lnTo>
                    <a:pt x="107251" y="70853"/>
                  </a:lnTo>
                  <a:lnTo>
                    <a:pt x="107251" y="64135"/>
                  </a:lnTo>
                  <a:close/>
                </a:path>
                <a:path w="149860" h="78739">
                  <a:moveTo>
                    <a:pt x="107251" y="55537"/>
                  </a:moveTo>
                  <a:lnTo>
                    <a:pt x="102450" y="57429"/>
                  </a:lnTo>
                  <a:lnTo>
                    <a:pt x="102450" y="64135"/>
                  </a:lnTo>
                  <a:lnTo>
                    <a:pt x="107251" y="62230"/>
                  </a:lnTo>
                  <a:lnTo>
                    <a:pt x="107251" y="55537"/>
                  </a:lnTo>
                  <a:close/>
                </a:path>
                <a:path w="149860" h="78739">
                  <a:moveTo>
                    <a:pt x="107251" y="46901"/>
                  </a:moveTo>
                  <a:lnTo>
                    <a:pt x="102450" y="47866"/>
                  </a:lnTo>
                  <a:lnTo>
                    <a:pt x="102450" y="55537"/>
                  </a:lnTo>
                  <a:lnTo>
                    <a:pt x="107251" y="53606"/>
                  </a:lnTo>
                  <a:lnTo>
                    <a:pt x="107251" y="46901"/>
                  </a:lnTo>
                  <a:close/>
                </a:path>
                <a:path w="149860" h="78739">
                  <a:moveTo>
                    <a:pt x="107251" y="37325"/>
                  </a:moveTo>
                  <a:lnTo>
                    <a:pt x="102450" y="39243"/>
                  </a:lnTo>
                  <a:lnTo>
                    <a:pt x="102450" y="45948"/>
                  </a:lnTo>
                  <a:lnTo>
                    <a:pt x="107251" y="44996"/>
                  </a:lnTo>
                  <a:lnTo>
                    <a:pt x="107251" y="37325"/>
                  </a:lnTo>
                  <a:close/>
                </a:path>
                <a:path w="149860" h="78739">
                  <a:moveTo>
                    <a:pt x="107251" y="28727"/>
                  </a:moveTo>
                  <a:lnTo>
                    <a:pt x="102450" y="30632"/>
                  </a:lnTo>
                  <a:lnTo>
                    <a:pt x="102450" y="37325"/>
                  </a:lnTo>
                  <a:lnTo>
                    <a:pt x="107251" y="35420"/>
                  </a:lnTo>
                  <a:lnTo>
                    <a:pt x="107251" y="28727"/>
                  </a:lnTo>
                  <a:close/>
                </a:path>
                <a:path w="149860" h="78739">
                  <a:moveTo>
                    <a:pt x="107251" y="20104"/>
                  </a:moveTo>
                  <a:lnTo>
                    <a:pt x="102450" y="21069"/>
                  </a:lnTo>
                  <a:lnTo>
                    <a:pt x="102450" y="27762"/>
                  </a:lnTo>
                  <a:lnTo>
                    <a:pt x="107251" y="26797"/>
                  </a:lnTo>
                  <a:lnTo>
                    <a:pt x="107251" y="20104"/>
                  </a:lnTo>
                  <a:close/>
                </a:path>
                <a:path w="149860" h="78739">
                  <a:moveTo>
                    <a:pt x="107251" y="11480"/>
                  </a:moveTo>
                  <a:lnTo>
                    <a:pt x="102450" y="12446"/>
                  </a:lnTo>
                  <a:lnTo>
                    <a:pt x="102450" y="19126"/>
                  </a:lnTo>
                  <a:lnTo>
                    <a:pt x="107251" y="18173"/>
                  </a:lnTo>
                  <a:lnTo>
                    <a:pt x="107251" y="11480"/>
                  </a:lnTo>
                  <a:close/>
                </a:path>
                <a:path w="149860" h="78739">
                  <a:moveTo>
                    <a:pt x="114922" y="62230"/>
                  </a:moveTo>
                  <a:lnTo>
                    <a:pt x="109156" y="64135"/>
                  </a:lnTo>
                  <a:lnTo>
                    <a:pt x="109156" y="70853"/>
                  </a:lnTo>
                  <a:lnTo>
                    <a:pt x="114922" y="68935"/>
                  </a:lnTo>
                  <a:lnTo>
                    <a:pt x="114922" y="62230"/>
                  </a:lnTo>
                  <a:close/>
                </a:path>
                <a:path w="149860" h="78739">
                  <a:moveTo>
                    <a:pt x="114922" y="53606"/>
                  </a:moveTo>
                  <a:lnTo>
                    <a:pt x="109156" y="55537"/>
                  </a:lnTo>
                  <a:lnTo>
                    <a:pt x="109156" y="62230"/>
                  </a:lnTo>
                  <a:lnTo>
                    <a:pt x="114922" y="60299"/>
                  </a:lnTo>
                  <a:lnTo>
                    <a:pt x="114922" y="53606"/>
                  </a:lnTo>
                  <a:close/>
                </a:path>
                <a:path w="149860" h="78739">
                  <a:moveTo>
                    <a:pt x="114922" y="44996"/>
                  </a:moveTo>
                  <a:lnTo>
                    <a:pt x="109156" y="45948"/>
                  </a:lnTo>
                  <a:lnTo>
                    <a:pt x="109156" y="52641"/>
                  </a:lnTo>
                  <a:lnTo>
                    <a:pt x="114922" y="51701"/>
                  </a:lnTo>
                  <a:lnTo>
                    <a:pt x="114922" y="44996"/>
                  </a:lnTo>
                  <a:close/>
                </a:path>
                <a:path w="149860" h="78739">
                  <a:moveTo>
                    <a:pt x="114922" y="35420"/>
                  </a:moveTo>
                  <a:lnTo>
                    <a:pt x="109156" y="37325"/>
                  </a:lnTo>
                  <a:lnTo>
                    <a:pt x="109156" y="44043"/>
                  </a:lnTo>
                  <a:lnTo>
                    <a:pt x="114922" y="42125"/>
                  </a:lnTo>
                  <a:lnTo>
                    <a:pt x="114922" y="35420"/>
                  </a:lnTo>
                  <a:close/>
                </a:path>
                <a:path w="149860" h="78739">
                  <a:moveTo>
                    <a:pt x="114922" y="26797"/>
                  </a:moveTo>
                  <a:lnTo>
                    <a:pt x="109156" y="28727"/>
                  </a:lnTo>
                  <a:lnTo>
                    <a:pt x="109156" y="35420"/>
                  </a:lnTo>
                  <a:lnTo>
                    <a:pt x="114922" y="33502"/>
                  </a:lnTo>
                  <a:lnTo>
                    <a:pt x="114922" y="26797"/>
                  </a:lnTo>
                  <a:close/>
                </a:path>
                <a:path w="149860" h="78739">
                  <a:moveTo>
                    <a:pt x="114922" y="18173"/>
                  </a:moveTo>
                  <a:lnTo>
                    <a:pt x="109156" y="20104"/>
                  </a:lnTo>
                  <a:lnTo>
                    <a:pt x="109156" y="26797"/>
                  </a:lnTo>
                  <a:lnTo>
                    <a:pt x="114922" y="24879"/>
                  </a:lnTo>
                  <a:lnTo>
                    <a:pt x="114922" y="18173"/>
                  </a:lnTo>
                  <a:close/>
                </a:path>
                <a:path w="149860" h="78739">
                  <a:moveTo>
                    <a:pt x="114922" y="9563"/>
                  </a:moveTo>
                  <a:lnTo>
                    <a:pt x="109156" y="10515"/>
                  </a:lnTo>
                  <a:lnTo>
                    <a:pt x="109156" y="17208"/>
                  </a:lnTo>
                  <a:lnTo>
                    <a:pt x="114922" y="16268"/>
                  </a:lnTo>
                  <a:lnTo>
                    <a:pt x="114922" y="9563"/>
                  </a:lnTo>
                  <a:close/>
                </a:path>
                <a:path w="149860" h="78739">
                  <a:moveTo>
                    <a:pt x="121627" y="60299"/>
                  </a:moveTo>
                  <a:lnTo>
                    <a:pt x="115849" y="62230"/>
                  </a:lnTo>
                  <a:lnTo>
                    <a:pt x="115849" y="68935"/>
                  </a:lnTo>
                  <a:lnTo>
                    <a:pt x="121627" y="67970"/>
                  </a:lnTo>
                  <a:lnTo>
                    <a:pt x="121627" y="60299"/>
                  </a:lnTo>
                  <a:close/>
                </a:path>
                <a:path w="149860" h="78739">
                  <a:moveTo>
                    <a:pt x="121627" y="51701"/>
                  </a:moveTo>
                  <a:lnTo>
                    <a:pt x="115849" y="53606"/>
                  </a:lnTo>
                  <a:lnTo>
                    <a:pt x="115849" y="60299"/>
                  </a:lnTo>
                  <a:lnTo>
                    <a:pt x="121627" y="58394"/>
                  </a:lnTo>
                  <a:lnTo>
                    <a:pt x="121627" y="51701"/>
                  </a:lnTo>
                  <a:close/>
                </a:path>
                <a:path w="149860" h="78739">
                  <a:moveTo>
                    <a:pt x="121627" y="43078"/>
                  </a:moveTo>
                  <a:lnTo>
                    <a:pt x="115849" y="44043"/>
                  </a:lnTo>
                  <a:lnTo>
                    <a:pt x="115849" y="50736"/>
                  </a:lnTo>
                  <a:lnTo>
                    <a:pt x="121627" y="49796"/>
                  </a:lnTo>
                  <a:lnTo>
                    <a:pt x="121627" y="43078"/>
                  </a:lnTo>
                  <a:close/>
                </a:path>
                <a:path w="149860" h="78739">
                  <a:moveTo>
                    <a:pt x="121627" y="34467"/>
                  </a:moveTo>
                  <a:lnTo>
                    <a:pt x="115849" y="35420"/>
                  </a:lnTo>
                  <a:lnTo>
                    <a:pt x="115849" y="42125"/>
                  </a:lnTo>
                  <a:lnTo>
                    <a:pt x="121627" y="41173"/>
                  </a:lnTo>
                  <a:lnTo>
                    <a:pt x="121627" y="34467"/>
                  </a:lnTo>
                  <a:close/>
                </a:path>
                <a:path w="149860" h="78739">
                  <a:moveTo>
                    <a:pt x="121627" y="24879"/>
                  </a:moveTo>
                  <a:lnTo>
                    <a:pt x="115849" y="26797"/>
                  </a:lnTo>
                  <a:lnTo>
                    <a:pt x="115849" y="33502"/>
                  </a:lnTo>
                  <a:lnTo>
                    <a:pt x="121627" y="31584"/>
                  </a:lnTo>
                  <a:lnTo>
                    <a:pt x="121627" y="24879"/>
                  </a:lnTo>
                  <a:close/>
                </a:path>
                <a:path w="149860" h="78739">
                  <a:moveTo>
                    <a:pt x="121627" y="16268"/>
                  </a:moveTo>
                  <a:lnTo>
                    <a:pt x="115849" y="17208"/>
                  </a:lnTo>
                  <a:lnTo>
                    <a:pt x="115849" y="24879"/>
                  </a:lnTo>
                  <a:lnTo>
                    <a:pt x="121627" y="22987"/>
                  </a:lnTo>
                  <a:lnTo>
                    <a:pt x="121627" y="16268"/>
                  </a:lnTo>
                  <a:close/>
                </a:path>
                <a:path w="149860" h="78739">
                  <a:moveTo>
                    <a:pt x="121627" y="6705"/>
                  </a:moveTo>
                  <a:lnTo>
                    <a:pt x="115849" y="8597"/>
                  </a:lnTo>
                  <a:lnTo>
                    <a:pt x="115849" y="15316"/>
                  </a:lnTo>
                  <a:lnTo>
                    <a:pt x="121627" y="14351"/>
                  </a:lnTo>
                  <a:lnTo>
                    <a:pt x="121627" y="6705"/>
                  </a:lnTo>
                  <a:close/>
                </a:path>
                <a:path w="149860" h="78739">
                  <a:moveTo>
                    <a:pt x="128320" y="58394"/>
                  </a:moveTo>
                  <a:lnTo>
                    <a:pt x="123507" y="60299"/>
                  </a:lnTo>
                  <a:lnTo>
                    <a:pt x="123507" y="67017"/>
                  </a:lnTo>
                  <a:lnTo>
                    <a:pt x="128320" y="65100"/>
                  </a:lnTo>
                  <a:lnTo>
                    <a:pt x="128320" y="58394"/>
                  </a:lnTo>
                  <a:close/>
                </a:path>
                <a:path w="149860" h="78739">
                  <a:moveTo>
                    <a:pt x="128320" y="49796"/>
                  </a:moveTo>
                  <a:lnTo>
                    <a:pt x="123507" y="51701"/>
                  </a:lnTo>
                  <a:lnTo>
                    <a:pt x="123507" y="58394"/>
                  </a:lnTo>
                  <a:lnTo>
                    <a:pt x="128320" y="56489"/>
                  </a:lnTo>
                  <a:lnTo>
                    <a:pt x="128320" y="49796"/>
                  </a:lnTo>
                  <a:close/>
                </a:path>
                <a:path w="149860" h="78739">
                  <a:moveTo>
                    <a:pt x="128320" y="41173"/>
                  </a:moveTo>
                  <a:lnTo>
                    <a:pt x="123507" y="42125"/>
                  </a:lnTo>
                  <a:lnTo>
                    <a:pt x="123507" y="48844"/>
                  </a:lnTo>
                  <a:lnTo>
                    <a:pt x="128320" y="47866"/>
                  </a:lnTo>
                  <a:lnTo>
                    <a:pt x="128320" y="41173"/>
                  </a:lnTo>
                  <a:close/>
                </a:path>
                <a:path w="149860" h="78739">
                  <a:moveTo>
                    <a:pt x="128320" y="32537"/>
                  </a:moveTo>
                  <a:lnTo>
                    <a:pt x="123507" y="33502"/>
                  </a:lnTo>
                  <a:lnTo>
                    <a:pt x="123507" y="40208"/>
                  </a:lnTo>
                  <a:lnTo>
                    <a:pt x="128320" y="39243"/>
                  </a:lnTo>
                  <a:lnTo>
                    <a:pt x="128320" y="32537"/>
                  </a:lnTo>
                  <a:close/>
                </a:path>
                <a:path w="149860" h="78739">
                  <a:moveTo>
                    <a:pt x="128320" y="22987"/>
                  </a:moveTo>
                  <a:lnTo>
                    <a:pt x="123507" y="24879"/>
                  </a:lnTo>
                  <a:lnTo>
                    <a:pt x="123507" y="31584"/>
                  </a:lnTo>
                  <a:lnTo>
                    <a:pt x="128320" y="29667"/>
                  </a:lnTo>
                  <a:lnTo>
                    <a:pt x="128320" y="22987"/>
                  </a:lnTo>
                  <a:close/>
                </a:path>
                <a:path w="149860" h="78739">
                  <a:moveTo>
                    <a:pt x="128320" y="14351"/>
                  </a:moveTo>
                  <a:lnTo>
                    <a:pt x="123507" y="15316"/>
                  </a:lnTo>
                  <a:lnTo>
                    <a:pt x="123507" y="22009"/>
                  </a:lnTo>
                  <a:lnTo>
                    <a:pt x="128320" y="21069"/>
                  </a:lnTo>
                  <a:lnTo>
                    <a:pt x="128320" y="14351"/>
                  </a:lnTo>
                  <a:close/>
                </a:path>
                <a:path w="149860" h="78739">
                  <a:moveTo>
                    <a:pt x="128320" y="5740"/>
                  </a:moveTo>
                  <a:lnTo>
                    <a:pt x="123507" y="6705"/>
                  </a:lnTo>
                  <a:lnTo>
                    <a:pt x="123507" y="13385"/>
                  </a:lnTo>
                  <a:lnTo>
                    <a:pt x="128320" y="12446"/>
                  </a:lnTo>
                  <a:lnTo>
                    <a:pt x="128320" y="5740"/>
                  </a:lnTo>
                  <a:close/>
                </a:path>
                <a:path w="149860" h="78739">
                  <a:moveTo>
                    <a:pt x="135978" y="56489"/>
                  </a:moveTo>
                  <a:lnTo>
                    <a:pt x="130200" y="58394"/>
                  </a:lnTo>
                  <a:lnTo>
                    <a:pt x="130200" y="65100"/>
                  </a:lnTo>
                  <a:lnTo>
                    <a:pt x="135978" y="63195"/>
                  </a:lnTo>
                  <a:lnTo>
                    <a:pt x="135978" y="56489"/>
                  </a:lnTo>
                  <a:close/>
                </a:path>
                <a:path w="149860" h="78739">
                  <a:moveTo>
                    <a:pt x="135978" y="47866"/>
                  </a:moveTo>
                  <a:lnTo>
                    <a:pt x="130200" y="48844"/>
                  </a:lnTo>
                  <a:lnTo>
                    <a:pt x="130200" y="55537"/>
                  </a:lnTo>
                  <a:lnTo>
                    <a:pt x="135978" y="54571"/>
                  </a:lnTo>
                  <a:lnTo>
                    <a:pt x="135978" y="47866"/>
                  </a:lnTo>
                  <a:close/>
                </a:path>
                <a:path w="149860" h="78739">
                  <a:moveTo>
                    <a:pt x="135978" y="39243"/>
                  </a:moveTo>
                  <a:lnTo>
                    <a:pt x="130200" y="41173"/>
                  </a:lnTo>
                  <a:lnTo>
                    <a:pt x="130200" y="47866"/>
                  </a:lnTo>
                  <a:lnTo>
                    <a:pt x="135978" y="45948"/>
                  </a:lnTo>
                  <a:lnTo>
                    <a:pt x="135978" y="39243"/>
                  </a:lnTo>
                  <a:close/>
                </a:path>
                <a:path w="149860" h="78739">
                  <a:moveTo>
                    <a:pt x="135978" y="30632"/>
                  </a:moveTo>
                  <a:lnTo>
                    <a:pt x="130200" y="31584"/>
                  </a:lnTo>
                  <a:lnTo>
                    <a:pt x="130200" y="38303"/>
                  </a:lnTo>
                  <a:lnTo>
                    <a:pt x="135978" y="37325"/>
                  </a:lnTo>
                  <a:lnTo>
                    <a:pt x="135978" y="30632"/>
                  </a:lnTo>
                  <a:close/>
                </a:path>
                <a:path w="149860" h="78739">
                  <a:moveTo>
                    <a:pt x="135978" y="21069"/>
                  </a:moveTo>
                  <a:lnTo>
                    <a:pt x="130200" y="22987"/>
                  </a:lnTo>
                  <a:lnTo>
                    <a:pt x="130200" y="29667"/>
                  </a:lnTo>
                  <a:lnTo>
                    <a:pt x="135978" y="27762"/>
                  </a:lnTo>
                  <a:lnTo>
                    <a:pt x="135978" y="21069"/>
                  </a:lnTo>
                  <a:close/>
                </a:path>
                <a:path w="149860" h="78739">
                  <a:moveTo>
                    <a:pt x="135978" y="12446"/>
                  </a:moveTo>
                  <a:lnTo>
                    <a:pt x="130200" y="13385"/>
                  </a:lnTo>
                  <a:lnTo>
                    <a:pt x="130200" y="20104"/>
                  </a:lnTo>
                  <a:lnTo>
                    <a:pt x="135978" y="19126"/>
                  </a:lnTo>
                  <a:lnTo>
                    <a:pt x="135978" y="12446"/>
                  </a:lnTo>
                  <a:close/>
                </a:path>
                <a:path w="149860" h="78739">
                  <a:moveTo>
                    <a:pt x="135978" y="3797"/>
                  </a:moveTo>
                  <a:lnTo>
                    <a:pt x="130200" y="4762"/>
                  </a:lnTo>
                  <a:lnTo>
                    <a:pt x="130200" y="11480"/>
                  </a:lnTo>
                  <a:lnTo>
                    <a:pt x="135978" y="10515"/>
                  </a:lnTo>
                  <a:lnTo>
                    <a:pt x="135978" y="3797"/>
                  </a:lnTo>
                  <a:close/>
                </a:path>
                <a:path w="149860" h="78739">
                  <a:moveTo>
                    <a:pt x="142684" y="55537"/>
                  </a:moveTo>
                  <a:lnTo>
                    <a:pt x="137871" y="56489"/>
                  </a:lnTo>
                  <a:lnTo>
                    <a:pt x="137871" y="63195"/>
                  </a:lnTo>
                  <a:lnTo>
                    <a:pt x="142684" y="62230"/>
                  </a:lnTo>
                  <a:lnTo>
                    <a:pt x="142684" y="55537"/>
                  </a:lnTo>
                  <a:close/>
                </a:path>
                <a:path w="149860" h="78739">
                  <a:moveTo>
                    <a:pt x="142684" y="45948"/>
                  </a:moveTo>
                  <a:lnTo>
                    <a:pt x="137871" y="47866"/>
                  </a:lnTo>
                  <a:lnTo>
                    <a:pt x="137871" y="54571"/>
                  </a:lnTo>
                  <a:lnTo>
                    <a:pt x="142684" y="52641"/>
                  </a:lnTo>
                  <a:lnTo>
                    <a:pt x="142684" y="45948"/>
                  </a:lnTo>
                  <a:close/>
                </a:path>
                <a:path w="149860" h="78739">
                  <a:moveTo>
                    <a:pt x="142684" y="37325"/>
                  </a:moveTo>
                  <a:lnTo>
                    <a:pt x="137871" y="38303"/>
                  </a:lnTo>
                  <a:lnTo>
                    <a:pt x="137871" y="44996"/>
                  </a:lnTo>
                  <a:lnTo>
                    <a:pt x="142684" y="44043"/>
                  </a:lnTo>
                  <a:lnTo>
                    <a:pt x="142684" y="37325"/>
                  </a:lnTo>
                  <a:close/>
                </a:path>
                <a:path w="149860" h="78739">
                  <a:moveTo>
                    <a:pt x="142684" y="27762"/>
                  </a:moveTo>
                  <a:lnTo>
                    <a:pt x="137871" y="29667"/>
                  </a:lnTo>
                  <a:lnTo>
                    <a:pt x="137871" y="36360"/>
                  </a:lnTo>
                  <a:lnTo>
                    <a:pt x="142684" y="34467"/>
                  </a:lnTo>
                  <a:lnTo>
                    <a:pt x="142684" y="27762"/>
                  </a:lnTo>
                  <a:close/>
                </a:path>
                <a:path w="149860" h="78739">
                  <a:moveTo>
                    <a:pt x="142684" y="20104"/>
                  </a:moveTo>
                  <a:lnTo>
                    <a:pt x="137871" y="21069"/>
                  </a:lnTo>
                  <a:lnTo>
                    <a:pt x="137871" y="27762"/>
                  </a:lnTo>
                  <a:lnTo>
                    <a:pt x="142684" y="26797"/>
                  </a:lnTo>
                  <a:lnTo>
                    <a:pt x="142684" y="20104"/>
                  </a:lnTo>
                  <a:close/>
                </a:path>
                <a:path w="149860" h="78739">
                  <a:moveTo>
                    <a:pt x="142684" y="10515"/>
                  </a:moveTo>
                  <a:lnTo>
                    <a:pt x="137871" y="12446"/>
                  </a:lnTo>
                  <a:lnTo>
                    <a:pt x="137871" y="19126"/>
                  </a:lnTo>
                  <a:lnTo>
                    <a:pt x="142684" y="17208"/>
                  </a:lnTo>
                  <a:lnTo>
                    <a:pt x="142684" y="10515"/>
                  </a:lnTo>
                  <a:close/>
                </a:path>
                <a:path w="149860" h="78739">
                  <a:moveTo>
                    <a:pt x="142684" y="1905"/>
                  </a:moveTo>
                  <a:lnTo>
                    <a:pt x="137871" y="2844"/>
                  </a:lnTo>
                  <a:lnTo>
                    <a:pt x="137871" y="9563"/>
                  </a:lnTo>
                  <a:lnTo>
                    <a:pt x="142684" y="8597"/>
                  </a:lnTo>
                  <a:lnTo>
                    <a:pt x="142684" y="1905"/>
                  </a:lnTo>
                  <a:close/>
                </a:path>
                <a:path w="149860" h="78739">
                  <a:moveTo>
                    <a:pt x="149377" y="52641"/>
                  </a:moveTo>
                  <a:lnTo>
                    <a:pt x="144564" y="54571"/>
                  </a:lnTo>
                  <a:lnTo>
                    <a:pt x="144564" y="61264"/>
                  </a:lnTo>
                  <a:lnTo>
                    <a:pt x="149377" y="59347"/>
                  </a:lnTo>
                  <a:lnTo>
                    <a:pt x="149377" y="52641"/>
                  </a:lnTo>
                  <a:close/>
                </a:path>
                <a:path w="149860" h="78739">
                  <a:moveTo>
                    <a:pt x="149377" y="44043"/>
                  </a:moveTo>
                  <a:lnTo>
                    <a:pt x="144564" y="45948"/>
                  </a:lnTo>
                  <a:lnTo>
                    <a:pt x="144564" y="52641"/>
                  </a:lnTo>
                  <a:lnTo>
                    <a:pt x="149377" y="50736"/>
                  </a:lnTo>
                  <a:lnTo>
                    <a:pt x="149377" y="44043"/>
                  </a:lnTo>
                  <a:close/>
                </a:path>
                <a:path w="149860" h="78739">
                  <a:moveTo>
                    <a:pt x="149377" y="35420"/>
                  </a:moveTo>
                  <a:lnTo>
                    <a:pt x="144564" y="36360"/>
                  </a:lnTo>
                  <a:lnTo>
                    <a:pt x="144564" y="43078"/>
                  </a:lnTo>
                  <a:lnTo>
                    <a:pt x="149377" y="42125"/>
                  </a:lnTo>
                  <a:lnTo>
                    <a:pt x="149377" y="35420"/>
                  </a:lnTo>
                  <a:close/>
                </a:path>
                <a:path w="149860" h="78739">
                  <a:moveTo>
                    <a:pt x="149377" y="26797"/>
                  </a:moveTo>
                  <a:lnTo>
                    <a:pt x="144564" y="27762"/>
                  </a:lnTo>
                  <a:lnTo>
                    <a:pt x="144564" y="34467"/>
                  </a:lnTo>
                  <a:lnTo>
                    <a:pt x="149377" y="33502"/>
                  </a:lnTo>
                  <a:lnTo>
                    <a:pt x="149377" y="26797"/>
                  </a:lnTo>
                  <a:close/>
                </a:path>
                <a:path w="149860" h="78739">
                  <a:moveTo>
                    <a:pt x="149377" y="18173"/>
                  </a:moveTo>
                  <a:lnTo>
                    <a:pt x="144564" y="19126"/>
                  </a:lnTo>
                  <a:lnTo>
                    <a:pt x="144564" y="25831"/>
                  </a:lnTo>
                  <a:lnTo>
                    <a:pt x="149377" y="24879"/>
                  </a:lnTo>
                  <a:lnTo>
                    <a:pt x="149377" y="18173"/>
                  </a:lnTo>
                  <a:close/>
                </a:path>
                <a:path w="149860" h="78739">
                  <a:moveTo>
                    <a:pt x="149377" y="8597"/>
                  </a:moveTo>
                  <a:lnTo>
                    <a:pt x="144564" y="10515"/>
                  </a:lnTo>
                  <a:lnTo>
                    <a:pt x="144564" y="17208"/>
                  </a:lnTo>
                  <a:lnTo>
                    <a:pt x="149377" y="15316"/>
                  </a:lnTo>
                  <a:lnTo>
                    <a:pt x="149377" y="8597"/>
                  </a:lnTo>
                  <a:close/>
                </a:path>
                <a:path w="149860" h="78739">
                  <a:moveTo>
                    <a:pt x="149377" y="0"/>
                  </a:moveTo>
                  <a:lnTo>
                    <a:pt x="144564" y="939"/>
                  </a:lnTo>
                  <a:lnTo>
                    <a:pt x="144564" y="7658"/>
                  </a:lnTo>
                  <a:lnTo>
                    <a:pt x="149377" y="6705"/>
                  </a:lnTo>
                  <a:lnTo>
                    <a:pt x="149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067247" y="3435184"/>
              <a:ext cx="163195" cy="1259205"/>
            </a:xfrm>
            <a:custGeom>
              <a:avLst/>
              <a:gdLst/>
              <a:ahLst/>
              <a:cxnLst/>
              <a:rect l="l" t="t" r="r" b="b"/>
              <a:pathLst>
                <a:path w="163195" h="1259204">
                  <a:moveTo>
                    <a:pt x="5740" y="1250416"/>
                  </a:moveTo>
                  <a:lnTo>
                    <a:pt x="0" y="1251394"/>
                  </a:lnTo>
                  <a:lnTo>
                    <a:pt x="0" y="1259039"/>
                  </a:lnTo>
                  <a:lnTo>
                    <a:pt x="5740" y="1257134"/>
                  </a:lnTo>
                  <a:lnTo>
                    <a:pt x="5740" y="1250416"/>
                  </a:lnTo>
                  <a:close/>
                </a:path>
                <a:path w="163195" h="1259204">
                  <a:moveTo>
                    <a:pt x="5740" y="1240866"/>
                  </a:moveTo>
                  <a:lnTo>
                    <a:pt x="0" y="1242771"/>
                  </a:lnTo>
                  <a:lnTo>
                    <a:pt x="0" y="1249476"/>
                  </a:lnTo>
                  <a:lnTo>
                    <a:pt x="5740" y="1247559"/>
                  </a:lnTo>
                  <a:lnTo>
                    <a:pt x="5740" y="1240866"/>
                  </a:lnTo>
                  <a:close/>
                </a:path>
                <a:path w="163195" h="1259204">
                  <a:moveTo>
                    <a:pt x="5740" y="1232242"/>
                  </a:moveTo>
                  <a:lnTo>
                    <a:pt x="0" y="1233195"/>
                  </a:lnTo>
                  <a:lnTo>
                    <a:pt x="0" y="1240866"/>
                  </a:lnTo>
                  <a:lnTo>
                    <a:pt x="5740" y="1238923"/>
                  </a:lnTo>
                  <a:lnTo>
                    <a:pt x="5740" y="1232242"/>
                  </a:lnTo>
                  <a:close/>
                </a:path>
                <a:path w="163195" h="1259204">
                  <a:moveTo>
                    <a:pt x="5740" y="1222667"/>
                  </a:moveTo>
                  <a:lnTo>
                    <a:pt x="0" y="1224584"/>
                  </a:lnTo>
                  <a:lnTo>
                    <a:pt x="0" y="1231277"/>
                  </a:lnTo>
                  <a:lnTo>
                    <a:pt x="5740" y="1229360"/>
                  </a:lnTo>
                  <a:lnTo>
                    <a:pt x="5740" y="1222667"/>
                  </a:lnTo>
                  <a:close/>
                </a:path>
                <a:path w="163195" h="1259204">
                  <a:moveTo>
                    <a:pt x="5740" y="1213104"/>
                  </a:moveTo>
                  <a:lnTo>
                    <a:pt x="0" y="1214996"/>
                  </a:lnTo>
                  <a:lnTo>
                    <a:pt x="0" y="1221701"/>
                  </a:lnTo>
                  <a:lnTo>
                    <a:pt x="5740" y="1219796"/>
                  </a:lnTo>
                  <a:lnTo>
                    <a:pt x="5740" y="1213104"/>
                  </a:lnTo>
                  <a:close/>
                </a:path>
                <a:path w="163195" h="1259204">
                  <a:moveTo>
                    <a:pt x="5740" y="1204468"/>
                  </a:moveTo>
                  <a:lnTo>
                    <a:pt x="0" y="1205433"/>
                  </a:lnTo>
                  <a:lnTo>
                    <a:pt x="0" y="1213104"/>
                  </a:lnTo>
                  <a:lnTo>
                    <a:pt x="5740" y="1211173"/>
                  </a:lnTo>
                  <a:lnTo>
                    <a:pt x="5740" y="1204468"/>
                  </a:lnTo>
                  <a:close/>
                </a:path>
                <a:path w="163195" h="1259204">
                  <a:moveTo>
                    <a:pt x="5740" y="1194892"/>
                  </a:moveTo>
                  <a:lnTo>
                    <a:pt x="0" y="1196809"/>
                  </a:lnTo>
                  <a:lnTo>
                    <a:pt x="0" y="1203515"/>
                  </a:lnTo>
                  <a:lnTo>
                    <a:pt x="5740" y="1201610"/>
                  </a:lnTo>
                  <a:lnTo>
                    <a:pt x="5740" y="1194892"/>
                  </a:lnTo>
                  <a:close/>
                </a:path>
                <a:path w="163195" h="1259204">
                  <a:moveTo>
                    <a:pt x="13423" y="1247559"/>
                  </a:moveTo>
                  <a:lnTo>
                    <a:pt x="7658" y="1249476"/>
                  </a:lnTo>
                  <a:lnTo>
                    <a:pt x="7658" y="1256195"/>
                  </a:lnTo>
                  <a:lnTo>
                    <a:pt x="13423" y="1255217"/>
                  </a:lnTo>
                  <a:lnTo>
                    <a:pt x="13423" y="1247559"/>
                  </a:lnTo>
                  <a:close/>
                </a:path>
                <a:path w="163195" h="1259204">
                  <a:moveTo>
                    <a:pt x="13423" y="1238923"/>
                  </a:moveTo>
                  <a:lnTo>
                    <a:pt x="7658" y="1240866"/>
                  </a:lnTo>
                  <a:lnTo>
                    <a:pt x="7658" y="1247559"/>
                  </a:lnTo>
                  <a:lnTo>
                    <a:pt x="13423" y="1245654"/>
                  </a:lnTo>
                  <a:lnTo>
                    <a:pt x="13423" y="1238923"/>
                  </a:lnTo>
                  <a:close/>
                </a:path>
                <a:path w="163195" h="1259204">
                  <a:moveTo>
                    <a:pt x="13423" y="1229360"/>
                  </a:moveTo>
                  <a:lnTo>
                    <a:pt x="7658" y="1231277"/>
                  </a:lnTo>
                  <a:lnTo>
                    <a:pt x="7658" y="1237970"/>
                  </a:lnTo>
                  <a:lnTo>
                    <a:pt x="13423" y="1237030"/>
                  </a:lnTo>
                  <a:lnTo>
                    <a:pt x="13423" y="1229360"/>
                  </a:lnTo>
                  <a:close/>
                </a:path>
                <a:path w="163195" h="1259204">
                  <a:moveTo>
                    <a:pt x="13423" y="1220762"/>
                  </a:moveTo>
                  <a:lnTo>
                    <a:pt x="7658" y="1221701"/>
                  </a:lnTo>
                  <a:lnTo>
                    <a:pt x="7658" y="1229360"/>
                  </a:lnTo>
                  <a:lnTo>
                    <a:pt x="13423" y="1227455"/>
                  </a:lnTo>
                  <a:lnTo>
                    <a:pt x="13423" y="1220762"/>
                  </a:lnTo>
                  <a:close/>
                </a:path>
                <a:path w="163195" h="1259204">
                  <a:moveTo>
                    <a:pt x="13423" y="1211173"/>
                  </a:moveTo>
                  <a:lnTo>
                    <a:pt x="7658" y="1213104"/>
                  </a:lnTo>
                  <a:lnTo>
                    <a:pt x="7658" y="1219796"/>
                  </a:lnTo>
                  <a:lnTo>
                    <a:pt x="13423" y="1218831"/>
                  </a:lnTo>
                  <a:lnTo>
                    <a:pt x="13423" y="1211173"/>
                  </a:lnTo>
                  <a:close/>
                </a:path>
                <a:path w="163195" h="1259204">
                  <a:moveTo>
                    <a:pt x="13423" y="1202563"/>
                  </a:moveTo>
                  <a:lnTo>
                    <a:pt x="7658" y="1203515"/>
                  </a:lnTo>
                  <a:lnTo>
                    <a:pt x="7658" y="1211173"/>
                  </a:lnTo>
                  <a:lnTo>
                    <a:pt x="13423" y="1209268"/>
                  </a:lnTo>
                  <a:lnTo>
                    <a:pt x="13423" y="1202563"/>
                  </a:lnTo>
                  <a:close/>
                </a:path>
                <a:path w="163195" h="1259204">
                  <a:moveTo>
                    <a:pt x="13423" y="1192987"/>
                  </a:moveTo>
                  <a:lnTo>
                    <a:pt x="7658" y="1193927"/>
                  </a:lnTo>
                  <a:lnTo>
                    <a:pt x="7658" y="1201610"/>
                  </a:lnTo>
                  <a:lnTo>
                    <a:pt x="13423" y="1199692"/>
                  </a:lnTo>
                  <a:lnTo>
                    <a:pt x="13423" y="1192987"/>
                  </a:lnTo>
                  <a:close/>
                </a:path>
                <a:path w="163195" h="1259204">
                  <a:moveTo>
                    <a:pt x="21082" y="1245654"/>
                  </a:moveTo>
                  <a:lnTo>
                    <a:pt x="15328" y="1247559"/>
                  </a:lnTo>
                  <a:lnTo>
                    <a:pt x="15328" y="1254252"/>
                  </a:lnTo>
                  <a:lnTo>
                    <a:pt x="21082" y="1253299"/>
                  </a:lnTo>
                  <a:lnTo>
                    <a:pt x="21082" y="1245654"/>
                  </a:lnTo>
                  <a:close/>
                </a:path>
                <a:path w="163195" h="1259204">
                  <a:moveTo>
                    <a:pt x="21082" y="1237030"/>
                  </a:moveTo>
                  <a:lnTo>
                    <a:pt x="15328" y="1237970"/>
                  </a:lnTo>
                  <a:lnTo>
                    <a:pt x="15328" y="1245654"/>
                  </a:lnTo>
                  <a:lnTo>
                    <a:pt x="21082" y="1243723"/>
                  </a:lnTo>
                  <a:lnTo>
                    <a:pt x="21082" y="1237030"/>
                  </a:lnTo>
                  <a:close/>
                </a:path>
                <a:path w="163195" h="1259204">
                  <a:moveTo>
                    <a:pt x="21082" y="1227455"/>
                  </a:moveTo>
                  <a:lnTo>
                    <a:pt x="15328" y="1229360"/>
                  </a:lnTo>
                  <a:lnTo>
                    <a:pt x="15328" y="1236078"/>
                  </a:lnTo>
                  <a:lnTo>
                    <a:pt x="21082" y="1234160"/>
                  </a:lnTo>
                  <a:lnTo>
                    <a:pt x="21082" y="1227455"/>
                  </a:lnTo>
                  <a:close/>
                </a:path>
                <a:path w="163195" h="1259204">
                  <a:moveTo>
                    <a:pt x="21082" y="1218831"/>
                  </a:moveTo>
                  <a:lnTo>
                    <a:pt x="15328" y="1219796"/>
                  </a:lnTo>
                  <a:lnTo>
                    <a:pt x="15328" y="1226502"/>
                  </a:lnTo>
                  <a:lnTo>
                    <a:pt x="21082" y="1225537"/>
                  </a:lnTo>
                  <a:lnTo>
                    <a:pt x="21082" y="1218831"/>
                  </a:lnTo>
                  <a:close/>
                </a:path>
                <a:path w="163195" h="1259204">
                  <a:moveTo>
                    <a:pt x="21082" y="1209268"/>
                  </a:moveTo>
                  <a:lnTo>
                    <a:pt x="15328" y="1211173"/>
                  </a:lnTo>
                  <a:lnTo>
                    <a:pt x="15328" y="1217866"/>
                  </a:lnTo>
                  <a:lnTo>
                    <a:pt x="21082" y="1215961"/>
                  </a:lnTo>
                  <a:lnTo>
                    <a:pt x="21082" y="1209268"/>
                  </a:lnTo>
                  <a:close/>
                </a:path>
                <a:path w="163195" h="1259204">
                  <a:moveTo>
                    <a:pt x="21082" y="1199692"/>
                  </a:moveTo>
                  <a:lnTo>
                    <a:pt x="15328" y="1201610"/>
                  </a:lnTo>
                  <a:lnTo>
                    <a:pt x="15328" y="1208303"/>
                  </a:lnTo>
                  <a:lnTo>
                    <a:pt x="21082" y="1207363"/>
                  </a:lnTo>
                  <a:lnTo>
                    <a:pt x="21082" y="1199692"/>
                  </a:lnTo>
                  <a:close/>
                </a:path>
                <a:path w="163195" h="1259204">
                  <a:moveTo>
                    <a:pt x="21082" y="1191069"/>
                  </a:moveTo>
                  <a:lnTo>
                    <a:pt x="15328" y="1192034"/>
                  </a:lnTo>
                  <a:lnTo>
                    <a:pt x="15328" y="1199692"/>
                  </a:lnTo>
                  <a:lnTo>
                    <a:pt x="21082" y="1197775"/>
                  </a:lnTo>
                  <a:lnTo>
                    <a:pt x="21082" y="1191069"/>
                  </a:lnTo>
                  <a:close/>
                </a:path>
                <a:path w="163195" h="1259204">
                  <a:moveTo>
                    <a:pt x="28752" y="1243723"/>
                  </a:moveTo>
                  <a:lnTo>
                    <a:pt x="22999" y="1245654"/>
                  </a:lnTo>
                  <a:lnTo>
                    <a:pt x="22999" y="1252347"/>
                  </a:lnTo>
                  <a:lnTo>
                    <a:pt x="28752" y="1250416"/>
                  </a:lnTo>
                  <a:lnTo>
                    <a:pt x="28752" y="1243723"/>
                  </a:lnTo>
                  <a:close/>
                </a:path>
                <a:path w="163195" h="1259204">
                  <a:moveTo>
                    <a:pt x="28752" y="1234160"/>
                  </a:moveTo>
                  <a:lnTo>
                    <a:pt x="22999" y="1236078"/>
                  </a:lnTo>
                  <a:lnTo>
                    <a:pt x="22999" y="1242771"/>
                  </a:lnTo>
                  <a:lnTo>
                    <a:pt x="28752" y="1241831"/>
                  </a:lnTo>
                  <a:lnTo>
                    <a:pt x="28752" y="1234160"/>
                  </a:lnTo>
                  <a:close/>
                </a:path>
                <a:path w="163195" h="1259204">
                  <a:moveTo>
                    <a:pt x="28752" y="1225537"/>
                  </a:moveTo>
                  <a:lnTo>
                    <a:pt x="22999" y="1226502"/>
                  </a:lnTo>
                  <a:lnTo>
                    <a:pt x="22999" y="1234160"/>
                  </a:lnTo>
                  <a:lnTo>
                    <a:pt x="28752" y="1232242"/>
                  </a:lnTo>
                  <a:lnTo>
                    <a:pt x="28752" y="1225537"/>
                  </a:lnTo>
                  <a:close/>
                </a:path>
                <a:path w="163195" h="1259204">
                  <a:moveTo>
                    <a:pt x="28752" y="1216914"/>
                  </a:moveTo>
                  <a:lnTo>
                    <a:pt x="22999" y="1217866"/>
                  </a:lnTo>
                  <a:lnTo>
                    <a:pt x="22999" y="1225537"/>
                  </a:lnTo>
                  <a:lnTo>
                    <a:pt x="28752" y="1223619"/>
                  </a:lnTo>
                  <a:lnTo>
                    <a:pt x="28752" y="1216914"/>
                  </a:lnTo>
                  <a:close/>
                </a:path>
                <a:path w="163195" h="1259204">
                  <a:moveTo>
                    <a:pt x="28752" y="1207363"/>
                  </a:moveTo>
                  <a:lnTo>
                    <a:pt x="22999" y="1209268"/>
                  </a:lnTo>
                  <a:lnTo>
                    <a:pt x="22999" y="1215961"/>
                  </a:lnTo>
                  <a:lnTo>
                    <a:pt x="28752" y="1214056"/>
                  </a:lnTo>
                  <a:lnTo>
                    <a:pt x="28752" y="1207363"/>
                  </a:lnTo>
                  <a:close/>
                </a:path>
                <a:path w="163195" h="1259204">
                  <a:moveTo>
                    <a:pt x="28752" y="1198740"/>
                  </a:moveTo>
                  <a:lnTo>
                    <a:pt x="22999" y="1199692"/>
                  </a:lnTo>
                  <a:lnTo>
                    <a:pt x="22999" y="1206411"/>
                  </a:lnTo>
                  <a:lnTo>
                    <a:pt x="28752" y="1205433"/>
                  </a:lnTo>
                  <a:lnTo>
                    <a:pt x="28752" y="1198740"/>
                  </a:lnTo>
                  <a:close/>
                </a:path>
                <a:path w="163195" h="1259204">
                  <a:moveTo>
                    <a:pt x="28752" y="1189151"/>
                  </a:moveTo>
                  <a:lnTo>
                    <a:pt x="22999" y="1191069"/>
                  </a:lnTo>
                  <a:lnTo>
                    <a:pt x="22999" y="1197775"/>
                  </a:lnTo>
                  <a:lnTo>
                    <a:pt x="28752" y="1195870"/>
                  </a:lnTo>
                  <a:lnTo>
                    <a:pt x="28752" y="1189151"/>
                  </a:lnTo>
                  <a:close/>
                </a:path>
                <a:path w="163195" h="1259204">
                  <a:moveTo>
                    <a:pt x="35445" y="1241831"/>
                  </a:moveTo>
                  <a:lnTo>
                    <a:pt x="30632" y="1243723"/>
                  </a:lnTo>
                  <a:lnTo>
                    <a:pt x="30632" y="1250416"/>
                  </a:lnTo>
                  <a:lnTo>
                    <a:pt x="35445" y="1248511"/>
                  </a:lnTo>
                  <a:lnTo>
                    <a:pt x="35445" y="1241831"/>
                  </a:lnTo>
                  <a:close/>
                </a:path>
                <a:path w="163195" h="1259204">
                  <a:moveTo>
                    <a:pt x="35445" y="1233195"/>
                  </a:moveTo>
                  <a:lnTo>
                    <a:pt x="30632" y="1234160"/>
                  </a:lnTo>
                  <a:lnTo>
                    <a:pt x="30632" y="1240866"/>
                  </a:lnTo>
                  <a:lnTo>
                    <a:pt x="35445" y="1239888"/>
                  </a:lnTo>
                  <a:lnTo>
                    <a:pt x="35445" y="1233195"/>
                  </a:lnTo>
                  <a:close/>
                </a:path>
                <a:path w="163195" h="1259204">
                  <a:moveTo>
                    <a:pt x="35445" y="1223619"/>
                  </a:moveTo>
                  <a:lnTo>
                    <a:pt x="30632" y="1225537"/>
                  </a:lnTo>
                  <a:lnTo>
                    <a:pt x="30632" y="1232242"/>
                  </a:lnTo>
                  <a:lnTo>
                    <a:pt x="35445" y="1230325"/>
                  </a:lnTo>
                  <a:lnTo>
                    <a:pt x="35445" y="1223619"/>
                  </a:lnTo>
                  <a:close/>
                </a:path>
                <a:path w="163195" h="1259204">
                  <a:moveTo>
                    <a:pt x="35445" y="1214056"/>
                  </a:moveTo>
                  <a:lnTo>
                    <a:pt x="30632" y="1215961"/>
                  </a:lnTo>
                  <a:lnTo>
                    <a:pt x="30632" y="1222667"/>
                  </a:lnTo>
                  <a:lnTo>
                    <a:pt x="35445" y="1221701"/>
                  </a:lnTo>
                  <a:lnTo>
                    <a:pt x="35445" y="1214056"/>
                  </a:lnTo>
                  <a:close/>
                </a:path>
                <a:path w="163195" h="1259204">
                  <a:moveTo>
                    <a:pt x="35445" y="1205433"/>
                  </a:moveTo>
                  <a:lnTo>
                    <a:pt x="30632" y="1206411"/>
                  </a:lnTo>
                  <a:lnTo>
                    <a:pt x="30632" y="1214056"/>
                  </a:lnTo>
                  <a:lnTo>
                    <a:pt x="35445" y="1212138"/>
                  </a:lnTo>
                  <a:lnTo>
                    <a:pt x="35445" y="1205433"/>
                  </a:lnTo>
                  <a:close/>
                </a:path>
                <a:path w="163195" h="1259204">
                  <a:moveTo>
                    <a:pt x="35445" y="1195870"/>
                  </a:moveTo>
                  <a:lnTo>
                    <a:pt x="30632" y="1197775"/>
                  </a:lnTo>
                  <a:lnTo>
                    <a:pt x="30632" y="1204468"/>
                  </a:lnTo>
                  <a:lnTo>
                    <a:pt x="35445" y="1203515"/>
                  </a:lnTo>
                  <a:lnTo>
                    <a:pt x="35445" y="1195870"/>
                  </a:lnTo>
                  <a:close/>
                </a:path>
                <a:path w="163195" h="1259204">
                  <a:moveTo>
                    <a:pt x="35445" y="1187234"/>
                  </a:moveTo>
                  <a:lnTo>
                    <a:pt x="30632" y="1188199"/>
                  </a:lnTo>
                  <a:lnTo>
                    <a:pt x="30632" y="1195870"/>
                  </a:lnTo>
                  <a:lnTo>
                    <a:pt x="35445" y="1193927"/>
                  </a:lnTo>
                  <a:lnTo>
                    <a:pt x="35445" y="1187234"/>
                  </a:lnTo>
                  <a:close/>
                </a:path>
                <a:path w="163195" h="1259204">
                  <a:moveTo>
                    <a:pt x="43116" y="1239888"/>
                  </a:moveTo>
                  <a:lnTo>
                    <a:pt x="37363" y="1240866"/>
                  </a:lnTo>
                  <a:lnTo>
                    <a:pt x="37363" y="1248511"/>
                  </a:lnTo>
                  <a:lnTo>
                    <a:pt x="43116" y="1246606"/>
                  </a:lnTo>
                  <a:lnTo>
                    <a:pt x="43116" y="1239888"/>
                  </a:lnTo>
                  <a:close/>
                </a:path>
                <a:path w="163195" h="1259204">
                  <a:moveTo>
                    <a:pt x="43116" y="1230325"/>
                  </a:moveTo>
                  <a:lnTo>
                    <a:pt x="37363" y="1232242"/>
                  </a:lnTo>
                  <a:lnTo>
                    <a:pt x="37363" y="1238923"/>
                  </a:lnTo>
                  <a:lnTo>
                    <a:pt x="43116" y="1237970"/>
                  </a:lnTo>
                  <a:lnTo>
                    <a:pt x="43116" y="1230325"/>
                  </a:lnTo>
                  <a:close/>
                </a:path>
                <a:path w="163195" h="1259204">
                  <a:moveTo>
                    <a:pt x="43116" y="1221701"/>
                  </a:moveTo>
                  <a:lnTo>
                    <a:pt x="37363" y="1222667"/>
                  </a:lnTo>
                  <a:lnTo>
                    <a:pt x="37363" y="1230325"/>
                  </a:lnTo>
                  <a:lnTo>
                    <a:pt x="43116" y="1228420"/>
                  </a:lnTo>
                  <a:lnTo>
                    <a:pt x="43116" y="1221701"/>
                  </a:lnTo>
                  <a:close/>
                </a:path>
                <a:path w="163195" h="1259204">
                  <a:moveTo>
                    <a:pt x="43116" y="1213104"/>
                  </a:moveTo>
                  <a:lnTo>
                    <a:pt x="37363" y="1214056"/>
                  </a:lnTo>
                  <a:lnTo>
                    <a:pt x="37363" y="1220762"/>
                  </a:lnTo>
                  <a:lnTo>
                    <a:pt x="43116" y="1219796"/>
                  </a:lnTo>
                  <a:lnTo>
                    <a:pt x="43116" y="1213104"/>
                  </a:lnTo>
                  <a:close/>
                </a:path>
                <a:path w="163195" h="1259204">
                  <a:moveTo>
                    <a:pt x="43116" y="1203515"/>
                  </a:moveTo>
                  <a:lnTo>
                    <a:pt x="37363" y="1205433"/>
                  </a:lnTo>
                  <a:lnTo>
                    <a:pt x="37363" y="1212138"/>
                  </a:lnTo>
                  <a:lnTo>
                    <a:pt x="43116" y="1210208"/>
                  </a:lnTo>
                  <a:lnTo>
                    <a:pt x="43116" y="1203515"/>
                  </a:lnTo>
                  <a:close/>
                </a:path>
                <a:path w="163195" h="1259204">
                  <a:moveTo>
                    <a:pt x="43116" y="1193927"/>
                  </a:moveTo>
                  <a:lnTo>
                    <a:pt x="37363" y="1195870"/>
                  </a:lnTo>
                  <a:lnTo>
                    <a:pt x="37363" y="1202563"/>
                  </a:lnTo>
                  <a:lnTo>
                    <a:pt x="43116" y="1201610"/>
                  </a:lnTo>
                  <a:lnTo>
                    <a:pt x="43116" y="1193927"/>
                  </a:lnTo>
                  <a:close/>
                </a:path>
                <a:path w="163195" h="1259204">
                  <a:moveTo>
                    <a:pt x="43116" y="1185329"/>
                  </a:moveTo>
                  <a:lnTo>
                    <a:pt x="37363" y="1186294"/>
                  </a:lnTo>
                  <a:lnTo>
                    <a:pt x="37363" y="1193927"/>
                  </a:lnTo>
                  <a:lnTo>
                    <a:pt x="43116" y="1192034"/>
                  </a:lnTo>
                  <a:lnTo>
                    <a:pt x="43116" y="1185329"/>
                  </a:lnTo>
                  <a:close/>
                </a:path>
                <a:path w="163195" h="1259204">
                  <a:moveTo>
                    <a:pt x="50749" y="1237970"/>
                  </a:moveTo>
                  <a:lnTo>
                    <a:pt x="44996" y="1239888"/>
                  </a:lnTo>
                  <a:lnTo>
                    <a:pt x="44996" y="1246606"/>
                  </a:lnTo>
                  <a:lnTo>
                    <a:pt x="50749" y="1244676"/>
                  </a:lnTo>
                  <a:lnTo>
                    <a:pt x="50749" y="1237970"/>
                  </a:lnTo>
                  <a:close/>
                </a:path>
                <a:path w="163195" h="1259204">
                  <a:moveTo>
                    <a:pt x="50749" y="1228420"/>
                  </a:moveTo>
                  <a:lnTo>
                    <a:pt x="44996" y="1230325"/>
                  </a:lnTo>
                  <a:lnTo>
                    <a:pt x="44996" y="1237030"/>
                  </a:lnTo>
                  <a:lnTo>
                    <a:pt x="50749" y="1235125"/>
                  </a:lnTo>
                  <a:lnTo>
                    <a:pt x="50749" y="1228420"/>
                  </a:lnTo>
                  <a:close/>
                </a:path>
                <a:path w="163195" h="1259204">
                  <a:moveTo>
                    <a:pt x="50749" y="1219796"/>
                  </a:moveTo>
                  <a:lnTo>
                    <a:pt x="44996" y="1220762"/>
                  </a:lnTo>
                  <a:lnTo>
                    <a:pt x="44996" y="1227455"/>
                  </a:lnTo>
                  <a:lnTo>
                    <a:pt x="50749" y="1226502"/>
                  </a:lnTo>
                  <a:lnTo>
                    <a:pt x="50749" y="1219796"/>
                  </a:lnTo>
                  <a:close/>
                </a:path>
                <a:path w="163195" h="1259204">
                  <a:moveTo>
                    <a:pt x="50749" y="1210208"/>
                  </a:moveTo>
                  <a:lnTo>
                    <a:pt x="44996" y="1212138"/>
                  </a:lnTo>
                  <a:lnTo>
                    <a:pt x="44996" y="1218831"/>
                  </a:lnTo>
                  <a:lnTo>
                    <a:pt x="50749" y="1217866"/>
                  </a:lnTo>
                  <a:lnTo>
                    <a:pt x="50749" y="1210208"/>
                  </a:lnTo>
                  <a:close/>
                </a:path>
                <a:path w="163195" h="1259204">
                  <a:moveTo>
                    <a:pt x="50749" y="1201610"/>
                  </a:moveTo>
                  <a:lnTo>
                    <a:pt x="44996" y="1202563"/>
                  </a:lnTo>
                  <a:lnTo>
                    <a:pt x="44996" y="1210208"/>
                  </a:lnTo>
                  <a:lnTo>
                    <a:pt x="50749" y="1208303"/>
                  </a:lnTo>
                  <a:lnTo>
                    <a:pt x="50749" y="1201610"/>
                  </a:lnTo>
                  <a:close/>
                </a:path>
                <a:path w="163195" h="1259204">
                  <a:moveTo>
                    <a:pt x="50749" y="1192034"/>
                  </a:moveTo>
                  <a:lnTo>
                    <a:pt x="44996" y="1193927"/>
                  </a:lnTo>
                  <a:lnTo>
                    <a:pt x="44996" y="1200645"/>
                  </a:lnTo>
                  <a:lnTo>
                    <a:pt x="50749" y="1198740"/>
                  </a:lnTo>
                  <a:lnTo>
                    <a:pt x="50749" y="1192034"/>
                  </a:lnTo>
                  <a:close/>
                </a:path>
                <a:path w="163195" h="1259204">
                  <a:moveTo>
                    <a:pt x="50749" y="1183398"/>
                  </a:moveTo>
                  <a:lnTo>
                    <a:pt x="44996" y="1185329"/>
                  </a:lnTo>
                  <a:lnTo>
                    <a:pt x="44996" y="1192034"/>
                  </a:lnTo>
                  <a:lnTo>
                    <a:pt x="50749" y="1190104"/>
                  </a:lnTo>
                  <a:lnTo>
                    <a:pt x="50749" y="1183398"/>
                  </a:lnTo>
                  <a:close/>
                </a:path>
                <a:path w="163195" h="1259204">
                  <a:moveTo>
                    <a:pt x="58420" y="1236078"/>
                  </a:moveTo>
                  <a:lnTo>
                    <a:pt x="51689" y="1237030"/>
                  </a:lnTo>
                  <a:lnTo>
                    <a:pt x="51689" y="1243723"/>
                  </a:lnTo>
                  <a:lnTo>
                    <a:pt x="58420" y="1242771"/>
                  </a:lnTo>
                  <a:lnTo>
                    <a:pt x="58420" y="1236078"/>
                  </a:lnTo>
                  <a:close/>
                </a:path>
                <a:path w="163195" h="1259204">
                  <a:moveTo>
                    <a:pt x="58420" y="1226502"/>
                  </a:moveTo>
                  <a:lnTo>
                    <a:pt x="51689" y="1228420"/>
                  </a:lnTo>
                  <a:lnTo>
                    <a:pt x="51689" y="1235125"/>
                  </a:lnTo>
                  <a:lnTo>
                    <a:pt x="58420" y="1233195"/>
                  </a:lnTo>
                  <a:lnTo>
                    <a:pt x="58420" y="1226502"/>
                  </a:lnTo>
                  <a:close/>
                </a:path>
                <a:path w="163195" h="1259204">
                  <a:moveTo>
                    <a:pt x="58420" y="1217866"/>
                  </a:moveTo>
                  <a:lnTo>
                    <a:pt x="51689" y="1219796"/>
                  </a:lnTo>
                  <a:lnTo>
                    <a:pt x="51689" y="1226502"/>
                  </a:lnTo>
                  <a:lnTo>
                    <a:pt x="58420" y="1224584"/>
                  </a:lnTo>
                  <a:lnTo>
                    <a:pt x="58420" y="1217866"/>
                  </a:lnTo>
                  <a:close/>
                </a:path>
                <a:path w="163195" h="1259204">
                  <a:moveTo>
                    <a:pt x="58420" y="1208303"/>
                  </a:moveTo>
                  <a:lnTo>
                    <a:pt x="51689" y="1210208"/>
                  </a:lnTo>
                  <a:lnTo>
                    <a:pt x="51689" y="1216914"/>
                  </a:lnTo>
                  <a:lnTo>
                    <a:pt x="58420" y="1214996"/>
                  </a:lnTo>
                  <a:lnTo>
                    <a:pt x="58420" y="1208303"/>
                  </a:lnTo>
                  <a:close/>
                </a:path>
                <a:path w="163195" h="1259204">
                  <a:moveTo>
                    <a:pt x="58420" y="1199692"/>
                  </a:moveTo>
                  <a:lnTo>
                    <a:pt x="51689" y="1200645"/>
                  </a:lnTo>
                  <a:lnTo>
                    <a:pt x="51689" y="1207363"/>
                  </a:lnTo>
                  <a:lnTo>
                    <a:pt x="58420" y="1206411"/>
                  </a:lnTo>
                  <a:lnTo>
                    <a:pt x="58420" y="1199692"/>
                  </a:lnTo>
                  <a:close/>
                </a:path>
                <a:path w="163195" h="1259204">
                  <a:moveTo>
                    <a:pt x="58420" y="1191069"/>
                  </a:moveTo>
                  <a:lnTo>
                    <a:pt x="51689" y="1192034"/>
                  </a:lnTo>
                  <a:lnTo>
                    <a:pt x="51689" y="1198740"/>
                  </a:lnTo>
                  <a:lnTo>
                    <a:pt x="58420" y="1197775"/>
                  </a:lnTo>
                  <a:lnTo>
                    <a:pt x="58420" y="1191069"/>
                  </a:lnTo>
                  <a:close/>
                </a:path>
                <a:path w="163195" h="1259204">
                  <a:moveTo>
                    <a:pt x="58420" y="1181481"/>
                  </a:moveTo>
                  <a:lnTo>
                    <a:pt x="51689" y="1183398"/>
                  </a:lnTo>
                  <a:lnTo>
                    <a:pt x="51689" y="1190104"/>
                  </a:lnTo>
                  <a:lnTo>
                    <a:pt x="58420" y="1188199"/>
                  </a:lnTo>
                  <a:lnTo>
                    <a:pt x="58420" y="1181481"/>
                  </a:lnTo>
                  <a:close/>
                </a:path>
                <a:path w="163195" h="1259204">
                  <a:moveTo>
                    <a:pt x="65138" y="1233195"/>
                  </a:moveTo>
                  <a:lnTo>
                    <a:pt x="59359" y="1235125"/>
                  </a:lnTo>
                  <a:lnTo>
                    <a:pt x="59359" y="1241831"/>
                  </a:lnTo>
                  <a:lnTo>
                    <a:pt x="65138" y="1240866"/>
                  </a:lnTo>
                  <a:lnTo>
                    <a:pt x="65138" y="1233195"/>
                  </a:lnTo>
                  <a:close/>
                </a:path>
                <a:path w="163195" h="1259204">
                  <a:moveTo>
                    <a:pt x="65138" y="1224584"/>
                  </a:moveTo>
                  <a:lnTo>
                    <a:pt x="59359" y="1226502"/>
                  </a:lnTo>
                  <a:lnTo>
                    <a:pt x="59359" y="1233195"/>
                  </a:lnTo>
                  <a:lnTo>
                    <a:pt x="65138" y="1231277"/>
                  </a:lnTo>
                  <a:lnTo>
                    <a:pt x="65138" y="1224584"/>
                  </a:lnTo>
                  <a:close/>
                </a:path>
                <a:path w="163195" h="1259204">
                  <a:moveTo>
                    <a:pt x="65138" y="1215961"/>
                  </a:moveTo>
                  <a:lnTo>
                    <a:pt x="59359" y="1216914"/>
                  </a:lnTo>
                  <a:lnTo>
                    <a:pt x="59359" y="1224584"/>
                  </a:lnTo>
                  <a:lnTo>
                    <a:pt x="65138" y="1222667"/>
                  </a:lnTo>
                  <a:lnTo>
                    <a:pt x="65138" y="1215961"/>
                  </a:lnTo>
                  <a:close/>
                </a:path>
                <a:path w="163195" h="1259204">
                  <a:moveTo>
                    <a:pt x="65138" y="1206411"/>
                  </a:moveTo>
                  <a:lnTo>
                    <a:pt x="59359" y="1208303"/>
                  </a:lnTo>
                  <a:lnTo>
                    <a:pt x="59359" y="1214996"/>
                  </a:lnTo>
                  <a:lnTo>
                    <a:pt x="65138" y="1213104"/>
                  </a:lnTo>
                  <a:lnTo>
                    <a:pt x="65138" y="1206411"/>
                  </a:lnTo>
                  <a:close/>
                </a:path>
                <a:path w="163195" h="1259204">
                  <a:moveTo>
                    <a:pt x="65138" y="1197775"/>
                  </a:moveTo>
                  <a:lnTo>
                    <a:pt x="59359" y="1198740"/>
                  </a:lnTo>
                  <a:lnTo>
                    <a:pt x="59359" y="1205433"/>
                  </a:lnTo>
                  <a:lnTo>
                    <a:pt x="65138" y="1204468"/>
                  </a:lnTo>
                  <a:lnTo>
                    <a:pt x="65138" y="1197775"/>
                  </a:lnTo>
                  <a:close/>
                </a:path>
                <a:path w="163195" h="1259204">
                  <a:moveTo>
                    <a:pt x="65138" y="1188199"/>
                  </a:moveTo>
                  <a:lnTo>
                    <a:pt x="59359" y="1190104"/>
                  </a:lnTo>
                  <a:lnTo>
                    <a:pt x="59359" y="1196809"/>
                  </a:lnTo>
                  <a:lnTo>
                    <a:pt x="65138" y="1195870"/>
                  </a:lnTo>
                  <a:lnTo>
                    <a:pt x="65138" y="1188199"/>
                  </a:lnTo>
                  <a:close/>
                </a:path>
                <a:path w="163195" h="1259204">
                  <a:moveTo>
                    <a:pt x="65138" y="1179576"/>
                  </a:moveTo>
                  <a:lnTo>
                    <a:pt x="59359" y="1180553"/>
                  </a:lnTo>
                  <a:lnTo>
                    <a:pt x="59359" y="1188199"/>
                  </a:lnTo>
                  <a:lnTo>
                    <a:pt x="65138" y="1186294"/>
                  </a:lnTo>
                  <a:lnTo>
                    <a:pt x="65138" y="1179576"/>
                  </a:lnTo>
                  <a:close/>
                </a:path>
                <a:path w="163195" h="1259204">
                  <a:moveTo>
                    <a:pt x="72771" y="1232242"/>
                  </a:moveTo>
                  <a:lnTo>
                    <a:pt x="67017" y="1233195"/>
                  </a:lnTo>
                  <a:lnTo>
                    <a:pt x="67017" y="1239888"/>
                  </a:lnTo>
                  <a:lnTo>
                    <a:pt x="72771" y="1238923"/>
                  </a:lnTo>
                  <a:lnTo>
                    <a:pt x="72771" y="1232242"/>
                  </a:lnTo>
                  <a:close/>
                </a:path>
                <a:path w="163195" h="1259204">
                  <a:moveTo>
                    <a:pt x="72771" y="1222667"/>
                  </a:moveTo>
                  <a:lnTo>
                    <a:pt x="67017" y="1224584"/>
                  </a:lnTo>
                  <a:lnTo>
                    <a:pt x="67017" y="1231277"/>
                  </a:lnTo>
                  <a:lnTo>
                    <a:pt x="72771" y="1229360"/>
                  </a:lnTo>
                  <a:lnTo>
                    <a:pt x="72771" y="1222667"/>
                  </a:lnTo>
                  <a:close/>
                </a:path>
                <a:path w="163195" h="1259204">
                  <a:moveTo>
                    <a:pt x="72771" y="1213104"/>
                  </a:moveTo>
                  <a:lnTo>
                    <a:pt x="67017" y="1214996"/>
                  </a:lnTo>
                  <a:lnTo>
                    <a:pt x="67017" y="1221701"/>
                  </a:lnTo>
                  <a:lnTo>
                    <a:pt x="72771" y="1220762"/>
                  </a:lnTo>
                  <a:lnTo>
                    <a:pt x="72771" y="1213104"/>
                  </a:lnTo>
                  <a:close/>
                </a:path>
                <a:path w="163195" h="1259204">
                  <a:moveTo>
                    <a:pt x="72771" y="1204468"/>
                  </a:moveTo>
                  <a:lnTo>
                    <a:pt x="67017" y="1206411"/>
                  </a:lnTo>
                  <a:lnTo>
                    <a:pt x="67017" y="1213104"/>
                  </a:lnTo>
                  <a:lnTo>
                    <a:pt x="72771" y="1212138"/>
                  </a:lnTo>
                  <a:lnTo>
                    <a:pt x="72771" y="1204468"/>
                  </a:lnTo>
                  <a:close/>
                </a:path>
                <a:path w="163195" h="1259204">
                  <a:moveTo>
                    <a:pt x="72771" y="1195870"/>
                  </a:moveTo>
                  <a:lnTo>
                    <a:pt x="67017" y="1196809"/>
                  </a:lnTo>
                  <a:lnTo>
                    <a:pt x="67017" y="1204468"/>
                  </a:lnTo>
                  <a:lnTo>
                    <a:pt x="72771" y="1202563"/>
                  </a:lnTo>
                  <a:lnTo>
                    <a:pt x="72771" y="1195870"/>
                  </a:lnTo>
                  <a:close/>
                </a:path>
                <a:path w="163195" h="1259204">
                  <a:moveTo>
                    <a:pt x="72771" y="1186294"/>
                  </a:moveTo>
                  <a:lnTo>
                    <a:pt x="67017" y="1188199"/>
                  </a:lnTo>
                  <a:lnTo>
                    <a:pt x="67017" y="1194892"/>
                  </a:lnTo>
                  <a:lnTo>
                    <a:pt x="72771" y="1192987"/>
                  </a:lnTo>
                  <a:lnTo>
                    <a:pt x="72771" y="1186294"/>
                  </a:lnTo>
                  <a:close/>
                </a:path>
                <a:path w="163195" h="1259204">
                  <a:moveTo>
                    <a:pt x="72771" y="1177671"/>
                  </a:moveTo>
                  <a:lnTo>
                    <a:pt x="67017" y="1178636"/>
                  </a:lnTo>
                  <a:lnTo>
                    <a:pt x="67017" y="1185329"/>
                  </a:lnTo>
                  <a:lnTo>
                    <a:pt x="72771" y="1184363"/>
                  </a:lnTo>
                  <a:lnTo>
                    <a:pt x="72771" y="1177671"/>
                  </a:lnTo>
                  <a:close/>
                </a:path>
                <a:path w="163195" h="1259204">
                  <a:moveTo>
                    <a:pt x="162788" y="3835"/>
                  </a:moveTo>
                  <a:lnTo>
                    <a:pt x="161823" y="2870"/>
                  </a:lnTo>
                  <a:lnTo>
                    <a:pt x="161823" y="952"/>
                  </a:lnTo>
                  <a:lnTo>
                    <a:pt x="160858" y="952"/>
                  </a:lnTo>
                  <a:lnTo>
                    <a:pt x="159893" y="0"/>
                  </a:lnTo>
                  <a:lnTo>
                    <a:pt x="157048" y="0"/>
                  </a:lnTo>
                  <a:lnTo>
                    <a:pt x="156095" y="952"/>
                  </a:lnTo>
                  <a:lnTo>
                    <a:pt x="155117" y="952"/>
                  </a:lnTo>
                  <a:lnTo>
                    <a:pt x="155117" y="6692"/>
                  </a:lnTo>
                  <a:lnTo>
                    <a:pt x="156095" y="6692"/>
                  </a:lnTo>
                  <a:lnTo>
                    <a:pt x="157048" y="7670"/>
                  </a:lnTo>
                  <a:lnTo>
                    <a:pt x="157975" y="7670"/>
                  </a:lnTo>
                  <a:lnTo>
                    <a:pt x="158940" y="8610"/>
                  </a:lnTo>
                  <a:lnTo>
                    <a:pt x="160858" y="8610"/>
                  </a:lnTo>
                  <a:lnTo>
                    <a:pt x="160858" y="11480"/>
                  </a:lnTo>
                  <a:lnTo>
                    <a:pt x="157048" y="11480"/>
                  </a:lnTo>
                  <a:lnTo>
                    <a:pt x="157048" y="9563"/>
                  </a:lnTo>
                  <a:lnTo>
                    <a:pt x="155117" y="9563"/>
                  </a:lnTo>
                  <a:lnTo>
                    <a:pt x="155117" y="11480"/>
                  </a:lnTo>
                  <a:lnTo>
                    <a:pt x="157048" y="13411"/>
                  </a:lnTo>
                  <a:lnTo>
                    <a:pt x="161823" y="13411"/>
                  </a:lnTo>
                  <a:lnTo>
                    <a:pt x="161823" y="12446"/>
                  </a:lnTo>
                  <a:lnTo>
                    <a:pt x="162788" y="12446"/>
                  </a:lnTo>
                  <a:lnTo>
                    <a:pt x="162788" y="11480"/>
                  </a:lnTo>
                  <a:lnTo>
                    <a:pt x="162788" y="7670"/>
                  </a:lnTo>
                  <a:lnTo>
                    <a:pt x="161823" y="7670"/>
                  </a:lnTo>
                  <a:lnTo>
                    <a:pt x="161823" y="6692"/>
                  </a:lnTo>
                  <a:lnTo>
                    <a:pt x="160858" y="6692"/>
                  </a:lnTo>
                  <a:lnTo>
                    <a:pt x="160858" y="5727"/>
                  </a:lnTo>
                  <a:lnTo>
                    <a:pt x="157975" y="4787"/>
                  </a:lnTo>
                  <a:lnTo>
                    <a:pt x="157048" y="4787"/>
                  </a:lnTo>
                  <a:lnTo>
                    <a:pt x="157048" y="2870"/>
                  </a:lnTo>
                  <a:lnTo>
                    <a:pt x="159893" y="2870"/>
                  </a:lnTo>
                  <a:lnTo>
                    <a:pt x="160858" y="3835"/>
                  </a:lnTo>
                  <a:lnTo>
                    <a:pt x="160858" y="4787"/>
                  </a:lnTo>
                  <a:lnTo>
                    <a:pt x="162788" y="4787"/>
                  </a:lnTo>
                  <a:lnTo>
                    <a:pt x="162788" y="38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396065" y="3435184"/>
              <a:ext cx="979805" cy="1490345"/>
            </a:xfrm>
            <a:custGeom>
              <a:avLst/>
              <a:gdLst/>
              <a:ahLst/>
              <a:cxnLst/>
              <a:rect l="l" t="t" r="r" b="b"/>
              <a:pathLst>
                <a:path w="979804" h="1490345">
                  <a:moveTo>
                    <a:pt x="447154" y="1311706"/>
                  </a:moveTo>
                  <a:lnTo>
                    <a:pt x="440448" y="1313624"/>
                  </a:lnTo>
                  <a:lnTo>
                    <a:pt x="440448" y="1321295"/>
                  </a:lnTo>
                  <a:lnTo>
                    <a:pt x="447154" y="1319364"/>
                  </a:lnTo>
                  <a:lnTo>
                    <a:pt x="447154" y="1311706"/>
                  </a:lnTo>
                  <a:close/>
                </a:path>
                <a:path w="979804" h="1490345">
                  <a:moveTo>
                    <a:pt x="447154" y="1292567"/>
                  </a:moveTo>
                  <a:lnTo>
                    <a:pt x="440448" y="1294460"/>
                  </a:lnTo>
                  <a:lnTo>
                    <a:pt x="440448" y="1302131"/>
                  </a:lnTo>
                  <a:lnTo>
                    <a:pt x="447154" y="1300213"/>
                  </a:lnTo>
                  <a:lnTo>
                    <a:pt x="447154" y="1292567"/>
                  </a:lnTo>
                  <a:close/>
                </a:path>
                <a:path w="979804" h="1490345">
                  <a:moveTo>
                    <a:pt x="447154" y="1282979"/>
                  </a:moveTo>
                  <a:lnTo>
                    <a:pt x="440448" y="1284897"/>
                  </a:lnTo>
                  <a:lnTo>
                    <a:pt x="440448" y="1292567"/>
                  </a:lnTo>
                  <a:lnTo>
                    <a:pt x="447154" y="1290650"/>
                  </a:lnTo>
                  <a:lnTo>
                    <a:pt x="447154" y="1282979"/>
                  </a:lnTo>
                  <a:close/>
                </a:path>
                <a:path w="979804" h="1490345">
                  <a:moveTo>
                    <a:pt x="447154" y="1275308"/>
                  </a:moveTo>
                  <a:lnTo>
                    <a:pt x="440448" y="1275308"/>
                  </a:lnTo>
                  <a:lnTo>
                    <a:pt x="440448" y="1282979"/>
                  </a:lnTo>
                  <a:lnTo>
                    <a:pt x="447154" y="1281074"/>
                  </a:lnTo>
                  <a:lnTo>
                    <a:pt x="447154" y="1275308"/>
                  </a:lnTo>
                  <a:close/>
                </a:path>
                <a:path w="979804" h="1490345">
                  <a:moveTo>
                    <a:pt x="447154" y="1264780"/>
                  </a:moveTo>
                  <a:lnTo>
                    <a:pt x="440448" y="1266710"/>
                  </a:lnTo>
                  <a:lnTo>
                    <a:pt x="440448" y="1274356"/>
                  </a:lnTo>
                  <a:lnTo>
                    <a:pt x="447154" y="1272451"/>
                  </a:lnTo>
                  <a:lnTo>
                    <a:pt x="447154" y="1264780"/>
                  </a:lnTo>
                  <a:close/>
                </a:path>
                <a:path w="979804" h="1490345">
                  <a:moveTo>
                    <a:pt x="447154" y="1255217"/>
                  </a:moveTo>
                  <a:lnTo>
                    <a:pt x="440448" y="1257134"/>
                  </a:lnTo>
                  <a:lnTo>
                    <a:pt x="440448" y="1264780"/>
                  </a:lnTo>
                  <a:lnTo>
                    <a:pt x="447154" y="1262888"/>
                  </a:lnTo>
                  <a:lnTo>
                    <a:pt x="447154" y="1255217"/>
                  </a:lnTo>
                  <a:close/>
                </a:path>
                <a:path w="979804" h="1490345">
                  <a:moveTo>
                    <a:pt x="455739" y="1309789"/>
                  </a:moveTo>
                  <a:lnTo>
                    <a:pt x="449046" y="1311706"/>
                  </a:lnTo>
                  <a:lnTo>
                    <a:pt x="449046" y="1318425"/>
                  </a:lnTo>
                  <a:lnTo>
                    <a:pt x="455739" y="1316507"/>
                  </a:lnTo>
                  <a:lnTo>
                    <a:pt x="455739" y="1309789"/>
                  </a:lnTo>
                  <a:close/>
                </a:path>
                <a:path w="979804" h="1490345">
                  <a:moveTo>
                    <a:pt x="455739" y="1281074"/>
                  </a:moveTo>
                  <a:lnTo>
                    <a:pt x="449046" y="1282979"/>
                  </a:lnTo>
                  <a:lnTo>
                    <a:pt x="449046" y="1289685"/>
                  </a:lnTo>
                  <a:lnTo>
                    <a:pt x="455739" y="1287767"/>
                  </a:lnTo>
                  <a:lnTo>
                    <a:pt x="455739" y="1281074"/>
                  </a:lnTo>
                  <a:close/>
                </a:path>
                <a:path w="979804" h="1490345">
                  <a:moveTo>
                    <a:pt x="455739" y="1272451"/>
                  </a:moveTo>
                  <a:lnTo>
                    <a:pt x="449046" y="1274356"/>
                  </a:lnTo>
                  <a:lnTo>
                    <a:pt x="449046" y="1281074"/>
                  </a:lnTo>
                  <a:lnTo>
                    <a:pt x="455739" y="1279156"/>
                  </a:lnTo>
                  <a:lnTo>
                    <a:pt x="455739" y="1272451"/>
                  </a:lnTo>
                  <a:close/>
                </a:path>
                <a:path w="979804" h="1490345">
                  <a:moveTo>
                    <a:pt x="455739" y="1262888"/>
                  </a:moveTo>
                  <a:lnTo>
                    <a:pt x="449046" y="1264780"/>
                  </a:lnTo>
                  <a:lnTo>
                    <a:pt x="449046" y="1271485"/>
                  </a:lnTo>
                  <a:lnTo>
                    <a:pt x="455739" y="1269593"/>
                  </a:lnTo>
                  <a:lnTo>
                    <a:pt x="455739" y="1262888"/>
                  </a:lnTo>
                  <a:close/>
                </a:path>
                <a:path w="979804" h="1490345">
                  <a:moveTo>
                    <a:pt x="455739" y="1253299"/>
                  </a:moveTo>
                  <a:lnTo>
                    <a:pt x="449046" y="1255217"/>
                  </a:lnTo>
                  <a:lnTo>
                    <a:pt x="449046" y="1261935"/>
                  </a:lnTo>
                  <a:lnTo>
                    <a:pt x="455739" y="1260983"/>
                  </a:lnTo>
                  <a:lnTo>
                    <a:pt x="455739" y="1253299"/>
                  </a:lnTo>
                  <a:close/>
                </a:path>
                <a:path w="979804" h="1490345">
                  <a:moveTo>
                    <a:pt x="463410" y="1307884"/>
                  </a:moveTo>
                  <a:lnTo>
                    <a:pt x="457657" y="1308823"/>
                  </a:lnTo>
                  <a:lnTo>
                    <a:pt x="457657" y="1316507"/>
                  </a:lnTo>
                  <a:lnTo>
                    <a:pt x="463410" y="1314589"/>
                  </a:lnTo>
                  <a:lnTo>
                    <a:pt x="463410" y="1307884"/>
                  </a:lnTo>
                  <a:close/>
                </a:path>
                <a:path w="979804" h="1490345">
                  <a:moveTo>
                    <a:pt x="463410" y="1279156"/>
                  </a:moveTo>
                  <a:lnTo>
                    <a:pt x="457657" y="1281074"/>
                  </a:lnTo>
                  <a:lnTo>
                    <a:pt x="457657" y="1287767"/>
                  </a:lnTo>
                  <a:lnTo>
                    <a:pt x="463410" y="1285862"/>
                  </a:lnTo>
                  <a:lnTo>
                    <a:pt x="463410" y="1279156"/>
                  </a:lnTo>
                  <a:close/>
                </a:path>
                <a:path w="979804" h="1490345">
                  <a:moveTo>
                    <a:pt x="463410" y="1270546"/>
                  </a:moveTo>
                  <a:lnTo>
                    <a:pt x="457657" y="1271485"/>
                  </a:lnTo>
                  <a:lnTo>
                    <a:pt x="457657" y="1278204"/>
                  </a:lnTo>
                  <a:lnTo>
                    <a:pt x="463410" y="1276286"/>
                  </a:lnTo>
                  <a:lnTo>
                    <a:pt x="463410" y="1270546"/>
                  </a:lnTo>
                  <a:close/>
                </a:path>
                <a:path w="979804" h="1490345">
                  <a:moveTo>
                    <a:pt x="463410" y="1260983"/>
                  </a:moveTo>
                  <a:lnTo>
                    <a:pt x="457657" y="1261935"/>
                  </a:lnTo>
                  <a:lnTo>
                    <a:pt x="457657" y="1269593"/>
                  </a:lnTo>
                  <a:lnTo>
                    <a:pt x="463410" y="1267675"/>
                  </a:lnTo>
                  <a:lnTo>
                    <a:pt x="463410" y="1260983"/>
                  </a:lnTo>
                  <a:close/>
                </a:path>
                <a:path w="979804" h="1490345">
                  <a:moveTo>
                    <a:pt x="463410" y="1251394"/>
                  </a:moveTo>
                  <a:lnTo>
                    <a:pt x="457657" y="1253299"/>
                  </a:lnTo>
                  <a:lnTo>
                    <a:pt x="457657" y="1260005"/>
                  </a:lnTo>
                  <a:lnTo>
                    <a:pt x="463410" y="1258100"/>
                  </a:lnTo>
                  <a:lnTo>
                    <a:pt x="463410" y="1251394"/>
                  </a:lnTo>
                  <a:close/>
                </a:path>
                <a:path w="979804" h="1490345">
                  <a:moveTo>
                    <a:pt x="472046" y="1305001"/>
                  </a:moveTo>
                  <a:lnTo>
                    <a:pt x="465328" y="1306918"/>
                  </a:lnTo>
                  <a:lnTo>
                    <a:pt x="465328" y="1314589"/>
                  </a:lnTo>
                  <a:lnTo>
                    <a:pt x="472046" y="1312684"/>
                  </a:lnTo>
                  <a:lnTo>
                    <a:pt x="472046" y="1305001"/>
                  </a:lnTo>
                  <a:close/>
                </a:path>
                <a:path w="979804" h="1490345">
                  <a:moveTo>
                    <a:pt x="472046" y="1276286"/>
                  </a:moveTo>
                  <a:lnTo>
                    <a:pt x="465328" y="1278204"/>
                  </a:lnTo>
                  <a:lnTo>
                    <a:pt x="465328" y="1285862"/>
                  </a:lnTo>
                  <a:lnTo>
                    <a:pt x="472046" y="1283944"/>
                  </a:lnTo>
                  <a:lnTo>
                    <a:pt x="472046" y="1276286"/>
                  </a:lnTo>
                  <a:close/>
                </a:path>
                <a:path w="979804" h="1490345">
                  <a:moveTo>
                    <a:pt x="472046" y="1268628"/>
                  </a:moveTo>
                  <a:lnTo>
                    <a:pt x="465328" y="1269593"/>
                  </a:lnTo>
                  <a:lnTo>
                    <a:pt x="465328" y="1276286"/>
                  </a:lnTo>
                  <a:lnTo>
                    <a:pt x="472046" y="1275308"/>
                  </a:lnTo>
                  <a:lnTo>
                    <a:pt x="472046" y="1268628"/>
                  </a:lnTo>
                  <a:close/>
                </a:path>
                <a:path w="979804" h="1490345">
                  <a:moveTo>
                    <a:pt x="472046" y="1258100"/>
                  </a:moveTo>
                  <a:lnTo>
                    <a:pt x="465328" y="1260005"/>
                  </a:lnTo>
                  <a:lnTo>
                    <a:pt x="465328" y="1267675"/>
                  </a:lnTo>
                  <a:lnTo>
                    <a:pt x="472046" y="1265745"/>
                  </a:lnTo>
                  <a:lnTo>
                    <a:pt x="472046" y="1258100"/>
                  </a:lnTo>
                  <a:close/>
                </a:path>
                <a:path w="979804" h="1490345">
                  <a:moveTo>
                    <a:pt x="472046" y="1248511"/>
                  </a:moveTo>
                  <a:lnTo>
                    <a:pt x="465328" y="1250416"/>
                  </a:lnTo>
                  <a:lnTo>
                    <a:pt x="465328" y="1258100"/>
                  </a:lnTo>
                  <a:lnTo>
                    <a:pt x="472046" y="1256195"/>
                  </a:lnTo>
                  <a:lnTo>
                    <a:pt x="472046" y="1248511"/>
                  </a:lnTo>
                  <a:close/>
                </a:path>
                <a:path w="979804" h="1490345">
                  <a:moveTo>
                    <a:pt x="480644" y="1303096"/>
                  </a:moveTo>
                  <a:lnTo>
                    <a:pt x="473951" y="1305001"/>
                  </a:lnTo>
                  <a:lnTo>
                    <a:pt x="473951" y="1311706"/>
                  </a:lnTo>
                  <a:lnTo>
                    <a:pt x="480644" y="1309789"/>
                  </a:lnTo>
                  <a:lnTo>
                    <a:pt x="480644" y="1303096"/>
                  </a:lnTo>
                  <a:close/>
                </a:path>
                <a:path w="979804" h="1490345">
                  <a:moveTo>
                    <a:pt x="480644" y="1275308"/>
                  </a:moveTo>
                  <a:lnTo>
                    <a:pt x="473951" y="1276286"/>
                  </a:lnTo>
                  <a:lnTo>
                    <a:pt x="473951" y="1282979"/>
                  </a:lnTo>
                  <a:lnTo>
                    <a:pt x="480644" y="1281074"/>
                  </a:lnTo>
                  <a:lnTo>
                    <a:pt x="480644" y="1275308"/>
                  </a:lnTo>
                  <a:close/>
                </a:path>
                <a:path w="979804" h="1490345">
                  <a:moveTo>
                    <a:pt x="480644" y="1265745"/>
                  </a:moveTo>
                  <a:lnTo>
                    <a:pt x="473951" y="1267675"/>
                  </a:lnTo>
                  <a:lnTo>
                    <a:pt x="473951" y="1275308"/>
                  </a:lnTo>
                  <a:lnTo>
                    <a:pt x="480644" y="1273403"/>
                  </a:lnTo>
                  <a:lnTo>
                    <a:pt x="480644" y="1265745"/>
                  </a:lnTo>
                  <a:close/>
                </a:path>
                <a:path w="979804" h="1490345">
                  <a:moveTo>
                    <a:pt x="480644" y="1256195"/>
                  </a:moveTo>
                  <a:lnTo>
                    <a:pt x="473951" y="1258100"/>
                  </a:lnTo>
                  <a:lnTo>
                    <a:pt x="473951" y="1264780"/>
                  </a:lnTo>
                  <a:lnTo>
                    <a:pt x="480644" y="1263827"/>
                  </a:lnTo>
                  <a:lnTo>
                    <a:pt x="480644" y="1256195"/>
                  </a:lnTo>
                  <a:close/>
                </a:path>
                <a:path w="979804" h="1490345">
                  <a:moveTo>
                    <a:pt x="480644" y="1246606"/>
                  </a:moveTo>
                  <a:lnTo>
                    <a:pt x="473951" y="1248511"/>
                  </a:lnTo>
                  <a:lnTo>
                    <a:pt x="473951" y="1255217"/>
                  </a:lnTo>
                  <a:lnTo>
                    <a:pt x="480644" y="1254252"/>
                  </a:lnTo>
                  <a:lnTo>
                    <a:pt x="480644" y="1246606"/>
                  </a:lnTo>
                  <a:close/>
                </a:path>
                <a:path w="979804" h="1490345">
                  <a:moveTo>
                    <a:pt x="488302" y="1301178"/>
                  </a:moveTo>
                  <a:lnTo>
                    <a:pt x="482587" y="1302131"/>
                  </a:lnTo>
                  <a:lnTo>
                    <a:pt x="482587" y="1309789"/>
                  </a:lnTo>
                  <a:lnTo>
                    <a:pt x="488302" y="1307884"/>
                  </a:lnTo>
                  <a:lnTo>
                    <a:pt x="488302" y="1301178"/>
                  </a:lnTo>
                  <a:close/>
                </a:path>
                <a:path w="979804" h="1490345">
                  <a:moveTo>
                    <a:pt x="488302" y="1273403"/>
                  </a:moveTo>
                  <a:lnTo>
                    <a:pt x="482587" y="1275308"/>
                  </a:lnTo>
                  <a:lnTo>
                    <a:pt x="482587" y="1281074"/>
                  </a:lnTo>
                  <a:lnTo>
                    <a:pt x="488302" y="1279156"/>
                  </a:lnTo>
                  <a:lnTo>
                    <a:pt x="488302" y="1273403"/>
                  </a:lnTo>
                  <a:close/>
                </a:path>
                <a:path w="979804" h="1490345">
                  <a:moveTo>
                    <a:pt x="488302" y="1263827"/>
                  </a:moveTo>
                  <a:lnTo>
                    <a:pt x="482587" y="1265745"/>
                  </a:lnTo>
                  <a:lnTo>
                    <a:pt x="482587" y="1272451"/>
                  </a:lnTo>
                  <a:lnTo>
                    <a:pt x="488302" y="1270546"/>
                  </a:lnTo>
                  <a:lnTo>
                    <a:pt x="488302" y="1263827"/>
                  </a:lnTo>
                  <a:close/>
                </a:path>
                <a:path w="979804" h="1490345">
                  <a:moveTo>
                    <a:pt x="488302" y="1254252"/>
                  </a:moveTo>
                  <a:lnTo>
                    <a:pt x="482587" y="1255217"/>
                  </a:lnTo>
                  <a:lnTo>
                    <a:pt x="482587" y="1262888"/>
                  </a:lnTo>
                  <a:lnTo>
                    <a:pt x="488302" y="1260983"/>
                  </a:lnTo>
                  <a:lnTo>
                    <a:pt x="488302" y="1254252"/>
                  </a:lnTo>
                  <a:close/>
                </a:path>
                <a:path w="979804" h="1490345">
                  <a:moveTo>
                    <a:pt x="488302" y="1244676"/>
                  </a:moveTo>
                  <a:lnTo>
                    <a:pt x="482587" y="1246606"/>
                  </a:lnTo>
                  <a:lnTo>
                    <a:pt x="482587" y="1253299"/>
                  </a:lnTo>
                  <a:lnTo>
                    <a:pt x="488302" y="1252347"/>
                  </a:lnTo>
                  <a:lnTo>
                    <a:pt x="488302" y="1244676"/>
                  </a:lnTo>
                  <a:close/>
                </a:path>
                <a:path w="979804" h="1490345">
                  <a:moveTo>
                    <a:pt x="496951" y="1298295"/>
                  </a:moveTo>
                  <a:lnTo>
                    <a:pt x="490220" y="1300213"/>
                  </a:lnTo>
                  <a:lnTo>
                    <a:pt x="490220" y="1307884"/>
                  </a:lnTo>
                  <a:lnTo>
                    <a:pt x="496951" y="1305979"/>
                  </a:lnTo>
                  <a:lnTo>
                    <a:pt x="496951" y="1298295"/>
                  </a:lnTo>
                  <a:close/>
                </a:path>
                <a:path w="979804" h="1490345">
                  <a:moveTo>
                    <a:pt x="496951" y="1270546"/>
                  </a:moveTo>
                  <a:lnTo>
                    <a:pt x="490220" y="1272451"/>
                  </a:lnTo>
                  <a:lnTo>
                    <a:pt x="490220" y="1279156"/>
                  </a:lnTo>
                  <a:lnTo>
                    <a:pt x="496951" y="1277251"/>
                  </a:lnTo>
                  <a:lnTo>
                    <a:pt x="496951" y="1270546"/>
                  </a:lnTo>
                  <a:close/>
                </a:path>
                <a:path w="979804" h="1490345">
                  <a:moveTo>
                    <a:pt x="496951" y="1260983"/>
                  </a:moveTo>
                  <a:lnTo>
                    <a:pt x="490220" y="1262888"/>
                  </a:lnTo>
                  <a:lnTo>
                    <a:pt x="490220" y="1270546"/>
                  </a:lnTo>
                  <a:lnTo>
                    <a:pt x="496951" y="1268628"/>
                  </a:lnTo>
                  <a:lnTo>
                    <a:pt x="496951" y="1260983"/>
                  </a:lnTo>
                  <a:close/>
                </a:path>
                <a:path w="979804" h="1490345">
                  <a:moveTo>
                    <a:pt x="496951" y="1252347"/>
                  </a:moveTo>
                  <a:lnTo>
                    <a:pt x="490220" y="1254252"/>
                  </a:lnTo>
                  <a:lnTo>
                    <a:pt x="490220" y="1260983"/>
                  </a:lnTo>
                  <a:lnTo>
                    <a:pt x="496951" y="1259039"/>
                  </a:lnTo>
                  <a:lnTo>
                    <a:pt x="496951" y="1252347"/>
                  </a:lnTo>
                  <a:close/>
                </a:path>
                <a:path w="979804" h="1490345">
                  <a:moveTo>
                    <a:pt x="496951" y="1242771"/>
                  </a:moveTo>
                  <a:lnTo>
                    <a:pt x="490220" y="1243723"/>
                  </a:lnTo>
                  <a:lnTo>
                    <a:pt x="490220" y="1251394"/>
                  </a:lnTo>
                  <a:lnTo>
                    <a:pt x="496951" y="1249476"/>
                  </a:lnTo>
                  <a:lnTo>
                    <a:pt x="496951" y="1242771"/>
                  </a:lnTo>
                  <a:close/>
                </a:path>
                <a:path w="979804" h="1490345">
                  <a:moveTo>
                    <a:pt x="505536" y="1296390"/>
                  </a:moveTo>
                  <a:lnTo>
                    <a:pt x="498843" y="1298295"/>
                  </a:lnTo>
                  <a:lnTo>
                    <a:pt x="498843" y="1305001"/>
                  </a:lnTo>
                  <a:lnTo>
                    <a:pt x="505536" y="1303096"/>
                  </a:lnTo>
                  <a:lnTo>
                    <a:pt x="505536" y="1296390"/>
                  </a:lnTo>
                  <a:close/>
                </a:path>
                <a:path w="979804" h="1490345">
                  <a:moveTo>
                    <a:pt x="505536" y="1268628"/>
                  </a:moveTo>
                  <a:lnTo>
                    <a:pt x="498843" y="1270546"/>
                  </a:lnTo>
                  <a:lnTo>
                    <a:pt x="498843" y="1276286"/>
                  </a:lnTo>
                  <a:lnTo>
                    <a:pt x="505536" y="1275308"/>
                  </a:lnTo>
                  <a:lnTo>
                    <a:pt x="505536" y="1268628"/>
                  </a:lnTo>
                  <a:close/>
                </a:path>
                <a:path w="979804" h="1490345">
                  <a:moveTo>
                    <a:pt x="505536" y="1259039"/>
                  </a:moveTo>
                  <a:lnTo>
                    <a:pt x="498843" y="1260983"/>
                  </a:lnTo>
                  <a:lnTo>
                    <a:pt x="498843" y="1268628"/>
                  </a:lnTo>
                  <a:lnTo>
                    <a:pt x="505536" y="1266710"/>
                  </a:lnTo>
                  <a:lnTo>
                    <a:pt x="505536" y="1259039"/>
                  </a:lnTo>
                  <a:close/>
                </a:path>
                <a:path w="979804" h="1490345">
                  <a:moveTo>
                    <a:pt x="505536" y="1249476"/>
                  </a:moveTo>
                  <a:lnTo>
                    <a:pt x="498843" y="1251394"/>
                  </a:lnTo>
                  <a:lnTo>
                    <a:pt x="498843" y="1259039"/>
                  </a:lnTo>
                  <a:lnTo>
                    <a:pt x="505536" y="1257134"/>
                  </a:lnTo>
                  <a:lnTo>
                    <a:pt x="505536" y="1249476"/>
                  </a:lnTo>
                  <a:close/>
                </a:path>
                <a:path w="979804" h="1490345">
                  <a:moveTo>
                    <a:pt x="505536" y="1240866"/>
                  </a:moveTo>
                  <a:lnTo>
                    <a:pt x="498843" y="1241831"/>
                  </a:lnTo>
                  <a:lnTo>
                    <a:pt x="498843" y="1249476"/>
                  </a:lnTo>
                  <a:lnTo>
                    <a:pt x="505536" y="1247559"/>
                  </a:lnTo>
                  <a:lnTo>
                    <a:pt x="505536" y="1240866"/>
                  </a:lnTo>
                  <a:close/>
                </a:path>
                <a:path w="979804" h="1490345">
                  <a:moveTo>
                    <a:pt x="513207" y="1294460"/>
                  </a:moveTo>
                  <a:lnTo>
                    <a:pt x="507453" y="1295425"/>
                  </a:lnTo>
                  <a:lnTo>
                    <a:pt x="507453" y="1303096"/>
                  </a:lnTo>
                  <a:lnTo>
                    <a:pt x="513207" y="1301178"/>
                  </a:lnTo>
                  <a:lnTo>
                    <a:pt x="513207" y="1294460"/>
                  </a:lnTo>
                  <a:close/>
                </a:path>
                <a:path w="979804" h="1490345">
                  <a:moveTo>
                    <a:pt x="513207" y="1266710"/>
                  </a:moveTo>
                  <a:lnTo>
                    <a:pt x="507453" y="1268628"/>
                  </a:lnTo>
                  <a:lnTo>
                    <a:pt x="507453" y="1275308"/>
                  </a:lnTo>
                  <a:lnTo>
                    <a:pt x="513207" y="1274356"/>
                  </a:lnTo>
                  <a:lnTo>
                    <a:pt x="513207" y="1266710"/>
                  </a:lnTo>
                  <a:close/>
                </a:path>
                <a:path w="979804" h="1490345">
                  <a:moveTo>
                    <a:pt x="513207" y="1257134"/>
                  </a:moveTo>
                  <a:lnTo>
                    <a:pt x="507453" y="1259039"/>
                  </a:lnTo>
                  <a:lnTo>
                    <a:pt x="507453" y="1265745"/>
                  </a:lnTo>
                  <a:lnTo>
                    <a:pt x="513207" y="1263827"/>
                  </a:lnTo>
                  <a:lnTo>
                    <a:pt x="513207" y="1257134"/>
                  </a:lnTo>
                  <a:close/>
                </a:path>
                <a:path w="979804" h="1490345">
                  <a:moveTo>
                    <a:pt x="513207" y="1247559"/>
                  </a:moveTo>
                  <a:lnTo>
                    <a:pt x="507453" y="1249476"/>
                  </a:lnTo>
                  <a:lnTo>
                    <a:pt x="507453" y="1256195"/>
                  </a:lnTo>
                  <a:lnTo>
                    <a:pt x="513207" y="1254252"/>
                  </a:lnTo>
                  <a:lnTo>
                    <a:pt x="513207" y="1247559"/>
                  </a:lnTo>
                  <a:close/>
                </a:path>
                <a:path w="979804" h="1490345">
                  <a:moveTo>
                    <a:pt x="513207" y="1237970"/>
                  </a:moveTo>
                  <a:lnTo>
                    <a:pt x="507453" y="1239888"/>
                  </a:lnTo>
                  <a:lnTo>
                    <a:pt x="507453" y="1247559"/>
                  </a:lnTo>
                  <a:lnTo>
                    <a:pt x="513207" y="1245654"/>
                  </a:lnTo>
                  <a:lnTo>
                    <a:pt x="513207" y="1237970"/>
                  </a:lnTo>
                  <a:close/>
                </a:path>
                <a:path w="979804" h="1490345">
                  <a:moveTo>
                    <a:pt x="520852" y="1291602"/>
                  </a:moveTo>
                  <a:lnTo>
                    <a:pt x="515124" y="1293533"/>
                  </a:lnTo>
                  <a:lnTo>
                    <a:pt x="515124" y="1301178"/>
                  </a:lnTo>
                  <a:lnTo>
                    <a:pt x="520852" y="1299260"/>
                  </a:lnTo>
                  <a:lnTo>
                    <a:pt x="520852" y="1291602"/>
                  </a:lnTo>
                  <a:close/>
                </a:path>
                <a:path w="979804" h="1490345">
                  <a:moveTo>
                    <a:pt x="520852" y="1264780"/>
                  </a:moveTo>
                  <a:lnTo>
                    <a:pt x="515124" y="1265745"/>
                  </a:lnTo>
                  <a:lnTo>
                    <a:pt x="515124" y="1273403"/>
                  </a:lnTo>
                  <a:lnTo>
                    <a:pt x="520852" y="1271485"/>
                  </a:lnTo>
                  <a:lnTo>
                    <a:pt x="520852" y="1264780"/>
                  </a:lnTo>
                  <a:close/>
                </a:path>
                <a:path w="979804" h="1490345">
                  <a:moveTo>
                    <a:pt x="520852" y="1255217"/>
                  </a:moveTo>
                  <a:lnTo>
                    <a:pt x="515124" y="1256195"/>
                  </a:lnTo>
                  <a:lnTo>
                    <a:pt x="515124" y="1263827"/>
                  </a:lnTo>
                  <a:lnTo>
                    <a:pt x="520852" y="1261935"/>
                  </a:lnTo>
                  <a:lnTo>
                    <a:pt x="520852" y="1255217"/>
                  </a:lnTo>
                  <a:close/>
                </a:path>
                <a:path w="979804" h="1490345">
                  <a:moveTo>
                    <a:pt x="520852" y="1245654"/>
                  </a:moveTo>
                  <a:lnTo>
                    <a:pt x="515124" y="1247559"/>
                  </a:lnTo>
                  <a:lnTo>
                    <a:pt x="515124" y="1254252"/>
                  </a:lnTo>
                  <a:lnTo>
                    <a:pt x="520852" y="1253299"/>
                  </a:lnTo>
                  <a:lnTo>
                    <a:pt x="520852" y="1245654"/>
                  </a:lnTo>
                  <a:close/>
                </a:path>
                <a:path w="979804" h="1490345">
                  <a:moveTo>
                    <a:pt x="520852" y="1236078"/>
                  </a:moveTo>
                  <a:lnTo>
                    <a:pt x="515124" y="1237970"/>
                  </a:lnTo>
                  <a:lnTo>
                    <a:pt x="515124" y="1244676"/>
                  </a:lnTo>
                  <a:lnTo>
                    <a:pt x="520852" y="1243723"/>
                  </a:lnTo>
                  <a:lnTo>
                    <a:pt x="520852" y="1236078"/>
                  </a:lnTo>
                  <a:close/>
                </a:path>
                <a:path w="979804" h="1490345">
                  <a:moveTo>
                    <a:pt x="540981" y="1300213"/>
                  </a:moveTo>
                  <a:lnTo>
                    <a:pt x="0" y="1450543"/>
                  </a:lnTo>
                  <a:lnTo>
                    <a:pt x="0" y="1489798"/>
                  </a:lnTo>
                  <a:lnTo>
                    <a:pt x="540981" y="1334681"/>
                  </a:lnTo>
                  <a:lnTo>
                    <a:pt x="540981" y="1300213"/>
                  </a:lnTo>
                  <a:close/>
                </a:path>
                <a:path w="979804" h="1490345">
                  <a:moveTo>
                    <a:pt x="833970" y="3835"/>
                  </a:moveTo>
                  <a:lnTo>
                    <a:pt x="833005" y="2870"/>
                  </a:lnTo>
                  <a:lnTo>
                    <a:pt x="833005" y="952"/>
                  </a:lnTo>
                  <a:lnTo>
                    <a:pt x="832040" y="952"/>
                  </a:lnTo>
                  <a:lnTo>
                    <a:pt x="831075" y="0"/>
                  </a:lnTo>
                  <a:lnTo>
                    <a:pt x="828230" y="0"/>
                  </a:lnTo>
                  <a:lnTo>
                    <a:pt x="827278" y="952"/>
                  </a:lnTo>
                  <a:lnTo>
                    <a:pt x="826300" y="952"/>
                  </a:lnTo>
                  <a:lnTo>
                    <a:pt x="826300" y="6692"/>
                  </a:lnTo>
                  <a:lnTo>
                    <a:pt x="827278" y="6692"/>
                  </a:lnTo>
                  <a:lnTo>
                    <a:pt x="828230" y="7670"/>
                  </a:lnTo>
                  <a:lnTo>
                    <a:pt x="829157" y="7670"/>
                  </a:lnTo>
                  <a:lnTo>
                    <a:pt x="830122" y="8610"/>
                  </a:lnTo>
                  <a:lnTo>
                    <a:pt x="832040" y="8610"/>
                  </a:lnTo>
                  <a:lnTo>
                    <a:pt x="832040" y="11480"/>
                  </a:lnTo>
                  <a:lnTo>
                    <a:pt x="828230" y="11480"/>
                  </a:lnTo>
                  <a:lnTo>
                    <a:pt x="828230" y="9563"/>
                  </a:lnTo>
                  <a:lnTo>
                    <a:pt x="826300" y="9563"/>
                  </a:lnTo>
                  <a:lnTo>
                    <a:pt x="826300" y="11480"/>
                  </a:lnTo>
                  <a:lnTo>
                    <a:pt x="828230" y="13411"/>
                  </a:lnTo>
                  <a:lnTo>
                    <a:pt x="833005" y="13411"/>
                  </a:lnTo>
                  <a:lnTo>
                    <a:pt x="833005" y="12446"/>
                  </a:lnTo>
                  <a:lnTo>
                    <a:pt x="833970" y="12446"/>
                  </a:lnTo>
                  <a:lnTo>
                    <a:pt x="833970" y="11480"/>
                  </a:lnTo>
                  <a:lnTo>
                    <a:pt x="833970" y="7670"/>
                  </a:lnTo>
                  <a:lnTo>
                    <a:pt x="833005" y="7670"/>
                  </a:lnTo>
                  <a:lnTo>
                    <a:pt x="833005" y="6692"/>
                  </a:lnTo>
                  <a:lnTo>
                    <a:pt x="832040" y="6692"/>
                  </a:lnTo>
                  <a:lnTo>
                    <a:pt x="832040" y="5727"/>
                  </a:lnTo>
                  <a:lnTo>
                    <a:pt x="829157" y="4787"/>
                  </a:lnTo>
                  <a:lnTo>
                    <a:pt x="828230" y="4787"/>
                  </a:lnTo>
                  <a:lnTo>
                    <a:pt x="828230" y="2870"/>
                  </a:lnTo>
                  <a:lnTo>
                    <a:pt x="831075" y="2870"/>
                  </a:lnTo>
                  <a:lnTo>
                    <a:pt x="832040" y="3835"/>
                  </a:lnTo>
                  <a:lnTo>
                    <a:pt x="832040" y="4787"/>
                  </a:lnTo>
                  <a:lnTo>
                    <a:pt x="833970" y="4787"/>
                  </a:lnTo>
                  <a:lnTo>
                    <a:pt x="833970" y="3835"/>
                  </a:lnTo>
                  <a:close/>
                </a:path>
                <a:path w="979804" h="1490345">
                  <a:moveTo>
                    <a:pt x="842556" y="7670"/>
                  </a:moveTo>
                  <a:lnTo>
                    <a:pt x="841629" y="7670"/>
                  </a:lnTo>
                  <a:lnTo>
                    <a:pt x="841629" y="5727"/>
                  </a:lnTo>
                  <a:lnTo>
                    <a:pt x="840663" y="5727"/>
                  </a:lnTo>
                  <a:lnTo>
                    <a:pt x="840663" y="7670"/>
                  </a:lnTo>
                  <a:lnTo>
                    <a:pt x="840663" y="8610"/>
                  </a:lnTo>
                  <a:lnTo>
                    <a:pt x="838758" y="8610"/>
                  </a:lnTo>
                  <a:lnTo>
                    <a:pt x="836828" y="8610"/>
                  </a:lnTo>
                  <a:lnTo>
                    <a:pt x="836828" y="7670"/>
                  </a:lnTo>
                  <a:lnTo>
                    <a:pt x="837780" y="7670"/>
                  </a:lnTo>
                  <a:lnTo>
                    <a:pt x="837780" y="6692"/>
                  </a:lnTo>
                  <a:lnTo>
                    <a:pt x="838758" y="6692"/>
                  </a:lnTo>
                  <a:lnTo>
                    <a:pt x="839698" y="6692"/>
                  </a:lnTo>
                  <a:lnTo>
                    <a:pt x="840663" y="7670"/>
                  </a:lnTo>
                  <a:lnTo>
                    <a:pt x="840663" y="5727"/>
                  </a:lnTo>
                  <a:lnTo>
                    <a:pt x="840663" y="4787"/>
                  </a:lnTo>
                  <a:lnTo>
                    <a:pt x="838758" y="4787"/>
                  </a:lnTo>
                  <a:lnTo>
                    <a:pt x="835850" y="4787"/>
                  </a:lnTo>
                  <a:lnTo>
                    <a:pt x="835850" y="6692"/>
                  </a:lnTo>
                  <a:lnTo>
                    <a:pt x="834923" y="6692"/>
                  </a:lnTo>
                  <a:lnTo>
                    <a:pt x="834923" y="11480"/>
                  </a:lnTo>
                  <a:lnTo>
                    <a:pt x="835850" y="11480"/>
                  </a:lnTo>
                  <a:lnTo>
                    <a:pt x="835850" y="13411"/>
                  </a:lnTo>
                  <a:lnTo>
                    <a:pt x="836828" y="13411"/>
                  </a:lnTo>
                  <a:lnTo>
                    <a:pt x="837780" y="14376"/>
                  </a:lnTo>
                  <a:lnTo>
                    <a:pt x="838758" y="14376"/>
                  </a:lnTo>
                  <a:lnTo>
                    <a:pt x="840663" y="14376"/>
                  </a:lnTo>
                  <a:lnTo>
                    <a:pt x="840663" y="13411"/>
                  </a:lnTo>
                  <a:lnTo>
                    <a:pt x="841629" y="13411"/>
                  </a:lnTo>
                  <a:lnTo>
                    <a:pt x="841629" y="12446"/>
                  </a:lnTo>
                  <a:lnTo>
                    <a:pt x="842556" y="11480"/>
                  </a:lnTo>
                  <a:lnTo>
                    <a:pt x="839698" y="11480"/>
                  </a:lnTo>
                  <a:lnTo>
                    <a:pt x="839698" y="12446"/>
                  </a:lnTo>
                  <a:lnTo>
                    <a:pt x="838758" y="12446"/>
                  </a:lnTo>
                  <a:lnTo>
                    <a:pt x="836828" y="10528"/>
                  </a:lnTo>
                  <a:lnTo>
                    <a:pt x="838758" y="10528"/>
                  </a:lnTo>
                  <a:lnTo>
                    <a:pt x="842556" y="10528"/>
                  </a:lnTo>
                  <a:lnTo>
                    <a:pt x="842556" y="7670"/>
                  </a:lnTo>
                  <a:close/>
                </a:path>
                <a:path w="979804" h="1490345">
                  <a:moveTo>
                    <a:pt x="850214" y="6692"/>
                  </a:moveTo>
                  <a:lnTo>
                    <a:pt x="849299" y="5727"/>
                  </a:lnTo>
                  <a:lnTo>
                    <a:pt x="848321" y="5727"/>
                  </a:lnTo>
                  <a:lnTo>
                    <a:pt x="848321" y="4787"/>
                  </a:lnTo>
                  <a:lnTo>
                    <a:pt x="846391" y="4787"/>
                  </a:lnTo>
                  <a:lnTo>
                    <a:pt x="846391" y="5727"/>
                  </a:lnTo>
                  <a:lnTo>
                    <a:pt x="845451" y="6692"/>
                  </a:lnTo>
                  <a:lnTo>
                    <a:pt x="845451" y="4787"/>
                  </a:lnTo>
                  <a:lnTo>
                    <a:pt x="843534" y="4787"/>
                  </a:lnTo>
                  <a:lnTo>
                    <a:pt x="843534" y="14376"/>
                  </a:lnTo>
                  <a:lnTo>
                    <a:pt x="845451" y="14376"/>
                  </a:lnTo>
                  <a:lnTo>
                    <a:pt x="845451" y="8610"/>
                  </a:lnTo>
                  <a:lnTo>
                    <a:pt x="846391" y="7670"/>
                  </a:lnTo>
                  <a:lnTo>
                    <a:pt x="848321" y="7670"/>
                  </a:lnTo>
                  <a:lnTo>
                    <a:pt x="848321" y="15316"/>
                  </a:lnTo>
                  <a:lnTo>
                    <a:pt x="850214" y="15316"/>
                  </a:lnTo>
                  <a:lnTo>
                    <a:pt x="850214" y="7670"/>
                  </a:lnTo>
                  <a:lnTo>
                    <a:pt x="850214" y="6692"/>
                  </a:lnTo>
                  <a:close/>
                </a:path>
                <a:path w="979804" h="1490345">
                  <a:moveTo>
                    <a:pt x="855992" y="5727"/>
                  </a:moveTo>
                  <a:lnTo>
                    <a:pt x="854075" y="5727"/>
                  </a:lnTo>
                  <a:lnTo>
                    <a:pt x="854075" y="3835"/>
                  </a:lnTo>
                  <a:lnTo>
                    <a:pt x="853122" y="3835"/>
                  </a:lnTo>
                  <a:lnTo>
                    <a:pt x="853122" y="5727"/>
                  </a:lnTo>
                  <a:lnTo>
                    <a:pt x="851179" y="5727"/>
                  </a:lnTo>
                  <a:lnTo>
                    <a:pt x="851179" y="7670"/>
                  </a:lnTo>
                  <a:lnTo>
                    <a:pt x="853122" y="7670"/>
                  </a:lnTo>
                  <a:lnTo>
                    <a:pt x="853122" y="15316"/>
                  </a:lnTo>
                  <a:lnTo>
                    <a:pt x="855992" y="15316"/>
                  </a:lnTo>
                  <a:lnTo>
                    <a:pt x="855992" y="13411"/>
                  </a:lnTo>
                  <a:lnTo>
                    <a:pt x="854075" y="13411"/>
                  </a:lnTo>
                  <a:lnTo>
                    <a:pt x="854075" y="7670"/>
                  </a:lnTo>
                  <a:lnTo>
                    <a:pt x="855992" y="7670"/>
                  </a:lnTo>
                  <a:lnTo>
                    <a:pt x="855992" y="5727"/>
                  </a:lnTo>
                  <a:close/>
                </a:path>
                <a:path w="979804" h="1490345">
                  <a:moveTo>
                    <a:pt x="860755" y="6692"/>
                  </a:moveTo>
                  <a:lnTo>
                    <a:pt x="859802" y="6692"/>
                  </a:lnTo>
                  <a:lnTo>
                    <a:pt x="858850" y="7670"/>
                  </a:lnTo>
                  <a:lnTo>
                    <a:pt x="858850" y="6692"/>
                  </a:lnTo>
                  <a:lnTo>
                    <a:pt x="856919" y="5727"/>
                  </a:lnTo>
                  <a:lnTo>
                    <a:pt x="856919" y="16268"/>
                  </a:lnTo>
                  <a:lnTo>
                    <a:pt x="858850" y="16268"/>
                  </a:lnTo>
                  <a:lnTo>
                    <a:pt x="858850" y="9563"/>
                  </a:lnTo>
                  <a:lnTo>
                    <a:pt x="859802" y="9563"/>
                  </a:lnTo>
                  <a:lnTo>
                    <a:pt x="859802" y="8610"/>
                  </a:lnTo>
                  <a:lnTo>
                    <a:pt x="860755" y="8610"/>
                  </a:lnTo>
                  <a:lnTo>
                    <a:pt x="860755" y="7670"/>
                  </a:lnTo>
                  <a:lnTo>
                    <a:pt x="860755" y="6692"/>
                  </a:lnTo>
                  <a:close/>
                </a:path>
                <a:path w="979804" h="1490345">
                  <a:moveTo>
                    <a:pt x="869403" y="9563"/>
                  </a:moveTo>
                  <a:lnTo>
                    <a:pt x="868426" y="9563"/>
                  </a:lnTo>
                  <a:lnTo>
                    <a:pt x="868426" y="7670"/>
                  </a:lnTo>
                  <a:lnTo>
                    <a:pt x="867473" y="7670"/>
                  </a:lnTo>
                  <a:lnTo>
                    <a:pt x="867473" y="9563"/>
                  </a:lnTo>
                  <a:lnTo>
                    <a:pt x="867473" y="14376"/>
                  </a:lnTo>
                  <a:lnTo>
                    <a:pt x="865543" y="14376"/>
                  </a:lnTo>
                  <a:lnTo>
                    <a:pt x="864565" y="14376"/>
                  </a:lnTo>
                  <a:lnTo>
                    <a:pt x="864565" y="13411"/>
                  </a:lnTo>
                  <a:lnTo>
                    <a:pt x="863625" y="12446"/>
                  </a:lnTo>
                  <a:lnTo>
                    <a:pt x="863625" y="10528"/>
                  </a:lnTo>
                  <a:lnTo>
                    <a:pt x="864565" y="10528"/>
                  </a:lnTo>
                  <a:lnTo>
                    <a:pt x="864565" y="9563"/>
                  </a:lnTo>
                  <a:lnTo>
                    <a:pt x="865543" y="8610"/>
                  </a:lnTo>
                  <a:lnTo>
                    <a:pt x="866495" y="8610"/>
                  </a:lnTo>
                  <a:lnTo>
                    <a:pt x="866495" y="9563"/>
                  </a:lnTo>
                  <a:lnTo>
                    <a:pt x="867473" y="9563"/>
                  </a:lnTo>
                  <a:lnTo>
                    <a:pt x="867473" y="7670"/>
                  </a:lnTo>
                  <a:lnTo>
                    <a:pt x="866495" y="6692"/>
                  </a:lnTo>
                  <a:lnTo>
                    <a:pt x="865543" y="6692"/>
                  </a:lnTo>
                  <a:lnTo>
                    <a:pt x="863625" y="6692"/>
                  </a:lnTo>
                  <a:lnTo>
                    <a:pt x="863625" y="7670"/>
                  </a:lnTo>
                  <a:lnTo>
                    <a:pt x="862685" y="7670"/>
                  </a:lnTo>
                  <a:lnTo>
                    <a:pt x="862685" y="8610"/>
                  </a:lnTo>
                  <a:lnTo>
                    <a:pt x="861720" y="9563"/>
                  </a:lnTo>
                  <a:lnTo>
                    <a:pt x="861720" y="13411"/>
                  </a:lnTo>
                  <a:lnTo>
                    <a:pt x="862685" y="14376"/>
                  </a:lnTo>
                  <a:lnTo>
                    <a:pt x="862685" y="15316"/>
                  </a:lnTo>
                  <a:lnTo>
                    <a:pt x="863625" y="16268"/>
                  </a:lnTo>
                  <a:lnTo>
                    <a:pt x="864565" y="16268"/>
                  </a:lnTo>
                  <a:lnTo>
                    <a:pt x="865543" y="17221"/>
                  </a:lnTo>
                  <a:lnTo>
                    <a:pt x="866495" y="17221"/>
                  </a:lnTo>
                  <a:lnTo>
                    <a:pt x="867473" y="16268"/>
                  </a:lnTo>
                  <a:lnTo>
                    <a:pt x="868426" y="16268"/>
                  </a:lnTo>
                  <a:lnTo>
                    <a:pt x="868426" y="15316"/>
                  </a:lnTo>
                  <a:lnTo>
                    <a:pt x="869403" y="14376"/>
                  </a:lnTo>
                  <a:lnTo>
                    <a:pt x="869403" y="9563"/>
                  </a:lnTo>
                  <a:close/>
                </a:path>
                <a:path w="979804" h="1490345">
                  <a:moveTo>
                    <a:pt x="877989" y="10528"/>
                  </a:moveTo>
                  <a:lnTo>
                    <a:pt x="877036" y="10528"/>
                  </a:lnTo>
                  <a:lnTo>
                    <a:pt x="877036" y="8610"/>
                  </a:lnTo>
                  <a:lnTo>
                    <a:pt x="876096" y="8610"/>
                  </a:lnTo>
                  <a:lnTo>
                    <a:pt x="876096" y="7670"/>
                  </a:lnTo>
                  <a:lnTo>
                    <a:pt x="873226" y="7670"/>
                  </a:lnTo>
                  <a:lnTo>
                    <a:pt x="871283" y="7670"/>
                  </a:lnTo>
                  <a:lnTo>
                    <a:pt x="871283" y="17221"/>
                  </a:lnTo>
                  <a:lnTo>
                    <a:pt x="873226" y="17221"/>
                  </a:lnTo>
                  <a:lnTo>
                    <a:pt x="873226" y="10528"/>
                  </a:lnTo>
                  <a:lnTo>
                    <a:pt x="874179" y="9563"/>
                  </a:lnTo>
                  <a:lnTo>
                    <a:pt x="875118" y="9563"/>
                  </a:lnTo>
                  <a:lnTo>
                    <a:pt x="875118" y="17221"/>
                  </a:lnTo>
                  <a:lnTo>
                    <a:pt x="877989" y="18186"/>
                  </a:lnTo>
                  <a:lnTo>
                    <a:pt x="877989" y="10528"/>
                  </a:lnTo>
                  <a:close/>
                </a:path>
                <a:path w="979804" h="1490345">
                  <a:moveTo>
                    <a:pt x="891413" y="14376"/>
                  </a:moveTo>
                  <a:lnTo>
                    <a:pt x="890460" y="13411"/>
                  </a:lnTo>
                  <a:lnTo>
                    <a:pt x="890460" y="12446"/>
                  </a:lnTo>
                  <a:lnTo>
                    <a:pt x="889495" y="11480"/>
                  </a:lnTo>
                  <a:lnTo>
                    <a:pt x="888542" y="11480"/>
                  </a:lnTo>
                  <a:lnTo>
                    <a:pt x="885647" y="10528"/>
                  </a:lnTo>
                  <a:lnTo>
                    <a:pt x="885647" y="9563"/>
                  </a:lnTo>
                  <a:lnTo>
                    <a:pt x="884682" y="9563"/>
                  </a:lnTo>
                  <a:lnTo>
                    <a:pt x="884682" y="8610"/>
                  </a:lnTo>
                  <a:lnTo>
                    <a:pt x="885647" y="7670"/>
                  </a:lnTo>
                  <a:lnTo>
                    <a:pt x="888542" y="7670"/>
                  </a:lnTo>
                  <a:lnTo>
                    <a:pt x="888542" y="9563"/>
                  </a:lnTo>
                  <a:lnTo>
                    <a:pt x="890460" y="9563"/>
                  </a:lnTo>
                  <a:lnTo>
                    <a:pt x="890460" y="7670"/>
                  </a:lnTo>
                  <a:lnTo>
                    <a:pt x="889495" y="6692"/>
                  </a:lnTo>
                  <a:lnTo>
                    <a:pt x="889495" y="5727"/>
                  </a:lnTo>
                  <a:lnTo>
                    <a:pt x="888542" y="5727"/>
                  </a:lnTo>
                  <a:lnTo>
                    <a:pt x="887564" y="4787"/>
                  </a:lnTo>
                  <a:lnTo>
                    <a:pt x="885647" y="4787"/>
                  </a:lnTo>
                  <a:lnTo>
                    <a:pt x="884682" y="5727"/>
                  </a:lnTo>
                  <a:lnTo>
                    <a:pt x="883767" y="5727"/>
                  </a:lnTo>
                  <a:lnTo>
                    <a:pt x="883767" y="6692"/>
                  </a:lnTo>
                  <a:lnTo>
                    <a:pt x="882789" y="7670"/>
                  </a:lnTo>
                  <a:lnTo>
                    <a:pt x="882789" y="10528"/>
                  </a:lnTo>
                  <a:lnTo>
                    <a:pt x="883767" y="11480"/>
                  </a:lnTo>
                  <a:lnTo>
                    <a:pt x="884682" y="11480"/>
                  </a:lnTo>
                  <a:lnTo>
                    <a:pt x="884682" y="12446"/>
                  </a:lnTo>
                  <a:lnTo>
                    <a:pt x="886599" y="12446"/>
                  </a:lnTo>
                  <a:lnTo>
                    <a:pt x="887564" y="13411"/>
                  </a:lnTo>
                  <a:lnTo>
                    <a:pt x="888542" y="13411"/>
                  </a:lnTo>
                  <a:lnTo>
                    <a:pt x="888542" y="16268"/>
                  </a:lnTo>
                  <a:lnTo>
                    <a:pt x="885647" y="16268"/>
                  </a:lnTo>
                  <a:lnTo>
                    <a:pt x="885647" y="15316"/>
                  </a:lnTo>
                  <a:lnTo>
                    <a:pt x="884682" y="15316"/>
                  </a:lnTo>
                  <a:lnTo>
                    <a:pt x="884682" y="14376"/>
                  </a:lnTo>
                  <a:lnTo>
                    <a:pt x="882789" y="14376"/>
                  </a:lnTo>
                  <a:lnTo>
                    <a:pt x="882789" y="16268"/>
                  </a:lnTo>
                  <a:lnTo>
                    <a:pt x="883767" y="17221"/>
                  </a:lnTo>
                  <a:lnTo>
                    <a:pt x="884682" y="18186"/>
                  </a:lnTo>
                  <a:lnTo>
                    <a:pt x="885647" y="18186"/>
                  </a:lnTo>
                  <a:lnTo>
                    <a:pt x="886599" y="19151"/>
                  </a:lnTo>
                  <a:lnTo>
                    <a:pt x="888542" y="19151"/>
                  </a:lnTo>
                  <a:lnTo>
                    <a:pt x="889495" y="18186"/>
                  </a:lnTo>
                  <a:lnTo>
                    <a:pt x="890460" y="18186"/>
                  </a:lnTo>
                  <a:lnTo>
                    <a:pt x="890460" y="16268"/>
                  </a:lnTo>
                  <a:lnTo>
                    <a:pt x="891413" y="16268"/>
                  </a:lnTo>
                  <a:lnTo>
                    <a:pt x="891413" y="14376"/>
                  </a:lnTo>
                  <a:close/>
                </a:path>
                <a:path w="979804" h="1490345">
                  <a:moveTo>
                    <a:pt x="901941" y="10528"/>
                  </a:moveTo>
                  <a:lnTo>
                    <a:pt x="900010" y="10528"/>
                  </a:lnTo>
                  <a:lnTo>
                    <a:pt x="899045" y="17221"/>
                  </a:lnTo>
                  <a:lnTo>
                    <a:pt x="898118" y="10528"/>
                  </a:lnTo>
                  <a:lnTo>
                    <a:pt x="896188" y="9563"/>
                  </a:lnTo>
                  <a:lnTo>
                    <a:pt x="895235" y="16268"/>
                  </a:lnTo>
                  <a:lnTo>
                    <a:pt x="894270" y="9563"/>
                  </a:lnTo>
                  <a:lnTo>
                    <a:pt x="891413" y="9563"/>
                  </a:lnTo>
                  <a:lnTo>
                    <a:pt x="894270" y="19151"/>
                  </a:lnTo>
                  <a:lnTo>
                    <a:pt x="896188" y="19151"/>
                  </a:lnTo>
                  <a:lnTo>
                    <a:pt x="897153" y="12446"/>
                  </a:lnTo>
                  <a:lnTo>
                    <a:pt x="898118" y="19151"/>
                  </a:lnTo>
                  <a:lnTo>
                    <a:pt x="900010" y="19151"/>
                  </a:lnTo>
                  <a:lnTo>
                    <a:pt x="901941" y="10528"/>
                  </a:lnTo>
                  <a:close/>
                </a:path>
                <a:path w="979804" h="1490345">
                  <a:moveTo>
                    <a:pt x="904811" y="10528"/>
                  </a:moveTo>
                  <a:lnTo>
                    <a:pt x="902881" y="10528"/>
                  </a:lnTo>
                  <a:lnTo>
                    <a:pt x="902881" y="19151"/>
                  </a:lnTo>
                  <a:lnTo>
                    <a:pt x="904811" y="20116"/>
                  </a:lnTo>
                  <a:lnTo>
                    <a:pt x="904811" y="10528"/>
                  </a:lnTo>
                  <a:close/>
                </a:path>
                <a:path w="979804" h="1490345">
                  <a:moveTo>
                    <a:pt x="904811" y="6692"/>
                  </a:moveTo>
                  <a:lnTo>
                    <a:pt x="902881" y="6692"/>
                  </a:lnTo>
                  <a:lnTo>
                    <a:pt x="902881" y="9563"/>
                  </a:lnTo>
                  <a:lnTo>
                    <a:pt x="904811" y="9563"/>
                  </a:lnTo>
                  <a:lnTo>
                    <a:pt x="904811" y="6692"/>
                  </a:lnTo>
                  <a:close/>
                </a:path>
                <a:path w="979804" h="1490345">
                  <a:moveTo>
                    <a:pt x="909599" y="8610"/>
                  </a:moveTo>
                  <a:lnTo>
                    <a:pt x="906703" y="8610"/>
                  </a:lnTo>
                  <a:lnTo>
                    <a:pt x="906703" y="10528"/>
                  </a:lnTo>
                  <a:lnTo>
                    <a:pt x="905776" y="10528"/>
                  </a:lnTo>
                  <a:lnTo>
                    <a:pt x="905776" y="12446"/>
                  </a:lnTo>
                  <a:lnTo>
                    <a:pt x="906703" y="12446"/>
                  </a:lnTo>
                  <a:lnTo>
                    <a:pt x="906703" y="19151"/>
                  </a:lnTo>
                  <a:lnTo>
                    <a:pt x="907656" y="19151"/>
                  </a:lnTo>
                  <a:lnTo>
                    <a:pt x="907656" y="20116"/>
                  </a:lnTo>
                  <a:lnTo>
                    <a:pt x="909599" y="20116"/>
                  </a:lnTo>
                  <a:lnTo>
                    <a:pt x="909599" y="8610"/>
                  </a:lnTo>
                  <a:close/>
                </a:path>
                <a:path w="979804" h="1490345">
                  <a:moveTo>
                    <a:pt x="917244" y="12446"/>
                  </a:moveTo>
                  <a:lnTo>
                    <a:pt x="916292" y="12446"/>
                  </a:lnTo>
                  <a:lnTo>
                    <a:pt x="916292" y="11480"/>
                  </a:lnTo>
                  <a:lnTo>
                    <a:pt x="912482" y="11480"/>
                  </a:lnTo>
                  <a:lnTo>
                    <a:pt x="911504" y="12446"/>
                  </a:lnTo>
                  <a:lnTo>
                    <a:pt x="911504" y="14376"/>
                  </a:lnTo>
                  <a:lnTo>
                    <a:pt x="910564" y="14376"/>
                  </a:lnTo>
                  <a:lnTo>
                    <a:pt x="910564" y="18186"/>
                  </a:lnTo>
                  <a:lnTo>
                    <a:pt x="911504" y="18186"/>
                  </a:lnTo>
                  <a:lnTo>
                    <a:pt x="911504" y="19151"/>
                  </a:lnTo>
                  <a:lnTo>
                    <a:pt x="912482" y="20116"/>
                  </a:lnTo>
                  <a:lnTo>
                    <a:pt x="913422" y="21056"/>
                  </a:lnTo>
                  <a:lnTo>
                    <a:pt x="916292" y="21056"/>
                  </a:lnTo>
                  <a:lnTo>
                    <a:pt x="916292" y="19151"/>
                  </a:lnTo>
                  <a:lnTo>
                    <a:pt x="917244" y="19151"/>
                  </a:lnTo>
                  <a:lnTo>
                    <a:pt x="917244" y="18186"/>
                  </a:lnTo>
                  <a:lnTo>
                    <a:pt x="916292" y="17221"/>
                  </a:lnTo>
                  <a:lnTo>
                    <a:pt x="916292" y="18186"/>
                  </a:lnTo>
                  <a:lnTo>
                    <a:pt x="915339" y="18186"/>
                  </a:lnTo>
                  <a:lnTo>
                    <a:pt x="915339" y="19151"/>
                  </a:lnTo>
                  <a:lnTo>
                    <a:pt x="913422" y="19151"/>
                  </a:lnTo>
                  <a:lnTo>
                    <a:pt x="913422" y="13411"/>
                  </a:lnTo>
                  <a:lnTo>
                    <a:pt x="915339" y="13411"/>
                  </a:lnTo>
                  <a:lnTo>
                    <a:pt x="915339" y="14376"/>
                  </a:lnTo>
                  <a:lnTo>
                    <a:pt x="916292" y="14376"/>
                  </a:lnTo>
                  <a:lnTo>
                    <a:pt x="916292" y="15316"/>
                  </a:lnTo>
                  <a:lnTo>
                    <a:pt x="917244" y="15316"/>
                  </a:lnTo>
                  <a:lnTo>
                    <a:pt x="917244" y="13411"/>
                  </a:lnTo>
                  <a:lnTo>
                    <a:pt x="917244" y="12446"/>
                  </a:lnTo>
                  <a:close/>
                </a:path>
                <a:path w="979804" h="1490345">
                  <a:moveTo>
                    <a:pt x="924915" y="12446"/>
                  </a:moveTo>
                  <a:lnTo>
                    <a:pt x="923975" y="12446"/>
                  </a:lnTo>
                  <a:lnTo>
                    <a:pt x="923975" y="11480"/>
                  </a:lnTo>
                  <a:lnTo>
                    <a:pt x="922032" y="11480"/>
                  </a:lnTo>
                  <a:lnTo>
                    <a:pt x="922032" y="12446"/>
                  </a:lnTo>
                  <a:lnTo>
                    <a:pt x="921054" y="12446"/>
                  </a:lnTo>
                  <a:lnTo>
                    <a:pt x="921054" y="8610"/>
                  </a:lnTo>
                  <a:lnTo>
                    <a:pt x="919175" y="8610"/>
                  </a:lnTo>
                  <a:lnTo>
                    <a:pt x="919175" y="21056"/>
                  </a:lnTo>
                  <a:lnTo>
                    <a:pt x="921054" y="21056"/>
                  </a:lnTo>
                  <a:lnTo>
                    <a:pt x="921054" y="14376"/>
                  </a:lnTo>
                  <a:lnTo>
                    <a:pt x="922032" y="14376"/>
                  </a:lnTo>
                  <a:lnTo>
                    <a:pt x="922032" y="13411"/>
                  </a:lnTo>
                  <a:lnTo>
                    <a:pt x="922985" y="14376"/>
                  </a:lnTo>
                  <a:lnTo>
                    <a:pt x="923975" y="14376"/>
                  </a:lnTo>
                  <a:lnTo>
                    <a:pt x="923975" y="21056"/>
                  </a:lnTo>
                  <a:lnTo>
                    <a:pt x="924915" y="22009"/>
                  </a:lnTo>
                  <a:lnTo>
                    <a:pt x="924915" y="12446"/>
                  </a:lnTo>
                  <a:close/>
                </a:path>
                <a:path w="979804" h="1490345">
                  <a:moveTo>
                    <a:pt x="934491" y="17221"/>
                  </a:moveTo>
                  <a:lnTo>
                    <a:pt x="933538" y="16268"/>
                  </a:lnTo>
                  <a:lnTo>
                    <a:pt x="933538" y="14376"/>
                  </a:lnTo>
                  <a:lnTo>
                    <a:pt x="932586" y="13411"/>
                  </a:lnTo>
                  <a:lnTo>
                    <a:pt x="932586" y="12446"/>
                  </a:lnTo>
                  <a:lnTo>
                    <a:pt x="931608" y="12446"/>
                  </a:lnTo>
                  <a:lnTo>
                    <a:pt x="931608" y="15316"/>
                  </a:lnTo>
                  <a:lnTo>
                    <a:pt x="931608" y="20116"/>
                  </a:lnTo>
                  <a:lnTo>
                    <a:pt x="930668" y="20116"/>
                  </a:lnTo>
                  <a:lnTo>
                    <a:pt x="929703" y="20116"/>
                  </a:lnTo>
                  <a:lnTo>
                    <a:pt x="929703" y="19151"/>
                  </a:lnTo>
                  <a:lnTo>
                    <a:pt x="928738" y="19151"/>
                  </a:lnTo>
                  <a:lnTo>
                    <a:pt x="928738" y="16268"/>
                  </a:lnTo>
                  <a:lnTo>
                    <a:pt x="929703" y="16268"/>
                  </a:lnTo>
                  <a:lnTo>
                    <a:pt x="929703" y="14376"/>
                  </a:lnTo>
                  <a:lnTo>
                    <a:pt x="930668" y="14376"/>
                  </a:lnTo>
                  <a:lnTo>
                    <a:pt x="930668" y="15316"/>
                  </a:lnTo>
                  <a:lnTo>
                    <a:pt x="931608" y="15316"/>
                  </a:lnTo>
                  <a:lnTo>
                    <a:pt x="931608" y="12446"/>
                  </a:lnTo>
                  <a:lnTo>
                    <a:pt x="930668" y="12446"/>
                  </a:lnTo>
                  <a:lnTo>
                    <a:pt x="929703" y="12446"/>
                  </a:lnTo>
                  <a:lnTo>
                    <a:pt x="929703" y="13411"/>
                  </a:lnTo>
                  <a:lnTo>
                    <a:pt x="928738" y="13411"/>
                  </a:lnTo>
                  <a:lnTo>
                    <a:pt x="928738" y="9563"/>
                  </a:lnTo>
                  <a:lnTo>
                    <a:pt x="926833" y="9563"/>
                  </a:lnTo>
                  <a:lnTo>
                    <a:pt x="926833" y="22009"/>
                  </a:lnTo>
                  <a:lnTo>
                    <a:pt x="928738" y="22009"/>
                  </a:lnTo>
                  <a:lnTo>
                    <a:pt x="928738" y="21056"/>
                  </a:lnTo>
                  <a:lnTo>
                    <a:pt x="929703" y="21056"/>
                  </a:lnTo>
                  <a:lnTo>
                    <a:pt x="929703" y="22009"/>
                  </a:lnTo>
                  <a:lnTo>
                    <a:pt x="930668" y="22009"/>
                  </a:lnTo>
                  <a:lnTo>
                    <a:pt x="932586" y="22009"/>
                  </a:lnTo>
                  <a:lnTo>
                    <a:pt x="933538" y="21056"/>
                  </a:lnTo>
                  <a:lnTo>
                    <a:pt x="933538" y="19151"/>
                  </a:lnTo>
                  <a:lnTo>
                    <a:pt x="934491" y="19151"/>
                  </a:lnTo>
                  <a:lnTo>
                    <a:pt x="934491" y="17221"/>
                  </a:lnTo>
                  <a:close/>
                </a:path>
                <a:path w="979804" h="1490345">
                  <a:moveTo>
                    <a:pt x="942136" y="15316"/>
                  </a:moveTo>
                  <a:lnTo>
                    <a:pt x="941184" y="15316"/>
                  </a:lnTo>
                  <a:lnTo>
                    <a:pt x="941184" y="14376"/>
                  </a:lnTo>
                  <a:lnTo>
                    <a:pt x="940257" y="14376"/>
                  </a:lnTo>
                  <a:lnTo>
                    <a:pt x="940257" y="16268"/>
                  </a:lnTo>
                  <a:lnTo>
                    <a:pt x="940257" y="20116"/>
                  </a:lnTo>
                  <a:lnTo>
                    <a:pt x="939292" y="20116"/>
                  </a:lnTo>
                  <a:lnTo>
                    <a:pt x="939292" y="21056"/>
                  </a:lnTo>
                  <a:lnTo>
                    <a:pt x="938339" y="21056"/>
                  </a:lnTo>
                  <a:lnTo>
                    <a:pt x="937348" y="21056"/>
                  </a:lnTo>
                  <a:lnTo>
                    <a:pt x="937348" y="15316"/>
                  </a:lnTo>
                  <a:lnTo>
                    <a:pt x="938339" y="15316"/>
                  </a:lnTo>
                  <a:lnTo>
                    <a:pt x="939292" y="15316"/>
                  </a:lnTo>
                  <a:lnTo>
                    <a:pt x="939292" y="16268"/>
                  </a:lnTo>
                  <a:lnTo>
                    <a:pt x="940257" y="16268"/>
                  </a:lnTo>
                  <a:lnTo>
                    <a:pt x="940257" y="14376"/>
                  </a:lnTo>
                  <a:lnTo>
                    <a:pt x="940257" y="13411"/>
                  </a:lnTo>
                  <a:lnTo>
                    <a:pt x="938339" y="13411"/>
                  </a:lnTo>
                  <a:lnTo>
                    <a:pt x="936396" y="13411"/>
                  </a:lnTo>
                  <a:lnTo>
                    <a:pt x="936396" y="14376"/>
                  </a:lnTo>
                  <a:lnTo>
                    <a:pt x="935456" y="14376"/>
                  </a:lnTo>
                  <a:lnTo>
                    <a:pt x="935456" y="21056"/>
                  </a:lnTo>
                  <a:lnTo>
                    <a:pt x="936396" y="22009"/>
                  </a:lnTo>
                  <a:lnTo>
                    <a:pt x="937348" y="22009"/>
                  </a:lnTo>
                  <a:lnTo>
                    <a:pt x="937348" y="22987"/>
                  </a:lnTo>
                  <a:lnTo>
                    <a:pt x="938339" y="22987"/>
                  </a:lnTo>
                  <a:lnTo>
                    <a:pt x="941184" y="22987"/>
                  </a:lnTo>
                  <a:lnTo>
                    <a:pt x="941184" y="22009"/>
                  </a:lnTo>
                  <a:lnTo>
                    <a:pt x="942136" y="21056"/>
                  </a:lnTo>
                  <a:lnTo>
                    <a:pt x="942136" y="15316"/>
                  </a:lnTo>
                  <a:close/>
                </a:path>
                <a:path w="979804" h="1490345">
                  <a:moveTo>
                    <a:pt x="949820" y="16268"/>
                  </a:moveTo>
                  <a:lnTo>
                    <a:pt x="948842" y="16268"/>
                  </a:lnTo>
                  <a:lnTo>
                    <a:pt x="948842" y="15316"/>
                  </a:lnTo>
                  <a:lnTo>
                    <a:pt x="947889" y="14376"/>
                  </a:lnTo>
                  <a:lnTo>
                    <a:pt x="947889" y="19151"/>
                  </a:lnTo>
                  <a:lnTo>
                    <a:pt x="947889" y="20116"/>
                  </a:lnTo>
                  <a:lnTo>
                    <a:pt x="946950" y="21056"/>
                  </a:lnTo>
                  <a:lnTo>
                    <a:pt x="946950" y="22009"/>
                  </a:lnTo>
                  <a:lnTo>
                    <a:pt x="945984" y="22009"/>
                  </a:lnTo>
                  <a:lnTo>
                    <a:pt x="945032" y="22009"/>
                  </a:lnTo>
                  <a:lnTo>
                    <a:pt x="945032" y="19151"/>
                  </a:lnTo>
                  <a:lnTo>
                    <a:pt x="945984" y="19151"/>
                  </a:lnTo>
                  <a:lnTo>
                    <a:pt x="947889" y="19151"/>
                  </a:lnTo>
                  <a:lnTo>
                    <a:pt x="947889" y="14376"/>
                  </a:lnTo>
                  <a:lnTo>
                    <a:pt x="945984" y="14376"/>
                  </a:lnTo>
                  <a:lnTo>
                    <a:pt x="944067" y="14376"/>
                  </a:lnTo>
                  <a:lnTo>
                    <a:pt x="944067" y="15316"/>
                  </a:lnTo>
                  <a:lnTo>
                    <a:pt x="943102" y="16268"/>
                  </a:lnTo>
                  <a:lnTo>
                    <a:pt x="943102" y="17221"/>
                  </a:lnTo>
                  <a:lnTo>
                    <a:pt x="945032" y="17221"/>
                  </a:lnTo>
                  <a:lnTo>
                    <a:pt x="945032" y="16268"/>
                  </a:lnTo>
                  <a:lnTo>
                    <a:pt x="945984" y="16268"/>
                  </a:lnTo>
                  <a:lnTo>
                    <a:pt x="946950" y="16268"/>
                  </a:lnTo>
                  <a:lnTo>
                    <a:pt x="946950" y="18186"/>
                  </a:lnTo>
                  <a:lnTo>
                    <a:pt x="945984" y="18186"/>
                  </a:lnTo>
                  <a:lnTo>
                    <a:pt x="944067" y="18186"/>
                  </a:lnTo>
                  <a:lnTo>
                    <a:pt x="944067" y="19151"/>
                  </a:lnTo>
                  <a:lnTo>
                    <a:pt x="943102" y="19151"/>
                  </a:lnTo>
                  <a:lnTo>
                    <a:pt x="943102" y="22009"/>
                  </a:lnTo>
                  <a:lnTo>
                    <a:pt x="944067" y="22987"/>
                  </a:lnTo>
                  <a:lnTo>
                    <a:pt x="944067" y="23926"/>
                  </a:lnTo>
                  <a:lnTo>
                    <a:pt x="945984" y="23926"/>
                  </a:lnTo>
                  <a:lnTo>
                    <a:pt x="946950" y="22987"/>
                  </a:lnTo>
                  <a:lnTo>
                    <a:pt x="947889" y="22987"/>
                  </a:lnTo>
                  <a:lnTo>
                    <a:pt x="947889" y="23926"/>
                  </a:lnTo>
                  <a:lnTo>
                    <a:pt x="949820" y="23926"/>
                  </a:lnTo>
                  <a:lnTo>
                    <a:pt x="949820" y="22987"/>
                  </a:lnTo>
                  <a:lnTo>
                    <a:pt x="949820" y="16268"/>
                  </a:lnTo>
                  <a:close/>
                </a:path>
                <a:path w="979804" h="1490345">
                  <a:moveTo>
                    <a:pt x="954608" y="14376"/>
                  </a:moveTo>
                  <a:lnTo>
                    <a:pt x="953655" y="14376"/>
                  </a:lnTo>
                  <a:lnTo>
                    <a:pt x="953655" y="15316"/>
                  </a:lnTo>
                  <a:lnTo>
                    <a:pt x="952677" y="15316"/>
                  </a:lnTo>
                  <a:lnTo>
                    <a:pt x="952677" y="14376"/>
                  </a:lnTo>
                  <a:lnTo>
                    <a:pt x="950760" y="14376"/>
                  </a:lnTo>
                  <a:lnTo>
                    <a:pt x="950760" y="23926"/>
                  </a:lnTo>
                  <a:lnTo>
                    <a:pt x="952677" y="23926"/>
                  </a:lnTo>
                  <a:lnTo>
                    <a:pt x="952677" y="18186"/>
                  </a:lnTo>
                  <a:lnTo>
                    <a:pt x="953655" y="17221"/>
                  </a:lnTo>
                  <a:lnTo>
                    <a:pt x="954608" y="17221"/>
                  </a:lnTo>
                  <a:lnTo>
                    <a:pt x="954608" y="16268"/>
                  </a:lnTo>
                  <a:lnTo>
                    <a:pt x="954608" y="14376"/>
                  </a:lnTo>
                  <a:close/>
                </a:path>
                <a:path w="979804" h="1490345">
                  <a:moveTo>
                    <a:pt x="962240" y="12446"/>
                  </a:moveTo>
                  <a:lnTo>
                    <a:pt x="960348" y="12446"/>
                  </a:lnTo>
                  <a:lnTo>
                    <a:pt x="960348" y="16268"/>
                  </a:lnTo>
                  <a:lnTo>
                    <a:pt x="960348" y="18186"/>
                  </a:lnTo>
                  <a:lnTo>
                    <a:pt x="960348" y="22987"/>
                  </a:lnTo>
                  <a:lnTo>
                    <a:pt x="959383" y="22987"/>
                  </a:lnTo>
                  <a:lnTo>
                    <a:pt x="958430" y="22987"/>
                  </a:lnTo>
                  <a:lnTo>
                    <a:pt x="958430" y="21056"/>
                  </a:lnTo>
                  <a:lnTo>
                    <a:pt x="957453" y="21056"/>
                  </a:lnTo>
                  <a:lnTo>
                    <a:pt x="957453" y="19151"/>
                  </a:lnTo>
                  <a:lnTo>
                    <a:pt x="958430" y="18186"/>
                  </a:lnTo>
                  <a:lnTo>
                    <a:pt x="958430" y="17221"/>
                  </a:lnTo>
                  <a:lnTo>
                    <a:pt x="959383" y="17221"/>
                  </a:lnTo>
                  <a:lnTo>
                    <a:pt x="959383" y="18186"/>
                  </a:lnTo>
                  <a:lnTo>
                    <a:pt x="960348" y="18186"/>
                  </a:lnTo>
                  <a:lnTo>
                    <a:pt x="960348" y="16268"/>
                  </a:lnTo>
                  <a:lnTo>
                    <a:pt x="959383" y="15316"/>
                  </a:lnTo>
                  <a:lnTo>
                    <a:pt x="956513" y="15316"/>
                  </a:lnTo>
                  <a:lnTo>
                    <a:pt x="956513" y="17221"/>
                  </a:lnTo>
                  <a:lnTo>
                    <a:pt x="955548" y="17221"/>
                  </a:lnTo>
                  <a:lnTo>
                    <a:pt x="955548" y="22009"/>
                  </a:lnTo>
                  <a:lnTo>
                    <a:pt x="956513" y="22987"/>
                  </a:lnTo>
                  <a:lnTo>
                    <a:pt x="956513" y="23926"/>
                  </a:lnTo>
                  <a:lnTo>
                    <a:pt x="957453" y="23926"/>
                  </a:lnTo>
                  <a:lnTo>
                    <a:pt x="957453" y="24879"/>
                  </a:lnTo>
                  <a:lnTo>
                    <a:pt x="959383" y="24879"/>
                  </a:lnTo>
                  <a:lnTo>
                    <a:pt x="960348" y="24879"/>
                  </a:lnTo>
                  <a:lnTo>
                    <a:pt x="962240" y="24879"/>
                  </a:lnTo>
                  <a:lnTo>
                    <a:pt x="962240" y="23926"/>
                  </a:lnTo>
                  <a:lnTo>
                    <a:pt x="962240" y="17221"/>
                  </a:lnTo>
                  <a:lnTo>
                    <a:pt x="962240" y="12446"/>
                  </a:lnTo>
                  <a:close/>
                </a:path>
                <a:path w="979804" h="1490345">
                  <a:moveTo>
                    <a:pt x="979487" y="1178636"/>
                  </a:moveTo>
                  <a:lnTo>
                    <a:pt x="569683" y="1292567"/>
                  </a:lnTo>
                  <a:lnTo>
                    <a:pt x="569683" y="1326070"/>
                  </a:lnTo>
                  <a:lnTo>
                    <a:pt x="979487" y="1209268"/>
                  </a:lnTo>
                  <a:lnTo>
                    <a:pt x="979487" y="11786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740756" y="4633925"/>
              <a:ext cx="176530" cy="149860"/>
            </a:xfrm>
            <a:custGeom>
              <a:avLst/>
              <a:gdLst/>
              <a:ahLst/>
              <a:cxnLst/>
              <a:rect l="l" t="t" r="r" b="b"/>
              <a:pathLst>
                <a:path w="176529" h="149860">
                  <a:moveTo>
                    <a:pt x="6705" y="139788"/>
                  </a:moveTo>
                  <a:lnTo>
                    <a:pt x="0" y="141693"/>
                  </a:lnTo>
                  <a:lnTo>
                    <a:pt x="0" y="149377"/>
                  </a:lnTo>
                  <a:lnTo>
                    <a:pt x="6705" y="147447"/>
                  </a:lnTo>
                  <a:lnTo>
                    <a:pt x="6705" y="139788"/>
                  </a:lnTo>
                  <a:close/>
                </a:path>
                <a:path w="176529" h="149860">
                  <a:moveTo>
                    <a:pt x="6705" y="80416"/>
                  </a:moveTo>
                  <a:lnTo>
                    <a:pt x="0" y="82334"/>
                  </a:lnTo>
                  <a:lnTo>
                    <a:pt x="0" y="89992"/>
                  </a:lnTo>
                  <a:lnTo>
                    <a:pt x="6705" y="88087"/>
                  </a:lnTo>
                  <a:lnTo>
                    <a:pt x="6705" y="80416"/>
                  </a:lnTo>
                  <a:close/>
                </a:path>
                <a:path w="176529" h="149860">
                  <a:moveTo>
                    <a:pt x="15316" y="78511"/>
                  </a:moveTo>
                  <a:lnTo>
                    <a:pt x="8623" y="80416"/>
                  </a:lnTo>
                  <a:lnTo>
                    <a:pt x="8623" y="87122"/>
                  </a:lnTo>
                  <a:lnTo>
                    <a:pt x="15316" y="85204"/>
                  </a:lnTo>
                  <a:lnTo>
                    <a:pt x="15316" y="78511"/>
                  </a:lnTo>
                  <a:close/>
                </a:path>
                <a:path w="176529" h="149860">
                  <a:moveTo>
                    <a:pt x="23926" y="76568"/>
                  </a:moveTo>
                  <a:lnTo>
                    <a:pt x="17233" y="77546"/>
                  </a:lnTo>
                  <a:lnTo>
                    <a:pt x="17233" y="85204"/>
                  </a:lnTo>
                  <a:lnTo>
                    <a:pt x="23926" y="83299"/>
                  </a:lnTo>
                  <a:lnTo>
                    <a:pt x="23926" y="76568"/>
                  </a:lnTo>
                  <a:close/>
                </a:path>
                <a:path w="176529" h="149860">
                  <a:moveTo>
                    <a:pt x="33515" y="74663"/>
                  </a:moveTo>
                  <a:lnTo>
                    <a:pt x="26822" y="76568"/>
                  </a:lnTo>
                  <a:lnTo>
                    <a:pt x="26822" y="82334"/>
                  </a:lnTo>
                  <a:lnTo>
                    <a:pt x="33515" y="81368"/>
                  </a:lnTo>
                  <a:lnTo>
                    <a:pt x="33515" y="74663"/>
                  </a:lnTo>
                  <a:close/>
                </a:path>
                <a:path w="176529" h="149860">
                  <a:moveTo>
                    <a:pt x="42125" y="72745"/>
                  </a:moveTo>
                  <a:lnTo>
                    <a:pt x="35420" y="73710"/>
                  </a:lnTo>
                  <a:lnTo>
                    <a:pt x="35420" y="80416"/>
                  </a:lnTo>
                  <a:lnTo>
                    <a:pt x="42125" y="78511"/>
                  </a:lnTo>
                  <a:lnTo>
                    <a:pt x="42125" y="72745"/>
                  </a:lnTo>
                  <a:close/>
                </a:path>
                <a:path w="176529" h="149860">
                  <a:moveTo>
                    <a:pt x="50749" y="69888"/>
                  </a:moveTo>
                  <a:lnTo>
                    <a:pt x="44043" y="71805"/>
                  </a:lnTo>
                  <a:lnTo>
                    <a:pt x="44043" y="78511"/>
                  </a:lnTo>
                  <a:lnTo>
                    <a:pt x="50749" y="76568"/>
                  </a:lnTo>
                  <a:lnTo>
                    <a:pt x="50749" y="69888"/>
                  </a:lnTo>
                  <a:close/>
                </a:path>
                <a:path w="176529" h="149860">
                  <a:moveTo>
                    <a:pt x="59372" y="67970"/>
                  </a:moveTo>
                  <a:lnTo>
                    <a:pt x="52666" y="69888"/>
                  </a:lnTo>
                  <a:lnTo>
                    <a:pt x="52666" y="76568"/>
                  </a:lnTo>
                  <a:lnTo>
                    <a:pt x="59372" y="75615"/>
                  </a:lnTo>
                  <a:lnTo>
                    <a:pt x="59372" y="67970"/>
                  </a:lnTo>
                  <a:close/>
                </a:path>
                <a:path w="176529" h="149860">
                  <a:moveTo>
                    <a:pt x="68008" y="66040"/>
                  </a:moveTo>
                  <a:lnTo>
                    <a:pt x="61290" y="67005"/>
                  </a:lnTo>
                  <a:lnTo>
                    <a:pt x="61290" y="74663"/>
                  </a:lnTo>
                  <a:lnTo>
                    <a:pt x="68008" y="72745"/>
                  </a:lnTo>
                  <a:lnTo>
                    <a:pt x="68008" y="66040"/>
                  </a:lnTo>
                  <a:close/>
                </a:path>
                <a:path w="176529" h="149860">
                  <a:moveTo>
                    <a:pt x="76606" y="63195"/>
                  </a:moveTo>
                  <a:lnTo>
                    <a:pt x="69900" y="65087"/>
                  </a:lnTo>
                  <a:lnTo>
                    <a:pt x="69900" y="72745"/>
                  </a:lnTo>
                  <a:lnTo>
                    <a:pt x="76606" y="70853"/>
                  </a:lnTo>
                  <a:lnTo>
                    <a:pt x="76606" y="63195"/>
                  </a:lnTo>
                  <a:close/>
                </a:path>
                <a:path w="176529" h="149860">
                  <a:moveTo>
                    <a:pt x="85217" y="61264"/>
                  </a:moveTo>
                  <a:lnTo>
                    <a:pt x="78498" y="62242"/>
                  </a:lnTo>
                  <a:lnTo>
                    <a:pt x="78498" y="69888"/>
                  </a:lnTo>
                  <a:lnTo>
                    <a:pt x="85217" y="68935"/>
                  </a:lnTo>
                  <a:lnTo>
                    <a:pt x="85217" y="61264"/>
                  </a:lnTo>
                  <a:close/>
                </a:path>
                <a:path w="176529" h="149860">
                  <a:moveTo>
                    <a:pt x="102463" y="103390"/>
                  </a:moveTo>
                  <a:lnTo>
                    <a:pt x="95758" y="105295"/>
                  </a:lnTo>
                  <a:lnTo>
                    <a:pt x="95758" y="112966"/>
                  </a:lnTo>
                  <a:lnTo>
                    <a:pt x="102463" y="111048"/>
                  </a:lnTo>
                  <a:lnTo>
                    <a:pt x="102463" y="103390"/>
                  </a:lnTo>
                  <a:close/>
                </a:path>
                <a:path w="176529" h="149860">
                  <a:moveTo>
                    <a:pt x="102463" y="93827"/>
                  </a:moveTo>
                  <a:lnTo>
                    <a:pt x="95758" y="95719"/>
                  </a:lnTo>
                  <a:lnTo>
                    <a:pt x="95758" y="103390"/>
                  </a:lnTo>
                  <a:lnTo>
                    <a:pt x="102463" y="101473"/>
                  </a:lnTo>
                  <a:lnTo>
                    <a:pt x="102463" y="93827"/>
                  </a:lnTo>
                  <a:close/>
                </a:path>
                <a:path w="176529" h="149860">
                  <a:moveTo>
                    <a:pt x="102463" y="46913"/>
                  </a:moveTo>
                  <a:lnTo>
                    <a:pt x="95758" y="48818"/>
                  </a:lnTo>
                  <a:lnTo>
                    <a:pt x="95758" y="55511"/>
                  </a:lnTo>
                  <a:lnTo>
                    <a:pt x="102463" y="54559"/>
                  </a:lnTo>
                  <a:lnTo>
                    <a:pt x="102463" y="46913"/>
                  </a:lnTo>
                  <a:close/>
                </a:path>
                <a:path w="176529" h="149860">
                  <a:moveTo>
                    <a:pt x="102463" y="37338"/>
                  </a:moveTo>
                  <a:lnTo>
                    <a:pt x="95758" y="39230"/>
                  </a:lnTo>
                  <a:lnTo>
                    <a:pt x="95758" y="46913"/>
                  </a:lnTo>
                  <a:lnTo>
                    <a:pt x="102463" y="44983"/>
                  </a:lnTo>
                  <a:lnTo>
                    <a:pt x="102463" y="37338"/>
                  </a:lnTo>
                  <a:close/>
                </a:path>
                <a:path w="176529" h="149860">
                  <a:moveTo>
                    <a:pt x="102463" y="27762"/>
                  </a:moveTo>
                  <a:lnTo>
                    <a:pt x="95758" y="29679"/>
                  </a:lnTo>
                  <a:lnTo>
                    <a:pt x="95758" y="36385"/>
                  </a:lnTo>
                  <a:lnTo>
                    <a:pt x="102463" y="35420"/>
                  </a:lnTo>
                  <a:lnTo>
                    <a:pt x="102463" y="27762"/>
                  </a:lnTo>
                  <a:close/>
                </a:path>
                <a:path w="176529" h="149860">
                  <a:moveTo>
                    <a:pt x="102463" y="18173"/>
                  </a:moveTo>
                  <a:lnTo>
                    <a:pt x="95758" y="20091"/>
                  </a:lnTo>
                  <a:lnTo>
                    <a:pt x="95758" y="27762"/>
                  </a:lnTo>
                  <a:lnTo>
                    <a:pt x="102463" y="25844"/>
                  </a:lnTo>
                  <a:lnTo>
                    <a:pt x="102463" y="18173"/>
                  </a:lnTo>
                  <a:close/>
                </a:path>
                <a:path w="176529" h="149860">
                  <a:moveTo>
                    <a:pt x="111048" y="101473"/>
                  </a:moveTo>
                  <a:lnTo>
                    <a:pt x="104355" y="103390"/>
                  </a:lnTo>
                  <a:lnTo>
                    <a:pt x="104355" y="110083"/>
                  </a:lnTo>
                  <a:lnTo>
                    <a:pt x="111048" y="109143"/>
                  </a:lnTo>
                  <a:lnTo>
                    <a:pt x="111048" y="101473"/>
                  </a:lnTo>
                  <a:close/>
                </a:path>
                <a:path w="176529" h="149860">
                  <a:moveTo>
                    <a:pt x="111048" y="91909"/>
                  </a:moveTo>
                  <a:lnTo>
                    <a:pt x="104355" y="93827"/>
                  </a:lnTo>
                  <a:lnTo>
                    <a:pt x="104355" y="101473"/>
                  </a:lnTo>
                  <a:lnTo>
                    <a:pt x="111048" y="99555"/>
                  </a:lnTo>
                  <a:lnTo>
                    <a:pt x="111048" y="91909"/>
                  </a:lnTo>
                  <a:close/>
                </a:path>
                <a:path w="176529" h="149860">
                  <a:moveTo>
                    <a:pt x="111048" y="44983"/>
                  </a:moveTo>
                  <a:lnTo>
                    <a:pt x="104355" y="46913"/>
                  </a:lnTo>
                  <a:lnTo>
                    <a:pt x="104355" y="53606"/>
                  </a:lnTo>
                  <a:lnTo>
                    <a:pt x="111048" y="52654"/>
                  </a:lnTo>
                  <a:lnTo>
                    <a:pt x="111048" y="44983"/>
                  </a:lnTo>
                  <a:close/>
                </a:path>
                <a:path w="176529" h="149860">
                  <a:moveTo>
                    <a:pt x="111048" y="35420"/>
                  </a:moveTo>
                  <a:lnTo>
                    <a:pt x="104355" y="37338"/>
                  </a:lnTo>
                  <a:lnTo>
                    <a:pt x="104355" y="44030"/>
                  </a:lnTo>
                  <a:lnTo>
                    <a:pt x="111048" y="42125"/>
                  </a:lnTo>
                  <a:lnTo>
                    <a:pt x="111048" y="35420"/>
                  </a:lnTo>
                  <a:close/>
                </a:path>
                <a:path w="176529" h="149860">
                  <a:moveTo>
                    <a:pt x="111048" y="25844"/>
                  </a:moveTo>
                  <a:lnTo>
                    <a:pt x="104355" y="27762"/>
                  </a:lnTo>
                  <a:lnTo>
                    <a:pt x="104355" y="34455"/>
                  </a:lnTo>
                  <a:lnTo>
                    <a:pt x="111048" y="33502"/>
                  </a:lnTo>
                  <a:lnTo>
                    <a:pt x="111048" y="25844"/>
                  </a:lnTo>
                  <a:close/>
                </a:path>
                <a:path w="176529" h="149860">
                  <a:moveTo>
                    <a:pt x="111048" y="16256"/>
                  </a:moveTo>
                  <a:lnTo>
                    <a:pt x="104355" y="18173"/>
                  </a:lnTo>
                  <a:lnTo>
                    <a:pt x="104355" y="24879"/>
                  </a:lnTo>
                  <a:lnTo>
                    <a:pt x="111048" y="22961"/>
                  </a:lnTo>
                  <a:lnTo>
                    <a:pt x="111048" y="16256"/>
                  </a:lnTo>
                  <a:close/>
                </a:path>
                <a:path w="176529" h="149860">
                  <a:moveTo>
                    <a:pt x="118719" y="99555"/>
                  </a:moveTo>
                  <a:lnTo>
                    <a:pt x="112966" y="101473"/>
                  </a:lnTo>
                  <a:lnTo>
                    <a:pt x="112966" y="108178"/>
                  </a:lnTo>
                  <a:lnTo>
                    <a:pt x="118719" y="106260"/>
                  </a:lnTo>
                  <a:lnTo>
                    <a:pt x="118719" y="99555"/>
                  </a:lnTo>
                  <a:close/>
                </a:path>
                <a:path w="176529" h="149860">
                  <a:moveTo>
                    <a:pt x="118719" y="89027"/>
                  </a:moveTo>
                  <a:lnTo>
                    <a:pt x="112966" y="90944"/>
                  </a:lnTo>
                  <a:lnTo>
                    <a:pt x="112966" y="98615"/>
                  </a:lnTo>
                  <a:lnTo>
                    <a:pt x="118719" y="96685"/>
                  </a:lnTo>
                  <a:lnTo>
                    <a:pt x="118719" y="89027"/>
                  </a:lnTo>
                  <a:close/>
                </a:path>
                <a:path w="176529" h="149860">
                  <a:moveTo>
                    <a:pt x="118719" y="43091"/>
                  </a:moveTo>
                  <a:lnTo>
                    <a:pt x="112966" y="44030"/>
                  </a:lnTo>
                  <a:lnTo>
                    <a:pt x="112966" y="51676"/>
                  </a:lnTo>
                  <a:lnTo>
                    <a:pt x="118719" y="49771"/>
                  </a:lnTo>
                  <a:lnTo>
                    <a:pt x="118719" y="43091"/>
                  </a:lnTo>
                  <a:close/>
                </a:path>
                <a:path w="176529" h="149860">
                  <a:moveTo>
                    <a:pt x="118719" y="33502"/>
                  </a:moveTo>
                  <a:lnTo>
                    <a:pt x="112966" y="34455"/>
                  </a:lnTo>
                  <a:lnTo>
                    <a:pt x="112966" y="42125"/>
                  </a:lnTo>
                  <a:lnTo>
                    <a:pt x="118719" y="40182"/>
                  </a:lnTo>
                  <a:lnTo>
                    <a:pt x="118719" y="33502"/>
                  </a:lnTo>
                  <a:close/>
                </a:path>
                <a:path w="176529" h="149860">
                  <a:moveTo>
                    <a:pt x="118719" y="23926"/>
                  </a:moveTo>
                  <a:lnTo>
                    <a:pt x="112966" y="24879"/>
                  </a:lnTo>
                  <a:lnTo>
                    <a:pt x="112966" y="32537"/>
                  </a:lnTo>
                  <a:lnTo>
                    <a:pt x="118719" y="30619"/>
                  </a:lnTo>
                  <a:lnTo>
                    <a:pt x="118719" y="23926"/>
                  </a:lnTo>
                  <a:close/>
                </a:path>
                <a:path w="176529" h="149860">
                  <a:moveTo>
                    <a:pt x="118719" y="14363"/>
                  </a:moveTo>
                  <a:lnTo>
                    <a:pt x="112966" y="15316"/>
                  </a:lnTo>
                  <a:lnTo>
                    <a:pt x="112966" y="22961"/>
                  </a:lnTo>
                  <a:lnTo>
                    <a:pt x="118719" y="21056"/>
                  </a:lnTo>
                  <a:lnTo>
                    <a:pt x="118719" y="14363"/>
                  </a:lnTo>
                  <a:close/>
                </a:path>
                <a:path w="176529" h="149860">
                  <a:moveTo>
                    <a:pt x="127355" y="96685"/>
                  </a:moveTo>
                  <a:lnTo>
                    <a:pt x="120637" y="98615"/>
                  </a:lnTo>
                  <a:lnTo>
                    <a:pt x="120637" y="106260"/>
                  </a:lnTo>
                  <a:lnTo>
                    <a:pt x="127355" y="104355"/>
                  </a:lnTo>
                  <a:lnTo>
                    <a:pt x="127355" y="96685"/>
                  </a:lnTo>
                  <a:close/>
                </a:path>
                <a:path w="176529" h="149860">
                  <a:moveTo>
                    <a:pt x="127355" y="87122"/>
                  </a:moveTo>
                  <a:lnTo>
                    <a:pt x="120637" y="89027"/>
                  </a:lnTo>
                  <a:lnTo>
                    <a:pt x="120637" y="96685"/>
                  </a:lnTo>
                  <a:lnTo>
                    <a:pt x="127355" y="94792"/>
                  </a:lnTo>
                  <a:lnTo>
                    <a:pt x="127355" y="87122"/>
                  </a:lnTo>
                  <a:close/>
                </a:path>
                <a:path w="176529" h="149860">
                  <a:moveTo>
                    <a:pt x="127355" y="41148"/>
                  </a:moveTo>
                  <a:lnTo>
                    <a:pt x="120637" y="42125"/>
                  </a:lnTo>
                  <a:lnTo>
                    <a:pt x="120637" y="49771"/>
                  </a:lnTo>
                  <a:lnTo>
                    <a:pt x="127355" y="47866"/>
                  </a:lnTo>
                  <a:lnTo>
                    <a:pt x="127355" y="41148"/>
                  </a:lnTo>
                  <a:close/>
                </a:path>
                <a:path w="176529" h="149860">
                  <a:moveTo>
                    <a:pt x="127355" y="31584"/>
                  </a:moveTo>
                  <a:lnTo>
                    <a:pt x="120637" y="32537"/>
                  </a:lnTo>
                  <a:lnTo>
                    <a:pt x="120637" y="40182"/>
                  </a:lnTo>
                  <a:lnTo>
                    <a:pt x="127355" y="38290"/>
                  </a:lnTo>
                  <a:lnTo>
                    <a:pt x="127355" y="31584"/>
                  </a:lnTo>
                  <a:close/>
                </a:path>
                <a:path w="176529" h="149860">
                  <a:moveTo>
                    <a:pt x="127355" y="21056"/>
                  </a:moveTo>
                  <a:lnTo>
                    <a:pt x="120637" y="22961"/>
                  </a:lnTo>
                  <a:lnTo>
                    <a:pt x="120637" y="30619"/>
                  </a:lnTo>
                  <a:lnTo>
                    <a:pt x="127355" y="28714"/>
                  </a:lnTo>
                  <a:lnTo>
                    <a:pt x="127355" y="21056"/>
                  </a:lnTo>
                  <a:close/>
                </a:path>
                <a:path w="176529" h="149860">
                  <a:moveTo>
                    <a:pt x="127355" y="12433"/>
                  </a:moveTo>
                  <a:lnTo>
                    <a:pt x="120637" y="13398"/>
                  </a:lnTo>
                  <a:lnTo>
                    <a:pt x="120637" y="21056"/>
                  </a:lnTo>
                  <a:lnTo>
                    <a:pt x="127355" y="19126"/>
                  </a:lnTo>
                  <a:lnTo>
                    <a:pt x="127355" y="12433"/>
                  </a:lnTo>
                  <a:close/>
                </a:path>
                <a:path w="176529" h="149860">
                  <a:moveTo>
                    <a:pt x="135953" y="94792"/>
                  </a:moveTo>
                  <a:lnTo>
                    <a:pt x="129260" y="96685"/>
                  </a:lnTo>
                  <a:lnTo>
                    <a:pt x="129260" y="103390"/>
                  </a:lnTo>
                  <a:lnTo>
                    <a:pt x="135953" y="102438"/>
                  </a:lnTo>
                  <a:lnTo>
                    <a:pt x="135953" y="94792"/>
                  </a:lnTo>
                  <a:close/>
                </a:path>
                <a:path w="176529" h="149860">
                  <a:moveTo>
                    <a:pt x="135953" y="85204"/>
                  </a:moveTo>
                  <a:lnTo>
                    <a:pt x="129260" y="87122"/>
                  </a:lnTo>
                  <a:lnTo>
                    <a:pt x="129260" y="93827"/>
                  </a:lnTo>
                  <a:lnTo>
                    <a:pt x="135953" y="91909"/>
                  </a:lnTo>
                  <a:lnTo>
                    <a:pt x="135953" y="85204"/>
                  </a:lnTo>
                  <a:close/>
                </a:path>
                <a:path w="176529" h="149860">
                  <a:moveTo>
                    <a:pt x="135953" y="38290"/>
                  </a:moveTo>
                  <a:lnTo>
                    <a:pt x="129260" y="40182"/>
                  </a:lnTo>
                  <a:lnTo>
                    <a:pt x="129260" y="47866"/>
                  </a:lnTo>
                  <a:lnTo>
                    <a:pt x="135953" y="45935"/>
                  </a:lnTo>
                  <a:lnTo>
                    <a:pt x="135953" y="38290"/>
                  </a:lnTo>
                  <a:close/>
                </a:path>
                <a:path w="176529" h="149860">
                  <a:moveTo>
                    <a:pt x="135953" y="28714"/>
                  </a:moveTo>
                  <a:lnTo>
                    <a:pt x="129260" y="30619"/>
                  </a:lnTo>
                  <a:lnTo>
                    <a:pt x="129260" y="38290"/>
                  </a:lnTo>
                  <a:lnTo>
                    <a:pt x="135953" y="36385"/>
                  </a:lnTo>
                  <a:lnTo>
                    <a:pt x="135953" y="28714"/>
                  </a:lnTo>
                  <a:close/>
                </a:path>
                <a:path w="176529" h="149860">
                  <a:moveTo>
                    <a:pt x="135953" y="20091"/>
                  </a:moveTo>
                  <a:lnTo>
                    <a:pt x="129260" y="21056"/>
                  </a:lnTo>
                  <a:lnTo>
                    <a:pt x="129260" y="27762"/>
                  </a:lnTo>
                  <a:lnTo>
                    <a:pt x="135953" y="26797"/>
                  </a:lnTo>
                  <a:lnTo>
                    <a:pt x="135953" y="20091"/>
                  </a:lnTo>
                  <a:close/>
                </a:path>
                <a:path w="176529" h="149860">
                  <a:moveTo>
                    <a:pt x="135953" y="9563"/>
                  </a:moveTo>
                  <a:lnTo>
                    <a:pt x="129260" y="11468"/>
                  </a:lnTo>
                  <a:lnTo>
                    <a:pt x="129260" y="19126"/>
                  </a:lnTo>
                  <a:lnTo>
                    <a:pt x="135953" y="17221"/>
                  </a:lnTo>
                  <a:lnTo>
                    <a:pt x="135953" y="9563"/>
                  </a:lnTo>
                  <a:close/>
                </a:path>
                <a:path w="176529" h="149860">
                  <a:moveTo>
                    <a:pt x="143611" y="92862"/>
                  </a:moveTo>
                  <a:lnTo>
                    <a:pt x="137896" y="93827"/>
                  </a:lnTo>
                  <a:lnTo>
                    <a:pt x="137896" y="101473"/>
                  </a:lnTo>
                  <a:lnTo>
                    <a:pt x="143611" y="99555"/>
                  </a:lnTo>
                  <a:lnTo>
                    <a:pt x="143611" y="92862"/>
                  </a:lnTo>
                  <a:close/>
                </a:path>
                <a:path w="176529" h="149860">
                  <a:moveTo>
                    <a:pt x="143611" y="82334"/>
                  </a:moveTo>
                  <a:lnTo>
                    <a:pt x="137896" y="84239"/>
                  </a:lnTo>
                  <a:lnTo>
                    <a:pt x="137896" y="91909"/>
                  </a:lnTo>
                  <a:lnTo>
                    <a:pt x="143611" y="89992"/>
                  </a:lnTo>
                  <a:lnTo>
                    <a:pt x="143611" y="82334"/>
                  </a:lnTo>
                  <a:close/>
                </a:path>
                <a:path w="176529" h="149860">
                  <a:moveTo>
                    <a:pt x="143611" y="36385"/>
                  </a:moveTo>
                  <a:lnTo>
                    <a:pt x="137896" y="38290"/>
                  </a:lnTo>
                  <a:lnTo>
                    <a:pt x="137896" y="44983"/>
                  </a:lnTo>
                  <a:lnTo>
                    <a:pt x="143611" y="43091"/>
                  </a:lnTo>
                  <a:lnTo>
                    <a:pt x="143611" y="36385"/>
                  </a:lnTo>
                  <a:close/>
                </a:path>
                <a:path w="176529" h="149860">
                  <a:moveTo>
                    <a:pt x="143611" y="26797"/>
                  </a:moveTo>
                  <a:lnTo>
                    <a:pt x="137896" y="28714"/>
                  </a:lnTo>
                  <a:lnTo>
                    <a:pt x="137896" y="35420"/>
                  </a:lnTo>
                  <a:lnTo>
                    <a:pt x="143611" y="34455"/>
                  </a:lnTo>
                  <a:lnTo>
                    <a:pt x="143611" y="26797"/>
                  </a:lnTo>
                  <a:close/>
                </a:path>
                <a:path w="176529" h="149860">
                  <a:moveTo>
                    <a:pt x="143611" y="17221"/>
                  </a:moveTo>
                  <a:lnTo>
                    <a:pt x="137896" y="19126"/>
                  </a:lnTo>
                  <a:lnTo>
                    <a:pt x="137896" y="26797"/>
                  </a:lnTo>
                  <a:lnTo>
                    <a:pt x="143611" y="24879"/>
                  </a:lnTo>
                  <a:lnTo>
                    <a:pt x="143611" y="17221"/>
                  </a:lnTo>
                  <a:close/>
                </a:path>
                <a:path w="176529" h="149860">
                  <a:moveTo>
                    <a:pt x="143611" y="7670"/>
                  </a:moveTo>
                  <a:lnTo>
                    <a:pt x="137896" y="9563"/>
                  </a:lnTo>
                  <a:lnTo>
                    <a:pt x="137896" y="16256"/>
                  </a:lnTo>
                  <a:lnTo>
                    <a:pt x="143611" y="15316"/>
                  </a:lnTo>
                  <a:lnTo>
                    <a:pt x="143611" y="7670"/>
                  </a:lnTo>
                  <a:close/>
                </a:path>
                <a:path w="176529" h="149860">
                  <a:moveTo>
                    <a:pt x="152260" y="89992"/>
                  </a:moveTo>
                  <a:lnTo>
                    <a:pt x="145529" y="91909"/>
                  </a:lnTo>
                  <a:lnTo>
                    <a:pt x="145529" y="98615"/>
                  </a:lnTo>
                  <a:lnTo>
                    <a:pt x="152260" y="97650"/>
                  </a:lnTo>
                  <a:lnTo>
                    <a:pt x="152260" y="89992"/>
                  </a:lnTo>
                  <a:close/>
                </a:path>
                <a:path w="176529" h="149860">
                  <a:moveTo>
                    <a:pt x="152260" y="80416"/>
                  </a:moveTo>
                  <a:lnTo>
                    <a:pt x="145529" y="82334"/>
                  </a:lnTo>
                  <a:lnTo>
                    <a:pt x="145529" y="89027"/>
                  </a:lnTo>
                  <a:lnTo>
                    <a:pt x="152260" y="88087"/>
                  </a:lnTo>
                  <a:lnTo>
                    <a:pt x="152260" y="80416"/>
                  </a:lnTo>
                  <a:close/>
                </a:path>
                <a:path w="176529" h="149860">
                  <a:moveTo>
                    <a:pt x="152260" y="34455"/>
                  </a:moveTo>
                  <a:lnTo>
                    <a:pt x="145529" y="35420"/>
                  </a:lnTo>
                  <a:lnTo>
                    <a:pt x="145529" y="43091"/>
                  </a:lnTo>
                  <a:lnTo>
                    <a:pt x="152260" y="42125"/>
                  </a:lnTo>
                  <a:lnTo>
                    <a:pt x="152260" y="34455"/>
                  </a:lnTo>
                  <a:close/>
                </a:path>
                <a:path w="176529" h="149860">
                  <a:moveTo>
                    <a:pt x="152260" y="24879"/>
                  </a:moveTo>
                  <a:lnTo>
                    <a:pt x="145529" y="26797"/>
                  </a:lnTo>
                  <a:lnTo>
                    <a:pt x="145529" y="33502"/>
                  </a:lnTo>
                  <a:lnTo>
                    <a:pt x="152260" y="32537"/>
                  </a:lnTo>
                  <a:lnTo>
                    <a:pt x="152260" y="24879"/>
                  </a:lnTo>
                  <a:close/>
                </a:path>
                <a:path w="176529" h="149860">
                  <a:moveTo>
                    <a:pt x="152260" y="15316"/>
                  </a:moveTo>
                  <a:lnTo>
                    <a:pt x="145529" y="17221"/>
                  </a:lnTo>
                  <a:lnTo>
                    <a:pt x="145529" y="23926"/>
                  </a:lnTo>
                  <a:lnTo>
                    <a:pt x="152260" y="22021"/>
                  </a:lnTo>
                  <a:lnTo>
                    <a:pt x="152260" y="15316"/>
                  </a:lnTo>
                  <a:close/>
                </a:path>
                <a:path w="176529" h="149860">
                  <a:moveTo>
                    <a:pt x="152260" y="5727"/>
                  </a:moveTo>
                  <a:lnTo>
                    <a:pt x="145529" y="7670"/>
                  </a:lnTo>
                  <a:lnTo>
                    <a:pt x="145529" y="14363"/>
                  </a:lnTo>
                  <a:lnTo>
                    <a:pt x="152260" y="13398"/>
                  </a:lnTo>
                  <a:lnTo>
                    <a:pt x="152260" y="5727"/>
                  </a:lnTo>
                  <a:close/>
                </a:path>
                <a:path w="176529" h="149860">
                  <a:moveTo>
                    <a:pt x="160845" y="88087"/>
                  </a:moveTo>
                  <a:lnTo>
                    <a:pt x="154152" y="89027"/>
                  </a:lnTo>
                  <a:lnTo>
                    <a:pt x="154152" y="96685"/>
                  </a:lnTo>
                  <a:lnTo>
                    <a:pt x="160845" y="95719"/>
                  </a:lnTo>
                  <a:lnTo>
                    <a:pt x="160845" y="88087"/>
                  </a:lnTo>
                  <a:close/>
                </a:path>
                <a:path w="176529" h="149860">
                  <a:moveTo>
                    <a:pt x="160845" y="78511"/>
                  </a:moveTo>
                  <a:lnTo>
                    <a:pt x="154152" y="80416"/>
                  </a:lnTo>
                  <a:lnTo>
                    <a:pt x="154152" y="87122"/>
                  </a:lnTo>
                  <a:lnTo>
                    <a:pt x="160845" y="86156"/>
                  </a:lnTo>
                  <a:lnTo>
                    <a:pt x="160845" y="78511"/>
                  </a:lnTo>
                  <a:close/>
                </a:path>
                <a:path w="176529" h="149860">
                  <a:moveTo>
                    <a:pt x="160845" y="32537"/>
                  </a:moveTo>
                  <a:lnTo>
                    <a:pt x="154152" y="34455"/>
                  </a:lnTo>
                  <a:lnTo>
                    <a:pt x="154152" y="41148"/>
                  </a:lnTo>
                  <a:lnTo>
                    <a:pt x="160845" y="39230"/>
                  </a:lnTo>
                  <a:lnTo>
                    <a:pt x="160845" y="32537"/>
                  </a:lnTo>
                  <a:close/>
                </a:path>
                <a:path w="176529" h="149860">
                  <a:moveTo>
                    <a:pt x="160845" y="22961"/>
                  </a:moveTo>
                  <a:lnTo>
                    <a:pt x="154152" y="23926"/>
                  </a:lnTo>
                  <a:lnTo>
                    <a:pt x="154152" y="31584"/>
                  </a:lnTo>
                  <a:lnTo>
                    <a:pt x="160845" y="29679"/>
                  </a:lnTo>
                  <a:lnTo>
                    <a:pt x="160845" y="22961"/>
                  </a:lnTo>
                  <a:close/>
                </a:path>
                <a:path w="176529" h="149860">
                  <a:moveTo>
                    <a:pt x="160845" y="13398"/>
                  </a:moveTo>
                  <a:lnTo>
                    <a:pt x="154152" y="14363"/>
                  </a:lnTo>
                  <a:lnTo>
                    <a:pt x="154152" y="22021"/>
                  </a:lnTo>
                  <a:lnTo>
                    <a:pt x="160845" y="21056"/>
                  </a:lnTo>
                  <a:lnTo>
                    <a:pt x="160845" y="13398"/>
                  </a:lnTo>
                  <a:close/>
                </a:path>
                <a:path w="176529" h="149860">
                  <a:moveTo>
                    <a:pt x="160845" y="3822"/>
                  </a:moveTo>
                  <a:lnTo>
                    <a:pt x="154152" y="5727"/>
                  </a:lnTo>
                  <a:lnTo>
                    <a:pt x="154152" y="12433"/>
                  </a:lnTo>
                  <a:lnTo>
                    <a:pt x="160845" y="11468"/>
                  </a:lnTo>
                  <a:lnTo>
                    <a:pt x="160845" y="3822"/>
                  </a:lnTo>
                  <a:close/>
                </a:path>
                <a:path w="176529" h="149860">
                  <a:moveTo>
                    <a:pt x="168516" y="86156"/>
                  </a:moveTo>
                  <a:lnTo>
                    <a:pt x="162763" y="87122"/>
                  </a:lnTo>
                  <a:lnTo>
                    <a:pt x="162763" y="94792"/>
                  </a:lnTo>
                  <a:lnTo>
                    <a:pt x="168516" y="92862"/>
                  </a:lnTo>
                  <a:lnTo>
                    <a:pt x="168516" y="86156"/>
                  </a:lnTo>
                  <a:close/>
                </a:path>
                <a:path w="176529" h="149860">
                  <a:moveTo>
                    <a:pt x="168516" y="76568"/>
                  </a:moveTo>
                  <a:lnTo>
                    <a:pt x="162763" y="77546"/>
                  </a:lnTo>
                  <a:lnTo>
                    <a:pt x="162763" y="85204"/>
                  </a:lnTo>
                  <a:lnTo>
                    <a:pt x="168516" y="83299"/>
                  </a:lnTo>
                  <a:lnTo>
                    <a:pt x="168516" y="76568"/>
                  </a:lnTo>
                  <a:close/>
                </a:path>
                <a:path w="176529" h="149860">
                  <a:moveTo>
                    <a:pt x="168516" y="29679"/>
                  </a:moveTo>
                  <a:lnTo>
                    <a:pt x="162763" y="31584"/>
                  </a:lnTo>
                  <a:lnTo>
                    <a:pt x="162763" y="39230"/>
                  </a:lnTo>
                  <a:lnTo>
                    <a:pt x="168516" y="37338"/>
                  </a:lnTo>
                  <a:lnTo>
                    <a:pt x="168516" y="29679"/>
                  </a:lnTo>
                  <a:close/>
                </a:path>
                <a:path w="176529" h="149860">
                  <a:moveTo>
                    <a:pt x="168516" y="21056"/>
                  </a:moveTo>
                  <a:lnTo>
                    <a:pt x="162763" y="22021"/>
                  </a:lnTo>
                  <a:lnTo>
                    <a:pt x="162763" y="29679"/>
                  </a:lnTo>
                  <a:lnTo>
                    <a:pt x="168516" y="27762"/>
                  </a:lnTo>
                  <a:lnTo>
                    <a:pt x="168516" y="21056"/>
                  </a:lnTo>
                  <a:close/>
                </a:path>
                <a:path w="176529" h="149860">
                  <a:moveTo>
                    <a:pt x="168516" y="11468"/>
                  </a:moveTo>
                  <a:lnTo>
                    <a:pt x="162763" y="13398"/>
                  </a:lnTo>
                  <a:lnTo>
                    <a:pt x="162763" y="20091"/>
                  </a:lnTo>
                  <a:lnTo>
                    <a:pt x="168516" y="18173"/>
                  </a:lnTo>
                  <a:lnTo>
                    <a:pt x="168516" y="11468"/>
                  </a:lnTo>
                  <a:close/>
                </a:path>
                <a:path w="176529" h="149860">
                  <a:moveTo>
                    <a:pt x="168516" y="1905"/>
                  </a:moveTo>
                  <a:lnTo>
                    <a:pt x="162763" y="3822"/>
                  </a:lnTo>
                  <a:lnTo>
                    <a:pt x="162763" y="10528"/>
                  </a:lnTo>
                  <a:lnTo>
                    <a:pt x="168516" y="8623"/>
                  </a:lnTo>
                  <a:lnTo>
                    <a:pt x="168516" y="1905"/>
                  </a:lnTo>
                  <a:close/>
                </a:path>
                <a:path w="176529" h="149860">
                  <a:moveTo>
                    <a:pt x="176161" y="83299"/>
                  </a:moveTo>
                  <a:lnTo>
                    <a:pt x="170434" y="85204"/>
                  </a:lnTo>
                  <a:lnTo>
                    <a:pt x="170434" y="91909"/>
                  </a:lnTo>
                  <a:lnTo>
                    <a:pt x="176161" y="90944"/>
                  </a:lnTo>
                  <a:lnTo>
                    <a:pt x="176161" y="83299"/>
                  </a:lnTo>
                  <a:close/>
                </a:path>
                <a:path w="176529" h="149860">
                  <a:moveTo>
                    <a:pt x="176161" y="75615"/>
                  </a:moveTo>
                  <a:lnTo>
                    <a:pt x="170434" y="76568"/>
                  </a:lnTo>
                  <a:lnTo>
                    <a:pt x="170434" y="82334"/>
                  </a:lnTo>
                  <a:lnTo>
                    <a:pt x="176161" y="81368"/>
                  </a:lnTo>
                  <a:lnTo>
                    <a:pt x="176161" y="75615"/>
                  </a:lnTo>
                  <a:close/>
                </a:path>
                <a:path w="176529" h="149860">
                  <a:moveTo>
                    <a:pt x="176161" y="27762"/>
                  </a:moveTo>
                  <a:lnTo>
                    <a:pt x="170434" y="29679"/>
                  </a:lnTo>
                  <a:lnTo>
                    <a:pt x="170434" y="36385"/>
                  </a:lnTo>
                  <a:lnTo>
                    <a:pt x="176161" y="35420"/>
                  </a:lnTo>
                  <a:lnTo>
                    <a:pt x="176161" y="27762"/>
                  </a:lnTo>
                  <a:close/>
                </a:path>
                <a:path w="176529" h="149860">
                  <a:moveTo>
                    <a:pt x="176161" y="19126"/>
                  </a:moveTo>
                  <a:lnTo>
                    <a:pt x="170434" y="20091"/>
                  </a:lnTo>
                  <a:lnTo>
                    <a:pt x="170434" y="27762"/>
                  </a:lnTo>
                  <a:lnTo>
                    <a:pt x="176161" y="25844"/>
                  </a:lnTo>
                  <a:lnTo>
                    <a:pt x="176161" y="19126"/>
                  </a:lnTo>
                  <a:close/>
                </a:path>
                <a:path w="176529" h="149860">
                  <a:moveTo>
                    <a:pt x="176161" y="9563"/>
                  </a:moveTo>
                  <a:lnTo>
                    <a:pt x="170434" y="10528"/>
                  </a:lnTo>
                  <a:lnTo>
                    <a:pt x="170434" y="18173"/>
                  </a:lnTo>
                  <a:lnTo>
                    <a:pt x="176161" y="16256"/>
                  </a:lnTo>
                  <a:lnTo>
                    <a:pt x="176161" y="9563"/>
                  </a:lnTo>
                  <a:close/>
                </a:path>
                <a:path w="176529" h="149860">
                  <a:moveTo>
                    <a:pt x="176161" y="0"/>
                  </a:moveTo>
                  <a:lnTo>
                    <a:pt x="170434" y="952"/>
                  </a:lnTo>
                  <a:lnTo>
                    <a:pt x="170434" y="8623"/>
                  </a:lnTo>
                  <a:lnTo>
                    <a:pt x="176161" y="6692"/>
                  </a:lnTo>
                  <a:lnTo>
                    <a:pt x="1761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740756" y="4655946"/>
              <a:ext cx="85725" cy="127635"/>
            </a:xfrm>
            <a:custGeom>
              <a:avLst/>
              <a:gdLst/>
              <a:ahLst/>
              <a:cxnLst/>
              <a:rect l="l" t="t" r="r" b="b"/>
              <a:pathLst>
                <a:path w="85725" h="127635">
                  <a:moveTo>
                    <a:pt x="6705" y="117767"/>
                  </a:moveTo>
                  <a:lnTo>
                    <a:pt x="0" y="119672"/>
                  </a:lnTo>
                  <a:lnTo>
                    <a:pt x="0" y="127355"/>
                  </a:lnTo>
                  <a:lnTo>
                    <a:pt x="6705" y="125425"/>
                  </a:lnTo>
                  <a:lnTo>
                    <a:pt x="6705" y="117767"/>
                  </a:lnTo>
                  <a:close/>
                </a:path>
                <a:path w="85725" h="127635">
                  <a:moveTo>
                    <a:pt x="6705" y="108178"/>
                  </a:moveTo>
                  <a:lnTo>
                    <a:pt x="0" y="109118"/>
                  </a:lnTo>
                  <a:lnTo>
                    <a:pt x="0" y="116801"/>
                  </a:lnTo>
                  <a:lnTo>
                    <a:pt x="6705" y="115836"/>
                  </a:lnTo>
                  <a:lnTo>
                    <a:pt x="6705" y="108178"/>
                  </a:lnTo>
                  <a:close/>
                </a:path>
                <a:path w="85725" h="127635">
                  <a:moveTo>
                    <a:pt x="6705" y="97663"/>
                  </a:moveTo>
                  <a:lnTo>
                    <a:pt x="0" y="99555"/>
                  </a:lnTo>
                  <a:lnTo>
                    <a:pt x="0" y="107213"/>
                  </a:lnTo>
                  <a:lnTo>
                    <a:pt x="6705" y="105308"/>
                  </a:lnTo>
                  <a:lnTo>
                    <a:pt x="6705" y="97663"/>
                  </a:lnTo>
                  <a:close/>
                </a:path>
                <a:path w="85725" h="127635">
                  <a:moveTo>
                    <a:pt x="6705" y="88061"/>
                  </a:moveTo>
                  <a:lnTo>
                    <a:pt x="0" y="89992"/>
                  </a:lnTo>
                  <a:lnTo>
                    <a:pt x="0" y="97663"/>
                  </a:lnTo>
                  <a:lnTo>
                    <a:pt x="6705" y="95745"/>
                  </a:lnTo>
                  <a:lnTo>
                    <a:pt x="6705" y="88061"/>
                  </a:lnTo>
                  <a:close/>
                </a:path>
                <a:path w="85725" h="127635">
                  <a:moveTo>
                    <a:pt x="6705" y="78498"/>
                  </a:moveTo>
                  <a:lnTo>
                    <a:pt x="0" y="80416"/>
                  </a:lnTo>
                  <a:lnTo>
                    <a:pt x="0" y="88061"/>
                  </a:lnTo>
                  <a:lnTo>
                    <a:pt x="6705" y="86156"/>
                  </a:lnTo>
                  <a:lnTo>
                    <a:pt x="6705" y="78498"/>
                  </a:lnTo>
                  <a:close/>
                </a:path>
                <a:path w="85725" h="127635">
                  <a:moveTo>
                    <a:pt x="6705" y="67970"/>
                  </a:moveTo>
                  <a:lnTo>
                    <a:pt x="0" y="69888"/>
                  </a:lnTo>
                  <a:lnTo>
                    <a:pt x="0" y="77533"/>
                  </a:lnTo>
                  <a:lnTo>
                    <a:pt x="6705" y="75628"/>
                  </a:lnTo>
                  <a:lnTo>
                    <a:pt x="6705" y="67970"/>
                  </a:lnTo>
                  <a:close/>
                </a:path>
                <a:path w="85725" h="127635">
                  <a:moveTo>
                    <a:pt x="6705" y="29654"/>
                  </a:moveTo>
                  <a:lnTo>
                    <a:pt x="0" y="31584"/>
                  </a:lnTo>
                  <a:lnTo>
                    <a:pt x="0" y="39243"/>
                  </a:lnTo>
                  <a:lnTo>
                    <a:pt x="6705" y="37338"/>
                  </a:lnTo>
                  <a:lnTo>
                    <a:pt x="6705" y="29654"/>
                  </a:lnTo>
                  <a:close/>
                </a:path>
                <a:path w="85725" h="127635">
                  <a:moveTo>
                    <a:pt x="6705" y="20104"/>
                  </a:moveTo>
                  <a:lnTo>
                    <a:pt x="0" y="22009"/>
                  </a:lnTo>
                  <a:lnTo>
                    <a:pt x="0" y="28714"/>
                  </a:lnTo>
                  <a:lnTo>
                    <a:pt x="6705" y="27749"/>
                  </a:lnTo>
                  <a:lnTo>
                    <a:pt x="6705" y="20104"/>
                  </a:lnTo>
                  <a:close/>
                </a:path>
                <a:path w="85725" h="127635">
                  <a:moveTo>
                    <a:pt x="15316" y="114884"/>
                  </a:moveTo>
                  <a:lnTo>
                    <a:pt x="8623" y="116801"/>
                  </a:lnTo>
                  <a:lnTo>
                    <a:pt x="8623" y="124447"/>
                  </a:lnTo>
                  <a:lnTo>
                    <a:pt x="15316" y="122529"/>
                  </a:lnTo>
                  <a:lnTo>
                    <a:pt x="15316" y="114884"/>
                  </a:lnTo>
                  <a:close/>
                </a:path>
                <a:path w="85725" h="127635">
                  <a:moveTo>
                    <a:pt x="15316" y="105308"/>
                  </a:moveTo>
                  <a:lnTo>
                    <a:pt x="8623" y="107213"/>
                  </a:lnTo>
                  <a:lnTo>
                    <a:pt x="8623" y="114884"/>
                  </a:lnTo>
                  <a:lnTo>
                    <a:pt x="15316" y="112979"/>
                  </a:lnTo>
                  <a:lnTo>
                    <a:pt x="15316" y="105308"/>
                  </a:lnTo>
                  <a:close/>
                </a:path>
                <a:path w="85725" h="127635">
                  <a:moveTo>
                    <a:pt x="15316" y="95745"/>
                  </a:moveTo>
                  <a:lnTo>
                    <a:pt x="8623" y="97663"/>
                  </a:lnTo>
                  <a:lnTo>
                    <a:pt x="8623" y="104355"/>
                  </a:lnTo>
                  <a:lnTo>
                    <a:pt x="15316" y="102438"/>
                  </a:lnTo>
                  <a:lnTo>
                    <a:pt x="15316" y="95745"/>
                  </a:lnTo>
                  <a:close/>
                </a:path>
                <a:path w="85725" h="127635">
                  <a:moveTo>
                    <a:pt x="15316" y="86156"/>
                  </a:moveTo>
                  <a:lnTo>
                    <a:pt x="8623" y="88061"/>
                  </a:lnTo>
                  <a:lnTo>
                    <a:pt x="8623" y="94767"/>
                  </a:lnTo>
                  <a:lnTo>
                    <a:pt x="15316" y="92862"/>
                  </a:lnTo>
                  <a:lnTo>
                    <a:pt x="15316" y="86156"/>
                  </a:lnTo>
                  <a:close/>
                </a:path>
                <a:path w="85725" h="127635">
                  <a:moveTo>
                    <a:pt x="15316" y="75628"/>
                  </a:moveTo>
                  <a:lnTo>
                    <a:pt x="8623" y="77533"/>
                  </a:lnTo>
                  <a:lnTo>
                    <a:pt x="8623" y="85217"/>
                  </a:lnTo>
                  <a:lnTo>
                    <a:pt x="15316" y="83273"/>
                  </a:lnTo>
                  <a:lnTo>
                    <a:pt x="15316" y="75628"/>
                  </a:lnTo>
                  <a:close/>
                </a:path>
                <a:path w="85725" h="127635">
                  <a:moveTo>
                    <a:pt x="15316" y="66065"/>
                  </a:moveTo>
                  <a:lnTo>
                    <a:pt x="8623" y="67970"/>
                  </a:lnTo>
                  <a:lnTo>
                    <a:pt x="8623" y="74663"/>
                  </a:lnTo>
                  <a:lnTo>
                    <a:pt x="15316" y="73698"/>
                  </a:lnTo>
                  <a:lnTo>
                    <a:pt x="15316" y="66065"/>
                  </a:lnTo>
                  <a:close/>
                </a:path>
                <a:path w="85725" h="127635">
                  <a:moveTo>
                    <a:pt x="15316" y="18161"/>
                  </a:moveTo>
                  <a:lnTo>
                    <a:pt x="8623" y="20104"/>
                  </a:lnTo>
                  <a:lnTo>
                    <a:pt x="8623" y="26797"/>
                  </a:lnTo>
                  <a:lnTo>
                    <a:pt x="15316" y="25844"/>
                  </a:lnTo>
                  <a:lnTo>
                    <a:pt x="15316" y="18161"/>
                  </a:lnTo>
                  <a:close/>
                </a:path>
                <a:path w="85725" h="127635">
                  <a:moveTo>
                    <a:pt x="23926" y="112979"/>
                  </a:moveTo>
                  <a:lnTo>
                    <a:pt x="17233" y="114884"/>
                  </a:lnTo>
                  <a:lnTo>
                    <a:pt x="17233" y="122529"/>
                  </a:lnTo>
                  <a:lnTo>
                    <a:pt x="23926" y="120637"/>
                  </a:lnTo>
                  <a:lnTo>
                    <a:pt x="23926" y="112979"/>
                  </a:lnTo>
                  <a:close/>
                </a:path>
                <a:path w="85725" h="127635">
                  <a:moveTo>
                    <a:pt x="23926" y="102438"/>
                  </a:moveTo>
                  <a:lnTo>
                    <a:pt x="17233" y="104355"/>
                  </a:lnTo>
                  <a:lnTo>
                    <a:pt x="17233" y="112001"/>
                  </a:lnTo>
                  <a:lnTo>
                    <a:pt x="23926" y="110083"/>
                  </a:lnTo>
                  <a:lnTo>
                    <a:pt x="23926" y="102438"/>
                  </a:lnTo>
                  <a:close/>
                </a:path>
                <a:path w="85725" h="127635">
                  <a:moveTo>
                    <a:pt x="23926" y="92862"/>
                  </a:moveTo>
                  <a:lnTo>
                    <a:pt x="17233" y="94767"/>
                  </a:lnTo>
                  <a:lnTo>
                    <a:pt x="17233" y="102438"/>
                  </a:lnTo>
                  <a:lnTo>
                    <a:pt x="23926" y="100533"/>
                  </a:lnTo>
                  <a:lnTo>
                    <a:pt x="23926" y="92862"/>
                  </a:lnTo>
                  <a:close/>
                </a:path>
                <a:path w="85725" h="127635">
                  <a:moveTo>
                    <a:pt x="23926" y="83273"/>
                  </a:moveTo>
                  <a:lnTo>
                    <a:pt x="17233" y="85217"/>
                  </a:lnTo>
                  <a:lnTo>
                    <a:pt x="17233" y="92862"/>
                  </a:lnTo>
                  <a:lnTo>
                    <a:pt x="23926" y="90944"/>
                  </a:lnTo>
                  <a:lnTo>
                    <a:pt x="23926" y="83273"/>
                  </a:lnTo>
                  <a:close/>
                </a:path>
                <a:path w="85725" h="127635">
                  <a:moveTo>
                    <a:pt x="23926" y="73698"/>
                  </a:moveTo>
                  <a:lnTo>
                    <a:pt x="17233" y="74663"/>
                  </a:lnTo>
                  <a:lnTo>
                    <a:pt x="17233" y="82334"/>
                  </a:lnTo>
                  <a:lnTo>
                    <a:pt x="23926" y="81368"/>
                  </a:lnTo>
                  <a:lnTo>
                    <a:pt x="23926" y="73698"/>
                  </a:lnTo>
                  <a:close/>
                </a:path>
                <a:path w="85725" h="127635">
                  <a:moveTo>
                    <a:pt x="23926" y="64135"/>
                  </a:moveTo>
                  <a:lnTo>
                    <a:pt x="17233" y="66065"/>
                  </a:lnTo>
                  <a:lnTo>
                    <a:pt x="17233" y="72771"/>
                  </a:lnTo>
                  <a:lnTo>
                    <a:pt x="23926" y="70840"/>
                  </a:lnTo>
                  <a:lnTo>
                    <a:pt x="23926" y="64135"/>
                  </a:lnTo>
                  <a:close/>
                </a:path>
                <a:path w="85725" h="127635">
                  <a:moveTo>
                    <a:pt x="23926" y="15316"/>
                  </a:moveTo>
                  <a:lnTo>
                    <a:pt x="17233" y="17208"/>
                  </a:lnTo>
                  <a:lnTo>
                    <a:pt x="17233" y="24892"/>
                  </a:lnTo>
                  <a:lnTo>
                    <a:pt x="23926" y="22961"/>
                  </a:lnTo>
                  <a:lnTo>
                    <a:pt x="23926" y="15316"/>
                  </a:lnTo>
                  <a:close/>
                </a:path>
                <a:path w="85725" h="127635">
                  <a:moveTo>
                    <a:pt x="33515" y="110083"/>
                  </a:moveTo>
                  <a:lnTo>
                    <a:pt x="26822" y="112001"/>
                  </a:lnTo>
                  <a:lnTo>
                    <a:pt x="26822" y="119672"/>
                  </a:lnTo>
                  <a:lnTo>
                    <a:pt x="33515" y="117767"/>
                  </a:lnTo>
                  <a:lnTo>
                    <a:pt x="33515" y="110083"/>
                  </a:lnTo>
                  <a:close/>
                </a:path>
                <a:path w="85725" h="127635">
                  <a:moveTo>
                    <a:pt x="33515" y="100533"/>
                  </a:moveTo>
                  <a:lnTo>
                    <a:pt x="26822" y="102438"/>
                  </a:lnTo>
                  <a:lnTo>
                    <a:pt x="26822" y="110083"/>
                  </a:lnTo>
                  <a:lnTo>
                    <a:pt x="33515" y="108178"/>
                  </a:lnTo>
                  <a:lnTo>
                    <a:pt x="33515" y="100533"/>
                  </a:lnTo>
                  <a:close/>
                </a:path>
                <a:path w="85725" h="127635">
                  <a:moveTo>
                    <a:pt x="33515" y="90944"/>
                  </a:moveTo>
                  <a:lnTo>
                    <a:pt x="26822" y="92862"/>
                  </a:lnTo>
                  <a:lnTo>
                    <a:pt x="26822" y="100533"/>
                  </a:lnTo>
                  <a:lnTo>
                    <a:pt x="33515" y="98602"/>
                  </a:lnTo>
                  <a:lnTo>
                    <a:pt x="33515" y="90944"/>
                  </a:lnTo>
                  <a:close/>
                </a:path>
                <a:path w="85725" h="127635">
                  <a:moveTo>
                    <a:pt x="33515" y="81368"/>
                  </a:moveTo>
                  <a:lnTo>
                    <a:pt x="26822" y="82334"/>
                  </a:lnTo>
                  <a:lnTo>
                    <a:pt x="26822" y="89992"/>
                  </a:lnTo>
                  <a:lnTo>
                    <a:pt x="33515" y="88061"/>
                  </a:lnTo>
                  <a:lnTo>
                    <a:pt x="33515" y="81368"/>
                  </a:lnTo>
                  <a:close/>
                </a:path>
                <a:path w="85725" h="127635">
                  <a:moveTo>
                    <a:pt x="33515" y="70840"/>
                  </a:moveTo>
                  <a:lnTo>
                    <a:pt x="26822" y="72771"/>
                  </a:lnTo>
                  <a:lnTo>
                    <a:pt x="26822" y="80416"/>
                  </a:lnTo>
                  <a:lnTo>
                    <a:pt x="33515" y="78498"/>
                  </a:lnTo>
                  <a:lnTo>
                    <a:pt x="33515" y="70840"/>
                  </a:lnTo>
                  <a:close/>
                </a:path>
                <a:path w="85725" h="127635">
                  <a:moveTo>
                    <a:pt x="33515" y="61277"/>
                  </a:moveTo>
                  <a:lnTo>
                    <a:pt x="26822" y="63182"/>
                  </a:lnTo>
                  <a:lnTo>
                    <a:pt x="26822" y="70840"/>
                  </a:lnTo>
                  <a:lnTo>
                    <a:pt x="33515" y="68922"/>
                  </a:lnTo>
                  <a:lnTo>
                    <a:pt x="33515" y="61277"/>
                  </a:lnTo>
                  <a:close/>
                </a:path>
                <a:path w="85725" h="127635">
                  <a:moveTo>
                    <a:pt x="33515" y="13398"/>
                  </a:moveTo>
                  <a:lnTo>
                    <a:pt x="26822" y="15316"/>
                  </a:lnTo>
                  <a:lnTo>
                    <a:pt x="26822" y="22961"/>
                  </a:lnTo>
                  <a:lnTo>
                    <a:pt x="33515" y="21069"/>
                  </a:lnTo>
                  <a:lnTo>
                    <a:pt x="33515" y="13398"/>
                  </a:lnTo>
                  <a:close/>
                </a:path>
                <a:path w="85725" h="127635">
                  <a:moveTo>
                    <a:pt x="42125" y="108178"/>
                  </a:moveTo>
                  <a:lnTo>
                    <a:pt x="35420" y="109118"/>
                  </a:lnTo>
                  <a:lnTo>
                    <a:pt x="35420" y="116801"/>
                  </a:lnTo>
                  <a:lnTo>
                    <a:pt x="42125" y="115836"/>
                  </a:lnTo>
                  <a:lnTo>
                    <a:pt x="42125" y="108178"/>
                  </a:lnTo>
                  <a:close/>
                </a:path>
                <a:path w="85725" h="127635">
                  <a:moveTo>
                    <a:pt x="42125" y="98602"/>
                  </a:moveTo>
                  <a:lnTo>
                    <a:pt x="35420" y="100533"/>
                  </a:lnTo>
                  <a:lnTo>
                    <a:pt x="35420" y="107213"/>
                  </a:lnTo>
                  <a:lnTo>
                    <a:pt x="42125" y="105308"/>
                  </a:lnTo>
                  <a:lnTo>
                    <a:pt x="42125" y="98602"/>
                  </a:lnTo>
                  <a:close/>
                </a:path>
                <a:path w="85725" h="127635">
                  <a:moveTo>
                    <a:pt x="42125" y="88061"/>
                  </a:moveTo>
                  <a:lnTo>
                    <a:pt x="35420" y="89992"/>
                  </a:lnTo>
                  <a:lnTo>
                    <a:pt x="35420" y="97663"/>
                  </a:lnTo>
                  <a:lnTo>
                    <a:pt x="42125" y="95745"/>
                  </a:lnTo>
                  <a:lnTo>
                    <a:pt x="42125" y="88061"/>
                  </a:lnTo>
                  <a:close/>
                </a:path>
                <a:path w="85725" h="127635">
                  <a:moveTo>
                    <a:pt x="42125" y="78498"/>
                  </a:moveTo>
                  <a:lnTo>
                    <a:pt x="35420" y="80416"/>
                  </a:lnTo>
                  <a:lnTo>
                    <a:pt x="35420" y="88061"/>
                  </a:lnTo>
                  <a:lnTo>
                    <a:pt x="42125" y="86156"/>
                  </a:lnTo>
                  <a:lnTo>
                    <a:pt x="42125" y="78498"/>
                  </a:lnTo>
                  <a:close/>
                </a:path>
                <a:path w="85725" h="127635">
                  <a:moveTo>
                    <a:pt x="42125" y="68922"/>
                  </a:moveTo>
                  <a:lnTo>
                    <a:pt x="35420" y="70840"/>
                  </a:lnTo>
                  <a:lnTo>
                    <a:pt x="35420" y="78498"/>
                  </a:lnTo>
                  <a:lnTo>
                    <a:pt x="42125" y="76593"/>
                  </a:lnTo>
                  <a:lnTo>
                    <a:pt x="42125" y="68922"/>
                  </a:lnTo>
                  <a:close/>
                </a:path>
                <a:path w="85725" h="127635">
                  <a:moveTo>
                    <a:pt x="42125" y="59347"/>
                  </a:moveTo>
                  <a:lnTo>
                    <a:pt x="35420" y="60312"/>
                  </a:lnTo>
                  <a:lnTo>
                    <a:pt x="35420" y="67970"/>
                  </a:lnTo>
                  <a:lnTo>
                    <a:pt x="42125" y="67005"/>
                  </a:lnTo>
                  <a:lnTo>
                    <a:pt x="42125" y="59347"/>
                  </a:lnTo>
                  <a:close/>
                </a:path>
                <a:path w="85725" h="127635">
                  <a:moveTo>
                    <a:pt x="42125" y="11480"/>
                  </a:moveTo>
                  <a:lnTo>
                    <a:pt x="35420" y="12433"/>
                  </a:lnTo>
                  <a:lnTo>
                    <a:pt x="35420" y="20104"/>
                  </a:lnTo>
                  <a:lnTo>
                    <a:pt x="42125" y="19126"/>
                  </a:lnTo>
                  <a:lnTo>
                    <a:pt x="42125" y="11480"/>
                  </a:lnTo>
                  <a:close/>
                </a:path>
                <a:path w="85725" h="127635">
                  <a:moveTo>
                    <a:pt x="50749" y="105308"/>
                  </a:moveTo>
                  <a:lnTo>
                    <a:pt x="44043" y="107213"/>
                  </a:lnTo>
                  <a:lnTo>
                    <a:pt x="44043" y="114884"/>
                  </a:lnTo>
                  <a:lnTo>
                    <a:pt x="50749" y="112979"/>
                  </a:lnTo>
                  <a:lnTo>
                    <a:pt x="50749" y="105308"/>
                  </a:lnTo>
                  <a:close/>
                </a:path>
                <a:path w="85725" h="127635">
                  <a:moveTo>
                    <a:pt x="50749" y="95745"/>
                  </a:moveTo>
                  <a:lnTo>
                    <a:pt x="44043" y="97663"/>
                  </a:lnTo>
                  <a:lnTo>
                    <a:pt x="44043" y="105308"/>
                  </a:lnTo>
                  <a:lnTo>
                    <a:pt x="50749" y="103390"/>
                  </a:lnTo>
                  <a:lnTo>
                    <a:pt x="50749" y="95745"/>
                  </a:lnTo>
                  <a:close/>
                </a:path>
                <a:path w="85725" h="127635">
                  <a:moveTo>
                    <a:pt x="50749" y="86156"/>
                  </a:moveTo>
                  <a:lnTo>
                    <a:pt x="44043" y="88061"/>
                  </a:lnTo>
                  <a:lnTo>
                    <a:pt x="44043" y="94767"/>
                  </a:lnTo>
                  <a:lnTo>
                    <a:pt x="50749" y="93827"/>
                  </a:lnTo>
                  <a:lnTo>
                    <a:pt x="50749" y="86156"/>
                  </a:lnTo>
                  <a:close/>
                </a:path>
                <a:path w="85725" h="127635">
                  <a:moveTo>
                    <a:pt x="50749" y="76593"/>
                  </a:moveTo>
                  <a:lnTo>
                    <a:pt x="44043" y="78498"/>
                  </a:lnTo>
                  <a:lnTo>
                    <a:pt x="44043" y="85217"/>
                  </a:lnTo>
                  <a:lnTo>
                    <a:pt x="50749" y="83273"/>
                  </a:lnTo>
                  <a:lnTo>
                    <a:pt x="50749" y="76593"/>
                  </a:lnTo>
                  <a:close/>
                </a:path>
                <a:path w="85725" h="127635">
                  <a:moveTo>
                    <a:pt x="50749" y="67005"/>
                  </a:moveTo>
                  <a:lnTo>
                    <a:pt x="44043" y="67970"/>
                  </a:lnTo>
                  <a:lnTo>
                    <a:pt x="44043" y="75628"/>
                  </a:lnTo>
                  <a:lnTo>
                    <a:pt x="50749" y="74663"/>
                  </a:lnTo>
                  <a:lnTo>
                    <a:pt x="50749" y="67005"/>
                  </a:lnTo>
                  <a:close/>
                </a:path>
                <a:path w="85725" h="127635">
                  <a:moveTo>
                    <a:pt x="50749" y="56489"/>
                  </a:moveTo>
                  <a:lnTo>
                    <a:pt x="44043" y="58394"/>
                  </a:lnTo>
                  <a:lnTo>
                    <a:pt x="44043" y="66065"/>
                  </a:lnTo>
                  <a:lnTo>
                    <a:pt x="50749" y="64135"/>
                  </a:lnTo>
                  <a:lnTo>
                    <a:pt x="50749" y="56489"/>
                  </a:lnTo>
                  <a:close/>
                </a:path>
                <a:path w="85725" h="127635">
                  <a:moveTo>
                    <a:pt x="50749" y="9563"/>
                  </a:moveTo>
                  <a:lnTo>
                    <a:pt x="44043" y="10515"/>
                  </a:lnTo>
                  <a:lnTo>
                    <a:pt x="44043" y="18161"/>
                  </a:lnTo>
                  <a:lnTo>
                    <a:pt x="50749" y="16268"/>
                  </a:lnTo>
                  <a:lnTo>
                    <a:pt x="50749" y="9563"/>
                  </a:lnTo>
                  <a:close/>
                </a:path>
                <a:path w="85725" h="127635">
                  <a:moveTo>
                    <a:pt x="59372" y="103390"/>
                  </a:moveTo>
                  <a:lnTo>
                    <a:pt x="52666" y="105308"/>
                  </a:lnTo>
                  <a:lnTo>
                    <a:pt x="52666" y="112001"/>
                  </a:lnTo>
                  <a:lnTo>
                    <a:pt x="59372" y="110083"/>
                  </a:lnTo>
                  <a:lnTo>
                    <a:pt x="59372" y="103390"/>
                  </a:lnTo>
                  <a:close/>
                </a:path>
                <a:path w="85725" h="127635">
                  <a:moveTo>
                    <a:pt x="59372" y="93827"/>
                  </a:moveTo>
                  <a:lnTo>
                    <a:pt x="52666" y="94767"/>
                  </a:lnTo>
                  <a:lnTo>
                    <a:pt x="52666" y="102438"/>
                  </a:lnTo>
                  <a:lnTo>
                    <a:pt x="59372" y="101473"/>
                  </a:lnTo>
                  <a:lnTo>
                    <a:pt x="59372" y="93827"/>
                  </a:lnTo>
                  <a:close/>
                </a:path>
                <a:path w="85725" h="127635">
                  <a:moveTo>
                    <a:pt x="59372" y="83273"/>
                  </a:moveTo>
                  <a:lnTo>
                    <a:pt x="52666" y="85217"/>
                  </a:lnTo>
                  <a:lnTo>
                    <a:pt x="52666" y="92862"/>
                  </a:lnTo>
                  <a:lnTo>
                    <a:pt x="59372" y="90944"/>
                  </a:lnTo>
                  <a:lnTo>
                    <a:pt x="59372" y="83273"/>
                  </a:lnTo>
                  <a:close/>
                </a:path>
                <a:path w="85725" h="127635">
                  <a:moveTo>
                    <a:pt x="59372" y="74663"/>
                  </a:moveTo>
                  <a:lnTo>
                    <a:pt x="52666" y="75628"/>
                  </a:lnTo>
                  <a:lnTo>
                    <a:pt x="52666" y="83273"/>
                  </a:lnTo>
                  <a:lnTo>
                    <a:pt x="59372" y="81368"/>
                  </a:lnTo>
                  <a:lnTo>
                    <a:pt x="59372" y="74663"/>
                  </a:lnTo>
                  <a:close/>
                </a:path>
                <a:path w="85725" h="127635">
                  <a:moveTo>
                    <a:pt x="59372" y="64135"/>
                  </a:moveTo>
                  <a:lnTo>
                    <a:pt x="52666" y="66065"/>
                  </a:lnTo>
                  <a:lnTo>
                    <a:pt x="52666" y="73698"/>
                  </a:lnTo>
                  <a:lnTo>
                    <a:pt x="59372" y="71805"/>
                  </a:lnTo>
                  <a:lnTo>
                    <a:pt x="59372" y="64135"/>
                  </a:lnTo>
                  <a:close/>
                </a:path>
                <a:path w="85725" h="127635">
                  <a:moveTo>
                    <a:pt x="59372" y="54546"/>
                  </a:moveTo>
                  <a:lnTo>
                    <a:pt x="52666" y="56489"/>
                  </a:lnTo>
                  <a:lnTo>
                    <a:pt x="52666" y="64135"/>
                  </a:lnTo>
                  <a:lnTo>
                    <a:pt x="59372" y="62217"/>
                  </a:lnTo>
                  <a:lnTo>
                    <a:pt x="59372" y="54546"/>
                  </a:lnTo>
                  <a:close/>
                </a:path>
                <a:path w="85725" h="127635">
                  <a:moveTo>
                    <a:pt x="59372" y="6692"/>
                  </a:moveTo>
                  <a:lnTo>
                    <a:pt x="52666" y="8597"/>
                  </a:lnTo>
                  <a:lnTo>
                    <a:pt x="52666" y="16268"/>
                  </a:lnTo>
                  <a:lnTo>
                    <a:pt x="59372" y="14363"/>
                  </a:lnTo>
                  <a:lnTo>
                    <a:pt x="59372" y="6692"/>
                  </a:lnTo>
                  <a:close/>
                </a:path>
                <a:path w="85725" h="127635">
                  <a:moveTo>
                    <a:pt x="68008" y="100533"/>
                  </a:moveTo>
                  <a:lnTo>
                    <a:pt x="61290" y="102438"/>
                  </a:lnTo>
                  <a:lnTo>
                    <a:pt x="61290" y="110083"/>
                  </a:lnTo>
                  <a:lnTo>
                    <a:pt x="68008" y="108178"/>
                  </a:lnTo>
                  <a:lnTo>
                    <a:pt x="68008" y="100533"/>
                  </a:lnTo>
                  <a:close/>
                </a:path>
                <a:path w="85725" h="127635">
                  <a:moveTo>
                    <a:pt x="68008" y="90944"/>
                  </a:moveTo>
                  <a:lnTo>
                    <a:pt x="61290" y="92862"/>
                  </a:lnTo>
                  <a:lnTo>
                    <a:pt x="61290" y="100533"/>
                  </a:lnTo>
                  <a:lnTo>
                    <a:pt x="68008" y="98602"/>
                  </a:lnTo>
                  <a:lnTo>
                    <a:pt x="68008" y="90944"/>
                  </a:lnTo>
                  <a:close/>
                </a:path>
                <a:path w="85725" h="127635">
                  <a:moveTo>
                    <a:pt x="68008" y="81368"/>
                  </a:moveTo>
                  <a:lnTo>
                    <a:pt x="61290" y="83273"/>
                  </a:lnTo>
                  <a:lnTo>
                    <a:pt x="61290" y="90944"/>
                  </a:lnTo>
                  <a:lnTo>
                    <a:pt x="68008" y="89027"/>
                  </a:lnTo>
                  <a:lnTo>
                    <a:pt x="68008" y="81368"/>
                  </a:lnTo>
                  <a:close/>
                </a:path>
                <a:path w="85725" h="127635">
                  <a:moveTo>
                    <a:pt x="68008" y="71805"/>
                  </a:moveTo>
                  <a:lnTo>
                    <a:pt x="61290" y="73698"/>
                  </a:lnTo>
                  <a:lnTo>
                    <a:pt x="61290" y="81368"/>
                  </a:lnTo>
                  <a:lnTo>
                    <a:pt x="68008" y="79451"/>
                  </a:lnTo>
                  <a:lnTo>
                    <a:pt x="68008" y="71805"/>
                  </a:lnTo>
                  <a:close/>
                </a:path>
                <a:path w="85725" h="127635">
                  <a:moveTo>
                    <a:pt x="68008" y="62217"/>
                  </a:moveTo>
                  <a:lnTo>
                    <a:pt x="61290" y="64135"/>
                  </a:lnTo>
                  <a:lnTo>
                    <a:pt x="61290" y="70840"/>
                  </a:lnTo>
                  <a:lnTo>
                    <a:pt x="68008" y="68922"/>
                  </a:lnTo>
                  <a:lnTo>
                    <a:pt x="68008" y="62217"/>
                  </a:lnTo>
                  <a:close/>
                </a:path>
                <a:path w="85725" h="127635">
                  <a:moveTo>
                    <a:pt x="68008" y="53594"/>
                  </a:moveTo>
                  <a:lnTo>
                    <a:pt x="61290" y="54546"/>
                  </a:lnTo>
                  <a:lnTo>
                    <a:pt x="61290" y="61277"/>
                  </a:lnTo>
                  <a:lnTo>
                    <a:pt x="68008" y="60312"/>
                  </a:lnTo>
                  <a:lnTo>
                    <a:pt x="68008" y="53594"/>
                  </a:lnTo>
                  <a:close/>
                </a:path>
                <a:path w="85725" h="127635">
                  <a:moveTo>
                    <a:pt x="68008" y="4775"/>
                  </a:moveTo>
                  <a:lnTo>
                    <a:pt x="61290" y="6692"/>
                  </a:lnTo>
                  <a:lnTo>
                    <a:pt x="61290" y="13398"/>
                  </a:lnTo>
                  <a:lnTo>
                    <a:pt x="68008" y="12433"/>
                  </a:lnTo>
                  <a:lnTo>
                    <a:pt x="68008" y="4775"/>
                  </a:lnTo>
                  <a:close/>
                </a:path>
                <a:path w="85725" h="127635">
                  <a:moveTo>
                    <a:pt x="76606" y="98602"/>
                  </a:moveTo>
                  <a:lnTo>
                    <a:pt x="69900" y="100533"/>
                  </a:lnTo>
                  <a:lnTo>
                    <a:pt x="69900" y="108178"/>
                  </a:lnTo>
                  <a:lnTo>
                    <a:pt x="76606" y="106286"/>
                  </a:lnTo>
                  <a:lnTo>
                    <a:pt x="76606" y="98602"/>
                  </a:lnTo>
                  <a:close/>
                </a:path>
                <a:path w="85725" h="127635">
                  <a:moveTo>
                    <a:pt x="76606" y="89027"/>
                  </a:moveTo>
                  <a:lnTo>
                    <a:pt x="69900" y="90944"/>
                  </a:lnTo>
                  <a:lnTo>
                    <a:pt x="69900" y="97663"/>
                  </a:lnTo>
                  <a:lnTo>
                    <a:pt x="76606" y="95745"/>
                  </a:lnTo>
                  <a:lnTo>
                    <a:pt x="76606" y="89027"/>
                  </a:lnTo>
                  <a:close/>
                </a:path>
                <a:path w="85725" h="127635">
                  <a:moveTo>
                    <a:pt x="76606" y="79451"/>
                  </a:moveTo>
                  <a:lnTo>
                    <a:pt x="69900" y="81368"/>
                  </a:lnTo>
                  <a:lnTo>
                    <a:pt x="69900" y="88061"/>
                  </a:lnTo>
                  <a:lnTo>
                    <a:pt x="76606" y="86156"/>
                  </a:lnTo>
                  <a:lnTo>
                    <a:pt x="76606" y="79451"/>
                  </a:lnTo>
                  <a:close/>
                </a:path>
                <a:path w="85725" h="127635">
                  <a:moveTo>
                    <a:pt x="76606" y="68922"/>
                  </a:moveTo>
                  <a:lnTo>
                    <a:pt x="69900" y="70840"/>
                  </a:lnTo>
                  <a:lnTo>
                    <a:pt x="69900" y="78498"/>
                  </a:lnTo>
                  <a:lnTo>
                    <a:pt x="76606" y="76593"/>
                  </a:lnTo>
                  <a:lnTo>
                    <a:pt x="76606" y="68922"/>
                  </a:lnTo>
                  <a:close/>
                </a:path>
                <a:path w="85725" h="127635">
                  <a:moveTo>
                    <a:pt x="76606" y="60312"/>
                  </a:moveTo>
                  <a:lnTo>
                    <a:pt x="69900" y="61277"/>
                  </a:lnTo>
                  <a:lnTo>
                    <a:pt x="69900" y="68922"/>
                  </a:lnTo>
                  <a:lnTo>
                    <a:pt x="76606" y="67005"/>
                  </a:lnTo>
                  <a:lnTo>
                    <a:pt x="76606" y="60312"/>
                  </a:lnTo>
                  <a:close/>
                </a:path>
                <a:path w="85725" h="127635">
                  <a:moveTo>
                    <a:pt x="76606" y="50723"/>
                  </a:moveTo>
                  <a:lnTo>
                    <a:pt x="69900" y="52641"/>
                  </a:lnTo>
                  <a:lnTo>
                    <a:pt x="69900" y="59347"/>
                  </a:lnTo>
                  <a:lnTo>
                    <a:pt x="76606" y="57442"/>
                  </a:lnTo>
                  <a:lnTo>
                    <a:pt x="76606" y="50723"/>
                  </a:lnTo>
                  <a:close/>
                </a:path>
                <a:path w="85725" h="127635">
                  <a:moveTo>
                    <a:pt x="76606" y="2857"/>
                  </a:moveTo>
                  <a:lnTo>
                    <a:pt x="69900" y="4775"/>
                  </a:lnTo>
                  <a:lnTo>
                    <a:pt x="69900" y="11480"/>
                  </a:lnTo>
                  <a:lnTo>
                    <a:pt x="76606" y="10515"/>
                  </a:lnTo>
                  <a:lnTo>
                    <a:pt x="76606" y="2857"/>
                  </a:lnTo>
                  <a:close/>
                </a:path>
                <a:path w="85725" h="127635">
                  <a:moveTo>
                    <a:pt x="85217" y="95745"/>
                  </a:moveTo>
                  <a:lnTo>
                    <a:pt x="78498" y="97663"/>
                  </a:lnTo>
                  <a:lnTo>
                    <a:pt x="78498" y="105308"/>
                  </a:lnTo>
                  <a:lnTo>
                    <a:pt x="85217" y="103390"/>
                  </a:lnTo>
                  <a:lnTo>
                    <a:pt x="85217" y="95745"/>
                  </a:lnTo>
                  <a:close/>
                </a:path>
                <a:path w="85725" h="127635">
                  <a:moveTo>
                    <a:pt x="85217" y="86156"/>
                  </a:moveTo>
                  <a:lnTo>
                    <a:pt x="78498" y="88061"/>
                  </a:lnTo>
                  <a:lnTo>
                    <a:pt x="78498" y="95745"/>
                  </a:lnTo>
                  <a:lnTo>
                    <a:pt x="85217" y="93827"/>
                  </a:lnTo>
                  <a:lnTo>
                    <a:pt x="85217" y="86156"/>
                  </a:lnTo>
                  <a:close/>
                </a:path>
                <a:path w="85725" h="127635">
                  <a:moveTo>
                    <a:pt x="85217" y="76593"/>
                  </a:moveTo>
                  <a:lnTo>
                    <a:pt x="78498" y="78498"/>
                  </a:lnTo>
                  <a:lnTo>
                    <a:pt x="78498" y="86156"/>
                  </a:lnTo>
                  <a:lnTo>
                    <a:pt x="85217" y="84239"/>
                  </a:lnTo>
                  <a:lnTo>
                    <a:pt x="85217" y="76593"/>
                  </a:lnTo>
                  <a:close/>
                </a:path>
                <a:path w="85725" h="127635">
                  <a:moveTo>
                    <a:pt x="85217" y="67005"/>
                  </a:moveTo>
                  <a:lnTo>
                    <a:pt x="78498" y="68922"/>
                  </a:lnTo>
                  <a:lnTo>
                    <a:pt x="78498" y="76593"/>
                  </a:lnTo>
                  <a:lnTo>
                    <a:pt x="85217" y="74663"/>
                  </a:lnTo>
                  <a:lnTo>
                    <a:pt x="85217" y="67005"/>
                  </a:lnTo>
                  <a:close/>
                </a:path>
                <a:path w="85725" h="127635">
                  <a:moveTo>
                    <a:pt x="85217" y="57442"/>
                  </a:moveTo>
                  <a:lnTo>
                    <a:pt x="78498" y="59347"/>
                  </a:lnTo>
                  <a:lnTo>
                    <a:pt x="78498" y="67005"/>
                  </a:lnTo>
                  <a:lnTo>
                    <a:pt x="85217" y="65100"/>
                  </a:lnTo>
                  <a:lnTo>
                    <a:pt x="85217" y="57442"/>
                  </a:lnTo>
                  <a:close/>
                </a:path>
                <a:path w="85725" h="127635">
                  <a:moveTo>
                    <a:pt x="85217" y="48831"/>
                  </a:moveTo>
                  <a:lnTo>
                    <a:pt x="78498" y="50723"/>
                  </a:lnTo>
                  <a:lnTo>
                    <a:pt x="78498" y="56489"/>
                  </a:lnTo>
                  <a:lnTo>
                    <a:pt x="85217" y="55524"/>
                  </a:lnTo>
                  <a:lnTo>
                    <a:pt x="85217" y="48831"/>
                  </a:lnTo>
                  <a:close/>
                </a:path>
                <a:path w="85725" h="127635">
                  <a:moveTo>
                    <a:pt x="85217" y="0"/>
                  </a:moveTo>
                  <a:lnTo>
                    <a:pt x="78498" y="1905"/>
                  </a:lnTo>
                  <a:lnTo>
                    <a:pt x="78498" y="9563"/>
                  </a:lnTo>
                  <a:lnTo>
                    <a:pt x="85217" y="7658"/>
                  </a:lnTo>
                  <a:lnTo>
                    <a:pt x="852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639257" y="4666462"/>
              <a:ext cx="187325" cy="144780"/>
            </a:xfrm>
            <a:custGeom>
              <a:avLst/>
              <a:gdLst/>
              <a:ahLst/>
              <a:cxnLst/>
              <a:rect l="l" t="t" r="r" b="b"/>
              <a:pathLst>
                <a:path w="187325" h="144779">
                  <a:moveTo>
                    <a:pt x="7683" y="135013"/>
                  </a:moveTo>
                  <a:lnTo>
                    <a:pt x="0" y="136931"/>
                  </a:lnTo>
                  <a:lnTo>
                    <a:pt x="0" y="144589"/>
                  </a:lnTo>
                  <a:lnTo>
                    <a:pt x="7683" y="142671"/>
                  </a:lnTo>
                  <a:lnTo>
                    <a:pt x="7683" y="135013"/>
                  </a:lnTo>
                  <a:close/>
                </a:path>
                <a:path w="187325" h="144779">
                  <a:moveTo>
                    <a:pt x="7683" y="104368"/>
                  </a:moveTo>
                  <a:lnTo>
                    <a:pt x="0" y="106286"/>
                  </a:lnTo>
                  <a:lnTo>
                    <a:pt x="0" y="113931"/>
                  </a:lnTo>
                  <a:lnTo>
                    <a:pt x="7683" y="112014"/>
                  </a:lnTo>
                  <a:lnTo>
                    <a:pt x="7683" y="104368"/>
                  </a:lnTo>
                  <a:close/>
                </a:path>
                <a:path w="187325" h="144779">
                  <a:moveTo>
                    <a:pt x="7683" y="93840"/>
                  </a:moveTo>
                  <a:lnTo>
                    <a:pt x="0" y="96697"/>
                  </a:lnTo>
                  <a:lnTo>
                    <a:pt x="0" y="104368"/>
                  </a:lnTo>
                  <a:lnTo>
                    <a:pt x="7683" y="101485"/>
                  </a:lnTo>
                  <a:lnTo>
                    <a:pt x="7683" y="93840"/>
                  </a:lnTo>
                  <a:close/>
                </a:path>
                <a:path w="187325" h="144779">
                  <a:moveTo>
                    <a:pt x="7683" y="84251"/>
                  </a:moveTo>
                  <a:lnTo>
                    <a:pt x="0" y="86182"/>
                  </a:lnTo>
                  <a:lnTo>
                    <a:pt x="0" y="93840"/>
                  </a:lnTo>
                  <a:lnTo>
                    <a:pt x="7683" y="91922"/>
                  </a:lnTo>
                  <a:lnTo>
                    <a:pt x="7683" y="84251"/>
                  </a:lnTo>
                  <a:close/>
                </a:path>
                <a:path w="187325" h="144779">
                  <a:moveTo>
                    <a:pt x="7683" y="73723"/>
                  </a:moveTo>
                  <a:lnTo>
                    <a:pt x="0" y="75641"/>
                  </a:lnTo>
                  <a:lnTo>
                    <a:pt x="0" y="83312"/>
                  </a:lnTo>
                  <a:lnTo>
                    <a:pt x="7683" y="81407"/>
                  </a:lnTo>
                  <a:lnTo>
                    <a:pt x="7683" y="73723"/>
                  </a:lnTo>
                  <a:close/>
                </a:path>
                <a:path w="187325" h="144779">
                  <a:moveTo>
                    <a:pt x="17259" y="132130"/>
                  </a:moveTo>
                  <a:lnTo>
                    <a:pt x="9575" y="134061"/>
                  </a:lnTo>
                  <a:lnTo>
                    <a:pt x="9575" y="141706"/>
                  </a:lnTo>
                  <a:lnTo>
                    <a:pt x="17259" y="139801"/>
                  </a:lnTo>
                  <a:lnTo>
                    <a:pt x="17259" y="132130"/>
                  </a:lnTo>
                  <a:close/>
                </a:path>
                <a:path w="187325" h="144779">
                  <a:moveTo>
                    <a:pt x="17259" y="91922"/>
                  </a:moveTo>
                  <a:lnTo>
                    <a:pt x="9575" y="93840"/>
                  </a:lnTo>
                  <a:lnTo>
                    <a:pt x="9575" y="101485"/>
                  </a:lnTo>
                  <a:lnTo>
                    <a:pt x="17259" y="99568"/>
                  </a:lnTo>
                  <a:lnTo>
                    <a:pt x="17259" y="91922"/>
                  </a:lnTo>
                  <a:close/>
                </a:path>
                <a:path w="187325" h="144779">
                  <a:moveTo>
                    <a:pt x="17259" y="81407"/>
                  </a:moveTo>
                  <a:lnTo>
                    <a:pt x="9575" y="83312"/>
                  </a:lnTo>
                  <a:lnTo>
                    <a:pt x="9575" y="91922"/>
                  </a:lnTo>
                  <a:lnTo>
                    <a:pt x="17259" y="89039"/>
                  </a:lnTo>
                  <a:lnTo>
                    <a:pt x="17259" y="81407"/>
                  </a:lnTo>
                  <a:close/>
                </a:path>
                <a:path w="187325" h="144779">
                  <a:moveTo>
                    <a:pt x="17259" y="71818"/>
                  </a:moveTo>
                  <a:lnTo>
                    <a:pt x="9575" y="73723"/>
                  </a:lnTo>
                  <a:lnTo>
                    <a:pt x="9575" y="81407"/>
                  </a:lnTo>
                  <a:lnTo>
                    <a:pt x="17259" y="79476"/>
                  </a:lnTo>
                  <a:lnTo>
                    <a:pt x="17259" y="71818"/>
                  </a:lnTo>
                  <a:close/>
                </a:path>
                <a:path w="187325" h="144779">
                  <a:moveTo>
                    <a:pt x="25857" y="129260"/>
                  </a:moveTo>
                  <a:lnTo>
                    <a:pt x="19164" y="132130"/>
                  </a:lnTo>
                  <a:lnTo>
                    <a:pt x="19164" y="139801"/>
                  </a:lnTo>
                  <a:lnTo>
                    <a:pt x="25857" y="136931"/>
                  </a:lnTo>
                  <a:lnTo>
                    <a:pt x="25857" y="129260"/>
                  </a:lnTo>
                  <a:close/>
                </a:path>
                <a:path w="187325" h="144779">
                  <a:moveTo>
                    <a:pt x="25857" y="89039"/>
                  </a:moveTo>
                  <a:lnTo>
                    <a:pt x="19164" y="91922"/>
                  </a:lnTo>
                  <a:lnTo>
                    <a:pt x="19164" y="98602"/>
                  </a:lnTo>
                  <a:lnTo>
                    <a:pt x="25857" y="96697"/>
                  </a:lnTo>
                  <a:lnTo>
                    <a:pt x="25857" y="89039"/>
                  </a:lnTo>
                  <a:close/>
                </a:path>
                <a:path w="187325" h="144779">
                  <a:moveTo>
                    <a:pt x="25857" y="79476"/>
                  </a:moveTo>
                  <a:lnTo>
                    <a:pt x="19164" y="81407"/>
                  </a:lnTo>
                  <a:lnTo>
                    <a:pt x="19164" y="89039"/>
                  </a:lnTo>
                  <a:lnTo>
                    <a:pt x="25857" y="87147"/>
                  </a:lnTo>
                  <a:lnTo>
                    <a:pt x="25857" y="79476"/>
                  </a:lnTo>
                  <a:close/>
                </a:path>
                <a:path w="187325" h="144779">
                  <a:moveTo>
                    <a:pt x="25857" y="68935"/>
                  </a:moveTo>
                  <a:lnTo>
                    <a:pt x="19164" y="70853"/>
                  </a:lnTo>
                  <a:lnTo>
                    <a:pt x="19164" y="78511"/>
                  </a:lnTo>
                  <a:lnTo>
                    <a:pt x="25857" y="76606"/>
                  </a:lnTo>
                  <a:lnTo>
                    <a:pt x="25857" y="68935"/>
                  </a:lnTo>
                  <a:close/>
                </a:path>
                <a:path w="187325" h="144779">
                  <a:moveTo>
                    <a:pt x="35445" y="127368"/>
                  </a:moveTo>
                  <a:lnTo>
                    <a:pt x="27787" y="129260"/>
                  </a:lnTo>
                  <a:lnTo>
                    <a:pt x="27787" y="136931"/>
                  </a:lnTo>
                  <a:lnTo>
                    <a:pt x="35445" y="135013"/>
                  </a:lnTo>
                  <a:lnTo>
                    <a:pt x="35445" y="127368"/>
                  </a:lnTo>
                  <a:close/>
                </a:path>
                <a:path w="187325" h="144779">
                  <a:moveTo>
                    <a:pt x="35445" y="87147"/>
                  </a:moveTo>
                  <a:lnTo>
                    <a:pt x="27787" y="89039"/>
                  </a:lnTo>
                  <a:lnTo>
                    <a:pt x="27787" y="96697"/>
                  </a:lnTo>
                  <a:lnTo>
                    <a:pt x="35445" y="94792"/>
                  </a:lnTo>
                  <a:lnTo>
                    <a:pt x="35445" y="87147"/>
                  </a:lnTo>
                  <a:close/>
                </a:path>
                <a:path w="187325" h="144779">
                  <a:moveTo>
                    <a:pt x="35445" y="76606"/>
                  </a:moveTo>
                  <a:lnTo>
                    <a:pt x="27787" y="78511"/>
                  </a:lnTo>
                  <a:lnTo>
                    <a:pt x="27787" y="86182"/>
                  </a:lnTo>
                  <a:lnTo>
                    <a:pt x="35445" y="84251"/>
                  </a:lnTo>
                  <a:lnTo>
                    <a:pt x="35445" y="76606"/>
                  </a:lnTo>
                  <a:close/>
                </a:path>
                <a:path w="187325" h="144779">
                  <a:moveTo>
                    <a:pt x="35445" y="67017"/>
                  </a:moveTo>
                  <a:lnTo>
                    <a:pt x="27787" y="68935"/>
                  </a:lnTo>
                  <a:lnTo>
                    <a:pt x="27787" y="76606"/>
                  </a:lnTo>
                  <a:lnTo>
                    <a:pt x="35445" y="74701"/>
                  </a:lnTo>
                  <a:lnTo>
                    <a:pt x="35445" y="67017"/>
                  </a:lnTo>
                  <a:close/>
                </a:path>
                <a:path w="187325" h="144779">
                  <a:moveTo>
                    <a:pt x="45008" y="124472"/>
                  </a:moveTo>
                  <a:lnTo>
                    <a:pt x="37363" y="126403"/>
                  </a:lnTo>
                  <a:lnTo>
                    <a:pt x="37363" y="134061"/>
                  </a:lnTo>
                  <a:lnTo>
                    <a:pt x="45008" y="132130"/>
                  </a:lnTo>
                  <a:lnTo>
                    <a:pt x="45008" y="124472"/>
                  </a:lnTo>
                  <a:close/>
                </a:path>
                <a:path w="187325" h="144779">
                  <a:moveTo>
                    <a:pt x="45008" y="84251"/>
                  </a:moveTo>
                  <a:lnTo>
                    <a:pt x="37363" y="86182"/>
                  </a:lnTo>
                  <a:lnTo>
                    <a:pt x="37363" y="93840"/>
                  </a:lnTo>
                  <a:lnTo>
                    <a:pt x="45008" y="91922"/>
                  </a:lnTo>
                  <a:lnTo>
                    <a:pt x="45008" y="84251"/>
                  </a:lnTo>
                  <a:close/>
                </a:path>
                <a:path w="187325" h="144779">
                  <a:moveTo>
                    <a:pt x="45008" y="74701"/>
                  </a:moveTo>
                  <a:lnTo>
                    <a:pt x="37363" y="76606"/>
                  </a:lnTo>
                  <a:lnTo>
                    <a:pt x="37363" y="84251"/>
                  </a:lnTo>
                  <a:lnTo>
                    <a:pt x="45008" y="82346"/>
                  </a:lnTo>
                  <a:lnTo>
                    <a:pt x="45008" y="74701"/>
                  </a:lnTo>
                  <a:close/>
                </a:path>
                <a:path w="187325" h="144779">
                  <a:moveTo>
                    <a:pt x="45008" y="64147"/>
                  </a:moveTo>
                  <a:lnTo>
                    <a:pt x="37363" y="66078"/>
                  </a:lnTo>
                  <a:lnTo>
                    <a:pt x="37363" y="73723"/>
                  </a:lnTo>
                  <a:lnTo>
                    <a:pt x="45008" y="71818"/>
                  </a:lnTo>
                  <a:lnTo>
                    <a:pt x="45008" y="64147"/>
                  </a:lnTo>
                  <a:close/>
                </a:path>
                <a:path w="187325" h="144779">
                  <a:moveTo>
                    <a:pt x="53619" y="121602"/>
                  </a:moveTo>
                  <a:lnTo>
                    <a:pt x="46913" y="124472"/>
                  </a:lnTo>
                  <a:lnTo>
                    <a:pt x="46913" y="132130"/>
                  </a:lnTo>
                  <a:lnTo>
                    <a:pt x="53619" y="129260"/>
                  </a:lnTo>
                  <a:lnTo>
                    <a:pt x="53619" y="121602"/>
                  </a:lnTo>
                  <a:close/>
                </a:path>
                <a:path w="187325" h="144779">
                  <a:moveTo>
                    <a:pt x="53619" y="82346"/>
                  </a:moveTo>
                  <a:lnTo>
                    <a:pt x="46913" y="84251"/>
                  </a:lnTo>
                  <a:lnTo>
                    <a:pt x="46913" y="91922"/>
                  </a:lnTo>
                  <a:lnTo>
                    <a:pt x="53619" y="90017"/>
                  </a:lnTo>
                  <a:lnTo>
                    <a:pt x="53619" y="82346"/>
                  </a:lnTo>
                  <a:close/>
                </a:path>
                <a:path w="187325" h="144779">
                  <a:moveTo>
                    <a:pt x="53619" y="71818"/>
                  </a:moveTo>
                  <a:lnTo>
                    <a:pt x="46913" y="73723"/>
                  </a:lnTo>
                  <a:lnTo>
                    <a:pt x="46913" y="81407"/>
                  </a:lnTo>
                  <a:lnTo>
                    <a:pt x="53619" y="79476"/>
                  </a:lnTo>
                  <a:lnTo>
                    <a:pt x="53619" y="71818"/>
                  </a:lnTo>
                  <a:close/>
                </a:path>
                <a:path w="187325" h="144779">
                  <a:moveTo>
                    <a:pt x="53619" y="62255"/>
                  </a:moveTo>
                  <a:lnTo>
                    <a:pt x="46913" y="64147"/>
                  </a:lnTo>
                  <a:lnTo>
                    <a:pt x="46913" y="70853"/>
                  </a:lnTo>
                  <a:lnTo>
                    <a:pt x="53619" y="69900"/>
                  </a:lnTo>
                  <a:lnTo>
                    <a:pt x="53619" y="62255"/>
                  </a:lnTo>
                  <a:close/>
                </a:path>
                <a:path w="187325" h="144779">
                  <a:moveTo>
                    <a:pt x="62242" y="119672"/>
                  </a:moveTo>
                  <a:lnTo>
                    <a:pt x="55537" y="121602"/>
                  </a:lnTo>
                  <a:lnTo>
                    <a:pt x="55537" y="129260"/>
                  </a:lnTo>
                  <a:lnTo>
                    <a:pt x="62242" y="127368"/>
                  </a:lnTo>
                  <a:lnTo>
                    <a:pt x="62242" y="119672"/>
                  </a:lnTo>
                  <a:close/>
                </a:path>
                <a:path w="187325" h="144779">
                  <a:moveTo>
                    <a:pt x="62242" y="79476"/>
                  </a:moveTo>
                  <a:lnTo>
                    <a:pt x="55537" y="81407"/>
                  </a:lnTo>
                  <a:lnTo>
                    <a:pt x="55537" y="89039"/>
                  </a:lnTo>
                  <a:lnTo>
                    <a:pt x="62242" y="87147"/>
                  </a:lnTo>
                  <a:lnTo>
                    <a:pt x="62242" y="79476"/>
                  </a:lnTo>
                  <a:close/>
                </a:path>
                <a:path w="187325" h="144779">
                  <a:moveTo>
                    <a:pt x="62242" y="69900"/>
                  </a:moveTo>
                  <a:lnTo>
                    <a:pt x="55537" y="70853"/>
                  </a:lnTo>
                  <a:lnTo>
                    <a:pt x="55537" y="78511"/>
                  </a:lnTo>
                  <a:lnTo>
                    <a:pt x="62242" y="77546"/>
                  </a:lnTo>
                  <a:lnTo>
                    <a:pt x="62242" y="69900"/>
                  </a:lnTo>
                  <a:close/>
                </a:path>
                <a:path w="187325" h="144779">
                  <a:moveTo>
                    <a:pt x="62242" y="59372"/>
                  </a:moveTo>
                  <a:lnTo>
                    <a:pt x="55537" y="61290"/>
                  </a:lnTo>
                  <a:lnTo>
                    <a:pt x="55537" y="68935"/>
                  </a:lnTo>
                  <a:lnTo>
                    <a:pt x="62242" y="67017"/>
                  </a:lnTo>
                  <a:lnTo>
                    <a:pt x="62242" y="59372"/>
                  </a:lnTo>
                  <a:close/>
                </a:path>
                <a:path w="187325" h="144779">
                  <a:moveTo>
                    <a:pt x="71818" y="116840"/>
                  </a:moveTo>
                  <a:lnTo>
                    <a:pt x="65112" y="118745"/>
                  </a:lnTo>
                  <a:lnTo>
                    <a:pt x="65112" y="126403"/>
                  </a:lnTo>
                  <a:lnTo>
                    <a:pt x="71818" y="124472"/>
                  </a:lnTo>
                  <a:lnTo>
                    <a:pt x="71818" y="116840"/>
                  </a:lnTo>
                  <a:close/>
                </a:path>
                <a:path w="187325" h="144779">
                  <a:moveTo>
                    <a:pt x="71818" y="77546"/>
                  </a:moveTo>
                  <a:lnTo>
                    <a:pt x="65112" y="78511"/>
                  </a:lnTo>
                  <a:lnTo>
                    <a:pt x="65112" y="86182"/>
                  </a:lnTo>
                  <a:lnTo>
                    <a:pt x="71818" y="84251"/>
                  </a:lnTo>
                  <a:lnTo>
                    <a:pt x="71818" y="77546"/>
                  </a:lnTo>
                  <a:close/>
                </a:path>
                <a:path w="187325" h="144779">
                  <a:moveTo>
                    <a:pt x="71818" y="67017"/>
                  </a:moveTo>
                  <a:lnTo>
                    <a:pt x="65112" y="68935"/>
                  </a:lnTo>
                  <a:lnTo>
                    <a:pt x="65112" y="76606"/>
                  </a:lnTo>
                  <a:lnTo>
                    <a:pt x="71818" y="74701"/>
                  </a:lnTo>
                  <a:lnTo>
                    <a:pt x="71818" y="67017"/>
                  </a:lnTo>
                  <a:close/>
                </a:path>
                <a:path w="187325" h="144779">
                  <a:moveTo>
                    <a:pt x="71818" y="57454"/>
                  </a:moveTo>
                  <a:lnTo>
                    <a:pt x="65112" y="59372"/>
                  </a:lnTo>
                  <a:lnTo>
                    <a:pt x="65112" y="67017"/>
                  </a:lnTo>
                  <a:lnTo>
                    <a:pt x="71818" y="65112"/>
                  </a:lnTo>
                  <a:lnTo>
                    <a:pt x="71818" y="57454"/>
                  </a:lnTo>
                  <a:close/>
                </a:path>
                <a:path w="187325" h="144779">
                  <a:moveTo>
                    <a:pt x="81368" y="114909"/>
                  </a:moveTo>
                  <a:lnTo>
                    <a:pt x="73748" y="116840"/>
                  </a:lnTo>
                  <a:lnTo>
                    <a:pt x="73748" y="124472"/>
                  </a:lnTo>
                  <a:lnTo>
                    <a:pt x="81368" y="121602"/>
                  </a:lnTo>
                  <a:lnTo>
                    <a:pt x="81368" y="114909"/>
                  </a:lnTo>
                  <a:close/>
                </a:path>
                <a:path w="187325" h="144779">
                  <a:moveTo>
                    <a:pt x="81368" y="74701"/>
                  </a:moveTo>
                  <a:lnTo>
                    <a:pt x="73748" y="76606"/>
                  </a:lnTo>
                  <a:lnTo>
                    <a:pt x="73748" y="84251"/>
                  </a:lnTo>
                  <a:lnTo>
                    <a:pt x="81368" y="82346"/>
                  </a:lnTo>
                  <a:lnTo>
                    <a:pt x="81368" y="74701"/>
                  </a:lnTo>
                  <a:close/>
                </a:path>
                <a:path w="187325" h="144779">
                  <a:moveTo>
                    <a:pt x="81368" y="65112"/>
                  </a:moveTo>
                  <a:lnTo>
                    <a:pt x="73748" y="67017"/>
                  </a:lnTo>
                  <a:lnTo>
                    <a:pt x="73748" y="74701"/>
                  </a:lnTo>
                  <a:lnTo>
                    <a:pt x="81368" y="72758"/>
                  </a:lnTo>
                  <a:lnTo>
                    <a:pt x="81368" y="65112"/>
                  </a:lnTo>
                  <a:close/>
                </a:path>
                <a:path w="187325" h="144779">
                  <a:moveTo>
                    <a:pt x="81368" y="55549"/>
                  </a:moveTo>
                  <a:lnTo>
                    <a:pt x="73748" y="56489"/>
                  </a:lnTo>
                  <a:lnTo>
                    <a:pt x="73748" y="64147"/>
                  </a:lnTo>
                  <a:lnTo>
                    <a:pt x="81368" y="62255"/>
                  </a:lnTo>
                  <a:lnTo>
                    <a:pt x="81368" y="55549"/>
                  </a:lnTo>
                  <a:close/>
                </a:path>
                <a:path w="187325" h="144779">
                  <a:moveTo>
                    <a:pt x="90004" y="112014"/>
                  </a:moveTo>
                  <a:lnTo>
                    <a:pt x="83312" y="113931"/>
                  </a:lnTo>
                  <a:lnTo>
                    <a:pt x="83312" y="121602"/>
                  </a:lnTo>
                  <a:lnTo>
                    <a:pt x="90004" y="119672"/>
                  </a:lnTo>
                  <a:lnTo>
                    <a:pt x="90004" y="112014"/>
                  </a:lnTo>
                  <a:close/>
                </a:path>
                <a:path w="187325" h="144779">
                  <a:moveTo>
                    <a:pt x="90004" y="72758"/>
                  </a:moveTo>
                  <a:lnTo>
                    <a:pt x="83312" y="74701"/>
                  </a:lnTo>
                  <a:lnTo>
                    <a:pt x="83312" y="82346"/>
                  </a:lnTo>
                  <a:lnTo>
                    <a:pt x="90004" y="79476"/>
                  </a:lnTo>
                  <a:lnTo>
                    <a:pt x="90004" y="72758"/>
                  </a:lnTo>
                  <a:close/>
                </a:path>
                <a:path w="187325" h="144779">
                  <a:moveTo>
                    <a:pt x="90004" y="63182"/>
                  </a:moveTo>
                  <a:lnTo>
                    <a:pt x="83312" y="64147"/>
                  </a:lnTo>
                  <a:lnTo>
                    <a:pt x="83312" y="71818"/>
                  </a:lnTo>
                  <a:lnTo>
                    <a:pt x="90004" y="69900"/>
                  </a:lnTo>
                  <a:lnTo>
                    <a:pt x="90004" y="63182"/>
                  </a:lnTo>
                  <a:close/>
                </a:path>
                <a:path w="187325" h="144779">
                  <a:moveTo>
                    <a:pt x="90004" y="52666"/>
                  </a:moveTo>
                  <a:lnTo>
                    <a:pt x="83312" y="54584"/>
                  </a:lnTo>
                  <a:lnTo>
                    <a:pt x="83312" y="62255"/>
                  </a:lnTo>
                  <a:lnTo>
                    <a:pt x="90004" y="60325"/>
                  </a:lnTo>
                  <a:lnTo>
                    <a:pt x="90004" y="52666"/>
                  </a:lnTo>
                  <a:close/>
                </a:path>
                <a:path w="187325" h="144779">
                  <a:moveTo>
                    <a:pt x="108204" y="39268"/>
                  </a:moveTo>
                  <a:lnTo>
                    <a:pt x="101498" y="41173"/>
                  </a:lnTo>
                  <a:lnTo>
                    <a:pt x="101498" y="47879"/>
                  </a:lnTo>
                  <a:lnTo>
                    <a:pt x="108204" y="45974"/>
                  </a:lnTo>
                  <a:lnTo>
                    <a:pt x="108204" y="39268"/>
                  </a:lnTo>
                  <a:close/>
                </a:path>
                <a:path w="187325" h="144779">
                  <a:moveTo>
                    <a:pt x="108204" y="29705"/>
                  </a:moveTo>
                  <a:lnTo>
                    <a:pt x="101498" y="30657"/>
                  </a:lnTo>
                  <a:lnTo>
                    <a:pt x="101498" y="38315"/>
                  </a:lnTo>
                  <a:lnTo>
                    <a:pt x="108204" y="37350"/>
                  </a:lnTo>
                  <a:lnTo>
                    <a:pt x="108204" y="29705"/>
                  </a:lnTo>
                  <a:close/>
                </a:path>
                <a:path w="187325" h="144779">
                  <a:moveTo>
                    <a:pt x="108204" y="19138"/>
                  </a:moveTo>
                  <a:lnTo>
                    <a:pt x="101498" y="21069"/>
                  </a:lnTo>
                  <a:lnTo>
                    <a:pt x="101498" y="28727"/>
                  </a:lnTo>
                  <a:lnTo>
                    <a:pt x="108204" y="26822"/>
                  </a:lnTo>
                  <a:lnTo>
                    <a:pt x="108204" y="19138"/>
                  </a:lnTo>
                  <a:close/>
                </a:path>
                <a:path w="187325" h="144779">
                  <a:moveTo>
                    <a:pt x="116814" y="37350"/>
                  </a:moveTo>
                  <a:lnTo>
                    <a:pt x="110121" y="38315"/>
                  </a:lnTo>
                  <a:lnTo>
                    <a:pt x="110121" y="45008"/>
                  </a:lnTo>
                  <a:lnTo>
                    <a:pt x="116814" y="44030"/>
                  </a:lnTo>
                  <a:lnTo>
                    <a:pt x="116814" y="37350"/>
                  </a:lnTo>
                  <a:close/>
                </a:path>
                <a:path w="187325" h="144779">
                  <a:moveTo>
                    <a:pt x="116814" y="26822"/>
                  </a:moveTo>
                  <a:lnTo>
                    <a:pt x="110121" y="28727"/>
                  </a:lnTo>
                  <a:lnTo>
                    <a:pt x="110121" y="36398"/>
                  </a:lnTo>
                  <a:lnTo>
                    <a:pt x="116814" y="34467"/>
                  </a:lnTo>
                  <a:lnTo>
                    <a:pt x="116814" y="26822"/>
                  </a:lnTo>
                  <a:close/>
                </a:path>
                <a:path w="187325" h="144779">
                  <a:moveTo>
                    <a:pt x="116814" y="17233"/>
                  </a:moveTo>
                  <a:lnTo>
                    <a:pt x="110121" y="19138"/>
                  </a:lnTo>
                  <a:lnTo>
                    <a:pt x="110121" y="25857"/>
                  </a:lnTo>
                  <a:lnTo>
                    <a:pt x="116814" y="24917"/>
                  </a:lnTo>
                  <a:lnTo>
                    <a:pt x="116814" y="17233"/>
                  </a:lnTo>
                  <a:close/>
                </a:path>
                <a:path w="187325" h="144779">
                  <a:moveTo>
                    <a:pt x="125425" y="34467"/>
                  </a:moveTo>
                  <a:lnTo>
                    <a:pt x="118732" y="36398"/>
                  </a:lnTo>
                  <a:lnTo>
                    <a:pt x="118732" y="44030"/>
                  </a:lnTo>
                  <a:lnTo>
                    <a:pt x="125425" y="42125"/>
                  </a:lnTo>
                  <a:lnTo>
                    <a:pt x="125425" y="34467"/>
                  </a:lnTo>
                  <a:close/>
                </a:path>
                <a:path w="187325" h="144779">
                  <a:moveTo>
                    <a:pt x="125425" y="24917"/>
                  </a:moveTo>
                  <a:lnTo>
                    <a:pt x="118732" y="26822"/>
                  </a:lnTo>
                  <a:lnTo>
                    <a:pt x="118732" y="33502"/>
                  </a:lnTo>
                  <a:lnTo>
                    <a:pt x="125425" y="32550"/>
                  </a:lnTo>
                  <a:lnTo>
                    <a:pt x="125425" y="24917"/>
                  </a:lnTo>
                  <a:close/>
                </a:path>
                <a:path w="187325" h="144779">
                  <a:moveTo>
                    <a:pt x="125425" y="15328"/>
                  </a:moveTo>
                  <a:lnTo>
                    <a:pt x="118732" y="16281"/>
                  </a:lnTo>
                  <a:lnTo>
                    <a:pt x="118732" y="23939"/>
                  </a:lnTo>
                  <a:lnTo>
                    <a:pt x="125425" y="22974"/>
                  </a:lnTo>
                  <a:lnTo>
                    <a:pt x="125425" y="15328"/>
                  </a:lnTo>
                  <a:close/>
                </a:path>
                <a:path w="187325" h="144779">
                  <a:moveTo>
                    <a:pt x="135013" y="32550"/>
                  </a:moveTo>
                  <a:lnTo>
                    <a:pt x="128320" y="34467"/>
                  </a:lnTo>
                  <a:lnTo>
                    <a:pt x="128320" y="41173"/>
                  </a:lnTo>
                  <a:lnTo>
                    <a:pt x="135013" y="39268"/>
                  </a:lnTo>
                  <a:lnTo>
                    <a:pt x="135013" y="32550"/>
                  </a:lnTo>
                  <a:close/>
                </a:path>
                <a:path w="187325" h="144779">
                  <a:moveTo>
                    <a:pt x="135013" y="22974"/>
                  </a:moveTo>
                  <a:lnTo>
                    <a:pt x="128320" y="23939"/>
                  </a:lnTo>
                  <a:lnTo>
                    <a:pt x="128320" y="31610"/>
                  </a:lnTo>
                  <a:lnTo>
                    <a:pt x="135013" y="29705"/>
                  </a:lnTo>
                  <a:lnTo>
                    <a:pt x="135013" y="22974"/>
                  </a:lnTo>
                  <a:close/>
                </a:path>
                <a:path w="187325" h="144779">
                  <a:moveTo>
                    <a:pt x="135013" y="12446"/>
                  </a:moveTo>
                  <a:lnTo>
                    <a:pt x="128320" y="14376"/>
                  </a:lnTo>
                  <a:lnTo>
                    <a:pt x="128320" y="22021"/>
                  </a:lnTo>
                  <a:lnTo>
                    <a:pt x="135013" y="20116"/>
                  </a:lnTo>
                  <a:lnTo>
                    <a:pt x="135013" y="12446"/>
                  </a:lnTo>
                  <a:close/>
                </a:path>
                <a:path w="187325" h="144779">
                  <a:moveTo>
                    <a:pt x="143624" y="29705"/>
                  </a:moveTo>
                  <a:lnTo>
                    <a:pt x="136918" y="31610"/>
                  </a:lnTo>
                  <a:lnTo>
                    <a:pt x="136918" y="39268"/>
                  </a:lnTo>
                  <a:lnTo>
                    <a:pt x="143624" y="37350"/>
                  </a:lnTo>
                  <a:lnTo>
                    <a:pt x="143624" y="29705"/>
                  </a:lnTo>
                  <a:close/>
                </a:path>
                <a:path w="187325" h="144779">
                  <a:moveTo>
                    <a:pt x="143624" y="20116"/>
                  </a:moveTo>
                  <a:lnTo>
                    <a:pt x="136918" y="22021"/>
                  </a:lnTo>
                  <a:lnTo>
                    <a:pt x="136918" y="29705"/>
                  </a:lnTo>
                  <a:lnTo>
                    <a:pt x="143624" y="27762"/>
                  </a:lnTo>
                  <a:lnTo>
                    <a:pt x="143624" y="20116"/>
                  </a:lnTo>
                  <a:close/>
                </a:path>
                <a:path w="187325" h="144779">
                  <a:moveTo>
                    <a:pt x="143624" y="10553"/>
                  </a:moveTo>
                  <a:lnTo>
                    <a:pt x="136918" y="12446"/>
                  </a:lnTo>
                  <a:lnTo>
                    <a:pt x="136918" y="20116"/>
                  </a:lnTo>
                  <a:lnTo>
                    <a:pt x="143624" y="18199"/>
                  </a:lnTo>
                  <a:lnTo>
                    <a:pt x="143624" y="10553"/>
                  </a:lnTo>
                  <a:close/>
                </a:path>
                <a:path w="187325" h="144779">
                  <a:moveTo>
                    <a:pt x="152247" y="27762"/>
                  </a:moveTo>
                  <a:lnTo>
                    <a:pt x="145542" y="29705"/>
                  </a:lnTo>
                  <a:lnTo>
                    <a:pt x="145542" y="37350"/>
                  </a:lnTo>
                  <a:lnTo>
                    <a:pt x="152247" y="35433"/>
                  </a:lnTo>
                  <a:lnTo>
                    <a:pt x="152247" y="27762"/>
                  </a:lnTo>
                  <a:close/>
                </a:path>
                <a:path w="187325" h="144779">
                  <a:moveTo>
                    <a:pt x="152247" y="18199"/>
                  </a:moveTo>
                  <a:lnTo>
                    <a:pt x="145542" y="20116"/>
                  </a:lnTo>
                  <a:lnTo>
                    <a:pt x="145542" y="26822"/>
                  </a:lnTo>
                  <a:lnTo>
                    <a:pt x="152247" y="25857"/>
                  </a:lnTo>
                  <a:lnTo>
                    <a:pt x="152247" y="18199"/>
                  </a:lnTo>
                  <a:close/>
                </a:path>
                <a:path w="187325" h="144779">
                  <a:moveTo>
                    <a:pt x="152247" y="8610"/>
                  </a:moveTo>
                  <a:lnTo>
                    <a:pt x="145542" y="9588"/>
                  </a:lnTo>
                  <a:lnTo>
                    <a:pt x="145542" y="17233"/>
                  </a:lnTo>
                  <a:lnTo>
                    <a:pt x="152247" y="16281"/>
                  </a:lnTo>
                  <a:lnTo>
                    <a:pt x="152247" y="8610"/>
                  </a:lnTo>
                  <a:close/>
                </a:path>
                <a:path w="187325" h="144779">
                  <a:moveTo>
                    <a:pt x="160870" y="25857"/>
                  </a:moveTo>
                  <a:lnTo>
                    <a:pt x="154165" y="27762"/>
                  </a:lnTo>
                  <a:lnTo>
                    <a:pt x="154165" y="34467"/>
                  </a:lnTo>
                  <a:lnTo>
                    <a:pt x="160870" y="32550"/>
                  </a:lnTo>
                  <a:lnTo>
                    <a:pt x="160870" y="25857"/>
                  </a:lnTo>
                  <a:close/>
                </a:path>
                <a:path w="187325" h="144779">
                  <a:moveTo>
                    <a:pt x="160870" y="16281"/>
                  </a:moveTo>
                  <a:lnTo>
                    <a:pt x="154165" y="17233"/>
                  </a:lnTo>
                  <a:lnTo>
                    <a:pt x="154165" y="24917"/>
                  </a:lnTo>
                  <a:lnTo>
                    <a:pt x="160870" y="22974"/>
                  </a:lnTo>
                  <a:lnTo>
                    <a:pt x="160870" y="16281"/>
                  </a:lnTo>
                  <a:close/>
                </a:path>
                <a:path w="187325" h="144779">
                  <a:moveTo>
                    <a:pt x="160870" y="5753"/>
                  </a:moveTo>
                  <a:lnTo>
                    <a:pt x="154165" y="7645"/>
                  </a:lnTo>
                  <a:lnTo>
                    <a:pt x="154165" y="15328"/>
                  </a:lnTo>
                  <a:lnTo>
                    <a:pt x="160870" y="13398"/>
                  </a:lnTo>
                  <a:lnTo>
                    <a:pt x="160870" y="5753"/>
                  </a:lnTo>
                  <a:close/>
                </a:path>
                <a:path w="187325" h="144779">
                  <a:moveTo>
                    <a:pt x="169506" y="22974"/>
                  </a:moveTo>
                  <a:lnTo>
                    <a:pt x="162788" y="24917"/>
                  </a:lnTo>
                  <a:lnTo>
                    <a:pt x="162788" y="32550"/>
                  </a:lnTo>
                  <a:lnTo>
                    <a:pt x="169506" y="30657"/>
                  </a:lnTo>
                  <a:lnTo>
                    <a:pt x="169506" y="22974"/>
                  </a:lnTo>
                  <a:close/>
                </a:path>
                <a:path w="187325" h="144779">
                  <a:moveTo>
                    <a:pt x="169506" y="13398"/>
                  </a:moveTo>
                  <a:lnTo>
                    <a:pt x="162788" y="15328"/>
                  </a:lnTo>
                  <a:lnTo>
                    <a:pt x="162788" y="22974"/>
                  </a:lnTo>
                  <a:lnTo>
                    <a:pt x="169506" y="21069"/>
                  </a:lnTo>
                  <a:lnTo>
                    <a:pt x="169506" y="13398"/>
                  </a:lnTo>
                  <a:close/>
                </a:path>
                <a:path w="187325" h="144779">
                  <a:moveTo>
                    <a:pt x="169506" y="3848"/>
                  </a:moveTo>
                  <a:lnTo>
                    <a:pt x="162788" y="5753"/>
                  </a:lnTo>
                  <a:lnTo>
                    <a:pt x="162788" y="13398"/>
                  </a:lnTo>
                  <a:lnTo>
                    <a:pt x="169506" y="11493"/>
                  </a:lnTo>
                  <a:lnTo>
                    <a:pt x="169506" y="3848"/>
                  </a:lnTo>
                  <a:close/>
                </a:path>
                <a:path w="187325" h="144779">
                  <a:moveTo>
                    <a:pt x="178104" y="21069"/>
                  </a:moveTo>
                  <a:lnTo>
                    <a:pt x="171399" y="22974"/>
                  </a:lnTo>
                  <a:lnTo>
                    <a:pt x="171399" y="29705"/>
                  </a:lnTo>
                  <a:lnTo>
                    <a:pt x="178104" y="28727"/>
                  </a:lnTo>
                  <a:lnTo>
                    <a:pt x="178104" y="21069"/>
                  </a:lnTo>
                  <a:close/>
                </a:path>
                <a:path w="187325" h="144779">
                  <a:moveTo>
                    <a:pt x="178104" y="11493"/>
                  </a:moveTo>
                  <a:lnTo>
                    <a:pt x="171399" y="13398"/>
                  </a:lnTo>
                  <a:lnTo>
                    <a:pt x="171399" y="21069"/>
                  </a:lnTo>
                  <a:lnTo>
                    <a:pt x="178104" y="19138"/>
                  </a:lnTo>
                  <a:lnTo>
                    <a:pt x="178104" y="11493"/>
                  </a:lnTo>
                  <a:close/>
                </a:path>
                <a:path w="187325" h="144779">
                  <a:moveTo>
                    <a:pt x="178104" y="1917"/>
                  </a:moveTo>
                  <a:lnTo>
                    <a:pt x="171399" y="2882"/>
                  </a:lnTo>
                  <a:lnTo>
                    <a:pt x="171399" y="10553"/>
                  </a:lnTo>
                  <a:lnTo>
                    <a:pt x="178104" y="9588"/>
                  </a:lnTo>
                  <a:lnTo>
                    <a:pt x="178104" y="1917"/>
                  </a:lnTo>
                  <a:close/>
                </a:path>
                <a:path w="187325" h="144779">
                  <a:moveTo>
                    <a:pt x="186715" y="19138"/>
                  </a:moveTo>
                  <a:lnTo>
                    <a:pt x="179997" y="21069"/>
                  </a:lnTo>
                  <a:lnTo>
                    <a:pt x="179997" y="27762"/>
                  </a:lnTo>
                  <a:lnTo>
                    <a:pt x="186715" y="25857"/>
                  </a:lnTo>
                  <a:lnTo>
                    <a:pt x="186715" y="19138"/>
                  </a:lnTo>
                  <a:close/>
                </a:path>
                <a:path w="187325" h="144779">
                  <a:moveTo>
                    <a:pt x="186715" y="9588"/>
                  </a:moveTo>
                  <a:lnTo>
                    <a:pt x="179997" y="10553"/>
                  </a:lnTo>
                  <a:lnTo>
                    <a:pt x="179997" y="18199"/>
                  </a:lnTo>
                  <a:lnTo>
                    <a:pt x="186715" y="16281"/>
                  </a:lnTo>
                  <a:lnTo>
                    <a:pt x="186715" y="9588"/>
                  </a:lnTo>
                  <a:close/>
                </a:path>
                <a:path w="187325" h="144779">
                  <a:moveTo>
                    <a:pt x="186715" y="0"/>
                  </a:moveTo>
                  <a:lnTo>
                    <a:pt x="179997" y="1917"/>
                  </a:lnTo>
                  <a:lnTo>
                    <a:pt x="179997" y="8610"/>
                  </a:lnTo>
                  <a:lnTo>
                    <a:pt x="186715" y="6692"/>
                  </a:lnTo>
                  <a:lnTo>
                    <a:pt x="1867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532996" y="4680838"/>
              <a:ext cx="196850" cy="120014"/>
            </a:xfrm>
            <a:custGeom>
              <a:avLst/>
              <a:gdLst/>
              <a:ahLst/>
              <a:cxnLst/>
              <a:rect l="l" t="t" r="r" b="b"/>
              <a:pathLst>
                <a:path w="196850" h="120014">
                  <a:moveTo>
                    <a:pt x="7658" y="87109"/>
                  </a:moveTo>
                  <a:lnTo>
                    <a:pt x="0" y="89027"/>
                  </a:lnTo>
                  <a:lnTo>
                    <a:pt x="0" y="97637"/>
                  </a:lnTo>
                  <a:lnTo>
                    <a:pt x="7658" y="94780"/>
                  </a:lnTo>
                  <a:lnTo>
                    <a:pt x="7658" y="87109"/>
                  </a:lnTo>
                  <a:close/>
                </a:path>
                <a:path w="196850" h="120014">
                  <a:moveTo>
                    <a:pt x="113944" y="110096"/>
                  </a:moveTo>
                  <a:lnTo>
                    <a:pt x="106260" y="112026"/>
                  </a:lnTo>
                  <a:lnTo>
                    <a:pt x="106260" y="119684"/>
                  </a:lnTo>
                  <a:lnTo>
                    <a:pt x="113944" y="117754"/>
                  </a:lnTo>
                  <a:lnTo>
                    <a:pt x="113944" y="110096"/>
                  </a:lnTo>
                  <a:close/>
                </a:path>
                <a:path w="196850" h="120014">
                  <a:moveTo>
                    <a:pt x="113944" y="99555"/>
                  </a:moveTo>
                  <a:lnTo>
                    <a:pt x="106260" y="102463"/>
                  </a:lnTo>
                  <a:lnTo>
                    <a:pt x="106260" y="110096"/>
                  </a:lnTo>
                  <a:lnTo>
                    <a:pt x="113944" y="108191"/>
                  </a:lnTo>
                  <a:lnTo>
                    <a:pt x="113944" y="99555"/>
                  </a:lnTo>
                  <a:close/>
                </a:path>
                <a:path w="196850" h="120014">
                  <a:moveTo>
                    <a:pt x="113944" y="89992"/>
                  </a:moveTo>
                  <a:lnTo>
                    <a:pt x="106260" y="91909"/>
                  </a:lnTo>
                  <a:lnTo>
                    <a:pt x="106260" y="99555"/>
                  </a:lnTo>
                  <a:lnTo>
                    <a:pt x="113944" y="97637"/>
                  </a:lnTo>
                  <a:lnTo>
                    <a:pt x="113944" y="89992"/>
                  </a:lnTo>
                  <a:close/>
                </a:path>
                <a:path w="196850" h="120014">
                  <a:moveTo>
                    <a:pt x="113944" y="49771"/>
                  </a:moveTo>
                  <a:lnTo>
                    <a:pt x="106260" y="51701"/>
                  </a:lnTo>
                  <a:lnTo>
                    <a:pt x="106260" y="59347"/>
                  </a:lnTo>
                  <a:lnTo>
                    <a:pt x="113944" y="57442"/>
                  </a:lnTo>
                  <a:lnTo>
                    <a:pt x="113944" y="49771"/>
                  </a:lnTo>
                  <a:close/>
                </a:path>
                <a:path w="196850" h="120014">
                  <a:moveTo>
                    <a:pt x="113944" y="39243"/>
                  </a:moveTo>
                  <a:lnTo>
                    <a:pt x="106260" y="41173"/>
                  </a:lnTo>
                  <a:lnTo>
                    <a:pt x="106260" y="48806"/>
                  </a:lnTo>
                  <a:lnTo>
                    <a:pt x="113944" y="46913"/>
                  </a:lnTo>
                  <a:lnTo>
                    <a:pt x="113944" y="39243"/>
                  </a:lnTo>
                  <a:close/>
                </a:path>
                <a:path w="196850" h="120014">
                  <a:moveTo>
                    <a:pt x="113944" y="29654"/>
                  </a:moveTo>
                  <a:lnTo>
                    <a:pt x="106260" y="30632"/>
                  </a:lnTo>
                  <a:lnTo>
                    <a:pt x="106260" y="39243"/>
                  </a:lnTo>
                  <a:lnTo>
                    <a:pt x="113944" y="37325"/>
                  </a:lnTo>
                  <a:lnTo>
                    <a:pt x="113944" y="29654"/>
                  </a:lnTo>
                  <a:close/>
                </a:path>
                <a:path w="196850" h="120014">
                  <a:moveTo>
                    <a:pt x="113944" y="20091"/>
                  </a:moveTo>
                  <a:lnTo>
                    <a:pt x="106260" y="22021"/>
                  </a:lnTo>
                  <a:lnTo>
                    <a:pt x="106260" y="29654"/>
                  </a:lnTo>
                  <a:lnTo>
                    <a:pt x="113944" y="27749"/>
                  </a:lnTo>
                  <a:lnTo>
                    <a:pt x="113944" y="20091"/>
                  </a:lnTo>
                  <a:close/>
                </a:path>
                <a:path w="196850" h="120014">
                  <a:moveTo>
                    <a:pt x="123520" y="107226"/>
                  </a:moveTo>
                  <a:lnTo>
                    <a:pt x="115836" y="110096"/>
                  </a:lnTo>
                  <a:lnTo>
                    <a:pt x="115836" y="117754"/>
                  </a:lnTo>
                  <a:lnTo>
                    <a:pt x="123520" y="114884"/>
                  </a:lnTo>
                  <a:lnTo>
                    <a:pt x="123520" y="107226"/>
                  </a:lnTo>
                  <a:close/>
                </a:path>
                <a:path w="196850" h="120014">
                  <a:moveTo>
                    <a:pt x="123520" y="97637"/>
                  </a:moveTo>
                  <a:lnTo>
                    <a:pt x="115836" y="99555"/>
                  </a:lnTo>
                  <a:lnTo>
                    <a:pt x="115836" y="107226"/>
                  </a:lnTo>
                  <a:lnTo>
                    <a:pt x="123520" y="105295"/>
                  </a:lnTo>
                  <a:lnTo>
                    <a:pt x="123520" y="97637"/>
                  </a:lnTo>
                  <a:close/>
                </a:path>
                <a:path w="196850" h="120014">
                  <a:moveTo>
                    <a:pt x="123520" y="87109"/>
                  </a:moveTo>
                  <a:lnTo>
                    <a:pt x="115836" y="89992"/>
                  </a:lnTo>
                  <a:lnTo>
                    <a:pt x="115836" y="97637"/>
                  </a:lnTo>
                  <a:lnTo>
                    <a:pt x="123520" y="94780"/>
                  </a:lnTo>
                  <a:lnTo>
                    <a:pt x="123520" y="87109"/>
                  </a:lnTo>
                  <a:close/>
                </a:path>
                <a:path w="196850" h="120014">
                  <a:moveTo>
                    <a:pt x="123520" y="46913"/>
                  </a:moveTo>
                  <a:lnTo>
                    <a:pt x="115836" y="48806"/>
                  </a:lnTo>
                  <a:lnTo>
                    <a:pt x="115836" y="56476"/>
                  </a:lnTo>
                  <a:lnTo>
                    <a:pt x="123520" y="54559"/>
                  </a:lnTo>
                  <a:lnTo>
                    <a:pt x="123520" y="46913"/>
                  </a:lnTo>
                  <a:close/>
                </a:path>
                <a:path w="196850" h="120014">
                  <a:moveTo>
                    <a:pt x="123520" y="37325"/>
                  </a:moveTo>
                  <a:lnTo>
                    <a:pt x="115836" y="39243"/>
                  </a:lnTo>
                  <a:lnTo>
                    <a:pt x="115836" y="46913"/>
                  </a:lnTo>
                  <a:lnTo>
                    <a:pt x="123520" y="44996"/>
                  </a:lnTo>
                  <a:lnTo>
                    <a:pt x="123520" y="37325"/>
                  </a:lnTo>
                  <a:close/>
                </a:path>
                <a:path w="196850" h="120014">
                  <a:moveTo>
                    <a:pt x="123520" y="27749"/>
                  </a:moveTo>
                  <a:lnTo>
                    <a:pt x="115836" y="29654"/>
                  </a:lnTo>
                  <a:lnTo>
                    <a:pt x="115836" y="36385"/>
                  </a:lnTo>
                  <a:lnTo>
                    <a:pt x="123520" y="34455"/>
                  </a:lnTo>
                  <a:lnTo>
                    <a:pt x="123520" y="27749"/>
                  </a:lnTo>
                  <a:close/>
                </a:path>
                <a:path w="196850" h="120014">
                  <a:moveTo>
                    <a:pt x="123520" y="18173"/>
                  </a:moveTo>
                  <a:lnTo>
                    <a:pt x="115836" y="20091"/>
                  </a:lnTo>
                  <a:lnTo>
                    <a:pt x="115836" y="27749"/>
                  </a:lnTo>
                  <a:lnTo>
                    <a:pt x="123520" y="25831"/>
                  </a:lnTo>
                  <a:lnTo>
                    <a:pt x="123520" y="18173"/>
                  </a:lnTo>
                  <a:close/>
                </a:path>
                <a:path w="196850" h="120014">
                  <a:moveTo>
                    <a:pt x="132118" y="105295"/>
                  </a:moveTo>
                  <a:lnTo>
                    <a:pt x="125425" y="107226"/>
                  </a:lnTo>
                  <a:lnTo>
                    <a:pt x="125425" y="114884"/>
                  </a:lnTo>
                  <a:lnTo>
                    <a:pt x="132118" y="112991"/>
                  </a:lnTo>
                  <a:lnTo>
                    <a:pt x="132118" y="105295"/>
                  </a:lnTo>
                  <a:close/>
                </a:path>
                <a:path w="196850" h="120014">
                  <a:moveTo>
                    <a:pt x="132118" y="94780"/>
                  </a:moveTo>
                  <a:lnTo>
                    <a:pt x="125425" y="97637"/>
                  </a:lnTo>
                  <a:lnTo>
                    <a:pt x="125425" y="105295"/>
                  </a:lnTo>
                  <a:lnTo>
                    <a:pt x="132118" y="102463"/>
                  </a:lnTo>
                  <a:lnTo>
                    <a:pt x="132118" y="94780"/>
                  </a:lnTo>
                  <a:close/>
                </a:path>
                <a:path w="196850" h="120014">
                  <a:moveTo>
                    <a:pt x="132118" y="85191"/>
                  </a:moveTo>
                  <a:lnTo>
                    <a:pt x="125425" y="87109"/>
                  </a:lnTo>
                  <a:lnTo>
                    <a:pt x="125425" y="94780"/>
                  </a:lnTo>
                  <a:lnTo>
                    <a:pt x="132118" y="92875"/>
                  </a:lnTo>
                  <a:lnTo>
                    <a:pt x="132118" y="85191"/>
                  </a:lnTo>
                  <a:close/>
                </a:path>
                <a:path w="196850" h="120014">
                  <a:moveTo>
                    <a:pt x="132118" y="44996"/>
                  </a:moveTo>
                  <a:lnTo>
                    <a:pt x="125425" y="46913"/>
                  </a:lnTo>
                  <a:lnTo>
                    <a:pt x="125425" y="54559"/>
                  </a:lnTo>
                  <a:lnTo>
                    <a:pt x="132118" y="52641"/>
                  </a:lnTo>
                  <a:lnTo>
                    <a:pt x="132118" y="44996"/>
                  </a:lnTo>
                  <a:close/>
                </a:path>
                <a:path w="196850" h="120014">
                  <a:moveTo>
                    <a:pt x="132118" y="34455"/>
                  </a:moveTo>
                  <a:lnTo>
                    <a:pt x="125425" y="36385"/>
                  </a:lnTo>
                  <a:lnTo>
                    <a:pt x="125425" y="44030"/>
                  </a:lnTo>
                  <a:lnTo>
                    <a:pt x="132118" y="42113"/>
                  </a:lnTo>
                  <a:lnTo>
                    <a:pt x="132118" y="34455"/>
                  </a:lnTo>
                  <a:close/>
                </a:path>
                <a:path w="196850" h="120014">
                  <a:moveTo>
                    <a:pt x="132118" y="25831"/>
                  </a:moveTo>
                  <a:lnTo>
                    <a:pt x="125425" y="27749"/>
                  </a:lnTo>
                  <a:lnTo>
                    <a:pt x="125425" y="34455"/>
                  </a:lnTo>
                  <a:lnTo>
                    <a:pt x="132118" y="32550"/>
                  </a:lnTo>
                  <a:lnTo>
                    <a:pt x="132118" y="25831"/>
                  </a:lnTo>
                  <a:close/>
                </a:path>
                <a:path w="196850" h="120014">
                  <a:moveTo>
                    <a:pt x="132118" y="15328"/>
                  </a:moveTo>
                  <a:lnTo>
                    <a:pt x="125425" y="17233"/>
                  </a:lnTo>
                  <a:lnTo>
                    <a:pt x="125425" y="24892"/>
                  </a:lnTo>
                  <a:lnTo>
                    <a:pt x="132118" y="22974"/>
                  </a:lnTo>
                  <a:lnTo>
                    <a:pt x="132118" y="15328"/>
                  </a:lnTo>
                  <a:close/>
                </a:path>
                <a:path w="196850" h="120014">
                  <a:moveTo>
                    <a:pt x="141706" y="102463"/>
                  </a:moveTo>
                  <a:lnTo>
                    <a:pt x="134048" y="104368"/>
                  </a:lnTo>
                  <a:lnTo>
                    <a:pt x="134048" y="112026"/>
                  </a:lnTo>
                  <a:lnTo>
                    <a:pt x="141706" y="110096"/>
                  </a:lnTo>
                  <a:lnTo>
                    <a:pt x="141706" y="102463"/>
                  </a:lnTo>
                  <a:close/>
                </a:path>
                <a:path w="196850" h="120014">
                  <a:moveTo>
                    <a:pt x="141706" y="92875"/>
                  </a:moveTo>
                  <a:lnTo>
                    <a:pt x="134048" y="94780"/>
                  </a:lnTo>
                  <a:lnTo>
                    <a:pt x="134048" y="102463"/>
                  </a:lnTo>
                  <a:lnTo>
                    <a:pt x="141706" y="100533"/>
                  </a:lnTo>
                  <a:lnTo>
                    <a:pt x="141706" y="92875"/>
                  </a:lnTo>
                  <a:close/>
                </a:path>
                <a:path w="196850" h="120014">
                  <a:moveTo>
                    <a:pt x="141706" y="82321"/>
                  </a:moveTo>
                  <a:lnTo>
                    <a:pt x="134048" y="84226"/>
                  </a:lnTo>
                  <a:lnTo>
                    <a:pt x="134048" y="91909"/>
                  </a:lnTo>
                  <a:lnTo>
                    <a:pt x="141706" y="89992"/>
                  </a:lnTo>
                  <a:lnTo>
                    <a:pt x="141706" y="82321"/>
                  </a:lnTo>
                  <a:close/>
                </a:path>
                <a:path w="196850" h="120014">
                  <a:moveTo>
                    <a:pt x="141706" y="42113"/>
                  </a:moveTo>
                  <a:lnTo>
                    <a:pt x="134048" y="44030"/>
                  </a:lnTo>
                  <a:lnTo>
                    <a:pt x="134048" y="51701"/>
                  </a:lnTo>
                  <a:lnTo>
                    <a:pt x="141706" y="49771"/>
                  </a:lnTo>
                  <a:lnTo>
                    <a:pt x="141706" y="42113"/>
                  </a:lnTo>
                  <a:close/>
                </a:path>
                <a:path w="196850" h="120014">
                  <a:moveTo>
                    <a:pt x="141706" y="32550"/>
                  </a:moveTo>
                  <a:lnTo>
                    <a:pt x="134048" y="34455"/>
                  </a:lnTo>
                  <a:lnTo>
                    <a:pt x="134048" y="42113"/>
                  </a:lnTo>
                  <a:lnTo>
                    <a:pt x="141706" y="40208"/>
                  </a:lnTo>
                  <a:lnTo>
                    <a:pt x="141706" y="32550"/>
                  </a:lnTo>
                  <a:close/>
                </a:path>
                <a:path w="196850" h="120014">
                  <a:moveTo>
                    <a:pt x="141706" y="22974"/>
                  </a:moveTo>
                  <a:lnTo>
                    <a:pt x="134048" y="24892"/>
                  </a:lnTo>
                  <a:lnTo>
                    <a:pt x="134048" y="31597"/>
                  </a:lnTo>
                  <a:lnTo>
                    <a:pt x="141706" y="29654"/>
                  </a:lnTo>
                  <a:lnTo>
                    <a:pt x="141706" y="22974"/>
                  </a:lnTo>
                  <a:close/>
                </a:path>
                <a:path w="196850" h="120014">
                  <a:moveTo>
                    <a:pt x="141706" y="13385"/>
                  </a:moveTo>
                  <a:lnTo>
                    <a:pt x="134048" y="15328"/>
                  </a:lnTo>
                  <a:lnTo>
                    <a:pt x="134048" y="22974"/>
                  </a:lnTo>
                  <a:lnTo>
                    <a:pt x="141706" y="21056"/>
                  </a:lnTo>
                  <a:lnTo>
                    <a:pt x="141706" y="13385"/>
                  </a:lnTo>
                  <a:close/>
                </a:path>
                <a:path w="196850" h="120014">
                  <a:moveTo>
                    <a:pt x="151269" y="100533"/>
                  </a:moveTo>
                  <a:lnTo>
                    <a:pt x="143624" y="102463"/>
                  </a:lnTo>
                  <a:lnTo>
                    <a:pt x="143624" y="110096"/>
                  </a:lnTo>
                  <a:lnTo>
                    <a:pt x="151269" y="108191"/>
                  </a:lnTo>
                  <a:lnTo>
                    <a:pt x="151269" y="100533"/>
                  </a:lnTo>
                  <a:close/>
                </a:path>
                <a:path w="196850" h="120014">
                  <a:moveTo>
                    <a:pt x="151269" y="89992"/>
                  </a:moveTo>
                  <a:lnTo>
                    <a:pt x="143624" y="91909"/>
                  </a:lnTo>
                  <a:lnTo>
                    <a:pt x="143624" y="99555"/>
                  </a:lnTo>
                  <a:lnTo>
                    <a:pt x="151269" y="97637"/>
                  </a:lnTo>
                  <a:lnTo>
                    <a:pt x="151269" y="89992"/>
                  </a:lnTo>
                  <a:close/>
                </a:path>
                <a:path w="196850" h="120014">
                  <a:moveTo>
                    <a:pt x="151269" y="80416"/>
                  </a:moveTo>
                  <a:lnTo>
                    <a:pt x="143624" y="82321"/>
                  </a:lnTo>
                  <a:lnTo>
                    <a:pt x="143624" y="89992"/>
                  </a:lnTo>
                  <a:lnTo>
                    <a:pt x="151269" y="88087"/>
                  </a:lnTo>
                  <a:lnTo>
                    <a:pt x="151269" y="80416"/>
                  </a:lnTo>
                  <a:close/>
                </a:path>
                <a:path w="196850" h="120014">
                  <a:moveTo>
                    <a:pt x="151269" y="40208"/>
                  </a:moveTo>
                  <a:lnTo>
                    <a:pt x="143624" y="42113"/>
                  </a:lnTo>
                  <a:lnTo>
                    <a:pt x="143624" y="49771"/>
                  </a:lnTo>
                  <a:lnTo>
                    <a:pt x="151269" y="47879"/>
                  </a:lnTo>
                  <a:lnTo>
                    <a:pt x="151269" y="40208"/>
                  </a:lnTo>
                  <a:close/>
                </a:path>
                <a:path w="196850" h="120014">
                  <a:moveTo>
                    <a:pt x="151269" y="29654"/>
                  </a:moveTo>
                  <a:lnTo>
                    <a:pt x="143624" y="31597"/>
                  </a:lnTo>
                  <a:lnTo>
                    <a:pt x="143624" y="39243"/>
                  </a:lnTo>
                  <a:lnTo>
                    <a:pt x="151269" y="37325"/>
                  </a:lnTo>
                  <a:lnTo>
                    <a:pt x="151269" y="29654"/>
                  </a:lnTo>
                  <a:close/>
                </a:path>
                <a:path w="196850" h="120014">
                  <a:moveTo>
                    <a:pt x="151269" y="21056"/>
                  </a:moveTo>
                  <a:lnTo>
                    <a:pt x="143624" y="22974"/>
                  </a:lnTo>
                  <a:lnTo>
                    <a:pt x="143624" y="29654"/>
                  </a:lnTo>
                  <a:lnTo>
                    <a:pt x="151269" y="28702"/>
                  </a:lnTo>
                  <a:lnTo>
                    <a:pt x="151269" y="21056"/>
                  </a:lnTo>
                  <a:close/>
                </a:path>
                <a:path w="196850" h="120014">
                  <a:moveTo>
                    <a:pt x="151269" y="10541"/>
                  </a:moveTo>
                  <a:lnTo>
                    <a:pt x="143624" y="12446"/>
                  </a:lnTo>
                  <a:lnTo>
                    <a:pt x="143624" y="20091"/>
                  </a:lnTo>
                  <a:lnTo>
                    <a:pt x="151269" y="18173"/>
                  </a:lnTo>
                  <a:lnTo>
                    <a:pt x="151269" y="10541"/>
                  </a:lnTo>
                  <a:close/>
                </a:path>
                <a:path w="196850" h="120014">
                  <a:moveTo>
                    <a:pt x="159880" y="97637"/>
                  </a:moveTo>
                  <a:lnTo>
                    <a:pt x="153174" y="99555"/>
                  </a:lnTo>
                  <a:lnTo>
                    <a:pt x="153174" y="107226"/>
                  </a:lnTo>
                  <a:lnTo>
                    <a:pt x="159880" y="105295"/>
                  </a:lnTo>
                  <a:lnTo>
                    <a:pt x="159880" y="97637"/>
                  </a:lnTo>
                  <a:close/>
                </a:path>
                <a:path w="196850" h="120014">
                  <a:moveTo>
                    <a:pt x="159880" y="88087"/>
                  </a:moveTo>
                  <a:lnTo>
                    <a:pt x="153174" y="89992"/>
                  </a:lnTo>
                  <a:lnTo>
                    <a:pt x="153174" y="97637"/>
                  </a:lnTo>
                  <a:lnTo>
                    <a:pt x="159880" y="95745"/>
                  </a:lnTo>
                  <a:lnTo>
                    <a:pt x="159880" y="88087"/>
                  </a:lnTo>
                  <a:close/>
                </a:path>
                <a:path w="196850" h="120014">
                  <a:moveTo>
                    <a:pt x="159880" y="77546"/>
                  </a:moveTo>
                  <a:lnTo>
                    <a:pt x="153174" y="79463"/>
                  </a:lnTo>
                  <a:lnTo>
                    <a:pt x="153174" y="87109"/>
                  </a:lnTo>
                  <a:lnTo>
                    <a:pt x="159880" y="85191"/>
                  </a:lnTo>
                  <a:lnTo>
                    <a:pt x="159880" y="77546"/>
                  </a:lnTo>
                  <a:close/>
                </a:path>
                <a:path w="196850" h="120014">
                  <a:moveTo>
                    <a:pt x="159880" y="37325"/>
                  </a:moveTo>
                  <a:lnTo>
                    <a:pt x="153174" y="39243"/>
                  </a:lnTo>
                  <a:lnTo>
                    <a:pt x="153174" y="46913"/>
                  </a:lnTo>
                  <a:lnTo>
                    <a:pt x="159880" y="44996"/>
                  </a:lnTo>
                  <a:lnTo>
                    <a:pt x="159880" y="37325"/>
                  </a:lnTo>
                  <a:close/>
                </a:path>
                <a:path w="196850" h="120014">
                  <a:moveTo>
                    <a:pt x="159880" y="28702"/>
                  </a:moveTo>
                  <a:lnTo>
                    <a:pt x="153174" y="29654"/>
                  </a:lnTo>
                  <a:lnTo>
                    <a:pt x="153174" y="37325"/>
                  </a:lnTo>
                  <a:lnTo>
                    <a:pt x="159880" y="35420"/>
                  </a:lnTo>
                  <a:lnTo>
                    <a:pt x="159880" y="28702"/>
                  </a:lnTo>
                  <a:close/>
                </a:path>
                <a:path w="196850" h="120014">
                  <a:moveTo>
                    <a:pt x="159880" y="18173"/>
                  </a:moveTo>
                  <a:lnTo>
                    <a:pt x="153174" y="20091"/>
                  </a:lnTo>
                  <a:lnTo>
                    <a:pt x="153174" y="27749"/>
                  </a:lnTo>
                  <a:lnTo>
                    <a:pt x="159880" y="25831"/>
                  </a:lnTo>
                  <a:lnTo>
                    <a:pt x="159880" y="18173"/>
                  </a:lnTo>
                  <a:close/>
                </a:path>
                <a:path w="196850" h="120014">
                  <a:moveTo>
                    <a:pt x="159880" y="8597"/>
                  </a:moveTo>
                  <a:lnTo>
                    <a:pt x="153174" y="10541"/>
                  </a:lnTo>
                  <a:lnTo>
                    <a:pt x="153174" y="18173"/>
                  </a:lnTo>
                  <a:lnTo>
                    <a:pt x="159880" y="16281"/>
                  </a:lnTo>
                  <a:lnTo>
                    <a:pt x="159880" y="8597"/>
                  </a:lnTo>
                  <a:close/>
                </a:path>
                <a:path w="196850" h="120014">
                  <a:moveTo>
                    <a:pt x="168503" y="94780"/>
                  </a:moveTo>
                  <a:lnTo>
                    <a:pt x="161798" y="97637"/>
                  </a:lnTo>
                  <a:lnTo>
                    <a:pt x="161798" y="105295"/>
                  </a:lnTo>
                  <a:lnTo>
                    <a:pt x="168503" y="102463"/>
                  </a:lnTo>
                  <a:lnTo>
                    <a:pt x="168503" y="94780"/>
                  </a:lnTo>
                  <a:close/>
                </a:path>
                <a:path w="196850" h="120014">
                  <a:moveTo>
                    <a:pt x="168503" y="85191"/>
                  </a:moveTo>
                  <a:lnTo>
                    <a:pt x="161798" y="87109"/>
                  </a:lnTo>
                  <a:lnTo>
                    <a:pt x="161798" y="94780"/>
                  </a:lnTo>
                  <a:lnTo>
                    <a:pt x="168503" y="92875"/>
                  </a:lnTo>
                  <a:lnTo>
                    <a:pt x="168503" y="85191"/>
                  </a:lnTo>
                  <a:close/>
                </a:path>
                <a:path w="196850" h="120014">
                  <a:moveTo>
                    <a:pt x="168503" y="75641"/>
                  </a:moveTo>
                  <a:lnTo>
                    <a:pt x="161798" y="77546"/>
                  </a:lnTo>
                  <a:lnTo>
                    <a:pt x="161798" y="84226"/>
                  </a:lnTo>
                  <a:lnTo>
                    <a:pt x="168503" y="83286"/>
                  </a:lnTo>
                  <a:lnTo>
                    <a:pt x="168503" y="75641"/>
                  </a:lnTo>
                  <a:close/>
                </a:path>
                <a:path w="196850" h="120014">
                  <a:moveTo>
                    <a:pt x="168503" y="35420"/>
                  </a:moveTo>
                  <a:lnTo>
                    <a:pt x="161798" y="37325"/>
                  </a:lnTo>
                  <a:lnTo>
                    <a:pt x="161798" y="44996"/>
                  </a:lnTo>
                  <a:lnTo>
                    <a:pt x="168503" y="43078"/>
                  </a:lnTo>
                  <a:lnTo>
                    <a:pt x="168503" y="35420"/>
                  </a:lnTo>
                  <a:close/>
                </a:path>
                <a:path w="196850" h="120014">
                  <a:moveTo>
                    <a:pt x="168503" y="26797"/>
                  </a:moveTo>
                  <a:lnTo>
                    <a:pt x="161798" y="28702"/>
                  </a:lnTo>
                  <a:lnTo>
                    <a:pt x="161798" y="34455"/>
                  </a:lnTo>
                  <a:lnTo>
                    <a:pt x="168503" y="32550"/>
                  </a:lnTo>
                  <a:lnTo>
                    <a:pt x="168503" y="26797"/>
                  </a:lnTo>
                  <a:close/>
                </a:path>
                <a:path w="196850" h="120014">
                  <a:moveTo>
                    <a:pt x="168503" y="16281"/>
                  </a:moveTo>
                  <a:lnTo>
                    <a:pt x="161798" y="18173"/>
                  </a:lnTo>
                  <a:lnTo>
                    <a:pt x="161798" y="25831"/>
                  </a:lnTo>
                  <a:lnTo>
                    <a:pt x="168503" y="23939"/>
                  </a:lnTo>
                  <a:lnTo>
                    <a:pt x="168503" y="16281"/>
                  </a:lnTo>
                  <a:close/>
                </a:path>
                <a:path w="196850" h="120014">
                  <a:moveTo>
                    <a:pt x="168503" y="6692"/>
                  </a:moveTo>
                  <a:lnTo>
                    <a:pt x="161798" y="8597"/>
                  </a:lnTo>
                  <a:lnTo>
                    <a:pt x="161798" y="15328"/>
                  </a:lnTo>
                  <a:lnTo>
                    <a:pt x="168503" y="14351"/>
                  </a:lnTo>
                  <a:lnTo>
                    <a:pt x="168503" y="6692"/>
                  </a:lnTo>
                  <a:close/>
                </a:path>
                <a:path w="196850" h="120014">
                  <a:moveTo>
                    <a:pt x="178079" y="92875"/>
                  </a:moveTo>
                  <a:lnTo>
                    <a:pt x="171373" y="94780"/>
                  </a:lnTo>
                  <a:lnTo>
                    <a:pt x="171373" y="102463"/>
                  </a:lnTo>
                  <a:lnTo>
                    <a:pt x="178079" y="100533"/>
                  </a:lnTo>
                  <a:lnTo>
                    <a:pt x="178079" y="92875"/>
                  </a:lnTo>
                  <a:close/>
                </a:path>
                <a:path w="196850" h="120014">
                  <a:moveTo>
                    <a:pt x="178079" y="83286"/>
                  </a:moveTo>
                  <a:lnTo>
                    <a:pt x="171373" y="84226"/>
                  </a:lnTo>
                  <a:lnTo>
                    <a:pt x="171373" y="91909"/>
                  </a:lnTo>
                  <a:lnTo>
                    <a:pt x="178079" y="90944"/>
                  </a:lnTo>
                  <a:lnTo>
                    <a:pt x="178079" y="83286"/>
                  </a:lnTo>
                  <a:close/>
                </a:path>
                <a:path w="196850" h="120014">
                  <a:moveTo>
                    <a:pt x="178079" y="72771"/>
                  </a:moveTo>
                  <a:lnTo>
                    <a:pt x="171373" y="74663"/>
                  </a:lnTo>
                  <a:lnTo>
                    <a:pt x="171373" y="82321"/>
                  </a:lnTo>
                  <a:lnTo>
                    <a:pt x="178079" y="80416"/>
                  </a:lnTo>
                  <a:lnTo>
                    <a:pt x="178079" y="72771"/>
                  </a:lnTo>
                  <a:close/>
                </a:path>
                <a:path w="196850" h="120014">
                  <a:moveTo>
                    <a:pt x="178079" y="33502"/>
                  </a:moveTo>
                  <a:lnTo>
                    <a:pt x="171373" y="35420"/>
                  </a:lnTo>
                  <a:lnTo>
                    <a:pt x="171373" y="42113"/>
                  </a:lnTo>
                  <a:lnTo>
                    <a:pt x="178079" y="41173"/>
                  </a:lnTo>
                  <a:lnTo>
                    <a:pt x="178079" y="33502"/>
                  </a:lnTo>
                  <a:close/>
                </a:path>
                <a:path w="196850" h="120014">
                  <a:moveTo>
                    <a:pt x="178079" y="23939"/>
                  </a:moveTo>
                  <a:lnTo>
                    <a:pt x="171373" y="25831"/>
                  </a:lnTo>
                  <a:lnTo>
                    <a:pt x="171373" y="32550"/>
                  </a:lnTo>
                  <a:lnTo>
                    <a:pt x="178079" y="30632"/>
                  </a:lnTo>
                  <a:lnTo>
                    <a:pt x="178079" y="23939"/>
                  </a:lnTo>
                  <a:close/>
                </a:path>
                <a:path w="196850" h="120014">
                  <a:moveTo>
                    <a:pt x="178079" y="14351"/>
                  </a:moveTo>
                  <a:lnTo>
                    <a:pt x="171373" y="15328"/>
                  </a:lnTo>
                  <a:lnTo>
                    <a:pt x="171373" y="22974"/>
                  </a:lnTo>
                  <a:lnTo>
                    <a:pt x="178079" y="22021"/>
                  </a:lnTo>
                  <a:lnTo>
                    <a:pt x="178079" y="14351"/>
                  </a:lnTo>
                  <a:close/>
                </a:path>
                <a:path w="196850" h="120014">
                  <a:moveTo>
                    <a:pt x="178079" y="3822"/>
                  </a:moveTo>
                  <a:lnTo>
                    <a:pt x="171373" y="5740"/>
                  </a:lnTo>
                  <a:lnTo>
                    <a:pt x="171373" y="13385"/>
                  </a:lnTo>
                  <a:lnTo>
                    <a:pt x="178079" y="11480"/>
                  </a:lnTo>
                  <a:lnTo>
                    <a:pt x="178079" y="3822"/>
                  </a:lnTo>
                  <a:close/>
                </a:path>
                <a:path w="196850" h="120014">
                  <a:moveTo>
                    <a:pt x="187629" y="89992"/>
                  </a:moveTo>
                  <a:lnTo>
                    <a:pt x="180009" y="91909"/>
                  </a:lnTo>
                  <a:lnTo>
                    <a:pt x="180009" y="99555"/>
                  </a:lnTo>
                  <a:lnTo>
                    <a:pt x="187629" y="97637"/>
                  </a:lnTo>
                  <a:lnTo>
                    <a:pt x="187629" y="89992"/>
                  </a:lnTo>
                  <a:close/>
                </a:path>
                <a:path w="196850" h="120014">
                  <a:moveTo>
                    <a:pt x="187629" y="80416"/>
                  </a:moveTo>
                  <a:lnTo>
                    <a:pt x="180009" y="82321"/>
                  </a:lnTo>
                  <a:lnTo>
                    <a:pt x="180009" y="89992"/>
                  </a:lnTo>
                  <a:lnTo>
                    <a:pt x="187629" y="88087"/>
                  </a:lnTo>
                  <a:lnTo>
                    <a:pt x="187629" y="80416"/>
                  </a:lnTo>
                  <a:close/>
                </a:path>
                <a:path w="196850" h="120014">
                  <a:moveTo>
                    <a:pt x="187629" y="69875"/>
                  </a:moveTo>
                  <a:lnTo>
                    <a:pt x="180009" y="71805"/>
                  </a:lnTo>
                  <a:lnTo>
                    <a:pt x="180009" y="79463"/>
                  </a:lnTo>
                  <a:lnTo>
                    <a:pt x="187629" y="77546"/>
                  </a:lnTo>
                  <a:lnTo>
                    <a:pt x="187629" y="69875"/>
                  </a:lnTo>
                  <a:close/>
                </a:path>
                <a:path w="196850" h="120014">
                  <a:moveTo>
                    <a:pt x="187629" y="30632"/>
                  </a:moveTo>
                  <a:lnTo>
                    <a:pt x="180009" y="32550"/>
                  </a:lnTo>
                  <a:lnTo>
                    <a:pt x="180009" y="40208"/>
                  </a:lnTo>
                  <a:lnTo>
                    <a:pt x="187629" y="38290"/>
                  </a:lnTo>
                  <a:lnTo>
                    <a:pt x="187629" y="30632"/>
                  </a:lnTo>
                  <a:close/>
                </a:path>
                <a:path w="196850" h="120014">
                  <a:moveTo>
                    <a:pt x="187629" y="22021"/>
                  </a:moveTo>
                  <a:lnTo>
                    <a:pt x="180009" y="22974"/>
                  </a:lnTo>
                  <a:lnTo>
                    <a:pt x="180009" y="29654"/>
                  </a:lnTo>
                  <a:lnTo>
                    <a:pt x="187629" y="29654"/>
                  </a:lnTo>
                  <a:lnTo>
                    <a:pt x="187629" y="22021"/>
                  </a:lnTo>
                  <a:close/>
                </a:path>
                <a:path w="196850" h="120014">
                  <a:moveTo>
                    <a:pt x="187629" y="11480"/>
                  </a:moveTo>
                  <a:lnTo>
                    <a:pt x="180009" y="13385"/>
                  </a:lnTo>
                  <a:lnTo>
                    <a:pt x="180009" y="21056"/>
                  </a:lnTo>
                  <a:lnTo>
                    <a:pt x="187629" y="19126"/>
                  </a:lnTo>
                  <a:lnTo>
                    <a:pt x="187629" y="11480"/>
                  </a:lnTo>
                  <a:close/>
                </a:path>
                <a:path w="196850" h="120014">
                  <a:moveTo>
                    <a:pt x="187629" y="1905"/>
                  </a:moveTo>
                  <a:lnTo>
                    <a:pt x="180009" y="3822"/>
                  </a:lnTo>
                  <a:lnTo>
                    <a:pt x="180009" y="11480"/>
                  </a:lnTo>
                  <a:lnTo>
                    <a:pt x="187629" y="9563"/>
                  </a:lnTo>
                  <a:lnTo>
                    <a:pt x="187629" y="1905"/>
                  </a:lnTo>
                  <a:close/>
                </a:path>
                <a:path w="196850" h="120014">
                  <a:moveTo>
                    <a:pt x="196265" y="88087"/>
                  </a:moveTo>
                  <a:lnTo>
                    <a:pt x="189572" y="89992"/>
                  </a:lnTo>
                  <a:lnTo>
                    <a:pt x="189572" y="97637"/>
                  </a:lnTo>
                  <a:lnTo>
                    <a:pt x="196265" y="95745"/>
                  </a:lnTo>
                  <a:lnTo>
                    <a:pt x="196265" y="88087"/>
                  </a:lnTo>
                  <a:close/>
                </a:path>
                <a:path w="196850" h="120014">
                  <a:moveTo>
                    <a:pt x="196265" y="77546"/>
                  </a:moveTo>
                  <a:lnTo>
                    <a:pt x="189572" y="79463"/>
                  </a:lnTo>
                  <a:lnTo>
                    <a:pt x="189572" y="87109"/>
                  </a:lnTo>
                  <a:lnTo>
                    <a:pt x="196265" y="85191"/>
                  </a:lnTo>
                  <a:lnTo>
                    <a:pt x="196265" y="77546"/>
                  </a:lnTo>
                  <a:close/>
                </a:path>
                <a:path w="196850" h="120014">
                  <a:moveTo>
                    <a:pt x="196265" y="67970"/>
                  </a:moveTo>
                  <a:lnTo>
                    <a:pt x="189572" y="69875"/>
                  </a:lnTo>
                  <a:lnTo>
                    <a:pt x="189572" y="77546"/>
                  </a:lnTo>
                  <a:lnTo>
                    <a:pt x="196265" y="75641"/>
                  </a:lnTo>
                  <a:lnTo>
                    <a:pt x="196265" y="67970"/>
                  </a:lnTo>
                  <a:close/>
                </a:path>
                <a:path w="196850" h="120014">
                  <a:moveTo>
                    <a:pt x="196265" y="29654"/>
                  </a:moveTo>
                  <a:lnTo>
                    <a:pt x="189572" y="29654"/>
                  </a:lnTo>
                  <a:lnTo>
                    <a:pt x="189572" y="37325"/>
                  </a:lnTo>
                  <a:lnTo>
                    <a:pt x="196265" y="35420"/>
                  </a:lnTo>
                  <a:lnTo>
                    <a:pt x="196265" y="29654"/>
                  </a:lnTo>
                  <a:close/>
                </a:path>
                <a:path w="196850" h="120014">
                  <a:moveTo>
                    <a:pt x="196265" y="19126"/>
                  </a:moveTo>
                  <a:lnTo>
                    <a:pt x="189572" y="21056"/>
                  </a:lnTo>
                  <a:lnTo>
                    <a:pt x="189572" y="28702"/>
                  </a:lnTo>
                  <a:lnTo>
                    <a:pt x="196265" y="26797"/>
                  </a:lnTo>
                  <a:lnTo>
                    <a:pt x="196265" y="19126"/>
                  </a:lnTo>
                  <a:close/>
                </a:path>
                <a:path w="196850" h="120014">
                  <a:moveTo>
                    <a:pt x="196265" y="9563"/>
                  </a:moveTo>
                  <a:lnTo>
                    <a:pt x="189572" y="11480"/>
                  </a:lnTo>
                  <a:lnTo>
                    <a:pt x="189572" y="19126"/>
                  </a:lnTo>
                  <a:lnTo>
                    <a:pt x="196265" y="17233"/>
                  </a:lnTo>
                  <a:lnTo>
                    <a:pt x="196265" y="9563"/>
                  </a:lnTo>
                  <a:close/>
                </a:path>
                <a:path w="196850" h="120014">
                  <a:moveTo>
                    <a:pt x="196265" y="0"/>
                  </a:moveTo>
                  <a:lnTo>
                    <a:pt x="189572" y="1905"/>
                  </a:lnTo>
                  <a:lnTo>
                    <a:pt x="189572" y="8597"/>
                  </a:lnTo>
                  <a:lnTo>
                    <a:pt x="196265" y="7645"/>
                  </a:lnTo>
                  <a:lnTo>
                    <a:pt x="196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532996" y="4726787"/>
              <a:ext cx="95250" cy="114300"/>
            </a:xfrm>
            <a:custGeom>
              <a:avLst/>
              <a:gdLst/>
              <a:ahLst/>
              <a:cxnLst/>
              <a:rect l="l" t="t" r="r" b="b"/>
              <a:pathLst>
                <a:path w="95250" h="114300">
                  <a:moveTo>
                    <a:pt x="7658" y="103403"/>
                  </a:moveTo>
                  <a:lnTo>
                    <a:pt x="0" y="105333"/>
                  </a:lnTo>
                  <a:lnTo>
                    <a:pt x="0" y="113944"/>
                  </a:lnTo>
                  <a:lnTo>
                    <a:pt x="7658" y="111074"/>
                  </a:lnTo>
                  <a:lnTo>
                    <a:pt x="7658" y="103403"/>
                  </a:lnTo>
                  <a:close/>
                </a:path>
                <a:path w="95250" h="114300">
                  <a:moveTo>
                    <a:pt x="7658" y="93827"/>
                  </a:moveTo>
                  <a:lnTo>
                    <a:pt x="0" y="94805"/>
                  </a:lnTo>
                  <a:lnTo>
                    <a:pt x="0" y="103403"/>
                  </a:lnTo>
                  <a:lnTo>
                    <a:pt x="7658" y="100545"/>
                  </a:lnTo>
                  <a:lnTo>
                    <a:pt x="7658" y="93827"/>
                  </a:lnTo>
                  <a:close/>
                </a:path>
                <a:path w="95250" h="114300">
                  <a:moveTo>
                    <a:pt x="7658" y="82346"/>
                  </a:moveTo>
                  <a:lnTo>
                    <a:pt x="0" y="85217"/>
                  </a:lnTo>
                  <a:lnTo>
                    <a:pt x="0" y="92875"/>
                  </a:lnTo>
                  <a:lnTo>
                    <a:pt x="7658" y="90970"/>
                  </a:lnTo>
                  <a:lnTo>
                    <a:pt x="7658" y="82346"/>
                  </a:lnTo>
                  <a:close/>
                </a:path>
                <a:path w="95250" h="114300">
                  <a:moveTo>
                    <a:pt x="7658" y="72745"/>
                  </a:moveTo>
                  <a:lnTo>
                    <a:pt x="0" y="74688"/>
                  </a:lnTo>
                  <a:lnTo>
                    <a:pt x="0" y="82346"/>
                  </a:lnTo>
                  <a:lnTo>
                    <a:pt x="7658" y="80454"/>
                  </a:lnTo>
                  <a:lnTo>
                    <a:pt x="7658" y="72745"/>
                  </a:lnTo>
                  <a:close/>
                </a:path>
                <a:path w="95250" h="114300">
                  <a:moveTo>
                    <a:pt x="7658" y="62242"/>
                  </a:moveTo>
                  <a:lnTo>
                    <a:pt x="0" y="64147"/>
                  </a:lnTo>
                  <a:lnTo>
                    <a:pt x="0" y="71805"/>
                  </a:lnTo>
                  <a:lnTo>
                    <a:pt x="7658" y="69900"/>
                  </a:lnTo>
                  <a:lnTo>
                    <a:pt x="7658" y="62242"/>
                  </a:lnTo>
                  <a:close/>
                </a:path>
                <a:path w="95250" h="114300">
                  <a:moveTo>
                    <a:pt x="7658" y="51689"/>
                  </a:moveTo>
                  <a:lnTo>
                    <a:pt x="0" y="53606"/>
                  </a:lnTo>
                  <a:lnTo>
                    <a:pt x="0" y="61277"/>
                  </a:lnTo>
                  <a:lnTo>
                    <a:pt x="7658" y="59347"/>
                  </a:lnTo>
                  <a:lnTo>
                    <a:pt x="7658" y="51689"/>
                  </a:lnTo>
                  <a:close/>
                </a:path>
                <a:path w="95250" h="114300">
                  <a:moveTo>
                    <a:pt x="7658" y="41160"/>
                  </a:moveTo>
                  <a:lnTo>
                    <a:pt x="0" y="43078"/>
                  </a:lnTo>
                  <a:lnTo>
                    <a:pt x="0" y="51689"/>
                  </a:lnTo>
                  <a:lnTo>
                    <a:pt x="7658" y="48831"/>
                  </a:lnTo>
                  <a:lnTo>
                    <a:pt x="7658" y="41160"/>
                  </a:lnTo>
                  <a:close/>
                </a:path>
                <a:path w="95250" h="114300">
                  <a:moveTo>
                    <a:pt x="7658" y="0"/>
                  </a:moveTo>
                  <a:lnTo>
                    <a:pt x="0" y="1930"/>
                  </a:lnTo>
                  <a:lnTo>
                    <a:pt x="0" y="9575"/>
                  </a:lnTo>
                  <a:lnTo>
                    <a:pt x="7658" y="7658"/>
                  </a:lnTo>
                  <a:lnTo>
                    <a:pt x="7658" y="0"/>
                  </a:lnTo>
                  <a:close/>
                </a:path>
                <a:path w="95250" h="114300">
                  <a:moveTo>
                    <a:pt x="17221" y="100545"/>
                  </a:moveTo>
                  <a:lnTo>
                    <a:pt x="9588" y="102463"/>
                  </a:lnTo>
                  <a:lnTo>
                    <a:pt x="9588" y="111074"/>
                  </a:lnTo>
                  <a:lnTo>
                    <a:pt x="17221" y="108204"/>
                  </a:lnTo>
                  <a:lnTo>
                    <a:pt x="17221" y="100545"/>
                  </a:lnTo>
                  <a:close/>
                </a:path>
                <a:path w="95250" h="114300">
                  <a:moveTo>
                    <a:pt x="17221" y="90970"/>
                  </a:moveTo>
                  <a:lnTo>
                    <a:pt x="9588" y="92875"/>
                  </a:lnTo>
                  <a:lnTo>
                    <a:pt x="9588" y="100545"/>
                  </a:lnTo>
                  <a:lnTo>
                    <a:pt x="17221" y="98615"/>
                  </a:lnTo>
                  <a:lnTo>
                    <a:pt x="17221" y="90970"/>
                  </a:lnTo>
                  <a:close/>
                </a:path>
                <a:path w="95250" h="114300">
                  <a:moveTo>
                    <a:pt x="17221" y="79476"/>
                  </a:moveTo>
                  <a:lnTo>
                    <a:pt x="9588" y="82346"/>
                  </a:lnTo>
                  <a:lnTo>
                    <a:pt x="9588" y="90017"/>
                  </a:lnTo>
                  <a:lnTo>
                    <a:pt x="17221" y="88074"/>
                  </a:lnTo>
                  <a:lnTo>
                    <a:pt x="17221" y="79476"/>
                  </a:lnTo>
                  <a:close/>
                </a:path>
                <a:path w="95250" h="114300">
                  <a:moveTo>
                    <a:pt x="17221" y="69900"/>
                  </a:moveTo>
                  <a:lnTo>
                    <a:pt x="9588" y="71805"/>
                  </a:lnTo>
                  <a:lnTo>
                    <a:pt x="9588" y="79476"/>
                  </a:lnTo>
                  <a:lnTo>
                    <a:pt x="17221" y="77571"/>
                  </a:lnTo>
                  <a:lnTo>
                    <a:pt x="17221" y="69900"/>
                  </a:lnTo>
                  <a:close/>
                </a:path>
                <a:path w="95250" h="114300">
                  <a:moveTo>
                    <a:pt x="17221" y="59347"/>
                  </a:moveTo>
                  <a:lnTo>
                    <a:pt x="9588" y="61277"/>
                  </a:lnTo>
                  <a:lnTo>
                    <a:pt x="9588" y="68935"/>
                  </a:lnTo>
                  <a:lnTo>
                    <a:pt x="17221" y="67043"/>
                  </a:lnTo>
                  <a:lnTo>
                    <a:pt x="17221" y="59347"/>
                  </a:lnTo>
                  <a:close/>
                </a:path>
                <a:path w="95250" h="114300">
                  <a:moveTo>
                    <a:pt x="17221" y="48831"/>
                  </a:moveTo>
                  <a:lnTo>
                    <a:pt x="9588" y="50749"/>
                  </a:lnTo>
                  <a:lnTo>
                    <a:pt x="9588" y="59347"/>
                  </a:lnTo>
                  <a:lnTo>
                    <a:pt x="17221" y="57454"/>
                  </a:lnTo>
                  <a:lnTo>
                    <a:pt x="17221" y="48831"/>
                  </a:lnTo>
                  <a:close/>
                </a:path>
                <a:path w="95250" h="114300">
                  <a:moveTo>
                    <a:pt x="17221" y="38277"/>
                  </a:moveTo>
                  <a:lnTo>
                    <a:pt x="9588" y="40220"/>
                  </a:lnTo>
                  <a:lnTo>
                    <a:pt x="9588" y="48831"/>
                  </a:lnTo>
                  <a:lnTo>
                    <a:pt x="17221" y="45961"/>
                  </a:lnTo>
                  <a:lnTo>
                    <a:pt x="17221" y="38277"/>
                  </a:lnTo>
                  <a:close/>
                </a:path>
                <a:path w="95250" h="114300">
                  <a:moveTo>
                    <a:pt x="27762" y="98615"/>
                  </a:moveTo>
                  <a:lnTo>
                    <a:pt x="20091" y="100545"/>
                  </a:lnTo>
                  <a:lnTo>
                    <a:pt x="20091" y="108204"/>
                  </a:lnTo>
                  <a:lnTo>
                    <a:pt x="27762" y="106273"/>
                  </a:lnTo>
                  <a:lnTo>
                    <a:pt x="27762" y="98615"/>
                  </a:lnTo>
                  <a:close/>
                </a:path>
                <a:path w="95250" h="114300">
                  <a:moveTo>
                    <a:pt x="27762" y="88074"/>
                  </a:moveTo>
                  <a:lnTo>
                    <a:pt x="20091" y="90017"/>
                  </a:lnTo>
                  <a:lnTo>
                    <a:pt x="20091" y="97663"/>
                  </a:lnTo>
                  <a:lnTo>
                    <a:pt x="27762" y="95745"/>
                  </a:lnTo>
                  <a:lnTo>
                    <a:pt x="27762" y="88074"/>
                  </a:lnTo>
                  <a:close/>
                </a:path>
                <a:path w="95250" h="114300">
                  <a:moveTo>
                    <a:pt x="27762" y="77571"/>
                  </a:moveTo>
                  <a:lnTo>
                    <a:pt x="20091" y="79476"/>
                  </a:lnTo>
                  <a:lnTo>
                    <a:pt x="20091" y="87147"/>
                  </a:lnTo>
                  <a:lnTo>
                    <a:pt x="27762" y="85217"/>
                  </a:lnTo>
                  <a:lnTo>
                    <a:pt x="27762" y="77571"/>
                  </a:lnTo>
                  <a:close/>
                </a:path>
                <a:path w="95250" h="114300">
                  <a:moveTo>
                    <a:pt x="27762" y="67043"/>
                  </a:moveTo>
                  <a:lnTo>
                    <a:pt x="20091" y="68935"/>
                  </a:lnTo>
                  <a:lnTo>
                    <a:pt x="20091" y="76606"/>
                  </a:lnTo>
                  <a:lnTo>
                    <a:pt x="27762" y="74688"/>
                  </a:lnTo>
                  <a:lnTo>
                    <a:pt x="27762" y="67043"/>
                  </a:lnTo>
                  <a:close/>
                </a:path>
                <a:path w="95250" h="114300">
                  <a:moveTo>
                    <a:pt x="27762" y="56515"/>
                  </a:moveTo>
                  <a:lnTo>
                    <a:pt x="20091" y="59347"/>
                  </a:lnTo>
                  <a:lnTo>
                    <a:pt x="20091" y="66078"/>
                  </a:lnTo>
                  <a:lnTo>
                    <a:pt x="27762" y="65125"/>
                  </a:lnTo>
                  <a:lnTo>
                    <a:pt x="27762" y="56515"/>
                  </a:lnTo>
                  <a:close/>
                </a:path>
                <a:path w="95250" h="114300">
                  <a:moveTo>
                    <a:pt x="27762" y="45961"/>
                  </a:moveTo>
                  <a:lnTo>
                    <a:pt x="20091" y="48831"/>
                  </a:lnTo>
                  <a:lnTo>
                    <a:pt x="20091" y="56515"/>
                  </a:lnTo>
                  <a:lnTo>
                    <a:pt x="27762" y="54584"/>
                  </a:lnTo>
                  <a:lnTo>
                    <a:pt x="27762" y="45961"/>
                  </a:lnTo>
                  <a:close/>
                </a:path>
                <a:path w="95250" h="114300">
                  <a:moveTo>
                    <a:pt x="27762" y="36372"/>
                  </a:moveTo>
                  <a:lnTo>
                    <a:pt x="20091" y="38277"/>
                  </a:lnTo>
                  <a:lnTo>
                    <a:pt x="20091" y="45961"/>
                  </a:lnTo>
                  <a:lnTo>
                    <a:pt x="27762" y="44043"/>
                  </a:lnTo>
                  <a:lnTo>
                    <a:pt x="27762" y="36372"/>
                  </a:lnTo>
                  <a:close/>
                </a:path>
                <a:path w="95250" h="114300">
                  <a:moveTo>
                    <a:pt x="37338" y="95745"/>
                  </a:moveTo>
                  <a:lnTo>
                    <a:pt x="29667" y="97663"/>
                  </a:lnTo>
                  <a:lnTo>
                    <a:pt x="29667" y="105333"/>
                  </a:lnTo>
                  <a:lnTo>
                    <a:pt x="37338" y="103403"/>
                  </a:lnTo>
                  <a:lnTo>
                    <a:pt x="37338" y="95745"/>
                  </a:lnTo>
                  <a:close/>
                </a:path>
                <a:path w="95250" h="114300">
                  <a:moveTo>
                    <a:pt x="37338" y="85217"/>
                  </a:moveTo>
                  <a:lnTo>
                    <a:pt x="29667" y="87147"/>
                  </a:lnTo>
                  <a:lnTo>
                    <a:pt x="29667" y="94805"/>
                  </a:lnTo>
                  <a:lnTo>
                    <a:pt x="37338" y="92875"/>
                  </a:lnTo>
                  <a:lnTo>
                    <a:pt x="37338" y="85217"/>
                  </a:lnTo>
                  <a:close/>
                </a:path>
                <a:path w="95250" h="114300">
                  <a:moveTo>
                    <a:pt x="37338" y="74688"/>
                  </a:moveTo>
                  <a:lnTo>
                    <a:pt x="29667" y="76606"/>
                  </a:lnTo>
                  <a:lnTo>
                    <a:pt x="29667" y="85217"/>
                  </a:lnTo>
                  <a:lnTo>
                    <a:pt x="37338" y="82346"/>
                  </a:lnTo>
                  <a:lnTo>
                    <a:pt x="37338" y="74688"/>
                  </a:lnTo>
                  <a:close/>
                </a:path>
                <a:path w="95250" h="114300">
                  <a:moveTo>
                    <a:pt x="37338" y="65125"/>
                  </a:moveTo>
                  <a:lnTo>
                    <a:pt x="29667" y="66078"/>
                  </a:lnTo>
                  <a:lnTo>
                    <a:pt x="29667" y="74688"/>
                  </a:lnTo>
                  <a:lnTo>
                    <a:pt x="37338" y="72745"/>
                  </a:lnTo>
                  <a:lnTo>
                    <a:pt x="37338" y="65125"/>
                  </a:lnTo>
                  <a:close/>
                </a:path>
                <a:path w="95250" h="114300">
                  <a:moveTo>
                    <a:pt x="37338" y="54584"/>
                  </a:moveTo>
                  <a:lnTo>
                    <a:pt x="29667" y="56515"/>
                  </a:lnTo>
                  <a:lnTo>
                    <a:pt x="29667" y="64147"/>
                  </a:lnTo>
                  <a:lnTo>
                    <a:pt x="37338" y="62242"/>
                  </a:lnTo>
                  <a:lnTo>
                    <a:pt x="37338" y="54584"/>
                  </a:lnTo>
                  <a:close/>
                </a:path>
                <a:path w="95250" h="114300">
                  <a:moveTo>
                    <a:pt x="37338" y="44043"/>
                  </a:moveTo>
                  <a:lnTo>
                    <a:pt x="29667" y="45961"/>
                  </a:lnTo>
                  <a:lnTo>
                    <a:pt x="29667" y="53606"/>
                  </a:lnTo>
                  <a:lnTo>
                    <a:pt x="37338" y="51689"/>
                  </a:lnTo>
                  <a:lnTo>
                    <a:pt x="37338" y="44043"/>
                  </a:lnTo>
                  <a:close/>
                </a:path>
                <a:path w="95250" h="114300">
                  <a:moveTo>
                    <a:pt x="37338" y="33515"/>
                  </a:moveTo>
                  <a:lnTo>
                    <a:pt x="29667" y="35445"/>
                  </a:lnTo>
                  <a:lnTo>
                    <a:pt x="29667" y="43078"/>
                  </a:lnTo>
                  <a:lnTo>
                    <a:pt x="37338" y="41160"/>
                  </a:lnTo>
                  <a:lnTo>
                    <a:pt x="37338" y="33515"/>
                  </a:lnTo>
                  <a:close/>
                </a:path>
                <a:path w="95250" h="114300">
                  <a:moveTo>
                    <a:pt x="46901" y="92875"/>
                  </a:moveTo>
                  <a:lnTo>
                    <a:pt x="39243" y="94805"/>
                  </a:lnTo>
                  <a:lnTo>
                    <a:pt x="39243" y="102463"/>
                  </a:lnTo>
                  <a:lnTo>
                    <a:pt x="46901" y="100545"/>
                  </a:lnTo>
                  <a:lnTo>
                    <a:pt x="46901" y="92875"/>
                  </a:lnTo>
                  <a:close/>
                </a:path>
                <a:path w="95250" h="114300">
                  <a:moveTo>
                    <a:pt x="46901" y="82346"/>
                  </a:moveTo>
                  <a:lnTo>
                    <a:pt x="39243" y="84264"/>
                  </a:lnTo>
                  <a:lnTo>
                    <a:pt x="39243" y="92875"/>
                  </a:lnTo>
                  <a:lnTo>
                    <a:pt x="46901" y="90017"/>
                  </a:lnTo>
                  <a:lnTo>
                    <a:pt x="46901" y="82346"/>
                  </a:lnTo>
                  <a:close/>
                </a:path>
                <a:path w="95250" h="114300">
                  <a:moveTo>
                    <a:pt x="46901" y="72745"/>
                  </a:moveTo>
                  <a:lnTo>
                    <a:pt x="39243" y="73736"/>
                  </a:lnTo>
                  <a:lnTo>
                    <a:pt x="39243" y="82346"/>
                  </a:lnTo>
                  <a:lnTo>
                    <a:pt x="46901" y="79476"/>
                  </a:lnTo>
                  <a:lnTo>
                    <a:pt x="46901" y="72745"/>
                  </a:lnTo>
                  <a:close/>
                </a:path>
                <a:path w="95250" h="114300">
                  <a:moveTo>
                    <a:pt x="46901" y="62242"/>
                  </a:moveTo>
                  <a:lnTo>
                    <a:pt x="39243" y="64147"/>
                  </a:lnTo>
                  <a:lnTo>
                    <a:pt x="39243" y="71805"/>
                  </a:lnTo>
                  <a:lnTo>
                    <a:pt x="46901" y="69900"/>
                  </a:lnTo>
                  <a:lnTo>
                    <a:pt x="46901" y="62242"/>
                  </a:lnTo>
                  <a:close/>
                </a:path>
                <a:path w="95250" h="114300">
                  <a:moveTo>
                    <a:pt x="46901" y="51689"/>
                  </a:moveTo>
                  <a:lnTo>
                    <a:pt x="39243" y="53606"/>
                  </a:lnTo>
                  <a:lnTo>
                    <a:pt x="39243" y="61277"/>
                  </a:lnTo>
                  <a:lnTo>
                    <a:pt x="46901" y="59347"/>
                  </a:lnTo>
                  <a:lnTo>
                    <a:pt x="46901" y="51689"/>
                  </a:lnTo>
                  <a:close/>
                </a:path>
                <a:path w="95250" h="114300">
                  <a:moveTo>
                    <a:pt x="46901" y="41160"/>
                  </a:moveTo>
                  <a:lnTo>
                    <a:pt x="39243" y="43078"/>
                  </a:lnTo>
                  <a:lnTo>
                    <a:pt x="39243" y="51689"/>
                  </a:lnTo>
                  <a:lnTo>
                    <a:pt x="46901" y="48831"/>
                  </a:lnTo>
                  <a:lnTo>
                    <a:pt x="46901" y="41160"/>
                  </a:lnTo>
                  <a:close/>
                </a:path>
                <a:path w="95250" h="114300">
                  <a:moveTo>
                    <a:pt x="46901" y="31597"/>
                  </a:moveTo>
                  <a:lnTo>
                    <a:pt x="39243" y="32550"/>
                  </a:lnTo>
                  <a:lnTo>
                    <a:pt x="39243" y="41160"/>
                  </a:lnTo>
                  <a:lnTo>
                    <a:pt x="46901" y="38277"/>
                  </a:lnTo>
                  <a:lnTo>
                    <a:pt x="46901" y="31597"/>
                  </a:lnTo>
                  <a:close/>
                </a:path>
                <a:path w="95250" h="114300">
                  <a:moveTo>
                    <a:pt x="56489" y="90017"/>
                  </a:moveTo>
                  <a:lnTo>
                    <a:pt x="48831" y="91909"/>
                  </a:lnTo>
                  <a:lnTo>
                    <a:pt x="48831" y="100545"/>
                  </a:lnTo>
                  <a:lnTo>
                    <a:pt x="56489" y="97663"/>
                  </a:lnTo>
                  <a:lnTo>
                    <a:pt x="56489" y="90017"/>
                  </a:lnTo>
                  <a:close/>
                </a:path>
                <a:path w="95250" h="114300">
                  <a:moveTo>
                    <a:pt x="56489" y="79476"/>
                  </a:moveTo>
                  <a:lnTo>
                    <a:pt x="48831" y="81381"/>
                  </a:lnTo>
                  <a:lnTo>
                    <a:pt x="48831" y="90017"/>
                  </a:lnTo>
                  <a:lnTo>
                    <a:pt x="56489" y="87147"/>
                  </a:lnTo>
                  <a:lnTo>
                    <a:pt x="56489" y="79476"/>
                  </a:lnTo>
                  <a:close/>
                </a:path>
                <a:path w="95250" h="114300">
                  <a:moveTo>
                    <a:pt x="56489" y="69900"/>
                  </a:moveTo>
                  <a:lnTo>
                    <a:pt x="48831" y="71805"/>
                  </a:lnTo>
                  <a:lnTo>
                    <a:pt x="48831" y="79476"/>
                  </a:lnTo>
                  <a:lnTo>
                    <a:pt x="56489" y="77571"/>
                  </a:lnTo>
                  <a:lnTo>
                    <a:pt x="56489" y="69900"/>
                  </a:lnTo>
                  <a:close/>
                </a:path>
                <a:path w="95250" h="114300">
                  <a:moveTo>
                    <a:pt x="56489" y="59347"/>
                  </a:moveTo>
                  <a:lnTo>
                    <a:pt x="48831" y="61277"/>
                  </a:lnTo>
                  <a:lnTo>
                    <a:pt x="48831" y="68935"/>
                  </a:lnTo>
                  <a:lnTo>
                    <a:pt x="56489" y="67043"/>
                  </a:lnTo>
                  <a:lnTo>
                    <a:pt x="56489" y="59347"/>
                  </a:lnTo>
                  <a:close/>
                </a:path>
                <a:path w="95250" h="114300">
                  <a:moveTo>
                    <a:pt x="56489" y="48831"/>
                  </a:moveTo>
                  <a:lnTo>
                    <a:pt x="48831" y="51689"/>
                  </a:lnTo>
                  <a:lnTo>
                    <a:pt x="48831" y="59347"/>
                  </a:lnTo>
                  <a:lnTo>
                    <a:pt x="56489" y="57454"/>
                  </a:lnTo>
                  <a:lnTo>
                    <a:pt x="56489" y="48831"/>
                  </a:lnTo>
                  <a:close/>
                </a:path>
                <a:path w="95250" h="114300">
                  <a:moveTo>
                    <a:pt x="56489" y="38277"/>
                  </a:moveTo>
                  <a:lnTo>
                    <a:pt x="48831" y="41160"/>
                  </a:lnTo>
                  <a:lnTo>
                    <a:pt x="48831" y="48831"/>
                  </a:lnTo>
                  <a:lnTo>
                    <a:pt x="56489" y="46926"/>
                  </a:lnTo>
                  <a:lnTo>
                    <a:pt x="56489" y="38277"/>
                  </a:lnTo>
                  <a:close/>
                </a:path>
                <a:path w="95250" h="114300">
                  <a:moveTo>
                    <a:pt x="56489" y="28714"/>
                  </a:moveTo>
                  <a:lnTo>
                    <a:pt x="48831" y="30632"/>
                  </a:lnTo>
                  <a:lnTo>
                    <a:pt x="48831" y="38277"/>
                  </a:lnTo>
                  <a:lnTo>
                    <a:pt x="56489" y="36372"/>
                  </a:lnTo>
                  <a:lnTo>
                    <a:pt x="56489" y="28714"/>
                  </a:lnTo>
                  <a:close/>
                </a:path>
                <a:path w="95250" h="114300">
                  <a:moveTo>
                    <a:pt x="66065" y="87147"/>
                  </a:moveTo>
                  <a:lnTo>
                    <a:pt x="58407" y="89039"/>
                  </a:lnTo>
                  <a:lnTo>
                    <a:pt x="58407" y="97663"/>
                  </a:lnTo>
                  <a:lnTo>
                    <a:pt x="66065" y="94805"/>
                  </a:lnTo>
                  <a:lnTo>
                    <a:pt x="66065" y="87147"/>
                  </a:lnTo>
                  <a:close/>
                </a:path>
                <a:path w="95250" h="114300">
                  <a:moveTo>
                    <a:pt x="66065" y="77571"/>
                  </a:moveTo>
                  <a:lnTo>
                    <a:pt x="58407" y="79476"/>
                  </a:lnTo>
                  <a:lnTo>
                    <a:pt x="58407" y="87147"/>
                  </a:lnTo>
                  <a:lnTo>
                    <a:pt x="66065" y="85217"/>
                  </a:lnTo>
                  <a:lnTo>
                    <a:pt x="66065" y="77571"/>
                  </a:lnTo>
                  <a:close/>
                </a:path>
                <a:path w="95250" h="114300">
                  <a:moveTo>
                    <a:pt x="66065" y="67043"/>
                  </a:moveTo>
                  <a:lnTo>
                    <a:pt x="58407" y="68935"/>
                  </a:lnTo>
                  <a:lnTo>
                    <a:pt x="58407" y="76606"/>
                  </a:lnTo>
                  <a:lnTo>
                    <a:pt x="66065" y="74688"/>
                  </a:lnTo>
                  <a:lnTo>
                    <a:pt x="66065" y="67043"/>
                  </a:lnTo>
                  <a:close/>
                </a:path>
                <a:path w="95250" h="114300">
                  <a:moveTo>
                    <a:pt x="66065" y="56515"/>
                  </a:moveTo>
                  <a:lnTo>
                    <a:pt x="58407" y="59347"/>
                  </a:lnTo>
                  <a:lnTo>
                    <a:pt x="58407" y="66078"/>
                  </a:lnTo>
                  <a:lnTo>
                    <a:pt x="66065" y="65125"/>
                  </a:lnTo>
                  <a:lnTo>
                    <a:pt x="66065" y="56515"/>
                  </a:lnTo>
                  <a:close/>
                </a:path>
                <a:path w="95250" h="114300">
                  <a:moveTo>
                    <a:pt x="66065" y="45961"/>
                  </a:moveTo>
                  <a:lnTo>
                    <a:pt x="58407" y="48831"/>
                  </a:lnTo>
                  <a:lnTo>
                    <a:pt x="58407" y="56515"/>
                  </a:lnTo>
                  <a:lnTo>
                    <a:pt x="66065" y="54584"/>
                  </a:lnTo>
                  <a:lnTo>
                    <a:pt x="66065" y="45961"/>
                  </a:lnTo>
                  <a:close/>
                </a:path>
                <a:path w="95250" h="114300">
                  <a:moveTo>
                    <a:pt x="66065" y="36372"/>
                  </a:moveTo>
                  <a:lnTo>
                    <a:pt x="58407" y="38277"/>
                  </a:lnTo>
                  <a:lnTo>
                    <a:pt x="58407" y="45961"/>
                  </a:lnTo>
                  <a:lnTo>
                    <a:pt x="66065" y="44043"/>
                  </a:lnTo>
                  <a:lnTo>
                    <a:pt x="66065" y="36372"/>
                  </a:lnTo>
                  <a:close/>
                </a:path>
                <a:path w="95250" h="114300">
                  <a:moveTo>
                    <a:pt x="66065" y="25857"/>
                  </a:moveTo>
                  <a:lnTo>
                    <a:pt x="58407" y="27762"/>
                  </a:lnTo>
                  <a:lnTo>
                    <a:pt x="58407" y="35445"/>
                  </a:lnTo>
                  <a:lnTo>
                    <a:pt x="66065" y="33515"/>
                  </a:lnTo>
                  <a:lnTo>
                    <a:pt x="66065" y="25857"/>
                  </a:lnTo>
                  <a:close/>
                </a:path>
                <a:path w="95250" h="114300">
                  <a:moveTo>
                    <a:pt x="75628" y="85217"/>
                  </a:moveTo>
                  <a:lnTo>
                    <a:pt x="67970" y="87147"/>
                  </a:lnTo>
                  <a:lnTo>
                    <a:pt x="67970" y="94805"/>
                  </a:lnTo>
                  <a:lnTo>
                    <a:pt x="75628" y="92875"/>
                  </a:lnTo>
                  <a:lnTo>
                    <a:pt x="75628" y="85217"/>
                  </a:lnTo>
                  <a:close/>
                </a:path>
                <a:path w="95250" h="114300">
                  <a:moveTo>
                    <a:pt x="75628" y="74688"/>
                  </a:moveTo>
                  <a:lnTo>
                    <a:pt x="67970" y="76606"/>
                  </a:lnTo>
                  <a:lnTo>
                    <a:pt x="67970" y="84264"/>
                  </a:lnTo>
                  <a:lnTo>
                    <a:pt x="75628" y="82346"/>
                  </a:lnTo>
                  <a:lnTo>
                    <a:pt x="75628" y="74688"/>
                  </a:lnTo>
                  <a:close/>
                </a:path>
                <a:path w="95250" h="114300">
                  <a:moveTo>
                    <a:pt x="75628" y="64147"/>
                  </a:moveTo>
                  <a:lnTo>
                    <a:pt x="67970" y="66078"/>
                  </a:lnTo>
                  <a:lnTo>
                    <a:pt x="67970" y="73736"/>
                  </a:lnTo>
                  <a:lnTo>
                    <a:pt x="75628" y="72745"/>
                  </a:lnTo>
                  <a:lnTo>
                    <a:pt x="75628" y="64147"/>
                  </a:lnTo>
                  <a:close/>
                </a:path>
                <a:path w="95250" h="114300">
                  <a:moveTo>
                    <a:pt x="75628" y="54584"/>
                  </a:moveTo>
                  <a:lnTo>
                    <a:pt x="67970" y="56515"/>
                  </a:lnTo>
                  <a:lnTo>
                    <a:pt x="67970" y="64147"/>
                  </a:lnTo>
                  <a:lnTo>
                    <a:pt x="75628" y="62242"/>
                  </a:lnTo>
                  <a:lnTo>
                    <a:pt x="75628" y="54584"/>
                  </a:lnTo>
                  <a:close/>
                </a:path>
                <a:path w="95250" h="114300">
                  <a:moveTo>
                    <a:pt x="75628" y="44043"/>
                  </a:moveTo>
                  <a:lnTo>
                    <a:pt x="67970" y="45961"/>
                  </a:lnTo>
                  <a:lnTo>
                    <a:pt x="67970" y="53606"/>
                  </a:lnTo>
                  <a:lnTo>
                    <a:pt x="75628" y="51689"/>
                  </a:lnTo>
                  <a:lnTo>
                    <a:pt x="75628" y="44043"/>
                  </a:lnTo>
                  <a:close/>
                </a:path>
                <a:path w="95250" h="114300">
                  <a:moveTo>
                    <a:pt x="75628" y="33515"/>
                  </a:moveTo>
                  <a:lnTo>
                    <a:pt x="67970" y="35445"/>
                  </a:lnTo>
                  <a:lnTo>
                    <a:pt x="67970" y="44043"/>
                  </a:lnTo>
                  <a:lnTo>
                    <a:pt x="75628" y="41160"/>
                  </a:lnTo>
                  <a:lnTo>
                    <a:pt x="75628" y="33515"/>
                  </a:lnTo>
                  <a:close/>
                </a:path>
                <a:path w="95250" h="114300">
                  <a:moveTo>
                    <a:pt x="75628" y="23926"/>
                  </a:moveTo>
                  <a:lnTo>
                    <a:pt x="67970" y="24904"/>
                  </a:lnTo>
                  <a:lnTo>
                    <a:pt x="67970" y="33515"/>
                  </a:lnTo>
                  <a:lnTo>
                    <a:pt x="75628" y="31597"/>
                  </a:lnTo>
                  <a:lnTo>
                    <a:pt x="75628" y="23926"/>
                  </a:lnTo>
                  <a:close/>
                </a:path>
                <a:path w="95250" h="114300">
                  <a:moveTo>
                    <a:pt x="85217" y="82346"/>
                  </a:moveTo>
                  <a:lnTo>
                    <a:pt x="77546" y="84264"/>
                  </a:lnTo>
                  <a:lnTo>
                    <a:pt x="77546" y="91909"/>
                  </a:lnTo>
                  <a:lnTo>
                    <a:pt x="85217" y="90017"/>
                  </a:lnTo>
                  <a:lnTo>
                    <a:pt x="85217" y="82346"/>
                  </a:lnTo>
                  <a:close/>
                </a:path>
                <a:path w="95250" h="114300">
                  <a:moveTo>
                    <a:pt x="85217" y="71805"/>
                  </a:moveTo>
                  <a:lnTo>
                    <a:pt x="77546" y="73736"/>
                  </a:lnTo>
                  <a:lnTo>
                    <a:pt x="77546" y="81381"/>
                  </a:lnTo>
                  <a:lnTo>
                    <a:pt x="85217" y="79476"/>
                  </a:lnTo>
                  <a:lnTo>
                    <a:pt x="85217" y="71805"/>
                  </a:lnTo>
                  <a:close/>
                </a:path>
                <a:path w="95250" h="114300">
                  <a:moveTo>
                    <a:pt x="85217" y="62242"/>
                  </a:moveTo>
                  <a:lnTo>
                    <a:pt x="77546" y="64147"/>
                  </a:lnTo>
                  <a:lnTo>
                    <a:pt x="77546" y="71805"/>
                  </a:lnTo>
                  <a:lnTo>
                    <a:pt x="85217" y="69900"/>
                  </a:lnTo>
                  <a:lnTo>
                    <a:pt x="85217" y="62242"/>
                  </a:lnTo>
                  <a:close/>
                </a:path>
                <a:path w="95250" h="114300">
                  <a:moveTo>
                    <a:pt x="85217" y="51689"/>
                  </a:moveTo>
                  <a:lnTo>
                    <a:pt x="77546" y="53606"/>
                  </a:lnTo>
                  <a:lnTo>
                    <a:pt x="77546" y="61277"/>
                  </a:lnTo>
                  <a:lnTo>
                    <a:pt x="85217" y="59347"/>
                  </a:lnTo>
                  <a:lnTo>
                    <a:pt x="85217" y="51689"/>
                  </a:lnTo>
                  <a:close/>
                </a:path>
                <a:path w="95250" h="114300">
                  <a:moveTo>
                    <a:pt x="85217" y="41160"/>
                  </a:moveTo>
                  <a:lnTo>
                    <a:pt x="77546" y="44043"/>
                  </a:lnTo>
                  <a:lnTo>
                    <a:pt x="77546" y="51689"/>
                  </a:lnTo>
                  <a:lnTo>
                    <a:pt x="85217" y="48831"/>
                  </a:lnTo>
                  <a:lnTo>
                    <a:pt x="85217" y="41160"/>
                  </a:lnTo>
                  <a:close/>
                </a:path>
                <a:path w="95250" h="114300">
                  <a:moveTo>
                    <a:pt x="85217" y="31597"/>
                  </a:moveTo>
                  <a:lnTo>
                    <a:pt x="77546" y="33515"/>
                  </a:lnTo>
                  <a:lnTo>
                    <a:pt x="77546" y="41160"/>
                  </a:lnTo>
                  <a:lnTo>
                    <a:pt x="85217" y="39243"/>
                  </a:lnTo>
                  <a:lnTo>
                    <a:pt x="85217" y="31597"/>
                  </a:lnTo>
                  <a:close/>
                </a:path>
                <a:path w="95250" h="114300">
                  <a:moveTo>
                    <a:pt x="85217" y="21082"/>
                  </a:moveTo>
                  <a:lnTo>
                    <a:pt x="77546" y="22987"/>
                  </a:lnTo>
                  <a:lnTo>
                    <a:pt x="77546" y="30632"/>
                  </a:lnTo>
                  <a:lnTo>
                    <a:pt x="85217" y="28714"/>
                  </a:lnTo>
                  <a:lnTo>
                    <a:pt x="85217" y="21082"/>
                  </a:lnTo>
                  <a:close/>
                </a:path>
                <a:path w="95250" h="114300">
                  <a:moveTo>
                    <a:pt x="94767" y="79476"/>
                  </a:moveTo>
                  <a:lnTo>
                    <a:pt x="87122" y="81381"/>
                  </a:lnTo>
                  <a:lnTo>
                    <a:pt x="87122" y="89039"/>
                  </a:lnTo>
                  <a:lnTo>
                    <a:pt x="94767" y="87147"/>
                  </a:lnTo>
                  <a:lnTo>
                    <a:pt x="94767" y="79476"/>
                  </a:lnTo>
                  <a:close/>
                </a:path>
                <a:path w="95250" h="114300">
                  <a:moveTo>
                    <a:pt x="94767" y="69900"/>
                  </a:moveTo>
                  <a:lnTo>
                    <a:pt x="87122" y="71805"/>
                  </a:lnTo>
                  <a:lnTo>
                    <a:pt x="87122" y="79476"/>
                  </a:lnTo>
                  <a:lnTo>
                    <a:pt x="94767" y="77571"/>
                  </a:lnTo>
                  <a:lnTo>
                    <a:pt x="94767" y="69900"/>
                  </a:lnTo>
                  <a:close/>
                </a:path>
                <a:path w="95250" h="114300">
                  <a:moveTo>
                    <a:pt x="94767" y="59347"/>
                  </a:moveTo>
                  <a:lnTo>
                    <a:pt x="87122" y="61277"/>
                  </a:lnTo>
                  <a:lnTo>
                    <a:pt x="87122" y="68935"/>
                  </a:lnTo>
                  <a:lnTo>
                    <a:pt x="94767" y="67043"/>
                  </a:lnTo>
                  <a:lnTo>
                    <a:pt x="94767" y="59347"/>
                  </a:lnTo>
                  <a:close/>
                </a:path>
                <a:path w="95250" h="114300">
                  <a:moveTo>
                    <a:pt x="94767" y="48831"/>
                  </a:moveTo>
                  <a:lnTo>
                    <a:pt x="87122" y="51689"/>
                  </a:lnTo>
                  <a:lnTo>
                    <a:pt x="87122" y="59347"/>
                  </a:lnTo>
                  <a:lnTo>
                    <a:pt x="94767" y="57454"/>
                  </a:lnTo>
                  <a:lnTo>
                    <a:pt x="94767" y="48831"/>
                  </a:lnTo>
                  <a:close/>
                </a:path>
                <a:path w="95250" h="114300">
                  <a:moveTo>
                    <a:pt x="94767" y="39243"/>
                  </a:moveTo>
                  <a:lnTo>
                    <a:pt x="87122" y="41160"/>
                  </a:lnTo>
                  <a:lnTo>
                    <a:pt x="87122" y="48831"/>
                  </a:lnTo>
                  <a:lnTo>
                    <a:pt x="94767" y="46926"/>
                  </a:lnTo>
                  <a:lnTo>
                    <a:pt x="94767" y="39243"/>
                  </a:lnTo>
                  <a:close/>
                </a:path>
                <a:path w="95250" h="114300">
                  <a:moveTo>
                    <a:pt x="94767" y="28714"/>
                  </a:moveTo>
                  <a:lnTo>
                    <a:pt x="87122" y="30632"/>
                  </a:lnTo>
                  <a:lnTo>
                    <a:pt x="87122" y="38277"/>
                  </a:lnTo>
                  <a:lnTo>
                    <a:pt x="94767" y="36372"/>
                  </a:lnTo>
                  <a:lnTo>
                    <a:pt x="94767" y="28714"/>
                  </a:lnTo>
                  <a:close/>
                </a:path>
                <a:path w="95250" h="114300">
                  <a:moveTo>
                    <a:pt x="94767" y="18186"/>
                  </a:moveTo>
                  <a:lnTo>
                    <a:pt x="87122" y="20104"/>
                  </a:lnTo>
                  <a:lnTo>
                    <a:pt x="87122" y="28714"/>
                  </a:lnTo>
                  <a:lnTo>
                    <a:pt x="94767" y="25857"/>
                  </a:lnTo>
                  <a:lnTo>
                    <a:pt x="94767" y="181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420970" y="4705730"/>
              <a:ext cx="207010" cy="165735"/>
            </a:xfrm>
            <a:custGeom>
              <a:avLst/>
              <a:gdLst/>
              <a:ahLst/>
              <a:cxnLst/>
              <a:rect l="l" t="t" r="r" b="b"/>
              <a:pathLst>
                <a:path w="207010" h="165735">
                  <a:moveTo>
                    <a:pt x="8623" y="155105"/>
                  </a:moveTo>
                  <a:lnTo>
                    <a:pt x="0" y="157035"/>
                  </a:lnTo>
                  <a:lnTo>
                    <a:pt x="0" y="165633"/>
                  </a:lnTo>
                  <a:lnTo>
                    <a:pt x="8623" y="163728"/>
                  </a:lnTo>
                  <a:lnTo>
                    <a:pt x="8623" y="155105"/>
                  </a:lnTo>
                  <a:close/>
                </a:path>
                <a:path w="207010" h="165735">
                  <a:moveTo>
                    <a:pt x="8623" y="101511"/>
                  </a:moveTo>
                  <a:lnTo>
                    <a:pt x="0" y="104355"/>
                  </a:lnTo>
                  <a:lnTo>
                    <a:pt x="0" y="112026"/>
                  </a:lnTo>
                  <a:lnTo>
                    <a:pt x="8623" y="110096"/>
                  </a:lnTo>
                  <a:lnTo>
                    <a:pt x="8623" y="101511"/>
                  </a:lnTo>
                  <a:close/>
                </a:path>
                <a:path w="207010" h="165735">
                  <a:moveTo>
                    <a:pt x="8623" y="90957"/>
                  </a:moveTo>
                  <a:lnTo>
                    <a:pt x="0" y="93802"/>
                  </a:lnTo>
                  <a:lnTo>
                    <a:pt x="0" y="101511"/>
                  </a:lnTo>
                  <a:lnTo>
                    <a:pt x="8623" y="99568"/>
                  </a:lnTo>
                  <a:lnTo>
                    <a:pt x="8623" y="90957"/>
                  </a:lnTo>
                  <a:close/>
                </a:path>
                <a:path w="207010" h="165735">
                  <a:moveTo>
                    <a:pt x="18186" y="152222"/>
                  </a:moveTo>
                  <a:lnTo>
                    <a:pt x="10528" y="155105"/>
                  </a:lnTo>
                  <a:lnTo>
                    <a:pt x="10528" y="162763"/>
                  </a:lnTo>
                  <a:lnTo>
                    <a:pt x="18186" y="160845"/>
                  </a:lnTo>
                  <a:lnTo>
                    <a:pt x="18186" y="152222"/>
                  </a:lnTo>
                  <a:close/>
                </a:path>
                <a:path w="207010" h="165735">
                  <a:moveTo>
                    <a:pt x="18186" y="99568"/>
                  </a:moveTo>
                  <a:lnTo>
                    <a:pt x="10528" y="101511"/>
                  </a:lnTo>
                  <a:lnTo>
                    <a:pt x="10528" y="109131"/>
                  </a:lnTo>
                  <a:lnTo>
                    <a:pt x="18186" y="107238"/>
                  </a:lnTo>
                  <a:lnTo>
                    <a:pt x="18186" y="99568"/>
                  </a:lnTo>
                  <a:close/>
                </a:path>
                <a:path w="207010" h="165735">
                  <a:moveTo>
                    <a:pt x="18186" y="88099"/>
                  </a:moveTo>
                  <a:lnTo>
                    <a:pt x="10528" y="90957"/>
                  </a:lnTo>
                  <a:lnTo>
                    <a:pt x="10528" y="98628"/>
                  </a:lnTo>
                  <a:lnTo>
                    <a:pt x="18186" y="96697"/>
                  </a:lnTo>
                  <a:lnTo>
                    <a:pt x="18186" y="88099"/>
                  </a:lnTo>
                  <a:close/>
                </a:path>
                <a:path w="207010" h="165735">
                  <a:moveTo>
                    <a:pt x="28740" y="149352"/>
                  </a:moveTo>
                  <a:lnTo>
                    <a:pt x="21056" y="152222"/>
                  </a:lnTo>
                  <a:lnTo>
                    <a:pt x="21056" y="159905"/>
                  </a:lnTo>
                  <a:lnTo>
                    <a:pt x="28740" y="157988"/>
                  </a:lnTo>
                  <a:lnTo>
                    <a:pt x="28740" y="149352"/>
                  </a:lnTo>
                  <a:close/>
                </a:path>
                <a:path w="207010" h="165735">
                  <a:moveTo>
                    <a:pt x="28740" y="96697"/>
                  </a:moveTo>
                  <a:lnTo>
                    <a:pt x="21056" y="98628"/>
                  </a:lnTo>
                  <a:lnTo>
                    <a:pt x="21056" y="107238"/>
                  </a:lnTo>
                  <a:lnTo>
                    <a:pt x="28740" y="104355"/>
                  </a:lnTo>
                  <a:lnTo>
                    <a:pt x="28740" y="96697"/>
                  </a:lnTo>
                  <a:close/>
                </a:path>
                <a:path w="207010" h="165735">
                  <a:moveTo>
                    <a:pt x="28740" y="86182"/>
                  </a:moveTo>
                  <a:lnTo>
                    <a:pt x="21056" y="88099"/>
                  </a:lnTo>
                  <a:lnTo>
                    <a:pt x="21056" y="95745"/>
                  </a:lnTo>
                  <a:lnTo>
                    <a:pt x="28740" y="93802"/>
                  </a:lnTo>
                  <a:lnTo>
                    <a:pt x="28740" y="86182"/>
                  </a:lnTo>
                  <a:close/>
                </a:path>
                <a:path w="207010" h="165735">
                  <a:moveTo>
                    <a:pt x="39243" y="146481"/>
                  </a:moveTo>
                  <a:lnTo>
                    <a:pt x="30632" y="149352"/>
                  </a:lnTo>
                  <a:lnTo>
                    <a:pt x="30632" y="157035"/>
                  </a:lnTo>
                  <a:lnTo>
                    <a:pt x="39243" y="155105"/>
                  </a:lnTo>
                  <a:lnTo>
                    <a:pt x="39243" y="146481"/>
                  </a:lnTo>
                  <a:close/>
                </a:path>
                <a:path w="207010" h="165735">
                  <a:moveTo>
                    <a:pt x="39243" y="93802"/>
                  </a:moveTo>
                  <a:lnTo>
                    <a:pt x="30632" y="95745"/>
                  </a:lnTo>
                  <a:lnTo>
                    <a:pt x="30632" y="104355"/>
                  </a:lnTo>
                  <a:lnTo>
                    <a:pt x="39243" y="101511"/>
                  </a:lnTo>
                  <a:lnTo>
                    <a:pt x="39243" y="93802"/>
                  </a:lnTo>
                  <a:close/>
                </a:path>
                <a:path w="207010" h="165735">
                  <a:moveTo>
                    <a:pt x="39243" y="83299"/>
                  </a:moveTo>
                  <a:lnTo>
                    <a:pt x="30632" y="85204"/>
                  </a:lnTo>
                  <a:lnTo>
                    <a:pt x="30632" y="93802"/>
                  </a:lnTo>
                  <a:lnTo>
                    <a:pt x="39243" y="90957"/>
                  </a:lnTo>
                  <a:lnTo>
                    <a:pt x="39243" y="83299"/>
                  </a:lnTo>
                  <a:close/>
                </a:path>
                <a:path w="207010" h="165735">
                  <a:moveTo>
                    <a:pt x="49809" y="143611"/>
                  </a:moveTo>
                  <a:lnTo>
                    <a:pt x="41186" y="146481"/>
                  </a:lnTo>
                  <a:lnTo>
                    <a:pt x="41186" y="154139"/>
                  </a:lnTo>
                  <a:lnTo>
                    <a:pt x="49809" y="152222"/>
                  </a:lnTo>
                  <a:lnTo>
                    <a:pt x="49809" y="143611"/>
                  </a:lnTo>
                  <a:close/>
                </a:path>
                <a:path w="207010" h="165735">
                  <a:moveTo>
                    <a:pt x="49809" y="90957"/>
                  </a:moveTo>
                  <a:lnTo>
                    <a:pt x="41186" y="93802"/>
                  </a:lnTo>
                  <a:lnTo>
                    <a:pt x="41186" y="101511"/>
                  </a:lnTo>
                  <a:lnTo>
                    <a:pt x="49809" y="99568"/>
                  </a:lnTo>
                  <a:lnTo>
                    <a:pt x="49809" y="90957"/>
                  </a:lnTo>
                  <a:close/>
                </a:path>
                <a:path w="207010" h="165735">
                  <a:moveTo>
                    <a:pt x="49809" y="80403"/>
                  </a:moveTo>
                  <a:lnTo>
                    <a:pt x="41186" y="82334"/>
                  </a:lnTo>
                  <a:lnTo>
                    <a:pt x="41186" y="90957"/>
                  </a:lnTo>
                  <a:lnTo>
                    <a:pt x="49809" y="88099"/>
                  </a:lnTo>
                  <a:lnTo>
                    <a:pt x="49809" y="80403"/>
                  </a:lnTo>
                  <a:close/>
                </a:path>
                <a:path w="207010" h="165735">
                  <a:moveTo>
                    <a:pt x="59359" y="141706"/>
                  </a:moveTo>
                  <a:lnTo>
                    <a:pt x="51714" y="143611"/>
                  </a:lnTo>
                  <a:lnTo>
                    <a:pt x="51714" y="151282"/>
                  </a:lnTo>
                  <a:lnTo>
                    <a:pt x="59359" y="149352"/>
                  </a:lnTo>
                  <a:lnTo>
                    <a:pt x="59359" y="141706"/>
                  </a:lnTo>
                  <a:close/>
                </a:path>
                <a:path w="207010" h="165735">
                  <a:moveTo>
                    <a:pt x="59359" y="88099"/>
                  </a:moveTo>
                  <a:lnTo>
                    <a:pt x="51714" y="90957"/>
                  </a:lnTo>
                  <a:lnTo>
                    <a:pt x="51714" y="98628"/>
                  </a:lnTo>
                  <a:lnTo>
                    <a:pt x="59359" y="96697"/>
                  </a:lnTo>
                  <a:lnTo>
                    <a:pt x="59359" y="88099"/>
                  </a:lnTo>
                  <a:close/>
                </a:path>
                <a:path w="207010" h="165735">
                  <a:moveTo>
                    <a:pt x="59359" y="78511"/>
                  </a:moveTo>
                  <a:lnTo>
                    <a:pt x="51714" y="80403"/>
                  </a:lnTo>
                  <a:lnTo>
                    <a:pt x="51714" y="88099"/>
                  </a:lnTo>
                  <a:lnTo>
                    <a:pt x="59359" y="86182"/>
                  </a:lnTo>
                  <a:lnTo>
                    <a:pt x="59359" y="78511"/>
                  </a:lnTo>
                  <a:close/>
                </a:path>
                <a:path w="207010" h="165735">
                  <a:moveTo>
                    <a:pt x="69900" y="138823"/>
                  </a:moveTo>
                  <a:lnTo>
                    <a:pt x="62242" y="140728"/>
                  </a:lnTo>
                  <a:lnTo>
                    <a:pt x="62242" y="148399"/>
                  </a:lnTo>
                  <a:lnTo>
                    <a:pt x="69900" y="146481"/>
                  </a:lnTo>
                  <a:lnTo>
                    <a:pt x="69900" y="138823"/>
                  </a:lnTo>
                  <a:close/>
                </a:path>
                <a:path w="207010" h="165735">
                  <a:moveTo>
                    <a:pt x="69900" y="86182"/>
                  </a:moveTo>
                  <a:lnTo>
                    <a:pt x="62242" y="88099"/>
                  </a:lnTo>
                  <a:lnTo>
                    <a:pt x="62242" y="95745"/>
                  </a:lnTo>
                  <a:lnTo>
                    <a:pt x="69900" y="93802"/>
                  </a:lnTo>
                  <a:lnTo>
                    <a:pt x="69900" y="86182"/>
                  </a:lnTo>
                  <a:close/>
                </a:path>
                <a:path w="207010" h="165735">
                  <a:moveTo>
                    <a:pt x="69900" y="75641"/>
                  </a:moveTo>
                  <a:lnTo>
                    <a:pt x="62242" y="77571"/>
                  </a:lnTo>
                  <a:lnTo>
                    <a:pt x="62242" y="85204"/>
                  </a:lnTo>
                  <a:lnTo>
                    <a:pt x="69900" y="83299"/>
                  </a:lnTo>
                  <a:lnTo>
                    <a:pt x="69900" y="75641"/>
                  </a:lnTo>
                  <a:close/>
                </a:path>
                <a:path w="207010" h="165735">
                  <a:moveTo>
                    <a:pt x="79463" y="135966"/>
                  </a:moveTo>
                  <a:lnTo>
                    <a:pt x="71805" y="137858"/>
                  </a:lnTo>
                  <a:lnTo>
                    <a:pt x="71805" y="145503"/>
                  </a:lnTo>
                  <a:lnTo>
                    <a:pt x="79463" y="143611"/>
                  </a:lnTo>
                  <a:lnTo>
                    <a:pt x="79463" y="135966"/>
                  </a:lnTo>
                  <a:close/>
                </a:path>
                <a:path w="207010" h="165735">
                  <a:moveTo>
                    <a:pt x="79463" y="83299"/>
                  </a:moveTo>
                  <a:lnTo>
                    <a:pt x="71805" y="85204"/>
                  </a:lnTo>
                  <a:lnTo>
                    <a:pt x="71805" y="93802"/>
                  </a:lnTo>
                  <a:lnTo>
                    <a:pt x="79463" y="90957"/>
                  </a:lnTo>
                  <a:lnTo>
                    <a:pt x="79463" y="83299"/>
                  </a:lnTo>
                  <a:close/>
                </a:path>
                <a:path w="207010" h="165735">
                  <a:moveTo>
                    <a:pt x="79463" y="72745"/>
                  </a:moveTo>
                  <a:lnTo>
                    <a:pt x="71805" y="74663"/>
                  </a:lnTo>
                  <a:lnTo>
                    <a:pt x="71805" y="82334"/>
                  </a:lnTo>
                  <a:lnTo>
                    <a:pt x="79463" y="80403"/>
                  </a:lnTo>
                  <a:lnTo>
                    <a:pt x="79463" y="72745"/>
                  </a:lnTo>
                  <a:close/>
                </a:path>
                <a:path w="207010" h="165735">
                  <a:moveTo>
                    <a:pt x="90004" y="133083"/>
                  </a:moveTo>
                  <a:lnTo>
                    <a:pt x="82346" y="135001"/>
                  </a:lnTo>
                  <a:lnTo>
                    <a:pt x="82346" y="142659"/>
                  </a:lnTo>
                  <a:lnTo>
                    <a:pt x="90004" y="140728"/>
                  </a:lnTo>
                  <a:lnTo>
                    <a:pt x="90004" y="133083"/>
                  </a:lnTo>
                  <a:close/>
                </a:path>
                <a:path w="207010" h="165735">
                  <a:moveTo>
                    <a:pt x="90004" y="80403"/>
                  </a:moveTo>
                  <a:lnTo>
                    <a:pt x="82346" y="82334"/>
                  </a:lnTo>
                  <a:lnTo>
                    <a:pt x="82346" y="90957"/>
                  </a:lnTo>
                  <a:lnTo>
                    <a:pt x="90004" y="88099"/>
                  </a:lnTo>
                  <a:lnTo>
                    <a:pt x="90004" y="80403"/>
                  </a:lnTo>
                  <a:close/>
                </a:path>
                <a:path w="207010" h="165735">
                  <a:moveTo>
                    <a:pt x="90004" y="69888"/>
                  </a:moveTo>
                  <a:lnTo>
                    <a:pt x="82346" y="71805"/>
                  </a:lnTo>
                  <a:lnTo>
                    <a:pt x="82346" y="80403"/>
                  </a:lnTo>
                  <a:lnTo>
                    <a:pt x="90004" y="78511"/>
                  </a:lnTo>
                  <a:lnTo>
                    <a:pt x="90004" y="69888"/>
                  </a:lnTo>
                  <a:close/>
                </a:path>
                <a:path w="207010" h="165735">
                  <a:moveTo>
                    <a:pt x="99568" y="130213"/>
                  </a:moveTo>
                  <a:lnTo>
                    <a:pt x="91922" y="132130"/>
                  </a:lnTo>
                  <a:lnTo>
                    <a:pt x="91922" y="140728"/>
                  </a:lnTo>
                  <a:lnTo>
                    <a:pt x="99568" y="137858"/>
                  </a:lnTo>
                  <a:lnTo>
                    <a:pt x="99568" y="130213"/>
                  </a:lnTo>
                  <a:close/>
                </a:path>
                <a:path w="207010" h="165735">
                  <a:moveTo>
                    <a:pt x="99568" y="88099"/>
                  </a:moveTo>
                  <a:lnTo>
                    <a:pt x="91922" y="89992"/>
                  </a:lnTo>
                  <a:lnTo>
                    <a:pt x="91922" y="98628"/>
                  </a:lnTo>
                  <a:lnTo>
                    <a:pt x="99568" y="96697"/>
                  </a:lnTo>
                  <a:lnTo>
                    <a:pt x="99568" y="88099"/>
                  </a:lnTo>
                  <a:close/>
                </a:path>
                <a:path w="207010" h="165735">
                  <a:moveTo>
                    <a:pt x="99568" y="78511"/>
                  </a:moveTo>
                  <a:lnTo>
                    <a:pt x="91922" y="80403"/>
                  </a:lnTo>
                  <a:lnTo>
                    <a:pt x="91922" y="88099"/>
                  </a:lnTo>
                  <a:lnTo>
                    <a:pt x="99568" y="86182"/>
                  </a:lnTo>
                  <a:lnTo>
                    <a:pt x="99568" y="78511"/>
                  </a:lnTo>
                  <a:close/>
                </a:path>
                <a:path w="207010" h="165735">
                  <a:moveTo>
                    <a:pt x="99568" y="67017"/>
                  </a:moveTo>
                  <a:lnTo>
                    <a:pt x="91922" y="69888"/>
                  </a:lnTo>
                  <a:lnTo>
                    <a:pt x="91922" y="77571"/>
                  </a:lnTo>
                  <a:lnTo>
                    <a:pt x="99568" y="75641"/>
                  </a:lnTo>
                  <a:lnTo>
                    <a:pt x="99568" y="67017"/>
                  </a:lnTo>
                  <a:close/>
                </a:path>
                <a:path w="207010" h="165735">
                  <a:moveTo>
                    <a:pt x="119684" y="51689"/>
                  </a:moveTo>
                  <a:lnTo>
                    <a:pt x="112026" y="53606"/>
                  </a:lnTo>
                  <a:lnTo>
                    <a:pt x="112026" y="61277"/>
                  </a:lnTo>
                  <a:lnTo>
                    <a:pt x="119684" y="59334"/>
                  </a:lnTo>
                  <a:lnTo>
                    <a:pt x="119684" y="51689"/>
                  </a:lnTo>
                  <a:close/>
                </a:path>
                <a:path w="207010" h="165735">
                  <a:moveTo>
                    <a:pt x="119684" y="41160"/>
                  </a:moveTo>
                  <a:lnTo>
                    <a:pt x="112026" y="43078"/>
                  </a:lnTo>
                  <a:lnTo>
                    <a:pt x="112026" y="51689"/>
                  </a:lnTo>
                  <a:lnTo>
                    <a:pt x="119684" y="49771"/>
                  </a:lnTo>
                  <a:lnTo>
                    <a:pt x="119684" y="41160"/>
                  </a:lnTo>
                  <a:close/>
                </a:path>
                <a:path w="207010" h="165735">
                  <a:moveTo>
                    <a:pt x="119684" y="31584"/>
                  </a:moveTo>
                  <a:lnTo>
                    <a:pt x="112026" y="32550"/>
                  </a:lnTo>
                  <a:lnTo>
                    <a:pt x="112026" y="41160"/>
                  </a:lnTo>
                  <a:lnTo>
                    <a:pt x="119684" y="39243"/>
                  </a:lnTo>
                  <a:lnTo>
                    <a:pt x="119684" y="31584"/>
                  </a:lnTo>
                  <a:close/>
                </a:path>
                <a:path w="207010" h="165735">
                  <a:moveTo>
                    <a:pt x="119684" y="21056"/>
                  </a:moveTo>
                  <a:lnTo>
                    <a:pt x="112026" y="22987"/>
                  </a:lnTo>
                  <a:lnTo>
                    <a:pt x="112026" y="30632"/>
                  </a:lnTo>
                  <a:lnTo>
                    <a:pt x="119684" y="28714"/>
                  </a:lnTo>
                  <a:lnTo>
                    <a:pt x="119684" y="21056"/>
                  </a:lnTo>
                  <a:close/>
                </a:path>
                <a:path w="207010" h="165735">
                  <a:moveTo>
                    <a:pt x="129247" y="49771"/>
                  </a:moveTo>
                  <a:lnTo>
                    <a:pt x="121615" y="51689"/>
                  </a:lnTo>
                  <a:lnTo>
                    <a:pt x="121615" y="59334"/>
                  </a:lnTo>
                  <a:lnTo>
                    <a:pt x="129247" y="57429"/>
                  </a:lnTo>
                  <a:lnTo>
                    <a:pt x="129247" y="49771"/>
                  </a:lnTo>
                  <a:close/>
                </a:path>
                <a:path w="207010" h="165735">
                  <a:moveTo>
                    <a:pt x="129247" y="39243"/>
                  </a:moveTo>
                  <a:lnTo>
                    <a:pt x="121615" y="41160"/>
                  </a:lnTo>
                  <a:lnTo>
                    <a:pt x="121615" y="48818"/>
                  </a:lnTo>
                  <a:lnTo>
                    <a:pt x="129247" y="46913"/>
                  </a:lnTo>
                  <a:lnTo>
                    <a:pt x="129247" y="39243"/>
                  </a:lnTo>
                  <a:close/>
                </a:path>
                <a:path w="207010" h="165735">
                  <a:moveTo>
                    <a:pt x="129247" y="28714"/>
                  </a:moveTo>
                  <a:lnTo>
                    <a:pt x="121615" y="30632"/>
                  </a:lnTo>
                  <a:lnTo>
                    <a:pt x="121615" y="38277"/>
                  </a:lnTo>
                  <a:lnTo>
                    <a:pt x="129247" y="36372"/>
                  </a:lnTo>
                  <a:lnTo>
                    <a:pt x="129247" y="28714"/>
                  </a:lnTo>
                  <a:close/>
                </a:path>
                <a:path w="207010" h="165735">
                  <a:moveTo>
                    <a:pt x="129247" y="18186"/>
                  </a:moveTo>
                  <a:lnTo>
                    <a:pt x="121615" y="20104"/>
                  </a:lnTo>
                  <a:lnTo>
                    <a:pt x="121615" y="27749"/>
                  </a:lnTo>
                  <a:lnTo>
                    <a:pt x="129247" y="25844"/>
                  </a:lnTo>
                  <a:lnTo>
                    <a:pt x="129247" y="18186"/>
                  </a:lnTo>
                  <a:close/>
                </a:path>
                <a:path w="207010" h="165735">
                  <a:moveTo>
                    <a:pt x="139788" y="46913"/>
                  </a:moveTo>
                  <a:lnTo>
                    <a:pt x="132118" y="48818"/>
                  </a:lnTo>
                  <a:lnTo>
                    <a:pt x="132118" y="56502"/>
                  </a:lnTo>
                  <a:lnTo>
                    <a:pt x="139788" y="54571"/>
                  </a:lnTo>
                  <a:lnTo>
                    <a:pt x="139788" y="46913"/>
                  </a:lnTo>
                  <a:close/>
                </a:path>
                <a:path w="207010" h="165735">
                  <a:moveTo>
                    <a:pt x="139788" y="36372"/>
                  </a:moveTo>
                  <a:lnTo>
                    <a:pt x="132118" y="38277"/>
                  </a:lnTo>
                  <a:lnTo>
                    <a:pt x="132118" y="45961"/>
                  </a:lnTo>
                  <a:lnTo>
                    <a:pt x="139788" y="44043"/>
                  </a:lnTo>
                  <a:lnTo>
                    <a:pt x="139788" y="36372"/>
                  </a:lnTo>
                  <a:close/>
                </a:path>
                <a:path w="207010" h="165735">
                  <a:moveTo>
                    <a:pt x="139788" y="25844"/>
                  </a:moveTo>
                  <a:lnTo>
                    <a:pt x="132118" y="27749"/>
                  </a:lnTo>
                  <a:lnTo>
                    <a:pt x="132118" y="36372"/>
                  </a:lnTo>
                  <a:lnTo>
                    <a:pt x="139788" y="33489"/>
                  </a:lnTo>
                  <a:lnTo>
                    <a:pt x="139788" y="25844"/>
                  </a:lnTo>
                  <a:close/>
                </a:path>
                <a:path w="207010" h="165735">
                  <a:moveTo>
                    <a:pt x="139788" y="16281"/>
                  </a:moveTo>
                  <a:lnTo>
                    <a:pt x="132118" y="17221"/>
                  </a:lnTo>
                  <a:lnTo>
                    <a:pt x="132118" y="25844"/>
                  </a:lnTo>
                  <a:lnTo>
                    <a:pt x="139788" y="23914"/>
                  </a:lnTo>
                  <a:lnTo>
                    <a:pt x="139788" y="16281"/>
                  </a:lnTo>
                  <a:close/>
                </a:path>
                <a:path w="207010" h="165735">
                  <a:moveTo>
                    <a:pt x="149364" y="44043"/>
                  </a:moveTo>
                  <a:lnTo>
                    <a:pt x="141693" y="45961"/>
                  </a:lnTo>
                  <a:lnTo>
                    <a:pt x="141693" y="53606"/>
                  </a:lnTo>
                  <a:lnTo>
                    <a:pt x="149364" y="52654"/>
                  </a:lnTo>
                  <a:lnTo>
                    <a:pt x="149364" y="44043"/>
                  </a:lnTo>
                  <a:close/>
                </a:path>
                <a:path w="207010" h="165735">
                  <a:moveTo>
                    <a:pt x="149364" y="33489"/>
                  </a:moveTo>
                  <a:lnTo>
                    <a:pt x="141693" y="36372"/>
                  </a:lnTo>
                  <a:lnTo>
                    <a:pt x="141693" y="44043"/>
                  </a:lnTo>
                  <a:lnTo>
                    <a:pt x="149364" y="42138"/>
                  </a:lnTo>
                  <a:lnTo>
                    <a:pt x="149364" y="33489"/>
                  </a:lnTo>
                  <a:close/>
                </a:path>
                <a:path w="207010" h="165735">
                  <a:moveTo>
                    <a:pt x="149364" y="23914"/>
                  </a:moveTo>
                  <a:lnTo>
                    <a:pt x="141693" y="25844"/>
                  </a:lnTo>
                  <a:lnTo>
                    <a:pt x="141693" y="33489"/>
                  </a:lnTo>
                  <a:lnTo>
                    <a:pt x="149364" y="31584"/>
                  </a:lnTo>
                  <a:lnTo>
                    <a:pt x="149364" y="23914"/>
                  </a:lnTo>
                  <a:close/>
                </a:path>
                <a:path w="207010" h="165735">
                  <a:moveTo>
                    <a:pt x="149364" y="13398"/>
                  </a:moveTo>
                  <a:lnTo>
                    <a:pt x="141693" y="15316"/>
                  </a:lnTo>
                  <a:lnTo>
                    <a:pt x="141693" y="22987"/>
                  </a:lnTo>
                  <a:lnTo>
                    <a:pt x="149364" y="21056"/>
                  </a:lnTo>
                  <a:lnTo>
                    <a:pt x="149364" y="13398"/>
                  </a:lnTo>
                  <a:close/>
                </a:path>
                <a:path w="207010" h="165735">
                  <a:moveTo>
                    <a:pt x="158927" y="42138"/>
                  </a:moveTo>
                  <a:lnTo>
                    <a:pt x="151269" y="44043"/>
                  </a:lnTo>
                  <a:lnTo>
                    <a:pt x="151269" y="51689"/>
                  </a:lnTo>
                  <a:lnTo>
                    <a:pt x="158927" y="49771"/>
                  </a:lnTo>
                  <a:lnTo>
                    <a:pt x="158927" y="42138"/>
                  </a:lnTo>
                  <a:close/>
                </a:path>
                <a:path w="207010" h="165735">
                  <a:moveTo>
                    <a:pt x="158927" y="31584"/>
                  </a:moveTo>
                  <a:lnTo>
                    <a:pt x="151269" y="33489"/>
                  </a:lnTo>
                  <a:lnTo>
                    <a:pt x="151269" y="41160"/>
                  </a:lnTo>
                  <a:lnTo>
                    <a:pt x="158927" y="39243"/>
                  </a:lnTo>
                  <a:lnTo>
                    <a:pt x="158927" y="31584"/>
                  </a:lnTo>
                  <a:close/>
                </a:path>
                <a:path w="207010" h="165735">
                  <a:moveTo>
                    <a:pt x="158927" y="21056"/>
                  </a:moveTo>
                  <a:lnTo>
                    <a:pt x="151269" y="22987"/>
                  </a:lnTo>
                  <a:lnTo>
                    <a:pt x="151269" y="31584"/>
                  </a:lnTo>
                  <a:lnTo>
                    <a:pt x="158927" y="28714"/>
                  </a:lnTo>
                  <a:lnTo>
                    <a:pt x="158927" y="21056"/>
                  </a:lnTo>
                  <a:close/>
                </a:path>
                <a:path w="207010" h="165735">
                  <a:moveTo>
                    <a:pt x="158927" y="10528"/>
                  </a:moveTo>
                  <a:lnTo>
                    <a:pt x="151269" y="12433"/>
                  </a:lnTo>
                  <a:lnTo>
                    <a:pt x="151269" y="21056"/>
                  </a:lnTo>
                  <a:lnTo>
                    <a:pt x="158927" y="18186"/>
                  </a:lnTo>
                  <a:lnTo>
                    <a:pt x="158927" y="10528"/>
                  </a:lnTo>
                  <a:close/>
                </a:path>
                <a:path w="207010" h="165735">
                  <a:moveTo>
                    <a:pt x="168516" y="39243"/>
                  </a:moveTo>
                  <a:lnTo>
                    <a:pt x="160858" y="41160"/>
                  </a:lnTo>
                  <a:lnTo>
                    <a:pt x="160858" y="48818"/>
                  </a:lnTo>
                  <a:lnTo>
                    <a:pt x="168516" y="46913"/>
                  </a:lnTo>
                  <a:lnTo>
                    <a:pt x="168516" y="39243"/>
                  </a:lnTo>
                  <a:close/>
                </a:path>
                <a:path w="207010" h="165735">
                  <a:moveTo>
                    <a:pt x="168516" y="28714"/>
                  </a:moveTo>
                  <a:lnTo>
                    <a:pt x="160858" y="31584"/>
                  </a:lnTo>
                  <a:lnTo>
                    <a:pt x="160858" y="38277"/>
                  </a:lnTo>
                  <a:lnTo>
                    <a:pt x="168516" y="37338"/>
                  </a:lnTo>
                  <a:lnTo>
                    <a:pt x="168516" y="28714"/>
                  </a:lnTo>
                  <a:close/>
                </a:path>
                <a:path w="207010" h="165735">
                  <a:moveTo>
                    <a:pt x="168516" y="19138"/>
                  </a:moveTo>
                  <a:lnTo>
                    <a:pt x="160858" y="21056"/>
                  </a:lnTo>
                  <a:lnTo>
                    <a:pt x="160858" y="28714"/>
                  </a:lnTo>
                  <a:lnTo>
                    <a:pt x="168516" y="26809"/>
                  </a:lnTo>
                  <a:lnTo>
                    <a:pt x="168516" y="19138"/>
                  </a:lnTo>
                  <a:close/>
                </a:path>
                <a:path w="207010" h="165735">
                  <a:moveTo>
                    <a:pt x="168516" y="8610"/>
                  </a:moveTo>
                  <a:lnTo>
                    <a:pt x="160858" y="10528"/>
                  </a:lnTo>
                  <a:lnTo>
                    <a:pt x="160858" y="18186"/>
                  </a:lnTo>
                  <a:lnTo>
                    <a:pt x="168516" y="16281"/>
                  </a:lnTo>
                  <a:lnTo>
                    <a:pt x="168516" y="8610"/>
                  </a:lnTo>
                  <a:close/>
                </a:path>
                <a:path w="207010" h="165735">
                  <a:moveTo>
                    <a:pt x="178092" y="37338"/>
                  </a:moveTo>
                  <a:lnTo>
                    <a:pt x="170434" y="38277"/>
                  </a:lnTo>
                  <a:lnTo>
                    <a:pt x="170434" y="45961"/>
                  </a:lnTo>
                  <a:lnTo>
                    <a:pt x="178092" y="44983"/>
                  </a:lnTo>
                  <a:lnTo>
                    <a:pt x="178092" y="37338"/>
                  </a:lnTo>
                  <a:close/>
                </a:path>
                <a:path w="207010" h="165735">
                  <a:moveTo>
                    <a:pt x="178092" y="26809"/>
                  </a:moveTo>
                  <a:lnTo>
                    <a:pt x="170434" y="28714"/>
                  </a:lnTo>
                  <a:lnTo>
                    <a:pt x="170434" y="36372"/>
                  </a:lnTo>
                  <a:lnTo>
                    <a:pt x="178092" y="34455"/>
                  </a:lnTo>
                  <a:lnTo>
                    <a:pt x="178092" y="26809"/>
                  </a:lnTo>
                  <a:close/>
                </a:path>
                <a:path w="207010" h="165735">
                  <a:moveTo>
                    <a:pt x="178092" y="16281"/>
                  </a:moveTo>
                  <a:lnTo>
                    <a:pt x="170434" y="18186"/>
                  </a:lnTo>
                  <a:lnTo>
                    <a:pt x="170434" y="25844"/>
                  </a:lnTo>
                  <a:lnTo>
                    <a:pt x="178092" y="24879"/>
                  </a:lnTo>
                  <a:lnTo>
                    <a:pt x="178092" y="16281"/>
                  </a:lnTo>
                  <a:close/>
                </a:path>
                <a:path w="207010" h="165735">
                  <a:moveTo>
                    <a:pt x="178092" y="5740"/>
                  </a:moveTo>
                  <a:lnTo>
                    <a:pt x="170434" y="7658"/>
                  </a:lnTo>
                  <a:lnTo>
                    <a:pt x="170434" y="16281"/>
                  </a:lnTo>
                  <a:lnTo>
                    <a:pt x="178092" y="14351"/>
                  </a:lnTo>
                  <a:lnTo>
                    <a:pt x="178092" y="5740"/>
                  </a:lnTo>
                  <a:close/>
                </a:path>
                <a:path w="207010" h="165735">
                  <a:moveTo>
                    <a:pt x="187655" y="34455"/>
                  </a:moveTo>
                  <a:lnTo>
                    <a:pt x="179997" y="36372"/>
                  </a:lnTo>
                  <a:lnTo>
                    <a:pt x="179997" y="44043"/>
                  </a:lnTo>
                  <a:lnTo>
                    <a:pt x="187655" y="42138"/>
                  </a:lnTo>
                  <a:lnTo>
                    <a:pt x="187655" y="34455"/>
                  </a:lnTo>
                  <a:close/>
                </a:path>
                <a:path w="207010" h="165735">
                  <a:moveTo>
                    <a:pt x="187655" y="24879"/>
                  </a:moveTo>
                  <a:lnTo>
                    <a:pt x="179997" y="25844"/>
                  </a:lnTo>
                  <a:lnTo>
                    <a:pt x="179997" y="33489"/>
                  </a:lnTo>
                  <a:lnTo>
                    <a:pt x="187655" y="31584"/>
                  </a:lnTo>
                  <a:lnTo>
                    <a:pt x="187655" y="24879"/>
                  </a:lnTo>
                  <a:close/>
                </a:path>
                <a:path w="207010" h="165735">
                  <a:moveTo>
                    <a:pt x="187655" y="14351"/>
                  </a:moveTo>
                  <a:lnTo>
                    <a:pt x="179997" y="16281"/>
                  </a:lnTo>
                  <a:lnTo>
                    <a:pt x="179997" y="23914"/>
                  </a:lnTo>
                  <a:lnTo>
                    <a:pt x="187655" y="22021"/>
                  </a:lnTo>
                  <a:lnTo>
                    <a:pt x="187655" y="14351"/>
                  </a:lnTo>
                  <a:close/>
                </a:path>
                <a:path w="207010" h="165735">
                  <a:moveTo>
                    <a:pt x="187655" y="4762"/>
                  </a:moveTo>
                  <a:lnTo>
                    <a:pt x="179997" y="5740"/>
                  </a:lnTo>
                  <a:lnTo>
                    <a:pt x="179997" y="13398"/>
                  </a:lnTo>
                  <a:lnTo>
                    <a:pt x="187655" y="11493"/>
                  </a:lnTo>
                  <a:lnTo>
                    <a:pt x="187655" y="4762"/>
                  </a:lnTo>
                  <a:close/>
                </a:path>
                <a:path w="207010" h="165735">
                  <a:moveTo>
                    <a:pt x="197243" y="31584"/>
                  </a:moveTo>
                  <a:lnTo>
                    <a:pt x="189572" y="33489"/>
                  </a:lnTo>
                  <a:lnTo>
                    <a:pt x="189572" y="41160"/>
                  </a:lnTo>
                  <a:lnTo>
                    <a:pt x="197243" y="39243"/>
                  </a:lnTo>
                  <a:lnTo>
                    <a:pt x="197243" y="31584"/>
                  </a:lnTo>
                  <a:close/>
                </a:path>
                <a:path w="207010" h="165735">
                  <a:moveTo>
                    <a:pt x="197243" y="22021"/>
                  </a:moveTo>
                  <a:lnTo>
                    <a:pt x="189572" y="23914"/>
                  </a:lnTo>
                  <a:lnTo>
                    <a:pt x="189572" y="31584"/>
                  </a:lnTo>
                  <a:lnTo>
                    <a:pt x="197243" y="29667"/>
                  </a:lnTo>
                  <a:lnTo>
                    <a:pt x="197243" y="22021"/>
                  </a:lnTo>
                  <a:close/>
                </a:path>
                <a:path w="207010" h="165735">
                  <a:moveTo>
                    <a:pt x="197243" y="11493"/>
                  </a:moveTo>
                  <a:lnTo>
                    <a:pt x="189572" y="13398"/>
                  </a:lnTo>
                  <a:lnTo>
                    <a:pt x="189572" y="21056"/>
                  </a:lnTo>
                  <a:lnTo>
                    <a:pt x="197243" y="19138"/>
                  </a:lnTo>
                  <a:lnTo>
                    <a:pt x="197243" y="11493"/>
                  </a:lnTo>
                  <a:close/>
                </a:path>
                <a:path w="207010" h="165735">
                  <a:moveTo>
                    <a:pt x="197243" y="2857"/>
                  </a:moveTo>
                  <a:lnTo>
                    <a:pt x="189572" y="4762"/>
                  </a:lnTo>
                  <a:lnTo>
                    <a:pt x="189572" y="10528"/>
                  </a:lnTo>
                  <a:lnTo>
                    <a:pt x="197243" y="9563"/>
                  </a:lnTo>
                  <a:lnTo>
                    <a:pt x="197243" y="2857"/>
                  </a:lnTo>
                  <a:close/>
                </a:path>
                <a:path w="207010" h="165735">
                  <a:moveTo>
                    <a:pt x="206794" y="29667"/>
                  </a:moveTo>
                  <a:lnTo>
                    <a:pt x="199148" y="31584"/>
                  </a:lnTo>
                  <a:lnTo>
                    <a:pt x="199148" y="39243"/>
                  </a:lnTo>
                  <a:lnTo>
                    <a:pt x="206794" y="37338"/>
                  </a:lnTo>
                  <a:lnTo>
                    <a:pt x="206794" y="29667"/>
                  </a:lnTo>
                  <a:close/>
                </a:path>
                <a:path w="207010" h="165735">
                  <a:moveTo>
                    <a:pt x="206794" y="19138"/>
                  </a:moveTo>
                  <a:lnTo>
                    <a:pt x="199148" y="21056"/>
                  </a:lnTo>
                  <a:lnTo>
                    <a:pt x="199148" y="28714"/>
                  </a:lnTo>
                  <a:lnTo>
                    <a:pt x="206794" y="26809"/>
                  </a:lnTo>
                  <a:lnTo>
                    <a:pt x="206794" y="19138"/>
                  </a:lnTo>
                  <a:close/>
                </a:path>
                <a:path w="207010" h="165735">
                  <a:moveTo>
                    <a:pt x="206794" y="9563"/>
                  </a:moveTo>
                  <a:lnTo>
                    <a:pt x="199148" y="10528"/>
                  </a:lnTo>
                  <a:lnTo>
                    <a:pt x="199148" y="18186"/>
                  </a:lnTo>
                  <a:lnTo>
                    <a:pt x="206794" y="17221"/>
                  </a:lnTo>
                  <a:lnTo>
                    <a:pt x="206794" y="9563"/>
                  </a:lnTo>
                  <a:close/>
                </a:path>
                <a:path w="207010" h="165735">
                  <a:moveTo>
                    <a:pt x="206794" y="0"/>
                  </a:moveTo>
                  <a:lnTo>
                    <a:pt x="199148" y="1905"/>
                  </a:lnTo>
                  <a:lnTo>
                    <a:pt x="199148" y="8610"/>
                  </a:lnTo>
                  <a:lnTo>
                    <a:pt x="206794" y="6705"/>
                  </a:lnTo>
                  <a:lnTo>
                    <a:pt x="2067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420970" y="4731575"/>
              <a:ext cx="99695" cy="129539"/>
            </a:xfrm>
            <a:custGeom>
              <a:avLst/>
              <a:gdLst/>
              <a:ahLst/>
              <a:cxnLst/>
              <a:rect l="l" t="t" r="r" b="b"/>
              <a:pathLst>
                <a:path w="99695" h="129539">
                  <a:moveTo>
                    <a:pt x="8623" y="118732"/>
                  </a:moveTo>
                  <a:lnTo>
                    <a:pt x="0" y="120637"/>
                  </a:lnTo>
                  <a:lnTo>
                    <a:pt x="0" y="129260"/>
                  </a:lnTo>
                  <a:lnTo>
                    <a:pt x="8623" y="127342"/>
                  </a:lnTo>
                  <a:lnTo>
                    <a:pt x="8623" y="118732"/>
                  </a:lnTo>
                  <a:close/>
                </a:path>
                <a:path w="99695" h="129539">
                  <a:moveTo>
                    <a:pt x="8623" y="108204"/>
                  </a:moveTo>
                  <a:lnTo>
                    <a:pt x="0" y="110121"/>
                  </a:lnTo>
                  <a:lnTo>
                    <a:pt x="0" y="118732"/>
                  </a:lnTo>
                  <a:lnTo>
                    <a:pt x="8623" y="116814"/>
                  </a:lnTo>
                  <a:lnTo>
                    <a:pt x="8623" y="108204"/>
                  </a:lnTo>
                  <a:close/>
                </a:path>
                <a:path w="99695" h="129539">
                  <a:moveTo>
                    <a:pt x="8623" y="97675"/>
                  </a:moveTo>
                  <a:lnTo>
                    <a:pt x="0" y="99568"/>
                  </a:lnTo>
                  <a:lnTo>
                    <a:pt x="0" y="108204"/>
                  </a:lnTo>
                  <a:lnTo>
                    <a:pt x="8623" y="105321"/>
                  </a:lnTo>
                  <a:lnTo>
                    <a:pt x="8623" y="97675"/>
                  </a:lnTo>
                  <a:close/>
                </a:path>
                <a:path w="99695" h="129539">
                  <a:moveTo>
                    <a:pt x="8623" y="87122"/>
                  </a:moveTo>
                  <a:lnTo>
                    <a:pt x="0" y="89039"/>
                  </a:lnTo>
                  <a:lnTo>
                    <a:pt x="0" y="96710"/>
                  </a:lnTo>
                  <a:lnTo>
                    <a:pt x="8623" y="94792"/>
                  </a:lnTo>
                  <a:lnTo>
                    <a:pt x="8623" y="87122"/>
                  </a:lnTo>
                  <a:close/>
                </a:path>
                <a:path w="99695" h="129539">
                  <a:moveTo>
                    <a:pt x="8623" y="44043"/>
                  </a:moveTo>
                  <a:lnTo>
                    <a:pt x="0" y="45961"/>
                  </a:lnTo>
                  <a:lnTo>
                    <a:pt x="0" y="54559"/>
                  </a:lnTo>
                  <a:lnTo>
                    <a:pt x="8623" y="52666"/>
                  </a:lnTo>
                  <a:lnTo>
                    <a:pt x="8623" y="44043"/>
                  </a:lnTo>
                  <a:close/>
                </a:path>
                <a:path w="99695" h="129539">
                  <a:moveTo>
                    <a:pt x="8623" y="33489"/>
                  </a:moveTo>
                  <a:lnTo>
                    <a:pt x="0" y="35433"/>
                  </a:lnTo>
                  <a:lnTo>
                    <a:pt x="0" y="43078"/>
                  </a:lnTo>
                  <a:lnTo>
                    <a:pt x="8623" y="41173"/>
                  </a:lnTo>
                  <a:lnTo>
                    <a:pt x="8623" y="33489"/>
                  </a:lnTo>
                  <a:close/>
                </a:path>
                <a:path w="99695" h="129539">
                  <a:moveTo>
                    <a:pt x="8623" y="22974"/>
                  </a:moveTo>
                  <a:lnTo>
                    <a:pt x="0" y="24904"/>
                  </a:lnTo>
                  <a:lnTo>
                    <a:pt x="0" y="33489"/>
                  </a:lnTo>
                  <a:lnTo>
                    <a:pt x="8623" y="30657"/>
                  </a:lnTo>
                  <a:lnTo>
                    <a:pt x="8623" y="22974"/>
                  </a:lnTo>
                  <a:close/>
                </a:path>
                <a:path w="99695" h="129539">
                  <a:moveTo>
                    <a:pt x="18186" y="115862"/>
                  </a:moveTo>
                  <a:lnTo>
                    <a:pt x="10528" y="117767"/>
                  </a:lnTo>
                  <a:lnTo>
                    <a:pt x="10528" y="126377"/>
                  </a:lnTo>
                  <a:lnTo>
                    <a:pt x="18186" y="123507"/>
                  </a:lnTo>
                  <a:lnTo>
                    <a:pt x="18186" y="115862"/>
                  </a:lnTo>
                  <a:close/>
                </a:path>
                <a:path w="99695" h="129539">
                  <a:moveTo>
                    <a:pt x="18186" y="105321"/>
                  </a:moveTo>
                  <a:lnTo>
                    <a:pt x="10528" y="107238"/>
                  </a:lnTo>
                  <a:lnTo>
                    <a:pt x="10528" y="115862"/>
                  </a:lnTo>
                  <a:lnTo>
                    <a:pt x="18186" y="113944"/>
                  </a:lnTo>
                  <a:lnTo>
                    <a:pt x="18186" y="105321"/>
                  </a:lnTo>
                  <a:close/>
                </a:path>
                <a:path w="99695" h="129539">
                  <a:moveTo>
                    <a:pt x="18186" y="94792"/>
                  </a:moveTo>
                  <a:lnTo>
                    <a:pt x="10528" y="96710"/>
                  </a:lnTo>
                  <a:lnTo>
                    <a:pt x="10528" y="105321"/>
                  </a:lnTo>
                  <a:lnTo>
                    <a:pt x="18186" y="102450"/>
                  </a:lnTo>
                  <a:lnTo>
                    <a:pt x="18186" y="94792"/>
                  </a:lnTo>
                  <a:close/>
                </a:path>
                <a:path w="99695" h="129539">
                  <a:moveTo>
                    <a:pt x="18186" y="84251"/>
                  </a:moveTo>
                  <a:lnTo>
                    <a:pt x="10528" y="86182"/>
                  </a:lnTo>
                  <a:lnTo>
                    <a:pt x="10528" y="94792"/>
                  </a:lnTo>
                  <a:lnTo>
                    <a:pt x="18186" y="91909"/>
                  </a:lnTo>
                  <a:lnTo>
                    <a:pt x="18186" y="84251"/>
                  </a:lnTo>
                  <a:close/>
                </a:path>
                <a:path w="99695" h="129539">
                  <a:moveTo>
                    <a:pt x="18186" y="41173"/>
                  </a:moveTo>
                  <a:lnTo>
                    <a:pt x="10528" y="43078"/>
                  </a:lnTo>
                  <a:lnTo>
                    <a:pt x="10528" y="51727"/>
                  </a:lnTo>
                  <a:lnTo>
                    <a:pt x="18186" y="49796"/>
                  </a:lnTo>
                  <a:lnTo>
                    <a:pt x="18186" y="41173"/>
                  </a:lnTo>
                  <a:close/>
                </a:path>
                <a:path w="99695" h="129539">
                  <a:moveTo>
                    <a:pt x="18186" y="30657"/>
                  </a:moveTo>
                  <a:lnTo>
                    <a:pt x="10528" y="32550"/>
                  </a:lnTo>
                  <a:lnTo>
                    <a:pt x="10528" y="41173"/>
                  </a:lnTo>
                  <a:lnTo>
                    <a:pt x="18186" y="39255"/>
                  </a:lnTo>
                  <a:lnTo>
                    <a:pt x="18186" y="30657"/>
                  </a:lnTo>
                  <a:close/>
                </a:path>
                <a:path w="99695" h="129539">
                  <a:moveTo>
                    <a:pt x="18186" y="20116"/>
                  </a:moveTo>
                  <a:lnTo>
                    <a:pt x="10528" y="22034"/>
                  </a:lnTo>
                  <a:lnTo>
                    <a:pt x="10528" y="30657"/>
                  </a:lnTo>
                  <a:lnTo>
                    <a:pt x="18186" y="27762"/>
                  </a:lnTo>
                  <a:lnTo>
                    <a:pt x="18186" y="20116"/>
                  </a:lnTo>
                  <a:close/>
                </a:path>
                <a:path w="99695" h="129539">
                  <a:moveTo>
                    <a:pt x="28740" y="112979"/>
                  </a:moveTo>
                  <a:lnTo>
                    <a:pt x="21056" y="115862"/>
                  </a:lnTo>
                  <a:lnTo>
                    <a:pt x="21056" y="123507"/>
                  </a:lnTo>
                  <a:lnTo>
                    <a:pt x="28740" y="121589"/>
                  </a:lnTo>
                  <a:lnTo>
                    <a:pt x="28740" y="112979"/>
                  </a:lnTo>
                  <a:close/>
                </a:path>
                <a:path w="99695" h="129539">
                  <a:moveTo>
                    <a:pt x="28740" y="102450"/>
                  </a:moveTo>
                  <a:lnTo>
                    <a:pt x="21056" y="104368"/>
                  </a:lnTo>
                  <a:lnTo>
                    <a:pt x="21056" y="112979"/>
                  </a:lnTo>
                  <a:lnTo>
                    <a:pt x="28740" y="110121"/>
                  </a:lnTo>
                  <a:lnTo>
                    <a:pt x="28740" y="102450"/>
                  </a:lnTo>
                  <a:close/>
                </a:path>
                <a:path w="99695" h="129539">
                  <a:moveTo>
                    <a:pt x="28740" y="91909"/>
                  </a:moveTo>
                  <a:lnTo>
                    <a:pt x="21056" y="93827"/>
                  </a:lnTo>
                  <a:lnTo>
                    <a:pt x="21056" y="102450"/>
                  </a:lnTo>
                  <a:lnTo>
                    <a:pt x="28740" y="100545"/>
                  </a:lnTo>
                  <a:lnTo>
                    <a:pt x="28740" y="91909"/>
                  </a:lnTo>
                  <a:close/>
                </a:path>
                <a:path w="99695" h="129539">
                  <a:moveTo>
                    <a:pt x="28740" y="81394"/>
                  </a:moveTo>
                  <a:lnTo>
                    <a:pt x="21056" y="83286"/>
                  </a:lnTo>
                  <a:lnTo>
                    <a:pt x="21056" y="91909"/>
                  </a:lnTo>
                  <a:lnTo>
                    <a:pt x="28740" y="89039"/>
                  </a:lnTo>
                  <a:lnTo>
                    <a:pt x="28740" y="81394"/>
                  </a:lnTo>
                  <a:close/>
                </a:path>
                <a:path w="99695" h="129539">
                  <a:moveTo>
                    <a:pt x="28740" y="39255"/>
                  </a:moveTo>
                  <a:lnTo>
                    <a:pt x="21056" y="40208"/>
                  </a:lnTo>
                  <a:lnTo>
                    <a:pt x="21056" y="48818"/>
                  </a:lnTo>
                  <a:lnTo>
                    <a:pt x="28740" y="46901"/>
                  </a:lnTo>
                  <a:lnTo>
                    <a:pt x="28740" y="39255"/>
                  </a:lnTo>
                  <a:close/>
                </a:path>
                <a:path w="99695" h="129539">
                  <a:moveTo>
                    <a:pt x="28740" y="27762"/>
                  </a:moveTo>
                  <a:lnTo>
                    <a:pt x="21056" y="30657"/>
                  </a:lnTo>
                  <a:lnTo>
                    <a:pt x="21056" y="38290"/>
                  </a:lnTo>
                  <a:lnTo>
                    <a:pt x="28740" y="36372"/>
                  </a:lnTo>
                  <a:lnTo>
                    <a:pt x="28740" y="27762"/>
                  </a:lnTo>
                  <a:close/>
                </a:path>
                <a:path w="99695" h="129539">
                  <a:moveTo>
                    <a:pt x="28740" y="17233"/>
                  </a:moveTo>
                  <a:lnTo>
                    <a:pt x="21056" y="19138"/>
                  </a:lnTo>
                  <a:lnTo>
                    <a:pt x="21056" y="27762"/>
                  </a:lnTo>
                  <a:lnTo>
                    <a:pt x="28740" y="25844"/>
                  </a:lnTo>
                  <a:lnTo>
                    <a:pt x="28740" y="17233"/>
                  </a:lnTo>
                  <a:close/>
                </a:path>
                <a:path w="99695" h="129539">
                  <a:moveTo>
                    <a:pt x="39243" y="110121"/>
                  </a:moveTo>
                  <a:lnTo>
                    <a:pt x="30632" y="112979"/>
                  </a:lnTo>
                  <a:lnTo>
                    <a:pt x="30632" y="120637"/>
                  </a:lnTo>
                  <a:lnTo>
                    <a:pt x="39243" y="118732"/>
                  </a:lnTo>
                  <a:lnTo>
                    <a:pt x="39243" y="110121"/>
                  </a:lnTo>
                  <a:close/>
                </a:path>
                <a:path w="99695" h="129539">
                  <a:moveTo>
                    <a:pt x="39243" y="99568"/>
                  </a:moveTo>
                  <a:lnTo>
                    <a:pt x="30632" y="102450"/>
                  </a:lnTo>
                  <a:lnTo>
                    <a:pt x="30632" y="110121"/>
                  </a:lnTo>
                  <a:lnTo>
                    <a:pt x="39243" y="108204"/>
                  </a:lnTo>
                  <a:lnTo>
                    <a:pt x="39243" y="99568"/>
                  </a:lnTo>
                  <a:close/>
                </a:path>
                <a:path w="99695" h="129539">
                  <a:moveTo>
                    <a:pt x="39243" y="89039"/>
                  </a:moveTo>
                  <a:lnTo>
                    <a:pt x="30632" y="90957"/>
                  </a:lnTo>
                  <a:lnTo>
                    <a:pt x="30632" y="99568"/>
                  </a:lnTo>
                  <a:lnTo>
                    <a:pt x="39243" y="96710"/>
                  </a:lnTo>
                  <a:lnTo>
                    <a:pt x="39243" y="89039"/>
                  </a:lnTo>
                  <a:close/>
                </a:path>
                <a:path w="99695" h="129539">
                  <a:moveTo>
                    <a:pt x="39243" y="78511"/>
                  </a:moveTo>
                  <a:lnTo>
                    <a:pt x="30632" y="80429"/>
                  </a:lnTo>
                  <a:lnTo>
                    <a:pt x="30632" y="89039"/>
                  </a:lnTo>
                  <a:lnTo>
                    <a:pt x="39243" y="87122"/>
                  </a:lnTo>
                  <a:lnTo>
                    <a:pt x="39243" y="78511"/>
                  </a:lnTo>
                  <a:close/>
                </a:path>
                <a:path w="99695" h="129539">
                  <a:moveTo>
                    <a:pt x="39243" y="36372"/>
                  </a:moveTo>
                  <a:lnTo>
                    <a:pt x="30632" y="38290"/>
                  </a:lnTo>
                  <a:lnTo>
                    <a:pt x="30632" y="45961"/>
                  </a:lnTo>
                  <a:lnTo>
                    <a:pt x="39243" y="44043"/>
                  </a:lnTo>
                  <a:lnTo>
                    <a:pt x="39243" y="36372"/>
                  </a:lnTo>
                  <a:close/>
                </a:path>
                <a:path w="99695" h="129539">
                  <a:moveTo>
                    <a:pt x="39243" y="25844"/>
                  </a:moveTo>
                  <a:lnTo>
                    <a:pt x="30632" y="27762"/>
                  </a:lnTo>
                  <a:lnTo>
                    <a:pt x="30632" y="35433"/>
                  </a:lnTo>
                  <a:lnTo>
                    <a:pt x="39243" y="33489"/>
                  </a:lnTo>
                  <a:lnTo>
                    <a:pt x="39243" y="25844"/>
                  </a:lnTo>
                  <a:close/>
                </a:path>
                <a:path w="99695" h="129539">
                  <a:moveTo>
                    <a:pt x="39243" y="15316"/>
                  </a:moveTo>
                  <a:lnTo>
                    <a:pt x="30632" y="17233"/>
                  </a:lnTo>
                  <a:lnTo>
                    <a:pt x="30632" y="24904"/>
                  </a:lnTo>
                  <a:lnTo>
                    <a:pt x="39243" y="22974"/>
                  </a:lnTo>
                  <a:lnTo>
                    <a:pt x="39243" y="15316"/>
                  </a:lnTo>
                  <a:close/>
                </a:path>
                <a:path w="99695" h="129539">
                  <a:moveTo>
                    <a:pt x="49809" y="107238"/>
                  </a:moveTo>
                  <a:lnTo>
                    <a:pt x="41186" y="110121"/>
                  </a:lnTo>
                  <a:lnTo>
                    <a:pt x="41186" y="117767"/>
                  </a:lnTo>
                  <a:lnTo>
                    <a:pt x="49809" y="115862"/>
                  </a:lnTo>
                  <a:lnTo>
                    <a:pt x="49809" y="107238"/>
                  </a:lnTo>
                  <a:close/>
                </a:path>
                <a:path w="99695" h="129539">
                  <a:moveTo>
                    <a:pt x="49809" y="96710"/>
                  </a:moveTo>
                  <a:lnTo>
                    <a:pt x="41186" y="99568"/>
                  </a:lnTo>
                  <a:lnTo>
                    <a:pt x="41186" y="107238"/>
                  </a:lnTo>
                  <a:lnTo>
                    <a:pt x="49809" y="105321"/>
                  </a:lnTo>
                  <a:lnTo>
                    <a:pt x="49809" y="96710"/>
                  </a:lnTo>
                  <a:close/>
                </a:path>
                <a:path w="99695" h="129539">
                  <a:moveTo>
                    <a:pt x="49809" y="86182"/>
                  </a:moveTo>
                  <a:lnTo>
                    <a:pt x="41186" y="89039"/>
                  </a:lnTo>
                  <a:lnTo>
                    <a:pt x="41186" y="96710"/>
                  </a:lnTo>
                  <a:lnTo>
                    <a:pt x="49809" y="94792"/>
                  </a:lnTo>
                  <a:lnTo>
                    <a:pt x="49809" y="86182"/>
                  </a:lnTo>
                  <a:close/>
                </a:path>
                <a:path w="99695" h="129539">
                  <a:moveTo>
                    <a:pt x="49809" y="75666"/>
                  </a:moveTo>
                  <a:lnTo>
                    <a:pt x="41186" y="77558"/>
                  </a:lnTo>
                  <a:lnTo>
                    <a:pt x="41186" y="86182"/>
                  </a:lnTo>
                  <a:lnTo>
                    <a:pt x="49809" y="84251"/>
                  </a:lnTo>
                  <a:lnTo>
                    <a:pt x="49809" y="75666"/>
                  </a:lnTo>
                  <a:close/>
                </a:path>
                <a:path w="99695" h="129539">
                  <a:moveTo>
                    <a:pt x="49809" y="33489"/>
                  </a:moveTo>
                  <a:lnTo>
                    <a:pt x="41186" y="35433"/>
                  </a:lnTo>
                  <a:lnTo>
                    <a:pt x="41186" y="44043"/>
                  </a:lnTo>
                  <a:lnTo>
                    <a:pt x="49809" y="41173"/>
                  </a:lnTo>
                  <a:lnTo>
                    <a:pt x="49809" y="33489"/>
                  </a:lnTo>
                  <a:close/>
                </a:path>
                <a:path w="99695" h="129539">
                  <a:moveTo>
                    <a:pt x="49809" y="22974"/>
                  </a:moveTo>
                  <a:lnTo>
                    <a:pt x="41186" y="24904"/>
                  </a:lnTo>
                  <a:lnTo>
                    <a:pt x="41186" y="33489"/>
                  </a:lnTo>
                  <a:lnTo>
                    <a:pt x="49809" y="31584"/>
                  </a:lnTo>
                  <a:lnTo>
                    <a:pt x="49809" y="22974"/>
                  </a:lnTo>
                  <a:close/>
                </a:path>
                <a:path w="99695" h="129539">
                  <a:moveTo>
                    <a:pt x="49809" y="12433"/>
                  </a:moveTo>
                  <a:lnTo>
                    <a:pt x="41186" y="14363"/>
                  </a:lnTo>
                  <a:lnTo>
                    <a:pt x="41186" y="22034"/>
                  </a:lnTo>
                  <a:lnTo>
                    <a:pt x="49809" y="20116"/>
                  </a:lnTo>
                  <a:lnTo>
                    <a:pt x="49809" y="12433"/>
                  </a:lnTo>
                  <a:close/>
                </a:path>
                <a:path w="99695" h="129539">
                  <a:moveTo>
                    <a:pt x="59359" y="104368"/>
                  </a:moveTo>
                  <a:lnTo>
                    <a:pt x="51714" y="107238"/>
                  </a:lnTo>
                  <a:lnTo>
                    <a:pt x="51714" y="114884"/>
                  </a:lnTo>
                  <a:lnTo>
                    <a:pt x="59359" y="112979"/>
                  </a:lnTo>
                  <a:lnTo>
                    <a:pt x="59359" y="104368"/>
                  </a:lnTo>
                  <a:close/>
                </a:path>
                <a:path w="99695" h="129539">
                  <a:moveTo>
                    <a:pt x="59359" y="94792"/>
                  </a:moveTo>
                  <a:lnTo>
                    <a:pt x="51714" y="95758"/>
                  </a:lnTo>
                  <a:lnTo>
                    <a:pt x="51714" y="104368"/>
                  </a:lnTo>
                  <a:lnTo>
                    <a:pt x="59359" y="102450"/>
                  </a:lnTo>
                  <a:lnTo>
                    <a:pt x="59359" y="94792"/>
                  </a:lnTo>
                  <a:close/>
                </a:path>
                <a:path w="99695" h="129539">
                  <a:moveTo>
                    <a:pt x="59359" y="83286"/>
                  </a:moveTo>
                  <a:lnTo>
                    <a:pt x="51714" y="86182"/>
                  </a:lnTo>
                  <a:lnTo>
                    <a:pt x="51714" y="93827"/>
                  </a:lnTo>
                  <a:lnTo>
                    <a:pt x="59359" y="91909"/>
                  </a:lnTo>
                  <a:lnTo>
                    <a:pt x="59359" y="83286"/>
                  </a:lnTo>
                  <a:close/>
                </a:path>
                <a:path w="99695" h="129539">
                  <a:moveTo>
                    <a:pt x="59359" y="73723"/>
                  </a:moveTo>
                  <a:lnTo>
                    <a:pt x="51714" y="74688"/>
                  </a:lnTo>
                  <a:lnTo>
                    <a:pt x="51714" y="83286"/>
                  </a:lnTo>
                  <a:lnTo>
                    <a:pt x="59359" y="81394"/>
                  </a:lnTo>
                  <a:lnTo>
                    <a:pt x="59359" y="73723"/>
                  </a:lnTo>
                  <a:close/>
                </a:path>
                <a:path w="99695" h="129539">
                  <a:moveTo>
                    <a:pt x="59359" y="30657"/>
                  </a:moveTo>
                  <a:lnTo>
                    <a:pt x="51714" y="33489"/>
                  </a:lnTo>
                  <a:lnTo>
                    <a:pt x="51714" y="41173"/>
                  </a:lnTo>
                  <a:lnTo>
                    <a:pt x="59359" y="39255"/>
                  </a:lnTo>
                  <a:lnTo>
                    <a:pt x="59359" y="30657"/>
                  </a:lnTo>
                  <a:close/>
                </a:path>
                <a:path w="99695" h="129539">
                  <a:moveTo>
                    <a:pt x="59359" y="20116"/>
                  </a:moveTo>
                  <a:lnTo>
                    <a:pt x="51714" y="22034"/>
                  </a:lnTo>
                  <a:lnTo>
                    <a:pt x="51714" y="30657"/>
                  </a:lnTo>
                  <a:lnTo>
                    <a:pt x="59359" y="28727"/>
                  </a:lnTo>
                  <a:lnTo>
                    <a:pt x="59359" y="20116"/>
                  </a:lnTo>
                  <a:close/>
                </a:path>
                <a:path w="99695" h="129539">
                  <a:moveTo>
                    <a:pt x="59359" y="9588"/>
                  </a:moveTo>
                  <a:lnTo>
                    <a:pt x="51714" y="12433"/>
                  </a:lnTo>
                  <a:lnTo>
                    <a:pt x="51714" y="20116"/>
                  </a:lnTo>
                  <a:lnTo>
                    <a:pt x="59359" y="18199"/>
                  </a:lnTo>
                  <a:lnTo>
                    <a:pt x="59359" y="9588"/>
                  </a:lnTo>
                  <a:close/>
                </a:path>
                <a:path w="99695" h="129539">
                  <a:moveTo>
                    <a:pt x="69900" y="102450"/>
                  </a:moveTo>
                  <a:lnTo>
                    <a:pt x="62242" y="104368"/>
                  </a:lnTo>
                  <a:lnTo>
                    <a:pt x="62242" y="112014"/>
                  </a:lnTo>
                  <a:lnTo>
                    <a:pt x="69900" y="110121"/>
                  </a:lnTo>
                  <a:lnTo>
                    <a:pt x="69900" y="102450"/>
                  </a:lnTo>
                  <a:close/>
                </a:path>
                <a:path w="99695" h="129539">
                  <a:moveTo>
                    <a:pt x="69900" y="91909"/>
                  </a:moveTo>
                  <a:lnTo>
                    <a:pt x="62242" y="93827"/>
                  </a:lnTo>
                  <a:lnTo>
                    <a:pt x="62242" y="101485"/>
                  </a:lnTo>
                  <a:lnTo>
                    <a:pt x="69900" y="99568"/>
                  </a:lnTo>
                  <a:lnTo>
                    <a:pt x="69900" y="91909"/>
                  </a:lnTo>
                  <a:close/>
                </a:path>
                <a:path w="99695" h="129539">
                  <a:moveTo>
                    <a:pt x="69900" y="81394"/>
                  </a:moveTo>
                  <a:lnTo>
                    <a:pt x="62242" y="83286"/>
                  </a:lnTo>
                  <a:lnTo>
                    <a:pt x="62242" y="90957"/>
                  </a:lnTo>
                  <a:lnTo>
                    <a:pt x="69900" y="89039"/>
                  </a:lnTo>
                  <a:lnTo>
                    <a:pt x="69900" y="81394"/>
                  </a:lnTo>
                  <a:close/>
                </a:path>
                <a:path w="99695" h="129539">
                  <a:moveTo>
                    <a:pt x="69900" y="70853"/>
                  </a:moveTo>
                  <a:lnTo>
                    <a:pt x="62242" y="72783"/>
                  </a:lnTo>
                  <a:lnTo>
                    <a:pt x="62242" y="80429"/>
                  </a:lnTo>
                  <a:lnTo>
                    <a:pt x="69900" y="78511"/>
                  </a:lnTo>
                  <a:lnTo>
                    <a:pt x="69900" y="70853"/>
                  </a:lnTo>
                  <a:close/>
                </a:path>
                <a:path w="99695" h="129539">
                  <a:moveTo>
                    <a:pt x="69900" y="28727"/>
                  </a:moveTo>
                  <a:lnTo>
                    <a:pt x="62242" y="30657"/>
                  </a:lnTo>
                  <a:lnTo>
                    <a:pt x="62242" y="38290"/>
                  </a:lnTo>
                  <a:lnTo>
                    <a:pt x="69900" y="36372"/>
                  </a:lnTo>
                  <a:lnTo>
                    <a:pt x="69900" y="28727"/>
                  </a:lnTo>
                  <a:close/>
                </a:path>
                <a:path w="99695" h="129539">
                  <a:moveTo>
                    <a:pt x="69900" y="18199"/>
                  </a:moveTo>
                  <a:lnTo>
                    <a:pt x="62242" y="20116"/>
                  </a:lnTo>
                  <a:lnTo>
                    <a:pt x="62242" y="27762"/>
                  </a:lnTo>
                  <a:lnTo>
                    <a:pt x="69900" y="25844"/>
                  </a:lnTo>
                  <a:lnTo>
                    <a:pt x="69900" y="18199"/>
                  </a:lnTo>
                  <a:close/>
                </a:path>
                <a:path w="99695" h="129539">
                  <a:moveTo>
                    <a:pt x="69900" y="7645"/>
                  </a:moveTo>
                  <a:lnTo>
                    <a:pt x="62242" y="9588"/>
                  </a:lnTo>
                  <a:lnTo>
                    <a:pt x="62242" y="17233"/>
                  </a:lnTo>
                  <a:lnTo>
                    <a:pt x="69900" y="15316"/>
                  </a:lnTo>
                  <a:lnTo>
                    <a:pt x="69900" y="7645"/>
                  </a:lnTo>
                  <a:close/>
                </a:path>
                <a:path w="99695" h="129539">
                  <a:moveTo>
                    <a:pt x="79463" y="99568"/>
                  </a:moveTo>
                  <a:lnTo>
                    <a:pt x="71805" y="101485"/>
                  </a:lnTo>
                  <a:lnTo>
                    <a:pt x="71805" y="110121"/>
                  </a:lnTo>
                  <a:lnTo>
                    <a:pt x="79463" y="107238"/>
                  </a:lnTo>
                  <a:lnTo>
                    <a:pt x="79463" y="99568"/>
                  </a:lnTo>
                  <a:close/>
                </a:path>
                <a:path w="99695" h="129539">
                  <a:moveTo>
                    <a:pt x="79463" y="89039"/>
                  </a:moveTo>
                  <a:lnTo>
                    <a:pt x="71805" y="90957"/>
                  </a:lnTo>
                  <a:lnTo>
                    <a:pt x="71805" y="98615"/>
                  </a:lnTo>
                  <a:lnTo>
                    <a:pt x="79463" y="96710"/>
                  </a:lnTo>
                  <a:lnTo>
                    <a:pt x="79463" y="89039"/>
                  </a:lnTo>
                  <a:close/>
                </a:path>
                <a:path w="99695" h="129539">
                  <a:moveTo>
                    <a:pt x="79463" y="78511"/>
                  </a:moveTo>
                  <a:lnTo>
                    <a:pt x="71805" y="80429"/>
                  </a:lnTo>
                  <a:lnTo>
                    <a:pt x="71805" y="89039"/>
                  </a:lnTo>
                  <a:lnTo>
                    <a:pt x="79463" y="86182"/>
                  </a:lnTo>
                  <a:lnTo>
                    <a:pt x="79463" y="78511"/>
                  </a:lnTo>
                  <a:close/>
                </a:path>
                <a:path w="99695" h="129539">
                  <a:moveTo>
                    <a:pt x="79463" y="67957"/>
                  </a:moveTo>
                  <a:lnTo>
                    <a:pt x="71805" y="69900"/>
                  </a:lnTo>
                  <a:lnTo>
                    <a:pt x="71805" y="77558"/>
                  </a:lnTo>
                  <a:lnTo>
                    <a:pt x="79463" y="75666"/>
                  </a:lnTo>
                  <a:lnTo>
                    <a:pt x="79463" y="67957"/>
                  </a:lnTo>
                  <a:close/>
                </a:path>
                <a:path w="99695" h="129539">
                  <a:moveTo>
                    <a:pt x="79463" y="25844"/>
                  </a:moveTo>
                  <a:lnTo>
                    <a:pt x="71805" y="27762"/>
                  </a:lnTo>
                  <a:lnTo>
                    <a:pt x="71805" y="35433"/>
                  </a:lnTo>
                  <a:lnTo>
                    <a:pt x="79463" y="33489"/>
                  </a:lnTo>
                  <a:lnTo>
                    <a:pt x="79463" y="25844"/>
                  </a:lnTo>
                  <a:close/>
                </a:path>
                <a:path w="99695" h="129539">
                  <a:moveTo>
                    <a:pt x="79463" y="15316"/>
                  </a:moveTo>
                  <a:lnTo>
                    <a:pt x="71805" y="17233"/>
                  </a:lnTo>
                  <a:lnTo>
                    <a:pt x="71805" y="25844"/>
                  </a:lnTo>
                  <a:lnTo>
                    <a:pt x="79463" y="22974"/>
                  </a:lnTo>
                  <a:lnTo>
                    <a:pt x="79463" y="15316"/>
                  </a:lnTo>
                  <a:close/>
                </a:path>
                <a:path w="99695" h="129539">
                  <a:moveTo>
                    <a:pt x="79463" y="4787"/>
                  </a:moveTo>
                  <a:lnTo>
                    <a:pt x="71805" y="6705"/>
                  </a:lnTo>
                  <a:lnTo>
                    <a:pt x="71805" y="14363"/>
                  </a:lnTo>
                  <a:lnTo>
                    <a:pt x="79463" y="12433"/>
                  </a:lnTo>
                  <a:lnTo>
                    <a:pt x="79463" y="4787"/>
                  </a:lnTo>
                  <a:close/>
                </a:path>
                <a:path w="99695" h="129539">
                  <a:moveTo>
                    <a:pt x="90004" y="96710"/>
                  </a:moveTo>
                  <a:lnTo>
                    <a:pt x="82346" y="98615"/>
                  </a:lnTo>
                  <a:lnTo>
                    <a:pt x="82346" y="106286"/>
                  </a:lnTo>
                  <a:lnTo>
                    <a:pt x="90004" y="104368"/>
                  </a:lnTo>
                  <a:lnTo>
                    <a:pt x="90004" y="96710"/>
                  </a:lnTo>
                  <a:close/>
                </a:path>
                <a:path w="99695" h="129539">
                  <a:moveTo>
                    <a:pt x="90004" y="86182"/>
                  </a:moveTo>
                  <a:lnTo>
                    <a:pt x="82346" y="88087"/>
                  </a:lnTo>
                  <a:lnTo>
                    <a:pt x="82346" y="95758"/>
                  </a:lnTo>
                  <a:lnTo>
                    <a:pt x="90004" y="93827"/>
                  </a:lnTo>
                  <a:lnTo>
                    <a:pt x="90004" y="86182"/>
                  </a:lnTo>
                  <a:close/>
                </a:path>
                <a:path w="99695" h="129539">
                  <a:moveTo>
                    <a:pt x="90004" y="75666"/>
                  </a:moveTo>
                  <a:lnTo>
                    <a:pt x="82346" y="77558"/>
                  </a:lnTo>
                  <a:lnTo>
                    <a:pt x="82346" y="86182"/>
                  </a:lnTo>
                  <a:lnTo>
                    <a:pt x="90004" y="83286"/>
                  </a:lnTo>
                  <a:lnTo>
                    <a:pt x="90004" y="75666"/>
                  </a:lnTo>
                  <a:close/>
                </a:path>
                <a:path w="99695" h="129539">
                  <a:moveTo>
                    <a:pt x="90004" y="65112"/>
                  </a:moveTo>
                  <a:lnTo>
                    <a:pt x="82346" y="67017"/>
                  </a:lnTo>
                  <a:lnTo>
                    <a:pt x="82346" y="74688"/>
                  </a:lnTo>
                  <a:lnTo>
                    <a:pt x="90004" y="73723"/>
                  </a:lnTo>
                  <a:lnTo>
                    <a:pt x="90004" y="65112"/>
                  </a:lnTo>
                  <a:close/>
                </a:path>
                <a:path w="99695" h="129539">
                  <a:moveTo>
                    <a:pt x="90004" y="22974"/>
                  </a:moveTo>
                  <a:lnTo>
                    <a:pt x="82346" y="25844"/>
                  </a:lnTo>
                  <a:lnTo>
                    <a:pt x="82346" y="33489"/>
                  </a:lnTo>
                  <a:lnTo>
                    <a:pt x="90004" y="31584"/>
                  </a:lnTo>
                  <a:lnTo>
                    <a:pt x="90004" y="22974"/>
                  </a:lnTo>
                  <a:close/>
                </a:path>
                <a:path w="99695" h="129539">
                  <a:moveTo>
                    <a:pt x="90004" y="12433"/>
                  </a:moveTo>
                  <a:lnTo>
                    <a:pt x="82346" y="14363"/>
                  </a:lnTo>
                  <a:lnTo>
                    <a:pt x="82346" y="22974"/>
                  </a:lnTo>
                  <a:lnTo>
                    <a:pt x="90004" y="21069"/>
                  </a:lnTo>
                  <a:lnTo>
                    <a:pt x="90004" y="12433"/>
                  </a:lnTo>
                  <a:close/>
                </a:path>
                <a:path w="99695" h="129539">
                  <a:moveTo>
                    <a:pt x="90004" y="1905"/>
                  </a:moveTo>
                  <a:lnTo>
                    <a:pt x="82346" y="4787"/>
                  </a:lnTo>
                  <a:lnTo>
                    <a:pt x="82346" y="12433"/>
                  </a:lnTo>
                  <a:lnTo>
                    <a:pt x="90004" y="10528"/>
                  </a:lnTo>
                  <a:lnTo>
                    <a:pt x="90004" y="1905"/>
                  </a:lnTo>
                  <a:close/>
                </a:path>
                <a:path w="99695" h="129539">
                  <a:moveTo>
                    <a:pt x="99568" y="93827"/>
                  </a:moveTo>
                  <a:lnTo>
                    <a:pt x="91922" y="95758"/>
                  </a:lnTo>
                  <a:lnTo>
                    <a:pt x="91922" y="103416"/>
                  </a:lnTo>
                  <a:lnTo>
                    <a:pt x="99568" y="102450"/>
                  </a:lnTo>
                  <a:lnTo>
                    <a:pt x="99568" y="93827"/>
                  </a:lnTo>
                  <a:close/>
                </a:path>
                <a:path w="99695" h="129539">
                  <a:moveTo>
                    <a:pt x="99568" y="83286"/>
                  </a:moveTo>
                  <a:lnTo>
                    <a:pt x="91922" y="85229"/>
                  </a:lnTo>
                  <a:lnTo>
                    <a:pt x="91922" y="93827"/>
                  </a:lnTo>
                  <a:lnTo>
                    <a:pt x="99568" y="90957"/>
                  </a:lnTo>
                  <a:lnTo>
                    <a:pt x="99568" y="83286"/>
                  </a:lnTo>
                  <a:close/>
                </a:path>
                <a:path w="99695" h="129539">
                  <a:moveTo>
                    <a:pt x="99568" y="72783"/>
                  </a:moveTo>
                  <a:lnTo>
                    <a:pt x="91922" y="74688"/>
                  </a:lnTo>
                  <a:lnTo>
                    <a:pt x="91922" y="82359"/>
                  </a:lnTo>
                  <a:lnTo>
                    <a:pt x="99568" y="81394"/>
                  </a:lnTo>
                  <a:lnTo>
                    <a:pt x="99568" y="72783"/>
                  </a:lnTo>
                  <a:close/>
                </a:path>
                <a:path w="99695" h="129539">
                  <a:moveTo>
                    <a:pt x="99568" y="62255"/>
                  </a:moveTo>
                  <a:lnTo>
                    <a:pt x="91922" y="64147"/>
                  </a:lnTo>
                  <a:lnTo>
                    <a:pt x="91922" y="72783"/>
                  </a:lnTo>
                  <a:lnTo>
                    <a:pt x="99568" y="70853"/>
                  </a:lnTo>
                  <a:lnTo>
                    <a:pt x="99568" y="62255"/>
                  </a:lnTo>
                  <a:close/>
                </a:path>
                <a:path w="99695" h="129539">
                  <a:moveTo>
                    <a:pt x="99568" y="31584"/>
                  </a:moveTo>
                  <a:lnTo>
                    <a:pt x="91922" y="33489"/>
                  </a:lnTo>
                  <a:lnTo>
                    <a:pt x="91922" y="41173"/>
                  </a:lnTo>
                  <a:lnTo>
                    <a:pt x="99568" y="39255"/>
                  </a:lnTo>
                  <a:lnTo>
                    <a:pt x="99568" y="31584"/>
                  </a:lnTo>
                  <a:close/>
                </a:path>
                <a:path w="99695" h="129539">
                  <a:moveTo>
                    <a:pt x="99568" y="21069"/>
                  </a:moveTo>
                  <a:lnTo>
                    <a:pt x="91922" y="22974"/>
                  </a:lnTo>
                  <a:lnTo>
                    <a:pt x="91922" y="30657"/>
                  </a:lnTo>
                  <a:lnTo>
                    <a:pt x="99568" y="28727"/>
                  </a:lnTo>
                  <a:lnTo>
                    <a:pt x="99568" y="21069"/>
                  </a:lnTo>
                  <a:close/>
                </a:path>
                <a:path w="99695" h="129539">
                  <a:moveTo>
                    <a:pt x="99568" y="10528"/>
                  </a:moveTo>
                  <a:lnTo>
                    <a:pt x="91922" y="12433"/>
                  </a:lnTo>
                  <a:lnTo>
                    <a:pt x="91922" y="20116"/>
                  </a:lnTo>
                  <a:lnTo>
                    <a:pt x="99568" y="18199"/>
                  </a:lnTo>
                  <a:lnTo>
                    <a:pt x="99568" y="10528"/>
                  </a:lnTo>
                  <a:close/>
                </a:path>
                <a:path w="99695" h="129539">
                  <a:moveTo>
                    <a:pt x="99568" y="0"/>
                  </a:moveTo>
                  <a:lnTo>
                    <a:pt x="91922" y="1905"/>
                  </a:lnTo>
                  <a:lnTo>
                    <a:pt x="91922" y="9588"/>
                  </a:lnTo>
                  <a:lnTo>
                    <a:pt x="99568" y="7645"/>
                  </a:lnTo>
                  <a:lnTo>
                    <a:pt x="995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420970" y="4763160"/>
              <a:ext cx="99695" cy="33655"/>
            </a:xfrm>
            <a:custGeom>
              <a:avLst/>
              <a:gdLst/>
              <a:ahLst/>
              <a:cxnLst/>
              <a:rect l="l" t="t" r="r" b="b"/>
              <a:pathLst>
                <a:path w="99695" h="33654">
                  <a:moveTo>
                    <a:pt x="8623" y="22974"/>
                  </a:moveTo>
                  <a:lnTo>
                    <a:pt x="0" y="24904"/>
                  </a:lnTo>
                  <a:lnTo>
                    <a:pt x="0" y="33528"/>
                  </a:lnTo>
                  <a:lnTo>
                    <a:pt x="8623" y="31597"/>
                  </a:lnTo>
                  <a:lnTo>
                    <a:pt x="8623" y="22974"/>
                  </a:lnTo>
                  <a:close/>
                </a:path>
                <a:path w="99695" h="33654">
                  <a:moveTo>
                    <a:pt x="18186" y="21082"/>
                  </a:moveTo>
                  <a:lnTo>
                    <a:pt x="10528" y="22974"/>
                  </a:lnTo>
                  <a:lnTo>
                    <a:pt x="10528" y="30670"/>
                  </a:lnTo>
                  <a:lnTo>
                    <a:pt x="18186" y="28752"/>
                  </a:lnTo>
                  <a:lnTo>
                    <a:pt x="18186" y="21082"/>
                  </a:lnTo>
                  <a:close/>
                </a:path>
                <a:path w="99695" h="33654">
                  <a:moveTo>
                    <a:pt x="28740" y="18211"/>
                  </a:moveTo>
                  <a:lnTo>
                    <a:pt x="21056" y="20142"/>
                  </a:lnTo>
                  <a:lnTo>
                    <a:pt x="21056" y="27774"/>
                  </a:lnTo>
                  <a:lnTo>
                    <a:pt x="28740" y="25869"/>
                  </a:lnTo>
                  <a:lnTo>
                    <a:pt x="28740" y="18211"/>
                  </a:lnTo>
                  <a:close/>
                </a:path>
                <a:path w="99695" h="33654">
                  <a:moveTo>
                    <a:pt x="39243" y="15316"/>
                  </a:moveTo>
                  <a:lnTo>
                    <a:pt x="30632" y="17233"/>
                  </a:lnTo>
                  <a:lnTo>
                    <a:pt x="30632" y="24904"/>
                  </a:lnTo>
                  <a:lnTo>
                    <a:pt x="39243" y="22974"/>
                  </a:lnTo>
                  <a:lnTo>
                    <a:pt x="39243" y="15316"/>
                  </a:lnTo>
                  <a:close/>
                </a:path>
                <a:path w="99695" h="33654">
                  <a:moveTo>
                    <a:pt x="49809" y="12458"/>
                  </a:moveTo>
                  <a:lnTo>
                    <a:pt x="41186" y="14376"/>
                  </a:lnTo>
                  <a:lnTo>
                    <a:pt x="41186" y="22974"/>
                  </a:lnTo>
                  <a:lnTo>
                    <a:pt x="49809" y="21082"/>
                  </a:lnTo>
                  <a:lnTo>
                    <a:pt x="49809" y="12458"/>
                  </a:lnTo>
                  <a:close/>
                </a:path>
                <a:path w="99695" h="33654">
                  <a:moveTo>
                    <a:pt x="59359" y="9588"/>
                  </a:moveTo>
                  <a:lnTo>
                    <a:pt x="51714" y="11493"/>
                  </a:lnTo>
                  <a:lnTo>
                    <a:pt x="51714" y="20142"/>
                  </a:lnTo>
                  <a:lnTo>
                    <a:pt x="59359" y="18211"/>
                  </a:lnTo>
                  <a:lnTo>
                    <a:pt x="59359" y="9588"/>
                  </a:lnTo>
                  <a:close/>
                </a:path>
                <a:path w="99695" h="33654">
                  <a:moveTo>
                    <a:pt x="69900" y="7670"/>
                  </a:moveTo>
                  <a:lnTo>
                    <a:pt x="62242" y="9588"/>
                  </a:lnTo>
                  <a:lnTo>
                    <a:pt x="62242" y="17233"/>
                  </a:lnTo>
                  <a:lnTo>
                    <a:pt x="69900" y="15316"/>
                  </a:lnTo>
                  <a:lnTo>
                    <a:pt x="69900" y="7670"/>
                  </a:lnTo>
                  <a:close/>
                </a:path>
                <a:path w="99695" h="33654">
                  <a:moveTo>
                    <a:pt x="79463" y="4787"/>
                  </a:moveTo>
                  <a:lnTo>
                    <a:pt x="71805" y="6705"/>
                  </a:lnTo>
                  <a:lnTo>
                    <a:pt x="71805" y="15316"/>
                  </a:lnTo>
                  <a:lnTo>
                    <a:pt x="79463" y="12458"/>
                  </a:lnTo>
                  <a:lnTo>
                    <a:pt x="79463" y="4787"/>
                  </a:lnTo>
                  <a:close/>
                </a:path>
                <a:path w="99695" h="33654">
                  <a:moveTo>
                    <a:pt x="90004" y="1905"/>
                  </a:moveTo>
                  <a:lnTo>
                    <a:pt x="82346" y="3848"/>
                  </a:lnTo>
                  <a:lnTo>
                    <a:pt x="82346" y="12458"/>
                  </a:lnTo>
                  <a:lnTo>
                    <a:pt x="90004" y="9588"/>
                  </a:lnTo>
                  <a:lnTo>
                    <a:pt x="90004" y="1905"/>
                  </a:lnTo>
                  <a:close/>
                </a:path>
                <a:path w="99695" h="33654">
                  <a:moveTo>
                    <a:pt x="99568" y="0"/>
                  </a:moveTo>
                  <a:lnTo>
                    <a:pt x="91922" y="1905"/>
                  </a:lnTo>
                  <a:lnTo>
                    <a:pt x="91922" y="9588"/>
                  </a:lnTo>
                  <a:lnTo>
                    <a:pt x="99568" y="7670"/>
                  </a:lnTo>
                  <a:lnTo>
                    <a:pt x="995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397042" y="3526129"/>
              <a:ext cx="887730" cy="1228725"/>
            </a:xfrm>
            <a:custGeom>
              <a:avLst/>
              <a:gdLst/>
              <a:ahLst/>
              <a:cxnLst/>
              <a:rect l="l" t="t" r="r" b="b"/>
              <a:pathLst>
                <a:path w="887729" h="1228725">
                  <a:moveTo>
                    <a:pt x="0" y="1228420"/>
                  </a:moveTo>
                  <a:lnTo>
                    <a:pt x="540943" y="1095349"/>
                  </a:lnTo>
                </a:path>
                <a:path w="887729" h="1228725">
                  <a:moveTo>
                    <a:pt x="685533" y="38303"/>
                  </a:moveTo>
                  <a:lnTo>
                    <a:pt x="881811" y="47878"/>
                  </a:lnTo>
                </a:path>
                <a:path w="887729" h="1228725">
                  <a:moveTo>
                    <a:pt x="685533" y="0"/>
                  </a:moveTo>
                  <a:lnTo>
                    <a:pt x="685533" y="1089609"/>
                  </a:lnTo>
                </a:path>
                <a:path w="887729" h="1228725">
                  <a:moveTo>
                    <a:pt x="881811" y="943101"/>
                  </a:moveTo>
                  <a:lnTo>
                    <a:pt x="685533" y="987145"/>
                  </a:lnTo>
                </a:path>
                <a:path w="887729" h="1228725">
                  <a:moveTo>
                    <a:pt x="685533" y="699909"/>
                  </a:moveTo>
                  <a:lnTo>
                    <a:pt x="881811" y="672147"/>
                  </a:lnTo>
                </a:path>
                <a:path w="887729" h="1228725">
                  <a:moveTo>
                    <a:pt x="685533" y="570649"/>
                  </a:moveTo>
                  <a:lnTo>
                    <a:pt x="881811" y="550544"/>
                  </a:lnTo>
                </a:path>
                <a:path w="887729" h="1228725">
                  <a:moveTo>
                    <a:pt x="685533" y="844473"/>
                  </a:moveTo>
                  <a:lnTo>
                    <a:pt x="881811" y="809040"/>
                  </a:lnTo>
                </a:path>
                <a:path w="887729" h="1228725">
                  <a:moveTo>
                    <a:pt x="685533" y="444271"/>
                  </a:moveTo>
                  <a:lnTo>
                    <a:pt x="881811" y="430872"/>
                  </a:lnTo>
                </a:path>
                <a:path w="887729" h="1228725">
                  <a:moveTo>
                    <a:pt x="685533" y="314045"/>
                  </a:moveTo>
                  <a:lnTo>
                    <a:pt x="881811" y="308317"/>
                  </a:lnTo>
                </a:path>
                <a:path w="887729" h="1228725">
                  <a:moveTo>
                    <a:pt x="685533" y="240322"/>
                  </a:moveTo>
                  <a:lnTo>
                    <a:pt x="881811" y="239369"/>
                  </a:lnTo>
                </a:path>
                <a:path w="887729" h="1228725">
                  <a:moveTo>
                    <a:pt x="685533" y="185750"/>
                  </a:moveTo>
                  <a:lnTo>
                    <a:pt x="881811" y="186715"/>
                  </a:lnTo>
                </a:path>
                <a:path w="887729" h="1228725">
                  <a:moveTo>
                    <a:pt x="881811" y="1038847"/>
                  </a:moveTo>
                  <a:lnTo>
                    <a:pt x="881811" y="11493"/>
                  </a:lnTo>
                </a:path>
                <a:path w="887729" h="1228725">
                  <a:moveTo>
                    <a:pt x="887564" y="1037894"/>
                  </a:moveTo>
                  <a:lnTo>
                    <a:pt x="887564" y="11493"/>
                  </a:lnTo>
                </a:path>
                <a:path w="887729" h="1228725">
                  <a:moveTo>
                    <a:pt x="756386" y="928725"/>
                  </a:moveTo>
                  <a:lnTo>
                    <a:pt x="756386" y="875118"/>
                  </a:lnTo>
                  <a:lnTo>
                    <a:pt x="701801" y="885647"/>
                  </a:lnTo>
                  <a:lnTo>
                    <a:pt x="701801" y="940231"/>
                  </a:lnTo>
                  <a:lnTo>
                    <a:pt x="756386" y="9287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108446" y="441465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230" y="0"/>
                  </a:moveTo>
                  <a:lnTo>
                    <a:pt x="0" y="7670"/>
                  </a:lnTo>
                  <a:lnTo>
                    <a:pt x="0" y="39255"/>
                  </a:lnTo>
                  <a:lnTo>
                    <a:pt x="24866" y="33489"/>
                  </a:lnTo>
                  <a:lnTo>
                    <a:pt x="32512" y="35420"/>
                  </a:lnTo>
                  <a:lnTo>
                    <a:pt x="39230" y="33489"/>
                  </a:lnTo>
                  <a:lnTo>
                    <a:pt x="392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108446" y="441465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0" y="7670"/>
                  </a:moveTo>
                  <a:lnTo>
                    <a:pt x="0" y="39255"/>
                  </a:lnTo>
                  <a:lnTo>
                    <a:pt x="24866" y="33489"/>
                  </a:lnTo>
                  <a:lnTo>
                    <a:pt x="32512" y="35420"/>
                  </a:lnTo>
                  <a:lnTo>
                    <a:pt x="39230" y="33489"/>
                  </a:lnTo>
                  <a:lnTo>
                    <a:pt x="39230" y="0"/>
                  </a:lnTo>
                  <a:lnTo>
                    <a:pt x="0" y="767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133312" y="4417517"/>
              <a:ext cx="8255" cy="33020"/>
            </a:xfrm>
            <a:custGeom>
              <a:avLst/>
              <a:gdLst/>
              <a:ahLst/>
              <a:cxnLst/>
              <a:rect l="l" t="t" r="r" b="b"/>
              <a:pathLst>
                <a:path w="8254" h="33020">
                  <a:moveTo>
                    <a:pt x="0" y="30632"/>
                  </a:moveTo>
                  <a:lnTo>
                    <a:pt x="0" y="0"/>
                  </a:lnTo>
                  <a:lnTo>
                    <a:pt x="7645" y="5765"/>
                  </a:lnTo>
                  <a:lnTo>
                    <a:pt x="7645" y="3256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140958" y="4422330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-2286" y="476"/>
                  </a:moveTo>
                  <a:lnTo>
                    <a:pt x="9004" y="476"/>
                  </a:lnTo>
                </a:path>
              </a:pathLst>
            </a:custGeom>
            <a:ln w="5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098844" y="4260494"/>
              <a:ext cx="54610" cy="63500"/>
            </a:xfrm>
            <a:custGeom>
              <a:avLst/>
              <a:gdLst/>
              <a:ahLst/>
              <a:cxnLst/>
              <a:rect l="l" t="t" r="r" b="b"/>
              <a:pathLst>
                <a:path w="54610" h="63500">
                  <a:moveTo>
                    <a:pt x="54584" y="54571"/>
                  </a:moveTo>
                  <a:lnTo>
                    <a:pt x="54584" y="0"/>
                  </a:lnTo>
                  <a:lnTo>
                    <a:pt x="0" y="8623"/>
                  </a:lnTo>
                  <a:lnTo>
                    <a:pt x="0" y="63207"/>
                  </a:lnTo>
                  <a:lnTo>
                    <a:pt x="54584" y="545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108446" y="4273905"/>
              <a:ext cx="39370" cy="37465"/>
            </a:xfrm>
            <a:custGeom>
              <a:avLst/>
              <a:gdLst/>
              <a:ahLst/>
              <a:cxnLst/>
              <a:rect l="l" t="t" r="r" b="b"/>
              <a:pathLst>
                <a:path w="39370" h="37464">
                  <a:moveTo>
                    <a:pt x="39230" y="0"/>
                  </a:moveTo>
                  <a:lnTo>
                    <a:pt x="0" y="6692"/>
                  </a:lnTo>
                  <a:lnTo>
                    <a:pt x="0" y="37350"/>
                  </a:lnTo>
                  <a:lnTo>
                    <a:pt x="24866" y="33515"/>
                  </a:lnTo>
                  <a:lnTo>
                    <a:pt x="32512" y="35432"/>
                  </a:lnTo>
                  <a:lnTo>
                    <a:pt x="39230" y="34467"/>
                  </a:lnTo>
                  <a:lnTo>
                    <a:pt x="392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108446" y="4273905"/>
              <a:ext cx="39370" cy="37465"/>
            </a:xfrm>
            <a:custGeom>
              <a:avLst/>
              <a:gdLst/>
              <a:ahLst/>
              <a:cxnLst/>
              <a:rect l="l" t="t" r="r" b="b"/>
              <a:pathLst>
                <a:path w="39370" h="37464">
                  <a:moveTo>
                    <a:pt x="0" y="6692"/>
                  </a:moveTo>
                  <a:lnTo>
                    <a:pt x="0" y="37350"/>
                  </a:lnTo>
                  <a:lnTo>
                    <a:pt x="24866" y="33515"/>
                  </a:lnTo>
                  <a:lnTo>
                    <a:pt x="32512" y="35432"/>
                  </a:lnTo>
                  <a:lnTo>
                    <a:pt x="39230" y="34467"/>
                  </a:lnTo>
                  <a:lnTo>
                    <a:pt x="39230" y="0"/>
                  </a:lnTo>
                  <a:lnTo>
                    <a:pt x="0" y="669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6133312" y="4276775"/>
              <a:ext cx="8255" cy="33020"/>
            </a:xfrm>
            <a:custGeom>
              <a:avLst/>
              <a:gdLst/>
              <a:ahLst/>
              <a:cxnLst/>
              <a:rect l="l" t="t" r="r" b="b"/>
              <a:pathLst>
                <a:path w="8254" h="33020">
                  <a:moveTo>
                    <a:pt x="0" y="30645"/>
                  </a:moveTo>
                  <a:lnTo>
                    <a:pt x="0" y="0"/>
                  </a:lnTo>
                  <a:lnTo>
                    <a:pt x="7645" y="5753"/>
                  </a:lnTo>
                  <a:lnTo>
                    <a:pt x="7645" y="3256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140958" y="428157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-2286" y="476"/>
                  </a:moveTo>
                  <a:lnTo>
                    <a:pt x="9004" y="476"/>
                  </a:lnTo>
                </a:path>
              </a:pathLst>
            </a:custGeom>
            <a:ln w="552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171616" y="4125506"/>
              <a:ext cx="39370" cy="46990"/>
            </a:xfrm>
            <a:custGeom>
              <a:avLst/>
              <a:gdLst/>
              <a:ahLst/>
              <a:cxnLst/>
              <a:rect l="l" t="t" r="r" b="b"/>
              <a:pathLst>
                <a:path w="39370" h="46989">
                  <a:moveTo>
                    <a:pt x="0" y="46913"/>
                  </a:moveTo>
                  <a:lnTo>
                    <a:pt x="0" y="4775"/>
                  </a:lnTo>
                  <a:lnTo>
                    <a:pt x="39255" y="0"/>
                  </a:lnTo>
                  <a:lnTo>
                    <a:pt x="39255" y="42125"/>
                  </a:lnTo>
                  <a:lnTo>
                    <a:pt x="0" y="4691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178321" y="4134129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6796" y="0"/>
                  </a:moveTo>
                  <a:lnTo>
                    <a:pt x="0" y="2857"/>
                  </a:lnTo>
                  <a:lnTo>
                    <a:pt x="0" y="29667"/>
                  </a:lnTo>
                  <a:lnTo>
                    <a:pt x="26796" y="2584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178321" y="4134129"/>
              <a:ext cx="27305" cy="29845"/>
            </a:xfrm>
            <a:custGeom>
              <a:avLst/>
              <a:gdLst/>
              <a:ahLst/>
              <a:cxnLst/>
              <a:rect l="l" t="t" r="r" b="b"/>
              <a:pathLst>
                <a:path w="27304" h="29845">
                  <a:moveTo>
                    <a:pt x="26796" y="25844"/>
                  </a:moveTo>
                  <a:lnTo>
                    <a:pt x="26796" y="0"/>
                  </a:lnTo>
                  <a:lnTo>
                    <a:pt x="0" y="2857"/>
                  </a:lnTo>
                  <a:lnTo>
                    <a:pt x="0" y="29667"/>
                  </a:lnTo>
                  <a:lnTo>
                    <a:pt x="26796" y="258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194602" y="4135069"/>
              <a:ext cx="5080" cy="27305"/>
            </a:xfrm>
            <a:custGeom>
              <a:avLst/>
              <a:gdLst/>
              <a:ahLst/>
              <a:cxnLst/>
              <a:rect l="l" t="t" r="r" b="b"/>
              <a:pathLst>
                <a:path w="5079" h="27304">
                  <a:moveTo>
                    <a:pt x="0" y="965"/>
                  </a:moveTo>
                  <a:lnTo>
                    <a:pt x="0" y="26822"/>
                  </a:lnTo>
                </a:path>
                <a:path w="5079" h="27304">
                  <a:moveTo>
                    <a:pt x="4787" y="0"/>
                  </a:moveTo>
                  <a:lnTo>
                    <a:pt x="4787" y="26822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161075" y="4002951"/>
              <a:ext cx="40640" cy="46355"/>
            </a:xfrm>
            <a:custGeom>
              <a:avLst/>
              <a:gdLst/>
              <a:ahLst/>
              <a:cxnLst/>
              <a:rect l="l" t="t" r="r" b="b"/>
              <a:pathLst>
                <a:path w="40639" h="46354">
                  <a:moveTo>
                    <a:pt x="0" y="45948"/>
                  </a:moveTo>
                  <a:lnTo>
                    <a:pt x="0" y="3835"/>
                  </a:lnTo>
                  <a:lnTo>
                    <a:pt x="40233" y="0"/>
                  </a:lnTo>
                  <a:lnTo>
                    <a:pt x="40233" y="42125"/>
                  </a:lnTo>
                  <a:lnTo>
                    <a:pt x="0" y="459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166853" y="4011561"/>
              <a:ext cx="27940" cy="29209"/>
            </a:xfrm>
            <a:custGeom>
              <a:avLst/>
              <a:gdLst/>
              <a:ahLst/>
              <a:cxnLst/>
              <a:rect l="l" t="t" r="r" b="b"/>
              <a:pathLst>
                <a:path w="27939" h="29210">
                  <a:moveTo>
                    <a:pt x="27749" y="0"/>
                  </a:moveTo>
                  <a:lnTo>
                    <a:pt x="0" y="2870"/>
                  </a:lnTo>
                  <a:lnTo>
                    <a:pt x="0" y="28727"/>
                  </a:lnTo>
                  <a:lnTo>
                    <a:pt x="27749" y="25857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166853" y="4011561"/>
              <a:ext cx="27940" cy="29209"/>
            </a:xfrm>
            <a:custGeom>
              <a:avLst/>
              <a:gdLst/>
              <a:ahLst/>
              <a:cxnLst/>
              <a:rect l="l" t="t" r="r" b="b"/>
              <a:pathLst>
                <a:path w="27939" h="29210">
                  <a:moveTo>
                    <a:pt x="27749" y="25857"/>
                  </a:moveTo>
                  <a:lnTo>
                    <a:pt x="27749" y="0"/>
                  </a:lnTo>
                  <a:lnTo>
                    <a:pt x="0" y="2870"/>
                  </a:lnTo>
                  <a:lnTo>
                    <a:pt x="0" y="28727"/>
                  </a:lnTo>
                  <a:lnTo>
                    <a:pt x="27749" y="2585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183096" y="4012527"/>
              <a:ext cx="5080" cy="27305"/>
            </a:xfrm>
            <a:custGeom>
              <a:avLst/>
              <a:gdLst/>
              <a:ahLst/>
              <a:cxnLst/>
              <a:rect l="l" t="t" r="r" b="b"/>
              <a:pathLst>
                <a:path w="5079" h="27304">
                  <a:moveTo>
                    <a:pt x="0" y="965"/>
                  </a:moveTo>
                  <a:lnTo>
                    <a:pt x="0" y="26784"/>
                  </a:lnTo>
                </a:path>
                <a:path w="5079" h="27304">
                  <a:moveTo>
                    <a:pt x="4800" y="0"/>
                  </a:moveTo>
                  <a:lnTo>
                    <a:pt x="4800" y="2584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173546" y="3877526"/>
              <a:ext cx="39370" cy="44450"/>
            </a:xfrm>
            <a:custGeom>
              <a:avLst/>
              <a:gdLst/>
              <a:ahLst/>
              <a:cxnLst/>
              <a:rect l="l" t="t" r="r" b="b"/>
              <a:pathLst>
                <a:path w="39370" h="44450">
                  <a:moveTo>
                    <a:pt x="0" y="44043"/>
                  </a:moveTo>
                  <a:lnTo>
                    <a:pt x="0" y="1904"/>
                  </a:lnTo>
                  <a:lnTo>
                    <a:pt x="39243" y="0"/>
                  </a:lnTo>
                  <a:lnTo>
                    <a:pt x="39243" y="41160"/>
                  </a:lnTo>
                  <a:lnTo>
                    <a:pt x="0" y="440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179286" y="388518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762" y="0"/>
                  </a:moveTo>
                  <a:lnTo>
                    <a:pt x="0" y="1904"/>
                  </a:lnTo>
                  <a:lnTo>
                    <a:pt x="0" y="27762"/>
                  </a:lnTo>
                  <a:lnTo>
                    <a:pt x="27762" y="26796"/>
                  </a:lnTo>
                  <a:lnTo>
                    <a:pt x="277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179286" y="388518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7762" y="26796"/>
                  </a:moveTo>
                  <a:lnTo>
                    <a:pt x="27762" y="0"/>
                  </a:lnTo>
                  <a:lnTo>
                    <a:pt x="0" y="1904"/>
                  </a:lnTo>
                  <a:lnTo>
                    <a:pt x="0" y="27762"/>
                  </a:lnTo>
                  <a:lnTo>
                    <a:pt x="27762" y="267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195568" y="3886123"/>
              <a:ext cx="6350" cy="27305"/>
            </a:xfrm>
            <a:custGeom>
              <a:avLst/>
              <a:gdLst/>
              <a:ahLst/>
              <a:cxnLst/>
              <a:rect l="l" t="t" r="r" b="b"/>
              <a:pathLst>
                <a:path w="6350" h="27304">
                  <a:moveTo>
                    <a:pt x="0" y="0"/>
                  </a:moveTo>
                  <a:lnTo>
                    <a:pt x="0" y="26822"/>
                  </a:lnTo>
                </a:path>
                <a:path w="6350" h="27304">
                  <a:moveTo>
                    <a:pt x="5740" y="0"/>
                  </a:moveTo>
                  <a:lnTo>
                    <a:pt x="5740" y="2585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093104" y="3785616"/>
              <a:ext cx="41275" cy="33655"/>
            </a:xfrm>
            <a:custGeom>
              <a:avLst/>
              <a:gdLst/>
              <a:ahLst/>
              <a:cxnLst/>
              <a:rect l="l" t="t" r="r" b="b"/>
              <a:pathLst>
                <a:path w="41275" h="33654">
                  <a:moveTo>
                    <a:pt x="41160" y="32537"/>
                  </a:moveTo>
                  <a:lnTo>
                    <a:pt x="41160" y="0"/>
                  </a:lnTo>
                  <a:lnTo>
                    <a:pt x="0" y="939"/>
                  </a:lnTo>
                  <a:lnTo>
                    <a:pt x="0" y="33489"/>
                  </a:lnTo>
                  <a:lnTo>
                    <a:pt x="41160" y="325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099810" y="3792309"/>
              <a:ext cx="29209" cy="20320"/>
            </a:xfrm>
            <a:custGeom>
              <a:avLst/>
              <a:gdLst/>
              <a:ahLst/>
              <a:cxnLst/>
              <a:rect l="l" t="t" r="r" b="b"/>
              <a:pathLst>
                <a:path w="29210" h="20320">
                  <a:moveTo>
                    <a:pt x="28727" y="0"/>
                  </a:moveTo>
                  <a:lnTo>
                    <a:pt x="0" y="0"/>
                  </a:lnTo>
                  <a:lnTo>
                    <a:pt x="0" y="20104"/>
                  </a:lnTo>
                  <a:lnTo>
                    <a:pt x="28727" y="20104"/>
                  </a:lnTo>
                  <a:lnTo>
                    <a:pt x="28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099810" y="3792309"/>
              <a:ext cx="29209" cy="20320"/>
            </a:xfrm>
            <a:custGeom>
              <a:avLst/>
              <a:gdLst/>
              <a:ahLst/>
              <a:cxnLst/>
              <a:rect l="l" t="t" r="r" b="b"/>
              <a:pathLst>
                <a:path w="29210" h="20320">
                  <a:moveTo>
                    <a:pt x="0" y="20104"/>
                  </a:moveTo>
                  <a:lnTo>
                    <a:pt x="0" y="0"/>
                  </a:lnTo>
                  <a:lnTo>
                    <a:pt x="28727" y="0"/>
                  </a:lnTo>
                  <a:lnTo>
                    <a:pt x="28727" y="20104"/>
                  </a:lnTo>
                  <a:lnTo>
                    <a:pt x="0" y="201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105550" y="3792309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5753" y="0"/>
                  </a:moveTo>
                  <a:lnTo>
                    <a:pt x="5753" y="20104"/>
                  </a:lnTo>
                </a:path>
                <a:path w="6350" h="20320">
                  <a:moveTo>
                    <a:pt x="0" y="0"/>
                  </a:moveTo>
                  <a:lnTo>
                    <a:pt x="0" y="2010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235763" y="3783685"/>
              <a:ext cx="38735" cy="31750"/>
            </a:xfrm>
            <a:custGeom>
              <a:avLst/>
              <a:gdLst/>
              <a:ahLst/>
              <a:cxnLst/>
              <a:rect l="l" t="t" r="r" b="b"/>
              <a:pathLst>
                <a:path w="38735" h="31750">
                  <a:moveTo>
                    <a:pt x="0" y="31597"/>
                  </a:moveTo>
                  <a:lnTo>
                    <a:pt x="0" y="977"/>
                  </a:lnTo>
                  <a:lnTo>
                    <a:pt x="38290" y="0"/>
                  </a:lnTo>
                  <a:lnTo>
                    <a:pt x="38290" y="30632"/>
                  </a:lnTo>
                  <a:lnTo>
                    <a:pt x="0" y="315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241516" y="3789438"/>
              <a:ext cx="27305" cy="20320"/>
            </a:xfrm>
            <a:custGeom>
              <a:avLst/>
              <a:gdLst/>
              <a:ahLst/>
              <a:cxnLst/>
              <a:rect l="l" t="t" r="r" b="b"/>
              <a:pathLst>
                <a:path w="27304" h="20320">
                  <a:moveTo>
                    <a:pt x="26784" y="0"/>
                  </a:moveTo>
                  <a:lnTo>
                    <a:pt x="0" y="965"/>
                  </a:lnTo>
                  <a:lnTo>
                    <a:pt x="0" y="20116"/>
                  </a:lnTo>
                  <a:lnTo>
                    <a:pt x="26784" y="19138"/>
                  </a:lnTo>
                  <a:lnTo>
                    <a:pt x="267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241516" y="3789438"/>
              <a:ext cx="27305" cy="20320"/>
            </a:xfrm>
            <a:custGeom>
              <a:avLst/>
              <a:gdLst/>
              <a:ahLst/>
              <a:cxnLst/>
              <a:rect l="l" t="t" r="r" b="b"/>
              <a:pathLst>
                <a:path w="27304" h="20320">
                  <a:moveTo>
                    <a:pt x="26784" y="19138"/>
                  </a:moveTo>
                  <a:lnTo>
                    <a:pt x="26784" y="0"/>
                  </a:lnTo>
                  <a:lnTo>
                    <a:pt x="0" y="965"/>
                  </a:lnTo>
                  <a:lnTo>
                    <a:pt x="0" y="20116"/>
                  </a:lnTo>
                  <a:lnTo>
                    <a:pt x="26784" y="1913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256820" y="3790404"/>
              <a:ext cx="6350" cy="19685"/>
            </a:xfrm>
            <a:custGeom>
              <a:avLst/>
              <a:gdLst/>
              <a:ahLst/>
              <a:cxnLst/>
              <a:rect l="l" t="t" r="r" b="b"/>
              <a:pathLst>
                <a:path w="6350" h="19685">
                  <a:moveTo>
                    <a:pt x="0" y="0"/>
                  </a:moveTo>
                  <a:lnTo>
                    <a:pt x="0" y="19151"/>
                  </a:lnTo>
                </a:path>
                <a:path w="6350" h="19685">
                  <a:moveTo>
                    <a:pt x="5740" y="0"/>
                  </a:moveTo>
                  <a:lnTo>
                    <a:pt x="5740" y="1817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221425" y="3732936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24853" y="0"/>
                  </a:moveTo>
                  <a:lnTo>
                    <a:pt x="0" y="0"/>
                  </a:lnTo>
                  <a:lnTo>
                    <a:pt x="0" y="12433"/>
                  </a:lnTo>
                  <a:lnTo>
                    <a:pt x="24853" y="12433"/>
                  </a:lnTo>
                  <a:lnTo>
                    <a:pt x="248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221425" y="3732936"/>
              <a:ext cx="25400" cy="12700"/>
            </a:xfrm>
            <a:custGeom>
              <a:avLst/>
              <a:gdLst/>
              <a:ahLst/>
              <a:cxnLst/>
              <a:rect l="l" t="t" r="r" b="b"/>
              <a:pathLst>
                <a:path w="25400" h="12700">
                  <a:moveTo>
                    <a:pt x="24853" y="12445"/>
                  </a:moveTo>
                  <a:lnTo>
                    <a:pt x="24853" y="0"/>
                  </a:lnTo>
                  <a:lnTo>
                    <a:pt x="0" y="0"/>
                  </a:lnTo>
                  <a:lnTo>
                    <a:pt x="0" y="12445"/>
                  </a:lnTo>
                  <a:lnTo>
                    <a:pt x="24853" y="124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236728" y="3732936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4787" y="0"/>
                  </a:moveTo>
                  <a:lnTo>
                    <a:pt x="4787" y="12445"/>
                  </a:lnTo>
                </a:path>
                <a:path w="5079" h="12700">
                  <a:moveTo>
                    <a:pt x="0" y="0"/>
                  </a:moveTo>
                  <a:lnTo>
                    <a:pt x="0" y="1244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124702" y="3732936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857" y="0"/>
                  </a:moveTo>
                  <a:lnTo>
                    <a:pt x="0" y="0"/>
                  </a:lnTo>
                  <a:lnTo>
                    <a:pt x="0" y="12433"/>
                  </a:lnTo>
                  <a:lnTo>
                    <a:pt x="25857" y="12433"/>
                  </a:lnTo>
                  <a:lnTo>
                    <a:pt x="25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124702" y="3732936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0" y="12445"/>
                  </a:moveTo>
                  <a:lnTo>
                    <a:pt x="0" y="0"/>
                  </a:lnTo>
                  <a:lnTo>
                    <a:pt x="25857" y="0"/>
                  </a:lnTo>
                  <a:lnTo>
                    <a:pt x="25857" y="12445"/>
                  </a:lnTo>
                  <a:lnTo>
                    <a:pt x="0" y="124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129490" y="373293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0" y="0"/>
                  </a:moveTo>
                  <a:lnTo>
                    <a:pt x="0" y="13411"/>
                  </a:lnTo>
                </a:path>
                <a:path w="5079" h="13970">
                  <a:moveTo>
                    <a:pt x="4775" y="0"/>
                  </a:moveTo>
                  <a:lnTo>
                    <a:pt x="4775" y="13411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395125" y="3723373"/>
              <a:ext cx="980440" cy="945515"/>
            </a:xfrm>
            <a:custGeom>
              <a:avLst/>
              <a:gdLst/>
              <a:ahLst/>
              <a:cxnLst/>
              <a:rect l="l" t="t" r="r" b="b"/>
              <a:pathLst>
                <a:path w="980439" h="945514">
                  <a:moveTo>
                    <a:pt x="805218" y="15316"/>
                  </a:moveTo>
                  <a:lnTo>
                    <a:pt x="805218" y="0"/>
                  </a:lnTo>
                  <a:lnTo>
                    <a:pt x="768832" y="0"/>
                  </a:lnTo>
                  <a:lnTo>
                    <a:pt x="768832" y="15316"/>
                  </a:lnTo>
                  <a:lnTo>
                    <a:pt x="805218" y="15316"/>
                  </a:lnTo>
                  <a:close/>
                </a:path>
                <a:path w="980439" h="945514">
                  <a:moveTo>
                    <a:pt x="813854" y="30645"/>
                  </a:moveTo>
                  <a:lnTo>
                    <a:pt x="813854" y="15316"/>
                  </a:lnTo>
                  <a:lnTo>
                    <a:pt x="778421" y="15316"/>
                  </a:lnTo>
                  <a:lnTo>
                    <a:pt x="778421" y="30645"/>
                  </a:lnTo>
                  <a:lnTo>
                    <a:pt x="813854" y="30645"/>
                  </a:lnTo>
                  <a:close/>
                </a:path>
                <a:path w="980439" h="945514">
                  <a:moveTo>
                    <a:pt x="790841" y="86182"/>
                  </a:moveTo>
                  <a:lnTo>
                    <a:pt x="790841" y="70853"/>
                  </a:lnTo>
                  <a:lnTo>
                    <a:pt x="754468" y="70853"/>
                  </a:lnTo>
                  <a:lnTo>
                    <a:pt x="754468" y="87122"/>
                  </a:lnTo>
                  <a:lnTo>
                    <a:pt x="790841" y="86182"/>
                  </a:lnTo>
                  <a:close/>
                </a:path>
                <a:path w="980439" h="945514">
                  <a:moveTo>
                    <a:pt x="826300" y="85204"/>
                  </a:moveTo>
                  <a:lnTo>
                    <a:pt x="826300" y="70853"/>
                  </a:lnTo>
                  <a:lnTo>
                    <a:pt x="790841" y="70853"/>
                  </a:lnTo>
                  <a:lnTo>
                    <a:pt x="790841" y="86182"/>
                  </a:lnTo>
                  <a:lnTo>
                    <a:pt x="826300" y="85204"/>
                  </a:lnTo>
                  <a:close/>
                </a:path>
                <a:path w="980439" h="945514">
                  <a:moveTo>
                    <a:pt x="768832" y="185737"/>
                  </a:moveTo>
                  <a:lnTo>
                    <a:pt x="768832" y="170421"/>
                  </a:lnTo>
                  <a:lnTo>
                    <a:pt x="732434" y="172339"/>
                  </a:lnTo>
                  <a:lnTo>
                    <a:pt x="732434" y="187655"/>
                  </a:lnTo>
                  <a:lnTo>
                    <a:pt x="768832" y="185737"/>
                  </a:lnTo>
                  <a:close/>
                </a:path>
                <a:path w="980439" h="945514">
                  <a:moveTo>
                    <a:pt x="847331" y="303504"/>
                  </a:moveTo>
                  <a:lnTo>
                    <a:pt x="847331" y="288188"/>
                  </a:lnTo>
                  <a:lnTo>
                    <a:pt x="812876" y="291058"/>
                  </a:lnTo>
                  <a:lnTo>
                    <a:pt x="812876" y="306387"/>
                  </a:lnTo>
                  <a:lnTo>
                    <a:pt x="847331" y="303504"/>
                  </a:lnTo>
                  <a:close/>
                </a:path>
                <a:path w="980439" h="945514">
                  <a:moveTo>
                    <a:pt x="769810" y="438518"/>
                  </a:moveTo>
                  <a:lnTo>
                    <a:pt x="769810" y="423189"/>
                  </a:lnTo>
                  <a:lnTo>
                    <a:pt x="732434" y="427024"/>
                  </a:lnTo>
                  <a:lnTo>
                    <a:pt x="732434" y="443306"/>
                  </a:lnTo>
                  <a:lnTo>
                    <a:pt x="769810" y="438518"/>
                  </a:lnTo>
                  <a:close/>
                </a:path>
                <a:path w="980439" h="945514">
                  <a:moveTo>
                    <a:pt x="876058" y="552450"/>
                  </a:moveTo>
                  <a:lnTo>
                    <a:pt x="876058" y="538099"/>
                  </a:lnTo>
                  <a:lnTo>
                    <a:pt x="841603" y="543839"/>
                  </a:lnTo>
                  <a:lnTo>
                    <a:pt x="841603" y="558203"/>
                  </a:lnTo>
                  <a:lnTo>
                    <a:pt x="876058" y="552450"/>
                  </a:lnTo>
                  <a:close/>
                </a:path>
                <a:path w="980439" h="945514">
                  <a:moveTo>
                    <a:pt x="876058" y="690321"/>
                  </a:moveTo>
                  <a:lnTo>
                    <a:pt x="876058" y="674992"/>
                  </a:lnTo>
                  <a:lnTo>
                    <a:pt x="841603" y="681710"/>
                  </a:lnTo>
                  <a:lnTo>
                    <a:pt x="841603" y="697014"/>
                  </a:lnTo>
                  <a:lnTo>
                    <a:pt x="876058" y="690321"/>
                  </a:lnTo>
                  <a:close/>
                </a:path>
                <a:path w="980439" h="945514">
                  <a:moveTo>
                    <a:pt x="572554" y="921080"/>
                  </a:moveTo>
                  <a:lnTo>
                    <a:pt x="980427" y="816698"/>
                  </a:lnTo>
                </a:path>
                <a:path w="980439" h="945514">
                  <a:moveTo>
                    <a:pt x="0" y="855967"/>
                  </a:moveTo>
                  <a:lnTo>
                    <a:pt x="540956" y="745858"/>
                  </a:lnTo>
                </a:path>
                <a:path w="980439" h="945514">
                  <a:moveTo>
                    <a:pt x="0" y="945007"/>
                  </a:moveTo>
                  <a:lnTo>
                    <a:pt x="540956" y="822464"/>
                  </a:lnTo>
                </a:path>
                <a:path w="980439" h="945514">
                  <a:moveTo>
                    <a:pt x="0" y="296811"/>
                  </a:moveTo>
                  <a:lnTo>
                    <a:pt x="540956" y="259448"/>
                  </a:lnTo>
                </a:path>
                <a:path w="980439" h="945514">
                  <a:moveTo>
                    <a:pt x="0" y="384898"/>
                  </a:moveTo>
                  <a:lnTo>
                    <a:pt x="540956" y="3360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422887" y="3499332"/>
              <a:ext cx="76835" cy="132715"/>
            </a:xfrm>
            <a:custGeom>
              <a:avLst/>
              <a:gdLst/>
              <a:ahLst/>
              <a:cxnLst/>
              <a:rect l="l" t="t" r="r" b="b"/>
              <a:pathLst>
                <a:path w="76835" h="132714">
                  <a:moveTo>
                    <a:pt x="0" y="0"/>
                  </a:moveTo>
                  <a:lnTo>
                    <a:pt x="0" y="130200"/>
                  </a:lnTo>
                  <a:lnTo>
                    <a:pt x="76580" y="132118"/>
                  </a:lnTo>
                  <a:lnTo>
                    <a:pt x="76580" y="38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425757" y="3505060"/>
              <a:ext cx="70485" cy="120650"/>
            </a:xfrm>
            <a:custGeom>
              <a:avLst/>
              <a:gdLst/>
              <a:ahLst/>
              <a:cxnLst/>
              <a:rect l="l" t="t" r="r" b="b"/>
              <a:pathLst>
                <a:path w="70485" h="120650">
                  <a:moveTo>
                    <a:pt x="6705" y="0"/>
                  </a:moveTo>
                  <a:lnTo>
                    <a:pt x="5740" y="0"/>
                  </a:lnTo>
                  <a:lnTo>
                    <a:pt x="4787" y="965"/>
                  </a:lnTo>
                  <a:lnTo>
                    <a:pt x="2895" y="965"/>
                  </a:lnTo>
                  <a:lnTo>
                    <a:pt x="2895" y="1930"/>
                  </a:lnTo>
                  <a:lnTo>
                    <a:pt x="1904" y="1930"/>
                  </a:lnTo>
                  <a:lnTo>
                    <a:pt x="965" y="2895"/>
                  </a:lnTo>
                  <a:lnTo>
                    <a:pt x="965" y="3848"/>
                  </a:lnTo>
                  <a:lnTo>
                    <a:pt x="0" y="4800"/>
                  </a:lnTo>
                  <a:lnTo>
                    <a:pt x="0" y="114922"/>
                  </a:lnTo>
                  <a:lnTo>
                    <a:pt x="965" y="115862"/>
                  </a:lnTo>
                  <a:lnTo>
                    <a:pt x="1904" y="116814"/>
                  </a:lnTo>
                  <a:lnTo>
                    <a:pt x="2895" y="117779"/>
                  </a:lnTo>
                  <a:lnTo>
                    <a:pt x="3835" y="118744"/>
                  </a:lnTo>
                  <a:lnTo>
                    <a:pt x="6705" y="118744"/>
                  </a:lnTo>
                  <a:lnTo>
                    <a:pt x="63182" y="120649"/>
                  </a:lnTo>
                  <a:lnTo>
                    <a:pt x="65112" y="120649"/>
                  </a:lnTo>
                  <a:lnTo>
                    <a:pt x="66078" y="119684"/>
                  </a:lnTo>
                  <a:lnTo>
                    <a:pt x="67970" y="119684"/>
                  </a:lnTo>
                  <a:lnTo>
                    <a:pt x="67970" y="118744"/>
                  </a:lnTo>
                  <a:lnTo>
                    <a:pt x="68922" y="117779"/>
                  </a:lnTo>
                  <a:lnTo>
                    <a:pt x="68922" y="116814"/>
                  </a:lnTo>
                  <a:lnTo>
                    <a:pt x="69900" y="115862"/>
                  </a:lnTo>
                  <a:lnTo>
                    <a:pt x="69900" y="8635"/>
                  </a:lnTo>
                  <a:lnTo>
                    <a:pt x="68922" y="7658"/>
                  </a:lnTo>
                  <a:lnTo>
                    <a:pt x="68922" y="6718"/>
                  </a:lnTo>
                  <a:lnTo>
                    <a:pt x="67970" y="5753"/>
                  </a:lnTo>
                  <a:lnTo>
                    <a:pt x="67970" y="4800"/>
                  </a:lnTo>
                  <a:lnTo>
                    <a:pt x="66078" y="4800"/>
                  </a:lnTo>
                  <a:lnTo>
                    <a:pt x="65112" y="3848"/>
                  </a:lnTo>
                  <a:lnTo>
                    <a:pt x="63182" y="3848"/>
                  </a:lnTo>
                  <a:lnTo>
                    <a:pt x="67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424792" y="3530930"/>
              <a:ext cx="615950" cy="114300"/>
            </a:xfrm>
            <a:custGeom>
              <a:avLst/>
              <a:gdLst/>
              <a:ahLst/>
              <a:cxnLst/>
              <a:rect l="l" t="t" r="r" b="b"/>
              <a:pathLst>
                <a:path w="615950" h="114300">
                  <a:moveTo>
                    <a:pt x="72771" y="66052"/>
                  </a:moveTo>
                  <a:lnTo>
                    <a:pt x="0" y="63195"/>
                  </a:lnTo>
                  <a:lnTo>
                    <a:pt x="0" y="66052"/>
                  </a:lnTo>
                  <a:lnTo>
                    <a:pt x="29679" y="67233"/>
                  </a:lnTo>
                  <a:lnTo>
                    <a:pt x="29679" y="74663"/>
                  </a:lnTo>
                  <a:lnTo>
                    <a:pt x="70866" y="75628"/>
                  </a:lnTo>
                  <a:lnTo>
                    <a:pt x="70866" y="68872"/>
                  </a:lnTo>
                  <a:lnTo>
                    <a:pt x="72771" y="68935"/>
                  </a:lnTo>
                  <a:lnTo>
                    <a:pt x="72771" y="66052"/>
                  </a:lnTo>
                  <a:close/>
                </a:path>
                <a:path w="615950" h="114300">
                  <a:moveTo>
                    <a:pt x="72771" y="6692"/>
                  </a:moveTo>
                  <a:lnTo>
                    <a:pt x="0" y="2857"/>
                  </a:lnTo>
                  <a:lnTo>
                    <a:pt x="0" y="5727"/>
                  </a:lnTo>
                  <a:lnTo>
                    <a:pt x="72771" y="8610"/>
                  </a:lnTo>
                  <a:lnTo>
                    <a:pt x="72771" y="6692"/>
                  </a:lnTo>
                  <a:close/>
                </a:path>
                <a:path w="615950" h="114300">
                  <a:moveTo>
                    <a:pt x="615657" y="3822"/>
                  </a:moveTo>
                  <a:lnTo>
                    <a:pt x="558203" y="0"/>
                  </a:lnTo>
                  <a:lnTo>
                    <a:pt x="558203" y="112979"/>
                  </a:lnTo>
                  <a:lnTo>
                    <a:pt x="615657" y="113931"/>
                  </a:lnTo>
                  <a:lnTo>
                    <a:pt x="615657" y="38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985865" y="3536658"/>
              <a:ext cx="52069" cy="103505"/>
            </a:xfrm>
            <a:custGeom>
              <a:avLst/>
              <a:gdLst/>
              <a:ahLst/>
              <a:cxnLst/>
              <a:rect l="l" t="t" r="r" b="b"/>
              <a:pathLst>
                <a:path w="52070" h="103504">
                  <a:moveTo>
                    <a:pt x="49784" y="2882"/>
                  </a:moveTo>
                  <a:lnTo>
                    <a:pt x="0" y="2882"/>
                  </a:lnTo>
                  <a:lnTo>
                    <a:pt x="0" y="98628"/>
                  </a:lnTo>
                  <a:lnTo>
                    <a:pt x="939" y="99580"/>
                  </a:lnTo>
                  <a:lnTo>
                    <a:pt x="939" y="100545"/>
                  </a:lnTo>
                  <a:lnTo>
                    <a:pt x="1917" y="101485"/>
                  </a:lnTo>
                  <a:lnTo>
                    <a:pt x="2870" y="101485"/>
                  </a:lnTo>
                  <a:lnTo>
                    <a:pt x="3835" y="102463"/>
                  </a:lnTo>
                  <a:lnTo>
                    <a:pt x="4787" y="102463"/>
                  </a:lnTo>
                  <a:lnTo>
                    <a:pt x="47879" y="103428"/>
                  </a:lnTo>
                  <a:lnTo>
                    <a:pt x="48831" y="103428"/>
                  </a:lnTo>
                  <a:lnTo>
                    <a:pt x="50736" y="101485"/>
                  </a:lnTo>
                  <a:lnTo>
                    <a:pt x="51689" y="100545"/>
                  </a:lnTo>
                  <a:lnTo>
                    <a:pt x="51689" y="5753"/>
                  </a:lnTo>
                  <a:lnTo>
                    <a:pt x="50736" y="4787"/>
                  </a:lnTo>
                  <a:lnTo>
                    <a:pt x="50736" y="3835"/>
                  </a:lnTo>
                  <a:lnTo>
                    <a:pt x="49784" y="3835"/>
                  </a:lnTo>
                  <a:lnTo>
                    <a:pt x="49784" y="2882"/>
                  </a:lnTo>
                  <a:close/>
                </a:path>
                <a:path w="52070" h="103504">
                  <a:moveTo>
                    <a:pt x="4787" y="0"/>
                  </a:moveTo>
                  <a:lnTo>
                    <a:pt x="3835" y="0"/>
                  </a:lnTo>
                  <a:lnTo>
                    <a:pt x="2870" y="965"/>
                  </a:lnTo>
                  <a:lnTo>
                    <a:pt x="939" y="965"/>
                  </a:lnTo>
                  <a:lnTo>
                    <a:pt x="939" y="2882"/>
                  </a:lnTo>
                  <a:lnTo>
                    <a:pt x="48831" y="2882"/>
                  </a:lnTo>
                  <a:lnTo>
                    <a:pt x="47879" y="1930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399900" y="3362426"/>
              <a:ext cx="972185" cy="1513840"/>
            </a:xfrm>
            <a:custGeom>
              <a:avLst/>
              <a:gdLst/>
              <a:ahLst/>
              <a:cxnLst/>
              <a:rect l="l" t="t" r="r" b="b"/>
              <a:pathLst>
                <a:path w="972185" h="1513839">
                  <a:moveTo>
                    <a:pt x="10528" y="1504149"/>
                  </a:moveTo>
                  <a:lnTo>
                    <a:pt x="9563" y="1503210"/>
                  </a:lnTo>
                  <a:lnTo>
                    <a:pt x="8623" y="1502244"/>
                  </a:lnTo>
                  <a:lnTo>
                    <a:pt x="4787" y="1502244"/>
                  </a:lnTo>
                  <a:lnTo>
                    <a:pt x="3835" y="1503210"/>
                  </a:lnTo>
                  <a:lnTo>
                    <a:pt x="2870" y="1504149"/>
                  </a:lnTo>
                  <a:lnTo>
                    <a:pt x="1905" y="1504149"/>
                  </a:lnTo>
                  <a:lnTo>
                    <a:pt x="1905" y="1505115"/>
                  </a:lnTo>
                  <a:lnTo>
                    <a:pt x="965" y="1506067"/>
                  </a:lnTo>
                  <a:lnTo>
                    <a:pt x="965" y="1507032"/>
                  </a:lnTo>
                  <a:lnTo>
                    <a:pt x="0" y="1507972"/>
                  </a:lnTo>
                  <a:lnTo>
                    <a:pt x="0" y="1510855"/>
                  </a:lnTo>
                  <a:lnTo>
                    <a:pt x="965" y="1511820"/>
                  </a:lnTo>
                  <a:lnTo>
                    <a:pt x="965" y="1512760"/>
                  </a:lnTo>
                  <a:lnTo>
                    <a:pt x="1905" y="1512760"/>
                  </a:lnTo>
                  <a:lnTo>
                    <a:pt x="1905" y="1513713"/>
                  </a:lnTo>
                  <a:lnTo>
                    <a:pt x="5765" y="1513713"/>
                  </a:lnTo>
                  <a:lnTo>
                    <a:pt x="6705" y="1512760"/>
                  </a:lnTo>
                  <a:lnTo>
                    <a:pt x="7683" y="1512760"/>
                  </a:lnTo>
                  <a:lnTo>
                    <a:pt x="9563" y="1510855"/>
                  </a:lnTo>
                  <a:lnTo>
                    <a:pt x="9563" y="1509915"/>
                  </a:lnTo>
                  <a:lnTo>
                    <a:pt x="10528" y="1508937"/>
                  </a:lnTo>
                  <a:lnTo>
                    <a:pt x="10528" y="1504149"/>
                  </a:lnTo>
                  <a:close/>
                </a:path>
                <a:path w="972185" h="1513839">
                  <a:moveTo>
                    <a:pt x="10528" y="1401699"/>
                  </a:moveTo>
                  <a:lnTo>
                    <a:pt x="9563" y="1400733"/>
                  </a:lnTo>
                  <a:lnTo>
                    <a:pt x="8623" y="1400733"/>
                  </a:lnTo>
                  <a:lnTo>
                    <a:pt x="8623" y="1399806"/>
                  </a:lnTo>
                  <a:lnTo>
                    <a:pt x="4787" y="1399806"/>
                  </a:lnTo>
                  <a:lnTo>
                    <a:pt x="2870" y="1401699"/>
                  </a:lnTo>
                  <a:lnTo>
                    <a:pt x="1905" y="1401699"/>
                  </a:lnTo>
                  <a:lnTo>
                    <a:pt x="1905" y="1402638"/>
                  </a:lnTo>
                  <a:lnTo>
                    <a:pt x="965" y="1402638"/>
                  </a:lnTo>
                  <a:lnTo>
                    <a:pt x="965" y="1404581"/>
                  </a:lnTo>
                  <a:lnTo>
                    <a:pt x="0" y="1405521"/>
                  </a:lnTo>
                  <a:lnTo>
                    <a:pt x="0" y="1408404"/>
                  </a:lnTo>
                  <a:lnTo>
                    <a:pt x="2870" y="1411287"/>
                  </a:lnTo>
                  <a:lnTo>
                    <a:pt x="5765" y="1411287"/>
                  </a:lnTo>
                  <a:lnTo>
                    <a:pt x="5765" y="1410322"/>
                  </a:lnTo>
                  <a:lnTo>
                    <a:pt x="6705" y="1410322"/>
                  </a:lnTo>
                  <a:lnTo>
                    <a:pt x="7683" y="1409357"/>
                  </a:lnTo>
                  <a:lnTo>
                    <a:pt x="8623" y="1409357"/>
                  </a:lnTo>
                  <a:lnTo>
                    <a:pt x="9563" y="1408404"/>
                  </a:lnTo>
                  <a:lnTo>
                    <a:pt x="9563" y="1407439"/>
                  </a:lnTo>
                  <a:lnTo>
                    <a:pt x="10528" y="1407439"/>
                  </a:lnTo>
                  <a:lnTo>
                    <a:pt x="10528" y="1401699"/>
                  </a:lnTo>
                  <a:close/>
                </a:path>
                <a:path w="972185" h="1513839">
                  <a:moveTo>
                    <a:pt x="10528" y="1344244"/>
                  </a:moveTo>
                  <a:lnTo>
                    <a:pt x="9563" y="1344244"/>
                  </a:lnTo>
                  <a:lnTo>
                    <a:pt x="9563" y="1343304"/>
                  </a:lnTo>
                  <a:lnTo>
                    <a:pt x="8623" y="1343304"/>
                  </a:lnTo>
                  <a:lnTo>
                    <a:pt x="8623" y="1342351"/>
                  </a:lnTo>
                  <a:lnTo>
                    <a:pt x="5765" y="1342351"/>
                  </a:lnTo>
                  <a:lnTo>
                    <a:pt x="4787" y="1343304"/>
                  </a:lnTo>
                  <a:lnTo>
                    <a:pt x="3835" y="1343304"/>
                  </a:lnTo>
                  <a:lnTo>
                    <a:pt x="965" y="1346161"/>
                  </a:lnTo>
                  <a:lnTo>
                    <a:pt x="965" y="1347114"/>
                  </a:lnTo>
                  <a:lnTo>
                    <a:pt x="0" y="1348066"/>
                  </a:lnTo>
                  <a:lnTo>
                    <a:pt x="0" y="1350010"/>
                  </a:lnTo>
                  <a:lnTo>
                    <a:pt x="965" y="1350962"/>
                  </a:lnTo>
                  <a:lnTo>
                    <a:pt x="965" y="1351915"/>
                  </a:lnTo>
                  <a:lnTo>
                    <a:pt x="1905" y="1351915"/>
                  </a:lnTo>
                  <a:lnTo>
                    <a:pt x="1905" y="1352867"/>
                  </a:lnTo>
                  <a:lnTo>
                    <a:pt x="6705" y="1352867"/>
                  </a:lnTo>
                  <a:lnTo>
                    <a:pt x="7683" y="1351915"/>
                  </a:lnTo>
                  <a:lnTo>
                    <a:pt x="8623" y="1351915"/>
                  </a:lnTo>
                  <a:lnTo>
                    <a:pt x="8623" y="1350962"/>
                  </a:lnTo>
                  <a:lnTo>
                    <a:pt x="10528" y="1349044"/>
                  </a:lnTo>
                  <a:lnTo>
                    <a:pt x="10528" y="1344244"/>
                  </a:lnTo>
                  <a:close/>
                </a:path>
                <a:path w="972185" h="1513839">
                  <a:moveTo>
                    <a:pt x="10528" y="1257122"/>
                  </a:moveTo>
                  <a:lnTo>
                    <a:pt x="9563" y="1256157"/>
                  </a:lnTo>
                  <a:lnTo>
                    <a:pt x="8623" y="1256157"/>
                  </a:lnTo>
                  <a:lnTo>
                    <a:pt x="8623" y="1255204"/>
                  </a:lnTo>
                  <a:lnTo>
                    <a:pt x="4787" y="1255204"/>
                  </a:lnTo>
                  <a:lnTo>
                    <a:pt x="2870" y="1257122"/>
                  </a:lnTo>
                  <a:lnTo>
                    <a:pt x="1905" y="1257122"/>
                  </a:lnTo>
                  <a:lnTo>
                    <a:pt x="1905" y="1258087"/>
                  </a:lnTo>
                  <a:lnTo>
                    <a:pt x="965" y="1258087"/>
                  </a:lnTo>
                  <a:lnTo>
                    <a:pt x="965" y="1259992"/>
                  </a:lnTo>
                  <a:lnTo>
                    <a:pt x="0" y="1259992"/>
                  </a:lnTo>
                  <a:lnTo>
                    <a:pt x="0" y="1263827"/>
                  </a:lnTo>
                  <a:lnTo>
                    <a:pt x="965" y="1263827"/>
                  </a:lnTo>
                  <a:lnTo>
                    <a:pt x="965" y="1264793"/>
                  </a:lnTo>
                  <a:lnTo>
                    <a:pt x="1905" y="1265745"/>
                  </a:lnTo>
                  <a:lnTo>
                    <a:pt x="3835" y="1265745"/>
                  </a:lnTo>
                  <a:lnTo>
                    <a:pt x="3835" y="1266685"/>
                  </a:lnTo>
                  <a:lnTo>
                    <a:pt x="4787" y="1266685"/>
                  </a:lnTo>
                  <a:lnTo>
                    <a:pt x="5765" y="1265745"/>
                  </a:lnTo>
                  <a:lnTo>
                    <a:pt x="6705" y="1265745"/>
                  </a:lnTo>
                  <a:lnTo>
                    <a:pt x="7683" y="1264793"/>
                  </a:lnTo>
                  <a:lnTo>
                    <a:pt x="8623" y="1264793"/>
                  </a:lnTo>
                  <a:lnTo>
                    <a:pt x="9563" y="1263827"/>
                  </a:lnTo>
                  <a:lnTo>
                    <a:pt x="9563" y="1262862"/>
                  </a:lnTo>
                  <a:lnTo>
                    <a:pt x="10528" y="1262862"/>
                  </a:lnTo>
                  <a:lnTo>
                    <a:pt x="10528" y="1257122"/>
                  </a:lnTo>
                  <a:close/>
                </a:path>
                <a:path w="972185" h="1513839">
                  <a:moveTo>
                    <a:pt x="10528" y="1140320"/>
                  </a:moveTo>
                  <a:lnTo>
                    <a:pt x="9563" y="1139367"/>
                  </a:lnTo>
                  <a:lnTo>
                    <a:pt x="8623" y="1139367"/>
                  </a:lnTo>
                  <a:lnTo>
                    <a:pt x="8623" y="1138402"/>
                  </a:lnTo>
                  <a:lnTo>
                    <a:pt x="4787" y="1138402"/>
                  </a:lnTo>
                  <a:lnTo>
                    <a:pt x="3835" y="1139367"/>
                  </a:lnTo>
                  <a:lnTo>
                    <a:pt x="2870" y="1139367"/>
                  </a:lnTo>
                  <a:lnTo>
                    <a:pt x="1905" y="1140320"/>
                  </a:lnTo>
                  <a:lnTo>
                    <a:pt x="965" y="1141285"/>
                  </a:lnTo>
                  <a:lnTo>
                    <a:pt x="965" y="1142212"/>
                  </a:lnTo>
                  <a:lnTo>
                    <a:pt x="0" y="1143165"/>
                  </a:lnTo>
                  <a:lnTo>
                    <a:pt x="0" y="1147013"/>
                  </a:lnTo>
                  <a:lnTo>
                    <a:pt x="965" y="1147013"/>
                  </a:lnTo>
                  <a:lnTo>
                    <a:pt x="965" y="1147978"/>
                  </a:lnTo>
                  <a:lnTo>
                    <a:pt x="1905" y="1147978"/>
                  </a:lnTo>
                  <a:lnTo>
                    <a:pt x="1905" y="1148918"/>
                  </a:lnTo>
                  <a:lnTo>
                    <a:pt x="3835" y="1148918"/>
                  </a:lnTo>
                  <a:lnTo>
                    <a:pt x="3835" y="1149883"/>
                  </a:lnTo>
                  <a:lnTo>
                    <a:pt x="4787" y="1149883"/>
                  </a:lnTo>
                  <a:lnTo>
                    <a:pt x="5765" y="1148918"/>
                  </a:lnTo>
                  <a:lnTo>
                    <a:pt x="7683" y="1148918"/>
                  </a:lnTo>
                  <a:lnTo>
                    <a:pt x="8623" y="1147978"/>
                  </a:lnTo>
                  <a:lnTo>
                    <a:pt x="8623" y="1147013"/>
                  </a:lnTo>
                  <a:lnTo>
                    <a:pt x="9563" y="1147013"/>
                  </a:lnTo>
                  <a:lnTo>
                    <a:pt x="10528" y="1146060"/>
                  </a:lnTo>
                  <a:lnTo>
                    <a:pt x="10528" y="1140320"/>
                  </a:lnTo>
                  <a:close/>
                </a:path>
                <a:path w="972185" h="1513839">
                  <a:moveTo>
                    <a:pt x="10528" y="822426"/>
                  </a:moveTo>
                  <a:lnTo>
                    <a:pt x="9563" y="822426"/>
                  </a:lnTo>
                  <a:lnTo>
                    <a:pt x="9563" y="821474"/>
                  </a:lnTo>
                  <a:lnTo>
                    <a:pt x="8623" y="821474"/>
                  </a:lnTo>
                  <a:lnTo>
                    <a:pt x="8623" y="820521"/>
                  </a:lnTo>
                  <a:lnTo>
                    <a:pt x="3835" y="820521"/>
                  </a:lnTo>
                  <a:lnTo>
                    <a:pt x="3835" y="821474"/>
                  </a:lnTo>
                  <a:lnTo>
                    <a:pt x="2870" y="821474"/>
                  </a:lnTo>
                  <a:lnTo>
                    <a:pt x="1905" y="822426"/>
                  </a:lnTo>
                  <a:lnTo>
                    <a:pt x="965" y="823391"/>
                  </a:lnTo>
                  <a:lnTo>
                    <a:pt x="965" y="824369"/>
                  </a:lnTo>
                  <a:lnTo>
                    <a:pt x="0" y="825309"/>
                  </a:lnTo>
                  <a:lnTo>
                    <a:pt x="0" y="828192"/>
                  </a:lnTo>
                  <a:lnTo>
                    <a:pt x="965" y="829170"/>
                  </a:lnTo>
                  <a:lnTo>
                    <a:pt x="965" y="830097"/>
                  </a:lnTo>
                  <a:lnTo>
                    <a:pt x="1905" y="830097"/>
                  </a:lnTo>
                  <a:lnTo>
                    <a:pt x="1905" y="831062"/>
                  </a:lnTo>
                  <a:lnTo>
                    <a:pt x="3835" y="831062"/>
                  </a:lnTo>
                  <a:lnTo>
                    <a:pt x="3835" y="832002"/>
                  </a:lnTo>
                  <a:lnTo>
                    <a:pt x="5765" y="832002"/>
                  </a:lnTo>
                  <a:lnTo>
                    <a:pt x="6705" y="831062"/>
                  </a:lnTo>
                  <a:lnTo>
                    <a:pt x="8623" y="831062"/>
                  </a:lnTo>
                  <a:lnTo>
                    <a:pt x="8623" y="830097"/>
                  </a:lnTo>
                  <a:lnTo>
                    <a:pt x="10528" y="828192"/>
                  </a:lnTo>
                  <a:lnTo>
                    <a:pt x="10528" y="822426"/>
                  </a:lnTo>
                  <a:close/>
                </a:path>
                <a:path w="972185" h="1513839">
                  <a:moveTo>
                    <a:pt x="10528" y="698944"/>
                  </a:moveTo>
                  <a:lnTo>
                    <a:pt x="9563" y="698944"/>
                  </a:lnTo>
                  <a:lnTo>
                    <a:pt x="9563" y="697979"/>
                  </a:lnTo>
                  <a:lnTo>
                    <a:pt x="8623" y="697979"/>
                  </a:lnTo>
                  <a:lnTo>
                    <a:pt x="8623" y="697001"/>
                  </a:lnTo>
                  <a:lnTo>
                    <a:pt x="3835" y="697001"/>
                  </a:lnTo>
                  <a:lnTo>
                    <a:pt x="2870" y="697979"/>
                  </a:lnTo>
                  <a:lnTo>
                    <a:pt x="1905" y="697979"/>
                  </a:lnTo>
                  <a:lnTo>
                    <a:pt x="1905" y="698944"/>
                  </a:lnTo>
                  <a:lnTo>
                    <a:pt x="965" y="698944"/>
                  </a:lnTo>
                  <a:lnTo>
                    <a:pt x="965" y="700849"/>
                  </a:lnTo>
                  <a:lnTo>
                    <a:pt x="0" y="701789"/>
                  </a:lnTo>
                  <a:lnTo>
                    <a:pt x="0" y="703719"/>
                  </a:lnTo>
                  <a:lnTo>
                    <a:pt x="965" y="704684"/>
                  </a:lnTo>
                  <a:lnTo>
                    <a:pt x="965" y="705624"/>
                  </a:lnTo>
                  <a:lnTo>
                    <a:pt x="1905" y="706589"/>
                  </a:lnTo>
                  <a:lnTo>
                    <a:pt x="2870" y="707542"/>
                  </a:lnTo>
                  <a:lnTo>
                    <a:pt x="7683" y="707542"/>
                  </a:lnTo>
                  <a:lnTo>
                    <a:pt x="9563" y="705624"/>
                  </a:lnTo>
                  <a:lnTo>
                    <a:pt x="10528" y="704684"/>
                  </a:lnTo>
                  <a:lnTo>
                    <a:pt x="10528" y="698944"/>
                  </a:lnTo>
                  <a:close/>
                </a:path>
                <a:path w="972185" h="1513839">
                  <a:moveTo>
                    <a:pt x="10528" y="638606"/>
                  </a:moveTo>
                  <a:lnTo>
                    <a:pt x="9563" y="638606"/>
                  </a:lnTo>
                  <a:lnTo>
                    <a:pt x="9563" y="637641"/>
                  </a:lnTo>
                  <a:lnTo>
                    <a:pt x="8623" y="637641"/>
                  </a:lnTo>
                  <a:lnTo>
                    <a:pt x="8623" y="636676"/>
                  </a:lnTo>
                  <a:lnTo>
                    <a:pt x="3835" y="636676"/>
                  </a:lnTo>
                  <a:lnTo>
                    <a:pt x="2870" y="637641"/>
                  </a:lnTo>
                  <a:lnTo>
                    <a:pt x="1905" y="637641"/>
                  </a:lnTo>
                  <a:lnTo>
                    <a:pt x="1905" y="638606"/>
                  </a:lnTo>
                  <a:lnTo>
                    <a:pt x="965" y="638606"/>
                  </a:lnTo>
                  <a:lnTo>
                    <a:pt x="965" y="639572"/>
                  </a:lnTo>
                  <a:lnTo>
                    <a:pt x="0" y="640524"/>
                  </a:lnTo>
                  <a:lnTo>
                    <a:pt x="0" y="643394"/>
                  </a:lnTo>
                  <a:lnTo>
                    <a:pt x="965" y="644359"/>
                  </a:lnTo>
                  <a:lnTo>
                    <a:pt x="965" y="646264"/>
                  </a:lnTo>
                  <a:lnTo>
                    <a:pt x="1905" y="646264"/>
                  </a:lnTo>
                  <a:lnTo>
                    <a:pt x="1905" y="647217"/>
                  </a:lnTo>
                  <a:lnTo>
                    <a:pt x="8623" y="647217"/>
                  </a:lnTo>
                  <a:lnTo>
                    <a:pt x="8623" y="646264"/>
                  </a:lnTo>
                  <a:lnTo>
                    <a:pt x="9563" y="646264"/>
                  </a:lnTo>
                  <a:lnTo>
                    <a:pt x="9563" y="645299"/>
                  </a:lnTo>
                  <a:lnTo>
                    <a:pt x="10528" y="644359"/>
                  </a:lnTo>
                  <a:lnTo>
                    <a:pt x="10528" y="638606"/>
                  </a:lnTo>
                  <a:close/>
                </a:path>
                <a:path w="972185" h="1513839">
                  <a:moveTo>
                    <a:pt x="10528" y="489254"/>
                  </a:moveTo>
                  <a:lnTo>
                    <a:pt x="9563" y="489254"/>
                  </a:lnTo>
                  <a:lnTo>
                    <a:pt x="9563" y="488289"/>
                  </a:lnTo>
                  <a:lnTo>
                    <a:pt x="8623" y="487324"/>
                  </a:lnTo>
                  <a:lnTo>
                    <a:pt x="2870" y="487324"/>
                  </a:lnTo>
                  <a:lnTo>
                    <a:pt x="965" y="489254"/>
                  </a:lnTo>
                  <a:lnTo>
                    <a:pt x="965" y="490194"/>
                  </a:lnTo>
                  <a:lnTo>
                    <a:pt x="0" y="491147"/>
                  </a:lnTo>
                  <a:lnTo>
                    <a:pt x="0" y="494030"/>
                  </a:lnTo>
                  <a:lnTo>
                    <a:pt x="965" y="494982"/>
                  </a:lnTo>
                  <a:lnTo>
                    <a:pt x="965" y="495935"/>
                  </a:lnTo>
                  <a:lnTo>
                    <a:pt x="1905" y="495935"/>
                  </a:lnTo>
                  <a:lnTo>
                    <a:pt x="1905" y="496900"/>
                  </a:lnTo>
                  <a:lnTo>
                    <a:pt x="2870" y="496900"/>
                  </a:lnTo>
                  <a:lnTo>
                    <a:pt x="3835" y="497878"/>
                  </a:lnTo>
                  <a:lnTo>
                    <a:pt x="7683" y="497878"/>
                  </a:lnTo>
                  <a:lnTo>
                    <a:pt x="9563" y="495935"/>
                  </a:lnTo>
                  <a:lnTo>
                    <a:pt x="10528" y="494982"/>
                  </a:lnTo>
                  <a:lnTo>
                    <a:pt x="10528" y="489254"/>
                  </a:lnTo>
                  <a:close/>
                </a:path>
                <a:path w="972185" h="1513839">
                  <a:moveTo>
                    <a:pt x="10528" y="133070"/>
                  </a:moveTo>
                  <a:lnTo>
                    <a:pt x="9563" y="132105"/>
                  </a:lnTo>
                  <a:lnTo>
                    <a:pt x="9563" y="131165"/>
                  </a:lnTo>
                  <a:lnTo>
                    <a:pt x="8623" y="131165"/>
                  </a:lnTo>
                  <a:lnTo>
                    <a:pt x="8623" y="130200"/>
                  </a:lnTo>
                  <a:lnTo>
                    <a:pt x="7683" y="130200"/>
                  </a:lnTo>
                  <a:lnTo>
                    <a:pt x="6705" y="129235"/>
                  </a:lnTo>
                  <a:lnTo>
                    <a:pt x="3835" y="129235"/>
                  </a:lnTo>
                  <a:lnTo>
                    <a:pt x="3835" y="130200"/>
                  </a:lnTo>
                  <a:lnTo>
                    <a:pt x="1905" y="130200"/>
                  </a:lnTo>
                  <a:lnTo>
                    <a:pt x="1905" y="131165"/>
                  </a:lnTo>
                  <a:lnTo>
                    <a:pt x="965" y="131165"/>
                  </a:lnTo>
                  <a:lnTo>
                    <a:pt x="965" y="133070"/>
                  </a:lnTo>
                  <a:lnTo>
                    <a:pt x="0" y="133070"/>
                  </a:lnTo>
                  <a:lnTo>
                    <a:pt x="0" y="135953"/>
                  </a:lnTo>
                  <a:lnTo>
                    <a:pt x="965" y="136906"/>
                  </a:lnTo>
                  <a:lnTo>
                    <a:pt x="965" y="137871"/>
                  </a:lnTo>
                  <a:lnTo>
                    <a:pt x="1905" y="138798"/>
                  </a:lnTo>
                  <a:lnTo>
                    <a:pt x="1905" y="139776"/>
                  </a:lnTo>
                  <a:lnTo>
                    <a:pt x="4787" y="139776"/>
                  </a:lnTo>
                  <a:lnTo>
                    <a:pt x="5765" y="140754"/>
                  </a:lnTo>
                  <a:lnTo>
                    <a:pt x="6705" y="139776"/>
                  </a:lnTo>
                  <a:lnTo>
                    <a:pt x="8623" y="139776"/>
                  </a:lnTo>
                  <a:lnTo>
                    <a:pt x="9563" y="138798"/>
                  </a:lnTo>
                  <a:lnTo>
                    <a:pt x="10528" y="137871"/>
                  </a:lnTo>
                  <a:lnTo>
                    <a:pt x="10528" y="133070"/>
                  </a:lnTo>
                  <a:close/>
                </a:path>
                <a:path w="972185" h="1513839">
                  <a:moveTo>
                    <a:pt x="10528" y="70840"/>
                  </a:moveTo>
                  <a:lnTo>
                    <a:pt x="7683" y="67970"/>
                  </a:lnTo>
                  <a:lnTo>
                    <a:pt x="2870" y="67970"/>
                  </a:lnTo>
                  <a:lnTo>
                    <a:pt x="965" y="69875"/>
                  </a:lnTo>
                  <a:lnTo>
                    <a:pt x="965" y="70840"/>
                  </a:lnTo>
                  <a:lnTo>
                    <a:pt x="0" y="70840"/>
                  </a:lnTo>
                  <a:lnTo>
                    <a:pt x="0" y="73710"/>
                  </a:lnTo>
                  <a:lnTo>
                    <a:pt x="965" y="74650"/>
                  </a:lnTo>
                  <a:lnTo>
                    <a:pt x="965" y="76593"/>
                  </a:lnTo>
                  <a:lnTo>
                    <a:pt x="1905" y="76593"/>
                  </a:lnTo>
                  <a:lnTo>
                    <a:pt x="1905" y="77546"/>
                  </a:lnTo>
                  <a:lnTo>
                    <a:pt x="3835" y="77546"/>
                  </a:lnTo>
                  <a:lnTo>
                    <a:pt x="3835" y="78486"/>
                  </a:lnTo>
                  <a:lnTo>
                    <a:pt x="7683" y="78486"/>
                  </a:lnTo>
                  <a:lnTo>
                    <a:pt x="8623" y="77546"/>
                  </a:lnTo>
                  <a:lnTo>
                    <a:pt x="9563" y="77546"/>
                  </a:lnTo>
                  <a:lnTo>
                    <a:pt x="9563" y="76593"/>
                  </a:lnTo>
                  <a:lnTo>
                    <a:pt x="10528" y="76593"/>
                  </a:lnTo>
                  <a:lnTo>
                    <a:pt x="10528" y="70840"/>
                  </a:lnTo>
                  <a:close/>
                </a:path>
                <a:path w="972185" h="1513839">
                  <a:moveTo>
                    <a:pt x="10528" y="2844"/>
                  </a:moveTo>
                  <a:lnTo>
                    <a:pt x="9563" y="2844"/>
                  </a:lnTo>
                  <a:lnTo>
                    <a:pt x="9563" y="1892"/>
                  </a:lnTo>
                  <a:lnTo>
                    <a:pt x="8623" y="1892"/>
                  </a:lnTo>
                  <a:lnTo>
                    <a:pt x="8623" y="939"/>
                  </a:lnTo>
                  <a:lnTo>
                    <a:pt x="5765" y="939"/>
                  </a:lnTo>
                  <a:lnTo>
                    <a:pt x="5765" y="0"/>
                  </a:lnTo>
                  <a:lnTo>
                    <a:pt x="3835" y="0"/>
                  </a:lnTo>
                  <a:lnTo>
                    <a:pt x="3835" y="939"/>
                  </a:lnTo>
                  <a:lnTo>
                    <a:pt x="1905" y="939"/>
                  </a:lnTo>
                  <a:lnTo>
                    <a:pt x="965" y="1892"/>
                  </a:lnTo>
                  <a:lnTo>
                    <a:pt x="965" y="2844"/>
                  </a:lnTo>
                  <a:lnTo>
                    <a:pt x="0" y="3810"/>
                  </a:lnTo>
                  <a:lnTo>
                    <a:pt x="0" y="6692"/>
                  </a:lnTo>
                  <a:lnTo>
                    <a:pt x="965" y="7645"/>
                  </a:lnTo>
                  <a:lnTo>
                    <a:pt x="965" y="8597"/>
                  </a:lnTo>
                  <a:lnTo>
                    <a:pt x="2870" y="10515"/>
                  </a:lnTo>
                  <a:lnTo>
                    <a:pt x="3835" y="10515"/>
                  </a:lnTo>
                  <a:lnTo>
                    <a:pt x="4787" y="11468"/>
                  </a:lnTo>
                  <a:lnTo>
                    <a:pt x="6705" y="11468"/>
                  </a:lnTo>
                  <a:lnTo>
                    <a:pt x="7683" y="10515"/>
                  </a:lnTo>
                  <a:lnTo>
                    <a:pt x="8623" y="10515"/>
                  </a:lnTo>
                  <a:lnTo>
                    <a:pt x="9563" y="9537"/>
                  </a:lnTo>
                  <a:lnTo>
                    <a:pt x="10528" y="8597"/>
                  </a:lnTo>
                  <a:lnTo>
                    <a:pt x="10528" y="2844"/>
                  </a:lnTo>
                  <a:close/>
                </a:path>
                <a:path w="972185" h="1513839">
                  <a:moveTo>
                    <a:pt x="532333" y="1361490"/>
                  </a:moveTo>
                  <a:lnTo>
                    <a:pt x="531393" y="1361490"/>
                  </a:lnTo>
                  <a:lnTo>
                    <a:pt x="531393" y="1359585"/>
                  </a:lnTo>
                  <a:lnTo>
                    <a:pt x="529488" y="1359585"/>
                  </a:lnTo>
                  <a:lnTo>
                    <a:pt x="529488" y="1358620"/>
                  </a:lnTo>
                  <a:lnTo>
                    <a:pt x="528535" y="1358620"/>
                  </a:lnTo>
                  <a:lnTo>
                    <a:pt x="527570" y="1359585"/>
                  </a:lnTo>
                  <a:lnTo>
                    <a:pt x="526592" y="1359585"/>
                  </a:lnTo>
                  <a:lnTo>
                    <a:pt x="526592" y="1360525"/>
                  </a:lnTo>
                  <a:lnTo>
                    <a:pt x="525640" y="1360525"/>
                  </a:lnTo>
                  <a:lnTo>
                    <a:pt x="524700" y="1361490"/>
                  </a:lnTo>
                  <a:lnTo>
                    <a:pt x="523722" y="1362443"/>
                  </a:lnTo>
                  <a:lnTo>
                    <a:pt x="523722" y="1367218"/>
                  </a:lnTo>
                  <a:lnTo>
                    <a:pt x="524700" y="1368183"/>
                  </a:lnTo>
                  <a:lnTo>
                    <a:pt x="526592" y="1368183"/>
                  </a:lnTo>
                  <a:lnTo>
                    <a:pt x="526592" y="1369148"/>
                  </a:lnTo>
                  <a:lnTo>
                    <a:pt x="527570" y="1369148"/>
                  </a:lnTo>
                  <a:lnTo>
                    <a:pt x="527570" y="1368183"/>
                  </a:lnTo>
                  <a:lnTo>
                    <a:pt x="530428" y="1368183"/>
                  </a:lnTo>
                  <a:lnTo>
                    <a:pt x="530428" y="1367218"/>
                  </a:lnTo>
                  <a:lnTo>
                    <a:pt x="531393" y="1366291"/>
                  </a:lnTo>
                  <a:lnTo>
                    <a:pt x="531393" y="1364361"/>
                  </a:lnTo>
                  <a:lnTo>
                    <a:pt x="532333" y="1363408"/>
                  </a:lnTo>
                  <a:lnTo>
                    <a:pt x="532333" y="1361490"/>
                  </a:lnTo>
                  <a:close/>
                </a:path>
                <a:path w="972185" h="1513839">
                  <a:moveTo>
                    <a:pt x="532333" y="1273403"/>
                  </a:moveTo>
                  <a:lnTo>
                    <a:pt x="531393" y="1273403"/>
                  </a:lnTo>
                  <a:lnTo>
                    <a:pt x="531393" y="1271498"/>
                  </a:lnTo>
                  <a:lnTo>
                    <a:pt x="530428" y="1271498"/>
                  </a:lnTo>
                  <a:lnTo>
                    <a:pt x="530428" y="1270533"/>
                  </a:lnTo>
                  <a:lnTo>
                    <a:pt x="527570" y="1270533"/>
                  </a:lnTo>
                  <a:lnTo>
                    <a:pt x="526592" y="1271498"/>
                  </a:lnTo>
                  <a:lnTo>
                    <a:pt x="525640" y="1271498"/>
                  </a:lnTo>
                  <a:lnTo>
                    <a:pt x="525640" y="1272451"/>
                  </a:lnTo>
                  <a:lnTo>
                    <a:pt x="524700" y="1272451"/>
                  </a:lnTo>
                  <a:lnTo>
                    <a:pt x="524700" y="1273403"/>
                  </a:lnTo>
                  <a:lnTo>
                    <a:pt x="523722" y="1273403"/>
                  </a:lnTo>
                  <a:lnTo>
                    <a:pt x="523722" y="1278191"/>
                  </a:lnTo>
                  <a:lnTo>
                    <a:pt x="525640" y="1280121"/>
                  </a:lnTo>
                  <a:lnTo>
                    <a:pt x="529488" y="1280121"/>
                  </a:lnTo>
                  <a:lnTo>
                    <a:pt x="529488" y="1279169"/>
                  </a:lnTo>
                  <a:lnTo>
                    <a:pt x="530428" y="1279169"/>
                  </a:lnTo>
                  <a:lnTo>
                    <a:pt x="530428" y="1278191"/>
                  </a:lnTo>
                  <a:lnTo>
                    <a:pt x="531393" y="1278191"/>
                  </a:lnTo>
                  <a:lnTo>
                    <a:pt x="531393" y="1275321"/>
                  </a:lnTo>
                  <a:lnTo>
                    <a:pt x="532333" y="1275321"/>
                  </a:lnTo>
                  <a:lnTo>
                    <a:pt x="532333" y="1273403"/>
                  </a:lnTo>
                  <a:close/>
                </a:path>
                <a:path w="972185" h="1513839">
                  <a:moveTo>
                    <a:pt x="532333" y="1222667"/>
                  </a:moveTo>
                  <a:lnTo>
                    <a:pt x="531393" y="1222667"/>
                  </a:lnTo>
                  <a:lnTo>
                    <a:pt x="531393" y="1220749"/>
                  </a:lnTo>
                  <a:lnTo>
                    <a:pt x="530428" y="1220749"/>
                  </a:lnTo>
                  <a:lnTo>
                    <a:pt x="530428" y="1219771"/>
                  </a:lnTo>
                  <a:lnTo>
                    <a:pt x="527570" y="1219771"/>
                  </a:lnTo>
                  <a:lnTo>
                    <a:pt x="526592" y="1220749"/>
                  </a:lnTo>
                  <a:lnTo>
                    <a:pt x="525640" y="1220749"/>
                  </a:lnTo>
                  <a:lnTo>
                    <a:pt x="525640" y="1221701"/>
                  </a:lnTo>
                  <a:lnTo>
                    <a:pt x="524700" y="1222667"/>
                  </a:lnTo>
                  <a:lnTo>
                    <a:pt x="523722" y="1222667"/>
                  </a:lnTo>
                  <a:lnTo>
                    <a:pt x="523722" y="1228394"/>
                  </a:lnTo>
                  <a:lnTo>
                    <a:pt x="524700" y="1228394"/>
                  </a:lnTo>
                  <a:lnTo>
                    <a:pt x="524700" y="1229360"/>
                  </a:lnTo>
                  <a:lnTo>
                    <a:pt x="526592" y="1229360"/>
                  </a:lnTo>
                  <a:lnTo>
                    <a:pt x="526592" y="1230325"/>
                  </a:lnTo>
                  <a:lnTo>
                    <a:pt x="527570" y="1230325"/>
                  </a:lnTo>
                  <a:lnTo>
                    <a:pt x="527570" y="1229360"/>
                  </a:lnTo>
                  <a:lnTo>
                    <a:pt x="529488" y="1229360"/>
                  </a:lnTo>
                  <a:lnTo>
                    <a:pt x="530428" y="1228394"/>
                  </a:lnTo>
                  <a:lnTo>
                    <a:pt x="531393" y="1227442"/>
                  </a:lnTo>
                  <a:lnTo>
                    <a:pt x="531393" y="1224559"/>
                  </a:lnTo>
                  <a:lnTo>
                    <a:pt x="532333" y="1224559"/>
                  </a:lnTo>
                  <a:lnTo>
                    <a:pt x="532333" y="1222667"/>
                  </a:lnTo>
                  <a:close/>
                </a:path>
                <a:path w="972185" h="1513839">
                  <a:moveTo>
                    <a:pt x="532333" y="1147013"/>
                  </a:moveTo>
                  <a:lnTo>
                    <a:pt x="531393" y="1146060"/>
                  </a:lnTo>
                  <a:lnTo>
                    <a:pt x="531393" y="1144130"/>
                  </a:lnTo>
                  <a:lnTo>
                    <a:pt x="530428" y="1144130"/>
                  </a:lnTo>
                  <a:lnTo>
                    <a:pt x="530428" y="1143165"/>
                  </a:lnTo>
                  <a:lnTo>
                    <a:pt x="527570" y="1143165"/>
                  </a:lnTo>
                  <a:lnTo>
                    <a:pt x="526592" y="1144130"/>
                  </a:lnTo>
                  <a:lnTo>
                    <a:pt x="525640" y="1144130"/>
                  </a:lnTo>
                  <a:lnTo>
                    <a:pt x="525640" y="1145108"/>
                  </a:lnTo>
                  <a:lnTo>
                    <a:pt x="524700" y="1146060"/>
                  </a:lnTo>
                  <a:lnTo>
                    <a:pt x="523722" y="1147013"/>
                  </a:lnTo>
                  <a:lnTo>
                    <a:pt x="523722" y="1151801"/>
                  </a:lnTo>
                  <a:lnTo>
                    <a:pt x="524700" y="1151801"/>
                  </a:lnTo>
                  <a:lnTo>
                    <a:pt x="524700" y="1152753"/>
                  </a:lnTo>
                  <a:lnTo>
                    <a:pt x="526592" y="1152753"/>
                  </a:lnTo>
                  <a:lnTo>
                    <a:pt x="526592" y="1153718"/>
                  </a:lnTo>
                  <a:lnTo>
                    <a:pt x="527570" y="1153718"/>
                  </a:lnTo>
                  <a:lnTo>
                    <a:pt x="527570" y="1152753"/>
                  </a:lnTo>
                  <a:lnTo>
                    <a:pt x="529488" y="1152753"/>
                  </a:lnTo>
                  <a:lnTo>
                    <a:pt x="531393" y="1150848"/>
                  </a:lnTo>
                  <a:lnTo>
                    <a:pt x="531393" y="1148918"/>
                  </a:lnTo>
                  <a:lnTo>
                    <a:pt x="532333" y="1147978"/>
                  </a:lnTo>
                  <a:lnTo>
                    <a:pt x="532333" y="1147013"/>
                  </a:lnTo>
                  <a:close/>
                </a:path>
                <a:path w="972185" h="1513839">
                  <a:moveTo>
                    <a:pt x="532333" y="655828"/>
                  </a:moveTo>
                  <a:lnTo>
                    <a:pt x="531393" y="654888"/>
                  </a:lnTo>
                  <a:lnTo>
                    <a:pt x="531393" y="652957"/>
                  </a:lnTo>
                  <a:lnTo>
                    <a:pt x="530428" y="652957"/>
                  </a:lnTo>
                  <a:lnTo>
                    <a:pt x="529488" y="652005"/>
                  </a:lnTo>
                  <a:lnTo>
                    <a:pt x="526592" y="652005"/>
                  </a:lnTo>
                  <a:lnTo>
                    <a:pt x="526592" y="652957"/>
                  </a:lnTo>
                  <a:lnTo>
                    <a:pt x="525640" y="652957"/>
                  </a:lnTo>
                  <a:lnTo>
                    <a:pt x="524700" y="653923"/>
                  </a:lnTo>
                  <a:lnTo>
                    <a:pt x="523722" y="654888"/>
                  </a:lnTo>
                  <a:lnTo>
                    <a:pt x="523722" y="659663"/>
                  </a:lnTo>
                  <a:lnTo>
                    <a:pt x="524700" y="660628"/>
                  </a:lnTo>
                  <a:lnTo>
                    <a:pt x="525640" y="660628"/>
                  </a:lnTo>
                  <a:lnTo>
                    <a:pt x="526592" y="661581"/>
                  </a:lnTo>
                  <a:lnTo>
                    <a:pt x="529488" y="661581"/>
                  </a:lnTo>
                  <a:lnTo>
                    <a:pt x="529488" y="660628"/>
                  </a:lnTo>
                  <a:lnTo>
                    <a:pt x="531393" y="660628"/>
                  </a:lnTo>
                  <a:lnTo>
                    <a:pt x="531393" y="657758"/>
                  </a:lnTo>
                  <a:lnTo>
                    <a:pt x="532333" y="656793"/>
                  </a:lnTo>
                  <a:lnTo>
                    <a:pt x="532333" y="655828"/>
                  </a:lnTo>
                  <a:close/>
                </a:path>
                <a:path w="972185" h="1513839">
                  <a:moveTo>
                    <a:pt x="532333" y="111048"/>
                  </a:moveTo>
                  <a:lnTo>
                    <a:pt x="531393" y="110096"/>
                  </a:lnTo>
                  <a:lnTo>
                    <a:pt x="531393" y="107226"/>
                  </a:lnTo>
                  <a:lnTo>
                    <a:pt x="530428" y="107226"/>
                  </a:lnTo>
                  <a:lnTo>
                    <a:pt x="530428" y="106273"/>
                  </a:lnTo>
                  <a:lnTo>
                    <a:pt x="525640" y="106273"/>
                  </a:lnTo>
                  <a:lnTo>
                    <a:pt x="523722" y="108178"/>
                  </a:lnTo>
                  <a:lnTo>
                    <a:pt x="523722" y="112966"/>
                  </a:lnTo>
                  <a:lnTo>
                    <a:pt x="524700" y="113919"/>
                  </a:lnTo>
                  <a:lnTo>
                    <a:pt x="525640" y="114871"/>
                  </a:lnTo>
                  <a:lnTo>
                    <a:pt x="526592" y="114871"/>
                  </a:lnTo>
                  <a:lnTo>
                    <a:pt x="526592" y="115836"/>
                  </a:lnTo>
                  <a:lnTo>
                    <a:pt x="529488" y="115836"/>
                  </a:lnTo>
                  <a:lnTo>
                    <a:pt x="530428" y="114871"/>
                  </a:lnTo>
                  <a:lnTo>
                    <a:pt x="531393" y="113919"/>
                  </a:lnTo>
                  <a:lnTo>
                    <a:pt x="531393" y="112014"/>
                  </a:lnTo>
                  <a:lnTo>
                    <a:pt x="532333" y="112014"/>
                  </a:lnTo>
                  <a:lnTo>
                    <a:pt x="532333" y="111048"/>
                  </a:lnTo>
                  <a:close/>
                </a:path>
                <a:path w="972185" h="1513839">
                  <a:moveTo>
                    <a:pt x="532333" y="51689"/>
                  </a:moveTo>
                  <a:lnTo>
                    <a:pt x="531393" y="50723"/>
                  </a:lnTo>
                  <a:lnTo>
                    <a:pt x="531393" y="48818"/>
                  </a:lnTo>
                  <a:lnTo>
                    <a:pt x="530428" y="48818"/>
                  </a:lnTo>
                  <a:lnTo>
                    <a:pt x="530428" y="47879"/>
                  </a:lnTo>
                  <a:lnTo>
                    <a:pt x="529488" y="47879"/>
                  </a:lnTo>
                  <a:lnTo>
                    <a:pt x="528535" y="46901"/>
                  </a:lnTo>
                  <a:lnTo>
                    <a:pt x="526592" y="46901"/>
                  </a:lnTo>
                  <a:lnTo>
                    <a:pt x="526592" y="47879"/>
                  </a:lnTo>
                  <a:lnTo>
                    <a:pt x="525640" y="47879"/>
                  </a:lnTo>
                  <a:lnTo>
                    <a:pt x="524700" y="48818"/>
                  </a:lnTo>
                  <a:lnTo>
                    <a:pt x="523722" y="49771"/>
                  </a:lnTo>
                  <a:lnTo>
                    <a:pt x="523722" y="54546"/>
                  </a:lnTo>
                  <a:lnTo>
                    <a:pt x="524700" y="54546"/>
                  </a:lnTo>
                  <a:lnTo>
                    <a:pt x="524700" y="55524"/>
                  </a:lnTo>
                  <a:lnTo>
                    <a:pt x="525640" y="55524"/>
                  </a:lnTo>
                  <a:lnTo>
                    <a:pt x="525640" y="56489"/>
                  </a:lnTo>
                  <a:lnTo>
                    <a:pt x="530428" y="56489"/>
                  </a:lnTo>
                  <a:lnTo>
                    <a:pt x="531393" y="55524"/>
                  </a:lnTo>
                  <a:lnTo>
                    <a:pt x="531393" y="53619"/>
                  </a:lnTo>
                  <a:lnTo>
                    <a:pt x="532333" y="52654"/>
                  </a:lnTo>
                  <a:lnTo>
                    <a:pt x="532333" y="51689"/>
                  </a:lnTo>
                  <a:close/>
                </a:path>
                <a:path w="972185" h="1513839">
                  <a:moveTo>
                    <a:pt x="578319" y="1169987"/>
                  </a:moveTo>
                  <a:lnTo>
                    <a:pt x="577342" y="1169987"/>
                  </a:lnTo>
                  <a:lnTo>
                    <a:pt x="577342" y="1169035"/>
                  </a:lnTo>
                  <a:lnTo>
                    <a:pt x="573519" y="1169035"/>
                  </a:lnTo>
                  <a:lnTo>
                    <a:pt x="572554" y="1169987"/>
                  </a:lnTo>
                  <a:lnTo>
                    <a:pt x="572554" y="1170952"/>
                  </a:lnTo>
                  <a:lnTo>
                    <a:pt x="571614" y="1170952"/>
                  </a:lnTo>
                  <a:lnTo>
                    <a:pt x="571614" y="1171905"/>
                  </a:lnTo>
                  <a:lnTo>
                    <a:pt x="570661" y="1171905"/>
                  </a:lnTo>
                  <a:lnTo>
                    <a:pt x="570661" y="1176693"/>
                  </a:lnTo>
                  <a:lnTo>
                    <a:pt x="572554" y="1178598"/>
                  </a:lnTo>
                  <a:lnTo>
                    <a:pt x="575437" y="1178598"/>
                  </a:lnTo>
                  <a:lnTo>
                    <a:pt x="578319" y="1175740"/>
                  </a:lnTo>
                  <a:lnTo>
                    <a:pt x="578319" y="1169987"/>
                  </a:lnTo>
                  <a:close/>
                </a:path>
                <a:path w="972185" h="1513839">
                  <a:moveTo>
                    <a:pt x="578319" y="873188"/>
                  </a:moveTo>
                  <a:lnTo>
                    <a:pt x="577342" y="872223"/>
                  </a:lnTo>
                  <a:lnTo>
                    <a:pt x="576389" y="872223"/>
                  </a:lnTo>
                  <a:lnTo>
                    <a:pt x="576389" y="871258"/>
                  </a:lnTo>
                  <a:lnTo>
                    <a:pt x="573519" y="871258"/>
                  </a:lnTo>
                  <a:lnTo>
                    <a:pt x="573519" y="872223"/>
                  </a:lnTo>
                  <a:lnTo>
                    <a:pt x="572554" y="872223"/>
                  </a:lnTo>
                  <a:lnTo>
                    <a:pt x="572554" y="873188"/>
                  </a:lnTo>
                  <a:lnTo>
                    <a:pt x="571614" y="873188"/>
                  </a:lnTo>
                  <a:lnTo>
                    <a:pt x="571614" y="874153"/>
                  </a:lnTo>
                  <a:lnTo>
                    <a:pt x="570661" y="874153"/>
                  </a:lnTo>
                  <a:lnTo>
                    <a:pt x="570661" y="878941"/>
                  </a:lnTo>
                  <a:lnTo>
                    <a:pt x="572554" y="880846"/>
                  </a:lnTo>
                  <a:lnTo>
                    <a:pt x="576389" y="880846"/>
                  </a:lnTo>
                  <a:lnTo>
                    <a:pt x="576389" y="879894"/>
                  </a:lnTo>
                  <a:lnTo>
                    <a:pt x="577342" y="879894"/>
                  </a:lnTo>
                  <a:lnTo>
                    <a:pt x="577342" y="878941"/>
                  </a:lnTo>
                  <a:lnTo>
                    <a:pt x="578319" y="878941"/>
                  </a:lnTo>
                  <a:lnTo>
                    <a:pt x="578319" y="873188"/>
                  </a:lnTo>
                  <a:close/>
                </a:path>
                <a:path w="972185" h="1513839">
                  <a:moveTo>
                    <a:pt x="578319" y="587870"/>
                  </a:moveTo>
                  <a:lnTo>
                    <a:pt x="576389" y="585952"/>
                  </a:lnTo>
                  <a:lnTo>
                    <a:pt x="572554" y="585952"/>
                  </a:lnTo>
                  <a:lnTo>
                    <a:pt x="572554" y="586892"/>
                  </a:lnTo>
                  <a:lnTo>
                    <a:pt x="571614" y="587870"/>
                  </a:lnTo>
                  <a:lnTo>
                    <a:pt x="570661" y="588810"/>
                  </a:lnTo>
                  <a:lnTo>
                    <a:pt x="570661" y="593610"/>
                  </a:lnTo>
                  <a:lnTo>
                    <a:pt x="571614" y="593610"/>
                  </a:lnTo>
                  <a:lnTo>
                    <a:pt x="571614" y="594575"/>
                  </a:lnTo>
                  <a:lnTo>
                    <a:pt x="572554" y="594575"/>
                  </a:lnTo>
                  <a:lnTo>
                    <a:pt x="572554" y="595515"/>
                  </a:lnTo>
                  <a:lnTo>
                    <a:pt x="575437" y="595515"/>
                  </a:lnTo>
                  <a:lnTo>
                    <a:pt x="576389" y="594575"/>
                  </a:lnTo>
                  <a:lnTo>
                    <a:pt x="577342" y="594575"/>
                  </a:lnTo>
                  <a:lnTo>
                    <a:pt x="577342" y="593610"/>
                  </a:lnTo>
                  <a:lnTo>
                    <a:pt x="578319" y="593610"/>
                  </a:lnTo>
                  <a:lnTo>
                    <a:pt x="578319" y="587870"/>
                  </a:lnTo>
                  <a:close/>
                </a:path>
                <a:path w="972185" h="1513839">
                  <a:moveTo>
                    <a:pt x="578319" y="265188"/>
                  </a:moveTo>
                  <a:lnTo>
                    <a:pt x="577342" y="265188"/>
                  </a:lnTo>
                  <a:lnTo>
                    <a:pt x="576389" y="264248"/>
                  </a:lnTo>
                  <a:lnTo>
                    <a:pt x="575437" y="264248"/>
                  </a:lnTo>
                  <a:lnTo>
                    <a:pt x="575437" y="263283"/>
                  </a:lnTo>
                  <a:lnTo>
                    <a:pt x="573519" y="263283"/>
                  </a:lnTo>
                  <a:lnTo>
                    <a:pt x="573519" y="264248"/>
                  </a:lnTo>
                  <a:lnTo>
                    <a:pt x="572554" y="264248"/>
                  </a:lnTo>
                  <a:lnTo>
                    <a:pt x="571614" y="265188"/>
                  </a:lnTo>
                  <a:lnTo>
                    <a:pt x="570661" y="265188"/>
                  </a:lnTo>
                  <a:lnTo>
                    <a:pt x="570661" y="270941"/>
                  </a:lnTo>
                  <a:lnTo>
                    <a:pt x="571614" y="270941"/>
                  </a:lnTo>
                  <a:lnTo>
                    <a:pt x="571614" y="271907"/>
                  </a:lnTo>
                  <a:lnTo>
                    <a:pt x="572554" y="271907"/>
                  </a:lnTo>
                  <a:lnTo>
                    <a:pt x="572554" y="272859"/>
                  </a:lnTo>
                  <a:lnTo>
                    <a:pt x="576389" y="272859"/>
                  </a:lnTo>
                  <a:lnTo>
                    <a:pt x="576389" y="271907"/>
                  </a:lnTo>
                  <a:lnTo>
                    <a:pt x="578319" y="271907"/>
                  </a:lnTo>
                  <a:lnTo>
                    <a:pt x="578319" y="265188"/>
                  </a:lnTo>
                  <a:close/>
                </a:path>
                <a:path w="972185" h="1513839">
                  <a:moveTo>
                    <a:pt x="639584" y="252755"/>
                  </a:moveTo>
                  <a:lnTo>
                    <a:pt x="585025" y="250837"/>
                  </a:lnTo>
                  <a:lnTo>
                    <a:pt x="585025" y="252755"/>
                  </a:lnTo>
                  <a:lnTo>
                    <a:pt x="607034" y="253911"/>
                  </a:lnTo>
                  <a:lnTo>
                    <a:pt x="607034" y="260413"/>
                  </a:lnTo>
                  <a:lnTo>
                    <a:pt x="637654" y="261378"/>
                  </a:lnTo>
                  <a:lnTo>
                    <a:pt x="637654" y="255524"/>
                  </a:lnTo>
                  <a:lnTo>
                    <a:pt x="639584" y="255612"/>
                  </a:lnTo>
                  <a:lnTo>
                    <a:pt x="639584" y="252755"/>
                  </a:lnTo>
                  <a:close/>
                </a:path>
                <a:path w="972185" h="1513839">
                  <a:moveTo>
                    <a:pt x="639584" y="202006"/>
                  </a:moveTo>
                  <a:lnTo>
                    <a:pt x="585025" y="199136"/>
                  </a:lnTo>
                  <a:lnTo>
                    <a:pt x="585025" y="201066"/>
                  </a:lnTo>
                  <a:lnTo>
                    <a:pt x="639584" y="203911"/>
                  </a:lnTo>
                  <a:lnTo>
                    <a:pt x="639584" y="202006"/>
                  </a:lnTo>
                  <a:close/>
                </a:path>
                <a:path w="972185" h="1513839">
                  <a:moveTo>
                    <a:pt x="670217" y="1234122"/>
                  </a:moveTo>
                  <a:lnTo>
                    <a:pt x="669290" y="1233170"/>
                  </a:lnTo>
                  <a:lnTo>
                    <a:pt x="669290" y="1232230"/>
                  </a:lnTo>
                  <a:lnTo>
                    <a:pt x="665454" y="1232230"/>
                  </a:lnTo>
                  <a:lnTo>
                    <a:pt x="664476" y="1233170"/>
                  </a:lnTo>
                  <a:lnTo>
                    <a:pt x="662584" y="1235087"/>
                  </a:lnTo>
                  <a:lnTo>
                    <a:pt x="662584" y="1240840"/>
                  </a:lnTo>
                  <a:lnTo>
                    <a:pt x="663524" y="1240840"/>
                  </a:lnTo>
                  <a:lnTo>
                    <a:pt x="664476" y="1241806"/>
                  </a:lnTo>
                  <a:lnTo>
                    <a:pt x="666381" y="1241806"/>
                  </a:lnTo>
                  <a:lnTo>
                    <a:pt x="667346" y="1240840"/>
                  </a:lnTo>
                  <a:lnTo>
                    <a:pt x="668324" y="1240840"/>
                  </a:lnTo>
                  <a:lnTo>
                    <a:pt x="669290" y="1239888"/>
                  </a:lnTo>
                  <a:lnTo>
                    <a:pt x="669290" y="1238923"/>
                  </a:lnTo>
                  <a:lnTo>
                    <a:pt x="670217" y="1237983"/>
                  </a:lnTo>
                  <a:lnTo>
                    <a:pt x="670217" y="1234122"/>
                  </a:lnTo>
                  <a:close/>
                </a:path>
                <a:path w="972185" h="1513839">
                  <a:moveTo>
                    <a:pt x="670217" y="189547"/>
                  </a:moveTo>
                  <a:lnTo>
                    <a:pt x="669290" y="189547"/>
                  </a:lnTo>
                  <a:lnTo>
                    <a:pt x="669290" y="187642"/>
                  </a:lnTo>
                  <a:lnTo>
                    <a:pt x="668324" y="187642"/>
                  </a:lnTo>
                  <a:lnTo>
                    <a:pt x="668324" y="186690"/>
                  </a:lnTo>
                  <a:lnTo>
                    <a:pt x="667346" y="186690"/>
                  </a:lnTo>
                  <a:lnTo>
                    <a:pt x="666381" y="185750"/>
                  </a:lnTo>
                  <a:lnTo>
                    <a:pt x="664476" y="185750"/>
                  </a:lnTo>
                  <a:lnTo>
                    <a:pt x="664476" y="186690"/>
                  </a:lnTo>
                  <a:lnTo>
                    <a:pt x="663524" y="186690"/>
                  </a:lnTo>
                  <a:lnTo>
                    <a:pt x="662584" y="187642"/>
                  </a:lnTo>
                  <a:lnTo>
                    <a:pt x="662584" y="188620"/>
                  </a:lnTo>
                  <a:lnTo>
                    <a:pt x="661619" y="189547"/>
                  </a:lnTo>
                  <a:lnTo>
                    <a:pt x="661619" y="190512"/>
                  </a:lnTo>
                  <a:lnTo>
                    <a:pt x="662584" y="191490"/>
                  </a:lnTo>
                  <a:lnTo>
                    <a:pt x="662584" y="193382"/>
                  </a:lnTo>
                  <a:lnTo>
                    <a:pt x="663524" y="194348"/>
                  </a:lnTo>
                  <a:lnTo>
                    <a:pt x="664476" y="195287"/>
                  </a:lnTo>
                  <a:lnTo>
                    <a:pt x="667346" y="195287"/>
                  </a:lnTo>
                  <a:lnTo>
                    <a:pt x="667346" y="194348"/>
                  </a:lnTo>
                  <a:lnTo>
                    <a:pt x="668324" y="194348"/>
                  </a:lnTo>
                  <a:lnTo>
                    <a:pt x="669290" y="193382"/>
                  </a:lnTo>
                  <a:lnTo>
                    <a:pt x="669290" y="191490"/>
                  </a:lnTo>
                  <a:lnTo>
                    <a:pt x="670217" y="191490"/>
                  </a:lnTo>
                  <a:lnTo>
                    <a:pt x="670217" y="189547"/>
                  </a:lnTo>
                  <a:close/>
                </a:path>
                <a:path w="972185" h="1513839">
                  <a:moveTo>
                    <a:pt x="895210" y="200101"/>
                  </a:moveTo>
                  <a:lnTo>
                    <a:pt x="894283" y="200101"/>
                  </a:lnTo>
                  <a:lnTo>
                    <a:pt x="894283" y="199136"/>
                  </a:lnTo>
                  <a:lnTo>
                    <a:pt x="893318" y="198170"/>
                  </a:lnTo>
                  <a:lnTo>
                    <a:pt x="890435" y="198170"/>
                  </a:lnTo>
                  <a:lnTo>
                    <a:pt x="890435" y="199136"/>
                  </a:lnTo>
                  <a:lnTo>
                    <a:pt x="889482" y="199136"/>
                  </a:lnTo>
                  <a:lnTo>
                    <a:pt x="889482" y="200101"/>
                  </a:lnTo>
                  <a:lnTo>
                    <a:pt x="888504" y="201066"/>
                  </a:lnTo>
                  <a:lnTo>
                    <a:pt x="888504" y="203911"/>
                  </a:lnTo>
                  <a:lnTo>
                    <a:pt x="889482" y="203911"/>
                  </a:lnTo>
                  <a:lnTo>
                    <a:pt x="889482" y="204876"/>
                  </a:lnTo>
                  <a:lnTo>
                    <a:pt x="890435" y="205854"/>
                  </a:lnTo>
                  <a:lnTo>
                    <a:pt x="891400" y="206794"/>
                  </a:lnTo>
                  <a:lnTo>
                    <a:pt x="893318" y="206794"/>
                  </a:lnTo>
                  <a:lnTo>
                    <a:pt x="893318" y="205854"/>
                  </a:lnTo>
                  <a:lnTo>
                    <a:pt x="894283" y="205854"/>
                  </a:lnTo>
                  <a:lnTo>
                    <a:pt x="894283" y="204876"/>
                  </a:lnTo>
                  <a:lnTo>
                    <a:pt x="895210" y="204876"/>
                  </a:lnTo>
                  <a:lnTo>
                    <a:pt x="895210" y="200101"/>
                  </a:lnTo>
                  <a:close/>
                </a:path>
                <a:path w="972185" h="1513839">
                  <a:moveTo>
                    <a:pt x="971829" y="1081913"/>
                  </a:moveTo>
                  <a:lnTo>
                    <a:pt x="970876" y="1081913"/>
                  </a:lnTo>
                  <a:lnTo>
                    <a:pt x="970876" y="1080960"/>
                  </a:lnTo>
                  <a:lnTo>
                    <a:pt x="967981" y="1080960"/>
                  </a:lnTo>
                  <a:lnTo>
                    <a:pt x="967016" y="1081913"/>
                  </a:lnTo>
                  <a:lnTo>
                    <a:pt x="967016" y="1082878"/>
                  </a:lnTo>
                  <a:lnTo>
                    <a:pt x="966076" y="1082878"/>
                  </a:lnTo>
                  <a:lnTo>
                    <a:pt x="966076" y="1088605"/>
                  </a:lnTo>
                  <a:lnTo>
                    <a:pt x="967016" y="1088605"/>
                  </a:lnTo>
                  <a:lnTo>
                    <a:pt x="967016" y="1089571"/>
                  </a:lnTo>
                  <a:lnTo>
                    <a:pt x="968946" y="1089571"/>
                  </a:lnTo>
                  <a:lnTo>
                    <a:pt x="970876" y="1087653"/>
                  </a:lnTo>
                  <a:lnTo>
                    <a:pt x="970876" y="1086688"/>
                  </a:lnTo>
                  <a:lnTo>
                    <a:pt x="971829" y="1086688"/>
                  </a:lnTo>
                  <a:lnTo>
                    <a:pt x="971829" y="1081913"/>
                  </a:lnTo>
                  <a:close/>
                </a:path>
                <a:path w="972185" h="1513839">
                  <a:moveTo>
                    <a:pt x="971829" y="817638"/>
                  </a:moveTo>
                  <a:lnTo>
                    <a:pt x="970876" y="817638"/>
                  </a:lnTo>
                  <a:lnTo>
                    <a:pt x="970876" y="816698"/>
                  </a:lnTo>
                  <a:lnTo>
                    <a:pt x="969911" y="816698"/>
                  </a:lnTo>
                  <a:lnTo>
                    <a:pt x="969911" y="815733"/>
                  </a:lnTo>
                  <a:lnTo>
                    <a:pt x="968946" y="815733"/>
                  </a:lnTo>
                  <a:lnTo>
                    <a:pt x="967981" y="816698"/>
                  </a:lnTo>
                  <a:lnTo>
                    <a:pt x="967016" y="816698"/>
                  </a:lnTo>
                  <a:lnTo>
                    <a:pt x="967016" y="817638"/>
                  </a:lnTo>
                  <a:lnTo>
                    <a:pt x="966076" y="818616"/>
                  </a:lnTo>
                  <a:lnTo>
                    <a:pt x="966076" y="823391"/>
                  </a:lnTo>
                  <a:lnTo>
                    <a:pt x="967016" y="823391"/>
                  </a:lnTo>
                  <a:lnTo>
                    <a:pt x="967016" y="824369"/>
                  </a:lnTo>
                  <a:lnTo>
                    <a:pt x="969911" y="824369"/>
                  </a:lnTo>
                  <a:lnTo>
                    <a:pt x="969911" y="823391"/>
                  </a:lnTo>
                  <a:lnTo>
                    <a:pt x="970876" y="823391"/>
                  </a:lnTo>
                  <a:lnTo>
                    <a:pt x="970876" y="822426"/>
                  </a:lnTo>
                  <a:lnTo>
                    <a:pt x="971829" y="822426"/>
                  </a:lnTo>
                  <a:lnTo>
                    <a:pt x="971829" y="817638"/>
                  </a:lnTo>
                  <a:close/>
                </a:path>
                <a:path w="972185" h="1513839">
                  <a:moveTo>
                    <a:pt x="971829" y="563930"/>
                  </a:moveTo>
                  <a:lnTo>
                    <a:pt x="970876" y="563930"/>
                  </a:lnTo>
                  <a:lnTo>
                    <a:pt x="970876" y="562965"/>
                  </a:lnTo>
                  <a:lnTo>
                    <a:pt x="969911" y="562965"/>
                  </a:lnTo>
                  <a:lnTo>
                    <a:pt x="969911" y="562013"/>
                  </a:lnTo>
                  <a:lnTo>
                    <a:pt x="967981" y="562013"/>
                  </a:lnTo>
                  <a:lnTo>
                    <a:pt x="967981" y="562965"/>
                  </a:lnTo>
                  <a:lnTo>
                    <a:pt x="967016" y="562965"/>
                  </a:lnTo>
                  <a:lnTo>
                    <a:pt x="967016" y="563930"/>
                  </a:lnTo>
                  <a:lnTo>
                    <a:pt x="966076" y="563930"/>
                  </a:lnTo>
                  <a:lnTo>
                    <a:pt x="966076" y="569671"/>
                  </a:lnTo>
                  <a:lnTo>
                    <a:pt x="967016" y="569671"/>
                  </a:lnTo>
                  <a:lnTo>
                    <a:pt x="967016" y="570636"/>
                  </a:lnTo>
                  <a:lnTo>
                    <a:pt x="969911" y="570636"/>
                  </a:lnTo>
                  <a:lnTo>
                    <a:pt x="970876" y="569671"/>
                  </a:lnTo>
                  <a:lnTo>
                    <a:pt x="970876" y="568718"/>
                  </a:lnTo>
                  <a:lnTo>
                    <a:pt x="971829" y="568718"/>
                  </a:lnTo>
                  <a:lnTo>
                    <a:pt x="971829" y="563930"/>
                  </a:lnTo>
                  <a:close/>
                </a:path>
                <a:path w="972185" h="1513839">
                  <a:moveTo>
                    <a:pt x="971829" y="277660"/>
                  </a:moveTo>
                  <a:lnTo>
                    <a:pt x="970876" y="277660"/>
                  </a:lnTo>
                  <a:lnTo>
                    <a:pt x="970876" y="276694"/>
                  </a:lnTo>
                  <a:lnTo>
                    <a:pt x="969911" y="276694"/>
                  </a:lnTo>
                  <a:lnTo>
                    <a:pt x="969911" y="275717"/>
                  </a:lnTo>
                  <a:lnTo>
                    <a:pt x="967016" y="275717"/>
                  </a:lnTo>
                  <a:lnTo>
                    <a:pt x="967016" y="276694"/>
                  </a:lnTo>
                  <a:lnTo>
                    <a:pt x="966076" y="277660"/>
                  </a:lnTo>
                  <a:lnTo>
                    <a:pt x="966076" y="282435"/>
                  </a:lnTo>
                  <a:lnTo>
                    <a:pt x="967016" y="282435"/>
                  </a:lnTo>
                  <a:lnTo>
                    <a:pt x="967016" y="283375"/>
                  </a:lnTo>
                  <a:lnTo>
                    <a:pt x="967981" y="283375"/>
                  </a:lnTo>
                  <a:lnTo>
                    <a:pt x="967981" y="284340"/>
                  </a:lnTo>
                  <a:lnTo>
                    <a:pt x="969911" y="284340"/>
                  </a:lnTo>
                  <a:lnTo>
                    <a:pt x="969911" y="283375"/>
                  </a:lnTo>
                  <a:lnTo>
                    <a:pt x="970876" y="283375"/>
                  </a:lnTo>
                  <a:lnTo>
                    <a:pt x="970876" y="282435"/>
                  </a:lnTo>
                  <a:lnTo>
                    <a:pt x="971829" y="282435"/>
                  </a:lnTo>
                  <a:lnTo>
                    <a:pt x="971829" y="2776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648833" y="4356239"/>
              <a:ext cx="62865" cy="83820"/>
            </a:xfrm>
            <a:custGeom>
              <a:avLst/>
              <a:gdLst/>
              <a:ahLst/>
              <a:cxnLst/>
              <a:rect l="l" t="t" r="r" b="b"/>
              <a:pathLst>
                <a:path w="62864" h="83820">
                  <a:moveTo>
                    <a:pt x="62242" y="73736"/>
                  </a:moveTo>
                  <a:lnTo>
                    <a:pt x="62242" y="2895"/>
                  </a:lnTo>
                  <a:lnTo>
                    <a:pt x="5740" y="12445"/>
                  </a:lnTo>
                  <a:lnTo>
                    <a:pt x="5740" y="83312"/>
                  </a:lnTo>
                  <a:lnTo>
                    <a:pt x="62242" y="73736"/>
                  </a:lnTo>
                  <a:close/>
                </a:path>
                <a:path w="62864" h="83820">
                  <a:moveTo>
                    <a:pt x="62242" y="2895"/>
                  </a:moveTo>
                  <a:lnTo>
                    <a:pt x="56489" y="0"/>
                  </a:lnTo>
                  <a:lnTo>
                    <a:pt x="0" y="8623"/>
                  </a:lnTo>
                  <a:lnTo>
                    <a:pt x="0" y="80441"/>
                  </a:lnTo>
                  <a:lnTo>
                    <a:pt x="5740" y="833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665114" y="4369651"/>
              <a:ext cx="44450" cy="60325"/>
            </a:xfrm>
            <a:custGeom>
              <a:avLst/>
              <a:gdLst/>
              <a:ahLst/>
              <a:cxnLst/>
              <a:rect l="l" t="t" r="r" b="b"/>
              <a:pathLst>
                <a:path w="44450" h="60325">
                  <a:moveTo>
                    <a:pt x="32562" y="0"/>
                  </a:moveTo>
                  <a:lnTo>
                    <a:pt x="2882" y="4787"/>
                  </a:lnTo>
                  <a:lnTo>
                    <a:pt x="2882" y="7658"/>
                  </a:lnTo>
                  <a:lnTo>
                    <a:pt x="0" y="8623"/>
                  </a:lnTo>
                  <a:lnTo>
                    <a:pt x="0" y="55524"/>
                  </a:lnTo>
                  <a:lnTo>
                    <a:pt x="3835" y="55524"/>
                  </a:lnTo>
                  <a:lnTo>
                    <a:pt x="3835" y="59359"/>
                  </a:lnTo>
                  <a:lnTo>
                    <a:pt x="8623" y="57442"/>
                  </a:lnTo>
                  <a:lnTo>
                    <a:pt x="12433" y="60325"/>
                  </a:lnTo>
                  <a:lnTo>
                    <a:pt x="43078" y="53632"/>
                  </a:lnTo>
                  <a:lnTo>
                    <a:pt x="44056" y="45974"/>
                  </a:lnTo>
                  <a:lnTo>
                    <a:pt x="35420" y="36385"/>
                  </a:lnTo>
                  <a:lnTo>
                    <a:pt x="35420" y="2882"/>
                  </a:lnTo>
                  <a:lnTo>
                    <a:pt x="32562" y="2882"/>
                  </a:lnTo>
                  <a:lnTo>
                    <a:pt x="325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665114" y="4400283"/>
              <a:ext cx="44450" cy="29845"/>
            </a:xfrm>
            <a:custGeom>
              <a:avLst/>
              <a:gdLst/>
              <a:ahLst/>
              <a:cxnLst/>
              <a:rect l="l" t="t" r="r" b="b"/>
              <a:pathLst>
                <a:path w="44450" h="29845">
                  <a:moveTo>
                    <a:pt x="952" y="4800"/>
                  </a:moveTo>
                  <a:lnTo>
                    <a:pt x="29679" y="0"/>
                  </a:lnTo>
                </a:path>
                <a:path w="44450" h="29845">
                  <a:moveTo>
                    <a:pt x="44056" y="15341"/>
                  </a:moveTo>
                  <a:lnTo>
                    <a:pt x="14363" y="21069"/>
                  </a:lnTo>
                  <a:lnTo>
                    <a:pt x="12433" y="29692"/>
                  </a:lnTo>
                  <a:lnTo>
                    <a:pt x="14363" y="21069"/>
                  </a:lnTo>
                  <a:lnTo>
                    <a:pt x="0" y="863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835548" y="4305490"/>
              <a:ext cx="33020" cy="45085"/>
            </a:xfrm>
            <a:custGeom>
              <a:avLst/>
              <a:gdLst/>
              <a:ahLst/>
              <a:cxnLst/>
              <a:rect l="l" t="t" r="r" b="b"/>
              <a:pathLst>
                <a:path w="33020" h="45085">
                  <a:moveTo>
                    <a:pt x="32562" y="0"/>
                  </a:moveTo>
                  <a:lnTo>
                    <a:pt x="0" y="4800"/>
                  </a:lnTo>
                  <a:lnTo>
                    <a:pt x="0" y="45008"/>
                  </a:lnTo>
                  <a:lnTo>
                    <a:pt x="32562" y="39281"/>
                  </a:lnTo>
                  <a:lnTo>
                    <a:pt x="325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831700" y="4302645"/>
              <a:ext cx="36830" cy="48260"/>
            </a:xfrm>
            <a:custGeom>
              <a:avLst/>
              <a:gdLst/>
              <a:ahLst/>
              <a:cxnLst/>
              <a:rect l="l" t="t" r="r" b="b"/>
              <a:pathLst>
                <a:path w="36829" h="48260">
                  <a:moveTo>
                    <a:pt x="36410" y="42125"/>
                  </a:moveTo>
                  <a:lnTo>
                    <a:pt x="36410" y="2844"/>
                  </a:lnTo>
                  <a:lnTo>
                    <a:pt x="3848" y="7645"/>
                  </a:lnTo>
                  <a:lnTo>
                    <a:pt x="3848" y="47853"/>
                  </a:lnTo>
                  <a:lnTo>
                    <a:pt x="36410" y="42125"/>
                  </a:lnTo>
                  <a:close/>
                </a:path>
                <a:path w="36829" h="48260">
                  <a:moveTo>
                    <a:pt x="36410" y="1917"/>
                  </a:moveTo>
                  <a:lnTo>
                    <a:pt x="31622" y="0"/>
                  </a:lnTo>
                  <a:lnTo>
                    <a:pt x="0" y="4775"/>
                  </a:lnTo>
                  <a:lnTo>
                    <a:pt x="0" y="44996"/>
                  </a:lnTo>
                  <a:lnTo>
                    <a:pt x="3848" y="478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848947" y="4323702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79" h="5079">
                  <a:moveTo>
                    <a:pt x="3835" y="0"/>
                  </a:moveTo>
                  <a:lnTo>
                    <a:pt x="1930" y="0"/>
                  </a:lnTo>
                  <a:lnTo>
                    <a:pt x="965" y="965"/>
                  </a:lnTo>
                  <a:lnTo>
                    <a:pt x="0" y="1904"/>
                  </a:lnTo>
                  <a:lnTo>
                    <a:pt x="0" y="4775"/>
                  </a:lnTo>
                  <a:lnTo>
                    <a:pt x="2857" y="4775"/>
                  </a:lnTo>
                  <a:lnTo>
                    <a:pt x="3835" y="4775"/>
                  </a:lnTo>
                  <a:lnTo>
                    <a:pt x="4775" y="3848"/>
                  </a:lnTo>
                  <a:lnTo>
                    <a:pt x="4775" y="965"/>
                  </a:lnTo>
                  <a:lnTo>
                    <a:pt x="3835" y="965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831700" y="4307421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0"/>
                  </a:moveTo>
                  <a:lnTo>
                    <a:pt x="3848" y="28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838418" y="4307421"/>
              <a:ext cx="26034" cy="38735"/>
            </a:xfrm>
            <a:custGeom>
              <a:avLst/>
              <a:gdLst/>
              <a:ahLst/>
              <a:cxnLst/>
              <a:rect l="l" t="t" r="r" b="b"/>
              <a:pathLst>
                <a:path w="26035" h="38735">
                  <a:moveTo>
                    <a:pt x="25857" y="0"/>
                  </a:moveTo>
                  <a:lnTo>
                    <a:pt x="25857" y="34455"/>
                  </a:lnTo>
                  <a:lnTo>
                    <a:pt x="0" y="3829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195024" y="3346132"/>
              <a:ext cx="459740" cy="1585595"/>
            </a:xfrm>
            <a:custGeom>
              <a:avLst/>
              <a:gdLst/>
              <a:ahLst/>
              <a:cxnLst/>
              <a:rect l="l" t="t" r="r" b="b"/>
              <a:pathLst>
                <a:path w="459739" h="1585595">
                  <a:moveTo>
                    <a:pt x="453809" y="1018730"/>
                  </a:moveTo>
                  <a:lnTo>
                    <a:pt x="459549" y="1022553"/>
                  </a:lnTo>
                </a:path>
                <a:path w="459739" h="1585595">
                  <a:moveTo>
                    <a:pt x="180949" y="1585544"/>
                  </a:moveTo>
                  <a:lnTo>
                    <a:pt x="0" y="1402676"/>
                  </a:lnTo>
                  <a:lnTo>
                    <a:pt x="0" y="108203"/>
                  </a:lnTo>
                  <a:lnTo>
                    <a:pt x="18094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/>
          <p:nvPr/>
        </p:nvSpPr>
        <p:spPr>
          <a:xfrm>
            <a:off x="9357867" y="5277422"/>
            <a:ext cx="66040" cy="144145"/>
          </a:xfrm>
          <a:custGeom>
            <a:avLst/>
            <a:gdLst/>
            <a:ahLst/>
            <a:cxnLst/>
            <a:rect l="l" t="t" r="r" b="b"/>
            <a:pathLst>
              <a:path w="66039" h="144145">
                <a:moveTo>
                  <a:pt x="0" y="143611"/>
                </a:moveTo>
                <a:lnTo>
                  <a:pt x="6588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" name="object 94"/>
          <p:cNvGrpSpPr/>
          <p:nvPr/>
        </p:nvGrpSpPr>
        <p:grpSpPr>
          <a:xfrm>
            <a:off x="10809617" y="5092637"/>
            <a:ext cx="468630" cy="734695"/>
            <a:chOff x="5755017" y="5092636"/>
            <a:chExt cx="468630" cy="734695"/>
          </a:xfrm>
        </p:grpSpPr>
        <p:sp>
          <p:nvSpPr>
            <p:cNvPr id="95" name="object 95"/>
            <p:cNvSpPr/>
            <p:nvPr/>
          </p:nvSpPr>
          <p:spPr>
            <a:xfrm>
              <a:off x="6211938" y="510372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07" y="0"/>
                  </a:moveTo>
                  <a:lnTo>
                    <a:pt x="0" y="63"/>
                  </a:lnTo>
                  <a:lnTo>
                    <a:pt x="0" y="9321"/>
                  </a:lnTo>
                  <a:lnTo>
                    <a:pt x="9207" y="9271"/>
                  </a:lnTo>
                  <a:lnTo>
                    <a:pt x="920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5816790" y="5112994"/>
              <a:ext cx="404495" cy="711200"/>
            </a:xfrm>
            <a:custGeom>
              <a:avLst/>
              <a:gdLst/>
              <a:ahLst/>
              <a:cxnLst/>
              <a:rect l="l" t="t" r="r" b="b"/>
              <a:pathLst>
                <a:path w="404495" h="711200">
                  <a:moveTo>
                    <a:pt x="404355" y="0"/>
                  </a:moveTo>
                  <a:lnTo>
                    <a:pt x="395147" y="50"/>
                  </a:lnTo>
                  <a:lnTo>
                    <a:pt x="395147" y="679869"/>
                  </a:lnTo>
                  <a:lnTo>
                    <a:pt x="0" y="702665"/>
                  </a:lnTo>
                  <a:lnTo>
                    <a:pt x="0" y="711098"/>
                  </a:lnTo>
                  <a:lnTo>
                    <a:pt x="404355" y="687768"/>
                  </a:lnTo>
                  <a:lnTo>
                    <a:pt x="40435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5807570" y="5103787"/>
              <a:ext cx="404495" cy="712470"/>
            </a:xfrm>
            <a:custGeom>
              <a:avLst/>
              <a:gdLst/>
              <a:ahLst/>
              <a:cxnLst/>
              <a:rect l="l" t="t" r="r" b="b"/>
              <a:pathLst>
                <a:path w="404495" h="712470">
                  <a:moveTo>
                    <a:pt x="404368" y="0"/>
                  </a:moveTo>
                  <a:lnTo>
                    <a:pt x="0" y="2501"/>
                  </a:lnTo>
                  <a:lnTo>
                    <a:pt x="0" y="712419"/>
                  </a:lnTo>
                  <a:lnTo>
                    <a:pt x="9220" y="711873"/>
                  </a:lnTo>
                  <a:lnTo>
                    <a:pt x="9220" y="11709"/>
                  </a:lnTo>
                  <a:lnTo>
                    <a:pt x="404368" y="9258"/>
                  </a:lnTo>
                  <a:lnTo>
                    <a:pt x="40436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816790" y="5113045"/>
              <a:ext cx="395605" cy="702945"/>
            </a:xfrm>
            <a:custGeom>
              <a:avLst/>
              <a:gdLst/>
              <a:ahLst/>
              <a:cxnLst/>
              <a:rect l="l" t="t" r="r" b="b"/>
              <a:pathLst>
                <a:path w="395604" h="702945">
                  <a:moveTo>
                    <a:pt x="395147" y="0"/>
                  </a:moveTo>
                  <a:lnTo>
                    <a:pt x="0" y="2451"/>
                  </a:lnTo>
                  <a:lnTo>
                    <a:pt x="0" y="702614"/>
                  </a:lnTo>
                  <a:lnTo>
                    <a:pt x="395147" y="679818"/>
                  </a:lnTo>
                  <a:lnTo>
                    <a:pt x="39514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757303" y="5100891"/>
              <a:ext cx="50800" cy="723900"/>
            </a:xfrm>
            <a:custGeom>
              <a:avLst/>
              <a:gdLst/>
              <a:ahLst/>
              <a:cxnLst/>
              <a:rect l="l" t="t" r="r" b="b"/>
              <a:pathLst>
                <a:path w="50800" h="723900">
                  <a:moveTo>
                    <a:pt x="0" y="0"/>
                  </a:moveTo>
                  <a:lnTo>
                    <a:pt x="0" y="697306"/>
                  </a:lnTo>
                  <a:lnTo>
                    <a:pt x="50266" y="723722"/>
                  </a:lnTo>
                  <a:lnTo>
                    <a:pt x="50266" y="53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757303" y="5094922"/>
              <a:ext cx="464184" cy="11430"/>
            </a:xfrm>
            <a:custGeom>
              <a:avLst/>
              <a:gdLst/>
              <a:ahLst/>
              <a:cxnLst/>
              <a:rect l="l" t="t" r="r" b="b"/>
              <a:pathLst>
                <a:path w="464185" h="11429">
                  <a:moveTo>
                    <a:pt x="392264" y="0"/>
                  </a:moveTo>
                  <a:lnTo>
                    <a:pt x="0" y="5968"/>
                  </a:lnTo>
                  <a:lnTo>
                    <a:pt x="50266" y="11366"/>
                  </a:lnTo>
                  <a:lnTo>
                    <a:pt x="463842" y="8801"/>
                  </a:lnTo>
                  <a:lnTo>
                    <a:pt x="39226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879160" y="5184393"/>
              <a:ext cx="283845" cy="564515"/>
            </a:xfrm>
            <a:custGeom>
              <a:avLst/>
              <a:gdLst/>
              <a:ahLst/>
              <a:cxnLst/>
              <a:rect l="l" t="t" r="r" b="b"/>
              <a:pathLst>
                <a:path w="283845" h="564514">
                  <a:moveTo>
                    <a:pt x="283578" y="9207"/>
                  </a:moveTo>
                  <a:lnTo>
                    <a:pt x="274370" y="9359"/>
                  </a:lnTo>
                  <a:lnTo>
                    <a:pt x="274370" y="0"/>
                  </a:lnTo>
                  <a:lnTo>
                    <a:pt x="0" y="4267"/>
                  </a:lnTo>
                  <a:lnTo>
                    <a:pt x="0" y="555294"/>
                  </a:lnTo>
                  <a:lnTo>
                    <a:pt x="9194" y="554863"/>
                  </a:lnTo>
                  <a:lnTo>
                    <a:pt x="9194" y="564502"/>
                  </a:lnTo>
                  <a:lnTo>
                    <a:pt x="283578" y="551446"/>
                  </a:lnTo>
                  <a:lnTo>
                    <a:pt x="283578" y="9207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879160" y="5184393"/>
              <a:ext cx="274955" cy="555625"/>
            </a:xfrm>
            <a:custGeom>
              <a:avLst/>
              <a:gdLst/>
              <a:ahLst/>
              <a:cxnLst/>
              <a:rect l="l" t="t" r="r" b="b"/>
              <a:pathLst>
                <a:path w="274954" h="555625">
                  <a:moveTo>
                    <a:pt x="274370" y="0"/>
                  </a:moveTo>
                  <a:lnTo>
                    <a:pt x="0" y="4267"/>
                  </a:lnTo>
                  <a:lnTo>
                    <a:pt x="0" y="555294"/>
                  </a:lnTo>
                  <a:lnTo>
                    <a:pt x="9194" y="554850"/>
                  </a:lnTo>
                  <a:lnTo>
                    <a:pt x="9194" y="13461"/>
                  </a:lnTo>
                  <a:lnTo>
                    <a:pt x="274370" y="9347"/>
                  </a:lnTo>
                  <a:lnTo>
                    <a:pt x="27437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757303" y="5094922"/>
              <a:ext cx="464184" cy="730250"/>
            </a:xfrm>
            <a:custGeom>
              <a:avLst/>
              <a:gdLst/>
              <a:ahLst/>
              <a:cxnLst/>
              <a:rect l="l" t="t" r="r" b="b"/>
              <a:pathLst>
                <a:path w="464185" h="730250">
                  <a:moveTo>
                    <a:pt x="463842" y="705840"/>
                  </a:moveTo>
                  <a:lnTo>
                    <a:pt x="463842" y="8801"/>
                  </a:lnTo>
                  <a:lnTo>
                    <a:pt x="50266" y="11366"/>
                  </a:lnTo>
                  <a:lnTo>
                    <a:pt x="50266" y="729691"/>
                  </a:lnTo>
                  <a:lnTo>
                    <a:pt x="463842" y="705840"/>
                  </a:lnTo>
                  <a:close/>
                </a:path>
                <a:path w="464185" h="730250">
                  <a:moveTo>
                    <a:pt x="0" y="703275"/>
                  </a:moveTo>
                  <a:lnTo>
                    <a:pt x="0" y="5968"/>
                  </a:lnTo>
                  <a:lnTo>
                    <a:pt x="50266" y="11366"/>
                  </a:lnTo>
                  <a:lnTo>
                    <a:pt x="50266" y="729691"/>
                  </a:lnTo>
                  <a:lnTo>
                    <a:pt x="0" y="703275"/>
                  </a:lnTo>
                  <a:close/>
                </a:path>
                <a:path w="464185" h="730250">
                  <a:moveTo>
                    <a:pt x="463842" y="8801"/>
                  </a:moveTo>
                  <a:lnTo>
                    <a:pt x="50266" y="11366"/>
                  </a:lnTo>
                  <a:lnTo>
                    <a:pt x="0" y="5968"/>
                  </a:lnTo>
                  <a:lnTo>
                    <a:pt x="392264" y="0"/>
                  </a:lnTo>
                  <a:lnTo>
                    <a:pt x="463842" y="8801"/>
                  </a:lnTo>
                  <a:close/>
                </a:path>
                <a:path w="464185" h="730250">
                  <a:moveTo>
                    <a:pt x="121856" y="644766"/>
                  </a:moveTo>
                  <a:lnTo>
                    <a:pt x="121856" y="93738"/>
                  </a:lnTo>
                  <a:lnTo>
                    <a:pt x="396227" y="89471"/>
                  </a:lnTo>
                  <a:lnTo>
                    <a:pt x="396227" y="631698"/>
                  </a:lnTo>
                  <a:lnTo>
                    <a:pt x="121856" y="6447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919203" y="5415597"/>
              <a:ext cx="28575" cy="97790"/>
            </a:xfrm>
            <a:custGeom>
              <a:avLst/>
              <a:gdLst/>
              <a:ahLst/>
              <a:cxnLst/>
              <a:rect l="l" t="t" r="r" b="b"/>
              <a:pathLst>
                <a:path w="28575" h="97789">
                  <a:moveTo>
                    <a:pt x="28117" y="0"/>
                  </a:moveTo>
                  <a:lnTo>
                    <a:pt x="0" y="1422"/>
                  </a:lnTo>
                  <a:lnTo>
                    <a:pt x="0" y="97434"/>
                  </a:lnTo>
                  <a:lnTo>
                    <a:pt x="28117" y="96291"/>
                  </a:lnTo>
                  <a:lnTo>
                    <a:pt x="281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925172" y="5424690"/>
              <a:ext cx="16510" cy="80645"/>
            </a:xfrm>
            <a:custGeom>
              <a:avLst/>
              <a:gdLst/>
              <a:ahLst/>
              <a:cxnLst/>
              <a:rect l="l" t="t" r="r" b="b"/>
              <a:pathLst>
                <a:path w="16510" h="80645">
                  <a:moveTo>
                    <a:pt x="16471" y="57365"/>
                  </a:moveTo>
                  <a:lnTo>
                    <a:pt x="16471" y="0"/>
                  </a:lnTo>
                  <a:lnTo>
                    <a:pt x="0" y="850"/>
                  </a:lnTo>
                  <a:lnTo>
                    <a:pt x="0" y="58229"/>
                  </a:lnTo>
                  <a:lnTo>
                    <a:pt x="16471" y="57365"/>
                  </a:lnTo>
                  <a:close/>
                </a:path>
                <a:path w="16510" h="80645">
                  <a:moveTo>
                    <a:pt x="7950" y="80390"/>
                  </a:moveTo>
                  <a:lnTo>
                    <a:pt x="11925" y="79806"/>
                  </a:lnTo>
                  <a:lnTo>
                    <a:pt x="15341" y="76403"/>
                  </a:lnTo>
                  <a:lnTo>
                    <a:pt x="15341" y="72707"/>
                  </a:lnTo>
                  <a:lnTo>
                    <a:pt x="15341" y="69011"/>
                  </a:lnTo>
                  <a:lnTo>
                    <a:pt x="11925" y="65887"/>
                  </a:lnTo>
                  <a:lnTo>
                    <a:pt x="7950" y="65887"/>
                  </a:lnTo>
                  <a:lnTo>
                    <a:pt x="4267" y="65887"/>
                  </a:lnTo>
                  <a:lnTo>
                    <a:pt x="850" y="69303"/>
                  </a:lnTo>
                  <a:lnTo>
                    <a:pt x="850" y="73571"/>
                  </a:lnTo>
                  <a:lnTo>
                    <a:pt x="850" y="77266"/>
                  </a:lnTo>
                  <a:lnTo>
                    <a:pt x="4267" y="80390"/>
                  </a:lnTo>
                  <a:lnTo>
                    <a:pt x="7950" y="80390"/>
                  </a:lnTo>
                  <a:close/>
                </a:path>
                <a:path w="16510" h="80645">
                  <a:moveTo>
                    <a:pt x="8801" y="70726"/>
                  </a:moveTo>
                  <a:lnTo>
                    <a:pt x="8801" y="67602"/>
                  </a:lnTo>
                  <a:lnTo>
                    <a:pt x="7099" y="68173"/>
                  </a:lnTo>
                  <a:lnTo>
                    <a:pt x="7099" y="70726"/>
                  </a:lnTo>
                  <a:lnTo>
                    <a:pt x="6248" y="71018"/>
                  </a:lnTo>
                  <a:lnTo>
                    <a:pt x="5397" y="72428"/>
                  </a:lnTo>
                  <a:lnTo>
                    <a:pt x="5397" y="73278"/>
                  </a:lnTo>
                  <a:lnTo>
                    <a:pt x="5397" y="74993"/>
                  </a:lnTo>
                  <a:lnTo>
                    <a:pt x="6819" y="75831"/>
                  </a:lnTo>
                  <a:lnTo>
                    <a:pt x="7950" y="75831"/>
                  </a:lnTo>
                  <a:lnTo>
                    <a:pt x="9372" y="75831"/>
                  </a:lnTo>
                  <a:lnTo>
                    <a:pt x="10515" y="74421"/>
                  </a:lnTo>
                  <a:lnTo>
                    <a:pt x="10515" y="73278"/>
                  </a:lnTo>
                  <a:lnTo>
                    <a:pt x="10515" y="71869"/>
                  </a:lnTo>
                  <a:lnTo>
                    <a:pt x="9652" y="71018"/>
                  </a:lnTo>
                  <a:lnTo>
                    <a:pt x="8801" y="70726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11423892" y="5084775"/>
            <a:ext cx="469265" cy="721360"/>
            <a:chOff x="6369291" y="5084775"/>
            <a:chExt cx="469265" cy="721360"/>
          </a:xfrm>
        </p:grpSpPr>
        <p:sp>
          <p:nvSpPr>
            <p:cNvPr id="107" name="object 107"/>
            <p:cNvSpPr/>
            <p:nvPr/>
          </p:nvSpPr>
          <p:spPr>
            <a:xfrm>
              <a:off x="6371577" y="5100612"/>
              <a:ext cx="410209" cy="703580"/>
            </a:xfrm>
            <a:custGeom>
              <a:avLst/>
              <a:gdLst/>
              <a:ahLst/>
              <a:cxnLst/>
              <a:rect l="l" t="t" r="r" b="b"/>
              <a:pathLst>
                <a:path w="410209" h="703579">
                  <a:moveTo>
                    <a:pt x="409994" y="0"/>
                  </a:moveTo>
                  <a:lnTo>
                    <a:pt x="0" y="0"/>
                  </a:lnTo>
                  <a:lnTo>
                    <a:pt x="0" y="703160"/>
                  </a:lnTo>
                  <a:lnTo>
                    <a:pt x="409994" y="703160"/>
                  </a:lnTo>
                  <a:lnTo>
                    <a:pt x="40999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371577" y="5100612"/>
              <a:ext cx="410209" cy="703580"/>
            </a:xfrm>
            <a:custGeom>
              <a:avLst/>
              <a:gdLst/>
              <a:ahLst/>
              <a:cxnLst/>
              <a:rect l="l" t="t" r="r" b="b"/>
              <a:pathLst>
                <a:path w="410209" h="703579">
                  <a:moveTo>
                    <a:pt x="409994" y="703160"/>
                  </a:moveTo>
                  <a:lnTo>
                    <a:pt x="409994" y="0"/>
                  </a:lnTo>
                  <a:lnTo>
                    <a:pt x="0" y="0"/>
                  </a:lnTo>
                  <a:lnTo>
                    <a:pt x="0" y="703160"/>
                  </a:lnTo>
                  <a:lnTo>
                    <a:pt x="409994" y="70316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378879" y="5146522"/>
              <a:ext cx="395605" cy="34925"/>
            </a:xfrm>
            <a:custGeom>
              <a:avLst/>
              <a:gdLst/>
              <a:ahLst/>
              <a:cxnLst/>
              <a:rect l="l" t="t" r="r" b="b"/>
              <a:pathLst>
                <a:path w="395604" h="34925">
                  <a:moveTo>
                    <a:pt x="395389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95389" y="34429"/>
                  </a:lnTo>
                  <a:lnTo>
                    <a:pt x="395389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391402" y="5156974"/>
              <a:ext cx="96520" cy="14604"/>
            </a:xfrm>
            <a:custGeom>
              <a:avLst/>
              <a:gdLst/>
              <a:ahLst/>
              <a:cxnLst/>
              <a:rect l="l" t="t" r="r" b="b"/>
              <a:pathLst>
                <a:path w="96520" h="14604">
                  <a:moveTo>
                    <a:pt x="11455" y="7302"/>
                  </a:moveTo>
                  <a:lnTo>
                    <a:pt x="8343" y="6248"/>
                  </a:lnTo>
                  <a:lnTo>
                    <a:pt x="7315" y="5207"/>
                  </a:lnTo>
                  <a:lnTo>
                    <a:pt x="6248" y="4165"/>
                  </a:lnTo>
                  <a:lnTo>
                    <a:pt x="4165" y="4165"/>
                  </a:lnTo>
                  <a:lnTo>
                    <a:pt x="4165" y="3124"/>
                  </a:lnTo>
                  <a:lnTo>
                    <a:pt x="5207" y="2082"/>
                  </a:lnTo>
                  <a:lnTo>
                    <a:pt x="8343" y="2082"/>
                  </a:lnTo>
                  <a:lnTo>
                    <a:pt x="9385" y="3124"/>
                  </a:lnTo>
                  <a:lnTo>
                    <a:pt x="10426" y="3124"/>
                  </a:lnTo>
                  <a:lnTo>
                    <a:pt x="10426" y="2082"/>
                  </a:lnTo>
                  <a:lnTo>
                    <a:pt x="10426" y="0"/>
                  </a:lnTo>
                  <a:lnTo>
                    <a:pt x="0" y="0"/>
                  </a:lnTo>
                  <a:lnTo>
                    <a:pt x="0" y="7302"/>
                  </a:lnTo>
                  <a:lnTo>
                    <a:pt x="3136" y="8331"/>
                  </a:lnTo>
                  <a:lnTo>
                    <a:pt x="4165" y="8331"/>
                  </a:lnTo>
                  <a:lnTo>
                    <a:pt x="6248" y="9385"/>
                  </a:lnTo>
                  <a:lnTo>
                    <a:pt x="7315" y="9385"/>
                  </a:lnTo>
                  <a:lnTo>
                    <a:pt x="7315" y="11455"/>
                  </a:lnTo>
                  <a:lnTo>
                    <a:pt x="1054" y="11455"/>
                  </a:lnTo>
                  <a:lnTo>
                    <a:pt x="1054" y="14592"/>
                  </a:lnTo>
                  <a:lnTo>
                    <a:pt x="8343" y="14592"/>
                  </a:lnTo>
                  <a:lnTo>
                    <a:pt x="11455" y="12509"/>
                  </a:lnTo>
                  <a:lnTo>
                    <a:pt x="11455" y="7302"/>
                  </a:lnTo>
                  <a:close/>
                </a:path>
                <a:path w="96520" h="14604">
                  <a:moveTo>
                    <a:pt x="18770" y="0"/>
                  </a:moveTo>
                  <a:lnTo>
                    <a:pt x="13563" y="0"/>
                  </a:lnTo>
                  <a:lnTo>
                    <a:pt x="13563" y="14592"/>
                  </a:lnTo>
                  <a:lnTo>
                    <a:pt x="18770" y="14592"/>
                  </a:lnTo>
                  <a:lnTo>
                    <a:pt x="18770" y="0"/>
                  </a:lnTo>
                  <a:close/>
                </a:path>
                <a:path w="96520" h="14604">
                  <a:moveTo>
                    <a:pt x="32334" y="0"/>
                  </a:moveTo>
                  <a:lnTo>
                    <a:pt x="21894" y="0"/>
                  </a:lnTo>
                  <a:lnTo>
                    <a:pt x="21894" y="14592"/>
                  </a:lnTo>
                  <a:lnTo>
                    <a:pt x="32334" y="14592"/>
                  </a:lnTo>
                  <a:lnTo>
                    <a:pt x="32334" y="11455"/>
                  </a:lnTo>
                  <a:lnTo>
                    <a:pt x="26073" y="11455"/>
                  </a:lnTo>
                  <a:lnTo>
                    <a:pt x="26073" y="8331"/>
                  </a:lnTo>
                  <a:lnTo>
                    <a:pt x="31305" y="8331"/>
                  </a:lnTo>
                  <a:lnTo>
                    <a:pt x="31305" y="6248"/>
                  </a:lnTo>
                  <a:lnTo>
                    <a:pt x="26073" y="6248"/>
                  </a:lnTo>
                  <a:lnTo>
                    <a:pt x="26073" y="2082"/>
                  </a:lnTo>
                  <a:lnTo>
                    <a:pt x="32334" y="2082"/>
                  </a:lnTo>
                  <a:lnTo>
                    <a:pt x="32334" y="0"/>
                  </a:lnTo>
                  <a:close/>
                </a:path>
                <a:path w="96520" h="14604">
                  <a:moveTo>
                    <a:pt x="52158" y="0"/>
                  </a:moveTo>
                  <a:lnTo>
                    <a:pt x="47993" y="0"/>
                  </a:lnTo>
                  <a:lnTo>
                    <a:pt x="43815" y="8331"/>
                  </a:lnTo>
                  <a:lnTo>
                    <a:pt x="39649" y="0"/>
                  </a:lnTo>
                  <a:lnTo>
                    <a:pt x="34417" y="0"/>
                  </a:lnTo>
                  <a:lnTo>
                    <a:pt x="34417" y="14592"/>
                  </a:lnTo>
                  <a:lnTo>
                    <a:pt x="38608" y="14592"/>
                  </a:lnTo>
                  <a:lnTo>
                    <a:pt x="38608" y="6248"/>
                  </a:lnTo>
                  <a:lnTo>
                    <a:pt x="41732" y="14592"/>
                  </a:lnTo>
                  <a:lnTo>
                    <a:pt x="44856" y="14592"/>
                  </a:lnTo>
                  <a:lnTo>
                    <a:pt x="49034" y="6248"/>
                  </a:lnTo>
                  <a:lnTo>
                    <a:pt x="49034" y="14592"/>
                  </a:lnTo>
                  <a:lnTo>
                    <a:pt x="52158" y="14592"/>
                  </a:lnTo>
                  <a:lnTo>
                    <a:pt x="52158" y="0"/>
                  </a:lnTo>
                  <a:close/>
                </a:path>
                <a:path w="96520" h="14604">
                  <a:moveTo>
                    <a:pt x="66763" y="0"/>
                  </a:moveTo>
                  <a:lnTo>
                    <a:pt x="56324" y="0"/>
                  </a:lnTo>
                  <a:lnTo>
                    <a:pt x="56324" y="14592"/>
                  </a:lnTo>
                  <a:lnTo>
                    <a:pt x="66763" y="14592"/>
                  </a:lnTo>
                  <a:lnTo>
                    <a:pt x="66763" y="11455"/>
                  </a:lnTo>
                  <a:lnTo>
                    <a:pt x="60502" y="11455"/>
                  </a:lnTo>
                  <a:lnTo>
                    <a:pt x="60502" y="8331"/>
                  </a:lnTo>
                  <a:lnTo>
                    <a:pt x="66763" y="8331"/>
                  </a:lnTo>
                  <a:lnTo>
                    <a:pt x="66763" y="6248"/>
                  </a:lnTo>
                  <a:lnTo>
                    <a:pt x="60502" y="6248"/>
                  </a:lnTo>
                  <a:lnTo>
                    <a:pt x="60502" y="2082"/>
                  </a:lnTo>
                  <a:lnTo>
                    <a:pt x="66763" y="2082"/>
                  </a:lnTo>
                  <a:lnTo>
                    <a:pt x="66763" y="0"/>
                  </a:lnTo>
                  <a:close/>
                </a:path>
                <a:path w="96520" h="14604">
                  <a:moveTo>
                    <a:pt x="82410" y="0"/>
                  </a:moveTo>
                  <a:lnTo>
                    <a:pt x="79286" y="0"/>
                  </a:lnTo>
                  <a:lnTo>
                    <a:pt x="79286" y="8331"/>
                  </a:lnTo>
                  <a:lnTo>
                    <a:pt x="74066" y="0"/>
                  </a:lnTo>
                  <a:lnTo>
                    <a:pt x="69913" y="0"/>
                  </a:lnTo>
                  <a:lnTo>
                    <a:pt x="69913" y="14592"/>
                  </a:lnTo>
                  <a:lnTo>
                    <a:pt x="71983" y="14592"/>
                  </a:lnTo>
                  <a:lnTo>
                    <a:pt x="71983" y="5207"/>
                  </a:lnTo>
                  <a:lnTo>
                    <a:pt x="77203" y="14592"/>
                  </a:lnTo>
                  <a:lnTo>
                    <a:pt x="82410" y="14592"/>
                  </a:lnTo>
                  <a:lnTo>
                    <a:pt x="82410" y="0"/>
                  </a:lnTo>
                  <a:close/>
                </a:path>
                <a:path w="96520" h="14604">
                  <a:moveTo>
                    <a:pt x="95973" y="7302"/>
                  </a:moveTo>
                  <a:lnTo>
                    <a:pt x="92849" y="6248"/>
                  </a:lnTo>
                  <a:lnTo>
                    <a:pt x="91808" y="6248"/>
                  </a:lnTo>
                  <a:lnTo>
                    <a:pt x="91808" y="5207"/>
                  </a:lnTo>
                  <a:lnTo>
                    <a:pt x="89712" y="4165"/>
                  </a:lnTo>
                  <a:lnTo>
                    <a:pt x="88658" y="4165"/>
                  </a:lnTo>
                  <a:lnTo>
                    <a:pt x="88658" y="3124"/>
                  </a:lnTo>
                  <a:lnTo>
                    <a:pt x="89712" y="2082"/>
                  </a:lnTo>
                  <a:lnTo>
                    <a:pt x="91808" y="2082"/>
                  </a:lnTo>
                  <a:lnTo>
                    <a:pt x="94932" y="3124"/>
                  </a:lnTo>
                  <a:lnTo>
                    <a:pt x="94932" y="2082"/>
                  </a:lnTo>
                  <a:lnTo>
                    <a:pt x="94932" y="0"/>
                  </a:lnTo>
                  <a:lnTo>
                    <a:pt x="84505" y="0"/>
                  </a:lnTo>
                  <a:lnTo>
                    <a:pt x="84505" y="7302"/>
                  </a:lnTo>
                  <a:lnTo>
                    <a:pt x="87630" y="8331"/>
                  </a:lnTo>
                  <a:lnTo>
                    <a:pt x="89712" y="9385"/>
                  </a:lnTo>
                  <a:lnTo>
                    <a:pt x="88658" y="8331"/>
                  </a:lnTo>
                  <a:lnTo>
                    <a:pt x="90754" y="9385"/>
                  </a:lnTo>
                  <a:lnTo>
                    <a:pt x="91808" y="9385"/>
                  </a:lnTo>
                  <a:lnTo>
                    <a:pt x="91808" y="11455"/>
                  </a:lnTo>
                  <a:lnTo>
                    <a:pt x="84505" y="11455"/>
                  </a:lnTo>
                  <a:lnTo>
                    <a:pt x="84505" y="14592"/>
                  </a:lnTo>
                  <a:lnTo>
                    <a:pt x="93891" y="14592"/>
                  </a:lnTo>
                  <a:lnTo>
                    <a:pt x="95973" y="12509"/>
                  </a:lnTo>
                  <a:lnTo>
                    <a:pt x="95973" y="8331"/>
                  </a:lnTo>
                  <a:lnTo>
                    <a:pt x="95973" y="73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637617" y="5582589"/>
              <a:ext cx="72390" cy="56515"/>
            </a:xfrm>
            <a:custGeom>
              <a:avLst/>
              <a:gdLst/>
              <a:ahLst/>
              <a:cxnLst/>
              <a:rect l="l" t="t" r="r" b="b"/>
              <a:pathLst>
                <a:path w="72390" h="56514">
                  <a:moveTo>
                    <a:pt x="0" y="0"/>
                  </a:moveTo>
                  <a:lnTo>
                    <a:pt x="71958" y="0"/>
                  </a:lnTo>
                  <a:lnTo>
                    <a:pt x="71958" y="56362"/>
                  </a:lnTo>
                  <a:lnTo>
                    <a:pt x="0" y="56362"/>
                  </a:lnTo>
                  <a:lnTo>
                    <a:pt x="0" y="0"/>
                  </a:lnTo>
                  <a:close/>
                </a:path>
                <a:path w="72390" h="56514">
                  <a:moveTo>
                    <a:pt x="64642" y="49047"/>
                  </a:moveTo>
                  <a:lnTo>
                    <a:pt x="64642" y="6286"/>
                  </a:lnTo>
                  <a:lnTo>
                    <a:pt x="6273" y="6286"/>
                  </a:lnTo>
                  <a:lnTo>
                    <a:pt x="6273" y="49047"/>
                  </a:lnTo>
                  <a:lnTo>
                    <a:pt x="64642" y="490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371577" y="5087061"/>
              <a:ext cx="464820" cy="716915"/>
            </a:xfrm>
            <a:custGeom>
              <a:avLst/>
              <a:gdLst/>
              <a:ahLst/>
              <a:cxnLst/>
              <a:rect l="l" t="t" r="r" b="b"/>
              <a:pathLst>
                <a:path w="464820" h="716914">
                  <a:moveTo>
                    <a:pt x="464248" y="0"/>
                  </a:moveTo>
                  <a:lnTo>
                    <a:pt x="55295" y="0"/>
                  </a:lnTo>
                  <a:lnTo>
                    <a:pt x="0" y="13550"/>
                  </a:lnTo>
                  <a:lnTo>
                    <a:pt x="409994" y="13550"/>
                  </a:lnTo>
                  <a:lnTo>
                    <a:pt x="409994" y="716711"/>
                  </a:lnTo>
                  <a:lnTo>
                    <a:pt x="464248" y="680199"/>
                  </a:lnTo>
                  <a:lnTo>
                    <a:pt x="46424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371577" y="5087061"/>
              <a:ext cx="464820" cy="716915"/>
            </a:xfrm>
            <a:custGeom>
              <a:avLst/>
              <a:gdLst/>
              <a:ahLst/>
              <a:cxnLst/>
              <a:rect l="l" t="t" r="r" b="b"/>
              <a:pathLst>
                <a:path w="464820" h="716914">
                  <a:moveTo>
                    <a:pt x="55295" y="0"/>
                  </a:moveTo>
                  <a:lnTo>
                    <a:pt x="0" y="13550"/>
                  </a:lnTo>
                  <a:lnTo>
                    <a:pt x="409994" y="13550"/>
                  </a:lnTo>
                  <a:lnTo>
                    <a:pt x="409994" y="716711"/>
                  </a:lnTo>
                  <a:lnTo>
                    <a:pt x="464248" y="680199"/>
                  </a:lnTo>
                  <a:lnTo>
                    <a:pt x="464248" y="0"/>
                  </a:lnTo>
                  <a:lnTo>
                    <a:pt x="5529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780542" y="5087061"/>
              <a:ext cx="54610" cy="13970"/>
            </a:xfrm>
            <a:custGeom>
              <a:avLst/>
              <a:gdLst/>
              <a:ahLst/>
              <a:cxnLst/>
              <a:rect l="l" t="t" r="r" b="b"/>
              <a:pathLst>
                <a:path w="54609" h="13970">
                  <a:moveTo>
                    <a:pt x="54241" y="0"/>
                  </a:moveTo>
                  <a:lnTo>
                    <a:pt x="0" y="1355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" name="object 115"/>
          <p:cNvGrpSpPr/>
          <p:nvPr/>
        </p:nvGrpSpPr>
        <p:grpSpPr>
          <a:xfrm>
            <a:off x="9485909" y="4609020"/>
            <a:ext cx="193040" cy="1050290"/>
            <a:chOff x="4431309" y="4609020"/>
            <a:chExt cx="193040" cy="1050290"/>
          </a:xfrm>
        </p:grpSpPr>
        <p:sp>
          <p:nvSpPr>
            <p:cNvPr id="116" name="object 116"/>
            <p:cNvSpPr/>
            <p:nvPr/>
          </p:nvSpPr>
          <p:spPr>
            <a:xfrm>
              <a:off x="4433595" y="4625926"/>
              <a:ext cx="187325" cy="1028700"/>
            </a:xfrm>
            <a:custGeom>
              <a:avLst/>
              <a:gdLst/>
              <a:ahLst/>
              <a:cxnLst/>
              <a:rect l="l" t="t" r="r" b="b"/>
              <a:pathLst>
                <a:path w="187325" h="1028700">
                  <a:moveTo>
                    <a:pt x="85150" y="1028259"/>
                  </a:moveTo>
                  <a:lnTo>
                    <a:pt x="142940" y="1003120"/>
                  </a:lnTo>
                </a:path>
                <a:path w="187325" h="1028700">
                  <a:moveTo>
                    <a:pt x="50222" y="1009938"/>
                  </a:moveTo>
                  <a:lnTo>
                    <a:pt x="66009" y="1003120"/>
                  </a:lnTo>
                </a:path>
                <a:path w="187325" h="1028700">
                  <a:moveTo>
                    <a:pt x="142940" y="1003120"/>
                  </a:moveTo>
                  <a:lnTo>
                    <a:pt x="187083" y="983917"/>
                  </a:lnTo>
                </a:path>
                <a:path w="187325" h="1028700">
                  <a:moveTo>
                    <a:pt x="66009" y="1003120"/>
                  </a:moveTo>
                  <a:lnTo>
                    <a:pt x="93541" y="991228"/>
                  </a:lnTo>
                  <a:lnTo>
                    <a:pt x="140313" y="971028"/>
                  </a:lnTo>
                  <a:lnTo>
                    <a:pt x="187083" y="950999"/>
                  </a:lnTo>
                </a:path>
                <a:path w="187325" h="1028700">
                  <a:moveTo>
                    <a:pt x="0" y="998548"/>
                  </a:moveTo>
                  <a:lnTo>
                    <a:pt x="46769" y="978115"/>
                  </a:lnTo>
                  <a:lnTo>
                    <a:pt x="93541" y="957852"/>
                  </a:lnTo>
                  <a:lnTo>
                    <a:pt x="140313" y="937592"/>
                  </a:lnTo>
                  <a:lnTo>
                    <a:pt x="187083" y="917166"/>
                  </a:lnTo>
                </a:path>
                <a:path w="187325" h="1028700">
                  <a:moveTo>
                    <a:pt x="0" y="964702"/>
                  </a:moveTo>
                  <a:lnTo>
                    <a:pt x="46769" y="944659"/>
                  </a:lnTo>
                  <a:lnTo>
                    <a:pt x="93541" y="924361"/>
                  </a:lnTo>
                  <a:lnTo>
                    <a:pt x="140313" y="903891"/>
                  </a:lnTo>
                  <a:lnTo>
                    <a:pt x="187083" y="883333"/>
                  </a:lnTo>
                </a:path>
                <a:path w="187325" h="1028700">
                  <a:moveTo>
                    <a:pt x="0" y="931784"/>
                  </a:moveTo>
                  <a:lnTo>
                    <a:pt x="46769" y="911231"/>
                  </a:lnTo>
                  <a:lnTo>
                    <a:pt x="93541" y="890760"/>
                  </a:lnTo>
                  <a:lnTo>
                    <a:pt x="140313" y="870455"/>
                  </a:lnTo>
                  <a:lnTo>
                    <a:pt x="187083" y="850402"/>
                  </a:lnTo>
                </a:path>
                <a:path w="187325" h="1028700">
                  <a:moveTo>
                    <a:pt x="0" y="897964"/>
                  </a:moveTo>
                  <a:lnTo>
                    <a:pt x="46769" y="877526"/>
                  </a:lnTo>
                  <a:lnTo>
                    <a:pt x="93541" y="857264"/>
                  </a:lnTo>
                  <a:lnTo>
                    <a:pt x="140313" y="837006"/>
                  </a:lnTo>
                  <a:lnTo>
                    <a:pt x="187083" y="816582"/>
                  </a:lnTo>
                </a:path>
                <a:path w="187325" h="1028700">
                  <a:moveTo>
                    <a:pt x="0" y="865058"/>
                  </a:moveTo>
                  <a:lnTo>
                    <a:pt x="46769" y="844484"/>
                  </a:lnTo>
                  <a:lnTo>
                    <a:pt x="93541" y="824004"/>
                  </a:lnTo>
                  <a:lnTo>
                    <a:pt x="140313" y="803702"/>
                  </a:lnTo>
                  <a:lnTo>
                    <a:pt x="187083" y="783664"/>
                  </a:lnTo>
                </a:path>
                <a:path w="187325" h="1028700">
                  <a:moveTo>
                    <a:pt x="0" y="831200"/>
                  </a:moveTo>
                  <a:lnTo>
                    <a:pt x="46769" y="810771"/>
                  </a:lnTo>
                  <a:lnTo>
                    <a:pt x="93541" y="790514"/>
                  </a:lnTo>
                  <a:lnTo>
                    <a:pt x="140313" y="770255"/>
                  </a:lnTo>
                  <a:lnTo>
                    <a:pt x="187083" y="749818"/>
                  </a:lnTo>
                </a:path>
                <a:path w="187325" h="1028700">
                  <a:moveTo>
                    <a:pt x="0" y="797367"/>
                  </a:moveTo>
                  <a:lnTo>
                    <a:pt x="46769" y="777341"/>
                  </a:lnTo>
                  <a:lnTo>
                    <a:pt x="93541" y="757138"/>
                  </a:lnTo>
                  <a:lnTo>
                    <a:pt x="140313" y="736933"/>
                  </a:lnTo>
                  <a:lnTo>
                    <a:pt x="187083" y="716900"/>
                  </a:lnTo>
                </a:path>
                <a:path w="187325" h="1028700">
                  <a:moveTo>
                    <a:pt x="0" y="764461"/>
                  </a:moveTo>
                  <a:lnTo>
                    <a:pt x="46769" y="744030"/>
                  </a:lnTo>
                  <a:lnTo>
                    <a:pt x="93541" y="723769"/>
                  </a:lnTo>
                  <a:lnTo>
                    <a:pt x="140313" y="703506"/>
                  </a:lnTo>
                  <a:lnTo>
                    <a:pt x="187083" y="683067"/>
                  </a:lnTo>
                </a:path>
                <a:path w="187325" h="1028700">
                  <a:moveTo>
                    <a:pt x="0" y="730641"/>
                  </a:moveTo>
                  <a:lnTo>
                    <a:pt x="46769" y="710617"/>
                  </a:lnTo>
                  <a:lnTo>
                    <a:pt x="93541" y="690511"/>
                  </a:lnTo>
                  <a:lnTo>
                    <a:pt x="140313" y="670579"/>
                  </a:lnTo>
                  <a:lnTo>
                    <a:pt x="187083" y="651076"/>
                  </a:lnTo>
                </a:path>
                <a:path w="187325" h="1028700">
                  <a:moveTo>
                    <a:pt x="0" y="697710"/>
                  </a:moveTo>
                  <a:lnTo>
                    <a:pt x="46769" y="677808"/>
                  </a:lnTo>
                  <a:lnTo>
                    <a:pt x="93541" y="657820"/>
                  </a:lnTo>
                  <a:lnTo>
                    <a:pt x="140313" y="637660"/>
                  </a:lnTo>
                  <a:lnTo>
                    <a:pt x="187083" y="617243"/>
                  </a:lnTo>
                </a:path>
                <a:path w="187325" h="1028700">
                  <a:moveTo>
                    <a:pt x="0" y="664792"/>
                  </a:moveTo>
                  <a:lnTo>
                    <a:pt x="46769" y="644761"/>
                  </a:lnTo>
                  <a:lnTo>
                    <a:pt x="93541" y="624558"/>
                  </a:lnTo>
                  <a:lnTo>
                    <a:pt x="140313" y="604356"/>
                  </a:lnTo>
                  <a:lnTo>
                    <a:pt x="187083" y="584325"/>
                  </a:lnTo>
                </a:path>
                <a:path w="187325" h="1028700">
                  <a:moveTo>
                    <a:pt x="0" y="631873"/>
                  </a:moveTo>
                  <a:lnTo>
                    <a:pt x="46769" y="611442"/>
                  </a:lnTo>
                  <a:lnTo>
                    <a:pt x="93541" y="591183"/>
                  </a:lnTo>
                  <a:lnTo>
                    <a:pt x="140313" y="570923"/>
                  </a:lnTo>
                  <a:lnTo>
                    <a:pt x="187083" y="550492"/>
                  </a:lnTo>
                </a:path>
                <a:path w="187325" h="1028700">
                  <a:moveTo>
                    <a:pt x="0" y="598041"/>
                  </a:moveTo>
                  <a:lnTo>
                    <a:pt x="46769" y="578010"/>
                  </a:lnTo>
                  <a:lnTo>
                    <a:pt x="93541" y="557807"/>
                  </a:lnTo>
                  <a:lnTo>
                    <a:pt x="140313" y="537605"/>
                  </a:lnTo>
                  <a:lnTo>
                    <a:pt x="187083" y="517573"/>
                  </a:lnTo>
                </a:path>
                <a:path w="187325" h="1028700">
                  <a:moveTo>
                    <a:pt x="0" y="565122"/>
                  </a:moveTo>
                  <a:lnTo>
                    <a:pt x="46769" y="544691"/>
                  </a:lnTo>
                  <a:lnTo>
                    <a:pt x="93541" y="524431"/>
                  </a:lnTo>
                  <a:lnTo>
                    <a:pt x="140313" y="504172"/>
                  </a:lnTo>
                  <a:lnTo>
                    <a:pt x="187083" y="483741"/>
                  </a:lnTo>
                </a:path>
                <a:path w="187325" h="1028700">
                  <a:moveTo>
                    <a:pt x="0" y="531289"/>
                  </a:moveTo>
                  <a:lnTo>
                    <a:pt x="46769" y="511244"/>
                  </a:lnTo>
                  <a:lnTo>
                    <a:pt x="93541" y="490942"/>
                  </a:lnTo>
                  <a:lnTo>
                    <a:pt x="140313" y="470468"/>
                  </a:lnTo>
                  <a:lnTo>
                    <a:pt x="187083" y="449908"/>
                  </a:lnTo>
                </a:path>
                <a:path w="187325" h="1028700">
                  <a:moveTo>
                    <a:pt x="0" y="498371"/>
                  </a:moveTo>
                  <a:lnTo>
                    <a:pt x="46769" y="477811"/>
                  </a:lnTo>
                  <a:lnTo>
                    <a:pt x="93541" y="457337"/>
                  </a:lnTo>
                  <a:lnTo>
                    <a:pt x="140313" y="437035"/>
                  </a:lnTo>
                  <a:lnTo>
                    <a:pt x="187083" y="416989"/>
                  </a:lnTo>
                </a:path>
                <a:path w="187325" h="1028700">
                  <a:moveTo>
                    <a:pt x="0" y="464538"/>
                  </a:moveTo>
                  <a:lnTo>
                    <a:pt x="46769" y="444107"/>
                  </a:lnTo>
                  <a:lnTo>
                    <a:pt x="93541" y="423847"/>
                  </a:lnTo>
                  <a:lnTo>
                    <a:pt x="140313" y="403588"/>
                  </a:lnTo>
                  <a:lnTo>
                    <a:pt x="187083" y="383157"/>
                  </a:lnTo>
                </a:path>
                <a:path w="187325" h="1028700">
                  <a:moveTo>
                    <a:pt x="0" y="430705"/>
                  </a:moveTo>
                  <a:lnTo>
                    <a:pt x="46769" y="410674"/>
                  </a:lnTo>
                  <a:lnTo>
                    <a:pt x="93541" y="390472"/>
                  </a:lnTo>
                  <a:lnTo>
                    <a:pt x="140313" y="370269"/>
                  </a:lnTo>
                  <a:lnTo>
                    <a:pt x="187083" y="350238"/>
                  </a:lnTo>
                </a:path>
                <a:path w="187325" h="1028700">
                  <a:moveTo>
                    <a:pt x="0" y="397800"/>
                  </a:moveTo>
                  <a:lnTo>
                    <a:pt x="46769" y="377361"/>
                  </a:lnTo>
                  <a:lnTo>
                    <a:pt x="93541" y="357098"/>
                  </a:lnTo>
                  <a:lnTo>
                    <a:pt x="140313" y="336837"/>
                  </a:lnTo>
                  <a:lnTo>
                    <a:pt x="187083" y="316405"/>
                  </a:lnTo>
                </a:path>
                <a:path w="187325" h="1028700">
                  <a:moveTo>
                    <a:pt x="0" y="363954"/>
                  </a:moveTo>
                  <a:lnTo>
                    <a:pt x="46769" y="343929"/>
                  </a:lnTo>
                  <a:lnTo>
                    <a:pt x="93541" y="323727"/>
                  </a:lnTo>
                  <a:lnTo>
                    <a:pt x="140313" y="303525"/>
                  </a:lnTo>
                  <a:lnTo>
                    <a:pt x="187083" y="283500"/>
                  </a:lnTo>
                </a:path>
                <a:path w="187325" h="1028700">
                  <a:moveTo>
                    <a:pt x="0" y="331036"/>
                  </a:moveTo>
                  <a:lnTo>
                    <a:pt x="46769" y="310610"/>
                  </a:lnTo>
                  <a:lnTo>
                    <a:pt x="93541" y="290350"/>
                  </a:lnTo>
                  <a:lnTo>
                    <a:pt x="140313" y="270087"/>
                  </a:lnTo>
                  <a:lnTo>
                    <a:pt x="187083" y="249654"/>
                  </a:lnTo>
                </a:path>
                <a:path w="187325" h="1028700">
                  <a:moveTo>
                    <a:pt x="0" y="297203"/>
                  </a:moveTo>
                  <a:lnTo>
                    <a:pt x="46769" y="277174"/>
                  </a:lnTo>
                  <a:lnTo>
                    <a:pt x="93541" y="256974"/>
                  </a:lnTo>
                  <a:lnTo>
                    <a:pt x="140313" y="236772"/>
                  </a:lnTo>
                  <a:lnTo>
                    <a:pt x="187083" y="216736"/>
                  </a:lnTo>
                </a:path>
                <a:path w="187325" h="1028700">
                  <a:moveTo>
                    <a:pt x="0" y="264285"/>
                  </a:moveTo>
                  <a:lnTo>
                    <a:pt x="46769" y="243854"/>
                  </a:lnTo>
                  <a:lnTo>
                    <a:pt x="93541" y="223594"/>
                  </a:lnTo>
                  <a:lnTo>
                    <a:pt x="140313" y="203334"/>
                  </a:lnTo>
                  <a:lnTo>
                    <a:pt x="187083" y="182903"/>
                  </a:lnTo>
                </a:path>
                <a:path w="187325" h="1028700">
                  <a:moveTo>
                    <a:pt x="0" y="230452"/>
                  </a:moveTo>
                  <a:lnTo>
                    <a:pt x="46769" y="210421"/>
                  </a:lnTo>
                  <a:lnTo>
                    <a:pt x="93541" y="190218"/>
                  </a:lnTo>
                  <a:lnTo>
                    <a:pt x="140313" y="170016"/>
                  </a:lnTo>
                  <a:lnTo>
                    <a:pt x="187083" y="149985"/>
                  </a:lnTo>
                </a:path>
                <a:path w="187325" h="1028700">
                  <a:moveTo>
                    <a:pt x="0" y="197533"/>
                  </a:moveTo>
                  <a:lnTo>
                    <a:pt x="46769" y="177102"/>
                  </a:lnTo>
                  <a:lnTo>
                    <a:pt x="93541" y="156843"/>
                  </a:lnTo>
                  <a:lnTo>
                    <a:pt x="140313" y="136583"/>
                  </a:lnTo>
                  <a:lnTo>
                    <a:pt x="187083" y="116152"/>
                  </a:lnTo>
                </a:path>
                <a:path w="187325" h="1028700">
                  <a:moveTo>
                    <a:pt x="0" y="163701"/>
                  </a:moveTo>
                  <a:lnTo>
                    <a:pt x="46769" y="143655"/>
                  </a:lnTo>
                  <a:lnTo>
                    <a:pt x="93541" y="123353"/>
                  </a:lnTo>
                  <a:lnTo>
                    <a:pt x="140313" y="102879"/>
                  </a:lnTo>
                  <a:lnTo>
                    <a:pt x="187083" y="82319"/>
                  </a:lnTo>
                </a:path>
                <a:path w="187325" h="1028700">
                  <a:moveTo>
                    <a:pt x="0" y="130782"/>
                  </a:moveTo>
                  <a:lnTo>
                    <a:pt x="46769" y="110223"/>
                  </a:lnTo>
                  <a:lnTo>
                    <a:pt x="93541" y="89749"/>
                  </a:lnTo>
                  <a:lnTo>
                    <a:pt x="140313" y="69446"/>
                  </a:lnTo>
                  <a:lnTo>
                    <a:pt x="187083" y="49401"/>
                  </a:lnTo>
                </a:path>
                <a:path w="187325" h="1028700">
                  <a:moveTo>
                    <a:pt x="0" y="96949"/>
                  </a:moveTo>
                  <a:lnTo>
                    <a:pt x="46769" y="76904"/>
                  </a:lnTo>
                  <a:lnTo>
                    <a:pt x="93541" y="56602"/>
                  </a:lnTo>
                  <a:lnTo>
                    <a:pt x="140313" y="36128"/>
                  </a:lnTo>
                  <a:lnTo>
                    <a:pt x="187083" y="15568"/>
                  </a:lnTo>
                </a:path>
                <a:path w="187325" h="1028700">
                  <a:moveTo>
                    <a:pt x="0" y="64031"/>
                  </a:moveTo>
                  <a:lnTo>
                    <a:pt x="46769" y="43471"/>
                  </a:lnTo>
                  <a:lnTo>
                    <a:pt x="93541" y="22997"/>
                  </a:lnTo>
                  <a:lnTo>
                    <a:pt x="133829" y="5509"/>
                  </a:lnTo>
                </a:path>
                <a:path w="187325" h="1028700">
                  <a:moveTo>
                    <a:pt x="0" y="30198"/>
                  </a:moveTo>
                  <a:lnTo>
                    <a:pt x="56755" y="5509"/>
                  </a:lnTo>
                </a:path>
                <a:path w="187325" h="1028700">
                  <a:moveTo>
                    <a:pt x="133829" y="5509"/>
                  </a:moveTo>
                  <a:lnTo>
                    <a:pt x="140313" y="2695"/>
                  </a:lnTo>
                  <a:lnTo>
                    <a:pt x="146602" y="0"/>
                  </a:lnTo>
                </a:path>
                <a:path w="187325" h="1028700">
                  <a:moveTo>
                    <a:pt x="56755" y="5509"/>
                  </a:moveTo>
                  <a:lnTo>
                    <a:pt x="67527" y="824"/>
                  </a:lnTo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433595" y="4611306"/>
              <a:ext cx="188595" cy="1045210"/>
            </a:xfrm>
            <a:custGeom>
              <a:avLst/>
              <a:gdLst/>
              <a:ahLst/>
              <a:cxnLst/>
              <a:rect l="l" t="t" r="r" b="b"/>
              <a:pathLst>
                <a:path w="188595" h="1045210">
                  <a:moveTo>
                    <a:pt x="0" y="6413"/>
                  </a:moveTo>
                  <a:lnTo>
                    <a:pt x="52311" y="20129"/>
                  </a:lnTo>
                  <a:lnTo>
                    <a:pt x="117678" y="0"/>
                  </a:lnTo>
                  <a:lnTo>
                    <a:pt x="153885" y="18300"/>
                  </a:lnTo>
                  <a:lnTo>
                    <a:pt x="188099" y="6413"/>
                  </a:lnTo>
                  <a:lnTo>
                    <a:pt x="188099" y="1034199"/>
                  </a:lnTo>
                  <a:lnTo>
                    <a:pt x="142824" y="1024140"/>
                  </a:lnTo>
                  <a:lnTo>
                    <a:pt x="89522" y="1045171"/>
                  </a:lnTo>
                  <a:lnTo>
                    <a:pt x="37223" y="1017739"/>
                  </a:lnTo>
                  <a:lnTo>
                    <a:pt x="0" y="1034199"/>
                  </a:lnTo>
                  <a:lnTo>
                    <a:pt x="0" y="6413"/>
                  </a:lnTo>
                  <a:close/>
                </a:path>
              </a:pathLst>
            </a:custGeom>
            <a:ln w="4572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" name="object 118"/>
          <p:cNvSpPr txBox="1"/>
          <p:nvPr/>
        </p:nvSpPr>
        <p:spPr>
          <a:xfrm>
            <a:off x="7957890" y="512799"/>
            <a:ext cx="267779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-15" dirty="0">
                <a:latin typeface="Lucida Sans Unicode"/>
                <a:cs typeface="Lucida Sans Unicode"/>
              </a:rPr>
              <a:t>Equipo</a:t>
            </a:r>
            <a:r>
              <a:rPr sz="1500" spc="-100" dirty="0">
                <a:latin typeface="Lucida Sans Unicode"/>
                <a:cs typeface="Lucida Sans Unicode"/>
              </a:rPr>
              <a:t> </a:t>
            </a:r>
            <a:r>
              <a:rPr sz="1500" spc="-10" dirty="0">
                <a:latin typeface="Lucida Sans Unicode"/>
                <a:cs typeface="Lucida Sans Unicode"/>
              </a:rPr>
              <a:t>de</a:t>
            </a:r>
            <a:r>
              <a:rPr sz="1500" spc="-95" dirty="0">
                <a:latin typeface="Lucida Sans Unicode"/>
                <a:cs typeface="Lucida Sans Unicode"/>
              </a:rPr>
              <a:t> </a:t>
            </a:r>
            <a:r>
              <a:rPr sz="1500" spc="-5" dirty="0">
                <a:latin typeface="Lucida Sans Unicode"/>
                <a:cs typeface="Lucida Sans Unicode"/>
              </a:rPr>
              <a:t>entrada</a:t>
            </a:r>
            <a:r>
              <a:rPr sz="1500" spc="-95" dirty="0">
                <a:latin typeface="Lucida Sans Unicode"/>
                <a:cs typeface="Lucida Sans Unicode"/>
              </a:rPr>
              <a:t> </a:t>
            </a:r>
            <a:r>
              <a:rPr sz="1500" spc="-10" dirty="0">
                <a:latin typeface="Lucida Sans Unicode"/>
                <a:cs typeface="Lucida Sans Unicode"/>
              </a:rPr>
              <a:t>de</a:t>
            </a:r>
            <a:r>
              <a:rPr sz="1500" spc="-95" dirty="0">
                <a:latin typeface="Lucida Sans Unicode"/>
                <a:cs typeface="Lucida Sans Unicode"/>
              </a:rPr>
              <a:t> </a:t>
            </a:r>
            <a:r>
              <a:rPr sz="1500" spc="-25" dirty="0">
                <a:latin typeface="Lucida Sans Unicode"/>
                <a:cs typeface="Lucida Sans Unicode"/>
              </a:rPr>
              <a:t>servicio</a:t>
            </a:r>
            <a:endParaRPr sz="1500">
              <a:latin typeface="Lucida Sans Unicode"/>
              <a:cs typeface="Lucida Sans Unicode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9034932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8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7957889" y="1858998"/>
            <a:ext cx="4304030" cy="13036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Los </a:t>
            </a:r>
            <a:r>
              <a:rPr sz="850" spc="-10" dirty="0">
                <a:latin typeface="Lucida Sans Unicode"/>
                <a:cs typeface="Lucida Sans Unicode"/>
              </a:rPr>
              <a:t>tableros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se </a:t>
            </a:r>
            <a:r>
              <a:rPr sz="850" spc="-25" dirty="0">
                <a:latin typeface="Lucida Sans Unicode"/>
                <a:cs typeface="Lucida Sans Unicode"/>
              </a:rPr>
              <a:t>utilizan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menudo </a:t>
            </a:r>
            <a:r>
              <a:rPr sz="850" spc="-15" dirty="0">
                <a:latin typeface="Lucida Sans Unicode"/>
                <a:cs typeface="Lucida Sans Unicode"/>
              </a:rPr>
              <a:t>como </a:t>
            </a:r>
            <a:r>
              <a:rPr sz="850" b="1" spc="20" dirty="0">
                <a:latin typeface="Arial"/>
                <a:cs typeface="Arial"/>
              </a:rPr>
              <a:t>equipo de </a:t>
            </a:r>
            <a:r>
              <a:rPr sz="850" b="1" spc="40" dirty="0">
                <a:latin typeface="Arial"/>
                <a:cs typeface="Arial"/>
              </a:rPr>
              <a:t>entrada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2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servicio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20" dirty="0">
                <a:latin typeface="Lucida Sans Unicode"/>
                <a:cs typeface="Lucida Sans Unicode"/>
              </a:rPr>
              <a:t>edificio </a:t>
            </a:r>
            <a:r>
              <a:rPr sz="850" spc="-10" dirty="0">
                <a:latin typeface="Lucida Sans Unicode"/>
                <a:cs typeface="Lucida Sans Unicode"/>
              </a:rPr>
              <a:t>El equipo </a:t>
            </a:r>
            <a:r>
              <a:rPr sz="850" spc="-5" dirty="0">
                <a:latin typeface="Lucida Sans Unicode"/>
                <a:cs typeface="Lucida Sans Unicode"/>
              </a:rPr>
              <a:t>de entrada de </a:t>
            </a:r>
            <a:r>
              <a:rPr sz="850" spc="-15" dirty="0">
                <a:latin typeface="Lucida Sans Unicode"/>
                <a:cs typeface="Lucida Sans Unicode"/>
              </a:rPr>
              <a:t>servicio es el </a:t>
            </a:r>
            <a:r>
              <a:rPr sz="850" spc="-10" dirty="0">
                <a:latin typeface="Lucida Sans Unicode"/>
                <a:cs typeface="Lucida Sans Unicode"/>
              </a:rPr>
              <a:t>equipo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través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cual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ingresa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edificio.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Por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ejemplo,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siguiente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dibujo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muestra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servicio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10" dirty="0">
                <a:latin typeface="Lucida Sans Unicode"/>
                <a:cs typeface="Lucida Sans Unicode"/>
              </a:rPr>
              <a:t>conectada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5" dirty="0">
                <a:latin typeface="Lucida Sans Unicode"/>
                <a:cs typeface="Lucida Sans Unicode"/>
              </a:rPr>
              <a:t>fuente de energía de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red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pública. </a:t>
            </a:r>
            <a:r>
              <a:rPr sz="850" spc="-5" dirty="0">
                <a:latin typeface="Lucida Sans Unicode"/>
                <a:cs typeface="Lucida Sans Unicode"/>
              </a:rPr>
              <a:t>Esta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servicio </a:t>
            </a:r>
            <a:r>
              <a:rPr sz="850" spc="-10" dirty="0">
                <a:latin typeface="Lucida Sans Unicode"/>
                <a:cs typeface="Lucida Sans Unicode"/>
              </a:rPr>
              <a:t>proporciona </a:t>
            </a:r>
            <a:r>
              <a:rPr sz="850" spc="-5" dirty="0">
                <a:latin typeface="Lucida Sans Unicode"/>
                <a:cs typeface="Lucida Sans Unicode"/>
              </a:rPr>
              <a:t>energía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y,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posteriormente,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equipos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aguas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abajo.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962912" y="3553881"/>
            <a:ext cx="934719" cy="313690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2700">
              <a:spcBef>
                <a:spcPts val="175"/>
              </a:spcBef>
            </a:pPr>
            <a:r>
              <a:rPr sz="800" dirty="0">
                <a:latin typeface="Lucida Sans Unicode"/>
                <a:cs typeface="Lucida Sans Unicode"/>
              </a:rPr>
              <a:t>Entrada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endParaRPr sz="800">
              <a:latin typeface="Lucida Sans Unicode"/>
              <a:cs typeface="Lucida Sans Unicode"/>
            </a:endParaRPr>
          </a:p>
          <a:p>
            <a:pPr marL="192405">
              <a:spcBef>
                <a:spcPts val="90"/>
              </a:spcBef>
            </a:pPr>
            <a:r>
              <a:rPr sz="950" spc="-10" dirty="0">
                <a:latin typeface="Lucida Sans Unicode"/>
                <a:cs typeface="Lucida Sans Unicode"/>
              </a:rPr>
              <a:t>Equipo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9716610" y="4025652"/>
            <a:ext cx="449580" cy="3103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spcBef>
                <a:spcPts val="220"/>
              </a:spcBef>
            </a:pPr>
            <a:r>
              <a:rPr sz="850" spc="-10" dirty="0">
                <a:latin typeface="Lucida Sans Unicode"/>
                <a:cs typeface="Lucida Sans Unicode"/>
              </a:rPr>
              <a:t>Servicio</a:t>
            </a:r>
            <a:endParaRPr sz="850">
              <a:latin typeface="Lucida Sans Unicode"/>
              <a:cs typeface="Lucida Sans Unicode"/>
            </a:endParaRPr>
          </a:p>
          <a:p>
            <a:pPr marL="29845">
              <a:spcBef>
                <a:spcPts val="13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1509633" y="4025638"/>
            <a:ext cx="640080" cy="3103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850" spc="-20" dirty="0">
                <a:latin typeface="Lucida Sans Unicode"/>
                <a:cs typeface="Lucida Sans Unicode"/>
              </a:rPr>
              <a:t>Distribución</a:t>
            </a:r>
            <a:endParaRPr sz="850">
              <a:latin typeface="Lucida Sans Unicode"/>
              <a:cs typeface="Lucida Sans Unicode"/>
            </a:endParaRPr>
          </a:p>
          <a:p>
            <a:pPr marL="38100" algn="ctr">
              <a:spcBef>
                <a:spcPts val="13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7957889" y="4546251"/>
            <a:ext cx="1560830" cy="1121410"/>
          </a:xfrm>
          <a:prstGeom prst="rect">
            <a:avLst/>
          </a:prstGeom>
        </p:spPr>
        <p:txBody>
          <a:bodyPr vert="horz" wrap="square" lIns="0" tIns="77470" rIns="0" bIns="0" rtlCol="0">
            <a:spAutoFit/>
          </a:bodyPr>
          <a:lstStyle/>
          <a:p>
            <a:pPr marL="934719" algn="ctr">
              <a:spcBef>
                <a:spcPts val="610"/>
              </a:spcBef>
            </a:pPr>
            <a:r>
              <a:rPr sz="900" spc="-15" dirty="0">
                <a:latin typeface="Lucida Sans Unicode"/>
                <a:cs typeface="Lucida Sans Unicode"/>
              </a:rPr>
              <a:t>Exterior</a:t>
            </a:r>
            <a:endParaRPr sz="900">
              <a:latin typeface="Lucida Sans Unicode"/>
              <a:cs typeface="Lucida Sans Unicode"/>
            </a:endParaRPr>
          </a:p>
          <a:p>
            <a:pPr marL="935990" algn="ctr">
              <a:spcBef>
                <a:spcPts val="370"/>
              </a:spcBef>
            </a:pPr>
            <a:r>
              <a:rPr sz="650" spc="-5" dirty="0">
                <a:latin typeface="Lucida Sans Unicode"/>
                <a:cs typeface="Lucida Sans Unicode"/>
              </a:rPr>
              <a:t>pared</a:t>
            </a:r>
            <a:endParaRPr sz="65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700">
              <a:latin typeface="Lucida Sans Unicode"/>
              <a:cs typeface="Lucida Sans Unicode"/>
            </a:endParaRPr>
          </a:p>
          <a:p>
            <a:pPr marL="111125">
              <a:tabLst>
                <a:tab pos="833119" algn="l"/>
                <a:tab pos="1547495" algn="l"/>
              </a:tabLst>
            </a:pPr>
            <a:r>
              <a:rPr sz="950" spc="5" dirty="0">
                <a:latin typeface="Lucida Sans Unicode"/>
                <a:cs typeface="Lucida Sans Unicode"/>
              </a:rPr>
              <a:t>Poder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dirty="0">
                <a:latin typeface="Lucida Sans Unicode"/>
                <a:cs typeface="Lucida Sans Unicode"/>
              </a:rPr>
              <a:t>	</a:t>
            </a:r>
            <a:r>
              <a:rPr sz="950" u="heavy" dirty="0">
                <a:uFill>
                  <a:solidFill>
                    <a:srgbClr val="A5A7A9"/>
                  </a:solidFill>
                </a:uFill>
                <a:latin typeface="Times New Roman"/>
                <a:cs typeface="Times New Roman"/>
              </a:rPr>
              <a:t> 	</a:t>
            </a:r>
            <a:endParaRPr sz="950">
              <a:latin typeface="Times New Roman"/>
              <a:cs typeface="Times New Roman"/>
            </a:endParaRPr>
          </a:p>
          <a:p>
            <a:pPr marL="12700">
              <a:spcBef>
                <a:spcPts val="409"/>
              </a:spcBef>
            </a:pPr>
            <a:r>
              <a:rPr sz="600" spc="-10" dirty="0">
                <a:latin typeface="Lucida Sans Unicode"/>
                <a:cs typeface="Lucida Sans Unicode"/>
              </a:rPr>
              <a:t>Compañia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Utilidades</a:t>
            </a:r>
            <a:endParaRPr sz="600">
              <a:latin typeface="Lucida Sans Unicode"/>
              <a:cs typeface="Lucida Sans Unicode"/>
            </a:endParaRPr>
          </a:p>
          <a:p>
            <a:pPr marL="929005">
              <a:spcBef>
                <a:spcPts val="280"/>
              </a:spcBef>
            </a:pPr>
            <a:r>
              <a:rPr sz="850" spc="-10" dirty="0">
                <a:latin typeface="Lucida Sans Unicode"/>
                <a:cs typeface="Lucida Sans Unicode"/>
              </a:rPr>
              <a:t>Servicio</a:t>
            </a:r>
            <a:endParaRPr sz="850">
              <a:latin typeface="Lucida Sans Unicode"/>
              <a:cs typeface="Lucida Sans Unicode"/>
            </a:endParaRPr>
          </a:p>
          <a:p>
            <a:pPr marL="904240">
              <a:spcBef>
                <a:spcPts val="80"/>
              </a:spcBef>
            </a:pPr>
            <a:r>
              <a:rPr sz="950" dirty="0">
                <a:latin typeface="Lucida Sans Unicode"/>
                <a:cs typeface="Lucida Sans Unicode"/>
              </a:rPr>
              <a:t>Entrada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0690357" y="5854542"/>
            <a:ext cx="113792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0" dirty="0">
                <a:latin typeface="Lucida Sans Unicode"/>
                <a:cs typeface="Lucida Sans Unicode"/>
              </a:rPr>
              <a:t>Equipo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aguas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abajo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7957888" y="6505928"/>
            <a:ext cx="430276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latin typeface="Lucida Sans Unicode"/>
                <a:cs typeface="Lucida Sans Unicode"/>
              </a:rPr>
              <a:t>Los </a:t>
            </a:r>
            <a:r>
              <a:rPr sz="800" spc="-10" dirty="0">
                <a:latin typeface="Lucida Sans Unicode"/>
                <a:cs typeface="Lucida Sans Unicode"/>
              </a:rPr>
              <a:t>tableros </a:t>
            </a:r>
            <a:r>
              <a:rPr sz="800" spc="-25" dirty="0">
                <a:latin typeface="Lucida Sans Unicode"/>
                <a:cs typeface="Lucida Sans Unicode"/>
              </a:rPr>
              <a:t>utilizados </a:t>
            </a:r>
            <a:r>
              <a:rPr sz="800" spc="-10" dirty="0">
                <a:latin typeface="Lucida Sans Unicode"/>
                <a:cs typeface="Lucida Sans Unicode"/>
              </a:rPr>
              <a:t>como </a:t>
            </a:r>
            <a:r>
              <a:rPr sz="800" spc="-15" dirty="0">
                <a:latin typeface="Lucida Sans Unicode"/>
                <a:cs typeface="Lucida Sans Unicode"/>
              </a:rPr>
              <a:t>equipos </a:t>
            </a:r>
            <a:r>
              <a:rPr sz="800" spc="-5" dirty="0">
                <a:latin typeface="Lucida Sans Unicode"/>
                <a:cs typeface="Lucida Sans Unicode"/>
              </a:rPr>
              <a:t>de entrada de </a:t>
            </a:r>
            <a:r>
              <a:rPr sz="800" spc="-15" dirty="0">
                <a:latin typeface="Lucida Sans Unicode"/>
                <a:cs typeface="Lucida Sans Unicode"/>
              </a:rPr>
              <a:t>servicio </a:t>
            </a:r>
            <a:r>
              <a:rPr sz="800" spc="-5" dirty="0">
                <a:latin typeface="Lucida Sans Unicode"/>
                <a:cs typeface="Lucida Sans Unicode"/>
              </a:rPr>
              <a:t>deben estar </a:t>
            </a:r>
            <a:r>
              <a:rPr sz="800" spc="-10" dirty="0">
                <a:latin typeface="Lucida Sans Unicode"/>
                <a:cs typeface="Lucida Sans Unicode"/>
              </a:rPr>
              <a:t>aprobados y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etiquetados como </a:t>
            </a:r>
            <a:r>
              <a:rPr sz="800" spc="-15" dirty="0">
                <a:latin typeface="Lucida Sans Unicode"/>
                <a:cs typeface="Lucida Sans Unicode"/>
              </a:rPr>
              <a:t>tales. Los </a:t>
            </a:r>
            <a:r>
              <a:rPr sz="800" spc="-10" dirty="0">
                <a:latin typeface="Lucida Sans Unicode"/>
                <a:cs typeface="Lucida Sans Unicode"/>
              </a:rPr>
              <a:t>cuadros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-5" dirty="0">
                <a:latin typeface="Lucida Sans Unicode"/>
                <a:cs typeface="Lucida Sans Unicode"/>
              </a:rPr>
              <a:t>de Siemens vienen </a:t>
            </a:r>
            <a:r>
              <a:rPr sz="800" spc="-10" dirty="0">
                <a:latin typeface="Lucida Sans Unicode"/>
                <a:cs typeface="Lucida Sans Unicode"/>
              </a:rPr>
              <a:t>etiquetados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fábrica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como</a:t>
            </a:r>
            <a:r>
              <a:rPr sz="800" b="1" spc="5" dirty="0">
                <a:latin typeface="Arial"/>
                <a:cs typeface="Arial"/>
              </a:rPr>
              <a:t>adecuado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35" dirty="0">
                <a:latin typeface="Arial"/>
                <a:cs typeface="Arial"/>
              </a:rPr>
              <a:t>para</a:t>
            </a:r>
            <a:r>
              <a:rPr sz="800" b="1" spc="-10" dirty="0">
                <a:latin typeface="Arial"/>
                <a:cs typeface="Arial"/>
              </a:rPr>
              <a:t> su </a:t>
            </a:r>
            <a:r>
              <a:rPr sz="800" b="1" spc="-5" dirty="0">
                <a:latin typeface="Arial"/>
                <a:cs typeface="Arial"/>
              </a:rPr>
              <a:t>uso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10" dirty="0">
                <a:latin typeface="Arial"/>
                <a:cs typeface="Arial"/>
              </a:rPr>
              <a:t>como</a:t>
            </a:r>
            <a:r>
              <a:rPr sz="800" b="1" spc="-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equipo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40" dirty="0">
                <a:latin typeface="Arial"/>
                <a:cs typeface="Arial"/>
              </a:rPr>
              <a:t>entrada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5" dirty="0">
                <a:latin typeface="Arial"/>
                <a:cs typeface="Arial"/>
              </a:rPr>
              <a:t>servicio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-40" dirty="0">
                <a:latin typeface="Arial"/>
                <a:cs typeface="Arial"/>
              </a:rPr>
              <a:t>(SUSE)</a:t>
            </a:r>
            <a:r>
              <a:rPr sz="800" b="1" spc="-5" dirty="0">
                <a:latin typeface="Arial"/>
                <a:cs typeface="Arial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cuando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especifica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aplicación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entrada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servicio.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5762058" y="7500340"/>
            <a:ext cx="132207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b="1" spc="5" dirty="0">
                <a:latin typeface="Arial"/>
                <a:cs typeface="Arial"/>
              </a:rPr>
              <a:t>Regla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spc="15" dirty="0">
                <a:latin typeface="Arial"/>
                <a:cs typeface="Arial"/>
              </a:rPr>
              <a:t>de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dirty="0">
                <a:latin typeface="Arial"/>
                <a:cs typeface="Arial"/>
              </a:rPr>
              <a:t>las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spc="-10" dirty="0">
                <a:latin typeface="Arial"/>
                <a:cs typeface="Arial"/>
              </a:rPr>
              <a:t>seis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spc="5" dirty="0">
                <a:latin typeface="Arial"/>
                <a:cs typeface="Arial"/>
              </a:rPr>
              <a:t>desconexiones</a:t>
            </a:r>
            <a:endParaRPr sz="65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957836" y="7429617"/>
            <a:ext cx="4114165" cy="1116330"/>
          </a:xfrm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45"/>
              </a:spcBef>
            </a:pPr>
            <a:r>
              <a:rPr sz="900" spc="-15" dirty="0">
                <a:latin typeface="Lucida Sans Unicode"/>
                <a:cs typeface="Lucida Sans Unicode"/>
              </a:rPr>
              <a:t>Los conductores </a:t>
            </a:r>
            <a:r>
              <a:rPr sz="900" spc="-5" dirty="0">
                <a:latin typeface="Lucida Sans Unicode"/>
                <a:cs typeface="Lucida Sans Unicode"/>
              </a:rPr>
              <a:t>de entrada de </a:t>
            </a:r>
            <a:r>
              <a:rPr sz="900" spc="-15" dirty="0">
                <a:latin typeface="Lucida Sans Unicode"/>
                <a:cs typeface="Lucida Sans Unicode"/>
              </a:rPr>
              <a:t>servicio </a:t>
            </a:r>
            <a:r>
              <a:rPr sz="900" spc="-5" dirty="0">
                <a:latin typeface="Lucida Sans Unicode"/>
                <a:cs typeface="Lucida Sans Unicode"/>
              </a:rPr>
              <a:t>deben </a:t>
            </a:r>
            <a:r>
              <a:rPr sz="900" dirty="0">
                <a:latin typeface="Lucida Sans Unicode"/>
                <a:cs typeface="Lucida Sans Unicode"/>
              </a:rPr>
              <a:t>tener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spc="-10" dirty="0">
                <a:latin typeface="Lucida Sans Unicode"/>
                <a:cs typeface="Lucida Sans Unicode"/>
              </a:rPr>
              <a:t>medio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fácil </a:t>
            </a:r>
            <a:r>
              <a:rPr sz="900" spc="-15" dirty="0">
                <a:latin typeface="Lucida Sans Unicode"/>
                <a:cs typeface="Lucida Sans Unicode"/>
              </a:rPr>
              <a:t> acceso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-10" dirty="0">
                <a:latin typeface="Lucida Sans Unicode"/>
                <a:cs typeface="Lucida Sans Unicode"/>
              </a:rPr>
              <a:t>ser </a:t>
            </a:r>
            <a:r>
              <a:rPr sz="900" spc="-15" dirty="0">
                <a:latin typeface="Lucida Sans Unicode"/>
                <a:cs typeface="Lucida Sans Unicode"/>
              </a:rPr>
              <a:t>desconectados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fuente de </a:t>
            </a:r>
            <a:r>
              <a:rPr sz="900" spc="-15" dirty="0">
                <a:latin typeface="Lucida Sans Unicode"/>
                <a:cs typeface="Lucida Sans Unicode"/>
              </a:rPr>
              <a:t>alimentación. </a:t>
            </a:r>
            <a:r>
              <a:rPr sz="900" i="1" spc="15" dirty="0">
                <a:latin typeface="Trebuchet MS"/>
                <a:cs typeface="Trebuchet MS"/>
              </a:rPr>
              <a:t>Comité </a:t>
            </a:r>
            <a:r>
              <a:rPr sz="900" i="1" spc="20" dirty="0">
                <a:latin typeface="Trebuchet MS"/>
                <a:cs typeface="Trebuchet MS"/>
              </a:rPr>
              <a:t> </a:t>
            </a:r>
            <a:r>
              <a:rPr sz="900" i="1" dirty="0">
                <a:latin typeface="Trebuchet MS"/>
                <a:cs typeface="Trebuchet MS"/>
              </a:rPr>
              <a:t>ejecutivo </a:t>
            </a:r>
            <a:r>
              <a:rPr sz="900" i="1" spc="35" dirty="0">
                <a:latin typeface="Trebuchet MS"/>
                <a:cs typeface="Trebuchet MS"/>
              </a:rPr>
              <a:t>nacional</a:t>
            </a:r>
            <a:r>
              <a:rPr sz="900" spc="35" dirty="0">
                <a:latin typeface="Lucida Sans Unicode"/>
                <a:cs typeface="Lucida Sans Unicode"/>
              </a:rPr>
              <a:t>® </a:t>
            </a:r>
            <a:r>
              <a:rPr sz="900" spc="-10" dirty="0">
                <a:latin typeface="Lucida Sans Unicode"/>
                <a:cs typeface="Lucida Sans Unicode"/>
              </a:rPr>
              <a:t>El </a:t>
            </a:r>
            <a:r>
              <a:rPr sz="900" spc="-20" dirty="0">
                <a:latin typeface="Lucida Sans Unicode"/>
                <a:cs typeface="Lucida Sans Unicode"/>
              </a:rPr>
              <a:t>Artículo </a:t>
            </a:r>
            <a:r>
              <a:rPr sz="900" spc="-55" dirty="0">
                <a:latin typeface="Lucida Sans Unicode"/>
                <a:cs typeface="Lucida Sans Unicode"/>
              </a:rPr>
              <a:t>230.7 </a:t>
            </a:r>
            <a:r>
              <a:rPr sz="900" spc="-20" dirty="0">
                <a:latin typeface="Lucida Sans Unicode"/>
                <a:cs typeface="Lucida Sans Unicode"/>
              </a:rPr>
              <a:t>especifica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-10" dirty="0">
                <a:latin typeface="Lucida Sans Unicode"/>
                <a:cs typeface="Lucida Sans Unicode"/>
              </a:rPr>
              <a:t>cada </a:t>
            </a:r>
            <a:r>
              <a:rPr sz="900" spc="-15" dirty="0">
                <a:latin typeface="Lucida Sans Unicode"/>
                <a:cs typeface="Lucida Sans Unicode"/>
              </a:rPr>
              <a:t>juego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conductores </a:t>
            </a:r>
            <a:r>
              <a:rPr sz="900" spc="-5" dirty="0">
                <a:latin typeface="Lucida Sans Unicode"/>
                <a:cs typeface="Lucida Sans Unicode"/>
              </a:rPr>
              <a:t>de entrada de </a:t>
            </a:r>
            <a:r>
              <a:rPr sz="900" spc="-15" dirty="0">
                <a:latin typeface="Lucida Sans Unicode"/>
                <a:cs typeface="Lucida Sans Unicode"/>
              </a:rPr>
              <a:t>servicio </a:t>
            </a:r>
            <a:r>
              <a:rPr sz="900" spc="-10" dirty="0">
                <a:latin typeface="Lucida Sans Unicode"/>
                <a:cs typeface="Lucida Sans Unicode"/>
              </a:rPr>
              <a:t>no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deben usar </a:t>
            </a:r>
            <a:r>
              <a:rPr sz="900" spc="-10" dirty="0">
                <a:latin typeface="Lucida Sans Unicode"/>
                <a:cs typeface="Lucida Sans Unicode"/>
              </a:rPr>
              <a:t>más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seis </a:t>
            </a:r>
            <a:r>
              <a:rPr sz="900" spc="-1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interruptores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disyuntores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desconectar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aislar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servicio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todos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demás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equipos.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7957889" y="8704300"/>
            <a:ext cx="403034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5" dirty="0">
                <a:latin typeface="Lucida Sans Unicode"/>
                <a:cs typeface="Lucida Sans Unicode"/>
              </a:rPr>
              <a:t>En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el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siguiente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ejemplo,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un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solo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disyuntor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principal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puede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desconectar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 alimentación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15" dirty="0">
                <a:latin typeface="Lucida Sans Unicode"/>
                <a:cs typeface="Lucida Sans Unicode"/>
              </a:rPr>
              <a:t>todos </a:t>
            </a:r>
            <a:r>
              <a:rPr sz="950" spc="-25" dirty="0">
                <a:latin typeface="Lucida Sans Unicode"/>
                <a:cs typeface="Lucida Sans Unicode"/>
              </a:rPr>
              <a:t>los </a:t>
            </a:r>
            <a:r>
              <a:rPr sz="950" spc="-15" dirty="0">
                <a:latin typeface="Lucida Sans Unicode"/>
                <a:cs typeface="Lucida Sans Unicode"/>
              </a:rPr>
              <a:t>equipos </a:t>
            </a:r>
            <a:r>
              <a:rPr sz="950" spc="-5" dirty="0">
                <a:latin typeface="Lucida Sans Unicode"/>
                <a:cs typeface="Lucida Sans Unicode"/>
              </a:rPr>
              <a:t>que </a:t>
            </a:r>
            <a:r>
              <a:rPr sz="950" spc="-10" dirty="0">
                <a:latin typeface="Lucida Sans Unicode"/>
                <a:cs typeface="Lucida Sans Unicode"/>
              </a:rPr>
              <a:t>recibe </a:t>
            </a:r>
            <a:r>
              <a:rPr sz="950" spc="-15" dirty="0">
                <a:latin typeface="Lucida Sans Unicode"/>
                <a:cs typeface="Lucida Sans Unicode"/>
              </a:rPr>
              <a:t>el </a:t>
            </a:r>
            <a:r>
              <a:rPr sz="950" spc="-20" dirty="0">
                <a:latin typeface="Lucida Sans Unicode"/>
                <a:cs typeface="Lucida Sans Unicode"/>
              </a:rPr>
              <a:t>servicio. </a:t>
            </a:r>
            <a:r>
              <a:rPr sz="950" spc="5" dirty="0">
                <a:latin typeface="Lucida Sans Unicode"/>
                <a:cs typeface="Lucida Sans Unicode"/>
              </a:rPr>
              <a:t>En </a:t>
            </a:r>
            <a:r>
              <a:rPr sz="950" spc="-10" dirty="0">
                <a:latin typeface="Lucida Sans Unicode"/>
                <a:cs typeface="Lucida Sans Unicode"/>
              </a:rPr>
              <a:t>este </a:t>
            </a:r>
            <a:r>
              <a:rPr sz="950" spc="-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ejemplo, </a:t>
            </a:r>
            <a:r>
              <a:rPr sz="950" spc="-5" dirty="0">
                <a:latin typeface="Lucida Sans Unicode"/>
                <a:cs typeface="Lucida Sans Unicode"/>
              </a:rPr>
              <a:t>puede </a:t>
            </a:r>
            <a:r>
              <a:rPr sz="950" dirty="0">
                <a:latin typeface="Lucida Sans Unicode"/>
                <a:cs typeface="Lucida Sans Unicode"/>
              </a:rPr>
              <a:t>haber </a:t>
            </a:r>
            <a:r>
              <a:rPr sz="950" spc="-10" dirty="0">
                <a:latin typeface="Lucida Sans Unicode"/>
                <a:cs typeface="Lucida Sans Unicode"/>
              </a:rPr>
              <a:t>tantos </a:t>
            </a:r>
            <a:r>
              <a:rPr sz="950" spc="-25" dirty="0">
                <a:latin typeface="Lucida Sans Unicode"/>
                <a:cs typeface="Lucida Sans Unicode"/>
              </a:rPr>
              <a:t>dispositivos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0" dirty="0">
                <a:latin typeface="Lucida Sans Unicode"/>
                <a:cs typeface="Lucida Sans Unicode"/>
              </a:rPr>
              <a:t>desconexión </a:t>
            </a:r>
            <a:r>
              <a:rPr sz="950" spc="-5" dirty="0">
                <a:latin typeface="Lucida Sans Unicode"/>
                <a:cs typeface="Lucida Sans Unicode"/>
              </a:rPr>
              <a:t>de ramal </a:t>
            </a:r>
            <a:r>
              <a:rPr sz="950" spc="-15" dirty="0">
                <a:latin typeface="Lucida Sans Unicode"/>
                <a:cs typeface="Lucida Sans Unicode"/>
              </a:rPr>
              <a:t>y </a:t>
            </a:r>
            <a:r>
              <a:rPr sz="950" spc="-10" dirty="0">
                <a:latin typeface="Lucida Sans Unicode"/>
                <a:cs typeface="Lucida Sans Unicode"/>
              </a:rPr>
              <a:t> alimentador</a:t>
            </a:r>
            <a:r>
              <a:rPr sz="950" spc="-6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como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sea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necesario.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090038" y="919746"/>
            <a:ext cx="202565" cy="182880"/>
          </a:xfrm>
          <a:custGeom>
            <a:avLst/>
            <a:gdLst/>
            <a:ahLst/>
            <a:cxnLst/>
            <a:rect l="l" t="t" r="r" b="b"/>
            <a:pathLst>
              <a:path w="202564" h="182880">
                <a:moveTo>
                  <a:pt x="202222" y="182371"/>
                </a:moveTo>
                <a:lnTo>
                  <a:pt x="202222" y="0"/>
                </a:lnTo>
                <a:lnTo>
                  <a:pt x="0" y="0"/>
                </a:lnTo>
                <a:lnTo>
                  <a:pt x="0" y="182371"/>
                </a:lnTo>
                <a:lnTo>
                  <a:pt x="202222" y="182371"/>
                </a:lnTo>
                <a:close/>
              </a:path>
            </a:pathLst>
          </a:custGeom>
          <a:ln w="12700">
            <a:solidFill>
              <a:srgbClr val="4E4E4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504594" y="844918"/>
            <a:ext cx="2407285" cy="1568450"/>
            <a:chOff x="3449993" y="844918"/>
            <a:chExt cx="2407285" cy="1568450"/>
          </a:xfrm>
        </p:grpSpPr>
        <p:sp>
          <p:nvSpPr>
            <p:cNvPr id="4" name="object 4"/>
            <p:cNvSpPr/>
            <p:nvPr/>
          </p:nvSpPr>
          <p:spPr>
            <a:xfrm>
              <a:off x="4624743" y="844918"/>
              <a:ext cx="0" cy="711835"/>
            </a:xfrm>
            <a:custGeom>
              <a:avLst/>
              <a:gdLst/>
              <a:ahLst/>
              <a:cxnLst/>
              <a:rect l="l" t="t" r="r" b="b"/>
              <a:pathLst>
                <a:path h="711835">
                  <a:moveTo>
                    <a:pt x="0" y="0"/>
                  </a:moveTo>
                  <a:lnTo>
                    <a:pt x="0" y="71139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237520" y="948842"/>
              <a:ext cx="413384" cy="137795"/>
            </a:xfrm>
            <a:custGeom>
              <a:avLst/>
              <a:gdLst/>
              <a:ahLst/>
              <a:cxnLst/>
              <a:rect l="l" t="t" r="r" b="b"/>
              <a:pathLst>
                <a:path w="413385" h="137794">
                  <a:moveTo>
                    <a:pt x="0" y="67881"/>
                  </a:moveTo>
                  <a:lnTo>
                    <a:pt x="382663" y="67881"/>
                  </a:lnTo>
                </a:path>
                <a:path w="413385" h="137794">
                  <a:moveTo>
                    <a:pt x="373989" y="137198"/>
                  </a:moveTo>
                  <a:lnTo>
                    <a:pt x="386778" y="133338"/>
                  </a:lnTo>
                  <a:lnTo>
                    <a:pt x="399437" y="123658"/>
                  </a:lnTo>
                  <a:lnTo>
                    <a:pt x="409118" y="111003"/>
                  </a:lnTo>
                  <a:lnTo>
                    <a:pt x="412978" y="98221"/>
                  </a:lnTo>
                  <a:lnTo>
                    <a:pt x="410474" y="86173"/>
                  </a:lnTo>
                  <a:lnTo>
                    <a:pt x="403774" y="76555"/>
                  </a:lnTo>
                  <a:lnTo>
                    <a:pt x="394097" y="70186"/>
                  </a:lnTo>
                  <a:lnTo>
                    <a:pt x="382663" y="67881"/>
                  </a:lnTo>
                  <a:lnTo>
                    <a:pt x="394097" y="65582"/>
                  </a:lnTo>
                  <a:lnTo>
                    <a:pt x="403774" y="59224"/>
                  </a:lnTo>
                  <a:lnTo>
                    <a:pt x="410474" y="49616"/>
                  </a:lnTo>
                  <a:lnTo>
                    <a:pt x="412978" y="37566"/>
                  </a:lnTo>
                  <a:lnTo>
                    <a:pt x="409118" y="24994"/>
                  </a:lnTo>
                  <a:lnTo>
                    <a:pt x="399437" y="12825"/>
                  </a:lnTo>
                  <a:lnTo>
                    <a:pt x="386778" y="3635"/>
                  </a:lnTo>
                  <a:lnTo>
                    <a:pt x="373989" y="0"/>
                  </a:lnTo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97946" y="1561972"/>
              <a:ext cx="100774" cy="42092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456343" y="1465681"/>
              <a:ext cx="2394585" cy="828040"/>
            </a:xfrm>
            <a:custGeom>
              <a:avLst/>
              <a:gdLst/>
              <a:ahLst/>
              <a:cxnLst/>
              <a:rect l="l" t="t" r="r" b="b"/>
              <a:pathLst>
                <a:path w="2394585" h="828039">
                  <a:moveTo>
                    <a:pt x="2394077" y="827709"/>
                  </a:moveTo>
                  <a:lnTo>
                    <a:pt x="2394077" y="0"/>
                  </a:lnTo>
                  <a:lnTo>
                    <a:pt x="0" y="0"/>
                  </a:lnTo>
                  <a:lnTo>
                    <a:pt x="0" y="827709"/>
                  </a:lnTo>
                  <a:lnTo>
                    <a:pt x="2394077" y="827709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7767" y="1975256"/>
              <a:ext cx="100787" cy="20619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98507" y="1976818"/>
              <a:ext cx="100774" cy="20620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50677" y="1975256"/>
              <a:ext cx="100787" cy="20619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523627" y="1918195"/>
              <a:ext cx="2207895" cy="494665"/>
            </a:xfrm>
            <a:custGeom>
              <a:avLst/>
              <a:gdLst/>
              <a:ahLst/>
              <a:cxnLst/>
              <a:rect l="l" t="t" r="r" b="b"/>
              <a:pathLst>
                <a:path w="2207895" h="494664">
                  <a:moveTo>
                    <a:pt x="2207831" y="64973"/>
                  </a:moveTo>
                  <a:lnTo>
                    <a:pt x="2207831" y="0"/>
                  </a:lnTo>
                  <a:lnTo>
                    <a:pt x="0" y="0"/>
                  </a:lnTo>
                  <a:lnTo>
                    <a:pt x="0" y="64973"/>
                  </a:lnTo>
                </a:path>
                <a:path w="2207895" h="494664">
                  <a:moveTo>
                    <a:pt x="0" y="258483"/>
                  </a:moveTo>
                  <a:lnTo>
                    <a:pt x="0" y="494563"/>
                  </a:lnTo>
                </a:path>
                <a:path w="2207895" h="494664">
                  <a:moveTo>
                    <a:pt x="281571" y="258483"/>
                  </a:moveTo>
                  <a:lnTo>
                    <a:pt x="281571" y="494563"/>
                  </a:lnTo>
                </a:path>
                <a:path w="2207895" h="494664">
                  <a:moveTo>
                    <a:pt x="553034" y="258483"/>
                  </a:moveTo>
                  <a:lnTo>
                    <a:pt x="553034" y="494563"/>
                  </a:lnTo>
                </a:path>
                <a:path w="2207895" h="494664">
                  <a:moveTo>
                    <a:pt x="1105217" y="103860"/>
                  </a:moveTo>
                  <a:lnTo>
                    <a:pt x="1112413" y="102324"/>
                  </a:lnTo>
                  <a:lnTo>
                    <a:pt x="1118387" y="98078"/>
                  </a:lnTo>
                  <a:lnTo>
                    <a:pt x="1122466" y="91666"/>
                  </a:lnTo>
                  <a:lnTo>
                    <a:pt x="1123975" y="83629"/>
                  </a:lnTo>
                  <a:lnTo>
                    <a:pt x="1122466" y="75594"/>
                  </a:lnTo>
                  <a:lnTo>
                    <a:pt x="1118387" y="69186"/>
                  </a:lnTo>
                  <a:lnTo>
                    <a:pt x="1112413" y="64945"/>
                  </a:lnTo>
                  <a:lnTo>
                    <a:pt x="1105217" y="63411"/>
                  </a:lnTo>
                  <a:lnTo>
                    <a:pt x="1097182" y="64945"/>
                  </a:lnTo>
                  <a:lnTo>
                    <a:pt x="1090774" y="69186"/>
                  </a:lnTo>
                  <a:lnTo>
                    <a:pt x="1086533" y="75594"/>
                  </a:lnTo>
                  <a:lnTo>
                    <a:pt x="1084999" y="83629"/>
                  </a:lnTo>
                  <a:lnTo>
                    <a:pt x="1086533" y="91666"/>
                  </a:lnTo>
                  <a:lnTo>
                    <a:pt x="1090774" y="98078"/>
                  </a:lnTo>
                  <a:lnTo>
                    <a:pt x="1097182" y="102324"/>
                  </a:lnTo>
                  <a:lnTo>
                    <a:pt x="1105217" y="103860"/>
                  </a:lnTo>
                  <a:close/>
                </a:path>
                <a:path w="2207895" h="494664">
                  <a:moveTo>
                    <a:pt x="1105217" y="256908"/>
                  </a:moveTo>
                  <a:lnTo>
                    <a:pt x="1112413" y="255396"/>
                  </a:lnTo>
                  <a:lnTo>
                    <a:pt x="1118387" y="251312"/>
                  </a:lnTo>
                  <a:lnTo>
                    <a:pt x="1122466" y="245330"/>
                  </a:lnTo>
                  <a:lnTo>
                    <a:pt x="1123975" y="238125"/>
                  </a:lnTo>
                  <a:lnTo>
                    <a:pt x="1122466" y="230088"/>
                  </a:lnTo>
                  <a:lnTo>
                    <a:pt x="1118387" y="223675"/>
                  </a:lnTo>
                  <a:lnTo>
                    <a:pt x="1112413" y="219429"/>
                  </a:lnTo>
                  <a:lnTo>
                    <a:pt x="1105217" y="217893"/>
                  </a:lnTo>
                  <a:lnTo>
                    <a:pt x="1097182" y="219429"/>
                  </a:lnTo>
                  <a:lnTo>
                    <a:pt x="1090774" y="223675"/>
                  </a:lnTo>
                  <a:lnTo>
                    <a:pt x="1086533" y="230088"/>
                  </a:lnTo>
                  <a:lnTo>
                    <a:pt x="1084999" y="238125"/>
                  </a:lnTo>
                  <a:lnTo>
                    <a:pt x="1086533" y="245330"/>
                  </a:lnTo>
                  <a:lnTo>
                    <a:pt x="1090774" y="251312"/>
                  </a:lnTo>
                  <a:lnTo>
                    <a:pt x="1097182" y="255396"/>
                  </a:lnTo>
                  <a:lnTo>
                    <a:pt x="1105217" y="256908"/>
                  </a:lnTo>
                  <a:close/>
                </a:path>
                <a:path w="2207895" h="494664">
                  <a:moveTo>
                    <a:pt x="1138427" y="236677"/>
                  </a:moveTo>
                  <a:lnTo>
                    <a:pt x="1152978" y="221063"/>
                  </a:lnTo>
                  <a:lnTo>
                    <a:pt x="1163877" y="202752"/>
                  </a:lnTo>
                  <a:lnTo>
                    <a:pt x="1170715" y="182273"/>
                  </a:lnTo>
                  <a:lnTo>
                    <a:pt x="1173086" y="160159"/>
                  </a:lnTo>
                  <a:lnTo>
                    <a:pt x="1170715" y="138061"/>
                  </a:lnTo>
                  <a:lnTo>
                    <a:pt x="1163877" y="117579"/>
                  </a:lnTo>
                  <a:lnTo>
                    <a:pt x="1152978" y="99255"/>
                  </a:lnTo>
                  <a:lnTo>
                    <a:pt x="1138427" y="83629"/>
                  </a:lnTo>
                </a:path>
                <a:path w="2207895" h="494664">
                  <a:moveTo>
                    <a:pt x="824496" y="105410"/>
                  </a:moveTo>
                  <a:lnTo>
                    <a:pt x="832529" y="103874"/>
                  </a:lnTo>
                  <a:lnTo>
                    <a:pt x="838933" y="99631"/>
                  </a:lnTo>
                  <a:lnTo>
                    <a:pt x="843170" y="93226"/>
                  </a:lnTo>
                  <a:lnTo>
                    <a:pt x="844702" y="85204"/>
                  </a:lnTo>
                  <a:lnTo>
                    <a:pt x="843170" y="77167"/>
                  </a:lnTo>
                  <a:lnTo>
                    <a:pt x="838933" y="70754"/>
                  </a:lnTo>
                  <a:lnTo>
                    <a:pt x="832529" y="66509"/>
                  </a:lnTo>
                  <a:lnTo>
                    <a:pt x="824496" y="64973"/>
                  </a:lnTo>
                  <a:lnTo>
                    <a:pt x="817298" y="66509"/>
                  </a:lnTo>
                  <a:lnTo>
                    <a:pt x="811320" y="70754"/>
                  </a:lnTo>
                  <a:lnTo>
                    <a:pt x="807237" y="77167"/>
                  </a:lnTo>
                  <a:lnTo>
                    <a:pt x="805726" y="85204"/>
                  </a:lnTo>
                  <a:lnTo>
                    <a:pt x="807237" y="93226"/>
                  </a:lnTo>
                  <a:lnTo>
                    <a:pt x="811320" y="99631"/>
                  </a:lnTo>
                  <a:lnTo>
                    <a:pt x="817298" y="103874"/>
                  </a:lnTo>
                  <a:lnTo>
                    <a:pt x="824496" y="105410"/>
                  </a:lnTo>
                  <a:close/>
                </a:path>
                <a:path w="2207895" h="494664">
                  <a:moveTo>
                    <a:pt x="824496" y="258483"/>
                  </a:moveTo>
                  <a:lnTo>
                    <a:pt x="832529" y="256970"/>
                  </a:lnTo>
                  <a:lnTo>
                    <a:pt x="838933" y="252883"/>
                  </a:lnTo>
                  <a:lnTo>
                    <a:pt x="843170" y="246904"/>
                  </a:lnTo>
                  <a:lnTo>
                    <a:pt x="844702" y="239712"/>
                  </a:lnTo>
                  <a:lnTo>
                    <a:pt x="843170" y="231670"/>
                  </a:lnTo>
                  <a:lnTo>
                    <a:pt x="838933" y="225258"/>
                  </a:lnTo>
                  <a:lnTo>
                    <a:pt x="832529" y="221015"/>
                  </a:lnTo>
                  <a:lnTo>
                    <a:pt x="824496" y="219481"/>
                  </a:lnTo>
                  <a:lnTo>
                    <a:pt x="817298" y="221015"/>
                  </a:lnTo>
                  <a:lnTo>
                    <a:pt x="811320" y="225258"/>
                  </a:lnTo>
                  <a:lnTo>
                    <a:pt x="807237" y="231670"/>
                  </a:lnTo>
                  <a:lnTo>
                    <a:pt x="805726" y="239712"/>
                  </a:lnTo>
                  <a:lnTo>
                    <a:pt x="807237" y="246904"/>
                  </a:lnTo>
                  <a:lnTo>
                    <a:pt x="811320" y="252883"/>
                  </a:lnTo>
                  <a:lnTo>
                    <a:pt x="817298" y="256970"/>
                  </a:lnTo>
                  <a:lnTo>
                    <a:pt x="824496" y="258483"/>
                  </a:lnTo>
                  <a:close/>
                </a:path>
                <a:path w="2207895" h="494664">
                  <a:moveTo>
                    <a:pt x="859142" y="238251"/>
                  </a:moveTo>
                  <a:lnTo>
                    <a:pt x="873694" y="222640"/>
                  </a:lnTo>
                  <a:lnTo>
                    <a:pt x="884597" y="204322"/>
                  </a:lnTo>
                  <a:lnTo>
                    <a:pt x="891440" y="183839"/>
                  </a:lnTo>
                  <a:lnTo>
                    <a:pt x="893813" y="161734"/>
                  </a:lnTo>
                  <a:lnTo>
                    <a:pt x="891440" y="139618"/>
                  </a:lnTo>
                  <a:lnTo>
                    <a:pt x="884597" y="119135"/>
                  </a:lnTo>
                  <a:lnTo>
                    <a:pt x="873694" y="100819"/>
                  </a:lnTo>
                  <a:lnTo>
                    <a:pt x="859142" y="85204"/>
                  </a:lnTo>
                </a:path>
                <a:path w="2207895" h="494664">
                  <a:moveTo>
                    <a:pt x="1376679" y="103860"/>
                  </a:moveTo>
                  <a:lnTo>
                    <a:pt x="1384714" y="102324"/>
                  </a:lnTo>
                  <a:lnTo>
                    <a:pt x="1391123" y="98078"/>
                  </a:lnTo>
                  <a:lnTo>
                    <a:pt x="1395364" y="91666"/>
                  </a:lnTo>
                  <a:lnTo>
                    <a:pt x="1396898" y="83629"/>
                  </a:lnTo>
                  <a:lnTo>
                    <a:pt x="1395364" y="75594"/>
                  </a:lnTo>
                  <a:lnTo>
                    <a:pt x="1391123" y="69186"/>
                  </a:lnTo>
                  <a:lnTo>
                    <a:pt x="1384714" y="64945"/>
                  </a:lnTo>
                  <a:lnTo>
                    <a:pt x="1376679" y="63411"/>
                  </a:lnTo>
                  <a:lnTo>
                    <a:pt x="1369482" y="64945"/>
                  </a:lnTo>
                  <a:lnTo>
                    <a:pt x="1363503" y="69186"/>
                  </a:lnTo>
                  <a:lnTo>
                    <a:pt x="1359420" y="75594"/>
                  </a:lnTo>
                  <a:lnTo>
                    <a:pt x="1357909" y="83629"/>
                  </a:lnTo>
                  <a:lnTo>
                    <a:pt x="1359420" y="91666"/>
                  </a:lnTo>
                  <a:lnTo>
                    <a:pt x="1363503" y="98078"/>
                  </a:lnTo>
                  <a:lnTo>
                    <a:pt x="1369482" y="102324"/>
                  </a:lnTo>
                  <a:lnTo>
                    <a:pt x="1376679" y="103860"/>
                  </a:lnTo>
                  <a:close/>
                </a:path>
                <a:path w="2207895" h="494664">
                  <a:moveTo>
                    <a:pt x="1376679" y="256908"/>
                  </a:moveTo>
                  <a:lnTo>
                    <a:pt x="1384714" y="255396"/>
                  </a:lnTo>
                  <a:lnTo>
                    <a:pt x="1391123" y="251312"/>
                  </a:lnTo>
                  <a:lnTo>
                    <a:pt x="1395364" y="245330"/>
                  </a:lnTo>
                  <a:lnTo>
                    <a:pt x="1396898" y="238125"/>
                  </a:lnTo>
                  <a:lnTo>
                    <a:pt x="1395364" y="230088"/>
                  </a:lnTo>
                  <a:lnTo>
                    <a:pt x="1391123" y="223675"/>
                  </a:lnTo>
                  <a:lnTo>
                    <a:pt x="1384714" y="219429"/>
                  </a:lnTo>
                  <a:lnTo>
                    <a:pt x="1376679" y="217893"/>
                  </a:lnTo>
                  <a:lnTo>
                    <a:pt x="1369482" y="219429"/>
                  </a:lnTo>
                  <a:lnTo>
                    <a:pt x="1363503" y="223675"/>
                  </a:lnTo>
                  <a:lnTo>
                    <a:pt x="1359420" y="230088"/>
                  </a:lnTo>
                  <a:lnTo>
                    <a:pt x="1357909" y="238125"/>
                  </a:lnTo>
                  <a:lnTo>
                    <a:pt x="1359420" y="245330"/>
                  </a:lnTo>
                  <a:lnTo>
                    <a:pt x="1363503" y="251312"/>
                  </a:lnTo>
                  <a:lnTo>
                    <a:pt x="1369482" y="255396"/>
                  </a:lnTo>
                  <a:lnTo>
                    <a:pt x="1376679" y="256908"/>
                  </a:lnTo>
                  <a:close/>
                </a:path>
                <a:path w="2207895" h="494664">
                  <a:moveTo>
                    <a:pt x="1411338" y="236677"/>
                  </a:moveTo>
                  <a:lnTo>
                    <a:pt x="1425279" y="221063"/>
                  </a:lnTo>
                  <a:lnTo>
                    <a:pt x="1436236" y="202752"/>
                  </a:lnTo>
                  <a:lnTo>
                    <a:pt x="1443403" y="182273"/>
                  </a:lnTo>
                  <a:lnTo>
                    <a:pt x="1445971" y="160159"/>
                  </a:lnTo>
                  <a:lnTo>
                    <a:pt x="1443403" y="138061"/>
                  </a:lnTo>
                  <a:lnTo>
                    <a:pt x="1436236" y="117579"/>
                  </a:lnTo>
                  <a:lnTo>
                    <a:pt x="1425279" y="99255"/>
                  </a:lnTo>
                  <a:lnTo>
                    <a:pt x="1411338" y="83629"/>
                  </a:lnTo>
                </a:path>
                <a:path w="2207895" h="494664">
                  <a:moveTo>
                    <a:pt x="824496" y="258483"/>
                  </a:moveTo>
                  <a:lnTo>
                    <a:pt x="824496" y="494563"/>
                  </a:lnTo>
                </a:path>
                <a:path w="2207895" h="494664">
                  <a:moveTo>
                    <a:pt x="1106068" y="258483"/>
                  </a:moveTo>
                  <a:lnTo>
                    <a:pt x="1106068" y="494563"/>
                  </a:lnTo>
                </a:path>
                <a:path w="2207895" h="494664">
                  <a:moveTo>
                    <a:pt x="1377518" y="258483"/>
                  </a:moveTo>
                  <a:lnTo>
                    <a:pt x="1377518" y="494563"/>
                  </a:lnTo>
                </a:path>
                <a:path w="2207895" h="494664">
                  <a:moveTo>
                    <a:pt x="1936356" y="105410"/>
                  </a:moveTo>
                  <a:lnTo>
                    <a:pt x="1943546" y="103874"/>
                  </a:lnTo>
                  <a:lnTo>
                    <a:pt x="1949521" y="99631"/>
                  </a:lnTo>
                  <a:lnTo>
                    <a:pt x="1953603" y="93226"/>
                  </a:lnTo>
                  <a:lnTo>
                    <a:pt x="1955114" y="85204"/>
                  </a:lnTo>
                  <a:lnTo>
                    <a:pt x="1953603" y="77167"/>
                  </a:lnTo>
                  <a:lnTo>
                    <a:pt x="1949521" y="70754"/>
                  </a:lnTo>
                  <a:lnTo>
                    <a:pt x="1943546" y="66509"/>
                  </a:lnTo>
                  <a:lnTo>
                    <a:pt x="1936356" y="64973"/>
                  </a:lnTo>
                  <a:lnTo>
                    <a:pt x="1928314" y="66509"/>
                  </a:lnTo>
                  <a:lnTo>
                    <a:pt x="1921902" y="70754"/>
                  </a:lnTo>
                  <a:lnTo>
                    <a:pt x="1917659" y="77167"/>
                  </a:lnTo>
                  <a:lnTo>
                    <a:pt x="1916125" y="85204"/>
                  </a:lnTo>
                  <a:lnTo>
                    <a:pt x="1917659" y="93226"/>
                  </a:lnTo>
                  <a:lnTo>
                    <a:pt x="1921902" y="99631"/>
                  </a:lnTo>
                  <a:lnTo>
                    <a:pt x="1928314" y="103874"/>
                  </a:lnTo>
                  <a:lnTo>
                    <a:pt x="1936356" y="10541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603788" y="1895055"/>
              <a:ext cx="45085" cy="46355"/>
            </a:xfrm>
            <a:custGeom>
              <a:avLst/>
              <a:gdLst/>
              <a:ahLst/>
              <a:cxnLst/>
              <a:rect l="l" t="t" r="r" b="b"/>
              <a:pathLst>
                <a:path w="45085" h="46355">
                  <a:moveTo>
                    <a:pt x="23113" y="0"/>
                  </a:moveTo>
                  <a:lnTo>
                    <a:pt x="13930" y="1760"/>
                  </a:lnTo>
                  <a:lnTo>
                    <a:pt x="6604" y="6623"/>
                  </a:lnTo>
                  <a:lnTo>
                    <a:pt x="1754" y="13962"/>
                  </a:lnTo>
                  <a:lnTo>
                    <a:pt x="0" y="23152"/>
                  </a:lnTo>
                  <a:lnTo>
                    <a:pt x="1754" y="32335"/>
                  </a:lnTo>
                  <a:lnTo>
                    <a:pt x="6603" y="39662"/>
                  </a:lnTo>
                  <a:lnTo>
                    <a:pt x="13930" y="44511"/>
                  </a:lnTo>
                  <a:lnTo>
                    <a:pt x="23113" y="46266"/>
                  </a:lnTo>
                  <a:lnTo>
                    <a:pt x="31337" y="44511"/>
                  </a:lnTo>
                  <a:lnTo>
                    <a:pt x="38174" y="39662"/>
                  </a:lnTo>
                  <a:lnTo>
                    <a:pt x="42846" y="32335"/>
                  </a:lnTo>
                  <a:lnTo>
                    <a:pt x="44576" y="23152"/>
                  </a:lnTo>
                  <a:lnTo>
                    <a:pt x="42846" y="13962"/>
                  </a:lnTo>
                  <a:lnTo>
                    <a:pt x="38174" y="6623"/>
                  </a:lnTo>
                  <a:lnTo>
                    <a:pt x="31337" y="1760"/>
                  </a:lnTo>
                  <a:lnTo>
                    <a:pt x="231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603788" y="1895055"/>
              <a:ext cx="45085" cy="46355"/>
            </a:xfrm>
            <a:custGeom>
              <a:avLst/>
              <a:gdLst/>
              <a:ahLst/>
              <a:cxnLst/>
              <a:rect l="l" t="t" r="r" b="b"/>
              <a:pathLst>
                <a:path w="45085" h="46355">
                  <a:moveTo>
                    <a:pt x="23113" y="46266"/>
                  </a:moveTo>
                  <a:lnTo>
                    <a:pt x="31337" y="44511"/>
                  </a:lnTo>
                  <a:lnTo>
                    <a:pt x="38174" y="39662"/>
                  </a:lnTo>
                  <a:lnTo>
                    <a:pt x="42846" y="32335"/>
                  </a:lnTo>
                  <a:lnTo>
                    <a:pt x="44576" y="23152"/>
                  </a:lnTo>
                  <a:lnTo>
                    <a:pt x="42846" y="13962"/>
                  </a:lnTo>
                  <a:lnTo>
                    <a:pt x="38174" y="6623"/>
                  </a:lnTo>
                  <a:lnTo>
                    <a:pt x="31337" y="1760"/>
                  </a:lnTo>
                  <a:lnTo>
                    <a:pt x="23113" y="0"/>
                  </a:lnTo>
                  <a:lnTo>
                    <a:pt x="13930" y="1760"/>
                  </a:lnTo>
                  <a:lnTo>
                    <a:pt x="6604" y="6623"/>
                  </a:lnTo>
                  <a:lnTo>
                    <a:pt x="1754" y="13962"/>
                  </a:lnTo>
                  <a:lnTo>
                    <a:pt x="0" y="23152"/>
                  </a:lnTo>
                  <a:lnTo>
                    <a:pt x="1754" y="32335"/>
                  </a:lnTo>
                  <a:lnTo>
                    <a:pt x="6603" y="39662"/>
                  </a:lnTo>
                  <a:lnTo>
                    <a:pt x="13930" y="44511"/>
                  </a:lnTo>
                  <a:lnTo>
                    <a:pt x="23113" y="4626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159629" y="1981606"/>
              <a:ext cx="640715" cy="431165"/>
            </a:xfrm>
            <a:custGeom>
              <a:avLst/>
              <a:gdLst/>
              <a:ahLst/>
              <a:cxnLst/>
              <a:rect l="l" t="t" r="r" b="b"/>
              <a:pathLst>
                <a:path w="640714" h="431164">
                  <a:moveTo>
                    <a:pt x="300355" y="195072"/>
                  </a:moveTo>
                  <a:lnTo>
                    <a:pt x="307545" y="193558"/>
                  </a:lnTo>
                  <a:lnTo>
                    <a:pt x="313520" y="189472"/>
                  </a:lnTo>
                  <a:lnTo>
                    <a:pt x="317601" y="183493"/>
                  </a:lnTo>
                  <a:lnTo>
                    <a:pt x="319112" y="176301"/>
                  </a:lnTo>
                  <a:lnTo>
                    <a:pt x="317601" y="168259"/>
                  </a:lnTo>
                  <a:lnTo>
                    <a:pt x="313520" y="161847"/>
                  </a:lnTo>
                  <a:lnTo>
                    <a:pt x="307545" y="157604"/>
                  </a:lnTo>
                  <a:lnTo>
                    <a:pt x="300355" y="156070"/>
                  </a:lnTo>
                  <a:lnTo>
                    <a:pt x="292312" y="157604"/>
                  </a:lnTo>
                  <a:lnTo>
                    <a:pt x="285900" y="161847"/>
                  </a:lnTo>
                  <a:lnTo>
                    <a:pt x="281658" y="168259"/>
                  </a:lnTo>
                  <a:lnTo>
                    <a:pt x="280123" y="176301"/>
                  </a:lnTo>
                  <a:lnTo>
                    <a:pt x="281658" y="183493"/>
                  </a:lnTo>
                  <a:lnTo>
                    <a:pt x="285900" y="189472"/>
                  </a:lnTo>
                  <a:lnTo>
                    <a:pt x="292312" y="193558"/>
                  </a:lnTo>
                  <a:lnTo>
                    <a:pt x="300355" y="195072"/>
                  </a:lnTo>
                  <a:close/>
                </a:path>
                <a:path w="640714" h="431164">
                  <a:moveTo>
                    <a:pt x="333540" y="174840"/>
                  </a:moveTo>
                  <a:lnTo>
                    <a:pt x="348110" y="159229"/>
                  </a:lnTo>
                  <a:lnTo>
                    <a:pt x="359016" y="140911"/>
                  </a:lnTo>
                  <a:lnTo>
                    <a:pt x="365854" y="120428"/>
                  </a:lnTo>
                  <a:lnTo>
                    <a:pt x="368223" y="98323"/>
                  </a:lnTo>
                  <a:lnTo>
                    <a:pt x="365854" y="76207"/>
                  </a:lnTo>
                  <a:lnTo>
                    <a:pt x="359016" y="55724"/>
                  </a:lnTo>
                  <a:lnTo>
                    <a:pt x="348110" y="37408"/>
                  </a:lnTo>
                  <a:lnTo>
                    <a:pt x="333540" y="21793"/>
                  </a:lnTo>
                </a:path>
                <a:path w="640714" h="431164">
                  <a:moveTo>
                    <a:pt x="18770" y="41998"/>
                  </a:moveTo>
                  <a:lnTo>
                    <a:pt x="26814" y="40463"/>
                  </a:lnTo>
                  <a:lnTo>
                    <a:pt x="33216" y="36220"/>
                  </a:lnTo>
                  <a:lnTo>
                    <a:pt x="37447" y="29815"/>
                  </a:lnTo>
                  <a:lnTo>
                    <a:pt x="38976" y="21793"/>
                  </a:lnTo>
                  <a:lnTo>
                    <a:pt x="37447" y="13756"/>
                  </a:lnTo>
                  <a:lnTo>
                    <a:pt x="33216" y="7343"/>
                  </a:lnTo>
                  <a:lnTo>
                    <a:pt x="26814" y="3098"/>
                  </a:lnTo>
                  <a:lnTo>
                    <a:pt x="18770" y="1562"/>
                  </a:lnTo>
                  <a:lnTo>
                    <a:pt x="11572" y="3098"/>
                  </a:lnTo>
                  <a:lnTo>
                    <a:pt x="5594" y="7343"/>
                  </a:lnTo>
                  <a:lnTo>
                    <a:pt x="1511" y="13756"/>
                  </a:lnTo>
                  <a:lnTo>
                    <a:pt x="0" y="21793"/>
                  </a:lnTo>
                  <a:lnTo>
                    <a:pt x="1511" y="29815"/>
                  </a:lnTo>
                  <a:lnTo>
                    <a:pt x="5594" y="36220"/>
                  </a:lnTo>
                  <a:lnTo>
                    <a:pt x="11572" y="40463"/>
                  </a:lnTo>
                  <a:lnTo>
                    <a:pt x="18770" y="41998"/>
                  </a:lnTo>
                  <a:close/>
                </a:path>
                <a:path w="640714" h="431164">
                  <a:moveTo>
                    <a:pt x="18770" y="195072"/>
                  </a:moveTo>
                  <a:lnTo>
                    <a:pt x="26814" y="193558"/>
                  </a:lnTo>
                  <a:lnTo>
                    <a:pt x="33216" y="189472"/>
                  </a:lnTo>
                  <a:lnTo>
                    <a:pt x="37447" y="183493"/>
                  </a:lnTo>
                  <a:lnTo>
                    <a:pt x="38976" y="176301"/>
                  </a:lnTo>
                  <a:lnTo>
                    <a:pt x="37447" y="168259"/>
                  </a:lnTo>
                  <a:lnTo>
                    <a:pt x="33216" y="161847"/>
                  </a:lnTo>
                  <a:lnTo>
                    <a:pt x="26814" y="157604"/>
                  </a:lnTo>
                  <a:lnTo>
                    <a:pt x="18770" y="156070"/>
                  </a:lnTo>
                  <a:lnTo>
                    <a:pt x="11572" y="157604"/>
                  </a:lnTo>
                  <a:lnTo>
                    <a:pt x="5594" y="161847"/>
                  </a:lnTo>
                  <a:lnTo>
                    <a:pt x="1511" y="168259"/>
                  </a:lnTo>
                  <a:lnTo>
                    <a:pt x="0" y="176301"/>
                  </a:lnTo>
                  <a:lnTo>
                    <a:pt x="1511" y="183493"/>
                  </a:lnTo>
                  <a:lnTo>
                    <a:pt x="5594" y="189472"/>
                  </a:lnTo>
                  <a:lnTo>
                    <a:pt x="11572" y="193558"/>
                  </a:lnTo>
                  <a:lnTo>
                    <a:pt x="18770" y="195072"/>
                  </a:lnTo>
                  <a:close/>
                </a:path>
                <a:path w="640714" h="431164">
                  <a:moveTo>
                    <a:pt x="53428" y="174840"/>
                  </a:moveTo>
                  <a:lnTo>
                    <a:pt x="67984" y="159229"/>
                  </a:lnTo>
                  <a:lnTo>
                    <a:pt x="78882" y="140911"/>
                  </a:lnTo>
                  <a:lnTo>
                    <a:pt x="85718" y="120428"/>
                  </a:lnTo>
                  <a:lnTo>
                    <a:pt x="88087" y="98323"/>
                  </a:lnTo>
                  <a:lnTo>
                    <a:pt x="85718" y="76207"/>
                  </a:lnTo>
                  <a:lnTo>
                    <a:pt x="78882" y="55724"/>
                  </a:lnTo>
                  <a:lnTo>
                    <a:pt x="67984" y="37408"/>
                  </a:lnTo>
                  <a:lnTo>
                    <a:pt x="53428" y="21793"/>
                  </a:lnTo>
                </a:path>
                <a:path w="640714" h="431164">
                  <a:moveTo>
                    <a:pt x="570941" y="40449"/>
                  </a:moveTo>
                  <a:lnTo>
                    <a:pt x="578981" y="38913"/>
                  </a:lnTo>
                  <a:lnTo>
                    <a:pt x="585389" y="34667"/>
                  </a:lnTo>
                  <a:lnTo>
                    <a:pt x="589627" y="28255"/>
                  </a:lnTo>
                  <a:lnTo>
                    <a:pt x="591159" y="20218"/>
                  </a:lnTo>
                  <a:lnTo>
                    <a:pt x="589627" y="12183"/>
                  </a:lnTo>
                  <a:lnTo>
                    <a:pt x="585389" y="5775"/>
                  </a:lnTo>
                  <a:lnTo>
                    <a:pt x="578981" y="1533"/>
                  </a:lnTo>
                  <a:lnTo>
                    <a:pt x="570941" y="0"/>
                  </a:lnTo>
                  <a:lnTo>
                    <a:pt x="563743" y="1533"/>
                  </a:lnTo>
                  <a:lnTo>
                    <a:pt x="557764" y="5775"/>
                  </a:lnTo>
                  <a:lnTo>
                    <a:pt x="553681" y="12183"/>
                  </a:lnTo>
                  <a:lnTo>
                    <a:pt x="552170" y="20218"/>
                  </a:lnTo>
                  <a:lnTo>
                    <a:pt x="553681" y="28255"/>
                  </a:lnTo>
                  <a:lnTo>
                    <a:pt x="557764" y="34667"/>
                  </a:lnTo>
                  <a:lnTo>
                    <a:pt x="563743" y="38913"/>
                  </a:lnTo>
                  <a:lnTo>
                    <a:pt x="570941" y="40449"/>
                  </a:lnTo>
                  <a:close/>
                </a:path>
                <a:path w="640714" h="431164">
                  <a:moveTo>
                    <a:pt x="570941" y="193497"/>
                  </a:moveTo>
                  <a:lnTo>
                    <a:pt x="578981" y="191985"/>
                  </a:lnTo>
                  <a:lnTo>
                    <a:pt x="585389" y="187901"/>
                  </a:lnTo>
                  <a:lnTo>
                    <a:pt x="589627" y="181918"/>
                  </a:lnTo>
                  <a:lnTo>
                    <a:pt x="591159" y="174713"/>
                  </a:lnTo>
                  <a:lnTo>
                    <a:pt x="589627" y="166677"/>
                  </a:lnTo>
                  <a:lnTo>
                    <a:pt x="585389" y="160264"/>
                  </a:lnTo>
                  <a:lnTo>
                    <a:pt x="578981" y="156018"/>
                  </a:lnTo>
                  <a:lnTo>
                    <a:pt x="570941" y="154482"/>
                  </a:lnTo>
                  <a:lnTo>
                    <a:pt x="563743" y="156018"/>
                  </a:lnTo>
                  <a:lnTo>
                    <a:pt x="557764" y="160264"/>
                  </a:lnTo>
                  <a:lnTo>
                    <a:pt x="553681" y="166677"/>
                  </a:lnTo>
                  <a:lnTo>
                    <a:pt x="552170" y="174713"/>
                  </a:lnTo>
                  <a:lnTo>
                    <a:pt x="553681" y="181918"/>
                  </a:lnTo>
                  <a:lnTo>
                    <a:pt x="557764" y="187901"/>
                  </a:lnTo>
                  <a:lnTo>
                    <a:pt x="563743" y="191985"/>
                  </a:lnTo>
                  <a:lnTo>
                    <a:pt x="570941" y="193497"/>
                  </a:lnTo>
                  <a:close/>
                </a:path>
                <a:path w="640714" h="431164">
                  <a:moveTo>
                    <a:pt x="605612" y="173266"/>
                  </a:moveTo>
                  <a:lnTo>
                    <a:pt x="619555" y="157652"/>
                  </a:lnTo>
                  <a:lnTo>
                    <a:pt x="630516" y="139341"/>
                  </a:lnTo>
                  <a:lnTo>
                    <a:pt x="637687" y="118862"/>
                  </a:lnTo>
                  <a:lnTo>
                    <a:pt x="640257" y="96748"/>
                  </a:lnTo>
                  <a:lnTo>
                    <a:pt x="637687" y="74650"/>
                  </a:lnTo>
                  <a:lnTo>
                    <a:pt x="630516" y="54168"/>
                  </a:lnTo>
                  <a:lnTo>
                    <a:pt x="619555" y="35844"/>
                  </a:lnTo>
                  <a:lnTo>
                    <a:pt x="605612" y="20218"/>
                  </a:lnTo>
                </a:path>
                <a:path w="640714" h="431164">
                  <a:moveTo>
                    <a:pt x="18770" y="195072"/>
                  </a:moveTo>
                  <a:lnTo>
                    <a:pt x="18770" y="431152"/>
                  </a:lnTo>
                </a:path>
                <a:path w="640714" h="431164">
                  <a:moveTo>
                    <a:pt x="300355" y="195072"/>
                  </a:moveTo>
                  <a:lnTo>
                    <a:pt x="300355" y="431152"/>
                  </a:lnTo>
                </a:path>
                <a:path w="640714" h="431164">
                  <a:moveTo>
                    <a:pt x="571830" y="195072"/>
                  </a:moveTo>
                  <a:lnTo>
                    <a:pt x="571830" y="43115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60152" y="1226578"/>
              <a:ext cx="1922780" cy="0"/>
            </a:xfrm>
            <a:custGeom>
              <a:avLst/>
              <a:gdLst/>
              <a:ahLst/>
              <a:cxnLst/>
              <a:rect l="l" t="t" r="r" b="b"/>
              <a:pathLst>
                <a:path w="1922779">
                  <a:moveTo>
                    <a:pt x="0" y="0"/>
                  </a:moveTo>
                  <a:lnTo>
                    <a:pt x="1922373" y="0"/>
                  </a:lnTo>
                </a:path>
              </a:pathLst>
            </a:custGeom>
            <a:ln w="12700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805567" y="1335557"/>
              <a:ext cx="1652270" cy="647700"/>
            </a:xfrm>
            <a:custGeom>
              <a:avLst/>
              <a:gdLst/>
              <a:ahLst/>
              <a:cxnLst/>
              <a:rect l="l" t="t" r="r" b="b"/>
              <a:pathLst>
                <a:path w="1652270" h="647700">
                  <a:moveTo>
                    <a:pt x="1097114" y="645591"/>
                  </a:moveTo>
                  <a:lnTo>
                    <a:pt x="1097114" y="586397"/>
                  </a:lnTo>
                </a:path>
                <a:path w="1652270" h="647700">
                  <a:moveTo>
                    <a:pt x="1652117" y="645591"/>
                  </a:moveTo>
                  <a:lnTo>
                    <a:pt x="1652117" y="586397"/>
                  </a:lnTo>
                </a:path>
                <a:path w="1652270" h="647700">
                  <a:moveTo>
                    <a:pt x="1373225" y="645591"/>
                  </a:moveTo>
                  <a:lnTo>
                    <a:pt x="1373225" y="586397"/>
                  </a:lnTo>
                </a:path>
                <a:path w="1652270" h="647700">
                  <a:moveTo>
                    <a:pt x="543026" y="645591"/>
                  </a:moveTo>
                  <a:lnTo>
                    <a:pt x="543026" y="579158"/>
                  </a:lnTo>
                </a:path>
                <a:path w="1652270" h="647700">
                  <a:moveTo>
                    <a:pt x="271513" y="645591"/>
                  </a:moveTo>
                  <a:lnTo>
                    <a:pt x="271513" y="586397"/>
                  </a:lnTo>
                </a:path>
                <a:path w="1652270" h="647700">
                  <a:moveTo>
                    <a:pt x="0" y="647433"/>
                  </a:moveTo>
                  <a:lnTo>
                    <a:pt x="0" y="588238"/>
                  </a:lnTo>
                </a:path>
                <a:path w="1652270" h="647700">
                  <a:moveTo>
                    <a:pt x="852284" y="0"/>
                  </a:moveTo>
                  <a:lnTo>
                    <a:pt x="1096187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090038" y="3770248"/>
            <a:ext cx="202565" cy="182880"/>
          </a:xfrm>
          <a:custGeom>
            <a:avLst/>
            <a:gdLst/>
            <a:ahLst/>
            <a:cxnLst/>
            <a:rect l="l" t="t" r="r" b="b"/>
            <a:pathLst>
              <a:path w="202564" h="182879">
                <a:moveTo>
                  <a:pt x="202222" y="182359"/>
                </a:moveTo>
                <a:lnTo>
                  <a:pt x="202222" y="0"/>
                </a:lnTo>
                <a:lnTo>
                  <a:pt x="0" y="0"/>
                </a:lnTo>
                <a:lnTo>
                  <a:pt x="0" y="182359"/>
                </a:lnTo>
                <a:lnTo>
                  <a:pt x="202222" y="182359"/>
                </a:lnTo>
                <a:close/>
              </a:path>
            </a:pathLst>
          </a:custGeom>
          <a:ln w="12700">
            <a:solidFill>
              <a:srgbClr val="4E4E4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8657005" y="3720807"/>
            <a:ext cx="1980564" cy="1492250"/>
            <a:chOff x="3602405" y="3720807"/>
            <a:chExt cx="1980564" cy="1492250"/>
          </a:xfrm>
        </p:grpSpPr>
        <p:sp>
          <p:nvSpPr>
            <p:cNvPr id="19" name="object 19"/>
            <p:cNvSpPr/>
            <p:nvPr/>
          </p:nvSpPr>
          <p:spPr>
            <a:xfrm>
              <a:off x="4624743" y="3720807"/>
              <a:ext cx="0" cy="982344"/>
            </a:xfrm>
            <a:custGeom>
              <a:avLst/>
              <a:gdLst/>
              <a:ahLst/>
              <a:cxnLst/>
              <a:rect l="l" t="t" r="r" b="b"/>
              <a:pathLst>
                <a:path h="982345">
                  <a:moveTo>
                    <a:pt x="0" y="0"/>
                  </a:moveTo>
                  <a:lnTo>
                    <a:pt x="0" y="98234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237519" y="3799344"/>
              <a:ext cx="413384" cy="137795"/>
            </a:xfrm>
            <a:custGeom>
              <a:avLst/>
              <a:gdLst/>
              <a:ahLst/>
              <a:cxnLst/>
              <a:rect l="l" t="t" r="r" b="b"/>
              <a:pathLst>
                <a:path w="413385" h="137795">
                  <a:moveTo>
                    <a:pt x="0" y="67868"/>
                  </a:moveTo>
                  <a:lnTo>
                    <a:pt x="382663" y="67868"/>
                  </a:lnTo>
                </a:path>
                <a:path w="413385" h="137795">
                  <a:moveTo>
                    <a:pt x="373989" y="137198"/>
                  </a:moveTo>
                  <a:lnTo>
                    <a:pt x="386778" y="133336"/>
                  </a:lnTo>
                  <a:lnTo>
                    <a:pt x="399437" y="123651"/>
                  </a:lnTo>
                  <a:lnTo>
                    <a:pt x="409118" y="110993"/>
                  </a:lnTo>
                  <a:lnTo>
                    <a:pt x="412978" y="98209"/>
                  </a:lnTo>
                  <a:lnTo>
                    <a:pt x="410474" y="86160"/>
                  </a:lnTo>
                  <a:lnTo>
                    <a:pt x="403774" y="76542"/>
                  </a:lnTo>
                  <a:lnTo>
                    <a:pt x="394097" y="70173"/>
                  </a:lnTo>
                  <a:lnTo>
                    <a:pt x="382663" y="67868"/>
                  </a:lnTo>
                  <a:lnTo>
                    <a:pt x="394097" y="65570"/>
                  </a:lnTo>
                  <a:lnTo>
                    <a:pt x="403774" y="59213"/>
                  </a:lnTo>
                  <a:lnTo>
                    <a:pt x="410474" y="49609"/>
                  </a:lnTo>
                  <a:lnTo>
                    <a:pt x="412978" y="37566"/>
                  </a:lnTo>
                  <a:lnTo>
                    <a:pt x="409118" y="24994"/>
                  </a:lnTo>
                  <a:lnTo>
                    <a:pt x="399437" y="12825"/>
                  </a:lnTo>
                  <a:lnTo>
                    <a:pt x="386778" y="3635"/>
                  </a:lnTo>
                  <a:lnTo>
                    <a:pt x="373989" y="0"/>
                  </a:lnTo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608755" y="4316171"/>
              <a:ext cx="1911985" cy="777240"/>
            </a:xfrm>
            <a:custGeom>
              <a:avLst/>
              <a:gdLst/>
              <a:ahLst/>
              <a:cxnLst/>
              <a:rect l="l" t="t" r="r" b="b"/>
              <a:pathLst>
                <a:path w="1911985" h="777239">
                  <a:moveTo>
                    <a:pt x="1911464" y="776922"/>
                  </a:moveTo>
                  <a:lnTo>
                    <a:pt x="1911464" y="0"/>
                  </a:lnTo>
                  <a:lnTo>
                    <a:pt x="0" y="0"/>
                  </a:lnTo>
                  <a:lnTo>
                    <a:pt x="0" y="776922"/>
                  </a:lnTo>
                  <a:lnTo>
                    <a:pt x="1911464" y="776922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30167" y="4774958"/>
              <a:ext cx="100787" cy="206197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03077" y="4774958"/>
              <a:ext cx="100787" cy="20619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955427" y="4717884"/>
              <a:ext cx="1382395" cy="494665"/>
            </a:xfrm>
            <a:custGeom>
              <a:avLst/>
              <a:gdLst/>
              <a:ahLst/>
              <a:cxnLst/>
              <a:rect l="l" t="t" r="r" b="b"/>
              <a:pathLst>
                <a:path w="1382395" h="494664">
                  <a:moveTo>
                    <a:pt x="1382331" y="64985"/>
                  </a:moveTo>
                  <a:lnTo>
                    <a:pt x="1382331" y="0"/>
                  </a:lnTo>
                  <a:lnTo>
                    <a:pt x="0" y="0"/>
                  </a:lnTo>
                  <a:lnTo>
                    <a:pt x="0" y="64985"/>
                  </a:lnTo>
                </a:path>
                <a:path w="1382395" h="494664">
                  <a:moveTo>
                    <a:pt x="2171" y="258495"/>
                  </a:moveTo>
                  <a:lnTo>
                    <a:pt x="2171" y="494576"/>
                  </a:lnTo>
                </a:path>
                <a:path w="1382395" h="494664">
                  <a:moveTo>
                    <a:pt x="273634" y="258495"/>
                  </a:moveTo>
                  <a:lnTo>
                    <a:pt x="273634" y="494576"/>
                  </a:lnTo>
                </a:path>
                <a:path w="1382395" h="494664">
                  <a:moveTo>
                    <a:pt x="825817" y="103873"/>
                  </a:moveTo>
                  <a:lnTo>
                    <a:pt x="833013" y="102337"/>
                  </a:lnTo>
                  <a:lnTo>
                    <a:pt x="838987" y="98091"/>
                  </a:lnTo>
                  <a:lnTo>
                    <a:pt x="843066" y="91678"/>
                  </a:lnTo>
                  <a:lnTo>
                    <a:pt x="844575" y="83642"/>
                  </a:lnTo>
                  <a:lnTo>
                    <a:pt x="843066" y="75607"/>
                  </a:lnTo>
                  <a:lnTo>
                    <a:pt x="838987" y="69199"/>
                  </a:lnTo>
                  <a:lnTo>
                    <a:pt x="833013" y="64957"/>
                  </a:lnTo>
                  <a:lnTo>
                    <a:pt x="825817" y="63423"/>
                  </a:lnTo>
                  <a:lnTo>
                    <a:pt x="817782" y="64957"/>
                  </a:lnTo>
                  <a:lnTo>
                    <a:pt x="811374" y="69199"/>
                  </a:lnTo>
                  <a:lnTo>
                    <a:pt x="807133" y="75607"/>
                  </a:lnTo>
                  <a:lnTo>
                    <a:pt x="805599" y="83642"/>
                  </a:lnTo>
                  <a:lnTo>
                    <a:pt x="807133" y="91678"/>
                  </a:lnTo>
                  <a:lnTo>
                    <a:pt x="811374" y="98091"/>
                  </a:lnTo>
                  <a:lnTo>
                    <a:pt x="817782" y="102337"/>
                  </a:lnTo>
                  <a:lnTo>
                    <a:pt x="825817" y="103873"/>
                  </a:lnTo>
                  <a:close/>
                </a:path>
                <a:path w="1382395" h="494664">
                  <a:moveTo>
                    <a:pt x="825817" y="256920"/>
                  </a:moveTo>
                  <a:lnTo>
                    <a:pt x="833013" y="255409"/>
                  </a:lnTo>
                  <a:lnTo>
                    <a:pt x="838987" y="251325"/>
                  </a:lnTo>
                  <a:lnTo>
                    <a:pt x="843066" y="245342"/>
                  </a:lnTo>
                  <a:lnTo>
                    <a:pt x="844575" y="238137"/>
                  </a:lnTo>
                  <a:lnTo>
                    <a:pt x="843066" y="230100"/>
                  </a:lnTo>
                  <a:lnTo>
                    <a:pt x="838987" y="223688"/>
                  </a:lnTo>
                  <a:lnTo>
                    <a:pt x="833013" y="219442"/>
                  </a:lnTo>
                  <a:lnTo>
                    <a:pt x="825817" y="217906"/>
                  </a:lnTo>
                  <a:lnTo>
                    <a:pt x="817782" y="219442"/>
                  </a:lnTo>
                  <a:lnTo>
                    <a:pt x="811374" y="223688"/>
                  </a:lnTo>
                  <a:lnTo>
                    <a:pt x="807133" y="230100"/>
                  </a:lnTo>
                  <a:lnTo>
                    <a:pt x="805599" y="238137"/>
                  </a:lnTo>
                  <a:lnTo>
                    <a:pt x="807133" y="245342"/>
                  </a:lnTo>
                  <a:lnTo>
                    <a:pt x="811374" y="251325"/>
                  </a:lnTo>
                  <a:lnTo>
                    <a:pt x="817782" y="255409"/>
                  </a:lnTo>
                  <a:lnTo>
                    <a:pt x="825817" y="256920"/>
                  </a:lnTo>
                  <a:close/>
                </a:path>
                <a:path w="1382395" h="494664">
                  <a:moveTo>
                    <a:pt x="859027" y="236689"/>
                  </a:moveTo>
                  <a:lnTo>
                    <a:pt x="873578" y="221076"/>
                  </a:lnTo>
                  <a:lnTo>
                    <a:pt x="884477" y="202765"/>
                  </a:lnTo>
                  <a:lnTo>
                    <a:pt x="891315" y="182286"/>
                  </a:lnTo>
                  <a:lnTo>
                    <a:pt x="893686" y="160172"/>
                  </a:lnTo>
                  <a:lnTo>
                    <a:pt x="891315" y="138074"/>
                  </a:lnTo>
                  <a:lnTo>
                    <a:pt x="884477" y="117592"/>
                  </a:lnTo>
                  <a:lnTo>
                    <a:pt x="873578" y="99268"/>
                  </a:lnTo>
                  <a:lnTo>
                    <a:pt x="859027" y="83642"/>
                  </a:lnTo>
                </a:path>
                <a:path w="1382395" h="494664">
                  <a:moveTo>
                    <a:pt x="545096" y="105422"/>
                  </a:moveTo>
                  <a:lnTo>
                    <a:pt x="553129" y="103887"/>
                  </a:lnTo>
                  <a:lnTo>
                    <a:pt x="559533" y="99644"/>
                  </a:lnTo>
                  <a:lnTo>
                    <a:pt x="563770" y="93239"/>
                  </a:lnTo>
                  <a:lnTo>
                    <a:pt x="565302" y="85216"/>
                  </a:lnTo>
                  <a:lnTo>
                    <a:pt x="563770" y="77180"/>
                  </a:lnTo>
                  <a:lnTo>
                    <a:pt x="559533" y="70767"/>
                  </a:lnTo>
                  <a:lnTo>
                    <a:pt x="553129" y="66521"/>
                  </a:lnTo>
                  <a:lnTo>
                    <a:pt x="545096" y="64985"/>
                  </a:lnTo>
                  <a:lnTo>
                    <a:pt x="537898" y="66521"/>
                  </a:lnTo>
                  <a:lnTo>
                    <a:pt x="531920" y="70767"/>
                  </a:lnTo>
                  <a:lnTo>
                    <a:pt x="527837" y="77180"/>
                  </a:lnTo>
                  <a:lnTo>
                    <a:pt x="526326" y="85216"/>
                  </a:lnTo>
                  <a:lnTo>
                    <a:pt x="527837" y="93239"/>
                  </a:lnTo>
                  <a:lnTo>
                    <a:pt x="531920" y="99644"/>
                  </a:lnTo>
                  <a:lnTo>
                    <a:pt x="537898" y="103887"/>
                  </a:lnTo>
                  <a:lnTo>
                    <a:pt x="545096" y="105422"/>
                  </a:lnTo>
                  <a:close/>
                </a:path>
                <a:path w="1382395" h="494664">
                  <a:moveTo>
                    <a:pt x="545096" y="258495"/>
                  </a:moveTo>
                  <a:lnTo>
                    <a:pt x="553129" y="256982"/>
                  </a:lnTo>
                  <a:lnTo>
                    <a:pt x="559533" y="252896"/>
                  </a:lnTo>
                  <a:lnTo>
                    <a:pt x="563770" y="246917"/>
                  </a:lnTo>
                  <a:lnTo>
                    <a:pt x="565302" y="239725"/>
                  </a:lnTo>
                  <a:lnTo>
                    <a:pt x="563770" y="231683"/>
                  </a:lnTo>
                  <a:lnTo>
                    <a:pt x="559533" y="225271"/>
                  </a:lnTo>
                  <a:lnTo>
                    <a:pt x="553129" y="221028"/>
                  </a:lnTo>
                  <a:lnTo>
                    <a:pt x="545096" y="219494"/>
                  </a:lnTo>
                  <a:lnTo>
                    <a:pt x="537898" y="221028"/>
                  </a:lnTo>
                  <a:lnTo>
                    <a:pt x="531920" y="225271"/>
                  </a:lnTo>
                  <a:lnTo>
                    <a:pt x="527837" y="231683"/>
                  </a:lnTo>
                  <a:lnTo>
                    <a:pt x="526326" y="239725"/>
                  </a:lnTo>
                  <a:lnTo>
                    <a:pt x="527837" y="246917"/>
                  </a:lnTo>
                  <a:lnTo>
                    <a:pt x="531920" y="252896"/>
                  </a:lnTo>
                  <a:lnTo>
                    <a:pt x="537898" y="256982"/>
                  </a:lnTo>
                  <a:lnTo>
                    <a:pt x="545096" y="258495"/>
                  </a:lnTo>
                  <a:close/>
                </a:path>
                <a:path w="1382395" h="494664">
                  <a:moveTo>
                    <a:pt x="579742" y="238264"/>
                  </a:moveTo>
                  <a:lnTo>
                    <a:pt x="594294" y="222653"/>
                  </a:lnTo>
                  <a:lnTo>
                    <a:pt x="605197" y="204335"/>
                  </a:lnTo>
                  <a:lnTo>
                    <a:pt x="612040" y="183852"/>
                  </a:lnTo>
                  <a:lnTo>
                    <a:pt x="614413" y="161747"/>
                  </a:lnTo>
                  <a:lnTo>
                    <a:pt x="612040" y="139630"/>
                  </a:lnTo>
                  <a:lnTo>
                    <a:pt x="605197" y="119148"/>
                  </a:lnTo>
                  <a:lnTo>
                    <a:pt x="594294" y="100832"/>
                  </a:lnTo>
                  <a:lnTo>
                    <a:pt x="579742" y="85216"/>
                  </a:lnTo>
                </a:path>
                <a:path w="1382395" h="494664">
                  <a:moveTo>
                    <a:pt x="1097279" y="103873"/>
                  </a:moveTo>
                  <a:lnTo>
                    <a:pt x="1105314" y="102337"/>
                  </a:lnTo>
                  <a:lnTo>
                    <a:pt x="1111723" y="98091"/>
                  </a:lnTo>
                  <a:lnTo>
                    <a:pt x="1115964" y="91678"/>
                  </a:lnTo>
                  <a:lnTo>
                    <a:pt x="1117498" y="83642"/>
                  </a:lnTo>
                  <a:lnTo>
                    <a:pt x="1115964" y="75607"/>
                  </a:lnTo>
                  <a:lnTo>
                    <a:pt x="1111723" y="69199"/>
                  </a:lnTo>
                  <a:lnTo>
                    <a:pt x="1105314" y="64957"/>
                  </a:lnTo>
                  <a:lnTo>
                    <a:pt x="1097279" y="63423"/>
                  </a:lnTo>
                  <a:lnTo>
                    <a:pt x="1090082" y="64957"/>
                  </a:lnTo>
                  <a:lnTo>
                    <a:pt x="1084103" y="69199"/>
                  </a:lnTo>
                  <a:lnTo>
                    <a:pt x="1080020" y="75607"/>
                  </a:lnTo>
                  <a:lnTo>
                    <a:pt x="1078509" y="83642"/>
                  </a:lnTo>
                  <a:lnTo>
                    <a:pt x="1080020" y="91678"/>
                  </a:lnTo>
                  <a:lnTo>
                    <a:pt x="1084103" y="98091"/>
                  </a:lnTo>
                  <a:lnTo>
                    <a:pt x="1090082" y="102337"/>
                  </a:lnTo>
                  <a:lnTo>
                    <a:pt x="1097279" y="103873"/>
                  </a:lnTo>
                  <a:close/>
                </a:path>
                <a:path w="1382395" h="494664">
                  <a:moveTo>
                    <a:pt x="1097279" y="256920"/>
                  </a:moveTo>
                  <a:lnTo>
                    <a:pt x="1105314" y="255409"/>
                  </a:lnTo>
                  <a:lnTo>
                    <a:pt x="1111723" y="251325"/>
                  </a:lnTo>
                  <a:lnTo>
                    <a:pt x="1115964" y="245342"/>
                  </a:lnTo>
                  <a:lnTo>
                    <a:pt x="1117498" y="238137"/>
                  </a:lnTo>
                  <a:lnTo>
                    <a:pt x="1115964" y="230100"/>
                  </a:lnTo>
                  <a:lnTo>
                    <a:pt x="1111723" y="223688"/>
                  </a:lnTo>
                  <a:lnTo>
                    <a:pt x="1105314" y="219442"/>
                  </a:lnTo>
                  <a:lnTo>
                    <a:pt x="1097279" y="217906"/>
                  </a:lnTo>
                  <a:lnTo>
                    <a:pt x="1090082" y="219442"/>
                  </a:lnTo>
                  <a:lnTo>
                    <a:pt x="1084103" y="223688"/>
                  </a:lnTo>
                  <a:lnTo>
                    <a:pt x="1080020" y="230100"/>
                  </a:lnTo>
                  <a:lnTo>
                    <a:pt x="1078509" y="238137"/>
                  </a:lnTo>
                  <a:lnTo>
                    <a:pt x="1080020" y="245342"/>
                  </a:lnTo>
                  <a:lnTo>
                    <a:pt x="1084103" y="251325"/>
                  </a:lnTo>
                  <a:lnTo>
                    <a:pt x="1090082" y="255409"/>
                  </a:lnTo>
                  <a:lnTo>
                    <a:pt x="1097279" y="256920"/>
                  </a:lnTo>
                  <a:close/>
                </a:path>
                <a:path w="1382395" h="494664">
                  <a:moveTo>
                    <a:pt x="1131938" y="236689"/>
                  </a:moveTo>
                  <a:lnTo>
                    <a:pt x="1145879" y="221076"/>
                  </a:lnTo>
                  <a:lnTo>
                    <a:pt x="1156836" y="202765"/>
                  </a:lnTo>
                  <a:lnTo>
                    <a:pt x="1164003" y="182286"/>
                  </a:lnTo>
                  <a:lnTo>
                    <a:pt x="1166571" y="160172"/>
                  </a:lnTo>
                  <a:lnTo>
                    <a:pt x="1164003" y="138074"/>
                  </a:lnTo>
                  <a:lnTo>
                    <a:pt x="1156836" y="117592"/>
                  </a:lnTo>
                  <a:lnTo>
                    <a:pt x="1145879" y="99268"/>
                  </a:lnTo>
                  <a:lnTo>
                    <a:pt x="1131938" y="83642"/>
                  </a:lnTo>
                </a:path>
                <a:path w="1382395" h="494664">
                  <a:moveTo>
                    <a:pt x="545096" y="258495"/>
                  </a:moveTo>
                  <a:lnTo>
                    <a:pt x="545096" y="494576"/>
                  </a:lnTo>
                </a:path>
                <a:path w="1382395" h="494664">
                  <a:moveTo>
                    <a:pt x="826668" y="258495"/>
                  </a:moveTo>
                  <a:lnTo>
                    <a:pt x="826668" y="494576"/>
                  </a:lnTo>
                </a:path>
                <a:path w="1382395" h="494664">
                  <a:moveTo>
                    <a:pt x="1098118" y="258495"/>
                  </a:moveTo>
                  <a:lnTo>
                    <a:pt x="1098118" y="494576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603787" y="4694758"/>
              <a:ext cx="45085" cy="46355"/>
            </a:xfrm>
            <a:custGeom>
              <a:avLst/>
              <a:gdLst/>
              <a:ahLst/>
              <a:cxnLst/>
              <a:rect l="l" t="t" r="r" b="b"/>
              <a:pathLst>
                <a:path w="45085" h="46354">
                  <a:moveTo>
                    <a:pt x="23113" y="0"/>
                  </a:moveTo>
                  <a:lnTo>
                    <a:pt x="13930" y="1758"/>
                  </a:lnTo>
                  <a:lnTo>
                    <a:pt x="6604" y="6616"/>
                  </a:lnTo>
                  <a:lnTo>
                    <a:pt x="1754" y="13951"/>
                  </a:lnTo>
                  <a:lnTo>
                    <a:pt x="0" y="23139"/>
                  </a:lnTo>
                  <a:lnTo>
                    <a:pt x="1754" y="32323"/>
                  </a:lnTo>
                  <a:lnTo>
                    <a:pt x="6603" y="39649"/>
                  </a:lnTo>
                  <a:lnTo>
                    <a:pt x="13930" y="44499"/>
                  </a:lnTo>
                  <a:lnTo>
                    <a:pt x="23113" y="46253"/>
                  </a:lnTo>
                  <a:lnTo>
                    <a:pt x="31337" y="44499"/>
                  </a:lnTo>
                  <a:lnTo>
                    <a:pt x="38174" y="39649"/>
                  </a:lnTo>
                  <a:lnTo>
                    <a:pt x="42846" y="32323"/>
                  </a:lnTo>
                  <a:lnTo>
                    <a:pt x="44576" y="23139"/>
                  </a:lnTo>
                  <a:lnTo>
                    <a:pt x="42846" y="13951"/>
                  </a:lnTo>
                  <a:lnTo>
                    <a:pt x="38174" y="6616"/>
                  </a:lnTo>
                  <a:lnTo>
                    <a:pt x="31337" y="1758"/>
                  </a:lnTo>
                  <a:lnTo>
                    <a:pt x="231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603787" y="4694758"/>
              <a:ext cx="45085" cy="46355"/>
            </a:xfrm>
            <a:custGeom>
              <a:avLst/>
              <a:gdLst/>
              <a:ahLst/>
              <a:cxnLst/>
              <a:rect l="l" t="t" r="r" b="b"/>
              <a:pathLst>
                <a:path w="45085" h="46354">
                  <a:moveTo>
                    <a:pt x="23113" y="46253"/>
                  </a:moveTo>
                  <a:lnTo>
                    <a:pt x="31337" y="44499"/>
                  </a:lnTo>
                  <a:lnTo>
                    <a:pt x="38174" y="39649"/>
                  </a:lnTo>
                  <a:lnTo>
                    <a:pt x="42846" y="32323"/>
                  </a:lnTo>
                  <a:lnTo>
                    <a:pt x="44576" y="23139"/>
                  </a:lnTo>
                  <a:lnTo>
                    <a:pt x="42846" y="13951"/>
                  </a:lnTo>
                  <a:lnTo>
                    <a:pt x="38174" y="6616"/>
                  </a:lnTo>
                  <a:lnTo>
                    <a:pt x="31337" y="1758"/>
                  </a:lnTo>
                  <a:lnTo>
                    <a:pt x="23113" y="0"/>
                  </a:lnTo>
                  <a:lnTo>
                    <a:pt x="13930" y="1758"/>
                  </a:lnTo>
                  <a:lnTo>
                    <a:pt x="6604" y="6616"/>
                  </a:lnTo>
                  <a:lnTo>
                    <a:pt x="1754" y="13951"/>
                  </a:lnTo>
                  <a:lnTo>
                    <a:pt x="0" y="23139"/>
                  </a:lnTo>
                  <a:lnTo>
                    <a:pt x="1754" y="32323"/>
                  </a:lnTo>
                  <a:lnTo>
                    <a:pt x="6603" y="39649"/>
                  </a:lnTo>
                  <a:lnTo>
                    <a:pt x="13930" y="44499"/>
                  </a:lnTo>
                  <a:lnTo>
                    <a:pt x="23113" y="462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05678" y="4776520"/>
              <a:ext cx="100787" cy="435940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660152" y="4077068"/>
              <a:ext cx="1922780" cy="0"/>
            </a:xfrm>
            <a:custGeom>
              <a:avLst/>
              <a:gdLst/>
              <a:ahLst/>
              <a:cxnLst/>
              <a:rect l="l" t="t" r="r" b="b"/>
              <a:pathLst>
                <a:path w="1922779">
                  <a:moveTo>
                    <a:pt x="0" y="0"/>
                  </a:moveTo>
                  <a:lnTo>
                    <a:pt x="1922373" y="0"/>
                  </a:lnTo>
                </a:path>
              </a:pathLst>
            </a:custGeom>
            <a:ln w="12700">
              <a:solidFill>
                <a:srgbClr val="231F2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229480" y="4186046"/>
              <a:ext cx="826135" cy="594995"/>
            </a:xfrm>
            <a:custGeom>
              <a:avLst/>
              <a:gdLst/>
              <a:ahLst/>
              <a:cxnLst/>
              <a:rect l="l" t="t" r="r" b="b"/>
              <a:pathLst>
                <a:path w="826135" h="594995">
                  <a:moveTo>
                    <a:pt x="0" y="594804"/>
                  </a:moveTo>
                  <a:lnTo>
                    <a:pt x="0" y="535597"/>
                  </a:lnTo>
                </a:path>
                <a:path w="826135" h="594995">
                  <a:moveTo>
                    <a:pt x="271513" y="594804"/>
                  </a:moveTo>
                  <a:lnTo>
                    <a:pt x="271513" y="528370"/>
                  </a:lnTo>
                </a:path>
                <a:path w="826135" h="594995">
                  <a:moveTo>
                    <a:pt x="825601" y="594804"/>
                  </a:moveTo>
                  <a:lnTo>
                    <a:pt x="825601" y="535597"/>
                  </a:lnTo>
                </a:path>
                <a:path w="826135" h="594995">
                  <a:moveTo>
                    <a:pt x="428371" y="0"/>
                  </a:moveTo>
                  <a:lnTo>
                    <a:pt x="672274" y="0"/>
                  </a:lnTo>
                </a:path>
                <a:path w="826135" h="594995">
                  <a:moveTo>
                    <a:pt x="546100" y="594804"/>
                  </a:moveTo>
                  <a:lnTo>
                    <a:pt x="546100" y="53559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9453957" y="7447597"/>
            <a:ext cx="97155" cy="1281430"/>
            <a:chOff x="4399356" y="7447597"/>
            <a:chExt cx="97155" cy="1281430"/>
          </a:xfrm>
        </p:grpSpPr>
        <p:sp>
          <p:nvSpPr>
            <p:cNvPr id="31" name="object 31"/>
            <p:cNvSpPr/>
            <p:nvPr/>
          </p:nvSpPr>
          <p:spPr>
            <a:xfrm>
              <a:off x="4405706" y="7453947"/>
              <a:ext cx="84455" cy="1268730"/>
            </a:xfrm>
            <a:custGeom>
              <a:avLst/>
              <a:gdLst/>
              <a:ahLst/>
              <a:cxnLst/>
              <a:rect l="l" t="t" r="r" b="b"/>
              <a:pathLst>
                <a:path w="84454" h="1268729">
                  <a:moveTo>
                    <a:pt x="83883" y="0"/>
                  </a:moveTo>
                  <a:lnTo>
                    <a:pt x="0" y="0"/>
                  </a:lnTo>
                  <a:lnTo>
                    <a:pt x="0" y="1268310"/>
                  </a:lnTo>
                  <a:lnTo>
                    <a:pt x="83883" y="1268310"/>
                  </a:lnTo>
                  <a:lnTo>
                    <a:pt x="83883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405706" y="7453947"/>
              <a:ext cx="84455" cy="1268730"/>
            </a:xfrm>
            <a:custGeom>
              <a:avLst/>
              <a:gdLst/>
              <a:ahLst/>
              <a:cxnLst/>
              <a:rect l="l" t="t" r="r" b="b"/>
              <a:pathLst>
                <a:path w="84454" h="1268729">
                  <a:moveTo>
                    <a:pt x="0" y="0"/>
                  </a:moveTo>
                  <a:lnTo>
                    <a:pt x="83883" y="0"/>
                  </a:lnTo>
                  <a:lnTo>
                    <a:pt x="83883" y="1268310"/>
                  </a:lnTo>
                  <a:lnTo>
                    <a:pt x="0" y="126831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7039" y="7449032"/>
              <a:ext cx="78892" cy="78879"/>
            </a:xfrm>
            <a:prstGeom prst="rect">
              <a:avLst/>
            </a:prstGeom>
          </p:spPr>
        </p:pic>
      </p:grpSp>
      <p:grpSp>
        <p:nvGrpSpPr>
          <p:cNvPr id="34" name="object 34"/>
          <p:cNvGrpSpPr/>
          <p:nvPr/>
        </p:nvGrpSpPr>
        <p:grpSpPr>
          <a:xfrm>
            <a:off x="9649435" y="7447597"/>
            <a:ext cx="97155" cy="1281430"/>
            <a:chOff x="4594834" y="7447597"/>
            <a:chExt cx="97155" cy="1281430"/>
          </a:xfrm>
        </p:grpSpPr>
        <p:sp>
          <p:nvSpPr>
            <p:cNvPr id="35" name="object 35"/>
            <p:cNvSpPr/>
            <p:nvPr/>
          </p:nvSpPr>
          <p:spPr>
            <a:xfrm>
              <a:off x="4601184" y="7453947"/>
              <a:ext cx="84455" cy="1268730"/>
            </a:xfrm>
            <a:custGeom>
              <a:avLst/>
              <a:gdLst/>
              <a:ahLst/>
              <a:cxnLst/>
              <a:rect l="l" t="t" r="r" b="b"/>
              <a:pathLst>
                <a:path w="84454" h="1268729">
                  <a:moveTo>
                    <a:pt x="83870" y="0"/>
                  </a:moveTo>
                  <a:lnTo>
                    <a:pt x="0" y="0"/>
                  </a:lnTo>
                  <a:lnTo>
                    <a:pt x="0" y="1268310"/>
                  </a:lnTo>
                  <a:lnTo>
                    <a:pt x="83870" y="1268310"/>
                  </a:lnTo>
                  <a:lnTo>
                    <a:pt x="83870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601184" y="7453947"/>
              <a:ext cx="84455" cy="1268730"/>
            </a:xfrm>
            <a:custGeom>
              <a:avLst/>
              <a:gdLst/>
              <a:ahLst/>
              <a:cxnLst/>
              <a:rect l="l" t="t" r="r" b="b"/>
              <a:pathLst>
                <a:path w="84454" h="1268729">
                  <a:moveTo>
                    <a:pt x="0" y="0"/>
                  </a:moveTo>
                  <a:lnTo>
                    <a:pt x="83870" y="0"/>
                  </a:lnTo>
                  <a:lnTo>
                    <a:pt x="83870" y="1268310"/>
                  </a:lnTo>
                  <a:lnTo>
                    <a:pt x="0" y="126831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02530" y="7449032"/>
              <a:ext cx="78892" cy="78879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9005379" y="7447597"/>
            <a:ext cx="1381760" cy="1281430"/>
            <a:chOff x="3950779" y="7447597"/>
            <a:chExt cx="1381760" cy="1281430"/>
          </a:xfrm>
        </p:grpSpPr>
        <p:sp>
          <p:nvSpPr>
            <p:cNvPr id="39" name="object 39"/>
            <p:cNvSpPr/>
            <p:nvPr/>
          </p:nvSpPr>
          <p:spPr>
            <a:xfrm>
              <a:off x="4801285" y="7453947"/>
              <a:ext cx="84455" cy="1268730"/>
            </a:xfrm>
            <a:custGeom>
              <a:avLst/>
              <a:gdLst/>
              <a:ahLst/>
              <a:cxnLst/>
              <a:rect l="l" t="t" r="r" b="b"/>
              <a:pathLst>
                <a:path w="84454" h="1268729">
                  <a:moveTo>
                    <a:pt x="83883" y="0"/>
                  </a:moveTo>
                  <a:lnTo>
                    <a:pt x="0" y="0"/>
                  </a:lnTo>
                  <a:lnTo>
                    <a:pt x="0" y="1268310"/>
                  </a:lnTo>
                  <a:lnTo>
                    <a:pt x="83883" y="1268310"/>
                  </a:lnTo>
                  <a:lnTo>
                    <a:pt x="83883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801285" y="7453947"/>
              <a:ext cx="84455" cy="1268730"/>
            </a:xfrm>
            <a:custGeom>
              <a:avLst/>
              <a:gdLst/>
              <a:ahLst/>
              <a:cxnLst/>
              <a:rect l="l" t="t" r="r" b="b"/>
              <a:pathLst>
                <a:path w="84454" h="1268729">
                  <a:moveTo>
                    <a:pt x="0" y="0"/>
                  </a:moveTo>
                  <a:lnTo>
                    <a:pt x="83896" y="0"/>
                  </a:lnTo>
                  <a:lnTo>
                    <a:pt x="83896" y="1268310"/>
                  </a:lnTo>
                  <a:lnTo>
                    <a:pt x="0" y="126831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802606" y="7449032"/>
              <a:ext cx="78917" cy="78879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4127169" y="7589646"/>
              <a:ext cx="911225" cy="1094740"/>
            </a:xfrm>
            <a:custGeom>
              <a:avLst/>
              <a:gdLst/>
              <a:ahLst/>
              <a:cxnLst/>
              <a:rect l="l" t="t" r="r" b="b"/>
              <a:pathLst>
                <a:path w="911225" h="1094740">
                  <a:moveTo>
                    <a:pt x="114528" y="1094257"/>
                  </a:moveTo>
                  <a:lnTo>
                    <a:pt x="910945" y="1094257"/>
                  </a:lnTo>
                </a:path>
                <a:path w="911225" h="1094740">
                  <a:moveTo>
                    <a:pt x="115608" y="956348"/>
                  </a:moveTo>
                  <a:lnTo>
                    <a:pt x="911009" y="954354"/>
                  </a:lnTo>
                </a:path>
                <a:path w="911225" h="1094740">
                  <a:moveTo>
                    <a:pt x="116293" y="817498"/>
                  </a:moveTo>
                  <a:lnTo>
                    <a:pt x="910691" y="815517"/>
                  </a:lnTo>
                </a:path>
                <a:path w="911225" h="1094740">
                  <a:moveTo>
                    <a:pt x="116293" y="280606"/>
                  </a:moveTo>
                  <a:lnTo>
                    <a:pt x="910691" y="278599"/>
                  </a:lnTo>
                </a:path>
                <a:path w="911225" h="1094740">
                  <a:moveTo>
                    <a:pt x="116293" y="677722"/>
                  </a:moveTo>
                  <a:lnTo>
                    <a:pt x="910691" y="675741"/>
                  </a:lnTo>
                </a:path>
                <a:path w="911225" h="1094740">
                  <a:moveTo>
                    <a:pt x="114769" y="142671"/>
                  </a:moveTo>
                  <a:lnTo>
                    <a:pt x="910170" y="140690"/>
                  </a:lnTo>
                </a:path>
                <a:path w="911225" h="1094740">
                  <a:moveTo>
                    <a:pt x="114769" y="539800"/>
                  </a:moveTo>
                  <a:lnTo>
                    <a:pt x="910170" y="537794"/>
                  </a:lnTo>
                </a:path>
                <a:path w="911225" h="1094740">
                  <a:moveTo>
                    <a:pt x="115760" y="1993"/>
                  </a:moveTo>
                  <a:lnTo>
                    <a:pt x="910170" y="0"/>
                  </a:lnTo>
                </a:path>
                <a:path w="911225" h="1094740">
                  <a:moveTo>
                    <a:pt x="115760" y="399122"/>
                  </a:moveTo>
                  <a:lnTo>
                    <a:pt x="910170" y="397116"/>
                  </a:lnTo>
                </a:path>
                <a:path w="911225" h="1094740">
                  <a:moveTo>
                    <a:pt x="127203" y="1086573"/>
                  </a:moveTo>
                  <a:lnTo>
                    <a:pt x="113937" y="1074827"/>
                  </a:lnTo>
                  <a:lnTo>
                    <a:pt x="98571" y="1064853"/>
                  </a:lnTo>
                  <a:lnTo>
                    <a:pt x="80661" y="1058084"/>
                  </a:lnTo>
                  <a:lnTo>
                    <a:pt x="59766" y="1055954"/>
                  </a:lnTo>
                  <a:lnTo>
                    <a:pt x="55956" y="1056398"/>
                  </a:lnTo>
                  <a:lnTo>
                    <a:pt x="52120" y="1056398"/>
                  </a:lnTo>
                  <a:lnTo>
                    <a:pt x="48298" y="1057960"/>
                  </a:lnTo>
                  <a:lnTo>
                    <a:pt x="33877" y="1062460"/>
                  </a:lnTo>
                  <a:lnTo>
                    <a:pt x="21058" y="1069181"/>
                  </a:lnTo>
                  <a:lnTo>
                    <a:pt x="9784" y="1077445"/>
                  </a:lnTo>
                  <a:lnTo>
                    <a:pt x="0" y="1086573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023753" y="8686964"/>
              <a:ext cx="113664" cy="635"/>
            </a:xfrm>
            <a:custGeom>
              <a:avLst/>
              <a:gdLst/>
              <a:ahLst/>
              <a:cxnLst/>
              <a:rect l="l" t="t" r="r" b="b"/>
              <a:pathLst>
                <a:path w="113664" h="634">
                  <a:moveTo>
                    <a:pt x="-6350" y="126"/>
                  </a:moveTo>
                  <a:lnTo>
                    <a:pt x="119786" y="126"/>
                  </a:lnTo>
                </a:path>
              </a:pathLst>
            </a:custGeom>
            <a:ln w="129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024170" y="8644051"/>
              <a:ext cx="127635" cy="31115"/>
            </a:xfrm>
            <a:custGeom>
              <a:avLst/>
              <a:gdLst/>
              <a:ahLst/>
              <a:cxnLst/>
              <a:rect l="l" t="t" r="r" b="b"/>
              <a:pathLst>
                <a:path w="127635" h="31115">
                  <a:moveTo>
                    <a:pt x="0" y="30632"/>
                  </a:moveTo>
                  <a:lnTo>
                    <a:pt x="13267" y="18884"/>
                  </a:lnTo>
                  <a:lnTo>
                    <a:pt x="28636" y="8905"/>
                  </a:lnTo>
                  <a:lnTo>
                    <a:pt x="46546" y="2132"/>
                  </a:lnTo>
                  <a:lnTo>
                    <a:pt x="67437" y="0"/>
                  </a:lnTo>
                  <a:lnTo>
                    <a:pt x="71259" y="431"/>
                  </a:lnTo>
                  <a:lnTo>
                    <a:pt x="75095" y="431"/>
                  </a:lnTo>
                  <a:lnTo>
                    <a:pt x="78917" y="2006"/>
                  </a:lnTo>
                  <a:lnTo>
                    <a:pt x="93332" y="6506"/>
                  </a:lnTo>
                  <a:lnTo>
                    <a:pt x="106151" y="13238"/>
                  </a:lnTo>
                  <a:lnTo>
                    <a:pt x="117424" y="21510"/>
                  </a:lnTo>
                  <a:lnTo>
                    <a:pt x="127203" y="30632"/>
                  </a:lnTo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141340" y="8685390"/>
              <a:ext cx="113664" cy="635"/>
            </a:xfrm>
            <a:custGeom>
              <a:avLst/>
              <a:gdLst/>
              <a:ahLst/>
              <a:cxnLst/>
              <a:rect l="l" t="t" r="r" b="b"/>
              <a:pathLst>
                <a:path w="113664" h="634">
                  <a:moveTo>
                    <a:pt x="-6350" y="139"/>
                  </a:moveTo>
                  <a:lnTo>
                    <a:pt x="119799" y="139"/>
                  </a:lnTo>
                </a:path>
              </a:pathLst>
            </a:custGeom>
            <a:ln w="129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127029" y="8503335"/>
              <a:ext cx="1025525" cy="32384"/>
            </a:xfrm>
            <a:custGeom>
              <a:avLst/>
              <a:gdLst/>
              <a:ahLst/>
              <a:cxnLst/>
              <a:rect l="l" t="t" r="r" b="b"/>
              <a:pathLst>
                <a:path w="1025525" h="32384">
                  <a:moveTo>
                    <a:pt x="128041" y="32232"/>
                  </a:moveTo>
                  <a:lnTo>
                    <a:pt x="114633" y="20746"/>
                  </a:lnTo>
                  <a:lnTo>
                    <a:pt x="99339" y="10942"/>
                  </a:lnTo>
                  <a:lnTo>
                    <a:pt x="81464" y="4113"/>
                  </a:lnTo>
                  <a:lnTo>
                    <a:pt x="60312" y="1549"/>
                  </a:lnTo>
                  <a:lnTo>
                    <a:pt x="56070" y="1549"/>
                  </a:lnTo>
                  <a:lnTo>
                    <a:pt x="51841" y="1549"/>
                  </a:lnTo>
                  <a:lnTo>
                    <a:pt x="48679" y="2616"/>
                  </a:lnTo>
                  <a:lnTo>
                    <a:pt x="34370" y="7538"/>
                  </a:lnTo>
                  <a:lnTo>
                    <a:pt x="21553" y="14247"/>
                  </a:lnTo>
                  <a:lnTo>
                    <a:pt x="10129" y="22545"/>
                  </a:lnTo>
                  <a:lnTo>
                    <a:pt x="0" y="32232"/>
                  </a:lnTo>
                </a:path>
                <a:path w="1025525" h="32384">
                  <a:moveTo>
                    <a:pt x="897204" y="30695"/>
                  </a:moveTo>
                  <a:lnTo>
                    <a:pt x="910621" y="19202"/>
                  </a:lnTo>
                  <a:lnTo>
                    <a:pt x="925922" y="9394"/>
                  </a:lnTo>
                  <a:lnTo>
                    <a:pt x="943799" y="2563"/>
                  </a:lnTo>
                  <a:lnTo>
                    <a:pt x="964945" y="0"/>
                  </a:lnTo>
                  <a:lnTo>
                    <a:pt x="969187" y="0"/>
                  </a:lnTo>
                  <a:lnTo>
                    <a:pt x="973416" y="0"/>
                  </a:lnTo>
                  <a:lnTo>
                    <a:pt x="976591" y="1079"/>
                  </a:lnTo>
                  <a:lnTo>
                    <a:pt x="990891" y="5996"/>
                  </a:lnTo>
                  <a:lnTo>
                    <a:pt x="1003704" y="12706"/>
                  </a:lnTo>
                  <a:lnTo>
                    <a:pt x="1015134" y="21006"/>
                  </a:lnTo>
                  <a:lnTo>
                    <a:pt x="1025283" y="3069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024350" y="8545093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-6350" y="533"/>
                  </a:moveTo>
                  <a:lnTo>
                    <a:pt x="119595" y="533"/>
                  </a:lnTo>
                </a:path>
              </a:pathLst>
            </a:custGeom>
            <a:ln w="137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127029" y="8364702"/>
              <a:ext cx="1128395" cy="180340"/>
            </a:xfrm>
            <a:custGeom>
              <a:avLst/>
              <a:gdLst/>
              <a:ahLst/>
              <a:cxnLst/>
              <a:rect l="l" t="t" r="r" b="b"/>
              <a:pathLst>
                <a:path w="1128395" h="180340">
                  <a:moveTo>
                    <a:pt x="1127937" y="179920"/>
                  </a:moveTo>
                  <a:lnTo>
                    <a:pt x="1014704" y="179920"/>
                  </a:lnTo>
                </a:path>
                <a:path w="1128395" h="180340">
                  <a:moveTo>
                    <a:pt x="128041" y="32232"/>
                  </a:moveTo>
                  <a:lnTo>
                    <a:pt x="114633" y="20731"/>
                  </a:lnTo>
                  <a:lnTo>
                    <a:pt x="99339" y="10920"/>
                  </a:lnTo>
                  <a:lnTo>
                    <a:pt x="81464" y="4088"/>
                  </a:lnTo>
                  <a:lnTo>
                    <a:pt x="60312" y="1523"/>
                  </a:lnTo>
                  <a:lnTo>
                    <a:pt x="56070" y="1523"/>
                  </a:lnTo>
                  <a:lnTo>
                    <a:pt x="51841" y="1523"/>
                  </a:lnTo>
                  <a:lnTo>
                    <a:pt x="48679" y="2603"/>
                  </a:lnTo>
                  <a:lnTo>
                    <a:pt x="34370" y="7527"/>
                  </a:lnTo>
                  <a:lnTo>
                    <a:pt x="21553" y="14241"/>
                  </a:lnTo>
                  <a:lnTo>
                    <a:pt x="10129" y="22543"/>
                  </a:lnTo>
                  <a:lnTo>
                    <a:pt x="0" y="32232"/>
                  </a:lnTo>
                </a:path>
                <a:path w="1128395" h="180340">
                  <a:moveTo>
                    <a:pt x="897204" y="30695"/>
                  </a:moveTo>
                  <a:lnTo>
                    <a:pt x="910621" y="19197"/>
                  </a:lnTo>
                  <a:lnTo>
                    <a:pt x="925922" y="9390"/>
                  </a:lnTo>
                  <a:lnTo>
                    <a:pt x="943799" y="2562"/>
                  </a:lnTo>
                  <a:lnTo>
                    <a:pt x="964945" y="0"/>
                  </a:lnTo>
                  <a:lnTo>
                    <a:pt x="969187" y="0"/>
                  </a:lnTo>
                  <a:lnTo>
                    <a:pt x="973416" y="0"/>
                  </a:lnTo>
                  <a:lnTo>
                    <a:pt x="976591" y="1054"/>
                  </a:lnTo>
                  <a:lnTo>
                    <a:pt x="990891" y="5978"/>
                  </a:lnTo>
                  <a:lnTo>
                    <a:pt x="1003704" y="12693"/>
                  </a:lnTo>
                  <a:lnTo>
                    <a:pt x="1015134" y="20999"/>
                  </a:lnTo>
                  <a:lnTo>
                    <a:pt x="1025283" y="3069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024350" y="8407501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-6350" y="533"/>
                  </a:moveTo>
                  <a:lnTo>
                    <a:pt x="119595" y="533"/>
                  </a:lnTo>
                </a:path>
              </a:pathLst>
            </a:custGeom>
            <a:ln w="137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21175" y="7689227"/>
              <a:ext cx="1235075" cy="716915"/>
            </a:xfrm>
            <a:custGeom>
              <a:avLst/>
              <a:gdLst/>
              <a:ahLst/>
              <a:cxnLst/>
              <a:rect l="l" t="t" r="r" b="b"/>
              <a:pathLst>
                <a:path w="1235075" h="716915">
                  <a:moveTo>
                    <a:pt x="1233792" y="716749"/>
                  </a:moveTo>
                  <a:lnTo>
                    <a:pt x="1120559" y="716749"/>
                  </a:lnTo>
                </a:path>
                <a:path w="1235075" h="716915">
                  <a:moveTo>
                    <a:pt x="232841" y="170891"/>
                  </a:moveTo>
                  <a:lnTo>
                    <a:pt x="219431" y="159397"/>
                  </a:lnTo>
                  <a:lnTo>
                    <a:pt x="204135" y="149590"/>
                  </a:lnTo>
                  <a:lnTo>
                    <a:pt x="186259" y="142759"/>
                  </a:lnTo>
                  <a:lnTo>
                    <a:pt x="165112" y="140195"/>
                  </a:lnTo>
                  <a:lnTo>
                    <a:pt x="160870" y="140195"/>
                  </a:lnTo>
                  <a:lnTo>
                    <a:pt x="156641" y="140195"/>
                  </a:lnTo>
                  <a:lnTo>
                    <a:pt x="153466" y="141249"/>
                  </a:lnTo>
                  <a:lnTo>
                    <a:pt x="139163" y="146173"/>
                  </a:lnTo>
                  <a:lnTo>
                    <a:pt x="126344" y="152888"/>
                  </a:lnTo>
                  <a:lnTo>
                    <a:pt x="114913" y="161194"/>
                  </a:lnTo>
                  <a:lnTo>
                    <a:pt x="104775" y="170891"/>
                  </a:lnTo>
                </a:path>
                <a:path w="1235075" h="716915">
                  <a:moveTo>
                    <a:pt x="232841" y="567994"/>
                  </a:moveTo>
                  <a:lnTo>
                    <a:pt x="219431" y="556495"/>
                  </a:lnTo>
                  <a:lnTo>
                    <a:pt x="204135" y="546688"/>
                  </a:lnTo>
                  <a:lnTo>
                    <a:pt x="186259" y="539860"/>
                  </a:lnTo>
                  <a:lnTo>
                    <a:pt x="165112" y="537298"/>
                  </a:lnTo>
                  <a:lnTo>
                    <a:pt x="160870" y="537298"/>
                  </a:lnTo>
                  <a:lnTo>
                    <a:pt x="156641" y="537298"/>
                  </a:lnTo>
                  <a:lnTo>
                    <a:pt x="153466" y="538365"/>
                  </a:lnTo>
                  <a:lnTo>
                    <a:pt x="139163" y="543289"/>
                  </a:lnTo>
                  <a:lnTo>
                    <a:pt x="126344" y="550003"/>
                  </a:lnTo>
                  <a:lnTo>
                    <a:pt x="114913" y="558305"/>
                  </a:lnTo>
                  <a:lnTo>
                    <a:pt x="104775" y="567994"/>
                  </a:lnTo>
                </a:path>
                <a:path w="1235075" h="716915">
                  <a:moveTo>
                    <a:pt x="1004112" y="169341"/>
                  </a:moveTo>
                  <a:lnTo>
                    <a:pt x="1017528" y="157850"/>
                  </a:lnTo>
                  <a:lnTo>
                    <a:pt x="1032827" y="148047"/>
                  </a:lnTo>
                  <a:lnTo>
                    <a:pt x="1050707" y="141220"/>
                  </a:lnTo>
                  <a:lnTo>
                    <a:pt x="1071867" y="138658"/>
                  </a:lnTo>
                  <a:lnTo>
                    <a:pt x="1076083" y="138658"/>
                  </a:lnTo>
                  <a:lnTo>
                    <a:pt x="1080312" y="138658"/>
                  </a:lnTo>
                  <a:lnTo>
                    <a:pt x="1083513" y="139712"/>
                  </a:lnTo>
                  <a:lnTo>
                    <a:pt x="1097812" y="144640"/>
                  </a:lnTo>
                  <a:lnTo>
                    <a:pt x="1110621" y="151350"/>
                  </a:lnTo>
                  <a:lnTo>
                    <a:pt x="1122039" y="159649"/>
                  </a:lnTo>
                  <a:lnTo>
                    <a:pt x="1132166" y="169341"/>
                  </a:lnTo>
                </a:path>
                <a:path w="1235075" h="716915">
                  <a:moveTo>
                    <a:pt x="1004112" y="566445"/>
                  </a:moveTo>
                  <a:lnTo>
                    <a:pt x="1017528" y="554961"/>
                  </a:lnTo>
                  <a:lnTo>
                    <a:pt x="1032827" y="545161"/>
                  </a:lnTo>
                  <a:lnTo>
                    <a:pt x="1050707" y="538336"/>
                  </a:lnTo>
                  <a:lnTo>
                    <a:pt x="1071867" y="535774"/>
                  </a:lnTo>
                  <a:lnTo>
                    <a:pt x="1076083" y="535774"/>
                  </a:lnTo>
                  <a:lnTo>
                    <a:pt x="1080312" y="535774"/>
                  </a:lnTo>
                  <a:lnTo>
                    <a:pt x="1083513" y="536816"/>
                  </a:lnTo>
                  <a:lnTo>
                    <a:pt x="1097812" y="541747"/>
                  </a:lnTo>
                  <a:lnTo>
                    <a:pt x="1110621" y="548463"/>
                  </a:lnTo>
                  <a:lnTo>
                    <a:pt x="1122039" y="556763"/>
                  </a:lnTo>
                  <a:lnTo>
                    <a:pt x="1132166" y="566445"/>
                  </a:lnTo>
                </a:path>
                <a:path w="1235075" h="716915">
                  <a:moveTo>
                    <a:pt x="0" y="179857"/>
                  </a:moveTo>
                  <a:lnTo>
                    <a:pt x="28141" y="180107"/>
                  </a:lnTo>
                  <a:lnTo>
                    <a:pt x="56884" y="180657"/>
                  </a:lnTo>
                  <a:lnTo>
                    <a:pt x="86030" y="181207"/>
                  </a:lnTo>
                  <a:lnTo>
                    <a:pt x="115379" y="181457"/>
                  </a:lnTo>
                </a:path>
                <a:path w="1235075" h="716915">
                  <a:moveTo>
                    <a:pt x="0" y="580948"/>
                  </a:moveTo>
                  <a:lnTo>
                    <a:pt x="28141" y="580577"/>
                  </a:lnTo>
                  <a:lnTo>
                    <a:pt x="56884" y="579761"/>
                  </a:lnTo>
                  <a:lnTo>
                    <a:pt x="86030" y="578944"/>
                  </a:lnTo>
                  <a:lnTo>
                    <a:pt x="115379" y="578573"/>
                  </a:lnTo>
                </a:path>
                <a:path w="1235075" h="716915">
                  <a:moveTo>
                    <a:pt x="1234859" y="179920"/>
                  </a:moveTo>
                  <a:lnTo>
                    <a:pt x="1121600" y="179920"/>
                  </a:lnTo>
                </a:path>
                <a:path w="1235075" h="716915">
                  <a:moveTo>
                    <a:pt x="1234859" y="577037"/>
                  </a:moveTo>
                  <a:lnTo>
                    <a:pt x="1121600" y="577037"/>
                  </a:lnTo>
                </a:path>
                <a:path w="1235075" h="716915">
                  <a:moveTo>
                    <a:pt x="232841" y="32232"/>
                  </a:moveTo>
                  <a:lnTo>
                    <a:pt x="219431" y="20739"/>
                  </a:lnTo>
                  <a:lnTo>
                    <a:pt x="204135" y="10931"/>
                  </a:lnTo>
                  <a:lnTo>
                    <a:pt x="186259" y="4100"/>
                  </a:lnTo>
                  <a:lnTo>
                    <a:pt x="165112" y="1536"/>
                  </a:lnTo>
                  <a:lnTo>
                    <a:pt x="160870" y="1536"/>
                  </a:lnTo>
                  <a:lnTo>
                    <a:pt x="156641" y="1536"/>
                  </a:lnTo>
                  <a:lnTo>
                    <a:pt x="153466" y="2590"/>
                  </a:lnTo>
                  <a:lnTo>
                    <a:pt x="139163" y="7520"/>
                  </a:lnTo>
                  <a:lnTo>
                    <a:pt x="126344" y="14235"/>
                  </a:lnTo>
                  <a:lnTo>
                    <a:pt x="114913" y="22537"/>
                  </a:lnTo>
                  <a:lnTo>
                    <a:pt x="104775" y="32232"/>
                  </a:lnTo>
                </a:path>
                <a:path w="1235075" h="716915">
                  <a:moveTo>
                    <a:pt x="232841" y="429361"/>
                  </a:moveTo>
                  <a:lnTo>
                    <a:pt x="219431" y="417862"/>
                  </a:lnTo>
                  <a:lnTo>
                    <a:pt x="204135" y="408055"/>
                  </a:lnTo>
                  <a:lnTo>
                    <a:pt x="186259" y="401227"/>
                  </a:lnTo>
                  <a:lnTo>
                    <a:pt x="165112" y="398665"/>
                  </a:lnTo>
                  <a:lnTo>
                    <a:pt x="160870" y="398665"/>
                  </a:lnTo>
                  <a:lnTo>
                    <a:pt x="156641" y="398665"/>
                  </a:lnTo>
                  <a:lnTo>
                    <a:pt x="153466" y="399707"/>
                  </a:lnTo>
                  <a:lnTo>
                    <a:pt x="139163" y="404642"/>
                  </a:lnTo>
                  <a:lnTo>
                    <a:pt x="126344" y="411357"/>
                  </a:lnTo>
                  <a:lnTo>
                    <a:pt x="114913" y="419661"/>
                  </a:lnTo>
                  <a:lnTo>
                    <a:pt x="104775" y="429361"/>
                  </a:lnTo>
                </a:path>
                <a:path w="1235075" h="716915">
                  <a:moveTo>
                    <a:pt x="1004112" y="30695"/>
                  </a:moveTo>
                  <a:lnTo>
                    <a:pt x="1017528" y="19207"/>
                  </a:lnTo>
                  <a:lnTo>
                    <a:pt x="1032827" y="9399"/>
                  </a:lnTo>
                  <a:lnTo>
                    <a:pt x="1050707" y="2565"/>
                  </a:lnTo>
                  <a:lnTo>
                    <a:pt x="1071867" y="0"/>
                  </a:lnTo>
                  <a:lnTo>
                    <a:pt x="1076083" y="0"/>
                  </a:lnTo>
                  <a:lnTo>
                    <a:pt x="1080312" y="0"/>
                  </a:lnTo>
                  <a:lnTo>
                    <a:pt x="1083513" y="1066"/>
                  </a:lnTo>
                  <a:lnTo>
                    <a:pt x="1097812" y="5991"/>
                  </a:lnTo>
                  <a:lnTo>
                    <a:pt x="1110621" y="12704"/>
                  </a:lnTo>
                  <a:lnTo>
                    <a:pt x="1122039" y="21006"/>
                  </a:lnTo>
                  <a:lnTo>
                    <a:pt x="1132166" y="30695"/>
                  </a:lnTo>
                </a:path>
                <a:path w="1235075" h="716915">
                  <a:moveTo>
                    <a:pt x="1004112" y="427799"/>
                  </a:moveTo>
                  <a:lnTo>
                    <a:pt x="1017528" y="416313"/>
                  </a:lnTo>
                  <a:lnTo>
                    <a:pt x="1032827" y="406509"/>
                  </a:lnTo>
                  <a:lnTo>
                    <a:pt x="1050707" y="399679"/>
                  </a:lnTo>
                  <a:lnTo>
                    <a:pt x="1071867" y="397116"/>
                  </a:lnTo>
                  <a:lnTo>
                    <a:pt x="1076083" y="397116"/>
                  </a:lnTo>
                  <a:lnTo>
                    <a:pt x="1080312" y="397116"/>
                  </a:lnTo>
                  <a:lnTo>
                    <a:pt x="1083513" y="398183"/>
                  </a:lnTo>
                  <a:lnTo>
                    <a:pt x="1097812" y="403105"/>
                  </a:lnTo>
                  <a:lnTo>
                    <a:pt x="1110621" y="409814"/>
                  </a:lnTo>
                  <a:lnTo>
                    <a:pt x="1122039" y="418112"/>
                  </a:lnTo>
                  <a:lnTo>
                    <a:pt x="1132166" y="42779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023296" y="7730972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-6350" y="539"/>
                  </a:moveTo>
                  <a:lnTo>
                    <a:pt x="119608" y="539"/>
                  </a:lnTo>
                </a:path>
              </a:pathLst>
            </a:custGeom>
            <a:ln w="137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23296" y="8129155"/>
              <a:ext cx="113664" cy="3810"/>
            </a:xfrm>
            <a:custGeom>
              <a:avLst/>
              <a:gdLst/>
              <a:ahLst/>
              <a:cxnLst/>
              <a:rect l="l" t="t" r="r" b="b"/>
              <a:pathLst>
                <a:path w="113664" h="3809">
                  <a:moveTo>
                    <a:pt x="0" y="3187"/>
                  </a:moveTo>
                  <a:lnTo>
                    <a:pt x="27815" y="2689"/>
                  </a:lnTo>
                  <a:lnTo>
                    <a:pt x="55829" y="1593"/>
                  </a:lnTo>
                  <a:lnTo>
                    <a:pt x="84242" y="498"/>
                  </a:lnTo>
                  <a:lnTo>
                    <a:pt x="113258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142776" y="7730502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-6350" y="539"/>
                  </a:moveTo>
                  <a:lnTo>
                    <a:pt x="119608" y="539"/>
                  </a:lnTo>
                </a:path>
              </a:pathLst>
            </a:custGeom>
            <a:ln w="137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142776" y="8127618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-6350" y="533"/>
                  </a:moveTo>
                  <a:lnTo>
                    <a:pt x="119608" y="533"/>
                  </a:lnTo>
                </a:path>
              </a:pathLst>
            </a:custGeom>
            <a:ln w="137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126115" y="7554163"/>
              <a:ext cx="127635" cy="427990"/>
            </a:xfrm>
            <a:custGeom>
              <a:avLst/>
              <a:gdLst/>
              <a:ahLst/>
              <a:cxnLst/>
              <a:rect l="l" t="t" r="r" b="b"/>
              <a:pathLst>
                <a:path w="127635" h="427990">
                  <a:moveTo>
                    <a:pt x="127203" y="30632"/>
                  </a:moveTo>
                  <a:lnTo>
                    <a:pt x="113937" y="18898"/>
                  </a:lnTo>
                  <a:lnTo>
                    <a:pt x="98572" y="8924"/>
                  </a:lnTo>
                  <a:lnTo>
                    <a:pt x="80667" y="2146"/>
                  </a:lnTo>
                  <a:lnTo>
                    <a:pt x="59778" y="0"/>
                  </a:lnTo>
                  <a:lnTo>
                    <a:pt x="55943" y="457"/>
                  </a:lnTo>
                  <a:lnTo>
                    <a:pt x="52120" y="457"/>
                  </a:lnTo>
                  <a:lnTo>
                    <a:pt x="48298" y="2006"/>
                  </a:lnTo>
                  <a:lnTo>
                    <a:pt x="33877" y="6513"/>
                  </a:lnTo>
                  <a:lnTo>
                    <a:pt x="21058" y="13247"/>
                  </a:lnTo>
                  <a:lnTo>
                    <a:pt x="9784" y="21517"/>
                  </a:lnTo>
                  <a:lnTo>
                    <a:pt x="0" y="30632"/>
                  </a:lnTo>
                </a:path>
                <a:path w="127635" h="427990">
                  <a:moveTo>
                    <a:pt x="127203" y="427774"/>
                  </a:moveTo>
                  <a:lnTo>
                    <a:pt x="113937" y="416020"/>
                  </a:lnTo>
                  <a:lnTo>
                    <a:pt x="98572" y="406041"/>
                  </a:lnTo>
                  <a:lnTo>
                    <a:pt x="80667" y="399266"/>
                  </a:lnTo>
                  <a:lnTo>
                    <a:pt x="59778" y="397128"/>
                  </a:lnTo>
                  <a:lnTo>
                    <a:pt x="55943" y="397586"/>
                  </a:lnTo>
                  <a:lnTo>
                    <a:pt x="52120" y="397586"/>
                  </a:lnTo>
                  <a:lnTo>
                    <a:pt x="48298" y="399135"/>
                  </a:lnTo>
                  <a:lnTo>
                    <a:pt x="33877" y="403640"/>
                  </a:lnTo>
                  <a:lnTo>
                    <a:pt x="21058" y="410373"/>
                  </a:lnTo>
                  <a:lnTo>
                    <a:pt x="9784" y="418646"/>
                  </a:lnTo>
                  <a:lnTo>
                    <a:pt x="0" y="42777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16349" y="7594733"/>
              <a:ext cx="126364" cy="397510"/>
            </a:xfrm>
            <a:custGeom>
              <a:avLst/>
              <a:gdLst/>
              <a:ahLst/>
              <a:cxnLst/>
              <a:rect l="l" t="t" r="r" b="b"/>
              <a:pathLst>
                <a:path w="126364" h="397509">
                  <a:moveTo>
                    <a:pt x="0" y="0"/>
                  </a:moveTo>
                  <a:lnTo>
                    <a:pt x="126123" y="0"/>
                  </a:lnTo>
                </a:path>
                <a:path w="126364" h="397509">
                  <a:moveTo>
                    <a:pt x="0" y="397116"/>
                  </a:moveTo>
                  <a:lnTo>
                    <a:pt x="126123" y="397116"/>
                  </a:lnTo>
                </a:path>
              </a:pathLst>
            </a:custGeom>
            <a:ln w="1482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5025237" y="7552639"/>
              <a:ext cx="127635" cy="427990"/>
            </a:xfrm>
            <a:custGeom>
              <a:avLst/>
              <a:gdLst/>
              <a:ahLst/>
              <a:cxnLst/>
              <a:rect l="l" t="t" r="r" b="b"/>
              <a:pathLst>
                <a:path w="127635" h="427990">
                  <a:moveTo>
                    <a:pt x="0" y="30619"/>
                  </a:moveTo>
                  <a:lnTo>
                    <a:pt x="13264" y="18879"/>
                  </a:lnTo>
                  <a:lnTo>
                    <a:pt x="28628" y="8904"/>
                  </a:lnTo>
                  <a:lnTo>
                    <a:pt x="46541" y="2132"/>
                  </a:lnTo>
                  <a:lnTo>
                    <a:pt x="67449" y="0"/>
                  </a:lnTo>
                  <a:lnTo>
                    <a:pt x="71259" y="457"/>
                  </a:lnTo>
                  <a:lnTo>
                    <a:pt x="75057" y="457"/>
                  </a:lnTo>
                  <a:lnTo>
                    <a:pt x="78917" y="2006"/>
                  </a:lnTo>
                  <a:lnTo>
                    <a:pt x="93332" y="6504"/>
                  </a:lnTo>
                  <a:lnTo>
                    <a:pt x="106141" y="13231"/>
                  </a:lnTo>
                  <a:lnTo>
                    <a:pt x="117410" y="21500"/>
                  </a:lnTo>
                  <a:lnTo>
                    <a:pt x="127203" y="30619"/>
                  </a:lnTo>
                </a:path>
                <a:path w="127635" h="427990">
                  <a:moveTo>
                    <a:pt x="0" y="427735"/>
                  </a:moveTo>
                  <a:lnTo>
                    <a:pt x="13264" y="415991"/>
                  </a:lnTo>
                  <a:lnTo>
                    <a:pt x="28628" y="406020"/>
                  </a:lnTo>
                  <a:lnTo>
                    <a:pt x="46541" y="399252"/>
                  </a:lnTo>
                  <a:lnTo>
                    <a:pt x="67449" y="397116"/>
                  </a:lnTo>
                  <a:lnTo>
                    <a:pt x="71259" y="397573"/>
                  </a:lnTo>
                  <a:lnTo>
                    <a:pt x="75057" y="397573"/>
                  </a:lnTo>
                  <a:lnTo>
                    <a:pt x="78917" y="399122"/>
                  </a:lnTo>
                  <a:lnTo>
                    <a:pt x="93332" y="403631"/>
                  </a:lnTo>
                  <a:lnTo>
                    <a:pt x="106141" y="410357"/>
                  </a:lnTo>
                  <a:lnTo>
                    <a:pt x="117410" y="418619"/>
                  </a:lnTo>
                  <a:lnTo>
                    <a:pt x="127203" y="42773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142407" y="7593990"/>
              <a:ext cx="113664" cy="635"/>
            </a:xfrm>
            <a:custGeom>
              <a:avLst/>
              <a:gdLst/>
              <a:ahLst/>
              <a:cxnLst/>
              <a:rect l="l" t="t" r="r" b="b"/>
              <a:pathLst>
                <a:path w="113664" h="634">
                  <a:moveTo>
                    <a:pt x="-6350" y="126"/>
                  </a:moveTo>
                  <a:lnTo>
                    <a:pt x="119786" y="126"/>
                  </a:lnTo>
                </a:path>
              </a:pathLst>
            </a:custGeom>
            <a:ln w="129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142407" y="7991106"/>
              <a:ext cx="113664" cy="635"/>
            </a:xfrm>
            <a:custGeom>
              <a:avLst/>
              <a:gdLst/>
              <a:ahLst/>
              <a:cxnLst/>
              <a:rect l="l" t="t" r="r" b="b"/>
              <a:pathLst>
                <a:path w="113664" h="634">
                  <a:moveTo>
                    <a:pt x="-6350" y="139"/>
                  </a:moveTo>
                  <a:lnTo>
                    <a:pt x="119786" y="139"/>
                  </a:lnTo>
                </a:path>
              </a:pathLst>
            </a:custGeom>
            <a:ln w="129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629950" y="7714856"/>
              <a:ext cx="232410" cy="984250"/>
            </a:xfrm>
            <a:custGeom>
              <a:avLst/>
              <a:gdLst/>
              <a:ahLst/>
              <a:cxnLst/>
              <a:rect l="l" t="t" r="r" b="b"/>
              <a:pathLst>
                <a:path w="232410" h="984250">
                  <a:moveTo>
                    <a:pt x="31102" y="821575"/>
                  </a:moveTo>
                  <a:lnTo>
                    <a:pt x="24155" y="814578"/>
                  </a:lnTo>
                  <a:lnTo>
                    <a:pt x="15557" y="814578"/>
                  </a:lnTo>
                  <a:lnTo>
                    <a:pt x="6985" y="814578"/>
                  </a:lnTo>
                  <a:lnTo>
                    <a:pt x="0" y="821575"/>
                  </a:lnTo>
                  <a:lnTo>
                    <a:pt x="0" y="838708"/>
                  </a:lnTo>
                  <a:lnTo>
                    <a:pt x="6985" y="845680"/>
                  </a:lnTo>
                  <a:lnTo>
                    <a:pt x="24155" y="845680"/>
                  </a:lnTo>
                  <a:lnTo>
                    <a:pt x="31102" y="838708"/>
                  </a:lnTo>
                  <a:lnTo>
                    <a:pt x="31102" y="821575"/>
                  </a:lnTo>
                  <a:close/>
                </a:path>
                <a:path w="232410" h="984250">
                  <a:moveTo>
                    <a:pt x="32016" y="404101"/>
                  </a:moveTo>
                  <a:lnTo>
                    <a:pt x="25044" y="397116"/>
                  </a:lnTo>
                  <a:lnTo>
                    <a:pt x="16471" y="397116"/>
                  </a:lnTo>
                  <a:lnTo>
                    <a:pt x="7899" y="397116"/>
                  </a:lnTo>
                  <a:lnTo>
                    <a:pt x="927" y="404101"/>
                  </a:lnTo>
                  <a:lnTo>
                    <a:pt x="927" y="421246"/>
                  </a:lnTo>
                  <a:lnTo>
                    <a:pt x="7899" y="428231"/>
                  </a:lnTo>
                  <a:lnTo>
                    <a:pt x="25044" y="428231"/>
                  </a:lnTo>
                  <a:lnTo>
                    <a:pt x="32016" y="421246"/>
                  </a:lnTo>
                  <a:lnTo>
                    <a:pt x="32016" y="404101"/>
                  </a:lnTo>
                  <a:close/>
                </a:path>
                <a:path w="232410" h="984250">
                  <a:moveTo>
                    <a:pt x="32016" y="6985"/>
                  </a:moveTo>
                  <a:lnTo>
                    <a:pt x="25044" y="0"/>
                  </a:lnTo>
                  <a:lnTo>
                    <a:pt x="16471" y="0"/>
                  </a:lnTo>
                  <a:lnTo>
                    <a:pt x="7899" y="0"/>
                  </a:lnTo>
                  <a:lnTo>
                    <a:pt x="927" y="6985"/>
                  </a:lnTo>
                  <a:lnTo>
                    <a:pt x="927" y="24130"/>
                  </a:lnTo>
                  <a:lnTo>
                    <a:pt x="7899" y="31115"/>
                  </a:lnTo>
                  <a:lnTo>
                    <a:pt x="25044" y="31115"/>
                  </a:lnTo>
                  <a:lnTo>
                    <a:pt x="32016" y="24130"/>
                  </a:lnTo>
                  <a:lnTo>
                    <a:pt x="32016" y="6985"/>
                  </a:lnTo>
                  <a:close/>
                </a:path>
                <a:path w="232410" h="984250">
                  <a:moveTo>
                    <a:pt x="232156" y="959485"/>
                  </a:moveTo>
                  <a:lnTo>
                    <a:pt x="225145" y="952512"/>
                  </a:lnTo>
                  <a:lnTo>
                    <a:pt x="216573" y="952512"/>
                  </a:lnTo>
                  <a:lnTo>
                    <a:pt x="208026" y="952512"/>
                  </a:lnTo>
                  <a:lnTo>
                    <a:pt x="201015" y="959485"/>
                  </a:lnTo>
                  <a:lnTo>
                    <a:pt x="201015" y="976642"/>
                  </a:lnTo>
                  <a:lnTo>
                    <a:pt x="208026" y="983627"/>
                  </a:lnTo>
                  <a:lnTo>
                    <a:pt x="225145" y="983627"/>
                  </a:lnTo>
                  <a:lnTo>
                    <a:pt x="232156" y="976642"/>
                  </a:lnTo>
                  <a:lnTo>
                    <a:pt x="232156" y="959485"/>
                  </a:lnTo>
                  <a:close/>
                </a:path>
                <a:path w="232410" h="984250">
                  <a:moveTo>
                    <a:pt x="232156" y="543877"/>
                  </a:moveTo>
                  <a:lnTo>
                    <a:pt x="225145" y="536867"/>
                  </a:lnTo>
                  <a:lnTo>
                    <a:pt x="216573" y="536867"/>
                  </a:lnTo>
                  <a:lnTo>
                    <a:pt x="208026" y="536867"/>
                  </a:lnTo>
                  <a:lnTo>
                    <a:pt x="201015" y="543877"/>
                  </a:lnTo>
                  <a:lnTo>
                    <a:pt x="201015" y="561009"/>
                  </a:lnTo>
                  <a:lnTo>
                    <a:pt x="208026" y="568007"/>
                  </a:lnTo>
                  <a:lnTo>
                    <a:pt x="225145" y="568007"/>
                  </a:lnTo>
                  <a:lnTo>
                    <a:pt x="232156" y="561009"/>
                  </a:lnTo>
                  <a:lnTo>
                    <a:pt x="232156" y="543877"/>
                  </a:lnTo>
                  <a:close/>
                </a:path>
                <a:path w="232410" h="984250">
                  <a:moveTo>
                    <a:pt x="232156" y="146761"/>
                  </a:moveTo>
                  <a:lnTo>
                    <a:pt x="225145" y="139763"/>
                  </a:lnTo>
                  <a:lnTo>
                    <a:pt x="216573" y="139763"/>
                  </a:lnTo>
                  <a:lnTo>
                    <a:pt x="208026" y="139763"/>
                  </a:lnTo>
                  <a:lnTo>
                    <a:pt x="201015" y="146761"/>
                  </a:lnTo>
                  <a:lnTo>
                    <a:pt x="201015" y="163906"/>
                  </a:lnTo>
                  <a:lnTo>
                    <a:pt x="208026" y="170878"/>
                  </a:lnTo>
                  <a:lnTo>
                    <a:pt x="225145" y="170878"/>
                  </a:lnTo>
                  <a:lnTo>
                    <a:pt x="232156" y="163906"/>
                  </a:lnTo>
                  <a:lnTo>
                    <a:pt x="232156" y="146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187901" y="7552448"/>
              <a:ext cx="904875" cy="1092200"/>
            </a:xfrm>
            <a:custGeom>
              <a:avLst/>
              <a:gdLst/>
              <a:ahLst/>
              <a:cxnLst/>
              <a:rect l="l" t="t" r="r" b="b"/>
              <a:pathLst>
                <a:path w="904875" h="1092200">
                  <a:moveTo>
                    <a:pt x="901992" y="275526"/>
                  </a:moveTo>
                  <a:lnTo>
                    <a:pt x="902741" y="0"/>
                  </a:lnTo>
                </a:path>
                <a:path w="904875" h="1092200">
                  <a:moveTo>
                    <a:pt x="904290" y="671880"/>
                  </a:moveTo>
                  <a:lnTo>
                    <a:pt x="904290" y="395592"/>
                  </a:lnTo>
                </a:path>
                <a:path w="904875" h="1092200">
                  <a:moveTo>
                    <a:pt x="902741" y="1092085"/>
                  </a:moveTo>
                  <a:lnTo>
                    <a:pt x="902741" y="810399"/>
                  </a:lnTo>
                </a:path>
                <a:path w="904875" h="1092200">
                  <a:moveTo>
                    <a:pt x="3086" y="811961"/>
                  </a:moveTo>
                  <a:lnTo>
                    <a:pt x="3086" y="1092085"/>
                  </a:lnTo>
                </a:path>
                <a:path w="904875" h="1092200">
                  <a:moveTo>
                    <a:pt x="0" y="395592"/>
                  </a:moveTo>
                  <a:lnTo>
                    <a:pt x="0" y="677265"/>
                  </a:lnTo>
                </a:path>
                <a:path w="904875" h="1092200">
                  <a:moveTo>
                    <a:pt x="0" y="774"/>
                  </a:moveTo>
                  <a:lnTo>
                    <a:pt x="0" y="277088"/>
                  </a:lnTo>
                </a:path>
              </a:pathLst>
            </a:custGeom>
            <a:ln w="12700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431385" y="7575702"/>
              <a:ext cx="33020" cy="846455"/>
            </a:xfrm>
            <a:custGeom>
              <a:avLst/>
              <a:gdLst/>
              <a:ahLst/>
              <a:cxnLst/>
              <a:rect l="l" t="t" r="r" b="b"/>
              <a:pathLst>
                <a:path w="33020" h="846454">
                  <a:moveTo>
                    <a:pt x="31115" y="821855"/>
                  </a:moveTo>
                  <a:lnTo>
                    <a:pt x="24142" y="814882"/>
                  </a:lnTo>
                  <a:lnTo>
                    <a:pt x="15557" y="814882"/>
                  </a:lnTo>
                  <a:lnTo>
                    <a:pt x="6985" y="814882"/>
                  </a:lnTo>
                  <a:lnTo>
                    <a:pt x="0" y="821855"/>
                  </a:lnTo>
                  <a:lnTo>
                    <a:pt x="0" y="839025"/>
                  </a:lnTo>
                  <a:lnTo>
                    <a:pt x="6985" y="845997"/>
                  </a:lnTo>
                  <a:lnTo>
                    <a:pt x="24142" y="845997"/>
                  </a:lnTo>
                  <a:lnTo>
                    <a:pt x="31115" y="839025"/>
                  </a:lnTo>
                  <a:lnTo>
                    <a:pt x="31115" y="821855"/>
                  </a:lnTo>
                  <a:close/>
                </a:path>
                <a:path w="33020" h="846454">
                  <a:moveTo>
                    <a:pt x="32816" y="404114"/>
                  </a:moveTo>
                  <a:lnTo>
                    <a:pt x="25819" y="397129"/>
                  </a:lnTo>
                  <a:lnTo>
                    <a:pt x="17259" y="397129"/>
                  </a:lnTo>
                  <a:lnTo>
                    <a:pt x="8686" y="397129"/>
                  </a:lnTo>
                  <a:lnTo>
                    <a:pt x="1701" y="404114"/>
                  </a:lnTo>
                  <a:lnTo>
                    <a:pt x="1701" y="421246"/>
                  </a:lnTo>
                  <a:lnTo>
                    <a:pt x="8686" y="428231"/>
                  </a:lnTo>
                  <a:lnTo>
                    <a:pt x="25819" y="428231"/>
                  </a:lnTo>
                  <a:lnTo>
                    <a:pt x="32816" y="421246"/>
                  </a:lnTo>
                  <a:lnTo>
                    <a:pt x="32816" y="404114"/>
                  </a:lnTo>
                  <a:close/>
                </a:path>
                <a:path w="33020" h="846454">
                  <a:moveTo>
                    <a:pt x="32816" y="6997"/>
                  </a:moveTo>
                  <a:lnTo>
                    <a:pt x="25819" y="0"/>
                  </a:lnTo>
                  <a:lnTo>
                    <a:pt x="17259" y="0"/>
                  </a:lnTo>
                  <a:lnTo>
                    <a:pt x="8686" y="0"/>
                  </a:lnTo>
                  <a:lnTo>
                    <a:pt x="1701" y="6997"/>
                  </a:lnTo>
                  <a:lnTo>
                    <a:pt x="1701" y="24142"/>
                  </a:lnTo>
                  <a:lnTo>
                    <a:pt x="8686" y="31127"/>
                  </a:lnTo>
                  <a:lnTo>
                    <a:pt x="25819" y="31127"/>
                  </a:lnTo>
                  <a:lnTo>
                    <a:pt x="32816" y="24142"/>
                  </a:lnTo>
                  <a:lnTo>
                    <a:pt x="32816" y="69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957129" y="7581722"/>
              <a:ext cx="1369060" cy="1113790"/>
            </a:xfrm>
            <a:custGeom>
              <a:avLst/>
              <a:gdLst/>
              <a:ahLst/>
              <a:cxnLst/>
              <a:rect l="l" t="t" r="r" b="b"/>
              <a:pathLst>
                <a:path w="1369060" h="1113790">
                  <a:moveTo>
                    <a:pt x="48768" y="482"/>
                  </a:moveTo>
                  <a:lnTo>
                    <a:pt x="24526" y="40254"/>
                  </a:lnTo>
                  <a:lnTo>
                    <a:pt x="23710" y="65925"/>
                  </a:lnTo>
                  <a:lnTo>
                    <a:pt x="23710" y="76073"/>
                  </a:lnTo>
                  <a:lnTo>
                    <a:pt x="23532" y="91218"/>
                  </a:lnTo>
                  <a:lnTo>
                    <a:pt x="17675" y="132447"/>
                  </a:lnTo>
                  <a:lnTo>
                    <a:pt x="0" y="149796"/>
                  </a:lnTo>
                  <a:lnTo>
                    <a:pt x="7175" y="153277"/>
                  </a:lnTo>
                  <a:lnTo>
                    <a:pt x="22947" y="194829"/>
                  </a:lnTo>
                  <a:lnTo>
                    <a:pt x="23710" y="223888"/>
                  </a:lnTo>
                  <a:lnTo>
                    <a:pt x="23710" y="237794"/>
                  </a:lnTo>
                  <a:lnTo>
                    <a:pt x="23903" y="250563"/>
                  </a:lnTo>
                  <a:lnTo>
                    <a:pt x="35045" y="293650"/>
                  </a:lnTo>
                  <a:lnTo>
                    <a:pt x="41223" y="297744"/>
                  </a:lnTo>
                  <a:lnTo>
                    <a:pt x="48768" y="299110"/>
                  </a:lnTo>
                </a:path>
                <a:path w="1369060" h="1113790">
                  <a:moveTo>
                    <a:pt x="48768" y="399732"/>
                  </a:moveTo>
                  <a:lnTo>
                    <a:pt x="24526" y="439497"/>
                  </a:lnTo>
                  <a:lnTo>
                    <a:pt x="23710" y="465162"/>
                  </a:lnTo>
                  <a:lnTo>
                    <a:pt x="23710" y="475322"/>
                  </a:lnTo>
                  <a:lnTo>
                    <a:pt x="23532" y="490457"/>
                  </a:lnTo>
                  <a:lnTo>
                    <a:pt x="17675" y="531685"/>
                  </a:lnTo>
                  <a:lnTo>
                    <a:pt x="0" y="549033"/>
                  </a:lnTo>
                  <a:lnTo>
                    <a:pt x="7175" y="552515"/>
                  </a:lnTo>
                  <a:lnTo>
                    <a:pt x="22947" y="594075"/>
                  </a:lnTo>
                  <a:lnTo>
                    <a:pt x="23710" y="623112"/>
                  </a:lnTo>
                  <a:lnTo>
                    <a:pt x="23710" y="637032"/>
                  </a:lnTo>
                  <a:lnTo>
                    <a:pt x="23903" y="649795"/>
                  </a:lnTo>
                  <a:lnTo>
                    <a:pt x="35045" y="692878"/>
                  </a:lnTo>
                  <a:lnTo>
                    <a:pt x="41223" y="696970"/>
                  </a:lnTo>
                  <a:lnTo>
                    <a:pt x="48768" y="698334"/>
                  </a:lnTo>
                </a:path>
                <a:path w="1369060" h="1113790">
                  <a:moveTo>
                    <a:pt x="48768" y="814603"/>
                  </a:moveTo>
                  <a:lnTo>
                    <a:pt x="24526" y="854381"/>
                  </a:lnTo>
                  <a:lnTo>
                    <a:pt x="23710" y="880046"/>
                  </a:lnTo>
                  <a:lnTo>
                    <a:pt x="23710" y="890219"/>
                  </a:lnTo>
                  <a:lnTo>
                    <a:pt x="23532" y="905346"/>
                  </a:lnTo>
                  <a:lnTo>
                    <a:pt x="17675" y="946574"/>
                  </a:lnTo>
                  <a:lnTo>
                    <a:pt x="0" y="963917"/>
                  </a:lnTo>
                  <a:lnTo>
                    <a:pt x="7175" y="967398"/>
                  </a:lnTo>
                  <a:lnTo>
                    <a:pt x="22947" y="1008956"/>
                  </a:lnTo>
                  <a:lnTo>
                    <a:pt x="23710" y="1038009"/>
                  </a:lnTo>
                  <a:lnTo>
                    <a:pt x="23710" y="1051915"/>
                  </a:lnTo>
                  <a:lnTo>
                    <a:pt x="23903" y="1064685"/>
                  </a:lnTo>
                  <a:lnTo>
                    <a:pt x="35045" y="1107770"/>
                  </a:lnTo>
                  <a:lnTo>
                    <a:pt x="41223" y="1111857"/>
                  </a:lnTo>
                  <a:lnTo>
                    <a:pt x="48768" y="1113218"/>
                  </a:lnTo>
                </a:path>
                <a:path w="1369060" h="1113790">
                  <a:moveTo>
                    <a:pt x="1314246" y="1112227"/>
                  </a:moveTo>
                  <a:lnTo>
                    <a:pt x="1338470" y="1072443"/>
                  </a:lnTo>
                  <a:lnTo>
                    <a:pt x="1339291" y="1046784"/>
                  </a:lnTo>
                  <a:lnTo>
                    <a:pt x="1339291" y="1036612"/>
                  </a:lnTo>
                  <a:lnTo>
                    <a:pt x="1339468" y="1021473"/>
                  </a:lnTo>
                  <a:lnTo>
                    <a:pt x="1345310" y="980244"/>
                  </a:lnTo>
                  <a:lnTo>
                    <a:pt x="1363002" y="962901"/>
                  </a:lnTo>
                  <a:lnTo>
                    <a:pt x="1355825" y="959419"/>
                  </a:lnTo>
                  <a:lnTo>
                    <a:pt x="1340053" y="917871"/>
                  </a:lnTo>
                  <a:lnTo>
                    <a:pt x="1339278" y="888809"/>
                  </a:lnTo>
                  <a:lnTo>
                    <a:pt x="1339291" y="874903"/>
                  </a:lnTo>
                  <a:lnTo>
                    <a:pt x="1339100" y="862136"/>
                  </a:lnTo>
                  <a:lnTo>
                    <a:pt x="1327962" y="819048"/>
                  </a:lnTo>
                  <a:lnTo>
                    <a:pt x="1321785" y="814953"/>
                  </a:lnTo>
                  <a:lnTo>
                    <a:pt x="1314246" y="813587"/>
                  </a:lnTo>
                </a:path>
                <a:path w="1369060" h="1113790">
                  <a:moveTo>
                    <a:pt x="1319758" y="695731"/>
                  </a:moveTo>
                  <a:lnTo>
                    <a:pt x="1343998" y="655964"/>
                  </a:lnTo>
                  <a:lnTo>
                    <a:pt x="1344815" y="630301"/>
                  </a:lnTo>
                  <a:lnTo>
                    <a:pt x="1344815" y="620141"/>
                  </a:lnTo>
                  <a:lnTo>
                    <a:pt x="1344994" y="605006"/>
                  </a:lnTo>
                  <a:lnTo>
                    <a:pt x="1350845" y="563789"/>
                  </a:lnTo>
                  <a:lnTo>
                    <a:pt x="1368513" y="546442"/>
                  </a:lnTo>
                  <a:lnTo>
                    <a:pt x="1361349" y="542957"/>
                  </a:lnTo>
                  <a:lnTo>
                    <a:pt x="1345576" y="501394"/>
                  </a:lnTo>
                  <a:lnTo>
                    <a:pt x="1344815" y="472351"/>
                  </a:lnTo>
                  <a:lnTo>
                    <a:pt x="1344815" y="458431"/>
                  </a:lnTo>
                  <a:lnTo>
                    <a:pt x="1344621" y="445665"/>
                  </a:lnTo>
                  <a:lnTo>
                    <a:pt x="1333473" y="402583"/>
                  </a:lnTo>
                  <a:lnTo>
                    <a:pt x="1327297" y="398493"/>
                  </a:lnTo>
                  <a:lnTo>
                    <a:pt x="1319758" y="397129"/>
                  </a:lnTo>
                </a:path>
                <a:path w="1369060" h="1113790">
                  <a:moveTo>
                    <a:pt x="1317002" y="298615"/>
                  </a:moveTo>
                  <a:lnTo>
                    <a:pt x="1341220" y="258852"/>
                  </a:lnTo>
                  <a:lnTo>
                    <a:pt x="1342034" y="233197"/>
                  </a:lnTo>
                  <a:lnTo>
                    <a:pt x="1342034" y="223037"/>
                  </a:lnTo>
                  <a:lnTo>
                    <a:pt x="1342213" y="207889"/>
                  </a:lnTo>
                  <a:lnTo>
                    <a:pt x="1348089" y="166662"/>
                  </a:lnTo>
                  <a:lnTo>
                    <a:pt x="1365732" y="149313"/>
                  </a:lnTo>
                  <a:lnTo>
                    <a:pt x="1358577" y="145839"/>
                  </a:lnTo>
                  <a:lnTo>
                    <a:pt x="1342809" y="104273"/>
                  </a:lnTo>
                  <a:lnTo>
                    <a:pt x="1342034" y="75209"/>
                  </a:lnTo>
                  <a:lnTo>
                    <a:pt x="1342034" y="61302"/>
                  </a:lnTo>
                  <a:lnTo>
                    <a:pt x="1341845" y="48539"/>
                  </a:lnTo>
                  <a:lnTo>
                    <a:pt x="1330712" y="5456"/>
                  </a:lnTo>
                  <a:lnTo>
                    <a:pt x="1324536" y="1364"/>
                  </a:lnTo>
                  <a:lnTo>
                    <a:pt x="1317002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9302294" y="733445"/>
            <a:ext cx="78867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Suministro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servicios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públicos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9034932" y="9525665"/>
            <a:ext cx="1638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9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958140" y="990546"/>
            <a:ext cx="100076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Medidor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energía</a:t>
            </a:r>
            <a:r>
              <a:rPr sz="400" spc="-2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servicios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públicos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9131984" y="986216"/>
            <a:ext cx="1778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METRO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958140" y="1262813"/>
            <a:ext cx="4146550" cy="1976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84070">
              <a:spcBef>
                <a:spcPts val="100"/>
              </a:spcBef>
            </a:pPr>
            <a:r>
              <a:rPr sz="7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Conductores</a:t>
            </a:r>
            <a:r>
              <a:rPr sz="750" spc="-4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</a:t>
            </a:r>
            <a:endParaRPr sz="7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50">
              <a:latin typeface="Lucida Sans Unicode"/>
              <a:cs typeface="Lucida Sans Unicode"/>
            </a:endParaRPr>
          </a:p>
          <a:p>
            <a:pPr marL="1067435">
              <a:spcBef>
                <a:spcPts val="5"/>
              </a:spcBef>
              <a:tabLst>
                <a:tab pos="1641475" algn="l"/>
              </a:tabLst>
            </a:pPr>
            <a:r>
              <a:rPr sz="5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Principal    </a:t>
            </a:r>
            <a:r>
              <a:rPr sz="500" spc="3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u="sng" dirty="0">
                <a:solidFill>
                  <a:srgbClr val="221F1F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endParaRPr sz="500">
              <a:latin typeface="Times New Roman"/>
              <a:cs typeface="Times New Roman"/>
            </a:endParaRPr>
          </a:p>
          <a:p>
            <a:pPr marL="890905">
              <a:spcBef>
                <a:spcPts val="300"/>
              </a:spcBef>
            </a:pPr>
            <a:r>
              <a:rPr sz="8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  <a:p>
            <a:pPr marL="2644775" algn="ctr">
              <a:spcBef>
                <a:spcPts val="560"/>
              </a:spcBef>
            </a:pPr>
            <a:r>
              <a:rPr sz="1000" dirty="0">
                <a:solidFill>
                  <a:srgbClr val="221F1F"/>
                </a:solidFill>
                <a:latin typeface="Lucida Sans Unicode"/>
                <a:cs typeface="Lucida Sans Unicode"/>
              </a:rPr>
              <a:t>Rama</a:t>
            </a:r>
            <a:endParaRPr sz="1000">
              <a:latin typeface="Lucida Sans Unicode"/>
              <a:cs typeface="Lucida Sans Unicode"/>
            </a:endParaRPr>
          </a:p>
          <a:p>
            <a:pPr marL="2672080" algn="ctr">
              <a:spcBef>
                <a:spcPts val="50"/>
              </a:spcBef>
            </a:pP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Desconecta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5"/>
              </a:spcBef>
            </a:pPr>
            <a:endParaRPr sz="1300">
              <a:latin typeface="Lucida Sans Unicode"/>
              <a:cs typeface="Lucida Sans Unicode"/>
            </a:endParaRPr>
          </a:p>
          <a:p>
            <a:pPr marL="1259840"/>
            <a:r>
              <a:rPr sz="9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A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Varias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Cargas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otro </a:t>
            </a:r>
            <a:r>
              <a:rPr sz="850" spc="-15" dirty="0">
                <a:latin typeface="Lucida Sans Unicode"/>
                <a:cs typeface="Lucida Sans Unicode"/>
              </a:rPr>
              <a:t>ejemplo,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0" dirty="0">
                <a:latin typeface="Lucida Sans Unicode"/>
                <a:cs typeface="Lucida Sans Unicode"/>
              </a:rPr>
              <a:t>cuadro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5" dirty="0">
                <a:latin typeface="Lucida Sans Unicode"/>
                <a:cs typeface="Lucida Sans Unicode"/>
              </a:rPr>
              <a:t>puede estar </a:t>
            </a:r>
            <a:r>
              <a:rPr sz="850" spc="-10" dirty="0">
                <a:latin typeface="Lucida Sans Unicode"/>
                <a:cs typeface="Lucida Sans Unicode"/>
              </a:rPr>
              <a:t>equipado </a:t>
            </a:r>
            <a:r>
              <a:rPr sz="850" spc="-15" dirty="0">
                <a:latin typeface="Lucida Sans Unicode"/>
                <a:cs typeface="Lucida Sans Unicode"/>
              </a:rPr>
              <a:t>con </a:t>
            </a:r>
            <a:r>
              <a:rPr sz="850" spc="-5" dirty="0">
                <a:latin typeface="Lucida Sans Unicode"/>
                <a:cs typeface="Lucida Sans Unicode"/>
              </a:rPr>
              <a:t>hasta </a:t>
            </a:r>
            <a:r>
              <a:rPr sz="850" spc="-20" dirty="0">
                <a:latin typeface="Lucida Sans Unicode"/>
                <a:cs typeface="Lucida Sans Unicode"/>
              </a:rPr>
              <a:t>seis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interruptores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automáticos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desconectar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todos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equipos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suministrados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servicio.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9302294" y="3583939"/>
            <a:ext cx="78867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Suministro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servicios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públicos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7958140" y="3841039"/>
            <a:ext cx="100076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Medidor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energía</a:t>
            </a:r>
            <a:r>
              <a:rPr sz="400" spc="-2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servicios</a:t>
            </a:r>
            <a:r>
              <a:rPr sz="400" spc="-2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4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públicos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9131984" y="3836711"/>
            <a:ext cx="1778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METRO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7958140" y="4113308"/>
            <a:ext cx="3917950" cy="31906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84070">
              <a:spcBef>
                <a:spcPts val="100"/>
              </a:spcBef>
            </a:pPr>
            <a:r>
              <a:rPr sz="7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Conductores</a:t>
            </a:r>
            <a:r>
              <a:rPr sz="750" spc="-4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7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750" spc="-4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7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</a:pPr>
            <a:endParaRPr sz="650">
              <a:latin typeface="Lucida Sans Unicode"/>
              <a:cs typeface="Lucida Sans Unicode"/>
            </a:endParaRPr>
          </a:p>
          <a:p>
            <a:pPr marR="1513840" algn="ctr">
              <a:spcBef>
                <a:spcPts val="5"/>
              </a:spcBef>
            </a:pPr>
            <a:r>
              <a:rPr sz="70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Desconexión</a:t>
            </a:r>
            <a:r>
              <a:rPr sz="700" spc="-4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70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principal</a:t>
            </a:r>
            <a:endParaRPr sz="700">
              <a:latin typeface="Lucida Sans Unicode"/>
              <a:cs typeface="Lucida Sans Unicode"/>
            </a:endParaRPr>
          </a:p>
          <a:p>
            <a:pPr marR="1547495" algn="ctr">
              <a:spcBef>
                <a:spcPts val="160"/>
              </a:spcBef>
            </a:pPr>
            <a:r>
              <a:rPr sz="9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Innecesario</a:t>
            </a:r>
            <a:endParaRPr sz="900">
              <a:latin typeface="Lucida Sans Unicode"/>
              <a:cs typeface="Lucida Sans Unicode"/>
            </a:endParaRPr>
          </a:p>
          <a:p>
            <a:pPr marL="2060575" algn="ctr">
              <a:spcBef>
                <a:spcPts val="540"/>
              </a:spcBef>
            </a:pPr>
            <a:r>
              <a:rPr sz="1000" dirty="0">
                <a:solidFill>
                  <a:srgbClr val="221F1F"/>
                </a:solidFill>
                <a:latin typeface="Lucida Sans Unicode"/>
                <a:cs typeface="Lucida Sans Unicode"/>
              </a:rPr>
              <a:t>Rama</a:t>
            </a:r>
            <a:endParaRPr sz="1000">
              <a:latin typeface="Lucida Sans Unicode"/>
              <a:cs typeface="Lucida Sans Unicode"/>
            </a:endParaRPr>
          </a:p>
          <a:p>
            <a:pPr marL="2087880" algn="ctr">
              <a:spcBef>
                <a:spcPts val="50"/>
              </a:spcBef>
            </a:pP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Desconecta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5"/>
              </a:spcBef>
            </a:pPr>
            <a:endParaRPr sz="1300">
              <a:latin typeface="Lucida Sans Unicode"/>
              <a:cs typeface="Lucida Sans Unicode"/>
            </a:endParaRPr>
          </a:p>
          <a:p>
            <a:pPr marL="1259840"/>
            <a:r>
              <a:rPr sz="9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A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Varias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Cargas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</a:pPr>
            <a:endParaRPr sz="1100">
              <a:latin typeface="Lucida Sans Unicode"/>
              <a:cs typeface="Lucida Sans Unicode"/>
            </a:endParaRPr>
          </a:p>
          <a:p>
            <a:pPr marL="12700" marR="5080">
              <a:lnSpc>
                <a:spcPct val="120000"/>
              </a:lnSpc>
            </a:pPr>
            <a:r>
              <a:rPr sz="1000" spc="-10" dirty="0">
                <a:latin typeface="Lucida Sans Unicode"/>
                <a:cs typeface="Lucida Sans Unicode"/>
              </a:rPr>
              <a:t>Es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importante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señalar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que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el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b="1" spc="35" dirty="0">
                <a:latin typeface="Arial"/>
                <a:cs typeface="Arial"/>
              </a:rPr>
              <a:t>regla</a:t>
            </a:r>
            <a:r>
              <a:rPr sz="1000" b="1" spc="-10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5" dirty="0">
                <a:latin typeface="Arial"/>
                <a:cs typeface="Arial"/>
              </a:rPr>
              <a:t>las</a:t>
            </a:r>
            <a:r>
              <a:rPr sz="1000" b="1" spc="-10" dirty="0">
                <a:latin typeface="Arial"/>
                <a:cs typeface="Arial"/>
              </a:rPr>
              <a:t> </a:t>
            </a:r>
            <a:r>
              <a:rPr sz="1000" b="1" spc="-15" dirty="0">
                <a:latin typeface="Arial"/>
                <a:cs typeface="Arial"/>
              </a:rPr>
              <a:t>seis</a:t>
            </a:r>
            <a:r>
              <a:rPr sz="1000" b="1" spc="-10" dirty="0">
                <a:latin typeface="Arial"/>
                <a:cs typeface="Arial"/>
              </a:rPr>
              <a:t> </a:t>
            </a:r>
            <a:r>
              <a:rPr sz="1000" b="1" spc="5" dirty="0">
                <a:latin typeface="Arial"/>
                <a:cs typeface="Arial"/>
              </a:rPr>
              <a:t>desconexiones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se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refiere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al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número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desconexiones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y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no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al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número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polos.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15" dirty="0">
                <a:latin typeface="Lucida Sans Unicode"/>
                <a:cs typeface="Lucida Sans Unicode"/>
              </a:rPr>
              <a:t>Por </a:t>
            </a:r>
            <a:r>
              <a:rPr sz="1000" spc="-30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ejemplo, </a:t>
            </a:r>
            <a:r>
              <a:rPr sz="1000" dirty="0">
                <a:latin typeface="Lucida Sans Unicode"/>
                <a:cs typeface="Lucida Sans Unicode"/>
              </a:rPr>
              <a:t>en </a:t>
            </a:r>
            <a:r>
              <a:rPr sz="1000" spc="-15" dirty="0">
                <a:latin typeface="Lucida Sans Unicode"/>
                <a:cs typeface="Lucida Sans Unicode"/>
              </a:rPr>
              <a:t>la siguiente </a:t>
            </a:r>
            <a:r>
              <a:rPr sz="1000" spc="-20" dirty="0">
                <a:latin typeface="Lucida Sans Unicode"/>
                <a:cs typeface="Lucida Sans Unicode"/>
              </a:rPr>
              <a:t>ilustración </a:t>
            </a:r>
            <a:r>
              <a:rPr sz="1000" spc="-5" dirty="0">
                <a:latin typeface="Lucida Sans Unicode"/>
                <a:cs typeface="Lucida Sans Unicode"/>
              </a:rPr>
              <a:t>hay </a:t>
            </a:r>
            <a:r>
              <a:rPr sz="1000" spc="-65" dirty="0">
                <a:latin typeface="Lucida Sans Unicode"/>
                <a:cs typeface="Lucida Sans Unicode"/>
              </a:rPr>
              <a:t>8 </a:t>
            </a:r>
            <a:r>
              <a:rPr sz="1000" spc="-20" dirty="0">
                <a:latin typeface="Lucida Sans Unicode"/>
                <a:cs typeface="Lucida Sans Unicode"/>
              </a:rPr>
              <a:t>polos </a:t>
            </a:r>
            <a:r>
              <a:rPr sz="1000" spc="-5" dirty="0">
                <a:latin typeface="Lucida Sans Unicode"/>
                <a:cs typeface="Lucida Sans Unicode"/>
              </a:rPr>
              <a:t>pero </a:t>
            </a:r>
            <a:r>
              <a:rPr sz="1000" spc="-25" dirty="0">
                <a:latin typeface="Lucida Sans Unicode"/>
                <a:cs typeface="Lucida Sans Unicode"/>
              </a:rPr>
              <a:t>solo seis </a:t>
            </a:r>
            <a:r>
              <a:rPr sz="1000" spc="-2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interruptores </a:t>
            </a:r>
            <a:r>
              <a:rPr sz="1000" spc="-15" dirty="0">
                <a:latin typeface="Lucida Sans Unicode"/>
                <a:cs typeface="Lucida Sans Unicode"/>
              </a:rPr>
              <a:t>automáticos. </a:t>
            </a:r>
            <a:r>
              <a:rPr sz="1000" spc="-20" dirty="0">
                <a:latin typeface="Lucida Sans Unicode"/>
                <a:cs typeface="Lucida Sans Unicode"/>
              </a:rPr>
              <a:t>Los </a:t>
            </a:r>
            <a:r>
              <a:rPr sz="1000" spc="-10" dirty="0">
                <a:latin typeface="Lucida Sans Unicode"/>
                <a:cs typeface="Lucida Sans Unicode"/>
              </a:rPr>
              <a:t>tres </a:t>
            </a:r>
            <a:r>
              <a:rPr sz="1000" spc="-20" dirty="0">
                <a:latin typeface="Lucida Sans Unicode"/>
                <a:cs typeface="Lucida Sans Unicode"/>
              </a:rPr>
              <a:t>polos </a:t>
            </a:r>
            <a:r>
              <a:rPr sz="1000" spc="-10" dirty="0">
                <a:latin typeface="Lucida Sans Unicode"/>
                <a:cs typeface="Lucida Sans Unicode"/>
              </a:rPr>
              <a:t>están </a:t>
            </a:r>
            <a:r>
              <a:rPr sz="1000" spc="-20" dirty="0">
                <a:latin typeface="Lucida Sans Unicode"/>
                <a:cs typeface="Lucida Sans Unicode"/>
              </a:rPr>
              <a:t>unidos </a:t>
            </a:r>
            <a:r>
              <a:rPr sz="1000" spc="-1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mecánicamente </a:t>
            </a:r>
            <a:r>
              <a:rPr sz="1000" dirty="0">
                <a:latin typeface="Lucida Sans Unicode"/>
                <a:cs typeface="Lucida Sans Unicode"/>
              </a:rPr>
              <a:t>para </a:t>
            </a:r>
            <a:r>
              <a:rPr sz="1000" spc="-5" dirty="0">
                <a:latin typeface="Lucida Sans Unicode"/>
                <a:cs typeface="Lucida Sans Unicode"/>
              </a:rPr>
              <a:t>formar un </a:t>
            </a:r>
            <a:r>
              <a:rPr sz="1000" spc="-25" dirty="0">
                <a:latin typeface="Lucida Sans Unicode"/>
                <a:cs typeface="Lucida Sans Unicode"/>
              </a:rPr>
              <a:t>dispositivo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25" dirty="0">
                <a:latin typeface="Lucida Sans Unicode"/>
                <a:cs typeface="Lucida Sans Unicode"/>
              </a:rPr>
              <a:t>desconexión. </a:t>
            </a:r>
            <a:r>
              <a:rPr sz="1000" spc="-10" dirty="0">
                <a:latin typeface="Lucida Sans Unicode"/>
                <a:cs typeface="Lucida Sans Unicode"/>
              </a:rPr>
              <a:t>Esta </a:t>
            </a:r>
            <a:r>
              <a:rPr sz="1000" spc="-30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configuración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permite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desconectar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el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servicio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no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más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seis </a:t>
            </a:r>
            <a:r>
              <a:rPr sz="1000" spc="-30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maniobras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15" dirty="0">
                <a:latin typeface="Lucida Sans Unicode"/>
                <a:cs typeface="Lucida Sans Unicode"/>
              </a:rPr>
              <a:t>la </a:t>
            </a:r>
            <a:r>
              <a:rPr sz="1000" spc="-5" dirty="0">
                <a:latin typeface="Lucida Sans Unicode"/>
                <a:cs typeface="Lucida Sans Unicode"/>
              </a:rPr>
              <a:t>mano </a:t>
            </a:r>
            <a:r>
              <a:rPr sz="1000" spc="-15" dirty="0">
                <a:latin typeface="Lucida Sans Unicode"/>
                <a:cs typeface="Lucida Sans Unicode"/>
              </a:rPr>
              <a:t>y cumple con la </a:t>
            </a:r>
            <a:r>
              <a:rPr sz="1000" spc="-5" dirty="0">
                <a:latin typeface="Lucida Sans Unicode"/>
                <a:cs typeface="Lucida Sans Unicode"/>
              </a:rPr>
              <a:t>regla de </a:t>
            </a:r>
            <a:r>
              <a:rPr sz="1000" spc="-20" dirty="0">
                <a:latin typeface="Lucida Sans Unicode"/>
                <a:cs typeface="Lucida Sans Unicode"/>
              </a:rPr>
              <a:t>las </a:t>
            </a:r>
            <a:r>
              <a:rPr sz="1000" spc="-25" dirty="0">
                <a:latin typeface="Lucida Sans Unicode"/>
                <a:cs typeface="Lucida Sans Unicode"/>
              </a:rPr>
              <a:t>seis </a:t>
            </a:r>
            <a:r>
              <a:rPr sz="1000" spc="-20" dirty="0">
                <a:latin typeface="Lucida Sans Unicode"/>
                <a:cs typeface="Lucida Sans Unicode"/>
              </a:rPr>
              <a:t> desconexiones.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50"/>
              </a:spcBef>
            </a:pPr>
            <a:endParaRPr sz="1050">
              <a:latin typeface="Lucida Sans Unicode"/>
              <a:cs typeface="Lucida Sans Unicode"/>
            </a:endParaRPr>
          </a:p>
          <a:p>
            <a:pPr marR="612775" algn="ctr">
              <a:spcBef>
                <a:spcPts val="5"/>
              </a:spcBef>
            </a:pPr>
            <a:r>
              <a:rPr sz="950" spc="-50" dirty="0">
                <a:latin typeface="Lucida Sans Unicode"/>
                <a:cs typeface="Lucida Sans Unicode"/>
              </a:rPr>
              <a:t>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70" dirty="0">
                <a:latin typeface="Lucida Sans Unicode"/>
                <a:cs typeface="Lucida Sans Unicode"/>
              </a:rPr>
              <a:t>B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C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902400" y="7603426"/>
            <a:ext cx="10541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70" dirty="0">
                <a:solidFill>
                  <a:srgbClr val="221F1F"/>
                </a:solidFill>
                <a:latin typeface="Lucida Sans Unicode"/>
                <a:cs typeface="Lucida Sans Unicode"/>
              </a:rPr>
              <a:t>1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0403527" y="7603426"/>
            <a:ext cx="10541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70" dirty="0">
                <a:solidFill>
                  <a:srgbClr val="221F1F"/>
                </a:solidFill>
                <a:latin typeface="Lucida Sans Unicode"/>
                <a:cs typeface="Lucida Sans Unicode"/>
              </a:rPr>
              <a:t>4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8902400" y="8004269"/>
            <a:ext cx="10541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70" dirty="0">
                <a:solidFill>
                  <a:srgbClr val="221F1F"/>
                </a:solidFill>
                <a:latin typeface="Lucida Sans Unicode"/>
                <a:cs typeface="Lucida Sans Unicode"/>
              </a:rPr>
              <a:t>2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0403527" y="8004269"/>
            <a:ext cx="10541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70" dirty="0">
                <a:solidFill>
                  <a:srgbClr val="221F1F"/>
                </a:solidFill>
                <a:latin typeface="Lucida Sans Unicode"/>
                <a:cs typeface="Lucida Sans Unicode"/>
              </a:rPr>
              <a:t>5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8902400" y="8421820"/>
            <a:ext cx="10541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70" dirty="0">
                <a:solidFill>
                  <a:srgbClr val="221F1F"/>
                </a:solidFill>
                <a:latin typeface="Lucida Sans Unicode"/>
                <a:cs typeface="Lucida Sans Unicode"/>
              </a:rPr>
              <a:t>3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0403527" y="8421820"/>
            <a:ext cx="105410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70" dirty="0">
                <a:solidFill>
                  <a:srgbClr val="221F1F"/>
                </a:solidFill>
                <a:latin typeface="Lucida Sans Unicode"/>
                <a:cs typeface="Lucida Sans Unicode"/>
              </a:rPr>
              <a:t>6</a:t>
            </a:r>
            <a:endParaRPr sz="1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597" y="3160980"/>
            <a:ext cx="2379345" cy="3162935"/>
            <a:chOff x="2915996" y="3160979"/>
            <a:chExt cx="2379345" cy="3162935"/>
          </a:xfrm>
        </p:grpSpPr>
        <p:sp>
          <p:nvSpPr>
            <p:cNvPr id="3" name="object 3"/>
            <p:cNvSpPr/>
            <p:nvPr/>
          </p:nvSpPr>
          <p:spPr>
            <a:xfrm>
              <a:off x="3278670" y="3163265"/>
              <a:ext cx="1146175" cy="3158490"/>
            </a:xfrm>
            <a:custGeom>
              <a:avLst/>
              <a:gdLst/>
              <a:ahLst/>
              <a:cxnLst/>
              <a:rect l="l" t="t" r="r" b="b"/>
              <a:pathLst>
                <a:path w="1146175" h="3158490">
                  <a:moveTo>
                    <a:pt x="0" y="0"/>
                  </a:moveTo>
                  <a:lnTo>
                    <a:pt x="0" y="3157956"/>
                  </a:lnTo>
                  <a:lnTo>
                    <a:pt x="1146111" y="2826105"/>
                  </a:lnTo>
                  <a:lnTo>
                    <a:pt x="1146111" y="106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278670" y="3163265"/>
              <a:ext cx="1146175" cy="3158490"/>
            </a:xfrm>
            <a:custGeom>
              <a:avLst/>
              <a:gdLst/>
              <a:ahLst/>
              <a:cxnLst/>
              <a:rect l="l" t="t" r="r" b="b"/>
              <a:pathLst>
                <a:path w="1146175" h="3158490">
                  <a:moveTo>
                    <a:pt x="1146111" y="2826105"/>
                  </a:moveTo>
                  <a:lnTo>
                    <a:pt x="1146111" y="106794"/>
                  </a:lnTo>
                  <a:lnTo>
                    <a:pt x="0" y="0"/>
                  </a:lnTo>
                  <a:lnTo>
                    <a:pt x="0" y="3157956"/>
                  </a:lnTo>
                  <a:lnTo>
                    <a:pt x="1146111" y="28261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424781" y="3270059"/>
              <a:ext cx="868044" cy="2719705"/>
            </a:xfrm>
            <a:custGeom>
              <a:avLst/>
              <a:gdLst/>
              <a:ahLst/>
              <a:cxnLst/>
              <a:rect l="l" t="t" r="r" b="b"/>
              <a:pathLst>
                <a:path w="868045" h="2719704">
                  <a:moveTo>
                    <a:pt x="0" y="0"/>
                  </a:moveTo>
                  <a:lnTo>
                    <a:pt x="0" y="2719311"/>
                  </a:lnTo>
                  <a:lnTo>
                    <a:pt x="867651" y="2471432"/>
                  </a:lnTo>
                  <a:lnTo>
                    <a:pt x="867651" y="800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424781" y="3270059"/>
              <a:ext cx="868044" cy="2719705"/>
            </a:xfrm>
            <a:custGeom>
              <a:avLst/>
              <a:gdLst/>
              <a:ahLst/>
              <a:cxnLst/>
              <a:rect l="l" t="t" r="r" b="b"/>
              <a:pathLst>
                <a:path w="868045" h="2719704">
                  <a:moveTo>
                    <a:pt x="867651" y="2471432"/>
                  </a:moveTo>
                  <a:lnTo>
                    <a:pt x="867651" y="80073"/>
                  </a:lnTo>
                  <a:lnTo>
                    <a:pt x="0" y="0"/>
                  </a:lnTo>
                  <a:lnTo>
                    <a:pt x="0" y="2719311"/>
                  </a:lnTo>
                  <a:lnTo>
                    <a:pt x="867651" y="2471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18282" y="3163265"/>
              <a:ext cx="360680" cy="3158490"/>
            </a:xfrm>
            <a:custGeom>
              <a:avLst/>
              <a:gdLst/>
              <a:ahLst/>
              <a:cxnLst/>
              <a:rect l="l" t="t" r="r" b="b"/>
              <a:pathLst>
                <a:path w="360679" h="3158490">
                  <a:moveTo>
                    <a:pt x="360387" y="0"/>
                  </a:moveTo>
                  <a:lnTo>
                    <a:pt x="0" y="215480"/>
                  </a:lnTo>
                  <a:lnTo>
                    <a:pt x="0" y="2793707"/>
                  </a:lnTo>
                  <a:lnTo>
                    <a:pt x="360387" y="3157956"/>
                  </a:lnTo>
                  <a:lnTo>
                    <a:pt x="3603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8282" y="3163265"/>
              <a:ext cx="360680" cy="3158490"/>
            </a:xfrm>
            <a:custGeom>
              <a:avLst/>
              <a:gdLst/>
              <a:ahLst/>
              <a:cxnLst/>
              <a:rect l="l" t="t" r="r" b="b"/>
              <a:pathLst>
                <a:path w="360679" h="3158490">
                  <a:moveTo>
                    <a:pt x="360387" y="3157956"/>
                  </a:moveTo>
                  <a:lnTo>
                    <a:pt x="0" y="2793707"/>
                  </a:lnTo>
                  <a:lnTo>
                    <a:pt x="0" y="215480"/>
                  </a:lnTo>
                  <a:lnTo>
                    <a:pt x="360387" y="0"/>
                  </a:lnTo>
                  <a:lnTo>
                    <a:pt x="360387" y="31579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84131" y="3163429"/>
              <a:ext cx="1985010" cy="3158490"/>
            </a:xfrm>
            <a:custGeom>
              <a:avLst/>
              <a:gdLst/>
              <a:ahLst/>
              <a:cxnLst/>
              <a:rect l="l" t="t" r="r" b="b"/>
              <a:pathLst>
                <a:path w="1985010" h="3158490">
                  <a:moveTo>
                    <a:pt x="1110195" y="105943"/>
                  </a:moveTo>
                  <a:lnTo>
                    <a:pt x="44145" y="5918"/>
                  </a:lnTo>
                  <a:lnTo>
                    <a:pt x="44145" y="0"/>
                  </a:lnTo>
                  <a:lnTo>
                    <a:pt x="0" y="0"/>
                  </a:lnTo>
                  <a:lnTo>
                    <a:pt x="0" y="3158401"/>
                  </a:lnTo>
                  <a:lnTo>
                    <a:pt x="44145" y="3158401"/>
                  </a:lnTo>
                  <a:lnTo>
                    <a:pt x="44145" y="2669629"/>
                  </a:lnTo>
                  <a:lnTo>
                    <a:pt x="1104646" y="2416797"/>
                  </a:lnTo>
                  <a:lnTo>
                    <a:pt x="1104646" y="2390330"/>
                  </a:lnTo>
                  <a:lnTo>
                    <a:pt x="44145" y="2634310"/>
                  </a:lnTo>
                  <a:lnTo>
                    <a:pt x="44145" y="2490952"/>
                  </a:lnTo>
                  <a:lnTo>
                    <a:pt x="1104646" y="2271153"/>
                  </a:lnTo>
                  <a:lnTo>
                    <a:pt x="1104646" y="2244648"/>
                  </a:lnTo>
                  <a:lnTo>
                    <a:pt x="44145" y="2455684"/>
                  </a:lnTo>
                  <a:lnTo>
                    <a:pt x="44145" y="1554518"/>
                  </a:lnTo>
                  <a:lnTo>
                    <a:pt x="1104646" y="1450098"/>
                  </a:lnTo>
                  <a:lnTo>
                    <a:pt x="1104646" y="1423606"/>
                  </a:lnTo>
                  <a:lnTo>
                    <a:pt x="44145" y="1519212"/>
                  </a:lnTo>
                  <a:lnTo>
                    <a:pt x="44145" y="1375829"/>
                  </a:lnTo>
                  <a:lnTo>
                    <a:pt x="1104646" y="1297774"/>
                  </a:lnTo>
                  <a:lnTo>
                    <a:pt x="1104646" y="1271308"/>
                  </a:lnTo>
                  <a:lnTo>
                    <a:pt x="44145" y="1340561"/>
                  </a:lnTo>
                  <a:lnTo>
                    <a:pt x="44145" y="308140"/>
                  </a:lnTo>
                  <a:lnTo>
                    <a:pt x="1104646" y="364172"/>
                  </a:lnTo>
                  <a:lnTo>
                    <a:pt x="1104646" y="337693"/>
                  </a:lnTo>
                  <a:lnTo>
                    <a:pt x="44145" y="272859"/>
                  </a:lnTo>
                  <a:lnTo>
                    <a:pt x="44145" y="41236"/>
                  </a:lnTo>
                  <a:lnTo>
                    <a:pt x="1110195" y="132422"/>
                  </a:lnTo>
                  <a:lnTo>
                    <a:pt x="1110195" y="105943"/>
                  </a:lnTo>
                  <a:close/>
                </a:path>
                <a:path w="1985010" h="3158490">
                  <a:moveTo>
                    <a:pt x="1785620" y="2244648"/>
                  </a:moveTo>
                  <a:lnTo>
                    <a:pt x="1403794" y="2326881"/>
                  </a:lnTo>
                  <a:lnTo>
                    <a:pt x="1406804" y="2352548"/>
                  </a:lnTo>
                  <a:lnTo>
                    <a:pt x="1785620" y="2264537"/>
                  </a:lnTo>
                  <a:lnTo>
                    <a:pt x="1785620" y="2244648"/>
                  </a:lnTo>
                  <a:close/>
                </a:path>
                <a:path w="1985010" h="3158490">
                  <a:moveTo>
                    <a:pt x="1785620" y="1974824"/>
                  </a:moveTo>
                  <a:lnTo>
                    <a:pt x="1403794" y="2043823"/>
                  </a:lnTo>
                  <a:lnTo>
                    <a:pt x="1406804" y="2069465"/>
                  </a:lnTo>
                  <a:lnTo>
                    <a:pt x="1785620" y="1994700"/>
                  </a:lnTo>
                  <a:lnTo>
                    <a:pt x="1785620" y="1974824"/>
                  </a:lnTo>
                  <a:close/>
                </a:path>
                <a:path w="1985010" h="3158490">
                  <a:moveTo>
                    <a:pt x="1785620" y="1701723"/>
                  </a:moveTo>
                  <a:lnTo>
                    <a:pt x="1403794" y="1750809"/>
                  </a:lnTo>
                  <a:lnTo>
                    <a:pt x="1406804" y="1776476"/>
                  </a:lnTo>
                  <a:lnTo>
                    <a:pt x="1785620" y="1721561"/>
                  </a:lnTo>
                  <a:lnTo>
                    <a:pt x="1785620" y="1701723"/>
                  </a:lnTo>
                  <a:close/>
                </a:path>
                <a:path w="1985010" h="3158490">
                  <a:moveTo>
                    <a:pt x="1785620" y="1458353"/>
                  </a:moveTo>
                  <a:lnTo>
                    <a:pt x="1403794" y="1495894"/>
                  </a:lnTo>
                  <a:lnTo>
                    <a:pt x="1406804" y="1521548"/>
                  </a:lnTo>
                  <a:lnTo>
                    <a:pt x="1785620" y="1478216"/>
                  </a:lnTo>
                  <a:lnTo>
                    <a:pt x="1785620" y="1458353"/>
                  </a:lnTo>
                  <a:close/>
                </a:path>
                <a:path w="1985010" h="3158490">
                  <a:moveTo>
                    <a:pt x="1785620" y="1219987"/>
                  </a:moveTo>
                  <a:lnTo>
                    <a:pt x="1403794" y="1244269"/>
                  </a:lnTo>
                  <a:lnTo>
                    <a:pt x="1403794" y="1272971"/>
                  </a:lnTo>
                  <a:lnTo>
                    <a:pt x="1785620" y="1239862"/>
                  </a:lnTo>
                  <a:lnTo>
                    <a:pt x="1785620" y="1219987"/>
                  </a:lnTo>
                  <a:close/>
                </a:path>
                <a:path w="1985010" h="3158490">
                  <a:moveTo>
                    <a:pt x="1785620" y="976655"/>
                  </a:moveTo>
                  <a:lnTo>
                    <a:pt x="1403794" y="986040"/>
                  </a:lnTo>
                  <a:lnTo>
                    <a:pt x="1403794" y="1014742"/>
                  </a:lnTo>
                  <a:lnTo>
                    <a:pt x="1785620" y="996530"/>
                  </a:lnTo>
                  <a:lnTo>
                    <a:pt x="1785620" y="976655"/>
                  </a:lnTo>
                  <a:close/>
                </a:path>
                <a:path w="1985010" h="3158490">
                  <a:moveTo>
                    <a:pt x="1785620" y="840917"/>
                  </a:moveTo>
                  <a:lnTo>
                    <a:pt x="1403794" y="835393"/>
                  </a:lnTo>
                  <a:lnTo>
                    <a:pt x="1403794" y="864120"/>
                  </a:lnTo>
                  <a:lnTo>
                    <a:pt x="1785620" y="860780"/>
                  </a:lnTo>
                  <a:lnTo>
                    <a:pt x="1785620" y="840917"/>
                  </a:lnTo>
                  <a:close/>
                </a:path>
                <a:path w="1985010" h="3158490">
                  <a:moveTo>
                    <a:pt x="1785620" y="732764"/>
                  </a:moveTo>
                  <a:lnTo>
                    <a:pt x="1403794" y="727252"/>
                  </a:lnTo>
                  <a:lnTo>
                    <a:pt x="1403794" y="755929"/>
                  </a:lnTo>
                  <a:lnTo>
                    <a:pt x="1785620" y="752627"/>
                  </a:lnTo>
                  <a:lnTo>
                    <a:pt x="1785620" y="732764"/>
                  </a:lnTo>
                  <a:close/>
                </a:path>
                <a:path w="1985010" h="3158490">
                  <a:moveTo>
                    <a:pt x="1785620" y="456869"/>
                  </a:moveTo>
                  <a:lnTo>
                    <a:pt x="1403794" y="433705"/>
                  </a:lnTo>
                  <a:lnTo>
                    <a:pt x="1403794" y="462394"/>
                  </a:lnTo>
                  <a:lnTo>
                    <a:pt x="1785620" y="476732"/>
                  </a:lnTo>
                  <a:lnTo>
                    <a:pt x="1785620" y="456869"/>
                  </a:lnTo>
                  <a:close/>
                </a:path>
                <a:path w="1985010" h="3158490">
                  <a:moveTo>
                    <a:pt x="1828647" y="381825"/>
                  </a:moveTo>
                  <a:lnTo>
                    <a:pt x="1805482" y="381825"/>
                  </a:lnTo>
                  <a:lnTo>
                    <a:pt x="1805482" y="2412250"/>
                  </a:lnTo>
                  <a:lnTo>
                    <a:pt x="1828647" y="2412250"/>
                  </a:lnTo>
                  <a:lnTo>
                    <a:pt x="1828647" y="381825"/>
                  </a:lnTo>
                  <a:close/>
                </a:path>
                <a:path w="1985010" h="3158490">
                  <a:moveTo>
                    <a:pt x="1984832" y="191897"/>
                  </a:moveTo>
                  <a:lnTo>
                    <a:pt x="1204442" y="118706"/>
                  </a:lnTo>
                  <a:lnTo>
                    <a:pt x="1204442" y="103746"/>
                  </a:lnTo>
                  <a:lnTo>
                    <a:pt x="1174216" y="103746"/>
                  </a:lnTo>
                  <a:lnTo>
                    <a:pt x="1174216" y="115874"/>
                  </a:lnTo>
                  <a:lnTo>
                    <a:pt x="1174203" y="142595"/>
                  </a:lnTo>
                  <a:lnTo>
                    <a:pt x="1174216" y="2748775"/>
                  </a:lnTo>
                  <a:lnTo>
                    <a:pt x="1204442" y="2748775"/>
                  </a:lnTo>
                  <a:lnTo>
                    <a:pt x="1204442" y="145186"/>
                  </a:lnTo>
                  <a:lnTo>
                    <a:pt x="1984832" y="211950"/>
                  </a:lnTo>
                  <a:lnTo>
                    <a:pt x="1984832" y="191897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78670" y="3163265"/>
              <a:ext cx="2014220" cy="3158490"/>
            </a:xfrm>
            <a:custGeom>
              <a:avLst/>
              <a:gdLst/>
              <a:ahLst/>
              <a:cxnLst/>
              <a:rect l="l" t="t" r="r" b="b"/>
              <a:pathLst>
                <a:path w="2014220" h="3158490">
                  <a:moveTo>
                    <a:pt x="1146111" y="2826105"/>
                  </a:moveTo>
                  <a:lnTo>
                    <a:pt x="1146111" y="106794"/>
                  </a:lnTo>
                  <a:lnTo>
                    <a:pt x="0" y="0"/>
                  </a:lnTo>
                  <a:lnTo>
                    <a:pt x="0" y="3157956"/>
                  </a:lnTo>
                  <a:lnTo>
                    <a:pt x="1146111" y="2826105"/>
                  </a:lnTo>
                  <a:close/>
                </a:path>
                <a:path w="2014220" h="3158490">
                  <a:moveTo>
                    <a:pt x="2013762" y="2578227"/>
                  </a:moveTo>
                  <a:lnTo>
                    <a:pt x="2013762" y="186867"/>
                  </a:lnTo>
                  <a:lnTo>
                    <a:pt x="1146111" y="106794"/>
                  </a:lnTo>
                  <a:lnTo>
                    <a:pt x="1146111" y="2826105"/>
                  </a:lnTo>
                  <a:lnTo>
                    <a:pt x="2013762" y="25782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58794" y="3184207"/>
              <a:ext cx="217385" cy="744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318687" y="3167049"/>
              <a:ext cx="1077595" cy="3141345"/>
            </a:xfrm>
            <a:custGeom>
              <a:avLst/>
              <a:gdLst/>
              <a:ahLst/>
              <a:cxnLst/>
              <a:rect l="l" t="t" r="r" b="b"/>
              <a:pathLst>
                <a:path w="1077595" h="3141345">
                  <a:moveTo>
                    <a:pt x="0" y="0"/>
                  </a:moveTo>
                  <a:lnTo>
                    <a:pt x="0" y="3140798"/>
                  </a:lnTo>
                </a:path>
                <a:path w="1077595" h="3141345">
                  <a:moveTo>
                    <a:pt x="1077518" y="101091"/>
                  </a:moveTo>
                  <a:lnTo>
                    <a:pt x="1077518" y="2831871"/>
                  </a:lnTo>
                </a:path>
                <a:path w="1077595" h="3141345">
                  <a:moveTo>
                    <a:pt x="0" y="89649"/>
                  </a:moveTo>
                  <a:lnTo>
                    <a:pt x="1077518" y="177355"/>
                  </a:lnTo>
                </a:path>
                <a:path w="1077595" h="3141345">
                  <a:moveTo>
                    <a:pt x="0" y="270802"/>
                  </a:moveTo>
                  <a:lnTo>
                    <a:pt x="1077518" y="3356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362591" y="3271951"/>
              <a:ext cx="845185" cy="162560"/>
            </a:xfrm>
            <a:custGeom>
              <a:avLst/>
              <a:gdLst/>
              <a:ahLst/>
              <a:cxnLst/>
              <a:rect l="l" t="t" r="r" b="b"/>
              <a:pathLst>
                <a:path w="845185" h="162560">
                  <a:moveTo>
                    <a:pt x="17170" y="133489"/>
                  </a:moveTo>
                  <a:lnTo>
                    <a:pt x="0" y="131597"/>
                  </a:lnTo>
                  <a:lnTo>
                    <a:pt x="0" y="146850"/>
                  </a:lnTo>
                  <a:lnTo>
                    <a:pt x="17170" y="148742"/>
                  </a:lnTo>
                  <a:lnTo>
                    <a:pt x="17170" y="133489"/>
                  </a:lnTo>
                  <a:close/>
                </a:path>
                <a:path w="845185" h="162560">
                  <a:moveTo>
                    <a:pt x="17170" y="110604"/>
                  </a:moveTo>
                  <a:lnTo>
                    <a:pt x="0" y="108699"/>
                  </a:lnTo>
                  <a:lnTo>
                    <a:pt x="0" y="125857"/>
                  </a:lnTo>
                  <a:lnTo>
                    <a:pt x="17170" y="127762"/>
                  </a:lnTo>
                  <a:lnTo>
                    <a:pt x="17170" y="110604"/>
                  </a:lnTo>
                  <a:close/>
                </a:path>
                <a:path w="845185" h="162560">
                  <a:moveTo>
                    <a:pt x="17170" y="89623"/>
                  </a:moveTo>
                  <a:lnTo>
                    <a:pt x="0" y="87706"/>
                  </a:lnTo>
                  <a:lnTo>
                    <a:pt x="0" y="104863"/>
                  </a:lnTo>
                  <a:lnTo>
                    <a:pt x="17170" y="106794"/>
                  </a:lnTo>
                  <a:lnTo>
                    <a:pt x="17170" y="89623"/>
                  </a:lnTo>
                  <a:close/>
                </a:path>
                <a:path w="845185" h="162560">
                  <a:moveTo>
                    <a:pt x="17170" y="66763"/>
                  </a:moveTo>
                  <a:lnTo>
                    <a:pt x="0" y="64833"/>
                  </a:lnTo>
                  <a:lnTo>
                    <a:pt x="0" y="82003"/>
                  </a:lnTo>
                  <a:lnTo>
                    <a:pt x="17170" y="83896"/>
                  </a:lnTo>
                  <a:lnTo>
                    <a:pt x="17170" y="66763"/>
                  </a:lnTo>
                  <a:close/>
                </a:path>
                <a:path w="845185" h="162560">
                  <a:moveTo>
                    <a:pt x="17170" y="45745"/>
                  </a:moveTo>
                  <a:lnTo>
                    <a:pt x="0" y="43865"/>
                  </a:lnTo>
                  <a:lnTo>
                    <a:pt x="0" y="61023"/>
                  </a:lnTo>
                  <a:lnTo>
                    <a:pt x="17170" y="62928"/>
                  </a:lnTo>
                  <a:lnTo>
                    <a:pt x="17170" y="45745"/>
                  </a:lnTo>
                  <a:close/>
                </a:path>
                <a:path w="845185" h="162560">
                  <a:moveTo>
                    <a:pt x="17170" y="22885"/>
                  </a:moveTo>
                  <a:lnTo>
                    <a:pt x="0" y="22885"/>
                  </a:lnTo>
                  <a:lnTo>
                    <a:pt x="0" y="38150"/>
                  </a:lnTo>
                  <a:lnTo>
                    <a:pt x="17170" y="40030"/>
                  </a:lnTo>
                  <a:lnTo>
                    <a:pt x="17170" y="22885"/>
                  </a:lnTo>
                  <a:close/>
                </a:path>
                <a:path w="845185" h="162560">
                  <a:moveTo>
                    <a:pt x="17170" y="1917"/>
                  </a:moveTo>
                  <a:lnTo>
                    <a:pt x="0" y="0"/>
                  </a:lnTo>
                  <a:lnTo>
                    <a:pt x="0" y="17157"/>
                  </a:lnTo>
                  <a:lnTo>
                    <a:pt x="17170" y="19088"/>
                  </a:lnTo>
                  <a:lnTo>
                    <a:pt x="17170" y="1917"/>
                  </a:lnTo>
                  <a:close/>
                </a:path>
                <a:path w="845185" h="162560">
                  <a:moveTo>
                    <a:pt x="38150" y="133489"/>
                  </a:moveTo>
                  <a:lnTo>
                    <a:pt x="21005" y="133489"/>
                  </a:lnTo>
                  <a:lnTo>
                    <a:pt x="21005" y="148742"/>
                  </a:lnTo>
                  <a:lnTo>
                    <a:pt x="38150" y="150660"/>
                  </a:lnTo>
                  <a:lnTo>
                    <a:pt x="38150" y="133489"/>
                  </a:lnTo>
                  <a:close/>
                </a:path>
                <a:path w="845185" h="162560">
                  <a:moveTo>
                    <a:pt x="38150" y="112509"/>
                  </a:moveTo>
                  <a:lnTo>
                    <a:pt x="21005" y="110604"/>
                  </a:lnTo>
                  <a:lnTo>
                    <a:pt x="21005" y="127762"/>
                  </a:lnTo>
                  <a:lnTo>
                    <a:pt x="38150" y="129679"/>
                  </a:lnTo>
                  <a:lnTo>
                    <a:pt x="38150" y="112509"/>
                  </a:lnTo>
                  <a:close/>
                </a:path>
                <a:path w="845185" h="162560">
                  <a:moveTo>
                    <a:pt x="38150" y="91541"/>
                  </a:moveTo>
                  <a:lnTo>
                    <a:pt x="21005" y="89623"/>
                  </a:lnTo>
                  <a:lnTo>
                    <a:pt x="21005" y="106794"/>
                  </a:lnTo>
                  <a:lnTo>
                    <a:pt x="38150" y="106794"/>
                  </a:lnTo>
                  <a:lnTo>
                    <a:pt x="38150" y="91541"/>
                  </a:lnTo>
                  <a:close/>
                </a:path>
                <a:path w="845185" h="162560">
                  <a:moveTo>
                    <a:pt x="38150" y="68668"/>
                  </a:moveTo>
                  <a:lnTo>
                    <a:pt x="21005" y="66763"/>
                  </a:lnTo>
                  <a:lnTo>
                    <a:pt x="21005" y="83896"/>
                  </a:lnTo>
                  <a:lnTo>
                    <a:pt x="38150" y="85813"/>
                  </a:lnTo>
                  <a:lnTo>
                    <a:pt x="38150" y="68668"/>
                  </a:lnTo>
                  <a:close/>
                </a:path>
                <a:path w="845185" h="162560">
                  <a:moveTo>
                    <a:pt x="38150" y="47675"/>
                  </a:moveTo>
                  <a:lnTo>
                    <a:pt x="21005" y="45745"/>
                  </a:lnTo>
                  <a:lnTo>
                    <a:pt x="21005" y="62928"/>
                  </a:lnTo>
                  <a:lnTo>
                    <a:pt x="38150" y="64833"/>
                  </a:lnTo>
                  <a:lnTo>
                    <a:pt x="38150" y="47675"/>
                  </a:lnTo>
                  <a:close/>
                </a:path>
                <a:path w="845185" h="162560">
                  <a:moveTo>
                    <a:pt x="38150" y="24777"/>
                  </a:moveTo>
                  <a:lnTo>
                    <a:pt x="21005" y="22885"/>
                  </a:lnTo>
                  <a:lnTo>
                    <a:pt x="21005" y="40030"/>
                  </a:lnTo>
                  <a:lnTo>
                    <a:pt x="38150" y="41948"/>
                  </a:lnTo>
                  <a:lnTo>
                    <a:pt x="38150" y="24777"/>
                  </a:lnTo>
                  <a:close/>
                </a:path>
                <a:path w="845185" h="162560">
                  <a:moveTo>
                    <a:pt x="38150" y="3797"/>
                  </a:moveTo>
                  <a:lnTo>
                    <a:pt x="21005" y="1917"/>
                  </a:lnTo>
                  <a:lnTo>
                    <a:pt x="21005" y="19088"/>
                  </a:lnTo>
                  <a:lnTo>
                    <a:pt x="38150" y="20980"/>
                  </a:lnTo>
                  <a:lnTo>
                    <a:pt x="38150" y="3797"/>
                  </a:lnTo>
                  <a:close/>
                </a:path>
                <a:path w="845185" h="162560">
                  <a:moveTo>
                    <a:pt x="59118" y="135420"/>
                  </a:moveTo>
                  <a:lnTo>
                    <a:pt x="41948" y="133489"/>
                  </a:lnTo>
                  <a:lnTo>
                    <a:pt x="41948" y="150660"/>
                  </a:lnTo>
                  <a:lnTo>
                    <a:pt x="59118" y="150660"/>
                  </a:lnTo>
                  <a:lnTo>
                    <a:pt x="59118" y="135420"/>
                  </a:lnTo>
                  <a:close/>
                </a:path>
                <a:path w="845185" h="162560">
                  <a:moveTo>
                    <a:pt x="59118" y="114427"/>
                  </a:moveTo>
                  <a:lnTo>
                    <a:pt x="41948" y="112509"/>
                  </a:lnTo>
                  <a:lnTo>
                    <a:pt x="41948" y="129679"/>
                  </a:lnTo>
                  <a:lnTo>
                    <a:pt x="59118" y="129679"/>
                  </a:lnTo>
                  <a:lnTo>
                    <a:pt x="59118" y="114427"/>
                  </a:lnTo>
                  <a:close/>
                </a:path>
                <a:path w="845185" h="162560">
                  <a:moveTo>
                    <a:pt x="59118" y="91541"/>
                  </a:moveTo>
                  <a:lnTo>
                    <a:pt x="41948" y="91541"/>
                  </a:lnTo>
                  <a:lnTo>
                    <a:pt x="41948" y="106794"/>
                  </a:lnTo>
                  <a:lnTo>
                    <a:pt x="59118" y="108699"/>
                  </a:lnTo>
                  <a:lnTo>
                    <a:pt x="59118" y="91541"/>
                  </a:lnTo>
                  <a:close/>
                </a:path>
                <a:path w="845185" h="162560">
                  <a:moveTo>
                    <a:pt x="59118" y="70561"/>
                  </a:moveTo>
                  <a:lnTo>
                    <a:pt x="41948" y="68668"/>
                  </a:lnTo>
                  <a:lnTo>
                    <a:pt x="41948" y="85813"/>
                  </a:lnTo>
                  <a:lnTo>
                    <a:pt x="59118" y="87706"/>
                  </a:lnTo>
                  <a:lnTo>
                    <a:pt x="59118" y="70561"/>
                  </a:lnTo>
                  <a:close/>
                </a:path>
                <a:path w="845185" h="162560">
                  <a:moveTo>
                    <a:pt x="59118" y="49593"/>
                  </a:moveTo>
                  <a:lnTo>
                    <a:pt x="41948" y="47675"/>
                  </a:lnTo>
                  <a:lnTo>
                    <a:pt x="41948" y="64833"/>
                  </a:lnTo>
                  <a:lnTo>
                    <a:pt x="59118" y="64833"/>
                  </a:lnTo>
                  <a:lnTo>
                    <a:pt x="59118" y="49593"/>
                  </a:lnTo>
                  <a:close/>
                </a:path>
                <a:path w="845185" h="162560">
                  <a:moveTo>
                    <a:pt x="59118" y="26695"/>
                  </a:moveTo>
                  <a:lnTo>
                    <a:pt x="41948" y="24777"/>
                  </a:lnTo>
                  <a:lnTo>
                    <a:pt x="41948" y="41948"/>
                  </a:lnTo>
                  <a:lnTo>
                    <a:pt x="59118" y="43865"/>
                  </a:lnTo>
                  <a:lnTo>
                    <a:pt x="59118" y="26695"/>
                  </a:lnTo>
                  <a:close/>
                </a:path>
                <a:path w="845185" h="162560">
                  <a:moveTo>
                    <a:pt x="59118" y="5727"/>
                  </a:moveTo>
                  <a:lnTo>
                    <a:pt x="41948" y="3797"/>
                  </a:lnTo>
                  <a:lnTo>
                    <a:pt x="41948" y="20980"/>
                  </a:lnTo>
                  <a:lnTo>
                    <a:pt x="59118" y="22885"/>
                  </a:lnTo>
                  <a:lnTo>
                    <a:pt x="59118" y="5727"/>
                  </a:lnTo>
                  <a:close/>
                </a:path>
                <a:path w="845185" h="162560">
                  <a:moveTo>
                    <a:pt x="80073" y="135420"/>
                  </a:moveTo>
                  <a:lnTo>
                    <a:pt x="64846" y="135420"/>
                  </a:lnTo>
                  <a:lnTo>
                    <a:pt x="64846" y="152565"/>
                  </a:lnTo>
                  <a:lnTo>
                    <a:pt x="80073" y="152565"/>
                  </a:lnTo>
                  <a:lnTo>
                    <a:pt x="80073" y="135420"/>
                  </a:lnTo>
                  <a:close/>
                </a:path>
                <a:path w="845185" h="162560">
                  <a:moveTo>
                    <a:pt x="80073" y="114427"/>
                  </a:moveTo>
                  <a:lnTo>
                    <a:pt x="64846" y="114427"/>
                  </a:lnTo>
                  <a:lnTo>
                    <a:pt x="64846" y="129679"/>
                  </a:lnTo>
                  <a:lnTo>
                    <a:pt x="80073" y="131597"/>
                  </a:lnTo>
                  <a:lnTo>
                    <a:pt x="80073" y="114427"/>
                  </a:lnTo>
                  <a:close/>
                </a:path>
                <a:path w="845185" h="162560">
                  <a:moveTo>
                    <a:pt x="80073" y="93459"/>
                  </a:moveTo>
                  <a:lnTo>
                    <a:pt x="64846" y="91541"/>
                  </a:lnTo>
                  <a:lnTo>
                    <a:pt x="64846" y="108699"/>
                  </a:lnTo>
                  <a:lnTo>
                    <a:pt x="80073" y="108699"/>
                  </a:lnTo>
                  <a:lnTo>
                    <a:pt x="80073" y="93459"/>
                  </a:lnTo>
                  <a:close/>
                </a:path>
                <a:path w="845185" h="162560">
                  <a:moveTo>
                    <a:pt x="80073" y="72453"/>
                  </a:moveTo>
                  <a:lnTo>
                    <a:pt x="64846" y="70561"/>
                  </a:lnTo>
                  <a:lnTo>
                    <a:pt x="64846" y="87706"/>
                  </a:lnTo>
                  <a:lnTo>
                    <a:pt x="80073" y="87706"/>
                  </a:lnTo>
                  <a:lnTo>
                    <a:pt x="80073" y="72453"/>
                  </a:lnTo>
                  <a:close/>
                </a:path>
                <a:path w="845185" h="162560">
                  <a:moveTo>
                    <a:pt x="80073" y="51498"/>
                  </a:moveTo>
                  <a:lnTo>
                    <a:pt x="64846" y="49593"/>
                  </a:lnTo>
                  <a:lnTo>
                    <a:pt x="64846" y="64833"/>
                  </a:lnTo>
                  <a:lnTo>
                    <a:pt x="80073" y="66763"/>
                  </a:lnTo>
                  <a:lnTo>
                    <a:pt x="80073" y="51498"/>
                  </a:lnTo>
                  <a:close/>
                </a:path>
                <a:path w="845185" h="162560">
                  <a:moveTo>
                    <a:pt x="80073" y="28625"/>
                  </a:moveTo>
                  <a:lnTo>
                    <a:pt x="64846" y="26695"/>
                  </a:lnTo>
                  <a:lnTo>
                    <a:pt x="64846" y="43865"/>
                  </a:lnTo>
                  <a:lnTo>
                    <a:pt x="80073" y="45745"/>
                  </a:lnTo>
                  <a:lnTo>
                    <a:pt x="80073" y="28625"/>
                  </a:lnTo>
                  <a:close/>
                </a:path>
                <a:path w="845185" h="162560">
                  <a:moveTo>
                    <a:pt x="80073" y="7607"/>
                  </a:moveTo>
                  <a:lnTo>
                    <a:pt x="64846" y="5727"/>
                  </a:lnTo>
                  <a:lnTo>
                    <a:pt x="64846" y="22885"/>
                  </a:lnTo>
                  <a:lnTo>
                    <a:pt x="80073" y="22885"/>
                  </a:lnTo>
                  <a:lnTo>
                    <a:pt x="80073" y="7607"/>
                  </a:lnTo>
                  <a:close/>
                </a:path>
                <a:path w="845185" h="162560">
                  <a:moveTo>
                    <a:pt x="101066" y="137287"/>
                  </a:moveTo>
                  <a:lnTo>
                    <a:pt x="83896" y="137287"/>
                  </a:lnTo>
                  <a:lnTo>
                    <a:pt x="83896" y="152539"/>
                  </a:lnTo>
                  <a:lnTo>
                    <a:pt x="101066" y="154470"/>
                  </a:lnTo>
                  <a:lnTo>
                    <a:pt x="101066" y="137287"/>
                  </a:lnTo>
                  <a:close/>
                </a:path>
                <a:path w="845185" h="162560">
                  <a:moveTo>
                    <a:pt x="101066" y="116319"/>
                  </a:moveTo>
                  <a:lnTo>
                    <a:pt x="83896" y="116319"/>
                  </a:lnTo>
                  <a:lnTo>
                    <a:pt x="83896" y="131597"/>
                  </a:lnTo>
                  <a:lnTo>
                    <a:pt x="101066" y="133489"/>
                  </a:lnTo>
                  <a:lnTo>
                    <a:pt x="101066" y="116319"/>
                  </a:lnTo>
                  <a:close/>
                </a:path>
                <a:path w="845185" h="162560">
                  <a:moveTo>
                    <a:pt x="101066" y="95338"/>
                  </a:moveTo>
                  <a:lnTo>
                    <a:pt x="83896" y="93459"/>
                  </a:lnTo>
                  <a:lnTo>
                    <a:pt x="83896" y="110604"/>
                  </a:lnTo>
                  <a:lnTo>
                    <a:pt x="101066" y="110604"/>
                  </a:lnTo>
                  <a:lnTo>
                    <a:pt x="101066" y="95338"/>
                  </a:lnTo>
                  <a:close/>
                </a:path>
                <a:path w="845185" h="162560">
                  <a:moveTo>
                    <a:pt x="101066" y="74358"/>
                  </a:moveTo>
                  <a:lnTo>
                    <a:pt x="83896" y="72453"/>
                  </a:lnTo>
                  <a:lnTo>
                    <a:pt x="83896" y="89623"/>
                  </a:lnTo>
                  <a:lnTo>
                    <a:pt x="101066" y="89623"/>
                  </a:lnTo>
                  <a:lnTo>
                    <a:pt x="101066" y="74358"/>
                  </a:lnTo>
                  <a:close/>
                </a:path>
                <a:path w="845185" h="162560">
                  <a:moveTo>
                    <a:pt x="101066" y="51498"/>
                  </a:moveTo>
                  <a:lnTo>
                    <a:pt x="83896" y="51498"/>
                  </a:lnTo>
                  <a:lnTo>
                    <a:pt x="83896" y="66763"/>
                  </a:lnTo>
                  <a:lnTo>
                    <a:pt x="101066" y="68668"/>
                  </a:lnTo>
                  <a:lnTo>
                    <a:pt x="101066" y="51498"/>
                  </a:lnTo>
                  <a:close/>
                </a:path>
                <a:path w="845185" h="162560">
                  <a:moveTo>
                    <a:pt x="101066" y="30530"/>
                  </a:moveTo>
                  <a:lnTo>
                    <a:pt x="83896" y="28625"/>
                  </a:lnTo>
                  <a:lnTo>
                    <a:pt x="83896" y="45745"/>
                  </a:lnTo>
                  <a:lnTo>
                    <a:pt x="101066" y="47675"/>
                  </a:lnTo>
                  <a:lnTo>
                    <a:pt x="101066" y="30530"/>
                  </a:lnTo>
                  <a:close/>
                </a:path>
                <a:path w="845185" h="162560">
                  <a:moveTo>
                    <a:pt x="101066" y="9525"/>
                  </a:moveTo>
                  <a:lnTo>
                    <a:pt x="83896" y="7607"/>
                  </a:lnTo>
                  <a:lnTo>
                    <a:pt x="83896" y="22885"/>
                  </a:lnTo>
                  <a:lnTo>
                    <a:pt x="101066" y="24777"/>
                  </a:lnTo>
                  <a:lnTo>
                    <a:pt x="101066" y="9525"/>
                  </a:lnTo>
                  <a:close/>
                </a:path>
                <a:path w="845185" h="162560">
                  <a:moveTo>
                    <a:pt x="122047" y="139217"/>
                  </a:moveTo>
                  <a:lnTo>
                    <a:pt x="104902" y="137287"/>
                  </a:lnTo>
                  <a:lnTo>
                    <a:pt x="104902" y="154470"/>
                  </a:lnTo>
                  <a:lnTo>
                    <a:pt x="122047" y="156375"/>
                  </a:lnTo>
                  <a:lnTo>
                    <a:pt x="122047" y="139217"/>
                  </a:lnTo>
                  <a:close/>
                </a:path>
                <a:path w="845185" h="162560">
                  <a:moveTo>
                    <a:pt x="122047" y="118211"/>
                  </a:moveTo>
                  <a:lnTo>
                    <a:pt x="104902" y="116319"/>
                  </a:lnTo>
                  <a:lnTo>
                    <a:pt x="104902" y="133489"/>
                  </a:lnTo>
                  <a:lnTo>
                    <a:pt x="122047" y="133489"/>
                  </a:lnTo>
                  <a:lnTo>
                    <a:pt x="122047" y="118211"/>
                  </a:lnTo>
                  <a:close/>
                </a:path>
                <a:path w="845185" h="162560">
                  <a:moveTo>
                    <a:pt x="122047" y="95338"/>
                  </a:moveTo>
                  <a:lnTo>
                    <a:pt x="104902" y="95338"/>
                  </a:lnTo>
                  <a:lnTo>
                    <a:pt x="104902" y="110604"/>
                  </a:lnTo>
                  <a:lnTo>
                    <a:pt x="122047" y="112509"/>
                  </a:lnTo>
                  <a:lnTo>
                    <a:pt x="122047" y="95338"/>
                  </a:lnTo>
                  <a:close/>
                </a:path>
                <a:path w="845185" h="162560">
                  <a:moveTo>
                    <a:pt x="122047" y="74358"/>
                  </a:moveTo>
                  <a:lnTo>
                    <a:pt x="104902" y="74358"/>
                  </a:lnTo>
                  <a:lnTo>
                    <a:pt x="104902" y="89623"/>
                  </a:lnTo>
                  <a:lnTo>
                    <a:pt x="122047" y="91541"/>
                  </a:lnTo>
                  <a:lnTo>
                    <a:pt x="122047" y="74358"/>
                  </a:lnTo>
                  <a:close/>
                </a:path>
                <a:path w="845185" h="162560">
                  <a:moveTo>
                    <a:pt x="122047" y="53390"/>
                  </a:moveTo>
                  <a:lnTo>
                    <a:pt x="104902" y="51498"/>
                  </a:lnTo>
                  <a:lnTo>
                    <a:pt x="104902" y="68668"/>
                  </a:lnTo>
                  <a:lnTo>
                    <a:pt x="122047" y="70561"/>
                  </a:lnTo>
                  <a:lnTo>
                    <a:pt x="122047" y="53390"/>
                  </a:lnTo>
                  <a:close/>
                </a:path>
                <a:path w="845185" h="162560">
                  <a:moveTo>
                    <a:pt x="122047" y="32410"/>
                  </a:moveTo>
                  <a:lnTo>
                    <a:pt x="104902" y="30530"/>
                  </a:lnTo>
                  <a:lnTo>
                    <a:pt x="104902" y="47675"/>
                  </a:lnTo>
                  <a:lnTo>
                    <a:pt x="122047" y="49593"/>
                  </a:lnTo>
                  <a:lnTo>
                    <a:pt x="122047" y="32410"/>
                  </a:lnTo>
                  <a:close/>
                </a:path>
                <a:path w="845185" h="162560">
                  <a:moveTo>
                    <a:pt x="122047" y="9525"/>
                  </a:moveTo>
                  <a:lnTo>
                    <a:pt x="104902" y="9525"/>
                  </a:lnTo>
                  <a:lnTo>
                    <a:pt x="104902" y="24777"/>
                  </a:lnTo>
                  <a:lnTo>
                    <a:pt x="122047" y="26695"/>
                  </a:lnTo>
                  <a:lnTo>
                    <a:pt x="122047" y="9525"/>
                  </a:lnTo>
                  <a:close/>
                </a:path>
                <a:path w="845185" h="162560">
                  <a:moveTo>
                    <a:pt x="141109" y="141135"/>
                  </a:moveTo>
                  <a:lnTo>
                    <a:pt x="125844" y="139217"/>
                  </a:lnTo>
                  <a:lnTo>
                    <a:pt x="125844" y="156375"/>
                  </a:lnTo>
                  <a:lnTo>
                    <a:pt x="141109" y="156375"/>
                  </a:lnTo>
                  <a:lnTo>
                    <a:pt x="141109" y="141135"/>
                  </a:lnTo>
                  <a:close/>
                </a:path>
                <a:path w="845185" h="162560">
                  <a:moveTo>
                    <a:pt x="141109" y="120129"/>
                  </a:moveTo>
                  <a:lnTo>
                    <a:pt x="125844" y="118211"/>
                  </a:lnTo>
                  <a:lnTo>
                    <a:pt x="125844" y="133489"/>
                  </a:lnTo>
                  <a:lnTo>
                    <a:pt x="141109" y="135420"/>
                  </a:lnTo>
                  <a:lnTo>
                    <a:pt x="141109" y="120129"/>
                  </a:lnTo>
                  <a:close/>
                </a:path>
                <a:path w="845185" h="162560">
                  <a:moveTo>
                    <a:pt x="141109" y="97269"/>
                  </a:moveTo>
                  <a:lnTo>
                    <a:pt x="125844" y="97269"/>
                  </a:lnTo>
                  <a:lnTo>
                    <a:pt x="125844" y="112509"/>
                  </a:lnTo>
                  <a:lnTo>
                    <a:pt x="141109" y="114427"/>
                  </a:lnTo>
                  <a:lnTo>
                    <a:pt x="141109" y="97269"/>
                  </a:lnTo>
                  <a:close/>
                </a:path>
                <a:path w="845185" h="162560">
                  <a:moveTo>
                    <a:pt x="141109" y="76288"/>
                  </a:moveTo>
                  <a:lnTo>
                    <a:pt x="125844" y="76288"/>
                  </a:lnTo>
                  <a:lnTo>
                    <a:pt x="125844" y="91528"/>
                  </a:lnTo>
                  <a:lnTo>
                    <a:pt x="141109" y="91528"/>
                  </a:lnTo>
                  <a:lnTo>
                    <a:pt x="141109" y="76288"/>
                  </a:lnTo>
                  <a:close/>
                </a:path>
                <a:path w="845185" h="162560">
                  <a:moveTo>
                    <a:pt x="141109" y="55283"/>
                  </a:moveTo>
                  <a:lnTo>
                    <a:pt x="125844" y="53390"/>
                  </a:lnTo>
                  <a:lnTo>
                    <a:pt x="125844" y="70561"/>
                  </a:lnTo>
                  <a:lnTo>
                    <a:pt x="141109" y="70561"/>
                  </a:lnTo>
                  <a:lnTo>
                    <a:pt x="141109" y="55283"/>
                  </a:lnTo>
                  <a:close/>
                </a:path>
                <a:path w="845185" h="162560">
                  <a:moveTo>
                    <a:pt x="141109" y="34340"/>
                  </a:moveTo>
                  <a:lnTo>
                    <a:pt x="125844" y="32410"/>
                  </a:lnTo>
                  <a:lnTo>
                    <a:pt x="125844" y="49593"/>
                  </a:lnTo>
                  <a:lnTo>
                    <a:pt x="141109" y="49593"/>
                  </a:lnTo>
                  <a:lnTo>
                    <a:pt x="141109" y="34340"/>
                  </a:lnTo>
                  <a:close/>
                </a:path>
                <a:path w="845185" h="162560">
                  <a:moveTo>
                    <a:pt x="141109" y="11442"/>
                  </a:moveTo>
                  <a:lnTo>
                    <a:pt x="125844" y="11442"/>
                  </a:lnTo>
                  <a:lnTo>
                    <a:pt x="125844" y="26695"/>
                  </a:lnTo>
                  <a:lnTo>
                    <a:pt x="141109" y="28625"/>
                  </a:lnTo>
                  <a:lnTo>
                    <a:pt x="141109" y="11442"/>
                  </a:lnTo>
                  <a:close/>
                </a:path>
                <a:path w="845185" h="162560">
                  <a:moveTo>
                    <a:pt x="162077" y="141135"/>
                  </a:moveTo>
                  <a:lnTo>
                    <a:pt x="146850" y="141135"/>
                  </a:lnTo>
                  <a:lnTo>
                    <a:pt x="146850" y="158267"/>
                  </a:lnTo>
                  <a:lnTo>
                    <a:pt x="162077" y="158267"/>
                  </a:lnTo>
                  <a:lnTo>
                    <a:pt x="162077" y="141135"/>
                  </a:lnTo>
                  <a:close/>
                </a:path>
                <a:path w="845185" h="162560">
                  <a:moveTo>
                    <a:pt x="162077" y="120129"/>
                  </a:moveTo>
                  <a:lnTo>
                    <a:pt x="146850" y="120129"/>
                  </a:lnTo>
                  <a:lnTo>
                    <a:pt x="146850" y="135420"/>
                  </a:lnTo>
                  <a:lnTo>
                    <a:pt x="162077" y="137287"/>
                  </a:lnTo>
                  <a:lnTo>
                    <a:pt x="162077" y="120129"/>
                  </a:lnTo>
                  <a:close/>
                </a:path>
                <a:path w="845185" h="162560">
                  <a:moveTo>
                    <a:pt x="162077" y="99174"/>
                  </a:moveTo>
                  <a:lnTo>
                    <a:pt x="146850" y="97269"/>
                  </a:lnTo>
                  <a:lnTo>
                    <a:pt x="146850" y="114427"/>
                  </a:lnTo>
                  <a:lnTo>
                    <a:pt x="162077" y="116319"/>
                  </a:lnTo>
                  <a:lnTo>
                    <a:pt x="162077" y="99174"/>
                  </a:lnTo>
                  <a:close/>
                </a:path>
                <a:path w="845185" h="162560">
                  <a:moveTo>
                    <a:pt x="162077" y="78181"/>
                  </a:moveTo>
                  <a:lnTo>
                    <a:pt x="146850" y="76288"/>
                  </a:lnTo>
                  <a:lnTo>
                    <a:pt x="146850" y="93459"/>
                  </a:lnTo>
                  <a:lnTo>
                    <a:pt x="162077" y="93459"/>
                  </a:lnTo>
                  <a:lnTo>
                    <a:pt x="162077" y="78181"/>
                  </a:lnTo>
                  <a:close/>
                </a:path>
                <a:path w="845185" h="162560">
                  <a:moveTo>
                    <a:pt x="162077" y="57200"/>
                  </a:moveTo>
                  <a:lnTo>
                    <a:pt x="146850" y="55283"/>
                  </a:lnTo>
                  <a:lnTo>
                    <a:pt x="146850" y="72453"/>
                  </a:lnTo>
                  <a:lnTo>
                    <a:pt x="162077" y="72453"/>
                  </a:lnTo>
                  <a:lnTo>
                    <a:pt x="162077" y="57200"/>
                  </a:lnTo>
                  <a:close/>
                </a:path>
                <a:path w="845185" h="162560">
                  <a:moveTo>
                    <a:pt x="162077" y="36258"/>
                  </a:moveTo>
                  <a:lnTo>
                    <a:pt x="146850" y="34340"/>
                  </a:lnTo>
                  <a:lnTo>
                    <a:pt x="146850" y="51498"/>
                  </a:lnTo>
                  <a:lnTo>
                    <a:pt x="162077" y="51498"/>
                  </a:lnTo>
                  <a:lnTo>
                    <a:pt x="162077" y="36258"/>
                  </a:lnTo>
                  <a:close/>
                </a:path>
                <a:path w="845185" h="162560">
                  <a:moveTo>
                    <a:pt x="162077" y="13335"/>
                  </a:moveTo>
                  <a:lnTo>
                    <a:pt x="146850" y="13335"/>
                  </a:lnTo>
                  <a:lnTo>
                    <a:pt x="146850" y="28625"/>
                  </a:lnTo>
                  <a:lnTo>
                    <a:pt x="162077" y="30530"/>
                  </a:lnTo>
                  <a:lnTo>
                    <a:pt x="162077" y="13335"/>
                  </a:lnTo>
                  <a:close/>
                </a:path>
                <a:path w="845185" h="162560">
                  <a:moveTo>
                    <a:pt x="183083" y="143014"/>
                  </a:moveTo>
                  <a:lnTo>
                    <a:pt x="167792" y="143014"/>
                  </a:lnTo>
                  <a:lnTo>
                    <a:pt x="167792" y="158267"/>
                  </a:lnTo>
                  <a:lnTo>
                    <a:pt x="183083" y="160185"/>
                  </a:lnTo>
                  <a:lnTo>
                    <a:pt x="183083" y="143014"/>
                  </a:lnTo>
                  <a:close/>
                </a:path>
                <a:path w="845185" h="162560">
                  <a:moveTo>
                    <a:pt x="183083" y="122034"/>
                  </a:moveTo>
                  <a:lnTo>
                    <a:pt x="167792" y="120129"/>
                  </a:lnTo>
                  <a:lnTo>
                    <a:pt x="167792" y="137287"/>
                  </a:lnTo>
                  <a:lnTo>
                    <a:pt x="183083" y="137287"/>
                  </a:lnTo>
                  <a:lnTo>
                    <a:pt x="183083" y="122034"/>
                  </a:lnTo>
                  <a:close/>
                </a:path>
                <a:path w="845185" h="162560">
                  <a:moveTo>
                    <a:pt x="183083" y="101066"/>
                  </a:moveTo>
                  <a:lnTo>
                    <a:pt x="167792" y="99174"/>
                  </a:lnTo>
                  <a:lnTo>
                    <a:pt x="167792" y="116319"/>
                  </a:lnTo>
                  <a:lnTo>
                    <a:pt x="183083" y="116319"/>
                  </a:lnTo>
                  <a:lnTo>
                    <a:pt x="183083" y="101066"/>
                  </a:lnTo>
                  <a:close/>
                </a:path>
                <a:path w="845185" h="162560">
                  <a:moveTo>
                    <a:pt x="183083" y="78181"/>
                  </a:moveTo>
                  <a:lnTo>
                    <a:pt x="167792" y="78181"/>
                  </a:lnTo>
                  <a:lnTo>
                    <a:pt x="167792" y="93459"/>
                  </a:lnTo>
                  <a:lnTo>
                    <a:pt x="183083" y="95338"/>
                  </a:lnTo>
                  <a:lnTo>
                    <a:pt x="183083" y="78181"/>
                  </a:lnTo>
                  <a:close/>
                </a:path>
                <a:path w="845185" h="162560">
                  <a:moveTo>
                    <a:pt x="183083" y="59118"/>
                  </a:moveTo>
                  <a:lnTo>
                    <a:pt x="167792" y="57200"/>
                  </a:lnTo>
                  <a:lnTo>
                    <a:pt x="167792" y="72453"/>
                  </a:lnTo>
                  <a:lnTo>
                    <a:pt x="183083" y="74358"/>
                  </a:lnTo>
                  <a:lnTo>
                    <a:pt x="183083" y="59118"/>
                  </a:lnTo>
                  <a:close/>
                </a:path>
                <a:path w="845185" h="162560">
                  <a:moveTo>
                    <a:pt x="183083" y="36258"/>
                  </a:moveTo>
                  <a:lnTo>
                    <a:pt x="167792" y="36258"/>
                  </a:lnTo>
                  <a:lnTo>
                    <a:pt x="167792" y="51498"/>
                  </a:lnTo>
                  <a:lnTo>
                    <a:pt x="183083" y="53390"/>
                  </a:lnTo>
                  <a:lnTo>
                    <a:pt x="183083" y="36258"/>
                  </a:lnTo>
                  <a:close/>
                </a:path>
                <a:path w="845185" h="162560">
                  <a:moveTo>
                    <a:pt x="183083" y="15252"/>
                  </a:moveTo>
                  <a:lnTo>
                    <a:pt x="167792" y="13335"/>
                  </a:lnTo>
                  <a:lnTo>
                    <a:pt x="167792" y="30530"/>
                  </a:lnTo>
                  <a:lnTo>
                    <a:pt x="183083" y="32410"/>
                  </a:lnTo>
                  <a:lnTo>
                    <a:pt x="183083" y="15252"/>
                  </a:lnTo>
                  <a:close/>
                </a:path>
                <a:path w="845185" h="162560">
                  <a:moveTo>
                    <a:pt x="202145" y="144945"/>
                  </a:moveTo>
                  <a:lnTo>
                    <a:pt x="188798" y="143014"/>
                  </a:lnTo>
                  <a:lnTo>
                    <a:pt x="188798" y="160185"/>
                  </a:lnTo>
                  <a:lnTo>
                    <a:pt x="202145" y="162102"/>
                  </a:lnTo>
                  <a:lnTo>
                    <a:pt x="202145" y="144945"/>
                  </a:lnTo>
                  <a:close/>
                </a:path>
                <a:path w="845185" h="162560">
                  <a:moveTo>
                    <a:pt x="202145" y="123952"/>
                  </a:moveTo>
                  <a:lnTo>
                    <a:pt x="188798" y="122034"/>
                  </a:lnTo>
                  <a:lnTo>
                    <a:pt x="188798" y="139217"/>
                  </a:lnTo>
                  <a:lnTo>
                    <a:pt x="202145" y="139217"/>
                  </a:lnTo>
                  <a:lnTo>
                    <a:pt x="202145" y="123952"/>
                  </a:lnTo>
                  <a:close/>
                </a:path>
                <a:path w="845185" h="162560">
                  <a:moveTo>
                    <a:pt x="202145" y="102984"/>
                  </a:moveTo>
                  <a:lnTo>
                    <a:pt x="188798" y="101066"/>
                  </a:lnTo>
                  <a:lnTo>
                    <a:pt x="188798" y="118211"/>
                  </a:lnTo>
                  <a:lnTo>
                    <a:pt x="202145" y="118211"/>
                  </a:lnTo>
                  <a:lnTo>
                    <a:pt x="202145" y="102984"/>
                  </a:lnTo>
                  <a:close/>
                </a:path>
                <a:path w="845185" h="162560">
                  <a:moveTo>
                    <a:pt x="202145" y="80086"/>
                  </a:moveTo>
                  <a:lnTo>
                    <a:pt x="188798" y="80086"/>
                  </a:lnTo>
                  <a:lnTo>
                    <a:pt x="188798" y="95338"/>
                  </a:lnTo>
                  <a:lnTo>
                    <a:pt x="202145" y="97269"/>
                  </a:lnTo>
                  <a:lnTo>
                    <a:pt x="202145" y="80086"/>
                  </a:lnTo>
                  <a:close/>
                </a:path>
                <a:path w="845185" h="162560">
                  <a:moveTo>
                    <a:pt x="202145" y="59118"/>
                  </a:moveTo>
                  <a:lnTo>
                    <a:pt x="188798" y="59118"/>
                  </a:lnTo>
                  <a:lnTo>
                    <a:pt x="188798" y="74358"/>
                  </a:lnTo>
                  <a:lnTo>
                    <a:pt x="202145" y="76288"/>
                  </a:lnTo>
                  <a:lnTo>
                    <a:pt x="202145" y="59118"/>
                  </a:lnTo>
                  <a:close/>
                </a:path>
                <a:path w="845185" h="162560">
                  <a:moveTo>
                    <a:pt x="202145" y="38150"/>
                  </a:moveTo>
                  <a:lnTo>
                    <a:pt x="188798" y="36258"/>
                  </a:lnTo>
                  <a:lnTo>
                    <a:pt x="188798" y="53390"/>
                  </a:lnTo>
                  <a:lnTo>
                    <a:pt x="202145" y="55283"/>
                  </a:lnTo>
                  <a:lnTo>
                    <a:pt x="202145" y="38150"/>
                  </a:lnTo>
                  <a:close/>
                </a:path>
                <a:path w="845185" h="162560">
                  <a:moveTo>
                    <a:pt x="202145" y="17157"/>
                  </a:moveTo>
                  <a:lnTo>
                    <a:pt x="188798" y="15252"/>
                  </a:lnTo>
                  <a:lnTo>
                    <a:pt x="188798" y="32410"/>
                  </a:lnTo>
                  <a:lnTo>
                    <a:pt x="202145" y="34340"/>
                  </a:lnTo>
                  <a:lnTo>
                    <a:pt x="202145" y="17157"/>
                  </a:lnTo>
                  <a:close/>
                </a:path>
                <a:path w="845185" h="162560">
                  <a:moveTo>
                    <a:pt x="844816" y="68668"/>
                  </a:moveTo>
                  <a:lnTo>
                    <a:pt x="831430" y="68668"/>
                  </a:lnTo>
                  <a:lnTo>
                    <a:pt x="831430" y="82003"/>
                  </a:lnTo>
                  <a:lnTo>
                    <a:pt x="844816" y="83896"/>
                  </a:lnTo>
                  <a:lnTo>
                    <a:pt x="844816" y="68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01389" y="3323449"/>
              <a:ext cx="356870" cy="160655"/>
            </a:xfrm>
            <a:custGeom>
              <a:avLst/>
              <a:gdLst/>
              <a:ahLst/>
              <a:cxnLst/>
              <a:rect l="l" t="t" r="r" b="b"/>
              <a:pathLst>
                <a:path w="356870" h="160654">
                  <a:moveTo>
                    <a:pt x="15278" y="1892"/>
                  </a:moveTo>
                  <a:lnTo>
                    <a:pt x="0" y="0"/>
                  </a:lnTo>
                  <a:lnTo>
                    <a:pt x="0" y="15265"/>
                  </a:lnTo>
                  <a:lnTo>
                    <a:pt x="15278" y="17170"/>
                  </a:lnTo>
                  <a:lnTo>
                    <a:pt x="15278" y="1892"/>
                  </a:lnTo>
                  <a:close/>
                </a:path>
                <a:path w="356870" h="160654">
                  <a:moveTo>
                    <a:pt x="206019" y="135394"/>
                  </a:moveTo>
                  <a:lnTo>
                    <a:pt x="192633" y="133464"/>
                  </a:lnTo>
                  <a:lnTo>
                    <a:pt x="192633" y="148717"/>
                  </a:lnTo>
                  <a:lnTo>
                    <a:pt x="206019" y="150660"/>
                  </a:lnTo>
                  <a:lnTo>
                    <a:pt x="206019" y="135394"/>
                  </a:lnTo>
                  <a:close/>
                </a:path>
                <a:path w="356870" h="160654">
                  <a:moveTo>
                    <a:pt x="206019" y="114401"/>
                  </a:moveTo>
                  <a:lnTo>
                    <a:pt x="192646" y="114401"/>
                  </a:lnTo>
                  <a:lnTo>
                    <a:pt x="192646" y="129667"/>
                  </a:lnTo>
                  <a:lnTo>
                    <a:pt x="206019" y="129667"/>
                  </a:lnTo>
                  <a:lnTo>
                    <a:pt x="206019" y="114401"/>
                  </a:lnTo>
                  <a:close/>
                </a:path>
                <a:path w="356870" h="160654">
                  <a:moveTo>
                    <a:pt x="206019" y="95351"/>
                  </a:moveTo>
                  <a:lnTo>
                    <a:pt x="192646" y="95351"/>
                  </a:lnTo>
                  <a:lnTo>
                    <a:pt x="192646" y="110604"/>
                  </a:lnTo>
                  <a:lnTo>
                    <a:pt x="206019" y="110604"/>
                  </a:lnTo>
                  <a:lnTo>
                    <a:pt x="206019" y="95351"/>
                  </a:lnTo>
                  <a:close/>
                </a:path>
                <a:path w="356870" h="160654">
                  <a:moveTo>
                    <a:pt x="206019" y="76263"/>
                  </a:moveTo>
                  <a:lnTo>
                    <a:pt x="192633" y="74358"/>
                  </a:lnTo>
                  <a:lnTo>
                    <a:pt x="192633" y="89636"/>
                  </a:lnTo>
                  <a:lnTo>
                    <a:pt x="206019" y="91516"/>
                  </a:lnTo>
                  <a:lnTo>
                    <a:pt x="206019" y="76263"/>
                  </a:lnTo>
                  <a:close/>
                </a:path>
                <a:path w="356870" h="160654">
                  <a:moveTo>
                    <a:pt x="206019" y="57200"/>
                  </a:moveTo>
                  <a:lnTo>
                    <a:pt x="192633" y="55295"/>
                  </a:lnTo>
                  <a:lnTo>
                    <a:pt x="192633" y="70535"/>
                  </a:lnTo>
                  <a:lnTo>
                    <a:pt x="206019" y="70535"/>
                  </a:lnTo>
                  <a:lnTo>
                    <a:pt x="206019" y="57200"/>
                  </a:lnTo>
                  <a:close/>
                </a:path>
                <a:path w="356870" h="160654">
                  <a:moveTo>
                    <a:pt x="206019" y="38125"/>
                  </a:moveTo>
                  <a:lnTo>
                    <a:pt x="192633" y="36207"/>
                  </a:lnTo>
                  <a:lnTo>
                    <a:pt x="192633" y="51485"/>
                  </a:lnTo>
                  <a:lnTo>
                    <a:pt x="206019" y="51485"/>
                  </a:lnTo>
                  <a:lnTo>
                    <a:pt x="206019" y="38125"/>
                  </a:lnTo>
                  <a:close/>
                </a:path>
                <a:path w="356870" h="160654">
                  <a:moveTo>
                    <a:pt x="206019" y="17170"/>
                  </a:moveTo>
                  <a:lnTo>
                    <a:pt x="192633" y="17170"/>
                  </a:lnTo>
                  <a:lnTo>
                    <a:pt x="192633" y="30505"/>
                  </a:lnTo>
                  <a:lnTo>
                    <a:pt x="206019" y="32397"/>
                  </a:lnTo>
                  <a:lnTo>
                    <a:pt x="206019" y="17170"/>
                  </a:lnTo>
                  <a:close/>
                </a:path>
                <a:path w="356870" h="160654">
                  <a:moveTo>
                    <a:pt x="223164" y="135394"/>
                  </a:moveTo>
                  <a:lnTo>
                    <a:pt x="209791" y="135394"/>
                  </a:lnTo>
                  <a:lnTo>
                    <a:pt x="209791" y="150660"/>
                  </a:lnTo>
                  <a:lnTo>
                    <a:pt x="223164" y="150660"/>
                  </a:lnTo>
                  <a:lnTo>
                    <a:pt x="223164" y="135394"/>
                  </a:lnTo>
                  <a:close/>
                </a:path>
                <a:path w="356870" h="160654">
                  <a:moveTo>
                    <a:pt x="223164" y="116306"/>
                  </a:moveTo>
                  <a:lnTo>
                    <a:pt x="209791" y="116306"/>
                  </a:lnTo>
                  <a:lnTo>
                    <a:pt x="209791" y="129667"/>
                  </a:lnTo>
                  <a:lnTo>
                    <a:pt x="223164" y="131584"/>
                  </a:lnTo>
                  <a:lnTo>
                    <a:pt x="223164" y="116306"/>
                  </a:lnTo>
                  <a:close/>
                </a:path>
                <a:path w="356870" h="160654">
                  <a:moveTo>
                    <a:pt x="223164" y="97243"/>
                  </a:moveTo>
                  <a:lnTo>
                    <a:pt x="209791" y="95351"/>
                  </a:lnTo>
                  <a:lnTo>
                    <a:pt x="209791" y="110604"/>
                  </a:lnTo>
                  <a:lnTo>
                    <a:pt x="223164" y="110604"/>
                  </a:lnTo>
                  <a:lnTo>
                    <a:pt x="223164" y="97243"/>
                  </a:lnTo>
                  <a:close/>
                </a:path>
                <a:path w="356870" h="160654">
                  <a:moveTo>
                    <a:pt x="223164" y="78181"/>
                  </a:moveTo>
                  <a:lnTo>
                    <a:pt x="209791" y="76263"/>
                  </a:lnTo>
                  <a:lnTo>
                    <a:pt x="209791" y="91516"/>
                  </a:lnTo>
                  <a:lnTo>
                    <a:pt x="223164" y="93446"/>
                  </a:lnTo>
                  <a:lnTo>
                    <a:pt x="223164" y="78181"/>
                  </a:lnTo>
                  <a:close/>
                </a:path>
                <a:path w="356870" h="160654">
                  <a:moveTo>
                    <a:pt x="223164" y="57200"/>
                  </a:moveTo>
                  <a:lnTo>
                    <a:pt x="209791" y="57200"/>
                  </a:lnTo>
                  <a:lnTo>
                    <a:pt x="209791" y="72453"/>
                  </a:lnTo>
                  <a:lnTo>
                    <a:pt x="223164" y="72453"/>
                  </a:lnTo>
                  <a:lnTo>
                    <a:pt x="223164" y="57200"/>
                  </a:lnTo>
                  <a:close/>
                </a:path>
                <a:path w="356870" h="160654">
                  <a:moveTo>
                    <a:pt x="223164" y="38125"/>
                  </a:moveTo>
                  <a:lnTo>
                    <a:pt x="209791" y="38125"/>
                  </a:lnTo>
                  <a:lnTo>
                    <a:pt x="209791" y="53378"/>
                  </a:lnTo>
                  <a:lnTo>
                    <a:pt x="223164" y="53378"/>
                  </a:lnTo>
                  <a:lnTo>
                    <a:pt x="223164" y="38125"/>
                  </a:lnTo>
                  <a:close/>
                </a:path>
                <a:path w="356870" h="160654">
                  <a:moveTo>
                    <a:pt x="223164" y="19062"/>
                  </a:moveTo>
                  <a:lnTo>
                    <a:pt x="209791" y="17170"/>
                  </a:lnTo>
                  <a:lnTo>
                    <a:pt x="209791" y="32397"/>
                  </a:lnTo>
                  <a:lnTo>
                    <a:pt x="223164" y="34315"/>
                  </a:lnTo>
                  <a:lnTo>
                    <a:pt x="223164" y="19062"/>
                  </a:lnTo>
                  <a:close/>
                </a:path>
                <a:path w="356870" h="160654">
                  <a:moveTo>
                    <a:pt x="240309" y="137312"/>
                  </a:moveTo>
                  <a:lnTo>
                    <a:pt x="226961" y="137312"/>
                  </a:lnTo>
                  <a:lnTo>
                    <a:pt x="226961" y="150647"/>
                  </a:lnTo>
                  <a:lnTo>
                    <a:pt x="240309" y="150647"/>
                  </a:lnTo>
                  <a:lnTo>
                    <a:pt x="240309" y="137312"/>
                  </a:lnTo>
                  <a:close/>
                </a:path>
                <a:path w="356870" h="160654">
                  <a:moveTo>
                    <a:pt x="240309" y="118211"/>
                  </a:moveTo>
                  <a:lnTo>
                    <a:pt x="226961" y="116306"/>
                  </a:lnTo>
                  <a:lnTo>
                    <a:pt x="226961" y="131584"/>
                  </a:lnTo>
                  <a:lnTo>
                    <a:pt x="240309" y="131584"/>
                  </a:lnTo>
                  <a:lnTo>
                    <a:pt x="240309" y="118211"/>
                  </a:lnTo>
                  <a:close/>
                </a:path>
                <a:path w="356870" h="160654">
                  <a:moveTo>
                    <a:pt x="240309" y="97243"/>
                  </a:moveTo>
                  <a:lnTo>
                    <a:pt x="226961" y="97243"/>
                  </a:lnTo>
                  <a:lnTo>
                    <a:pt x="226961" y="112496"/>
                  </a:lnTo>
                  <a:lnTo>
                    <a:pt x="240309" y="112496"/>
                  </a:lnTo>
                  <a:lnTo>
                    <a:pt x="240309" y="97243"/>
                  </a:lnTo>
                  <a:close/>
                </a:path>
                <a:path w="356870" h="160654">
                  <a:moveTo>
                    <a:pt x="240309" y="78181"/>
                  </a:moveTo>
                  <a:lnTo>
                    <a:pt x="226961" y="78181"/>
                  </a:lnTo>
                  <a:lnTo>
                    <a:pt x="226961" y="93446"/>
                  </a:lnTo>
                  <a:lnTo>
                    <a:pt x="240309" y="93446"/>
                  </a:lnTo>
                  <a:lnTo>
                    <a:pt x="240309" y="78181"/>
                  </a:lnTo>
                  <a:close/>
                </a:path>
                <a:path w="356870" h="160654">
                  <a:moveTo>
                    <a:pt x="240309" y="59105"/>
                  </a:moveTo>
                  <a:lnTo>
                    <a:pt x="226961" y="57200"/>
                  </a:lnTo>
                  <a:lnTo>
                    <a:pt x="226961" y="72453"/>
                  </a:lnTo>
                  <a:lnTo>
                    <a:pt x="240309" y="74358"/>
                  </a:lnTo>
                  <a:lnTo>
                    <a:pt x="240309" y="59105"/>
                  </a:lnTo>
                  <a:close/>
                </a:path>
                <a:path w="356870" h="160654">
                  <a:moveTo>
                    <a:pt x="240309" y="40043"/>
                  </a:moveTo>
                  <a:lnTo>
                    <a:pt x="226961" y="40043"/>
                  </a:lnTo>
                  <a:lnTo>
                    <a:pt x="226961" y="53365"/>
                  </a:lnTo>
                  <a:lnTo>
                    <a:pt x="240309" y="55295"/>
                  </a:lnTo>
                  <a:lnTo>
                    <a:pt x="240309" y="40043"/>
                  </a:lnTo>
                  <a:close/>
                </a:path>
                <a:path w="356870" h="160654">
                  <a:moveTo>
                    <a:pt x="240309" y="20955"/>
                  </a:moveTo>
                  <a:lnTo>
                    <a:pt x="226961" y="19062"/>
                  </a:lnTo>
                  <a:lnTo>
                    <a:pt x="226961" y="34315"/>
                  </a:lnTo>
                  <a:lnTo>
                    <a:pt x="240309" y="36207"/>
                  </a:lnTo>
                  <a:lnTo>
                    <a:pt x="240309" y="20955"/>
                  </a:lnTo>
                  <a:close/>
                </a:path>
                <a:path w="356870" h="160654">
                  <a:moveTo>
                    <a:pt x="257467" y="137312"/>
                  </a:moveTo>
                  <a:lnTo>
                    <a:pt x="244119" y="137312"/>
                  </a:lnTo>
                  <a:lnTo>
                    <a:pt x="244119" y="152552"/>
                  </a:lnTo>
                  <a:lnTo>
                    <a:pt x="257467" y="152552"/>
                  </a:lnTo>
                  <a:lnTo>
                    <a:pt x="257467" y="137312"/>
                  </a:lnTo>
                  <a:close/>
                </a:path>
                <a:path w="356870" h="160654">
                  <a:moveTo>
                    <a:pt x="257467" y="118211"/>
                  </a:moveTo>
                  <a:lnTo>
                    <a:pt x="244119" y="118211"/>
                  </a:lnTo>
                  <a:lnTo>
                    <a:pt x="244119" y="133464"/>
                  </a:lnTo>
                  <a:lnTo>
                    <a:pt x="257467" y="133464"/>
                  </a:lnTo>
                  <a:lnTo>
                    <a:pt x="257467" y="118211"/>
                  </a:lnTo>
                  <a:close/>
                </a:path>
                <a:path w="356870" h="160654">
                  <a:moveTo>
                    <a:pt x="257467" y="99161"/>
                  </a:moveTo>
                  <a:lnTo>
                    <a:pt x="244119" y="97243"/>
                  </a:lnTo>
                  <a:lnTo>
                    <a:pt x="244119" y="112496"/>
                  </a:lnTo>
                  <a:lnTo>
                    <a:pt x="257467" y="114401"/>
                  </a:lnTo>
                  <a:lnTo>
                    <a:pt x="257467" y="99161"/>
                  </a:lnTo>
                  <a:close/>
                </a:path>
                <a:path w="356870" h="160654">
                  <a:moveTo>
                    <a:pt x="257467" y="80098"/>
                  </a:moveTo>
                  <a:lnTo>
                    <a:pt x="244119" y="80098"/>
                  </a:lnTo>
                  <a:lnTo>
                    <a:pt x="244119" y="93446"/>
                  </a:lnTo>
                  <a:lnTo>
                    <a:pt x="257467" y="95351"/>
                  </a:lnTo>
                  <a:lnTo>
                    <a:pt x="257467" y="80098"/>
                  </a:lnTo>
                  <a:close/>
                </a:path>
                <a:path w="356870" h="160654">
                  <a:moveTo>
                    <a:pt x="257467" y="61010"/>
                  </a:moveTo>
                  <a:lnTo>
                    <a:pt x="244119" y="59105"/>
                  </a:lnTo>
                  <a:lnTo>
                    <a:pt x="244119" y="74358"/>
                  </a:lnTo>
                  <a:lnTo>
                    <a:pt x="257467" y="76263"/>
                  </a:lnTo>
                  <a:lnTo>
                    <a:pt x="257467" y="61010"/>
                  </a:lnTo>
                  <a:close/>
                </a:path>
                <a:path w="356870" h="160654">
                  <a:moveTo>
                    <a:pt x="257467" y="40043"/>
                  </a:moveTo>
                  <a:lnTo>
                    <a:pt x="244119" y="40043"/>
                  </a:lnTo>
                  <a:lnTo>
                    <a:pt x="244119" y="55295"/>
                  </a:lnTo>
                  <a:lnTo>
                    <a:pt x="257467" y="55295"/>
                  </a:lnTo>
                  <a:lnTo>
                    <a:pt x="257467" y="40043"/>
                  </a:lnTo>
                  <a:close/>
                </a:path>
                <a:path w="356870" h="160654">
                  <a:moveTo>
                    <a:pt x="257467" y="22860"/>
                  </a:moveTo>
                  <a:lnTo>
                    <a:pt x="244119" y="20955"/>
                  </a:lnTo>
                  <a:lnTo>
                    <a:pt x="244119" y="36207"/>
                  </a:lnTo>
                  <a:lnTo>
                    <a:pt x="257467" y="36207"/>
                  </a:lnTo>
                  <a:lnTo>
                    <a:pt x="257467" y="22860"/>
                  </a:lnTo>
                  <a:close/>
                </a:path>
                <a:path w="356870" h="160654">
                  <a:moveTo>
                    <a:pt x="272707" y="139192"/>
                  </a:moveTo>
                  <a:lnTo>
                    <a:pt x="261277" y="137312"/>
                  </a:lnTo>
                  <a:lnTo>
                    <a:pt x="261277" y="152552"/>
                  </a:lnTo>
                  <a:lnTo>
                    <a:pt x="272707" y="154444"/>
                  </a:lnTo>
                  <a:lnTo>
                    <a:pt x="272707" y="139192"/>
                  </a:lnTo>
                  <a:close/>
                </a:path>
                <a:path w="356870" h="160654">
                  <a:moveTo>
                    <a:pt x="272707" y="120129"/>
                  </a:moveTo>
                  <a:lnTo>
                    <a:pt x="261277" y="118211"/>
                  </a:lnTo>
                  <a:lnTo>
                    <a:pt x="261277" y="133464"/>
                  </a:lnTo>
                  <a:lnTo>
                    <a:pt x="272707" y="135394"/>
                  </a:lnTo>
                  <a:lnTo>
                    <a:pt x="272707" y="120129"/>
                  </a:lnTo>
                  <a:close/>
                </a:path>
                <a:path w="356870" h="160654">
                  <a:moveTo>
                    <a:pt x="272707" y="101041"/>
                  </a:moveTo>
                  <a:lnTo>
                    <a:pt x="261277" y="99161"/>
                  </a:lnTo>
                  <a:lnTo>
                    <a:pt x="261277" y="114401"/>
                  </a:lnTo>
                  <a:lnTo>
                    <a:pt x="272707" y="114401"/>
                  </a:lnTo>
                  <a:lnTo>
                    <a:pt x="272707" y="101041"/>
                  </a:lnTo>
                  <a:close/>
                </a:path>
                <a:path w="356870" h="160654">
                  <a:moveTo>
                    <a:pt x="272707" y="81991"/>
                  </a:moveTo>
                  <a:lnTo>
                    <a:pt x="261277" y="80098"/>
                  </a:lnTo>
                  <a:lnTo>
                    <a:pt x="261277" y="95351"/>
                  </a:lnTo>
                  <a:lnTo>
                    <a:pt x="272707" y="95351"/>
                  </a:lnTo>
                  <a:lnTo>
                    <a:pt x="272707" y="81991"/>
                  </a:lnTo>
                  <a:close/>
                </a:path>
                <a:path w="356870" h="160654">
                  <a:moveTo>
                    <a:pt x="272707" y="61010"/>
                  </a:moveTo>
                  <a:lnTo>
                    <a:pt x="261277" y="61010"/>
                  </a:lnTo>
                  <a:lnTo>
                    <a:pt x="261277" y="76276"/>
                  </a:lnTo>
                  <a:lnTo>
                    <a:pt x="272707" y="76276"/>
                  </a:lnTo>
                  <a:lnTo>
                    <a:pt x="272707" y="61010"/>
                  </a:lnTo>
                  <a:close/>
                </a:path>
                <a:path w="356870" h="160654">
                  <a:moveTo>
                    <a:pt x="272707" y="41960"/>
                  </a:moveTo>
                  <a:lnTo>
                    <a:pt x="261277" y="41960"/>
                  </a:lnTo>
                  <a:lnTo>
                    <a:pt x="261277" y="55295"/>
                  </a:lnTo>
                  <a:lnTo>
                    <a:pt x="272707" y="57200"/>
                  </a:lnTo>
                  <a:lnTo>
                    <a:pt x="272707" y="41960"/>
                  </a:lnTo>
                  <a:close/>
                </a:path>
                <a:path w="356870" h="160654">
                  <a:moveTo>
                    <a:pt x="272707" y="22860"/>
                  </a:moveTo>
                  <a:lnTo>
                    <a:pt x="261277" y="22860"/>
                  </a:lnTo>
                  <a:lnTo>
                    <a:pt x="261277" y="36207"/>
                  </a:lnTo>
                  <a:lnTo>
                    <a:pt x="272707" y="38125"/>
                  </a:lnTo>
                  <a:lnTo>
                    <a:pt x="272707" y="22860"/>
                  </a:lnTo>
                  <a:close/>
                </a:path>
                <a:path w="356870" h="160654">
                  <a:moveTo>
                    <a:pt x="289864" y="139192"/>
                  </a:moveTo>
                  <a:lnTo>
                    <a:pt x="278485" y="139192"/>
                  </a:lnTo>
                  <a:lnTo>
                    <a:pt x="278485" y="154444"/>
                  </a:lnTo>
                  <a:lnTo>
                    <a:pt x="289864" y="154444"/>
                  </a:lnTo>
                  <a:lnTo>
                    <a:pt x="289864" y="139192"/>
                  </a:lnTo>
                  <a:close/>
                </a:path>
                <a:path w="356870" h="160654">
                  <a:moveTo>
                    <a:pt x="289864" y="122047"/>
                  </a:moveTo>
                  <a:lnTo>
                    <a:pt x="278485" y="120129"/>
                  </a:lnTo>
                  <a:lnTo>
                    <a:pt x="278485" y="135394"/>
                  </a:lnTo>
                  <a:lnTo>
                    <a:pt x="289864" y="135394"/>
                  </a:lnTo>
                  <a:lnTo>
                    <a:pt x="289864" y="122047"/>
                  </a:lnTo>
                  <a:close/>
                </a:path>
                <a:path w="356870" h="160654">
                  <a:moveTo>
                    <a:pt x="289864" y="101041"/>
                  </a:moveTo>
                  <a:lnTo>
                    <a:pt x="278485" y="101041"/>
                  </a:lnTo>
                  <a:lnTo>
                    <a:pt x="278485" y="116293"/>
                  </a:lnTo>
                  <a:lnTo>
                    <a:pt x="289864" y="116293"/>
                  </a:lnTo>
                  <a:lnTo>
                    <a:pt x="289864" y="101041"/>
                  </a:lnTo>
                  <a:close/>
                </a:path>
                <a:path w="356870" h="160654">
                  <a:moveTo>
                    <a:pt x="289864" y="81991"/>
                  </a:moveTo>
                  <a:lnTo>
                    <a:pt x="278485" y="81991"/>
                  </a:lnTo>
                  <a:lnTo>
                    <a:pt x="278485" y="95351"/>
                  </a:lnTo>
                  <a:lnTo>
                    <a:pt x="289864" y="97243"/>
                  </a:lnTo>
                  <a:lnTo>
                    <a:pt x="289864" y="81991"/>
                  </a:lnTo>
                  <a:close/>
                </a:path>
                <a:path w="356870" h="160654">
                  <a:moveTo>
                    <a:pt x="289864" y="62928"/>
                  </a:moveTo>
                  <a:lnTo>
                    <a:pt x="278485" y="62928"/>
                  </a:lnTo>
                  <a:lnTo>
                    <a:pt x="278485" y="76263"/>
                  </a:lnTo>
                  <a:lnTo>
                    <a:pt x="289864" y="78181"/>
                  </a:lnTo>
                  <a:lnTo>
                    <a:pt x="289864" y="62928"/>
                  </a:lnTo>
                  <a:close/>
                </a:path>
                <a:path w="356870" h="160654">
                  <a:moveTo>
                    <a:pt x="289864" y="43840"/>
                  </a:moveTo>
                  <a:lnTo>
                    <a:pt x="278485" y="41960"/>
                  </a:lnTo>
                  <a:lnTo>
                    <a:pt x="278485" y="57200"/>
                  </a:lnTo>
                  <a:lnTo>
                    <a:pt x="289864" y="59105"/>
                  </a:lnTo>
                  <a:lnTo>
                    <a:pt x="289864" y="43840"/>
                  </a:lnTo>
                  <a:close/>
                </a:path>
                <a:path w="356870" h="160654">
                  <a:moveTo>
                    <a:pt x="289864" y="24790"/>
                  </a:moveTo>
                  <a:lnTo>
                    <a:pt x="278485" y="22860"/>
                  </a:lnTo>
                  <a:lnTo>
                    <a:pt x="278485" y="38125"/>
                  </a:lnTo>
                  <a:lnTo>
                    <a:pt x="289864" y="40043"/>
                  </a:lnTo>
                  <a:lnTo>
                    <a:pt x="289864" y="24790"/>
                  </a:lnTo>
                  <a:close/>
                </a:path>
                <a:path w="356870" h="160654">
                  <a:moveTo>
                    <a:pt x="307086" y="141109"/>
                  </a:moveTo>
                  <a:lnTo>
                    <a:pt x="295617" y="141109"/>
                  </a:lnTo>
                  <a:lnTo>
                    <a:pt x="295617" y="154444"/>
                  </a:lnTo>
                  <a:lnTo>
                    <a:pt x="307086" y="156362"/>
                  </a:lnTo>
                  <a:lnTo>
                    <a:pt x="307086" y="141109"/>
                  </a:lnTo>
                  <a:close/>
                </a:path>
                <a:path w="356870" h="160654">
                  <a:moveTo>
                    <a:pt x="307086" y="122047"/>
                  </a:moveTo>
                  <a:lnTo>
                    <a:pt x="295617" y="122047"/>
                  </a:lnTo>
                  <a:lnTo>
                    <a:pt x="295617" y="135394"/>
                  </a:lnTo>
                  <a:lnTo>
                    <a:pt x="307086" y="137312"/>
                  </a:lnTo>
                  <a:lnTo>
                    <a:pt x="307086" y="122047"/>
                  </a:lnTo>
                  <a:close/>
                </a:path>
                <a:path w="356870" h="160654">
                  <a:moveTo>
                    <a:pt x="307086" y="102971"/>
                  </a:moveTo>
                  <a:lnTo>
                    <a:pt x="295617" y="101041"/>
                  </a:lnTo>
                  <a:lnTo>
                    <a:pt x="295617" y="116306"/>
                  </a:lnTo>
                  <a:lnTo>
                    <a:pt x="307086" y="118211"/>
                  </a:lnTo>
                  <a:lnTo>
                    <a:pt x="307086" y="102971"/>
                  </a:lnTo>
                  <a:close/>
                </a:path>
                <a:path w="356870" h="160654">
                  <a:moveTo>
                    <a:pt x="307086" y="83921"/>
                  </a:moveTo>
                  <a:lnTo>
                    <a:pt x="295617" y="81991"/>
                  </a:lnTo>
                  <a:lnTo>
                    <a:pt x="295617" y="97243"/>
                  </a:lnTo>
                  <a:lnTo>
                    <a:pt x="307086" y="97243"/>
                  </a:lnTo>
                  <a:lnTo>
                    <a:pt x="307086" y="83921"/>
                  </a:lnTo>
                  <a:close/>
                </a:path>
                <a:path w="356870" h="160654">
                  <a:moveTo>
                    <a:pt x="307086" y="64820"/>
                  </a:moveTo>
                  <a:lnTo>
                    <a:pt x="295617" y="62928"/>
                  </a:lnTo>
                  <a:lnTo>
                    <a:pt x="295617" y="78181"/>
                  </a:lnTo>
                  <a:lnTo>
                    <a:pt x="307086" y="80098"/>
                  </a:lnTo>
                  <a:lnTo>
                    <a:pt x="307086" y="64820"/>
                  </a:lnTo>
                  <a:close/>
                </a:path>
                <a:path w="356870" h="160654">
                  <a:moveTo>
                    <a:pt x="307086" y="45770"/>
                  </a:moveTo>
                  <a:lnTo>
                    <a:pt x="295617" y="43840"/>
                  </a:lnTo>
                  <a:lnTo>
                    <a:pt x="295617" y="59105"/>
                  </a:lnTo>
                  <a:lnTo>
                    <a:pt x="307086" y="59105"/>
                  </a:lnTo>
                  <a:lnTo>
                    <a:pt x="307086" y="45770"/>
                  </a:lnTo>
                  <a:close/>
                </a:path>
                <a:path w="356870" h="160654">
                  <a:moveTo>
                    <a:pt x="307086" y="26682"/>
                  </a:moveTo>
                  <a:lnTo>
                    <a:pt x="295617" y="24790"/>
                  </a:lnTo>
                  <a:lnTo>
                    <a:pt x="295617" y="40043"/>
                  </a:lnTo>
                  <a:lnTo>
                    <a:pt x="307086" y="40043"/>
                  </a:lnTo>
                  <a:lnTo>
                    <a:pt x="307086" y="26682"/>
                  </a:lnTo>
                  <a:close/>
                </a:path>
                <a:path w="356870" h="160654">
                  <a:moveTo>
                    <a:pt x="324192" y="143027"/>
                  </a:moveTo>
                  <a:lnTo>
                    <a:pt x="310870" y="141109"/>
                  </a:lnTo>
                  <a:lnTo>
                    <a:pt x="310870" y="156362"/>
                  </a:lnTo>
                  <a:lnTo>
                    <a:pt x="324192" y="156362"/>
                  </a:lnTo>
                  <a:lnTo>
                    <a:pt x="324192" y="143027"/>
                  </a:lnTo>
                  <a:close/>
                </a:path>
                <a:path w="356870" h="160654">
                  <a:moveTo>
                    <a:pt x="324192" y="123939"/>
                  </a:moveTo>
                  <a:lnTo>
                    <a:pt x="310870" y="122047"/>
                  </a:lnTo>
                  <a:lnTo>
                    <a:pt x="310870" y="137312"/>
                  </a:lnTo>
                  <a:lnTo>
                    <a:pt x="324192" y="137312"/>
                  </a:lnTo>
                  <a:lnTo>
                    <a:pt x="324192" y="123939"/>
                  </a:lnTo>
                  <a:close/>
                </a:path>
                <a:path w="356870" h="160654">
                  <a:moveTo>
                    <a:pt x="324192" y="104876"/>
                  </a:moveTo>
                  <a:lnTo>
                    <a:pt x="310870" y="102971"/>
                  </a:lnTo>
                  <a:lnTo>
                    <a:pt x="310870" y="118211"/>
                  </a:lnTo>
                  <a:lnTo>
                    <a:pt x="324192" y="118211"/>
                  </a:lnTo>
                  <a:lnTo>
                    <a:pt x="324192" y="104876"/>
                  </a:lnTo>
                  <a:close/>
                </a:path>
                <a:path w="356870" h="160654">
                  <a:moveTo>
                    <a:pt x="324192" y="83921"/>
                  </a:moveTo>
                  <a:lnTo>
                    <a:pt x="310870" y="83921"/>
                  </a:lnTo>
                  <a:lnTo>
                    <a:pt x="310870" y="99174"/>
                  </a:lnTo>
                  <a:lnTo>
                    <a:pt x="324192" y="99174"/>
                  </a:lnTo>
                  <a:lnTo>
                    <a:pt x="324192" y="83921"/>
                  </a:lnTo>
                  <a:close/>
                </a:path>
                <a:path w="356870" h="160654">
                  <a:moveTo>
                    <a:pt x="324192" y="66713"/>
                  </a:moveTo>
                  <a:lnTo>
                    <a:pt x="310870" y="64820"/>
                  </a:lnTo>
                  <a:lnTo>
                    <a:pt x="310870" y="80098"/>
                  </a:lnTo>
                  <a:lnTo>
                    <a:pt x="324192" y="80098"/>
                  </a:lnTo>
                  <a:lnTo>
                    <a:pt x="324192" y="66713"/>
                  </a:lnTo>
                  <a:close/>
                </a:path>
                <a:path w="356870" h="160654">
                  <a:moveTo>
                    <a:pt x="324192" y="45770"/>
                  </a:moveTo>
                  <a:lnTo>
                    <a:pt x="310870" y="45770"/>
                  </a:lnTo>
                  <a:lnTo>
                    <a:pt x="310870" y="59105"/>
                  </a:lnTo>
                  <a:lnTo>
                    <a:pt x="324192" y="61010"/>
                  </a:lnTo>
                  <a:lnTo>
                    <a:pt x="324192" y="45770"/>
                  </a:lnTo>
                  <a:close/>
                </a:path>
                <a:path w="356870" h="160654">
                  <a:moveTo>
                    <a:pt x="324192" y="26682"/>
                  </a:moveTo>
                  <a:lnTo>
                    <a:pt x="310870" y="26682"/>
                  </a:lnTo>
                  <a:lnTo>
                    <a:pt x="310870" y="40043"/>
                  </a:lnTo>
                  <a:lnTo>
                    <a:pt x="324192" y="41960"/>
                  </a:lnTo>
                  <a:lnTo>
                    <a:pt x="324192" y="26682"/>
                  </a:lnTo>
                  <a:close/>
                </a:path>
                <a:path w="356870" h="160654">
                  <a:moveTo>
                    <a:pt x="341350" y="143027"/>
                  </a:moveTo>
                  <a:lnTo>
                    <a:pt x="328015" y="143027"/>
                  </a:lnTo>
                  <a:lnTo>
                    <a:pt x="328015" y="156362"/>
                  </a:lnTo>
                  <a:lnTo>
                    <a:pt x="341350" y="158292"/>
                  </a:lnTo>
                  <a:lnTo>
                    <a:pt x="341350" y="143027"/>
                  </a:lnTo>
                  <a:close/>
                </a:path>
                <a:path w="356870" h="160654">
                  <a:moveTo>
                    <a:pt x="341350" y="123939"/>
                  </a:moveTo>
                  <a:lnTo>
                    <a:pt x="328015" y="123939"/>
                  </a:lnTo>
                  <a:lnTo>
                    <a:pt x="328015" y="137312"/>
                  </a:lnTo>
                  <a:lnTo>
                    <a:pt x="341350" y="139192"/>
                  </a:lnTo>
                  <a:lnTo>
                    <a:pt x="341350" y="123939"/>
                  </a:lnTo>
                  <a:close/>
                </a:path>
                <a:path w="356870" h="160654">
                  <a:moveTo>
                    <a:pt x="341350" y="104876"/>
                  </a:moveTo>
                  <a:lnTo>
                    <a:pt x="328015" y="104876"/>
                  </a:lnTo>
                  <a:lnTo>
                    <a:pt x="328015" y="118211"/>
                  </a:lnTo>
                  <a:lnTo>
                    <a:pt x="341350" y="120129"/>
                  </a:lnTo>
                  <a:lnTo>
                    <a:pt x="341350" y="104876"/>
                  </a:lnTo>
                  <a:close/>
                </a:path>
                <a:path w="356870" h="160654">
                  <a:moveTo>
                    <a:pt x="341350" y="85788"/>
                  </a:moveTo>
                  <a:lnTo>
                    <a:pt x="328015" y="85788"/>
                  </a:lnTo>
                  <a:lnTo>
                    <a:pt x="328015" y="99161"/>
                  </a:lnTo>
                  <a:lnTo>
                    <a:pt x="341350" y="101041"/>
                  </a:lnTo>
                  <a:lnTo>
                    <a:pt x="341350" y="85788"/>
                  </a:lnTo>
                  <a:close/>
                </a:path>
                <a:path w="356870" h="160654">
                  <a:moveTo>
                    <a:pt x="341350" y="66713"/>
                  </a:moveTo>
                  <a:lnTo>
                    <a:pt x="328015" y="66713"/>
                  </a:lnTo>
                  <a:lnTo>
                    <a:pt x="328015" y="80098"/>
                  </a:lnTo>
                  <a:lnTo>
                    <a:pt x="341350" y="81991"/>
                  </a:lnTo>
                  <a:lnTo>
                    <a:pt x="341350" y="66713"/>
                  </a:lnTo>
                  <a:close/>
                </a:path>
                <a:path w="356870" h="160654">
                  <a:moveTo>
                    <a:pt x="341350" y="47675"/>
                  </a:moveTo>
                  <a:lnTo>
                    <a:pt x="328015" y="45770"/>
                  </a:lnTo>
                  <a:lnTo>
                    <a:pt x="328015" y="61010"/>
                  </a:lnTo>
                  <a:lnTo>
                    <a:pt x="341350" y="62928"/>
                  </a:lnTo>
                  <a:lnTo>
                    <a:pt x="341350" y="47675"/>
                  </a:lnTo>
                  <a:close/>
                </a:path>
                <a:path w="356870" h="160654">
                  <a:moveTo>
                    <a:pt x="341350" y="28587"/>
                  </a:moveTo>
                  <a:lnTo>
                    <a:pt x="328015" y="26682"/>
                  </a:lnTo>
                  <a:lnTo>
                    <a:pt x="328015" y="41960"/>
                  </a:lnTo>
                  <a:lnTo>
                    <a:pt x="341350" y="41960"/>
                  </a:lnTo>
                  <a:lnTo>
                    <a:pt x="341350" y="28587"/>
                  </a:lnTo>
                  <a:close/>
                </a:path>
                <a:path w="356870" h="160654">
                  <a:moveTo>
                    <a:pt x="356628" y="144919"/>
                  </a:moveTo>
                  <a:lnTo>
                    <a:pt x="345186" y="143027"/>
                  </a:lnTo>
                  <a:lnTo>
                    <a:pt x="345186" y="158292"/>
                  </a:lnTo>
                  <a:lnTo>
                    <a:pt x="356628" y="160197"/>
                  </a:lnTo>
                  <a:lnTo>
                    <a:pt x="356628" y="144919"/>
                  </a:lnTo>
                  <a:close/>
                </a:path>
                <a:path w="356870" h="160654">
                  <a:moveTo>
                    <a:pt x="356628" y="125869"/>
                  </a:moveTo>
                  <a:lnTo>
                    <a:pt x="345186" y="123939"/>
                  </a:lnTo>
                  <a:lnTo>
                    <a:pt x="345186" y="139192"/>
                  </a:lnTo>
                  <a:lnTo>
                    <a:pt x="356628" y="139192"/>
                  </a:lnTo>
                  <a:lnTo>
                    <a:pt x="356628" y="125869"/>
                  </a:lnTo>
                  <a:close/>
                </a:path>
                <a:path w="356870" h="160654">
                  <a:moveTo>
                    <a:pt x="356628" y="106768"/>
                  </a:moveTo>
                  <a:lnTo>
                    <a:pt x="345186" y="104876"/>
                  </a:lnTo>
                  <a:lnTo>
                    <a:pt x="345186" y="120129"/>
                  </a:lnTo>
                  <a:lnTo>
                    <a:pt x="356628" y="122047"/>
                  </a:lnTo>
                  <a:lnTo>
                    <a:pt x="356628" y="106768"/>
                  </a:lnTo>
                  <a:close/>
                </a:path>
                <a:path w="356870" h="160654">
                  <a:moveTo>
                    <a:pt x="356628" y="87718"/>
                  </a:moveTo>
                  <a:lnTo>
                    <a:pt x="345186" y="85788"/>
                  </a:lnTo>
                  <a:lnTo>
                    <a:pt x="345186" y="101041"/>
                  </a:lnTo>
                  <a:lnTo>
                    <a:pt x="356628" y="101041"/>
                  </a:lnTo>
                  <a:lnTo>
                    <a:pt x="356628" y="87718"/>
                  </a:lnTo>
                  <a:close/>
                </a:path>
                <a:path w="356870" h="160654">
                  <a:moveTo>
                    <a:pt x="356628" y="68630"/>
                  </a:moveTo>
                  <a:lnTo>
                    <a:pt x="345186" y="66713"/>
                  </a:lnTo>
                  <a:lnTo>
                    <a:pt x="345186" y="81991"/>
                  </a:lnTo>
                  <a:lnTo>
                    <a:pt x="356628" y="81991"/>
                  </a:lnTo>
                  <a:lnTo>
                    <a:pt x="356628" y="68630"/>
                  </a:lnTo>
                  <a:close/>
                </a:path>
                <a:path w="356870" h="160654">
                  <a:moveTo>
                    <a:pt x="356628" y="49568"/>
                  </a:moveTo>
                  <a:lnTo>
                    <a:pt x="345186" y="47675"/>
                  </a:lnTo>
                  <a:lnTo>
                    <a:pt x="345186" y="62928"/>
                  </a:lnTo>
                  <a:lnTo>
                    <a:pt x="356628" y="62928"/>
                  </a:lnTo>
                  <a:lnTo>
                    <a:pt x="356628" y="49568"/>
                  </a:lnTo>
                  <a:close/>
                </a:path>
                <a:path w="356870" h="160654">
                  <a:moveTo>
                    <a:pt x="356628" y="30505"/>
                  </a:moveTo>
                  <a:lnTo>
                    <a:pt x="345186" y="28587"/>
                  </a:lnTo>
                  <a:lnTo>
                    <a:pt x="345186" y="43840"/>
                  </a:lnTo>
                  <a:lnTo>
                    <a:pt x="356628" y="43840"/>
                  </a:lnTo>
                  <a:lnTo>
                    <a:pt x="356628" y="305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801199" y="3308209"/>
              <a:ext cx="374015" cy="164465"/>
            </a:xfrm>
            <a:custGeom>
              <a:avLst/>
              <a:gdLst/>
              <a:ahLst/>
              <a:cxnLst/>
              <a:rect l="l" t="t" r="r" b="b"/>
              <a:pathLst>
                <a:path w="374014" h="164464">
                  <a:moveTo>
                    <a:pt x="13335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13335" y="17132"/>
                  </a:lnTo>
                  <a:lnTo>
                    <a:pt x="13335" y="0"/>
                  </a:lnTo>
                  <a:close/>
                </a:path>
                <a:path w="374014" h="164464">
                  <a:moveTo>
                    <a:pt x="215468" y="137287"/>
                  </a:moveTo>
                  <a:lnTo>
                    <a:pt x="200190" y="137287"/>
                  </a:lnTo>
                  <a:lnTo>
                    <a:pt x="200190" y="152552"/>
                  </a:lnTo>
                  <a:lnTo>
                    <a:pt x="215468" y="152552"/>
                  </a:lnTo>
                  <a:lnTo>
                    <a:pt x="215468" y="137287"/>
                  </a:lnTo>
                  <a:close/>
                </a:path>
                <a:path w="374014" h="164464">
                  <a:moveTo>
                    <a:pt x="215468" y="118211"/>
                  </a:moveTo>
                  <a:lnTo>
                    <a:pt x="200190" y="116281"/>
                  </a:lnTo>
                  <a:lnTo>
                    <a:pt x="200190" y="131546"/>
                  </a:lnTo>
                  <a:lnTo>
                    <a:pt x="215468" y="133451"/>
                  </a:lnTo>
                  <a:lnTo>
                    <a:pt x="215468" y="118211"/>
                  </a:lnTo>
                  <a:close/>
                </a:path>
                <a:path w="374014" h="164464">
                  <a:moveTo>
                    <a:pt x="215468" y="97231"/>
                  </a:moveTo>
                  <a:lnTo>
                    <a:pt x="200190" y="97231"/>
                  </a:lnTo>
                  <a:lnTo>
                    <a:pt x="200190" y="110591"/>
                  </a:lnTo>
                  <a:lnTo>
                    <a:pt x="215468" y="112483"/>
                  </a:lnTo>
                  <a:lnTo>
                    <a:pt x="215468" y="97231"/>
                  </a:lnTo>
                  <a:close/>
                </a:path>
                <a:path w="374014" h="164464">
                  <a:moveTo>
                    <a:pt x="215468" y="78168"/>
                  </a:moveTo>
                  <a:lnTo>
                    <a:pt x="200190" y="76250"/>
                  </a:lnTo>
                  <a:lnTo>
                    <a:pt x="200190" y="91503"/>
                  </a:lnTo>
                  <a:lnTo>
                    <a:pt x="215468" y="93421"/>
                  </a:lnTo>
                  <a:lnTo>
                    <a:pt x="215468" y="78168"/>
                  </a:lnTo>
                  <a:close/>
                </a:path>
                <a:path w="374014" h="164464">
                  <a:moveTo>
                    <a:pt x="215468" y="57200"/>
                  </a:moveTo>
                  <a:lnTo>
                    <a:pt x="200190" y="55283"/>
                  </a:lnTo>
                  <a:lnTo>
                    <a:pt x="200190" y="70535"/>
                  </a:lnTo>
                  <a:lnTo>
                    <a:pt x="215468" y="72440"/>
                  </a:lnTo>
                  <a:lnTo>
                    <a:pt x="215468" y="57200"/>
                  </a:lnTo>
                  <a:close/>
                </a:path>
                <a:path w="374014" h="164464">
                  <a:moveTo>
                    <a:pt x="215468" y="38100"/>
                  </a:moveTo>
                  <a:lnTo>
                    <a:pt x="200190" y="36195"/>
                  </a:lnTo>
                  <a:lnTo>
                    <a:pt x="200190" y="51447"/>
                  </a:lnTo>
                  <a:lnTo>
                    <a:pt x="215468" y="53365"/>
                  </a:lnTo>
                  <a:lnTo>
                    <a:pt x="215468" y="38100"/>
                  </a:lnTo>
                  <a:close/>
                </a:path>
                <a:path w="374014" h="164464">
                  <a:moveTo>
                    <a:pt x="215468" y="17132"/>
                  </a:moveTo>
                  <a:lnTo>
                    <a:pt x="200190" y="15240"/>
                  </a:lnTo>
                  <a:lnTo>
                    <a:pt x="200190" y="30505"/>
                  </a:lnTo>
                  <a:lnTo>
                    <a:pt x="215468" y="32410"/>
                  </a:lnTo>
                  <a:lnTo>
                    <a:pt x="215468" y="17132"/>
                  </a:lnTo>
                  <a:close/>
                </a:path>
                <a:path w="374014" h="164464">
                  <a:moveTo>
                    <a:pt x="232638" y="139179"/>
                  </a:moveTo>
                  <a:lnTo>
                    <a:pt x="219278" y="139179"/>
                  </a:lnTo>
                  <a:lnTo>
                    <a:pt x="219278" y="152552"/>
                  </a:lnTo>
                  <a:lnTo>
                    <a:pt x="232638" y="154432"/>
                  </a:lnTo>
                  <a:lnTo>
                    <a:pt x="232638" y="139179"/>
                  </a:lnTo>
                  <a:close/>
                </a:path>
                <a:path w="374014" h="164464">
                  <a:moveTo>
                    <a:pt x="232638" y="118211"/>
                  </a:moveTo>
                  <a:lnTo>
                    <a:pt x="219278" y="118211"/>
                  </a:lnTo>
                  <a:lnTo>
                    <a:pt x="219278" y="133464"/>
                  </a:lnTo>
                  <a:lnTo>
                    <a:pt x="232638" y="133464"/>
                  </a:lnTo>
                  <a:lnTo>
                    <a:pt x="232638" y="118211"/>
                  </a:lnTo>
                  <a:close/>
                </a:path>
                <a:path w="374014" h="164464">
                  <a:moveTo>
                    <a:pt x="232638" y="99161"/>
                  </a:moveTo>
                  <a:lnTo>
                    <a:pt x="219278" y="97231"/>
                  </a:lnTo>
                  <a:lnTo>
                    <a:pt x="219278" y="112483"/>
                  </a:lnTo>
                  <a:lnTo>
                    <a:pt x="232638" y="114401"/>
                  </a:lnTo>
                  <a:lnTo>
                    <a:pt x="232638" y="99161"/>
                  </a:lnTo>
                  <a:close/>
                </a:path>
                <a:path w="374014" h="164464">
                  <a:moveTo>
                    <a:pt x="232638" y="78168"/>
                  </a:moveTo>
                  <a:lnTo>
                    <a:pt x="219278" y="78168"/>
                  </a:lnTo>
                  <a:lnTo>
                    <a:pt x="219278" y="93421"/>
                  </a:lnTo>
                  <a:lnTo>
                    <a:pt x="232638" y="93421"/>
                  </a:lnTo>
                  <a:lnTo>
                    <a:pt x="232638" y="78168"/>
                  </a:lnTo>
                  <a:close/>
                </a:path>
                <a:path w="374014" h="164464">
                  <a:moveTo>
                    <a:pt x="232638" y="59080"/>
                  </a:moveTo>
                  <a:lnTo>
                    <a:pt x="219278" y="57200"/>
                  </a:lnTo>
                  <a:lnTo>
                    <a:pt x="219278" y="72440"/>
                  </a:lnTo>
                  <a:lnTo>
                    <a:pt x="232638" y="74345"/>
                  </a:lnTo>
                  <a:lnTo>
                    <a:pt x="232638" y="59080"/>
                  </a:lnTo>
                  <a:close/>
                </a:path>
                <a:path w="374014" h="164464">
                  <a:moveTo>
                    <a:pt x="232638" y="40030"/>
                  </a:moveTo>
                  <a:lnTo>
                    <a:pt x="219278" y="38100"/>
                  </a:lnTo>
                  <a:lnTo>
                    <a:pt x="219278" y="53365"/>
                  </a:lnTo>
                  <a:lnTo>
                    <a:pt x="232638" y="55283"/>
                  </a:lnTo>
                  <a:lnTo>
                    <a:pt x="232638" y="40030"/>
                  </a:lnTo>
                  <a:close/>
                </a:path>
                <a:path w="374014" h="164464">
                  <a:moveTo>
                    <a:pt x="232638" y="19024"/>
                  </a:moveTo>
                  <a:lnTo>
                    <a:pt x="219278" y="17132"/>
                  </a:lnTo>
                  <a:lnTo>
                    <a:pt x="219278" y="32410"/>
                  </a:lnTo>
                  <a:lnTo>
                    <a:pt x="232638" y="34302"/>
                  </a:lnTo>
                  <a:lnTo>
                    <a:pt x="232638" y="19024"/>
                  </a:lnTo>
                  <a:close/>
                </a:path>
                <a:path w="374014" h="164464">
                  <a:moveTo>
                    <a:pt x="251688" y="139179"/>
                  </a:moveTo>
                  <a:lnTo>
                    <a:pt x="236448" y="139179"/>
                  </a:lnTo>
                  <a:lnTo>
                    <a:pt x="236448" y="154432"/>
                  </a:lnTo>
                  <a:lnTo>
                    <a:pt x="251688" y="154432"/>
                  </a:lnTo>
                  <a:lnTo>
                    <a:pt x="251688" y="139179"/>
                  </a:lnTo>
                  <a:close/>
                </a:path>
                <a:path w="374014" h="164464">
                  <a:moveTo>
                    <a:pt x="251688" y="120116"/>
                  </a:moveTo>
                  <a:lnTo>
                    <a:pt x="236448" y="120116"/>
                  </a:lnTo>
                  <a:lnTo>
                    <a:pt x="236448" y="135369"/>
                  </a:lnTo>
                  <a:lnTo>
                    <a:pt x="251688" y="135369"/>
                  </a:lnTo>
                  <a:lnTo>
                    <a:pt x="251688" y="120116"/>
                  </a:lnTo>
                  <a:close/>
                </a:path>
                <a:path w="374014" h="164464">
                  <a:moveTo>
                    <a:pt x="251688" y="99161"/>
                  </a:moveTo>
                  <a:lnTo>
                    <a:pt x="236448" y="99161"/>
                  </a:lnTo>
                  <a:lnTo>
                    <a:pt x="236448" y="114414"/>
                  </a:lnTo>
                  <a:lnTo>
                    <a:pt x="251688" y="114414"/>
                  </a:lnTo>
                  <a:lnTo>
                    <a:pt x="251688" y="99161"/>
                  </a:lnTo>
                  <a:close/>
                </a:path>
                <a:path w="374014" h="164464">
                  <a:moveTo>
                    <a:pt x="251688" y="80060"/>
                  </a:moveTo>
                  <a:lnTo>
                    <a:pt x="236448" y="80060"/>
                  </a:lnTo>
                  <a:lnTo>
                    <a:pt x="236448" y="95338"/>
                  </a:lnTo>
                  <a:lnTo>
                    <a:pt x="251688" y="95338"/>
                  </a:lnTo>
                  <a:lnTo>
                    <a:pt x="251688" y="80060"/>
                  </a:lnTo>
                  <a:close/>
                </a:path>
                <a:path w="374014" h="164464">
                  <a:moveTo>
                    <a:pt x="251688" y="61010"/>
                  </a:moveTo>
                  <a:lnTo>
                    <a:pt x="236448" y="59080"/>
                  </a:lnTo>
                  <a:lnTo>
                    <a:pt x="236448" y="74345"/>
                  </a:lnTo>
                  <a:lnTo>
                    <a:pt x="251688" y="74345"/>
                  </a:lnTo>
                  <a:lnTo>
                    <a:pt x="251688" y="61010"/>
                  </a:lnTo>
                  <a:close/>
                </a:path>
                <a:path w="374014" h="164464">
                  <a:moveTo>
                    <a:pt x="251688" y="40030"/>
                  </a:moveTo>
                  <a:lnTo>
                    <a:pt x="236448" y="40030"/>
                  </a:lnTo>
                  <a:lnTo>
                    <a:pt x="236448" y="55270"/>
                  </a:lnTo>
                  <a:lnTo>
                    <a:pt x="251688" y="55270"/>
                  </a:lnTo>
                  <a:lnTo>
                    <a:pt x="251688" y="40030"/>
                  </a:lnTo>
                  <a:close/>
                </a:path>
                <a:path w="374014" h="164464">
                  <a:moveTo>
                    <a:pt x="251688" y="20942"/>
                  </a:moveTo>
                  <a:lnTo>
                    <a:pt x="236448" y="19024"/>
                  </a:lnTo>
                  <a:lnTo>
                    <a:pt x="236448" y="34302"/>
                  </a:lnTo>
                  <a:lnTo>
                    <a:pt x="251688" y="36195"/>
                  </a:lnTo>
                  <a:lnTo>
                    <a:pt x="251688" y="20942"/>
                  </a:lnTo>
                  <a:close/>
                </a:path>
                <a:path w="374014" h="164464">
                  <a:moveTo>
                    <a:pt x="268871" y="141109"/>
                  </a:moveTo>
                  <a:lnTo>
                    <a:pt x="255536" y="139179"/>
                  </a:lnTo>
                  <a:lnTo>
                    <a:pt x="255536" y="154432"/>
                  </a:lnTo>
                  <a:lnTo>
                    <a:pt x="268871" y="156349"/>
                  </a:lnTo>
                  <a:lnTo>
                    <a:pt x="268871" y="141109"/>
                  </a:lnTo>
                  <a:close/>
                </a:path>
                <a:path w="374014" h="164464">
                  <a:moveTo>
                    <a:pt x="268871" y="122008"/>
                  </a:moveTo>
                  <a:lnTo>
                    <a:pt x="255536" y="120116"/>
                  </a:lnTo>
                  <a:lnTo>
                    <a:pt x="255536" y="135369"/>
                  </a:lnTo>
                  <a:lnTo>
                    <a:pt x="268871" y="137287"/>
                  </a:lnTo>
                  <a:lnTo>
                    <a:pt x="268871" y="122008"/>
                  </a:lnTo>
                  <a:close/>
                </a:path>
                <a:path w="374014" h="164464">
                  <a:moveTo>
                    <a:pt x="268871" y="101028"/>
                  </a:moveTo>
                  <a:lnTo>
                    <a:pt x="255524" y="101028"/>
                  </a:lnTo>
                  <a:lnTo>
                    <a:pt x="255524" y="116281"/>
                  </a:lnTo>
                  <a:lnTo>
                    <a:pt x="268871" y="116281"/>
                  </a:lnTo>
                  <a:lnTo>
                    <a:pt x="268871" y="101028"/>
                  </a:lnTo>
                  <a:close/>
                </a:path>
                <a:path w="374014" h="164464">
                  <a:moveTo>
                    <a:pt x="268871" y="81953"/>
                  </a:moveTo>
                  <a:lnTo>
                    <a:pt x="255536" y="80060"/>
                  </a:lnTo>
                  <a:lnTo>
                    <a:pt x="255536" y="95338"/>
                  </a:lnTo>
                  <a:lnTo>
                    <a:pt x="268871" y="97231"/>
                  </a:lnTo>
                  <a:lnTo>
                    <a:pt x="268871" y="81953"/>
                  </a:lnTo>
                  <a:close/>
                </a:path>
                <a:path w="374014" h="164464">
                  <a:moveTo>
                    <a:pt x="268871" y="61010"/>
                  </a:moveTo>
                  <a:lnTo>
                    <a:pt x="255524" y="61010"/>
                  </a:lnTo>
                  <a:lnTo>
                    <a:pt x="255524" y="76250"/>
                  </a:lnTo>
                  <a:lnTo>
                    <a:pt x="268871" y="76250"/>
                  </a:lnTo>
                  <a:lnTo>
                    <a:pt x="268871" y="61010"/>
                  </a:lnTo>
                  <a:close/>
                </a:path>
                <a:path w="374014" h="164464">
                  <a:moveTo>
                    <a:pt x="268871" y="41922"/>
                  </a:moveTo>
                  <a:lnTo>
                    <a:pt x="255536" y="41922"/>
                  </a:lnTo>
                  <a:lnTo>
                    <a:pt x="255536" y="55283"/>
                  </a:lnTo>
                  <a:lnTo>
                    <a:pt x="268871" y="57200"/>
                  </a:lnTo>
                  <a:lnTo>
                    <a:pt x="268871" y="41922"/>
                  </a:lnTo>
                  <a:close/>
                </a:path>
                <a:path w="374014" h="164464">
                  <a:moveTo>
                    <a:pt x="268871" y="20942"/>
                  </a:moveTo>
                  <a:lnTo>
                    <a:pt x="255524" y="20942"/>
                  </a:lnTo>
                  <a:lnTo>
                    <a:pt x="255524" y="36195"/>
                  </a:lnTo>
                  <a:lnTo>
                    <a:pt x="268871" y="36195"/>
                  </a:lnTo>
                  <a:lnTo>
                    <a:pt x="268871" y="20942"/>
                  </a:lnTo>
                  <a:close/>
                </a:path>
                <a:path w="374014" h="164464">
                  <a:moveTo>
                    <a:pt x="286042" y="143014"/>
                  </a:moveTo>
                  <a:lnTo>
                    <a:pt x="272669" y="141109"/>
                  </a:lnTo>
                  <a:lnTo>
                    <a:pt x="272669" y="156349"/>
                  </a:lnTo>
                  <a:lnTo>
                    <a:pt x="286042" y="156349"/>
                  </a:lnTo>
                  <a:lnTo>
                    <a:pt x="286042" y="143014"/>
                  </a:lnTo>
                  <a:close/>
                </a:path>
                <a:path w="374014" h="164464">
                  <a:moveTo>
                    <a:pt x="286042" y="122008"/>
                  </a:moveTo>
                  <a:lnTo>
                    <a:pt x="272669" y="122008"/>
                  </a:lnTo>
                  <a:lnTo>
                    <a:pt x="272669" y="137287"/>
                  </a:lnTo>
                  <a:lnTo>
                    <a:pt x="286042" y="137287"/>
                  </a:lnTo>
                  <a:lnTo>
                    <a:pt x="286042" y="122008"/>
                  </a:lnTo>
                  <a:close/>
                </a:path>
                <a:path w="374014" h="164464">
                  <a:moveTo>
                    <a:pt x="286042" y="102958"/>
                  </a:moveTo>
                  <a:lnTo>
                    <a:pt x="272669" y="101028"/>
                  </a:lnTo>
                  <a:lnTo>
                    <a:pt x="272669" y="116281"/>
                  </a:lnTo>
                  <a:lnTo>
                    <a:pt x="286042" y="118211"/>
                  </a:lnTo>
                  <a:lnTo>
                    <a:pt x="286042" y="102958"/>
                  </a:lnTo>
                  <a:close/>
                </a:path>
                <a:path w="374014" h="164464">
                  <a:moveTo>
                    <a:pt x="286042" y="83870"/>
                  </a:moveTo>
                  <a:lnTo>
                    <a:pt x="272669" y="81953"/>
                  </a:lnTo>
                  <a:lnTo>
                    <a:pt x="272669" y="97231"/>
                  </a:lnTo>
                  <a:lnTo>
                    <a:pt x="286042" y="97231"/>
                  </a:lnTo>
                  <a:lnTo>
                    <a:pt x="286042" y="83870"/>
                  </a:lnTo>
                  <a:close/>
                </a:path>
                <a:path w="374014" h="164464">
                  <a:moveTo>
                    <a:pt x="286042" y="62915"/>
                  </a:moveTo>
                  <a:lnTo>
                    <a:pt x="272669" y="61010"/>
                  </a:lnTo>
                  <a:lnTo>
                    <a:pt x="272669" y="76250"/>
                  </a:lnTo>
                  <a:lnTo>
                    <a:pt x="286042" y="78168"/>
                  </a:lnTo>
                  <a:lnTo>
                    <a:pt x="286042" y="62915"/>
                  </a:lnTo>
                  <a:close/>
                </a:path>
                <a:path w="374014" h="164464">
                  <a:moveTo>
                    <a:pt x="286042" y="41922"/>
                  </a:moveTo>
                  <a:lnTo>
                    <a:pt x="272669" y="41922"/>
                  </a:lnTo>
                  <a:lnTo>
                    <a:pt x="272669" y="57200"/>
                  </a:lnTo>
                  <a:lnTo>
                    <a:pt x="286042" y="57200"/>
                  </a:lnTo>
                  <a:lnTo>
                    <a:pt x="286042" y="41922"/>
                  </a:lnTo>
                  <a:close/>
                </a:path>
                <a:path w="374014" h="164464">
                  <a:moveTo>
                    <a:pt x="286042" y="22860"/>
                  </a:moveTo>
                  <a:lnTo>
                    <a:pt x="272669" y="22860"/>
                  </a:lnTo>
                  <a:lnTo>
                    <a:pt x="272669" y="38100"/>
                  </a:lnTo>
                  <a:lnTo>
                    <a:pt x="286042" y="38100"/>
                  </a:lnTo>
                  <a:lnTo>
                    <a:pt x="286042" y="22860"/>
                  </a:lnTo>
                  <a:close/>
                </a:path>
                <a:path w="374014" h="164464">
                  <a:moveTo>
                    <a:pt x="305117" y="143014"/>
                  </a:moveTo>
                  <a:lnTo>
                    <a:pt x="291757" y="143014"/>
                  </a:lnTo>
                  <a:lnTo>
                    <a:pt x="291757" y="158267"/>
                  </a:lnTo>
                  <a:lnTo>
                    <a:pt x="305117" y="158267"/>
                  </a:lnTo>
                  <a:lnTo>
                    <a:pt x="305117" y="143014"/>
                  </a:lnTo>
                  <a:close/>
                </a:path>
                <a:path w="374014" h="164464">
                  <a:moveTo>
                    <a:pt x="305117" y="123926"/>
                  </a:moveTo>
                  <a:lnTo>
                    <a:pt x="291757" y="123926"/>
                  </a:lnTo>
                  <a:lnTo>
                    <a:pt x="291757" y="137287"/>
                  </a:lnTo>
                  <a:lnTo>
                    <a:pt x="305117" y="139179"/>
                  </a:lnTo>
                  <a:lnTo>
                    <a:pt x="305117" y="123926"/>
                  </a:lnTo>
                  <a:close/>
                </a:path>
                <a:path w="374014" h="164464">
                  <a:moveTo>
                    <a:pt x="305117" y="102958"/>
                  </a:moveTo>
                  <a:lnTo>
                    <a:pt x="291757" y="102958"/>
                  </a:lnTo>
                  <a:lnTo>
                    <a:pt x="291757" y="118211"/>
                  </a:lnTo>
                  <a:lnTo>
                    <a:pt x="305117" y="118211"/>
                  </a:lnTo>
                  <a:lnTo>
                    <a:pt x="305117" y="102958"/>
                  </a:lnTo>
                  <a:close/>
                </a:path>
                <a:path w="374014" h="164464">
                  <a:moveTo>
                    <a:pt x="305117" y="83870"/>
                  </a:moveTo>
                  <a:lnTo>
                    <a:pt x="291757" y="83870"/>
                  </a:lnTo>
                  <a:lnTo>
                    <a:pt x="291757" y="97231"/>
                  </a:lnTo>
                  <a:lnTo>
                    <a:pt x="305117" y="99161"/>
                  </a:lnTo>
                  <a:lnTo>
                    <a:pt x="305117" y="83870"/>
                  </a:lnTo>
                  <a:close/>
                </a:path>
                <a:path w="374014" h="164464">
                  <a:moveTo>
                    <a:pt x="305117" y="64808"/>
                  </a:moveTo>
                  <a:lnTo>
                    <a:pt x="291757" y="62915"/>
                  </a:lnTo>
                  <a:lnTo>
                    <a:pt x="291757" y="78168"/>
                  </a:lnTo>
                  <a:lnTo>
                    <a:pt x="305117" y="80060"/>
                  </a:lnTo>
                  <a:lnTo>
                    <a:pt x="305117" y="64808"/>
                  </a:lnTo>
                  <a:close/>
                </a:path>
                <a:path w="374014" h="164464">
                  <a:moveTo>
                    <a:pt x="305117" y="43827"/>
                  </a:moveTo>
                  <a:lnTo>
                    <a:pt x="291757" y="43827"/>
                  </a:lnTo>
                  <a:lnTo>
                    <a:pt x="291757" y="59093"/>
                  </a:lnTo>
                  <a:lnTo>
                    <a:pt x="305117" y="59093"/>
                  </a:lnTo>
                  <a:lnTo>
                    <a:pt x="305117" y="43827"/>
                  </a:lnTo>
                  <a:close/>
                </a:path>
                <a:path w="374014" h="164464">
                  <a:moveTo>
                    <a:pt x="305117" y="24765"/>
                  </a:moveTo>
                  <a:lnTo>
                    <a:pt x="291757" y="22860"/>
                  </a:lnTo>
                  <a:lnTo>
                    <a:pt x="291757" y="38100"/>
                  </a:lnTo>
                  <a:lnTo>
                    <a:pt x="305117" y="40030"/>
                  </a:lnTo>
                  <a:lnTo>
                    <a:pt x="305117" y="24765"/>
                  </a:lnTo>
                  <a:close/>
                </a:path>
                <a:path w="374014" h="164464">
                  <a:moveTo>
                    <a:pt x="322287" y="144907"/>
                  </a:moveTo>
                  <a:lnTo>
                    <a:pt x="308927" y="143014"/>
                  </a:lnTo>
                  <a:lnTo>
                    <a:pt x="308927" y="158267"/>
                  </a:lnTo>
                  <a:lnTo>
                    <a:pt x="322287" y="160159"/>
                  </a:lnTo>
                  <a:lnTo>
                    <a:pt x="322287" y="144907"/>
                  </a:lnTo>
                  <a:close/>
                </a:path>
                <a:path w="374014" h="164464">
                  <a:moveTo>
                    <a:pt x="322287" y="125844"/>
                  </a:moveTo>
                  <a:lnTo>
                    <a:pt x="308927" y="123926"/>
                  </a:lnTo>
                  <a:lnTo>
                    <a:pt x="308927" y="139179"/>
                  </a:lnTo>
                  <a:lnTo>
                    <a:pt x="322287" y="139179"/>
                  </a:lnTo>
                  <a:lnTo>
                    <a:pt x="322287" y="125844"/>
                  </a:lnTo>
                  <a:close/>
                </a:path>
                <a:path w="374014" h="164464">
                  <a:moveTo>
                    <a:pt x="322287" y="104876"/>
                  </a:moveTo>
                  <a:lnTo>
                    <a:pt x="308927" y="104876"/>
                  </a:lnTo>
                  <a:lnTo>
                    <a:pt x="308927" y="120116"/>
                  </a:lnTo>
                  <a:lnTo>
                    <a:pt x="322287" y="120116"/>
                  </a:lnTo>
                  <a:lnTo>
                    <a:pt x="322287" y="104876"/>
                  </a:lnTo>
                  <a:close/>
                </a:path>
                <a:path w="374014" h="164464">
                  <a:moveTo>
                    <a:pt x="322287" y="85775"/>
                  </a:moveTo>
                  <a:lnTo>
                    <a:pt x="308927" y="83870"/>
                  </a:lnTo>
                  <a:lnTo>
                    <a:pt x="308927" y="99161"/>
                  </a:lnTo>
                  <a:lnTo>
                    <a:pt x="322287" y="99161"/>
                  </a:lnTo>
                  <a:lnTo>
                    <a:pt x="322287" y="85775"/>
                  </a:lnTo>
                  <a:close/>
                </a:path>
                <a:path w="374014" h="164464">
                  <a:moveTo>
                    <a:pt x="322287" y="66725"/>
                  </a:moveTo>
                  <a:lnTo>
                    <a:pt x="308927" y="64808"/>
                  </a:lnTo>
                  <a:lnTo>
                    <a:pt x="308927" y="80060"/>
                  </a:lnTo>
                  <a:lnTo>
                    <a:pt x="322287" y="80060"/>
                  </a:lnTo>
                  <a:lnTo>
                    <a:pt x="322287" y="66725"/>
                  </a:lnTo>
                  <a:close/>
                </a:path>
                <a:path w="374014" h="164464">
                  <a:moveTo>
                    <a:pt x="322287" y="45745"/>
                  </a:moveTo>
                  <a:lnTo>
                    <a:pt x="308927" y="43827"/>
                  </a:lnTo>
                  <a:lnTo>
                    <a:pt x="308927" y="59080"/>
                  </a:lnTo>
                  <a:lnTo>
                    <a:pt x="322287" y="61010"/>
                  </a:lnTo>
                  <a:lnTo>
                    <a:pt x="322287" y="45745"/>
                  </a:lnTo>
                  <a:close/>
                </a:path>
                <a:path w="374014" h="164464">
                  <a:moveTo>
                    <a:pt x="322287" y="26670"/>
                  </a:moveTo>
                  <a:lnTo>
                    <a:pt x="308927" y="24765"/>
                  </a:lnTo>
                  <a:lnTo>
                    <a:pt x="308927" y="40030"/>
                  </a:lnTo>
                  <a:lnTo>
                    <a:pt x="322287" y="41922"/>
                  </a:lnTo>
                  <a:lnTo>
                    <a:pt x="322287" y="26670"/>
                  </a:lnTo>
                  <a:close/>
                </a:path>
                <a:path w="374014" h="164464">
                  <a:moveTo>
                    <a:pt x="339471" y="144907"/>
                  </a:moveTo>
                  <a:lnTo>
                    <a:pt x="326097" y="144907"/>
                  </a:lnTo>
                  <a:lnTo>
                    <a:pt x="326097" y="160159"/>
                  </a:lnTo>
                  <a:lnTo>
                    <a:pt x="339471" y="160159"/>
                  </a:lnTo>
                  <a:lnTo>
                    <a:pt x="339471" y="144907"/>
                  </a:lnTo>
                  <a:close/>
                </a:path>
                <a:path w="374014" h="164464">
                  <a:moveTo>
                    <a:pt x="339471" y="125844"/>
                  </a:moveTo>
                  <a:lnTo>
                    <a:pt x="326097" y="125844"/>
                  </a:lnTo>
                  <a:lnTo>
                    <a:pt x="326097" y="139179"/>
                  </a:lnTo>
                  <a:lnTo>
                    <a:pt x="339471" y="141109"/>
                  </a:lnTo>
                  <a:lnTo>
                    <a:pt x="339471" y="125844"/>
                  </a:lnTo>
                  <a:close/>
                </a:path>
                <a:path w="374014" h="164464">
                  <a:moveTo>
                    <a:pt x="339471" y="106756"/>
                  </a:moveTo>
                  <a:lnTo>
                    <a:pt x="326097" y="104876"/>
                  </a:lnTo>
                  <a:lnTo>
                    <a:pt x="326097" y="120116"/>
                  </a:lnTo>
                  <a:lnTo>
                    <a:pt x="339471" y="122008"/>
                  </a:lnTo>
                  <a:lnTo>
                    <a:pt x="339471" y="106756"/>
                  </a:lnTo>
                  <a:close/>
                </a:path>
                <a:path w="374014" h="164464">
                  <a:moveTo>
                    <a:pt x="339471" y="85775"/>
                  </a:moveTo>
                  <a:lnTo>
                    <a:pt x="326097" y="85775"/>
                  </a:lnTo>
                  <a:lnTo>
                    <a:pt x="326097" y="101041"/>
                  </a:lnTo>
                  <a:lnTo>
                    <a:pt x="339471" y="101041"/>
                  </a:lnTo>
                  <a:lnTo>
                    <a:pt x="339471" y="85775"/>
                  </a:lnTo>
                  <a:close/>
                </a:path>
                <a:path w="374014" h="164464">
                  <a:moveTo>
                    <a:pt x="339471" y="66725"/>
                  </a:moveTo>
                  <a:lnTo>
                    <a:pt x="326097" y="66725"/>
                  </a:lnTo>
                  <a:lnTo>
                    <a:pt x="326097" y="81953"/>
                  </a:lnTo>
                  <a:lnTo>
                    <a:pt x="339471" y="81953"/>
                  </a:lnTo>
                  <a:lnTo>
                    <a:pt x="339471" y="66725"/>
                  </a:lnTo>
                  <a:close/>
                </a:path>
                <a:path w="374014" h="164464">
                  <a:moveTo>
                    <a:pt x="339471" y="47637"/>
                  </a:moveTo>
                  <a:lnTo>
                    <a:pt x="326097" y="45745"/>
                  </a:lnTo>
                  <a:lnTo>
                    <a:pt x="326097" y="61010"/>
                  </a:lnTo>
                  <a:lnTo>
                    <a:pt x="339471" y="62915"/>
                  </a:lnTo>
                  <a:lnTo>
                    <a:pt x="339471" y="47637"/>
                  </a:lnTo>
                  <a:close/>
                </a:path>
                <a:path w="374014" h="164464">
                  <a:moveTo>
                    <a:pt x="339471" y="28575"/>
                  </a:moveTo>
                  <a:lnTo>
                    <a:pt x="326097" y="26670"/>
                  </a:lnTo>
                  <a:lnTo>
                    <a:pt x="326097" y="41922"/>
                  </a:lnTo>
                  <a:lnTo>
                    <a:pt x="339471" y="41922"/>
                  </a:lnTo>
                  <a:lnTo>
                    <a:pt x="339471" y="28575"/>
                  </a:lnTo>
                  <a:close/>
                </a:path>
                <a:path w="374014" h="164464">
                  <a:moveTo>
                    <a:pt x="356603" y="146824"/>
                  </a:moveTo>
                  <a:lnTo>
                    <a:pt x="343268" y="146824"/>
                  </a:lnTo>
                  <a:lnTo>
                    <a:pt x="343268" y="160159"/>
                  </a:lnTo>
                  <a:lnTo>
                    <a:pt x="356603" y="162077"/>
                  </a:lnTo>
                  <a:lnTo>
                    <a:pt x="356603" y="146824"/>
                  </a:lnTo>
                  <a:close/>
                </a:path>
                <a:path w="374014" h="164464">
                  <a:moveTo>
                    <a:pt x="356603" y="127736"/>
                  </a:moveTo>
                  <a:lnTo>
                    <a:pt x="343268" y="125844"/>
                  </a:lnTo>
                  <a:lnTo>
                    <a:pt x="343268" y="141109"/>
                  </a:lnTo>
                  <a:lnTo>
                    <a:pt x="356603" y="141109"/>
                  </a:lnTo>
                  <a:lnTo>
                    <a:pt x="356603" y="127736"/>
                  </a:lnTo>
                  <a:close/>
                </a:path>
                <a:path w="374014" h="164464">
                  <a:moveTo>
                    <a:pt x="356603" y="108686"/>
                  </a:moveTo>
                  <a:lnTo>
                    <a:pt x="343268" y="106756"/>
                  </a:lnTo>
                  <a:lnTo>
                    <a:pt x="343268" y="122008"/>
                  </a:lnTo>
                  <a:lnTo>
                    <a:pt x="356603" y="122008"/>
                  </a:lnTo>
                  <a:lnTo>
                    <a:pt x="356603" y="108686"/>
                  </a:lnTo>
                  <a:close/>
                </a:path>
                <a:path w="374014" h="164464">
                  <a:moveTo>
                    <a:pt x="356603" y="87693"/>
                  </a:moveTo>
                  <a:lnTo>
                    <a:pt x="343268" y="85775"/>
                  </a:lnTo>
                  <a:lnTo>
                    <a:pt x="343268" y="101028"/>
                  </a:lnTo>
                  <a:lnTo>
                    <a:pt x="356603" y="102958"/>
                  </a:lnTo>
                  <a:lnTo>
                    <a:pt x="356603" y="87693"/>
                  </a:lnTo>
                  <a:close/>
                </a:path>
                <a:path w="374014" h="164464">
                  <a:moveTo>
                    <a:pt x="356603" y="68605"/>
                  </a:moveTo>
                  <a:lnTo>
                    <a:pt x="343268" y="66725"/>
                  </a:lnTo>
                  <a:lnTo>
                    <a:pt x="343268" y="81953"/>
                  </a:lnTo>
                  <a:lnTo>
                    <a:pt x="356603" y="83870"/>
                  </a:lnTo>
                  <a:lnTo>
                    <a:pt x="356603" y="68605"/>
                  </a:lnTo>
                  <a:close/>
                </a:path>
                <a:path w="374014" h="164464">
                  <a:moveTo>
                    <a:pt x="356603" y="47637"/>
                  </a:moveTo>
                  <a:lnTo>
                    <a:pt x="343268" y="47637"/>
                  </a:lnTo>
                  <a:lnTo>
                    <a:pt x="343268" y="62915"/>
                  </a:lnTo>
                  <a:lnTo>
                    <a:pt x="356603" y="62915"/>
                  </a:lnTo>
                  <a:lnTo>
                    <a:pt x="356603" y="47637"/>
                  </a:lnTo>
                  <a:close/>
                </a:path>
                <a:path w="374014" h="164464">
                  <a:moveTo>
                    <a:pt x="356603" y="28575"/>
                  </a:moveTo>
                  <a:lnTo>
                    <a:pt x="343268" y="28575"/>
                  </a:lnTo>
                  <a:lnTo>
                    <a:pt x="343268" y="41922"/>
                  </a:lnTo>
                  <a:lnTo>
                    <a:pt x="356603" y="43827"/>
                  </a:lnTo>
                  <a:lnTo>
                    <a:pt x="356603" y="28575"/>
                  </a:lnTo>
                  <a:close/>
                </a:path>
                <a:path w="374014" h="164464">
                  <a:moveTo>
                    <a:pt x="373773" y="148704"/>
                  </a:moveTo>
                  <a:lnTo>
                    <a:pt x="360387" y="146824"/>
                  </a:lnTo>
                  <a:lnTo>
                    <a:pt x="360387" y="162077"/>
                  </a:lnTo>
                  <a:lnTo>
                    <a:pt x="373773" y="163957"/>
                  </a:lnTo>
                  <a:lnTo>
                    <a:pt x="373773" y="148704"/>
                  </a:lnTo>
                  <a:close/>
                </a:path>
                <a:path w="374014" h="164464">
                  <a:moveTo>
                    <a:pt x="373773" y="127736"/>
                  </a:moveTo>
                  <a:lnTo>
                    <a:pt x="360375" y="127736"/>
                  </a:lnTo>
                  <a:lnTo>
                    <a:pt x="360375" y="143014"/>
                  </a:lnTo>
                  <a:lnTo>
                    <a:pt x="373773" y="143014"/>
                  </a:lnTo>
                  <a:lnTo>
                    <a:pt x="373773" y="127736"/>
                  </a:lnTo>
                  <a:close/>
                </a:path>
                <a:path w="374014" h="164464">
                  <a:moveTo>
                    <a:pt x="373773" y="108686"/>
                  </a:moveTo>
                  <a:lnTo>
                    <a:pt x="360375" y="108686"/>
                  </a:lnTo>
                  <a:lnTo>
                    <a:pt x="360375" y="123939"/>
                  </a:lnTo>
                  <a:lnTo>
                    <a:pt x="373773" y="123939"/>
                  </a:lnTo>
                  <a:lnTo>
                    <a:pt x="373773" y="108686"/>
                  </a:lnTo>
                  <a:close/>
                </a:path>
                <a:path w="374014" h="164464">
                  <a:moveTo>
                    <a:pt x="373773" y="89598"/>
                  </a:moveTo>
                  <a:lnTo>
                    <a:pt x="360387" y="87693"/>
                  </a:lnTo>
                  <a:lnTo>
                    <a:pt x="360387" y="102958"/>
                  </a:lnTo>
                  <a:lnTo>
                    <a:pt x="373773" y="104876"/>
                  </a:lnTo>
                  <a:lnTo>
                    <a:pt x="373773" y="89598"/>
                  </a:lnTo>
                  <a:close/>
                </a:path>
                <a:path w="374014" h="164464">
                  <a:moveTo>
                    <a:pt x="373773" y="70535"/>
                  </a:moveTo>
                  <a:lnTo>
                    <a:pt x="360387" y="68605"/>
                  </a:lnTo>
                  <a:lnTo>
                    <a:pt x="360387" y="83870"/>
                  </a:lnTo>
                  <a:lnTo>
                    <a:pt x="373773" y="83870"/>
                  </a:lnTo>
                  <a:lnTo>
                    <a:pt x="373773" y="70535"/>
                  </a:lnTo>
                  <a:close/>
                </a:path>
                <a:path w="374014" h="164464">
                  <a:moveTo>
                    <a:pt x="373773" y="49555"/>
                  </a:moveTo>
                  <a:lnTo>
                    <a:pt x="360375" y="49555"/>
                  </a:lnTo>
                  <a:lnTo>
                    <a:pt x="360375" y="64795"/>
                  </a:lnTo>
                  <a:lnTo>
                    <a:pt x="373773" y="64795"/>
                  </a:lnTo>
                  <a:lnTo>
                    <a:pt x="373773" y="49555"/>
                  </a:lnTo>
                  <a:close/>
                </a:path>
                <a:path w="374014" h="164464">
                  <a:moveTo>
                    <a:pt x="373773" y="30505"/>
                  </a:moveTo>
                  <a:lnTo>
                    <a:pt x="360387" y="28575"/>
                  </a:lnTo>
                  <a:lnTo>
                    <a:pt x="360387" y="43827"/>
                  </a:lnTo>
                  <a:lnTo>
                    <a:pt x="373773" y="45745"/>
                  </a:lnTo>
                  <a:lnTo>
                    <a:pt x="373773" y="305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587623" y="3291039"/>
              <a:ext cx="394970" cy="168275"/>
            </a:xfrm>
            <a:custGeom>
              <a:avLst/>
              <a:gdLst/>
              <a:ahLst/>
              <a:cxnLst/>
              <a:rect l="l" t="t" r="r" b="b"/>
              <a:pathLst>
                <a:path w="394970" h="168275">
                  <a:moveTo>
                    <a:pt x="15227" y="1892"/>
                  </a:moveTo>
                  <a:lnTo>
                    <a:pt x="0" y="0"/>
                  </a:lnTo>
                  <a:lnTo>
                    <a:pt x="0" y="17170"/>
                  </a:lnTo>
                  <a:lnTo>
                    <a:pt x="15227" y="17170"/>
                  </a:lnTo>
                  <a:lnTo>
                    <a:pt x="15227" y="1892"/>
                  </a:lnTo>
                  <a:close/>
                </a:path>
                <a:path w="394970" h="168275">
                  <a:moveTo>
                    <a:pt x="226910" y="143014"/>
                  </a:moveTo>
                  <a:lnTo>
                    <a:pt x="213575" y="141097"/>
                  </a:lnTo>
                  <a:lnTo>
                    <a:pt x="213575" y="156349"/>
                  </a:lnTo>
                  <a:lnTo>
                    <a:pt x="226910" y="156349"/>
                  </a:lnTo>
                  <a:lnTo>
                    <a:pt x="226910" y="143014"/>
                  </a:lnTo>
                  <a:close/>
                </a:path>
                <a:path w="394970" h="168275">
                  <a:moveTo>
                    <a:pt x="226910" y="122047"/>
                  </a:moveTo>
                  <a:lnTo>
                    <a:pt x="213575" y="120129"/>
                  </a:lnTo>
                  <a:lnTo>
                    <a:pt x="213575" y="135382"/>
                  </a:lnTo>
                  <a:lnTo>
                    <a:pt x="226910" y="137287"/>
                  </a:lnTo>
                  <a:lnTo>
                    <a:pt x="226910" y="122047"/>
                  </a:lnTo>
                  <a:close/>
                </a:path>
                <a:path w="394970" h="168275">
                  <a:moveTo>
                    <a:pt x="226910" y="101041"/>
                  </a:moveTo>
                  <a:lnTo>
                    <a:pt x="213575" y="99123"/>
                  </a:lnTo>
                  <a:lnTo>
                    <a:pt x="213575" y="114401"/>
                  </a:lnTo>
                  <a:lnTo>
                    <a:pt x="226910" y="116332"/>
                  </a:lnTo>
                  <a:lnTo>
                    <a:pt x="226910" y="101041"/>
                  </a:lnTo>
                  <a:close/>
                </a:path>
                <a:path w="394970" h="168275">
                  <a:moveTo>
                    <a:pt x="226910" y="80086"/>
                  </a:moveTo>
                  <a:lnTo>
                    <a:pt x="213575" y="78181"/>
                  </a:lnTo>
                  <a:lnTo>
                    <a:pt x="213575" y="95338"/>
                  </a:lnTo>
                  <a:lnTo>
                    <a:pt x="226910" y="95338"/>
                  </a:lnTo>
                  <a:lnTo>
                    <a:pt x="226910" y="80086"/>
                  </a:lnTo>
                  <a:close/>
                </a:path>
                <a:path w="394970" h="168275">
                  <a:moveTo>
                    <a:pt x="226910" y="59093"/>
                  </a:moveTo>
                  <a:lnTo>
                    <a:pt x="213563" y="59093"/>
                  </a:lnTo>
                  <a:lnTo>
                    <a:pt x="213563" y="74371"/>
                  </a:lnTo>
                  <a:lnTo>
                    <a:pt x="226910" y="74371"/>
                  </a:lnTo>
                  <a:lnTo>
                    <a:pt x="226910" y="59093"/>
                  </a:lnTo>
                  <a:close/>
                </a:path>
                <a:path w="394970" h="168275">
                  <a:moveTo>
                    <a:pt x="226910" y="38112"/>
                  </a:moveTo>
                  <a:lnTo>
                    <a:pt x="213575" y="38112"/>
                  </a:lnTo>
                  <a:lnTo>
                    <a:pt x="213575" y="53365"/>
                  </a:lnTo>
                  <a:lnTo>
                    <a:pt x="226910" y="55270"/>
                  </a:lnTo>
                  <a:lnTo>
                    <a:pt x="226910" y="38112"/>
                  </a:lnTo>
                  <a:close/>
                </a:path>
                <a:path w="394970" h="168275">
                  <a:moveTo>
                    <a:pt x="226910" y="17170"/>
                  </a:moveTo>
                  <a:lnTo>
                    <a:pt x="213575" y="17170"/>
                  </a:lnTo>
                  <a:lnTo>
                    <a:pt x="213575" y="32410"/>
                  </a:lnTo>
                  <a:lnTo>
                    <a:pt x="226910" y="34302"/>
                  </a:lnTo>
                  <a:lnTo>
                    <a:pt x="226910" y="17170"/>
                  </a:lnTo>
                  <a:close/>
                </a:path>
                <a:path w="394970" h="168275">
                  <a:moveTo>
                    <a:pt x="245960" y="143014"/>
                  </a:moveTo>
                  <a:lnTo>
                    <a:pt x="230746" y="143014"/>
                  </a:lnTo>
                  <a:lnTo>
                    <a:pt x="230746" y="156349"/>
                  </a:lnTo>
                  <a:lnTo>
                    <a:pt x="245960" y="158280"/>
                  </a:lnTo>
                  <a:lnTo>
                    <a:pt x="245960" y="143014"/>
                  </a:lnTo>
                  <a:close/>
                </a:path>
                <a:path w="394970" h="168275">
                  <a:moveTo>
                    <a:pt x="245960" y="122047"/>
                  </a:moveTo>
                  <a:lnTo>
                    <a:pt x="230746" y="122047"/>
                  </a:lnTo>
                  <a:lnTo>
                    <a:pt x="230746" y="137287"/>
                  </a:lnTo>
                  <a:lnTo>
                    <a:pt x="245960" y="137287"/>
                  </a:lnTo>
                  <a:lnTo>
                    <a:pt x="245960" y="122047"/>
                  </a:lnTo>
                  <a:close/>
                </a:path>
                <a:path w="394970" h="168275">
                  <a:moveTo>
                    <a:pt x="245960" y="101041"/>
                  </a:moveTo>
                  <a:lnTo>
                    <a:pt x="230746" y="101041"/>
                  </a:lnTo>
                  <a:lnTo>
                    <a:pt x="230746" y="116319"/>
                  </a:lnTo>
                  <a:lnTo>
                    <a:pt x="245960" y="116319"/>
                  </a:lnTo>
                  <a:lnTo>
                    <a:pt x="245960" y="101041"/>
                  </a:lnTo>
                  <a:close/>
                </a:path>
                <a:path w="394970" h="168275">
                  <a:moveTo>
                    <a:pt x="245960" y="81978"/>
                  </a:moveTo>
                  <a:lnTo>
                    <a:pt x="230746" y="80086"/>
                  </a:lnTo>
                  <a:lnTo>
                    <a:pt x="230746" y="95338"/>
                  </a:lnTo>
                  <a:lnTo>
                    <a:pt x="245960" y="97231"/>
                  </a:lnTo>
                  <a:lnTo>
                    <a:pt x="245960" y="81978"/>
                  </a:lnTo>
                  <a:close/>
                </a:path>
                <a:path w="394970" h="168275">
                  <a:moveTo>
                    <a:pt x="245960" y="60998"/>
                  </a:moveTo>
                  <a:lnTo>
                    <a:pt x="230746" y="59093"/>
                  </a:lnTo>
                  <a:lnTo>
                    <a:pt x="230746" y="74371"/>
                  </a:lnTo>
                  <a:lnTo>
                    <a:pt x="245960" y="76250"/>
                  </a:lnTo>
                  <a:lnTo>
                    <a:pt x="245960" y="60998"/>
                  </a:lnTo>
                  <a:close/>
                </a:path>
                <a:path w="394970" h="168275">
                  <a:moveTo>
                    <a:pt x="245960" y="40030"/>
                  </a:moveTo>
                  <a:lnTo>
                    <a:pt x="230746" y="40030"/>
                  </a:lnTo>
                  <a:lnTo>
                    <a:pt x="230746" y="55270"/>
                  </a:lnTo>
                  <a:lnTo>
                    <a:pt x="245960" y="55270"/>
                  </a:lnTo>
                  <a:lnTo>
                    <a:pt x="245960" y="40030"/>
                  </a:lnTo>
                  <a:close/>
                </a:path>
                <a:path w="394970" h="168275">
                  <a:moveTo>
                    <a:pt x="245960" y="19062"/>
                  </a:moveTo>
                  <a:lnTo>
                    <a:pt x="230746" y="19062"/>
                  </a:lnTo>
                  <a:lnTo>
                    <a:pt x="230746" y="34315"/>
                  </a:lnTo>
                  <a:lnTo>
                    <a:pt x="245960" y="34315"/>
                  </a:lnTo>
                  <a:lnTo>
                    <a:pt x="245960" y="19062"/>
                  </a:lnTo>
                  <a:close/>
                </a:path>
                <a:path w="394970" h="168275">
                  <a:moveTo>
                    <a:pt x="265061" y="143014"/>
                  </a:moveTo>
                  <a:lnTo>
                    <a:pt x="249809" y="143014"/>
                  </a:lnTo>
                  <a:lnTo>
                    <a:pt x="249809" y="158280"/>
                  </a:lnTo>
                  <a:lnTo>
                    <a:pt x="265061" y="160185"/>
                  </a:lnTo>
                  <a:lnTo>
                    <a:pt x="265061" y="143014"/>
                  </a:lnTo>
                  <a:close/>
                </a:path>
                <a:path w="394970" h="168275">
                  <a:moveTo>
                    <a:pt x="265061" y="123926"/>
                  </a:moveTo>
                  <a:lnTo>
                    <a:pt x="249809" y="122047"/>
                  </a:lnTo>
                  <a:lnTo>
                    <a:pt x="249809" y="139179"/>
                  </a:lnTo>
                  <a:lnTo>
                    <a:pt x="265061" y="139179"/>
                  </a:lnTo>
                  <a:lnTo>
                    <a:pt x="265061" y="123926"/>
                  </a:lnTo>
                  <a:close/>
                </a:path>
                <a:path w="394970" h="168275">
                  <a:moveTo>
                    <a:pt x="265061" y="102946"/>
                  </a:moveTo>
                  <a:lnTo>
                    <a:pt x="249809" y="101041"/>
                  </a:lnTo>
                  <a:lnTo>
                    <a:pt x="249809" y="118198"/>
                  </a:lnTo>
                  <a:lnTo>
                    <a:pt x="265061" y="118198"/>
                  </a:lnTo>
                  <a:lnTo>
                    <a:pt x="265061" y="102946"/>
                  </a:lnTo>
                  <a:close/>
                </a:path>
                <a:path w="394970" h="168275">
                  <a:moveTo>
                    <a:pt x="265061" y="83896"/>
                  </a:moveTo>
                  <a:lnTo>
                    <a:pt x="249809" y="81978"/>
                  </a:lnTo>
                  <a:lnTo>
                    <a:pt x="249809" y="97231"/>
                  </a:lnTo>
                  <a:lnTo>
                    <a:pt x="265061" y="99123"/>
                  </a:lnTo>
                  <a:lnTo>
                    <a:pt x="265061" y="83896"/>
                  </a:lnTo>
                  <a:close/>
                </a:path>
                <a:path w="394970" h="168275">
                  <a:moveTo>
                    <a:pt x="265061" y="62915"/>
                  </a:moveTo>
                  <a:lnTo>
                    <a:pt x="249809" y="60998"/>
                  </a:lnTo>
                  <a:lnTo>
                    <a:pt x="249809" y="76250"/>
                  </a:lnTo>
                  <a:lnTo>
                    <a:pt x="265061" y="78181"/>
                  </a:lnTo>
                  <a:lnTo>
                    <a:pt x="265061" y="62915"/>
                  </a:lnTo>
                  <a:close/>
                </a:path>
                <a:path w="394970" h="168275">
                  <a:moveTo>
                    <a:pt x="265061" y="41935"/>
                  </a:moveTo>
                  <a:lnTo>
                    <a:pt x="249809" y="40030"/>
                  </a:lnTo>
                  <a:lnTo>
                    <a:pt x="249809" y="57200"/>
                  </a:lnTo>
                  <a:lnTo>
                    <a:pt x="265061" y="57200"/>
                  </a:lnTo>
                  <a:lnTo>
                    <a:pt x="265061" y="41935"/>
                  </a:lnTo>
                  <a:close/>
                </a:path>
                <a:path w="394970" h="168275">
                  <a:moveTo>
                    <a:pt x="265061" y="20942"/>
                  </a:moveTo>
                  <a:lnTo>
                    <a:pt x="249809" y="19062"/>
                  </a:lnTo>
                  <a:lnTo>
                    <a:pt x="249809" y="36195"/>
                  </a:lnTo>
                  <a:lnTo>
                    <a:pt x="265061" y="36195"/>
                  </a:lnTo>
                  <a:lnTo>
                    <a:pt x="265061" y="20942"/>
                  </a:lnTo>
                  <a:close/>
                </a:path>
                <a:path w="394970" h="168275">
                  <a:moveTo>
                    <a:pt x="284137" y="144907"/>
                  </a:moveTo>
                  <a:lnTo>
                    <a:pt x="270789" y="144907"/>
                  </a:lnTo>
                  <a:lnTo>
                    <a:pt x="270789" y="160185"/>
                  </a:lnTo>
                  <a:lnTo>
                    <a:pt x="284137" y="160185"/>
                  </a:lnTo>
                  <a:lnTo>
                    <a:pt x="284137" y="144907"/>
                  </a:lnTo>
                  <a:close/>
                </a:path>
                <a:path w="394970" h="168275">
                  <a:moveTo>
                    <a:pt x="284137" y="125857"/>
                  </a:moveTo>
                  <a:lnTo>
                    <a:pt x="270802" y="123926"/>
                  </a:lnTo>
                  <a:lnTo>
                    <a:pt x="270802" y="139179"/>
                  </a:lnTo>
                  <a:lnTo>
                    <a:pt x="284137" y="141097"/>
                  </a:lnTo>
                  <a:lnTo>
                    <a:pt x="284137" y="125857"/>
                  </a:lnTo>
                  <a:close/>
                </a:path>
                <a:path w="394970" h="168275">
                  <a:moveTo>
                    <a:pt x="284137" y="104863"/>
                  </a:moveTo>
                  <a:lnTo>
                    <a:pt x="270802" y="102946"/>
                  </a:lnTo>
                  <a:lnTo>
                    <a:pt x="270802" y="118198"/>
                  </a:lnTo>
                  <a:lnTo>
                    <a:pt x="284137" y="120129"/>
                  </a:lnTo>
                  <a:lnTo>
                    <a:pt x="284137" y="104863"/>
                  </a:lnTo>
                  <a:close/>
                </a:path>
                <a:path w="394970" h="168275">
                  <a:moveTo>
                    <a:pt x="284137" y="83896"/>
                  </a:moveTo>
                  <a:lnTo>
                    <a:pt x="270789" y="83896"/>
                  </a:lnTo>
                  <a:lnTo>
                    <a:pt x="270789" y="99123"/>
                  </a:lnTo>
                  <a:lnTo>
                    <a:pt x="284137" y="99123"/>
                  </a:lnTo>
                  <a:lnTo>
                    <a:pt x="284137" y="83896"/>
                  </a:lnTo>
                  <a:close/>
                </a:path>
                <a:path w="394970" h="168275">
                  <a:moveTo>
                    <a:pt x="284137" y="62915"/>
                  </a:moveTo>
                  <a:lnTo>
                    <a:pt x="270802" y="62915"/>
                  </a:lnTo>
                  <a:lnTo>
                    <a:pt x="270802" y="78181"/>
                  </a:lnTo>
                  <a:lnTo>
                    <a:pt x="284137" y="80086"/>
                  </a:lnTo>
                  <a:lnTo>
                    <a:pt x="284137" y="62915"/>
                  </a:lnTo>
                  <a:close/>
                </a:path>
                <a:path w="394970" h="168275">
                  <a:moveTo>
                    <a:pt x="284137" y="43840"/>
                  </a:moveTo>
                  <a:lnTo>
                    <a:pt x="270802" y="41935"/>
                  </a:lnTo>
                  <a:lnTo>
                    <a:pt x="270802" y="57200"/>
                  </a:lnTo>
                  <a:lnTo>
                    <a:pt x="284137" y="59093"/>
                  </a:lnTo>
                  <a:lnTo>
                    <a:pt x="284137" y="43840"/>
                  </a:lnTo>
                  <a:close/>
                </a:path>
                <a:path w="394970" h="168275">
                  <a:moveTo>
                    <a:pt x="284137" y="22860"/>
                  </a:moveTo>
                  <a:lnTo>
                    <a:pt x="270802" y="20942"/>
                  </a:lnTo>
                  <a:lnTo>
                    <a:pt x="270802" y="38112"/>
                  </a:lnTo>
                  <a:lnTo>
                    <a:pt x="284137" y="38112"/>
                  </a:lnTo>
                  <a:lnTo>
                    <a:pt x="284137" y="22860"/>
                  </a:lnTo>
                  <a:close/>
                </a:path>
                <a:path w="394970" h="168275">
                  <a:moveTo>
                    <a:pt x="303187" y="146812"/>
                  </a:moveTo>
                  <a:lnTo>
                    <a:pt x="287909" y="144907"/>
                  </a:lnTo>
                  <a:lnTo>
                    <a:pt x="287909" y="160185"/>
                  </a:lnTo>
                  <a:lnTo>
                    <a:pt x="303187" y="162077"/>
                  </a:lnTo>
                  <a:lnTo>
                    <a:pt x="303187" y="146812"/>
                  </a:lnTo>
                  <a:close/>
                </a:path>
                <a:path w="394970" h="168275">
                  <a:moveTo>
                    <a:pt x="303187" y="125857"/>
                  </a:moveTo>
                  <a:lnTo>
                    <a:pt x="287909" y="125857"/>
                  </a:lnTo>
                  <a:lnTo>
                    <a:pt x="287909" y="141097"/>
                  </a:lnTo>
                  <a:lnTo>
                    <a:pt x="303187" y="143014"/>
                  </a:lnTo>
                  <a:lnTo>
                    <a:pt x="303187" y="125857"/>
                  </a:lnTo>
                  <a:close/>
                </a:path>
                <a:path w="394970" h="168275">
                  <a:moveTo>
                    <a:pt x="303187" y="104863"/>
                  </a:moveTo>
                  <a:lnTo>
                    <a:pt x="287909" y="104863"/>
                  </a:lnTo>
                  <a:lnTo>
                    <a:pt x="287909" y="120129"/>
                  </a:lnTo>
                  <a:lnTo>
                    <a:pt x="303187" y="122047"/>
                  </a:lnTo>
                  <a:lnTo>
                    <a:pt x="303187" y="104863"/>
                  </a:lnTo>
                  <a:close/>
                </a:path>
                <a:path w="394970" h="168275">
                  <a:moveTo>
                    <a:pt x="303187" y="85775"/>
                  </a:moveTo>
                  <a:lnTo>
                    <a:pt x="287909" y="83896"/>
                  </a:lnTo>
                  <a:lnTo>
                    <a:pt x="287909" y="101041"/>
                  </a:lnTo>
                  <a:lnTo>
                    <a:pt x="303187" y="101041"/>
                  </a:lnTo>
                  <a:lnTo>
                    <a:pt x="303187" y="85775"/>
                  </a:lnTo>
                  <a:close/>
                </a:path>
                <a:path w="394970" h="168275">
                  <a:moveTo>
                    <a:pt x="303187" y="64808"/>
                  </a:moveTo>
                  <a:lnTo>
                    <a:pt x="287909" y="64808"/>
                  </a:lnTo>
                  <a:lnTo>
                    <a:pt x="287909" y="80086"/>
                  </a:lnTo>
                  <a:lnTo>
                    <a:pt x="303187" y="80086"/>
                  </a:lnTo>
                  <a:lnTo>
                    <a:pt x="303187" y="64808"/>
                  </a:lnTo>
                  <a:close/>
                </a:path>
                <a:path w="394970" h="168275">
                  <a:moveTo>
                    <a:pt x="303187" y="45745"/>
                  </a:moveTo>
                  <a:lnTo>
                    <a:pt x="287909" y="43840"/>
                  </a:lnTo>
                  <a:lnTo>
                    <a:pt x="287909" y="59093"/>
                  </a:lnTo>
                  <a:lnTo>
                    <a:pt x="303187" y="59093"/>
                  </a:lnTo>
                  <a:lnTo>
                    <a:pt x="303187" y="45745"/>
                  </a:lnTo>
                  <a:close/>
                </a:path>
                <a:path w="394970" h="168275">
                  <a:moveTo>
                    <a:pt x="303187" y="24777"/>
                  </a:moveTo>
                  <a:lnTo>
                    <a:pt x="287909" y="22860"/>
                  </a:lnTo>
                  <a:lnTo>
                    <a:pt x="287909" y="38112"/>
                  </a:lnTo>
                  <a:lnTo>
                    <a:pt x="303187" y="40030"/>
                  </a:lnTo>
                  <a:lnTo>
                    <a:pt x="303187" y="24777"/>
                  </a:lnTo>
                  <a:close/>
                </a:path>
                <a:path w="394970" h="168275">
                  <a:moveTo>
                    <a:pt x="322262" y="146812"/>
                  </a:moveTo>
                  <a:lnTo>
                    <a:pt x="307009" y="146812"/>
                  </a:lnTo>
                  <a:lnTo>
                    <a:pt x="307009" y="162077"/>
                  </a:lnTo>
                  <a:lnTo>
                    <a:pt x="322262" y="163995"/>
                  </a:lnTo>
                  <a:lnTo>
                    <a:pt x="322262" y="146812"/>
                  </a:lnTo>
                  <a:close/>
                </a:path>
                <a:path w="394970" h="168275">
                  <a:moveTo>
                    <a:pt x="322262" y="127762"/>
                  </a:moveTo>
                  <a:lnTo>
                    <a:pt x="307009" y="127762"/>
                  </a:lnTo>
                  <a:lnTo>
                    <a:pt x="307009" y="143014"/>
                  </a:lnTo>
                  <a:lnTo>
                    <a:pt x="322262" y="143014"/>
                  </a:lnTo>
                  <a:lnTo>
                    <a:pt x="322262" y="127762"/>
                  </a:lnTo>
                  <a:close/>
                </a:path>
                <a:path w="394970" h="168275">
                  <a:moveTo>
                    <a:pt x="322262" y="106768"/>
                  </a:moveTo>
                  <a:lnTo>
                    <a:pt x="307009" y="106768"/>
                  </a:lnTo>
                  <a:lnTo>
                    <a:pt x="307009" y="122047"/>
                  </a:lnTo>
                  <a:lnTo>
                    <a:pt x="322262" y="122047"/>
                  </a:lnTo>
                  <a:lnTo>
                    <a:pt x="322262" y="106768"/>
                  </a:lnTo>
                  <a:close/>
                </a:path>
                <a:path w="394970" h="168275">
                  <a:moveTo>
                    <a:pt x="322262" y="87706"/>
                  </a:moveTo>
                  <a:lnTo>
                    <a:pt x="307009" y="85775"/>
                  </a:lnTo>
                  <a:lnTo>
                    <a:pt x="307009" y="101041"/>
                  </a:lnTo>
                  <a:lnTo>
                    <a:pt x="322262" y="101041"/>
                  </a:lnTo>
                  <a:lnTo>
                    <a:pt x="322262" y="87706"/>
                  </a:lnTo>
                  <a:close/>
                </a:path>
                <a:path w="394970" h="168275">
                  <a:moveTo>
                    <a:pt x="322262" y="66725"/>
                  </a:moveTo>
                  <a:lnTo>
                    <a:pt x="307009" y="64808"/>
                  </a:lnTo>
                  <a:lnTo>
                    <a:pt x="307009" y="81978"/>
                  </a:lnTo>
                  <a:lnTo>
                    <a:pt x="322262" y="81978"/>
                  </a:lnTo>
                  <a:lnTo>
                    <a:pt x="322262" y="66725"/>
                  </a:lnTo>
                  <a:close/>
                </a:path>
                <a:path w="394970" h="168275">
                  <a:moveTo>
                    <a:pt x="322262" y="45745"/>
                  </a:moveTo>
                  <a:lnTo>
                    <a:pt x="307009" y="45745"/>
                  </a:lnTo>
                  <a:lnTo>
                    <a:pt x="307009" y="60998"/>
                  </a:lnTo>
                  <a:lnTo>
                    <a:pt x="322262" y="60998"/>
                  </a:lnTo>
                  <a:lnTo>
                    <a:pt x="322262" y="45745"/>
                  </a:lnTo>
                  <a:close/>
                </a:path>
                <a:path w="394970" h="168275">
                  <a:moveTo>
                    <a:pt x="322262" y="26657"/>
                  </a:moveTo>
                  <a:lnTo>
                    <a:pt x="307009" y="24777"/>
                  </a:lnTo>
                  <a:lnTo>
                    <a:pt x="307009" y="40030"/>
                  </a:lnTo>
                  <a:lnTo>
                    <a:pt x="322262" y="41935"/>
                  </a:lnTo>
                  <a:lnTo>
                    <a:pt x="322262" y="26657"/>
                  </a:lnTo>
                  <a:close/>
                </a:path>
                <a:path w="394970" h="168275">
                  <a:moveTo>
                    <a:pt x="339432" y="148717"/>
                  </a:moveTo>
                  <a:lnTo>
                    <a:pt x="326085" y="148717"/>
                  </a:lnTo>
                  <a:lnTo>
                    <a:pt x="326085" y="163995"/>
                  </a:lnTo>
                  <a:lnTo>
                    <a:pt x="339432" y="163995"/>
                  </a:lnTo>
                  <a:lnTo>
                    <a:pt x="339432" y="148717"/>
                  </a:lnTo>
                  <a:close/>
                </a:path>
                <a:path w="394970" h="168275">
                  <a:moveTo>
                    <a:pt x="339432" y="127762"/>
                  </a:moveTo>
                  <a:lnTo>
                    <a:pt x="326085" y="127762"/>
                  </a:lnTo>
                  <a:lnTo>
                    <a:pt x="326085" y="143014"/>
                  </a:lnTo>
                  <a:lnTo>
                    <a:pt x="339432" y="143014"/>
                  </a:lnTo>
                  <a:lnTo>
                    <a:pt x="339432" y="127762"/>
                  </a:lnTo>
                  <a:close/>
                </a:path>
                <a:path w="394970" h="168275">
                  <a:moveTo>
                    <a:pt x="339432" y="108673"/>
                  </a:moveTo>
                  <a:lnTo>
                    <a:pt x="326085" y="106768"/>
                  </a:lnTo>
                  <a:lnTo>
                    <a:pt x="326085" y="123926"/>
                  </a:lnTo>
                  <a:lnTo>
                    <a:pt x="339432" y="123926"/>
                  </a:lnTo>
                  <a:lnTo>
                    <a:pt x="339432" y="108673"/>
                  </a:lnTo>
                  <a:close/>
                </a:path>
                <a:path w="394970" h="168275">
                  <a:moveTo>
                    <a:pt x="339432" y="87706"/>
                  </a:moveTo>
                  <a:lnTo>
                    <a:pt x="326085" y="87706"/>
                  </a:lnTo>
                  <a:lnTo>
                    <a:pt x="326085" y="102946"/>
                  </a:lnTo>
                  <a:lnTo>
                    <a:pt x="339432" y="102946"/>
                  </a:lnTo>
                  <a:lnTo>
                    <a:pt x="339432" y="87706"/>
                  </a:lnTo>
                  <a:close/>
                </a:path>
                <a:path w="394970" h="168275">
                  <a:moveTo>
                    <a:pt x="339432" y="68618"/>
                  </a:moveTo>
                  <a:lnTo>
                    <a:pt x="326085" y="66725"/>
                  </a:lnTo>
                  <a:lnTo>
                    <a:pt x="326085" y="81978"/>
                  </a:lnTo>
                  <a:lnTo>
                    <a:pt x="339432" y="83896"/>
                  </a:lnTo>
                  <a:lnTo>
                    <a:pt x="339432" y="68618"/>
                  </a:lnTo>
                  <a:close/>
                </a:path>
                <a:path w="394970" h="168275">
                  <a:moveTo>
                    <a:pt x="339432" y="47675"/>
                  </a:moveTo>
                  <a:lnTo>
                    <a:pt x="326085" y="45745"/>
                  </a:lnTo>
                  <a:lnTo>
                    <a:pt x="326085" y="60998"/>
                  </a:lnTo>
                  <a:lnTo>
                    <a:pt x="339432" y="62915"/>
                  </a:lnTo>
                  <a:lnTo>
                    <a:pt x="339432" y="47675"/>
                  </a:lnTo>
                  <a:close/>
                </a:path>
                <a:path w="394970" h="168275">
                  <a:moveTo>
                    <a:pt x="339432" y="28587"/>
                  </a:moveTo>
                  <a:lnTo>
                    <a:pt x="326085" y="26657"/>
                  </a:lnTo>
                  <a:lnTo>
                    <a:pt x="326085" y="41935"/>
                  </a:lnTo>
                  <a:lnTo>
                    <a:pt x="339432" y="43840"/>
                  </a:lnTo>
                  <a:lnTo>
                    <a:pt x="339432" y="28587"/>
                  </a:lnTo>
                  <a:close/>
                </a:path>
                <a:path w="394970" h="168275">
                  <a:moveTo>
                    <a:pt x="358508" y="150622"/>
                  </a:moveTo>
                  <a:lnTo>
                    <a:pt x="343268" y="148717"/>
                  </a:lnTo>
                  <a:lnTo>
                    <a:pt x="343268" y="163995"/>
                  </a:lnTo>
                  <a:lnTo>
                    <a:pt x="358508" y="165874"/>
                  </a:lnTo>
                  <a:lnTo>
                    <a:pt x="358508" y="150622"/>
                  </a:lnTo>
                  <a:close/>
                </a:path>
                <a:path w="394970" h="168275">
                  <a:moveTo>
                    <a:pt x="358508" y="129654"/>
                  </a:moveTo>
                  <a:lnTo>
                    <a:pt x="343268" y="127762"/>
                  </a:lnTo>
                  <a:lnTo>
                    <a:pt x="343268" y="144907"/>
                  </a:lnTo>
                  <a:lnTo>
                    <a:pt x="358508" y="144907"/>
                  </a:lnTo>
                  <a:lnTo>
                    <a:pt x="358508" y="129654"/>
                  </a:lnTo>
                  <a:close/>
                </a:path>
                <a:path w="394970" h="168275">
                  <a:moveTo>
                    <a:pt x="358508" y="110591"/>
                  </a:moveTo>
                  <a:lnTo>
                    <a:pt x="343268" y="108673"/>
                  </a:lnTo>
                  <a:lnTo>
                    <a:pt x="343268" y="123926"/>
                  </a:lnTo>
                  <a:lnTo>
                    <a:pt x="358508" y="125857"/>
                  </a:lnTo>
                  <a:lnTo>
                    <a:pt x="358508" y="110591"/>
                  </a:lnTo>
                  <a:close/>
                </a:path>
                <a:path w="394970" h="168275">
                  <a:moveTo>
                    <a:pt x="358508" y="89611"/>
                  </a:moveTo>
                  <a:lnTo>
                    <a:pt x="343268" y="87706"/>
                  </a:lnTo>
                  <a:lnTo>
                    <a:pt x="343268" y="102946"/>
                  </a:lnTo>
                  <a:lnTo>
                    <a:pt x="358508" y="104863"/>
                  </a:lnTo>
                  <a:lnTo>
                    <a:pt x="358508" y="89611"/>
                  </a:lnTo>
                  <a:close/>
                </a:path>
                <a:path w="394970" h="168275">
                  <a:moveTo>
                    <a:pt x="358508" y="70535"/>
                  </a:moveTo>
                  <a:lnTo>
                    <a:pt x="343268" y="68618"/>
                  </a:lnTo>
                  <a:lnTo>
                    <a:pt x="343268" y="83896"/>
                  </a:lnTo>
                  <a:lnTo>
                    <a:pt x="358508" y="85775"/>
                  </a:lnTo>
                  <a:lnTo>
                    <a:pt x="358508" y="70535"/>
                  </a:lnTo>
                  <a:close/>
                </a:path>
                <a:path w="394970" h="168275">
                  <a:moveTo>
                    <a:pt x="358508" y="49580"/>
                  </a:moveTo>
                  <a:lnTo>
                    <a:pt x="343268" y="47675"/>
                  </a:lnTo>
                  <a:lnTo>
                    <a:pt x="343268" y="62915"/>
                  </a:lnTo>
                  <a:lnTo>
                    <a:pt x="358508" y="64808"/>
                  </a:lnTo>
                  <a:lnTo>
                    <a:pt x="358508" y="49580"/>
                  </a:lnTo>
                  <a:close/>
                </a:path>
                <a:path w="394970" h="168275">
                  <a:moveTo>
                    <a:pt x="358508" y="28587"/>
                  </a:moveTo>
                  <a:lnTo>
                    <a:pt x="343268" y="28587"/>
                  </a:lnTo>
                  <a:lnTo>
                    <a:pt x="343268" y="43840"/>
                  </a:lnTo>
                  <a:lnTo>
                    <a:pt x="358508" y="43840"/>
                  </a:lnTo>
                  <a:lnTo>
                    <a:pt x="358508" y="28587"/>
                  </a:lnTo>
                  <a:close/>
                </a:path>
                <a:path w="394970" h="168275">
                  <a:moveTo>
                    <a:pt x="377545" y="152539"/>
                  </a:moveTo>
                  <a:lnTo>
                    <a:pt x="362331" y="150622"/>
                  </a:lnTo>
                  <a:lnTo>
                    <a:pt x="362331" y="165874"/>
                  </a:lnTo>
                  <a:lnTo>
                    <a:pt x="377545" y="167805"/>
                  </a:lnTo>
                  <a:lnTo>
                    <a:pt x="377545" y="152539"/>
                  </a:lnTo>
                  <a:close/>
                </a:path>
                <a:path w="394970" h="168275">
                  <a:moveTo>
                    <a:pt x="377545" y="131572"/>
                  </a:moveTo>
                  <a:lnTo>
                    <a:pt x="362331" y="129654"/>
                  </a:lnTo>
                  <a:lnTo>
                    <a:pt x="362331" y="144907"/>
                  </a:lnTo>
                  <a:lnTo>
                    <a:pt x="377545" y="146812"/>
                  </a:lnTo>
                  <a:lnTo>
                    <a:pt x="377545" y="131572"/>
                  </a:lnTo>
                  <a:close/>
                </a:path>
                <a:path w="394970" h="168275">
                  <a:moveTo>
                    <a:pt x="377545" y="110591"/>
                  </a:moveTo>
                  <a:lnTo>
                    <a:pt x="362331" y="110591"/>
                  </a:lnTo>
                  <a:lnTo>
                    <a:pt x="362331" y="125857"/>
                  </a:lnTo>
                  <a:lnTo>
                    <a:pt x="377545" y="125857"/>
                  </a:lnTo>
                  <a:lnTo>
                    <a:pt x="377545" y="110591"/>
                  </a:lnTo>
                  <a:close/>
                </a:path>
                <a:path w="394970" h="168275">
                  <a:moveTo>
                    <a:pt x="377545" y="91516"/>
                  </a:moveTo>
                  <a:lnTo>
                    <a:pt x="362331" y="89611"/>
                  </a:lnTo>
                  <a:lnTo>
                    <a:pt x="362331" y="104863"/>
                  </a:lnTo>
                  <a:lnTo>
                    <a:pt x="377545" y="106768"/>
                  </a:lnTo>
                  <a:lnTo>
                    <a:pt x="377545" y="91516"/>
                  </a:lnTo>
                  <a:close/>
                </a:path>
                <a:path w="394970" h="168275">
                  <a:moveTo>
                    <a:pt x="377545" y="70535"/>
                  </a:moveTo>
                  <a:lnTo>
                    <a:pt x="362331" y="70535"/>
                  </a:lnTo>
                  <a:lnTo>
                    <a:pt x="362331" y="85788"/>
                  </a:lnTo>
                  <a:lnTo>
                    <a:pt x="377545" y="85788"/>
                  </a:lnTo>
                  <a:lnTo>
                    <a:pt x="377545" y="70535"/>
                  </a:lnTo>
                  <a:close/>
                </a:path>
                <a:path w="394970" h="168275">
                  <a:moveTo>
                    <a:pt x="377545" y="49580"/>
                  </a:moveTo>
                  <a:lnTo>
                    <a:pt x="362331" y="49580"/>
                  </a:lnTo>
                  <a:lnTo>
                    <a:pt x="362331" y="64808"/>
                  </a:lnTo>
                  <a:lnTo>
                    <a:pt x="377545" y="66725"/>
                  </a:lnTo>
                  <a:lnTo>
                    <a:pt x="377545" y="49580"/>
                  </a:lnTo>
                  <a:close/>
                </a:path>
                <a:path w="394970" h="168275">
                  <a:moveTo>
                    <a:pt x="377545" y="30505"/>
                  </a:moveTo>
                  <a:lnTo>
                    <a:pt x="362331" y="30505"/>
                  </a:lnTo>
                  <a:lnTo>
                    <a:pt x="362331" y="45745"/>
                  </a:lnTo>
                  <a:lnTo>
                    <a:pt x="377545" y="45745"/>
                  </a:lnTo>
                  <a:lnTo>
                    <a:pt x="377545" y="30505"/>
                  </a:lnTo>
                  <a:close/>
                </a:path>
                <a:path w="394970" h="168275">
                  <a:moveTo>
                    <a:pt x="394741" y="152539"/>
                  </a:moveTo>
                  <a:lnTo>
                    <a:pt x="381368" y="152539"/>
                  </a:lnTo>
                  <a:lnTo>
                    <a:pt x="381368" y="167792"/>
                  </a:lnTo>
                  <a:lnTo>
                    <a:pt x="394741" y="167792"/>
                  </a:lnTo>
                  <a:lnTo>
                    <a:pt x="394741" y="152539"/>
                  </a:lnTo>
                  <a:close/>
                </a:path>
                <a:path w="394970" h="168275">
                  <a:moveTo>
                    <a:pt x="394741" y="131572"/>
                  </a:moveTo>
                  <a:lnTo>
                    <a:pt x="381368" y="131572"/>
                  </a:lnTo>
                  <a:lnTo>
                    <a:pt x="381368" y="146812"/>
                  </a:lnTo>
                  <a:lnTo>
                    <a:pt x="394741" y="146812"/>
                  </a:lnTo>
                  <a:lnTo>
                    <a:pt x="394741" y="131572"/>
                  </a:lnTo>
                  <a:close/>
                </a:path>
                <a:path w="394970" h="168275">
                  <a:moveTo>
                    <a:pt x="394741" y="112509"/>
                  </a:moveTo>
                  <a:lnTo>
                    <a:pt x="381368" y="112509"/>
                  </a:lnTo>
                  <a:lnTo>
                    <a:pt x="381368" y="127762"/>
                  </a:lnTo>
                  <a:lnTo>
                    <a:pt x="394741" y="127762"/>
                  </a:lnTo>
                  <a:lnTo>
                    <a:pt x="394741" y="112509"/>
                  </a:lnTo>
                  <a:close/>
                </a:path>
                <a:path w="394970" h="168275">
                  <a:moveTo>
                    <a:pt x="394741" y="91516"/>
                  </a:moveTo>
                  <a:lnTo>
                    <a:pt x="381368" y="91516"/>
                  </a:lnTo>
                  <a:lnTo>
                    <a:pt x="381368" y="106768"/>
                  </a:lnTo>
                  <a:lnTo>
                    <a:pt x="394741" y="106768"/>
                  </a:lnTo>
                  <a:lnTo>
                    <a:pt x="394741" y="91516"/>
                  </a:lnTo>
                  <a:close/>
                </a:path>
                <a:path w="394970" h="168275">
                  <a:moveTo>
                    <a:pt x="394741" y="72453"/>
                  </a:moveTo>
                  <a:lnTo>
                    <a:pt x="381381" y="70535"/>
                  </a:lnTo>
                  <a:lnTo>
                    <a:pt x="381381" y="87706"/>
                  </a:lnTo>
                  <a:lnTo>
                    <a:pt x="394741" y="87706"/>
                  </a:lnTo>
                  <a:lnTo>
                    <a:pt x="394741" y="72453"/>
                  </a:lnTo>
                  <a:close/>
                </a:path>
                <a:path w="394970" h="168275">
                  <a:moveTo>
                    <a:pt x="394741" y="51473"/>
                  </a:moveTo>
                  <a:lnTo>
                    <a:pt x="381368" y="51473"/>
                  </a:lnTo>
                  <a:lnTo>
                    <a:pt x="381368" y="66738"/>
                  </a:lnTo>
                  <a:lnTo>
                    <a:pt x="394741" y="66738"/>
                  </a:lnTo>
                  <a:lnTo>
                    <a:pt x="394741" y="51473"/>
                  </a:lnTo>
                  <a:close/>
                </a:path>
                <a:path w="394970" h="168275">
                  <a:moveTo>
                    <a:pt x="394741" y="32410"/>
                  </a:moveTo>
                  <a:lnTo>
                    <a:pt x="381381" y="30505"/>
                  </a:lnTo>
                  <a:lnTo>
                    <a:pt x="381381" y="45745"/>
                  </a:lnTo>
                  <a:lnTo>
                    <a:pt x="394741" y="47675"/>
                  </a:lnTo>
                  <a:lnTo>
                    <a:pt x="394741" y="324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587623" y="3252901"/>
              <a:ext cx="429259" cy="194945"/>
            </a:xfrm>
            <a:custGeom>
              <a:avLst/>
              <a:gdLst/>
              <a:ahLst/>
              <a:cxnLst/>
              <a:rect l="l" t="t" r="r" b="b"/>
              <a:pathLst>
                <a:path w="429260" h="194945">
                  <a:moveTo>
                    <a:pt x="15227" y="165900"/>
                  </a:moveTo>
                  <a:lnTo>
                    <a:pt x="0" y="165900"/>
                  </a:lnTo>
                  <a:lnTo>
                    <a:pt x="0" y="181152"/>
                  </a:lnTo>
                  <a:lnTo>
                    <a:pt x="15227" y="181152"/>
                  </a:lnTo>
                  <a:lnTo>
                    <a:pt x="15227" y="165900"/>
                  </a:lnTo>
                  <a:close/>
                </a:path>
                <a:path w="429260" h="194945">
                  <a:moveTo>
                    <a:pt x="15227" y="144907"/>
                  </a:moveTo>
                  <a:lnTo>
                    <a:pt x="0" y="143002"/>
                  </a:lnTo>
                  <a:lnTo>
                    <a:pt x="0" y="160185"/>
                  </a:lnTo>
                  <a:lnTo>
                    <a:pt x="15227" y="160185"/>
                  </a:lnTo>
                  <a:lnTo>
                    <a:pt x="15227" y="144907"/>
                  </a:lnTo>
                  <a:close/>
                </a:path>
                <a:path w="429260" h="194945">
                  <a:moveTo>
                    <a:pt x="15227" y="123913"/>
                  </a:moveTo>
                  <a:lnTo>
                    <a:pt x="0" y="123913"/>
                  </a:lnTo>
                  <a:lnTo>
                    <a:pt x="0" y="139166"/>
                  </a:lnTo>
                  <a:lnTo>
                    <a:pt x="15227" y="139166"/>
                  </a:lnTo>
                  <a:lnTo>
                    <a:pt x="15227" y="123913"/>
                  </a:lnTo>
                  <a:close/>
                </a:path>
                <a:path w="429260" h="194945">
                  <a:moveTo>
                    <a:pt x="15227" y="102946"/>
                  </a:moveTo>
                  <a:lnTo>
                    <a:pt x="0" y="101053"/>
                  </a:lnTo>
                  <a:lnTo>
                    <a:pt x="0" y="118224"/>
                  </a:lnTo>
                  <a:lnTo>
                    <a:pt x="15227" y="118224"/>
                  </a:lnTo>
                  <a:lnTo>
                    <a:pt x="15227" y="102946"/>
                  </a:lnTo>
                  <a:close/>
                </a:path>
                <a:path w="429260" h="194945">
                  <a:moveTo>
                    <a:pt x="15227" y="81978"/>
                  </a:moveTo>
                  <a:lnTo>
                    <a:pt x="0" y="80073"/>
                  </a:lnTo>
                  <a:lnTo>
                    <a:pt x="0" y="97231"/>
                  </a:lnTo>
                  <a:lnTo>
                    <a:pt x="15227" y="97231"/>
                  </a:lnTo>
                  <a:lnTo>
                    <a:pt x="15227" y="81978"/>
                  </a:lnTo>
                  <a:close/>
                </a:path>
                <a:path w="429260" h="194945">
                  <a:moveTo>
                    <a:pt x="15227" y="60998"/>
                  </a:moveTo>
                  <a:lnTo>
                    <a:pt x="0" y="59080"/>
                  </a:lnTo>
                  <a:lnTo>
                    <a:pt x="0" y="74333"/>
                  </a:lnTo>
                  <a:lnTo>
                    <a:pt x="15227" y="76250"/>
                  </a:lnTo>
                  <a:lnTo>
                    <a:pt x="15227" y="60998"/>
                  </a:lnTo>
                  <a:close/>
                </a:path>
                <a:path w="429260" h="194945">
                  <a:moveTo>
                    <a:pt x="15227" y="40030"/>
                  </a:moveTo>
                  <a:lnTo>
                    <a:pt x="0" y="38138"/>
                  </a:lnTo>
                  <a:lnTo>
                    <a:pt x="0" y="55308"/>
                  </a:lnTo>
                  <a:lnTo>
                    <a:pt x="15227" y="55308"/>
                  </a:lnTo>
                  <a:lnTo>
                    <a:pt x="15227" y="40030"/>
                  </a:lnTo>
                  <a:close/>
                </a:path>
                <a:path w="429260" h="194945">
                  <a:moveTo>
                    <a:pt x="36233" y="167792"/>
                  </a:moveTo>
                  <a:lnTo>
                    <a:pt x="19050" y="165900"/>
                  </a:lnTo>
                  <a:lnTo>
                    <a:pt x="19050" y="181152"/>
                  </a:lnTo>
                  <a:lnTo>
                    <a:pt x="36233" y="183045"/>
                  </a:lnTo>
                  <a:lnTo>
                    <a:pt x="36233" y="167792"/>
                  </a:lnTo>
                  <a:close/>
                </a:path>
                <a:path w="429260" h="194945">
                  <a:moveTo>
                    <a:pt x="36233" y="146812"/>
                  </a:moveTo>
                  <a:lnTo>
                    <a:pt x="19050" y="144907"/>
                  </a:lnTo>
                  <a:lnTo>
                    <a:pt x="19050" y="162064"/>
                  </a:lnTo>
                  <a:lnTo>
                    <a:pt x="36233" y="162064"/>
                  </a:lnTo>
                  <a:lnTo>
                    <a:pt x="36233" y="146812"/>
                  </a:lnTo>
                  <a:close/>
                </a:path>
                <a:path w="429260" h="194945">
                  <a:moveTo>
                    <a:pt x="36233" y="125844"/>
                  </a:moveTo>
                  <a:lnTo>
                    <a:pt x="19050" y="123913"/>
                  </a:lnTo>
                  <a:lnTo>
                    <a:pt x="19050" y="139179"/>
                  </a:lnTo>
                  <a:lnTo>
                    <a:pt x="36233" y="141084"/>
                  </a:lnTo>
                  <a:lnTo>
                    <a:pt x="36233" y="125844"/>
                  </a:lnTo>
                  <a:close/>
                </a:path>
                <a:path w="429260" h="194945">
                  <a:moveTo>
                    <a:pt x="36233" y="104863"/>
                  </a:moveTo>
                  <a:lnTo>
                    <a:pt x="19050" y="102946"/>
                  </a:lnTo>
                  <a:lnTo>
                    <a:pt x="19050" y="118224"/>
                  </a:lnTo>
                  <a:lnTo>
                    <a:pt x="36233" y="120116"/>
                  </a:lnTo>
                  <a:lnTo>
                    <a:pt x="36233" y="104863"/>
                  </a:lnTo>
                  <a:close/>
                </a:path>
                <a:path w="429260" h="194945">
                  <a:moveTo>
                    <a:pt x="36233" y="83883"/>
                  </a:moveTo>
                  <a:lnTo>
                    <a:pt x="19050" y="81978"/>
                  </a:lnTo>
                  <a:lnTo>
                    <a:pt x="19050" y="97231"/>
                  </a:lnTo>
                  <a:lnTo>
                    <a:pt x="36233" y="99136"/>
                  </a:lnTo>
                  <a:lnTo>
                    <a:pt x="36233" y="83883"/>
                  </a:lnTo>
                  <a:close/>
                </a:path>
                <a:path w="429260" h="194945">
                  <a:moveTo>
                    <a:pt x="36233" y="60998"/>
                  </a:moveTo>
                  <a:lnTo>
                    <a:pt x="19050" y="60998"/>
                  </a:lnTo>
                  <a:lnTo>
                    <a:pt x="19050" y="76250"/>
                  </a:lnTo>
                  <a:lnTo>
                    <a:pt x="36233" y="78168"/>
                  </a:lnTo>
                  <a:lnTo>
                    <a:pt x="36233" y="60998"/>
                  </a:lnTo>
                  <a:close/>
                </a:path>
                <a:path w="429260" h="194945">
                  <a:moveTo>
                    <a:pt x="36233" y="41935"/>
                  </a:moveTo>
                  <a:lnTo>
                    <a:pt x="19050" y="40030"/>
                  </a:lnTo>
                  <a:lnTo>
                    <a:pt x="19050" y="55308"/>
                  </a:lnTo>
                  <a:lnTo>
                    <a:pt x="36233" y="57200"/>
                  </a:lnTo>
                  <a:lnTo>
                    <a:pt x="36233" y="41935"/>
                  </a:lnTo>
                  <a:close/>
                </a:path>
                <a:path w="429260" h="194945">
                  <a:moveTo>
                    <a:pt x="55283" y="167792"/>
                  </a:moveTo>
                  <a:lnTo>
                    <a:pt x="40030" y="167792"/>
                  </a:lnTo>
                  <a:lnTo>
                    <a:pt x="40030" y="183045"/>
                  </a:lnTo>
                  <a:lnTo>
                    <a:pt x="55283" y="184950"/>
                  </a:lnTo>
                  <a:lnTo>
                    <a:pt x="55283" y="167792"/>
                  </a:lnTo>
                  <a:close/>
                </a:path>
                <a:path w="429260" h="194945">
                  <a:moveTo>
                    <a:pt x="55283" y="148729"/>
                  </a:moveTo>
                  <a:lnTo>
                    <a:pt x="40030" y="146812"/>
                  </a:lnTo>
                  <a:lnTo>
                    <a:pt x="40030" y="162064"/>
                  </a:lnTo>
                  <a:lnTo>
                    <a:pt x="55283" y="163995"/>
                  </a:lnTo>
                  <a:lnTo>
                    <a:pt x="55283" y="148729"/>
                  </a:lnTo>
                  <a:close/>
                </a:path>
                <a:path w="429260" h="194945">
                  <a:moveTo>
                    <a:pt x="55283" y="125844"/>
                  </a:moveTo>
                  <a:lnTo>
                    <a:pt x="40030" y="125844"/>
                  </a:lnTo>
                  <a:lnTo>
                    <a:pt x="40030" y="141084"/>
                  </a:lnTo>
                  <a:lnTo>
                    <a:pt x="55283" y="143002"/>
                  </a:lnTo>
                  <a:lnTo>
                    <a:pt x="55283" y="125844"/>
                  </a:lnTo>
                  <a:close/>
                </a:path>
                <a:path w="429260" h="194945">
                  <a:moveTo>
                    <a:pt x="55283" y="104863"/>
                  </a:moveTo>
                  <a:lnTo>
                    <a:pt x="40030" y="104863"/>
                  </a:lnTo>
                  <a:lnTo>
                    <a:pt x="40030" y="120116"/>
                  </a:lnTo>
                  <a:lnTo>
                    <a:pt x="55283" y="122034"/>
                  </a:lnTo>
                  <a:lnTo>
                    <a:pt x="55283" y="104863"/>
                  </a:lnTo>
                  <a:close/>
                </a:path>
                <a:path w="429260" h="194945">
                  <a:moveTo>
                    <a:pt x="55283" y="83883"/>
                  </a:moveTo>
                  <a:lnTo>
                    <a:pt x="40030" y="83883"/>
                  </a:lnTo>
                  <a:lnTo>
                    <a:pt x="40030" y="99136"/>
                  </a:lnTo>
                  <a:lnTo>
                    <a:pt x="55283" y="101053"/>
                  </a:lnTo>
                  <a:lnTo>
                    <a:pt x="55283" y="83883"/>
                  </a:lnTo>
                  <a:close/>
                </a:path>
                <a:path w="429260" h="194945">
                  <a:moveTo>
                    <a:pt x="55283" y="62915"/>
                  </a:moveTo>
                  <a:lnTo>
                    <a:pt x="40030" y="62915"/>
                  </a:lnTo>
                  <a:lnTo>
                    <a:pt x="40030" y="78168"/>
                  </a:lnTo>
                  <a:lnTo>
                    <a:pt x="55283" y="80073"/>
                  </a:lnTo>
                  <a:lnTo>
                    <a:pt x="55283" y="62915"/>
                  </a:lnTo>
                  <a:close/>
                </a:path>
                <a:path w="429260" h="194945">
                  <a:moveTo>
                    <a:pt x="55283" y="41935"/>
                  </a:moveTo>
                  <a:lnTo>
                    <a:pt x="40030" y="41935"/>
                  </a:lnTo>
                  <a:lnTo>
                    <a:pt x="40030" y="57200"/>
                  </a:lnTo>
                  <a:lnTo>
                    <a:pt x="55283" y="59080"/>
                  </a:lnTo>
                  <a:lnTo>
                    <a:pt x="55283" y="41935"/>
                  </a:lnTo>
                  <a:close/>
                </a:path>
                <a:path w="429260" h="194945">
                  <a:moveTo>
                    <a:pt x="74371" y="169710"/>
                  </a:moveTo>
                  <a:lnTo>
                    <a:pt x="59118" y="167792"/>
                  </a:lnTo>
                  <a:lnTo>
                    <a:pt x="59118" y="184950"/>
                  </a:lnTo>
                  <a:lnTo>
                    <a:pt x="74371" y="184950"/>
                  </a:lnTo>
                  <a:lnTo>
                    <a:pt x="74371" y="169710"/>
                  </a:lnTo>
                  <a:close/>
                </a:path>
                <a:path w="429260" h="194945">
                  <a:moveTo>
                    <a:pt x="74371" y="148729"/>
                  </a:moveTo>
                  <a:lnTo>
                    <a:pt x="59118" y="148729"/>
                  </a:lnTo>
                  <a:lnTo>
                    <a:pt x="59118" y="163995"/>
                  </a:lnTo>
                  <a:lnTo>
                    <a:pt x="74371" y="165900"/>
                  </a:lnTo>
                  <a:lnTo>
                    <a:pt x="74371" y="148729"/>
                  </a:lnTo>
                  <a:close/>
                </a:path>
                <a:path w="429260" h="194945">
                  <a:moveTo>
                    <a:pt x="74371" y="127749"/>
                  </a:moveTo>
                  <a:lnTo>
                    <a:pt x="59118" y="125844"/>
                  </a:lnTo>
                  <a:lnTo>
                    <a:pt x="59118" y="143002"/>
                  </a:lnTo>
                  <a:lnTo>
                    <a:pt x="74371" y="143002"/>
                  </a:lnTo>
                  <a:lnTo>
                    <a:pt x="74371" y="127749"/>
                  </a:lnTo>
                  <a:close/>
                </a:path>
                <a:path w="429260" h="194945">
                  <a:moveTo>
                    <a:pt x="74371" y="106756"/>
                  </a:moveTo>
                  <a:lnTo>
                    <a:pt x="59118" y="106756"/>
                  </a:lnTo>
                  <a:lnTo>
                    <a:pt x="59118" y="122034"/>
                  </a:lnTo>
                  <a:lnTo>
                    <a:pt x="74371" y="123913"/>
                  </a:lnTo>
                  <a:lnTo>
                    <a:pt x="74371" y="106756"/>
                  </a:lnTo>
                  <a:close/>
                </a:path>
                <a:path w="429260" h="194945">
                  <a:moveTo>
                    <a:pt x="74371" y="85813"/>
                  </a:moveTo>
                  <a:lnTo>
                    <a:pt x="59118" y="83883"/>
                  </a:lnTo>
                  <a:lnTo>
                    <a:pt x="59118" y="101053"/>
                  </a:lnTo>
                  <a:lnTo>
                    <a:pt x="74371" y="101053"/>
                  </a:lnTo>
                  <a:lnTo>
                    <a:pt x="74371" y="85813"/>
                  </a:lnTo>
                  <a:close/>
                </a:path>
                <a:path w="429260" h="194945">
                  <a:moveTo>
                    <a:pt x="74371" y="64795"/>
                  </a:moveTo>
                  <a:lnTo>
                    <a:pt x="59118" y="64795"/>
                  </a:lnTo>
                  <a:lnTo>
                    <a:pt x="59118" y="80073"/>
                  </a:lnTo>
                  <a:lnTo>
                    <a:pt x="74371" y="81978"/>
                  </a:lnTo>
                  <a:lnTo>
                    <a:pt x="74371" y="64795"/>
                  </a:lnTo>
                  <a:close/>
                </a:path>
                <a:path w="429260" h="194945">
                  <a:moveTo>
                    <a:pt x="74371" y="43827"/>
                  </a:moveTo>
                  <a:lnTo>
                    <a:pt x="59118" y="41935"/>
                  </a:lnTo>
                  <a:lnTo>
                    <a:pt x="59118" y="59080"/>
                  </a:lnTo>
                  <a:lnTo>
                    <a:pt x="74371" y="59080"/>
                  </a:lnTo>
                  <a:lnTo>
                    <a:pt x="74371" y="43827"/>
                  </a:lnTo>
                  <a:close/>
                </a:path>
                <a:path w="429260" h="194945">
                  <a:moveTo>
                    <a:pt x="93433" y="171589"/>
                  </a:moveTo>
                  <a:lnTo>
                    <a:pt x="78181" y="169710"/>
                  </a:lnTo>
                  <a:lnTo>
                    <a:pt x="78181" y="186855"/>
                  </a:lnTo>
                  <a:lnTo>
                    <a:pt x="93433" y="186855"/>
                  </a:lnTo>
                  <a:lnTo>
                    <a:pt x="93433" y="171589"/>
                  </a:lnTo>
                  <a:close/>
                </a:path>
                <a:path w="429260" h="194945">
                  <a:moveTo>
                    <a:pt x="93433" y="150647"/>
                  </a:moveTo>
                  <a:lnTo>
                    <a:pt x="78181" y="148729"/>
                  </a:lnTo>
                  <a:lnTo>
                    <a:pt x="78181" y="165900"/>
                  </a:lnTo>
                  <a:lnTo>
                    <a:pt x="93433" y="165900"/>
                  </a:lnTo>
                  <a:lnTo>
                    <a:pt x="93433" y="150647"/>
                  </a:lnTo>
                  <a:close/>
                </a:path>
                <a:path w="429260" h="194945">
                  <a:moveTo>
                    <a:pt x="93433" y="129654"/>
                  </a:moveTo>
                  <a:lnTo>
                    <a:pt x="78181" y="127749"/>
                  </a:lnTo>
                  <a:lnTo>
                    <a:pt x="78181" y="144907"/>
                  </a:lnTo>
                  <a:lnTo>
                    <a:pt x="93433" y="144907"/>
                  </a:lnTo>
                  <a:lnTo>
                    <a:pt x="93433" y="129654"/>
                  </a:lnTo>
                  <a:close/>
                </a:path>
                <a:path w="429260" h="194945">
                  <a:moveTo>
                    <a:pt x="93433" y="108673"/>
                  </a:moveTo>
                  <a:lnTo>
                    <a:pt x="78181" y="106756"/>
                  </a:lnTo>
                  <a:lnTo>
                    <a:pt x="78181" y="123913"/>
                  </a:lnTo>
                  <a:lnTo>
                    <a:pt x="93433" y="123913"/>
                  </a:lnTo>
                  <a:lnTo>
                    <a:pt x="93433" y="108673"/>
                  </a:lnTo>
                  <a:close/>
                </a:path>
                <a:path w="429260" h="194945">
                  <a:moveTo>
                    <a:pt x="93433" y="87718"/>
                  </a:moveTo>
                  <a:lnTo>
                    <a:pt x="78181" y="85813"/>
                  </a:lnTo>
                  <a:lnTo>
                    <a:pt x="78181" y="102946"/>
                  </a:lnTo>
                  <a:lnTo>
                    <a:pt x="93433" y="102946"/>
                  </a:lnTo>
                  <a:lnTo>
                    <a:pt x="93433" y="87718"/>
                  </a:lnTo>
                  <a:close/>
                </a:path>
                <a:path w="429260" h="194945">
                  <a:moveTo>
                    <a:pt x="93433" y="66725"/>
                  </a:moveTo>
                  <a:lnTo>
                    <a:pt x="78181" y="64795"/>
                  </a:lnTo>
                  <a:lnTo>
                    <a:pt x="78181" y="81978"/>
                  </a:lnTo>
                  <a:lnTo>
                    <a:pt x="93433" y="83883"/>
                  </a:lnTo>
                  <a:lnTo>
                    <a:pt x="93433" y="66725"/>
                  </a:lnTo>
                  <a:close/>
                </a:path>
                <a:path w="429260" h="194945">
                  <a:moveTo>
                    <a:pt x="93433" y="45745"/>
                  </a:moveTo>
                  <a:lnTo>
                    <a:pt x="78181" y="43827"/>
                  </a:lnTo>
                  <a:lnTo>
                    <a:pt x="78181" y="60998"/>
                  </a:lnTo>
                  <a:lnTo>
                    <a:pt x="93433" y="60998"/>
                  </a:lnTo>
                  <a:lnTo>
                    <a:pt x="93433" y="45745"/>
                  </a:lnTo>
                  <a:close/>
                </a:path>
                <a:path w="429260" h="194945">
                  <a:moveTo>
                    <a:pt x="114401" y="171589"/>
                  </a:moveTo>
                  <a:lnTo>
                    <a:pt x="99148" y="171589"/>
                  </a:lnTo>
                  <a:lnTo>
                    <a:pt x="99148" y="186855"/>
                  </a:lnTo>
                  <a:lnTo>
                    <a:pt x="114401" y="188760"/>
                  </a:lnTo>
                  <a:lnTo>
                    <a:pt x="114401" y="171589"/>
                  </a:lnTo>
                  <a:close/>
                </a:path>
                <a:path w="429260" h="194945">
                  <a:moveTo>
                    <a:pt x="114401" y="152539"/>
                  </a:moveTo>
                  <a:lnTo>
                    <a:pt x="99148" y="150647"/>
                  </a:lnTo>
                  <a:lnTo>
                    <a:pt x="99148" y="165900"/>
                  </a:lnTo>
                  <a:lnTo>
                    <a:pt x="114401" y="167792"/>
                  </a:lnTo>
                  <a:lnTo>
                    <a:pt x="114401" y="152539"/>
                  </a:lnTo>
                  <a:close/>
                </a:path>
                <a:path w="429260" h="194945">
                  <a:moveTo>
                    <a:pt x="114401" y="131559"/>
                  </a:moveTo>
                  <a:lnTo>
                    <a:pt x="99148" y="129654"/>
                  </a:lnTo>
                  <a:lnTo>
                    <a:pt x="99148" y="144907"/>
                  </a:lnTo>
                  <a:lnTo>
                    <a:pt x="114401" y="146812"/>
                  </a:lnTo>
                  <a:lnTo>
                    <a:pt x="114401" y="131559"/>
                  </a:lnTo>
                  <a:close/>
                </a:path>
                <a:path w="429260" h="194945">
                  <a:moveTo>
                    <a:pt x="114401" y="110591"/>
                  </a:moveTo>
                  <a:lnTo>
                    <a:pt x="99148" y="108673"/>
                  </a:lnTo>
                  <a:lnTo>
                    <a:pt x="99148" y="125844"/>
                  </a:lnTo>
                  <a:lnTo>
                    <a:pt x="114401" y="125844"/>
                  </a:lnTo>
                  <a:lnTo>
                    <a:pt x="114401" y="110591"/>
                  </a:lnTo>
                  <a:close/>
                </a:path>
                <a:path w="429260" h="194945">
                  <a:moveTo>
                    <a:pt x="114401" y="89611"/>
                  </a:moveTo>
                  <a:lnTo>
                    <a:pt x="99148" y="87718"/>
                  </a:lnTo>
                  <a:lnTo>
                    <a:pt x="99148" y="102946"/>
                  </a:lnTo>
                  <a:lnTo>
                    <a:pt x="114401" y="104863"/>
                  </a:lnTo>
                  <a:lnTo>
                    <a:pt x="114401" y="89611"/>
                  </a:lnTo>
                  <a:close/>
                </a:path>
                <a:path w="429260" h="194945">
                  <a:moveTo>
                    <a:pt x="114401" y="68643"/>
                  </a:moveTo>
                  <a:lnTo>
                    <a:pt x="99148" y="66725"/>
                  </a:lnTo>
                  <a:lnTo>
                    <a:pt x="99148" y="83883"/>
                  </a:lnTo>
                  <a:lnTo>
                    <a:pt x="114401" y="83883"/>
                  </a:lnTo>
                  <a:lnTo>
                    <a:pt x="114401" y="68643"/>
                  </a:lnTo>
                  <a:close/>
                </a:path>
                <a:path w="429260" h="194945">
                  <a:moveTo>
                    <a:pt x="114401" y="47675"/>
                  </a:moveTo>
                  <a:lnTo>
                    <a:pt x="99148" y="45745"/>
                  </a:lnTo>
                  <a:lnTo>
                    <a:pt x="99148" y="60998"/>
                  </a:lnTo>
                  <a:lnTo>
                    <a:pt x="114401" y="62915"/>
                  </a:lnTo>
                  <a:lnTo>
                    <a:pt x="114401" y="47675"/>
                  </a:lnTo>
                  <a:close/>
                </a:path>
                <a:path w="429260" h="194945">
                  <a:moveTo>
                    <a:pt x="133464" y="173520"/>
                  </a:moveTo>
                  <a:lnTo>
                    <a:pt x="118237" y="173520"/>
                  </a:lnTo>
                  <a:lnTo>
                    <a:pt x="118237" y="188760"/>
                  </a:lnTo>
                  <a:lnTo>
                    <a:pt x="133464" y="190677"/>
                  </a:lnTo>
                  <a:lnTo>
                    <a:pt x="133464" y="173520"/>
                  </a:lnTo>
                  <a:close/>
                </a:path>
                <a:path w="429260" h="194945">
                  <a:moveTo>
                    <a:pt x="133464" y="152539"/>
                  </a:moveTo>
                  <a:lnTo>
                    <a:pt x="118237" y="152539"/>
                  </a:lnTo>
                  <a:lnTo>
                    <a:pt x="118237" y="167779"/>
                  </a:lnTo>
                  <a:lnTo>
                    <a:pt x="133464" y="167779"/>
                  </a:lnTo>
                  <a:lnTo>
                    <a:pt x="133464" y="152539"/>
                  </a:lnTo>
                  <a:close/>
                </a:path>
                <a:path w="429260" h="194945">
                  <a:moveTo>
                    <a:pt x="133464" y="131559"/>
                  </a:moveTo>
                  <a:lnTo>
                    <a:pt x="118237" y="131559"/>
                  </a:lnTo>
                  <a:lnTo>
                    <a:pt x="118237" y="146812"/>
                  </a:lnTo>
                  <a:lnTo>
                    <a:pt x="133464" y="148729"/>
                  </a:lnTo>
                  <a:lnTo>
                    <a:pt x="133464" y="131559"/>
                  </a:lnTo>
                  <a:close/>
                </a:path>
                <a:path w="429260" h="194945">
                  <a:moveTo>
                    <a:pt x="133464" y="110591"/>
                  </a:moveTo>
                  <a:lnTo>
                    <a:pt x="118237" y="110591"/>
                  </a:lnTo>
                  <a:lnTo>
                    <a:pt x="118237" y="125844"/>
                  </a:lnTo>
                  <a:lnTo>
                    <a:pt x="133464" y="127749"/>
                  </a:lnTo>
                  <a:lnTo>
                    <a:pt x="133464" y="110591"/>
                  </a:lnTo>
                  <a:close/>
                </a:path>
                <a:path w="429260" h="194945">
                  <a:moveTo>
                    <a:pt x="133464" y="89611"/>
                  </a:moveTo>
                  <a:lnTo>
                    <a:pt x="118237" y="89611"/>
                  </a:lnTo>
                  <a:lnTo>
                    <a:pt x="118237" y="104863"/>
                  </a:lnTo>
                  <a:lnTo>
                    <a:pt x="133464" y="106756"/>
                  </a:lnTo>
                  <a:lnTo>
                    <a:pt x="133464" y="89611"/>
                  </a:lnTo>
                  <a:close/>
                </a:path>
                <a:path w="429260" h="194945">
                  <a:moveTo>
                    <a:pt x="133464" y="70548"/>
                  </a:moveTo>
                  <a:lnTo>
                    <a:pt x="118237" y="68643"/>
                  </a:lnTo>
                  <a:lnTo>
                    <a:pt x="118237" y="83883"/>
                  </a:lnTo>
                  <a:lnTo>
                    <a:pt x="133464" y="85813"/>
                  </a:lnTo>
                  <a:lnTo>
                    <a:pt x="133464" y="70548"/>
                  </a:lnTo>
                  <a:close/>
                </a:path>
                <a:path w="429260" h="194945">
                  <a:moveTo>
                    <a:pt x="133464" y="49580"/>
                  </a:moveTo>
                  <a:lnTo>
                    <a:pt x="118237" y="47675"/>
                  </a:lnTo>
                  <a:lnTo>
                    <a:pt x="118237" y="62915"/>
                  </a:lnTo>
                  <a:lnTo>
                    <a:pt x="133464" y="64795"/>
                  </a:lnTo>
                  <a:lnTo>
                    <a:pt x="133464" y="49580"/>
                  </a:lnTo>
                  <a:close/>
                </a:path>
                <a:path w="429260" h="194945">
                  <a:moveTo>
                    <a:pt x="152552" y="175425"/>
                  </a:moveTo>
                  <a:lnTo>
                    <a:pt x="137274" y="173520"/>
                  </a:lnTo>
                  <a:lnTo>
                    <a:pt x="137274" y="190677"/>
                  </a:lnTo>
                  <a:lnTo>
                    <a:pt x="152552" y="190677"/>
                  </a:lnTo>
                  <a:lnTo>
                    <a:pt x="152552" y="175425"/>
                  </a:lnTo>
                  <a:close/>
                </a:path>
                <a:path w="429260" h="194945">
                  <a:moveTo>
                    <a:pt x="152552" y="154470"/>
                  </a:moveTo>
                  <a:lnTo>
                    <a:pt x="137274" y="152539"/>
                  </a:lnTo>
                  <a:lnTo>
                    <a:pt x="137274" y="169710"/>
                  </a:lnTo>
                  <a:lnTo>
                    <a:pt x="152552" y="169710"/>
                  </a:lnTo>
                  <a:lnTo>
                    <a:pt x="152552" y="154470"/>
                  </a:lnTo>
                  <a:close/>
                </a:path>
                <a:path w="429260" h="194945">
                  <a:moveTo>
                    <a:pt x="152552" y="133477"/>
                  </a:moveTo>
                  <a:lnTo>
                    <a:pt x="137274" y="133477"/>
                  </a:lnTo>
                  <a:lnTo>
                    <a:pt x="137274" y="148729"/>
                  </a:lnTo>
                  <a:lnTo>
                    <a:pt x="152552" y="148729"/>
                  </a:lnTo>
                  <a:lnTo>
                    <a:pt x="152552" y="133477"/>
                  </a:lnTo>
                  <a:close/>
                </a:path>
                <a:path w="429260" h="194945">
                  <a:moveTo>
                    <a:pt x="152552" y="112509"/>
                  </a:moveTo>
                  <a:lnTo>
                    <a:pt x="137274" y="110591"/>
                  </a:lnTo>
                  <a:lnTo>
                    <a:pt x="137274" y="127749"/>
                  </a:lnTo>
                  <a:lnTo>
                    <a:pt x="152552" y="127749"/>
                  </a:lnTo>
                  <a:lnTo>
                    <a:pt x="152552" y="112509"/>
                  </a:lnTo>
                  <a:close/>
                </a:path>
                <a:path w="429260" h="194945">
                  <a:moveTo>
                    <a:pt x="152552" y="91503"/>
                  </a:moveTo>
                  <a:lnTo>
                    <a:pt x="137274" y="91503"/>
                  </a:lnTo>
                  <a:lnTo>
                    <a:pt x="137274" y="106756"/>
                  </a:lnTo>
                  <a:lnTo>
                    <a:pt x="152552" y="108673"/>
                  </a:lnTo>
                  <a:lnTo>
                    <a:pt x="152552" y="91503"/>
                  </a:lnTo>
                  <a:close/>
                </a:path>
                <a:path w="429260" h="194945">
                  <a:moveTo>
                    <a:pt x="152552" y="70548"/>
                  </a:moveTo>
                  <a:lnTo>
                    <a:pt x="137274" y="70548"/>
                  </a:lnTo>
                  <a:lnTo>
                    <a:pt x="137274" y="85813"/>
                  </a:lnTo>
                  <a:lnTo>
                    <a:pt x="152552" y="87718"/>
                  </a:lnTo>
                  <a:lnTo>
                    <a:pt x="152552" y="70548"/>
                  </a:lnTo>
                  <a:close/>
                </a:path>
                <a:path w="429260" h="194945">
                  <a:moveTo>
                    <a:pt x="152552" y="51460"/>
                  </a:moveTo>
                  <a:lnTo>
                    <a:pt x="137274" y="49580"/>
                  </a:lnTo>
                  <a:lnTo>
                    <a:pt x="137274" y="64795"/>
                  </a:lnTo>
                  <a:lnTo>
                    <a:pt x="152552" y="66725"/>
                  </a:lnTo>
                  <a:lnTo>
                    <a:pt x="152552" y="51460"/>
                  </a:lnTo>
                  <a:close/>
                </a:path>
                <a:path w="429260" h="194945">
                  <a:moveTo>
                    <a:pt x="173545" y="177317"/>
                  </a:moveTo>
                  <a:lnTo>
                    <a:pt x="158267" y="175425"/>
                  </a:lnTo>
                  <a:lnTo>
                    <a:pt x="158267" y="190677"/>
                  </a:lnTo>
                  <a:lnTo>
                    <a:pt x="173545" y="192595"/>
                  </a:lnTo>
                  <a:lnTo>
                    <a:pt x="173545" y="177317"/>
                  </a:lnTo>
                  <a:close/>
                </a:path>
                <a:path w="429260" h="194945">
                  <a:moveTo>
                    <a:pt x="173545" y="154470"/>
                  </a:moveTo>
                  <a:lnTo>
                    <a:pt x="158267" y="154470"/>
                  </a:lnTo>
                  <a:lnTo>
                    <a:pt x="158267" y="169710"/>
                  </a:lnTo>
                  <a:lnTo>
                    <a:pt x="173545" y="171589"/>
                  </a:lnTo>
                  <a:lnTo>
                    <a:pt x="173545" y="154470"/>
                  </a:lnTo>
                  <a:close/>
                </a:path>
                <a:path w="429260" h="194945">
                  <a:moveTo>
                    <a:pt x="173545" y="135369"/>
                  </a:moveTo>
                  <a:lnTo>
                    <a:pt x="158267" y="133477"/>
                  </a:lnTo>
                  <a:lnTo>
                    <a:pt x="158267" y="150647"/>
                  </a:lnTo>
                  <a:lnTo>
                    <a:pt x="173545" y="150647"/>
                  </a:lnTo>
                  <a:lnTo>
                    <a:pt x="173545" y="135369"/>
                  </a:lnTo>
                  <a:close/>
                </a:path>
                <a:path w="429260" h="194945">
                  <a:moveTo>
                    <a:pt x="173545" y="114388"/>
                  </a:moveTo>
                  <a:lnTo>
                    <a:pt x="158267" y="112509"/>
                  </a:lnTo>
                  <a:lnTo>
                    <a:pt x="158267" y="127749"/>
                  </a:lnTo>
                  <a:lnTo>
                    <a:pt x="173545" y="129654"/>
                  </a:lnTo>
                  <a:lnTo>
                    <a:pt x="173545" y="114388"/>
                  </a:lnTo>
                  <a:close/>
                </a:path>
                <a:path w="429260" h="194945">
                  <a:moveTo>
                    <a:pt x="173545" y="93408"/>
                  </a:moveTo>
                  <a:lnTo>
                    <a:pt x="158267" y="93408"/>
                  </a:lnTo>
                  <a:lnTo>
                    <a:pt x="158267" y="108673"/>
                  </a:lnTo>
                  <a:lnTo>
                    <a:pt x="173545" y="108673"/>
                  </a:lnTo>
                  <a:lnTo>
                    <a:pt x="173545" y="93408"/>
                  </a:lnTo>
                  <a:close/>
                </a:path>
                <a:path w="429260" h="194945">
                  <a:moveTo>
                    <a:pt x="173545" y="72440"/>
                  </a:moveTo>
                  <a:lnTo>
                    <a:pt x="158267" y="70548"/>
                  </a:lnTo>
                  <a:lnTo>
                    <a:pt x="158267" y="87718"/>
                  </a:lnTo>
                  <a:lnTo>
                    <a:pt x="173545" y="87718"/>
                  </a:lnTo>
                  <a:lnTo>
                    <a:pt x="173545" y="72440"/>
                  </a:lnTo>
                  <a:close/>
                </a:path>
                <a:path w="429260" h="194945">
                  <a:moveTo>
                    <a:pt x="173545" y="51460"/>
                  </a:moveTo>
                  <a:lnTo>
                    <a:pt x="158267" y="51460"/>
                  </a:lnTo>
                  <a:lnTo>
                    <a:pt x="158267" y="66725"/>
                  </a:lnTo>
                  <a:lnTo>
                    <a:pt x="173545" y="68643"/>
                  </a:lnTo>
                  <a:lnTo>
                    <a:pt x="173545" y="51460"/>
                  </a:lnTo>
                  <a:close/>
                </a:path>
                <a:path w="429260" h="194945">
                  <a:moveTo>
                    <a:pt x="190677" y="177317"/>
                  </a:moveTo>
                  <a:lnTo>
                    <a:pt x="177355" y="177317"/>
                  </a:lnTo>
                  <a:lnTo>
                    <a:pt x="177355" y="192595"/>
                  </a:lnTo>
                  <a:lnTo>
                    <a:pt x="190677" y="194487"/>
                  </a:lnTo>
                  <a:lnTo>
                    <a:pt x="190677" y="177317"/>
                  </a:lnTo>
                  <a:close/>
                </a:path>
                <a:path w="429260" h="194945">
                  <a:moveTo>
                    <a:pt x="190677" y="156337"/>
                  </a:moveTo>
                  <a:lnTo>
                    <a:pt x="177355" y="156337"/>
                  </a:lnTo>
                  <a:lnTo>
                    <a:pt x="177355" y="171589"/>
                  </a:lnTo>
                  <a:lnTo>
                    <a:pt x="190677" y="171589"/>
                  </a:lnTo>
                  <a:lnTo>
                    <a:pt x="190677" y="156337"/>
                  </a:lnTo>
                  <a:close/>
                </a:path>
                <a:path w="429260" h="194945">
                  <a:moveTo>
                    <a:pt x="190677" y="137261"/>
                  </a:moveTo>
                  <a:lnTo>
                    <a:pt x="177355" y="135369"/>
                  </a:lnTo>
                  <a:lnTo>
                    <a:pt x="177355" y="150647"/>
                  </a:lnTo>
                  <a:lnTo>
                    <a:pt x="190677" y="152539"/>
                  </a:lnTo>
                  <a:lnTo>
                    <a:pt x="190677" y="137261"/>
                  </a:lnTo>
                  <a:close/>
                </a:path>
                <a:path w="429260" h="194945">
                  <a:moveTo>
                    <a:pt x="190677" y="116319"/>
                  </a:moveTo>
                  <a:lnTo>
                    <a:pt x="177355" y="114388"/>
                  </a:lnTo>
                  <a:lnTo>
                    <a:pt x="177355" y="129654"/>
                  </a:lnTo>
                  <a:lnTo>
                    <a:pt x="190677" y="131559"/>
                  </a:lnTo>
                  <a:lnTo>
                    <a:pt x="190677" y="116319"/>
                  </a:lnTo>
                  <a:close/>
                </a:path>
                <a:path w="429260" h="194945">
                  <a:moveTo>
                    <a:pt x="190677" y="95338"/>
                  </a:moveTo>
                  <a:lnTo>
                    <a:pt x="177355" y="93408"/>
                  </a:lnTo>
                  <a:lnTo>
                    <a:pt x="177355" y="110591"/>
                  </a:lnTo>
                  <a:lnTo>
                    <a:pt x="190677" y="110591"/>
                  </a:lnTo>
                  <a:lnTo>
                    <a:pt x="190677" y="95338"/>
                  </a:lnTo>
                  <a:close/>
                </a:path>
                <a:path w="429260" h="194945">
                  <a:moveTo>
                    <a:pt x="190677" y="74333"/>
                  </a:moveTo>
                  <a:lnTo>
                    <a:pt x="177355" y="72440"/>
                  </a:lnTo>
                  <a:lnTo>
                    <a:pt x="177355" y="89611"/>
                  </a:lnTo>
                  <a:lnTo>
                    <a:pt x="190677" y="89611"/>
                  </a:lnTo>
                  <a:lnTo>
                    <a:pt x="190677" y="74333"/>
                  </a:lnTo>
                  <a:close/>
                </a:path>
                <a:path w="429260" h="194945">
                  <a:moveTo>
                    <a:pt x="190677" y="53390"/>
                  </a:moveTo>
                  <a:lnTo>
                    <a:pt x="177355" y="53390"/>
                  </a:lnTo>
                  <a:lnTo>
                    <a:pt x="177355" y="68643"/>
                  </a:lnTo>
                  <a:lnTo>
                    <a:pt x="190677" y="70548"/>
                  </a:lnTo>
                  <a:lnTo>
                    <a:pt x="190677" y="53390"/>
                  </a:lnTo>
                  <a:close/>
                </a:path>
                <a:path w="429260" h="194945">
                  <a:moveTo>
                    <a:pt x="429044" y="7594"/>
                  </a:moveTo>
                  <a:lnTo>
                    <a:pt x="427189" y="7594"/>
                  </a:lnTo>
                  <a:lnTo>
                    <a:pt x="427189" y="5715"/>
                  </a:lnTo>
                  <a:lnTo>
                    <a:pt x="425259" y="3797"/>
                  </a:lnTo>
                  <a:lnTo>
                    <a:pt x="425259" y="1879"/>
                  </a:lnTo>
                  <a:lnTo>
                    <a:pt x="423341" y="1879"/>
                  </a:lnTo>
                  <a:lnTo>
                    <a:pt x="421411" y="0"/>
                  </a:lnTo>
                  <a:lnTo>
                    <a:pt x="413766" y="0"/>
                  </a:lnTo>
                  <a:lnTo>
                    <a:pt x="413766" y="1879"/>
                  </a:lnTo>
                  <a:lnTo>
                    <a:pt x="409981" y="1879"/>
                  </a:lnTo>
                  <a:lnTo>
                    <a:pt x="409981" y="5715"/>
                  </a:lnTo>
                  <a:lnTo>
                    <a:pt x="408063" y="5715"/>
                  </a:lnTo>
                  <a:lnTo>
                    <a:pt x="408063" y="11404"/>
                  </a:lnTo>
                  <a:lnTo>
                    <a:pt x="409981" y="13322"/>
                  </a:lnTo>
                  <a:lnTo>
                    <a:pt x="409981" y="15240"/>
                  </a:lnTo>
                  <a:lnTo>
                    <a:pt x="411911" y="15240"/>
                  </a:lnTo>
                  <a:lnTo>
                    <a:pt x="411911" y="17157"/>
                  </a:lnTo>
                  <a:lnTo>
                    <a:pt x="415709" y="17157"/>
                  </a:lnTo>
                  <a:lnTo>
                    <a:pt x="417614" y="19050"/>
                  </a:lnTo>
                  <a:lnTo>
                    <a:pt x="421411" y="19050"/>
                  </a:lnTo>
                  <a:lnTo>
                    <a:pt x="421411" y="20967"/>
                  </a:lnTo>
                  <a:lnTo>
                    <a:pt x="423341" y="20967"/>
                  </a:lnTo>
                  <a:lnTo>
                    <a:pt x="423341" y="26657"/>
                  </a:lnTo>
                  <a:lnTo>
                    <a:pt x="415709" y="26657"/>
                  </a:lnTo>
                  <a:lnTo>
                    <a:pt x="413766" y="24777"/>
                  </a:lnTo>
                  <a:lnTo>
                    <a:pt x="413766" y="20967"/>
                  </a:lnTo>
                  <a:lnTo>
                    <a:pt x="408063" y="20967"/>
                  </a:lnTo>
                  <a:lnTo>
                    <a:pt x="408063" y="24777"/>
                  </a:lnTo>
                  <a:lnTo>
                    <a:pt x="409981" y="26657"/>
                  </a:lnTo>
                  <a:lnTo>
                    <a:pt x="409981" y="28575"/>
                  </a:lnTo>
                  <a:lnTo>
                    <a:pt x="411911" y="28575"/>
                  </a:lnTo>
                  <a:lnTo>
                    <a:pt x="413766" y="30492"/>
                  </a:lnTo>
                  <a:lnTo>
                    <a:pt x="417614" y="32385"/>
                  </a:lnTo>
                  <a:lnTo>
                    <a:pt x="423341" y="32385"/>
                  </a:lnTo>
                  <a:lnTo>
                    <a:pt x="423341" y="30492"/>
                  </a:lnTo>
                  <a:lnTo>
                    <a:pt x="427189" y="30492"/>
                  </a:lnTo>
                  <a:lnTo>
                    <a:pt x="427189" y="28575"/>
                  </a:lnTo>
                  <a:lnTo>
                    <a:pt x="429044" y="28575"/>
                  </a:lnTo>
                  <a:lnTo>
                    <a:pt x="429044" y="26657"/>
                  </a:lnTo>
                  <a:lnTo>
                    <a:pt x="429044" y="17157"/>
                  </a:lnTo>
                  <a:lnTo>
                    <a:pt x="427189" y="17157"/>
                  </a:lnTo>
                  <a:lnTo>
                    <a:pt x="425259" y="15240"/>
                  </a:lnTo>
                  <a:lnTo>
                    <a:pt x="423341" y="15240"/>
                  </a:lnTo>
                  <a:lnTo>
                    <a:pt x="415709" y="13322"/>
                  </a:lnTo>
                  <a:lnTo>
                    <a:pt x="415709" y="11404"/>
                  </a:lnTo>
                  <a:lnTo>
                    <a:pt x="413766" y="11404"/>
                  </a:lnTo>
                  <a:lnTo>
                    <a:pt x="413766" y="7594"/>
                  </a:lnTo>
                  <a:lnTo>
                    <a:pt x="415709" y="5715"/>
                  </a:lnTo>
                  <a:lnTo>
                    <a:pt x="419519" y="5715"/>
                  </a:lnTo>
                  <a:lnTo>
                    <a:pt x="421411" y="7594"/>
                  </a:lnTo>
                  <a:lnTo>
                    <a:pt x="423341" y="7594"/>
                  </a:lnTo>
                  <a:lnTo>
                    <a:pt x="423341" y="11404"/>
                  </a:lnTo>
                  <a:lnTo>
                    <a:pt x="429044" y="11404"/>
                  </a:lnTo>
                  <a:lnTo>
                    <a:pt x="429044" y="75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995686" y="3252901"/>
              <a:ext cx="354965" cy="61594"/>
            </a:xfrm>
            <a:custGeom>
              <a:avLst/>
              <a:gdLst/>
              <a:ahLst/>
              <a:cxnLst/>
              <a:rect l="l" t="t" r="r" b="b"/>
              <a:pathLst>
                <a:path w="354964" h="61595">
                  <a:moveTo>
                    <a:pt x="20980" y="7594"/>
                  </a:moveTo>
                  <a:lnTo>
                    <a:pt x="19126" y="7594"/>
                  </a:lnTo>
                  <a:lnTo>
                    <a:pt x="19126" y="5715"/>
                  </a:lnTo>
                  <a:lnTo>
                    <a:pt x="17195" y="3797"/>
                  </a:lnTo>
                  <a:lnTo>
                    <a:pt x="17195" y="1879"/>
                  </a:lnTo>
                  <a:lnTo>
                    <a:pt x="15278" y="1879"/>
                  </a:lnTo>
                  <a:lnTo>
                    <a:pt x="13347" y="0"/>
                  </a:lnTo>
                  <a:lnTo>
                    <a:pt x="5702" y="0"/>
                  </a:lnTo>
                  <a:lnTo>
                    <a:pt x="5702" y="1879"/>
                  </a:lnTo>
                  <a:lnTo>
                    <a:pt x="1917" y="1879"/>
                  </a:lnTo>
                  <a:lnTo>
                    <a:pt x="1917" y="5715"/>
                  </a:lnTo>
                  <a:lnTo>
                    <a:pt x="0" y="5715"/>
                  </a:lnTo>
                  <a:lnTo>
                    <a:pt x="0" y="11404"/>
                  </a:lnTo>
                  <a:lnTo>
                    <a:pt x="1917" y="13322"/>
                  </a:lnTo>
                  <a:lnTo>
                    <a:pt x="1917" y="15240"/>
                  </a:lnTo>
                  <a:lnTo>
                    <a:pt x="3848" y="15240"/>
                  </a:lnTo>
                  <a:lnTo>
                    <a:pt x="3848" y="17157"/>
                  </a:lnTo>
                  <a:lnTo>
                    <a:pt x="7645" y="17157"/>
                  </a:lnTo>
                  <a:lnTo>
                    <a:pt x="9550" y="19050"/>
                  </a:lnTo>
                  <a:lnTo>
                    <a:pt x="13347" y="19050"/>
                  </a:lnTo>
                  <a:lnTo>
                    <a:pt x="13347" y="20967"/>
                  </a:lnTo>
                  <a:lnTo>
                    <a:pt x="15278" y="20967"/>
                  </a:lnTo>
                  <a:lnTo>
                    <a:pt x="15278" y="26657"/>
                  </a:lnTo>
                  <a:lnTo>
                    <a:pt x="7645" y="26657"/>
                  </a:lnTo>
                  <a:lnTo>
                    <a:pt x="5702" y="24777"/>
                  </a:lnTo>
                  <a:lnTo>
                    <a:pt x="5702" y="20967"/>
                  </a:lnTo>
                  <a:lnTo>
                    <a:pt x="0" y="20967"/>
                  </a:lnTo>
                  <a:lnTo>
                    <a:pt x="0" y="24777"/>
                  </a:lnTo>
                  <a:lnTo>
                    <a:pt x="1917" y="26657"/>
                  </a:lnTo>
                  <a:lnTo>
                    <a:pt x="1917" y="28575"/>
                  </a:lnTo>
                  <a:lnTo>
                    <a:pt x="3848" y="28575"/>
                  </a:lnTo>
                  <a:lnTo>
                    <a:pt x="5702" y="30492"/>
                  </a:lnTo>
                  <a:lnTo>
                    <a:pt x="9550" y="32385"/>
                  </a:lnTo>
                  <a:lnTo>
                    <a:pt x="15278" y="32385"/>
                  </a:lnTo>
                  <a:lnTo>
                    <a:pt x="15278" y="30492"/>
                  </a:lnTo>
                  <a:lnTo>
                    <a:pt x="19126" y="30492"/>
                  </a:lnTo>
                  <a:lnTo>
                    <a:pt x="19126" y="28575"/>
                  </a:lnTo>
                  <a:lnTo>
                    <a:pt x="20980" y="28575"/>
                  </a:lnTo>
                  <a:lnTo>
                    <a:pt x="20980" y="26657"/>
                  </a:lnTo>
                  <a:lnTo>
                    <a:pt x="20980" y="17157"/>
                  </a:lnTo>
                  <a:lnTo>
                    <a:pt x="19126" y="17157"/>
                  </a:lnTo>
                  <a:lnTo>
                    <a:pt x="17195" y="15240"/>
                  </a:lnTo>
                  <a:lnTo>
                    <a:pt x="15278" y="15240"/>
                  </a:lnTo>
                  <a:lnTo>
                    <a:pt x="7645" y="13322"/>
                  </a:lnTo>
                  <a:lnTo>
                    <a:pt x="7645" y="11404"/>
                  </a:lnTo>
                  <a:lnTo>
                    <a:pt x="5702" y="11404"/>
                  </a:lnTo>
                  <a:lnTo>
                    <a:pt x="5702" y="7594"/>
                  </a:lnTo>
                  <a:lnTo>
                    <a:pt x="7645" y="5715"/>
                  </a:lnTo>
                  <a:lnTo>
                    <a:pt x="11455" y="5715"/>
                  </a:lnTo>
                  <a:lnTo>
                    <a:pt x="13347" y="7594"/>
                  </a:lnTo>
                  <a:lnTo>
                    <a:pt x="15278" y="7594"/>
                  </a:lnTo>
                  <a:lnTo>
                    <a:pt x="15278" y="11404"/>
                  </a:lnTo>
                  <a:lnTo>
                    <a:pt x="20980" y="11404"/>
                  </a:lnTo>
                  <a:lnTo>
                    <a:pt x="20980" y="7594"/>
                  </a:lnTo>
                  <a:close/>
                </a:path>
                <a:path w="354964" h="61595">
                  <a:moveTo>
                    <a:pt x="41960" y="15240"/>
                  </a:moveTo>
                  <a:lnTo>
                    <a:pt x="40030" y="15240"/>
                  </a:lnTo>
                  <a:lnTo>
                    <a:pt x="40030" y="13322"/>
                  </a:lnTo>
                  <a:lnTo>
                    <a:pt x="38150" y="13322"/>
                  </a:lnTo>
                  <a:lnTo>
                    <a:pt x="38150" y="19050"/>
                  </a:lnTo>
                  <a:lnTo>
                    <a:pt x="38150" y="20967"/>
                  </a:lnTo>
                  <a:lnTo>
                    <a:pt x="34353" y="20967"/>
                  </a:lnTo>
                  <a:lnTo>
                    <a:pt x="28625" y="19050"/>
                  </a:lnTo>
                  <a:lnTo>
                    <a:pt x="28625" y="17157"/>
                  </a:lnTo>
                  <a:lnTo>
                    <a:pt x="30530" y="17157"/>
                  </a:lnTo>
                  <a:lnTo>
                    <a:pt x="30530" y="15240"/>
                  </a:lnTo>
                  <a:lnTo>
                    <a:pt x="34353" y="15240"/>
                  </a:lnTo>
                  <a:lnTo>
                    <a:pt x="36271" y="15240"/>
                  </a:lnTo>
                  <a:lnTo>
                    <a:pt x="36271" y="19050"/>
                  </a:lnTo>
                  <a:lnTo>
                    <a:pt x="38150" y="19050"/>
                  </a:lnTo>
                  <a:lnTo>
                    <a:pt x="38150" y="13322"/>
                  </a:lnTo>
                  <a:lnTo>
                    <a:pt x="38150" y="11404"/>
                  </a:lnTo>
                  <a:lnTo>
                    <a:pt x="34353" y="11404"/>
                  </a:lnTo>
                  <a:lnTo>
                    <a:pt x="28625" y="11404"/>
                  </a:lnTo>
                  <a:lnTo>
                    <a:pt x="24790" y="15240"/>
                  </a:lnTo>
                  <a:lnTo>
                    <a:pt x="24790" y="28575"/>
                  </a:lnTo>
                  <a:lnTo>
                    <a:pt x="26720" y="28575"/>
                  </a:lnTo>
                  <a:lnTo>
                    <a:pt x="26720" y="30492"/>
                  </a:lnTo>
                  <a:lnTo>
                    <a:pt x="28625" y="30492"/>
                  </a:lnTo>
                  <a:lnTo>
                    <a:pt x="28625" y="32385"/>
                  </a:lnTo>
                  <a:lnTo>
                    <a:pt x="30530" y="32385"/>
                  </a:lnTo>
                  <a:lnTo>
                    <a:pt x="32473" y="34302"/>
                  </a:lnTo>
                  <a:lnTo>
                    <a:pt x="34353" y="34302"/>
                  </a:lnTo>
                  <a:lnTo>
                    <a:pt x="38150" y="34302"/>
                  </a:lnTo>
                  <a:lnTo>
                    <a:pt x="38150" y="32385"/>
                  </a:lnTo>
                  <a:lnTo>
                    <a:pt x="40030" y="32385"/>
                  </a:lnTo>
                  <a:lnTo>
                    <a:pt x="40030" y="30492"/>
                  </a:lnTo>
                  <a:lnTo>
                    <a:pt x="41960" y="30492"/>
                  </a:lnTo>
                  <a:lnTo>
                    <a:pt x="41960" y="28575"/>
                  </a:lnTo>
                  <a:lnTo>
                    <a:pt x="38150" y="26657"/>
                  </a:lnTo>
                  <a:lnTo>
                    <a:pt x="36271" y="28575"/>
                  </a:lnTo>
                  <a:lnTo>
                    <a:pt x="34353" y="28575"/>
                  </a:lnTo>
                  <a:lnTo>
                    <a:pt x="30530" y="28575"/>
                  </a:lnTo>
                  <a:lnTo>
                    <a:pt x="28625" y="26657"/>
                  </a:lnTo>
                  <a:lnTo>
                    <a:pt x="28625" y="22847"/>
                  </a:lnTo>
                  <a:lnTo>
                    <a:pt x="34353" y="22847"/>
                  </a:lnTo>
                  <a:lnTo>
                    <a:pt x="41960" y="24777"/>
                  </a:lnTo>
                  <a:lnTo>
                    <a:pt x="41960" y="15240"/>
                  </a:lnTo>
                  <a:close/>
                </a:path>
                <a:path w="354964" h="61595">
                  <a:moveTo>
                    <a:pt x="64833" y="19050"/>
                  </a:moveTo>
                  <a:lnTo>
                    <a:pt x="62953" y="19050"/>
                  </a:lnTo>
                  <a:lnTo>
                    <a:pt x="62953" y="17157"/>
                  </a:lnTo>
                  <a:lnTo>
                    <a:pt x="62953" y="15240"/>
                  </a:lnTo>
                  <a:lnTo>
                    <a:pt x="61048" y="15240"/>
                  </a:lnTo>
                  <a:lnTo>
                    <a:pt x="59156" y="13322"/>
                  </a:lnTo>
                  <a:lnTo>
                    <a:pt x="53378" y="13322"/>
                  </a:lnTo>
                  <a:lnTo>
                    <a:pt x="53378" y="15240"/>
                  </a:lnTo>
                  <a:lnTo>
                    <a:pt x="51498" y="15240"/>
                  </a:lnTo>
                  <a:lnTo>
                    <a:pt x="51498" y="13322"/>
                  </a:lnTo>
                  <a:lnTo>
                    <a:pt x="45796" y="13322"/>
                  </a:lnTo>
                  <a:lnTo>
                    <a:pt x="45796" y="34302"/>
                  </a:lnTo>
                  <a:lnTo>
                    <a:pt x="51498" y="34302"/>
                  </a:lnTo>
                  <a:lnTo>
                    <a:pt x="51498" y="19050"/>
                  </a:lnTo>
                  <a:lnTo>
                    <a:pt x="53378" y="19050"/>
                  </a:lnTo>
                  <a:lnTo>
                    <a:pt x="53378" y="17157"/>
                  </a:lnTo>
                  <a:lnTo>
                    <a:pt x="57200" y="17157"/>
                  </a:lnTo>
                  <a:lnTo>
                    <a:pt x="57200" y="19050"/>
                  </a:lnTo>
                  <a:lnTo>
                    <a:pt x="59156" y="20967"/>
                  </a:lnTo>
                  <a:lnTo>
                    <a:pt x="59156" y="36207"/>
                  </a:lnTo>
                  <a:lnTo>
                    <a:pt x="64833" y="36207"/>
                  </a:lnTo>
                  <a:lnTo>
                    <a:pt x="64833" y="19050"/>
                  </a:lnTo>
                  <a:close/>
                </a:path>
                <a:path w="354964" h="61595">
                  <a:moveTo>
                    <a:pt x="78181" y="15240"/>
                  </a:moveTo>
                  <a:lnTo>
                    <a:pt x="74383" y="15240"/>
                  </a:lnTo>
                  <a:lnTo>
                    <a:pt x="74383" y="9525"/>
                  </a:lnTo>
                  <a:lnTo>
                    <a:pt x="70599" y="9525"/>
                  </a:lnTo>
                  <a:lnTo>
                    <a:pt x="70599" y="15240"/>
                  </a:lnTo>
                  <a:lnTo>
                    <a:pt x="66776" y="15240"/>
                  </a:lnTo>
                  <a:lnTo>
                    <a:pt x="66776" y="19050"/>
                  </a:lnTo>
                  <a:lnTo>
                    <a:pt x="70599" y="19050"/>
                  </a:lnTo>
                  <a:lnTo>
                    <a:pt x="70599" y="36207"/>
                  </a:lnTo>
                  <a:lnTo>
                    <a:pt x="74383" y="36207"/>
                  </a:lnTo>
                  <a:lnTo>
                    <a:pt x="74383" y="38138"/>
                  </a:lnTo>
                  <a:lnTo>
                    <a:pt x="78181" y="38138"/>
                  </a:lnTo>
                  <a:lnTo>
                    <a:pt x="78181" y="32385"/>
                  </a:lnTo>
                  <a:lnTo>
                    <a:pt x="74383" y="32385"/>
                  </a:lnTo>
                  <a:lnTo>
                    <a:pt x="74383" y="19050"/>
                  </a:lnTo>
                  <a:lnTo>
                    <a:pt x="78181" y="19050"/>
                  </a:lnTo>
                  <a:lnTo>
                    <a:pt x="78181" y="15240"/>
                  </a:lnTo>
                  <a:close/>
                </a:path>
                <a:path w="354964" h="61595">
                  <a:moveTo>
                    <a:pt x="91554" y="15240"/>
                  </a:moveTo>
                  <a:lnTo>
                    <a:pt x="87757" y="15240"/>
                  </a:lnTo>
                  <a:lnTo>
                    <a:pt x="87757" y="17157"/>
                  </a:lnTo>
                  <a:lnTo>
                    <a:pt x="85826" y="17157"/>
                  </a:lnTo>
                  <a:lnTo>
                    <a:pt x="85826" y="15240"/>
                  </a:lnTo>
                  <a:lnTo>
                    <a:pt x="81991" y="15240"/>
                  </a:lnTo>
                  <a:lnTo>
                    <a:pt x="81991" y="38138"/>
                  </a:lnTo>
                  <a:lnTo>
                    <a:pt x="85826" y="38138"/>
                  </a:lnTo>
                  <a:lnTo>
                    <a:pt x="85826" y="22847"/>
                  </a:lnTo>
                  <a:lnTo>
                    <a:pt x="87757" y="22847"/>
                  </a:lnTo>
                  <a:lnTo>
                    <a:pt x="89636" y="20967"/>
                  </a:lnTo>
                  <a:lnTo>
                    <a:pt x="91554" y="20967"/>
                  </a:lnTo>
                  <a:lnTo>
                    <a:pt x="91554" y="19050"/>
                  </a:lnTo>
                  <a:lnTo>
                    <a:pt x="91554" y="15240"/>
                  </a:lnTo>
                  <a:close/>
                </a:path>
                <a:path w="354964" h="61595">
                  <a:moveTo>
                    <a:pt x="114439" y="28575"/>
                  </a:moveTo>
                  <a:lnTo>
                    <a:pt x="112509" y="26657"/>
                  </a:lnTo>
                  <a:lnTo>
                    <a:pt x="112509" y="20967"/>
                  </a:lnTo>
                  <a:lnTo>
                    <a:pt x="110629" y="20967"/>
                  </a:lnTo>
                  <a:lnTo>
                    <a:pt x="110629" y="19050"/>
                  </a:lnTo>
                  <a:lnTo>
                    <a:pt x="108699" y="19050"/>
                  </a:lnTo>
                  <a:lnTo>
                    <a:pt x="108699" y="24777"/>
                  </a:lnTo>
                  <a:lnTo>
                    <a:pt x="108699" y="32385"/>
                  </a:lnTo>
                  <a:lnTo>
                    <a:pt x="106832" y="34302"/>
                  </a:lnTo>
                  <a:lnTo>
                    <a:pt x="104876" y="34302"/>
                  </a:lnTo>
                  <a:lnTo>
                    <a:pt x="101104" y="34302"/>
                  </a:lnTo>
                  <a:lnTo>
                    <a:pt x="101104" y="32385"/>
                  </a:lnTo>
                  <a:lnTo>
                    <a:pt x="99199" y="32385"/>
                  </a:lnTo>
                  <a:lnTo>
                    <a:pt x="99199" y="24777"/>
                  </a:lnTo>
                  <a:lnTo>
                    <a:pt x="102984" y="20967"/>
                  </a:lnTo>
                  <a:lnTo>
                    <a:pt x="102984" y="22847"/>
                  </a:lnTo>
                  <a:lnTo>
                    <a:pt x="104876" y="22847"/>
                  </a:lnTo>
                  <a:lnTo>
                    <a:pt x="106832" y="22847"/>
                  </a:lnTo>
                  <a:lnTo>
                    <a:pt x="106832" y="24777"/>
                  </a:lnTo>
                  <a:lnTo>
                    <a:pt x="108699" y="24777"/>
                  </a:lnTo>
                  <a:lnTo>
                    <a:pt x="108699" y="19050"/>
                  </a:lnTo>
                  <a:lnTo>
                    <a:pt x="108699" y="17157"/>
                  </a:lnTo>
                  <a:lnTo>
                    <a:pt x="104876" y="17157"/>
                  </a:lnTo>
                  <a:lnTo>
                    <a:pt x="99199" y="17157"/>
                  </a:lnTo>
                  <a:lnTo>
                    <a:pt x="97269" y="19050"/>
                  </a:lnTo>
                  <a:lnTo>
                    <a:pt x="97269" y="20967"/>
                  </a:lnTo>
                  <a:lnTo>
                    <a:pt x="95351" y="20967"/>
                  </a:lnTo>
                  <a:lnTo>
                    <a:pt x="95351" y="24777"/>
                  </a:lnTo>
                  <a:lnTo>
                    <a:pt x="93433" y="26657"/>
                  </a:lnTo>
                  <a:lnTo>
                    <a:pt x="93433" y="28575"/>
                  </a:lnTo>
                  <a:lnTo>
                    <a:pt x="95351" y="30492"/>
                  </a:lnTo>
                  <a:lnTo>
                    <a:pt x="95351" y="34302"/>
                  </a:lnTo>
                  <a:lnTo>
                    <a:pt x="97269" y="36207"/>
                  </a:lnTo>
                  <a:lnTo>
                    <a:pt x="97269" y="38138"/>
                  </a:lnTo>
                  <a:lnTo>
                    <a:pt x="99199" y="38138"/>
                  </a:lnTo>
                  <a:lnTo>
                    <a:pt x="99199" y="40030"/>
                  </a:lnTo>
                  <a:lnTo>
                    <a:pt x="104876" y="40030"/>
                  </a:lnTo>
                  <a:lnTo>
                    <a:pt x="108699" y="40030"/>
                  </a:lnTo>
                  <a:lnTo>
                    <a:pt x="110629" y="38138"/>
                  </a:lnTo>
                  <a:lnTo>
                    <a:pt x="112509" y="36207"/>
                  </a:lnTo>
                  <a:lnTo>
                    <a:pt x="112509" y="32385"/>
                  </a:lnTo>
                  <a:lnTo>
                    <a:pt x="114439" y="30492"/>
                  </a:lnTo>
                  <a:lnTo>
                    <a:pt x="114439" y="28575"/>
                  </a:lnTo>
                  <a:close/>
                </a:path>
                <a:path w="354964" h="61595">
                  <a:moveTo>
                    <a:pt x="135382" y="24777"/>
                  </a:moveTo>
                  <a:lnTo>
                    <a:pt x="133502" y="24777"/>
                  </a:lnTo>
                  <a:lnTo>
                    <a:pt x="133502" y="22847"/>
                  </a:lnTo>
                  <a:lnTo>
                    <a:pt x="133502" y="20967"/>
                  </a:lnTo>
                  <a:lnTo>
                    <a:pt x="131610" y="20967"/>
                  </a:lnTo>
                  <a:lnTo>
                    <a:pt x="131610" y="19050"/>
                  </a:lnTo>
                  <a:lnTo>
                    <a:pt x="125857" y="19050"/>
                  </a:lnTo>
                  <a:lnTo>
                    <a:pt x="123977" y="20967"/>
                  </a:lnTo>
                  <a:lnTo>
                    <a:pt x="122021" y="20967"/>
                  </a:lnTo>
                  <a:lnTo>
                    <a:pt x="122021" y="19050"/>
                  </a:lnTo>
                  <a:lnTo>
                    <a:pt x="118224" y="19050"/>
                  </a:lnTo>
                  <a:lnTo>
                    <a:pt x="118224" y="40030"/>
                  </a:lnTo>
                  <a:lnTo>
                    <a:pt x="122021" y="41935"/>
                  </a:lnTo>
                  <a:lnTo>
                    <a:pt x="122021" y="26657"/>
                  </a:lnTo>
                  <a:lnTo>
                    <a:pt x="123977" y="26657"/>
                  </a:lnTo>
                  <a:lnTo>
                    <a:pt x="123977" y="24777"/>
                  </a:lnTo>
                  <a:lnTo>
                    <a:pt x="129705" y="24777"/>
                  </a:lnTo>
                  <a:lnTo>
                    <a:pt x="129705" y="41935"/>
                  </a:lnTo>
                  <a:lnTo>
                    <a:pt x="135382" y="41935"/>
                  </a:lnTo>
                  <a:lnTo>
                    <a:pt x="135382" y="24777"/>
                  </a:lnTo>
                  <a:close/>
                </a:path>
                <a:path w="354964" h="61595">
                  <a:moveTo>
                    <a:pt x="169710" y="32385"/>
                  </a:moveTo>
                  <a:lnTo>
                    <a:pt x="167830" y="32385"/>
                  </a:lnTo>
                  <a:lnTo>
                    <a:pt x="167830" y="30492"/>
                  </a:lnTo>
                  <a:lnTo>
                    <a:pt x="165900" y="28575"/>
                  </a:lnTo>
                  <a:lnTo>
                    <a:pt x="164007" y="28575"/>
                  </a:lnTo>
                  <a:lnTo>
                    <a:pt x="156400" y="26657"/>
                  </a:lnTo>
                  <a:lnTo>
                    <a:pt x="156400" y="24777"/>
                  </a:lnTo>
                  <a:lnTo>
                    <a:pt x="154470" y="24777"/>
                  </a:lnTo>
                  <a:lnTo>
                    <a:pt x="154470" y="19050"/>
                  </a:lnTo>
                  <a:lnTo>
                    <a:pt x="162115" y="19050"/>
                  </a:lnTo>
                  <a:lnTo>
                    <a:pt x="162115" y="20967"/>
                  </a:lnTo>
                  <a:lnTo>
                    <a:pt x="164007" y="20967"/>
                  </a:lnTo>
                  <a:lnTo>
                    <a:pt x="164007" y="24777"/>
                  </a:lnTo>
                  <a:lnTo>
                    <a:pt x="167830" y="24777"/>
                  </a:lnTo>
                  <a:lnTo>
                    <a:pt x="167830" y="19050"/>
                  </a:lnTo>
                  <a:lnTo>
                    <a:pt x="165900" y="17157"/>
                  </a:lnTo>
                  <a:lnTo>
                    <a:pt x="165900" y="15240"/>
                  </a:lnTo>
                  <a:lnTo>
                    <a:pt x="152552" y="15240"/>
                  </a:lnTo>
                  <a:lnTo>
                    <a:pt x="150660" y="17157"/>
                  </a:lnTo>
                  <a:lnTo>
                    <a:pt x="150660" y="19050"/>
                  </a:lnTo>
                  <a:lnTo>
                    <a:pt x="148780" y="19050"/>
                  </a:lnTo>
                  <a:lnTo>
                    <a:pt x="148780" y="24777"/>
                  </a:lnTo>
                  <a:lnTo>
                    <a:pt x="150660" y="26657"/>
                  </a:lnTo>
                  <a:lnTo>
                    <a:pt x="150660" y="28575"/>
                  </a:lnTo>
                  <a:lnTo>
                    <a:pt x="152552" y="28575"/>
                  </a:lnTo>
                  <a:lnTo>
                    <a:pt x="152552" y="30492"/>
                  </a:lnTo>
                  <a:lnTo>
                    <a:pt x="156400" y="30492"/>
                  </a:lnTo>
                  <a:lnTo>
                    <a:pt x="160185" y="32385"/>
                  </a:lnTo>
                  <a:lnTo>
                    <a:pt x="162115" y="32385"/>
                  </a:lnTo>
                  <a:lnTo>
                    <a:pt x="162115" y="34302"/>
                  </a:lnTo>
                  <a:lnTo>
                    <a:pt x="164007" y="34302"/>
                  </a:lnTo>
                  <a:lnTo>
                    <a:pt x="164007" y="40030"/>
                  </a:lnTo>
                  <a:lnTo>
                    <a:pt x="156400" y="40030"/>
                  </a:lnTo>
                  <a:lnTo>
                    <a:pt x="154470" y="38138"/>
                  </a:lnTo>
                  <a:lnTo>
                    <a:pt x="154470" y="36207"/>
                  </a:lnTo>
                  <a:lnTo>
                    <a:pt x="152552" y="36207"/>
                  </a:lnTo>
                  <a:lnTo>
                    <a:pt x="152552" y="34302"/>
                  </a:lnTo>
                  <a:lnTo>
                    <a:pt x="148780" y="34302"/>
                  </a:lnTo>
                  <a:lnTo>
                    <a:pt x="148780" y="38138"/>
                  </a:lnTo>
                  <a:lnTo>
                    <a:pt x="152552" y="41935"/>
                  </a:lnTo>
                  <a:lnTo>
                    <a:pt x="152552" y="43827"/>
                  </a:lnTo>
                  <a:lnTo>
                    <a:pt x="167830" y="43827"/>
                  </a:lnTo>
                  <a:lnTo>
                    <a:pt x="167830" y="41935"/>
                  </a:lnTo>
                  <a:lnTo>
                    <a:pt x="169710" y="40030"/>
                  </a:lnTo>
                  <a:lnTo>
                    <a:pt x="169710" y="32385"/>
                  </a:lnTo>
                  <a:close/>
                </a:path>
                <a:path w="354964" h="61595">
                  <a:moveTo>
                    <a:pt x="198335" y="26657"/>
                  </a:moveTo>
                  <a:lnTo>
                    <a:pt x="194500" y="26657"/>
                  </a:lnTo>
                  <a:lnTo>
                    <a:pt x="190690" y="41935"/>
                  </a:lnTo>
                  <a:lnTo>
                    <a:pt x="186905" y="24777"/>
                  </a:lnTo>
                  <a:lnTo>
                    <a:pt x="183108" y="24777"/>
                  </a:lnTo>
                  <a:lnTo>
                    <a:pt x="181178" y="40030"/>
                  </a:lnTo>
                  <a:lnTo>
                    <a:pt x="179285" y="40030"/>
                  </a:lnTo>
                  <a:lnTo>
                    <a:pt x="177342" y="24777"/>
                  </a:lnTo>
                  <a:lnTo>
                    <a:pt x="171678" y="24777"/>
                  </a:lnTo>
                  <a:lnTo>
                    <a:pt x="177342" y="45745"/>
                  </a:lnTo>
                  <a:lnTo>
                    <a:pt x="181178" y="45745"/>
                  </a:lnTo>
                  <a:lnTo>
                    <a:pt x="185000" y="30492"/>
                  </a:lnTo>
                  <a:lnTo>
                    <a:pt x="188810" y="45745"/>
                  </a:lnTo>
                  <a:lnTo>
                    <a:pt x="192620" y="47675"/>
                  </a:lnTo>
                  <a:lnTo>
                    <a:pt x="198335" y="26657"/>
                  </a:lnTo>
                  <a:close/>
                </a:path>
                <a:path w="354964" h="61595">
                  <a:moveTo>
                    <a:pt x="205943" y="26670"/>
                  </a:moveTo>
                  <a:lnTo>
                    <a:pt x="202145" y="26670"/>
                  </a:lnTo>
                  <a:lnTo>
                    <a:pt x="202145" y="47675"/>
                  </a:lnTo>
                  <a:lnTo>
                    <a:pt x="205943" y="47675"/>
                  </a:lnTo>
                  <a:lnTo>
                    <a:pt x="205943" y="26670"/>
                  </a:lnTo>
                  <a:close/>
                </a:path>
                <a:path w="354964" h="61595">
                  <a:moveTo>
                    <a:pt x="205943" y="19050"/>
                  </a:moveTo>
                  <a:lnTo>
                    <a:pt x="202145" y="19050"/>
                  </a:lnTo>
                  <a:lnTo>
                    <a:pt x="202145" y="24777"/>
                  </a:lnTo>
                  <a:lnTo>
                    <a:pt x="205943" y="24777"/>
                  </a:lnTo>
                  <a:lnTo>
                    <a:pt x="205943" y="19050"/>
                  </a:lnTo>
                  <a:close/>
                </a:path>
                <a:path w="354964" h="61595">
                  <a:moveTo>
                    <a:pt x="219303" y="28575"/>
                  </a:moveTo>
                  <a:lnTo>
                    <a:pt x="217385" y="28575"/>
                  </a:lnTo>
                  <a:lnTo>
                    <a:pt x="217385" y="22847"/>
                  </a:lnTo>
                  <a:lnTo>
                    <a:pt x="211721" y="20967"/>
                  </a:lnTo>
                  <a:lnTo>
                    <a:pt x="211721" y="28575"/>
                  </a:lnTo>
                  <a:lnTo>
                    <a:pt x="207860" y="26657"/>
                  </a:lnTo>
                  <a:lnTo>
                    <a:pt x="207860" y="30492"/>
                  </a:lnTo>
                  <a:lnTo>
                    <a:pt x="211721" y="30492"/>
                  </a:lnTo>
                  <a:lnTo>
                    <a:pt x="211721" y="47675"/>
                  </a:lnTo>
                  <a:lnTo>
                    <a:pt x="213614" y="47675"/>
                  </a:lnTo>
                  <a:lnTo>
                    <a:pt x="213614" y="49580"/>
                  </a:lnTo>
                  <a:lnTo>
                    <a:pt x="219303" y="49580"/>
                  </a:lnTo>
                  <a:lnTo>
                    <a:pt x="219303" y="45745"/>
                  </a:lnTo>
                  <a:lnTo>
                    <a:pt x="217385" y="45745"/>
                  </a:lnTo>
                  <a:lnTo>
                    <a:pt x="217385" y="32385"/>
                  </a:lnTo>
                  <a:lnTo>
                    <a:pt x="219303" y="32385"/>
                  </a:lnTo>
                  <a:lnTo>
                    <a:pt x="219303" y="28575"/>
                  </a:lnTo>
                  <a:close/>
                </a:path>
                <a:path w="354964" h="61595">
                  <a:moveTo>
                    <a:pt x="238379" y="32385"/>
                  </a:moveTo>
                  <a:lnTo>
                    <a:pt x="236486" y="32385"/>
                  </a:lnTo>
                  <a:lnTo>
                    <a:pt x="236486" y="30492"/>
                  </a:lnTo>
                  <a:lnTo>
                    <a:pt x="234543" y="28575"/>
                  </a:lnTo>
                  <a:lnTo>
                    <a:pt x="225018" y="28575"/>
                  </a:lnTo>
                  <a:lnTo>
                    <a:pt x="225018" y="30492"/>
                  </a:lnTo>
                  <a:lnTo>
                    <a:pt x="223139" y="30492"/>
                  </a:lnTo>
                  <a:lnTo>
                    <a:pt x="223139" y="36207"/>
                  </a:lnTo>
                  <a:lnTo>
                    <a:pt x="221208" y="38138"/>
                  </a:lnTo>
                  <a:lnTo>
                    <a:pt x="221208" y="40030"/>
                  </a:lnTo>
                  <a:lnTo>
                    <a:pt x="223139" y="41935"/>
                  </a:lnTo>
                  <a:lnTo>
                    <a:pt x="223139" y="47675"/>
                  </a:lnTo>
                  <a:lnTo>
                    <a:pt x="225018" y="47675"/>
                  </a:lnTo>
                  <a:lnTo>
                    <a:pt x="225018" y="49580"/>
                  </a:lnTo>
                  <a:lnTo>
                    <a:pt x="226949" y="49580"/>
                  </a:lnTo>
                  <a:lnTo>
                    <a:pt x="228866" y="51460"/>
                  </a:lnTo>
                  <a:lnTo>
                    <a:pt x="234543" y="51460"/>
                  </a:lnTo>
                  <a:lnTo>
                    <a:pt x="234543" y="49580"/>
                  </a:lnTo>
                  <a:lnTo>
                    <a:pt x="236486" y="49580"/>
                  </a:lnTo>
                  <a:lnTo>
                    <a:pt x="236486" y="47675"/>
                  </a:lnTo>
                  <a:lnTo>
                    <a:pt x="238379" y="47675"/>
                  </a:lnTo>
                  <a:lnTo>
                    <a:pt x="238379" y="45745"/>
                  </a:lnTo>
                  <a:lnTo>
                    <a:pt x="238379" y="41935"/>
                  </a:lnTo>
                  <a:lnTo>
                    <a:pt x="234543" y="41935"/>
                  </a:lnTo>
                  <a:lnTo>
                    <a:pt x="234543" y="43827"/>
                  </a:lnTo>
                  <a:lnTo>
                    <a:pt x="232664" y="43827"/>
                  </a:lnTo>
                  <a:lnTo>
                    <a:pt x="232664" y="45745"/>
                  </a:lnTo>
                  <a:lnTo>
                    <a:pt x="228866" y="45745"/>
                  </a:lnTo>
                  <a:lnTo>
                    <a:pt x="226949" y="43827"/>
                  </a:lnTo>
                  <a:lnTo>
                    <a:pt x="226949" y="34302"/>
                  </a:lnTo>
                  <a:lnTo>
                    <a:pt x="228866" y="34302"/>
                  </a:lnTo>
                  <a:lnTo>
                    <a:pt x="228866" y="32385"/>
                  </a:lnTo>
                  <a:lnTo>
                    <a:pt x="232664" y="32385"/>
                  </a:lnTo>
                  <a:lnTo>
                    <a:pt x="232664" y="34302"/>
                  </a:lnTo>
                  <a:lnTo>
                    <a:pt x="234543" y="34302"/>
                  </a:lnTo>
                  <a:lnTo>
                    <a:pt x="234543" y="36207"/>
                  </a:lnTo>
                  <a:lnTo>
                    <a:pt x="238379" y="38138"/>
                  </a:lnTo>
                  <a:lnTo>
                    <a:pt x="238379" y="32385"/>
                  </a:lnTo>
                  <a:close/>
                </a:path>
                <a:path w="354964" h="61595">
                  <a:moveTo>
                    <a:pt x="259346" y="34302"/>
                  </a:moveTo>
                  <a:lnTo>
                    <a:pt x="257492" y="32385"/>
                  </a:lnTo>
                  <a:lnTo>
                    <a:pt x="255536" y="30492"/>
                  </a:lnTo>
                  <a:lnTo>
                    <a:pt x="249821" y="30492"/>
                  </a:lnTo>
                  <a:lnTo>
                    <a:pt x="247904" y="32385"/>
                  </a:lnTo>
                  <a:lnTo>
                    <a:pt x="247904" y="22847"/>
                  </a:lnTo>
                  <a:lnTo>
                    <a:pt x="242214" y="22847"/>
                  </a:lnTo>
                  <a:lnTo>
                    <a:pt x="242214" y="51460"/>
                  </a:lnTo>
                  <a:lnTo>
                    <a:pt x="247904" y="51460"/>
                  </a:lnTo>
                  <a:lnTo>
                    <a:pt x="247904" y="36207"/>
                  </a:lnTo>
                  <a:lnTo>
                    <a:pt x="249821" y="36207"/>
                  </a:lnTo>
                  <a:lnTo>
                    <a:pt x="249821" y="34302"/>
                  </a:lnTo>
                  <a:lnTo>
                    <a:pt x="251739" y="34302"/>
                  </a:lnTo>
                  <a:lnTo>
                    <a:pt x="251739" y="36207"/>
                  </a:lnTo>
                  <a:lnTo>
                    <a:pt x="253644" y="36207"/>
                  </a:lnTo>
                  <a:lnTo>
                    <a:pt x="253644" y="53390"/>
                  </a:lnTo>
                  <a:lnTo>
                    <a:pt x="259346" y="53390"/>
                  </a:lnTo>
                  <a:lnTo>
                    <a:pt x="259346" y="34302"/>
                  </a:lnTo>
                  <a:close/>
                </a:path>
                <a:path w="354964" h="61595">
                  <a:moveTo>
                    <a:pt x="282219" y="41935"/>
                  </a:moveTo>
                  <a:lnTo>
                    <a:pt x="280339" y="40030"/>
                  </a:lnTo>
                  <a:lnTo>
                    <a:pt x="280339" y="36207"/>
                  </a:lnTo>
                  <a:lnTo>
                    <a:pt x="278409" y="36207"/>
                  </a:lnTo>
                  <a:lnTo>
                    <a:pt x="278409" y="34302"/>
                  </a:lnTo>
                  <a:lnTo>
                    <a:pt x="276517" y="32385"/>
                  </a:lnTo>
                  <a:lnTo>
                    <a:pt x="276517" y="38138"/>
                  </a:lnTo>
                  <a:lnTo>
                    <a:pt x="276517" y="47675"/>
                  </a:lnTo>
                  <a:lnTo>
                    <a:pt x="274624" y="49580"/>
                  </a:lnTo>
                  <a:lnTo>
                    <a:pt x="272694" y="49580"/>
                  </a:lnTo>
                  <a:lnTo>
                    <a:pt x="270814" y="49580"/>
                  </a:lnTo>
                  <a:lnTo>
                    <a:pt x="268897" y="47675"/>
                  </a:lnTo>
                  <a:lnTo>
                    <a:pt x="268897" y="38138"/>
                  </a:lnTo>
                  <a:lnTo>
                    <a:pt x="270814" y="38138"/>
                  </a:lnTo>
                  <a:lnTo>
                    <a:pt x="270814" y="36207"/>
                  </a:lnTo>
                  <a:lnTo>
                    <a:pt x="272694" y="36207"/>
                  </a:lnTo>
                  <a:lnTo>
                    <a:pt x="272694" y="38138"/>
                  </a:lnTo>
                  <a:lnTo>
                    <a:pt x="276517" y="38138"/>
                  </a:lnTo>
                  <a:lnTo>
                    <a:pt x="276517" y="32385"/>
                  </a:lnTo>
                  <a:lnTo>
                    <a:pt x="272694" y="32385"/>
                  </a:lnTo>
                  <a:lnTo>
                    <a:pt x="270814" y="32385"/>
                  </a:lnTo>
                  <a:lnTo>
                    <a:pt x="268897" y="34302"/>
                  </a:lnTo>
                  <a:lnTo>
                    <a:pt x="268897" y="24777"/>
                  </a:lnTo>
                  <a:lnTo>
                    <a:pt x="263169" y="24777"/>
                  </a:lnTo>
                  <a:lnTo>
                    <a:pt x="263169" y="53390"/>
                  </a:lnTo>
                  <a:lnTo>
                    <a:pt x="268897" y="53390"/>
                  </a:lnTo>
                  <a:lnTo>
                    <a:pt x="270814" y="53390"/>
                  </a:lnTo>
                  <a:lnTo>
                    <a:pt x="272694" y="55308"/>
                  </a:lnTo>
                  <a:lnTo>
                    <a:pt x="276517" y="55308"/>
                  </a:lnTo>
                  <a:lnTo>
                    <a:pt x="280339" y="51460"/>
                  </a:lnTo>
                  <a:lnTo>
                    <a:pt x="280339" y="45745"/>
                  </a:lnTo>
                  <a:lnTo>
                    <a:pt x="282219" y="45745"/>
                  </a:lnTo>
                  <a:lnTo>
                    <a:pt x="282219" y="41935"/>
                  </a:lnTo>
                  <a:close/>
                </a:path>
                <a:path w="354964" h="61595">
                  <a:moveTo>
                    <a:pt x="303212" y="41935"/>
                  </a:moveTo>
                  <a:lnTo>
                    <a:pt x="301320" y="41935"/>
                  </a:lnTo>
                  <a:lnTo>
                    <a:pt x="301320" y="38138"/>
                  </a:lnTo>
                  <a:lnTo>
                    <a:pt x="299427" y="38138"/>
                  </a:lnTo>
                  <a:lnTo>
                    <a:pt x="299427" y="36207"/>
                  </a:lnTo>
                  <a:lnTo>
                    <a:pt x="297510" y="36207"/>
                  </a:lnTo>
                  <a:lnTo>
                    <a:pt x="297510" y="40030"/>
                  </a:lnTo>
                  <a:lnTo>
                    <a:pt x="297510" y="49580"/>
                  </a:lnTo>
                  <a:lnTo>
                    <a:pt x="295567" y="51460"/>
                  </a:lnTo>
                  <a:lnTo>
                    <a:pt x="293687" y="51460"/>
                  </a:lnTo>
                  <a:lnTo>
                    <a:pt x="291795" y="51460"/>
                  </a:lnTo>
                  <a:lnTo>
                    <a:pt x="291795" y="49580"/>
                  </a:lnTo>
                  <a:lnTo>
                    <a:pt x="289852" y="49580"/>
                  </a:lnTo>
                  <a:lnTo>
                    <a:pt x="289852" y="40030"/>
                  </a:lnTo>
                  <a:lnTo>
                    <a:pt x="291795" y="40030"/>
                  </a:lnTo>
                  <a:lnTo>
                    <a:pt x="291795" y="38138"/>
                  </a:lnTo>
                  <a:lnTo>
                    <a:pt x="293687" y="38138"/>
                  </a:lnTo>
                  <a:lnTo>
                    <a:pt x="295567" y="40030"/>
                  </a:lnTo>
                  <a:lnTo>
                    <a:pt x="297510" y="40030"/>
                  </a:lnTo>
                  <a:lnTo>
                    <a:pt x="297510" y="36207"/>
                  </a:lnTo>
                  <a:lnTo>
                    <a:pt x="297510" y="34302"/>
                  </a:lnTo>
                  <a:lnTo>
                    <a:pt x="293687" y="34302"/>
                  </a:lnTo>
                  <a:lnTo>
                    <a:pt x="289852" y="34302"/>
                  </a:lnTo>
                  <a:lnTo>
                    <a:pt x="287985" y="36207"/>
                  </a:lnTo>
                  <a:lnTo>
                    <a:pt x="286042" y="36207"/>
                  </a:lnTo>
                  <a:lnTo>
                    <a:pt x="286042" y="38138"/>
                  </a:lnTo>
                  <a:lnTo>
                    <a:pt x="284187" y="40030"/>
                  </a:lnTo>
                  <a:lnTo>
                    <a:pt x="284187" y="49580"/>
                  </a:lnTo>
                  <a:lnTo>
                    <a:pt x="286042" y="51460"/>
                  </a:lnTo>
                  <a:lnTo>
                    <a:pt x="286042" y="53390"/>
                  </a:lnTo>
                  <a:lnTo>
                    <a:pt x="287985" y="53390"/>
                  </a:lnTo>
                  <a:lnTo>
                    <a:pt x="289852" y="55308"/>
                  </a:lnTo>
                  <a:lnTo>
                    <a:pt x="293687" y="55308"/>
                  </a:lnTo>
                  <a:lnTo>
                    <a:pt x="299427" y="55308"/>
                  </a:lnTo>
                  <a:lnTo>
                    <a:pt x="301320" y="53390"/>
                  </a:lnTo>
                  <a:lnTo>
                    <a:pt x="301320" y="51460"/>
                  </a:lnTo>
                  <a:lnTo>
                    <a:pt x="303212" y="49580"/>
                  </a:lnTo>
                  <a:lnTo>
                    <a:pt x="303212" y="41935"/>
                  </a:lnTo>
                  <a:close/>
                </a:path>
                <a:path w="354964" h="61595">
                  <a:moveTo>
                    <a:pt x="320370" y="40030"/>
                  </a:moveTo>
                  <a:lnTo>
                    <a:pt x="318477" y="38138"/>
                  </a:lnTo>
                  <a:lnTo>
                    <a:pt x="318477" y="36207"/>
                  </a:lnTo>
                  <a:lnTo>
                    <a:pt x="312788" y="36207"/>
                  </a:lnTo>
                  <a:lnTo>
                    <a:pt x="308965" y="36207"/>
                  </a:lnTo>
                  <a:lnTo>
                    <a:pt x="307009" y="38138"/>
                  </a:lnTo>
                  <a:lnTo>
                    <a:pt x="305130" y="40030"/>
                  </a:lnTo>
                  <a:lnTo>
                    <a:pt x="305130" y="41935"/>
                  </a:lnTo>
                  <a:lnTo>
                    <a:pt x="310845" y="41935"/>
                  </a:lnTo>
                  <a:lnTo>
                    <a:pt x="310845" y="40030"/>
                  </a:lnTo>
                  <a:lnTo>
                    <a:pt x="312788" y="40030"/>
                  </a:lnTo>
                  <a:lnTo>
                    <a:pt x="314655" y="40030"/>
                  </a:lnTo>
                  <a:lnTo>
                    <a:pt x="314655" y="41935"/>
                  </a:lnTo>
                  <a:lnTo>
                    <a:pt x="316572" y="41935"/>
                  </a:lnTo>
                  <a:lnTo>
                    <a:pt x="316572" y="43827"/>
                  </a:lnTo>
                  <a:lnTo>
                    <a:pt x="316572" y="47675"/>
                  </a:lnTo>
                  <a:lnTo>
                    <a:pt x="316572" y="53390"/>
                  </a:lnTo>
                  <a:lnTo>
                    <a:pt x="312788" y="53390"/>
                  </a:lnTo>
                  <a:lnTo>
                    <a:pt x="308965" y="53390"/>
                  </a:lnTo>
                  <a:lnTo>
                    <a:pt x="308965" y="49580"/>
                  </a:lnTo>
                  <a:lnTo>
                    <a:pt x="310845" y="49580"/>
                  </a:lnTo>
                  <a:lnTo>
                    <a:pt x="310845" y="47675"/>
                  </a:lnTo>
                  <a:lnTo>
                    <a:pt x="312788" y="47675"/>
                  </a:lnTo>
                  <a:lnTo>
                    <a:pt x="316572" y="47675"/>
                  </a:lnTo>
                  <a:lnTo>
                    <a:pt x="316572" y="43827"/>
                  </a:lnTo>
                  <a:lnTo>
                    <a:pt x="312788" y="43827"/>
                  </a:lnTo>
                  <a:lnTo>
                    <a:pt x="308965" y="43827"/>
                  </a:lnTo>
                  <a:lnTo>
                    <a:pt x="307009" y="45745"/>
                  </a:lnTo>
                  <a:lnTo>
                    <a:pt x="305130" y="45745"/>
                  </a:lnTo>
                  <a:lnTo>
                    <a:pt x="305130" y="55308"/>
                  </a:lnTo>
                  <a:lnTo>
                    <a:pt x="307009" y="55308"/>
                  </a:lnTo>
                  <a:lnTo>
                    <a:pt x="307009" y="57200"/>
                  </a:lnTo>
                  <a:lnTo>
                    <a:pt x="312788" y="57200"/>
                  </a:lnTo>
                  <a:lnTo>
                    <a:pt x="314655" y="57200"/>
                  </a:lnTo>
                  <a:lnTo>
                    <a:pt x="314655" y="55308"/>
                  </a:lnTo>
                  <a:lnTo>
                    <a:pt x="316572" y="55308"/>
                  </a:lnTo>
                  <a:lnTo>
                    <a:pt x="316572" y="57200"/>
                  </a:lnTo>
                  <a:lnTo>
                    <a:pt x="320370" y="57200"/>
                  </a:lnTo>
                  <a:lnTo>
                    <a:pt x="320370" y="55308"/>
                  </a:lnTo>
                  <a:lnTo>
                    <a:pt x="320370" y="40030"/>
                  </a:lnTo>
                  <a:close/>
                </a:path>
                <a:path w="354964" h="61595">
                  <a:moveTo>
                    <a:pt x="335622" y="38138"/>
                  </a:moveTo>
                  <a:lnTo>
                    <a:pt x="331825" y="38138"/>
                  </a:lnTo>
                  <a:lnTo>
                    <a:pt x="331825" y="40030"/>
                  </a:lnTo>
                  <a:lnTo>
                    <a:pt x="329895" y="40030"/>
                  </a:lnTo>
                  <a:lnTo>
                    <a:pt x="329895" y="38138"/>
                  </a:lnTo>
                  <a:lnTo>
                    <a:pt x="326123" y="38138"/>
                  </a:lnTo>
                  <a:lnTo>
                    <a:pt x="326123" y="57200"/>
                  </a:lnTo>
                  <a:lnTo>
                    <a:pt x="329895" y="59080"/>
                  </a:lnTo>
                  <a:lnTo>
                    <a:pt x="329895" y="43827"/>
                  </a:lnTo>
                  <a:lnTo>
                    <a:pt x="333717" y="43827"/>
                  </a:lnTo>
                  <a:lnTo>
                    <a:pt x="335622" y="43827"/>
                  </a:lnTo>
                  <a:lnTo>
                    <a:pt x="335622" y="38138"/>
                  </a:lnTo>
                  <a:close/>
                </a:path>
                <a:path w="354964" h="61595">
                  <a:moveTo>
                    <a:pt x="354723" y="32385"/>
                  </a:moveTo>
                  <a:lnTo>
                    <a:pt x="350888" y="32385"/>
                  </a:lnTo>
                  <a:lnTo>
                    <a:pt x="350888" y="41935"/>
                  </a:lnTo>
                  <a:lnTo>
                    <a:pt x="350888" y="47675"/>
                  </a:lnTo>
                  <a:lnTo>
                    <a:pt x="350888" y="53390"/>
                  </a:lnTo>
                  <a:lnTo>
                    <a:pt x="349008" y="55308"/>
                  </a:lnTo>
                  <a:lnTo>
                    <a:pt x="347052" y="55308"/>
                  </a:lnTo>
                  <a:lnTo>
                    <a:pt x="343242" y="55308"/>
                  </a:lnTo>
                  <a:lnTo>
                    <a:pt x="343242" y="43827"/>
                  </a:lnTo>
                  <a:lnTo>
                    <a:pt x="347052" y="43827"/>
                  </a:lnTo>
                  <a:lnTo>
                    <a:pt x="349008" y="43827"/>
                  </a:lnTo>
                  <a:lnTo>
                    <a:pt x="349008" y="45745"/>
                  </a:lnTo>
                  <a:lnTo>
                    <a:pt x="350888" y="47675"/>
                  </a:lnTo>
                  <a:lnTo>
                    <a:pt x="350888" y="41935"/>
                  </a:lnTo>
                  <a:lnTo>
                    <a:pt x="349008" y="41935"/>
                  </a:lnTo>
                  <a:lnTo>
                    <a:pt x="349008" y="40030"/>
                  </a:lnTo>
                  <a:lnTo>
                    <a:pt x="347052" y="40030"/>
                  </a:lnTo>
                  <a:lnTo>
                    <a:pt x="347052" y="38138"/>
                  </a:lnTo>
                  <a:lnTo>
                    <a:pt x="343242" y="38138"/>
                  </a:lnTo>
                  <a:lnTo>
                    <a:pt x="343242" y="40030"/>
                  </a:lnTo>
                  <a:lnTo>
                    <a:pt x="341376" y="40030"/>
                  </a:lnTo>
                  <a:lnTo>
                    <a:pt x="339458" y="41935"/>
                  </a:lnTo>
                  <a:lnTo>
                    <a:pt x="337540" y="41935"/>
                  </a:lnTo>
                  <a:lnTo>
                    <a:pt x="337540" y="55308"/>
                  </a:lnTo>
                  <a:lnTo>
                    <a:pt x="339458" y="55308"/>
                  </a:lnTo>
                  <a:lnTo>
                    <a:pt x="339458" y="57200"/>
                  </a:lnTo>
                  <a:lnTo>
                    <a:pt x="341376" y="59080"/>
                  </a:lnTo>
                  <a:lnTo>
                    <a:pt x="343242" y="59080"/>
                  </a:lnTo>
                  <a:lnTo>
                    <a:pt x="343242" y="60998"/>
                  </a:lnTo>
                  <a:lnTo>
                    <a:pt x="347052" y="60998"/>
                  </a:lnTo>
                  <a:lnTo>
                    <a:pt x="347052" y="59080"/>
                  </a:lnTo>
                  <a:lnTo>
                    <a:pt x="349008" y="59080"/>
                  </a:lnTo>
                  <a:lnTo>
                    <a:pt x="350888" y="57200"/>
                  </a:lnTo>
                  <a:lnTo>
                    <a:pt x="350888" y="60998"/>
                  </a:lnTo>
                  <a:lnTo>
                    <a:pt x="354723" y="60998"/>
                  </a:lnTo>
                  <a:lnTo>
                    <a:pt x="354723" y="57200"/>
                  </a:lnTo>
                  <a:lnTo>
                    <a:pt x="354723" y="41935"/>
                  </a:lnTo>
                  <a:lnTo>
                    <a:pt x="354723" y="323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24781" y="3270059"/>
              <a:ext cx="868044" cy="2719705"/>
            </a:xfrm>
            <a:custGeom>
              <a:avLst/>
              <a:gdLst/>
              <a:ahLst/>
              <a:cxnLst/>
              <a:rect l="l" t="t" r="r" b="b"/>
              <a:pathLst>
                <a:path w="868045" h="2719704">
                  <a:moveTo>
                    <a:pt x="867651" y="2471432"/>
                  </a:moveTo>
                  <a:lnTo>
                    <a:pt x="867651" y="80073"/>
                  </a:lnTo>
                  <a:lnTo>
                    <a:pt x="0" y="0"/>
                  </a:lnTo>
                  <a:lnTo>
                    <a:pt x="0" y="2719311"/>
                  </a:lnTo>
                  <a:lnTo>
                    <a:pt x="867651" y="24714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483862" y="3287204"/>
              <a:ext cx="162560" cy="63500"/>
            </a:xfrm>
            <a:custGeom>
              <a:avLst/>
              <a:gdLst/>
              <a:ahLst/>
              <a:cxnLst/>
              <a:rect l="l" t="t" r="r" b="b"/>
              <a:pathLst>
                <a:path w="162560" h="63500">
                  <a:moveTo>
                    <a:pt x="0" y="0"/>
                  </a:moveTo>
                  <a:lnTo>
                    <a:pt x="0" y="49580"/>
                  </a:lnTo>
                  <a:lnTo>
                    <a:pt x="162166" y="62928"/>
                  </a:lnTo>
                  <a:lnTo>
                    <a:pt x="162166" y="1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93438" y="3300577"/>
              <a:ext cx="145415" cy="38735"/>
            </a:xfrm>
            <a:custGeom>
              <a:avLst/>
              <a:gdLst/>
              <a:ahLst/>
              <a:cxnLst/>
              <a:rect l="l" t="t" r="r" b="b"/>
              <a:pathLst>
                <a:path w="145414" h="38735">
                  <a:moveTo>
                    <a:pt x="17145" y="15240"/>
                  </a:moveTo>
                  <a:lnTo>
                    <a:pt x="15265" y="15240"/>
                  </a:lnTo>
                  <a:lnTo>
                    <a:pt x="15265" y="13322"/>
                  </a:lnTo>
                  <a:lnTo>
                    <a:pt x="13347" y="13322"/>
                  </a:lnTo>
                  <a:lnTo>
                    <a:pt x="13347" y="11404"/>
                  </a:lnTo>
                  <a:lnTo>
                    <a:pt x="11442" y="11404"/>
                  </a:lnTo>
                  <a:lnTo>
                    <a:pt x="9512" y="9525"/>
                  </a:lnTo>
                  <a:lnTo>
                    <a:pt x="7645" y="9525"/>
                  </a:lnTo>
                  <a:lnTo>
                    <a:pt x="7645" y="5715"/>
                  </a:lnTo>
                  <a:lnTo>
                    <a:pt x="13347" y="5715"/>
                  </a:lnTo>
                  <a:lnTo>
                    <a:pt x="13347" y="7632"/>
                  </a:lnTo>
                  <a:lnTo>
                    <a:pt x="15265" y="7632"/>
                  </a:lnTo>
                  <a:lnTo>
                    <a:pt x="15265" y="1905"/>
                  </a:lnTo>
                  <a:lnTo>
                    <a:pt x="11442" y="1905"/>
                  </a:lnTo>
                  <a:lnTo>
                    <a:pt x="9512" y="0"/>
                  </a:lnTo>
                  <a:lnTo>
                    <a:pt x="7645" y="0"/>
                  </a:lnTo>
                  <a:lnTo>
                    <a:pt x="5676" y="1905"/>
                  </a:lnTo>
                  <a:lnTo>
                    <a:pt x="1854" y="1905"/>
                  </a:lnTo>
                  <a:lnTo>
                    <a:pt x="1854" y="5715"/>
                  </a:lnTo>
                  <a:lnTo>
                    <a:pt x="0" y="5715"/>
                  </a:lnTo>
                  <a:lnTo>
                    <a:pt x="0" y="9525"/>
                  </a:lnTo>
                  <a:lnTo>
                    <a:pt x="1854" y="11404"/>
                  </a:lnTo>
                  <a:lnTo>
                    <a:pt x="1854" y="13322"/>
                  </a:lnTo>
                  <a:lnTo>
                    <a:pt x="3797" y="15240"/>
                  </a:lnTo>
                  <a:lnTo>
                    <a:pt x="5676" y="15240"/>
                  </a:lnTo>
                  <a:lnTo>
                    <a:pt x="5676" y="17119"/>
                  </a:lnTo>
                  <a:lnTo>
                    <a:pt x="7645" y="17119"/>
                  </a:lnTo>
                  <a:lnTo>
                    <a:pt x="9512" y="19050"/>
                  </a:lnTo>
                  <a:lnTo>
                    <a:pt x="11442" y="19050"/>
                  </a:lnTo>
                  <a:lnTo>
                    <a:pt x="11442" y="22872"/>
                  </a:lnTo>
                  <a:lnTo>
                    <a:pt x="1854" y="22872"/>
                  </a:lnTo>
                  <a:lnTo>
                    <a:pt x="1854" y="20967"/>
                  </a:lnTo>
                  <a:lnTo>
                    <a:pt x="0" y="20967"/>
                  </a:lnTo>
                  <a:lnTo>
                    <a:pt x="0" y="26657"/>
                  </a:lnTo>
                  <a:lnTo>
                    <a:pt x="3797" y="26657"/>
                  </a:lnTo>
                  <a:lnTo>
                    <a:pt x="5676" y="28575"/>
                  </a:lnTo>
                  <a:lnTo>
                    <a:pt x="13347" y="28575"/>
                  </a:lnTo>
                  <a:lnTo>
                    <a:pt x="17145" y="24765"/>
                  </a:lnTo>
                  <a:lnTo>
                    <a:pt x="17145" y="22872"/>
                  </a:lnTo>
                  <a:lnTo>
                    <a:pt x="17145" y="15240"/>
                  </a:lnTo>
                  <a:close/>
                </a:path>
                <a:path w="145414" h="38735">
                  <a:moveTo>
                    <a:pt x="28625" y="3784"/>
                  </a:moveTo>
                  <a:lnTo>
                    <a:pt x="20967" y="1905"/>
                  </a:lnTo>
                  <a:lnTo>
                    <a:pt x="20967" y="28575"/>
                  </a:lnTo>
                  <a:lnTo>
                    <a:pt x="28625" y="28575"/>
                  </a:lnTo>
                  <a:lnTo>
                    <a:pt x="28625" y="3784"/>
                  </a:lnTo>
                  <a:close/>
                </a:path>
                <a:path w="145414" h="38735">
                  <a:moveTo>
                    <a:pt x="49593" y="5715"/>
                  </a:moveTo>
                  <a:lnTo>
                    <a:pt x="32423" y="3784"/>
                  </a:lnTo>
                  <a:lnTo>
                    <a:pt x="32423" y="30492"/>
                  </a:lnTo>
                  <a:lnTo>
                    <a:pt x="49593" y="30492"/>
                  </a:lnTo>
                  <a:lnTo>
                    <a:pt x="49593" y="26657"/>
                  </a:lnTo>
                  <a:lnTo>
                    <a:pt x="40068" y="24765"/>
                  </a:lnTo>
                  <a:lnTo>
                    <a:pt x="40068" y="19050"/>
                  </a:lnTo>
                  <a:lnTo>
                    <a:pt x="47675" y="20967"/>
                  </a:lnTo>
                  <a:lnTo>
                    <a:pt x="47675" y="15240"/>
                  </a:lnTo>
                  <a:lnTo>
                    <a:pt x="40068" y="15240"/>
                  </a:lnTo>
                  <a:lnTo>
                    <a:pt x="40068" y="9525"/>
                  </a:lnTo>
                  <a:lnTo>
                    <a:pt x="49593" y="9525"/>
                  </a:lnTo>
                  <a:lnTo>
                    <a:pt x="49593" y="5715"/>
                  </a:lnTo>
                  <a:close/>
                </a:path>
                <a:path w="145414" h="38735">
                  <a:moveTo>
                    <a:pt x="80111" y="7632"/>
                  </a:moveTo>
                  <a:lnTo>
                    <a:pt x="72440" y="7632"/>
                  </a:lnTo>
                  <a:lnTo>
                    <a:pt x="66751" y="22872"/>
                  </a:lnTo>
                  <a:lnTo>
                    <a:pt x="60998" y="5715"/>
                  </a:lnTo>
                  <a:lnTo>
                    <a:pt x="53416" y="5715"/>
                  </a:lnTo>
                  <a:lnTo>
                    <a:pt x="53416" y="32397"/>
                  </a:lnTo>
                  <a:lnTo>
                    <a:pt x="57200" y="32397"/>
                  </a:lnTo>
                  <a:lnTo>
                    <a:pt x="57200" y="15240"/>
                  </a:lnTo>
                  <a:lnTo>
                    <a:pt x="62915" y="32397"/>
                  </a:lnTo>
                  <a:lnTo>
                    <a:pt x="68643" y="32397"/>
                  </a:lnTo>
                  <a:lnTo>
                    <a:pt x="74333" y="17119"/>
                  </a:lnTo>
                  <a:lnTo>
                    <a:pt x="74333" y="34302"/>
                  </a:lnTo>
                  <a:lnTo>
                    <a:pt x="80111" y="34302"/>
                  </a:lnTo>
                  <a:lnTo>
                    <a:pt x="80111" y="7632"/>
                  </a:lnTo>
                  <a:close/>
                </a:path>
                <a:path w="145414" h="38735">
                  <a:moveTo>
                    <a:pt x="102933" y="9525"/>
                  </a:moveTo>
                  <a:lnTo>
                    <a:pt x="85801" y="7632"/>
                  </a:lnTo>
                  <a:lnTo>
                    <a:pt x="85801" y="34302"/>
                  </a:lnTo>
                  <a:lnTo>
                    <a:pt x="102933" y="36207"/>
                  </a:lnTo>
                  <a:lnTo>
                    <a:pt x="102933" y="30492"/>
                  </a:lnTo>
                  <a:lnTo>
                    <a:pt x="91528" y="30492"/>
                  </a:lnTo>
                  <a:lnTo>
                    <a:pt x="91528" y="22872"/>
                  </a:lnTo>
                  <a:lnTo>
                    <a:pt x="101041" y="24765"/>
                  </a:lnTo>
                  <a:lnTo>
                    <a:pt x="101041" y="20967"/>
                  </a:lnTo>
                  <a:lnTo>
                    <a:pt x="91528" y="19050"/>
                  </a:lnTo>
                  <a:lnTo>
                    <a:pt x="91528" y="13322"/>
                  </a:lnTo>
                  <a:lnTo>
                    <a:pt x="102933" y="15240"/>
                  </a:lnTo>
                  <a:lnTo>
                    <a:pt x="102933" y="9525"/>
                  </a:lnTo>
                  <a:close/>
                </a:path>
                <a:path w="145414" h="38735">
                  <a:moveTo>
                    <a:pt x="125844" y="11404"/>
                  </a:moveTo>
                  <a:lnTo>
                    <a:pt x="120142" y="11404"/>
                  </a:lnTo>
                  <a:lnTo>
                    <a:pt x="120142" y="26657"/>
                  </a:lnTo>
                  <a:lnTo>
                    <a:pt x="112458" y="9525"/>
                  </a:lnTo>
                  <a:lnTo>
                    <a:pt x="104863" y="9525"/>
                  </a:lnTo>
                  <a:lnTo>
                    <a:pt x="104863" y="36207"/>
                  </a:lnTo>
                  <a:lnTo>
                    <a:pt x="110578" y="36207"/>
                  </a:lnTo>
                  <a:lnTo>
                    <a:pt x="110578" y="20967"/>
                  </a:lnTo>
                  <a:lnTo>
                    <a:pt x="118262" y="36207"/>
                  </a:lnTo>
                  <a:lnTo>
                    <a:pt x="125844" y="38138"/>
                  </a:lnTo>
                  <a:lnTo>
                    <a:pt x="125844" y="11404"/>
                  </a:lnTo>
                  <a:close/>
                </a:path>
                <a:path w="145414" h="38735">
                  <a:moveTo>
                    <a:pt x="144945" y="13322"/>
                  </a:moveTo>
                  <a:lnTo>
                    <a:pt x="139179" y="13322"/>
                  </a:lnTo>
                  <a:lnTo>
                    <a:pt x="139179" y="11404"/>
                  </a:lnTo>
                  <a:lnTo>
                    <a:pt x="135420" y="11404"/>
                  </a:lnTo>
                  <a:lnTo>
                    <a:pt x="133502" y="13322"/>
                  </a:lnTo>
                  <a:lnTo>
                    <a:pt x="131597" y="13322"/>
                  </a:lnTo>
                  <a:lnTo>
                    <a:pt x="129667" y="15240"/>
                  </a:lnTo>
                  <a:lnTo>
                    <a:pt x="129667" y="17119"/>
                  </a:lnTo>
                  <a:lnTo>
                    <a:pt x="127749" y="17119"/>
                  </a:lnTo>
                  <a:lnTo>
                    <a:pt x="127749" y="22872"/>
                  </a:lnTo>
                  <a:lnTo>
                    <a:pt x="129667" y="22872"/>
                  </a:lnTo>
                  <a:lnTo>
                    <a:pt x="129667" y="24765"/>
                  </a:lnTo>
                  <a:lnTo>
                    <a:pt x="131597" y="24765"/>
                  </a:lnTo>
                  <a:lnTo>
                    <a:pt x="131597" y="26657"/>
                  </a:lnTo>
                  <a:lnTo>
                    <a:pt x="133502" y="26657"/>
                  </a:lnTo>
                  <a:lnTo>
                    <a:pt x="135420" y="28575"/>
                  </a:lnTo>
                  <a:lnTo>
                    <a:pt x="137312" y="28575"/>
                  </a:lnTo>
                  <a:lnTo>
                    <a:pt x="137312" y="30492"/>
                  </a:lnTo>
                  <a:lnTo>
                    <a:pt x="139179" y="30492"/>
                  </a:lnTo>
                  <a:lnTo>
                    <a:pt x="139179" y="34302"/>
                  </a:lnTo>
                  <a:lnTo>
                    <a:pt x="131597" y="34302"/>
                  </a:lnTo>
                  <a:lnTo>
                    <a:pt x="131597" y="32397"/>
                  </a:lnTo>
                  <a:lnTo>
                    <a:pt x="127749" y="32397"/>
                  </a:lnTo>
                  <a:lnTo>
                    <a:pt x="127749" y="36207"/>
                  </a:lnTo>
                  <a:lnTo>
                    <a:pt x="129667" y="36207"/>
                  </a:lnTo>
                  <a:lnTo>
                    <a:pt x="129667" y="38138"/>
                  </a:lnTo>
                  <a:lnTo>
                    <a:pt x="143027" y="38138"/>
                  </a:lnTo>
                  <a:lnTo>
                    <a:pt x="143027" y="36207"/>
                  </a:lnTo>
                  <a:lnTo>
                    <a:pt x="144945" y="36207"/>
                  </a:lnTo>
                  <a:lnTo>
                    <a:pt x="144945" y="34302"/>
                  </a:lnTo>
                  <a:lnTo>
                    <a:pt x="144945" y="26657"/>
                  </a:lnTo>
                  <a:lnTo>
                    <a:pt x="143027" y="26657"/>
                  </a:lnTo>
                  <a:lnTo>
                    <a:pt x="143027" y="24765"/>
                  </a:lnTo>
                  <a:lnTo>
                    <a:pt x="141071" y="24765"/>
                  </a:lnTo>
                  <a:lnTo>
                    <a:pt x="141071" y="22872"/>
                  </a:lnTo>
                  <a:lnTo>
                    <a:pt x="137312" y="22872"/>
                  </a:lnTo>
                  <a:lnTo>
                    <a:pt x="137312" y="20967"/>
                  </a:lnTo>
                  <a:lnTo>
                    <a:pt x="135420" y="20967"/>
                  </a:lnTo>
                  <a:lnTo>
                    <a:pt x="135420" y="17119"/>
                  </a:lnTo>
                  <a:lnTo>
                    <a:pt x="141071" y="17119"/>
                  </a:lnTo>
                  <a:lnTo>
                    <a:pt x="141071" y="19050"/>
                  </a:lnTo>
                  <a:lnTo>
                    <a:pt x="144945" y="19050"/>
                  </a:lnTo>
                  <a:lnTo>
                    <a:pt x="144945" y="133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453369" y="3273869"/>
              <a:ext cx="816610" cy="2708275"/>
            </a:xfrm>
            <a:custGeom>
              <a:avLst/>
              <a:gdLst/>
              <a:ahLst/>
              <a:cxnLst/>
              <a:rect l="l" t="t" r="r" b="b"/>
              <a:pathLst>
                <a:path w="816610" h="2708275">
                  <a:moveTo>
                    <a:pt x="0" y="0"/>
                  </a:moveTo>
                  <a:lnTo>
                    <a:pt x="0" y="2707881"/>
                  </a:lnTo>
                </a:path>
                <a:path w="816610" h="2708275">
                  <a:moveTo>
                    <a:pt x="816190" y="76263"/>
                  </a:moveTo>
                  <a:lnTo>
                    <a:pt x="816190" y="2475255"/>
                  </a:lnTo>
                </a:path>
                <a:path w="816610" h="2708275">
                  <a:moveTo>
                    <a:pt x="0" y="76263"/>
                  </a:moveTo>
                  <a:lnTo>
                    <a:pt x="816190" y="143014"/>
                  </a:lnTo>
                </a:path>
                <a:path w="816610" h="2708275">
                  <a:moveTo>
                    <a:pt x="0" y="232625"/>
                  </a:moveTo>
                  <a:lnTo>
                    <a:pt x="816190" y="2822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487697" y="3363493"/>
              <a:ext cx="639445" cy="137795"/>
            </a:xfrm>
            <a:custGeom>
              <a:avLst/>
              <a:gdLst/>
              <a:ahLst/>
              <a:cxnLst/>
              <a:rect l="l" t="t" r="r" b="b"/>
              <a:pathLst>
                <a:path w="639445" h="137795">
                  <a:moveTo>
                    <a:pt x="11417" y="112509"/>
                  </a:moveTo>
                  <a:lnTo>
                    <a:pt x="0" y="112509"/>
                  </a:lnTo>
                  <a:lnTo>
                    <a:pt x="0" y="127774"/>
                  </a:lnTo>
                  <a:lnTo>
                    <a:pt x="11417" y="127774"/>
                  </a:lnTo>
                  <a:lnTo>
                    <a:pt x="11417" y="112509"/>
                  </a:lnTo>
                  <a:close/>
                </a:path>
                <a:path w="639445" h="137795">
                  <a:moveTo>
                    <a:pt x="11417" y="95351"/>
                  </a:moveTo>
                  <a:lnTo>
                    <a:pt x="0" y="95351"/>
                  </a:lnTo>
                  <a:lnTo>
                    <a:pt x="0" y="108699"/>
                  </a:lnTo>
                  <a:lnTo>
                    <a:pt x="11417" y="108699"/>
                  </a:lnTo>
                  <a:lnTo>
                    <a:pt x="11417" y="95351"/>
                  </a:lnTo>
                  <a:close/>
                </a:path>
                <a:path w="639445" h="137795">
                  <a:moveTo>
                    <a:pt x="11417" y="76263"/>
                  </a:moveTo>
                  <a:lnTo>
                    <a:pt x="0" y="74358"/>
                  </a:lnTo>
                  <a:lnTo>
                    <a:pt x="0" y="89623"/>
                  </a:lnTo>
                  <a:lnTo>
                    <a:pt x="11417" y="89623"/>
                  </a:lnTo>
                  <a:lnTo>
                    <a:pt x="11417" y="76263"/>
                  </a:lnTo>
                  <a:close/>
                </a:path>
                <a:path w="639445" h="137795">
                  <a:moveTo>
                    <a:pt x="11417" y="57200"/>
                  </a:moveTo>
                  <a:lnTo>
                    <a:pt x="0" y="55308"/>
                  </a:lnTo>
                  <a:lnTo>
                    <a:pt x="0" y="70561"/>
                  </a:lnTo>
                  <a:lnTo>
                    <a:pt x="11417" y="70561"/>
                  </a:lnTo>
                  <a:lnTo>
                    <a:pt x="11417" y="57200"/>
                  </a:lnTo>
                  <a:close/>
                </a:path>
                <a:path w="639445" h="137795">
                  <a:moveTo>
                    <a:pt x="11417" y="38138"/>
                  </a:moveTo>
                  <a:lnTo>
                    <a:pt x="0" y="38138"/>
                  </a:lnTo>
                  <a:lnTo>
                    <a:pt x="0" y="51473"/>
                  </a:lnTo>
                  <a:lnTo>
                    <a:pt x="11417" y="53403"/>
                  </a:lnTo>
                  <a:lnTo>
                    <a:pt x="11417" y="38138"/>
                  </a:lnTo>
                  <a:close/>
                </a:path>
                <a:path w="639445" h="137795">
                  <a:moveTo>
                    <a:pt x="11417" y="19062"/>
                  </a:moveTo>
                  <a:lnTo>
                    <a:pt x="0" y="19062"/>
                  </a:lnTo>
                  <a:lnTo>
                    <a:pt x="0" y="32410"/>
                  </a:lnTo>
                  <a:lnTo>
                    <a:pt x="11417" y="34315"/>
                  </a:lnTo>
                  <a:lnTo>
                    <a:pt x="11417" y="19062"/>
                  </a:lnTo>
                  <a:close/>
                </a:path>
                <a:path w="639445" h="137795">
                  <a:moveTo>
                    <a:pt x="11417" y="0"/>
                  </a:moveTo>
                  <a:lnTo>
                    <a:pt x="0" y="0"/>
                  </a:lnTo>
                  <a:lnTo>
                    <a:pt x="0" y="15252"/>
                  </a:lnTo>
                  <a:lnTo>
                    <a:pt x="11417" y="15252"/>
                  </a:lnTo>
                  <a:lnTo>
                    <a:pt x="11417" y="0"/>
                  </a:lnTo>
                  <a:close/>
                </a:path>
                <a:path w="639445" h="137795">
                  <a:moveTo>
                    <a:pt x="26708" y="114401"/>
                  </a:moveTo>
                  <a:lnTo>
                    <a:pt x="15252" y="114401"/>
                  </a:lnTo>
                  <a:lnTo>
                    <a:pt x="15252" y="127774"/>
                  </a:lnTo>
                  <a:lnTo>
                    <a:pt x="26708" y="129679"/>
                  </a:lnTo>
                  <a:lnTo>
                    <a:pt x="26708" y="114401"/>
                  </a:lnTo>
                  <a:close/>
                </a:path>
                <a:path w="639445" h="137795">
                  <a:moveTo>
                    <a:pt x="26708" y="97269"/>
                  </a:moveTo>
                  <a:lnTo>
                    <a:pt x="15252" y="95351"/>
                  </a:lnTo>
                  <a:lnTo>
                    <a:pt x="15252" y="110617"/>
                  </a:lnTo>
                  <a:lnTo>
                    <a:pt x="26708" y="110617"/>
                  </a:lnTo>
                  <a:lnTo>
                    <a:pt x="26708" y="97269"/>
                  </a:lnTo>
                  <a:close/>
                </a:path>
                <a:path w="639445" h="137795">
                  <a:moveTo>
                    <a:pt x="26708" y="78168"/>
                  </a:moveTo>
                  <a:lnTo>
                    <a:pt x="15252" y="76263"/>
                  </a:lnTo>
                  <a:lnTo>
                    <a:pt x="15252" y="91541"/>
                  </a:lnTo>
                  <a:lnTo>
                    <a:pt x="26708" y="91541"/>
                  </a:lnTo>
                  <a:lnTo>
                    <a:pt x="26708" y="78168"/>
                  </a:lnTo>
                  <a:close/>
                </a:path>
                <a:path w="639445" h="137795">
                  <a:moveTo>
                    <a:pt x="26708" y="59118"/>
                  </a:moveTo>
                  <a:lnTo>
                    <a:pt x="15252" y="57200"/>
                  </a:lnTo>
                  <a:lnTo>
                    <a:pt x="15252" y="72453"/>
                  </a:lnTo>
                  <a:lnTo>
                    <a:pt x="26708" y="72453"/>
                  </a:lnTo>
                  <a:lnTo>
                    <a:pt x="26708" y="59118"/>
                  </a:lnTo>
                  <a:close/>
                </a:path>
                <a:path w="639445" h="137795">
                  <a:moveTo>
                    <a:pt x="26708" y="40055"/>
                  </a:moveTo>
                  <a:lnTo>
                    <a:pt x="15252" y="40055"/>
                  </a:lnTo>
                  <a:lnTo>
                    <a:pt x="15252" y="53403"/>
                  </a:lnTo>
                  <a:lnTo>
                    <a:pt x="26708" y="55308"/>
                  </a:lnTo>
                  <a:lnTo>
                    <a:pt x="26708" y="40055"/>
                  </a:lnTo>
                  <a:close/>
                </a:path>
                <a:path w="639445" h="137795">
                  <a:moveTo>
                    <a:pt x="26708" y="20967"/>
                  </a:moveTo>
                  <a:lnTo>
                    <a:pt x="15252" y="20967"/>
                  </a:lnTo>
                  <a:lnTo>
                    <a:pt x="15252" y="34315"/>
                  </a:lnTo>
                  <a:lnTo>
                    <a:pt x="26708" y="36220"/>
                  </a:lnTo>
                  <a:lnTo>
                    <a:pt x="26708" y="20967"/>
                  </a:lnTo>
                  <a:close/>
                </a:path>
                <a:path w="639445" h="137795">
                  <a:moveTo>
                    <a:pt x="26708" y="1917"/>
                  </a:moveTo>
                  <a:lnTo>
                    <a:pt x="15252" y="1917"/>
                  </a:lnTo>
                  <a:lnTo>
                    <a:pt x="15252" y="15252"/>
                  </a:lnTo>
                  <a:lnTo>
                    <a:pt x="26708" y="17157"/>
                  </a:lnTo>
                  <a:lnTo>
                    <a:pt x="26708" y="1917"/>
                  </a:lnTo>
                  <a:close/>
                </a:path>
                <a:path w="639445" h="137795">
                  <a:moveTo>
                    <a:pt x="43891" y="116319"/>
                  </a:moveTo>
                  <a:lnTo>
                    <a:pt x="30530" y="114401"/>
                  </a:lnTo>
                  <a:lnTo>
                    <a:pt x="30530" y="129679"/>
                  </a:lnTo>
                  <a:lnTo>
                    <a:pt x="43891" y="129679"/>
                  </a:lnTo>
                  <a:lnTo>
                    <a:pt x="43891" y="116319"/>
                  </a:lnTo>
                  <a:close/>
                </a:path>
                <a:path w="639445" h="137795">
                  <a:moveTo>
                    <a:pt x="43891" y="97269"/>
                  </a:moveTo>
                  <a:lnTo>
                    <a:pt x="30543" y="97269"/>
                  </a:lnTo>
                  <a:lnTo>
                    <a:pt x="30543" y="110604"/>
                  </a:lnTo>
                  <a:lnTo>
                    <a:pt x="43891" y="110604"/>
                  </a:lnTo>
                  <a:lnTo>
                    <a:pt x="43891" y="97269"/>
                  </a:lnTo>
                  <a:close/>
                </a:path>
                <a:path w="639445" h="137795">
                  <a:moveTo>
                    <a:pt x="43891" y="78168"/>
                  </a:moveTo>
                  <a:lnTo>
                    <a:pt x="30530" y="78168"/>
                  </a:lnTo>
                  <a:lnTo>
                    <a:pt x="30530" y="91541"/>
                  </a:lnTo>
                  <a:lnTo>
                    <a:pt x="43891" y="93421"/>
                  </a:lnTo>
                  <a:lnTo>
                    <a:pt x="43891" y="78168"/>
                  </a:lnTo>
                  <a:close/>
                </a:path>
                <a:path w="639445" h="137795">
                  <a:moveTo>
                    <a:pt x="43891" y="59118"/>
                  </a:moveTo>
                  <a:lnTo>
                    <a:pt x="30530" y="59118"/>
                  </a:lnTo>
                  <a:lnTo>
                    <a:pt x="30530" y="72453"/>
                  </a:lnTo>
                  <a:lnTo>
                    <a:pt x="43891" y="74358"/>
                  </a:lnTo>
                  <a:lnTo>
                    <a:pt x="43891" y="59118"/>
                  </a:lnTo>
                  <a:close/>
                </a:path>
                <a:path w="639445" h="137795">
                  <a:moveTo>
                    <a:pt x="43891" y="41948"/>
                  </a:moveTo>
                  <a:lnTo>
                    <a:pt x="30530" y="40055"/>
                  </a:lnTo>
                  <a:lnTo>
                    <a:pt x="30530" y="55308"/>
                  </a:lnTo>
                  <a:lnTo>
                    <a:pt x="43891" y="55308"/>
                  </a:lnTo>
                  <a:lnTo>
                    <a:pt x="43891" y="41948"/>
                  </a:lnTo>
                  <a:close/>
                </a:path>
                <a:path w="639445" h="137795">
                  <a:moveTo>
                    <a:pt x="43891" y="22885"/>
                  </a:moveTo>
                  <a:lnTo>
                    <a:pt x="30530" y="20967"/>
                  </a:lnTo>
                  <a:lnTo>
                    <a:pt x="30530" y="36220"/>
                  </a:lnTo>
                  <a:lnTo>
                    <a:pt x="43891" y="36220"/>
                  </a:lnTo>
                  <a:lnTo>
                    <a:pt x="43891" y="22885"/>
                  </a:lnTo>
                  <a:close/>
                </a:path>
                <a:path w="639445" h="137795">
                  <a:moveTo>
                    <a:pt x="43891" y="3797"/>
                  </a:moveTo>
                  <a:lnTo>
                    <a:pt x="30530" y="1917"/>
                  </a:lnTo>
                  <a:lnTo>
                    <a:pt x="30530" y="17157"/>
                  </a:lnTo>
                  <a:lnTo>
                    <a:pt x="43891" y="17157"/>
                  </a:lnTo>
                  <a:lnTo>
                    <a:pt x="43891" y="3797"/>
                  </a:lnTo>
                  <a:close/>
                </a:path>
                <a:path w="639445" h="137795">
                  <a:moveTo>
                    <a:pt x="59156" y="116319"/>
                  </a:moveTo>
                  <a:lnTo>
                    <a:pt x="47688" y="116319"/>
                  </a:lnTo>
                  <a:lnTo>
                    <a:pt x="47688" y="129679"/>
                  </a:lnTo>
                  <a:lnTo>
                    <a:pt x="59156" y="131572"/>
                  </a:lnTo>
                  <a:lnTo>
                    <a:pt x="59156" y="116319"/>
                  </a:lnTo>
                  <a:close/>
                </a:path>
                <a:path w="639445" h="137795">
                  <a:moveTo>
                    <a:pt x="59156" y="97269"/>
                  </a:moveTo>
                  <a:lnTo>
                    <a:pt x="47688" y="97269"/>
                  </a:lnTo>
                  <a:lnTo>
                    <a:pt x="47688" y="110617"/>
                  </a:lnTo>
                  <a:lnTo>
                    <a:pt x="59156" y="112509"/>
                  </a:lnTo>
                  <a:lnTo>
                    <a:pt x="59156" y="97269"/>
                  </a:lnTo>
                  <a:close/>
                </a:path>
                <a:path w="639445" h="137795">
                  <a:moveTo>
                    <a:pt x="59156" y="80086"/>
                  </a:moveTo>
                  <a:lnTo>
                    <a:pt x="47688" y="78168"/>
                  </a:lnTo>
                  <a:lnTo>
                    <a:pt x="47688" y="93421"/>
                  </a:lnTo>
                  <a:lnTo>
                    <a:pt x="59156" y="93421"/>
                  </a:lnTo>
                  <a:lnTo>
                    <a:pt x="59156" y="80086"/>
                  </a:lnTo>
                  <a:close/>
                </a:path>
                <a:path w="639445" h="137795">
                  <a:moveTo>
                    <a:pt x="59156" y="60998"/>
                  </a:moveTo>
                  <a:lnTo>
                    <a:pt x="47688" y="59118"/>
                  </a:lnTo>
                  <a:lnTo>
                    <a:pt x="47688" y="74358"/>
                  </a:lnTo>
                  <a:lnTo>
                    <a:pt x="59156" y="74358"/>
                  </a:lnTo>
                  <a:lnTo>
                    <a:pt x="59156" y="60998"/>
                  </a:lnTo>
                  <a:close/>
                </a:path>
                <a:path w="639445" h="137795">
                  <a:moveTo>
                    <a:pt x="59156" y="41948"/>
                  </a:moveTo>
                  <a:lnTo>
                    <a:pt x="47675" y="41948"/>
                  </a:lnTo>
                  <a:lnTo>
                    <a:pt x="47675" y="55308"/>
                  </a:lnTo>
                  <a:lnTo>
                    <a:pt x="59156" y="55308"/>
                  </a:lnTo>
                  <a:lnTo>
                    <a:pt x="59156" y="41948"/>
                  </a:lnTo>
                  <a:close/>
                </a:path>
                <a:path w="639445" h="137795">
                  <a:moveTo>
                    <a:pt x="59156" y="24777"/>
                  </a:moveTo>
                  <a:lnTo>
                    <a:pt x="47688" y="22885"/>
                  </a:lnTo>
                  <a:lnTo>
                    <a:pt x="47688" y="36220"/>
                  </a:lnTo>
                  <a:lnTo>
                    <a:pt x="59156" y="38138"/>
                  </a:lnTo>
                  <a:lnTo>
                    <a:pt x="59156" y="24777"/>
                  </a:lnTo>
                  <a:close/>
                </a:path>
                <a:path w="639445" h="137795">
                  <a:moveTo>
                    <a:pt x="59156" y="5727"/>
                  </a:moveTo>
                  <a:lnTo>
                    <a:pt x="47688" y="3797"/>
                  </a:lnTo>
                  <a:lnTo>
                    <a:pt x="47688" y="17157"/>
                  </a:lnTo>
                  <a:lnTo>
                    <a:pt x="59156" y="19062"/>
                  </a:lnTo>
                  <a:lnTo>
                    <a:pt x="59156" y="5727"/>
                  </a:lnTo>
                  <a:close/>
                </a:path>
                <a:path w="639445" h="137795">
                  <a:moveTo>
                    <a:pt x="74383" y="118249"/>
                  </a:moveTo>
                  <a:lnTo>
                    <a:pt x="62941" y="116319"/>
                  </a:lnTo>
                  <a:lnTo>
                    <a:pt x="62941" y="131572"/>
                  </a:lnTo>
                  <a:lnTo>
                    <a:pt x="74383" y="131572"/>
                  </a:lnTo>
                  <a:lnTo>
                    <a:pt x="74383" y="118249"/>
                  </a:lnTo>
                  <a:close/>
                </a:path>
                <a:path w="639445" h="137795">
                  <a:moveTo>
                    <a:pt x="74383" y="99148"/>
                  </a:moveTo>
                  <a:lnTo>
                    <a:pt x="62941" y="97269"/>
                  </a:lnTo>
                  <a:lnTo>
                    <a:pt x="62941" y="112509"/>
                  </a:lnTo>
                  <a:lnTo>
                    <a:pt x="74383" y="112509"/>
                  </a:lnTo>
                  <a:lnTo>
                    <a:pt x="74383" y="99148"/>
                  </a:lnTo>
                  <a:close/>
                </a:path>
                <a:path w="639445" h="137795">
                  <a:moveTo>
                    <a:pt x="74383" y="80086"/>
                  </a:moveTo>
                  <a:lnTo>
                    <a:pt x="62941" y="80086"/>
                  </a:lnTo>
                  <a:lnTo>
                    <a:pt x="62941" y="93421"/>
                  </a:lnTo>
                  <a:lnTo>
                    <a:pt x="74383" y="95351"/>
                  </a:lnTo>
                  <a:lnTo>
                    <a:pt x="74383" y="80086"/>
                  </a:lnTo>
                  <a:close/>
                </a:path>
                <a:path w="639445" h="137795">
                  <a:moveTo>
                    <a:pt x="74383" y="62928"/>
                  </a:moveTo>
                  <a:lnTo>
                    <a:pt x="62941" y="60998"/>
                  </a:lnTo>
                  <a:lnTo>
                    <a:pt x="62941" y="74358"/>
                  </a:lnTo>
                  <a:lnTo>
                    <a:pt x="74383" y="76263"/>
                  </a:lnTo>
                  <a:lnTo>
                    <a:pt x="74383" y="62928"/>
                  </a:lnTo>
                  <a:close/>
                </a:path>
                <a:path w="639445" h="137795">
                  <a:moveTo>
                    <a:pt x="74383" y="43878"/>
                  </a:moveTo>
                  <a:lnTo>
                    <a:pt x="62941" y="41948"/>
                  </a:lnTo>
                  <a:lnTo>
                    <a:pt x="62941" y="57200"/>
                  </a:lnTo>
                  <a:lnTo>
                    <a:pt x="74383" y="57200"/>
                  </a:lnTo>
                  <a:lnTo>
                    <a:pt x="74383" y="43878"/>
                  </a:lnTo>
                  <a:close/>
                </a:path>
                <a:path w="639445" h="137795">
                  <a:moveTo>
                    <a:pt x="74383" y="24777"/>
                  </a:moveTo>
                  <a:lnTo>
                    <a:pt x="62941" y="24777"/>
                  </a:lnTo>
                  <a:lnTo>
                    <a:pt x="62941" y="38138"/>
                  </a:lnTo>
                  <a:lnTo>
                    <a:pt x="74383" y="40055"/>
                  </a:lnTo>
                  <a:lnTo>
                    <a:pt x="74383" y="24777"/>
                  </a:lnTo>
                  <a:close/>
                </a:path>
                <a:path w="639445" h="137795">
                  <a:moveTo>
                    <a:pt x="74383" y="5727"/>
                  </a:moveTo>
                  <a:lnTo>
                    <a:pt x="62941" y="5727"/>
                  </a:lnTo>
                  <a:lnTo>
                    <a:pt x="62941" y="19062"/>
                  </a:lnTo>
                  <a:lnTo>
                    <a:pt x="74383" y="20967"/>
                  </a:lnTo>
                  <a:lnTo>
                    <a:pt x="74383" y="5727"/>
                  </a:lnTo>
                  <a:close/>
                </a:path>
                <a:path w="639445" h="137795">
                  <a:moveTo>
                    <a:pt x="89662" y="118249"/>
                  </a:moveTo>
                  <a:lnTo>
                    <a:pt x="78181" y="118249"/>
                  </a:lnTo>
                  <a:lnTo>
                    <a:pt x="78181" y="131572"/>
                  </a:lnTo>
                  <a:lnTo>
                    <a:pt x="89662" y="133477"/>
                  </a:lnTo>
                  <a:lnTo>
                    <a:pt x="89662" y="118249"/>
                  </a:lnTo>
                  <a:close/>
                </a:path>
                <a:path w="639445" h="137795">
                  <a:moveTo>
                    <a:pt x="89662" y="99148"/>
                  </a:moveTo>
                  <a:lnTo>
                    <a:pt x="78181" y="99148"/>
                  </a:lnTo>
                  <a:lnTo>
                    <a:pt x="78181" y="112509"/>
                  </a:lnTo>
                  <a:lnTo>
                    <a:pt x="89662" y="114401"/>
                  </a:lnTo>
                  <a:lnTo>
                    <a:pt x="89662" y="99148"/>
                  </a:lnTo>
                  <a:close/>
                </a:path>
                <a:path w="639445" h="137795">
                  <a:moveTo>
                    <a:pt x="89662" y="82003"/>
                  </a:moveTo>
                  <a:lnTo>
                    <a:pt x="78193" y="82003"/>
                  </a:lnTo>
                  <a:lnTo>
                    <a:pt x="78193" y="95338"/>
                  </a:lnTo>
                  <a:lnTo>
                    <a:pt x="89662" y="95338"/>
                  </a:lnTo>
                  <a:lnTo>
                    <a:pt x="89662" y="82003"/>
                  </a:lnTo>
                  <a:close/>
                </a:path>
                <a:path w="639445" h="137795">
                  <a:moveTo>
                    <a:pt x="89662" y="62928"/>
                  </a:moveTo>
                  <a:lnTo>
                    <a:pt x="78181" y="62928"/>
                  </a:lnTo>
                  <a:lnTo>
                    <a:pt x="78181" y="76263"/>
                  </a:lnTo>
                  <a:lnTo>
                    <a:pt x="89662" y="78168"/>
                  </a:lnTo>
                  <a:lnTo>
                    <a:pt x="89662" y="62928"/>
                  </a:lnTo>
                  <a:close/>
                </a:path>
                <a:path w="639445" h="137795">
                  <a:moveTo>
                    <a:pt x="89662" y="43878"/>
                  </a:moveTo>
                  <a:lnTo>
                    <a:pt x="78181" y="43878"/>
                  </a:lnTo>
                  <a:lnTo>
                    <a:pt x="78181" y="57200"/>
                  </a:lnTo>
                  <a:lnTo>
                    <a:pt x="89662" y="59118"/>
                  </a:lnTo>
                  <a:lnTo>
                    <a:pt x="89662" y="43878"/>
                  </a:lnTo>
                  <a:close/>
                </a:path>
                <a:path w="639445" h="137795">
                  <a:moveTo>
                    <a:pt x="89662" y="26670"/>
                  </a:moveTo>
                  <a:lnTo>
                    <a:pt x="78181" y="24777"/>
                  </a:lnTo>
                  <a:lnTo>
                    <a:pt x="78181" y="40055"/>
                  </a:lnTo>
                  <a:lnTo>
                    <a:pt x="89662" y="40055"/>
                  </a:lnTo>
                  <a:lnTo>
                    <a:pt x="89662" y="26670"/>
                  </a:lnTo>
                  <a:close/>
                </a:path>
                <a:path w="639445" h="137795">
                  <a:moveTo>
                    <a:pt x="89662" y="7632"/>
                  </a:moveTo>
                  <a:lnTo>
                    <a:pt x="78181" y="5727"/>
                  </a:lnTo>
                  <a:lnTo>
                    <a:pt x="78181" y="20967"/>
                  </a:lnTo>
                  <a:lnTo>
                    <a:pt x="89662" y="20967"/>
                  </a:lnTo>
                  <a:lnTo>
                    <a:pt x="89662" y="7632"/>
                  </a:lnTo>
                  <a:close/>
                </a:path>
                <a:path w="639445" h="137795">
                  <a:moveTo>
                    <a:pt x="104876" y="120154"/>
                  </a:moveTo>
                  <a:lnTo>
                    <a:pt x="93433" y="118249"/>
                  </a:lnTo>
                  <a:lnTo>
                    <a:pt x="93433" y="133477"/>
                  </a:lnTo>
                  <a:lnTo>
                    <a:pt x="104876" y="133477"/>
                  </a:lnTo>
                  <a:lnTo>
                    <a:pt x="104876" y="120154"/>
                  </a:lnTo>
                  <a:close/>
                </a:path>
                <a:path w="639445" h="137795">
                  <a:moveTo>
                    <a:pt x="104876" y="101066"/>
                  </a:moveTo>
                  <a:lnTo>
                    <a:pt x="93433" y="101066"/>
                  </a:lnTo>
                  <a:lnTo>
                    <a:pt x="93433" y="114401"/>
                  </a:lnTo>
                  <a:lnTo>
                    <a:pt x="104876" y="114401"/>
                  </a:lnTo>
                  <a:lnTo>
                    <a:pt x="104876" y="101066"/>
                  </a:lnTo>
                  <a:close/>
                </a:path>
                <a:path w="639445" h="137795">
                  <a:moveTo>
                    <a:pt x="104876" y="83896"/>
                  </a:moveTo>
                  <a:lnTo>
                    <a:pt x="93433" y="82003"/>
                  </a:lnTo>
                  <a:lnTo>
                    <a:pt x="93433" y="97269"/>
                  </a:lnTo>
                  <a:lnTo>
                    <a:pt x="104876" y="97269"/>
                  </a:lnTo>
                  <a:lnTo>
                    <a:pt x="104876" y="83896"/>
                  </a:lnTo>
                  <a:close/>
                </a:path>
                <a:path w="639445" h="137795">
                  <a:moveTo>
                    <a:pt x="104876" y="64833"/>
                  </a:moveTo>
                  <a:lnTo>
                    <a:pt x="93433" y="62928"/>
                  </a:lnTo>
                  <a:lnTo>
                    <a:pt x="93433" y="78168"/>
                  </a:lnTo>
                  <a:lnTo>
                    <a:pt x="104876" y="78168"/>
                  </a:lnTo>
                  <a:lnTo>
                    <a:pt x="104876" y="64833"/>
                  </a:lnTo>
                  <a:close/>
                </a:path>
                <a:path w="639445" h="137795">
                  <a:moveTo>
                    <a:pt x="104876" y="45745"/>
                  </a:moveTo>
                  <a:lnTo>
                    <a:pt x="93433" y="43878"/>
                  </a:lnTo>
                  <a:lnTo>
                    <a:pt x="93433" y="59118"/>
                  </a:lnTo>
                  <a:lnTo>
                    <a:pt x="104876" y="59118"/>
                  </a:lnTo>
                  <a:lnTo>
                    <a:pt x="104876" y="45745"/>
                  </a:lnTo>
                  <a:close/>
                </a:path>
                <a:path w="639445" h="137795">
                  <a:moveTo>
                    <a:pt x="104876" y="28587"/>
                  </a:moveTo>
                  <a:lnTo>
                    <a:pt x="93433" y="26670"/>
                  </a:lnTo>
                  <a:lnTo>
                    <a:pt x="93433" y="40055"/>
                  </a:lnTo>
                  <a:lnTo>
                    <a:pt x="104876" y="41948"/>
                  </a:lnTo>
                  <a:lnTo>
                    <a:pt x="104876" y="28587"/>
                  </a:lnTo>
                  <a:close/>
                </a:path>
                <a:path w="639445" h="137795">
                  <a:moveTo>
                    <a:pt x="104876" y="9525"/>
                  </a:moveTo>
                  <a:lnTo>
                    <a:pt x="93433" y="7632"/>
                  </a:lnTo>
                  <a:lnTo>
                    <a:pt x="93433" y="22885"/>
                  </a:lnTo>
                  <a:lnTo>
                    <a:pt x="104876" y="22885"/>
                  </a:lnTo>
                  <a:lnTo>
                    <a:pt x="104876" y="9525"/>
                  </a:lnTo>
                  <a:close/>
                </a:path>
                <a:path w="639445" h="137795">
                  <a:moveTo>
                    <a:pt x="120154" y="120154"/>
                  </a:moveTo>
                  <a:lnTo>
                    <a:pt x="108673" y="120154"/>
                  </a:lnTo>
                  <a:lnTo>
                    <a:pt x="108673" y="133477"/>
                  </a:lnTo>
                  <a:lnTo>
                    <a:pt x="120154" y="135407"/>
                  </a:lnTo>
                  <a:lnTo>
                    <a:pt x="120154" y="120154"/>
                  </a:lnTo>
                  <a:close/>
                </a:path>
                <a:path w="639445" h="137795">
                  <a:moveTo>
                    <a:pt x="120154" y="102984"/>
                  </a:moveTo>
                  <a:lnTo>
                    <a:pt x="108673" y="101066"/>
                  </a:lnTo>
                  <a:lnTo>
                    <a:pt x="108673" y="116319"/>
                  </a:lnTo>
                  <a:lnTo>
                    <a:pt x="120154" y="116319"/>
                  </a:lnTo>
                  <a:lnTo>
                    <a:pt x="120154" y="102984"/>
                  </a:lnTo>
                  <a:close/>
                </a:path>
                <a:path w="639445" h="137795">
                  <a:moveTo>
                    <a:pt x="120154" y="83896"/>
                  </a:moveTo>
                  <a:lnTo>
                    <a:pt x="108673" y="83896"/>
                  </a:lnTo>
                  <a:lnTo>
                    <a:pt x="108673" y="97269"/>
                  </a:lnTo>
                  <a:lnTo>
                    <a:pt x="120154" y="97269"/>
                  </a:lnTo>
                  <a:lnTo>
                    <a:pt x="120154" y="83896"/>
                  </a:lnTo>
                  <a:close/>
                </a:path>
                <a:path w="639445" h="137795">
                  <a:moveTo>
                    <a:pt x="120154" y="64833"/>
                  </a:moveTo>
                  <a:lnTo>
                    <a:pt x="108673" y="64833"/>
                  </a:lnTo>
                  <a:lnTo>
                    <a:pt x="108673" y="78168"/>
                  </a:lnTo>
                  <a:lnTo>
                    <a:pt x="120154" y="80086"/>
                  </a:lnTo>
                  <a:lnTo>
                    <a:pt x="120154" y="64833"/>
                  </a:lnTo>
                  <a:close/>
                </a:path>
                <a:path w="639445" h="137795">
                  <a:moveTo>
                    <a:pt x="120154" y="47675"/>
                  </a:moveTo>
                  <a:lnTo>
                    <a:pt x="108673" y="45745"/>
                  </a:lnTo>
                  <a:lnTo>
                    <a:pt x="108673" y="59118"/>
                  </a:lnTo>
                  <a:lnTo>
                    <a:pt x="120154" y="60998"/>
                  </a:lnTo>
                  <a:lnTo>
                    <a:pt x="120154" y="47675"/>
                  </a:lnTo>
                  <a:close/>
                </a:path>
                <a:path w="639445" h="137795">
                  <a:moveTo>
                    <a:pt x="120154" y="28587"/>
                  </a:moveTo>
                  <a:lnTo>
                    <a:pt x="108673" y="28587"/>
                  </a:lnTo>
                  <a:lnTo>
                    <a:pt x="108673" y="41960"/>
                  </a:lnTo>
                  <a:lnTo>
                    <a:pt x="120154" y="41960"/>
                  </a:lnTo>
                  <a:lnTo>
                    <a:pt x="120154" y="28587"/>
                  </a:lnTo>
                  <a:close/>
                </a:path>
                <a:path w="639445" h="137795">
                  <a:moveTo>
                    <a:pt x="120154" y="9525"/>
                  </a:moveTo>
                  <a:lnTo>
                    <a:pt x="108673" y="9525"/>
                  </a:lnTo>
                  <a:lnTo>
                    <a:pt x="108673" y="22885"/>
                  </a:lnTo>
                  <a:lnTo>
                    <a:pt x="120154" y="24777"/>
                  </a:lnTo>
                  <a:lnTo>
                    <a:pt x="120154" y="9525"/>
                  </a:lnTo>
                  <a:close/>
                </a:path>
                <a:path w="639445" h="137795">
                  <a:moveTo>
                    <a:pt x="135407" y="122034"/>
                  </a:moveTo>
                  <a:lnTo>
                    <a:pt x="124002" y="122034"/>
                  </a:lnTo>
                  <a:lnTo>
                    <a:pt x="124002" y="135407"/>
                  </a:lnTo>
                  <a:lnTo>
                    <a:pt x="135407" y="135407"/>
                  </a:lnTo>
                  <a:lnTo>
                    <a:pt x="135407" y="122034"/>
                  </a:lnTo>
                  <a:close/>
                </a:path>
                <a:path w="639445" h="137795">
                  <a:moveTo>
                    <a:pt x="135407" y="102984"/>
                  </a:moveTo>
                  <a:lnTo>
                    <a:pt x="124002" y="102984"/>
                  </a:lnTo>
                  <a:lnTo>
                    <a:pt x="124002" y="116319"/>
                  </a:lnTo>
                  <a:lnTo>
                    <a:pt x="135407" y="118249"/>
                  </a:lnTo>
                  <a:lnTo>
                    <a:pt x="135407" y="102984"/>
                  </a:lnTo>
                  <a:close/>
                </a:path>
                <a:path w="639445" h="137795">
                  <a:moveTo>
                    <a:pt x="135407" y="83896"/>
                  </a:moveTo>
                  <a:lnTo>
                    <a:pt x="124002" y="83896"/>
                  </a:lnTo>
                  <a:lnTo>
                    <a:pt x="124002" y="97269"/>
                  </a:lnTo>
                  <a:lnTo>
                    <a:pt x="135407" y="99148"/>
                  </a:lnTo>
                  <a:lnTo>
                    <a:pt x="135407" y="83896"/>
                  </a:lnTo>
                  <a:close/>
                </a:path>
                <a:path w="639445" h="137795">
                  <a:moveTo>
                    <a:pt x="135407" y="66725"/>
                  </a:moveTo>
                  <a:lnTo>
                    <a:pt x="124002" y="66725"/>
                  </a:lnTo>
                  <a:lnTo>
                    <a:pt x="124002" y="80098"/>
                  </a:lnTo>
                  <a:lnTo>
                    <a:pt x="135407" y="80098"/>
                  </a:lnTo>
                  <a:lnTo>
                    <a:pt x="135407" y="66725"/>
                  </a:lnTo>
                  <a:close/>
                </a:path>
                <a:path w="639445" h="137795">
                  <a:moveTo>
                    <a:pt x="135407" y="47675"/>
                  </a:moveTo>
                  <a:lnTo>
                    <a:pt x="124002" y="47675"/>
                  </a:lnTo>
                  <a:lnTo>
                    <a:pt x="124002" y="60998"/>
                  </a:lnTo>
                  <a:lnTo>
                    <a:pt x="135407" y="62928"/>
                  </a:lnTo>
                  <a:lnTo>
                    <a:pt x="135407" y="47675"/>
                  </a:lnTo>
                  <a:close/>
                </a:path>
                <a:path w="639445" h="137795">
                  <a:moveTo>
                    <a:pt x="135407" y="28587"/>
                  </a:moveTo>
                  <a:lnTo>
                    <a:pt x="124002" y="28587"/>
                  </a:lnTo>
                  <a:lnTo>
                    <a:pt x="124002" y="41948"/>
                  </a:lnTo>
                  <a:lnTo>
                    <a:pt x="135407" y="43878"/>
                  </a:lnTo>
                  <a:lnTo>
                    <a:pt x="135407" y="28587"/>
                  </a:lnTo>
                  <a:close/>
                </a:path>
                <a:path w="639445" h="137795">
                  <a:moveTo>
                    <a:pt x="135407" y="11442"/>
                  </a:moveTo>
                  <a:lnTo>
                    <a:pt x="124002" y="11442"/>
                  </a:lnTo>
                  <a:lnTo>
                    <a:pt x="124002" y="24777"/>
                  </a:lnTo>
                  <a:lnTo>
                    <a:pt x="135407" y="24777"/>
                  </a:lnTo>
                  <a:lnTo>
                    <a:pt x="135407" y="11442"/>
                  </a:lnTo>
                  <a:close/>
                </a:path>
                <a:path w="639445" h="137795">
                  <a:moveTo>
                    <a:pt x="150685" y="123952"/>
                  </a:moveTo>
                  <a:lnTo>
                    <a:pt x="139242" y="122034"/>
                  </a:lnTo>
                  <a:lnTo>
                    <a:pt x="139242" y="135407"/>
                  </a:lnTo>
                  <a:lnTo>
                    <a:pt x="150685" y="137299"/>
                  </a:lnTo>
                  <a:lnTo>
                    <a:pt x="150685" y="123952"/>
                  </a:lnTo>
                  <a:close/>
                </a:path>
                <a:path w="639445" h="137795">
                  <a:moveTo>
                    <a:pt x="150685" y="104876"/>
                  </a:moveTo>
                  <a:lnTo>
                    <a:pt x="139242" y="102984"/>
                  </a:lnTo>
                  <a:lnTo>
                    <a:pt x="139242" y="118249"/>
                  </a:lnTo>
                  <a:lnTo>
                    <a:pt x="150685" y="118249"/>
                  </a:lnTo>
                  <a:lnTo>
                    <a:pt x="150685" y="104876"/>
                  </a:lnTo>
                  <a:close/>
                </a:path>
                <a:path w="639445" h="137795">
                  <a:moveTo>
                    <a:pt x="150685" y="85826"/>
                  </a:moveTo>
                  <a:lnTo>
                    <a:pt x="139230" y="85826"/>
                  </a:lnTo>
                  <a:lnTo>
                    <a:pt x="139230" y="99174"/>
                  </a:lnTo>
                  <a:lnTo>
                    <a:pt x="150685" y="99174"/>
                  </a:lnTo>
                  <a:lnTo>
                    <a:pt x="150685" y="85826"/>
                  </a:lnTo>
                  <a:close/>
                </a:path>
                <a:path w="639445" h="137795">
                  <a:moveTo>
                    <a:pt x="150685" y="68643"/>
                  </a:moveTo>
                  <a:lnTo>
                    <a:pt x="139242" y="66725"/>
                  </a:lnTo>
                  <a:lnTo>
                    <a:pt x="139242" y="82003"/>
                  </a:lnTo>
                  <a:lnTo>
                    <a:pt x="150685" y="82003"/>
                  </a:lnTo>
                  <a:lnTo>
                    <a:pt x="150685" y="68643"/>
                  </a:lnTo>
                  <a:close/>
                </a:path>
                <a:path w="639445" h="137795">
                  <a:moveTo>
                    <a:pt x="150685" y="49593"/>
                  </a:moveTo>
                  <a:lnTo>
                    <a:pt x="139242" y="47675"/>
                  </a:lnTo>
                  <a:lnTo>
                    <a:pt x="139242" y="62928"/>
                  </a:lnTo>
                  <a:lnTo>
                    <a:pt x="150685" y="62928"/>
                  </a:lnTo>
                  <a:lnTo>
                    <a:pt x="150685" y="49593"/>
                  </a:lnTo>
                  <a:close/>
                </a:path>
                <a:path w="639445" h="137795">
                  <a:moveTo>
                    <a:pt x="150685" y="30492"/>
                  </a:moveTo>
                  <a:lnTo>
                    <a:pt x="139230" y="30492"/>
                  </a:lnTo>
                  <a:lnTo>
                    <a:pt x="139230" y="43878"/>
                  </a:lnTo>
                  <a:lnTo>
                    <a:pt x="150685" y="43878"/>
                  </a:lnTo>
                  <a:lnTo>
                    <a:pt x="150685" y="30492"/>
                  </a:lnTo>
                  <a:close/>
                </a:path>
                <a:path w="639445" h="137795">
                  <a:moveTo>
                    <a:pt x="150685" y="13322"/>
                  </a:moveTo>
                  <a:lnTo>
                    <a:pt x="139242" y="11442"/>
                  </a:lnTo>
                  <a:lnTo>
                    <a:pt x="139242" y="26670"/>
                  </a:lnTo>
                  <a:lnTo>
                    <a:pt x="150685" y="26670"/>
                  </a:lnTo>
                  <a:lnTo>
                    <a:pt x="150685" y="13322"/>
                  </a:lnTo>
                  <a:close/>
                </a:path>
                <a:path w="639445" h="137795">
                  <a:moveTo>
                    <a:pt x="638835" y="51473"/>
                  </a:moveTo>
                  <a:lnTo>
                    <a:pt x="627418" y="51473"/>
                  </a:lnTo>
                  <a:lnTo>
                    <a:pt x="627418" y="64833"/>
                  </a:lnTo>
                  <a:lnTo>
                    <a:pt x="638835" y="64833"/>
                  </a:lnTo>
                  <a:lnTo>
                    <a:pt x="638835" y="514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968303" y="3403548"/>
              <a:ext cx="273050" cy="135890"/>
            </a:xfrm>
            <a:custGeom>
              <a:avLst/>
              <a:gdLst/>
              <a:ahLst/>
              <a:cxnLst/>
              <a:rect l="l" t="t" r="r" b="b"/>
              <a:pathLst>
                <a:path w="273050" h="135889">
                  <a:moveTo>
                    <a:pt x="11455" y="0"/>
                  </a:moveTo>
                  <a:lnTo>
                    <a:pt x="0" y="0"/>
                  </a:lnTo>
                  <a:lnTo>
                    <a:pt x="0" y="13335"/>
                  </a:lnTo>
                  <a:lnTo>
                    <a:pt x="11455" y="13335"/>
                  </a:lnTo>
                  <a:lnTo>
                    <a:pt x="11455" y="0"/>
                  </a:lnTo>
                  <a:close/>
                </a:path>
                <a:path w="273050" h="135889">
                  <a:moveTo>
                    <a:pt x="158229" y="114414"/>
                  </a:moveTo>
                  <a:lnTo>
                    <a:pt x="146824" y="112509"/>
                  </a:lnTo>
                  <a:lnTo>
                    <a:pt x="146824" y="125844"/>
                  </a:lnTo>
                  <a:lnTo>
                    <a:pt x="158229" y="127774"/>
                  </a:lnTo>
                  <a:lnTo>
                    <a:pt x="158229" y="114414"/>
                  </a:lnTo>
                  <a:close/>
                </a:path>
                <a:path w="273050" h="135889">
                  <a:moveTo>
                    <a:pt x="158229" y="97243"/>
                  </a:moveTo>
                  <a:lnTo>
                    <a:pt x="146812" y="97243"/>
                  </a:lnTo>
                  <a:lnTo>
                    <a:pt x="146812" y="110604"/>
                  </a:lnTo>
                  <a:lnTo>
                    <a:pt x="158229" y="110604"/>
                  </a:lnTo>
                  <a:lnTo>
                    <a:pt x="158229" y="97243"/>
                  </a:lnTo>
                  <a:close/>
                </a:path>
                <a:path w="273050" h="135889">
                  <a:moveTo>
                    <a:pt x="158229" y="80098"/>
                  </a:moveTo>
                  <a:lnTo>
                    <a:pt x="146812" y="80098"/>
                  </a:lnTo>
                  <a:lnTo>
                    <a:pt x="146812" y="93433"/>
                  </a:lnTo>
                  <a:lnTo>
                    <a:pt x="158229" y="93433"/>
                  </a:lnTo>
                  <a:lnTo>
                    <a:pt x="158229" y="80098"/>
                  </a:lnTo>
                  <a:close/>
                </a:path>
                <a:path w="273050" h="135889">
                  <a:moveTo>
                    <a:pt x="158229" y="62928"/>
                  </a:moveTo>
                  <a:lnTo>
                    <a:pt x="146824" y="62928"/>
                  </a:lnTo>
                  <a:lnTo>
                    <a:pt x="146824" y="74345"/>
                  </a:lnTo>
                  <a:lnTo>
                    <a:pt x="158229" y="76263"/>
                  </a:lnTo>
                  <a:lnTo>
                    <a:pt x="158229" y="62928"/>
                  </a:lnTo>
                  <a:close/>
                </a:path>
                <a:path w="273050" h="135889">
                  <a:moveTo>
                    <a:pt x="158229" y="45770"/>
                  </a:moveTo>
                  <a:lnTo>
                    <a:pt x="146824" y="45770"/>
                  </a:lnTo>
                  <a:lnTo>
                    <a:pt x="146824" y="57213"/>
                  </a:lnTo>
                  <a:lnTo>
                    <a:pt x="158229" y="59093"/>
                  </a:lnTo>
                  <a:lnTo>
                    <a:pt x="158229" y="45770"/>
                  </a:lnTo>
                  <a:close/>
                </a:path>
                <a:path w="273050" h="135889">
                  <a:moveTo>
                    <a:pt x="158229" y="28587"/>
                  </a:moveTo>
                  <a:lnTo>
                    <a:pt x="146812" y="28587"/>
                  </a:lnTo>
                  <a:lnTo>
                    <a:pt x="146812" y="41948"/>
                  </a:lnTo>
                  <a:lnTo>
                    <a:pt x="158229" y="41948"/>
                  </a:lnTo>
                  <a:lnTo>
                    <a:pt x="158229" y="28587"/>
                  </a:lnTo>
                  <a:close/>
                </a:path>
                <a:path w="273050" h="135889">
                  <a:moveTo>
                    <a:pt x="158229" y="11417"/>
                  </a:moveTo>
                  <a:lnTo>
                    <a:pt x="146812" y="11417"/>
                  </a:lnTo>
                  <a:lnTo>
                    <a:pt x="146812" y="24777"/>
                  </a:lnTo>
                  <a:lnTo>
                    <a:pt x="158229" y="24777"/>
                  </a:lnTo>
                  <a:lnTo>
                    <a:pt x="158229" y="11417"/>
                  </a:lnTo>
                  <a:close/>
                </a:path>
                <a:path w="273050" h="135889">
                  <a:moveTo>
                    <a:pt x="169672" y="114414"/>
                  </a:moveTo>
                  <a:lnTo>
                    <a:pt x="160147" y="114414"/>
                  </a:lnTo>
                  <a:lnTo>
                    <a:pt x="160147" y="127774"/>
                  </a:lnTo>
                  <a:lnTo>
                    <a:pt x="169672" y="127774"/>
                  </a:lnTo>
                  <a:lnTo>
                    <a:pt x="169672" y="114414"/>
                  </a:lnTo>
                  <a:close/>
                </a:path>
                <a:path w="273050" h="135889">
                  <a:moveTo>
                    <a:pt x="169672" y="99136"/>
                  </a:moveTo>
                  <a:lnTo>
                    <a:pt x="160147" y="97243"/>
                  </a:lnTo>
                  <a:lnTo>
                    <a:pt x="160147" y="110591"/>
                  </a:lnTo>
                  <a:lnTo>
                    <a:pt x="169672" y="110591"/>
                  </a:lnTo>
                  <a:lnTo>
                    <a:pt x="169672" y="99136"/>
                  </a:lnTo>
                  <a:close/>
                </a:path>
                <a:path w="273050" h="135889">
                  <a:moveTo>
                    <a:pt x="169672" y="81978"/>
                  </a:moveTo>
                  <a:lnTo>
                    <a:pt x="160147" y="80098"/>
                  </a:lnTo>
                  <a:lnTo>
                    <a:pt x="160147" y="93421"/>
                  </a:lnTo>
                  <a:lnTo>
                    <a:pt x="169672" y="93421"/>
                  </a:lnTo>
                  <a:lnTo>
                    <a:pt x="169672" y="81978"/>
                  </a:lnTo>
                  <a:close/>
                </a:path>
                <a:path w="273050" h="135889">
                  <a:moveTo>
                    <a:pt x="169672" y="64820"/>
                  </a:moveTo>
                  <a:lnTo>
                    <a:pt x="160147" y="62928"/>
                  </a:lnTo>
                  <a:lnTo>
                    <a:pt x="160147" y="76263"/>
                  </a:lnTo>
                  <a:lnTo>
                    <a:pt x="169672" y="76263"/>
                  </a:lnTo>
                  <a:lnTo>
                    <a:pt x="169672" y="64820"/>
                  </a:lnTo>
                  <a:close/>
                </a:path>
                <a:path w="273050" h="135889">
                  <a:moveTo>
                    <a:pt x="169672" y="47675"/>
                  </a:moveTo>
                  <a:lnTo>
                    <a:pt x="160147" y="45770"/>
                  </a:lnTo>
                  <a:lnTo>
                    <a:pt x="160147" y="59093"/>
                  </a:lnTo>
                  <a:lnTo>
                    <a:pt x="169672" y="59093"/>
                  </a:lnTo>
                  <a:lnTo>
                    <a:pt x="169672" y="47675"/>
                  </a:lnTo>
                  <a:close/>
                </a:path>
                <a:path w="273050" h="135889">
                  <a:moveTo>
                    <a:pt x="169672" y="30505"/>
                  </a:moveTo>
                  <a:lnTo>
                    <a:pt x="160147" y="30505"/>
                  </a:lnTo>
                  <a:lnTo>
                    <a:pt x="160147" y="41948"/>
                  </a:lnTo>
                  <a:lnTo>
                    <a:pt x="169672" y="43840"/>
                  </a:lnTo>
                  <a:lnTo>
                    <a:pt x="169672" y="30505"/>
                  </a:lnTo>
                  <a:close/>
                </a:path>
                <a:path w="273050" h="135889">
                  <a:moveTo>
                    <a:pt x="169672" y="13347"/>
                  </a:moveTo>
                  <a:lnTo>
                    <a:pt x="160147" y="11417"/>
                  </a:lnTo>
                  <a:lnTo>
                    <a:pt x="160147" y="24777"/>
                  </a:lnTo>
                  <a:lnTo>
                    <a:pt x="169672" y="26670"/>
                  </a:lnTo>
                  <a:lnTo>
                    <a:pt x="169672" y="13347"/>
                  </a:lnTo>
                  <a:close/>
                </a:path>
                <a:path w="273050" h="135889">
                  <a:moveTo>
                    <a:pt x="183007" y="116319"/>
                  </a:moveTo>
                  <a:lnTo>
                    <a:pt x="173507" y="114414"/>
                  </a:lnTo>
                  <a:lnTo>
                    <a:pt x="173507" y="127774"/>
                  </a:lnTo>
                  <a:lnTo>
                    <a:pt x="183007" y="127774"/>
                  </a:lnTo>
                  <a:lnTo>
                    <a:pt x="183007" y="116319"/>
                  </a:lnTo>
                  <a:close/>
                </a:path>
                <a:path w="273050" h="135889">
                  <a:moveTo>
                    <a:pt x="183007" y="99136"/>
                  </a:moveTo>
                  <a:lnTo>
                    <a:pt x="173507" y="99136"/>
                  </a:lnTo>
                  <a:lnTo>
                    <a:pt x="173507" y="112522"/>
                  </a:lnTo>
                  <a:lnTo>
                    <a:pt x="183007" y="112522"/>
                  </a:lnTo>
                  <a:lnTo>
                    <a:pt x="183007" y="99136"/>
                  </a:lnTo>
                  <a:close/>
                </a:path>
                <a:path w="273050" h="135889">
                  <a:moveTo>
                    <a:pt x="183007" y="81978"/>
                  </a:moveTo>
                  <a:lnTo>
                    <a:pt x="173507" y="81978"/>
                  </a:lnTo>
                  <a:lnTo>
                    <a:pt x="173507" y="95351"/>
                  </a:lnTo>
                  <a:lnTo>
                    <a:pt x="183007" y="95351"/>
                  </a:lnTo>
                  <a:lnTo>
                    <a:pt x="183007" y="81978"/>
                  </a:lnTo>
                  <a:close/>
                </a:path>
                <a:path w="273050" h="135889">
                  <a:moveTo>
                    <a:pt x="183007" y="64820"/>
                  </a:moveTo>
                  <a:lnTo>
                    <a:pt x="173507" y="64820"/>
                  </a:lnTo>
                  <a:lnTo>
                    <a:pt x="173507" y="76263"/>
                  </a:lnTo>
                  <a:lnTo>
                    <a:pt x="183007" y="78193"/>
                  </a:lnTo>
                  <a:lnTo>
                    <a:pt x="183007" y="64820"/>
                  </a:lnTo>
                  <a:close/>
                </a:path>
                <a:path w="273050" h="135889">
                  <a:moveTo>
                    <a:pt x="183007" y="47675"/>
                  </a:moveTo>
                  <a:lnTo>
                    <a:pt x="173507" y="47675"/>
                  </a:lnTo>
                  <a:lnTo>
                    <a:pt x="173507" y="59093"/>
                  </a:lnTo>
                  <a:lnTo>
                    <a:pt x="183007" y="61010"/>
                  </a:lnTo>
                  <a:lnTo>
                    <a:pt x="183007" y="47675"/>
                  </a:lnTo>
                  <a:close/>
                </a:path>
                <a:path w="273050" h="135889">
                  <a:moveTo>
                    <a:pt x="183007" y="30505"/>
                  </a:moveTo>
                  <a:lnTo>
                    <a:pt x="173507" y="30505"/>
                  </a:lnTo>
                  <a:lnTo>
                    <a:pt x="173507" y="43840"/>
                  </a:lnTo>
                  <a:lnTo>
                    <a:pt x="183007" y="43840"/>
                  </a:lnTo>
                  <a:lnTo>
                    <a:pt x="183007" y="30505"/>
                  </a:lnTo>
                  <a:close/>
                </a:path>
                <a:path w="273050" h="135889">
                  <a:moveTo>
                    <a:pt x="183007" y="15252"/>
                  </a:moveTo>
                  <a:lnTo>
                    <a:pt x="173507" y="13347"/>
                  </a:lnTo>
                  <a:lnTo>
                    <a:pt x="173507" y="26670"/>
                  </a:lnTo>
                  <a:lnTo>
                    <a:pt x="183007" y="26670"/>
                  </a:lnTo>
                  <a:lnTo>
                    <a:pt x="183007" y="15252"/>
                  </a:lnTo>
                  <a:close/>
                </a:path>
                <a:path w="273050" h="135889">
                  <a:moveTo>
                    <a:pt x="196392" y="116319"/>
                  </a:moveTo>
                  <a:lnTo>
                    <a:pt x="186842" y="116319"/>
                  </a:lnTo>
                  <a:lnTo>
                    <a:pt x="186842" y="129654"/>
                  </a:lnTo>
                  <a:lnTo>
                    <a:pt x="196392" y="129654"/>
                  </a:lnTo>
                  <a:lnTo>
                    <a:pt x="196392" y="116319"/>
                  </a:lnTo>
                  <a:close/>
                </a:path>
                <a:path w="273050" h="135889">
                  <a:moveTo>
                    <a:pt x="196392" y="99136"/>
                  </a:moveTo>
                  <a:lnTo>
                    <a:pt x="186842" y="99136"/>
                  </a:lnTo>
                  <a:lnTo>
                    <a:pt x="186842" y="112522"/>
                  </a:lnTo>
                  <a:lnTo>
                    <a:pt x="196392" y="112522"/>
                  </a:lnTo>
                  <a:lnTo>
                    <a:pt x="196392" y="99136"/>
                  </a:lnTo>
                  <a:close/>
                </a:path>
                <a:path w="273050" h="135889">
                  <a:moveTo>
                    <a:pt x="196392" y="83896"/>
                  </a:moveTo>
                  <a:lnTo>
                    <a:pt x="186842" y="81978"/>
                  </a:lnTo>
                  <a:lnTo>
                    <a:pt x="186842" y="95351"/>
                  </a:lnTo>
                  <a:lnTo>
                    <a:pt x="196392" y="95351"/>
                  </a:lnTo>
                  <a:lnTo>
                    <a:pt x="196392" y="83896"/>
                  </a:lnTo>
                  <a:close/>
                </a:path>
                <a:path w="273050" h="135889">
                  <a:moveTo>
                    <a:pt x="196392" y="66738"/>
                  </a:moveTo>
                  <a:lnTo>
                    <a:pt x="186842" y="64820"/>
                  </a:lnTo>
                  <a:lnTo>
                    <a:pt x="186842" y="78193"/>
                  </a:lnTo>
                  <a:lnTo>
                    <a:pt x="196392" y="78193"/>
                  </a:lnTo>
                  <a:lnTo>
                    <a:pt x="196392" y="66738"/>
                  </a:lnTo>
                  <a:close/>
                </a:path>
                <a:path w="273050" h="135889">
                  <a:moveTo>
                    <a:pt x="196392" y="49568"/>
                  </a:moveTo>
                  <a:lnTo>
                    <a:pt x="186842" y="47675"/>
                  </a:lnTo>
                  <a:lnTo>
                    <a:pt x="186842" y="61010"/>
                  </a:lnTo>
                  <a:lnTo>
                    <a:pt x="196392" y="61010"/>
                  </a:lnTo>
                  <a:lnTo>
                    <a:pt x="196392" y="49568"/>
                  </a:lnTo>
                  <a:close/>
                </a:path>
                <a:path w="273050" h="135889">
                  <a:moveTo>
                    <a:pt x="196392" y="32397"/>
                  </a:moveTo>
                  <a:lnTo>
                    <a:pt x="186842" y="30505"/>
                  </a:lnTo>
                  <a:lnTo>
                    <a:pt x="186842" y="43840"/>
                  </a:lnTo>
                  <a:lnTo>
                    <a:pt x="196392" y="43840"/>
                  </a:lnTo>
                  <a:lnTo>
                    <a:pt x="196392" y="32397"/>
                  </a:lnTo>
                  <a:close/>
                </a:path>
                <a:path w="273050" h="135889">
                  <a:moveTo>
                    <a:pt x="196392" y="15252"/>
                  </a:moveTo>
                  <a:lnTo>
                    <a:pt x="186842" y="15252"/>
                  </a:lnTo>
                  <a:lnTo>
                    <a:pt x="186842" y="26670"/>
                  </a:lnTo>
                  <a:lnTo>
                    <a:pt x="196392" y="28587"/>
                  </a:lnTo>
                  <a:lnTo>
                    <a:pt x="196392" y="15252"/>
                  </a:lnTo>
                  <a:close/>
                </a:path>
                <a:path w="273050" h="135889">
                  <a:moveTo>
                    <a:pt x="209727" y="118211"/>
                  </a:moveTo>
                  <a:lnTo>
                    <a:pt x="200164" y="116319"/>
                  </a:lnTo>
                  <a:lnTo>
                    <a:pt x="200164" y="129667"/>
                  </a:lnTo>
                  <a:lnTo>
                    <a:pt x="209727" y="129667"/>
                  </a:lnTo>
                  <a:lnTo>
                    <a:pt x="209727" y="118211"/>
                  </a:lnTo>
                  <a:close/>
                </a:path>
                <a:path w="273050" h="135889">
                  <a:moveTo>
                    <a:pt x="209727" y="101041"/>
                  </a:moveTo>
                  <a:lnTo>
                    <a:pt x="200164" y="99136"/>
                  </a:lnTo>
                  <a:lnTo>
                    <a:pt x="200164" y="112509"/>
                  </a:lnTo>
                  <a:lnTo>
                    <a:pt x="209727" y="112509"/>
                  </a:lnTo>
                  <a:lnTo>
                    <a:pt x="209727" y="101041"/>
                  </a:lnTo>
                  <a:close/>
                </a:path>
                <a:path w="273050" h="135889">
                  <a:moveTo>
                    <a:pt x="209727" y="83896"/>
                  </a:moveTo>
                  <a:lnTo>
                    <a:pt x="200164" y="83896"/>
                  </a:lnTo>
                  <a:lnTo>
                    <a:pt x="200164" y="97231"/>
                  </a:lnTo>
                  <a:lnTo>
                    <a:pt x="209727" y="97231"/>
                  </a:lnTo>
                  <a:lnTo>
                    <a:pt x="209727" y="83896"/>
                  </a:lnTo>
                  <a:close/>
                </a:path>
                <a:path w="273050" h="135889">
                  <a:moveTo>
                    <a:pt x="209727" y="66738"/>
                  </a:moveTo>
                  <a:lnTo>
                    <a:pt x="200164" y="66738"/>
                  </a:lnTo>
                  <a:lnTo>
                    <a:pt x="200164" y="80098"/>
                  </a:lnTo>
                  <a:lnTo>
                    <a:pt x="209727" y="80098"/>
                  </a:lnTo>
                  <a:lnTo>
                    <a:pt x="209727" y="66738"/>
                  </a:lnTo>
                  <a:close/>
                </a:path>
                <a:path w="273050" h="135889">
                  <a:moveTo>
                    <a:pt x="209727" y="49568"/>
                  </a:moveTo>
                  <a:lnTo>
                    <a:pt x="200164" y="49568"/>
                  </a:lnTo>
                  <a:lnTo>
                    <a:pt x="200164" y="61010"/>
                  </a:lnTo>
                  <a:lnTo>
                    <a:pt x="209727" y="62928"/>
                  </a:lnTo>
                  <a:lnTo>
                    <a:pt x="209727" y="49568"/>
                  </a:lnTo>
                  <a:close/>
                </a:path>
                <a:path w="273050" h="135889">
                  <a:moveTo>
                    <a:pt x="209727" y="32397"/>
                  </a:moveTo>
                  <a:lnTo>
                    <a:pt x="200164" y="32397"/>
                  </a:lnTo>
                  <a:lnTo>
                    <a:pt x="200164" y="43840"/>
                  </a:lnTo>
                  <a:lnTo>
                    <a:pt x="209727" y="45770"/>
                  </a:lnTo>
                  <a:lnTo>
                    <a:pt x="209727" y="32397"/>
                  </a:lnTo>
                  <a:close/>
                </a:path>
                <a:path w="273050" h="135889">
                  <a:moveTo>
                    <a:pt x="209727" y="15252"/>
                  </a:moveTo>
                  <a:lnTo>
                    <a:pt x="200164" y="15252"/>
                  </a:lnTo>
                  <a:lnTo>
                    <a:pt x="200164" y="28587"/>
                  </a:lnTo>
                  <a:lnTo>
                    <a:pt x="209727" y="28587"/>
                  </a:lnTo>
                  <a:lnTo>
                    <a:pt x="209727" y="15252"/>
                  </a:lnTo>
                  <a:close/>
                </a:path>
                <a:path w="273050" h="135889">
                  <a:moveTo>
                    <a:pt x="221195" y="118211"/>
                  </a:moveTo>
                  <a:lnTo>
                    <a:pt x="211620" y="118211"/>
                  </a:lnTo>
                  <a:lnTo>
                    <a:pt x="211620" y="131546"/>
                  </a:lnTo>
                  <a:lnTo>
                    <a:pt x="221195" y="131546"/>
                  </a:lnTo>
                  <a:lnTo>
                    <a:pt x="221195" y="118211"/>
                  </a:lnTo>
                  <a:close/>
                </a:path>
                <a:path w="273050" h="135889">
                  <a:moveTo>
                    <a:pt x="221195" y="101041"/>
                  </a:moveTo>
                  <a:lnTo>
                    <a:pt x="211620" y="101041"/>
                  </a:lnTo>
                  <a:lnTo>
                    <a:pt x="211620" y="114414"/>
                  </a:lnTo>
                  <a:lnTo>
                    <a:pt x="221195" y="114414"/>
                  </a:lnTo>
                  <a:lnTo>
                    <a:pt x="221195" y="101041"/>
                  </a:lnTo>
                  <a:close/>
                </a:path>
                <a:path w="273050" h="135889">
                  <a:moveTo>
                    <a:pt x="221195" y="85788"/>
                  </a:moveTo>
                  <a:lnTo>
                    <a:pt x="211620" y="83896"/>
                  </a:lnTo>
                  <a:lnTo>
                    <a:pt x="211620" y="97243"/>
                  </a:lnTo>
                  <a:lnTo>
                    <a:pt x="221195" y="97243"/>
                  </a:lnTo>
                  <a:lnTo>
                    <a:pt x="221195" y="85788"/>
                  </a:lnTo>
                  <a:close/>
                </a:path>
                <a:path w="273050" h="135889">
                  <a:moveTo>
                    <a:pt x="221195" y="68618"/>
                  </a:moveTo>
                  <a:lnTo>
                    <a:pt x="211620" y="66738"/>
                  </a:lnTo>
                  <a:lnTo>
                    <a:pt x="211620" y="80098"/>
                  </a:lnTo>
                  <a:lnTo>
                    <a:pt x="221195" y="80098"/>
                  </a:lnTo>
                  <a:lnTo>
                    <a:pt x="221195" y="68618"/>
                  </a:lnTo>
                  <a:close/>
                </a:path>
                <a:path w="273050" h="135889">
                  <a:moveTo>
                    <a:pt x="221195" y="51485"/>
                  </a:moveTo>
                  <a:lnTo>
                    <a:pt x="211620" y="49568"/>
                  </a:lnTo>
                  <a:lnTo>
                    <a:pt x="211620" y="62928"/>
                  </a:lnTo>
                  <a:lnTo>
                    <a:pt x="221195" y="62928"/>
                  </a:lnTo>
                  <a:lnTo>
                    <a:pt x="221195" y="51485"/>
                  </a:lnTo>
                  <a:close/>
                </a:path>
                <a:path w="273050" h="135889">
                  <a:moveTo>
                    <a:pt x="221195" y="34302"/>
                  </a:moveTo>
                  <a:lnTo>
                    <a:pt x="211620" y="32397"/>
                  </a:lnTo>
                  <a:lnTo>
                    <a:pt x="211620" y="45770"/>
                  </a:lnTo>
                  <a:lnTo>
                    <a:pt x="221195" y="45770"/>
                  </a:lnTo>
                  <a:lnTo>
                    <a:pt x="221195" y="34302"/>
                  </a:lnTo>
                  <a:close/>
                </a:path>
                <a:path w="273050" h="135889">
                  <a:moveTo>
                    <a:pt x="221195" y="17145"/>
                  </a:moveTo>
                  <a:lnTo>
                    <a:pt x="211620" y="15252"/>
                  </a:lnTo>
                  <a:lnTo>
                    <a:pt x="211620" y="30505"/>
                  </a:lnTo>
                  <a:lnTo>
                    <a:pt x="221195" y="30505"/>
                  </a:lnTo>
                  <a:lnTo>
                    <a:pt x="221195" y="17145"/>
                  </a:lnTo>
                  <a:close/>
                </a:path>
                <a:path w="273050" h="135889">
                  <a:moveTo>
                    <a:pt x="234530" y="120142"/>
                  </a:moveTo>
                  <a:lnTo>
                    <a:pt x="224955" y="118211"/>
                  </a:lnTo>
                  <a:lnTo>
                    <a:pt x="224955" y="131533"/>
                  </a:lnTo>
                  <a:lnTo>
                    <a:pt x="234530" y="131533"/>
                  </a:lnTo>
                  <a:lnTo>
                    <a:pt x="234530" y="120142"/>
                  </a:lnTo>
                  <a:close/>
                </a:path>
                <a:path w="273050" h="135889">
                  <a:moveTo>
                    <a:pt x="234530" y="102946"/>
                  </a:moveTo>
                  <a:lnTo>
                    <a:pt x="224955" y="101041"/>
                  </a:lnTo>
                  <a:lnTo>
                    <a:pt x="224955" y="114414"/>
                  </a:lnTo>
                  <a:lnTo>
                    <a:pt x="234530" y="114414"/>
                  </a:lnTo>
                  <a:lnTo>
                    <a:pt x="234530" y="102946"/>
                  </a:lnTo>
                  <a:close/>
                </a:path>
                <a:path w="273050" h="135889">
                  <a:moveTo>
                    <a:pt x="234530" y="85788"/>
                  </a:moveTo>
                  <a:lnTo>
                    <a:pt x="224955" y="85788"/>
                  </a:lnTo>
                  <a:lnTo>
                    <a:pt x="224955" y="99136"/>
                  </a:lnTo>
                  <a:lnTo>
                    <a:pt x="234530" y="99136"/>
                  </a:lnTo>
                  <a:lnTo>
                    <a:pt x="234530" y="85788"/>
                  </a:lnTo>
                  <a:close/>
                </a:path>
                <a:path w="273050" h="135889">
                  <a:moveTo>
                    <a:pt x="234530" y="68618"/>
                  </a:moveTo>
                  <a:lnTo>
                    <a:pt x="224955" y="68618"/>
                  </a:lnTo>
                  <a:lnTo>
                    <a:pt x="224955" y="81978"/>
                  </a:lnTo>
                  <a:lnTo>
                    <a:pt x="234530" y="81978"/>
                  </a:lnTo>
                  <a:lnTo>
                    <a:pt x="234530" y="68618"/>
                  </a:lnTo>
                  <a:close/>
                </a:path>
                <a:path w="273050" h="135889">
                  <a:moveTo>
                    <a:pt x="234530" y="51485"/>
                  </a:moveTo>
                  <a:lnTo>
                    <a:pt x="224955" y="51485"/>
                  </a:lnTo>
                  <a:lnTo>
                    <a:pt x="224955" y="64820"/>
                  </a:lnTo>
                  <a:lnTo>
                    <a:pt x="234530" y="64820"/>
                  </a:lnTo>
                  <a:lnTo>
                    <a:pt x="234530" y="51485"/>
                  </a:lnTo>
                  <a:close/>
                </a:path>
                <a:path w="273050" h="135889">
                  <a:moveTo>
                    <a:pt x="234530" y="34302"/>
                  </a:moveTo>
                  <a:lnTo>
                    <a:pt x="224955" y="34302"/>
                  </a:lnTo>
                  <a:lnTo>
                    <a:pt x="224955" y="47675"/>
                  </a:lnTo>
                  <a:lnTo>
                    <a:pt x="234530" y="47675"/>
                  </a:lnTo>
                  <a:lnTo>
                    <a:pt x="234530" y="34302"/>
                  </a:lnTo>
                  <a:close/>
                </a:path>
                <a:path w="273050" h="135889">
                  <a:moveTo>
                    <a:pt x="234530" y="17145"/>
                  </a:moveTo>
                  <a:lnTo>
                    <a:pt x="224955" y="17145"/>
                  </a:lnTo>
                  <a:lnTo>
                    <a:pt x="224955" y="30518"/>
                  </a:lnTo>
                  <a:lnTo>
                    <a:pt x="234530" y="30518"/>
                  </a:lnTo>
                  <a:lnTo>
                    <a:pt x="234530" y="17145"/>
                  </a:lnTo>
                  <a:close/>
                </a:path>
                <a:path w="273050" h="135889">
                  <a:moveTo>
                    <a:pt x="247878" y="120142"/>
                  </a:moveTo>
                  <a:lnTo>
                    <a:pt x="238353" y="120142"/>
                  </a:lnTo>
                  <a:lnTo>
                    <a:pt x="238353" y="131533"/>
                  </a:lnTo>
                  <a:lnTo>
                    <a:pt x="247878" y="133464"/>
                  </a:lnTo>
                  <a:lnTo>
                    <a:pt x="247878" y="120142"/>
                  </a:lnTo>
                  <a:close/>
                </a:path>
                <a:path w="273050" h="135889">
                  <a:moveTo>
                    <a:pt x="247878" y="102946"/>
                  </a:moveTo>
                  <a:lnTo>
                    <a:pt x="238353" y="102946"/>
                  </a:lnTo>
                  <a:lnTo>
                    <a:pt x="238353" y="114414"/>
                  </a:lnTo>
                  <a:lnTo>
                    <a:pt x="247878" y="116319"/>
                  </a:lnTo>
                  <a:lnTo>
                    <a:pt x="247878" y="102946"/>
                  </a:lnTo>
                  <a:close/>
                </a:path>
                <a:path w="273050" h="135889">
                  <a:moveTo>
                    <a:pt x="247878" y="85788"/>
                  </a:moveTo>
                  <a:lnTo>
                    <a:pt x="238353" y="85788"/>
                  </a:lnTo>
                  <a:lnTo>
                    <a:pt x="238353" y="99136"/>
                  </a:lnTo>
                  <a:lnTo>
                    <a:pt x="247878" y="99136"/>
                  </a:lnTo>
                  <a:lnTo>
                    <a:pt x="247878" y="85788"/>
                  </a:lnTo>
                  <a:close/>
                </a:path>
                <a:path w="273050" h="135889">
                  <a:moveTo>
                    <a:pt x="247878" y="70561"/>
                  </a:moveTo>
                  <a:lnTo>
                    <a:pt x="238353" y="68618"/>
                  </a:lnTo>
                  <a:lnTo>
                    <a:pt x="238353" y="81978"/>
                  </a:lnTo>
                  <a:lnTo>
                    <a:pt x="247878" y="81978"/>
                  </a:lnTo>
                  <a:lnTo>
                    <a:pt x="247878" y="70561"/>
                  </a:lnTo>
                  <a:close/>
                </a:path>
                <a:path w="273050" h="135889">
                  <a:moveTo>
                    <a:pt x="247878" y="53365"/>
                  </a:moveTo>
                  <a:lnTo>
                    <a:pt x="238353" y="51485"/>
                  </a:lnTo>
                  <a:lnTo>
                    <a:pt x="238353" y="64820"/>
                  </a:lnTo>
                  <a:lnTo>
                    <a:pt x="247878" y="64820"/>
                  </a:lnTo>
                  <a:lnTo>
                    <a:pt x="247878" y="53365"/>
                  </a:lnTo>
                  <a:close/>
                </a:path>
                <a:path w="273050" h="135889">
                  <a:moveTo>
                    <a:pt x="247878" y="36207"/>
                  </a:moveTo>
                  <a:lnTo>
                    <a:pt x="238353" y="34302"/>
                  </a:lnTo>
                  <a:lnTo>
                    <a:pt x="238353" y="47675"/>
                  </a:lnTo>
                  <a:lnTo>
                    <a:pt x="247878" y="49568"/>
                  </a:lnTo>
                  <a:lnTo>
                    <a:pt x="247878" y="36207"/>
                  </a:lnTo>
                  <a:close/>
                </a:path>
                <a:path w="273050" h="135889">
                  <a:moveTo>
                    <a:pt x="247878" y="19062"/>
                  </a:moveTo>
                  <a:lnTo>
                    <a:pt x="238353" y="17145"/>
                  </a:lnTo>
                  <a:lnTo>
                    <a:pt x="238353" y="30505"/>
                  </a:lnTo>
                  <a:lnTo>
                    <a:pt x="247878" y="32397"/>
                  </a:lnTo>
                  <a:lnTo>
                    <a:pt x="247878" y="19062"/>
                  </a:lnTo>
                  <a:close/>
                </a:path>
                <a:path w="273050" h="135889">
                  <a:moveTo>
                    <a:pt x="259334" y="122047"/>
                  </a:moveTo>
                  <a:lnTo>
                    <a:pt x="251701" y="120142"/>
                  </a:lnTo>
                  <a:lnTo>
                    <a:pt x="251701" y="133464"/>
                  </a:lnTo>
                  <a:lnTo>
                    <a:pt x="259334" y="133464"/>
                  </a:lnTo>
                  <a:lnTo>
                    <a:pt x="259334" y="122047"/>
                  </a:lnTo>
                  <a:close/>
                </a:path>
                <a:path w="273050" h="135889">
                  <a:moveTo>
                    <a:pt x="259334" y="104876"/>
                  </a:moveTo>
                  <a:lnTo>
                    <a:pt x="251701" y="102946"/>
                  </a:lnTo>
                  <a:lnTo>
                    <a:pt x="251701" y="116319"/>
                  </a:lnTo>
                  <a:lnTo>
                    <a:pt x="259334" y="116319"/>
                  </a:lnTo>
                  <a:lnTo>
                    <a:pt x="259334" y="104876"/>
                  </a:lnTo>
                  <a:close/>
                </a:path>
                <a:path w="273050" h="135889">
                  <a:moveTo>
                    <a:pt x="259334" y="87718"/>
                  </a:moveTo>
                  <a:lnTo>
                    <a:pt x="251701" y="85788"/>
                  </a:lnTo>
                  <a:lnTo>
                    <a:pt x="251701" y="99136"/>
                  </a:lnTo>
                  <a:lnTo>
                    <a:pt x="259334" y="99136"/>
                  </a:lnTo>
                  <a:lnTo>
                    <a:pt x="259334" y="87718"/>
                  </a:lnTo>
                  <a:close/>
                </a:path>
                <a:path w="273050" h="135889">
                  <a:moveTo>
                    <a:pt x="259334" y="70561"/>
                  </a:moveTo>
                  <a:lnTo>
                    <a:pt x="251701" y="70561"/>
                  </a:lnTo>
                  <a:lnTo>
                    <a:pt x="251701" y="83921"/>
                  </a:lnTo>
                  <a:lnTo>
                    <a:pt x="259334" y="83921"/>
                  </a:lnTo>
                  <a:lnTo>
                    <a:pt x="259334" y="70561"/>
                  </a:lnTo>
                  <a:close/>
                </a:path>
                <a:path w="273050" h="135889">
                  <a:moveTo>
                    <a:pt x="259334" y="53365"/>
                  </a:moveTo>
                  <a:lnTo>
                    <a:pt x="251701" y="53365"/>
                  </a:lnTo>
                  <a:lnTo>
                    <a:pt x="251701" y="66738"/>
                  </a:lnTo>
                  <a:lnTo>
                    <a:pt x="259334" y="66738"/>
                  </a:lnTo>
                  <a:lnTo>
                    <a:pt x="259334" y="53365"/>
                  </a:lnTo>
                  <a:close/>
                </a:path>
                <a:path w="273050" h="135889">
                  <a:moveTo>
                    <a:pt x="259334" y="36207"/>
                  </a:moveTo>
                  <a:lnTo>
                    <a:pt x="251701" y="36207"/>
                  </a:lnTo>
                  <a:lnTo>
                    <a:pt x="251701" y="49580"/>
                  </a:lnTo>
                  <a:lnTo>
                    <a:pt x="259334" y="49580"/>
                  </a:lnTo>
                  <a:lnTo>
                    <a:pt x="259334" y="36207"/>
                  </a:lnTo>
                  <a:close/>
                </a:path>
                <a:path w="273050" h="135889">
                  <a:moveTo>
                    <a:pt x="259334" y="20942"/>
                  </a:moveTo>
                  <a:lnTo>
                    <a:pt x="251701" y="19062"/>
                  </a:lnTo>
                  <a:lnTo>
                    <a:pt x="251701" y="32397"/>
                  </a:lnTo>
                  <a:lnTo>
                    <a:pt x="259334" y="32397"/>
                  </a:lnTo>
                  <a:lnTo>
                    <a:pt x="259334" y="20942"/>
                  </a:lnTo>
                  <a:close/>
                </a:path>
                <a:path w="273050" h="135889">
                  <a:moveTo>
                    <a:pt x="272656" y="122047"/>
                  </a:moveTo>
                  <a:lnTo>
                    <a:pt x="263156" y="122047"/>
                  </a:lnTo>
                  <a:lnTo>
                    <a:pt x="263156" y="133464"/>
                  </a:lnTo>
                  <a:lnTo>
                    <a:pt x="272656" y="135382"/>
                  </a:lnTo>
                  <a:lnTo>
                    <a:pt x="272656" y="122047"/>
                  </a:lnTo>
                  <a:close/>
                </a:path>
                <a:path w="273050" h="135889">
                  <a:moveTo>
                    <a:pt x="272656" y="104876"/>
                  </a:moveTo>
                  <a:lnTo>
                    <a:pt x="263156" y="104876"/>
                  </a:lnTo>
                  <a:lnTo>
                    <a:pt x="263156" y="116319"/>
                  </a:lnTo>
                  <a:lnTo>
                    <a:pt x="272656" y="118211"/>
                  </a:lnTo>
                  <a:lnTo>
                    <a:pt x="272656" y="104876"/>
                  </a:lnTo>
                  <a:close/>
                </a:path>
                <a:path w="273050" h="135889">
                  <a:moveTo>
                    <a:pt x="272656" y="87718"/>
                  </a:moveTo>
                  <a:lnTo>
                    <a:pt x="263156" y="87718"/>
                  </a:lnTo>
                  <a:lnTo>
                    <a:pt x="263156" y="99136"/>
                  </a:lnTo>
                  <a:lnTo>
                    <a:pt x="272656" y="101041"/>
                  </a:lnTo>
                  <a:lnTo>
                    <a:pt x="272656" y="87718"/>
                  </a:lnTo>
                  <a:close/>
                </a:path>
                <a:path w="273050" h="135889">
                  <a:moveTo>
                    <a:pt x="272656" y="70561"/>
                  </a:moveTo>
                  <a:lnTo>
                    <a:pt x="263156" y="70561"/>
                  </a:lnTo>
                  <a:lnTo>
                    <a:pt x="263156" y="83921"/>
                  </a:lnTo>
                  <a:lnTo>
                    <a:pt x="272656" y="83921"/>
                  </a:lnTo>
                  <a:lnTo>
                    <a:pt x="272656" y="70561"/>
                  </a:lnTo>
                  <a:close/>
                </a:path>
                <a:path w="273050" h="135889">
                  <a:moveTo>
                    <a:pt x="272656" y="55295"/>
                  </a:moveTo>
                  <a:lnTo>
                    <a:pt x="263156" y="53365"/>
                  </a:lnTo>
                  <a:lnTo>
                    <a:pt x="263156" y="66738"/>
                  </a:lnTo>
                  <a:lnTo>
                    <a:pt x="272656" y="68618"/>
                  </a:lnTo>
                  <a:lnTo>
                    <a:pt x="272656" y="55295"/>
                  </a:lnTo>
                  <a:close/>
                </a:path>
                <a:path w="273050" h="135889">
                  <a:moveTo>
                    <a:pt x="272656" y="38112"/>
                  </a:moveTo>
                  <a:lnTo>
                    <a:pt x="263156" y="38112"/>
                  </a:lnTo>
                  <a:lnTo>
                    <a:pt x="263156" y="49568"/>
                  </a:lnTo>
                  <a:lnTo>
                    <a:pt x="272656" y="51485"/>
                  </a:lnTo>
                  <a:lnTo>
                    <a:pt x="272656" y="38112"/>
                  </a:lnTo>
                  <a:close/>
                </a:path>
                <a:path w="273050" h="135889">
                  <a:moveTo>
                    <a:pt x="272656" y="20942"/>
                  </a:moveTo>
                  <a:lnTo>
                    <a:pt x="263156" y="20942"/>
                  </a:lnTo>
                  <a:lnTo>
                    <a:pt x="263156" y="32397"/>
                  </a:lnTo>
                  <a:lnTo>
                    <a:pt x="272656" y="34302"/>
                  </a:lnTo>
                  <a:lnTo>
                    <a:pt x="272656" y="2094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15713" y="3390163"/>
              <a:ext cx="286385" cy="139700"/>
            </a:xfrm>
            <a:custGeom>
              <a:avLst/>
              <a:gdLst/>
              <a:ahLst/>
              <a:cxnLst/>
              <a:rect l="l" t="t" r="r" b="b"/>
              <a:pathLst>
                <a:path w="286385" h="139700">
                  <a:moveTo>
                    <a:pt x="11442" y="1917"/>
                  </a:moveTo>
                  <a:lnTo>
                    <a:pt x="0" y="0"/>
                  </a:lnTo>
                  <a:lnTo>
                    <a:pt x="0" y="13385"/>
                  </a:lnTo>
                  <a:lnTo>
                    <a:pt x="11442" y="15278"/>
                  </a:lnTo>
                  <a:lnTo>
                    <a:pt x="11442" y="1917"/>
                  </a:lnTo>
                  <a:close/>
                </a:path>
                <a:path w="286385" h="139700">
                  <a:moveTo>
                    <a:pt x="164045" y="118262"/>
                  </a:moveTo>
                  <a:lnTo>
                    <a:pt x="152590" y="118262"/>
                  </a:lnTo>
                  <a:lnTo>
                    <a:pt x="152590" y="131597"/>
                  </a:lnTo>
                  <a:lnTo>
                    <a:pt x="164045" y="131597"/>
                  </a:lnTo>
                  <a:lnTo>
                    <a:pt x="164045" y="118262"/>
                  </a:lnTo>
                  <a:close/>
                </a:path>
                <a:path w="286385" h="139700">
                  <a:moveTo>
                    <a:pt x="164045" y="101104"/>
                  </a:moveTo>
                  <a:lnTo>
                    <a:pt x="152577" y="99174"/>
                  </a:lnTo>
                  <a:lnTo>
                    <a:pt x="152577" y="112522"/>
                  </a:lnTo>
                  <a:lnTo>
                    <a:pt x="164045" y="114427"/>
                  </a:lnTo>
                  <a:lnTo>
                    <a:pt x="164045" y="101104"/>
                  </a:lnTo>
                  <a:close/>
                </a:path>
                <a:path w="286385" h="139700">
                  <a:moveTo>
                    <a:pt x="164045" y="83947"/>
                  </a:moveTo>
                  <a:lnTo>
                    <a:pt x="152577" y="82003"/>
                  </a:lnTo>
                  <a:lnTo>
                    <a:pt x="152577" y="95364"/>
                  </a:lnTo>
                  <a:lnTo>
                    <a:pt x="164045" y="97282"/>
                  </a:lnTo>
                  <a:lnTo>
                    <a:pt x="164045" y="83947"/>
                  </a:lnTo>
                  <a:close/>
                </a:path>
                <a:path w="286385" h="139700">
                  <a:moveTo>
                    <a:pt x="164045" y="66751"/>
                  </a:moveTo>
                  <a:lnTo>
                    <a:pt x="152577" y="64871"/>
                  </a:lnTo>
                  <a:lnTo>
                    <a:pt x="152577" y="78206"/>
                  </a:lnTo>
                  <a:lnTo>
                    <a:pt x="164045" y="80124"/>
                  </a:lnTo>
                  <a:lnTo>
                    <a:pt x="164045" y="66751"/>
                  </a:lnTo>
                  <a:close/>
                </a:path>
                <a:path w="286385" h="139700">
                  <a:moveTo>
                    <a:pt x="164045" y="47688"/>
                  </a:moveTo>
                  <a:lnTo>
                    <a:pt x="152590" y="47688"/>
                  </a:lnTo>
                  <a:lnTo>
                    <a:pt x="152590" y="61061"/>
                  </a:lnTo>
                  <a:lnTo>
                    <a:pt x="164045" y="61061"/>
                  </a:lnTo>
                  <a:lnTo>
                    <a:pt x="164045" y="47688"/>
                  </a:lnTo>
                  <a:close/>
                </a:path>
                <a:path w="286385" h="139700">
                  <a:moveTo>
                    <a:pt x="164045" y="30530"/>
                  </a:moveTo>
                  <a:lnTo>
                    <a:pt x="152590" y="30530"/>
                  </a:lnTo>
                  <a:lnTo>
                    <a:pt x="152590" y="43903"/>
                  </a:lnTo>
                  <a:lnTo>
                    <a:pt x="164045" y="43903"/>
                  </a:lnTo>
                  <a:lnTo>
                    <a:pt x="164045" y="30530"/>
                  </a:lnTo>
                  <a:close/>
                </a:path>
                <a:path w="286385" h="139700">
                  <a:moveTo>
                    <a:pt x="164045" y="13385"/>
                  </a:moveTo>
                  <a:lnTo>
                    <a:pt x="152590" y="13385"/>
                  </a:lnTo>
                  <a:lnTo>
                    <a:pt x="152590" y="26720"/>
                  </a:lnTo>
                  <a:lnTo>
                    <a:pt x="164045" y="26720"/>
                  </a:lnTo>
                  <a:lnTo>
                    <a:pt x="164045" y="13385"/>
                  </a:lnTo>
                  <a:close/>
                </a:path>
                <a:path w="286385" h="139700">
                  <a:moveTo>
                    <a:pt x="177368" y="118262"/>
                  </a:moveTo>
                  <a:lnTo>
                    <a:pt x="165912" y="118262"/>
                  </a:lnTo>
                  <a:lnTo>
                    <a:pt x="165912" y="131597"/>
                  </a:lnTo>
                  <a:lnTo>
                    <a:pt x="177368" y="131597"/>
                  </a:lnTo>
                  <a:lnTo>
                    <a:pt x="177368" y="118262"/>
                  </a:lnTo>
                  <a:close/>
                </a:path>
                <a:path w="286385" h="139700">
                  <a:moveTo>
                    <a:pt x="177368" y="101104"/>
                  </a:moveTo>
                  <a:lnTo>
                    <a:pt x="165912" y="101104"/>
                  </a:lnTo>
                  <a:lnTo>
                    <a:pt x="165912" y="114427"/>
                  </a:lnTo>
                  <a:lnTo>
                    <a:pt x="177368" y="114427"/>
                  </a:lnTo>
                  <a:lnTo>
                    <a:pt x="177368" y="101104"/>
                  </a:lnTo>
                  <a:close/>
                </a:path>
                <a:path w="286385" h="139700">
                  <a:moveTo>
                    <a:pt x="177368" y="83947"/>
                  </a:moveTo>
                  <a:lnTo>
                    <a:pt x="165912" y="83947"/>
                  </a:lnTo>
                  <a:lnTo>
                    <a:pt x="165912" y="97307"/>
                  </a:lnTo>
                  <a:lnTo>
                    <a:pt x="177368" y="97307"/>
                  </a:lnTo>
                  <a:lnTo>
                    <a:pt x="177368" y="83947"/>
                  </a:lnTo>
                  <a:close/>
                </a:path>
                <a:path w="286385" h="139700">
                  <a:moveTo>
                    <a:pt x="177368" y="66751"/>
                  </a:moveTo>
                  <a:lnTo>
                    <a:pt x="165912" y="66751"/>
                  </a:lnTo>
                  <a:lnTo>
                    <a:pt x="165912" y="80124"/>
                  </a:lnTo>
                  <a:lnTo>
                    <a:pt x="177368" y="80124"/>
                  </a:lnTo>
                  <a:lnTo>
                    <a:pt x="177368" y="66751"/>
                  </a:lnTo>
                  <a:close/>
                </a:path>
                <a:path w="286385" h="139700">
                  <a:moveTo>
                    <a:pt x="177368" y="49593"/>
                  </a:moveTo>
                  <a:lnTo>
                    <a:pt x="165912" y="47688"/>
                  </a:lnTo>
                  <a:lnTo>
                    <a:pt x="165912" y="61061"/>
                  </a:lnTo>
                  <a:lnTo>
                    <a:pt x="177368" y="62953"/>
                  </a:lnTo>
                  <a:lnTo>
                    <a:pt x="177368" y="49593"/>
                  </a:lnTo>
                  <a:close/>
                </a:path>
                <a:path w="286385" h="139700">
                  <a:moveTo>
                    <a:pt x="177368" y="32448"/>
                  </a:moveTo>
                  <a:lnTo>
                    <a:pt x="165912" y="30530"/>
                  </a:lnTo>
                  <a:lnTo>
                    <a:pt x="165912" y="43891"/>
                  </a:lnTo>
                  <a:lnTo>
                    <a:pt x="177368" y="45783"/>
                  </a:lnTo>
                  <a:lnTo>
                    <a:pt x="177368" y="32448"/>
                  </a:lnTo>
                  <a:close/>
                </a:path>
                <a:path w="286385" h="139700">
                  <a:moveTo>
                    <a:pt x="177368" y="15278"/>
                  </a:moveTo>
                  <a:lnTo>
                    <a:pt x="165912" y="13385"/>
                  </a:lnTo>
                  <a:lnTo>
                    <a:pt x="165912" y="26733"/>
                  </a:lnTo>
                  <a:lnTo>
                    <a:pt x="177368" y="28638"/>
                  </a:lnTo>
                  <a:lnTo>
                    <a:pt x="177368" y="15278"/>
                  </a:lnTo>
                  <a:close/>
                </a:path>
                <a:path w="286385" h="139700">
                  <a:moveTo>
                    <a:pt x="190728" y="120154"/>
                  </a:moveTo>
                  <a:lnTo>
                    <a:pt x="181140" y="120154"/>
                  </a:lnTo>
                  <a:lnTo>
                    <a:pt x="181140" y="133527"/>
                  </a:lnTo>
                  <a:lnTo>
                    <a:pt x="190728" y="133527"/>
                  </a:lnTo>
                  <a:lnTo>
                    <a:pt x="190728" y="120154"/>
                  </a:lnTo>
                  <a:close/>
                </a:path>
                <a:path w="286385" h="139700">
                  <a:moveTo>
                    <a:pt x="190728" y="103009"/>
                  </a:moveTo>
                  <a:lnTo>
                    <a:pt x="181140" y="101104"/>
                  </a:lnTo>
                  <a:lnTo>
                    <a:pt x="181140" y="114427"/>
                  </a:lnTo>
                  <a:lnTo>
                    <a:pt x="190728" y="116332"/>
                  </a:lnTo>
                  <a:lnTo>
                    <a:pt x="190728" y="103009"/>
                  </a:lnTo>
                  <a:close/>
                </a:path>
                <a:path w="286385" h="139700">
                  <a:moveTo>
                    <a:pt x="190728" y="83947"/>
                  </a:moveTo>
                  <a:lnTo>
                    <a:pt x="181140" y="83947"/>
                  </a:lnTo>
                  <a:lnTo>
                    <a:pt x="181140" y="97282"/>
                  </a:lnTo>
                  <a:lnTo>
                    <a:pt x="190728" y="99174"/>
                  </a:lnTo>
                  <a:lnTo>
                    <a:pt x="190728" y="83947"/>
                  </a:lnTo>
                  <a:close/>
                </a:path>
                <a:path w="286385" h="139700">
                  <a:moveTo>
                    <a:pt x="190728" y="68681"/>
                  </a:moveTo>
                  <a:lnTo>
                    <a:pt x="181140" y="66751"/>
                  </a:lnTo>
                  <a:lnTo>
                    <a:pt x="181140" y="80124"/>
                  </a:lnTo>
                  <a:lnTo>
                    <a:pt x="190728" y="82003"/>
                  </a:lnTo>
                  <a:lnTo>
                    <a:pt x="190728" y="68681"/>
                  </a:lnTo>
                  <a:close/>
                </a:path>
                <a:path w="286385" h="139700">
                  <a:moveTo>
                    <a:pt x="190728" y="49593"/>
                  </a:moveTo>
                  <a:lnTo>
                    <a:pt x="181140" y="49593"/>
                  </a:lnTo>
                  <a:lnTo>
                    <a:pt x="181140" y="62966"/>
                  </a:lnTo>
                  <a:lnTo>
                    <a:pt x="190728" y="62966"/>
                  </a:lnTo>
                  <a:lnTo>
                    <a:pt x="190728" y="49593"/>
                  </a:lnTo>
                  <a:close/>
                </a:path>
                <a:path w="286385" h="139700">
                  <a:moveTo>
                    <a:pt x="190728" y="32448"/>
                  </a:moveTo>
                  <a:lnTo>
                    <a:pt x="181140" y="32448"/>
                  </a:lnTo>
                  <a:lnTo>
                    <a:pt x="181140" y="45783"/>
                  </a:lnTo>
                  <a:lnTo>
                    <a:pt x="190728" y="45783"/>
                  </a:lnTo>
                  <a:lnTo>
                    <a:pt x="190728" y="32448"/>
                  </a:lnTo>
                  <a:close/>
                </a:path>
                <a:path w="286385" h="139700">
                  <a:moveTo>
                    <a:pt x="190728" y="15278"/>
                  </a:moveTo>
                  <a:lnTo>
                    <a:pt x="181140" y="15278"/>
                  </a:lnTo>
                  <a:lnTo>
                    <a:pt x="181140" y="28638"/>
                  </a:lnTo>
                  <a:lnTo>
                    <a:pt x="190728" y="28638"/>
                  </a:lnTo>
                  <a:lnTo>
                    <a:pt x="190728" y="15278"/>
                  </a:lnTo>
                  <a:close/>
                </a:path>
                <a:path w="286385" h="139700">
                  <a:moveTo>
                    <a:pt x="204050" y="120154"/>
                  </a:moveTo>
                  <a:lnTo>
                    <a:pt x="194538" y="120154"/>
                  </a:lnTo>
                  <a:lnTo>
                    <a:pt x="194538" y="133527"/>
                  </a:lnTo>
                  <a:lnTo>
                    <a:pt x="204050" y="133527"/>
                  </a:lnTo>
                  <a:lnTo>
                    <a:pt x="204050" y="120154"/>
                  </a:lnTo>
                  <a:close/>
                </a:path>
                <a:path w="286385" h="139700">
                  <a:moveTo>
                    <a:pt x="204050" y="103009"/>
                  </a:moveTo>
                  <a:lnTo>
                    <a:pt x="194538" y="103009"/>
                  </a:lnTo>
                  <a:lnTo>
                    <a:pt x="194538" y="116344"/>
                  </a:lnTo>
                  <a:lnTo>
                    <a:pt x="204050" y="116344"/>
                  </a:lnTo>
                  <a:lnTo>
                    <a:pt x="204050" y="103009"/>
                  </a:lnTo>
                  <a:close/>
                </a:path>
                <a:path w="286385" h="139700">
                  <a:moveTo>
                    <a:pt x="204050" y="85839"/>
                  </a:moveTo>
                  <a:lnTo>
                    <a:pt x="194538" y="85839"/>
                  </a:lnTo>
                  <a:lnTo>
                    <a:pt x="194538" y="99174"/>
                  </a:lnTo>
                  <a:lnTo>
                    <a:pt x="204050" y="99174"/>
                  </a:lnTo>
                  <a:lnTo>
                    <a:pt x="204050" y="85839"/>
                  </a:lnTo>
                  <a:close/>
                </a:path>
                <a:path w="286385" h="139700">
                  <a:moveTo>
                    <a:pt x="204050" y="68681"/>
                  </a:moveTo>
                  <a:lnTo>
                    <a:pt x="194538" y="68681"/>
                  </a:lnTo>
                  <a:lnTo>
                    <a:pt x="194538" y="82029"/>
                  </a:lnTo>
                  <a:lnTo>
                    <a:pt x="204050" y="82029"/>
                  </a:lnTo>
                  <a:lnTo>
                    <a:pt x="204050" y="68681"/>
                  </a:lnTo>
                  <a:close/>
                </a:path>
                <a:path w="286385" h="139700">
                  <a:moveTo>
                    <a:pt x="204050" y="51498"/>
                  </a:moveTo>
                  <a:lnTo>
                    <a:pt x="194538" y="51498"/>
                  </a:lnTo>
                  <a:lnTo>
                    <a:pt x="194538" y="62953"/>
                  </a:lnTo>
                  <a:lnTo>
                    <a:pt x="204050" y="64871"/>
                  </a:lnTo>
                  <a:lnTo>
                    <a:pt x="204050" y="51498"/>
                  </a:lnTo>
                  <a:close/>
                </a:path>
                <a:path w="286385" h="139700">
                  <a:moveTo>
                    <a:pt x="204050" y="34328"/>
                  </a:moveTo>
                  <a:lnTo>
                    <a:pt x="194538" y="32448"/>
                  </a:lnTo>
                  <a:lnTo>
                    <a:pt x="194538" y="45783"/>
                  </a:lnTo>
                  <a:lnTo>
                    <a:pt x="204050" y="47688"/>
                  </a:lnTo>
                  <a:lnTo>
                    <a:pt x="204050" y="34328"/>
                  </a:lnTo>
                  <a:close/>
                </a:path>
                <a:path w="286385" h="139700">
                  <a:moveTo>
                    <a:pt x="204050" y="17208"/>
                  </a:moveTo>
                  <a:lnTo>
                    <a:pt x="194538" y="15278"/>
                  </a:lnTo>
                  <a:lnTo>
                    <a:pt x="194538" y="28638"/>
                  </a:lnTo>
                  <a:lnTo>
                    <a:pt x="204050" y="28638"/>
                  </a:lnTo>
                  <a:lnTo>
                    <a:pt x="204050" y="17208"/>
                  </a:lnTo>
                  <a:close/>
                </a:path>
                <a:path w="286385" h="139700">
                  <a:moveTo>
                    <a:pt x="217385" y="122072"/>
                  </a:moveTo>
                  <a:lnTo>
                    <a:pt x="207899" y="122072"/>
                  </a:lnTo>
                  <a:lnTo>
                    <a:pt x="207899" y="133527"/>
                  </a:lnTo>
                  <a:lnTo>
                    <a:pt x="217385" y="135432"/>
                  </a:lnTo>
                  <a:lnTo>
                    <a:pt x="217385" y="122072"/>
                  </a:lnTo>
                  <a:close/>
                </a:path>
                <a:path w="286385" h="139700">
                  <a:moveTo>
                    <a:pt x="217385" y="104902"/>
                  </a:moveTo>
                  <a:lnTo>
                    <a:pt x="207899" y="103009"/>
                  </a:lnTo>
                  <a:lnTo>
                    <a:pt x="207899" y="116332"/>
                  </a:lnTo>
                  <a:lnTo>
                    <a:pt x="217385" y="118262"/>
                  </a:lnTo>
                  <a:lnTo>
                    <a:pt x="217385" y="104902"/>
                  </a:lnTo>
                  <a:close/>
                </a:path>
                <a:path w="286385" h="139700">
                  <a:moveTo>
                    <a:pt x="217385" y="87731"/>
                  </a:moveTo>
                  <a:lnTo>
                    <a:pt x="207899" y="85839"/>
                  </a:lnTo>
                  <a:lnTo>
                    <a:pt x="207899" y="99174"/>
                  </a:lnTo>
                  <a:lnTo>
                    <a:pt x="217385" y="99174"/>
                  </a:lnTo>
                  <a:lnTo>
                    <a:pt x="217385" y="87731"/>
                  </a:lnTo>
                  <a:close/>
                </a:path>
                <a:path w="286385" h="139700">
                  <a:moveTo>
                    <a:pt x="217385" y="70599"/>
                  </a:moveTo>
                  <a:lnTo>
                    <a:pt x="207899" y="68681"/>
                  </a:lnTo>
                  <a:lnTo>
                    <a:pt x="207899" y="82003"/>
                  </a:lnTo>
                  <a:lnTo>
                    <a:pt x="217385" y="83947"/>
                  </a:lnTo>
                  <a:lnTo>
                    <a:pt x="217385" y="70599"/>
                  </a:lnTo>
                  <a:close/>
                </a:path>
                <a:path w="286385" h="139700">
                  <a:moveTo>
                    <a:pt x="217385" y="53416"/>
                  </a:moveTo>
                  <a:lnTo>
                    <a:pt x="207899" y="51498"/>
                  </a:lnTo>
                  <a:lnTo>
                    <a:pt x="207899" y="64871"/>
                  </a:lnTo>
                  <a:lnTo>
                    <a:pt x="217385" y="64871"/>
                  </a:lnTo>
                  <a:lnTo>
                    <a:pt x="217385" y="53416"/>
                  </a:lnTo>
                  <a:close/>
                </a:path>
                <a:path w="286385" h="139700">
                  <a:moveTo>
                    <a:pt x="217385" y="34328"/>
                  </a:moveTo>
                  <a:lnTo>
                    <a:pt x="207886" y="34328"/>
                  </a:lnTo>
                  <a:lnTo>
                    <a:pt x="207886" y="47688"/>
                  </a:lnTo>
                  <a:lnTo>
                    <a:pt x="217385" y="47688"/>
                  </a:lnTo>
                  <a:lnTo>
                    <a:pt x="217385" y="34328"/>
                  </a:lnTo>
                  <a:close/>
                </a:path>
                <a:path w="286385" h="139700">
                  <a:moveTo>
                    <a:pt x="217385" y="17208"/>
                  </a:moveTo>
                  <a:lnTo>
                    <a:pt x="207886" y="17208"/>
                  </a:lnTo>
                  <a:lnTo>
                    <a:pt x="207886" y="30530"/>
                  </a:lnTo>
                  <a:lnTo>
                    <a:pt x="217385" y="30530"/>
                  </a:lnTo>
                  <a:lnTo>
                    <a:pt x="217385" y="17208"/>
                  </a:lnTo>
                  <a:close/>
                </a:path>
                <a:path w="286385" h="139700">
                  <a:moveTo>
                    <a:pt x="232638" y="122072"/>
                  </a:moveTo>
                  <a:lnTo>
                    <a:pt x="221221" y="122072"/>
                  </a:lnTo>
                  <a:lnTo>
                    <a:pt x="221221" y="135445"/>
                  </a:lnTo>
                  <a:lnTo>
                    <a:pt x="232638" y="135445"/>
                  </a:lnTo>
                  <a:lnTo>
                    <a:pt x="232638" y="122072"/>
                  </a:lnTo>
                  <a:close/>
                </a:path>
                <a:path w="286385" h="139700">
                  <a:moveTo>
                    <a:pt x="232638" y="104902"/>
                  </a:moveTo>
                  <a:lnTo>
                    <a:pt x="221221" y="104902"/>
                  </a:lnTo>
                  <a:lnTo>
                    <a:pt x="221221" y="118262"/>
                  </a:lnTo>
                  <a:lnTo>
                    <a:pt x="232638" y="118262"/>
                  </a:lnTo>
                  <a:lnTo>
                    <a:pt x="232638" y="104902"/>
                  </a:lnTo>
                  <a:close/>
                </a:path>
                <a:path w="286385" h="139700">
                  <a:moveTo>
                    <a:pt x="232638" y="87731"/>
                  </a:moveTo>
                  <a:lnTo>
                    <a:pt x="221221" y="87731"/>
                  </a:lnTo>
                  <a:lnTo>
                    <a:pt x="221221" y="101104"/>
                  </a:lnTo>
                  <a:lnTo>
                    <a:pt x="232638" y="101104"/>
                  </a:lnTo>
                  <a:lnTo>
                    <a:pt x="232638" y="87731"/>
                  </a:lnTo>
                  <a:close/>
                </a:path>
                <a:path w="286385" h="139700">
                  <a:moveTo>
                    <a:pt x="232638" y="70599"/>
                  </a:moveTo>
                  <a:lnTo>
                    <a:pt x="221221" y="70599"/>
                  </a:lnTo>
                  <a:lnTo>
                    <a:pt x="221221" y="83934"/>
                  </a:lnTo>
                  <a:lnTo>
                    <a:pt x="232638" y="83934"/>
                  </a:lnTo>
                  <a:lnTo>
                    <a:pt x="232638" y="70599"/>
                  </a:lnTo>
                  <a:close/>
                </a:path>
                <a:path w="286385" h="139700">
                  <a:moveTo>
                    <a:pt x="232638" y="53416"/>
                  </a:moveTo>
                  <a:lnTo>
                    <a:pt x="221221" y="53416"/>
                  </a:lnTo>
                  <a:lnTo>
                    <a:pt x="221221" y="66751"/>
                  </a:lnTo>
                  <a:lnTo>
                    <a:pt x="232638" y="66751"/>
                  </a:lnTo>
                  <a:lnTo>
                    <a:pt x="232638" y="53416"/>
                  </a:lnTo>
                  <a:close/>
                </a:path>
                <a:path w="286385" h="139700">
                  <a:moveTo>
                    <a:pt x="232638" y="36258"/>
                  </a:moveTo>
                  <a:lnTo>
                    <a:pt x="221221" y="36258"/>
                  </a:lnTo>
                  <a:lnTo>
                    <a:pt x="221221" y="47688"/>
                  </a:lnTo>
                  <a:lnTo>
                    <a:pt x="232638" y="49593"/>
                  </a:lnTo>
                  <a:lnTo>
                    <a:pt x="232638" y="36258"/>
                  </a:lnTo>
                  <a:close/>
                </a:path>
                <a:path w="286385" h="139700">
                  <a:moveTo>
                    <a:pt x="232638" y="19075"/>
                  </a:moveTo>
                  <a:lnTo>
                    <a:pt x="221221" y="17208"/>
                  </a:lnTo>
                  <a:lnTo>
                    <a:pt x="221221" y="30530"/>
                  </a:lnTo>
                  <a:lnTo>
                    <a:pt x="232638" y="32448"/>
                  </a:lnTo>
                  <a:lnTo>
                    <a:pt x="232638" y="19075"/>
                  </a:lnTo>
                  <a:close/>
                </a:path>
                <a:path w="286385" h="139700">
                  <a:moveTo>
                    <a:pt x="245999" y="123977"/>
                  </a:moveTo>
                  <a:lnTo>
                    <a:pt x="234594" y="123977"/>
                  </a:lnTo>
                  <a:lnTo>
                    <a:pt x="234594" y="135432"/>
                  </a:lnTo>
                  <a:lnTo>
                    <a:pt x="245999" y="137325"/>
                  </a:lnTo>
                  <a:lnTo>
                    <a:pt x="245999" y="123977"/>
                  </a:lnTo>
                  <a:close/>
                </a:path>
                <a:path w="286385" h="139700">
                  <a:moveTo>
                    <a:pt x="245999" y="106807"/>
                  </a:moveTo>
                  <a:lnTo>
                    <a:pt x="234594" y="104902"/>
                  </a:lnTo>
                  <a:lnTo>
                    <a:pt x="234594" y="118262"/>
                  </a:lnTo>
                  <a:lnTo>
                    <a:pt x="245999" y="120154"/>
                  </a:lnTo>
                  <a:lnTo>
                    <a:pt x="245999" y="106807"/>
                  </a:lnTo>
                  <a:close/>
                </a:path>
                <a:path w="286385" h="139700">
                  <a:moveTo>
                    <a:pt x="245999" y="89649"/>
                  </a:moveTo>
                  <a:lnTo>
                    <a:pt x="234594" y="87731"/>
                  </a:lnTo>
                  <a:lnTo>
                    <a:pt x="234594" y="101104"/>
                  </a:lnTo>
                  <a:lnTo>
                    <a:pt x="245999" y="101104"/>
                  </a:lnTo>
                  <a:lnTo>
                    <a:pt x="245999" y="89649"/>
                  </a:lnTo>
                  <a:close/>
                </a:path>
                <a:path w="286385" h="139700">
                  <a:moveTo>
                    <a:pt x="245999" y="70599"/>
                  </a:moveTo>
                  <a:lnTo>
                    <a:pt x="234607" y="70599"/>
                  </a:lnTo>
                  <a:lnTo>
                    <a:pt x="234607" y="83934"/>
                  </a:lnTo>
                  <a:lnTo>
                    <a:pt x="245999" y="83934"/>
                  </a:lnTo>
                  <a:lnTo>
                    <a:pt x="245999" y="70599"/>
                  </a:lnTo>
                  <a:close/>
                </a:path>
                <a:path w="286385" h="139700">
                  <a:moveTo>
                    <a:pt x="245999" y="55333"/>
                  </a:moveTo>
                  <a:lnTo>
                    <a:pt x="234594" y="53416"/>
                  </a:lnTo>
                  <a:lnTo>
                    <a:pt x="234594" y="66751"/>
                  </a:lnTo>
                  <a:lnTo>
                    <a:pt x="245999" y="68681"/>
                  </a:lnTo>
                  <a:lnTo>
                    <a:pt x="245999" y="55333"/>
                  </a:lnTo>
                  <a:close/>
                </a:path>
                <a:path w="286385" h="139700">
                  <a:moveTo>
                    <a:pt x="245999" y="38163"/>
                  </a:moveTo>
                  <a:lnTo>
                    <a:pt x="234594" y="36258"/>
                  </a:lnTo>
                  <a:lnTo>
                    <a:pt x="234594" y="49593"/>
                  </a:lnTo>
                  <a:lnTo>
                    <a:pt x="245999" y="49593"/>
                  </a:lnTo>
                  <a:lnTo>
                    <a:pt x="245999" y="38163"/>
                  </a:lnTo>
                  <a:close/>
                </a:path>
                <a:path w="286385" h="139700">
                  <a:moveTo>
                    <a:pt x="245999" y="19075"/>
                  </a:moveTo>
                  <a:lnTo>
                    <a:pt x="234607" y="19075"/>
                  </a:lnTo>
                  <a:lnTo>
                    <a:pt x="234607" y="32448"/>
                  </a:lnTo>
                  <a:lnTo>
                    <a:pt x="245999" y="32448"/>
                  </a:lnTo>
                  <a:lnTo>
                    <a:pt x="245999" y="19075"/>
                  </a:lnTo>
                  <a:close/>
                </a:path>
                <a:path w="286385" h="139700">
                  <a:moveTo>
                    <a:pt x="259397" y="123977"/>
                  </a:moveTo>
                  <a:lnTo>
                    <a:pt x="247929" y="123977"/>
                  </a:lnTo>
                  <a:lnTo>
                    <a:pt x="247929" y="137325"/>
                  </a:lnTo>
                  <a:lnTo>
                    <a:pt x="259397" y="137325"/>
                  </a:lnTo>
                  <a:lnTo>
                    <a:pt x="259397" y="123977"/>
                  </a:lnTo>
                  <a:close/>
                </a:path>
                <a:path w="286385" h="139700">
                  <a:moveTo>
                    <a:pt x="259397" y="106807"/>
                  </a:moveTo>
                  <a:lnTo>
                    <a:pt x="247929" y="106807"/>
                  </a:lnTo>
                  <a:lnTo>
                    <a:pt x="247929" y="120154"/>
                  </a:lnTo>
                  <a:lnTo>
                    <a:pt x="259397" y="120154"/>
                  </a:lnTo>
                  <a:lnTo>
                    <a:pt x="259397" y="106807"/>
                  </a:lnTo>
                  <a:close/>
                </a:path>
                <a:path w="286385" h="139700">
                  <a:moveTo>
                    <a:pt x="259397" y="89649"/>
                  </a:moveTo>
                  <a:lnTo>
                    <a:pt x="247929" y="89649"/>
                  </a:lnTo>
                  <a:lnTo>
                    <a:pt x="247929" y="103009"/>
                  </a:lnTo>
                  <a:lnTo>
                    <a:pt x="259397" y="103009"/>
                  </a:lnTo>
                  <a:lnTo>
                    <a:pt x="259397" y="89649"/>
                  </a:lnTo>
                  <a:close/>
                </a:path>
                <a:path w="286385" h="139700">
                  <a:moveTo>
                    <a:pt x="259397" y="72478"/>
                  </a:moveTo>
                  <a:lnTo>
                    <a:pt x="247916" y="72478"/>
                  </a:lnTo>
                  <a:lnTo>
                    <a:pt x="247916" y="83947"/>
                  </a:lnTo>
                  <a:lnTo>
                    <a:pt x="259397" y="85839"/>
                  </a:lnTo>
                  <a:lnTo>
                    <a:pt x="259397" y="72478"/>
                  </a:lnTo>
                  <a:close/>
                </a:path>
                <a:path w="286385" h="139700">
                  <a:moveTo>
                    <a:pt x="259397" y="55333"/>
                  </a:moveTo>
                  <a:lnTo>
                    <a:pt x="247929" y="55333"/>
                  </a:lnTo>
                  <a:lnTo>
                    <a:pt x="247929" y="68668"/>
                  </a:lnTo>
                  <a:lnTo>
                    <a:pt x="259397" y="68668"/>
                  </a:lnTo>
                  <a:lnTo>
                    <a:pt x="259397" y="55333"/>
                  </a:lnTo>
                  <a:close/>
                </a:path>
                <a:path w="286385" h="139700">
                  <a:moveTo>
                    <a:pt x="259397" y="38163"/>
                  </a:moveTo>
                  <a:lnTo>
                    <a:pt x="247929" y="38163"/>
                  </a:lnTo>
                  <a:lnTo>
                    <a:pt x="247929" y="51498"/>
                  </a:lnTo>
                  <a:lnTo>
                    <a:pt x="259397" y="51498"/>
                  </a:lnTo>
                  <a:lnTo>
                    <a:pt x="259397" y="38163"/>
                  </a:lnTo>
                  <a:close/>
                </a:path>
                <a:path w="286385" h="139700">
                  <a:moveTo>
                    <a:pt x="259397" y="21005"/>
                  </a:moveTo>
                  <a:lnTo>
                    <a:pt x="247916" y="21005"/>
                  </a:lnTo>
                  <a:lnTo>
                    <a:pt x="247916" y="32448"/>
                  </a:lnTo>
                  <a:lnTo>
                    <a:pt x="259397" y="34328"/>
                  </a:lnTo>
                  <a:lnTo>
                    <a:pt x="259397" y="21005"/>
                  </a:lnTo>
                  <a:close/>
                </a:path>
                <a:path w="286385" h="139700">
                  <a:moveTo>
                    <a:pt x="272719" y="125895"/>
                  </a:moveTo>
                  <a:lnTo>
                    <a:pt x="261277" y="125895"/>
                  </a:lnTo>
                  <a:lnTo>
                    <a:pt x="261277" y="137325"/>
                  </a:lnTo>
                  <a:lnTo>
                    <a:pt x="272719" y="139230"/>
                  </a:lnTo>
                  <a:lnTo>
                    <a:pt x="272719" y="125895"/>
                  </a:lnTo>
                  <a:close/>
                </a:path>
                <a:path w="286385" h="139700">
                  <a:moveTo>
                    <a:pt x="272719" y="108737"/>
                  </a:moveTo>
                  <a:lnTo>
                    <a:pt x="261277" y="106807"/>
                  </a:lnTo>
                  <a:lnTo>
                    <a:pt x="261277" y="120154"/>
                  </a:lnTo>
                  <a:lnTo>
                    <a:pt x="272719" y="122072"/>
                  </a:lnTo>
                  <a:lnTo>
                    <a:pt x="272719" y="108737"/>
                  </a:lnTo>
                  <a:close/>
                </a:path>
                <a:path w="286385" h="139700">
                  <a:moveTo>
                    <a:pt x="272719" y="91579"/>
                  </a:moveTo>
                  <a:lnTo>
                    <a:pt x="261277" y="89649"/>
                  </a:lnTo>
                  <a:lnTo>
                    <a:pt x="261277" y="103009"/>
                  </a:lnTo>
                  <a:lnTo>
                    <a:pt x="272719" y="103009"/>
                  </a:lnTo>
                  <a:lnTo>
                    <a:pt x="272719" y="91579"/>
                  </a:lnTo>
                  <a:close/>
                </a:path>
                <a:path w="286385" h="139700">
                  <a:moveTo>
                    <a:pt x="272719" y="74396"/>
                  </a:moveTo>
                  <a:lnTo>
                    <a:pt x="261277" y="72478"/>
                  </a:lnTo>
                  <a:lnTo>
                    <a:pt x="261277" y="85839"/>
                  </a:lnTo>
                  <a:lnTo>
                    <a:pt x="272719" y="85839"/>
                  </a:lnTo>
                  <a:lnTo>
                    <a:pt x="272719" y="74396"/>
                  </a:lnTo>
                  <a:close/>
                </a:path>
                <a:path w="286385" h="139700">
                  <a:moveTo>
                    <a:pt x="272719" y="57226"/>
                  </a:moveTo>
                  <a:lnTo>
                    <a:pt x="261277" y="55333"/>
                  </a:lnTo>
                  <a:lnTo>
                    <a:pt x="261277" y="68681"/>
                  </a:lnTo>
                  <a:lnTo>
                    <a:pt x="272719" y="70599"/>
                  </a:lnTo>
                  <a:lnTo>
                    <a:pt x="272719" y="57226"/>
                  </a:lnTo>
                  <a:close/>
                </a:path>
                <a:path w="286385" h="139700">
                  <a:moveTo>
                    <a:pt x="272719" y="40055"/>
                  </a:moveTo>
                  <a:lnTo>
                    <a:pt x="261277" y="38163"/>
                  </a:lnTo>
                  <a:lnTo>
                    <a:pt x="261277" y="51498"/>
                  </a:lnTo>
                  <a:lnTo>
                    <a:pt x="272719" y="53416"/>
                  </a:lnTo>
                  <a:lnTo>
                    <a:pt x="272719" y="40055"/>
                  </a:lnTo>
                  <a:close/>
                </a:path>
                <a:path w="286385" h="139700">
                  <a:moveTo>
                    <a:pt x="272719" y="22923"/>
                  </a:moveTo>
                  <a:lnTo>
                    <a:pt x="261277" y="21005"/>
                  </a:lnTo>
                  <a:lnTo>
                    <a:pt x="261277" y="34328"/>
                  </a:lnTo>
                  <a:lnTo>
                    <a:pt x="272719" y="34328"/>
                  </a:lnTo>
                  <a:lnTo>
                    <a:pt x="272719" y="22923"/>
                  </a:lnTo>
                  <a:close/>
                </a:path>
                <a:path w="286385" h="139700">
                  <a:moveTo>
                    <a:pt x="286054" y="125895"/>
                  </a:moveTo>
                  <a:lnTo>
                    <a:pt x="274624" y="125895"/>
                  </a:lnTo>
                  <a:lnTo>
                    <a:pt x="274624" y="139230"/>
                  </a:lnTo>
                  <a:lnTo>
                    <a:pt x="286054" y="139230"/>
                  </a:lnTo>
                  <a:lnTo>
                    <a:pt x="286054" y="125895"/>
                  </a:lnTo>
                  <a:close/>
                </a:path>
                <a:path w="286385" h="139700">
                  <a:moveTo>
                    <a:pt x="286054" y="108737"/>
                  </a:moveTo>
                  <a:lnTo>
                    <a:pt x="274624" y="108737"/>
                  </a:lnTo>
                  <a:lnTo>
                    <a:pt x="274624" y="122072"/>
                  </a:lnTo>
                  <a:lnTo>
                    <a:pt x="286054" y="122072"/>
                  </a:lnTo>
                  <a:lnTo>
                    <a:pt x="286054" y="108737"/>
                  </a:lnTo>
                  <a:close/>
                </a:path>
                <a:path w="286385" h="139700">
                  <a:moveTo>
                    <a:pt x="286054" y="91579"/>
                  </a:moveTo>
                  <a:lnTo>
                    <a:pt x="274624" y="91579"/>
                  </a:lnTo>
                  <a:lnTo>
                    <a:pt x="274624" y="104902"/>
                  </a:lnTo>
                  <a:lnTo>
                    <a:pt x="286054" y="104902"/>
                  </a:lnTo>
                  <a:lnTo>
                    <a:pt x="286054" y="91579"/>
                  </a:lnTo>
                  <a:close/>
                </a:path>
                <a:path w="286385" h="139700">
                  <a:moveTo>
                    <a:pt x="286054" y="74396"/>
                  </a:moveTo>
                  <a:lnTo>
                    <a:pt x="274612" y="74396"/>
                  </a:lnTo>
                  <a:lnTo>
                    <a:pt x="274612" y="85839"/>
                  </a:lnTo>
                  <a:lnTo>
                    <a:pt x="286054" y="87731"/>
                  </a:lnTo>
                  <a:lnTo>
                    <a:pt x="286054" y="74396"/>
                  </a:lnTo>
                  <a:close/>
                </a:path>
                <a:path w="286385" h="139700">
                  <a:moveTo>
                    <a:pt x="286054" y="57226"/>
                  </a:moveTo>
                  <a:lnTo>
                    <a:pt x="274624" y="57226"/>
                  </a:lnTo>
                  <a:lnTo>
                    <a:pt x="274624" y="70599"/>
                  </a:lnTo>
                  <a:lnTo>
                    <a:pt x="286054" y="70599"/>
                  </a:lnTo>
                  <a:lnTo>
                    <a:pt x="286054" y="57226"/>
                  </a:lnTo>
                  <a:close/>
                </a:path>
                <a:path w="286385" h="139700">
                  <a:moveTo>
                    <a:pt x="286054" y="40055"/>
                  </a:moveTo>
                  <a:lnTo>
                    <a:pt x="274624" y="40055"/>
                  </a:lnTo>
                  <a:lnTo>
                    <a:pt x="274624" y="53428"/>
                  </a:lnTo>
                  <a:lnTo>
                    <a:pt x="286054" y="53428"/>
                  </a:lnTo>
                  <a:lnTo>
                    <a:pt x="286054" y="40055"/>
                  </a:lnTo>
                  <a:close/>
                </a:path>
                <a:path w="286385" h="139700">
                  <a:moveTo>
                    <a:pt x="286054" y="22923"/>
                  </a:moveTo>
                  <a:lnTo>
                    <a:pt x="274624" y="22923"/>
                  </a:lnTo>
                  <a:lnTo>
                    <a:pt x="274624" y="36258"/>
                  </a:lnTo>
                  <a:lnTo>
                    <a:pt x="286054" y="36258"/>
                  </a:lnTo>
                  <a:lnTo>
                    <a:pt x="286054" y="229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655540" y="3378745"/>
              <a:ext cx="297815" cy="141605"/>
            </a:xfrm>
            <a:custGeom>
              <a:avLst/>
              <a:gdLst/>
              <a:ahLst/>
              <a:cxnLst/>
              <a:rect l="l" t="t" r="r" b="b"/>
              <a:pathLst>
                <a:path w="297814" h="141604">
                  <a:moveTo>
                    <a:pt x="11417" y="0"/>
                  </a:moveTo>
                  <a:lnTo>
                    <a:pt x="0" y="0"/>
                  </a:lnTo>
                  <a:lnTo>
                    <a:pt x="0" y="13335"/>
                  </a:lnTo>
                  <a:lnTo>
                    <a:pt x="11417" y="13335"/>
                  </a:lnTo>
                  <a:lnTo>
                    <a:pt x="11417" y="0"/>
                  </a:lnTo>
                  <a:close/>
                </a:path>
                <a:path w="297814" h="141604">
                  <a:moveTo>
                    <a:pt x="171615" y="120154"/>
                  </a:moveTo>
                  <a:lnTo>
                    <a:pt x="160172" y="120154"/>
                  </a:lnTo>
                  <a:lnTo>
                    <a:pt x="160172" y="133489"/>
                  </a:lnTo>
                  <a:lnTo>
                    <a:pt x="171615" y="133489"/>
                  </a:lnTo>
                  <a:lnTo>
                    <a:pt x="171615" y="120154"/>
                  </a:lnTo>
                  <a:close/>
                </a:path>
                <a:path w="297814" h="141604">
                  <a:moveTo>
                    <a:pt x="171615" y="101066"/>
                  </a:moveTo>
                  <a:lnTo>
                    <a:pt x="160172" y="101066"/>
                  </a:lnTo>
                  <a:lnTo>
                    <a:pt x="160172" y="114427"/>
                  </a:lnTo>
                  <a:lnTo>
                    <a:pt x="171615" y="116319"/>
                  </a:lnTo>
                  <a:lnTo>
                    <a:pt x="171615" y="101066"/>
                  </a:lnTo>
                  <a:close/>
                </a:path>
                <a:path w="297814" h="141604">
                  <a:moveTo>
                    <a:pt x="171615" y="83896"/>
                  </a:moveTo>
                  <a:lnTo>
                    <a:pt x="160172" y="82016"/>
                  </a:lnTo>
                  <a:lnTo>
                    <a:pt x="160172" y="97256"/>
                  </a:lnTo>
                  <a:lnTo>
                    <a:pt x="171615" y="97256"/>
                  </a:lnTo>
                  <a:lnTo>
                    <a:pt x="171615" y="83896"/>
                  </a:lnTo>
                  <a:close/>
                </a:path>
                <a:path w="297814" h="141604">
                  <a:moveTo>
                    <a:pt x="171615" y="66751"/>
                  </a:moveTo>
                  <a:lnTo>
                    <a:pt x="160172" y="64833"/>
                  </a:lnTo>
                  <a:lnTo>
                    <a:pt x="160172" y="80098"/>
                  </a:lnTo>
                  <a:lnTo>
                    <a:pt x="171615" y="80098"/>
                  </a:lnTo>
                  <a:lnTo>
                    <a:pt x="171615" y="66751"/>
                  </a:lnTo>
                  <a:close/>
                </a:path>
                <a:path w="297814" h="141604">
                  <a:moveTo>
                    <a:pt x="171615" y="47675"/>
                  </a:moveTo>
                  <a:lnTo>
                    <a:pt x="160172" y="47675"/>
                  </a:lnTo>
                  <a:lnTo>
                    <a:pt x="160172" y="61010"/>
                  </a:lnTo>
                  <a:lnTo>
                    <a:pt x="171615" y="61010"/>
                  </a:lnTo>
                  <a:lnTo>
                    <a:pt x="171615" y="47675"/>
                  </a:lnTo>
                  <a:close/>
                </a:path>
                <a:path w="297814" h="141604">
                  <a:moveTo>
                    <a:pt x="171615" y="30492"/>
                  </a:moveTo>
                  <a:lnTo>
                    <a:pt x="160172" y="28625"/>
                  </a:lnTo>
                  <a:lnTo>
                    <a:pt x="160172" y="41948"/>
                  </a:lnTo>
                  <a:lnTo>
                    <a:pt x="171615" y="43865"/>
                  </a:lnTo>
                  <a:lnTo>
                    <a:pt x="171615" y="30492"/>
                  </a:lnTo>
                  <a:close/>
                </a:path>
                <a:path w="297814" h="141604">
                  <a:moveTo>
                    <a:pt x="171615" y="13335"/>
                  </a:moveTo>
                  <a:lnTo>
                    <a:pt x="160172" y="11417"/>
                  </a:lnTo>
                  <a:lnTo>
                    <a:pt x="160172" y="24803"/>
                  </a:lnTo>
                  <a:lnTo>
                    <a:pt x="171615" y="26695"/>
                  </a:lnTo>
                  <a:lnTo>
                    <a:pt x="171615" y="13335"/>
                  </a:lnTo>
                  <a:close/>
                </a:path>
                <a:path w="297814" h="141604">
                  <a:moveTo>
                    <a:pt x="184950" y="120154"/>
                  </a:moveTo>
                  <a:lnTo>
                    <a:pt x="173507" y="120154"/>
                  </a:lnTo>
                  <a:lnTo>
                    <a:pt x="173507" y="133489"/>
                  </a:lnTo>
                  <a:lnTo>
                    <a:pt x="184950" y="135394"/>
                  </a:lnTo>
                  <a:lnTo>
                    <a:pt x="184950" y="120154"/>
                  </a:lnTo>
                  <a:close/>
                </a:path>
                <a:path w="297814" h="141604">
                  <a:moveTo>
                    <a:pt x="184950" y="102997"/>
                  </a:moveTo>
                  <a:lnTo>
                    <a:pt x="173507" y="102997"/>
                  </a:lnTo>
                  <a:lnTo>
                    <a:pt x="173507" y="116319"/>
                  </a:lnTo>
                  <a:lnTo>
                    <a:pt x="184950" y="116319"/>
                  </a:lnTo>
                  <a:lnTo>
                    <a:pt x="184950" y="102997"/>
                  </a:lnTo>
                  <a:close/>
                </a:path>
                <a:path w="297814" h="141604">
                  <a:moveTo>
                    <a:pt x="184950" y="83896"/>
                  </a:moveTo>
                  <a:lnTo>
                    <a:pt x="173507" y="83896"/>
                  </a:lnTo>
                  <a:lnTo>
                    <a:pt x="173507" y="97256"/>
                  </a:lnTo>
                  <a:lnTo>
                    <a:pt x="184950" y="99148"/>
                  </a:lnTo>
                  <a:lnTo>
                    <a:pt x="184950" y="83896"/>
                  </a:lnTo>
                  <a:close/>
                </a:path>
                <a:path w="297814" h="141604">
                  <a:moveTo>
                    <a:pt x="184950" y="66751"/>
                  </a:moveTo>
                  <a:lnTo>
                    <a:pt x="173507" y="66751"/>
                  </a:lnTo>
                  <a:lnTo>
                    <a:pt x="173507" y="80098"/>
                  </a:lnTo>
                  <a:lnTo>
                    <a:pt x="184950" y="82016"/>
                  </a:lnTo>
                  <a:lnTo>
                    <a:pt x="184950" y="66751"/>
                  </a:lnTo>
                  <a:close/>
                </a:path>
                <a:path w="297814" h="141604">
                  <a:moveTo>
                    <a:pt x="184950" y="49580"/>
                  </a:moveTo>
                  <a:lnTo>
                    <a:pt x="173507" y="47675"/>
                  </a:lnTo>
                  <a:lnTo>
                    <a:pt x="173507" y="62915"/>
                  </a:lnTo>
                  <a:lnTo>
                    <a:pt x="184950" y="62915"/>
                  </a:lnTo>
                  <a:lnTo>
                    <a:pt x="184950" y="49580"/>
                  </a:lnTo>
                  <a:close/>
                </a:path>
                <a:path w="297814" h="141604">
                  <a:moveTo>
                    <a:pt x="184950" y="30492"/>
                  </a:moveTo>
                  <a:lnTo>
                    <a:pt x="173507" y="30492"/>
                  </a:lnTo>
                  <a:lnTo>
                    <a:pt x="173507" y="43865"/>
                  </a:lnTo>
                  <a:lnTo>
                    <a:pt x="184950" y="45745"/>
                  </a:lnTo>
                  <a:lnTo>
                    <a:pt x="184950" y="30492"/>
                  </a:lnTo>
                  <a:close/>
                </a:path>
                <a:path w="297814" h="141604">
                  <a:moveTo>
                    <a:pt x="184950" y="13335"/>
                  </a:moveTo>
                  <a:lnTo>
                    <a:pt x="173507" y="13335"/>
                  </a:lnTo>
                  <a:lnTo>
                    <a:pt x="173507" y="26708"/>
                  </a:lnTo>
                  <a:lnTo>
                    <a:pt x="184950" y="26708"/>
                  </a:lnTo>
                  <a:lnTo>
                    <a:pt x="184950" y="13335"/>
                  </a:lnTo>
                  <a:close/>
                </a:path>
                <a:path w="297814" h="141604">
                  <a:moveTo>
                    <a:pt x="200228" y="122047"/>
                  </a:moveTo>
                  <a:lnTo>
                    <a:pt x="188772" y="122047"/>
                  </a:lnTo>
                  <a:lnTo>
                    <a:pt x="188772" y="135407"/>
                  </a:lnTo>
                  <a:lnTo>
                    <a:pt x="200228" y="135407"/>
                  </a:lnTo>
                  <a:lnTo>
                    <a:pt x="200228" y="122047"/>
                  </a:lnTo>
                  <a:close/>
                </a:path>
                <a:path w="297814" h="141604">
                  <a:moveTo>
                    <a:pt x="200228" y="102997"/>
                  </a:moveTo>
                  <a:lnTo>
                    <a:pt x="188785" y="102997"/>
                  </a:lnTo>
                  <a:lnTo>
                    <a:pt x="188785" y="116319"/>
                  </a:lnTo>
                  <a:lnTo>
                    <a:pt x="200228" y="118224"/>
                  </a:lnTo>
                  <a:lnTo>
                    <a:pt x="200228" y="102997"/>
                  </a:lnTo>
                  <a:close/>
                </a:path>
                <a:path w="297814" h="141604">
                  <a:moveTo>
                    <a:pt x="200228" y="85813"/>
                  </a:moveTo>
                  <a:lnTo>
                    <a:pt x="188772" y="85813"/>
                  </a:lnTo>
                  <a:lnTo>
                    <a:pt x="188772" y="99148"/>
                  </a:lnTo>
                  <a:lnTo>
                    <a:pt x="200228" y="99148"/>
                  </a:lnTo>
                  <a:lnTo>
                    <a:pt x="200228" y="85813"/>
                  </a:lnTo>
                  <a:close/>
                </a:path>
                <a:path w="297814" h="141604">
                  <a:moveTo>
                    <a:pt x="200228" y="68643"/>
                  </a:moveTo>
                  <a:lnTo>
                    <a:pt x="188772" y="68643"/>
                  </a:lnTo>
                  <a:lnTo>
                    <a:pt x="188772" y="82016"/>
                  </a:lnTo>
                  <a:lnTo>
                    <a:pt x="200228" y="82016"/>
                  </a:lnTo>
                  <a:lnTo>
                    <a:pt x="200228" y="68643"/>
                  </a:lnTo>
                  <a:close/>
                </a:path>
                <a:path w="297814" h="141604">
                  <a:moveTo>
                    <a:pt x="200228" y="51473"/>
                  </a:moveTo>
                  <a:lnTo>
                    <a:pt x="188785" y="49580"/>
                  </a:lnTo>
                  <a:lnTo>
                    <a:pt x="188785" y="62915"/>
                  </a:lnTo>
                  <a:lnTo>
                    <a:pt x="200228" y="64833"/>
                  </a:lnTo>
                  <a:lnTo>
                    <a:pt x="200228" y="51473"/>
                  </a:lnTo>
                  <a:close/>
                </a:path>
                <a:path w="297814" h="141604">
                  <a:moveTo>
                    <a:pt x="200228" y="32423"/>
                  </a:moveTo>
                  <a:lnTo>
                    <a:pt x="188772" y="32423"/>
                  </a:lnTo>
                  <a:lnTo>
                    <a:pt x="188772" y="45758"/>
                  </a:lnTo>
                  <a:lnTo>
                    <a:pt x="200228" y="45758"/>
                  </a:lnTo>
                  <a:lnTo>
                    <a:pt x="200228" y="32423"/>
                  </a:lnTo>
                  <a:close/>
                </a:path>
                <a:path w="297814" h="141604">
                  <a:moveTo>
                    <a:pt x="200228" y="15240"/>
                  </a:moveTo>
                  <a:lnTo>
                    <a:pt x="188785" y="13335"/>
                  </a:lnTo>
                  <a:lnTo>
                    <a:pt x="188785" y="26695"/>
                  </a:lnTo>
                  <a:lnTo>
                    <a:pt x="200228" y="28625"/>
                  </a:lnTo>
                  <a:lnTo>
                    <a:pt x="200228" y="15240"/>
                  </a:lnTo>
                  <a:close/>
                </a:path>
                <a:path w="297814" h="141604">
                  <a:moveTo>
                    <a:pt x="213575" y="122047"/>
                  </a:moveTo>
                  <a:lnTo>
                    <a:pt x="204000" y="122047"/>
                  </a:lnTo>
                  <a:lnTo>
                    <a:pt x="204000" y="135394"/>
                  </a:lnTo>
                  <a:lnTo>
                    <a:pt x="213575" y="137312"/>
                  </a:lnTo>
                  <a:lnTo>
                    <a:pt x="213575" y="122047"/>
                  </a:lnTo>
                  <a:close/>
                </a:path>
                <a:path w="297814" h="141604">
                  <a:moveTo>
                    <a:pt x="213575" y="104902"/>
                  </a:moveTo>
                  <a:lnTo>
                    <a:pt x="203987" y="104902"/>
                  </a:lnTo>
                  <a:lnTo>
                    <a:pt x="203987" y="118237"/>
                  </a:lnTo>
                  <a:lnTo>
                    <a:pt x="213575" y="118237"/>
                  </a:lnTo>
                  <a:lnTo>
                    <a:pt x="213575" y="104902"/>
                  </a:lnTo>
                  <a:close/>
                </a:path>
                <a:path w="297814" h="141604">
                  <a:moveTo>
                    <a:pt x="213575" y="87731"/>
                  </a:moveTo>
                  <a:lnTo>
                    <a:pt x="204000" y="85813"/>
                  </a:lnTo>
                  <a:lnTo>
                    <a:pt x="204000" y="99148"/>
                  </a:lnTo>
                  <a:lnTo>
                    <a:pt x="213575" y="101066"/>
                  </a:lnTo>
                  <a:lnTo>
                    <a:pt x="213575" y="87731"/>
                  </a:lnTo>
                  <a:close/>
                </a:path>
                <a:path w="297814" h="141604">
                  <a:moveTo>
                    <a:pt x="213575" y="68643"/>
                  </a:moveTo>
                  <a:lnTo>
                    <a:pt x="203987" y="68643"/>
                  </a:lnTo>
                  <a:lnTo>
                    <a:pt x="203987" y="82016"/>
                  </a:lnTo>
                  <a:lnTo>
                    <a:pt x="213575" y="82016"/>
                  </a:lnTo>
                  <a:lnTo>
                    <a:pt x="213575" y="68643"/>
                  </a:lnTo>
                  <a:close/>
                </a:path>
                <a:path w="297814" h="141604">
                  <a:moveTo>
                    <a:pt x="213575" y="51473"/>
                  </a:moveTo>
                  <a:lnTo>
                    <a:pt x="203987" y="51473"/>
                  </a:lnTo>
                  <a:lnTo>
                    <a:pt x="203987" y="64846"/>
                  </a:lnTo>
                  <a:lnTo>
                    <a:pt x="213575" y="64846"/>
                  </a:lnTo>
                  <a:lnTo>
                    <a:pt x="213575" y="51473"/>
                  </a:lnTo>
                  <a:close/>
                </a:path>
                <a:path w="297814" h="141604">
                  <a:moveTo>
                    <a:pt x="213575" y="34340"/>
                  </a:moveTo>
                  <a:lnTo>
                    <a:pt x="204000" y="32423"/>
                  </a:lnTo>
                  <a:lnTo>
                    <a:pt x="204000" y="45745"/>
                  </a:lnTo>
                  <a:lnTo>
                    <a:pt x="213575" y="47675"/>
                  </a:lnTo>
                  <a:lnTo>
                    <a:pt x="213575" y="34340"/>
                  </a:lnTo>
                  <a:close/>
                </a:path>
                <a:path w="297814" h="141604">
                  <a:moveTo>
                    <a:pt x="213575" y="15240"/>
                  </a:moveTo>
                  <a:lnTo>
                    <a:pt x="203987" y="15240"/>
                  </a:lnTo>
                  <a:lnTo>
                    <a:pt x="203987" y="28625"/>
                  </a:lnTo>
                  <a:lnTo>
                    <a:pt x="213575" y="28625"/>
                  </a:lnTo>
                  <a:lnTo>
                    <a:pt x="213575" y="15240"/>
                  </a:lnTo>
                  <a:close/>
                </a:path>
                <a:path w="297814" h="141604">
                  <a:moveTo>
                    <a:pt x="228854" y="123939"/>
                  </a:moveTo>
                  <a:lnTo>
                    <a:pt x="217385" y="123939"/>
                  </a:lnTo>
                  <a:lnTo>
                    <a:pt x="217385" y="137325"/>
                  </a:lnTo>
                  <a:lnTo>
                    <a:pt x="228854" y="137325"/>
                  </a:lnTo>
                  <a:lnTo>
                    <a:pt x="228854" y="123939"/>
                  </a:lnTo>
                  <a:close/>
                </a:path>
                <a:path w="297814" h="141604">
                  <a:moveTo>
                    <a:pt x="228854" y="106781"/>
                  </a:moveTo>
                  <a:lnTo>
                    <a:pt x="217385" y="104902"/>
                  </a:lnTo>
                  <a:lnTo>
                    <a:pt x="217385" y="118224"/>
                  </a:lnTo>
                  <a:lnTo>
                    <a:pt x="228854" y="120154"/>
                  </a:lnTo>
                  <a:lnTo>
                    <a:pt x="228854" y="106781"/>
                  </a:lnTo>
                  <a:close/>
                </a:path>
                <a:path w="297814" h="141604">
                  <a:moveTo>
                    <a:pt x="228854" y="87731"/>
                  </a:moveTo>
                  <a:lnTo>
                    <a:pt x="217385" y="87731"/>
                  </a:lnTo>
                  <a:lnTo>
                    <a:pt x="217385" y="101079"/>
                  </a:lnTo>
                  <a:lnTo>
                    <a:pt x="228854" y="101079"/>
                  </a:lnTo>
                  <a:lnTo>
                    <a:pt x="228854" y="87731"/>
                  </a:lnTo>
                  <a:close/>
                </a:path>
                <a:path w="297814" h="141604">
                  <a:moveTo>
                    <a:pt x="228854" y="70573"/>
                  </a:moveTo>
                  <a:lnTo>
                    <a:pt x="217385" y="68643"/>
                  </a:lnTo>
                  <a:lnTo>
                    <a:pt x="217385" y="82016"/>
                  </a:lnTo>
                  <a:lnTo>
                    <a:pt x="228854" y="83896"/>
                  </a:lnTo>
                  <a:lnTo>
                    <a:pt x="228854" y="70573"/>
                  </a:lnTo>
                  <a:close/>
                </a:path>
                <a:path w="297814" h="141604">
                  <a:moveTo>
                    <a:pt x="228854" y="53390"/>
                  </a:moveTo>
                  <a:lnTo>
                    <a:pt x="217385" y="51473"/>
                  </a:lnTo>
                  <a:lnTo>
                    <a:pt x="217385" y="64833"/>
                  </a:lnTo>
                  <a:lnTo>
                    <a:pt x="228854" y="66751"/>
                  </a:lnTo>
                  <a:lnTo>
                    <a:pt x="228854" y="53390"/>
                  </a:lnTo>
                  <a:close/>
                </a:path>
                <a:path w="297814" h="141604">
                  <a:moveTo>
                    <a:pt x="228854" y="34340"/>
                  </a:moveTo>
                  <a:lnTo>
                    <a:pt x="217385" y="34340"/>
                  </a:lnTo>
                  <a:lnTo>
                    <a:pt x="217385" y="47675"/>
                  </a:lnTo>
                  <a:lnTo>
                    <a:pt x="228854" y="47675"/>
                  </a:lnTo>
                  <a:lnTo>
                    <a:pt x="228854" y="34340"/>
                  </a:lnTo>
                  <a:close/>
                </a:path>
                <a:path w="297814" h="141604">
                  <a:moveTo>
                    <a:pt x="228854" y="17157"/>
                  </a:moveTo>
                  <a:lnTo>
                    <a:pt x="217385" y="15240"/>
                  </a:lnTo>
                  <a:lnTo>
                    <a:pt x="217385" y="28625"/>
                  </a:lnTo>
                  <a:lnTo>
                    <a:pt x="228854" y="30492"/>
                  </a:lnTo>
                  <a:lnTo>
                    <a:pt x="228854" y="17157"/>
                  </a:lnTo>
                  <a:close/>
                </a:path>
                <a:path w="297814" h="141604">
                  <a:moveTo>
                    <a:pt x="242201" y="123939"/>
                  </a:moveTo>
                  <a:lnTo>
                    <a:pt x="230720" y="123939"/>
                  </a:lnTo>
                  <a:lnTo>
                    <a:pt x="230720" y="137325"/>
                  </a:lnTo>
                  <a:lnTo>
                    <a:pt x="242201" y="137325"/>
                  </a:lnTo>
                  <a:lnTo>
                    <a:pt x="242201" y="123939"/>
                  </a:lnTo>
                  <a:close/>
                </a:path>
                <a:path w="297814" h="141604">
                  <a:moveTo>
                    <a:pt x="242201" y="106781"/>
                  </a:moveTo>
                  <a:lnTo>
                    <a:pt x="230720" y="106781"/>
                  </a:lnTo>
                  <a:lnTo>
                    <a:pt x="230720" y="120154"/>
                  </a:lnTo>
                  <a:lnTo>
                    <a:pt x="242201" y="120154"/>
                  </a:lnTo>
                  <a:lnTo>
                    <a:pt x="242201" y="106781"/>
                  </a:lnTo>
                  <a:close/>
                </a:path>
                <a:path w="297814" h="141604">
                  <a:moveTo>
                    <a:pt x="242201" y="89623"/>
                  </a:moveTo>
                  <a:lnTo>
                    <a:pt x="230720" y="87731"/>
                  </a:lnTo>
                  <a:lnTo>
                    <a:pt x="230720" y="101066"/>
                  </a:lnTo>
                  <a:lnTo>
                    <a:pt x="242201" y="102997"/>
                  </a:lnTo>
                  <a:lnTo>
                    <a:pt x="242201" y="89623"/>
                  </a:lnTo>
                  <a:close/>
                </a:path>
                <a:path w="297814" h="141604">
                  <a:moveTo>
                    <a:pt x="242201" y="70573"/>
                  </a:moveTo>
                  <a:lnTo>
                    <a:pt x="230720" y="70573"/>
                  </a:lnTo>
                  <a:lnTo>
                    <a:pt x="230720" y="83921"/>
                  </a:lnTo>
                  <a:lnTo>
                    <a:pt x="242201" y="83921"/>
                  </a:lnTo>
                  <a:lnTo>
                    <a:pt x="242201" y="70573"/>
                  </a:lnTo>
                  <a:close/>
                </a:path>
                <a:path w="297814" h="141604">
                  <a:moveTo>
                    <a:pt x="242201" y="53390"/>
                  </a:moveTo>
                  <a:lnTo>
                    <a:pt x="230720" y="53390"/>
                  </a:lnTo>
                  <a:lnTo>
                    <a:pt x="230720" y="66751"/>
                  </a:lnTo>
                  <a:lnTo>
                    <a:pt x="242201" y="66751"/>
                  </a:lnTo>
                  <a:lnTo>
                    <a:pt x="242201" y="53390"/>
                  </a:lnTo>
                  <a:close/>
                </a:path>
                <a:path w="297814" h="141604">
                  <a:moveTo>
                    <a:pt x="242201" y="36220"/>
                  </a:moveTo>
                  <a:lnTo>
                    <a:pt x="230720" y="34340"/>
                  </a:lnTo>
                  <a:lnTo>
                    <a:pt x="230720" y="47675"/>
                  </a:lnTo>
                  <a:lnTo>
                    <a:pt x="242201" y="49580"/>
                  </a:lnTo>
                  <a:lnTo>
                    <a:pt x="242201" y="36220"/>
                  </a:lnTo>
                  <a:close/>
                </a:path>
                <a:path w="297814" h="141604">
                  <a:moveTo>
                    <a:pt x="242201" y="19062"/>
                  </a:moveTo>
                  <a:lnTo>
                    <a:pt x="230720" y="17157"/>
                  </a:lnTo>
                  <a:lnTo>
                    <a:pt x="230720" y="30492"/>
                  </a:lnTo>
                  <a:lnTo>
                    <a:pt x="242201" y="32423"/>
                  </a:lnTo>
                  <a:lnTo>
                    <a:pt x="242201" y="19062"/>
                  </a:lnTo>
                  <a:close/>
                </a:path>
                <a:path w="297814" h="141604">
                  <a:moveTo>
                    <a:pt x="255562" y="125844"/>
                  </a:moveTo>
                  <a:lnTo>
                    <a:pt x="245960" y="123939"/>
                  </a:lnTo>
                  <a:lnTo>
                    <a:pt x="245960" y="137312"/>
                  </a:lnTo>
                  <a:lnTo>
                    <a:pt x="255562" y="139217"/>
                  </a:lnTo>
                  <a:lnTo>
                    <a:pt x="255562" y="125844"/>
                  </a:lnTo>
                  <a:close/>
                </a:path>
                <a:path w="297814" h="141604">
                  <a:moveTo>
                    <a:pt x="255562" y="108699"/>
                  </a:moveTo>
                  <a:lnTo>
                    <a:pt x="245960" y="106781"/>
                  </a:lnTo>
                  <a:lnTo>
                    <a:pt x="245960" y="120154"/>
                  </a:lnTo>
                  <a:lnTo>
                    <a:pt x="255562" y="122047"/>
                  </a:lnTo>
                  <a:lnTo>
                    <a:pt x="255562" y="108699"/>
                  </a:lnTo>
                  <a:close/>
                </a:path>
                <a:path w="297814" h="141604">
                  <a:moveTo>
                    <a:pt x="255562" y="89623"/>
                  </a:moveTo>
                  <a:lnTo>
                    <a:pt x="245973" y="89623"/>
                  </a:lnTo>
                  <a:lnTo>
                    <a:pt x="245973" y="102997"/>
                  </a:lnTo>
                  <a:lnTo>
                    <a:pt x="255562" y="102997"/>
                  </a:lnTo>
                  <a:lnTo>
                    <a:pt x="255562" y="89623"/>
                  </a:lnTo>
                  <a:close/>
                </a:path>
                <a:path w="297814" h="141604">
                  <a:moveTo>
                    <a:pt x="255562" y="72478"/>
                  </a:moveTo>
                  <a:lnTo>
                    <a:pt x="245960" y="70573"/>
                  </a:lnTo>
                  <a:lnTo>
                    <a:pt x="245960" y="83896"/>
                  </a:lnTo>
                  <a:lnTo>
                    <a:pt x="255562" y="85813"/>
                  </a:lnTo>
                  <a:lnTo>
                    <a:pt x="255562" y="72478"/>
                  </a:lnTo>
                  <a:close/>
                </a:path>
                <a:path w="297814" h="141604">
                  <a:moveTo>
                    <a:pt x="255562" y="55308"/>
                  </a:moveTo>
                  <a:lnTo>
                    <a:pt x="245960" y="53390"/>
                  </a:lnTo>
                  <a:lnTo>
                    <a:pt x="245960" y="68643"/>
                  </a:lnTo>
                  <a:lnTo>
                    <a:pt x="255562" y="68643"/>
                  </a:lnTo>
                  <a:lnTo>
                    <a:pt x="255562" y="55308"/>
                  </a:lnTo>
                  <a:close/>
                </a:path>
                <a:path w="297814" h="141604">
                  <a:moveTo>
                    <a:pt x="255562" y="38150"/>
                  </a:moveTo>
                  <a:lnTo>
                    <a:pt x="245960" y="36220"/>
                  </a:lnTo>
                  <a:lnTo>
                    <a:pt x="245960" y="49580"/>
                  </a:lnTo>
                  <a:lnTo>
                    <a:pt x="255562" y="51473"/>
                  </a:lnTo>
                  <a:lnTo>
                    <a:pt x="255562" y="38150"/>
                  </a:lnTo>
                  <a:close/>
                </a:path>
                <a:path w="297814" h="141604">
                  <a:moveTo>
                    <a:pt x="255562" y="19062"/>
                  </a:moveTo>
                  <a:lnTo>
                    <a:pt x="245973" y="19062"/>
                  </a:lnTo>
                  <a:lnTo>
                    <a:pt x="245973" y="32423"/>
                  </a:lnTo>
                  <a:lnTo>
                    <a:pt x="255562" y="32423"/>
                  </a:lnTo>
                  <a:lnTo>
                    <a:pt x="255562" y="19062"/>
                  </a:lnTo>
                  <a:close/>
                </a:path>
                <a:path w="297814" h="141604">
                  <a:moveTo>
                    <a:pt x="270802" y="125844"/>
                  </a:moveTo>
                  <a:lnTo>
                    <a:pt x="259295" y="125844"/>
                  </a:lnTo>
                  <a:lnTo>
                    <a:pt x="259295" y="139217"/>
                  </a:lnTo>
                  <a:lnTo>
                    <a:pt x="270802" y="139217"/>
                  </a:lnTo>
                  <a:lnTo>
                    <a:pt x="270802" y="125844"/>
                  </a:lnTo>
                  <a:close/>
                </a:path>
                <a:path w="297814" h="141604">
                  <a:moveTo>
                    <a:pt x="270802" y="108699"/>
                  </a:moveTo>
                  <a:lnTo>
                    <a:pt x="259295" y="108699"/>
                  </a:lnTo>
                  <a:lnTo>
                    <a:pt x="259295" y="122034"/>
                  </a:lnTo>
                  <a:lnTo>
                    <a:pt x="270802" y="122034"/>
                  </a:lnTo>
                  <a:lnTo>
                    <a:pt x="270802" y="108699"/>
                  </a:lnTo>
                  <a:close/>
                </a:path>
                <a:path w="297814" h="141604">
                  <a:moveTo>
                    <a:pt x="270802" y="91541"/>
                  </a:moveTo>
                  <a:lnTo>
                    <a:pt x="259295" y="89623"/>
                  </a:lnTo>
                  <a:lnTo>
                    <a:pt x="259295" y="102997"/>
                  </a:lnTo>
                  <a:lnTo>
                    <a:pt x="270802" y="104902"/>
                  </a:lnTo>
                  <a:lnTo>
                    <a:pt x="270802" y="91541"/>
                  </a:lnTo>
                  <a:close/>
                </a:path>
                <a:path w="297814" h="141604">
                  <a:moveTo>
                    <a:pt x="270802" y="72478"/>
                  </a:moveTo>
                  <a:lnTo>
                    <a:pt x="259295" y="72478"/>
                  </a:lnTo>
                  <a:lnTo>
                    <a:pt x="259295" y="85813"/>
                  </a:lnTo>
                  <a:lnTo>
                    <a:pt x="270802" y="85813"/>
                  </a:lnTo>
                  <a:lnTo>
                    <a:pt x="270802" y="72478"/>
                  </a:lnTo>
                  <a:close/>
                </a:path>
                <a:path w="297814" h="141604">
                  <a:moveTo>
                    <a:pt x="270802" y="55308"/>
                  </a:moveTo>
                  <a:lnTo>
                    <a:pt x="259295" y="55308"/>
                  </a:lnTo>
                  <a:lnTo>
                    <a:pt x="259295" y="68643"/>
                  </a:lnTo>
                  <a:lnTo>
                    <a:pt x="270802" y="68643"/>
                  </a:lnTo>
                  <a:lnTo>
                    <a:pt x="270802" y="55308"/>
                  </a:lnTo>
                  <a:close/>
                </a:path>
                <a:path w="297814" h="141604">
                  <a:moveTo>
                    <a:pt x="270802" y="38150"/>
                  </a:moveTo>
                  <a:lnTo>
                    <a:pt x="259295" y="38150"/>
                  </a:lnTo>
                  <a:lnTo>
                    <a:pt x="259295" y="51473"/>
                  </a:lnTo>
                  <a:lnTo>
                    <a:pt x="270802" y="51473"/>
                  </a:lnTo>
                  <a:lnTo>
                    <a:pt x="270802" y="38150"/>
                  </a:lnTo>
                  <a:close/>
                </a:path>
                <a:path w="297814" h="141604">
                  <a:moveTo>
                    <a:pt x="270802" y="20967"/>
                  </a:moveTo>
                  <a:lnTo>
                    <a:pt x="259295" y="19062"/>
                  </a:lnTo>
                  <a:lnTo>
                    <a:pt x="259295" y="32423"/>
                  </a:lnTo>
                  <a:lnTo>
                    <a:pt x="270802" y="34340"/>
                  </a:lnTo>
                  <a:lnTo>
                    <a:pt x="270802" y="20967"/>
                  </a:lnTo>
                  <a:close/>
                </a:path>
                <a:path w="297814" h="141604">
                  <a:moveTo>
                    <a:pt x="284137" y="127749"/>
                  </a:moveTo>
                  <a:lnTo>
                    <a:pt x="274574" y="125844"/>
                  </a:lnTo>
                  <a:lnTo>
                    <a:pt x="274574" y="139217"/>
                  </a:lnTo>
                  <a:lnTo>
                    <a:pt x="284137" y="141122"/>
                  </a:lnTo>
                  <a:lnTo>
                    <a:pt x="284137" y="127749"/>
                  </a:lnTo>
                  <a:close/>
                </a:path>
                <a:path w="297814" h="141604">
                  <a:moveTo>
                    <a:pt x="284137" y="110591"/>
                  </a:moveTo>
                  <a:lnTo>
                    <a:pt x="274574" y="108699"/>
                  </a:lnTo>
                  <a:lnTo>
                    <a:pt x="274574" y="122047"/>
                  </a:lnTo>
                  <a:lnTo>
                    <a:pt x="284137" y="123939"/>
                  </a:lnTo>
                  <a:lnTo>
                    <a:pt x="284137" y="110591"/>
                  </a:lnTo>
                  <a:close/>
                </a:path>
                <a:path w="297814" h="141604">
                  <a:moveTo>
                    <a:pt x="284137" y="91541"/>
                  </a:moveTo>
                  <a:lnTo>
                    <a:pt x="274574" y="91541"/>
                  </a:lnTo>
                  <a:lnTo>
                    <a:pt x="274574" y="104902"/>
                  </a:lnTo>
                  <a:lnTo>
                    <a:pt x="284137" y="104902"/>
                  </a:lnTo>
                  <a:lnTo>
                    <a:pt x="284137" y="91541"/>
                  </a:lnTo>
                  <a:close/>
                </a:path>
                <a:path w="297814" h="141604">
                  <a:moveTo>
                    <a:pt x="284137" y="74371"/>
                  </a:moveTo>
                  <a:lnTo>
                    <a:pt x="274574" y="74371"/>
                  </a:lnTo>
                  <a:lnTo>
                    <a:pt x="274574" y="87731"/>
                  </a:lnTo>
                  <a:lnTo>
                    <a:pt x="284137" y="87731"/>
                  </a:lnTo>
                  <a:lnTo>
                    <a:pt x="284137" y="74371"/>
                  </a:lnTo>
                  <a:close/>
                </a:path>
                <a:path w="297814" h="141604">
                  <a:moveTo>
                    <a:pt x="284137" y="57200"/>
                  </a:moveTo>
                  <a:lnTo>
                    <a:pt x="274574" y="55308"/>
                  </a:lnTo>
                  <a:lnTo>
                    <a:pt x="274574" y="68643"/>
                  </a:lnTo>
                  <a:lnTo>
                    <a:pt x="284137" y="70573"/>
                  </a:lnTo>
                  <a:lnTo>
                    <a:pt x="284137" y="57200"/>
                  </a:lnTo>
                  <a:close/>
                </a:path>
                <a:path w="297814" h="141604">
                  <a:moveTo>
                    <a:pt x="284137" y="40055"/>
                  </a:moveTo>
                  <a:lnTo>
                    <a:pt x="274574" y="38150"/>
                  </a:lnTo>
                  <a:lnTo>
                    <a:pt x="274574" y="51473"/>
                  </a:lnTo>
                  <a:lnTo>
                    <a:pt x="284137" y="53390"/>
                  </a:lnTo>
                  <a:lnTo>
                    <a:pt x="284137" y="40055"/>
                  </a:lnTo>
                  <a:close/>
                </a:path>
                <a:path w="297814" h="141604">
                  <a:moveTo>
                    <a:pt x="284137" y="20967"/>
                  </a:moveTo>
                  <a:lnTo>
                    <a:pt x="274574" y="20967"/>
                  </a:lnTo>
                  <a:lnTo>
                    <a:pt x="274574" y="34340"/>
                  </a:lnTo>
                  <a:lnTo>
                    <a:pt x="284137" y="34340"/>
                  </a:lnTo>
                  <a:lnTo>
                    <a:pt x="284137" y="20967"/>
                  </a:lnTo>
                  <a:close/>
                </a:path>
                <a:path w="297814" h="141604">
                  <a:moveTo>
                    <a:pt x="297472" y="127749"/>
                  </a:moveTo>
                  <a:lnTo>
                    <a:pt x="287909" y="127749"/>
                  </a:lnTo>
                  <a:lnTo>
                    <a:pt x="287909" y="141122"/>
                  </a:lnTo>
                  <a:lnTo>
                    <a:pt x="297472" y="141122"/>
                  </a:lnTo>
                  <a:lnTo>
                    <a:pt x="297472" y="127749"/>
                  </a:lnTo>
                  <a:close/>
                </a:path>
                <a:path w="297814" h="141604">
                  <a:moveTo>
                    <a:pt x="297472" y="110591"/>
                  </a:moveTo>
                  <a:lnTo>
                    <a:pt x="287909" y="110591"/>
                  </a:lnTo>
                  <a:lnTo>
                    <a:pt x="287909" y="123939"/>
                  </a:lnTo>
                  <a:lnTo>
                    <a:pt x="297472" y="123939"/>
                  </a:lnTo>
                  <a:lnTo>
                    <a:pt x="297472" y="110591"/>
                  </a:lnTo>
                  <a:close/>
                </a:path>
                <a:path w="297814" h="141604">
                  <a:moveTo>
                    <a:pt x="297472" y="93421"/>
                  </a:moveTo>
                  <a:lnTo>
                    <a:pt x="287909" y="91541"/>
                  </a:lnTo>
                  <a:lnTo>
                    <a:pt x="287909" y="104902"/>
                  </a:lnTo>
                  <a:lnTo>
                    <a:pt x="297472" y="106781"/>
                  </a:lnTo>
                  <a:lnTo>
                    <a:pt x="297472" y="93421"/>
                  </a:lnTo>
                  <a:close/>
                </a:path>
                <a:path w="297814" h="141604">
                  <a:moveTo>
                    <a:pt x="297472" y="76288"/>
                  </a:moveTo>
                  <a:lnTo>
                    <a:pt x="287909" y="74371"/>
                  </a:lnTo>
                  <a:lnTo>
                    <a:pt x="287909" y="87731"/>
                  </a:lnTo>
                  <a:lnTo>
                    <a:pt x="297472" y="89623"/>
                  </a:lnTo>
                  <a:lnTo>
                    <a:pt x="297472" y="76288"/>
                  </a:lnTo>
                  <a:close/>
                </a:path>
                <a:path w="297814" h="141604">
                  <a:moveTo>
                    <a:pt x="297472" y="57200"/>
                  </a:moveTo>
                  <a:lnTo>
                    <a:pt x="287909" y="57200"/>
                  </a:lnTo>
                  <a:lnTo>
                    <a:pt x="287909" y="70573"/>
                  </a:lnTo>
                  <a:lnTo>
                    <a:pt x="297472" y="70573"/>
                  </a:lnTo>
                  <a:lnTo>
                    <a:pt x="297472" y="57200"/>
                  </a:lnTo>
                  <a:close/>
                </a:path>
                <a:path w="297814" h="141604">
                  <a:moveTo>
                    <a:pt x="297472" y="40055"/>
                  </a:moveTo>
                  <a:lnTo>
                    <a:pt x="287909" y="40055"/>
                  </a:lnTo>
                  <a:lnTo>
                    <a:pt x="287909" y="53390"/>
                  </a:lnTo>
                  <a:lnTo>
                    <a:pt x="297472" y="53390"/>
                  </a:lnTo>
                  <a:lnTo>
                    <a:pt x="297472" y="40055"/>
                  </a:lnTo>
                  <a:close/>
                </a:path>
                <a:path w="297814" h="141604">
                  <a:moveTo>
                    <a:pt x="297472" y="22885"/>
                  </a:moveTo>
                  <a:lnTo>
                    <a:pt x="287909" y="22885"/>
                  </a:lnTo>
                  <a:lnTo>
                    <a:pt x="287909" y="36245"/>
                  </a:lnTo>
                  <a:lnTo>
                    <a:pt x="297472" y="36245"/>
                  </a:lnTo>
                  <a:lnTo>
                    <a:pt x="297472" y="228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487697" y="3378745"/>
              <a:ext cx="313055" cy="2402840"/>
            </a:xfrm>
            <a:custGeom>
              <a:avLst/>
              <a:gdLst/>
              <a:ahLst/>
              <a:cxnLst/>
              <a:rect l="l" t="t" r="r" b="b"/>
              <a:pathLst>
                <a:path w="313054" h="2402840">
                  <a:moveTo>
                    <a:pt x="11417" y="2385593"/>
                  </a:moveTo>
                  <a:lnTo>
                    <a:pt x="0" y="2389428"/>
                  </a:lnTo>
                  <a:lnTo>
                    <a:pt x="0" y="2402789"/>
                  </a:lnTo>
                  <a:lnTo>
                    <a:pt x="11417" y="2398966"/>
                  </a:lnTo>
                  <a:lnTo>
                    <a:pt x="11417" y="2385593"/>
                  </a:lnTo>
                  <a:close/>
                </a:path>
                <a:path w="313054" h="2402840">
                  <a:moveTo>
                    <a:pt x="179260" y="110591"/>
                  </a:moveTo>
                  <a:lnTo>
                    <a:pt x="167843" y="108699"/>
                  </a:lnTo>
                  <a:lnTo>
                    <a:pt x="167843" y="122047"/>
                  </a:lnTo>
                  <a:lnTo>
                    <a:pt x="179260" y="123939"/>
                  </a:lnTo>
                  <a:lnTo>
                    <a:pt x="179260" y="110591"/>
                  </a:lnTo>
                  <a:close/>
                </a:path>
                <a:path w="313054" h="2402840">
                  <a:moveTo>
                    <a:pt x="179260" y="91541"/>
                  </a:moveTo>
                  <a:lnTo>
                    <a:pt x="167843" y="89623"/>
                  </a:lnTo>
                  <a:lnTo>
                    <a:pt x="167843" y="104902"/>
                  </a:lnTo>
                  <a:lnTo>
                    <a:pt x="179260" y="104902"/>
                  </a:lnTo>
                  <a:lnTo>
                    <a:pt x="179260" y="91541"/>
                  </a:lnTo>
                  <a:close/>
                </a:path>
                <a:path w="313054" h="2402840">
                  <a:moveTo>
                    <a:pt x="179260" y="72478"/>
                  </a:moveTo>
                  <a:lnTo>
                    <a:pt x="167843" y="72478"/>
                  </a:lnTo>
                  <a:lnTo>
                    <a:pt x="167843" y="85813"/>
                  </a:lnTo>
                  <a:lnTo>
                    <a:pt x="179260" y="85813"/>
                  </a:lnTo>
                  <a:lnTo>
                    <a:pt x="179260" y="72478"/>
                  </a:lnTo>
                  <a:close/>
                </a:path>
                <a:path w="313054" h="2402840">
                  <a:moveTo>
                    <a:pt x="179260" y="55308"/>
                  </a:moveTo>
                  <a:lnTo>
                    <a:pt x="167843" y="53390"/>
                  </a:lnTo>
                  <a:lnTo>
                    <a:pt x="167843" y="68643"/>
                  </a:lnTo>
                  <a:lnTo>
                    <a:pt x="179260" y="68643"/>
                  </a:lnTo>
                  <a:lnTo>
                    <a:pt x="179260" y="55308"/>
                  </a:lnTo>
                  <a:close/>
                </a:path>
                <a:path w="313054" h="2402840">
                  <a:moveTo>
                    <a:pt x="179260" y="36220"/>
                  </a:moveTo>
                  <a:lnTo>
                    <a:pt x="167843" y="36220"/>
                  </a:lnTo>
                  <a:lnTo>
                    <a:pt x="167843" y="49580"/>
                  </a:lnTo>
                  <a:lnTo>
                    <a:pt x="179260" y="49580"/>
                  </a:lnTo>
                  <a:lnTo>
                    <a:pt x="179260" y="36220"/>
                  </a:lnTo>
                  <a:close/>
                </a:path>
                <a:path w="313054" h="2402840">
                  <a:moveTo>
                    <a:pt x="179260" y="17157"/>
                  </a:moveTo>
                  <a:lnTo>
                    <a:pt x="167843" y="17157"/>
                  </a:lnTo>
                  <a:lnTo>
                    <a:pt x="167843" y="30492"/>
                  </a:lnTo>
                  <a:lnTo>
                    <a:pt x="179260" y="32423"/>
                  </a:lnTo>
                  <a:lnTo>
                    <a:pt x="179260" y="17157"/>
                  </a:lnTo>
                  <a:close/>
                </a:path>
                <a:path w="313054" h="2402840">
                  <a:moveTo>
                    <a:pt x="179260" y="0"/>
                  </a:moveTo>
                  <a:lnTo>
                    <a:pt x="167843" y="0"/>
                  </a:lnTo>
                  <a:lnTo>
                    <a:pt x="167843" y="13335"/>
                  </a:lnTo>
                  <a:lnTo>
                    <a:pt x="179260" y="13335"/>
                  </a:lnTo>
                  <a:lnTo>
                    <a:pt x="179260" y="0"/>
                  </a:lnTo>
                  <a:close/>
                </a:path>
                <a:path w="313054" h="2402840">
                  <a:moveTo>
                    <a:pt x="194538" y="110591"/>
                  </a:moveTo>
                  <a:lnTo>
                    <a:pt x="183095" y="110591"/>
                  </a:lnTo>
                  <a:lnTo>
                    <a:pt x="183095" y="123939"/>
                  </a:lnTo>
                  <a:lnTo>
                    <a:pt x="194538" y="123939"/>
                  </a:lnTo>
                  <a:lnTo>
                    <a:pt x="194538" y="110591"/>
                  </a:lnTo>
                  <a:close/>
                </a:path>
                <a:path w="313054" h="2402840">
                  <a:moveTo>
                    <a:pt x="194538" y="91541"/>
                  </a:moveTo>
                  <a:lnTo>
                    <a:pt x="183095" y="91541"/>
                  </a:lnTo>
                  <a:lnTo>
                    <a:pt x="183095" y="104902"/>
                  </a:lnTo>
                  <a:lnTo>
                    <a:pt x="194538" y="106781"/>
                  </a:lnTo>
                  <a:lnTo>
                    <a:pt x="194538" y="91541"/>
                  </a:lnTo>
                  <a:close/>
                </a:path>
                <a:path w="313054" h="2402840">
                  <a:moveTo>
                    <a:pt x="194538" y="74371"/>
                  </a:moveTo>
                  <a:lnTo>
                    <a:pt x="183095" y="72478"/>
                  </a:lnTo>
                  <a:lnTo>
                    <a:pt x="183095" y="87731"/>
                  </a:lnTo>
                  <a:lnTo>
                    <a:pt x="194538" y="87731"/>
                  </a:lnTo>
                  <a:lnTo>
                    <a:pt x="194538" y="74371"/>
                  </a:lnTo>
                  <a:close/>
                </a:path>
                <a:path w="313054" h="2402840">
                  <a:moveTo>
                    <a:pt x="194538" y="55308"/>
                  </a:moveTo>
                  <a:lnTo>
                    <a:pt x="183095" y="55308"/>
                  </a:lnTo>
                  <a:lnTo>
                    <a:pt x="183095" y="68643"/>
                  </a:lnTo>
                  <a:lnTo>
                    <a:pt x="194538" y="68643"/>
                  </a:lnTo>
                  <a:lnTo>
                    <a:pt x="194538" y="55308"/>
                  </a:lnTo>
                  <a:close/>
                </a:path>
                <a:path w="313054" h="2402840">
                  <a:moveTo>
                    <a:pt x="194538" y="38150"/>
                  </a:moveTo>
                  <a:lnTo>
                    <a:pt x="183095" y="36220"/>
                  </a:lnTo>
                  <a:lnTo>
                    <a:pt x="183095" y="49580"/>
                  </a:lnTo>
                  <a:lnTo>
                    <a:pt x="194538" y="51473"/>
                  </a:lnTo>
                  <a:lnTo>
                    <a:pt x="194538" y="38150"/>
                  </a:lnTo>
                  <a:close/>
                </a:path>
                <a:path w="313054" h="2402840">
                  <a:moveTo>
                    <a:pt x="194538" y="19062"/>
                  </a:moveTo>
                  <a:lnTo>
                    <a:pt x="183095" y="17157"/>
                  </a:lnTo>
                  <a:lnTo>
                    <a:pt x="183095" y="32423"/>
                  </a:lnTo>
                  <a:lnTo>
                    <a:pt x="194538" y="32423"/>
                  </a:lnTo>
                  <a:lnTo>
                    <a:pt x="194538" y="19062"/>
                  </a:lnTo>
                  <a:close/>
                </a:path>
                <a:path w="313054" h="2402840">
                  <a:moveTo>
                    <a:pt x="194538" y="0"/>
                  </a:moveTo>
                  <a:lnTo>
                    <a:pt x="183095" y="0"/>
                  </a:lnTo>
                  <a:lnTo>
                    <a:pt x="183095" y="13335"/>
                  </a:lnTo>
                  <a:lnTo>
                    <a:pt x="194538" y="13335"/>
                  </a:lnTo>
                  <a:lnTo>
                    <a:pt x="194538" y="0"/>
                  </a:lnTo>
                  <a:close/>
                </a:path>
                <a:path w="313054" h="2402840">
                  <a:moveTo>
                    <a:pt x="209778" y="110591"/>
                  </a:moveTo>
                  <a:lnTo>
                    <a:pt x="198361" y="110591"/>
                  </a:lnTo>
                  <a:lnTo>
                    <a:pt x="198361" y="123939"/>
                  </a:lnTo>
                  <a:lnTo>
                    <a:pt x="209778" y="123939"/>
                  </a:lnTo>
                  <a:lnTo>
                    <a:pt x="209778" y="110591"/>
                  </a:lnTo>
                  <a:close/>
                </a:path>
                <a:path w="313054" h="2402840">
                  <a:moveTo>
                    <a:pt x="209778" y="93421"/>
                  </a:moveTo>
                  <a:lnTo>
                    <a:pt x="198361" y="93421"/>
                  </a:lnTo>
                  <a:lnTo>
                    <a:pt x="198361" y="106781"/>
                  </a:lnTo>
                  <a:lnTo>
                    <a:pt x="209778" y="106781"/>
                  </a:lnTo>
                  <a:lnTo>
                    <a:pt x="209778" y="93421"/>
                  </a:lnTo>
                  <a:close/>
                </a:path>
                <a:path w="313054" h="2402840">
                  <a:moveTo>
                    <a:pt x="209778" y="74371"/>
                  </a:moveTo>
                  <a:lnTo>
                    <a:pt x="198374" y="74371"/>
                  </a:lnTo>
                  <a:lnTo>
                    <a:pt x="198374" y="87731"/>
                  </a:lnTo>
                  <a:lnTo>
                    <a:pt x="209778" y="89623"/>
                  </a:lnTo>
                  <a:lnTo>
                    <a:pt x="209778" y="74371"/>
                  </a:lnTo>
                  <a:close/>
                </a:path>
                <a:path w="313054" h="2402840">
                  <a:moveTo>
                    <a:pt x="209778" y="57200"/>
                  </a:moveTo>
                  <a:lnTo>
                    <a:pt x="198374" y="55308"/>
                  </a:lnTo>
                  <a:lnTo>
                    <a:pt x="198374" y="68643"/>
                  </a:lnTo>
                  <a:lnTo>
                    <a:pt x="209778" y="70573"/>
                  </a:lnTo>
                  <a:lnTo>
                    <a:pt x="209778" y="57200"/>
                  </a:lnTo>
                  <a:close/>
                </a:path>
                <a:path w="313054" h="2402840">
                  <a:moveTo>
                    <a:pt x="209778" y="38150"/>
                  </a:moveTo>
                  <a:lnTo>
                    <a:pt x="198374" y="38150"/>
                  </a:lnTo>
                  <a:lnTo>
                    <a:pt x="198374" y="51473"/>
                  </a:lnTo>
                  <a:lnTo>
                    <a:pt x="209778" y="53390"/>
                  </a:lnTo>
                  <a:lnTo>
                    <a:pt x="209778" y="38150"/>
                  </a:lnTo>
                  <a:close/>
                </a:path>
                <a:path w="313054" h="2402840">
                  <a:moveTo>
                    <a:pt x="209778" y="20967"/>
                  </a:moveTo>
                  <a:lnTo>
                    <a:pt x="198374" y="19062"/>
                  </a:lnTo>
                  <a:lnTo>
                    <a:pt x="198374" y="32423"/>
                  </a:lnTo>
                  <a:lnTo>
                    <a:pt x="209778" y="34340"/>
                  </a:lnTo>
                  <a:lnTo>
                    <a:pt x="209778" y="20967"/>
                  </a:lnTo>
                  <a:close/>
                </a:path>
                <a:path w="313054" h="2402840">
                  <a:moveTo>
                    <a:pt x="209778" y="1905"/>
                  </a:moveTo>
                  <a:lnTo>
                    <a:pt x="198374" y="0"/>
                  </a:lnTo>
                  <a:lnTo>
                    <a:pt x="198374" y="15240"/>
                  </a:lnTo>
                  <a:lnTo>
                    <a:pt x="209778" y="15240"/>
                  </a:lnTo>
                  <a:lnTo>
                    <a:pt x="209778" y="1905"/>
                  </a:lnTo>
                  <a:close/>
                </a:path>
                <a:path w="313054" h="2402840">
                  <a:moveTo>
                    <a:pt x="225082" y="112522"/>
                  </a:moveTo>
                  <a:lnTo>
                    <a:pt x="213614" y="110591"/>
                  </a:lnTo>
                  <a:lnTo>
                    <a:pt x="213614" y="125844"/>
                  </a:lnTo>
                  <a:lnTo>
                    <a:pt x="225082" y="125844"/>
                  </a:lnTo>
                  <a:lnTo>
                    <a:pt x="225082" y="112522"/>
                  </a:lnTo>
                  <a:close/>
                </a:path>
                <a:path w="313054" h="2402840">
                  <a:moveTo>
                    <a:pt x="225082" y="95364"/>
                  </a:moveTo>
                  <a:lnTo>
                    <a:pt x="213614" y="93421"/>
                  </a:lnTo>
                  <a:lnTo>
                    <a:pt x="213614" y="106781"/>
                  </a:lnTo>
                  <a:lnTo>
                    <a:pt x="225082" y="108699"/>
                  </a:lnTo>
                  <a:lnTo>
                    <a:pt x="225082" y="95364"/>
                  </a:lnTo>
                  <a:close/>
                </a:path>
                <a:path w="313054" h="2402840">
                  <a:moveTo>
                    <a:pt x="225082" y="76288"/>
                  </a:moveTo>
                  <a:lnTo>
                    <a:pt x="213614" y="74371"/>
                  </a:lnTo>
                  <a:lnTo>
                    <a:pt x="213614" y="89623"/>
                  </a:lnTo>
                  <a:lnTo>
                    <a:pt x="225082" y="89623"/>
                  </a:lnTo>
                  <a:lnTo>
                    <a:pt x="225082" y="76288"/>
                  </a:lnTo>
                  <a:close/>
                </a:path>
                <a:path w="313054" h="2402840">
                  <a:moveTo>
                    <a:pt x="225082" y="57200"/>
                  </a:moveTo>
                  <a:lnTo>
                    <a:pt x="213626" y="57200"/>
                  </a:lnTo>
                  <a:lnTo>
                    <a:pt x="213626" y="70573"/>
                  </a:lnTo>
                  <a:lnTo>
                    <a:pt x="225082" y="70573"/>
                  </a:lnTo>
                  <a:lnTo>
                    <a:pt x="225082" y="57200"/>
                  </a:lnTo>
                  <a:close/>
                </a:path>
                <a:path w="313054" h="2402840">
                  <a:moveTo>
                    <a:pt x="225082" y="40055"/>
                  </a:moveTo>
                  <a:lnTo>
                    <a:pt x="213614" y="38150"/>
                  </a:lnTo>
                  <a:lnTo>
                    <a:pt x="213614" y="53390"/>
                  </a:lnTo>
                  <a:lnTo>
                    <a:pt x="225082" y="53390"/>
                  </a:lnTo>
                  <a:lnTo>
                    <a:pt x="225082" y="40055"/>
                  </a:lnTo>
                  <a:close/>
                </a:path>
                <a:path w="313054" h="2402840">
                  <a:moveTo>
                    <a:pt x="225082" y="20967"/>
                  </a:moveTo>
                  <a:lnTo>
                    <a:pt x="213614" y="20967"/>
                  </a:lnTo>
                  <a:lnTo>
                    <a:pt x="213614" y="34340"/>
                  </a:lnTo>
                  <a:lnTo>
                    <a:pt x="225082" y="36220"/>
                  </a:lnTo>
                  <a:lnTo>
                    <a:pt x="225082" y="20967"/>
                  </a:lnTo>
                  <a:close/>
                </a:path>
                <a:path w="313054" h="2402840">
                  <a:moveTo>
                    <a:pt x="225082" y="3810"/>
                  </a:moveTo>
                  <a:lnTo>
                    <a:pt x="213614" y="1905"/>
                  </a:lnTo>
                  <a:lnTo>
                    <a:pt x="213614" y="15240"/>
                  </a:lnTo>
                  <a:lnTo>
                    <a:pt x="225082" y="17157"/>
                  </a:lnTo>
                  <a:lnTo>
                    <a:pt x="225082" y="3810"/>
                  </a:lnTo>
                  <a:close/>
                </a:path>
                <a:path w="313054" h="2402840">
                  <a:moveTo>
                    <a:pt x="238391" y="112522"/>
                  </a:moveTo>
                  <a:lnTo>
                    <a:pt x="228828" y="112522"/>
                  </a:lnTo>
                  <a:lnTo>
                    <a:pt x="228828" y="125844"/>
                  </a:lnTo>
                  <a:lnTo>
                    <a:pt x="238391" y="125844"/>
                  </a:lnTo>
                  <a:lnTo>
                    <a:pt x="238391" y="112522"/>
                  </a:lnTo>
                  <a:close/>
                </a:path>
                <a:path w="313054" h="2402840">
                  <a:moveTo>
                    <a:pt x="238391" y="95364"/>
                  </a:moveTo>
                  <a:lnTo>
                    <a:pt x="228828" y="95364"/>
                  </a:lnTo>
                  <a:lnTo>
                    <a:pt x="228828" y="108724"/>
                  </a:lnTo>
                  <a:lnTo>
                    <a:pt x="238391" y="108724"/>
                  </a:lnTo>
                  <a:lnTo>
                    <a:pt x="238391" y="95364"/>
                  </a:lnTo>
                  <a:close/>
                </a:path>
                <a:path w="313054" h="2402840">
                  <a:moveTo>
                    <a:pt x="238391" y="76288"/>
                  </a:moveTo>
                  <a:lnTo>
                    <a:pt x="228828" y="76288"/>
                  </a:lnTo>
                  <a:lnTo>
                    <a:pt x="228828" y="89623"/>
                  </a:lnTo>
                  <a:lnTo>
                    <a:pt x="238391" y="91541"/>
                  </a:lnTo>
                  <a:lnTo>
                    <a:pt x="238391" y="76288"/>
                  </a:lnTo>
                  <a:close/>
                </a:path>
                <a:path w="313054" h="2402840">
                  <a:moveTo>
                    <a:pt x="238391" y="59105"/>
                  </a:moveTo>
                  <a:lnTo>
                    <a:pt x="228828" y="57200"/>
                  </a:lnTo>
                  <a:lnTo>
                    <a:pt x="228828" y="72478"/>
                  </a:lnTo>
                  <a:lnTo>
                    <a:pt x="238391" y="72478"/>
                  </a:lnTo>
                  <a:lnTo>
                    <a:pt x="238391" y="59105"/>
                  </a:lnTo>
                  <a:close/>
                </a:path>
                <a:path w="313054" h="2402840">
                  <a:moveTo>
                    <a:pt x="238391" y="40055"/>
                  </a:moveTo>
                  <a:lnTo>
                    <a:pt x="228828" y="40055"/>
                  </a:lnTo>
                  <a:lnTo>
                    <a:pt x="228828" y="53390"/>
                  </a:lnTo>
                  <a:lnTo>
                    <a:pt x="238391" y="55308"/>
                  </a:lnTo>
                  <a:lnTo>
                    <a:pt x="238391" y="40055"/>
                  </a:lnTo>
                  <a:close/>
                </a:path>
                <a:path w="313054" h="2402840">
                  <a:moveTo>
                    <a:pt x="238391" y="22885"/>
                  </a:moveTo>
                  <a:lnTo>
                    <a:pt x="228828" y="20967"/>
                  </a:lnTo>
                  <a:lnTo>
                    <a:pt x="228828" y="36220"/>
                  </a:lnTo>
                  <a:lnTo>
                    <a:pt x="238391" y="36220"/>
                  </a:lnTo>
                  <a:lnTo>
                    <a:pt x="238391" y="22885"/>
                  </a:lnTo>
                  <a:close/>
                </a:path>
                <a:path w="313054" h="2402840">
                  <a:moveTo>
                    <a:pt x="238391" y="3810"/>
                  </a:moveTo>
                  <a:lnTo>
                    <a:pt x="228828" y="3810"/>
                  </a:lnTo>
                  <a:lnTo>
                    <a:pt x="228828" y="17170"/>
                  </a:lnTo>
                  <a:lnTo>
                    <a:pt x="238391" y="17170"/>
                  </a:lnTo>
                  <a:lnTo>
                    <a:pt x="238391" y="3810"/>
                  </a:lnTo>
                  <a:close/>
                </a:path>
                <a:path w="313054" h="2402840">
                  <a:moveTo>
                    <a:pt x="253669" y="114427"/>
                  </a:moveTo>
                  <a:lnTo>
                    <a:pt x="242227" y="112522"/>
                  </a:lnTo>
                  <a:lnTo>
                    <a:pt x="242227" y="127749"/>
                  </a:lnTo>
                  <a:lnTo>
                    <a:pt x="253669" y="127749"/>
                  </a:lnTo>
                  <a:lnTo>
                    <a:pt x="253669" y="114427"/>
                  </a:lnTo>
                  <a:close/>
                </a:path>
                <a:path w="313054" h="2402840">
                  <a:moveTo>
                    <a:pt x="253669" y="95364"/>
                  </a:moveTo>
                  <a:lnTo>
                    <a:pt x="242227" y="95364"/>
                  </a:lnTo>
                  <a:lnTo>
                    <a:pt x="242227" y="108699"/>
                  </a:lnTo>
                  <a:lnTo>
                    <a:pt x="253669" y="110591"/>
                  </a:lnTo>
                  <a:lnTo>
                    <a:pt x="253669" y="95364"/>
                  </a:lnTo>
                  <a:close/>
                </a:path>
                <a:path w="313054" h="2402840">
                  <a:moveTo>
                    <a:pt x="253669" y="78168"/>
                  </a:moveTo>
                  <a:lnTo>
                    <a:pt x="242227" y="78168"/>
                  </a:lnTo>
                  <a:lnTo>
                    <a:pt x="242227" y="91541"/>
                  </a:lnTo>
                  <a:lnTo>
                    <a:pt x="253669" y="91541"/>
                  </a:lnTo>
                  <a:lnTo>
                    <a:pt x="253669" y="78168"/>
                  </a:lnTo>
                  <a:close/>
                </a:path>
                <a:path w="313054" h="2402840">
                  <a:moveTo>
                    <a:pt x="253669" y="59105"/>
                  </a:moveTo>
                  <a:lnTo>
                    <a:pt x="242227" y="59105"/>
                  </a:lnTo>
                  <a:lnTo>
                    <a:pt x="242227" y="72478"/>
                  </a:lnTo>
                  <a:lnTo>
                    <a:pt x="253669" y="74371"/>
                  </a:lnTo>
                  <a:lnTo>
                    <a:pt x="253669" y="59105"/>
                  </a:lnTo>
                  <a:close/>
                </a:path>
                <a:path w="313054" h="2402840">
                  <a:moveTo>
                    <a:pt x="253669" y="41948"/>
                  </a:moveTo>
                  <a:lnTo>
                    <a:pt x="242227" y="40055"/>
                  </a:lnTo>
                  <a:lnTo>
                    <a:pt x="242227" y="55308"/>
                  </a:lnTo>
                  <a:lnTo>
                    <a:pt x="253669" y="55308"/>
                  </a:lnTo>
                  <a:lnTo>
                    <a:pt x="253669" y="41948"/>
                  </a:lnTo>
                  <a:close/>
                </a:path>
                <a:path w="313054" h="2402840">
                  <a:moveTo>
                    <a:pt x="253669" y="24803"/>
                  </a:moveTo>
                  <a:lnTo>
                    <a:pt x="242227" y="22885"/>
                  </a:lnTo>
                  <a:lnTo>
                    <a:pt x="242227" y="36220"/>
                  </a:lnTo>
                  <a:lnTo>
                    <a:pt x="253669" y="38150"/>
                  </a:lnTo>
                  <a:lnTo>
                    <a:pt x="253669" y="24803"/>
                  </a:lnTo>
                  <a:close/>
                </a:path>
                <a:path w="313054" h="2402840">
                  <a:moveTo>
                    <a:pt x="253669" y="5715"/>
                  </a:moveTo>
                  <a:lnTo>
                    <a:pt x="242227" y="3810"/>
                  </a:lnTo>
                  <a:lnTo>
                    <a:pt x="242227" y="19062"/>
                  </a:lnTo>
                  <a:lnTo>
                    <a:pt x="253669" y="19062"/>
                  </a:lnTo>
                  <a:lnTo>
                    <a:pt x="253669" y="5715"/>
                  </a:lnTo>
                  <a:close/>
                </a:path>
                <a:path w="313054" h="2402840">
                  <a:moveTo>
                    <a:pt x="268909" y="114427"/>
                  </a:moveTo>
                  <a:lnTo>
                    <a:pt x="257429" y="114427"/>
                  </a:lnTo>
                  <a:lnTo>
                    <a:pt x="257429" y="127749"/>
                  </a:lnTo>
                  <a:lnTo>
                    <a:pt x="268909" y="129679"/>
                  </a:lnTo>
                  <a:lnTo>
                    <a:pt x="268909" y="114427"/>
                  </a:lnTo>
                  <a:close/>
                </a:path>
                <a:path w="313054" h="2402840">
                  <a:moveTo>
                    <a:pt x="268909" y="97256"/>
                  </a:moveTo>
                  <a:lnTo>
                    <a:pt x="257429" y="95364"/>
                  </a:lnTo>
                  <a:lnTo>
                    <a:pt x="257429" y="110591"/>
                  </a:lnTo>
                  <a:lnTo>
                    <a:pt x="268909" y="110591"/>
                  </a:lnTo>
                  <a:lnTo>
                    <a:pt x="268909" y="97256"/>
                  </a:lnTo>
                  <a:close/>
                </a:path>
                <a:path w="313054" h="2402840">
                  <a:moveTo>
                    <a:pt x="268909" y="80098"/>
                  </a:moveTo>
                  <a:lnTo>
                    <a:pt x="257429" y="78168"/>
                  </a:lnTo>
                  <a:lnTo>
                    <a:pt x="257429" y="91541"/>
                  </a:lnTo>
                  <a:lnTo>
                    <a:pt x="268909" y="93421"/>
                  </a:lnTo>
                  <a:lnTo>
                    <a:pt x="268909" y="80098"/>
                  </a:lnTo>
                  <a:close/>
                </a:path>
                <a:path w="313054" h="2402840">
                  <a:moveTo>
                    <a:pt x="268909" y="61010"/>
                  </a:moveTo>
                  <a:lnTo>
                    <a:pt x="257429" y="61010"/>
                  </a:lnTo>
                  <a:lnTo>
                    <a:pt x="257429" y="74383"/>
                  </a:lnTo>
                  <a:lnTo>
                    <a:pt x="268909" y="74383"/>
                  </a:lnTo>
                  <a:lnTo>
                    <a:pt x="268909" y="61010"/>
                  </a:lnTo>
                  <a:close/>
                </a:path>
                <a:path w="313054" h="2402840">
                  <a:moveTo>
                    <a:pt x="268909" y="41948"/>
                  </a:moveTo>
                  <a:lnTo>
                    <a:pt x="257429" y="41948"/>
                  </a:lnTo>
                  <a:lnTo>
                    <a:pt x="257429" y="55308"/>
                  </a:lnTo>
                  <a:lnTo>
                    <a:pt x="268909" y="57200"/>
                  </a:lnTo>
                  <a:lnTo>
                    <a:pt x="268909" y="41948"/>
                  </a:lnTo>
                  <a:close/>
                </a:path>
                <a:path w="313054" h="2402840">
                  <a:moveTo>
                    <a:pt x="268909" y="24803"/>
                  </a:moveTo>
                  <a:lnTo>
                    <a:pt x="257429" y="24803"/>
                  </a:lnTo>
                  <a:lnTo>
                    <a:pt x="257429" y="38138"/>
                  </a:lnTo>
                  <a:lnTo>
                    <a:pt x="268909" y="38138"/>
                  </a:lnTo>
                  <a:lnTo>
                    <a:pt x="268909" y="24803"/>
                  </a:lnTo>
                  <a:close/>
                </a:path>
                <a:path w="313054" h="2402840">
                  <a:moveTo>
                    <a:pt x="268909" y="7632"/>
                  </a:moveTo>
                  <a:lnTo>
                    <a:pt x="257429" y="5715"/>
                  </a:lnTo>
                  <a:lnTo>
                    <a:pt x="257429" y="19062"/>
                  </a:lnTo>
                  <a:lnTo>
                    <a:pt x="268909" y="20967"/>
                  </a:lnTo>
                  <a:lnTo>
                    <a:pt x="268909" y="7632"/>
                  </a:lnTo>
                  <a:close/>
                </a:path>
                <a:path w="313054" h="2402840">
                  <a:moveTo>
                    <a:pt x="284200" y="116319"/>
                  </a:moveTo>
                  <a:lnTo>
                    <a:pt x="270764" y="114427"/>
                  </a:lnTo>
                  <a:lnTo>
                    <a:pt x="270764" y="129679"/>
                  </a:lnTo>
                  <a:lnTo>
                    <a:pt x="284200" y="129679"/>
                  </a:lnTo>
                  <a:lnTo>
                    <a:pt x="284200" y="116319"/>
                  </a:lnTo>
                  <a:close/>
                </a:path>
                <a:path w="313054" h="2402840">
                  <a:moveTo>
                    <a:pt x="284200" y="97256"/>
                  </a:moveTo>
                  <a:lnTo>
                    <a:pt x="270776" y="97256"/>
                  </a:lnTo>
                  <a:lnTo>
                    <a:pt x="270776" y="110591"/>
                  </a:lnTo>
                  <a:lnTo>
                    <a:pt x="284200" y="110591"/>
                  </a:lnTo>
                  <a:lnTo>
                    <a:pt x="284200" y="97256"/>
                  </a:lnTo>
                  <a:close/>
                </a:path>
                <a:path w="313054" h="2402840">
                  <a:moveTo>
                    <a:pt x="284200" y="80098"/>
                  </a:moveTo>
                  <a:lnTo>
                    <a:pt x="270776" y="80098"/>
                  </a:lnTo>
                  <a:lnTo>
                    <a:pt x="270776" y="93446"/>
                  </a:lnTo>
                  <a:lnTo>
                    <a:pt x="284200" y="93446"/>
                  </a:lnTo>
                  <a:lnTo>
                    <a:pt x="284200" y="80098"/>
                  </a:lnTo>
                  <a:close/>
                </a:path>
                <a:path w="313054" h="2402840">
                  <a:moveTo>
                    <a:pt x="284200" y="62915"/>
                  </a:moveTo>
                  <a:lnTo>
                    <a:pt x="270764" y="61010"/>
                  </a:lnTo>
                  <a:lnTo>
                    <a:pt x="270764" y="74371"/>
                  </a:lnTo>
                  <a:lnTo>
                    <a:pt x="284200" y="76288"/>
                  </a:lnTo>
                  <a:lnTo>
                    <a:pt x="284200" y="62915"/>
                  </a:lnTo>
                  <a:close/>
                </a:path>
                <a:path w="313054" h="2402840">
                  <a:moveTo>
                    <a:pt x="284200" y="43865"/>
                  </a:moveTo>
                  <a:lnTo>
                    <a:pt x="270764" y="41948"/>
                  </a:lnTo>
                  <a:lnTo>
                    <a:pt x="270764" y="57200"/>
                  </a:lnTo>
                  <a:lnTo>
                    <a:pt x="284200" y="57200"/>
                  </a:lnTo>
                  <a:lnTo>
                    <a:pt x="284200" y="43865"/>
                  </a:lnTo>
                  <a:close/>
                </a:path>
                <a:path w="313054" h="2402840">
                  <a:moveTo>
                    <a:pt x="284200" y="26695"/>
                  </a:moveTo>
                  <a:lnTo>
                    <a:pt x="270764" y="24803"/>
                  </a:lnTo>
                  <a:lnTo>
                    <a:pt x="270764" y="40055"/>
                  </a:lnTo>
                  <a:lnTo>
                    <a:pt x="284200" y="40055"/>
                  </a:lnTo>
                  <a:lnTo>
                    <a:pt x="284200" y="26695"/>
                  </a:lnTo>
                  <a:close/>
                </a:path>
                <a:path w="313054" h="2402840">
                  <a:moveTo>
                    <a:pt x="284200" y="7632"/>
                  </a:moveTo>
                  <a:lnTo>
                    <a:pt x="270776" y="7632"/>
                  </a:lnTo>
                  <a:lnTo>
                    <a:pt x="270776" y="20967"/>
                  </a:lnTo>
                  <a:lnTo>
                    <a:pt x="284200" y="20967"/>
                  </a:lnTo>
                  <a:lnTo>
                    <a:pt x="284200" y="7632"/>
                  </a:lnTo>
                  <a:close/>
                </a:path>
                <a:path w="313054" h="2402840">
                  <a:moveTo>
                    <a:pt x="297535" y="116319"/>
                  </a:moveTo>
                  <a:lnTo>
                    <a:pt x="286042" y="116319"/>
                  </a:lnTo>
                  <a:lnTo>
                    <a:pt x="286042" y="129679"/>
                  </a:lnTo>
                  <a:lnTo>
                    <a:pt x="297535" y="131572"/>
                  </a:lnTo>
                  <a:lnTo>
                    <a:pt x="297535" y="116319"/>
                  </a:lnTo>
                  <a:close/>
                </a:path>
                <a:path w="313054" h="2402840">
                  <a:moveTo>
                    <a:pt x="297535" y="99148"/>
                  </a:moveTo>
                  <a:lnTo>
                    <a:pt x="286042" y="97256"/>
                  </a:lnTo>
                  <a:lnTo>
                    <a:pt x="286042" y="112522"/>
                  </a:lnTo>
                  <a:lnTo>
                    <a:pt x="297535" y="112522"/>
                  </a:lnTo>
                  <a:lnTo>
                    <a:pt x="297535" y="99148"/>
                  </a:lnTo>
                  <a:close/>
                </a:path>
                <a:path w="313054" h="2402840">
                  <a:moveTo>
                    <a:pt x="297535" y="82016"/>
                  </a:moveTo>
                  <a:lnTo>
                    <a:pt x="286042" y="80098"/>
                  </a:lnTo>
                  <a:lnTo>
                    <a:pt x="286042" y="93421"/>
                  </a:lnTo>
                  <a:lnTo>
                    <a:pt x="297535" y="95364"/>
                  </a:lnTo>
                  <a:lnTo>
                    <a:pt x="297535" y="82016"/>
                  </a:lnTo>
                  <a:close/>
                </a:path>
                <a:path w="313054" h="2402840">
                  <a:moveTo>
                    <a:pt x="297535" y="62915"/>
                  </a:moveTo>
                  <a:lnTo>
                    <a:pt x="286042" y="62915"/>
                  </a:lnTo>
                  <a:lnTo>
                    <a:pt x="286042" y="76288"/>
                  </a:lnTo>
                  <a:lnTo>
                    <a:pt x="297535" y="76288"/>
                  </a:lnTo>
                  <a:lnTo>
                    <a:pt x="297535" y="62915"/>
                  </a:lnTo>
                  <a:close/>
                </a:path>
                <a:path w="313054" h="2402840">
                  <a:moveTo>
                    <a:pt x="297535" y="45745"/>
                  </a:moveTo>
                  <a:lnTo>
                    <a:pt x="286042" y="43865"/>
                  </a:lnTo>
                  <a:lnTo>
                    <a:pt x="286042" y="57200"/>
                  </a:lnTo>
                  <a:lnTo>
                    <a:pt x="297535" y="59105"/>
                  </a:lnTo>
                  <a:lnTo>
                    <a:pt x="297535" y="45745"/>
                  </a:lnTo>
                  <a:close/>
                </a:path>
                <a:path w="313054" h="2402840">
                  <a:moveTo>
                    <a:pt x="297535" y="26695"/>
                  </a:moveTo>
                  <a:lnTo>
                    <a:pt x="286042" y="26695"/>
                  </a:lnTo>
                  <a:lnTo>
                    <a:pt x="286042" y="40055"/>
                  </a:lnTo>
                  <a:lnTo>
                    <a:pt x="297535" y="40055"/>
                  </a:lnTo>
                  <a:lnTo>
                    <a:pt x="297535" y="26695"/>
                  </a:lnTo>
                  <a:close/>
                </a:path>
                <a:path w="313054" h="2402840">
                  <a:moveTo>
                    <a:pt x="297535" y="9525"/>
                  </a:moveTo>
                  <a:lnTo>
                    <a:pt x="286042" y="7632"/>
                  </a:lnTo>
                  <a:lnTo>
                    <a:pt x="286042" y="22885"/>
                  </a:lnTo>
                  <a:lnTo>
                    <a:pt x="297535" y="22885"/>
                  </a:lnTo>
                  <a:lnTo>
                    <a:pt x="297535" y="9525"/>
                  </a:lnTo>
                  <a:close/>
                </a:path>
                <a:path w="313054" h="2402840">
                  <a:moveTo>
                    <a:pt x="312737" y="118224"/>
                  </a:moveTo>
                  <a:lnTo>
                    <a:pt x="301282" y="118224"/>
                  </a:lnTo>
                  <a:lnTo>
                    <a:pt x="301282" y="131572"/>
                  </a:lnTo>
                  <a:lnTo>
                    <a:pt x="312737" y="131572"/>
                  </a:lnTo>
                  <a:lnTo>
                    <a:pt x="312737" y="118224"/>
                  </a:lnTo>
                  <a:close/>
                </a:path>
                <a:path w="313054" h="2402840">
                  <a:moveTo>
                    <a:pt x="312737" y="99148"/>
                  </a:moveTo>
                  <a:lnTo>
                    <a:pt x="301282" y="99148"/>
                  </a:lnTo>
                  <a:lnTo>
                    <a:pt x="301282" y="112522"/>
                  </a:lnTo>
                  <a:lnTo>
                    <a:pt x="312737" y="114427"/>
                  </a:lnTo>
                  <a:lnTo>
                    <a:pt x="312737" y="99148"/>
                  </a:lnTo>
                  <a:close/>
                </a:path>
                <a:path w="313054" h="2402840">
                  <a:moveTo>
                    <a:pt x="312737" y="82016"/>
                  </a:moveTo>
                  <a:lnTo>
                    <a:pt x="301282" y="82016"/>
                  </a:lnTo>
                  <a:lnTo>
                    <a:pt x="301282" y="95351"/>
                  </a:lnTo>
                  <a:lnTo>
                    <a:pt x="312737" y="95351"/>
                  </a:lnTo>
                  <a:lnTo>
                    <a:pt x="312737" y="82016"/>
                  </a:lnTo>
                  <a:close/>
                </a:path>
                <a:path w="313054" h="2402840">
                  <a:moveTo>
                    <a:pt x="312737" y="64833"/>
                  </a:moveTo>
                  <a:lnTo>
                    <a:pt x="301282" y="62915"/>
                  </a:lnTo>
                  <a:lnTo>
                    <a:pt x="301282" y="76288"/>
                  </a:lnTo>
                  <a:lnTo>
                    <a:pt x="312737" y="78168"/>
                  </a:lnTo>
                  <a:lnTo>
                    <a:pt x="312737" y="64833"/>
                  </a:lnTo>
                  <a:close/>
                </a:path>
                <a:path w="313054" h="2402840">
                  <a:moveTo>
                    <a:pt x="312737" y="45745"/>
                  </a:moveTo>
                  <a:lnTo>
                    <a:pt x="301282" y="45745"/>
                  </a:lnTo>
                  <a:lnTo>
                    <a:pt x="301282" y="59105"/>
                  </a:lnTo>
                  <a:lnTo>
                    <a:pt x="312737" y="59105"/>
                  </a:lnTo>
                  <a:lnTo>
                    <a:pt x="312737" y="45745"/>
                  </a:lnTo>
                  <a:close/>
                </a:path>
                <a:path w="313054" h="2402840">
                  <a:moveTo>
                    <a:pt x="312737" y="28625"/>
                  </a:moveTo>
                  <a:lnTo>
                    <a:pt x="301282" y="26695"/>
                  </a:lnTo>
                  <a:lnTo>
                    <a:pt x="301282" y="40055"/>
                  </a:lnTo>
                  <a:lnTo>
                    <a:pt x="312737" y="41948"/>
                  </a:lnTo>
                  <a:lnTo>
                    <a:pt x="312737" y="28625"/>
                  </a:lnTo>
                  <a:close/>
                </a:path>
                <a:path w="313054" h="2402840">
                  <a:moveTo>
                    <a:pt x="312737" y="11417"/>
                  </a:moveTo>
                  <a:lnTo>
                    <a:pt x="301282" y="9525"/>
                  </a:lnTo>
                  <a:lnTo>
                    <a:pt x="301282" y="22885"/>
                  </a:lnTo>
                  <a:lnTo>
                    <a:pt x="312737" y="24803"/>
                  </a:lnTo>
                  <a:lnTo>
                    <a:pt x="312737" y="114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487697" y="5602274"/>
              <a:ext cx="639445" cy="290195"/>
            </a:xfrm>
            <a:custGeom>
              <a:avLst/>
              <a:gdLst/>
              <a:ahLst/>
              <a:cxnLst/>
              <a:rect l="l" t="t" r="r" b="b"/>
              <a:pathLst>
                <a:path w="639445" h="290195">
                  <a:moveTo>
                    <a:pt x="11417" y="274586"/>
                  </a:moveTo>
                  <a:lnTo>
                    <a:pt x="0" y="278409"/>
                  </a:lnTo>
                  <a:lnTo>
                    <a:pt x="0" y="289864"/>
                  </a:lnTo>
                  <a:lnTo>
                    <a:pt x="11417" y="286054"/>
                  </a:lnTo>
                  <a:lnTo>
                    <a:pt x="11417" y="274586"/>
                  </a:lnTo>
                  <a:close/>
                </a:path>
                <a:path w="639445" h="290195">
                  <a:moveTo>
                    <a:pt x="11417" y="255524"/>
                  </a:moveTo>
                  <a:lnTo>
                    <a:pt x="0" y="259334"/>
                  </a:lnTo>
                  <a:lnTo>
                    <a:pt x="0" y="272694"/>
                  </a:lnTo>
                  <a:lnTo>
                    <a:pt x="11417" y="268909"/>
                  </a:lnTo>
                  <a:lnTo>
                    <a:pt x="11417" y="255524"/>
                  </a:lnTo>
                  <a:close/>
                </a:path>
                <a:path w="639445" h="290195">
                  <a:moveTo>
                    <a:pt x="11417" y="236461"/>
                  </a:moveTo>
                  <a:lnTo>
                    <a:pt x="0" y="240296"/>
                  </a:lnTo>
                  <a:lnTo>
                    <a:pt x="0" y="253631"/>
                  </a:lnTo>
                  <a:lnTo>
                    <a:pt x="11417" y="249821"/>
                  </a:lnTo>
                  <a:lnTo>
                    <a:pt x="11417" y="236461"/>
                  </a:lnTo>
                  <a:close/>
                </a:path>
                <a:path w="639445" h="290195">
                  <a:moveTo>
                    <a:pt x="11417" y="217385"/>
                  </a:moveTo>
                  <a:lnTo>
                    <a:pt x="0" y="221221"/>
                  </a:lnTo>
                  <a:lnTo>
                    <a:pt x="0" y="236461"/>
                  </a:lnTo>
                  <a:lnTo>
                    <a:pt x="11417" y="232638"/>
                  </a:lnTo>
                  <a:lnTo>
                    <a:pt x="11417" y="217385"/>
                  </a:lnTo>
                  <a:close/>
                </a:path>
                <a:path w="639445" h="290195">
                  <a:moveTo>
                    <a:pt x="11417" y="198361"/>
                  </a:moveTo>
                  <a:lnTo>
                    <a:pt x="0" y="202158"/>
                  </a:lnTo>
                  <a:lnTo>
                    <a:pt x="0" y="217385"/>
                  </a:lnTo>
                  <a:lnTo>
                    <a:pt x="11417" y="213575"/>
                  </a:lnTo>
                  <a:lnTo>
                    <a:pt x="11417" y="198361"/>
                  </a:lnTo>
                  <a:close/>
                </a:path>
                <a:path w="639445" h="290195">
                  <a:moveTo>
                    <a:pt x="11417" y="181178"/>
                  </a:moveTo>
                  <a:lnTo>
                    <a:pt x="0" y="183083"/>
                  </a:lnTo>
                  <a:lnTo>
                    <a:pt x="0" y="198361"/>
                  </a:lnTo>
                  <a:lnTo>
                    <a:pt x="11417" y="194513"/>
                  </a:lnTo>
                  <a:lnTo>
                    <a:pt x="11417" y="181178"/>
                  </a:lnTo>
                  <a:close/>
                </a:path>
                <a:path w="639445" h="290195">
                  <a:moveTo>
                    <a:pt x="11417" y="162064"/>
                  </a:moveTo>
                  <a:lnTo>
                    <a:pt x="0" y="165900"/>
                  </a:lnTo>
                  <a:lnTo>
                    <a:pt x="0" y="179260"/>
                  </a:lnTo>
                  <a:lnTo>
                    <a:pt x="11417" y="175437"/>
                  </a:lnTo>
                  <a:lnTo>
                    <a:pt x="11417" y="162064"/>
                  </a:lnTo>
                  <a:close/>
                </a:path>
                <a:path w="639445" h="290195">
                  <a:moveTo>
                    <a:pt x="26708" y="268909"/>
                  </a:moveTo>
                  <a:lnTo>
                    <a:pt x="15252" y="272694"/>
                  </a:lnTo>
                  <a:lnTo>
                    <a:pt x="15252" y="286054"/>
                  </a:lnTo>
                  <a:lnTo>
                    <a:pt x="26708" y="282244"/>
                  </a:lnTo>
                  <a:lnTo>
                    <a:pt x="26708" y="268909"/>
                  </a:lnTo>
                  <a:close/>
                </a:path>
                <a:path w="639445" h="290195">
                  <a:moveTo>
                    <a:pt x="26708" y="249821"/>
                  </a:moveTo>
                  <a:lnTo>
                    <a:pt x="15252" y="253631"/>
                  </a:lnTo>
                  <a:lnTo>
                    <a:pt x="15252" y="268909"/>
                  </a:lnTo>
                  <a:lnTo>
                    <a:pt x="26708" y="265087"/>
                  </a:lnTo>
                  <a:lnTo>
                    <a:pt x="26708" y="249821"/>
                  </a:lnTo>
                  <a:close/>
                </a:path>
                <a:path w="639445" h="290195">
                  <a:moveTo>
                    <a:pt x="26708" y="232638"/>
                  </a:moveTo>
                  <a:lnTo>
                    <a:pt x="15252" y="236461"/>
                  </a:lnTo>
                  <a:lnTo>
                    <a:pt x="15252" y="249821"/>
                  </a:lnTo>
                  <a:lnTo>
                    <a:pt x="26708" y="245999"/>
                  </a:lnTo>
                  <a:lnTo>
                    <a:pt x="26708" y="232638"/>
                  </a:lnTo>
                  <a:close/>
                </a:path>
                <a:path w="639445" h="290195">
                  <a:moveTo>
                    <a:pt x="26708" y="213575"/>
                  </a:moveTo>
                  <a:lnTo>
                    <a:pt x="15252" y="217385"/>
                  </a:lnTo>
                  <a:lnTo>
                    <a:pt x="15252" y="230759"/>
                  </a:lnTo>
                  <a:lnTo>
                    <a:pt x="26708" y="226936"/>
                  </a:lnTo>
                  <a:lnTo>
                    <a:pt x="26708" y="213575"/>
                  </a:lnTo>
                  <a:close/>
                </a:path>
                <a:path w="639445" h="290195">
                  <a:moveTo>
                    <a:pt x="26708" y="194513"/>
                  </a:moveTo>
                  <a:lnTo>
                    <a:pt x="15252" y="198361"/>
                  </a:lnTo>
                  <a:lnTo>
                    <a:pt x="15252" y="211696"/>
                  </a:lnTo>
                  <a:lnTo>
                    <a:pt x="26708" y="209765"/>
                  </a:lnTo>
                  <a:lnTo>
                    <a:pt x="26708" y="194513"/>
                  </a:lnTo>
                  <a:close/>
                </a:path>
                <a:path w="639445" h="290195">
                  <a:moveTo>
                    <a:pt x="26708" y="177342"/>
                  </a:moveTo>
                  <a:lnTo>
                    <a:pt x="15252" y="179260"/>
                  </a:lnTo>
                  <a:lnTo>
                    <a:pt x="15252" y="194513"/>
                  </a:lnTo>
                  <a:lnTo>
                    <a:pt x="26708" y="190677"/>
                  </a:lnTo>
                  <a:lnTo>
                    <a:pt x="26708" y="177342"/>
                  </a:lnTo>
                  <a:close/>
                </a:path>
                <a:path w="639445" h="290195">
                  <a:moveTo>
                    <a:pt x="26708" y="158267"/>
                  </a:moveTo>
                  <a:lnTo>
                    <a:pt x="15252" y="160185"/>
                  </a:lnTo>
                  <a:lnTo>
                    <a:pt x="15252" y="175437"/>
                  </a:lnTo>
                  <a:lnTo>
                    <a:pt x="26708" y="171615"/>
                  </a:lnTo>
                  <a:lnTo>
                    <a:pt x="26708" y="158267"/>
                  </a:lnTo>
                  <a:close/>
                </a:path>
                <a:path w="639445" h="290195">
                  <a:moveTo>
                    <a:pt x="43891" y="265087"/>
                  </a:moveTo>
                  <a:lnTo>
                    <a:pt x="30530" y="268909"/>
                  </a:lnTo>
                  <a:lnTo>
                    <a:pt x="30530" y="280339"/>
                  </a:lnTo>
                  <a:lnTo>
                    <a:pt x="43891" y="278409"/>
                  </a:lnTo>
                  <a:lnTo>
                    <a:pt x="43891" y="265087"/>
                  </a:lnTo>
                  <a:close/>
                </a:path>
                <a:path w="639445" h="290195">
                  <a:moveTo>
                    <a:pt x="43891" y="247916"/>
                  </a:moveTo>
                  <a:lnTo>
                    <a:pt x="30530" y="249821"/>
                  </a:lnTo>
                  <a:lnTo>
                    <a:pt x="30530" y="265087"/>
                  </a:lnTo>
                  <a:lnTo>
                    <a:pt x="43891" y="261251"/>
                  </a:lnTo>
                  <a:lnTo>
                    <a:pt x="43891" y="247916"/>
                  </a:lnTo>
                  <a:close/>
                </a:path>
                <a:path w="639445" h="290195">
                  <a:moveTo>
                    <a:pt x="43891" y="228815"/>
                  </a:moveTo>
                  <a:lnTo>
                    <a:pt x="30530" y="230759"/>
                  </a:lnTo>
                  <a:lnTo>
                    <a:pt x="30530" y="245999"/>
                  </a:lnTo>
                  <a:lnTo>
                    <a:pt x="43891" y="242189"/>
                  </a:lnTo>
                  <a:lnTo>
                    <a:pt x="43891" y="228815"/>
                  </a:lnTo>
                  <a:close/>
                </a:path>
                <a:path w="639445" h="290195">
                  <a:moveTo>
                    <a:pt x="43891" y="209765"/>
                  </a:moveTo>
                  <a:lnTo>
                    <a:pt x="30530" y="211696"/>
                  </a:lnTo>
                  <a:lnTo>
                    <a:pt x="30530" y="226936"/>
                  </a:lnTo>
                  <a:lnTo>
                    <a:pt x="43891" y="223113"/>
                  </a:lnTo>
                  <a:lnTo>
                    <a:pt x="43891" y="209765"/>
                  </a:lnTo>
                  <a:close/>
                </a:path>
                <a:path w="639445" h="290195">
                  <a:moveTo>
                    <a:pt x="43891" y="190677"/>
                  </a:moveTo>
                  <a:lnTo>
                    <a:pt x="30530" y="194513"/>
                  </a:lnTo>
                  <a:lnTo>
                    <a:pt x="30530" y="207848"/>
                  </a:lnTo>
                  <a:lnTo>
                    <a:pt x="43891" y="205930"/>
                  </a:lnTo>
                  <a:lnTo>
                    <a:pt x="43891" y="190677"/>
                  </a:lnTo>
                  <a:close/>
                </a:path>
                <a:path w="639445" h="290195">
                  <a:moveTo>
                    <a:pt x="43891" y="171615"/>
                  </a:moveTo>
                  <a:lnTo>
                    <a:pt x="30530" y="175437"/>
                  </a:lnTo>
                  <a:lnTo>
                    <a:pt x="30530" y="188798"/>
                  </a:lnTo>
                  <a:lnTo>
                    <a:pt x="43891" y="186867"/>
                  </a:lnTo>
                  <a:lnTo>
                    <a:pt x="43891" y="171615"/>
                  </a:lnTo>
                  <a:close/>
                </a:path>
                <a:path w="639445" h="290195">
                  <a:moveTo>
                    <a:pt x="43891" y="154495"/>
                  </a:moveTo>
                  <a:lnTo>
                    <a:pt x="30530" y="156400"/>
                  </a:lnTo>
                  <a:lnTo>
                    <a:pt x="30530" y="169735"/>
                  </a:lnTo>
                  <a:lnTo>
                    <a:pt x="43891" y="167817"/>
                  </a:lnTo>
                  <a:lnTo>
                    <a:pt x="43891" y="154495"/>
                  </a:lnTo>
                  <a:close/>
                </a:path>
                <a:path w="639445" h="290195">
                  <a:moveTo>
                    <a:pt x="59156" y="261251"/>
                  </a:moveTo>
                  <a:lnTo>
                    <a:pt x="47688" y="265087"/>
                  </a:lnTo>
                  <a:lnTo>
                    <a:pt x="47688" y="278409"/>
                  </a:lnTo>
                  <a:lnTo>
                    <a:pt x="59156" y="276491"/>
                  </a:lnTo>
                  <a:lnTo>
                    <a:pt x="59156" y="261251"/>
                  </a:lnTo>
                  <a:close/>
                </a:path>
                <a:path w="639445" h="290195">
                  <a:moveTo>
                    <a:pt x="59156" y="242189"/>
                  </a:moveTo>
                  <a:lnTo>
                    <a:pt x="47688" y="245999"/>
                  </a:lnTo>
                  <a:lnTo>
                    <a:pt x="47688" y="259334"/>
                  </a:lnTo>
                  <a:lnTo>
                    <a:pt x="59156" y="257441"/>
                  </a:lnTo>
                  <a:lnTo>
                    <a:pt x="59156" y="242189"/>
                  </a:lnTo>
                  <a:close/>
                </a:path>
                <a:path w="639445" h="290195">
                  <a:moveTo>
                    <a:pt x="59156" y="223113"/>
                  </a:moveTo>
                  <a:lnTo>
                    <a:pt x="47688" y="226936"/>
                  </a:lnTo>
                  <a:lnTo>
                    <a:pt x="47688" y="240296"/>
                  </a:lnTo>
                  <a:lnTo>
                    <a:pt x="59156" y="238391"/>
                  </a:lnTo>
                  <a:lnTo>
                    <a:pt x="59156" y="223113"/>
                  </a:lnTo>
                  <a:close/>
                </a:path>
                <a:path w="639445" h="290195">
                  <a:moveTo>
                    <a:pt x="59156" y="205930"/>
                  </a:moveTo>
                  <a:lnTo>
                    <a:pt x="47688" y="209765"/>
                  </a:lnTo>
                  <a:lnTo>
                    <a:pt x="47688" y="223113"/>
                  </a:lnTo>
                  <a:lnTo>
                    <a:pt x="59156" y="219290"/>
                  </a:lnTo>
                  <a:lnTo>
                    <a:pt x="59156" y="205930"/>
                  </a:lnTo>
                  <a:close/>
                </a:path>
                <a:path w="639445" h="290195">
                  <a:moveTo>
                    <a:pt x="59156" y="186867"/>
                  </a:moveTo>
                  <a:lnTo>
                    <a:pt x="47688" y="190677"/>
                  </a:lnTo>
                  <a:lnTo>
                    <a:pt x="47688" y="204012"/>
                  </a:lnTo>
                  <a:lnTo>
                    <a:pt x="59156" y="200240"/>
                  </a:lnTo>
                  <a:lnTo>
                    <a:pt x="59156" y="186867"/>
                  </a:lnTo>
                  <a:close/>
                </a:path>
                <a:path w="639445" h="290195">
                  <a:moveTo>
                    <a:pt x="59156" y="167817"/>
                  </a:moveTo>
                  <a:lnTo>
                    <a:pt x="47688" y="171615"/>
                  </a:lnTo>
                  <a:lnTo>
                    <a:pt x="47688" y="184988"/>
                  </a:lnTo>
                  <a:lnTo>
                    <a:pt x="59156" y="181178"/>
                  </a:lnTo>
                  <a:lnTo>
                    <a:pt x="59156" y="167817"/>
                  </a:lnTo>
                  <a:close/>
                </a:path>
                <a:path w="639445" h="290195">
                  <a:moveTo>
                    <a:pt x="59156" y="148742"/>
                  </a:moveTo>
                  <a:lnTo>
                    <a:pt x="47688" y="152565"/>
                  </a:lnTo>
                  <a:lnTo>
                    <a:pt x="47688" y="167817"/>
                  </a:lnTo>
                  <a:lnTo>
                    <a:pt x="59156" y="163982"/>
                  </a:lnTo>
                  <a:lnTo>
                    <a:pt x="59156" y="148742"/>
                  </a:lnTo>
                  <a:close/>
                </a:path>
                <a:path w="639445" h="290195">
                  <a:moveTo>
                    <a:pt x="74383" y="257441"/>
                  </a:moveTo>
                  <a:lnTo>
                    <a:pt x="62941" y="261251"/>
                  </a:lnTo>
                  <a:lnTo>
                    <a:pt x="62941" y="274586"/>
                  </a:lnTo>
                  <a:lnTo>
                    <a:pt x="74383" y="270776"/>
                  </a:lnTo>
                  <a:lnTo>
                    <a:pt x="74383" y="257441"/>
                  </a:lnTo>
                  <a:close/>
                </a:path>
                <a:path w="639445" h="290195">
                  <a:moveTo>
                    <a:pt x="74383" y="238391"/>
                  </a:moveTo>
                  <a:lnTo>
                    <a:pt x="62941" y="242189"/>
                  </a:lnTo>
                  <a:lnTo>
                    <a:pt x="62941" y="255524"/>
                  </a:lnTo>
                  <a:lnTo>
                    <a:pt x="74383" y="251739"/>
                  </a:lnTo>
                  <a:lnTo>
                    <a:pt x="74383" y="238391"/>
                  </a:lnTo>
                  <a:close/>
                </a:path>
                <a:path w="639445" h="290195">
                  <a:moveTo>
                    <a:pt x="74383" y="219290"/>
                  </a:moveTo>
                  <a:lnTo>
                    <a:pt x="62941" y="223113"/>
                  </a:lnTo>
                  <a:lnTo>
                    <a:pt x="62941" y="236461"/>
                  </a:lnTo>
                  <a:lnTo>
                    <a:pt x="74383" y="234543"/>
                  </a:lnTo>
                  <a:lnTo>
                    <a:pt x="74383" y="219290"/>
                  </a:lnTo>
                  <a:close/>
                </a:path>
                <a:path w="639445" h="290195">
                  <a:moveTo>
                    <a:pt x="74383" y="200240"/>
                  </a:moveTo>
                  <a:lnTo>
                    <a:pt x="62941" y="204012"/>
                  </a:lnTo>
                  <a:lnTo>
                    <a:pt x="62941" y="219290"/>
                  </a:lnTo>
                  <a:lnTo>
                    <a:pt x="74383" y="215480"/>
                  </a:lnTo>
                  <a:lnTo>
                    <a:pt x="74383" y="200240"/>
                  </a:lnTo>
                  <a:close/>
                </a:path>
                <a:path w="639445" h="290195">
                  <a:moveTo>
                    <a:pt x="74383" y="183083"/>
                  </a:moveTo>
                  <a:lnTo>
                    <a:pt x="62941" y="184988"/>
                  </a:lnTo>
                  <a:lnTo>
                    <a:pt x="62941" y="200240"/>
                  </a:lnTo>
                  <a:lnTo>
                    <a:pt x="74383" y="196430"/>
                  </a:lnTo>
                  <a:lnTo>
                    <a:pt x="74383" y="183083"/>
                  </a:lnTo>
                  <a:close/>
                </a:path>
                <a:path w="639445" h="290195">
                  <a:moveTo>
                    <a:pt x="74383" y="163982"/>
                  </a:moveTo>
                  <a:lnTo>
                    <a:pt x="62941" y="167817"/>
                  </a:lnTo>
                  <a:lnTo>
                    <a:pt x="62941" y="181178"/>
                  </a:lnTo>
                  <a:lnTo>
                    <a:pt x="74383" y="179260"/>
                  </a:lnTo>
                  <a:lnTo>
                    <a:pt x="74383" y="163982"/>
                  </a:lnTo>
                  <a:close/>
                </a:path>
                <a:path w="639445" h="290195">
                  <a:moveTo>
                    <a:pt x="74383" y="144932"/>
                  </a:moveTo>
                  <a:lnTo>
                    <a:pt x="62941" y="148742"/>
                  </a:lnTo>
                  <a:lnTo>
                    <a:pt x="62941" y="162064"/>
                  </a:lnTo>
                  <a:lnTo>
                    <a:pt x="74383" y="160185"/>
                  </a:lnTo>
                  <a:lnTo>
                    <a:pt x="74383" y="144932"/>
                  </a:lnTo>
                  <a:close/>
                </a:path>
                <a:path w="639445" h="290195">
                  <a:moveTo>
                    <a:pt x="89662" y="251739"/>
                  </a:moveTo>
                  <a:lnTo>
                    <a:pt x="78181" y="255524"/>
                  </a:lnTo>
                  <a:lnTo>
                    <a:pt x="78181" y="270776"/>
                  </a:lnTo>
                  <a:lnTo>
                    <a:pt x="89662" y="267004"/>
                  </a:lnTo>
                  <a:lnTo>
                    <a:pt x="89662" y="251739"/>
                  </a:lnTo>
                  <a:close/>
                </a:path>
                <a:path w="639445" h="290195">
                  <a:moveTo>
                    <a:pt x="89662" y="234543"/>
                  </a:moveTo>
                  <a:lnTo>
                    <a:pt x="78181" y="236461"/>
                  </a:lnTo>
                  <a:lnTo>
                    <a:pt x="78181" y="251739"/>
                  </a:lnTo>
                  <a:lnTo>
                    <a:pt x="89662" y="247916"/>
                  </a:lnTo>
                  <a:lnTo>
                    <a:pt x="89662" y="234543"/>
                  </a:lnTo>
                  <a:close/>
                </a:path>
                <a:path w="639445" h="290195">
                  <a:moveTo>
                    <a:pt x="89662" y="215480"/>
                  </a:moveTo>
                  <a:lnTo>
                    <a:pt x="78181" y="219290"/>
                  </a:lnTo>
                  <a:lnTo>
                    <a:pt x="78181" y="232638"/>
                  </a:lnTo>
                  <a:lnTo>
                    <a:pt x="89662" y="228815"/>
                  </a:lnTo>
                  <a:lnTo>
                    <a:pt x="89662" y="215480"/>
                  </a:lnTo>
                  <a:close/>
                </a:path>
                <a:path w="639445" h="290195">
                  <a:moveTo>
                    <a:pt x="89662" y="196430"/>
                  </a:moveTo>
                  <a:lnTo>
                    <a:pt x="78181" y="200240"/>
                  </a:lnTo>
                  <a:lnTo>
                    <a:pt x="78181" y="213575"/>
                  </a:lnTo>
                  <a:lnTo>
                    <a:pt x="89662" y="211696"/>
                  </a:lnTo>
                  <a:lnTo>
                    <a:pt x="89662" y="196430"/>
                  </a:lnTo>
                  <a:close/>
                </a:path>
                <a:path w="639445" h="290195">
                  <a:moveTo>
                    <a:pt x="89662" y="179260"/>
                  </a:moveTo>
                  <a:lnTo>
                    <a:pt x="78181" y="181178"/>
                  </a:lnTo>
                  <a:lnTo>
                    <a:pt x="78181" y="194513"/>
                  </a:lnTo>
                  <a:lnTo>
                    <a:pt x="89662" y="192608"/>
                  </a:lnTo>
                  <a:lnTo>
                    <a:pt x="89662" y="179260"/>
                  </a:lnTo>
                  <a:close/>
                </a:path>
                <a:path w="639445" h="290195">
                  <a:moveTo>
                    <a:pt x="89662" y="160185"/>
                  </a:moveTo>
                  <a:lnTo>
                    <a:pt x="78181" y="163982"/>
                  </a:lnTo>
                  <a:lnTo>
                    <a:pt x="78181" y="177342"/>
                  </a:lnTo>
                  <a:lnTo>
                    <a:pt x="89662" y="173545"/>
                  </a:lnTo>
                  <a:lnTo>
                    <a:pt x="89662" y="160185"/>
                  </a:lnTo>
                  <a:close/>
                </a:path>
                <a:path w="639445" h="290195">
                  <a:moveTo>
                    <a:pt x="89662" y="141160"/>
                  </a:moveTo>
                  <a:lnTo>
                    <a:pt x="78181" y="144932"/>
                  </a:lnTo>
                  <a:lnTo>
                    <a:pt x="78181" y="158267"/>
                  </a:lnTo>
                  <a:lnTo>
                    <a:pt x="89662" y="154495"/>
                  </a:lnTo>
                  <a:lnTo>
                    <a:pt x="89662" y="141160"/>
                  </a:lnTo>
                  <a:close/>
                </a:path>
                <a:path w="639445" h="290195">
                  <a:moveTo>
                    <a:pt x="104876" y="247916"/>
                  </a:moveTo>
                  <a:lnTo>
                    <a:pt x="93433" y="251739"/>
                  </a:lnTo>
                  <a:lnTo>
                    <a:pt x="93433" y="265087"/>
                  </a:lnTo>
                  <a:lnTo>
                    <a:pt x="104876" y="263156"/>
                  </a:lnTo>
                  <a:lnTo>
                    <a:pt x="104876" y="247916"/>
                  </a:lnTo>
                  <a:close/>
                </a:path>
                <a:path w="639445" h="290195">
                  <a:moveTo>
                    <a:pt x="104876" y="230759"/>
                  </a:moveTo>
                  <a:lnTo>
                    <a:pt x="93433" y="232638"/>
                  </a:lnTo>
                  <a:lnTo>
                    <a:pt x="93433" y="247916"/>
                  </a:lnTo>
                  <a:lnTo>
                    <a:pt x="104876" y="244094"/>
                  </a:lnTo>
                  <a:lnTo>
                    <a:pt x="104876" y="230759"/>
                  </a:lnTo>
                  <a:close/>
                </a:path>
                <a:path w="639445" h="290195">
                  <a:moveTo>
                    <a:pt x="104876" y="211696"/>
                  </a:moveTo>
                  <a:lnTo>
                    <a:pt x="93433" y="215480"/>
                  </a:lnTo>
                  <a:lnTo>
                    <a:pt x="93433" y="228815"/>
                  </a:lnTo>
                  <a:lnTo>
                    <a:pt x="104876" y="225018"/>
                  </a:lnTo>
                  <a:lnTo>
                    <a:pt x="104876" y="211696"/>
                  </a:lnTo>
                  <a:close/>
                </a:path>
                <a:path w="639445" h="290195">
                  <a:moveTo>
                    <a:pt x="104876" y="192608"/>
                  </a:moveTo>
                  <a:lnTo>
                    <a:pt x="93433" y="196430"/>
                  </a:lnTo>
                  <a:lnTo>
                    <a:pt x="93433" y="209765"/>
                  </a:lnTo>
                  <a:lnTo>
                    <a:pt x="104876" y="207848"/>
                  </a:lnTo>
                  <a:lnTo>
                    <a:pt x="104876" y="192608"/>
                  </a:lnTo>
                  <a:close/>
                </a:path>
                <a:path w="639445" h="290195">
                  <a:moveTo>
                    <a:pt x="104876" y="173545"/>
                  </a:moveTo>
                  <a:lnTo>
                    <a:pt x="93433" y="177342"/>
                  </a:lnTo>
                  <a:lnTo>
                    <a:pt x="93433" y="192608"/>
                  </a:lnTo>
                  <a:lnTo>
                    <a:pt x="104876" y="188798"/>
                  </a:lnTo>
                  <a:lnTo>
                    <a:pt x="104876" y="173545"/>
                  </a:lnTo>
                  <a:close/>
                </a:path>
                <a:path w="639445" h="290195">
                  <a:moveTo>
                    <a:pt x="104876" y="156400"/>
                  </a:moveTo>
                  <a:lnTo>
                    <a:pt x="93433" y="158267"/>
                  </a:lnTo>
                  <a:lnTo>
                    <a:pt x="93433" y="173545"/>
                  </a:lnTo>
                  <a:lnTo>
                    <a:pt x="104876" y="169735"/>
                  </a:lnTo>
                  <a:lnTo>
                    <a:pt x="104876" y="156400"/>
                  </a:lnTo>
                  <a:close/>
                </a:path>
                <a:path w="639445" h="290195">
                  <a:moveTo>
                    <a:pt x="104876" y="137312"/>
                  </a:moveTo>
                  <a:lnTo>
                    <a:pt x="93433" y="139217"/>
                  </a:lnTo>
                  <a:lnTo>
                    <a:pt x="93433" y="154495"/>
                  </a:lnTo>
                  <a:lnTo>
                    <a:pt x="104876" y="152565"/>
                  </a:lnTo>
                  <a:lnTo>
                    <a:pt x="104876" y="137312"/>
                  </a:lnTo>
                  <a:close/>
                </a:path>
                <a:path w="639445" h="290195">
                  <a:moveTo>
                    <a:pt x="120154" y="244094"/>
                  </a:moveTo>
                  <a:lnTo>
                    <a:pt x="108673" y="247916"/>
                  </a:lnTo>
                  <a:lnTo>
                    <a:pt x="108673" y="261251"/>
                  </a:lnTo>
                  <a:lnTo>
                    <a:pt x="120154" y="257441"/>
                  </a:lnTo>
                  <a:lnTo>
                    <a:pt x="120154" y="244094"/>
                  </a:lnTo>
                  <a:close/>
                </a:path>
                <a:path w="639445" h="290195">
                  <a:moveTo>
                    <a:pt x="120154" y="225018"/>
                  </a:moveTo>
                  <a:lnTo>
                    <a:pt x="108673" y="228815"/>
                  </a:lnTo>
                  <a:lnTo>
                    <a:pt x="108673" y="242189"/>
                  </a:lnTo>
                  <a:lnTo>
                    <a:pt x="120154" y="240296"/>
                  </a:lnTo>
                  <a:lnTo>
                    <a:pt x="120154" y="225018"/>
                  </a:lnTo>
                  <a:close/>
                </a:path>
                <a:path w="639445" h="290195">
                  <a:moveTo>
                    <a:pt x="120154" y="207848"/>
                  </a:moveTo>
                  <a:lnTo>
                    <a:pt x="108673" y="209765"/>
                  </a:lnTo>
                  <a:lnTo>
                    <a:pt x="108673" y="225018"/>
                  </a:lnTo>
                  <a:lnTo>
                    <a:pt x="120154" y="221221"/>
                  </a:lnTo>
                  <a:lnTo>
                    <a:pt x="120154" y="207848"/>
                  </a:lnTo>
                  <a:close/>
                </a:path>
                <a:path w="639445" h="290195">
                  <a:moveTo>
                    <a:pt x="120154" y="188798"/>
                  </a:moveTo>
                  <a:lnTo>
                    <a:pt x="108673" y="192608"/>
                  </a:lnTo>
                  <a:lnTo>
                    <a:pt x="108673" y="205930"/>
                  </a:lnTo>
                  <a:lnTo>
                    <a:pt x="120154" y="202158"/>
                  </a:lnTo>
                  <a:lnTo>
                    <a:pt x="120154" y="188798"/>
                  </a:lnTo>
                  <a:close/>
                </a:path>
                <a:path w="639445" h="290195">
                  <a:moveTo>
                    <a:pt x="120154" y="169735"/>
                  </a:moveTo>
                  <a:lnTo>
                    <a:pt x="108673" y="173545"/>
                  </a:lnTo>
                  <a:lnTo>
                    <a:pt x="108673" y="186867"/>
                  </a:lnTo>
                  <a:lnTo>
                    <a:pt x="120154" y="184988"/>
                  </a:lnTo>
                  <a:lnTo>
                    <a:pt x="120154" y="169735"/>
                  </a:lnTo>
                  <a:close/>
                </a:path>
                <a:path w="639445" h="290195">
                  <a:moveTo>
                    <a:pt x="120154" y="152565"/>
                  </a:moveTo>
                  <a:lnTo>
                    <a:pt x="108673" y="154495"/>
                  </a:lnTo>
                  <a:lnTo>
                    <a:pt x="108673" y="167817"/>
                  </a:lnTo>
                  <a:lnTo>
                    <a:pt x="120154" y="165900"/>
                  </a:lnTo>
                  <a:lnTo>
                    <a:pt x="120154" y="152565"/>
                  </a:lnTo>
                  <a:close/>
                </a:path>
                <a:path w="639445" h="290195">
                  <a:moveTo>
                    <a:pt x="120154" y="133477"/>
                  </a:moveTo>
                  <a:lnTo>
                    <a:pt x="108673" y="137312"/>
                  </a:lnTo>
                  <a:lnTo>
                    <a:pt x="108673" y="150647"/>
                  </a:lnTo>
                  <a:lnTo>
                    <a:pt x="120154" y="146850"/>
                  </a:lnTo>
                  <a:lnTo>
                    <a:pt x="120154" y="133477"/>
                  </a:lnTo>
                  <a:close/>
                </a:path>
                <a:path w="639445" h="290195">
                  <a:moveTo>
                    <a:pt x="135407" y="240296"/>
                  </a:moveTo>
                  <a:lnTo>
                    <a:pt x="124002" y="244094"/>
                  </a:lnTo>
                  <a:lnTo>
                    <a:pt x="124002" y="257441"/>
                  </a:lnTo>
                  <a:lnTo>
                    <a:pt x="135407" y="253631"/>
                  </a:lnTo>
                  <a:lnTo>
                    <a:pt x="135407" y="240296"/>
                  </a:lnTo>
                  <a:close/>
                </a:path>
                <a:path w="639445" h="290195">
                  <a:moveTo>
                    <a:pt x="135407" y="221221"/>
                  </a:moveTo>
                  <a:lnTo>
                    <a:pt x="124002" y="225018"/>
                  </a:lnTo>
                  <a:lnTo>
                    <a:pt x="124002" y="238391"/>
                  </a:lnTo>
                  <a:lnTo>
                    <a:pt x="135407" y="236461"/>
                  </a:lnTo>
                  <a:lnTo>
                    <a:pt x="135407" y="221221"/>
                  </a:lnTo>
                  <a:close/>
                </a:path>
                <a:path w="639445" h="290195">
                  <a:moveTo>
                    <a:pt x="135407" y="204012"/>
                  </a:moveTo>
                  <a:lnTo>
                    <a:pt x="124002" y="205930"/>
                  </a:lnTo>
                  <a:lnTo>
                    <a:pt x="124002" y="221221"/>
                  </a:lnTo>
                  <a:lnTo>
                    <a:pt x="135407" y="217385"/>
                  </a:lnTo>
                  <a:lnTo>
                    <a:pt x="135407" y="204012"/>
                  </a:lnTo>
                  <a:close/>
                </a:path>
                <a:path w="639445" h="290195">
                  <a:moveTo>
                    <a:pt x="135407" y="184988"/>
                  </a:moveTo>
                  <a:lnTo>
                    <a:pt x="124002" y="188798"/>
                  </a:lnTo>
                  <a:lnTo>
                    <a:pt x="124002" y="202158"/>
                  </a:lnTo>
                  <a:lnTo>
                    <a:pt x="135407" y="198361"/>
                  </a:lnTo>
                  <a:lnTo>
                    <a:pt x="135407" y="184988"/>
                  </a:lnTo>
                  <a:close/>
                </a:path>
                <a:path w="639445" h="290195">
                  <a:moveTo>
                    <a:pt x="135407" y="165900"/>
                  </a:moveTo>
                  <a:lnTo>
                    <a:pt x="124002" y="169735"/>
                  </a:lnTo>
                  <a:lnTo>
                    <a:pt x="124002" y="183083"/>
                  </a:lnTo>
                  <a:lnTo>
                    <a:pt x="135407" y="181178"/>
                  </a:lnTo>
                  <a:lnTo>
                    <a:pt x="135407" y="165900"/>
                  </a:lnTo>
                  <a:close/>
                </a:path>
                <a:path w="639445" h="290195">
                  <a:moveTo>
                    <a:pt x="135407" y="148742"/>
                  </a:moveTo>
                  <a:lnTo>
                    <a:pt x="124002" y="150647"/>
                  </a:lnTo>
                  <a:lnTo>
                    <a:pt x="124002" y="165900"/>
                  </a:lnTo>
                  <a:lnTo>
                    <a:pt x="135407" y="162064"/>
                  </a:lnTo>
                  <a:lnTo>
                    <a:pt x="135407" y="148742"/>
                  </a:lnTo>
                  <a:close/>
                </a:path>
                <a:path w="639445" h="290195">
                  <a:moveTo>
                    <a:pt x="135407" y="129679"/>
                  </a:moveTo>
                  <a:lnTo>
                    <a:pt x="124002" y="131584"/>
                  </a:lnTo>
                  <a:lnTo>
                    <a:pt x="124002" y="146850"/>
                  </a:lnTo>
                  <a:lnTo>
                    <a:pt x="135407" y="143040"/>
                  </a:lnTo>
                  <a:lnTo>
                    <a:pt x="135407" y="129679"/>
                  </a:lnTo>
                  <a:close/>
                </a:path>
                <a:path w="639445" h="290195">
                  <a:moveTo>
                    <a:pt x="150685" y="236461"/>
                  </a:moveTo>
                  <a:lnTo>
                    <a:pt x="139242" y="238391"/>
                  </a:lnTo>
                  <a:lnTo>
                    <a:pt x="139242" y="253631"/>
                  </a:lnTo>
                  <a:lnTo>
                    <a:pt x="150685" y="249821"/>
                  </a:lnTo>
                  <a:lnTo>
                    <a:pt x="150685" y="236461"/>
                  </a:lnTo>
                  <a:close/>
                </a:path>
                <a:path w="639445" h="290195">
                  <a:moveTo>
                    <a:pt x="150685" y="217385"/>
                  </a:moveTo>
                  <a:lnTo>
                    <a:pt x="139242" y="221221"/>
                  </a:lnTo>
                  <a:lnTo>
                    <a:pt x="139242" y="234543"/>
                  </a:lnTo>
                  <a:lnTo>
                    <a:pt x="150685" y="230759"/>
                  </a:lnTo>
                  <a:lnTo>
                    <a:pt x="150685" y="217385"/>
                  </a:lnTo>
                  <a:close/>
                </a:path>
                <a:path w="639445" h="290195">
                  <a:moveTo>
                    <a:pt x="150685" y="198361"/>
                  </a:moveTo>
                  <a:lnTo>
                    <a:pt x="139242" y="202158"/>
                  </a:lnTo>
                  <a:lnTo>
                    <a:pt x="139242" y="215480"/>
                  </a:lnTo>
                  <a:lnTo>
                    <a:pt x="150685" y="213575"/>
                  </a:lnTo>
                  <a:lnTo>
                    <a:pt x="150685" y="198361"/>
                  </a:lnTo>
                  <a:close/>
                </a:path>
                <a:path w="639445" h="290195">
                  <a:moveTo>
                    <a:pt x="150685" y="181178"/>
                  </a:moveTo>
                  <a:lnTo>
                    <a:pt x="139242" y="183083"/>
                  </a:lnTo>
                  <a:lnTo>
                    <a:pt x="139242" y="198361"/>
                  </a:lnTo>
                  <a:lnTo>
                    <a:pt x="150685" y="194513"/>
                  </a:lnTo>
                  <a:lnTo>
                    <a:pt x="150685" y="181178"/>
                  </a:lnTo>
                  <a:close/>
                </a:path>
                <a:path w="639445" h="290195">
                  <a:moveTo>
                    <a:pt x="150685" y="162064"/>
                  </a:moveTo>
                  <a:lnTo>
                    <a:pt x="139242" y="165900"/>
                  </a:lnTo>
                  <a:lnTo>
                    <a:pt x="139242" y="179260"/>
                  </a:lnTo>
                  <a:lnTo>
                    <a:pt x="150685" y="177342"/>
                  </a:lnTo>
                  <a:lnTo>
                    <a:pt x="150685" y="162064"/>
                  </a:lnTo>
                  <a:close/>
                </a:path>
                <a:path w="639445" h="290195">
                  <a:moveTo>
                    <a:pt x="150685" y="143040"/>
                  </a:moveTo>
                  <a:lnTo>
                    <a:pt x="139242" y="146850"/>
                  </a:lnTo>
                  <a:lnTo>
                    <a:pt x="139242" y="160185"/>
                  </a:lnTo>
                  <a:lnTo>
                    <a:pt x="150685" y="158267"/>
                  </a:lnTo>
                  <a:lnTo>
                    <a:pt x="150685" y="143040"/>
                  </a:lnTo>
                  <a:close/>
                </a:path>
                <a:path w="639445" h="290195">
                  <a:moveTo>
                    <a:pt x="150685" y="125882"/>
                  </a:moveTo>
                  <a:lnTo>
                    <a:pt x="139242" y="127787"/>
                  </a:lnTo>
                  <a:lnTo>
                    <a:pt x="139242" y="143040"/>
                  </a:lnTo>
                  <a:lnTo>
                    <a:pt x="150685" y="139217"/>
                  </a:lnTo>
                  <a:lnTo>
                    <a:pt x="150685" y="125882"/>
                  </a:lnTo>
                  <a:close/>
                </a:path>
                <a:path w="639445" h="290195">
                  <a:moveTo>
                    <a:pt x="638835" y="0"/>
                  </a:moveTo>
                  <a:lnTo>
                    <a:pt x="627430" y="1905"/>
                  </a:lnTo>
                  <a:lnTo>
                    <a:pt x="627430" y="15278"/>
                  </a:lnTo>
                  <a:lnTo>
                    <a:pt x="638835" y="13360"/>
                  </a:lnTo>
                  <a:lnTo>
                    <a:pt x="63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968291" y="5571756"/>
              <a:ext cx="273050" cy="149225"/>
            </a:xfrm>
            <a:custGeom>
              <a:avLst/>
              <a:gdLst/>
              <a:ahLst/>
              <a:cxnLst/>
              <a:rect l="l" t="t" r="r" b="b"/>
              <a:pathLst>
                <a:path w="273050" h="149225">
                  <a:moveTo>
                    <a:pt x="11468" y="68656"/>
                  </a:moveTo>
                  <a:lnTo>
                    <a:pt x="0" y="70573"/>
                  </a:lnTo>
                  <a:lnTo>
                    <a:pt x="0" y="83908"/>
                  </a:lnTo>
                  <a:lnTo>
                    <a:pt x="11468" y="81978"/>
                  </a:lnTo>
                  <a:lnTo>
                    <a:pt x="11468" y="68656"/>
                  </a:lnTo>
                  <a:close/>
                </a:path>
                <a:path w="273050" h="149225">
                  <a:moveTo>
                    <a:pt x="158242" y="131610"/>
                  </a:moveTo>
                  <a:lnTo>
                    <a:pt x="146837" y="135407"/>
                  </a:lnTo>
                  <a:lnTo>
                    <a:pt x="146837" y="148755"/>
                  </a:lnTo>
                  <a:lnTo>
                    <a:pt x="158242" y="144932"/>
                  </a:lnTo>
                  <a:lnTo>
                    <a:pt x="158242" y="131610"/>
                  </a:lnTo>
                  <a:close/>
                </a:path>
                <a:path w="273050" h="149225">
                  <a:moveTo>
                    <a:pt x="158242" y="114439"/>
                  </a:moveTo>
                  <a:lnTo>
                    <a:pt x="146837" y="118249"/>
                  </a:lnTo>
                  <a:lnTo>
                    <a:pt x="146837" y="131610"/>
                  </a:lnTo>
                  <a:lnTo>
                    <a:pt x="158242" y="129692"/>
                  </a:lnTo>
                  <a:lnTo>
                    <a:pt x="158242" y="114439"/>
                  </a:lnTo>
                  <a:close/>
                </a:path>
                <a:path w="273050" h="149225">
                  <a:moveTo>
                    <a:pt x="158242" y="99187"/>
                  </a:moveTo>
                  <a:lnTo>
                    <a:pt x="146837" y="101079"/>
                  </a:lnTo>
                  <a:lnTo>
                    <a:pt x="146837" y="114439"/>
                  </a:lnTo>
                  <a:lnTo>
                    <a:pt x="158242" y="112522"/>
                  </a:lnTo>
                  <a:lnTo>
                    <a:pt x="158242" y="99187"/>
                  </a:lnTo>
                  <a:close/>
                </a:path>
                <a:path w="273050" h="149225">
                  <a:moveTo>
                    <a:pt x="158242" y="81978"/>
                  </a:moveTo>
                  <a:lnTo>
                    <a:pt x="146837" y="83908"/>
                  </a:lnTo>
                  <a:lnTo>
                    <a:pt x="146837" y="97256"/>
                  </a:lnTo>
                  <a:lnTo>
                    <a:pt x="158242" y="95351"/>
                  </a:lnTo>
                  <a:lnTo>
                    <a:pt x="158242" y="81978"/>
                  </a:lnTo>
                  <a:close/>
                </a:path>
                <a:path w="273050" h="149225">
                  <a:moveTo>
                    <a:pt x="158242" y="64858"/>
                  </a:moveTo>
                  <a:lnTo>
                    <a:pt x="146837" y="66738"/>
                  </a:lnTo>
                  <a:lnTo>
                    <a:pt x="146837" y="80073"/>
                  </a:lnTo>
                  <a:lnTo>
                    <a:pt x="158242" y="76263"/>
                  </a:lnTo>
                  <a:lnTo>
                    <a:pt x="158242" y="64858"/>
                  </a:lnTo>
                  <a:close/>
                </a:path>
                <a:path w="273050" h="149225">
                  <a:moveTo>
                    <a:pt x="158242" y="47675"/>
                  </a:moveTo>
                  <a:lnTo>
                    <a:pt x="146837" y="49593"/>
                  </a:lnTo>
                  <a:lnTo>
                    <a:pt x="146837" y="62928"/>
                  </a:lnTo>
                  <a:lnTo>
                    <a:pt x="158242" y="59156"/>
                  </a:lnTo>
                  <a:lnTo>
                    <a:pt x="158242" y="47675"/>
                  </a:lnTo>
                  <a:close/>
                </a:path>
                <a:path w="273050" h="149225">
                  <a:moveTo>
                    <a:pt x="158242" y="30518"/>
                  </a:moveTo>
                  <a:lnTo>
                    <a:pt x="146837" y="32423"/>
                  </a:lnTo>
                  <a:lnTo>
                    <a:pt x="146837" y="45796"/>
                  </a:lnTo>
                  <a:lnTo>
                    <a:pt x="158242" y="43878"/>
                  </a:lnTo>
                  <a:lnTo>
                    <a:pt x="158242" y="30518"/>
                  </a:lnTo>
                  <a:close/>
                </a:path>
                <a:path w="273050" h="149225">
                  <a:moveTo>
                    <a:pt x="169684" y="129692"/>
                  </a:moveTo>
                  <a:lnTo>
                    <a:pt x="160159" y="131610"/>
                  </a:lnTo>
                  <a:lnTo>
                    <a:pt x="160159" y="144932"/>
                  </a:lnTo>
                  <a:lnTo>
                    <a:pt x="169684" y="143027"/>
                  </a:lnTo>
                  <a:lnTo>
                    <a:pt x="169684" y="129692"/>
                  </a:lnTo>
                  <a:close/>
                </a:path>
                <a:path w="273050" h="149225">
                  <a:moveTo>
                    <a:pt x="169684" y="112522"/>
                  </a:moveTo>
                  <a:lnTo>
                    <a:pt x="160159" y="114439"/>
                  </a:lnTo>
                  <a:lnTo>
                    <a:pt x="160159" y="127774"/>
                  </a:lnTo>
                  <a:lnTo>
                    <a:pt x="169684" y="125844"/>
                  </a:lnTo>
                  <a:lnTo>
                    <a:pt x="169684" y="112522"/>
                  </a:lnTo>
                  <a:close/>
                </a:path>
                <a:path w="273050" h="149225">
                  <a:moveTo>
                    <a:pt x="169684" y="95351"/>
                  </a:moveTo>
                  <a:lnTo>
                    <a:pt x="160159" y="97256"/>
                  </a:lnTo>
                  <a:lnTo>
                    <a:pt x="160159" y="110604"/>
                  </a:lnTo>
                  <a:lnTo>
                    <a:pt x="169684" y="108686"/>
                  </a:lnTo>
                  <a:lnTo>
                    <a:pt x="169684" y="95351"/>
                  </a:lnTo>
                  <a:close/>
                </a:path>
                <a:path w="273050" h="149225">
                  <a:moveTo>
                    <a:pt x="169684" y="78193"/>
                  </a:moveTo>
                  <a:lnTo>
                    <a:pt x="160159" y="80073"/>
                  </a:lnTo>
                  <a:lnTo>
                    <a:pt x="160159" y="93472"/>
                  </a:lnTo>
                  <a:lnTo>
                    <a:pt x="169684" y="91541"/>
                  </a:lnTo>
                  <a:lnTo>
                    <a:pt x="169684" y="78193"/>
                  </a:lnTo>
                  <a:close/>
                </a:path>
                <a:path w="273050" h="149225">
                  <a:moveTo>
                    <a:pt x="169684" y="61048"/>
                  </a:moveTo>
                  <a:lnTo>
                    <a:pt x="160159" y="62928"/>
                  </a:lnTo>
                  <a:lnTo>
                    <a:pt x="160159" y="76263"/>
                  </a:lnTo>
                  <a:lnTo>
                    <a:pt x="169684" y="74409"/>
                  </a:lnTo>
                  <a:lnTo>
                    <a:pt x="169684" y="61048"/>
                  </a:lnTo>
                  <a:close/>
                </a:path>
                <a:path w="273050" h="149225">
                  <a:moveTo>
                    <a:pt x="169684" y="43878"/>
                  </a:moveTo>
                  <a:lnTo>
                    <a:pt x="160159" y="45796"/>
                  </a:lnTo>
                  <a:lnTo>
                    <a:pt x="160159" y="59156"/>
                  </a:lnTo>
                  <a:lnTo>
                    <a:pt x="169684" y="57226"/>
                  </a:lnTo>
                  <a:lnTo>
                    <a:pt x="169684" y="43878"/>
                  </a:lnTo>
                  <a:close/>
                </a:path>
                <a:path w="273050" h="149225">
                  <a:moveTo>
                    <a:pt x="169684" y="26708"/>
                  </a:moveTo>
                  <a:lnTo>
                    <a:pt x="160159" y="30518"/>
                  </a:lnTo>
                  <a:lnTo>
                    <a:pt x="160159" y="41948"/>
                  </a:lnTo>
                  <a:lnTo>
                    <a:pt x="169684" y="40043"/>
                  </a:lnTo>
                  <a:lnTo>
                    <a:pt x="169684" y="26708"/>
                  </a:lnTo>
                  <a:close/>
                </a:path>
                <a:path w="273050" h="149225">
                  <a:moveTo>
                    <a:pt x="183019" y="125844"/>
                  </a:moveTo>
                  <a:lnTo>
                    <a:pt x="173520" y="127774"/>
                  </a:lnTo>
                  <a:lnTo>
                    <a:pt x="173520" y="141122"/>
                  </a:lnTo>
                  <a:lnTo>
                    <a:pt x="183019" y="139217"/>
                  </a:lnTo>
                  <a:lnTo>
                    <a:pt x="183019" y="125844"/>
                  </a:lnTo>
                  <a:close/>
                </a:path>
                <a:path w="273050" h="149225">
                  <a:moveTo>
                    <a:pt x="183019" y="108686"/>
                  </a:moveTo>
                  <a:lnTo>
                    <a:pt x="173520" y="110604"/>
                  </a:lnTo>
                  <a:lnTo>
                    <a:pt x="173520" y="123939"/>
                  </a:lnTo>
                  <a:lnTo>
                    <a:pt x="183019" y="122021"/>
                  </a:lnTo>
                  <a:lnTo>
                    <a:pt x="183019" y="108686"/>
                  </a:lnTo>
                  <a:close/>
                </a:path>
                <a:path w="273050" h="149225">
                  <a:moveTo>
                    <a:pt x="183019" y="91541"/>
                  </a:moveTo>
                  <a:lnTo>
                    <a:pt x="173520" y="93472"/>
                  </a:lnTo>
                  <a:lnTo>
                    <a:pt x="173520" y="106794"/>
                  </a:lnTo>
                  <a:lnTo>
                    <a:pt x="183019" y="104902"/>
                  </a:lnTo>
                  <a:lnTo>
                    <a:pt x="183019" y="91541"/>
                  </a:lnTo>
                  <a:close/>
                </a:path>
                <a:path w="273050" h="149225">
                  <a:moveTo>
                    <a:pt x="183019" y="74409"/>
                  </a:moveTo>
                  <a:lnTo>
                    <a:pt x="173520" y="76263"/>
                  </a:lnTo>
                  <a:lnTo>
                    <a:pt x="173520" y="89662"/>
                  </a:lnTo>
                  <a:lnTo>
                    <a:pt x="183019" y="87731"/>
                  </a:lnTo>
                  <a:lnTo>
                    <a:pt x="183019" y="74409"/>
                  </a:lnTo>
                  <a:close/>
                </a:path>
                <a:path w="273050" h="149225">
                  <a:moveTo>
                    <a:pt x="183019" y="57226"/>
                  </a:moveTo>
                  <a:lnTo>
                    <a:pt x="173520" y="59156"/>
                  </a:lnTo>
                  <a:lnTo>
                    <a:pt x="173520" y="74409"/>
                  </a:lnTo>
                  <a:lnTo>
                    <a:pt x="183019" y="70573"/>
                  </a:lnTo>
                  <a:lnTo>
                    <a:pt x="183019" y="57226"/>
                  </a:lnTo>
                  <a:close/>
                </a:path>
                <a:path w="273050" h="149225">
                  <a:moveTo>
                    <a:pt x="183019" y="40043"/>
                  </a:moveTo>
                  <a:lnTo>
                    <a:pt x="173520" y="43878"/>
                  </a:lnTo>
                  <a:lnTo>
                    <a:pt x="173520" y="55321"/>
                  </a:lnTo>
                  <a:lnTo>
                    <a:pt x="183019" y="53403"/>
                  </a:lnTo>
                  <a:lnTo>
                    <a:pt x="183019" y="40043"/>
                  </a:lnTo>
                  <a:close/>
                </a:path>
                <a:path w="273050" h="149225">
                  <a:moveTo>
                    <a:pt x="183019" y="22898"/>
                  </a:moveTo>
                  <a:lnTo>
                    <a:pt x="173520" y="26708"/>
                  </a:lnTo>
                  <a:lnTo>
                    <a:pt x="173520" y="38150"/>
                  </a:lnTo>
                  <a:lnTo>
                    <a:pt x="183019" y="36245"/>
                  </a:lnTo>
                  <a:lnTo>
                    <a:pt x="183019" y="22898"/>
                  </a:lnTo>
                  <a:close/>
                </a:path>
                <a:path w="273050" h="149225">
                  <a:moveTo>
                    <a:pt x="196405" y="122021"/>
                  </a:moveTo>
                  <a:lnTo>
                    <a:pt x="186855" y="123939"/>
                  </a:lnTo>
                  <a:lnTo>
                    <a:pt x="186855" y="137299"/>
                  </a:lnTo>
                  <a:lnTo>
                    <a:pt x="196405" y="135407"/>
                  </a:lnTo>
                  <a:lnTo>
                    <a:pt x="196405" y="122021"/>
                  </a:lnTo>
                  <a:close/>
                </a:path>
                <a:path w="273050" h="149225">
                  <a:moveTo>
                    <a:pt x="196405" y="104902"/>
                  </a:moveTo>
                  <a:lnTo>
                    <a:pt x="186855" y="106794"/>
                  </a:lnTo>
                  <a:lnTo>
                    <a:pt x="186855" y="120154"/>
                  </a:lnTo>
                  <a:lnTo>
                    <a:pt x="196405" y="118249"/>
                  </a:lnTo>
                  <a:lnTo>
                    <a:pt x="196405" y="104902"/>
                  </a:lnTo>
                  <a:close/>
                </a:path>
                <a:path w="273050" h="149225">
                  <a:moveTo>
                    <a:pt x="196405" y="87731"/>
                  </a:moveTo>
                  <a:lnTo>
                    <a:pt x="186855" y="89662"/>
                  </a:lnTo>
                  <a:lnTo>
                    <a:pt x="186855" y="102997"/>
                  </a:lnTo>
                  <a:lnTo>
                    <a:pt x="196405" y="101079"/>
                  </a:lnTo>
                  <a:lnTo>
                    <a:pt x="196405" y="87731"/>
                  </a:lnTo>
                  <a:close/>
                </a:path>
                <a:path w="273050" h="149225">
                  <a:moveTo>
                    <a:pt x="196405" y="70573"/>
                  </a:moveTo>
                  <a:lnTo>
                    <a:pt x="186855" y="74409"/>
                  </a:lnTo>
                  <a:lnTo>
                    <a:pt x="186855" y="87731"/>
                  </a:lnTo>
                  <a:lnTo>
                    <a:pt x="196405" y="83908"/>
                  </a:lnTo>
                  <a:lnTo>
                    <a:pt x="196405" y="70573"/>
                  </a:lnTo>
                  <a:close/>
                </a:path>
                <a:path w="273050" h="149225">
                  <a:moveTo>
                    <a:pt x="196405" y="53403"/>
                  </a:moveTo>
                  <a:lnTo>
                    <a:pt x="186855" y="57226"/>
                  </a:lnTo>
                  <a:lnTo>
                    <a:pt x="186855" y="70573"/>
                  </a:lnTo>
                  <a:lnTo>
                    <a:pt x="196405" y="66738"/>
                  </a:lnTo>
                  <a:lnTo>
                    <a:pt x="196405" y="53403"/>
                  </a:lnTo>
                  <a:close/>
                </a:path>
                <a:path w="273050" h="149225">
                  <a:moveTo>
                    <a:pt x="196405" y="36245"/>
                  </a:moveTo>
                  <a:lnTo>
                    <a:pt x="186855" y="40043"/>
                  </a:lnTo>
                  <a:lnTo>
                    <a:pt x="186855" y="53403"/>
                  </a:lnTo>
                  <a:lnTo>
                    <a:pt x="196405" y="49593"/>
                  </a:lnTo>
                  <a:lnTo>
                    <a:pt x="196405" y="36245"/>
                  </a:lnTo>
                  <a:close/>
                </a:path>
                <a:path w="273050" h="149225">
                  <a:moveTo>
                    <a:pt x="196405" y="19088"/>
                  </a:moveTo>
                  <a:lnTo>
                    <a:pt x="186855" y="22898"/>
                  </a:lnTo>
                  <a:lnTo>
                    <a:pt x="186855" y="34302"/>
                  </a:lnTo>
                  <a:lnTo>
                    <a:pt x="196405" y="32423"/>
                  </a:lnTo>
                  <a:lnTo>
                    <a:pt x="196405" y="19088"/>
                  </a:lnTo>
                  <a:close/>
                </a:path>
                <a:path w="273050" h="149225">
                  <a:moveTo>
                    <a:pt x="209740" y="118249"/>
                  </a:moveTo>
                  <a:lnTo>
                    <a:pt x="200177" y="120154"/>
                  </a:lnTo>
                  <a:lnTo>
                    <a:pt x="200177" y="133489"/>
                  </a:lnTo>
                  <a:lnTo>
                    <a:pt x="209740" y="131610"/>
                  </a:lnTo>
                  <a:lnTo>
                    <a:pt x="209740" y="118249"/>
                  </a:lnTo>
                  <a:close/>
                </a:path>
                <a:path w="273050" h="149225">
                  <a:moveTo>
                    <a:pt x="209740" y="101079"/>
                  </a:moveTo>
                  <a:lnTo>
                    <a:pt x="200177" y="102997"/>
                  </a:lnTo>
                  <a:lnTo>
                    <a:pt x="200177" y="116357"/>
                  </a:lnTo>
                  <a:lnTo>
                    <a:pt x="209740" y="114439"/>
                  </a:lnTo>
                  <a:lnTo>
                    <a:pt x="209740" y="101079"/>
                  </a:lnTo>
                  <a:close/>
                </a:path>
                <a:path w="273050" h="149225">
                  <a:moveTo>
                    <a:pt x="209740" y="83908"/>
                  </a:moveTo>
                  <a:lnTo>
                    <a:pt x="200177" y="87731"/>
                  </a:lnTo>
                  <a:lnTo>
                    <a:pt x="200177" y="101079"/>
                  </a:lnTo>
                  <a:lnTo>
                    <a:pt x="209740" y="97256"/>
                  </a:lnTo>
                  <a:lnTo>
                    <a:pt x="209740" y="83908"/>
                  </a:lnTo>
                  <a:close/>
                </a:path>
                <a:path w="273050" h="149225">
                  <a:moveTo>
                    <a:pt x="209740" y="66738"/>
                  </a:moveTo>
                  <a:lnTo>
                    <a:pt x="200177" y="70573"/>
                  </a:lnTo>
                  <a:lnTo>
                    <a:pt x="200177" y="83908"/>
                  </a:lnTo>
                  <a:lnTo>
                    <a:pt x="209740" y="80073"/>
                  </a:lnTo>
                  <a:lnTo>
                    <a:pt x="209740" y="66738"/>
                  </a:lnTo>
                  <a:close/>
                </a:path>
                <a:path w="273050" h="149225">
                  <a:moveTo>
                    <a:pt x="209740" y="49593"/>
                  </a:moveTo>
                  <a:lnTo>
                    <a:pt x="200177" y="53403"/>
                  </a:lnTo>
                  <a:lnTo>
                    <a:pt x="200177" y="66738"/>
                  </a:lnTo>
                  <a:lnTo>
                    <a:pt x="209740" y="62928"/>
                  </a:lnTo>
                  <a:lnTo>
                    <a:pt x="209740" y="49593"/>
                  </a:lnTo>
                  <a:close/>
                </a:path>
                <a:path w="273050" h="149225">
                  <a:moveTo>
                    <a:pt x="209740" y="32423"/>
                  </a:moveTo>
                  <a:lnTo>
                    <a:pt x="200177" y="36245"/>
                  </a:lnTo>
                  <a:lnTo>
                    <a:pt x="200177" y="49593"/>
                  </a:lnTo>
                  <a:lnTo>
                    <a:pt x="209740" y="45796"/>
                  </a:lnTo>
                  <a:lnTo>
                    <a:pt x="209740" y="32423"/>
                  </a:lnTo>
                  <a:close/>
                </a:path>
                <a:path w="273050" h="149225">
                  <a:moveTo>
                    <a:pt x="209740" y="17183"/>
                  </a:moveTo>
                  <a:lnTo>
                    <a:pt x="200177" y="19088"/>
                  </a:lnTo>
                  <a:lnTo>
                    <a:pt x="200177" y="32423"/>
                  </a:lnTo>
                  <a:lnTo>
                    <a:pt x="209740" y="30518"/>
                  </a:lnTo>
                  <a:lnTo>
                    <a:pt x="209740" y="17183"/>
                  </a:lnTo>
                  <a:close/>
                </a:path>
                <a:path w="273050" h="149225">
                  <a:moveTo>
                    <a:pt x="221208" y="114439"/>
                  </a:moveTo>
                  <a:lnTo>
                    <a:pt x="211632" y="116357"/>
                  </a:lnTo>
                  <a:lnTo>
                    <a:pt x="211632" y="129692"/>
                  </a:lnTo>
                  <a:lnTo>
                    <a:pt x="221208" y="127774"/>
                  </a:lnTo>
                  <a:lnTo>
                    <a:pt x="221208" y="114439"/>
                  </a:lnTo>
                  <a:close/>
                </a:path>
                <a:path w="273050" h="149225">
                  <a:moveTo>
                    <a:pt x="221208" y="97256"/>
                  </a:moveTo>
                  <a:lnTo>
                    <a:pt x="211632" y="101079"/>
                  </a:lnTo>
                  <a:lnTo>
                    <a:pt x="211632" y="114439"/>
                  </a:lnTo>
                  <a:lnTo>
                    <a:pt x="221208" y="110604"/>
                  </a:lnTo>
                  <a:lnTo>
                    <a:pt x="221208" y="97256"/>
                  </a:lnTo>
                  <a:close/>
                </a:path>
                <a:path w="273050" h="149225">
                  <a:moveTo>
                    <a:pt x="221208" y="80073"/>
                  </a:moveTo>
                  <a:lnTo>
                    <a:pt x="211632" y="83908"/>
                  </a:lnTo>
                  <a:lnTo>
                    <a:pt x="211632" y="97256"/>
                  </a:lnTo>
                  <a:lnTo>
                    <a:pt x="221208" y="93472"/>
                  </a:lnTo>
                  <a:lnTo>
                    <a:pt x="221208" y="80073"/>
                  </a:lnTo>
                  <a:close/>
                </a:path>
                <a:path w="273050" h="149225">
                  <a:moveTo>
                    <a:pt x="221208" y="64858"/>
                  </a:moveTo>
                  <a:lnTo>
                    <a:pt x="211632" y="66738"/>
                  </a:lnTo>
                  <a:lnTo>
                    <a:pt x="211632" y="80073"/>
                  </a:lnTo>
                  <a:lnTo>
                    <a:pt x="221208" y="76263"/>
                  </a:lnTo>
                  <a:lnTo>
                    <a:pt x="221208" y="64858"/>
                  </a:lnTo>
                  <a:close/>
                </a:path>
                <a:path w="273050" h="149225">
                  <a:moveTo>
                    <a:pt x="221208" y="47675"/>
                  </a:moveTo>
                  <a:lnTo>
                    <a:pt x="211632" y="49593"/>
                  </a:lnTo>
                  <a:lnTo>
                    <a:pt x="211632" y="62928"/>
                  </a:lnTo>
                  <a:lnTo>
                    <a:pt x="221208" y="59156"/>
                  </a:lnTo>
                  <a:lnTo>
                    <a:pt x="221208" y="47675"/>
                  </a:lnTo>
                  <a:close/>
                </a:path>
                <a:path w="273050" h="149225">
                  <a:moveTo>
                    <a:pt x="221208" y="30518"/>
                  </a:moveTo>
                  <a:lnTo>
                    <a:pt x="211632" y="32423"/>
                  </a:lnTo>
                  <a:lnTo>
                    <a:pt x="211632" y="45796"/>
                  </a:lnTo>
                  <a:lnTo>
                    <a:pt x="221208" y="43878"/>
                  </a:lnTo>
                  <a:lnTo>
                    <a:pt x="221208" y="30518"/>
                  </a:lnTo>
                  <a:close/>
                </a:path>
                <a:path w="273050" h="149225">
                  <a:moveTo>
                    <a:pt x="221208" y="13335"/>
                  </a:moveTo>
                  <a:lnTo>
                    <a:pt x="211632" y="15252"/>
                  </a:lnTo>
                  <a:lnTo>
                    <a:pt x="211632" y="28613"/>
                  </a:lnTo>
                  <a:lnTo>
                    <a:pt x="221208" y="26708"/>
                  </a:lnTo>
                  <a:lnTo>
                    <a:pt x="221208" y="13335"/>
                  </a:lnTo>
                  <a:close/>
                </a:path>
                <a:path w="273050" h="149225">
                  <a:moveTo>
                    <a:pt x="234543" y="110604"/>
                  </a:moveTo>
                  <a:lnTo>
                    <a:pt x="224967" y="114439"/>
                  </a:lnTo>
                  <a:lnTo>
                    <a:pt x="224967" y="127774"/>
                  </a:lnTo>
                  <a:lnTo>
                    <a:pt x="234543" y="123939"/>
                  </a:lnTo>
                  <a:lnTo>
                    <a:pt x="234543" y="110604"/>
                  </a:lnTo>
                  <a:close/>
                </a:path>
                <a:path w="273050" h="149225">
                  <a:moveTo>
                    <a:pt x="234543" y="95351"/>
                  </a:moveTo>
                  <a:lnTo>
                    <a:pt x="224967" y="97256"/>
                  </a:lnTo>
                  <a:lnTo>
                    <a:pt x="224967" y="110604"/>
                  </a:lnTo>
                  <a:lnTo>
                    <a:pt x="234543" y="106794"/>
                  </a:lnTo>
                  <a:lnTo>
                    <a:pt x="234543" y="95351"/>
                  </a:lnTo>
                  <a:close/>
                </a:path>
                <a:path w="273050" h="149225">
                  <a:moveTo>
                    <a:pt x="234543" y="78193"/>
                  </a:moveTo>
                  <a:lnTo>
                    <a:pt x="224967" y="80073"/>
                  </a:lnTo>
                  <a:lnTo>
                    <a:pt x="224967" y="93472"/>
                  </a:lnTo>
                  <a:lnTo>
                    <a:pt x="234543" y="89662"/>
                  </a:lnTo>
                  <a:lnTo>
                    <a:pt x="234543" y="78193"/>
                  </a:lnTo>
                  <a:close/>
                </a:path>
                <a:path w="273050" h="149225">
                  <a:moveTo>
                    <a:pt x="234543" y="61048"/>
                  </a:moveTo>
                  <a:lnTo>
                    <a:pt x="224967" y="62928"/>
                  </a:lnTo>
                  <a:lnTo>
                    <a:pt x="224967" y="76263"/>
                  </a:lnTo>
                  <a:lnTo>
                    <a:pt x="234543" y="74409"/>
                  </a:lnTo>
                  <a:lnTo>
                    <a:pt x="234543" y="61048"/>
                  </a:lnTo>
                  <a:close/>
                </a:path>
                <a:path w="273050" h="149225">
                  <a:moveTo>
                    <a:pt x="234543" y="43878"/>
                  </a:moveTo>
                  <a:lnTo>
                    <a:pt x="224967" y="45796"/>
                  </a:lnTo>
                  <a:lnTo>
                    <a:pt x="224967" y="59156"/>
                  </a:lnTo>
                  <a:lnTo>
                    <a:pt x="234543" y="57226"/>
                  </a:lnTo>
                  <a:lnTo>
                    <a:pt x="234543" y="43878"/>
                  </a:lnTo>
                  <a:close/>
                </a:path>
                <a:path w="273050" h="149225">
                  <a:moveTo>
                    <a:pt x="234543" y="26708"/>
                  </a:moveTo>
                  <a:lnTo>
                    <a:pt x="224967" y="30518"/>
                  </a:lnTo>
                  <a:lnTo>
                    <a:pt x="224967" y="41948"/>
                  </a:lnTo>
                  <a:lnTo>
                    <a:pt x="234543" y="40043"/>
                  </a:lnTo>
                  <a:lnTo>
                    <a:pt x="234543" y="26708"/>
                  </a:lnTo>
                  <a:close/>
                </a:path>
                <a:path w="273050" h="149225">
                  <a:moveTo>
                    <a:pt x="234543" y="9499"/>
                  </a:moveTo>
                  <a:lnTo>
                    <a:pt x="224967" y="13335"/>
                  </a:lnTo>
                  <a:lnTo>
                    <a:pt x="224967" y="24777"/>
                  </a:lnTo>
                  <a:lnTo>
                    <a:pt x="234543" y="22898"/>
                  </a:lnTo>
                  <a:lnTo>
                    <a:pt x="234543" y="9499"/>
                  </a:lnTo>
                  <a:close/>
                </a:path>
                <a:path w="273050" h="149225">
                  <a:moveTo>
                    <a:pt x="247891" y="108686"/>
                  </a:moveTo>
                  <a:lnTo>
                    <a:pt x="238366" y="110604"/>
                  </a:lnTo>
                  <a:lnTo>
                    <a:pt x="238366" y="123939"/>
                  </a:lnTo>
                  <a:lnTo>
                    <a:pt x="247891" y="120154"/>
                  </a:lnTo>
                  <a:lnTo>
                    <a:pt x="247891" y="108686"/>
                  </a:lnTo>
                  <a:close/>
                </a:path>
                <a:path w="273050" h="149225">
                  <a:moveTo>
                    <a:pt x="247891" y="91541"/>
                  </a:moveTo>
                  <a:lnTo>
                    <a:pt x="238366" y="93472"/>
                  </a:lnTo>
                  <a:lnTo>
                    <a:pt x="238366" y="106794"/>
                  </a:lnTo>
                  <a:lnTo>
                    <a:pt x="247891" y="102997"/>
                  </a:lnTo>
                  <a:lnTo>
                    <a:pt x="247891" y="91541"/>
                  </a:lnTo>
                  <a:close/>
                </a:path>
                <a:path w="273050" h="149225">
                  <a:moveTo>
                    <a:pt x="247891" y="74409"/>
                  </a:moveTo>
                  <a:lnTo>
                    <a:pt x="238366" y="76263"/>
                  </a:lnTo>
                  <a:lnTo>
                    <a:pt x="238366" y="89662"/>
                  </a:lnTo>
                  <a:lnTo>
                    <a:pt x="247891" y="87731"/>
                  </a:lnTo>
                  <a:lnTo>
                    <a:pt x="247891" y="74409"/>
                  </a:lnTo>
                  <a:close/>
                </a:path>
                <a:path w="273050" h="149225">
                  <a:moveTo>
                    <a:pt x="247891" y="57226"/>
                  </a:moveTo>
                  <a:lnTo>
                    <a:pt x="238366" y="59156"/>
                  </a:lnTo>
                  <a:lnTo>
                    <a:pt x="238366" y="72491"/>
                  </a:lnTo>
                  <a:lnTo>
                    <a:pt x="247891" y="70573"/>
                  </a:lnTo>
                  <a:lnTo>
                    <a:pt x="247891" y="57226"/>
                  </a:lnTo>
                  <a:close/>
                </a:path>
                <a:path w="273050" h="149225">
                  <a:moveTo>
                    <a:pt x="247891" y="40043"/>
                  </a:moveTo>
                  <a:lnTo>
                    <a:pt x="238366" y="43878"/>
                  </a:lnTo>
                  <a:lnTo>
                    <a:pt x="238366" y="55321"/>
                  </a:lnTo>
                  <a:lnTo>
                    <a:pt x="247891" y="53403"/>
                  </a:lnTo>
                  <a:lnTo>
                    <a:pt x="247891" y="40043"/>
                  </a:lnTo>
                  <a:close/>
                </a:path>
                <a:path w="273050" h="149225">
                  <a:moveTo>
                    <a:pt x="247891" y="22898"/>
                  </a:moveTo>
                  <a:lnTo>
                    <a:pt x="238366" y="26708"/>
                  </a:lnTo>
                  <a:lnTo>
                    <a:pt x="238366" y="38150"/>
                  </a:lnTo>
                  <a:lnTo>
                    <a:pt x="247891" y="36245"/>
                  </a:lnTo>
                  <a:lnTo>
                    <a:pt x="247891" y="22898"/>
                  </a:lnTo>
                  <a:close/>
                </a:path>
                <a:path w="273050" h="149225">
                  <a:moveTo>
                    <a:pt x="247891" y="5727"/>
                  </a:moveTo>
                  <a:lnTo>
                    <a:pt x="238366" y="9499"/>
                  </a:lnTo>
                  <a:lnTo>
                    <a:pt x="238366" y="20980"/>
                  </a:lnTo>
                  <a:lnTo>
                    <a:pt x="247891" y="19088"/>
                  </a:lnTo>
                  <a:lnTo>
                    <a:pt x="247891" y="5727"/>
                  </a:lnTo>
                  <a:close/>
                </a:path>
                <a:path w="273050" h="149225">
                  <a:moveTo>
                    <a:pt x="259346" y="104902"/>
                  </a:moveTo>
                  <a:lnTo>
                    <a:pt x="251714" y="106794"/>
                  </a:lnTo>
                  <a:lnTo>
                    <a:pt x="251714" y="120154"/>
                  </a:lnTo>
                  <a:lnTo>
                    <a:pt x="259346" y="116357"/>
                  </a:lnTo>
                  <a:lnTo>
                    <a:pt x="259346" y="104902"/>
                  </a:lnTo>
                  <a:close/>
                </a:path>
                <a:path w="273050" h="149225">
                  <a:moveTo>
                    <a:pt x="259346" y="87731"/>
                  </a:moveTo>
                  <a:lnTo>
                    <a:pt x="251714" y="89662"/>
                  </a:lnTo>
                  <a:lnTo>
                    <a:pt x="251714" y="102997"/>
                  </a:lnTo>
                  <a:lnTo>
                    <a:pt x="259346" y="101079"/>
                  </a:lnTo>
                  <a:lnTo>
                    <a:pt x="259346" y="87731"/>
                  </a:lnTo>
                  <a:close/>
                </a:path>
                <a:path w="273050" h="149225">
                  <a:moveTo>
                    <a:pt x="259346" y="70573"/>
                  </a:moveTo>
                  <a:lnTo>
                    <a:pt x="251714" y="74409"/>
                  </a:lnTo>
                  <a:lnTo>
                    <a:pt x="251714" y="85826"/>
                  </a:lnTo>
                  <a:lnTo>
                    <a:pt x="259346" y="83908"/>
                  </a:lnTo>
                  <a:lnTo>
                    <a:pt x="259346" y="70573"/>
                  </a:lnTo>
                  <a:close/>
                </a:path>
                <a:path w="273050" h="149225">
                  <a:moveTo>
                    <a:pt x="259346" y="53403"/>
                  </a:moveTo>
                  <a:lnTo>
                    <a:pt x="251714" y="57226"/>
                  </a:lnTo>
                  <a:lnTo>
                    <a:pt x="251714" y="68656"/>
                  </a:lnTo>
                  <a:lnTo>
                    <a:pt x="259346" y="66738"/>
                  </a:lnTo>
                  <a:lnTo>
                    <a:pt x="259346" y="53403"/>
                  </a:lnTo>
                  <a:close/>
                </a:path>
                <a:path w="273050" h="149225">
                  <a:moveTo>
                    <a:pt x="259346" y="36245"/>
                  </a:moveTo>
                  <a:lnTo>
                    <a:pt x="251714" y="40043"/>
                  </a:lnTo>
                  <a:lnTo>
                    <a:pt x="251714" y="51485"/>
                  </a:lnTo>
                  <a:lnTo>
                    <a:pt x="259346" y="49593"/>
                  </a:lnTo>
                  <a:lnTo>
                    <a:pt x="259346" y="36245"/>
                  </a:lnTo>
                  <a:close/>
                </a:path>
                <a:path w="273050" h="149225">
                  <a:moveTo>
                    <a:pt x="259346" y="19088"/>
                  </a:moveTo>
                  <a:lnTo>
                    <a:pt x="251714" y="22898"/>
                  </a:lnTo>
                  <a:lnTo>
                    <a:pt x="251714" y="36245"/>
                  </a:lnTo>
                  <a:lnTo>
                    <a:pt x="259346" y="32423"/>
                  </a:lnTo>
                  <a:lnTo>
                    <a:pt x="259346" y="19088"/>
                  </a:lnTo>
                  <a:close/>
                </a:path>
                <a:path w="273050" h="149225">
                  <a:moveTo>
                    <a:pt x="259346" y="3848"/>
                  </a:moveTo>
                  <a:lnTo>
                    <a:pt x="251714" y="5727"/>
                  </a:lnTo>
                  <a:lnTo>
                    <a:pt x="251714" y="19088"/>
                  </a:lnTo>
                  <a:lnTo>
                    <a:pt x="259346" y="17183"/>
                  </a:lnTo>
                  <a:lnTo>
                    <a:pt x="259346" y="3848"/>
                  </a:lnTo>
                  <a:close/>
                </a:path>
                <a:path w="273050" h="149225">
                  <a:moveTo>
                    <a:pt x="272669" y="101079"/>
                  </a:moveTo>
                  <a:lnTo>
                    <a:pt x="263169" y="102997"/>
                  </a:lnTo>
                  <a:lnTo>
                    <a:pt x="263169" y="116357"/>
                  </a:lnTo>
                  <a:lnTo>
                    <a:pt x="272669" y="114439"/>
                  </a:lnTo>
                  <a:lnTo>
                    <a:pt x="272669" y="101079"/>
                  </a:lnTo>
                  <a:close/>
                </a:path>
                <a:path w="273050" h="149225">
                  <a:moveTo>
                    <a:pt x="272669" y="83908"/>
                  </a:moveTo>
                  <a:lnTo>
                    <a:pt x="263169" y="87731"/>
                  </a:lnTo>
                  <a:lnTo>
                    <a:pt x="263169" y="99187"/>
                  </a:lnTo>
                  <a:lnTo>
                    <a:pt x="272669" y="97256"/>
                  </a:lnTo>
                  <a:lnTo>
                    <a:pt x="272669" y="83908"/>
                  </a:lnTo>
                  <a:close/>
                </a:path>
                <a:path w="273050" h="149225">
                  <a:moveTo>
                    <a:pt x="272669" y="66738"/>
                  </a:moveTo>
                  <a:lnTo>
                    <a:pt x="263169" y="70573"/>
                  </a:lnTo>
                  <a:lnTo>
                    <a:pt x="263169" y="81978"/>
                  </a:lnTo>
                  <a:lnTo>
                    <a:pt x="272669" y="80073"/>
                  </a:lnTo>
                  <a:lnTo>
                    <a:pt x="272669" y="66738"/>
                  </a:lnTo>
                  <a:close/>
                </a:path>
                <a:path w="273050" h="149225">
                  <a:moveTo>
                    <a:pt x="272669" y="49593"/>
                  </a:moveTo>
                  <a:lnTo>
                    <a:pt x="263169" y="53403"/>
                  </a:lnTo>
                  <a:lnTo>
                    <a:pt x="263169" y="64858"/>
                  </a:lnTo>
                  <a:lnTo>
                    <a:pt x="272669" y="62928"/>
                  </a:lnTo>
                  <a:lnTo>
                    <a:pt x="272669" y="49593"/>
                  </a:lnTo>
                  <a:close/>
                </a:path>
                <a:path w="273050" h="149225">
                  <a:moveTo>
                    <a:pt x="272669" y="32423"/>
                  </a:moveTo>
                  <a:lnTo>
                    <a:pt x="263169" y="36245"/>
                  </a:lnTo>
                  <a:lnTo>
                    <a:pt x="263169" y="49593"/>
                  </a:lnTo>
                  <a:lnTo>
                    <a:pt x="272669" y="45796"/>
                  </a:lnTo>
                  <a:lnTo>
                    <a:pt x="272669" y="32423"/>
                  </a:lnTo>
                  <a:close/>
                </a:path>
                <a:path w="273050" h="149225">
                  <a:moveTo>
                    <a:pt x="272669" y="17183"/>
                  </a:moveTo>
                  <a:lnTo>
                    <a:pt x="263169" y="19088"/>
                  </a:lnTo>
                  <a:lnTo>
                    <a:pt x="263169" y="32423"/>
                  </a:lnTo>
                  <a:lnTo>
                    <a:pt x="272669" y="30518"/>
                  </a:lnTo>
                  <a:lnTo>
                    <a:pt x="272669" y="17183"/>
                  </a:lnTo>
                  <a:close/>
                </a:path>
                <a:path w="273050" h="149225">
                  <a:moveTo>
                    <a:pt x="272669" y="0"/>
                  </a:moveTo>
                  <a:lnTo>
                    <a:pt x="263169" y="3848"/>
                  </a:lnTo>
                  <a:lnTo>
                    <a:pt x="263169" y="15252"/>
                  </a:lnTo>
                  <a:lnTo>
                    <a:pt x="272669" y="13335"/>
                  </a:lnTo>
                  <a:lnTo>
                    <a:pt x="2726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815713" y="5608002"/>
              <a:ext cx="286385" cy="153035"/>
            </a:xfrm>
            <a:custGeom>
              <a:avLst/>
              <a:gdLst/>
              <a:ahLst/>
              <a:cxnLst/>
              <a:rect l="l" t="t" r="r" b="b"/>
              <a:pathLst>
                <a:path w="286385" h="153035">
                  <a:moveTo>
                    <a:pt x="11442" y="70548"/>
                  </a:moveTo>
                  <a:lnTo>
                    <a:pt x="0" y="74358"/>
                  </a:lnTo>
                  <a:lnTo>
                    <a:pt x="0" y="87693"/>
                  </a:lnTo>
                  <a:lnTo>
                    <a:pt x="11442" y="83908"/>
                  </a:lnTo>
                  <a:lnTo>
                    <a:pt x="11442" y="70548"/>
                  </a:lnTo>
                  <a:close/>
                </a:path>
                <a:path w="286385" h="153035">
                  <a:moveTo>
                    <a:pt x="164045" y="135432"/>
                  </a:moveTo>
                  <a:lnTo>
                    <a:pt x="152577" y="139204"/>
                  </a:lnTo>
                  <a:lnTo>
                    <a:pt x="152577" y="152539"/>
                  </a:lnTo>
                  <a:lnTo>
                    <a:pt x="164045" y="148767"/>
                  </a:lnTo>
                  <a:lnTo>
                    <a:pt x="164045" y="135432"/>
                  </a:lnTo>
                  <a:close/>
                </a:path>
                <a:path w="286385" h="153035">
                  <a:moveTo>
                    <a:pt x="164045" y="120154"/>
                  </a:moveTo>
                  <a:lnTo>
                    <a:pt x="152577" y="122059"/>
                  </a:lnTo>
                  <a:lnTo>
                    <a:pt x="152577" y="135432"/>
                  </a:lnTo>
                  <a:lnTo>
                    <a:pt x="164045" y="133489"/>
                  </a:lnTo>
                  <a:lnTo>
                    <a:pt x="164045" y="120154"/>
                  </a:lnTo>
                  <a:close/>
                </a:path>
                <a:path w="286385" h="153035">
                  <a:moveTo>
                    <a:pt x="164045" y="101053"/>
                  </a:moveTo>
                  <a:lnTo>
                    <a:pt x="152577" y="104876"/>
                  </a:lnTo>
                  <a:lnTo>
                    <a:pt x="152577" y="118211"/>
                  </a:lnTo>
                  <a:lnTo>
                    <a:pt x="164045" y="114427"/>
                  </a:lnTo>
                  <a:lnTo>
                    <a:pt x="164045" y="101053"/>
                  </a:lnTo>
                  <a:close/>
                </a:path>
                <a:path w="286385" h="153035">
                  <a:moveTo>
                    <a:pt x="164045" y="83908"/>
                  </a:moveTo>
                  <a:lnTo>
                    <a:pt x="152577" y="87693"/>
                  </a:lnTo>
                  <a:lnTo>
                    <a:pt x="152577" y="101053"/>
                  </a:lnTo>
                  <a:lnTo>
                    <a:pt x="164045" y="97243"/>
                  </a:lnTo>
                  <a:lnTo>
                    <a:pt x="164045" y="83908"/>
                  </a:lnTo>
                  <a:close/>
                </a:path>
                <a:path w="286385" h="153035">
                  <a:moveTo>
                    <a:pt x="164045" y="66751"/>
                  </a:moveTo>
                  <a:lnTo>
                    <a:pt x="152577" y="68656"/>
                  </a:lnTo>
                  <a:lnTo>
                    <a:pt x="152577" y="82003"/>
                  </a:lnTo>
                  <a:lnTo>
                    <a:pt x="164045" y="80111"/>
                  </a:lnTo>
                  <a:lnTo>
                    <a:pt x="164045" y="66751"/>
                  </a:lnTo>
                  <a:close/>
                </a:path>
                <a:path w="286385" h="153035">
                  <a:moveTo>
                    <a:pt x="164045" y="49580"/>
                  </a:moveTo>
                  <a:lnTo>
                    <a:pt x="152577" y="51485"/>
                  </a:lnTo>
                  <a:lnTo>
                    <a:pt x="152577" y="64833"/>
                  </a:lnTo>
                  <a:lnTo>
                    <a:pt x="164045" y="62941"/>
                  </a:lnTo>
                  <a:lnTo>
                    <a:pt x="164045" y="49580"/>
                  </a:lnTo>
                  <a:close/>
                </a:path>
                <a:path w="286385" h="153035">
                  <a:moveTo>
                    <a:pt x="164045" y="32410"/>
                  </a:moveTo>
                  <a:lnTo>
                    <a:pt x="152577" y="34328"/>
                  </a:lnTo>
                  <a:lnTo>
                    <a:pt x="152577" y="47663"/>
                  </a:lnTo>
                  <a:lnTo>
                    <a:pt x="164045" y="45732"/>
                  </a:lnTo>
                  <a:lnTo>
                    <a:pt x="164045" y="32410"/>
                  </a:lnTo>
                  <a:close/>
                </a:path>
                <a:path w="286385" h="153035">
                  <a:moveTo>
                    <a:pt x="177368" y="133489"/>
                  </a:moveTo>
                  <a:lnTo>
                    <a:pt x="165912" y="135432"/>
                  </a:lnTo>
                  <a:lnTo>
                    <a:pt x="165912" y="148767"/>
                  </a:lnTo>
                  <a:lnTo>
                    <a:pt x="177368" y="146837"/>
                  </a:lnTo>
                  <a:lnTo>
                    <a:pt x="177368" y="133489"/>
                  </a:lnTo>
                  <a:close/>
                </a:path>
                <a:path w="286385" h="153035">
                  <a:moveTo>
                    <a:pt x="177368" y="116306"/>
                  </a:moveTo>
                  <a:lnTo>
                    <a:pt x="165912" y="118211"/>
                  </a:lnTo>
                  <a:lnTo>
                    <a:pt x="165912" y="131584"/>
                  </a:lnTo>
                  <a:lnTo>
                    <a:pt x="177368" y="127749"/>
                  </a:lnTo>
                  <a:lnTo>
                    <a:pt x="177368" y="116306"/>
                  </a:lnTo>
                  <a:close/>
                </a:path>
                <a:path w="286385" h="153035">
                  <a:moveTo>
                    <a:pt x="177368" y="97243"/>
                  </a:moveTo>
                  <a:lnTo>
                    <a:pt x="165912" y="101053"/>
                  </a:lnTo>
                  <a:lnTo>
                    <a:pt x="165912" y="114427"/>
                  </a:lnTo>
                  <a:lnTo>
                    <a:pt x="177368" y="110578"/>
                  </a:lnTo>
                  <a:lnTo>
                    <a:pt x="177368" y="97243"/>
                  </a:lnTo>
                  <a:close/>
                </a:path>
                <a:path w="286385" h="153035">
                  <a:moveTo>
                    <a:pt x="177368" y="80111"/>
                  </a:moveTo>
                  <a:lnTo>
                    <a:pt x="165912" y="83908"/>
                  </a:lnTo>
                  <a:lnTo>
                    <a:pt x="165912" y="95364"/>
                  </a:lnTo>
                  <a:lnTo>
                    <a:pt x="177368" y="93446"/>
                  </a:lnTo>
                  <a:lnTo>
                    <a:pt x="177368" y="80111"/>
                  </a:lnTo>
                  <a:close/>
                </a:path>
                <a:path w="286385" h="153035">
                  <a:moveTo>
                    <a:pt x="177368" y="62941"/>
                  </a:moveTo>
                  <a:lnTo>
                    <a:pt x="165912" y="64833"/>
                  </a:lnTo>
                  <a:lnTo>
                    <a:pt x="165912" y="78193"/>
                  </a:lnTo>
                  <a:lnTo>
                    <a:pt x="177368" y="76276"/>
                  </a:lnTo>
                  <a:lnTo>
                    <a:pt x="177368" y="62941"/>
                  </a:lnTo>
                  <a:close/>
                </a:path>
                <a:path w="286385" h="153035">
                  <a:moveTo>
                    <a:pt x="177368" y="45732"/>
                  </a:moveTo>
                  <a:lnTo>
                    <a:pt x="165912" y="47663"/>
                  </a:lnTo>
                  <a:lnTo>
                    <a:pt x="165912" y="61010"/>
                  </a:lnTo>
                  <a:lnTo>
                    <a:pt x="177368" y="59105"/>
                  </a:lnTo>
                  <a:lnTo>
                    <a:pt x="177368" y="45732"/>
                  </a:lnTo>
                  <a:close/>
                </a:path>
                <a:path w="286385" h="153035">
                  <a:moveTo>
                    <a:pt x="177368" y="28613"/>
                  </a:moveTo>
                  <a:lnTo>
                    <a:pt x="165912" y="30492"/>
                  </a:lnTo>
                  <a:lnTo>
                    <a:pt x="165912" y="43827"/>
                  </a:lnTo>
                  <a:lnTo>
                    <a:pt x="177368" y="41948"/>
                  </a:lnTo>
                  <a:lnTo>
                    <a:pt x="177368" y="28613"/>
                  </a:lnTo>
                  <a:close/>
                </a:path>
                <a:path w="286385" h="153035">
                  <a:moveTo>
                    <a:pt x="190728" y="129679"/>
                  </a:moveTo>
                  <a:lnTo>
                    <a:pt x="181140" y="131584"/>
                  </a:lnTo>
                  <a:lnTo>
                    <a:pt x="181140" y="144919"/>
                  </a:lnTo>
                  <a:lnTo>
                    <a:pt x="190728" y="143014"/>
                  </a:lnTo>
                  <a:lnTo>
                    <a:pt x="190728" y="129679"/>
                  </a:lnTo>
                  <a:close/>
                </a:path>
                <a:path w="286385" h="153035">
                  <a:moveTo>
                    <a:pt x="190728" y="110578"/>
                  </a:moveTo>
                  <a:lnTo>
                    <a:pt x="181140" y="114427"/>
                  </a:lnTo>
                  <a:lnTo>
                    <a:pt x="181140" y="127749"/>
                  </a:lnTo>
                  <a:lnTo>
                    <a:pt x="190728" y="123952"/>
                  </a:lnTo>
                  <a:lnTo>
                    <a:pt x="190728" y="110578"/>
                  </a:lnTo>
                  <a:close/>
                </a:path>
                <a:path w="286385" h="153035">
                  <a:moveTo>
                    <a:pt x="190728" y="93446"/>
                  </a:moveTo>
                  <a:lnTo>
                    <a:pt x="181140" y="97243"/>
                  </a:lnTo>
                  <a:lnTo>
                    <a:pt x="181140" y="110578"/>
                  </a:lnTo>
                  <a:lnTo>
                    <a:pt x="190728" y="106781"/>
                  </a:lnTo>
                  <a:lnTo>
                    <a:pt x="190728" y="93446"/>
                  </a:lnTo>
                  <a:close/>
                </a:path>
                <a:path w="286385" h="153035">
                  <a:moveTo>
                    <a:pt x="190728" y="76276"/>
                  </a:moveTo>
                  <a:lnTo>
                    <a:pt x="181140" y="80111"/>
                  </a:lnTo>
                  <a:lnTo>
                    <a:pt x="181140" y="93446"/>
                  </a:lnTo>
                  <a:lnTo>
                    <a:pt x="190728" y="89598"/>
                  </a:lnTo>
                  <a:lnTo>
                    <a:pt x="190728" y="76276"/>
                  </a:lnTo>
                  <a:close/>
                </a:path>
                <a:path w="286385" h="153035">
                  <a:moveTo>
                    <a:pt x="190728" y="59105"/>
                  </a:moveTo>
                  <a:lnTo>
                    <a:pt x="181140" y="62941"/>
                  </a:lnTo>
                  <a:lnTo>
                    <a:pt x="181140" y="76276"/>
                  </a:lnTo>
                  <a:lnTo>
                    <a:pt x="190728" y="72440"/>
                  </a:lnTo>
                  <a:lnTo>
                    <a:pt x="190728" y="59105"/>
                  </a:lnTo>
                  <a:close/>
                </a:path>
                <a:path w="286385" h="153035">
                  <a:moveTo>
                    <a:pt x="190728" y="41948"/>
                  </a:moveTo>
                  <a:lnTo>
                    <a:pt x="181140" y="43827"/>
                  </a:lnTo>
                  <a:lnTo>
                    <a:pt x="181140" y="57226"/>
                  </a:lnTo>
                  <a:lnTo>
                    <a:pt x="190728" y="55295"/>
                  </a:lnTo>
                  <a:lnTo>
                    <a:pt x="190728" y="41948"/>
                  </a:lnTo>
                  <a:close/>
                </a:path>
                <a:path w="286385" h="153035">
                  <a:moveTo>
                    <a:pt x="190728" y="24803"/>
                  </a:moveTo>
                  <a:lnTo>
                    <a:pt x="181140" y="26682"/>
                  </a:lnTo>
                  <a:lnTo>
                    <a:pt x="181140" y="40017"/>
                  </a:lnTo>
                  <a:lnTo>
                    <a:pt x="190728" y="38163"/>
                  </a:lnTo>
                  <a:lnTo>
                    <a:pt x="190728" y="24803"/>
                  </a:lnTo>
                  <a:close/>
                </a:path>
                <a:path w="286385" h="153035">
                  <a:moveTo>
                    <a:pt x="204050" y="125857"/>
                  </a:moveTo>
                  <a:lnTo>
                    <a:pt x="194538" y="127749"/>
                  </a:lnTo>
                  <a:lnTo>
                    <a:pt x="194538" y="141122"/>
                  </a:lnTo>
                  <a:lnTo>
                    <a:pt x="204050" y="139204"/>
                  </a:lnTo>
                  <a:lnTo>
                    <a:pt x="204050" y="125857"/>
                  </a:lnTo>
                  <a:close/>
                </a:path>
                <a:path w="286385" h="153035">
                  <a:moveTo>
                    <a:pt x="204050" y="106781"/>
                  </a:moveTo>
                  <a:lnTo>
                    <a:pt x="194538" y="110578"/>
                  </a:lnTo>
                  <a:lnTo>
                    <a:pt x="194538" y="123952"/>
                  </a:lnTo>
                  <a:lnTo>
                    <a:pt x="204050" y="120154"/>
                  </a:lnTo>
                  <a:lnTo>
                    <a:pt x="204050" y="106781"/>
                  </a:lnTo>
                  <a:close/>
                </a:path>
                <a:path w="286385" h="153035">
                  <a:moveTo>
                    <a:pt x="204050" y="91528"/>
                  </a:moveTo>
                  <a:lnTo>
                    <a:pt x="194538" y="93446"/>
                  </a:lnTo>
                  <a:lnTo>
                    <a:pt x="194538" y="106781"/>
                  </a:lnTo>
                  <a:lnTo>
                    <a:pt x="204050" y="104876"/>
                  </a:lnTo>
                  <a:lnTo>
                    <a:pt x="204050" y="91528"/>
                  </a:lnTo>
                  <a:close/>
                </a:path>
                <a:path w="286385" h="153035">
                  <a:moveTo>
                    <a:pt x="204050" y="72440"/>
                  </a:moveTo>
                  <a:lnTo>
                    <a:pt x="194538" y="76276"/>
                  </a:lnTo>
                  <a:lnTo>
                    <a:pt x="194538" y="89598"/>
                  </a:lnTo>
                  <a:lnTo>
                    <a:pt x="204050" y="85775"/>
                  </a:lnTo>
                  <a:lnTo>
                    <a:pt x="204050" y="72440"/>
                  </a:lnTo>
                  <a:close/>
                </a:path>
                <a:path w="286385" h="153035">
                  <a:moveTo>
                    <a:pt x="204050" y="55295"/>
                  </a:moveTo>
                  <a:lnTo>
                    <a:pt x="194538" y="59105"/>
                  </a:lnTo>
                  <a:lnTo>
                    <a:pt x="194538" y="72440"/>
                  </a:lnTo>
                  <a:lnTo>
                    <a:pt x="204050" y="68656"/>
                  </a:lnTo>
                  <a:lnTo>
                    <a:pt x="204050" y="55295"/>
                  </a:lnTo>
                  <a:close/>
                </a:path>
                <a:path w="286385" h="153035">
                  <a:moveTo>
                    <a:pt x="204050" y="38163"/>
                  </a:moveTo>
                  <a:lnTo>
                    <a:pt x="194538" y="40017"/>
                  </a:lnTo>
                  <a:lnTo>
                    <a:pt x="194538" y="53416"/>
                  </a:lnTo>
                  <a:lnTo>
                    <a:pt x="204050" y="51485"/>
                  </a:lnTo>
                  <a:lnTo>
                    <a:pt x="204050" y="38163"/>
                  </a:lnTo>
                  <a:close/>
                </a:path>
                <a:path w="286385" h="153035">
                  <a:moveTo>
                    <a:pt x="204050" y="20980"/>
                  </a:moveTo>
                  <a:lnTo>
                    <a:pt x="194538" y="22910"/>
                  </a:lnTo>
                  <a:lnTo>
                    <a:pt x="194538" y="38163"/>
                  </a:lnTo>
                  <a:lnTo>
                    <a:pt x="204050" y="34328"/>
                  </a:lnTo>
                  <a:lnTo>
                    <a:pt x="204050" y="20980"/>
                  </a:lnTo>
                  <a:close/>
                </a:path>
                <a:path w="286385" h="153035">
                  <a:moveTo>
                    <a:pt x="217385" y="122059"/>
                  </a:moveTo>
                  <a:lnTo>
                    <a:pt x="207899" y="123952"/>
                  </a:lnTo>
                  <a:lnTo>
                    <a:pt x="207899" y="137312"/>
                  </a:lnTo>
                  <a:lnTo>
                    <a:pt x="217385" y="133489"/>
                  </a:lnTo>
                  <a:lnTo>
                    <a:pt x="217385" y="122059"/>
                  </a:lnTo>
                  <a:close/>
                </a:path>
                <a:path w="286385" h="153035">
                  <a:moveTo>
                    <a:pt x="217385" y="104876"/>
                  </a:moveTo>
                  <a:lnTo>
                    <a:pt x="207899" y="106781"/>
                  </a:lnTo>
                  <a:lnTo>
                    <a:pt x="207899" y="120154"/>
                  </a:lnTo>
                  <a:lnTo>
                    <a:pt x="217385" y="118211"/>
                  </a:lnTo>
                  <a:lnTo>
                    <a:pt x="217385" y="104876"/>
                  </a:lnTo>
                  <a:close/>
                </a:path>
                <a:path w="286385" h="153035">
                  <a:moveTo>
                    <a:pt x="217385" y="87693"/>
                  </a:moveTo>
                  <a:lnTo>
                    <a:pt x="207899" y="89598"/>
                  </a:lnTo>
                  <a:lnTo>
                    <a:pt x="207899" y="102971"/>
                  </a:lnTo>
                  <a:lnTo>
                    <a:pt x="217385" y="99161"/>
                  </a:lnTo>
                  <a:lnTo>
                    <a:pt x="217385" y="87693"/>
                  </a:lnTo>
                  <a:close/>
                </a:path>
                <a:path w="286385" h="153035">
                  <a:moveTo>
                    <a:pt x="217385" y="68656"/>
                  </a:moveTo>
                  <a:lnTo>
                    <a:pt x="207899" y="72440"/>
                  </a:lnTo>
                  <a:lnTo>
                    <a:pt x="207899" y="85775"/>
                  </a:lnTo>
                  <a:lnTo>
                    <a:pt x="217385" y="82003"/>
                  </a:lnTo>
                  <a:lnTo>
                    <a:pt x="217385" y="68656"/>
                  </a:lnTo>
                  <a:close/>
                </a:path>
                <a:path w="286385" h="153035">
                  <a:moveTo>
                    <a:pt x="217385" y="51485"/>
                  </a:moveTo>
                  <a:lnTo>
                    <a:pt x="207899" y="55295"/>
                  </a:lnTo>
                  <a:lnTo>
                    <a:pt x="207899" y="68656"/>
                  </a:lnTo>
                  <a:lnTo>
                    <a:pt x="217385" y="64833"/>
                  </a:lnTo>
                  <a:lnTo>
                    <a:pt x="217385" y="51485"/>
                  </a:lnTo>
                  <a:close/>
                </a:path>
                <a:path w="286385" h="153035">
                  <a:moveTo>
                    <a:pt x="217385" y="34328"/>
                  </a:moveTo>
                  <a:lnTo>
                    <a:pt x="207899" y="38163"/>
                  </a:lnTo>
                  <a:lnTo>
                    <a:pt x="207899" y="51485"/>
                  </a:lnTo>
                  <a:lnTo>
                    <a:pt x="217385" y="47663"/>
                  </a:lnTo>
                  <a:lnTo>
                    <a:pt x="217385" y="34328"/>
                  </a:lnTo>
                  <a:close/>
                </a:path>
                <a:path w="286385" h="153035">
                  <a:moveTo>
                    <a:pt x="217385" y="17157"/>
                  </a:moveTo>
                  <a:lnTo>
                    <a:pt x="207899" y="20980"/>
                  </a:lnTo>
                  <a:lnTo>
                    <a:pt x="207899" y="34328"/>
                  </a:lnTo>
                  <a:lnTo>
                    <a:pt x="217385" y="30492"/>
                  </a:lnTo>
                  <a:lnTo>
                    <a:pt x="217385" y="17157"/>
                  </a:lnTo>
                  <a:close/>
                </a:path>
                <a:path w="286385" h="153035">
                  <a:moveTo>
                    <a:pt x="232638" y="118211"/>
                  </a:moveTo>
                  <a:lnTo>
                    <a:pt x="221221" y="120154"/>
                  </a:lnTo>
                  <a:lnTo>
                    <a:pt x="221221" y="133489"/>
                  </a:lnTo>
                  <a:lnTo>
                    <a:pt x="232638" y="131584"/>
                  </a:lnTo>
                  <a:lnTo>
                    <a:pt x="232638" y="118211"/>
                  </a:lnTo>
                  <a:close/>
                </a:path>
                <a:path w="286385" h="153035">
                  <a:moveTo>
                    <a:pt x="232638" y="101053"/>
                  </a:moveTo>
                  <a:lnTo>
                    <a:pt x="221221" y="102971"/>
                  </a:lnTo>
                  <a:lnTo>
                    <a:pt x="221221" y="116306"/>
                  </a:lnTo>
                  <a:lnTo>
                    <a:pt x="232638" y="114427"/>
                  </a:lnTo>
                  <a:lnTo>
                    <a:pt x="232638" y="101053"/>
                  </a:lnTo>
                  <a:close/>
                </a:path>
                <a:path w="286385" h="153035">
                  <a:moveTo>
                    <a:pt x="232638" y="83908"/>
                  </a:moveTo>
                  <a:lnTo>
                    <a:pt x="221221" y="85775"/>
                  </a:lnTo>
                  <a:lnTo>
                    <a:pt x="221221" y="99161"/>
                  </a:lnTo>
                  <a:lnTo>
                    <a:pt x="232638" y="95364"/>
                  </a:lnTo>
                  <a:lnTo>
                    <a:pt x="232638" y="83908"/>
                  </a:lnTo>
                  <a:close/>
                </a:path>
                <a:path w="286385" h="153035">
                  <a:moveTo>
                    <a:pt x="232638" y="64833"/>
                  </a:moveTo>
                  <a:lnTo>
                    <a:pt x="221221" y="68656"/>
                  </a:lnTo>
                  <a:lnTo>
                    <a:pt x="221221" y="82003"/>
                  </a:lnTo>
                  <a:lnTo>
                    <a:pt x="232638" y="78193"/>
                  </a:lnTo>
                  <a:lnTo>
                    <a:pt x="232638" y="64833"/>
                  </a:lnTo>
                  <a:close/>
                </a:path>
                <a:path w="286385" h="153035">
                  <a:moveTo>
                    <a:pt x="232638" y="49580"/>
                  </a:moveTo>
                  <a:lnTo>
                    <a:pt x="221221" y="51485"/>
                  </a:lnTo>
                  <a:lnTo>
                    <a:pt x="221221" y="64833"/>
                  </a:lnTo>
                  <a:lnTo>
                    <a:pt x="232638" y="62941"/>
                  </a:lnTo>
                  <a:lnTo>
                    <a:pt x="232638" y="49580"/>
                  </a:lnTo>
                  <a:close/>
                </a:path>
                <a:path w="286385" h="153035">
                  <a:moveTo>
                    <a:pt x="232638" y="30492"/>
                  </a:moveTo>
                  <a:lnTo>
                    <a:pt x="221221" y="34328"/>
                  </a:lnTo>
                  <a:lnTo>
                    <a:pt x="221221" y="47663"/>
                  </a:lnTo>
                  <a:lnTo>
                    <a:pt x="232638" y="43827"/>
                  </a:lnTo>
                  <a:lnTo>
                    <a:pt x="232638" y="30492"/>
                  </a:lnTo>
                  <a:close/>
                </a:path>
                <a:path w="286385" h="153035">
                  <a:moveTo>
                    <a:pt x="232638" y="13347"/>
                  </a:moveTo>
                  <a:lnTo>
                    <a:pt x="221221" y="17157"/>
                  </a:lnTo>
                  <a:lnTo>
                    <a:pt x="221221" y="30492"/>
                  </a:lnTo>
                  <a:lnTo>
                    <a:pt x="232638" y="26682"/>
                  </a:lnTo>
                  <a:lnTo>
                    <a:pt x="232638" y="13347"/>
                  </a:lnTo>
                  <a:close/>
                </a:path>
                <a:path w="286385" h="153035">
                  <a:moveTo>
                    <a:pt x="245999" y="114427"/>
                  </a:moveTo>
                  <a:lnTo>
                    <a:pt x="234594" y="116306"/>
                  </a:lnTo>
                  <a:lnTo>
                    <a:pt x="234594" y="129679"/>
                  </a:lnTo>
                  <a:lnTo>
                    <a:pt x="245999" y="127749"/>
                  </a:lnTo>
                  <a:lnTo>
                    <a:pt x="245999" y="114427"/>
                  </a:lnTo>
                  <a:close/>
                </a:path>
                <a:path w="286385" h="153035">
                  <a:moveTo>
                    <a:pt x="245999" y="97243"/>
                  </a:moveTo>
                  <a:lnTo>
                    <a:pt x="234594" y="99161"/>
                  </a:lnTo>
                  <a:lnTo>
                    <a:pt x="234594" y="112509"/>
                  </a:lnTo>
                  <a:lnTo>
                    <a:pt x="245999" y="110578"/>
                  </a:lnTo>
                  <a:lnTo>
                    <a:pt x="245999" y="97243"/>
                  </a:lnTo>
                  <a:close/>
                </a:path>
                <a:path w="286385" h="153035">
                  <a:moveTo>
                    <a:pt x="245999" y="80111"/>
                  </a:moveTo>
                  <a:lnTo>
                    <a:pt x="234594" y="82003"/>
                  </a:lnTo>
                  <a:lnTo>
                    <a:pt x="234594" y="95364"/>
                  </a:lnTo>
                  <a:lnTo>
                    <a:pt x="245999" y="93446"/>
                  </a:lnTo>
                  <a:lnTo>
                    <a:pt x="245999" y="80111"/>
                  </a:lnTo>
                  <a:close/>
                </a:path>
                <a:path w="286385" h="153035">
                  <a:moveTo>
                    <a:pt x="245999" y="62941"/>
                  </a:moveTo>
                  <a:lnTo>
                    <a:pt x="234594" y="64833"/>
                  </a:lnTo>
                  <a:lnTo>
                    <a:pt x="234594" y="78193"/>
                  </a:lnTo>
                  <a:lnTo>
                    <a:pt x="245999" y="76276"/>
                  </a:lnTo>
                  <a:lnTo>
                    <a:pt x="245999" y="62941"/>
                  </a:lnTo>
                  <a:close/>
                </a:path>
                <a:path w="286385" h="153035">
                  <a:moveTo>
                    <a:pt x="245999" y="45732"/>
                  </a:moveTo>
                  <a:lnTo>
                    <a:pt x="234594" y="47663"/>
                  </a:lnTo>
                  <a:lnTo>
                    <a:pt x="234594" y="61010"/>
                  </a:lnTo>
                  <a:lnTo>
                    <a:pt x="245999" y="59105"/>
                  </a:lnTo>
                  <a:lnTo>
                    <a:pt x="245999" y="45732"/>
                  </a:lnTo>
                  <a:close/>
                </a:path>
                <a:path w="286385" h="153035">
                  <a:moveTo>
                    <a:pt x="245999" y="28613"/>
                  </a:moveTo>
                  <a:lnTo>
                    <a:pt x="234594" y="30492"/>
                  </a:lnTo>
                  <a:lnTo>
                    <a:pt x="234594" y="43827"/>
                  </a:lnTo>
                  <a:lnTo>
                    <a:pt x="245999" y="40017"/>
                  </a:lnTo>
                  <a:lnTo>
                    <a:pt x="245999" y="28613"/>
                  </a:lnTo>
                  <a:close/>
                </a:path>
                <a:path w="286385" h="153035">
                  <a:moveTo>
                    <a:pt x="245999" y="9550"/>
                  </a:moveTo>
                  <a:lnTo>
                    <a:pt x="234594" y="13347"/>
                  </a:lnTo>
                  <a:lnTo>
                    <a:pt x="234594" y="26682"/>
                  </a:lnTo>
                  <a:lnTo>
                    <a:pt x="245999" y="22910"/>
                  </a:lnTo>
                  <a:lnTo>
                    <a:pt x="245999" y="9550"/>
                  </a:lnTo>
                  <a:close/>
                </a:path>
                <a:path w="286385" h="153035">
                  <a:moveTo>
                    <a:pt x="259397" y="110578"/>
                  </a:moveTo>
                  <a:lnTo>
                    <a:pt x="247916" y="112509"/>
                  </a:lnTo>
                  <a:lnTo>
                    <a:pt x="247916" y="125857"/>
                  </a:lnTo>
                  <a:lnTo>
                    <a:pt x="259397" y="123952"/>
                  </a:lnTo>
                  <a:lnTo>
                    <a:pt x="259397" y="110578"/>
                  </a:lnTo>
                  <a:close/>
                </a:path>
                <a:path w="286385" h="153035">
                  <a:moveTo>
                    <a:pt x="259397" y="93446"/>
                  </a:moveTo>
                  <a:lnTo>
                    <a:pt x="247916" y="95364"/>
                  </a:lnTo>
                  <a:lnTo>
                    <a:pt x="247916" y="108686"/>
                  </a:lnTo>
                  <a:lnTo>
                    <a:pt x="259397" y="106781"/>
                  </a:lnTo>
                  <a:lnTo>
                    <a:pt x="259397" y="93446"/>
                  </a:lnTo>
                  <a:close/>
                </a:path>
                <a:path w="286385" h="153035">
                  <a:moveTo>
                    <a:pt x="259397" y="76276"/>
                  </a:moveTo>
                  <a:lnTo>
                    <a:pt x="247916" y="78193"/>
                  </a:lnTo>
                  <a:lnTo>
                    <a:pt x="247916" y="91528"/>
                  </a:lnTo>
                  <a:lnTo>
                    <a:pt x="259397" y="89598"/>
                  </a:lnTo>
                  <a:lnTo>
                    <a:pt x="259397" y="76276"/>
                  </a:lnTo>
                  <a:close/>
                </a:path>
                <a:path w="286385" h="153035">
                  <a:moveTo>
                    <a:pt x="259397" y="59105"/>
                  </a:moveTo>
                  <a:lnTo>
                    <a:pt x="247916" y="61010"/>
                  </a:lnTo>
                  <a:lnTo>
                    <a:pt x="247916" y="74358"/>
                  </a:lnTo>
                  <a:lnTo>
                    <a:pt x="259397" y="72440"/>
                  </a:lnTo>
                  <a:lnTo>
                    <a:pt x="259397" y="59105"/>
                  </a:lnTo>
                  <a:close/>
                </a:path>
                <a:path w="286385" h="153035">
                  <a:moveTo>
                    <a:pt x="259397" y="41948"/>
                  </a:moveTo>
                  <a:lnTo>
                    <a:pt x="247916" y="43827"/>
                  </a:lnTo>
                  <a:lnTo>
                    <a:pt x="247916" y="57226"/>
                  </a:lnTo>
                  <a:lnTo>
                    <a:pt x="259397" y="55295"/>
                  </a:lnTo>
                  <a:lnTo>
                    <a:pt x="259397" y="41948"/>
                  </a:lnTo>
                  <a:close/>
                </a:path>
                <a:path w="286385" h="153035">
                  <a:moveTo>
                    <a:pt x="259397" y="24803"/>
                  </a:moveTo>
                  <a:lnTo>
                    <a:pt x="247916" y="26682"/>
                  </a:lnTo>
                  <a:lnTo>
                    <a:pt x="247916" y="40017"/>
                  </a:lnTo>
                  <a:lnTo>
                    <a:pt x="259397" y="38163"/>
                  </a:lnTo>
                  <a:lnTo>
                    <a:pt x="259397" y="24803"/>
                  </a:lnTo>
                  <a:close/>
                </a:path>
                <a:path w="286385" h="153035">
                  <a:moveTo>
                    <a:pt x="259397" y="7632"/>
                  </a:moveTo>
                  <a:lnTo>
                    <a:pt x="247916" y="9550"/>
                  </a:lnTo>
                  <a:lnTo>
                    <a:pt x="247916" y="22910"/>
                  </a:lnTo>
                  <a:lnTo>
                    <a:pt x="259397" y="20980"/>
                  </a:lnTo>
                  <a:lnTo>
                    <a:pt x="259397" y="7632"/>
                  </a:lnTo>
                  <a:close/>
                </a:path>
                <a:path w="286385" h="153035">
                  <a:moveTo>
                    <a:pt x="272719" y="106781"/>
                  </a:moveTo>
                  <a:lnTo>
                    <a:pt x="261277" y="108686"/>
                  </a:lnTo>
                  <a:lnTo>
                    <a:pt x="261277" y="122059"/>
                  </a:lnTo>
                  <a:lnTo>
                    <a:pt x="272719" y="120154"/>
                  </a:lnTo>
                  <a:lnTo>
                    <a:pt x="272719" y="106781"/>
                  </a:lnTo>
                  <a:close/>
                </a:path>
                <a:path w="286385" h="153035">
                  <a:moveTo>
                    <a:pt x="272719" y="89598"/>
                  </a:moveTo>
                  <a:lnTo>
                    <a:pt x="261277" y="93446"/>
                  </a:lnTo>
                  <a:lnTo>
                    <a:pt x="261277" y="106781"/>
                  </a:lnTo>
                  <a:lnTo>
                    <a:pt x="272719" y="102971"/>
                  </a:lnTo>
                  <a:lnTo>
                    <a:pt x="272719" y="89598"/>
                  </a:lnTo>
                  <a:close/>
                </a:path>
                <a:path w="286385" h="153035">
                  <a:moveTo>
                    <a:pt x="272719" y="72440"/>
                  </a:moveTo>
                  <a:lnTo>
                    <a:pt x="261277" y="76276"/>
                  </a:lnTo>
                  <a:lnTo>
                    <a:pt x="261277" y="87693"/>
                  </a:lnTo>
                  <a:lnTo>
                    <a:pt x="272719" y="85775"/>
                  </a:lnTo>
                  <a:lnTo>
                    <a:pt x="272719" y="72440"/>
                  </a:lnTo>
                  <a:close/>
                </a:path>
                <a:path w="286385" h="153035">
                  <a:moveTo>
                    <a:pt x="272719" y="55295"/>
                  </a:moveTo>
                  <a:lnTo>
                    <a:pt x="261277" y="57226"/>
                  </a:lnTo>
                  <a:lnTo>
                    <a:pt x="261277" y="70548"/>
                  </a:lnTo>
                  <a:lnTo>
                    <a:pt x="272719" y="68656"/>
                  </a:lnTo>
                  <a:lnTo>
                    <a:pt x="272719" y="55295"/>
                  </a:lnTo>
                  <a:close/>
                </a:path>
                <a:path w="286385" h="153035">
                  <a:moveTo>
                    <a:pt x="272719" y="38163"/>
                  </a:moveTo>
                  <a:lnTo>
                    <a:pt x="261277" y="40017"/>
                  </a:lnTo>
                  <a:lnTo>
                    <a:pt x="261277" y="53416"/>
                  </a:lnTo>
                  <a:lnTo>
                    <a:pt x="272719" y="51485"/>
                  </a:lnTo>
                  <a:lnTo>
                    <a:pt x="272719" y="38163"/>
                  </a:lnTo>
                  <a:close/>
                </a:path>
                <a:path w="286385" h="153035">
                  <a:moveTo>
                    <a:pt x="272719" y="20980"/>
                  </a:moveTo>
                  <a:lnTo>
                    <a:pt x="261277" y="22910"/>
                  </a:lnTo>
                  <a:lnTo>
                    <a:pt x="261277" y="36245"/>
                  </a:lnTo>
                  <a:lnTo>
                    <a:pt x="272719" y="34328"/>
                  </a:lnTo>
                  <a:lnTo>
                    <a:pt x="272719" y="20980"/>
                  </a:lnTo>
                  <a:close/>
                </a:path>
                <a:path w="286385" h="153035">
                  <a:moveTo>
                    <a:pt x="272719" y="3797"/>
                  </a:moveTo>
                  <a:lnTo>
                    <a:pt x="261277" y="5702"/>
                  </a:lnTo>
                  <a:lnTo>
                    <a:pt x="261277" y="19075"/>
                  </a:lnTo>
                  <a:lnTo>
                    <a:pt x="272719" y="17157"/>
                  </a:lnTo>
                  <a:lnTo>
                    <a:pt x="272719" y="3797"/>
                  </a:lnTo>
                  <a:close/>
                </a:path>
                <a:path w="286385" h="153035">
                  <a:moveTo>
                    <a:pt x="286054" y="102971"/>
                  </a:moveTo>
                  <a:lnTo>
                    <a:pt x="274612" y="106781"/>
                  </a:lnTo>
                  <a:lnTo>
                    <a:pt x="274612" y="120154"/>
                  </a:lnTo>
                  <a:lnTo>
                    <a:pt x="286054" y="116306"/>
                  </a:lnTo>
                  <a:lnTo>
                    <a:pt x="286054" y="102971"/>
                  </a:lnTo>
                  <a:close/>
                </a:path>
                <a:path w="286385" h="153035">
                  <a:moveTo>
                    <a:pt x="286054" y="85775"/>
                  </a:moveTo>
                  <a:lnTo>
                    <a:pt x="274612" y="89598"/>
                  </a:lnTo>
                  <a:lnTo>
                    <a:pt x="274612" y="101053"/>
                  </a:lnTo>
                  <a:lnTo>
                    <a:pt x="286054" y="99161"/>
                  </a:lnTo>
                  <a:lnTo>
                    <a:pt x="286054" y="85775"/>
                  </a:lnTo>
                  <a:close/>
                </a:path>
                <a:path w="286385" h="153035">
                  <a:moveTo>
                    <a:pt x="286054" y="68656"/>
                  </a:moveTo>
                  <a:lnTo>
                    <a:pt x="274612" y="72440"/>
                  </a:lnTo>
                  <a:lnTo>
                    <a:pt x="274612" y="83908"/>
                  </a:lnTo>
                  <a:lnTo>
                    <a:pt x="286054" y="82003"/>
                  </a:lnTo>
                  <a:lnTo>
                    <a:pt x="286054" y="68656"/>
                  </a:lnTo>
                  <a:close/>
                </a:path>
                <a:path w="286385" h="153035">
                  <a:moveTo>
                    <a:pt x="286054" y="51485"/>
                  </a:moveTo>
                  <a:lnTo>
                    <a:pt x="274612" y="53416"/>
                  </a:lnTo>
                  <a:lnTo>
                    <a:pt x="274612" y="66751"/>
                  </a:lnTo>
                  <a:lnTo>
                    <a:pt x="286054" y="64833"/>
                  </a:lnTo>
                  <a:lnTo>
                    <a:pt x="286054" y="51485"/>
                  </a:lnTo>
                  <a:close/>
                </a:path>
                <a:path w="286385" h="153035">
                  <a:moveTo>
                    <a:pt x="286054" y="34328"/>
                  </a:moveTo>
                  <a:lnTo>
                    <a:pt x="274612" y="38163"/>
                  </a:lnTo>
                  <a:lnTo>
                    <a:pt x="274612" y="51485"/>
                  </a:lnTo>
                  <a:lnTo>
                    <a:pt x="286054" y="47663"/>
                  </a:lnTo>
                  <a:lnTo>
                    <a:pt x="286054" y="34328"/>
                  </a:lnTo>
                  <a:close/>
                </a:path>
                <a:path w="286385" h="153035">
                  <a:moveTo>
                    <a:pt x="286054" y="17157"/>
                  </a:moveTo>
                  <a:lnTo>
                    <a:pt x="274612" y="20980"/>
                  </a:lnTo>
                  <a:lnTo>
                    <a:pt x="274612" y="32410"/>
                  </a:lnTo>
                  <a:lnTo>
                    <a:pt x="286054" y="30492"/>
                  </a:lnTo>
                  <a:lnTo>
                    <a:pt x="286054" y="17157"/>
                  </a:lnTo>
                  <a:close/>
                </a:path>
                <a:path w="286385" h="153035">
                  <a:moveTo>
                    <a:pt x="286054" y="0"/>
                  </a:moveTo>
                  <a:lnTo>
                    <a:pt x="274612" y="3797"/>
                  </a:lnTo>
                  <a:lnTo>
                    <a:pt x="274612" y="15240"/>
                  </a:lnTo>
                  <a:lnTo>
                    <a:pt x="286054" y="13347"/>
                  </a:lnTo>
                  <a:lnTo>
                    <a:pt x="2860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655540" y="5646165"/>
              <a:ext cx="297815" cy="156845"/>
            </a:xfrm>
            <a:custGeom>
              <a:avLst/>
              <a:gdLst/>
              <a:ahLst/>
              <a:cxnLst/>
              <a:rect l="l" t="t" r="r" b="b"/>
              <a:pathLst>
                <a:path w="297814" h="156845">
                  <a:moveTo>
                    <a:pt x="11417" y="74345"/>
                  </a:moveTo>
                  <a:lnTo>
                    <a:pt x="0" y="78143"/>
                  </a:lnTo>
                  <a:lnTo>
                    <a:pt x="0" y="91516"/>
                  </a:lnTo>
                  <a:lnTo>
                    <a:pt x="11417" y="87693"/>
                  </a:lnTo>
                  <a:lnTo>
                    <a:pt x="11417" y="74345"/>
                  </a:lnTo>
                  <a:close/>
                </a:path>
                <a:path w="297814" h="156845">
                  <a:moveTo>
                    <a:pt x="171615" y="139192"/>
                  </a:moveTo>
                  <a:lnTo>
                    <a:pt x="160172" y="142976"/>
                  </a:lnTo>
                  <a:lnTo>
                    <a:pt x="160172" y="156349"/>
                  </a:lnTo>
                  <a:lnTo>
                    <a:pt x="171615" y="154470"/>
                  </a:lnTo>
                  <a:lnTo>
                    <a:pt x="171615" y="139192"/>
                  </a:lnTo>
                  <a:close/>
                </a:path>
                <a:path w="297814" h="156845">
                  <a:moveTo>
                    <a:pt x="171615" y="122008"/>
                  </a:moveTo>
                  <a:lnTo>
                    <a:pt x="160172" y="125844"/>
                  </a:lnTo>
                  <a:lnTo>
                    <a:pt x="160172" y="139192"/>
                  </a:lnTo>
                  <a:lnTo>
                    <a:pt x="171615" y="137287"/>
                  </a:lnTo>
                  <a:lnTo>
                    <a:pt x="171615" y="122008"/>
                  </a:lnTo>
                  <a:close/>
                </a:path>
                <a:path w="297814" h="156845">
                  <a:moveTo>
                    <a:pt x="171615" y="104851"/>
                  </a:moveTo>
                  <a:lnTo>
                    <a:pt x="160172" y="108673"/>
                  </a:lnTo>
                  <a:lnTo>
                    <a:pt x="160172" y="122008"/>
                  </a:lnTo>
                  <a:lnTo>
                    <a:pt x="171615" y="118173"/>
                  </a:lnTo>
                  <a:lnTo>
                    <a:pt x="171615" y="104851"/>
                  </a:lnTo>
                  <a:close/>
                </a:path>
                <a:path w="297814" h="156845">
                  <a:moveTo>
                    <a:pt x="171615" y="85788"/>
                  </a:moveTo>
                  <a:lnTo>
                    <a:pt x="160172" y="89585"/>
                  </a:lnTo>
                  <a:lnTo>
                    <a:pt x="160172" y="102958"/>
                  </a:lnTo>
                  <a:lnTo>
                    <a:pt x="171615" y="99148"/>
                  </a:lnTo>
                  <a:lnTo>
                    <a:pt x="171615" y="85788"/>
                  </a:lnTo>
                  <a:close/>
                </a:path>
                <a:path w="297814" h="156845">
                  <a:moveTo>
                    <a:pt x="171615" y="68618"/>
                  </a:moveTo>
                  <a:lnTo>
                    <a:pt x="160172" y="70523"/>
                  </a:lnTo>
                  <a:lnTo>
                    <a:pt x="160172" y="85788"/>
                  </a:lnTo>
                  <a:lnTo>
                    <a:pt x="171615" y="81991"/>
                  </a:lnTo>
                  <a:lnTo>
                    <a:pt x="171615" y="68618"/>
                  </a:lnTo>
                  <a:close/>
                </a:path>
                <a:path w="297814" h="156845">
                  <a:moveTo>
                    <a:pt x="171615" y="51435"/>
                  </a:moveTo>
                  <a:lnTo>
                    <a:pt x="160172" y="53365"/>
                  </a:lnTo>
                  <a:lnTo>
                    <a:pt x="160172" y="68618"/>
                  </a:lnTo>
                  <a:lnTo>
                    <a:pt x="171615" y="64808"/>
                  </a:lnTo>
                  <a:lnTo>
                    <a:pt x="171615" y="51435"/>
                  </a:lnTo>
                  <a:close/>
                </a:path>
                <a:path w="297814" h="156845">
                  <a:moveTo>
                    <a:pt x="171615" y="32385"/>
                  </a:moveTo>
                  <a:lnTo>
                    <a:pt x="160172" y="36195"/>
                  </a:lnTo>
                  <a:lnTo>
                    <a:pt x="160172" y="49530"/>
                  </a:lnTo>
                  <a:lnTo>
                    <a:pt x="171615" y="45745"/>
                  </a:lnTo>
                  <a:lnTo>
                    <a:pt x="171615" y="32385"/>
                  </a:lnTo>
                  <a:close/>
                </a:path>
                <a:path w="297814" h="156845">
                  <a:moveTo>
                    <a:pt x="184950" y="137287"/>
                  </a:moveTo>
                  <a:lnTo>
                    <a:pt x="173507" y="139192"/>
                  </a:lnTo>
                  <a:lnTo>
                    <a:pt x="173507" y="152539"/>
                  </a:lnTo>
                  <a:lnTo>
                    <a:pt x="184950" y="150622"/>
                  </a:lnTo>
                  <a:lnTo>
                    <a:pt x="184950" y="137287"/>
                  </a:lnTo>
                  <a:close/>
                </a:path>
                <a:path w="297814" h="156845">
                  <a:moveTo>
                    <a:pt x="184950" y="118173"/>
                  </a:moveTo>
                  <a:lnTo>
                    <a:pt x="173507" y="122008"/>
                  </a:lnTo>
                  <a:lnTo>
                    <a:pt x="173507" y="135369"/>
                  </a:lnTo>
                  <a:lnTo>
                    <a:pt x="184950" y="131546"/>
                  </a:lnTo>
                  <a:lnTo>
                    <a:pt x="184950" y="118173"/>
                  </a:lnTo>
                  <a:close/>
                </a:path>
                <a:path w="297814" h="156845">
                  <a:moveTo>
                    <a:pt x="184950" y="101041"/>
                  </a:moveTo>
                  <a:lnTo>
                    <a:pt x="173507" y="102958"/>
                  </a:lnTo>
                  <a:lnTo>
                    <a:pt x="173507" y="116293"/>
                  </a:lnTo>
                  <a:lnTo>
                    <a:pt x="184950" y="114376"/>
                  </a:lnTo>
                  <a:lnTo>
                    <a:pt x="184950" y="101041"/>
                  </a:lnTo>
                  <a:close/>
                </a:path>
                <a:path w="297814" h="156845">
                  <a:moveTo>
                    <a:pt x="184950" y="81991"/>
                  </a:moveTo>
                  <a:lnTo>
                    <a:pt x="173507" y="85788"/>
                  </a:lnTo>
                  <a:lnTo>
                    <a:pt x="173507" y="99148"/>
                  </a:lnTo>
                  <a:lnTo>
                    <a:pt x="184950" y="95326"/>
                  </a:lnTo>
                  <a:lnTo>
                    <a:pt x="184950" y="81991"/>
                  </a:lnTo>
                  <a:close/>
                </a:path>
                <a:path w="297814" h="156845">
                  <a:moveTo>
                    <a:pt x="184950" y="64808"/>
                  </a:moveTo>
                  <a:lnTo>
                    <a:pt x="173507" y="68618"/>
                  </a:lnTo>
                  <a:lnTo>
                    <a:pt x="173507" y="81991"/>
                  </a:lnTo>
                  <a:lnTo>
                    <a:pt x="184950" y="78143"/>
                  </a:lnTo>
                  <a:lnTo>
                    <a:pt x="184950" y="64808"/>
                  </a:lnTo>
                  <a:close/>
                </a:path>
                <a:path w="297814" h="156845">
                  <a:moveTo>
                    <a:pt x="184950" y="47612"/>
                  </a:moveTo>
                  <a:lnTo>
                    <a:pt x="173507" y="49530"/>
                  </a:lnTo>
                  <a:lnTo>
                    <a:pt x="173507" y="62890"/>
                  </a:lnTo>
                  <a:lnTo>
                    <a:pt x="184950" y="60998"/>
                  </a:lnTo>
                  <a:lnTo>
                    <a:pt x="184950" y="47612"/>
                  </a:lnTo>
                  <a:close/>
                </a:path>
                <a:path w="297814" h="156845">
                  <a:moveTo>
                    <a:pt x="184950" y="28587"/>
                  </a:moveTo>
                  <a:lnTo>
                    <a:pt x="173507" y="32385"/>
                  </a:lnTo>
                  <a:lnTo>
                    <a:pt x="173507" y="45745"/>
                  </a:lnTo>
                  <a:lnTo>
                    <a:pt x="184950" y="41948"/>
                  </a:lnTo>
                  <a:lnTo>
                    <a:pt x="184950" y="28587"/>
                  </a:lnTo>
                  <a:close/>
                </a:path>
                <a:path w="297814" h="156845">
                  <a:moveTo>
                    <a:pt x="200228" y="133451"/>
                  </a:moveTo>
                  <a:lnTo>
                    <a:pt x="188785" y="135369"/>
                  </a:lnTo>
                  <a:lnTo>
                    <a:pt x="188785" y="148717"/>
                  </a:lnTo>
                  <a:lnTo>
                    <a:pt x="200228" y="146786"/>
                  </a:lnTo>
                  <a:lnTo>
                    <a:pt x="200228" y="133451"/>
                  </a:lnTo>
                  <a:close/>
                </a:path>
                <a:path w="297814" h="156845">
                  <a:moveTo>
                    <a:pt x="200228" y="114376"/>
                  </a:moveTo>
                  <a:lnTo>
                    <a:pt x="188785" y="118173"/>
                  </a:lnTo>
                  <a:lnTo>
                    <a:pt x="188785" y="131546"/>
                  </a:lnTo>
                  <a:lnTo>
                    <a:pt x="200228" y="127723"/>
                  </a:lnTo>
                  <a:lnTo>
                    <a:pt x="200228" y="114376"/>
                  </a:lnTo>
                  <a:close/>
                </a:path>
                <a:path w="297814" h="156845">
                  <a:moveTo>
                    <a:pt x="200228" y="97269"/>
                  </a:moveTo>
                  <a:lnTo>
                    <a:pt x="188785" y="99148"/>
                  </a:lnTo>
                  <a:lnTo>
                    <a:pt x="188785" y="112509"/>
                  </a:lnTo>
                  <a:lnTo>
                    <a:pt x="200228" y="110604"/>
                  </a:lnTo>
                  <a:lnTo>
                    <a:pt x="200228" y="97269"/>
                  </a:lnTo>
                  <a:close/>
                </a:path>
                <a:path w="297814" h="156845">
                  <a:moveTo>
                    <a:pt x="200228" y="80048"/>
                  </a:moveTo>
                  <a:lnTo>
                    <a:pt x="188785" y="81991"/>
                  </a:lnTo>
                  <a:lnTo>
                    <a:pt x="188785" y="95326"/>
                  </a:lnTo>
                  <a:lnTo>
                    <a:pt x="200228" y="93421"/>
                  </a:lnTo>
                  <a:lnTo>
                    <a:pt x="200228" y="80048"/>
                  </a:lnTo>
                  <a:close/>
                </a:path>
                <a:path w="297814" h="156845">
                  <a:moveTo>
                    <a:pt x="200228" y="60998"/>
                  </a:moveTo>
                  <a:lnTo>
                    <a:pt x="188785" y="64808"/>
                  </a:lnTo>
                  <a:lnTo>
                    <a:pt x="188785" y="78143"/>
                  </a:lnTo>
                  <a:lnTo>
                    <a:pt x="200228" y="74345"/>
                  </a:lnTo>
                  <a:lnTo>
                    <a:pt x="200228" y="60998"/>
                  </a:lnTo>
                  <a:close/>
                </a:path>
                <a:path w="297814" h="156845">
                  <a:moveTo>
                    <a:pt x="200228" y="43840"/>
                  </a:moveTo>
                  <a:lnTo>
                    <a:pt x="188785" y="45745"/>
                  </a:lnTo>
                  <a:lnTo>
                    <a:pt x="188785" y="59080"/>
                  </a:lnTo>
                  <a:lnTo>
                    <a:pt x="200228" y="57200"/>
                  </a:lnTo>
                  <a:lnTo>
                    <a:pt x="200228" y="43840"/>
                  </a:lnTo>
                  <a:close/>
                </a:path>
                <a:path w="297814" h="156845">
                  <a:moveTo>
                    <a:pt x="200228" y="26670"/>
                  </a:moveTo>
                  <a:lnTo>
                    <a:pt x="188785" y="28587"/>
                  </a:lnTo>
                  <a:lnTo>
                    <a:pt x="188785" y="41948"/>
                  </a:lnTo>
                  <a:lnTo>
                    <a:pt x="200228" y="40030"/>
                  </a:lnTo>
                  <a:lnTo>
                    <a:pt x="200228" y="26670"/>
                  </a:lnTo>
                  <a:close/>
                </a:path>
                <a:path w="297814" h="156845">
                  <a:moveTo>
                    <a:pt x="213575" y="127723"/>
                  </a:moveTo>
                  <a:lnTo>
                    <a:pt x="204000" y="131546"/>
                  </a:lnTo>
                  <a:lnTo>
                    <a:pt x="204000" y="144907"/>
                  </a:lnTo>
                  <a:lnTo>
                    <a:pt x="213575" y="141097"/>
                  </a:lnTo>
                  <a:lnTo>
                    <a:pt x="213575" y="127723"/>
                  </a:lnTo>
                  <a:close/>
                </a:path>
                <a:path w="297814" h="156845">
                  <a:moveTo>
                    <a:pt x="213575" y="110604"/>
                  </a:moveTo>
                  <a:lnTo>
                    <a:pt x="204000" y="114376"/>
                  </a:lnTo>
                  <a:lnTo>
                    <a:pt x="204000" y="127723"/>
                  </a:lnTo>
                  <a:lnTo>
                    <a:pt x="213575" y="123926"/>
                  </a:lnTo>
                  <a:lnTo>
                    <a:pt x="213575" y="110604"/>
                  </a:lnTo>
                  <a:close/>
                </a:path>
                <a:path w="297814" h="156845">
                  <a:moveTo>
                    <a:pt x="213575" y="93421"/>
                  </a:moveTo>
                  <a:lnTo>
                    <a:pt x="204000" y="95326"/>
                  </a:lnTo>
                  <a:lnTo>
                    <a:pt x="204000" y="110604"/>
                  </a:lnTo>
                  <a:lnTo>
                    <a:pt x="213575" y="106756"/>
                  </a:lnTo>
                  <a:lnTo>
                    <a:pt x="213575" y="93421"/>
                  </a:lnTo>
                  <a:close/>
                </a:path>
                <a:path w="297814" h="156845">
                  <a:moveTo>
                    <a:pt x="213575" y="74345"/>
                  </a:moveTo>
                  <a:lnTo>
                    <a:pt x="204000" y="78143"/>
                  </a:lnTo>
                  <a:lnTo>
                    <a:pt x="204000" y="91516"/>
                  </a:lnTo>
                  <a:lnTo>
                    <a:pt x="213575" y="89585"/>
                  </a:lnTo>
                  <a:lnTo>
                    <a:pt x="213575" y="74345"/>
                  </a:lnTo>
                  <a:close/>
                </a:path>
                <a:path w="297814" h="156845">
                  <a:moveTo>
                    <a:pt x="213575" y="57200"/>
                  </a:moveTo>
                  <a:lnTo>
                    <a:pt x="204000" y="60998"/>
                  </a:lnTo>
                  <a:lnTo>
                    <a:pt x="204000" y="74345"/>
                  </a:lnTo>
                  <a:lnTo>
                    <a:pt x="213575" y="70523"/>
                  </a:lnTo>
                  <a:lnTo>
                    <a:pt x="213575" y="57200"/>
                  </a:lnTo>
                  <a:close/>
                </a:path>
                <a:path w="297814" h="156845">
                  <a:moveTo>
                    <a:pt x="213575" y="40030"/>
                  </a:moveTo>
                  <a:lnTo>
                    <a:pt x="204000" y="41948"/>
                  </a:lnTo>
                  <a:lnTo>
                    <a:pt x="204000" y="55283"/>
                  </a:lnTo>
                  <a:lnTo>
                    <a:pt x="213575" y="53365"/>
                  </a:lnTo>
                  <a:lnTo>
                    <a:pt x="213575" y="40030"/>
                  </a:lnTo>
                  <a:close/>
                </a:path>
                <a:path w="297814" h="156845">
                  <a:moveTo>
                    <a:pt x="213575" y="22847"/>
                  </a:moveTo>
                  <a:lnTo>
                    <a:pt x="204000" y="24777"/>
                  </a:lnTo>
                  <a:lnTo>
                    <a:pt x="204000" y="38112"/>
                  </a:lnTo>
                  <a:lnTo>
                    <a:pt x="213575" y="36195"/>
                  </a:lnTo>
                  <a:lnTo>
                    <a:pt x="213575" y="22847"/>
                  </a:lnTo>
                  <a:close/>
                </a:path>
                <a:path w="297814" h="156845">
                  <a:moveTo>
                    <a:pt x="228854" y="123926"/>
                  </a:moveTo>
                  <a:lnTo>
                    <a:pt x="217385" y="127723"/>
                  </a:lnTo>
                  <a:lnTo>
                    <a:pt x="217385" y="141097"/>
                  </a:lnTo>
                  <a:lnTo>
                    <a:pt x="228854" y="137287"/>
                  </a:lnTo>
                  <a:lnTo>
                    <a:pt x="228854" y="123926"/>
                  </a:lnTo>
                  <a:close/>
                </a:path>
                <a:path w="297814" h="156845">
                  <a:moveTo>
                    <a:pt x="228854" y="106756"/>
                  </a:moveTo>
                  <a:lnTo>
                    <a:pt x="217385" y="110604"/>
                  </a:lnTo>
                  <a:lnTo>
                    <a:pt x="217385" y="123926"/>
                  </a:lnTo>
                  <a:lnTo>
                    <a:pt x="228854" y="120091"/>
                  </a:lnTo>
                  <a:lnTo>
                    <a:pt x="228854" y="106756"/>
                  </a:lnTo>
                  <a:close/>
                </a:path>
                <a:path w="297814" h="156845">
                  <a:moveTo>
                    <a:pt x="228854" y="89585"/>
                  </a:moveTo>
                  <a:lnTo>
                    <a:pt x="217385" y="91516"/>
                  </a:lnTo>
                  <a:lnTo>
                    <a:pt x="217385" y="104851"/>
                  </a:lnTo>
                  <a:lnTo>
                    <a:pt x="228854" y="102958"/>
                  </a:lnTo>
                  <a:lnTo>
                    <a:pt x="228854" y="89585"/>
                  </a:lnTo>
                  <a:close/>
                </a:path>
                <a:path w="297814" h="156845">
                  <a:moveTo>
                    <a:pt x="228854" y="70523"/>
                  </a:moveTo>
                  <a:lnTo>
                    <a:pt x="217385" y="74345"/>
                  </a:lnTo>
                  <a:lnTo>
                    <a:pt x="217385" y="87693"/>
                  </a:lnTo>
                  <a:lnTo>
                    <a:pt x="228854" y="83896"/>
                  </a:lnTo>
                  <a:lnTo>
                    <a:pt x="228854" y="70523"/>
                  </a:lnTo>
                  <a:close/>
                </a:path>
                <a:path w="297814" h="156845">
                  <a:moveTo>
                    <a:pt x="228854" y="53365"/>
                  </a:moveTo>
                  <a:lnTo>
                    <a:pt x="217385" y="57200"/>
                  </a:lnTo>
                  <a:lnTo>
                    <a:pt x="217385" y="70523"/>
                  </a:lnTo>
                  <a:lnTo>
                    <a:pt x="228854" y="66713"/>
                  </a:lnTo>
                  <a:lnTo>
                    <a:pt x="228854" y="53365"/>
                  </a:lnTo>
                  <a:close/>
                </a:path>
                <a:path w="297814" h="156845">
                  <a:moveTo>
                    <a:pt x="228854" y="36195"/>
                  </a:moveTo>
                  <a:lnTo>
                    <a:pt x="217385" y="40030"/>
                  </a:lnTo>
                  <a:lnTo>
                    <a:pt x="217385" y="53365"/>
                  </a:lnTo>
                  <a:lnTo>
                    <a:pt x="228854" y="49530"/>
                  </a:lnTo>
                  <a:lnTo>
                    <a:pt x="228854" y="36195"/>
                  </a:lnTo>
                  <a:close/>
                </a:path>
                <a:path w="297814" h="156845">
                  <a:moveTo>
                    <a:pt x="228854" y="19062"/>
                  </a:moveTo>
                  <a:lnTo>
                    <a:pt x="217385" y="20942"/>
                  </a:lnTo>
                  <a:lnTo>
                    <a:pt x="217385" y="34277"/>
                  </a:lnTo>
                  <a:lnTo>
                    <a:pt x="228854" y="32385"/>
                  </a:lnTo>
                  <a:lnTo>
                    <a:pt x="228854" y="19062"/>
                  </a:lnTo>
                  <a:close/>
                </a:path>
                <a:path w="297814" h="156845">
                  <a:moveTo>
                    <a:pt x="242201" y="120091"/>
                  </a:moveTo>
                  <a:lnTo>
                    <a:pt x="230720" y="123926"/>
                  </a:lnTo>
                  <a:lnTo>
                    <a:pt x="230720" y="137287"/>
                  </a:lnTo>
                  <a:lnTo>
                    <a:pt x="242201" y="135369"/>
                  </a:lnTo>
                  <a:lnTo>
                    <a:pt x="242201" y="120091"/>
                  </a:lnTo>
                  <a:close/>
                </a:path>
                <a:path w="297814" h="156845">
                  <a:moveTo>
                    <a:pt x="242201" y="102958"/>
                  </a:moveTo>
                  <a:lnTo>
                    <a:pt x="230720" y="106756"/>
                  </a:lnTo>
                  <a:lnTo>
                    <a:pt x="230720" y="120091"/>
                  </a:lnTo>
                  <a:lnTo>
                    <a:pt x="242201" y="116293"/>
                  </a:lnTo>
                  <a:lnTo>
                    <a:pt x="242201" y="102958"/>
                  </a:lnTo>
                  <a:close/>
                </a:path>
                <a:path w="297814" h="156845">
                  <a:moveTo>
                    <a:pt x="242201" y="85788"/>
                  </a:moveTo>
                  <a:lnTo>
                    <a:pt x="230720" y="87693"/>
                  </a:lnTo>
                  <a:lnTo>
                    <a:pt x="230720" y="101041"/>
                  </a:lnTo>
                  <a:lnTo>
                    <a:pt x="242201" y="99148"/>
                  </a:lnTo>
                  <a:lnTo>
                    <a:pt x="242201" y="85788"/>
                  </a:lnTo>
                  <a:close/>
                </a:path>
                <a:path w="297814" h="156845">
                  <a:moveTo>
                    <a:pt x="242201" y="68618"/>
                  </a:moveTo>
                  <a:lnTo>
                    <a:pt x="230720" y="70523"/>
                  </a:lnTo>
                  <a:lnTo>
                    <a:pt x="230720" y="83896"/>
                  </a:lnTo>
                  <a:lnTo>
                    <a:pt x="242201" y="81991"/>
                  </a:lnTo>
                  <a:lnTo>
                    <a:pt x="242201" y="68618"/>
                  </a:lnTo>
                  <a:close/>
                </a:path>
                <a:path w="297814" h="156845">
                  <a:moveTo>
                    <a:pt x="242201" y="49530"/>
                  </a:moveTo>
                  <a:lnTo>
                    <a:pt x="230720" y="53365"/>
                  </a:lnTo>
                  <a:lnTo>
                    <a:pt x="230720" y="66713"/>
                  </a:lnTo>
                  <a:lnTo>
                    <a:pt x="242201" y="62890"/>
                  </a:lnTo>
                  <a:lnTo>
                    <a:pt x="242201" y="49530"/>
                  </a:lnTo>
                  <a:close/>
                </a:path>
                <a:path w="297814" h="156845">
                  <a:moveTo>
                    <a:pt x="242201" y="32385"/>
                  </a:moveTo>
                  <a:lnTo>
                    <a:pt x="230720" y="34277"/>
                  </a:lnTo>
                  <a:lnTo>
                    <a:pt x="230720" y="49530"/>
                  </a:lnTo>
                  <a:lnTo>
                    <a:pt x="242201" y="45745"/>
                  </a:lnTo>
                  <a:lnTo>
                    <a:pt x="242201" y="32385"/>
                  </a:lnTo>
                  <a:close/>
                </a:path>
                <a:path w="297814" h="156845">
                  <a:moveTo>
                    <a:pt x="242201" y="13322"/>
                  </a:moveTo>
                  <a:lnTo>
                    <a:pt x="230720" y="17132"/>
                  </a:lnTo>
                  <a:lnTo>
                    <a:pt x="230720" y="30492"/>
                  </a:lnTo>
                  <a:lnTo>
                    <a:pt x="242201" y="28587"/>
                  </a:lnTo>
                  <a:lnTo>
                    <a:pt x="242201" y="13322"/>
                  </a:lnTo>
                  <a:close/>
                </a:path>
                <a:path w="297814" h="156845">
                  <a:moveTo>
                    <a:pt x="255562" y="116293"/>
                  </a:moveTo>
                  <a:lnTo>
                    <a:pt x="245960" y="120091"/>
                  </a:lnTo>
                  <a:lnTo>
                    <a:pt x="245960" y="133451"/>
                  </a:lnTo>
                  <a:lnTo>
                    <a:pt x="255562" y="129654"/>
                  </a:lnTo>
                  <a:lnTo>
                    <a:pt x="255562" y="116293"/>
                  </a:lnTo>
                  <a:close/>
                </a:path>
                <a:path w="297814" h="156845">
                  <a:moveTo>
                    <a:pt x="255562" y="99148"/>
                  </a:moveTo>
                  <a:lnTo>
                    <a:pt x="245960" y="102958"/>
                  </a:lnTo>
                  <a:lnTo>
                    <a:pt x="245960" y="116293"/>
                  </a:lnTo>
                  <a:lnTo>
                    <a:pt x="255562" y="112509"/>
                  </a:lnTo>
                  <a:lnTo>
                    <a:pt x="255562" y="99148"/>
                  </a:lnTo>
                  <a:close/>
                </a:path>
                <a:path w="297814" h="156845">
                  <a:moveTo>
                    <a:pt x="255562" y="81991"/>
                  </a:moveTo>
                  <a:lnTo>
                    <a:pt x="245960" y="83896"/>
                  </a:lnTo>
                  <a:lnTo>
                    <a:pt x="245960" y="97269"/>
                  </a:lnTo>
                  <a:lnTo>
                    <a:pt x="255562" y="95326"/>
                  </a:lnTo>
                  <a:lnTo>
                    <a:pt x="255562" y="81991"/>
                  </a:lnTo>
                  <a:close/>
                </a:path>
                <a:path w="297814" h="156845">
                  <a:moveTo>
                    <a:pt x="255562" y="64808"/>
                  </a:moveTo>
                  <a:lnTo>
                    <a:pt x="245960" y="66713"/>
                  </a:lnTo>
                  <a:lnTo>
                    <a:pt x="245960" y="80048"/>
                  </a:lnTo>
                  <a:lnTo>
                    <a:pt x="255562" y="78143"/>
                  </a:lnTo>
                  <a:lnTo>
                    <a:pt x="255562" y="64808"/>
                  </a:lnTo>
                  <a:close/>
                </a:path>
                <a:path w="297814" h="156845">
                  <a:moveTo>
                    <a:pt x="255562" y="45745"/>
                  </a:moveTo>
                  <a:lnTo>
                    <a:pt x="245960" y="49530"/>
                  </a:lnTo>
                  <a:lnTo>
                    <a:pt x="245960" y="62890"/>
                  </a:lnTo>
                  <a:lnTo>
                    <a:pt x="255562" y="59080"/>
                  </a:lnTo>
                  <a:lnTo>
                    <a:pt x="255562" y="45745"/>
                  </a:lnTo>
                  <a:close/>
                </a:path>
                <a:path w="297814" h="156845">
                  <a:moveTo>
                    <a:pt x="255562" y="28587"/>
                  </a:moveTo>
                  <a:lnTo>
                    <a:pt x="245960" y="30492"/>
                  </a:lnTo>
                  <a:lnTo>
                    <a:pt x="245960" y="43840"/>
                  </a:lnTo>
                  <a:lnTo>
                    <a:pt x="255562" y="41948"/>
                  </a:lnTo>
                  <a:lnTo>
                    <a:pt x="255562" y="28587"/>
                  </a:lnTo>
                  <a:close/>
                </a:path>
                <a:path w="297814" h="156845">
                  <a:moveTo>
                    <a:pt x="255562" y="11417"/>
                  </a:moveTo>
                  <a:lnTo>
                    <a:pt x="245960" y="13322"/>
                  </a:lnTo>
                  <a:lnTo>
                    <a:pt x="245960" y="26670"/>
                  </a:lnTo>
                  <a:lnTo>
                    <a:pt x="255562" y="24777"/>
                  </a:lnTo>
                  <a:lnTo>
                    <a:pt x="255562" y="11417"/>
                  </a:lnTo>
                  <a:close/>
                </a:path>
                <a:path w="297814" h="156845">
                  <a:moveTo>
                    <a:pt x="270802" y="112509"/>
                  </a:moveTo>
                  <a:lnTo>
                    <a:pt x="259295" y="116293"/>
                  </a:lnTo>
                  <a:lnTo>
                    <a:pt x="259295" y="129654"/>
                  </a:lnTo>
                  <a:lnTo>
                    <a:pt x="270802" y="125844"/>
                  </a:lnTo>
                  <a:lnTo>
                    <a:pt x="270802" y="112509"/>
                  </a:lnTo>
                  <a:close/>
                </a:path>
                <a:path w="297814" h="156845">
                  <a:moveTo>
                    <a:pt x="270802" y="95326"/>
                  </a:moveTo>
                  <a:lnTo>
                    <a:pt x="259295" y="97269"/>
                  </a:lnTo>
                  <a:lnTo>
                    <a:pt x="259295" y="110604"/>
                  </a:lnTo>
                  <a:lnTo>
                    <a:pt x="270802" y="108673"/>
                  </a:lnTo>
                  <a:lnTo>
                    <a:pt x="270802" y="95326"/>
                  </a:lnTo>
                  <a:close/>
                </a:path>
                <a:path w="297814" h="156845">
                  <a:moveTo>
                    <a:pt x="270802" y="78143"/>
                  </a:moveTo>
                  <a:lnTo>
                    <a:pt x="259295" y="81991"/>
                  </a:lnTo>
                  <a:lnTo>
                    <a:pt x="259295" y="95326"/>
                  </a:lnTo>
                  <a:lnTo>
                    <a:pt x="270802" y="91516"/>
                  </a:lnTo>
                  <a:lnTo>
                    <a:pt x="270802" y="78143"/>
                  </a:lnTo>
                  <a:close/>
                </a:path>
                <a:path w="297814" h="156845">
                  <a:moveTo>
                    <a:pt x="270802" y="60998"/>
                  </a:moveTo>
                  <a:lnTo>
                    <a:pt x="259295" y="62890"/>
                  </a:lnTo>
                  <a:lnTo>
                    <a:pt x="259295" y="76263"/>
                  </a:lnTo>
                  <a:lnTo>
                    <a:pt x="270802" y="74345"/>
                  </a:lnTo>
                  <a:lnTo>
                    <a:pt x="270802" y="60998"/>
                  </a:lnTo>
                  <a:close/>
                </a:path>
                <a:path w="297814" h="156845">
                  <a:moveTo>
                    <a:pt x="270802" y="41948"/>
                  </a:moveTo>
                  <a:lnTo>
                    <a:pt x="259295" y="45745"/>
                  </a:lnTo>
                  <a:lnTo>
                    <a:pt x="259295" y="59080"/>
                  </a:lnTo>
                  <a:lnTo>
                    <a:pt x="270802" y="55283"/>
                  </a:lnTo>
                  <a:lnTo>
                    <a:pt x="270802" y="41948"/>
                  </a:lnTo>
                  <a:close/>
                </a:path>
                <a:path w="297814" h="156845">
                  <a:moveTo>
                    <a:pt x="270802" y="24777"/>
                  </a:moveTo>
                  <a:lnTo>
                    <a:pt x="259295" y="26670"/>
                  </a:lnTo>
                  <a:lnTo>
                    <a:pt x="259295" y="40030"/>
                  </a:lnTo>
                  <a:lnTo>
                    <a:pt x="270802" y="38112"/>
                  </a:lnTo>
                  <a:lnTo>
                    <a:pt x="270802" y="24777"/>
                  </a:lnTo>
                  <a:close/>
                </a:path>
                <a:path w="297814" h="156845">
                  <a:moveTo>
                    <a:pt x="270802" y="7569"/>
                  </a:moveTo>
                  <a:lnTo>
                    <a:pt x="259295" y="9499"/>
                  </a:lnTo>
                  <a:lnTo>
                    <a:pt x="259295" y="22847"/>
                  </a:lnTo>
                  <a:lnTo>
                    <a:pt x="270802" y="20942"/>
                  </a:lnTo>
                  <a:lnTo>
                    <a:pt x="270802" y="7569"/>
                  </a:lnTo>
                  <a:close/>
                </a:path>
                <a:path w="297814" h="156845">
                  <a:moveTo>
                    <a:pt x="284137" y="110604"/>
                  </a:moveTo>
                  <a:lnTo>
                    <a:pt x="274574" y="112509"/>
                  </a:lnTo>
                  <a:lnTo>
                    <a:pt x="274574" y="125844"/>
                  </a:lnTo>
                  <a:lnTo>
                    <a:pt x="284137" y="123926"/>
                  </a:lnTo>
                  <a:lnTo>
                    <a:pt x="284137" y="110604"/>
                  </a:lnTo>
                  <a:close/>
                </a:path>
                <a:path w="297814" h="156845">
                  <a:moveTo>
                    <a:pt x="284137" y="91516"/>
                  </a:moveTo>
                  <a:lnTo>
                    <a:pt x="274574" y="95326"/>
                  </a:lnTo>
                  <a:lnTo>
                    <a:pt x="274574" y="108673"/>
                  </a:lnTo>
                  <a:lnTo>
                    <a:pt x="284137" y="104851"/>
                  </a:lnTo>
                  <a:lnTo>
                    <a:pt x="284137" y="91516"/>
                  </a:lnTo>
                  <a:close/>
                </a:path>
                <a:path w="297814" h="156845">
                  <a:moveTo>
                    <a:pt x="284137" y="74345"/>
                  </a:moveTo>
                  <a:lnTo>
                    <a:pt x="274574" y="76263"/>
                  </a:lnTo>
                  <a:lnTo>
                    <a:pt x="274574" y="89585"/>
                  </a:lnTo>
                  <a:lnTo>
                    <a:pt x="284137" y="87693"/>
                  </a:lnTo>
                  <a:lnTo>
                    <a:pt x="284137" y="74345"/>
                  </a:lnTo>
                  <a:close/>
                </a:path>
                <a:path w="297814" h="156845">
                  <a:moveTo>
                    <a:pt x="284137" y="55283"/>
                  </a:moveTo>
                  <a:lnTo>
                    <a:pt x="274574" y="59080"/>
                  </a:lnTo>
                  <a:lnTo>
                    <a:pt x="274574" y="72415"/>
                  </a:lnTo>
                  <a:lnTo>
                    <a:pt x="284137" y="68618"/>
                  </a:lnTo>
                  <a:lnTo>
                    <a:pt x="284137" y="55283"/>
                  </a:lnTo>
                  <a:close/>
                </a:path>
                <a:path w="297814" h="156845">
                  <a:moveTo>
                    <a:pt x="284137" y="40030"/>
                  </a:moveTo>
                  <a:lnTo>
                    <a:pt x="274574" y="41948"/>
                  </a:lnTo>
                  <a:lnTo>
                    <a:pt x="274574" y="55283"/>
                  </a:lnTo>
                  <a:lnTo>
                    <a:pt x="284137" y="53365"/>
                  </a:lnTo>
                  <a:lnTo>
                    <a:pt x="284137" y="40030"/>
                  </a:lnTo>
                  <a:close/>
                </a:path>
                <a:path w="297814" h="156845">
                  <a:moveTo>
                    <a:pt x="284137" y="20942"/>
                  </a:moveTo>
                  <a:lnTo>
                    <a:pt x="274574" y="24777"/>
                  </a:lnTo>
                  <a:lnTo>
                    <a:pt x="274574" y="38112"/>
                  </a:lnTo>
                  <a:lnTo>
                    <a:pt x="284137" y="34277"/>
                  </a:lnTo>
                  <a:lnTo>
                    <a:pt x="284137" y="20942"/>
                  </a:lnTo>
                  <a:close/>
                </a:path>
                <a:path w="297814" h="156845">
                  <a:moveTo>
                    <a:pt x="284137" y="3784"/>
                  </a:moveTo>
                  <a:lnTo>
                    <a:pt x="274574" y="5664"/>
                  </a:lnTo>
                  <a:lnTo>
                    <a:pt x="274574" y="19062"/>
                  </a:lnTo>
                  <a:lnTo>
                    <a:pt x="284137" y="17132"/>
                  </a:lnTo>
                  <a:lnTo>
                    <a:pt x="284137" y="3784"/>
                  </a:lnTo>
                  <a:close/>
                </a:path>
                <a:path w="297814" h="156845">
                  <a:moveTo>
                    <a:pt x="297472" y="104851"/>
                  </a:moveTo>
                  <a:lnTo>
                    <a:pt x="287909" y="108673"/>
                  </a:lnTo>
                  <a:lnTo>
                    <a:pt x="287909" y="122008"/>
                  </a:lnTo>
                  <a:lnTo>
                    <a:pt x="297472" y="118173"/>
                  </a:lnTo>
                  <a:lnTo>
                    <a:pt x="297472" y="104851"/>
                  </a:lnTo>
                  <a:close/>
                </a:path>
                <a:path w="297814" h="156845">
                  <a:moveTo>
                    <a:pt x="297472" y="87693"/>
                  </a:moveTo>
                  <a:lnTo>
                    <a:pt x="287909" y="91516"/>
                  </a:lnTo>
                  <a:lnTo>
                    <a:pt x="287909" y="104851"/>
                  </a:lnTo>
                  <a:lnTo>
                    <a:pt x="297472" y="101041"/>
                  </a:lnTo>
                  <a:lnTo>
                    <a:pt x="297472" y="87693"/>
                  </a:lnTo>
                  <a:close/>
                </a:path>
                <a:path w="297814" h="156845">
                  <a:moveTo>
                    <a:pt x="297472" y="70523"/>
                  </a:moveTo>
                  <a:lnTo>
                    <a:pt x="287909" y="72415"/>
                  </a:lnTo>
                  <a:lnTo>
                    <a:pt x="287909" y="85788"/>
                  </a:lnTo>
                  <a:lnTo>
                    <a:pt x="297472" y="83896"/>
                  </a:lnTo>
                  <a:lnTo>
                    <a:pt x="297472" y="70523"/>
                  </a:lnTo>
                  <a:close/>
                </a:path>
                <a:path w="297814" h="156845">
                  <a:moveTo>
                    <a:pt x="297472" y="53365"/>
                  </a:moveTo>
                  <a:lnTo>
                    <a:pt x="287909" y="55283"/>
                  </a:lnTo>
                  <a:lnTo>
                    <a:pt x="287909" y="68618"/>
                  </a:lnTo>
                  <a:lnTo>
                    <a:pt x="297472" y="66713"/>
                  </a:lnTo>
                  <a:lnTo>
                    <a:pt x="297472" y="53365"/>
                  </a:lnTo>
                  <a:close/>
                </a:path>
                <a:path w="297814" h="156845">
                  <a:moveTo>
                    <a:pt x="297472" y="36195"/>
                  </a:moveTo>
                  <a:lnTo>
                    <a:pt x="287909" y="38112"/>
                  </a:lnTo>
                  <a:lnTo>
                    <a:pt x="287909" y="51435"/>
                  </a:lnTo>
                  <a:lnTo>
                    <a:pt x="297472" y="49530"/>
                  </a:lnTo>
                  <a:lnTo>
                    <a:pt x="297472" y="36195"/>
                  </a:lnTo>
                  <a:close/>
                </a:path>
                <a:path w="297814" h="156845">
                  <a:moveTo>
                    <a:pt x="297472" y="17132"/>
                  </a:moveTo>
                  <a:lnTo>
                    <a:pt x="287909" y="20942"/>
                  </a:lnTo>
                  <a:lnTo>
                    <a:pt x="287909" y="34277"/>
                  </a:lnTo>
                  <a:lnTo>
                    <a:pt x="297472" y="30492"/>
                  </a:lnTo>
                  <a:lnTo>
                    <a:pt x="297472" y="17132"/>
                  </a:lnTo>
                  <a:close/>
                </a:path>
                <a:path w="297814" h="156845">
                  <a:moveTo>
                    <a:pt x="297472" y="0"/>
                  </a:moveTo>
                  <a:lnTo>
                    <a:pt x="287909" y="1854"/>
                  </a:lnTo>
                  <a:lnTo>
                    <a:pt x="287909" y="15252"/>
                  </a:lnTo>
                  <a:lnTo>
                    <a:pt x="297472" y="13322"/>
                  </a:lnTo>
                  <a:lnTo>
                    <a:pt x="297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655540" y="3340620"/>
              <a:ext cx="324485" cy="2508250"/>
            </a:xfrm>
            <a:custGeom>
              <a:avLst/>
              <a:gdLst/>
              <a:ahLst/>
              <a:cxnLst/>
              <a:rect l="l" t="t" r="r" b="b"/>
              <a:pathLst>
                <a:path w="324485" h="2508250">
                  <a:moveTo>
                    <a:pt x="11417" y="2490470"/>
                  </a:moveTo>
                  <a:lnTo>
                    <a:pt x="0" y="2492413"/>
                  </a:lnTo>
                  <a:lnTo>
                    <a:pt x="0" y="2507653"/>
                  </a:lnTo>
                  <a:lnTo>
                    <a:pt x="11417" y="2503843"/>
                  </a:lnTo>
                  <a:lnTo>
                    <a:pt x="11417" y="2490470"/>
                  </a:lnTo>
                  <a:close/>
                </a:path>
                <a:path w="324485" h="2508250">
                  <a:moveTo>
                    <a:pt x="11417" y="2471420"/>
                  </a:moveTo>
                  <a:lnTo>
                    <a:pt x="0" y="2475230"/>
                  </a:lnTo>
                  <a:lnTo>
                    <a:pt x="0" y="2488590"/>
                  </a:lnTo>
                  <a:lnTo>
                    <a:pt x="11417" y="2484767"/>
                  </a:lnTo>
                  <a:lnTo>
                    <a:pt x="11417" y="2471420"/>
                  </a:lnTo>
                  <a:close/>
                </a:path>
                <a:path w="324485" h="2508250">
                  <a:moveTo>
                    <a:pt x="11417" y="2454262"/>
                  </a:moveTo>
                  <a:lnTo>
                    <a:pt x="0" y="2456167"/>
                  </a:lnTo>
                  <a:lnTo>
                    <a:pt x="0" y="2471420"/>
                  </a:lnTo>
                  <a:lnTo>
                    <a:pt x="11417" y="2467584"/>
                  </a:lnTo>
                  <a:lnTo>
                    <a:pt x="11417" y="2454262"/>
                  </a:lnTo>
                  <a:close/>
                </a:path>
                <a:path w="324485" h="2508250">
                  <a:moveTo>
                    <a:pt x="11417" y="2435199"/>
                  </a:moveTo>
                  <a:lnTo>
                    <a:pt x="0" y="2438997"/>
                  </a:lnTo>
                  <a:lnTo>
                    <a:pt x="0" y="2452332"/>
                  </a:lnTo>
                  <a:lnTo>
                    <a:pt x="11417" y="2448522"/>
                  </a:lnTo>
                  <a:lnTo>
                    <a:pt x="11417" y="2435199"/>
                  </a:lnTo>
                  <a:close/>
                </a:path>
                <a:path w="324485" h="2508250">
                  <a:moveTo>
                    <a:pt x="11417" y="2416149"/>
                  </a:moveTo>
                  <a:lnTo>
                    <a:pt x="0" y="2419921"/>
                  </a:lnTo>
                  <a:lnTo>
                    <a:pt x="0" y="2433269"/>
                  </a:lnTo>
                  <a:lnTo>
                    <a:pt x="11417" y="2429472"/>
                  </a:lnTo>
                  <a:lnTo>
                    <a:pt x="11417" y="2416149"/>
                  </a:lnTo>
                  <a:close/>
                </a:path>
                <a:path w="324485" h="2508250">
                  <a:moveTo>
                    <a:pt x="11417" y="2398966"/>
                  </a:moveTo>
                  <a:lnTo>
                    <a:pt x="0" y="2400871"/>
                  </a:lnTo>
                  <a:lnTo>
                    <a:pt x="0" y="2416149"/>
                  </a:lnTo>
                  <a:lnTo>
                    <a:pt x="11417" y="2412301"/>
                  </a:lnTo>
                  <a:lnTo>
                    <a:pt x="11417" y="2398966"/>
                  </a:lnTo>
                  <a:close/>
                </a:path>
                <a:path w="324485" h="2508250">
                  <a:moveTo>
                    <a:pt x="11417" y="2379891"/>
                  </a:moveTo>
                  <a:lnTo>
                    <a:pt x="0" y="2383688"/>
                  </a:lnTo>
                  <a:lnTo>
                    <a:pt x="0" y="2397061"/>
                  </a:lnTo>
                  <a:lnTo>
                    <a:pt x="11417" y="2393238"/>
                  </a:lnTo>
                  <a:lnTo>
                    <a:pt x="11417" y="2379891"/>
                  </a:lnTo>
                  <a:close/>
                </a:path>
                <a:path w="324485" h="2508250">
                  <a:moveTo>
                    <a:pt x="26695" y="2484767"/>
                  </a:moveTo>
                  <a:lnTo>
                    <a:pt x="15252" y="2488590"/>
                  </a:lnTo>
                  <a:lnTo>
                    <a:pt x="15252" y="2501950"/>
                  </a:lnTo>
                  <a:lnTo>
                    <a:pt x="26695" y="2500045"/>
                  </a:lnTo>
                  <a:lnTo>
                    <a:pt x="26695" y="2484767"/>
                  </a:lnTo>
                  <a:close/>
                </a:path>
                <a:path w="324485" h="2508250">
                  <a:moveTo>
                    <a:pt x="26695" y="2467584"/>
                  </a:moveTo>
                  <a:lnTo>
                    <a:pt x="15252" y="2471420"/>
                  </a:lnTo>
                  <a:lnTo>
                    <a:pt x="15252" y="2484767"/>
                  </a:lnTo>
                  <a:lnTo>
                    <a:pt x="26695" y="2480945"/>
                  </a:lnTo>
                  <a:lnTo>
                    <a:pt x="26695" y="2467584"/>
                  </a:lnTo>
                  <a:close/>
                </a:path>
                <a:path w="324485" h="2508250">
                  <a:moveTo>
                    <a:pt x="26695" y="2448522"/>
                  </a:moveTo>
                  <a:lnTo>
                    <a:pt x="15252" y="2452332"/>
                  </a:lnTo>
                  <a:lnTo>
                    <a:pt x="15252" y="2465667"/>
                  </a:lnTo>
                  <a:lnTo>
                    <a:pt x="26695" y="2463812"/>
                  </a:lnTo>
                  <a:lnTo>
                    <a:pt x="26695" y="2448522"/>
                  </a:lnTo>
                  <a:close/>
                </a:path>
                <a:path w="324485" h="2508250">
                  <a:moveTo>
                    <a:pt x="26695" y="2431389"/>
                  </a:moveTo>
                  <a:lnTo>
                    <a:pt x="15252" y="2433269"/>
                  </a:lnTo>
                  <a:lnTo>
                    <a:pt x="15252" y="2448522"/>
                  </a:lnTo>
                  <a:lnTo>
                    <a:pt x="26695" y="2444737"/>
                  </a:lnTo>
                  <a:lnTo>
                    <a:pt x="26695" y="2431389"/>
                  </a:lnTo>
                  <a:close/>
                </a:path>
                <a:path w="324485" h="2508250">
                  <a:moveTo>
                    <a:pt x="26695" y="2412301"/>
                  </a:moveTo>
                  <a:lnTo>
                    <a:pt x="15252" y="2416149"/>
                  </a:lnTo>
                  <a:lnTo>
                    <a:pt x="15252" y="2429472"/>
                  </a:lnTo>
                  <a:lnTo>
                    <a:pt x="26695" y="2427554"/>
                  </a:lnTo>
                  <a:lnTo>
                    <a:pt x="26695" y="2412301"/>
                  </a:lnTo>
                  <a:close/>
                </a:path>
                <a:path w="324485" h="2508250">
                  <a:moveTo>
                    <a:pt x="26695" y="2395131"/>
                  </a:moveTo>
                  <a:lnTo>
                    <a:pt x="15252" y="2397061"/>
                  </a:lnTo>
                  <a:lnTo>
                    <a:pt x="15252" y="2412301"/>
                  </a:lnTo>
                  <a:lnTo>
                    <a:pt x="26695" y="2408504"/>
                  </a:lnTo>
                  <a:lnTo>
                    <a:pt x="26695" y="2395131"/>
                  </a:lnTo>
                  <a:close/>
                </a:path>
                <a:path w="324485" h="2508250">
                  <a:moveTo>
                    <a:pt x="26695" y="2376068"/>
                  </a:moveTo>
                  <a:lnTo>
                    <a:pt x="15252" y="2377960"/>
                  </a:lnTo>
                  <a:lnTo>
                    <a:pt x="15252" y="2393238"/>
                  </a:lnTo>
                  <a:lnTo>
                    <a:pt x="26695" y="2389441"/>
                  </a:lnTo>
                  <a:lnTo>
                    <a:pt x="26695" y="2376068"/>
                  </a:lnTo>
                  <a:close/>
                </a:path>
                <a:path w="324485" h="2508250">
                  <a:moveTo>
                    <a:pt x="41935" y="2480945"/>
                  </a:moveTo>
                  <a:lnTo>
                    <a:pt x="30530" y="2484767"/>
                  </a:lnTo>
                  <a:lnTo>
                    <a:pt x="30530" y="2498115"/>
                  </a:lnTo>
                  <a:lnTo>
                    <a:pt x="41935" y="2496197"/>
                  </a:lnTo>
                  <a:lnTo>
                    <a:pt x="41935" y="2480945"/>
                  </a:lnTo>
                  <a:close/>
                </a:path>
                <a:path w="324485" h="2508250">
                  <a:moveTo>
                    <a:pt x="41935" y="2463812"/>
                  </a:moveTo>
                  <a:lnTo>
                    <a:pt x="30530" y="2465667"/>
                  </a:lnTo>
                  <a:lnTo>
                    <a:pt x="30530" y="2480945"/>
                  </a:lnTo>
                  <a:lnTo>
                    <a:pt x="41935" y="2477135"/>
                  </a:lnTo>
                  <a:lnTo>
                    <a:pt x="41935" y="2463812"/>
                  </a:lnTo>
                  <a:close/>
                </a:path>
                <a:path w="324485" h="2508250">
                  <a:moveTo>
                    <a:pt x="41935" y="2444737"/>
                  </a:moveTo>
                  <a:lnTo>
                    <a:pt x="30530" y="2448522"/>
                  </a:lnTo>
                  <a:lnTo>
                    <a:pt x="30530" y="2461895"/>
                  </a:lnTo>
                  <a:lnTo>
                    <a:pt x="41935" y="2458085"/>
                  </a:lnTo>
                  <a:lnTo>
                    <a:pt x="41935" y="2444737"/>
                  </a:lnTo>
                  <a:close/>
                </a:path>
                <a:path w="324485" h="2508250">
                  <a:moveTo>
                    <a:pt x="41935" y="2427554"/>
                  </a:moveTo>
                  <a:lnTo>
                    <a:pt x="30530" y="2429472"/>
                  </a:lnTo>
                  <a:lnTo>
                    <a:pt x="30530" y="2442832"/>
                  </a:lnTo>
                  <a:lnTo>
                    <a:pt x="41935" y="2440914"/>
                  </a:lnTo>
                  <a:lnTo>
                    <a:pt x="41935" y="2427554"/>
                  </a:lnTo>
                  <a:close/>
                </a:path>
                <a:path w="324485" h="2508250">
                  <a:moveTo>
                    <a:pt x="41935" y="2408504"/>
                  </a:moveTo>
                  <a:lnTo>
                    <a:pt x="30530" y="2412301"/>
                  </a:lnTo>
                  <a:lnTo>
                    <a:pt x="30530" y="2425636"/>
                  </a:lnTo>
                  <a:lnTo>
                    <a:pt x="41935" y="2421839"/>
                  </a:lnTo>
                  <a:lnTo>
                    <a:pt x="41935" y="2408504"/>
                  </a:lnTo>
                  <a:close/>
                </a:path>
                <a:path w="324485" h="2508250">
                  <a:moveTo>
                    <a:pt x="41935" y="2389441"/>
                  </a:moveTo>
                  <a:lnTo>
                    <a:pt x="30530" y="2393238"/>
                  </a:lnTo>
                  <a:lnTo>
                    <a:pt x="30530" y="2406586"/>
                  </a:lnTo>
                  <a:lnTo>
                    <a:pt x="41935" y="2404694"/>
                  </a:lnTo>
                  <a:lnTo>
                    <a:pt x="41935" y="2389441"/>
                  </a:lnTo>
                  <a:close/>
                </a:path>
                <a:path w="324485" h="2508250">
                  <a:moveTo>
                    <a:pt x="41935" y="2372258"/>
                  </a:moveTo>
                  <a:lnTo>
                    <a:pt x="30530" y="2374163"/>
                  </a:lnTo>
                  <a:lnTo>
                    <a:pt x="30530" y="2389441"/>
                  </a:lnTo>
                  <a:lnTo>
                    <a:pt x="41935" y="2385593"/>
                  </a:lnTo>
                  <a:lnTo>
                    <a:pt x="41935" y="2372258"/>
                  </a:lnTo>
                  <a:close/>
                </a:path>
                <a:path w="324485" h="2508250">
                  <a:moveTo>
                    <a:pt x="57238" y="2477135"/>
                  </a:moveTo>
                  <a:lnTo>
                    <a:pt x="45770" y="2480945"/>
                  </a:lnTo>
                  <a:lnTo>
                    <a:pt x="45770" y="2494292"/>
                  </a:lnTo>
                  <a:lnTo>
                    <a:pt x="57238" y="2490470"/>
                  </a:lnTo>
                  <a:lnTo>
                    <a:pt x="57238" y="2477135"/>
                  </a:lnTo>
                  <a:close/>
                </a:path>
                <a:path w="324485" h="2508250">
                  <a:moveTo>
                    <a:pt x="57238" y="2458085"/>
                  </a:moveTo>
                  <a:lnTo>
                    <a:pt x="45770" y="2461895"/>
                  </a:lnTo>
                  <a:lnTo>
                    <a:pt x="45770" y="2475230"/>
                  </a:lnTo>
                  <a:lnTo>
                    <a:pt x="57238" y="2473350"/>
                  </a:lnTo>
                  <a:lnTo>
                    <a:pt x="57238" y="2458085"/>
                  </a:lnTo>
                  <a:close/>
                </a:path>
                <a:path w="324485" h="2508250">
                  <a:moveTo>
                    <a:pt x="57238" y="2440914"/>
                  </a:moveTo>
                  <a:lnTo>
                    <a:pt x="45770" y="2442832"/>
                  </a:lnTo>
                  <a:lnTo>
                    <a:pt x="45770" y="2458085"/>
                  </a:lnTo>
                  <a:lnTo>
                    <a:pt x="57238" y="2454262"/>
                  </a:lnTo>
                  <a:lnTo>
                    <a:pt x="57238" y="2440914"/>
                  </a:lnTo>
                  <a:close/>
                </a:path>
                <a:path w="324485" h="2508250">
                  <a:moveTo>
                    <a:pt x="57238" y="2423718"/>
                  </a:moveTo>
                  <a:lnTo>
                    <a:pt x="45770" y="2425636"/>
                  </a:lnTo>
                  <a:lnTo>
                    <a:pt x="45770" y="2440914"/>
                  </a:lnTo>
                  <a:lnTo>
                    <a:pt x="57238" y="2437092"/>
                  </a:lnTo>
                  <a:lnTo>
                    <a:pt x="57238" y="2423718"/>
                  </a:lnTo>
                  <a:close/>
                </a:path>
                <a:path w="324485" h="2508250">
                  <a:moveTo>
                    <a:pt x="57238" y="2404694"/>
                  </a:moveTo>
                  <a:lnTo>
                    <a:pt x="45770" y="2408504"/>
                  </a:lnTo>
                  <a:lnTo>
                    <a:pt x="45770" y="2421839"/>
                  </a:lnTo>
                  <a:lnTo>
                    <a:pt x="57238" y="2418054"/>
                  </a:lnTo>
                  <a:lnTo>
                    <a:pt x="57238" y="2404694"/>
                  </a:lnTo>
                  <a:close/>
                </a:path>
                <a:path w="324485" h="2508250">
                  <a:moveTo>
                    <a:pt x="57238" y="2387536"/>
                  </a:moveTo>
                  <a:lnTo>
                    <a:pt x="45770" y="2389441"/>
                  </a:lnTo>
                  <a:lnTo>
                    <a:pt x="45770" y="2402814"/>
                  </a:lnTo>
                  <a:lnTo>
                    <a:pt x="57238" y="2400871"/>
                  </a:lnTo>
                  <a:lnTo>
                    <a:pt x="57238" y="2387536"/>
                  </a:lnTo>
                  <a:close/>
                </a:path>
                <a:path w="324485" h="2508250">
                  <a:moveTo>
                    <a:pt x="57238" y="2368435"/>
                  </a:moveTo>
                  <a:lnTo>
                    <a:pt x="45770" y="2372258"/>
                  </a:lnTo>
                  <a:lnTo>
                    <a:pt x="45770" y="2385593"/>
                  </a:lnTo>
                  <a:lnTo>
                    <a:pt x="57238" y="2381808"/>
                  </a:lnTo>
                  <a:lnTo>
                    <a:pt x="57238" y="2368435"/>
                  </a:lnTo>
                  <a:close/>
                </a:path>
                <a:path w="324485" h="2508250">
                  <a:moveTo>
                    <a:pt x="70548" y="2473350"/>
                  </a:moveTo>
                  <a:lnTo>
                    <a:pt x="60985" y="2477135"/>
                  </a:lnTo>
                  <a:lnTo>
                    <a:pt x="60985" y="2490470"/>
                  </a:lnTo>
                  <a:lnTo>
                    <a:pt x="70548" y="2486672"/>
                  </a:lnTo>
                  <a:lnTo>
                    <a:pt x="70548" y="2473350"/>
                  </a:lnTo>
                  <a:close/>
                </a:path>
                <a:path w="324485" h="2508250">
                  <a:moveTo>
                    <a:pt x="70548" y="2456167"/>
                  </a:moveTo>
                  <a:lnTo>
                    <a:pt x="60985" y="2458085"/>
                  </a:lnTo>
                  <a:lnTo>
                    <a:pt x="60985" y="2471420"/>
                  </a:lnTo>
                  <a:lnTo>
                    <a:pt x="70548" y="2469502"/>
                  </a:lnTo>
                  <a:lnTo>
                    <a:pt x="70548" y="2456167"/>
                  </a:lnTo>
                  <a:close/>
                </a:path>
                <a:path w="324485" h="2508250">
                  <a:moveTo>
                    <a:pt x="70548" y="2437092"/>
                  </a:moveTo>
                  <a:lnTo>
                    <a:pt x="60985" y="2440914"/>
                  </a:lnTo>
                  <a:lnTo>
                    <a:pt x="60985" y="2454262"/>
                  </a:lnTo>
                  <a:lnTo>
                    <a:pt x="70548" y="2450452"/>
                  </a:lnTo>
                  <a:lnTo>
                    <a:pt x="70548" y="2437092"/>
                  </a:lnTo>
                  <a:close/>
                </a:path>
                <a:path w="324485" h="2508250">
                  <a:moveTo>
                    <a:pt x="70548" y="2418054"/>
                  </a:moveTo>
                  <a:lnTo>
                    <a:pt x="60985" y="2421839"/>
                  </a:lnTo>
                  <a:lnTo>
                    <a:pt x="60985" y="2435199"/>
                  </a:lnTo>
                  <a:lnTo>
                    <a:pt x="70548" y="2433269"/>
                  </a:lnTo>
                  <a:lnTo>
                    <a:pt x="70548" y="2418054"/>
                  </a:lnTo>
                  <a:close/>
                </a:path>
                <a:path w="324485" h="2508250">
                  <a:moveTo>
                    <a:pt x="70548" y="2400871"/>
                  </a:moveTo>
                  <a:lnTo>
                    <a:pt x="60985" y="2402814"/>
                  </a:lnTo>
                  <a:lnTo>
                    <a:pt x="60985" y="2418054"/>
                  </a:lnTo>
                  <a:lnTo>
                    <a:pt x="70548" y="2414219"/>
                  </a:lnTo>
                  <a:lnTo>
                    <a:pt x="70548" y="2400871"/>
                  </a:lnTo>
                  <a:close/>
                </a:path>
                <a:path w="324485" h="2508250">
                  <a:moveTo>
                    <a:pt x="70548" y="2381808"/>
                  </a:moveTo>
                  <a:lnTo>
                    <a:pt x="60985" y="2385593"/>
                  </a:lnTo>
                  <a:lnTo>
                    <a:pt x="60985" y="2398966"/>
                  </a:lnTo>
                  <a:lnTo>
                    <a:pt x="70548" y="2397061"/>
                  </a:lnTo>
                  <a:lnTo>
                    <a:pt x="70548" y="2381808"/>
                  </a:lnTo>
                  <a:close/>
                </a:path>
                <a:path w="324485" h="2508250">
                  <a:moveTo>
                    <a:pt x="70548" y="2364625"/>
                  </a:moveTo>
                  <a:lnTo>
                    <a:pt x="60985" y="2366543"/>
                  </a:lnTo>
                  <a:lnTo>
                    <a:pt x="60985" y="2381808"/>
                  </a:lnTo>
                  <a:lnTo>
                    <a:pt x="70548" y="2377960"/>
                  </a:lnTo>
                  <a:lnTo>
                    <a:pt x="70548" y="2364625"/>
                  </a:lnTo>
                  <a:close/>
                </a:path>
                <a:path w="324485" h="2508250">
                  <a:moveTo>
                    <a:pt x="85826" y="2469502"/>
                  </a:moveTo>
                  <a:lnTo>
                    <a:pt x="74383" y="2471420"/>
                  </a:lnTo>
                  <a:lnTo>
                    <a:pt x="74383" y="2486672"/>
                  </a:lnTo>
                  <a:lnTo>
                    <a:pt x="85826" y="2482875"/>
                  </a:lnTo>
                  <a:lnTo>
                    <a:pt x="85826" y="2469502"/>
                  </a:lnTo>
                  <a:close/>
                </a:path>
                <a:path w="324485" h="2508250">
                  <a:moveTo>
                    <a:pt x="85826" y="2450452"/>
                  </a:moveTo>
                  <a:lnTo>
                    <a:pt x="74383" y="2454262"/>
                  </a:lnTo>
                  <a:lnTo>
                    <a:pt x="74383" y="2467584"/>
                  </a:lnTo>
                  <a:lnTo>
                    <a:pt x="85826" y="2465667"/>
                  </a:lnTo>
                  <a:lnTo>
                    <a:pt x="85826" y="2450452"/>
                  </a:lnTo>
                  <a:close/>
                </a:path>
                <a:path w="324485" h="2508250">
                  <a:moveTo>
                    <a:pt x="85826" y="2433269"/>
                  </a:moveTo>
                  <a:lnTo>
                    <a:pt x="74383" y="2435199"/>
                  </a:lnTo>
                  <a:lnTo>
                    <a:pt x="74383" y="2450452"/>
                  </a:lnTo>
                  <a:lnTo>
                    <a:pt x="85826" y="2446642"/>
                  </a:lnTo>
                  <a:lnTo>
                    <a:pt x="85826" y="2433269"/>
                  </a:lnTo>
                  <a:close/>
                </a:path>
                <a:path w="324485" h="2508250">
                  <a:moveTo>
                    <a:pt x="85826" y="2416149"/>
                  </a:moveTo>
                  <a:lnTo>
                    <a:pt x="74383" y="2418054"/>
                  </a:lnTo>
                  <a:lnTo>
                    <a:pt x="74383" y="2431389"/>
                  </a:lnTo>
                  <a:lnTo>
                    <a:pt x="85826" y="2429472"/>
                  </a:lnTo>
                  <a:lnTo>
                    <a:pt x="85826" y="2416149"/>
                  </a:lnTo>
                  <a:close/>
                </a:path>
                <a:path w="324485" h="2508250">
                  <a:moveTo>
                    <a:pt x="85826" y="2397061"/>
                  </a:moveTo>
                  <a:lnTo>
                    <a:pt x="74383" y="2400871"/>
                  </a:lnTo>
                  <a:lnTo>
                    <a:pt x="74383" y="2414219"/>
                  </a:lnTo>
                  <a:lnTo>
                    <a:pt x="85826" y="2410396"/>
                  </a:lnTo>
                  <a:lnTo>
                    <a:pt x="85826" y="2397061"/>
                  </a:lnTo>
                  <a:close/>
                </a:path>
                <a:path w="324485" h="2508250">
                  <a:moveTo>
                    <a:pt x="85826" y="2377960"/>
                  </a:moveTo>
                  <a:lnTo>
                    <a:pt x="74383" y="2381808"/>
                  </a:lnTo>
                  <a:lnTo>
                    <a:pt x="74383" y="2395131"/>
                  </a:lnTo>
                  <a:lnTo>
                    <a:pt x="85826" y="2393238"/>
                  </a:lnTo>
                  <a:lnTo>
                    <a:pt x="85826" y="2377960"/>
                  </a:lnTo>
                  <a:close/>
                </a:path>
                <a:path w="324485" h="2508250">
                  <a:moveTo>
                    <a:pt x="85826" y="2360828"/>
                  </a:moveTo>
                  <a:lnTo>
                    <a:pt x="74383" y="2362746"/>
                  </a:lnTo>
                  <a:lnTo>
                    <a:pt x="74383" y="2377960"/>
                  </a:lnTo>
                  <a:lnTo>
                    <a:pt x="85826" y="2374163"/>
                  </a:lnTo>
                  <a:lnTo>
                    <a:pt x="85826" y="2360828"/>
                  </a:lnTo>
                  <a:close/>
                </a:path>
                <a:path w="324485" h="2508250">
                  <a:moveTo>
                    <a:pt x="101066" y="2465667"/>
                  </a:moveTo>
                  <a:lnTo>
                    <a:pt x="89585" y="2469502"/>
                  </a:lnTo>
                  <a:lnTo>
                    <a:pt x="89585" y="2482875"/>
                  </a:lnTo>
                  <a:lnTo>
                    <a:pt x="101066" y="2479040"/>
                  </a:lnTo>
                  <a:lnTo>
                    <a:pt x="101066" y="2465667"/>
                  </a:lnTo>
                  <a:close/>
                </a:path>
                <a:path w="324485" h="2508250">
                  <a:moveTo>
                    <a:pt x="101066" y="2446642"/>
                  </a:moveTo>
                  <a:lnTo>
                    <a:pt x="89585" y="2450452"/>
                  </a:lnTo>
                  <a:lnTo>
                    <a:pt x="89585" y="2463812"/>
                  </a:lnTo>
                  <a:lnTo>
                    <a:pt x="101066" y="2460015"/>
                  </a:lnTo>
                  <a:lnTo>
                    <a:pt x="101066" y="2446642"/>
                  </a:lnTo>
                  <a:close/>
                </a:path>
                <a:path w="324485" h="2508250">
                  <a:moveTo>
                    <a:pt x="101066" y="2429472"/>
                  </a:moveTo>
                  <a:lnTo>
                    <a:pt x="89585" y="2431389"/>
                  </a:lnTo>
                  <a:lnTo>
                    <a:pt x="89585" y="2444737"/>
                  </a:lnTo>
                  <a:lnTo>
                    <a:pt x="101066" y="2442832"/>
                  </a:lnTo>
                  <a:lnTo>
                    <a:pt x="101066" y="2429472"/>
                  </a:lnTo>
                  <a:close/>
                </a:path>
                <a:path w="324485" h="2508250">
                  <a:moveTo>
                    <a:pt x="101066" y="2410396"/>
                  </a:moveTo>
                  <a:lnTo>
                    <a:pt x="89585" y="2414219"/>
                  </a:lnTo>
                  <a:lnTo>
                    <a:pt x="89585" y="2427554"/>
                  </a:lnTo>
                  <a:lnTo>
                    <a:pt x="101066" y="2425636"/>
                  </a:lnTo>
                  <a:lnTo>
                    <a:pt x="101066" y="2410396"/>
                  </a:lnTo>
                  <a:close/>
                </a:path>
                <a:path w="324485" h="2508250">
                  <a:moveTo>
                    <a:pt x="101066" y="2393238"/>
                  </a:moveTo>
                  <a:lnTo>
                    <a:pt x="89585" y="2395131"/>
                  </a:lnTo>
                  <a:lnTo>
                    <a:pt x="89585" y="2410396"/>
                  </a:lnTo>
                  <a:lnTo>
                    <a:pt x="101066" y="2406586"/>
                  </a:lnTo>
                  <a:lnTo>
                    <a:pt x="101066" y="2393238"/>
                  </a:lnTo>
                  <a:close/>
                </a:path>
                <a:path w="324485" h="2508250">
                  <a:moveTo>
                    <a:pt x="101066" y="2374163"/>
                  </a:moveTo>
                  <a:lnTo>
                    <a:pt x="89585" y="2377960"/>
                  </a:lnTo>
                  <a:lnTo>
                    <a:pt x="89585" y="2391333"/>
                  </a:lnTo>
                  <a:lnTo>
                    <a:pt x="101066" y="2387536"/>
                  </a:lnTo>
                  <a:lnTo>
                    <a:pt x="101066" y="2374163"/>
                  </a:lnTo>
                  <a:close/>
                </a:path>
                <a:path w="324485" h="2508250">
                  <a:moveTo>
                    <a:pt x="101066" y="2356980"/>
                  </a:moveTo>
                  <a:lnTo>
                    <a:pt x="89585" y="2360828"/>
                  </a:lnTo>
                  <a:lnTo>
                    <a:pt x="89585" y="2374163"/>
                  </a:lnTo>
                  <a:lnTo>
                    <a:pt x="101066" y="2370353"/>
                  </a:lnTo>
                  <a:lnTo>
                    <a:pt x="101066" y="2356980"/>
                  </a:lnTo>
                  <a:close/>
                </a:path>
                <a:path w="324485" h="2508250">
                  <a:moveTo>
                    <a:pt x="116357" y="2461895"/>
                  </a:moveTo>
                  <a:lnTo>
                    <a:pt x="102920" y="2463812"/>
                  </a:lnTo>
                  <a:lnTo>
                    <a:pt x="102920" y="2477135"/>
                  </a:lnTo>
                  <a:lnTo>
                    <a:pt x="116357" y="2475230"/>
                  </a:lnTo>
                  <a:lnTo>
                    <a:pt x="116357" y="2461895"/>
                  </a:lnTo>
                  <a:close/>
                </a:path>
                <a:path w="324485" h="2508250">
                  <a:moveTo>
                    <a:pt x="116357" y="2442832"/>
                  </a:moveTo>
                  <a:lnTo>
                    <a:pt x="102920" y="2446642"/>
                  </a:lnTo>
                  <a:lnTo>
                    <a:pt x="102920" y="2460015"/>
                  </a:lnTo>
                  <a:lnTo>
                    <a:pt x="116357" y="2456167"/>
                  </a:lnTo>
                  <a:lnTo>
                    <a:pt x="116357" y="2442832"/>
                  </a:lnTo>
                  <a:close/>
                </a:path>
                <a:path w="324485" h="2508250">
                  <a:moveTo>
                    <a:pt x="116357" y="2425636"/>
                  </a:moveTo>
                  <a:lnTo>
                    <a:pt x="102920" y="2429472"/>
                  </a:lnTo>
                  <a:lnTo>
                    <a:pt x="102920" y="2442832"/>
                  </a:lnTo>
                  <a:lnTo>
                    <a:pt x="116357" y="2438997"/>
                  </a:lnTo>
                  <a:lnTo>
                    <a:pt x="116357" y="2425636"/>
                  </a:lnTo>
                  <a:close/>
                </a:path>
                <a:path w="324485" h="2508250">
                  <a:moveTo>
                    <a:pt x="116357" y="2406586"/>
                  </a:moveTo>
                  <a:lnTo>
                    <a:pt x="102920" y="2410396"/>
                  </a:lnTo>
                  <a:lnTo>
                    <a:pt x="102920" y="2423718"/>
                  </a:lnTo>
                  <a:lnTo>
                    <a:pt x="116357" y="2419921"/>
                  </a:lnTo>
                  <a:lnTo>
                    <a:pt x="116357" y="2406586"/>
                  </a:lnTo>
                  <a:close/>
                </a:path>
                <a:path w="324485" h="2508250">
                  <a:moveTo>
                    <a:pt x="116357" y="2389441"/>
                  </a:moveTo>
                  <a:lnTo>
                    <a:pt x="102920" y="2391333"/>
                  </a:lnTo>
                  <a:lnTo>
                    <a:pt x="102920" y="2404694"/>
                  </a:lnTo>
                  <a:lnTo>
                    <a:pt x="116357" y="2402814"/>
                  </a:lnTo>
                  <a:lnTo>
                    <a:pt x="116357" y="2389441"/>
                  </a:lnTo>
                  <a:close/>
                </a:path>
                <a:path w="324485" h="2508250">
                  <a:moveTo>
                    <a:pt x="116357" y="2372258"/>
                  </a:moveTo>
                  <a:lnTo>
                    <a:pt x="102920" y="2374163"/>
                  </a:lnTo>
                  <a:lnTo>
                    <a:pt x="102920" y="2387536"/>
                  </a:lnTo>
                  <a:lnTo>
                    <a:pt x="116357" y="2385593"/>
                  </a:lnTo>
                  <a:lnTo>
                    <a:pt x="116357" y="2372258"/>
                  </a:lnTo>
                  <a:close/>
                </a:path>
                <a:path w="324485" h="2508250">
                  <a:moveTo>
                    <a:pt x="116357" y="2353157"/>
                  </a:moveTo>
                  <a:lnTo>
                    <a:pt x="102920" y="2356980"/>
                  </a:lnTo>
                  <a:lnTo>
                    <a:pt x="102920" y="2370353"/>
                  </a:lnTo>
                  <a:lnTo>
                    <a:pt x="116357" y="2366543"/>
                  </a:lnTo>
                  <a:lnTo>
                    <a:pt x="116357" y="2353157"/>
                  </a:lnTo>
                  <a:close/>
                </a:path>
                <a:path w="324485" h="2508250">
                  <a:moveTo>
                    <a:pt x="129692" y="2456167"/>
                  </a:moveTo>
                  <a:lnTo>
                    <a:pt x="118198" y="2460015"/>
                  </a:lnTo>
                  <a:lnTo>
                    <a:pt x="118198" y="2473350"/>
                  </a:lnTo>
                  <a:lnTo>
                    <a:pt x="129692" y="2471420"/>
                  </a:lnTo>
                  <a:lnTo>
                    <a:pt x="129692" y="2456167"/>
                  </a:lnTo>
                  <a:close/>
                </a:path>
                <a:path w="324485" h="2508250">
                  <a:moveTo>
                    <a:pt x="129692" y="2438997"/>
                  </a:moveTo>
                  <a:lnTo>
                    <a:pt x="118198" y="2442832"/>
                  </a:lnTo>
                  <a:lnTo>
                    <a:pt x="118198" y="2456167"/>
                  </a:lnTo>
                  <a:lnTo>
                    <a:pt x="129692" y="2452332"/>
                  </a:lnTo>
                  <a:lnTo>
                    <a:pt x="129692" y="2438997"/>
                  </a:lnTo>
                  <a:close/>
                </a:path>
                <a:path w="324485" h="2508250">
                  <a:moveTo>
                    <a:pt x="129692" y="2421839"/>
                  </a:moveTo>
                  <a:lnTo>
                    <a:pt x="118198" y="2423718"/>
                  </a:lnTo>
                  <a:lnTo>
                    <a:pt x="118198" y="2438997"/>
                  </a:lnTo>
                  <a:lnTo>
                    <a:pt x="129692" y="2435199"/>
                  </a:lnTo>
                  <a:lnTo>
                    <a:pt x="129692" y="2421839"/>
                  </a:lnTo>
                  <a:close/>
                </a:path>
                <a:path w="324485" h="2508250">
                  <a:moveTo>
                    <a:pt x="129692" y="2402814"/>
                  </a:moveTo>
                  <a:lnTo>
                    <a:pt x="118198" y="2406586"/>
                  </a:lnTo>
                  <a:lnTo>
                    <a:pt x="118198" y="2419921"/>
                  </a:lnTo>
                  <a:lnTo>
                    <a:pt x="129692" y="2416149"/>
                  </a:lnTo>
                  <a:lnTo>
                    <a:pt x="129692" y="2402814"/>
                  </a:lnTo>
                  <a:close/>
                </a:path>
                <a:path w="324485" h="2508250">
                  <a:moveTo>
                    <a:pt x="129692" y="2385593"/>
                  </a:moveTo>
                  <a:lnTo>
                    <a:pt x="118198" y="2387536"/>
                  </a:lnTo>
                  <a:lnTo>
                    <a:pt x="118198" y="2400871"/>
                  </a:lnTo>
                  <a:lnTo>
                    <a:pt x="129692" y="2398966"/>
                  </a:lnTo>
                  <a:lnTo>
                    <a:pt x="129692" y="2385593"/>
                  </a:lnTo>
                  <a:close/>
                </a:path>
                <a:path w="324485" h="2508250">
                  <a:moveTo>
                    <a:pt x="129692" y="2366543"/>
                  </a:moveTo>
                  <a:lnTo>
                    <a:pt x="118198" y="2370353"/>
                  </a:lnTo>
                  <a:lnTo>
                    <a:pt x="118198" y="2383688"/>
                  </a:lnTo>
                  <a:lnTo>
                    <a:pt x="129692" y="2381808"/>
                  </a:lnTo>
                  <a:lnTo>
                    <a:pt x="129692" y="2366543"/>
                  </a:lnTo>
                  <a:close/>
                </a:path>
                <a:path w="324485" h="2508250">
                  <a:moveTo>
                    <a:pt x="129692" y="2349385"/>
                  </a:moveTo>
                  <a:lnTo>
                    <a:pt x="118198" y="2351290"/>
                  </a:lnTo>
                  <a:lnTo>
                    <a:pt x="118198" y="2366543"/>
                  </a:lnTo>
                  <a:lnTo>
                    <a:pt x="129692" y="2362746"/>
                  </a:lnTo>
                  <a:lnTo>
                    <a:pt x="129692" y="2349385"/>
                  </a:lnTo>
                  <a:close/>
                </a:path>
                <a:path w="324485" h="2508250">
                  <a:moveTo>
                    <a:pt x="144894" y="2454262"/>
                  </a:moveTo>
                  <a:lnTo>
                    <a:pt x="133438" y="2456167"/>
                  </a:lnTo>
                  <a:lnTo>
                    <a:pt x="133438" y="2469502"/>
                  </a:lnTo>
                  <a:lnTo>
                    <a:pt x="144894" y="2467584"/>
                  </a:lnTo>
                  <a:lnTo>
                    <a:pt x="144894" y="2454262"/>
                  </a:lnTo>
                  <a:close/>
                </a:path>
                <a:path w="324485" h="2508250">
                  <a:moveTo>
                    <a:pt x="144894" y="2435199"/>
                  </a:moveTo>
                  <a:lnTo>
                    <a:pt x="133438" y="2438997"/>
                  </a:lnTo>
                  <a:lnTo>
                    <a:pt x="133438" y="2452332"/>
                  </a:lnTo>
                  <a:lnTo>
                    <a:pt x="144894" y="2448522"/>
                  </a:lnTo>
                  <a:lnTo>
                    <a:pt x="144894" y="2435199"/>
                  </a:lnTo>
                  <a:close/>
                </a:path>
                <a:path w="324485" h="2508250">
                  <a:moveTo>
                    <a:pt x="144894" y="2416149"/>
                  </a:moveTo>
                  <a:lnTo>
                    <a:pt x="133438" y="2419921"/>
                  </a:lnTo>
                  <a:lnTo>
                    <a:pt x="133438" y="2433269"/>
                  </a:lnTo>
                  <a:lnTo>
                    <a:pt x="144894" y="2431389"/>
                  </a:lnTo>
                  <a:lnTo>
                    <a:pt x="144894" y="2416149"/>
                  </a:lnTo>
                  <a:close/>
                </a:path>
                <a:path w="324485" h="2508250">
                  <a:moveTo>
                    <a:pt x="144894" y="2398966"/>
                  </a:moveTo>
                  <a:lnTo>
                    <a:pt x="133438" y="2402814"/>
                  </a:lnTo>
                  <a:lnTo>
                    <a:pt x="133438" y="2416149"/>
                  </a:lnTo>
                  <a:lnTo>
                    <a:pt x="144894" y="2414219"/>
                  </a:lnTo>
                  <a:lnTo>
                    <a:pt x="144894" y="2398966"/>
                  </a:lnTo>
                  <a:close/>
                </a:path>
                <a:path w="324485" h="2508250">
                  <a:moveTo>
                    <a:pt x="144894" y="2381808"/>
                  </a:moveTo>
                  <a:lnTo>
                    <a:pt x="133438" y="2383688"/>
                  </a:lnTo>
                  <a:lnTo>
                    <a:pt x="133438" y="2398966"/>
                  </a:lnTo>
                  <a:lnTo>
                    <a:pt x="144894" y="2395131"/>
                  </a:lnTo>
                  <a:lnTo>
                    <a:pt x="144894" y="2381808"/>
                  </a:lnTo>
                  <a:close/>
                </a:path>
                <a:path w="324485" h="2508250">
                  <a:moveTo>
                    <a:pt x="144894" y="2362746"/>
                  </a:moveTo>
                  <a:lnTo>
                    <a:pt x="133438" y="2366543"/>
                  </a:lnTo>
                  <a:lnTo>
                    <a:pt x="133438" y="2379891"/>
                  </a:lnTo>
                  <a:lnTo>
                    <a:pt x="144894" y="2376068"/>
                  </a:lnTo>
                  <a:lnTo>
                    <a:pt x="144894" y="2362746"/>
                  </a:lnTo>
                  <a:close/>
                </a:path>
                <a:path w="324485" h="2508250">
                  <a:moveTo>
                    <a:pt x="144894" y="2345575"/>
                  </a:moveTo>
                  <a:lnTo>
                    <a:pt x="133438" y="2347493"/>
                  </a:lnTo>
                  <a:lnTo>
                    <a:pt x="133438" y="2360828"/>
                  </a:lnTo>
                  <a:lnTo>
                    <a:pt x="144894" y="2358910"/>
                  </a:lnTo>
                  <a:lnTo>
                    <a:pt x="144894" y="2345575"/>
                  </a:lnTo>
                  <a:close/>
                </a:path>
                <a:path w="324485" h="2508250">
                  <a:moveTo>
                    <a:pt x="324218" y="7620"/>
                  </a:moveTo>
                  <a:lnTo>
                    <a:pt x="322275" y="5689"/>
                  </a:lnTo>
                  <a:lnTo>
                    <a:pt x="322275" y="1892"/>
                  </a:lnTo>
                  <a:lnTo>
                    <a:pt x="320382" y="1892"/>
                  </a:lnTo>
                  <a:lnTo>
                    <a:pt x="318465" y="0"/>
                  </a:lnTo>
                  <a:lnTo>
                    <a:pt x="312750" y="0"/>
                  </a:lnTo>
                  <a:lnTo>
                    <a:pt x="310857" y="1892"/>
                  </a:lnTo>
                  <a:lnTo>
                    <a:pt x="308940" y="1892"/>
                  </a:lnTo>
                  <a:lnTo>
                    <a:pt x="308940" y="13335"/>
                  </a:lnTo>
                  <a:lnTo>
                    <a:pt x="310857" y="13335"/>
                  </a:lnTo>
                  <a:lnTo>
                    <a:pt x="312750" y="15227"/>
                  </a:lnTo>
                  <a:lnTo>
                    <a:pt x="314629" y="15227"/>
                  </a:lnTo>
                  <a:lnTo>
                    <a:pt x="316522" y="17145"/>
                  </a:lnTo>
                  <a:lnTo>
                    <a:pt x="320382" y="17145"/>
                  </a:lnTo>
                  <a:lnTo>
                    <a:pt x="320382" y="22872"/>
                  </a:lnTo>
                  <a:lnTo>
                    <a:pt x="312750" y="22872"/>
                  </a:lnTo>
                  <a:lnTo>
                    <a:pt x="312750" y="19037"/>
                  </a:lnTo>
                  <a:lnTo>
                    <a:pt x="308940" y="19037"/>
                  </a:lnTo>
                  <a:lnTo>
                    <a:pt x="308940" y="22872"/>
                  </a:lnTo>
                  <a:lnTo>
                    <a:pt x="312750" y="26670"/>
                  </a:lnTo>
                  <a:lnTo>
                    <a:pt x="322275" y="26670"/>
                  </a:lnTo>
                  <a:lnTo>
                    <a:pt x="322275" y="24790"/>
                  </a:lnTo>
                  <a:lnTo>
                    <a:pt x="324218" y="24790"/>
                  </a:lnTo>
                  <a:lnTo>
                    <a:pt x="324218" y="22872"/>
                  </a:lnTo>
                  <a:lnTo>
                    <a:pt x="324218" y="15227"/>
                  </a:lnTo>
                  <a:lnTo>
                    <a:pt x="322275" y="15227"/>
                  </a:lnTo>
                  <a:lnTo>
                    <a:pt x="322275" y="13335"/>
                  </a:lnTo>
                  <a:lnTo>
                    <a:pt x="320382" y="13335"/>
                  </a:lnTo>
                  <a:lnTo>
                    <a:pt x="320382" y="11417"/>
                  </a:lnTo>
                  <a:lnTo>
                    <a:pt x="314629" y="9512"/>
                  </a:lnTo>
                  <a:lnTo>
                    <a:pt x="312750" y="9512"/>
                  </a:lnTo>
                  <a:lnTo>
                    <a:pt x="312750" y="5689"/>
                  </a:lnTo>
                  <a:lnTo>
                    <a:pt x="318465" y="5689"/>
                  </a:lnTo>
                  <a:lnTo>
                    <a:pt x="320382" y="7620"/>
                  </a:lnTo>
                  <a:lnTo>
                    <a:pt x="320382" y="9512"/>
                  </a:lnTo>
                  <a:lnTo>
                    <a:pt x="324218" y="9512"/>
                  </a:lnTo>
                  <a:lnTo>
                    <a:pt x="324218" y="7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964481" y="3340620"/>
              <a:ext cx="271145" cy="50165"/>
            </a:xfrm>
            <a:custGeom>
              <a:avLst/>
              <a:gdLst/>
              <a:ahLst/>
              <a:cxnLst/>
              <a:rect l="l" t="t" r="r" b="b"/>
              <a:pathLst>
                <a:path w="271145" h="50164">
                  <a:moveTo>
                    <a:pt x="15278" y="7620"/>
                  </a:moveTo>
                  <a:lnTo>
                    <a:pt x="13335" y="5689"/>
                  </a:lnTo>
                  <a:lnTo>
                    <a:pt x="13335" y="1892"/>
                  </a:lnTo>
                  <a:lnTo>
                    <a:pt x="11442" y="1892"/>
                  </a:lnTo>
                  <a:lnTo>
                    <a:pt x="9525" y="0"/>
                  </a:lnTo>
                  <a:lnTo>
                    <a:pt x="3810" y="0"/>
                  </a:lnTo>
                  <a:lnTo>
                    <a:pt x="1917" y="1892"/>
                  </a:lnTo>
                  <a:lnTo>
                    <a:pt x="0" y="1892"/>
                  </a:lnTo>
                  <a:lnTo>
                    <a:pt x="0" y="13335"/>
                  </a:lnTo>
                  <a:lnTo>
                    <a:pt x="1917" y="13335"/>
                  </a:lnTo>
                  <a:lnTo>
                    <a:pt x="3810" y="15227"/>
                  </a:lnTo>
                  <a:lnTo>
                    <a:pt x="5689" y="15227"/>
                  </a:lnTo>
                  <a:lnTo>
                    <a:pt x="7581" y="17145"/>
                  </a:lnTo>
                  <a:lnTo>
                    <a:pt x="11442" y="17145"/>
                  </a:lnTo>
                  <a:lnTo>
                    <a:pt x="11442" y="22872"/>
                  </a:lnTo>
                  <a:lnTo>
                    <a:pt x="3810" y="22872"/>
                  </a:lnTo>
                  <a:lnTo>
                    <a:pt x="3810" y="19037"/>
                  </a:lnTo>
                  <a:lnTo>
                    <a:pt x="0" y="19037"/>
                  </a:lnTo>
                  <a:lnTo>
                    <a:pt x="0" y="22872"/>
                  </a:lnTo>
                  <a:lnTo>
                    <a:pt x="3810" y="26670"/>
                  </a:lnTo>
                  <a:lnTo>
                    <a:pt x="13335" y="26670"/>
                  </a:lnTo>
                  <a:lnTo>
                    <a:pt x="13335" y="24790"/>
                  </a:lnTo>
                  <a:lnTo>
                    <a:pt x="15278" y="24790"/>
                  </a:lnTo>
                  <a:lnTo>
                    <a:pt x="15278" y="22872"/>
                  </a:lnTo>
                  <a:lnTo>
                    <a:pt x="15278" y="15227"/>
                  </a:lnTo>
                  <a:lnTo>
                    <a:pt x="13335" y="15227"/>
                  </a:lnTo>
                  <a:lnTo>
                    <a:pt x="13335" y="13335"/>
                  </a:lnTo>
                  <a:lnTo>
                    <a:pt x="11442" y="13335"/>
                  </a:lnTo>
                  <a:lnTo>
                    <a:pt x="11442" y="11417"/>
                  </a:lnTo>
                  <a:lnTo>
                    <a:pt x="5689" y="9512"/>
                  </a:lnTo>
                  <a:lnTo>
                    <a:pt x="3810" y="9512"/>
                  </a:lnTo>
                  <a:lnTo>
                    <a:pt x="3810" y="5689"/>
                  </a:lnTo>
                  <a:lnTo>
                    <a:pt x="9525" y="5689"/>
                  </a:lnTo>
                  <a:lnTo>
                    <a:pt x="11442" y="7620"/>
                  </a:lnTo>
                  <a:lnTo>
                    <a:pt x="11442" y="9512"/>
                  </a:lnTo>
                  <a:lnTo>
                    <a:pt x="15278" y="9512"/>
                  </a:lnTo>
                  <a:lnTo>
                    <a:pt x="15278" y="7620"/>
                  </a:lnTo>
                  <a:close/>
                </a:path>
                <a:path w="271145" h="50164">
                  <a:moveTo>
                    <a:pt x="32372" y="15227"/>
                  </a:moveTo>
                  <a:lnTo>
                    <a:pt x="30492" y="15227"/>
                  </a:lnTo>
                  <a:lnTo>
                    <a:pt x="30492" y="11417"/>
                  </a:lnTo>
                  <a:lnTo>
                    <a:pt x="28600" y="11417"/>
                  </a:lnTo>
                  <a:lnTo>
                    <a:pt x="28600" y="15227"/>
                  </a:lnTo>
                  <a:lnTo>
                    <a:pt x="28600" y="17145"/>
                  </a:lnTo>
                  <a:lnTo>
                    <a:pt x="24803" y="17145"/>
                  </a:lnTo>
                  <a:lnTo>
                    <a:pt x="20967" y="17145"/>
                  </a:lnTo>
                  <a:lnTo>
                    <a:pt x="20967" y="15227"/>
                  </a:lnTo>
                  <a:lnTo>
                    <a:pt x="22847" y="15227"/>
                  </a:lnTo>
                  <a:lnTo>
                    <a:pt x="22847" y="13335"/>
                  </a:lnTo>
                  <a:lnTo>
                    <a:pt x="24803" y="13335"/>
                  </a:lnTo>
                  <a:lnTo>
                    <a:pt x="26670" y="13335"/>
                  </a:lnTo>
                  <a:lnTo>
                    <a:pt x="28600" y="15227"/>
                  </a:lnTo>
                  <a:lnTo>
                    <a:pt x="28600" y="11417"/>
                  </a:lnTo>
                  <a:lnTo>
                    <a:pt x="28600" y="9512"/>
                  </a:lnTo>
                  <a:lnTo>
                    <a:pt x="24803" y="9512"/>
                  </a:lnTo>
                  <a:lnTo>
                    <a:pt x="19011" y="9512"/>
                  </a:lnTo>
                  <a:lnTo>
                    <a:pt x="19011" y="13335"/>
                  </a:lnTo>
                  <a:lnTo>
                    <a:pt x="17145" y="13335"/>
                  </a:lnTo>
                  <a:lnTo>
                    <a:pt x="17145" y="22872"/>
                  </a:lnTo>
                  <a:lnTo>
                    <a:pt x="19011" y="22872"/>
                  </a:lnTo>
                  <a:lnTo>
                    <a:pt x="19011" y="26670"/>
                  </a:lnTo>
                  <a:lnTo>
                    <a:pt x="20967" y="26670"/>
                  </a:lnTo>
                  <a:lnTo>
                    <a:pt x="22847" y="28600"/>
                  </a:lnTo>
                  <a:lnTo>
                    <a:pt x="24803" y="28600"/>
                  </a:lnTo>
                  <a:lnTo>
                    <a:pt x="28600" y="28600"/>
                  </a:lnTo>
                  <a:lnTo>
                    <a:pt x="28600" y="26670"/>
                  </a:lnTo>
                  <a:lnTo>
                    <a:pt x="30492" y="26670"/>
                  </a:lnTo>
                  <a:lnTo>
                    <a:pt x="30492" y="24790"/>
                  </a:lnTo>
                  <a:lnTo>
                    <a:pt x="32372" y="22872"/>
                  </a:lnTo>
                  <a:lnTo>
                    <a:pt x="26670" y="22872"/>
                  </a:lnTo>
                  <a:lnTo>
                    <a:pt x="26670" y="24790"/>
                  </a:lnTo>
                  <a:lnTo>
                    <a:pt x="24803" y="24790"/>
                  </a:lnTo>
                  <a:lnTo>
                    <a:pt x="22847" y="22872"/>
                  </a:lnTo>
                  <a:lnTo>
                    <a:pt x="20967" y="20955"/>
                  </a:lnTo>
                  <a:lnTo>
                    <a:pt x="24803" y="20955"/>
                  </a:lnTo>
                  <a:lnTo>
                    <a:pt x="32372" y="20955"/>
                  </a:lnTo>
                  <a:lnTo>
                    <a:pt x="32372" y="15227"/>
                  </a:lnTo>
                  <a:close/>
                </a:path>
                <a:path w="271145" h="50164">
                  <a:moveTo>
                    <a:pt x="47625" y="13335"/>
                  </a:moveTo>
                  <a:lnTo>
                    <a:pt x="45770" y="11417"/>
                  </a:lnTo>
                  <a:lnTo>
                    <a:pt x="43853" y="11417"/>
                  </a:lnTo>
                  <a:lnTo>
                    <a:pt x="43853" y="9512"/>
                  </a:lnTo>
                  <a:lnTo>
                    <a:pt x="40017" y="9512"/>
                  </a:lnTo>
                  <a:lnTo>
                    <a:pt x="40017" y="11417"/>
                  </a:lnTo>
                  <a:lnTo>
                    <a:pt x="38125" y="13335"/>
                  </a:lnTo>
                  <a:lnTo>
                    <a:pt x="38125" y="9512"/>
                  </a:lnTo>
                  <a:lnTo>
                    <a:pt x="34290" y="9512"/>
                  </a:lnTo>
                  <a:lnTo>
                    <a:pt x="34290" y="28600"/>
                  </a:lnTo>
                  <a:lnTo>
                    <a:pt x="38125" y="28600"/>
                  </a:lnTo>
                  <a:lnTo>
                    <a:pt x="38125" y="17145"/>
                  </a:lnTo>
                  <a:lnTo>
                    <a:pt x="40017" y="15227"/>
                  </a:lnTo>
                  <a:lnTo>
                    <a:pt x="43853" y="15227"/>
                  </a:lnTo>
                  <a:lnTo>
                    <a:pt x="43853" y="30505"/>
                  </a:lnTo>
                  <a:lnTo>
                    <a:pt x="47625" y="30505"/>
                  </a:lnTo>
                  <a:lnTo>
                    <a:pt x="47625" y="15227"/>
                  </a:lnTo>
                  <a:lnTo>
                    <a:pt x="47625" y="13335"/>
                  </a:lnTo>
                  <a:close/>
                </a:path>
                <a:path w="271145" h="50164">
                  <a:moveTo>
                    <a:pt x="59131" y="11417"/>
                  </a:moveTo>
                  <a:lnTo>
                    <a:pt x="55283" y="11417"/>
                  </a:lnTo>
                  <a:lnTo>
                    <a:pt x="55283" y="7620"/>
                  </a:lnTo>
                  <a:lnTo>
                    <a:pt x="53378" y="7620"/>
                  </a:lnTo>
                  <a:lnTo>
                    <a:pt x="53378" y="11417"/>
                  </a:lnTo>
                  <a:lnTo>
                    <a:pt x="49542" y="11417"/>
                  </a:lnTo>
                  <a:lnTo>
                    <a:pt x="49542" y="15227"/>
                  </a:lnTo>
                  <a:lnTo>
                    <a:pt x="53378" y="15227"/>
                  </a:lnTo>
                  <a:lnTo>
                    <a:pt x="53378" y="30505"/>
                  </a:lnTo>
                  <a:lnTo>
                    <a:pt x="59131" y="30505"/>
                  </a:lnTo>
                  <a:lnTo>
                    <a:pt x="59131" y="26670"/>
                  </a:lnTo>
                  <a:lnTo>
                    <a:pt x="55283" y="26670"/>
                  </a:lnTo>
                  <a:lnTo>
                    <a:pt x="55283" y="15227"/>
                  </a:lnTo>
                  <a:lnTo>
                    <a:pt x="59131" y="15227"/>
                  </a:lnTo>
                  <a:lnTo>
                    <a:pt x="59131" y="11417"/>
                  </a:lnTo>
                  <a:close/>
                </a:path>
                <a:path w="271145" h="50164">
                  <a:moveTo>
                    <a:pt x="68618" y="13335"/>
                  </a:moveTo>
                  <a:lnTo>
                    <a:pt x="66725" y="13335"/>
                  </a:lnTo>
                  <a:lnTo>
                    <a:pt x="64808" y="15227"/>
                  </a:lnTo>
                  <a:lnTo>
                    <a:pt x="64808" y="13335"/>
                  </a:lnTo>
                  <a:lnTo>
                    <a:pt x="60985" y="11417"/>
                  </a:lnTo>
                  <a:lnTo>
                    <a:pt x="60985" y="32397"/>
                  </a:lnTo>
                  <a:lnTo>
                    <a:pt x="64808" y="32397"/>
                  </a:lnTo>
                  <a:lnTo>
                    <a:pt x="64808" y="19037"/>
                  </a:lnTo>
                  <a:lnTo>
                    <a:pt x="66725" y="19037"/>
                  </a:lnTo>
                  <a:lnTo>
                    <a:pt x="66725" y="17145"/>
                  </a:lnTo>
                  <a:lnTo>
                    <a:pt x="68618" y="17145"/>
                  </a:lnTo>
                  <a:lnTo>
                    <a:pt x="68618" y="15227"/>
                  </a:lnTo>
                  <a:lnTo>
                    <a:pt x="68618" y="13335"/>
                  </a:lnTo>
                  <a:close/>
                </a:path>
                <a:path w="271145" h="50164">
                  <a:moveTo>
                    <a:pt x="85826" y="19037"/>
                  </a:moveTo>
                  <a:lnTo>
                    <a:pt x="83870" y="19037"/>
                  </a:lnTo>
                  <a:lnTo>
                    <a:pt x="83870" y="15227"/>
                  </a:lnTo>
                  <a:lnTo>
                    <a:pt x="82003" y="15227"/>
                  </a:lnTo>
                  <a:lnTo>
                    <a:pt x="82003" y="19037"/>
                  </a:lnTo>
                  <a:lnTo>
                    <a:pt x="82003" y="28600"/>
                  </a:lnTo>
                  <a:lnTo>
                    <a:pt x="78143" y="28600"/>
                  </a:lnTo>
                  <a:lnTo>
                    <a:pt x="76200" y="28600"/>
                  </a:lnTo>
                  <a:lnTo>
                    <a:pt x="76200" y="26670"/>
                  </a:lnTo>
                  <a:lnTo>
                    <a:pt x="74307" y="24790"/>
                  </a:lnTo>
                  <a:lnTo>
                    <a:pt x="74307" y="20955"/>
                  </a:lnTo>
                  <a:lnTo>
                    <a:pt x="76200" y="20955"/>
                  </a:lnTo>
                  <a:lnTo>
                    <a:pt x="76200" y="19037"/>
                  </a:lnTo>
                  <a:lnTo>
                    <a:pt x="78143" y="17145"/>
                  </a:lnTo>
                  <a:lnTo>
                    <a:pt x="80060" y="17145"/>
                  </a:lnTo>
                  <a:lnTo>
                    <a:pt x="80060" y="19037"/>
                  </a:lnTo>
                  <a:lnTo>
                    <a:pt x="82003" y="19037"/>
                  </a:lnTo>
                  <a:lnTo>
                    <a:pt x="82003" y="15227"/>
                  </a:lnTo>
                  <a:lnTo>
                    <a:pt x="80060" y="13335"/>
                  </a:lnTo>
                  <a:lnTo>
                    <a:pt x="78143" y="13335"/>
                  </a:lnTo>
                  <a:lnTo>
                    <a:pt x="74307" y="13335"/>
                  </a:lnTo>
                  <a:lnTo>
                    <a:pt x="74307" y="15227"/>
                  </a:lnTo>
                  <a:lnTo>
                    <a:pt x="72453" y="15227"/>
                  </a:lnTo>
                  <a:lnTo>
                    <a:pt x="72453" y="17145"/>
                  </a:lnTo>
                  <a:lnTo>
                    <a:pt x="70548" y="19037"/>
                  </a:lnTo>
                  <a:lnTo>
                    <a:pt x="70548" y="26670"/>
                  </a:lnTo>
                  <a:lnTo>
                    <a:pt x="72453" y="28600"/>
                  </a:lnTo>
                  <a:lnTo>
                    <a:pt x="72453" y="30505"/>
                  </a:lnTo>
                  <a:lnTo>
                    <a:pt x="74307" y="32397"/>
                  </a:lnTo>
                  <a:lnTo>
                    <a:pt x="76200" y="32397"/>
                  </a:lnTo>
                  <a:lnTo>
                    <a:pt x="78143" y="34315"/>
                  </a:lnTo>
                  <a:lnTo>
                    <a:pt x="80060" y="34315"/>
                  </a:lnTo>
                  <a:lnTo>
                    <a:pt x="82003" y="32397"/>
                  </a:lnTo>
                  <a:lnTo>
                    <a:pt x="83870" y="32397"/>
                  </a:lnTo>
                  <a:lnTo>
                    <a:pt x="83870" y="30505"/>
                  </a:lnTo>
                  <a:lnTo>
                    <a:pt x="85826" y="28600"/>
                  </a:lnTo>
                  <a:lnTo>
                    <a:pt x="85826" y="19037"/>
                  </a:lnTo>
                  <a:close/>
                </a:path>
                <a:path w="271145" h="50164">
                  <a:moveTo>
                    <a:pt x="102920" y="20955"/>
                  </a:moveTo>
                  <a:lnTo>
                    <a:pt x="101053" y="20955"/>
                  </a:lnTo>
                  <a:lnTo>
                    <a:pt x="101053" y="17145"/>
                  </a:lnTo>
                  <a:lnTo>
                    <a:pt x="99148" y="17145"/>
                  </a:lnTo>
                  <a:lnTo>
                    <a:pt x="99148" y="15227"/>
                  </a:lnTo>
                  <a:lnTo>
                    <a:pt x="93421" y="15227"/>
                  </a:lnTo>
                  <a:lnTo>
                    <a:pt x="89598" y="15227"/>
                  </a:lnTo>
                  <a:lnTo>
                    <a:pt x="89598" y="34315"/>
                  </a:lnTo>
                  <a:lnTo>
                    <a:pt x="93421" y="34315"/>
                  </a:lnTo>
                  <a:lnTo>
                    <a:pt x="93421" y="20955"/>
                  </a:lnTo>
                  <a:lnTo>
                    <a:pt x="95338" y="19037"/>
                  </a:lnTo>
                  <a:lnTo>
                    <a:pt x="97231" y="19037"/>
                  </a:lnTo>
                  <a:lnTo>
                    <a:pt x="97231" y="34315"/>
                  </a:lnTo>
                  <a:lnTo>
                    <a:pt x="102920" y="36195"/>
                  </a:lnTo>
                  <a:lnTo>
                    <a:pt x="102920" y="20955"/>
                  </a:lnTo>
                  <a:close/>
                </a:path>
                <a:path w="271145" h="50164">
                  <a:moveTo>
                    <a:pt x="129679" y="28600"/>
                  </a:moveTo>
                  <a:lnTo>
                    <a:pt x="127787" y="26670"/>
                  </a:lnTo>
                  <a:lnTo>
                    <a:pt x="127787" y="24790"/>
                  </a:lnTo>
                  <a:lnTo>
                    <a:pt x="125844" y="22872"/>
                  </a:lnTo>
                  <a:lnTo>
                    <a:pt x="123952" y="22872"/>
                  </a:lnTo>
                  <a:lnTo>
                    <a:pt x="118186" y="20955"/>
                  </a:lnTo>
                  <a:lnTo>
                    <a:pt x="118186" y="19037"/>
                  </a:lnTo>
                  <a:lnTo>
                    <a:pt x="116281" y="19037"/>
                  </a:lnTo>
                  <a:lnTo>
                    <a:pt x="116281" y="17145"/>
                  </a:lnTo>
                  <a:lnTo>
                    <a:pt x="118186" y="15227"/>
                  </a:lnTo>
                  <a:lnTo>
                    <a:pt x="123952" y="15227"/>
                  </a:lnTo>
                  <a:lnTo>
                    <a:pt x="123952" y="19037"/>
                  </a:lnTo>
                  <a:lnTo>
                    <a:pt x="127787" y="19037"/>
                  </a:lnTo>
                  <a:lnTo>
                    <a:pt x="127787" y="15227"/>
                  </a:lnTo>
                  <a:lnTo>
                    <a:pt x="125844" y="13335"/>
                  </a:lnTo>
                  <a:lnTo>
                    <a:pt x="125844" y="11417"/>
                  </a:lnTo>
                  <a:lnTo>
                    <a:pt x="123952" y="11417"/>
                  </a:lnTo>
                  <a:lnTo>
                    <a:pt x="122034" y="9512"/>
                  </a:lnTo>
                  <a:lnTo>
                    <a:pt x="118186" y="9512"/>
                  </a:lnTo>
                  <a:lnTo>
                    <a:pt x="116281" y="11417"/>
                  </a:lnTo>
                  <a:lnTo>
                    <a:pt x="114439" y="11417"/>
                  </a:lnTo>
                  <a:lnTo>
                    <a:pt x="114439" y="13335"/>
                  </a:lnTo>
                  <a:lnTo>
                    <a:pt x="112509" y="15227"/>
                  </a:lnTo>
                  <a:lnTo>
                    <a:pt x="112509" y="20955"/>
                  </a:lnTo>
                  <a:lnTo>
                    <a:pt x="114439" y="22872"/>
                  </a:lnTo>
                  <a:lnTo>
                    <a:pt x="116281" y="22872"/>
                  </a:lnTo>
                  <a:lnTo>
                    <a:pt x="116281" y="24790"/>
                  </a:lnTo>
                  <a:lnTo>
                    <a:pt x="120103" y="24790"/>
                  </a:lnTo>
                  <a:lnTo>
                    <a:pt x="122034" y="26670"/>
                  </a:lnTo>
                  <a:lnTo>
                    <a:pt x="123952" y="26670"/>
                  </a:lnTo>
                  <a:lnTo>
                    <a:pt x="123952" y="32397"/>
                  </a:lnTo>
                  <a:lnTo>
                    <a:pt x="118186" y="32397"/>
                  </a:lnTo>
                  <a:lnTo>
                    <a:pt x="118186" y="30505"/>
                  </a:lnTo>
                  <a:lnTo>
                    <a:pt x="116281" y="30505"/>
                  </a:lnTo>
                  <a:lnTo>
                    <a:pt x="116281" y="28600"/>
                  </a:lnTo>
                  <a:lnTo>
                    <a:pt x="112509" y="28600"/>
                  </a:lnTo>
                  <a:lnTo>
                    <a:pt x="112509" y="32397"/>
                  </a:lnTo>
                  <a:lnTo>
                    <a:pt x="114439" y="34315"/>
                  </a:lnTo>
                  <a:lnTo>
                    <a:pt x="116281" y="36195"/>
                  </a:lnTo>
                  <a:lnTo>
                    <a:pt x="118186" y="36195"/>
                  </a:lnTo>
                  <a:lnTo>
                    <a:pt x="120103" y="38125"/>
                  </a:lnTo>
                  <a:lnTo>
                    <a:pt x="123952" y="38125"/>
                  </a:lnTo>
                  <a:lnTo>
                    <a:pt x="125844" y="36195"/>
                  </a:lnTo>
                  <a:lnTo>
                    <a:pt x="127787" y="36195"/>
                  </a:lnTo>
                  <a:lnTo>
                    <a:pt x="127787" y="32397"/>
                  </a:lnTo>
                  <a:lnTo>
                    <a:pt x="129679" y="32397"/>
                  </a:lnTo>
                  <a:lnTo>
                    <a:pt x="129679" y="28600"/>
                  </a:lnTo>
                  <a:close/>
                </a:path>
                <a:path w="271145" h="50164">
                  <a:moveTo>
                    <a:pt x="150647" y="20955"/>
                  </a:moveTo>
                  <a:lnTo>
                    <a:pt x="146812" y="20955"/>
                  </a:lnTo>
                  <a:lnTo>
                    <a:pt x="144894" y="34315"/>
                  </a:lnTo>
                  <a:lnTo>
                    <a:pt x="143014" y="20955"/>
                  </a:lnTo>
                  <a:lnTo>
                    <a:pt x="139204" y="19037"/>
                  </a:lnTo>
                  <a:lnTo>
                    <a:pt x="137287" y="32397"/>
                  </a:lnTo>
                  <a:lnTo>
                    <a:pt x="135369" y="19037"/>
                  </a:lnTo>
                  <a:lnTo>
                    <a:pt x="129679" y="19037"/>
                  </a:lnTo>
                  <a:lnTo>
                    <a:pt x="135369" y="38125"/>
                  </a:lnTo>
                  <a:lnTo>
                    <a:pt x="139204" y="38125"/>
                  </a:lnTo>
                  <a:lnTo>
                    <a:pt x="141122" y="24790"/>
                  </a:lnTo>
                  <a:lnTo>
                    <a:pt x="143014" y="38125"/>
                  </a:lnTo>
                  <a:lnTo>
                    <a:pt x="146812" y="38125"/>
                  </a:lnTo>
                  <a:lnTo>
                    <a:pt x="150647" y="20955"/>
                  </a:lnTo>
                  <a:close/>
                </a:path>
                <a:path w="271145" h="50164">
                  <a:moveTo>
                    <a:pt x="156362" y="20955"/>
                  </a:moveTo>
                  <a:lnTo>
                    <a:pt x="152527" y="20955"/>
                  </a:lnTo>
                  <a:lnTo>
                    <a:pt x="152527" y="38125"/>
                  </a:lnTo>
                  <a:lnTo>
                    <a:pt x="156362" y="40030"/>
                  </a:lnTo>
                  <a:lnTo>
                    <a:pt x="156362" y="20955"/>
                  </a:lnTo>
                  <a:close/>
                </a:path>
                <a:path w="271145" h="50164">
                  <a:moveTo>
                    <a:pt x="156362" y="13335"/>
                  </a:moveTo>
                  <a:lnTo>
                    <a:pt x="152539" y="13335"/>
                  </a:lnTo>
                  <a:lnTo>
                    <a:pt x="152539" y="19037"/>
                  </a:lnTo>
                  <a:lnTo>
                    <a:pt x="156362" y="19037"/>
                  </a:lnTo>
                  <a:lnTo>
                    <a:pt x="156362" y="13335"/>
                  </a:lnTo>
                  <a:close/>
                </a:path>
                <a:path w="271145" h="50164">
                  <a:moveTo>
                    <a:pt x="165887" y="17145"/>
                  </a:moveTo>
                  <a:lnTo>
                    <a:pt x="160134" y="17145"/>
                  </a:lnTo>
                  <a:lnTo>
                    <a:pt x="160134" y="20955"/>
                  </a:lnTo>
                  <a:lnTo>
                    <a:pt x="158280" y="20955"/>
                  </a:lnTo>
                  <a:lnTo>
                    <a:pt x="158280" y="24790"/>
                  </a:lnTo>
                  <a:lnTo>
                    <a:pt x="160134" y="24790"/>
                  </a:lnTo>
                  <a:lnTo>
                    <a:pt x="160134" y="38125"/>
                  </a:lnTo>
                  <a:lnTo>
                    <a:pt x="162052" y="38125"/>
                  </a:lnTo>
                  <a:lnTo>
                    <a:pt x="162052" y="40030"/>
                  </a:lnTo>
                  <a:lnTo>
                    <a:pt x="165887" y="40030"/>
                  </a:lnTo>
                  <a:lnTo>
                    <a:pt x="165887" y="17145"/>
                  </a:lnTo>
                  <a:close/>
                </a:path>
                <a:path w="271145" h="50164">
                  <a:moveTo>
                    <a:pt x="181140" y="24790"/>
                  </a:moveTo>
                  <a:lnTo>
                    <a:pt x="179222" y="24790"/>
                  </a:lnTo>
                  <a:lnTo>
                    <a:pt x="179222" y="22872"/>
                  </a:lnTo>
                  <a:lnTo>
                    <a:pt x="171640" y="22872"/>
                  </a:lnTo>
                  <a:lnTo>
                    <a:pt x="169697" y="24790"/>
                  </a:lnTo>
                  <a:lnTo>
                    <a:pt x="169697" y="28600"/>
                  </a:lnTo>
                  <a:lnTo>
                    <a:pt x="167805" y="28600"/>
                  </a:lnTo>
                  <a:lnTo>
                    <a:pt x="167805" y="36195"/>
                  </a:lnTo>
                  <a:lnTo>
                    <a:pt x="169697" y="36195"/>
                  </a:lnTo>
                  <a:lnTo>
                    <a:pt x="169697" y="38125"/>
                  </a:lnTo>
                  <a:lnTo>
                    <a:pt x="171640" y="40030"/>
                  </a:lnTo>
                  <a:lnTo>
                    <a:pt x="173494" y="41935"/>
                  </a:lnTo>
                  <a:lnTo>
                    <a:pt x="179222" y="41935"/>
                  </a:lnTo>
                  <a:lnTo>
                    <a:pt x="179222" y="38125"/>
                  </a:lnTo>
                  <a:lnTo>
                    <a:pt x="181140" y="38125"/>
                  </a:lnTo>
                  <a:lnTo>
                    <a:pt x="181140" y="36195"/>
                  </a:lnTo>
                  <a:lnTo>
                    <a:pt x="179222" y="34315"/>
                  </a:lnTo>
                  <a:lnTo>
                    <a:pt x="179222" y="36195"/>
                  </a:lnTo>
                  <a:lnTo>
                    <a:pt x="177330" y="36195"/>
                  </a:lnTo>
                  <a:lnTo>
                    <a:pt x="177330" y="38125"/>
                  </a:lnTo>
                  <a:lnTo>
                    <a:pt x="173494" y="38125"/>
                  </a:lnTo>
                  <a:lnTo>
                    <a:pt x="173494" y="26670"/>
                  </a:lnTo>
                  <a:lnTo>
                    <a:pt x="177330" y="26670"/>
                  </a:lnTo>
                  <a:lnTo>
                    <a:pt x="177330" y="28600"/>
                  </a:lnTo>
                  <a:lnTo>
                    <a:pt x="179222" y="28600"/>
                  </a:lnTo>
                  <a:lnTo>
                    <a:pt x="179222" y="30505"/>
                  </a:lnTo>
                  <a:lnTo>
                    <a:pt x="181140" y="30505"/>
                  </a:lnTo>
                  <a:lnTo>
                    <a:pt x="181140" y="26670"/>
                  </a:lnTo>
                  <a:lnTo>
                    <a:pt x="181140" y="24790"/>
                  </a:lnTo>
                  <a:close/>
                </a:path>
                <a:path w="271145" h="50164">
                  <a:moveTo>
                    <a:pt x="196392" y="24790"/>
                  </a:moveTo>
                  <a:lnTo>
                    <a:pt x="194500" y="24790"/>
                  </a:lnTo>
                  <a:lnTo>
                    <a:pt x="194500" y="22872"/>
                  </a:lnTo>
                  <a:lnTo>
                    <a:pt x="190665" y="22872"/>
                  </a:lnTo>
                  <a:lnTo>
                    <a:pt x="190665" y="24790"/>
                  </a:lnTo>
                  <a:lnTo>
                    <a:pt x="188709" y="24790"/>
                  </a:lnTo>
                  <a:lnTo>
                    <a:pt x="188709" y="17145"/>
                  </a:lnTo>
                  <a:lnTo>
                    <a:pt x="184975" y="17145"/>
                  </a:lnTo>
                  <a:lnTo>
                    <a:pt x="184975" y="41935"/>
                  </a:lnTo>
                  <a:lnTo>
                    <a:pt x="188709" y="41935"/>
                  </a:lnTo>
                  <a:lnTo>
                    <a:pt x="188709" y="28600"/>
                  </a:lnTo>
                  <a:lnTo>
                    <a:pt x="190665" y="28600"/>
                  </a:lnTo>
                  <a:lnTo>
                    <a:pt x="190665" y="26670"/>
                  </a:lnTo>
                  <a:lnTo>
                    <a:pt x="192582" y="28600"/>
                  </a:lnTo>
                  <a:lnTo>
                    <a:pt x="194500" y="28600"/>
                  </a:lnTo>
                  <a:lnTo>
                    <a:pt x="194500" y="41935"/>
                  </a:lnTo>
                  <a:lnTo>
                    <a:pt x="196392" y="43840"/>
                  </a:lnTo>
                  <a:lnTo>
                    <a:pt x="196392" y="24790"/>
                  </a:lnTo>
                  <a:close/>
                </a:path>
                <a:path w="271145" h="50164">
                  <a:moveTo>
                    <a:pt x="215442" y="34315"/>
                  </a:moveTo>
                  <a:lnTo>
                    <a:pt x="213550" y="32397"/>
                  </a:lnTo>
                  <a:lnTo>
                    <a:pt x="213550" y="28600"/>
                  </a:lnTo>
                  <a:lnTo>
                    <a:pt x="211670" y="26670"/>
                  </a:lnTo>
                  <a:lnTo>
                    <a:pt x="211670" y="24790"/>
                  </a:lnTo>
                  <a:lnTo>
                    <a:pt x="209740" y="24790"/>
                  </a:lnTo>
                  <a:lnTo>
                    <a:pt x="209740" y="30505"/>
                  </a:lnTo>
                  <a:lnTo>
                    <a:pt x="209740" y="40030"/>
                  </a:lnTo>
                  <a:lnTo>
                    <a:pt x="207848" y="40030"/>
                  </a:lnTo>
                  <a:lnTo>
                    <a:pt x="205943" y="40030"/>
                  </a:lnTo>
                  <a:lnTo>
                    <a:pt x="205943" y="38125"/>
                  </a:lnTo>
                  <a:lnTo>
                    <a:pt x="203987" y="38125"/>
                  </a:lnTo>
                  <a:lnTo>
                    <a:pt x="203987" y="32397"/>
                  </a:lnTo>
                  <a:lnTo>
                    <a:pt x="205943" y="32397"/>
                  </a:lnTo>
                  <a:lnTo>
                    <a:pt x="205943" y="28600"/>
                  </a:lnTo>
                  <a:lnTo>
                    <a:pt x="207848" y="28600"/>
                  </a:lnTo>
                  <a:lnTo>
                    <a:pt x="207848" y="30505"/>
                  </a:lnTo>
                  <a:lnTo>
                    <a:pt x="209740" y="30505"/>
                  </a:lnTo>
                  <a:lnTo>
                    <a:pt x="209740" y="24790"/>
                  </a:lnTo>
                  <a:lnTo>
                    <a:pt x="207848" y="24790"/>
                  </a:lnTo>
                  <a:lnTo>
                    <a:pt x="205943" y="24790"/>
                  </a:lnTo>
                  <a:lnTo>
                    <a:pt x="205943" y="26670"/>
                  </a:lnTo>
                  <a:lnTo>
                    <a:pt x="203987" y="26670"/>
                  </a:lnTo>
                  <a:lnTo>
                    <a:pt x="203987" y="19037"/>
                  </a:lnTo>
                  <a:lnTo>
                    <a:pt x="200215" y="19037"/>
                  </a:lnTo>
                  <a:lnTo>
                    <a:pt x="200215" y="43840"/>
                  </a:lnTo>
                  <a:lnTo>
                    <a:pt x="203987" y="43840"/>
                  </a:lnTo>
                  <a:lnTo>
                    <a:pt x="203987" y="41935"/>
                  </a:lnTo>
                  <a:lnTo>
                    <a:pt x="205943" y="41935"/>
                  </a:lnTo>
                  <a:lnTo>
                    <a:pt x="205943" y="43840"/>
                  </a:lnTo>
                  <a:lnTo>
                    <a:pt x="207848" y="43840"/>
                  </a:lnTo>
                  <a:lnTo>
                    <a:pt x="211670" y="43840"/>
                  </a:lnTo>
                  <a:lnTo>
                    <a:pt x="213550" y="41935"/>
                  </a:lnTo>
                  <a:lnTo>
                    <a:pt x="213550" y="38125"/>
                  </a:lnTo>
                  <a:lnTo>
                    <a:pt x="215442" y="38125"/>
                  </a:lnTo>
                  <a:lnTo>
                    <a:pt x="215442" y="34315"/>
                  </a:lnTo>
                  <a:close/>
                </a:path>
                <a:path w="271145" h="50164">
                  <a:moveTo>
                    <a:pt x="230708" y="30505"/>
                  </a:moveTo>
                  <a:lnTo>
                    <a:pt x="228777" y="30505"/>
                  </a:lnTo>
                  <a:lnTo>
                    <a:pt x="228777" y="28600"/>
                  </a:lnTo>
                  <a:lnTo>
                    <a:pt x="226949" y="28600"/>
                  </a:lnTo>
                  <a:lnTo>
                    <a:pt x="226949" y="32397"/>
                  </a:lnTo>
                  <a:lnTo>
                    <a:pt x="226949" y="40030"/>
                  </a:lnTo>
                  <a:lnTo>
                    <a:pt x="225018" y="40030"/>
                  </a:lnTo>
                  <a:lnTo>
                    <a:pt x="225018" y="41935"/>
                  </a:lnTo>
                  <a:lnTo>
                    <a:pt x="223126" y="41935"/>
                  </a:lnTo>
                  <a:lnTo>
                    <a:pt x="221183" y="41935"/>
                  </a:lnTo>
                  <a:lnTo>
                    <a:pt x="221183" y="30505"/>
                  </a:lnTo>
                  <a:lnTo>
                    <a:pt x="223126" y="30505"/>
                  </a:lnTo>
                  <a:lnTo>
                    <a:pt x="225018" y="30505"/>
                  </a:lnTo>
                  <a:lnTo>
                    <a:pt x="225018" y="32397"/>
                  </a:lnTo>
                  <a:lnTo>
                    <a:pt x="226949" y="32397"/>
                  </a:lnTo>
                  <a:lnTo>
                    <a:pt x="226949" y="28600"/>
                  </a:lnTo>
                  <a:lnTo>
                    <a:pt x="226949" y="26670"/>
                  </a:lnTo>
                  <a:lnTo>
                    <a:pt x="223126" y="26670"/>
                  </a:lnTo>
                  <a:lnTo>
                    <a:pt x="219265" y="26670"/>
                  </a:lnTo>
                  <a:lnTo>
                    <a:pt x="219265" y="28600"/>
                  </a:lnTo>
                  <a:lnTo>
                    <a:pt x="217373" y="28600"/>
                  </a:lnTo>
                  <a:lnTo>
                    <a:pt x="217373" y="41935"/>
                  </a:lnTo>
                  <a:lnTo>
                    <a:pt x="219265" y="43840"/>
                  </a:lnTo>
                  <a:lnTo>
                    <a:pt x="221183" y="43840"/>
                  </a:lnTo>
                  <a:lnTo>
                    <a:pt x="221183" y="45758"/>
                  </a:lnTo>
                  <a:lnTo>
                    <a:pt x="223126" y="45758"/>
                  </a:lnTo>
                  <a:lnTo>
                    <a:pt x="228777" y="45758"/>
                  </a:lnTo>
                  <a:lnTo>
                    <a:pt x="228777" y="43840"/>
                  </a:lnTo>
                  <a:lnTo>
                    <a:pt x="230708" y="41935"/>
                  </a:lnTo>
                  <a:lnTo>
                    <a:pt x="230708" y="30505"/>
                  </a:lnTo>
                  <a:close/>
                </a:path>
                <a:path w="271145" h="50164">
                  <a:moveTo>
                    <a:pt x="245986" y="32397"/>
                  </a:moveTo>
                  <a:lnTo>
                    <a:pt x="244043" y="32397"/>
                  </a:lnTo>
                  <a:lnTo>
                    <a:pt x="244043" y="30505"/>
                  </a:lnTo>
                  <a:lnTo>
                    <a:pt x="242176" y="28600"/>
                  </a:lnTo>
                  <a:lnTo>
                    <a:pt x="242176" y="38125"/>
                  </a:lnTo>
                  <a:lnTo>
                    <a:pt x="242176" y="40030"/>
                  </a:lnTo>
                  <a:lnTo>
                    <a:pt x="240309" y="41935"/>
                  </a:lnTo>
                  <a:lnTo>
                    <a:pt x="240309" y="43840"/>
                  </a:lnTo>
                  <a:lnTo>
                    <a:pt x="238353" y="43840"/>
                  </a:lnTo>
                  <a:lnTo>
                    <a:pt x="236461" y="43840"/>
                  </a:lnTo>
                  <a:lnTo>
                    <a:pt x="236461" y="38125"/>
                  </a:lnTo>
                  <a:lnTo>
                    <a:pt x="238353" y="38125"/>
                  </a:lnTo>
                  <a:lnTo>
                    <a:pt x="242176" y="38125"/>
                  </a:lnTo>
                  <a:lnTo>
                    <a:pt x="242176" y="28600"/>
                  </a:lnTo>
                  <a:lnTo>
                    <a:pt x="238353" y="28600"/>
                  </a:lnTo>
                  <a:lnTo>
                    <a:pt x="234543" y="28600"/>
                  </a:lnTo>
                  <a:lnTo>
                    <a:pt x="234543" y="30505"/>
                  </a:lnTo>
                  <a:lnTo>
                    <a:pt x="232600" y="32397"/>
                  </a:lnTo>
                  <a:lnTo>
                    <a:pt x="232600" y="34315"/>
                  </a:lnTo>
                  <a:lnTo>
                    <a:pt x="236461" y="34315"/>
                  </a:lnTo>
                  <a:lnTo>
                    <a:pt x="236461" y="32397"/>
                  </a:lnTo>
                  <a:lnTo>
                    <a:pt x="238353" y="32397"/>
                  </a:lnTo>
                  <a:lnTo>
                    <a:pt x="240309" y="32397"/>
                  </a:lnTo>
                  <a:lnTo>
                    <a:pt x="240309" y="36195"/>
                  </a:lnTo>
                  <a:lnTo>
                    <a:pt x="238353" y="36195"/>
                  </a:lnTo>
                  <a:lnTo>
                    <a:pt x="234543" y="36195"/>
                  </a:lnTo>
                  <a:lnTo>
                    <a:pt x="234543" y="38125"/>
                  </a:lnTo>
                  <a:lnTo>
                    <a:pt x="232600" y="38125"/>
                  </a:lnTo>
                  <a:lnTo>
                    <a:pt x="232600" y="43840"/>
                  </a:lnTo>
                  <a:lnTo>
                    <a:pt x="234543" y="45758"/>
                  </a:lnTo>
                  <a:lnTo>
                    <a:pt x="234543" y="47650"/>
                  </a:lnTo>
                  <a:lnTo>
                    <a:pt x="238353" y="47650"/>
                  </a:lnTo>
                  <a:lnTo>
                    <a:pt x="240309" y="45758"/>
                  </a:lnTo>
                  <a:lnTo>
                    <a:pt x="242176" y="45758"/>
                  </a:lnTo>
                  <a:lnTo>
                    <a:pt x="242176" y="47650"/>
                  </a:lnTo>
                  <a:lnTo>
                    <a:pt x="245986" y="47650"/>
                  </a:lnTo>
                  <a:lnTo>
                    <a:pt x="245986" y="45758"/>
                  </a:lnTo>
                  <a:lnTo>
                    <a:pt x="245986" y="32397"/>
                  </a:lnTo>
                  <a:close/>
                </a:path>
                <a:path w="271145" h="50164">
                  <a:moveTo>
                    <a:pt x="255524" y="28600"/>
                  </a:moveTo>
                  <a:lnTo>
                    <a:pt x="253631" y="28600"/>
                  </a:lnTo>
                  <a:lnTo>
                    <a:pt x="253631" y="30505"/>
                  </a:lnTo>
                  <a:lnTo>
                    <a:pt x="251701" y="30505"/>
                  </a:lnTo>
                  <a:lnTo>
                    <a:pt x="251701" y="28600"/>
                  </a:lnTo>
                  <a:lnTo>
                    <a:pt x="247865" y="28600"/>
                  </a:lnTo>
                  <a:lnTo>
                    <a:pt x="247865" y="47650"/>
                  </a:lnTo>
                  <a:lnTo>
                    <a:pt x="251701" y="47650"/>
                  </a:lnTo>
                  <a:lnTo>
                    <a:pt x="251701" y="36195"/>
                  </a:lnTo>
                  <a:lnTo>
                    <a:pt x="253631" y="34315"/>
                  </a:lnTo>
                  <a:lnTo>
                    <a:pt x="255524" y="34315"/>
                  </a:lnTo>
                  <a:lnTo>
                    <a:pt x="255524" y="32397"/>
                  </a:lnTo>
                  <a:lnTo>
                    <a:pt x="255524" y="28600"/>
                  </a:lnTo>
                  <a:close/>
                </a:path>
                <a:path w="271145" h="50164">
                  <a:moveTo>
                    <a:pt x="270725" y="24790"/>
                  </a:moveTo>
                  <a:lnTo>
                    <a:pt x="266979" y="24790"/>
                  </a:lnTo>
                  <a:lnTo>
                    <a:pt x="266979" y="32397"/>
                  </a:lnTo>
                  <a:lnTo>
                    <a:pt x="266979" y="36195"/>
                  </a:lnTo>
                  <a:lnTo>
                    <a:pt x="266979" y="45758"/>
                  </a:lnTo>
                  <a:lnTo>
                    <a:pt x="265036" y="45758"/>
                  </a:lnTo>
                  <a:lnTo>
                    <a:pt x="263156" y="45758"/>
                  </a:lnTo>
                  <a:lnTo>
                    <a:pt x="263156" y="41935"/>
                  </a:lnTo>
                  <a:lnTo>
                    <a:pt x="261200" y="41935"/>
                  </a:lnTo>
                  <a:lnTo>
                    <a:pt x="261200" y="38125"/>
                  </a:lnTo>
                  <a:lnTo>
                    <a:pt x="263156" y="36195"/>
                  </a:lnTo>
                  <a:lnTo>
                    <a:pt x="263156" y="34315"/>
                  </a:lnTo>
                  <a:lnTo>
                    <a:pt x="265036" y="34315"/>
                  </a:lnTo>
                  <a:lnTo>
                    <a:pt x="265036" y="36195"/>
                  </a:lnTo>
                  <a:lnTo>
                    <a:pt x="266979" y="36195"/>
                  </a:lnTo>
                  <a:lnTo>
                    <a:pt x="266979" y="32397"/>
                  </a:lnTo>
                  <a:lnTo>
                    <a:pt x="265036" y="30505"/>
                  </a:lnTo>
                  <a:lnTo>
                    <a:pt x="259321" y="30505"/>
                  </a:lnTo>
                  <a:lnTo>
                    <a:pt x="259321" y="34315"/>
                  </a:lnTo>
                  <a:lnTo>
                    <a:pt x="257390" y="34315"/>
                  </a:lnTo>
                  <a:lnTo>
                    <a:pt x="257390" y="43840"/>
                  </a:lnTo>
                  <a:lnTo>
                    <a:pt x="259321" y="45758"/>
                  </a:lnTo>
                  <a:lnTo>
                    <a:pt x="259321" y="47650"/>
                  </a:lnTo>
                  <a:lnTo>
                    <a:pt x="261200" y="47650"/>
                  </a:lnTo>
                  <a:lnTo>
                    <a:pt x="261200" y="49542"/>
                  </a:lnTo>
                  <a:lnTo>
                    <a:pt x="265036" y="49542"/>
                  </a:lnTo>
                  <a:lnTo>
                    <a:pt x="266979" y="49542"/>
                  </a:lnTo>
                  <a:lnTo>
                    <a:pt x="270725" y="49542"/>
                  </a:lnTo>
                  <a:lnTo>
                    <a:pt x="270725" y="47650"/>
                  </a:lnTo>
                  <a:lnTo>
                    <a:pt x="270725" y="34315"/>
                  </a:lnTo>
                  <a:lnTo>
                    <a:pt x="270725" y="247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318687" y="5688113"/>
              <a:ext cx="1951355" cy="619760"/>
            </a:xfrm>
            <a:custGeom>
              <a:avLst/>
              <a:gdLst/>
              <a:ahLst/>
              <a:cxnLst/>
              <a:rect l="l" t="t" r="r" b="b"/>
              <a:pathLst>
                <a:path w="1951354" h="619760">
                  <a:moveTo>
                    <a:pt x="1077518" y="242163"/>
                  </a:moveTo>
                  <a:lnTo>
                    <a:pt x="0" y="541566"/>
                  </a:lnTo>
                  <a:lnTo>
                    <a:pt x="0" y="619734"/>
                  </a:lnTo>
                  <a:lnTo>
                    <a:pt x="1077518" y="310807"/>
                  </a:lnTo>
                  <a:lnTo>
                    <a:pt x="1077518" y="242163"/>
                  </a:lnTo>
                  <a:close/>
                </a:path>
                <a:path w="1951354" h="619760">
                  <a:moveTo>
                    <a:pt x="1950872" y="0"/>
                  </a:moveTo>
                  <a:lnTo>
                    <a:pt x="1134681" y="226923"/>
                  </a:lnTo>
                  <a:lnTo>
                    <a:pt x="1134681" y="293636"/>
                  </a:lnTo>
                  <a:lnTo>
                    <a:pt x="1950872" y="61010"/>
                  </a:lnTo>
                  <a:lnTo>
                    <a:pt x="195087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195965" y="5764339"/>
              <a:ext cx="160655" cy="208279"/>
            </a:xfrm>
            <a:custGeom>
              <a:avLst/>
              <a:gdLst/>
              <a:ahLst/>
              <a:cxnLst/>
              <a:rect l="l" t="t" r="r" b="b"/>
              <a:pathLst>
                <a:path w="160654" h="208279">
                  <a:moveTo>
                    <a:pt x="13335" y="188810"/>
                  </a:moveTo>
                  <a:lnTo>
                    <a:pt x="0" y="192633"/>
                  </a:lnTo>
                  <a:lnTo>
                    <a:pt x="0" y="207886"/>
                  </a:lnTo>
                  <a:lnTo>
                    <a:pt x="13335" y="204089"/>
                  </a:lnTo>
                  <a:lnTo>
                    <a:pt x="13335" y="188810"/>
                  </a:lnTo>
                  <a:close/>
                </a:path>
                <a:path w="160654" h="208279">
                  <a:moveTo>
                    <a:pt x="13335" y="169748"/>
                  </a:moveTo>
                  <a:lnTo>
                    <a:pt x="0" y="173558"/>
                  </a:lnTo>
                  <a:lnTo>
                    <a:pt x="0" y="188810"/>
                  </a:lnTo>
                  <a:lnTo>
                    <a:pt x="13335" y="185000"/>
                  </a:lnTo>
                  <a:lnTo>
                    <a:pt x="13335" y="169748"/>
                  </a:lnTo>
                  <a:close/>
                </a:path>
                <a:path w="160654" h="208279">
                  <a:moveTo>
                    <a:pt x="13335" y="150698"/>
                  </a:moveTo>
                  <a:lnTo>
                    <a:pt x="0" y="154457"/>
                  </a:lnTo>
                  <a:lnTo>
                    <a:pt x="0" y="169748"/>
                  </a:lnTo>
                  <a:lnTo>
                    <a:pt x="13335" y="165938"/>
                  </a:lnTo>
                  <a:lnTo>
                    <a:pt x="13335" y="150698"/>
                  </a:lnTo>
                  <a:close/>
                </a:path>
                <a:path w="160654" h="208279">
                  <a:moveTo>
                    <a:pt x="13335" y="131610"/>
                  </a:moveTo>
                  <a:lnTo>
                    <a:pt x="0" y="135432"/>
                  </a:lnTo>
                  <a:lnTo>
                    <a:pt x="0" y="150698"/>
                  </a:lnTo>
                  <a:lnTo>
                    <a:pt x="13335" y="146888"/>
                  </a:lnTo>
                  <a:lnTo>
                    <a:pt x="13335" y="131610"/>
                  </a:lnTo>
                  <a:close/>
                </a:path>
                <a:path w="160654" h="208279">
                  <a:moveTo>
                    <a:pt x="13335" y="116344"/>
                  </a:moveTo>
                  <a:lnTo>
                    <a:pt x="0" y="116344"/>
                  </a:lnTo>
                  <a:lnTo>
                    <a:pt x="0" y="131610"/>
                  </a:lnTo>
                  <a:lnTo>
                    <a:pt x="13335" y="127800"/>
                  </a:lnTo>
                  <a:lnTo>
                    <a:pt x="13335" y="116344"/>
                  </a:lnTo>
                  <a:close/>
                </a:path>
                <a:path w="160654" h="208279">
                  <a:moveTo>
                    <a:pt x="13335" y="95377"/>
                  </a:moveTo>
                  <a:lnTo>
                    <a:pt x="0" y="99187"/>
                  </a:lnTo>
                  <a:lnTo>
                    <a:pt x="0" y="114427"/>
                  </a:lnTo>
                  <a:lnTo>
                    <a:pt x="13335" y="110629"/>
                  </a:lnTo>
                  <a:lnTo>
                    <a:pt x="13335" y="95377"/>
                  </a:lnTo>
                  <a:close/>
                </a:path>
                <a:path w="160654" h="208279">
                  <a:moveTo>
                    <a:pt x="13335" y="76327"/>
                  </a:moveTo>
                  <a:lnTo>
                    <a:pt x="0" y="80124"/>
                  </a:lnTo>
                  <a:lnTo>
                    <a:pt x="0" y="95377"/>
                  </a:lnTo>
                  <a:lnTo>
                    <a:pt x="13335" y="91567"/>
                  </a:lnTo>
                  <a:lnTo>
                    <a:pt x="13335" y="76327"/>
                  </a:lnTo>
                  <a:close/>
                </a:path>
                <a:path w="160654" h="208279">
                  <a:moveTo>
                    <a:pt x="13335" y="0"/>
                  </a:moveTo>
                  <a:lnTo>
                    <a:pt x="0" y="3835"/>
                  </a:lnTo>
                  <a:lnTo>
                    <a:pt x="0" y="19113"/>
                  </a:lnTo>
                  <a:lnTo>
                    <a:pt x="13335" y="15278"/>
                  </a:lnTo>
                  <a:lnTo>
                    <a:pt x="13335" y="0"/>
                  </a:lnTo>
                  <a:close/>
                </a:path>
                <a:path w="160654" h="208279">
                  <a:moveTo>
                    <a:pt x="30454" y="185000"/>
                  </a:moveTo>
                  <a:lnTo>
                    <a:pt x="17106" y="188810"/>
                  </a:lnTo>
                  <a:lnTo>
                    <a:pt x="17106" y="202184"/>
                  </a:lnTo>
                  <a:lnTo>
                    <a:pt x="30454" y="198361"/>
                  </a:lnTo>
                  <a:lnTo>
                    <a:pt x="30454" y="185000"/>
                  </a:lnTo>
                  <a:close/>
                </a:path>
                <a:path w="160654" h="208279">
                  <a:moveTo>
                    <a:pt x="30454" y="165938"/>
                  </a:moveTo>
                  <a:lnTo>
                    <a:pt x="17106" y="169748"/>
                  </a:lnTo>
                  <a:lnTo>
                    <a:pt x="17106" y="183083"/>
                  </a:lnTo>
                  <a:lnTo>
                    <a:pt x="30454" y="181203"/>
                  </a:lnTo>
                  <a:lnTo>
                    <a:pt x="30454" y="165938"/>
                  </a:lnTo>
                  <a:close/>
                </a:path>
                <a:path w="160654" h="208279">
                  <a:moveTo>
                    <a:pt x="30454" y="146888"/>
                  </a:moveTo>
                  <a:lnTo>
                    <a:pt x="17106" y="150698"/>
                  </a:lnTo>
                  <a:lnTo>
                    <a:pt x="17106" y="165938"/>
                  </a:lnTo>
                  <a:lnTo>
                    <a:pt x="30454" y="162102"/>
                  </a:lnTo>
                  <a:lnTo>
                    <a:pt x="30454" y="146888"/>
                  </a:lnTo>
                  <a:close/>
                </a:path>
                <a:path w="160654" h="208279">
                  <a:moveTo>
                    <a:pt x="30454" y="127800"/>
                  </a:moveTo>
                  <a:lnTo>
                    <a:pt x="17106" y="131610"/>
                  </a:lnTo>
                  <a:lnTo>
                    <a:pt x="17106" y="144957"/>
                  </a:lnTo>
                  <a:lnTo>
                    <a:pt x="30454" y="141135"/>
                  </a:lnTo>
                  <a:lnTo>
                    <a:pt x="30454" y="127800"/>
                  </a:lnTo>
                  <a:close/>
                </a:path>
                <a:path w="160654" h="208279">
                  <a:moveTo>
                    <a:pt x="30454" y="110629"/>
                  </a:moveTo>
                  <a:lnTo>
                    <a:pt x="17106" y="114427"/>
                  </a:lnTo>
                  <a:lnTo>
                    <a:pt x="17106" y="127800"/>
                  </a:lnTo>
                  <a:lnTo>
                    <a:pt x="30454" y="123990"/>
                  </a:lnTo>
                  <a:lnTo>
                    <a:pt x="30454" y="110629"/>
                  </a:lnTo>
                  <a:close/>
                </a:path>
                <a:path w="160654" h="208279">
                  <a:moveTo>
                    <a:pt x="30454" y="91567"/>
                  </a:moveTo>
                  <a:lnTo>
                    <a:pt x="17106" y="95377"/>
                  </a:lnTo>
                  <a:lnTo>
                    <a:pt x="17106" y="108712"/>
                  </a:lnTo>
                  <a:lnTo>
                    <a:pt x="30454" y="104940"/>
                  </a:lnTo>
                  <a:lnTo>
                    <a:pt x="30454" y="91567"/>
                  </a:lnTo>
                  <a:close/>
                </a:path>
                <a:path w="160654" h="208279">
                  <a:moveTo>
                    <a:pt x="30454" y="72478"/>
                  </a:moveTo>
                  <a:lnTo>
                    <a:pt x="17106" y="76327"/>
                  </a:lnTo>
                  <a:lnTo>
                    <a:pt x="17106" y="89674"/>
                  </a:lnTo>
                  <a:lnTo>
                    <a:pt x="30454" y="87757"/>
                  </a:lnTo>
                  <a:lnTo>
                    <a:pt x="30454" y="72478"/>
                  </a:lnTo>
                  <a:close/>
                </a:path>
                <a:path w="160654" h="208279">
                  <a:moveTo>
                    <a:pt x="45732" y="181203"/>
                  </a:moveTo>
                  <a:lnTo>
                    <a:pt x="34264" y="183083"/>
                  </a:lnTo>
                  <a:lnTo>
                    <a:pt x="34264" y="198361"/>
                  </a:lnTo>
                  <a:lnTo>
                    <a:pt x="45732" y="194551"/>
                  </a:lnTo>
                  <a:lnTo>
                    <a:pt x="45732" y="181203"/>
                  </a:lnTo>
                  <a:close/>
                </a:path>
                <a:path w="160654" h="208279">
                  <a:moveTo>
                    <a:pt x="45732" y="162102"/>
                  </a:moveTo>
                  <a:lnTo>
                    <a:pt x="34264" y="165938"/>
                  </a:lnTo>
                  <a:lnTo>
                    <a:pt x="34264" y="179273"/>
                  </a:lnTo>
                  <a:lnTo>
                    <a:pt x="45732" y="175475"/>
                  </a:lnTo>
                  <a:lnTo>
                    <a:pt x="45732" y="162102"/>
                  </a:lnTo>
                  <a:close/>
                </a:path>
                <a:path w="160654" h="208279">
                  <a:moveTo>
                    <a:pt x="45732" y="141135"/>
                  </a:moveTo>
                  <a:lnTo>
                    <a:pt x="34264" y="144957"/>
                  </a:lnTo>
                  <a:lnTo>
                    <a:pt x="34264" y="160223"/>
                  </a:lnTo>
                  <a:lnTo>
                    <a:pt x="45732" y="156387"/>
                  </a:lnTo>
                  <a:lnTo>
                    <a:pt x="45732" y="141135"/>
                  </a:lnTo>
                  <a:close/>
                </a:path>
                <a:path w="160654" h="208279">
                  <a:moveTo>
                    <a:pt x="45732" y="123990"/>
                  </a:moveTo>
                  <a:lnTo>
                    <a:pt x="34264" y="127800"/>
                  </a:lnTo>
                  <a:lnTo>
                    <a:pt x="34264" y="141135"/>
                  </a:lnTo>
                  <a:lnTo>
                    <a:pt x="45732" y="137325"/>
                  </a:lnTo>
                  <a:lnTo>
                    <a:pt x="45732" y="123990"/>
                  </a:lnTo>
                  <a:close/>
                </a:path>
                <a:path w="160654" h="208279">
                  <a:moveTo>
                    <a:pt x="45732" y="106845"/>
                  </a:moveTo>
                  <a:lnTo>
                    <a:pt x="34264" y="108712"/>
                  </a:lnTo>
                  <a:lnTo>
                    <a:pt x="34264" y="122072"/>
                  </a:lnTo>
                  <a:lnTo>
                    <a:pt x="45732" y="118275"/>
                  </a:lnTo>
                  <a:lnTo>
                    <a:pt x="45732" y="106845"/>
                  </a:lnTo>
                  <a:close/>
                </a:path>
                <a:path w="160654" h="208279">
                  <a:moveTo>
                    <a:pt x="45732" y="87757"/>
                  </a:moveTo>
                  <a:lnTo>
                    <a:pt x="34264" y="89674"/>
                  </a:lnTo>
                  <a:lnTo>
                    <a:pt x="34264" y="104940"/>
                  </a:lnTo>
                  <a:lnTo>
                    <a:pt x="45732" y="101092"/>
                  </a:lnTo>
                  <a:lnTo>
                    <a:pt x="45732" y="87757"/>
                  </a:lnTo>
                  <a:close/>
                </a:path>
                <a:path w="160654" h="208279">
                  <a:moveTo>
                    <a:pt x="45732" y="68694"/>
                  </a:moveTo>
                  <a:lnTo>
                    <a:pt x="34264" y="72478"/>
                  </a:lnTo>
                  <a:lnTo>
                    <a:pt x="34264" y="85852"/>
                  </a:lnTo>
                  <a:lnTo>
                    <a:pt x="45732" y="82029"/>
                  </a:lnTo>
                  <a:lnTo>
                    <a:pt x="45732" y="68694"/>
                  </a:lnTo>
                  <a:close/>
                </a:path>
                <a:path w="160654" h="208279">
                  <a:moveTo>
                    <a:pt x="62890" y="175475"/>
                  </a:moveTo>
                  <a:lnTo>
                    <a:pt x="49542" y="179273"/>
                  </a:lnTo>
                  <a:lnTo>
                    <a:pt x="49542" y="194551"/>
                  </a:lnTo>
                  <a:lnTo>
                    <a:pt x="62890" y="190754"/>
                  </a:lnTo>
                  <a:lnTo>
                    <a:pt x="62890" y="175475"/>
                  </a:lnTo>
                  <a:close/>
                </a:path>
                <a:path w="160654" h="208279">
                  <a:moveTo>
                    <a:pt x="62890" y="156387"/>
                  </a:moveTo>
                  <a:lnTo>
                    <a:pt x="49542" y="160223"/>
                  </a:lnTo>
                  <a:lnTo>
                    <a:pt x="49542" y="175475"/>
                  </a:lnTo>
                  <a:lnTo>
                    <a:pt x="62890" y="171665"/>
                  </a:lnTo>
                  <a:lnTo>
                    <a:pt x="62890" y="156387"/>
                  </a:lnTo>
                  <a:close/>
                </a:path>
                <a:path w="160654" h="208279">
                  <a:moveTo>
                    <a:pt x="62890" y="137325"/>
                  </a:moveTo>
                  <a:lnTo>
                    <a:pt x="49542" y="141135"/>
                  </a:lnTo>
                  <a:lnTo>
                    <a:pt x="49542" y="156387"/>
                  </a:lnTo>
                  <a:lnTo>
                    <a:pt x="62890" y="152603"/>
                  </a:lnTo>
                  <a:lnTo>
                    <a:pt x="62890" y="137325"/>
                  </a:lnTo>
                  <a:close/>
                </a:path>
                <a:path w="160654" h="208279">
                  <a:moveTo>
                    <a:pt x="62890" y="118275"/>
                  </a:moveTo>
                  <a:lnTo>
                    <a:pt x="49542" y="122072"/>
                  </a:lnTo>
                  <a:lnTo>
                    <a:pt x="49542" y="137325"/>
                  </a:lnTo>
                  <a:lnTo>
                    <a:pt x="62890" y="133527"/>
                  </a:lnTo>
                  <a:lnTo>
                    <a:pt x="62890" y="118275"/>
                  </a:lnTo>
                  <a:close/>
                </a:path>
                <a:path w="160654" h="208279">
                  <a:moveTo>
                    <a:pt x="62890" y="103022"/>
                  </a:moveTo>
                  <a:lnTo>
                    <a:pt x="49542" y="104940"/>
                  </a:lnTo>
                  <a:lnTo>
                    <a:pt x="49542" y="118275"/>
                  </a:lnTo>
                  <a:lnTo>
                    <a:pt x="62890" y="116344"/>
                  </a:lnTo>
                  <a:lnTo>
                    <a:pt x="62890" y="103022"/>
                  </a:lnTo>
                  <a:close/>
                </a:path>
                <a:path w="160654" h="208279">
                  <a:moveTo>
                    <a:pt x="62890" y="82029"/>
                  </a:moveTo>
                  <a:lnTo>
                    <a:pt x="49542" y="85852"/>
                  </a:lnTo>
                  <a:lnTo>
                    <a:pt x="49542" y="101092"/>
                  </a:lnTo>
                  <a:lnTo>
                    <a:pt x="62890" y="97269"/>
                  </a:lnTo>
                  <a:lnTo>
                    <a:pt x="62890" y="82029"/>
                  </a:lnTo>
                  <a:close/>
                </a:path>
                <a:path w="160654" h="208279">
                  <a:moveTo>
                    <a:pt x="62890" y="62953"/>
                  </a:moveTo>
                  <a:lnTo>
                    <a:pt x="49542" y="66751"/>
                  </a:lnTo>
                  <a:lnTo>
                    <a:pt x="49542" y="82029"/>
                  </a:lnTo>
                  <a:lnTo>
                    <a:pt x="62890" y="78232"/>
                  </a:lnTo>
                  <a:lnTo>
                    <a:pt x="62890" y="62953"/>
                  </a:lnTo>
                  <a:close/>
                </a:path>
                <a:path w="160654" h="208279">
                  <a:moveTo>
                    <a:pt x="80060" y="171665"/>
                  </a:moveTo>
                  <a:lnTo>
                    <a:pt x="66700" y="175475"/>
                  </a:lnTo>
                  <a:lnTo>
                    <a:pt x="66700" y="188810"/>
                  </a:lnTo>
                  <a:lnTo>
                    <a:pt x="80060" y="185000"/>
                  </a:lnTo>
                  <a:lnTo>
                    <a:pt x="80060" y="171665"/>
                  </a:lnTo>
                  <a:close/>
                </a:path>
                <a:path w="160654" h="208279">
                  <a:moveTo>
                    <a:pt x="80060" y="152603"/>
                  </a:moveTo>
                  <a:lnTo>
                    <a:pt x="66700" y="156387"/>
                  </a:lnTo>
                  <a:lnTo>
                    <a:pt x="66700" y="169748"/>
                  </a:lnTo>
                  <a:lnTo>
                    <a:pt x="80060" y="167830"/>
                  </a:lnTo>
                  <a:lnTo>
                    <a:pt x="80060" y="152603"/>
                  </a:lnTo>
                  <a:close/>
                </a:path>
                <a:path w="160654" h="208279">
                  <a:moveTo>
                    <a:pt x="80060" y="133527"/>
                  </a:moveTo>
                  <a:lnTo>
                    <a:pt x="66700" y="137325"/>
                  </a:lnTo>
                  <a:lnTo>
                    <a:pt x="66700" y="150698"/>
                  </a:lnTo>
                  <a:lnTo>
                    <a:pt x="80060" y="146888"/>
                  </a:lnTo>
                  <a:lnTo>
                    <a:pt x="80060" y="133527"/>
                  </a:lnTo>
                  <a:close/>
                </a:path>
                <a:path w="160654" h="208279">
                  <a:moveTo>
                    <a:pt x="80060" y="116344"/>
                  </a:moveTo>
                  <a:lnTo>
                    <a:pt x="66700" y="118275"/>
                  </a:lnTo>
                  <a:lnTo>
                    <a:pt x="66700" y="131610"/>
                  </a:lnTo>
                  <a:lnTo>
                    <a:pt x="80060" y="127800"/>
                  </a:lnTo>
                  <a:lnTo>
                    <a:pt x="80060" y="116344"/>
                  </a:lnTo>
                  <a:close/>
                </a:path>
                <a:path w="160654" h="208279">
                  <a:moveTo>
                    <a:pt x="80060" y="97269"/>
                  </a:moveTo>
                  <a:lnTo>
                    <a:pt x="66700" y="101092"/>
                  </a:lnTo>
                  <a:lnTo>
                    <a:pt x="66700" y="116344"/>
                  </a:lnTo>
                  <a:lnTo>
                    <a:pt x="80060" y="112522"/>
                  </a:lnTo>
                  <a:lnTo>
                    <a:pt x="80060" y="97269"/>
                  </a:lnTo>
                  <a:close/>
                </a:path>
                <a:path w="160654" h="208279">
                  <a:moveTo>
                    <a:pt x="80060" y="78232"/>
                  </a:moveTo>
                  <a:lnTo>
                    <a:pt x="66700" y="82029"/>
                  </a:lnTo>
                  <a:lnTo>
                    <a:pt x="66700" y="95377"/>
                  </a:lnTo>
                  <a:lnTo>
                    <a:pt x="80060" y="93459"/>
                  </a:lnTo>
                  <a:lnTo>
                    <a:pt x="80060" y="78232"/>
                  </a:lnTo>
                  <a:close/>
                </a:path>
                <a:path w="160654" h="208279">
                  <a:moveTo>
                    <a:pt x="80060" y="59156"/>
                  </a:moveTo>
                  <a:lnTo>
                    <a:pt x="66700" y="62953"/>
                  </a:lnTo>
                  <a:lnTo>
                    <a:pt x="66700" y="76327"/>
                  </a:lnTo>
                  <a:lnTo>
                    <a:pt x="80060" y="74396"/>
                  </a:lnTo>
                  <a:lnTo>
                    <a:pt x="80060" y="59156"/>
                  </a:lnTo>
                  <a:close/>
                </a:path>
                <a:path w="160654" h="208279">
                  <a:moveTo>
                    <a:pt x="95288" y="167830"/>
                  </a:moveTo>
                  <a:lnTo>
                    <a:pt x="83908" y="169748"/>
                  </a:lnTo>
                  <a:lnTo>
                    <a:pt x="83908" y="185000"/>
                  </a:lnTo>
                  <a:lnTo>
                    <a:pt x="95288" y="181203"/>
                  </a:lnTo>
                  <a:lnTo>
                    <a:pt x="95288" y="167830"/>
                  </a:lnTo>
                  <a:close/>
                </a:path>
                <a:path w="160654" h="208279">
                  <a:moveTo>
                    <a:pt x="95288" y="148767"/>
                  </a:moveTo>
                  <a:lnTo>
                    <a:pt x="83908" y="150698"/>
                  </a:lnTo>
                  <a:lnTo>
                    <a:pt x="83908" y="165938"/>
                  </a:lnTo>
                  <a:lnTo>
                    <a:pt x="95288" y="162102"/>
                  </a:lnTo>
                  <a:lnTo>
                    <a:pt x="95288" y="148767"/>
                  </a:lnTo>
                  <a:close/>
                </a:path>
                <a:path w="160654" h="208279">
                  <a:moveTo>
                    <a:pt x="95288" y="127800"/>
                  </a:moveTo>
                  <a:lnTo>
                    <a:pt x="83908" y="131610"/>
                  </a:lnTo>
                  <a:lnTo>
                    <a:pt x="83908" y="146888"/>
                  </a:lnTo>
                  <a:lnTo>
                    <a:pt x="95288" y="143052"/>
                  </a:lnTo>
                  <a:lnTo>
                    <a:pt x="95288" y="127800"/>
                  </a:lnTo>
                  <a:close/>
                </a:path>
                <a:path w="160654" h="208279">
                  <a:moveTo>
                    <a:pt x="95288" y="112522"/>
                  </a:moveTo>
                  <a:lnTo>
                    <a:pt x="83908" y="116344"/>
                  </a:lnTo>
                  <a:lnTo>
                    <a:pt x="83908" y="127800"/>
                  </a:lnTo>
                  <a:lnTo>
                    <a:pt x="95288" y="123990"/>
                  </a:lnTo>
                  <a:lnTo>
                    <a:pt x="95288" y="112522"/>
                  </a:lnTo>
                  <a:close/>
                </a:path>
                <a:path w="160654" h="208279">
                  <a:moveTo>
                    <a:pt x="95288" y="93459"/>
                  </a:moveTo>
                  <a:lnTo>
                    <a:pt x="83908" y="97269"/>
                  </a:lnTo>
                  <a:lnTo>
                    <a:pt x="83908" y="110629"/>
                  </a:lnTo>
                  <a:lnTo>
                    <a:pt x="95288" y="106845"/>
                  </a:lnTo>
                  <a:lnTo>
                    <a:pt x="95288" y="93459"/>
                  </a:lnTo>
                  <a:close/>
                </a:path>
                <a:path w="160654" h="208279">
                  <a:moveTo>
                    <a:pt x="95288" y="74396"/>
                  </a:moveTo>
                  <a:lnTo>
                    <a:pt x="83908" y="76327"/>
                  </a:lnTo>
                  <a:lnTo>
                    <a:pt x="83908" y="91567"/>
                  </a:lnTo>
                  <a:lnTo>
                    <a:pt x="95288" y="87757"/>
                  </a:lnTo>
                  <a:lnTo>
                    <a:pt x="95288" y="74396"/>
                  </a:lnTo>
                  <a:close/>
                </a:path>
                <a:path w="160654" h="208279">
                  <a:moveTo>
                    <a:pt x="95288" y="55321"/>
                  </a:moveTo>
                  <a:lnTo>
                    <a:pt x="83908" y="59156"/>
                  </a:lnTo>
                  <a:lnTo>
                    <a:pt x="83908" y="72478"/>
                  </a:lnTo>
                  <a:lnTo>
                    <a:pt x="95288" y="70573"/>
                  </a:lnTo>
                  <a:lnTo>
                    <a:pt x="95288" y="55321"/>
                  </a:lnTo>
                  <a:close/>
                </a:path>
                <a:path w="160654" h="208279">
                  <a:moveTo>
                    <a:pt x="112509" y="162102"/>
                  </a:moveTo>
                  <a:lnTo>
                    <a:pt x="99148" y="165938"/>
                  </a:lnTo>
                  <a:lnTo>
                    <a:pt x="99148" y="181203"/>
                  </a:lnTo>
                  <a:lnTo>
                    <a:pt x="112509" y="177380"/>
                  </a:lnTo>
                  <a:lnTo>
                    <a:pt x="112509" y="162102"/>
                  </a:lnTo>
                  <a:close/>
                </a:path>
                <a:path w="160654" h="208279">
                  <a:moveTo>
                    <a:pt x="112509" y="143052"/>
                  </a:moveTo>
                  <a:lnTo>
                    <a:pt x="99148" y="146888"/>
                  </a:lnTo>
                  <a:lnTo>
                    <a:pt x="99148" y="160223"/>
                  </a:lnTo>
                  <a:lnTo>
                    <a:pt x="112509" y="158292"/>
                  </a:lnTo>
                  <a:lnTo>
                    <a:pt x="112509" y="143052"/>
                  </a:lnTo>
                  <a:close/>
                </a:path>
                <a:path w="160654" h="208279">
                  <a:moveTo>
                    <a:pt x="112509" y="123990"/>
                  </a:moveTo>
                  <a:lnTo>
                    <a:pt x="99148" y="127800"/>
                  </a:lnTo>
                  <a:lnTo>
                    <a:pt x="99148" y="141135"/>
                  </a:lnTo>
                  <a:lnTo>
                    <a:pt x="112509" y="139242"/>
                  </a:lnTo>
                  <a:lnTo>
                    <a:pt x="112509" y="123990"/>
                  </a:lnTo>
                  <a:close/>
                </a:path>
                <a:path w="160654" h="208279">
                  <a:moveTo>
                    <a:pt x="112509" y="106845"/>
                  </a:moveTo>
                  <a:lnTo>
                    <a:pt x="99148" y="110629"/>
                  </a:lnTo>
                  <a:lnTo>
                    <a:pt x="99148" y="123990"/>
                  </a:lnTo>
                  <a:lnTo>
                    <a:pt x="112509" y="120180"/>
                  </a:lnTo>
                  <a:lnTo>
                    <a:pt x="112509" y="106845"/>
                  </a:lnTo>
                  <a:close/>
                </a:path>
                <a:path w="160654" h="208279">
                  <a:moveTo>
                    <a:pt x="112509" y="87757"/>
                  </a:moveTo>
                  <a:lnTo>
                    <a:pt x="99148" y="91567"/>
                  </a:lnTo>
                  <a:lnTo>
                    <a:pt x="99148" y="106845"/>
                  </a:lnTo>
                  <a:lnTo>
                    <a:pt x="112509" y="103022"/>
                  </a:lnTo>
                  <a:lnTo>
                    <a:pt x="112509" y="87757"/>
                  </a:lnTo>
                  <a:close/>
                </a:path>
                <a:path w="160654" h="208279">
                  <a:moveTo>
                    <a:pt x="112509" y="70573"/>
                  </a:moveTo>
                  <a:lnTo>
                    <a:pt x="99148" y="74396"/>
                  </a:lnTo>
                  <a:lnTo>
                    <a:pt x="99148" y="87757"/>
                  </a:lnTo>
                  <a:lnTo>
                    <a:pt x="112509" y="83934"/>
                  </a:lnTo>
                  <a:lnTo>
                    <a:pt x="112509" y="70573"/>
                  </a:lnTo>
                  <a:close/>
                </a:path>
                <a:path w="160654" h="208279">
                  <a:moveTo>
                    <a:pt x="112509" y="51511"/>
                  </a:moveTo>
                  <a:lnTo>
                    <a:pt x="99148" y="53416"/>
                  </a:lnTo>
                  <a:lnTo>
                    <a:pt x="99148" y="68694"/>
                  </a:lnTo>
                  <a:lnTo>
                    <a:pt x="112509" y="64871"/>
                  </a:lnTo>
                  <a:lnTo>
                    <a:pt x="112509" y="51511"/>
                  </a:lnTo>
                  <a:close/>
                </a:path>
                <a:path w="160654" h="208279">
                  <a:moveTo>
                    <a:pt x="129616" y="158292"/>
                  </a:moveTo>
                  <a:lnTo>
                    <a:pt x="116293" y="162102"/>
                  </a:lnTo>
                  <a:lnTo>
                    <a:pt x="116293" y="175475"/>
                  </a:lnTo>
                  <a:lnTo>
                    <a:pt x="129616" y="171665"/>
                  </a:lnTo>
                  <a:lnTo>
                    <a:pt x="129616" y="158292"/>
                  </a:lnTo>
                  <a:close/>
                </a:path>
                <a:path w="160654" h="208279">
                  <a:moveTo>
                    <a:pt x="129616" y="139242"/>
                  </a:moveTo>
                  <a:lnTo>
                    <a:pt x="116293" y="141135"/>
                  </a:lnTo>
                  <a:lnTo>
                    <a:pt x="116293" y="156387"/>
                  </a:lnTo>
                  <a:lnTo>
                    <a:pt x="129616" y="154457"/>
                  </a:lnTo>
                  <a:lnTo>
                    <a:pt x="129616" y="139242"/>
                  </a:lnTo>
                  <a:close/>
                </a:path>
                <a:path w="160654" h="208279">
                  <a:moveTo>
                    <a:pt x="129616" y="120180"/>
                  </a:moveTo>
                  <a:lnTo>
                    <a:pt x="116293" y="123990"/>
                  </a:lnTo>
                  <a:lnTo>
                    <a:pt x="116293" y="137325"/>
                  </a:lnTo>
                  <a:lnTo>
                    <a:pt x="129616" y="135432"/>
                  </a:lnTo>
                  <a:lnTo>
                    <a:pt x="129616" y="120180"/>
                  </a:lnTo>
                  <a:close/>
                </a:path>
                <a:path w="160654" h="208279">
                  <a:moveTo>
                    <a:pt x="129616" y="103022"/>
                  </a:moveTo>
                  <a:lnTo>
                    <a:pt x="116293" y="106845"/>
                  </a:lnTo>
                  <a:lnTo>
                    <a:pt x="116293" y="118275"/>
                  </a:lnTo>
                  <a:lnTo>
                    <a:pt x="129616" y="116344"/>
                  </a:lnTo>
                  <a:lnTo>
                    <a:pt x="129616" y="103022"/>
                  </a:lnTo>
                  <a:close/>
                </a:path>
                <a:path w="160654" h="208279">
                  <a:moveTo>
                    <a:pt x="129616" y="83934"/>
                  </a:moveTo>
                  <a:lnTo>
                    <a:pt x="116293" y="87757"/>
                  </a:lnTo>
                  <a:lnTo>
                    <a:pt x="116293" y="103022"/>
                  </a:lnTo>
                  <a:lnTo>
                    <a:pt x="129616" y="99187"/>
                  </a:lnTo>
                  <a:lnTo>
                    <a:pt x="129616" y="83934"/>
                  </a:lnTo>
                  <a:close/>
                </a:path>
                <a:path w="160654" h="208279">
                  <a:moveTo>
                    <a:pt x="129616" y="64871"/>
                  </a:moveTo>
                  <a:lnTo>
                    <a:pt x="116293" y="68694"/>
                  </a:lnTo>
                  <a:lnTo>
                    <a:pt x="116293" y="83934"/>
                  </a:lnTo>
                  <a:lnTo>
                    <a:pt x="129616" y="80124"/>
                  </a:lnTo>
                  <a:lnTo>
                    <a:pt x="129616" y="64871"/>
                  </a:lnTo>
                  <a:close/>
                </a:path>
                <a:path w="160654" h="208279">
                  <a:moveTo>
                    <a:pt x="129616" y="47701"/>
                  </a:moveTo>
                  <a:lnTo>
                    <a:pt x="116293" y="49631"/>
                  </a:lnTo>
                  <a:lnTo>
                    <a:pt x="116293" y="64871"/>
                  </a:lnTo>
                  <a:lnTo>
                    <a:pt x="129616" y="61048"/>
                  </a:lnTo>
                  <a:lnTo>
                    <a:pt x="129616" y="47701"/>
                  </a:lnTo>
                  <a:close/>
                </a:path>
                <a:path w="160654" h="208279">
                  <a:moveTo>
                    <a:pt x="144894" y="154457"/>
                  </a:moveTo>
                  <a:lnTo>
                    <a:pt x="133438" y="156387"/>
                  </a:lnTo>
                  <a:lnTo>
                    <a:pt x="133438" y="171665"/>
                  </a:lnTo>
                  <a:lnTo>
                    <a:pt x="144894" y="167830"/>
                  </a:lnTo>
                  <a:lnTo>
                    <a:pt x="144894" y="154457"/>
                  </a:lnTo>
                  <a:close/>
                </a:path>
                <a:path w="160654" h="208279">
                  <a:moveTo>
                    <a:pt x="144894" y="135432"/>
                  </a:moveTo>
                  <a:lnTo>
                    <a:pt x="133438" y="137325"/>
                  </a:lnTo>
                  <a:lnTo>
                    <a:pt x="133438" y="152603"/>
                  </a:lnTo>
                  <a:lnTo>
                    <a:pt x="144894" y="148767"/>
                  </a:lnTo>
                  <a:lnTo>
                    <a:pt x="144894" y="135432"/>
                  </a:lnTo>
                  <a:close/>
                </a:path>
                <a:path w="160654" h="208279">
                  <a:moveTo>
                    <a:pt x="144894" y="116344"/>
                  </a:moveTo>
                  <a:lnTo>
                    <a:pt x="133438" y="118275"/>
                  </a:lnTo>
                  <a:lnTo>
                    <a:pt x="133438" y="133527"/>
                  </a:lnTo>
                  <a:lnTo>
                    <a:pt x="144894" y="129705"/>
                  </a:lnTo>
                  <a:lnTo>
                    <a:pt x="144894" y="116344"/>
                  </a:lnTo>
                  <a:close/>
                </a:path>
                <a:path w="160654" h="208279">
                  <a:moveTo>
                    <a:pt x="144894" y="99187"/>
                  </a:moveTo>
                  <a:lnTo>
                    <a:pt x="133438" y="103022"/>
                  </a:lnTo>
                  <a:lnTo>
                    <a:pt x="133438" y="116344"/>
                  </a:lnTo>
                  <a:lnTo>
                    <a:pt x="144894" y="114427"/>
                  </a:lnTo>
                  <a:lnTo>
                    <a:pt x="144894" y="99187"/>
                  </a:lnTo>
                  <a:close/>
                </a:path>
                <a:path w="160654" h="208279">
                  <a:moveTo>
                    <a:pt x="144894" y="80124"/>
                  </a:moveTo>
                  <a:lnTo>
                    <a:pt x="133438" y="83934"/>
                  </a:lnTo>
                  <a:lnTo>
                    <a:pt x="133438" y="97269"/>
                  </a:lnTo>
                  <a:lnTo>
                    <a:pt x="144894" y="93459"/>
                  </a:lnTo>
                  <a:lnTo>
                    <a:pt x="144894" y="80124"/>
                  </a:lnTo>
                  <a:close/>
                </a:path>
                <a:path w="160654" h="208279">
                  <a:moveTo>
                    <a:pt x="144894" y="61048"/>
                  </a:moveTo>
                  <a:lnTo>
                    <a:pt x="133438" y="64871"/>
                  </a:lnTo>
                  <a:lnTo>
                    <a:pt x="133438" y="78232"/>
                  </a:lnTo>
                  <a:lnTo>
                    <a:pt x="144894" y="74396"/>
                  </a:lnTo>
                  <a:lnTo>
                    <a:pt x="144894" y="61048"/>
                  </a:lnTo>
                  <a:close/>
                </a:path>
                <a:path w="160654" h="208279">
                  <a:moveTo>
                    <a:pt x="144894" y="41948"/>
                  </a:moveTo>
                  <a:lnTo>
                    <a:pt x="133438" y="45783"/>
                  </a:lnTo>
                  <a:lnTo>
                    <a:pt x="133438" y="61048"/>
                  </a:lnTo>
                  <a:lnTo>
                    <a:pt x="144894" y="57226"/>
                  </a:lnTo>
                  <a:lnTo>
                    <a:pt x="144894" y="41948"/>
                  </a:lnTo>
                  <a:close/>
                </a:path>
                <a:path w="160654" h="208279">
                  <a:moveTo>
                    <a:pt x="160147" y="148767"/>
                  </a:moveTo>
                  <a:lnTo>
                    <a:pt x="148729" y="152603"/>
                  </a:lnTo>
                  <a:lnTo>
                    <a:pt x="148729" y="167830"/>
                  </a:lnTo>
                  <a:lnTo>
                    <a:pt x="160147" y="164020"/>
                  </a:lnTo>
                  <a:lnTo>
                    <a:pt x="160147" y="148767"/>
                  </a:lnTo>
                  <a:close/>
                </a:path>
                <a:path w="160654" h="208279">
                  <a:moveTo>
                    <a:pt x="160147" y="129705"/>
                  </a:moveTo>
                  <a:lnTo>
                    <a:pt x="148729" y="133527"/>
                  </a:lnTo>
                  <a:lnTo>
                    <a:pt x="148729" y="146888"/>
                  </a:lnTo>
                  <a:lnTo>
                    <a:pt x="160147" y="144957"/>
                  </a:lnTo>
                  <a:lnTo>
                    <a:pt x="160147" y="129705"/>
                  </a:lnTo>
                  <a:close/>
                </a:path>
                <a:path w="160654" h="208279">
                  <a:moveTo>
                    <a:pt x="160147" y="114427"/>
                  </a:moveTo>
                  <a:lnTo>
                    <a:pt x="148729" y="116344"/>
                  </a:lnTo>
                  <a:lnTo>
                    <a:pt x="148729" y="127800"/>
                  </a:lnTo>
                  <a:lnTo>
                    <a:pt x="160147" y="125882"/>
                  </a:lnTo>
                  <a:lnTo>
                    <a:pt x="160147" y="114427"/>
                  </a:lnTo>
                  <a:close/>
                </a:path>
                <a:path w="160654" h="208279">
                  <a:moveTo>
                    <a:pt x="160147" y="95377"/>
                  </a:moveTo>
                  <a:lnTo>
                    <a:pt x="148729" y="97269"/>
                  </a:lnTo>
                  <a:lnTo>
                    <a:pt x="148729" y="112522"/>
                  </a:lnTo>
                  <a:lnTo>
                    <a:pt x="160147" y="108712"/>
                  </a:lnTo>
                  <a:lnTo>
                    <a:pt x="160147" y="95377"/>
                  </a:lnTo>
                  <a:close/>
                </a:path>
                <a:path w="160654" h="208279">
                  <a:moveTo>
                    <a:pt x="160147" y="76327"/>
                  </a:moveTo>
                  <a:lnTo>
                    <a:pt x="148729" y="78232"/>
                  </a:lnTo>
                  <a:lnTo>
                    <a:pt x="148729" y="93459"/>
                  </a:lnTo>
                  <a:lnTo>
                    <a:pt x="160147" y="89674"/>
                  </a:lnTo>
                  <a:lnTo>
                    <a:pt x="160147" y="76327"/>
                  </a:lnTo>
                  <a:close/>
                </a:path>
                <a:path w="160654" h="208279">
                  <a:moveTo>
                    <a:pt x="160147" y="57226"/>
                  </a:moveTo>
                  <a:lnTo>
                    <a:pt x="148729" y="61048"/>
                  </a:lnTo>
                  <a:lnTo>
                    <a:pt x="148729" y="74396"/>
                  </a:lnTo>
                  <a:lnTo>
                    <a:pt x="160147" y="72478"/>
                  </a:lnTo>
                  <a:lnTo>
                    <a:pt x="160147" y="57226"/>
                  </a:lnTo>
                  <a:close/>
                </a:path>
                <a:path w="160654" h="208279">
                  <a:moveTo>
                    <a:pt x="160147" y="38176"/>
                  </a:moveTo>
                  <a:lnTo>
                    <a:pt x="148729" y="41948"/>
                  </a:lnTo>
                  <a:lnTo>
                    <a:pt x="148729" y="55321"/>
                  </a:lnTo>
                  <a:lnTo>
                    <a:pt x="160147" y="53416"/>
                  </a:lnTo>
                  <a:lnTo>
                    <a:pt x="160147" y="381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05237" y="5728156"/>
              <a:ext cx="351155" cy="297815"/>
            </a:xfrm>
            <a:custGeom>
              <a:avLst/>
              <a:gdLst/>
              <a:ahLst/>
              <a:cxnLst/>
              <a:rect l="l" t="t" r="r" b="b"/>
              <a:pathLst>
                <a:path w="351154" h="297814">
                  <a:moveTo>
                    <a:pt x="13322" y="278409"/>
                  </a:moveTo>
                  <a:lnTo>
                    <a:pt x="0" y="282219"/>
                  </a:lnTo>
                  <a:lnTo>
                    <a:pt x="0" y="297497"/>
                  </a:lnTo>
                  <a:lnTo>
                    <a:pt x="13322" y="293662"/>
                  </a:lnTo>
                  <a:lnTo>
                    <a:pt x="13322" y="278409"/>
                  </a:lnTo>
                  <a:close/>
                </a:path>
                <a:path w="351154" h="297814">
                  <a:moveTo>
                    <a:pt x="13322" y="200202"/>
                  </a:moveTo>
                  <a:lnTo>
                    <a:pt x="0" y="204012"/>
                  </a:lnTo>
                  <a:lnTo>
                    <a:pt x="0" y="219265"/>
                  </a:lnTo>
                  <a:lnTo>
                    <a:pt x="13322" y="215455"/>
                  </a:lnTo>
                  <a:lnTo>
                    <a:pt x="13322" y="200202"/>
                  </a:lnTo>
                  <a:close/>
                </a:path>
                <a:path w="351154" h="297814">
                  <a:moveTo>
                    <a:pt x="13322" y="179235"/>
                  </a:moveTo>
                  <a:lnTo>
                    <a:pt x="0" y="183070"/>
                  </a:lnTo>
                  <a:lnTo>
                    <a:pt x="0" y="198285"/>
                  </a:lnTo>
                  <a:lnTo>
                    <a:pt x="13322" y="194475"/>
                  </a:lnTo>
                  <a:lnTo>
                    <a:pt x="13322" y="179235"/>
                  </a:lnTo>
                  <a:close/>
                </a:path>
                <a:path w="351154" h="297814">
                  <a:moveTo>
                    <a:pt x="13322" y="160172"/>
                  </a:moveTo>
                  <a:lnTo>
                    <a:pt x="0" y="163982"/>
                  </a:lnTo>
                  <a:lnTo>
                    <a:pt x="0" y="179235"/>
                  </a:lnTo>
                  <a:lnTo>
                    <a:pt x="13322" y="175425"/>
                  </a:lnTo>
                  <a:lnTo>
                    <a:pt x="13322" y="160172"/>
                  </a:lnTo>
                  <a:close/>
                </a:path>
                <a:path w="351154" h="297814">
                  <a:moveTo>
                    <a:pt x="30480" y="272681"/>
                  </a:moveTo>
                  <a:lnTo>
                    <a:pt x="17170" y="276491"/>
                  </a:lnTo>
                  <a:lnTo>
                    <a:pt x="17170" y="291744"/>
                  </a:lnTo>
                  <a:lnTo>
                    <a:pt x="30480" y="287921"/>
                  </a:lnTo>
                  <a:lnTo>
                    <a:pt x="30480" y="272681"/>
                  </a:lnTo>
                  <a:close/>
                </a:path>
                <a:path w="351154" h="297814">
                  <a:moveTo>
                    <a:pt x="30480" y="175425"/>
                  </a:moveTo>
                  <a:lnTo>
                    <a:pt x="17170" y="179235"/>
                  </a:lnTo>
                  <a:lnTo>
                    <a:pt x="17170" y="192570"/>
                  </a:lnTo>
                  <a:lnTo>
                    <a:pt x="30480" y="190639"/>
                  </a:lnTo>
                  <a:lnTo>
                    <a:pt x="30480" y="175425"/>
                  </a:lnTo>
                  <a:close/>
                </a:path>
                <a:path w="351154" h="297814">
                  <a:moveTo>
                    <a:pt x="30480" y="156362"/>
                  </a:moveTo>
                  <a:lnTo>
                    <a:pt x="17170" y="160172"/>
                  </a:lnTo>
                  <a:lnTo>
                    <a:pt x="17170" y="173507"/>
                  </a:lnTo>
                  <a:lnTo>
                    <a:pt x="30480" y="169710"/>
                  </a:lnTo>
                  <a:lnTo>
                    <a:pt x="30480" y="156362"/>
                  </a:lnTo>
                  <a:close/>
                </a:path>
                <a:path w="351154" h="297814">
                  <a:moveTo>
                    <a:pt x="47650" y="268884"/>
                  </a:moveTo>
                  <a:lnTo>
                    <a:pt x="34328" y="272681"/>
                  </a:lnTo>
                  <a:lnTo>
                    <a:pt x="34328" y="287921"/>
                  </a:lnTo>
                  <a:lnTo>
                    <a:pt x="47650" y="284137"/>
                  </a:lnTo>
                  <a:lnTo>
                    <a:pt x="47650" y="268884"/>
                  </a:lnTo>
                  <a:close/>
                </a:path>
                <a:path w="351154" h="297814">
                  <a:moveTo>
                    <a:pt x="47650" y="171615"/>
                  </a:moveTo>
                  <a:lnTo>
                    <a:pt x="34328" y="175425"/>
                  </a:lnTo>
                  <a:lnTo>
                    <a:pt x="34328" y="188785"/>
                  </a:lnTo>
                  <a:lnTo>
                    <a:pt x="47650" y="184950"/>
                  </a:lnTo>
                  <a:lnTo>
                    <a:pt x="47650" y="171615"/>
                  </a:lnTo>
                  <a:close/>
                </a:path>
                <a:path w="351154" h="297814">
                  <a:moveTo>
                    <a:pt x="47650" y="152527"/>
                  </a:moveTo>
                  <a:lnTo>
                    <a:pt x="34328" y="154457"/>
                  </a:lnTo>
                  <a:lnTo>
                    <a:pt x="34328" y="169710"/>
                  </a:lnTo>
                  <a:lnTo>
                    <a:pt x="47650" y="165887"/>
                  </a:lnTo>
                  <a:lnTo>
                    <a:pt x="47650" y="152527"/>
                  </a:lnTo>
                  <a:close/>
                </a:path>
                <a:path w="351154" h="297814">
                  <a:moveTo>
                    <a:pt x="66751" y="263118"/>
                  </a:moveTo>
                  <a:lnTo>
                    <a:pt x="53403" y="266941"/>
                  </a:lnTo>
                  <a:lnTo>
                    <a:pt x="53403" y="282219"/>
                  </a:lnTo>
                  <a:lnTo>
                    <a:pt x="66751" y="278409"/>
                  </a:lnTo>
                  <a:lnTo>
                    <a:pt x="66751" y="263118"/>
                  </a:lnTo>
                  <a:close/>
                </a:path>
                <a:path w="351154" h="297814">
                  <a:moveTo>
                    <a:pt x="66751" y="165887"/>
                  </a:moveTo>
                  <a:lnTo>
                    <a:pt x="53403" y="169710"/>
                  </a:lnTo>
                  <a:lnTo>
                    <a:pt x="53403" y="184950"/>
                  </a:lnTo>
                  <a:lnTo>
                    <a:pt x="66751" y="181140"/>
                  </a:lnTo>
                  <a:lnTo>
                    <a:pt x="66751" y="165887"/>
                  </a:lnTo>
                  <a:close/>
                </a:path>
                <a:path w="351154" h="297814">
                  <a:moveTo>
                    <a:pt x="66751" y="148704"/>
                  </a:moveTo>
                  <a:lnTo>
                    <a:pt x="53403" y="152527"/>
                  </a:lnTo>
                  <a:lnTo>
                    <a:pt x="53403" y="163982"/>
                  </a:lnTo>
                  <a:lnTo>
                    <a:pt x="66751" y="162064"/>
                  </a:lnTo>
                  <a:lnTo>
                    <a:pt x="66751" y="148704"/>
                  </a:lnTo>
                  <a:close/>
                </a:path>
                <a:path w="351154" h="297814">
                  <a:moveTo>
                    <a:pt x="83883" y="259334"/>
                  </a:moveTo>
                  <a:lnTo>
                    <a:pt x="70561" y="261213"/>
                  </a:lnTo>
                  <a:lnTo>
                    <a:pt x="70561" y="276491"/>
                  </a:lnTo>
                  <a:lnTo>
                    <a:pt x="83883" y="274586"/>
                  </a:lnTo>
                  <a:lnTo>
                    <a:pt x="83883" y="259334"/>
                  </a:lnTo>
                  <a:close/>
                </a:path>
                <a:path w="351154" h="297814">
                  <a:moveTo>
                    <a:pt x="83883" y="162064"/>
                  </a:moveTo>
                  <a:lnTo>
                    <a:pt x="70561" y="163982"/>
                  </a:lnTo>
                  <a:lnTo>
                    <a:pt x="70561" y="179235"/>
                  </a:lnTo>
                  <a:lnTo>
                    <a:pt x="83883" y="177317"/>
                  </a:lnTo>
                  <a:lnTo>
                    <a:pt x="83883" y="162064"/>
                  </a:lnTo>
                  <a:close/>
                </a:path>
                <a:path w="351154" h="297814">
                  <a:moveTo>
                    <a:pt x="83883" y="144894"/>
                  </a:moveTo>
                  <a:lnTo>
                    <a:pt x="70561" y="146812"/>
                  </a:lnTo>
                  <a:lnTo>
                    <a:pt x="70561" y="160172"/>
                  </a:lnTo>
                  <a:lnTo>
                    <a:pt x="83883" y="156362"/>
                  </a:lnTo>
                  <a:lnTo>
                    <a:pt x="83883" y="144894"/>
                  </a:lnTo>
                  <a:close/>
                </a:path>
                <a:path w="351154" h="297814">
                  <a:moveTo>
                    <a:pt x="101079" y="253593"/>
                  </a:moveTo>
                  <a:lnTo>
                    <a:pt x="87718" y="257403"/>
                  </a:lnTo>
                  <a:lnTo>
                    <a:pt x="87718" y="272681"/>
                  </a:lnTo>
                  <a:lnTo>
                    <a:pt x="101079" y="268884"/>
                  </a:lnTo>
                  <a:lnTo>
                    <a:pt x="101079" y="253593"/>
                  </a:lnTo>
                  <a:close/>
                </a:path>
                <a:path w="351154" h="297814">
                  <a:moveTo>
                    <a:pt x="101079" y="156362"/>
                  </a:moveTo>
                  <a:lnTo>
                    <a:pt x="87718" y="160172"/>
                  </a:lnTo>
                  <a:lnTo>
                    <a:pt x="87718" y="175425"/>
                  </a:lnTo>
                  <a:lnTo>
                    <a:pt x="101079" y="171615"/>
                  </a:lnTo>
                  <a:lnTo>
                    <a:pt x="101079" y="156362"/>
                  </a:lnTo>
                  <a:close/>
                </a:path>
                <a:path w="351154" h="297814">
                  <a:moveTo>
                    <a:pt x="101079" y="139204"/>
                  </a:moveTo>
                  <a:lnTo>
                    <a:pt x="87718" y="143027"/>
                  </a:lnTo>
                  <a:lnTo>
                    <a:pt x="87718" y="156362"/>
                  </a:lnTo>
                  <a:lnTo>
                    <a:pt x="101079" y="152527"/>
                  </a:lnTo>
                  <a:lnTo>
                    <a:pt x="101079" y="139204"/>
                  </a:lnTo>
                  <a:close/>
                </a:path>
                <a:path w="351154" h="297814">
                  <a:moveTo>
                    <a:pt x="118249" y="249796"/>
                  </a:moveTo>
                  <a:lnTo>
                    <a:pt x="104889" y="253593"/>
                  </a:lnTo>
                  <a:lnTo>
                    <a:pt x="104889" y="266941"/>
                  </a:lnTo>
                  <a:lnTo>
                    <a:pt x="118249" y="263118"/>
                  </a:lnTo>
                  <a:lnTo>
                    <a:pt x="118249" y="249796"/>
                  </a:lnTo>
                  <a:close/>
                </a:path>
                <a:path w="351154" h="297814">
                  <a:moveTo>
                    <a:pt x="118249" y="152527"/>
                  </a:moveTo>
                  <a:lnTo>
                    <a:pt x="104889" y="156362"/>
                  </a:lnTo>
                  <a:lnTo>
                    <a:pt x="104889" y="171615"/>
                  </a:lnTo>
                  <a:lnTo>
                    <a:pt x="118249" y="167792"/>
                  </a:lnTo>
                  <a:lnTo>
                    <a:pt x="118249" y="152527"/>
                  </a:lnTo>
                  <a:close/>
                </a:path>
                <a:path w="351154" h="297814">
                  <a:moveTo>
                    <a:pt x="118249" y="135369"/>
                  </a:moveTo>
                  <a:lnTo>
                    <a:pt x="104889" y="139204"/>
                  </a:lnTo>
                  <a:lnTo>
                    <a:pt x="104889" y="152527"/>
                  </a:lnTo>
                  <a:lnTo>
                    <a:pt x="118249" y="150609"/>
                  </a:lnTo>
                  <a:lnTo>
                    <a:pt x="118249" y="135369"/>
                  </a:lnTo>
                  <a:close/>
                </a:path>
                <a:path w="351154" h="297814">
                  <a:moveTo>
                    <a:pt x="135432" y="244068"/>
                  </a:moveTo>
                  <a:lnTo>
                    <a:pt x="122059" y="247878"/>
                  </a:lnTo>
                  <a:lnTo>
                    <a:pt x="122059" y="263118"/>
                  </a:lnTo>
                  <a:lnTo>
                    <a:pt x="135432" y="259334"/>
                  </a:lnTo>
                  <a:lnTo>
                    <a:pt x="135432" y="244068"/>
                  </a:lnTo>
                  <a:close/>
                </a:path>
                <a:path w="351154" h="297814">
                  <a:moveTo>
                    <a:pt x="135432" y="150609"/>
                  </a:moveTo>
                  <a:lnTo>
                    <a:pt x="122059" y="152527"/>
                  </a:lnTo>
                  <a:lnTo>
                    <a:pt x="122059" y="165887"/>
                  </a:lnTo>
                  <a:lnTo>
                    <a:pt x="135432" y="163982"/>
                  </a:lnTo>
                  <a:lnTo>
                    <a:pt x="135432" y="150609"/>
                  </a:lnTo>
                  <a:close/>
                </a:path>
                <a:path w="351154" h="297814">
                  <a:moveTo>
                    <a:pt x="135432" y="131559"/>
                  </a:moveTo>
                  <a:lnTo>
                    <a:pt x="122059" y="133451"/>
                  </a:lnTo>
                  <a:lnTo>
                    <a:pt x="122059" y="148704"/>
                  </a:lnTo>
                  <a:lnTo>
                    <a:pt x="135432" y="144894"/>
                  </a:lnTo>
                  <a:lnTo>
                    <a:pt x="135432" y="131559"/>
                  </a:lnTo>
                  <a:close/>
                </a:path>
                <a:path w="351154" h="297814">
                  <a:moveTo>
                    <a:pt x="152565" y="240271"/>
                  </a:moveTo>
                  <a:lnTo>
                    <a:pt x="139230" y="244068"/>
                  </a:lnTo>
                  <a:lnTo>
                    <a:pt x="139230" y="259334"/>
                  </a:lnTo>
                  <a:lnTo>
                    <a:pt x="152565" y="255549"/>
                  </a:lnTo>
                  <a:lnTo>
                    <a:pt x="152565" y="240271"/>
                  </a:lnTo>
                  <a:close/>
                </a:path>
                <a:path w="351154" h="297814">
                  <a:moveTo>
                    <a:pt x="152565" y="144894"/>
                  </a:moveTo>
                  <a:lnTo>
                    <a:pt x="139230" y="148704"/>
                  </a:lnTo>
                  <a:lnTo>
                    <a:pt x="139230" y="162064"/>
                  </a:lnTo>
                  <a:lnTo>
                    <a:pt x="152565" y="158254"/>
                  </a:lnTo>
                  <a:lnTo>
                    <a:pt x="152565" y="144894"/>
                  </a:lnTo>
                  <a:close/>
                </a:path>
                <a:path w="351154" h="297814">
                  <a:moveTo>
                    <a:pt x="152565" y="125857"/>
                  </a:moveTo>
                  <a:lnTo>
                    <a:pt x="139230" y="129641"/>
                  </a:lnTo>
                  <a:lnTo>
                    <a:pt x="139230" y="144894"/>
                  </a:lnTo>
                  <a:lnTo>
                    <a:pt x="152565" y="141122"/>
                  </a:lnTo>
                  <a:lnTo>
                    <a:pt x="152565" y="125857"/>
                  </a:lnTo>
                  <a:close/>
                </a:path>
                <a:path w="351154" h="297814">
                  <a:moveTo>
                    <a:pt x="169735" y="234543"/>
                  </a:moveTo>
                  <a:lnTo>
                    <a:pt x="156349" y="238366"/>
                  </a:lnTo>
                  <a:lnTo>
                    <a:pt x="156349" y="253593"/>
                  </a:lnTo>
                  <a:lnTo>
                    <a:pt x="169735" y="249796"/>
                  </a:lnTo>
                  <a:lnTo>
                    <a:pt x="169735" y="234543"/>
                  </a:lnTo>
                  <a:close/>
                </a:path>
                <a:path w="351154" h="297814">
                  <a:moveTo>
                    <a:pt x="169735" y="141122"/>
                  </a:moveTo>
                  <a:lnTo>
                    <a:pt x="156349" y="144894"/>
                  </a:lnTo>
                  <a:lnTo>
                    <a:pt x="156349" y="156362"/>
                  </a:lnTo>
                  <a:lnTo>
                    <a:pt x="169735" y="154457"/>
                  </a:lnTo>
                  <a:lnTo>
                    <a:pt x="169735" y="141122"/>
                  </a:lnTo>
                  <a:close/>
                </a:path>
                <a:path w="351154" h="297814">
                  <a:moveTo>
                    <a:pt x="169735" y="122034"/>
                  </a:moveTo>
                  <a:lnTo>
                    <a:pt x="156349" y="123939"/>
                  </a:lnTo>
                  <a:lnTo>
                    <a:pt x="156349" y="139204"/>
                  </a:lnTo>
                  <a:lnTo>
                    <a:pt x="169735" y="137274"/>
                  </a:lnTo>
                  <a:lnTo>
                    <a:pt x="169735" y="122034"/>
                  </a:lnTo>
                  <a:close/>
                </a:path>
                <a:path w="351154" h="297814">
                  <a:moveTo>
                    <a:pt x="204063" y="93408"/>
                  </a:moveTo>
                  <a:lnTo>
                    <a:pt x="190728" y="97231"/>
                  </a:lnTo>
                  <a:lnTo>
                    <a:pt x="190728" y="110578"/>
                  </a:lnTo>
                  <a:lnTo>
                    <a:pt x="204063" y="108661"/>
                  </a:lnTo>
                  <a:lnTo>
                    <a:pt x="204063" y="93408"/>
                  </a:lnTo>
                  <a:close/>
                </a:path>
                <a:path w="351154" h="297814">
                  <a:moveTo>
                    <a:pt x="204063" y="74358"/>
                  </a:moveTo>
                  <a:lnTo>
                    <a:pt x="190728" y="78130"/>
                  </a:lnTo>
                  <a:lnTo>
                    <a:pt x="190728" y="93408"/>
                  </a:lnTo>
                  <a:lnTo>
                    <a:pt x="204063" y="89598"/>
                  </a:lnTo>
                  <a:lnTo>
                    <a:pt x="204063" y="74358"/>
                  </a:lnTo>
                  <a:close/>
                </a:path>
                <a:path w="351154" h="297814">
                  <a:moveTo>
                    <a:pt x="204063" y="55295"/>
                  </a:moveTo>
                  <a:lnTo>
                    <a:pt x="190728" y="59105"/>
                  </a:lnTo>
                  <a:lnTo>
                    <a:pt x="190728" y="72478"/>
                  </a:lnTo>
                  <a:lnTo>
                    <a:pt x="204063" y="70548"/>
                  </a:lnTo>
                  <a:lnTo>
                    <a:pt x="204063" y="55295"/>
                  </a:lnTo>
                  <a:close/>
                </a:path>
                <a:path w="351154" h="297814">
                  <a:moveTo>
                    <a:pt x="204063" y="36182"/>
                  </a:moveTo>
                  <a:lnTo>
                    <a:pt x="190728" y="40017"/>
                  </a:lnTo>
                  <a:lnTo>
                    <a:pt x="190728" y="55295"/>
                  </a:lnTo>
                  <a:lnTo>
                    <a:pt x="204063" y="51460"/>
                  </a:lnTo>
                  <a:lnTo>
                    <a:pt x="204063" y="36182"/>
                  </a:lnTo>
                  <a:close/>
                </a:path>
                <a:path w="351154" h="297814">
                  <a:moveTo>
                    <a:pt x="221183" y="89598"/>
                  </a:moveTo>
                  <a:lnTo>
                    <a:pt x="207835" y="93408"/>
                  </a:lnTo>
                  <a:lnTo>
                    <a:pt x="207835" y="106756"/>
                  </a:lnTo>
                  <a:lnTo>
                    <a:pt x="221183" y="104876"/>
                  </a:lnTo>
                  <a:lnTo>
                    <a:pt x="221183" y="89598"/>
                  </a:lnTo>
                  <a:close/>
                </a:path>
                <a:path w="351154" h="297814">
                  <a:moveTo>
                    <a:pt x="221183" y="70548"/>
                  </a:moveTo>
                  <a:lnTo>
                    <a:pt x="207835" y="74358"/>
                  </a:lnTo>
                  <a:lnTo>
                    <a:pt x="207835" y="87693"/>
                  </a:lnTo>
                  <a:lnTo>
                    <a:pt x="221183" y="83883"/>
                  </a:lnTo>
                  <a:lnTo>
                    <a:pt x="221183" y="70548"/>
                  </a:lnTo>
                  <a:close/>
                </a:path>
                <a:path w="351154" h="297814">
                  <a:moveTo>
                    <a:pt x="221183" y="51460"/>
                  </a:moveTo>
                  <a:lnTo>
                    <a:pt x="207835" y="55295"/>
                  </a:lnTo>
                  <a:lnTo>
                    <a:pt x="207835" y="68630"/>
                  </a:lnTo>
                  <a:lnTo>
                    <a:pt x="221183" y="66725"/>
                  </a:lnTo>
                  <a:lnTo>
                    <a:pt x="221183" y="51460"/>
                  </a:lnTo>
                  <a:close/>
                </a:path>
                <a:path w="351154" h="297814">
                  <a:moveTo>
                    <a:pt x="221183" y="32385"/>
                  </a:moveTo>
                  <a:lnTo>
                    <a:pt x="207835" y="36182"/>
                  </a:lnTo>
                  <a:lnTo>
                    <a:pt x="207835" y="49555"/>
                  </a:lnTo>
                  <a:lnTo>
                    <a:pt x="221183" y="45732"/>
                  </a:lnTo>
                  <a:lnTo>
                    <a:pt x="221183" y="32385"/>
                  </a:lnTo>
                  <a:close/>
                </a:path>
                <a:path w="351154" h="297814">
                  <a:moveTo>
                    <a:pt x="236461" y="85813"/>
                  </a:moveTo>
                  <a:lnTo>
                    <a:pt x="224993" y="87693"/>
                  </a:lnTo>
                  <a:lnTo>
                    <a:pt x="224993" y="102933"/>
                  </a:lnTo>
                  <a:lnTo>
                    <a:pt x="236461" y="99136"/>
                  </a:lnTo>
                  <a:lnTo>
                    <a:pt x="236461" y="85813"/>
                  </a:lnTo>
                  <a:close/>
                </a:path>
                <a:path w="351154" h="297814">
                  <a:moveTo>
                    <a:pt x="236461" y="66725"/>
                  </a:moveTo>
                  <a:lnTo>
                    <a:pt x="224993" y="68630"/>
                  </a:lnTo>
                  <a:lnTo>
                    <a:pt x="224993" y="83883"/>
                  </a:lnTo>
                  <a:lnTo>
                    <a:pt x="236461" y="80048"/>
                  </a:lnTo>
                  <a:lnTo>
                    <a:pt x="236461" y="66725"/>
                  </a:lnTo>
                  <a:close/>
                </a:path>
                <a:path w="351154" h="297814">
                  <a:moveTo>
                    <a:pt x="236461" y="47663"/>
                  </a:moveTo>
                  <a:lnTo>
                    <a:pt x="224993" y="49555"/>
                  </a:lnTo>
                  <a:lnTo>
                    <a:pt x="224993" y="64795"/>
                  </a:lnTo>
                  <a:lnTo>
                    <a:pt x="236461" y="60985"/>
                  </a:lnTo>
                  <a:lnTo>
                    <a:pt x="236461" y="47663"/>
                  </a:lnTo>
                  <a:close/>
                </a:path>
                <a:path w="351154" h="297814">
                  <a:moveTo>
                    <a:pt x="236461" y="28613"/>
                  </a:moveTo>
                  <a:lnTo>
                    <a:pt x="224993" y="30518"/>
                  </a:lnTo>
                  <a:lnTo>
                    <a:pt x="224993" y="45732"/>
                  </a:lnTo>
                  <a:lnTo>
                    <a:pt x="236461" y="41935"/>
                  </a:lnTo>
                  <a:lnTo>
                    <a:pt x="236461" y="28613"/>
                  </a:lnTo>
                  <a:close/>
                </a:path>
                <a:path w="351154" h="297814">
                  <a:moveTo>
                    <a:pt x="253619" y="81965"/>
                  </a:moveTo>
                  <a:lnTo>
                    <a:pt x="240271" y="83883"/>
                  </a:lnTo>
                  <a:lnTo>
                    <a:pt x="240271" y="99136"/>
                  </a:lnTo>
                  <a:lnTo>
                    <a:pt x="253619" y="95338"/>
                  </a:lnTo>
                  <a:lnTo>
                    <a:pt x="253619" y="81965"/>
                  </a:lnTo>
                  <a:close/>
                </a:path>
                <a:path w="351154" h="297814">
                  <a:moveTo>
                    <a:pt x="253619" y="62915"/>
                  </a:moveTo>
                  <a:lnTo>
                    <a:pt x="240271" y="64795"/>
                  </a:lnTo>
                  <a:lnTo>
                    <a:pt x="240271" y="80048"/>
                  </a:lnTo>
                  <a:lnTo>
                    <a:pt x="253619" y="76276"/>
                  </a:lnTo>
                  <a:lnTo>
                    <a:pt x="253619" y="62915"/>
                  </a:lnTo>
                  <a:close/>
                </a:path>
                <a:path w="351154" h="297814">
                  <a:moveTo>
                    <a:pt x="253619" y="41935"/>
                  </a:moveTo>
                  <a:lnTo>
                    <a:pt x="240271" y="45732"/>
                  </a:lnTo>
                  <a:lnTo>
                    <a:pt x="240271" y="60985"/>
                  </a:lnTo>
                  <a:lnTo>
                    <a:pt x="253619" y="57200"/>
                  </a:lnTo>
                  <a:lnTo>
                    <a:pt x="253619" y="41935"/>
                  </a:lnTo>
                  <a:close/>
                </a:path>
                <a:path w="351154" h="297814">
                  <a:moveTo>
                    <a:pt x="253619" y="24765"/>
                  </a:moveTo>
                  <a:lnTo>
                    <a:pt x="240271" y="26682"/>
                  </a:lnTo>
                  <a:lnTo>
                    <a:pt x="240271" y="41935"/>
                  </a:lnTo>
                  <a:lnTo>
                    <a:pt x="253619" y="38100"/>
                  </a:lnTo>
                  <a:lnTo>
                    <a:pt x="253619" y="24765"/>
                  </a:lnTo>
                  <a:close/>
                </a:path>
                <a:path w="351154" h="297814">
                  <a:moveTo>
                    <a:pt x="270789" y="76276"/>
                  </a:moveTo>
                  <a:lnTo>
                    <a:pt x="257429" y="80048"/>
                  </a:lnTo>
                  <a:lnTo>
                    <a:pt x="257429" y="95338"/>
                  </a:lnTo>
                  <a:lnTo>
                    <a:pt x="270789" y="91503"/>
                  </a:lnTo>
                  <a:lnTo>
                    <a:pt x="270789" y="76276"/>
                  </a:lnTo>
                  <a:close/>
                </a:path>
                <a:path w="351154" h="297814">
                  <a:moveTo>
                    <a:pt x="270789" y="57200"/>
                  </a:moveTo>
                  <a:lnTo>
                    <a:pt x="257429" y="60985"/>
                  </a:lnTo>
                  <a:lnTo>
                    <a:pt x="257429" y="76276"/>
                  </a:lnTo>
                  <a:lnTo>
                    <a:pt x="270789" y="72478"/>
                  </a:lnTo>
                  <a:lnTo>
                    <a:pt x="270789" y="57200"/>
                  </a:lnTo>
                  <a:close/>
                </a:path>
                <a:path w="351154" h="297814">
                  <a:moveTo>
                    <a:pt x="270789" y="40017"/>
                  </a:moveTo>
                  <a:lnTo>
                    <a:pt x="257429" y="41935"/>
                  </a:lnTo>
                  <a:lnTo>
                    <a:pt x="257429" y="55295"/>
                  </a:lnTo>
                  <a:lnTo>
                    <a:pt x="270789" y="53378"/>
                  </a:lnTo>
                  <a:lnTo>
                    <a:pt x="270789" y="40017"/>
                  </a:lnTo>
                  <a:close/>
                </a:path>
                <a:path w="351154" h="297814">
                  <a:moveTo>
                    <a:pt x="270789" y="19050"/>
                  </a:moveTo>
                  <a:lnTo>
                    <a:pt x="257429" y="22860"/>
                  </a:lnTo>
                  <a:lnTo>
                    <a:pt x="257429" y="38100"/>
                  </a:lnTo>
                  <a:lnTo>
                    <a:pt x="270789" y="34302"/>
                  </a:lnTo>
                  <a:lnTo>
                    <a:pt x="270789" y="19050"/>
                  </a:lnTo>
                  <a:close/>
                </a:path>
                <a:path w="351154" h="297814">
                  <a:moveTo>
                    <a:pt x="286016" y="72478"/>
                  </a:moveTo>
                  <a:lnTo>
                    <a:pt x="274637" y="76276"/>
                  </a:lnTo>
                  <a:lnTo>
                    <a:pt x="274637" y="89598"/>
                  </a:lnTo>
                  <a:lnTo>
                    <a:pt x="286016" y="85813"/>
                  </a:lnTo>
                  <a:lnTo>
                    <a:pt x="286016" y="72478"/>
                  </a:lnTo>
                  <a:close/>
                </a:path>
                <a:path w="351154" h="297814">
                  <a:moveTo>
                    <a:pt x="286016" y="53378"/>
                  </a:moveTo>
                  <a:lnTo>
                    <a:pt x="274637" y="57200"/>
                  </a:lnTo>
                  <a:lnTo>
                    <a:pt x="274637" y="70548"/>
                  </a:lnTo>
                  <a:lnTo>
                    <a:pt x="286016" y="68630"/>
                  </a:lnTo>
                  <a:lnTo>
                    <a:pt x="286016" y="53378"/>
                  </a:lnTo>
                  <a:close/>
                </a:path>
                <a:path w="351154" h="297814">
                  <a:moveTo>
                    <a:pt x="286016" y="34302"/>
                  </a:moveTo>
                  <a:lnTo>
                    <a:pt x="274637" y="38100"/>
                  </a:lnTo>
                  <a:lnTo>
                    <a:pt x="274637" y="53378"/>
                  </a:lnTo>
                  <a:lnTo>
                    <a:pt x="286016" y="49555"/>
                  </a:lnTo>
                  <a:lnTo>
                    <a:pt x="286016" y="34302"/>
                  </a:lnTo>
                  <a:close/>
                </a:path>
                <a:path w="351154" h="297814">
                  <a:moveTo>
                    <a:pt x="286016" y="15278"/>
                  </a:moveTo>
                  <a:lnTo>
                    <a:pt x="274637" y="19050"/>
                  </a:lnTo>
                  <a:lnTo>
                    <a:pt x="274637" y="32385"/>
                  </a:lnTo>
                  <a:lnTo>
                    <a:pt x="286016" y="30518"/>
                  </a:lnTo>
                  <a:lnTo>
                    <a:pt x="286016" y="15278"/>
                  </a:lnTo>
                  <a:close/>
                </a:path>
                <a:path w="351154" h="297814">
                  <a:moveTo>
                    <a:pt x="303237" y="68630"/>
                  </a:moveTo>
                  <a:lnTo>
                    <a:pt x="289877" y="70548"/>
                  </a:lnTo>
                  <a:lnTo>
                    <a:pt x="289877" y="85813"/>
                  </a:lnTo>
                  <a:lnTo>
                    <a:pt x="303237" y="83883"/>
                  </a:lnTo>
                  <a:lnTo>
                    <a:pt x="303237" y="68630"/>
                  </a:lnTo>
                  <a:close/>
                </a:path>
                <a:path w="351154" h="297814">
                  <a:moveTo>
                    <a:pt x="303237" y="49555"/>
                  </a:moveTo>
                  <a:lnTo>
                    <a:pt x="289877" y="53378"/>
                  </a:lnTo>
                  <a:lnTo>
                    <a:pt x="289877" y="66725"/>
                  </a:lnTo>
                  <a:lnTo>
                    <a:pt x="303237" y="64795"/>
                  </a:lnTo>
                  <a:lnTo>
                    <a:pt x="303237" y="49555"/>
                  </a:lnTo>
                  <a:close/>
                </a:path>
                <a:path w="351154" h="297814">
                  <a:moveTo>
                    <a:pt x="303237" y="30518"/>
                  </a:moveTo>
                  <a:lnTo>
                    <a:pt x="289877" y="34302"/>
                  </a:lnTo>
                  <a:lnTo>
                    <a:pt x="289877" y="47663"/>
                  </a:lnTo>
                  <a:lnTo>
                    <a:pt x="303237" y="43853"/>
                  </a:lnTo>
                  <a:lnTo>
                    <a:pt x="303237" y="30518"/>
                  </a:lnTo>
                  <a:close/>
                </a:path>
                <a:path w="351154" h="297814">
                  <a:moveTo>
                    <a:pt x="303237" y="11430"/>
                  </a:moveTo>
                  <a:lnTo>
                    <a:pt x="289877" y="15278"/>
                  </a:lnTo>
                  <a:lnTo>
                    <a:pt x="289877" y="28613"/>
                  </a:lnTo>
                  <a:lnTo>
                    <a:pt x="303237" y="26682"/>
                  </a:lnTo>
                  <a:lnTo>
                    <a:pt x="303237" y="11430"/>
                  </a:lnTo>
                  <a:close/>
                </a:path>
                <a:path w="351154" h="297814">
                  <a:moveTo>
                    <a:pt x="320344" y="64795"/>
                  </a:moveTo>
                  <a:lnTo>
                    <a:pt x="307022" y="68630"/>
                  </a:lnTo>
                  <a:lnTo>
                    <a:pt x="307022" y="81965"/>
                  </a:lnTo>
                  <a:lnTo>
                    <a:pt x="320344" y="78130"/>
                  </a:lnTo>
                  <a:lnTo>
                    <a:pt x="320344" y="64795"/>
                  </a:lnTo>
                  <a:close/>
                </a:path>
                <a:path w="351154" h="297814">
                  <a:moveTo>
                    <a:pt x="320344" y="45732"/>
                  </a:moveTo>
                  <a:lnTo>
                    <a:pt x="307022" y="47663"/>
                  </a:lnTo>
                  <a:lnTo>
                    <a:pt x="307022" y="62915"/>
                  </a:lnTo>
                  <a:lnTo>
                    <a:pt x="320344" y="59105"/>
                  </a:lnTo>
                  <a:lnTo>
                    <a:pt x="320344" y="45732"/>
                  </a:lnTo>
                  <a:close/>
                </a:path>
                <a:path w="351154" h="297814">
                  <a:moveTo>
                    <a:pt x="320344" y="26682"/>
                  </a:moveTo>
                  <a:lnTo>
                    <a:pt x="307022" y="28613"/>
                  </a:lnTo>
                  <a:lnTo>
                    <a:pt x="307022" y="43853"/>
                  </a:lnTo>
                  <a:lnTo>
                    <a:pt x="320344" y="41935"/>
                  </a:lnTo>
                  <a:lnTo>
                    <a:pt x="320344" y="26682"/>
                  </a:lnTo>
                  <a:close/>
                </a:path>
                <a:path w="351154" h="297814">
                  <a:moveTo>
                    <a:pt x="320344" y="7594"/>
                  </a:moveTo>
                  <a:lnTo>
                    <a:pt x="307022" y="11430"/>
                  </a:lnTo>
                  <a:lnTo>
                    <a:pt x="307022" y="24765"/>
                  </a:lnTo>
                  <a:lnTo>
                    <a:pt x="320344" y="22860"/>
                  </a:lnTo>
                  <a:lnTo>
                    <a:pt x="320344" y="7594"/>
                  </a:lnTo>
                  <a:close/>
                </a:path>
                <a:path w="351154" h="297814">
                  <a:moveTo>
                    <a:pt x="335622" y="59105"/>
                  </a:moveTo>
                  <a:lnTo>
                    <a:pt x="324167" y="62915"/>
                  </a:lnTo>
                  <a:lnTo>
                    <a:pt x="324167" y="78130"/>
                  </a:lnTo>
                  <a:lnTo>
                    <a:pt x="335622" y="74358"/>
                  </a:lnTo>
                  <a:lnTo>
                    <a:pt x="335622" y="59105"/>
                  </a:lnTo>
                  <a:close/>
                </a:path>
                <a:path w="351154" h="297814">
                  <a:moveTo>
                    <a:pt x="335622" y="41935"/>
                  </a:moveTo>
                  <a:lnTo>
                    <a:pt x="324167" y="43853"/>
                  </a:lnTo>
                  <a:lnTo>
                    <a:pt x="324167" y="59105"/>
                  </a:lnTo>
                  <a:lnTo>
                    <a:pt x="335622" y="55295"/>
                  </a:lnTo>
                  <a:lnTo>
                    <a:pt x="335622" y="41935"/>
                  </a:lnTo>
                  <a:close/>
                </a:path>
                <a:path w="351154" h="297814">
                  <a:moveTo>
                    <a:pt x="335622" y="22860"/>
                  </a:moveTo>
                  <a:lnTo>
                    <a:pt x="324167" y="26682"/>
                  </a:lnTo>
                  <a:lnTo>
                    <a:pt x="324167" y="40017"/>
                  </a:lnTo>
                  <a:lnTo>
                    <a:pt x="335622" y="36182"/>
                  </a:lnTo>
                  <a:lnTo>
                    <a:pt x="335622" y="22860"/>
                  </a:lnTo>
                  <a:close/>
                </a:path>
                <a:path w="351154" h="297814">
                  <a:moveTo>
                    <a:pt x="335622" y="3797"/>
                  </a:moveTo>
                  <a:lnTo>
                    <a:pt x="324167" y="7594"/>
                  </a:lnTo>
                  <a:lnTo>
                    <a:pt x="324167" y="20967"/>
                  </a:lnTo>
                  <a:lnTo>
                    <a:pt x="335622" y="17157"/>
                  </a:lnTo>
                  <a:lnTo>
                    <a:pt x="335622" y="3797"/>
                  </a:lnTo>
                  <a:close/>
                </a:path>
                <a:path w="351154" h="297814">
                  <a:moveTo>
                    <a:pt x="350875" y="55295"/>
                  </a:moveTo>
                  <a:lnTo>
                    <a:pt x="339458" y="59105"/>
                  </a:lnTo>
                  <a:lnTo>
                    <a:pt x="339458" y="72478"/>
                  </a:lnTo>
                  <a:lnTo>
                    <a:pt x="350875" y="70548"/>
                  </a:lnTo>
                  <a:lnTo>
                    <a:pt x="350875" y="55295"/>
                  </a:lnTo>
                  <a:close/>
                </a:path>
                <a:path w="351154" h="297814">
                  <a:moveTo>
                    <a:pt x="350875" y="38100"/>
                  </a:moveTo>
                  <a:lnTo>
                    <a:pt x="339458" y="40017"/>
                  </a:lnTo>
                  <a:lnTo>
                    <a:pt x="339458" y="55295"/>
                  </a:lnTo>
                  <a:lnTo>
                    <a:pt x="350875" y="51460"/>
                  </a:lnTo>
                  <a:lnTo>
                    <a:pt x="350875" y="38100"/>
                  </a:lnTo>
                  <a:close/>
                </a:path>
                <a:path w="351154" h="297814">
                  <a:moveTo>
                    <a:pt x="350875" y="19050"/>
                  </a:moveTo>
                  <a:lnTo>
                    <a:pt x="339458" y="20967"/>
                  </a:lnTo>
                  <a:lnTo>
                    <a:pt x="339458" y="36182"/>
                  </a:lnTo>
                  <a:lnTo>
                    <a:pt x="350875" y="32385"/>
                  </a:lnTo>
                  <a:lnTo>
                    <a:pt x="350875" y="19050"/>
                  </a:lnTo>
                  <a:close/>
                </a:path>
                <a:path w="351154" h="297814">
                  <a:moveTo>
                    <a:pt x="350875" y="0"/>
                  </a:moveTo>
                  <a:lnTo>
                    <a:pt x="339458" y="1905"/>
                  </a:lnTo>
                  <a:lnTo>
                    <a:pt x="339458" y="17157"/>
                  </a:lnTo>
                  <a:lnTo>
                    <a:pt x="350875" y="13335"/>
                  </a:lnTo>
                  <a:lnTo>
                    <a:pt x="3508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005237" y="5772010"/>
              <a:ext cx="170180" cy="233045"/>
            </a:xfrm>
            <a:custGeom>
              <a:avLst/>
              <a:gdLst/>
              <a:ahLst/>
              <a:cxnLst/>
              <a:rect l="l" t="t" r="r" b="b"/>
              <a:pathLst>
                <a:path w="170179" h="233045">
                  <a:moveTo>
                    <a:pt x="13322" y="215480"/>
                  </a:moveTo>
                  <a:lnTo>
                    <a:pt x="0" y="217360"/>
                  </a:lnTo>
                  <a:lnTo>
                    <a:pt x="0" y="232638"/>
                  </a:lnTo>
                  <a:lnTo>
                    <a:pt x="13322" y="230733"/>
                  </a:lnTo>
                  <a:lnTo>
                    <a:pt x="13322" y="215480"/>
                  </a:lnTo>
                  <a:close/>
                </a:path>
                <a:path w="170179" h="233045">
                  <a:moveTo>
                    <a:pt x="13322" y="194513"/>
                  </a:moveTo>
                  <a:lnTo>
                    <a:pt x="0" y="198297"/>
                  </a:lnTo>
                  <a:lnTo>
                    <a:pt x="0" y="213550"/>
                  </a:lnTo>
                  <a:lnTo>
                    <a:pt x="13322" y="209740"/>
                  </a:lnTo>
                  <a:lnTo>
                    <a:pt x="13322" y="194513"/>
                  </a:lnTo>
                  <a:close/>
                </a:path>
                <a:path w="170179" h="233045">
                  <a:moveTo>
                    <a:pt x="13322" y="175412"/>
                  </a:moveTo>
                  <a:lnTo>
                    <a:pt x="0" y="179235"/>
                  </a:lnTo>
                  <a:lnTo>
                    <a:pt x="0" y="194513"/>
                  </a:lnTo>
                  <a:lnTo>
                    <a:pt x="13322" y="190690"/>
                  </a:lnTo>
                  <a:lnTo>
                    <a:pt x="13322" y="175412"/>
                  </a:lnTo>
                  <a:close/>
                </a:path>
                <a:path w="170179" h="233045">
                  <a:moveTo>
                    <a:pt x="13322" y="156349"/>
                  </a:moveTo>
                  <a:lnTo>
                    <a:pt x="0" y="160159"/>
                  </a:lnTo>
                  <a:lnTo>
                    <a:pt x="0" y="175412"/>
                  </a:lnTo>
                  <a:lnTo>
                    <a:pt x="13322" y="171602"/>
                  </a:lnTo>
                  <a:lnTo>
                    <a:pt x="13322" y="156349"/>
                  </a:lnTo>
                  <a:close/>
                </a:path>
                <a:path w="170179" h="233045">
                  <a:moveTo>
                    <a:pt x="13322" y="99174"/>
                  </a:moveTo>
                  <a:lnTo>
                    <a:pt x="0" y="102958"/>
                  </a:lnTo>
                  <a:lnTo>
                    <a:pt x="0" y="116319"/>
                  </a:lnTo>
                  <a:lnTo>
                    <a:pt x="13322" y="112509"/>
                  </a:lnTo>
                  <a:lnTo>
                    <a:pt x="13322" y="99174"/>
                  </a:lnTo>
                  <a:close/>
                </a:path>
                <a:path w="170179" h="233045">
                  <a:moveTo>
                    <a:pt x="13322" y="80086"/>
                  </a:moveTo>
                  <a:lnTo>
                    <a:pt x="0" y="82003"/>
                  </a:lnTo>
                  <a:lnTo>
                    <a:pt x="0" y="97269"/>
                  </a:lnTo>
                  <a:lnTo>
                    <a:pt x="13322" y="95351"/>
                  </a:lnTo>
                  <a:lnTo>
                    <a:pt x="13322" y="80086"/>
                  </a:lnTo>
                  <a:close/>
                </a:path>
                <a:path w="170179" h="233045">
                  <a:moveTo>
                    <a:pt x="13322" y="59080"/>
                  </a:moveTo>
                  <a:lnTo>
                    <a:pt x="0" y="62903"/>
                  </a:lnTo>
                  <a:lnTo>
                    <a:pt x="0" y="78181"/>
                  </a:lnTo>
                  <a:lnTo>
                    <a:pt x="13322" y="74358"/>
                  </a:lnTo>
                  <a:lnTo>
                    <a:pt x="13322" y="59080"/>
                  </a:lnTo>
                  <a:close/>
                </a:path>
                <a:path w="170179" h="233045">
                  <a:moveTo>
                    <a:pt x="13322" y="40030"/>
                  </a:moveTo>
                  <a:lnTo>
                    <a:pt x="0" y="43840"/>
                  </a:lnTo>
                  <a:lnTo>
                    <a:pt x="0" y="57200"/>
                  </a:lnTo>
                  <a:lnTo>
                    <a:pt x="13322" y="55283"/>
                  </a:lnTo>
                  <a:lnTo>
                    <a:pt x="13322" y="40030"/>
                  </a:lnTo>
                  <a:close/>
                </a:path>
                <a:path w="170179" h="233045">
                  <a:moveTo>
                    <a:pt x="30480" y="209740"/>
                  </a:moveTo>
                  <a:lnTo>
                    <a:pt x="17170" y="213550"/>
                  </a:lnTo>
                  <a:lnTo>
                    <a:pt x="17170" y="228828"/>
                  </a:lnTo>
                  <a:lnTo>
                    <a:pt x="30480" y="225031"/>
                  </a:lnTo>
                  <a:lnTo>
                    <a:pt x="30480" y="209740"/>
                  </a:lnTo>
                  <a:close/>
                </a:path>
                <a:path w="170179" h="233045">
                  <a:moveTo>
                    <a:pt x="30480" y="190690"/>
                  </a:moveTo>
                  <a:lnTo>
                    <a:pt x="17170" y="194513"/>
                  </a:lnTo>
                  <a:lnTo>
                    <a:pt x="17170" y="207860"/>
                  </a:lnTo>
                  <a:lnTo>
                    <a:pt x="30480" y="204025"/>
                  </a:lnTo>
                  <a:lnTo>
                    <a:pt x="30480" y="190690"/>
                  </a:lnTo>
                  <a:close/>
                </a:path>
                <a:path w="170179" h="233045">
                  <a:moveTo>
                    <a:pt x="30480" y="171602"/>
                  </a:moveTo>
                  <a:lnTo>
                    <a:pt x="17170" y="175412"/>
                  </a:lnTo>
                  <a:lnTo>
                    <a:pt x="17170" y="188772"/>
                  </a:lnTo>
                  <a:lnTo>
                    <a:pt x="30480" y="184962"/>
                  </a:lnTo>
                  <a:lnTo>
                    <a:pt x="30480" y="171602"/>
                  </a:lnTo>
                  <a:close/>
                </a:path>
                <a:path w="170179" h="233045">
                  <a:moveTo>
                    <a:pt x="30480" y="150622"/>
                  </a:moveTo>
                  <a:lnTo>
                    <a:pt x="17170" y="154432"/>
                  </a:lnTo>
                  <a:lnTo>
                    <a:pt x="17170" y="169710"/>
                  </a:lnTo>
                  <a:lnTo>
                    <a:pt x="30480" y="165887"/>
                  </a:lnTo>
                  <a:lnTo>
                    <a:pt x="30480" y="150622"/>
                  </a:lnTo>
                  <a:close/>
                </a:path>
                <a:path w="170179" h="233045">
                  <a:moveTo>
                    <a:pt x="30480" y="74358"/>
                  </a:moveTo>
                  <a:lnTo>
                    <a:pt x="17170" y="78181"/>
                  </a:lnTo>
                  <a:lnTo>
                    <a:pt x="17170" y="93421"/>
                  </a:lnTo>
                  <a:lnTo>
                    <a:pt x="30480" y="89598"/>
                  </a:lnTo>
                  <a:lnTo>
                    <a:pt x="30480" y="74358"/>
                  </a:lnTo>
                  <a:close/>
                </a:path>
                <a:path w="170179" h="233045">
                  <a:moveTo>
                    <a:pt x="30480" y="55283"/>
                  </a:moveTo>
                  <a:lnTo>
                    <a:pt x="17170" y="59080"/>
                  </a:lnTo>
                  <a:lnTo>
                    <a:pt x="17170" y="72453"/>
                  </a:lnTo>
                  <a:lnTo>
                    <a:pt x="30480" y="70561"/>
                  </a:lnTo>
                  <a:lnTo>
                    <a:pt x="30480" y="55283"/>
                  </a:lnTo>
                  <a:close/>
                </a:path>
                <a:path w="170179" h="233045">
                  <a:moveTo>
                    <a:pt x="30480" y="36195"/>
                  </a:moveTo>
                  <a:lnTo>
                    <a:pt x="17170" y="40030"/>
                  </a:lnTo>
                  <a:lnTo>
                    <a:pt x="17170" y="53378"/>
                  </a:lnTo>
                  <a:lnTo>
                    <a:pt x="30480" y="51485"/>
                  </a:lnTo>
                  <a:lnTo>
                    <a:pt x="30480" y="36195"/>
                  </a:lnTo>
                  <a:close/>
                </a:path>
                <a:path w="170179" h="233045">
                  <a:moveTo>
                    <a:pt x="47650" y="204025"/>
                  </a:moveTo>
                  <a:lnTo>
                    <a:pt x="34328" y="207860"/>
                  </a:lnTo>
                  <a:lnTo>
                    <a:pt x="34328" y="223088"/>
                  </a:lnTo>
                  <a:lnTo>
                    <a:pt x="47650" y="219265"/>
                  </a:lnTo>
                  <a:lnTo>
                    <a:pt x="47650" y="204025"/>
                  </a:lnTo>
                  <a:close/>
                </a:path>
                <a:path w="170179" h="233045">
                  <a:moveTo>
                    <a:pt x="47650" y="184962"/>
                  </a:moveTo>
                  <a:lnTo>
                    <a:pt x="34328" y="188772"/>
                  </a:lnTo>
                  <a:lnTo>
                    <a:pt x="34328" y="204025"/>
                  </a:lnTo>
                  <a:lnTo>
                    <a:pt x="47650" y="200215"/>
                  </a:lnTo>
                  <a:lnTo>
                    <a:pt x="47650" y="184962"/>
                  </a:lnTo>
                  <a:close/>
                </a:path>
                <a:path w="170179" h="233045">
                  <a:moveTo>
                    <a:pt x="47650" y="165887"/>
                  </a:moveTo>
                  <a:lnTo>
                    <a:pt x="34328" y="169710"/>
                  </a:lnTo>
                  <a:lnTo>
                    <a:pt x="34328" y="184962"/>
                  </a:lnTo>
                  <a:lnTo>
                    <a:pt x="47650" y="181140"/>
                  </a:lnTo>
                  <a:lnTo>
                    <a:pt x="47650" y="165887"/>
                  </a:lnTo>
                  <a:close/>
                </a:path>
                <a:path w="170179" h="233045">
                  <a:moveTo>
                    <a:pt x="47650" y="146786"/>
                  </a:moveTo>
                  <a:lnTo>
                    <a:pt x="34328" y="148717"/>
                  </a:lnTo>
                  <a:lnTo>
                    <a:pt x="34328" y="163995"/>
                  </a:lnTo>
                  <a:lnTo>
                    <a:pt x="47650" y="162077"/>
                  </a:lnTo>
                  <a:lnTo>
                    <a:pt x="47650" y="146786"/>
                  </a:lnTo>
                  <a:close/>
                </a:path>
                <a:path w="170179" h="233045">
                  <a:moveTo>
                    <a:pt x="47650" y="70561"/>
                  </a:moveTo>
                  <a:lnTo>
                    <a:pt x="34328" y="74358"/>
                  </a:lnTo>
                  <a:lnTo>
                    <a:pt x="34328" y="87706"/>
                  </a:lnTo>
                  <a:lnTo>
                    <a:pt x="47650" y="85788"/>
                  </a:lnTo>
                  <a:lnTo>
                    <a:pt x="47650" y="70561"/>
                  </a:lnTo>
                  <a:close/>
                </a:path>
                <a:path w="170179" h="233045">
                  <a:moveTo>
                    <a:pt x="47650" y="51485"/>
                  </a:moveTo>
                  <a:lnTo>
                    <a:pt x="34328" y="53378"/>
                  </a:lnTo>
                  <a:lnTo>
                    <a:pt x="34328" y="68656"/>
                  </a:lnTo>
                  <a:lnTo>
                    <a:pt x="47650" y="66725"/>
                  </a:lnTo>
                  <a:lnTo>
                    <a:pt x="47650" y="51485"/>
                  </a:lnTo>
                  <a:close/>
                </a:path>
                <a:path w="170179" h="233045">
                  <a:moveTo>
                    <a:pt x="47650" y="30505"/>
                  </a:moveTo>
                  <a:lnTo>
                    <a:pt x="34328" y="34277"/>
                  </a:lnTo>
                  <a:lnTo>
                    <a:pt x="34328" y="49555"/>
                  </a:lnTo>
                  <a:lnTo>
                    <a:pt x="47650" y="45745"/>
                  </a:lnTo>
                  <a:lnTo>
                    <a:pt x="47650" y="30505"/>
                  </a:lnTo>
                  <a:close/>
                </a:path>
                <a:path w="170179" h="233045">
                  <a:moveTo>
                    <a:pt x="66751" y="200215"/>
                  </a:moveTo>
                  <a:lnTo>
                    <a:pt x="53403" y="204025"/>
                  </a:lnTo>
                  <a:lnTo>
                    <a:pt x="53403" y="219265"/>
                  </a:lnTo>
                  <a:lnTo>
                    <a:pt x="66751" y="215480"/>
                  </a:lnTo>
                  <a:lnTo>
                    <a:pt x="66751" y="200215"/>
                  </a:lnTo>
                  <a:close/>
                </a:path>
                <a:path w="170179" h="233045">
                  <a:moveTo>
                    <a:pt x="66751" y="181140"/>
                  </a:moveTo>
                  <a:lnTo>
                    <a:pt x="53403" y="184962"/>
                  </a:lnTo>
                  <a:lnTo>
                    <a:pt x="53403" y="200215"/>
                  </a:lnTo>
                  <a:lnTo>
                    <a:pt x="66751" y="196418"/>
                  </a:lnTo>
                  <a:lnTo>
                    <a:pt x="66751" y="181140"/>
                  </a:lnTo>
                  <a:close/>
                </a:path>
                <a:path w="170179" h="233045">
                  <a:moveTo>
                    <a:pt x="66751" y="162077"/>
                  </a:moveTo>
                  <a:lnTo>
                    <a:pt x="53403" y="163995"/>
                  </a:lnTo>
                  <a:lnTo>
                    <a:pt x="53403" y="179235"/>
                  </a:lnTo>
                  <a:lnTo>
                    <a:pt x="66751" y="175412"/>
                  </a:lnTo>
                  <a:lnTo>
                    <a:pt x="66751" y="162077"/>
                  </a:lnTo>
                  <a:close/>
                </a:path>
                <a:path w="170179" h="233045">
                  <a:moveTo>
                    <a:pt x="66751" y="141097"/>
                  </a:moveTo>
                  <a:lnTo>
                    <a:pt x="53403" y="144932"/>
                  </a:lnTo>
                  <a:lnTo>
                    <a:pt x="53403" y="160159"/>
                  </a:lnTo>
                  <a:lnTo>
                    <a:pt x="66751" y="156349"/>
                  </a:lnTo>
                  <a:lnTo>
                    <a:pt x="66751" y="141097"/>
                  </a:lnTo>
                  <a:close/>
                </a:path>
                <a:path w="170179" h="233045">
                  <a:moveTo>
                    <a:pt x="66751" y="66725"/>
                  </a:moveTo>
                  <a:lnTo>
                    <a:pt x="53403" y="68656"/>
                  </a:lnTo>
                  <a:lnTo>
                    <a:pt x="53403" y="83896"/>
                  </a:lnTo>
                  <a:lnTo>
                    <a:pt x="66751" y="80086"/>
                  </a:lnTo>
                  <a:lnTo>
                    <a:pt x="66751" y="66725"/>
                  </a:lnTo>
                  <a:close/>
                </a:path>
                <a:path w="170179" h="233045">
                  <a:moveTo>
                    <a:pt x="66751" y="45745"/>
                  </a:moveTo>
                  <a:lnTo>
                    <a:pt x="53403" y="49555"/>
                  </a:lnTo>
                  <a:lnTo>
                    <a:pt x="53403" y="64808"/>
                  </a:lnTo>
                  <a:lnTo>
                    <a:pt x="66751" y="61023"/>
                  </a:lnTo>
                  <a:lnTo>
                    <a:pt x="66751" y="45745"/>
                  </a:lnTo>
                  <a:close/>
                </a:path>
                <a:path w="170179" h="233045">
                  <a:moveTo>
                    <a:pt x="66751" y="26695"/>
                  </a:moveTo>
                  <a:lnTo>
                    <a:pt x="53403" y="30505"/>
                  </a:lnTo>
                  <a:lnTo>
                    <a:pt x="53403" y="45745"/>
                  </a:lnTo>
                  <a:lnTo>
                    <a:pt x="66751" y="41960"/>
                  </a:lnTo>
                  <a:lnTo>
                    <a:pt x="66751" y="26695"/>
                  </a:lnTo>
                  <a:close/>
                </a:path>
                <a:path w="170179" h="233045">
                  <a:moveTo>
                    <a:pt x="83883" y="196418"/>
                  </a:moveTo>
                  <a:lnTo>
                    <a:pt x="70561" y="200215"/>
                  </a:lnTo>
                  <a:lnTo>
                    <a:pt x="70561" y="213550"/>
                  </a:lnTo>
                  <a:lnTo>
                    <a:pt x="83883" y="209740"/>
                  </a:lnTo>
                  <a:lnTo>
                    <a:pt x="83883" y="196418"/>
                  </a:lnTo>
                  <a:close/>
                </a:path>
                <a:path w="170179" h="233045">
                  <a:moveTo>
                    <a:pt x="83883" y="175412"/>
                  </a:moveTo>
                  <a:lnTo>
                    <a:pt x="70561" y="179235"/>
                  </a:lnTo>
                  <a:lnTo>
                    <a:pt x="70561" y="194513"/>
                  </a:lnTo>
                  <a:lnTo>
                    <a:pt x="83883" y="190690"/>
                  </a:lnTo>
                  <a:lnTo>
                    <a:pt x="83883" y="175412"/>
                  </a:lnTo>
                  <a:close/>
                </a:path>
                <a:path w="170179" h="233045">
                  <a:moveTo>
                    <a:pt x="83883" y="156349"/>
                  </a:moveTo>
                  <a:lnTo>
                    <a:pt x="70561" y="160159"/>
                  </a:lnTo>
                  <a:lnTo>
                    <a:pt x="70561" y="175412"/>
                  </a:lnTo>
                  <a:lnTo>
                    <a:pt x="83883" y="171602"/>
                  </a:lnTo>
                  <a:lnTo>
                    <a:pt x="83883" y="156349"/>
                  </a:lnTo>
                  <a:close/>
                </a:path>
                <a:path w="170179" h="233045">
                  <a:moveTo>
                    <a:pt x="83883" y="137287"/>
                  </a:moveTo>
                  <a:lnTo>
                    <a:pt x="70561" y="141097"/>
                  </a:lnTo>
                  <a:lnTo>
                    <a:pt x="70561" y="156349"/>
                  </a:lnTo>
                  <a:lnTo>
                    <a:pt x="83883" y="152552"/>
                  </a:lnTo>
                  <a:lnTo>
                    <a:pt x="83883" y="137287"/>
                  </a:lnTo>
                  <a:close/>
                </a:path>
                <a:path w="170179" h="233045">
                  <a:moveTo>
                    <a:pt x="83883" y="61023"/>
                  </a:moveTo>
                  <a:lnTo>
                    <a:pt x="70561" y="64808"/>
                  </a:lnTo>
                  <a:lnTo>
                    <a:pt x="70561" y="80086"/>
                  </a:lnTo>
                  <a:lnTo>
                    <a:pt x="83883" y="76263"/>
                  </a:lnTo>
                  <a:lnTo>
                    <a:pt x="83883" y="61023"/>
                  </a:lnTo>
                  <a:close/>
                </a:path>
                <a:path w="170179" h="233045">
                  <a:moveTo>
                    <a:pt x="83883" y="41960"/>
                  </a:moveTo>
                  <a:lnTo>
                    <a:pt x="70561" y="45745"/>
                  </a:lnTo>
                  <a:lnTo>
                    <a:pt x="70561" y="61023"/>
                  </a:lnTo>
                  <a:lnTo>
                    <a:pt x="83883" y="57200"/>
                  </a:lnTo>
                  <a:lnTo>
                    <a:pt x="83883" y="41960"/>
                  </a:lnTo>
                  <a:close/>
                </a:path>
                <a:path w="170179" h="233045">
                  <a:moveTo>
                    <a:pt x="83883" y="22872"/>
                  </a:moveTo>
                  <a:lnTo>
                    <a:pt x="70561" y="24777"/>
                  </a:lnTo>
                  <a:lnTo>
                    <a:pt x="70561" y="40030"/>
                  </a:lnTo>
                  <a:lnTo>
                    <a:pt x="83883" y="38112"/>
                  </a:lnTo>
                  <a:lnTo>
                    <a:pt x="83883" y="22872"/>
                  </a:lnTo>
                  <a:close/>
                </a:path>
                <a:path w="170179" h="233045">
                  <a:moveTo>
                    <a:pt x="101079" y="190690"/>
                  </a:moveTo>
                  <a:lnTo>
                    <a:pt x="87718" y="194513"/>
                  </a:lnTo>
                  <a:lnTo>
                    <a:pt x="87718" y="209740"/>
                  </a:lnTo>
                  <a:lnTo>
                    <a:pt x="101079" y="205943"/>
                  </a:lnTo>
                  <a:lnTo>
                    <a:pt x="101079" y="190690"/>
                  </a:lnTo>
                  <a:close/>
                </a:path>
                <a:path w="170179" h="233045">
                  <a:moveTo>
                    <a:pt x="101079" y="171602"/>
                  </a:moveTo>
                  <a:lnTo>
                    <a:pt x="87718" y="175412"/>
                  </a:lnTo>
                  <a:lnTo>
                    <a:pt x="87718" y="188772"/>
                  </a:lnTo>
                  <a:lnTo>
                    <a:pt x="101079" y="186880"/>
                  </a:lnTo>
                  <a:lnTo>
                    <a:pt x="101079" y="171602"/>
                  </a:lnTo>
                  <a:close/>
                </a:path>
                <a:path w="170179" h="233045">
                  <a:moveTo>
                    <a:pt x="101079" y="152552"/>
                  </a:moveTo>
                  <a:lnTo>
                    <a:pt x="87718" y="156349"/>
                  </a:lnTo>
                  <a:lnTo>
                    <a:pt x="87718" y="169710"/>
                  </a:lnTo>
                  <a:lnTo>
                    <a:pt x="101079" y="165887"/>
                  </a:lnTo>
                  <a:lnTo>
                    <a:pt x="101079" y="152552"/>
                  </a:lnTo>
                  <a:close/>
                </a:path>
                <a:path w="170179" h="233045">
                  <a:moveTo>
                    <a:pt x="101079" y="133464"/>
                  </a:moveTo>
                  <a:lnTo>
                    <a:pt x="87718" y="135382"/>
                  </a:lnTo>
                  <a:lnTo>
                    <a:pt x="87718" y="150622"/>
                  </a:lnTo>
                  <a:lnTo>
                    <a:pt x="101079" y="148717"/>
                  </a:lnTo>
                  <a:lnTo>
                    <a:pt x="101079" y="133464"/>
                  </a:lnTo>
                  <a:close/>
                </a:path>
                <a:path w="170179" h="233045">
                  <a:moveTo>
                    <a:pt x="101079" y="57200"/>
                  </a:moveTo>
                  <a:lnTo>
                    <a:pt x="87718" y="61023"/>
                  </a:lnTo>
                  <a:lnTo>
                    <a:pt x="87718" y="74358"/>
                  </a:lnTo>
                  <a:lnTo>
                    <a:pt x="101079" y="72453"/>
                  </a:lnTo>
                  <a:lnTo>
                    <a:pt x="101079" y="57200"/>
                  </a:lnTo>
                  <a:close/>
                </a:path>
                <a:path w="170179" h="233045">
                  <a:moveTo>
                    <a:pt x="101079" y="38112"/>
                  </a:moveTo>
                  <a:lnTo>
                    <a:pt x="87718" y="40030"/>
                  </a:lnTo>
                  <a:lnTo>
                    <a:pt x="87718" y="55283"/>
                  </a:lnTo>
                  <a:lnTo>
                    <a:pt x="101079" y="53378"/>
                  </a:lnTo>
                  <a:lnTo>
                    <a:pt x="101079" y="38112"/>
                  </a:lnTo>
                  <a:close/>
                </a:path>
                <a:path w="170179" h="233045">
                  <a:moveTo>
                    <a:pt x="101079" y="19062"/>
                  </a:moveTo>
                  <a:lnTo>
                    <a:pt x="87718" y="20942"/>
                  </a:lnTo>
                  <a:lnTo>
                    <a:pt x="87718" y="36195"/>
                  </a:lnTo>
                  <a:lnTo>
                    <a:pt x="101079" y="32423"/>
                  </a:lnTo>
                  <a:lnTo>
                    <a:pt x="101079" y="19062"/>
                  </a:lnTo>
                  <a:close/>
                </a:path>
                <a:path w="170179" h="233045">
                  <a:moveTo>
                    <a:pt x="118249" y="186880"/>
                  </a:moveTo>
                  <a:lnTo>
                    <a:pt x="104889" y="188772"/>
                  </a:lnTo>
                  <a:lnTo>
                    <a:pt x="104889" y="204025"/>
                  </a:lnTo>
                  <a:lnTo>
                    <a:pt x="118249" y="202107"/>
                  </a:lnTo>
                  <a:lnTo>
                    <a:pt x="118249" y="186880"/>
                  </a:lnTo>
                  <a:close/>
                </a:path>
                <a:path w="170179" h="233045">
                  <a:moveTo>
                    <a:pt x="118249" y="165887"/>
                  </a:moveTo>
                  <a:lnTo>
                    <a:pt x="104889" y="169710"/>
                  </a:lnTo>
                  <a:lnTo>
                    <a:pt x="104889" y="184962"/>
                  </a:lnTo>
                  <a:lnTo>
                    <a:pt x="118249" y="181140"/>
                  </a:lnTo>
                  <a:lnTo>
                    <a:pt x="118249" y="165887"/>
                  </a:lnTo>
                  <a:close/>
                </a:path>
                <a:path w="170179" h="233045">
                  <a:moveTo>
                    <a:pt x="118249" y="148717"/>
                  </a:moveTo>
                  <a:lnTo>
                    <a:pt x="104889" y="150622"/>
                  </a:lnTo>
                  <a:lnTo>
                    <a:pt x="104889" y="165887"/>
                  </a:lnTo>
                  <a:lnTo>
                    <a:pt x="118249" y="162077"/>
                  </a:lnTo>
                  <a:lnTo>
                    <a:pt x="118249" y="148717"/>
                  </a:lnTo>
                  <a:close/>
                </a:path>
                <a:path w="170179" h="233045">
                  <a:moveTo>
                    <a:pt x="118249" y="127762"/>
                  </a:moveTo>
                  <a:lnTo>
                    <a:pt x="104889" y="131572"/>
                  </a:lnTo>
                  <a:lnTo>
                    <a:pt x="104889" y="146786"/>
                  </a:lnTo>
                  <a:lnTo>
                    <a:pt x="118249" y="143027"/>
                  </a:lnTo>
                  <a:lnTo>
                    <a:pt x="118249" y="127762"/>
                  </a:lnTo>
                  <a:close/>
                </a:path>
                <a:path w="170179" h="233045">
                  <a:moveTo>
                    <a:pt x="118249" y="53378"/>
                  </a:moveTo>
                  <a:lnTo>
                    <a:pt x="104889" y="55283"/>
                  </a:lnTo>
                  <a:lnTo>
                    <a:pt x="104889" y="70561"/>
                  </a:lnTo>
                  <a:lnTo>
                    <a:pt x="118249" y="66725"/>
                  </a:lnTo>
                  <a:lnTo>
                    <a:pt x="118249" y="53378"/>
                  </a:lnTo>
                  <a:close/>
                </a:path>
                <a:path w="170179" h="233045">
                  <a:moveTo>
                    <a:pt x="118249" y="32423"/>
                  </a:moveTo>
                  <a:lnTo>
                    <a:pt x="104889" y="36195"/>
                  </a:lnTo>
                  <a:lnTo>
                    <a:pt x="104889" y="51485"/>
                  </a:lnTo>
                  <a:lnTo>
                    <a:pt x="118249" y="47650"/>
                  </a:lnTo>
                  <a:lnTo>
                    <a:pt x="118249" y="32423"/>
                  </a:lnTo>
                  <a:close/>
                </a:path>
                <a:path w="170179" h="233045">
                  <a:moveTo>
                    <a:pt x="118249" y="13347"/>
                  </a:moveTo>
                  <a:lnTo>
                    <a:pt x="104889" y="17132"/>
                  </a:lnTo>
                  <a:lnTo>
                    <a:pt x="104889" y="32423"/>
                  </a:lnTo>
                  <a:lnTo>
                    <a:pt x="118249" y="28625"/>
                  </a:lnTo>
                  <a:lnTo>
                    <a:pt x="118249" y="13347"/>
                  </a:lnTo>
                  <a:close/>
                </a:path>
                <a:path w="170179" h="233045">
                  <a:moveTo>
                    <a:pt x="135432" y="181140"/>
                  </a:moveTo>
                  <a:lnTo>
                    <a:pt x="122059" y="184962"/>
                  </a:lnTo>
                  <a:lnTo>
                    <a:pt x="122059" y="200215"/>
                  </a:lnTo>
                  <a:lnTo>
                    <a:pt x="135432" y="196418"/>
                  </a:lnTo>
                  <a:lnTo>
                    <a:pt x="135432" y="181140"/>
                  </a:lnTo>
                  <a:close/>
                </a:path>
                <a:path w="170179" h="233045">
                  <a:moveTo>
                    <a:pt x="135432" y="162077"/>
                  </a:moveTo>
                  <a:lnTo>
                    <a:pt x="122059" y="165887"/>
                  </a:lnTo>
                  <a:lnTo>
                    <a:pt x="122059" y="181140"/>
                  </a:lnTo>
                  <a:lnTo>
                    <a:pt x="135432" y="177330"/>
                  </a:lnTo>
                  <a:lnTo>
                    <a:pt x="135432" y="162077"/>
                  </a:lnTo>
                  <a:close/>
                </a:path>
                <a:path w="170179" h="233045">
                  <a:moveTo>
                    <a:pt x="135432" y="143027"/>
                  </a:moveTo>
                  <a:lnTo>
                    <a:pt x="122059" y="146786"/>
                  </a:lnTo>
                  <a:lnTo>
                    <a:pt x="122059" y="162077"/>
                  </a:lnTo>
                  <a:lnTo>
                    <a:pt x="135432" y="158267"/>
                  </a:lnTo>
                  <a:lnTo>
                    <a:pt x="135432" y="143027"/>
                  </a:lnTo>
                  <a:close/>
                </a:path>
                <a:path w="170179" h="233045">
                  <a:moveTo>
                    <a:pt x="135432" y="123939"/>
                  </a:moveTo>
                  <a:lnTo>
                    <a:pt x="122059" y="127762"/>
                  </a:lnTo>
                  <a:lnTo>
                    <a:pt x="122059" y="141097"/>
                  </a:lnTo>
                  <a:lnTo>
                    <a:pt x="135432" y="137287"/>
                  </a:lnTo>
                  <a:lnTo>
                    <a:pt x="135432" y="123939"/>
                  </a:lnTo>
                  <a:close/>
                </a:path>
                <a:path w="170179" h="233045">
                  <a:moveTo>
                    <a:pt x="135432" y="47650"/>
                  </a:moveTo>
                  <a:lnTo>
                    <a:pt x="122059" y="51485"/>
                  </a:lnTo>
                  <a:lnTo>
                    <a:pt x="122059" y="66725"/>
                  </a:lnTo>
                  <a:lnTo>
                    <a:pt x="135432" y="62903"/>
                  </a:lnTo>
                  <a:lnTo>
                    <a:pt x="135432" y="47650"/>
                  </a:lnTo>
                  <a:close/>
                </a:path>
                <a:path w="170179" h="233045">
                  <a:moveTo>
                    <a:pt x="135432" y="28625"/>
                  </a:moveTo>
                  <a:lnTo>
                    <a:pt x="122059" y="32423"/>
                  </a:lnTo>
                  <a:lnTo>
                    <a:pt x="122059" y="47650"/>
                  </a:lnTo>
                  <a:lnTo>
                    <a:pt x="135432" y="43840"/>
                  </a:lnTo>
                  <a:lnTo>
                    <a:pt x="135432" y="28625"/>
                  </a:lnTo>
                  <a:close/>
                </a:path>
                <a:path w="170179" h="233045">
                  <a:moveTo>
                    <a:pt x="135432" y="9525"/>
                  </a:moveTo>
                  <a:lnTo>
                    <a:pt x="122059" y="13347"/>
                  </a:lnTo>
                  <a:lnTo>
                    <a:pt x="122059" y="26695"/>
                  </a:lnTo>
                  <a:lnTo>
                    <a:pt x="135432" y="24777"/>
                  </a:lnTo>
                  <a:lnTo>
                    <a:pt x="135432" y="9525"/>
                  </a:lnTo>
                  <a:close/>
                </a:path>
                <a:path w="170179" h="233045">
                  <a:moveTo>
                    <a:pt x="152565" y="177330"/>
                  </a:moveTo>
                  <a:lnTo>
                    <a:pt x="139230" y="181140"/>
                  </a:lnTo>
                  <a:lnTo>
                    <a:pt x="139230" y="194513"/>
                  </a:lnTo>
                  <a:lnTo>
                    <a:pt x="152565" y="190690"/>
                  </a:lnTo>
                  <a:lnTo>
                    <a:pt x="152565" y="177330"/>
                  </a:lnTo>
                  <a:close/>
                </a:path>
                <a:path w="170179" h="233045">
                  <a:moveTo>
                    <a:pt x="152565" y="158267"/>
                  </a:moveTo>
                  <a:lnTo>
                    <a:pt x="139230" y="162077"/>
                  </a:lnTo>
                  <a:lnTo>
                    <a:pt x="139230" y="175412"/>
                  </a:lnTo>
                  <a:lnTo>
                    <a:pt x="152565" y="171602"/>
                  </a:lnTo>
                  <a:lnTo>
                    <a:pt x="152565" y="158267"/>
                  </a:lnTo>
                  <a:close/>
                </a:path>
                <a:path w="170179" h="233045">
                  <a:moveTo>
                    <a:pt x="152565" y="137287"/>
                  </a:moveTo>
                  <a:lnTo>
                    <a:pt x="139230" y="141097"/>
                  </a:lnTo>
                  <a:lnTo>
                    <a:pt x="139230" y="156349"/>
                  </a:lnTo>
                  <a:lnTo>
                    <a:pt x="152565" y="152552"/>
                  </a:lnTo>
                  <a:lnTo>
                    <a:pt x="152565" y="137287"/>
                  </a:lnTo>
                  <a:close/>
                </a:path>
                <a:path w="170179" h="233045">
                  <a:moveTo>
                    <a:pt x="152565" y="120129"/>
                  </a:moveTo>
                  <a:lnTo>
                    <a:pt x="139230" y="122034"/>
                  </a:lnTo>
                  <a:lnTo>
                    <a:pt x="139230" y="137287"/>
                  </a:lnTo>
                  <a:lnTo>
                    <a:pt x="152565" y="133464"/>
                  </a:lnTo>
                  <a:lnTo>
                    <a:pt x="152565" y="120129"/>
                  </a:lnTo>
                  <a:close/>
                </a:path>
                <a:path w="170179" h="233045">
                  <a:moveTo>
                    <a:pt x="152565" y="43840"/>
                  </a:moveTo>
                  <a:lnTo>
                    <a:pt x="139230" y="47650"/>
                  </a:lnTo>
                  <a:lnTo>
                    <a:pt x="139230" y="62903"/>
                  </a:lnTo>
                  <a:lnTo>
                    <a:pt x="152565" y="59080"/>
                  </a:lnTo>
                  <a:lnTo>
                    <a:pt x="152565" y="43840"/>
                  </a:lnTo>
                  <a:close/>
                </a:path>
                <a:path w="170179" h="233045">
                  <a:moveTo>
                    <a:pt x="152565" y="24777"/>
                  </a:moveTo>
                  <a:lnTo>
                    <a:pt x="139230" y="26695"/>
                  </a:lnTo>
                  <a:lnTo>
                    <a:pt x="139230" y="41960"/>
                  </a:lnTo>
                  <a:lnTo>
                    <a:pt x="152565" y="40030"/>
                  </a:lnTo>
                  <a:lnTo>
                    <a:pt x="152565" y="24777"/>
                  </a:lnTo>
                  <a:close/>
                </a:path>
                <a:path w="170179" h="233045">
                  <a:moveTo>
                    <a:pt x="152565" y="5702"/>
                  </a:moveTo>
                  <a:lnTo>
                    <a:pt x="139230" y="9525"/>
                  </a:lnTo>
                  <a:lnTo>
                    <a:pt x="139230" y="22872"/>
                  </a:lnTo>
                  <a:lnTo>
                    <a:pt x="152565" y="20942"/>
                  </a:lnTo>
                  <a:lnTo>
                    <a:pt x="152565" y="5702"/>
                  </a:lnTo>
                  <a:close/>
                </a:path>
                <a:path w="170179" h="233045">
                  <a:moveTo>
                    <a:pt x="169735" y="171602"/>
                  </a:moveTo>
                  <a:lnTo>
                    <a:pt x="156349" y="175412"/>
                  </a:lnTo>
                  <a:lnTo>
                    <a:pt x="156349" y="190690"/>
                  </a:lnTo>
                  <a:lnTo>
                    <a:pt x="169735" y="186880"/>
                  </a:lnTo>
                  <a:lnTo>
                    <a:pt x="169735" y="171602"/>
                  </a:lnTo>
                  <a:close/>
                </a:path>
                <a:path w="170179" h="233045">
                  <a:moveTo>
                    <a:pt x="169735" y="152552"/>
                  </a:moveTo>
                  <a:lnTo>
                    <a:pt x="156349" y="156349"/>
                  </a:lnTo>
                  <a:lnTo>
                    <a:pt x="156349" y="171602"/>
                  </a:lnTo>
                  <a:lnTo>
                    <a:pt x="169735" y="167805"/>
                  </a:lnTo>
                  <a:lnTo>
                    <a:pt x="169735" y="152552"/>
                  </a:lnTo>
                  <a:close/>
                </a:path>
                <a:path w="170179" h="233045">
                  <a:moveTo>
                    <a:pt x="169735" y="133464"/>
                  </a:moveTo>
                  <a:lnTo>
                    <a:pt x="156349" y="137287"/>
                  </a:lnTo>
                  <a:lnTo>
                    <a:pt x="156349" y="152552"/>
                  </a:lnTo>
                  <a:lnTo>
                    <a:pt x="169735" y="148717"/>
                  </a:lnTo>
                  <a:lnTo>
                    <a:pt x="169735" y="133464"/>
                  </a:lnTo>
                  <a:close/>
                </a:path>
                <a:path w="170179" h="233045">
                  <a:moveTo>
                    <a:pt x="169735" y="114401"/>
                  </a:moveTo>
                  <a:lnTo>
                    <a:pt x="156349" y="118211"/>
                  </a:lnTo>
                  <a:lnTo>
                    <a:pt x="156349" y="133464"/>
                  </a:lnTo>
                  <a:lnTo>
                    <a:pt x="169735" y="129654"/>
                  </a:lnTo>
                  <a:lnTo>
                    <a:pt x="169735" y="114401"/>
                  </a:lnTo>
                  <a:close/>
                </a:path>
                <a:path w="170179" h="233045">
                  <a:moveTo>
                    <a:pt x="169735" y="40030"/>
                  </a:moveTo>
                  <a:lnTo>
                    <a:pt x="156349" y="41960"/>
                  </a:lnTo>
                  <a:lnTo>
                    <a:pt x="156349" y="57200"/>
                  </a:lnTo>
                  <a:lnTo>
                    <a:pt x="169735" y="53378"/>
                  </a:lnTo>
                  <a:lnTo>
                    <a:pt x="169735" y="40030"/>
                  </a:lnTo>
                  <a:close/>
                </a:path>
                <a:path w="170179" h="233045">
                  <a:moveTo>
                    <a:pt x="169735" y="20942"/>
                  </a:moveTo>
                  <a:lnTo>
                    <a:pt x="156349" y="24777"/>
                  </a:lnTo>
                  <a:lnTo>
                    <a:pt x="156349" y="38112"/>
                  </a:lnTo>
                  <a:lnTo>
                    <a:pt x="169735" y="34277"/>
                  </a:lnTo>
                  <a:lnTo>
                    <a:pt x="169735" y="20942"/>
                  </a:lnTo>
                  <a:close/>
                </a:path>
                <a:path w="170179" h="233045">
                  <a:moveTo>
                    <a:pt x="169735" y="0"/>
                  </a:moveTo>
                  <a:lnTo>
                    <a:pt x="156349" y="3810"/>
                  </a:lnTo>
                  <a:lnTo>
                    <a:pt x="156349" y="19062"/>
                  </a:lnTo>
                  <a:lnTo>
                    <a:pt x="169735" y="15252"/>
                  </a:lnTo>
                  <a:lnTo>
                    <a:pt x="1697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803091" y="5831090"/>
              <a:ext cx="372110" cy="250190"/>
            </a:xfrm>
            <a:custGeom>
              <a:avLst/>
              <a:gdLst/>
              <a:ahLst/>
              <a:cxnLst/>
              <a:rect l="l" t="t" r="r" b="b"/>
              <a:pathLst>
                <a:path w="372110" h="250189">
                  <a:moveTo>
                    <a:pt x="15278" y="230759"/>
                  </a:moveTo>
                  <a:lnTo>
                    <a:pt x="0" y="234607"/>
                  </a:lnTo>
                  <a:lnTo>
                    <a:pt x="0" y="249847"/>
                  </a:lnTo>
                  <a:lnTo>
                    <a:pt x="15278" y="246037"/>
                  </a:lnTo>
                  <a:lnTo>
                    <a:pt x="15278" y="230759"/>
                  </a:lnTo>
                  <a:close/>
                </a:path>
                <a:path w="372110" h="250189">
                  <a:moveTo>
                    <a:pt x="15278" y="209791"/>
                  </a:moveTo>
                  <a:lnTo>
                    <a:pt x="0" y="213601"/>
                  </a:lnTo>
                  <a:lnTo>
                    <a:pt x="0" y="228879"/>
                  </a:lnTo>
                  <a:lnTo>
                    <a:pt x="15278" y="225031"/>
                  </a:lnTo>
                  <a:lnTo>
                    <a:pt x="15278" y="209791"/>
                  </a:lnTo>
                  <a:close/>
                </a:path>
                <a:path w="372110" h="250189">
                  <a:moveTo>
                    <a:pt x="15278" y="188810"/>
                  </a:moveTo>
                  <a:lnTo>
                    <a:pt x="0" y="194564"/>
                  </a:lnTo>
                  <a:lnTo>
                    <a:pt x="0" y="209791"/>
                  </a:lnTo>
                  <a:lnTo>
                    <a:pt x="15278" y="205981"/>
                  </a:lnTo>
                  <a:lnTo>
                    <a:pt x="15278" y="188810"/>
                  </a:lnTo>
                  <a:close/>
                </a:path>
                <a:path w="372110" h="250189">
                  <a:moveTo>
                    <a:pt x="15278" y="169748"/>
                  </a:moveTo>
                  <a:lnTo>
                    <a:pt x="0" y="173558"/>
                  </a:lnTo>
                  <a:lnTo>
                    <a:pt x="0" y="188810"/>
                  </a:lnTo>
                  <a:lnTo>
                    <a:pt x="15278" y="184988"/>
                  </a:lnTo>
                  <a:lnTo>
                    <a:pt x="15278" y="169748"/>
                  </a:lnTo>
                  <a:close/>
                </a:path>
                <a:path w="372110" h="250189">
                  <a:moveTo>
                    <a:pt x="15278" y="148780"/>
                  </a:moveTo>
                  <a:lnTo>
                    <a:pt x="0" y="154470"/>
                  </a:lnTo>
                  <a:lnTo>
                    <a:pt x="0" y="169748"/>
                  </a:lnTo>
                  <a:lnTo>
                    <a:pt x="15278" y="164007"/>
                  </a:lnTo>
                  <a:lnTo>
                    <a:pt x="15278" y="148780"/>
                  </a:lnTo>
                  <a:close/>
                </a:path>
                <a:path w="372110" h="250189">
                  <a:moveTo>
                    <a:pt x="15278" y="129692"/>
                  </a:moveTo>
                  <a:lnTo>
                    <a:pt x="0" y="133527"/>
                  </a:lnTo>
                  <a:lnTo>
                    <a:pt x="0" y="148780"/>
                  </a:lnTo>
                  <a:lnTo>
                    <a:pt x="15278" y="144945"/>
                  </a:lnTo>
                  <a:lnTo>
                    <a:pt x="15278" y="129692"/>
                  </a:lnTo>
                  <a:close/>
                </a:path>
                <a:path w="372110" h="250189">
                  <a:moveTo>
                    <a:pt x="15278" y="108724"/>
                  </a:moveTo>
                  <a:lnTo>
                    <a:pt x="0" y="112522"/>
                  </a:lnTo>
                  <a:lnTo>
                    <a:pt x="0" y="127800"/>
                  </a:lnTo>
                  <a:lnTo>
                    <a:pt x="15278" y="124002"/>
                  </a:lnTo>
                  <a:lnTo>
                    <a:pt x="15278" y="108724"/>
                  </a:lnTo>
                  <a:close/>
                </a:path>
                <a:path w="372110" h="250189">
                  <a:moveTo>
                    <a:pt x="34340" y="225031"/>
                  </a:moveTo>
                  <a:lnTo>
                    <a:pt x="19062" y="228879"/>
                  </a:lnTo>
                  <a:lnTo>
                    <a:pt x="19062" y="244132"/>
                  </a:lnTo>
                  <a:lnTo>
                    <a:pt x="34340" y="240309"/>
                  </a:lnTo>
                  <a:lnTo>
                    <a:pt x="34340" y="225031"/>
                  </a:lnTo>
                  <a:close/>
                </a:path>
                <a:path w="372110" h="250189">
                  <a:moveTo>
                    <a:pt x="34340" y="184988"/>
                  </a:moveTo>
                  <a:lnTo>
                    <a:pt x="19062" y="188810"/>
                  </a:lnTo>
                  <a:lnTo>
                    <a:pt x="19062" y="204063"/>
                  </a:lnTo>
                  <a:lnTo>
                    <a:pt x="34340" y="200228"/>
                  </a:lnTo>
                  <a:lnTo>
                    <a:pt x="34340" y="184988"/>
                  </a:lnTo>
                  <a:close/>
                </a:path>
                <a:path w="372110" h="250189">
                  <a:moveTo>
                    <a:pt x="34340" y="164007"/>
                  </a:moveTo>
                  <a:lnTo>
                    <a:pt x="19062" y="169748"/>
                  </a:lnTo>
                  <a:lnTo>
                    <a:pt x="19062" y="184988"/>
                  </a:lnTo>
                  <a:lnTo>
                    <a:pt x="34340" y="179285"/>
                  </a:lnTo>
                  <a:lnTo>
                    <a:pt x="34340" y="164007"/>
                  </a:lnTo>
                  <a:close/>
                </a:path>
                <a:path w="372110" h="250189">
                  <a:moveTo>
                    <a:pt x="34340" y="144945"/>
                  </a:moveTo>
                  <a:lnTo>
                    <a:pt x="19062" y="148780"/>
                  </a:lnTo>
                  <a:lnTo>
                    <a:pt x="19062" y="164007"/>
                  </a:lnTo>
                  <a:lnTo>
                    <a:pt x="34340" y="160185"/>
                  </a:lnTo>
                  <a:lnTo>
                    <a:pt x="34340" y="144945"/>
                  </a:lnTo>
                  <a:close/>
                </a:path>
                <a:path w="372110" h="250189">
                  <a:moveTo>
                    <a:pt x="34340" y="124002"/>
                  </a:moveTo>
                  <a:lnTo>
                    <a:pt x="19062" y="127800"/>
                  </a:lnTo>
                  <a:lnTo>
                    <a:pt x="19062" y="144945"/>
                  </a:lnTo>
                  <a:lnTo>
                    <a:pt x="34340" y="139217"/>
                  </a:lnTo>
                  <a:lnTo>
                    <a:pt x="34340" y="124002"/>
                  </a:lnTo>
                  <a:close/>
                </a:path>
                <a:path w="372110" h="250189">
                  <a:moveTo>
                    <a:pt x="34340" y="104914"/>
                  </a:moveTo>
                  <a:lnTo>
                    <a:pt x="19062" y="108724"/>
                  </a:lnTo>
                  <a:lnTo>
                    <a:pt x="19062" y="124002"/>
                  </a:lnTo>
                  <a:lnTo>
                    <a:pt x="34340" y="120154"/>
                  </a:lnTo>
                  <a:lnTo>
                    <a:pt x="34340" y="104914"/>
                  </a:lnTo>
                  <a:close/>
                </a:path>
                <a:path w="372110" h="250189">
                  <a:moveTo>
                    <a:pt x="51511" y="219329"/>
                  </a:moveTo>
                  <a:lnTo>
                    <a:pt x="38163" y="225031"/>
                  </a:lnTo>
                  <a:lnTo>
                    <a:pt x="38163" y="240309"/>
                  </a:lnTo>
                  <a:lnTo>
                    <a:pt x="51511" y="234607"/>
                  </a:lnTo>
                  <a:lnTo>
                    <a:pt x="51511" y="219329"/>
                  </a:lnTo>
                  <a:close/>
                </a:path>
                <a:path w="372110" h="250189">
                  <a:moveTo>
                    <a:pt x="51511" y="179285"/>
                  </a:moveTo>
                  <a:lnTo>
                    <a:pt x="38163" y="184988"/>
                  </a:lnTo>
                  <a:lnTo>
                    <a:pt x="38163" y="200228"/>
                  </a:lnTo>
                  <a:lnTo>
                    <a:pt x="51511" y="194564"/>
                  </a:lnTo>
                  <a:lnTo>
                    <a:pt x="51511" y="179285"/>
                  </a:lnTo>
                  <a:close/>
                </a:path>
                <a:path w="372110" h="250189">
                  <a:moveTo>
                    <a:pt x="51511" y="160185"/>
                  </a:moveTo>
                  <a:lnTo>
                    <a:pt x="38163" y="164007"/>
                  </a:lnTo>
                  <a:lnTo>
                    <a:pt x="38163" y="179285"/>
                  </a:lnTo>
                  <a:lnTo>
                    <a:pt x="51511" y="175475"/>
                  </a:lnTo>
                  <a:lnTo>
                    <a:pt x="51511" y="160185"/>
                  </a:lnTo>
                  <a:close/>
                </a:path>
                <a:path w="372110" h="250189">
                  <a:moveTo>
                    <a:pt x="51511" y="139217"/>
                  </a:moveTo>
                  <a:lnTo>
                    <a:pt x="38163" y="144945"/>
                  </a:lnTo>
                  <a:lnTo>
                    <a:pt x="38163" y="158280"/>
                  </a:lnTo>
                  <a:lnTo>
                    <a:pt x="51511" y="154470"/>
                  </a:lnTo>
                  <a:lnTo>
                    <a:pt x="51511" y="139217"/>
                  </a:lnTo>
                  <a:close/>
                </a:path>
                <a:path w="372110" h="250189">
                  <a:moveTo>
                    <a:pt x="51511" y="120154"/>
                  </a:moveTo>
                  <a:lnTo>
                    <a:pt x="38163" y="124002"/>
                  </a:lnTo>
                  <a:lnTo>
                    <a:pt x="38163" y="139217"/>
                  </a:lnTo>
                  <a:lnTo>
                    <a:pt x="51511" y="135432"/>
                  </a:lnTo>
                  <a:lnTo>
                    <a:pt x="51511" y="120154"/>
                  </a:lnTo>
                  <a:close/>
                </a:path>
                <a:path w="372110" h="250189">
                  <a:moveTo>
                    <a:pt x="51511" y="99187"/>
                  </a:moveTo>
                  <a:lnTo>
                    <a:pt x="38163" y="102997"/>
                  </a:lnTo>
                  <a:lnTo>
                    <a:pt x="38163" y="118249"/>
                  </a:lnTo>
                  <a:lnTo>
                    <a:pt x="51511" y="114452"/>
                  </a:lnTo>
                  <a:lnTo>
                    <a:pt x="51511" y="99187"/>
                  </a:lnTo>
                  <a:close/>
                </a:path>
                <a:path w="372110" h="250189">
                  <a:moveTo>
                    <a:pt x="70599" y="215544"/>
                  </a:moveTo>
                  <a:lnTo>
                    <a:pt x="55333" y="219329"/>
                  </a:lnTo>
                  <a:lnTo>
                    <a:pt x="55333" y="234607"/>
                  </a:lnTo>
                  <a:lnTo>
                    <a:pt x="70599" y="230759"/>
                  </a:lnTo>
                  <a:lnTo>
                    <a:pt x="70599" y="215544"/>
                  </a:lnTo>
                  <a:close/>
                </a:path>
                <a:path w="372110" h="250189">
                  <a:moveTo>
                    <a:pt x="70599" y="175475"/>
                  </a:moveTo>
                  <a:lnTo>
                    <a:pt x="55333" y="179285"/>
                  </a:lnTo>
                  <a:lnTo>
                    <a:pt x="55333" y="194564"/>
                  </a:lnTo>
                  <a:lnTo>
                    <a:pt x="70599" y="190728"/>
                  </a:lnTo>
                  <a:lnTo>
                    <a:pt x="70599" y="175475"/>
                  </a:lnTo>
                  <a:close/>
                </a:path>
                <a:path w="372110" h="250189">
                  <a:moveTo>
                    <a:pt x="70599" y="154470"/>
                  </a:moveTo>
                  <a:lnTo>
                    <a:pt x="55333" y="158280"/>
                  </a:lnTo>
                  <a:lnTo>
                    <a:pt x="55333" y="173558"/>
                  </a:lnTo>
                  <a:lnTo>
                    <a:pt x="70599" y="169748"/>
                  </a:lnTo>
                  <a:lnTo>
                    <a:pt x="70599" y="154470"/>
                  </a:lnTo>
                  <a:close/>
                </a:path>
                <a:path w="372110" h="250189">
                  <a:moveTo>
                    <a:pt x="70599" y="135432"/>
                  </a:moveTo>
                  <a:lnTo>
                    <a:pt x="55333" y="139217"/>
                  </a:lnTo>
                  <a:lnTo>
                    <a:pt x="55333" y="154470"/>
                  </a:lnTo>
                  <a:lnTo>
                    <a:pt x="70599" y="150660"/>
                  </a:lnTo>
                  <a:lnTo>
                    <a:pt x="70599" y="135432"/>
                  </a:lnTo>
                  <a:close/>
                </a:path>
                <a:path w="372110" h="250189">
                  <a:moveTo>
                    <a:pt x="70599" y="114452"/>
                  </a:moveTo>
                  <a:lnTo>
                    <a:pt x="55333" y="118249"/>
                  </a:lnTo>
                  <a:lnTo>
                    <a:pt x="55333" y="133527"/>
                  </a:lnTo>
                  <a:lnTo>
                    <a:pt x="70599" y="129692"/>
                  </a:lnTo>
                  <a:lnTo>
                    <a:pt x="70599" y="114452"/>
                  </a:lnTo>
                  <a:close/>
                </a:path>
                <a:path w="372110" h="250189">
                  <a:moveTo>
                    <a:pt x="70599" y="95351"/>
                  </a:moveTo>
                  <a:lnTo>
                    <a:pt x="55333" y="99187"/>
                  </a:lnTo>
                  <a:lnTo>
                    <a:pt x="55333" y="114452"/>
                  </a:lnTo>
                  <a:lnTo>
                    <a:pt x="70599" y="110629"/>
                  </a:lnTo>
                  <a:lnTo>
                    <a:pt x="70599" y="95351"/>
                  </a:lnTo>
                  <a:close/>
                </a:path>
                <a:path w="372110" h="250189">
                  <a:moveTo>
                    <a:pt x="89636" y="209791"/>
                  </a:moveTo>
                  <a:lnTo>
                    <a:pt x="74396" y="213601"/>
                  </a:lnTo>
                  <a:lnTo>
                    <a:pt x="74396" y="228879"/>
                  </a:lnTo>
                  <a:lnTo>
                    <a:pt x="89636" y="225031"/>
                  </a:lnTo>
                  <a:lnTo>
                    <a:pt x="89636" y="209791"/>
                  </a:lnTo>
                  <a:close/>
                </a:path>
                <a:path w="372110" h="250189">
                  <a:moveTo>
                    <a:pt x="89636" y="169748"/>
                  </a:moveTo>
                  <a:lnTo>
                    <a:pt x="74396" y="173558"/>
                  </a:lnTo>
                  <a:lnTo>
                    <a:pt x="74396" y="188810"/>
                  </a:lnTo>
                  <a:lnTo>
                    <a:pt x="89636" y="184988"/>
                  </a:lnTo>
                  <a:lnTo>
                    <a:pt x="89636" y="169748"/>
                  </a:lnTo>
                  <a:close/>
                </a:path>
                <a:path w="372110" h="250189">
                  <a:moveTo>
                    <a:pt x="89636" y="150660"/>
                  </a:moveTo>
                  <a:lnTo>
                    <a:pt x="74396" y="154470"/>
                  </a:lnTo>
                  <a:lnTo>
                    <a:pt x="74396" y="169748"/>
                  </a:lnTo>
                  <a:lnTo>
                    <a:pt x="89636" y="165950"/>
                  </a:lnTo>
                  <a:lnTo>
                    <a:pt x="89636" y="150660"/>
                  </a:lnTo>
                  <a:close/>
                </a:path>
                <a:path w="372110" h="250189">
                  <a:moveTo>
                    <a:pt x="89636" y="129692"/>
                  </a:moveTo>
                  <a:lnTo>
                    <a:pt x="74396" y="133527"/>
                  </a:lnTo>
                  <a:lnTo>
                    <a:pt x="74396" y="148780"/>
                  </a:lnTo>
                  <a:lnTo>
                    <a:pt x="89636" y="144945"/>
                  </a:lnTo>
                  <a:lnTo>
                    <a:pt x="89636" y="129692"/>
                  </a:lnTo>
                  <a:close/>
                </a:path>
                <a:path w="372110" h="250189">
                  <a:moveTo>
                    <a:pt x="89636" y="110629"/>
                  </a:moveTo>
                  <a:lnTo>
                    <a:pt x="74396" y="114452"/>
                  </a:lnTo>
                  <a:lnTo>
                    <a:pt x="74396" y="129692"/>
                  </a:lnTo>
                  <a:lnTo>
                    <a:pt x="89636" y="125882"/>
                  </a:lnTo>
                  <a:lnTo>
                    <a:pt x="89636" y="110629"/>
                  </a:lnTo>
                  <a:close/>
                </a:path>
                <a:path w="372110" h="250189">
                  <a:moveTo>
                    <a:pt x="89636" y="89636"/>
                  </a:moveTo>
                  <a:lnTo>
                    <a:pt x="74396" y="93472"/>
                  </a:lnTo>
                  <a:lnTo>
                    <a:pt x="74396" y="108724"/>
                  </a:lnTo>
                  <a:lnTo>
                    <a:pt x="89636" y="104914"/>
                  </a:lnTo>
                  <a:lnTo>
                    <a:pt x="89636" y="89636"/>
                  </a:lnTo>
                  <a:close/>
                </a:path>
                <a:path w="372110" h="250189">
                  <a:moveTo>
                    <a:pt x="106794" y="204063"/>
                  </a:moveTo>
                  <a:lnTo>
                    <a:pt x="93433" y="209791"/>
                  </a:lnTo>
                  <a:lnTo>
                    <a:pt x="93433" y="225031"/>
                  </a:lnTo>
                  <a:lnTo>
                    <a:pt x="106794" y="219329"/>
                  </a:lnTo>
                  <a:lnTo>
                    <a:pt x="106794" y="204063"/>
                  </a:lnTo>
                  <a:close/>
                </a:path>
                <a:path w="372110" h="250189">
                  <a:moveTo>
                    <a:pt x="106794" y="165950"/>
                  </a:moveTo>
                  <a:lnTo>
                    <a:pt x="93433" y="169748"/>
                  </a:lnTo>
                  <a:lnTo>
                    <a:pt x="93433" y="184988"/>
                  </a:lnTo>
                  <a:lnTo>
                    <a:pt x="106794" y="181203"/>
                  </a:lnTo>
                  <a:lnTo>
                    <a:pt x="106794" y="165950"/>
                  </a:lnTo>
                  <a:close/>
                </a:path>
                <a:path w="372110" h="250189">
                  <a:moveTo>
                    <a:pt x="106794" y="144945"/>
                  </a:moveTo>
                  <a:lnTo>
                    <a:pt x="93433" y="148780"/>
                  </a:lnTo>
                  <a:lnTo>
                    <a:pt x="93433" y="164007"/>
                  </a:lnTo>
                  <a:lnTo>
                    <a:pt x="106794" y="160185"/>
                  </a:lnTo>
                  <a:lnTo>
                    <a:pt x="106794" y="144945"/>
                  </a:lnTo>
                  <a:close/>
                </a:path>
                <a:path w="372110" h="250189">
                  <a:moveTo>
                    <a:pt x="106794" y="125882"/>
                  </a:moveTo>
                  <a:lnTo>
                    <a:pt x="93433" y="129692"/>
                  </a:lnTo>
                  <a:lnTo>
                    <a:pt x="93433" y="144945"/>
                  </a:lnTo>
                  <a:lnTo>
                    <a:pt x="106794" y="141135"/>
                  </a:lnTo>
                  <a:lnTo>
                    <a:pt x="106794" y="125882"/>
                  </a:lnTo>
                  <a:close/>
                </a:path>
                <a:path w="372110" h="250189">
                  <a:moveTo>
                    <a:pt x="106794" y="104914"/>
                  </a:moveTo>
                  <a:lnTo>
                    <a:pt x="93433" y="108724"/>
                  </a:lnTo>
                  <a:lnTo>
                    <a:pt x="93433" y="124002"/>
                  </a:lnTo>
                  <a:lnTo>
                    <a:pt x="106794" y="120154"/>
                  </a:lnTo>
                  <a:lnTo>
                    <a:pt x="106794" y="104914"/>
                  </a:lnTo>
                  <a:close/>
                </a:path>
                <a:path w="372110" h="250189">
                  <a:moveTo>
                    <a:pt x="106794" y="85852"/>
                  </a:moveTo>
                  <a:lnTo>
                    <a:pt x="93433" y="89636"/>
                  </a:lnTo>
                  <a:lnTo>
                    <a:pt x="93433" y="102997"/>
                  </a:lnTo>
                  <a:lnTo>
                    <a:pt x="106794" y="101079"/>
                  </a:lnTo>
                  <a:lnTo>
                    <a:pt x="106794" y="85852"/>
                  </a:lnTo>
                  <a:close/>
                </a:path>
                <a:path w="372110" h="250189">
                  <a:moveTo>
                    <a:pt x="123964" y="200228"/>
                  </a:moveTo>
                  <a:lnTo>
                    <a:pt x="110617" y="204063"/>
                  </a:lnTo>
                  <a:lnTo>
                    <a:pt x="110617" y="219329"/>
                  </a:lnTo>
                  <a:lnTo>
                    <a:pt x="123964" y="215544"/>
                  </a:lnTo>
                  <a:lnTo>
                    <a:pt x="123964" y="200228"/>
                  </a:lnTo>
                  <a:close/>
                </a:path>
                <a:path w="372110" h="250189">
                  <a:moveTo>
                    <a:pt x="123964" y="160185"/>
                  </a:moveTo>
                  <a:lnTo>
                    <a:pt x="110617" y="164007"/>
                  </a:lnTo>
                  <a:lnTo>
                    <a:pt x="110617" y="179285"/>
                  </a:lnTo>
                  <a:lnTo>
                    <a:pt x="123964" y="175475"/>
                  </a:lnTo>
                  <a:lnTo>
                    <a:pt x="123964" y="160185"/>
                  </a:lnTo>
                  <a:close/>
                </a:path>
                <a:path w="372110" h="250189">
                  <a:moveTo>
                    <a:pt x="123964" y="141135"/>
                  </a:moveTo>
                  <a:lnTo>
                    <a:pt x="110617" y="144945"/>
                  </a:lnTo>
                  <a:lnTo>
                    <a:pt x="110617" y="158280"/>
                  </a:lnTo>
                  <a:lnTo>
                    <a:pt x="123964" y="156400"/>
                  </a:lnTo>
                  <a:lnTo>
                    <a:pt x="123964" y="141135"/>
                  </a:lnTo>
                  <a:close/>
                </a:path>
                <a:path w="372110" h="250189">
                  <a:moveTo>
                    <a:pt x="123964" y="120154"/>
                  </a:moveTo>
                  <a:lnTo>
                    <a:pt x="110617" y="124002"/>
                  </a:lnTo>
                  <a:lnTo>
                    <a:pt x="110617" y="139217"/>
                  </a:lnTo>
                  <a:lnTo>
                    <a:pt x="123964" y="135432"/>
                  </a:lnTo>
                  <a:lnTo>
                    <a:pt x="123964" y="120154"/>
                  </a:lnTo>
                  <a:close/>
                </a:path>
                <a:path w="372110" h="250189">
                  <a:moveTo>
                    <a:pt x="123964" y="101079"/>
                  </a:moveTo>
                  <a:lnTo>
                    <a:pt x="110617" y="102997"/>
                  </a:lnTo>
                  <a:lnTo>
                    <a:pt x="110617" y="118249"/>
                  </a:lnTo>
                  <a:lnTo>
                    <a:pt x="123964" y="116332"/>
                  </a:lnTo>
                  <a:lnTo>
                    <a:pt x="123964" y="101079"/>
                  </a:lnTo>
                  <a:close/>
                </a:path>
                <a:path w="372110" h="250189">
                  <a:moveTo>
                    <a:pt x="123964" y="80137"/>
                  </a:moveTo>
                  <a:lnTo>
                    <a:pt x="110617" y="83947"/>
                  </a:lnTo>
                  <a:lnTo>
                    <a:pt x="110617" y="99187"/>
                  </a:lnTo>
                  <a:lnTo>
                    <a:pt x="123964" y="95351"/>
                  </a:lnTo>
                  <a:lnTo>
                    <a:pt x="123964" y="80137"/>
                  </a:lnTo>
                  <a:close/>
                </a:path>
                <a:path w="372110" h="250189">
                  <a:moveTo>
                    <a:pt x="143040" y="194564"/>
                  </a:moveTo>
                  <a:lnTo>
                    <a:pt x="129679" y="198361"/>
                  </a:lnTo>
                  <a:lnTo>
                    <a:pt x="129679" y="213601"/>
                  </a:lnTo>
                  <a:lnTo>
                    <a:pt x="143040" y="209791"/>
                  </a:lnTo>
                  <a:lnTo>
                    <a:pt x="143040" y="194564"/>
                  </a:lnTo>
                  <a:close/>
                </a:path>
                <a:path w="372110" h="250189">
                  <a:moveTo>
                    <a:pt x="143040" y="156400"/>
                  </a:moveTo>
                  <a:lnTo>
                    <a:pt x="129679" y="158280"/>
                  </a:lnTo>
                  <a:lnTo>
                    <a:pt x="129679" y="173558"/>
                  </a:lnTo>
                  <a:lnTo>
                    <a:pt x="143040" y="171653"/>
                  </a:lnTo>
                  <a:lnTo>
                    <a:pt x="143040" y="156400"/>
                  </a:lnTo>
                  <a:close/>
                </a:path>
                <a:path w="372110" h="250189">
                  <a:moveTo>
                    <a:pt x="143040" y="135432"/>
                  </a:moveTo>
                  <a:lnTo>
                    <a:pt x="129679" y="139217"/>
                  </a:lnTo>
                  <a:lnTo>
                    <a:pt x="129679" y="154470"/>
                  </a:lnTo>
                  <a:lnTo>
                    <a:pt x="143040" y="150660"/>
                  </a:lnTo>
                  <a:lnTo>
                    <a:pt x="143040" y="135432"/>
                  </a:lnTo>
                  <a:close/>
                </a:path>
                <a:path w="372110" h="250189">
                  <a:moveTo>
                    <a:pt x="143040" y="116332"/>
                  </a:moveTo>
                  <a:lnTo>
                    <a:pt x="129679" y="118249"/>
                  </a:lnTo>
                  <a:lnTo>
                    <a:pt x="129679" y="133527"/>
                  </a:lnTo>
                  <a:lnTo>
                    <a:pt x="143040" y="129692"/>
                  </a:lnTo>
                  <a:lnTo>
                    <a:pt x="143040" y="116332"/>
                  </a:lnTo>
                  <a:close/>
                </a:path>
                <a:path w="372110" h="250189">
                  <a:moveTo>
                    <a:pt x="143040" y="95351"/>
                  </a:moveTo>
                  <a:lnTo>
                    <a:pt x="129679" y="99187"/>
                  </a:lnTo>
                  <a:lnTo>
                    <a:pt x="129679" y="114452"/>
                  </a:lnTo>
                  <a:lnTo>
                    <a:pt x="143040" y="110629"/>
                  </a:lnTo>
                  <a:lnTo>
                    <a:pt x="143040" y="95351"/>
                  </a:lnTo>
                  <a:close/>
                </a:path>
                <a:path w="372110" h="250189">
                  <a:moveTo>
                    <a:pt x="143040" y="76301"/>
                  </a:moveTo>
                  <a:lnTo>
                    <a:pt x="129679" y="80137"/>
                  </a:lnTo>
                  <a:lnTo>
                    <a:pt x="129679" y="95351"/>
                  </a:lnTo>
                  <a:lnTo>
                    <a:pt x="143040" y="91541"/>
                  </a:lnTo>
                  <a:lnTo>
                    <a:pt x="143040" y="76301"/>
                  </a:lnTo>
                  <a:close/>
                </a:path>
                <a:path w="372110" h="250189">
                  <a:moveTo>
                    <a:pt x="162077" y="190728"/>
                  </a:moveTo>
                  <a:lnTo>
                    <a:pt x="146862" y="194564"/>
                  </a:lnTo>
                  <a:lnTo>
                    <a:pt x="146862" y="209791"/>
                  </a:lnTo>
                  <a:lnTo>
                    <a:pt x="162077" y="204063"/>
                  </a:lnTo>
                  <a:lnTo>
                    <a:pt x="162077" y="190728"/>
                  </a:lnTo>
                  <a:close/>
                </a:path>
                <a:path w="372110" h="250189">
                  <a:moveTo>
                    <a:pt x="162077" y="150660"/>
                  </a:moveTo>
                  <a:lnTo>
                    <a:pt x="146862" y="154470"/>
                  </a:lnTo>
                  <a:lnTo>
                    <a:pt x="146862" y="169748"/>
                  </a:lnTo>
                  <a:lnTo>
                    <a:pt x="162077" y="165950"/>
                  </a:lnTo>
                  <a:lnTo>
                    <a:pt x="162077" y="150660"/>
                  </a:lnTo>
                  <a:close/>
                </a:path>
                <a:path w="372110" h="250189">
                  <a:moveTo>
                    <a:pt x="162077" y="129692"/>
                  </a:moveTo>
                  <a:lnTo>
                    <a:pt x="146862" y="133527"/>
                  </a:lnTo>
                  <a:lnTo>
                    <a:pt x="146862" y="148780"/>
                  </a:lnTo>
                  <a:lnTo>
                    <a:pt x="162077" y="144945"/>
                  </a:lnTo>
                  <a:lnTo>
                    <a:pt x="162077" y="129692"/>
                  </a:lnTo>
                  <a:close/>
                </a:path>
                <a:path w="372110" h="250189">
                  <a:moveTo>
                    <a:pt x="162077" y="110629"/>
                  </a:moveTo>
                  <a:lnTo>
                    <a:pt x="146862" y="114452"/>
                  </a:lnTo>
                  <a:lnTo>
                    <a:pt x="146862" y="129692"/>
                  </a:lnTo>
                  <a:lnTo>
                    <a:pt x="162077" y="125882"/>
                  </a:lnTo>
                  <a:lnTo>
                    <a:pt x="162077" y="110629"/>
                  </a:lnTo>
                  <a:close/>
                </a:path>
                <a:path w="372110" h="250189">
                  <a:moveTo>
                    <a:pt x="162077" y="91541"/>
                  </a:moveTo>
                  <a:lnTo>
                    <a:pt x="146862" y="95351"/>
                  </a:lnTo>
                  <a:lnTo>
                    <a:pt x="146862" y="110629"/>
                  </a:lnTo>
                  <a:lnTo>
                    <a:pt x="162077" y="106807"/>
                  </a:lnTo>
                  <a:lnTo>
                    <a:pt x="162077" y="91541"/>
                  </a:lnTo>
                  <a:close/>
                </a:path>
                <a:path w="372110" h="250189">
                  <a:moveTo>
                    <a:pt x="162077" y="72491"/>
                  </a:moveTo>
                  <a:lnTo>
                    <a:pt x="146862" y="74383"/>
                  </a:lnTo>
                  <a:lnTo>
                    <a:pt x="146862" y="89636"/>
                  </a:lnTo>
                  <a:lnTo>
                    <a:pt x="162077" y="85852"/>
                  </a:lnTo>
                  <a:lnTo>
                    <a:pt x="162077" y="72491"/>
                  </a:lnTo>
                  <a:close/>
                </a:path>
                <a:path w="372110" h="250189">
                  <a:moveTo>
                    <a:pt x="179273" y="184988"/>
                  </a:moveTo>
                  <a:lnTo>
                    <a:pt x="165912" y="188810"/>
                  </a:lnTo>
                  <a:lnTo>
                    <a:pt x="165912" y="204063"/>
                  </a:lnTo>
                  <a:lnTo>
                    <a:pt x="179273" y="200228"/>
                  </a:lnTo>
                  <a:lnTo>
                    <a:pt x="179273" y="184988"/>
                  </a:lnTo>
                  <a:close/>
                </a:path>
                <a:path w="372110" h="250189">
                  <a:moveTo>
                    <a:pt x="179273" y="144945"/>
                  </a:moveTo>
                  <a:lnTo>
                    <a:pt x="165912" y="148780"/>
                  </a:lnTo>
                  <a:lnTo>
                    <a:pt x="165912" y="164007"/>
                  </a:lnTo>
                  <a:lnTo>
                    <a:pt x="179273" y="160185"/>
                  </a:lnTo>
                  <a:lnTo>
                    <a:pt x="179273" y="144945"/>
                  </a:lnTo>
                  <a:close/>
                </a:path>
                <a:path w="372110" h="250189">
                  <a:moveTo>
                    <a:pt x="179273" y="125882"/>
                  </a:moveTo>
                  <a:lnTo>
                    <a:pt x="165912" y="129692"/>
                  </a:lnTo>
                  <a:lnTo>
                    <a:pt x="165912" y="144945"/>
                  </a:lnTo>
                  <a:lnTo>
                    <a:pt x="179273" y="141135"/>
                  </a:lnTo>
                  <a:lnTo>
                    <a:pt x="179273" y="125882"/>
                  </a:lnTo>
                  <a:close/>
                </a:path>
                <a:path w="372110" h="250189">
                  <a:moveTo>
                    <a:pt x="179273" y="106807"/>
                  </a:moveTo>
                  <a:lnTo>
                    <a:pt x="165912" y="110629"/>
                  </a:lnTo>
                  <a:lnTo>
                    <a:pt x="165912" y="125882"/>
                  </a:lnTo>
                  <a:lnTo>
                    <a:pt x="179273" y="120154"/>
                  </a:lnTo>
                  <a:lnTo>
                    <a:pt x="179273" y="106807"/>
                  </a:lnTo>
                  <a:close/>
                </a:path>
                <a:path w="372110" h="250189">
                  <a:moveTo>
                    <a:pt x="179273" y="87706"/>
                  </a:moveTo>
                  <a:lnTo>
                    <a:pt x="165912" y="89636"/>
                  </a:lnTo>
                  <a:lnTo>
                    <a:pt x="165912" y="104914"/>
                  </a:lnTo>
                  <a:lnTo>
                    <a:pt x="179273" y="101079"/>
                  </a:lnTo>
                  <a:lnTo>
                    <a:pt x="179273" y="87706"/>
                  </a:lnTo>
                  <a:close/>
                </a:path>
                <a:path w="372110" h="250189">
                  <a:moveTo>
                    <a:pt x="179273" y="66776"/>
                  </a:moveTo>
                  <a:lnTo>
                    <a:pt x="165912" y="70573"/>
                  </a:lnTo>
                  <a:lnTo>
                    <a:pt x="165912" y="85852"/>
                  </a:lnTo>
                  <a:lnTo>
                    <a:pt x="179273" y="82016"/>
                  </a:lnTo>
                  <a:lnTo>
                    <a:pt x="179273" y="66776"/>
                  </a:lnTo>
                  <a:close/>
                </a:path>
                <a:path w="372110" h="250189">
                  <a:moveTo>
                    <a:pt x="215468" y="40093"/>
                  </a:moveTo>
                  <a:lnTo>
                    <a:pt x="202145" y="43878"/>
                  </a:lnTo>
                  <a:lnTo>
                    <a:pt x="202145" y="57238"/>
                  </a:lnTo>
                  <a:lnTo>
                    <a:pt x="215468" y="53428"/>
                  </a:lnTo>
                  <a:lnTo>
                    <a:pt x="215468" y="40093"/>
                  </a:lnTo>
                  <a:close/>
                </a:path>
                <a:path w="372110" h="250189">
                  <a:moveTo>
                    <a:pt x="232625" y="36271"/>
                  </a:moveTo>
                  <a:lnTo>
                    <a:pt x="219316" y="38188"/>
                  </a:lnTo>
                  <a:lnTo>
                    <a:pt x="219316" y="51523"/>
                  </a:lnTo>
                  <a:lnTo>
                    <a:pt x="232625" y="49593"/>
                  </a:lnTo>
                  <a:lnTo>
                    <a:pt x="232625" y="36271"/>
                  </a:lnTo>
                  <a:close/>
                </a:path>
                <a:path w="372110" h="250189">
                  <a:moveTo>
                    <a:pt x="249796" y="30518"/>
                  </a:moveTo>
                  <a:lnTo>
                    <a:pt x="236474" y="34340"/>
                  </a:lnTo>
                  <a:lnTo>
                    <a:pt x="236474" y="49593"/>
                  </a:lnTo>
                  <a:lnTo>
                    <a:pt x="249796" y="45770"/>
                  </a:lnTo>
                  <a:lnTo>
                    <a:pt x="249796" y="30518"/>
                  </a:lnTo>
                  <a:close/>
                </a:path>
                <a:path w="372110" h="250189">
                  <a:moveTo>
                    <a:pt x="268897" y="26708"/>
                  </a:moveTo>
                  <a:lnTo>
                    <a:pt x="255549" y="30518"/>
                  </a:lnTo>
                  <a:lnTo>
                    <a:pt x="255549" y="43878"/>
                  </a:lnTo>
                  <a:lnTo>
                    <a:pt x="268897" y="40093"/>
                  </a:lnTo>
                  <a:lnTo>
                    <a:pt x="268897" y="26708"/>
                  </a:lnTo>
                  <a:close/>
                </a:path>
                <a:path w="372110" h="250189">
                  <a:moveTo>
                    <a:pt x="286029" y="21005"/>
                  </a:moveTo>
                  <a:lnTo>
                    <a:pt x="272707" y="24815"/>
                  </a:lnTo>
                  <a:lnTo>
                    <a:pt x="272707" y="40093"/>
                  </a:lnTo>
                  <a:lnTo>
                    <a:pt x="286029" y="36271"/>
                  </a:lnTo>
                  <a:lnTo>
                    <a:pt x="286029" y="21005"/>
                  </a:lnTo>
                  <a:close/>
                </a:path>
                <a:path w="372110" h="250189">
                  <a:moveTo>
                    <a:pt x="303225" y="17183"/>
                  </a:moveTo>
                  <a:lnTo>
                    <a:pt x="289864" y="21005"/>
                  </a:lnTo>
                  <a:lnTo>
                    <a:pt x="289864" y="36271"/>
                  </a:lnTo>
                  <a:lnTo>
                    <a:pt x="303225" y="32435"/>
                  </a:lnTo>
                  <a:lnTo>
                    <a:pt x="303225" y="17183"/>
                  </a:lnTo>
                  <a:close/>
                </a:path>
                <a:path w="372110" h="250189">
                  <a:moveTo>
                    <a:pt x="320395" y="13373"/>
                  </a:moveTo>
                  <a:lnTo>
                    <a:pt x="307035" y="17183"/>
                  </a:lnTo>
                  <a:lnTo>
                    <a:pt x="307035" y="30518"/>
                  </a:lnTo>
                  <a:lnTo>
                    <a:pt x="320395" y="26708"/>
                  </a:lnTo>
                  <a:lnTo>
                    <a:pt x="320395" y="13373"/>
                  </a:lnTo>
                  <a:close/>
                </a:path>
                <a:path w="372110" h="250189">
                  <a:moveTo>
                    <a:pt x="337578" y="7645"/>
                  </a:moveTo>
                  <a:lnTo>
                    <a:pt x="324205" y="11480"/>
                  </a:lnTo>
                  <a:lnTo>
                    <a:pt x="324205" y="26708"/>
                  </a:lnTo>
                  <a:lnTo>
                    <a:pt x="337578" y="22923"/>
                  </a:lnTo>
                  <a:lnTo>
                    <a:pt x="337578" y="7645"/>
                  </a:lnTo>
                  <a:close/>
                </a:path>
                <a:path w="372110" h="250189">
                  <a:moveTo>
                    <a:pt x="354711" y="3822"/>
                  </a:moveTo>
                  <a:lnTo>
                    <a:pt x="341376" y="7645"/>
                  </a:lnTo>
                  <a:lnTo>
                    <a:pt x="341376" y="21005"/>
                  </a:lnTo>
                  <a:lnTo>
                    <a:pt x="354711" y="19100"/>
                  </a:lnTo>
                  <a:lnTo>
                    <a:pt x="354711" y="3822"/>
                  </a:lnTo>
                  <a:close/>
                </a:path>
                <a:path w="372110" h="250189">
                  <a:moveTo>
                    <a:pt x="371881" y="0"/>
                  </a:moveTo>
                  <a:lnTo>
                    <a:pt x="358495" y="3822"/>
                  </a:lnTo>
                  <a:lnTo>
                    <a:pt x="358495" y="17183"/>
                  </a:lnTo>
                  <a:lnTo>
                    <a:pt x="371881" y="13373"/>
                  </a:lnTo>
                  <a:lnTo>
                    <a:pt x="3718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591433" y="5821565"/>
              <a:ext cx="391160" cy="318770"/>
            </a:xfrm>
            <a:custGeom>
              <a:avLst/>
              <a:gdLst/>
              <a:ahLst/>
              <a:cxnLst/>
              <a:rect l="l" t="t" r="r" b="b"/>
              <a:pathLst>
                <a:path w="391160" h="318770">
                  <a:moveTo>
                    <a:pt x="15240" y="297510"/>
                  </a:moveTo>
                  <a:lnTo>
                    <a:pt x="0" y="301332"/>
                  </a:lnTo>
                  <a:lnTo>
                    <a:pt x="0" y="318490"/>
                  </a:lnTo>
                  <a:lnTo>
                    <a:pt x="15240" y="312762"/>
                  </a:lnTo>
                  <a:lnTo>
                    <a:pt x="15240" y="297510"/>
                  </a:lnTo>
                  <a:close/>
                </a:path>
                <a:path w="391160" h="318770">
                  <a:moveTo>
                    <a:pt x="15240" y="194513"/>
                  </a:moveTo>
                  <a:lnTo>
                    <a:pt x="0" y="198335"/>
                  </a:lnTo>
                  <a:lnTo>
                    <a:pt x="0" y="213588"/>
                  </a:lnTo>
                  <a:lnTo>
                    <a:pt x="15240" y="209753"/>
                  </a:lnTo>
                  <a:lnTo>
                    <a:pt x="15240" y="194513"/>
                  </a:lnTo>
                  <a:close/>
                </a:path>
                <a:path w="391160" h="318770">
                  <a:moveTo>
                    <a:pt x="15240" y="173532"/>
                  </a:moveTo>
                  <a:lnTo>
                    <a:pt x="0" y="177355"/>
                  </a:lnTo>
                  <a:lnTo>
                    <a:pt x="0" y="194513"/>
                  </a:lnTo>
                  <a:lnTo>
                    <a:pt x="15240" y="188810"/>
                  </a:lnTo>
                  <a:lnTo>
                    <a:pt x="15240" y="173532"/>
                  </a:lnTo>
                  <a:close/>
                </a:path>
                <a:path w="391160" h="318770">
                  <a:moveTo>
                    <a:pt x="34302" y="291795"/>
                  </a:moveTo>
                  <a:lnTo>
                    <a:pt x="19088" y="295605"/>
                  </a:lnTo>
                  <a:lnTo>
                    <a:pt x="19088" y="312762"/>
                  </a:lnTo>
                  <a:lnTo>
                    <a:pt x="34302" y="307047"/>
                  </a:lnTo>
                  <a:lnTo>
                    <a:pt x="34302" y="291795"/>
                  </a:lnTo>
                  <a:close/>
                </a:path>
                <a:path w="391160" h="318770">
                  <a:moveTo>
                    <a:pt x="34302" y="167805"/>
                  </a:moveTo>
                  <a:lnTo>
                    <a:pt x="19088" y="171640"/>
                  </a:lnTo>
                  <a:lnTo>
                    <a:pt x="19088" y="188810"/>
                  </a:lnTo>
                  <a:lnTo>
                    <a:pt x="34302" y="183083"/>
                  </a:lnTo>
                  <a:lnTo>
                    <a:pt x="34302" y="167805"/>
                  </a:lnTo>
                  <a:close/>
                </a:path>
                <a:path w="391160" h="318770">
                  <a:moveTo>
                    <a:pt x="55308" y="287959"/>
                  </a:moveTo>
                  <a:lnTo>
                    <a:pt x="40030" y="291795"/>
                  </a:lnTo>
                  <a:lnTo>
                    <a:pt x="40030" y="307047"/>
                  </a:lnTo>
                  <a:lnTo>
                    <a:pt x="55308" y="303212"/>
                  </a:lnTo>
                  <a:lnTo>
                    <a:pt x="55308" y="287959"/>
                  </a:lnTo>
                  <a:close/>
                </a:path>
                <a:path w="391160" h="318770">
                  <a:moveTo>
                    <a:pt x="55308" y="163995"/>
                  </a:moveTo>
                  <a:lnTo>
                    <a:pt x="40030" y="167805"/>
                  </a:lnTo>
                  <a:lnTo>
                    <a:pt x="40030" y="183083"/>
                  </a:lnTo>
                  <a:lnTo>
                    <a:pt x="55308" y="179273"/>
                  </a:lnTo>
                  <a:lnTo>
                    <a:pt x="55308" y="163995"/>
                  </a:lnTo>
                  <a:close/>
                </a:path>
                <a:path w="391160" h="318770">
                  <a:moveTo>
                    <a:pt x="74371" y="282232"/>
                  </a:moveTo>
                  <a:lnTo>
                    <a:pt x="59093" y="286080"/>
                  </a:lnTo>
                  <a:lnTo>
                    <a:pt x="59093" y="301332"/>
                  </a:lnTo>
                  <a:lnTo>
                    <a:pt x="74371" y="297510"/>
                  </a:lnTo>
                  <a:lnTo>
                    <a:pt x="74371" y="282232"/>
                  </a:lnTo>
                  <a:close/>
                </a:path>
                <a:path w="391160" h="318770">
                  <a:moveTo>
                    <a:pt x="74371" y="158305"/>
                  </a:moveTo>
                  <a:lnTo>
                    <a:pt x="59093" y="162140"/>
                  </a:lnTo>
                  <a:lnTo>
                    <a:pt x="59093" y="177355"/>
                  </a:lnTo>
                  <a:lnTo>
                    <a:pt x="74371" y="173532"/>
                  </a:lnTo>
                  <a:lnTo>
                    <a:pt x="74371" y="158305"/>
                  </a:lnTo>
                  <a:close/>
                </a:path>
                <a:path w="391160" h="318770">
                  <a:moveTo>
                    <a:pt x="93421" y="276517"/>
                  </a:moveTo>
                  <a:lnTo>
                    <a:pt x="78168" y="280339"/>
                  </a:lnTo>
                  <a:lnTo>
                    <a:pt x="78168" y="295605"/>
                  </a:lnTo>
                  <a:lnTo>
                    <a:pt x="93421" y="291795"/>
                  </a:lnTo>
                  <a:lnTo>
                    <a:pt x="93421" y="276517"/>
                  </a:lnTo>
                  <a:close/>
                </a:path>
                <a:path w="391160" h="318770">
                  <a:moveTo>
                    <a:pt x="93421" y="154470"/>
                  </a:moveTo>
                  <a:lnTo>
                    <a:pt x="78168" y="156387"/>
                  </a:lnTo>
                  <a:lnTo>
                    <a:pt x="78168" y="173532"/>
                  </a:lnTo>
                  <a:lnTo>
                    <a:pt x="93421" y="167805"/>
                  </a:lnTo>
                  <a:lnTo>
                    <a:pt x="93421" y="154470"/>
                  </a:lnTo>
                  <a:close/>
                </a:path>
                <a:path w="391160" h="318770">
                  <a:moveTo>
                    <a:pt x="112496" y="270814"/>
                  </a:moveTo>
                  <a:lnTo>
                    <a:pt x="97256" y="274586"/>
                  </a:lnTo>
                  <a:lnTo>
                    <a:pt x="97256" y="291795"/>
                  </a:lnTo>
                  <a:lnTo>
                    <a:pt x="112496" y="286080"/>
                  </a:lnTo>
                  <a:lnTo>
                    <a:pt x="112496" y="270814"/>
                  </a:lnTo>
                  <a:close/>
                </a:path>
                <a:path w="391160" h="318770">
                  <a:moveTo>
                    <a:pt x="112496" y="148742"/>
                  </a:moveTo>
                  <a:lnTo>
                    <a:pt x="97256" y="152552"/>
                  </a:lnTo>
                  <a:lnTo>
                    <a:pt x="97256" y="167805"/>
                  </a:lnTo>
                  <a:lnTo>
                    <a:pt x="112496" y="163995"/>
                  </a:lnTo>
                  <a:lnTo>
                    <a:pt x="112496" y="148742"/>
                  </a:lnTo>
                  <a:close/>
                </a:path>
                <a:path w="391160" h="318770">
                  <a:moveTo>
                    <a:pt x="131572" y="265099"/>
                  </a:moveTo>
                  <a:lnTo>
                    <a:pt x="116319" y="268897"/>
                  </a:lnTo>
                  <a:lnTo>
                    <a:pt x="116319" y="286080"/>
                  </a:lnTo>
                  <a:lnTo>
                    <a:pt x="131572" y="280339"/>
                  </a:lnTo>
                  <a:lnTo>
                    <a:pt x="131572" y="265099"/>
                  </a:lnTo>
                  <a:close/>
                </a:path>
                <a:path w="391160" h="318770">
                  <a:moveTo>
                    <a:pt x="131572" y="143052"/>
                  </a:moveTo>
                  <a:lnTo>
                    <a:pt x="116319" y="146862"/>
                  </a:lnTo>
                  <a:lnTo>
                    <a:pt x="116319" y="162140"/>
                  </a:lnTo>
                  <a:lnTo>
                    <a:pt x="131572" y="158305"/>
                  </a:lnTo>
                  <a:lnTo>
                    <a:pt x="131572" y="143052"/>
                  </a:lnTo>
                  <a:close/>
                </a:path>
                <a:path w="391160" h="318770">
                  <a:moveTo>
                    <a:pt x="150622" y="261251"/>
                  </a:moveTo>
                  <a:lnTo>
                    <a:pt x="135369" y="265099"/>
                  </a:lnTo>
                  <a:lnTo>
                    <a:pt x="135369" y="280339"/>
                  </a:lnTo>
                  <a:lnTo>
                    <a:pt x="150622" y="276517"/>
                  </a:lnTo>
                  <a:lnTo>
                    <a:pt x="150622" y="261251"/>
                  </a:lnTo>
                  <a:close/>
                </a:path>
                <a:path w="391160" h="318770">
                  <a:moveTo>
                    <a:pt x="150622" y="139217"/>
                  </a:moveTo>
                  <a:lnTo>
                    <a:pt x="135369" y="141135"/>
                  </a:lnTo>
                  <a:lnTo>
                    <a:pt x="135369" y="158305"/>
                  </a:lnTo>
                  <a:lnTo>
                    <a:pt x="150622" y="154470"/>
                  </a:lnTo>
                  <a:lnTo>
                    <a:pt x="150622" y="139217"/>
                  </a:lnTo>
                  <a:close/>
                </a:path>
                <a:path w="391160" h="318770">
                  <a:moveTo>
                    <a:pt x="169735" y="255562"/>
                  </a:moveTo>
                  <a:lnTo>
                    <a:pt x="154457" y="259372"/>
                  </a:lnTo>
                  <a:lnTo>
                    <a:pt x="154457" y="274586"/>
                  </a:lnTo>
                  <a:lnTo>
                    <a:pt x="169735" y="270814"/>
                  </a:lnTo>
                  <a:lnTo>
                    <a:pt x="169735" y="255562"/>
                  </a:lnTo>
                  <a:close/>
                </a:path>
                <a:path w="391160" h="318770">
                  <a:moveTo>
                    <a:pt x="169735" y="133527"/>
                  </a:moveTo>
                  <a:lnTo>
                    <a:pt x="154457" y="137325"/>
                  </a:lnTo>
                  <a:lnTo>
                    <a:pt x="154457" y="152552"/>
                  </a:lnTo>
                  <a:lnTo>
                    <a:pt x="169735" y="148742"/>
                  </a:lnTo>
                  <a:lnTo>
                    <a:pt x="169735" y="133527"/>
                  </a:lnTo>
                  <a:close/>
                </a:path>
                <a:path w="391160" h="318770">
                  <a:moveTo>
                    <a:pt x="188772" y="249834"/>
                  </a:moveTo>
                  <a:lnTo>
                    <a:pt x="173545" y="253657"/>
                  </a:lnTo>
                  <a:lnTo>
                    <a:pt x="173545" y="268897"/>
                  </a:lnTo>
                  <a:lnTo>
                    <a:pt x="188772" y="265099"/>
                  </a:lnTo>
                  <a:lnTo>
                    <a:pt x="188772" y="249834"/>
                  </a:lnTo>
                  <a:close/>
                </a:path>
                <a:path w="391160" h="318770">
                  <a:moveTo>
                    <a:pt x="188772" y="127774"/>
                  </a:moveTo>
                  <a:lnTo>
                    <a:pt x="173545" y="131584"/>
                  </a:lnTo>
                  <a:lnTo>
                    <a:pt x="173545" y="148742"/>
                  </a:lnTo>
                  <a:lnTo>
                    <a:pt x="188772" y="143052"/>
                  </a:lnTo>
                  <a:lnTo>
                    <a:pt x="188772" y="127774"/>
                  </a:lnTo>
                  <a:close/>
                </a:path>
                <a:path w="391160" h="318770">
                  <a:moveTo>
                    <a:pt x="226936" y="219316"/>
                  </a:moveTo>
                  <a:lnTo>
                    <a:pt x="211658" y="223126"/>
                  </a:lnTo>
                  <a:lnTo>
                    <a:pt x="211658" y="238404"/>
                  </a:lnTo>
                  <a:lnTo>
                    <a:pt x="226936" y="234556"/>
                  </a:lnTo>
                  <a:lnTo>
                    <a:pt x="226936" y="219316"/>
                  </a:lnTo>
                  <a:close/>
                </a:path>
                <a:path w="391160" h="318770">
                  <a:moveTo>
                    <a:pt x="226936" y="99161"/>
                  </a:moveTo>
                  <a:lnTo>
                    <a:pt x="211658" y="102997"/>
                  </a:lnTo>
                  <a:lnTo>
                    <a:pt x="211658" y="118249"/>
                  </a:lnTo>
                  <a:lnTo>
                    <a:pt x="226936" y="114439"/>
                  </a:lnTo>
                  <a:lnTo>
                    <a:pt x="226936" y="99161"/>
                  </a:lnTo>
                  <a:close/>
                </a:path>
                <a:path w="391160" h="318770">
                  <a:moveTo>
                    <a:pt x="226936" y="78206"/>
                  </a:moveTo>
                  <a:lnTo>
                    <a:pt x="211658" y="82016"/>
                  </a:lnTo>
                  <a:lnTo>
                    <a:pt x="211658" y="97231"/>
                  </a:lnTo>
                  <a:lnTo>
                    <a:pt x="226936" y="93472"/>
                  </a:lnTo>
                  <a:lnTo>
                    <a:pt x="226936" y="78206"/>
                  </a:lnTo>
                  <a:close/>
                </a:path>
                <a:path w="391160" h="318770">
                  <a:moveTo>
                    <a:pt x="226936" y="59118"/>
                  </a:moveTo>
                  <a:lnTo>
                    <a:pt x="211658" y="61048"/>
                  </a:lnTo>
                  <a:lnTo>
                    <a:pt x="211658" y="78206"/>
                  </a:lnTo>
                  <a:lnTo>
                    <a:pt x="226936" y="74383"/>
                  </a:lnTo>
                  <a:lnTo>
                    <a:pt x="226936" y="59118"/>
                  </a:lnTo>
                  <a:close/>
                </a:path>
                <a:path w="391160" h="318770">
                  <a:moveTo>
                    <a:pt x="226936" y="40043"/>
                  </a:moveTo>
                  <a:lnTo>
                    <a:pt x="211658" y="43865"/>
                  </a:lnTo>
                  <a:lnTo>
                    <a:pt x="211658" y="59118"/>
                  </a:lnTo>
                  <a:lnTo>
                    <a:pt x="226936" y="55295"/>
                  </a:lnTo>
                  <a:lnTo>
                    <a:pt x="226936" y="40043"/>
                  </a:lnTo>
                  <a:close/>
                </a:path>
                <a:path w="391160" h="318770">
                  <a:moveTo>
                    <a:pt x="245999" y="213588"/>
                  </a:moveTo>
                  <a:lnTo>
                    <a:pt x="230720" y="219316"/>
                  </a:lnTo>
                  <a:lnTo>
                    <a:pt x="230720" y="234556"/>
                  </a:lnTo>
                  <a:lnTo>
                    <a:pt x="245999" y="228854"/>
                  </a:lnTo>
                  <a:lnTo>
                    <a:pt x="245999" y="213588"/>
                  </a:lnTo>
                  <a:close/>
                </a:path>
                <a:path w="391160" h="318770">
                  <a:moveTo>
                    <a:pt x="245999" y="93472"/>
                  </a:moveTo>
                  <a:lnTo>
                    <a:pt x="230720" y="97231"/>
                  </a:lnTo>
                  <a:lnTo>
                    <a:pt x="230720" y="112522"/>
                  </a:lnTo>
                  <a:lnTo>
                    <a:pt x="245999" y="108712"/>
                  </a:lnTo>
                  <a:lnTo>
                    <a:pt x="245999" y="93472"/>
                  </a:lnTo>
                  <a:close/>
                </a:path>
                <a:path w="391160" h="318770">
                  <a:moveTo>
                    <a:pt x="245999" y="74383"/>
                  </a:moveTo>
                  <a:lnTo>
                    <a:pt x="230720" y="78206"/>
                  </a:lnTo>
                  <a:lnTo>
                    <a:pt x="230720" y="93472"/>
                  </a:lnTo>
                  <a:lnTo>
                    <a:pt x="245999" y="89662"/>
                  </a:lnTo>
                  <a:lnTo>
                    <a:pt x="245999" y="74383"/>
                  </a:lnTo>
                  <a:close/>
                </a:path>
                <a:path w="391160" h="318770">
                  <a:moveTo>
                    <a:pt x="245999" y="55295"/>
                  </a:moveTo>
                  <a:lnTo>
                    <a:pt x="230720" y="59118"/>
                  </a:lnTo>
                  <a:lnTo>
                    <a:pt x="230720" y="72478"/>
                  </a:lnTo>
                  <a:lnTo>
                    <a:pt x="245999" y="68656"/>
                  </a:lnTo>
                  <a:lnTo>
                    <a:pt x="245999" y="55295"/>
                  </a:lnTo>
                  <a:close/>
                </a:path>
                <a:path w="391160" h="318770">
                  <a:moveTo>
                    <a:pt x="245999" y="36233"/>
                  </a:moveTo>
                  <a:lnTo>
                    <a:pt x="230720" y="40043"/>
                  </a:lnTo>
                  <a:lnTo>
                    <a:pt x="230720" y="55295"/>
                  </a:lnTo>
                  <a:lnTo>
                    <a:pt x="245999" y="51485"/>
                  </a:lnTo>
                  <a:lnTo>
                    <a:pt x="245999" y="36233"/>
                  </a:lnTo>
                  <a:close/>
                </a:path>
                <a:path w="391160" h="318770">
                  <a:moveTo>
                    <a:pt x="263169" y="209753"/>
                  </a:moveTo>
                  <a:lnTo>
                    <a:pt x="249821" y="213588"/>
                  </a:lnTo>
                  <a:lnTo>
                    <a:pt x="249821" y="228854"/>
                  </a:lnTo>
                  <a:lnTo>
                    <a:pt x="263169" y="225069"/>
                  </a:lnTo>
                  <a:lnTo>
                    <a:pt x="263169" y="209753"/>
                  </a:lnTo>
                  <a:close/>
                </a:path>
                <a:path w="391160" h="318770">
                  <a:moveTo>
                    <a:pt x="263169" y="89662"/>
                  </a:moveTo>
                  <a:lnTo>
                    <a:pt x="249821" y="93472"/>
                  </a:lnTo>
                  <a:lnTo>
                    <a:pt x="249821" y="108712"/>
                  </a:lnTo>
                  <a:lnTo>
                    <a:pt x="263169" y="104876"/>
                  </a:lnTo>
                  <a:lnTo>
                    <a:pt x="263169" y="89662"/>
                  </a:lnTo>
                  <a:close/>
                </a:path>
                <a:path w="391160" h="318770">
                  <a:moveTo>
                    <a:pt x="263169" y="68656"/>
                  </a:moveTo>
                  <a:lnTo>
                    <a:pt x="249821" y="72478"/>
                  </a:lnTo>
                  <a:lnTo>
                    <a:pt x="249821" y="87731"/>
                  </a:lnTo>
                  <a:lnTo>
                    <a:pt x="263169" y="83908"/>
                  </a:lnTo>
                  <a:lnTo>
                    <a:pt x="263169" y="68656"/>
                  </a:lnTo>
                  <a:close/>
                </a:path>
                <a:path w="391160" h="318770">
                  <a:moveTo>
                    <a:pt x="263169" y="51485"/>
                  </a:moveTo>
                  <a:lnTo>
                    <a:pt x="249821" y="55295"/>
                  </a:lnTo>
                  <a:lnTo>
                    <a:pt x="249821" y="68656"/>
                  </a:lnTo>
                  <a:lnTo>
                    <a:pt x="263169" y="64846"/>
                  </a:lnTo>
                  <a:lnTo>
                    <a:pt x="263169" y="51485"/>
                  </a:lnTo>
                  <a:close/>
                </a:path>
                <a:path w="391160" h="318770">
                  <a:moveTo>
                    <a:pt x="263169" y="30530"/>
                  </a:moveTo>
                  <a:lnTo>
                    <a:pt x="249821" y="34340"/>
                  </a:lnTo>
                  <a:lnTo>
                    <a:pt x="249821" y="49618"/>
                  </a:lnTo>
                  <a:lnTo>
                    <a:pt x="263169" y="45796"/>
                  </a:lnTo>
                  <a:lnTo>
                    <a:pt x="263169" y="30530"/>
                  </a:lnTo>
                  <a:close/>
                </a:path>
                <a:path w="391160" h="318770">
                  <a:moveTo>
                    <a:pt x="282257" y="204089"/>
                  </a:moveTo>
                  <a:lnTo>
                    <a:pt x="266992" y="207886"/>
                  </a:lnTo>
                  <a:lnTo>
                    <a:pt x="266992" y="223126"/>
                  </a:lnTo>
                  <a:lnTo>
                    <a:pt x="282257" y="219316"/>
                  </a:lnTo>
                  <a:lnTo>
                    <a:pt x="282257" y="204089"/>
                  </a:lnTo>
                  <a:close/>
                </a:path>
                <a:path w="391160" h="318770">
                  <a:moveTo>
                    <a:pt x="282257" y="83908"/>
                  </a:moveTo>
                  <a:lnTo>
                    <a:pt x="266992" y="87731"/>
                  </a:lnTo>
                  <a:lnTo>
                    <a:pt x="266992" y="102997"/>
                  </a:lnTo>
                  <a:lnTo>
                    <a:pt x="282257" y="99161"/>
                  </a:lnTo>
                  <a:lnTo>
                    <a:pt x="282257" y="83908"/>
                  </a:lnTo>
                  <a:close/>
                </a:path>
                <a:path w="391160" h="318770">
                  <a:moveTo>
                    <a:pt x="282257" y="64846"/>
                  </a:moveTo>
                  <a:lnTo>
                    <a:pt x="266992" y="68656"/>
                  </a:lnTo>
                  <a:lnTo>
                    <a:pt x="266992" y="83908"/>
                  </a:lnTo>
                  <a:lnTo>
                    <a:pt x="282257" y="80098"/>
                  </a:lnTo>
                  <a:lnTo>
                    <a:pt x="282257" y="64846"/>
                  </a:lnTo>
                  <a:close/>
                </a:path>
                <a:path w="391160" h="318770">
                  <a:moveTo>
                    <a:pt x="282257" y="45796"/>
                  </a:moveTo>
                  <a:lnTo>
                    <a:pt x="266992" y="49618"/>
                  </a:lnTo>
                  <a:lnTo>
                    <a:pt x="266992" y="62953"/>
                  </a:lnTo>
                  <a:lnTo>
                    <a:pt x="282257" y="59118"/>
                  </a:lnTo>
                  <a:lnTo>
                    <a:pt x="282257" y="45796"/>
                  </a:lnTo>
                  <a:close/>
                </a:path>
                <a:path w="391160" h="318770">
                  <a:moveTo>
                    <a:pt x="282257" y="26708"/>
                  </a:moveTo>
                  <a:lnTo>
                    <a:pt x="266992" y="30530"/>
                  </a:lnTo>
                  <a:lnTo>
                    <a:pt x="266992" y="45796"/>
                  </a:lnTo>
                  <a:lnTo>
                    <a:pt x="282257" y="41960"/>
                  </a:lnTo>
                  <a:lnTo>
                    <a:pt x="282257" y="26708"/>
                  </a:lnTo>
                  <a:close/>
                </a:path>
                <a:path w="391160" h="318770">
                  <a:moveTo>
                    <a:pt x="301294" y="200253"/>
                  </a:moveTo>
                  <a:lnTo>
                    <a:pt x="286054" y="204089"/>
                  </a:lnTo>
                  <a:lnTo>
                    <a:pt x="286054" y="219316"/>
                  </a:lnTo>
                  <a:lnTo>
                    <a:pt x="301294" y="215506"/>
                  </a:lnTo>
                  <a:lnTo>
                    <a:pt x="301294" y="200253"/>
                  </a:lnTo>
                  <a:close/>
                </a:path>
                <a:path w="391160" h="318770">
                  <a:moveTo>
                    <a:pt x="301294" y="80098"/>
                  </a:moveTo>
                  <a:lnTo>
                    <a:pt x="286054" y="83908"/>
                  </a:lnTo>
                  <a:lnTo>
                    <a:pt x="286054" y="99161"/>
                  </a:lnTo>
                  <a:lnTo>
                    <a:pt x="301294" y="95377"/>
                  </a:lnTo>
                  <a:lnTo>
                    <a:pt x="301294" y="80098"/>
                  </a:lnTo>
                  <a:close/>
                </a:path>
                <a:path w="391160" h="318770">
                  <a:moveTo>
                    <a:pt x="301294" y="59118"/>
                  </a:moveTo>
                  <a:lnTo>
                    <a:pt x="286054" y="62953"/>
                  </a:lnTo>
                  <a:lnTo>
                    <a:pt x="286054" y="78206"/>
                  </a:lnTo>
                  <a:lnTo>
                    <a:pt x="301294" y="74383"/>
                  </a:lnTo>
                  <a:lnTo>
                    <a:pt x="301294" y="59118"/>
                  </a:lnTo>
                  <a:close/>
                </a:path>
                <a:path w="391160" h="318770">
                  <a:moveTo>
                    <a:pt x="301294" y="41960"/>
                  </a:moveTo>
                  <a:lnTo>
                    <a:pt x="286054" y="45796"/>
                  </a:lnTo>
                  <a:lnTo>
                    <a:pt x="286054" y="59118"/>
                  </a:lnTo>
                  <a:lnTo>
                    <a:pt x="301294" y="57200"/>
                  </a:lnTo>
                  <a:lnTo>
                    <a:pt x="301294" y="41960"/>
                  </a:lnTo>
                  <a:close/>
                </a:path>
                <a:path w="391160" h="318770">
                  <a:moveTo>
                    <a:pt x="301294" y="21005"/>
                  </a:moveTo>
                  <a:lnTo>
                    <a:pt x="286054" y="24803"/>
                  </a:lnTo>
                  <a:lnTo>
                    <a:pt x="286054" y="40043"/>
                  </a:lnTo>
                  <a:lnTo>
                    <a:pt x="301294" y="36233"/>
                  </a:lnTo>
                  <a:lnTo>
                    <a:pt x="301294" y="21005"/>
                  </a:lnTo>
                  <a:close/>
                </a:path>
                <a:path w="391160" h="318770">
                  <a:moveTo>
                    <a:pt x="318452" y="194513"/>
                  </a:moveTo>
                  <a:lnTo>
                    <a:pt x="305092" y="198335"/>
                  </a:lnTo>
                  <a:lnTo>
                    <a:pt x="305092" y="213588"/>
                  </a:lnTo>
                  <a:lnTo>
                    <a:pt x="318452" y="209753"/>
                  </a:lnTo>
                  <a:lnTo>
                    <a:pt x="318452" y="194513"/>
                  </a:lnTo>
                  <a:close/>
                </a:path>
                <a:path w="391160" h="318770">
                  <a:moveTo>
                    <a:pt x="318452" y="74383"/>
                  </a:moveTo>
                  <a:lnTo>
                    <a:pt x="305092" y="78206"/>
                  </a:lnTo>
                  <a:lnTo>
                    <a:pt x="305092" y="93472"/>
                  </a:lnTo>
                  <a:lnTo>
                    <a:pt x="318452" y="89662"/>
                  </a:lnTo>
                  <a:lnTo>
                    <a:pt x="318452" y="74383"/>
                  </a:lnTo>
                  <a:close/>
                </a:path>
                <a:path w="391160" h="318770">
                  <a:moveTo>
                    <a:pt x="318452" y="57200"/>
                  </a:moveTo>
                  <a:lnTo>
                    <a:pt x="305092" y="59118"/>
                  </a:lnTo>
                  <a:lnTo>
                    <a:pt x="305092" y="74383"/>
                  </a:lnTo>
                  <a:lnTo>
                    <a:pt x="318452" y="70573"/>
                  </a:lnTo>
                  <a:lnTo>
                    <a:pt x="318452" y="57200"/>
                  </a:lnTo>
                  <a:close/>
                </a:path>
                <a:path w="391160" h="318770">
                  <a:moveTo>
                    <a:pt x="318452" y="36233"/>
                  </a:moveTo>
                  <a:lnTo>
                    <a:pt x="305092" y="40043"/>
                  </a:lnTo>
                  <a:lnTo>
                    <a:pt x="305092" y="55295"/>
                  </a:lnTo>
                  <a:lnTo>
                    <a:pt x="318452" y="51485"/>
                  </a:lnTo>
                  <a:lnTo>
                    <a:pt x="318452" y="36233"/>
                  </a:lnTo>
                  <a:close/>
                </a:path>
                <a:path w="391160" h="318770">
                  <a:moveTo>
                    <a:pt x="318452" y="17170"/>
                  </a:moveTo>
                  <a:lnTo>
                    <a:pt x="305092" y="21005"/>
                  </a:lnTo>
                  <a:lnTo>
                    <a:pt x="305092" y="36233"/>
                  </a:lnTo>
                  <a:lnTo>
                    <a:pt x="318452" y="32448"/>
                  </a:lnTo>
                  <a:lnTo>
                    <a:pt x="318452" y="17170"/>
                  </a:lnTo>
                  <a:close/>
                </a:path>
                <a:path w="391160" h="318770">
                  <a:moveTo>
                    <a:pt x="335622" y="188810"/>
                  </a:moveTo>
                  <a:lnTo>
                    <a:pt x="322275" y="194513"/>
                  </a:lnTo>
                  <a:lnTo>
                    <a:pt x="322275" y="209753"/>
                  </a:lnTo>
                  <a:lnTo>
                    <a:pt x="335622" y="204089"/>
                  </a:lnTo>
                  <a:lnTo>
                    <a:pt x="335622" y="188810"/>
                  </a:lnTo>
                  <a:close/>
                </a:path>
                <a:path w="391160" h="318770">
                  <a:moveTo>
                    <a:pt x="335622" y="70573"/>
                  </a:moveTo>
                  <a:lnTo>
                    <a:pt x="322275" y="74383"/>
                  </a:lnTo>
                  <a:lnTo>
                    <a:pt x="322275" y="89662"/>
                  </a:lnTo>
                  <a:lnTo>
                    <a:pt x="335622" y="85826"/>
                  </a:lnTo>
                  <a:lnTo>
                    <a:pt x="335622" y="70573"/>
                  </a:lnTo>
                  <a:close/>
                </a:path>
                <a:path w="391160" h="318770">
                  <a:moveTo>
                    <a:pt x="335622" y="53403"/>
                  </a:moveTo>
                  <a:lnTo>
                    <a:pt x="322275" y="57200"/>
                  </a:lnTo>
                  <a:lnTo>
                    <a:pt x="322275" y="68656"/>
                  </a:lnTo>
                  <a:lnTo>
                    <a:pt x="335622" y="64846"/>
                  </a:lnTo>
                  <a:lnTo>
                    <a:pt x="335622" y="53403"/>
                  </a:lnTo>
                  <a:close/>
                </a:path>
                <a:path w="391160" h="318770">
                  <a:moveTo>
                    <a:pt x="335622" y="32448"/>
                  </a:moveTo>
                  <a:lnTo>
                    <a:pt x="322275" y="36233"/>
                  </a:lnTo>
                  <a:lnTo>
                    <a:pt x="322275" y="51485"/>
                  </a:lnTo>
                  <a:lnTo>
                    <a:pt x="335622" y="47713"/>
                  </a:lnTo>
                  <a:lnTo>
                    <a:pt x="335622" y="32448"/>
                  </a:lnTo>
                  <a:close/>
                </a:path>
                <a:path w="391160" h="318770">
                  <a:moveTo>
                    <a:pt x="335622" y="13347"/>
                  </a:moveTo>
                  <a:lnTo>
                    <a:pt x="322275" y="17170"/>
                  </a:lnTo>
                  <a:lnTo>
                    <a:pt x="322275" y="30530"/>
                  </a:lnTo>
                  <a:lnTo>
                    <a:pt x="335622" y="28625"/>
                  </a:lnTo>
                  <a:lnTo>
                    <a:pt x="335622" y="13347"/>
                  </a:lnTo>
                  <a:close/>
                </a:path>
                <a:path w="391160" h="318770">
                  <a:moveTo>
                    <a:pt x="354698" y="185000"/>
                  </a:moveTo>
                  <a:lnTo>
                    <a:pt x="341337" y="188810"/>
                  </a:lnTo>
                  <a:lnTo>
                    <a:pt x="341337" y="204089"/>
                  </a:lnTo>
                  <a:lnTo>
                    <a:pt x="354698" y="200253"/>
                  </a:lnTo>
                  <a:lnTo>
                    <a:pt x="354698" y="185000"/>
                  </a:lnTo>
                  <a:close/>
                </a:path>
                <a:path w="391160" h="318770">
                  <a:moveTo>
                    <a:pt x="354698" y="66763"/>
                  </a:moveTo>
                  <a:lnTo>
                    <a:pt x="341337" y="70573"/>
                  </a:lnTo>
                  <a:lnTo>
                    <a:pt x="341337" y="83908"/>
                  </a:lnTo>
                  <a:lnTo>
                    <a:pt x="354698" y="82016"/>
                  </a:lnTo>
                  <a:lnTo>
                    <a:pt x="354698" y="66763"/>
                  </a:lnTo>
                  <a:close/>
                </a:path>
                <a:path w="391160" h="318770">
                  <a:moveTo>
                    <a:pt x="354698" y="47713"/>
                  </a:moveTo>
                  <a:lnTo>
                    <a:pt x="341337" y="51485"/>
                  </a:lnTo>
                  <a:lnTo>
                    <a:pt x="341337" y="64846"/>
                  </a:lnTo>
                  <a:lnTo>
                    <a:pt x="354698" y="61048"/>
                  </a:lnTo>
                  <a:lnTo>
                    <a:pt x="354698" y="47713"/>
                  </a:lnTo>
                  <a:close/>
                </a:path>
                <a:path w="391160" h="318770">
                  <a:moveTo>
                    <a:pt x="354698" y="28625"/>
                  </a:moveTo>
                  <a:lnTo>
                    <a:pt x="341337" y="30530"/>
                  </a:lnTo>
                  <a:lnTo>
                    <a:pt x="341337" y="45796"/>
                  </a:lnTo>
                  <a:lnTo>
                    <a:pt x="354698" y="43865"/>
                  </a:lnTo>
                  <a:lnTo>
                    <a:pt x="354698" y="28625"/>
                  </a:lnTo>
                  <a:close/>
                </a:path>
                <a:path w="391160" h="318770">
                  <a:moveTo>
                    <a:pt x="354698" y="7645"/>
                  </a:moveTo>
                  <a:lnTo>
                    <a:pt x="341337" y="11468"/>
                  </a:lnTo>
                  <a:lnTo>
                    <a:pt x="341337" y="26708"/>
                  </a:lnTo>
                  <a:lnTo>
                    <a:pt x="354698" y="22898"/>
                  </a:lnTo>
                  <a:lnTo>
                    <a:pt x="354698" y="7645"/>
                  </a:lnTo>
                  <a:close/>
                </a:path>
                <a:path w="391160" h="318770">
                  <a:moveTo>
                    <a:pt x="373735" y="179273"/>
                  </a:moveTo>
                  <a:lnTo>
                    <a:pt x="358521" y="183083"/>
                  </a:lnTo>
                  <a:lnTo>
                    <a:pt x="358521" y="198335"/>
                  </a:lnTo>
                  <a:lnTo>
                    <a:pt x="373735" y="194513"/>
                  </a:lnTo>
                  <a:lnTo>
                    <a:pt x="373735" y="179273"/>
                  </a:lnTo>
                  <a:close/>
                </a:path>
                <a:path w="391160" h="318770">
                  <a:moveTo>
                    <a:pt x="373735" y="61048"/>
                  </a:moveTo>
                  <a:lnTo>
                    <a:pt x="358521" y="64846"/>
                  </a:lnTo>
                  <a:lnTo>
                    <a:pt x="358521" y="80098"/>
                  </a:lnTo>
                  <a:lnTo>
                    <a:pt x="373735" y="76301"/>
                  </a:lnTo>
                  <a:lnTo>
                    <a:pt x="373735" y="61048"/>
                  </a:lnTo>
                  <a:close/>
                </a:path>
                <a:path w="391160" h="318770">
                  <a:moveTo>
                    <a:pt x="373735" y="43865"/>
                  </a:moveTo>
                  <a:lnTo>
                    <a:pt x="358521" y="45796"/>
                  </a:lnTo>
                  <a:lnTo>
                    <a:pt x="358521" y="59118"/>
                  </a:lnTo>
                  <a:lnTo>
                    <a:pt x="373735" y="59118"/>
                  </a:lnTo>
                  <a:lnTo>
                    <a:pt x="373735" y="43865"/>
                  </a:lnTo>
                  <a:close/>
                </a:path>
                <a:path w="391160" h="318770">
                  <a:moveTo>
                    <a:pt x="373735" y="22898"/>
                  </a:moveTo>
                  <a:lnTo>
                    <a:pt x="358521" y="26708"/>
                  </a:lnTo>
                  <a:lnTo>
                    <a:pt x="358521" y="41960"/>
                  </a:lnTo>
                  <a:lnTo>
                    <a:pt x="373735" y="38150"/>
                  </a:lnTo>
                  <a:lnTo>
                    <a:pt x="373735" y="22898"/>
                  </a:lnTo>
                  <a:close/>
                </a:path>
                <a:path w="391160" h="318770">
                  <a:moveTo>
                    <a:pt x="373735" y="3822"/>
                  </a:moveTo>
                  <a:lnTo>
                    <a:pt x="358521" y="7645"/>
                  </a:lnTo>
                  <a:lnTo>
                    <a:pt x="358521" y="22898"/>
                  </a:lnTo>
                  <a:lnTo>
                    <a:pt x="373735" y="19100"/>
                  </a:lnTo>
                  <a:lnTo>
                    <a:pt x="373735" y="3822"/>
                  </a:lnTo>
                  <a:close/>
                </a:path>
                <a:path w="391160" h="318770">
                  <a:moveTo>
                    <a:pt x="390931" y="175475"/>
                  </a:moveTo>
                  <a:lnTo>
                    <a:pt x="377571" y="179273"/>
                  </a:lnTo>
                  <a:lnTo>
                    <a:pt x="377571" y="194513"/>
                  </a:lnTo>
                  <a:lnTo>
                    <a:pt x="390931" y="190728"/>
                  </a:lnTo>
                  <a:lnTo>
                    <a:pt x="390931" y="175475"/>
                  </a:lnTo>
                  <a:close/>
                </a:path>
                <a:path w="391160" h="318770">
                  <a:moveTo>
                    <a:pt x="390931" y="59118"/>
                  </a:moveTo>
                  <a:lnTo>
                    <a:pt x="377571" y="59118"/>
                  </a:lnTo>
                  <a:lnTo>
                    <a:pt x="377571" y="74383"/>
                  </a:lnTo>
                  <a:lnTo>
                    <a:pt x="390931" y="70573"/>
                  </a:lnTo>
                  <a:lnTo>
                    <a:pt x="390931" y="59118"/>
                  </a:lnTo>
                  <a:close/>
                </a:path>
                <a:path w="391160" h="318770">
                  <a:moveTo>
                    <a:pt x="390931" y="38150"/>
                  </a:moveTo>
                  <a:lnTo>
                    <a:pt x="377571" y="41960"/>
                  </a:lnTo>
                  <a:lnTo>
                    <a:pt x="377571" y="57200"/>
                  </a:lnTo>
                  <a:lnTo>
                    <a:pt x="390931" y="53403"/>
                  </a:lnTo>
                  <a:lnTo>
                    <a:pt x="390931" y="38150"/>
                  </a:lnTo>
                  <a:close/>
                </a:path>
                <a:path w="391160" h="318770">
                  <a:moveTo>
                    <a:pt x="390931" y="19100"/>
                  </a:moveTo>
                  <a:lnTo>
                    <a:pt x="377571" y="22898"/>
                  </a:lnTo>
                  <a:lnTo>
                    <a:pt x="377571" y="38150"/>
                  </a:lnTo>
                  <a:lnTo>
                    <a:pt x="390931" y="34340"/>
                  </a:lnTo>
                  <a:lnTo>
                    <a:pt x="390931" y="19100"/>
                  </a:lnTo>
                  <a:close/>
                </a:path>
                <a:path w="391160" h="318770">
                  <a:moveTo>
                    <a:pt x="390931" y="0"/>
                  </a:moveTo>
                  <a:lnTo>
                    <a:pt x="377571" y="3822"/>
                  </a:lnTo>
                  <a:lnTo>
                    <a:pt x="377571" y="17170"/>
                  </a:lnTo>
                  <a:lnTo>
                    <a:pt x="390931" y="15252"/>
                  </a:lnTo>
                  <a:lnTo>
                    <a:pt x="3909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591433" y="5871184"/>
              <a:ext cx="189230" cy="248285"/>
            </a:xfrm>
            <a:custGeom>
              <a:avLst/>
              <a:gdLst/>
              <a:ahLst/>
              <a:cxnLst/>
              <a:rect l="l" t="t" r="r" b="b"/>
              <a:pathLst>
                <a:path w="189229" h="248285">
                  <a:moveTo>
                    <a:pt x="15240" y="228790"/>
                  </a:moveTo>
                  <a:lnTo>
                    <a:pt x="0" y="230720"/>
                  </a:lnTo>
                  <a:lnTo>
                    <a:pt x="0" y="247891"/>
                  </a:lnTo>
                  <a:lnTo>
                    <a:pt x="15240" y="242176"/>
                  </a:lnTo>
                  <a:lnTo>
                    <a:pt x="15240" y="228790"/>
                  </a:lnTo>
                  <a:close/>
                </a:path>
                <a:path w="189229" h="248285">
                  <a:moveTo>
                    <a:pt x="15240" y="205943"/>
                  </a:moveTo>
                  <a:lnTo>
                    <a:pt x="0" y="211632"/>
                  </a:lnTo>
                  <a:lnTo>
                    <a:pt x="0" y="226898"/>
                  </a:lnTo>
                  <a:lnTo>
                    <a:pt x="15240" y="223126"/>
                  </a:lnTo>
                  <a:lnTo>
                    <a:pt x="15240" y="205943"/>
                  </a:lnTo>
                  <a:close/>
                </a:path>
                <a:path w="189229" h="248285">
                  <a:moveTo>
                    <a:pt x="15240" y="186829"/>
                  </a:moveTo>
                  <a:lnTo>
                    <a:pt x="0" y="190665"/>
                  </a:lnTo>
                  <a:lnTo>
                    <a:pt x="0" y="205943"/>
                  </a:lnTo>
                  <a:lnTo>
                    <a:pt x="15240" y="202145"/>
                  </a:lnTo>
                  <a:lnTo>
                    <a:pt x="15240" y="186829"/>
                  </a:lnTo>
                  <a:close/>
                </a:path>
                <a:path w="189229" h="248285">
                  <a:moveTo>
                    <a:pt x="15240" y="165887"/>
                  </a:moveTo>
                  <a:lnTo>
                    <a:pt x="0" y="169697"/>
                  </a:lnTo>
                  <a:lnTo>
                    <a:pt x="0" y="184937"/>
                  </a:lnTo>
                  <a:lnTo>
                    <a:pt x="15240" y="181140"/>
                  </a:lnTo>
                  <a:lnTo>
                    <a:pt x="15240" y="165887"/>
                  </a:lnTo>
                  <a:close/>
                </a:path>
                <a:path w="189229" h="248285">
                  <a:moveTo>
                    <a:pt x="15240" y="144894"/>
                  </a:moveTo>
                  <a:lnTo>
                    <a:pt x="0" y="148717"/>
                  </a:lnTo>
                  <a:lnTo>
                    <a:pt x="0" y="163969"/>
                  </a:lnTo>
                  <a:lnTo>
                    <a:pt x="15240" y="160134"/>
                  </a:lnTo>
                  <a:lnTo>
                    <a:pt x="15240" y="144894"/>
                  </a:lnTo>
                  <a:close/>
                </a:path>
                <a:path w="189229" h="248285">
                  <a:moveTo>
                    <a:pt x="15240" y="81965"/>
                  </a:moveTo>
                  <a:lnTo>
                    <a:pt x="0" y="85788"/>
                  </a:lnTo>
                  <a:lnTo>
                    <a:pt x="0" y="102933"/>
                  </a:lnTo>
                  <a:lnTo>
                    <a:pt x="15240" y="99123"/>
                  </a:lnTo>
                  <a:lnTo>
                    <a:pt x="15240" y="81965"/>
                  </a:lnTo>
                  <a:close/>
                </a:path>
                <a:path w="189229" h="248285">
                  <a:moveTo>
                    <a:pt x="15240" y="62903"/>
                  </a:moveTo>
                  <a:lnTo>
                    <a:pt x="0" y="64820"/>
                  </a:lnTo>
                  <a:lnTo>
                    <a:pt x="0" y="81965"/>
                  </a:lnTo>
                  <a:lnTo>
                    <a:pt x="15240" y="78155"/>
                  </a:lnTo>
                  <a:lnTo>
                    <a:pt x="15240" y="62903"/>
                  </a:lnTo>
                  <a:close/>
                </a:path>
                <a:path w="189229" h="248285">
                  <a:moveTo>
                    <a:pt x="15240" y="41922"/>
                  </a:moveTo>
                  <a:lnTo>
                    <a:pt x="0" y="45758"/>
                  </a:lnTo>
                  <a:lnTo>
                    <a:pt x="0" y="60985"/>
                  </a:lnTo>
                  <a:lnTo>
                    <a:pt x="15240" y="57175"/>
                  </a:lnTo>
                  <a:lnTo>
                    <a:pt x="15240" y="41922"/>
                  </a:lnTo>
                  <a:close/>
                </a:path>
                <a:path w="189229" h="248285">
                  <a:moveTo>
                    <a:pt x="34302" y="223126"/>
                  </a:moveTo>
                  <a:lnTo>
                    <a:pt x="19088" y="226898"/>
                  </a:lnTo>
                  <a:lnTo>
                    <a:pt x="19088" y="242176"/>
                  </a:lnTo>
                  <a:lnTo>
                    <a:pt x="34302" y="238340"/>
                  </a:lnTo>
                  <a:lnTo>
                    <a:pt x="34302" y="223126"/>
                  </a:lnTo>
                  <a:close/>
                </a:path>
                <a:path w="189229" h="248285">
                  <a:moveTo>
                    <a:pt x="34302" y="200215"/>
                  </a:moveTo>
                  <a:lnTo>
                    <a:pt x="19088" y="205943"/>
                  </a:lnTo>
                  <a:lnTo>
                    <a:pt x="19088" y="221195"/>
                  </a:lnTo>
                  <a:lnTo>
                    <a:pt x="34302" y="217373"/>
                  </a:lnTo>
                  <a:lnTo>
                    <a:pt x="34302" y="200215"/>
                  </a:lnTo>
                  <a:close/>
                </a:path>
                <a:path w="189229" h="248285">
                  <a:moveTo>
                    <a:pt x="34302" y="181140"/>
                  </a:moveTo>
                  <a:lnTo>
                    <a:pt x="19088" y="184937"/>
                  </a:lnTo>
                  <a:lnTo>
                    <a:pt x="19088" y="200215"/>
                  </a:lnTo>
                  <a:lnTo>
                    <a:pt x="34302" y="196418"/>
                  </a:lnTo>
                  <a:lnTo>
                    <a:pt x="34302" y="181140"/>
                  </a:lnTo>
                  <a:close/>
                </a:path>
                <a:path w="189229" h="248285">
                  <a:moveTo>
                    <a:pt x="34302" y="160134"/>
                  </a:moveTo>
                  <a:lnTo>
                    <a:pt x="19088" y="163969"/>
                  </a:lnTo>
                  <a:lnTo>
                    <a:pt x="19088" y="179235"/>
                  </a:lnTo>
                  <a:lnTo>
                    <a:pt x="34302" y="175450"/>
                  </a:lnTo>
                  <a:lnTo>
                    <a:pt x="34302" y="160134"/>
                  </a:lnTo>
                  <a:close/>
                </a:path>
                <a:path w="189229" h="248285">
                  <a:moveTo>
                    <a:pt x="34302" y="139192"/>
                  </a:moveTo>
                  <a:lnTo>
                    <a:pt x="19088" y="142989"/>
                  </a:lnTo>
                  <a:lnTo>
                    <a:pt x="19088" y="160134"/>
                  </a:lnTo>
                  <a:lnTo>
                    <a:pt x="34302" y="156362"/>
                  </a:lnTo>
                  <a:lnTo>
                    <a:pt x="34302" y="139192"/>
                  </a:lnTo>
                  <a:close/>
                </a:path>
                <a:path w="189229" h="248285">
                  <a:moveTo>
                    <a:pt x="34302" y="57175"/>
                  </a:moveTo>
                  <a:lnTo>
                    <a:pt x="19088" y="60985"/>
                  </a:lnTo>
                  <a:lnTo>
                    <a:pt x="19088" y="76238"/>
                  </a:lnTo>
                  <a:lnTo>
                    <a:pt x="34302" y="72428"/>
                  </a:lnTo>
                  <a:lnTo>
                    <a:pt x="34302" y="57175"/>
                  </a:lnTo>
                  <a:close/>
                </a:path>
                <a:path w="189229" h="248285">
                  <a:moveTo>
                    <a:pt x="34302" y="36207"/>
                  </a:moveTo>
                  <a:lnTo>
                    <a:pt x="19088" y="40043"/>
                  </a:lnTo>
                  <a:lnTo>
                    <a:pt x="19088" y="55257"/>
                  </a:lnTo>
                  <a:lnTo>
                    <a:pt x="34302" y="51447"/>
                  </a:lnTo>
                  <a:lnTo>
                    <a:pt x="34302" y="36207"/>
                  </a:lnTo>
                  <a:close/>
                </a:path>
                <a:path w="189229" h="248285">
                  <a:moveTo>
                    <a:pt x="55308" y="217373"/>
                  </a:moveTo>
                  <a:lnTo>
                    <a:pt x="40030" y="221195"/>
                  </a:lnTo>
                  <a:lnTo>
                    <a:pt x="40030" y="236461"/>
                  </a:lnTo>
                  <a:lnTo>
                    <a:pt x="55308" y="232613"/>
                  </a:lnTo>
                  <a:lnTo>
                    <a:pt x="55308" y="217373"/>
                  </a:lnTo>
                  <a:close/>
                </a:path>
                <a:path w="189229" h="248285">
                  <a:moveTo>
                    <a:pt x="55308" y="196418"/>
                  </a:moveTo>
                  <a:lnTo>
                    <a:pt x="40030" y="200215"/>
                  </a:lnTo>
                  <a:lnTo>
                    <a:pt x="40030" y="215480"/>
                  </a:lnTo>
                  <a:lnTo>
                    <a:pt x="55308" y="211632"/>
                  </a:lnTo>
                  <a:lnTo>
                    <a:pt x="55308" y="196418"/>
                  </a:lnTo>
                  <a:close/>
                </a:path>
                <a:path w="189229" h="248285">
                  <a:moveTo>
                    <a:pt x="55308" y="175450"/>
                  </a:moveTo>
                  <a:lnTo>
                    <a:pt x="40030" y="179235"/>
                  </a:lnTo>
                  <a:lnTo>
                    <a:pt x="40030" y="194513"/>
                  </a:lnTo>
                  <a:lnTo>
                    <a:pt x="55308" y="190665"/>
                  </a:lnTo>
                  <a:lnTo>
                    <a:pt x="55308" y="175450"/>
                  </a:lnTo>
                  <a:close/>
                </a:path>
                <a:path w="189229" h="248285">
                  <a:moveTo>
                    <a:pt x="55308" y="154470"/>
                  </a:moveTo>
                  <a:lnTo>
                    <a:pt x="40030" y="160134"/>
                  </a:lnTo>
                  <a:lnTo>
                    <a:pt x="40030" y="173507"/>
                  </a:lnTo>
                  <a:lnTo>
                    <a:pt x="55308" y="171602"/>
                  </a:lnTo>
                  <a:lnTo>
                    <a:pt x="55308" y="154470"/>
                  </a:lnTo>
                  <a:close/>
                </a:path>
                <a:path w="189229" h="248285">
                  <a:moveTo>
                    <a:pt x="55308" y="133464"/>
                  </a:moveTo>
                  <a:lnTo>
                    <a:pt x="40030" y="139192"/>
                  </a:lnTo>
                  <a:lnTo>
                    <a:pt x="40030" y="154470"/>
                  </a:lnTo>
                  <a:lnTo>
                    <a:pt x="55308" y="150634"/>
                  </a:lnTo>
                  <a:lnTo>
                    <a:pt x="55308" y="133464"/>
                  </a:lnTo>
                  <a:close/>
                </a:path>
                <a:path w="189229" h="248285">
                  <a:moveTo>
                    <a:pt x="55308" y="51447"/>
                  </a:moveTo>
                  <a:lnTo>
                    <a:pt x="40030" y="55257"/>
                  </a:lnTo>
                  <a:lnTo>
                    <a:pt x="40030" y="72428"/>
                  </a:lnTo>
                  <a:lnTo>
                    <a:pt x="55308" y="66713"/>
                  </a:lnTo>
                  <a:lnTo>
                    <a:pt x="55308" y="51447"/>
                  </a:lnTo>
                  <a:close/>
                </a:path>
                <a:path w="189229" h="248285">
                  <a:moveTo>
                    <a:pt x="55308" y="32397"/>
                  </a:moveTo>
                  <a:lnTo>
                    <a:pt x="40030" y="34290"/>
                  </a:lnTo>
                  <a:lnTo>
                    <a:pt x="40030" y="51447"/>
                  </a:lnTo>
                  <a:lnTo>
                    <a:pt x="55308" y="47612"/>
                  </a:lnTo>
                  <a:lnTo>
                    <a:pt x="55308" y="32397"/>
                  </a:lnTo>
                  <a:close/>
                </a:path>
                <a:path w="189229" h="248285">
                  <a:moveTo>
                    <a:pt x="74371" y="211632"/>
                  </a:moveTo>
                  <a:lnTo>
                    <a:pt x="59093" y="215480"/>
                  </a:lnTo>
                  <a:lnTo>
                    <a:pt x="59093" y="230720"/>
                  </a:lnTo>
                  <a:lnTo>
                    <a:pt x="74371" y="226898"/>
                  </a:lnTo>
                  <a:lnTo>
                    <a:pt x="74371" y="211632"/>
                  </a:lnTo>
                  <a:close/>
                </a:path>
                <a:path w="189229" h="248285">
                  <a:moveTo>
                    <a:pt x="74371" y="190665"/>
                  </a:moveTo>
                  <a:lnTo>
                    <a:pt x="59093" y="194513"/>
                  </a:lnTo>
                  <a:lnTo>
                    <a:pt x="59093" y="211632"/>
                  </a:lnTo>
                  <a:lnTo>
                    <a:pt x="74371" y="205943"/>
                  </a:lnTo>
                  <a:lnTo>
                    <a:pt x="74371" y="190665"/>
                  </a:lnTo>
                  <a:close/>
                </a:path>
                <a:path w="189229" h="248285">
                  <a:moveTo>
                    <a:pt x="74371" y="171602"/>
                  </a:moveTo>
                  <a:lnTo>
                    <a:pt x="59093" y="173507"/>
                  </a:lnTo>
                  <a:lnTo>
                    <a:pt x="59093" y="190665"/>
                  </a:lnTo>
                  <a:lnTo>
                    <a:pt x="74371" y="186829"/>
                  </a:lnTo>
                  <a:lnTo>
                    <a:pt x="74371" y="171602"/>
                  </a:lnTo>
                  <a:close/>
                </a:path>
                <a:path w="189229" h="248285">
                  <a:moveTo>
                    <a:pt x="74371" y="150634"/>
                  </a:moveTo>
                  <a:lnTo>
                    <a:pt x="59093" y="154470"/>
                  </a:lnTo>
                  <a:lnTo>
                    <a:pt x="59093" y="169697"/>
                  </a:lnTo>
                  <a:lnTo>
                    <a:pt x="74371" y="165887"/>
                  </a:lnTo>
                  <a:lnTo>
                    <a:pt x="74371" y="150634"/>
                  </a:lnTo>
                  <a:close/>
                </a:path>
                <a:path w="189229" h="248285">
                  <a:moveTo>
                    <a:pt x="74371" y="129654"/>
                  </a:moveTo>
                  <a:lnTo>
                    <a:pt x="59093" y="133464"/>
                  </a:lnTo>
                  <a:lnTo>
                    <a:pt x="59093" y="148717"/>
                  </a:lnTo>
                  <a:lnTo>
                    <a:pt x="74371" y="144894"/>
                  </a:lnTo>
                  <a:lnTo>
                    <a:pt x="74371" y="129654"/>
                  </a:lnTo>
                  <a:close/>
                </a:path>
                <a:path w="189229" h="248285">
                  <a:moveTo>
                    <a:pt x="74371" y="47612"/>
                  </a:moveTo>
                  <a:lnTo>
                    <a:pt x="59093" y="51447"/>
                  </a:lnTo>
                  <a:lnTo>
                    <a:pt x="59093" y="66713"/>
                  </a:lnTo>
                  <a:lnTo>
                    <a:pt x="74371" y="62903"/>
                  </a:lnTo>
                  <a:lnTo>
                    <a:pt x="74371" y="47612"/>
                  </a:lnTo>
                  <a:close/>
                </a:path>
                <a:path w="189229" h="248285">
                  <a:moveTo>
                    <a:pt x="74371" y="26682"/>
                  </a:moveTo>
                  <a:lnTo>
                    <a:pt x="59093" y="30480"/>
                  </a:lnTo>
                  <a:lnTo>
                    <a:pt x="59093" y="45758"/>
                  </a:lnTo>
                  <a:lnTo>
                    <a:pt x="74371" y="41922"/>
                  </a:lnTo>
                  <a:lnTo>
                    <a:pt x="74371" y="26682"/>
                  </a:lnTo>
                  <a:close/>
                </a:path>
                <a:path w="189229" h="248285">
                  <a:moveTo>
                    <a:pt x="93421" y="205943"/>
                  </a:moveTo>
                  <a:lnTo>
                    <a:pt x="78168" y="209753"/>
                  </a:lnTo>
                  <a:lnTo>
                    <a:pt x="78168" y="226898"/>
                  </a:lnTo>
                  <a:lnTo>
                    <a:pt x="93421" y="221195"/>
                  </a:lnTo>
                  <a:lnTo>
                    <a:pt x="93421" y="205943"/>
                  </a:lnTo>
                  <a:close/>
                </a:path>
                <a:path w="189229" h="248285">
                  <a:moveTo>
                    <a:pt x="93421" y="186829"/>
                  </a:moveTo>
                  <a:lnTo>
                    <a:pt x="78168" y="188785"/>
                  </a:lnTo>
                  <a:lnTo>
                    <a:pt x="78168" y="205943"/>
                  </a:lnTo>
                  <a:lnTo>
                    <a:pt x="93421" y="200215"/>
                  </a:lnTo>
                  <a:lnTo>
                    <a:pt x="93421" y="186829"/>
                  </a:lnTo>
                  <a:close/>
                </a:path>
                <a:path w="189229" h="248285">
                  <a:moveTo>
                    <a:pt x="93421" y="165887"/>
                  </a:moveTo>
                  <a:lnTo>
                    <a:pt x="78168" y="169697"/>
                  </a:lnTo>
                  <a:lnTo>
                    <a:pt x="78168" y="184937"/>
                  </a:lnTo>
                  <a:lnTo>
                    <a:pt x="93421" y="181140"/>
                  </a:lnTo>
                  <a:lnTo>
                    <a:pt x="93421" y="165887"/>
                  </a:lnTo>
                  <a:close/>
                </a:path>
                <a:path w="189229" h="248285">
                  <a:moveTo>
                    <a:pt x="93421" y="144894"/>
                  </a:moveTo>
                  <a:lnTo>
                    <a:pt x="78168" y="148717"/>
                  </a:lnTo>
                  <a:lnTo>
                    <a:pt x="78168" y="163969"/>
                  </a:lnTo>
                  <a:lnTo>
                    <a:pt x="93421" y="160134"/>
                  </a:lnTo>
                  <a:lnTo>
                    <a:pt x="93421" y="144894"/>
                  </a:lnTo>
                  <a:close/>
                </a:path>
                <a:path w="189229" h="248285">
                  <a:moveTo>
                    <a:pt x="93421" y="123913"/>
                  </a:moveTo>
                  <a:lnTo>
                    <a:pt x="78168" y="127736"/>
                  </a:lnTo>
                  <a:lnTo>
                    <a:pt x="78168" y="144894"/>
                  </a:lnTo>
                  <a:lnTo>
                    <a:pt x="93421" y="139192"/>
                  </a:lnTo>
                  <a:lnTo>
                    <a:pt x="93421" y="123913"/>
                  </a:lnTo>
                  <a:close/>
                </a:path>
                <a:path w="189229" h="248285">
                  <a:moveTo>
                    <a:pt x="93421" y="41922"/>
                  </a:moveTo>
                  <a:lnTo>
                    <a:pt x="78168" y="45758"/>
                  </a:lnTo>
                  <a:lnTo>
                    <a:pt x="78168" y="62903"/>
                  </a:lnTo>
                  <a:lnTo>
                    <a:pt x="93421" y="57175"/>
                  </a:lnTo>
                  <a:lnTo>
                    <a:pt x="93421" y="41922"/>
                  </a:lnTo>
                  <a:close/>
                </a:path>
                <a:path w="189229" h="248285">
                  <a:moveTo>
                    <a:pt x="93421" y="20955"/>
                  </a:moveTo>
                  <a:lnTo>
                    <a:pt x="78168" y="24765"/>
                  </a:lnTo>
                  <a:lnTo>
                    <a:pt x="78168" y="41922"/>
                  </a:lnTo>
                  <a:lnTo>
                    <a:pt x="93421" y="36207"/>
                  </a:lnTo>
                  <a:lnTo>
                    <a:pt x="93421" y="20955"/>
                  </a:lnTo>
                  <a:close/>
                </a:path>
                <a:path w="189229" h="248285">
                  <a:moveTo>
                    <a:pt x="112496" y="200215"/>
                  </a:moveTo>
                  <a:lnTo>
                    <a:pt x="97256" y="204038"/>
                  </a:lnTo>
                  <a:lnTo>
                    <a:pt x="97256" y="221195"/>
                  </a:lnTo>
                  <a:lnTo>
                    <a:pt x="112496" y="215480"/>
                  </a:lnTo>
                  <a:lnTo>
                    <a:pt x="112496" y="200215"/>
                  </a:lnTo>
                  <a:close/>
                </a:path>
                <a:path w="189229" h="248285">
                  <a:moveTo>
                    <a:pt x="112496" y="181140"/>
                  </a:moveTo>
                  <a:lnTo>
                    <a:pt x="97256" y="184937"/>
                  </a:lnTo>
                  <a:lnTo>
                    <a:pt x="97256" y="200215"/>
                  </a:lnTo>
                  <a:lnTo>
                    <a:pt x="112496" y="196418"/>
                  </a:lnTo>
                  <a:lnTo>
                    <a:pt x="112496" y="181140"/>
                  </a:lnTo>
                  <a:close/>
                </a:path>
                <a:path w="189229" h="248285">
                  <a:moveTo>
                    <a:pt x="112496" y="160134"/>
                  </a:moveTo>
                  <a:lnTo>
                    <a:pt x="97256" y="163969"/>
                  </a:lnTo>
                  <a:lnTo>
                    <a:pt x="97256" y="179235"/>
                  </a:lnTo>
                  <a:lnTo>
                    <a:pt x="112496" y="175450"/>
                  </a:lnTo>
                  <a:lnTo>
                    <a:pt x="112496" y="160134"/>
                  </a:lnTo>
                  <a:close/>
                </a:path>
                <a:path w="189229" h="248285">
                  <a:moveTo>
                    <a:pt x="112496" y="139192"/>
                  </a:moveTo>
                  <a:lnTo>
                    <a:pt x="97256" y="144894"/>
                  </a:lnTo>
                  <a:lnTo>
                    <a:pt x="97256" y="160134"/>
                  </a:lnTo>
                  <a:lnTo>
                    <a:pt x="112496" y="156362"/>
                  </a:lnTo>
                  <a:lnTo>
                    <a:pt x="112496" y="139192"/>
                  </a:lnTo>
                  <a:close/>
                </a:path>
                <a:path w="189229" h="248285">
                  <a:moveTo>
                    <a:pt x="112496" y="118186"/>
                  </a:moveTo>
                  <a:lnTo>
                    <a:pt x="97256" y="123913"/>
                  </a:lnTo>
                  <a:lnTo>
                    <a:pt x="97256" y="139192"/>
                  </a:lnTo>
                  <a:lnTo>
                    <a:pt x="112496" y="135382"/>
                  </a:lnTo>
                  <a:lnTo>
                    <a:pt x="112496" y="118186"/>
                  </a:lnTo>
                  <a:close/>
                </a:path>
                <a:path w="189229" h="248285">
                  <a:moveTo>
                    <a:pt x="112496" y="38112"/>
                  </a:moveTo>
                  <a:lnTo>
                    <a:pt x="97256" y="41922"/>
                  </a:lnTo>
                  <a:lnTo>
                    <a:pt x="97256" y="57175"/>
                  </a:lnTo>
                  <a:lnTo>
                    <a:pt x="112496" y="53378"/>
                  </a:lnTo>
                  <a:lnTo>
                    <a:pt x="112496" y="38112"/>
                  </a:lnTo>
                  <a:close/>
                </a:path>
                <a:path w="189229" h="248285">
                  <a:moveTo>
                    <a:pt x="112496" y="17145"/>
                  </a:moveTo>
                  <a:lnTo>
                    <a:pt x="97256" y="20955"/>
                  </a:lnTo>
                  <a:lnTo>
                    <a:pt x="97256" y="36207"/>
                  </a:lnTo>
                  <a:lnTo>
                    <a:pt x="112496" y="32397"/>
                  </a:lnTo>
                  <a:lnTo>
                    <a:pt x="112496" y="17145"/>
                  </a:lnTo>
                  <a:close/>
                </a:path>
                <a:path w="189229" h="248285">
                  <a:moveTo>
                    <a:pt x="131572" y="196418"/>
                  </a:moveTo>
                  <a:lnTo>
                    <a:pt x="116319" y="200215"/>
                  </a:lnTo>
                  <a:lnTo>
                    <a:pt x="116319" y="215480"/>
                  </a:lnTo>
                  <a:lnTo>
                    <a:pt x="131572" y="211632"/>
                  </a:lnTo>
                  <a:lnTo>
                    <a:pt x="131572" y="196418"/>
                  </a:lnTo>
                  <a:close/>
                </a:path>
                <a:path w="189229" h="248285">
                  <a:moveTo>
                    <a:pt x="131572" y="175450"/>
                  </a:moveTo>
                  <a:lnTo>
                    <a:pt x="116319" y="179235"/>
                  </a:lnTo>
                  <a:lnTo>
                    <a:pt x="116319" y="194513"/>
                  </a:lnTo>
                  <a:lnTo>
                    <a:pt x="131572" y="190665"/>
                  </a:lnTo>
                  <a:lnTo>
                    <a:pt x="131572" y="175450"/>
                  </a:lnTo>
                  <a:close/>
                </a:path>
                <a:path w="189229" h="248285">
                  <a:moveTo>
                    <a:pt x="131572" y="154470"/>
                  </a:moveTo>
                  <a:lnTo>
                    <a:pt x="116319" y="160134"/>
                  </a:lnTo>
                  <a:lnTo>
                    <a:pt x="116319" y="173507"/>
                  </a:lnTo>
                  <a:lnTo>
                    <a:pt x="131572" y="171602"/>
                  </a:lnTo>
                  <a:lnTo>
                    <a:pt x="131572" y="154470"/>
                  </a:lnTo>
                  <a:close/>
                </a:path>
                <a:path w="189229" h="248285">
                  <a:moveTo>
                    <a:pt x="131572" y="133464"/>
                  </a:moveTo>
                  <a:lnTo>
                    <a:pt x="116319" y="139192"/>
                  </a:lnTo>
                  <a:lnTo>
                    <a:pt x="116319" y="154470"/>
                  </a:lnTo>
                  <a:lnTo>
                    <a:pt x="131572" y="150634"/>
                  </a:lnTo>
                  <a:lnTo>
                    <a:pt x="131572" y="133464"/>
                  </a:lnTo>
                  <a:close/>
                </a:path>
                <a:path w="189229" h="248285">
                  <a:moveTo>
                    <a:pt x="131572" y="114376"/>
                  </a:moveTo>
                  <a:lnTo>
                    <a:pt x="116319" y="118186"/>
                  </a:lnTo>
                  <a:lnTo>
                    <a:pt x="116319" y="133464"/>
                  </a:lnTo>
                  <a:lnTo>
                    <a:pt x="131572" y="129654"/>
                  </a:lnTo>
                  <a:lnTo>
                    <a:pt x="131572" y="114376"/>
                  </a:lnTo>
                  <a:close/>
                </a:path>
                <a:path w="189229" h="248285">
                  <a:moveTo>
                    <a:pt x="131572" y="32397"/>
                  </a:moveTo>
                  <a:lnTo>
                    <a:pt x="116319" y="36207"/>
                  </a:lnTo>
                  <a:lnTo>
                    <a:pt x="116319" y="51447"/>
                  </a:lnTo>
                  <a:lnTo>
                    <a:pt x="131572" y="49542"/>
                  </a:lnTo>
                  <a:lnTo>
                    <a:pt x="131572" y="32397"/>
                  </a:lnTo>
                  <a:close/>
                </a:path>
                <a:path w="189229" h="248285">
                  <a:moveTo>
                    <a:pt x="131572" y="11430"/>
                  </a:moveTo>
                  <a:lnTo>
                    <a:pt x="116319" y="15227"/>
                  </a:lnTo>
                  <a:lnTo>
                    <a:pt x="116319" y="32397"/>
                  </a:lnTo>
                  <a:lnTo>
                    <a:pt x="131572" y="28587"/>
                  </a:lnTo>
                  <a:lnTo>
                    <a:pt x="131572" y="11430"/>
                  </a:lnTo>
                  <a:close/>
                </a:path>
                <a:path w="189229" h="248285">
                  <a:moveTo>
                    <a:pt x="150622" y="190665"/>
                  </a:moveTo>
                  <a:lnTo>
                    <a:pt x="135369" y="194513"/>
                  </a:lnTo>
                  <a:lnTo>
                    <a:pt x="135369" y="209753"/>
                  </a:lnTo>
                  <a:lnTo>
                    <a:pt x="150622" y="205943"/>
                  </a:lnTo>
                  <a:lnTo>
                    <a:pt x="150622" y="190665"/>
                  </a:lnTo>
                  <a:close/>
                </a:path>
                <a:path w="189229" h="248285">
                  <a:moveTo>
                    <a:pt x="150622" y="169697"/>
                  </a:moveTo>
                  <a:lnTo>
                    <a:pt x="135369" y="173507"/>
                  </a:lnTo>
                  <a:lnTo>
                    <a:pt x="135369" y="188785"/>
                  </a:lnTo>
                  <a:lnTo>
                    <a:pt x="150622" y="186829"/>
                  </a:lnTo>
                  <a:lnTo>
                    <a:pt x="150622" y="169697"/>
                  </a:lnTo>
                  <a:close/>
                </a:path>
                <a:path w="189229" h="248285">
                  <a:moveTo>
                    <a:pt x="150622" y="150634"/>
                  </a:moveTo>
                  <a:lnTo>
                    <a:pt x="135369" y="154470"/>
                  </a:lnTo>
                  <a:lnTo>
                    <a:pt x="135369" y="169697"/>
                  </a:lnTo>
                  <a:lnTo>
                    <a:pt x="150622" y="165887"/>
                  </a:lnTo>
                  <a:lnTo>
                    <a:pt x="150622" y="150634"/>
                  </a:lnTo>
                  <a:close/>
                </a:path>
                <a:path w="189229" h="248285">
                  <a:moveTo>
                    <a:pt x="150622" y="129654"/>
                  </a:moveTo>
                  <a:lnTo>
                    <a:pt x="135369" y="133464"/>
                  </a:lnTo>
                  <a:lnTo>
                    <a:pt x="135369" y="148717"/>
                  </a:lnTo>
                  <a:lnTo>
                    <a:pt x="150622" y="144894"/>
                  </a:lnTo>
                  <a:lnTo>
                    <a:pt x="150622" y="129654"/>
                  </a:lnTo>
                  <a:close/>
                </a:path>
                <a:path w="189229" h="248285">
                  <a:moveTo>
                    <a:pt x="150622" y="108686"/>
                  </a:moveTo>
                  <a:lnTo>
                    <a:pt x="135369" y="112522"/>
                  </a:lnTo>
                  <a:lnTo>
                    <a:pt x="135369" y="129654"/>
                  </a:lnTo>
                  <a:lnTo>
                    <a:pt x="150622" y="123913"/>
                  </a:lnTo>
                  <a:lnTo>
                    <a:pt x="150622" y="108686"/>
                  </a:lnTo>
                  <a:close/>
                </a:path>
                <a:path w="189229" h="248285">
                  <a:moveTo>
                    <a:pt x="150622" y="28587"/>
                  </a:moveTo>
                  <a:lnTo>
                    <a:pt x="135369" y="32397"/>
                  </a:lnTo>
                  <a:lnTo>
                    <a:pt x="135369" y="47612"/>
                  </a:lnTo>
                  <a:lnTo>
                    <a:pt x="150622" y="43853"/>
                  </a:lnTo>
                  <a:lnTo>
                    <a:pt x="150622" y="28587"/>
                  </a:lnTo>
                  <a:close/>
                </a:path>
                <a:path w="189229" h="248285">
                  <a:moveTo>
                    <a:pt x="150622" y="9499"/>
                  </a:moveTo>
                  <a:lnTo>
                    <a:pt x="135369" y="11430"/>
                  </a:lnTo>
                  <a:lnTo>
                    <a:pt x="135369" y="26682"/>
                  </a:lnTo>
                  <a:lnTo>
                    <a:pt x="150622" y="22860"/>
                  </a:lnTo>
                  <a:lnTo>
                    <a:pt x="150622" y="9499"/>
                  </a:lnTo>
                  <a:close/>
                </a:path>
                <a:path w="189229" h="248285">
                  <a:moveTo>
                    <a:pt x="169735" y="184937"/>
                  </a:moveTo>
                  <a:lnTo>
                    <a:pt x="154457" y="188785"/>
                  </a:lnTo>
                  <a:lnTo>
                    <a:pt x="154457" y="204038"/>
                  </a:lnTo>
                  <a:lnTo>
                    <a:pt x="169735" y="200215"/>
                  </a:lnTo>
                  <a:lnTo>
                    <a:pt x="169735" y="184937"/>
                  </a:lnTo>
                  <a:close/>
                </a:path>
                <a:path w="189229" h="248285">
                  <a:moveTo>
                    <a:pt x="169735" y="165887"/>
                  </a:moveTo>
                  <a:lnTo>
                    <a:pt x="154457" y="169697"/>
                  </a:lnTo>
                  <a:lnTo>
                    <a:pt x="154457" y="184937"/>
                  </a:lnTo>
                  <a:lnTo>
                    <a:pt x="169735" y="181140"/>
                  </a:lnTo>
                  <a:lnTo>
                    <a:pt x="169735" y="165887"/>
                  </a:lnTo>
                  <a:close/>
                </a:path>
                <a:path w="189229" h="248285">
                  <a:moveTo>
                    <a:pt x="169735" y="144894"/>
                  </a:moveTo>
                  <a:lnTo>
                    <a:pt x="154457" y="148717"/>
                  </a:lnTo>
                  <a:lnTo>
                    <a:pt x="154457" y="163969"/>
                  </a:lnTo>
                  <a:lnTo>
                    <a:pt x="169735" y="160134"/>
                  </a:lnTo>
                  <a:lnTo>
                    <a:pt x="169735" y="144894"/>
                  </a:lnTo>
                  <a:close/>
                </a:path>
                <a:path w="189229" h="248285">
                  <a:moveTo>
                    <a:pt x="169735" y="123913"/>
                  </a:moveTo>
                  <a:lnTo>
                    <a:pt x="154457" y="129654"/>
                  </a:lnTo>
                  <a:lnTo>
                    <a:pt x="154457" y="144894"/>
                  </a:lnTo>
                  <a:lnTo>
                    <a:pt x="169735" y="139192"/>
                  </a:lnTo>
                  <a:lnTo>
                    <a:pt x="169735" y="123913"/>
                  </a:lnTo>
                  <a:close/>
                </a:path>
                <a:path w="189229" h="248285">
                  <a:moveTo>
                    <a:pt x="169735" y="104851"/>
                  </a:moveTo>
                  <a:lnTo>
                    <a:pt x="154457" y="108686"/>
                  </a:lnTo>
                  <a:lnTo>
                    <a:pt x="154457" y="123913"/>
                  </a:lnTo>
                  <a:lnTo>
                    <a:pt x="169735" y="120091"/>
                  </a:lnTo>
                  <a:lnTo>
                    <a:pt x="169735" y="104851"/>
                  </a:lnTo>
                  <a:close/>
                </a:path>
                <a:path w="189229" h="248285">
                  <a:moveTo>
                    <a:pt x="169735" y="22860"/>
                  </a:moveTo>
                  <a:lnTo>
                    <a:pt x="154457" y="26682"/>
                  </a:lnTo>
                  <a:lnTo>
                    <a:pt x="154457" y="41922"/>
                  </a:lnTo>
                  <a:lnTo>
                    <a:pt x="169735" y="38112"/>
                  </a:lnTo>
                  <a:lnTo>
                    <a:pt x="169735" y="22860"/>
                  </a:lnTo>
                  <a:close/>
                </a:path>
                <a:path w="189229" h="248285">
                  <a:moveTo>
                    <a:pt x="169735" y="5676"/>
                  </a:moveTo>
                  <a:lnTo>
                    <a:pt x="154457" y="9499"/>
                  </a:lnTo>
                  <a:lnTo>
                    <a:pt x="154457" y="20955"/>
                  </a:lnTo>
                  <a:lnTo>
                    <a:pt x="169735" y="19037"/>
                  </a:lnTo>
                  <a:lnTo>
                    <a:pt x="169735" y="5676"/>
                  </a:lnTo>
                  <a:close/>
                </a:path>
                <a:path w="189229" h="248285">
                  <a:moveTo>
                    <a:pt x="188772" y="181140"/>
                  </a:moveTo>
                  <a:lnTo>
                    <a:pt x="173545" y="184937"/>
                  </a:lnTo>
                  <a:lnTo>
                    <a:pt x="173545" y="200215"/>
                  </a:lnTo>
                  <a:lnTo>
                    <a:pt x="188772" y="196418"/>
                  </a:lnTo>
                  <a:lnTo>
                    <a:pt x="188772" y="181140"/>
                  </a:lnTo>
                  <a:close/>
                </a:path>
                <a:path w="189229" h="248285">
                  <a:moveTo>
                    <a:pt x="188772" y="160134"/>
                  </a:moveTo>
                  <a:lnTo>
                    <a:pt x="173545" y="163969"/>
                  </a:lnTo>
                  <a:lnTo>
                    <a:pt x="173545" y="179235"/>
                  </a:lnTo>
                  <a:lnTo>
                    <a:pt x="188772" y="175450"/>
                  </a:lnTo>
                  <a:lnTo>
                    <a:pt x="188772" y="160134"/>
                  </a:lnTo>
                  <a:close/>
                </a:path>
                <a:path w="189229" h="248285">
                  <a:moveTo>
                    <a:pt x="188772" y="139192"/>
                  </a:moveTo>
                  <a:lnTo>
                    <a:pt x="173545" y="144894"/>
                  </a:lnTo>
                  <a:lnTo>
                    <a:pt x="173545" y="160134"/>
                  </a:lnTo>
                  <a:lnTo>
                    <a:pt x="188772" y="156362"/>
                  </a:lnTo>
                  <a:lnTo>
                    <a:pt x="188772" y="139192"/>
                  </a:lnTo>
                  <a:close/>
                </a:path>
                <a:path w="189229" h="248285">
                  <a:moveTo>
                    <a:pt x="188772" y="120091"/>
                  </a:moveTo>
                  <a:lnTo>
                    <a:pt x="173545" y="123913"/>
                  </a:lnTo>
                  <a:lnTo>
                    <a:pt x="173545" y="139192"/>
                  </a:lnTo>
                  <a:lnTo>
                    <a:pt x="188772" y="135382"/>
                  </a:lnTo>
                  <a:lnTo>
                    <a:pt x="188772" y="120091"/>
                  </a:lnTo>
                  <a:close/>
                </a:path>
                <a:path w="189229" h="248285">
                  <a:moveTo>
                    <a:pt x="188772" y="99123"/>
                  </a:moveTo>
                  <a:lnTo>
                    <a:pt x="173545" y="102933"/>
                  </a:lnTo>
                  <a:lnTo>
                    <a:pt x="173545" y="118186"/>
                  </a:lnTo>
                  <a:lnTo>
                    <a:pt x="188772" y="114376"/>
                  </a:lnTo>
                  <a:lnTo>
                    <a:pt x="188772" y="99123"/>
                  </a:lnTo>
                  <a:close/>
                </a:path>
                <a:path w="189229" h="248285">
                  <a:moveTo>
                    <a:pt x="188772" y="19037"/>
                  </a:moveTo>
                  <a:lnTo>
                    <a:pt x="173545" y="20955"/>
                  </a:lnTo>
                  <a:lnTo>
                    <a:pt x="173545" y="36207"/>
                  </a:lnTo>
                  <a:lnTo>
                    <a:pt x="188772" y="34290"/>
                  </a:lnTo>
                  <a:lnTo>
                    <a:pt x="188772" y="19037"/>
                  </a:lnTo>
                  <a:close/>
                </a:path>
                <a:path w="189229" h="248285">
                  <a:moveTo>
                    <a:pt x="188772" y="0"/>
                  </a:moveTo>
                  <a:lnTo>
                    <a:pt x="173545" y="3784"/>
                  </a:lnTo>
                  <a:lnTo>
                    <a:pt x="173545" y="17145"/>
                  </a:lnTo>
                  <a:lnTo>
                    <a:pt x="188772" y="13335"/>
                  </a:lnTo>
                  <a:lnTo>
                    <a:pt x="188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68319" y="5909297"/>
              <a:ext cx="412115" cy="292100"/>
            </a:xfrm>
            <a:custGeom>
              <a:avLst/>
              <a:gdLst/>
              <a:ahLst/>
              <a:cxnLst/>
              <a:rect l="l" t="t" r="r" b="b"/>
              <a:pathLst>
                <a:path w="412114" h="292100">
                  <a:moveTo>
                    <a:pt x="17170" y="270827"/>
                  </a:moveTo>
                  <a:lnTo>
                    <a:pt x="0" y="274612"/>
                  </a:lnTo>
                  <a:lnTo>
                    <a:pt x="0" y="291769"/>
                  </a:lnTo>
                  <a:lnTo>
                    <a:pt x="17170" y="287959"/>
                  </a:lnTo>
                  <a:lnTo>
                    <a:pt x="17170" y="270827"/>
                  </a:lnTo>
                  <a:close/>
                </a:path>
                <a:path w="412114" h="292100">
                  <a:moveTo>
                    <a:pt x="17170" y="207873"/>
                  </a:moveTo>
                  <a:lnTo>
                    <a:pt x="0" y="211670"/>
                  </a:lnTo>
                  <a:lnTo>
                    <a:pt x="0" y="228879"/>
                  </a:lnTo>
                  <a:lnTo>
                    <a:pt x="17170" y="223126"/>
                  </a:lnTo>
                  <a:lnTo>
                    <a:pt x="17170" y="207873"/>
                  </a:lnTo>
                  <a:close/>
                </a:path>
                <a:path w="412114" h="292100">
                  <a:moveTo>
                    <a:pt x="17170" y="186855"/>
                  </a:moveTo>
                  <a:lnTo>
                    <a:pt x="0" y="190677"/>
                  </a:lnTo>
                  <a:lnTo>
                    <a:pt x="0" y="205955"/>
                  </a:lnTo>
                  <a:lnTo>
                    <a:pt x="17170" y="202133"/>
                  </a:lnTo>
                  <a:lnTo>
                    <a:pt x="17170" y="186855"/>
                  </a:lnTo>
                  <a:close/>
                </a:path>
                <a:path w="412114" h="292100">
                  <a:moveTo>
                    <a:pt x="17170" y="164033"/>
                  </a:moveTo>
                  <a:lnTo>
                    <a:pt x="0" y="169735"/>
                  </a:lnTo>
                  <a:lnTo>
                    <a:pt x="0" y="185013"/>
                  </a:lnTo>
                  <a:lnTo>
                    <a:pt x="17170" y="181165"/>
                  </a:lnTo>
                  <a:lnTo>
                    <a:pt x="17170" y="164033"/>
                  </a:lnTo>
                  <a:close/>
                </a:path>
                <a:path w="412114" h="292100">
                  <a:moveTo>
                    <a:pt x="17170" y="143027"/>
                  </a:moveTo>
                  <a:lnTo>
                    <a:pt x="0" y="148717"/>
                  </a:lnTo>
                  <a:lnTo>
                    <a:pt x="0" y="164033"/>
                  </a:lnTo>
                  <a:lnTo>
                    <a:pt x="17170" y="160197"/>
                  </a:lnTo>
                  <a:lnTo>
                    <a:pt x="17170" y="143027"/>
                  </a:lnTo>
                  <a:close/>
                </a:path>
                <a:path w="412114" h="292100">
                  <a:moveTo>
                    <a:pt x="36220" y="265061"/>
                  </a:moveTo>
                  <a:lnTo>
                    <a:pt x="20942" y="270827"/>
                  </a:lnTo>
                  <a:lnTo>
                    <a:pt x="20942" y="286042"/>
                  </a:lnTo>
                  <a:lnTo>
                    <a:pt x="36220" y="282206"/>
                  </a:lnTo>
                  <a:lnTo>
                    <a:pt x="36220" y="265061"/>
                  </a:lnTo>
                  <a:close/>
                </a:path>
                <a:path w="412114" h="292100">
                  <a:moveTo>
                    <a:pt x="36220" y="202133"/>
                  </a:moveTo>
                  <a:lnTo>
                    <a:pt x="20942" y="205955"/>
                  </a:lnTo>
                  <a:lnTo>
                    <a:pt x="20942" y="223126"/>
                  </a:lnTo>
                  <a:lnTo>
                    <a:pt x="36220" y="217398"/>
                  </a:lnTo>
                  <a:lnTo>
                    <a:pt x="36220" y="202133"/>
                  </a:lnTo>
                  <a:close/>
                </a:path>
                <a:path w="412114" h="292100">
                  <a:moveTo>
                    <a:pt x="36220" y="181165"/>
                  </a:moveTo>
                  <a:lnTo>
                    <a:pt x="20942" y="185013"/>
                  </a:lnTo>
                  <a:lnTo>
                    <a:pt x="20942" y="202133"/>
                  </a:lnTo>
                  <a:lnTo>
                    <a:pt x="36220" y="196418"/>
                  </a:lnTo>
                  <a:lnTo>
                    <a:pt x="36220" y="181165"/>
                  </a:lnTo>
                  <a:close/>
                </a:path>
                <a:path w="412114" h="292100">
                  <a:moveTo>
                    <a:pt x="36220" y="160197"/>
                  </a:moveTo>
                  <a:lnTo>
                    <a:pt x="20942" y="164033"/>
                  </a:lnTo>
                  <a:lnTo>
                    <a:pt x="20942" y="179260"/>
                  </a:lnTo>
                  <a:lnTo>
                    <a:pt x="36220" y="175450"/>
                  </a:lnTo>
                  <a:lnTo>
                    <a:pt x="36220" y="160197"/>
                  </a:lnTo>
                  <a:close/>
                </a:path>
                <a:path w="412114" h="292100">
                  <a:moveTo>
                    <a:pt x="36220" y="137337"/>
                  </a:moveTo>
                  <a:lnTo>
                    <a:pt x="20942" y="143027"/>
                  </a:lnTo>
                  <a:lnTo>
                    <a:pt x="20942" y="158305"/>
                  </a:lnTo>
                  <a:lnTo>
                    <a:pt x="36220" y="154457"/>
                  </a:lnTo>
                  <a:lnTo>
                    <a:pt x="36220" y="137337"/>
                  </a:lnTo>
                  <a:close/>
                </a:path>
                <a:path w="412114" h="292100">
                  <a:moveTo>
                    <a:pt x="57226" y="259334"/>
                  </a:moveTo>
                  <a:lnTo>
                    <a:pt x="41948" y="265061"/>
                  </a:lnTo>
                  <a:lnTo>
                    <a:pt x="41948" y="280352"/>
                  </a:lnTo>
                  <a:lnTo>
                    <a:pt x="57226" y="276517"/>
                  </a:lnTo>
                  <a:lnTo>
                    <a:pt x="57226" y="259334"/>
                  </a:lnTo>
                  <a:close/>
                </a:path>
                <a:path w="412114" h="292100">
                  <a:moveTo>
                    <a:pt x="57226" y="196418"/>
                  </a:moveTo>
                  <a:lnTo>
                    <a:pt x="41948" y="200228"/>
                  </a:lnTo>
                  <a:lnTo>
                    <a:pt x="41948" y="217398"/>
                  </a:lnTo>
                  <a:lnTo>
                    <a:pt x="57226" y="213601"/>
                  </a:lnTo>
                  <a:lnTo>
                    <a:pt x="57226" y="196418"/>
                  </a:lnTo>
                  <a:close/>
                </a:path>
                <a:path w="412114" h="292100">
                  <a:moveTo>
                    <a:pt x="57226" y="175450"/>
                  </a:moveTo>
                  <a:lnTo>
                    <a:pt x="41948" y="179260"/>
                  </a:lnTo>
                  <a:lnTo>
                    <a:pt x="41948" y="196418"/>
                  </a:lnTo>
                  <a:lnTo>
                    <a:pt x="57226" y="190677"/>
                  </a:lnTo>
                  <a:lnTo>
                    <a:pt x="57226" y="175450"/>
                  </a:lnTo>
                  <a:close/>
                </a:path>
                <a:path w="412114" h="292100">
                  <a:moveTo>
                    <a:pt x="57226" y="154457"/>
                  </a:moveTo>
                  <a:lnTo>
                    <a:pt x="41948" y="158305"/>
                  </a:lnTo>
                  <a:lnTo>
                    <a:pt x="41948" y="175450"/>
                  </a:lnTo>
                  <a:lnTo>
                    <a:pt x="57226" y="169735"/>
                  </a:lnTo>
                  <a:lnTo>
                    <a:pt x="57226" y="154457"/>
                  </a:lnTo>
                  <a:close/>
                </a:path>
                <a:path w="412114" h="292100">
                  <a:moveTo>
                    <a:pt x="57226" y="133489"/>
                  </a:moveTo>
                  <a:lnTo>
                    <a:pt x="41948" y="137337"/>
                  </a:lnTo>
                  <a:lnTo>
                    <a:pt x="41948" y="152552"/>
                  </a:lnTo>
                  <a:lnTo>
                    <a:pt x="57226" y="148717"/>
                  </a:lnTo>
                  <a:lnTo>
                    <a:pt x="57226" y="133489"/>
                  </a:lnTo>
                  <a:close/>
                </a:path>
                <a:path w="412114" h="292100">
                  <a:moveTo>
                    <a:pt x="78168" y="253631"/>
                  </a:moveTo>
                  <a:lnTo>
                    <a:pt x="60998" y="259334"/>
                  </a:lnTo>
                  <a:lnTo>
                    <a:pt x="60998" y="274612"/>
                  </a:lnTo>
                  <a:lnTo>
                    <a:pt x="78168" y="270827"/>
                  </a:lnTo>
                  <a:lnTo>
                    <a:pt x="78168" y="253631"/>
                  </a:lnTo>
                  <a:close/>
                </a:path>
                <a:path w="412114" h="292100">
                  <a:moveTo>
                    <a:pt x="78168" y="190677"/>
                  </a:moveTo>
                  <a:lnTo>
                    <a:pt x="60998" y="194500"/>
                  </a:lnTo>
                  <a:lnTo>
                    <a:pt x="60998" y="211670"/>
                  </a:lnTo>
                  <a:lnTo>
                    <a:pt x="78168" y="205955"/>
                  </a:lnTo>
                  <a:lnTo>
                    <a:pt x="78168" y="190677"/>
                  </a:lnTo>
                  <a:close/>
                </a:path>
                <a:path w="412114" h="292100">
                  <a:moveTo>
                    <a:pt x="78168" y="169735"/>
                  </a:moveTo>
                  <a:lnTo>
                    <a:pt x="60998" y="173520"/>
                  </a:lnTo>
                  <a:lnTo>
                    <a:pt x="60998" y="190677"/>
                  </a:lnTo>
                  <a:lnTo>
                    <a:pt x="78168" y="186855"/>
                  </a:lnTo>
                  <a:lnTo>
                    <a:pt x="78168" y="169735"/>
                  </a:lnTo>
                  <a:close/>
                </a:path>
                <a:path w="412114" h="292100">
                  <a:moveTo>
                    <a:pt x="78168" y="148717"/>
                  </a:moveTo>
                  <a:lnTo>
                    <a:pt x="60998" y="152552"/>
                  </a:lnTo>
                  <a:lnTo>
                    <a:pt x="60998" y="169735"/>
                  </a:lnTo>
                  <a:lnTo>
                    <a:pt x="78168" y="164033"/>
                  </a:lnTo>
                  <a:lnTo>
                    <a:pt x="78168" y="148717"/>
                  </a:lnTo>
                  <a:close/>
                </a:path>
                <a:path w="412114" h="292100">
                  <a:moveTo>
                    <a:pt x="78168" y="127774"/>
                  </a:moveTo>
                  <a:lnTo>
                    <a:pt x="60998" y="131584"/>
                  </a:lnTo>
                  <a:lnTo>
                    <a:pt x="60998" y="148717"/>
                  </a:lnTo>
                  <a:lnTo>
                    <a:pt x="78168" y="143027"/>
                  </a:lnTo>
                  <a:lnTo>
                    <a:pt x="78168" y="127774"/>
                  </a:lnTo>
                  <a:close/>
                </a:path>
                <a:path w="412114" h="292100">
                  <a:moveTo>
                    <a:pt x="99174" y="247904"/>
                  </a:moveTo>
                  <a:lnTo>
                    <a:pt x="82016" y="253631"/>
                  </a:lnTo>
                  <a:lnTo>
                    <a:pt x="82016" y="268871"/>
                  </a:lnTo>
                  <a:lnTo>
                    <a:pt x="99174" y="265061"/>
                  </a:lnTo>
                  <a:lnTo>
                    <a:pt x="99174" y="247904"/>
                  </a:lnTo>
                  <a:close/>
                </a:path>
                <a:path w="412114" h="292100">
                  <a:moveTo>
                    <a:pt x="99174" y="185013"/>
                  </a:moveTo>
                  <a:lnTo>
                    <a:pt x="82016" y="190677"/>
                  </a:lnTo>
                  <a:lnTo>
                    <a:pt x="82016" y="205955"/>
                  </a:lnTo>
                  <a:lnTo>
                    <a:pt x="99174" y="202133"/>
                  </a:lnTo>
                  <a:lnTo>
                    <a:pt x="99174" y="185013"/>
                  </a:lnTo>
                  <a:close/>
                </a:path>
                <a:path w="412114" h="292100">
                  <a:moveTo>
                    <a:pt x="99174" y="164033"/>
                  </a:moveTo>
                  <a:lnTo>
                    <a:pt x="82016" y="167830"/>
                  </a:lnTo>
                  <a:lnTo>
                    <a:pt x="82016" y="185013"/>
                  </a:lnTo>
                  <a:lnTo>
                    <a:pt x="99174" y="181165"/>
                  </a:lnTo>
                  <a:lnTo>
                    <a:pt x="99174" y="164033"/>
                  </a:lnTo>
                  <a:close/>
                </a:path>
                <a:path w="412114" h="292100">
                  <a:moveTo>
                    <a:pt x="99174" y="143027"/>
                  </a:moveTo>
                  <a:lnTo>
                    <a:pt x="82016" y="148717"/>
                  </a:lnTo>
                  <a:lnTo>
                    <a:pt x="82016" y="164033"/>
                  </a:lnTo>
                  <a:lnTo>
                    <a:pt x="99174" y="160197"/>
                  </a:lnTo>
                  <a:lnTo>
                    <a:pt x="99174" y="143027"/>
                  </a:lnTo>
                  <a:close/>
                </a:path>
                <a:path w="412114" h="292100">
                  <a:moveTo>
                    <a:pt x="99174" y="122021"/>
                  </a:moveTo>
                  <a:lnTo>
                    <a:pt x="82016" y="125857"/>
                  </a:lnTo>
                  <a:lnTo>
                    <a:pt x="82016" y="143027"/>
                  </a:lnTo>
                  <a:lnTo>
                    <a:pt x="99174" y="137337"/>
                  </a:lnTo>
                  <a:lnTo>
                    <a:pt x="99174" y="122021"/>
                  </a:lnTo>
                  <a:close/>
                </a:path>
                <a:path w="412114" h="292100">
                  <a:moveTo>
                    <a:pt x="118198" y="244094"/>
                  </a:moveTo>
                  <a:lnTo>
                    <a:pt x="102984" y="247904"/>
                  </a:lnTo>
                  <a:lnTo>
                    <a:pt x="102984" y="263156"/>
                  </a:lnTo>
                  <a:lnTo>
                    <a:pt x="118198" y="259334"/>
                  </a:lnTo>
                  <a:lnTo>
                    <a:pt x="118198" y="244094"/>
                  </a:lnTo>
                  <a:close/>
                </a:path>
                <a:path w="412114" h="292100">
                  <a:moveTo>
                    <a:pt x="118198" y="179260"/>
                  </a:moveTo>
                  <a:lnTo>
                    <a:pt x="102984" y="185013"/>
                  </a:lnTo>
                  <a:lnTo>
                    <a:pt x="102984" y="200228"/>
                  </a:lnTo>
                  <a:lnTo>
                    <a:pt x="118198" y="196418"/>
                  </a:lnTo>
                  <a:lnTo>
                    <a:pt x="118198" y="179260"/>
                  </a:lnTo>
                  <a:close/>
                </a:path>
                <a:path w="412114" h="292100">
                  <a:moveTo>
                    <a:pt x="118198" y="160197"/>
                  </a:moveTo>
                  <a:lnTo>
                    <a:pt x="102984" y="162102"/>
                  </a:lnTo>
                  <a:lnTo>
                    <a:pt x="102984" y="179260"/>
                  </a:lnTo>
                  <a:lnTo>
                    <a:pt x="118198" y="175450"/>
                  </a:lnTo>
                  <a:lnTo>
                    <a:pt x="118198" y="160197"/>
                  </a:lnTo>
                  <a:close/>
                </a:path>
                <a:path w="412114" h="292100">
                  <a:moveTo>
                    <a:pt x="118198" y="137337"/>
                  </a:moveTo>
                  <a:lnTo>
                    <a:pt x="102984" y="143027"/>
                  </a:lnTo>
                  <a:lnTo>
                    <a:pt x="102984" y="158305"/>
                  </a:lnTo>
                  <a:lnTo>
                    <a:pt x="118198" y="154457"/>
                  </a:lnTo>
                  <a:lnTo>
                    <a:pt x="118198" y="137337"/>
                  </a:lnTo>
                  <a:close/>
                </a:path>
                <a:path w="412114" h="292100">
                  <a:moveTo>
                    <a:pt x="118198" y="118249"/>
                  </a:moveTo>
                  <a:lnTo>
                    <a:pt x="102984" y="122021"/>
                  </a:lnTo>
                  <a:lnTo>
                    <a:pt x="102984" y="137337"/>
                  </a:lnTo>
                  <a:lnTo>
                    <a:pt x="118198" y="133489"/>
                  </a:lnTo>
                  <a:lnTo>
                    <a:pt x="118198" y="118249"/>
                  </a:lnTo>
                  <a:close/>
                </a:path>
                <a:path w="412114" h="292100">
                  <a:moveTo>
                    <a:pt x="139217" y="238366"/>
                  </a:moveTo>
                  <a:lnTo>
                    <a:pt x="123952" y="242176"/>
                  </a:lnTo>
                  <a:lnTo>
                    <a:pt x="123952" y="257429"/>
                  </a:lnTo>
                  <a:lnTo>
                    <a:pt x="139217" y="253631"/>
                  </a:lnTo>
                  <a:lnTo>
                    <a:pt x="139217" y="238366"/>
                  </a:lnTo>
                  <a:close/>
                </a:path>
                <a:path w="412114" h="292100">
                  <a:moveTo>
                    <a:pt x="139217" y="175450"/>
                  </a:moveTo>
                  <a:lnTo>
                    <a:pt x="123952" y="179260"/>
                  </a:lnTo>
                  <a:lnTo>
                    <a:pt x="123952" y="194500"/>
                  </a:lnTo>
                  <a:lnTo>
                    <a:pt x="139217" y="190677"/>
                  </a:lnTo>
                  <a:lnTo>
                    <a:pt x="139217" y="175450"/>
                  </a:lnTo>
                  <a:close/>
                </a:path>
                <a:path w="412114" h="292100">
                  <a:moveTo>
                    <a:pt x="139217" y="154457"/>
                  </a:moveTo>
                  <a:lnTo>
                    <a:pt x="123952" y="158305"/>
                  </a:lnTo>
                  <a:lnTo>
                    <a:pt x="123952" y="173520"/>
                  </a:lnTo>
                  <a:lnTo>
                    <a:pt x="139217" y="169735"/>
                  </a:lnTo>
                  <a:lnTo>
                    <a:pt x="139217" y="154457"/>
                  </a:lnTo>
                  <a:close/>
                </a:path>
                <a:path w="412114" h="292100">
                  <a:moveTo>
                    <a:pt x="139217" y="133489"/>
                  </a:moveTo>
                  <a:lnTo>
                    <a:pt x="123952" y="137337"/>
                  </a:lnTo>
                  <a:lnTo>
                    <a:pt x="123952" y="152552"/>
                  </a:lnTo>
                  <a:lnTo>
                    <a:pt x="139217" y="148717"/>
                  </a:lnTo>
                  <a:lnTo>
                    <a:pt x="139217" y="133489"/>
                  </a:lnTo>
                  <a:close/>
                </a:path>
                <a:path w="412114" h="292100">
                  <a:moveTo>
                    <a:pt x="139217" y="112522"/>
                  </a:moveTo>
                  <a:lnTo>
                    <a:pt x="123952" y="116357"/>
                  </a:lnTo>
                  <a:lnTo>
                    <a:pt x="123952" y="131584"/>
                  </a:lnTo>
                  <a:lnTo>
                    <a:pt x="139217" y="127774"/>
                  </a:lnTo>
                  <a:lnTo>
                    <a:pt x="139217" y="112522"/>
                  </a:lnTo>
                  <a:close/>
                </a:path>
                <a:path w="412114" h="292100">
                  <a:moveTo>
                    <a:pt x="158267" y="232676"/>
                  </a:moveTo>
                  <a:lnTo>
                    <a:pt x="143014" y="236461"/>
                  </a:lnTo>
                  <a:lnTo>
                    <a:pt x="143014" y="251701"/>
                  </a:lnTo>
                  <a:lnTo>
                    <a:pt x="158267" y="247904"/>
                  </a:lnTo>
                  <a:lnTo>
                    <a:pt x="158267" y="232676"/>
                  </a:lnTo>
                  <a:close/>
                </a:path>
                <a:path w="412114" h="292100">
                  <a:moveTo>
                    <a:pt x="158267" y="169735"/>
                  </a:moveTo>
                  <a:lnTo>
                    <a:pt x="143014" y="173520"/>
                  </a:lnTo>
                  <a:lnTo>
                    <a:pt x="143014" y="190677"/>
                  </a:lnTo>
                  <a:lnTo>
                    <a:pt x="158267" y="185013"/>
                  </a:lnTo>
                  <a:lnTo>
                    <a:pt x="158267" y="169735"/>
                  </a:lnTo>
                  <a:close/>
                </a:path>
                <a:path w="412114" h="292100">
                  <a:moveTo>
                    <a:pt x="158267" y="148717"/>
                  </a:moveTo>
                  <a:lnTo>
                    <a:pt x="143014" y="152552"/>
                  </a:lnTo>
                  <a:lnTo>
                    <a:pt x="143014" y="167830"/>
                  </a:lnTo>
                  <a:lnTo>
                    <a:pt x="158267" y="164033"/>
                  </a:lnTo>
                  <a:lnTo>
                    <a:pt x="158267" y="148717"/>
                  </a:lnTo>
                  <a:close/>
                </a:path>
                <a:path w="412114" h="292100">
                  <a:moveTo>
                    <a:pt x="158267" y="127774"/>
                  </a:moveTo>
                  <a:lnTo>
                    <a:pt x="143014" y="131584"/>
                  </a:lnTo>
                  <a:lnTo>
                    <a:pt x="143014" y="148717"/>
                  </a:lnTo>
                  <a:lnTo>
                    <a:pt x="158267" y="143027"/>
                  </a:lnTo>
                  <a:lnTo>
                    <a:pt x="158267" y="127774"/>
                  </a:lnTo>
                  <a:close/>
                </a:path>
                <a:path w="412114" h="292100">
                  <a:moveTo>
                    <a:pt x="158267" y="106781"/>
                  </a:moveTo>
                  <a:lnTo>
                    <a:pt x="143014" y="110604"/>
                  </a:lnTo>
                  <a:lnTo>
                    <a:pt x="143014" y="125857"/>
                  </a:lnTo>
                  <a:lnTo>
                    <a:pt x="158267" y="122021"/>
                  </a:lnTo>
                  <a:lnTo>
                    <a:pt x="158267" y="106781"/>
                  </a:lnTo>
                  <a:close/>
                </a:path>
                <a:path w="412114" h="292100">
                  <a:moveTo>
                    <a:pt x="179247" y="226936"/>
                  </a:moveTo>
                  <a:lnTo>
                    <a:pt x="163995" y="230759"/>
                  </a:lnTo>
                  <a:lnTo>
                    <a:pt x="163995" y="246011"/>
                  </a:lnTo>
                  <a:lnTo>
                    <a:pt x="179247" y="242176"/>
                  </a:lnTo>
                  <a:lnTo>
                    <a:pt x="179247" y="226936"/>
                  </a:lnTo>
                  <a:close/>
                </a:path>
                <a:path w="412114" h="292100">
                  <a:moveTo>
                    <a:pt x="179247" y="164033"/>
                  </a:moveTo>
                  <a:lnTo>
                    <a:pt x="163995" y="167830"/>
                  </a:lnTo>
                  <a:lnTo>
                    <a:pt x="163995" y="185013"/>
                  </a:lnTo>
                  <a:lnTo>
                    <a:pt x="179247" y="179260"/>
                  </a:lnTo>
                  <a:lnTo>
                    <a:pt x="179247" y="164033"/>
                  </a:lnTo>
                  <a:close/>
                </a:path>
                <a:path w="412114" h="292100">
                  <a:moveTo>
                    <a:pt x="179247" y="143027"/>
                  </a:moveTo>
                  <a:lnTo>
                    <a:pt x="163995" y="146824"/>
                  </a:lnTo>
                  <a:lnTo>
                    <a:pt x="163995" y="162102"/>
                  </a:lnTo>
                  <a:lnTo>
                    <a:pt x="179247" y="160197"/>
                  </a:lnTo>
                  <a:lnTo>
                    <a:pt x="179247" y="143027"/>
                  </a:lnTo>
                  <a:close/>
                </a:path>
                <a:path w="412114" h="292100">
                  <a:moveTo>
                    <a:pt x="179247" y="122021"/>
                  </a:moveTo>
                  <a:lnTo>
                    <a:pt x="163995" y="125857"/>
                  </a:lnTo>
                  <a:lnTo>
                    <a:pt x="163995" y="143027"/>
                  </a:lnTo>
                  <a:lnTo>
                    <a:pt x="179247" y="137337"/>
                  </a:lnTo>
                  <a:lnTo>
                    <a:pt x="179247" y="122021"/>
                  </a:lnTo>
                  <a:close/>
                </a:path>
                <a:path w="412114" h="292100">
                  <a:moveTo>
                    <a:pt x="179247" y="101079"/>
                  </a:moveTo>
                  <a:lnTo>
                    <a:pt x="163995" y="104876"/>
                  </a:lnTo>
                  <a:lnTo>
                    <a:pt x="163995" y="122021"/>
                  </a:lnTo>
                  <a:lnTo>
                    <a:pt x="179247" y="118249"/>
                  </a:lnTo>
                  <a:lnTo>
                    <a:pt x="179247" y="101079"/>
                  </a:lnTo>
                  <a:close/>
                </a:path>
                <a:path w="412114" h="292100">
                  <a:moveTo>
                    <a:pt x="198297" y="221195"/>
                  </a:moveTo>
                  <a:lnTo>
                    <a:pt x="183070" y="225031"/>
                  </a:lnTo>
                  <a:lnTo>
                    <a:pt x="183070" y="242176"/>
                  </a:lnTo>
                  <a:lnTo>
                    <a:pt x="198297" y="236461"/>
                  </a:lnTo>
                  <a:lnTo>
                    <a:pt x="198297" y="221195"/>
                  </a:lnTo>
                  <a:close/>
                </a:path>
                <a:path w="412114" h="292100">
                  <a:moveTo>
                    <a:pt x="198297" y="179260"/>
                  </a:moveTo>
                  <a:lnTo>
                    <a:pt x="183070" y="183083"/>
                  </a:lnTo>
                  <a:lnTo>
                    <a:pt x="183070" y="200228"/>
                  </a:lnTo>
                  <a:lnTo>
                    <a:pt x="198297" y="194500"/>
                  </a:lnTo>
                  <a:lnTo>
                    <a:pt x="198297" y="179260"/>
                  </a:lnTo>
                  <a:close/>
                </a:path>
                <a:path w="412114" h="292100">
                  <a:moveTo>
                    <a:pt x="198297" y="158305"/>
                  </a:moveTo>
                  <a:lnTo>
                    <a:pt x="183070" y="162102"/>
                  </a:lnTo>
                  <a:lnTo>
                    <a:pt x="183070" y="177368"/>
                  </a:lnTo>
                  <a:lnTo>
                    <a:pt x="198297" y="175450"/>
                  </a:lnTo>
                  <a:lnTo>
                    <a:pt x="198297" y="158305"/>
                  </a:lnTo>
                  <a:close/>
                </a:path>
                <a:path w="412114" h="292100">
                  <a:moveTo>
                    <a:pt x="198297" y="137337"/>
                  </a:moveTo>
                  <a:lnTo>
                    <a:pt x="183070" y="141122"/>
                  </a:lnTo>
                  <a:lnTo>
                    <a:pt x="183070" y="158305"/>
                  </a:lnTo>
                  <a:lnTo>
                    <a:pt x="198297" y="154457"/>
                  </a:lnTo>
                  <a:lnTo>
                    <a:pt x="198297" y="137337"/>
                  </a:lnTo>
                  <a:close/>
                </a:path>
                <a:path w="412114" h="292100">
                  <a:moveTo>
                    <a:pt x="198297" y="118249"/>
                  </a:moveTo>
                  <a:lnTo>
                    <a:pt x="183070" y="122021"/>
                  </a:lnTo>
                  <a:lnTo>
                    <a:pt x="183070" y="137337"/>
                  </a:lnTo>
                  <a:lnTo>
                    <a:pt x="198297" y="133489"/>
                  </a:lnTo>
                  <a:lnTo>
                    <a:pt x="198297" y="118249"/>
                  </a:lnTo>
                  <a:close/>
                </a:path>
                <a:path w="412114" h="292100">
                  <a:moveTo>
                    <a:pt x="198297" y="95351"/>
                  </a:moveTo>
                  <a:lnTo>
                    <a:pt x="183070" y="101079"/>
                  </a:lnTo>
                  <a:lnTo>
                    <a:pt x="183070" y="116357"/>
                  </a:lnTo>
                  <a:lnTo>
                    <a:pt x="198297" y="112522"/>
                  </a:lnTo>
                  <a:lnTo>
                    <a:pt x="198297" y="95351"/>
                  </a:lnTo>
                  <a:close/>
                </a:path>
                <a:path w="412114" h="292100">
                  <a:moveTo>
                    <a:pt x="238353" y="64820"/>
                  </a:moveTo>
                  <a:lnTo>
                    <a:pt x="223113" y="68656"/>
                  </a:lnTo>
                  <a:lnTo>
                    <a:pt x="223113" y="83908"/>
                  </a:lnTo>
                  <a:lnTo>
                    <a:pt x="238353" y="80073"/>
                  </a:lnTo>
                  <a:lnTo>
                    <a:pt x="238353" y="64820"/>
                  </a:lnTo>
                  <a:close/>
                </a:path>
                <a:path w="412114" h="292100">
                  <a:moveTo>
                    <a:pt x="238353" y="43853"/>
                  </a:moveTo>
                  <a:lnTo>
                    <a:pt x="223113" y="47675"/>
                  </a:lnTo>
                  <a:lnTo>
                    <a:pt x="223113" y="64820"/>
                  </a:lnTo>
                  <a:lnTo>
                    <a:pt x="238353" y="61010"/>
                  </a:lnTo>
                  <a:lnTo>
                    <a:pt x="238353" y="43853"/>
                  </a:lnTo>
                  <a:close/>
                </a:path>
                <a:path w="412114" h="292100">
                  <a:moveTo>
                    <a:pt x="257416" y="61010"/>
                  </a:moveTo>
                  <a:lnTo>
                    <a:pt x="242201" y="64820"/>
                  </a:lnTo>
                  <a:lnTo>
                    <a:pt x="242201" y="80073"/>
                  </a:lnTo>
                  <a:lnTo>
                    <a:pt x="257416" y="76263"/>
                  </a:lnTo>
                  <a:lnTo>
                    <a:pt x="257416" y="61010"/>
                  </a:lnTo>
                  <a:close/>
                </a:path>
                <a:path w="412114" h="292100">
                  <a:moveTo>
                    <a:pt x="257416" y="40043"/>
                  </a:moveTo>
                  <a:lnTo>
                    <a:pt x="242201" y="43853"/>
                  </a:lnTo>
                  <a:lnTo>
                    <a:pt x="242201" y="59131"/>
                  </a:lnTo>
                  <a:lnTo>
                    <a:pt x="257416" y="55321"/>
                  </a:lnTo>
                  <a:lnTo>
                    <a:pt x="257416" y="40043"/>
                  </a:lnTo>
                  <a:close/>
                </a:path>
                <a:path w="412114" h="292100">
                  <a:moveTo>
                    <a:pt x="278422" y="55321"/>
                  </a:moveTo>
                  <a:lnTo>
                    <a:pt x="263144" y="59131"/>
                  </a:lnTo>
                  <a:lnTo>
                    <a:pt x="263144" y="74409"/>
                  </a:lnTo>
                  <a:lnTo>
                    <a:pt x="278422" y="70573"/>
                  </a:lnTo>
                  <a:lnTo>
                    <a:pt x="278422" y="55321"/>
                  </a:lnTo>
                  <a:close/>
                </a:path>
                <a:path w="412114" h="292100">
                  <a:moveTo>
                    <a:pt x="278422" y="34315"/>
                  </a:moveTo>
                  <a:lnTo>
                    <a:pt x="263144" y="38125"/>
                  </a:lnTo>
                  <a:lnTo>
                    <a:pt x="263144" y="53403"/>
                  </a:lnTo>
                  <a:lnTo>
                    <a:pt x="278422" y="49593"/>
                  </a:lnTo>
                  <a:lnTo>
                    <a:pt x="278422" y="34315"/>
                  </a:lnTo>
                  <a:close/>
                </a:path>
                <a:path w="412114" h="292100">
                  <a:moveTo>
                    <a:pt x="297484" y="49593"/>
                  </a:moveTo>
                  <a:lnTo>
                    <a:pt x="282206" y="53403"/>
                  </a:lnTo>
                  <a:lnTo>
                    <a:pt x="282206" y="68656"/>
                  </a:lnTo>
                  <a:lnTo>
                    <a:pt x="297484" y="66738"/>
                  </a:lnTo>
                  <a:lnTo>
                    <a:pt x="297484" y="49593"/>
                  </a:lnTo>
                  <a:close/>
                </a:path>
                <a:path w="412114" h="292100">
                  <a:moveTo>
                    <a:pt x="297484" y="28600"/>
                  </a:moveTo>
                  <a:lnTo>
                    <a:pt x="282206" y="34315"/>
                  </a:lnTo>
                  <a:lnTo>
                    <a:pt x="282206" y="49593"/>
                  </a:lnTo>
                  <a:lnTo>
                    <a:pt x="297484" y="45796"/>
                  </a:lnTo>
                  <a:lnTo>
                    <a:pt x="297484" y="28600"/>
                  </a:lnTo>
                  <a:close/>
                </a:path>
                <a:path w="412114" h="292100">
                  <a:moveTo>
                    <a:pt x="316534" y="45796"/>
                  </a:moveTo>
                  <a:lnTo>
                    <a:pt x="301282" y="49593"/>
                  </a:lnTo>
                  <a:lnTo>
                    <a:pt x="301282" y="64820"/>
                  </a:lnTo>
                  <a:lnTo>
                    <a:pt x="316534" y="61010"/>
                  </a:lnTo>
                  <a:lnTo>
                    <a:pt x="316534" y="45796"/>
                  </a:lnTo>
                  <a:close/>
                </a:path>
                <a:path w="412114" h="292100">
                  <a:moveTo>
                    <a:pt x="316534" y="24790"/>
                  </a:moveTo>
                  <a:lnTo>
                    <a:pt x="301282" y="28600"/>
                  </a:lnTo>
                  <a:lnTo>
                    <a:pt x="301282" y="43853"/>
                  </a:lnTo>
                  <a:lnTo>
                    <a:pt x="316534" y="40043"/>
                  </a:lnTo>
                  <a:lnTo>
                    <a:pt x="316534" y="24790"/>
                  </a:lnTo>
                  <a:close/>
                </a:path>
                <a:path w="412114" h="292100">
                  <a:moveTo>
                    <a:pt x="335610" y="40043"/>
                  </a:moveTo>
                  <a:lnTo>
                    <a:pt x="320370" y="43853"/>
                  </a:lnTo>
                  <a:lnTo>
                    <a:pt x="320370" y="59131"/>
                  </a:lnTo>
                  <a:lnTo>
                    <a:pt x="335610" y="55321"/>
                  </a:lnTo>
                  <a:lnTo>
                    <a:pt x="335610" y="40043"/>
                  </a:lnTo>
                  <a:close/>
                </a:path>
                <a:path w="412114" h="292100">
                  <a:moveTo>
                    <a:pt x="335610" y="19062"/>
                  </a:moveTo>
                  <a:lnTo>
                    <a:pt x="320370" y="24790"/>
                  </a:lnTo>
                  <a:lnTo>
                    <a:pt x="320370" y="38125"/>
                  </a:lnTo>
                  <a:lnTo>
                    <a:pt x="335610" y="36245"/>
                  </a:lnTo>
                  <a:lnTo>
                    <a:pt x="335610" y="19062"/>
                  </a:lnTo>
                  <a:close/>
                </a:path>
                <a:path w="412114" h="292100">
                  <a:moveTo>
                    <a:pt x="354685" y="36245"/>
                  </a:moveTo>
                  <a:lnTo>
                    <a:pt x="339432" y="38125"/>
                  </a:lnTo>
                  <a:lnTo>
                    <a:pt x="339432" y="53403"/>
                  </a:lnTo>
                  <a:lnTo>
                    <a:pt x="354685" y="51485"/>
                  </a:lnTo>
                  <a:lnTo>
                    <a:pt x="354685" y="36245"/>
                  </a:lnTo>
                  <a:close/>
                </a:path>
                <a:path w="412114" h="292100">
                  <a:moveTo>
                    <a:pt x="354685" y="15265"/>
                  </a:moveTo>
                  <a:lnTo>
                    <a:pt x="339432" y="19062"/>
                  </a:lnTo>
                  <a:lnTo>
                    <a:pt x="339432" y="34315"/>
                  </a:lnTo>
                  <a:lnTo>
                    <a:pt x="354685" y="30518"/>
                  </a:lnTo>
                  <a:lnTo>
                    <a:pt x="354685" y="15265"/>
                  </a:lnTo>
                  <a:close/>
                </a:path>
                <a:path w="412114" h="292100">
                  <a:moveTo>
                    <a:pt x="373735" y="30518"/>
                  </a:moveTo>
                  <a:lnTo>
                    <a:pt x="358482" y="34315"/>
                  </a:lnTo>
                  <a:lnTo>
                    <a:pt x="358482" y="49593"/>
                  </a:lnTo>
                  <a:lnTo>
                    <a:pt x="373735" y="45796"/>
                  </a:lnTo>
                  <a:lnTo>
                    <a:pt x="373735" y="30518"/>
                  </a:lnTo>
                  <a:close/>
                </a:path>
                <a:path w="412114" h="292100">
                  <a:moveTo>
                    <a:pt x="373735" y="11430"/>
                  </a:moveTo>
                  <a:lnTo>
                    <a:pt x="358482" y="13335"/>
                  </a:lnTo>
                  <a:lnTo>
                    <a:pt x="358482" y="28600"/>
                  </a:lnTo>
                  <a:lnTo>
                    <a:pt x="373735" y="24790"/>
                  </a:lnTo>
                  <a:lnTo>
                    <a:pt x="373735" y="11430"/>
                  </a:lnTo>
                  <a:close/>
                </a:path>
                <a:path w="412114" h="292100">
                  <a:moveTo>
                    <a:pt x="392849" y="24790"/>
                  </a:moveTo>
                  <a:lnTo>
                    <a:pt x="377571" y="28600"/>
                  </a:lnTo>
                  <a:lnTo>
                    <a:pt x="377571" y="43853"/>
                  </a:lnTo>
                  <a:lnTo>
                    <a:pt x="392849" y="40043"/>
                  </a:lnTo>
                  <a:lnTo>
                    <a:pt x="392849" y="24790"/>
                  </a:lnTo>
                  <a:close/>
                </a:path>
                <a:path w="412114" h="292100">
                  <a:moveTo>
                    <a:pt x="392849" y="5740"/>
                  </a:moveTo>
                  <a:lnTo>
                    <a:pt x="377571" y="9499"/>
                  </a:lnTo>
                  <a:lnTo>
                    <a:pt x="377571" y="24790"/>
                  </a:lnTo>
                  <a:lnTo>
                    <a:pt x="392849" y="20980"/>
                  </a:lnTo>
                  <a:lnTo>
                    <a:pt x="392849" y="5740"/>
                  </a:lnTo>
                  <a:close/>
                </a:path>
                <a:path w="412114" h="292100">
                  <a:moveTo>
                    <a:pt x="411886" y="20980"/>
                  </a:moveTo>
                  <a:lnTo>
                    <a:pt x="396659" y="24790"/>
                  </a:lnTo>
                  <a:lnTo>
                    <a:pt x="396659" y="40043"/>
                  </a:lnTo>
                  <a:lnTo>
                    <a:pt x="411886" y="36245"/>
                  </a:lnTo>
                  <a:lnTo>
                    <a:pt x="411886" y="20980"/>
                  </a:lnTo>
                  <a:close/>
                </a:path>
                <a:path w="412114" h="292100">
                  <a:moveTo>
                    <a:pt x="411886" y="0"/>
                  </a:moveTo>
                  <a:lnTo>
                    <a:pt x="396659" y="3810"/>
                  </a:lnTo>
                  <a:lnTo>
                    <a:pt x="396659" y="19062"/>
                  </a:lnTo>
                  <a:lnTo>
                    <a:pt x="411886" y="15265"/>
                  </a:lnTo>
                  <a:lnTo>
                    <a:pt x="4118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68319" y="5922632"/>
              <a:ext cx="198755" cy="257810"/>
            </a:xfrm>
            <a:custGeom>
              <a:avLst/>
              <a:gdLst/>
              <a:ahLst/>
              <a:cxnLst/>
              <a:rect l="l" t="t" r="r" b="b"/>
              <a:pathLst>
                <a:path w="198754" h="257810">
                  <a:moveTo>
                    <a:pt x="17170" y="236474"/>
                  </a:moveTo>
                  <a:lnTo>
                    <a:pt x="0" y="240296"/>
                  </a:lnTo>
                  <a:lnTo>
                    <a:pt x="0" y="257492"/>
                  </a:lnTo>
                  <a:lnTo>
                    <a:pt x="17170" y="253644"/>
                  </a:lnTo>
                  <a:lnTo>
                    <a:pt x="17170" y="236474"/>
                  </a:lnTo>
                  <a:close/>
                </a:path>
                <a:path w="198754" h="257810">
                  <a:moveTo>
                    <a:pt x="17170" y="215544"/>
                  </a:moveTo>
                  <a:lnTo>
                    <a:pt x="0" y="219341"/>
                  </a:lnTo>
                  <a:lnTo>
                    <a:pt x="0" y="236474"/>
                  </a:lnTo>
                  <a:lnTo>
                    <a:pt x="17170" y="232676"/>
                  </a:lnTo>
                  <a:lnTo>
                    <a:pt x="17170" y="215544"/>
                  </a:lnTo>
                  <a:close/>
                </a:path>
                <a:path w="198754" h="257810">
                  <a:moveTo>
                    <a:pt x="17170" y="108686"/>
                  </a:moveTo>
                  <a:lnTo>
                    <a:pt x="0" y="112522"/>
                  </a:lnTo>
                  <a:lnTo>
                    <a:pt x="0" y="129692"/>
                  </a:lnTo>
                  <a:lnTo>
                    <a:pt x="17170" y="125844"/>
                  </a:lnTo>
                  <a:lnTo>
                    <a:pt x="17170" y="108686"/>
                  </a:lnTo>
                  <a:close/>
                </a:path>
                <a:path w="198754" h="257810">
                  <a:moveTo>
                    <a:pt x="17170" y="87744"/>
                  </a:moveTo>
                  <a:lnTo>
                    <a:pt x="0" y="91541"/>
                  </a:lnTo>
                  <a:lnTo>
                    <a:pt x="0" y="108686"/>
                  </a:lnTo>
                  <a:lnTo>
                    <a:pt x="17170" y="104914"/>
                  </a:lnTo>
                  <a:lnTo>
                    <a:pt x="17170" y="87744"/>
                  </a:lnTo>
                  <a:close/>
                </a:path>
                <a:path w="198754" h="257810">
                  <a:moveTo>
                    <a:pt x="17170" y="66738"/>
                  </a:moveTo>
                  <a:lnTo>
                    <a:pt x="0" y="70573"/>
                  </a:lnTo>
                  <a:lnTo>
                    <a:pt x="0" y="85826"/>
                  </a:lnTo>
                  <a:lnTo>
                    <a:pt x="17170" y="82016"/>
                  </a:lnTo>
                  <a:lnTo>
                    <a:pt x="17170" y="66738"/>
                  </a:lnTo>
                  <a:close/>
                </a:path>
                <a:path w="198754" h="257810">
                  <a:moveTo>
                    <a:pt x="17170" y="45796"/>
                  </a:moveTo>
                  <a:lnTo>
                    <a:pt x="0" y="49593"/>
                  </a:lnTo>
                  <a:lnTo>
                    <a:pt x="0" y="66738"/>
                  </a:lnTo>
                  <a:lnTo>
                    <a:pt x="17170" y="61074"/>
                  </a:lnTo>
                  <a:lnTo>
                    <a:pt x="17170" y="45796"/>
                  </a:lnTo>
                  <a:close/>
                </a:path>
                <a:path w="198754" h="257810">
                  <a:moveTo>
                    <a:pt x="36220" y="230759"/>
                  </a:moveTo>
                  <a:lnTo>
                    <a:pt x="20942" y="234569"/>
                  </a:lnTo>
                  <a:lnTo>
                    <a:pt x="20942" y="251726"/>
                  </a:lnTo>
                  <a:lnTo>
                    <a:pt x="36220" y="245999"/>
                  </a:lnTo>
                  <a:lnTo>
                    <a:pt x="36220" y="230759"/>
                  </a:lnTo>
                  <a:close/>
                </a:path>
                <a:path w="198754" h="257810">
                  <a:moveTo>
                    <a:pt x="36220" y="209791"/>
                  </a:moveTo>
                  <a:lnTo>
                    <a:pt x="20942" y="213601"/>
                  </a:lnTo>
                  <a:lnTo>
                    <a:pt x="20942" y="230759"/>
                  </a:lnTo>
                  <a:lnTo>
                    <a:pt x="36220" y="226949"/>
                  </a:lnTo>
                  <a:lnTo>
                    <a:pt x="36220" y="209791"/>
                  </a:lnTo>
                  <a:close/>
                </a:path>
                <a:path w="198754" h="257810">
                  <a:moveTo>
                    <a:pt x="36220" y="104914"/>
                  </a:moveTo>
                  <a:lnTo>
                    <a:pt x="20942" y="108686"/>
                  </a:lnTo>
                  <a:lnTo>
                    <a:pt x="20942" y="124002"/>
                  </a:lnTo>
                  <a:lnTo>
                    <a:pt x="36220" y="120154"/>
                  </a:lnTo>
                  <a:lnTo>
                    <a:pt x="36220" y="104914"/>
                  </a:lnTo>
                  <a:close/>
                </a:path>
                <a:path w="198754" h="257810">
                  <a:moveTo>
                    <a:pt x="36220" y="82016"/>
                  </a:moveTo>
                  <a:lnTo>
                    <a:pt x="20942" y="85826"/>
                  </a:lnTo>
                  <a:lnTo>
                    <a:pt x="20942" y="103022"/>
                  </a:lnTo>
                  <a:lnTo>
                    <a:pt x="36220" y="99187"/>
                  </a:lnTo>
                  <a:lnTo>
                    <a:pt x="36220" y="82016"/>
                  </a:lnTo>
                  <a:close/>
                </a:path>
                <a:path w="198754" h="257810">
                  <a:moveTo>
                    <a:pt x="36220" y="61074"/>
                  </a:moveTo>
                  <a:lnTo>
                    <a:pt x="20942" y="64858"/>
                  </a:lnTo>
                  <a:lnTo>
                    <a:pt x="20942" y="82016"/>
                  </a:lnTo>
                  <a:lnTo>
                    <a:pt x="36220" y="78206"/>
                  </a:lnTo>
                  <a:lnTo>
                    <a:pt x="36220" y="61074"/>
                  </a:lnTo>
                  <a:close/>
                </a:path>
                <a:path w="198754" h="257810">
                  <a:moveTo>
                    <a:pt x="36220" y="40068"/>
                  </a:moveTo>
                  <a:lnTo>
                    <a:pt x="20942" y="43891"/>
                  </a:lnTo>
                  <a:lnTo>
                    <a:pt x="20942" y="61074"/>
                  </a:lnTo>
                  <a:lnTo>
                    <a:pt x="36220" y="55321"/>
                  </a:lnTo>
                  <a:lnTo>
                    <a:pt x="36220" y="40068"/>
                  </a:lnTo>
                  <a:close/>
                </a:path>
                <a:path w="198754" h="257810">
                  <a:moveTo>
                    <a:pt x="57226" y="225031"/>
                  </a:moveTo>
                  <a:lnTo>
                    <a:pt x="41948" y="230759"/>
                  </a:lnTo>
                  <a:lnTo>
                    <a:pt x="41948" y="245999"/>
                  </a:lnTo>
                  <a:lnTo>
                    <a:pt x="57226" y="242189"/>
                  </a:lnTo>
                  <a:lnTo>
                    <a:pt x="57226" y="225031"/>
                  </a:lnTo>
                  <a:close/>
                </a:path>
                <a:path w="198754" h="257810">
                  <a:moveTo>
                    <a:pt x="57226" y="204063"/>
                  </a:moveTo>
                  <a:lnTo>
                    <a:pt x="41948" y="207860"/>
                  </a:lnTo>
                  <a:lnTo>
                    <a:pt x="41948" y="225031"/>
                  </a:lnTo>
                  <a:lnTo>
                    <a:pt x="57226" y="219341"/>
                  </a:lnTo>
                  <a:lnTo>
                    <a:pt x="57226" y="204063"/>
                  </a:lnTo>
                  <a:close/>
                </a:path>
                <a:path w="198754" h="257810">
                  <a:moveTo>
                    <a:pt x="57226" y="99187"/>
                  </a:moveTo>
                  <a:lnTo>
                    <a:pt x="41948" y="103022"/>
                  </a:lnTo>
                  <a:lnTo>
                    <a:pt x="41948" y="118249"/>
                  </a:lnTo>
                  <a:lnTo>
                    <a:pt x="57226" y="114439"/>
                  </a:lnTo>
                  <a:lnTo>
                    <a:pt x="57226" y="99187"/>
                  </a:lnTo>
                  <a:close/>
                </a:path>
                <a:path w="198754" h="257810">
                  <a:moveTo>
                    <a:pt x="57226" y="78206"/>
                  </a:moveTo>
                  <a:lnTo>
                    <a:pt x="41948" y="80111"/>
                  </a:lnTo>
                  <a:lnTo>
                    <a:pt x="41948" y="97269"/>
                  </a:lnTo>
                  <a:lnTo>
                    <a:pt x="57226" y="93446"/>
                  </a:lnTo>
                  <a:lnTo>
                    <a:pt x="57226" y="78206"/>
                  </a:lnTo>
                  <a:close/>
                </a:path>
                <a:path w="198754" h="257810">
                  <a:moveTo>
                    <a:pt x="57226" y="55321"/>
                  </a:moveTo>
                  <a:lnTo>
                    <a:pt x="41948" y="61074"/>
                  </a:lnTo>
                  <a:lnTo>
                    <a:pt x="41948" y="76288"/>
                  </a:lnTo>
                  <a:lnTo>
                    <a:pt x="57226" y="72466"/>
                  </a:lnTo>
                  <a:lnTo>
                    <a:pt x="57226" y="55321"/>
                  </a:lnTo>
                  <a:close/>
                </a:path>
                <a:path w="198754" h="257810">
                  <a:moveTo>
                    <a:pt x="57226" y="34340"/>
                  </a:moveTo>
                  <a:lnTo>
                    <a:pt x="41948" y="38150"/>
                  </a:lnTo>
                  <a:lnTo>
                    <a:pt x="41948" y="55321"/>
                  </a:lnTo>
                  <a:lnTo>
                    <a:pt x="57226" y="51485"/>
                  </a:lnTo>
                  <a:lnTo>
                    <a:pt x="57226" y="34340"/>
                  </a:lnTo>
                  <a:close/>
                </a:path>
                <a:path w="198754" h="257810">
                  <a:moveTo>
                    <a:pt x="78168" y="219341"/>
                  </a:moveTo>
                  <a:lnTo>
                    <a:pt x="60998" y="225031"/>
                  </a:lnTo>
                  <a:lnTo>
                    <a:pt x="60998" y="240296"/>
                  </a:lnTo>
                  <a:lnTo>
                    <a:pt x="78168" y="236474"/>
                  </a:lnTo>
                  <a:lnTo>
                    <a:pt x="78168" y="219341"/>
                  </a:lnTo>
                  <a:close/>
                </a:path>
                <a:path w="198754" h="257810">
                  <a:moveTo>
                    <a:pt x="78168" y="198335"/>
                  </a:moveTo>
                  <a:lnTo>
                    <a:pt x="60998" y="204063"/>
                  </a:lnTo>
                  <a:lnTo>
                    <a:pt x="60998" y="219341"/>
                  </a:lnTo>
                  <a:lnTo>
                    <a:pt x="78168" y="215544"/>
                  </a:lnTo>
                  <a:lnTo>
                    <a:pt x="78168" y="198335"/>
                  </a:lnTo>
                  <a:close/>
                </a:path>
                <a:path w="198754" h="257810">
                  <a:moveTo>
                    <a:pt x="78168" y="93446"/>
                  </a:moveTo>
                  <a:lnTo>
                    <a:pt x="60998" y="97269"/>
                  </a:lnTo>
                  <a:lnTo>
                    <a:pt x="60998" y="112522"/>
                  </a:lnTo>
                  <a:lnTo>
                    <a:pt x="78168" y="108686"/>
                  </a:lnTo>
                  <a:lnTo>
                    <a:pt x="78168" y="93446"/>
                  </a:lnTo>
                  <a:close/>
                </a:path>
                <a:path w="198754" h="257810">
                  <a:moveTo>
                    <a:pt x="78168" y="72466"/>
                  </a:moveTo>
                  <a:lnTo>
                    <a:pt x="60998" y="76288"/>
                  </a:lnTo>
                  <a:lnTo>
                    <a:pt x="60998" y="91541"/>
                  </a:lnTo>
                  <a:lnTo>
                    <a:pt x="78168" y="87744"/>
                  </a:lnTo>
                  <a:lnTo>
                    <a:pt x="78168" y="72466"/>
                  </a:lnTo>
                  <a:close/>
                </a:path>
                <a:path w="198754" h="257810">
                  <a:moveTo>
                    <a:pt x="78168" y="51485"/>
                  </a:moveTo>
                  <a:lnTo>
                    <a:pt x="60998" y="55321"/>
                  </a:lnTo>
                  <a:lnTo>
                    <a:pt x="60998" y="70573"/>
                  </a:lnTo>
                  <a:lnTo>
                    <a:pt x="78168" y="66738"/>
                  </a:lnTo>
                  <a:lnTo>
                    <a:pt x="78168" y="51485"/>
                  </a:lnTo>
                  <a:close/>
                </a:path>
                <a:path w="198754" h="257810">
                  <a:moveTo>
                    <a:pt x="78168" y="30518"/>
                  </a:moveTo>
                  <a:lnTo>
                    <a:pt x="60998" y="34340"/>
                  </a:lnTo>
                  <a:lnTo>
                    <a:pt x="60998" y="49593"/>
                  </a:lnTo>
                  <a:lnTo>
                    <a:pt x="78168" y="45796"/>
                  </a:lnTo>
                  <a:lnTo>
                    <a:pt x="78168" y="30518"/>
                  </a:lnTo>
                  <a:close/>
                </a:path>
                <a:path w="198754" h="257810">
                  <a:moveTo>
                    <a:pt x="99174" y="213601"/>
                  </a:moveTo>
                  <a:lnTo>
                    <a:pt x="82016" y="219341"/>
                  </a:lnTo>
                  <a:lnTo>
                    <a:pt x="82016" y="234569"/>
                  </a:lnTo>
                  <a:lnTo>
                    <a:pt x="99174" y="230759"/>
                  </a:lnTo>
                  <a:lnTo>
                    <a:pt x="99174" y="213601"/>
                  </a:lnTo>
                  <a:close/>
                </a:path>
                <a:path w="198754" h="257810">
                  <a:moveTo>
                    <a:pt x="99174" y="192620"/>
                  </a:moveTo>
                  <a:lnTo>
                    <a:pt x="82016" y="198335"/>
                  </a:lnTo>
                  <a:lnTo>
                    <a:pt x="82016" y="213601"/>
                  </a:lnTo>
                  <a:lnTo>
                    <a:pt x="99174" y="209791"/>
                  </a:lnTo>
                  <a:lnTo>
                    <a:pt x="99174" y="192620"/>
                  </a:lnTo>
                  <a:close/>
                </a:path>
                <a:path w="198754" h="257810">
                  <a:moveTo>
                    <a:pt x="99174" y="87744"/>
                  </a:moveTo>
                  <a:lnTo>
                    <a:pt x="82016" y="91541"/>
                  </a:lnTo>
                  <a:lnTo>
                    <a:pt x="82016" y="108686"/>
                  </a:lnTo>
                  <a:lnTo>
                    <a:pt x="99174" y="104914"/>
                  </a:lnTo>
                  <a:lnTo>
                    <a:pt x="99174" y="87744"/>
                  </a:lnTo>
                  <a:close/>
                </a:path>
                <a:path w="198754" h="257810">
                  <a:moveTo>
                    <a:pt x="99174" y="66738"/>
                  </a:moveTo>
                  <a:lnTo>
                    <a:pt x="82016" y="70573"/>
                  </a:lnTo>
                  <a:lnTo>
                    <a:pt x="82016" y="87744"/>
                  </a:lnTo>
                  <a:lnTo>
                    <a:pt x="99174" y="82016"/>
                  </a:lnTo>
                  <a:lnTo>
                    <a:pt x="99174" y="66738"/>
                  </a:lnTo>
                  <a:close/>
                </a:path>
                <a:path w="198754" h="257810">
                  <a:moveTo>
                    <a:pt x="99174" y="45796"/>
                  </a:moveTo>
                  <a:lnTo>
                    <a:pt x="82016" y="49593"/>
                  </a:lnTo>
                  <a:lnTo>
                    <a:pt x="82016" y="66738"/>
                  </a:lnTo>
                  <a:lnTo>
                    <a:pt x="99174" y="62928"/>
                  </a:lnTo>
                  <a:lnTo>
                    <a:pt x="99174" y="45796"/>
                  </a:lnTo>
                  <a:close/>
                </a:path>
                <a:path w="198754" h="257810">
                  <a:moveTo>
                    <a:pt x="99174" y="24790"/>
                  </a:moveTo>
                  <a:lnTo>
                    <a:pt x="82016" y="28613"/>
                  </a:lnTo>
                  <a:lnTo>
                    <a:pt x="82016" y="43891"/>
                  </a:lnTo>
                  <a:lnTo>
                    <a:pt x="99174" y="40068"/>
                  </a:lnTo>
                  <a:lnTo>
                    <a:pt x="99174" y="24790"/>
                  </a:lnTo>
                  <a:close/>
                </a:path>
                <a:path w="198754" h="257810">
                  <a:moveTo>
                    <a:pt x="118198" y="207860"/>
                  </a:moveTo>
                  <a:lnTo>
                    <a:pt x="102984" y="213601"/>
                  </a:lnTo>
                  <a:lnTo>
                    <a:pt x="102984" y="228841"/>
                  </a:lnTo>
                  <a:lnTo>
                    <a:pt x="118198" y="225031"/>
                  </a:lnTo>
                  <a:lnTo>
                    <a:pt x="118198" y="207860"/>
                  </a:lnTo>
                  <a:close/>
                </a:path>
                <a:path w="198754" h="257810">
                  <a:moveTo>
                    <a:pt x="118198" y="188798"/>
                  </a:moveTo>
                  <a:lnTo>
                    <a:pt x="102984" y="190728"/>
                  </a:lnTo>
                  <a:lnTo>
                    <a:pt x="102984" y="207860"/>
                  </a:lnTo>
                  <a:lnTo>
                    <a:pt x="118198" y="204063"/>
                  </a:lnTo>
                  <a:lnTo>
                    <a:pt x="118198" y="188798"/>
                  </a:lnTo>
                  <a:close/>
                </a:path>
                <a:path w="198754" h="257810">
                  <a:moveTo>
                    <a:pt x="118198" y="82016"/>
                  </a:moveTo>
                  <a:lnTo>
                    <a:pt x="102984" y="85826"/>
                  </a:lnTo>
                  <a:lnTo>
                    <a:pt x="102984" y="103022"/>
                  </a:lnTo>
                  <a:lnTo>
                    <a:pt x="118198" y="99187"/>
                  </a:lnTo>
                  <a:lnTo>
                    <a:pt x="118198" y="82016"/>
                  </a:lnTo>
                  <a:close/>
                </a:path>
                <a:path w="198754" h="257810">
                  <a:moveTo>
                    <a:pt x="118198" y="61074"/>
                  </a:moveTo>
                  <a:lnTo>
                    <a:pt x="102984" y="66738"/>
                  </a:lnTo>
                  <a:lnTo>
                    <a:pt x="102984" y="82016"/>
                  </a:lnTo>
                  <a:lnTo>
                    <a:pt x="118198" y="78206"/>
                  </a:lnTo>
                  <a:lnTo>
                    <a:pt x="118198" y="61074"/>
                  </a:lnTo>
                  <a:close/>
                </a:path>
                <a:path w="198754" h="257810">
                  <a:moveTo>
                    <a:pt x="118198" y="40068"/>
                  </a:moveTo>
                  <a:lnTo>
                    <a:pt x="102984" y="43891"/>
                  </a:lnTo>
                  <a:lnTo>
                    <a:pt x="102984" y="61074"/>
                  </a:lnTo>
                  <a:lnTo>
                    <a:pt x="118198" y="57238"/>
                  </a:lnTo>
                  <a:lnTo>
                    <a:pt x="118198" y="40068"/>
                  </a:lnTo>
                  <a:close/>
                </a:path>
                <a:path w="198754" h="257810">
                  <a:moveTo>
                    <a:pt x="118198" y="19088"/>
                  </a:moveTo>
                  <a:lnTo>
                    <a:pt x="102984" y="24790"/>
                  </a:lnTo>
                  <a:lnTo>
                    <a:pt x="102984" y="40068"/>
                  </a:lnTo>
                  <a:lnTo>
                    <a:pt x="118198" y="36258"/>
                  </a:lnTo>
                  <a:lnTo>
                    <a:pt x="118198" y="19088"/>
                  </a:lnTo>
                  <a:close/>
                </a:path>
                <a:path w="198754" h="257810">
                  <a:moveTo>
                    <a:pt x="139217" y="204063"/>
                  </a:moveTo>
                  <a:lnTo>
                    <a:pt x="123952" y="207860"/>
                  </a:lnTo>
                  <a:lnTo>
                    <a:pt x="123952" y="223126"/>
                  </a:lnTo>
                  <a:lnTo>
                    <a:pt x="139217" y="219341"/>
                  </a:lnTo>
                  <a:lnTo>
                    <a:pt x="139217" y="204063"/>
                  </a:lnTo>
                  <a:close/>
                </a:path>
                <a:path w="198754" h="257810">
                  <a:moveTo>
                    <a:pt x="139217" y="183083"/>
                  </a:moveTo>
                  <a:lnTo>
                    <a:pt x="123952" y="186893"/>
                  </a:lnTo>
                  <a:lnTo>
                    <a:pt x="123952" y="202145"/>
                  </a:lnTo>
                  <a:lnTo>
                    <a:pt x="139217" y="198335"/>
                  </a:lnTo>
                  <a:lnTo>
                    <a:pt x="139217" y="183083"/>
                  </a:lnTo>
                  <a:close/>
                </a:path>
                <a:path w="198754" h="257810">
                  <a:moveTo>
                    <a:pt x="139217" y="78206"/>
                  </a:moveTo>
                  <a:lnTo>
                    <a:pt x="123952" y="82016"/>
                  </a:lnTo>
                  <a:lnTo>
                    <a:pt x="123952" y="97269"/>
                  </a:lnTo>
                  <a:lnTo>
                    <a:pt x="139217" y="93446"/>
                  </a:lnTo>
                  <a:lnTo>
                    <a:pt x="139217" y="78206"/>
                  </a:lnTo>
                  <a:close/>
                </a:path>
                <a:path w="198754" h="257810">
                  <a:moveTo>
                    <a:pt x="139217" y="57238"/>
                  </a:moveTo>
                  <a:lnTo>
                    <a:pt x="123952" y="61074"/>
                  </a:lnTo>
                  <a:lnTo>
                    <a:pt x="123952" y="76288"/>
                  </a:lnTo>
                  <a:lnTo>
                    <a:pt x="139217" y="72466"/>
                  </a:lnTo>
                  <a:lnTo>
                    <a:pt x="139217" y="57238"/>
                  </a:lnTo>
                  <a:close/>
                </a:path>
                <a:path w="198754" h="257810">
                  <a:moveTo>
                    <a:pt x="139217" y="36258"/>
                  </a:moveTo>
                  <a:lnTo>
                    <a:pt x="123952" y="40068"/>
                  </a:lnTo>
                  <a:lnTo>
                    <a:pt x="123952" y="55321"/>
                  </a:lnTo>
                  <a:lnTo>
                    <a:pt x="139217" y="51485"/>
                  </a:lnTo>
                  <a:lnTo>
                    <a:pt x="139217" y="36258"/>
                  </a:lnTo>
                  <a:close/>
                </a:path>
                <a:path w="198754" h="257810">
                  <a:moveTo>
                    <a:pt x="139217" y="15265"/>
                  </a:moveTo>
                  <a:lnTo>
                    <a:pt x="123952" y="19088"/>
                  </a:lnTo>
                  <a:lnTo>
                    <a:pt x="123952" y="34340"/>
                  </a:lnTo>
                  <a:lnTo>
                    <a:pt x="139217" y="30518"/>
                  </a:lnTo>
                  <a:lnTo>
                    <a:pt x="139217" y="15265"/>
                  </a:lnTo>
                  <a:close/>
                </a:path>
                <a:path w="198754" h="257810">
                  <a:moveTo>
                    <a:pt x="158267" y="198335"/>
                  </a:moveTo>
                  <a:lnTo>
                    <a:pt x="143014" y="202145"/>
                  </a:lnTo>
                  <a:lnTo>
                    <a:pt x="143014" y="219341"/>
                  </a:lnTo>
                  <a:lnTo>
                    <a:pt x="158267" y="213601"/>
                  </a:lnTo>
                  <a:lnTo>
                    <a:pt x="158267" y="198335"/>
                  </a:lnTo>
                  <a:close/>
                </a:path>
                <a:path w="198754" h="257810">
                  <a:moveTo>
                    <a:pt x="158267" y="177342"/>
                  </a:moveTo>
                  <a:lnTo>
                    <a:pt x="143014" y="181165"/>
                  </a:lnTo>
                  <a:lnTo>
                    <a:pt x="143014" y="196443"/>
                  </a:lnTo>
                  <a:lnTo>
                    <a:pt x="158267" y="192620"/>
                  </a:lnTo>
                  <a:lnTo>
                    <a:pt x="158267" y="177342"/>
                  </a:lnTo>
                  <a:close/>
                </a:path>
                <a:path w="198754" h="257810">
                  <a:moveTo>
                    <a:pt x="158267" y="72466"/>
                  </a:moveTo>
                  <a:lnTo>
                    <a:pt x="143014" y="76288"/>
                  </a:lnTo>
                  <a:lnTo>
                    <a:pt x="143014" y="93446"/>
                  </a:lnTo>
                  <a:lnTo>
                    <a:pt x="158267" y="87744"/>
                  </a:lnTo>
                  <a:lnTo>
                    <a:pt x="158267" y="72466"/>
                  </a:lnTo>
                  <a:close/>
                </a:path>
                <a:path w="198754" h="257810">
                  <a:moveTo>
                    <a:pt x="158267" y="51485"/>
                  </a:moveTo>
                  <a:lnTo>
                    <a:pt x="143014" y="55321"/>
                  </a:lnTo>
                  <a:lnTo>
                    <a:pt x="143014" y="70573"/>
                  </a:lnTo>
                  <a:lnTo>
                    <a:pt x="158267" y="66738"/>
                  </a:lnTo>
                  <a:lnTo>
                    <a:pt x="158267" y="51485"/>
                  </a:lnTo>
                  <a:close/>
                </a:path>
                <a:path w="198754" h="257810">
                  <a:moveTo>
                    <a:pt x="158267" y="30518"/>
                  </a:moveTo>
                  <a:lnTo>
                    <a:pt x="143014" y="34340"/>
                  </a:lnTo>
                  <a:lnTo>
                    <a:pt x="143014" y="51485"/>
                  </a:lnTo>
                  <a:lnTo>
                    <a:pt x="158267" y="45796"/>
                  </a:lnTo>
                  <a:lnTo>
                    <a:pt x="158267" y="30518"/>
                  </a:lnTo>
                  <a:close/>
                </a:path>
                <a:path w="198754" h="257810">
                  <a:moveTo>
                    <a:pt x="158267" y="9537"/>
                  </a:moveTo>
                  <a:lnTo>
                    <a:pt x="143014" y="13373"/>
                  </a:lnTo>
                  <a:lnTo>
                    <a:pt x="143014" y="28613"/>
                  </a:lnTo>
                  <a:lnTo>
                    <a:pt x="158267" y="24790"/>
                  </a:lnTo>
                  <a:lnTo>
                    <a:pt x="158267" y="9537"/>
                  </a:lnTo>
                  <a:close/>
                </a:path>
                <a:path w="198754" h="257810">
                  <a:moveTo>
                    <a:pt x="179247" y="192620"/>
                  </a:moveTo>
                  <a:lnTo>
                    <a:pt x="163995" y="196443"/>
                  </a:lnTo>
                  <a:lnTo>
                    <a:pt x="163995" y="211696"/>
                  </a:lnTo>
                  <a:lnTo>
                    <a:pt x="179247" y="207860"/>
                  </a:lnTo>
                  <a:lnTo>
                    <a:pt x="179247" y="192620"/>
                  </a:lnTo>
                  <a:close/>
                </a:path>
                <a:path w="198754" h="257810">
                  <a:moveTo>
                    <a:pt x="179247" y="171678"/>
                  </a:moveTo>
                  <a:lnTo>
                    <a:pt x="163995" y="175450"/>
                  </a:lnTo>
                  <a:lnTo>
                    <a:pt x="163995" y="190728"/>
                  </a:lnTo>
                  <a:lnTo>
                    <a:pt x="179247" y="186893"/>
                  </a:lnTo>
                  <a:lnTo>
                    <a:pt x="179247" y="171678"/>
                  </a:lnTo>
                  <a:close/>
                </a:path>
                <a:path w="198754" h="257810">
                  <a:moveTo>
                    <a:pt x="179247" y="66738"/>
                  </a:moveTo>
                  <a:lnTo>
                    <a:pt x="163995" y="70573"/>
                  </a:lnTo>
                  <a:lnTo>
                    <a:pt x="163995" y="87744"/>
                  </a:lnTo>
                  <a:lnTo>
                    <a:pt x="179247" y="82016"/>
                  </a:lnTo>
                  <a:lnTo>
                    <a:pt x="179247" y="66738"/>
                  </a:lnTo>
                  <a:close/>
                </a:path>
                <a:path w="198754" h="257810">
                  <a:moveTo>
                    <a:pt x="179247" y="45796"/>
                  </a:moveTo>
                  <a:lnTo>
                    <a:pt x="163995" y="51485"/>
                  </a:lnTo>
                  <a:lnTo>
                    <a:pt x="163995" y="66738"/>
                  </a:lnTo>
                  <a:lnTo>
                    <a:pt x="179247" y="62928"/>
                  </a:lnTo>
                  <a:lnTo>
                    <a:pt x="179247" y="45796"/>
                  </a:lnTo>
                  <a:close/>
                </a:path>
                <a:path w="198754" h="257810">
                  <a:moveTo>
                    <a:pt x="179247" y="24790"/>
                  </a:moveTo>
                  <a:lnTo>
                    <a:pt x="163995" y="28613"/>
                  </a:lnTo>
                  <a:lnTo>
                    <a:pt x="163995" y="45796"/>
                  </a:lnTo>
                  <a:lnTo>
                    <a:pt x="179247" y="41986"/>
                  </a:lnTo>
                  <a:lnTo>
                    <a:pt x="179247" y="24790"/>
                  </a:lnTo>
                  <a:close/>
                </a:path>
                <a:path w="198754" h="257810">
                  <a:moveTo>
                    <a:pt x="179247" y="3810"/>
                  </a:moveTo>
                  <a:lnTo>
                    <a:pt x="163995" y="9537"/>
                  </a:lnTo>
                  <a:lnTo>
                    <a:pt x="163995" y="24790"/>
                  </a:lnTo>
                  <a:lnTo>
                    <a:pt x="179247" y="20980"/>
                  </a:lnTo>
                  <a:lnTo>
                    <a:pt x="179247" y="3810"/>
                  </a:lnTo>
                  <a:close/>
                </a:path>
                <a:path w="198754" h="257810">
                  <a:moveTo>
                    <a:pt x="198297" y="186893"/>
                  </a:moveTo>
                  <a:lnTo>
                    <a:pt x="183070" y="190728"/>
                  </a:lnTo>
                  <a:lnTo>
                    <a:pt x="183070" y="205981"/>
                  </a:lnTo>
                  <a:lnTo>
                    <a:pt x="198297" y="204063"/>
                  </a:lnTo>
                  <a:lnTo>
                    <a:pt x="198297" y="186893"/>
                  </a:lnTo>
                  <a:close/>
                </a:path>
                <a:path w="198754" h="257810">
                  <a:moveTo>
                    <a:pt x="198297" y="165925"/>
                  </a:moveTo>
                  <a:lnTo>
                    <a:pt x="183070" y="169748"/>
                  </a:lnTo>
                  <a:lnTo>
                    <a:pt x="183070" y="186893"/>
                  </a:lnTo>
                  <a:lnTo>
                    <a:pt x="198297" y="181165"/>
                  </a:lnTo>
                  <a:lnTo>
                    <a:pt x="198297" y="165925"/>
                  </a:lnTo>
                  <a:close/>
                </a:path>
                <a:path w="198754" h="257810">
                  <a:moveTo>
                    <a:pt x="198297" y="62928"/>
                  </a:moveTo>
                  <a:lnTo>
                    <a:pt x="183070" y="66738"/>
                  </a:lnTo>
                  <a:lnTo>
                    <a:pt x="183070" y="82016"/>
                  </a:lnTo>
                  <a:lnTo>
                    <a:pt x="198297" y="78206"/>
                  </a:lnTo>
                  <a:lnTo>
                    <a:pt x="198297" y="62928"/>
                  </a:lnTo>
                  <a:close/>
                </a:path>
                <a:path w="198754" h="257810">
                  <a:moveTo>
                    <a:pt x="198297" y="41986"/>
                  </a:moveTo>
                  <a:lnTo>
                    <a:pt x="183070" y="45796"/>
                  </a:lnTo>
                  <a:lnTo>
                    <a:pt x="183070" y="61074"/>
                  </a:lnTo>
                  <a:lnTo>
                    <a:pt x="198297" y="57238"/>
                  </a:lnTo>
                  <a:lnTo>
                    <a:pt x="198297" y="41986"/>
                  </a:lnTo>
                  <a:close/>
                </a:path>
                <a:path w="198754" h="257810">
                  <a:moveTo>
                    <a:pt x="198297" y="20980"/>
                  </a:moveTo>
                  <a:lnTo>
                    <a:pt x="183070" y="24790"/>
                  </a:lnTo>
                  <a:lnTo>
                    <a:pt x="183070" y="40068"/>
                  </a:lnTo>
                  <a:lnTo>
                    <a:pt x="198297" y="36258"/>
                  </a:lnTo>
                  <a:lnTo>
                    <a:pt x="198297" y="20980"/>
                  </a:lnTo>
                  <a:close/>
                </a:path>
                <a:path w="198754" h="257810">
                  <a:moveTo>
                    <a:pt x="198297" y="0"/>
                  </a:moveTo>
                  <a:lnTo>
                    <a:pt x="183070" y="3810"/>
                  </a:lnTo>
                  <a:lnTo>
                    <a:pt x="183070" y="19088"/>
                  </a:lnTo>
                  <a:lnTo>
                    <a:pt x="198297" y="15265"/>
                  </a:lnTo>
                  <a:lnTo>
                    <a:pt x="1982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20643" y="3521760"/>
              <a:ext cx="1767839" cy="2447290"/>
            </a:xfrm>
            <a:custGeom>
              <a:avLst/>
              <a:gdLst/>
              <a:ahLst/>
              <a:cxnLst/>
              <a:rect l="l" t="t" r="r" b="b"/>
              <a:pathLst>
                <a:path w="1767839" h="2447290">
                  <a:moveTo>
                    <a:pt x="0" y="2446667"/>
                  </a:moveTo>
                  <a:lnTo>
                    <a:pt x="1077429" y="2181606"/>
                  </a:lnTo>
                </a:path>
                <a:path w="1767839" h="2447290">
                  <a:moveTo>
                    <a:pt x="1365427" y="76276"/>
                  </a:moveTo>
                  <a:lnTo>
                    <a:pt x="1756346" y="95338"/>
                  </a:lnTo>
                </a:path>
                <a:path w="1767839" h="2447290">
                  <a:moveTo>
                    <a:pt x="1365427" y="0"/>
                  </a:moveTo>
                  <a:lnTo>
                    <a:pt x="1365427" y="2170150"/>
                  </a:lnTo>
                </a:path>
                <a:path w="1767839" h="2447290">
                  <a:moveTo>
                    <a:pt x="1756346" y="1878380"/>
                  </a:moveTo>
                  <a:lnTo>
                    <a:pt x="1365427" y="1966099"/>
                  </a:lnTo>
                </a:path>
                <a:path w="1767839" h="2447290">
                  <a:moveTo>
                    <a:pt x="1365427" y="1394002"/>
                  </a:moveTo>
                  <a:lnTo>
                    <a:pt x="1756346" y="1338719"/>
                  </a:lnTo>
                </a:path>
                <a:path w="1767839" h="2447290">
                  <a:moveTo>
                    <a:pt x="1365427" y="1136548"/>
                  </a:moveTo>
                  <a:lnTo>
                    <a:pt x="1756346" y="1096530"/>
                  </a:lnTo>
                </a:path>
                <a:path w="1767839" h="2447290">
                  <a:moveTo>
                    <a:pt x="1365427" y="1681962"/>
                  </a:moveTo>
                  <a:lnTo>
                    <a:pt x="1756346" y="1611363"/>
                  </a:lnTo>
                </a:path>
                <a:path w="1767839" h="2447290">
                  <a:moveTo>
                    <a:pt x="1365427" y="884834"/>
                  </a:moveTo>
                  <a:lnTo>
                    <a:pt x="1756346" y="858164"/>
                  </a:lnTo>
                </a:path>
                <a:path w="1767839" h="2447290">
                  <a:moveTo>
                    <a:pt x="1365427" y="625500"/>
                  </a:moveTo>
                  <a:lnTo>
                    <a:pt x="1756346" y="614045"/>
                  </a:lnTo>
                </a:path>
                <a:path w="1767839" h="2447290">
                  <a:moveTo>
                    <a:pt x="1365427" y="478650"/>
                  </a:moveTo>
                  <a:lnTo>
                    <a:pt x="1756346" y="476758"/>
                  </a:lnTo>
                </a:path>
                <a:path w="1767839" h="2447290">
                  <a:moveTo>
                    <a:pt x="1365427" y="369963"/>
                  </a:moveTo>
                  <a:lnTo>
                    <a:pt x="1756346" y="371881"/>
                  </a:lnTo>
                </a:path>
                <a:path w="1767839" h="2447290">
                  <a:moveTo>
                    <a:pt x="1756346" y="2069084"/>
                  </a:moveTo>
                  <a:lnTo>
                    <a:pt x="1756346" y="22885"/>
                  </a:lnTo>
                </a:path>
                <a:path w="1767839" h="2447290">
                  <a:moveTo>
                    <a:pt x="1767789" y="2067179"/>
                  </a:moveTo>
                  <a:lnTo>
                    <a:pt x="1767789" y="228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16132" y="5262460"/>
              <a:ext cx="113309" cy="134251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16132" y="4982121"/>
              <a:ext cx="113309" cy="130454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863401" y="4715535"/>
              <a:ext cx="78740" cy="93980"/>
            </a:xfrm>
            <a:custGeom>
              <a:avLst/>
              <a:gdLst/>
              <a:ahLst/>
              <a:cxnLst/>
              <a:rect l="l" t="t" r="r" b="b"/>
              <a:pathLst>
                <a:path w="78739" h="93979">
                  <a:moveTo>
                    <a:pt x="0" y="93446"/>
                  </a:moveTo>
                  <a:lnTo>
                    <a:pt x="0" y="9537"/>
                  </a:lnTo>
                  <a:lnTo>
                    <a:pt x="78155" y="0"/>
                  </a:lnTo>
                  <a:lnTo>
                    <a:pt x="78155" y="83883"/>
                  </a:lnTo>
                  <a:lnTo>
                    <a:pt x="0" y="934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876762" y="4732718"/>
              <a:ext cx="53975" cy="59690"/>
            </a:xfrm>
            <a:custGeom>
              <a:avLst/>
              <a:gdLst/>
              <a:ahLst/>
              <a:cxnLst/>
              <a:rect l="l" t="t" r="r" b="b"/>
              <a:pathLst>
                <a:path w="53975" h="59689">
                  <a:moveTo>
                    <a:pt x="53352" y="0"/>
                  </a:moveTo>
                  <a:lnTo>
                    <a:pt x="0" y="5689"/>
                  </a:lnTo>
                  <a:lnTo>
                    <a:pt x="0" y="59080"/>
                  </a:lnTo>
                  <a:lnTo>
                    <a:pt x="53352" y="51473"/>
                  </a:lnTo>
                  <a:lnTo>
                    <a:pt x="533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876762" y="4732718"/>
              <a:ext cx="53975" cy="59690"/>
            </a:xfrm>
            <a:custGeom>
              <a:avLst/>
              <a:gdLst/>
              <a:ahLst/>
              <a:cxnLst/>
              <a:rect l="l" t="t" r="r" b="b"/>
              <a:pathLst>
                <a:path w="53975" h="59689">
                  <a:moveTo>
                    <a:pt x="53352" y="51473"/>
                  </a:moveTo>
                  <a:lnTo>
                    <a:pt x="53352" y="0"/>
                  </a:lnTo>
                  <a:lnTo>
                    <a:pt x="0" y="5689"/>
                  </a:lnTo>
                  <a:lnTo>
                    <a:pt x="0" y="59080"/>
                  </a:lnTo>
                  <a:lnTo>
                    <a:pt x="53352" y="514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909134" y="4734598"/>
              <a:ext cx="10160" cy="53975"/>
            </a:xfrm>
            <a:custGeom>
              <a:avLst/>
              <a:gdLst/>
              <a:ahLst/>
              <a:cxnLst/>
              <a:rect l="l" t="t" r="r" b="b"/>
              <a:pathLst>
                <a:path w="10160" h="53975">
                  <a:moveTo>
                    <a:pt x="0" y="1904"/>
                  </a:moveTo>
                  <a:lnTo>
                    <a:pt x="0" y="53403"/>
                  </a:lnTo>
                </a:path>
                <a:path w="10160" h="53975">
                  <a:moveTo>
                    <a:pt x="9537" y="0"/>
                  </a:moveTo>
                  <a:lnTo>
                    <a:pt x="9537" y="5340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842383" y="4471441"/>
              <a:ext cx="80645" cy="92075"/>
            </a:xfrm>
            <a:custGeom>
              <a:avLst/>
              <a:gdLst/>
              <a:ahLst/>
              <a:cxnLst/>
              <a:rect l="l" t="t" r="r" b="b"/>
              <a:pathLst>
                <a:path w="80645" h="92075">
                  <a:moveTo>
                    <a:pt x="0" y="91541"/>
                  </a:moveTo>
                  <a:lnTo>
                    <a:pt x="0" y="7632"/>
                  </a:lnTo>
                  <a:lnTo>
                    <a:pt x="80124" y="0"/>
                  </a:lnTo>
                  <a:lnTo>
                    <a:pt x="80124" y="83921"/>
                  </a:lnTo>
                  <a:lnTo>
                    <a:pt x="0" y="915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853889" y="4488599"/>
              <a:ext cx="55244" cy="57785"/>
            </a:xfrm>
            <a:custGeom>
              <a:avLst/>
              <a:gdLst/>
              <a:ahLst/>
              <a:cxnLst/>
              <a:rect l="l" t="t" r="r" b="b"/>
              <a:pathLst>
                <a:path w="55245" h="57785">
                  <a:moveTo>
                    <a:pt x="55244" y="0"/>
                  </a:moveTo>
                  <a:lnTo>
                    <a:pt x="0" y="5714"/>
                  </a:lnTo>
                  <a:lnTo>
                    <a:pt x="0" y="57200"/>
                  </a:lnTo>
                  <a:lnTo>
                    <a:pt x="55244" y="51485"/>
                  </a:lnTo>
                  <a:lnTo>
                    <a:pt x="552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853889" y="4488599"/>
              <a:ext cx="55244" cy="57785"/>
            </a:xfrm>
            <a:custGeom>
              <a:avLst/>
              <a:gdLst/>
              <a:ahLst/>
              <a:cxnLst/>
              <a:rect l="l" t="t" r="r" b="b"/>
              <a:pathLst>
                <a:path w="55245" h="57785">
                  <a:moveTo>
                    <a:pt x="55244" y="51485"/>
                  </a:moveTo>
                  <a:lnTo>
                    <a:pt x="55244" y="0"/>
                  </a:lnTo>
                  <a:lnTo>
                    <a:pt x="0" y="5714"/>
                  </a:lnTo>
                  <a:lnTo>
                    <a:pt x="0" y="57200"/>
                  </a:lnTo>
                  <a:lnTo>
                    <a:pt x="55244" y="51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886261" y="4490516"/>
              <a:ext cx="10160" cy="53975"/>
            </a:xfrm>
            <a:custGeom>
              <a:avLst/>
              <a:gdLst/>
              <a:ahLst/>
              <a:cxnLst/>
              <a:rect l="l" t="t" r="r" b="b"/>
              <a:pathLst>
                <a:path w="10160" h="53975">
                  <a:moveTo>
                    <a:pt x="0" y="1917"/>
                  </a:moveTo>
                  <a:lnTo>
                    <a:pt x="0" y="53365"/>
                  </a:lnTo>
                </a:path>
                <a:path w="10160" h="53975">
                  <a:moveTo>
                    <a:pt x="9550" y="0"/>
                  </a:moveTo>
                  <a:lnTo>
                    <a:pt x="9550" y="5147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867237" y="4221619"/>
              <a:ext cx="78740" cy="88265"/>
            </a:xfrm>
            <a:custGeom>
              <a:avLst/>
              <a:gdLst/>
              <a:ahLst/>
              <a:cxnLst/>
              <a:rect l="l" t="t" r="r" b="b"/>
              <a:pathLst>
                <a:path w="78739" h="88264">
                  <a:moveTo>
                    <a:pt x="0" y="87731"/>
                  </a:moveTo>
                  <a:lnTo>
                    <a:pt x="0" y="3822"/>
                  </a:lnTo>
                  <a:lnTo>
                    <a:pt x="78155" y="0"/>
                  </a:lnTo>
                  <a:lnTo>
                    <a:pt x="78155" y="82016"/>
                  </a:lnTo>
                  <a:lnTo>
                    <a:pt x="0" y="877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878641" y="4236872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321" y="0"/>
                  </a:moveTo>
                  <a:lnTo>
                    <a:pt x="0" y="3809"/>
                  </a:lnTo>
                  <a:lnTo>
                    <a:pt x="0" y="55321"/>
                  </a:lnTo>
                  <a:lnTo>
                    <a:pt x="55321" y="53403"/>
                  </a:lnTo>
                  <a:lnTo>
                    <a:pt x="553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878641" y="4236872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321" y="53403"/>
                  </a:moveTo>
                  <a:lnTo>
                    <a:pt x="55321" y="0"/>
                  </a:lnTo>
                  <a:lnTo>
                    <a:pt x="0" y="3809"/>
                  </a:lnTo>
                  <a:lnTo>
                    <a:pt x="0" y="55321"/>
                  </a:lnTo>
                  <a:lnTo>
                    <a:pt x="55321" y="534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11102" y="4238777"/>
              <a:ext cx="11430" cy="53975"/>
            </a:xfrm>
            <a:custGeom>
              <a:avLst/>
              <a:gdLst/>
              <a:ahLst/>
              <a:cxnLst/>
              <a:rect l="l" t="t" r="r" b="b"/>
              <a:pathLst>
                <a:path w="11429" h="53975">
                  <a:moveTo>
                    <a:pt x="0" y="0"/>
                  </a:moveTo>
                  <a:lnTo>
                    <a:pt x="0" y="53416"/>
                  </a:lnTo>
                </a:path>
                <a:path w="11429" h="53975">
                  <a:moveTo>
                    <a:pt x="11404" y="0"/>
                  </a:moveTo>
                  <a:lnTo>
                    <a:pt x="11404" y="5149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4702" y="4036288"/>
              <a:ext cx="86563" cy="71297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88864" y="4032453"/>
              <a:ext cx="80822" cy="67487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962575" y="3933672"/>
              <a:ext cx="49530" cy="25400"/>
            </a:xfrm>
            <a:custGeom>
              <a:avLst/>
              <a:gdLst/>
              <a:ahLst/>
              <a:cxnLst/>
              <a:rect l="l" t="t" r="r" b="b"/>
              <a:pathLst>
                <a:path w="49529" h="25400">
                  <a:moveTo>
                    <a:pt x="49529" y="0"/>
                  </a:moveTo>
                  <a:lnTo>
                    <a:pt x="0" y="0"/>
                  </a:lnTo>
                  <a:lnTo>
                    <a:pt x="0" y="24777"/>
                  </a:lnTo>
                  <a:lnTo>
                    <a:pt x="49529" y="24777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962575" y="3933672"/>
              <a:ext cx="49530" cy="25400"/>
            </a:xfrm>
            <a:custGeom>
              <a:avLst/>
              <a:gdLst/>
              <a:ahLst/>
              <a:cxnLst/>
              <a:rect l="l" t="t" r="r" b="b"/>
              <a:pathLst>
                <a:path w="49529" h="25400">
                  <a:moveTo>
                    <a:pt x="49529" y="24777"/>
                  </a:moveTo>
                  <a:lnTo>
                    <a:pt x="49529" y="0"/>
                  </a:lnTo>
                  <a:lnTo>
                    <a:pt x="0" y="0"/>
                  </a:lnTo>
                  <a:lnTo>
                    <a:pt x="0" y="24777"/>
                  </a:lnTo>
                  <a:lnTo>
                    <a:pt x="49529" y="2477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993081" y="3933672"/>
              <a:ext cx="9525" cy="25400"/>
            </a:xfrm>
            <a:custGeom>
              <a:avLst/>
              <a:gdLst/>
              <a:ahLst/>
              <a:cxnLst/>
              <a:rect l="l" t="t" r="r" b="b"/>
              <a:pathLst>
                <a:path w="9525" h="25400">
                  <a:moveTo>
                    <a:pt x="9525" y="0"/>
                  </a:moveTo>
                  <a:lnTo>
                    <a:pt x="9525" y="24777"/>
                  </a:lnTo>
                </a:path>
                <a:path w="9525" h="25400">
                  <a:moveTo>
                    <a:pt x="0" y="0"/>
                  </a:moveTo>
                  <a:lnTo>
                    <a:pt x="0" y="2477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769942" y="3933672"/>
              <a:ext cx="52069" cy="25400"/>
            </a:xfrm>
            <a:custGeom>
              <a:avLst/>
              <a:gdLst/>
              <a:ahLst/>
              <a:cxnLst/>
              <a:rect l="l" t="t" r="r" b="b"/>
              <a:pathLst>
                <a:path w="52070" h="25400">
                  <a:moveTo>
                    <a:pt x="51498" y="0"/>
                  </a:moveTo>
                  <a:lnTo>
                    <a:pt x="0" y="0"/>
                  </a:lnTo>
                  <a:lnTo>
                    <a:pt x="0" y="24777"/>
                  </a:lnTo>
                  <a:lnTo>
                    <a:pt x="51498" y="24777"/>
                  </a:lnTo>
                  <a:lnTo>
                    <a:pt x="514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769942" y="3933672"/>
              <a:ext cx="52069" cy="25400"/>
            </a:xfrm>
            <a:custGeom>
              <a:avLst/>
              <a:gdLst/>
              <a:ahLst/>
              <a:cxnLst/>
              <a:rect l="l" t="t" r="r" b="b"/>
              <a:pathLst>
                <a:path w="52070" h="25400">
                  <a:moveTo>
                    <a:pt x="0" y="24777"/>
                  </a:moveTo>
                  <a:lnTo>
                    <a:pt x="0" y="0"/>
                  </a:lnTo>
                  <a:lnTo>
                    <a:pt x="51498" y="0"/>
                  </a:lnTo>
                  <a:lnTo>
                    <a:pt x="51498" y="24777"/>
                  </a:lnTo>
                  <a:lnTo>
                    <a:pt x="0" y="247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779454" y="3933672"/>
              <a:ext cx="9525" cy="27305"/>
            </a:xfrm>
            <a:custGeom>
              <a:avLst/>
              <a:gdLst/>
              <a:ahLst/>
              <a:cxnLst/>
              <a:rect l="l" t="t" r="r" b="b"/>
              <a:pathLst>
                <a:path w="9525" h="27304">
                  <a:moveTo>
                    <a:pt x="0" y="0"/>
                  </a:moveTo>
                  <a:lnTo>
                    <a:pt x="0" y="26708"/>
                  </a:lnTo>
                </a:path>
                <a:path w="9525" h="27304">
                  <a:moveTo>
                    <a:pt x="9525" y="0"/>
                  </a:moveTo>
                  <a:lnTo>
                    <a:pt x="9525" y="2670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316808" y="3914609"/>
              <a:ext cx="1953260" cy="1882775"/>
            </a:xfrm>
            <a:custGeom>
              <a:avLst/>
              <a:gdLst/>
              <a:ahLst/>
              <a:cxnLst/>
              <a:rect l="l" t="t" r="r" b="b"/>
              <a:pathLst>
                <a:path w="1953260" h="1882775">
                  <a:moveTo>
                    <a:pt x="1603781" y="30518"/>
                  </a:moveTo>
                  <a:lnTo>
                    <a:pt x="1603781" y="0"/>
                  </a:lnTo>
                  <a:lnTo>
                    <a:pt x="1531315" y="0"/>
                  </a:lnTo>
                  <a:lnTo>
                    <a:pt x="1531315" y="30518"/>
                  </a:lnTo>
                  <a:lnTo>
                    <a:pt x="1603781" y="30518"/>
                  </a:lnTo>
                  <a:close/>
                </a:path>
                <a:path w="1953260" h="1882775">
                  <a:moveTo>
                    <a:pt x="1620977" y="61010"/>
                  </a:moveTo>
                  <a:lnTo>
                    <a:pt x="1620977" y="30518"/>
                  </a:lnTo>
                  <a:lnTo>
                    <a:pt x="1550428" y="30518"/>
                  </a:lnTo>
                  <a:lnTo>
                    <a:pt x="1550428" y="61010"/>
                  </a:lnTo>
                  <a:lnTo>
                    <a:pt x="1620977" y="61010"/>
                  </a:lnTo>
                  <a:close/>
                </a:path>
                <a:path w="1953260" h="1882775">
                  <a:moveTo>
                    <a:pt x="1575168" y="171640"/>
                  </a:moveTo>
                  <a:lnTo>
                    <a:pt x="1575168" y="141109"/>
                  </a:lnTo>
                  <a:lnTo>
                    <a:pt x="1502714" y="141109"/>
                  </a:lnTo>
                  <a:lnTo>
                    <a:pt x="1502714" y="173520"/>
                  </a:lnTo>
                  <a:lnTo>
                    <a:pt x="1575168" y="171640"/>
                  </a:lnTo>
                  <a:close/>
                </a:path>
                <a:path w="1953260" h="1882775">
                  <a:moveTo>
                    <a:pt x="1645767" y="169722"/>
                  </a:moveTo>
                  <a:lnTo>
                    <a:pt x="1645767" y="141109"/>
                  </a:lnTo>
                  <a:lnTo>
                    <a:pt x="1575168" y="141109"/>
                  </a:lnTo>
                  <a:lnTo>
                    <a:pt x="1575168" y="171640"/>
                  </a:lnTo>
                  <a:lnTo>
                    <a:pt x="1645767" y="169722"/>
                  </a:lnTo>
                  <a:close/>
                </a:path>
                <a:path w="1953260" h="1882775">
                  <a:moveTo>
                    <a:pt x="1531315" y="369938"/>
                  </a:moveTo>
                  <a:lnTo>
                    <a:pt x="1531315" y="339445"/>
                  </a:lnTo>
                  <a:lnTo>
                    <a:pt x="1458849" y="343242"/>
                  </a:lnTo>
                  <a:lnTo>
                    <a:pt x="1458849" y="373748"/>
                  </a:lnTo>
                  <a:lnTo>
                    <a:pt x="1531315" y="369938"/>
                  </a:lnTo>
                  <a:close/>
                </a:path>
                <a:path w="1953260" h="1882775">
                  <a:moveTo>
                    <a:pt x="1687690" y="604507"/>
                  </a:moveTo>
                  <a:lnTo>
                    <a:pt x="1687690" y="573989"/>
                  </a:lnTo>
                  <a:lnTo>
                    <a:pt x="1619034" y="579704"/>
                  </a:lnTo>
                  <a:lnTo>
                    <a:pt x="1619034" y="610247"/>
                  </a:lnTo>
                  <a:lnTo>
                    <a:pt x="1687690" y="604507"/>
                  </a:lnTo>
                  <a:close/>
                </a:path>
                <a:path w="1953260" h="1882775">
                  <a:moveTo>
                    <a:pt x="1533258" y="873391"/>
                  </a:moveTo>
                  <a:lnTo>
                    <a:pt x="1533258" y="842860"/>
                  </a:lnTo>
                  <a:lnTo>
                    <a:pt x="1458849" y="850506"/>
                  </a:lnTo>
                  <a:lnTo>
                    <a:pt x="1458849" y="882916"/>
                  </a:lnTo>
                  <a:lnTo>
                    <a:pt x="1533258" y="873391"/>
                  </a:lnTo>
                  <a:close/>
                </a:path>
                <a:path w="1953260" h="1882775">
                  <a:moveTo>
                    <a:pt x="1744903" y="1100340"/>
                  </a:moveTo>
                  <a:lnTo>
                    <a:pt x="1744903" y="1071727"/>
                  </a:lnTo>
                  <a:lnTo>
                    <a:pt x="1676273" y="1083170"/>
                  </a:lnTo>
                  <a:lnTo>
                    <a:pt x="1676273" y="1111757"/>
                  </a:lnTo>
                  <a:lnTo>
                    <a:pt x="1744903" y="1100340"/>
                  </a:lnTo>
                  <a:close/>
                </a:path>
                <a:path w="1953260" h="1882775">
                  <a:moveTo>
                    <a:pt x="1744903" y="1374927"/>
                  </a:moveTo>
                  <a:lnTo>
                    <a:pt x="1744903" y="1344383"/>
                  </a:lnTo>
                  <a:lnTo>
                    <a:pt x="1676273" y="1357756"/>
                  </a:lnTo>
                  <a:lnTo>
                    <a:pt x="1676273" y="1388249"/>
                  </a:lnTo>
                  <a:lnTo>
                    <a:pt x="1744903" y="1374927"/>
                  </a:lnTo>
                  <a:close/>
                </a:path>
                <a:path w="1953260" h="1882775">
                  <a:moveTo>
                    <a:pt x="1140383" y="1834514"/>
                  </a:moveTo>
                  <a:lnTo>
                    <a:pt x="1952752" y="1626615"/>
                  </a:lnTo>
                </a:path>
                <a:path w="1953260" h="1882775">
                  <a:moveTo>
                    <a:pt x="0" y="1704822"/>
                  </a:moveTo>
                  <a:lnTo>
                    <a:pt x="1077429" y="1485531"/>
                  </a:lnTo>
                </a:path>
                <a:path w="1953260" h="1882775">
                  <a:moveTo>
                    <a:pt x="0" y="1882178"/>
                  </a:moveTo>
                  <a:lnTo>
                    <a:pt x="1077429" y="1638096"/>
                  </a:lnTo>
                </a:path>
                <a:path w="1953260" h="1882775">
                  <a:moveTo>
                    <a:pt x="0" y="591172"/>
                  </a:moveTo>
                  <a:lnTo>
                    <a:pt x="1077429" y="516750"/>
                  </a:lnTo>
                </a:path>
                <a:path w="1953260" h="1882775">
                  <a:moveTo>
                    <a:pt x="0" y="766597"/>
                  </a:moveTo>
                  <a:lnTo>
                    <a:pt x="1077429" y="6693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72116" y="3468357"/>
              <a:ext cx="153035" cy="263525"/>
            </a:xfrm>
            <a:custGeom>
              <a:avLst/>
              <a:gdLst/>
              <a:ahLst/>
              <a:cxnLst/>
              <a:rect l="l" t="t" r="r" b="b"/>
              <a:pathLst>
                <a:path w="153035" h="263525">
                  <a:moveTo>
                    <a:pt x="0" y="0"/>
                  </a:moveTo>
                  <a:lnTo>
                    <a:pt x="0" y="259346"/>
                  </a:lnTo>
                  <a:lnTo>
                    <a:pt x="152552" y="263169"/>
                  </a:lnTo>
                  <a:lnTo>
                    <a:pt x="152552" y="76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75926" y="3479812"/>
              <a:ext cx="144932" cy="240284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4487697" y="3531323"/>
              <a:ext cx="114935" cy="227329"/>
            </a:xfrm>
            <a:custGeom>
              <a:avLst/>
              <a:gdLst/>
              <a:ahLst/>
              <a:cxnLst/>
              <a:rect l="l" t="t" r="r" b="b"/>
              <a:pathLst>
                <a:path w="114935" h="227329">
                  <a:moveTo>
                    <a:pt x="0" y="0"/>
                  </a:moveTo>
                  <a:lnTo>
                    <a:pt x="0" y="224993"/>
                  </a:lnTo>
                  <a:lnTo>
                    <a:pt x="114439" y="226910"/>
                  </a:lnTo>
                  <a:lnTo>
                    <a:pt x="114439" y="7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493437" y="3542728"/>
              <a:ext cx="103505" cy="206375"/>
            </a:xfrm>
            <a:custGeom>
              <a:avLst/>
              <a:gdLst/>
              <a:ahLst/>
              <a:cxnLst/>
              <a:rect l="l" t="t" r="r" b="b"/>
              <a:pathLst>
                <a:path w="103504" h="206375">
                  <a:moveTo>
                    <a:pt x="99136" y="5727"/>
                  </a:moveTo>
                  <a:lnTo>
                    <a:pt x="0" y="5727"/>
                  </a:lnTo>
                  <a:lnTo>
                    <a:pt x="0" y="196443"/>
                  </a:lnTo>
                  <a:lnTo>
                    <a:pt x="1854" y="198335"/>
                  </a:lnTo>
                  <a:lnTo>
                    <a:pt x="1854" y="200266"/>
                  </a:lnTo>
                  <a:lnTo>
                    <a:pt x="3797" y="202145"/>
                  </a:lnTo>
                  <a:lnTo>
                    <a:pt x="5676" y="202145"/>
                  </a:lnTo>
                  <a:lnTo>
                    <a:pt x="7645" y="204050"/>
                  </a:lnTo>
                  <a:lnTo>
                    <a:pt x="9512" y="204050"/>
                  </a:lnTo>
                  <a:lnTo>
                    <a:pt x="95338" y="205981"/>
                  </a:lnTo>
                  <a:lnTo>
                    <a:pt x="97243" y="205981"/>
                  </a:lnTo>
                  <a:lnTo>
                    <a:pt x="99136" y="204050"/>
                  </a:lnTo>
                  <a:lnTo>
                    <a:pt x="102933" y="200266"/>
                  </a:lnTo>
                  <a:lnTo>
                    <a:pt x="102933" y="11442"/>
                  </a:lnTo>
                  <a:lnTo>
                    <a:pt x="101041" y="9537"/>
                  </a:lnTo>
                  <a:lnTo>
                    <a:pt x="101041" y="7645"/>
                  </a:lnTo>
                  <a:lnTo>
                    <a:pt x="99136" y="7645"/>
                  </a:lnTo>
                  <a:lnTo>
                    <a:pt x="99136" y="5727"/>
                  </a:lnTo>
                  <a:close/>
                </a:path>
                <a:path w="103504" h="206375">
                  <a:moveTo>
                    <a:pt x="9512" y="0"/>
                  </a:moveTo>
                  <a:lnTo>
                    <a:pt x="7645" y="0"/>
                  </a:lnTo>
                  <a:lnTo>
                    <a:pt x="5676" y="1917"/>
                  </a:lnTo>
                  <a:lnTo>
                    <a:pt x="1854" y="1917"/>
                  </a:lnTo>
                  <a:lnTo>
                    <a:pt x="1854" y="5727"/>
                  </a:lnTo>
                  <a:lnTo>
                    <a:pt x="97243" y="5727"/>
                  </a:lnTo>
                  <a:lnTo>
                    <a:pt x="95338" y="3848"/>
                  </a:lnTo>
                  <a:lnTo>
                    <a:pt x="95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26358" y="3195700"/>
              <a:ext cx="1936114" cy="3014980"/>
            </a:xfrm>
            <a:custGeom>
              <a:avLst/>
              <a:gdLst/>
              <a:ahLst/>
              <a:cxnLst/>
              <a:rect l="l" t="t" r="r" b="b"/>
              <a:pathLst>
                <a:path w="1936114" h="3014979">
                  <a:moveTo>
                    <a:pt x="20955" y="2995803"/>
                  </a:moveTo>
                  <a:lnTo>
                    <a:pt x="19037" y="2993948"/>
                  </a:lnTo>
                  <a:lnTo>
                    <a:pt x="17157" y="2992031"/>
                  </a:lnTo>
                  <a:lnTo>
                    <a:pt x="9512" y="2992031"/>
                  </a:lnTo>
                  <a:lnTo>
                    <a:pt x="7620" y="2993948"/>
                  </a:lnTo>
                  <a:lnTo>
                    <a:pt x="5702" y="2995803"/>
                  </a:lnTo>
                  <a:lnTo>
                    <a:pt x="3784" y="2995803"/>
                  </a:lnTo>
                  <a:lnTo>
                    <a:pt x="3784" y="2997746"/>
                  </a:lnTo>
                  <a:lnTo>
                    <a:pt x="1892" y="2999638"/>
                  </a:lnTo>
                  <a:lnTo>
                    <a:pt x="1892" y="3001556"/>
                  </a:lnTo>
                  <a:lnTo>
                    <a:pt x="0" y="3003448"/>
                  </a:lnTo>
                  <a:lnTo>
                    <a:pt x="0" y="3009201"/>
                  </a:lnTo>
                  <a:lnTo>
                    <a:pt x="1892" y="3011119"/>
                  </a:lnTo>
                  <a:lnTo>
                    <a:pt x="1892" y="3012973"/>
                  </a:lnTo>
                  <a:lnTo>
                    <a:pt x="3784" y="3012973"/>
                  </a:lnTo>
                  <a:lnTo>
                    <a:pt x="3784" y="3014891"/>
                  </a:lnTo>
                  <a:lnTo>
                    <a:pt x="11455" y="3014891"/>
                  </a:lnTo>
                  <a:lnTo>
                    <a:pt x="13347" y="3012973"/>
                  </a:lnTo>
                  <a:lnTo>
                    <a:pt x="15290" y="3012973"/>
                  </a:lnTo>
                  <a:lnTo>
                    <a:pt x="17157" y="3011119"/>
                  </a:lnTo>
                  <a:lnTo>
                    <a:pt x="19037" y="3009201"/>
                  </a:lnTo>
                  <a:lnTo>
                    <a:pt x="19037" y="3007271"/>
                  </a:lnTo>
                  <a:lnTo>
                    <a:pt x="20955" y="3005366"/>
                  </a:lnTo>
                  <a:lnTo>
                    <a:pt x="20955" y="2995803"/>
                  </a:lnTo>
                  <a:close/>
                </a:path>
                <a:path w="1936114" h="3014979">
                  <a:moveTo>
                    <a:pt x="20955" y="2791790"/>
                  </a:moveTo>
                  <a:lnTo>
                    <a:pt x="19037" y="2789859"/>
                  </a:lnTo>
                  <a:lnTo>
                    <a:pt x="17157" y="2789859"/>
                  </a:lnTo>
                  <a:lnTo>
                    <a:pt x="17157" y="2788005"/>
                  </a:lnTo>
                  <a:lnTo>
                    <a:pt x="9512" y="2788005"/>
                  </a:lnTo>
                  <a:lnTo>
                    <a:pt x="7620" y="2789859"/>
                  </a:lnTo>
                  <a:lnTo>
                    <a:pt x="5702" y="2791790"/>
                  </a:lnTo>
                  <a:lnTo>
                    <a:pt x="3784" y="2791790"/>
                  </a:lnTo>
                  <a:lnTo>
                    <a:pt x="3784" y="2793669"/>
                  </a:lnTo>
                  <a:lnTo>
                    <a:pt x="1892" y="2793669"/>
                  </a:lnTo>
                  <a:lnTo>
                    <a:pt x="1892" y="2797505"/>
                  </a:lnTo>
                  <a:lnTo>
                    <a:pt x="0" y="2799397"/>
                  </a:lnTo>
                  <a:lnTo>
                    <a:pt x="0" y="2805138"/>
                  </a:lnTo>
                  <a:lnTo>
                    <a:pt x="5702" y="2810865"/>
                  </a:lnTo>
                  <a:lnTo>
                    <a:pt x="11455" y="2810865"/>
                  </a:lnTo>
                  <a:lnTo>
                    <a:pt x="11455" y="2808948"/>
                  </a:lnTo>
                  <a:lnTo>
                    <a:pt x="13347" y="2808948"/>
                  </a:lnTo>
                  <a:lnTo>
                    <a:pt x="15290" y="2807043"/>
                  </a:lnTo>
                  <a:lnTo>
                    <a:pt x="17157" y="2807043"/>
                  </a:lnTo>
                  <a:lnTo>
                    <a:pt x="19037" y="2805138"/>
                  </a:lnTo>
                  <a:lnTo>
                    <a:pt x="19037" y="2803220"/>
                  </a:lnTo>
                  <a:lnTo>
                    <a:pt x="20955" y="2803220"/>
                  </a:lnTo>
                  <a:lnTo>
                    <a:pt x="20955" y="2791790"/>
                  </a:lnTo>
                  <a:close/>
                </a:path>
                <a:path w="1936114" h="3014979">
                  <a:moveTo>
                    <a:pt x="20955" y="2677350"/>
                  </a:moveTo>
                  <a:lnTo>
                    <a:pt x="19037" y="2677350"/>
                  </a:lnTo>
                  <a:lnTo>
                    <a:pt x="19037" y="2675483"/>
                  </a:lnTo>
                  <a:lnTo>
                    <a:pt x="17157" y="2675483"/>
                  </a:lnTo>
                  <a:lnTo>
                    <a:pt x="17157" y="2673578"/>
                  </a:lnTo>
                  <a:lnTo>
                    <a:pt x="11455" y="2673578"/>
                  </a:lnTo>
                  <a:lnTo>
                    <a:pt x="9512" y="2675483"/>
                  </a:lnTo>
                  <a:lnTo>
                    <a:pt x="7620" y="2675483"/>
                  </a:lnTo>
                  <a:lnTo>
                    <a:pt x="5702" y="2677350"/>
                  </a:lnTo>
                  <a:lnTo>
                    <a:pt x="1892" y="2681160"/>
                  </a:lnTo>
                  <a:lnTo>
                    <a:pt x="1892" y="2683065"/>
                  </a:lnTo>
                  <a:lnTo>
                    <a:pt x="0" y="2684983"/>
                  </a:lnTo>
                  <a:lnTo>
                    <a:pt x="0" y="2688818"/>
                  </a:lnTo>
                  <a:lnTo>
                    <a:pt x="1892" y="2690711"/>
                  </a:lnTo>
                  <a:lnTo>
                    <a:pt x="1892" y="2692628"/>
                  </a:lnTo>
                  <a:lnTo>
                    <a:pt x="3784" y="2692628"/>
                  </a:lnTo>
                  <a:lnTo>
                    <a:pt x="3784" y="2694521"/>
                  </a:lnTo>
                  <a:lnTo>
                    <a:pt x="13347" y="2694521"/>
                  </a:lnTo>
                  <a:lnTo>
                    <a:pt x="15290" y="2692628"/>
                  </a:lnTo>
                  <a:lnTo>
                    <a:pt x="17157" y="2692628"/>
                  </a:lnTo>
                  <a:lnTo>
                    <a:pt x="17157" y="2690711"/>
                  </a:lnTo>
                  <a:lnTo>
                    <a:pt x="20955" y="2686913"/>
                  </a:lnTo>
                  <a:lnTo>
                    <a:pt x="20955" y="2677350"/>
                  </a:lnTo>
                  <a:close/>
                </a:path>
                <a:path w="1936114" h="3014979">
                  <a:moveTo>
                    <a:pt x="20955" y="2503830"/>
                  </a:moveTo>
                  <a:lnTo>
                    <a:pt x="19037" y="2501900"/>
                  </a:lnTo>
                  <a:lnTo>
                    <a:pt x="17157" y="2501900"/>
                  </a:lnTo>
                  <a:lnTo>
                    <a:pt x="17157" y="2499995"/>
                  </a:lnTo>
                  <a:lnTo>
                    <a:pt x="9512" y="2499995"/>
                  </a:lnTo>
                  <a:lnTo>
                    <a:pt x="5702" y="2503830"/>
                  </a:lnTo>
                  <a:lnTo>
                    <a:pt x="3784" y="2503830"/>
                  </a:lnTo>
                  <a:lnTo>
                    <a:pt x="3784" y="2505748"/>
                  </a:lnTo>
                  <a:lnTo>
                    <a:pt x="1892" y="2505748"/>
                  </a:lnTo>
                  <a:lnTo>
                    <a:pt x="1892" y="2509545"/>
                  </a:lnTo>
                  <a:lnTo>
                    <a:pt x="0" y="2509545"/>
                  </a:lnTo>
                  <a:lnTo>
                    <a:pt x="0" y="2517178"/>
                  </a:lnTo>
                  <a:lnTo>
                    <a:pt x="1892" y="2517178"/>
                  </a:lnTo>
                  <a:lnTo>
                    <a:pt x="1892" y="2519083"/>
                  </a:lnTo>
                  <a:lnTo>
                    <a:pt x="3784" y="2520988"/>
                  </a:lnTo>
                  <a:lnTo>
                    <a:pt x="7620" y="2520988"/>
                  </a:lnTo>
                  <a:lnTo>
                    <a:pt x="7620" y="2522880"/>
                  </a:lnTo>
                  <a:lnTo>
                    <a:pt x="9512" y="2522880"/>
                  </a:lnTo>
                  <a:lnTo>
                    <a:pt x="11455" y="2520988"/>
                  </a:lnTo>
                  <a:lnTo>
                    <a:pt x="13347" y="2520988"/>
                  </a:lnTo>
                  <a:lnTo>
                    <a:pt x="15290" y="2519083"/>
                  </a:lnTo>
                  <a:lnTo>
                    <a:pt x="17157" y="2519083"/>
                  </a:lnTo>
                  <a:lnTo>
                    <a:pt x="19037" y="2517178"/>
                  </a:lnTo>
                  <a:lnTo>
                    <a:pt x="19037" y="2515273"/>
                  </a:lnTo>
                  <a:lnTo>
                    <a:pt x="20955" y="2515273"/>
                  </a:lnTo>
                  <a:lnTo>
                    <a:pt x="20955" y="2503830"/>
                  </a:lnTo>
                  <a:close/>
                </a:path>
                <a:path w="1936114" h="3014979">
                  <a:moveTo>
                    <a:pt x="20955" y="2271179"/>
                  </a:moveTo>
                  <a:lnTo>
                    <a:pt x="19037" y="2269299"/>
                  </a:lnTo>
                  <a:lnTo>
                    <a:pt x="17157" y="2269299"/>
                  </a:lnTo>
                  <a:lnTo>
                    <a:pt x="17157" y="2267394"/>
                  </a:lnTo>
                  <a:lnTo>
                    <a:pt x="9512" y="2267394"/>
                  </a:lnTo>
                  <a:lnTo>
                    <a:pt x="7620" y="2269299"/>
                  </a:lnTo>
                  <a:lnTo>
                    <a:pt x="5702" y="2269299"/>
                  </a:lnTo>
                  <a:lnTo>
                    <a:pt x="3784" y="2271179"/>
                  </a:lnTo>
                  <a:lnTo>
                    <a:pt x="1892" y="2273109"/>
                  </a:lnTo>
                  <a:lnTo>
                    <a:pt x="1892" y="2274963"/>
                  </a:lnTo>
                  <a:lnTo>
                    <a:pt x="0" y="2276881"/>
                  </a:lnTo>
                  <a:lnTo>
                    <a:pt x="0" y="2284514"/>
                  </a:lnTo>
                  <a:lnTo>
                    <a:pt x="1892" y="2284514"/>
                  </a:lnTo>
                  <a:lnTo>
                    <a:pt x="1892" y="2286444"/>
                  </a:lnTo>
                  <a:lnTo>
                    <a:pt x="3784" y="2286444"/>
                  </a:lnTo>
                  <a:lnTo>
                    <a:pt x="3784" y="2288324"/>
                  </a:lnTo>
                  <a:lnTo>
                    <a:pt x="7620" y="2288324"/>
                  </a:lnTo>
                  <a:lnTo>
                    <a:pt x="7620" y="2290241"/>
                  </a:lnTo>
                  <a:lnTo>
                    <a:pt x="9512" y="2290241"/>
                  </a:lnTo>
                  <a:lnTo>
                    <a:pt x="11455" y="2288324"/>
                  </a:lnTo>
                  <a:lnTo>
                    <a:pt x="15290" y="2288324"/>
                  </a:lnTo>
                  <a:lnTo>
                    <a:pt x="17157" y="2286444"/>
                  </a:lnTo>
                  <a:lnTo>
                    <a:pt x="17157" y="2284514"/>
                  </a:lnTo>
                  <a:lnTo>
                    <a:pt x="19037" y="2284514"/>
                  </a:lnTo>
                  <a:lnTo>
                    <a:pt x="20955" y="2282634"/>
                  </a:lnTo>
                  <a:lnTo>
                    <a:pt x="20955" y="2271179"/>
                  </a:lnTo>
                  <a:close/>
                </a:path>
                <a:path w="1936114" h="3014979">
                  <a:moveTo>
                    <a:pt x="20955" y="1638046"/>
                  </a:moveTo>
                  <a:lnTo>
                    <a:pt x="19037" y="1638046"/>
                  </a:lnTo>
                  <a:lnTo>
                    <a:pt x="19037" y="1636141"/>
                  </a:lnTo>
                  <a:lnTo>
                    <a:pt x="17157" y="1636141"/>
                  </a:lnTo>
                  <a:lnTo>
                    <a:pt x="17157" y="1634248"/>
                  </a:lnTo>
                  <a:lnTo>
                    <a:pt x="7620" y="1634248"/>
                  </a:lnTo>
                  <a:lnTo>
                    <a:pt x="7620" y="1636141"/>
                  </a:lnTo>
                  <a:lnTo>
                    <a:pt x="5702" y="1636141"/>
                  </a:lnTo>
                  <a:lnTo>
                    <a:pt x="3784" y="1638046"/>
                  </a:lnTo>
                  <a:lnTo>
                    <a:pt x="1892" y="1639976"/>
                  </a:lnTo>
                  <a:lnTo>
                    <a:pt x="1892" y="1641894"/>
                  </a:lnTo>
                  <a:lnTo>
                    <a:pt x="0" y="1643773"/>
                  </a:lnTo>
                  <a:lnTo>
                    <a:pt x="0" y="1649526"/>
                  </a:lnTo>
                  <a:lnTo>
                    <a:pt x="1892" y="1651444"/>
                  </a:lnTo>
                  <a:lnTo>
                    <a:pt x="1892" y="1653311"/>
                  </a:lnTo>
                  <a:lnTo>
                    <a:pt x="3784" y="1653311"/>
                  </a:lnTo>
                  <a:lnTo>
                    <a:pt x="3784" y="1655216"/>
                  </a:lnTo>
                  <a:lnTo>
                    <a:pt x="7620" y="1655216"/>
                  </a:lnTo>
                  <a:lnTo>
                    <a:pt x="7620" y="1657108"/>
                  </a:lnTo>
                  <a:lnTo>
                    <a:pt x="11455" y="1657108"/>
                  </a:lnTo>
                  <a:lnTo>
                    <a:pt x="13347" y="1655216"/>
                  </a:lnTo>
                  <a:lnTo>
                    <a:pt x="17157" y="1655216"/>
                  </a:lnTo>
                  <a:lnTo>
                    <a:pt x="17157" y="1653311"/>
                  </a:lnTo>
                  <a:lnTo>
                    <a:pt x="20955" y="1649526"/>
                  </a:lnTo>
                  <a:lnTo>
                    <a:pt x="20955" y="1638046"/>
                  </a:lnTo>
                  <a:close/>
                </a:path>
                <a:path w="1936114" h="3014979">
                  <a:moveTo>
                    <a:pt x="20955" y="1392085"/>
                  </a:moveTo>
                  <a:lnTo>
                    <a:pt x="19037" y="1392085"/>
                  </a:lnTo>
                  <a:lnTo>
                    <a:pt x="19037" y="1390154"/>
                  </a:lnTo>
                  <a:lnTo>
                    <a:pt x="17157" y="1390154"/>
                  </a:lnTo>
                  <a:lnTo>
                    <a:pt x="17157" y="1388249"/>
                  </a:lnTo>
                  <a:lnTo>
                    <a:pt x="7620" y="1388249"/>
                  </a:lnTo>
                  <a:lnTo>
                    <a:pt x="5702" y="1390154"/>
                  </a:lnTo>
                  <a:lnTo>
                    <a:pt x="3784" y="1390154"/>
                  </a:lnTo>
                  <a:lnTo>
                    <a:pt x="3784" y="1392085"/>
                  </a:lnTo>
                  <a:lnTo>
                    <a:pt x="1892" y="1392085"/>
                  </a:lnTo>
                  <a:lnTo>
                    <a:pt x="1892" y="1395895"/>
                  </a:lnTo>
                  <a:lnTo>
                    <a:pt x="0" y="1397774"/>
                  </a:lnTo>
                  <a:lnTo>
                    <a:pt x="0" y="1401610"/>
                  </a:lnTo>
                  <a:lnTo>
                    <a:pt x="1892" y="1403527"/>
                  </a:lnTo>
                  <a:lnTo>
                    <a:pt x="1892" y="1405420"/>
                  </a:lnTo>
                  <a:lnTo>
                    <a:pt x="3784" y="1407325"/>
                  </a:lnTo>
                  <a:lnTo>
                    <a:pt x="5702" y="1409217"/>
                  </a:lnTo>
                  <a:lnTo>
                    <a:pt x="15290" y="1409217"/>
                  </a:lnTo>
                  <a:lnTo>
                    <a:pt x="19037" y="1405420"/>
                  </a:lnTo>
                  <a:lnTo>
                    <a:pt x="20955" y="1403527"/>
                  </a:lnTo>
                  <a:lnTo>
                    <a:pt x="20955" y="1392085"/>
                  </a:lnTo>
                  <a:close/>
                </a:path>
                <a:path w="1936114" h="3014979">
                  <a:moveTo>
                    <a:pt x="20955" y="1271930"/>
                  </a:moveTo>
                  <a:lnTo>
                    <a:pt x="19037" y="1271930"/>
                  </a:lnTo>
                  <a:lnTo>
                    <a:pt x="19037" y="1270000"/>
                  </a:lnTo>
                  <a:lnTo>
                    <a:pt x="17157" y="1270000"/>
                  </a:lnTo>
                  <a:lnTo>
                    <a:pt x="17157" y="1268095"/>
                  </a:lnTo>
                  <a:lnTo>
                    <a:pt x="7620" y="1268095"/>
                  </a:lnTo>
                  <a:lnTo>
                    <a:pt x="5702" y="1270000"/>
                  </a:lnTo>
                  <a:lnTo>
                    <a:pt x="3784" y="1270000"/>
                  </a:lnTo>
                  <a:lnTo>
                    <a:pt x="3784" y="1271930"/>
                  </a:lnTo>
                  <a:lnTo>
                    <a:pt x="1892" y="1271930"/>
                  </a:lnTo>
                  <a:lnTo>
                    <a:pt x="1892" y="1273835"/>
                  </a:lnTo>
                  <a:lnTo>
                    <a:pt x="0" y="1275740"/>
                  </a:lnTo>
                  <a:lnTo>
                    <a:pt x="0" y="1281455"/>
                  </a:lnTo>
                  <a:lnTo>
                    <a:pt x="1892" y="1283373"/>
                  </a:lnTo>
                  <a:lnTo>
                    <a:pt x="1892" y="1287170"/>
                  </a:lnTo>
                  <a:lnTo>
                    <a:pt x="3784" y="1287170"/>
                  </a:lnTo>
                  <a:lnTo>
                    <a:pt x="3784" y="1289088"/>
                  </a:lnTo>
                  <a:lnTo>
                    <a:pt x="17157" y="1289088"/>
                  </a:lnTo>
                  <a:lnTo>
                    <a:pt x="17157" y="1287170"/>
                  </a:lnTo>
                  <a:lnTo>
                    <a:pt x="19037" y="1287170"/>
                  </a:lnTo>
                  <a:lnTo>
                    <a:pt x="19037" y="1285265"/>
                  </a:lnTo>
                  <a:lnTo>
                    <a:pt x="20955" y="1283373"/>
                  </a:lnTo>
                  <a:lnTo>
                    <a:pt x="20955" y="1271930"/>
                  </a:lnTo>
                  <a:close/>
                </a:path>
                <a:path w="1936114" h="3014979">
                  <a:moveTo>
                    <a:pt x="20955" y="974445"/>
                  </a:moveTo>
                  <a:lnTo>
                    <a:pt x="19037" y="974445"/>
                  </a:lnTo>
                  <a:lnTo>
                    <a:pt x="19037" y="972527"/>
                  </a:lnTo>
                  <a:lnTo>
                    <a:pt x="17157" y="970610"/>
                  </a:lnTo>
                  <a:lnTo>
                    <a:pt x="5702" y="970610"/>
                  </a:lnTo>
                  <a:lnTo>
                    <a:pt x="3784" y="972527"/>
                  </a:lnTo>
                  <a:lnTo>
                    <a:pt x="1892" y="974445"/>
                  </a:lnTo>
                  <a:lnTo>
                    <a:pt x="1892" y="976337"/>
                  </a:lnTo>
                  <a:lnTo>
                    <a:pt x="0" y="978242"/>
                  </a:lnTo>
                  <a:lnTo>
                    <a:pt x="0" y="983970"/>
                  </a:lnTo>
                  <a:lnTo>
                    <a:pt x="1892" y="985888"/>
                  </a:lnTo>
                  <a:lnTo>
                    <a:pt x="1892" y="987780"/>
                  </a:lnTo>
                  <a:lnTo>
                    <a:pt x="3784" y="987780"/>
                  </a:lnTo>
                  <a:lnTo>
                    <a:pt x="3784" y="989711"/>
                  </a:lnTo>
                  <a:lnTo>
                    <a:pt x="5702" y="989711"/>
                  </a:lnTo>
                  <a:lnTo>
                    <a:pt x="7620" y="991616"/>
                  </a:lnTo>
                  <a:lnTo>
                    <a:pt x="15290" y="991616"/>
                  </a:lnTo>
                  <a:lnTo>
                    <a:pt x="19037" y="987780"/>
                  </a:lnTo>
                  <a:lnTo>
                    <a:pt x="20955" y="985888"/>
                  </a:lnTo>
                  <a:lnTo>
                    <a:pt x="20955" y="974445"/>
                  </a:lnTo>
                  <a:close/>
                </a:path>
                <a:path w="1936114" h="3014979">
                  <a:moveTo>
                    <a:pt x="20955" y="265061"/>
                  </a:moveTo>
                  <a:lnTo>
                    <a:pt x="19037" y="263144"/>
                  </a:lnTo>
                  <a:lnTo>
                    <a:pt x="19037" y="261213"/>
                  </a:lnTo>
                  <a:lnTo>
                    <a:pt x="17157" y="261213"/>
                  </a:lnTo>
                  <a:lnTo>
                    <a:pt x="17157" y="259334"/>
                  </a:lnTo>
                  <a:lnTo>
                    <a:pt x="15290" y="259334"/>
                  </a:lnTo>
                  <a:lnTo>
                    <a:pt x="13347" y="257416"/>
                  </a:lnTo>
                  <a:lnTo>
                    <a:pt x="7620" y="257416"/>
                  </a:lnTo>
                  <a:lnTo>
                    <a:pt x="7620" y="259334"/>
                  </a:lnTo>
                  <a:lnTo>
                    <a:pt x="3784" y="259334"/>
                  </a:lnTo>
                  <a:lnTo>
                    <a:pt x="3784" y="261213"/>
                  </a:lnTo>
                  <a:lnTo>
                    <a:pt x="1892" y="261213"/>
                  </a:lnTo>
                  <a:lnTo>
                    <a:pt x="1892" y="265061"/>
                  </a:lnTo>
                  <a:lnTo>
                    <a:pt x="0" y="265061"/>
                  </a:lnTo>
                  <a:lnTo>
                    <a:pt x="0" y="270776"/>
                  </a:lnTo>
                  <a:lnTo>
                    <a:pt x="1892" y="272669"/>
                  </a:lnTo>
                  <a:lnTo>
                    <a:pt x="1892" y="274586"/>
                  </a:lnTo>
                  <a:lnTo>
                    <a:pt x="3784" y="276466"/>
                  </a:lnTo>
                  <a:lnTo>
                    <a:pt x="3784" y="278409"/>
                  </a:lnTo>
                  <a:lnTo>
                    <a:pt x="9512" y="278409"/>
                  </a:lnTo>
                  <a:lnTo>
                    <a:pt x="11455" y="280301"/>
                  </a:lnTo>
                  <a:lnTo>
                    <a:pt x="13347" y="278409"/>
                  </a:lnTo>
                  <a:lnTo>
                    <a:pt x="17157" y="278409"/>
                  </a:lnTo>
                  <a:lnTo>
                    <a:pt x="19037" y="276466"/>
                  </a:lnTo>
                  <a:lnTo>
                    <a:pt x="20955" y="274586"/>
                  </a:lnTo>
                  <a:lnTo>
                    <a:pt x="20955" y="265061"/>
                  </a:lnTo>
                  <a:close/>
                </a:path>
                <a:path w="1936114" h="3014979">
                  <a:moveTo>
                    <a:pt x="20955" y="141084"/>
                  </a:moveTo>
                  <a:lnTo>
                    <a:pt x="19037" y="139179"/>
                  </a:lnTo>
                  <a:lnTo>
                    <a:pt x="15290" y="135369"/>
                  </a:lnTo>
                  <a:lnTo>
                    <a:pt x="5702" y="135369"/>
                  </a:lnTo>
                  <a:lnTo>
                    <a:pt x="3784" y="137274"/>
                  </a:lnTo>
                  <a:lnTo>
                    <a:pt x="1892" y="139179"/>
                  </a:lnTo>
                  <a:lnTo>
                    <a:pt x="1892" y="141084"/>
                  </a:lnTo>
                  <a:lnTo>
                    <a:pt x="0" y="141084"/>
                  </a:lnTo>
                  <a:lnTo>
                    <a:pt x="0" y="146812"/>
                  </a:lnTo>
                  <a:lnTo>
                    <a:pt x="1892" y="148704"/>
                  </a:lnTo>
                  <a:lnTo>
                    <a:pt x="1892" y="152539"/>
                  </a:lnTo>
                  <a:lnTo>
                    <a:pt x="3784" y="152539"/>
                  </a:lnTo>
                  <a:lnTo>
                    <a:pt x="3784" y="154432"/>
                  </a:lnTo>
                  <a:lnTo>
                    <a:pt x="7620" y="154432"/>
                  </a:lnTo>
                  <a:lnTo>
                    <a:pt x="7620" y="156337"/>
                  </a:lnTo>
                  <a:lnTo>
                    <a:pt x="15290" y="156337"/>
                  </a:lnTo>
                  <a:lnTo>
                    <a:pt x="17157" y="154432"/>
                  </a:lnTo>
                  <a:lnTo>
                    <a:pt x="19037" y="154432"/>
                  </a:lnTo>
                  <a:lnTo>
                    <a:pt x="19037" y="152539"/>
                  </a:lnTo>
                  <a:lnTo>
                    <a:pt x="20955" y="152539"/>
                  </a:lnTo>
                  <a:lnTo>
                    <a:pt x="20955" y="141084"/>
                  </a:lnTo>
                  <a:close/>
                </a:path>
                <a:path w="1936114" h="3014979">
                  <a:moveTo>
                    <a:pt x="20955" y="5689"/>
                  </a:moveTo>
                  <a:lnTo>
                    <a:pt x="19037" y="5689"/>
                  </a:lnTo>
                  <a:lnTo>
                    <a:pt x="19037" y="3771"/>
                  </a:lnTo>
                  <a:lnTo>
                    <a:pt x="17157" y="3771"/>
                  </a:lnTo>
                  <a:lnTo>
                    <a:pt x="17157" y="1879"/>
                  </a:lnTo>
                  <a:lnTo>
                    <a:pt x="11455" y="1879"/>
                  </a:lnTo>
                  <a:lnTo>
                    <a:pt x="11455" y="0"/>
                  </a:lnTo>
                  <a:lnTo>
                    <a:pt x="7620" y="0"/>
                  </a:lnTo>
                  <a:lnTo>
                    <a:pt x="7620" y="1879"/>
                  </a:lnTo>
                  <a:lnTo>
                    <a:pt x="3784" y="1879"/>
                  </a:lnTo>
                  <a:lnTo>
                    <a:pt x="1892" y="3771"/>
                  </a:lnTo>
                  <a:lnTo>
                    <a:pt x="1892" y="5689"/>
                  </a:lnTo>
                  <a:lnTo>
                    <a:pt x="0" y="7594"/>
                  </a:lnTo>
                  <a:lnTo>
                    <a:pt x="0" y="13335"/>
                  </a:lnTo>
                  <a:lnTo>
                    <a:pt x="1892" y="15240"/>
                  </a:lnTo>
                  <a:lnTo>
                    <a:pt x="1892" y="17119"/>
                  </a:lnTo>
                  <a:lnTo>
                    <a:pt x="3784" y="19024"/>
                  </a:lnTo>
                  <a:lnTo>
                    <a:pt x="5702" y="20929"/>
                  </a:lnTo>
                  <a:lnTo>
                    <a:pt x="7620" y="20929"/>
                  </a:lnTo>
                  <a:lnTo>
                    <a:pt x="9512" y="22860"/>
                  </a:lnTo>
                  <a:lnTo>
                    <a:pt x="13347" y="22860"/>
                  </a:lnTo>
                  <a:lnTo>
                    <a:pt x="15290" y="20929"/>
                  </a:lnTo>
                  <a:lnTo>
                    <a:pt x="17157" y="20929"/>
                  </a:lnTo>
                  <a:lnTo>
                    <a:pt x="19037" y="19024"/>
                  </a:lnTo>
                  <a:lnTo>
                    <a:pt x="20955" y="17119"/>
                  </a:lnTo>
                  <a:lnTo>
                    <a:pt x="20955" y="5689"/>
                  </a:lnTo>
                  <a:close/>
                </a:path>
                <a:path w="1936114" h="3014979">
                  <a:moveTo>
                    <a:pt x="1060246" y="2711691"/>
                  </a:moveTo>
                  <a:lnTo>
                    <a:pt x="1058354" y="2711691"/>
                  </a:lnTo>
                  <a:lnTo>
                    <a:pt x="1058354" y="2707881"/>
                  </a:lnTo>
                  <a:lnTo>
                    <a:pt x="1054582" y="2707881"/>
                  </a:lnTo>
                  <a:lnTo>
                    <a:pt x="1054582" y="2705963"/>
                  </a:lnTo>
                  <a:lnTo>
                    <a:pt x="1052677" y="2705963"/>
                  </a:lnTo>
                  <a:lnTo>
                    <a:pt x="1050747" y="2707881"/>
                  </a:lnTo>
                  <a:lnTo>
                    <a:pt x="1048829" y="2707881"/>
                  </a:lnTo>
                  <a:lnTo>
                    <a:pt x="1048829" y="2709773"/>
                  </a:lnTo>
                  <a:lnTo>
                    <a:pt x="1046924" y="2709773"/>
                  </a:lnTo>
                  <a:lnTo>
                    <a:pt x="1045057" y="2711691"/>
                  </a:lnTo>
                  <a:lnTo>
                    <a:pt x="1043076" y="2713596"/>
                  </a:lnTo>
                  <a:lnTo>
                    <a:pt x="1043076" y="2723096"/>
                  </a:lnTo>
                  <a:lnTo>
                    <a:pt x="1045057" y="2725026"/>
                  </a:lnTo>
                  <a:lnTo>
                    <a:pt x="1048829" y="2725026"/>
                  </a:lnTo>
                  <a:lnTo>
                    <a:pt x="1048829" y="2726931"/>
                  </a:lnTo>
                  <a:lnTo>
                    <a:pt x="1050747" y="2726931"/>
                  </a:lnTo>
                  <a:lnTo>
                    <a:pt x="1050747" y="2725026"/>
                  </a:lnTo>
                  <a:lnTo>
                    <a:pt x="1056462" y="2725026"/>
                  </a:lnTo>
                  <a:lnTo>
                    <a:pt x="1056462" y="2723096"/>
                  </a:lnTo>
                  <a:lnTo>
                    <a:pt x="1058354" y="2721241"/>
                  </a:lnTo>
                  <a:lnTo>
                    <a:pt x="1058354" y="2717406"/>
                  </a:lnTo>
                  <a:lnTo>
                    <a:pt x="1060246" y="2715526"/>
                  </a:lnTo>
                  <a:lnTo>
                    <a:pt x="1060246" y="2711691"/>
                  </a:lnTo>
                  <a:close/>
                </a:path>
                <a:path w="1936114" h="3014979">
                  <a:moveTo>
                    <a:pt x="1060246" y="2536253"/>
                  </a:moveTo>
                  <a:lnTo>
                    <a:pt x="1058354" y="2536253"/>
                  </a:lnTo>
                  <a:lnTo>
                    <a:pt x="1058354" y="2532456"/>
                  </a:lnTo>
                  <a:lnTo>
                    <a:pt x="1056462" y="2532456"/>
                  </a:lnTo>
                  <a:lnTo>
                    <a:pt x="1056462" y="2530513"/>
                  </a:lnTo>
                  <a:lnTo>
                    <a:pt x="1050747" y="2530513"/>
                  </a:lnTo>
                  <a:lnTo>
                    <a:pt x="1048829" y="2532456"/>
                  </a:lnTo>
                  <a:lnTo>
                    <a:pt x="1046924" y="2532456"/>
                  </a:lnTo>
                  <a:lnTo>
                    <a:pt x="1046924" y="2534361"/>
                  </a:lnTo>
                  <a:lnTo>
                    <a:pt x="1045057" y="2534361"/>
                  </a:lnTo>
                  <a:lnTo>
                    <a:pt x="1045057" y="2536253"/>
                  </a:lnTo>
                  <a:lnTo>
                    <a:pt x="1043076" y="2536253"/>
                  </a:lnTo>
                  <a:lnTo>
                    <a:pt x="1043076" y="2545791"/>
                  </a:lnTo>
                  <a:lnTo>
                    <a:pt x="1045057" y="2547734"/>
                  </a:lnTo>
                  <a:lnTo>
                    <a:pt x="1046924" y="2549614"/>
                  </a:lnTo>
                  <a:lnTo>
                    <a:pt x="1054582" y="2549614"/>
                  </a:lnTo>
                  <a:lnTo>
                    <a:pt x="1054582" y="2547734"/>
                  </a:lnTo>
                  <a:lnTo>
                    <a:pt x="1056462" y="2547734"/>
                  </a:lnTo>
                  <a:lnTo>
                    <a:pt x="1056462" y="2545791"/>
                  </a:lnTo>
                  <a:lnTo>
                    <a:pt x="1058354" y="2545791"/>
                  </a:lnTo>
                  <a:lnTo>
                    <a:pt x="1058354" y="2540050"/>
                  </a:lnTo>
                  <a:lnTo>
                    <a:pt x="1060246" y="2540050"/>
                  </a:lnTo>
                  <a:lnTo>
                    <a:pt x="1060246" y="2536253"/>
                  </a:lnTo>
                  <a:close/>
                </a:path>
                <a:path w="1936114" h="3014979">
                  <a:moveTo>
                    <a:pt x="1060246" y="2435212"/>
                  </a:moveTo>
                  <a:lnTo>
                    <a:pt x="1058354" y="2435212"/>
                  </a:lnTo>
                  <a:lnTo>
                    <a:pt x="1058354" y="2431377"/>
                  </a:lnTo>
                  <a:lnTo>
                    <a:pt x="1056462" y="2431377"/>
                  </a:lnTo>
                  <a:lnTo>
                    <a:pt x="1056462" y="2429459"/>
                  </a:lnTo>
                  <a:lnTo>
                    <a:pt x="1050747" y="2429459"/>
                  </a:lnTo>
                  <a:lnTo>
                    <a:pt x="1048829" y="2431377"/>
                  </a:lnTo>
                  <a:lnTo>
                    <a:pt x="1046924" y="2431377"/>
                  </a:lnTo>
                  <a:lnTo>
                    <a:pt x="1046924" y="2433282"/>
                  </a:lnTo>
                  <a:lnTo>
                    <a:pt x="1045057" y="2435212"/>
                  </a:lnTo>
                  <a:lnTo>
                    <a:pt x="1043076" y="2435212"/>
                  </a:lnTo>
                  <a:lnTo>
                    <a:pt x="1043076" y="2446629"/>
                  </a:lnTo>
                  <a:lnTo>
                    <a:pt x="1045057" y="2446629"/>
                  </a:lnTo>
                  <a:lnTo>
                    <a:pt x="1045057" y="2448547"/>
                  </a:lnTo>
                  <a:lnTo>
                    <a:pt x="1048829" y="2448547"/>
                  </a:lnTo>
                  <a:lnTo>
                    <a:pt x="1048829" y="2450465"/>
                  </a:lnTo>
                  <a:lnTo>
                    <a:pt x="1050747" y="2450465"/>
                  </a:lnTo>
                  <a:lnTo>
                    <a:pt x="1050747" y="2448547"/>
                  </a:lnTo>
                  <a:lnTo>
                    <a:pt x="1054582" y="2448547"/>
                  </a:lnTo>
                  <a:lnTo>
                    <a:pt x="1058354" y="2444712"/>
                  </a:lnTo>
                  <a:lnTo>
                    <a:pt x="1058354" y="2438984"/>
                  </a:lnTo>
                  <a:lnTo>
                    <a:pt x="1060246" y="2438984"/>
                  </a:lnTo>
                  <a:lnTo>
                    <a:pt x="1060246" y="2435212"/>
                  </a:lnTo>
                  <a:close/>
                </a:path>
                <a:path w="1936114" h="3014979">
                  <a:moveTo>
                    <a:pt x="1060246" y="2284514"/>
                  </a:moveTo>
                  <a:lnTo>
                    <a:pt x="1058354" y="2282634"/>
                  </a:lnTo>
                  <a:lnTo>
                    <a:pt x="1058354" y="2278799"/>
                  </a:lnTo>
                  <a:lnTo>
                    <a:pt x="1056462" y="2278799"/>
                  </a:lnTo>
                  <a:lnTo>
                    <a:pt x="1056462" y="2276881"/>
                  </a:lnTo>
                  <a:lnTo>
                    <a:pt x="1050747" y="2276881"/>
                  </a:lnTo>
                  <a:lnTo>
                    <a:pt x="1048829" y="2278799"/>
                  </a:lnTo>
                  <a:lnTo>
                    <a:pt x="1046924" y="2278799"/>
                  </a:lnTo>
                  <a:lnTo>
                    <a:pt x="1046924" y="2280716"/>
                  </a:lnTo>
                  <a:lnTo>
                    <a:pt x="1045057" y="2282634"/>
                  </a:lnTo>
                  <a:lnTo>
                    <a:pt x="1043076" y="2284514"/>
                  </a:lnTo>
                  <a:lnTo>
                    <a:pt x="1043076" y="2294051"/>
                  </a:lnTo>
                  <a:lnTo>
                    <a:pt x="1045057" y="2294051"/>
                  </a:lnTo>
                  <a:lnTo>
                    <a:pt x="1045057" y="2295969"/>
                  </a:lnTo>
                  <a:lnTo>
                    <a:pt x="1048829" y="2295969"/>
                  </a:lnTo>
                  <a:lnTo>
                    <a:pt x="1048829" y="2297887"/>
                  </a:lnTo>
                  <a:lnTo>
                    <a:pt x="1050747" y="2297887"/>
                  </a:lnTo>
                  <a:lnTo>
                    <a:pt x="1050747" y="2295969"/>
                  </a:lnTo>
                  <a:lnTo>
                    <a:pt x="1054582" y="2295969"/>
                  </a:lnTo>
                  <a:lnTo>
                    <a:pt x="1056462" y="2294051"/>
                  </a:lnTo>
                  <a:lnTo>
                    <a:pt x="1058354" y="2292159"/>
                  </a:lnTo>
                  <a:lnTo>
                    <a:pt x="1058354" y="2288324"/>
                  </a:lnTo>
                  <a:lnTo>
                    <a:pt x="1060246" y="2286444"/>
                  </a:lnTo>
                  <a:lnTo>
                    <a:pt x="1060246" y="2284514"/>
                  </a:lnTo>
                  <a:close/>
                </a:path>
                <a:path w="1936114" h="3014979">
                  <a:moveTo>
                    <a:pt x="1060246" y="1306233"/>
                  </a:moveTo>
                  <a:lnTo>
                    <a:pt x="1058354" y="1304353"/>
                  </a:lnTo>
                  <a:lnTo>
                    <a:pt x="1058354" y="1300505"/>
                  </a:lnTo>
                  <a:lnTo>
                    <a:pt x="1056462" y="1300505"/>
                  </a:lnTo>
                  <a:lnTo>
                    <a:pt x="1054582" y="1298613"/>
                  </a:lnTo>
                  <a:lnTo>
                    <a:pt x="1048829" y="1298613"/>
                  </a:lnTo>
                  <a:lnTo>
                    <a:pt x="1048829" y="1300505"/>
                  </a:lnTo>
                  <a:lnTo>
                    <a:pt x="1046924" y="1300505"/>
                  </a:lnTo>
                  <a:lnTo>
                    <a:pt x="1045057" y="1302435"/>
                  </a:lnTo>
                  <a:lnTo>
                    <a:pt x="1043076" y="1304353"/>
                  </a:lnTo>
                  <a:lnTo>
                    <a:pt x="1043076" y="1313878"/>
                  </a:lnTo>
                  <a:lnTo>
                    <a:pt x="1045057" y="1315783"/>
                  </a:lnTo>
                  <a:lnTo>
                    <a:pt x="1046924" y="1315783"/>
                  </a:lnTo>
                  <a:lnTo>
                    <a:pt x="1048829" y="1317675"/>
                  </a:lnTo>
                  <a:lnTo>
                    <a:pt x="1054582" y="1317675"/>
                  </a:lnTo>
                  <a:lnTo>
                    <a:pt x="1054582" y="1315783"/>
                  </a:lnTo>
                  <a:lnTo>
                    <a:pt x="1058354" y="1315783"/>
                  </a:lnTo>
                  <a:lnTo>
                    <a:pt x="1058354" y="1310081"/>
                  </a:lnTo>
                  <a:lnTo>
                    <a:pt x="1060246" y="1308138"/>
                  </a:lnTo>
                  <a:lnTo>
                    <a:pt x="1060246" y="1306233"/>
                  </a:lnTo>
                  <a:close/>
                </a:path>
                <a:path w="1936114" h="3014979">
                  <a:moveTo>
                    <a:pt x="1060246" y="221195"/>
                  </a:moveTo>
                  <a:lnTo>
                    <a:pt x="1058354" y="219265"/>
                  </a:lnTo>
                  <a:lnTo>
                    <a:pt x="1058354" y="213537"/>
                  </a:lnTo>
                  <a:lnTo>
                    <a:pt x="1056462" y="213537"/>
                  </a:lnTo>
                  <a:lnTo>
                    <a:pt x="1056462" y="211670"/>
                  </a:lnTo>
                  <a:lnTo>
                    <a:pt x="1046924" y="211670"/>
                  </a:lnTo>
                  <a:lnTo>
                    <a:pt x="1045057" y="213537"/>
                  </a:lnTo>
                  <a:lnTo>
                    <a:pt x="1043076" y="215468"/>
                  </a:lnTo>
                  <a:lnTo>
                    <a:pt x="1043076" y="224993"/>
                  </a:lnTo>
                  <a:lnTo>
                    <a:pt x="1045057" y="226910"/>
                  </a:lnTo>
                  <a:lnTo>
                    <a:pt x="1046924" y="228790"/>
                  </a:lnTo>
                  <a:lnTo>
                    <a:pt x="1048829" y="228790"/>
                  </a:lnTo>
                  <a:lnTo>
                    <a:pt x="1048829" y="230720"/>
                  </a:lnTo>
                  <a:lnTo>
                    <a:pt x="1054582" y="230720"/>
                  </a:lnTo>
                  <a:lnTo>
                    <a:pt x="1056462" y="228790"/>
                  </a:lnTo>
                  <a:lnTo>
                    <a:pt x="1058354" y="226910"/>
                  </a:lnTo>
                  <a:lnTo>
                    <a:pt x="1058354" y="223100"/>
                  </a:lnTo>
                  <a:lnTo>
                    <a:pt x="1060246" y="223100"/>
                  </a:lnTo>
                  <a:lnTo>
                    <a:pt x="1060246" y="221195"/>
                  </a:lnTo>
                  <a:close/>
                </a:path>
                <a:path w="1936114" h="3014979">
                  <a:moveTo>
                    <a:pt x="1060246" y="102946"/>
                  </a:moveTo>
                  <a:lnTo>
                    <a:pt x="1058354" y="101028"/>
                  </a:lnTo>
                  <a:lnTo>
                    <a:pt x="1058354" y="97231"/>
                  </a:lnTo>
                  <a:lnTo>
                    <a:pt x="1056462" y="97231"/>
                  </a:lnTo>
                  <a:lnTo>
                    <a:pt x="1056462" y="95338"/>
                  </a:lnTo>
                  <a:lnTo>
                    <a:pt x="1054582" y="95338"/>
                  </a:lnTo>
                  <a:lnTo>
                    <a:pt x="1052677" y="93408"/>
                  </a:lnTo>
                  <a:lnTo>
                    <a:pt x="1048829" y="93408"/>
                  </a:lnTo>
                  <a:lnTo>
                    <a:pt x="1048829" y="95338"/>
                  </a:lnTo>
                  <a:lnTo>
                    <a:pt x="1046924" y="95338"/>
                  </a:lnTo>
                  <a:lnTo>
                    <a:pt x="1045057" y="97231"/>
                  </a:lnTo>
                  <a:lnTo>
                    <a:pt x="1043076" y="99136"/>
                  </a:lnTo>
                  <a:lnTo>
                    <a:pt x="1043076" y="108661"/>
                  </a:lnTo>
                  <a:lnTo>
                    <a:pt x="1045057" y="108661"/>
                  </a:lnTo>
                  <a:lnTo>
                    <a:pt x="1045057" y="110591"/>
                  </a:lnTo>
                  <a:lnTo>
                    <a:pt x="1046924" y="110591"/>
                  </a:lnTo>
                  <a:lnTo>
                    <a:pt x="1046924" y="112509"/>
                  </a:lnTo>
                  <a:lnTo>
                    <a:pt x="1056462" y="112509"/>
                  </a:lnTo>
                  <a:lnTo>
                    <a:pt x="1058354" y="110591"/>
                  </a:lnTo>
                  <a:lnTo>
                    <a:pt x="1058354" y="106781"/>
                  </a:lnTo>
                  <a:lnTo>
                    <a:pt x="1060246" y="104876"/>
                  </a:lnTo>
                  <a:lnTo>
                    <a:pt x="1060246" y="102946"/>
                  </a:lnTo>
                  <a:close/>
                </a:path>
                <a:path w="1936114" h="3014979">
                  <a:moveTo>
                    <a:pt x="1151813" y="2330285"/>
                  </a:moveTo>
                  <a:lnTo>
                    <a:pt x="1149908" y="2330285"/>
                  </a:lnTo>
                  <a:lnTo>
                    <a:pt x="1149908" y="2328392"/>
                  </a:lnTo>
                  <a:lnTo>
                    <a:pt x="1142276" y="2328392"/>
                  </a:lnTo>
                  <a:lnTo>
                    <a:pt x="1140358" y="2330285"/>
                  </a:lnTo>
                  <a:lnTo>
                    <a:pt x="1140358" y="2332190"/>
                  </a:lnTo>
                  <a:lnTo>
                    <a:pt x="1138491" y="2332190"/>
                  </a:lnTo>
                  <a:lnTo>
                    <a:pt x="1138491" y="2334120"/>
                  </a:lnTo>
                  <a:lnTo>
                    <a:pt x="1136573" y="2334120"/>
                  </a:lnTo>
                  <a:lnTo>
                    <a:pt x="1136573" y="2343645"/>
                  </a:lnTo>
                  <a:lnTo>
                    <a:pt x="1138491" y="2345525"/>
                  </a:lnTo>
                  <a:lnTo>
                    <a:pt x="1140358" y="2347442"/>
                  </a:lnTo>
                  <a:lnTo>
                    <a:pt x="1146098" y="2347442"/>
                  </a:lnTo>
                  <a:lnTo>
                    <a:pt x="1151813" y="2341727"/>
                  </a:lnTo>
                  <a:lnTo>
                    <a:pt x="1151813" y="2330285"/>
                  </a:lnTo>
                  <a:close/>
                </a:path>
                <a:path w="1936114" h="3014979">
                  <a:moveTo>
                    <a:pt x="1151813" y="1739150"/>
                  </a:moveTo>
                  <a:lnTo>
                    <a:pt x="1149908" y="1737233"/>
                  </a:lnTo>
                  <a:lnTo>
                    <a:pt x="1148016" y="1737233"/>
                  </a:lnTo>
                  <a:lnTo>
                    <a:pt x="1148016" y="1735315"/>
                  </a:lnTo>
                  <a:lnTo>
                    <a:pt x="1142276" y="1735315"/>
                  </a:lnTo>
                  <a:lnTo>
                    <a:pt x="1142276" y="1737233"/>
                  </a:lnTo>
                  <a:lnTo>
                    <a:pt x="1140358" y="1737233"/>
                  </a:lnTo>
                  <a:lnTo>
                    <a:pt x="1140358" y="1739150"/>
                  </a:lnTo>
                  <a:lnTo>
                    <a:pt x="1138491" y="1739150"/>
                  </a:lnTo>
                  <a:lnTo>
                    <a:pt x="1138491" y="1741030"/>
                  </a:lnTo>
                  <a:lnTo>
                    <a:pt x="1136573" y="1741030"/>
                  </a:lnTo>
                  <a:lnTo>
                    <a:pt x="1136573" y="1750593"/>
                  </a:lnTo>
                  <a:lnTo>
                    <a:pt x="1138491" y="1752498"/>
                  </a:lnTo>
                  <a:lnTo>
                    <a:pt x="1140358" y="1754403"/>
                  </a:lnTo>
                  <a:lnTo>
                    <a:pt x="1148016" y="1754403"/>
                  </a:lnTo>
                  <a:lnTo>
                    <a:pt x="1148016" y="1752498"/>
                  </a:lnTo>
                  <a:lnTo>
                    <a:pt x="1149908" y="1752498"/>
                  </a:lnTo>
                  <a:lnTo>
                    <a:pt x="1149908" y="1750593"/>
                  </a:lnTo>
                  <a:lnTo>
                    <a:pt x="1151813" y="1750593"/>
                  </a:lnTo>
                  <a:lnTo>
                    <a:pt x="1151813" y="1739150"/>
                  </a:lnTo>
                  <a:close/>
                </a:path>
                <a:path w="1936114" h="3014979">
                  <a:moveTo>
                    <a:pt x="1151813" y="1170863"/>
                  </a:moveTo>
                  <a:lnTo>
                    <a:pt x="1148016" y="1167053"/>
                  </a:lnTo>
                  <a:lnTo>
                    <a:pt x="1140358" y="1167053"/>
                  </a:lnTo>
                  <a:lnTo>
                    <a:pt x="1140358" y="1168946"/>
                  </a:lnTo>
                  <a:lnTo>
                    <a:pt x="1138491" y="1170863"/>
                  </a:lnTo>
                  <a:lnTo>
                    <a:pt x="1136573" y="1172756"/>
                  </a:lnTo>
                  <a:lnTo>
                    <a:pt x="1136573" y="1182306"/>
                  </a:lnTo>
                  <a:lnTo>
                    <a:pt x="1138491" y="1182306"/>
                  </a:lnTo>
                  <a:lnTo>
                    <a:pt x="1138491" y="1184224"/>
                  </a:lnTo>
                  <a:lnTo>
                    <a:pt x="1140358" y="1184224"/>
                  </a:lnTo>
                  <a:lnTo>
                    <a:pt x="1140358" y="1186103"/>
                  </a:lnTo>
                  <a:lnTo>
                    <a:pt x="1146098" y="1186103"/>
                  </a:lnTo>
                  <a:lnTo>
                    <a:pt x="1148016" y="1184224"/>
                  </a:lnTo>
                  <a:lnTo>
                    <a:pt x="1149908" y="1184224"/>
                  </a:lnTo>
                  <a:lnTo>
                    <a:pt x="1149908" y="1182306"/>
                  </a:lnTo>
                  <a:lnTo>
                    <a:pt x="1151813" y="1182306"/>
                  </a:lnTo>
                  <a:lnTo>
                    <a:pt x="1151813" y="1170863"/>
                  </a:lnTo>
                  <a:close/>
                </a:path>
                <a:path w="1936114" h="3014979">
                  <a:moveTo>
                    <a:pt x="1151813" y="528193"/>
                  </a:moveTo>
                  <a:lnTo>
                    <a:pt x="1149908" y="528193"/>
                  </a:lnTo>
                  <a:lnTo>
                    <a:pt x="1148016" y="526300"/>
                  </a:lnTo>
                  <a:lnTo>
                    <a:pt x="1146098" y="526300"/>
                  </a:lnTo>
                  <a:lnTo>
                    <a:pt x="1146098" y="524395"/>
                  </a:lnTo>
                  <a:lnTo>
                    <a:pt x="1142276" y="524395"/>
                  </a:lnTo>
                  <a:lnTo>
                    <a:pt x="1142276" y="526300"/>
                  </a:lnTo>
                  <a:lnTo>
                    <a:pt x="1140358" y="526300"/>
                  </a:lnTo>
                  <a:lnTo>
                    <a:pt x="1138491" y="528193"/>
                  </a:lnTo>
                  <a:lnTo>
                    <a:pt x="1136573" y="528193"/>
                  </a:lnTo>
                  <a:lnTo>
                    <a:pt x="1136573" y="539648"/>
                  </a:lnTo>
                  <a:lnTo>
                    <a:pt x="1138491" y="539648"/>
                  </a:lnTo>
                  <a:lnTo>
                    <a:pt x="1138491" y="541553"/>
                  </a:lnTo>
                  <a:lnTo>
                    <a:pt x="1140358" y="541553"/>
                  </a:lnTo>
                  <a:lnTo>
                    <a:pt x="1140358" y="543471"/>
                  </a:lnTo>
                  <a:lnTo>
                    <a:pt x="1148016" y="543471"/>
                  </a:lnTo>
                  <a:lnTo>
                    <a:pt x="1148016" y="541553"/>
                  </a:lnTo>
                  <a:lnTo>
                    <a:pt x="1151813" y="541553"/>
                  </a:lnTo>
                  <a:lnTo>
                    <a:pt x="1151813" y="528193"/>
                  </a:lnTo>
                  <a:close/>
                </a:path>
                <a:path w="1936114" h="3014979">
                  <a:moveTo>
                    <a:pt x="1273848" y="503415"/>
                  </a:moveTo>
                  <a:lnTo>
                    <a:pt x="1165199" y="499579"/>
                  </a:lnTo>
                  <a:lnTo>
                    <a:pt x="1165199" y="503415"/>
                  </a:lnTo>
                  <a:lnTo>
                    <a:pt x="1209027" y="505726"/>
                  </a:lnTo>
                  <a:lnTo>
                    <a:pt x="1209027" y="518668"/>
                  </a:lnTo>
                  <a:lnTo>
                    <a:pt x="1270012" y="520585"/>
                  </a:lnTo>
                  <a:lnTo>
                    <a:pt x="1270012" y="508952"/>
                  </a:lnTo>
                  <a:lnTo>
                    <a:pt x="1273848" y="509143"/>
                  </a:lnTo>
                  <a:lnTo>
                    <a:pt x="1273848" y="503415"/>
                  </a:lnTo>
                  <a:close/>
                </a:path>
                <a:path w="1936114" h="3014979">
                  <a:moveTo>
                    <a:pt x="1273848" y="402336"/>
                  </a:moveTo>
                  <a:lnTo>
                    <a:pt x="1165199" y="396621"/>
                  </a:lnTo>
                  <a:lnTo>
                    <a:pt x="1165199" y="400456"/>
                  </a:lnTo>
                  <a:lnTo>
                    <a:pt x="1273848" y="406146"/>
                  </a:lnTo>
                  <a:lnTo>
                    <a:pt x="1273848" y="402336"/>
                  </a:lnTo>
                  <a:close/>
                </a:path>
                <a:path w="1936114" h="3014979">
                  <a:moveTo>
                    <a:pt x="1334871" y="2458034"/>
                  </a:moveTo>
                  <a:lnTo>
                    <a:pt x="1333004" y="2456129"/>
                  </a:lnTo>
                  <a:lnTo>
                    <a:pt x="1333004" y="2454249"/>
                  </a:lnTo>
                  <a:lnTo>
                    <a:pt x="1325384" y="2454249"/>
                  </a:lnTo>
                  <a:lnTo>
                    <a:pt x="1323428" y="2456129"/>
                  </a:lnTo>
                  <a:lnTo>
                    <a:pt x="1319669" y="2459964"/>
                  </a:lnTo>
                  <a:lnTo>
                    <a:pt x="1319669" y="2471407"/>
                  </a:lnTo>
                  <a:lnTo>
                    <a:pt x="1321549" y="2471407"/>
                  </a:lnTo>
                  <a:lnTo>
                    <a:pt x="1323428" y="2473312"/>
                  </a:lnTo>
                  <a:lnTo>
                    <a:pt x="1327251" y="2473312"/>
                  </a:lnTo>
                  <a:lnTo>
                    <a:pt x="1329182" y="2471407"/>
                  </a:lnTo>
                  <a:lnTo>
                    <a:pt x="1331074" y="2471407"/>
                  </a:lnTo>
                  <a:lnTo>
                    <a:pt x="1333004" y="2469527"/>
                  </a:lnTo>
                  <a:lnTo>
                    <a:pt x="1333004" y="2467597"/>
                  </a:lnTo>
                  <a:lnTo>
                    <a:pt x="1334871" y="2465717"/>
                  </a:lnTo>
                  <a:lnTo>
                    <a:pt x="1334871" y="2458034"/>
                  </a:lnTo>
                  <a:close/>
                </a:path>
                <a:path w="1936114" h="3014979">
                  <a:moveTo>
                    <a:pt x="1334871" y="377532"/>
                  </a:moveTo>
                  <a:lnTo>
                    <a:pt x="1333004" y="377532"/>
                  </a:lnTo>
                  <a:lnTo>
                    <a:pt x="1333004" y="373722"/>
                  </a:lnTo>
                  <a:lnTo>
                    <a:pt x="1331074" y="373722"/>
                  </a:lnTo>
                  <a:lnTo>
                    <a:pt x="1331074" y="371843"/>
                  </a:lnTo>
                  <a:lnTo>
                    <a:pt x="1329182" y="371843"/>
                  </a:lnTo>
                  <a:lnTo>
                    <a:pt x="1327251" y="369938"/>
                  </a:lnTo>
                  <a:lnTo>
                    <a:pt x="1323428" y="369938"/>
                  </a:lnTo>
                  <a:lnTo>
                    <a:pt x="1323428" y="371843"/>
                  </a:lnTo>
                  <a:lnTo>
                    <a:pt x="1321549" y="371843"/>
                  </a:lnTo>
                  <a:lnTo>
                    <a:pt x="1319669" y="373722"/>
                  </a:lnTo>
                  <a:lnTo>
                    <a:pt x="1319669" y="375640"/>
                  </a:lnTo>
                  <a:lnTo>
                    <a:pt x="1317739" y="377532"/>
                  </a:lnTo>
                  <a:lnTo>
                    <a:pt x="1317739" y="379463"/>
                  </a:lnTo>
                  <a:lnTo>
                    <a:pt x="1319669" y="381368"/>
                  </a:lnTo>
                  <a:lnTo>
                    <a:pt x="1319669" y="385178"/>
                  </a:lnTo>
                  <a:lnTo>
                    <a:pt x="1323428" y="388988"/>
                  </a:lnTo>
                  <a:lnTo>
                    <a:pt x="1329182" y="388988"/>
                  </a:lnTo>
                  <a:lnTo>
                    <a:pt x="1329182" y="387096"/>
                  </a:lnTo>
                  <a:lnTo>
                    <a:pt x="1331074" y="387096"/>
                  </a:lnTo>
                  <a:lnTo>
                    <a:pt x="1333004" y="385178"/>
                  </a:lnTo>
                  <a:lnTo>
                    <a:pt x="1333004" y="381368"/>
                  </a:lnTo>
                  <a:lnTo>
                    <a:pt x="1334871" y="381368"/>
                  </a:lnTo>
                  <a:lnTo>
                    <a:pt x="1334871" y="377532"/>
                  </a:lnTo>
                  <a:close/>
                </a:path>
                <a:path w="1936114" h="3014979">
                  <a:moveTo>
                    <a:pt x="1783016" y="398551"/>
                  </a:moveTo>
                  <a:lnTo>
                    <a:pt x="1781136" y="398551"/>
                  </a:lnTo>
                  <a:lnTo>
                    <a:pt x="1781136" y="396621"/>
                  </a:lnTo>
                  <a:lnTo>
                    <a:pt x="1779244" y="394703"/>
                  </a:lnTo>
                  <a:lnTo>
                    <a:pt x="1773491" y="394703"/>
                  </a:lnTo>
                  <a:lnTo>
                    <a:pt x="1773491" y="396621"/>
                  </a:lnTo>
                  <a:lnTo>
                    <a:pt x="1771599" y="396621"/>
                  </a:lnTo>
                  <a:lnTo>
                    <a:pt x="1771599" y="398551"/>
                  </a:lnTo>
                  <a:lnTo>
                    <a:pt x="1769643" y="400456"/>
                  </a:lnTo>
                  <a:lnTo>
                    <a:pt x="1769643" y="406146"/>
                  </a:lnTo>
                  <a:lnTo>
                    <a:pt x="1771599" y="406146"/>
                  </a:lnTo>
                  <a:lnTo>
                    <a:pt x="1771599" y="408076"/>
                  </a:lnTo>
                  <a:lnTo>
                    <a:pt x="1773491" y="409981"/>
                  </a:lnTo>
                  <a:lnTo>
                    <a:pt x="1775409" y="411873"/>
                  </a:lnTo>
                  <a:lnTo>
                    <a:pt x="1779244" y="411873"/>
                  </a:lnTo>
                  <a:lnTo>
                    <a:pt x="1779244" y="409981"/>
                  </a:lnTo>
                  <a:lnTo>
                    <a:pt x="1781136" y="409981"/>
                  </a:lnTo>
                  <a:lnTo>
                    <a:pt x="1781136" y="408076"/>
                  </a:lnTo>
                  <a:lnTo>
                    <a:pt x="1783016" y="408076"/>
                  </a:lnTo>
                  <a:lnTo>
                    <a:pt x="1783016" y="398551"/>
                  </a:lnTo>
                  <a:close/>
                </a:path>
                <a:path w="1936114" h="3014979">
                  <a:moveTo>
                    <a:pt x="1935607" y="2154872"/>
                  </a:moveTo>
                  <a:lnTo>
                    <a:pt x="1933689" y="2154872"/>
                  </a:lnTo>
                  <a:lnTo>
                    <a:pt x="1933689" y="2152954"/>
                  </a:lnTo>
                  <a:lnTo>
                    <a:pt x="1927936" y="2152954"/>
                  </a:lnTo>
                  <a:lnTo>
                    <a:pt x="1926018" y="2154872"/>
                  </a:lnTo>
                  <a:lnTo>
                    <a:pt x="1926018" y="2156790"/>
                  </a:lnTo>
                  <a:lnTo>
                    <a:pt x="1924126" y="2156790"/>
                  </a:lnTo>
                  <a:lnTo>
                    <a:pt x="1924126" y="2168207"/>
                  </a:lnTo>
                  <a:lnTo>
                    <a:pt x="1926018" y="2168207"/>
                  </a:lnTo>
                  <a:lnTo>
                    <a:pt x="1926018" y="2170112"/>
                  </a:lnTo>
                  <a:lnTo>
                    <a:pt x="1929866" y="2170112"/>
                  </a:lnTo>
                  <a:lnTo>
                    <a:pt x="1933689" y="2166289"/>
                  </a:lnTo>
                  <a:lnTo>
                    <a:pt x="1933689" y="2164359"/>
                  </a:lnTo>
                  <a:lnTo>
                    <a:pt x="1935607" y="2164359"/>
                  </a:lnTo>
                  <a:lnTo>
                    <a:pt x="1935607" y="2154872"/>
                  </a:lnTo>
                  <a:close/>
                </a:path>
                <a:path w="1936114" h="3014979">
                  <a:moveTo>
                    <a:pt x="1935607" y="1628521"/>
                  </a:moveTo>
                  <a:lnTo>
                    <a:pt x="1933689" y="1628521"/>
                  </a:lnTo>
                  <a:lnTo>
                    <a:pt x="1933689" y="1626628"/>
                  </a:lnTo>
                  <a:lnTo>
                    <a:pt x="1931771" y="1626628"/>
                  </a:lnTo>
                  <a:lnTo>
                    <a:pt x="1931771" y="1624711"/>
                  </a:lnTo>
                  <a:lnTo>
                    <a:pt x="1929866" y="1624711"/>
                  </a:lnTo>
                  <a:lnTo>
                    <a:pt x="1927936" y="1626628"/>
                  </a:lnTo>
                  <a:lnTo>
                    <a:pt x="1926018" y="1626628"/>
                  </a:lnTo>
                  <a:lnTo>
                    <a:pt x="1926018" y="1628521"/>
                  </a:lnTo>
                  <a:lnTo>
                    <a:pt x="1924126" y="1630438"/>
                  </a:lnTo>
                  <a:lnTo>
                    <a:pt x="1924126" y="1639976"/>
                  </a:lnTo>
                  <a:lnTo>
                    <a:pt x="1926018" y="1639976"/>
                  </a:lnTo>
                  <a:lnTo>
                    <a:pt x="1926018" y="1641894"/>
                  </a:lnTo>
                  <a:lnTo>
                    <a:pt x="1931771" y="1641894"/>
                  </a:lnTo>
                  <a:lnTo>
                    <a:pt x="1931771" y="1639976"/>
                  </a:lnTo>
                  <a:lnTo>
                    <a:pt x="1933689" y="1639976"/>
                  </a:lnTo>
                  <a:lnTo>
                    <a:pt x="1933689" y="1638046"/>
                  </a:lnTo>
                  <a:lnTo>
                    <a:pt x="1935607" y="1638046"/>
                  </a:lnTo>
                  <a:lnTo>
                    <a:pt x="1935607" y="1628521"/>
                  </a:lnTo>
                  <a:close/>
                </a:path>
                <a:path w="1936114" h="3014979">
                  <a:moveTo>
                    <a:pt x="1935607" y="1123188"/>
                  </a:moveTo>
                  <a:lnTo>
                    <a:pt x="1933689" y="1123188"/>
                  </a:lnTo>
                  <a:lnTo>
                    <a:pt x="1933689" y="1121270"/>
                  </a:lnTo>
                  <a:lnTo>
                    <a:pt x="1931771" y="1121270"/>
                  </a:lnTo>
                  <a:lnTo>
                    <a:pt x="1931771" y="1119378"/>
                  </a:lnTo>
                  <a:lnTo>
                    <a:pt x="1927936" y="1119378"/>
                  </a:lnTo>
                  <a:lnTo>
                    <a:pt x="1927936" y="1121270"/>
                  </a:lnTo>
                  <a:lnTo>
                    <a:pt x="1926018" y="1121270"/>
                  </a:lnTo>
                  <a:lnTo>
                    <a:pt x="1926018" y="1123188"/>
                  </a:lnTo>
                  <a:lnTo>
                    <a:pt x="1924126" y="1123188"/>
                  </a:lnTo>
                  <a:lnTo>
                    <a:pt x="1924126" y="1134630"/>
                  </a:lnTo>
                  <a:lnTo>
                    <a:pt x="1926018" y="1134630"/>
                  </a:lnTo>
                  <a:lnTo>
                    <a:pt x="1926018" y="1136548"/>
                  </a:lnTo>
                  <a:lnTo>
                    <a:pt x="1931771" y="1136548"/>
                  </a:lnTo>
                  <a:lnTo>
                    <a:pt x="1933689" y="1134630"/>
                  </a:lnTo>
                  <a:lnTo>
                    <a:pt x="1933689" y="1132713"/>
                  </a:lnTo>
                  <a:lnTo>
                    <a:pt x="1935607" y="1132713"/>
                  </a:lnTo>
                  <a:lnTo>
                    <a:pt x="1935607" y="1123188"/>
                  </a:lnTo>
                  <a:close/>
                </a:path>
                <a:path w="1936114" h="3014979">
                  <a:moveTo>
                    <a:pt x="1935607" y="553008"/>
                  </a:moveTo>
                  <a:lnTo>
                    <a:pt x="1933689" y="553008"/>
                  </a:lnTo>
                  <a:lnTo>
                    <a:pt x="1933689" y="551078"/>
                  </a:lnTo>
                  <a:lnTo>
                    <a:pt x="1931771" y="551078"/>
                  </a:lnTo>
                  <a:lnTo>
                    <a:pt x="1931771" y="549173"/>
                  </a:lnTo>
                  <a:lnTo>
                    <a:pt x="1926018" y="549173"/>
                  </a:lnTo>
                  <a:lnTo>
                    <a:pt x="1926018" y="551078"/>
                  </a:lnTo>
                  <a:lnTo>
                    <a:pt x="1924126" y="553008"/>
                  </a:lnTo>
                  <a:lnTo>
                    <a:pt x="1924126" y="562533"/>
                  </a:lnTo>
                  <a:lnTo>
                    <a:pt x="1926018" y="562533"/>
                  </a:lnTo>
                  <a:lnTo>
                    <a:pt x="1926018" y="564413"/>
                  </a:lnTo>
                  <a:lnTo>
                    <a:pt x="1927936" y="564413"/>
                  </a:lnTo>
                  <a:lnTo>
                    <a:pt x="1927936" y="566343"/>
                  </a:lnTo>
                  <a:lnTo>
                    <a:pt x="1931771" y="566343"/>
                  </a:lnTo>
                  <a:lnTo>
                    <a:pt x="1931771" y="564413"/>
                  </a:lnTo>
                  <a:lnTo>
                    <a:pt x="1933689" y="564413"/>
                  </a:lnTo>
                  <a:lnTo>
                    <a:pt x="1933689" y="562533"/>
                  </a:lnTo>
                  <a:lnTo>
                    <a:pt x="1935607" y="562533"/>
                  </a:lnTo>
                  <a:lnTo>
                    <a:pt x="1935607" y="5530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822153" y="5175110"/>
              <a:ext cx="124460" cy="166370"/>
            </a:xfrm>
            <a:custGeom>
              <a:avLst/>
              <a:gdLst/>
              <a:ahLst/>
              <a:cxnLst/>
              <a:rect l="l" t="t" r="r" b="b"/>
              <a:pathLst>
                <a:path w="124460" h="166370">
                  <a:moveTo>
                    <a:pt x="123977" y="146837"/>
                  </a:moveTo>
                  <a:lnTo>
                    <a:pt x="123977" y="5753"/>
                  </a:lnTo>
                  <a:lnTo>
                    <a:pt x="11430" y="24777"/>
                  </a:lnTo>
                  <a:lnTo>
                    <a:pt x="11430" y="165925"/>
                  </a:lnTo>
                  <a:lnTo>
                    <a:pt x="123977" y="146837"/>
                  </a:lnTo>
                  <a:close/>
                </a:path>
                <a:path w="124460" h="166370">
                  <a:moveTo>
                    <a:pt x="123977" y="5753"/>
                  </a:moveTo>
                  <a:lnTo>
                    <a:pt x="112509" y="0"/>
                  </a:lnTo>
                  <a:lnTo>
                    <a:pt x="0" y="17157"/>
                  </a:lnTo>
                  <a:lnTo>
                    <a:pt x="0" y="160210"/>
                  </a:lnTo>
                  <a:lnTo>
                    <a:pt x="11430" y="1659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854602" y="5201792"/>
              <a:ext cx="88265" cy="120650"/>
            </a:xfrm>
            <a:custGeom>
              <a:avLst/>
              <a:gdLst/>
              <a:ahLst/>
              <a:cxnLst/>
              <a:rect l="l" t="t" r="r" b="b"/>
              <a:pathLst>
                <a:path w="88264" h="120650">
                  <a:moveTo>
                    <a:pt x="64833" y="0"/>
                  </a:moveTo>
                  <a:lnTo>
                    <a:pt x="5727" y="9563"/>
                  </a:lnTo>
                  <a:lnTo>
                    <a:pt x="5727" y="15265"/>
                  </a:lnTo>
                  <a:lnTo>
                    <a:pt x="0" y="17170"/>
                  </a:lnTo>
                  <a:lnTo>
                    <a:pt x="0" y="110604"/>
                  </a:lnTo>
                  <a:lnTo>
                    <a:pt x="7607" y="110604"/>
                  </a:lnTo>
                  <a:lnTo>
                    <a:pt x="7607" y="118249"/>
                  </a:lnTo>
                  <a:lnTo>
                    <a:pt x="17157" y="114401"/>
                  </a:lnTo>
                  <a:lnTo>
                    <a:pt x="24752" y="120154"/>
                  </a:lnTo>
                  <a:lnTo>
                    <a:pt x="85775" y="106832"/>
                  </a:lnTo>
                  <a:lnTo>
                    <a:pt x="87731" y="91579"/>
                  </a:lnTo>
                  <a:lnTo>
                    <a:pt x="70523" y="72478"/>
                  </a:lnTo>
                  <a:lnTo>
                    <a:pt x="70523" y="5740"/>
                  </a:lnTo>
                  <a:lnTo>
                    <a:pt x="64833" y="5740"/>
                  </a:lnTo>
                  <a:lnTo>
                    <a:pt x="648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854602" y="5262829"/>
              <a:ext cx="88265" cy="59690"/>
            </a:xfrm>
            <a:custGeom>
              <a:avLst/>
              <a:gdLst/>
              <a:ahLst/>
              <a:cxnLst/>
              <a:rect l="l" t="t" r="r" b="b"/>
              <a:pathLst>
                <a:path w="88264" h="59689">
                  <a:moveTo>
                    <a:pt x="1879" y="9537"/>
                  </a:moveTo>
                  <a:lnTo>
                    <a:pt x="59105" y="0"/>
                  </a:lnTo>
                </a:path>
                <a:path w="88264" h="59689">
                  <a:moveTo>
                    <a:pt x="87731" y="30543"/>
                  </a:moveTo>
                  <a:lnTo>
                    <a:pt x="28575" y="41960"/>
                  </a:lnTo>
                  <a:lnTo>
                    <a:pt x="24752" y="59118"/>
                  </a:lnTo>
                  <a:lnTo>
                    <a:pt x="28575" y="41960"/>
                  </a:lnTo>
                  <a:lnTo>
                    <a:pt x="0" y="1718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84091" y="5066068"/>
              <a:ext cx="77050" cy="99860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2918282" y="3163265"/>
              <a:ext cx="915669" cy="3158490"/>
            </a:xfrm>
            <a:custGeom>
              <a:avLst/>
              <a:gdLst/>
              <a:ahLst/>
              <a:cxnLst/>
              <a:rect l="l" t="t" r="r" b="b"/>
              <a:pathLst>
                <a:path w="915670" h="3158490">
                  <a:moveTo>
                    <a:pt x="903871" y="2029002"/>
                  </a:moveTo>
                  <a:lnTo>
                    <a:pt x="915301" y="2036622"/>
                  </a:lnTo>
                </a:path>
                <a:path w="915670" h="3158490">
                  <a:moveTo>
                    <a:pt x="360387" y="3157956"/>
                  </a:moveTo>
                  <a:lnTo>
                    <a:pt x="0" y="2793707"/>
                  </a:lnTo>
                  <a:lnTo>
                    <a:pt x="0" y="215480"/>
                  </a:lnTo>
                  <a:lnTo>
                    <a:pt x="36038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 txBox="1"/>
          <p:nvPr/>
        </p:nvSpPr>
        <p:spPr>
          <a:xfrm>
            <a:off x="7957890" y="538200"/>
            <a:ext cx="1481455" cy="2128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00" spc="-20" dirty="0">
                <a:latin typeface="Lucida Sans Unicode"/>
                <a:cs typeface="Lucida Sans Unicode"/>
              </a:rPr>
              <a:t>Sección</a:t>
            </a:r>
            <a:r>
              <a:rPr sz="1300" spc="-75" dirty="0">
                <a:latin typeface="Lucida Sans Unicode"/>
                <a:cs typeface="Lucida Sans Unicode"/>
              </a:rPr>
              <a:t> </a:t>
            </a:r>
            <a:r>
              <a:rPr sz="1300" spc="-5" dirty="0">
                <a:latin typeface="Lucida Sans Unicode"/>
                <a:cs typeface="Lucida Sans Unicode"/>
              </a:rPr>
              <a:t>de</a:t>
            </a:r>
            <a:r>
              <a:rPr sz="1300" spc="-75" dirty="0">
                <a:latin typeface="Lucida Sans Unicode"/>
                <a:cs typeface="Lucida Sans Unicode"/>
              </a:rPr>
              <a:t> </a:t>
            </a:r>
            <a:r>
              <a:rPr sz="1300" spc="-25" dirty="0">
                <a:latin typeface="Lucida Sans Unicode"/>
                <a:cs typeface="Lucida Sans Unicode"/>
              </a:rPr>
              <a:t>servicio</a:t>
            </a:r>
            <a:endParaRPr sz="1300">
              <a:latin typeface="Lucida Sans Unicode"/>
              <a:cs typeface="Lucida Sans Unicode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8972551" y="9525665"/>
            <a:ext cx="200025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20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7957890" y="1857728"/>
            <a:ext cx="420052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10" dirty="0">
                <a:latin typeface="Lucida Sans Unicode"/>
                <a:cs typeface="Lucida Sans Unicode"/>
              </a:rPr>
              <a:t>Una </a:t>
            </a:r>
            <a:r>
              <a:rPr sz="800" spc="-15" dirty="0">
                <a:latin typeface="Lucida Sans Unicode"/>
                <a:cs typeface="Lucida Sans Unicode"/>
              </a:rPr>
              <a:t>instalación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cuadro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-20" dirty="0">
                <a:latin typeface="Lucida Sans Unicode"/>
                <a:cs typeface="Lucida Sans Unicode"/>
              </a:rPr>
              <a:t>típica </a:t>
            </a:r>
            <a:r>
              <a:rPr sz="800" spc="-15" dirty="0">
                <a:latin typeface="Lucida Sans Unicode"/>
                <a:cs typeface="Lucida Sans Unicode"/>
              </a:rPr>
              <a:t>consta </a:t>
            </a:r>
            <a:r>
              <a:rPr sz="800" spc="-5" dirty="0">
                <a:latin typeface="Lucida Sans Unicode"/>
                <a:cs typeface="Lucida Sans Unicode"/>
              </a:rPr>
              <a:t>de un </a:t>
            </a:r>
            <a:r>
              <a:rPr sz="800" b="1" spc="-5" dirty="0">
                <a:latin typeface="Arial"/>
                <a:cs typeface="Arial"/>
              </a:rPr>
              <a:t>sección </a:t>
            </a:r>
            <a:r>
              <a:rPr sz="800" b="1" spc="20" dirty="0">
                <a:latin typeface="Arial"/>
                <a:cs typeface="Arial"/>
              </a:rPr>
              <a:t>de </a:t>
            </a:r>
            <a:r>
              <a:rPr sz="800" b="1" dirty="0">
                <a:latin typeface="Arial"/>
                <a:cs typeface="Arial"/>
              </a:rPr>
              <a:t>servicio</a:t>
            </a:r>
            <a:r>
              <a:rPr sz="800" dirty="0">
                <a:latin typeface="Lucida Sans Unicode"/>
                <a:cs typeface="Lucida Sans Unicode"/>
              </a:rPr>
              <a:t>, </a:t>
            </a:r>
            <a:r>
              <a:rPr sz="800" spc="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también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conocida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principal,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más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b="1" spc="-5" dirty="0">
                <a:latin typeface="Arial"/>
                <a:cs typeface="Arial"/>
              </a:rPr>
              <a:t>secciones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10" dirty="0">
                <a:latin typeface="Arial"/>
                <a:cs typeface="Arial"/>
              </a:rPr>
              <a:t>distribución</a:t>
            </a:r>
            <a:r>
              <a:rPr sz="800" spc="10" dirty="0">
                <a:latin typeface="Lucida Sans Unicode"/>
                <a:cs typeface="Lucida Sans Unicode"/>
              </a:rPr>
              <a:t>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La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alimentar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directamente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desde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transformador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red  </a:t>
            </a:r>
            <a:r>
              <a:rPr sz="800" spc="-20" dirty="0">
                <a:latin typeface="Lucida Sans Unicode"/>
                <a:cs typeface="Lucida Sans Unicode"/>
              </a:rPr>
              <a:t>pública. </a:t>
            </a:r>
            <a:r>
              <a:rPr sz="800" spc="-15" dirty="0">
                <a:latin typeface="Lucida Sans Unicode"/>
                <a:cs typeface="Lucida Sans Unicode"/>
              </a:rPr>
              <a:t>Además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desconexión </a:t>
            </a:r>
            <a:r>
              <a:rPr sz="800" spc="-20" dirty="0">
                <a:latin typeface="Lucida Sans Unicode"/>
                <a:cs typeface="Lucida Sans Unicode"/>
              </a:rPr>
              <a:t>principal,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sección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servicio </a:t>
            </a:r>
            <a:r>
              <a:rPr sz="800" spc="-5" dirty="0">
                <a:latin typeface="Lucida Sans Unicode"/>
                <a:cs typeface="Lucida Sans Unicode"/>
              </a:rPr>
              <a:t>generalmente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contiene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disposiciones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medición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públicos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clientes.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8629105" y="5884283"/>
            <a:ext cx="2297430" cy="4565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41425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Sección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Distribución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60"/>
              </a:spcBef>
            </a:pPr>
            <a:endParaRPr sz="1300">
              <a:latin typeface="Lucida Sans Unicode"/>
              <a:cs typeface="Lucida Sans Unicode"/>
            </a:endParaRPr>
          </a:p>
          <a:p>
            <a:pPr marL="12700"/>
            <a:r>
              <a:rPr sz="750" spc="-10" dirty="0">
                <a:latin typeface="Lucida Sans Unicode"/>
                <a:cs typeface="Lucida Sans Unicode"/>
              </a:rPr>
              <a:t>Sección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762059" y="6643090"/>
            <a:ext cx="181483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25" dirty="0">
                <a:latin typeface="Arial"/>
                <a:cs typeface="Arial"/>
              </a:rPr>
              <a:t>Métodos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45" dirty="0">
                <a:latin typeface="Arial"/>
                <a:cs typeface="Arial"/>
              </a:rPr>
              <a:t>entrada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servicio</a:t>
            </a:r>
            <a:endParaRPr sz="9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7957889" y="6596098"/>
            <a:ext cx="411734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dirty="0">
                <a:latin typeface="Lucida Sans Unicode"/>
                <a:cs typeface="Lucida Sans Unicode"/>
              </a:rPr>
              <a:t>Hay </a:t>
            </a:r>
            <a:r>
              <a:rPr sz="850" spc="-10" dirty="0">
                <a:latin typeface="Lucida Sans Unicode"/>
                <a:cs typeface="Lucida Sans Unicode"/>
              </a:rPr>
              <a:t>varias </a:t>
            </a:r>
            <a:r>
              <a:rPr sz="850" spc="-15" dirty="0">
                <a:latin typeface="Lucida Sans Unicode"/>
                <a:cs typeface="Lucida Sans Unicode"/>
              </a:rPr>
              <a:t>opciones </a:t>
            </a:r>
            <a:r>
              <a:rPr sz="850" spc="-20" dirty="0">
                <a:latin typeface="Lucida Sans Unicode"/>
                <a:cs typeface="Lucida Sans Unicode"/>
              </a:rPr>
              <a:t>disponibles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10" dirty="0">
                <a:latin typeface="Lucida Sans Unicode"/>
                <a:cs typeface="Lucida Sans Unicode"/>
              </a:rPr>
              <a:t>llevar </a:t>
            </a:r>
            <a:r>
              <a:rPr sz="850" spc="-5" dirty="0">
                <a:latin typeface="Lucida Sans Unicode"/>
                <a:cs typeface="Lucida Sans Unicode"/>
              </a:rPr>
              <a:t>energía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servicio del </a:t>
            </a:r>
            <a:r>
              <a:rPr sz="850" spc="-10" dirty="0">
                <a:latin typeface="Lucida Sans Unicode"/>
                <a:cs typeface="Lucida Sans Unicode"/>
              </a:rPr>
              <a:t> tablero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distribución.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Por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ejemplo,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cable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introducir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cuadro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desde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parte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superior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inferior.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951451" y="1614513"/>
            <a:ext cx="535940" cy="60325"/>
          </a:xfrm>
          <a:custGeom>
            <a:avLst/>
            <a:gdLst/>
            <a:ahLst/>
            <a:cxnLst/>
            <a:rect l="l" t="t" r="r" b="b"/>
            <a:pathLst>
              <a:path w="535939" h="60325">
                <a:moveTo>
                  <a:pt x="535749" y="0"/>
                </a:moveTo>
                <a:lnTo>
                  <a:pt x="32931" y="0"/>
                </a:lnTo>
                <a:lnTo>
                  <a:pt x="0" y="60058"/>
                </a:lnTo>
                <a:lnTo>
                  <a:pt x="470725" y="57607"/>
                </a:lnTo>
                <a:lnTo>
                  <a:pt x="53574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470809" y="1683791"/>
            <a:ext cx="426084" cy="201930"/>
            <a:chOff x="4416209" y="1683791"/>
            <a:chExt cx="426084" cy="20193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54583" y="1684769"/>
              <a:ext cx="187507" cy="200564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418076" y="1683791"/>
              <a:ext cx="271780" cy="140970"/>
            </a:xfrm>
            <a:custGeom>
              <a:avLst/>
              <a:gdLst/>
              <a:ahLst/>
              <a:cxnLst/>
              <a:rect l="l" t="t" r="r" b="b"/>
              <a:pathLst>
                <a:path w="271779" h="140969">
                  <a:moveTo>
                    <a:pt x="139153" y="0"/>
                  </a:moveTo>
                  <a:lnTo>
                    <a:pt x="25349" y="1003"/>
                  </a:lnTo>
                  <a:lnTo>
                    <a:pt x="0" y="33235"/>
                  </a:lnTo>
                  <a:lnTo>
                    <a:pt x="2877" y="44393"/>
                  </a:lnTo>
                  <a:lnTo>
                    <a:pt x="10321" y="55643"/>
                  </a:lnTo>
                  <a:lnTo>
                    <a:pt x="20552" y="66223"/>
                  </a:lnTo>
                  <a:lnTo>
                    <a:pt x="31788" y="75374"/>
                  </a:lnTo>
                  <a:lnTo>
                    <a:pt x="39784" y="82763"/>
                  </a:lnTo>
                  <a:lnTo>
                    <a:pt x="46413" y="91997"/>
                  </a:lnTo>
                  <a:lnTo>
                    <a:pt x="51320" y="102533"/>
                  </a:lnTo>
                  <a:lnTo>
                    <a:pt x="54152" y="113830"/>
                  </a:lnTo>
                  <a:lnTo>
                    <a:pt x="55023" y="121427"/>
                  </a:lnTo>
                  <a:lnTo>
                    <a:pt x="54163" y="126604"/>
                  </a:lnTo>
                  <a:lnTo>
                    <a:pt x="50539" y="131741"/>
                  </a:lnTo>
                  <a:lnTo>
                    <a:pt x="43116" y="139217"/>
                  </a:lnTo>
                  <a:lnTo>
                    <a:pt x="71537" y="140227"/>
                  </a:lnTo>
                  <a:lnTo>
                    <a:pt x="102100" y="140363"/>
                  </a:lnTo>
                  <a:lnTo>
                    <a:pt x="139153" y="139255"/>
                  </a:lnTo>
                  <a:lnTo>
                    <a:pt x="223260" y="139858"/>
                  </a:lnTo>
                  <a:lnTo>
                    <a:pt x="255434" y="133445"/>
                  </a:lnTo>
                  <a:lnTo>
                    <a:pt x="271665" y="113380"/>
                  </a:lnTo>
                  <a:lnTo>
                    <a:pt x="264934" y="72783"/>
                  </a:lnTo>
                  <a:lnTo>
                    <a:pt x="260503" y="60755"/>
                  </a:lnTo>
                  <a:lnTo>
                    <a:pt x="257679" y="49422"/>
                  </a:lnTo>
                  <a:lnTo>
                    <a:pt x="255251" y="32192"/>
                  </a:lnTo>
                  <a:lnTo>
                    <a:pt x="252006" y="2476"/>
                  </a:lnTo>
                  <a:lnTo>
                    <a:pt x="169479" y="386"/>
                  </a:lnTo>
                  <a:lnTo>
                    <a:pt x="13915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416209" y="1756854"/>
              <a:ext cx="56515" cy="69850"/>
            </a:xfrm>
            <a:custGeom>
              <a:avLst/>
              <a:gdLst/>
              <a:ahLst/>
              <a:cxnLst/>
              <a:rect l="l" t="t" r="r" b="b"/>
              <a:pathLst>
                <a:path w="56514" h="69850">
                  <a:moveTo>
                    <a:pt x="30416" y="0"/>
                  </a:moveTo>
                  <a:lnTo>
                    <a:pt x="19105" y="3940"/>
                  </a:lnTo>
                  <a:lnTo>
                    <a:pt x="9378" y="13830"/>
                  </a:lnTo>
                  <a:lnTo>
                    <a:pt x="2566" y="26767"/>
                  </a:lnTo>
                  <a:lnTo>
                    <a:pt x="0" y="39852"/>
                  </a:lnTo>
                  <a:lnTo>
                    <a:pt x="2213" y="51323"/>
                  </a:lnTo>
                  <a:lnTo>
                    <a:pt x="8250" y="60683"/>
                  </a:lnTo>
                  <a:lnTo>
                    <a:pt x="17203" y="66991"/>
                  </a:lnTo>
                  <a:lnTo>
                    <a:pt x="28168" y="69303"/>
                  </a:lnTo>
                  <a:lnTo>
                    <a:pt x="39123" y="66991"/>
                  </a:lnTo>
                  <a:lnTo>
                    <a:pt x="48069" y="60683"/>
                  </a:lnTo>
                  <a:lnTo>
                    <a:pt x="54100" y="51323"/>
                  </a:lnTo>
                  <a:lnTo>
                    <a:pt x="56311" y="39852"/>
                  </a:lnTo>
                  <a:lnTo>
                    <a:pt x="54453" y="26767"/>
                  </a:lnTo>
                  <a:lnTo>
                    <a:pt x="49198" y="13830"/>
                  </a:lnTo>
                  <a:lnTo>
                    <a:pt x="41025" y="3940"/>
                  </a:lnTo>
                  <a:lnTo>
                    <a:pt x="3041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8169428" y="1678978"/>
            <a:ext cx="427355" cy="203200"/>
            <a:chOff x="3114827" y="1678978"/>
            <a:chExt cx="427355" cy="203200"/>
          </a:xfrm>
        </p:grpSpPr>
        <p:sp>
          <p:nvSpPr>
            <p:cNvPr id="8" name="object 8"/>
            <p:cNvSpPr/>
            <p:nvPr/>
          </p:nvSpPr>
          <p:spPr>
            <a:xfrm>
              <a:off x="3114827" y="1754174"/>
              <a:ext cx="56515" cy="66675"/>
            </a:xfrm>
            <a:custGeom>
              <a:avLst/>
              <a:gdLst/>
              <a:ahLst/>
              <a:cxnLst/>
              <a:rect l="l" t="t" r="r" b="b"/>
              <a:pathLst>
                <a:path w="56514" h="66675">
                  <a:moveTo>
                    <a:pt x="30403" y="0"/>
                  </a:moveTo>
                  <a:lnTo>
                    <a:pt x="19095" y="3767"/>
                  </a:lnTo>
                  <a:lnTo>
                    <a:pt x="9372" y="13222"/>
                  </a:lnTo>
                  <a:lnTo>
                    <a:pt x="2564" y="25594"/>
                  </a:lnTo>
                  <a:lnTo>
                    <a:pt x="0" y="38112"/>
                  </a:lnTo>
                  <a:lnTo>
                    <a:pt x="2213" y="49068"/>
                  </a:lnTo>
                  <a:lnTo>
                    <a:pt x="8248" y="58013"/>
                  </a:lnTo>
                  <a:lnTo>
                    <a:pt x="17198" y="64044"/>
                  </a:lnTo>
                  <a:lnTo>
                    <a:pt x="28155" y="66255"/>
                  </a:lnTo>
                  <a:lnTo>
                    <a:pt x="39113" y="64044"/>
                  </a:lnTo>
                  <a:lnTo>
                    <a:pt x="48063" y="58013"/>
                  </a:lnTo>
                  <a:lnTo>
                    <a:pt x="54098" y="49068"/>
                  </a:lnTo>
                  <a:lnTo>
                    <a:pt x="56311" y="38112"/>
                  </a:lnTo>
                  <a:lnTo>
                    <a:pt x="54451" y="25594"/>
                  </a:lnTo>
                  <a:lnTo>
                    <a:pt x="49191" y="13222"/>
                  </a:lnTo>
                  <a:lnTo>
                    <a:pt x="41015" y="3767"/>
                  </a:lnTo>
                  <a:lnTo>
                    <a:pt x="3040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117176" y="1678978"/>
              <a:ext cx="269240" cy="140970"/>
            </a:xfrm>
            <a:custGeom>
              <a:avLst/>
              <a:gdLst/>
              <a:ahLst/>
              <a:cxnLst/>
              <a:rect l="l" t="t" r="r" b="b"/>
              <a:pathLst>
                <a:path w="269239" h="140969">
                  <a:moveTo>
                    <a:pt x="137807" y="0"/>
                  </a:moveTo>
                  <a:lnTo>
                    <a:pt x="25095" y="990"/>
                  </a:lnTo>
                  <a:lnTo>
                    <a:pt x="0" y="33235"/>
                  </a:lnTo>
                  <a:lnTo>
                    <a:pt x="2851" y="44393"/>
                  </a:lnTo>
                  <a:lnTo>
                    <a:pt x="10226" y="55643"/>
                  </a:lnTo>
                  <a:lnTo>
                    <a:pt x="20359" y="66223"/>
                  </a:lnTo>
                  <a:lnTo>
                    <a:pt x="31483" y="75374"/>
                  </a:lnTo>
                  <a:lnTo>
                    <a:pt x="39401" y="82768"/>
                  </a:lnTo>
                  <a:lnTo>
                    <a:pt x="45966" y="92000"/>
                  </a:lnTo>
                  <a:lnTo>
                    <a:pt x="50823" y="102529"/>
                  </a:lnTo>
                  <a:lnTo>
                    <a:pt x="53619" y="113817"/>
                  </a:lnTo>
                  <a:lnTo>
                    <a:pt x="54484" y="121422"/>
                  </a:lnTo>
                  <a:lnTo>
                    <a:pt x="53635" y="126601"/>
                  </a:lnTo>
                  <a:lnTo>
                    <a:pt x="50047" y="131735"/>
                  </a:lnTo>
                  <a:lnTo>
                    <a:pt x="42697" y="139204"/>
                  </a:lnTo>
                  <a:lnTo>
                    <a:pt x="70840" y="140215"/>
                  </a:lnTo>
                  <a:lnTo>
                    <a:pt x="101108" y="140356"/>
                  </a:lnTo>
                  <a:lnTo>
                    <a:pt x="137807" y="139255"/>
                  </a:lnTo>
                  <a:lnTo>
                    <a:pt x="221104" y="139849"/>
                  </a:lnTo>
                  <a:lnTo>
                    <a:pt x="252965" y="133436"/>
                  </a:lnTo>
                  <a:lnTo>
                    <a:pt x="269036" y="113374"/>
                  </a:lnTo>
                  <a:lnTo>
                    <a:pt x="262369" y="72783"/>
                  </a:lnTo>
                  <a:lnTo>
                    <a:pt x="257983" y="60748"/>
                  </a:lnTo>
                  <a:lnTo>
                    <a:pt x="255187" y="49412"/>
                  </a:lnTo>
                  <a:lnTo>
                    <a:pt x="252782" y="32185"/>
                  </a:lnTo>
                  <a:lnTo>
                    <a:pt x="249567" y="2476"/>
                  </a:lnTo>
                  <a:lnTo>
                    <a:pt x="167839" y="386"/>
                  </a:lnTo>
                  <a:lnTo>
                    <a:pt x="13780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54395" y="1681289"/>
              <a:ext cx="187520" cy="200585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8046339" y="1850822"/>
            <a:ext cx="930910" cy="363855"/>
            <a:chOff x="2991739" y="1850821"/>
            <a:chExt cx="930910" cy="363855"/>
          </a:xfrm>
        </p:grpSpPr>
        <p:sp>
          <p:nvSpPr>
            <p:cNvPr id="12" name="object 12"/>
            <p:cNvSpPr/>
            <p:nvPr/>
          </p:nvSpPr>
          <p:spPr>
            <a:xfrm>
              <a:off x="2991739" y="2082888"/>
              <a:ext cx="930910" cy="132080"/>
            </a:xfrm>
            <a:custGeom>
              <a:avLst/>
              <a:gdLst/>
              <a:ahLst/>
              <a:cxnLst/>
              <a:rect l="l" t="t" r="r" b="b"/>
              <a:pathLst>
                <a:path w="930910" h="132080">
                  <a:moveTo>
                    <a:pt x="930376" y="0"/>
                  </a:moveTo>
                  <a:lnTo>
                    <a:pt x="129641" y="0"/>
                  </a:lnTo>
                  <a:lnTo>
                    <a:pt x="0" y="131699"/>
                  </a:lnTo>
                  <a:lnTo>
                    <a:pt x="798702" y="131699"/>
                  </a:lnTo>
                  <a:lnTo>
                    <a:pt x="93037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3561" y="2127199"/>
              <a:ext cx="137160" cy="52069"/>
            </a:xfrm>
            <a:custGeom>
              <a:avLst/>
              <a:gdLst/>
              <a:ahLst/>
              <a:cxnLst/>
              <a:rect l="l" t="t" r="r" b="b"/>
              <a:pathLst>
                <a:path w="137160" h="52069">
                  <a:moveTo>
                    <a:pt x="136804" y="0"/>
                  </a:moveTo>
                  <a:lnTo>
                    <a:pt x="117093" y="12509"/>
                  </a:lnTo>
                  <a:lnTo>
                    <a:pt x="84569" y="20243"/>
                  </a:lnTo>
                  <a:lnTo>
                    <a:pt x="31394" y="14820"/>
                  </a:lnTo>
                  <a:lnTo>
                    <a:pt x="13169" y="10642"/>
                  </a:lnTo>
                  <a:lnTo>
                    <a:pt x="0" y="0"/>
                  </a:lnTo>
                  <a:lnTo>
                    <a:pt x="0" y="31343"/>
                  </a:lnTo>
                  <a:lnTo>
                    <a:pt x="13169" y="43891"/>
                  </a:lnTo>
                  <a:lnTo>
                    <a:pt x="28155" y="46469"/>
                  </a:lnTo>
                  <a:lnTo>
                    <a:pt x="54876" y="51854"/>
                  </a:lnTo>
                  <a:lnTo>
                    <a:pt x="86956" y="51346"/>
                  </a:lnTo>
                  <a:lnTo>
                    <a:pt x="116763" y="44754"/>
                  </a:lnTo>
                  <a:lnTo>
                    <a:pt x="136804" y="31343"/>
                  </a:lnTo>
                  <a:lnTo>
                    <a:pt x="13680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403650" y="1850821"/>
              <a:ext cx="137160" cy="295910"/>
            </a:xfrm>
            <a:custGeom>
              <a:avLst/>
              <a:gdLst/>
              <a:ahLst/>
              <a:cxnLst/>
              <a:rect l="l" t="t" r="r" b="b"/>
              <a:pathLst>
                <a:path w="137160" h="295910">
                  <a:moveTo>
                    <a:pt x="136715" y="0"/>
                  </a:moveTo>
                  <a:lnTo>
                    <a:pt x="117995" y="12446"/>
                  </a:lnTo>
                  <a:lnTo>
                    <a:pt x="92481" y="15405"/>
                  </a:lnTo>
                  <a:lnTo>
                    <a:pt x="60972" y="16332"/>
                  </a:lnTo>
                  <a:lnTo>
                    <a:pt x="35229" y="14058"/>
                  </a:lnTo>
                  <a:lnTo>
                    <a:pt x="19418" y="10756"/>
                  </a:lnTo>
                  <a:lnTo>
                    <a:pt x="0" y="0"/>
                  </a:lnTo>
                  <a:lnTo>
                    <a:pt x="0" y="276377"/>
                  </a:lnTo>
                  <a:lnTo>
                    <a:pt x="15227" y="285648"/>
                  </a:lnTo>
                  <a:lnTo>
                    <a:pt x="31305" y="291198"/>
                  </a:lnTo>
                  <a:lnTo>
                    <a:pt x="53276" y="293433"/>
                  </a:lnTo>
                  <a:lnTo>
                    <a:pt x="75793" y="295325"/>
                  </a:lnTo>
                  <a:lnTo>
                    <a:pt x="94653" y="293649"/>
                  </a:lnTo>
                  <a:lnTo>
                    <a:pt x="119519" y="287312"/>
                  </a:lnTo>
                  <a:lnTo>
                    <a:pt x="136715" y="276377"/>
                  </a:lnTo>
                  <a:lnTo>
                    <a:pt x="13671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9366441" y="1957667"/>
            <a:ext cx="934085" cy="132715"/>
            <a:chOff x="4311840" y="1957666"/>
            <a:chExt cx="934085" cy="132715"/>
          </a:xfrm>
        </p:grpSpPr>
        <p:sp>
          <p:nvSpPr>
            <p:cNvPr id="16" name="object 16"/>
            <p:cNvSpPr/>
            <p:nvPr/>
          </p:nvSpPr>
          <p:spPr>
            <a:xfrm>
              <a:off x="4311840" y="1957666"/>
              <a:ext cx="934085" cy="132715"/>
            </a:xfrm>
            <a:custGeom>
              <a:avLst/>
              <a:gdLst/>
              <a:ahLst/>
              <a:cxnLst/>
              <a:rect l="l" t="t" r="r" b="b"/>
              <a:pathLst>
                <a:path w="934085" h="132714">
                  <a:moveTo>
                    <a:pt x="132486" y="0"/>
                  </a:moveTo>
                  <a:lnTo>
                    <a:pt x="0" y="132511"/>
                  </a:lnTo>
                  <a:lnTo>
                    <a:pt x="801560" y="132511"/>
                  </a:lnTo>
                  <a:lnTo>
                    <a:pt x="934059" y="838"/>
                  </a:lnTo>
                  <a:lnTo>
                    <a:pt x="13248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706226" y="1990940"/>
              <a:ext cx="137160" cy="53340"/>
            </a:xfrm>
            <a:custGeom>
              <a:avLst/>
              <a:gdLst/>
              <a:ahLst/>
              <a:cxnLst/>
              <a:rect l="l" t="t" r="r" b="b"/>
              <a:pathLst>
                <a:path w="137160" h="53339">
                  <a:moveTo>
                    <a:pt x="136804" y="0"/>
                  </a:moveTo>
                  <a:lnTo>
                    <a:pt x="117106" y="12534"/>
                  </a:lnTo>
                  <a:lnTo>
                    <a:pt x="84340" y="21653"/>
                  </a:lnTo>
                  <a:lnTo>
                    <a:pt x="31419" y="18148"/>
                  </a:lnTo>
                  <a:lnTo>
                    <a:pt x="13169" y="10655"/>
                  </a:lnTo>
                  <a:lnTo>
                    <a:pt x="0" y="0"/>
                  </a:lnTo>
                  <a:lnTo>
                    <a:pt x="0" y="31330"/>
                  </a:lnTo>
                  <a:lnTo>
                    <a:pt x="2705" y="37096"/>
                  </a:lnTo>
                  <a:lnTo>
                    <a:pt x="13169" y="43891"/>
                  </a:lnTo>
                  <a:lnTo>
                    <a:pt x="27978" y="49288"/>
                  </a:lnTo>
                  <a:lnTo>
                    <a:pt x="54686" y="52781"/>
                  </a:lnTo>
                  <a:lnTo>
                    <a:pt x="70764" y="52781"/>
                  </a:lnTo>
                  <a:lnTo>
                    <a:pt x="100228" y="49923"/>
                  </a:lnTo>
                  <a:lnTo>
                    <a:pt x="116751" y="44754"/>
                  </a:lnTo>
                  <a:lnTo>
                    <a:pt x="127673" y="41084"/>
                  </a:lnTo>
                  <a:lnTo>
                    <a:pt x="136804" y="31330"/>
                  </a:lnTo>
                  <a:lnTo>
                    <a:pt x="13680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10818126" y="2083587"/>
            <a:ext cx="930910" cy="132080"/>
          </a:xfrm>
          <a:custGeom>
            <a:avLst/>
            <a:gdLst/>
            <a:ahLst/>
            <a:cxnLst/>
            <a:rect l="l" t="t" r="r" b="b"/>
            <a:pathLst>
              <a:path w="930909" h="132080">
                <a:moveTo>
                  <a:pt x="930782" y="0"/>
                </a:moveTo>
                <a:lnTo>
                  <a:pt x="131686" y="0"/>
                </a:lnTo>
                <a:lnTo>
                  <a:pt x="0" y="131673"/>
                </a:lnTo>
                <a:lnTo>
                  <a:pt x="799096" y="131673"/>
                </a:lnTo>
                <a:lnTo>
                  <a:pt x="930782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879036" y="1614512"/>
            <a:ext cx="127000" cy="353060"/>
          </a:xfrm>
          <a:custGeom>
            <a:avLst/>
            <a:gdLst/>
            <a:ahLst/>
            <a:cxnLst/>
            <a:rect l="l" t="t" r="r" b="b"/>
            <a:pathLst>
              <a:path w="127000" h="353060">
                <a:moveTo>
                  <a:pt x="126974" y="0"/>
                </a:moveTo>
                <a:lnTo>
                  <a:pt x="65024" y="0"/>
                </a:lnTo>
                <a:lnTo>
                  <a:pt x="2667" y="60058"/>
                </a:lnTo>
                <a:lnTo>
                  <a:pt x="0" y="60058"/>
                </a:lnTo>
                <a:lnTo>
                  <a:pt x="0" y="353034"/>
                </a:lnTo>
                <a:lnTo>
                  <a:pt x="72415" y="353034"/>
                </a:lnTo>
                <a:lnTo>
                  <a:pt x="72415" y="60058"/>
                </a:lnTo>
                <a:lnTo>
                  <a:pt x="126974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760865" y="1849094"/>
            <a:ext cx="136715" cy="163550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9366441" y="1958504"/>
            <a:ext cx="934085" cy="257810"/>
          </a:xfrm>
          <a:custGeom>
            <a:avLst/>
            <a:gdLst/>
            <a:ahLst/>
            <a:cxnLst/>
            <a:rect l="l" t="t" r="r" b="b"/>
            <a:pathLst>
              <a:path w="934085" h="257810">
                <a:moveTo>
                  <a:pt x="934059" y="0"/>
                </a:moveTo>
                <a:lnTo>
                  <a:pt x="801560" y="131673"/>
                </a:lnTo>
                <a:lnTo>
                  <a:pt x="0" y="131673"/>
                </a:lnTo>
                <a:lnTo>
                  <a:pt x="0" y="257568"/>
                </a:lnTo>
                <a:lnTo>
                  <a:pt x="801560" y="257568"/>
                </a:lnTo>
                <a:lnTo>
                  <a:pt x="934059" y="125082"/>
                </a:lnTo>
                <a:lnTo>
                  <a:pt x="934059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046339" y="2214588"/>
            <a:ext cx="21590" cy="1890395"/>
          </a:xfrm>
          <a:custGeom>
            <a:avLst/>
            <a:gdLst/>
            <a:ahLst/>
            <a:cxnLst/>
            <a:rect l="l" t="t" r="r" b="b"/>
            <a:pathLst>
              <a:path w="21589" h="1890395">
                <a:moveTo>
                  <a:pt x="21437" y="0"/>
                </a:moveTo>
                <a:lnTo>
                  <a:pt x="0" y="0"/>
                </a:lnTo>
                <a:lnTo>
                  <a:pt x="0" y="1890204"/>
                </a:lnTo>
                <a:lnTo>
                  <a:pt x="21437" y="1890204"/>
                </a:lnTo>
                <a:lnTo>
                  <a:pt x="21437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820354" y="2214587"/>
            <a:ext cx="24765" cy="1889760"/>
          </a:xfrm>
          <a:custGeom>
            <a:avLst/>
            <a:gdLst/>
            <a:ahLst/>
            <a:cxnLst/>
            <a:rect l="l" t="t" r="r" b="b"/>
            <a:pathLst>
              <a:path w="24764" h="1889760">
                <a:moveTo>
                  <a:pt x="24676" y="0"/>
                </a:moveTo>
                <a:lnTo>
                  <a:pt x="0" y="0"/>
                </a:lnTo>
                <a:lnTo>
                  <a:pt x="0" y="1889505"/>
                </a:lnTo>
                <a:lnTo>
                  <a:pt x="24676" y="1889505"/>
                </a:lnTo>
                <a:lnTo>
                  <a:pt x="24676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366440" y="2215260"/>
            <a:ext cx="26670" cy="1889760"/>
          </a:xfrm>
          <a:custGeom>
            <a:avLst/>
            <a:gdLst/>
            <a:ahLst/>
            <a:cxnLst/>
            <a:rect l="l" t="t" r="r" b="b"/>
            <a:pathLst>
              <a:path w="26670" h="1889760">
                <a:moveTo>
                  <a:pt x="26327" y="0"/>
                </a:moveTo>
                <a:lnTo>
                  <a:pt x="0" y="0"/>
                </a:lnTo>
                <a:lnTo>
                  <a:pt x="0" y="1889531"/>
                </a:lnTo>
                <a:lnTo>
                  <a:pt x="26327" y="1889531"/>
                </a:lnTo>
                <a:lnTo>
                  <a:pt x="26327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0143313" y="2216074"/>
            <a:ext cx="24765" cy="1889125"/>
          </a:xfrm>
          <a:custGeom>
            <a:avLst/>
            <a:gdLst/>
            <a:ahLst/>
            <a:cxnLst/>
            <a:rect l="l" t="t" r="r" b="b"/>
            <a:pathLst>
              <a:path w="24764" h="1889125">
                <a:moveTo>
                  <a:pt x="24688" y="0"/>
                </a:moveTo>
                <a:lnTo>
                  <a:pt x="0" y="0"/>
                </a:lnTo>
                <a:lnTo>
                  <a:pt x="0" y="1888718"/>
                </a:lnTo>
                <a:lnTo>
                  <a:pt x="24688" y="1888718"/>
                </a:lnTo>
                <a:lnTo>
                  <a:pt x="24688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0818127" y="2215260"/>
            <a:ext cx="24765" cy="1889760"/>
          </a:xfrm>
          <a:custGeom>
            <a:avLst/>
            <a:gdLst/>
            <a:ahLst/>
            <a:cxnLst/>
            <a:rect l="l" t="t" r="r" b="b"/>
            <a:pathLst>
              <a:path w="24764" h="1889760">
                <a:moveTo>
                  <a:pt x="24688" y="0"/>
                </a:moveTo>
                <a:lnTo>
                  <a:pt x="0" y="0"/>
                </a:lnTo>
                <a:lnTo>
                  <a:pt x="0" y="1889531"/>
                </a:lnTo>
                <a:lnTo>
                  <a:pt x="24688" y="1889531"/>
                </a:lnTo>
                <a:lnTo>
                  <a:pt x="24688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1592522" y="2215260"/>
            <a:ext cx="24765" cy="1889760"/>
          </a:xfrm>
          <a:custGeom>
            <a:avLst/>
            <a:gdLst/>
            <a:ahLst/>
            <a:cxnLst/>
            <a:rect l="l" t="t" r="r" b="b"/>
            <a:pathLst>
              <a:path w="24765" h="1889760">
                <a:moveTo>
                  <a:pt x="24701" y="0"/>
                </a:moveTo>
                <a:lnTo>
                  <a:pt x="0" y="0"/>
                </a:lnTo>
                <a:lnTo>
                  <a:pt x="0" y="1889531"/>
                </a:lnTo>
                <a:lnTo>
                  <a:pt x="24701" y="1889531"/>
                </a:lnTo>
                <a:lnTo>
                  <a:pt x="24701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10951451" y="1614513"/>
            <a:ext cx="535940" cy="581025"/>
            <a:chOff x="5896851" y="1614512"/>
            <a:chExt cx="535940" cy="581025"/>
          </a:xfrm>
        </p:grpSpPr>
        <p:sp>
          <p:nvSpPr>
            <p:cNvPr id="29" name="object 29"/>
            <p:cNvSpPr/>
            <p:nvPr/>
          </p:nvSpPr>
          <p:spPr>
            <a:xfrm>
              <a:off x="6052401" y="2072068"/>
              <a:ext cx="380365" cy="123825"/>
            </a:xfrm>
            <a:custGeom>
              <a:avLst/>
              <a:gdLst/>
              <a:ahLst/>
              <a:cxnLst/>
              <a:rect l="l" t="t" r="r" b="b"/>
              <a:pathLst>
                <a:path w="380364" h="123825">
                  <a:moveTo>
                    <a:pt x="380199" y="55130"/>
                  </a:moveTo>
                  <a:lnTo>
                    <a:pt x="378561" y="0"/>
                  </a:lnTo>
                  <a:lnTo>
                    <a:pt x="315175" y="64338"/>
                  </a:lnTo>
                  <a:lnTo>
                    <a:pt x="0" y="64350"/>
                  </a:lnTo>
                  <a:lnTo>
                    <a:pt x="0" y="123444"/>
                  </a:lnTo>
                  <a:lnTo>
                    <a:pt x="315175" y="123444"/>
                  </a:lnTo>
                  <a:lnTo>
                    <a:pt x="380199" y="5513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6367576" y="1614512"/>
              <a:ext cx="65405" cy="521334"/>
            </a:xfrm>
            <a:custGeom>
              <a:avLst/>
              <a:gdLst/>
              <a:ahLst/>
              <a:cxnLst/>
              <a:rect l="l" t="t" r="r" b="b"/>
              <a:pathLst>
                <a:path w="65404" h="521335">
                  <a:moveTo>
                    <a:pt x="65024" y="0"/>
                  </a:moveTo>
                  <a:lnTo>
                    <a:pt x="0" y="57607"/>
                  </a:lnTo>
                  <a:lnTo>
                    <a:pt x="0" y="520928"/>
                  </a:lnTo>
                  <a:lnTo>
                    <a:pt x="63385" y="457555"/>
                  </a:lnTo>
                  <a:lnTo>
                    <a:pt x="6502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896851" y="1672589"/>
              <a:ext cx="471170" cy="463550"/>
            </a:xfrm>
            <a:custGeom>
              <a:avLst/>
              <a:gdLst/>
              <a:ahLst/>
              <a:cxnLst/>
              <a:rect l="l" t="t" r="r" b="b"/>
              <a:pathLst>
                <a:path w="471170" h="463550">
                  <a:moveTo>
                    <a:pt x="470725" y="0"/>
                  </a:moveTo>
                  <a:lnTo>
                    <a:pt x="0" y="0"/>
                  </a:lnTo>
                  <a:lnTo>
                    <a:pt x="0" y="294640"/>
                  </a:lnTo>
                  <a:lnTo>
                    <a:pt x="155549" y="294640"/>
                  </a:lnTo>
                  <a:lnTo>
                    <a:pt x="155549" y="462280"/>
                  </a:lnTo>
                  <a:lnTo>
                    <a:pt x="155549" y="463550"/>
                  </a:lnTo>
                  <a:lnTo>
                    <a:pt x="449986" y="463550"/>
                  </a:lnTo>
                  <a:lnTo>
                    <a:pt x="449986" y="462280"/>
                  </a:lnTo>
                  <a:lnTo>
                    <a:pt x="470725" y="462280"/>
                  </a:lnTo>
                  <a:lnTo>
                    <a:pt x="470725" y="294640"/>
                  </a:lnTo>
                  <a:lnTo>
                    <a:pt x="470725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/>
          <p:nvPr/>
        </p:nvSpPr>
        <p:spPr>
          <a:xfrm>
            <a:off x="11617223" y="2083588"/>
            <a:ext cx="132080" cy="2021205"/>
          </a:xfrm>
          <a:custGeom>
            <a:avLst/>
            <a:gdLst/>
            <a:ahLst/>
            <a:cxnLst/>
            <a:rect l="l" t="t" r="r" b="b"/>
            <a:pathLst>
              <a:path w="132079" h="2021204">
                <a:moveTo>
                  <a:pt x="131686" y="0"/>
                </a:moveTo>
                <a:lnTo>
                  <a:pt x="0" y="131673"/>
                </a:lnTo>
                <a:lnTo>
                  <a:pt x="0" y="2021204"/>
                </a:lnTo>
                <a:lnTo>
                  <a:pt x="131686" y="1889505"/>
                </a:lnTo>
                <a:lnTo>
                  <a:pt x="131686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168002" y="2083588"/>
            <a:ext cx="132715" cy="2021205"/>
          </a:xfrm>
          <a:custGeom>
            <a:avLst/>
            <a:gdLst/>
            <a:ahLst/>
            <a:cxnLst/>
            <a:rect l="l" t="t" r="r" b="b"/>
            <a:pathLst>
              <a:path w="132714" h="2021204">
                <a:moveTo>
                  <a:pt x="132499" y="0"/>
                </a:moveTo>
                <a:lnTo>
                  <a:pt x="0" y="132499"/>
                </a:lnTo>
                <a:lnTo>
                  <a:pt x="0" y="2021204"/>
                </a:lnTo>
                <a:lnTo>
                  <a:pt x="131673" y="1889505"/>
                </a:lnTo>
                <a:lnTo>
                  <a:pt x="13249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845041" y="2082889"/>
            <a:ext cx="132080" cy="2021205"/>
          </a:xfrm>
          <a:custGeom>
            <a:avLst/>
            <a:gdLst/>
            <a:ahLst/>
            <a:cxnLst/>
            <a:rect l="l" t="t" r="r" b="b"/>
            <a:pathLst>
              <a:path w="132079" h="2021204">
                <a:moveTo>
                  <a:pt x="131673" y="0"/>
                </a:moveTo>
                <a:lnTo>
                  <a:pt x="0" y="131699"/>
                </a:lnTo>
                <a:lnTo>
                  <a:pt x="0" y="2021205"/>
                </a:lnTo>
                <a:lnTo>
                  <a:pt x="131673" y="1889531"/>
                </a:lnTo>
                <a:lnTo>
                  <a:pt x="131673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0842816" y="2215260"/>
            <a:ext cx="749935" cy="1842770"/>
          </a:xfrm>
          <a:custGeom>
            <a:avLst/>
            <a:gdLst/>
            <a:ahLst/>
            <a:cxnLst/>
            <a:rect l="l" t="t" r="r" b="b"/>
            <a:pathLst>
              <a:path w="749934" h="1842770">
                <a:moveTo>
                  <a:pt x="749706" y="0"/>
                </a:moveTo>
                <a:lnTo>
                  <a:pt x="0" y="0"/>
                </a:lnTo>
                <a:lnTo>
                  <a:pt x="0" y="1842604"/>
                </a:lnTo>
                <a:lnTo>
                  <a:pt x="749706" y="1842604"/>
                </a:lnTo>
                <a:lnTo>
                  <a:pt x="749706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392767" y="2215260"/>
            <a:ext cx="750570" cy="1842770"/>
          </a:xfrm>
          <a:custGeom>
            <a:avLst/>
            <a:gdLst/>
            <a:ahLst/>
            <a:cxnLst/>
            <a:rect l="l" t="t" r="r" b="b"/>
            <a:pathLst>
              <a:path w="750570" h="1842770">
                <a:moveTo>
                  <a:pt x="750544" y="0"/>
                </a:moveTo>
                <a:lnTo>
                  <a:pt x="0" y="0"/>
                </a:lnTo>
                <a:lnTo>
                  <a:pt x="0" y="1842604"/>
                </a:lnTo>
                <a:lnTo>
                  <a:pt x="750544" y="1842604"/>
                </a:lnTo>
                <a:lnTo>
                  <a:pt x="750544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69808" y="2214587"/>
            <a:ext cx="750570" cy="1842770"/>
          </a:xfrm>
          <a:custGeom>
            <a:avLst/>
            <a:gdLst/>
            <a:ahLst/>
            <a:cxnLst/>
            <a:rect l="l" t="t" r="r" b="b"/>
            <a:pathLst>
              <a:path w="750570" h="1842770">
                <a:moveTo>
                  <a:pt x="750544" y="0"/>
                </a:moveTo>
                <a:lnTo>
                  <a:pt x="0" y="0"/>
                </a:lnTo>
                <a:lnTo>
                  <a:pt x="0" y="1842604"/>
                </a:lnTo>
                <a:lnTo>
                  <a:pt x="750544" y="1842604"/>
                </a:lnTo>
                <a:lnTo>
                  <a:pt x="750544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407223" y="1681290"/>
            <a:ext cx="189865" cy="186055"/>
          </a:xfrm>
          <a:custGeom>
            <a:avLst/>
            <a:gdLst/>
            <a:ahLst/>
            <a:cxnLst/>
            <a:rect l="l" t="t" r="r" b="b"/>
            <a:pathLst>
              <a:path w="189864" h="186055">
                <a:moveTo>
                  <a:pt x="18935" y="0"/>
                </a:moveTo>
                <a:lnTo>
                  <a:pt x="11808" y="5479"/>
                </a:lnTo>
                <a:lnTo>
                  <a:pt x="5762" y="20372"/>
                </a:lnTo>
                <a:lnTo>
                  <a:pt x="1569" y="42364"/>
                </a:lnTo>
                <a:lnTo>
                  <a:pt x="0" y="69138"/>
                </a:lnTo>
                <a:lnTo>
                  <a:pt x="1569" y="96254"/>
                </a:lnTo>
                <a:lnTo>
                  <a:pt x="5762" y="118203"/>
                </a:lnTo>
                <a:lnTo>
                  <a:pt x="11808" y="132902"/>
                </a:lnTo>
                <a:lnTo>
                  <a:pt x="18935" y="138264"/>
                </a:lnTo>
              </a:path>
              <a:path w="189864" h="186055">
                <a:moveTo>
                  <a:pt x="51028" y="167081"/>
                </a:moveTo>
                <a:lnTo>
                  <a:pt x="56505" y="174543"/>
                </a:lnTo>
                <a:lnTo>
                  <a:pt x="71394" y="180547"/>
                </a:lnTo>
                <a:lnTo>
                  <a:pt x="93382" y="184549"/>
                </a:lnTo>
                <a:lnTo>
                  <a:pt x="120154" y="186004"/>
                </a:lnTo>
                <a:lnTo>
                  <a:pt x="147277" y="184549"/>
                </a:lnTo>
                <a:lnTo>
                  <a:pt x="169230" y="180547"/>
                </a:lnTo>
                <a:lnTo>
                  <a:pt x="183930" y="174543"/>
                </a:lnTo>
                <a:lnTo>
                  <a:pt x="189293" y="16708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169803" y="1681290"/>
            <a:ext cx="426720" cy="498475"/>
          </a:xfrm>
          <a:custGeom>
            <a:avLst/>
            <a:gdLst/>
            <a:ahLst/>
            <a:cxnLst/>
            <a:rect l="l" t="t" r="r" b="b"/>
            <a:pathLst>
              <a:path w="426720" h="498475">
                <a:moveTo>
                  <a:pt x="288447" y="438645"/>
                </a:moveTo>
                <a:lnTo>
                  <a:pt x="293924" y="449013"/>
                </a:lnTo>
                <a:lnTo>
                  <a:pt x="308813" y="457373"/>
                </a:lnTo>
                <a:lnTo>
                  <a:pt x="330800" y="462953"/>
                </a:lnTo>
                <a:lnTo>
                  <a:pt x="357573" y="464985"/>
                </a:lnTo>
                <a:lnTo>
                  <a:pt x="384696" y="462953"/>
                </a:lnTo>
                <a:lnTo>
                  <a:pt x="406649" y="457373"/>
                </a:lnTo>
                <a:lnTo>
                  <a:pt x="421349" y="449013"/>
                </a:lnTo>
                <a:lnTo>
                  <a:pt x="426712" y="438645"/>
                </a:lnTo>
              </a:path>
              <a:path w="426720" h="498475">
                <a:moveTo>
                  <a:pt x="29214" y="138264"/>
                </a:moveTo>
                <a:lnTo>
                  <a:pt x="256354" y="138264"/>
                </a:lnTo>
                <a:lnTo>
                  <a:pt x="269003" y="140721"/>
                </a:lnTo>
                <a:lnTo>
                  <a:pt x="279187" y="147421"/>
                </a:lnTo>
                <a:lnTo>
                  <a:pt x="285977" y="157360"/>
                </a:lnTo>
                <a:lnTo>
                  <a:pt x="288447" y="169532"/>
                </a:lnTo>
                <a:lnTo>
                  <a:pt x="288447" y="470738"/>
                </a:lnTo>
                <a:lnTo>
                  <a:pt x="293924" y="481235"/>
                </a:lnTo>
                <a:lnTo>
                  <a:pt x="308813" y="489878"/>
                </a:lnTo>
                <a:lnTo>
                  <a:pt x="330800" y="495743"/>
                </a:lnTo>
                <a:lnTo>
                  <a:pt x="357573" y="497903"/>
                </a:lnTo>
                <a:lnTo>
                  <a:pt x="384696" y="495743"/>
                </a:lnTo>
                <a:lnTo>
                  <a:pt x="406649" y="489878"/>
                </a:lnTo>
                <a:lnTo>
                  <a:pt x="421349" y="481235"/>
                </a:lnTo>
                <a:lnTo>
                  <a:pt x="426712" y="470738"/>
                </a:lnTo>
                <a:lnTo>
                  <a:pt x="426712" y="169532"/>
                </a:lnTo>
                <a:lnTo>
                  <a:pt x="420665" y="124399"/>
                </a:lnTo>
                <a:lnTo>
                  <a:pt x="403576" y="83883"/>
                </a:lnTo>
                <a:lnTo>
                  <a:pt x="377023" y="49585"/>
                </a:lnTo>
                <a:lnTo>
                  <a:pt x="342583" y="23105"/>
                </a:lnTo>
                <a:lnTo>
                  <a:pt x="301834" y="6043"/>
                </a:lnTo>
                <a:lnTo>
                  <a:pt x="256354" y="0"/>
                </a:lnTo>
                <a:lnTo>
                  <a:pt x="34980" y="0"/>
                </a:lnTo>
                <a:lnTo>
                  <a:pt x="14736" y="6662"/>
                </a:lnTo>
                <a:lnTo>
                  <a:pt x="3289" y="23048"/>
                </a:lnTo>
                <a:lnTo>
                  <a:pt x="4189" y="43757"/>
                </a:lnTo>
                <a:lnTo>
                  <a:pt x="20985" y="63385"/>
                </a:lnTo>
                <a:lnTo>
                  <a:pt x="44725" y="85844"/>
                </a:lnTo>
                <a:lnTo>
                  <a:pt x="55346" y="110388"/>
                </a:lnTo>
                <a:lnTo>
                  <a:pt x="50844" y="130151"/>
                </a:lnTo>
                <a:lnTo>
                  <a:pt x="29214" y="138264"/>
                </a:lnTo>
                <a:lnTo>
                  <a:pt x="5503" y="129457"/>
                </a:lnTo>
                <a:lnTo>
                  <a:pt x="0" y="109156"/>
                </a:lnTo>
                <a:lnTo>
                  <a:pt x="9310" y="86540"/>
                </a:lnTo>
                <a:lnTo>
                  <a:pt x="30040" y="7078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69821" y="2214587"/>
            <a:ext cx="0" cy="1889760"/>
          </a:xfrm>
          <a:custGeom>
            <a:avLst/>
            <a:gdLst/>
            <a:ahLst/>
            <a:cxnLst/>
            <a:rect l="l" t="t" r="r" b="b"/>
            <a:pathLst>
              <a:path h="1889760">
                <a:moveTo>
                  <a:pt x="0" y="0"/>
                </a:moveTo>
                <a:lnTo>
                  <a:pt x="0" y="188950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8042008" y="2080603"/>
            <a:ext cx="937260" cy="2026285"/>
            <a:chOff x="2987408" y="2080602"/>
            <a:chExt cx="937260" cy="2026285"/>
          </a:xfrm>
        </p:grpSpPr>
        <p:sp>
          <p:nvSpPr>
            <p:cNvPr id="42" name="object 42"/>
            <p:cNvSpPr/>
            <p:nvPr/>
          </p:nvSpPr>
          <p:spPr>
            <a:xfrm>
              <a:off x="2989694" y="2214587"/>
              <a:ext cx="801370" cy="1889760"/>
            </a:xfrm>
            <a:custGeom>
              <a:avLst/>
              <a:gdLst/>
              <a:ahLst/>
              <a:cxnLst/>
              <a:rect l="l" t="t" r="r" b="b"/>
              <a:pathLst>
                <a:path w="801370" h="1889760">
                  <a:moveTo>
                    <a:pt x="776058" y="0"/>
                  </a:moveTo>
                  <a:lnTo>
                    <a:pt x="776058" y="1889506"/>
                  </a:lnTo>
                </a:path>
                <a:path w="801370" h="1889760">
                  <a:moveTo>
                    <a:pt x="0" y="1889506"/>
                  </a:moveTo>
                  <a:lnTo>
                    <a:pt x="0" y="0"/>
                  </a:lnTo>
                  <a:lnTo>
                    <a:pt x="800747" y="0"/>
                  </a:lnTo>
                  <a:lnTo>
                    <a:pt x="800747" y="1889506"/>
                  </a:lnTo>
                  <a:lnTo>
                    <a:pt x="0" y="18895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614318" y="2274645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84"/>
                  </a:lnTo>
                  <a:close/>
                </a:path>
                <a:path w="125095" h="137160">
                  <a:moveTo>
                    <a:pt x="8242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52"/>
                  </a:lnTo>
                  <a:close/>
                </a:path>
                <a:path w="125095" h="137160">
                  <a:moveTo>
                    <a:pt x="8242" y="102882"/>
                  </a:moveTo>
                  <a:lnTo>
                    <a:pt x="0" y="102882"/>
                  </a:lnTo>
                  <a:lnTo>
                    <a:pt x="0" y="111099"/>
                  </a:lnTo>
                  <a:lnTo>
                    <a:pt x="8242" y="111099"/>
                  </a:lnTo>
                  <a:lnTo>
                    <a:pt x="8242" y="102882"/>
                  </a:lnTo>
                  <a:close/>
                </a:path>
                <a:path w="125095" h="137160">
                  <a:moveTo>
                    <a:pt x="8242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12"/>
                  </a:lnTo>
                  <a:close/>
                </a:path>
                <a:path w="125095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42" y="85598"/>
                  </a:lnTo>
                  <a:lnTo>
                    <a:pt x="8242" y="77355"/>
                  </a:lnTo>
                  <a:close/>
                </a:path>
                <a:path w="125095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125095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42" y="60083"/>
                  </a:lnTo>
                  <a:lnTo>
                    <a:pt x="8242" y="51854"/>
                  </a:lnTo>
                  <a:close/>
                </a:path>
                <a:path w="125095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84"/>
                  </a:lnTo>
                  <a:close/>
                </a:path>
                <a:path w="125095" h="137160">
                  <a:moveTo>
                    <a:pt x="8242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6339"/>
                  </a:lnTo>
                  <a:close/>
                </a:path>
                <a:path w="125095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69"/>
                  </a:lnTo>
                  <a:close/>
                </a:path>
                <a:path w="125095" h="137160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125095" h="137160">
                  <a:moveTo>
                    <a:pt x="21412" y="128384"/>
                  </a:moveTo>
                  <a:lnTo>
                    <a:pt x="13169" y="128384"/>
                  </a:lnTo>
                  <a:lnTo>
                    <a:pt x="13169" y="136626"/>
                  </a:lnTo>
                  <a:lnTo>
                    <a:pt x="21412" y="136626"/>
                  </a:lnTo>
                  <a:lnTo>
                    <a:pt x="21412" y="128384"/>
                  </a:lnTo>
                  <a:close/>
                </a:path>
                <a:path w="125095" h="137160">
                  <a:moveTo>
                    <a:pt x="21412" y="116052"/>
                  </a:moveTo>
                  <a:lnTo>
                    <a:pt x="13169" y="116052"/>
                  </a:lnTo>
                  <a:lnTo>
                    <a:pt x="13169" y="123456"/>
                  </a:lnTo>
                  <a:lnTo>
                    <a:pt x="21412" y="123456"/>
                  </a:lnTo>
                  <a:lnTo>
                    <a:pt x="21412" y="116052"/>
                  </a:lnTo>
                  <a:close/>
                </a:path>
                <a:path w="125095" h="137160">
                  <a:moveTo>
                    <a:pt x="21412" y="102882"/>
                  </a:moveTo>
                  <a:lnTo>
                    <a:pt x="13169" y="102882"/>
                  </a:lnTo>
                  <a:lnTo>
                    <a:pt x="13169" y="111099"/>
                  </a:lnTo>
                  <a:lnTo>
                    <a:pt x="21412" y="111099"/>
                  </a:lnTo>
                  <a:lnTo>
                    <a:pt x="21412" y="102882"/>
                  </a:lnTo>
                  <a:close/>
                </a:path>
                <a:path w="125095" h="137160">
                  <a:moveTo>
                    <a:pt x="21412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1412" y="97942"/>
                  </a:lnTo>
                  <a:lnTo>
                    <a:pt x="21412" y="89712"/>
                  </a:lnTo>
                  <a:close/>
                </a:path>
                <a:path w="125095" h="137160">
                  <a:moveTo>
                    <a:pt x="21412" y="77355"/>
                  </a:moveTo>
                  <a:lnTo>
                    <a:pt x="13169" y="77355"/>
                  </a:lnTo>
                  <a:lnTo>
                    <a:pt x="13169" y="85598"/>
                  </a:lnTo>
                  <a:lnTo>
                    <a:pt x="21412" y="85598"/>
                  </a:lnTo>
                  <a:lnTo>
                    <a:pt x="21412" y="77355"/>
                  </a:lnTo>
                  <a:close/>
                </a:path>
                <a:path w="125095" h="137160">
                  <a:moveTo>
                    <a:pt x="21412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412" y="72428"/>
                  </a:lnTo>
                  <a:lnTo>
                    <a:pt x="21412" y="64198"/>
                  </a:lnTo>
                  <a:close/>
                </a:path>
                <a:path w="125095" h="137160">
                  <a:moveTo>
                    <a:pt x="21412" y="51854"/>
                  </a:moveTo>
                  <a:lnTo>
                    <a:pt x="13169" y="51854"/>
                  </a:lnTo>
                  <a:lnTo>
                    <a:pt x="13169" y="60083"/>
                  </a:lnTo>
                  <a:lnTo>
                    <a:pt x="21412" y="60083"/>
                  </a:lnTo>
                  <a:lnTo>
                    <a:pt x="21412" y="51854"/>
                  </a:lnTo>
                  <a:close/>
                </a:path>
                <a:path w="125095" h="137160">
                  <a:moveTo>
                    <a:pt x="21412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412" y="46913"/>
                  </a:lnTo>
                  <a:lnTo>
                    <a:pt x="21412" y="38684"/>
                  </a:lnTo>
                  <a:close/>
                </a:path>
                <a:path w="125095" h="137160">
                  <a:moveTo>
                    <a:pt x="21412" y="26339"/>
                  </a:moveTo>
                  <a:lnTo>
                    <a:pt x="13169" y="26339"/>
                  </a:lnTo>
                  <a:lnTo>
                    <a:pt x="13169" y="33743"/>
                  </a:lnTo>
                  <a:lnTo>
                    <a:pt x="21412" y="33743"/>
                  </a:lnTo>
                  <a:lnTo>
                    <a:pt x="21412" y="26339"/>
                  </a:lnTo>
                  <a:close/>
                </a:path>
                <a:path w="125095" h="137160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412" y="21399"/>
                  </a:lnTo>
                  <a:lnTo>
                    <a:pt x="21412" y="13169"/>
                  </a:lnTo>
                  <a:close/>
                </a:path>
                <a:path w="125095" h="137160">
                  <a:moveTo>
                    <a:pt x="21412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412" y="8229"/>
                  </a:lnTo>
                  <a:lnTo>
                    <a:pt x="21412" y="0"/>
                  </a:lnTo>
                  <a:close/>
                </a:path>
                <a:path w="125095" h="137160">
                  <a:moveTo>
                    <a:pt x="34569" y="128384"/>
                  </a:moveTo>
                  <a:lnTo>
                    <a:pt x="26339" y="128384"/>
                  </a:lnTo>
                  <a:lnTo>
                    <a:pt x="26339" y="136626"/>
                  </a:lnTo>
                  <a:lnTo>
                    <a:pt x="34569" y="136626"/>
                  </a:lnTo>
                  <a:lnTo>
                    <a:pt x="34569" y="128384"/>
                  </a:lnTo>
                  <a:close/>
                </a:path>
                <a:path w="125095" h="137160">
                  <a:moveTo>
                    <a:pt x="34569" y="116052"/>
                  </a:moveTo>
                  <a:lnTo>
                    <a:pt x="26339" y="116052"/>
                  </a:lnTo>
                  <a:lnTo>
                    <a:pt x="26339" y="123456"/>
                  </a:lnTo>
                  <a:lnTo>
                    <a:pt x="34569" y="123456"/>
                  </a:lnTo>
                  <a:lnTo>
                    <a:pt x="34569" y="116052"/>
                  </a:lnTo>
                  <a:close/>
                </a:path>
                <a:path w="125095" h="137160">
                  <a:moveTo>
                    <a:pt x="34569" y="102882"/>
                  </a:moveTo>
                  <a:lnTo>
                    <a:pt x="26339" y="102882"/>
                  </a:lnTo>
                  <a:lnTo>
                    <a:pt x="26339" y="111099"/>
                  </a:lnTo>
                  <a:lnTo>
                    <a:pt x="34569" y="111099"/>
                  </a:lnTo>
                  <a:lnTo>
                    <a:pt x="34569" y="102882"/>
                  </a:lnTo>
                  <a:close/>
                </a:path>
                <a:path w="125095" h="137160">
                  <a:moveTo>
                    <a:pt x="34569" y="89712"/>
                  </a:moveTo>
                  <a:lnTo>
                    <a:pt x="26339" y="89712"/>
                  </a:lnTo>
                  <a:lnTo>
                    <a:pt x="26339" y="97942"/>
                  </a:lnTo>
                  <a:lnTo>
                    <a:pt x="34569" y="97942"/>
                  </a:lnTo>
                  <a:lnTo>
                    <a:pt x="34569" y="89712"/>
                  </a:lnTo>
                  <a:close/>
                </a:path>
                <a:path w="125095" h="137160">
                  <a:moveTo>
                    <a:pt x="34569" y="77355"/>
                  </a:moveTo>
                  <a:lnTo>
                    <a:pt x="26339" y="77355"/>
                  </a:lnTo>
                  <a:lnTo>
                    <a:pt x="26339" y="85598"/>
                  </a:lnTo>
                  <a:lnTo>
                    <a:pt x="34569" y="85598"/>
                  </a:lnTo>
                  <a:lnTo>
                    <a:pt x="34569" y="77355"/>
                  </a:lnTo>
                  <a:close/>
                </a:path>
                <a:path w="125095" h="137160">
                  <a:moveTo>
                    <a:pt x="34569" y="64198"/>
                  </a:moveTo>
                  <a:lnTo>
                    <a:pt x="26339" y="64198"/>
                  </a:lnTo>
                  <a:lnTo>
                    <a:pt x="26339" y="72428"/>
                  </a:lnTo>
                  <a:lnTo>
                    <a:pt x="34569" y="72428"/>
                  </a:lnTo>
                  <a:lnTo>
                    <a:pt x="34569" y="64198"/>
                  </a:lnTo>
                  <a:close/>
                </a:path>
                <a:path w="125095" h="137160">
                  <a:moveTo>
                    <a:pt x="34569" y="51854"/>
                  </a:moveTo>
                  <a:lnTo>
                    <a:pt x="26339" y="51854"/>
                  </a:lnTo>
                  <a:lnTo>
                    <a:pt x="26339" y="60083"/>
                  </a:lnTo>
                  <a:lnTo>
                    <a:pt x="34569" y="60083"/>
                  </a:lnTo>
                  <a:lnTo>
                    <a:pt x="34569" y="51854"/>
                  </a:lnTo>
                  <a:close/>
                </a:path>
                <a:path w="125095" h="137160">
                  <a:moveTo>
                    <a:pt x="34569" y="38684"/>
                  </a:moveTo>
                  <a:lnTo>
                    <a:pt x="26339" y="38684"/>
                  </a:lnTo>
                  <a:lnTo>
                    <a:pt x="26339" y="46913"/>
                  </a:lnTo>
                  <a:lnTo>
                    <a:pt x="34569" y="46913"/>
                  </a:lnTo>
                  <a:lnTo>
                    <a:pt x="34569" y="38684"/>
                  </a:lnTo>
                  <a:close/>
                </a:path>
                <a:path w="125095" h="137160">
                  <a:moveTo>
                    <a:pt x="34569" y="26339"/>
                  </a:moveTo>
                  <a:lnTo>
                    <a:pt x="26339" y="26339"/>
                  </a:lnTo>
                  <a:lnTo>
                    <a:pt x="26339" y="33743"/>
                  </a:lnTo>
                  <a:lnTo>
                    <a:pt x="34569" y="33743"/>
                  </a:lnTo>
                  <a:lnTo>
                    <a:pt x="34569" y="26339"/>
                  </a:lnTo>
                  <a:close/>
                </a:path>
                <a:path w="125095" h="137160">
                  <a:moveTo>
                    <a:pt x="34569" y="13169"/>
                  </a:moveTo>
                  <a:lnTo>
                    <a:pt x="26339" y="13169"/>
                  </a:lnTo>
                  <a:lnTo>
                    <a:pt x="26339" y="21399"/>
                  </a:lnTo>
                  <a:lnTo>
                    <a:pt x="34569" y="21399"/>
                  </a:lnTo>
                  <a:lnTo>
                    <a:pt x="34569" y="13169"/>
                  </a:lnTo>
                  <a:close/>
                </a:path>
                <a:path w="125095" h="137160">
                  <a:moveTo>
                    <a:pt x="34569" y="0"/>
                  </a:moveTo>
                  <a:lnTo>
                    <a:pt x="26339" y="0"/>
                  </a:lnTo>
                  <a:lnTo>
                    <a:pt x="26339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125095" h="137160">
                  <a:moveTo>
                    <a:pt x="47739" y="128384"/>
                  </a:moveTo>
                  <a:lnTo>
                    <a:pt x="39509" y="128384"/>
                  </a:lnTo>
                  <a:lnTo>
                    <a:pt x="39509" y="136626"/>
                  </a:lnTo>
                  <a:lnTo>
                    <a:pt x="47739" y="136626"/>
                  </a:lnTo>
                  <a:lnTo>
                    <a:pt x="47739" y="128384"/>
                  </a:lnTo>
                  <a:close/>
                </a:path>
                <a:path w="125095" h="137160">
                  <a:moveTo>
                    <a:pt x="47739" y="116052"/>
                  </a:moveTo>
                  <a:lnTo>
                    <a:pt x="39509" y="116052"/>
                  </a:lnTo>
                  <a:lnTo>
                    <a:pt x="39509" y="123456"/>
                  </a:lnTo>
                  <a:lnTo>
                    <a:pt x="47739" y="123456"/>
                  </a:lnTo>
                  <a:lnTo>
                    <a:pt x="47739" y="116052"/>
                  </a:lnTo>
                  <a:close/>
                </a:path>
                <a:path w="125095" h="137160">
                  <a:moveTo>
                    <a:pt x="47739" y="102882"/>
                  </a:moveTo>
                  <a:lnTo>
                    <a:pt x="39509" y="102882"/>
                  </a:lnTo>
                  <a:lnTo>
                    <a:pt x="39509" y="111099"/>
                  </a:lnTo>
                  <a:lnTo>
                    <a:pt x="47739" y="111099"/>
                  </a:lnTo>
                  <a:lnTo>
                    <a:pt x="47739" y="102882"/>
                  </a:lnTo>
                  <a:close/>
                </a:path>
                <a:path w="125095" h="137160">
                  <a:moveTo>
                    <a:pt x="47739" y="89712"/>
                  </a:moveTo>
                  <a:lnTo>
                    <a:pt x="39509" y="89712"/>
                  </a:lnTo>
                  <a:lnTo>
                    <a:pt x="39509" y="97942"/>
                  </a:lnTo>
                  <a:lnTo>
                    <a:pt x="47739" y="97942"/>
                  </a:lnTo>
                  <a:lnTo>
                    <a:pt x="47739" y="89712"/>
                  </a:lnTo>
                  <a:close/>
                </a:path>
                <a:path w="125095" h="137160">
                  <a:moveTo>
                    <a:pt x="47739" y="77355"/>
                  </a:moveTo>
                  <a:lnTo>
                    <a:pt x="39509" y="77355"/>
                  </a:lnTo>
                  <a:lnTo>
                    <a:pt x="39509" y="85598"/>
                  </a:lnTo>
                  <a:lnTo>
                    <a:pt x="47739" y="85598"/>
                  </a:lnTo>
                  <a:lnTo>
                    <a:pt x="47739" y="77355"/>
                  </a:lnTo>
                  <a:close/>
                </a:path>
                <a:path w="125095" h="137160">
                  <a:moveTo>
                    <a:pt x="47739" y="64198"/>
                  </a:moveTo>
                  <a:lnTo>
                    <a:pt x="39509" y="64198"/>
                  </a:lnTo>
                  <a:lnTo>
                    <a:pt x="39509" y="72428"/>
                  </a:lnTo>
                  <a:lnTo>
                    <a:pt x="47739" y="72428"/>
                  </a:lnTo>
                  <a:lnTo>
                    <a:pt x="47739" y="64198"/>
                  </a:lnTo>
                  <a:close/>
                </a:path>
                <a:path w="125095" h="137160">
                  <a:moveTo>
                    <a:pt x="47739" y="51854"/>
                  </a:moveTo>
                  <a:lnTo>
                    <a:pt x="39509" y="51854"/>
                  </a:lnTo>
                  <a:lnTo>
                    <a:pt x="39509" y="60083"/>
                  </a:lnTo>
                  <a:lnTo>
                    <a:pt x="47739" y="60083"/>
                  </a:lnTo>
                  <a:lnTo>
                    <a:pt x="47739" y="51854"/>
                  </a:lnTo>
                  <a:close/>
                </a:path>
                <a:path w="125095" h="137160">
                  <a:moveTo>
                    <a:pt x="47739" y="38684"/>
                  </a:moveTo>
                  <a:lnTo>
                    <a:pt x="39509" y="38684"/>
                  </a:lnTo>
                  <a:lnTo>
                    <a:pt x="39509" y="46913"/>
                  </a:lnTo>
                  <a:lnTo>
                    <a:pt x="47739" y="46913"/>
                  </a:lnTo>
                  <a:lnTo>
                    <a:pt x="47739" y="38684"/>
                  </a:lnTo>
                  <a:close/>
                </a:path>
                <a:path w="125095" h="137160">
                  <a:moveTo>
                    <a:pt x="47739" y="26339"/>
                  </a:moveTo>
                  <a:lnTo>
                    <a:pt x="39509" y="26339"/>
                  </a:lnTo>
                  <a:lnTo>
                    <a:pt x="39509" y="33743"/>
                  </a:lnTo>
                  <a:lnTo>
                    <a:pt x="47739" y="33743"/>
                  </a:lnTo>
                  <a:lnTo>
                    <a:pt x="47739" y="26339"/>
                  </a:lnTo>
                  <a:close/>
                </a:path>
                <a:path w="125095" h="137160">
                  <a:moveTo>
                    <a:pt x="47739" y="13169"/>
                  </a:moveTo>
                  <a:lnTo>
                    <a:pt x="39509" y="13169"/>
                  </a:lnTo>
                  <a:lnTo>
                    <a:pt x="39509" y="21399"/>
                  </a:lnTo>
                  <a:lnTo>
                    <a:pt x="47739" y="21399"/>
                  </a:lnTo>
                  <a:lnTo>
                    <a:pt x="47739" y="13169"/>
                  </a:lnTo>
                  <a:close/>
                </a:path>
                <a:path w="125095" h="137160">
                  <a:moveTo>
                    <a:pt x="47739" y="0"/>
                  </a:moveTo>
                  <a:lnTo>
                    <a:pt x="39509" y="0"/>
                  </a:lnTo>
                  <a:lnTo>
                    <a:pt x="39509" y="8229"/>
                  </a:lnTo>
                  <a:lnTo>
                    <a:pt x="47739" y="8229"/>
                  </a:lnTo>
                  <a:lnTo>
                    <a:pt x="47739" y="0"/>
                  </a:lnTo>
                  <a:close/>
                </a:path>
                <a:path w="125095" h="137160">
                  <a:moveTo>
                    <a:pt x="60083" y="128384"/>
                  </a:moveTo>
                  <a:lnTo>
                    <a:pt x="52666" y="128384"/>
                  </a:lnTo>
                  <a:lnTo>
                    <a:pt x="52666" y="136626"/>
                  </a:lnTo>
                  <a:lnTo>
                    <a:pt x="60083" y="136626"/>
                  </a:lnTo>
                  <a:lnTo>
                    <a:pt x="60083" y="128384"/>
                  </a:lnTo>
                  <a:close/>
                </a:path>
                <a:path w="125095" h="137160">
                  <a:moveTo>
                    <a:pt x="60083" y="116052"/>
                  </a:moveTo>
                  <a:lnTo>
                    <a:pt x="52666" y="116052"/>
                  </a:lnTo>
                  <a:lnTo>
                    <a:pt x="52666" y="123456"/>
                  </a:lnTo>
                  <a:lnTo>
                    <a:pt x="60083" y="123456"/>
                  </a:lnTo>
                  <a:lnTo>
                    <a:pt x="60083" y="116052"/>
                  </a:lnTo>
                  <a:close/>
                </a:path>
                <a:path w="125095" h="137160">
                  <a:moveTo>
                    <a:pt x="60083" y="102882"/>
                  </a:moveTo>
                  <a:lnTo>
                    <a:pt x="52666" y="102882"/>
                  </a:lnTo>
                  <a:lnTo>
                    <a:pt x="52666" y="111099"/>
                  </a:lnTo>
                  <a:lnTo>
                    <a:pt x="60083" y="111099"/>
                  </a:lnTo>
                  <a:lnTo>
                    <a:pt x="60083" y="102882"/>
                  </a:lnTo>
                  <a:close/>
                </a:path>
                <a:path w="125095" h="137160">
                  <a:moveTo>
                    <a:pt x="60083" y="89712"/>
                  </a:moveTo>
                  <a:lnTo>
                    <a:pt x="52666" y="89712"/>
                  </a:lnTo>
                  <a:lnTo>
                    <a:pt x="52666" y="97942"/>
                  </a:lnTo>
                  <a:lnTo>
                    <a:pt x="60083" y="97942"/>
                  </a:lnTo>
                  <a:lnTo>
                    <a:pt x="60083" y="89712"/>
                  </a:lnTo>
                  <a:close/>
                </a:path>
                <a:path w="125095" h="137160">
                  <a:moveTo>
                    <a:pt x="60083" y="77355"/>
                  </a:moveTo>
                  <a:lnTo>
                    <a:pt x="52666" y="77355"/>
                  </a:lnTo>
                  <a:lnTo>
                    <a:pt x="52666" y="85598"/>
                  </a:lnTo>
                  <a:lnTo>
                    <a:pt x="60083" y="85598"/>
                  </a:lnTo>
                  <a:lnTo>
                    <a:pt x="60083" y="77355"/>
                  </a:lnTo>
                  <a:close/>
                </a:path>
                <a:path w="125095" h="137160">
                  <a:moveTo>
                    <a:pt x="60083" y="64198"/>
                  </a:moveTo>
                  <a:lnTo>
                    <a:pt x="52666" y="64198"/>
                  </a:lnTo>
                  <a:lnTo>
                    <a:pt x="52666" y="72428"/>
                  </a:lnTo>
                  <a:lnTo>
                    <a:pt x="60083" y="72428"/>
                  </a:lnTo>
                  <a:lnTo>
                    <a:pt x="60083" y="64198"/>
                  </a:lnTo>
                  <a:close/>
                </a:path>
                <a:path w="125095" h="137160">
                  <a:moveTo>
                    <a:pt x="60083" y="51854"/>
                  </a:moveTo>
                  <a:lnTo>
                    <a:pt x="52666" y="51854"/>
                  </a:lnTo>
                  <a:lnTo>
                    <a:pt x="52666" y="60083"/>
                  </a:lnTo>
                  <a:lnTo>
                    <a:pt x="60083" y="60083"/>
                  </a:lnTo>
                  <a:lnTo>
                    <a:pt x="60083" y="51854"/>
                  </a:lnTo>
                  <a:close/>
                </a:path>
                <a:path w="125095" h="137160">
                  <a:moveTo>
                    <a:pt x="60083" y="38684"/>
                  </a:moveTo>
                  <a:lnTo>
                    <a:pt x="52666" y="38684"/>
                  </a:lnTo>
                  <a:lnTo>
                    <a:pt x="52666" y="46913"/>
                  </a:lnTo>
                  <a:lnTo>
                    <a:pt x="60083" y="46913"/>
                  </a:lnTo>
                  <a:lnTo>
                    <a:pt x="60083" y="38684"/>
                  </a:lnTo>
                  <a:close/>
                </a:path>
                <a:path w="125095" h="137160">
                  <a:moveTo>
                    <a:pt x="60083" y="26339"/>
                  </a:moveTo>
                  <a:lnTo>
                    <a:pt x="52666" y="26339"/>
                  </a:lnTo>
                  <a:lnTo>
                    <a:pt x="52666" y="33743"/>
                  </a:lnTo>
                  <a:lnTo>
                    <a:pt x="60083" y="33743"/>
                  </a:lnTo>
                  <a:lnTo>
                    <a:pt x="60083" y="26339"/>
                  </a:lnTo>
                  <a:close/>
                </a:path>
                <a:path w="125095" h="137160">
                  <a:moveTo>
                    <a:pt x="60083" y="13169"/>
                  </a:moveTo>
                  <a:lnTo>
                    <a:pt x="52666" y="13169"/>
                  </a:lnTo>
                  <a:lnTo>
                    <a:pt x="52666" y="21399"/>
                  </a:lnTo>
                  <a:lnTo>
                    <a:pt x="60083" y="21399"/>
                  </a:lnTo>
                  <a:lnTo>
                    <a:pt x="60083" y="13169"/>
                  </a:lnTo>
                  <a:close/>
                </a:path>
                <a:path w="125095" h="137160">
                  <a:moveTo>
                    <a:pt x="60083" y="0"/>
                  </a:moveTo>
                  <a:lnTo>
                    <a:pt x="52666" y="0"/>
                  </a:lnTo>
                  <a:lnTo>
                    <a:pt x="52666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125095" h="137160">
                  <a:moveTo>
                    <a:pt x="73253" y="128384"/>
                  </a:moveTo>
                  <a:lnTo>
                    <a:pt x="65024" y="128384"/>
                  </a:lnTo>
                  <a:lnTo>
                    <a:pt x="65024" y="136626"/>
                  </a:lnTo>
                  <a:lnTo>
                    <a:pt x="73253" y="136626"/>
                  </a:lnTo>
                  <a:lnTo>
                    <a:pt x="73253" y="128384"/>
                  </a:lnTo>
                  <a:close/>
                </a:path>
                <a:path w="125095" h="137160">
                  <a:moveTo>
                    <a:pt x="73253" y="116052"/>
                  </a:moveTo>
                  <a:lnTo>
                    <a:pt x="65024" y="116052"/>
                  </a:lnTo>
                  <a:lnTo>
                    <a:pt x="65024" y="123456"/>
                  </a:lnTo>
                  <a:lnTo>
                    <a:pt x="73253" y="123456"/>
                  </a:lnTo>
                  <a:lnTo>
                    <a:pt x="73253" y="116052"/>
                  </a:lnTo>
                  <a:close/>
                </a:path>
                <a:path w="125095" h="137160">
                  <a:moveTo>
                    <a:pt x="73253" y="102882"/>
                  </a:moveTo>
                  <a:lnTo>
                    <a:pt x="65024" y="102882"/>
                  </a:lnTo>
                  <a:lnTo>
                    <a:pt x="65024" y="111099"/>
                  </a:lnTo>
                  <a:lnTo>
                    <a:pt x="73253" y="111099"/>
                  </a:lnTo>
                  <a:lnTo>
                    <a:pt x="73253" y="102882"/>
                  </a:lnTo>
                  <a:close/>
                </a:path>
                <a:path w="125095" h="137160">
                  <a:moveTo>
                    <a:pt x="73253" y="89712"/>
                  </a:moveTo>
                  <a:lnTo>
                    <a:pt x="65024" y="89712"/>
                  </a:lnTo>
                  <a:lnTo>
                    <a:pt x="65024" y="97942"/>
                  </a:lnTo>
                  <a:lnTo>
                    <a:pt x="73253" y="97942"/>
                  </a:lnTo>
                  <a:lnTo>
                    <a:pt x="73253" y="89712"/>
                  </a:lnTo>
                  <a:close/>
                </a:path>
                <a:path w="125095" h="137160">
                  <a:moveTo>
                    <a:pt x="73253" y="77355"/>
                  </a:moveTo>
                  <a:lnTo>
                    <a:pt x="65024" y="77355"/>
                  </a:lnTo>
                  <a:lnTo>
                    <a:pt x="65024" y="85598"/>
                  </a:lnTo>
                  <a:lnTo>
                    <a:pt x="73253" y="85598"/>
                  </a:lnTo>
                  <a:lnTo>
                    <a:pt x="73253" y="77355"/>
                  </a:lnTo>
                  <a:close/>
                </a:path>
                <a:path w="125095" h="137160">
                  <a:moveTo>
                    <a:pt x="73253" y="64198"/>
                  </a:moveTo>
                  <a:lnTo>
                    <a:pt x="65024" y="64198"/>
                  </a:lnTo>
                  <a:lnTo>
                    <a:pt x="65024" y="72428"/>
                  </a:lnTo>
                  <a:lnTo>
                    <a:pt x="73253" y="72428"/>
                  </a:lnTo>
                  <a:lnTo>
                    <a:pt x="73253" y="64198"/>
                  </a:lnTo>
                  <a:close/>
                </a:path>
                <a:path w="125095" h="137160">
                  <a:moveTo>
                    <a:pt x="73253" y="51854"/>
                  </a:moveTo>
                  <a:lnTo>
                    <a:pt x="65024" y="51854"/>
                  </a:lnTo>
                  <a:lnTo>
                    <a:pt x="65024" y="60083"/>
                  </a:lnTo>
                  <a:lnTo>
                    <a:pt x="73253" y="60083"/>
                  </a:lnTo>
                  <a:lnTo>
                    <a:pt x="73253" y="51854"/>
                  </a:lnTo>
                  <a:close/>
                </a:path>
                <a:path w="125095" h="137160">
                  <a:moveTo>
                    <a:pt x="73253" y="38684"/>
                  </a:moveTo>
                  <a:lnTo>
                    <a:pt x="65024" y="38684"/>
                  </a:lnTo>
                  <a:lnTo>
                    <a:pt x="65024" y="46913"/>
                  </a:lnTo>
                  <a:lnTo>
                    <a:pt x="73253" y="46913"/>
                  </a:lnTo>
                  <a:lnTo>
                    <a:pt x="73253" y="38684"/>
                  </a:lnTo>
                  <a:close/>
                </a:path>
                <a:path w="125095" h="137160">
                  <a:moveTo>
                    <a:pt x="73253" y="26339"/>
                  </a:moveTo>
                  <a:lnTo>
                    <a:pt x="65024" y="26339"/>
                  </a:lnTo>
                  <a:lnTo>
                    <a:pt x="65024" y="33743"/>
                  </a:lnTo>
                  <a:lnTo>
                    <a:pt x="73253" y="33743"/>
                  </a:lnTo>
                  <a:lnTo>
                    <a:pt x="73253" y="26339"/>
                  </a:lnTo>
                  <a:close/>
                </a:path>
                <a:path w="125095" h="137160">
                  <a:moveTo>
                    <a:pt x="73253" y="13169"/>
                  </a:moveTo>
                  <a:lnTo>
                    <a:pt x="65024" y="13169"/>
                  </a:lnTo>
                  <a:lnTo>
                    <a:pt x="65024" y="21399"/>
                  </a:lnTo>
                  <a:lnTo>
                    <a:pt x="73253" y="21399"/>
                  </a:lnTo>
                  <a:lnTo>
                    <a:pt x="73253" y="13169"/>
                  </a:lnTo>
                  <a:close/>
                </a:path>
                <a:path w="125095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125095" h="137160">
                  <a:moveTo>
                    <a:pt x="86423" y="13169"/>
                  </a:moveTo>
                  <a:lnTo>
                    <a:pt x="78181" y="13169"/>
                  </a:lnTo>
                  <a:lnTo>
                    <a:pt x="78181" y="21399"/>
                  </a:lnTo>
                  <a:lnTo>
                    <a:pt x="86423" y="21399"/>
                  </a:lnTo>
                  <a:lnTo>
                    <a:pt x="86423" y="13169"/>
                  </a:lnTo>
                  <a:close/>
                </a:path>
                <a:path w="125095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125095" h="137160">
                  <a:moveTo>
                    <a:pt x="99593" y="0"/>
                  </a:moveTo>
                  <a:lnTo>
                    <a:pt x="91363" y="0"/>
                  </a:lnTo>
                  <a:lnTo>
                    <a:pt x="91363" y="8229"/>
                  </a:lnTo>
                  <a:lnTo>
                    <a:pt x="99593" y="8229"/>
                  </a:lnTo>
                  <a:lnTo>
                    <a:pt x="99593" y="0"/>
                  </a:lnTo>
                  <a:close/>
                </a:path>
                <a:path w="125095" h="137160">
                  <a:moveTo>
                    <a:pt x="111937" y="0"/>
                  </a:moveTo>
                  <a:lnTo>
                    <a:pt x="104533" y="0"/>
                  </a:lnTo>
                  <a:lnTo>
                    <a:pt x="104533" y="8229"/>
                  </a:lnTo>
                  <a:lnTo>
                    <a:pt x="111937" y="8229"/>
                  </a:lnTo>
                  <a:lnTo>
                    <a:pt x="111937" y="0"/>
                  </a:lnTo>
                  <a:close/>
                </a:path>
                <a:path w="125095" h="137160">
                  <a:moveTo>
                    <a:pt x="125095" y="0"/>
                  </a:moveTo>
                  <a:lnTo>
                    <a:pt x="116865" y="0"/>
                  </a:lnTo>
                  <a:lnTo>
                    <a:pt x="116865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71938" y="2274645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84"/>
                  </a:lnTo>
                  <a:close/>
                </a:path>
                <a:path w="267970" h="137160">
                  <a:moveTo>
                    <a:pt x="8242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52"/>
                  </a:lnTo>
                  <a:close/>
                </a:path>
                <a:path w="267970" h="137160">
                  <a:moveTo>
                    <a:pt x="8242" y="102882"/>
                  </a:moveTo>
                  <a:lnTo>
                    <a:pt x="0" y="102882"/>
                  </a:lnTo>
                  <a:lnTo>
                    <a:pt x="0" y="111099"/>
                  </a:lnTo>
                  <a:lnTo>
                    <a:pt x="8242" y="111099"/>
                  </a:lnTo>
                  <a:lnTo>
                    <a:pt x="8242" y="102882"/>
                  </a:lnTo>
                  <a:close/>
                </a:path>
                <a:path w="267970" h="137160">
                  <a:moveTo>
                    <a:pt x="8242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12"/>
                  </a:lnTo>
                  <a:close/>
                </a:path>
                <a:path w="267970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42" y="85598"/>
                  </a:lnTo>
                  <a:lnTo>
                    <a:pt x="8242" y="77355"/>
                  </a:lnTo>
                  <a:close/>
                </a:path>
                <a:path w="267970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267970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42" y="60083"/>
                  </a:lnTo>
                  <a:lnTo>
                    <a:pt x="8242" y="51854"/>
                  </a:lnTo>
                  <a:close/>
                </a:path>
                <a:path w="267970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84"/>
                  </a:lnTo>
                  <a:close/>
                </a:path>
                <a:path w="267970" h="137160">
                  <a:moveTo>
                    <a:pt x="8242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6339"/>
                  </a:lnTo>
                  <a:close/>
                </a:path>
                <a:path w="267970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69"/>
                  </a:lnTo>
                  <a:close/>
                </a:path>
                <a:path w="267970" h="137160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267970" h="137160">
                  <a:moveTo>
                    <a:pt x="21424" y="128384"/>
                  </a:moveTo>
                  <a:lnTo>
                    <a:pt x="13182" y="128384"/>
                  </a:lnTo>
                  <a:lnTo>
                    <a:pt x="13182" y="136626"/>
                  </a:lnTo>
                  <a:lnTo>
                    <a:pt x="21424" y="136626"/>
                  </a:lnTo>
                  <a:lnTo>
                    <a:pt x="21424" y="128384"/>
                  </a:lnTo>
                  <a:close/>
                </a:path>
                <a:path w="267970" h="137160">
                  <a:moveTo>
                    <a:pt x="21424" y="116052"/>
                  </a:moveTo>
                  <a:lnTo>
                    <a:pt x="13182" y="116052"/>
                  </a:lnTo>
                  <a:lnTo>
                    <a:pt x="13182" y="123456"/>
                  </a:lnTo>
                  <a:lnTo>
                    <a:pt x="21424" y="123456"/>
                  </a:lnTo>
                  <a:lnTo>
                    <a:pt x="21424" y="116052"/>
                  </a:lnTo>
                  <a:close/>
                </a:path>
                <a:path w="267970" h="137160">
                  <a:moveTo>
                    <a:pt x="21424" y="102882"/>
                  </a:moveTo>
                  <a:lnTo>
                    <a:pt x="13182" y="102882"/>
                  </a:lnTo>
                  <a:lnTo>
                    <a:pt x="13182" y="111099"/>
                  </a:lnTo>
                  <a:lnTo>
                    <a:pt x="21424" y="111099"/>
                  </a:lnTo>
                  <a:lnTo>
                    <a:pt x="21424" y="102882"/>
                  </a:lnTo>
                  <a:close/>
                </a:path>
                <a:path w="267970" h="137160">
                  <a:moveTo>
                    <a:pt x="21424" y="89712"/>
                  </a:moveTo>
                  <a:lnTo>
                    <a:pt x="13182" y="89712"/>
                  </a:lnTo>
                  <a:lnTo>
                    <a:pt x="13182" y="97942"/>
                  </a:lnTo>
                  <a:lnTo>
                    <a:pt x="21424" y="97942"/>
                  </a:lnTo>
                  <a:lnTo>
                    <a:pt x="21424" y="89712"/>
                  </a:lnTo>
                  <a:close/>
                </a:path>
                <a:path w="267970" h="137160">
                  <a:moveTo>
                    <a:pt x="21424" y="77355"/>
                  </a:moveTo>
                  <a:lnTo>
                    <a:pt x="13182" y="77355"/>
                  </a:lnTo>
                  <a:lnTo>
                    <a:pt x="13182" y="85598"/>
                  </a:lnTo>
                  <a:lnTo>
                    <a:pt x="21424" y="85598"/>
                  </a:lnTo>
                  <a:lnTo>
                    <a:pt x="21424" y="77355"/>
                  </a:lnTo>
                  <a:close/>
                </a:path>
                <a:path w="267970" h="137160">
                  <a:moveTo>
                    <a:pt x="21424" y="64198"/>
                  </a:moveTo>
                  <a:lnTo>
                    <a:pt x="13182" y="64198"/>
                  </a:lnTo>
                  <a:lnTo>
                    <a:pt x="13182" y="72428"/>
                  </a:lnTo>
                  <a:lnTo>
                    <a:pt x="21424" y="72428"/>
                  </a:lnTo>
                  <a:lnTo>
                    <a:pt x="21424" y="64198"/>
                  </a:lnTo>
                  <a:close/>
                </a:path>
                <a:path w="267970" h="137160">
                  <a:moveTo>
                    <a:pt x="21424" y="51854"/>
                  </a:moveTo>
                  <a:lnTo>
                    <a:pt x="13182" y="51854"/>
                  </a:lnTo>
                  <a:lnTo>
                    <a:pt x="13182" y="60083"/>
                  </a:lnTo>
                  <a:lnTo>
                    <a:pt x="21424" y="60083"/>
                  </a:lnTo>
                  <a:lnTo>
                    <a:pt x="21424" y="51854"/>
                  </a:lnTo>
                  <a:close/>
                </a:path>
                <a:path w="267970" h="137160">
                  <a:moveTo>
                    <a:pt x="21424" y="38684"/>
                  </a:moveTo>
                  <a:lnTo>
                    <a:pt x="13182" y="38684"/>
                  </a:lnTo>
                  <a:lnTo>
                    <a:pt x="13182" y="46913"/>
                  </a:lnTo>
                  <a:lnTo>
                    <a:pt x="21424" y="46913"/>
                  </a:lnTo>
                  <a:lnTo>
                    <a:pt x="21424" y="38684"/>
                  </a:lnTo>
                  <a:close/>
                </a:path>
                <a:path w="267970" h="137160">
                  <a:moveTo>
                    <a:pt x="21424" y="26339"/>
                  </a:moveTo>
                  <a:lnTo>
                    <a:pt x="13182" y="26339"/>
                  </a:lnTo>
                  <a:lnTo>
                    <a:pt x="13182" y="33743"/>
                  </a:lnTo>
                  <a:lnTo>
                    <a:pt x="21424" y="33743"/>
                  </a:lnTo>
                  <a:lnTo>
                    <a:pt x="21424" y="26339"/>
                  </a:lnTo>
                  <a:close/>
                </a:path>
                <a:path w="267970" h="137160">
                  <a:moveTo>
                    <a:pt x="21424" y="13169"/>
                  </a:moveTo>
                  <a:lnTo>
                    <a:pt x="13182" y="13169"/>
                  </a:lnTo>
                  <a:lnTo>
                    <a:pt x="13182" y="21399"/>
                  </a:lnTo>
                  <a:lnTo>
                    <a:pt x="21424" y="21399"/>
                  </a:lnTo>
                  <a:lnTo>
                    <a:pt x="21424" y="13169"/>
                  </a:lnTo>
                  <a:close/>
                </a:path>
                <a:path w="267970" h="137160">
                  <a:moveTo>
                    <a:pt x="21424" y="0"/>
                  </a:moveTo>
                  <a:lnTo>
                    <a:pt x="13182" y="0"/>
                  </a:lnTo>
                  <a:lnTo>
                    <a:pt x="13182" y="8229"/>
                  </a:lnTo>
                  <a:lnTo>
                    <a:pt x="21424" y="8229"/>
                  </a:lnTo>
                  <a:lnTo>
                    <a:pt x="21424" y="0"/>
                  </a:lnTo>
                  <a:close/>
                </a:path>
                <a:path w="267970" h="137160">
                  <a:moveTo>
                    <a:pt x="33769" y="13169"/>
                  </a:moveTo>
                  <a:lnTo>
                    <a:pt x="26352" y="13169"/>
                  </a:lnTo>
                  <a:lnTo>
                    <a:pt x="26352" y="21399"/>
                  </a:lnTo>
                  <a:lnTo>
                    <a:pt x="33769" y="21399"/>
                  </a:lnTo>
                  <a:lnTo>
                    <a:pt x="33769" y="13169"/>
                  </a:lnTo>
                  <a:close/>
                </a:path>
                <a:path w="267970" h="137160">
                  <a:moveTo>
                    <a:pt x="33769" y="0"/>
                  </a:moveTo>
                  <a:lnTo>
                    <a:pt x="26352" y="0"/>
                  </a:lnTo>
                  <a:lnTo>
                    <a:pt x="26352" y="8229"/>
                  </a:lnTo>
                  <a:lnTo>
                    <a:pt x="33769" y="8229"/>
                  </a:lnTo>
                  <a:lnTo>
                    <a:pt x="33769" y="0"/>
                  </a:lnTo>
                  <a:close/>
                </a:path>
                <a:path w="267970" h="137160">
                  <a:moveTo>
                    <a:pt x="46926" y="0"/>
                  </a:moveTo>
                  <a:lnTo>
                    <a:pt x="38696" y="0"/>
                  </a:lnTo>
                  <a:lnTo>
                    <a:pt x="38696" y="8229"/>
                  </a:lnTo>
                  <a:lnTo>
                    <a:pt x="46926" y="8229"/>
                  </a:lnTo>
                  <a:lnTo>
                    <a:pt x="46926" y="0"/>
                  </a:lnTo>
                  <a:close/>
                </a:path>
                <a:path w="267970" h="137160">
                  <a:moveTo>
                    <a:pt x="60096" y="0"/>
                  </a:moveTo>
                  <a:lnTo>
                    <a:pt x="51866" y="0"/>
                  </a:lnTo>
                  <a:lnTo>
                    <a:pt x="51866" y="8229"/>
                  </a:lnTo>
                  <a:lnTo>
                    <a:pt x="60096" y="8229"/>
                  </a:lnTo>
                  <a:lnTo>
                    <a:pt x="60096" y="0"/>
                  </a:lnTo>
                  <a:close/>
                </a:path>
                <a:path w="267970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267970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267970" h="137160">
                  <a:moveTo>
                    <a:pt x="98767" y="0"/>
                  </a:moveTo>
                  <a:lnTo>
                    <a:pt x="91363" y="0"/>
                  </a:lnTo>
                  <a:lnTo>
                    <a:pt x="91363" y="8229"/>
                  </a:lnTo>
                  <a:lnTo>
                    <a:pt x="98767" y="8229"/>
                  </a:lnTo>
                  <a:lnTo>
                    <a:pt x="98767" y="0"/>
                  </a:lnTo>
                  <a:close/>
                </a:path>
                <a:path w="267970" h="137160">
                  <a:moveTo>
                    <a:pt x="111937" y="0"/>
                  </a:moveTo>
                  <a:lnTo>
                    <a:pt x="103695" y="0"/>
                  </a:lnTo>
                  <a:lnTo>
                    <a:pt x="103695" y="8229"/>
                  </a:lnTo>
                  <a:lnTo>
                    <a:pt x="111937" y="8229"/>
                  </a:lnTo>
                  <a:lnTo>
                    <a:pt x="111937" y="0"/>
                  </a:lnTo>
                  <a:close/>
                </a:path>
                <a:path w="267970" h="137160">
                  <a:moveTo>
                    <a:pt x="125107" y="0"/>
                  </a:moveTo>
                  <a:lnTo>
                    <a:pt x="116878" y="0"/>
                  </a:lnTo>
                  <a:lnTo>
                    <a:pt x="116878" y="8229"/>
                  </a:lnTo>
                  <a:lnTo>
                    <a:pt x="125107" y="8229"/>
                  </a:lnTo>
                  <a:lnTo>
                    <a:pt x="125107" y="0"/>
                  </a:lnTo>
                  <a:close/>
                </a:path>
                <a:path w="267970" h="137160">
                  <a:moveTo>
                    <a:pt x="228803" y="128384"/>
                  </a:moveTo>
                  <a:lnTo>
                    <a:pt x="220560" y="128384"/>
                  </a:lnTo>
                  <a:lnTo>
                    <a:pt x="220560" y="136626"/>
                  </a:lnTo>
                  <a:lnTo>
                    <a:pt x="228803" y="136626"/>
                  </a:lnTo>
                  <a:lnTo>
                    <a:pt x="228803" y="128384"/>
                  </a:lnTo>
                  <a:close/>
                </a:path>
                <a:path w="267970" h="137160">
                  <a:moveTo>
                    <a:pt x="228803" y="116052"/>
                  </a:moveTo>
                  <a:lnTo>
                    <a:pt x="220560" y="116052"/>
                  </a:lnTo>
                  <a:lnTo>
                    <a:pt x="220560" y="123456"/>
                  </a:lnTo>
                  <a:lnTo>
                    <a:pt x="228803" y="123456"/>
                  </a:lnTo>
                  <a:lnTo>
                    <a:pt x="228803" y="116052"/>
                  </a:lnTo>
                  <a:close/>
                </a:path>
                <a:path w="267970" h="137160">
                  <a:moveTo>
                    <a:pt x="228803" y="102882"/>
                  </a:moveTo>
                  <a:lnTo>
                    <a:pt x="220560" y="102882"/>
                  </a:lnTo>
                  <a:lnTo>
                    <a:pt x="220560" y="111099"/>
                  </a:lnTo>
                  <a:lnTo>
                    <a:pt x="228803" y="111099"/>
                  </a:lnTo>
                  <a:lnTo>
                    <a:pt x="228803" y="102882"/>
                  </a:lnTo>
                  <a:close/>
                </a:path>
                <a:path w="267970" h="137160">
                  <a:moveTo>
                    <a:pt x="228803" y="89712"/>
                  </a:moveTo>
                  <a:lnTo>
                    <a:pt x="220560" y="89712"/>
                  </a:lnTo>
                  <a:lnTo>
                    <a:pt x="220560" y="97942"/>
                  </a:lnTo>
                  <a:lnTo>
                    <a:pt x="228803" y="97942"/>
                  </a:lnTo>
                  <a:lnTo>
                    <a:pt x="228803" y="89712"/>
                  </a:lnTo>
                  <a:close/>
                </a:path>
                <a:path w="267970" h="137160">
                  <a:moveTo>
                    <a:pt x="228803" y="77355"/>
                  </a:moveTo>
                  <a:lnTo>
                    <a:pt x="220560" y="77355"/>
                  </a:lnTo>
                  <a:lnTo>
                    <a:pt x="220560" y="85598"/>
                  </a:lnTo>
                  <a:lnTo>
                    <a:pt x="228803" y="85598"/>
                  </a:lnTo>
                  <a:lnTo>
                    <a:pt x="228803" y="77355"/>
                  </a:lnTo>
                  <a:close/>
                </a:path>
                <a:path w="267970" h="137160">
                  <a:moveTo>
                    <a:pt x="228803" y="64198"/>
                  </a:moveTo>
                  <a:lnTo>
                    <a:pt x="220560" y="64198"/>
                  </a:lnTo>
                  <a:lnTo>
                    <a:pt x="220560" y="72428"/>
                  </a:lnTo>
                  <a:lnTo>
                    <a:pt x="228803" y="72428"/>
                  </a:lnTo>
                  <a:lnTo>
                    <a:pt x="228803" y="64198"/>
                  </a:lnTo>
                  <a:close/>
                </a:path>
                <a:path w="267970" h="137160">
                  <a:moveTo>
                    <a:pt x="228803" y="51854"/>
                  </a:moveTo>
                  <a:lnTo>
                    <a:pt x="220560" y="51854"/>
                  </a:lnTo>
                  <a:lnTo>
                    <a:pt x="220560" y="60083"/>
                  </a:lnTo>
                  <a:lnTo>
                    <a:pt x="228803" y="60083"/>
                  </a:lnTo>
                  <a:lnTo>
                    <a:pt x="228803" y="51854"/>
                  </a:lnTo>
                  <a:close/>
                </a:path>
                <a:path w="267970" h="137160">
                  <a:moveTo>
                    <a:pt x="228803" y="38684"/>
                  </a:moveTo>
                  <a:lnTo>
                    <a:pt x="220560" y="38684"/>
                  </a:lnTo>
                  <a:lnTo>
                    <a:pt x="220560" y="46913"/>
                  </a:lnTo>
                  <a:lnTo>
                    <a:pt x="228803" y="46913"/>
                  </a:lnTo>
                  <a:lnTo>
                    <a:pt x="228803" y="38684"/>
                  </a:lnTo>
                  <a:close/>
                </a:path>
                <a:path w="267970" h="137160">
                  <a:moveTo>
                    <a:pt x="228803" y="26339"/>
                  </a:moveTo>
                  <a:lnTo>
                    <a:pt x="220560" y="26339"/>
                  </a:lnTo>
                  <a:lnTo>
                    <a:pt x="220560" y="33743"/>
                  </a:lnTo>
                  <a:lnTo>
                    <a:pt x="228803" y="33743"/>
                  </a:lnTo>
                  <a:lnTo>
                    <a:pt x="228803" y="26339"/>
                  </a:lnTo>
                  <a:close/>
                </a:path>
                <a:path w="267970" h="137160">
                  <a:moveTo>
                    <a:pt x="228803" y="13169"/>
                  </a:moveTo>
                  <a:lnTo>
                    <a:pt x="220560" y="13169"/>
                  </a:lnTo>
                  <a:lnTo>
                    <a:pt x="220560" y="21399"/>
                  </a:lnTo>
                  <a:lnTo>
                    <a:pt x="228803" y="21399"/>
                  </a:lnTo>
                  <a:lnTo>
                    <a:pt x="228803" y="13169"/>
                  </a:lnTo>
                  <a:close/>
                </a:path>
                <a:path w="267970" h="137160">
                  <a:moveTo>
                    <a:pt x="241973" y="128384"/>
                  </a:moveTo>
                  <a:lnTo>
                    <a:pt x="233743" y="128384"/>
                  </a:lnTo>
                  <a:lnTo>
                    <a:pt x="233743" y="136626"/>
                  </a:lnTo>
                  <a:lnTo>
                    <a:pt x="241973" y="136626"/>
                  </a:lnTo>
                  <a:lnTo>
                    <a:pt x="241973" y="128384"/>
                  </a:lnTo>
                  <a:close/>
                </a:path>
                <a:path w="267970" h="137160">
                  <a:moveTo>
                    <a:pt x="241973" y="116052"/>
                  </a:moveTo>
                  <a:lnTo>
                    <a:pt x="233743" y="116052"/>
                  </a:lnTo>
                  <a:lnTo>
                    <a:pt x="233743" y="123456"/>
                  </a:lnTo>
                  <a:lnTo>
                    <a:pt x="241973" y="123456"/>
                  </a:lnTo>
                  <a:lnTo>
                    <a:pt x="241973" y="116052"/>
                  </a:lnTo>
                  <a:close/>
                </a:path>
                <a:path w="267970" h="137160">
                  <a:moveTo>
                    <a:pt x="241973" y="102882"/>
                  </a:moveTo>
                  <a:lnTo>
                    <a:pt x="233743" y="102882"/>
                  </a:lnTo>
                  <a:lnTo>
                    <a:pt x="233743" y="111099"/>
                  </a:lnTo>
                  <a:lnTo>
                    <a:pt x="241973" y="111099"/>
                  </a:lnTo>
                  <a:lnTo>
                    <a:pt x="241973" y="102882"/>
                  </a:lnTo>
                  <a:close/>
                </a:path>
                <a:path w="267970" h="137160">
                  <a:moveTo>
                    <a:pt x="241973" y="89712"/>
                  </a:moveTo>
                  <a:lnTo>
                    <a:pt x="233743" y="89712"/>
                  </a:lnTo>
                  <a:lnTo>
                    <a:pt x="233743" y="97942"/>
                  </a:lnTo>
                  <a:lnTo>
                    <a:pt x="241973" y="97942"/>
                  </a:lnTo>
                  <a:lnTo>
                    <a:pt x="241973" y="89712"/>
                  </a:lnTo>
                  <a:close/>
                </a:path>
                <a:path w="267970" h="137160">
                  <a:moveTo>
                    <a:pt x="241973" y="77355"/>
                  </a:moveTo>
                  <a:lnTo>
                    <a:pt x="233743" y="77355"/>
                  </a:lnTo>
                  <a:lnTo>
                    <a:pt x="233743" y="85598"/>
                  </a:lnTo>
                  <a:lnTo>
                    <a:pt x="241973" y="85598"/>
                  </a:lnTo>
                  <a:lnTo>
                    <a:pt x="241973" y="77355"/>
                  </a:lnTo>
                  <a:close/>
                </a:path>
                <a:path w="267970" h="137160">
                  <a:moveTo>
                    <a:pt x="241973" y="64198"/>
                  </a:moveTo>
                  <a:lnTo>
                    <a:pt x="233743" y="64198"/>
                  </a:lnTo>
                  <a:lnTo>
                    <a:pt x="233743" y="72428"/>
                  </a:lnTo>
                  <a:lnTo>
                    <a:pt x="241973" y="72428"/>
                  </a:lnTo>
                  <a:lnTo>
                    <a:pt x="241973" y="64198"/>
                  </a:lnTo>
                  <a:close/>
                </a:path>
                <a:path w="267970" h="137160">
                  <a:moveTo>
                    <a:pt x="241973" y="51854"/>
                  </a:moveTo>
                  <a:lnTo>
                    <a:pt x="233743" y="51854"/>
                  </a:lnTo>
                  <a:lnTo>
                    <a:pt x="233743" y="60083"/>
                  </a:lnTo>
                  <a:lnTo>
                    <a:pt x="241973" y="60083"/>
                  </a:lnTo>
                  <a:lnTo>
                    <a:pt x="241973" y="51854"/>
                  </a:lnTo>
                  <a:close/>
                </a:path>
                <a:path w="267970" h="137160">
                  <a:moveTo>
                    <a:pt x="241973" y="38684"/>
                  </a:moveTo>
                  <a:lnTo>
                    <a:pt x="233743" y="38684"/>
                  </a:lnTo>
                  <a:lnTo>
                    <a:pt x="233743" y="46913"/>
                  </a:lnTo>
                  <a:lnTo>
                    <a:pt x="241973" y="46913"/>
                  </a:lnTo>
                  <a:lnTo>
                    <a:pt x="241973" y="38684"/>
                  </a:lnTo>
                  <a:close/>
                </a:path>
                <a:path w="267970" h="137160">
                  <a:moveTo>
                    <a:pt x="241973" y="26339"/>
                  </a:moveTo>
                  <a:lnTo>
                    <a:pt x="233743" y="26339"/>
                  </a:lnTo>
                  <a:lnTo>
                    <a:pt x="233743" y="33743"/>
                  </a:lnTo>
                  <a:lnTo>
                    <a:pt x="241973" y="33743"/>
                  </a:lnTo>
                  <a:lnTo>
                    <a:pt x="241973" y="26339"/>
                  </a:lnTo>
                  <a:close/>
                </a:path>
                <a:path w="267970" h="137160">
                  <a:moveTo>
                    <a:pt x="241973" y="13169"/>
                  </a:moveTo>
                  <a:lnTo>
                    <a:pt x="233743" y="13169"/>
                  </a:lnTo>
                  <a:lnTo>
                    <a:pt x="233743" y="21399"/>
                  </a:lnTo>
                  <a:lnTo>
                    <a:pt x="241973" y="21399"/>
                  </a:lnTo>
                  <a:lnTo>
                    <a:pt x="241973" y="13169"/>
                  </a:lnTo>
                  <a:close/>
                </a:path>
                <a:path w="267970" h="137160">
                  <a:moveTo>
                    <a:pt x="254317" y="128384"/>
                  </a:moveTo>
                  <a:lnTo>
                    <a:pt x="246913" y="128384"/>
                  </a:lnTo>
                  <a:lnTo>
                    <a:pt x="246913" y="136626"/>
                  </a:lnTo>
                  <a:lnTo>
                    <a:pt x="254317" y="136626"/>
                  </a:lnTo>
                  <a:lnTo>
                    <a:pt x="254317" y="128384"/>
                  </a:lnTo>
                  <a:close/>
                </a:path>
                <a:path w="267970" h="137160">
                  <a:moveTo>
                    <a:pt x="254317" y="116052"/>
                  </a:moveTo>
                  <a:lnTo>
                    <a:pt x="246913" y="116052"/>
                  </a:lnTo>
                  <a:lnTo>
                    <a:pt x="246913" y="123456"/>
                  </a:lnTo>
                  <a:lnTo>
                    <a:pt x="254317" y="123456"/>
                  </a:lnTo>
                  <a:lnTo>
                    <a:pt x="254317" y="116052"/>
                  </a:lnTo>
                  <a:close/>
                </a:path>
                <a:path w="267970" h="137160">
                  <a:moveTo>
                    <a:pt x="254317" y="102882"/>
                  </a:moveTo>
                  <a:lnTo>
                    <a:pt x="246913" y="102882"/>
                  </a:lnTo>
                  <a:lnTo>
                    <a:pt x="246913" y="111099"/>
                  </a:lnTo>
                  <a:lnTo>
                    <a:pt x="254317" y="111099"/>
                  </a:lnTo>
                  <a:lnTo>
                    <a:pt x="254317" y="102882"/>
                  </a:lnTo>
                  <a:close/>
                </a:path>
                <a:path w="267970" h="137160">
                  <a:moveTo>
                    <a:pt x="254317" y="89712"/>
                  </a:moveTo>
                  <a:lnTo>
                    <a:pt x="246913" y="89712"/>
                  </a:lnTo>
                  <a:lnTo>
                    <a:pt x="246913" y="97942"/>
                  </a:lnTo>
                  <a:lnTo>
                    <a:pt x="254317" y="97942"/>
                  </a:lnTo>
                  <a:lnTo>
                    <a:pt x="254317" y="89712"/>
                  </a:lnTo>
                  <a:close/>
                </a:path>
                <a:path w="267970" h="137160">
                  <a:moveTo>
                    <a:pt x="254317" y="77355"/>
                  </a:moveTo>
                  <a:lnTo>
                    <a:pt x="246913" y="77355"/>
                  </a:lnTo>
                  <a:lnTo>
                    <a:pt x="246913" y="85598"/>
                  </a:lnTo>
                  <a:lnTo>
                    <a:pt x="254317" y="85598"/>
                  </a:lnTo>
                  <a:lnTo>
                    <a:pt x="254317" y="77355"/>
                  </a:lnTo>
                  <a:close/>
                </a:path>
                <a:path w="267970" h="137160">
                  <a:moveTo>
                    <a:pt x="254317" y="64198"/>
                  </a:moveTo>
                  <a:lnTo>
                    <a:pt x="246913" y="64198"/>
                  </a:lnTo>
                  <a:lnTo>
                    <a:pt x="246913" y="72428"/>
                  </a:lnTo>
                  <a:lnTo>
                    <a:pt x="254317" y="72428"/>
                  </a:lnTo>
                  <a:lnTo>
                    <a:pt x="254317" y="64198"/>
                  </a:lnTo>
                  <a:close/>
                </a:path>
                <a:path w="267970" h="137160">
                  <a:moveTo>
                    <a:pt x="254317" y="51854"/>
                  </a:moveTo>
                  <a:lnTo>
                    <a:pt x="246913" y="51854"/>
                  </a:lnTo>
                  <a:lnTo>
                    <a:pt x="246913" y="60083"/>
                  </a:lnTo>
                  <a:lnTo>
                    <a:pt x="254317" y="60083"/>
                  </a:lnTo>
                  <a:lnTo>
                    <a:pt x="254317" y="51854"/>
                  </a:lnTo>
                  <a:close/>
                </a:path>
                <a:path w="267970" h="137160">
                  <a:moveTo>
                    <a:pt x="254317" y="38684"/>
                  </a:moveTo>
                  <a:lnTo>
                    <a:pt x="246913" y="38684"/>
                  </a:lnTo>
                  <a:lnTo>
                    <a:pt x="246913" y="46913"/>
                  </a:lnTo>
                  <a:lnTo>
                    <a:pt x="254317" y="46913"/>
                  </a:lnTo>
                  <a:lnTo>
                    <a:pt x="254317" y="38684"/>
                  </a:lnTo>
                  <a:close/>
                </a:path>
                <a:path w="267970" h="137160">
                  <a:moveTo>
                    <a:pt x="254317" y="26339"/>
                  </a:moveTo>
                  <a:lnTo>
                    <a:pt x="246913" y="26339"/>
                  </a:lnTo>
                  <a:lnTo>
                    <a:pt x="246913" y="33743"/>
                  </a:lnTo>
                  <a:lnTo>
                    <a:pt x="254317" y="33743"/>
                  </a:lnTo>
                  <a:lnTo>
                    <a:pt x="254317" y="26339"/>
                  </a:lnTo>
                  <a:close/>
                </a:path>
                <a:path w="267970" h="137160">
                  <a:moveTo>
                    <a:pt x="254317" y="13169"/>
                  </a:moveTo>
                  <a:lnTo>
                    <a:pt x="246913" y="13169"/>
                  </a:lnTo>
                  <a:lnTo>
                    <a:pt x="246913" y="21399"/>
                  </a:lnTo>
                  <a:lnTo>
                    <a:pt x="254317" y="21399"/>
                  </a:lnTo>
                  <a:lnTo>
                    <a:pt x="254317" y="13169"/>
                  </a:lnTo>
                  <a:close/>
                </a:path>
                <a:path w="267970" h="137160">
                  <a:moveTo>
                    <a:pt x="267474" y="128384"/>
                  </a:moveTo>
                  <a:lnTo>
                    <a:pt x="259245" y="128384"/>
                  </a:lnTo>
                  <a:lnTo>
                    <a:pt x="259245" y="136626"/>
                  </a:lnTo>
                  <a:lnTo>
                    <a:pt x="267474" y="136626"/>
                  </a:lnTo>
                  <a:lnTo>
                    <a:pt x="267474" y="128384"/>
                  </a:lnTo>
                  <a:close/>
                </a:path>
                <a:path w="267970" h="137160">
                  <a:moveTo>
                    <a:pt x="267474" y="116052"/>
                  </a:moveTo>
                  <a:lnTo>
                    <a:pt x="259245" y="116052"/>
                  </a:lnTo>
                  <a:lnTo>
                    <a:pt x="259245" y="123456"/>
                  </a:lnTo>
                  <a:lnTo>
                    <a:pt x="267474" y="123456"/>
                  </a:lnTo>
                  <a:lnTo>
                    <a:pt x="267474" y="116052"/>
                  </a:lnTo>
                  <a:close/>
                </a:path>
                <a:path w="267970" h="137160">
                  <a:moveTo>
                    <a:pt x="267474" y="102882"/>
                  </a:moveTo>
                  <a:lnTo>
                    <a:pt x="259245" y="102882"/>
                  </a:lnTo>
                  <a:lnTo>
                    <a:pt x="259245" y="111099"/>
                  </a:lnTo>
                  <a:lnTo>
                    <a:pt x="267474" y="111099"/>
                  </a:lnTo>
                  <a:lnTo>
                    <a:pt x="267474" y="102882"/>
                  </a:lnTo>
                  <a:close/>
                </a:path>
                <a:path w="267970" h="137160">
                  <a:moveTo>
                    <a:pt x="267474" y="89712"/>
                  </a:moveTo>
                  <a:lnTo>
                    <a:pt x="259245" y="89712"/>
                  </a:lnTo>
                  <a:lnTo>
                    <a:pt x="259245" y="97942"/>
                  </a:lnTo>
                  <a:lnTo>
                    <a:pt x="267474" y="97942"/>
                  </a:lnTo>
                  <a:lnTo>
                    <a:pt x="267474" y="89712"/>
                  </a:lnTo>
                  <a:close/>
                </a:path>
                <a:path w="267970" h="137160">
                  <a:moveTo>
                    <a:pt x="267474" y="77355"/>
                  </a:moveTo>
                  <a:lnTo>
                    <a:pt x="259245" y="77355"/>
                  </a:lnTo>
                  <a:lnTo>
                    <a:pt x="259245" y="85598"/>
                  </a:lnTo>
                  <a:lnTo>
                    <a:pt x="267474" y="85598"/>
                  </a:lnTo>
                  <a:lnTo>
                    <a:pt x="267474" y="77355"/>
                  </a:lnTo>
                  <a:close/>
                </a:path>
                <a:path w="267970" h="137160">
                  <a:moveTo>
                    <a:pt x="267474" y="64198"/>
                  </a:moveTo>
                  <a:lnTo>
                    <a:pt x="259245" y="64198"/>
                  </a:lnTo>
                  <a:lnTo>
                    <a:pt x="259245" y="72428"/>
                  </a:lnTo>
                  <a:lnTo>
                    <a:pt x="267474" y="72428"/>
                  </a:lnTo>
                  <a:lnTo>
                    <a:pt x="267474" y="64198"/>
                  </a:lnTo>
                  <a:close/>
                </a:path>
                <a:path w="267970" h="137160">
                  <a:moveTo>
                    <a:pt x="267474" y="51854"/>
                  </a:moveTo>
                  <a:lnTo>
                    <a:pt x="259245" y="51854"/>
                  </a:lnTo>
                  <a:lnTo>
                    <a:pt x="259245" y="60083"/>
                  </a:lnTo>
                  <a:lnTo>
                    <a:pt x="267474" y="60083"/>
                  </a:lnTo>
                  <a:lnTo>
                    <a:pt x="267474" y="51854"/>
                  </a:lnTo>
                  <a:close/>
                </a:path>
                <a:path w="267970" h="137160">
                  <a:moveTo>
                    <a:pt x="267474" y="38684"/>
                  </a:moveTo>
                  <a:lnTo>
                    <a:pt x="259245" y="38684"/>
                  </a:lnTo>
                  <a:lnTo>
                    <a:pt x="259245" y="46913"/>
                  </a:lnTo>
                  <a:lnTo>
                    <a:pt x="267474" y="46913"/>
                  </a:lnTo>
                  <a:lnTo>
                    <a:pt x="267474" y="38684"/>
                  </a:lnTo>
                  <a:close/>
                </a:path>
                <a:path w="267970" h="137160">
                  <a:moveTo>
                    <a:pt x="267474" y="26339"/>
                  </a:moveTo>
                  <a:lnTo>
                    <a:pt x="259245" y="26339"/>
                  </a:lnTo>
                  <a:lnTo>
                    <a:pt x="259245" y="33743"/>
                  </a:lnTo>
                  <a:lnTo>
                    <a:pt x="267474" y="33743"/>
                  </a:lnTo>
                  <a:lnTo>
                    <a:pt x="267474" y="26339"/>
                  </a:lnTo>
                  <a:close/>
                </a:path>
                <a:path w="267970" h="137160">
                  <a:moveTo>
                    <a:pt x="267474" y="13169"/>
                  </a:moveTo>
                  <a:lnTo>
                    <a:pt x="259245" y="13169"/>
                  </a:lnTo>
                  <a:lnTo>
                    <a:pt x="259245" y="21399"/>
                  </a:lnTo>
                  <a:lnTo>
                    <a:pt x="267474" y="21399"/>
                  </a:lnTo>
                  <a:lnTo>
                    <a:pt x="2674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498291" y="2287815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7416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5214"/>
                  </a:lnTo>
                  <a:close/>
                </a:path>
                <a:path w="99060" h="123825">
                  <a:moveTo>
                    <a:pt x="7416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882"/>
                  </a:lnTo>
                  <a:close/>
                </a:path>
                <a:path w="99060" h="123825">
                  <a:moveTo>
                    <a:pt x="7416" y="89712"/>
                  </a:moveTo>
                  <a:lnTo>
                    <a:pt x="0" y="89712"/>
                  </a:lnTo>
                  <a:lnTo>
                    <a:pt x="0" y="97929"/>
                  </a:lnTo>
                  <a:lnTo>
                    <a:pt x="7416" y="97929"/>
                  </a:lnTo>
                  <a:lnTo>
                    <a:pt x="7416" y="89712"/>
                  </a:lnTo>
                  <a:close/>
                </a:path>
                <a:path w="99060" h="123825">
                  <a:moveTo>
                    <a:pt x="7416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7416" y="84772"/>
                  </a:lnTo>
                  <a:lnTo>
                    <a:pt x="7416" y="76542"/>
                  </a:lnTo>
                  <a:close/>
                </a:path>
                <a:path w="99060" h="123825">
                  <a:moveTo>
                    <a:pt x="7416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7416" y="72428"/>
                  </a:lnTo>
                  <a:lnTo>
                    <a:pt x="7416" y="64185"/>
                  </a:lnTo>
                  <a:close/>
                </a:path>
                <a:path w="99060" h="123825">
                  <a:moveTo>
                    <a:pt x="7416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7416" y="59258"/>
                  </a:lnTo>
                  <a:lnTo>
                    <a:pt x="7416" y="51028"/>
                  </a:lnTo>
                  <a:close/>
                </a:path>
                <a:path w="99060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7416" y="46913"/>
                  </a:lnTo>
                  <a:lnTo>
                    <a:pt x="7416" y="38684"/>
                  </a:lnTo>
                  <a:close/>
                </a:path>
                <a:path w="99060" h="123825">
                  <a:moveTo>
                    <a:pt x="7416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7416" y="33743"/>
                  </a:lnTo>
                  <a:lnTo>
                    <a:pt x="7416" y="25514"/>
                  </a:lnTo>
                  <a:close/>
                </a:path>
                <a:path w="99060" h="123825">
                  <a:moveTo>
                    <a:pt x="7416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7416" y="20574"/>
                  </a:lnTo>
                  <a:lnTo>
                    <a:pt x="7416" y="13169"/>
                  </a:lnTo>
                  <a:close/>
                </a:path>
                <a:path w="99060" h="123825">
                  <a:moveTo>
                    <a:pt x="7416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7416" y="8229"/>
                  </a:lnTo>
                  <a:lnTo>
                    <a:pt x="7416" y="0"/>
                  </a:lnTo>
                  <a:close/>
                </a:path>
                <a:path w="99060" h="123825">
                  <a:moveTo>
                    <a:pt x="20574" y="115214"/>
                  </a:moveTo>
                  <a:lnTo>
                    <a:pt x="12344" y="115214"/>
                  </a:lnTo>
                  <a:lnTo>
                    <a:pt x="12344" y="123456"/>
                  </a:lnTo>
                  <a:lnTo>
                    <a:pt x="20574" y="123456"/>
                  </a:lnTo>
                  <a:lnTo>
                    <a:pt x="20574" y="115214"/>
                  </a:lnTo>
                  <a:close/>
                </a:path>
                <a:path w="99060" h="123825">
                  <a:moveTo>
                    <a:pt x="20574" y="102882"/>
                  </a:moveTo>
                  <a:lnTo>
                    <a:pt x="12344" y="102882"/>
                  </a:lnTo>
                  <a:lnTo>
                    <a:pt x="12344" y="110286"/>
                  </a:lnTo>
                  <a:lnTo>
                    <a:pt x="20574" y="110286"/>
                  </a:lnTo>
                  <a:lnTo>
                    <a:pt x="20574" y="102882"/>
                  </a:lnTo>
                  <a:close/>
                </a:path>
                <a:path w="99060" h="123825">
                  <a:moveTo>
                    <a:pt x="20574" y="89712"/>
                  </a:moveTo>
                  <a:lnTo>
                    <a:pt x="12344" y="89712"/>
                  </a:lnTo>
                  <a:lnTo>
                    <a:pt x="12344" y="97929"/>
                  </a:lnTo>
                  <a:lnTo>
                    <a:pt x="20574" y="97929"/>
                  </a:lnTo>
                  <a:lnTo>
                    <a:pt x="20574" y="89712"/>
                  </a:lnTo>
                  <a:close/>
                </a:path>
                <a:path w="99060" h="123825">
                  <a:moveTo>
                    <a:pt x="20574" y="76542"/>
                  </a:moveTo>
                  <a:lnTo>
                    <a:pt x="12344" y="76542"/>
                  </a:lnTo>
                  <a:lnTo>
                    <a:pt x="12344" y="84772"/>
                  </a:lnTo>
                  <a:lnTo>
                    <a:pt x="20574" y="84772"/>
                  </a:lnTo>
                  <a:lnTo>
                    <a:pt x="20574" y="76542"/>
                  </a:lnTo>
                  <a:close/>
                </a:path>
                <a:path w="99060" h="123825">
                  <a:moveTo>
                    <a:pt x="20574" y="64185"/>
                  </a:moveTo>
                  <a:lnTo>
                    <a:pt x="12344" y="64185"/>
                  </a:lnTo>
                  <a:lnTo>
                    <a:pt x="12344" y="72428"/>
                  </a:lnTo>
                  <a:lnTo>
                    <a:pt x="20574" y="72428"/>
                  </a:lnTo>
                  <a:lnTo>
                    <a:pt x="20574" y="64185"/>
                  </a:lnTo>
                  <a:close/>
                </a:path>
                <a:path w="99060" h="123825">
                  <a:moveTo>
                    <a:pt x="20574" y="51028"/>
                  </a:moveTo>
                  <a:lnTo>
                    <a:pt x="12344" y="51028"/>
                  </a:lnTo>
                  <a:lnTo>
                    <a:pt x="12344" y="59258"/>
                  </a:lnTo>
                  <a:lnTo>
                    <a:pt x="20574" y="59258"/>
                  </a:lnTo>
                  <a:lnTo>
                    <a:pt x="20574" y="51028"/>
                  </a:lnTo>
                  <a:close/>
                </a:path>
                <a:path w="99060" h="123825">
                  <a:moveTo>
                    <a:pt x="20574" y="38684"/>
                  </a:moveTo>
                  <a:lnTo>
                    <a:pt x="12344" y="38684"/>
                  </a:lnTo>
                  <a:lnTo>
                    <a:pt x="12344" y="46913"/>
                  </a:lnTo>
                  <a:lnTo>
                    <a:pt x="20574" y="46913"/>
                  </a:lnTo>
                  <a:lnTo>
                    <a:pt x="20574" y="38684"/>
                  </a:lnTo>
                  <a:close/>
                </a:path>
                <a:path w="99060" h="123825">
                  <a:moveTo>
                    <a:pt x="20574" y="25514"/>
                  </a:moveTo>
                  <a:lnTo>
                    <a:pt x="12344" y="25514"/>
                  </a:lnTo>
                  <a:lnTo>
                    <a:pt x="12344" y="33743"/>
                  </a:lnTo>
                  <a:lnTo>
                    <a:pt x="20574" y="33743"/>
                  </a:lnTo>
                  <a:lnTo>
                    <a:pt x="20574" y="25514"/>
                  </a:lnTo>
                  <a:close/>
                </a:path>
                <a:path w="99060" h="123825">
                  <a:moveTo>
                    <a:pt x="20574" y="13169"/>
                  </a:moveTo>
                  <a:lnTo>
                    <a:pt x="12344" y="13169"/>
                  </a:lnTo>
                  <a:lnTo>
                    <a:pt x="12344" y="20574"/>
                  </a:lnTo>
                  <a:lnTo>
                    <a:pt x="20574" y="20574"/>
                  </a:lnTo>
                  <a:lnTo>
                    <a:pt x="20574" y="13169"/>
                  </a:lnTo>
                  <a:close/>
                </a:path>
                <a:path w="99060" h="123825">
                  <a:moveTo>
                    <a:pt x="20574" y="0"/>
                  </a:moveTo>
                  <a:lnTo>
                    <a:pt x="12344" y="0"/>
                  </a:lnTo>
                  <a:lnTo>
                    <a:pt x="12344" y="8229"/>
                  </a:lnTo>
                  <a:lnTo>
                    <a:pt x="20574" y="8229"/>
                  </a:lnTo>
                  <a:lnTo>
                    <a:pt x="20574" y="0"/>
                  </a:lnTo>
                  <a:close/>
                </a:path>
                <a:path w="99060" h="123825">
                  <a:moveTo>
                    <a:pt x="33743" y="115214"/>
                  </a:moveTo>
                  <a:lnTo>
                    <a:pt x="25514" y="115214"/>
                  </a:lnTo>
                  <a:lnTo>
                    <a:pt x="25514" y="123456"/>
                  </a:lnTo>
                  <a:lnTo>
                    <a:pt x="33743" y="123456"/>
                  </a:lnTo>
                  <a:lnTo>
                    <a:pt x="33743" y="115214"/>
                  </a:lnTo>
                  <a:close/>
                </a:path>
                <a:path w="99060" h="123825">
                  <a:moveTo>
                    <a:pt x="33743" y="102882"/>
                  </a:moveTo>
                  <a:lnTo>
                    <a:pt x="25514" y="102882"/>
                  </a:lnTo>
                  <a:lnTo>
                    <a:pt x="25514" y="110286"/>
                  </a:lnTo>
                  <a:lnTo>
                    <a:pt x="33743" y="110286"/>
                  </a:lnTo>
                  <a:lnTo>
                    <a:pt x="33743" y="102882"/>
                  </a:lnTo>
                  <a:close/>
                </a:path>
                <a:path w="99060" h="123825">
                  <a:moveTo>
                    <a:pt x="33743" y="89712"/>
                  </a:moveTo>
                  <a:lnTo>
                    <a:pt x="25514" y="89712"/>
                  </a:lnTo>
                  <a:lnTo>
                    <a:pt x="25514" y="97929"/>
                  </a:lnTo>
                  <a:lnTo>
                    <a:pt x="33743" y="97929"/>
                  </a:lnTo>
                  <a:lnTo>
                    <a:pt x="33743" y="89712"/>
                  </a:lnTo>
                  <a:close/>
                </a:path>
                <a:path w="99060" h="123825">
                  <a:moveTo>
                    <a:pt x="33743" y="76542"/>
                  </a:moveTo>
                  <a:lnTo>
                    <a:pt x="25514" y="76542"/>
                  </a:lnTo>
                  <a:lnTo>
                    <a:pt x="25514" y="84772"/>
                  </a:lnTo>
                  <a:lnTo>
                    <a:pt x="33743" y="84772"/>
                  </a:lnTo>
                  <a:lnTo>
                    <a:pt x="33743" y="76542"/>
                  </a:lnTo>
                  <a:close/>
                </a:path>
                <a:path w="99060" h="123825">
                  <a:moveTo>
                    <a:pt x="33743" y="64185"/>
                  </a:moveTo>
                  <a:lnTo>
                    <a:pt x="25514" y="64185"/>
                  </a:lnTo>
                  <a:lnTo>
                    <a:pt x="25514" y="72428"/>
                  </a:lnTo>
                  <a:lnTo>
                    <a:pt x="33743" y="72428"/>
                  </a:lnTo>
                  <a:lnTo>
                    <a:pt x="33743" y="64185"/>
                  </a:lnTo>
                  <a:close/>
                </a:path>
                <a:path w="99060" h="123825">
                  <a:moveTo>
                    <a:pt x="33743" y="51028"/>
                  </a:moveTo>
                  <a:lnTo>
                    <a:pt x="25514" y="51028"/>
                  </a:lnTo>
                  <a:lnTo>
                    <a:pt x="25514" y="59258"/>
                  </a:lnTo>
                  <a:lnTo>
                    <a:pt x="33743" y="59258"/>
                  </a:lnTo>
                  <a:lnTo>
                    <a:pt x="33743" y="51028"/>
                  </a:lnTo>
                  <a:close/>
                </a:path>
                <a:path w="99060" h="123825">
                  <a:moveTo>
                    <a:pt x="33743" y="38684"/>
                  </a:moveTo>
                  <a:lnTo>
                    <a:pt x="25514" y="38684"/>
                  </a:lnTo>
                  <a:lnTo>
                    <a:pt x="25514" y="46913"/>
                  </a:lnTo>
                  <a:lnTo>
                    <a:pt x="33743" y="46913"/>
                  </a:lnTo>
                  <a:lnTo>
                    <a:pt x="33743" y="38684"/>
                  </a:lnTo>
                  <a:close/>
                </a:path>
                <a:path w="99060" h="123825">
                  <a:moveTo>
                    <a:pt x="33743" y="25514"/>
                  </a:moveTo>
                  <a:lnTo>
                    <a:pt x="25514" y="25514"/>
                  </a:lnTo>
                  <a:lnTo>
                    <a:pt x="25514" y="33743"/>
                  </a:lnTo>
                  <a:lnTo>
                    <a:pt x="33743" y="33743"/>
                  </a:lnTo>
                  <a:lnTo>
                    <a:pt x="33743" y="25514"/>
                  </a:lnTo>
                  <a:close/>
                </a:path>
                <a:path w="99060" h="123825">
                  <a:moveTo>
                    <a:pt x="33743" y="13169"/>
                  </a:moveTo>
                  <a:lnTo>
                    <a:pt x="25514" y="13169"/>
                  </a:lnTo>
                  <a:lnTo>
                    <a:pt x="25514" y="20574"/>
                  </a:lnTo>
                  <a:lnTo>
                    <a:pt x="33743" y="20574"/>
                  </a:lnTo>
                  <a:lnTo>
                    <a:pt x="33743" y="13169"/>
                  </a:lnTo>
                  <a:close/>
                </a:path>
                <a:path w="99060" h="123825">
                  <a:moveTo>
                    <a:pt x="33743" y="0"/>
                  </a:moveTo>
                  <a:lnTo>
                    <a:pt x="25514" y="0"/>
                  </a:lnTo>
                  <a:lnTo>
                    <a:pt x="25514" y="8229"/>
                  </a:lnTo>
                  <a:lnTo>
                    <a:pt x="33743" y="8229"/>
                  </a:lnTo>
                  <a:lnTo>
                    <a:pt x="33743" y="0"/>
                  </a:lnTo>
                  <a:close/>
                </a:path>
                <a:path w="99060" h="123825">
                  <a:moveTo>
                    <a:pt x="46901" y="115214"/>
                  </a:moveTo>
                  <a:lnTo>
                    <a:pt x="38671" y="115214"/>
                  </a:lnTo>
                  <a:lnTo>
                    <a:pt x="38671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99060" h="123825">
                  <a:moveTo>
                    <a:pt x="46901" y="102882"/>
                  </a:moveTo>
                  <a:lnTo>
                    <a:pt x="38671" y="102882"/>
                  </a:lnTo>
                  <a:lnTo>
                    <a:pt x="38671" y="110286"/>
                  </a:lnTo>
                  <a:lnTo>
                    <a:pt x="46901" y="110286"/>
                  </a:lnTo>
                  <a:lnTo>
                    <a:pt x="46901" y="102882"/>
                  </a:lnTo>
                  <a:close/>
                </a:path>
                <a:path w="99060" h="123825">
                  <a:moveTo>
                    <a:pt x="46901" y="89712"/>
                  </a:moveTo>
                  <a:lnTo>
                    <a:pt x="38671" y="89712"/>
                  </a:lnTo>
                  <a:lnTo>
                    <a:pt x="38671" y="97929"/>
                  </a:lnTo>
                  <a:lnTo>
                    <a:pt x="46901" y="97929"/>
                  </a:lnTo>
                  <a:lnTo>
                    <a:pt x="46901" y="89712"/>
                  </a:lnTo>
                  <a:close/>
                </a:path>
                <a:path w="99060" h="123825">
                  <a:moveTo>
                    <a:pt x="46901" y="76542"/>
                  </a:moveTo>
                  <a:lnTo>
                    <a:pt x="38671" y="76542"/>
                  </a:lnTo>
                  <a:lnTo>
                    <a:pt x="38671" y="84772"/>
                  </a:lnTo>
                  <a:lnTo>
                    <a:pt x="46901" y="84772"/>
                  </a:lnTo>
                  <a:lnTo>
                    <a:pt x="46901" y="76542"/>
                  </a:lnTo>
                  <a:close/>
                </a:path>
                <a:path w="99060" h="123825">
                  <a:moveTo>
                    <a:pt x="46901" y="64185"/>
                  </a:moveTo>
                  <a:lnTo>
                    <a:pt x="38671" y="64185"/>
                  </a:lnTo>
                  <a:lnTo>
                    <a:pt x="38671" y="72428"/>
                  </a:lnTo>
                  <a:lnTo>
                    <a:pt x="46901" y="72428"/>
                  </a:lnTo>
                  <a:lnTo>
                    <a:pt x="46901" y="64185"/>
                  </a:lnTo>
                  <a:close/>
                </a:path>
                <a:path w="99060" h="123825">
                  <a:moveTo>
                    <a:pt x="46901" y="51028"/>
                  </a:moveTo>
                  <a:lnTo>
                    <a:pt x="38671" y="51028"/>
                  </a:lnTo>
                  <a:lnTo>
                    <a:pt x="38671" y="59258"/>
                  </a:lnTo>
                  <a:lnTo>
                    <a:pt x="46901" y="59258"/>
                  </a:lnTo>
                  <a:lnTo>
                    <a:pt x="46901" y="51028"/>
                  </a:lnTo>
                  <a:close/>
                </a:path>
                <a:path w="99060" h="123825">
                  <a:moveTo>
                    <a:pt x="46901" y="38684"/>
                  </a:moveTo>
                  <a:lnTo>
                    <a:pt x="38671" y="38684"/>
                  </a:lnTo>
                  <a:lnTo>
                    <a:pt x="38671" y="46913"/>
                  </a:lnTo>
                  <a:lnTo>
                    <a:pt x="46901" y="46913"/>
                  </a:lnTo>
                  <a:lnTo>
                    <a:pt x="46901" y="38684"/>
                  </a:lnTo>
                  <a:close/>
                </a:path>
                <a:path w="99060" h="123825">
                  <a:moveTo>
                    <a:pt x="46901" y="25514"/>
                  </a:moveTo>
                  <a:lnTo>
                    <a:pt x="38671" y="25514"/>
                  </a:lnTo>
                  <a:lnTo>
                    <a:pt x="38671" y="33743"/>
                  </a:lnTo>
                  <a:lnTo>
                    <a:pt x="46901" y="33743"/>
                  </a:lnTo>
                  <a:lnTo>
                    <a:pt x="46901" y="25514"/>
                  </a:lnTo>
                  <a:close/>
                </a:path>
                <a:path w="99060" h="123825">
                  <a:moveTo>
                    <a:pt x="46901" y="13169"/>
                  </a:moveTo>
                  <a:lnTo>
                    <a:pt x="38671" y="13169"/>
                  </a:lnTo>
                  <a:lnTo>
                    <a:pt x="38671" y="20574"/>
                  </a:lnTo>
                  <a:lnTo>
                    <a:pt x="46901" y="20574"/>
                  </a:lnTo>
                  <a:lnTo>
                    <a:pt x="46901" y="13169"/>
                  </a:lnTo>
                  <a:close/>
                </a:path>
                <a:path w="99060" h="123825">
                  <a:moveTo>
                    <a:pt x="46901" y="0"/>
                  </a:moveTo>
                  <a:lnTo>
                    <a:pt x="38671" y="0"/>
                  </a:lnTo>
                  <a:lnTo>
                    <a:pt x="38671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99060" h="123825">
                  <a:moveTo>
                    <a:pt x="60071" y="115214"/>
                  </a:moveTo>
                  <a:lnTo>
                    <a:pt x="51828" y="115214"/>
                  </a:lnTo>
                  <a:lnTo>
                    <a:pt x="51828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99060" h="123825">
                  <a:moveTo>
                    <a:pt x="60071" y="102882"/>
                  </a:moveTo>
                  <a:lnTo>
                    <a:pt x="51828" y="102882"/>
                  </a:lnTo>
                  <a:lnTo>
                    <a:pt x="51828" y="110286"/>
                  </a:lnTo>
                  <a:lnTo>
                    <a:pt x="60071" y="110286"/>
                  </a:lnTo>
                  <a:lnTo>
                    <a:pt x="60071" y="102882"/>
                  </a:lnTo>
                  <a:close/>
                </a:path>
                <a:path w="99060" h="123825">
                  <a:moveTo>
                    <a:pt x="60071" y="89712"/>
                  </a:moveTo>
                  <a:lnTo>
                    <a:pt x="51828" y="89712"/>
                  </a:lnTo>
                  <a:lnTo>
                    <a:pt x="51828" y="97929"/>
                  </a:lnTo>
                  <a:lnTo>
                    <a:pt x="60071" y="97929"/>
                  </a:lnTo>
                  <a:lnTo>
                    <a:pt x="60071" y="89712"/>
                  </a:lnTo>
                  <a:close/>
                </a:path>
                <a:path w="99060" h="123825">
                  <a:moveTo>
                    <a:pt x="60071" y="76542"/>
                  </a:moveTo>
                  <a:lnTo>
                    <a:pt x="51828" y="76542"/>
                  </a:lnTo>
                  <a:lnTo>
                    <a:pt x="51828" y="84772"/>
                  </a:lnTo>
                  <a:lnTo>
                    <a:pt x="60071" y="84772"/>
                  </a:lnTo>
                  <a:lnTo>
                    <a:pt x="60071" y="76542"/>
                  </a:lnTo>
                  <a:close/>
                </a:path>
                <a:path w="99060" h="123825">
                  <a:moveTo>
                    <a:pt x="60071" y="64185"/>
                  </a:moveTo>
                  <a:lnTo>
                    <a:pt x="51828" y="64185"/>
                  </a:lnTo>
                  <a:lnTo>
                    <a:pt x="51828" y="72428"/>
                  </a:lnTo>
                  <a:lnTo>
                    <a:pt x="60071" y="72428"/>
                  </a:lnTo>
                  <a:lnTo>
                    <a:pt x="60071" y="64185"/>
                  </a:lnTo>
                  <a:close/>
                </a:path>
                <a:path w="99060" h="123825">
                  <a:moveTo>
                    <a:pt x="60071" y="51028"/>
                  </a:moveTo>
                  <a:lnTo>
                    <a:pt x="51828" y="51028"/>
                  </a:lnTo>
                  <a:lnTo>
                    <a:pt x="51828" y="59258"/>
                  </a:lnTo>
                  <a:lnTo>
                    <a:pt x="60071" y="59258"/>
                  </a:lnTo>
                  <a:lnTo>
                    <a:pt x="60071" y="51028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28" y="38684"/>
                  </a:lnTo>
                  <a:lnTo>
                    <a:pt x="51828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14"/>
                  </a:moveTo>
                  <a:lnTo>
                    <a:pt x="51828" y="25514"/>
                  </a:lnTo>
                  <a:lnTo>
                    <a:pt x="51828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99060" h="123825">
                  <a:moveTo>
                    <a:pt x="60071" y="13169"/>
                  </a:moveTo>
                  <a:lnTo>
                    <a:pt x="51828" y="13169"/>
                  </a:lnTo>
                  <a:lnTo>
                    <a:pt x="51828" y="20574"/>
                  </a:lnTo>
                  <a:lnTo>
                    <a:pt x="60071" y="20574"/>
                  </a:lnTo>
                  <a:lnTo>
                    <a:pt x="60071" y="13169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28" y="0"/>
                  </a:lnTo>
                  <a:lnTo>
                    <a:pt x="51828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2415" y="115214"/>
                  </a:moveTo>
                  <a:lnTo>
                    <a:pt x="65011" y="115214"/>
                  </a:lnTo>
                  <a:lnTo>
                    <a:pt x="65011" y="123456"/>
                  </a:lnTo>
                  <a:lnTo>
                    <a:pt x="72415" y="123456"/>
                  </a:lnTo>
                  <a:lnTo>
                    <a:pt x="72415" y="115214"/>
                  </a:lnTo>
                  <a:close/>
                </a:path>
                <a:path w="99060" h="123825">
                  <a:moveTo>
                    <a:pt x="72415" y="102882"/>
                  </a:moveTo>
                  <a:lnTo>
                    <a:pt x="65011" y="102882"/>
                  </a:lnTo>
                  <a:lnTo>
                    <a:pt x="65011" y="110286"/>
                  </a:lnTo>
                  <a:lnTo>
                    <a:pt x="72415" y="110286"/>
                  </a:lnTo>
                  <a:lnTo>
                    <a:pt x="72415" y="102882"/>
                  </a:lnTo>
                  <a:close/>
                </a:path>
                <a:path w="99060" h="123825">
                  <a:moveTo>
                    <a:pt x="72415" y="89712"/>
                  </a:moveTo>
                  <a:lnTo>
                    <a:pt x="65011" y="89712"/>
                  </a:lnTo>
                  <a:lnTo>
                    <a:pt x="65011" y="97929"/>
                  </a:lnTo>
                  <a:lnTo>
                    <a:pt x="72415" y="97929"/>
                  </a:lnTo>
                  <a:lnTo>
                    <a:pt x="72415" y="89712"/>
                  </a:lnTo>
                  <a:close/>
                </a:path>
                <a:path w="99060" h="123825">
                  <a:moveTo>
                    <a:pt x="72415" y="76542"/>
                  </a:moveTo>
                  <a:lnTo>
                    <a:pt x="65011" y="76542"/>
                  </a:lnTo>
                  <a:lnTo>
                    <a:pt x="65011" y="84772"/>
                  </a:lnTo>
                  <a:lnTo>
                    <a:pt x="72415" y="84772"/>
                  </a:lnTo>
                  <a:lnTo>
                    <a:pt x="72415" y="76542"/>
                  </a:lnTo>
                  <a:close/>
                </a:path>
                <a:path w="99060" h="123825">
                  <a:moveTo>
                    <a:pt x="72415" y="64185"/>
                  </a:moveTo>
                  <a:lnTo>
                    <a:pt x="65011" y="64185"/>
                  </a:lnTo>
                  <a:lnTo>
                    <a:pt x="65011" y="72428"/>
                  </a:lnTo>
                  <a:lnTo>
                    <a:pt x="72415" y="72428"/>
                  </a:lnTo>
                  <a:lnTo>
                    <a:pt x="72415" y="64185"/>
                  </a:lnTo>
                  <a:close/>
                </a:path>
                <a:path w="99060" h="123825">
                  <a:moveTo>
                    <a:pt x="72415" y="51028"/>
                  </a:moveTo>
                  <a:lnTo>
                    <a:pt x="65011" y="51028"/>
                  </a:lnTo>
                  <a:lnTo>
                    <a:pt x="65011" y="59258"/>
                  </a:lnTo>
                  <a:lnTo>
                    <a:pt x="72415" y="59258"/>
                  </a:lnTo>
                  <a:lnTo>
                    <a:pt x="72415" y="51028"/>
                  </a:lnTo>
                  <a:close/>
                </a:path>
                <a:path w="99060" h="123825">
                  <a:moveTo>
                    <a:pt x="72415" y="38684"/>
                  </a:moveTo>
                  <a:lnTo>
                    <a:pt x="65011" y="38684"/>
                  </a:lnTo>
                  <a:lnTo>
                    <a:pt x="65011" y="46913"/>
                  </a:lnTo>
                  <a:lnTo>
                    <a:pt x="72415" y="46913"/>
                  </a:lnTo>
                  <a:lnTo>
                    <a:pt x="72415" y="38684"/>
                  </a:lnTo>
                  <a:close/>
                </a:path>
                <a:path w="99060" h="123825">
                  <a:moveTo>
                    <a:pt x="72415" y="25514"/>
                  </a:moveTo>
                  <a:lnTo>
                    <a:pt x="65011" y="25514"/>
                  </a:lnTo>
                  <a:lnTo>
                    <a:pt x="65011" y="33743"/>
                  </a:lnTo>
                  <a:lnTo>
                    <a:pt x="72415" y="33743"/>
                  </a:lnTo>
                  <a:lnTo>
                    <a:pt x="72415" y="25514"/>
                  </a:lnTo>
                  <a:close/>
                </a:path>
                <a:path w="99060" h="123825">
                  <a:moveTo>
                    <a:pt x="72415" y="13169"/>
                  </a:moveTo>
                  <a:lnTo>
                    <a:pt x="65011" y="13169"/>
                  </a:lnTo>
                  <a:lnTo>
                    <a:pt x="65011" y="20574"/>
                  </a:lnTo>
                  <a:lnTo>
                    <a:pt x="72415" y="20574"/>
                  </a:lnTo>
                  <a:lnTo>
                    <a:pt x="72415" y="13169"/>
                  </a:lnTo>
                  <a:close/>
                </a:path>
                <a:path w="99060" h="123825">
                  <a:moveTo>
                    <a:pt x="72415" y="0"/>
                  </a:moveTo>
                  <a:lnTo>
                    <a:pt x="65011" y="0"/>
                  </a:lnTo>
                  <a:lnTo>
                    <a:pt x="65011" y="8229"/>
                  </a:lnTo>
                  <a:lnTo>
                    <a:pt x="72415" y="8229"/>
                  </a:lnTo>
                  <a:lnTo>
                    <a:pt x="72415" y="0"/>
                  </a:lnTo>
                  <a:close/>
                </a:path>
                <a:path w="99060" h="123825">
                  <a:moveTo>
                    <a:pt x="85585" y="115214"/>
                  </a:moveTo>
                  <a:lnTo>
                    <a:pt x="77343" y="115214"/>
                  </a:lnTo>
                  <a:lnTo>
                    <a:pt x="77343" y="123456"/>
                  </a:lnTo>
                  <a:lnTo>
                    <a:pt x="85585" y="123456"/>
                  </a:lnTo>
                  <a:lnTo>
                    <a:pt x="85585" y="115214"/>
                  </a:lnTo>
                  <a:close/>
                </a:path>
                <a:path w="99060" h="123825">
                  <a:moveTo>
                    <a:pt x="85585" y="102882"/>
                  </a:moveTo>
                  <a:lnTo>
                    <a:pt x="77343" y="102882"/>
                  </a:lnTo>
                  <a:lnTo>
                    <a:pt x="77343" y="110286"/>
                  </a:lnTo>
                  <a:lnTo>
                    <a:pt x="85585" y="110286"/>
                  </a:lnTo>
                  <a:lnTo>
                    <a:pt x="85585" y="102882"/>
                  </a:lnTo>
                  <a:close/>
                </a:path>
                <a:path w="99060" h="123825">
                  <a:moveTo>
                    <a:pt x="85585" y="89712"/>
                  </a:moveTo>
                  <a:lnTo>
                    <a:pt x="77343" y="89712"/>
                  </a:lnTo>
                  <a:lnTo>
                    <a:pt x="77343" y="97929"/>
                  </a:lnTo>
                  <a:lnTo>
                    <a:pt x="85585" y="97929"/>
                  </a:lnTo>
                  <a:lnTo>
                    <a:pt x="85585" y="89712"/>
                  </a:lnTo>
                  <a:close/>
                </a:path>
                <a:path w="99060" h="123825">
                  <a:moveTo>
                    <a:pt x="85585" y="76542"/>
                  </a:moveTo>
                  <a:lnTo>
                    <a:pt x="77343" y="76542"/>
                  </a:lnTo>
                  <a:lnTo>
                    <a:pt x="77343" y="84772"/>
                  </a:lnTo>
                  <a:lnTo>
                    <a:pt x="85585" y="84772"/>
                  </a:lnTo>
                  <a:lnTo>
                    <a:pt x="85585" y="76542"/>
                  </a:lnTo>
                  <a:close/>
                </a:path>
                <a:path w="99060" h="123825">
                  <a:moveTo>
                    <a:pt x="85585" y="64185"/>
                  </a:moveTo>
                  <a:lnTo>
                    <a:pt x="77343" y="64185"/>
                  </a:lnTo>
                  <a:lnTo>
                    <a:pt x="77343" y="72428"/>
                  </a:lnTo>
                  <a:lnTo>
                    <a:pt x="85585" y="72428"/>
                  </a:lnTo>
                  <a:lnTo>
                    <a:pt x="85585" y="64185"/>
                  </a:lnTo>
                  <a:close/>
                </a:path>
                <a:path w="99060" h="123825">
                  <a:moveTo>
                    <a:pt x="85585" y="51028"/>
                  </a:moveTo>
                  <a:lnTo>
                    <a:pt x="77343" y="51028"/>
                  </a:lnTo>
                  <a:lnTo>
                    <a:pt x="77343" y="59258"/>
                  </a:lnTo>
                  <a:lnTo>
                    <a:pt x="85585" y="59258"/>
                  </a:lnTo>
                  <a:lnTo>
                    <a:pt x="85585" y="51028"/>
                  </a:lnTo>
                  <a:close/>
                </a:path>
                <a:path w="99060" h="123825">
                  <a:moveTo>
                    <a:pt x="85585" y="38684"/>
                  </a:moveTo>
                  <a:lnTo>
                    <a:pt x="77343" y="38684"/>
                  </a:lnTo>
                  <a:lnTo>
                    <a:pt x="77343" y="46913"/>
                  </a:lnTo>
                  <a:lnTo>
                    <a:pt x="85585" y="46913"/>
                  </a:lnTo>
                  <a:lnTo>
                    <a:pt x="85585" y="38684"/>
                  </a:lnTo>
                  <a:close/>
                </a:path>
                <a:path w="99060" h="123825">
                  <a:moveTo>
                    <a:pt x="85585" y="25514"/>
                  </a:moveTo>
                  <a:lnTo>
                    <a:pt x="77343" y="25514"/>
                  </a:lnTo>
                  <a:lnTo>
                    <a:pt x="77343" y="33743"/>
                  </a:lnTo>
                  <a:lnTo>
                    <a:pt x="85585" y="33743"/>
                  </a:lnTo>
                  <a:lnTo>
                    <a:pt x="85585" y="25514"/>
                  </a:lnTo>
                  <a:close/>
                </a:path>
                <a:path w="99060" h="123825">
                  <a:moveTo>
                    <a:pt x="85585" y="13169"/>
                  </a:moveTo>
                  <a:lnTo>
                    <a:pt x="77343" y="13169"/>
                  </a:lnTo>
                  <a:lnTo>
                    <a:pt x="77343" y="20574"/>
                  </a:lnTo>
                  <a:lnTo>
                    <a:pt x="85585" y="20574"/>
                  </a:lnTo>
                  <a:lnTo>
                    <a:pt x="85585" y="13169"/>
                  </a:lnTo>
                  <a:close/>
                </a:path>
                <a:path w="99060" h="123825">
                  <a:moveTo>
                    <a:pt x="85585" y="0"/>
                  </a:moveTo>
                  <a:lnTo>
                    <a:pt x="77343" y="0"/>
                  </a:lnTo>
                  <a:lnTo>
                    <a:pt x="77343" y="8229"/>
                  </a:lnTo>
                  <a:lnTo>
                    <a:pt x="85585" y="8229"/>
                  </a:lnTo>
                  <a:lnTo>
                    <a:pt x="85585" y="0"/>
                  </a:lnTo>
                  <a:close/>
                </a:path>
                <a:path w="99060" h="123825">
                  <a:moveTo>
                    <a:pt x="98755" y="0"/>
                  </a:moveTo>
                  <a:lnTo>
                    <a:pt x="90525" y="0"/>
                  </a:lnTo>
                  <a:lnTo>
                    <a:pt x="90525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29571" y="2274645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84"/>
                  </a:lnTo>
                  <a:close/>
                </a:path>
                <a:path w="267970" h="137160">
                  <a:moveTo>
                    <a:pt x="8242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52"/>
                  </a:lnTo>
                  <a:close/>
                </a:path>
                <a:path w="267970" h="137160">
                  <a:moveTo>
                    <a:pt x="8242" y="102882"/>
                  </a:moveTo>
                  <a:lnTo>
                    <a:pt x="0" y="102882"/>
                  </a:lnTo>
                  <a:lnTo>
                    <a:pt x="0" y="111099"/>
                  </a:lnTo>
                  <a:lnTo>
                    <a:pt x="8242" y="111099"/>
                  </a:lnTo>
                  <a:lnTo>
                    <a:pt x="8242" y="102882"/>
                  </a:lnTo>
                  <a:close/>
                </a:path>
                <a:path w="267970" h="137160">
                  <a:moveTo>
                    <a:pt x="8242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12"/>
                  </a:lnTo>
                  <a:close/>
                </a:path>
                <a:path w="267970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42" y="85598"/>
                  </a:lnTo>
                  <a:lnTo>
                    <a:pt x="8242" y="77355"/>
                  </a:lnTo>
                  <a:close/>
                </a:path>
                <a:path w="267970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267970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42" y="60083"/>
                  </a:lnTo>
                  <a:lnTo>
                    <a:pt x="8242" y="51854"/>
                  </a:lnTo>
                  <a:close/>
                </a:path>
                <a:path w="267970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84"/>
                  </a:lnTo>
                  <a:close/>
                </a:path>
                <a:path w="267970" h="137160">
                  <a:moveTo>
                    <a:pt x="8242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6339"/>
                  </a:lnTo>
                  <a:close/>
                </a:path>
                <a:path w="267970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69"/>
                  </a:lnTo>
                  <a:close/>
                </a:path>
                <a:path w="267970" h="137160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267970" h="137160">
                  <a:moveTo>
                    <a:pt x="20586" y="128384"/>
                  </a:moveTo>
                  <a:lnTo>
                    <a:pt x="13157" y="128384"/>
                  </a:lnTo>
                  <a:lnTo>
                    <a:pt x="13157" y="136626"/>
                  </a:lnTo>
                  <a:lnTo>
                    <a:pt x="20586" y="136626"/>
                  </a:lnTo>
                  <a:lnTo>
                    <a:pt x="20586" y="128384"/>
                  </a:lnTo>
                  <a:close/>
                </a:path>
                <a:path w="267970" h="137160">
                  <a:moveTo>
                    <a:pt x="20586" y="116052"/>
                  </a:moveTo>
                  <a:lnTo>
                    <a:pt x="13157" y="116052"/>
                  </a:lnTo>
                  <a:lnTo>
                    <a:pt x="13157" y="123456"/>
                  </a:lnTo>
                  <a:lnTo>
                    <a:pt x="20586" y="123456"/>
                  </a:lnTo>
                  <a:lnTo>
                    <a:pt x="20586" y="116052"/>
                  </a:lnTo>
                  <a:close/>
                </a:path>
                <a:path w="267970" h="137160">
                  <a:moveTo>
                    <a:pt x="20586" y="102882"/>
                  </a:moveTo>
                  <a:lnTo>
                    <a:pt x="13157" y="102882"/>
                  </a:lnTo>
                  <a:lnTo>
                    <a:pt x="13157" y="111099"/>
                  </a:lnTo>
                  <a:lnTo>
                    <a:pt x="20586" y="111099"/>
                  </a:lnTo>
                  <a:lnTo>
                    <a:pt x="20586" y="102882"/>
                  </a:lnTo>
                  <a:close/>
                </a:path>
                <a:path w="267970" h="137160">
                  <a:moveTo>
                    <a:pt x="20586" y="89712"/>
                  </a:moveTo>
                  <a:lnTo>
                    <a:pt x="13157" y="89712"/>
                  </a:lnTo>
                  <a:lnTo>
                    <a:pt x="13157" y="97942"/>
                  </a:lnTo>
                  <a:lnTo>
                    <a:pt x="20586" y="97942"/>
                  </a:lnTo>
                  <a:lnTo>
                    <a:pt x="20586" y="89712"/>
                  </a:lnTo>
                  <a:close/>
                </a:path>
                <a:path w="267970" h="137160">
                  <a:moveTo>
                    <a:pt x="20586" y="77355"/>
                  </a:moveTo>
                  <a:lnTo>
                    <a:pt x="13157" y="77355"/>
                  </a:lnTo>
                  <a:lnTo>
                    <a:pt x="13157" y="85598"/>
                  </a:lnTo>
                  <a:lnTo>
                    <a:pt x="20586" y="85598"/>
                  </a:lnTo>
                  <a:lnTo>
                    <a:pt x="20586" y="77355"/>
                  </a:lnTo>
                  <a:close/>
                </a:path>
                <a:path w="267970" h="137160">
                  <a:moveTo>
                    <a:pt x="20586" y="64198"/>
                  </a:moveTo>
                  <a:lnTo>
                    <a:pt x="13157" y="64198"/>
                  </a:lnTo>
                  <a:lnTo>
                    <a:pt x="13157" y="72428"/>
                  </a:lnTo>
                  <a:lnTo>
                    <a:pt x="20586" y="72428"/>
                  </a:lnTo>
                  <a:lnTo>
                    <a:pt x="20586" y="64198"/>
                  </a:lnTo>
                  <a:close/>
                </a:path>
                <a:path w="267970" h="137160">
                  <a:moveTo>
                    <a:pt x="20586" y="51854"/>
                  </a:moveTo>
                  <a:lnTo>
                    <a:pt x="13157" y="51854"/>
                  </a:lnTo>
                  <a:lnTo>
                    <a:pt x="13157" y="60083"/>
                  </a:lnTo>
                  <a:lnTo>
                    <a:pt x="20586" y="60083"/>
                  </a:lnTo>
                  <a:lnTo>
                    <a:pt x="20586" y="51854"/>
                  </a:lnTo>
                  <a:close/>
                </a:path>
                <a:path w="267970" h="137160">
                  <a:moveTo>
                    <a:pt x="20586" y="38684"/>
                  </a:moveTo>
                  <a:lnTo>
                    <a:pt x="13157" y="38684"/>
                  </a:lnTo>
                  <a:lnTo>
                    <a:pt x="13157" y="46913"/>
                  </a:lnTo>
                  <a:lnTo>
                    <a:pt x="20586" y="46913"/>
                  </a:lnTo>
                  <a:lnTo>
                    <a:pt x="20586" y="38684"/>
                  </a:lnTo>
                  <a:close/>
                </a:path>
                <a:path w="267970" h="137160">
                  <a:moveTo>
                    <a:pt x="20586" y="26339"/>
                  </a:moveTo>
                  <a:lnTo>
                    <a:pt x="13157" y="26339"/>
                  </a:lnTo>
                  <a:lnTo>
                    <a:pt x="13157" y="33743"/>
                  </a:lnTo>
                  <a:lnTo>
                    <a:pt x="20586" y="33743"/>
                  </a:lnTo>
                  <a:lnTo>
                    <a:pt x="20586" y="26339"/>
                  </a:lnTo>
                  <a:close/>
                </a:path>
                <a:path w="267970" h="137160">
                  <a:moveTo>
                    <a:pt x="20586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0586" y="21399"/>
                  </a:lnTo>
                  <a:lnTo>
                    <a:pt x="20586" y="13169"/>
                  </a:lnTo>
                  <a:close/>
                </a:path>
                <a:path w="267970" h="137160">
                  <a:moveTo>
                    <a:pt x="20586" y="0"/>
                  </a:moveTo>
                  <a:lnTo>
                    <a:pt x="13157" y="0"/>
                  </a:lnTo>
                  <a:lnTo>
                    <a:pt x="13157" y="8229"/>
                  </a:lnTo>
                  <a:lnTo>
                    <a:pt x="20586" y="8229"/>
                  </a:lnTo>
                  <a:lnTo>
                    <a:pt x="20586" y="0"/>
                  </a:lnTo>
                  <a:close/>
                </a:path>
                <a:path w="267970" h="137160">
                  <a:moveTo>
                    <a:pt x="33756" y="128384"/>
                  </a:moveTo>
                  <a:lnTo>
                    <a:pt x="25514" y="128384"/>
                  </a:lnTo>
                  <a:lnTo>
                    <a:pt x="25514" y="136626"/>
                  </a:lnTo>
                  <a:lnTo>
                    <a:pt x="33756" y="136626"/>
                  </a:lnTo>
                  <a:lnTo>
                    <a:pt x="33756" y="128384"/>
                  </a:lnTo>
                  <a:close/>
                </a:path>
                <a:path w="267970" h="137160">
                  <a:moveTo>
                    <a:pt x="33756" y="116052"/>
                  </a:moveTo>
                  <a:lnTo>
                    <a:pt x="25514" y="116052"/>
                  </a:lnTo>
                  <a:lnTo>
                    <a:pt x="25514" y="123456"/>
                  </a:lnTo>
                  <a:lnTo>
                    <a:pt x="33756" y="123456"/>
                  </a:lnTo>
                  <a:lnTo>
                    <a:pt x="33756" y="116052"/>
                  </a:lnTo>
                  <a:close/>
                </a:path>
                <a:path w="267970" h="137160">
                  <a:moveTo>
                    <a:pt x="33756" y="102882"/>
                  </a:moveTo>
                  <a:lnTo>
                    <a:pt x="25514" y="102882"/>
                  </a:lnTo>
                  <a:lnTo>
                    <a:pt x="25514" y="111099"/>
                  </a:lnTo>
                  <a:lnTo>
                    <a:pt x="33756" y="111099"/>
                  </a:lnTo>
                  <a:lnTo>
                    <a:pt x="33756" y="102882"/>
                  </a:lnTo>
                  <a:close/>
                </a:path>
                <a:path w="267970" h="137160">
                  <a:moveTo>
                    <a:pt x="33756" y="89712"/>
                  </a:moveTo>
                  <a:lnTo>
                    <a:pt x="25514" y="89712"/>
                  </a:lnTo>
                  <a:lnTo>
                    <a:pt x="25514" y="97942"/>
                  </a:lnTo>
                  <a:lnTo>
                    <a:pt x="33756" y="97942"/>
                  </a:lnTo>
                  <a:lnTo>
                    <a:pt x="33756" y="89712"/>
                  </a:lnTo>
                  <a:close/>
                </a:path>
                <a:path w="267970" h="137160">
                  <a:moveTo>
                    <a:pt x="33756" y="77355"/>
                  </a:moveTo>
                  <a:lnTo>
                    <a:pt x="25514" y="77355"/>
                  </a:lnTo>
                  <a:lnTo>
                    <a:pt x="25514" y="85598"/>
                  </a:lnTo>
                  <a:lnTo>
                    <a:pt x="33756" y="85598"/>
                  </a:lnTo>
                  <a:lnTo>
                    <a:pt x="33756" y="77355"/>
                  </a:lnTo>
                  <a:close/>
                </a:path>
                <a:path w="267970" h="137160">
                  <a:moveTo>
                    <a:pt x="33756" y="64198"/>
                  </a:moveTo>
                  <a:lnTo>
                    <a:pt x="25514" y="64198"/>
                  </a:lnTo>
                  <a:lnTo>
                    <a:pt x="25514" y="72428"/>
                  </a:lnTo>
                  <a:lnTo>
                    <a:pt x="33756" y="72428"/>
                  </a:lnTo>
                  <a:lnTo>
                    <a:pt x="33756" y="64198"/>
                  </a:lnTo>
                  <a:close/>
                </a:path>
                <a:path w="267970" h="137160">
                  <a:moveTo>
                    <a:pt x="33756" y="51854"/>
                  </a:moveTo>
                  <a:lnTo>
                    <a:pt x="25514" y="51854"/>
                  </a:lnTo>
                  <a:lnTo>
                    <a:pt x="25514" y="60083"/>
                  </a:lnTo>
                  <a:lnTo>
                    <a:pt x="33756" y="60083"/>
                  </a:lnTo>
                  <a:lnTo>
                    <a:pt x="33756" y="51854"/>
                  </a:lnTo>
                  <a:close/>
                </a:path>
                <a:path w="267970" h="137160">
                  <a:moveTo>
                    <a:pt x="33756" y="38684"/>
                  </a:moveTo>
                  <a:lnTo>
                    <a:pt x="25514" y="38684"/>
                  </a:lnTo>
                  <a:lnTo>
                    <a:pt x="25514" y="46913"/>
                  </a:lnTo>
                  <a:lnTo>
                    <a:pt x="33756" y="46913"/>
                  </a:lnTo>
                  <a:lnTo>
                    <a:pt x="33756" y="38684"/>
                  </a:lnTo>
                  <a:close/>
                </a:path>
                <a:path w="267970" h="137160">
                  <a:moveTo>
                    <a:pt x="33756" y="26339"/>
                  </a:moveTo>
                  <a:lnTo>
                    <a:pt x="25514" y="26339"/>
                  </a:lnTo>
                  <a:lnTo>
                    <a:pt x="25514" y="33743"/>
                  </a:lnTo>
                  <a:lnTo>
                    <a:pt x="33756" y="33743"/>
                  </a:lnTo>
                  <a:lnTo>
                    <a:pt x="33756" y="26339"/>
                  </a:lnTo>
                  <a:close/>
                </a:path>
                <a:path w="267970" h="137160">
                  <a:moveTo>
                    <a:pt x="33756" y="13169"/>
                  </a:moveTo>
                  <a:lnTo>
                    <a:pt x="25514" y="13169"/>
                  </a:lnTo>
                  <a:lnTo>
                    <a:pt x="25514" y="21399"/>
                  </a:lnTo>
                  <a:lnTo>
                    <a:pt x="33756" y="21399"/>
                  </a:lnTo>
                  <a:lnTo>
                    <a:pt x="33756" y="13169"/>
                  </a:lnTo>
                  <a:close/>
                </a:path>
                <a:path w="267970" h="137160">
                  <a:moveTo>
                    <a:pt x="33756" y="0"/>
                  </a:moveTo>
                  <a:lnTo>
                    <a:pt x="25514" y="0"/>
                  </a:lnTo>
                  <a:lnTo>
                    <a:pt x="25514" y="8229"/>
                  </a:lnTo>
                  <a:lnTo>
                    <a:pt x="33756" y="8229"/>
                  </a:lnTo>
                  <a:lnTo>
                    <a:pt x="33756" y="0"/>
                  </a:lnTo>
                  <a:close/>
                </a:path>
                <a:path w="267970" h="137160">
                  <a:moveTo>
                    <a:pt x="46913" y="128384"/>
                  </a:moveTo>
                  <a:lnTo>
                    <a:pt x="38684" y="128384"/>
                  </a:lnTo>
                  <a:lnTo>
                    <a:pt x="38684" y="136626"/>
                  </a:lnTo>
                  <a:lnTo>
                    <a:pt x="46913" y="136626"/>
                  </a:lnTo>
                  <a:lnTo>
                    <a:pt x="46913" y="128384"/>
                  </a:lnTo>
                  <a:close/>
                </a:path>
                <a:path w="267970" h="137160">
                  <a:moveTo>
                    <a:pt x="46913" y="116052"/>
                  </a:moveTo>
                  <a:lnTo>
                    <a:pt x="38684" y="116052"/>
                  </a:lnTo>
                  <a:lnTo>
                    <a:pt x="38684" y="123456"/>
                  </a:lnTo>
                  <a:lnTo>
                    <a:pt x="46913" y="123456"/>
                  </a:lnTo>
                  <a:lnTo>
                    <a:pt x="46913" y="116052"/>
                  </a:lnTo>
                  <a:close/>
                </a:path>
                <a:path w="267970" h="137160">
                  <a:moveTo>
                    <a:pt x="46913" y="102882"/>
                  </a:moveTo>
                  <a:lnTo>
                    <a:pt x="38684" y="102882"/>
                  </a:lnTo>
                  <a:lnTo>
                    <a:pt x="38684" y="111099"/>
                  </a:lnTo>
                  <a:lnTo>
                    <a:pt x="46913" y="111099"/>
                  </a:lnTo>
                  <a:lnTo>
                    <a:pt x="46913" y="102882"/>
                  </a:lnTo>
                  <a:close/>
                </a:path>
                <a:path w="267970" h="137160">
                  <a:moveTo>
                    <a:pt x="46913" y="89712"/>
                  </a:moveTo>
                  <a:lnTo>
                    <a:pt x="38684" y="89712"/>
                  </a:lnTo>
                  <a:lnTo>
                    <a:pt x="38684" y="97942"/>
                  </a:lnTo>
                  <a:lnTo>
                    <a:pt x="46913" y="97942"/>
                  </a:lnTo>
                  <a:lnTo>
                    <a:pt x="46913" y="89712"/>
                  </a:lnTo>
                  <a:close/>
                </a:path>
                <a:path w="267970" h="137160">
                  <a:moveTo>
                    <a:pt x="46913" y="77355"/>
                  </a:moveTo>
                  <a:lnTo>
                    <a:pt x="38684" y="77355"/>
                  </a:lnTo>
                  <a:lnTo>
                    <a:pt x="38684" y="85598"/>
                  </a:lnTo>
                  <a:lnTo>
                    <a:pt x="46913" y="85598"/>
                  </a:lnTo>
                  <a:lnTo>
                    <a:pt x="46913" y="77355"/>
                  </a:lnTo>
                  <a:close/>
                </a:path>
                <a:path w="267970" h="137160">
                  <a:moveTo>
                    <a:pt x="46913" y="64198"/>
                  </a:moveTo>
                  <a:lnTo>
                    <a:pt x="38684" y="64198"/>
                  </a:lnTo>
                  <a:lnTo>
                    <a:pt x="38684" y="72428"/>
                  </a:lnTo>
                  <a:lnTo>
                    <a:pt x="46913" y="72428"/>
                  </a:lnTo>
                  <a:lnTo>
                    <a:pt x="46913" y="64198"/>
                  </a:lnTo>
                  <a:close/>
                </a:path>
                <a:path w="267970" h="137160">
                  <a:moveTo>
                    <a:pt x="46913" y="51854"/>
                  </a:moveTo>
                  <a:lnTo>
                    <a:pt x="38684" y="51854"/>
                  </a:lnTo>
                  <a:lnTo>
                    <a:pt x="38684" y="60083"/>
                  </a:lnTo>
                  <a:lnTo>
                    <a:pt x="46913" y="60083"/>
                  </a:lnTo>
                  <a:lnTo>
                    <a:pt x="46913" y="51854"/>
                  </a:lnTo>
                  <a:close/>
                </a:path>
                <a:path w="267970" h="137160">
                  <a:moveTo>
                    <a:pt x="46913" y="38684"/>
                  </a:moveTo>
                  <a:lnTo>
                    <a:pt x="38684" y="38684"/>
                  </a:lnTo>
                  <a:lnTo>
                    <a:pt x="38684" y="46913"/>
                  </a:lnTo>
                  <a:lnTo>
                    <a:pt x="46913" y="46913"/>
                  </a:lnTo>
                  <a:lnTo>
                    <a:pt x="46913" y="38684"/>
                  </a:lnTo>
                  <a:close/>
                </a:path>
                <a:path w="267970" h="137160">
                  <a:moveTo>
                    <a:pt x="46913" y="26339"/>
                  </a:moveTo>
                  <a:lnTo>
                    <a:pt x="38684" y="26339"/>
                  </a:lnTo>
                  <a:lnTo>
                    <a:pt x="38684" y="33743"/>
                  </a:lnTo>
                  <a:lnTo>
                    <a:pt x="46913" y="33743"/>
                  </a:lnTo>
                  <a:lnTo>
                    <a:pt x="46913" y="26339"/>
                  </a:lnTo>
                  <a:close/>
                </a:path>
                <a:path w="267970" h="137160">
                  <a:moveTo>
                    <a:pt x="46913" y="13169"/>
                  </a:moveTo>
                  <a:lnTo>
                    <a:pt x="38684" y="13169"/>
                  </a:lnTo>
                  <a:lnTo>
                    <a:pt x="38684" y="21399"/>
                  </a:lnTo>
                  <a:lnTo>
                    <a:pt x="46913" y="21399"/>
                  </a:lnTo>
                  <a:lnTo>
                    <a:pt x="46913" y="13169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84" y="0"/>
                  </a:lnTo>
                  <a:lnTo>
                    <a:pt x="38684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128384"/>
                  </a:moveTo>
                  <a:lnTo>
                    <a:pt x="51841" y="128384"/>
                  </a:lnTo>
                  <a:lnTo>
                    <a:pt x="51841" y="136626"/>
                  </a:lnTo>
                  <a:lnTo>
                    <a:pt x="60083" y="136626"/>
                  </a:lnTo>
                  <a:lnTo>
                    <a:pt x="60083" y="128384"/>
                  </a:lnTo>
                  <a:close/>
                </a:path>
                <a:path w="267970" h="137160">
                  <a:moveTo>
                    <a:pt x="60083" y="116052"/>
                  </a:moveTo>
                  <a:lnTo>
                    <a:pt x="51841" y="116052"/>
                  </a:lnTo>
                  <a:lnTo>
                    <a:pt x="51841" y="123456"/>
                  </a:lnTo>
                  <a:lnTo>
                    <a:pt x="60083" y="123456"/>
                  </a:lnTo>
                  <a:lnTo>
                    <a:pt x="60083" y="116052"/>
                  </a:lnTo>
                  <a:close/>
                </a:path>
                <a:path w="267970" h="137160">
                  <a:moveTo>
                    <a:pt x="60083" y="102882"/>
                  </a:moveTo>
                  <a:lnTo>
                    <a:pt x="51841" y="102882"/>
                  </a:lnTo>
                  <a:lnTo>
                    <a:pt x="51841" y="111099"/>
                  </a:lnTo>
                  <a:lnTo>
                    <a:pt x="60083" y="111099"/>
                  </a:lnTo>
                  <a:lnTo>
                    <a:pt x="60083" y="102882"/>
                  </a:lnTo>
                  <a:close/>
                </a:path>
                <a:path w="267970" h="137160">
                  <a:moveTo>
                    <a:pt x="60083" y="89712"/>
                  </a:moveTo>
                  <a:lnTo>
                    <a:pt x="51841" y="89712"/>
                  </a:lnTo>
                  <a:lnTo>
                    <a:pt x="51841" y="97942"/>
                  </a:lnTo>
                  <a:lnTo>
                    <a:pt x="60083" y="97942"/>
                  </a:lnTo>
                  <a:lnTo>
                    <a:pt x="60083" y="89712"/>
                  </a:lnTo>
                  <a:close/>
                </a:path>
                <a:path w="267970" h="137160">
                  <a:moveTo>
                    <a:pt x="60083" y="77355"/>
                  </a:moveTo>
                  <a:lnTo>
                    <a:pt x="51841" y="77355"/>
                  </a:lnTo>
                  <a:lnTo>
                    <a:pt x="51841" y="85598"/>
                  </a:lnTo>
                  <a:lnTo>
                    <a:pt x="60083" y="85598"/>
                  </a:lnTo>
                  <a:lnTo>
                    <a:pt x="60083" y="77355"/>
                  </a:lnTo>
                  <a:close/>
                </a:path>
                <a:path w="267970" h="137160">
                  <a:moveTo>
                    <a:pt x="60083" y="64198"/>
                  </a:moveTo>
                  <a:lnTo>
                    <a:pt x="51841" y="64198"/>
                  </a:lnTo>
                  <a:lnTo>
                    <a:pt x="51841" y="72428"/>
                  </a:lnTo>
                  <a:lnTo>
                    <a:pt x="60083" y="72428"/>
                  </a:lnTo>
                  <a:lnTo>
                    <a:pt x="60083" y="64198"/>
                  </a:lnTo>
                  <a:close/>
                </a:path>
                <a:path w="267970" h="137160">
                  <a:moveTo>
                    <a:pt x="60083" y="51854"/>
                  </a:moveTo>
                  <a:lnTo>
                    <a:pt x="51841" y="51854"/>
                  </a:lnTo>
                  <a:lnTo>
                    <a:pt x="51841" y="60083"/>
                  </a:lnTo>
                  <a:lnTo>
                    <a:pt x="60083" y="60083"/>
                  </a:lnTo>
                  <a:lnTo>
                    <a:pt x="60083" y="51854"/>
                  </a:lnTo>
                  <a:close/>
                </a:path>
                <a:path w="267970" h="137160">
                  <a:moveTo>
                    <a:pt x="60083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83" y="46913"/>
                  </a:lnTo>
                  <a:lnTo>
                    <a:pt x="60083" y="38684"/>
                  </a:lnTo>
                  <a:close/>
                </a:path>
                <a:path w="267970" h="137160">
                  <a:moveTo>
                    <a:pt x="60083" y="26339"/>
                  </a:moveTo>
                  <a:lnTo>
                    <a:pt x="51841" y="26339"/>
                  </a:lnTo>
                  <a:lnTo>
                    <a:pt x="51841" y="33743"/>
                  </a:lnTo>
                  <a:lnTo>
                    <a:pt x="60083" y="33743"/>
                  </a:lnTo>
                  <a:lnTo>
                    <a:pt x="60083" y="26339"/>
                  </a:lnTo>
                  <a:close/>
                </a:path>
                <a:path w="267970" h="137160">
                  <a:moveTo>
                    <a:pt x="60083" y="13169"/>
                  </a:moveTo>
                  <a:lnTo>
                    <a:pt x="51841" y="13169"/>
                  </a:lnTo>
                  <a:lnTo>
                    <a:pt x="51841" y="21399"/>
                  </a:lnTo>
                  <a:lnTo>
                    <a:pt x="60083" y="21399"/>
                  </a:lnTo>
                  <a:lnTo>
                    <a:pt x="60083" y="13169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2440" y="13169"/>
                  </a:moveTo>
                  <a:lnTo>
                    <a:pt x="65024" y="13169"/>
                  </a:lnTo>
                  <a:lnTo>
                    <a:pt x="65024" y="21399"/>
                  </a:lnTo>
                  <a:lnTo>
                    <a:pt x="72440" y="21399"/>
                  </a:lnTo>
                  <a:lnTo>
                    <a:pt x="72440" y="13169"/>
                  </a:lnTo>
                  <a:close/>
                </a:path>
                <a:path w="267970" h="137160">
                  <a:moveTo>
                    <a:pt x="72440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2440" y="8229"/>
                  </a:lnTo>
                  <a:lnTo>
                    <a:pt x="72440" y="0"/>
                  </a:lnTo>
                  <a:close/>
                </a:path>
                <a:path w="267970" h="137160">
                  <a:moveTo>
                    <a:pt x="85598" y="0"/>
                  </a:moveTo>
                  <a:lnTo>
                    <a:pt x="77368" y="0"/>
                  </a:lnTo>
                  <a:lnTo>
                    <a:pt x="77368" y="8229"/>
                  </a:lnTo>
                  <a:lnTo>
                    <a:pt x="85598" y="8229"/>
                  </a:lnTo>
                  <a:lnTo>
                    <a:pt x="85598" y="0"/>
                  </a:lnTo>
                  <a:close/>
                </a:path>
                <a:path w="267970" h="137160">
                  <a:moveTo>
                    <a:pt x="98767" y="0"/>
                  </a:moveTo>
                  <a:lnTo>
                    <a:pt x="90525" y="0"/>
                  </a:lnTo>
                  <a:lnTo>
                    <a:pt x="90525" y="8229"/>
                  </a:lnTo>
                  <a:lnTo>
                    <a:pt x="98767" y="8229"/>
                  </a:lnTo>
                  <a:lnTo>
                    <a:pt x="98767" y="0"/>
                  </a:lnTo>
                  <a:close/>
                </a:path>
                <a:path w="267970" h="137160">
                  <a:moveTo>
                    <a:pt x="111937" y="0"/>
                  </a:moveTo>
                  <a:lnTo>
                    <a:pt x="103695" y="0"/>
                  </a:lnTo>
                  <a:lnTo>
                    <a:pt x="103695" y="8229"/>
                  </a:lnTo>
                  <a:lnTo>
                    <a:pt x="111937" y="8229"/>
                  </a:lnTo>
                  <a:lnTo>
                    <a:pt x="111937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65" y="0"/>
                  </a:lnTo>
                  <a:lnTo>
                    <a:pt x="116865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67474" y="128384"/>
                  </a:moveTo>
                  <a:lnTo>
                    <a:pt x="259245" y="128384"/>
                  </a:lnTo>
                  <a:lnTo>
                    <a:pt x="259245" y="136626"/>
                  </a:lnTo>
                  <a:lnTo>
                    <a:pt x="267474" y="136626"/>
                  </a:lnTo>
                  <a:lnTo>
                    <a:pt x="267474" y="128384"/>
                  </a:lnTo>
                  <a:close/>
                </a:path>
                <a:path w="267970" h="137160">
                  <a:moveTo>
                    <a:pt x="267474" y="116052"/>
                  </a:moveTo>
                  <a:lnTo>
                    <a:pt x="259245" y="116052"/>
                  </a:lnTo>
                  <a:lnTo>
                    <a:pt x="259245" y="123456"/>
                  </a:lnTo>
                  <a:lnTo>
                    <a:pt x="267474" y="123456"/>
                  </a:lnTo>
                  <a:lnTo>
                    <a:pt x="267474" y="116052"/>
                  </a:lnTo>
                  <a:close/>
                </a:path>
                <a:path w="267970" h="137160">
                  <a:moveTo>
                    <a:pt x="267474" y="102882"/>
                  </a:moveTo>
                  <a:lnTo>
                    <a:pt x="259245" y="102882"/>
                  </a:lnTo>
                  <a:lnTo>
                    <a:pt x="259245" y="111099"/>
                  </a:lnTo>
                  <a:lnTo>
                    <a:pt x="267474" y="111099"/>
                  </a:lnTo>
                  <a:lnTo>
                    <a:pt x="267474" y="102882"/>
                  </a:lnTo>
                  <a:close/>
                </a:path>
                <a:path w="267970" h="137160">
                  <a:moveTo>
                    <a:pt x="267474" y="89712"/>
                  </a:moveTo>
                  <a:lnTo>
                    <a:pt x="259245" y="89712"/>
                  </a:lnTo>
                  <a:lnTo>
                    <a:pt x="259245" y="97942"/>
                  </a:lnTo>
                  <a:lnTo>
                    <a:pt x="267474" y="97942"/>
                  </a:lnTo>
                  <a:lnTo>
                    <a:pt x="267474" y="89712"/>
                  </a:lnTo>
                  <a:close/>
                </a:path>
                <a:path w="267970" h="137160">
                  <a:moveTo>
                    <a:pt x="267474" y="77355"/>
                  </a:moveTo>
                  <a:lnTo>
                    <a:pt x="259245" y="77355"/>
                  </a:lnTo>
                  <a:lnTo>
                    <a:pt x="259245" y="85598"/>
                  </a:lnTo>
                  <a:lnTo>
                    <a:pt x="267474" y="85598"/>
                  </a:lnTo>
                  <a:lnTo>
                    <a:pt x="267474" y="77355"/>
                  </a:lnTo>
                  <a:close/>
                </a:path>
                <a:path w="267970" h="137160">
                  <a:moveTo>
                    <a:pt x="267474" y="64198"/>
                  </a:moveTo>
                  <a:lnTo>
                    <a:pt x="259245" y="64198"/>
                  </a:lnTo>
                  <a:lnTo>
                    <a:pt x="259245" y="72428"/>
                  </a:lnTo>
                  <a:lnTo>
                    <a:pt x="267474" y="72428"/>
                  </a:lnTo>
                  <a:lnTo>
                    <a:pt x="267474" y="64198"/>
                  </a:lnTo>
                  <a:close/>
                </a:path>
                <a:path w="267970" h="137160">
                  <a:moveTo>
                    <a:pt x="267474" y="51854"/>
                  </a:moveTo>
                  <a:lnTo>
                    <a:pt x="259245" y="51854"/>
                  </a:lnTo>
                  <a:lnTo>
                    <a:pt x="259245" y="60083"/>
                  </a:lnTo>
                  <a:lnTo>
                    <a:pt x="267474" y="60083"/>
                  </a:lnTo>
                  <a:lnTo>
                    <a:pt x="267474" y="51854"/>
                  </a:lnTo>
                  <a:close/>
                </a:path>
                <a:path w="267970" h="137160">
                  <a:moveTo>
                    <a:pt x="267474" y="38684"/>
                  </a:moveTo>
                  <a:lnTo>
                    <a:pt x="259245" y="38684"/>
                  </a:lnTo>
                  <a:lnTo>
                    <a:pt x="259245" y="46913"/>
                  </a:lnTo>
                  <a:lnTo>
                    <a:pt x="267474" y="46913"/>
                  </a:lnTo>
                  <a:lnTo>
                    <a:pt x="267474" y="38684"/>
                  </a:lnTo>
                  <a:close/>
                </a:path>
                <a:path w="267970" h="137160">
                  <a:moveTo>
                    <a:pt x="267474" y="26339"/>
                  </a:moveTo>
                  <a:lnTo>
                    <a:pt x="259245" y="26339"/>
                  </a:lnTo>
                  <a:lnTo>
                    <a:pt x="259245" y="33743"/>
                  </a:lnTo>
                  <a:lnTo>
                    <a:pt x="267474" y="33743"/>
                  </a:lnTo>
                  <a:lnTo>
                    <a:pt x="267474" y="26339"/>
                  </a:lnTo>
                  <a:close/>
                </a:path>
                <a:path w="267970" h="137160">
                  <a:moveTo>
                    <a:pt x="267474" y="13169"/>
                  </a:moveTo>
                  <a:lnTo>
                    <a:pt x="259245" y="13169"/>
                  </a:lnTo>
                  <a:lnTo>
                    <a:pt x="259245" y="21399"/>
                  </a:lnTo>
                  <a:lnTo>
                    <a:pt x="267474" y="21399"/>
                  </a:lnTo>
                  <a:lnTo>
                    <a:pt x="2674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186392" y="2274645"/>
              <a:ext cx="268605" cy="137160"/>
            </a:xfrm>
            <a:custGeom>
              <a:avLst/>
              <a:gdLst/>
              <a:ahLst/>
              <a:cxnLst/>
              <a:rect l="l" t="t" r="r" b="b"/>
              <a:pathLst>
                <a:path w="268604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84"/>
                  </a:lnTo>
                  <a:close/>
                </a:path>
                <a:path w="268604" h="137160">
                  <a:moveTo>
                    <a:pt x="8229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52"/>
                  </a:lnTo>
                  <a:close/>
                </a:path>
                <a:path w="268604" h="137160">
                  <a:moveTo>
                    <a:pt x="8229" y="102882"/>
                  </a:moveTo>
                  <a:lnTo>
                    <a:pt x="0" y="102882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82"/>
                  </a:lnTo>
                  <a:close/>
                </a:path>
                <a:path w="268604" h="137160">
                  <a:moveTo>
                    <a:pt x="8229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12"/>
                  </a:lnTo>
                  <a:close/>
                </a:path>
                <a:path w="268604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55"/>
                  </a:lnTo>
                  <a:close/>
                </a:path>
                <a:path w="268604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268604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29" y="60083"/>
                  </a:lnTo>
                  <a:lnTo>
                    <a:pt x="8229" y="51854"/>
                  </a:lnTo>
                  <a:close/>
                </a:path>
                <a:path w="268604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268604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268604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8604" h="13716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268604" h="13716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399" y="21399"/>
                  </a:lnTo>
                  <a:lnTo>
                    <a:pt x="21399" y="13169"/>
                  </a:lnTo>
                  <a:close/>
                </a:path>
                <a:path w="268604" h="137160">
                  <a:moveTo>
                    <a:pt x="21399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268604" h="137160">
                  <a:moveTo>
                    <a:pt x="34569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268604" h="137160">
                  <a:moveTo>
                    <a:pt x="47726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7726" y="8229"/>
                  </a:lnTo>
                  <a:lnTo>
                    <a:pt x="47726" y="0"/>
                  </a:lnTo>
                  <a:close/>
                </a:path>
                <a:path w="268604" h="137160">
                  <a:moveTo>
                    <a:pt x="60071" y="0"/>
                  </a:moveTo>
                  <a:lnTo>
                    <a:pt x="52666" y="0"/>
                  </a:lnTo>
                  <a:lnTo>
                    <a:pt x="52666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268604" h="137160">
                  <a:moveTo>
                    <a:pt x="73240" y="0"/>
                  </a:moveTo>
                  <a:lnTo>
                    <a:pt x="64998" y="0"/>
                  </a:lnTo>
                  <a:lnTo>
                    <a:pt x="64998" y="8229"/>
                  </a:lnTo>
                  <a:lnTo>
                    <a:pt x="73240" y="8229"/>
                  </a:lnTo>
                  <a:lnTo>
                    <a:pt x="73240" y="0"/>
                  </a:lnTo>
                  <a:close/>
                </a:path>
                <a:path w="268604" h="137160">
                  <a:moveTo>
                    <a:pt x="86398" y="0"/>
                  </a:moveTo>
                  <a:lnTo>
                    <a:pt x="78155" y="0"/>
                  </a:lnTo>
                  <a:lnTo>
                    <a:pt x="78155" y="8229"/>
                  </a:lnTo>
                  <a:lnTo>
                    <a:pt x="86398" y="8229"/>
                  </a:lnTo>
                  <a:lnTo>
                    <a:pt x="86398" y="0"/>
                  </a:lnTo>
                  <a:close/>
                </a:path>
                <a:path w="268604" h="137160">
                  <a:moveTo>
                    <a:pt x="99568" y="0"/>
                  </a:moveTo>
                  <a:lnTo>
                    <a:pt x="91338" y="0"/>
                  </a:lnTo>
                  <a:lnTo>
                    <a:pt x="91338" y="8229"/>
                  </a:lnTo>
                  <a:lnTo>
                    <a:pt x="99568" y="8229"/>
                  </a:lnTo>
                  <a:lnTo>
                    <a:pt x="99568" y="0"/>
                  </a:lnTo>
                  <a:close/>
                </a:path>
                <a:path w="268604" h="137160">
                  <a:moveTo>
                    <a:pt x="111912" y="0"/>
                  </a:moveTo>
                  <a:lnTo>
                    <a:pt x="104495" y="0"/>
                  </a:lnTo>
                  <a:lnTo>
                    <a:pt x="104495" y="8229"/>
                  </a:lnTo>
                  <a:lnTo>
                    <a:pt x="111912" y="8229"/>
                  </a:lnTo>
                  <a:lnTo>
                    <a:pt x="111912" y="0"/>
                  </a:lnTo>
                  <a:close/>
                </a:path>
                <a:path w="268604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  <a:path w="268604" h="137160">
                  <a:moveTo>
                    <a:pt x="215620" y="128384"/>
                  </a:moveTo>
                  <a:lnTo>
                    <a:pt x="208203" y="128384"/>
                  </a:lnTo>
                  <a:lnTo>
                    <a:pt x="208203" y="136626"/>
                  </a:lnTo>
                  <a:lnTo>
                    <a:pt x="215620" y="136626"/>
                  </a:lnTo>
                  <a:lnTo>
                    <a:pt x="215620" y="128384"/>
                  </a:lnTo>
                  <a:close/>
                </a:path>
                <a:path w="268604" h="137160">
                  <a:moveTo>
                    <a:pt x="215620" y="116052"/>
                  </a:moveTo>
                  <a:lnTo>
                    <a:pt x="208203" y="116052"/>
                  </a:lnTo>
                  <a:lnTo>
                    <a:pt x="208203" y="123456"/>
                  </a:lnTo>
                  <a:lnTo>
                    <a:pt x="215620" y="123456"/>
                  </a:lnTo>
                  <a:lnTo>
                    <a:pt x="215620" y="116052"/>
                  </a:lnTo>
                  <a:close/>
                </a:path>
                <a:path w="268604" h="137160">
                  <a:moveTo>
                    <a:pt x="215620" y="102882"/>
                  </a:moveTo>
                  <a:lnTo>
                    <a:pt x="208203" y="102882"/>
                  </a:lnTo>
                  <a:lnTo>
                    <a:pt x="208203" y="111099"/>
                  </a:lnTo>
                  <a:lnTo>
                    <a:pt x="215620" y="111099"/>
                  </a:lnTo>
                  <a:lnTo>
                    <a:pt x="215620" y="102882"/>
                  </a:lnTo>
                  <a:close/>
                </a:path>
                <a:path w="268604" h="137160">
                  <a:moveTo>
                    <a:pt x="215620" y="89712"/>
                  </a:moveTo>
                  <a:lnTo>
                    <a:pt x="208203" y="89712"/>
                  </a:lnTo>
                  <a:lnTo>
                    <a:pt x="208203" y="97942"/>
                  </a:lnTo>
                  <a:lnTo>
                    <a:pt x="215620" y="97942"/>
                  </a:lnTo>
                  <a:lnTo>
                    <a:pt x="215620" y="89712"/>
                  </a:lnTo>
                  <a:close/>
                </a:path>
                <a:path w="268604" h="137160">
                  <a:moveTo>
                    <a:pt x="215620" y="77355"/>
                  </a:moveTo>
                  <a:lnTo>
                    <a:pt x="208203" y="77355"/>
                  </a:lnTo>
                  <a:lnTo>
                    <a:pt x="208203" y="85598"/>
                  </a:lnTo>
                  <a:lnTo>
                    <a:pt x="215620" y="85598"/>
                  </a:lnTo>
                  <a:lnTo>
                    <a:pt x="215620" y="77355"/>
                  </a:lnTo>
                  <a:close/>
                </a:path>
                <a:path w="268604" h="137160">
                  <a:moveTo>
                    <a:pt x="215620" y="64198"/>
                  </a:moveTo>
                  <a:lnTo>
                    <a:pt x="208203" y="64198"/>
                  </a:lnTo>
                  <a:lnTo>
                    <a:pt x="208203" y="72428"/>
                  </a:lnTo>
                  <a:lnTo>
                    <a:pt x="215620" y="72428"/>
                  </a:lnTo>
                  <a:lnTo>
                    <a:pt x="215620" y="64198"/>
                  </a:lnTo>
                  <a:close/>
                </a:path>
                <a:path w="268604" h="137160">
                  <a:moveTo>
                    <a:pt x="215620" y="51854"/>
                  </a:moveTo>
                  <a:lnTo>
                    <a:pt x="208203" y="51854"/>
                  </a:lnTo>
                  <a:lnTo>
                    <a:pt x="208203" y="60083"/>
                  </a:lnTo>
                  <a:lnTo>
                    <a:pt x="215620" y="60083"/>
                  </a:lnTo>
                  <a:lnTo>
                    <a:pt x="215620" y="51854"/>
                  </a:lnTo>
                  <a:close/>
                </a:path>
                <a:path w="268604" h="137160">
                  <a:moveTo>
                    <a:pt x="215620" y="38684"/>
                  </a:moveTo>
                  <a:lnTo>
                    <a:pt x="208203" y="38684"/>
                  </a:lnTo>
                  <a:lnTo>
                    <a:pt x="208203" y="46913"/>
                  </a:lnTo>
                  <a:lnTo>
                    <a:pt x="215620" y="46913"/>
                  </a:lnTo>
                  <a:lnTo>
                    <a:pt x="215620" y="38684"/>
                  </a:lnTo>
                  <a:close/>
                </a:path>
                <a:path w="268604" h="137160">
                  <a:moveTo>
                    <a:pt x="215620" y="26339"/>
                  </a:moveTo>
                  <a:lnTo>
                    <a:pt x="208203" y="26339"/>
                  </a:lnTo>
                  <a:lnTo>
                    <a:pt x="208203" y="33743"/>
                  </a:lnTo>
                  <a:lnTo>
                    <a:pt x="215620" y="33743"/>
                  </a:lnTo>
                  <a:lnTo>
                    <a:pt x="215620" y="26339"/>
                  </a:lnTo>
                  <a:close/>
                </a:path>
                <a:path w="268604" h="137160">
                  <a:moveTo>
                    <a:pt x="215620" y="13169"/>
                  </a:moveTo>
                  <a:lnTo>
                    <a:pt x="208203" y="13169"/>
                  </a:lnTo>
                  <a:lnTo>
                    <a:pt x="208203" y="21399"/>
                  </a:lnTo>
                  <a:lnTo>
                    <a:pt x="215620" y="21399"/>
                  </a:lnTo>
                  <a:lnTo>
                    <a:pt x="215620" y="13169"/>
                  </a:lnTo>
                  <a:close/>
                </a:path>
                <a:path w="268604" h="137160">
                  <a:moveTo>
                    <a:pt x="228777" y="128384"/>
                  </a:moveTo>
                  <a:lnTo>
                    <a:pt x="220548" y="128384"/>
                  </a:lnTo>
                  <a:lnTo>
                    <a:pt x="220548" y="136626"/>
                  </a:lnTo>
                  <a:lnTo>
                    <a:pt x="228777" y="136626"/>
                  </a:lnTo>
                  <a:lnTo>
                    <a:pt x="228777" y="128384"/>
                  </a:lnTo>
                  <a:close/>
                </a:path>
                <a:path w="268604" h="137160">
                  <a:moveTo>
                    <a:pt x="228777" y="116052"/>
                  </a:moveTo>
                  <a:lnTo>
                    <a:pt x="220548" y="116052"/>
                  </a:lnTo>
                  <a:lnTo>
                    <a:pt x="220548" y="123456"/>
                  </a:lnTo>
                  <a:lnTo>
                    <a:pt x="228777" y="123456"/>
                  </a:lnTo>
                  <a:lnTo>
                    <a:pt x="228777" y="116052"/>
                  </a:lnTo>
                  <a:close/>
                </a:path>
                <a:path w="268604" h="137160">
                  <a:moveTo>
                    <a:pt x="228777" y="102882"/>
                  </a:moveTo>
                  <a:lnTo>
                    <a:pt x="220548" y="102882"/>
                  </a:lnTo>
                  <a:lnTo>
                    <a:pt x="220548" y="111099"/>
                  </a:lnTo>
                  <a:lnTo>
                    <a:pt x="228777" y="111099"/>
                  </a:lnTo>
                  <a:lnTo>
                    <a:pt x="228777" y="102882"/>
                  </a:lnTo>
                  <a:close/>
                </a:path>
                <a:path w="268604" h="137160">
                  <a:moveTo>
                    <a:pt x="228777" y="89712"/>
                  </a:moveTo>
                  <a:lnTo>
                    <a:pt x="220548" y="89712"/>
                  </a:lnTo>
                  <a:lnTo>
                    <a:pt x="220548" y="97942"/>
                  </a:lnTo>
                  <a:lnTo>
                    <a:pt x="228777" y="97942"/>
                  </a:lnTo>
                  <a:lnTo>
                    <a:pt x="228777" y="89712"/>
                  </a:lnTo>
                  <a:close/>
                </a:path>
                <a:path w="268604" h="137160">
                  <a:moveTo>
                    <a:pt x="228777" y="77355"/>
                  </a:moveTo>
                  <a:lnTo>
                    <a:pt x="220548" y="77355"/>
                  </a:lnTo>
                  <a:lnTo>
                    <a:pt x="220548" y="85598"/>
                  </a:lnTo>
                  <a:lnTo>
                    <a:pt x="228777" y="85598"/>
                  </a:lnTo>
                  <a:lnTo>
                    <a:pt x="228777" y="77355"/>
                  </a:lnTo>
                  <a:close/>
                </a:path>
                <a:path w="268604" h="137160">
                  <a:moveTo>
                    <a:pt x="228777" y="64198"/>
                  </a:moveTo>
                  <a:lnTo>
                    <a:pt x="220548" y="64198"/>
                  </a:lnTo>
                  <a:lnTo>
                    <a:pt x="220548" y="72428"/>
                  </a:lnTo>
                  <a:lnTo>
                    <a:pt x="228777" y="72428"/>
                  </a:lnTo>
                  <a:lnTo>
                    <a:pt x="228777" y="64198"/>
                  </a:lnTo>
                  <a:close/>
                </a:path>
                <a:path w="268604" h="137160">
                  <a:moveTo>
                    <a:pt x="228777" y="51854"/>
                  </a:moveTo>
                  <a:lnTo>
                    <a:pt x="220548" y="51854"/>
                  </a:lnTo>
                  <a:lnTo>
                    <a:pt x="220548" y="60083"/>
                  </a:lnTo>
                  <a:lnTo>
                    <a:pt x="228777" y="60083"/>
                  </a:lnTo>
                  <a:lnTo>
                    <a:pt x="228777" y="51854"/>
                  </a:lnTo>
                  <a:close/>
                </a:path>
                <a:path w="268604" h="137160">
                  <a:moveTo>
                    <a:pt x="228777" y="38684"/>
                  </a:moveTo>
                  <a:lnTo>
                    <a:pt x="220548" y="38684"/>
                  </a:lnTo>
                  <a:lnTo>
                    <a:pt x="220548" y="46913"/>
                  </a:lnTo>
                  <a:lnTo>
                    <a:pt x="228777" y="46913"/>
                  </a:lnTo>
                  <a:lnTo>
                    <a:pt x="228777" y="38684"/>
                  </a:lnTo>
                  <a:close/>
                </a:path>
                <a:path w="268604" h="137160">
                  <a:moveTo>
                    <a:pt x="228777" y="26339"/>
                  </a:moveTo>
                  <a:lnTo>
                    <a:pt x="220548" y="26339"/>
                  </a:lnTo>
                  <a:lnTo>
                    <a:pt x="220548" y="33743"/>
                  </a:lnTo>
                  <a:lnTo>
                    <a:pt x="228777" y="33743"/>
                  </a:lnTo>
                  <a:lnTo>
                    <a:pt x="228777" y="26339"/>
                  </a:lnTo>
                  <a:close/>
                </a:path>
                <a:path w="268604" h="137160">
                  <a:moveTo>
                    <a:pt x="228777" y="13169"/>
                  </a:moveTo>
                  <a:lnTo>
                    <a:pt x="220548" y="13169"/>
                  </a:lnTo>
                  <a:lnTo>
                    <a:pt x="220548" y="21399"/>
                  </a:lnTo>
                  <a:lnTo>
                    <a:pt x="228777" y="21399"/>
                  </a:lnTo>
                  <a:lnTo>
                    <a:pt x="228777" y="13169"/>
                  </a:lnTo>
                  <a:close/>
                </a:path>
                <a:path w="268604" h="137160">
                  <a:moveTo>
                    <a:pt x="241947" y="128384"/>
                  </a:moveTo>
                  <a:lnTo>
                    <a:pt x="233705" y="128384"/>
                  </a:lnTo>
                  <a:lnTo>
                    <a:pt x="233705" y="136626"/>
                  </a:lnTo>
                  <a:lnTo>
                    <a:pt x="241947" y="136626"/>
                  </a:lnTo>
                  <a:lnTo>
                    <a:pt x="241947" y="128384"/>
                  </a:lnTo>
                  <a:close/>
                </a:path>
                <a:path w="268604" h="137160">
                  <a:moveTo>
                    <a:pt x="241947" y="116052"/>
                  </a:moveTo>
                  <a:lnTo>
                    <a:pt x="233705" y="116052"/>
                  </a:lnTo>
                  <a:lnTo>
                    <a:pt x="233705" y="123456"/>
                  </a:lnTo>
                  <a:lnTo>
                    <a:pt x="241947" y="123456"/>
                  </a:lnTo>
                  <a:lnTo>
                    <a:pt x="241947" y="116052"/>
                  </a:lnTo>
                  <a:close/>
                </a:path>
                <a:path w="268604" h="137160">
                  <a:moveTo>
                    <a:pt x="241947" y="102882"/>
                  </a:moveTo>
                  <a:lnTo>
                    <a:pt x="233705" y="102882"/>
                  </a:lnTo>
                  <a:lnTo>
                    <a:pt x="233705" y="111099"/>
                  </a:lnTo>
                  <a:lnTo>
                    <a:pt x="241947" y="111099"/>
                  </a:lnTo>
                  <a:lnTo>
                    <a:pt x="241947" y="102882"/>
                  </a:lnTo>
                  <a:close/>
                </a:path>
                <a:path w="268604" h="137160">
                  <a:moveTo>
                    <a:pt x="241947" y="89712"/>
                  </a:moveTo>
                  <a:lnTo>
                    <a:pt x="233705" y="89712"/>
                  </a:lnTo>
                  <a:lnTo>
                    <a:pt x="233705" y="97942"/>
                  </a:lnTo>
                  <a:lnTo>
                    <a:pt x="241947" y="97942"/>
                  </a:lnTo>
                  <a:lnTo>
                    <a:pt x="241947" y="89712"/>
                  </a:lnTo>
                  <a:close/>
                </a:path>
                <a:path w="268604" h="137160">
                  <a:moveTo>
                    <a:pt x="241947" y="77355"/>
                  </a:moveTo>
                  <a:lnTo>
                    <a:pt x="233705" y="77355"/>
                  </a:lnTo>
                  <a:lnTo>
                    <a:pt x="233705" y="85598"/>
                  </a:lnTo>
                  <a:lnTo>
                    <a:pt x="241947" y="85598"/>
                  </a:lnTo>
                  <a:lnTo>
                    <a:pt x="241947" y="77355"/>
                  </a:lnTo>
                  <a:close/>
                </a:path>
                <a:path w="268604" h="137160">
                  <a:moveTo>
                    <a:pt x="241947" y="64198"/>
                  </a:moveTo>
                  <a:lnTo>
                    <a:pt x="233705" y="64198"/>
                  </a:lnTo>
                  <a:lnTo>
                    <a:pt x="233705" y="72428"/>
                  </a:lnTo>
                  <a:lnTo>
                    <a:pt x="241947" y="72428"/>
                  </a:lnTo>
                  <a:lnTo>
                    <a:pt x="241947" y="64198"/>
                  </a:lnTo>
                  <a:close/>
                </a:path>
                <a:path w="268604" h="137160">
                  <a:moveTo>
                    <a:pt x="241947" y="51854"/>
                  </a:moveTo>
                  <a:lnTo>
                    <a:pt x="233705" y="51854"/>
                  </a:lnTo>
                  <a:lnTo>
                    <a:pt x="233705" y="60083"/>
                  </a:lnTo>
                  <a:lnTo>
                    <a:pt x="241947" y="60083"/>
                  </a:lnTo>
                  <a:lnTo>
                    <a:pt x="241947" y="51854"/>
                  </a:lnTo>
                  <a:close/>
                </a:path>
                <a:path w="268604" h="137160">
                  <a:moveTo>
                    <a:pt x="241947" y="38684"/>
                  </a:moveTo>
                  <a:lnTo>
                    <a:pt x="233705" y="38684"/>
                  </a:lnTo>
                  <a:lnTo>
                    <a:pt x="233705" y="46913"/>
                  </a:lnTo>
                  <a:lnTo>
                    <a:pt x="241947" y="46913"/>
                  </a:lnTo>
                  <a:lnTo>
                    <a:pt x="241947" y="38684"/>
                  </a:lnTo>
                  <a:close/>
                </a:path>
                <a:path w="268604" h="137160">
                  <a:moveTo>
                    <a:pt x="241947" y="26339"/>
                  </a:moveTo>
                  <a:lnTo>
                    <a:pt x="233705" y="26339"/>
                  </a:lnTo>
                  <a:lnTo>
                    <a:pt x="233705" y="33743"/>
                  </a:lnTo>
                  <a:lnTo>
                    <a:pt x="241947" y="33743"/>
                  </a:lnTo>
                  <a:lnTo>
                    <a:pt x="241947" y="26339"/>
                  </a:lnTo>
                  <a:close/>
                </a:path>
                <a:path w="268604" h="137160">
                  <a:moveTo>
                    <a:pt x="241947" y="13169"/>
                  </a:moveTo>
                  <a:lnTo>
                    <a:pt x="233705" y="13169"/>
                  </a:lnTo>
                  <a:lnTo>
                    <a:pt x="233705" y="21399"/>
                  </a:lnTo>
                  <a:lnTo>
                    <a:pt x="241947" y="21399"/>
                  </a:lnTo>
                  <a:lnTo>
                    <a:pt x="241947" y="13169"/>
                  </a:lnTo>
                  <a:close/>
                </a:path>
                <a:path w="268604" h="137160">
                  <a:moveTo>
                    <a:pt x="255117" y="128384"/>
                  </a:moveTo>
                  <a:lnTo>
                    <a:pt x="246875" y="128384"/>
                  </a:lnTo>
                  <a:lnTo>
                    <a:pt x="246875" y="136626"/>
                  </a:lnTo>
                  <a:lnTo>
                    <a:pt x="255117" y="136626"/>
                  </a:lnTo>
                  <a:lnTo>
                    <a:pt x="255117" y="128384"/>
                  </a:lnTo>
                  <a:close/>
                </a:path>
                <a:path w="268604" h="137160">
                  <a:moveTo>
                    <a:pt x="255117" y="116052"/>
                  </a:moveTo>
                  <a:lnTo>
                    <a:pt x="246875" y="116052"/>
                  </a:lnTo>
                  <a:lnTo>
                    <a:pt x="246875" y="123456"/>
                  </a:lnTo>
                  <a:lnTo>
                    <a:pt x="255117" y="123456"/>
                  </a:lnTo>
                  <a:lnTo>
                    <a:pt x="255117" y="116052"/>
                  </a:lnTo>
                  <a:close/>
                </a:path>
                <a:path w="268604" h="137160">
                  <a:moveTo>
                    <a:pt x="255117" y="102882"/>
                  </a:moveTo>
                  <a:lnTo>
                    <a:pt x="246875" y="102882"/>
                  </a:lnTo>
                  <a:lnTo>
                    <a:pt x="246875" y="111099"/>
                  </a:lnTo>
                  <a:lnTo>
                    <a:pt x="255117" y="111099"/>
                  </a:lnTo>
                  <a:lnTo>
                    <a:pt x="255117" y="102882"/>
                  </a:lnTo>
                  <a:close/>
                </a:path>
                <a:path w="268604" h="137160">
                  <a:moveTo>
                    <a:pt x="255117" y="89712"/>
                  </a:moveTo>
                  <a:lnTo>
                    <a:pt x="246875" y="89712"/>
                  </a:lnTo>
                  <a:lnTo>
                    <a:pt x="246875" y="97942"/>
                  </a:lnTo>
                  <a:lnTo>
                    <a:pt x="255117" y="97942"/>
                  </a:lnTo>
                  <a:lnTo>
                    <a:pt x="255117" y="89712"/>
                  </a:lnTo>
                  <a:close/>
                </a:path>
                <a:path w="268604" h="137160">
                  <a:moveTo>
                    <a:pt x="255117" y="77355"/>
                  </a:moveTo>
                  <a:lnTo>
                    <a:pt x="246875" y="77355"/>
                  </a:lnTo>
                  <a:lnTo>
                    <a:pt x="246875" y="85598"/>
                  </a:lnTo>
                  <a:lnTo>
                    <a:pt x="255117" y="85598"/>
                  </a:lnTo>
                  <a:lnTo>
                    <a:pt x="255117" y="77355"/>
                  </a:lnTo>
                  <a:close/>
                </a:path>
                <a:path w="268604" h="137160">
                  <a:moveTo>
                    <a:pt x="255117" y="64198"/>
                  </a:moveTo>
                  <a:lnTo>
                    <a:pt x="246875" y="64198"/>
                  </a:lnTo>
                  <a:lnTo>
                    <a:pt x="246875" y="72428"/>
                  </a:lnTo>
                  <a:lnTo>
                    <a:pt x="255117" y="72428"/>
                  </a:lnTo>
                  <a:lnTo>
                    <a:pt x="255117" y="64198"/>
                  </a:lnTo>
                  <a:close/>
                </a:path>
                <a:path w="268604" h="137160">
                  <a:moveTo>
                    <a:pt x="255117" y="51854"/>
                  </a:moveTo>
                  <a:lnTo>
                    <a:pt x="246875" y="51854"/>
                  </a:lnTo>
                  <a:lnTo>
                    <a:pt x="246875" y="60083"/>
                  </a:lnTo>
                  <a:lnTo>
                    <a:pt x="255117" y="60083"/>
                  </a:lnTo>
                  <a:lnTo>
                    <a:pt x="255117" y="51854"/>
                  </a:lnTo>
                  <a:close/>
                </a:path>
                <a:path w="268604" h="137160">
                  <a:moveTo>
                    <a:pt x="255117" y="38684"/>
                  </a:moveTo>
                  <a:lnTo>
                    <a:pt x="246875" y="38684"/>
                  </a:lnTo>
                  <a:lnTo>
                    <a:pt x="246875" y="46913"/>
                  </a:lnTo>
                  <a:lnTo>
                    <a:pt x="255117" y="46913"/>
                  </a:lnTo>
                  <a:lnTo>
                    <a:pt x="255117" y="38684"/>
                  </a:lnTo>
                  <a:close/>
                </a:path>
                <a:path w="268604" h="137160">
                  <a:moveTo>
                    <a:pt x="255117" y="26339"/>
                  </a:moveTo>
                  <a:lnTo>
                    <a:pt x="246875" y="26339"/>
                  </a:lnTo>
                  <a:lnTo>
                    <a:pt x="246875" y="33743"/>
                  </a:lnTo>
                  <a:lnTo>
                    <a:pt x="255117" y="33743"/>
                  </a:lnTo>
                  <a:lnTo>
                    <a:pt x="255117" y="26339"/>
                  </a:lnTo>
                  <a:close/>
                </a:path>
                <a:path w="268604" h="137160">
                  <a:moveTo>
                    <a:pt x="255117" y="13169"/>
                  </a:moveTo>
                  <a:lnTo>
                    <a:pt x="246875" y="13169"/>
                  </a:lnTo>
                  <a:lnTo>
                    <a:pt x="246875" y="21399"/>
                  </a:lnTo>
                  <a:lnTo>
                    <a:pt x="255117" y="21399"/>
                  </a:lnTo>
                  <a:lnTo>
                    <a:pt x="255117" y="13169"/>
                  </a:lnTo>
                  <a:close/>
                </a:path>
                <a:path w="268604" h="137160">
                  <a:moveTo>
                    <a:pt x="268274" y="128384"/>
                  </a:moveTo>
                  <a:lnTo>
                    <a:pt x="260045" y="128384"/>
                  </a:lnTo>
                  <a:lnTo>
                    <a:pt x="260045" y="136626"/>
                  </a:lnTo>
                  <a:lnTo>
                    <a:pt x="268274" y="136626"/>
                  </a:lnTo>
                  <a:lnTo>
                    <a:pt x="268274" y="128384"/>
                  </a:lnTo>
                  <a:close/>
                </a:path>
                <a:path w="268604" h="137160">
                  <a:moveTo>
                    <a:pt x="268274" y="116052"/>
                  </a:moveTo>
                  <a:lnTo>
                    <a:pt x="260045" y="116052"/>
                  </a:lnTo>
                  <a:lnTo>
                    <a:pt x="260045" y="123456"/>
                  </a:lnTo>
                  <a:lnTo>
                    <a:pt x="268274" y="123456"/>
                  </a:lnTo>
                  <a:lnTo>
                    <a:pt x="268274" y="116052"/>
                  </a:lnTo>
                  <a:close/>
                </a:path>
                <a:path w="268604" h="137160">
                  <a:moveTo>
                    <a:pt x="268274" y="102882"/>
                  </a:moveTo>
                  <a:lnTo>
                    <a:pt x="260045" y="102882"/>
                  </a:lnTo>
                  <a:lnTo>
                    <a:pt x="260045" y="111099"/>
                  </a:lnTo>
                  <a:lnTo>
                    <a:pt x="268274" y="111099"/>
                  </a:lnTo>
                  <a:lnTo>
                    <a:pt x="268274" y="102882"/>
                  </a:lnTo>
                  <a:close/>
                </a:path>
                <a:path w="268604" h="137160">
                  <a:moveTo>
                    <a:pt x="268274" y="89712"/>
                  </a:moveTo>
                  <a:lnTo>
                    <a:pt x="260045" y="89712"/>
                  </a:lnTo>
                  <a:lnTo>
                    <a:pt x="260045" y="97942"/>
                  </a:lnTo>
                  <a:lnTo>
                    <a:pt x="268274" y="97942"/>
                  </a:lnTo>
                  <a:lnTo>
                    <a:pt x="268274" y="89712"/>
                  </a:lnTo>
                  <a:close/>
                </a:path>
                <a:path w="268604" h="137160">
                  <a:moveTo>
                    <a:pt x="268274" y="77355"/>
                  </a:moveTo>
                  <a:lnTo>
                    <a:pt x="260045" y="77355"/>
                  </a:lnTo>
                  <a:lnTo>
                    <a:pt x="260045" y="85598"/>
                  </a:lnTo>
                  <a:lnTo>
                    <a:pt x="268274" y="85598"/>
                  </a:lnTo>
                  <a:lnTo>
                    <a:pt x="268274" y="77355"/>
                  </a:lnTo>
                  <a:close/>
                </a:path>
                <a:path w="268604" h="137160">
                  <a:moveTo>
                    <a:pt x="268274" y="64198"/>
                  </a:moveTo>
                  <a:lnTo>
                    <a:pt x="260045" y="64198"/>
                  </a:lnTo>
                  <a:lnTo>
                    <a:pt x="260045" y="72428"/>
                  </a:lnTo>
                  <a:lnTo>
                    <a:pt x="268274" y="72428"/>
                  </a:lnTo>
                  <a:lnTo>
                    <a:pt x="268274" y="64198"/>
                  </a:lnTo>
                  <a:close/>
                </a:path>
                <a:path w="268604" h="137160">
                  <a:moveTo>
                    <a:pt x="268274" y="51854"/>
                  </a:moveTo>
                  <a:lnTo>
                    <a:pt x="260045" y="51854"/>
                  </a:lnTo>
                  <a:lnTo>
                    <a:pt x="260045" y="60083"/>
                  </a:lnTo>
                  <a:lnTo>
                    <a:pt x="268274" y="60083"/>
                  </a:lnTo>
                  <a:lnTo>
                    <a:pt x="268274" y="51854"/>
                  </a:lnTo>
                  <a:close/>
                </a:path>
                <a:path w="268604" h="137160">
                  <a:moveTo>
                    <a:pt x="268274" y="38684"/>
                  </a:moveTo>
                  <a:lnTo>
                    <a:pt x="260045" y="38684"/>
                  </a:lnTo>
                  <a:lnTo>
                    <a:pt x="260045" y="46913"/>
                  </a:lnTo>
                  <a:lnTo>
                    <a:pt x="268274" y="46913"/>
                  </a:lnTo>
                  <a:lnTo>
                    <a:pt x="268274" y="38684"/>
                  </a:lnTo>
                  <a:close/>
                </a:path>
                <a:path w="268604" h="137160">
                  <a:moveTo>
                    <a:pt x="268274" y="26339"/>
                  </a:moveTo>
                  <a:lnTo>
                    <a:pt x="260045" y="26339"/>
                  </a:lnTo>
                  <a:lnTo>
                    <a:pt x="260045" y="33743"/>
                  </a:lnTo>
                  <a:lnTo>
                    <a:pt x="268274" y="33743"/>
                  </a:lnTo>
                  <a:lnTo>
                    <a:pt x="268274" y="26339"/>
                  </a:lnTo>
                  <a:close/>
                </a:path>
                <a:path w="268604" h="137160">
                  <a:moveTo>
                    <a:pt x="268274" y="13169"/>
                  </a:moveTo>
                  <a:lnTo>
                    <a:pt x="260045" y="13169"/>
                  </a:lnTo>
                  <a:lnTo>
                    <a:pt x="260045" y="21399"/>
                  </a:lnTo>
                  <a:lnTo>
                    <a:pt x="268274" y="21399"/>
                  </a:lnTo>
                  <a:lnTo>
                    <a:pt x="2682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199561" y="2287815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99060" h="123825">
                  <a:moveTo>
                    <a:pt x="8229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882"/>
                  </a:lnTo>
                  <a:close/>
                </a:path>
                <a:path w="99060" h="123825">
                  <a:moveTo>
                    <a:pt x="8229" y="89712"/>
                  </a:moveTo>
                  <a:lnTo>
                    <a:pt x="0" y="89712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12"/>
                  </a:lnTo>
                  <a:close/>
                </a:path>
                <a:path w="99060" h="123825">
                  <a:moveTo>
                    <a:pt x="8229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6542"/>
                  </a:lnTo>
                  <a:close/>
                </a:path>
                <a:path w="99060" h="123825">
                  <a:moveTo>
                    <a:pt x="8229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85"/>
                  </a:lnTo>
                  <a:close/>
                </a:path>
                <a:path w="99060" h="123825">
                  <a:moveTo>
                    <a:pt x="8229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29" y="59258"/>
                  </a:lnTo>
                  <a:lnTo>
                    <a:pt x="8229" y="51028"/>
                  </a:lnTo>
                  <a:close/>
                </a:path>
                <a:path w="99060" h="123825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99060" h="123825">
                  <a:moveTo>
                    <a:pt x="8229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14"/>
                  </a:lnTo>
                  <a:close/>
                </a:path>
                <a:path w="99060" h="123825">
                  <a:moveTo>
                    <a:pt x="8229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29" y="20574"/>
                  </a:lnTo>
                  <a:lnTo>
                    <a:pt x="8229" y="13169"/>
                  </a:lnTo>
                  <a:close/>
                </a:path>
                <a:path w="99060" h="123825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99060" h="123825">
                  <a:moveTo>
                    <a:pt x="21399" y="115214"/>
                  </a:moveTo>
                  <a:lnTo>
                    <a:pt x="13157" y="115214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14"/>
                  </a:lnTo>
                  <a:close/>
                </a:path>
                <a:path w="99060" h="123825">
                  <a:moveTo>
                    <a:pt x="21399" y="102882"/>
                  </a:moveTo>
                  <a:lnTo>
                    <a:pt x="13157" y="102882"/>
                  </a:lnTo>
                  <a:lnTo>
                    <a:pt x="13157" y="110286"/>
                  </a:lnTo>
                  <a:lnTo>
                    <a:pt x="21399" y="110286"/>
                  </a:lnTo>
                  <a:lnTo>
                    <a:pt x="21399" y="102882"/>
                  </a:lnTo>
                  <a:close/>
                </a:path>
                <a:path w="99060" h="123825">
                  <a:moveTo>
                    <a:pt x="21399" y="89712"/>
                  </a:moveTo>
                  <a:lnTo>
                    <a:pt x="13157" y="89712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12"/>
                  </a:lnTo>
                  <a:close/>
                </a:path>
                <a:path w="99060" h="123825">
                  <a:moveTo>
                    <a:pt x="21399" y="76542"/>
                  </a:moveTo>
                  <a:lnTo>
                    <a:pt x="13157" y="76542"/>
                  </a:lnTo>
                  <a:lnTo>
                    <a:pt x="13157" y="84772"/>
                  </a:lnTo>
                  <a:lnTo>
                    <a:pt x="21399" y="84772"/>
                  </a:lnTo>
                  <a:lnTo>
                    <a:pt x="21399" y="76542"/>
                  </a:lnTo>
                  <a:close/>
                </a:path>
                <a:path w="99060" h="123825">
                  <a:moveTo>
                    <a:pt x="21399" y="64185"/>
                  </a:moveTo>
                  <a:lnTo>
                    <a:pt x="13157" y="64185"/>
                  </a:lnTo>
                  <a:lnTo>
                    <a:pt x="13157" y="72428"/>
                  </a:lnTo>
                  <a:lnTo>
                    <a:pt x="21399" y="72428"/>
                  </a:lnTo>
                  <a:lnTo>
                    <a:pt x="21399" y="64185"/>
                  </a:lnTo>
                  <a:close/>
                </a:path>
                <a:path w="99060" h="123825">
                  <a:moveTo>
                    <a:pt x="21399" y="51028"/>
                  </a:moveTo>
                  <a:lnTo>
                    <a:pt x="13157" y="51028"/>
                  </a:lnTo>
                  <a:lnTo>
                    <a:pt x="13157" y="59258"/>
                  </a:lnTo>
                  <a:lnTo>
                    <a:pt x="21399" y="59258"/>
                  </a:lnTo>
                  <a:lnTo>
                    <a:pt x="21399" y="51028"/>
                  </a:lnTo>
                  <a:close/>
                </a:path>
                <a:path w="99060" h="123825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99060" h="123825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14"/>
                  </a:lnTo>
                  <a:close/>
                </a:path>
                <a:path w="99060" h="123825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0574"/>
                  </a:lnTo>
                  <a:lnTo>
                    <a:pt x="21399" y="20574"/>
                  </a:lnTo>
                  <a:lnTo>
                    <a:pt x="21399" y="13169"/>
                  </a:lnTo>
                  <a:close/>
                </a:path>
                <a:path w="99060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99060" h="123825">
                  <a:moveTo>
                    <a:pt x="34556" y="115214"/>
                  </a:moveTo>
                  <a:lnTo>
                    <a:pt x="26327" y="115214"/>
                  </a:lnTo>
                  <a:lnTo>
                    <a:pt x="26327" y="123456"/>
                  </a:lnTo>
                  <a:lnTo>
                    <a:pt x="34556" y="123456"/>
                  </a:lnTo>
                  <a:lnTo>
                    <a:pt x="34556" y="115214"/>
                  </a:lnTo>
                  <a:close/>
                </a:path>
                <a:path w="99060" h="123825">
                  <a:moveTo>
                    <a:pt x="34556" y="102882"/>
                  </a:moveTo>
                  <a:lnTo>
                    <a:pt x="26327" y="102882"/>
                  </a:lnTo>
                  <a:lnTo>
                    <a:pt x="26327" y="110286"/>
                  </a:lnTo>
                  <a:lnTo>
                    <a:pt x="34556" y="110286"/>
                  </a:lnTo>
                  <a:lnTo>
                    <a:pt x="34556" y="102882"/>
                  </a:lnTo>
                  <a:close/>
                </a:path>
                <a:path w="99060" h="123825">
                  <a:moveTo>
                    <a:pt x="34556" y="89712"/>
                  </a:moveTo>
                  <a:lnTo>
                    <a:pt x="26327" y="89712"/>
                  </a:lnTo>
                  <a:lnTo>
                    <a:pt x="26327" y="97929"/>
                  </a:lnTo>
                  <a:lnTo>
                    <a:pt x="34556" y="97929"/>
                  </a:lnTo>
                  <a:lnTo>
                    <a:pt x="34556" y="89712"/>
                  </a:lnTo>
                  <a:close/>
                </a:path>
                <a:path w="99060" h="123825">
                  <a:moveTo>
                    <a:pt x="34556" y="76542"/>
                  </a:moveTo>
                  <a:lnTo>
                    <a:pt x="26327" y="76542"/>
                  </a:lnTo>
                  <a:lnTo>
                    <a:pt x="26327" y="84772"/>
                  </a:lnTo>
                  <a:lnTo>
                    <a:pt x="34556" y="84772"/>
                  </a:lnTo>
                  <a:lnTo>
                    <a:pt x="34556" y="76542"/>
                  </a:lnTo>
                  <a:close/>
                </a:path>
                <a:path w="99060" h="123825">
                  <a:moveTo>
                    <a:pt x="34556" y="64185"/>
                  </a:moveTo>
                  <a:lnTo>
                    <a:pt x="26327" y="64185"/>
                  </a:lnTo>
                  <a:lnTo>
                    <a:pt x="26327" y="72428"/>
                  </a:lnTo>
                  <a:lnTo>
                    <a:pt x="34556" y="72428"/>
                  </a:lnTo>
                  <a:lnTo>
                    <a:pt x="34556" y="64185"/>
                  </a:lnTo>
                  <a:close/>
                </a:path>
                <a:path w="99060" h="123825">
                  <a:moveTo>
                    <a:pt x="34556" y="51028"/>
                  </a:moveTo>
                  <a:lnTo>
                    <a:pt x="26327" y="51028"/>
                  </a:lnTo>
                  <a:lnTo>
                    <a:pt x="26327" y="59258"/>
                  </a:lnTo>
                  <a:lnTo>
                    <a:pt x="34556" y="59258"/>
                  </a:lnTo>
                  <a:lnTo>
                    <a:pt x="34556" y="51028"/>
                  </a:lnTo>
                  <a:close/>
                </a:path>
                <a:path w="99060" h="123825">
                  <a:moveTo>
                    <a:pt x="34556" y="38684"/>
                  </a:moveTo>
                  <a:lnTo>
                    <a:pt x="26327" y="38684"/>
                  </a:lnTo>
                  <a:lnTo>
                    <a:pt x="26327" y="46913"/>
                  </a:lnTo>
                  <a:lnTo>
                    <a:pt x="34556" y="46913"/>
                  </a:lnTo>
                  <a:lnTo>
                    <a:pt x="34556" y="38684"/>
                  </a:lnTo>
                  <a:close/>
                </a:path>
                <a:path w="99060" h="123825">
                  <a:moveTo>
                    <a:pt x="34556" y="25514"/>
                  </a:moveTo>
                  <a:lnTo>
                    <a:pt x="26327" y="25514"/>
                  </a:lnTo>
                  <a:lnTo>
                    <a:pt x="26327" y="33743"/>
                  </a:lnTo>
                  <a:lnTo>
                    <a:pt x="34556" y="33743"/>
                  </a:lnTo>
                  <a:lnTo>
                    <a:pt x="34556" y="25514"/>
                  </a:lnTo>
                  <a:close/>
                </a:path>
                <a:path w="99060" h="123825">
                  <a:moveTo>
                    <a:pt x="34556" y="13169"/>
                  </a:moveTo>
                  <a:lnTo>
                    <a:pt x="26327" y="13169"/>
                  </a:lnTo>
                  <a:lnTo>
                    <a:pt x="26327" y="20574"/>
                  </a:lnTo>
                  <a:lnTo>
                    <a:pt x="34556" y="20574"/>
                  </a:lnTo>
                  <a:lnTo>
                    <a:pt x="34556" y="13169"/>
                  </a:lnTo>
                  <a:close/>
                </a:path>
                <a:path w="99060" h="123825">
                  <a:moveTo>
                    <a:pt x="34556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4556" y="8229"/>
                  </a:lnTo>
                  <a:lnTo>
                    <a:pt x="34556" y="0"/>
                  </a:lnTo>
                  <a:close/>
                </a:path>
                <a:path w="99060" h="123825">
                  <a:moveTo>
                    <a:pt x="46901" y="115214"/>
                  </a:moveTo>
                  <a:lnTo>
                    <a:pt x="39497" y="115214"/>
                  </a:lnTo>
                  <a:lnTo>
                    <a:pt x="39497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99060" h="123825">
                  <a:moveTo>
                    <a:pt x="46901" y="102882"/>
                  </a:moveTo>
                  <a:lnTo>
                    <a:pt x="39497" y="102882"/>
                  </a:lnTo>
                  <a:lnTo>
                    <a:pt x="39497" y="110286"/>
                  </a:lnTo>
                  <a:lnTo>
                    <a:pt x="46901" y="110286"/>
                  </a:lnTo>
                  <a:lnTo>
                    <a:pt x="46901" y="102882"/>
                  </a:lnTo>
                  <a:close/>
                </a:path>
                <a:path w="99060" h="123825">
                  <a:moveTo>
                    <a:pt x="46901" y="89712"/>
                  </a:moveTo>
                  <a:lnTo>
                    <a:pt x="39497" y="89712"/>
                  </a:lnTo>
                  <a:lnTo>
                    <a:pt x="39497" y="97929"/>
                  </a:lnTo>
                  <a:lnTo>
                    <a:pt x="46901" y="97929"/>
                  </a:lnTo>
                  <a:lnTo>
                    <a:pt x="46901" y="89712"/>
                  </a:lnTo>
                  <a:close/>
                </a:path>
                <a:path w="99060" h="123825">
                  <a:moveTo>
                    <a:pt x="46901" y="76542"/>
                  </a:moveTo>
                  <a:lnTo>
                    <a:pt x="39497" y="76542"/>
                  </a:lnTo>
                  <a:lnTo>
                    <a:pt x="39497" y="84772"/>
                  </a:lnTo>
                  <a:lnTo>
                    <a:pt x="46901" y="84772"/>
                  </a:lnTo>
                  <a:lnTo>
                    <a:pt x="46901" y="76542"/>
                  </a:lnTo>
                  <a:close/>
                </a:path>
                <a:path w="99060" h="123825">
                  <a:moveTo>
                    <a:pt x="46901" y="64185"/>
                  </a:moveTo>
                  <a:lnTo>
                    <a:pt x="39497" y="64185"/>
                  </a:lnTo>
                  <a:lnTo>
                    <a:pt x="39497" y="72428"/>
                  </a:lnTo>
                  <a:lnTo>
                    <a:pt x="46901" y="72428"/>
                  </a:lnTo>
                  <a:lnTo>
                    <a:pt x="46901" y="64185"/>
                  </a:lnTo>
                  <a:close/>
                </a:path>
                <a:path w="99060" h="123825">
                  <a:moveTo>
                    <a:pt x="46901" y="51028"/>
                  </a:moveTo>
                  <a:lnTo>
                    <a:pt x="39497" y="51028"/>
                  </a:lnTo>
                  <a:lnTo>
                    <a:pt x="39497" y="59258"/>
                  </a:lnTo>
                  <a:lnTo>
                    <a:pt x="46901" y="59258"/>
                  </a:lnTo>
                  <a:lnTo>
                    <a:pt x="46901" y="51028"/>
                  </a:lnTo>
                  <a:close/>
                </a:path>
                <a:path w="99060" h="123825">
                  <a:moveTo>
                    <a:pt x="46901" y="38684"/>
                  </a:moveTo>
                  <a:lnTo>
                    <a:pt x="39497" y="38684"/>
                  </a:lnTo>
                  <a:lnTo>
                    <a:pt x="39497" y="46913"/>
                  </a:lnTo>
                  <a:lnTo>
                    <a:pt x="46901" y="46913"/>
                  </a:lnTo>
                  <a:lnTo>
                    <a:pt x="46901" y="38684"/>
                  </a:lnTo>
                  <a:close/>
                </a:path>
                <a:path w="99060" h="123825">
                  <a:moveTo>
                    <a:pt x="46901" y="25514"/>
                  </a:moveTo>
                  <a:lnTo>
                    <a:pt x="39497" y="25514"/>
                  </a:lnTo>
                  <a:lnTo>
                    <a:pt x="39497" y="33743"/>
                  </a:lnTo>
                  <a:lnTo>
                    <a:pt x="46901" y="33743"/>
                  </a:lnTo>
                  <a:lnTo>
                    <a:pt x="46901" y="25514"/>
                  </a:lnTo>
                  <a:close/>
                </a:path>
                <a:path w="99060" h="123825">
                  <a:moveTo>
                    <a:pt x="46901" y="13169"/>
                  </a:moveTo>
                  <a:lnTo>
                    <a:pt x="39497" y="13169"/>
                  </a:lnTo>
                  <a:lnTo>
                    <a:pt x="39497" y="20574"/>
                  </a:lnTo>
                  <a:lnTo>
                    <a:pt x="46901" y="20574"/>
                  </a:lnTo>
                  <a:lnTo>
                    <a:pt x="46901" y="13169"/>
                  </a:lnTo>
                  <a:close/>
                </a:path>
                <a:path w="99060" h="123825">
                  <a:moveTo>
                    <a:pt x="46901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99060" h="123825">
                  <a:moveTo>
                    <a:pt x="60071" y="115214"/>
                  </a:moveTo>
                  <a:lnTo>
                    <a:pt x="51828" y="115214"/>
                  </a:lnTo>
                  <a:lnTo>
                    <a:pt x="51828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99060" h="123825">
                  <a:moveTo>
                    <a:pt x="60071" y="102882"/>
                  </a:moveTo>
                  <a:lnTo>
                    <a:pt x="51828" y="102882"/>
                  </a:lnTo>
                  <a:lnTo>
                    <a:pt x="51828" y="110286"/>
                  </a:lnTo>
                  <a:lnTo>
                    <a:pt x="60071" y="110286"/>
                  </a:lnTo>
                  <a:lnTo>
                    <a:pt x="60071" y="102882"/>
                  </a:lnTo>
                  <a:close/>
                </a:path>
                <a:path w="99060" h="123825">
                  <a:moveTo>
                    <a:pt x="60071" y="89712"/>
                  </a:moveTo>
                  <a:lnTo>
                    <a:pt x="51828" y="89712"/>
                  </a:lnTo>
                  <a:lnTo>
                    <a:pt x="51828" y="97929"/>
                  </a:lnTo>
                  <a:lnTo>
                    <a:pt x="60071" y="97929"/>
                  </a:lnTo>
                  <a:lnTo>
                    <a:pt x="60071" y="89712"/>
                  </a:lnTo>
                  <a:close/>
                </a:path>
                <a:path w="99060" h="123825">
                  <a:moveTo>
                    <a:pt x="60071" y="76542"/>
                  </a:moveTo>
                  <a:lnTo>
                    <a:pt x="51828" y="76542"/>
                  </a:lnTo>
                  <a:lnTo>
                    <a:pt x="51828" y="84772"/>
                  </a:lnTo>
                  <a:lnTo>
                    <a:pt x="60071" y="84772"/>
                  </a:lnTo>
                  <a:lnTo>
                    <a:pt x="60071" y="76542"/>
                  </a:lnTo>
                  <a:close/>
                </a:path>
                <a:path w="99060" h="123825">
                  <a:moveTo>
                    <a:pt x="60071" y="64185"/>
                  </a:moveTo>
                  <a:lnTo>
                    <a:pt x="51828" y="64185"/>
                  </a:lnTo>
                  <a:lnTo>
                    <a:pt x="51828" y="72428"/>
                  </a:lnTo>
                  <a:lnTo>
                    <a:pt x="60071" y="72428"/>
                  </a:lnTo>
                  <a:lnTo>
                    <a:pt x="60071" y="64185"/>
                  </a:lnTo>
                  <a:close/>
                </a:path>
                <a:path w="99060" h="123825">
                  <a:moveTo>
                    <a:pt x="60071" y="51028"/>
                  </a:moveTo>
                  <a:lnTo>
                    <a:pt x="51828" y="51028"/>
                  </a:lnTo>
                  <a:lnTo>
                    <a:pt x="51828" y="59258"/>
                  </a:lnTo>
                  <a:lnTo>
                    <a:pt x="60071" y="59258"/>
                  </a:lnTo>
                  <a:lnTo>
                    <a:pt x="60071" y="51028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28" y="38684"/>
                  </a:lnTo>
                  <a:lnTo>
                    <a:pt x="51828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14"/>
                  </a:moveTo>
                  <a:lnTo>
                    <a:pt x="51828" y="25514"/>
                  </a:lnTo>
                  <a:lnTo>
                    <a:pt x="51828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99060" h="123825">
                  <a:moveTo>
                    <a:pt x="60071" y="13169"/>
                  </a:moveTo>
                  <a:lnTo>
                    <a:pt x="51828" y="13169"/>
                  </a:lnTo>
                  <a:lnTo>
                    <a:pt x="51828" y="20574"/>
                  </a:lnTo>
                  <a:lnTo>
                    <a:pt x="60071" y="20574"/>
                  </a:lnTo>
                  <a:lnTo>
                    <a:pt x="60071" y="13169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28" y="0"/>
                  </a:lnTo>
                  <a:lnTo>
                    <a:pt x="51828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3228" y="115214"/>
                  </a:moveTo>
                  <a:lnTo>
                    <a:pt x="64985" y="115214"/>
                  </a:lnTo>
                  <a:lnTo>
                    <a:pt x="64985" y="123456"/>
                  </a:lnTo>
                  <a:lnTo>
                    <a:pt x="73228" y="123456"/>
                  </a:lnTo>
                  <a:lnTo>
                    <a:pt x="73228" y="115214"/>
                  </a:lnTo>
                  <a:close/>
                </a:path>
                <a:path w="99060" h="123825">
                  <a:moveTo>
                    <a:pt x="73228" y="102882"/>
                  </a:moveTo>
                  <a:lnTo>
                    <a:pt x="64985" y="102882"/>
                  </a:lnTo>
                  <a:lnTo>
                    <a:pt x="64985" y="110286"/>
                  </a:lnTo>
                  <a:lnTo>
                    <a:pt x="73228" y="110286"/>
                  </a:lnTo>
                  <a:lnTo>
                    <a:pt x="73228" y="102882"/>
                  </a:lnTo>
                  <a:close/>
                </a:path>
                <a:path w="99060" h="123825">
                  <a:moveTo>
                    <a:pt x="73228" y="89712"/>
                  </a:moveTo>
                  <a:lnTo>
                    <a:pt x="64985" y="89712"/>
                  </a:lnTo>
                  <a:lnTo>
                    <a:pt x="64985" y="97929"/>
                  </a:lnTo>
                  <a:lnTo>
                    <a:pt x="73228" y="97929"/>
                  </a:lnTo>
                  <a:lnTo>
                    <a:pt x="73228" y="89712"/>
                  </a:lnTo>
                  <a:close/>
                </a:path>
                <a:path w="99060" h="123825">
                  <a:moveTo>
                    <a:pt x="73228" y="76542"/>
                  </a:moveTo>
                  <a:lnTo>
                    <a:pt x="64985" y="76542"/>
                  </a:lnTo>
                  <a:lnTo>
                    <a:pt x="64985" y="84772"/>
                  </a:lnTo>
                  <a:lnTo>
                    <a:pt x="73228" y="84772"/>
                  </a:lnTo>
                  <a:lnTo>
                    <a:pt x="73228" y="76542"/>
                  </a:lnTo>
                  <a:close/>
                </a:path>
                <a:path w="99060" h="123825">
                  <a:moveTo>
                    <a:pt x="73228" y="64185"/>
                  </a:moveTo>
                  <a:lnTo>
                    <a:pt x="64985" y="64185"/>
                  </a:lnTo>
                  <a:lnTo>
                    <a:pt x="64985" y="72428"/>
                  </a:lnTo>
                  <a:lnTo>
                    <a:pt x="73228" y="72428"/>
                  </a:lnTo>
                  <a:lnTo>
                    <a:pt x="73228" y="64185"/>
                  </a:lnTo>
                  <a:close/>
                </a:path>
                <a:path w="99060" h="123825">
                  <a:moveTo>
                    <a:pt x="73228" y="51028"/>
                  </a:moveTo>
                  <a:lnTo>
                    <a:pt x="64985" y="51028"/>
                  </a:lnTo>
                  <a:lnTo>
                    <a:pt x="64985" y="59258"/>
                  </a:lnTo>
                  <a:lnTo>
                    <a:pt x="73228" y="59258"/>
                  </a:lnTo>
                  <a:lnTo>
                    <a:pt x="73228" y="51028"/>
                  </a:lnTo>
                  <a:close/>
                </a:path>
                <a:path w="99060" h="123825">
                  <a:moveTo>
                    <a:pt x="73228" y="38684"/>
                  </a:moveTo>
                  <a:lnTo>
                    <a:pt x="64985" y="38684"/>
                  </a:lnTo>
                  <a:lnTo>
                    <a:pt x="64985" y="46913"/>
                  </a:lnTo>
                  <a:lnTo>
                    <a:pt x="73228" y="46913"/>
                  </a:lnTo>
                  <a:lnTo>
                    <a:pt x="73228" y="38684"/>
                  </a:lnTo>
                  <a:close/>
                </a:path>
                <a:path w="99060" h="123825">
                  <a:moveTo>
                    <a:pt x="73228" y="25514"/>
                  </a:moveTo>
                  <a:lnTo>
                    <a:pt x="64985" y="25514"/>
                  </a:lnTo>
                  <a:lnTo>
                    <a:pt x="64985" y="33743"/>
                  </a:lnTo>
                  <a:lnTo>
                    <a:pt x="73228" y="33743"/>
                  </a:lnTo>
                  <a:lnTo>
                    <a:pt x="73228" y="25514"/>
                  </a:lnTo>
                  <a:close/>
                </a:path>
                <a:path w="99060" h="123825">
                  <a:moveTo>
                    <a:pt x="73228" y="13169"/>
                  </a:moveTo>
                  <a:lnTo>
                    <a:pt x="64985" y="13169"/>
                  </a:lnTo>
                  <a:lnTo>
                    <a:pt x="64985" y="20574"/>
                  </a:lnTo>
                  <a:lnTo>
                    <a:pt x="73228" y="20574"/>
                  </a:lnTo>
                  <a:lnTo>
                    <a:pt x="73228" y="13169"/>
                  </a:lnTo>
                  <a:close/>
                </a:path>
                <a:path w="99060" h="123825">
                  <a:moveTo>
                    <a:pt x="73228" y="0"/>
                  </a:moveTo>
                  <a:lnTo>
                    <a:pt x="64985" y="0"/>
                  </a:lnTo>
                  <a:lnTo>
                    <a:pt x="64985" y="8229"/>
                  </a:lnTo>
                  <a:lnTo>
                    <a:pt x="73228" y="8229"/>
                  </a:lnTo>
                  <a:lnTo>
                    <a:pt x="73228" y="0"/>
                  </a:lnTo>
                  <a:close/>
                </a:path>
                <a:path w="99060" h="123825">
                  <a:moveTo>
                    <a:pt x="86398" y="115214"/>
                  </a:moveTo>
                  <a:lnTo>
                    <a:pt x="78168" y="115214"/>
                  </a:lnTo>
                  <a:lnTo>
                    <a:pt x="78168" y="123456"/>
                  </a:lnTo>
                  <a:lnTo>
                    <a:pt x="86398" y="123456"/>
                  </a:lnTo>
                  <a:lnTo>
                    <a:pt x="86398" y="115214"/>
                  </a:lnTo>
                  <a:close/>
                </a:path>
                <a:path w="99060" h="123825">
                  <a:moveTo>
                    <a:pt x="86398" y="102882"/>
                  </a:moveTo>
                  <a:lnTo>
                    <a:pt x="78168" y="102882"/>
                  </a:lnTo>
                  <a:lnTo>
                    <a:pt x="78168" y="110286"/>
                  </a:lnTo>
                  <a:lnTo>
                    <a:pt x="86398" y="110286"/>
                  </a:lnTo>
                  <a:lnTo>
                    <a:pt x="86398" y="102882"/>
                  </a:lnTo>
                  <a:close/>
                </a:path>
                <a:path w="99060" h="123825">
                  <a:moveTo>
                    <a:pt x="86398" y="89712"/>
                  </a:moveTo>
                  <a:lnTo>
                    <a:pt x="78168" y="89712"/>
                  </a:lnTo>
                  <a:lnTo>
                    <a:pt x="78168" y="97929"/>
                  </a:lnTo>
                  <a:lnTo>
                    <a:pt x="86398" y="97929"/>
                  </a:lnTo>
                  <a:lnTo>
                    <a:pt x="86398" y="89712"/>
                  </a:lnTo>
                  <a:close/>
                </a:path>
                <a:path w="99060" h="123825">
                  <a:moveTo>
                    <a:pt x="86398" y="76542"/>
                  </a:moveTo>
                  <a:lnTo>
                    <a:pt x="78168" y="76542"/>
                  </a:lnTo>
                  <a:lnTo>
                    <a:pt x="78168" y="84772"/>
                  </a:lnTo>
                  <a:lnTo>
                    <a:pt x="86398" y="84772"/>
                  </a:lnTo>
                  <a:lnTo>
                    <a:pt x="86398" y="76542"/>
                  </a:lnTo>
                  <a:close/>
                </a:path>
                <a:path w="99060" h="123825">
                  <a:moveTo>
                    <a:pt x="86398" y="64185"/>
                  </a:moveTo>
                  <a:lnTo>
                    <a:pt x="78168" y="64185"/>
                  </a:lnTo>
                  <a:lnTo>
                    <a:pt x="78168" y="72428"/>
                  </a:lnTo>
                  <a:lnTo>
                    <a:pt x="86398" y="72428"/>
                  </a:lnTo>
                  <a:lnTo>
                    <a:pt x="86398" y="64185"/>
                  </a:lnTo>
                  <a:close/>
                </a:path>
                <a:path w="99060" h="123825">
                  <a:moveTo>
                    <a:pt x="86398" y="51028"/>
                  </a:moveTo>
                  <a:lnTo>
                    <a:pt x="78168" y="51028"/>
                  </a:lnTo>
                  <a:lnTo>
                    <a:pt x="78168" y="59258"/>
                  </a:lnTo>
                  <a:lnTo>
                    <a:pt x="86398" y="59258"/>
                  </a:lnTo>
                  <a:lnTo>
                    <a:pt x="86398" y="51028"/>
                  </a:lnTo>
                  <a:close/>
                </a:path>
                <a:path w="99060" h="123825">
                  <a:moveTo>
                    <a:pt x="86398" y="38684"/>
                  </a:moveTo>
                  <a:lnTo>
                    <a:pt x="78168" y="38684"/>
                  </a:lnTo>
                  <a:lnTo>
                    <a:pt x="78168" y="46913"/>
                  </a:lnTo>
                  <a:lnTo>
                    <a:pt x="86398" y="46913"/>
                  </a:lnTo>
                  <a:lnTo>
                    <a:pt x="86398" y="38684"/>
                  </a:lnTo>
                  <a:close/>
                </a:path>
                <a:path w="99060" h="123825">
                  <a:moveTo>
                    <a:pt x="86398" y="25514"/>
                  </a:moveTo>
                  <a:lnTo>
                    <a:pt x="78168" y="25514"/>
                  </a:lnTo>
                  <a:lnTo>
                    <a:pt x="78168" y="33743"/>
                  </a:lnTo>
                  <a:lnTo>
                    <a:pt x="86398" y="33743"/>
                  </a:lnTo>
                  <a:lnTo>
                    <a:pt x="86398" y="25514"/>
                  </a:lnTo>
                  <a:close/>
                </a:path>
                <a:path w="99060" h="123825">
                  <a:moveTo>
                    <a:pt x="86398" y="13169"/>
                  </a:moveTo>
                  <a:lnTo>
                    <a:pt x="78168" y="13169"/>
                  </a:lnTo>
                  <a:lnTo>
                    <a:pt x="78168" y="20574"/>
                  </a:lnTo>
                  <a:lnTo>
                    <a:pt x="86398" y="20574"/>
                  </a:lnTo>
                  <a:lnTo>
                    <a:pt x="86398" y="13169"/>
                  </a:lnTo>
                  <a:close/>
                </a:path>
                <a:path w="99060" h="123825">
                  <a:moveTo>
                    <a:pt x="86398" y="0"/>
                  </a:moveTo>
                  <a:lnTo>
                    <a:pt x="78168" y="0"/>
                  </a:lnTo>
                  <a:lnTo>
                    <a:pt x="78168" y="8229"/>
                  </a:lnTo>
                  <a:lnTo>
                    <a:pt x="86398" y="8229"/>
                  </a:lnTo>
                  <a:lnTo>
                    <a:pt x="86398" y="0"/>
                  </a:lnTo>
                  <a:close/>
                </a:path>
                <a:path w="99060" h="123825">
                  <a:moveTo>
                    <a:pt x="98742" y="0"/>
                  </a:moveTo>
                  <a:lnTo>
                    <a:pt x="91325" y="0"/>
                  </a:lnTo>
                  <a:lnTo>
                    <a:pt x="91325" y="8229"/>
                  </a:lnTo>
                  <a:lnTo>
                    <a:pt x="98742" y="8229"/>
                  </a:lnTo>
                  <a:lnTo>
                    <a:pt x="987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044012" y="2274645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52"/>
                  </a:lnTo>
                  <a:close/>
                </a:path>
                <a:path w="267970" h="137160">
                  <a:moveTo>
                    <a:pt x="8229" y="102882"/>
                  </a:moveTo>
                  <a:lnTo>
                    <a:pt x="0" y="102882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82"/>
                  </a:lnTo>
                  <a:close/>
                </a:path>
                <a:path w="267970" h="137160">
                  <a:moveTo>
                    <a:pt x="8229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12"/>
                  </a:lnTo>
                  <a:close/>
                </a:path>
                <a:path w="267970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55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29" y="60083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267970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99" y="128384"/>
                  </a:moveTo>
                  <a:lnTo>
                    <a:pt x="13169" y="128384"/>
                  </a:lnTo>
                  <a:lnTo>
                    <a:pt x="13169" y="136626"/>
                  </a:lnTo>
                  <a:lnTo>
                    <a:pt x="21399" y="136626"/>
                  </a:lnTo>
                  <a:lnTo>
                    <a:pt x="21399" y="128384"/>
                  </a:lnTo>
                  <a:close/>
                </a:path>
                <a:path w="267970" h="137160">
                  <a:moveTo>
                    <a:pt x="21399" y="116052"/>
                  </a:moveTo>
                  <a:lnTo>
                    <a:pt x="13169" y="116052"/>
                  </a:lnTo>
                  <a:lnTo>
                    <a:pt x="13169" y="123456"/>
                  </a:lnTo>
                  <a:lnTo>
                    <a:pt x="21399" y="123456"/>
                  </a:lnTo>
                  <a:lnTo>
                    <a:pt x="21399" y="116052"/>
                  </a:lnTo>
                  <a:close/>
                </a:path>
                <a:path w="267970" h="137160">
                  <a:moveTo>
                    <a:pt x="21399" y="102882"/>
                  </a:moveTo>
                  <a:lnTo>
                    <a:pt x="13169" y="102882"/>
                  </a:lnTo>
                  <a:lnTo>
                    <a:pt x="13169" y="111099"/>
                  </a:lnTo>
                  <a:lnTo>
                    <a:pt x="21399" y="111099"/>
                  </a:lnTo>
                  <a:lnTo>
                    <a:pt x="21399" y="102882"/>
                  </a:lnTo>
                  <a:close/>
                </a:path>
                <a:path w="267970" h="137160">
                  <a:moveTo>
                    <a:pt x="21399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1399" y="97942"/>
                  </a:lnTo>
                  <a:lnTo>
                    <a:pt x="21399" y="89712"/>
                  </a:lnTo>
                  <a:close/>
                </a:path>
                <a:path w="267970" h="137160">
                  <a:moveTo>
                    <a:pt x="21399" y="77355"/>
                  </a:moveTo>
                  <a:lnTo>
                    <a:pt x="13169" y="77355"/>
                  </a:lnTo>
                  <a:lnTo>
                    <a:pt x="13169" y="85598"/>
                  </a:lnTo>
                  <a:lnTo>
                    <a:pt x="21399" y="85598"/>
                  </a:lnTo>
                  <a:lnTo>
                    <a:pt x="21399" y="77355"/>
                  </a:lnTo>
                  <a:close/>
                </a:path>
                <a:path w="267970" h="137160">
                  <a:moveTo>
                    <a:pt x="21399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399" y="72428"/>
                  </a:lnTo>
                  <a:lnTo>
                    <a:pt x="21399" y="64198"/>
                  </a:lnTo>
                  <a:close/>
                </a:path>
                <a:path w="267970" h="137160">
                  <a:moveTo>
                    <a:pt x="21399" y="51854"/>
                  </a:moveTo>
                  <a:lnTo>
                    <a:pt x="13169" y="51854"/>
                  </a:lnTo>
                  <a:lnTo>
                    <a:pt x="13169" y="60083"/>
                  </a:lnTo>
                  <a:lnTo>
                    <a:pt x="21399" y="60083"/>
                  </a:lnTo>
                  <a:lnTo>
                    <a:pt x="21399" y="51854"/>
                  </a:lnTo>
                  <a:close/>
                </a:path>
                <a:path w="267970" h="137160">
                  <a:moveTo>
                    <a:pt x="21399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267970" h="137160">
                  <a:moveTo>
                    <a:pt x="21399" y="26339"/>
                  </a:moveTo>
                  <a:lnTo>
                    <a:pt x="13169" y="26339"/>
                  </a:lnTo>
                  <a:lnTo>
                    <a:pt x="13169" y="33743"/>
                  </a:lnTo>
                  <a:lnTo>
                    <a:pt x="21399" y="33743"/>
                  </a:lnTo>
                  <a:lnTo>
                    <a:pt x="21399" y="26339"/>
                  </a:lnTo>
                  <a:close/>
                </a:path>
                <a:path w="267970" h="13716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399" y="21399"/>
                  </a:lnTo>
                  <a:lnTo>
                    <a:pt x="21399" y="13169"/>
                  </a:lnTo>
                  <a:close/>
                </a:path>
                <a:path w="267970" h="137160">
                  <a:moveTo>
                    <a:pt x="21399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267970" h="137160">
                  <a:moveTo>
                    <a:pt x="33743" y="128384"/>
                  </a:moveTo>
                  <a:lnTo>
                    <a:pt x="26327" y="128384"/>
                  </a:lnTo>
                  <a:lnTo>
                    <a:pt x="26327" y="136626"/>
                  </a:lnTo>
                  <a:lnTo>
                    <a:pt x="33743" y="136626"/>
                  </a:lnTo>
                  <a:lnTo>
                    <a:pt x="33743" y="128384"/>
                  </a:lnTo>
                  <a:close/>
                </a:path>
                <a:path w="267970" h="137160">
                  <a:moveTo>
                    <a:pt x="33743" y="116052"/>
                  </a:moveTo>
                  <a:lnTo>
                    <a:pt x="26327" y="116052"/>
                  </a:lnTo>
                  <a:lnTo>
                    <a:pt x="26327" y="123456"/>
                  </a:lnTo>
                  <a:lnTo>
                    <a:pt x="33743" y="123456"/>
                  </a:lnTo>
                  <a:lnTo>
                    <a:pt x="33743" y="116052"/>
                  </a:lnTo>
                  <a:close/>
                </a:path>
                <a:path w="267970" h="137160">
                  <a:moveTo>
                    <a:pt x="33743" y="102882"/>
                  </a:moveTo>
                  <a:lnTo>
                    <a:pt x="26327" y="102882"/>
                  </a:lnTo>
                  <a:lnTo>
                    <a:pt x="26327" y="111099"/>
                  </a:lnTo>
                  <a:lnTo>
                    <a:pt x="33743" y="111099"/>
                  </a:lnTo>
                  <a:lnTo>
                    <a:pt x="33743" y="102882"/>
                  </a:lnTo>
                  <a:close/>
                </a:path>
                <a:path w="267970" h="137160">
                  <a:moveTo>
                    <a:pt x="33743" y="89712"/>
                  </a:moveTo>
                  <a:lnTo>
                    <a:pt x="26327" y="89712"/>
                  </a:lnTo>
                  <a:lnTo>
                    <a:pt x="26327" y="97942"/>
                  </a:lnTo>
                  <a:lnTo>
                    <a:pt x="33743" y="97942"/>
                  </a:lnTo>
                  <a:lnTo>
                    <a:pt x="33743" y="89712"/>
                  </a:lnTo>
                  <a:close/>
                </a:path>
                <a:path w="267970" h="137160">
                  <a:moveTo>
                    <a:pt x="33743" y="77355"/>
                  </a:moveTo>
                  <a:lnTo>
                    <a:pt x="26327" y="77355"/>
                  </a:lnTo>
                  <a:lnTo>
                    <a:pt x="26327" y="85598"/>
                  </a:lnTo>
                  <a:lnTo>
                    <a:pt x="33743" y="85598"/>
                  </a:lnTo>
                  <a:lnTo>
                    <a:pt x="33743" y="77355"/>
                  </a:lnTo>
                  <a:close/>
                </a:path>
                <a:path w="267970" h="137160">
                  <a:moveTo>
                    <a:pt x="33743" y="64198"/>
                  </a:moveTo>
                  <a:lnTo>
                    <a:pt x="26327" y="64198"/>
                  </a:lnTo>
                  <a:lnTo>
                    <a:pt x="26327" y="72428"/>
                  </a:lnTo>
                  <a:lnTo>
                    <a:pt x="33743" y="72428"/>
                  </a:lnTo>
                  <a:lnTo>
                    <a:pt x="33743" y="64198"/>
                  </a:lnTo>
                  <a:close/>
                </a:path>
                <a:path w="267970" h="137160">
                  <a:moveTo>
                    <a:pt x="33743" y="51854"/>
                  </a:moveTo>
                  <a:lnTo>
                    <a:pt x="26327" y="51854"/>
                  </a:lnTo>
                  <a:lnTo>
                    <a:pt x="26327" y="60083"/>
                  </a:lnTo>
                  <a:lnTo>
                    <a:pt x="33743" y="60083"/>
                  </a:lnTo>
                  <a:lnTo>
                    <a:pt x="33743" y="51854"/>
                  </a:lnTo>
                  <a:close/>
                </a:path>
                <a:path w="267970" h="137160">
                  <a:moveTo>
                    <a:pt x="33743" y="38684"/>
                  </a:moveTo>
                  <a:lnTo>
                    <a:pt x="26327" y="38684"/>
                  </a:lnTo>
                  <a:lnTo>
                    <a:pt x="26327" y="46913"/>
                  </a:lnTo>
                  <a:lnTo>
                    <a:pt x="33743" y="46913"/>
                  </a:lnTo>
                  <a:lnTo>
                    <a:pt x="33743" y="38684"/>
                  </a:lnTo>
                  <a:close/>
                </a:path>
                <a:path w="267970" h="137160">
                  <a:moveTo>
                    <a:pt x="33743" y="26339"/>
                  </a:moveTo>
                  <a:lnTo>
                    <a:pt x="26327" y="26339"/>
                  </a:lnTo>
                  <a:lnTo>
                    <a:pt x="26327" y="33743"/>
                  </a:lnTo>
                  <a:lnTo>
                    <a:pt x="33743" y="33743"/>
                  </a:lnTo>
                  <a:lnTo>
                    <a:pt x="33743" y="26339"/>
                  </a:lnTo>
                  <a:close/>
                </a:path>
                <a:path w="267970" h="137160">
                  <a:moveTo>
                    <a:pt x="33743" y="13169"/>
                  </a:moveTo>
                  <a:lnTo>
                    <a:pt x="26327" y="13169"/>
                  </a:lnTo>
                  <a:lnTo>
                    <a:pt x="26327" y="21399"/>
                  </a:lnTo>
                  <a:lnTo>
                    <a:pt x="33743" y="21399"/>
                  </a:lnTo>
                  <a:lnTo>
                    <a:pt x="33743" y="13169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3743" y="8229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13" y="128384"/>
                  </a:moveTo>
                  <a:lnTo>
                    <a:pt x="38671" y="128384"/>
                  </a:lnTo>
                  <a:lnTo>
                    <a:pt x="38671" y="136626"/>
                  </a:lnTo>
                  <a:lnTo>
                    <a:pt x="46913" y="136626"/>
                  </a:lnTo>
                  <a:lnTo>
                    <a:pt x="46913" y="128384"/>
                  </a:lnTo>
                  <a:close/>
                </a:path>
                <a:path w="267970" h="137160">
                  <a:moveTo>
                    <a:pt x="46913" y="116052"/>
                  </a:moveTo>
                  <a:lnTo>
                    <a:pt x="38671" y="116052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6052"/>
                  </a:lnTo>
                  <a:close/>
                </a:path>
                <a:path w="267970" h="137160">
                  <a:moveTo>
                    <a:pt x="46913" y="102882"/>
                  </a:moveTo>
                  <a:lnTo>
                    <a:pt x="38671" y="102882"/>
                  </a:lnTo>
                  <a:lnTo>
                    <a:pt x="38671" y="111099"/>
                  </a:lnTo>
                  <a:lnTo>
                    <a:pt x="46913" y="111099"/>
                  </a:lnTo>
                  <a:lnTo>
                    <a:pt x="46913" y="102882"/>
                  </a:lnTo>
                  <a:close/>
                </a:path>
                <a:path w="267970" h="137160">
                  <a:moveTo>
                    <a:pt x="46913" y="89712"/>
                  </a:moveTo>
                  <a:lnTo>
                    <a:pt x="38671" y="89712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12"/>
                  </a:lnTo>
                  <a:close/>
                </a:path>
                <a:path w="267970" h="137160">
                  <a:moveTo>
                    <a:pt x="46913" y="77355"/>
                  </a:moveTo>
                  <a:lnTo>
                    <a:pt x="38671" y="77355"/>
                  </a:lnTo>
                  <a:lnTo>
                    <a:pt x="38671" y="85598"/>
                  </a:lnTo>
                  <a:lnTo>
                    <a:pt x="46913" y="85598"/>
                  </a:lnTo>
                  <a:lnTo>
                    <a:pt x="46913" y="77355"/>
                  </a:lnTo>
                  <a:close/>
                </a:path>
                <a:path w="267970" h="137160">
                  <a:moveTo>
                    <a:pt x="46913" y="64198"/>
                  </a:moveTo>
                  <a:lnTo>
                    <a:pt x="38671" y="64198"/>
                  </a:lnTo>
                  <a:lnTo>
                    <a:pt x="38671" y="72428"/>
                  </a:lnTo>
                  <a:lnTo>
                    <a:pt x="46913" y="72428"/>
                  </a:lnTo>
                  <a:lnTo>
                    <a:pt x="46913" y="64198"/>
                  </a:lnTo>
                  <a:close/>
                </a:path>
                <a:path w="267970" h="137160">
                  <a:moveTo>
                    <a:pt x="46913" y="51854"/>
                  </a:moveTo>
                  <a:lnTo>
                    <a:pt x="38671" y="51854"/>
                  </a:lnTo>
                  <a:lnTo>
                    <a:pt x="38671" y="60083"/>
                  </a:lnTo>
                  <a:lnTo>
                    <a:pt x="46913" y="60083"/>
                  </a:lnTo>
                  <a:lnTo>
                    <a:pt x="46913" y="51854"/>
                  </a:lnTo>
                  <a:close/>
                </a:path>
                <a:path w="267970" h="137160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913"/>
                  </a:lnTo>
                  <a:lnTo>
                    <a:pt x="46913" y="46913"/>
                  </a:lnTo>
                  <a:lnTo>
                    <a:pt x="46913" y="38684"/>
                  </a:lnTo>
                  <a:close/>
                </a:path>
                <a:path w="267970" h="137160">
                  <a:moveTo>
                    <a:pt x="46913" y="26339"/>
                  </a:moveTo>
                  <a:lnTo>
                    <a:pt x="38671" y="26339"/>
                  </a:lnTo>
                  <a:lnTo>
                    <a:pt x="38671" y="33743"/>
                  </a:lnTo>
                  <a:lnTo>
                    <a:pt x="46913" y="33743"/>
                  </a:lnTo>
                  <a:lnTo>
                    <a:pt x="46913" y="26339"/>
                  </a:lnTo>
                  <a:close/>
                </a:path>
                <a:path w="267970" h="137160">
                  <a:moveTo>
                    <a:pt x="46913" y="13169"/>
                  </a:moveTo>
                  <a:lnTo>
                    <a:pt x="38671" y="13169"/>
                  </a:lnTo>
                  <a:lnTo>
                    <a:pt x="38671" y="21399"/>
                  </a:lnTo>
                  <a:lnTo>
                    <a:pt x="46913" y="21399"/>
                  </a:lnTo>
                  <a:lnTo>
                    <a:pt x="46913" y="13169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71" y="0"/>
                  </a:lnTo>
                  <a:lnTo>
                    <a:pt x="38671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13169"/>
                  </a:moveTo>
                  <a:lnTo>
                    <a:pt x="51854" y="13169"/>
                  </a:lnTo>
                  <a:lnTo>
                    <a:pt x="51854" y="21399"/>
                  </a:lnTo>
                  <a:lnTo>
                    <a:pt x="60083" y="21399"/>
                  </a:lnTo>
                  <a:lnTo>
                    <a:pt x="60083" y="13169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54" y="0"/>
                  </a:lnTo>
                  <a:lnTo>
                    <a:pt x="51854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267970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267970" h="137160">
                  <a:moveTo>
                    <a:pt x="98755" y="0"/>
                  </a:moveTo>
                  <a:lnTo>
                    <a:pt x="91351" y="0"/>
                  </a:lnTo>
                  <a:lnTo>
                    <a:pt x="91351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3695" y="0"/>
                  </a:lnTo>
                  <a:lnTo>
                    <a:pt x="103695" y="8229"/>
                  </a:lnTo>
                  <a:lnTo>
                    <a:pt x="111925" y="8229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54292" y="128384"/>
                  </a:moveTo>
                  <a:lnTo>
                    <a:pt x="246875" y="128384"/>
                  </a:lnTo>
                  <a:lnTo>
                    <a:pt x="246875" y="136626"/>
                  </a:lnTo>
                  <a:lnTo>
                    <a:pt x="254292" y="136626"/>
                  </a:lnTo>
                  <a:lnTo>
                    <a:pt x="254292" y="128384"/>
                  </a:lnTo>
                  <a:close/>
                </a:path>
                <a:path w="267970" h="137160">
                  <a:moveTo>
                    <a:pt x="254292" y="116052"/>
                  </a:moveTo>
                  <a:lnTo>
                    <a:pt x="246875" y="116052"/>
                  </a:lnTo>
                  <a:lnTo>
                    <a:pt x="246875" y="123456"/>
                  </a:lnTo>
                  <a:lnTo>
                    <a:pt x="254292" y="123456"/>
                  </a:lnTo>
                  <a:lnTo>
                    <a:pt x="254292" y="116052"/>
                  </a:lnTo>
                  <a:close/>
                </a:path>
                <a:path w="267970" h="137160">
                  <a:moveTo>
                    <a:pt x="254292" y="102882"/>
                  </a:moveTo>
                  <a:lnTo>
                    <a:pt x="246875" y="102882"/>
                  </a:lnTo>
                  <a:lnTo>
                    <a:pt x="246875" y="111099"/>
                  </a:lnTo>
                  <a:lnTo>
                    <a:pt x="254292" y="111099"/>
                  </a:lnTo>
                  <a:lnTo>
                    <a:pt x="254292" y="102882"/>
                  </a:lnTo>
                  <a:close/>
                </a:path>
                <a:path w="267970" h="137160">
                  <a:moveTo>
                    <a:pt x="254292" y="89712"/>
                  </a:moveTo>
                  <a:lnTo>
                    <a:pt x="246875" y="89712"/>
                  </a:lnTo>
                  <a:lnTo>
                    <a:pt x="246875" y="97942"/>
                  </a:lnTo>
                  <a:lnTo>
                    <a:pt x="254292" y="97942"/>
                  </a:lnTo>
                  <a:lnTo>
                    <a:pt x="254292" y="89712"/>
                  </a:lnTo>
                  <a:close/>
                </a:path>
                <a:path w="267970" h="137160">
                  <a:moveTo>
                    <a:pt x="254292" y="77355"/>
                  </a:moveTo>
                  <a:lnTo>
                    <a:pt x="246875" y="77355"/>
                  </a:lnTo>
                  <a:lnTo>
                    <a:pt x="246875" y="85598"/>
                  </a:lnTo>
                  <a:lnTo>
                    <a:pt x="254292" y="85598"/>
                  </a:lnTo>
                  <a:lnTo>
                    <a:pt x="254292" y="77355"/>
                  </a:lnTo>
                  <a:close/>
                </a:path>
                <a:path w="267970" h="137160">
                  <a:moveTo>
                    <a:pt x="254292" y="64198"/>
                  </a:moveTo>
                  <a:lnTo>
                    <a:pt x="246875" y="64198"/>
                  </a:lnTo>
                  <a:lnTo>
                    <a:pt x="246875" y="72428"/>
                  </a:lnTo>
                  <a:lnTo>
                    <a:pt x="254292" y="72428"/>
                  </a:lnTo>
                  <a:lnTo>
                    <a:pt x="254292" y="64198"/>
                  </a:lnTo>
                  <a:close/>
                </a:path>
                <a:path w="267970" h="137160">
                  <a:moveTo>
                    <a:pt x="254292" y="51854"/>
                  </a:moveTo>
                  <a:lnTo>
                    <a:pt x="246875" y="51854"/>
                  </a:lnTo>
                  <a:lnTo>
                    <a:pt x="246875" y="60083"/>
                  </a:lnTo>
                  <a:lnTo>
                    <a:pt x="254292" y="60083"/>
                  </a:lnTo>
                  <a:lnTo>
                    <a:pt x="254292" y="51854"/>
                  </a:lnTo>
                  <a:close/>
                </a:path>
                <a:path w="267970" h="137160">
                  <a:moveTo>
                    <a:pt x="254292" y="38684"/>
                  </a:moveTo>
                  <a:lnTo>
                    <a:pt x="246875" y="38684"/>
                  </a:lnTo>
                  <a:lnTo>
                    <a:pt x="246875" y="46913"/>
                  </a:lnTo>
                  <a:lnTo>
                    <a:pt x="254292" y="46913"/>
                  </a:lnTo>
                  <a:lnTo>
                    <a:pt x="254292" y="38684"/>
                  </a:lnTo>
                  <a:close/>
                </a:path>
                <a:path w="267970" h="137160">
                  <a:moveTo>
                    <a:pt x="254292" y="26339"/>
                  </a:moveTo>
                  <a:lnTo>
                    <a:pt x="246875" y="26339"/>
                  </a:lnTo>
                  <a:lnTo>
                    <a:pt x="246875" y="33743"/>
                  </a:lnTo>
                  <a:lnTo>
                    <a:pt x="254292" y="33743"/>
                  </a:lnTo>
                  <a:lnTo>
                    <a:pt x="254292" y="26339"/>
                  </a:lnTo>
                  <a:close/>
                </a:path>
                <a:path w="267970" h="137160">
                  <a:moveTo>
                    <a:pt x="254292" y="13169"/>
                  </a:moveTo>
                  <a:lnTo>
                    <a:pt x="246875" y="13169"/>
                  </a:lnTo>
                  <a:lnTo>
                    <a:pt x="246875" y="21399"/>
                  </a:lnTo>
                  <a:lnTo>
                    <a:pt x="254292" y="21399"/>
                  </a:lnTo>
                  <a:lnTo>
                    <a:pt x="254292" y="13169"/>
                  </a:lnTo>
                  <a:close/>
                </a:path>
                <a:path w="267970" h="137160">
                  <a:moveTo>
                    <a:pt x="267474" y="128384"/>
                  </a:moveTo>
                  <a:lnTo>
                    <a:pt x="259232" y="128384"/>
                  </a:lnTo>
                  <a:lnTo>
                    <a:pt x="259232" y="136626"/>
                  </a:lnTo>
                  <a:lnTo>
                    <a:pt x="267474" y="136626"/>
                  </a:lnTo>
                  <a:lnTo>
                    <a:pt x="267474" y="128384"/>
                  </a:lnTo>
                  <a:close/>
                </a:path>
                <a:path w="267970" h="137160">
                  <a:moveTo>
                    <a:pt x="267474" y="116052"/>
                  </a:moveTo>
                  <a:lnTo>
                    <a:pt x="259232" y="116052"/>
                  </a:lnTo>
                  <a:lnTo>
                    <a:pt x="259232" y="123456"/>
                  </a:lnTo>
                  <a:lnTo>
                    <a:pt x="267474" y="123456"/>
                  </a:lnTo>
                  <a:lnTo>
                    <a:pt x="267474" y="116052"/>
                  </a:lnTo>
                  <a:close/>
                </a:path>
                <a:path w="267970" h="137160">
                  <a:moveTo>
                    <a:pt x="267474" y="102882"/>
                  </a:moveTo>
                  <a:lnTo>
                    <a:pt x="259232" y="102882"/>
                  </a:lnTo>
                  <a:lnTo>
                    <a:pt x="259232" y="111099"/>
                  </a:lnTo>
                  <a:lnTo>
                    <a:pt x="267474" y="111099"/>
                  </a:lnTo>
                  <a:lnTo>
                    <a:pt x="267474" y="102882"/>
                  </a:lnTo>
                  <a:close/>
                </a:path>
                <a:path w="267970" h="137160">
                  <a:moveTo>
                    <a:pt x="267474" y="89712"/>
                  </a:moveTo>
                  <a:lnTo>
                    <a:pt x="259232" y="89712"/>
                  </a:lnTo>
                  <a:lnTo>
                    <a:pt x="259232" y="97942"/>
                  </a:lnTo>
                  <a:lnTo>
                    <a:pt x="267474" y="97942"/>
                  </a:lnTo>
                  <a:lnTo>
                    <a:pt x="267474" y="89712"/>
                  </a:lnTo>
                  <a:close/>
                </a:path>
                <a:path w="267970" h="137160">
                  <a:moveTo>
                    <a:pt x="267474" y="77355"/>
                  </a:moveTo>
                  <a:lnTo>
                    <a:pt x="259232" y="77355"/>
                  </a:lnTo>
                  <a:lnTo>
                    <a:pt x="259232" y="85598"/>
                  </a:lnTo>
                  <a:lnTo>
                    <a:pt x="267474" y="85598"/>
                  </a:lnTo>
                  <a:lnTo>
                    <a:pt x="267474" y="77355"/>
                  </a:lnTo>
                  <a:close/>
                </a:path>
                <a:path w="267970" h="137160">
                  <a:moveTo>
                    <a:pt x="267474" y="64198"/>
                  </a:moveTo>
                  <a:lnTo>
                    <a:pt x="259232" y="64198"/>
                  </a:lnTo>
                  <a:lnTo>
                    <a:pt x="259232" y="72428"/>
                  </a:lnTo>
                  <a:lnTo>
                    <a:pt x="267474" y="72428"/>
                  </a:lnTo>
                  <a:lnTo>
                    <a:pt x="267474" y="64198"/>
                  </a:lnTo>
                  <a:close/>
                </a:path>
                <a:path w="267970" h="137160">
                  <a:moveTo>
                    <a:pt x="267474" y="51854"/>
                  </a:moveTo>
                  <a:lnTo>
                    <a:pt x="259232" y="51854"/>
                  </a:lnTo>
                  <a:lnTo>
                    <a:pt x="259232" y="60083"/>
                  </a:lnTo>
                  <a:lnTo>
                    <a:pt x="267474" y="60083"/>
                  </a:lnTo>
                  <a:lnTo>
                    <a:pt x="267474" y="51854"/>
                  </a:lnTo>
                  <a:close/>
                </a:path>
                <a:path w="267970" h="137160">
                  <a:moveTo>
                    <a:pt x="267474" y="38684"/>
                  </a:moveTo>
                  <a:lnTo>
                    <a:pt x="259232" y="38684"/>
                  </a:lnTo>
                  <a:lnTo>
                    <a:pt x="259232" y="46913"/>
                  </a:lnTo>
                  <a:lnTo>
                    <a:pt x="267474" y="46913"/>
                  </a:lnTo>
                  <a:lnTo>
                    <a:pt x="267474" y="38684"/>
                  </a:lnTo>
                  <a:close/>
                </a:path>
                <a:path w="267970" h="137160">
                  <a:moveTo>
                    <a:pt x="267474" y="26339"/>
                  </a:moveTo>
                  <a:lnTo>
                    <a:pt x="259232" y="26339"/>
                  </a:lnTo>
                  <a:lnTo>
                    <a:pt x="259232" y="33743"/>
                  </a:lnTo>
                  <a:lnTo>
                    <a:pt x="267474" y="33743"/>
                  </a:lnTo>
                  <a:lnTo>
                    <a:pt x="267474" y="26339"/>
                  </a:lnTo>
                  <a:close/>
                </a:path>
                <a:path w="267970" h="137160">
                  <a:moveTo>
                    <a:pt x="267474" y="13169"/>
                  </a:moveTo>
                  <a:lnTo>
                    <a:pt x="259232" y="13169"/>
                  </a:lnTo>
                  <a:lnTo>
                    <a:pt x="259232" y="21399"/>
                  </a:lnTo>
                  <a:lnTo>
                    <a:pt x="267474" y="21399"/>
                  </a:lnTo>
                  <a:lnTo>
                    <a:pt x="2674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95866" y="2287815"/>
              <a:ext cx="643890" cy="1633220"/>
            </a:xfrm>
            <a:custGeom>
              <a:avLst/>
              <a:gdLst/>
              <a:ahLst/>
              <a:cxnLst/>
              <a:rect l="l" t="t" r="r" b="b"/>
              <a:pathLst>
                <a:path w="643889" h="1633220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643889" h="1633220">
                  <a:moveTo>
                    <a:pt x="8229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882"/>
                  </a:lnTo>
                  <a:close/>
                </a:path>
                <a:path w="643889" h="1633220">
                  <a:moveTo>
                    <a:pt x="8229" y="89712"/>
                  </a:moveTo>
                  <a:lnTo>
                    <a:pt x="0" y="89712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12"/>
                  </a:lnTo>
                  <a:close/>
                </a:path>
                <a:path w="643889" h="1633220">
                  <a:moveTo>
                    <a:pt x="8229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6542"/>
                  </a:lnTo>
                  <a:close/>
                </a:path>
                <a:path w="643889" h="1633220">
                  <a:moveTo>
                    <a:pt x="8229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85"/>
                  </a:lnTo>
                  <a:close/>
                </a:path>
                <a:path w="643889" h="1633220">
                  <a:moveTo>
                    <a:pt x="8229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29" y="59258"/>
                  </a:lnTo>
                  <a:lnTo>
                    <a:pt x="8229" y="51028"/>
                  </a:lnTo>
                  <a:close/>
                </a:path>
                <a:path w="643889" h="1633220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643889" h="1633220">
                  <a:moveTo>
                    <a:pt x="8229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14"/>
                  </a:lnTo>
                  <a:close/>
                </a:path>
                <a:path w="643889" h="1633220">
                  <a:moveTo>
                    <a:pt x="8229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29" y="20574"/>
                  </a:lnTo>
                  <a:lnTo>
                    <a:pt x="8229" y="13169"/>
                  </a:lnTo>
                  <a:close/>
                </a:path>
                <a:path w="643889" h="163322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643889" h="1633220">
                  <a:moveTo>
                    <a:pt x="21399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399" y="123456"/>
                  </a:lnTo>
                  <a:lnTo>
                    <a:pt x="21399" y="115214"/>
                  </a:lnTo>
                  <a:close/>
                </a:path>
                <a:path w="643889" h="1633220">
                  <a:moveTo>
                    <a:pt x="21399" y="102882"/>
                  </a:moveTo>
                  <a:lnTo>
                    <a:pt x="13169" y="102882"/>
                  </a:lnTo>
                  <a:lnTo>
                    <a:pt x="13169" y="110286"/>
                  </a:lnTo>
                  <a:lnTo>
                    <a:pt x="21399" y="110286"/>
                  </a:lnTo>
                  <a:lnTo>
                    <a:pt x="21399" y="102882"/>
                  </a:lnTo>
                  <a:close/>
                </a:path>
                <a:path w="643889" h="1633220">
                  <a:moveTo>
                    <a:pt x="21399" y="89712"/>
                  </a:moveTo>
                  <a:lnTo>
                    <a:pt x="13169" y="89712"/>
                  </a:lnTo>
                  <a:lnTo>
                    <a:pt x="13169" y="97929"/>
                  </a:lnTo>
                  <a:lnTo>
                    <a:pt x="21399" y="97929"/>
                  </a:lnTo>
                  <a:lnTo>
                    <a:pt x="21399" y="89712"/>
                  </a:lnTo>
                  <a:close/>
                </a:path>
                <a:path w="643889" h="1633220">
                  <a:moveTo>
                    <a:pt x="21399" y="76542"/>
                  </a:moveTo>
                  <a:lnTo>
                    <a:pt x="13169" y="76542"/>
                  </a:lnTo>
                  <a:lnTo>
                    <a:pt x="13169" y="84772"/>
                  </a:lnTo>
                  <a:lnTo>
                    <a:pt x="21399" y="84772"/>
                  </a:lnTo>
                  <a:lnTo>
                    <a:pt x="21399" y="76542"/>
                  </a:lnTo>
                  <a:close/>
                </a:path>
                <a:path w="643889" h="1633220">
                  <a:moveTo>
                    <a:pt x="21399" y="64185"/>
                  </a:moveTo>
                  <a:lnTo>
                    <a:pt x="13169" y="64185"/>
                  </a:lnTo>
                  <a:lnTo>
                    <a:pt x="13169" y="72428"/>
                  </a:lnTo>
                  <a:lnTo>
                    <a:pt x="21399" y="72428"/>
                  </a:lnTo>
                  <a:lnTo>
                    <a:pt x="21399" y="64185"/>
                  </a:lnTo>
                  <a:close/>
                </a:path>
                <a:path w="643889" h="1633220">
                  <a:moveTo>
                    <a:pt x="21399" y="51028"/>
                  </a:moveTo>
                  <a:lnTo>
                    <a:pt x="13169" y="51028"/>
                  </a:lnTo>
                  <a:lnTo>
                    <a:pt x="13169" y="59258"/>
                  </a:lnTo>
                  <a:lnTo>
                    <a:pt x="21399" y="59258"/>
                  </a:lnTo>
                  <a:lnTo>
                    <a:pt x="21399" y="51028"/>
                  </a:lnTo>
                  <a:close/>
                </a:path>
                <a:path w="643889" h="1633220">
                  <a:moveTo>
                    <a:pt x="21399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643889" h="1633220">
                  <a:moveTo>
                    <a:pt x="21399" y="25514"/>
                  </a:moveTo>
                  <a:lnTo>
                    <a:pt x="13169" y="25514"/>
                  </a:lnTo>
                  <a:lnTo>
                    <a:pt x="13169" y="33743"/>
                  </a:lnTo>
                  <a:lnTo>
                    <a:pt x="21399" y="33743"/>
                  </a:lnTo>
                  <a:lnTo>
                    <a:pt x="21399" y="25514"/>
                  </a:lnTo>
                  <a:close/>
                </a:path>
                <a:path w="643889" h="163322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0574"/>
                  </a:lnTo>
                  <a:lnTo>
                    <a:pt x="21399" y="20574"/>
                  </a:lnTo>
                  <a:lnTo>
                    <a:pt x="21399" y="13169"/>
                  </a:lnTo>
                  <a:close/>
                </a:path>
                <a:path w="643889" h="1633220">
                  <a:moveTo>
                    <a:pt x="21399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643889" h="1633220">
                  <a:moveTo>
                    <a:pt x="34569" y="115214"/>
                  </a:moveTo>
                  <a:lnTo>
                    <a:pt x="26327" y="115214"/>
                  </a:lnTo>
                  <a:lnTo>
                    <a:pt x="26327" y="123456"/>
                  </a:lnTo>
                  <a:lnTo>
                    <a:pt x="34569" y="123456"/>
                  </a:lnTo>
                  <a:lnTo>
                    <a:pt x="34569" y="115214"/>
                  </a:lnTo>
                  <a:close/>
                </a:path>
                <a:path w="643889" h="1633220">
                  <a:moveTo>
                    <a:pt x="34569" y="102882"/>
                  </a:moveTo>
                  <a:lnTo>
                    <a:pt x="26327" y="102882"/>
                  </a:lnTo>
                  <a:lnTo>
                    <a:pt x="26327" y="110286"/>
                  </a:lnTo>
                  <a:lnTo>
                    <a:pt x="34569" y="110286"/>
                  </a:lnTo>
                  <a:lnTo>
                    <a:pt x="34569" y="102882"/>
                  </a:lnTo>
                  <a:close/>
                </a:path>
                <a:path w="643889" h="1633220">
                  <a:moveTo>
                    <a:pt x="34569" y="89712"/>
                  </a:moveTo>
                  <a:lnTo>
                    <a:pt x="26327" y="89712"/>
                  </a:lnTo>
                  <a:lnTo>
                    <a:pt x="26327" y="97929"/>
                  </a:lnTo>
                  <a:lnTo>
                    <a:pt x="34569" y="97929"/>
                  </a:lnTo>
                  <a:lnTo>
                    <a:pt x="34569" y="89712"/>
                  </a:lnTo>
                  <a:close/>
                </a:path>
                <a:path w="643889" h="1633220">
                  <a:moveTo>
                    <a:pt x="34569" y="76542"/>
                  </a:moveTo>
                  <a:lnTo>
                    <a:pt x="26327" y="76542"/>
                  </a:lnTo>
                  <a:lnTo>
                    <a:pt x="26327" y="84772"/>
                  </a:lnTo>
                  <a:lnTo>
                    <a:pt x="34569" y="84772"/>
                  </a:lnTo>
                  <a:lnTo>
                    <a:pt x="34569" y="76542"/>
                  </a:lnTo>
                  <a:close/>
                </a:path>
                <a:path w="643889" h="1633220">
                  <a:moveTo>
                    <a:pt x="34569" y="64185"/>
                  </a:moveTo>
                  <a:lnTo>
                    <a:pt x="26327" y="64185"/>
                  </a:lnTo>
                  <a:lnTo>
                    <a:pt x="26327" y="72428"/>
                  </a:lnTo>
                  <a:lnTo>
                    <a:pt x="34569" y="72428"/>
                  </a:lnTo>
                  <a:lnTo>
                    <a:pt x="34569" y="64185"/>
                  </a:lnTo>
                  <a:close/>
                </a:path>
                <a:path w="643889" h="1633220">
                  <a:moveTo>
                    <a:pt x="34569" y="51028"/>
                  </a:moveTo>
                  <a:lnTo>
                    <a:pt x="26327" y="51028"/>
                  </a:lnTo>
                  <a:lnTo>
                    <a:pt x="26327" y="59258"/>
                  </a:lnTo>
                  <a:lnTo>
                    <a:pt x="34569" y="59258"/>
                  </a:lnTo>
                  <a:lnTo>
                    <a:pt x="34569" y="51028"/>
                  </a:lnTo>
                  <a:close/>
                </a:path>
                <a:path w="643889" h="1633220">
                  <a:moveTo>
                    <a:pt x="34569" y="38684"/>
                  </a:moveTo>
                  <a:lnTo>
                    <a:pt x="26327" y="38684"/>
                  </a:lnTo>
                  <a:lnTo>
                    <a:pt x="26327" y="46913"/>
                  </a:lnTo>
                  <a:lnTo>
                    <a:pt x="34569" y="46913"/>
                  </a:lnTo>
                  <a:lnTo>
                    <a:pt x="34569" y="38684"/>
                  </a:lnTo>
                  <a:close/>
                </a:path>
                <a:path w="643889" h="1633220">
                  <a:moveTo>
                    <a:pt x="34569" y="25514"/>
                  </a:moveTo>
                  <a:lnTo>
                    <a:pt x="26327" y="25514"/>
                  </a:lnTo>
                  <a:lnTo>
                    <a:pt x="26327" y="33743"/>
                  </a:lnTo>
                  <a:lnTo>
                    <a:pt x="34569" y="33743"/>
                  </a:lnTo>
                  <a:lnTo>
                    <a:pt x="34569" y="25514"/>
                  </a:lnTo>
                  <a:close/>
                </a:path>
                <a:path w="643889" h="1633220">
                  <a:moveTo>
                    <a:pt x="34569" y="13169"/>
                  </a:moveTo>
                  <a:lnTo>
                    <a:pt x="26327" y="13169"/>
                  </a:lnTo>
                  <a:lnTo>
                    <a:pt x="26327" y="20574"/>
                  </a:lnTo>
                  <a:lnTo>
                    <a:pt x="34569" y="20574"/>
                  </a:lnTo>
                  <a:lnTo>
                    <a:pt x="34569" y="13169"/>
                  </a:lnTo>
                  <a:close/>
                </a:path>
                <a:path w="643889" h="1633220">
                  <a:moveTo>
                    <a:pt x="34569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643889" h="1633220">
                  <a:moveTo>
                    <a:pt x="46901" y="115214"/>
                  </a:moveTo>
                  <a:lnTo>
                    <a:pt x="39497" y="115214"/>
                  </a:lnTo>
                  <a:lnTo>
                    <a:pt x="39497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643889" h="1633220">
                  <a:moveTo>
                    <a:pt x="46901" y="102882"/>
                  </a:moveTo>
                  <a:lnTo>
                    <a:pt x="39497" y="102882"/>
                  </a:lnTo>
                  <a:lnTo>
                    <a:pt x="39497" y="110286"/>
                  </a:lnTo>
                  <a:lnTo>
                    <a:pt x="46901" y="110286"/>
                  </a:lnTo>
                  <a:lnTo>
                    <a:pt x="46901" y="102882"/>
                  </a:lnTo>
                  <a:close/>
                </a:path>
                <a:path w="643889" h="1633220">
                  <a:moveTo>
                    <a:pt x="46901" y="89712"/>
                  </a:moveTo>
                  <a:lnTo>
                    <a:pt x="39497" y="89712"/>
                  </a:lnTo>
                  <a:lnTo>
                    <a:pt x="39497" y="97929"/>
                  </a:lnTo>
                  <a:lnTo>
                    <a:pt x="46901" y="97929"/>
                  </a:lnTo>
                  <a:lnTo>
                    <a:pt x="46901" y="89712"/>
                  </a:lnTo>
                  <a:close/>
                </a:path>
                <a:path w="643889" h="1633220">
                  <a:moveTo>
                    <a:pt x="46901" y="76542"/>
                  </a:moveTo>
                  <a:lnTo>
                    <a:pt x="39497" y="76542"/>
                  </a:lnTo>
                  <a:lnTo>
                    <a:pt x="39497" y="84772"/>
                  </a:lnTo>
                  <a:lnTo>
                    <a:pt x="46901" y="84772"/>
                  </a:lnTo>
                  <a:lnTo>
                    <a:pt x="46901" y="76542"/>
                  </a:lnTo>
                  <a:close/>
                </a:path>
                <a:path w="643889" h="1633220">
                  <a:moveTo>
                    <a:pt x="46901" y="64185"/>
                  </a:moveTo>
                  <a:lnTo>
                    <a:pt x="39497" y="64185"/>
                  </a:lnTo>
                  <a:lnTo>
                    <a:pt x="39497" y="72428"/>
                  </a:lnTo>
                  <a:lnTo>
                    <a:pt x="46901" y="72428"/>
                  </a:lnTo>
                  <a:lnTo>
                    <a:pt x="46901" y="64185"/>
                  </a:lnTo>
                  <a:close/>
                </a:path>
                <a:path w="643889" h="1633220">
                  <a:moveTo>
                    <a:pt x="46901" y="51028"/>
                  </a:moveTo>
                  <a:lnTo>
                    <a:pt x="39497" y="51028"/>
                  </a:lnTo>
                  <a:lnTo>
                    <a:pt x="39497" y="59258"/>
                  </a:lnTo>
                  <a:lnTo>
                    <a:pt x="46901" y="59258"/>
                  </a:lnTo>
                  <a:lnTo>
                    <a:pt x="46901" y="51028"/>
                  </a:lnTo>
                  <a:close/>
                </a:path>
                <a:path w="643889" h="1633220">
                  <a:moveTo>
                    <a:pt x="46901" y="38684"/>
                  </a:moveTo>
                  <a:lnTo>
                    <a:pt x="39497" y="38684"/>
                  </a:lnTo>
                  <a:lnTo>
                    <a:pt x="39497" y="46913"/>
                  </a:lnTo>
                  <a:lnTo>
                    <a:pt x="46901" y="46913"/>
                  </a:lnTo>
                  <a:lnTo>
                    <a:pt x="46901" y="38684"/>
                  </a:lnTo>
                  <a:close/>
                </a:path>
                <a:path w="643889" h="1633220">
                  <a:moveTo>
                    <a:pt x="46901" y="25514"/>
                  </a:moveTo>
                  <a:lnTo>
                    <a:pt x="39497" y="25514"/>
                  </a:lnTo>
                  <a:lnTo>
                    <a:pt x="39497" y="33743"/>
                  </a:lnTo>
                  <a:lnTo>
                    <a:pt x="46901" y="33743"/>
                  </a:lnTo>
                  <a:lnTo>
                    <a:pt x="46901" y="25514"/>
                  </a:lnTo>
                  <a:close/>
                </a:path>
                <a:path w="643889" h="1633220">
                  <a:moveTo>
                    <a:pt x="46901" y="13169"/>
                  </a:moveTo>
                  <a:lnTo>
                    <a:pt x="39497" y="13169"/>
                  </a:lnTo>
                  <a:lnTo>
                    <a:pt x="39497" y="20574"/>
                  </a:lnTo>
                  <a:lnTo>
                    <a:pt x="46901" y="20574"/>
                  </a:lnTo>
                  <a:lnTo>
                    <a:pt x="46901" y="13169"/>
                  </a:lnTo>
                  <a:close/>
                </a:path>
                <a:path w="643889" h="1633220">
                  <a:moveTo>
                    <a:pt x="46901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643889" h="1633220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643889" h="1633220">
                  <a:moveTo>
                    <a:pt x="60071" y="102882"/>
                  </a:moveTo>
                  <a:lnTo>
                    <a:pt x="51841" y="102882"/>
                  </a:lnTo>
                  <a:lnTo>
                    <a:pt x="51841" y="110286"/>
                  </a:lnTo>
                  <a:lnTo>
                    <a:pt x="60071" y="110286"/>
                  </a:lnTo>
                  <a:lnTo>
                    <a:pt x="60071" y="102882"/>
                  </a:lnTo>
                  <a:close/>
                </a:path>
                <a:path w="643889" h="1633220">
                  <a:moveTo>
                    <a:pt x="60071" y="89712"/>
                  </a:moveTo>
                  <a:lnTo>
                    <a:pt x="51841" y="89712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712"/>
                  </a:lnTo>
                  <a:close/>
                </a:path>
                <a:path w="643889" h="1633220">
                  <a:moveTo>
                    <a:pt x="60071" y="76542"/>
                  </a:moveTo>
                  <a:lnTo>
                    <a:pt x="51841" y="76542"/>
                  </a:lnTo>
                  <a:lnTo>
                    <a:pt x="51841" y="84772"/>
                  </a:lnTo>
                  <a:lnTo>
                    <a:pt x="60071" y="84772"/>
                  </a:lnTo>
                  <a:lnTo>
                    <a:pt x="60071" y="76542"/>
                  </a:lnTo>
                  <a:close/>
                </a:path>
                <a:path w="643889" h="1633220">
                  <a:moveTo>
                    <a:pt x="60071" y="64185"/>
                  </a:moveTo>
                  <a:lnTo>
                    <a:pt x="51841" y="64185"/>
                  </a:lnTo>
                  <a:lnTo>
                    <a:pt x="51841" y="72428"/>
                  </a:lnTo>
                  <a:lnTo>
                    <a:pt x="60071" y="72428"/>
                  </a:lnTo>
                  <a:lnTo>
                    <a:pt x="60071" y="64185"/>
                  </a:lnTo>
                  <a:close/>
                </a:path>
                <a:path w="643889" h="1633220">
                  <a:moveTo>
                    <a:pt x="60071" y="51028"/>
                  </a:moveTo>
                  <a:lnTo>
                    <a:pt x="51841" y="51028"/>
                  </a:lnTo>
                  <a:lnTo>
                    <a:pt x="51841" y="59258"/>
                  </a:lnTo>
                  <a:lnTo>
                    <a:pt x="60071" y="59258"/>
                  </a:lnTo>
                  <a:lnTo>
                    <a:pt x="60071" y="51028"/>
                  </a:lnTo>
                  <a:close/>
                </a:path>
                <a:path w="643889" h="1633220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643889" h="1633220">
                  <a:moveTo>
                    <a:pt x="60071" y="25514"/>
                  </a:moveTo>
                  <a:lnTo>
                    <a:pt x="51841" y="25514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643889" h="163322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0574"/>
                  </a:lnTo>
                  <a:lnTo>
                    <a:pt x="60071" y="20574"/>
                  </a:lnTo>
                  <a:lnTo>
                    <a:pt x="60071" y="13169"/>
                  </a:lnTo>
                  <a:close/>
                </a:path>
                <a:path w="643889" h="1633220">
                  <a:moveTo>
                    <a:pt x="60071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643889" h="1633220">
                  <a:moveTo>
                    <a:pt x="73240" y="115214"/>
                  </a:moveTo>
                  <a:lnTo>
                    <a:pt x="64998" y="115214"/>
                  </a:lnTo>
                  <a:lnTo>
                    <a:pt x="64998" y="123456"/>
                  </a:lnTo>
                  <a:lnTo>
                    <a:pt x="73240" y="123456"/>
                  </a:lnTo>
                  <a:lnTo>
                    <a:pt x="73240" y="115214"/>
                  </a:lnTo>
                  <a:close/>
                </a:path>
                <a:path w="643889" h="1633220">
                  <a:moveTo>
                    <a:pt x="73240" y="102882"/>
                  </a:moveTo>
                  <a:lnTo>
                    <a:pt x="64998" y="102882"/>
                  </a:lnTo>
                  <a:lnTo>
                    <a:pt x="64998" y="110286"/>
                  </a:lnTo>
                  <a:lnTo>
                    <a:pt x="73240" y="110286"/>
                  </a:lnTo>
                  <a:lnTo>
                    <a:pt x="73240" y="102882"/>
                  </a:lnTo>
                  <a:close/>
                </a:path>
                <a:path w="643889" h="1633220">
                  <a:moveTo>
                    <a:pt x="73240" y="89712"/>
                  </a:moveTo>
                  <a:lnTo>
                    <a:pt x="64998" y="89712"/>
                  </a:lnTo>
                  <a:lnTo>
                    <a:pt x="64998" y="97929"/>
                  </a:lnTo>
                  <a:lnTo>
                    <a:pt x="73240" y="97929"/>
                  </a:lnTo>
                  <a:lnTo>
                    <a:pt x="73240" y="89712"/>
                  </a:lnTo>
                  <a:close/>
                </a:path>
                <a:path w="643889" h="1633220">
                  <a:moveTo>
                    <a:pt x="73240" y="76542"/>
                  </a:moveTo>
                  <a:lnTo>
                    <a:pt x="64998" y="76542"/>
                  </a:lnTo>
                  <a:lnTo>
                    <a:pt x="64998" y="84772"/>
                  </a:lnTo>
                  <a:lnTo>
                    <a:pt x="73240" y="84772"/>
                  </a:lnTo>
                  <a:lnTo>
                    <a:pt x="73240" y="76542"/>
                  </a:lnTo>
                  <a:close/>
                </a:path>
                <a:path w="643889" h="1633220">
                  <a:moveTo>
                    <a:pt x="73240" y="64185"/>
                  </a:moveTo>
                  <a:lnTo>
                    <a:pt x="64998" y="64185"/>
                  </a:lnTo>
                  <a:lnTo>
                    <a:pt x="64998" y="72428"/>
                  </a:lnTo>
                  <a:lnTo>
                    <a:pt x="73240" y="72428"/>
                  </a:lnTo>
                  <a:lnTo>
                    <a:pt x="73240" y="64185"/>
                  </a:lnTo>
                  <a:close/>
                </a:path>
                <a:path w="643889" h="1633220">
                  <a:moveTo>
                    <a:pt x="73240" y="51028"/>
                  </a:moveTo>
                  <a:lnTo>
                    <a:pt x="64998" y="51028"/>
                  </a:lnTo>
                  <a:lnTo>
                    <a:pt x="64998" y="59258"/>
                  </a:lnTo>
                  <a:lnTo>
                    <a:pt x="73240" y="59258"/>
                  </a:lnTo>
                  <a:lnTo>
                    <a:pt x="73240" y="51028"/>
                  </a:lnTo>
                  <a:close/>
                </a:path>
                <a:path w="643889" h="1633220">
                  <a:moveTo>
                    <a:pt x="73240" y="38684"/>
                  </a:moveTo>
                  <a:lnTo>
                    <a:pt x="64998" y="38684"/>
                  </a:lnTo>
                  <a:lnTo>
                    <a:pt x="64998" y="46913"/>
                  </a:lnTo>
                  <a:lnTo>
                    <a:pt x="73240" y="46913"/>
                  </a:lnTo>
                  <a:lnTo>
                    <a:pt x="73240" y="38684"/>
                  </a:lnTo>
                  <a:close/>
                </a:path>
                <a:path w="643889" h="1633220">
                  <a:moveTo>
                    <a:pt x="73240" y="25514"/>
                  </a:moveTo>
                  <a:lnTo>
                    <a:pt x="64998" y="25514"/>
                  </a:lnTo>
                  <a:lnTo>
                    <a:pt x="64998" y="33743"/>
                  </a:lnTo>
                  <a:lnTo>
                    <a:pt x="73240" y="33743"/>
                  </a:lnTo>
                  <a:lnTo>
                    <a:pt x="73240" y="25514"/>
                  </a:lnTo>
                  <a:close/>
                </a:path>
                <a:path w="643889" h="1633220">
                  <a:moveTo>
                    <a:pt x="73240" y="13169"/>
                  </a:moveTo>
                  <a:lnTo>
                    <a:pt x="64998" y="13169"/>
                  </a:lnTo>
                  <a:lnTo>
                    <a:pt x="64998" y="20574"/>
                  </a:lnTo>
                  <a:lnTo>
                    <a:pt x="73240" y="20574"/>
                  </a:lnTo>
                  <a:lnTo>
                    <a:pt x="73240" y="13169"/>
                  </a:lnTo>
                  <a:close/>
                </a:path>
                <a:path w="643889" h="1633220">
                  <a:moveTo>
                    <a:pt x="73240" y="0"/>
                  </a:moveTo>
                  <a:lnTo>
                    <a:pt x="64998" y="0"/>
                  </a:lnTo>
                  <a:lnTo>
                    <a:pt x="64998" y="8229"/>
                  </a:lnTo>
                  <a:lnTo>
                    <a:pt x="73240" y="8229"/>
                  </a:lnTo>
                  <a:lnTo>
                    <a:pt x="73240" y="0"/>
                  </a:lnTo>
                  <a:close/>
                </a:path>
                <a:path w="643889" h="1633220">
                  <a:moveTo>
                    <a:pt x="526694" y="1624520"/>
                  </a:moveTo>
                  <a:lnTo>
                    <a:pt x="519277" y="1624520"/>
                  </a:lnTo>
                  <a:lnTo>
                    <a:pt x="519277" y="1632762"/>
                  </a:lnTo>
                  <a:lnTo>
                    <a:pt x="526694" y="1632762"/>
                  </a:lnTo>
                  <a:lnTo>
                    <a:pt x="526694" y="1624520"/>
                  </a:lnTo>
                  <a:close/>
                </a:path>
                <a:path w="643889" h="1633220">
                  <a:moveTo>
                    <a:pt x="526694" y="1611363"/>
                  </a:moveTo>
                  <a:lnTo>
                    <a:pt x="519277" y="1611363"/>
                  </a:lnTo>
                  <a:lnTo>
                    <a:pt x="519277" y="1619592"/>
                  </a:lnTo>
                  <a:lnTo>
                    <a:pt x="526694" y="1619592"/>
                  </a:lnTo>
                  <a:lnTo>
                    <a:pt x="526694" y="1611363"/>
                  </a:lnTo>
                  <a:close/>
                </a:path>
                <a:path w="643889" h="1633220">
                  <a:moveTo>
                    <a:pt x="539864" y="1611363"/>
                  </a:moveTo>
                  <a:lnTo>
                    <a:pt x="531622" y="1611363"/>
                  </a:lnTo>
                  <a:lnTo>
                    <a:pt x="531622" y="1619592"/>
                  </a:lnTo>
                  <a:lnTo>
                    <a:pt x="539864" y="1619592"/>
                  </a:lnTo>
                  <a:lnTo>
                    <a:pt x="539864" y="1611363"/>
                  </a:lnTo>
                  <a:close/>
                </a:path>
                <a:path w="643889" h="1633220">
                  <a:moveTo>
                    <a:pt x="553021" y="1611363"/>
                  </a:moveTo>
                  <a:lnTo>
                    <a:pt x="544791" y="1611363"/>
                  </a:lnTo>
                  <a:lnTo>
                    <a:pt x="544791" y="1619592"/>
                  </a:lnTo>
                  <a:lnTo>
                    <a:pt x="553021" y="1619592"/>
                  </a:lnTo>
                  <a:lnTo>
                    <a:pt x="553021" y="1611363"/>
                  </a:lnTo>
                  <a:close/>
                </a:path>
                <a:path w="643889" h="1633220">
                  <a:moveTo>
                    <a:pt x="566191" y="1611363"/>
                  </a:moveTo>
                  <a:lnTo>
                    <a:pt x="557961" y="1611363"/>
                  </a:lnTo>
                  <a:lnTo>
                    <a:pt x="557961" y="1619592"/>
                  </a:lnTo>
                  <a:lnTo>
                    <a:pt x="566191" y="1619592"/>
                  </a:lnTo>
                  <a:lnTo>
                    <a:pt x="566191" y="1611363"/>
                  </a:lnTo>
                  <a:close/>
                </a:path>
                <a:path w="643889" h="1633220">
                  <a:moveTo>
                    <a:pt x="579348" y="1611363"/>
                  </a:moveTo>
                  <a:lnTo>
                    <a:pt x="571119" y="1611363"/>
                  </a:lnTo>
                  <a:lnTo>
                    <a:pt x="571119" y="1619592"/>
                  </a:lnTo>
                  <a:lnTo>
                    <a:pt x="579348" y="1619592"/>
                  </a:lnTo>
                  <a:lnTo>
                    <a:pt x="579348" y="1611363"/>
                  </a:lnTo>
                  <a:close/>
                </a:path>
                <a:path w="643889" h="1633220">
                  <a:moveTo>
                    <a:pt x="591705" y="1611363"/>
                  </a:moveTo>
                  <a:lnTo>
                    <a:pt x="584314" y="1611363"/>
                  </a:lnTo>
                  <a:lnTo>
                    <a:pt x="584314" y="1619592"/>
                  </a:lnTo>
                  <a:lnTo>
                    <a:pt x="591705" y="1619592"/>
                  </a:lnTo>
                  <a:lnTo>
                    <a:pt x="591705" y="1611363"/>
                  </a:lnTo>
                  <a:close/>
                </a:path>
                <a:path w="643889" h="1633220">
                  <a:moveTo>
                    <a:pt x="604875" y="1611363"/>
                  </a:moveTo>
                  <a:lnTo>
                    <a:pt x="596633" y="1611363"/>
                  </a:lnTo>
                  <a:lnTo>
                    <a:pt x="596633" y="1619592"/>
                  </a:lnTo>
                  <a:lnTo>
                    <a:pt x="604875" y="1619592"/>
                  </a:lnTo>
                  <a:lnTo>
                    <a:pt x="604875" y="1611363"/>
                  </a:lnTo>
                  <a:close/>
                </a:path>
                <a:path w="643889" h="1633220">
                  <a:moveTo>
                    <a:pt x="618045" y="1611363"/>
                  </a:moveTo>
                  <a:lnTo>
                    <a:pt x="609815" y="1611363"/>
                  </a:lnTo>
                  <a:lnTo>
                    <a:pt x="609815" y="1619592"/>
                  </a:lnTo>
                  <a:lnTo>
                    <a:pt x="618045" y="1619592"/>
                  </a:lnTo>
                  <a:lnTo>
                    <a:pt x="618045" y="1611363"/>
                  </a:lnTo>
                  <a:close/>
                </a:path>
                <a:path w="643889" h="1633220">
                  <a:moveTo>
                    <a:pt x="631202" y="1611363"/>
                  </a:moveTo>
                  <a:lnTo>
                    <a:pt x="622985" y="1611363"/>
                  </a:lnTo>
                  <a:lnTo>
                    <a:pt x="622985" y="1619592"/>
                  </a:lnTo>
                  <a:lnTo>
                    <a:pt x="631202" y="1619592"/>
                  </a:lnTo>
                  <a:lnTo>
                    <a:pt x="631202" y="1611363"/>
                  </a:lnTo>
                  <a:close/>
                </a:path>
                <a:path w="643889" h="1633220">
                  <a:moveTo>
                    <a:pt x="643547" y="1611363"/>
                  </a:moveTo>
                  <a:lnTo>
                    <a:pt x="636143" y="1611363"/>
                  </a:lnTo>
                  <a:lnTo>
                    <a:pt x="636143" y="1619592"/>
                  </a:lnTo>
                  <a:lnTo>
                    <a:pt x="643547" y="1619592"/>
                  </a:lnTo>
                  <a:lnTo>
                    <a:pt x="643547" y="16113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615144" y="3912336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7416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5214"/>
                  </a:lnTo>
                  <a:close/>
                </a:path>
                <a:path w="99060" h="123825">
                  <a:moveTo>
                    <a:pt x="7416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044"/>
                  </a:lnTo>
                  <a:close/>
                </a:path>
                <a:path w="99060" h="123825">
                  <a:moveTo>
                    <a:pt x="7416" y="89712"/>
                  </a:moveTo>
                  <a:lnTo>
                    <a:pt x="0" y="89712"/>
                  </a:lnTo>
                  <a:lnTo>
                    <a:pt x="0" y="97929"/>
                  </a:lnTo>
                  <a:lnTo>
                    <a:pt x="7416" y="97929"/>
                  </a:lnTo>
                  <a:lnTo>
                    <a:pt x="7416" y="89712"/>
                  </a:lnTo>
                  <a:close/>
                </a:path>
                <a:path w="99060" h="123825">
                  <a:moveTo>
                    <a:pt x="7416" y="76542"/>
                  </a:moveTo>
                  <a:lnTo>
                    <a:pt x="0" y="76542"/>
                  </a:lnTo>
                  <a:lnTo>
                    <a:pt x="0" y="84759"/>
                  </a:lnTo>
                  <a:lnTo>
                    <a:pt x="7416" y="84759"/>
                  </a:lnTo>
                  <a:lnTo>
                    <a:pt x="7416" y="76542"/>
                  </a:lnTo>
                  <a:close/>
                </a:path>
                <a:path w="99060" h="123825">
                  <a:moveTo>
                    <a:pt x="7416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7416" y="71602"/>
                  </a:lnTo>
                  <a:lnTo>
                    <a:pt x="7416" y="64198"/>
                  </a:lnTo>
                  <a:close/>
                </a:path>
                <a:path w="99060" h="123825">
                  <a:moveTo>
                    <a:pt x="7416" y="51028"/>
                  </a:moveTo>
                  <a:lnTo>
                    <a:pt x="0" y="51028"/>
                  </a:lnTo>
                  <a:lnTo>
                    <a:pt x="0" y="59270"/>
                  </a:lnTo>
                  <a:lnTo>
                    <a:pt x="7416" y="59270"/>
                  </a:lnTo>
                  <a:lnTo>
                    <a:pt x="7416" y="51028"/>
                  </a:lnTo>
                  <a:close/>
                </a:path>
                <a:path w="99060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088"/>
                  </a:lnTo>
                  <a:lnTo>
                    <a:pt x="7416" y="46088"/>
                  </a:lnTo>
                  <a:lnTo>
                    <a:pt x="7416" y="38684"/>
                  </a:lnTo>
                  <a:close/>
                </a:path>
                <a:path w="99060" h="123825">
                  <a:moveTo>
                    <a:pt x="7416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7416" y="33731"/>
                  </a:lnTo>
                  <a:lnTo>
                    <a:pt x="7416" y="25514"/>
                  </a:lnTo>
                  <a:close/>
                </a:path>
                <a:path w="99060" h="123825">
                  <a:moveTo>
                    <a:pt x="7416" y="12344"/>
                  </a:moveTo>
                  <a:lnTo>
                    <a:pt x="0" y="12344"/>
                  </a:lnTo>
                  <a:lnTo>
                    <a:pt x="0" y="20574"/>
                  </a:lnTo>
                  <a:lnTo>
                    <a:pt x="7416" y="20574"/>
                  </a:lnTo>
                  <a:lnTo>
                    <a:pt x="7416" y="12344"/>
                  </a:lnTo>
                  <a:close/>
                </a:path>
                <a:path w="99060" h="123825">
                  <a:moveTo>
                    <a:pt x="74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16" y="8242"/>
                  </a:lnTo>
                  <a:lnTo>
                    <a:pt x="7416" y="0"/>
                  </a:lnTo>
                  <a:close/>
                </a:path>
                <a:path w="99060" h="123825">
                  <a:moveTo>
                    <a:pt x="20586" y="115214"/>
                  </a:moveTo>
                  <a:lnTo>
                    <a:pt x="12344" y="115214"/>
                  </a:lnTo>
                  <a:lnTo>
                    <a:pt x="12344" y="123456"/>
                  </a:lnTo>
                  <a:lnTo>
                    <a:pt x="20586" y="123456"/>
                  </a:lnTo>
                  <a:lnTo>
                    <a:pt x="20586" y="115214"/>
                  </a:lnTo>
                  <a:close/>
                </a:path>
                <a:path w="99060" h="123825">
                  <a:moveTo>
                    <a:pt x="20586" y="102044"/>
                  </a:moveTo>
                  <a:lnTo>
                    <a:pt x="12344" y="102044"/>
                  </a:lnTo>
                  <a:lnTo>
                    <a:pt x="12344" y="110286"/>
                  </a:lnTo>
                  <a:lnTo>
                    <a:pt x="20586" y="110286"/>
                  </a:lnTo>
                  <a:lnTo>
                    <a:pt x="20586" y="102044"/>
                  </a:lnTo>
                  <a:close/>
                </a:path>
                <a:path w="99060" h="123825">
                  <a:moveTo>
                    <a:pt x="20586" y="89712"/>
                  </a:moveTo>
                  <a:lnTo>
                    <a:pt x="12344" y="89712"/>
                  </a:lnTo>
                  <a:lnTo>
                    <a:pt x="12344" y="97929"/>
                  </a:lnTo>
                  <a:lnTo>
                    <a:pt x="20586" y="97929"/>
                  </a:lnTo>
                  <a:lnTo>
                    <a:pt x="20586" y="89712"/>
                  </a:lnTo>
                  <a:close/>
                </a:path>
                <a:path w="99060" h="123825">
                  <a:moveTo>
                    <a:pt x="20586" y="76542"/>
                  </a:moveTo>
                  <a:lnTo>
                    <a:pt x="12344" y="76542"/>
                  </a:lnTo>
                  <a:lnTo>
                    <a:pt x="12344" y="84759"/>
                  </a:lnTo>
                  <a:lnTo>
                    <a:pt x="20586" y="84759"/>
                  </a:lnTo>
                  <a:lnTo>
                    <a:pt x="20586" y="76542"/>
                  </a:lnTo>
                  <a:close/>
                </a:path>
                <a:path w="99060" h="123825">
                  <a:moveTo>
                    <a:pt x="20586" y="64198"/>
                  </a:moveTo>
                  <a:lnTo>
                    <a:pt x="12344" y="64198"/>
                  </a:lnTo>
                  <a:lnTo>
                    <a:pt x="12344" y="71602"/>
                  </a:lnTo>
                  <a:lnTo>
                    <a:pt x="20586" y="71602"/>
                  </a:lnTo>
                  <a:lnTo>
                    <a:pt x="20586" y="64198"/>
                  </a:lnTo>
                  <a:close/>
                </a:path>
                <a:path w="99060" h="123825">
                  <a:moveTo>
                    <a:pt x="20586" y="51028"/>
                  </a:moveTo>
                  <a:lnTo>
                    <a:pt x="12344" y="51028"/>
                  </a:lnTo>
                  <a:lnTo>
                    <a:pt x="12344" y="59270"/>
                  </a:lnTo>
                  <a:lnTo>
                    <a:pt x="20586" y="59270"/>
                  </a:lnTo>
                  <a:lnTo>
                    <a:pt x="20586" y="51028"/>
                  </a:lnTo>
                  <a:close/>
                </a:path>
                <a:path w="99060" h="123825">
                  <a:moveTo>
                    <a:pt x="20586" y="38684"/>
                  </a:moveTo>
                  <a:lnTo>
                    <a:pt x="12344" y="38684"/>
                  </a:lnTo>
                  <a:lnTo>
                    <a:pt x="12344" y="46088"/>
                  </a:lnTo>
                  <a:lnTo>
                    <a:pt x="20586" y="46088"/>
                  </a:lnTo>
                  <a:lnTo>
                    <a:pt x="20586" y="38684"/>
                  </a:lnTo>
                  <a:close/>
                </a:path>
                <a:path w="99060" h="123825">
                  <a:moveTo>
                    <a:pt x="20586" y="25514"/>
                  </a:moveTo>
                  <a:lnTo>
                    <a:pt x="12344" y="25514"/>
                  </a:lnTo>
                  <a:lnTo>
                    <a:pt x="12344" y="33731"/>
                  </a:lnTo>
                  <a:lnTo>
                    <a:pt x="20586" y="33731"/>
                  </a:lnTo>
                  <a:lnTo>
                    <a:pt x="20586" y="25514"/>
                  </a:lnTo>
                  <a:close/>
                </a:path>
                <a:path w="99060" h="123825">
                  <a:moveTo>
                    <a:pt x="20586" y="12344"/>
                  </a:moveTo>
                  <a:lnTo>
                    <a:pt x="12344" y="12344"/>
                  </a:lnTo>
                  <a:lnTo>
                    <a:pt x="12344" y="20574"/>
                  </a:lnTo>
                  <a:lnTo>
                    <a:pt x="20586" y="20574"/>
                  </a:lnTo>
                  <a:lnTo>
                    <a:pt x="20586" y="12344"/>
                  </a:lnTo>
                  <a:close/>
                </a:path>
                <a:path w="99060" h="123825">
                  <a:moveTo>
                    <a:pt x="20586" y="0"/>
                  </a:moveTo>
                  <a:lnTo>
                    <a:pt x="12344" y="0"/>
                  </a:lnTo>
                  <a:lnTo>
                    <a:pt x="12344" y="8242"/>
                  </a:lnTo>
                  <a:lnTo>
                    <a:pt x="20586" y="8242"/>
                  </a:lnTo>
                  <a:lnTo>
                    <a:pt x="20586" y="0"/>
                  </a:lnTo>
                  <a:close/>
                </a:path>
                <a:path w="99060" h="123825">
                  <a:moveTo>
                    <a:pt x="33743" y="115214"/>
                  </a:moveTo>
                  <a:lnTo>
                    <a:pt x="25514" y="115214"/>
                  </a:lnTo>
                  <a:lnTo>
                    <a:pt x="25514" y="123456"/>
                  </a:lnTo>
                  <a:lnTo>
                    <a:pt x="33743" y="123456"/>
                  </a:lnTo>
                  <a:lnTo>
                    <a:pt x="33743" y="115214"/>
                  </a:lnTo>
                  <a:close/>
                </a:path>
                <a:path w="99060" h="123825">
                  <a:moveTo>
                    <a:pt x="33743" y="102044"/>
                  </a:moveTo>
                  <a:lnTo>
                    <a:pt x="25514" y="102044"/>
                  </a:lnTo>
                  <a:lnTo>
                    <a:pt x="25514" y="110286"/>
                  </a:lnTo>
                  <a:lnTo>
                    <a:pt x="33743" y="110286"/>
                  </a:lnTo>
                  <a:lnTo>
                    <a:pt x="33743" y="102044"/>
                  </a:lnTo>
                  <a:close/>
                </a:path>
                <a:path w="99060" h="123825">
                  <a:moveTo>
                    <a:pt x="33743" y="89712"/>
                  </a:moveTo>
                  <a:lnTo>
                    <a:pt x="25514" y="89712"/>
                  </a:lnTo>
                  <a:lnTo>
                    <a:pt x="25514" y="97929"/>
                  </a:lnTo>
                  <a:lnTo>
                    <a:pt x="33743" y="97929"/>
                  </a:lnTo>
                  <a:lnTo>
                    <a:pt x="33743" y="89712"/>
                  </a:lnTo>
                  <a:close/>
                </a:path>
                <a:path w="99060" h="123825">
                  <a:moveTo>
                    <a:pt x="33743" y="76542"/>
                  </a:moveTo>
                  <a:lnTo>
                    <a:pt x="25514" y="76542"/>
                  </a:lnTo>
                  <a:lnTo>
                    <a:pt x="25514" y="84759"/>
                  </a:lnTo>
                  <a:lnTo>
                    <a:pt x="33743" y="84759"/>
                  </a:lnTo>
                  <a:lnTo>
                    <a:pt x="33743" y="76542"/>
                  </a:lnTo>
                  <a:close/>
                </a:path>
                <a:path w="99060" h="123825">
                  <a:moveTo>
                    <a:pt x="33743" y="64198"/>
                  </a:moveTo>
                  <a:lnTo>
                    <a:pt x="25514" y="64198"/>
                  </a:lnTo>
                  <a:lnTo>
                    <a:pt x="25514" y="71602"/>
                  </a:lnTo>
                  <a:lnTo>
                    <a:pt x="33743" y="71602"/>
                  </a:lnTo>
                  <a:lnTo>
                    <a:pt x="33743" y="64198"/>
                  </a:lnTo>
                  <a:close/>
                </a:path>
                <a:path w="99060" h="123825">
                  <a:moveTo>
                    <a:pt x="33743" y="51028"/>
                  </a:moveTo>
                  <a:lnTo>
                    <a:pt x="25514" y="51028"/>
                  </a:lnTo>
                  <a:lnTo>
                    <a:pt x="25514" y="59270"/>
                  </a:lnTo>
                  <a:lnTo>
                    <a:pt x="33743" y="59270"/>
                  </a:lnTo>
                  <a:lnTo>
                    <a:pt x="33743" y="51028"/>
                  </a:lnTo>
                  <a:close/>
                </a:path>
                <a:path w="99060" h="123825">
                  <a:moveTo>
                    <a:pt x="33743" y="38684"/>
                  </a:moveTo>
                  <a:lnTo>
                    <a:pt x="25514" y="38684"/>
                  </a:lnTo>
                  <a:lnTo>
                    <a:pt x="25514" y="46088"/>
                  </a:lnTo>
                  <a:lnTo>
                    <a:pt x="33743" y="46088"/>
                  </a:lnTo>
                  <a:lnTo>
                    <a:pt x="33743" y="38684"/>
                  </a:lnTo>
                  <a:close/>
                </a:path>
                <a:path w="99060" h="123825">
                  <a:moveTo>
                    <a:pt x="33743" y="25514"/>
                  </a:moveTo>
                  <a:lnTo>
                    <a:pt x="25514" y="25514"/>
                  </a:lnTo>
                  <a:lnTo>
                    <a:pt x="25514" y="33731"/>
                  </a:lnTo>
                  <a:lnTo>
                    <a:pt x="33743" y="33731"/>
                  </a:lnTo>
                  <a:lnTo>
                    <a:pt x="33743" y="25514"/>
                  </a:lnTo>
                  <a:close/>
                </a:path>
                <a:path w="99060" h="123825">
                  <a:moveTo>
                    <a:pt x="33743" y="12344"/>
                  </a:moveTo>
                  <a:lnTo>
                    <a:pt x="25514" y="12344"/>
                  </a:lnTo>
                  <a:lnTo>
                    <a:pt x="25514" y="20574"/>
                  </a:lnTo>
                  <a:lnTo>
                    <a:pt x="33743" y="20574"/>
                  </a:lnTo>
                  <a:lnTo>
                    <a:pt x="33743" y="12344"/>
                  </a:lnTo>
                  <a:close/>
                </a:path>
                <a:path w="99060" h="123825">
                  <a:moveTo>
                    <a:pt x="33743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99060" h="123825">
                  <a:moveTo>
                    <a:pt x="46913" y="115214"/>
                  </a:moveTo>
                  <a:lnTo>
                    <a:pt x="38684" y="115214"/>
                  </a:lnTo>
                  <a:lnTo>
                    <a:pt x="38684" y="123456"/>
                  </a:lnTo>
                  <a:lnTo>
                    <a:pt x="46913" y="123456"/>
                  </a:lnTo>
                  <a:lnTo>
                    <a:pt x="46913" y="115214"/>
                  </a:lnTo>
                  <a:close/>
                </a:path>
                <a:path w="99060" h="123825">
                  <a:moveTo>
                    <a:pt x="46913" y="102044"/>
                  </a:moveTo>
                  <a:lnTo>
                    <a:pt x="38684" y="102044"/>
                  </a:lnTo>
                  <a:lnTo>
                    <a:pt x="38684" y="110286"/>
                  </a:lnTo>
                  <a:lnTo>
                    <a:pt x="46913" y="110286"/>
                  </a:lnTo>
                  <a:lnTo>
                    <a:pt x="46913" y="102044"/>
                  </a:lnTo>
                  <a:close/>
                </a:path>
                <a:path w="99060" h="123825">
                  <a:moveTo>
                    <a:pt x="46913" y="89712"/>
                  </a:moveTo>
                  <a:lnTo>
                    <a:pt x="38684" y="89712"/>
                  </a:lnTo>
                  <a:lnTo>
                    <a:pt x="38684" y="97929"/>
                  </a:lnTo>
                  <a:lnTo>
                    <a:pt x="46913" y="97929"/>
                  </a:lnTo>
                  <a:lnTo>
                    <a:pt x="46913" y="89712"/>
                  </a:lnTo>
                  <a:close/>
                </a:path>
                <a:path w="99060" h="123825">
                  <a:moveTo>
                    <a:pt x="46913" y="76542"/>
                  </a:moveTo>
                  <a:lnTo>
                    <a:pt x="38684" y="76542"/>
                  </a:lnTo>
                  <a:lnTo>
                    <a:pt x="38684" y="84759"/>
                  </a:lnTo>
                  <a:lnTo>
                    <a:pt x="46913" y="84759"/>
                  </a:lnTo>
                  <a:lnTo>
                    <a:pt x="46913" y="76542"/>
                  </a:lnTo>
                  <a:close/>
                </a:path>
                <a:path w="99060" h="123825">
                  <a:moveTo>
                    <a:pt x="46913" y="64198"/>
                  </a:moveTo>
                  <a:lnTo>
                    <a:pt x="38684" y="64198"/>
                  </a:lnTo>
                  <a:lnTo>
                    <a:pt x="38684" y="71602"/>
                  </a:lnTo>
                  <a:lnTo>
                    <a:pt x="46913" y="71602"/>
                  </a:lnTo>
                  <a:lnTo>
                    <a:pt x="46913" y="64198"/>
                  </a:lnTo>
                  <a:close/>
                </a:path>
                <a:path w="99060" h="123825">
                  <a:moveTo>
                    <a:pt x="46913" y="51028"/>
                  </a:moveTo>
                  <a:lnTo>
                    <a:pt x="38684" y="51028"/>
                  </a:lnTo>
                  <a:lnTo>
                    <a:pt x="38684" y="59270"/>
                  </a:lnTo>
                  <a:lnTo>
                    <a:pt x="46913" y="59270"/>
                  </a:lnTo>
                  <a:lnTo>
                    <a:pt x="46913" y="51028"/>
                  </a:lnTo>
                  <a:close/>
                </a:path>
                <a:path w="99060" h="123825">
                  <a:moveTo>
                    <a:pt x="46913" y="38684"/>
                  </a:moveTo>
                  <a:lnTo>
                    <a:pt x="38684" y="38684"/>
                  </a:lnTo>
                  <a:lnTo>
                    <a:pt x="38684" y="46088"/>
                  </a:lnTo>
                  <a:lnTo>
                    <a:pt x="46913" y="46088"/>
                  </a:lnTo>
                  <a:lnTo>
                    <a:pt x="46913" y="38684"/>
                  </a:lnTo>
                  <a:close/>
                </a:path>
                <a:path w="99060" h="123825">
                  <a:moveTo>
                    <a:pt x="46913" y="25514"/>
                  </a:moveTo>
                  <a:lnTo>
                    <a:pt x="38684" y="25514"/>
                  </a:lnTo>
                  <a:lnTo>
                    <a:pt x="38684" y="33731"/>
                  </a:lnTo>
                  <a:lnTo>
                    <a:pt x="46913" y="33731"/>
                  </a:lnTo>
                  <a:lnTo>
                    <a:pt x="46913" y="25514"/>
                  </a:lnTo>
                  <a:close/>
                </a:path>
                <a:path w="99060" h="123825">
                  <a:moveTo>
                    <a:pt x="46913" y="12344"/>
                  </a:moveTo>
                  <a:lnTo>
                    <a:pt x="38684" y="12344"/>
                  </a:lnTo>
                  <a:lnTo>
                    <a:pt x="38684" y="20574"/>
                  </a:lnTo>
                  <a:lnTo>
                    <a:pt x="46913" y="20574"/>
                  </a:lnTo>
                  <a:lnTo>
                    <a:pt x="46913" y="12344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99060" h="123825">
                  <a:moveTo>
                    <a:pt x="60071" y="102044"/>
                  </a:moveTo>
                  <a:lnTo>
                    <a:pt x="51841" y="102044"/>
                  </a:lnTo>
                  <a:lnTo>
                    <a:pt x="51841" y="110286"/>
                  </a:lnTo>
                  <a:lnTo>
                    <a:pt x="60071" y="110286"/>
                  </a:lnTo>
                  <a:lnTo>
                    <a:pt x="60071" y="102044"/>
                  </a:lnTo>
                  <a:close/>
                </a:path>
                <a:path w="99060" h="123825">
                  <a:moveTo>
                    <a:pt x="60071" y="89712"/>
                  </a:moveTo>
                  <a:lnTo>
                    <a:pt x="51841" y="89712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712"/>
                  </a:lnTo>
                  <a:close/>
                </a:path>
                <a:path w="99060" h="123825">
                  <a:moveTo>
                    <a:pt x="60071" y="76542"/>
                  </a:moveTo>
                  <a:lnTo>
                    <a:pt x="51841" y="76542"/>
                  </a:lnTo>
                  <a:lnTo>
                    <a:pt x="51841" y="84759"/>
                  </a:lnTo>
                  <a:lnTo>
                    <a:pt x="60071" y="84759"/>
                  </a:lnTo>
                  <a:lnTo>
                    <a:pt x="60071" y="76542"/>
                  </a:lnTo>
                  <a:close/>
                </a:path>
                <a:path w="99060" h="123825">
                  <a:moveTo>
                    <a:pt x="60071" y="64198"/>
                  </a:moveTo>
                  <a:lnTo>
                    <a:pt x="51841" y="64198"/>
                  </a:lnTo>
                  <a:lnTo>
                    <a:pt x="51841" y="71602"/>
                  </a:lnTo>
                  <a:lnTo>
                    <a:pt x="60071" y="71602"/>
                  </a:lnTo>
                  <a:lnTo>
                    <a:pt x="60071" y="64198"/>
                  </a:lnTo>
                  <a:close/>
                </a:path>
                <a:path w="99060" h="123825">
                  <a:moveTo>
                    <a:pt x="60071" y="51028"/>
                  </a:moveTo>
                  <a:lnTo>
                    <a:pt x="51841" y="51028"/>
                  </a:lnTo>
                  <a:lnTo>
                    <a:pt x="51841" y="59270"/>
                  </a:lnTo>
                  <a:lnTo>
                    <a:pt x="60071" y="59270"/>
                  </a:lnTo>
                  <a:lnTo>
                    <a:pt x="60071" y="51028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088"/>
                  </a:lnTo>
                  <a:lnTo>
                    <a:pt x="60071" y="46088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14"/>
                  </a:moveTo>
                  <a:lnTo>
                    <a:pt x="51841" y="25514"/>
                  </a:lnTo>
                  <a:lnTo>
                    <a:pt x="51841" y="33731"/>
                  </a:lnTo>
                  <a:lnTo>
                    <a:pt x="60071" y="33731"/>
                  </a:lnTo>
                  <a:lnTo>
                    <a:pt x="60071" y="25514"/>
                  </a:lnTo>
                  <a:close/>
                </a:path>
                <a:path w="99060" h="123825">
                  <a:moveTo>
                    <a:pt x="60071" y="12344"/>
                  </a:moveTo>
                  <a:lnTo>
                    <a:pt x="51841" y="12344"/>
                  </a:lnTo>
                  <a:lnTo>
                    <a:pt x="51841" y="20574"/>
                  </a:lnTo>
                  <a:lnTo>
                    <a:pt x="60071" y="20574"/>
                  </a:lnTo>
                  <a:lnTo>
                    <a:pt x="60071" y="12344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2428" y="115214"/>
                  </a:moveTo>
                  <a:lnTo>
                    <a:pt x="65036" y="115214"/>
                  </a:lnTo>
                  <a:lnTo>
                    <a:pt x="65036" y="123456"/>
                  </a:lnTo>
                  <a:lnTo>
                    <a:pt x="72428" y="123456"/>
                  </a:lnTo>
                  <a:lnTo>
                    <a:pt x="72428" y="115214"/>
                  </a:lnTo>
                  <a:close/>
                </a:path>
                <a:path w="99060" h="123825">
                  <a:moveTo>
                    <a:pt x="72428" y="102044"/>
                  </a:moveTo>
                  <a:lnTo>
                    <a:pt x="65036" y="102044"/>
                  </a:lnTo>
                  <a:lnTo>
                    <a:pt x="65036" y="110286"/>
                  </a:lnTo>
                  <a:lnTo>
                    <a:pt x="72428" y="110286"/>
                  </a:lnTo>
                  <a:lnTo>
                    <a:pt x="72428" y="102044"/>
                  </a:lnTo>
                  <a:close/>
                </a:path>
                <a:path w="99060" h="123825">
                  <a:moveTo>
                    <a:pt x="72428" y="89712"/>
                  </a:moveTo>
                  <a:lnTo>
                    <a:pt x="65036" y="89712"/>
                  </a:lnTo>
                  <a:lnTo>
                    <a:pt x="65036" y="97929"/>
                  </a:lnTo>
                  <a:lnTo>
                    <a:pt x="72428" y="97929"/>
                  </a:lnTo>
                  <a:lnTo>
                    <a:pt x="72428" y="89712"/>
                  </a:lnTo>
                  <a:close/>
                </a:path>
                <a:path w="99060" h="123825">
                  <a:moveTo>
                    <a:pt x="72428" y="76542"/>
                  </a:moveTo>
                  <a:lnTo>
                    <a:pt x="65036" y="76542"/>
                  </a:lnTo>
                  <a:lnTo>
                    <a:pt x="65036" y="84759"/>
                  </a:lnTo>
                  <a:lnTo>
                    <a:pt x="72428" y="84759"/>
                  </a:lnTo>
                  <a:lnTo>
                    <a:pt x="72428" y="76542"/>
                  </a:lnTo>
                  <a:close/>
                </a:path>
                <a:path w="99060" h="123825">
                  <a:moveTo>
                    <a:pt x="72428" y="64198"/>
                  </a:moveTo>
                  <a:lnTo>
                    <a:pt x="65036" y="64198"/>
                  </a:lnTo>
                  <a:lnTo>
                    <a:pt x="65036" y="71602"/>
                  </a:lnTo>
                  <a:lnTo>
                    <a:pt x="72428" y="71602"/>
                  </a:lnTo>
                  <a:lnTo>
                    <a:pt x="72428" y="64198"/>
                  </a:lnTo>
                  <a:close/>
                </a:path>
                <a:path w="99060" h="123825">
                  <a:moveTo>
                    <a:pt x="72428" y="51028"/>
                  </a:moveTo>
                  <a:lnTo>
                    <a:pt x="65036" y="51028"/>
                  </a:lnTo>
                  <a:lnTo>
                    <a:pt x="65036" y="59270"/>
                  </a:lnTo>
                  <a:lnTo>
                    <a:pt x="72428" y="59270"/>
                  </a:lnTo>
                  <a:lnTo>
                    <a:pt x="72428" y="51028"/>
                  </a:lnTo>
                  <a:close/>
                </a:path>
                <a:path w="99060" h="123825">
                  <a:moveTo>
                    <a:pt x="72428" y="38684"/>
                  </a:moveTo>
                  <a:lnTo>
                    <a:pt x="65036" y="38684"/>
                  </a:lnTo>
                  <a:lnTo>
                    <a:pt x="65036" y="46088"/>
                  </a:lnTo>
                  <a:lnTo>
                    <a:pt x="72428" y="46088"/>
                  </a:lnTo>
                  <a:lnTo>
                    <a:pt x="72428" y="38684"/>
                  </a:lnTo>
                  <a:close/>
                </a:path>
                <a:path w="99060" h="123825">
                  <a:moveTo>
                    <a:pt x="72428" y="25514"/>
                  </a:moveTo>
                  <a:lnTo>
                    <a:pt x="65036" y="25514"/>
                  </a:lnTo>
                  <a:lnTo>
                    <a:pt x="65036" y="33731"/>
                  </a:lnTo>
                  <a:lnTo>
                    <a:pt x="72428" y="33731"/>
                  </a:lnTo>
                  <a:lnTo>
                    <a:pt x="72428" y="25514"/>
                  </a:lnTo>
                  <a:close/>
                </a:path>
                <a:path w="99060" h="123825">
                  <a:moveTo>
                    <a:pt x="72428" y="12344"/>
                  </a:moveTo>
                  <a:lnTo>
                    <a:pt x="65036" y="12344"/>
                  </a:lnTo>
                  <a:lnTo>
                    <a:pt x="65036" y="20574"/>
                  </a:lnTo>
                  <a:lnTo>
                    <a:pt x="72428" y="20574"/>
                  </a:lnTo>
                  <a:lnTo>
                    <a:pt x="72428" y="12344"/>
                  </a:lnTo>
                  <a:close/>
                </a:path>
                <a:path w="99060" h="123825">
                  <a:moveTo>
                    <a:pt x="72428" y="0"/>
                  </a:moveTo>
                  <a:lnTo>
                    <a:pt x="65036" y="0"/>
                  </a:lnTo>
                  <a:lnTo>
                    <a:pt x="65036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99060" h="123825">
                  <a:moveTo>
                    <a:pt x="85598" y="115214"/>
                  </a:moveTo>
                  <a:lnTo>
                    <a:pt x="77355" y="115214"/>
                  </a:lnTo>
                  <a:lnTo>
                    <a:pt x="77355" y="123456"/>
                  </a:lnTo>
                  <a:lnTo>
                    <a:pt x="85598" y="123456"/>
                  </a:lnTo>
                  <a:lnTo>
                    <a:pt x="85598" y="115214"/>
                  </a:lnTo>
                  <a:close/>
                </a:path>
                <a:path w="99060" h="123825">
                  <a:moveTo>
                    <a:pt x="85598" y="102044"/>
                  </a:moveTo>
                  <a:lnTo>
                    <a:pt x="77355" y="102044"/>
                  </a:lnTo>
                  <a:lnTo>
                    <a:pt x="77355" y="110286"/>
                  </a:lnTo>
                  <a:lnTo>
                    <a:pt x="85598" y="110286"/>
                  </a:lnTo>
                  <a:lnTo>
                    <a:pt x="85598" y="102044"/>
                  </a:lnTo>
                  <a:close/>
                </a:path>
                <a:path w="99060" h="123825">
                  <a:moveTo>
                    <a:pt x="85598" y="89712"/>
                  </a:moveTo>
                  <a:lnTo>
                    <a:pt x="77355" y="89712"/>
                  </a:lnTo>
                  <a:lnTo>
                    <a:pt x="77355" y="97929"/>
                  </a:lnTo>
                  <a:lnTo>
                    <a:pt x="85598" y="97929"/>
                  </a:lnTo>
                  <a:lnTo>
                    <a:pt x="85598" y="89712"/>
                  </a:lnTo>
                  <a:close/>
                </a:path>
                <a:path w="99060" h="123825">
                  <a:moveTo>
                    <a:pt x="85598" y="76542"/>
                  </a:moveTo>
                  <a:lnTo>
                    <a:pt x="77355" y="76542"/>
                  </a:lnTo>
                  <a:lnTo>
                    <a:pt x="77355" y="84759"/>
                  </a:lnTo>
                  <a:lnTo>
                    <a:pt x="85598" y="84759"/>
                  </a:lnTo>
                  <a:lnTo>
                    <a:pt x="85598" y="76542"/>
                  </a:lnTo>
                  <a:close/>
                </a:path>
                <a:path w="99060" h="123825">
                  <a:moveTo>
                    <a:pt x="85598" y="64198"/>
                  </a:moveTo>
                  <a:lnTo>
                    <a:pt x="77355" y="64198"/>
                  </a:lnTo>
                  <a:lnTo>
                    <a:pt x="77355" y="71602"/>
                  </a:lnTo>
                  <a:lnTo>
                    <a:pt x="85598" y="71602"/>
                  </a:lnTo>
                  <a:lnTo>
                    <a:pt x="85598" y="64198"/>
                  </a:lnTo>
                  <a:close/>
                </a:path>
                <a:path w="99060" h="123825">
                  <a:moveTo>
                    <a:pt x="85598" y="51028"/>
                  </a:moveTo>
                  <a:lnTo>
                    <a:pt x="77355" y="51028"/>
                  </a:lnTo>
                  <a:lnTo>
                    <a:pt x="77355" y="59270"/>
                  </a:lnTo>
                  <a:lnTo>
                    <a:pt x="85598" y="59270"/>
                  </a:lnTo>
                  <a:lnTo>
                    <a:pt x="85598" y="51028"/>
                  </a:lnTo>
                  <a:close/>
                </a:path>
                <a:path w="99060" h="123825">
                  <a:moveTo>
                    <a:pt x="85598" y="38684"/>
                  </a:moveTo>
                  <a:lnTo>
                    <a:pt x="77355" y="38684"/>
                  </a:lnTo>
                  <a:lnTo>
                    <a:pt x="77355" y="46088"/>
                  </a:lnTo>
                  <a:lnTo>
                    <a:pt x="85598" y="46088"/>
                  </a:lnTo>
                  <a:lnTo>
                    <a:pt x="85598" y="38684"/>
                  </a:lnTo>
                  <a:close/>
                </a:path>
                <a:path w="99060" h="123825">
                  <a:moveTo>
                    <a:pt x="85598" y="25514"/>
                  </a:moveTo>
                  <a:lnTo>
                    <a:pt x="77355" y="25514"/>
                  </a:lnTo>
                  <a:lnTo>
                    <a:pt x="77355" y="33731"/>
                  </a:lnTo>
                  <a:lnTo>
                    <a:pt x="85598" y="33731"/>
                  </a:lnTo>
                  <a:lnTo>
                    <a:pt x="85598" y="25514"/>
                  </a:lnTo>
                  <a:close/>
                </a:path>
                <a:path w="99060" h="123825">
                  <a:moveTo>
                    <a:pt x="85598" y="12344"/>
                  </a:moveTo>
                  <a:lnTo>
                    <a:pt x="77355" y="12344"/>
                  </a:lnTo>
                  <a:lnTo>
                    <a:pt x="77355" y="20574"/>
                  </a:lnTo>
                  <a:lnTo>
                    <a:pt x="85598" y="20574"/>
                  </a:lnTo>
                  <a:lnTo>
                    <a:pt x="85598" y="12344"/>
                  </a:lnTo>
                  <a:close/>
                </a:path>
                <a:path w="99060" h="123825">
                  <a:moveTo>
                    <a:pt x="85598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0538" y="0"/>
                  </a:lnTo>
                  <a:lnTo>
                    <a:pt x="90538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471938" y="3899179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42" y="128371"/>
                  </a:moveTo>
                  <a:lnTo>
                    <a:pt x="0" y="128371"/>
                  </a:lnTo>
                  <a:lnTo>
                    <a:pt x="0" y="136613"/>
                  </a:lnTo>
                  <a:lnTo>
                    <a:pt x="8242" y="136613"/>
                  </a:lnTo>
                  <a:lnTo>
                    <a:pt x="8242" y="128371"/>
                  </a:lnTo>
                  <a:close/>
                </a:path>
                <a:path w="267970" h="137160">
                  <a:moveTo>
                    <a:pt x="8242" y="115201"/>
                  </a:moveTo>
                  <a:lnTo>
                    <a:pt x="0" y="115201"/>
                  </a:lnTo>
                  <a:lnTo>
                    <a:pt x="0" y="123444"/>
                  </a:lnTo>
                  <a:lnTo>
                    <a:pt x="8242" y="123444"/>
                  </a:lnTo>
                  <a:lnTo>
                    <a:pt x="8242" y="115201"/>
                  </a:lnTo>
                  <a:close/>
                </a:path>
                <a:path w="267970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086"/>
                  </a:lnTo>
                  <a:lnTo>
                    <a:pt x="8242" y="111086"/>
                  </a:lnTo>
                  <a:lnTo>
                    <a:pt x="8242" y="102870"/>
                  </a:lnTo>
                  <a:close/>
                </a:path>
                <a:path w="267970" h="137160">
                  <a:moveTo>
                    <a:pt x="8242" y="89700"/>
                  </a:moveTo>
                  <a:lnTo>
                    <a:pt x="0" y="89700"/>
                  </a:lnTo>
                  <a:lnTo>
                    <a:pt x="0" y="97917"/>
                  </a:lnTo>
                  <a:lnTo>
                    <a:pt x="8242" y="97917"/>
                  </a:lnTo>
                  <a:lnTo>
                    <a:pt x="8242" y="89700"/>
                  </a:lnTo>
                  <a:close/>
                </a:path>
                <a:path w="267970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42" y="84759"/>
                  </a:lnTo>
                  <a:lnTo>
                    <a:pt x="8242" y="77355"/>
                  </a:lnTo>
                  <a:close/>
                </a:path>
                <a:path w="267970" h="137160">
                  <a:moveTo>
                    <a:pt x="8242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85"/>
                  </a:lnTo>
                  <a:close/>
                </a:path>
                <a:path w="267970" h="137160">
                  <a:moveTo>
                    <a:pt x="8242" y="51841"/>
                  </a:moveTo>
                  <a:lnTo>
                    <a:pt x="0" y="51841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841"/>
                  </a:lnTo>
                  <a:close/>
                </a:path>
                <a:path w="267970" h="137160">
                  <a:moveTo>
                    <a:pt x="8242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8242" y="46888"/>
                  </a:lnTo>
                  <a:lnTo>
                    <a:pt x="8242" y="38671"/>
                  </a:lnTo>
                  <a:close/>
                </a:path>
                <a:path w="267970" h="137160">
                  <a:moveTo>
                    <a:pt x="8242" y="25501"/>
                  </a:moveTo>
                  <a:lnTo>
                    <a:pt x="0" y="25501"/>
                  </a:lnTo>
                  <a:lnTo>
                    <a:pt x="0" y="33731"/>
                  </a:lnTo>
                  <a:lnTo>
                    <a:pt x="8242" y="33731"/>
                  </a:lnTo>
                  <a:lnTo>
                    <a:pt x="8242" y="25501"/>
                  </a:lnTo>
                  <a:close/>
                </a:path>
                <a:path w="267970" h="137160">
                  <a:moveTo>
                    <a:pt x="8242" y="13157"/>
                  </a:moveTo>
                  <a:lnTo>
                    <a:pt x="0" y="13157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57"/>
                  </a:lnTo>
                  <a:close/>
                </a:path>
                <a:path w="267970" h="137160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267970" h="137160">
                  <a:moveTo>
                    <a:pt x="21424" y="128371"/>
                  </a:moveTo>
                  <a:lnTo>
                    <a:pt x="13182" y="128371"/>
                  </a:lnTo>
                  <a:lnTo>
                    <a:pt x="13182" y="136613"/>
                  </a:lnTo>
                  <a:lnTo>
                    <a:pt x="21424" y="136613"/>
                  </a:lnTo>
                  <a:lnTo>
                    <a:pt x="21424" y="128371"/>
                  </a:lnTo>
                  <a:close/>
                </a:path>
                <a:path w="267970" h="137160">
                  <a:moveTo>
                    <a:pt x="21424" y="115201"/>
                  </a:moveTo>
                  <a:lnTo>
                    <a:pt x="13182" y="115201"/>
                  </a:lnTo>
                  <a:lnTo>
                    <a:pt x="13182" y="123444"/>
                  </a:lnTo>
                  <a:lnTo>
                    <a:pt x="21424" y="123444"/>
                  </a:lnTo>
                  <a:lnTo>
                    <a:pt x="21424" y="115201"/>
                  </a:lnTo>
                  <a:close/>
                </a:path>
                <a:path w="267970" h="137160">
                  <a:moveTo>
                    <a:pt x="21424" y="102870"/>
                  </a:moveTo>
                  <a:lnTo>
                    <a:pt x="13182" y="102870"/>
                  </a:lnTo>
                  <a:lnTo>
                    <a:pt x="13182" y="111086"/>
                  </a:lnTo>
                  <a:lnTo>
                    <a:pt x="21424" y="111086"/>
                  </a:lnTo>
                  <a:lnTo>
                    <a:pt x="21424" y="102870"/>
                  </a:lnTo>
                  <a:close/>
                </a:path>
                <a:path w="267970" h="137160">
                  <a:moveTo>
                    <a:pt x="21424" y="89700"/>
                  </a:moveTo>
                  <a:lnTo>
                    <a:pt x="13182" y="89700"/>
                  </a:lnTo>
                  <a:lnTo>
                    <a:pt x="13182" y="97917"/>
                  </a:lnTo>
                  <a:lnTo>
                    <a:pt x="21424" y="97917"/>
                  </a:lnTo>
                  <a:lnTo>
                    <a:pt x="21424" y="89700"/>
                  </a:lnTo>
                  <a:close/>
                </a:path>
                <a:path w="267970" h="137160">
                  <a:moveTo>
                    <a:pt x="21424" y="77355"/>
                  </a:moveTo>
                  <a:lnTo>
                    <a:pt x="13182" y="77355"/>
                  </a:lnTo>
                  <a:lnTo>
                    <a:pt x="13182" y="84759"/>
                  </a:lnTo>
                  <a:lnTo>
                    <a:pt x="21424" y="84759"/>
                  </a:lnTo>
                  <a:lnTo>
                    <a:pt x="21424" y="77355"/>
                  </a:lnTo>
                  <a:close/>
                </a:path>
                <a:path w="267970" h="137160">
                  <a:moveTo>
                    <a:pt x="21424" y="64185"/>
                  </a:moveTo>
                  <a:lnTo>
                    <a:pt x="13182" y="64185"/>
                  </a:lnTo>
                  <a:lnTo>
                    <a:pt x="13182" y="72428"/>
                  </a:lnTo>
                  <a:lnTo>
                    <a:pt x="21424" y="72428"/>
                  </a:lnTo>
                  <a:lnTo>
                    <a:pt x="21424" y="64185"/>
                  </a:lnTo>
                  <a:close/>
                </a:path>
                <a:path w="267970" h="137160">
                  <a:moveTo>
                    <a:pt x="21424" y="51841"/>
                  </a:moveTo>
                  <a:lnTo>
                    <a:pt x="13182" y="51841"/>
                  </a:lnTo>
                  <a:lnTo>
                    <a:pt x="13182" y="59245"/>
                  </a:lnTo>
                  <a:lnTo>
                    <a:pt x="21424" y="59245"/>
                  </a:lnTo>
                  <a:lnTo>
                    <a:pt x="21424" y="51841"/>
                  </a:lnTo>
                  <a:close/>
                </a:path>
                <a:path w="267970" h="137160">
                  <a:moveTo>
                    <a:pt x="21424" y="38671"/>
                  </a:moveTo>
                  <a:lnTo>
                    <a:pt x="13182" y="38671"/>
                  </a:lnTo>
                  <a:lnTo>
                    <a:pt x="13182" y="46888"/>
                  </a:lnTo>
                  <a:lnTo>
                    <a:pt x="21424" y="46888"/>
                  </a:lnTo>
                  <a:lnTo>
                    <a:pt x="21424" y="38671"/>
                  </a:lnTo>
                  <a:close/>
                </a:path>
                <a:path w="267970" h="137160">
                  <a:moveTo>
                    <a:pt x="21424" y="25501"/>
                  </a:moveTo>
                  <a:lnTo>
                    <a:pt x="13182" y="25501"/>
                  </a:lnTo>
                  <a:lnTo>
                    <a:pt x="13182" y="33731"/>
                  </a:lnTo>
                  <a:lnTo>
                    <a:pt x="21424" y="33731"/>
                  </a:lnTo>
                  <a:lnTo>
                    <a:pt x="21424" y="25501"/>
                  </a:lnTo>
                  <a:close/>
                </a:path>
                <a:path w="267970" h="137160">
                  <a:moveTo>
                    <a:pt x="21424" y="13157"/>
                  </a:moveTo>
                  <a:lnTo>
                    <a:pt x="13182" y="13157"/>
                  </a:lnTo>
                  <a:lnTo>
                    <a:pt x="13182" y="21399"/>
                  </a:lnTo>
                  <a:lnTo>
                    <a:pt x="21424" y="21399"/>
                  </a:lnTo>
                  <a:lnTo>
                    <a:pt x="21424" y="13157"/>
                  </a:lnTo>
                  <a:close/>
                </a:path>
                <a:path w="267970" h="137160">
                  <a:moveTo>
                    <a:pt x="21424" y="0"/>
                  </a:moveTo>
                  <a:lnTo>
                    <a:pt x="13182" y="0"/>
                  </a:lnTo>
                  <a:lnTo>
                    <a:pt x="13182" y="8229"/>
                  </a:lnTo>
                  <a:lnTo>
                    <a:pt x="21424" y="8229"/>
                  </a:lnTo>
                  <a:lnTo>
                    <a:pt x="21424" y="0"/>
                  </a:lnTo>
                  <a:close/>
                </a:path>
                <a:path w="267970" h="137160">
                  <a:moveTo>
                    <a:pt x="34582" y="128371"/>
                  </a:moveTo>
                  <a:lnTo>
                    <a:pt x="26339" y="128371"/>
                  </a:lnTo>
                  <a:lnTo>
                    <a:pt x="26339" y="136613"/>
                  </a:lnTo>
                  <a:lnTo>
                    <a:pt x="34582" y="136613"/>
                  </a:lnTo>
                  <a:lnTo>
                    <a:pt x="34582" y="128371"/>
                  </a:lnTo>
                  <a:close/>
                </a:path>
                <a:path w="267970" h="137160">
                  <a:moveTo>
                    <a:pt x="34582" y="115201"/>
                  </a:moveTo>
                  <a:lnTo>
                    <a:pt x="26339" y="115201"/>
                  </a:lnTo>
                  <a:lnTo>
                    <a:pt x="26339" y="123444"/>
                  </a:lnTo>
                  <a:lnTo>
                    <a:pt x="34582" y="123444"/>
                  </a:lnTo>
                  <a:lnTo>
                    <a:pt x="34582" y="115201"/>
                  </a:lnTo>
                  <a:close/>
                </a:path>
                <a:path w="267970" h="137160">
                  <a:moveTo>
                    <a:pt x="34582" y="102870"/>
                  </a:moveTo>
                  <a:lnTo>
                    <a:pt x="26339" y="102870"/>
                  </a:lnTo>
                  <a:lnTo>
                    <a:pt x="26339" y="111086"/>
                  </a:lnTo>
                  <a:lnTo>
                    <a:pt x="34582" y="111086"/>
                  </a:lnTo>
                  <a:lnTo>
                    <a:pt x="34582" y="102870"/>
                  </a:lnTo>
                  <a:close/>
                </a:path>
                <a:path w="267970" h="137160">
                  <a:moveTo>
                    <a:pt x="34582" y="89700"/>
                  </a:moveTo>
                  <a:lnTo>
                    <a:pt x="26339" y="89700"/>
                  </a:lnTo>
                  <a:lnTo>
                    <a:pt x="26339" y="97917"/>
                  </a:lnTo>
                  <a:lnTo>
                    <a:pt x="34582" y="97917"/>
                  </a:lnTo>
                  <a:lnTo>
                    <a:pt x="34582" y="89700"/>
                  </a:lnTo>
                  <a:close/>
                </a:path>
                <a:path w="267970" h="137160">
                  <a:moveTo>
                    <a:pt x="34582" y="77355"/>
                  </a:moveTo>
                  <a:lnTo>
                    <a:pt x="26339" y="77355"/>
                  </a:lnTo>
                  <a:lnTo>
                    <a:pt x="26339" y="84759"/>
                  </a:lnTo>
                  <a:lnTo>
                    <a:pt x="34582" y="84759"/>
                  </a:lnTo>
                  <a:lnTo>
                    <a:pt x="34582" y="77355"/>
                  </a:lnTo>
                  <a:close/>
                </a:path>
                <a:path w="267970" h="137160">
                  <a:moveTo>
                    <a:pt x="34582" y="64185"/>
                  </a:moveTo>
                  <a:lnTo>
                    <a:pt x="26339" y="64185"/>
                  </a:lnTo>
                  <a:lnTo>
                    <a:pt x="26339" y="72428"/>
                  </a:lnTo>
                  <a:lnTo>
                    <a:pt x="34582" y="72428"/>
                  </a:lnTo>
                  <a:lnTo>
                    <a:pt x="34582" y="64185"/>
                  </a:lnTo>
                  <a:close/>
                </a:path>
                <a:path w="267970" h="137160">
                  <a:moveTo>
                    <a:pt x="34582" y="51841"/>
                  </a:moveTo>
                  <a:lnTo>
                    <a:pt x="26339" y="51841"/>
                  </a:lnTo>
                  <a:lnTo>
                    <a:pt x="26339" y="59245"/>
                  </a:lnTo>
                  <a:lnTo>
                    <a:pt x="34582" y="59245"/>
                  </a:lnTo>
                  <a:lnTo>
                    <a:pt x="34582" y="51841"/>
                  </a:lnTo>
                  <a:close/>
                </a:path>
                <a:path w="267970" h="137160">
                  <a:moveTo>
                    <a:pt x="34582" y="38671"/>
                  </a:moveTo>
                  <a:lnTo>
                    <a:pt x="26339" y="38671"/>
                  </a:lnTo>
                  <a:lnTo>
                    <a:pt x="26339" y="46888"/>
                  </a:lnTo>
                  <a:lnTo>
                    <a:pt x="34582" y="46888"/>
                  </a:lnTo>
                  <a:lnTo>
                    <a:pt x="34582" y="38671"/>
                  </a:lnTo>
                  <a:close/>
                </a:path>
                <a:path w="267970" h="137160">
                  <a:moveTo>
                    <a:pt x="34582" y="25501"/>
                  </a:moveTo>
                  <a:lnTo>
                    <a:pt x="26339" y="25501"/>
                  </a:lnTo>
                  <a:lnTo>
                    <a:pt x="26339" y="33731"/>
                  </a:lnTo>
                  <a:lnTo>
                    <a:pt x="34582" y="33731"/>
                  </a:lnTo>
                  <a:lnTo>
                    <a:pt x="34582" y="25501"/>
                  </a:lnTo>
                  <a:close/>
                </a:path>
                <a:path w="267970" h="137160">
                  <a:moveTo>
                    <a:pt x="34582" y="13157"/>
                  </a:moveTo>
                  <a:lnTo>
                    <a:pt x="26339" y="13157"/>
                  </a:lnTo>
                  <a:lnTo>
                    <a:pt x="26339" y="21399"/>
                  </a:lnTo>
                  <a:lnTo>
                    <a:pt x="34582" y="21399"/>
                  </a:lnTo>
                  <a:lnTo>
                    <a:pt x="34582" y="13157"/>
                  </a:lnTo>
                  <a:close/>
                </a:path>
                <a:path w="267970" h="137160">
                  <a:moveTo>
                    <a:pt x="34582" y="0"/>
                  </a:moveTo>
                  <a:lnTo>
                    <a:pt x="26339" y="0"/>
                  </a:lnTo>
                  <a:lnTo>
                    <a:pt x="26339" y="8229"/>
                  </a:lnTo>
                  <a:lnTo>
                    <a:pt x="34582" y="8229"/>
                  </a:lnTo>
                  <a:lnTo>
                    <a:pt x="34582" y="0"/>
                  </a:lnTo>
                  <a:close/>
                </a:path>
                <a:path w="267970" h="137160">
                  <a:moveTo>
                    <a:pt x="46926" y="13157"/>
                  </a:moveTo>
                  <a:lnTo>
                    <a:pt x="39522" y="13157"/>
                  </a:lnTo>
                  <a:lnTo>
                    <a:pt x="39522" y="21399"/>
                  </a:lnTo>
                  <a:lnTo>
                    <a:pt x="46926" y="21399"/>
                  </a:lnTo>
                  <a:lnTo>
                    <a:pt x="46926" y="13157"/>
                  </a:lnTo>
                  <a:close/>
                </a:path>
                <a:path w="267970" h="137160">
                  <a:moveTo>
                    <a:pt x="46926" y="0"/>
                  </a:moveTo>
                  <a:lnTo>
                    <a:pt x="39522" y="0"/>
                  </a:lnTo>
                  <a:lnTo>
                    <a:pt x="39522" y="8229"/>
                  </a:lnTo>
                  <a:lnTo>
                    <a:pt x="46926" y="8229"/>
                  </a:lnTo>
                  <a:lnTo>
                    <a:pt x="46926" y="0"/>
                  </a:lnTo>
                  <a:close/>
                </a:path>
                <a:path w="267970" h="137160">
                  <a:moveTo>
                    <a:pt x="60096" y="0"/>
                  </a:moveTo>
                  <a:lnTo>
                    <a:pt x="51866" y="0"/>
                  </a:lnTo>
                  <a:lnTo>
                    <a:pt x="51866" y="8229"/>
                  </a:lnTo>
                  <a:lnTo>
                    <a:pt x="60096" y="8229"/>
                  </a:lnTo>
                  <a:lnTo>
                    <a:pt x="60096" y="0"/>
                  </a:lnTo>
                  <a:close/>
                </a:path>
                <a:path w="267970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267970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267970" h="137160">
                  <a:moveTo>
                    <a:pt x="99593" y="0"/>
                  </a:moveTo>
                  <a:lnTo>
                    <a:pt x="91363" y="0"/>
                  </a:lnTo>
                  <a:lnTo>
                    <a:pt x="91363" y="8229"/>
                  </a:lnTo>
                  <a:lnTo>
                    <a:pt x="99593" y="8229"/>
                  </a:lnTo>
                  <a:lnTo>
                    <a:pt x="99593" y="0"/>
                  </a:lnTo>
                  <a:close/>
                </a:path>
                <a:path w="267970" h="137160">
                  <a:moveTo>
                    <a:pt x="111937" y="0"/>
                  </a:moveTo>
                  <a:lnTo>
                    <a:pt x="104521" y="0"/>
                  </a:lnTo>
                  <a:lnTo>
                    <a:pt x="104521" y="8229"/>
                  </a:lnTo>
                  <a:lnTo>
                    <a:pt x="111937" y="8229"/>
                  </a:lnTo>
                  <a:lnTo>
                    <a:pt x="111937" y="0"/>
                  </a:lnTo>
                  <a:close/>
                </a:path>
                <a:path w="267970" h="137160">
                  <a:moveTo>
                    <a:pt x="125107" y="0"/>
                  </a:moveTo>
                  <a:lnTo>
                    <a:pt x="116878" y="0"/>
                  </a:lnTo>
                  <a:lnTo>
                    <a:pt x="116878" y="8229"/>
                  </a:lnTo>
                  <a:lnTo>
                    <a:pt x="125107" y="8229"/>
                  </a:lnTo>
                  <a:lnTo>
                    <a:pt x="125107" y="0"/>
                  </a:lnTo>
                  <a:close/>
                </a:path>
                <a:path w="267970" h="137160">
                  <a:moveTo>
                    <a:pt x="241973" y="128371"/>
                  </a:moveTo>
                  <a:lnTo>
                    <a:pt x="233743" y="128371"/>
                  </a:lnTo>
                  <a:lnTo>
                    <a:pt x="233743" y="136613"/>
                  </a:lnTo>
                  <a:lnTo>
                    <a:pt x="241973" y="136613"/>
                  </a:lnTo>
                  <a:lnTo>
                    <a:pt x="241973" y="128371"/>
                  </a:lnTo>
                  <a:close/>
                </a:path>
                <a:path w="267970" h="137160">
                  <a:moveTo>
                    <a:pt x="241973" y="115201"/>
                  </a:moveTo>
                  <a:lnTo>
                    <a:pt x="233743" y="115201"/>
                  </a:lnTo>
                  <a:lnTo>
                    <a:pt x="233743" y="123444"/>
                  </a:lnTo>
                  <a:lnTo>
                    <a:pt x="241973" y="123444"/>
                  </a:lnTo>
                  <a:lnTo>
                    <a:pt x="241973" y="115201"/>
                  </a:lnTo>
                  <a:close/>
                </a:path>
                <a:path w="267970" h="137160">
                  <a:moveTo>
                    <a:pt x="241973" y="102870"/>
                  </a:moveTo>
                  <a:lnTo>
                    <a:pt x="233743" y="102870"/>
                  </a:lnTo>
                  <a:lnTo>
                    <a:pt x="233743" y="111086"/>
                  </a:lnTo>
                  <a:lnTo>
                    <a:pt x="241973" y="111086"/>
                  </a:lnTo>
                  <a:lnTo>
                    <a:pt x="241973" y="102870"/>
                  </a:lnTo>
                  <a:close/>
                </a:path>
                <a:path w="267970" h="137160">
                  <a:moveTo>
                    <a:pt x="241973" y="89700"/>
                  </a:moveTo>
                  <a:lnTo>
                    <a:pt x="233743" y="89700"/>
                  </a:lnTo>
                  <a:lnTo>
                    <a:pt x="233743" y="97917"/>
                  </a:lnTo>
                  <a:lnTo>
                    <a:pt x="241973" y="97917"/>
                  </a:lnTo>
                  <a:lnTo>
                    <a:pt x="241973" y="89700"/>
                  </a:lnTo>
                  <a:close/>
                </a:path>
                <a:path w="267970" h="137160">
                  <a:moveTo>
                    <a:pt x="241973" y="77355"/>
                  </a:moveTo>
                  <a:lnTo>
                    <a:pt x="233743" y="77355"/>
                  </a:lnTo>
                  <a:lnTo>
                    <a:pt x="233743" y="84759"/>
                  </a:lnTo>
                  <a:lnTo>
                    <a:pt x="241973" y="84759"/>
                  </a:lnTo>
                  <a:lnTo>
                    <a:pt x="241973" y="77355"/>
                  </a:lnTo>
                  <a:close/>
                </a:path>
                <a:path w="267970" h="137160">
                  <a:moveTo>
                    <a:pt x="241973" y="64185"/>
                  </a:moveTo>
                  <a:lnTo>
                    <a:pt x="233743" y="64185"/>
                  </a:lnTo>
                  <a:lnTo>
                    <a:pt x="233743" y="72428"/>
                  </a:lnTo>
                  <a:lnTo>
                    <a:pt x="241973" y="72428"/>
                  </a:lnTo>
                  <a:lnTo>
                    <a:pt x="241973" y="64185"/>
                  </a:lnTo>
                  <a:close/>
                </a:path>
                <a:path w="267970" h="137160">
                  <a:moveTo>
                    <a:pt x="241973" y="51841"/>
                  </a:moveTo>
                  <a:lnTo>
                    <a:pt x="233743" y="51841"/>
                  </a:lnTo>
                  <a:lnTo>
                    <a:pt x="233743" y="59245"/>
                  </a:lnTo>
                  <a:lnTo>
                    <a:pt x="241973" y="59245"/>
                  </a:lnTo>
                  <a:lnTo>
                    <a:pt x="241973" y="51841"/>
                  </a:lnTo>
                  <a:close/>
                </a:path>
                <a:path w="267970" h="137160">
                  <a:moveTo>
                    <a:pt x="241973" y="38671"/>
                  </a:moveTo>
                  <a:lnTo>
                    <a:pt x="233743" y="38671"/>
                  </a:lnTo>
                  <a:lnTo>
                    <a:pt x="233743" y="46888"/>
                  </a:lnTo>
                  <a:lnTo>
                    <a:pt x="241973" y="46888"/>
                  </a:lnTo>
                  <a:lnTo>
                    <a:pt x="241973" y="38671"/>
                  </a:lnTo>
                  <a:close/>
                </a:path>
                <a:path w="267970" h="137160">
                  <a:moveTo>
                    <a:pt x="241973" y="25501"/>
                  </a:moveTo>
                  <a:lnTo>
                    <a:pt x="233743" y="25501"/>
                  </a:lnTo>
                  <a:lnTo>
                    <a:pt x="233743" y="33731"/>
                  </a:lnTo>
                  <a:lnTo>
                    <a:pt x="241973" y="33731"/>
                  </a:lnTo>
                  <a:lnTo>
                    <a:pt x="241973" y="25501"/>
                  </a:lnTo>
                  <a:close/>
                </a:path>
                <a:path w="267970" h="137160">
                  <a:moveTo>
                    <a:pt x="241973" y="13157"/>
                  </a:moveTo>
                  <a:lnTo>
                    <a:pt x="233743" y="13157"/>
                  </a:lnTo>
                  <a:lnTo>
                    <a:pt x="233743" y="21399"/>
                  </a:lnTo>
                  <a:lnTo>
                    <a:pt x="241973" y="21399"/>
                  </a:lnTo>
                  <a:lnTo>
                    <a:pt x="241973" y="13157"/>
                  </a:lnTo>
                  <a:close/>
                </a:path>
                <a:path w="267970" h="137160">
                  <a:moveTo>
                    <a:pt x="255130" y="128371"/>
                  </a:moveTo>
                  <a:lnTo>
                    <a:pt x="246913" y="128371"/>
                  </a:lnTo>
                  <a:lnTo>
                    <a:pt x="246913" y="136613"/>
                  </a:lnTo>
                  <a:lnTo>
                    <a:pt x="255130" y="136613"/>
                  </a:lnTo>
                  <a:lnTo>
                    <a:pt x="255130" y="128371"/>
                  </a:lnTo>
                  <a:close/>
                </a:path>
                <a:path w="267970" h="137160">
                  <a:moveTo>
                    <a:pt x="255130" y="115201"/>
                  </a:moveTo>
                  <a:lnTo>
                    <a:pt x="246913" y="115201"/>
                  </a:lnTo>
                  <a:lnTo>
                    <a:pt x="246913" y="123444"/>
                  </a:lnTo>
                  <a:lnTo>
                    <a:pt x="255130" y="123444"/>
                  </a:lnTo>
                  <a:lnTo>
                    <a:pt x="255130" y="115201"/>
                  </a:lnTo>
                  <a:close/>
                </a:path>
                <a:path w="267970" h="137160">
                  <a:moveTo>
                    <a:pt x="255130" y="102870"/>
                  </a:moveTo>
                  <a:lnTo>
                    <a:pt x="246913" y="102870"/>
                  </a:lnTo>
                  <a:lnTo>
                    <a:pt x="246913" y="111086"/>
                  </a:lnTo>
                  <a:lnTo>
                    <a:pt x="255130" y="111086"/>
                  </a:lnTo>
                  <a:lnTo>
                    <a:pt x="255130" y="102870"/>
                  </a:lnTo>
                  <a:close/>
                </a:path>
                <a:path w="267970" h="137160">
                  <a:moveTo>
                    <a:pt x="255130" y="89700"/>
                  </a:moveTo>
                  <a:lnTo>
                    <a:pt x="246913" y="89700"/>
                  </a:lnTo>
                  <a:lnTo>
                    <a:pt x="246913" y="97917"/>
                  </a:lnTo>
                  <a:lnTo>
                    <a:pt x="255130" y="97917"/>
                  </a:lnTo>
                  <a:lnTo>
                    <a:pt x="255130" y="89700"/>
                  </a:lnTo>
                  <a:close/>
                </a:path>
                <a:path w="267970" h="137160">
                  <a:moveTo>
                    <a:pt x="255130" y="77355"/>
                  </a:moveTo>
                  <a:lnTo>
                    <a:pt x="246913" y="77355"/>
                  </a:lnTo>
                  <a:lnTo>
                    <a:pt x="246913" y="84759"/>
                  </a:lnTo>
                  <a:lnTo>
                    <a:pt x="255130" y="84759"/>
                  </a:lnTo>
                  <a:lnTo>
                    <a:pt x="255130" y="77355"/>
                  </a:lnTo>
                  <a:close/>
                </a:path>
                <a:path w="267970" h="137160">
                  <a:moveTo>
                    <a:pt x="255130" y="64185"/>
                  </a:moveTo>
                  <a:lnTo>
                    <a:pt x="246913" y="64185"/>
                  </a:lnTo>
                  <a:lnTo>
                    <a:pt x="246913" y="72428"/>
                  </a:lnTo>
                  <a:lnTo>
                    <a:pt x="255130" y="72428"/>
                  </a:lnTo>
                  <a:lnTo>
                    <a:pt x="255130" y="64185"/>
                  </a:lnTo>
                  <a:close/>
                </a:path>
                <a:path w="267970" h="137160">
                  <a:moveTo>
                    <a:pt x="255130" y="51841"/>
                  </a:moveTo>
                  <a:lnTo>
                    <a:pt x="246913" y="51841"/>
                  </a:lnTo>
                  <a:lnTo>
                    <a:pt x="246913" y="59245"/>
                  </a:lnTo>
                  <a:lnTo>
                    <a:pt x="255130" y="59245"/>
                  </a:lnTo>
                  <a:lnTo>
                    <a:pt x="255130" y="51841"/>
                  </a:lnTo>
                  <a:close/>
                </a:path>
                <a:path w="267970" h="137160">
                  <a:moveTo>
                    <a:pt x="255130" y="38671"/>
                  </a:moveTo>
                  <a:lnTo>
                    <a:pt x="246913" y="38671"/>
                  </a:lnTo>
                  <a:lnTo>
                    <a:pt x="246913" y="46888"/>
                  </a:lnTo>
                  <a:lnTo>
                    <a:pt x="255130" y="46888"/>
                  </a:lnTo>
                  <a:lnTo>
                    <a:pt x="255130" y="38671"/>
                  </a:lnTo>
                  <a:close/>
                </a:path>
                <a:path w="267970" h="137160">
                  <a:moveTo>
                    <a:pt x="255130" y="25501"/>
                  </a:moveTo>
                  <a:lnTo>
                    <a:pt x="246913" y="25501"/>
                  </a:lnTo>
                  <a:lnTo>
                    <a:pt x="246913" y="33731"/>
                  </a:lnTo>
                  <a:lnTo>
                    <a:pt x="255130" y="33731"/>
                  </a:lnTo>
                  <a:lnTo>
                    <a:pt x="255130" y="25501"/>
                  </a:lnTo>
                  <a:close/>
                </a:path>
                <a:path w="267970" h="137160">
                  <a:moveTo>
                    <a:pt x="255130" y="13157"/>
                  </a:moveTo>
                  <a:lnTo>
                    <a:pt x="246913" y="13157"/>
                  </a:lnTo>
                  <a:lnTo>
                    <a:pt x="246913" y="21399"/>
                  </a:lnTo>
                  <a:lnTo>
                    <a:pt x="255130" y="21399"/>
                  </a:lnTo>
                  <a:lnTo>
                    <a:pt x="255130" y="13157"/>
                  </a:lnTo>
                  <a:close/>
                </a:path>
                <a:path w="267970" h="137160">
                  <a:moveTo>
                    <a:pt x="267474" y="128371"/>
                  </a:moveTo>
                  <a:lnTo>
                    <a:pt x="260070" y="128371"/>
                  </a:lnTo>
                  <a:lnTo>
                    <a:pt x="260070" y="136613"/>
                  </a:lnTo>
                  <a:lnTo>
                    <a:pt x="267474" y="136613"/>
                  </a:lnTo>
                  <a:lnTo>
                    <a:pt x="267474" y="128371"/>
                  </a:lnTo>
                  <a:close/>
                </a:path>
                <a:path w="267970" h="137160">
                  <a:moveTo>
                    <a:pt x="267474" y="115201"/>
                  </a:moveTo>
                  <a:lnTo>
                    <a:pt x="260070" y="115201"/>
                  </a:lnTo>
                  <a:lnTo>
                    <a:pt x="260070" y="123444"/>
                  </a:lnTo>
                  <a:lnTo>
                    <a:pt x="267474" y="123444"/>
                  </a:lnTo>
                  <a:lnTo>
                    <a:pt x="267474" y="115201"/>
                  </a:lnTo>
                  <a:close/>
                </a:path>
                <a:path w="267970" h="137160">
                  <a:moveTo>
                    <a:pt x="267474" y="102870"/>
                  </a:moveTo>
                  <a:lnTo>
                    <a:pt x="260070" y="102870"/>
                  </a:lnTo>
                  <a:lnTo>
                    <a:pt x="260070" y="111086"/>
                  </a:lnTo>
                  <a:lnTo>
                    <a:pt x="267474" y="111086"/>
                  </a:lnTo>
                  <a:lnTo>
                    <a:pt x="267474" y="102870"/>
                  </a:lnTo>
                  <a:close/>
                </a:path>
                <a:path w="267970" h="137160">
                  <a:moveTo>
                    <a:pt x="267474" y="89700"/>
                  </a:moveTo>
                  <a:lnTo>
                    <a:pt x="260070" y="89700"/>
                  </a:lnTo>
                  <a:lnTo>
                    <a:pt x="260070" y="97917"/>
                  </a:lnTo>
                  <a:lnTo>
                    <a:pt x="267474" y="97917"/>
                  </a:lnTo>
                  <a:lnTo>
                    <a:pt x="267474" y="89700"/>
                  </a:lnTo>
                  <a:close/>
                </a:path>
                <a:path w="267970" h="137160">
                  <a:moveTo>
                    <a:pt x="267474" y="77355"/>
                  </a:moveTo>
                  <a:lnTo>
                    <a:pt x="260070" y="77355"/>
                  </a:lnTo>
                  <a:lnTo>
                    <a:pt x="260070" y="84759"/>
                  </a:lnTo>
                  <a:lnTo>
                    <a:pt x="267474" y="84759"/>
                  </a:lnTo>
                  <a:lnTo>
                    <a:pt x="267474" y="77355"/>
                  </a:lnTo>
                  <a:close/>
                </a:path>
                <a:path w="267970" h="137160">
                  <a:moveTo>
                    <a:pt x="267474" y="64185"/>
                  </a:moveTo>
                  <a:lnTo>
                    <a:pt x="260070" y="64185"/>
                  </a:lnTo>
                  <a:lnTo>
                    <a:pt x="260070" y="72428"/>
                  </a:lnTo>
                  <a:lnTo>
                    <a:pt x="267474" y="72428"/>
                  </a:lnTo>
                  <a:lnTo>
                    <a:pt x="267474" y="64185"/>
                  </a:lnTo>
                  <a:close/>
                </a:path>
                <a:path w="267970" h="137160">
                  <a:moveTo>
                    <a:pt x="267474" y="51841"/>
                  </a:moveTo>
                  <a:lnTo>
                    <a:pt x="260070" y="51841"/>
                  </a:lnTo>
                  <a:lnTo>
                    <a:pt x="260070" y="59245"/>
                  </a:lnTo>
                  <a:lnTo>
                    <a:pt x="267474" y="59245"/>
                  </a:lnTo>
                  <a:lnTo>
                    <a:pt x="267474" y="51841"/>
                  </a:lnTo>
                  <a:close/>
                </a:path>
                <a:path w="267970" h="137160">
                  <a:moveTo>
                    <a:pt x="267474" y="38671"/>
                  </a:moveTo>
                  <a:lnTo>
                    <a:pt x="260070" y="38671"/>
                  </a:lnTo>
                  <a:lnTo>
                    <a:pt x="260070" y="46888"/>
                  </a:lnTo>
                  <a:lnTo>
                    <a:pt x="267474" y="46888"/>
                  </a:lnTo>
                  <a:lnTo>
                    <a:pt x="267474" y="38671"/>
                  </a:lnTo>
                  <a:close/>
                </a:path>
                <a:path w="267970" h="137160">
                  <a:moveTo>
                    <a:pt x="267474" y="25501"/>
                  </a:moveTo>
                  <a:lnTo>
                    <a:pt x="260070" y="25501"/>
                  </a:lnTo>
                  <a:lnTo>
                    <a:pt x="260070" y="33731"/>
                  </a:lnTo>
                  <a:lnTo>
                    <a:pt x="267474" y="33731"/>
                  </a:lnTo>
                  <a:lnTo>
                    <a:pt x="267474" y="25501"/>
                  </a:lnTo>
                  <a:close/>
                </a:path>
                <a:path w="267970" h="137160">
                  <a:moveTo>
                    <a:pt x="267474" y="13157"/>
                  </a:moveTo>
                  <a:lnTo>
                    <a:pt x="260070" y="13157"/>
                  </a:lnTo>
                  <a:lnTo>
                    <a:pt x="260070" y="21399"/>
                  </a:lnTo>
                  <a:lnTo>
                    <a:pt x="267474" y="21399"/>
                  </a:lnTo>
                  <a:lnTo>
                    <a:pt x="267474" y="131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42741" y="3899179"/>
              <a:ext cx="254635" cy="137160"/>
            </a:xfrm>
            <a:custGeom>
              <a:avLst/>
              <a:gdLst/>
              <a:ahLst/>
              <a:cxnLst/>
              <a:rect l="l" t="t" r="r" b="b"/>
              <a:pathLst>
                <a:path w="254635" h="137160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254635" h="137160">
                  <a:moveTo>
                    <a:pt x="176123" y="128371"/>
                  </a:moveTo>
                  <a:lnTo>
                    <a:pt x="168719" y="128371"/>
                  </a:lnTo>
                  <a:lnTo>
                    <a:pt x="168719" y="136613"/>
                  </a:lnTo>
                  <a:lnTo>
                    <a:pt x="176123" y="136613"/>
                  </a:lnTo>
                  <a:lnTo>
                    <a:pt x="176123" y="128371"/>
                  </a:lnTo>
                  <a:close/>
                </a:path>
                <a:path w="254635" h="137160">
                  <a:moveTo>
                    <a:pt x="176123" y="115201"/>
                  </a:moveTo>
                  <a:lnTo>
                    <a:pt x="168719" y="115201"/>
                  </a:lnTo>
                  <a:lnTo>
                    <a:pt x="168719" y="123444"/>
                  </a:lnTo>
                  <a:lnTo>
                    <a:pt x="176123" y="123444"/>
                  </a:lnTo>
                  <a:lnTo>
                    <a:pt x="176123" y="115201"/>
                  </a:lnTo>
                  <a:close/>
                </a:path>
                <a:path w="254635" h="137160">
                  <a:moveTo>
                    <a:pt x="176123" y="102870"/>
                  </a:moveTo>
                  <a:lnTo>
                    <a:pt x="168719" y="102870"/>
                  </a:lnTo>
                  <a:lnTo>
                    <a:pt x="168719" y="111086"/>
                  </a:lnTo>
                  <a:lnTo>
                    <a:pt x="176123" y="111086"/>
                  </a:lnTo>
                  <a:lnTo>
                    <a:pt x="176123" y="102870"/>
                  </a:lnTo>
                  <a:close/>
                </a:path>
                <a:path w="254635" h="137160">
                  <a:moveTo>
                    <a:pt x="176123" y="89700"/>
                  </a:moveTo>
                  <a:lnTo>
                    <a:pt x="168719" y="89700"/>
                  </a:lnTo>
                  <a:lnTo>
                    <a:pt x="168719" y="97917"/>
                  </a:lnTo>
                  <a:lnTo>
                    <a:pt x="176123" y="97917"/>
                  </a:lnTo>
                  <a:lnTo>
                    <a:pt x="176123" y="89700"/>
                  </a:lnTo>
                  <a:close/>
                </a:path>
                <a:path w="254635" h="137160">
                  <a:moveTo>
                    <a:pt x="176123" y="77355"/>
                  </a:moveTo>
                  <a:lnTo>
                    <a:pt x="168719" y="77355"/>
                  </a:lnTo>
                  <a:lnTo>
                    <a:pt x="168719" y="84759"/>
                  </a:lnTo>
                  <a:lnTo>
                    <a:pt x="176123" y="84759"/>
                  </a:lnTo>
                  <a:lnTo>
                    <a:pt x="176123" y="77355"/>
                  </a:lnTo>
                  <a:close/>
                </a:path>
                <a:path w="254635" h="137160">
                  <a:moveTo>
                    <a:pt x="176123" y="64185"/>
                  </a:moveTo>
                  <a:lnTo>
                    <a:pt x="168719" y="64185"/>
                  </a:lnTo>
                  <a:lnTo>
                    <a:pt x="168719" y="72428"/>
                  </a:lnTo>
                  <a:lnTo>
                    <a:pt x="176123" y="72428"/>
                  </a:lnTo>
                  <a:lnTo>
                    <a:pt x="176123" y="64185"/>
                  </a:lnTo>
                  <a:close/>
                </a:path>
                <a:path w="254635" h="137160">
                  <a:moveTo>
                    <a:pt x="176123" y="51841"/>
                  </a:moveTo>
                  <a:lnTo>
                    <a:pt x="168719" y="51841"/>
                  </a:lnTo>
                  <a:lnTo>
                    <a:pt x="168719" y="59245"/>
                  </a:lnTo>
                  <a:lnTo>
                    <a:pt x="176123" y="59245"/>
                  </a:lnTo>
                  <a:lnTo>
                    <a:pt x="176123" y="51841"/>
                  </a:lnTo>
                  <a:close/>
                </a:path>
                <a:path w="254635" h="137160">
                  <a:moveTo>
                    <a:pt x="176123" y="38671"/>
                  </a:moveTo>
                  <a:lnTo>
                    <a:pt x="168719" y="38671"/>
                  </a:lnTo>
                  <a:lnTo>
                    <a:pt x="168719" y="46888"/>
                  </a:lnTo>
                  <a:lnTo>
                    <a:pt x="176123" y="46888"/>
                  </a:lnTo>
                  <a:lnTo>
                    <a:pt x="176123" y="38671"/>
                  </a:lnTo>
                  <a:close/>
                </a:path>
                <a:path w="254635" h="137160">
                  <a:moveTo>
                    <a:pt x="176123" y="25501"/>
                  </a:moveTo>
                  <a:lnTo>
                    <a:pt x="168719" y="25501"/>
                  </a:lnTo>
                  <a:lnTo>
                    <a:pt x="168719" y="33731"/>
                  </a:lnTo>
                  <a:lnTo>
                    <a:pt x="176123" y="33731"/>
                  </a:lnTo>
                  <a:lnTo>
                    <a:pt x="176123" y="25501"/>
                  </a:lnTo>
                  <a:close/>
                </a:path>
                <a:path w="254635" h="137160">
                  <a:moveTo>
                    <a:pt x="176123" y="13157"/>
                  </a:moveTo>
                  <a:lnTo>
                    <a:pt x="168719" y="13157"/>
                  </a:lnTo>
                  <a:lnTo>
                    <a:pt x="168719" y="21399"/>
                  </a:lnTo>
                  <a:lnTo>
                    <a:pt x="176123" y="21399"/>
                  </a:lnTo>
                  <a:lnTo>
                    <a:pt x="176123" y="13157"/>
                  </a:lnTo>
                  <a:close/>
                </a:path>
                <a:path w="254635" h="137160">
                  <a:moveTo>
                    <a:pt x="189293" y="128371"/>
                  </a:moveTo>
                  <a:lnTo>
                    <a:pt x="181063" y="128371"/>
                  </a:lnTo>
                  <a:lnTo>
                    <a:pt x="181063" y="136613"/>
                  </a:lnTo>
                  <a:lnTo>
                    <a:pt x="189293" y="136613"/>
                  </a:lnTo>
                  <a:lnTo>
                    <a:pt x="189293" y="128371"/>
                  </a:lnTo>
                  <a:close/>
                </a:path>
                <a:path w="254635" h="137160">
                  <a:moveTo>
                    <a:pt x="189293" y="115201"/>
                  </a:moveTo>
                  <a:lnTo>
                    <a:pt x="181063" y="115201"/>
                  </a:lnTo>
                  <a:lnTo>
                    <a:pt x="181063" y="123444"/>
                  </a:lnTo>
                  <a:lnTo>
                    <a:pt x="189293" y="123444"/>
                  </a:lnTo>
                  <a:lnTo>
                    <a:pt x="189293" y="115201"/>
                  </a:lnTo>
                  <a:close/>
                </a:path>
                <a:path w="254635" h="137160">
                  <a:moveTo>
                    <a:pt x="189293" y="102870"/>
                  </a:moveTo>
                  <a:lnTo>
                    <a:pt x="181063" y="102870"/>
                  </a:lnTo>
                  <a:lnTo>
                    <a:pt x="181063" y="111086"/>
                  </a:lnTo>
                  <a:lnTo>
                    <a:pt x="189293" y="111086"/>
                  </a:lnTo>
                  <a:lnTo>
                    <a:pt x="189293" y="102870"/>
                  </a:lnTo>
                  <a:close/>
                </a:path>
                <a:path w="254635" h="137160">
                  <a:moveTo>
                    <a:pt x="189293" y="89700"/>
                  </a:moveTo>
                  <a:lnTo>
                    <a:pt x="181063" y="89700"/>
                  </a:lnTo>
                  <a:lnTo>
                    <a:pt x="181063" y="97917"/>
                  </a:lnTo>
                  <a:lnTo>
                    <a:pt x="189293" y="97917"/>
                  </a:lnTo>
                  <a:lnTo>
                    <a:pt x="189293" y="89700"/>
                  </a:lnTo>
                  <a:close/>
                </a:path>
                <a:path w="254635" h="137160">
                  <a:moveTo>
                    <a:pt x="189293" y="77355"/>
                  </a:moveTo>
                  <a:lnTo>
                    <a:pt x="181063" y="77355"/>
                  </a:lnTo>
                  <a:lnTo>
                    <a:pt x="181063" y="84759"/>
                  </a:lnTo>
                  <a:lnTo>
                    <a:pt x="189293" y="84759"/>
                  </a:lnTo>
                  <a:lnTo>
                    <a:pt x="189293" y="77355"/>
                  </a:lnTo>
                  <a:close/>
                </a:path>
                <a:path w="254635" h="137160">
                  <a:moveTo>
                    <a:pt x="189293" y="64185"/>
                  </a:moveTo>
                  <a:lnTo>
                    <a:pt x="181063" y="64185"/>
                  </a:lnTo>
                  <a:lnTo>
                    <a:pt x="181063" y="72428"/>
                  </a:lnTo>
                  <a:lnTo>
                    <a:pt x="189293" y="72428"/>
                  </a:lnTo>
                  <a:lnTo>
                    <a:pt x="189293" y="64185"/>
                  </a:lnTo>
                  <a:close/>
                </a:path>
                <a:path w="254635" h="137160">
                  <a:moveTo>
                    <a:pt x="189293" y="51841"/>
                  </a:moveTo>
                  <a:lnTo>
                    <a:pt x="181063" y="51841"/>
                  </a:lnTo>
                  <a:lnTo>
                    <a:pt x="181063" y="59245"/>
                  </a:lnTo>
                  <a:lnTo>
                    <a:pt x="189293" y="59245"/>
                  </a:lnTo>
                  <a:lnTo>
                    <a:pt x="189293" y="51841"/>
                  </a:lnTo>
                  <a:close/>
                </a:path>
                <a:path w="254635" h="137160">
                  <a:moveTo>
                    <a:pt x="189293" y="38671"/>
                  </a:moveTo>
                  <a:lnTo>
                    <a:pt x="181063" y="38671"/>
                  </a:lnTo>
                  <a:lnTo>
                    <a:pt x="181063" y="46888"/>
                  </a:lnTo>
                  <a:lnTo>
                    <a:pt x="189293" y="46888"/>
                  </a:lnTo>
                  <a:lnTo>
                    <a:pt x="189293" y="38671"/>
                  </a:lnTo>
                  <a:close/>
                </a:path>
                <a:path w="254635" h="137160">
                  <a:moveTo>
                    <a:pt x="189293" y="25501"/>
                  </a:moveTo>
                  <a:lnTo>
                    <a:pt x="181063" y="25501"/>
                  </a:lnTo>
                  <a:lnTo>
                    <a:pt x="181063" y="33731"/>
                  </a:lnTo>
                  <a:lnTo>
                    <a:pt x="189293" y="33731"/>
                  </a:lnTo>
                  <a:lnTo>
                    <a:pt x="189293" y="25501"/>
                  </a:lnTo>
                  <a:close/>
                </a:path>
                <a:path w="254635" h="137160">
                  <a:moveTo>
                    <a:pt x="189293" y="13157"/>
                  </a:moveTo>
                  <a:lnTo>
                    <a:pt x="181063" y="13157"/>
                  </a:lnTo>
                  <a:lnTo>
                    <a:pt x="181063" y="21399"/>
                  </a:lnTo>
                  <a:lnTo>
                    <a:pt x="189293" y="21399"/>
                  </a:lnTo>
                  <a:lnTo>
                    <a:pt x="189293" y="13157"/>
                  </a:lnTo>
                  <a:close/>
                </a:path>
                <a:path w="254635" h="137160">
                  <a:moveTo>
                    <a:pt x="202450" y="128371"/>
                  </a:moveTo>
                  <a:lnTo>
                    <a:pt x="194221" y="128371"/>
                  </a:lnTo>
                  <a:lnTo>
                    <a:pt x="194221" y="136613"/>
                  </a:lnTo>
                  <a:lnTo>
                    <a:pt x="202450" y="136613"/>
                  </a:lnTo>
                  <a:lnTo>
                    <a:pt x="202450" y="128371"/>
                  </a:lnTo>
                  <a:close/>
                </a:path>
                <a:path w="254635" h="137160">
                  <a:moveTo>
                    <a:pt x="202450" y="115201"/>
                  </a:moveTo>
                  <a:lnTo>
                    <a:pt x="194221" y="115201"/>
                  </a:lnTo>
                  <a:lnTo>
                    <a:pt x="194221" y="123444"/>
                  </a:lnTo>
                  <a:lnTo>
                    <a:pt x="202450" y="123444"/>
                  </a:lnTo>
                  <a:lnTo>
                    <a:pt x="202450" y="115201"/>
                  </a:lnTo>
                  <a:close/>
                </a:path>
                <a:path w="254635" h="137160">
                  <a:moveTo>
                    <a:pt x="202450" y="102870"/>
                  </a:moveTo>
                  <a:lnTo>
                    <a:pt x="194221" y="102870"/>
                  </a:lnTo>
                  <a:lnTo>
                    <a:pt x="194221" y="111086"/>
                  </a:lnTo>
                  <a:lnTo>
                    <a:pt x="202450" y="111086"/>
                  </a:lnTo>
                  <a:lnTo>
                    <a:pt x="202450" y="102870"/>
                  </a:lnTo>
                  <a:close/>
                </a:path>
                <a:path w="254635" h="137160">
                  <a:moveTo>
                    <a:pt x="202450" y="89700"/>
                  </a:moveTo>
                  <a:lnTo>
                    <a:pt x="194221" y="89700"/>
                  </a:lnTo>
                  <a:lnTo>
                    <a:pt x="194221" y="97917"/>
                  </a:lnTo>
                  <a:lnTo>
                    <a:pt x="202450" y="97917"/>
                  </a:lnTo>
                  <a:lnTo>
                    <a:pt x="202450" y="89700"/>
                  </a:lnTo>
                  <a:close/>
                </a:path>
                <a:path w="254635" h="137160">
                  <a:moveTo>
                    <a:pt x="202450" y="77355"/>
                  </a:moveTo>
                  <a:lnTo>
                    <a:pt x="194221" y="77355"/>
                  </a:lnTo>
                  <a:lnTo>
                    <a:pt x="194221" y="84759"/>
                  </a:lnTo>
                  <a:lnTo>
                    <a:pt x="202450" y="84759"/>
                  </a:lnTo>
                  <a:lnTo>
                    <a:pt x="202450" y="77355"/>
                  </a:lnTo>
                  <a:close/>
                </a:path>
                <a:path w="254635" h="137160">
                  <a:moveTo>
                    <a:pt x="202450" y="64185"/>
                  </a:moveTo>
                  <a:lnTo>
                    <a:pt x="194221" y="64185"/>
                  </a:lnTo>
                  <a:lnTo>
                    <a:pt x="194221" y="72428"/>
                  </a:lnTo>
                  <a:lnTo>
                    <a:pt x="202450" y="72428"/>
                  </a:lnTo>
                  <a:lnTo>
                    <a:pt x="202450" y="64185"/>
                  </a:lnTo>
                  <a:close/>
                </a:path>
                <a:path w="254635" h="137160">
                  <a:moveTo>
                    <a:pt x="202450" y="51841"/>
                  </a:moveTo>
                  <a:lnTo>
                    <a:pt x="194221" y="51841"/>
                  </a:lnTo>
                  <a:lnTo>
                    <a:pt x="194221" y="59245"/>
                  </a:lnTo>
                  <a:lnTo>
                    <a:pt x="202450" y="59245"/>
                  </a:lnTo>
                  <a:lnTo>
                    <a:pt x="202450" y="51841"/>
                  </a:lnTo>
                  <a:close/>
                </a:path>
                <a:path w="254635" h="137160">
                  <a:moveTo>
                    <a:pt x="202450" y="38671"/>
                  </a:moveTo>
                  <a:lnTo>
                    <a:pt x="194221" y="38671"/>
                  </a:lnTo>
                  <a:lnTo>
                    <a:pt x="194221" y="46888"/>
                  </a:lnTo>
                  <a:lnTo>
                    <a:pt x="202450" y="46888"/>
                  </a:lnTo>
                  <a:lnTo>
                    <a:pt x="202450" y="38671"/>
                  </a:lnTo>
                  <a:close/>
                </a:path>
                <a:path w="254635" h="137160">
                  <a:moveTo>
                    <a:pt x="202450" y="25501"/>
                  </a:moveTo>
                  <a:lnTo>
                    <a:pt x="194221" y="25501"/>
                  </a:lnTo>
                  <a:lnTo>
                    <a:pt x="194221" y="33731"/>
                  </a:lnTo>
                  <a:lnTo>
                    <a:pt x="202450" y="33731"/>
                  </a:lnTo>
                  <a:lnTo>
                    <a:pt x="202450" y="25501"/>
                  </a:lnTo>
                  <a:close/>
                </a:path>
                <a:path w="254635" h="137160">
                  <a:moveTo>
                    <a:pt x="202450" y="13157"/>
                  </a:moveTo>
                  <a:lnTo>
                    <a:pt x="194221" y="13157"/>
                  </a:lnTo>
                  <a:lnTo>
                    <a:pt x="194221" y="21399"/>
                  </a:lnTo>
                  <a:lnTo>
                    <a:pt x="202450" y="21399"/>
                  </a:lnTo>
                  <a:lnTo>
                    <a:pt x="202450" y="13157"/>
                  </a:lnTo>
                  <a:close/>
                </a:path>
                <a:path w="254635" h="137160">
                  <a:moveTo>
                    <a:pt x="215620" y="128371"/>
                  </a:moveTo>
                  <a:lnTo>
                    <a:pt x="207378" y="128371"/>
                  </a:lnTo>
                  <a:lnTo>
                    <a:pt x="207378" y="136613"/>
                  </a:lnTo>
                  <a:lnTo>
                    <a:pt x="215620" y="136613"/>
                  </a:lnTo>
                  <a:lnTo>
                    <a:pt x="215620" y="128371"/>
                  </a:lnTo>
                  <a:close/>
                </a:path>
                <a:path w="254635" h="137160">
                  <a:moveTo>
                    <a:pt x="215620" y="115201"/>
                  </a:moveTo>
                  <a:lnTo>
                    <a:pt x="207378" y="115201"/>
                  </a:lnTo>
                  <a:lnTo>
                    <a:pt x="207378" y="123444"/>
                  </a:lnTo>
                  <a:lnTo>
                    <a:pt x="215620" y="123444"/>
                  </a:lnTo>
                  <a:lnTo>
                    <a:pt x="215620" y="115201"/>
                  </a:lnTo>
                  <a:close/>
                </a:path>
                <a:path w="254635" h="137160">
                  <a:moveTo>
                    <a:pt x="215620" y="102870"/>
                  </a:moveTo>
                  <a:lnTo>
                    <a:pt x="207378" y="102870"/>
                  </a:lnTo>
                  <a:lnTo>
                    <a:pt x="207378" y="111086"/>
                  </a:lnTo>
                  <a:lnTo>
                    <a:pt x="215620" y="111086"/>
                  </a:lnTo>
                  <a:lnTo>
                    <a:pt x="215620" y="102870"/>
                  </a:lnTo>
                  <a:close/>
                </a:path>
                <a:path w="254635" h="137160">
                  <a:moveTo>
                    <a:pt x="215620" y="89700"/>
                  </a:moveTo>
                  <a:lnTo>
                    <a:pt x="207378" y="89700"/>
                  </a:lnTo>
                  <a:lnTo>
                    <a:pt x="207378" y="97917"/>
                  </a:lnTo>
                  <a:lnTo>
                    <a:pt x="215620" y="97917"/>
                  </a:lnTo>
                  <a:lnTo>
                    <a:pt x="215620" y="89700"/>
                  </a:lnTo>
                  <a:close/>
                </a:path>
                <a:path w="254635" h="137160">
                  <a:moveTo>
                    <a:pt x="215620" y="77355"/>
                  </a:moveTo>
                  <a:lnTo>
                    <a:pt x="207378" y="77355"/>
                  </a:lnTo>
                  <a:lnTo>
                    <a:pt x="207378" y="84759"/>
                  </a:lnTo>
                  <a:lnTo>
                    <a:pt x="215620" y="84759"/>
                  </a:lnTo>
                  <a:lnTo>
                    <a:pt x="215620" y="77355"/>
                  </a:lnTo>
                  <a:close/>
                </a:path>
                <a:path w="254635" h="137160">
                  <a:moveTo>
                    <a:pt x="215620" y="64185"/>
                  </a:moveTo>
                  <a:lnTo>
                    <a:pt x="207378" y="64185"/>
                  </a:lnTo>
                  <a:lnTo>
                    <a:pt x="207378" y="72428"/>
                  </a:lnTo>
                  <a:lnTo>
                    <a:pt x="215620" y="72428"/>
                  </a:lnTo>
                  <a:lnTo>
                    <a:pt x="215620" y="64185"/>
                  </a:lnTo>
                  <a:close/>
                </a:path>
                <a:path w="254635" h="137160">
                  <a:moveTo>
                    <a:pt x="215620" y="51841"/>
                  </a:moveTo>
                  <a:lnTo>
                    <a:pt x="207378" y="51841"/>
                  </a:lnTo>
                  <a:lnTo>
                    <a:pt x="207378" y="59245"/>
                  </a:lnTo>
                  <a:lnTo>
                    <a:pt x="215620" y="59245"/>
                  </a:lnTo>
                  <a:lnTo>
                    <a:pt x="215620" y="51841"/>
                  </a:lnTo>
                  <a:close/>
                </a:path>
                <a:path w="254635" h="137160">
                  <a:moveTo>
                    <a:pt x="215620" y="38671"/>
                  </a:moveTo>
                  <a:lnTo>
                    <a:pt x="207378" y="38671"/>
                  </a:lnTo>
                  <a:lnTo>
                    <a:pt x="207378" y="46888"/>
                  </a:lnTo>
                  <a:lnTo>
                    <a:pt x="215620" y="46888"/>
                  </a:lnTo>
                  <a:lnTo>
                    <a:pt x="215620" y="38671"/>
                  </a:lnTo>
                  <a:close/>
                </a:path>
                <a:path w="254635" h="137160">
                  <a:moveTo>
                    <a:pt x="215620" y="25501"/>
                  </a:moveTo>
                  <a:lnTo>
                    <a:pt x="207378" y="25501"/>
                  </a:lnTo>
                  <a:lnTo>
                    <a:pt x="207378" y="33731"/>
                  </a:lnTo>
                  <a:lnTo>
                    <a:pt x="215620" y="33731"/>
                  </a:lnTo>
                  <a:lnTo>
                    <a:pt x="215620" y="25501"/>
                  </a:lnTo>
                  <a:close/>
                </a:path>
                <a:path w="254635" h="137160">
                  <a:moveTo>
                    <a:pt x="215620" y="13157"/>
                  </a:moveTo>
                  <a:lnTo>
                    <a:pt x="207378" y="13157"/>
                  </a:lnTo>
                  <a:lnTo>
                    <a:pt x="207378" y="21399"/>
                  </a:lnTo>
                  <a:lnTo>
                    <a:pt x="215620" y="21399"/>
                  </a:lnTo>
                  <a:lnTo>
                    <a:pt x="215620" y="13157"/>
                  </a:lnTo>
                  <a:close/>
                </a:path>
                <a:path w="254635" h="137160">
                  <a:moveTo>
                    <a:pt x="228790" y="128371"/>
                  </a:moveTo>
                  <a:lnTo>
                    <a:pt x="220560" y="128371"/>
                  </a:lnTo>
                  <a:lnTo>
                    <a:pt x="220560" y="136613"/>
                  </a:lnTo>
                  <a:lnTo>
                    <a:pt x="228790" y="136613"/>
                  </a:lnTo>
                  <a:lnTo>
                    <a:pt x="228790" y="128371"/>
                  </a:lnTo>
                  <a:close/>
                </a:path>
                <a:path w="254635" h="137160">
                  <a:moveTo>
                    <a:pt x="228790" y="115201"/>
                  </a:moveTo>
                  <a:lnTo>
                    <a:pt x="220560" y="115201"/>
                  </a:lnTo>
                  <a:lnTo>
                    <a:pt x="220560" y="123444"/>
                  </a:lnTo>
                  <a:lnTo>
                    <a:pt x="228790" y="123444"/>
                  </a:lnTo>
                  <a:lnTo>
                    <a:pt x="228790" y="115201"/>
                  </a:lnTo>
                  <a:close/>
                </a:path>
                <a:path w="254635" h="137160">
                  <a:moveTo>
                    <a:pt x="228790" y="102870"/>
                  </a:moveTo>
                  <a:lnTo>
                    <a:pt x="220560" y="102870"/>
                  </a:lnTo>
                  <a:lnTo>
                    <a:pt x="220560" y="111086"/>
                  </a:lnTo>
                  <a:lnTo>
                    <a:pt x="228790" y="111086"/>
                  </a:lnTo>
                  <a:lnTo>
                    <a:pt x="228790" y="102870"/>
                  </a:lnTo>
                  <a:close/>
                </a:path>
                <a:path w="254635" h="137160">
                  <a:moveTo>
                    <a:pt x="228790" y="89700"/>
                  </a:moveTo>
                  <a:lnTo>
                    <a:pt x="220560" y="89700"/>
                  </a:lnTo>
                  <a:lnTo>
                    <a:pt x="220560" y="97917"/>
                  </a:lnTo>
                  <a:lnTo>
                    <a:pt x="228790" y="97917"/>
                  </a:lnTo>
                  <a:lnTo>
                    <a:pt x="228790" y="89700"/>
                  </a:lnTo>
                  <a:close/>
                </a:path>
                <a:path w="254635" h="137160">
                  <a:moveTo>
                    <a:pt x="228790" y="77355"/>
                  </a:moveTo>
                  <a:lnTo>
                    <a:pt x="220560" y="77355"/>
                  </a:lnTo>
                  <a:lnTo>
                    <a:pt x="220560" y="84759"/>
                  </a:lnTo>
                  <a:lnTo>
                    <a:pt x="228790" y="84759"/>
                  </a:lnTo>
                  <a:lnTo>
                    <a:pt x="228790" y="77355"/>
                  </a:lnTo>
                  <a:close/>
                </a:path>
                <a:path w="254635" h="137160">
                  <a:moveTo>
                    <a:pt x="228790" y="64185"/>
                  </a:moveTo>
                  <a:lnTo>
                    <a:pt x="220560" y="64185"/>
                  </a:lnTo>
                  <a:lnTo>
                    <a:pt x="220560" y="72428"/>
                  </a:lnTo>
                  <a:lnTo>
                    <a:pt x="228790" y="72428"/>
                  </a:lnTo>
                  <a:lnTo>
                    <a:pt x="228790" y="64185"/>
                  </a:lnTo>
                  <a:close/>
                </a:path>
                <a:path w="254635" h="137160">
                  <a:moveTo>
                    <a:pt x="228790" y="51841"/>
                  </a:moveTo>
                  <a:lnTo>
                    <a:pt x="220560" y="51841"/>
                  </a:lnTo>
                  <a:lnTo>
                    <a:pt x="220560" y="59245"/>
                  </a:lnTo>
                  <a:lnTo>
                    <a:pt x="228790" y="59245"/>
                  </a:lnTo>
                  <a:lnTo>
                    <a:pt x="228790" y="51841"/>
                  </a:lnTo>
                  <a:close/>
                </a:path>
                <a:path w="254635" h="137160">
                  <a:moveTo>
                    <a:pt x="228790" y="38671"/>
                  </a:moveTo>
                  <a:lnTo>
                    <a:pt x="220560" y="38671"/>
                  </a:lnTo>
                  <a:lnTo>
                    <a:pt x="220560" y="46888"/>
                  </a:lnTo>
                  <a:lnTo>
                    <a:pt x="228790" y="46888"/>
                  </a:lnTo>
                  <a:lnTo>
                    <a:pt x="228790" y="38671"/>
                  </a:lnTo>
                  <a:close/>
                </a:path>
                <a:path w="254635" h="137160">
                  <a:moveTo>
                    <a:pt x="228790" y="25501"/>
                  </a:moveTo>
                  <a:lnTo>
                    <a:pt x="220560" y="25501"/>
                  </a:lnTo>
                  <a:lnTo>
                    <a:pt x="220560" y="33731"/>
                  </a:lnTo>
                  <a:lnTo>
                    <a:pt x="228790" y="33731"/>
                  </a:lnTo>
                  <a:lnTo>
                    <a:pt x="228790" y="25501"/>
                  </a:lnTo>
                  <a:close/>
                </a:path>
                <a:path w="254635" h="137160">
                  <a:moveTo>
                    <a:pt x="228790" y="13157"/>
                  </a:moveTo>
                  <a:lnTo>
                    <a:pt x="220560" y="13157"/>
                  </a:lnTo>
                  <a:lnTo>
                    <a:pt x="220560" y="21399"/>
                  </a:lnTo>
                  <a:lnTo>
                    <a:pt x="228790" y="21399"/>
                  </a:lnTo>
                  <a:lnTo>
                    <a:pt x="228790" y="13157"/>
                  </a:lnTo>
                  <a:close/>
                </a:path>
                <a:path w="254635" h="137160">
                  <a:moveTo>
                    <a:pt x="241134" y="128371"/>
                  </a:moveTo>
                  <a:lnTo>
                    <a:pt x="233718" y="128371"/>
                  </a:lnTo>
                  <a:lnTo>
                    <a:pt x="233718" y="136613"/>
                  </a:lnTo>
                  <a:lnTo>
                    <a:pt x="241134" y="136613"/>
                  </a:lnTo>
                  <a:lnTo>
                    <a:pt x="241134" y="128371"/>
                  </a:lnTo>
                  <a:close/>
                </a:path>
                <a:path w="254635" h="137160">
                  <a:moveTo>
                    <a:pt x="241134" y="115201"/>
                  </a:moveTo>
                  <a:lnTo>
                    <a:pt x="233718" y="115201"/>
                  </a:lnTo>
                  <a:lnTo>
                    <a:pt x="233718" y="123444"/>
                  </a:lnTo>
                  <a:lnTo>
                    <a:pt x="241134" y="123444"/>
                  </a:lnTo>
                  <a:lnTo>
                    <a:pt x="241134" y="115201"/>
                  </a:lnTo>
                  <a:close/>
                </a:path>
                <a:path w="254635" h="137160">
                  <a:moveTo>
                    <a:pt x="241134" y="102870"/>
                  </a:moveTo>
                  <a:lnTo>
                    <a:pt x="233718" y="102870"/>
                  </a:lnTo>
                  <a:lnTo>
                    <a:pt x="233718" y="111086"/>
                  </a:lnTo>
                  <a:lnTo>
                    <a:pt x="241134" y="111086"/>
                  </a:lnTo>
                  <a:lnTo>
                    <a:pt x="241134" y="102870"/>
                  </a:lnTo>
                  <a:close/>
                </a:path>
                <a:path w="254635" h="137160">
                  <a:moveTo>
                    <a:pt x="241134" y="89700"/>
                  </a:moveTo>
                  <a:lnTo>
                    <a:pt x="233718" y="89700"/>
                  </a:lnTo>
                  <a:lnTo>
                    <a:pt x="233718" y="97917"/>
                  </a:lnTo>
                  <a:lnTo>
                    <a:pt x="241134" y="97917"/>
                  </a:lnTo>
                  <a:lnTo>
                    <a:pt x="241134" y="89700"/>
                  </a:lnTo>
                  <a:close/>
                </a:path>
                <a:path w="254635" h="137160">
                  <a:moveTo>
                    <a:pt x="241134" y="77355"/>
                  </a:moveTo>
                  <a:lnTo>
                    <a:pt x="233718" y="77355"/>
                  </a:lnTo>
                  <a:lnTo>
                    <a:pt x="233718" y="84759"/>
                  </a:lnTo>
                  <a:lnTo>
                    <a:pt x="241134" y="84759"/>
                  </a:lnTo>
                  <a:lnTo>
                    <a:pt x="241134" y="77355"/>
                  </a:lnTo>
                  <a:close/>
                </a:path>
                <a:path w="254635" h="137160">
                  <a:moveTo>
                    <a:pt x="241134" y="64185"/>
                  </a:moveTo>
                  <a:lnTo>
                    <a:pt x="233718" y="64185"/>
                  </a:lnTo>
                  <a:lnTo>
                    <a:pt x="233718" y="72428"/>
                  </a:lnTo>
                  <a:lnTo>
                    <a:pt x="241134" y="72428"/>
                  </a:lnTo>
                  <a:lnTo>
                    <a:pt x="241134" y="64185"/>
                  </a:lnTo>
                  <a:close/>
                </a:path>
                <a:path w="254635" h="137160">
                  <a:moveTo>
                    <a:pt x="241134" y="51841"/>
                  </a:moveTo>
                  <a:lnTo>
                    <a:pt x="233718" y="51841"/>
                  </a:lnTo>
                  <a:lnTo>
                    <a:pt x="233718" y="59245"/>
                  </a:lnTo>
                  <a:lnTo>
                    <a:pt x="241134" y="59245"/>
                  </a:lnTo>
                  <a:lnTo>
                    <a:pt x="241134" y="51841"/>
                  </a:lnTo>
                  <a:close/>
                </a:path>
                <a:path w="254635" h="137160">
                  <a:moveTo>
                    <a:pt x="241134" y="38671"/>
                  </a:moveTo>
                  <a:lnTo>
                    <a:pt x="233718" y="38671"/>
                  </a:lnTo>
                  <a:lnTo>
                    <a:pt x="233718" y="46888"/>
                  </a:lnTo>
                  <a:lnTo>
                    <a:pt x="241134" y="46888"/>
                  </a:lnTo>
                  <a:lnTo>
                    <a:pt x="241134" y="38671"/>
                  </a:lnTo>
                  <a:close/>
                </a:path>
                <a:path w="254635" h="137160">
                  <a:moveTo>
                    <a:pt x="241134" y="25501"/>
                  </a:moveTo>
                  <a:lnTo>
                    <a:pt x="233718" y="25501"/>
                  </a:lnTo>
                  <a:lnTo>
                    <a:pt x="233718" y="33731"/>
                  </a:lnTo>
                  <a:lnTo>
                    <a:pt x="241134" y="33731"/>
                  </a:lnTo>
                  <a:lnTo>
                    <a:pt x="241134" y="25501"/>
                  </a:lnTo>
                  <a:close/>
                </a:path>
                <a:path w="254635" h="137160">
                  <a:moveTo>
                    <a:pt x="241134" y="13157"/>
                  </a:moveTo>
                  <a:lnTo>
                    <a:pt x="233718" y="13157"/>
                  </a:lnTo>
                  <a:lnTo>
                    <a:pt x="233718" y="21399"/>
                  </a:lnTo>
                  <a:lnTo>
                    <a:pt x="241134" y="21399"/>
                  </a:lnTo>
                  <a:lnTo>
                    <a:pt x="241134" y="13157"/>
                  </a:lnTo>
                  <a:close/>
                </a:path>
                <a:path w="254635" h="137160">
                  <a:moveTo>
                    <a:pt x="254304" y="128371"/>
                  </a:moveTo>
                  <a:lnTo>
                    <a:pt x="246075" y="128371"/>
                  </a:lnTo>
                  <a:lnTo>
                    <a:pt x="246075" y="136613"/>
                  </a:lnTo>
                  <a:lnTo>
                    <a:pt x="254304" y="136613"/>
                  </a:lnTo>
                  <a:lnTo>
                    <a:pt x="254304" y="128371"/>
                  </a:lnTo>
                  <a:close/>
                </a:path>
                <a:path w="254635" h="137160">
                  <a:moveTo>
                    <a:pt x="254304" y="115201"/>
                  </a:moveTo>
                  <a:lnTo>
                    <a:pt x="246075" y="115201"/>
                  </a:lnTo>
                  <a:lnTo>
                    <a:pt x="246075" y="123444"/>
                  </a:lnTo>
                  <a:lnTo>
                    <a:pt x="254304" y="123444"/>
                  </a:lnTo>
                  <a:lnTo>
                    <a:pt x="254304" y="115201"/>
                  </a:lnTo>
                  <a:close/>
                </a:path>
                <a:path w="254635" h="137160">
                  <a:moveTo>
                    <a:pt x="254304" y="102870"/>
                  </a:moveTo>
                  <a:lnTo>
                    <a:pt x="246075" y="102870"/>
                  </a:lnTo>
                  <a:lnTo>
                    <a:pt x="246075" y="111086"/>
                  </a:lnTo>
                  <a:lnTo>
                    <a:pt x="254304" y="111086"/>
                  </a:lnTo>
                  <a:lnTo>
                    <a:pt x="254304" y="102870"/>
                  </a:lnTo>
                  <a:close/>
                </a:path>
                <a:path w="254635" h="137160">
                  <a:moveTo>
                    <a:pt x="254304" y="89700"/>
                  </a:moveTo>
                  <a:lnTo>
                    <a:pt x="246075" y="89700"/>
                  </a:lnTo>
                  <a:lnTo>
                    <a:pt x="246075" y="97917"/>
                  </a:lnTo>
                  <a:lnTo>
                    <a:pt x="254304" y="97917"/>
                  </a:lnTo>
                  <a:lnTo>
                    <a:pt x="254304" y="89700"/>
                  </a:lnTo>
                  <a:close/>
                </a:path>
                <a:path w="254635" h="137160">
                  <a:moveTo>
                    <a:pt x="254304" y="77355"/>
                  </a:moveTo>
                  <a:lnTo>
                    <a:pt x="246075" y="77355"/>
                  </a:lnTo>
                  <a:lnTo>
                    <a:pt x="246075" y="84759"/>
                  </a:lnTo>
                  <a:lnTo>
                    <a:pt x="254304" y="84759"/>
                  </a:lnTo>
                  <a:lnTo>
                    <a:pt x="254304" y="77355"/>
                  </a:lnTo>
                  <a:close/>
                </a:path>
                <a:path w="254635" h="137160">
                  <a:moveTo>
                    <a:pt x="254304" y="64185"/>
                  </a:moveTo>
                  <a:lnTo>
                    <a:pt x="246075" y="64185"/>
                  </a:lnTo>
                  <a:lnTo>
                    <a:pt x="246075" y="72428"/>
                  </a:lnTo>
                  <a:lnTo>
                    <a:pt x="254304" y="72428"/>
                  </a:lnTo>
                  <a:lnTo>
                    <a:pt x="254304" y="64185"/>
                  </a:lnTo>
                  <a:close/>
                </a:path>
                <a:path w="254635" h="137160">
                  <a:moveTo>
                    <a:pt x="254304" y="51841"/>
                  </a:moveTo>
                  <a:lnTo>
                    <a:pt x="246075" y="51841"/>
                  </a:lnTo>
                  <a:lnTo>
                    <a:pt x="246075" y="59245"/>
                  </a:lnTo>
                  <a:lnTo>
                    <a:pt x="254304" y="59245"/>
                  </a:lnTo>
                  <a:lnTo>
                    <a:pt x="254304" y="51841"/>
                  </a:lnTo>
                  <a:close/>
                </a:path>
                <a:path w="254635" h="137160">
                  <a:moveTo>
                    <a:pt x="254304" y="38671"/>
                  </a:moveTo>
                  <a:lnTo>
                    <a:pt x="246075" y="38671"/>
                  </a:lnTo>
                  <a:lnTo>
                    <a:pt x="246075" y="46888"/>
                  </a:lnTo>
                  <a:lnTo>
                    <a:pt x="254304" y="46888"/>
                  </a:lnTo>
                  <a:lnTo>
                    <a:pt x="254304" y="38671"/>
                  </a:lnTo>
                  <a:close/>
                </a:path>
                <a:path w="254635" h="137160">
                  <a:moveTo>
                    <a:pt x="254304" y="25501"/>
                  </a:moveTo>
                  <a:lnTo>
                    <a:pt x="246075" y="25501"/>
                  </a:lnTo>
                  <a:lnTo>
                    <a:pt x="246075" y="33731"/>
                  </a:lnTo>
                  <a:lnTo>
                    <a:pt x="254304" y="33731"/>
                  </a:lnTo>
                  <a:lnTo>
                    <a:pt x="254304" y="25501"/>
                  </a:lnTo>
                  <a:close/>
                </a:path>
                <a:path w="254635" h="137160">
                  <a:moveTo>
                    <a:pt x="254304" y="13157"/>
                  </a:moveTo>
                  <a:lnTo>
                    <a:pt x="246075" y="13157"/>
                  </a:lnTo>
                  <a:lnTo>
                    <a:pt x="246075" y="21399"/>
                  </a:lnTo>
                  <a:lnTo>
                    <a:pt x="254304" y="21399"/>
                  </a:lnTo>
                  <a:lnTo>
                    <a:pt x="254304" y="131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329571" y="3899179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42" y="128371"/>
                  </a:moveTo>
                  <a:lnTo>
                    <a:pt x="0" y="128371"/>
                  </a:lnTo>
                  <a:lnTo>
                    <a:pt x="0" y="136613"/>
                  </a:lnTo>
                  <a:lnTo>
                    <a:pt x="8242" y="136613"/>
                  </a:lnTo>
                  <a:lnTo>
                    <a:pt x="8242" y="128371"/>
                  </a:lnTo>
                  <a:close/>
                </a:path>
                <a:path w="125095" h="137160">
                  <a:moveTo>
                    <a:pt x="8242" y="115201"/>
                  </a:moveTo>
                  <a:lnTo>
                    <a:pt x="0" y="115201"/>
                  </a:lnTo>
                  <a:lnTo>
                    <a:pt x="0" y="123444"/>
                  </a:lnTo>
                  <a:lnTo>
                    <a:pt x="8242" y="123444"/>
                  </a:lnTo>
                  <a:lnTo>
                    <a:pt x="8242" y="115201"/>
                  </a:lnTo>
                  <a:close/>
                </a:path>
                <a:path w="125095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086"/>
                  </a:lnTo>
                  <a:lnTo>
                    <a:pt x="8242" y="111086"/>
                  </a:lnTo>
                  <a:lnTo>
                    <a:pt x="8242" y="102870"/>
                  </a:lnTo>
                  <a:close/>
                </a:path>
                <a:path w="125095" h="137160">
                  <a:moveTo>
                    <a:pt x="8242" y="89700"/>
                  </a:moveTo>
                  <a:lnTo>
                    <a:pt x="0" y="89700"/>
                  </a:lnTo>
                  <a:lnTo>
                    <a:pt x="0" y="97917"/>
                  </a:lnTo>
                  <a:lnTo>
                    <a:pt x="8242" y="97917"/>
                  </a:lnTo>
                  <a:lnTo>
                    <a:pt x="8242" y="89700"/>
                  </a:lnTo>
                  <a:close/>
                </a:path>
                <a:path w="125095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42" y="84759"/>
                  </a:lnTo>
                  <a:lnTo>
                    <a:pt x="8242" y="77355"/>
                  </a:lnTo>
                  <a:close/>
                </a:path>
                <a:path w="125095" h="137160">
                  <a:moveTo>
                    <a:pt x="8242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85"/>
                  </a:lnTo>
                  <a:close/>
                </a:path>
                <a:path w="125095" h="137160">
                  <a:moveTo>
                    <a:pt x="8242" y="51841"/>
                  </a:moveTo>
                  <a:lnTo>
                    <a:pt x="0" y="51841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841"/>
                  </a:lnTo>
                  <a:close/>
                </a:path>
                <a:path w="125095" h="137160">
                  <a:moveTo>
                    <a:pt x="8242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8242" y="46888"/>
                  </a:lnTo>
                  <a:lnTo>
                    <a:pt x="8242" y="38671"/>
                  </a:lnTo>
                  <a:close/>
                </a:path>
                <a:path w="125095" h="137160">
                  <a:moveTo>
                    <a:pt x="8242" y="25501"/>
                  </a:moveTo>
                  <a:lnTo>
                    <a:pt x="0" y="25501"/>
                  </a:lnTo>
                  <a:lnTo>
                    <a:pt x="0" y="33731"/>
                  </a:lnTo>
                  <a:lnTo>
                    <a:pt x="8242" y="33731"/>
                  </a:lnTo>
                  <a:lnTo>
                    <a:pt x="8242" y="25501"/>
                  </a:lnTo>
                  <a:close/>
                </a:path>
                <a:path w="125095" h="137160">
                  <a:moveTo>
                    <a:pt x="8242" y="13157"/>
                  </a:moveTo>
                  <a:lnTo>
                    <a:pt x="0" y="13157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57"/>
                  </a:lnTo>
                  <a:close/>
                </a:path>
                <a:path w="125095" h="137160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125095" h="137160">
                  <a:moveTo>
                    <a:pt x="21412" y="128371"/>
                  </a:moveTo>
                  <a:lnTo>
                    <a:pt x="13169" y="128371"/>
                  </a:lnTo>
                  <a:lnTo>
                    <a:pt x="13169" y="136613"/>
                  </a:lnTo>
                  <a:lnTo>
                    <a:pt x="21412" y="136613"/>
                  </a:lnTo>
                  <a:lnTo>
                    <a:pt x="21412" y="128371"/>
                  </a:lnTo>
                  <a:close/>
                </a:path>
                <a:path w="125095" h="137160">
                  <a:moveTo>
                    <a:pt x="21412" y="115201"/>
                  </a:moveTo>
                  <a:lnTo>
                    <a:pt x="13169" y="115201"/>
                  </a:lnTo>
                  <a:lnTo>
                    <a:pt x="13169" y="123444"/>
                  </a:lnTo>
                  <a:lnTo>
                    <a:pt x="21412" y="123444"/>
                  </a:lnTo>
                  <a:lnTo>
                    <a:pt x="21412" y="115201"/>
                  </a:lnTo>
                  <a:close/>
                </a:path>
                <a:path w="125095" h="137160">
                  <a:moveTo>
                    <a:pt x="21412" y="102870"/>
                  </a:moveTo>
                  <a:lnTo>
                    <a:pt x="13169" y="102870"/>
                  </a:lnTo>
                  <a:lnTo>
                    <a:pt x="13169" y="111086"/>
                  </a:lnTo>
                  <a:lnTo>
                    <a:pt x="21412" y="111086"/>
                  </a:lnTo>
                  <a:lnTo>
                    <a:pt x="21412" y="102870"/>
                  </a:lnTo>
                  <a:close/>
                </a:path>
                <a:path w="125095" h="137160">
                  <a:moveTo>
                    <a:pt x="21412" y="89700"/>
                  </a:moveTo>
                  <a:lnTo>
                    <a:pt x="13169" y="89700"/>
                  </a:lnTo>
                  <a:lnTo>
                    <a:pt x="13169" y="97917"/>
                  </a:lnTo>
                  <a:lnTo>
                    <a:pt x="21412" y="97917"/>
                  </a:lnTo>
                  <a:lnTo>
                    <a:pt x="21412" y="89700"/>
                  </a:lnTo>
                  <a:close/>
                </a:path>
                <a:path w="125095" h="137160">
                  <a:moveTo>
                    <a:pt x="21412" y="77355"/>
                  </a:moveTo>
                  <a:lnTo>
                    <a:pt x="13169" y="77355"/>
                  </a:lnTo>
                  <a:lnTo>
                    <a:pt x="13169" y="84759"/>
                  </a:lnTo>
                  <a:lnTo>
                    <a:pt x="21412" y="84759"/>
                  </a:lnTo>
                  <a:lnTo>
                    <a:pt x="21412" y="77355"/>
                  </a:lnTo>
                  <a:close/>
                </a:path>
                <a:path w="125095" h="137160">
                  <a:moveTo>
                    <a:pt x="21412" y="64185"/>
                  </a:moveTo>
                  <a:lnTo>
                    <a:pt x="13169" y="64185"/>
                  </a:lnTo>
                  <a:lnTo>
                    <a:pt x="13169" y="72428"/>
                  </a:lnTo>
                  <a:lnTo>
                    <a:pt x="21412" y="72428"/>
                  </a:lnTo>
                  <a:lnTo>
                    <a:pt x="21412" y="64185"/>
                  </a:lnTo>
                  <a:close/>
                </a:path>
                <a:path w="125095" h="137160">
                  <a:moveTo>
                    <a:pt x="21412" y="51841"/>
                  </a:moveTo>
                  <a:lnTo>
                    <a:pt x="13169" y="51841"/>
                  </a:lnTo>
                  <a:lnTo>
                    <a:pt x="13169" y="59245"/>
                  </a:lnTo>
                  <a:lnTo>
                    <a:pt x="21412" y="59245"/>
                  </a:lnTo>
                  <a:lnTo>
                    <a:pt x="21412" y="51841"/>
                  </a:lnTo>
                  <a:close/>
                </a:path>
                <a:path w="125095" h="137160">
                  <a:moveTo>
                    <a:pt x="21412" y="38671"/>
                  </a:moveTo>
                  <a:lnTo>
                    <a:pt x="13169" y="38671"/>
                  </a:lnTo>
                  <a:lnTo>
                    <a:pt x="13169" y="46888"/>
                  </a:lnTo>
                  <a:lnTo>
                    <a:pt x="21412" y="46888"/>
                  </a:lnTo>
                  <a:lnTo>
                    <a:pt x="21412" y="38671"/>
                  </a:lnTo>
                  <a:close/>
                </a:path>
                <a:path w="125095" h="137160">
                  <a:moveTo>
                    <a:pt x="21412" y="25501"/>
                  </a:moveTo>
                  <a:lnTo>
                    <a:pt x="13169" y="25501"/>
                  </a:lnTo>
                  <a:lnTo>
                    <a:pt x="13169" y="33731"/>
                  </a:lnTo>
                  <a:lnTo>
                    <a:pt x="21412" y="33731"/>
                  </a:lnTo>
                  <a:lnTo>
                    <a:pt x="21412" y="25501"/>
                  </a:lnTo>
                  <a:close/>
                </a:path>
                <a:path w="125095" h="137160">
                  <a:moveTo>
                    <a:pt x="21412" y="13157"/>
                  </a:moveTo>
                  <a:lnTo>
                    <a:pt x="13169" y="13157"/>
                  </a:lnTo>
                  <a:lnTo>
                    <a:pt x="13169" y="21399"/>
                  </a:lnTo>
                  <a:lnTo>
                    <a:pt x="21412" y="21399"/>
                  </a:lnTo>
                  <a:lnTo>
                    <a:pt x="21412" y="13157"/>
                  </a:lnTo>
                  <a:close/>
                </a:path>
                <a:path w="125095" h="137160">
                  <a:moveTo>
                    <a:pt x="21412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412" y="8229"/>
                  </a:lnTo>
                  <a:lnTo>
                    <a:pt x="21412" y="0"/>
                  </a:lnTo>
                  <a:close/>
                </a:path>
                <a:path w="125095" h="137160">
                  <a:moveTo>
                    <a:pt x="33756" y="128371"/>
                  </a:moveTo>
                  <a:lnTo>
                    <a:pt x="26339" y="128371"/>
                  </a:lnTo>
                  <a:lnTo>
                    <a:pt x="26339" y="136613"/>
                  </a:lnTo>
                  <a:lnTo>
                    <a:pt x="33756" y="136613"/>
                  </a:lnTo>
                  <a:lnTo>
                    <a:pt x="33756" y="128371"/>
                  </a:lnTo>
                  <a:close/>
                </a:path>
                <a:path w="125095" h="137160">
                  <a:moveTo>
                    <a:pt x="33756" y="115201"/>
                  </a:moveTo>
                  <a:lnTo>
                    <a:pt x="26339" y="115201"/>
                  </a:lnTo>
                  <a:lnTo>
                    <a:pt x="26339" y="123444"/>
                  </a:lnTo>
                  <a:lnTo>
                    <a:pt x="33756" y="123444"/>
                  </a:lnTo>
                  <a:lnTo>
                    <a:pt x="33756" y="115201"/>
                  </a:lnTo>
                  <a:close/>
                </a:path>
                <a:path w="125095" h="137160">
                  <a:moveTo>
                    <a:pt x="33756" y="102870"/>
                  </a:moveTo>
                  <a:lnTo>
                    <a:pt x="26339" y="102870"/>
                  </a:lnTo>
                  <a:lnTo>
                    <a:pt x="26339" y="111086"/>
                  </a:lnTo>
                  <a:lnTo>
                    <a:pt x="33756" y="111086"/>
                  </a:lnTo>
                  <a:lnTo>
                    <a:pt x="33756" y="102870"/>
                  </a:lnTo>
                  <a:close/>
                </a:path>
                <a:path w="125095" h="137160">
                  <a:moveTo>
                    <a:pt x="33756" y="89700"/>
                  </a:moveTo>
                  <a:lnTo>
                    <a:pt x="26339" y="89700"/>
                  </a:lnTo>
                  <a:lnTo>
                    <a:pt x="26339" y="97917"/>
                  </a:lnTo>
                  <a:lnTo>
                    <a:pt x="33756" y="97917"/>
                  </a:lnTo>
                  <a:lnTo>
                    <a:pt x="33756" y="89700"/>
                  </a:lnTo>
                  <a:close/>
                </a:path>
                <a:path w="125095" h="137160">
                  <a:moveTo>
                    <a:pt x="33756" y="77355"/>
                  </a:moveTo>
                  <a:lnTo>
                    <a:pt x="26339" y="77355"/>
                  </a:lnTo>
                  <a:lnTo>
                    <a:pt x="26339" y="84759"/>
                  </a:lnTo>
                  <a:lnTo>
                    <a:pt x="33756" y="84759"/>
                  </a:lnTo>
                  <a:lnTo>
                    <a:pt x="33756" y="77355"/>
                  </a:lnTo>
                  <a:close/>
                </a:path>
                <a:path w="125095" h="137160">
                  <a:moveTo>
                    <a:pt x="33756" y="64185"/>
                  </a:moveTo>
                  <a:lnTo>
                    <a:pt x="26339" y="64185"/>
                  </a:lnTo>
                  <a:lnTo>
                    <a:pt x="26339" y="72428"/>
                  </a:lnTo>
                  <a:lnTo>
                    <a:pt x="33756" y="72428"/>
                  </a:lnTo>
                  <a:lnTo>
                    <a:pt x="33756" y="64185"/>
                  </a:lnTo>
                  <a:close/>
                </a:path>
                <a:path w="125095" h="137160">
                  <a:moveTo>
                    <a:pt x="33756" y="51841"/>
                  </a:moveTo>
                  <a:lnTo>
                    <a:pt x="26339" y="51841"/>
                  </a:lnTo>
                  <a:lnTo>
                    <a:pt x="26339" y="59245"/>
                  </a:lnTo>
                  <a:lnTo>
                    <a:pt x="33756" y="59245"/>
                  </a:lnTo>
                  <a:lnTo>
                    <a:pt x="33756" y="51841"/>
                  </a:lnTo>
                  <a:close/>
                </a:path>
                <a:path w="125095" h="137160">
                  <a:moveTo>
                    <a:pt x="33756" y="38671"/>
                  </a:moveTo>
                  <a:lnTo>
                    <a:pt x="26339" y="38671"/>
                  </a:lnTo>
                  <a:lnTo>
                    <a:pt x="26339" y="46888"/>
                  </a:lnTo>
                  <a:lnTo>
                    <a:pt x="33756" y="46888"/>
                  </a:lnTo>
                  <a:lnTo>
                    <a:pt x="33756" y="38671"/>
                  </a:lnTo>
                  <a:close/>
                </a:path>
                <a:path w="125095" h="137160">
                  <a:moveTo>
                    <a:pt x="33756" y="25501"/>
                  </a:moveTo>
                  <a:lnTo>
                    <a:pt x="26339" y="25501"/>
                  </a:lnTo>
                  <a:lnTo>
                    <a:pt x="26339" y="33731"/>
                  </a:lnTo>
                  <a:lnTo>
                    <a:pt x="33756" y="33731"/>
                  </a:lnTo>
                  <a:lnTo>
                    <a:pt x="33756" y="25501"/>
                  </a:lnTo>
                  <a:close/>
                </a:path>
                <a:path w="125095" h="137160">
                  <a:moveTo>
                    <a:pt x="33756" y="13157"/>
                  </a:moveTo>
                  <a:lnTo>
                    <a:pt x="26339" y="13157"/>
                  </a:lnTo>
                  <a:lnTo>
                    <a:pt x="26339" y="21399"/>
                  </a:lnTo>
                  <a:lnTo>
                    <a:pt x="33756" y="21399"/>
                  </a:lnTo>
                  <a:lnTo>
                    <a:pt x="33756" y="13157"/>
                  </a:lnTo>
                  <a:close/>
                </a:path>
                <a:path w="125095" h="137160">
                  <a:moveTo>
                    <a:pt x="33756" y="0"/>
                  </a:moveTo>
                  <a:lnTo>
                    <a:pt x="26339" y="0"/>
                  </a:lnTo>
                  <a:lnTo>
                    <a:pt x="26339" y="8229"/>
                  </a:lnTo>
                  <a:lnTo>
                    <a:pt x="33756" y="8229"/>
                  </a:lnTo>
                  <a:lnTo>
                    <a:pt x="33756" y="0"/>
                  </a:lnTo>
                  <a:close/>
                </a:path>
                <a:path w="125095" h="137160">
                  <a:moveTo>
                    <a:pt x="46913" y="128371"/>
                  </a:moveTo>
                  <a:lnTo>
                    <a:pt x="38684" y="128371"/>
                  </a:lnTo>
                  <a:lnTo>
                    <a:pt x="38684" y="136613"/>
                  </a:lnTo>
                  <a:lnTo>
                    <a:pt x="46913" y="136613"/>
                  </a:lnTo>
                  <a:lnTo>
                    <a:pt x="46913" y="128371"/>
                  </a:lnTo>
                  <a:close/>
                </a:path>
                <a:path w="125095" h="137160">
                  <a:moveTo>
                    <a:pt x="46913" y="115201"/>
                  </a:moveTo>
                  <a:lnTo>
                    <a:pt x="38684" y="115201"/>
                  </a:lnTo>
                  <a:lnTo>
                    <a:pt x="38684" y="123444"/>
                  </a:lnTo>
                  <a:lnTo>
                    <a:pt x="46913" y="123444"/>
                  </a:lnTo>
                  <a:lnTo>
                    <a:pt x="46913" y="115201"/>
                  </a:lnTo>
                  <a:close/>
                </a:path>
                <a:path w="125095" h="137160">
                  <a:moveTo>
                    <a:pt x="46913" y="102870"/>
                  </a:moveTo>
                  <a:lnTo>
                    <a:pt x="38684" y="102870"/>
                  </a:lnTo>
                  <a:lnTo>
                    <a:pt x="38684" y="111086"/>
                  </a:lnTo>
                  <a:lnTo>
                    <a:pt x="46913" y="111086"/>
                  </a:lnTo>
                  <a:lnTo>
                    <a:pt x="46913" y="102870"/>
                  </a:lnTo>
                  <a:close/>
                </a:path>
                <a:path w="125095" h="137160">
                  <a:moveTo>
                    <a:pt x="46913" y="89700"/>
                  </a:moveTo>
                  <a:lnTo>
                    <a:pt x="38684" y="89700"/>
                  </a:lnTo>
                  <a:lnTo>
                    <a:pt x="38684" y="97917"/>
                  </a:lnTo>
                  <a:lnTo>
                    <a:pt x="46913" y="97917"/>
                  </a:lnTo>
                  <a:lnTo>
                    <a:pt x="46913" y="89700"/>
                  </a:lnTo>
                  <a:close/>
                </a:path>
                <a:path w="125095" h="137160">
                  <a:moveTo>
                    <a:pt x="46913" y="77355"/>
                  </a:moveTo>
                  <a:lnTo>
                    <a:pt x="38684" y="77355"/>
                  </a:lnTo>
                  <a:lnTo>
                    <a:pt x="38684" y="84759"/>
                  </a:lnTo>
                  <a:lnTo>
                    <a:pt x="46913" y="84759"/>
                  </a:lnTo>
                  <a:lnTo>
                    <a:pt x="46913" y="77355"/>
                  </a:lnTo>
                  <a:close/>
                </a:path>
                <a:path w="125095" h="137160">
                  <a:moveTo>
                    <a:pt x="46913" y="64185"/>
                  </a:moveTo>
                  <a:lnTo>
                    <a:pt x="38684" y="64185"/>
                  </a:lnTo>
                  <a:lnTo>
                    <a:pt x="38684" y="72428"/>
                  </a:lnTo>
                  <a:lnTo>
                    <a:pt x="46913" y="72428"/>
                  </a:lnTo>
                  <a:lnTo>
                    <a:pt x="46913" y="64185"/>
                  </a:lnTo>
                  <a:close/>
                </a:path>
                <a:path w="125095" h="137160">
                  <a:moveTo>
                    <a:pt x="46913" y="51841"/>
                  </a:moveTo>
                  <a:lnTo>
                    <a:pt x="38684" y="51841"/>
                  </a:lnTo>
                  <a:lnTo>
                    <a:pt x="38684" y="59245"/>
                  </a:lnTo>
                  <a:lnTo>
                    <a:pt x="46913" y="59245"/>
                  </a:lnTo>
                  <a:lnTo>
                    <a:pt x="46913" y="51841"/>
                  </a:lnTo>
                  <a:close/>
                </a:path>
                <a:path w="125095" h="137160">
                  <a:moveTo>
                    <a:pt x="46913" y="38671"/>
                  </a:moveTo>
                  <a:lnTo>
                    <a:pt x="38684" y="38671"/>
                  </a:lnTo>
                  <a:lnTo>
                    <a:pt x="38684" y="46888"/>
                  </a:lnTo>
                  <a:lnTo>
                    <a:pt x="46913" y="46888"/>
                  </a:lnTo>
                  <a:lnTo>
                    <a:pt x="46913" y="38671"/>
                  </a:lnTo>
                  <a:close/>
                </a:path>
                <a:path w="125095" h="137160">
                  <a:moveTo>
                    <a:pt x="46913" y="25501"/>
                  </a:moveTo>
                  <a:lnTo>
                    <a:pt x="38684" y="25501"/>
                  </a:lnTo>
                  <a:lnTo>
                    <a:pt x="38684" y="33731"/>
                  </a:lnTo>
                  <a:lnTo>
                    <a:pt x="46913" y="33731"/>
                  </a:lnTo>
                  <a:lnTo>
                    <a:pt x="46913" y="25501"/>
                  </a:lnTo>
                  <a:close/>
                </a:path>
                <a:path w="125095" h="137160">
                  <a:moveTo>
                    <a:pt x="46913" y="13157"/>
                  </a:moveTo>
                  <a:lnTo>
                    <a:pt x="38684" y="13157"/>
                  </a:lnTo>
                  <a:lnTo>
                    <a:pt x="38684" y="21399"/>
                  </a:lnTo>
                  <a:lnTo>
                    <a:pt x="46913" y="21399"/>
                  </a:lnTo>
                  <a:lnTo>
                    <a:pt x="46913" y="13157"/>
                  </a:lnTo>
                  <a:close/>
                </a:path>
                <a:path w="125095" h="137160">
                  <a:moveTo>
                    <a:pt x="46913" y="0"/>
                  </a:moveTo>
                  <a:lnTo>
                    <a:pt x="38684" y="0"/>
                  </a:lnTo>
                  <a:lnTo>
                    <a:pt x="38684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125095" h="137160">
                  <a:moveTo>
                    <a:pt x="60083" y="128371"/>
                  </a:moveTo>
                  <a:lnTo>
                    <a:pt x="51841" y="128371"/>
                  </a:lnTo>
                  <a:lnTo>
                    <a:pt x="51841" y="136613"/>
                  </a:lnTo>
                  <a:lnTo>
                    <a:pt x="60083" y="136613"/>
                  </a:lnTo>
                  <a:lnTo>
                    <a:pt x="60083" y="128371"/>
                  </a:lnTo>
                  <a:close/>
                </a:path>
                <a:path w="125095" h="137160">
                  <a:moveTo>
                    <a:pt x="60083" y="115201"/>
                  </a:moveTo>
                  <a:lnTo>
                    <a:pt x="51841" y="115201"/>
                  </a:lnTo>
                  <a:lnTo>
                    <a:pt x="51841" y="123444"/>
                  </a:lnTo>
                  <a:lnTo>
                    <a:pt x="60083" y="123444"/>
                  </a:lnTo>
                  <a:lnTo>
                    <a:pt x="60083" y="115201"/>
                  </a:lnTo>
                  <a:close/>
                </a:path>
                <a:path w="125095" h="137160">
                  <a:moveTo>
                    <a:pt x="60083" y="102870"/>
                  </a:moveTo>
                  <a:lnTo>
                    <a:pt x="51841" y="102870"/>
                  </a:lnTo>
                  <a:lnTo>
                    <a:pt x="51841" y="111086"/>
                  </a:lnTo>
                  <a:lnTo>
                    <a:pt x="60083" y="111086"/>
                  </a:lnTo>
                  <a:lnTo>
                    <a:pt x="60083" y="102870"/>
                  </a:lnTo>
                  <a:close/>
                </a:path>
                <a:path w="125095" h="137160">
                  <a:moveTo>
                    <a:pt x="60083" y="89700"/>
                  </a:moveTo>
                  <a:lnTo>
                    <a:pt x="51841" y="89700"/>
                  </a:lnTo>
                  <a:lnTo>
                    <a:pt x="51841" y="97917"/>
                  </a:lnTo>
                  <a:lnTo>
                    <a:pt x="60083" y="97917"/>
                  </a:lnTo>
                  <a:lnTo>
                    <a:pt x="60083" y="89700"/>
                  </a:lnTo>
                  <a:close/>
                </a:path>
                <a:path w="125095" h="137160">
                  <a:moveTo>
                    <a:pt x="60083" y="77355"/>
                  </a:moveTo>
                  <a:lnTo>
                    <a:pt x="51841" y="77355"/>
                  </a:lnTo>
                  <a:lnTo>
                    <a:pt x="51841" y="84759"/>
                  </a:lnTo>
                  <a:lnTo>
                    <a:pt x="60083" y="84759"/>
                  </a:lnTo>
                  <a:lnTo>
                    <a:pt x="60083" y="77355"/>
                  </a:lnTo>
                  <a:close/>
                </a:path>
                <a:path w="125095" h="137160">
                  <a:moveTo>
                    <a:pt x="60083" y="64185"/>
                  </a:moveTo>
                  <a:lnTo>
                    <a:pt x="51841" y="64185"/>
                  </a:lnTo>
                  <a:lnTo>
                    <a:pt x="51841" y="72428"/>
                  </a:lnTo>
                  <a:lnTo>
                    <a:pt x="60083" y="72428"/>
                  </a:lnTo>
                  <a:lnTo>
                    <a:pt x="60083" y="64185"/>
                  </a:lnTo>
                  <a:close/>
                </a:path>
                <a:path w="125095" h="137160">
                  <a:moveTo>
                    <a:pt x="60083" y="51841"/>
                  </a:moveTo>
                  <a:lnTo>
                    <a:pt x="51841" y="51841"/>
                  </a:lnTo>
                  <a:lnTo>
                    <a:pt x="51841" y="59245"/>
                  </a:lnTo>
                  <a:lnTo>
                    <a:pt x="60083" y="59245"/>
                  </a:lnTo>
                  <a:lnTo>
                    <a:pt x="60083" y="51841"/>
                  </a:lnTo>
                  <a:close/>
                </a:path>
                <a:path w="125095" h="137160">
                  <a:moveTo>
                    <a:pt x="60083" y="38671"/>
                  </a:moveTo>
                  <a:lnTo>
                    <a:pt x="51841" y="38671"/>
                  </a:lnTo>
                  <a:lnTo>
                    <a:pt x="51841" y="46888"/>
                  </a:lnTo>
                  <a:lnTo>
                    <a:pt x="60083" y="46888"/>
                  </a:lnTo>
                  <a:lnTo>
                    <a:pt x="60083" y="38671"/>
                  </a:lnTo>
                  <a:close/>
                </a:path>
                <a:path w="125095" h="137160">
                  <a:moveTo>
                    <a:pt x="60083" y="25501"/>
                  </a:moveTo>
                  <a:lnTo>
                    <a:pt x="51841" y="25501"/>
                  </a:lnTo>
                  <a:lnTo>
                    <a:pt x="51841" y="33731"/>
                  </a:lnTo>
                  <a:lnTo>
                    <a:pt x="60083" y="33731"/>
                  </a:lnTo>
                  <a:lnTo>
                    <a:pt x="60083" y="25501"/>
                  </a:lnTo>
                  <a:close/>
                </a:path>
                <a:path w="125095" h="137160">
                  <a:moveTo>
                    <a:pt x="60083" y="13157"/>
                  </a:moveTo>
                  <a:lnTo>
                    <a:pt x="51841" y="13157"/>
                  </a:lnTo>
                  <a:lnTo>
                    <a:pt x="51841" y="21399"/>
                  </a:lnTo>
                  <a:lnTo>
                    <a:pt x="60083" y="21399"/>
                  </a:lnTo>
                  <a:lnTo>
                    <a:pt x="60083" y="13157"/>
                  </a:lnTo>
                  <a:close/>
                </a:path>
                <a:path w="125095" h="137160">
                  <a:moveTo>
                    <a:pt x="60083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125095" h="137160">
                  <a:moveTo>
                    <a:pt x="73266" y="128371"/>
                  </a:moveTo>
                  <a:lnTo>
                    <a:pt x="65024" y="128371"/>
                  </a:lnTo>
                  <a:lnTo>
                    <a:pt x="65024" y="136613"/>
                  </a:lnTo>
                  <a:lnTo>
                    <a:pt x="73266" y="136613"/>
                  </a:lnTo>
                  <a:lnTo>
                    <a:pt x="73266" y="128371"/>
                  </a:lnTo>
                  <a:close/>
                </a:path>
                <a:path w="125095" h="137160">
                  <a:moveTo>
                    <a:pt x="73266" y="115201"/>
                  </a:moveTo>
                  <a:lnTo>
                    <a:pt x="65024" y="115201"/>
                  </a:lnTo>
                  <a:lnTo>
                    <a:pt x="65024" y="123444"/>
                  </a:lnTo>
                  <a:lnTo>
                    <a:pt x="73266" y="123444"/>
                  </a:lnTo>
                  <a:lnTo>
                    <a:pt x="73266" y="115201"/>
                  </a:lnTo>
                  <a:close/>
                </a:path>
                <a:path w="125095" h="137160">
                  <a:moveTo>
                    <a:pt x="73266" y="102870"/>
                  </a:moveTo>
                  <a:lnTo>
                    <a:pt x="65024" y="102870"/>
                  </a:lnTo>
                  <a:lnTo>
                    <a:pt x="65024" y="111086"/>
                  </a:lnTo>
                  <a:lnTo>
                    <a:pt x="73266" y="111086"/>
                  </a:lnTo>
                  <a:lnTo>
                    <a:pt x="73266" y="102870"/>
                  </a:lnTo>
                  <a:close/>
                </a:path>
                <a:path w="125095" h="137160">
                  <a:moveTo>
                    <a:pt x="73266" y="89700"/>
                  </a:moveTo>
                  <a:lnTo>
                    <a:pt x="65024" y="89700"/>
                  </a:lnTo>
                  <a:lnTo>
                    <a:pt x="65024" y="97917"/>
                  </a:lnTo>
                  <a:lnTo>
                    <a:pt x="73266" y="97917"/>
                  </a:lnTo>
                  <a:lnTo>
                    <a:pt x="73266" y="89700"/>
                  </a:lnTo>
                  <a:close/>
                </a:path>
                <a:path w="125095" h="137160">
                  <a:moveTo>
                    <a:pt x="73266" y="77355"/>
                  </a:moveTo>
                  <a:lnTo>
                    <a:pt x="65024" y="77355"/>
                  </a:lnTo>
                  <a:lnTo>
                    <a:pt x="65024" y="84759"/>
                  </a:lnTo>
                  <a:lnTo>
                    <a:pt x="73266" y="84759"/>
                  </a:lnTo>
                  <a:lnTo>
                    <a:pt x="73266" y="77355"/>
                  </a:lnTo>
                  <a:close/>
                </a:path>
                <a:path w="125095" h="137160">
                  <a:moveTo>
                    <a:pt x="73266" y="64185"/>
                  </a:moveTo>
                  <a:lnTo>
                    <a:pt x="65024" y="64185"/>
                  </a:lnTo>
                  <a:lnTo>
                    <a:pt x="65024" y="72428"/>
                  </a:lnTo>
                  <a:lnTo>
                    <a:pt x="73266" y="72428"/>
                  </a:lnTo>
                  <a:lnTo>
                    <a:pt x="73266" y="64185"/>
                  </a:lnTo>
                  <a:close/>
                </a:path>
                <a:path w="125095" h="137160">
                  <a:moveTo>
                    <a:pt x="73266" y="51841"/>
                  </a:moveTo>
                  <a:lnTo>
                    <a:pt x="65024" y="51841"/>
                  </a:lnTo>
                  <a:lnTo>
                    <a:pt x="65024" y="59245"/>
                  </a:lnTo>
                  <a:lnTo>
                    <a:pt x="73266" y="59245"/>
                  </a:lnTo>
                  <a:lnTo>
                    <a:pt x="73266" y="51841"/>
                  </a:lnTo>
                  <a:close/>
                </a:path>
                <a:path w="125095" h="137160">
                  <a:moveTo>
                    <a:pt x="73266" y="38671"/>
                  </a:moveTo>
                  <a:lnTo>
                    <a:pt x="65024" y="38671"/>
                  </a:lnTo>
                  <a:lnTo>
                    <a:pt x="65024" y="46888"/>
                  </a:lnTo>
                  <a:lnTo>
                    <a:pt x="73266" y="46888"/>
                  </a:lnTo>
                  <a:lnTo>
                    <a:pt x="73266" y="38671"/>
                  </a:lnTo>
                  <a:close/>
                </a:path>
                <a:path w="125095" h="137160">
                  <a:moveTo>
                    <a:pt x="73266" y="25501"/>
                  </a:moveTo>
                  <a:lnTo>
                    <a:pt x="65024" y="25501"/>
                  </a:lnTo>
                  <a:lnTo>
                    <a:pt x="65024" y="33731"/>
                  </a:lnTo>
                  <a:lnTo>
                    <a:pt x="73266" y="33731"/>
                  </a:lnTo>
                  <a:lnTo>
                    <a:pt x="73266" y="25501"/>
                  </a:lnTo>
                  <a:close/>
                </a:path>
                <a:path w="125095" h="137160">
                  <a:moveTo>
                    <a:pt x="73266" y="13157"/>
                  </a:moveTo>
                  <a:lnTo>
                    <a:pt x="65024" y="13157"/>
                  </a:lnTo>
                  <a:lnTo>
                    <a:pt x="65024" y="21399"/>
                  </a:lnTo>
                  <a:lnTo>
                    <a:pt x="73266" y="21399"/>
                  </a:lnTo>
                  <a:lnTo>
                    <a:pt x="73266" y="13157"/>
                  </a:lnTo>
                  <a:close/>
                </a:path>
                <a:path w="125095" h="137160">
                  <a:moveTo>
                    <a:pt x="73266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66" y="8229"/>
                  </a:lnTo>
                  <a:lnTo>
                    <a:pt x="73266" y="0"/>
                  </a:lnTo>
                  <a:close/>
                </a:path>
                <a:path w="125095" h="137160">
                  <a:moveTo>
                    <a:pt x="85598" y="13157"/>
                  </a:moveTo>
                  <a:lnTo>
                    <a:pt x="78193" y="13157"/>
                  </a:lnTo>
                  <a:lnTo>
                    <a:pt x="78193" y="21399"/>
                  </a:lnTo>
                  <a:lnTo>
                    <a:pt x="85598" y="21399"/>
                  </a:lnTo>
                  <a:lnTo>
                    <a:pt x="85598" y="13157"/>
                  </a:lnTo>
                  <a:close/>
                </a:path>
                <a:path w="125095" h="137160">
                  <a:moveTo>
                    <a:pt x="85598" y="0"/>
                  </a:moveTo>
                  <a:lnTo>
                    <a:pt x="78193" y="0"/>
                  </a:lnTo>
                  <a:lnTo>
                    <a:pt x="78193" y="8229"/>
                  </a:lnTo>
                  <a:lnTo>
                    <a:pt x="85598" y="8229"/>
                  </a:lnTo>
                  <a:lnTo>
                    <a:pt x="85598" y="0"/>
                  </a:lnTo>
                  <a:close/>
                </a:path>
                <a:path w="125095" h="137160">
                  <a:moveTo>
                    <a:pt x="98767" y="0"/>
                  </a:moveTo>
                  <a:lnTo>
                    <a:pt x="90525" y="0"/>
                  </a:lnTo>
                  <a:lnTo>
                    <a:pt x="90525" y="8229"/>
                  </a:lnTo>
                  <a:lnTo>
                    <a:pt x="98767" y="8229"/>
                  </a:lnTo>
                  <a:lnTo>
                    <a:pt x="98767" y="0"/>
                  </a:lnTo>
                  <a:close/>
                </a:path>
                <a:path w="125095" h="137160">
                  <a:moveTo>
                    <a:pt x="111937" y="0"/>
                  </a:moveTo>
                  <a:lnTo>
                    <a:pt x="103695" y="0"/>
                  </a:lnTo>
                  <a:lnTo>
                    <a:pt x="103695" y="8229"/>
                  </a:lnTo>
                  <a:lnTo>
                    <a:pt x="111937" y="8229"/>
                  </a:lnTo>
                  <a:lnTo>
                    <a:pt x="111937" y="0"/>
                  </a:lnTo>
                  <a:close/>
                </a:path>
                <a:path w="125095" h="137160">
                  <a:moveTo>
                    <a:pt x="125095" y="0"/>
                  </a:moveTo>
                  <a:lnTo>
                    <a:pt x="116865" y="0"/>
                  </a:lnTo>
                  <a:lnTo>
                    <a:pt x="116865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187217" y="3899179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7404" y="128371"/>
                  </a:moveTo>
                  <a:lnTo>
                    <a:pt x="0" y="128371"/>
                  </a:lnTo>
                  <a:lnTo>
                    <a:pt x="0" y="136613"/>
                  </a:lnTo>
                  <a:lnTo>
                    <a:pt x="7404" y="136613"/>
                  </a:lnTo>
                  <a:lnTo>
                    <a:pt x="7404" y="128371"/>
                  </a:lnTo>
                  <a:close/>
                </a:path>
                <a:path w="267970" h="137160">
                  <a:moveTo>
                    <a:pt x="7404" y="115201"/>
                  </a:moveTo>
                  <a:lnTo>
                    <a:pt x="0" y="115201"/>
                  </a:lnTo>
                  <a:lnTo>
                    <a:pt x="0" y="123444"/>
                  </a:lnTo>
                  <a:lnTo>
                    <a:pt x="7404" y="123444"/>
                  </a:lnTo>
                  <a:lnTo>
                    <a:pt x="7404" y="115201"/>
                  </a:lnTo>
                  <a:close/>
                </a:path>
                <a:path w="267970" h="137160">
                  <a:moveTo>
                    <a:pt x="7404" y="102870"/>
                  </a:moveTo>
                  <a:lnTo>
                    <a:pt x="0" y="102870"/>
                  </a:lnTo>
                  <a:lnTo>
                    <a:pt x="0" y="111086"/>
                  </a:lnTo>
                  <a:lnTo>
                    <a:pt x="7404" y="111086"/>
                  </a:lnTo>
                  <a:lnTo>
                    <a:pt x="7404" y="102870"/>
                  </a:lnTo>
                  <a:close/>
                </a:path>
                <a:path w="267970" h="137160">
                  <a:moveTo>
                    <a:pt x="7404" y="89700"/>
                  </a:moveTo>
                  <a:lnTo>
                    <a:pt x="0" y="89700"/>
                  </a:lnTo>
                  <a:lnTo>
                    <a:pt x="0" y="97917"/>
                  </a:lnTo>
                  <a:lnTo>
                    <a:pt x="7404" y="97917"/>
                  </a:lnTo>
                  <a:lnTo>
                    <a:pt x="7404" y="89700"/>
                  </a:lnTo>
                  <a:close/>
                </a:path>
                <a:path w="267970" h="137160">
                  <a:moveTo>
                    <a:pt x="7404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7404" y="84759"/>
                  </a:lnTo>
                  <a:lnTo>
                    <a:pt x="7404" y="77355"/>
                  </a:lnTo>
                  <a:close/>
                </a:path>
                <a:path w="267970" h="137160">
                  <a:moveTo>
                    <a:pt x="7404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7404" y="72428"/>
                  </a:lnTo>
                  <a:lnTo>
                    <a:pt x="7404" y="64185"/>
                  </a:lnTo>
                  <a:close/>
                </a:path>
                <a:path w="267970" h="137160">
                  <a:moveTo>
                    <a:pt x="7404" y="51841"/>
                  </a:moveTo>
                  <a:lnTo>
                    <a:pt x="0" y="51841"/>
                  </a:lnTo>
                  <a:lnTo>
                    <a:pt x="0" y="59245"/>
                  </a:lnTo>
                  <a:lnTo>
                    <a:pt x="7404" y="59245"/>
                  </a:lnTo>
                  <a:lnTo>
                    <a:pt x="7404" y="51841"/>
                  </a:lnTo>
                  <a:close/>
                </a:path>
                <a:path w="267970" h="137160">
                  <a:moveTo>
                    <a:pt x="7404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7404" y="46888"/>
                  </a:lnTo>
                  <a:lnTo>
                    <a:pt x="7404" y="38671"/>
                  </a:lnTo>
                  <a:close/>
                </a:path>
                <a:path w="267970" h="137160">
                  <a:moveTo>
                    <a:pt x="7404" y="25501"/>
                  </a:moveTo>
                  <a:lnTo>
                    <a:pt x="0" y="25501"/>
                  </a:lnTo>
                  <a:lnTo>
                    <a:pt x="0" y="33731"/>
                  </a:lnTo>
                  <a:lnTo>
                    <a:pt x="7404" y="33731"/>
                  </a:lnTo>
                  <a:lnTo>
                    <a:pt x="7404" y="25501"/>
                  </a:lnTo>
                  <a:close/>
                </a:path>
                <a:path w="267970" h="137160">
                  <a:moveTo>
                    <a:pt x="7404" y="13157"/>
                  </a:moveTo>
                  <a:lnTo>
                    <a:pt x="0" y="13157"/>
                  </a:lnTo>
                  <a:lnTo>
                    <a:pt x="0" y="21399"/>
                  </a:lnTo>
                  <a:lnTo>
                    <a:pt x="7404" y="21399"/>
                  </a:lnTo>
                  <a:lnTo>
                    <a:pt x="7404" y="13157"/>
                  </a:lnTo>
                  <a:close/>
                </a:path>
                <a:path w="267970" h="137160">
                  <a:moveTo>
                    <a:pt x="7404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7404" y="8229"/>
                  </a:lnTo>
                  <a:lnTo>
                    <a:pt x="7404" y="0"/>
                  </a:lnTo>
                  <a:close/>
                </a:path>
                <a:path w="267970" h="137160">
                  <a:moveTo>
                    <a:pt x="20574" y="128371"/>
                  </a:moveTo>
                  <a:lnTo>
                    <a:pt x="12344" y="128371"/>
                  </a:lnTo>
                  <a:lnTo>
                    <a:pt x="12344" y="136613"/>
                  </a:lnTo>
                  <a:lnTo>
                    <a:pt x="20574" y="136613"/>
                  </a:lnTo>
                  <a:lnTo>
                    <a:pt x="20574" y="128371"/>
                  </a:lnTo>
                  <a:close/>
                </a:path>
                <a:path w="267970" h="137160">
                  <a:moveTo>
                    <a:pt x="20574" y="115201"/>
                  </a:moveTo>
                  <a:lnTo>
                    <a:pt x="12344" y="115201"/>
                  </a:lnTo>
                  <a:lnTo>
                    <a:pt x="12344" y="123444"/>
                  </a:lnTo>
                  <a:lnTo>
                    <a:pt x="20574" y="123444"/>
                  </a:lnTo>
                  <a:lnTo>
                    <a:pt x="20574" y="115201"/>
                  </a:lnTo>
                  <a:close/>
                </a:path>
                <a:path w="267970" h="137160">
                  <a:moveTo>
                    <a:pt x="20574" y="102870"/>
                  </a:moveTo>
                  <a:lnTo>
                    <a:pt x="12344" y="102870"/>
                  </a:lnTo>
                  <a:lnTo>
                    <a:pt x="12344" y="111086"/>
                  </a:lnTo>
                  <a:lnTo>
                    <a:pt x="20574" y="111086"/>
                  </a:lnTo>
                  <a:lnTo>
                    <a:pt x="20574" y="102870"/>
                  </a:lnTo>
                  <a:close/>
                </a:path>
                <a:path w="267970" h="137160">
                  <a:moveTo>
                    <a:pt x="20574" y="89700"/>
                  </a:moveTo>
                  <a:lnTo>
                    <a:pt x="12344" y="89700"/>
                  </a:lnTo>
                  <a:lnTo>
                    <a:pt x="12344" y="97917"/>
                  </a:lnTo>
                  <a:lnTo>
                    <a:pt x="20574" y="97917"/>
                  </a:lnTo>
                  <a:lnTo>
                    <a:pt x="20574" y="89700"/>
                  </a:lnTo>
                  <a:close/>
                </a:path>
                <a:path w="267970" h="137160">
                  <a:moveTo>
                    <a:pt x="20574" y="77355"/>
                  </a:moveTo>
                  <a:lnTo>
                    <a:pt x="12344" y="77355"/>
                  </a:lnTo>
                  <a:lnTo>
                    <a:pt x="12344" y="84759"/>
                  </a:lnTo>
                  <a:lnTo>
                    <a:pt x="20574" y="84759"/>
                  </a:lnTo>
                  <a:lnTo>
                    <a:pt x="20574" y="77355"/>
                  </a:lnTo>
                  <a:close/>
                </a:path>
                <a:path w="267970" h="137160">
                  <a:moveTo>
                    <a:pt x="20574" y="64185"/>
                  </a:moveTo>
                  <a:lnTo>
                    <a:pt x="12344" y="64185"/>
                  </a:lnTo>
                  <a:lnTo>
                    <a:pt x="12344" y="72428"/>
                  </a:lnTo>
                  <a:lnTo>
                    <a:pt x="20574" y="72428"/>
                  </a:lnTo>
                  <a:lnTo>
                    <a:pt x="20574" y="64185"/>
                  </a:lnTo>
                  <a:close/>
                </a:path>
                <a:path w="267970" h="137160">
                  <a:moveTo>
                    <a:pt x="20574" y="51841"/>
                  </a:moveTo>
                  <a:lnTo>
                    <a:pt x="12344" y="51841"/>
                  </a:lnTo>
                  <a:lnTo>
                    <a:pt x="12344" y="59245"/>
                  </a:lnTo>
                  <a:lnTo>
                    <a:pt x="20574" y="59245"/>
                  </a:lnTo>
                  <a:lnTo>
                    <a:pt x="20574" y="51841"/>
                  </a:lnTo>
                  <a:close/>
                </a:path>
                <a:path w="267970" h="137160">
                  <a:moveTo>
                    <a:pt x="20574" y="38671"/>
                  </a:moveTo>
                  <a:lnTo>
                    <a:pt x="12344" y="38671"/>
                  </a:lnTo>
                  <a:lnTo>
                    <a:pt x="12344" y="46888"/>
                  </a:lnTo>
                  <a:lnTo>
                    <a:pt x="20574" y="46888"/>
                  </a:lnTo>
                  <a:lnTo>
                    <a:pt x="20574" y="38671"/>
                  </a:lnTo>
                  <a:close/>
                </a:path>
                <a:path w="267970" h="137160">
                  <a:moveTo>
                    <a:pt x="20574" y="25501"/>
                  </a:moveTo>
                  <a:lnTo>
                    <a:pt x="12344" y="25501"/>
                  </a:lnTo>
                  <a:lnTo>
                    <a:pt x="12344" y="33731"/>
                  </a:lnTo>
                  <a:lnTo>
                    <a:pt x="20574" y="33731"/>
                  </a:lnTo>
                  <a:lnTo>
                    <a:pt x="20574" y="25501"/>
                  </a:lnTo>
                  <a:close/>
                </a:path>
                <a:path w="267970" h="137160">
                  <a:moveTo>
                    <a:pt x="20574" y="13157"/>
                  </a:moveTo>
                  <a:lnTo>
                    <a:pt x="12344" y="13157"/>
                  </a:lnTo>
                  <a:lnTo>
                    <a:pt x="12344" y="21399"/>
                  </a:lnTo>
                  <a:lnTo>
                    <a:pt x="20574" y="21399"/>
                  </a:lnTo>
                  <a:lnTo>
                    <a:pt x="20574" y="13157"/>
                  </a:lnTo>
                  <a:close/>
                </a:path>
                <a:path w="267970" h="137160">
                  <a:moveTo>
                    <a:pt x="20574" y="0"/>
                  </a:moveTo>
                  <a:lnTo>
                    <a:pt x="12344" y="0"/>
                  </a:lnTo>
                  <a:lnTo>
                    <a:pt x="12344" y="8229"/>
                  </a:lnTo>
                  <a:lnTo>
                    <a:pt x="20574" y="8229"/>
                  </a:lnTo>
                  <a:lnTo>
                    <a:pt x="20574" y="0"/>
                  </a:lnTo>
                  <a:close/>
                </a:path>
                <a:path w="267970" h="137160">
                  <a:moveTo>
                    <a:pt x="33743" y="13157"/>
                  </a:moveTo>
                  <a:lnTo>
                    <a:pt x="25501" y="13157"/>
                  </a:lnTo>
                  <a:lnTo>
                    <a:pt x="25501" y="21399"/>
                  </a:lnTo>
                  <a:lnTo>
                    <a:pt x="33743" y="21399"/>
                  </a:lnTo>
                  <a:lnTo>
                    <a:pt x="33743" y="13157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5501" y="0"/>
                  </a:lnTo>
                  <a:lnTo>
                    <a:pt x="25501" y="8229"/>
                  </a:lnTo>
                  <a:lnTo>
                    <a:pt x="33743" y="8229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01" y="0"/>
                  </a:moveTo>
                  <a:lnTo>
                    <a:pt x="38671" y="0"/>
                  </a:lnTo>
                  <a:lnTo>
                    <a:pt x="38671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2415" y="0"/>
                  </a:moveTo>
                  <a:lnTo>
                    <a:pt x="64985" y="0"/>
                  </a:lnTo>
                  <a:lnTo>
                    <a:pt x="64985" y="8229"/>
                  </a:lnTo>
                  <a:lnTo>
                    <a:pt x="72415" y="8229"/>
                  </a:lnTo>
                  <a:lnTo>
                    <a:pt x="72415" y="0"/>
                  </a:lnTo>
                  <a:close/>
                </a:path>
                <a:path w="267970" h="137160">
                  <a:moveTo>
                    <a:pt x="85572" y="0"/>
                  </a:moveTo>
                  <a:lnTo>
                    <a:pt x="77330" y="0"/>
                  </a:lnTo>
                  <a:lnTo>
                    <a:pt x="77330" y="8229"/>
                  </a:lnTo>
                  <a:lnTo>
                    <a:pt x="85572" y="8229"/>
                  </a:lnTo>
                  <a:lnTo>
                    <a:pt x="85572" y="0"/>
                  </a:lnTo>
                  <a:close/>
                </a:path>
                <a:path w="267970" h="137160">
                  <a:moveTo>
                    <a:pt x="98742" y="0"/>
                  </a:moveTo>
                  <a:lnTo>
                    <a:pt x="90512" y="0"/>
                  </a:lnTo>
                  <a:lnTo>
                    <a:pt x="90512" y="8229"/>
                  </a:lnTo>
                  <a:lnTo>
                    <a:pt x="98742" y="8229"/>
                  </a:lnTo>
                  <a:lnTo>
                    <a:pt x="98742" y="0"/>
                  </a:lnTo>
                  <a:close/>
                </a:path>
                <a:path w="267970" h="137160">
                  <a:moveTo>
                    <a:pt x="111912" y="0"/>
                  </a:moveTo>
                  <a:lnTo>
                    <a:pt x="103670" y="0"/>
                  </a:lnTo>
                  <a:lnTo>
                    <a:pt x="103670" y="8229"/>
                  </a:lnTo>
                  <a:lnTo>
                    <a:pt x="111912" y="8229"/>
                  </a:lnTo>
                  <a:lnTo>
                    <a:pt x="111912" y="0"/>
                  </a:lnTo>
                  <a:close/>
                </a:path>
                <a:path w="267970" h="137160">
                  <a:moveTo>
                    <a:pt x="124269" y="0"/>
                  </a:moveTo>
                  <a:lnTo>
                    <a:pt x="116852" y="0"/>
                  </a:lnTo>
                  <a:lnTo>
                    <a:pt x="116852" y="8229"/>
                  </a:lnTo>
                  <a:lnTo>
                    <a:pt x="124269" y="8229"/>
                  </a:lnTo>
                  <a:lnTo>
                    <a:pt x="124269" y="0"/>
                  </a:lnTo>
                  <a:close/>
                </a:path>
                <a:path w="267970" h="137160">
                  <a:moveTo>
                    <a:pt x="227952" y="128371"/>
                  </a:moveTo>
                  <a:lnTo>
                    <a:pt x="220548" y="128371"/>
                  </a:lnTo>
                  <a:lnTo>
                    <a:pt x="220548" y="136613"/>
                  </a:lnTo>
                  <a:lnTo>
                    <a:pt x="227952" y="136613"/>
                  </a:lnTo>
                  <a:lnTo>
                    <a:pt x="227952" y="128371"/>
                  </a:lnTo>
                  <a:close/>
                </a:path>
                <a:path w="267970" h="137160">
                  <a:moveTo>
                    <a:pt x="227952" y="115201"/>
                  </a:moveTo>
                  <a:lnTo>
                    <a:pt x="220548" y="115201"/>
                  </a:lnTo>
                  <a:lnTo>
                    <a:pt x="220548" y="123444"/>
                  </a:lnTo>
                  <a:lnTo>
                    <a:pt x="227952" y="123444"/>
                  </a:lnTo>
                  <a:lnTo>
                    <a:pt x="227952" y="115201"/>
                  </a:lnTo>
                  <a:close/>
                </a:path>
                <a:path w="267970" h="137160">
                  <a:moveTo>
                    <a:pt x="227952" y="102870"/>
                  </a:moveTo>
                  <a:lnTo>
                    <a:pt x="220548" y="102870"/>
                  </a:lnTo>
                  <a:lnTo>
                    <a:pt x="220548" y="111086"/>
                  </a:lnTo>
                  <a:lnTo>
                    <a:pt x="227952" y="111086"/>
                  </a:lnTo>
                  <a:lnTo>
                    <a:pt x="227952" y="102870"/>
                  </a:lnTo>
                  <a:close/>
                </a:path>
                <a:path w="267970" h="137160">
                  <a:moveTo>
                    <a:pt x="227952" y="89700"/>
                  </a:moveTo>
                  <a:lnTo>
                    <a:pt x="220548" y="89700"/>
                  </a:lnTo>
                  <a:lnTo>
                    <a:pt x="220548" y="97917"/>
                  </a:lnTo>
                  <a:lnTo>
                    <a:pt x="227952" y="97917"/>
                  </a:lnTo>
                  <a:lnTo>
                    <a:pt x="227952" y="89700"/>
                  </a:lnTo>
                  <a:close/>
                </a:path>
                <a:path w="267970" h="137160">
                  <a:moveTo>
                    <a:pt x="227952" y="77355"/>
                  </a:moveTo>
                  <a:lnTo>
                    <a:pt x="220548" y="77355"/>
                  </a:lnTo>
                  <a:lnTo>
                    <a:pt x="220548" y="84759"/>
                  </a:lnTo>
                  <a:lnTo>
                    <a:pt x="227952" y="84759"/>
                  </a:lnTo>
                  <a:lnTo>
                    <a:pt x="227952" y="77355"/>
                  </a:lnTo>
                  <a:close/>
                </a:path>
                <a:path w="267970" h="137160">
                  <a:moveTo>
                    <a:pt x="227952" y="64185"/>
                  </a:moveTo>
                  <a:lnTo>
                    <a:pt x="220548" y="64185"/>
                  </a:lnTo>
                  <a:lnTo>
                    <a:pt x="220548" y="72428"/>
                  </a:lnTo>
                  <a:lnTo>
                    <a:pt x="227952" y="72428"/>
                  </a:lnTo>
                  <a:lnTo>
                    <a:pt x="227952" y="64185"/>
                  </a:lnTo>
                  <a:close/>
                </a:path>
                <a:path w="267970" h="137160">
                  <a:moveTo>
                    <a:pt x="227952" y="51841"/>
                  </a:moveTo>
                  <a:lnTo>
                    <a:pt x="220548" y="51841"/>
                  </a:lnTo>
                  <a:lnTo>
                    <a:pt x="220548" y="59245"/>
                  </a:lnTo>
                  <a:lnTo>
                    <a:pt x="227952" y="59245"/>
                  </a:lnTo>
                  <a:lnTo>
                    <a:pt x="227952" y="51841"/>
                  </a:lnTo>
                  <a:close/>
                </a:path>
                <a:path w="267970" h="137160">
                  <a:moveTo>
                    <a:pt x="227952" y="38671"/>
                  </a:moveTo>
                  <a:lnTo>
                    <a:pt x="220548" y="38671"/>
                  </a:lnTo>
                  <a:lnTo>
                    <a:pt x="220548" y="46888"/>
                  </a:lnTo>
                  <a:lnTo>
                    <a:pt x="227952" y="46888"/>
                  </a:lnTo>
                  <a:lnTo>
                    <a:pt x="227952" y="38671"/>
                  </a:lnTo>
                  <a:close/>
                </a:path>
                <a:path w="267970" h="137160">
                  <a:moveTo>
                    <a:pt x="227952" y="25501"/>
                  </a:moveTo>
                  <a:lnTo>
                    <a:pt x="220548" y="25501"/>
                  </a:lnTo>
                  <a:lnTo>
                    <a:pt x="220548" y="33731"/>
                  </a:lnTo>
                  <a:lnTo>
                    <a:pt x="227952" y="33731"/>
                  </a:lnTo>
                  <a:lnTo>
                    <a:pt x="227952" y="25501"/>
                  </a:lnTo>
                  <a:close/>
                </a:path>
                <a:path w="267970" h="137160">
                  <a:moveTo>
                    <a:pt x="227952" y="13157"/>
                  </a:moveTo>
                  <a:lnTo>
                    <a:pt x="220548" y="13157"/>
                  </a:lnTo>
                  <a:lnTo>
                    <a:pt x="220548" y="21399"/>
                  </a:lnTo>
                  <a:lnTo>
                    <a:pt x="227952" y="21399"/>
                  </a:lnTo>
                  <a:lnTo>
                    <a:pt x="227952" y="13157"/>
                  </a:lnTo>
                  <a:close/>
                </a:path>
                <a:path w="267970" h="137160">
                  <a:moveTo>
                    <a:pt x="241122" y="128371"/>
                  </a:moveTo>
                  <a:lnTo>
                    <a:pt x="232879" y="128371"/>
                  </a:lnTo>
                  <a:lnTo>
                    <a:pt x="232879" y="136613"/>
                  </a:lnTo>
                  <a:lnTo>
                    <a:pt x="241122" y="136613"/>
                  </a:lnTo>
                  <a:lnTo>
                    <a:pt x="241122" y="128371"/>
                  </a:lnTo>
                  <a:close/>
                </a:path>
                <a:path w="267970" h="137160">
                  <a:moveTo>
                    <a:pt x="241122" y="115201"/>
                  </a:moveTo>
                  <a:lnTo>
                    <a:pt x="232879" y="115201"/>
                  </a:lnTo>
                  <a:lnTo>
                    <a:pt x="232879" y="123444"/>
                  </a:lnTo>
                  <a:lnTo>
                    <a:pt x="241122" y="123444"/>
                  </a:lnTo>
                  <a:lnTo>
                    <a:pt x="241122" y="115201"/>
                  </a:lnTo>
                  <a:close/>
                </a:path>
                <a:path w="267970" h="137160">
                  <a:moveTo>
                    <a:pt x="241122" y="102870"/>
                  </a:moveTo>
                  <a:lnTo>
                    <a:pt x="232879" y="102870"/>
                  </a:lnTo>
                  <a:lnTo>
                    <a:pt x="232879" y="111086"/>
                  </a:lnTo>
                  <a:lnTo>
                    <a:pt x="241122" y="111086"/>
                  </a:lnTo>
                  <a:lnTo>
                    <a:pt x="241122" y="102870"/>
                  </a:lnTo>
                  <a:close/>
                </a:path>
                <a:path w="267970" h="137160">
                  <a:moveTo>
                    <a:pt x="241122" y="89700"/>
                  </a:moveTo>
                  <a:lnTo>
                    <a:pt x="232879" y="89700"/>
                  </a:lnTo>
                  <a:lnTo>
                    <a:pt x="232879" y="97917"/>
                  </a:lnTo>
                  <a:lnTo>
                    <a:pt x="241122" y="97917"/>
                  </a:lnTo>
                  <a:lnTo>
                    <a:pt x="241122" y="89700"/>
                  </a:lnTo>
                  <a:close/>
                </a:path>
                <a:path w="267970" h="137160">
                  <a:moveTo>
                    <a:pt x="241122" y="77355"/>
                  </a:moveTo>
                  <a:lnTo>
                    <a:pt x="232879" y="77355"/>
                  </a:lnTo>
                  <a:lnTo>
                    <a:pt x="232879" y="84759"/>
                  </a:lnTo>
                  <a:lnTo>
                    <a:pt x="241122" y="84759"/>
                  </a:lnTo>
                  <a:lnTo>
                    <a:pt x="241122" y="77355"/>
                  </a:lnTo>
                  <a:close/>
                </a:path>
                <a:path w="267970" h="137160">
                  <a:moveTo>
                    <a:pt x="241122" y="64185"/>
                  </a:moveTo>
                  <a:lnTo>
                    <a:pt x="232879" y="64185"/>
                  </a:lnTo>
                  <a:lnTo>
                    <a:pt x="232879" y="72428"/>
                  </a:lnTo>
                  <a:lnTo>
                    <a:pt x="241122" y="72428"/>
                  </a:lnTo>
                  <a:lnTo>
                    <a:pt x="241122" y="64185"/>
                  </a:lnTo>
                  <a:close/>
                </a:path>
                <a:path w="267970" h="137160">
                  <a:moveTo>
                    <a:pt x="241122" y="51841"/>
                  </a:moveTo>
                  <a:lnTo>
                    <a:pt x="232879" y="51841"/>
                  </a:lnTo>
                  <a:lnTo>
                    <a:pt x="232879" y="59245"/>
                  </a:lnTo>
                  <a:lnTo>
                    <a:pt x="241122" y="59245"/>
                  </a:lnTo>
                  <a:lnTo>
                    <a:pt x="241122" y="51841"/>
                  </a:lnTo>
                  <a:close/>
                </a:path>
                <a:path w="267970" h="137160">
                  <a:moveTo>
                    <a:pt x="241122" y="38671"/>
                  </a:moveTo>
                  <a:lnTo>
                    <a:pt x="232879" y="38671"/>
                  </a:lnTo>
                  <a:lnTo>
                    <a:pt x="232879" y="46888"/>
                  </a:lnTo>
                  <a:lnTo>
                    <a:pt x="241122" y="46888"/>
                  </a:lnTo>
                  <a:lnTo>
                    <a:pt x="241122" y="38671"/>
                  </a:lnTo>
                  <a:close/>
                </a:path>
                <a:path w="267970" h="137160">
                  <a:moveTo>
                    <a:pt x="241122" y="25501"/>
                  </a:moveTo>
                  <a:lnTo>
                    <a:pt x="232879" y="25501"/>
                  </a:lnTo>
                  <a:lnTo>
                    <a:pt x="232879" y="33731"/>
                  </a:lnTo>
                  <a:lnTo>
                    <a:pt x="241122" y="33731"/>
                  </a:lnTo>
                  <a:lnTo>
                    <a:pt x="241122" y="25501"/>
                  </a:lnTo>
                  <a:close/>
                </a:path>
                <a:path w="267970" h="137160">
                  <a:moveTo>
                    <a:pt x="241122" y="13157"/>
                  </a:moveTo>
                  <a:lnTo>
                    <a:pt x="232879" y="13157"/>
                  </a:lnTo>
                  <a:lnTo>
                    <a:pt x="232879" y="21399"/>
                  </a:lnTo>
                  <a:lnTo>
                    <a:pt x="241122" y="21399"/>
                  </a:lnTo>
                  <a:lnTo>
                    <a:pt x="241122" y="13157"/>
                  </a:lnTo>
                  <a:close/>
                </a:path>
                <a:path w="267970" h="137160">
                  <a:moveTo>
                    <a:pt x="254292" y="128371"/>
                  </a:moveTo>
                  <a:lnTo>
                    <a:pt x="246049" y="128371"/>
                  </a:lnTo>
                  <a:lnTo>
                    <a:pt x="246049" y="136613"/>
                  </a:lnTo>
                  <a:lnTo>
                    <a:pt x="254292" y="136613"/>
                  </a:lnTo>
                  <a:lnTo>
                    <a:pt x="254292" y="128371"/>
                  </a:lnTo>
                  <a:close/>
                </a:path>
                <a:path w="267970" h="137160">
                  <a:moveTo>
                    <a:pt x="254292" y="115201"/>
                  </a:moveTo>
                  <a:lnTo>
                    <a:pt x="246049" y="115201"/>
                  </a:lnTo>
                  <a:lnTo>
                    <a:pt x="246049" y="123444"/>
                  </a:lnTo>
                  <a:lnTo>
                    <a:pt x="254292" y="123444"/>
                  </a:lnTo>
                  <a:lnTo>
                    <a:pt x="254292" y="115201"/>
                  </a:lnTo>
                  <a:close/>
                </a:path>
                <a:path w="267970" h="137160">
                  <a:moveTo>
                    <a:pt x="254292" y="102870"/>
                  </a:moveTo>
                  <a:lnTo>
                    <a:pt x="246049" y="102870"/>
                  </a:lnTo>
                  <a:lnTo>
                    <a:pt x="246049" y="111086"/>
                  </a:lnTo>
                  <a:lnTo>
                    <a:pt x="254292" y="111086"/>
                  </a:lnTo>
                  <a:lnTo>
                    <a:pt x="254292" y="102870"/>
                  </a:lnTo>
                  <a:close/>
                </a:path>
                <a:path w="267970" h="137160">
                  <a:moveTo>
                    <a:pt x="254292" y="89700"/>
                  </a:moveTo>
                  <a:lnTo>
                    <a:pt x="246049" y="89700"/>
                  </a:lnTo>
                  <a:lnTo>
                    <a:pt x="246049" y="97917"/>
                  </a:lnTo>
                  <a:lnTo>
                    <a:pt x="254292" y="97917"/>
                  </a:lnTo>
                  <a:lnTo>
                    <a:pt x="254292" y="89700"/>
                  </a:lnTo>
                  <a:close/>
                </a:path>
                <a:path w="267970" h="137160">
                  <a:moveTo>
                    <a:pt x="254292" y="77355"/>
                  </a:moveTo>
                  <a:lnTo>
                    <a:pt x="246049" y="77355"/>
                  </a:lnTo>
                  <a:lnTo>
                    <a:pt x="246049" y="84759"/>
                  </a:lnTo>
                  <a:lnTo>
                    <a:pt x="254292" y="84759"/>
                  </a:lnTo>
                  <a:lnTo>
                    <a:pt x="254292" y="77355"/>
                  </a:lnTo>
                  <a:close/>
                </a:path>
                <a:path w="267970" h="137160">
                  <a:moveTo>
                    <a:pt x="254292" y="64185"/>
                  </a:moveTo>
                  <a:lnTo>
                    <a:pt x="246049" y="64185"/>
                  </a:lnTo>
                  <a:lnTo>
                    <a:pt x="246049" y="72428"/>
                  </a:lnTo>
                  <a:lnTo>
                    <a:pt x="254292" y="72428"/>
                  </a:lnTo>
                  <a:lnTo>
                    <a:pt x="254292" y="64185"/>
                  </a:lnTo>
                  <a:close/>
                </a:path>
                <a:path w="267970" h="137160">
                  <a:moveTo>
                    <a:pt x="254292" y="51841"/>
                  </a:moveTo>
                  <a:lnTo>
                    <a:pt x="246049" y="51841"/>
                  </a:lnTo>
                  <a:lnTo>
                    <a:pt x="246049" y="59245"/>
                  </a:lnTo>
                  <a:lnTo>
                    <a:pt x="254292" y="59245"/>
                  </a:lnTo>
                  <a:lnTo>
                    <a:pt x="254292" y="51841"/>
                  </a:lnTo>
                  <a:close/>
                </a:path>
                <a:path w="267970" h="137160">
                  <a:moveTo>
                    <a:pt x="254292" y="38671"/>
                  </a:moveTo>
                  <a:lnTo>
                    <a:pt x="246049" y="38671"/>
                  </a:lnTo>
                  <a:lnTo>
                    <a:pt x="246049" y="46888"/>
                  </a:lnTo>
                  <a:lnTo>
                    <a:pt x="254292" y="46888"/>
                  </a:lnTo>
                  <a:lnTo>
                    <a:pt x="254292" y="38671"/>
                  </a:lnTo>
                  <a:close/>
                </a:path>
                <a:path w="267970" h="137160">
                  <a:moveTo>
                    <a:pt x="254292" y="25501"/>
                  </a:moveTo>
                  <a:lnTo>
                    <a:pt x="246049" y="25501"/>
                  </a:lnTo>
                  <a:lnTo>
                    <a:pt x="246049" y="33731"/>
                  </a:lnTo>
                  <a:lnTo>
                    <a:pt x="254292" y="33731"/>
                  </a:lnTo>
                  <a:lnTo>
                    <a:pt x="254292" y="25501"/>
                  </a:lnTo>
                  <a:close/>
                </a:path>
                <a:path w="267970" h="137160">
                  <a:moveTo>
                    <a:pt x="254292" y="13157"/>
                  </a:moveTo>
                  <a:lnTo>
                    <a:pt x="246049" y="13157"/>
                  </a:lnTo>
                  <a:lnTo>
                    <a:pt x="246049" y="21399"/>
                  </a:lnTo>
                  <a:lnTo>
                    <a:pt x="254292" y="21399"/>
                  </a:lnTo>
                  <a:lnTo>
                    <a:pt x="254292" y="13157"/>
                  </a:lnTo>
                  <a:close/>
                </a:path>
                <a:path w="267970" h="137160">
                  <a:moveTo>
                    <a:pt x="267449" y="128371"/>
                  </a:moveTo>
                  <a:lnTo>
                    <a:pt x="259219" y="128371"/>
                  </a:lnTo>
                  <a:lnTo>
                    <a:pt x="259219" y="136613"/>
                  </a:lnTo>
                  <a:lnTo>
                    <a:pt x="267449" y="136613"/>
                  </a:lnTo>
                  <a:lnTo>
                    <a:pt x="267449" y="128371"/>
                  </a:lnTo>
                  <a:close/>
                </a:path>
                <a:path w="267970" h="137160">
                  <a:moveTo>
                    <a:pt x="267449" y="115201"/>
                  </a:moveTo>
                  <a:lnTo>
                    <a:pt x="259219" y="115201"/>
                  </a:lnTo>
                  <a:lnTo>
                    <a:pt x="259219" y="123444"/>
                  </a:lnTo>
                  <a:lnTo>
                    <a:pt x="267449" y="123444"/>
                  </a:lnTo>
                  <a:lnTo>
                    <a:pt x="267449" y="115201"/>
                  </a:lnTo>
                  <a:close/>
                </a:path>
                <a:path w="267970" h="137160">
                  <a:moveTo>
                    <a:pt x="267449" y="102870"/>
                  </a:moveTo>
                  <a:lnTo>
                    <a:pt x="259219" y="102870"/>
                  </a:lnTo>
                  <a:lnTo>
                    <a:pt x="259219" y="111086"/>
                  </a:lnTo>
                  <a:lnTo>
                    <a:pt x="267449" y="111086"/>
                  </a:lnTo>
                  <a:lnTo>
                    <a:pt x="267449" y="102870"/>
                  </a:lnTo>
                  <a:close/>
                </a:path>
                <a:path w="267970" h="137160">
                  <a:moveTo>
                    <a:pt x="267449" y="89700"/>
                  </a:moveTo>
                  <a:lnTo>
                    <a:pt x="259219" y="89700"/>
                  </a:lnTo>
                  <a:lnTo>
                    <a:pt x="259219" y="97917"/>
                  </a:lnTo>
                  <a:lnTo>
                    <a:pt x="267449" y="97917"/>
                  </a:lnTo>
                  <a:lnTo>
                    <a:pt x="267449" y="89700"/>
                  </a:lnTo>
                  <a:close/>
                </a:path>
                <a:path w="267970" h="137160">
                  <a:moveTo>
                    <a:pt x="267449" y="77355"/>
                  </a:moveTo>
                  <a:lnTo>
                    <a:pt x="259219" y="77355"/>
                  </a:lnTo>
                  <a:lnTo>
                    <a:pt x="259219" y="84759"/>
                  </a:lnTo>
                  <a:lnTo>
                    <a:pt x="267449" y="84759"/>
                  </a:lnTo>
                  <a:lnTo>
                    <a:pt x="267449" y="77355"/>
                  </a:lnTo>
                  <a:close/>
                </a:path>
                <a:path w="267970" h="137160">
                  <a:moveTo>
                    <a:pt x="267449" y="64185"/>
                  </a:moveTo>
                  <a:lnTo>
                    <a:pt x="259219" y="64185"/>
                  </a:lnTo>
                  <a:lnTo>
                    <a:pt x="259219" y="72428"/>
                  </a:lnTo>
                  <a:lnTo>
                    <a:pt x="267449" y="72428"/>
                  </a:lnTo>
                  <a:lnTo>
                    <a:pt x="267449" y="64185"/>
                  </a:lnTo>
                  <a:close/>
                </a:path>
                <a:path w="267970" h="137160">
                  <a:moveTo>
                    <a:pt x="267449" y="51841"/>
                  </a:moveTo>
                  <a:lnTo>
                    <a:pt x="259219" y="51841"/>
                  </a:lnTo>
                  <a:lnTo>
                    <a:pt x="259219" y="59245"/>
                  </a:lnTo>
                  <a:lnTo>
                    <a:pt x="267449" y="59245"/>
                  </a:lnTo>
                  <a:lnTo>
                    <a:pt x="267449" y="51841"/>
                  </a:lnTo>
                  <a:close/>
                </a:path>
                <a:path w="267970" h="137160">
                  <a:moveTo>
                    <a:pt x="267449" y="38671"/>
                  </a:moveTo>
                  <a:lnTo>
                    <a:pt x="259219" y="38671"/>
                  </a:lnTo>
                  <a:lnTo>
                    <a:pt x="259219" y="46888"/>
                  </a:lnTo>
                  <a:lnTo>
                    <a:pt x="267449" y="46888"/>
                  </a:lnTo>
                  <a:lnTo>
                    <a:pt x="267449" y="38671"/>
                  </a:lnTo>
                  <a:close/>
                </a:path>
                <a:path w="267970" h="137160">
                  <a:moveTo>
                    <a:pt x="267449" y="25501"/>
                  </a:moveTo>
                  <a:lnTo>
                    <a:pt x="259219" y="25501"/>
                  </a:lnTo>
                  <a:lnTo>
                    <a:pt x="259219" y="33731"/>
                  </a:lnTo>
                  <a:lnTo>
                    <a:pt x="267449" y="33731"/>
                  </a:lnTo>
                  <a:lnTo>
                    <a:pt x="267449" y="25501"/>
                  </a:lnTo>
                  <a:close/>
                </a:path>
                <a:path w="267970" h="137160">
                  <a:moveTo>
                    <a:pt x="267449" y="13157"/>
                  </a:moveTo>
                  <a:lnTo>
                    <a:pt x="259219" y="13157"/>
                  </a:lnTo>
                  <a:lnTo>
                    <a:pt x="259219" y="21399"/>
                  </a:lnTo>
                  <a:lnTo>
                    <a:pt x="267449" y="21399"/>
                  </a:lnTo>
                  <a:lnTo>
                    <a:pt x="267449" y="131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212719" y="3912336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14"/>
                  </a:lnTo>
                  <a:close/>
                </a:path>
                <a:path w="99060" h="123825">
                  <a:moveTo>
                    <a:pt x="8242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044"/>
                  </a:lnTo>
                  <a:close/>
                </a:path>
                <a:path w="99060" h="123825">
                  <a:moveTo>
                    <a:pt x="8242" y="89712"/>
                  </a:moveTo>
                  <a:lnTo>
                    <a:pt x="0" y="89712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12"/>
                  </a:lnTo>
                  <a:close/>
                </a:path>
                <a:path w="99060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59"/>
                  </a:lnTo>
                  <a:lnTo>
                    <a:pt x="8242" y="84759"/>
                  </a:lnTo>
                  <a:lnTo>
                    <a:pt x="8242" y="76542"/>
                  </a:lnTo>
                  <a:close/>
                </a:path>
                <a:path w="99060" h="123825">
                  <a:moveTo>
                    <a:pt x="8242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8242" y="71602"/>
                  </a:lnTo>
                  <a:lnTo>
                    <a:pt x="8242" y="64198"/>
                  </a:lnTo>
                  <a:close/>
                </a:path>
                <a:path w="99060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70"/>
                  </a:lnTo>
                  <a:lnTo>
                    <a:pt x="8242" y="59270"/>
                  </a:lnTo>
                  <a:lnTo>
                    <a:pt x="8242" y="51028"/>
                  </a:lnTo>
                  <a:close/>
                </a:path>
                <a:path w="99060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088"/>
                  </a:lnTo>
                  <a:lnTo>
                    <a:pt x="8242" y="46088"/>
                  </a:lnTo>
                  <a:lnTo>
                    <a:pt x="8242" y="38684"/>
                  </a:lnTo>
                  <a:close/>
                </a:path>
                <a:path w="99060" h="123825">
                  <a:moveTo>
                    <a:pt x="8242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8242" y="33731"/>
                  </a:lnTo>
                  <a:lnTo>
                    <a:pt x="8242" y="25514"/>
                  </a:lnTo>
                  <a:close/>
                </a:path>
                <a:path w="99060" h="123825">
                  <a:moveTo>
                    <a:pt x="8242" y="12344"/>
                  </a:moveTo>
                  <a:lnTo>
                    <a:pt x="0" y="12344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2344"/>
                  </a:lnTo>
                  <a:close/>
                </a:path>
                <a:path w="99060" h="123825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99060" h="123825">
                  <a:moveTo>
                    <a:pt x="21399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399" y="123456"/>
                  </a:lnTo>
                  <a:lnTo>
                    <a:pt x="21399" y="115214"/>
                  </a:lnTo>
                  <a:close/>
                </a:path>
                <a:path w="99060" h="123825">
                  <a:moveTo>
                    <a:pt x="21399" y="102044"/>
                  </a:moveTo>
                  <a:lnTo>
                    <a:pt x="13169" y="102044"/>
                  </a:lnTo>
                  <a:lnTo>
                    <a:pt x="13169" y="110286"/>
                  </a:lnTo>
                  <a:lnTo>
                    <a:pt x="21399" y="110286"/>
                  </a:lnTo>
                  <a:lnTo>
                    <a:pt x="21399" y="102044"/>
                  </a:lnTo>
                  <a:close/>
                </a:path>
                <a:path w="99060" h="123825">
                  <a:moveTo>
                    <a:pt x="21399" y="89712"/>
                  </a:moveTo>
                  <a:lnTo>
                    <a:pt x="13169" y="89712"/>
                  </a:lnTo>
                  <a:lnTo>
                    <a:pt x="13169" y="97929"/>
                  </a:lnTo>
                  <a:lnTo>
                    <a:pt x="21399" y="97929"/>
                  </a:lnTo>
                  <a:lnTo>
                    <a:pt x="21399" y="89712"/>
                  </a:lnTo>
                  <a:close/>
                </a:path>
                <a:path w="99060" h="123825">
                  <a:moveTo>
                    <a:pt x="21399" y="76542"/>
                  </a:moveTo>
                  <a:lnTo>
                    <a:pt x="13169" y="76542"/>
                  </a:lnTo>
                  <a:lnTo>
                    <a:pt x="13169" y="84759"/>
                  </a:lnTo>
                  <a:lnTo>
                    <a:pt x="21399" y="84759"/>
                  </a:lnTo>
                  <a:lnTo>
                    <a:pt x="21399" y="76542"/>
                  </a:lnTo>
                  <a:close/>
                </a:path>
                <a:path w="99060" h="123825">
                  <a:moveTo>
                    <a:pt x="21399" y="64198"/>
                  </a:moveTo>
                  <a:lnTo>
                    <a:pt x="13169" y="64198"/>
                  </a:lnTo>
                  <a:lnTo>
                    <a:pt x="13169" y="71602"/>
                  </a:lnTo>
                  <a:lnTo>
                    <a:pt x="21399" y="71602"/>
                  </a:lnTo>
                  <a:lnTo>
                    <a:pt x="21399" y="64198"/>
                  </a:lnTo>
                  <a:close/>
                </a:path>
                <a:path w="99060" h="123825">
                  <a:moveTo>
                    <a:pt x="21399" y="51028"/>
                  </a:moveTo>
                  <a:lnTo>
                    <a:pt x="13169" y="51028"/>
                  </a:lnTo>
                  <a:lnTo>
                    <a:pt x="13169" y="59270"/>
                  </a:lnTo>
                  <a:lnTo>
                    <a:pt x="21399" y="59270"/>
                  </a:lnTo>
                  <a:lnTo>
                    <a:pt x="21399" y="51028"/>
                  </a:lnTo>
                  <a:close/>
                </a:path>
                <a:path w="99060" h="123825">
                  <a:moveTo>
                    <a:pt x="21399" y="38684"/>
                  </a:moveTo>
                  <a:lnTo>
                    <a:pt x="13169" y="38684"/>
                  </a:lnTo>
                  <a:lnTo>
                    <a:pt x="13169" y="46088"/>
                  </a:lnTo>
                  <a:lnTo>
                    <a:pt x="21399" y="46088"/>
                  </a:lnTo>
                  <a:lnTo>
                    <a:pt x="21399" y="38684"/>
                  </a:lnTo>
                  <a:close/>
                </a:path>
                <a:path w="99060" h="123825">
                  <a:moveTo>
                    <a:pt x="21399" y="25514"/>
                  </a:moveTo>
                  <a:lnTo>
                    <a:pt x="13169" y="25514"/>
                  </a:lnTo>
                  <a:lnTo>
                    <a:pt x="13169" y="33731"/>
                  </a:lnTo>
                  <a:lnTo>
                    <a:pt x="21399" y="33731"/>
                  </a:lnTo>
                  <a:lnTo>
                    <a:pt x="21399" y="25514"/>
                  </a:lnTo>
                  <a:close/>
                </a:path>
                <a:path w="99060" h="123825">
                  <a:moveTo>
                    <a:pt x="21399" y="12344"/>
                  </a:moveTo>
                  <a:lnTo>
                    <a:pt x="13169" y="12344"/>
                  </a:lnTo>
                  <a:lnTo>
                    <a:pt x="13169" y="20574"/>
                  </a:lnTo>
                  <a:lnTo>
                    <a:pt x="21399" y="20574"/>
                  </a:lnTo>
                  <a:lnTo>
                    <a:pt x="21399" y="12344"/>
                  </a:lnTo>
                  <a:close/>
                </a:path>
                <a:path w="99060" h="123825">
                  <a:moveTo>
                    <a:pt x="21399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99060" h="123825">
                  <a:moveTo>
                    <a:pt x="34569" y="115214"/>
                  </a:moveTo>
                  <a:lnTo>
                    <a:pt x="26339" y="115214"/>
                  </a:lnTo>
                  <a:lnTo>
                    <a:pt x="26339" y="123456"/>
                  </a:lnTo>
                  <a:lnTo>
                    <a:pt x="34569" y="123456"/>
                  </a:lnTo>
                  <a:lnTo>
                    <a:pt x="34569" y="115214"/>
                  </a:lnTo>
                  <a:close/>
                </a:path>
                <a:path w="99060" h="123825">
                  <a:moveTo>
                    <a:pt x="34569" y="102044"/>
                  </a:moveTo>
                  <a:lnTo>
                    <a:pt x="26339" y="102044"/>
                  </a:lnTo>
                  <a:lnTo>
                    <a:pt x="26339" y="110286"/>
                  </a:lnTo>
                  <a:lnTo>
                    <a:pt x="34569" y="110286"/>
                  </a:lnTo>
                  <a:lnTo>
                    <a:pt x="34569" y="102044"/>
                  </a:lnTo>
                  <a:close/>
                </a:path>
                <a:path w="99060" h="123825">
                  <a:moveTo>
                    <a:pt x="34569" y="89712"/>
                  </a:moveTo>
                  <a:lnTo>
                    <a:pt x="26339" y="89712"/>
                  </a:lnTo>
                  <a:lnTo>
                    <a:pt x="26339" y="97929"/>
                  </a:lnTo>
                  <a:lnTo>
                    <a:pt x="34569" y="97929"/>
                  </a:lnTo>
                  <a:lnTo>
                    <a:pt x="34569" y="89712"/>
                  </a:lnTo>
                  <a:close/>
                </a:path>
                <a:path w="99060" h="123825">
                  <a:moveTo>
                    <a:pt x="34569" y="76542"/>
                  </a:moveTo>
                  <a:lnTo>
                    <a:pt x="26339" y="76542"/>
                  </a:lnTo>
                  <a:lnTo>
                    <a:pt x="26339" y="84759"/>
                  </a:lnTo>
                  <a:lnTo>
                    <a:pt x="34569" y="84759"/>
                  </a:lnTo>
                  <a:lnTo>
                    <a:pt x="34569" y="76542"/>
                  </a:lnTo>
                  <a:close/>
                </a:path>
                <a:path w="99060" h="123825">
                  <a:moveTo>
                    <a:pt x="34569" y="64198"/>
                  </a:moveTo>
                  <a:lnTo>
                    <a:pt x="26339" y="64198"/>
                  </a:lnTo>
                  <a:lnTo>
                    <a:pt x="26339" y="71602"/>
                  </a:lnTo>
                  <a:lnTo>
                    <a:pt x="34569" y="71602"/>
                  </a:lnTo>
                  <a:lnTo>
                    <a:pt x="34569" y="64198"/>
                  </a:lnTo>
                  <a:close/>
                </a:path>
                <a:path w="99060" h="123825">
                  <a:moveTo>
                    <a:pt x="34569" y="51028"/>
                  </a:moveTo>
                  <a:lnTo>
                    <a:pt x="26339" y="51028"/>
                  </a:lnTo>
                  <a:lnTo>
                    <a:pt x="26339" y="59270"/>
                  </a:lnTo>
                  <a:lnTo>
                    <a:pt x="34569" y="59270"/>
                  </a:lnTo>
                  <a:lnTo>
                    <a:pt x="34569" y="51028"/>
                  </a:lnTo>
                  <a:close/>
                </a:path>
                <a:path w="99060" h="123825">
                  <a:moveTo>
                    <a:pt x="34569" y="38684"/>
                  </a:moveTo>
                  <a:lnTo>
                    <a:pt x="26339" y="38684"/>
                  </a:lnTo>
                  <a:lnTo>
                    <a:pt x="26339" y="46088"/>
                  </a:lnTo>
                  <a:lnTo>
                    <a:pt x="34569" y="46088"/>
                  </a:lnTo>
                  <a:lnTo>
                    <a:pt x="34569" y="38684"/>
                  </a:lnTo>
                  <a:close/>
                </a:path>
                <a:path w="99060" h="123825">
                  <a:moveTo>
                    <a:pt x="34569" y="25514"/>
                  </a:moveTo>
                  <a:lnTo>
                    <a:pt x="26339" y="25514"/>
                  </a:lnTo>
                  <a:lnTo>
                    <a:pt x="26339" y="33731"/>
                  </a:lnTo>
                  <a:lnTo>
                    <a:pt x="34569" y="33731"/>
                  </a:lnTo>
                  <a:lnTo>
                    <a:pt x="34569" y="25514"/>
                  </a:lnTo>
                  <a:close/>
                </a:path>
                <a:path w="99060" h="123825">
                  <a:moveTo>
                    <a:pt x="34569" y="12344"/>
                  </a:moveTo>
                  <a:lnTo>
                    <a:pt x="26339" y="12344"/>
                  </a:lnTo>
                  <a:lnTo>
                    <a:pt x="26339" y="20574"/>
                  </a:lnTo>
                  <a:lnTo>
                    <a:pt x="34569" y="20574"/>
                  </a:lnTo>
                  <a:lnTo>
                    <a:pt x="34569" y="12344"/>
                  </a:lnTo>
                  <a:close/>
                </a:path>
                <a:path w="99060" h="123825">
                  <a:moveTo>
                    <a:pt x="34569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69" y="8242"/>
                  </a:lnTo>
                  <a:lnTo>
                    <a:pt x="34569" y="0"/>
                  </a:lnTo>
                  <a:close/>
                </a:path>
                <a:path w="99060" h="123825">
                  <a:moveTo>
                    <a:pt x="46913" y="115214"/>
                  </a:moveTo>
                  <a:lnTo>
                    <a:pt x="39484" y="115214"/>
                  </a:lnTo>
                  <a:lnTo>
                    <a:pt x="39484" y="123456"/>
                  </a:lnTo>
                  <a:lnTo>
                    <a:pt x="46913" y="123456"/>
                  </a:lnTo>
                  <a:lnTo>
                    <a:pt x="46913" y="115214"/>
                  </a:lnTo>
                  <a:close/>
                </a:path>
                <a:path w="99060" h="123825">
                  <a:moveTo>
                    <a:pt x="46913" y="102044"/>
                  </a:moveTo>
                  <a:lnTo>
                    <a:pt x="39484" y="102044"/>
                  </a:lnTo>
                  <a:lnTo>
                    <a:pt x="39484" y="110286"/>
                  </a:lnTo>
                  <a:lnTo>
                    <a:pt x="46913" y="110286"/>
                  </a:lnTo>
                  <a:lnTo>
                    <a:pt x="46913" y="102044"/>
                  </a:lnTo>
                  <a:close/>
                </a:path>
                <a:path w="99060" h="123825">
                  <a:moveTo>
                    <a:pt x="46913" y="89712"/>
                  </a:moveTo>
                  <a:lnTo>
                    <a:pt x="39484" y="89712"/>
                  </a:lnTo>
                  <a:lnTo>
                    <a:pt x="39484" y="97929"/>
                  </a:lnTo>
                  <a:lnTo>
                    <a:pt x="46913" y="97929"/>
                  </a:lnTo>
                  <a:lnTo>
                    <a:pt x="46913" y="89712"/>
                  </a:lnTo>
                  <a:close/>
                </a:path>
                <a:path w="99060" h="123825">
                  <a:moveTo>
                    <a:pt x="46913" y="76542"/>
                  </a:moveTo>
                  <a:lnTo>
                    <a:pt x="39484" y="76542"/>
                  </a:lnTo>
                  <a:lnTo>
                    <a:pt x="39484" y="84759"/>
                  </a:lnTo>
                  <a:lnTo>
                    <a:pt x="46913" y="84759"/>
                  </a:lnTo>
                  <a:lnTo>
                    <a:pt x="46913" y="76542"/>
                  </a:lnTo>
                  <a:close/>
                </a:path>
                <a:path w="99060" h="123825">
                  <a:moveTo>
                    <a:pt x="46913" y="64198"/>
                  </a:moveTo>
                  <a:lnTo>
                    <a:pt x="39484" y="64198"/>
                  </a:lnTo>
                  <a:lnTo>
                    <a:pt x="39484" y="71602"/>
                  </a:lnTo>
                  <a:lnTo>
                    <a:pt x="46913" y="71602"/>
                  </a:lnTo>
                  <a:lnTo>
                    <a:pt x="46913" y="64198"/>
                  </a:lnTo>
                  <a:close/>
                </a:path>
                <a:path w="99060" h="123825">
                  <a:moveTo>
                    <a:pt x="46913" y="51028"/>
                  </a:moveTo>
                  <a:lnTo>
                    <a:pt x="39484" y="51028"/>
                  </a:lnTo>
                  <a:lnTo>
                    <a:pt x="39484" y="59270"/>
                  </a:lnTo>
                  <a:lnTo>
                    <a:pt x="46913" y="59270"/>
                  </a:lnTo>
                  <a:lnTo>
                    <a:pt x="46913" y="51028"/>
                  </a:lnTo>
                  <a:close/>
                </a:path>
                <a:path w="99060" h="123825">
                  <a:moveTo>
                    <a:pt x="46913" y="38684"/>
                  </a:moveTo>
                  <a:lnTo>
                    <a:pt x="39484" y="38684"/>
                  </a:lnTo>
                  <a:lnTo>
                    <a:pt x="39484" y="46088"/>
                  </a:lnTo>
                  <a:lnTo>
                    <a:pt x="46913" y="46088"/>
                  </a:lnTo>
                  <a:lnTo>
                    <a:pt x="46913" y="38684"/>
                  </a:lnTo>
                  <a:close/>
                </a:path>
                <a:path w="99060" h="123825">
                  <a:moveTo>
                    <a:pt x="46913" y="25514"/>
                  </a:moveTo>
                  <a:lnTo>
                    <a:pt x="39484" y="25514"/>
                  </a:lnTo>
                  <a:lnTo>
                    <a:pt x="39484" y="33731"/>
                  </a:lnTo>
                  <a:lnTo>
                    <a:pt x="46913" y="33731"/>
                  </a:lnTo>
                  <a:lnTo>
                    <a:pt x="46913" y="25514"/>
                  </a:lnTo>
                  <a:close/>
                </a:path>
                <a:path w="99060" h="123825">
                  <a:moveTo>
                    <a:pt x="46913" y="12344"/>
                  </a:moveTo>
                  <a:lnTo>
                    <a:pt x="39484" y="12344"/>
                  </a:lnTo>
                  <a:lnTo>
                    <a:pt x="39484" y="20574"/>
                  </a:lnTo>
                  <a:lnTo>
                    <a:pt x="46913" y="20574"/>
                  </a:lnTo>
                  <a:lnTo>
                    <a:pt x="46913" y="12344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9484" y="0"/>
                  </a:lnTo>
                  <a:lnTo>
                    <a:pt x="39484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71" y="115214"/>
                  </a:moveTo>
                  <a:lnTo>
                    <a:pt x="51828" y="115214"/>
                  </a:lnTo>
                  <a:lnTo>
                    <a:pt x="51828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99060" h="123825">
                  <a:moveTo>
                    <a:pt x="60071" y="102044"/>
                  </a:moveTo>
                  <a:lnTo>
                    <a:pt x="51828" y="102044"/>
                  </a:lnTo>
                  <a:lnTo>
                    <a:pt x="51828" y="110286"/>
                  </a:lnTo>
                  <a:lnTo>
                    <a:pt x="60071" y="110286"/>
                  </a:lnTo>
                  <a:lnTo>
                    <a:pt x="60071" y="102044"/>
                  </a:lnTo>
                  <a:close/>
                </a:path>
                <a:path w="99060" h="123825">
                  <a:moveTo>
                    <a:pt x="60071" y="89712"/>
                  </a:moveTo>
                  <a:lnTo>
                    <a:pt x="51828" y="89712"/>
                  </a:lnTo>
                  <a:lnTo>
                    <a:pt x="51828" y="97929"/>
                  </a:lnTo>
                  <a:lnTo>
                    <a:pt x="60071" y="97929"/>
                  </a:lnTo>
                  <a:lnTo>
                    <a:pt x="60071" y="89712"/>
                  </a:lnTo>
                  <a:close/>
                </a:path>
                <a:path w="99060" h="123825">
                  <a:moveTo>
                    <a:pt x="60071" y="76542"/>
                  </a:moveTo>
                  <a:lnTo>
                    <a:pt x="51828" y="76542"/>
                  </a:lnTo>
                  <a:lnTo>
                    <a:pt x="51828" y="84759"/>
                  </a:lnTo>
                  <a:lnTo>
                    <a:pt x="60071" y="84759"/>
                  </a:lnTo>
                  <a:lnTo>
                    <a:pt x="60071" y="76542"/>
                  </a:lnTo>
                  <a:close/>
                </a:path>
                <a:path w="99060" h="123825">
                  <a:moveTo>
                    <a:pt x="60071" y="64198"/>
                  </a:moveTo>
                  <a:lnTo>
                    <a:pt x="51828" y="64198"/>
                  </a:lnTo>
                  <a:lnTo>
                    <a:pt x="51828" y="71602"/>
                  </a:lnTo>
                  <a:lnTo>
                    <a:pt x="60071" y="71602"/>
                  </a:lnTo>
                  <a:lnTo>
                    <a:pt x="60071" y="64198"/>
                  </a:lnTo>
                  <a:close/>
                </a:path>
                <a:path w="99060" h="123825">
                  <a:moveTo>
                    <a:pt x="60071" y="51028"/>
                  </a:moveTo>
                  <a:lnTo>
                    <a:pt x="51828" y="51028"/>
                  </a:lnTo>
                  <a:lnTo>
                    <a:pt x="51828" y="59270"/>
                  </a:lnTo>
                  <a:lnTo>
                    <a:pt x="60071" y="59270"/>
                  </a:lnTo>
                  <a:lnTo>
                    <a:pt x="60071" y="51028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28" y="38684"/>
                  </a:lnTo>
                  <a:lnTo>
                    <a:pt x="51828" y="46088"/>
                  </a:lnTo>
                  <a:lnTo>
                    <a:pt x="60071" y="46088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14"/>
                  </a:moveTo>
                  <a:lnTo>
                    <a:pt x="51828" y="25514"/>
                  </a:lnTo>
                  <a:lnTo>
                    <a:pt x="51828" y="33731"/>
                  </a:lnTo>
                  <a:lnTo>
                    <a:pt x="60071" y="33731"/>
                  </a:lnTo>
                  <a:lnTo>
                    <a:pt x="60071" y="25514"/>
                  </a:lnTo>
                  <a:close/>
                </a:path>
                <a:path w="99060" h="123825">
                  <a:moveTo>
                    <a:pt x="60071" y="12344"/>
                  </a:moveTo>
                  <a:lnTo>
                    <a:pt x="51828" y="12344"/>
                  </a:lnTo>
                  <a:lnTo>
                    <a:pt x="51828" y="20574"/>
                  </a:lnTo>
                  <a:lnTo>
                    <a:pt x="60071" y="20574"/>
                  </a:lnTo>
                  <a:lnTo>
                    <a:pt x="60071" y="12344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28" y="0"/>
                  </a:lnTo>
                  <a:lnTo>
                    <a:pt x="51828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3240" y="115214"/>
                  </a:moveTo>
                  <a:lnTo>
                    <a:pt x="65011" y="115214"/>
                  </a:lnTo>
                  <a:lnTo>
                    <a:pt x="65011" y="123456"/>
                  </a:lnTo>
                  <a:lnTo>
                    <a:pt x="73240" y="123456"/>
                  </a:lnTo>
                  <a:lnTo>
                    <a:pt x="73240" y="115214"/>
                  </a:lnTo>
                  <a:close/>
                </a:path>
                <a:path w="99060" h="123825">
                  <a:moveTo>
                    <a:pt x="73240" y="102044"/>
                  </a:moveTo>
                  <a:lnTo>
                    <a:pt x="65011" y="102044"/>
                  </a:lnTo>
                  <a:lnTo>
                    <a:pt x="65011" y="110286"/>
                  </a:lnTo>
                  <a:lnTo>
                    <a:pt x="73240" y="110286"/>
                  </a:lnTo>
                  <a:lnTo>
                    <a:pt x="73240" y="102044"/>
                  </a:lnTo>
                  <a:close/>
                </a:path>
                <a:path w="99060" h="123825">
                  <a:moveTo>
                    <a:pt x="73240" y="89712"/>
                  </a:moveTo>
                  <a:lnTo>
                    <a:pt x="65011" y="89712"/>
                  </a:lnTo>
                  <a:lnTo>
                    <a:pt x="65011" y="97929"/>
                  </a:lnTo>
                  <a:lnTo>
                    <a:pt x="73240" y="97929"/>
                  </a:lnTo>
                  <a:lnTo>
                    <a:pt x="73240" y="89712"/>
                  </a:lnTo>
                  <a:close/>
                </a:path>
                <a:path w="99060" h="123825">
                  <a:moveTo>
                    <a:pt x="73240" y="76542"/>
                  </a:moveTo>
                  <a:lnTo>
                    <a:pt x="65011" y="76542"/>
                  </a:lnTo>
                  <a:lnTo>
                    <a:pt x="65011" y="84759"/>
                  </a:lnTo>
                  <a:lnTo>
                    <a:pt x="73240" y="84759"/>
                  </a:lnTo>
                  <a:lnTo>
                    <a:pt x="73240" y="76542"/>
                  </a:lnTo>
                  <a:close/>
                </a:path>
                <a:path w="99060" h="123825">
                  <a:moveTo>
                    <a:pt x="73240" y="64198"/>
                  </a:moveTo>
                  <a:lnTo>
                    <a:pt x="65011" y="64198"/>
                  </a:lnTo>
                  <a:lnTo>
                    <a:pt x="65011" y="71602"/>
                  </a:lnTo>
                  <a:lnTo>
                    <a:pt x="73240" y="71602"/>
                  </a:lnTo>
                  <a:lnTo>
                    <a:pt x="73240" y="64198"/>
                  </a:lnTo>
                  <a:close/>
                </a:path>
                <a:path w="99060" h="123825">
                  <a:moveTo>
                    <a:pt x="73240" y="51028"/>
                  </a:moveTo>
                  <a:lnTo>
                    <a:pt x="65011" y="51028"/>
                  </a:lnTo>
                  <a:lnTo>
                    <a:pt x="65011" y="59270"/>
                  </a:lnTo>
                  <a:lnTo>
                    <a:pt x="73240" y="59270"/>
                  </a:lnTo>
                  <a:lnTo>
                    <a:pt x="73240" y="51028"/>
                  </a:lnTo>
                  <a:close/>
                </a:path>
                <a:path w="99060" h="123825">
                  <a:moveTo>
                    <a:pt x="73240" y="38684"/>
                  </a:moveTo>
                  <a:lnTo>
                    <a:pt x="65011" y="38684"/>
                  </a:lnTo>
                  <a:lnTo>
                    <a:pt x="65011" y="46088"/>
                  </a:lnTo>
                  <a:lnTo>
                    <a:pt x="73240" y="46088"/>
                  </a:lnTo>
                  <a:lnTo>
                    <a:pt x="73240" y="38684"/>
                  </a:lnTo>
                  <a:close/>
                </a:path>
                <a:path w="99060" h="123825">
                  <a:moveTo>
                    <a:pt x="73240" y="25514"/>
                  </a:moveTo>
                  <a:lnTo>
                    <a:pt x="65011" y="25514"/>
                  </a:lnTo>
                  <a:lnTo>
                    <a:pt x="65011" y="33731"/>
                  </a:lnTo>
                  <a:lnTo>
                    <a:pt x="73240" y="33731"/>
                  </a:lnTo>
                  <a:lnTo>
                    <a:pt x="73240" y="25514"/>
                  </a:lnTo>
                  <a:close/>
                </a:path>
                <a:path w="99060" h="123825">
                  <a:moveTo>
                    <a:pt x="73240" y="12344"/>
                  </a:moveTo>
                  <a:lnTo>
                    <a:pt x="65011" y="12344"/>
                  </a:lnTo>
                  <a:lnTo>
                    <a:pt x="65011" y="20574"/>
                  </a:lnTo>
                  <a:lnTo>
                    <a:pt x="73240" y="20574"/>
                  </a:lnTo>
                  <a:lnTo>
                    <a:pt x="73240" y="12344"/>
                  </a:lnTo>
                  <a:close/>
                </a:path>
                <a:path w="99060" h="123825">
                  <a:moveTo>
                    <a:pt x="73240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99060" h="123825">
                  <a:moveTo>
                    <a:pt x="86410" y="115214"/>
                  </a:moveTo>
                  <a:lnTo>
                    <a:pt x="78168" y="115214"/>
                  </a:lnTo>
                  <a:lnTo>
                    <a:pt x="78168" y="123456"/>
                  </a:lnTo>
                  <a:lnTo>
                    <a:pt x="86410" y="123456"/>
                  </a:lnTo>
                  <a:lnTo>
                    <a:pt x="86410" y="115214"/>
                  </a:lnTo>
                  <a:close/>
                </a:path>
                <a:path w="99060" h="123825">
                  <a:moveTo>
                    <a:pt x="86410" y="102044"/>
                  </a:moveTo>
                  <a:lnTo>
                    <a:pt x="78168" y="102044"/>
                  </a:lnTo>
                  <a:lnTo>
                    <a:pt x="78168" y="110286"/>
                  </a:lnTo>
                  <a:lnTo>
                    <a:pt x="86410" y="110286"/>
                  </a:lnTo>
                  <a:lnTo>
                    <a:pt x="86410" y="102044"/>
                  </a:lnTo>
                  <a:close/>
                </a:path>
                <a:path w="99060" h="123825">
                  <a:moveTo>
                    <a:pt x="86410" y="89712"/>
                  </a:moveTo>
                  <a:lnTo>
                    <a:pt x="78168" y="89712"/>
                  </a:lnTo>
                  <a:lnTo>
                    <a:pt x="78168" y="97929"/>
                  </a:lnTo>
                  <a:lnTo>
                    <a:pt x="86410" y="97929"/>
                  </a:lnTo>
                  <a:lnTo>
                    <a:pt x="86410" y="89712"/>
                  </a:lnTo>
                  <a:close/>
                </a:path>
                <a:path w="99060" h="123825">
                  <a:moveTo>
                    <a:pt x="86410" y="76542"/>
                  </a:moveTo>
                  <a:lnTo>
                    <a:pt x="78168" y="76542"/>
                  </a:lnTo>
                  <a:lnTo>
                    <a:pt x="78168" y="84759"/>
                  </a:lnTo>
                  <a:lnTo>
                    <a:pt x="86410" y="84759"/>
                  </a:lnTo>
                  <a:lnTo>
                    <a:pt x="86410" y="76542"/>
                  </a:lnTo>
                  <a:close/>
                </a:path>
                <a:path w="99060" h="123825">
                  <a:moveTo>
                    <a:pt x="86410" y="64198"/>
                  </a:moveTo>
                  <a:lnTo>
                    <a:pt x="78168" y="64198"/>
                  </a:lnTo>
                  <a:lnTo>
                    <a:pt x="78168" y="71602"/>
                  </a:lnTo>
                  <a:lnTo>
                    <a:pt x="86410" y="71602"/>
                  </a:lnTo>
                  <a:lnTo>
                    <a:pt x="86410" y="64198"/>
                  </a:lnTo>
                  <a:close/>
                </a:path>
                <a:path w="99060" h="123825">
                  <a:moveTo>
                    <a:pt x="86410" y="51028"/>
                  </a:moveTo>
                  <a:lnTo>
                    <a:pt x="78168" y="51028"/>
                  </a:lnTo>
                  <a:lnTo>
                    <a:pt x="78168" y="59270"/>
                  </a:lnTo>
                  <a:lnTo>
                    <a:pt x="86410" y="59270"/>
                  </a:lnTo>
                  <a:lnTo>
                    <a:pt x="86410" y="51028"/>
                  </a:lnTo>
                  <a:close/>
                </a:path>
                <a:path w="99060" h="123825">
                  <a:moveTo>
                    <a:pt x="86410" y="38684"/>
                  </a:moveTo>
                  <a:lnTo>
                    <a:pt x="78168" y="38684"/>
                  </a:lnTo>
                  <a:lnTo>
                    <a:pt x="78168" y="46088"/>
                  </a:lnTo>
                  <a:lnTo>
                    <a:pt x="86410" y="46088"/>
                  </a:lnTo>
                  <a:lnTo>
                    <a:pt x="86410" y="38684"/>
                  </a:lnTo>
                  <a:close/>
                </a:path>
                <a:path w="99060" h="123825">
                  <a:moveTo>
                    <a:pt x="86410" y="25514"/>
                  </a:moveTo>
                  <a:lnTo>
                    <a:pt x="78168" y="25514"/>
                  </a:lnTo>
                  <a:lnTo>
                    <a:pt x="78168" y="33731"/>
                  </a:lnTo>
                  <a:lnTo>
                    <a:pt x="86410" y="33731"/>
                  </a:lnTo>
                  <a:lnTo>
                    <a:pt x="86410" y="25514"/>
                  </a:lnTo>
                  <a:close/>
                </a:path>
                <a:path w="99060" h="123825">
                  <a:moveTo>
                    <a:pt x="86410" y="12344"/>
                  </a:moveTo>
                  <a:lnTo>
                    <a:pt x="78168" y="12344"/>
                  </a:lnTo>
                  <a:lnTo>
                    <a:pt x="78168" y="20574"/>
                  </a:lnTo>
                  <a:lnTo>
                    <a:pt x="86410" y="20574"/>
                  </a:lnTo>
                  <a:lnTo>
                    <a:pt x="86410" y="12344"/>
                  </a:lnTo>
                  <a:close/>
                </a:path>
                <a:path w="99060" h="123825">
                  <a:moveTo>
                    <a:pt x="86410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044012" y="3899179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71"/>
                  </a:moveTo>
                  <a:lnTo>
                    <a:pt x="0" y="128371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71"/>
                  </a:lnTo>
                  <a:close/>
                </a:path>
                <a:path w="267970" h="137160">
                  <a:moveTo>
                    <a:pt x="8229" y="115201"/>
                  </a:moveTo>
                  <a:lnTo>
                    <a:pt x="0" y="115201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5201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086"/>
                  </a:lnTo>
                  <a:lnTo>
                    <a:pt x="8229" y="111086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00"/>
                  </a:moveTo>
                  <a:lnTo>
                    <a:pt x="0" y="89700"/>
                  </a:lnTo>
                  <a:lnTo>
                    <a:pt x="0" y="97917"/>
                  </a:lnTo>
                  <a:lnTo>
                    <a:pt x="8229" y="97917"/>
                  </a:lnTo>
                  <a:lnTo>
                    <a:pt x="8229" y="89700"/>
                  </a:lnTo>
                  <a:close/>
                </a:path>
                <a:path w="267970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7355"/>
                  </a:lnTo>
                  <a:close/>
                </a:path>
                <a:path w="267970" h="137160">
                  <a:moveTo>
                    <a:pt x="8229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85"/>
                  </a:lnTo>
                  <a:close/>
                </a:path>
                <a:path w="267970" h="137160">
                  <a:moveTo>
                    <a:pt x="8229" y="51841"/>
                  </a:moveTo>
                  <a:lnTo>
                    <a:pt x="0" y="51841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841"/>
                  </a:lnTo>
                  <a:close/>
                </a:path>
                <a:path w="267970" h="137160">
                  <a:moveTo>
                    <a:pt x="8229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8229" y="46888"/>
                  </a:lnTo>
                  <a:lnTo>
                    <a:pt x="8229" y="38671"/>
                  </a:lnTo>
                  <a:close/>
                </a:path>
                <a:path w="267970" h="137160">
                  <a:moveTo>
                    <a:pt x="8229" y="25501"/>
                  </a:moveTo>
                  <a:lnTo>
                    <a:pt x="0" y="25501"/>
                  </a:lnTo>
                  <a:lnTo>
                    <a:pt x="0" y="33731"/>
                  </a:lnTo>
                  <a:lnTo>
                    <a:pt x="8229" y="33731"/>
                  </a:lnTo>
                  <a:lnTo>
                    <a:pt x="8229" y="25501"/>
                  </a:lnTo>
                  <a:close/>
                </a:path>
                <a:path w="267970" h="137160">
                  <a:moveTo>
                    <a:pt x="8229" y="13157"/>
                  </a:moveTo>
                  <a:lnTo>
                    <a:pt x="0" y="13157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57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99" y="128371"/>
                  </a:moveTo>
                  <a:lnTo>
                    <a:pt x="13169" y="128371"/>
                  </a:lnTo>
                  <a:lnTo>
                    <a:pt x="13169" y="136613"/>
                  </a:lnTo>
                  <a:lnTo>
                    <a:pt x="21399" y="136613"/>
                  </a:lnTo>
                  <a:lnTo>
                    <a:pt x="21399" y="128371"/>
                  </a:lnTo>
                  <a:close/>
                </a:path>
                <a:path w="267970" h="137160">
                  <a:moveTo>
                    <a:pt x="21399" y="115201"/>
                  </a:moveTo>
                  <a:lnTo>
                    <a:pt x="13169" y="115201"/>
                  </a:lnTo>
                  <a:lnTo>
                    <a:pt x="13169" y="123444"/>
                  </a:lnTo>
                  <a:lnTo>
                    <a:pt x="21399" y="123444"/>
                  </a:lnTo>
                  <a:lnTo>
                    <a:pt x="21399" y="115201"/>
                  </a:lnTo>
                  <a:close/>
                </a:path>
                <a:path w="267970" h="137160">
                  <a:moveTo>
                    <a:pt x="21399" y="102870"/>
                  </a:moveTo>
                  <a:lnTo>
                    <a:pt x="13169" y="102870"/>
                  </a:lnTo>
                  <a:lnTo>
                    <a:pt x="13169" y="111086"/>
                  </a:lnTo>
                  <a:lnTo>
                    <a:pt x="21399" y="111086"/>
                  </a:lnTo>
                  <a:lnTo>
                    <a:pt x="21399" y="102870"/>
                  </a:lnTo>
                  <a:close/>
                </a:path>
                <a:path w="267970" h="137160">
                  <a:moveTo>
                    <a:pt x="21399" y="89700"/>
                  </a:moveTo>
                  <a:lnTo>
                    <a:pt x="13169" y="89700"/>
                  </a:lnTo>
                  <a:lnTo>
                    <a:pt x="13169" y="97917"/>
                  </a:lnTo>
                  <a:lnTo>
                    <a:pt x="21399" y="97917"/>
                  </a:lnTo>
                  <a:lnTo>
                    <a:pt x="21399" y="89700"/>
                  </a:lnTo>
                  <a:close/>
                </a:path>
                <a:path w="267970" h="137160">
                  <a:moveTo>
                    <a:pt x="21399" y="77355"/>
                  </a:moveTo>
                  <a:lnTo>
                    <a:pt x="13169" y="77355"/>
                  </a:lnTo>
                  <a:lnTo>
                    <a:pt x="13169" y="84759"/>
                  </a:lnTo>
                  <a:lnTo>
                    <a:pt x="21399" y="84759"/>
                  </a:lnTo>
                  <a:lnTo>
                    <a:pt x="21399" y="77355"/>
                  </a:lnTo>
                  <a:close/>
                </a:path>
                <a:path w="267970" h="137160">
                  <a:moveTo>
                    <a:pt x="21399" y="64185"/>
                  </a:moveTo>
                  <a:lnTo>
                    <a:pt x="13169" y="64185"/>
                  </a:lnTo>
                  <a:lnTo>
                    <a:pt x="13169" y="72428"/>
                  </a:lnTo>
                  <a:lnTo>
                    <a:pt x="21399" y="72428"/>
                  </a:lnTo>
                  <a:lnTo>
                    <a:pt x="21399" y="64185"/>
                  </a:lnTo>
                  <a:close/>
                </a:path>
                <a:path w="267970" h="137160">
                  <a:moveTo>
                    <a:pt x="21399" y="51841"/>
                  </a:moveTo>
                  <a:lnTo>
                    <a:pt x="13169" y="51841"/>
                  </a:lnTo>
                  <a:lnTo>
                    <a:pt x="13169" y="59245"/>
                  </a:lnTo>
                  <a:lnTo>
                    <a:pt x="21399" y="59245"/>
                  </a:lnTo>
                  <a:lnTo>
                    <a:pt x="21399" y="51841"/>
                  </a:lnTo>
                  <a:close/>
                </a:path>
                <a:path w="267970" h="137160">
                  <a:moveTo>
                    <a:pt x="21399" y="38671"/>
                  </a:moveTo>
                  <a:lnTo>
                    <a:pt x="13169" y="38671"/>
                  </a:lnTo>
                  <a:lnTo>
                    <a:pt x="13169" y="46888"/>
                  </a:lnTo>
                  <a:lnTo>
                    <a:pt x="21399" y="46888"/>
                  </a:lnTo>
                  <a:lnTo>
                    <a:pt x="21399" y="38671"/>
                  </a:lnTo>
                  <a:close/>
                </a:path>
                <a:path w="267970" h="137160">
                  <a:moveTo>
                    <a:pt x="21399" y="25501"/>
                  </a:moveTo>
                  <a:lnTo>
                    <a:pt x="13169" y="25501"/>
                  </a:lnTo>
                  <a:lnTo>
                    <a:pt x="13169" y="33731"/>
                  </a:lnTo>
                  <a:lnTo>
                    <a:pt x="21399" y="33731"/>
                  </a:lnTo>
                  <a:lnTo>
                    <a:pt x="21399" y="25501"/>
                  </a:lnTo>
                  <a:close/>
                </a:path>
                <a:path w="267970" h="137160">
                  <a:moveTo>
                    <a:pt x="21399" y="13157"/>
                  </a:moveTo>
                  <a:lnTo>
                    <a:pt x="13169" y="13157"/>
                  </a:lnTo>
                  <a:lnTo>
                    <a:pt x="13169" y="21399"/>
                  </a:lnTo>
                  <a:lnTo>
                    <a:pt x="21399" y="21399"/>
                  </a:lnTo>
                  <a:lnTo>
                    <a:pt x="21399" y="13157"/>
                  </a:lnTo>
                  <a:close/>
                </a:path>
                <a:path w="267970" h="137160">
                  <a:moveTo>
                    <a:pt x="21399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267970" h="137160">
                  <a:moveTo>
                    <a:pt x="34569" y="128371"/>
                  </a:moveTo>
                  <a:lnTo>
                    <a:pt x="26327" y="128371"/>
                  </a:lnTo>
                  <a:lnTo>
                    <a:pt x="26327" y="136613"/>
                  </a:lnTo>
                  <a:lnTo>
                    <a:pt x="34569" y="136613"/>
                  </a:lnTo>
                  <a:lnTo>
                    <a:pt x="34569" y="128371"/>
                  </a:lnTo>
                  <a:close/>
                </a:path>
                <a:path w="267970" h="137160">
                  <a:moveTo>
                    <a:pt x="34569" y="115201"/>
                  </a:moveTo>
                  <a:lnTo>
                    <a:pt x="26327" y="115201"/>
                  </a:lnTo>
                  <a:lnTo>
                    <a:pt x="26327" y="123444"/>
                  </a:lnTo>
                  <a:lnTo>
                    <a:pt x="34569" y="123444"/>
                  </a:lnTo>
                  <a:lnTo>
                    <a:pt x="34569" y="115201"/>
                  </a:lnTo>
                  <a:close/>
                </a:path>
                <a:path w="267970" h="137160">
                  <a:moveTo>
                    <a:pt x="34569" y="102870"/>
                  </a:moveTo>
                  <a:lnTo>
                    <a:pt x="26327" y="102870"/>
                  </a:lnTo>
                  <a:lnTo>
                    <a:pt x="26327" y="111086"/>
                  </a:lnTo>
                  <a:lnTo>
                    <a:pt x="34569" y="111086"/>
                  </a:lnTo>
                  <a:lnTo>
                    <a:pt x="34569" y="102870"/>
                  </a:lnTo>
                  <a:close/>
                </a:path>
                <a:path w="267970" h="137160">
                  <a:moveTo>
                    <a:pt x="34569" y="89700"/>
                  </a:moveTo>
                  <a:lnTo>
                    <a:pt x="26327" y="89700"/>
                  </a:lnTo>
                  <a:lnTo>
                    <a:pt x="26327" y="97917"/>
                  </a:lnTo>
                  <a:lnTo>
                    <a:pt x="34569" y="97917"/>
                  </a:lnTo>
                  <a:lnTo>
                    <a:pt x="34569" y="89700"/>
                  </a:lnTo>
                  <a:close/>
                </a:path>
                <a:path w="267970" h="137160">
                  <a:moveTo>
                    <a:pt x="34569" y="77355"/>
                  </a:moveTo>
                  <a:lnTo>
                    <a:pt x="26327" y="77355"/>
                  </a:lnTo>
                  <a:lnTo>
                    <a:pt x="26327" y="84759"/>
                  </a:lnTo>
                  <a:lnTo>
                    <a:pt x="34569" y="84759"/>
                  </a:lnTo>
                  <a:lnTo>
                    <a:pt x="34569" y="77355"/>
                  </a:lnTo>
                  <a:close/>
                </a:path>
                <a:path w="267970" h="137160">
                  <a:moveTo>
                    <a:pt x="34569" y="64185"/>
                  </a:moveTo>
                  <a:lnTo>
                    <a:pt x="26327" y="64185"/>
                  </a:lnTo>
                  <a:lnTo>
                    <a:pt x="26327" y="72428"/>
                  </a:lnTo>
                  <a:lnTo>
                    <a:pt x="34569" y="72428"/>
                  </a:lnTo>
                  <a:lnTo>
                    <a:pt x="34569" y="64185"/>
                  </a:lnTo>
                  <a:close/>
                </a:path>
                <a:path w="267970" h="137160">
                  <a:moveTo>
                    <a:pt x="34569" y="51841"/>
                  </a:moveTo>
                  <a:lnTo>
                    <a:pt x="26327" y="51841"/>
                  </a:lnTo>
                  <a:lnTo>
                    <a:pt x="26327" y="59245"/>
                  </a:lnTo>
                  <a:lnTo>
                    <a:pt x="34569" y="59245"/>
                  </a:lnTo>
                  <a:lnTo>
                    <a:pt x="34569" y="51841"/>
                  </a:lnTo>
                  <a:close/>
                </a:path>
                <a:path w="267970" h="137160">
                  <a:moveTo>
                    <a:pt x="34569" y="38671"/>
                  </a:moveTo>
                  <a:lnTo>
                    <a:pt x="26327" y="38671"/>
                  </a:lnTo>
                  <a:lnTo>
                    <a:pt x="26327" y="46888"/>
                  </a:lnTo>
                  <a:lnTo>
                    <a:pt x="34569" y="46888"/>
                  </a:lnTo>
                  <a:lnTo>
                    <a:pt x="34569" y="38671"/>
                  </a:lnTo>
                  <a:close/>
                </a:path>
                <a:path w="267970" h="137160">
                  <a:moveTo>
                    <a:pt x="34569" y="25501"/>
                  </a:moveTo>
                  <a:lnTo>
                    <a:pt x="26327" y="25501"/>
                  </a:lnTo>
                  <a:lnTo>
                    <a:pt x="26327" y="33731"/>
                  </a:lnTo>
                  <a:lnTo>
                    <a:pt x="34569" y="33731"/>
                  </a:lnTo>
                  <a:lnTo>
                    <a:pt x="34569" y="25501"/>
                  </a:lnTo>
                  <a:close/>
                </a:path>
                <a:path w="267970" h="137160">
                  <a:moveTo>
                    <a:pt x="34569" y="13157"/>
                  </a:moveTo>
                  <a:lnTo>
                    <a:pt x="26327" y="13157"/>
                  </a:lnTo>
                  <a:lnTo>
                    <a:pt x="26327" y="21399"/>
                  </a:lnTo>
                  <a:lnTo>
                    <a:pt x="34569" y="21399"/>
                  </a:lnTo>
                  <a:lnTo>
                    <a:pt x="34569" y="13157"/>
                  </a:lnTo>
                  <a:close/>
                </a:path>
                <a:path w="267970" h="137160">
                  <a:moveTo>
                    <a:pt x="34569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267970" h="137160">
                  <a:moveTo>
                    <a:pt x="46913" y="128371"/>
                  </a:moveTo>
                  <a:lnTo>
                    <a:pt x="39497" y="128371"/>
                  </a:lnTo>
                  <a:lnTo>
                    <a:pt x="39497" y="136613"/>
                  </a:lnTo>
                  <a:lnTo>
                    <a:pt x="46913" y="136613"/>
                  </a:lnTo>
                  <a:lnTo>
                    <a:pt x="46913" y="128371"/>
                  </a:lnTo>
                  <a:close/>
                </a:path>
                <a:path w="267970" h="137160">
                  <a:moveTo>
                    <a:pt x="46913" y="115201"/>
                  </a:moveTo>
                  <a:lnTo>
                    <a:pt x="39497" y="115201"/>
                  </a:lnTo>
                  <a:lnTo>
                    <a:pt x="39497" y="123444"/>
                  </a:lnTo>
                  <a:lnTo>
                    <a:pt x="46913" y="123444"/>
                  </a:lnTo>
                  <a:lnTo>
                    <a:pt x="46913" y="115201"/>
                  </a:lnTo>
                  <a:close/>
                </a:path>
                <a:path w="267970" h="137160">
                  <a:moveTo>
                    <a:pt x="46913" y="102870"/>
                  </a:moveTo>
                  <a:lnTo>
                    <a:pt x="39497" y="102870"/>
                  </a:lnTo>
                  <a:lnTo>
                    <a:pt x="39497" y="111086"/>
                  </a:lnTo>
                  <a:lnTo>
                    <a:pt x="46913" y="111086"/>
                  </a:lnTo>
                  <a:lnTo>
                    <a:pt x="46913" y="102870"/>
                  </a:lnTo>
                  <a:close/>
                </a:path>
                <a:path w="267970" h="137160">
                  <a:moveTo>
                    <a:pt x="46913" y="89700"/>
                  </a:moveTo>
                  <a:lnTo>
                    <a:pt x="39497" y="89700"/>
                  </a:lnTo>
                  <a:lnTo>
                    <a:pt x="39497" y="97917"/>
                  </a:lnTo>
                  <a:lnTo>
                    <a:pt x="46913" y="97917"/>
                  </a:lnTo>
                  <a:lnTo>
                    <a:pt x="46913" y="89700"/>
                  </a:lnTo>
                  <a:close/>
                </a:path>
                <a:path w="267970" h="137160">
                  <a:moveTo>
                    <a:pt x="46913" y="77355"/>
                  </a:moveTo>
                  <a:lnTo>
                    <a:pt x="39497" y="77355"/>
                  </a:lnTo>
                  <a:lnTo>
                    <a:pt x="39497" y="84759"/>
                  </a:lnTo>
                  <a:lnTo>
                    <a:pt x="46913" y="84759"/>
                  </a:lnTo>
                  <a:lnTo>
                    <a:pt x="46913" y="77355"/>
                  </a:lnTo>
                  <a:close/>
                </a:path>
                <a:path w="267970" h="137160">
                  <a:moveTo>
                    <a:pt x="46913" y="64185"/>
                  </a:moveTo>
                  <a:lnTo>
                    <a:pt x="39497" y="64185"/>
                  </a:lnTo>
                  <a:lnTo>
                    <a:pt x="39497" y="72428"/>
                  </a:lnTo>
                  <a:lnTo>
                    <a:pt x="46913" y="72428"/>
                  </a:lnTo>
                  <a:lnTo>
                    <a:pt x="46913" y="64185"/>
                  </a:lnTo>
                  <a:close/>
                </a:path>
                <a:path w="267970" h="137160">
                  <a:moveTo>
                    <a:pt x="46913" y="51841"/>
                  </a:moveTo>
                  <a:lnTo>
                    <a:pt x="39497" y="51841"/>
                  </a:lnTo>
                  <a:lnTo>
                    <a:pt x="39497" y="59245"/>
                  </a:lnTo>
                  <a:lnTo>
                    <a:pt x="46913" y="59245"/>
                  </a:lnTo>
                  <a:lnTo>
                    <a:pt x="46913" y="51841"/>
                  </a:lnTo>
                  <a:close/>
                </a:path>
                <a:path w="267970" h="137160">
                  <a:moveTo>
                    <a:pt x="46913" y="38671"/>
                  </a:moveTo>
                  <a:lnTo>
                    <a:pt x="39497" y="38671"/>
                  </a:lnTo>
                  <a:lnTo>
                    <a:pt x="39497" y="46888"/>
                  </a:lnTo>
                  <a:lnTo>
                    <a:pt x="46913" y="46888"/>
                  </a:lnTo>
                  <a:lnTo>
                    <a:pt x="46913" y="38671"/>
                  </a:lnTo>
                  <a:close/>
                </a:path>
                <a:path w="267970" h="137160">
                  <a:moveTo>
                    <a:pt x="46913" y="25501"/>
                  </a:moveTo>
                  <a:lnTo>
                    <a:pt x="39497" y="25501"/>
                  </a:lnTo>
                  <a:lnTo>
                    <a:pt x="39497" y="33731"/>
                  </a:lnTo>
                  <a:lnTo>
                    <a:pt x="46913" y="33731"/>
                  </a:lnTo>
                  <a:lnTo>
                    <a:pt x="46913" y="25501"/>
                  </a:lnTo>
                  <a:close/>
                </a:path>
                <a:path w="267970" h="137160">
                  <a:moveTo>
                    <a:pt x="46913" y="13157"/>
                  </a:moveTo>
                  <a:lnTo>
                    <a:pt x="39497" y="13157"/>
                  </a:lnTo>
                  <a:lnTo>
                    <a:pt x="39497" y="21399"/>
                  </a:lnTo>
                  <a:lnTo>
                    <a:pt x="46913" y="21399"/>
                  </a:lnTo>
                  <a:lnTo>
                    <a:pt x="46913" y="13157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128371"/>
                  </a:moveTo>
                  <a:lnTo>
                    <a:pt x="51854" y="128371"/>
                  </a:lnTo>
                  <a:lnTo>
                    <a:pt x="51854" y="136613"/>
                  </a:lnTo>
                  <a:lnTo>
                    <a:pt x="60083" y="136613"/>
                  </a:lnTo>
                  <a:lnTo>
                    <a:pt x="60083" y="128371"/>
                  </a:lnTo>
                  <a:close/>
                </a:path>
                <a:path w="267970" h="137160">
                  <a:moveTo>
                    <a:pt x="60083" y="115201"/>
                  </a:moveTo>
                  <a:lnTo>
                    <a:pt x="51854" y="115201"/>
                  </a:lnTo>
                  <a:lnTo>
                    <a:pt x="51854" y="123444"/>
                  </a:lnTo>
                  <a:lnTo>
                    <a:pt x="60083" y="123444"/>
                  </a:lnTo>
                  <a:lnTo>
                    <a:pt x="60083" y="115201"/>
                  </a:lnTo>
                  <a:close/>
                </a:path>
                <a:path w="267970" h="137160">
                  <a:moveTo>
                    <a:pt x="60083" y="102870"/>
                  </a:moveTo>
                  <a:lnTo>
                    <a:pt x="51854" y="102870"/>
                  </a:lnTo>
                  <a:lnTo>
                    <a:pt x="51854" y="111086"/>
                  </a:lnTo>
                  <a:lnTo>
                    <a:pt x="60083" y="111086"/>
                  </a:lnTo>
                  <a:lnTo>
                    <a:pt x="60083" y="102870"/>
                  </a:lnTo>
                  <a:close/>
                </a:path>
                <a:path w="267970" h="137160">
                  <a:moveTo>
                    <a:pt x="60083" y="89700"/>
                  </a:moveTo>
                  <a:lnTo>
                    <a:pt x="51854" y="89700"/>
                  </a:lnTo>
                  <a:lnTo>
                    <a:pt x="51854" y="97917"/>
                  </a:lnTo>
                  <a:lnTo>
                    <a:pt x="60083" y="97917"/>
                  </a:lnTo>
                  <a:lnTo>
                    <a:pt x="60083" y="89700"/>
                  </a:lnTo>
                  <a:close/>
                </a:path>
                <a:path w="267970" h="137160">
                  <a:moveTo>
                    <a:pt x="60083" y="77355"/>
                  </a:moveTo>
                  <a:lnTo>
                    <a:pt x="51854" y="77355"/>
                  </a:lnTo>
                  <a:lnTo>
                    <a:pt x="51854" y="84759"/>
                  </a:lnTo>
                  <a:lnTo>
                    <a:pt x="60083" y="84759"/>
                  </a:lnTo>
                  <a:lnTo>
                    <a:pt x="60083" y="77355"/>
                  </a:lnTo>
                  <a:close/>
                </a:path>
                <a:path w="267970" h="137160">
                  <a:moveTo>
                    <a:pt x="60083" y="64185"/>
                  </a:moveTo>
                  <a:lnTo>
                    <a:pt x="51854" y="64185"/>
                  </a:lnTo>
                  <a:lnTo>
                    <a:pt x="51854" y="72428"/>
                  </a:lnTo>
                  <a:lnTo>
                    <a:pt x="60083" y="72428"/>
                  </a:lnTo>
                  <a:lnTo>
                    <a:pt x="60083" y="64185"/>
                  </a:lnTo>
                  <a:close/>
                </a:path>
                <a:path w="267970" h="137160">
                  <a:moveTo>
                    <a:pt x="60083" y="51841"/>
                  </a:moveTo>
                  <a:lnTo>
                    <a:pt x="51854" y="51841"/>
                  </a:lnTo>
                  <a:lnTo>
                    <a:pt x="51854" y="59245"/>
                  </a:lnTo>
                  <a:lnTo>
                    <a:pt x="60083" y="59245"/>
                  </a:lnTo>
                  <a:lnTo>
                    <a:pt x="60083" y="51841"/>
                  </a:lnTo>
                  <a:close/>
                </a:path>
                <a:path w="267970" h="137160">
                  <a:moveTo>
                    <a:pt x="60083" y="38671"/>
                  </a:moveTo>
                  <a:lnTo>
                    <a:pt x="51854" y="38671"/>
                  </a:lnTo>
                  <a:lnTo>
                    <a:pt x="51854" y="46888"/>
                  </a:lnTo>
                  <a:lnTo>
                    <a:pt x="60083" y="46888"/>
                  </a:lnTo>
                  <a:lnTo>
                    <a:pt x="60083" y="38671"/>
                  </a:lnTo>
                  <a:close/>
                </a:path>
                <a:path w="267970" h="137160">
                  <a:moveTo>
                    <a:pt x="60083" y="25501"/>
                  </a:moveTo>
                  <a:lnTo>
                    <a:pt x="51854" y="25501"/>
                  </a:lnTo>
                  <a:lnTo>
                    <a:pt x="51854" y="33731"/>
                  </a:lnTo>
                  <a:lnTo>
                    <a:pt x="60083" y="33731"/>
                  </a:lnTo>
                  <a:lnTo>
                    <a:pt x="60083" y="25501"/>
                  </a:lnTo>
                  <a:close/>
                </a:path>
                <a:path w="267970" h="137160">
                  <a:moveTo>
                    <a:pt x="60083" y="13157"/>
                  </a:moveTo>
                  <a:lnTo>
                    <a:pt x="51854" y="13157"/>
                  </a:lnTo>
                  <a:lnTo>
                    <a:pt x="51854" y="21399"/>
                  </a:lnTo>
                  <a:lnTo>
                    <a:pt x="60083" y="21399"/>
                  </a:lnTo>
                  <a:lnTo>
                    <a:pt x="60083" y="13157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54" y="0"/>
                  </a:lnTo>
                  <a:lnTo>
                    <a:pt x="51854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3253" y="13157"/>
                  </a:moveTo>
                  <a:lnTo>
                    <a:pt x="65024" y="13157"/>
                  </a:lnTo>
                  <a:lnTo>
                    <a:pt x="65024" y="21399"/>
                  </a:lnTo>
                  <a:lnTo>
                    <a:pt x="73253" y="21399"/>
                  </a:lnTo>
                  <a:lnTo>
                    <a:pt x="73253" y="13157"/>
                  </a:lnTo>
                  <a:close/>
                </a:path>
                <a:path w="267970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267970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267970" h="137160">
                  <a:moveTo>
                    <a:pt x="99580" y="0"/>
                  </a:moveTo>
                  <a:lnTo>
                    <a:pt x="91351" y="0"/>
                  </a:lnTo>
                  <a:lnTo>
                    <a:pt x="91351" y="8229"/>
                  </a:lnTo>
                  <a:lnTo>
                    <a:pt x="99580" y="8229"/>
                  </a:lnTo>
                  <a:lnTo>
                    <a:pt x="99580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4521" y="0"/>
                  </a:lnTo>
                  <a:lnTo>
                    <a:pt x="104521" y="8229"/>
                  </a:lnTo>
                  <a:lnTo>
                    <a:pt x="111925" y="8229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67474" y="128371"/>
                  </a:moveTo>
                  <a:lnTo>
                    <a:pt x="260057" y="128371"/>
                  </a:lnTo>
                  <a:lnTo>
                    <a:pt x="260057" y="136613"/>
                  </a:lnTo>
                  <a:lnTo>
                    <a:pt x="267474" y="136613"/>
                  </a:lnTo>
                  <a:lnTo>
                    <a:pt x="267474" y="128371"/>
                  </a:lnTo>
                  <a:close/>
                </a:path>
                <a:path w="267970" h="137160">
                  <a:moveTo>
                    <a:pt x="267474" y="115201"/>
                  </a:moveTo>
                  <a:lnTo>
                    <a:pt x="260057" y="115201"/>
                  </a:lnTo>
                  <a:lnTo>
                    <a:pt x="260057" y="123444"/>
                  </a:lnTo>
                  <a:lnTo>
                    <a:pt x="267474" y="123444"/>
                  </a:lnTo>
                  <a:lnTo>
                    <a:pt x="267474" y="115201"/>
                  </a:lnTo>
                  <a:close/>
                </a:path>
                <a:path w="267970" h="137160">
                  <a:moveTo>
                    <a:pt x="267474" y="102870"/>
                  </a:moveTo>
                  <a:lnTo>
                    <a:pt x="260057" y="102870"/>
                  </a:lnTo>
                  <a:lnTo>
                    <a:pt x="260057" y="111086"/>
                  </a:lnTo>
                  <a:lnTo>
                    <a:pt x="267474" y="111086"/>
                  </a:lnTo>
                  <a:lnTo>
                    <a:pt x="267474" y="102870"/>
                  </a:lnTo>
                  <a:close/>
                </a:path>
                <a:path w="267970" h="137160">
                  <a:moveTo>
                    <a:pt x="267474" y="89700"/>
                  </a:moveTo>
                  <a:lnTo>
                    <a:pt x="260057" y="89700"/>
                  </a:lnTo>
                  <a:lnTo>
                    <a:pt x="260057" y="97917"/>
                  </a:lnTo>
                  <a:lnTo>
                    <a:pt x="267474" y="97917"/>
                  </a:lnTo>
                  <a:lnTo>
                    <a:pt x="267474" y="89700"/>
                  </a:lnTo>
                  <a:close/>
                </a:path>
                <a:path w="267970" h="137160">
                  <a:moveTo>
                    <a:pt x="267474" y="77355"/>
                  </a:moveTo>
                  <a:lnTo>
                    <a:pt x="260057" y="77355"/>
                  </a:lnTo>
                  <a:lnTo>
                    <a:pt x="260057" y="84759"/>
                  </a:lnTo>
                  <a:lnTo>
                    <a:pt x="267474" y="84759"/>
                  </a:lnTo>
                  <a:lnTo>
                    <a:pt x="267474" y="77355"/>
                  </a:lnTo>
                  <a:close/>
                </a:path>
                <a:path w="267970" h="137160">
                  <a:moveTo>
                    <a:pt x="267474" y="64185"/>
                  </a:moveTo>
                  <a:lnTo>
                    <a:pt x="260057" y="64185"/>
                  </a:lnTo>
                  <a:lnTo>
                    <a:pt x="260057" y="72428"/>
                  </a:lnTo>
                  <a:lnTo>
                    <a:pt x="267474" y="72428"/>
                  </a:lnTo>
                  <a:lnTo>
                    <a:pt x="267474" y="64185"/>
                  </a:lnTo>
                  <a:close/>
                </a:path>
                <a:path w="267970" h="137160">
                  <a:moveTo>
                    <a:pt x="267474" y="51841"/>
                  </a:moveTo>
                  <a:lnTo>
                    <a:pt x="260057" y="51841"/>
                  </a:lnTo>
                  <a:lnTo>
                    <a:pt x="260057" y="59245"/>
                  </a:lnTo>
                  <a:lnTo>
                    <a:pt x="267474" y="59245"/>
                  </a:lnTo>
                  <a:lnTo>
                    <a:pt x="267474" y="51841"/>
                  </a:lnTo>
                  <a:close/>
                </a:path>
                <a:path w="267970" h="137160">
                  <a:moveTo>
                    <a:pt x="267474" y="38671"/>
                  </a:moveTo>
                  <a:lnTo>
                    <a:pt x="260057" y="38671"/>
                  </a:lnTo>
                  <a:lnTo>
                    <a:pt x="260057" y="46888"/>
                  </a:lnTo>
                  <a:lnTo>
                    <a:pt x="267474" y="46888"/>
                  </a:lnTo>
                  <a:lnTo>
                    <a:pt x="267474" y="38671"/>
                  </a:lnTo>
                  <a:close/>
                </a:path>
                <a:path w="267970" h="137160">
                  <a:moveTo>
                    <a:pt x="267474" y="25501"/>
                  </a:moveTo>
                  <a:lnTo>
                    <a:pt x="260057" y="25501"/>
                  </a:lnTo>
                  <a:lnTo>
                    <a:pt x="260057" y="33731"/>
                  </a:lnTo>
                  <a:lnTo>
                    <a:pt x="267474" y="33731"/>
                  </a:lnTo>
                  <a:lnTo>
                    <a:pt x="267474" y="25501"/>
                  </a:lnTo>
                  <a:close/>
                </a:path>
                <a:path w="267970" h="137160">
                  <a:moveTo>
                    <a:pt x="267474" y="13157"/>
                  </a:moveTo>
                  <a:lnTo>
                    <a:pt x="260057" y="13157"/>
                  </a:lnTo>
                  <a:lnTo>
                    <a:pt x="260057" y="21399"/>
                  </a:lnTo>
                  <a:lnTo>
                    <a:pt x="267474" y="21399"/>
                  </a:lnTo>
                  <a:lnTo>
                    <a:pt x="267474" y="131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109036" y="3912336"/>
              <a:ext cx="60325" cy="123825"/>
            </a:xfrm>
            <a:custGeom>
              <a:avLst/>
              <a:gdLst/>
              <a:ahLst/>
              <a:cxnLst/>
              <a:rect l="l" t="t" r="r" b="b"/>
              <a:pathLst>
                <a:path w="60325" h="123825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60325" h="123825">
                  <a:moveTo>
                    <a:pt x="8229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044"/>
                  </a:lnTo>
                  <a:close/>
                </a:path>
                <a:path w="60325" h="123825">
                  <a:moveTo>
                    <a:pt x="8229" y="89712"/>
                  </a:moveTo>
                  <a:lnTo>
                    <a:pt x="0" y="89712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12"/>
                  </a:lnTo>
                  <a:close/>
                </a:path>
                <a:path w="60325" h="123825">
                  <a:moveTo>
                    <a:pt x="8229" y="76542"/>
                  </a:moveTo>
                  <a:lnTo>
                    <a:pt x="0" y="76542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6542"/>
                  </a:lnTo>
                  <a:close/>
                </a:path>
                <a:path w="60325" h="123825">
                  <a:moveTo>
                    <a:pt x="8229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8229" y="71602"/>
                  </a:lnTo>
                  <a:lnTo>
                    <a:pt x="8229" y="64198"/>
                  </a:lnTo>
                  <a:close/>
                </a:path>
                <a:path w="60325" h="123825">
                  <a:moveTo>
                    <a:pt x="8229" y="51028"/>
                  </a:moveTo>
                  <a:lnTo>
                    <a:pt x="0" y="51028"/>
                  </a:lnTo>
                  <a:lnTo>
                    <a:pt x="0" y="59270"/>
                  </a:lnTo>
                  <a:lnTo>
                    <a:pt x="8229" y="59270"/>
                  </a:lnTo>
                  <a:lnTo>
                    <a:pt x="8229" y="51028"/>
                  </a:lnTo>
                  <a:close/>
                </a:path>
                <a:path w="60325" h="123825">
                  <a:moveTo>
                    <a:pt x="8229" y="38684"/>
                  </a:moveTo>
                  <a:lnTo>
                    <a:pt x="0" y="38684"/>
                  </a:lnTo>
                  <a:lnTo>
                    <a:pt x="0" y="46088"/>
                  </a:lnTo>
                  <a:lnTo>
                    <a:pt x="8229" y="46088"/>
                  </a:lnTo>
                  <a:lnTo>
                    <a:pt x="8229" y="38684"/>
                  </a:lnTo>
                  <a:close/>
                </a:path>
                <a:path w="60325" h="123825">
                  <a:moveTo>
                    <a:pt x="8229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8229" y="33731"/>
                  </a:lnTo>
                  <a:lnTo>
                    <a:pt x="8229" y="25514"/>
                  </a:lnTo>
                  <a:close/>
                </a:path>
                <a:path w="60325" h="123825">
                  <a:moveTo>
                    <a:pt x="8229" y="12344"/>
                  </a:moveTo>
                  <a:lnTo>
                    <a:pt x="0" y="12344"/>
                  </a:lnTo>
                  <a:lnTo>
                    <a:pt x="0" y="20574"/>
                  </a:lnTo>
                  <a:lnTo>
                    <a:pt x="8229" y="20574"/>
                  </a:lnTo>
                  <a:lnTo>
                    <a:pt x="8229" y="12344"/>
                  </a:lnTo>
                  <a:close/>
                </a:path>
                <a:path w="60325" h="123825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60325" h="123825">
                  <a:moveTo>
                    <a:pt x="21399" y="115214"/>
                  </a:moveTo>
                  <a:lnTo>
                    <a:pt x="13157" y="115214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14"/>
                  </a:lnTo>
                  <a:close/>
                </a:path>
                <a:path w="60325" h="123825">
                  <a:moveTo>
                    <a:pt x="21399" y="102044"/>
                  </a:moveTo>
                  <a:lnTo>
                    <a:pt x="13157" y="102044"/>
                  </a:lnTo>
                  <a:lnTo>
                    <a:pt x="13157" y="110286"/>
                  </a:lnTo>
                  <a:lnTo>
                    <a:pt x="21399" y="110286"/>
                  </a:lnTo>
                  <a:lnTo>
                    <a:pt x="21399" y="102044"/>
                  </a:lnTo>
                  <a:close/>
                </a:path>
                <a:path w="60325" h="123825">
                  <a:moveTo>
                    <a:pt x="21399" y="89712"/>
                  </a:moveTo>
                  <a:lnTo>
                    <a:pt x="13157" y="89712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12"/>
                  </a:lnTo>
                  <a:close/>
                </a:path>
                <a:path w="60325" h="123825">
                  <a:moveTo>
                    <a:pt x="21399" y="76542"/>
                  </a:moveTo>
                  <a:lnTo>
                    <a:pt x="13157" y="76542"/>
                  </a:lnTo>
                  <a:lnTo>
                    <a:pt x="13157" y="84759"/>
                  </a:lnTo>
                  <a:lnTo>
                    <a:pt x="21399" y="84759"/>
                  </a:lnTo>
                  <a:lnTo>
                    <a:pt x="21399" y="76542"/>
                  </a:lnTo>
                  <a:close/>
                </a:path>
                <a:path w="60325" h="123825">
                  <a:moveTo>
                    <a:pt x="21399" y="64198"/>
                  </a:moveTo>
                  <a:lnTo>
                    <a:pt x="13157" y="64198"/>
                  </a:lnTo>
                  <a:lnTo>
                    <a:pt x="13157" y="71602"/>
                  </a:lnTo>
                  <a:lnTo>
                    <a:pt x="21399" y="71602"/>
                  </a:lnTo>
                  <a:lnTo>
                    <a:pt x="21399" y="64198"/>
                  </a:lnTo>
                  <a:close/>
                </a:path>
                <a:path w="60325" h="123825">
                  <a:moveTo>
                    <a:pt x="21399" y="51028"/>
                  </a:moveTo>
                  <a:lnTo>
                    <a:pt x="13157" y="51028"/>
                  </a:lnTo>
                  <a:lnTo>
                    <a:pt x="13157" y="59270"/>
                  </a:lnTo>
                  <a:lnTo>
                    <a:pt x="21399" y="59270"/>
                  </a:lnTo>
                  <a:lnTo>
                    <a:pt x="21399" y="51028"/>
                  </a:lnTo>
                  <a:close/>
                </a:path>
                <a:path w="60325" h="123825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088"/>
                  </a:lnTo>
                  <a:lnTo>
                    <a:pt x="21399" y="46088"/>
                  </a:lnTo>
                  <a:lnTo>
                    <a:pt x="21399" y="38684"/>
                  </a:lnTo>
                  <a:close/>
                </a:path>
                <a:path w="60325" h="123825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31"/>
                  </a:lnTo>
                  <a:lnTo>
                    <a:pt x="21399" y="33731"/>
                  </a:lnTo>
                  <a:lnTo>
                    <a:pt x="21399" y="25514"/>
                  </a:lnTo>
                  <a:close/>
                </a:path>
                <a:path w="60325" h="123825">
                  <a:moveTo>
                    <a:pt x="21399" y="12344"/>
                  </a:moveTo>
                  <a:lnTo>
                    <a:pt x="13157" y="12344"/>
                  </a:lnTo>
                  <a:lnTo>
                    <a:pt x="13157" y="20574"/>
                  </a:lnTo>
                  <a:lnTo>
                    <a:pt x="21399" y="20574"/>
                  </a:lnTo>
                  <a:lnTo>
                    <a:pt x="21399" y="12344"/>
                  </a:lnTo>
                  <a:close/>
                </a:path>
                <a:path w="60325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60325" h="123825">
                  <a:moveTo>
                    <a:pt x="34556" y="115214"/>
                  </a:moveTo>
                  <a:lnTo>
                    <a:pt x="26327" y="115214"/>
                  </a:lnTo>
                  <a:lnTo>
                    <a:pt x="26327" y="123456"/>
                  </a:lnTo>
                  <a:lnTo>
                    <a:pt x="34556" y="123456"/>
                  </a:lnTo>
                  <a:lnTo>
                    <a:pt x="34556" y="115214"/>
                  </a:lnTo>
                  <a:close/>
                </a:path>
                <a:path w="60325" h="123825">
                  <a:moveTo>
                    <a:pt x="34556" y="102044"/>
                  </a:moveTo>
                  <a:lnTo>
                    <a:pt x="26327" y="102044"/>
                  </a:lnTo>
                  <a:lnTo>
                    <a:pt x="26327" y="110286"/>
                  </a:lnTo>
                  <a:lnTo>
                    <a:pt x="34556" y="110286"/>
                  </a:lnTo>
                  <a:lnTo>
                    <a:pt x="34556" y="102044"/>
                  </a:lnTo>
                  <a:close/>
                </a:path>
                <a:path w="60325" h="123825">
                  <a:moveTo>
                    <a:pt x="34556" y="89712"/>
                  </a:moveTo>
                  <a:lnTo>
                    <a:pt x="26327" y="89712"/>
                  </a:lnTo>
                  <a:lnTo>
                    <a:pt x="26327" y="97929"/>
                  </a:lnTo>
                  <a:lnTo>
                    <a:pt x="34556" y="97929"/>
                  </a:lnTo>
                  <a:lnTo>
                    <a:pt x="34556" y="89712"/>
                  </a:lnTo>
                  <a:close/>
                </a:path>
                <a:path w="60325" h="123825">
                  <a:moveTo>
                    <a:pt x="34556" y="76542"/>
                  </a:moveTo>
                  <a:lnTo>
                    <a:pt x="26327" y="76542"/>
                  </a:lnTo>
                  <a:lnTo>
                    <a:pt x="26327" y="84759"/>
                  </a:lnTo>
                  <a:lnTo>
                    <a:pt x="34556" y="84759"/>
                  </a:lnTo>
                  <a:lnTo>
                    <a:pt x="34556" y="76542"/>
                  </a:lnTo>
                  <a:close/>
                </a:path>
                <a:path w="60325" h="123825">
                  <a:moveTo>
                    <a:pt x="34556" y="64198"/>
                  </a:moveTo>
                  <a:lnTo>
                    <a:pt x="26327" y="64198"/>
                  </a:lnTo>
                  <a:lnTo>
                    <a:pt x="26327" y="71602"/>
                  </a:lnTo>
                  <a:lnTo>
                    <a:pt x="34556" y="71602"/>
                  </a:lnTo>
                  <a:lnTo>
                    <a:pt x="34556" y="64198"/>
                  </a:lnTo>
                  <a:close/>
                </a:path>
                <a:path w="60325" h="123825">
                  <a:moveTo>
                    <a:pt x="34556" y="51028"/>
                  </a:moveTo>
                  <a:lnTo>
                    <a:pt x="26327" y="51028"/>
                  </a:lnTo>
                  <a:lnTo>
                    <a:pt x="26327" y="59270"/>
                  </a:lnTo>
                  <a:lnTo>
                    <a:pt x="34556" y="59270"/>
                  </a:lnTo>
                  <a:lnTo>
                    <a:pt x="34556" y="51028"/>
                  </a:lnTo>
                  <a:close/>
                </a:path>
                <a:path w="60325" h="123825">
                  <a:moveTo>
                    <a:pt x="34556" y="38684"/>
                  </a:moveTo>
                  <a:lnTo>
                    <a:pt x="26327" y="38684"/>
                  </a:lnTo>
                  <a:lnTo>
                    <a:pt x="26327" y="46088"/>
                  </a:lnTo>
                  <a:lnTo>
                    <a:pt x="34556" y="46088"/>
                  </a:lnTo>
                  <a:lnTo>
                    <a:pt x="34556" y="38684"/>
                  </a:lnTo>
                  <a:close/>
                </a:path>
                <a:path w="60325" h="123825">
                  <a:moveTo>
                    <a:pt x="34556" y="25514"/>
                  </a:moveTo>
                  <a:lnTo>
                    <a:pt x="26327" y="25514"/>
                  </a:lnTo>
                  <a:lnTo>
                    <a:pt x="26327" y="33731"/>
                  </a:lnTo>
                  <a:lnTo>
                    <a:pt x="34556" y="33731"/>
                  </a:lnTo>
                  <a:lnTo>
                    <a:pt x="34556" y="25514"/>
                  </a:lnTo>
                  <a:close/>
                </a:path>
                <a:path w="60325" h="123825">
                  <a:moveTo>
                    <a:pt x="34556" y="12344"/>
                  </a:moveTo>
                  <a:lnTo>
                    <a:pt x="26327" y="12344"/>
                  </a:lnTo>
                  <a:lnTo>
                    <a:pt x="26327" y="20574"/>
                  </a:lnTo>
                  <a:lnTo>
                    <a:pt x="34556" y="20574"/>
                  </a:lnTo>
                  <a:lnTo>
                    <a:pt x="34556" y="12344"/>
                  </a:lnTo>
                  <a:close/>
                </a:path>
                <a:path w="60325" h="123825">
                  <a:moveTo>
                    <a:pt x="34556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60325" h="123825">
                  <a:moveTo>
                    <a:pt x="46901" y="115214"/>
                  </a:moveTo>
                  <a:lnTo>
                    <a:pt x="39497" y="115214"/>
                  </a:lnTo>
                  <a:lnTo>
                    <a:pt x="39497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60325" h="123825">
                  <a:moveTo>
                    <a:pt x="46901" y="102044"/>
                  </a:moveTo>
                  <a:lnTo>
                    <a:pt x="39497" y="102044"/>
                  </a:lnTo>
                  <a:lnTo>
                    <a:pt x="39497" y="110286"/>
                  </a:lnTo>
                  <a:lnTo>
                    <a:pt x="46901" y="110286"/>
                  </a:lnTo>
                  <a:lnTo>
                    <a:pt x="46901" y="102044"/>
                  </a:lnTo>
                  <a:close/>
                </a:path>
                <a:path w="60325" h="123825">
                  <a:moveTo>
                    <a:pt x="46901" y="89712"/>
                  </a:moveTo>
                  <a:lnTo>
                    <a:pt x="39497" y="89712"/>
                  </a:lnTo>
                  <a:lnTo>
                    <a:pt x="39497" y="97929"/>
                  </a:lnTo>
                  <a:lnTo>
                    <a:pt x="46901" y="97929"/>
                  </a:lnTo>
                  <a:lnTo>
                    <a:pt x="46901" y="89712"/>
                  </a:lnTo>
                  <a:close/>
                </a:path>
                <a:path w="60325" h="123825">
                  <a:moveTo>
                    <a:pt x="46901" y="76542"/>
                  </a:moveTo>
                  <a:lnTo>
                    <a:pt x="39497" y="76542"/>
                  </a:lnTo>
                  <a:lnTo>
                    <a:pt x="39497" y="84759"/>
                  </a:lnTo>
                  <a:lnTo>
                    <a:pt x="46901" y="84759"/>
                  </a:lnTo>
                  <a:lnTo>
                    <a:pt x="46901" y="76542"/>
                  </a:lnTo>
                  <a:close/>
                </a:path>
                <a:path w="60325" h="123825">
                  <a:moveTo>
                    <a:pt x="46901" y="64198"/>
                  </a:moveTo>
                  <a:lnTo>
                    <a:pt x="39497" y="64198"/>
                  </a:lnTo>
                  <a:lnTo>
                    <a:pt x="39497" y="71602"/>
                  </a:lnTo>
                  <a:lnTo>
                    <a:pt x="46901" y="71602"/>
                  </a:lnTo>
                  <a:lnTo>
                    <a:pt x="46901" y="64198"/>
                  </a:lnTo>
                  <a:close/>
                </a:path>
                <a:path w="60325" h="123825">
                  <a:moveTo>
                    <a:pt x="46901" y="51028"/>
                  </a:moveTo>
                  <a:lnTo>
                    <a:pt x="39497" y="51028"/>
                  </a:lnTo>
                  <a:lnTo>
                    <a:pt x="39497" y="59270"/>
                  </a:lnTo>
                  <a:lnTo>
                    <a:pt x="46901" y="59270"/>
                  </a:lnTo>
                  <a:lnTo>
                    <a:pt x="46901" y="51028"/>
                  </a:lnTo>
                  <a:close/>
                </a:path>
                <a:path w="60325" h="123825">
                  <a:moveTo>
                    <a:pt x="46901" y="38684"/>
                  </a:moveTo>
                  <a:lnTo>
                    <a:pt x="39497" y="38684"/>
                  </a:lnTo>
                  <a:lnTo>
                    <a:pt x="39497" y="46088"/>
                  </a:lnTo>
                  <a:lnTo>
                    <a:pt x="46901" y="46088"/>
                  </a:lnTo>
                  <a:lnTo>
                    <a:pt x="46901" y="38684"/>
                  </a:lnTo>
                  <a:close/>
                </a:path>
                <a:path w="60325" h="123825">
                  <a:moveTo>
                    <a:pt x="46901" y="25514"/>
                  </a:moveTo>
                  <a:lnTo>
                    <a:pt x="39497" y="25514"/>
                  </a:lnTo>
                  <a:lnTo>
                    <a:pt x="39497" y="33731"/>
                  </a:lnTo>
                  <a:lnTo>
                    <a:pt x="46901" y="33731"/>
                  </a:lnTo>
                  <a:lnTo>
                    <a:pt x="46901" y="25514"/>
                  </a:lnTo>
                  <a:close/>
                </a:path>
                <a:path w="60325" h="123825">
                  <a:moveTo>
                    <a:pt x="46901" y="12344"/>
                  </a:moveTo>
                  <a:lnTo>
                    <a:pt x="39497" y="12344"/>
                  </a:lnTo>
                  <a:lnTo>
                    <a:pt x="39497" y="20574"/>
                  </a:lnTo>
                  <a:lnTo>
                    <a:pt x="46901" y="20574"/>
                  </a:lnTo>
                  <a:lnTo>
                    <a:pt x="46901" y="12344"/>
                  </a:lnTo>
                  <a:close/>
                </a:path>
                <a:path w="60325" h="123825">
                  <a:moveTo>
                    <a:pt x="46901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60325" h="123825">
                  <a:moveTo>
                    <a:pt x="60071" y="115214"/>
                  </a:moveTo>
                  <a:lnTo>
                    <a:pt x="51828" y="115214"/>
                  </a:lnTo>
                  <a:lnTo>
                    <a:pt x="51828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60325" h="123825">
                  <a:moveTo>
                    <a:pt x="60071" y="102044"/>
                  </a:moveTo>
                  <a:lnTo>
                    <a:pt x="51828" y="102044"/>
                  </a:lnTo>
                  <a:lnTo>
                    <a:pt x="51828" y="110286"/>
                  </a:lnTo>
                  <a:lnTo>
                    <a:pt x="60071" y="110286"/>
                  </a:lnTo>
                  <a:lnTo>
                    <a:pt x="60071" y="102044"/>
                  </a:lnTo>
                  <a:close/>
                </a:path>
                <a:path w="60325" h="123825">
                  <a:moveTo>
                    <a:pt x="60071" y="89712"/>
                  </a:moveTo>
                  <a:lnTo>
                    <a:pt x="51828" y="89712"/>
                  </a:lnTo>
                  <a:lnTo>
                    <a:pt x="51828" y="97929"/>
                  </a:lnTo>
                  <a:lnTo>
                    <a:pt x="60071" y="97929"/>
                  </a:lnTo>
                  <a:lnTo>
                    <a:pt x="60071" y="89712"/>
                  </a:lnTo>
                  <a:close/>
                </a:path>
                <a:path w="60325" h="123825">
                  <a:moveTo>
                    <a:pt x="60071" y="76542"/>
                  </a:moveTo>
                  <a:lnTo>
                    <a:pt x="51828" y="76542"/>
                  </a:lnTo>
                  <a:lnTo>
                    <a:pt x="51828" y="84759"/>
                  </a:lnTo>
                  <a:lnTo>
                    <a:pt x="60071" y="84759"/>
                  </a:lnTo>
                  <a:lnTo>
                    <a:pt x="60071" y="76542"/>
                  </a:lnTo>
                  <a:close/>
                </a:path>
                <a:path w="60325" h="123825">
                  <a:moveTo>
                    <a:pt x="60071" y="64198"/>
                  </a:moveTo>
                  <a:lnTo>
                    <a:pt x="51828" y="64198"/>
                  </a:lnTo>
                  <a:lnTo>
                    <a:pt x="51828" y="71602"/>
                  </a:lnTo>
                  <a:lnTo>
                    <a:pt x="60071" y="71602"/>
                  </a:lnTo>
                  <a:lnTo>
                    <a:pt x="60071" y="64198"/>
                  </a:lnTo>
                  <a:close/>
                </a:path>
                <a:path w="60325" h="123825">
                  <a:moveTo>
                    <a:pt x="60071" y="51028"/>
                  </a:moveTo>
                  <a:lnTo>
                    <a:pt x="51828" y="51028"/>
                  </a:lnTo>
                  <a:lnTo>
                    <a:pt x="51828" y="59270"/>
                  </a:lnTo>
                  <a:lnTo>
                    <a:pt x="60071" y="59270"/>
                  </a:lnTo>
                  <a:lnTo>
                    <a:pt x="60071" y="51028"/>
                  </a:lnTo>
                  <a:close/>
                </a:path>
                <a:path w="60325" h="123825">
                  <a:moveTo>
                    <a:pt x="60071" y="38684"/>
                  </a:moveTo>
                  <a:lnTo>
                    <a:pt x="51828" y="38684"/>
                  </a:lnTo>
                  <a:lnTo>
                    <a:pt x="51828" y="46088"/>
                  </a:lnTo>
                  <a:lnTo>
                    <a:pt x="60071" y="46088"/>
                  </a:lnTo>
                  <a:lnTo>
                    <a:pt x="60071" y="38684"/>
                  </a:lnTo>
                  <a:close/>
                </a:path>
                <a:path w="60325" h="123825">
                  <a:moveTo>
                    <a:pt x="60071" y="25514"/>
                  </a:moveTo>
                  <a:lnTo>
                    <a:pt x="51828" y="25514"/>
                  </a:lnTo>
                  <a:lnTo>
                    <a:pt x="51828" y="33731"/>
                  </a:lnTo>
                  <a:lnTo>
                    <a:pt x="60071" y="33731"/>
                  </a:lnTo>
                  <a:lnTo>
                    <a:pt x="60071" y="25514"/>
                  </a:lnTo>
                  <a:close/>
                </a:path>
                <a:path w="60325" h="123825">
                  <a:moveTo>
                    <a:pt x="60071" y="12344"/>
                  </a:moveTo>
                  <a:lnTo>
                    <a:pt x="51828" y="12344"/>
                  </a:lnTo>
                  <a:lnTo>
                    <a:pt x="51828" y="20574"/>
                  </a:lnTo>
                  <a:lnTo>
                    <a:pt x="60071" y="20574"/>
                  </a:lnTo>
                  <a:lnTo>
                    <a:pt x="60071" y="12344"/>
                  </a:lnTo>
                  <a:close/>
                </a:path>
                <a:path w="60325" h="123825">
                  <a:moveTo>
                    <a:pt x="60071" y="0"/>
                  </a:moveTo>
                  <a:lnTo>
                    <a:pt x="51828" y="0"/>
                  </a:lnTo>
                  <a:lnTo>
                    <a:pt x="51828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044837" y="2224455"/>
              <a:ext cx="124460" cy="34290"/>
            </a:xfrm>
            <a:custGeom>
              <a:avLst/>
              <a:gdLst/>
              <a:ahLst/>
              <a:cxnLst/>
              <a:rect l="l" t="t" r="r" b="b"/>
              <a:pathLst>
                <a:path w="124460" h="34289">
                  <a:moveTo>
                    <a:pt x="124269" y="0"/>
                  </a:moveTo>
                  <a:lnTo>
                    <a:pt x="0" y="0"/>
                  </a:lnTo>
                  <a:lnTo>
                    <a:pt x="0" y="33731"/>
                  </a:lnTo>
                  <a:lnTo>
                    <a:pt x="124269" y="33731"/>
                  </a:lnTo>
                  <a:lnTo>
                    <a:pt x="12426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049778" y="2232672"/>
              <a:ext cx="115570" cy="18415"/>
            </a:xfrm>
            <a:custGeom>
              <a:avLst/>
              <a:gdLst/>
              <a:ahLst/>
              <a:cxnLst/>
              <a:rect l="l" t="t" r="r" b="b"/>
              <a:pathLst>
                <a:path w="115569" h="18414">
                  <a:moveTo>
                    <a:pt x="13995" y="8242"/>
                  </a:moveTo>
                  <a:lnTo>
                    <a:pt x="9880" y="7404"/>
                  </a:lnTo>
                  <a:lnTo>
                    <a:pt x="9055" y="6591"/>
                  </a:lnTo>
                  <a:lnTo>
                    <a:pt x="8216" y="6591"/>
                  </a:lnTo>
                  <a:lnTo>
                    <a:pt x="6578" y="5778"/>
                  </a:lnTo>
                  <a:lnTo>
                    <a:pt x="5753" y="4940"/>
                  </a:lnTo>
                  <a:lnTo>
                    <a:pt x="4940" y="4940"/>
                  </a:lnTo>
                  <a:lnTo>
                    <a:pt x="4940" y="3302"/>
                  </a:lnTo>
                  <a:lnTo>
                    <a:pt x="5753" y="3302"/>
                  </a:lnTo>
                  <a:lnTo>
                    <a:pt x="7404" y="2476"/>
                  </a:lnTo>
                  <a:lnTo>
                    <a:pt x="9055" y="2476"/>
                  </a:lnTo>
                  <a:lnTo>
                    <a:pt x="11518" y="3302"/>
                  </a:lnTo>
                  <a:lnTo>
                    <a:pt x="12344" y="4127"/>
                  </a:lnTo>
                  <a:lnTo>
                    <a:pt x="12344" y="2476"/>
                  </a:lnTo>
                  <a:lnTo>
                    <a:pt x="12344" y="0"/>
                  </a:lnTo>
                  <a:lnTo>
                    <a:pt x="4940" y="0"/>
                  </a:lnTo>
                  <a:lnTo>
                    <a:pt x="0" y="825"/>
                  </a:lnTo>
                  <a:lnTo>
                    <a:pt x="0" y="9055"/>
                  </a:lnTo>
                  <a:lnTo>
                    <a:pt x="4114" y="9893"/>
                  </a:lnTo>
                  <a:lnTo>
                    <a:pt x="5753" y="10706"/>
                  </a:lnTo>
                  <a:lnTo>
                    <a:pt x="4940" y="10706"/>
                  </a:lnTo>
                  <a:lnTo>
                    <a:pt x="7404" y="11531"/>
                  </a:lnTo>
                  <a:lnTo>
                    <a:pt x="8216" y="12357"/>
                  </a:lnTo>
                  <a:lnTo>
                    <a:pt x="8216" y="13995"/>
                  </a:lnTo>
                  <a:lnTo>
                    <a:pt x="7404" y="14820"/>
                  </a:lnTo>
                  <a:lnTo>
                    <a:pt x="4114" y="14820"/>
                  </a:lnTo>
                  <a:lnTo>
                    <a:pt x="0" y="13182"/>
                  </a:lnTo>
                  <a:lnTo>
                    <a:pt x="0" y="17297"/>
                  </a:lnTo>
                  <a:lnTo>
                    <a:pt x="1651" y="18110"/>
                  </a:lnTo>
                  <a:lnTo>
                    <a:pt x="9880" y="18110"/>
                  </a:lnTo>
                  <a:lnTo>
                    <a:pt x="13995" y="15646"/>
                  </a:lnTo>
                  <a:lnTo>
                    <a:pt x="13995" y="14820"/>
                  </a:lnTo>
                  <a:lnTo>
                    <a:pt x="13995" y="8242"/>
                  </a:lnTo>
                  <a:close/>
                </a:path>
                <a:path w="115569" h="18414">
                  <a:moveTo>
                    <a:pt x="21386" y="12"/>
                  </a:moveTo>
                  <a:lnTo>
                    <a:pt x="16459" y="12"/>
                  </a:lnTo>
                  <a:lnTo>
                    <a:pt x="16459" y="17297"/>
                  </a:lnTo>
                  <a:lnTo>
                    <a:pt x="21386" y="17297"/>
                  </a:lnTo>
                  <a:lnTo>
                    <a:pt x="21386" y="12"/>
                  </a:lnTo>
                  <a:close/>
                </a:path>
                <a:path w="115569" h="18414">
                  <a:moveTo>
                    <a:pt x="38671" y="0"/>
                  </a:moveTo>
                  <a:lnTo>
                    <a:pt x="25514" y="0"/>
                  </a:lnTo>
                  <a:lnTo>
                    <a:pt x="25514" y="17297"/>
                  </a:lnTo>
                  <a:lnTo>
                    <a:pt x="38671" y="17297"/>
                  </a:lnTo>
                  <a:lnTo>
                    <a:pt x="38671" y="13995"/>
                  </a:lnTo>
                  <a:lnTo>
                    <a:pt x="30441" y="13995"/>
                  </a:lnTo>
                  <a:lnTo>
                    <a:pt x="30441" y="9893"/>
                  </a:lnTo>
                  <a:lnTo>
                    <a:pt x="37033" y="9893"/>
                  </a:lnTo>
                  <a:lnTo>
                    <a:pt x="37033" y="7404"/>
                  </a:lnTo>
                  <a:lnTo>
                    <a:pt x="30441" y="7404"/>
                  </a:lnTo>
                  <a:lnTo>
                    <a:pt x="30441" y="3302"/>
                  </a:lnTo>
                  <a:lnTo>
                    <a:pt x="38671" y="3302"/>
                  </a:lnTo>
                  <a:lnTo>
                    <a:pt x="38671" y="0"/>
                  </a:lnTo>
                  <a:close/>
                </a:path>
                <a:path w="115569" h="18414">
                  <a:moveTo>
                    <a:pt x="62547" y="0"/>
                  </a:moveTo>
                  <a:lnTo>
                    <a:pt x="56781" y="0"/>
                  </a:lnTo>
                  <a:lnTo>
                    <a:pt x="51841" y="9893"/>
                  </a:lnTo>
                  <a:lnTo>
                    <a:pt x="47726" y="0"/>
                  </a:lnTo>
                  <a:lnTo>
                    <a:pt x="41148" y="0"/>
                  </a:lnTo>
                  <a:lnTo>
                    <a:pt x="41148" y="17297"/>
                  </a:lnTo>
                  <a:lnTo>
                    <a:pt x="45262" y="17297"/>
                  </a:lnTo>
                  <a:lnTo>
                    <a:pt x="45262" y="6591"/>
                  </a:lnTo>
                  <a:lnTo>
                    <a:pt x="49377" y="17297"/>
                  </a:lnTo>
                  <a:lnTo>
                    <a:pt x="53492" y="17297"/>
                  </a:lnTo>
                  <a:lnTo>
                    <a:pt x="57607" y="6591"/>
                  </a:lnTo>
                  <a:lnTo>
                    <a:pt x="57607" y="17297"/>
                  </a:lnTo>
                  <a:lnTo>
                    <a:pt x="62547" y="17297"/>
                  </a:lnTo>
                  <a:lnTo>
                    <a:pt x="62547" y="0"/>
                  </a:lnTo>
                  <a:close/>
                </a:path>
                <a:path w="115569" h="18414">
                  <a:moveTo>
                    <a:pt x="79819" y="0"/>
                  </a:moveTo>
                  <a:lnTo>
                    <a:pt x="66649" y="0"/>
                  </a:lnTo>
                  <a:lnTo>
                    <a:pt x="66649" y="17297"/>
                  </a:lnTo>
                  <a:lnTo>
                    <a:pt x="79819" y="17297"/>
                  </a:lnTo>
                  <a:lnTo>
                    <a:pt x="79819" y="13995"/>
                  </a:lnTo>
                  <a:lnTo>
                    <a:pt x="72415" y="13995"/>
                  </a:lnTo>
                  <a:lnTo>
                    <a:pt x="72415" y="9893"/>
                  </a:lnTo>
                  <a:lnTo>
                    <a:pt x="79006" y="9893"/>
                  </a:lnTo>
                  <a:lnTo>
                    <a:pt x="79006" y="7404"/>
                  </a:lnTo>
                  <a:lnTo>
                    <a:pt x="72415" y="7404"/>
                  </a:lnTo>
                  <a:lnTo>
                    <a:pt x="72415" y="3302"/>
                  </a:lnTo>
                  <a:lnTo>
                    <a:pt x="79819" y="3302"/>
                  </a:lnTo>
                  <a:lnTo>
                    <a:pt x="79819" y="0"/>
                  </a:lnTo>
                  <a:close/>
                </a:path>
                <a:path w="115569" h="18414">
                  <a:moveTo>
                    <a:pt x="97929" y="0"/>
                  </a:moveTo>
                  <a:lnTo>
                    <a:pt x="94640" y="0"/>
                  </a:lnTo>
                  <a:lnTo>
                    <a:pt x="94640" y="10706"/>
                  </a:lnTo>
                  <a:lnTo>
                    <a:pt x="88874" y="0"/>
                  </a:lnTo>
                  <a:lnTo>
                    <a:pt x="83121" y="0"/>
                  </a:lnTo>
                  <a:lnTo>
                    <a:pt x="83121" y="17297"/>
                  </a:lnTo>
                  <a:lnTo>
                    <a:pt x="86410" y="17297"/>
                  </a:lnTo>
                  <a:lnTo>
                    <a:pt x="86410" y="6591"/>
                  </a:lnTo>
                  <a:lnTo>
                    <a:pt x="92176" y="17297"/>
                  </a:lnTo>
                  <a:lnTo>
                    <a:pt x="97929" y="17297"/>
                  </a:lnTo>
                  <a:lnTo>
                    <a:pt x="97929" y="0"/>
                  </a:lnTo>
                  <a:close/>
                </a:path>
                <a:path w="115569" h="18414">
                  <a:moveTo>
                    <a:pt x="115214" y="8242"/>
                  </a:moveTo>
                  <a:lnTo>
                    <a:pt x="111086" y="7404"/>
                  </a:lnTo>
                  <a:lnTo>
                    <a:pt x="110274" y="6591"/>
                  </a:lnTo>
                  <a:lnTo>
                    <a:pt x="109448" y="6591"/>
                  </a:lnTo>
                  <a:lnTo>
                    <a:pt x="107810" y="5778"/>
                  </a:lnTo>
                  <a:lnTo>
                    <a:pt x="106984" y="4940"/>
                  </a:lnTo>
                  <a:lnTo>
                    <a:pt x="106159" y="4940"/>
                  </a:lnTo>
                  <a:lnTo>
                    <a:pt x="106159" y="3302"/>
                  </a:lnTo>
                  <a:lnTo>
                    <a:pt x="106984" y="3302"/>
                  </a:lnTo>
                  <a:lnTo>
                    <a:pt x="108623" y="2476"/>
                  </a:lnTo>
                  <a:lnTo>
                    <a:pt x="110274" y="2476"/>
                  </a:lnTo>
                  <a:lnTo>
                    <a:pt x="112750" y="3302"/>
                  </a:lnTo>
                  <a:lnTo>
                    <a:pt x="113576" y="4127"/>
                  </a:lnTo>
                  <a:lnTo>
                    <a:pt x="113576" y="2476"/>
                  </a:lnTo>
                  <a:lnTo>
                    <a:pt x="113576" y="0"/>
                  </a:lnTo>
                  <a:lnTo>
                    <a:pt x="106159" y="0"/>
                  </a:lnTo>
                  <a:lnTo>
                    <a:pt x="101231" y="825"/>
                  </a:lnTo>
                  <a:lnTo>
                    <a:pt x="101231" y="9055"/>
                  </a:lnTo>
                  <a:lnTo>
                    <a:pt x="105333" y="9893"/>
                  </a:lnTo>
                  <a:lnTo>
                    <a:pt x="106984" y="10706"/>
                  </a:lnTo>
                  <a:lnTo>
                    <a:pt x="106159" y="10706"/>
                  </a:lnTo>
                  <a:lnTo>
                    <a:pt x="108623" y="11531"/>
                  </a:lnTo>
                  <a:lnTo>
                    <a:pt x="109448" y="12357"/>
                  </a:lnTo>
                  <a:lnTo>
                    <a:pt x="109448" y="13995"/>
                  </a:lnTo>
                  <a:lnTo>
                    <a:pt x="108623" y="14820"/>
                  </a:lnTo>
                  <a:lnTo>
                    <a:pt x="105333" y="14820"/>
                  </a:lnTo>
                  <a:lnTo>
                    <a:pt x="101231" y="13182"/>
                  </a:lnTo>
                  <a:lnTo>
                    <a:pt x="101231" y="17297"/>
                  </a:lnTo>
                  <a:lnTo>
                    <a:pt x="102870" y="18110"/>
                  </a:lnTo>
                  <a:lnTo>
                    <a:pt x="111086" y="18110"/>
                  </a:lnTo>
                  <a:lnTo>
                    <a:pt x="115214" y="15646"/>
                  </a:lnTo>
                  <a:lnTo>
                    <a:pt x="115214" y="14820"/>
                  </a:lnTo>
                  <a:lnTo>
                    <a:pt x="115214" y="82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015221" y="2265603"/>
              <a:ext cx="750570" cy="1621790"/>
            </a:xfrm>
            <a:custGeom>
              <a:avLst/>
              <a:gdLst/>
              <a:ahLst/>
              <a:cxnLst/>
              <a:rect l="l" t="t" r="r" b="b"/>
              <a:pathLst>
                <a:path w="750570" h="1621789">
                  <a:moveTo>
                    <a:pt x="0" y="1621218"/>
                  </a:moveTo>
                  <a:lnTo>
                    <a:pt x="750531" y="1621218"/>
                  </a:lnTo>
                </a:path>
                <a:path w="750570" h="1621789">
                  <a:moveTo>
                    <a:pt x="0" y="930757"/>
                  </a:moveTo>
                  <a:lnTo>
                    <a:pt x="750531" y="930757"/>
                  </a:lnTo>
                </a:path>
                <a:path w="750570" h="1621789">
                  <a:moveTo>
                    <a:pt x="0" y="718439"/>
                  </a:moveTo>
                  <a:lnTo>
                    <a:pt x="750531" y="718439"/>
                  </a:lnTo>
                </a:path>
                <a:path w="750570" h="1621789">
                  <a:moveTo>
                    <a:pt x="0" y="154711"/>
                  </a:moveTo>
                  <a:lnTo>
                    <a:pt x="750531" y="154711"/>
                  </a:lnTo>
                </a:path>
                <a:path w="750570" h="1621789">
                  <a:moveTo>
                    <a:pt x="0" y="0"/>
                  </a:moveTo>
                  <a:lnTo>
                    <a:pt x="7505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15208" y="4057192"/>
              <a:ext cx="750570" cy="46990"/>
            </a:xfrm>
            <a:custGeom>
              <a:avLst/>
              <a:gdLst/>
              <a:ahLst/>
              <a:cxnLst/>
              <a:rect l="l" t="t" r="r" b="b"/>
              <a:pathLst>
                <a:path w="750570" h="46989">
                  <a:moveTo>
                    <a:pt x="750544" y="0"/>
                  </a:moveTo>
                  <a:lnTo>
                    <a:pt x="0" y="0"/>
                  </a:lnTo>
                  <a:lnTo>
                    <a:pt x="0" y="46901"/>
                  </a:lnTo>
                  <a:lnTo>
                    <a:pt x="750544" y="46901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015221" y="3489337"/>
              <a:ext cx="750570" cy="615315"/>
            </a:xfrm>
            <a:custGeom>
              <a:avLst/>
              <a:gdLst/>
              <a:ahLst/>
              <a:cxnLst/>
              <a:rect l="l" t="t" r="r" b="b"/>
              <a:pathLst>
                <a:path w="750570" h="615314">
                  <a:moveTo>
                    <a:pt x="750531" y="614756"/>
                  </a:moveTo>
                  <a:lnTo>
                    <a:pt x="750531" y="567855"/>
                  </a:lnTo>
                  <a:lnTo>
                    <a:pt x="0" y="567855"/>
                  </a:lnTo>
                  <a:lnTo>
                    <a:pt x="0" y="614756"/>
                  </a:lnTo>
                  <a:lnTo>
                    <a:pt x="750531" y="614756"/>
                  </a:lnTo>
                  <a:close/>
                </a:path>
                <a:path w="750570" h="615314">
                  <a:moveTo>
                    <a:pt x="413943" y="94640"/>
                  </a:moveTo>
                  <a:lnTo>
                    <a:pt x="413943" y="0"/>
                  </a:lnTo>
                  <a:lnTo>
                    <a:pt x="348106" y="0"/>
                  </a:lnTo>
                  <a:lnTo>
                    <a:pt x="348106" y="94640"/>
                  </a:lnTo>
                  <a:lnTo>
                    <a:pt x="413943" y="946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374847" y="3501682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73" y="0"/>
                  </a:moveTo>
                  <a:lnTo>
                    <a:pt x="0" y="0"/>
                  </a:lnTo>
                  <a:lnTo>
                    <a:pt x="0" y="70789"/>
                  </a:lnTo>
                  <a:lnTo>
                    <a:pt x="41973" y="70789"/>
                  </a:lnTo>
                  <a:lnTo>
                    <a:pt x="419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374847" y="3501682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73" y="70789"/>
                  </a:moveTo>
                  <a:lnTo>
                    <a:pt x="41973" y="0"/>
                  </a:lnTo>
                  <a:lnTo>
                    <a:pt x="0" y="0"/>
                  </a:lnTo>
                  <a:lnTo>
                    <a:pt x="0" y="70789"/>
                  </a:lnTo>
                  <a:lnTo>
                    <a:pt x="41973" y="707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020149" y="2232672"/>
              <a:ext cx="740410" cy="1750695"/>
            </a:xfrm>
            <a:custGeom>
              <a:avLst/>
              <a:gdLst/>
              <a:ahLst/>
              <a:cxnLst/>
              <a:rect l="l" t="t" r="r" b="b"/>
              <a:pathLst>
                <a:path w="740410" h="1750695">
                  <a:moveTo>
                    <a:pt x="13982" y="1739747"/>
                  </a:moveTo>
                  <a:lnTo>
                    <a:pt x="10693" y="1736458"/>
                  </a:lnTo>
                  <a:lnTo>
                    <a:pt x="3302" y="1736458"/>
                  </a:lnTo>
                  <a:lnTo>
                    <a:pt x="0" y="1739747"/>
                  </a:lnTo>
                  <a:lnTo>
                    <a:pt x="0" y="1747977"/>
                  </a:lnTo>
                  <a:lnTo>
                    <a:pt x="3302" y="1750441"/>
                  </a:lnTo>
                  <a:lnTo>
                    <a:pt x="7416" y="1750441"/>
                  </a:lnTo>
                  <a:lnTo>
                    <a:pt x="10693" y="1750441"/>
                  </a:lnTo>
                  <a:lnTo>
                    <a:pt x="13982" y="1747977"/>
                  </a:lnTo>
                  <a:lnTo>
                    <a:pt x="13982" y="1739747"/>
                  </a:lnTo>
                  <a:close/>
                </a:path>
                <a:path w="740410" h="1750695">
                  <a:moveTo>
                    <a:pt x="13982" y="1608899"/>
                  </a:moveTo>
                  <a:lnTo>
                    <a:pt x="10693" y="1605597"/>
                  </a:lnTo>
                  <a:lnTo>
                    <a:pt x="3302" y="1605597"/>
                  </a:lnTo>
                  <a:lnTo>
                    <a:pt x="0" y="1608899"/>
                  </a:lnTo>
                  <a:lnTo>
                    <a:pt x="0" y="1616290"/>
                  </a:lnTo>
                  <a:lnTo>
                    <a:pt x="3302" y="1619592"/>
                  </a:lnTo>
                  <a:lnTo>
                    <a:pt x="7416" y="1619592"/>
                  </a:lnTo>
                  <a:lnTo>
                    <a:pt x="10693" y="1619592"/>
                  </a:lnTo>
                  <a:lnTo>
                    <a:pt x="13982" y="1616290"/>
                  </a:lnTo>
                  <a:lnTo>
                    <a:pt x="13982" y="1608899"/>
                  </a:lnTo>
                  <a:close/>
                </a:path>
                <a:path w="740410" h="1750695">
                  <a:moveTo>
                    <a:pt x="13982" y="1013879"/>
                  </a:moveTo>
                  <a:lnTo>
                    <a:pt x="10693" y="1010615"/>
                  </a:lnTo>
                  <a:lnTo>
                    <a:pt x="3302" y="1010615"/>
                  </a:lnTo>
                  <a:lnTo>
                    <a:pt x="0" y="1013879"/>
                  </a:lnTo>
                  <a:lnTo>
                    <a:pt x="0" y="1022121"/>
                  </a:lnTo>
                  <a:lnTo>
                    <a:pt x="3302" y="1024585"/>
                  </a:lnTo>
                  <a:lnTo>
                    <a:pt x="7416" y="1024585"/>
                  </a:lnTo>
                  <a:lnTo>
                    <a:pt x="10693" y="1024585"/>
                  </a:lnTo>
                  <a:lnTo>
                    <a:pt x="13982" y="1022121"/>
                  </a:lnTo>
                  <a:lnTo>
                    <a:pt x="13982" y="1013879"/>
                  </a:lnTo>
                  <a:close/>
                </a:path>
                <a:path w="740410" h="1750695">
                  <a:moveTo>
                    <a:pt x="13982" y="907732"/>
                  </a:moveTo>
                  <a:lnTo>
                    <a:pt x="10693" y="905256"/>
                  </a:lnTo>
                  <a:lnTo>
                    <a:pt x="3302" y="905256"/>
                  </a:lnTo>
                  <a:lnTo>
                    <a:pt x="0" y="907732"/>
                  </a:lnTo>
                  <a:lnTo>
                    <a:pt x="0" y="915962"/>
                  </a:lnTo>
                  <a:lnTo>
                    <a:pt x="3302" y="919251"/>
                  </a:lnTo>
                  <a:lnTo>
                    <a:pt x="7416" y="919251"/>
                  </a:lnTo>
                  <a:lnTo>
                    <a:pt x="10693" y="919251"/>
                  </a:lnTo>
                  <a:lnTo>
                    <a:pt x="13982" y="915962"/>
                  </a:lnTo>
                  <a:lnTo>
                    <a:pt x="13982" y="907732"/>
                  </a:lnTo>
                  <a:close/>
                </a:path>
                <a:path w="740410" h="1750695">
                  <a:moveTo>
                    <a:pt x="13982" y="803224"/>
                  </a:moveTo>
                  <a:lnTo>
                    <a:pt x="10693" y="799922"/>
                  </a:lnTo>
                  <a:lnTo>
                    <a:pt x="3302" y="799922"/>
                  </a:lnTo>
                  <a:lnTo>
                    <a:pt x="0" y="803224"/>
                  </a:lnTo>
                  <a:lnTo>
                    <a:pt x="0" y="811441"/>
                  </a:lnTo>
                  <a:lnTo>
                    <a:pt x="3302" y="814730"/>
                  </a:lnTo>
                  <a:lnTo>
                    <a:pt x="7416" y="814730"/>
                  </a:lnTo>
                  <a:lnTo>
                    <a:pt x="10693" y="814730"/>
                  </a:lnTo>
                  <a:lnTo>
                    <a:pt x="13982" y="811441"/>
                  </a:lnTo>
                  <a:lnTo>
                    <a:pt x="13982" y="803224"/>
                  </a:lnTo>
                  <a:close/>
                </a:path>
                <a:path w="740410" h="1750695">
                  <a:moveTo>
                    <a:pt x="13982" y="697052"/>
                  </a:moveTo>
                  <a:lnTo>
                    <a:pt x="10693" y="693762"/>
                  </a:lnTo>
                  <a:lnTo>
                    <a:pt x="3302" y="693762"/>
                  </a:lnTo>
                  <a:lnTo>
                    <a:pt x="0" y="697052"/>
                  </a:lnTo>
                  <a:lnTo>
                    <a:pt x="0" y="704456"/>
                  </a:lnTo>
                  <a:lnTo>
                    <a:pt x="3302" y="707745"/>
                  </a:lnTo>
                  <a:lnTo>
                    <a:pt x="7416" y="707745"/>
                  </a:lnTo>
                  <a:lnTo>
                    <a:pt x="10693" y="707745"/>
                  </a:lnTo>
                  <a:lnTo>
                    <a:pt x="13982" y="704456"/>
                  </a:lnTo>
                  <a:lnTo>
                    <a:pt x="13982" y="697052"/>
                  </a:lnTo>
                  <a:close/>
                </a:path>
                <a:path w="740410" h="1750695">
                  <a:moveTo>
                    <a:pt x="13982" y="106984"/>
                  </a:moveTo>
                  <a:lnTo>
                    <a:pt x="10693" y="103695"/>
                  </a:lnTo>
                  <a:lnTo>
                    <a:pt x="3302" y="103695"/>
                  </a:lnTo>
                  <a:lnTo>
                    <a:pt x="0" y="106984"/>
                  </a:lnTo>
                  <a:lnTo>
                    <a:pt x="0" y="115227"/>
                  </a:lnTo>
                  <a:lnTo>
                    <a:pt x="3302" y="118516"/>
                  </a:lnTo>
                  <a:lnTo>
                    <a:pt x="7416" y="118516"/>
                  </a:lnTo>
                  <a:lnTo>
                    <a:pt x="10693" y="118516"/>
                  </a:lnTo>
                  <a:lnTo>
                    <a:pt x="13982" y="115227"/>
                  </a:lnTo>
                  <a:lnTo>
                    <a:pt x="13982" y="106984"/>
                  </a:lnTo>
                  <a:close/>
                </a:path>
                <a:path w="740410" h="1750695">
                  <a:moveTo>
                    <a:pt x="13982" y="3302"/>
                  </a:moveTo>
                  <a:lnTo>
                    <a:pt x="10693" y="0"/>
                  </a:lnTo>
                  <a:lnTo>
                    <a:pt x="3302" y="0"/>
                  </a:lnTo>
                  <a:lnTo>
                    <a:pt x="0" y="3302"/>
                  </a:lnTo>
                  <a:lnTo>
                    <a:pt x="0" y="11531"/>
                  </a:lnTo>
                  <a:lnTo>
                    <a:pt x="3302" y="14820"/>
                  </a:lnTo>
                  <a:lnTo>
                    <a:pt x="7416" y="14820"/>
                  </a:lnTo>
                  <a:lnTo>
                    <a:pt x="10693" y="14820"/>
                  </a:lnTo>
                  <a:lnTo>
                    <a:pt x="13982" y="11531"/>
                  </a:lnTo>
                  <a:lnTo>
                    <a:pt x="13982" y="3302"/>
                  </a:lnTo>
                  <a:close/>
                </a:path>
                <a:path w="740410" h="1750695">
                  <a:moveTo>
                    <a:pt x="739838" y="1739747"/>
                  </a:moveTo>
                  <a:lnTo>
                    <a:pt x="736549" y="1736458"/>
                  </a:lnTo>
                  <a:lnTo>
                    <a:pt x="729145" y="1736458"/>
                  </a:lnTo>
                  <a:lnTo>
                    <a:pt x="725855" y="1739747"/>
                  </a:lnTo>
                  <a:lnTo>
                    <a:pt x="725855" y="1747977"/>
                  </a:lnTo>
                  <a:lnTo>
                    <a:pt x="729145" y="1750441"/>
                  </a:lnTo>
                  <a:lnTo>
                    <a:pt x="733259" y="1750441"/>
                  </a:lnTo>
                  <a:lnTo>
                    <a:pt x="736549" y="1750441"/>
                  </a:lnTo>
                  <a:lnTo>
                    <a:pt x="739838" y="1747977"/>
                  </a:lnTo>
                  <a:lnTo>
                    <a:pt x="739838" y="1739747"/>
                  </a:lnTo>
                  <a:close/>
                </a:path>
                <a:path w="740410" h="1750695">
                  <a:moveTo>
                    <a:pt x="739838" y="1608899"/>
                  </a:moveTo>
                  <a:lnTo>
                    <a:pt x="736549" y="1605597"/>
                  </a:lnTo>
                  <a:lnTo>
                    <a:pt x="729145" y="1605597"/>
                  </a:lnTo>
                  <a:lnTo>
                    <a:pt x="725855" y="1608899"/>
                  </a:lnTo>
                  <a:lnTo>
                    <a:pt x="725855" y="1616290"/>
                  </a:lnTo>
                  <a:lnTo>
                    <a:pt x="729145" y="1619592"/>
                  </a:lnTo>
                  <a:lnTo>
                    <a:pt x="733259" y="1619592"/>
                  </a:lnTo>
                  <a:lnTo>
                    <a:pt x="736549" y="1619592"/>
                  </a:lnTo>
                  <a:lnTo>
                    <a:pt x="739838" y="1616290"/>
                  </a:lnTo>
                  <a:lnTo>
                    <a:pt x="739838" y="1608899"/>
                  </a:lnTo>
                  <a:close/>
                </a:path>
                <a:path w="740410" h="1750695">
                  <a:moveTo>
                    <a:pt x="739838" y="1013879"/>
                  </a:moveTo>
                  <a:lnTo>
                    <a:pt x="736549" y="1010615"/>
                  </a:lnTo>
                  <a:lnTo>
                    <a:pt x="729145" y="1010615"/>
                  </a:lnTo>
                  <a:lnTo>
                    <a:pt x="725855" y="1013879"/>
                  </a:lnTo>
                  <a:lnTo>
                    <a:pt x="725855" y="1022121"/>
                  </a:lnTo>
                  <a:lnTo>
                    <a:pt x="729145" y="1024585"/>
                  </a:lnTo>
                  <a:lnTo>
                    <a:pt x="733259" y="1024585"/>
                  </a:lnTo>
                  <a:lnTo>
                    <a:pt x="736549" y="1024585"/>
                  </a:lnTo>
                  <a:lnTo>
                    <a:pt x="739838" y="1022121"/>
                  </a:lnTo>
                  <a:lnTo>
                    <a:pt x="739838" y="1013879"/>
                  </a:lnTo>
                  <a:close/>
                </a:path>
                <a:path w="740410" h="1750695">
                  <a:moveTo>
                    <a:pt x="739838" y="907732"/>
                  </a:moveTo>
                  <a:lnTo>
                    <a:pt x="736549" y="905256"/>
                  </a:lnTo>
                  <a:lnTo>
                    <a:pt x="729145" y="905256"/>
                  </a:lnTo>
                  <a:lnTo>
                    <a:pt x="725855" y="907732"/>
                  </a:lnTo>
                  <a:lnTo>
                    <a:pt x="725855" y="915962"/>
                  </a:lnTo>
                  <a:lnTo>
                    <a:pt x="729145" y="919251"/>
                  </a:lnTo>
                  <a:lnTo>
                    <a:pt x="733259" y="919251"/>
                  </a:lnTo>
                  <a:lnTo>
                    <a:pt x="736549" y="919251"/>
                  </a:lnTo>
                  <a:lnTo>
                    <a:pt x="739838" y="915962"/>
                  </a:lnTo>
                  <a:lnTo>
                    <a:pt x="739838" y="907732"/>
                  </a:lnTo>
                  <a:close/>
                </a:path>
                <a:path w="740410" h="1750695">
                  <a:moveTo>
                    <a:pt x="739838" y="803224"/>
                  </a:moveTo>
                  <a:lnTo>
                    <a:pt x="736549" y="799922"/>
                  </a:lnTo>
                  <a:lnTo>
                    <a:pt x="729145" y="799922"/>
                  </a:lnTo>
                  <a:lnTo>
                    <a:pt x="725855" y="803224"/>
                  </a:lnTo>
                  <a:lnTo>
                    <a:pt x="725855" y="811441"/>
                  </a:lnTo>
                  <a:lnTo>
                    <a:pt x="729145" y="814730"/>
                  </a:lnTo>
                  <a:lnTo>
                    <a:pt x="733259" y="814730"/>
                  </a:lnTo>
                  <a:lnTo>
                    <a:pt x="736549" y="814730"/>
                  </a:lnTo>
                  <a:lnTo>
                    <a:pt x="739838" y="811441"/>
                  </a:lnTo>
                  <a:lnTo>
                    <a:pt x="739838" y="803224"/>
                  </a:lnTo>
                  <a:close/>
                </a:path>
                <a:path w="740410" h="1750695">
                  <a:moveTo>
                    <a:pt x="739838" y="697052"/>
                  </a:moveTo>
                  <a:lnTo>
                    <a:pt x="736549" y="693762"/>
                  </a:lnTo>
                  <a:lnTo>
                    <a:pt x="729145" y="693762"/>
                  </a:lnTo>
                  <a:lnTo>
                    <a:pt x="725855" y="697052"/>
                  </a:lnTo>
                  <a:lnTo>
                    <a:pt x="725855" y="704456"/>
                  </a:lnTo>
                  <a:lnTo>
                    <a:pt x="729145" y="707745"/>
                  </a:lnTo>
                  <a:lnTo>
                    <a:pt x="733259" y="707745"/>
                  </a:lnTo>
                  <a:lnTo>
                    <a:pt x="736549" y="707745"/>
                  </a:lnTo>
                  <a:lnTo>
                    <a:pt x="739838" y="704456"/>
                  </a:lnTo>
                  <a:lnTo>
                    <a:pt x="739838" y="697052"/>
                  </a:lnTo>
                  <a:close/>
                </a:path>
                <a:path w="740410" h="1750695">
                  <a:moveTo>
                    <a:pt x="739838" y="106984"/>
                  </a:moveTo>
                  <a:lnTo>
                    <a:pt x="736549" y="103695"/>
                  </a:lnTo>
                  <a:lnTo>
                    <a:pt x="729145" y="103695"/>
                  </a:lnTo>
                  <a:lnTo>
                    <a:pt x="725855" y="106984"/>
                  </a:lnTo>
                  <a:lnTo>
                    <a:pt x="725855" y="115227"/>
                  </a:lnTo>
                  <a:lnTo>
                    <a:pt x="729145" y="118516"/>
                  </a:lnTo>
                  <a:lnTo>
                    <a:pt x="733259" y="118516"/>
                  </a:lnTo>
                  <a:lnTo>
                    <a:pt x="736549" y="118516"/>
                  </a:lnTo>
                  <a:lnTo>
                    <a:pt x="739838" y="115227"/>
                  </a:lnTo>
                  <a:lnTo>
                    <a:pt x="739838" y="106984"/>
                  </a:lnTo>
                  <a:close/>
                </a:path>
                <a:path w="740410" h="1750695">
                  <a:moveTo>
                    <a:pt x="739838" y="3302"/>
                  </a:moveTo>
                  <a:lnTo>
                    <a:pt x="736549" y="0"/>
                  </a:lnTo>
                  <a:lnTo>
                    <a:pt x="729145" y="0"/>
                  </a:lnTo>
                  <a:lnTo>
                    <a:pt x="725855" y="3302"/>
                  </a:lnTo>
                  <a:lnTo>
                    <a:pt x="725855" y="11531"/>
                  </a:lnTo>
                  <a:lnTo>
                    <a:pt x="729145" y="14820"/>
                  </a:lnTo>
                  <a:lnTo>
                    <a:pt x="733259" y="14820"/>
                  </a:lnTo>
                  <a:lnTo>
                    <a:pt x="736549" y="14820"/>
                  </a:lnTo>
                  <a:lnTo>
                    <a:pt x="739838" y="11531"/>
                  </a:lnTo>
                  <a:lnTo>
                    <a:pt x="739838" y="3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989694" y="2082888"/>
              <a:ext cx="932815" cy="2021205"/>
            </a:xfrm>
            <a:custGeom>
              <a:avLst/>
              <a:gdLst/>
              <a:ahLst/>
              <a:cxnLst/>
              <a:rect l="l" t="t" r="r" b="b"/>
              <a:pathLst>
                <a:path w="932814" h="2021204">
                  <a:moveTo>
                    <a:pt x="932421" y="0"/>
                  </a:moveTo>
                  <a:lnTo>
                    <a:pt x="932421" y="1889531"/>
                  </a:lnTo>
                  <a:lnTo>
                    <a:pt x="800747" y="2021205"/>
                  </a:lnTo>
                </a:path>
                <a:path w="932814" h="2021204">
                  <a:moveTo>
                    <a:pt x="552221" y="0"/>
                  </a:moveTo>
                  <a:lnTo>
                    <a:pt x="932421" y="0"/>
                  </a:lnTo>
                  <a:lnTo>
                    <a:pt x="800747" y="131699"/>
                  </a:lnTo>
                </a:path>
                <a:path w="932814" h="2021204">
                  <a:moveTo>
                    <a:pt x="0" y="131699"/>
                  </a:moveTo>
                  <a:lnTo>
                    <a:pt x="131686" y="0"/>
                  </a:lnTo>
                  <a:lnTo>
                    <a:pt x="41148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403650" y="3556825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13169" y="0"/>
                  </a:moveTo>
                  <a:lnTo>
                    <a:pt x="0" y="10693"/>
                  </a:lnTo>
                  <a:lnTo>
                    <a:pt x="0" y="21399"/>
                  </a:lnTo>
                  <a:lnTo>
                    <a:pt x="13169" y="15646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403650" y="3556825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13169" y="0"/>
                  </a:moveTo>
                  <a:lnTo>
                    <a:pt x="0" y="10693"/>
                  </a:lnTo>
                  <a:lnTo>
                    <a:pt x="0" y="21399"/>
                  </a:lnTo>
                  <a:lnTo>
                    <a:pt x="13169" y="15646"/>
                  </a:lnTo>
                  <a:lnTo>
                    <a:pt x="1316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361677" y="3567518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41973" y="0"/>
                  </a:moveTo>
                  <a:lnTo>
                    <a:pt x="0" y="0"/>
                  </a:lnTo>
                  <a:lnTo>
                    <a:pt x="0" y="10706"/>
                  </a:lnTo>
                  <a:lnTo>
                    <a:pt x="41973" y="10706"/>
                  </a:lnTo>
                  <a:lnTo>
                    <a:pt x="419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61677" y="3567518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0" y="0"/>
                  </a:moveTo>
                  <a:lnTo>
                    <a:pt x="41973" y="0"/>
                  </a:lnTo>
                  <a:lnTo>
                    <a:pt x="41973" y="10706"/>
                  </a:lnTo>
                  <a:lnTo>
                    <a:pt x="0" y="10706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61677" y="3556825"/>
              <a:ext cx="55244" cy="10795"/>
            </a:xfrm>
            <a:custGeom>
              <a:avLst/>
              <a:gdLst/>
              <a:ahLst/>
              <a:cxnLst/>
              <a:rect l="l" t="t" r="r" b="b"/>
              <a:pathLst>
                <a:path w="55245" h="10795">
                  <a:moveTo>
                    <a:pt x="55143" y="0"/>
                  </a:moveTo>
                  <a:lnTo>
                    <a:pt x="13169" y="0"/>
                  </a:lnTo>
                  <a:lnTo>
                    <a:pt x="0" y="10693"/>
                  </a:lnTo>
                  <a:lnTo>
                    <a:pt x="41973" y="10693"/>
                  </a:lnTo>
                  <a:lnTo>
                    <a:pt x="55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61677" y="3556825"/>
              <a:ext cx="55244" cy="10795"/>
            </a:xfrm>
            <a:custGeom>
              <a:avLst/>
              <a:gdLst/>
              <a:ahLst/>
              <a:cxnLst/>
              <a:rect l="l" t="t" r="r" b="b"/>
              <a:pathLst>
                <a:path w="55245" h="10795">
                  <a:moveTo>
                    <a:pt x="13169" y="0"/>
                  </a:moveTo>
                  <a:lnTo>
                    <a:pt x="55143" y="0"/>
                  </a:lnTo>
                  <a:lnTo>
                    <a:pt x="41973" y="10693"/>
                  </a:lnTo>
                  <a:lnTo>
                    <a:pt x="0" y="10693"/>
                  </a:lnTo>
                  <a:lnTo>
                    <a:pt x="1316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61677" y="3552710"/>
              <a:ext cx="54610" cy="26034"/>
            </a:xfrm>
            <a:custGeom>
              <a:avLst/>
              <a:gdLst/>
              <a:ahLst/>
              <a:cxnLst/>
              <a:rect l="l" t="t" r="r" b="b"/>
              <a:pathLst>
                <a:path w="54610" h="26035">
                  <a:moveTo>
                    <a:pt x="41973" y="14808"/>
                  </a:moveTo>
                  <a:lnTo>
                    <a:pt x="41973" y="25514"/>
                  </a:lnTo>
                </a:path>
                <a:path w="54610" h="26035">
                  <a:moveTo>
                    <a:pt x="53492" y="0"/>
                  </a:moveTo>
                  <a:lnTo>
                    <a:pt x="17284" y="0"/>
                  </a:lnTo>
                  <a:lnTo>
                    <a:pt x="10706" y="4114"/>
                  </a:lnTo>
                </a:path>
                <a:path w="54610" h="26035">
                  <a:moveTo>
                    <a:pt x="0" y="14808"/>
                  </a:moveTo>
                  <a:lnTo>
                    <a:pt x="41973" y="14808"/>
                  </a:lnTo>
                  <a:lnTo>
                    <a:pt x="54317" y="575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020149" y="2491917"/>
              <a:ext cx="740410" cy="15240"/>
            </a:xfrm>
            <a:custGeom>
              <a:avLst/>
              <a:gdLst/>
              <a:ahLst/>
              <a:cxnLst/>
              <a:rect l="l" t="t" r="r" b="b"/>
              <a:pathLst>
                <a:path w="740410" h="15239">
                  <a:moveTo>
                    <a:pt x="13982" y="3289"/>
                  </a:moveTo>
                  <a:lnTo>
                    <a:pt x="10693" y="0"/>
                  </a:lnTo>
                  <a:lnTo>
                    <a:pt x="3302" y="0"/>
                  </a:lnTo>
                  <a:lnTo>
                    <a:pt x="0" y="3289"/>
                  </a:lnTo>
                  <a:lnTo>
                    <a:pt x="0" y="11518"/>
                  </a:lnTo>
                  <a:lnTo>
                    <a:pt x="3302" y="14808"/>
                  </a:lnTo>
                  <a:lnTo>
                    <a:pt x="7416" y="14808"/>
                  </a:lnTo>
                  <a:lnTo>
                    <a:pt x="10693" y="14808"/>
                  </a:lnTo>
                  <a:lnTo>
                    <a:pt x="13982" y="11518"/>
                  </a:lnTo>
                  <a:lnTo>
                    <a:pt x="13982" y="3289"/>
                  </a:lnTo>
                  <a:close/>
                </a:path>
                <a:path w="740410" h="15239">
                  <a:moveTo>
                    <a:pt x="739838" y="3289"/>
                  </a:moveTo>
                  <a:lnTo>
                    <a:pt x="736549" y="0"/>
                  </a:lnTo>
                  <a:lnTo>
                    <a:pt x="729145" y="0"/>
                  </a:lnTo>
                  <a:lnTo>
                    <a:pt x="725855" y="3289"/>
                  </a:lnTo>
                  <a:lnTo>
                    <a:pt x="725855" y="11518"/>
                  </a:lnTo>
                  <a:lnTo>
                    <a:pt x="729145" y="14808"/>
                  </a:lnTo>
                  <a:lnTo>
                    <a:pt x="733259" y="14808"/>
                  </a:lnTo>
                  <a:lnTo>
                    <a:pt x="736549" y="14808"/>
                  </a:lnTo>
                  <a:lnTo>
                    <a:pt x="739838" y="11518"/>
                  </a:lnTo>
                  <a:lnTo>
                    <a:pt x="739838" y="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11441938" y="2275332"/>
            <a:ext cx="125730" cy="137160"/>
            <a:chOff x="6387338" y="2275332"/>
            <a:chExt cx="125730" cy="137160"/>
          </a:xfrm>
        </p:grpSpPr>
        <p:sp>
          <p:nvSpPr>
            <p:cNvPr id="77" name="object 77"/>
            <p:cNvSpPr/>
            <p:nvPr/>
          </p:nvSpPr>
          <p:spPr>
            <a:xfrm>
              <a:off x="6387338" y="2275331"/>
              <a:ext cx="125730" cy="137160"/>
            </a:xfrm>
            <a:custGeom>
              <a:avLst/>
              <a:gdLst/>
              <a:ahLst/>
              <a:cxnLst/>
              <a:rect l="l" t="t" r="r" b="b"/>
              <a:pathLst>
                <a:path w="125729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8229" y="136601"/>
                  </a:lnTo>
                  <a:lnTo>
                    <a:pt x="8229" y="128384"/>
                  </a:lnTo>
                  <a:close/>
                </a:path>
                <a:path w="125729" h="137160">
                  <a:moveTo>
                    <a:pt x="8229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52"/>
                  </a:lnTo>
                  <a:close/>
                </a:path>
                <a:path w="125729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125729" h="137160">
                  <a:moveTo>
                    <a:pt x="8229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12"/>
                  </a:lnTo>
                  <a:close/>
                </a:path>
                <a:path w="125729" h="137160">
                  <a:moveTo>
                    <a:pt x="8229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68"/>
                  </a:lnTo>
                  <a:close/>
                </a:path>
                <a:path w="125729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125729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29" y="60096"/>
                  </a:lnTo>
                  <a:lnTo>
                    <a:pt x="8229" y="51854"/>
                  </a:lnTo>
                  <a:close/>
                </a:path>
                <a:path w="125729" h="137160">
                  <a:moveTo>
                    <a:pt x="8229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96"/>
                  </a:lnTo>
                  <a:close/>
                </a:path>
                <a:path w="125729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125729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125729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125729" h="137160">
                  <a:moveTo>
                    <a:pt x="21399" y="128384"/>
                  </a:moveTo>
                  <a:lnTo>
                    <a:pt x="13169" y="128384"/>
                  </a:lnTo>
                  <a:lnTo>
                    <a:pt x="13169" y="136601"/>
                  </a:lnTo>
                  <a:lnTo>
                    <a:pt x="21399" y="136601"/>
                  </a:lnTo>
                  <a:lnTo>
                    <a:pt x="21399" y="128384"/>
                  </a:lnTo>
                  <a:close/>
                </a:path>
                <a:path w="125729" h="137160">
                  <a:moveTo>
                    <a:pt x="21399" y="116052"/>
                  </a:moveTo>
                  <a:lnTo>
                    <a:pt x="13169" y="116052"/>
                  </a:lnTo>
                  <a:lnTo>
                    <a:pt x="13169" y="123456"/>
                  </a:lnTo>
                  <a:lnTo>
                    <a:pt x="21399" y="123456"/>
                  </a:lnTo>
                  <a:lnTo>
                    <a:pt x="21399" y="116052"/>
                  </a:lnTo>
                  <a:close/>
                </a:path>
                <a:path w="125729" h="137160">
                  <a:moveTo>
                    <a:pt x="21399" y="102870"/>
                  </a:moveTo>
                  <a:lnTo>
                    <a:pt x="13169" y="102870"/>
                  </a:lnTo>
                  <a:lnTo>
                    <a:pt x="13169" y="111099"/>
                  </a:lnTo>
                  <a:lnTo>
                    <a:pt x="21399" y="111099"/>
                  </a:lnTo>
                  <a:lnTo>
                    <a:pt x="21399" y="102870"/>
                  </a:lnTo>
                  <a:close/>
                </a:path>
                <a:path w="125729" h="137160">
                  <a:moveTo>
                    <a:pt x="21399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1399" y="97942"/>
                  </a:lnTo>
                  <a:lnTo>
                    <a:pt x="21399" y="89712"/>
                  </a:lnTo>
                  <a:close/>
                </a:path>
                <a:path w="125729" h="137160">
                  <a:moveTo>
                    <a:pt x="21399" y="77368"/>
                  </a:moveTo>
                  <a:lnTo>
                    <a:pt x="13169" y="77368"/>
                  </a:lnTo>
                  <a:lnTo>
                    <a:pt x="13169" y="85598"/>
                  </a:lnTo>
                  <a:lnTo>
                    <a:pt x="21399" y="85598"/>
                  </a:lnTo>
                  <a:lnTo>
                    <a:pt x="21399" y="77368"/>
                  </a:lnTo>
                  <a:close/>
                </a:path>
                <a:path w="125729" h="137160">
                  <a:moveTo>
                    <a:pt x="21399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399" y="72428"/>
                  </a:lnTo>
                  <a:lnTo>
                    <a:pt x="21399" y="64198"/>
                  </a:lnTo>
                  <a:close/>
                </a:path>
                <a:path w="125729" h="137160">
                  <a:moveTo>
                    <a:pt x="21399" y="51854"/>
                  </a:moveTo>
                  <a:lnTo>
                    <a:pt x="13169" y="51854"/>
                  </a:lnTo>
                  <a:lnTo>
                    <a:pt x="13169" y="60096"/>
                  </a:lnTo>
                  <a:lnTo>
                    <a:pt x="21399" y="60096"/>
                  </a:lnTo>
                  <a:lnTo>
                    <a:pt x="21399" y="51854"/>
                  </a:lnTo>
                  <a:close/>
                </a:path>
                <a:path w="125729" h="137160">
                  <a:moveTo>
                    <a:pt x="21399" y="38696"/>
                  </a:moveTo>
                  <a:lnTo>
                    <a:pt x="13169" y="38696"/>
                  </a:lnTo>
                  <a:lnTo>
                    <a:pt x="13169" y="46913"/>
                  </a:lnTo>
                  <a:lnTo>
                    <a:pt x="21399" y="46913"/>
                  </a:lnTo>
                  <a:lnTo>
                    <a:pt x="21399" y="38696"/>
                  </a:lnTo>
                  <a:close/>
                </a:path>
                <a:path w="125729" h="137160">
                  <a:moveTo>
                    <a:pt x="21399" y="26339"/>
                  </a:moveTo>
                  <a:lnTo>
                    <a:pt x="13169" y="26339"/>
                  </a:lnTo>
                  <a:lnTo>
                    <a:pt x="13169" y="33743"/>
                  </a:lnTo>
                  <a:lnTo>
                    <a:pt x="21399" y="33743"/>
                  </a:lnTo>
                  <a:lnTo>
                    <a:pt x="21399" y="26339"/>
                  </a:lnTo>
                  <a:close/>
                </a:path>
                <a:path w="125729" h="13716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399" y="21399"/>
                  </a:lnTo>
                  <a:lnTo>
                    <a:pt x="21399" y="13169"/>
                  </a:lnTo>
                  <a:close/>
                </a:path>
                <a:path w="125729" h="137160">
                  <a:moveTo>
                    <a:pt x="21399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125729" h="137160">
                  <a:moveTo>
                    <a:pt x="33743" y="128384"/>
                  </a:moveTo>
                  <a:lnTo>
                    <a:pt x="26327" y="128384"/>
                  </a:lnTo>
                  <a:lnTo>
                    <a:pt x="26327" y="136601"/>
                  </a:lnTo>
                  <a:lnTo>
                    <a:pt x="33743" y="136601"/>
                  </a:lnTo>
                  <a:lnTo>
                    <a:pt x="33743" y="128384"/>
                  </a:lnTo>
                  <a:close/>
                </a:path>
                <a:path w="125729" h="137160">
                  <a:moveTo>
                    <a:pt x="33743" y="116052"/>
                  </a:moveTo>
                  <a:lnTo>
                    <a:pt x="26327" y="116052"/>
                  </a:lnTo>
                  <a:lnTo>
                    <a:pt x="26327" y="123456"/>
                  </a:lnTo>
                  <a:lnTo>
                    <a:pt x="33743" y="123456"/>
                  </a:lnTo>
                  <a:lnTo>
                    <a:pt x="33743" y="116052"/>
                  </a:lnTo>
                  <a:close/>
                </a:path>
                <a:path w="125729" h="137160">
                  <a:moveTo>
                    <a:pt x="33743" y="102870"/>
                  </a:moveTo>
                  <a:lnTo>
                    <a:pt x="26327" y="102870"/>
                  </a:lnTo>
                  <a:lnTo>
                    <a:pt x="26327" y="111099"/>
                  </a:lnTo>
                  <a:lnTo>
                    <a:pt x="33743" y="111099"/>
                  </a:lnTo>
                  <a:lnTo>
                    <a:pt x="33743" y="102870"/>
                  </a:lnTo>
                  <a:close/>
                </a:path>
                <a:path w="125729" h="137160">
                  <a:moveTo>
                    <a:pt x="33743" y="89712"/>
                  </a:moveTo>
                  <a:lnTo>
                    <a:pt x="26327" y="89712"/>
                  </a:lnTo>
                  <a:lnTo>
                    <a:pt x="26327" y="97942"/>
                  </a:lnTo>
                  <a:lnTo>
                    <a:pt x="33743" y="97942"/>
                  </a:lnTo>
                  <a:lnTo>
                    <a:pt x="33743" y="89712"/>
                  </a:lnTo>
                  <a:close/>
                </a:path>
                <a:path w="125729" h="137160">
                  <a:moveTo>
                    <a:pt x="33743" y="77368"/>
                  </a:moveTo>
                  <a:lnTo>
                    <a:pt x="26327" y="77368"/>
                  </a:lnTo>
                  <a:lnTo>
                    <a:pt x="26327" y="85598"/>
                  </a:lnTo>
                  <a:lnTo>
                    <a:pt x="33743" y="85598"/>
                  </a:lnTo>
                  <a:lnTo>
                    <a:pt x="33743" y="77368"/>
                  </a:lnTo>
                  <a:close/>
                </a:path>
                <a:path w="125729" h="137160">
                  <a:moveTo>
                    <a:pt x="33743" y="64198"/>
                  </a:moveTo>
                  <a:lnTo>
                    <a:pt x="26327" y="64198"/>
                  </a:lnTo>
                  <a:lnTo>
                    <a:pt x="26327" y="72428"/>
                  </a:lnTo>
                  <a:lnTo>
                    <a:pt x="33743" y="72428"/>
                  </a:lnTo>
                  <a:lnTo>
                    <a:pt x="33743" y="64198"/>
                  </a:lnTo>
                  <a:close/>
                </a:path>
                <a:path w="125729" h="137160">
                  <a:moveTo>
                    <a:pt x="33743" y="51854"/>
                  </a:moveTo>
                  <a:lnTo>
                    <a:pt x="26327" y="51854"/>
                  </a:lnTo>
                  <a:lnTo>
                    <a:pt x="26327" y="60096"/>
                  </a:lnTo>
                  <a:lnTo>
                    <a:pt x="33743" y="60096"/>
                  </a:lnTo>
                  <a:lnTo>
                    <a:pt x="33743" y="51854"/>
                  </a:lnTo>
                  <a:close/>
                </a:path>
                <a:path w="125729" h="137160">
                  <a:moveTo>
                    <a:pt x="33743" y="38696"/>
                  </a:moveTo>
                  <a:lnTo>
                    <a:pt x="26327" y="38696"/>
                  </a:lnTo>
                  <a:lnTo>
                    <a:pt x="26327" y="46913"/>
                  </a:lnTo>
                  <a:lnTo>
                    <a:pt x="33743" y="46913"/>
                  </a:lnTo>
                  <a:lnTo>
                    <a:pt x="33743" y="38696"/>
                  </a:lnTo>
                  <a:close/>
                </a:path>
                <a:path w="125729" h="137160">
                  <a:moveTo>
                    <a:pt x="33743" y="26339"/>
                  </a:moveTo>
                  <a:lnTo>
                    <a:pt x="26327" y="26339"/>
                  </a:lnTo>
                  <a:lnTo>
                    <a:pt x="26327" y="33743"/>
                  </a:lnTo>
                  <a:lnTo>
                    <a:pt x="33743" y="33743"/>
                  </a:lnTo>
                  <a:lnTo>
                    <a:pt x="33743" y="26339"/>
                  </a:lnTo>
                  <a:close/>
                </a:path>
                <a:path w="125729" h="137160">
                  <a:moveTo>
                    <a:pt x="33743" y="13169"/>
                  </a:moveTo>
                  <a:lnTo>
                    <a:pt x="26327" y="13169"/>
                  </a:lnTo>
                  <a:lnTo>
                    <a:pt x="26327" y="21399"/>
                  </a:lnTo>
                  <a:lnTo>
                    <a:pt x="33743" y="21399"/>
                  </a:lnTo>
                  <a:lnTo>
                    <a:pt x="33743" y="13169"/>
                  </a:lnTo>
                  <a:close/>
                </a:path>
                <a:path w="125729" h="137160">
                  <a:moveTo>
                    <a:pt x="33743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125729" h="137160">
                  <a:moveTo>
                    <a:pt x="46888" y="128384"/>
                  </a:moveTo>
                  <a:lnTo>
                    <a:pt x="38684" y="128384"/>
                  </a:lnTo>
                  <a:lnTo>
                    <a:pt x="38684" y="136601"/>
                  </a:lnTo>
                  <a:lnTo>
                    <a:pt x="46888" y="136601"/>
                  </a:lnTo>
                  <a:lnTo>
                    <a:pt x="46888" y="128384"/>
                  </a:lnTo>
                  <a:close/>
                </a:path>
                <a:path w="125729" h="137160">
                  <a:moveTo>
                    <a:pt x="46888" y="116052"/>
                  </a:moveTo>
                  <a:lnTo>
                    <a:pt x="38684" y="116052"/>
                  </a:lnTo>
                  <a:lnTo>
                    <a:pt x="38684" y="123456"/>
                  </a:lnTo>
                  <a:lnTo>
                    <a:pt x="46888" y="123456"/>
                  </a:lnTo>
                  <a:lnTo>
                    <a:pt x="46888" y="116052"/>
                  </a:lnTo>
                  <a:close/>
                </a:path>
                <a:path w="125729" h="137160">
                  <a:moveTo>
                    <a:pt x="46888" y="102870"/>
                  </a:moveTo>
                  <a:lnTo>
                    <a:pt x="38684" y="102870"/>
                  </a:lnTo>
                  <a:lnTo>
                    <a:pt x="38684" y="111099"/>
                  </a:lnTo>
                  <a:lnTo>
                    <a:pt x="46888" y="111099"/>
                  </a:lnTo>
                  <a:lnTo>
                    <a:pt x="46888" y="102870"/>
                  </a:lnTo>
                  <a:close/>
                </a:path>
                <a:path w="125729" h="137160">
                  <a:moveTo>
                    <a:pt x="46888" y="89712"/>
                  </a:moveTo>
                  <a:lnTo>
                    <a:pt x="38684" y="89712"/>
                  </a:lnTo>
                  <a:lnTo>
                    <a:pt x="38684" y="97942"/>
                  </a:lnTo>
                  <a:lnTo>
                    <a:pt x="46888" y="97942"/>
                  </a:lnTo>
                  <a:lnTo>
                    <a:pt x="46888" y="89712"/>
                  </a:lnTo>
                  <a:close/>
                </a:path>
                <a:path w="125729" h="137160">
                  <a:moveTo>
                    <a:pt x="46888" y="77368"/>
                  </a:moveTo>
                  <a:lnTo>
                    <a:pt x="38684" y="77368"/>
                  </a:lnTo>
                  <a:lnTo>
                    <a:pt x="38684" y="85598"/>
                  </a:lnTo>
                  <a:lnTo>
                    <a:pt x="46888" y="85598"/>
                  </a:lnTo>
                  <a:lnTo>
                    <a:pt x="46888" y="77368"/>
                  </a:lnTo>
                  <a:close/>
                </a:path>
                <a:path w="125729" h="137160">
                  <a:moveTo>
                    <a:pt x="46888" y="64198"/>
                  </a:moveTo>
                  <a:lnTo>
                    <a:pt x="38684" y="64198"/>
                  </a:lnTo>
                  <a:lnTo>
                    <a:pt x="38684" y="72428"/>
                  </a:lnTo>
                  <a:lnTo>
                    <a:pt x="46888" y="72428"/>
                  </a:lnTo>
                  <a:lnTo>
                    <a:pt x="46888" y="64198"/>
                  </a:lnTo>
                  <a:close/>
                </a:path>
                <a:path w="125729" h="137160">
                  <a:moveTo>
                    <a:pt x="46888" y="51854"/>
                  </a:moveTo>
                  <a:lnTo>
                    <a:pt x="38684" y="51854"/>
                  </a:lnTo>
                  <a:lnTo>
                    <a:pt x="38684" y="60096"/>
                  </a:lnTo>
                  <a:lnTo>
                    <a:pt x="46888" y="60096"/>
                  </a:lnTo>
                  <a:lnTo>
                    <a:pt x="46888" y="51854"/>
                  </a:lnTo>
                  <a:close/>
                </a:path>
                <a:path w="125729" h="137160">
                  <a:moveTo>
                    <a:pt x="46888" y="38696"/>
                  </a:moveTo>
                  <a:lnTo>
                    <a:pt x="38684" y="38696"/>
                  </a:lnTo>
                  <a:lnTo>
                    <a:pt x="38684" y="46913"/>
                  </a:lnTo>
                  <a:lnTo>
                    <a:pt x="46888" y="46913"/>
                  </a:lnTo>
                  <a:lnTo>
                    <a:pt x="46888" y="38696"/>
                  </a:lnTo>
                  <a:close/>
                </a:path>
                <a:path w="125729" h="137160">
                  <a:moveTo>
                    <a:pt x="46888" y="26339"/>
                  </a:moveTo>
                  <a:lnTo>
                    <a:pt x="38684" y="26339"/>
                  </a:lnTo>
                  <a:lnTo>
                    <a:pt x="38684" y="33743"/>
                  </a:lnTo>
                  <a:lnTo>
                    <a:pt x="46888" y="33743"/>
                  </a:lnTo>
                  <a:lnTo>
                    <a:pt x="46888" y="26339"/>
                  </a:lnTo>
                  <a:close/>
                </a:path>
                <a:path w="125729" h="137160">
                  <a:moveTo>
                    <a:pt x="46888" y="13169"/>
                  </a:moveTo>
                  <a:lnTo>
                    <a:pt x="38684" y="13169"/>
                  </a:lnTo>
                  <a:lnTo>
                    <a:pt x="38684" y="21399"/>
                  </a:lnTo>
                  <a:lnTo>
                    <a:pt x="46888" y="21399"/>
                  </a:lnTo>
                  <a:lnTo>
                    <a:pt x="46888" y="13169"/>
                  </a:lnTo>
                  <a:close/>
                </a:path>
                <a:path w="125729" h="137160">
                  <a:moveTo>
                    <a:pt x="46888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888" y="8242"/>
                  </a:lnTo>
                  <a:lnTo>
                    <a:pt x="46888" y="0"/>
                  </a:lnTo>
                  <a:close/>
                </a:path>
                <a:path w="125729" h="137160">
                  <a:moveTo>
                    <a:pt x="60058" y="128384"/>
                  </a:moveTo>
                  <a:lnTo>
                    <a:pt x="51841" y="128384"/>
                  </a:lnTo>
                  <a:lnTo>
                    <a:pt x="51841" y="136601"/>
                  </a:lnTo>
                  <a:lnTo>
                    <a:pt x="60058" y="136601"/>
                  </a:lnTo>
                  <a:lnTo>
                    <a:pt x="60058" y="128384"/>
                  </a:lnTo>
                  <a:close/>
                </a:path>
                <a:path w="125729" h="137160">
                  <a:moveTo>
                    <a:pt x="60058" y="116052"/>
                  </a:moveTo>
                  <a:lnTo>
                    <a:pt x="51841" y="116052"/>
                  </a:lnTo>
                  <a:lnTo>
                    <a:pt x="51841" y="123456"/>
                  </a:lnTo>
                  <a:lnTo>
                    <a:pt x="60058" y="123456"/>
                  </a:lnTo>
                  <a:lnTo>
                    <a:pt x="60058" y="116052"/>
                  </a:lnTo>
                  <a:close/>
                </a:path>
                <a:path w="125729" h="137160">
                  <a:moveTo>
                    <a:pt x="60058" y="102870"/>
                  </a:moveTo>
                  <a:lnTo>
                    <a:pt x="51841" y="102870"/>
                  </a:lnTo>
                  <a:lnTo>
                    <a:pt x="51841" y="111099"/>
                  </a:lnTo>
                  <a:lnTo>
                    <a:pt x="60058" y="111099"/>
                  </a:lnTo>
                  <a:lnTo>
                    <a:pt x="60058" y="102870"/>
                  </a:lnTo>
                  <a:close/>
                </a:path>
                <a:path w="125729" h="137160">
                  <a:moveTo>
                    <a:pt x="60058" y="89712"/>
                  </a:moveTo>
                  <a:lnTo>
                    <a:pt x="51841" y="89712"/>
                  </a:lnTo>
                  <a:lnTo>
                    <a:pt x="51841" y="97942"/>
                  </a:lnTo>
                  <a:lnTo>
                    <a:pt x="60058" y="97942"/>
                  </a:lnTo>
                  <a:lnTo>
                    <a:pt x="60058" y="89712"/>
                  </a:lnTo>
                  <a:close/>
                </a:path>
                <a:path w="125729" h="137160">
                  <a:moveTo>
                    <a:pt x="60058" y="77368"/>
                  </a:moveTo>
                  <a:lnTo>
                    <a:pt x="51841" y="77368"/>
                  </a:lnTo>
                  <a:lnTo>
                    <a:pt x="51841" y="85598"/>
                  </a:lnTo>
                  <a:lnTo>
                    <a:pt x="60058" y="85598"/>
                  </a:lnTo>
                  <a:lnTo>
                    <a:pt x="60058" y="77368"/>
                  </a:lnTo>
                  <a:close/>
                </a:path>
                <a:path w="125729" h="137160">
                  <a:moveTo>
                    <a:pt x="60058" y="64198"/>
                  </a:moveTo>
                  <a:lnTo>
                    <a:pt x="51841" y="64198"/>
                  </a:lnTo>
                  <a:lnTo>
                    <a:pt x="51841" y="72428"/>
                  </a:lnTo>
                  <a:lnTo>
                    <a:pt x="60058" y="72428"/>
                  </a:lnTo>
                  <a:lnTo>
                    <a:pt x="60058" y="64198"/>
                  </a:lnTo>
                  <a:close/>
                </a:path>
                <a:path w="125729" h="137160">
                  <a:moveTo>
                    <a:pt x="60058" y="51854"/>
                  </a:moveTo>
                  <a:lnTo>
                    <a:pt x="51841" y="51854"/>
                  </a:lnTo>
                  <a:lnTo>
                    <a:pt x="51841" y="60096"/>
                  </a:lnTo>
                  <a:lnTo>
                    <a:pt x="60058" y="60096"/>
                  </a:lnTo>
                  <a:lnTo>
                    <a:pt x="60058" y="51854"/>
                  </a:lnTo>
                  <a:close/>
                </a:path>
                <a:path w="125729" h="137160">
                  <a:moveTo>
                    <a:pt x="60058" y="38696"/>
                  </a:moveTo>
                  <a:lnTo>
                    <a:pt x="51841" y="38696"/>
                  </a:lnTo>
                  <a:lnTo>
                    <a:pt x="51841" y="46913"/>
                  </a:lnTo>
                  <a:lnTo>
                    <a:pt x="60058" y="46913"/>
                  </a:lnTo>
                  <a:lnTo>
                    <a:pt x="60058" y="38696"/>
                  </a:lnTo>
                  <a:close/>
                </a:path>
                <a:path w="125729" h="137160">
                  <a:moveTo>
                    <a:pt x="60058" y="26339"/>
                  </a:moveTo>
                  <a:lnTo>
                    <a:pt x="51841" y="26339"/>
                  </a:lnTo>
                  <a:lnTo>
                    <a:pt x="51841" y="33743"/>
                  </a:lnTo>
                  <a:lnTo>
                    <a:pt x="60058" y="33743"/>
                  </a:lnTo>
                  <a:lnTo>
                    <a:pt x="60058" y="26339"/>
                  </a:lnTo>
                  <a:close/>
                </a:path>
                <a:path w="125729" h="137160">
                  <a:moveTo>
                    <a:pt x="60058" y="13169"/>
                  </a:moveTo>
                  <a:lnTo>
                    <a:pt x="51841" y="13169"/>
                  </a:lnTo>
                  <a:lnTo>
                    <a:pt x="51841" y="21399"/>
                  </a:lnTo>
                  <a:lnTo>
                    <a:pt x="60058" y="21399"/>
                  </a:lnTo>
                  <a:lnTo>
                    <a:pt x="60058" y="13169"/>
                  </a:lnTo>
                  <a:close/>
                </a:path>
                <a:path w="125729" h="137160">
                  <a:moveTo>
                    <a:pt x="60058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58" y="8242"/>
                  </a:lnTo>
                  <a:lnTo>
                    <a:pt x="60058" y="0"/>
                  </a:lnTo>
                  <a:close/>
                </a:path>
                <a:path w="125729" h="137160">
                  <a:moveTo>
                    <a:pt x="73240" y="128384"/>
                  </a:moveTo>
                  <a:lnTo>
                    <a:pt x="64998" y="128384"/>
                  </a:lnTo>
                  <a:lnTo>
                    <a:pt x="64998" y="136601"/>
                  </a:lnTo>
                  <a:lnTo>
                    <a:pt x="73240" y="136601"/>
                  </a:lnTo>
                  <a:lnTo>
                    <a:pt x="73240" y="128384"/>
                  </a:lnTo>
                  <a:close/>
                </a:path>
                <a:path w="125729" h="137160">
                  <a:moveTo>
                    <a:pt x="73240" y="116052"/>
                  </a:moveTo>
                  <a:lnTo>
                    <a:pt x="64998" y="116052"/>
                  </a:lnTo>
                  <a:lnTo>
                    <a:pt x="64998" y="123456"/>
                  </a:lnTo>
                  <a:lnTo>
                    <a:pt x="73240" y="123456"/>
                  </a:lnTo>
                  <a:lnTo>
                    <a:pt x="73240" y="116052"/>
                  </a:lnTo>
                  <a:close/>
                </a:path>
                <a:path w="125729" h="137160">
                  <a:moveTo>
                    <a:pt x="73240" y="102870"/>
                  </a:moveTo>
                  <a:lnTo>
                    <a:pt x="64998" y="102870"/>
                  </a:lnTo>
                  <a:lnTo>
                    <a:pt x="64998" y="111099"/>
                  </a:lnTo>
                  <a:lnTo>
                    <a:pt x="73240" y="111099"/>
                  </a:lnTo>
                  <a:lnTo>
                    <a:pt x="73240" y="102870"/>
                  </a:lnTo>
                  <a:close/>
                </a:path>
                <a:path w="125729" h="137160">
                  <a:moveTo>
                    <a:pt x="73240" y="89712"/>
                  </a:moveTo>
                  <a:lnTo>
                    <a:pt x="64998" y="89712"/>
                  </a:lnTo>
                  <a:lnTo>
                    <a:pt x="64998" y="97942"/>
                  </a:lnTo>
                  <a:lnTo>
                    <a:pt x="73240" y="97942"/>
                  </a:lnTo>
                  <a:lnTo>
                    <a:pt x="73240" y="89712"/>
                  </a:lnTo>
                  <a:close/>
                </a:path>
                <a:path w="125729" h="137160">
                  <a:moveTo>
                    <a:pt x="73240" y="77368"/>
                  </a:moveTo>
                  <a:lnTo>
                    <a:pt x="64998" y="77368"/>
                  </a:lnTo>
                  <a:lnTo>
                    <a:pt x="64998" y="85598"/>
                  </a:lnTo>
                  <a:lnTo>
                    <a:pt x="73240" y="85598"/>
                  </a:lnTo>
                  <a:lnTo>
                    <a:pt x="73240" y="77368"/>
                  </a:lnTo>
                  <a:close/>
                </a:path>
                <a:path w="125729" h="137160">
                  <a:moveTo>
                    <a:pt x="73240" y="64198"/>
                  </a:moveTo>
                  <a:lnTo>
                    <a:pt x="64998" y="64198"/>
                  </a:lnTo>
                  <a:lnTo>
                    <a:pt x="64998" y="72428"/>
                  </a:lnTo>
                  <a:lnTo>
                    <a:pt x="73240" y="72428"/>
                  </a:lnTo>
                  <a:lnTo>
                    <a:pt x="73240" y="64198"/>
                  </a:lnTo>
                  <a:close/>
                </a:path>
                <a:path w="125729" h="137160">
                  <a:moveTo>
                    <a:pt x="73240" y="51854"/>
                  </a:moveTo>
                  <a:lnTo>
                    <a:pt x="64998" y="51854"/>
                  </a:lnTo>
                  <a:lnTo>
                    <a:pt x="64998" y="60096"/>
                  </a:lnTo>
                  <a:lnTo>
                    <a:pt x="73240" y="60096"/>
                  </a:lnTo>
                  <a:lnTo>
                    <a:pt x="73240" y="51854"/>
                  </a:lnTo>
                  <a:close/>
                </a:path>
                <a:path w="125729" h="137160">
                  <a:moveTo>
                    <a:pt x="73240" y="38696"/>
                  </a:moveTo>
                  <a:lnTo>
                    <a:pt x="64998" y="38696"/>
                  </a:lnTo>
                  <a:lnTo>
                    <a:pt x="64998" y="46913"/>
                  </a:lnTo>
                  <a:lnTo>
                    <a:pt x="73240" y="46913"/>
                  </a:lnTo>
                  <a:lnTo>
                    <a:pt x="73240" y="38696"/>
                  </a:lnTo>
                  <a:close/>
                </a:path>
                <a:path w="125729" h="137160">
                  <a:moveTo>
                    <a:pt x="73240" y="26339"/>
                  </a:moveTo>
                  <a:lnTo>
                    <a:pt x="64998" y="26339"/>
                  </a:lnTo>
                  <a:lnTo>
                    <a:pt x="64998" y="33743"/>
                  </a:lnTo>
                  <a:lnTo>
                    <a:pt x="73240" y="33743"/>
                  </a:lnTo>
                  <a:lnTo>
                    <a:pt x="73240" y="26339"/>
                  </a:lnTo>
                  <a:close/>
                </a:path>
                <a:path w="125729" h="137160">
                  <a:moveTo>
                    <a:pt x="73240" y="13169"/>
                  </a:moveTo>
                  <a:lnTo>
                    <a:pt x="64998" y="13169"/>
                  </a:lnTo>
                  <a:lnTo>
                    <a:pt x="64998" y="21399"/>
                  </a:lnTo>
                  <a:lnTo>
                    <a:pt x="73240" y="21399"/>
                  </a:lnTo>
                  <a:lnTo>
                    <a:pt x="73240" y="13169"/>
                  </a:lnTo>
                  <a:close/>
                </a:path>
                <a:path w="125729" h="137160">
                  <a:moveTo>
                    <a:pt x="73240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125729" h="137160">
                  <a:moveTo>
                    <a:pt x="85585" y="13169"/>
                  </a:moveTo>
                  <a:lnTo>
                    <a:pt x="78155" y="13169"/>
                  </a:lnTo>
                  <a:lnTo>
                    <a:pt x="78155" y="21399"/>
                  </a:lnTo>
                  <a:lnTo>
                    <a:pt x="85585" y="21399"/>
                  </a:lnTo>
                  <a:lnTo>
                    <a:pt x="85585" y="13169"/>
                  </a:lnTo>
                  <a:close/>
                </a:path>
                <a:path w="125729" h="137160">
                  <a:moveTo>
                    <a:pt x="85585" y="0"/>
                  </a:moveTo>
                  <a:lnTo>
                    <a:pt x="78155" y="0"/>
                  </a:lnTo>
                  <a:lnTo>
                    <a:pt x="78155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125729" h="137160">
                  <a:moveTo>
                    <a:pt x="98755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125729" h="137160">
                  <a:moveTo>
                    <a:pt x="111925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125729" h="137160">
                  <a:moveTo>
                    <a:pt x="125107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107" y="8242"/>
                  </a:lnTo>
                  <a:lnTo>
                    <a:pt x="12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465494" y="2288501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90" h="123825">
                  <a:moveTo>
                    <a:pt x="7429" y="115214"/>
                  </a:moveTo>
                  <a:lnTo>
                    <a:pt x="0" y="115214"/>
                  </a:lnTo>
                  <a:lnTo>
                    <a:pt x="0" y="123431"/>
                  </a:lnTo>
                  <a:lnTo>
                    <a:pt x="7429" y="123431"/>
                  </a:lnTo>
                  <a:lnTo>
                    <a:pt x="7429" y="115214"/>
                  </a:lnTo>
                  <a:close/>
                </a:path>
                <a:path w="46990" h="123825">
                  <a:moveTo>
                    <a:pt x="7429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7429" y="110286"/>
                  </a:lnTo>
                  <a:lnTo>
                    <a:pt x="7429" y="102882"/>
                  </a:lnTo>
                  <a:close/>
                </a:path>
                <a:path w="46990" h="123825">
                  <a:moveTo>
                    <a:pt x="74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7429" y="97929"/>
                  </a:lnTo>
                  <a:lnTo>
                    <a:pt x="7429" y="89700"/>
                  </a:lnTo>
                  <a:close/>
                </a:path>
                <a:path w="46990" h="123825">
                  <a:moveTo>
                    <a:pt x="7429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7429" y="84772"/>
                  </a:lnTo>
                  <a:lnTo>
                    <a:pt x="7429" y="76542"/>
                  </a:lnTo>
                  <a:close/>
                </a:path>
                <a:path w="46990" h="123825">
                  <a:moveTo>
                    <a:pt x="74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7429" y="72428"/>
                  </a:lnTo>
                  <a:lnTo>
                    <a:pt x="7429" y="64198"/>
                  </a:lnTo>
                  <a:close/>
                </a:path>
                <a:path w="46990" h="123825">
                  <a:moveTo>
                    <a:pt x="7429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7429" y="59258"/>
                  </a:lnTo>
                  <a:lnTo>
                    <a:pt x="7429" y="51028"/>
                  </a:lnTo>
                  <a:close/>
                </a:path>
                <a:path w="46990" h="123825">
                  <a:moveTo>
                    <a:pt x="7429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7429" y="46926"/>
                  </a:lnTo>
                  <a:lnTo>
                    <a:pt x="7429" y="38684"/>
                  </a:lnTo>
                  <a:close/>
                </a:path>
                <a:path w="46990" h="123825">
                  <a:moveTo>
                    <a:pt x="7429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7429" y="33743"/>
                  </a:lnTo>
                  <a:lnTo>
                    <a:pt x="7429" y="25527"/>
                  </a:lnTo>
                  <a:close/>
                </a:path>
                <a:path w="46990" h="123825">
                  <a:moveTo>
                    <a:pt x="7429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7429" y="20574"/>
                  </a:lnTo>
                  <a:lnTo>
                    <a:pt x="7429" y="13169"/>
                  </a:lnTo>
                  <a:close/>
                </a:path>
                <a:path w="46990" h="123825">
                  <a:moveTo>
                    <a:pt x="74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7429" y="8229"/>
                  </a:lnTo>
                  <a:lnTo>
                    <a:pt x="7429" y="0"/>
                  </a:lnTo>
                  <a:close/>
                </a:path>
                <a:path w="46990" h="123825">
                  <a:moveTo>
                    <a:pt x="20599" y="115214"/>
                  </a:moveTo>
                  <a:lnTo>
                    <a:pt x="12369" y="115214"/>
                  </a:lnTo>
                  <a:lnTo>
                    <a:pt x="12369" y="123431"/>
                  </a:lnTo>
                  <a:lnTo>
                    <a:pt x="20599" y="123431"/>
                  </a:lnTo>
                  <a:lnTo>
                    <a:pt x="20599" y="115214"/>
                  </a:lnTo>
                  <a:close/>
                </a:path>
                <a:path w="46990" h="123825">
                  <a:moveTo>
                    <a:pt x="20599" y="102882"/>
                  </a:moveTo>
                  <a:lnTo>
                    <a:pt x="12369" y="102882"/>
                  </a:lnTo>
                  <a:lnTo>
                    <a:pt x="12369" y="110286"/>
                  </a:lnTo>
                  <a:lnTo>
                    <a:pt x="20599" y="110286"/>
                  </a:lnTo>
                  <a:lnTo>
                    <a:pt x="20599" y="102882"/>
                  </a:lnTo>
                  <a:close/>
                </a:path>
                <a:path w="46990" h="123825">
                  <a:moveTo>
                    <a:pt x="20599" y="89700"/>
                  </a:moveTo>
                  <a:lnTo>
                    <a:pt x="12369" y="89700"/>
                  </a:lnTo>
                  <a:lnTo>
                    <a:pt x="12369" y="97929"/>
                  </a:lnTo>
                  <a:lnTo>
                    <a:pt x="20599" y="97929"/>
                  </a:lnTo>
                  <a:lnTo>
                    <a:pt x="20599" y="89700"/>
                  </a:lnTo>
                  <a:close/>
                </a:path>
                <a:path w="46990" h="123825">
                  <a:moveTo>
                    <a:pt x="20599" y="76542"/>
                  </a:moveTo>
                  <a:lnTo>
                    <a:pt x="12369" y="76542"/>
                  </a:lnTo>
                  <a:lnTo>
                    <a:pt x="12369" y="84772"/>
                  </a:lnTo>
                  <a:lnTo>
                    <a:pt x="20599" y="84772"/>
                  </a:lnTo>
                  <a:lnTo>
                    <a:pt x="20599" y="76542"/>
                  </a:lnTo>
                  <a:close/>
                </a:path>
                <a:path w="46990" h="123825">
                  <a:moveTo>
                    <a:pt x="20599" y="64198"/>
                  </a:moveTo>
                  <a:lnTo>
                    <a:pt x="12369" y="64198"/>
                  </a:lnTo>
                  <a:lnTo>
                    <a:pt x="12369" y="72428"/>
                  </a:lnTo>
                  <a:lnTo>
                    <a:pt x="20599" y="72428"/>
                  </a:lnTo>
                  <a:lnTo>
                    <a:pt x="20599" y="64198"/>
                  </a:lnTo>
                  <a:close/>
                </a:path>
                <a:path w="46990" h="123825">
                  <a:moveTo>
                    <a:pt x="20599" y="51028"/>
                  </a:moveTo>
                  <a:lnTo>
                    <a:pt x="12369" y="51028"/>
                  </a:lnTo>
                  <a:lnTo>
                    <a:pt x="12369" y="59258"/>
                  </a:lnTo>
                  <a:lnTo>
                    <a:pt x="20599" y="59258"/>
                  </a:lnTo>
                  <a:lnTo>
                    <a:pt x="20599" y="51028"/>
                  </a:lnTo>
                  <a:close/>
                </a:path>
                <a:path w="46990" h="123825">
                  <a:moveTo>
                    <a:pt x="20599" y="38684"/>
                  </a:moveTo>
                  <a:lnTo>
                    <a:pt x="12369" y="38684"/>
                  </a:lnTo>
                  <a:lnTo>
                    <a:pt x="12369" y="46926"/>
                  </a:lnTo>
                  <a:lnTo>
                    <a:pt x="20599" y="46926"/>
                  </a:lnTo>
                  <a:lnTo>
                    <a:pt x="20599" y="38684"/>
                  </a:lnTo>
                  <a:close/>
                </a:path>
                <a:path w="46990" h="123825">
                  <a:moveTo>
                    <a:pt x="20599" y="25527"/>
                  </a:moveTo>
                  <a:lnTo>
                    <a:pt x="12369" y="25527"/>
                  </a:lnTo>
                  <a:lnTo>
                    <a:pt x="12369" y="33743"/>
                  </a:lnTo>
                  <a:lnTo>
                    <a:pt x="20599" y="33743"/>
                  </a:lnTo>
                  <a:lnTo>
                    <a:pt x="20599" y="25527"/>
                  </a:lnTo>
                  <a:close/>
                </a:path>
                <a:path w="46990" h="123825">
                  <a:moveTo>
                    <a:pt x="20599" y="13169"/>
                  </a:moveTo>
                  <a:lnTo>
                    <a:pt x="12369" y="13169"/>
                  </a:lnTo>
                  <a:lnTo>
                    <a:pt x="12369" y="20574"/>
                  </a:lnTo>
                  <a:lnTo>
                    <a:pt x="20599" y="20574"/>
                  </a:lnTo>
                  <a:lnTo>
                    <a:pt x="20599" y="13169"/>
                  </a:lnTo>
                  <a:close/>
                </a:path>
                <a:path w="46990" h="123825">
                  <a:moveTo>
                    <a:pt x="20599" y="0"/>
                  </a:moveTo>
                  <a:lnTo>
                    <a:pt x="12369" y="0"/>
                  </a:lnTo>
                  <a:lnTo>
                    <a:pt x="12369" y="8229"/>
                  </a:lnTo>
                  <a:lnTo>
                    <a:pt x="20599" y="8229"/>
                  </a:lnTo>
                  <a:lnTo>
                    <a:pt x="20599" y="0"/>
                  </a:lnTo>
                  <a:close/>
                </a:path>
                <a:path w="46990" h="123825">
                  <a:moveTo>
                    <a:pt x="33769" y="115214"/>
                  </a:moveTo>
                  <a:lnTo>
                    <a:pt x="25527" y="115214"/>
                  </a:lnTo>
                  <a:lnTo>
                    <a:pt x="25527" y="123431"/>
                  </a:lnTo>
                  <a:lnTo>
                    <a:pt x="33769" y="123431"/>
                  </a:lnTo>
                  <a:lnTo>
                    <a:pt x="33769" y="115214"/>
                  </a:lnTo>
                  <a:close/>
                </a:path>
                <a:path w="46990" h="123825">
                  <a:moveTo>
                    <a:pt x="33769" y="102882"/>
                  </a:moveTo>
                  <a:lnTo>
                    <a:pt x="25527" y="102882"/>
                  </a:lnTo>
                  <a:lnTo>
                    <a:pt x="25527" y="110286"/>
                  </a:lnTo>
                  <a:lnTo>
                    <a:pt x="33769" y="110286"/>
                  </a:lnTo>
                  <a:lnTo>
                    <a:pt x="33769" y="102882"/>
                  </a:lnTo>
                  <a:close/>
                </a:path>
                <a:path w="46990" h="123825">
                  <a:moveTo>
                    <a:pt x="33769" y="89700"/>
                  </a:moveTo>
                  <a:lnTo>
                    <a:pt x="25527" y="89700"/>
                  </a:lnTo>
                  <a:lnTo>
                    <a:pt x="25527" y="97929"/>
                  </a:lnTo>
                  <a:lnTo>
                    <a:pt x="33769" y="97929"/>
                  </a:lnTo>
                  <a:lnTo>
                    <a:pt x="33769" y="89700"/>
                  </a:lnTo>
                  <a:close/>
                </a:path>
                <a:path w="46990" h="123825">
                  <a:moveTo>
                    <a:pt x="33769" y="76542"/>
                  </a:moveTo>
                  <a:lnTo>
                    <a:pt x="25527" y="76542"/>
                  </a:lnTo>
                  <a:lnTo>
                    <a:pt x="25527" y="84772"/>
                  </a:lnTo>
                  <a:lnTo>
                    <a:pt x="33769" y="84772"/>
                  </a:lnTo>
                  <a:lnTo>
                    <a:pt x="33769" y="76542"/>
                  </a:lnTo>
                  <a:close/>
                </a:path>
                <a:path w="46990" h="123825">
                  <a:moveTo>
                    <a:pt x="33769" y="64198"/>
                  </a:moveTo>
                  <a:lnTo>
                    <a:pt x="25527" y="64198"/>
                  </a:lnTo>
                  <a:lnTo>
                    <a:pt x="25527" y="72428"/>
                  </a:lnTo>
                  <a:lnTo>
                    <a:pt x="33769" y="72428"/>
                  </a:lnTo>
                  <a:lnTo>
                    <a:pt x="33769" y="64198"/>
                  </a:lnTo>
                  <a:close/>
                </a:path>
                <a:path w="46990" h="123825">
                  <a:moveTo>
                    <a:pt x="33769" y="51028"/>
                  </a:moveTo>
                  <a:lnTo>
                    <a:pt x="25527" y="51028"/>
                  </a:lnTo>
                  <a:lnTo>
                    <a:pt x="25527" y="59258"/>
                  </a:lnTo>
                  <a:lnTo>
                    <a:pt x="33769" y="59258"/>
                  </a:lnTo>
                  <a:lnTo>
                    <a:pt x="33769" y="51028"/>
                  </a:lnTo>
                  <a:close/>
                </a:path>
                <a:path w="46990" h="123825">
                  <a:moveTo>
                    <a:pt x="33769" y="38684"/>
                  </a:moveTo>
                  <a:lnTo>
                    <a:pt x="25527" y="38684"/>
                  </a:lnTo>
                  <a:lnTo>
                    <a:pt x="25527" y="46926"/>
                  </a:lnTo>
                  <a:lnTo>
                    <a:pt x="33769" y="46926"/>
                  </a:lnTo>
                  <a:lnTo>
                    <a:pt x="33769" y="38684"/>
                  </a:lnTo>
                  <a:close/>
                </a:path>
                <a:path w="46990" h="123825">
                  <a:moveTo>
                    <a:pt x="33769" y="25527"/>
                  </a:moveTo>
                  <a:lnTo>
                    <a:pt x="25527" y="25527"/>
                  </a:lnTo>
                  <a:lnTo>
                    <a:pt x="25527" y="33743"/>
                  </a:lnTo>
                  <a:lnTo>
                    <a:pt x="33769" y="33743"/>
                  </a:lnTo>
                  <a:lnTo>
                    <a:pt x="33769" y="25527"/>
                  </a:lnTo>
                  <a:close/>
                </a:path>
                <a:path w="46990" h="123825">
                  <a:moveTo>
                    <a:pt x="33769" y="13169"/>
                  </a:moveTo>
                  <a:lnTo>
                    <a:pt x="25527" y="13169"/>
                  </a:lnTo>
                  <a:lnTo>
                    <a:pt x="25527" y="20574"/>
                  </a:lnTo>
                  <a:lnTo>
                    <a:pt x="33769" y="20574"/>
                  </a:lnTo>
                  <a:lnTo>
                    <a:pt x="33769" y="13169"/>
                  </a:lnTo>
                  <a:close/>
                </a:path>
                <a:path w="46990" h="123825">
                  <a:moveTo>
                    <a:pt x="33769" y="0"/>
                  </a:moveTo>
                  <a:lnTo>
                    <a:pt x="25527" y="0"/>
                  </a:lnTo>
                  <a:lnTo>
                    <a:pt x="25527" y="8229"/>
                  </a:lnTo>
                  <a:lnTo>
                    <a:pt x="33769" y="8229"/>
                  </a:lnTo>
                  <a:lnTo>
                    <a:pt x="33769" y="0"/>
                  </a:lnTo>
                  <a:close/>
                </a:path>
                <a:path w="46990" h="123825">
                  <a:moveTo>
                    <a:pt x="46951" y="115214"/>
                  </a:moveTo>
                  <a:lnTo>
                    <a:pt x="38709" y="115214"/>
                  </a:lnTo>
                  <a:lnTo>
                    <a:pt x="38709" y="123431"/>
                  </a:lnTo>
                  <a:lnTo>
                    <a:pt x="46951" y="123431"/>
                  </a:lnTo>
                  <a:lnTo>
                    <a:pt x="46951" y="115214"/>
                  </a:lnTo>
                  <a:close/>
                </a:path>
                <a:path w="46990" h="123825">
                  <a:moveTo>
                    <a:pt x="46951" y="102882"/>
                  </a:moveTo>
                  <a:lnTo>
                    <a:pt x="38709" y="102882"/>
                  </a:lnTo>
                  <a:lnTo>
                    <a:pt x="38709" y="110286"/>
                  </a:lnTo>
                  <a:lnTo>
                    <a:pt x="46951" y="110286"/>
                  </a:lnTo>
                  <a:lnTo>
                    <a:pt x="46951" y="102882"/>
                  </a:lnTo>
                  <a:close/>
                </a:path>
                <a:path w="46990" h="123825">
                  <a:moveTo>
                    <a:pt x="46951" y="89700"/>
                  </a:moveTo>
                  <a:lnTo>
                    <a:pt x="38709" y="89700"/>
                  </a:lnTo>
                  <a:lnTo>
                    <a:pt x="38709" y="97929"/>
                  </a:lnTo>
                  <a:lnTo>
                    <a:pt x="46951" y="97929"/>
                  </a:lnTo>
                  <a:lnTo>
                    <a:pt x="46951" y="89700"/>
                  </a:lnTo>
                  <a:close/>
                </a:path>
                <a:path w="46990" h="123825">
                  <a:moveTo>
                    <a:pt x="46951" y="76542"/>
                  </a:moveTo>
                  <a:lnTo>
                    <a:pt x="38709" y="76542"/>
                  </a:lnTo>
                  <a:lnTo>
                    <a:pt x="38709" y="84772"/>
                  </a:lnTo>
                  <a:lnTo>
                    <a:pt x="46951" y="84772"/>
                  </a:lnTo>
                  <a:lnTo>
                    <a:pt x="46951" y="76542"/>
                  </a:lnTo>
                  <a:close/>
                </a:path>
                <a:path w="46990" h="123825">
                  <a:moveTo>
                    <a:pt x="46951" y="64198"/>
                  </a:moveTo>
                  <a:lnTo>
                    <a:pt x="38709" y="64198"/>
                  </a:lnTo>
                  <a:lnTo>
                    <a:pt x="38709" y="72428"/>
                  </a:lnTo>
                  <a:lnTo>
                    <a:pt x="46951" y="72428"/>
                  </a:lnTo>
                  <a:lnTo>
                    <a:pt x="46951" y="64198"/>
                  </a:lnTo>
                  <a:close/>
                </a:path>
                <a:path w="46990" h="123825">
                  <a:moveTo>
                    <a:pt x="46951" y="51028"/>
                  </a:moveTo>
                  <a:lnTo>
                    <a:pt x="38709" y="51028"/>
                  </a:lnTo>
                  <a:lnTo>
                    <a:pt x="38709" y="59258"/>
                  </a:lnTo>
                  <a:lnTo>
                    <a:pt x="46951" y="59258"/>
                  </a:lnTo>
                  <a:lnTo>
                    <a:pt x="46951" y="51028"/>
                  </a:lnTo>
                  <a:close/>
                </a:path>
                <a:path w="46990" h="123825">
                  <a:moveTo>
                    <a:pt x="46951" y="38684"/>
                  </a:moveTo>
                  <a:lnTo>
                    <a:pt x="38709" y="38684"/>
                  </a:lnTo>
                  <a:lnTo>
                    <a:pt x="38709" y="46926"/>
                  </a:lnTo>
                  <a:lnTo>
                    <a:pt x="46951" y="46926"/>
                  </a:lnTo>
                  <a:lnTo>
                    <a:pt x="46951" y="38684"/>
                  </a:lnTo>
                  <a:close/>
                </a:path>
                <a:path w="46990" h="123825">
                  <a:moveTo>
                    <a:pt x="46951" y="25527"/>
                  </a:moveTo>
                  <a:lnTo>
                    <a:pt x="38709" y="25527"/>
                  </a:lnTo>
                  <a:lnTo>
                    <a:pt x="38709" y="33743"/>
                  </a:lnTo>
                  <a:lnTo>
                    <a:pt x="46951" y="33743"/>
                  </a:lnTo>
                  <a:lnTo>
                    <a:pt x="46951" y="25527"/>
                  </a:lnTo>
                  <a:close/>
                </a:path>
                <a:path w="46990" h="123825">
                  <a:moveTo>
                    <a:pt x="46951" y="13169"/>
                  </a:moveTo>
                  <a:lnTo>
                    <a:pt x="38709" y="13169"/>
                  </a:lnTo>
                  <a:lnTo>
                    <a:pt x="38709" y="20574"/>
                  </a:lnTo>
                  <a:lnTo>
                    <a:pt x="46951" y="20574"/>
                  </a:lnTo>
                  <a:lnTo>
                    <a:pt x="46951" y="13169"/>
                  </a:lnTo>
                  <a:close/>
                </a:path>
                <a:path w="46990" h="123825">
                  <a:moveTo>
                    <a:pt x="46951" y="0"/>
                  </a:moveTo>
                  <a:lnTo>
                    <a:pt x="38709" y="0"/>
                  </a:lnTo>
                  <a:lnTo>
                    <a:pt x="38709" y="8229"/>
                  </a:lnTo>
                  <a:lnTo>
                    <a:pt x="46951" y="8229"/>
                  </a:lnTo>
                  <a:lnTo>
                    <a:pt x="469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11300397" y="2275332"/>
            <a:ext cx="123825" cy="137160"/>
            <a:chOff x="6245796" y="2275332"/>
            <a:chExt cx="123825" cy="137160"/>
          </a:xfrm>
        </p:grpSpPr>
        <p:sp>
          <p:nvSpPr>
            <p:cNvPr id="80" name="object 80"/>
            <p:cNvSpPr/>
            <p:nvPr/>
          </p:nvSpPr>
          <p:spPr>
            <a:xfrm>
              <a:off x="6245784" y="2275331"/>
              <a:ext cx="123825" cy="137160"/>
            </a:xfrm>
            <a:custGeom>
              <a:avLst/>
              <a:gdLst/>
              <a:ahLst/>
              <a:cxnLst/>
              <a:rect l="l" t="t" r="r" b="b"/>
              <a:pathLst>
                <a:path w="123825" h="137160">
                  <a:moveTo>
                    <a:pt x="7391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7391" y="136601"/>
                  </a:lnTo>
                  <a:lnTo>
                    <a:pt x="7391" y="128384"/>
                  </a:lnTo>
                  <a:close/>
                </a:path>
                <a:path w="123825" h="137160">
                  <a:moveTo>
                    <a:pt x="7391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7391" y="123456"/>
                  </a:lnTo>
                  <a:lnTo>
                    <a:pt x="7391" y="116052"/>
                  </a:lnTo>
                  <a:close/>
                </a:path>
                <a:path w="123825" h="137160">
                  <a:moveTo>
                    <a:pt x="7391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7391" y="111099"/>
                  </a:lnTo>
                  <a:lnTo>
                    <a:pt x="7391" y="102870"/>
                  </a:lnTo>
                  <a:close/>
                </a:path>
                <a:path w="123825" h="137160">
                  <a:moveTo>
                    <a:pt x="7391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7391" y="97942"/>
                  </a:lnTo>
                  <a:lnTo>
                    <a:pt x="7391" y="89712"/>
                  </a:lnTo>
                  <a:close/>
                </a:path>
                <a:path w="123825" h="137160">
                  <a:moveTo>
                    <a:pt x="7391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7391" y="85598"/>
                  </a:lnTo>
                  <a:lnTo>
                    <a:pt x="7391" y="77368"/>
                  </a:lnTo>
                  <a:close/>
                </a:path>
                <a:path w="123825" h="137160">
                  <a:moveTo>
                    <a:pt x="7391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7391" y="72428"/>
                  </a:lnTo>
                  <a:lnTo>
                    <a:pt x="7391" y="64198"/>
                  </a:lnTo>
                  <a:close/>
                </a:path>
                <a:path w="123825" h="137160">
                  <a:moveTo>
                    <a:pt x="7391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7391" y="60096"/>
                  </a:lnTo>
                  <a:lnTo>
                    <a:pt x="7391" y="51854"/>
                  </a:lnTo>
                  <a:close/>
                </a:path>
                <a:path w="123825" h="137160">
                  <a:moveTo>
                    <a:pt x="7391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7391" y="46913"/>
                  </a:lnTo>
                  <a:lnTo>
                    <a:pt x="7391" y="38696"/>
                  </a:lnTo>
                  <a:close/>
                </a:path>
                <a:path w="123825" h="137160">
                  <a:moveTo>
                    <a:pt x="7391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7391" y="33743"/>
                  </a:lnTo>
                  <a:lnTo>
                    <a:pt x="7391" y="26339"/>
                  </a:lnTo>
                  <a:close/>
                </a:path>
                <a:path w="123825" h="137160">
                  <a:moveTo>
                    <a:pt x="7391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7391" y="21399"/>
                  </a:lnTo>
                  <a:lnTo>
                    <a:pt x="7391" y="13169"/>
                  </a:lnTo>
                  <a:close/>
                </a:path>
                <a:path w="123825" h="137160">
                  <a:moveTo>
                    <a:pt x="7391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391" y="8242"/>
                  </a:lnTo>
                  <a:lnTo>
                    <a:pt x="7391" y="0"/>
                  </a:lnTo>
                  <a:close/>
                </a:path>
                <a:path w="123825" h="137160">
                  <a:moveTo>
                    <a:pt x="20574" y="128384"/>
                  </a:moveTo>
                  <a:lnTo>
                    <a:pt x="12357" y="128384"/>
                  </a:lnTo>
                  <a:lnTo>
                    <a:pt x="12357" y="136601"/>
                  </a:lnTo>
                  <a:lnTo>
                    <a:pt x="20574" y="136601"/>
                  </a:lnTo>
                  <a:lnTo>
                    <a:pt x="20574" y="128384"/>
                  </a:lnTo>
                  <a:close/>
                </a:path>
                <a:path w="123825" h="137160">
                  <a:moveTo>
                    <a:pt x="20574" y="116052"/>
                  </a:moveTo>
                  <a:lnTo>
                    <a:pt x="12357" y="116052"/>
                  </a:lnTo>
                  <a:lnTo>
                    <a:pt x="12357" y="123456"/>
                  </a:lnTo>
                  <a:lnTo>
                    <a:pt x="20574" y="123456"/>
                  </a:lnTo>
                  <a:lnTo>
                    <a:pt x="20574" y="116052"/>
                  </a:lnTo>
                  <a:close/>
                </a:path>
                <a:path w="123825" h="137160">
                  <a:moveTo>
                    <a:pt x="20574" y="102870"/>
                  </a:moveTo>
                  <a:lnTo>
                    <a:pt x="12357" y="102870"/>
                  </a:lnTo>
                  <a:lnTo>
                    <a:pt x="12357" y="111099"/>
                  </a:lnTo>
                  <a:lnTo>
                    <a:pt x="20574" y="111099"/>
                  </a:lnTo>
                  <a:lnTo>
                    <a:pt x="20574" y="102870"/>
                  </a:lnTo>
                  <a:close/>
                </a:path>
                <a:path w="123825" h="137160">
                  <a:moveTo>
                    <a:pt x="20574" y="89712"/>
                  </a:moveTo>
                  <a:lnTo>
                    <a:pt x="12357" y="89712"/>
                  </a:lnTo>
                  <a:lnTo>
                    <a:pt x="12357" y="97942"/>
                  </a:lnTo>
                  <a:lnTo>
                    <a:pt x="20574" y="97942"/>
                  </a:lnTo>
                  <a:lnTo>
                    <a:pt x="20574" y="89712"/>
                  </a:lnTo>
                  <a:close/>
                </a:path>
                <a:path w="123825" h="137160">
                  <a:moveTo>
                    <a:pt x="20574" y="77368"/>
                  </a:moveTo>
                  <a:lnTo>
                    <a:pt x="12357" y="77368"/>
                  </a:lnTo>
                  <a:lnTo>
                    <a:pt x="12357" y="85598"/>
                  </a:lnTo>
                  <a:lnTo>
                    <a:pt x="20574" y="85598"/>
                  </a:lnTo>
                  <a:lnTo>
                    <a:pt x="20574" y="77368"/>
                  </a:lnTo>
                  <a:close/>
                </a:path>
                <a:path w="123825" h="137160">
                  <a:moveTo>
                    <a:pt x="20574" y="64198"/>
                  </a:moveTo>
                  <a:lnTo>
                    <a:pt x="12357" y="64198"/>
                  </a:lnTo>
                  <a:lnTo>
                    <a:pt x="12357" y="72428"/>
                  </a:lnTo>
                  <a:lnTo>
                    <a:pt x="20574" y="72428"/>
                  </a:lnTo>
                  <a:lnTo>
                    <a:pt x="20574" y="64198"/>
                  </a:lnTo>
                  <a:close/>
                </a:path>
                <a:path w="123825" h="137160">
                  <a:moveTo>
                    <a:pt x="20574" y="51854"/>
                  </a:moveTo>
                  <a:lnTo>
                    <a:pt x="12357" y="51854"/>
                  </a:lnTo>
                  <a:lnTo>
                    <a:pt x="12357" y="60096"/>
                  </a:lnTo>
                  <a:lnTo>
                    <a:pt x="20574" y="60096"/>
                  </a:lnTo>
                  <a:lnTo>
                    <a:pt x="20574" y="51854"/>
                  </a:lnTo>
                  <a:close/>
                </a:path>
                <a:path w="123825" h="137160">
                  <a:moveTo>
                    <a:pt x="20574" y="38696"/>
                  </a:moveTo>
                  <a:lnTo>
                    <a:pt x="12357" y="38696"/>
                  </a:lnTo>
                  <a:lnTo>
                    <a:pt x="12357" y="46913"/>
                  </a:lnTo>
                  <a:lnTo>
                    <a:pt x="20574" y="46913"/>
                  </a:lnTo>
                  <a:lnTo>
                    <a:pt x="20574" y="38696"/>
                  </a:lnTo>
                  <a:close/>
                </a:path>
                <a:path w="123825" h="137160">
                  <a:moveTo>
                    <a:pt x="20574" y="26339"/>
                  </a:moveTo>
                  <a:lnTo>
                    <a:pt x="12357" y="26339"/>
                  </a:lnTo>
                  <a:lnTo>
                    <a:pt x="12357" y="33743"/>
                  </a:lnTo>
                  <a:lnTo>
                    <a:pt x="20574" y="33743"/>
                  </a:lnTo>
                  <a:lnTo>
                    <a:pt x="20574" y="26339"/>
                  </a:lnTo>
                  <a:close/>
                </a:path>
                <a:path w="123825" h="137160">
                  <a:moveTo>
                    <a:pt x="20574" y="13169"/>
                  </a:moveTo>
                  <a:lnTo>
                    <a:pt x="12357" y="13169"/>
                  </a:lnTo>
                  <a:lnTo>
                    <a:pt x="12357" y="21399"/>
                  </a:lnTo>
                  <a:lnTo>
                    <a:pt x="20574" y="21399"/>
                  </a:lnTo>
                  <a:lnTo>
                    <a:pt x="20574" y="13169"/>
                  </a:lnTo>
                  <a:close/>
                </a:path>
                <a:path w="123825" h="137160">
                  <a:moveTo>
                    <a:pt x="20574" y="0"/>
                  </a:moveTo>
                  <a:lnTo>
                    <a:pt x="12357" y="0"/>
                  </a:lnTo>
                  <a:lnTo>
                    <a:pt x="12357" y="8242"/>
                  </a:lnTo>
                  <a:lnTo>
                    <a:pt x="20574" y="8242"/>
                  </a:lnTo>
                  <a:lnTo>
                    <a:pt x="20574" y="0"/>
                  </a:lnTo>
                  <a:close/>
                </a:path>
                <a:path w="123825" h="137160">
                  <a:moveTo>
                    <a:pt x="32918" y="128384"/>
                  </a:moveTo>
                  <a:lnTo>
                    <a:pt x="25501" y="128384"/>
                  </a:lnTo>
                  <a:lnTo>
                    <a:pt x="25501" y="136601"/>
                  </a:lnTo>
                  <a:lnTo>
                    <a:pt x="32918" y="136601"/>
                  </a:lnTo>
                  <a:lnTo>
                    <a:pt x="32918" y="128384"/>
                  </a:lnTo>
                  <a:close/>
                </a:path>
                <a:path w="123825" h="137160">
                  <a:moveTo>
                    <a:pt x="32918" y="116052"/>
                  </a:moveTo>
                  <a:lnTo>
                    <a:pt x="25501" y="116052"/>
                  </a:lnTo>
                  <a:lnTo>
                    <a:pt x="25501" y="123456"/>
                  </a:lnTo>
                  <a:lnTo>
                    <a:pt x="32918" y="123456"/>
                  </a:lnTo>
                  <a:lnTo>
                    <a:pt x="32918" y="116052"/>
                  </a:lnTo>
                  <a:close/>
                </a:path>
                <a:path w="123825" h="137160">
                  <a:moveTo>
                    <a:pt x="32918" y="102870"/>
                  </a:moveTo>
                  <a:lnTo>
                    <a:pt x="25501" y="102870"/>
                  </a:lnTo>
                  <a:lnTo>
                    <a:pt x="25501" y="111099"/>
                  </a:lnTo>
                  <a:lnTo>
                    <a:pt x="32918" y="111099"/>
                  </a:lnTo>
                  <a:lnTo>
                    <a:pt x="32918" y="102870"/>
                  </a:lnTo>
                  <a:close/>
                </a:path>
                <a:path w="123825" h="137160">
                  <a:moveTo>
                    <a:pt x="32918" y="89712"/>
                  </a:moveTo>
                  <a:lnTo>
                    <a:pt x="25501" y="89712"/>
                  </a:lnTo>
                  <a:lnTo>
                    <a:pt x="25501" y="97942"/>
                  </a:lnTo>
                  <a:lnTo>
                    <a:pt x="32918" y="97942"/>
                  </a:lnTo>
                  <a:lnTo>
                    <a:pt x="32918" y="89712"/>
                  </a:lnTo>
                  <a:close/>
                </a:path>
                <a:path w="123825" h="137160">
                  <a:moveTo>
                    <a:pt x="32918" y="77368"/>
                  </a:moveTo>
                  <a:lnTo>
                    <a:pt x="25501" y="77368"/>
                  </a:lnTo>
                  <a:lnTo>
                    <a:pt x="25501" y="85598"/>
                  </a:lnTo>
                  <a:lnTo>
                    <a:pt x="32918" y="85598"/>
                  </a:lnTo>
                  <a:lnTo>
                    <a:pt x="32918" y="77368"/>
                  </a:lnTo>
                  <a:close/>
                </a:path>
                <a:path w="123825" h="137160">
                  <a:moveTo>
                    <a:pt x="32918" y="64198"/>
                  </a:moveTo>
                  <a:lnTo>
                    <a:pt x="25501" y="64198"/>
                  </a:lnTo>
                  <a:lnTo>
                    <a:pt x="25501" y="72428"/>
                  </a:lnTo>
                  <a:lnTo>
                    <a:pt x="32918" y="72428"/>
                  </a:lnTo>
                  <a:lnTo>
                    <a:pt x="32918" y="64198"/>
                  </a:lnTo>
                  <a:close/>
                </a:path>
                <a:path w="123825" h="137160">
                  <a:moveTo>
                    <a:pt x="32918" y="51854"/>
                  </a:moveTo>
                  <a:lnTo>
                    <a:pt x="25501" y="51854"/>
                  </a:lnTo>
                  <a:lnTo>
                    <a:pt x="25501" y="60096"/>
                  </a:lnTo>
                  <a:lnTo>
                    <a:pt x="32918" y="60096"/>
                  </a:lnTo>
                  <a:lnTo>
                    <a:pt x="32918" y="51854"/>
                  </a:lnTo>
                  <a:close/>
                </a:path>
                <a:path w="123825" h="137160">
                  <a:moveTo>
                    <a:pt x="32918" y="38696"/>
                  </a:moveTo>
                  <a:lnTo>
                    <a:pt x="25501" y="38696"/>
                  </a:lnTo>
                  <a:lnTo>
                    <a:pt x="25501" y="46913"/>
                  </a:lnTo>
                  <a:lnTo>
                    <a:pt x="32918" y="46913"/>
                  </a:lnTo>
                  <a:lnTo>
                    <a:pt x="32918" y="38696"/>
                  </a:lnTo>
                  <a:close/>
                </a:path>
                <a:path w="123825" h="137160">
                  <a:moveTo>
                    <a:pt x="32918" y="26339"/>
                  </a:moveTo>
                  <a:lnTo>
                    <a:pt x="25501" y="26339"/>
                  </a:lnTo>
                  <a:lnTo>
                    <a:pt x="25501" y="33743"/>
                  </a:lnTo>
                  <a:lnTo>
                    <a:pt x="32918" y="33743"/>
                  </a:lnTo>
                  <a:lnTo>
                    <a:pt x="32918" y="26339"/>
                  </a:lnTo>
                  <a:close/>
                </a:path>
                <a:path w="123825" h="137160">
                  <a:moveTo>
                    <a:pt x="32918" y="13169"/>
                  </a:moveTo>
                  <a:lnTo>
                    <a:pt x="25501" y="13169"/>
                  </a:lnTo>
                  <a:lnTo>
                    <a:pt x="25501" y="21399"/>
                  </a:lnTo>
                  <a:lnTo>
                    <a:pt x="32918" y="21399"/>
                  </a:lnTo>
                  <a:lnTo>
                    <a:pt x="32918" y="13169"/>
                  </a:lnTo>
                  <a:close/>
                </a:path>
                <a:path w="123825" h="137160">
                  <a:moveTo>
                    <a:pt x="32918" y="0"/>
                  </a:moveTo>
                  <a:lnTo>
                    <a:pt x="25501" y="0"/>
                  </a:lnTo>
                  <a:lnTo>
                    <a:pt x="25501" y="8242"/>
                  </a:lnTo>
                  <a:lnTo>
                    <a:pt x="32918" y="8242"/>
                  </a:lnTo>
                  <a:lnTo>
                    <a:pt x="32918" y="0"/>
                  </a:lnTo>
                  <a:close/>
                </a:path>
                <a:path w="123825" h="137160">
                  <a:moveTo>
                    <a:pt x="46088" y="128384"/>
                  </a:moveTo>
                  <a:lnTo>
                    <a:pt x="37858" y="128384"/>
                  </a:lnTo>
                  <a:lnTo>
                    <a:pt x="37858" y="136601"/>
                  </a:lnTo>
                  <a:lnTo>
                    <a:pt x="46088" y="136601"/>
                  </a:lnTo>
                  <a:lnTo>
                    <a:pt x="46088" y="128384"/>
                  </a:lnTo>
                  <a:close/>
                </a:path>
                <a:path w="123825" h="137160">
                  <a:moveTo>
                    <a:pt x="46088" y="116052"/>
                  </a:moveTo>
                  <a:lnTo>
                    <a:pt x="37858" y="116052"/>
                  </a:lnTo>
                  <a:lnTo>
                    <a:pt x="37858" y="123456"/>
                  </a:lnTo>
                  <a:lnTo>
                    <a:pt x="46088" y="123456"/>
                  </a:lnTo>
                  <a:lnTo>
                    <a:pt x="46088" y="116052"/>
                  </a:lnTo>
                  <a:close/>
                </a:path>
                <a:path w="123825" h="137160">
                  <a:moveTo>
                    <a:pt x="46088" y="102870"/>
                  </a:moveTo>
                  <a:lnTo>
                    <a:pt x="37858" y="102870"/>
                  </a:lnTo>
                  <a:lnTo>
                    <a:pt x="37858" y="111099"/>
                  </a:lnTo>
                  <a:lnTo>
                    <a:pt x="46088" y="111099"/>
                  </a:lnTo>
                  <a:lnTo>
                    <a:pt x="46088" y="102870"/>
                  </a:lnTo>
                  <a:close/>
                </a:path>
                <a:path w="123825" h="137160">
                  <a:moveTo>
                    <a:pt x="46088" y="89712"/>
                  </a:moveTo>
                  <a:lnTo>
                    <a:pt x="37858" y="89712"/>
                  </a:lnTo>
                  <a:lnTo>
                    <a:pt x="37858" y="97942"/>
                  </a:lnTo>
                  <a:lnTo>
                    <a:pt x="46088" y="97942"/>
                  </a:lnTo>
                  <a:lnTo>
                    <a:pt x="46088" y="89712"/>
                  </a:lnTo>
                  <a:close/>
                </a:path>
                <a:path w="123825" h="137160">
                  <a:moveTo>
                    <a:pt x="46088" y="77368"/>
                  </a:moveTo>
                  <a:lnTo>
                    <a:pt x="37858" y="77368"/>
                  </a:lnTo>
                  <a:lnTo>
                    <a:pt x="37858" y="85598"/>
                  </a:lnTo>
                  <a:lnTo>
                    <a:pt x="46088" y="85598"/>
                  </a:lnTo>
                  <a:lnTo>
                    <a:pt x="46088" y="77368"/>
                  </a:lnTo>
                  <a:close/>
                </a:path>
                <a:path w="123825" h="137160">
                  <a:moveTo>
                    <a:pt x="46088" y="64198"/>
                  </a:moveTo>
                  <a:lnTo>
                    <a:pt x="37858" y="64198"/>
                  </a:lnTo>
                  <a:lnTo>
                    <a:pt x="37858" y="72428"/>
                  </a:lnTo>
                  <a:lnTo>
                    <a:pt x="46088" y="72428"/>
                  </a:lnTo>
                  <a:lnTo>
                    <a:pt x="46088" y="64198"/>
                  </a:lnTo>
                  <a:close/>
                </a:path>
                <a:path w="123825" h="137160">
                  <a:moveTo>
                    <a:pt x="46088" y="51854"/>
                  </a:moveTo>
                  <a:lnTo>
                    <a:pt x="37858" y="51854"/>
                  </a:lnTo>
                  <a:lnTo>
                    <a:pt x="37858" y="60096"/>
                  </a:lnTo>
                  <a:lnTo>
                    <a:pt x="46088" y="60096"/>
                  </a:lnTo>
                  <a:lnTo>
                    <a:pt x="46088" y="51854"/>
                  </a:lnTo>
                  <a:close/>
                </a:path>
                <a:path w="123825" h="137160">
                  <a:moveTo>
                    <a:pt x="46088" y="38696"/>
                  </a:moveTo>
                  <a:lnTo>
                    <a:pt x="37858" y="38696"/>
                  </a:lnTo>
                  <a:lnTo>
                    <a:pt x="37858" y="46913"/>
                  </a:lnTo>
                  <a:lnTo>
                    <a:pt x="46088" y="46913"/>
                  </a:lnTo>
                  <a:lnTo>
                    <a:pt x="46088" y="38696"/>
                  </a:lnTo>
                  <a:close/>
                </a:path>
                <a:path w="123825" h="137160">
                  <a:moveTo>
                    <a:pt x="46088" y="26339"/>
                  </a:moveTo>
                  <a:lnTo>
                    <a:pt x="37858" y="26339"/>
                  </a:lnTo>
                  <a:lnTo>
                    <a:pt x="37858" y="33743"/>
                  </a:lnTo>
                  <a:lnTo>
                    <a:pt x="46088" y="33743"/>
                  </a:lnTo>
                  <a:lnTo>
                    <a:pt x="46088" y="26339"/>
                  </a:lnTo>
                  <a:close/>
                </a:path>
                <a:path w="123825" h="137160">
                  <a:moveTo>
                    <a:pt x="46088" y="13169"/>
                  </a:moveTo>
                  <a:lnTo>
                    <a:pt x="37858" y="13169"/>
                  </a:lnTo>
                  <a:lnTo>
                    <a:pt x="37858" y="21399"/>
                  </a:lnTo>
                  <a:lnTo>
                    <a:pt x="46088" y="21399"/>
                  </a:lnTo>
                  <a:lnTo>
                    <a:pt x="46088" y="13169"/>
                  </a:lnTo>
                  <a:close/>
                </a:path>
                <a:path w="123825" h="137160">
                  <a:moveTo>
                    <a:pt x="46088" y="0"/>
                  </a:moveTo>
                  <a:lnTo>
                    <a:pt x="37858" y="0"/>
                  </a:lnTo>
                  <a:lnTo>
                    <a:pt x="37858" y="8242"/>
                  </a:lnTo>
                  <a:lnTo>
                    <a:pt x="46088" y="8242"/>
                  </a:lnTo>
                  <a:lnTo>
                    <a:pt x="46088" y="0"/>
                  </a:lnTo>
                  <a:close/>
                </a:path>
                <a:path w="123825" h="137160">
                  <a:moveTo>
                    <a:pt x="59258" y="128384"/>
                  </a:moveTo>
                  <a:lnTo>
                    <a:pt x="51015" y="128384"/>
                  </a:lnTo>
                  <a:lnTo>
                    <a:pt x="51015" y="136601"/>
                  </a:lnTo>
                  <a:lnTo>
                    <a:pt x="59258" y="136601"/>
                  </a:lnTo>
                  <a:lnTo>
                    <a:pt x="59258" y="128384"/>
                  </a:lnTo>
                  <a:close/>
                </a:path>
                <a:path w="123825" h="137160">
                  <a:moveTo>
                    <a:pt x="59258" y="116052"/>
                  </a:moveTo>
                  <a:lnTo>
                    <a:pt x="51015" y="116052"/>
                  </a:lnTo>
                  <a:lnTo>
                    <a:pt x="51015" y="123456"/>
                  </a:lnTo>
                  <a:lnTo>
                    <a:pt x="59258" y="123456"/>
                  </a:lnTo>
                  <a:lnTo>
                    <a:pt x="59258" y="116052"/>
                  </a:lnTo>
                  <a:close/>
                </a:path>
                <a:path w="123825" h="137160">
                  <a:moveTo>
                    <a:pt x="59258" y="102870"/>
                  </a:moveTo>
                  <a:lnTo>
                    <a:pt x="51015" y="102870"/>
                  </a:lnTo>
                  <a:lnTo>
                    <a:pt x="51015" y="111099"/>
                  </a:lnTo>
                  <a:lnTo>
                    <a:pt x="59258" y="111099"/>
                  </a:lnTo>
                  <a:lnTo>
                    <a:pt x="59258" y="102870"/>
                  </a:lnTo>
                  <a:close/>
                </a:path>
                <a:path w="123825" h="137160">
                  <a:moveTo>
                    <a:pt x="59258" y="89712"/>
                  </a:moveTo>
                  <a:lnTo>
                    <a:pt x="51015" y="89712"/>
                  </a:lnTo>
                  <a:lnTo>
                    <a:pt x="51015" y="97942"/>
                  </a:lnTo>
                  <a:lnTo>
                    <a:pt x="59258" y="97942"/>
                  </a:lnTo>
                  <a:lnTo>
                    <a:pt x="59258" y="89712"/>
                  </a:lnTo>
                  <a:close/>
                </a:path>
                <a:path w="123825" h="137160">
                  <a:moveTo>
                    <a:pt x="59258" y="77368"/>
                  </a:moveTo>
                  <a:lnTo>
                    <a:pt x="51015" y="77368"/>
                  </a:lnTo>
                  <a:lnTo>
                    <a:pt x="51015" y="85598"/>
                  </a:lnTo>
                  <a:lnTo>
                    <a:pt x="59258" y="85598"/>
                  </a:lnTo>
                  <a:lnTo>
                    <a:pt x="59258" y="77368"/>
                  </a:lnTo>
                  <a:close/>
                </a:path>
                <a:path w="123825" h="137160">
                  <a:moveTo>
                    <a:pt x="59258" y="64198"/>
                  </a:moveTo>
                  <a:lnTo>
                    <a:pt x="51015" y="64198"/>
                  </a:lnTo>
                  <a:lnTo>
                    <a:pt x="51015" y="72428"/>
                  </a:lnTo>
                  <a:lnTo>
                    <a:pt x="59258" y="72428"/>
                  </a:lnTo>
                  <a:lnTo>
                    <a:pt x="59258" y="64198"/>
                  </a:lnTo>
                  <a:close/>
                </a:path>
                <a:path w="123825" h="137160">
                  <a:moveTo>
                    <a:pt x="59258" y="51854"/>
                  </a:moveTo>
                  <a:lnTo>
                    <a:pt x="51015" y="51854"/>
                  </a:lnTo>
                  <a:lnTo>
                    <a:pt x="51015" y="60096"/>
                  </a:lnTo>
                  <a:lnTo>
                    <a:pt x="59258" y="60096"/>
                  </a:lnTo>
                  <a:lnTo>
                    <a:pt x="59258" y="51854"/>
                  </a:lnTo>
                  <a:close/>
                </a:path>
                <a:path w="123825" h="137160">
                  <a:moveTo>
                    <a:pt x="59258" y="38696"/>
                  </a:moveTo>
                  <a:lnTo>
                    <a:pt x="51015" y="38696"/>
                  </a:lnTo>
                  <a:lnTo>
                    <a:pt x="51015" y="46913"/>
                  </a:lnTo>
                  <a:lnTo>
                    <a:pt x="59258" y="46913"/>
                  </a:lnTo>
                  <a:lnTo>
                    <a:pt x="59258" y="38696"/>
                  </a:lnTo>
                  <a:close/>
                </a:path>
                <a:path w="123825" h="137160">
                  <a:moveTo>
                    <a:pt x="59258" y="26339"/>
                  </a:moveTo>
                  <a:lnTo>
                    <a:pt x="51015" y="26339"/>
                  </a:lnTo>
                  <a:lnTo>
                    <a:pt x="51015" y="33743"/>
                  </a:lnTo>
                  <a:lnTo>
                    <a:pt x="59258" y="33743"/>
                  </a:lnTo>
                  <a:lnTo>
                    <a:pt x="59258" y="26339"/>
                  </a:lnTo>
                  <a:close/>
                </a:path>
                <a:path w="123825" h="137160">
                  <a:moveTo>
                    <a:pt x="59258" y="13169"/>
                  </a:moveTo>
                  <a:lnTo>
                    <a:pt x="51015" y="13169"/>
                  </a:lnTo>
                  <a:lnTo>
                    <a:pt x="51015" y="21399"/>
                  </a:lnTo>
                  <a:lnTo>
                    <a:pt x="59258" y="21399"/>
                  </a:lnTo>
                  <a:lnTo>
                    <a:pt x="59258" y="13169"/>
                  </a:lnTo>
                  <a:close/>
                </a:path>
                <a:path w="123825" h="137160">
                  <a:moveTo>
                    <a:pt x="59258" y="0"/>
                  </a:moveTo>
                  <a:lnTo>
                    <a:pt x="51015" y="0"/>
                  </a:lnTo>
                  <a:lnTo>
                    <a:pt x="51015" y="8242"/>
                  </a:lnTo>
                  <a:lnTo>
                    <a:pt x="59258" y="8242"/>
                  </a:lnTo>
                  <a:lnTo>
                    <a:pt x="59258" y="0"/>
                  </a:lnTo>
                  <a:close/>
                </a:path>
                <a:path w="123825" h="137160">
                  <a:moveTo>
                    <a:pt x="71602" y="128384"/>
                  </a:moveTo>
                  <a:lnTo>
                    <a:pt x="64198" y="128384"/>
                  </a:lnTo>
                  <a:lnTo>
                    <a:pt x="64198" y="136601"/>
                  </a:lnTo>
                  <a:lnTo>
                    <a:pt x="71602" y="136601"/>
                  </a:lnTo>
                  <a:lnTo>
                    <a:pt x="71602" y="128384"/>
                  </a:lnTo>
                  <a:close/>
                </a:path>
                <a:path w="123825" h="137160">
                  <a:moveTo>
                    <a:pt x="71602" y="116052"/>
                  </a:moveTo>
                  <a:lnTo>
                    <a:pt x="64198" y="116052"/>
                  </a:lnTo>
                  <a:lnTo>
                    <a:pt x="64198" y="123456"/>
                  </a:lnTo>
                  <a:lnTo>
                    <a:pt x="71602" y="123456"/>
                  </a:lnTo>
                  <a:lnTo>
                    <a:pt x="71602" y="116052"/>
                  </a:lnTo>
                  <a:close/>
                </a:path>
                <a:path w="123825" h="137160">
                  <a:moveTo>
                    <a:pt x="71602" y="102870"/>
                  </a:moveTo>
                  <a:lnTo>
                    <a:pt x="64198" y="102870"/>
                  </a:lnTo>
                  <a:lnTo>
                    <a:pt x="64198" y="111099"/>
                  </a:lnTo>
                  <a:lnTo>
                    <a:pt x="71602" y="111099"/>
                  </a:lnTo>
                  <a:lnTo>
                    <a:pt x="71602" y="102870"/>
                  </a:lnTo>
                  <a:close/>
                </a:path>
                <a:path w="123825" h="137160">
                  <a:moveTo>
                    <a:pt x="71602" y="89712"/>
                  </a:moveTo>
                  <a:lnTo>
                    <a:pt x="64198" y="89712"/>
                  </a:lnTo>
                  <a:lnTo>
                    <a:pt x="64198" y="97942"/>
                  </a:lnTo>
                  <a:lnTo>
                    <a:pt x="71602" y="97942"/>
                  </a:lnTo>
                  <a:lnTo>
                    <a:pt x="71602" y="89712"/>
                  </a:lnTo>
                  <a:close/>
                </a:path>
                <a:path w="123825" h="137160">
                  <a:moveTo>
                    <a:pt x="71602" y="77368"/>
                  </a:moveTo>
                  <a:lnTo>
                    <a:pt x="64198" y="77368"/>
                  </a:lnTo>
                  <a:lnTo>
                    <a:pt x="64198" y="85598"/>
                  </a:lnTo>
                  <a:lnTo>
                    <a:pt x="71602" y="85598"/>
                  </a:lnTo>
                  <a:lnTo>
                    <a:pt x="71602" y="77368"/>
                  </a:lnTo>
                  <a:close/>
                </a:path>
                <a:path w="123825" h="137160">
                  <a:moveTo>
                    <a:pt x="71602" y="64198"/>
                  </a:moveTo>
                  <a:lnTo>
                    <a:pt x="64198" y="64198"/>
                  </a:lnTo>
                  <a:lnTo>
                    <a:pt x="64198" y="72428"/>
                  </a:lnTo>
                  <a:lnTo>
                    <a:pt x="71602" y="72428"/>
                  </a:lnTo>
                  <a:lnTo>
                    <a:pt x="71602" y="64198"/>
                  </a:lnTo>
                  <a:close/>
                </a:path>
                <a:path w="123825" h="137160">
                  <a:moveTo>
                    <a:pt x="71602" y="51854"/>
                  </a:moveTo>
                  <a:lnTo>
                    <a:pt x="64198" y="51854"/>
                  </a:lnTo>
                  <a:lnTo>
                    <a:pt x="64198" y="60096"/>
                  </a:lnTo>
                  <a:lnTo>
                    <a:pt x="71602" y="60096"/>
                  </a:lnTo>
                  <a:lnTo>
                    <a:pt x="71602" y="51854"/>
                  </a:lnTo>
                  <a:close/>
                </a:path>
                <a:path w="123825" h="137160">
                  <a:moveTo>
                    <a:pt x="71602" y="38696"/>
                  </a:moveTo>
                  <a:lnTo>
                    <a:pt x="64198" y="38696"/>
                  </a:lnTo>
                  <a:lnTo>
                    <a:pt x="64198" y="46913"/>
                  </a:lnTo>
                  <a:lnTo>
                    <a:pt x="71602" y="46913"/>
                  </a:lnTo>
                  <a:lnTo>
                    <a:pt x="71602" y="38696"/>
                  </a:lnTo>
                  <a:close/>
                </a:path>
                <a:path w="123825" h="137160">
                  <a:moveTo>
                    <a:pt x="71602" y="26339"/>
                  </a:moveTo>
                  <a:lnTo>
                    <a:pt x="64198" y="26339"/>
                  </a:lnTo>
                  <a:lnTo>
                    <a:pt x="64198" y="33743"/>
                  </a:lnTo>
                  <a:lnTo>
                    <a:pt x="71602" y="33743"/>
                  </a:lnTo>
                  <a:lnTo>
                    <a:pt x="71602" y="26339"/>
                  </a:lnTo>
                  <a:close/>
                </a:path>
                <a:path w="123825" h="137160">
                  <a:moveTo>
                    <a:pt x="71602" y="13169"/>
                  </a:moveTo>
                  <a:lnTo>
                    <a:pt x="64198" y="13169"/>
                  </a:lnTo>
                  <a:lnTo>
                    <a:pt x="64198" y="21399"/>
                  </a:lnTo>
                  <a:lnTo>
                    <a:pt x="71602" y="21399"/>
                  </a:lnTo>
                  <a:lnTo>
                    <a:pt x="71602" y="13169"/>
                  </a:lnTo>
                  <a:close/>
                </a:path>
                <a:path w="123825" h="137160">
                  <a:moveTo>
                    <a:pt x="71602" y="0"/>
                  </a:moveTo>
                  <a:lnTo>
                    <a:pt x="64198" y="0"/>
                  </a:lnTo>
                  <a:lnTo>
                    <a:pt x="64198" y="8242"/>
                  </a:lnTo>
                  <a:lnTo>
                    <a:pt x="71602" y="8242"/>
                  </a:lnTo>
                  <a:lnTo>
                    <a:pt x="71602" y="0"/>
                  </a:lnTo>
                  <a:close/>
                </a:path>
                <a:path w="123825" h="137160">
                  <a:moveTo>
                    <a:pt x="84772" y="13169"/>
                  </a:moveTo>
                  <a:lnTo>
                    <a:pt x="76530" y="13169"/>
                  </a:lnTo>
                  <a:lnTo>
                    <a:pt x="76530" y="21399"/>
                  </a:lnTo>
                  <a:lnTo>
                    <a:pt x="84772" y="21399"/>
                  </a:lnTo>
                  <a:lnTo>
                    <a:pt x="84772" y="13169"/>
                  </a:lnTo>
                  <a:close/>
                </a:path>
                <a:path w="123825" h="137160">
                  <a:moveTo>
                    <a:pt x="84772" y="0"/>
                  </a:moveTo>
                  <a:lnTo>
                    <a:pt x="76530" y="0"/>
                  </a:lnTo>
                  <a:lnTo>
                    <a:pt x="76530" y="8242"/>
                  </a:lnTo>
                  <a:lnTo>
                    <a:pt x="84772" y="8242"/>
                  </a:lnTo>
                  <a:lnTo>
                    <a:pt x="84772" y="0"/>
                  </a:lnTo>
                  <a:close/>
                </a:path>
                <a:path w="123825" h="137160">
                  <a:moveTo>
                    <a:pt x="97917" y="0"/>
                  </a:moveTo>
                  <a:lnTo>
                    <a:pt x="89712" y="0"/>
                  </a:lnTo>
                  <a:lnTo>
                    <a:pt x="89712" y="8242"/>
                  </a:lnTo>
                  <a:lnTo>
                    <a:pt x="97917" y="8242"/>
                  </a:lnTo>
                  <a:lnTo>
                    <a:pt x="97917" y="0"/>
                  </a:lnTo>
                  <a:close/>
                </a:path>
                <a:path w="123825" h="137160">
                  <a:moveTo>
                    <a:pt x="111099" y="0"/>
                  </a:moveTo>
                  <a:lnTo>
                    <a:pt x="102882" y="0"/>
                  </a:lnTo>
                  <a:lnTo>
                    <a:pt x="102882" y="8242"/>
                  </a:lnTo>
                  <a:lnTo>
                    <a:pt x="111099" y="8242"/>
                  </a:lnTo>
                  <a:lnTo>
                    <a:pt x="111099" y="0"/>
                  </a:lnTo>
                  <a:close/>
                </a:path>
                <a:path w="123825" h="137160">
                  <a:moveTo>
                    <a:pt x="123444" y="0"/>
                  </a:moveTo>
                  <a:lnTo>
                    <a:pt x="116027" y="0"/>
                  </a:lnTo>
                  <a:lnTo>
                    <a:pt x="116027" y="8242"/>
                  </a:lnTo>
                  <a:lnTo>
                    <a:pt x="123444" y="8242"/>
                  </a:lnTo>
                  <a:lnTo>
                    <a:pt x="1234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322314" y="2288501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89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31"/>
                  </a:lnTo>
                  <a:lnTo>
                    <a:pt x="8242" y="123431"/>
                  </a:lnTo>
                  <a:lnTo>
                    <a:pt x="8242" y="115214"/>
                  </a:lnTo>
                  <a:close/>
                </a:path>
                <a:path w="46989" h="123825">
                  <a:moveTo>
                    <a:pt x="8242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882"/>
                  </a:lnTo>
                  <a:close/>
                </a:path>
                <a:path w="46989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46989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6542"/>
                  </a:lnTo>
                  <a:close/>
                </a:path>
                <a:path w="46989" h="123825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46989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42" y="59258"/>
                  </a:lnTo>
                  <a:lnTo>
                    <a:pt x="8242" y="51028"/>
                  </a:lnTo>
                  <a:close/>
                </a:path>
                <a:path w="46989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8242" y="46926"/>
                  </a:lnTo>
                  <a:lnTo>
                    <a:pt x="8242" y="38684"/>
                  </a:lnTo>
                  <a:close/>
                </a:path>
                <a:path w="46989" h="123825">
                  <a:moveTo>
                    <a:pt x="8242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27"/>
                  </a:lnTo>
                  <a:close/>
                </a:path>
                <a:path w="46989" h="123825">
                  <a:moveTo>
                    <a:pt x="8242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3169"/>
                  </a:lnTo>
                  <a:close/>
                </a:path>
                <a:path w="46989" h="123825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46989" h="123825">
                  <a:moveTo>
                    <a:pt x="21386" y="115214"/>
                  </a:moveTo>
                  <a:lnTo>
                    <a:pt x="13182" y="115214"/>
                  </a:lnTo>
                  <a:lnTo>
                    <a:pt x="13182" y="123431"/>
                  </a:lnTo>
                  <a:lnTo>
                    <a:pt x="21386" y="123431"/>
                  </a:lnTo>
                  <a:lnTo>
                    <a:pt x="21386" y="115214"/>
                  </a:lnTo>
                  <a:close/>
                </a:path>
                <a:path w="46989" h="123825">
                  <a:moveTo>
                    <a:pt x="21386" y="102882"/>
                  </a:moveTo>
                  <a:lnTo>
                    <a:pt x="13182" y="102882"/>
                  </a:lnTo>
                  <a:lnTo>
                    <a:pt x="13182" y="110286"/>
                  </a:lnTo>
                  <a:lnTo>
                    <a:pt x="21386" y="110286"/>
                  </a:lnTo>
                  <a:lnTo>
                    <a:pt x="21386" y="102882"/>
                  </a:lnTo>
                  <a:close/>
                </a:path>
                <a:path w="46989" h="123825">
                  <a:moveTo>
                    <a:pt x="21386" y="89700"/>
                  </a:moveTo>
                  <a:lnTo>
                    <a:pt x="13182" y="89700"/>
                  </a:lnTo>
                  <a:lnTo>
                    <a:pt x="13182" y="97929"/>
                  </a:lnTo>
                  <a:lnTo>
                    <a:pt x="21386" y="97929"/>
                  </a:lnTo>
                  <a:lnTo>
                    <a:pt x="21386" y="89700"/>
                  </a:lnTo>
                  <a:close/>
                </a:path>
                <a:path w="46989" h="123825">
                  <a:moveTo>
                    <a:pt x="21386" y="76542"/>
                  </a:moveTo>
                  <a:lnTo>
                    <a:pt x="13182" y="76542"/>
                  </a:lnTo>
                  <a:lnTo>
                    <a:pt x="13182" y="84772"/>
                  </a:lnTo>
                  <a:lnTo>
                    <a:pt x="21386" y="84772"/>
                  </a:lnTo>
                  <a:lnTo>
                    <a:pt x="21386" y="76542"/>
                  </a:lnTo>
                  <a:close/>
                </a:path>
                <a:path w="46989" h="123825">
                  <a:moveTo>
                    <a:pt x="21386" y="64198"/>
                  </a:moveTo>
                  <a:lnTo>
                    <a:pt x="13182" y="64198"/>
                  </a:lnTo>
                  <a:lnTo>
                    <a:pt x="13182" y="72428"/>
                  </a:lnTo>
                  <a:lnTo>
                    <a:pt x="21386" y="72428"/>
                  </a:lnTo>
                  <a:lnTo>
                    <a:pt x="21386" y="64198"/>
                  </a:lnTo>
                  <a:close/>
                </a:path>
                <a:path w="46989" h="123825">
                  <a:moveTo>
                    <a:pt x="21386" y="51028"/>
                  </a:moveTo>
                  <a:lnTo>
                    <a:pt x="13182" y="51028"/>
                  </a:lnTo>
                  <a:lnTo>
                    <a:pt x="13182" y="59258"/>
                  </a:lnTo>
                  <a:lnTo>
                    <a:pt x="21386" y="59258"/>
                  </a:lnTo>
                  <a:lnTo>
                    <a:pt x="21386" y="51028"/>
                  </a:lnTo>
                  <a:close/>
                </a:path>
                <a:path w="46989" h="123825">
                  <a:moveTo>
                    <a:pt x="21386" y="38684"/>
                  </a:moveTo>
                  <a:lnTo>
                    <a:pt x="13182" y="38684"/>
                  </a:lnTo>
                  <a:lnTo>
                    <a:pt x="13182" y="46926"/>
                  </a:lnTo>
                  <a:lnTo>
                    <a:pt x="21386" y="46926"/>
                  </a:lnTo>
                  <a:lnTo>
                    <a:pt x="21386" y="38684"/>
                  </a:lnTo>
                  <a:close/>
                </a:path>
                <a:path w="46989" h="123825">
                  <a:moveTo>
                    <a:pt x="21386" y="25527"/>
                  </a:moveTo>
                  <a:lnTo>
                    <a:pt x="13182" y="25527"/>
                  </a:lnTo>
                  <a:lnTo>
                    <a:pt x="13182" y="33743"/>
                  </a:lnTo>
                  <a:lnTo>
                    <a:pt x="21386" y="33743"/>
                  </a:lnTo>
                  <a:lnTo>
                    <a:pt x="21386" y="25527"/>
                  </a:lnTo>
                  <a:close/>
                </a:path>
                <a:path w="46989" h="123825">
                  <a:moveTo>
                    <a:pt x="21386" y="13169"/>
                  </a:moveTo>
                  <a:lnTo>
                    <a:pt x="13182" y="13169"/>
                  </a:lnTo>
                  <a:lnTo>
                    <a:pt x="13182" y="20574"/>
                  </a:lnTo>
                  <a:lnTo>
                    <a:pt x="21386" y="20574"/>
                  </a:lnTo>
                  <a:lnTo>
                    <a:pt x="21386" y="13169"/>
                  </a:lnTo>
                  <a:close/>
                </a:path>
                <a:path w="46989" h="123825">
                  <a:moveTo>
                    <a:pt x="21386" y="0"/>
                  </a:moveTo>
                  <a:lnTo>
                    <a:pt x="13182" y="0"/>
                  </a:lnTo>
                  <a:lnTo>
                    <a:pt x="13182" y="8229"/>
                  </a:lnTo>
                  <a:lnTo>
                    <a:pt x="21386" y="8229"/>
                  </a:lnTo>
                  <a:lnTo>
                    <a:pt x="21386" y="0"/>
                  </a:lnTo>
                  <a:close/>
                </a:path>
                <a:path w="46989" h="123825">
                  <a:moveTo>
                    <a:pt x="34569" y="115214"/>
                  </a:moveTo>
                  <a:lnTo>
                    <a:pt x="26352" y="115214"/>
                  </a:lnTo>
                  <a:lnTo>
                    <a:pt x="26352" y="123431"/>
                  </a:lnTo>
                  <a:lnTo>
                    <a:pt x="34569" y="123431"/>
                  </a:lnTo>
                  <a:lnTo>
                    <a:pt x="34569" y="115214"/>
                  </a:lnTo>
                  <a:close/>
                </a:path>
                <a:path w="46989" h="123825">
                  <a:moveTo>
                    <a:pt x="34569" y="102882"/>
                  </a:moveTo>
                  <a:lnTo>
                    <a:pt x="26352" y="102882"/>
                  </a:lnTo>
                  <a:lnTo>
                    <a:pt x="26352" y="110286"/>
                  </a:lnTo>
                  <a:lnTo>
                    <a:pt x="34569" y="110286"/>
                  </a:lnTo>
                  <a:lnTo>
                    <a:pt x="34569" y="102882"/>
                  </a:lnTo>
                  <a:close/>
                </a:path>
                <a:path w="46989" h="123825">
                  <a:moveTo>
                    <a:pt x="34569" y="89700"/>
                  </a:moveTo>
                  <a:lnTo>
                    <a:pt x="26352" y="89700"/>
                  </a:lnTo>
                  <a:lnTo>
                    <a:pt x="26352" y="97929"/>
                  </a:lnTo>
                  <a:lnTo>
                    <a:pt x="34569" y="97929"/>
                  </a:lnTo>
                  <a:lnTo>
                    <a:pt x="34569" y="89700"/>
                  </a:lnTo>
                  <a:close/>
                </a:path>
                <a:path w="46989" h="123825">
                  <a:moveTo>
                    <a:pt x="34569" y="76542"/>
                  </a:moveTo>
                  <a:lnTo>
                    <a:pt x="26352" y="76542"/>
                  </a:lnTo>
                  <a:lnTo>
                    <a:pt x="26352" y="84772"/>
                  </a:lnTo>
                  <a:lnTo>
                    <a:pt x="34569" y="84772"/>
                  </a:lnTo>
                  <a:lnTo>
                    <a:pt x="34569" y="76542"/>
                  </a:lnTo>
                  <a:close/>
                </a:path>
                <a:path w="46989" h="123825">
                  <a:moveTo>
                    <a:pt x="34569" y="64198"/>
                  </a:moveTo>
                  <a:lnTo>
                    <a:pt x="26352" y="64198"/>
                  </a:lnTo>
                  <a:lnTo>
                    <a:pt x="26352" y="72428"/>
                  </a:lnTo>
                  <a:lnTo>
                    <a:pt x="34569" y="72428"/>
                  </a:lnTo>
                  <a:lnTo>
                    <a:pt x="34569" y="64198"/>
                  </a:lnTo>
                  <a:close/>
                </a:path>
                <a:path w="46989" h="123825">
                  <a:moveTo>
                    <a:pt x="34569" y="51028"/>
                  </a:moveTo>
                  <a:lnTo>
                    <a:pt x="26352" y="51028"/>
                  </a:lnTo>
                  <a:lnTo>
                    <a:pt x="26352" y="59258"/>
                  </a:lnTo>
                  <a:lnTo>
                    <a:pt x="34569" y="59258"/>
                  </a:lnTo>
                  <a:lnTo>
                    <a:pt x="34569" y="51028"/>
                  </a:lnTo>
                  <a:close/>
                </a:path>
                <a:path w="46989" h="123825">
                  <a:moveTo>
                    <a:pt x="34569" y="38684"/>
                  </a:moveTo>
                  <a:lnTo>
                    <a:pt x="26352" y="38684"/>
                  </a:lnTo>
                  <a:lnTo>
                    <a:pt x="26352" y="46926"/>
                  </a:lnTo>
                  <a:lnTo>
                    <a:pt x="34569" y="46926"/>
                  </a:lnTo>
                  <a:lnTo>
                    <a:pt x="34569" y="38684"/>
                  </a:lnTo>
                  <a:close/>
                </a:path>
                <a:path w="46989" h="123825">
                  <a:moveTo>
                    <a:pt x="34569" y="25527"/>
                  </a:moveTo>
                  <a:lnTo>
                    <a:pt x="26352" y="25527"/>
                  </a:lnTo>
                  <a:lnTo>
                    <a:pt x="26352" y="33743"/>
                  </a:lnTo>
                  <a:lnTo>
                    <a:pt x="34569" y="33743"/>
                  </a:lnTo>
                  <a:lnTo>
                    <a:pt x="34569" y="25527"/>
                  </a:lnTo>
                  <a:close/>
                </a:path>
                <a:path w="46989" h="123825">
                  <a:moveTo>
                    <a:pt x="34569" y="13169"/>
                  </a:moveTo>
                  <a:lnTo>
                    <a:pt x="26352" y="13169"/>
                  </a:lnTo>
                  <a:lnTo>
                    <a:pt x="26352" y="20574"/>
                  </a:lnTo>
                  <a:lnTo>
                    <a:pt x="34569" y="20574"/>
                  </a:lnTo>
                  <a:lnTo>
                    <a:pt x="34569" y="13169"/>
                  </a:lnTo>
                  <a:close/>
                </a:path>
                <a:path w="46989" h="123825">
                  <a:moveTo>
                    <a:pt x="34569" y="0"/>
                  </a:moveTo>
                  <a:lnTo>
                    <a:pt x="26352" y="0"/>
                  </a:lnTo>
                  <a:lnTo>
                    <a:pt x="26352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46989" h="123825">
                  <a:moveTo>
                    <a:pt x="46913" y="115214"/>
                  </a:moveTo>
                  <a:lnTo>
                    <a:pt x="39497" y="115214"/>
                  </a:lnTo>
                  <a:lnTo>
                    <a:pt x="39497" y="123431"/>
                  </a:lnTo>
                  <a:lnTo>
                    <a:pt x="46913" y="123431"/>
                  </a:lnTo>
                  <a:lnTo>
                    <a:pt x="46913" y="115214"/>
                  </a:lnTo>
                  <a:close/>
                </a:path>
                <a:path w="46989" h="123825">
                  <a:moveTo>
                    <a:pt x="46913" y="102882"/>
                  </a:moveTo>
                  <a:lnTo>
                    <a:pt x="39497" y="102882"/>
                  </a:lnTo>
                  <a:lnTo>
                    <a:pt x="39497" y="110286"/>
                  </a:lnTo>
                  <a:lnTo>
                    <a:pt x="46913" y="110286"/>
                  </a:lnTo>
                  <a:lnTo>
                    <a:pt x="46913" y="102882"/>
                  </a:lnTo>
                  <a:close/>
                </a:path>
                <a:path w="46989" h="123825">
                  <a:moveTo>
                    <a:pt x="46913" y="89700"/>
                  </a:moveTo>
                  <a:lnTo>
                    <a:pt x="39497" y="89700"/>
                  </a:lnTo>
                  <a:lnTo>
                    <a:pt x="39497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46989" h="123825">
                  <a:moveTo>
                    <a:pt x="46913" y="76542"/>
                  </a:moveTo>
                  <a:lnTo>
                    <a:pt x="39497" y="76542"/>
                  </a:lnTo>
                  <a:lnTo>
                    <a:pt x="39497" y="84772"/>
                  </a:lnTo>
                  <a:lnTo>
                    <a:pt x="46913" y="84772"/>
                  </a:lnTo>
                  <a:lnTo>
                    <a:pt x="46913" y="76542"/>
                  </a:lnTo>
                  <a:close/>
                </a:path>
                <a:path w="46989" h="123825">
                  <a:moveTo>
                    <a:pt x="46913" y="64198"/>
                  </a:moveTo>
                  <a:lnTo>
                    <a:pt x="39497" y="64198"/>
                  </a:lnTo>
                  <a:lnTo>
                    <a:pt x="39497" y="72428"/>
                  </a:lnTo>
                  <a:lnTo>
                    <a:pt x="46913" y="72428"/>
                  </a:lnTo>
                  <a:lnTo>
                    <a:pt x="46913" y="64198"/>
                  </a:lnTo>
                  <a:close/>
                </a:path>
                <a:path w="46989" h="123825">
                  <a:moveTo>
                    <a:pt x="46913" y="51028"/>
                  </a:moveTo>
                  <a:lnTo>
                    <a:pt x="39497" y="51028"/>
                  </a:lnTo>
                  <a:lnTo>
                    <a:pt x="39497" y="59258"/>
                  </a:lnTo>
                  <a:lnTo>
                    <a:pt x="46913" y="59258"/>
                  </a:lnTo>
                  <a:lnTo>
                    <a:pt x="46913" y="51028"/>
                  </a:lnTo>
                  <a:close/>
                </a:path>
                <a:path w="46989" h="123825">
                  <a:moveTo>
                    <a:pt x="46913" y="38684"/>
                  </a:moveTo>
                  <a:lnTo>
                    <a:pt x="39497" y="38684"/>
                  </a:lnTo>
                  <a:lnTo>
                    <a:pt x="39497" y="46926"/>
                  </a:lnTo>
                  <a:lnTo>
                    <a:pt x="46913" y="46926"/>
                  </a:lnTo>
                  <a:lnTo>
                    <a:pt x="46913" y="38684"/>
                  </a:lnTo>
                  <a:close/>
                </a:path>
                <a:path w="46989" h="123825">
                  <a:moveTo>
                    <a:pt x="46913" y="25527"/>
                  </a:moveTo>
                  <a:lnTo>
                    <a:pt x="39497" y="25527"/>
                  </a:lnTo>
                  <a:lnTo>
                    <a:pt x="39497" y="33743"/>
                  </a:lnTo>
                  <a:lnTo>
                    <a:pt x="46913" y="33743"/>
                  </a:lnTo>
                  <a:lnTo>
                    <a:pt x="46913" y="25527"/>
                  </a:lnTo>
                  <a:close/>
                </a:path>
                <a:path w="46989" h="123825">
                  <a:moveTo>
                    <a:pt x="46913" y="13169"/>
                  </a:moveTo>
                  <a:lnTo>
                    <a:pt x="39497" y="13169"/>
                  </a:lnTo>
                  <a:lnTo>
                    <a:pt x="39497" y="20574"/>
                  </a:lnTo>
                  <a:lnTo>
                    <a:pt x="46913" y="20574"/>
                  </a:lnTo>
                  <a:lnTo>
                    <a:pt x="46913" y="13169"/>
                  </a:lnTo>
                  <a:close/>
                </a:path>
                <a:path w="46989" h="123825">
                  <a:moveTo>
                    <a:pt x="46913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11157191" y="2275332"/>
            <a:ext cx="125730" cy="137160"/>
            <a:chOff x="6102591" y="2275332"/>
            <a:chExt cx="125730" cy="137160"/>
          </a:xfrm>
        </p:grpSpPr>
        <p:sp>
          <p:nvSpPr>
            <p:cNvPr id="83" name="object 83"/>
            <p:cNvSpPr/>
            <p:nvPr/>
          </p:nvSpPr>
          <p:spPr>
            <a:xfrm>
              <a:off x="6102579" y="2275331"/>
              <a:ext cx="125730" cy="137160"/>
            </a:xfrm>
            <a:custGeom>
              <a:avLst/>
              <a:gdLst/>
              <a:ahLst/>
              <a:cxnLst/>
              <a:rect l="l" t="t" r="r" b="b"/>
              <a:pathLst>
                <a:path w="125729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8242" y="136601"/>
                  </a:lnTo>
                  <a:lnTo>
                    <a:pt x="8242" y="128384"/>
                  </a:lnTo>
                  <a:close/>
                </a:path>
                <a:path w="125729" h="137160">
                  <a:moveTo>
                    <a:pt x="8242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52"/>
                  </a:lnTo>
                  <a:close/>
                </a:path>
                <a:path w="125729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42" y="111099"/>
                  </a:lnTo>
                  <a:lnTo>
                    <a:pt x="8242" y="102870"/>
                  </a:lnTo>
                  <a:close/>
                </a:path>
                <a:path w="125729" h="137160">
                  <a:moveTo>
                    <a:pt x="8242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12"/>
                  </a:lnTo>
                  <a:close/>
                </a:path>
                <a:path w="125729" h="137160">
                  <a:moveTo>
                    <a:pt x="8242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8242" y="85598"/>
                  </a:lnTo>
                  <a:lnTo>
                    <a:pt x="8242" y="77368"/>
                  </a:lnTo>
                  <a:close/>
                </a:path>
                <a:path w="125729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125729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42" y="60096"/>
                  </a:lnTo>
                  <a:lnTo>
                    <a:pt x="8242" y="51854"/>
                  </a:lnTo>
                  <a:close/>
                </a:path>
                <a:path w="125729" h="137160">
                  <a:moveTo>
                    <a:pt x="8242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96"/>
                  </a:lnTo>
                  <a:close/>
                </a:path>
                <a:path w="125729" h="137160">
                  <a:moveTo>
                    <a:pt x="8242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6339"/>
                  </a:lnTo>
                  <a:close/>
                </a:path>
                <a:path w="125729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69"/>
                  </a:lnTo>
                  <a:close/>
                </a:path>
                <a:path w="125729" h="137160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125729" h="137160">
                  <a:moveTo>
                    <a:pt x="21424" y="128384"/>
                  </a:moveTo>
                  <a:lnTo>
                    <a:pt x="13182" y="128384"/>
                  </a:lnTo>
                  <a:lnTo>
                    <a:pt x="13182" y="136601"/>
                  </a:lnTo>
                  <a:lnTo>
                    <a:pt x="21424" y="136601"/>
                  </a:lnTo>
                  <a:lnTo>
                    <a:pt x="21424" y="128384"/>
                  </a:lnTo>
                  <a:close/>
                </a:path>
                <a:path w="125729" h="137160">
                  <a:moveTo>
                    <a:pt x="21424" y="116052"/>
                  </a:moveTo>
                  <a:lnTo>
                    <a:pt x="13182" y="116052"/>
                  </a:lnTo>
                  <a:lnTo>
                    <a:pt x="13182" y="123456"/>
                  </a:lnTo>
                  <a:lnTo>
                    <a:pt x="21424" y="123456"/>
                  </a:lnTo>
                  <a:lnTo>
                    <a:pt x="21424" y="116052"/>
                  </a:lnTo>
                  <a:close/>
                </a:path>
                <a:path w="125729" h="137160">
                  <a:moveTo>
                    <a:pt x="21424" y="102870"/>
                  </a:moveTo>
                  <a:lnTo>
                    <a:pt x="13182" y="102870"/>
                  </a:lnTo>
                  <a:lnTo>
                    <a:pt x="13182" y="111099"/>
                  </a:lnTo>
                  <a:lnTo>
                    <a:pt x="21424" y="111099"/>
                  </a:lnTo>
                  <a:lnTo>
                    <a:pt x="21424" y="102870"/>
                  </a:lnTo>
                  <a:close/>
                </a:path>
                <a:path w="125729" h="137160">
                  <a:moveTo>
                    <a:pt x="21424" y="89712"/>
                  </a:moveTo>
                  <a:lnTo>
                    <a:pt x="13182" y="89712"/>
                  </a:lnTo>
                  <a:lnTo>
                    <a:pt x="13182" y="97942"/>
                  </a:lnTo>
                  <a:lnTo>
                    <a:pt x="21424" y="97942"/>
                  </a:lnTo>
                  <a:lnTo>
                    <a:pt x="21424" y="89712"/>
                  </a:lnTo>
                  <a:close/>
                </a:path>
                <a:path w="125729" h="137160">
                  <a:moveTo>
                    <a:pt x="21424" y="77368"/>
                  </a:moveTo>
                  <a:lnTo>
                    <a:pt x="13182" y="77368"/>
                  </a:lnTo>
                  <a:lnTo>
                    <a:pt x="13182" y="85598"/>
                  </a:lnTo>
                  <a:lnTo>
                    <a:pt x="21424" y="85598"/>
                  </a:lnTo>
                  <a:lnTo>
                    <a:pt x="21424" y="77368"/>
                  </a:lnTo>
                  <a:close/>
                </a:path>
                <a:path w="125729" h="137160">
                  <a:moveTo>
                    <a:pt x="21424" y="64198"/>
                  </a:moveTo>
                  <a:lnTo>
                    <a:pt x="13182" y="64198"/>
                  </a:lnTo>
                  <a:lnTo>
                    <a:pt x="13182" y="72428"/>
                  </a:lnTo>
                  <a:lnTo>
                    <a:pt x="21424" y="72428"/>
                  </a:lnTo>
                  <a:lnTo>
                    <a:pt x="21424" y="64198"/>
                  </a:lnTo>
                  <a:close/>
                </a:path>
                <a:path w="125729" h="137160">
                  <a:moveTo>
                    <a:pt x="21424" y="51854"/>
                  </a:moveTo>
                  <a:lnTo>
                    <a:pt x="13182" y="51854"/>
                  </a:lnTo>
                  <a:lnTo>
                    <a:pt x="13182" y="60096"/>
                  </a:lnTo>
                  <a:lnTo>
                    <a:pt x="21424" y="60096"/>
                  </a:lnTo>
                  <a:lnTo>
                    <a:pt x="21424" y="51854"/>
                  </a:lnTo>
                  <a:close/>
                </a:path>
                <a:path w="125729" h="137160">
                  <a:moveTo>
                    <a:pt x="21424" y="38696"/>
                  </a:moveTo>
                  <a:lnTo>
                    <a:pt x="13182" y="38696"/>
                  </a:lnTo>
                  <a:lnTo>
                    <a:pt x="13182" y="46913"/>
                  </a:lnTo>
                  <a:lnTo>
                    <a:pt x="21424" y="46913"/>
                  </a:lnTo>
                  <a:lnTo>
                    <a:pt x="21424" y="38696"/>
                  </a:lnTo>
                  <a:close/>
                </a:path>
                <a:path w="125729" h="137160">
                  <a:moveTo>
                    <a:pt x="21424" y="26339"/>
                  </a:moveTo>
                  <a:lnTo>
                    <a:pt x="13182" y="26339"/>
                  </a:lnTo>
                  <a:lnTo>
                    <a:pt x="13182" y="33743"/>
                  </a:lnTo>
                  <a:lnTo>
                    <a:pt x="21424" y="33743"/>
                  </a:lnTo>
                  <a:lnTo>
                    <a:pt x="21424" y="26339"/>
                  </a:lnTo>
                  <a:close/>
                </a:path>
                <a:path w="125729" h="137160">
                  <a:moveTo>
                    <a:pt x="21424" y="13169"/>
                  </a:moveTo>
                  <a:lnTo>
                    <a:pt x="13182" y="13169"/>
                  </a:lnTo>
                  <a:lnTo>
                    <a:pt x="13182" y="21399"/>
                  </a:lnTo>
                  <a:lnTo>
                    <a:pt x="21424" y="21399"/>
                  </a:lnTo>
                  <a:lnTo>
                    <a:pt x="21424" y="13169"/>
                  </a:lnTo>
                  <a:close/>
                </a:path>
                <a:path w="125729" h="137160">
                  <a:moveTo>
                    <a:pt x="21424" y="0"/>
                  </a:moveTo>
                  <a:lnTo>
                    <a:pt x="13182" y="0"/>
                  </a:lnTo>
                  <a:lnTo>
                    <a:pt x="13182" y="8242"/>
                  </a:lnTo>
                  <a:lnTo>
                    <a:pt x="21424" y="8242"/>
                  </a:lnTo>
                  <a:lnTo>
                    <a:pt x="21424" y="0"/>
                  </a:lnTo>
                  <a:close/>
                </a:path>
                <a:path w="125729" h="137160">
                  <a:moveTo>
                    <a:pt x="34594" y="128384"/>
                  </a:moveTo>
                  <a:lnTo>
                    <a:pt x="26352" y="128384"/>
                  </a:lnTo>
                  <a:lnTo>
                    <a:pt x="26352" y="136601"/>
                  </a:lnTo>
                  <a:lnTo>
                    <a:pt x="34594" y="136601"/>
                  </a:lnTo>
                  <a:lnTo>
                    <a:pt x="34594" y="128384"/>
                  </a:lnTo>
                  <a:close/>
                </a:path>
                <a:path w="125729" h="137160">
                  <a:moveTo>
                    <a:pt x="34594" y="116052"/>
                  </a:moveTo>
                  <a:lnTo>
                    <a:pt x="26352" y="116052"/>
                  </a:lnTo>
                  <a:lnTo>
                    <a:pt x="26352" y="123456"/>
                  </a:lnTo>
                  <a:lnTo>
                    <a:pt x="34594" y="123456"/>
                  </a:lnTo>
                  <a:lnTo>
                    <a:pt x="34594" y="116052"/>
                  </a:lnTo>
                  <a:close/>
                </a:path>
                <a:path w="125729" h="137160">
                  <a:moveTo>
                    <a:pt x="34594" y="102870"/>
                  </a:moveTo>
                  <a:lnTo>
                    <a:pt x="26352" y="102870"/>
                  </a:lnTo>
                  <a:lnTo>
                    <a:pt x="26352" y="111099"/>
                  </a:lnTo>
                  <a:lnTo>
                    <a:pt x="34594" y="111099"/>
                  </a:lnTo>
                  <a:lnTo>
                    <a:pt x="34594" y="102870"/>
                  </a:lnTo>
                  <a:close/>
                </a:path>
                <a:path w="125729" h="137160">
                  <a:moveTo>
                    <a:pt x="34594" y="89712"/>
                  </a:moveTo>
                  <a:lnTo>
                    <a:pt x="26352" y="89712"/>
                  </a:lnTo>
                  <a:lnTo>
                    <a:pt x="26352" y="97942"/>
                  </a:lnTo>
                  <a:lnTo>
                    <a:pt x="34594" y="97942"/>
                  </a:lnTo>
                  <a:lnTo>
                    <a:pt x="34594" y="89712"/>
                  </a:lnTo>
                  <a:close/>
                </a:path>
                <a:path w="125729" h="137160">
                  <a:moveTo>
                    <a:pt x="34594" y="77368"/>
                  </a:moveTo>
                  <a:lnTo>
                    <a:pt x="26352" y="77368"/>
                  </a:lnTo>
                  <a:lnTo>
                    <a:pt x="26352" y="85598"/>
                  </a:lnTo>
                  <a:lnTo>
                    <a:pt x="34594" y="85598"/>
                  </a:lnTo>
                  <a:lnTo>
                    <a:pt x="34594" y="77368"/>
                  </a:lnTo>
                  <a:close/>
                </a:path>
                <a:path w="125729" h="137160">
                  <a:moveTo>
                    <a:pt x="34594" y="64198"/>
                  </a:moveTo>
                  <a:lnTo>
                    <a:pt x="26352" y="64198"/>
                  </a:lnTo>
                  <a:lnTo>
                    <a:pt x="26352" y="72428"/>
                  </a:lnTo>
                  <a:lnTo>
                    <a:pt x="34594" y="72428"/>
                  </a:lnTo>
                  <a:lnTo>
                    <a:pt x="34594" y="64198"/>
                  </a:lnTo>
                  <a:close/>
                </a:path>
                <a:path w="125729" h="137160">
                  <a:moveTo>
                    <a:pt x="34594" y="51854"/>
                  </a:moveTo>
                  <a:lnTo>
                    <a:pt x="26352" y="51854"/>
                  </a:lnTo>
                  <a:lnTo>
                    <a:pt x="26352" y="60096"/>
                  </a:lnTo>
                  <a:lnTo>
                    <a:pt x="34594" y="60096"/>
                  </a:lnTo>
                  <a:lnTo>
                    <a:pt x="34594" y="51854"/>
                  </a:lnTo>
                  <a:close/>
                </a:path>
                <a:path w="125729" h="137160">
                  <a:moveTo>
                    <a:pt x="34594" y="38696"/>
                  </a:moveTo>
                  <a:lnTo>
                    <a:pt x="26352" y="38696"/>
                  </a:lnTo>
                  <a:lnTo>
                    <a:pt x="26352" y="46913"/>
                  </a:lnTo>
                  <a:lnTo>
                    <a:pt x="34594" y="46913"/>
                  </a:lnTo>
                  <a:lnTo>
                    <a:pt x="34594" y="38696"/>
                  </a:lnTo>
                  <a:close/>
                </a:path>
                <a:path w="125729" h="137160">
                  <a:moveTo>
                    <a:pt x="34594" y="26339"/>
                  </a:moveTo>
                  <a:lnTo>
                    <a:pt x="26352" y="26339"/>
                  </a:lnTo>
                  <a:lnTo>
                    <a:pt x="26352" y="33743"/>
                  </a:lnTo>
                  <a:lnTo>
                    <a:pt x="34594" y="33743"/>
                  </a:lnTo>
                  <a:lnTo>
                    <a:pt x="34594" y="26339"/>
                  </a:lnTo>
                  <a:close/>
                </a:path>
                <a:path w="125729" h="137160">
                  <a:moveTo>
                    <a:pt x="34594" y="13169"/>
                  </a:moveTo>
                  <a:lnTo>
                    <a:pt x="26352" y="13169"/>
                  </a:lnTo>
                  <a:lnTo>
                    <a:pt x="26352" y="21399"/>
                  </a:lnTo>
                  <a:lnTo>
                    <a:pt x="34594" y="21399"/>
                  </a:lnTo>
                  <a:lnTo>
                    <a:pt x="34594" y="13169"/>
                  </a:lnTo>
                  <a:close/>
                </a:path>
                <a:path w="125729" h="137160">
                  <a:moveTo>
                    <a:pt x="34594" y="0"/>
                  </a:moveTo>
                  <a:lnTo>
                    <a:pt x="26352" y="0"/>
                  </a:lnTo>
                  <a:lnTo>
                    <a:pt x="26352" y="8242"/>
                  </a:lnTo>
                  <a:lnTo>
                    <a:pt x="34594" y="8242"/>
                  </a:lnTo>
                  <a:lnTo>
                    <a:pt x="34594" y="0"/>
                  </a:lnTo>
                  <a:close/>
                </a:path>
                <a:path w="125729" h="137160">
                  <a:moveTo>
                    <a:pt x="46926" y="128384"/>
                  </a:moveTo>
                  <a:lnTo>
                    <a:pt x="39522" y="128384"/>
                  </a:lnTo>
                  <a:lnTo>
                    <a:pt x="39522" y="136601"/>
                  </a:lnTo>
                  <a:lnTo>
                    <a:pt x="46926" y="136601"/>
                  </a:lnTo>
                  <a:lnTo>
                    <a:pt x="46926" y="128384"/>
                  </a:lnTo>
                  <a:close/>
                </a:path>
                <a:path w="125729" h="137160">
                  <a:moveTo>
                    <a:pt x="46926" y="116052"/>
                  </a:moveTo>
                  <a:lnTo>
                    <a:pt x="39522" y="116052"/>
                  </a:lnTo>
                  <a:lnTo>
                    <a:pt x="39522" y="123456"/>
                  </a:lnTo>
                  <a:lnTo>
                    <a:pt x="46926" y="123456"/>
                  </a:lnTo>
                  <a:lnTo>
                    <a:pt x="46926" y="116052"/>
                  </a:lnTo>
                  <a:close/>
                </a:path>
                <a:path w="125729" h="137160">
                  <a:moveTo>
                    <a:pt x="46926" y="102870"/>
                  </a:moveTo>
                  <a:lnTo>
                    <a:pt x="39522" y="102870"/>
                  </a:lnTo>
                  <a:lnTo>
                    <a:pt x="39522" y="111099"/>
                  </a:lnTo>
                  <a:lnTo>
                    <a:pt x="46926" y="111099"/>
                  </a:lnTo>
                  <a:lnTo>
                    <a:pt x="46926" y="102870"/>
                  </a:lnTo>
                  <a:close/>
                </a:path>
                <a:path w="125729" h="137160">
                  <a:moveTo>
                    <a:pt x="46926" y="89712"/>
                  </a:moveTo>
                  <a:lnTo>
                    <a:pt x="39522" y="89712"/>
                  </a:lnTo>
                  <a:lnTo>
                    <a:pt x="39522" y="97942"/>
                  </a:lnTo>
                  <a:lnTo>
                    <a:pt x="46926" y="97942"/>
                  </a:lnTo>
                  <a:lnTo>
                    <a:pt x="46926" y="89712"/>
                  </a:lnTo>
                  <a:close/>
                </a:path>
                <a:path w="125729" h="137160">
                  <a:moveTo>
                    <a:pt x="46926" y="77368"/>
                  </a:moveTo>
                  <a:lnTo>
                    <a:pt x="39522" y="77368"/>
                  </a:lnTo>
                  <a:lnTo>
                    <a:pt x="39522" y="85598"/>
                  </a:lnTo>
                  <a:lnTo>
                    <a:pt x="46926" y="85598"/>
                  </a:lnTo>
                  <a:lnTo>
                    <a:pt x="46926" y="77368"/>
                  </a:lnTo>
                  <a:close/>
                </a:path>
                <a:path w="125729" h="137160">
                  <a:moveTo>
                    <a:pt x="46926" y="64198"/>
                  </a:moveTo>
                  <a:lnTo>
                    <a:pt x="39522" y="64198"/>
                  </a:lnTo>
                  <a:lnTo>
                    <a:pt x="39522" y="72428"/>
                  </a:lnTo>
                  <a:lnTo>
                    <a:pt x="46926" y="72428"/>
                  </a:lnTo>
                  <a:lnTo>
                    <a:pt x="46926" y="64198"/>
                  </a:lnTo>
                  <a:close/>
                </a:path>
                <a:path w="125729" h="137160">
                  <a:moveTo>
                    <a:pt x="46926" y="51854"/>
                  </a:moveTo>
                  <a:lnTo>
                    <a:pt x="39522" y="51854"/>
                  </a:lnTo>
                  <a:lnTo>
                    <a:pt x="39522" y="60096"/>
                  </a:lnTo>
                  <a:lnTo>
                    <a:pt x="46926" y="60096"/>
                  </a:lnTo>
                  <a:lnTo>
                    <a:pt x="46926" y="51854"/>
                  </a:lnTo>
                  <a:close/>
                </a:path>
                <a:path w="125729" h="137160">
                  <a:moveTo>
                    <a:pt x="46926" y="38696"/>
                  </a:moveTo>
                  <a:lnTo>
                    <a:pt x="39522" y="38696"/>
                  </a:lnTo>
                  <a:lnTo>
                    <a:pt x="39522" y="46913"/>
                  </a:lnTo>
                  <a:lnTo>
                    <a:pt x="46926" y="46913"/>
                  </a:lnTo>
                  <a:lnTo>
                    <a:pt x="46926" y="38696"/>
                  </a:lnTo>
                  <a:close/>
                </a:path>
                <a:path w="125729" h="137160">
                  <a:moveTo>
                    <a:pt x="46926" y="26339"/>
                  </a:moveTo>
                  <a:lnTo>
                    <a:pt x="39522" y="26339"/>
                  </a:lnTo>
                  <a:lnTo>
                    <a:pt x="39522" y="33743"/>
                  </a:lnTo>
                  <a:lnTo>
                    <a:pt x="46926" y="33743"/>
                  </a:lnTo>
                  <a:lnTo>
                    <a:pt x="46926" y="26339"/>
                  </a:lnTo>
                  <a:close/>
                </a:path>
                <a:path w="125729" h="137160">
                  <a:moveTo>
                    <a:pt x="46926" y="13169"/>
                  </a:moveTo>
                  <a:lnTo>
                    <a:pt x="39522" y="13169"/>
                  </a:lnTo>
                  <a:lnTo>
                    <a:pt x="39522" y="21399"/>
                  </a:lnTo>
                  <a:lnTo>
                    <a:pt x="46926" y="21399"/>
                  </a:lnTo>
                  <a:lnTo>
                    <a:pt x="46926" y="13169"/>
                  </a:lnTo>
                  <a:close/>
                </a:path>
                <a:path w="125729" h="137160">
                  <a:moveTo>
                    <a:pt x="46926" y="0"/>
                  </a:moveTo>
                  <a:lnTo>
                    <a:pt x="39522" y="0"/>
                  </a:lnTo>
                  <a:lnTo>
                    <a:pt x="39522" y="8242"/>
                  </a:lnTo>
                  <a:lnTo>
                    <a:pt x="46926" y="8242"/>
                  </a:lnTo>
                  <a:lnTo>
                    <a:pt x="46926" y="0"/>
                  </a:lnTo>
                  <a:close/>
                </a:path>
                <a:path w="125729" h="137160">
                  <a:moveTo>
                    <a:pt x="60083" y="128384"/>
                  </a:moveTo>
                  <a:lnTo>
                    <a:pt x="51866" y="128384"/>
                  </a:lnTo>
                  <a:lnTo>
                    <a:pt x="51866" y="136601"/>
                  </a:lnTo>
                  <a:lnTo>
                    <a:pt x="60083" y="136601"/>
                  </a:lnTo>
                  <a:lnTo>
                    <a:pt x="60083" y="128384"/>
                  </a:lnTo>
                  <a:close/>
                </a:path>
                <a:path w="125729" h="137160">
                  <a:moveTo>
                    <a:pt x="60083" y="116052"/>
                  </a:moveTo>
                  <a:lnTo>
                    <a:pt x="51866" y="116052"/>
                  </a:lnTo>
                  <a:lnTo>
                    <a:pt x="51866" y="123456"/>
                  </a:lnTo>
                  <a:lnTo>
                    <a:pt x="60083" y="123456"/>
                  </a:lnTo>
                  <a:lnTo>
                    <a:pt x="60083" y="116052"/>
                  </a:lnTo>
                  <a:close/>
                </a:path>
                <a:path w="125729" h="137160">
                  <a:moveTo>
                    <a:pt x="60083" y="102870"/>
                  </a:moveTo>
                  <a:lnTo>
                    <a:pt x="51866" y="102870"/>
                  </a:lnTo>
                  <a:lnTo>
                    <a:pt x="51866" y="111099"/>
                  </a:lnTo>
                  <a:lnTo>
                    <a:pt x="60083" y="111099"/>
                  </a:lnTo>
                  <a:lnTo>
                    <a:pt x="60083" y="102870"/>
                  </a:lnTo>
                  <a:close/>
                </a:path>
                <a:path w="125729" h="137160">
                  <a:moveTo>
                    <a:pt x="60083" y="89712"/>
                  </a:moveTo>
                  <a:lnTo>
                    <a:pt x="51866" y="89712"/>
                  </a:lnTo>
                  <a:lnTo>
                    <a:pt x="51866" y="97942"/>
                  </a:lnTo>
                  <a:lnTo>
                    <a:pt x="60083" y="97942"/>
                  </a:lnTo>
                  <a:lnTo>
                    <a:pt x="60083" y="89712"/>
                  </a:lnTo>
                  <a:close/>
                </a:path>
                <a:path w="125729" h="137160">
                  <a:moveTo>
                    <a:pt x="60083" y="77368"/>
                  </a:moveTo>
                  <a:lnTo>
                    <a:pt x="51866" y="77368"/>
                  </a:lnTo>
                  <a:lnTo>
                    <a:pt x="51866" y="85598"/>
                  </a:lnTo>
                  <a:lnTo>
                    <a:pt x="60083" y="85598"/>
                  </a:lnTo>
                  <a:lnTo>
                    <a:pt x="60083" y="77368"/>
                  </a:lnTo>
                  <a:close/>
                </a:path>
                <a:path w="125729" h="137160">
                  <a:moveTo>
                    <a:pt x="60083" y="64198"/>
                  </a:moveTo>
                  <a:lnTo>
                    <a:pt x="51866" y="64198"/>
                  </a:lnTo>
                  <a:lnTo>
                    <a:pt x="51866" y="72428"/>
                  </a:lnTo>
                  <a:lnTo>
                    <a:pt x="60083" y="72428"/>
                  </a:lnTo>
                  <a:lnTo>
                    <a:pt x="60083" y="64198"/>
                  </a:lnTo>
                  <a:close/>
                </a:path>
                <a:path w="125729" h="137160">
                  <a:moveTo>
                    <a:pt x="60083" y="51854"/>
                  </a:moveTo>
                  <a:lnTo>
                    <a:pt x="51866" y="51854"/>
                  </a:lnTo>
                  <a:lnTo>
                    <a:pt x="51866" y="60096"/>
                  </a:lnTo>
                  <a:lnTo>
                    <a:pt x="60083" y="60096"/>
                  </a:lnTo>
                  <a:lnTo>
                    <a:pt x="60083" y="51854"/>
                  </a:lnTo>
                  <a:close/>
                </a:path>
                <a:path w="125729" h="137160">
                  <a:moveTo>
                    <a:pt x="60083" y="38696"/>
                  </a:moveTo>
                  <a:lnTo>
                    <a:pt x="51866" y="38696"/>
                  </a:lnTo>
                  <a:lnTo>
                    <a:pt x="51866" y="46913"/>
                  </a:lnTo>
                  <a:lnTo>
                    <a:pt x="60083" y="46913"/>
                  </a:lnTo>
                  <a:lnTo>
                    <a:pt x="60083" y="38696"/>
                  </a:lnTo>
                  <a:close/>
                </a:path>
                <a:path w="125729" h="137160">
                  <a:moveTo>
                    <a:pt x="60083" y="26339"/>
                  </a:moveTo>
                  <a:lnTo>
                    <a:pt x="51866" y="26339"/>
                  </a:lnTo>
                  <a:lnTo>
                    <a:pt x="51866" y="33743"/>
                  </a:lnTo>
                  <a:lnTo>
                    <a:pt x="60083" y="33743"/>
                  </a:lnTo>
                  <a:lnTo>
                    <a:pt x="60083" y="26339"/>
                  </a:lnTo>
                  <a:close/>
                </a:path>
                <a:path w="125729" h="137160">
                  <a:moveTo>
                    <a:pt x="60083" y="13169"/>
                  </a:moveTo>
                  <a:lnTo>
                    <a:pt x="51866" y="13169"/>
                  </a:lnTo>
                  <a:lnTo>
                    <a:pt x="51866" y="21399"/>
                  </a:lnTo>
                  <a:lnTo>
                    <a:pt x="60083" y="21399"/>
                  </a:lnTo>
                  <a:lnTo>
                    <a:pt x="60083" y="13169"/>
                  </a:lnTo>
                  <a:close/>
                </a:path>
                <a:path w="125729" h="137160">
                  <a:moveTo>
                    <a:pt x="60083" y="0"/>
                  </a:moveTo>
                  <a:lnTo>
                    <a:pt x="51866" y="0"/>
                  </a:lnTo>
                  <a:lnTo>
                    <a:pt x="51866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125729" h="137160">
                  <a:moveTo>
                    <a:pt x="73253" y="128384"/>
                  </a:moveTo>
                  <a:lnTo>
                    <a:pt x="65036" y="128384"/>
                  </a:lnTo>
                  <a:lnTo>
                    <a:pt x="65036" y="136601"/>
                  </a:lnTo>
                  <a:lnTo>
                    <a:pt x="73253" y="136601"/>
                  </a:lnTo>
                  <a:lnTo>
                    <a:pt x="73253" y="128384"/>
                  </a:lnTo>
                  <a:close/>
                </a:path>
                <a:path w="125729" h="137160">
                  <a:moveTo>
                    <a:pt x="73253" y="116052"/>
                  </a:moveTo>
                  <a:lnTo>
                    <a:pt x="65036" y="116052"/>
                  </a:lnTo>
                  <a:lnTo>
                    <a:pt x="65036" y="123456"/>
                  </a:lnTo>
                  <a:lnTo>
                    <a:pt x="73253" y="123456"/>
                  </a:lnTo>
                  <a:lnTo>
                    <a:pt x="73253" y="116052"/>
                  </a:lnTo>
                  <a:close/>
                </a:path>
                <a:path w="125729" h="137160">
                  <a:moveTo>
                    <a:pt x="73253" y="102870"/>
                  </a:moveTo>
                  <a:lnTo>
                    <a:pt x="65036" y="102870"/>
                  </a:lnTo>
                  <a:lnTo>
                    <a:pt x="65036" y="111099"/>
                  </a:lnTo>
                  <a:lnTo>
                    <a:pt x="73253" y="111099"/>
                  </a:lnTo>
                  <a:lnTo>
                    <a:pt x="73253" y="102870"/>
                  </a:lnTo>
                  <a:close/>
                </a:path>
                <a:path w="125729" h="137160">
                  <a:moveTo>
                    <a:pt x="73253" y="89712"/>
                  </a:moveTo>
                  <a:lnTo>
                    <a:pt x="65036" y="89712"/>
                  </a:lnTo>
                  <a:lnTo>
                    <a:pt x="65036" y="97942"/>
                  </a:lnTo>
                  <a:lnTo>
                    <a:pt x="73253" y="97942"/>
                  </a:lnTo>
                  <a:lnTo>
                    <a:pt x="73253" y="89712"/>
                  </a:lnTo>
                  <a:close/>
                </a:path>
                <a:path w="125729" h="137160">
                  <a:moveTo>
                    <a:pt x="73253" y="77368"/>
                  </a:moveTo>
                  <a:lnTo>
                    <a:pt x="65036" y="77368"/>
                  </a:lnTo>
                  <a:lnTo>
                    <a:pt x="65036" y="85598"/>
                  </a:lnTo>
                  <a:lnTo>
                    <a:pt x="73253" y="85598"/>
                  </a:lnTo>
                  <a:lnTo>
                    <a:pt x="73253" y="77368"/>
                  </a:lnTo>
                  <a:close/>
                </a:path>
                <a:path w="125729" h="137160">
                  <a:moveTo>
                    <a:pt x="73253" y="64198"/>
                  </a:moveTo>
                  <a:lnTo>
                    <a:pt x="65036" y="64198"/>
                  </a:lnTo>
                  <a:lnTo>
                    <a:pt x="65036" y="72428"/>
                  </a:lnTo>
                  <a:lnTo>
                    <a:pt x="73253" y="72428"/>
                  </a:lnTo>
                  <a:lnTo>
                    <a:pt x="73253" y="64198"/>
                  </a:lnTo>
                  <a:close/>
                </a:path>
                <a:path w="125729" h="137160">
                  <a:moveTo>
                    <a:pt x="73253" y="51854"/>
                  </a:moveTo>
                  <a:lnTo>
                    <a:pt x="65036" y="51854"/>
                  </a:lnTo>
                  <a:lnTo>
                    <a:pt x="65036" y="60096"/>
                  </a:lnTo>
                  <a:lnTo>
                    <a:pt x="73253" y="60096"/>
                  </a:lnTo>
                  <a:lnTo>
                    <a:pt x="73253" y="51854"/>
                  </a:lnTo>
                  <a:close/>
                </a:path>
                <a:path w="125729" h="137160">
                  <a:moveTo>
                    <a:pt x="73253" y="38696"/>
                  </a:moveTo>
                  <a:lnTo>
                    <a:pt x="65036" y="38696"/>
                  </a:lnTo>
                  <a:lnTo>
                    <a:pt x="65036" y="46913"/>
                  </a:lnTo>
                  <a:lnTo>
                    <a:pt x="73253" y="46913"/>
                  </a:lnTo>
                  <a:lnTo>
                    <a:pt x="73253" y="38696"/>
                  </a:lnTo>
                  <a:close/>
                </a:path>
                <a:path w="125729" h="137160">
                  <a:moveTo>
                    <a:pt x="73253" y="26339"/>
                  </a:moveTo>
                  <a:lnTo>
                    <a:pt x="65036" y="26339"/>
                  </a:lnTo>
                  <a:lnTo>
                    <a:pt x="65036" y="33743"/>
                  </a:lnTo>
                  <a:lnTo>
                    <a:pt x="73253" y="33743"/>
                  </a:lnTo>
                  <a:lnTo>
                    <a:pt x="73253" y="26339"/>
                  </a:lnTo>
                  <a:close/>
                </a:path>
                <a:path w="125729" h="137160">
                  <a:moveTo>
                    <a:pt x="73253" y="13169"/>
                  </a:moveTo>
                  <a:lnTo>
                    <a:pt x="65036" y="13169"/>
                  </a:lnTo>
                  <a:lnTo>
                    <a:pt x="65036" y="21399"/>
                  </a:lnTo>
                  <a:lnTo>
                    <a:pt x="73253" y="21399"/>
                  </a:lnTo>
                  <a:lnTo>
                    <a:pt x="73253" y="13169"/>
                  </a:lnTo>
                  <a:close/>
                </a:path>
                <a:path w="125729" h="137160">
                  <a:moveTo>
                    <a:pt x="73253" y="0"/>
                  </a:moveTo>
                  <a:lnTo>
                    <a:pt x="65036" y="0"/>
                  </a:lnTo>
                  <a:lnTo>
                    <a:pt x="65036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125729" h="137160">
                  <a:moveTo>
                    <a:pt x="86423" y="13169"/>
                  </a:moveTo>
                  <a:lnTo>
                    <a:pt x="78181" y="13169"/>
                  </a:lnTo>
                  <a:lnTo>
                    <a:pt x="78181" y="21399"/>
                  </a:lnTo>
                  <a:lnTo>
                    <a:pt x="86423" y="21399"/>
                  </a:lnTo>
                  <a:lnTo>
                    <a:pt x="86423" y="13169"/>
                  </a:lnTo>
                  <a:close/>
                </a:path>
                <a:path w="125729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125729" h="137160">
                  <a:moveTo>
                    <a:pt x="99593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9593" y="8242"/>
                  </a:lnTo>
                  <a:lnTo>
                    <a:pt x="99593" y="0"/>
                  </a:lnTo>
                  <a:close/>
                </a:path>
                <a:path w="125729" h="137160">
                  <a:moveTo>
                    <a:pt x="111950" y="0"/>
                  </a:moveTo>
                  <a:lnTo>
                    <a:pt x="104533" y="0"/>
                  </a:lnTo>
                  <a:lnTo>
                    <a:pt x="104533" y="8242"/>
                  </a:lnTo>
                  <a:lnTo>
                    <a:pt x="111950" y="8242"/>
                  </a:lnTo>
                  <a:lnTo>
                    <a:pt x="111950" y="0"/>
                  </a:lnTo>
                  <a:close/>
                </a:path>
                <a:path w="125729" h="137160">
                  <a:moveTo>
                    <a:pt x="125120" y="0"/>
                  </a:moveTo>
                  <a:lnTo>
                    <a:pt x="116878" y="0"/>
                  </a:lnTo>
                  <a:lnTo>
                    <a:pt x="116878" y="8242"/>
                  </a:lnTo>
                  <a:lnTo>
                    <a:pt x="125120" y="8242"/>
                  </a:lnTo>
                  <a:lnTo>
                    <a:pt x="1251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180760" y="2288501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89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31"/>
                  </a:lnTo>
                  <a:lnTo>
                    <a:pt x="8242" y="123431"/>
                  </a:lnTo>
                  <a:lnTo>
                    <a:pt x="8242" y="115214"/>
                  </a:lnTo>
                  <a:close/>
                </a:path>
                <a:path w="46989" h="123825">
                  <a:moveTo>
                    <a:pt x="8242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882"/>
                  </a:lnTo>
                  <a:close/>
                </a:path>
                <a:path w="46989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46989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6542"/>
                  </a:lnTo>
                  <a:close/>
                </a:path>
                <a:path w="46989" h="123825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46989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42" y="59258"/>
                  </a:lnTo>
                  <a:lnTo>
                    <a:pt x="8242" y="51028"/>
                  </a:lnTo>
                  <a:close/>
                </a:path>
                <a:path w="46989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8242" y="46926"/>
                  </a:lnTo>
                  <a:lnTo>
                    <a:pt x="8242" y="38684"/>
                  </a:lnTo>
                  <a:close/>
                </a:path>
                <a:path w="46989" h="123825">
                  <a:moveTo>
                    <a:pt x="8242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27"/>
                  </a:lnTo>
                  <a:close/>
                </a:path>
                <a:path w="46989" h="123825">
                  <a:moveTo>
                    <a:pt x="8242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3169"/>
                  </a:lnTo>
                  <a:close/>
                </a:path>
                <a:path w="46989" h="123825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46989" h="123825">
                  <a:moveTo>
                    <a:pt x="21412" y="115214"/>
                  </a:moveTo>
                  <a:lnTo>
                    <a:pt x="13169" y="115214"/>
                  </a:lnTo>
                  <a:lnTo>
                    <a:pt x="13169" y="123431"/>
                  </a:lnTo>
                  <a:lnTo>
                    <a:pt x="21412" y="123431"/>
                  </a:lnTo>
                  <a:lnTo>
                    <a:pt x="21412" y="115214"/>
                  </a:lnTo>
                  <a:close/>
                </a:path>
                <a:path w="46989" h="123825">
                  <a:moveTo>
                    <a:pt x="21412" y="102882"/>
                  </a:moveTo>
                  <a:lnTo>
                    <a:pt x="13169" y="102882"/>
                  </a:lnTo>
                  <a:lnTo>
                    <a:pt x="13169" y="110286"/>
                  </a:lnTo>
                  <a:lnTo>
                    <a:pt x="21412" y="110286"/>
                  </a:lnTo>
                  <a:lnTo>
                    <a:pt x="21412" y="102882"/>
                  </a:lnTo>
                  <a:close/>
                </a:path>
                <a:path w="46989" h="123825">
                  <a:moveTo>
                    <a:pt x="21412" y="89700"/>
                  </a:moveTo>
                  <a:lnTo>
                    <a:pt x="13169" y="89700"/>
                  </a:lnTo>
                  <a:lnTo>
                    <a:pt x="13169" y="97929"/>
                  </a:lnTo>
                  <a:lnTo>
                    <a:pt x="21412" y="97929"/>
                  </a:lnTo>
                  <a:lnTo>
                    <a:pt x="21412" y="89700"/>
                  </a:lnTo>
                  <a:close/>
                </a:path>
                <a:path w="46989" h="123825">
                  <a:moveTo>
                    <a:pt x="21412" y="76542"/>
                  </a:moveTo>
                  <a:lnTo>
                    <a:pt x="13169" y="76542"/>
                  </a:lnTo>
                  <a:lnTo>
                    <a:pt x="13169" y="84772"/>
                  </a:lnTo>
                  <a:lnTo>
                    <a:pt x="21412" y="84772"/>
                  </a:lnTo>
                  <a:lnTo>
                    <a:pt x="21412" y="76542"/>
                  </a:lnTo>
                  <a:close/>
                </a:path>
                <a:path w="46989" h="123825">
                  <a:moveTo>
                    <a:pt x="21412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412" y="72428"/>
                  </a:lnTo>
                  <a:lnTo>
                    <a:pt x="21412" y="64198"/>
                  </a:lnTo>
                  <a:close/>
                </a:path>
                <a:path w="46989" h="123825">
                  <a:moveTo>
                    <a:pt x="21412" y="51028"/>
                  </a:moveTo>
                  <a:lnTo>
                    <a:pt x="13169" y="51028"/>
                  </a:lnTo>
                  <a:lnTo>
                    <a:pt x="13169" y="59258"/>
                  </a:lnTo>
                  <a:lnTo>
                    <a:pt x="21412" y="59258"/>
                  </a:lnTo>
                  <a:lnTo>
                    <a:pt x="21412" y="51028"/>
                  </a:lnTo>
                  <a:close/>
                </a:path>
                <a:path w="46989" h="123825">
                  <a:moveTo>
                    <a:pt x="21412" y="38684"/>
                  </a:moveTo>
                  <a:lnTo>
                    <a:pt x="13169" y="38684"/>
                  </a:lnTo>
                  <a:lnTo>
                    <a:pt x="13169" y="46926"/>
                  </a:lnTo>
                  <a:lnTo>
                    <a:pt x="21412" y="46926"/>
                  </a:lnTo>
                  <a:lnTo>
                    <a:pt x="21412" y="38684"/>
                  </a:lnTo>
                  <a:close/>
                </a:path>
                <a:path w="46989" h="123825">
                  <a:moveTo>
                    <a:pt x="21412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412" y="33743"/>
                  </a:lnTo>
                  <a:lnTo>
                    <a:pt x="21412" y="25527"/>
                  </a:lnTo>
                  <a:close/>
                </a:path>
                <a:path w="46989" h="123825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0574"/>
                  </a:lnTo>
                  <a:lnTo>
                    <a:pt x="21412" y="20574"/>
                  </a:lnTo>
                  <a:lnTo>
                    <a:pt x="21412" y="13169"/>
                  </a:lnTo>
                  <a:close/>
                </a:path>
                <a:path w="46989" h="123825">
                  <a:moveTo>
                    <a:pt x="21412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412" y="8229"/>
                  </a:lnTo>
                  <a:lnTo>
                    <a:pt x="21412" y="0"/>
                  </a:lnTo>
                  <a:close/>
                </a:path>
                <a:path w="46989" h="123825">
                  <a:moveTo>
                    <a:pt x="33769" y="115214"/>
                  </a:moveTo>
                  <a:lnTo>
                    <a:pt x="26352" y="115214"/>
                  </a:lnTo>
                  <a:lnTo>
                    <a:pt x="26352" y="123431"/>
                  </a:lnTo>
                  <a:lnTo>
                    <a:pt x="33769" y="123431"/>
                  </a:lnTo>
                  <a:lnTo>
                    <a:pt x="33769" y="115214"/>
                  </a:lnTo>
                  <a:close/>
                </a:path>
                <a:path w="46989" h="123825">
                  <a:moveTo>
                    <a:pt x="33769" y="102882"/>
                  </a:moveTo>
                  <a:lnTo>
                    <a:pt x="26352" y="102882"/>
                  </a:lnTo>
                  <a:lnTo>
                    <a:pt x="26352" y="110286"/>
                  </a:lnTo>
                  <a:lnTo>
                    <a:pt x="33769" y="110286"/>
                  </a:lnTo>
                  <a:lnTo>
                    <a:pt x="33769" y="102882"/>
                  </a:lnTo>
                  <a:close/>
                </a:path>
                <a:path w="46989" h="123825">
                  <a:moveTo>
                    <a:pt x="33769" y="89700"/>
                  </a:moveTo>
                  <a:lnTo>
                    <a:pt x="26352" y="89700"/>
                  </a:lnTo>
                  <a:lnTo>
                    <a:pt x="26352" y="97929"/>
                  </a:lnTo>
                  <a:lnTo>
                    <a:pt x="33769" y="97929"/>
                  </a:lnTo>
                  <a:lnTo>
                    <a:pt x="33769" y="89700"/>
                  </a:lnTo>
                  <a:close/>
                </a:path>
                <a:path w="46989" h="123825">
                  <a:moveTo>
                    <a:pt x="33769" y="76542"/>
                  </a:moveTo>
                  <a:lnTo>
                    <a:pt x="26352" y="76542"/>
                  </a:lnTo>
                  <a:lnTo>
                    <a:pt x="26352" y="84772"/>
                  </a:lnTo>
                  <a:lnTo>
                    <a:pt x="33769" y="84772"/>
                  </a:lnTo>
                  <a:lnTo>
                    <a:pt x="33769" y="76542"/>
                  </a:lnTo>
                  <a:close/>
                </a:path>
                <a:path w="46989" h="123825">
                  <a:moveTo>
                    <a:pt x="33769" y="64198"/>
                  </a:moveTo>
                  <a:lnTo>
                    <a:pt x="26352" y="64198"/>
                  </a:lnTo>
                  <a:lnTo>
                    <a:pt x="26352" y="72428"/>
                  </a:lnTo>
                  <a:lnTo>
                    <a:pt x="33769" y="72428"/>
                  </a:lnTo>
                  <a:lnTo>
                    <a:pt x="33769" y="64198"/>
                  </a:lnTo>
                  <a:close/>
                </a:path>
                <a:path w="46989" h="123825">
                  <a:moveTo>
                    <a:pt x="33769" y="51028"/>
                  </a:moveTo>
                  <a:lnTo>
                    <a:pt x="26352" y="51028"/>
                  </a:lnTo>
                  <a:lnTo>
                    <a:pt x="26352" y="59258"/>
                  </a:lnTo>
                  <a:lnTo>
                    <a:pt x="33769" y="59258"/>
                  </a:lnTo>
                  <a:lnTo>
                    <a:pt x="33769" y="51028"/>
                  </a:lnTo>
                  <a:close/>
                </a:path>
                <a:path w="46989" h="123825">
                  <a:moveTo>
                    <a:pt x="33769" y="38684"/>
                  </a:moveTo>
                  <a:lnTo>
                    <a:pt x="26352" y="38684"/>
                  </a:lnTo>
                  <a:lnTo>
                    <a:pt x="26352" y="46926"/>
                  </a:lnTo>
                  <a:lnTo>
                    <a:pt x="33769" y="46926"/>
                  </a:lnTo>
                  <a:lnTo>
                    <a:pt x="33769" y="38684"/>
                  </a:lnTo>
                  <a:close/>
                </a:path>
                <a:path w="46989" h="123825">
                  <a:moveTo>
                    <a:pt x="33769" y="25527"/>
                  </a:moveTo>
                  <a:lnTo>
                    <a:pt x="26352" y="25527"/>
                  </a:lnTo>
                  <a:lnTo>
                    <a:pt x="26352" y="33743"/>
                  </a:lnTo>
                  <a:lnTo>
                    <a:pt x="33769" y="33743"/>
                  </a:lnTo>
                  <a:lnTo>
                    <a:pt x="33769" y="25527"/>
                  </a:lnTo>
                  <a:close/>
                </a:path>
                <a:path w="46989" h="123825">
                  <a:moveTo>
                    <a:pt x="33769" y="13169"/>
                  </a:moveTo>
                  <a:lnTo>
                    <a:pt x="26352" y="13169"/>
                  </a:lnTo>
                  <a:lnTo>
                    <a:pt x="26352" y="20574"/>
                  </a:lnTo>
                  <a:lnTo>
                    <a:pt x="33769" y="20574"/>
                  </a:lnTo>
                  <a:lnTo>
                    <a:pt x="33769" y="13169"/>
                  </a:lnTo>
                  <a:close/>
                </a:path>
                <a:path w="46989" h="123825">
                  <a:moveTo>
                    <a:pt x="33769" y="0"/>
                  </a:moveTo>
                  <a:lnTo>
                    <a:pt x="26352" y="0"/>
                  </a:lnTo>
                  <a:lnTo>
                    <a:pt x="26352" y="8229"/>
                  </a:lnTo>
                  <a:lnTo>
                    <a:pt x="33769" y="8229"/>
                  </a:lnTo>
                  <a:lnTo>
                    <a:pt x="33769" y="0"/>
                  </a:lnTo>
                  <a:close/>
                </a:path>
                <a:path w="46989" h="123825">
                  <a:moveTo>
                    <a:pt x="46939" y="115214"/>
                  </a:moveTo>
                  <a:lnTo>
                    <a:pt x="38696" y="115214"/>
                  </a:lnTo>
                  <a:lnTo>
                    <a:pt x="38696" y="123431"/>
                  </a:lnTo>
                  <a:lnTo>
                    <a:pt x="46939" y="123431"/>
                  </a:lnTo>
                  <a:lnTo>
                    <a:pt x="46939" y="115214"/>
                  </a:lnTo>
                  <a:close/>
                </a:path>
                <a:path w="46989" h="123825">
                  <a:moveTo>
                    <a:pt x="46939" y="102882"/>
                  </a:moveTo>
                  <a:lnTo>
                    <a:pt x="38696" y="102882"/>
                  </a:lnTo>
                  <a:lnTo>
                    <a:pt x="38696" y="110286"/>
                  </a:lnTo>
                  <a:lnTo>
                    <a:pt x="46939" y="110286"/>
                  </a:lnTo>
                  <a:lnTo>
                    <a:pt x="46939" y="102882"/>
                  </a:lnTo>
                  <a:close/>
                </a:path>
                <a:path w="46989" h="123825">
                  <a:moveTo>
                    <a:pt x="46939" y="89700"/>
                  </a:moveTo>
                  <a:lnTo>
                    <a:pt x="38696" y="89700"/>
                  </a:lnTo>
                  <a:lnTo>
                    <a:pt x="38696" y="97929"/>
                  </a:lnTo>
                  <a:lnTo>
                    <a:pt x="46939" y="97929"/>
                  </a:lnTo>
                  <a:lnTo>
                    <a:pt x="46939" y="89700"/>
                  </a:lnTo>
                  <a:close/>
                </a:path>
                <a:path w="46989" h="123825">
                  <a:moveTo>
                    <a:pt x="46939" y="76542"/>
                  </a:moveTo>
                  <a:lnTo>
                    <a:pt x="38696" y="76542"/>
                  </a:lnTo>
                  <a:lnTo>
                    <a:pt x="38696" y="84772"/>
                  </a:lnTo>
                  <a:lnTo>
                    <a:pt x="46939" y="84772"/>
                  </a:lnTo>
                  <a:lnTo>
                    <a:pt x="46939" y="76542"/>
                  </a:lnTo>
                  <a:close/>
                </a:path>
                <a:path w="46989" h="123825">
                  <a:moveTo>
                    <a:pt x="46939" y="64198"/>
                  </a:moveTo>
                  <a:lnTo>
                    <a:pt x="38696" y="64198"/>
                  </a:lnTo>
                  <a:lnTo>
                    <a:pt x="38696" y="72428"/>
                  </a:lnTo>
                  <a:lnTo>
                    <a:pt x="46939" y="72428"/>
                  </a:lnTo>
                  <a:lnTo>
                    <a:pt x="46939" y="64198"/>
                  </a:lnTo>
                  <a:close/>
                </a:path>
                <a:path w="46989" h="123825">
                  <a:moveTo>
                    <a:pt x="46939" y="51028"/>
                  </a:moveTo>
                  <a:lnTo>
                    <a:pt x="38696" y="51028"/>
                  </a:lnTo>
                  <a:lnTo>
                    <a:pt x="38696" y="59258"/>
                  </a:lnTo>
                  <a:lnTo>
                    <a:pt x="46939" y="59258"/>
                  </a:lnTo>
                  <a:lnTo>
                    <a:pt x="46939" y="51028"/>
                  </a:lnTo>
                  <a:close/>
                </a:path>
                <a:path w="46989" h="123825">
                  <a:moveTo>
                    <a:pt x="46939" y="38684"/>
                  </a:moveTo>
                  <a:lnTo>
                    <a:pt x="38696" y="38684"/>
                  </a:lnTo>
                  <a:lnTo>
                    <a:pt x="38696" y="46926"/>
                  </a:lnTo>
                  <a:lnTo>
                    <a:pt x="46939" y="46926"/>
                  </a:lnTo>
                  <a:lnTo>
                    <a:pt x="46939" y="38684"/>
                  </a:lnTo>
                  <a:close/>
                </a:path>
                <a:path w="46989" h="123825">
                  <a:moveTo>
                    <a:pt x="46939" y="25527"/>
                  </a:moveTo>
                  <a:lnTo>
                    <a:pt x="38696" y="25527"/>
                  </a:lnTo>
                  <a:lnTo>
                    <a:pt x="38696" y="33743"/>
                  </a:lnTo>
                  <a:lnTo>
                    <a:pt x="46939" y="33743"/>
                  </a:lnTo>
                  <a:lnTo>
                    <a:pt x="46939" y="25527"/>
                  </a:lnTo>
                  <a:close/>
                </a:path>
                <a:path w="46989" h="123825">
                  <a:moveTo>
                    <a:pt x="46939" y="13169"/>
                  </a:moveTo>
                  <a:lnTo>
                    <a:pt x="38696" y="13169"/>
                  </a:lnTo>
                  <a:lnTo>
                    <a:pt x="38696" y="20574"/>
                  </a:lnTo>
                  <a:lnTo>
                    <a:pt x="46939" y="20574"/>
                  </a:lnTo>
                  <a:lnTo>
                    <a:pt x="46939" y="13169"/>
                  </a:lnTo>
                  <a:close/>
                </a:path>
                <a:path w="46989" h="123825">
                  <a:moveTo>
                    <a:pt x="46939" y="0"/>
                  </a:moveTo>
                  <a:lnTo>
                    <a:pt x="38696" y="0"/>
                  </a:lnTo>
                  <a:lnTo>
                    <a:pt x="38696" y="8229"/>
                  </a:lnTo>
                  <a:lnTo>
                    <a:pt x="46939" y="8229"/>
                  </a:lnTo>
                  <a:lnTo>
                    <a:pt x="469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11014825" y="2275332"/>
            <a:ext cx="125095" cy="137160"/>
            <a:chOff x="5960224" y="2275332"/>
            <a:chExt cx="125095" cy="137160"/>
          </a:xfrm>
        </p:grpSpPr>
        <p:sp>
          <p:nvSpPr>
            <p:cNvPr id="86" name="object 86"/>
            <p:cNvSpPr/>
            <p:nvPr/>
          </p:nvSpPr>
          <p:spPr>
            <a:xfrm>
              <a:off x="5960224" y="2275331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16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8216" y="136601"/>
                  </a:lnTo>
                  <a:lnTo>
                    <a:pt x="8216" y="128384"/>
                  </a:lnTo>
                  <a:close/>
                </a:path>
                <a:path w="125095" h="137160">
                  <a:moveTo>
                    <a:pt x="8216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16" y="123456"/>
                  </a:lnTo>
                  <a:lnTo>
                    <a:pt x="8216" y="116052"/>
                  </a:lnTo>
                  <a:close/>
                </a:path>
                <a:path w="125095" h="137160">
                  <a:moveTo>
                    <a:pt x="8216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16" y="111099"/>
                  </a:lnTo>
                  <a:lnTo>
                    <a:pt x="8216" y="102870"/>
                  </a:lnTo>
                  <a:close/>
                </a:path>
                <a:path w="125095" h="137160">
                  <a:moveTo>
                    <a:pt x="8216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16" y="97942"/>
                  </a:lnTo>
                  <a:lnTo>
                    <a:pt x="8216" y="89712"/>
                  </a:lnTo>
                  <a:close/>
                </a:path>
                <a:path w="125095" h="137160">
                  <a:moveTo>
                    <a:pt x="8216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8216" y="85598"/>
                  </a:lnTo>
                  <a:lnTo>
                    <a:pt x="8216" y="77368"/>
                  </a:lnTo>
                  <a:close/>
                </a:path>
                <a:path w="125095" h="137160">
                  <a:moveTo>
                    <a:pt x="8216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16" y="72428"/>
                  </a:lnTo>
                  <a:lnTo>
                    <a:pt x="8216" y="64198"/>
                  </a:lnTo>
                  <a:close/>
                </a:path>
                <a:path w="125095" h="137160">
                  <a:moveTo>
                    <a:pt x="8216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16" y="60096"/>
                  </a:lnTo>
                  <a:lnTo>
                    <a:pt x="8216" y="51854"/>
                  </a:lnTo>
                  <a:close/>
                </a:path>
                <a:path w="125095" h="137160">
                  <a:moveTo>
                    <a:pt x="8216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16" y="46913"/>
                  </a:lnTo>
                  <a:lnTo>
                    <a:pt x="8216" y="38696"/>
                  </a:lnTo>
                  <a:close/>
                </a:path>
                <a:path w="125095" h="137160">
                  <a:moveTo>
                    <a:pt x="8216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16" y="33743"/>
                  </a:lnTo>
                  <a:lnTo>
                    <a:pt x="8216" y="26339"/>
                  </a:lnTo>
                  <a:close/>
                </a:path>
                <a:path w="125095" h="137160">
                  <a:moveTo>
                    <a:pt x="8216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16" y="21399"/>
                  </a:lnTo>
                  <a:lnTo>
                    <a:pt x="8216" y="13169"/>
                  </a:lnTo>
                  <a:close/>
                </a:path>
                <a:path w="125095" h="137160">
                  <a:moveTo>
                    <a:pt x="82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16" y="8242"/>
                  </a:lnTo>
                  <a:lnTo>
                    <a:pt x="8216" y="0"/>
                  </a:lnTo>
                  <a:close/>
                </a:path>
                <a:path w="125095" h="137160">
                  <a:moveTo>
                    <a:pt x="21386" y="128384"/>
                  </a:moveTo>
                  <a:lnTo>
                    <a:pt x="13169" y="128384"/>
                  </a:lnTo>
                  <a:lnTo>
                    <a:pt x="13169" y="136601"/>
                  </a:lnTo>
                  <a:lnTo>
                    <a:pt x="21386" y="136601"/>
                  </a:lnTo>
                  <a:lnTo>
                    <a:pt x="21386" y="128384"/>
                  </a:lnTo>
                  <a:close/>
                </a:path>
                <a:path w="125095" h="137160">
                  <a:moveTo>
                    <a:pt x="21386" y="116052"/>
                  </a:moveTo>
                  <a:lnTo>
                    <a:pt x="13169" y="116052"/>
                  </a:lnTo>
                  <a:lnTo>
                    <a:pt x="13169" y="123456"/>
                  </a:lnTo>
                  <a:lnTo>
                    <a:pt x="21386" y="123456"/>
                  </a:lnTo>
                  <a:lnTo>
                    <a:pt x="21386" y="116052"/>
                  </a:lnTo>
                  <a:close/>
                </a:path>
                <a:path w="125095" h="137160">
                  <a:moveTo>
                    <a:pt x="21386" y="102870"/>
                  </a:moveTo>
                  <a:lnTo>
                    <a:pt x="13169" y="102870"/>
                  </a:lnTo>
                  <a:lnTo>
                    <a:pt x="13169" y="111099"/>
                  </a:lnTo>
                  <a:lnTo>
                    <a:pt x="21386" y="111099"/>
                  </a:lnTo>
                  <a:lnTo>
                    <a:pt x="21386" y="102870"/>
                  </a:lnTo>
                  <a:close/>
                </a:path>
                <a:path w="125095" h="137160">
                  <a:moveTo>
                    <a:pt x="21386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1386" y="97942"/>
                  </a:lnTo>
                  <a:lnTo>
                    <a:pt x="21386" y="89712"/>
                  </a:lnTo>
                  <a:close/>
                </a:path>
                <a:path w="125095" h="137160">
                  <a:moveTo>
                    <a:pt x="21386" y="77368"/>
                  </a:moveTo>
                  <a:lnTo>
                    <a:pt x="13169" y="77368"/>
                  </a:lnTo>
                  <a:lnTo>
                    <a:pt x="13169" y="85598"/>
                  </a:lnTo>
                  <a:lnTo>
                    <a:pt x="21386" y="85598"/>
                  </a:lnTo>
                  <a:lnTo>
                    <a:pt x="21386" y="77368"/>
                  </a:lnTo>
                  <a:close/>
                </a:path>
                <a:path w="125095" h="137160">
                  <a:moveTo>
                    <a:pt x="21386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386" y="72428"/>
                  </a:lnTo>
                  <a:lnTo>
                    <a:pt x="21386" y="64198"/>
                  </a:lnTo>
                  <a:close/>
                </a:path>
                <a:path w="125095" h="137160">
                  <a:moveTo>
                    <a:pt x="21386" y="51854"/>
                  </a:moveTo>
                  <a:lnTo>
                    <a:pt x="13169" y="51854"/>
                  </a:lnTo>
                  <a:lnTo>
                    <a:pt x="13169" y="60096"/>
                  </a:lnTo>
                  <a:lnTo>
                    <a:pt x="21386" y="60096"/>
                  </a:lnTo>
                  <a:lnTo>
                    <a:pt x="21386" y="51854"/>
                  </a:lnTo>
                  <a:close/>
                </a:path>
                <a:path w="125095" h="137160">
                  <a:moveTo>
                    <a:pt x="21386" y="38696"/>
                  </a:moveTo>
                  <a:lnTo>
                    <a:pt x="13169" y="38696"/>
                  </a:lnTo>
                  <a:lnTo>
                    <a:pt x="13169" y="46913"/>
                  </a:lnTo>
                  <a:lnTo>
                    <a:pt x="21386" y="46913"/>
                  </a:lnTo>
                  <a:lnTo>
                    <a:pt x="21386" y="38696"/>
                  </a:lnTo>
                  <a:close/>
                </a:path>
                <a:path w="125095" h="137160">
                  <a:moveTo>
                    <a:pt x="21386" y="26339"/>
                  </a:moveTo>
                  <a:lnTo>
                    <a:pt x="13169" y="26339"/>
                  </a:lnTo>
                  <a:lnTo>
                    <a:pt x="13169" y="33743"/>
                  </a:lnTo>
                  <a:lnTo>
                    <a:pt x="21386" y="33743"/>
                  </a:lnTo>
                  <a:lnTo>
                    <a:pt x="21386" y="26339"/>
                  </a:lnTo>
                  <a:close/>
                </a:path>
                <a:path w="125095" h="137160">
                  <a:moveTo>
                    <a:pt x="21386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386" y="21399"/>
                  </a:lnTo>
                  <a:lnTo>
                    <a:pt x="21386" y="13169"/>
                  </a:lnTo>
                  <a:close/>
                </a:path>
                <a:path w="125095" h="137160">
                  <a:moveTo>
                    <a:pt x="21386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86" y="8242"/>
                  </a:lnTo>
                  <a:lnTo>
                    <a:pt x="21386" y="0"/>
                  </a:lnTo>
                  <a:close/>
                </a:path>
                <a:path w="125095" h="137160">
                  <a:moveTo>
                    <a:pt x="33731" y="128384"/>
                  </a:moveTo>
                  <a:lnTo>
                    <a:pt x="26314" y="128384"/>
                  </a:lnTo>
                  <a:lnTo>
                    <a:pt x="26314" y="136601"/>
                  </a:lnTo>
                  <a:lnTo>
                    <a:pt x="33731" y="136601"/>
                  </a:lnTo>
                  <a:lnTo>
                    <a:pt x="33731" y="128384"/>
                  </a:lnTo>
                  <a:close/>
                </a:path>
                <a:path w="125095" h="137160">
                  <a:moveTo>
                    <a:pt x="33731" y="116052"/>
                  </a:moveTo>
                  <a:lnTo>
                    <a:pt x="26314" y="116052"/>
                  </a:lnTo>
                  <a:lnTo>
                    <a:pt x="26314" y="123456"/>
                  </a:lnTo>
                  <a:lnTo>
                    <a:pt x="33731" y="123456"/>
                  </a:lnTo>
                  <a:lnTo>
                    <a:pt x="33731" y="116052"/>
                  </a:lnTo>
                  <a:close/>
                </a:path>
                <a:path w="125095" h="137160">
                  <a:moveTo>
                    <a:pt x="33731" y="102870"/>
                  </a:moveTo>
                  <a:lnTo>
                    <a:pt x="26314" y="102870"/>
                  </a:lnTo>
                  <a:lnTo>
                    <a:pt x="26314" y="111099"/>
                  </a:lnTo>
                  <a:lnTo>
                    <a:pt x="33731" y="111099"/>
                  </a:lnTo>
                  <a:lnTo>
                    <a:pt x="33731" y="102870"/>
                  </a:lnTo>
                  <a:close/>
                </a:path>
                <a:path w="125095" h="137160">
                  <a:moveTo>
                    <a:pt x="33731" y="89712"/>
                  </a:moveTo>
                  <a:lnTo>
                    <a:pt x="26314" y="89712"/>
                  </a:lnTo>
                  <a:lnTo>
                    <a:pt x="26314" y="97942"/>
                  </a:lnTo>
                  <a:lnTo>
                    <a:pt x="33731" y="97942"/>
                  </a:lnTo>
                  <a:lnTo>
                    <a:pt x="33731" y="89712"/>
                  </a:lnTo>
                  <a:close/>
                </a:path>
                <a:path w="125095" h="137160">
                  <a:moveTo>
                    <a:pt x="33731" y="77368"/>
                  </a:moveTo>
                  <a:lnTo>
                    <a:pt x="26314" y="77368"/>
                  </a:lnTo>
                  <a:lnTo>
                    <a:pt x="26314" y="85598"/>
                  </a:lnTo>
                  <a:lnTo>
                    <a:pt x="33731" y="85598"/>
                  </a:lnTo>
                  <a:lnTo>
                    <a:pt x="33731" y="77368"/>
                  </a:lnTo>
                  <a:close/>
                </a:path>
                <a:path w="125095" h="137160">
                  <a:moveTo>
                    <a:pt x="33731" y="64198"/>
                  </a:moveTo>
                  <a:lnTo>
                    <a:pt x="26314" y="64198"/>
                  </a:lnTo>
                  <a:lnTo>
                    <a:pt x="26314" y="72428"/>
                  </a:lnTo>
                  <a:lnTo>
                    <a:pt x="33731" y="72428"/>
                  </a:lnTo>
                  <a:lnTo>
                    <a:pt x="33731" y="64198"/>
                  </a:lnTo>
                  <a:close/>
                </a:path>
                <a:path w="125095" h="137160">
                  <a:moveTo>
                    <a:pt x="33731" y="51854"/>
                  </a:moveTo>
                  <a:lnTo>
                    <a:pt x="26314" y="51854"/>
                  </a:lnTo>
                  <a:lnTo>
                    <a:pt x="26314" y="60096"/>
                  </a:lnTo>
                  <a:lnTo>
                    <a:pt x="33731" y="60096"/>
                  </a:lnTo>
                  <a:lnTo>
                    <a:pt x="33731" y="51854"/>
                  </a:lnTo>
                  <a:close/>
                </a:path>
                <a:path w="125095" h="137160">
                  <a:moveTo>
                    <a:pt x="33731" y="38696"/>
                  </a:moveTo>
                  <a:lnTo>
                    <a:pt x="26314" y="38696"/>
                  </a:lnTo>
                  <a:lnTo>
                    <a:pt x="26314" y="46913"/>
                  </a:lnTo>
                  <a:lnTo>
                    <a:pt x="33731" y="46913"/>
                  </a:lnTo>
                  <a:lnTo>
                    <a:pt x="33731" y="38696"/>
                  </a:lnTo>
                  <a:close/>
                </a:path>
                <a:path w="125095" h="137160">
                  <a:moveTo>
                    <a:pt x="33731" y="26339"/>
                  </a:moveTo>
                  <a:lnTo>
                    <a:pt x="26314" y="26339"/>
                  </a:lnTo>
                  <a:lnTo>
                    <a:pt x="26314" y="33743"/>
                  </a:lnTo>
                  <a:lnTo>
                    <a:pt x="33731" y="33743"/>
                  </a:lnTo>
                  <a:lnTo>
                    <a:pt x="33731" y="26339"/>
                  </a:lnTo>
                  <a:close/>
                </a:path>
                <a:path w="125095" h="137160">
                  <a:moveTo>
                    <a:pt x="33731" y="13169"/>
                  </a:moveTo>
                  <a:lnTo>
                    <a:pt x="26314" y="13169"/>
                  </a:lnTo>
                  <a:lnTo>
                    <a:pt x="26314" y="21399"/>
                  </a:lnTo>
                  <a:lnTo>
                    <a:pt x="33731" y="21399"/>
                  </a:lnTo>
                  <a:lnTo>
                    <a:pt x="33731" y="13169"/>
                  </a:lnTo>
                  <a:close/>
                </a:path>
                <a:path w="125095" h="137160">
                  <a:moveTo>
                    <a:pt x="33731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3731" y="8242"/>
                  </a:lnTo>
                  <a:lnTo>
                    <a:pt x="33731" y="0"/>
                  </a:lnTo>
                  <a:close/>
                </a:path>
                <a:path w="125095" h="137160">
                  <a:moveTo>
                    <a:pt x="46901" y="128384"/>
                  </a:moveTo>
                  <a:lnTo>
                    <a:pt x="38671" y="128384"/>
                  </a:lnTo>
                  <a:lnTo>
                    <a:pt x="38671" y="136601"/>
                  </a:lnTo>
                  <a:lnTo>
                    <a:pt x="46901" y="136601"/>
                  </a:lnTo>
                  <a:lnTo>
                    <a:pt x="46901" y="128384"/>
                  </a:lnTo>
                  <a:close/>
                </a:path>
                <a:path w="125095" h="137160">
                  <a:moveTo>
                    <a:pt x="46901" y="116052"/>
                  </a:moveTo>
                  <a:lnTo>
                    <a:pt x="38671" y="116052"/>
                  </a:lnTo>
                  <a:lnTo>
                    <a:pt x="38671" y="123456"/>
                  </a:lnTo>
                  <a:lnTo>
                    <a:pt x="46901" y="123456"/>
                  </a:lnTo>
                  <a:lnTo>
                    <a:pt x="46901" y="116052"/>
                  </a:lnTo>
                  <a:close/>
                </a:path>
                <a:path w="125095" h="137160">
                  <a:moveTo>
                    <a:pt x="46901" y="102870"/>
                  </a:moveTo>
                  <a:lnTo>
                    <a:pt x="38671" y="102870"/>
                  </a:lnTo>
                  <a:lnTo>
                    <a:pt x="38671" y="111099"/>
                  </a:lnTo>
                  <a:lnTo>
                    <a:pt x="46901" y="111099"/>
                  </a:lnTo>
                  <a:lnTo>
                    <a:pt x="46901" y="102870"/>
                  </a:lnTo>
                  <a:close/>
                </a:path>
                <a:path w="125095" h="137160">
                  <a:moveTo>
                    <a:pt x="46901" y="89712"/>
                  </a:moveTo>
                  <a:lnTo>
                    <a:pt x="38671" y="89712"/>
                  </a:lnTo>
                  <a:lnTo>
                    <a:pt x="38671" y="97942"/>
                  </a:lnTo>
                  <a:lnTo>
                    <a:pt x="46901" y="97942"/>
                  </a:lnTo>
                  <a:lnTo>
                    <a:pt x="46901" y="89712"/>
                  </a:lnTo>
                  <a:close/>
                </a:path>
                <a:path w="125095" h="137160">
                  <a:moveTo>
                    <a:pt x="46901" y="77368"/>
                  </a:moveTo>
                  <a:lnTo>
                    <a:pt x="38671" y="77368"/>
                  </a:lnTo>
                  <a:lnTo>
                    <a:pt x="38671" y="85598"/>
                  </a:lnTo>
                  <a:lnTo>
                    <a:pt x="46901" y="85598"/>
                  </a:lnTo>
                  <a:lnTo>
                    <a:pt x="46901" y="77368"/>
                  </a:lnTo>
                  <a:close/>
                </a:path>
                <a:path w="125095" h="137160">
                  <a:moveTo>
                    <a:pt x="46901" y="64198"/>
                  </a:moveTo>
                  <a:lnTo>
                    <a:pt x="38671" y="64198"/>
                  </a:lnTo>
                  <a:lnTo>
                    <a:pt x="38671" y="72428"/>
                  </a:lnTo>
                  <a:lnTo>
                    <a:pt x="46901" y="72428"/>
                  </a:lnTo>
                  <a:lnTo>
                    <a:pt x="46901" y="64198"/>
                  </a:lnTo>
                  <a:close/>
                </a:path>
                <a:path w="125095" h="137160">
                  <a:moveTo>
                    <a:pt x="46901" y="51854"/>
                  </a:moveTo>
                  <a:lnTo>
                    <a:pt x="38671" y="51854"/>
                  </a:lnTo>
                  <a:lnTo>
                    <a:pt x="38671" y="60096"/>
                  </a:lnTo>
                  <a:lnTo>
                    <a:pt x="46901" y="60096"/>
                  </a:lnTo>
                  <a:lnTo>
                    <a:pt x="46901" y="51854"/>
                  </a:lnTo>
                  <a:close/>
                </a:path>
                <a:path w="125095" h="137160">
                  <a:moveTo>
                    <a:pt x="46901" y="38696"/>
                  </a:moveTo>
                  <a:lnTo>
                    <a:pt x="38671" y="38696"/>
                  </a:lnTo>
                  <a:lnTo>
                    <a:pt x="38671" y="46913"/>
                  </a:lnTo>
                  <a:lnTo>
                    <a:pt x="46901" y="46913"/>
                  </a:lnTo>
                  <a:lnTo>
                    <a:pt x="46901" y="38696"/>
                  </a:lnTo>
                  <a:close/>
                </a:path>
                <a:path w="125095" h="137160">
                  <a:moveTo>
                    <a:pt x="46901" y="26339"/>
                  </a:moveTo>
                  <a:lnTo>
                    <a:pt x="38671" y="26339"/>
                  </a:lnTo>
                  <a:lnTo>
                    <a:pt x="38671" y="33743"/>
                  </a:lnTo>
                  <a:lnTo>
                    <a:pt x="46901" y="33743"/>
                  </a:lnTo>
                  <a:lnTo>
                    <a:pt x="46901" y="26339"/>
                  </a:lnTo>
                  <a:close/>
                </a:path>
                <a:path w="125095" h="137160">
                  <a:moveTo>
                    <a:pt x="46901" y="13169"/>
                  </a:moveTo>
                  <a:lnTo>
                    <a:pt x="38671" y="13169"/>
                  </a:lnTo>
                  <a:lnTo>
                    <a:pt x="38671" y="21399"/>
                  </a:lnTo>
                  <a:lnTo>
                    <a:pt x="46901" y="21399"/>
                  </a:lnTo>
                  <a:lnTo>
                    <a:pt x="46901" y="13169"/>
                  </a:lnTo>
                  <a:close/>
                </a:path>
                <a:path w="125095" h="137160">
                  <a:moveTo>
                    <a:pt x="46901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125095" h="137160">
                  <a:moveTo>
                    <a:pt x="60083" y="128384"/>
                  </a:moveTo>
                  <a:lnTo>
                    <a:pt x="51841" y="128384"/>
                  </a:lnTo>
                  <a:lnTo>
                    <a:pt x="51841" y="136601"/>
                  </a:lnTo>
                  <a:lnTo>
                    <a:pt x="60083" y="136601"/>
                  </a:lnTo>
                  <a:lnTo>
                    <a:pt x="60083" y="128384"/>
                  </a:lnTo>
                  <a:close/>
                </a:path>
                <a:path w="125095" h="137160">
                  <a:moveTo>
                    <a:pt x="60083" y="116052"/>
                  </a:moveTo>
                  <a:lnTo>
                    <a:pt x="51841" y="116052"/>
                  </a:lnTo>
                  <a:lnTo>
                    <a:pt x="51841" y="123456"/>
                  </a:lnTo>
                  <a:lnTo>
                    <a:pt x="60083" y="123456"/>
                  </a:lnTo>
                  <a:lnTo>
                    <a:pt x="60083" y="116052"/>
                  </a:lnTo>
                  <a:close/>
                </a:path>
                <a:path w="125095" h="137160">
                  <a:moveTo>
                    <a:pt x="60083" y="102870"/>
                  </a:moveTo>
                  <a:lnTo>
                    <a:pt x="51841" y="102870"/>
                  </a:lnTo>
                  <a:lnTo>
                    <a:pt x="51841" y="111099"/>
                  </a:lnTo>
                  <a:lnTo>
                    <a:pt x="60083" y="111099"/>
                  </a:lnTo>
                  <a:lnTo>
                    <a:pt x="60083" y="102870"/>
                  </a:lnTo>
                  <a:close/>
                </a:path>
                <a:path w="125095" h="137160">
                  <a:moveTo>
                    <a:pt x="60083" y="89712"/>
                  </a:moveTo>
                  <a:lnTo>
                    <a:pt x="51841" y="89712"/>
                  </a:lnTo>
                  <a:lnTo>
                    <a:pt x="51841" y="97942"/>
                  </a:lnTo>
                  <a:lnTo>
                    <a:pt x="60083" y="97942"/>
                  </a:lnTo>
                  <a:lnTo>
                    <a:pt x="60083" y="89712"/>
                  </a:lnTo>
                  <a:close/>
                </a:path>
                <a:path w="125095" h="137160">
                  <a:moveTo>
                    <a:pt x="60083" y="77368"/>
                  </a:moveTo>
                  <a:lnTo>
                    <a:pt x="51841" y="77368"/>
                  </a:lnTo>
                  <a:lnTo>
                    <a:pt x="51841" y="85598"/>
                  </a:lnTo>
                  <a:lnTo>
                    <a:pt x="60083" y="85598"/>
                  </a:lnTo>
                  <a:lnTo>
                    <a:pt x="60083" y="77368"/>
                  </a:lnTo>
                  <a:close/>
                </a:path>
                <a:path w="125095" h="137160">
                  <a:moveTo>
                    <a:pt x="60083" y="64198"/>
                  </a:moveTo>
                  <a:lnTo>
                    <a:pt x="51841" y="64198"/>
                  </a:lnTo>
                  <a:lnTo>
                    <a:pt x="51841" y="72428"/>
                  </a:lnTo>
                  <a:lnTo>
                    <a:pt x="60083" y="72428"/>
                  </a:lnTo>
                  <a:lnTo>
                    <a:pt x="60083" y="64198"/>
                  </a:lnTo>
                  <a:close/>
                </a:path>
                <a:path w="125095" h="137160">
                  <a:moveTo>
                    <a:pt x="60083" y="51854"/>
                  </a:moveTo>
                  <a:lnTo>
                    <a:pt x="51841" y="51854"/>
                  </a:lnTo>
                  <a:lnTo>
                    <a:pt x="51841" y="60096"/>
                  </a:lnTo>
                  <a:lnTo>
                    <a:pt x="60083" y="60096"/>
                  </a:lnTo>
                  <a:lnTo>
                    <a:pt x="60083" y="51854"/>
                  </a:lnTo>
                  <a:close/>
                </a:path>
                <a:path w="125095" h="137160">
                  <a:moveTo>
                    <a:pt x="60083" y="38696"/>
                  </a:moveTo>
                  <a:lnTo>
                    <a:pt x="51841" y="38696"/>
                  </a:lnTo>
                  <a:lnTo>
                    <a:pt x="51841" y="46913"/>
                  </a:lnTo>
                  <a:lnTo>
                    <a:pt x="60083" y="46913"/>
                  </a:lnTo>
                  <a:lnTo>
                    <a:pt x="60083" y="38696"/>
                  </a:lnTo>
                  <a:close/>
                </a:path>
                <a:path w="125095" h="137160">
                  <a:moveTo>
                    <a:pt x="60083" y="26339"/>
                  </a:moveTo>
                  <a:lnTo>
                    <a:pt x="51841" y="26339"/>
                  </a:lnTo>
                  <a:lnTo>
                    <a:pt x="51841" y="33743"/>
                  </a:lnTo>
                  <a:lnTo>
                    <a:pt x="60083" y="33743"/>
                  </a:lnTo>
                  <a:lnTo>
                    <a:pt x="60083" y="26339"/>
                  </a:lnTo>
                  <a:close/>
                </a:path>
                <a:path w="125095" h="137160">
                  <a:moveTo>
                    <a:pt x="60083" y="13169"/>
                  </a:moveTo>
                  <a:lnTo>
                    <a:pt x="51841" y="13169"/>
                  </a:lnTo>
                  <a:lnTo>
                    <a:pt x="51841" y="21399"/>
                  </a:lnTo>
                  <a:lnTo>
                    <a:pt x="60083" y="21399"/>
                  </a:lnTo>
                  <a:lnTo>
                    <a:pt x="60083" y="13169"/>
                  </a:lnTo>
                  <a:close/>
                </a:path>
                <a:path w="125095" h="137160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125095" h="137160">
                  <a:moveTo>
                    <a:pt x="73253" y="128384"/>
                  </a:moveTo>
                  <a:lnTo>
                    <a:pt x="65011" y="128384"/>
                  </a:lnTo>
                  <a:lnTo>
                    <a:pt x="65011" y="136601"/>
                  </a:lnTo>
                  <a:lnTo>
                    <a:pt x="73253" y="136601"/>
                  </a:lnTo>
                  <a:lnTo>
                    <a:pt x="73253" y="128384"/>
                  </a:lnTo>
                  <a:close/>
                </a:path>
                <a:path w="125095" h="137160">
                  <a:moveTo>
                    <a:pt x="73253" y="116052"/>
                  </a:moveTo>
                  <a:lnTo>
                    <a:pt x="65011" y="116052"/>
                  </a:lnTo>
                  <a:lnTo>
                    <a:pt x="65011" y="123456"/>
                  </a:lnTo>
                  <a:lnTo>
                    <a:pt x="73253" y="123456"/>
                  </a:lnTo>
                  <a:lnTo>
                    <a:pt x="73253" y="116052"/>
                  </a:lnTo>
                  <a:close/>
                </a:path>
                <a:path w="125095" h="137160">
                  <a:moveTo>
                    <a:pt x="73253" y="102870"/>
                  </a:moveTo>
                  <a:lnTo>
                    <a:pt x="65011" y="102870"/>
                  </a:lnTo>
                  <a:lnTo>
                    <a:pt x="65011" y="111099"/>
                  </a:lnTo>
                  <a:lnTo>
                    <a:pt x="73253" y="111099"/>
                  </a:lnTo>
                  <a:lnTo>
                    <a:pt x="73253" y="102870"/>
                  </a:lnTo>
                  <a:close/>
                </a:path>
                <a:path w="125095" h="137160">
                  <a:moveTo>
                    <a:pt x="73253" y="89712"/>
                  </a:moveTo>
                  <a:lnTo>
                    <a:pt x="65011" y="89712"/>
                  </a:lnTo>
                  <a:lnTo>
                    <a:pt x="65011" y="97942"/>
                  </a:lnTo>
                  <a:lnTo>
                    <a:pt x="73253" y="97942"/>
                  </a:lnTo>
                  <a:lnTo>
                    <a:pt x="73253" y="89712"/>
                  </a:lnTo>
                  <a:close/>
                </a:path>
                <a:path w="125095" h="137160">
                  <a:moveTo>
                    <a:pt x="73253" y="77368"/>
                  </a:moveTo>
                  <a:lnTo>
                    <a:pt x="65011" y="77368"/>
                  </a:lnTo>
                  <a:lnTo>
                    <a:pt x="65011" y="85598"/>
                  </a:lnTo>
                  <a:lnTo>
                    <a:pt x="73253" y="85598"/>
                  </a:lnTo>
                  <a:lnTo>
                    <a:pt x="73253" y="77368"/>
                  </a:lnTo>
                  <a:close/>
                </a:path>
                <a:path w="125095" h="137160">
                  <a:moveTo>
                    <a:pt x="73253" y="64198"/>
                  </a:moveTo>
                  <a:lnTo>
                    <a:pt x="65011" y="64198"/>
                  </a:lnTo>
                  <a:lnTo>
                    <a:pt x="65011" y="72428"/>
                  </a:lnTo>
                  <a:lnTo>
                    <a:pt x="73253" y="72428"/>
                  </a:lnTo>
                  <a:lnTo>
                    <a:pt x="73253" y="64198"/>
                  </a:lnTo>
                  <a:close/>
                </a:path>
                <a:path w="125095" h="137160">
                  <a:moveTo>
                    <a:pt x="73253" y="51854"/>
                  </a:moveTo>
                  <a:lnTo>
                    <a:pt x="65011" y="51854"/>
                  </a:lnTo>
                  <a:lnTo>
                    <a:pt x="65011" y="60096"/>
                  </a:lnTo>
                  <a:lnTo>
                    <a:pt x="73253" y="60096"/>
                  </a:lnTo>
                  <a:lnTo>
                    <a:pt x="73253" y="51854"/>
                  </a:lnTo>
                  <a:close/>
                </a:path>
                <a:path w="125095" h="137160">
                  <a:moveTo>
                    <a:pt x="73253" y="38696"/>
                  </a:moveTo>
                  <a:lnTo>
                    <a:pt x="65011" y="38696"/>
                  </a:lnTo>
                  <a:lnTo>
                    <a:pt x="65011" y="46913"/>
                  </a:lnTo>
                  <a:lnTo>
                    <a:pt x="73253" y="46913"/>
                  </a:lnTo>
                  <a:lnTo>
                    <a:pt x="73253" y="38696"/>
                  </a:lnTo>
                  <a:close/>
                </a:path>
                <a:path w="125095" h="137160">
                  <a:moveTo>
                    <a:pt x="73253" y="26339"/>
                  </a:moveTo>
                  <a:lnTo>
                    <a:pt x="65011" y="26339"/>
                  </a:lnTo>
                  <a:lnTo>
                    <a:pt x="65011" y="33743"/>
                  </a:lnTo>
                  <a:lnTo>
                    <a:pt x="73253" y="33743"/>
                  </a:lnTo>
                  <a:lnTo>
                    <a:pt x="73253" y="26339"/>
                  </a:lnTo>
                  <a:close/>
                </a:path>
                <a:path w="125095" h="137160">
                  <a:moveTo>
                    <a:pt x="73253" y="13169"/>
                  </a:moveTo>
                  <a:lnTo>
                    <a:pt x="65011" y="13169"/>
                  </a:lnTo>
                  <a:lnTo>
                    <a:pt x="65011" y="21399"/>
                  </a:lnTo>
                  <a:lnTo>
                    <a:pt x="73253" y="21399"/>
                  </a:lnTo>
                  <a:lnTo>
                    <a:pt x="73253" y="13169"/>
                  </a:lnTo>
                  <a:close/>
                </a:path>
                <a:path w="125095" h="137160">
                  <a:moveTo>
                    <a:pt x="73253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125095" h="137160">
                  <a:moveTo>
                    <a:pt x="85585" y="13169"/>
                  </a:moveTo>
                  <a:lnTo>
                    <a:pt x="78181" y="13169"/>
                  </a:lnTo>
                  <a:lnTo>
                    <a:pt x="78181" y="21399"/>
                  </a:lnTo>
                  <a:lnTo>
                    <a:pt x="85585" y="21399"/>
                  </a:lnTo>
                  <a:lnTo>
                    <a:pt x="85585" y="13169"/>
                  </a:lnTo>
                  <a:close/>
                </a:path>
                <a:path w="125095" h="137160">
                  <a:moveTo>
                    <a:pt x="85585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125095" h="137160">
                  <a:moveTo>
                    <a:pt x="98729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29" y="8242"/>
                  </a:lnTo>
                  <a:lnTo>
                    <a:pt x="98729" y="0"/>
                  </a:lnTo>
                  <a:close/>
                </a:path>
                <a:path w="125095" h="137160">
                  <a:moveTo>
                    <a:pt x="111912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912" y="8242"/>
                  </a:lnTo>
                  <a:lnTo>
                    <a:pt x="111912" y="0"/>
                  </a:lnTo>
                  <a:close/>
                </a:path>
                <a:path w="125095" h="137160">
                  <a:moveTo>
                    <a:pt x="125082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038405" y="2288501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89" h="123825">
                  <a:moveTo>
                    <a:pt x="7404" y="115214"/>
                  </a:moveTo>
                  <a:lnTo>
                    <a:pt x="0" y="115214"/>
                  </a:lnTo>
                  <a:lnTo>
                    <a:pt x="0" y="123431"/>
                  </a:lnTo>
                  <a:lnTo>
                    <a:pt x="7404" y="123431"/>
                  </a:lnTo>
                  <a:lnTo>
                    <a:pt x="7404" y="115214"/>
                  </a:lnTo>
                  <a:close/>
                </a:path>
                <a:path w="46989" h="123825">
                  <a:moveTo>
                    <a:pt x="7404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7404" y="110286"/>
                  </a:lnTo>
                  <a:lnTo>
                    <a:pt x="7404" y="102882"/>
                  </a:lnTo>
                  <a:close/>
                </a:path>
                <a:path w="46989" h="123825">
                  <a:moveTo>
                    <a:pt x="7404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7404" y="97929"/>
                  </a:lnTo>
                  <a:lnTo>
                    <a:pt x="7404" y="89700"/>
                  </a:lnTo>
                  <a:close/>
                </a:path>
                <a:path w="46989" h="123825">
                  <a:moveTo>
                    <a:pt x="7404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7404" y="84772"/>
                  </a:lnTo>
                  <a:lnTo>
                    <a:pt x="7404" y="76542"/>
                  </a:lnTo>
                  <a:close/>
                </a:path>
                <a:path w="46989" h="123825">
                  <a:moveTo>
                    <a:pt x="7404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7404" y="72428"/>
                  </a:lnTo>
                  <a:lnTo>
                    <a:pt x="7404" y="64198"/>
                  </a:lnTo>
                  <a:close/>
                </a:path>
                <a:path w="46989" h="123825">
                  <a:moveTo>
                    <a:pt x="7404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7404" y="59258"/>
                  </a:lnTo>
                  <a:lnTo>
                    <a:pt x="7404" y="51028"/>
                  </a:lnTo>
                  <a:close/>
                </a:path>
                <a:path w="46989" h="123825">
                  <a:moveTo>
                    <a:pt x="7404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7404" y="46926"/>
                  </a:lnTo>
                  <a:lnTo>
                    <a:pt x="7404" y="38684"/>
                  </a:lnTo>
                  <a:close/>
                </a:path>
                <a:path w="46989" h="123825">
                  <a:moveTo>
                    <a:pt x="7404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7404" y="33743"/>
                  </a:lnTo>
                  <a:lnTo>
                    <a:pt x="7404" y="25527"/>
                  </a:lnTo>
                  <a:close/>
                </a:path>
                <a:path w="46989" h="123825">
                  <a:moveTo>
                    <a:pt x="7404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7404" y="20574"/>
                  </a:lnTo>
                  <a:lnTo>
                    <a:pt x="7404" y="13169"/>
                  </a:lnTo>
                  <a:close/>
                </a:path>
                <a:path w="46989" h="123825">
                  <a:moveTo>
                    <a:pt x="7404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7404" y="8229"/>
                  </a:lnTo>
                  <a:lnTo>
                    <a:pt x="7404" y="0"/>
                  </a:lnTo>
                  <a:close/>
                </a:path>
                <a:path w="46989" h="123825">
                  <a:moveTo>
                    <a:pt x="20548" y="115214"/>
                  </a:moveTo>
                  <a:lnTo>
                    <a:pt x="12344" y="115214"/>
                  </a:lnTo>
                  <a:lnTo>
                    <a:pt x="12344" y="123431"/>
                  </a:lnTo>
                  <a:lnTo>
                    <a:pt x="20548" y="123431"/>
                  </a:lnTo>
                  <a:lnTo>
                    <a:pt x="20548" y="115214"/>
                  </a:lnTo>
                  <a:close/>
                </a:path>
                <a:path w="46989" h="123825">
                  <a:moveTo>
                    <a:pt x="20548" y="102882"/>
                  </a:moveTo>
                  <a:lnTo>
                    <a:pt x="12344" y="102882"/>
                  </a:lnTo>
                  <a:lnTo>
                    <a:pt x="12344" y="110286"/>
                  </a:lnTo>
                  <a:lnTo>
                    <a:pt x="20548" y="110286"/>
                  </a:lnTo>
                  <a:lnTo>
                    <a:pt x="20548" y="102882"/>
                  </a:lnTo>
                  <a:close/>
                </a:path>
                <a:path w="46989" h="123825">
                  <a:moveTo>
                    <a:pt x="20548" y="89700"/>
                  </a:moveTo>
                  <a:lnTo>
                    <a:pt x="12344" y="89700"/>
                  </a:lnTo>
                  <a:lnTo>
                    <a:pt x="12344" y="97929"/>
                  </a:lnTo>
                  <a:lnTo>
                    <a:pt x="20548" y="97929"/>
                  </a:lnTo>
                  <a:lnTo>
                    <a:pt x="20548" y="89700"/>
                  </a:lnTo>
                  <a:close/>
                </a:path>
                <a:path w="46989" h="123825">
                  <a:moveTo>
                    <a:pt x="20548" y="76542"/>
                  </a:moveTo>
                  <a:lnTo>
                    <a:pt x="12344" y="76542"/>
                  </a:lnTo>
                  <a:lnTo>
                    <a:pt x="12344" y="84772"/>
                  </a:lnTo>
                  <a:lnTo>
                    <a:pt x="20548" y="84772"/>
                  </a:lnTo>
                  <a:lnTo>
                    <a:pt x="20548" y="76542"/>
                  </a:lnTo>
                  <a:close/>
                </a:path>
                <a:path w="46989" h="123825">
                  <a:moveTo>
                    <a:pt x="20548" y="64198"/>
                  </a:moveTo>
                  <a:lnTo>
                    <a:pt x="12344" y="64198"/>
                  </a:lnTo>
                  <a:lnTo>
                    <a:pt x="12344" y="72428"/>
                  </a:lnTo>
                  <a:lnTo>
                    <a:pt x="20548" y="72428"/>
                  </a:lnTo>
                  <a:lnTo>
                    <a:pt x="20548" y="64198"/>
                  </a:lnTo>
                  <a:close/>
                </a:path>
                <a:path w="46989" h="123825">
                  <a:moveTo>
                    <a:pt x="20548" y="51028"/>
                  </a:moveTo>
                  <a:lnTo>
                    <a:pt x="12344" y="51028"/>
                  </a:lnTo>
                  <a:lnTo>
                    <a:pt x="12344" y="59258"/>
                  </a:lnTo>
                  <a:lnTo>
                    <a:pt x="20548" y="59258"/>
                  </a:lnTo>
                  <a:lnTo>
                    <a:pt x="20548" y="51028"/>
                  </a:lnTo>
                  <a:close/>
                </a:path>
                <a:path w="46989" h="123825">
                  <a:moveTo>
                    <a:pt x="20548" y="38684"/>
                  </a:moveTo>
                  <a:lnTo>
                    <a:pt x="12344" y="38684"/>
                  </a:lnTo>
                  <a:lnTo>
                    <a:pt x="12344" y="46926"/>
                  </a:lnTo>
                  <a:lnTo>
                    <a:pt x="20548" y="46926"/>
                  </a:lnTo>
                  <a:lnTo>
                    <a:pt x="20548" y="38684"/>
                  </a:lnTo>
                  <a:close/>
                </a:path>
                <a:path w="46989" h="123825">
                  <a:moveTo>
                    <a:pt x="20548" y="25527"/>
                  </a:moveTo>
                  <a:lnTo>
                    <a:pt x="12344" y="25527"/>
                  </a:lnTo>
                  <a:lnTo>
                    <a:pt x="12344" y="33743"/>
                  </a:lnTo>
                  <a:lnTo>
                    <a:pt x="20548" y="33743"/>
                  </a:lnTo>
                  <a:lnTo>
                    <a:pt x="20548" y="25527"/>
                  </a:lnTo>
                  <a:close/>
                </a:path>
                <a:path w="46989" h="123825">
                  <a:moveTo>
                    <a:pt x="20548" y="13169"/>
                  </a:moveTo>
                  <a:lnTo>
                    <a:pt x="12344" y="13169"/>
                  </a:lnTo>
                  <a:lnTo>
                    <a:pt x="12344" y="20574"/>
                  </a:lnTo>
                  <a:lnTo>
                    <a:pt x="20548" y="20574"/>
                  </a:lnTo>
                  <a:lnTo>
                    <a:pt x="20548" y="13169"/>
                  </a:lnTo>
                  <a:close/>
                </a:path>
                <a:path w="46989" h="123825">
                  <a:moveTo>
                    <a:pt x="20548" y="0"/>
                  </a:moveTo>
                  <a:lnTo>
                    <a:pt x="12344" y="0"/>
                  </a:lnTo>
                  <a:lnTo>
                    <a:pt x="12344" y="8229"/>
                  </a:lnTo>
                  <a:lnTo>
                    <a:pt x="20548" y="8229"/>
                  </a:lnTo>
                  <a:lnTo>
                    <a:pt x="20548" y="0"/>
                  </a:lnTo>
                  <a:close/>
                </a:path>
                <a:path w="46989" h="123825">
                  <a:moveTo>
                    <a:pt x="33731" y="115214"/>
                  </a:moveTo>
                  <a:lnTo>
                    <a:pt x="25514" y="115214"/>
                  </a:lnTo>
                  <a:lnTo>
                    <a:pt x="25514" y="123431"/>
                  </a:lnTo>
                  <a:lnTo>
                    <a:pt x="33731" y="123431"/>
                  </a:lnTo>
                  <a:lnTo>
                    <a:pt x="33731" y="115214"/>
                  </a:lnTo>
                  <a:close/>
                </a:path>
                <a:path w="46989" h="123825">
                  <a:moveTo>
                    <a:pt x="33731" y="102882"/>
                  </a:moveTo>
                  <a:lnTo>
                    <a:pt x="25514" y="102882"/>
                  </a:lnTo>
                  <a:lnTo>
                    <a:pt x="25514" y="110286"/>
                  </a:lnTo>
                  <a:lnTo>
                    <a:pt x="33731" y="110286"/>
                  </a:lnTo>
                  <a:lnTo>
                    <a:pt x="33731" y="102882"/>
                  </a:lnTo>
                  <a:close/>
                </a:path>
                <a:path w="46989" h="123825">
                  <a:moveTo>
                    <a:pt x="33731" y="89700"/>
                  </a:moveTo>
                  <a:lnTo>
                    <a:pt x="25514" y="89700"/>
                  </a:lnTo>
                  <a:lnTo>
                    <a:pt x="25514" y="97929"/>
                  </a:lnTo>
                  <a:lnTo>
                    <a:pt x="33731" y="97929"/>
                  </a:lnTo>
                  <a:lnTo>
                    <a:pt x="33731" y="89700"/>
                  </a:lnTo>
                  <a:close/>
                </a:path>
                <a:path w="46989" h="123825">
                  <a:moveTo>
                    <a:pt x="33731" y="76542"/>
                  </a:moveTo>
                  <a:lnTo>
                    <a:pt x="25514" y="76542"/>
                  </a:lnTo>
                  <a:lnTo>
                    <a:pt x="25514" y="84772"/>
                  </a:lnTo>
                  <a:lnTo>
                    <a:pt x="33731" y="84772"/>
                  </a:lnTo>
                  <a:lnTo>
                    <a:pt x="33731" y="76542"/>
                  </a:lnTo>
                  <a:close/>
                </a:path>
                <a:path w="46989" h="123825">
                  <a:moveTo>
                    <a:pt x="33731" y="64198"/>
                  </a:moveTo>
                  <a:lnTo>
                    <a:pt x="25514" y="64198"/>
                  </a:lnTo>
                  <a:lnTo>
                    <a:pt x="25514" y="72428"/>
                  </a:lnTo>
                  <a:lnTo>
                    <a:pt x="33731" y="72428"/>
                  </a:lnTo>
                  <a:lnTo>
                    <a:pt x="33731" y="64198"/>
                  </a:lnTo>
                  <a:close/>
                </a:path>
                <a:path w="46989" h="123825">
                  <a:moveTo>
                    <a:pt x="33731" y="51028"/>
                  </a:moveTo>
                  <a:lnTo>
                    <a:pt x="25514" y="51028"/>
                  </a:lnTo>
                  <a:lnTo>
                    <a:pt x="25514" y="59258"/>
                  </a:lnTo>
                  <a:lnTo>
                    <a:pt x="33731" y="59258"/>
                  </a:lnTo>
                  <a:lnTo>
                    <a:pt x="33731" y="51028"/>
                  </a:lnTo>
                  <a:close/>
                </a:path>
                <a:path w="46989" h="123825">
                  <a:moveTo>
                    <a:pt x="33731" y="38684"/>
                  </a:moveTo>
                  <a:lnTo>
                    <a:pt x="25514" y="38684"/>
                  </a:lnTo>
                  <a:lnTo>
                    <a:pt x="25514" y="46926"/>
                  </a:lnTo>
                  <a:lnTo>
                    <a:pt x="33731" y="46926"/>
                  </a:lnTo>
                  <a:lnTo>
                    <a:pt x="33731" y="38684"/>
                  </a:lnTo>
                  <a:close/>
                </a:path>
                <a:path w="46989" h="123825">
                  <a:moveTo>
                    <a:pt x="33731" y="25527"/>
                  </a:moveTo>
                  <a:lnTo>
                    <a:pt x="25514" y="25527"/>
                  </a:lnTo>
                  <a:lnTo>
                    <a:pt x="25514" y="33743"/>
                  </a:lnTo>
                  <a:lnTo>
                    <a:pt x="33731" y="33743"/>
                  </a:lnTo>
                  <a:lnTo>
                    <a:pt x="33731" y="25527"/>
                  </a:lnTo>
                  <a:close/>
                </a:path>
                <a:path w="46989" h="123825">
                  <a:moveTo>
                    <a:pt x="33731" y="13169"/>
                  </a:moveTo>
                  <a:lnTo>
                    <a:pt x="25514" y="13169"/>
                  </a:lnTo>
                  <a:lnTo>
                    <a:pt x="25514" y="20574"/>
                  </a:lnTo>
                  <a:lnTo>
                    <a:pt x="33731" y="20574"/>
                  </a:lnTo>
                  <a:lnTo>
                    <a:pt x="33731" y="13169"/>
                  </a:lnTo>
                  <a:close/>
                </a:path>
                <a:path w="46989" h="123825">
                  <a:moveTo>
                    <a:pt x="33731" y="0"/>
                  </a:moveTo>
                  <a:lnTo>
                    <a:pt x="25514" y="0"/>
                  </a:lnTo>
                  <a:lnTo>
                    <a:pt x="25514" y="8229"/>
                  </a:lnTo>
                  <a:lnTo>
                    <a:pt x="33731" y="8229"/>
                  </a:lnTo>
                  <a:lnTo>
                    <a:pt x="33731" y="0"/>
                  </a:lnTo>
                  <a:close/>
                </a:path>
                <a:path w="46989" h="123825">
                  <a:moveTo>
                    <a:pt x="46901" y="115214"/>
                  </a:moveTo>
                  <a:lnTo>
                    <a:pt x="38684" y="115214"/>
                  </a:lnTo>
                  <a:lnTo>
                    <a:pt x="38684" y="123431"/>
                  </a:lnTo>
                  <a:lnTo>
                    <a:pt x="46901" y="123431"/>
                  </a:lnTo>
                  <a:lnTo>
                    <a:pt x="46901" y="115214"/>
                  </a:lnTo>
                  <a:close/>
                </a:path>
                <a:path w="46989" h="123825">
                  <a:moveTo>
                    <a:pt x="46901" y="102882"/>
                  </a:moveTo>
                  <a:lnTo>
                    <a:pt x="38684" y="102882"/>
                  </a:lnTo>
                  <a:lnTo>
                    <a:pt x="38684" y="110286"/>
                  </a:lnTo>
                  <a:lnTo>
                    <a:pt x="46901" y="110286"/>
                  </a:lnTo>
                  <a:lnTo>
                    <a:pt x="46901" y="102882"/>
                  </a:lnTo>
                  <a:close/>
                </a:path>
                <a:path w="46989" h="123825">
                  <a:moveTo>
                    <a:pt x="46901" y="89700"/>
                  </a:moveTo>
                  <a:lnTo>
                    <a:pt x="38684" y="89700"/>
                  </a:lnTo>
                  <a:lnTo>
                    <a:pt x="38684" y="97929"/>
                  </a:lnTo>
                  <a:lnTo>
                    <a:pt x="46901" y="97929"/>
                  </a:lnTo>
                  <a:lnTo>
                    <a:pt x="46901" y="89700"/>
                  </a:lnTo>
                  <a:close/>
                </a:path>
                <a:path w="46989" h="123825">
                  <a:moveTo>
                    <a:pt x="46901" y="76542"/>
                  </a:moveTo>
                  <a:lnTo>
                    <a:pt x="38684" y="76542"/>
                  </a:lnTo>
                  <a:lnTo>
                    <a:pt x="38684" y="84772"/>
                  </a:lnTo>
                  <a:lnTo>
                    <a:pt x="46901" y="84772"/>
                  </a:lnTo>
                  <a:lnTo>
                    <a:pt x="46901" y="76542"/>
                  </a:lnTo>
                  <a:close/>
                </a:path>
                <a:path w="46989" h="123825">
                  <a:moveTo>
                    <a:pt x="46901" y="64198"/>
                  </a:moveTo>
                  <a:lnTo>
                    <a:pt x="38684" y="64198"/>
                  </a:lnTo>
                  <a:lnTo>
                    <a:pt x="38684" y="72428"/>
                  </a:lnTo>
                  <a:lnTo>
                    <a:pt x="46901" y="72428"/>
                  </a:lnTo>
                  <a:lnTo>
                    <a:pt x="46901" y="64198"/>
                  </a:lnTo>
                  <a:close/>
                </a:path>
                <a:path w="46989" h="123825">
                  <a:moveTo>
                    <a:pt x="46901" y="51028"/>
                  </a:moveTo>
                  <a:lnTo>
                    <a:pt x="38684" y="51028"/>
                  </a:lnTo>
                  <a:lnTo>
                    <a:pt x="38684" y="59258"/>
                  </a:lnTo>
                  <a:lnTo>
                    <a:pt x="46901" y="59258"/>
                  </a:lnTo>
                  <a:lnTo>
                    <a:pt x="46901" y="51028"/>
                  </a:lnTo>
                  <a:close/>
                </a:path>
                <a:path w="46989" h="123825">
                  <a:moveTo>
                    <a:pt x="46901" y="38684"/>
                  </a:moveTo>
                  <a:lnTo>
                    <a:pt x="38684" y="38684"/>
                  </a:lnTo>
                  <a:lnTo>
                    <a:pt x="38684" y="46926"/>
                  </a:lnTo>
                  <a:lnTo>
                    <a:pt x="46901" y="46926"/>
                  </a:lnTo>
                  <a:lnTo>
                    <a:pt x="46901" y="38684"/>
                  </a:lnTo>
                  <a:close/>
                </a:path>
                <a:path w="46989" h="123825">
                  <a:moveTo>
                    <a:pt x="46901" y="25527"/>
                  </a:moveTo>
                  <a:lnTo>
                    <a:pt x="38684" y="25527"/>
                  </a:lnTo>
                  <a:lnTo>
                    <a:pt x="38684" y="33743"/>
                  </a:lnTo>
                  <a:lnTo>
                    <a:pt x="46901" y="33743"/>
                  </a:lnTo>
                  <a:lnTo>
                    <a:pt x="46901" y="25527"/>
                  </a:lnTo>
                  <a:close/>
                </a:path>
                <a:path w="46989" h="123825">
                  <a:moveTo>
                    <a:pt x="46901" y="13169"/>
                  </a:moveTo>
                  <a:lnTo>
                    <a:pt x="38684" y="13169"/>
                  </a:lnTo>
                  <a:lnTo>
                    <a:pt x="38684" y="20574"/>
                  </a:lnTo>
                  <a:lnTo>
                    <a:pt x="46901" y="20574"/>
                  </a:lnTo>
                  <a:lnTo>
                    <a:pt x="46901" y="13169"/>
                  </a:lnTo>
                  <a:close/>
                </a:path>
                <a:path w="46989" h="123825">
                  <a:moveTo>
                    <a:pt x="46901" y="0"/>
                  </a:moveTo>
                  <a:lnTo>
                    <a:pt x="38684" y="0"/>
                  </a:lnTo>
                  <a:lnTo>
                    <a:pt x="38684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10872444" y="2275332"/>
            <a:ext cx="124460" cy="137160"/>
            <a:chOff x="5817844" y="2275332"/>
            <a:chExt cx="124460" cy="137160"/>
          </a:xfrm>
        </p:grpSpPr>
        <p:sp>
          <p:nvSpPr>
            <p:cNvPr id="89" name="object 89"/>
            <p:cNvSpPr/>
            <p:nvPr/>
          </p:nvSpPr>
          <p:spPr>
            <a:xfrm>
              <a:off x="5817832" y="2275331"/>
              <a:ext cx="124460" cy="137160"/>
            </a:xfrm>
            <a:custGeom>
              <a:avLst/>
              <a:gdLst/>
              <a:ahLst/>
              <a:cxnLst/>
              <a:rect l="l" t="t" r="r" b="b"/>
              <a:pathLst>
                <a:path w="124460" h="137160">
                  <a:moveTo>
                    <a:pt x="7416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7416" y="136601"/>
                  </a:lnTo>
                  <a:lnTo>
                    <a:pt x="7416" y="128384"/>
                  </a:lnTo>
                  <a:close/>
                </a:path>
                <a:path w="124460" h="137160">
                  <a:moveTo>
                    <a:pt x="7416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6052"/>
                  </a:lnTo>
                  <a:close/>
                </a:path>
                <a:path w="124460" h="137160">
                  <a:moveTo>
                    <a:pt x="7416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7416" y="111099"/>
                  </a:lnTo>
                  <a:lnTo>
                    <a:pt x="7416" y="102870"/>
                  </a:lnTo>
                  <a:close/>
                </a:path>
                <a:path w="124460" h="137160">
                  <a:moveTo>
                    <a:pt x="7416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7416" y="97942"/>
                  </a:lnTo>
                  <a:lnTo>
                    <a:pt x="7416" y="89712"/>
                  </a:lnTo>
                  <a:close/>
                </a:path>
                <a:path w="124460" h="137160">
                  <a:moveTo>
                    <a:pt x="7416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7416" y="85598"/>
                  </a:lnTo>
                  <a:lnTo>
                    <a:pt x="7416" y="77368"/>
                  </a:lnTo>
                  <a:close/>
                </a:path>
                <a:path w="124460" h="137160">
                  <a:moveTo>
                    <a:pt x="7416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7416" y="72428"/>
                  </a:lnTo>
                  <a:lnTo>
                    <a:pt x="7416" y="64198"/>
                  </a:lnTo>
                  <a:close/>
                </a:path>
                <a:path w="124460" h="137160">
                  <a:moveTo>
                    <a:pt x="7416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7416" y="60096"/>
                  </a:lnTo>
                  <a:lnTo>
                    <a:pt x="7416" y="51854"/>
                  </a:lnTo>
                  <a:close/>
                </a:path>
                <a:path w="124460" h="137160">
                  <a:moveTo>
                    <a:pt x="7416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7416" y="46913"/>
                  </a:lnTo>
                  <a:lnTo>
                    <a:pt x="7416" y="38696"/>
                  </a:lnTo>
                  <a:close/>
                </a:path>
                <a:path w="124460" h="137160">
                  <a:moveTo>
                    <a:pt x="7416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7416" y="33743"/>
                  </a:lnTo>
                  <a:lnTo>
                    <a:pt x="7416" y="26339"/>
                  </a:lnTo>
                  <a:close/>
                </a:path>
                <a:path w="124460" h="137160">
                  <a:moveTo>
                    <a:pt x="7416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7416" y="21399"/>
                  </a:lnTo>
                  <a:lnTo>
                    <a:pt x="7416" y="13169"/>
                  </a:lnTo>
                  <a:close/>
                </a:path>
                <a:path w="124460" h="137160">
                  <a:moveTo>
                    <a:pt x="74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16" y="8242"/>
                  </a:lnTo>
                  <a:lnTo>
                    <a:pt x="7416" y="0"/>
                  </a:lnTo>
                  <a:close/>
                </a:path>
                <a:path w="124460" h="137160">
                  <a:moveTo>
                    <a:pt x="20586" y="128384"/>
                  </a:moveTo>
                  <a:lnTo>
                    <a:pt x="12357" y="128384"/>
                  </a:lnTo>
                  <a:lnTo>
                    <a:pt x="12357" y="136601"/>
                  </a:lnTo>
                  <a:lnTo>
                    <a:pt x="20586" y="136601"/>
                  </a:lnTo>
                  <a:lnTo>
                    <a:pt x="20586" y="128384"/>
                  </a:lnTo>
                  <a:close/>
                </a:path>
                <a:path w="124460" h="137160">
                  <a:moveTo>
                    <a:pt x="20586" y="116052"/>
                  </a:moveTo>
                  <a:lnTo>
                    <a:pt x="12357" y="116052"/>
                  </a:lnTo>
                  <a:lnTo>
                    <a:pt x="12357" y="123456"/>
                  </a:lnTo>
                  <a:lnTo>
                    <a:pt x="20586" y="123456"/>
                  </a:lnTo>
                  <a:lnTo>
                    <a:pt x="20586" y="116052"/>
                  </a:lnTo>
                  <a:close/>
                </a:path>
                <a:path w="124460" h="137160">
                  <a:moveTo>
                    <a:pt x="20586" y="102870"/>
                  </a:moveTo>
                  <a:lnTo>
                    <a:pt x="12357" y="102870"/>
                  </a:lnTo>
                  <a:lnTo>
                    <a:pt x="12357" y="111099"/>
                  </a:lnTo>
                  <a:lnTo>
                    <a:pt x="20586" y="111099"/>
                  </a:lnTo>
                  <a:lnTo>
                    <a:pt x="20586" y="102870"/>
                  </a:lnTo>
                  <a:close/>
                </a:path>
                <a:path w="124460" h="137160">
                  <a:moveTo>
                    <a:pt x="20586" y="89712"/>
                  </a:moveTo>
                  <a:lnTo>
                    <a:pt x="12357" y="89712"/>
                  </a:lnTo>
                  <a:lnTo>
                    <a:pt x="12357" y="97942"/>
                  </a:lnTo>
                  <a:lnTo>
                    <a:pt x="20586" y="97942"/>
                  </a:lnTo>
                  <a:lnTo>
                    <a:pt x="20586" y="89712"/>
                  </a:lnTo>
                  <a:close/>
                </a:path>
                <a:path w="124460" h="137160">
                  <a:moveTo>
                    <a:pt x="20586" y="77368"/>
                  </a:moveTo>
                  <a:lnTo>
                    <a:pt x="12357" y="77368"/>
                  </a:lnTo>
                  <a:lnTo>
                    <a:pt x="12357" y="85598"/>
                  </a:lnTo>
                  <a:lnTo>
                    <a:pt x="20586" y="85598"/>
                  </a:lnTo>
                  <a:lnTo>
                    <a:pt x="20586" y="77368"/>
                  </a:lnTo>
                  <a:close/>
                </a:path>
                <a:path w="124460" h="137160">
                  <a:moveTo>
                    <a:pt x="20586" y="64198"/>
                  </a:moveTo>
                  <a:lnTo>
                    <a:pt x="12357" y="64198"/>
                  </a:lnTo>
                  <a:lnTo>
                    <a:pt x="12357" y="72428"/>
                  </a:lnTo>
                  <a:lnTo>
                    <a:pt x="20586" y="72428"/>
                  </a:lnTo>
                  <a:lnTo>
                    <a:pt x="20586" y="64198"/>
                  </a:lnTo>
                  <a:close/>
                </a:path>
                <a:path w="124460" h="137160">
                  <a:moveTo>
                    <a:pt x="20586" y="51854"/>
                  </a:moveTo>
                  <a:lnTo>
                    <a:pt x="12357" y="51854"/>
                  </a:lnTo>
                  <a:lnTo>
                    <a:pt x="12357" y="60096"/>
                  </a:lnTo>
                  <a:lnTo>
                    <a:pt x="20586" y="60096"/>
                  </a:lnTo>
                  <a:lnTo>
                    <a:pt x="20586" y="51854"/>
                  </a:lnTo>
                  <a:close/>
                </a:path>
                <a:path w="124460" h="137160">
                  <a:moveTo>
                    <a:pt x="20586" y="38696"/>
                  </a:moveTo>
                  <a:lnTo>
                    <a:pt x="12357" y="38696"/>
                  </a:lnTo>
                  <a:lnTo>
                    <a:pt x="12357" y="46913"/>
                  </a:lnTo>
                  <a:lnTo>
                    <a:pt x="20586" y="46913"/>
                  </a:lnTo>
                  <a:lnTo>
                    <a:pt x="20586" y="38696"/>
                  </a:lnTo>
                  <a:close/>
                </a:path>
                <a:path w="124460" h="137160">
                  <a:moveTo>
                    <a:pt x="20586" y="26339"/>
                  </a:moveTo>
                  <a:lnTo>
                    <a:pt x="12357" y="26339"/>
                  </a:lnTo>
                  <a:lnTo>
                    <a:pt x="12357" y="33743"/>
                  </a:lnTo>
                  <a:lnTo>
                    <a:pt x="20586" y="33743"/>
                  </a:lnTo>
                  <a:lnTo>
                    <a:pt x="20586" y="26339"/>
                  </a:lnTo>
                  <a:close/>
                </a:path>
                <a:path w="124460" h="137160">
                  <a:moveTo>
                    <a:pt x="20586" y="13169"/>
                  </a:moveTo>
                  <a:lnTo>
                    <a:pt x="12357" y="13169"/>
                  </a:lnTo>
                  <a:lnTo>
                    <a:pt x="12357" y="21399"/>
                  </a:lnTo>
                  <a:lnTo>
                    <a:pt x="20586" y="21399"/>
                  </a:lnTo>
                  <a:lnTo>
                    <a:pt x="20586" y="13169"/>
                  </a:lnTo>
                  <a:close/>
                </a:path>
                <a:path w="124460" h="137160">
                  <a:moveTo>
                    <a:pt x="20586" y="0"/>
                  </a:moveTo>
                  <a:lnTo>
                    <a:pt x="12357" y="0"/>
                  </a:lnTo>
                  <a:lnTo>
                    <a:pt x="12357" y="8242"/>
                  </a:lnTo>
                  <a:lnTo>
                    <a:pt x="20586" y="8242"/>
                  </a:lnTo>
                  <a:lnTo>
                    <a:pt x="20586" y="0"/>
                  </a:lnTo>
                  <a:close/>
                </a:path>
                <a:path w="124460" h="137160">
                  <a:moveTo>
                    <a:pt x="33756" y="128384"/>
                  </a:moveTo>
                  <a:lnTo>
                    <a:pt x="25527" y="128384"/>
                  </a:lnTo>
                  <a:lnTo>
                    <a:pt x="25527" y="136601"/>
                  </a:lnTo>
                  <a:lnTo>
                    <a:pt x="33756" y="136601"/>
                  </a:lnTo>
                  <a:lnTo>
                    <a:pt x="33756" y="128384"/>
                  </a:lnTo>
                  <a:close/>
                </a:path>
                <a:path w="124460" h="137160">
                  <a:moveTo>
                    <a:pt x="33756" y="116052"/>
                  </a:moveTo>
                  <a:lnTo>
                    <a:pt x="25527" y="116052"/>
                  </a:lnTo>
                  <a:lnTo>
                    <a:pt x="25527" y="123456"/>
                  </a:lnTo>
                  <a:lnTo>
                    <a:pt x="33756" y="123456"/>
                  </a:lnTo>
                  <a:lnTo>
                    <a:pt x="33756" y="116052"/>
                  </a:lnTo>
                  <a:close/>
                </a:path>
                <a:path w="124460" h="137160">
                  <a:moveTo>
                    <a:pt x="33756" y="102870"/>
                  </a:moveTo>
                  <a:lnTo>
                    <a:pt x="25527" y="102870"/>
                  </a:lnTo>
                  <a:lnTo>
                    <a:pt x="25527" y="111099"/>
                  </a:lnTo>
                  <a:lnTo>
                    <a:pt x="33756" y="111099"/>
                  </a:lnTo>
                  <a:lnTo>
                    <a:pt x="33756" y="102870"/>
                  </a:lnTo>
                  <a:close/>
                </a:path>
                <a:path w="124460" h="137160">
                  <a:moveTo>
                    <a:pt x="33756" y="89712"/>
                  </a:moveTo>
                  <a:lnTo>
                    <a:pt x="25527" y="89712"/>
                  </a:lnTo>
                  <a:lnTo>
                    <a:pt x="25527" y="97942"/>
                  </a:lnTo>
                  <a:lnTo>
                    <a:pt x="33756" y="97942"/>
                  </a:lnTo>
                  <a:lnTo>
                    <a:pt x="33756" y="89712"/>
                  </a:lnTo>
                  <a:close/>
                </a:path>
                <a:path w="124460" h="137160">
                  <a:moveTo>
                    <a:pt x="33756" y="77368"/>
                  </a:moveTo>
                  <a:lnTo>
                    <a:pt x="25527" y="77368"/>
                  </a:lnTo>
                  <a:lnTo>
                    <a:pt x="25527" y="85598"/>
                  </a:lnTo>
                  <a:lnTo>
                    <a:pt x="33756" y="85598"/>
                  </a:lnTo>
                  <a:lnTo>
                    <a:pt x="33756" y="77368"/>
                  </a:lnTo>
                  <a:close/>
                </a:path>
                <a:path w="124460" h="137160">
                  <a:moveTo>
                    <a:pt x="33756" y="64198"/>
                  </a:moveTo>
                  <a:lnTo>
                    <a:pt x="25527" y="64198"/>
                  </a:lnTo>
                  <a:lnTo>
                    <a:pt x="25527" y="72428"/>
                  </a:lnTo>
                  <a:lnTo>
                    <a:pt x="33756" y="72428"/>
                  </a:lnTo>
                  <a:lnTo>
                    <a:pt x="33756" y="64198"/>
                  </a:lnTo>
                  <a:close/>
                </a:path>
                <a:path w="124460" h="137160">
                  <a:moveTo>
                    <a:pt x="33756" y="51854"/>
                  </a:moveTo>
                  <a:lnTo>
                    <a:pt x="25527" y="51854"/>
                  </a:lnTo>
                  <a:lnTo>
                    <a:pt x="25527" y="60096"/>
                  </a:lnTo>
                  <a:lnTo>
                    <a:pt x="33756" y="60096"/>
                  </a:lnTo>
                  <a:lnTo>
                    <a:pt x="33756" y="51854"/>
                  </a:lnTo>
                  <a:close/>
                </a:path>
                <a:path w="124460" h="137160">
                  <a:moveTo>
                    <a:pt x="33756" y="38696"/>
                  </a:moveTo>
                  <a:lnTo>
                    <a:pt x="25527" y="38696"/>
                  </a:lnTo>
                  <a:lnTo>
                    <a:pt x="25527" y="46913"/>
                  </a:lnTo>
                  <a:lnTo>
                    <a:pt x="33756" y="46913"/>
                  </a:lnTo>
                  <a:lnTo>
                    <a:pt x="33756" y="38696"/>
                  </a:lnTo>
                  <a:close/>
                </a:path>
                <a:path w="124460" h="137160">
                  <a:moveTo>
                    <a:pt x="33756" y="26339"/>
                  </a:moveTo>
                  <a:lnTo>
                    <a:pt x="25527" y="26339"/>
                  </a:lnTo>
                  <a:lnTo>
                    <a:pt x="25527" y="33743"/>
                  </a:lnTo>
                  <a:lnTo>
                    <a:pt x="33756" y="33743"/>
                  </a:lnTo>
                  <a:lnTo>
                    <a:pt x="33756" y="26339"/>
                  </a:lnTo>
                  <a:close/>
                </a:path>
                <a:path w="124460" h="137160">
                  <a:moveTo>
                    <a:pt x="33756" y="13169"/>
                  </a:moveTo>
                  <a:lnTo>
                    <a:pt x="25527" y="13169"/>
                  </a:lnTo>
                  <a:lnTo>
                    <a:pt x="25527" y="21399"/>
                  </a:lnTo>
                  <a:lnTo>
                    <a:pt x="33756" y="21399"/>
                  </a:lnTo>
                  <a:lnTo>
                    <a:pt x="33756" y="13169"/>
                  </a:lnTo>
                  <a:close/>
                </a:path>
                <a:path w="124460" h="137160">
                  <a:moveTo>
                    <a:pt x="33756" y="0"/>
                  </a:moveTo>
                  <a:lnTo>
                    <a:pt x="25527" y="0"/>
                  </a:lnTo>
                  <a:lnTo>
                    <a:pt x="25527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124460" h="137160">
                  <a:moveTo>
                    <a:pt x="46926" y="128384"/>
                  </a:moveTo>
                  <a:lnTo>
                    <a:pt x="38684" y="128384"/>
                  </a:lnTo>
                  <a:lnTo>
                    <a:pt x="38684" y="136601"/>
                  </a:lnTo>
                  <a:lnTo>
                    <a:pt x="46926" y="136601"/>
                  </a:lnTo>
                  <a:lnTo>
                    <a:pt x="46926" y="128384"/>
                  </a:lnTo>
                  <a:close/>
                </a:path>
                <a:path w="124460" h="137160">
                  <a:moveTo>
                    <a:pt x="46926" y="116052"/>
                  </a:moveTo>
                  <a:lnTo>
                    <a:pt x="38684" y="116052"/>
                  </a:lnTo>
                  <a:lnTo>
                    <a:pt x="38684" y="123456"/>
                  </a:lnTo>
                  <a:lnTo>
                    <a:pt x="46926" y="123456"/>
                  </a:lnTo>
                  <a:lnTo>
                    <a:pt x="46926" y="116052"/>
                  </a:lnTo>
                  <a:close/>
                </a:path>
                <a:path w="124460" h="137160">
                  <a:moveTo>
                    <a:pt x="46926" y="102870"/>
                  </a:moveTo>
                  <a:lnTo>
                    <a:pt x="38684" y="102870"/>
                  </a:lnTo>
                  <a:lnTo>
                    <a:pt x="38684" y="111099"/>
                  </a:lnTo>
                  <a:lnTo>
                    <a:pt x="46926" y="111099"/>
                  </a:lnTo>
                  <a:lnTo>
                    <a:pt x="46926" y="102870"/>
                  </a:lnTo>
                  <a:close/>
                </a:path>
                <a:path w="124460" h="137160">
                  <a:moveTo>
                    <a:pt x="46926" y="89712"/>
                  </a:moveTo>
                  <a:lnTo>
                    <a:pt x="38684" y="89712"/>
                  </a:lnTo>
                  <a:lnTo>
                    <a:pt x="38684" y="97942"/>
                  </a:lnTo>
                  <a:lnTo>
                    <a:pt x="46926" y="97942"/>
                  </a:lnTo>
                  <a:lnTo>
                    <a:pt x="46926" y="89712"/>
                  </a:lnTo>
                  <a:close/>
                </a:path>
                <a:path w="124460" h="137160">
                  <a:moveTo>
                    <a:pt x="46926" y="77368"/>
                  </a:moveTo>
                  <a:lnTo>
                    <a:pt x="38684" y="77368"/>
                  </a:lnTo>
                  <a:lnTo>
                    <a:pt x="38684" y="85598"/>
                  </a:lnTo>
                  <a:lnTo>
                    <a:pt x="46926" y="85598"/>
                  </a:lnTo>
                  <a:lnTo>
                    <a:pt x="46926" y="77368"/>
                  </a:lnTo>
                  <a:close/>
                </a:path>
                <a:path w="124460" h="137160">
                  <a:moveTo>
                    <a:pt x="46926" y="64198"/>
                  </a:moveTo>
                  <a:lnTo>
                    <a:pt x="38684" y="64198"/>
                  </a:lnTo>
                  <a:lnTo>
                    <a:pt x="38684" y="72428"/>
                  </a:lnTo>
                  <a:lnTo>
                    <a:pt x="46926" y="72428"/>
                  </a:lnTo>
                  <a:lnTo>
                    <a:pt x="46926" y="64198"/>
                  </a:lnTo>
                  <a:close/>
                </a:path>
                <a:path w="124460" h="137160">
                  <a:moveTo>
                    <a:pt x="46926" y="51854"/>
                  </a:moveTo>
                  <a:lnTo>
                    <a:pt x="38684" y="51854"/>
                  </a:lnTo>
                  <a:lnTo>
                    <a:pt x="38684" y="60096"/>
                  </a:lnTo>
                  <a:lnTo>
                    <a:pt x="46926" y="60096"/>
                  </a:lnTo>
                  <a:lnTo>
                    <a:pt x="46926" y="51854"/>
                  </a:lnTo>
                  <a:close/>
                </a:path>
                <a:path w="124460" h="137160">
                  <a:moveTo>
                    <a:pt x="46926" y="38696"/>
                  </a:moveTo>
                  <a:lnTo>
                    <a:pt x="38684" y="38696"/>
                  </a:lnTo>
                  <a:lnTo>
                    <a:pt x="38684" y="46913"/>
                  </a:lnTo>
                  <a:lnTo>
                    <a:pt x="46926" y="46913"/>
                  </a:lnTo>
                  <a:lnTo>
                    <a:pt x="46926" y="38696"/>
                  </a:lnTo>
                  <a:close/>
                </a:path>
                <a:path w="124460" h="137160">
                  <a:moveTo>
                    <a:pt x="46926" y="26339"/>
                  </a:moveTo>
                  <a:lnTo>
                    <a:pt x="38684" y="26339"/>
                  </a:lnTo>
                  <a:lnTo>
                    <a:pt x="38684" y="33743"/>
                  </a:lnTo>
                  <a:lnTo>
                    <a:pt x="46926" y="33743"/>
                  </a:lnTo>
                  <a:lnTo>
                    <a:pt x="46926" y="26339"/>
                  </a:lnTo>
                  <a:close/>
                </a:path>
                <a:path w="124460" h="137160">
                  <a:moveTo>
                    <a:pt x="46926" y="13169"/>
                  </a:moveTo>
                  <a:lnTo>
                    <a:pt x="38684" y="13169"/>
                  </a:lnTo>
                  <a:lnTo>
                    <a:pt x="38684" y="21399"/>
                  </a:lnTo>
                  <a:lnTo>
                    <a:pt x="46926" y="21399"/>
                  </a:lnTo>
                  <a:lnTo>
                    <a:pt x="46926" y="13169"/>
                  </a:lnTo>
                  <a:close/>
                </a:path>
                <a:path w="124460" h="137160">
                  <a:moveTo>
                    <a:pt x="46926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26" y="8242"/>
                  </a:lnTo>
                  <a:lnTo>
                    <a:pt x="46926" y="0"/>
                  </a:lnTo>
                  <a:close/>
                </a:path>
                <a:path w="124460" h="137160">
                  <a:moveTo>
                    <a:pt x="60083" y="128384"/>
                  </a:moveTo>
                  <a:lnTo>
                    <a:pt x="51866" y="128384"/>
                  </a:lnTo>
                  <a:lnTo>
                    <a:pt x="51866" y="136601"/>
                  </a:lnTo>
                  <a:lnTo>
                    <a:pt x="60083" y="136601"/>
                  </a:lnTo>
                  <a:lnTo>
                    <a:pt x="60083" y="128384"/>
                  </a:lnTo>
                  <a:close/>
                </a:path>
                <a:path w="124460" h="137160">
                  <a:moveTo>
                    <a:pt x="60083" y="116052"/>
                  </a:moveTo>
                  <a:lnTo>
                    <a:pt x="51866" y="116052"/>
                  </a:lnTo>
                  <a:lnTo>
                    <a:pt x="51866" y="123456"/>
                  </a:lnTo>
                  <a:lnTo>
                    <a:pt x="60083" y="123456"/>
                  </a:lnTo>
                  <a:lnTo>
                    <a:pt x="60083" y="116052"/>
                  </a:lnTo>
                  <a:close/>
                </a:path>
                <a:path w="124460" h="137160">
                  <a:moveTo>
                    <a:pt x="60083" y="102870"/>
                  </a:moveTo>
                  <a:lnTo>
                    <a:pt x="51866" y="102870"/>
                  </a:lnTo>
                  <a:lnTo>
                    <a:pt x="51866" y="111099"/>
                  </a:lnTo>
                  <a:lnTo>
                    <a:pt x="60083" y="111099"/>
                  </a:lnTo>
                  <a:lnTo>
                    <a:pt x="60083" y="102870"/>
                  </a:lnTo>
                  <a:close/>
                </a:path>
                <a:path w="124460" h="137160">
                  <a:moveTo>
                    <a:pt x="60083" y="89712"/>
                  </a:moveTo>
                  <a:lnTo>
                    <a:pt x="51866" y="89712"/>
                  </a:lnTo>
                  <a:lnTo>
                    <a:pt x="51866" y="97942"/>
                  </a:lnTo>
                  <a:lnTo>
                    <a:pt x="60083" y="97942"/>
                  </a:lnTo>
                  <a:lnTo>
                    <a:pt x="60083" y="89712"/>
                  </a:lnTo>
                  <a:close/>
                </a:path>
                <a:path w="124460" h="137160">
                  <a:moveTo>
                    <a:pt x="60083" y="77368"/>
                  </a:moveTo>
                  <a:lnTo>
                    <a:pt x="51866" y="77368"/>
                  </a:lnTo>
                  <a:lnTo>
                    <a:pt x="51866" y="85598"/>
                  </a:lnTo>
                  <a:lnTo>
                    <a:pt x="60083" y="85598"/>
                  </a:lnTo>
                  <a:lnTo>
                    <a:pt x="60083" y="77368"/>
                  </a:lnTo>
                  <a:close/>
                </a:path>
                <a:path w="124460" h="137160">
                  <a:moveTo>
                    <a:pt x="60083" y="64198"/>
                  </a:moveTo>
                  <a:lnTo>
                    <a:pt x="51866" y="64198"/>
                  </a:lnTo>
                  <a:lnTo>
                    <a:pt x="51866" y="72428"/>
                  </a:lnTo>
                  <a:lnTo>
                    <a:pt x="60083" y="72428"/>
                  </a:lnTo>
                  <a:lnTo>
                    <a:pt x="60083" y="64198"/>
                  </a:lnTo>
                  <a:close/>
                </a:path>
                <a:path w="124460" h="137160">
                  <a:moveTo>
                    <a:pt x="60083" y="51854"/>
                  </a:moveTo>
                  <a:lnTo>
                    <a:pt x="51866" y="51854"/>
                  </a:lnTo>
                  <a:lnTo>
                    <a:pt x="51866" y="60096"/>
                  </a:lnTo>
                  <a:lnTo>
                    <a:pt x="60083" y="60096"/>
                  </a:lnTo>
                  <a:lnTo>
                    <a:pt x="60083" y="51854"/>
                  </a:lnTo>
                  <a:close/>
                </a:path>
                <a:path w="124460" h="137160">
                  <a:moveTo>
                    <a:pt x="60083" y="38696"/>
                  </a:moveTo>
                  <a:lnTo>
                    <a:pt x="51866" y="38696"/>
                  </a:lnTo>
                  <a:lnTo>
                    <a:pt x="51866" y="46913"/>
                  </a:lnTo>
                  <a:lnTo>
                    <a:pt x="60083" y="46913"/>
                  </a:lnTo>
                  <a:lnTo>
                    <a:pt x="60083" y="38696"/>
                  </a:lnTo>
                  <a:close/>
                </a:path>
                <a:path w="124460" h="137160">
                  <a:moveTo>
                    <a:pt x="60083" y="26339"/>
                  </a:moveTo>
                  <a:lnTo>
                    <a:pt x="51866" y="26339"/>
                  </a:lnTo>
                  <a:lnTo>
                    <a:pt x="51866" y="33743"/>
                  </a:lnTo>
                  <a:lnTo>
                    <a:pt x="60083" y="33743"/>
                  </a:lnTo>
                  <a:lnTo>
                    <a:pt x="60083" y="26339"/>
                  </a:lnTo>
                  <a:close/>
                </a:path>
                <a:path w="124460" h="137160">
                  <a:moveTo>
                    <a:pt x="60083" y="13169"/>
                  </a:moveTo>
                  <a:lnTo>
                    <a:pt x="51866" y="13169"/>
                  </a:lnTo>
                  <a:lnTo>
                    <a:pt x="51866" y="21399"/>
                  </a:lnTo>
                  <a:lnTo>
                    <a:pt x="60083" y="21399"/>
                  </a:lnTo>
                  <a:lnTo>
                    <a:pt x="60083" y="13169"/>
                  </a:lnTo>
                  <a:close/>
                </a:path>
                <a:path w="124460" h="137160">
                  <a:moveTo>
                    <a:pt x="60083" y="0"/>
                  </a:moveTo>
                  <a:lnTo>
                    <a:pt x="51866" y="0"/>
                  </a:lnTo>
                  <a:lnTo>
                    <a:pt x="51866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124460" h="137160">
                  <a:moveTo>
                    <a:pt x="72428" y="128384"/>
                  </a:moveTo>
                  <a:lnTo>
                    <a:pt x="65036" y="128384"/>
                  </a:lnTo>
                  <a:lnTo>
                    <a:pt x="65036" y="136601"/>
                  </a:lnTo>
                  <a:lnTo>
                    <a:pt x="72428" y="136601"/>
                  </a:lnTo>
                  <a:lnTo>
                    <a:pt x="72428" y="128384"/>
                  </a:lnTo>
                  <a:close/>
                </a:path>
                <a:path w="124460" h="137160">
                  <a:moveTo>
                    <a:pt x="72428" y="116052"/>
                  </a:moveTo>
                  <a:lnTo>
                    <a:pt x="65036" y="116052"/>
                  </a:lnTo>
                  <a:lnTo>
                    <a:pt x="65036" y="123456"/>
                  </a:lnTo>
                  <a:lnTo>
                    <a:pt x="72428" y="123456"/>
                  </a:lnTo>
                  <a:lnTo>
                    <a:pt x="72428" y="116052"/>
                  </a:lnTo>
                  <a:close/>
                </a:path>
                <a:path w="124460" h="137160">
                  <a:moveTo>
                    <a:pt x="72428" y="102870"/>
                  </a:moveTo>
                  <a:lnTo>
                    <a:pt x="65036" y="102870"/>
                  </a:lnTo>
                  <a:lnTo>
                    <a:pt x="65036" y="111099"/>
                  </a:lnTo>
                  <a:lnTo>
                    <a:pt x="72428" y="111099"/>
                  </a:lnTo>
                  <a:lnTo>
                    <a:pt x="72428" y="102870"/>
                  </a:lnTo>
                  <a:close/>
                </a:path>
                <a:path w="124460" h="137160">
                  <a:moveTo>
                    <a:pt x="72428" y="89712"/>
                  </a:moveTo>
                  <a:lnTo>
                    <a:pt x="65036" y="89712"/>
                  </a:lnTo>
                  <a:lnTo>
                    <a:pt x="65036" y="97942"/>
                  </a:lnTo>
                  <a:lnTo>
                    <a:pt x="72428" y="97942"/>
                  </a:lnTo>
                  <a:lnTo>
                    <a:pt x="72428" y="89712"/>
                  </a:lnTo>
                  <a:close/>
                </a:path>
                <a:path w="124460" h="137160">
                  <a:moveTo>
                    <a:pt x="72428" y="77368"/>
                  </a:moveTo>
                  <a:lnTo>
                    <a:pt x="65036" y="77368"/>
                  </a:lnTo>
                  <a:lnTo>
                    <a:pt x="65036" y="85598"/>
                  </a:lnTo>
                  <a:lnTo>
                    <a:pt x="72428" y="85598"/>
                  </a:lnTo>
                  <a:lnTo>
                    <a:pt x="72428" y="77368"/>
                  </a:lnTo>
                  <a:close/>
                </a:path>
                <a:path w="124460" h="137160">
                  <a:moveTo>
                    <a:pt x="72428" y="64198"/>
                  </a:moveTo>
                  <a:lnTo>
                    <a:pt x="65036" y="64198"/>
                  </a:lnTo>
                  <a:lnTo>
                    <a:pt x="65036" y="72428"/>
                  </a:lnTo>
                  <a:lnTo>
                    <a:pt x="72428" y="72428"/>
                  </a:lnTo>
                  <a:lnTo>
                    <a:pt x="72428" y="64198"/>
                  </a:lnTo>
                  <a:close/>
                </a:path>
                <a:path w="124460" h="137160">
                  <a:moveTo>
                    <a:pt x="72428" y="51854"/>
                  </a:moveTo>
                  <a:lnTo>
                    <a:pt x="65036" y="51854"/>
                  </a:lnTo>
                  <a:lnTo>
                    <a:pt x="65036" y="60096"/>
                  </a:lnTo>
                  <a:lnTo>
                    <a:pt x="72428" y="60096"/>
                  </a:lnTo>
                  <a:lnTo>
                    <a:pt x="72428" y="51854"/>
                  </a:lnTo>
                  <a:close/>
                </a:path>
                <a:path w="124460" h="137160">
                  <a:moveTo>
                    <a:pt x="72428" y="38696"/>
                  </a:moveTo>
                  <a:lnTo>
                    <a:pt x="65036" y="38696"/>
                  </a:lnTo>
                  <a:lnTo>
                    <a:pt x="65036" y="46913"/>
                  </a:lnTo>
                  <a:lnTo>
                    <a:pt x="72428" y="46913"/>
                  </a:lnTo>
                  <a:lnTo>
                    <a:pt x="72428" y="38696"/>
                  </a:lnTo>
                  <a:close/>
                </a:path>
                <a:path w="124460" h="137160">
                  <a:moveTo>
                    <a:pt x="72428" y="26339"/>
                  </a:moveTo>
                  <a:lnTo>
                    <a:pt x="65036" y="26339"/>
                  </a:lnTo>
                  <a:lnTo>
                    <a:pt x="65036" y="33743"/>
                  </a:lnTo>
                  <a:lnTo>
                    <a:pt x="72428" y="33743"/>
                  </a:lnTo>
                  <a:lnTo>
                    <a:pt x="72428" y="26339"/>
                  </a:lnTo>
                  <a:close/>
                </a:path>
                <a:path w="124460" h="137160">
                  <a:moveTo>
                    <a:pt x="72428" y="13169"/>
                  </a:moveTo>
                  <a:lnTo>
                    <a:pt x="65036" y="13169"/>
                  </a:lnTo>
                  <a:lnTo>
                    <a:pt x="65036" y="21399"/>
                  </a:lnTo>
                  <a:lnTo>
                    <a:pt x="72428" y="21399"/>
                  </a:lnTo>
                  <a:lnTo>
                    <a:pt x="72428" y="13169"/>
                  </a:lnTo>
                  <a:close/>
                </a:path>
                <a:path w="124460" h="137160">
                  <a:moveTo>
                    <a:pt x="72428" y="0"/>
                  </a:moveTo>
                  <a:lnTo>
                    <a:pt x="65036" y="0"/>
                  </a:lnTo>
                  <a:lnTo>
                    <a:pt x="65036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124460" h="137160">
                  <a:moveTo>
                    <a:pt x="85598" y="13169"/>
                  </a:moveTo>
                  <a:lnTo>
                    <a:pt x="77381" y="13169"/>
                  </a:lnTo>
                  <a:lnTo>
                    <a:pt x="77381" y="21399"/>
                  </a:lnTo>
                  <a:lnTo>
                    <a:pt x="85598" y="21399"/>
                  </a:lnTo>
                  <a:lnTo>
                    <a:pt x="85598" y="13169"/>
                  </a:lnTo>
                  <a:close/>
                </a:path>
                <a:path w="124460" h="137160">
                  <a:moveTo>
                    <a:pt x="85598" y="0"/>
                  </a:moveTo>
                  <a:lnTo>
                    <a:pt x="77381" y="0"/>
                  </a:lnTo>
                  <a:lnTo>
                    <a:pt x="77381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124460" h="137160">
                  <a:moveTo>
                    <a:pt x="98780" y="0"/>
                  </a:moveTo>
                  <a:lnTo>
                    <a:pt x="90538" y="0"/>
                  </a:lnTo>
                  <a:lnTo>
                    <a:pt x="90538" y="8242"/>
                  </a:lnTo>
                  <a:lnTo>
                    <a:pt x="98780" y="8242"/>
                  </a:lnTo>
                  <a:lnTo>
                    <a:pt x="98780" y="0"/>
                  </a:lnTo>
                  <a:close/>
                </a:path>
                <a:path w="124460" h="137160">
                  <a:moveTo>
                    <a:pt x="111950" y="0"/>
                  </a:moveTo>
                  <a:lnTo>
                    <a:pt x="103708" y="0"/>
                  </a:lnTo>
                  <a:lnTo>
                    <a:pt x="103708" y="8242"/>
                  </a:lnTo>
                  <a:lnTo>
                    <a:pt x="111950" y="8242"/>
                  </a:lnTo>
                  <a:lnTo>
                    <a:pt x="111950" y="0"/>
                  </a:lnTo>
                  <a:close/>
                </a:path>
                <a:path w="124460" h="137160">
                  <a:moveTo>
                    <a:pt x="124282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4282" y="8242"/>
                  </a:lnTo>
                  <a:lnTo>
                    <a:pt x="1242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895213" y="2288501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89" h="123825">
                  <a:moveTo>
                    <a:pt x="8216" y="115214"/>
                  </a:moveTo>
                  <a:lnTo>
                    <a:pt x="0" y="115214"/>
                  </a:lnTo>
                  <a:lnTo>
                    <a:pt x="0" y="123431"/>
                  </a:lnTo>
                  <a:lnTo>
                    <a:pt x="8216" y="123431"/>
                  </a:lnTo>
                  <a:lnTo>
                    <a:pt x="8216" y="115214"/>
                  </a:lnTo>
                  <a:close/>
                </a:path>
                <a:path w="46989" h="123825">
                  <a:moveTo>
                    <a:pt x="8216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16" y="110286"/>
                  </a:lnTo>
                  <a:lnTo>
                    <a:pt x="8216" y="102882"/>
                  </a:lnTo>
                  <a:close/>
                </a:path>
                <a:path w="46989" h="123825">
                  <a:moveTo>
                    <a:pt x="8216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16" y="97929"/>
                  </a:lnTo>
                  <a:lnTo>
                    <a:pt x="8216" y="89700"/>
                  </a:lnTo>
                  <a:close/>
                </a:path>
                <a:path w="46989" h="123825">
                  <a:moveTo>
                    <a:pt x="8216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16" y="84772"/>
                  </a:lnTo>
                  <a:lnTo>
                    <a:pt x="8216" y="76542"/>
                  </a:lnTo>
                  <a:close/>
                </a:path>
                <a:path w="46989" h="123825">
                  <a:moveTo>
                    <a:pt x="8216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16" y="72428"/>
                  </a:lnTo>
                  <a:lnTo>
                    <a:pt x="8216" y="64198"/>
                  </a:lnTo>
                  <a:close/>
                </a:path>
                <a:path w="46989" h="123825">
                  <a:moveTo>
                    <a:pt x="8216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16" y="59258"/>
                  </a:lnTo>
                  <a:lnTo>
                    <a:pt x="8216" y="51028"/>
                  </a:lnTo>
                  <a:close/>
                </a:path>
                <a:path w="46989" h="123825">
                  <a:moveTo>
                    <a:pt x="8216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8216" y="46926"/>
                  </a:lnTo>
                  <a:lnTo>
                    <a:pt x="8216" y="38684"/>
                  </a:lnTo>
                  <a:close/>
                </a:path>
                <a:path w="46989" h="123825">
                  <a:moveTo>
                    <a:pt x="8216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16" y="33743"/>
                  </a:lnTo>
                  <a:lnTo>
                    <a:pt x="8216" y="25527"/>
                  </a:lnTo>
                  <a:close/>
                </a:path>
                <a:path w="46989" h="123825">
                  <a:moveTo>
                    <a:pt x="8216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16" y="20574"/>
                  </a:lnTo>
                  <a:lnTo>
                    <a:pt x="8216" y="13169"/>
                  </a:lnTo>
                  <a:close/>
                </a:path>
                <a:path w="46989" h="123825">
                  <a:moveTo>
                    <a:pt x="8216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16" y="8229"/>
                  </a:lnTo>
                  <a:lnTo>
                    <a:pt x="8216" y="0"/>
                  </a:lnTo>
                  <a:close/>
                </a:path>
                <a:path w="46989" h="123825">
                  <a:moveTo>
                    <a:pt x="21399" y="115214"/>
                  </a:moveTo>
                  <a:lnTo>
                    <a:pt x="13157" y="115214"/>
                  </a:lnTo>
                  <a:lnTo>
                    <a:pt x="13157" y="123431"/>
                  </a:lnTo>
                  <a:lnTo>
                    <a:pt x="21399" y="123431"/>
                  </a:lnTo>
                  <a:lnTo>
                    <a:pt x="21399" y="115214"/>
                  </a:lnTo>
                  <a:close/>
                </a:path>
                <a:path w="46989" h="123825">
                  <a:moveTo>
                    <a:pt x="21399" y="102882"/>
                  </a:moveTo>
                  <a:lnTo>
                    <a:pt x="13157" y="102882"/>
                  </a:lnTo>
                  <a:lnTo>
                    <a:pt x="13157" y="110286"/>
                  </a:lnTo>
                  <a:lnTo>
                    <a:pt x="21399" y="110286"/>
                  </a:lnTo>
                  <a:lnTo>
                    <a:pt x="21399" y="102882"/>
                  </a:lnTo>
                  <a:close/>
                </a:path>
                <a:path w="46989" h="123825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46989" h="123825">
                  <a:moveTo>
                    <a:pt x="21399" y="76542"/>
                  </a:moveTo>
                  <a:lnTo>
                    <a:pt x="13157" y="76542"/>
                  </a:lnTo>
                  <a:lnTo>
                    <a:pt x="13157" y="84772"/>
                  </a:lnTo>
                  <a:lnTo>
                    <a:pt x="21399" y="84772"/>
                  </a:lnTo>
                  <a:lnTo>
                    <a:pt x="21399" y="76542"/>
                  </a:lnTo>
                  <a:close/>
                </a:path>
                <a:path w="46989" h="123825">
                  <a:moveTo>
                    <a:pt x="21399" y="64198"/>
                  </a:moveTo>
                  <a:lnTo>
                    <a:pt x="13157" y="64198"/>
                  </a:lnTo>
                  <a:lnTo>
                    <a:pt x="13157" y="72428"/>
                  </a:lnTo>
                  <a:lnTo>
                    <a:pt x="21399" y="72428"/>
                  </a:lnTo>
                  <a:lnTo>
                    <a:pt x="21399" y="64198"/>
                  </a:lnTo>
                  <a:close/>
                </a:path>
                <a:path w="46989" h="123825">
                  <a:moveTo>
                    <a:pt x="21399" y="51028"/>
                  </a:moveTo>
                  <a:lnTo>
                    <a:pt x="13157" y="51028"/>
                  </a:lnTo>
                  <a:lnTo>
                    <a:pt x="13157" y="59258"/>
                  </a:lnTo>
                  <a:lnTo>
                    <a:pt x="21399" y="59258"/>
                  </a:lnTo>
                  <a:lnTo>
                    <a:pt x="21399" y="51028"/>
                  </a:lnTo>
                  <a:close/>
                </a:path>
                <a:path w="46989" h="123825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26"/>
                  </a:lnTo>
                  <a:lnTo>
                    <a:pt x="21399" y="46926"/>
                  </a:lnTo>
                  <a:lnTo>
                    <a:pt x="21399" y="38684"/>
                  </a:lnTo>
                  <a:close/>
                </a:path>
                <a:path w="46989" h="123825">
                  <a:moveTo>
                    <a:pt x="21399" y="25527"/>
                  </a:moveTo>
                  <a:lnTo>
                    <a:pt x="13157" y="25527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27"/>
                  </a:lnTo>
                  <a:close/>
                </a:path>
                <a:path w="46989" h="123825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0574"/>
                  </a:lnTo>
                  <a:lnTo>
                    <a:pt x="21399" y="20574"/>
                  </a:lnTo>
                  <a:lnTo>
                    <a:pt x="21399" y="13169"/>
                  </a:lnTo>
                  <a:close/>
                </a:path>
                <a:path w="46989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46989" h="123825">
                  <a:moveTo>
                    <a:pt x="34569" y="115214"/>
                  </a:moveTo>
                  <a:lnTo>
                    <a:pt x="26327" y="115214"/>
                  </a:lnTo>
                  <a:lnTo>
                    <a:pt x="26327" y="123431"/>
                  </a:lnTo>
                  <a:lnTo>
                    <a:pt x="34569" y="123431"/>
                  </a:lnTo>
                  <a:lnTo>
                    <a:pt x="34569" y="115214"/>
                  </a:lnTo>
                  <a:close/>
                </a:path>
                <a:path w="46989" h="123825">
                  <a:moveTo>
                    <a:pt x="34569" y="102882"/>
                  </a:moveTo>
                  <a:lnTo>
                    <a:pt x="26327" y="102882"/>
                  </a:lnTo>
                  <a:lnTo>
                    <a:pt x="26327" y="110286"/>
                  </a:lnTo>
                  <a:lnTo>
                    <a:pt x="34569" y="110286"/>
                  </a:lnTo>
                  <a:lnTo>
                    <a:pt x="34569" y="102882"/>
                  </a:lnTo>
                  <a:close/>
                </a:path>
                <a:path w="46989" h="123825">
                  <a:moveTo>
                    <a:pt x="34569" y="89700"/>
                  </a:moveTo>
                  <a:lnTo>
                    <a:pt x="26327" y="89700"/>
                  </a:lnTo>
                  <a:lnTo>
                    <a:pt x="26327" y="97929"/>
                  </a:lnTo>
                  <a:lnTo>
                    <a:pt x="34569" y="97929"/>
                  </a:lnTo>
                  <a:lnTo>
                    <a:pt x="34569" y="89700"/>
                  </a:lnTo>
                  <a:close/>
                </a:path>
                <a:path w="46989" h="123825">
                  <a:moveTo>
                    <a:pt x="34569" y="76542"/>
                  </a:moveTo>
                  <a:lnTo>
                    <a:pt x="26327" y="76542"/>
                  </a:lnTo>
                  <a:lnTo>
                    <a:pt x="26327" y="84772"/>
                  </a:lnTo>
                  <a:lnTo>
                    <a:pt x="34569" y="84772"/>
                  </a:lnTo>
                  <a:lnTo>
                    <a:pt x="34569" y="76542"/>
                  </a:lnTo>
                  <a:close/>
                </a:path>
                <a:path w="46989" h="123825">
                  <a:moveTo>
                    <a:pt x="34569" y="64198"/>
                  </a:moveTo>
                  <a:lnTo>
                    <a:pt x="26327" y="64198"/>
                  </a:lnTo>
                  <a:lnTo>
                    <a:pt x="26327" y="72428"/>
                  </a:lnTo>
                  <a:lnTo>
                    <a:pt x="34569" y="72428"/>
                  </a:lnTo>
                  <a:lnTo>
                    <a:pt x="34569" y="64198"/>
                  </a:lnTo>
                  <a:close/>
                </a:path>
                <a:path w="46989" h="123825">
                  <a:moveTo>
                    <a:pt x="34569" y="51028"/>
                  </a:moveTo>
                  <a:lnTo>
                    <a:pt x="26327" y="51028"/>
                  </a:lnTo>
                  <a:lnTo>
                    <a:pt x="26327" y="59258"/>
                  </a:lnTo>
                  <a:lnTo>
                    <a:pt x="34569" y="59258"/>
                  </a:lnTo>
                  <a:lnTo>
                    <a:pt x="34569" y="51028"/>
                  </a:lnTo>
                  <a:close/>
                </a:path>
                <a:path w="46989" h="123825">
                  <a:moveTo>
                    <a:pt x="34569" y="38684"/>
                  </a:moveTo>
                  <a:lnTo>
                    <a:pt x="26327" y="38684"/>
                  </a:lnTo>
                  <a:lnTo>
                    <a:pt x="26327" y="46926"/>
                  </a:lnTo>
                  <a:lnTo>
                    <a:pt x="34569" y="46926"/>
                  </a:lnTo>
                  <a:lnTo>
                    <a:pt x="34569" y="38684"/>
                  </a:lnTo>
                  <a:close/>
                </a:path>
                <a:path w="46989" h="123825">
                  <a:moveTo>
                    <a:pt x="34569" y="25527"/>
                  </a:moveTo>
                  <a:lnTo>
                    <a:pt x="26327" y="25527"/>
                  </a:lnTo>
                  <a:lnTo>
                    <a:pt x="26327" y="33743"/>
                  </a:lnTo>
                  <a:lnTo>
                    <a:pt x="34569" y="33743"/>
                  </a:lnTo>
                  <a:lnTo>
                    <a:pt x="34569" y="25527"/>
                  </a:lnTo>
                  <a:close/>
                </a:path>
                <a:path w="46989" h="123825">
                  <a:moveTo>
                    <a:pt x="34569" y="13169"/>
                  </a:moveTo>
                  <a:lnTo>
                    <a:pt x="26327" y="13169"/>
                  </a:lnTo>
                  <a:lnTo>
                    <a:pt x="26327" y="20574"/>
                  </a:lnTo>
                  <a:lnTo>
                    <a:pt x="34569" y="20574"/>
                  </a:lnTo>
                  <a:lnTo>
                    <a:pt x="34569" y="13169"/>
                  </a:lnTo>
                  <a:close/>
                </a:path>
                <a:path w="46989" h="123825">
                  <a:moveTo>
                    <a:pt x="34569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46989" h="123825">
                  <a:moveTo>
                    <a:pt x="46901" y="115214"/>
                  </a:moveTo>
                  <a:lnTo>
                    <a:pt x="39484" y="115214"/>
                  </a:lnTo>
                  <a:lnTo>
                    <a:pt x="39484" y="123431"/>
                  </a:lnTo>
                  <a:lnTo>
                    <a:pt x="46901" y="123431"/>
                  </a:lnTo>
                  <a:lnTo>
                    <a:pt x="46901" y="115214"/>
                  </a:lnTo>
                  <a:close/>
                </a:path>
                <a:path w="46989" h="123825">
                  <a:moveTo>
                    <a:pt x="46901" y="102882"/>
                  </a:moveTo>
                  <a:lnTo>
                    <a:pt x="39484" y="102882"/>
                  </a:lnTo>
                  <a:lnTo>
                    <a:pt x="39484" y="110286"/>
                  </a:lnTo>
                  <a:lnTo>
                    <a:pt x="46901" y="110286"/>
                  </a:lnTo>
                  <a:lnTo>
                    <a:pt x="46901" y="102882"/>
                  </a:lnTo>
                  <a:close/>
                </a:path>
                <a:path w="46989" h="123825">
                  <a:moveTo>
                    <a:pt x="46901" y="89700"/>
                  </a:moveTo>
                  <a:lnTo>
                    <a:pt x="39484" y="89700"/>
                  </a:lnTo>
                  <a:lnTo>
                    <a:pt x="39484" y="97929"/>
                  </a:lnTo>
                  <a:lnTo>
                    <a:pt x="46901" y="97929"/>
                  </a:lnTo>
                  <a:lnTo>
                    <a:pt x="46901" y="89700"/>
                  </a:lnTo>
                  <a:close/>
                </a:path>
                <a:path w="46989" h="123825">
                  <a:moveTo>
                    <a:pt x="46901" y="76542"/>
                  </a:moveTo>
                  <a:lnTo>
                    <a:pt x="39484" y="76542"/>
                  </a:lnTo>
                  <a:lnTo>
                    <a:pt x="39484" y="84772"/>
                  </a:lnTo>
                  <a:lnTo>
                    <a:pt x="46901" y="84772"/>
                  </a:lnTo>
                  <a:lnTo>
                    <a:pt x="46901" y="76542"/>
                  </a:lnTo>
                  <a:close/>
                </a:path>
                <a:path w="46989" h="123825">
                  <a:moveTo>
                    <a:pt x="46901" y="64198"/>
                  </a:moveTo>
                  <a:lnTo>
                    <a:pt x="39484" y="64198"/>
                  </a:lnTo>
                  <a:lnTo>
                    <a:pt x="39484" y="72428"/>
                  </a:lnTo>
                  <a:lnTo>
                    <a:pt x="46901" y="72428"/>
                  </a:lnTo>
                  <a:lnTo>
                    <a:pt x="46901" y="64198"/>
                  </a:lnTo>
                  <a:close/>
                </a:path>
                <a:path w="46989" h="123825">
                  <a:moveTo>
                    <a:pt x="46901" y="51028"/>
                  </a:moveTo>
                  <a:lnTo>
                    <a:pt x="39484" y="51028"/>
                  </a:lnTo>
                  <a:lnTo>
                    <a:pt x="39484" y="59258"/>
                  </a:lnTo>
                  <a:lnTo>
                    <a:pt x="46901" y="59258"/>
                  </a:lnTo>
                  <a:lnTo>
                    <a:pt x="46901" y="51028"/>
                  </a:lnTo>
                  <a:close/>
                </a:path>
                <a:path w="46989" h="123825">
                  <a:moveTo>
                    <a:pt x="46901" y="38684"/>
                  </a:moveTo>
                  <a:lnTo>
                    <a:pt x="39484" y="38684"/>
                  </a:lnTo>
                  <a:lnTo>
                    <a:pt x="39484" y="46926"/>
                  </a:lnTo>
                  <a:lnTo>
                    <a:pt x="46901" y="46926"/>
                  </a:lnTo>
                  <a:lnTo>
                    <a:pt x="46901" y="38684"/>
                  </a:lnTo>
                  <a:close/>
                </a:path>
                <a:path w="46989" h="123825">
                  <a:moveTo>
                    <a:pt x="46901" y="25527"/>
                  </a:moveTo>
                  <a:lnTo>
                    <a:pt x="39484" y="25527"/>
                  </a:lnTo>
                  <a:lnTo>
                    <a:pt x="39484" y="33743"/>
                  </a:lnTo>
                  <a:lnTo>
                    <a:pt x="46901" y="33743"/>
                  </a:lnTo>
                  <a:lnTo>
                    <a:pt x="46901" y="25527"/>
                  </a:lnTo>
                  <a:close/>
                </a:path>
                <a:path w="46989" h="123825">
                  <a:moveTo>
                    <a:pt x="46901" y="13169"/>
                  </a:moveTo>
                  <a:lnTo>
                    <a:pt x="39484" y="13169"/>
                  </a:lnTo>
                  <a:lnTo>
                    <a:pt x="39484" y="20574"/>
                  </a:lnTo>
                  <a:lnTo>
                    <a:pt x="46901" y="20574"/>
                  </a:lnTo>
                  <a:lnTo>
                    <a:pt x="46901" y="13169"/>
                  </a:lnTo>
                  <a:close/>
                </a:path>
                <a:path w="46989" h="123825">
                  <a:moveTo>
                    <a:pt x="46901" y="0"/>
                  </a:moveTo>
                  <a:lnTo>
                    <a:pt x="39484" y="0"/>
                  </a:lnTo>
                  <a:lnTo>
                    <a:pt x="39484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11441938" y="3899852"/>
            <a:ext cx="125730" cy="137160"/>
            <a:chOff x="6387338" y="3899852"/>
            <a:chExt cx="125730" cy="137160"/>
          </a:xfrm>
        </p:grpSpPr>
        <p:sp>
          <p:nvSpPr>
            <p:cNvPr id="92" name="object 92"/>
            <p:cNvSpPr/>
            <p:nvPr/>
          </p:nvSpPr>
          <p:spPr>
            <a:xfrm>
              <a:off x="6387338" y="3899852"/>
              <a:ext cx="125730" cy="137160"/>
            </a:xfrm>
            <a:custGeom>
              <a:avLst/>
              <a:gdLst/>
              <a:ahLst/>
              <a:cxnLst/>
              <a:rect l="l" t="t" r="r" b="b"/>
              <a:pathLst>
                <a:path w="125729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84"/>
                  </a:lnTo>
                  <a:close/>
                </a:path>
                <a:path w="125729" h="137160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125729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125729" h="137160">
                  <a:moveTo>
                    <a:pt x="8229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8229" y="97955"/>
                  </a:lnTo>
                  <a:lnTo>
                    <a:pt x="8229" y="89712"/>
                  </a:lnTo>
                  <a:close/>
                </a:path>
                <a:path w="125729" h="137160">
                  <a:moveTo>
                    <a:pt x="8229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7368"/>
                  </a:lnTo>
                  <a:close/>
                </a:path>
                <a:path w="125729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125729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8229" y="59270"/>
                  </a:lnTo>
                  <a:lnTo>
                    <a:pt x="8229" y="51854"/>
                  </a:lnTo>
                  <a:close/>
                </a:path>
                <a:path w="125729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125729" h="137160">
                  <a:moveTo>
                    <a:pt x="8229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27"/>
                  </a:lnTo>
                  <a:close/>
                </a:path>
                <a:path w="125729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125729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125729" h="137160">
                  <a:moveTo>
                    <a:pt x="21399" y="128384"/>
                  </a:moveTo>
                  <a:lnTo>
                    <a:pt x="13169" y="128384"/>
                  </a:lnTo>
                  <a:lnTo>
                    <a:pt x="13169" y="136626"/>
                  </a:lnTo>
                  <a:lnTo>
                    <a:pt x="21399" y="136626"/>
                  </a:lnTo>
                  <a:lnTo>
                    <a:pt x="21399" y="128384"/>
                  </a:lnTo>
                  <a:close/>
                </a:path>
                <a:path w="125729" h="137160">
                  <a:moveTo>
                    <a:pt x="21399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399" y="123456"/>
                  </a:lnTo>
                  <a:lnTo>
                    <a:pt x="21399" y="115214"/>
                  </a:lnTo>
                  <a:close/>
                </a:path>
                <a:path w="125729" h="137160">
                  <a:moveTo>
                    <a:pt x="21399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1399" y="111112"/>
                  </a:lnTo>
                  <a:lnTo>
                    <a:pt x="21399" y="102870"/>
                  </a:lnTo>
                  <a:close/>
                </a:path>
                <a:path w="125729" h="137160">
                  <a:moveTo>
                    <a:pt x="21399" y="89712"/>
                  </a:moveTo>
                  <a:lnTo>
                    <a:pt x="13169" y="89712"/>
                  </a:lnTo>
                  <a:lnTo>
                    <a:pt x="13169" y="97955"/>
                  </a:lnTo>
                  <a:lnTo>
                    <a:pt x="21399" y="97955"/>
                  </a:lnTo>
                  <a:lnTo>
                    <a:pt x="21399" y="89712"/>
                  </a:lnTo>
                  <a:close/>
                </a:path>
                <a:path w="125729" h="137160">
                  <a:moveTo>
                    <a:pt x="21399" y="77368"/>
                  </a:moveTo>
                  <a:lnTo>
                    <a:pt x="13169" y="77368"/>
                  </a:lnTo>
                  <a:lnTo>
                    <a:pt x="13169" y="84772"/>
                  </a:lnTo>
                  <a:lnTo>
                    <a:pt x="21399" y="84772"/>
                  </a:lnTo>
                  <a:lnTo>
                    <a:pt x="21399" y="77368"/>
                  </a:lnTo>
                  <a:close/>
                </a:path>
                <a:path w="125729" h="137160">
                  <a:moveTo>
                    <a:pt x="21399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399" y="72428"/>
                  </a:lnTo>
                  <a:lnTo>
                    <a:pt x="21399" y="64198"/>
                  </a:lnTo>
                  <a:close/>
                </a:path>
                <a:path w="125729" h="137160">
                  <a:moveTo>
                    <a:pt x="21399" y="51854"/>
                  </a:moveTo>
                  <a:lnTo>
                    <a:pt x="13169" y="51854"/>
                  </a:lnTo>
                  <a:lnTo>
                    <a:pt x="13169" y="59270"/>
                  </a:lnTo>
                  <a:lnTo>
                    <a:pt x="21399" y="59270"/>
                  </a:lnTo>
                  <a:lnTo>
                    <a:pt x="21399" y="51854"/>
                  </a:lnTo>
                  <a:close/>
                </a:path>
                <a:path w="125729" h="137160">
                  <a:moveTo>
                    <a:pt x="21399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125729" h="137160">
                  <a:moveTo>
                    <a:pt x="21399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399" y="33743"/>
                  </a:lnTo>
                  <a:lnTo>
                    <a:pt x="21399" y="25527"/>
                  </a:lnTo>
                  <a:close/>
                </a:path>
                <a:path w="125729" h="13716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125729" h="137160">
                  <a:moveTo>
                    <a:pt x="21399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125729" h="137160">
                  <a:moveTo>
                    <a:pt x="34582" y="128384"/>
                  </a:moveTo>
                  <a:lnTo>
                    <a:pt x="26339" y="128384"/>
                  </a:lnTo>
                  <a:lnTo>
                    <a:pt x="26339" y="136626"/>
                  </a:lnTo>
                  <a:lnTo>
                    <a:pt x="34582" y="136626"/>
                  </a:lnTo>
                  <a:lnTo>
                    <a:pt x="34582" y="128384"/>
                  </a:lnTo>
                  <a:close/>
                </a:path>
                <a:path w="125729" h="137160">
                  <a:moveTo>
                    <a:pt x="34582" y="115214"/>
                  </a:moveTo>
                  <a:lnTo>
                    <a:pt x="26339" y="115214"/>
                  </a:lnTo>
                  <a:lnTo>
                    <a:pt x="26339" y="123456"/>
                  </a:lnTo>
                  <a:lnTo>
                    <a:pt x="34582" y="123456"/>
                  </a:lnTo>
                  <a:lnTo>
                    <a:pt x="34582" y="115214"/>
                  </a:lnTo>
                  <a:close/>
                </a:path>
                <a:path w="125729" h="137160">
                  <a:moveTo>
                    <a:pt x="34582" y="102870"/>
                  </a:moveTo>
                  <a:lnTo>
                    <a:pt x="26339" y="102870"/>
                  </a:lnTo>
                  <a:lnTo>
                    <a:pt x="26339" y="111112"/>
                  </a:lnTo>
                  <a:lnTo>
                    <a:pt x="34582" y="111112"/>
                  </a:lnTo>
                  <a:lnTo>
                    <a:pt x="34582" y="102870"/>
                  </a:lnTo>
                  <a:close/>
                </a:path>
                <a:path w="125729" h="137160">
                  <a:moveTo>
                    <a:pt x="34582" y="89712"/>
                  </a:moveTo>
                  <a:lnTo>
                    <a:pt x="26339" y="89712"/>
                  </a:lnTo>
                  <a:lnTo>
                    <a:pt x="26339" y="97955"/>
                  </a:lnTo>
                  <a:lnTo>
                    <a:pt x="34582" y="97955"/>
                  </a:lnTo>
                  <a:lnTo>
                    <a:pt x="34582" y="89712"/>
                  </a:lnTo>
                  <a:close/>
                </a:path>
                <a:path w="125729" h="137160">
                  <a:moveTo>
                    <a:pt x="34582" y="77368"/>
                  </a:moveTo>
                  <a:lnTo>
                    <a:pt x="26339" y="77368"/>
                  </a:lnTo>
                  <a:lnTo>
                    <a:pt x="26339" y="84772"/>
                  </a:lnTo>
                  <a:lnTo>
                    <a:pt x="34582" y="84772"/>
                  </a:lnTo>
                  <a:lnTo>
                    <a:pt x="34582" y="77368"/>
                  </a:lnTo>
                  <a:close/>
                </a:path>
                <a:path w="125729" h="137160">
                  <a:moveTo>
                    <a:pt x="34582" y="64198"/>
                  </a:moveTo>
                  <a:lnTo>
                    <a:pt x="26339" y="64198"/>
                  </a:lnTo>
                  <a:lnTo>
                    <a:pt x="26339" y="72428"/>
                  </a:lnTo>
                  <a:lnTo>
                    <a:pt x="34582" y="72428"/>
                  </a:lnTo>
                  <a:lnTo>
                    <a:pt x="34582" y="64198"/>
                  </a:lnTo>
                  <a:close/>
                </a:path>
                <a:path w="125729" h="137160">
                  <a:moveTo>
                    <a:pt x="34582" y="51854"/>
                  </a:moveTo>
                  <a:lnTo>
                    <a:pt x="26339" y="51854"/>
                  </a:lnTo>
                  <a:lnTo>
                    <a:pt x="26339" y="59270"/>
                  </a:lnTo>
                  <a:lnTo>
                    <a:pt x="34582" y="59270"/>
                  </a:lnTo>
                  <a:lnTo>
                    <a:pt x="34582" y="51854"/>
                  </a:lnTo>
                  <a:close/>
                </a:path>
                <a:path w="125729" h="137160">
                  <a:moveTo>
                    <a:pt x="34582" y="38684"/>
                  </a:moveTo>
                  <a:lnTo>
                    <a:pt x="26339" y="38684"/>
                  </a:lnTo>
                  <a:lnTo>
                    <a:pt x="26339" y="46913"/>
                  </a:lnTo>
                  <a:lnTo>
                    <a:pt x="34582" y="46913"/>
                  </a:lnTo>
                  <a:lnTo>
                    <a:pt x="34582" y="38684"/>
                  </a:lnTo>
                  <a:close/>
                </a:path>
                <a:path w="125729" h="137160">
                  <a:moveTo>
                    <a:pt x="34582" y="25527"/>
                  </a:moveTo>
                  <a:lnTo>
                    <a:pt x="26339" y="25527"/>
                  </a:lnTo>
                  <a:lnTo>
                    <a:pt x="26339" y="33743"/>
                  </a:lnTo>
                  <a:lnTo>
                    <a:pt x="34582" y="33743"/>
                  </a:lnTo>
                  <a:lnTo>
                    <a:pt x="34582" y="25527"/>
                  </a:lnTo>
                  <a:close/>
                </a:path>
                <a:path w="125729" h="137160">
                  <a:moveTo>
                    <a:pt x="34582" y="13169"/>
                  </a:moveTo>
                  <a:lnTo>
                    <a:pt x="26339" y="13169"/>
                  </a:lnTo>
                  <a:lnTo>
                    <a:pt x="26339" y="21412"/>
                  </a:lnTo>
                  <a:lnTo>
                    <a:pt x="34582" y="21412"/>
                  </a:lnTo>
                  <a:lnTo>
                    <a:pt x="34582" y="13169"/>
                  </a:lnTo>
                  <a:close/>
                </a:path>
                <a:path w="125729" h="137160">
                  <a:moveTo>
                    <a:pt x="34582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82" y="8242"/>
                  </a:lnTo>
                  <a:lnTo>
                    <a:pt x="34582" y="0"/>
                  </a:lnTo>
                  <a:close/>
                </a:path>
                <a:path w="125729" h="137160">
                  <a:moveTo>
                    <a:pt x="46888" y="128384"/>
                  </a:moveTo>
                  <a:lnTo>
                    <a:pt x="39509" y="128384"/>
                  </a:lnTo>
                  <a:lnTo>
                    <a:pt x="39509" y="136626"/>
                  </a:lnTo>
                  <a:lnTo>
                    <a:pt x="46888" y="136626"/>
                  </a:lnTo>
                  <a:lnTo>
                    <a:pt x="46888" y="128384"/>
                  </a:lnTo>
                  <a:close/>
                </a:path>
                <a:path w="125729" h="137160">
                  <a:moveTo>
                    <a:pt x="46888" y="115214"/>
                  </a:moveTo>
                  <a:lnTo>
                    <a:pt x="39509" y="115214"/>
                  </a:lnTo>
                  <a:lnTo>
                    <a:pt x="39509" y="123456"/>
                  </a:lnTo>
                  <a:lnTo>
                    <a:pt x="46888" y="123456"/>
                  </a:lnTo>
                  <a:lnTo>
                    <a:pt x="46888" y="115214"/>
                  </a:lnTo>
                  <a:close/>
                </a:path>
                <a:path w="125729" h="137160">
                  <a:moveTo>
                    <a:pt x="46888" y="102870"/>
                  </a:moveTo>
                  <a:lnTo>
                    <a:pt x="39509" y="102870"/>
                  </a:lnTo>
                  <a:lnTo>
                    <a:pt x="39509" y="111112"/>
                  </a:lnTo>
                  <a:lnTo>
                    <a:pt x="46888" y="111112"/>
                  </a:lnTo>
                  <a:lnTo>
                    <a:pt x="46888" y="102870"/>
                  </a:lnTo>
                  <a:close/>
                </a:path>
                <a:path w="125729" h="137160">
                  <a:moveTo>
                    <a:pt x="46888" y="89712"/>
                  </a:moveTo>
                  <a:lnTo>
                    <a:pt x="39509" y="89712"/>
                  </a:lnTo>
                  <a:lnTo>
                    <a:pt x="39509" y="97955"/>
                  </a:lnTo>
                  <a:lnTo>
                    <a:pt x="46888" y="97955"/>
                  </a:lnTo>
                  <a:lnTo>
                    <a:pt x="46888" y="89712"/>
                  </a:lnTo>
                  <a:close/>
                </a:path>
                <a:path w="125729" h="137160">
                  <a:moveTo>
                    <a:pt x="46888" y="77368"/>
                  </a:moveTo>
                  <a:lnTo>
                    <a:pt x="39509" y="77368"/>
                  </a:lnTo>
                  <a:lnTo>
                    <a:pt x="39509" y="84772"/>
                  </a:lnTo>
                  <a:lnTo>
                    <a:pt x="46888" y="84772"/>
                  </a:lnTo>
                  <a:lnTo>
                    <a:pt x="46888" y="77368"/>
                  </a:lnTo>
                  <a:close/>
                </a:path>
                <a:path w="125729" h="137160">
                  <a:moveTo>
                    <a:pt x="46888" y="64198"/>
                  </a:moveTo>
                  <a:lnTo>
                    <a:pt x="39509" y="64198"/>
                  </a:lnTo>
                  <a:lnTo>
                    <a:pt x="39509" y="72428"/>
                  </a:lnTo>
                  <a:lnTo>
                    <a:pt x="46888" y="72428"/>
                  </a:lnTo>
                  <a:lnTo>
                    <a:pt x="46888" y="64198"/>
                  </a:lnTo>
                  <a:close/>
                </a:path>
                <a:path w="125729" h="137160">
                  <a:moveTo>
                    <a:pt x="46888" y="51854"/>
                  </a:moveTo>
                  <a:lnTo>
                    <a:pt x="39509" y="51854"/>
                  </a:lnTo>
                  <a:lnTo>
                    <a:pt x="39509" y="59270"/>
                  </a:lnTo>
                  <a:lnTo>
                    <a:pt x="46888" y="59270"/>
                  </a:lnTo>
                  <a:lnTo>
                    <a:pt x="46888" y="51854"/>
                  </a:lnTo>
                  <a:close/>
                </a:path>
                <a:path w="125729" h="137160">
                  <a:moveTo>
                    <a:pt x="46888" y="38684"/>
                  </a:moveTo>
                  <a:lnTo>
                    <a:pt x="39509" y="38684"/>
                  </a:lnTo>
                  <a:lnTo>
                    <a:pt x="39509" y="46913"/>
                  </a:lnTo>
                  <a:lnTo>
                    <a:pt x="46888" y="46913"/>
                  </a:lnTo>
                  <a:lnTo>
                    <a:pt x="46888" y="38684"/>
                  </a:lnTo>
                  <a:close/>
                </a:path>
                <a:path w="125729" h="137160">
                  <a:moveTo>
                    <a:pt x="46888" y="25527"/>
                  </a:moveTo>
                  <a:lnTo>
                    <a:pt x="39509" y="25527"/>
                  </a:lnTo>
                  <a:lnTo>
                    <a:pt x="39509" y="33743"/>
                  </a:lnTo>
                  <a:lnTo>
                    <a:pt x="46888" y="33743"/>
                  </a:lnTo>
                  <a:lnTo>
                    <a:pt x="46888" y="25527"/>
                  </a:lnTo>
                  <a:close/>
                </a:path>
                <a:path w="125729" h="137160">
                  <a:moveTo>
                    <a:pt x="46888" y="13169"/>
                  </a:moveTo>
                  <a:lnTo>
                    <a:pt x="39509" y="13169"/>
                  </a:lnTo>
                  <a:lnTo>
                    <a:pt x="39509" y="21412"/>
                  </a:lnTo>
                  <a:lnTo>
                    <a:pt x="46888" y="21412"/>
                  </a:lnTo>
                  <a:lnTo>
                    <a:pt x="46888" y="13169"/>
                  </a:lnTo>
                  <a:close/>
                </a:path>
                <a:path w="125729" h="137160">
                  <a:moveTo>
                    <a:pt x="46888" y="0"/>
                  </a:moveTo>
                  <a:lnTo>
                    <a:pt x="39509" y="0"/>
                  </a:lnTo>
                  <a:lnTo>
                    <a:pt x="39509" y="8242"/>
                  </a:lnTo>
                  <a:lnTo>
                    <a:pt x="46888" y="8242"/>
                  </a:lnTo>
                  <a:lnTo>
                    <a:pt x="46888" y="0"/>
                  </a:lnTo>
                  <a:close/>
                </a:path>
                <a:path w="125729" h="137160">
                  <a:moveTo>
                    <a:pt x="60058" y="128384"/>
                  </a:moveTo>
                  <a:lnTo>
                    <a:pt x="51841" y="128384"/>
                  </a:lnTo>
                  <a:lnTo>
                    <a:pt x="51841" y="136626"/>
                  </a:lnTo>
                  <a:lnTo>
                    <a:pt x="60058" y="136626"/>
                  </a:lnTo>
                  <a:lnTo>
                    <a:pt x="60058" y="128384"/>
                  </a:lnTo>
                  <a:close/>
                </a:path>
                <a:path w="125729" h="137160">
                  <a:moveTo>
                    <a:pt x="60058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58" y="123456"/>
                  </a:lnTo>
                  <a:lnTo>
                    <a:pt x="60058" y="115214"/>
                  </a:lnTo>
                  <a:close/>
                </a:path>
                <a:path w="125729" h="137160">
                  <a:moveTo>
                    <a:pt x="60058" y="102870"/>
                  </a:moveTo>
                  <a:lnTo>
                    <a:pt x="51841" y="102870"/>
                  </a:lnTo>
                  <a:lnTo>
                    <a:pt x="51841" y="111112"/>
                  </a:lnTo>
                  <a:lnTo>
                    <a:pt x="60058" y="111112"/>
                  </a:lnTo>
                  <a:lnTo>
                    <a:pt x="60058" y="102870"/>
                  </a:lnTo>
                  <a:close/>
                </a:path>
                <a:path w="125729" h="137160">
                  <a:moveTo>
                    <a:pt x="60058" y="89712"/>
                  </a:moveTo>
                  <a:lnTo>
                    <a:pt x="51841" y="89712"/>
                  </a:lnTo>
                  <a:lnTo>
                    <a:pt x="51841" y="97955"/>
                  </a:lnTo>
                  <a:lnTo>
                    <a:pt x="60058" y="97955"/>
                  </a:lnTo>
                  <a:lnTo>
                    <a:pt x="60058" y="89712"/>
                  </a:lnTo>
                  <a:close/>
                </a:path>
                <a:path w="125729" h="137160">
                  <a:moveTo>
                    <a:pt x="60058" y="77368"/>
                  </a:moveTo>
                  <a:lnTo>
                    <a:pt x="51841" y="77368"/>
                  </a:lnTo>
                  <a:lnTo>
                    <a:pt x="51841" y="84772"/>
                  </a:lnTo>
                  <a:lnTo>
                    <a:pt x="60058" y="84772"/>
                  </a:lnTo>
                  <a:lnTo>
                    <a:pt x="60058" y="77368"/>
                  </a:lnTo>
                  <a:close/>
                </a:path>
                <a:path w="125729" h="137160">
                  <a:moveTo>
                    <a:pt x="60058" y="64198"/>
                  </a:moveTo>
                  <a:lnTo>
                    <a:pt x="51841" y="64198"/>
                  </a:lnTo>
                  <a:lnTo>
                    <a:pt x="51841" y="72428"/>
                  </a:lnTo>
                  <a:lnTo>
                    <a:pt x="60058" y="72428"/>
                  </a:lnTo>
                  <a:lnTo>
                    <a:pt x="60058" y="64198"/>
                  </a:lnTo>
                  <a:close/>
                </a:path>
                <a:path w="125729" h="137160">
                  <a:moveTo>
                    <a:pt x="60058" y="51854"/>
                  </a:moveTo>
                  <a:lnTo>
                    <a:pt x="51841" y="51854"/>
                  </a:lnTo>
                  <a:lnTo>
                    <a:pt x="51841" y="59270"/>
                  </a:lnTo>
                  <a:lnTo>
                    <a:pt x="60058" y="59270"/>
                  </a:lnTo>
                  <a:lnTo>
                    <a:pt x="60058" y="51854"/>
                  </a:lnTo>
                  <a:close/>
                </a:path>
                <a:path w="125729" h="137160">
                  <a:moveTo>
                    <a:pt x="60058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58" y="46913"/>
                  </a:lnTo>
                  <a:lnTo>
                    <a:pt x="60058" y="38684"/>
                  </a:lnTo>
                  <a:close/>
                </a:path>
                <a:path w="125729" h="137160">
                  <a:moveTo>
                    <a:pt x="60058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58" y="33743"/>
                  </a:lnTo>
                  <a:lnTo>
                    <a:pt x="60058" y="25527"/>
                  </a:lnTo>
                  <a:close/>
                </a:path>
                <a:path w="125729" h="137160">
                  <a:moveTo>
                    <a:pt x="60058" y="13169"/>
                  </a:moveTo>
                  <a:lnTo>
                    <a:pt x="51841" y="13169"/>
                  </a:lnTo>
                  <a:lnTo>
                    <a:pt x="51841" y="21412"/>
                  </a:lnTo>
                  <a:lnTo>
                    <a:pt x="60058" y="21412"/>
                  </a:lnTo>
                  <a:lnTo>
                    <a:pt x="60058" y="13169"/>
                  </a:lnTo>
                  <a:close/>
                </a:path>
                <a:path w="125729" h="137160">
                  <a:moveTo>
                    <a:pt x="60058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58" y="8242"/>
                  </a:lnTo>
                  <a:lnTo>
                    <a:pt x="60058" y="0"/>
                  </a:lnTo>
                  <a:close/>
                </a:path>
                <a:path w="125729" h="137160">
                  <a:moveTo>
                    <a:pt x="73240" y="128384"/>
                  </a:moveTo>
                  <a:lnTo>
                    <a:pt x="64998" y="128384"/>
                  </a:lnTo>
                  <a:lnTo>
                    <a:pt x="64998" y="136626"/>
                  </a:lnTo>
                  <a:lnTo>
                    <a:pt x="73240" y="136626"/>
                  </a:lnTo>
                  <a:lnTo>
                    <a:pt x="73240" y="128384"/>
                  </a:lnTo>
                  <a:close/>
                </a:path>
                <a:path w="125729" h="137160">
                  <a:moveTo>
                    <a:pt x="73240" y="115214"/>
                  </a:moveTo>
                  <a:lnTo>
                    <a:pt x="64998" y="115214"/>
                  </a:lnTo>
                  <a:lnTo>
                    <a:pt x="64998" y="123456"/>
                  </a:lnTo>
                  <a:lnTo>
                    <a:pt x="73240" y="123456"/>
                  </a:lnTo>
                  <a:lnTo>
                    <a:pt x="73240" y="115214"/>
                  </a:lnTo>
                  <a:close/>
                </a:path>
                <a:path w="125729" h="137160">
                  <a:moveTo>
                    <a:pt x="73240" y="102870"/>
                  </a:moveTo>
                  <a:lnTo>
                    <a:pt x="64998" y="102870"/>
                  </a:lnTo>
                  <a:lnTo>
                    <a:pt x="64998" y="111112"/>
                  </a:lnTo>
                  <a:lnTo>
                    <a:pt x="73240" y="111112"/>
                  </a:lnTo>
                  <a:lnTo>
                    <a:pt x="73240" y="102870"/>
                  </a:lnTo>
                  <a:close/>
                </a:path>
                <a:path w="125729" h="137160">
                  <a:moveTo>
                    <a:pt x="73240" y="89712"/>
                  </a:moveTo>
                  <a:lnTo>
                    <a:pt x="64998" y="89712"/>
                  </a:lnTo>
                  <a:lnTo>
                    <a:pt x="64998" y="97955"/>
                  </a:lnTo>
                  <a:lnTo>
                    <a:pt x="73240" y="97955"/>
                  </a:lnTo>
                  <a:lnTo>
                    <a:pt x="73240" y="89712"/>
                  </a:lnTo>
                  <a:close/>
                </a:path>
                <a:path w="125729" h="137160">
                  <a:moveTo>
                    <a:pt x="73240" y="77368"/>
                  </a:moveTo>
                  <a:lnTo>
                    <a:pt x="64998" y="77368"/>
                  </a:lnTo>
                  <a:lnTo>
                    <a:pt x="64998" y="84772"/>
                  </a:lnTo>
                  <a:lnTo>
                    <a:pt x="73240" y="84772"/>
                  </a:lnTo>
                  <a:lnTo>
                    <a:pt x="73240" y="77368"/>
                  </a:lnTo>
                  <a:close/>
                </a:path>
                <a:path w="125729" h="137160">
                  <a:moveTo>
                    <a:pt x="73240" y="64198"/>
                  </a:moveTo>
                  <a:lnTo>
                    <a:pt x="64998" y="64198"/>
                  </a:lnTo>
                  <a:lnTo>
                    <a:pt x="64998" y="72428"/>
                  </a:lnTo>
                  <a:lnTo>
                    <a:pt x="73240" y="72428"/>
                  </a:lnTo>
                  <a:lnTo>
                    <a:pt x="73240" y="64198"/>
                  </a:lnTo>
                  <a:close/>
                </a:path>
                <a:path w="125729" h="137160">
                  <a:moveTo>
                    <a:pt x="73240" y="51854"/>
                  </a:moveTo>
                  <a:lnTo>
                    <a:pt x="64998" y="51854"/>
                  </a:lnTo>
                  <a:lnTo>
                    <a:pt x="64998" y="59270"/>
                  </a:lnTo>
                  <a:lnTo>
                    <a:pt x="73240" y="59270"/>
                  </a:lnTo>
                  <a:lnTo>
                    <a:pt x="73240" y="51854"/>
                  </a:lnTo>
                  <a:close/>
                </a:path>
                <a:path w="125729" h="137160">
                  <a:moveTo>
                    <a:pt x="73240" y="38684"/>
                  </a:moveTo>
                  <a:lnTo>
                    <a:pt x="64998" y="38684"/>
                  </a:lnTo>
                  <a:lnTo>
                    <a:pt x="64998" y="46913"/>
                  </a:lnTo>
                  <a:lnTo>
                    <a:pt x="73240" y="46913"/>
                  </a:lnTo>
                  <a:lnTo>
                    <a:pt x="73240" y="38684"/>
                  </a:lnTo>
                  <a:close/>
                </a:path>
                <a:path w="125729" h="137160">
                  <a:moveTo>
                    <a:pt x="73240" y="25527"/>
                  </a:moveTo>
                  <a:lnTo>
                    <a:pt x="64998" y="25527"/>
                  </a:lnTo>
                  <a:lnTo>
                    <a:pt x="64998" y="33743"/>
                  </a:lnTo>
                  <a:lnTo>
                    <a:pt x="73240" y="33743"/>
                  </a:lnTo>
                  <a:lnTo>
                    <a:pt x="73240" y="25527"/>
                  </a:lnTo>
                  <a:close/>
                </a:path>
                <a:path w="125729" h="137160">
                  <a:moveTo>
                    <a:pt x="73240" y="13169"/>
                  </a:moveTo>
                  <a:lnTo>
                    <a:pt x="64998" y="13169"/>
                  </a:lnTo>
                  <a:lnTo>
                    <a:pt x="64998" y="21412"/>
                  </a:lnTo>
                  <a:lnTo>
                    <a:pt x="73240" y="21412"/>
                  </a:lnTo>
                  <a:lnTo>
                    <a:pt x="73240" y="13169"/>
                  </a:lnTo>
                  <a:close/>
                </a:path>
                <a:path w="125729" h="137160">
                  <a:moveTo>
                    <a:pt x="73240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125729" h="137160">
                  <a:moveTo>
                    <a:pt x="86410" y="13169"/>
                  </a:moveTo>
                  <a:lnTo>
                    <a:pt x="78168" y="13169"/>
                  </a:lnTo>
                  <a:lnTo>
                    <a:pt x="78168" y="21412"/>
                  </a:lnTo>
                  <a:lnTo>
                    <a:pt x="86410" y="21412"/>
                  </a:lnTo>
                  <a:lnTo>
                    <a:pt x="86410" y="13169"/>
                  </a:lnTo>
                  <a:close/>
                </a:path>
                <a:path w="125729" h="137160">
                  <a:moveTo>
                    <a:pt x="86410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125729" h="137160">
                  <a:moveTo>
                    <a:pt x="98755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125729" h="137160">
                  <a:moveTo>
                    <a:pt x="111925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125729" h="137160">
                  <a:moveTo>
                    <a:pt x="125107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107" y="8242"/>
                  </a:lnTo>
                  <a:lnTo>
                    <a:pt x="12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465506" y="3913022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90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14"/>
                  </a:lnTo>
                  <a:close/>
                </a:path>
                <a:path w="46990" h="123825">
                  <a:moveTo>
                    <a:pt x="8242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044"/>
                  </a:lnTo>
                  <a:close/>
                </a:path>
                <a:path w="46990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46990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85"/>
                  </a:lnTo>
                  <a:lnTo>
                    <a:pt x="8242" y="84785"/>
                  </a:lnTo>
                  <a:lnTo>
                    <a:pt x="8242" y="76542"/>
                  </a:lnTo>
                  <a:close/>
                </a:path>
                <a:path w="46990" h="123825">
                  <a:moveTo>
                    <a:pt x="8242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8242" y="71602"/>
                  </a:lnTo>
                  <a:lnTo>
                    <a:pt x="8242" y="64198"/>
                  </a:lnTo>
                  <a:close/>
                </a:path>
                <a:path w="46990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42" y="59258"/>
                  </a:lnTo>
                  <a:lnTo>
                    <a:pt x="8242" y="51028"/>
                  </a:lnTo>
                  <a:close/>
                </a:path>
                <a:path w="46990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101"/>
                  </a:lnTo>
                  <a:lnTo>
                    <a:pt x="8242" y="46101"/>
                  </a:lnTo>
                  <a:lnTo>
                    <a:pt x="8242" y="38684"/>
                  </a:lnTo>
                  <a:close/>
                </a:path>
                <a:path w="46990" h="123825">
                  <a:moveTo>
                    <a:pt x="8242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14"/>
                  </a:lnTo>
                  <a:close/>
                </a:path>
                <a:path w="46990" h="123825">
                  <a:moveTo>
                    <a:pt x="8242" y="12357"/>
                  </a:moveTo>
                  <a:lnTo>
                    <a:pt x="0" y="12357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2357"/>
                  </a:lnTo>
                  <a:close/>
                </a:path>
                <a:path w="46990" h="123825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46990" h="123825">
                  <a:moveTo>
                    <a:pt x="20586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0586" y="123456"/>
                  </a:lnTo>
                  <a:lnTo>
                    <a:pt x="20586" y="115214"/>
                  </a:lnTo>
                  <a:close/>
                </a:path>
                <a:path w="46990" h="123825">
                  <a:moveTo>
                    <a:pt x="20586" y="102044"/>
                  </a:moveTo>
                  <a:lnTo>
                    <a:pt x="13169" y="102044"/>
                  </a:lnTo>
                  <a:lnTo>
                    <a:pt x="13169" y="110286"/>
                  </a:lnTo>
                  <a:lnTo>
                    <a:pt x="20586" y="110286"/>
                  </a:lnTo>
                  <a:lnTo>
                    <a:pt x="20586" y="102044"/>
                  </a:lnTo>
                  <a:close/>
                </a:path>
                <a:path w="46990" h="123825">
                  <a:moveTo>
                    <a:pt x="20586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0586" y="97942"/>
                  </a:lnTo>
                  <a:lnTo>
                    <a:pt x="20586" y="89700"/>
                  </a:lnTo>
                  <a:close/>
                </a:path>
                <a:path w="46990" h="123825">
                  <a:moveTo>
                    <a:pt x="20586" y="76542"/>
                  </a:moveTo>
                  <a:lnTo>
                    <a:pt x="13169" y="76542"/>
                  </a:lnTo>
                  <a:lnTo>
                    <a:pt x="13169" y="84785"/>
                  </a:lnTo>
                  <a:lnTo>
                    <a:pt x="20586" y="84785"/>
                  </a:lnTo>
                  <a:lnTo>
                    <a:pt x="20586" y="76542"/>
                  </a:lnTo>
                  <a:close/>
                </a:path>
                <a:path w="46990" h="123825">
                  <a:moveTo>
                    <a:pt x="20586" y="64198"/>
                  </a:moveTo>
                  <a:lnTo>
                    <a:pt x="13169" y="64198"/>
                  </a:lnTo>
                  <a:lnTo>
                    <a:pt x="13169" y="71602"/>
                  </a:lnTo>
                  <a:lnTo>
                    <a:pt x="20586" y="71602"/>
                  </a:lnTo>
                  <a:lnTo>
                    <a:pt x="20586" y="64198"/>
                  </a:lnTo>
                  <a:close/>
                </a:path>
                <a:path w="46990" h="123825">
                  <a:moveTo>
                    <a:pt x="20586" y="51028"/>
                  </a:moveTo>
                  <a:lnTo>
                    <a:pt x="13169" y="51028"/>
                  </a:lnTo>
                  <a:lnTo>
                    <a:pt x="13169" y="59258"/>
                  </a:lnTo>
                  <a:lnTo>
                    <a:pt x="20586" y="59258"/>
                  </a:lnTo>
                  <a:lnTo>
                    <a:pt x="20586" y="51028"/>
                  </a:lnTo>
                  <a:close/>
                </a:path>
                <a:path w="46990" h="123825">
                  <a:moveTo>
                    <a:pt x="20586" y="38684"/>
                  </a:moveTo>
                  <a:lnTo>
                    <a:pt x="13169" y="38684"/>
                  </a:lnTo>
                  <a:lnTo>
                    <a:pt x="13169" y="46101"/>
                  </a:lnTo>
                  <a:lnTo>
                    <a:pt x="20586" y="46101"/>
                  </a:lnTo>
                  <a:lnTo>
                    <a:pt x="20586" y="38684"/>
                  </a:lnTo>
                  <a:close/>
                </a:path>
                <a:path w="46990" h="123825">
                  <a:moveTo>
                    <a:pt x="20586" y="25514"/>
                  </a:moveTo>
                  <a:lnTo>
                    <a:pt x="13169" y="25514"/>
                  </a:lnTo>
                  <a:lnTo>
                    <a:pt x="13169" y="33743"/>
                  </a:lnTo>
                  <a:lnTo>
                    <a:pt x="20586" y="33743"/>
                  </a:lnTo>
                  <a:lnTo>
                    <a:pt x="20586" y="25514"/>
                  </a:lnTo>
                  <a:close/>
                </a:path>
                <a:path w="46990" h="123825">
                  <a:moveTo>
                    <a:pt x="20586" y="12357"/>
                  </a:moveTo>
                  <a:lnTo>
                    <a:pt x="13169" y="12357"/>
                  </a:lnTo>
                  <a:lnTo>
                    <a:pt x="13169" y="20574"/>
                  </a:lnTo>
                  <a:lnTo>
                    <a:pt x="20586" y="20574"/>
                  </a:lnTo>
                  <a:lnTo>
                    <a:pt x="20586" y="12357"/>
                  </a:lnTo>
                  <a:close/>
                </a:path>
                <a:path w="46990" h="123825">
                  <a:moveTo>
                    <a:pt x="20586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0586" y="8242"/>
                  </a:lnTo>
                  <a:lnTo>
                    <a:pt x="20586" y="0"/>
                  </a:lnTo>
                  <a:close/>
                </a:path>
                <a:path w="46990" h="123825">
                  <a:moveTo>
                    <a:pt x="33756" y="115214"/>
                  </a:moveTo>
                  <a:lnTo>
                    <a:pt x="25514" y="115214"/>
                  </a:lnTo>
                  <a:lnTo>
                    <a:pt x="25514" y="123456"/>
                  </a:lnTo>
                  <a:lnTo>
                    <a:pt x="33756" y="123456"/>
                  </a:lnTo>
                  <a:lnTo>
                    <a:pt x="33756" y="115214"/>
                  </a:lnTo>
                  <a:close/>
                </a:path>
                <a:path w="46990" h="123825">
                  <a:moveTo>
                    <a:pt x="33756" y="102044"/>
                  </a:moveTo>
                  <a:lnTo>
                    <a:pt x="25514" y="102044"/>
                  </a:lnTo>
                  <a:lnTo>
                    <a:pt x="25514" y="110286"/>
                  </a:lnTo>
                  <a:lnTo>
                    <a:pt x="33756" y="110286"/>
                  </a:lnTo>
                  <a:lnTo>
                    <a:pt x="33756" y="102044"/>
                  </a:lnTo>
                  <a:close/>
                </a:path>
                <a:path w="46990" h="123825">
                  <a:moveTo>
                    <a:pt x="33756" y="89700"/>
                  </a:moveTo>
                  <a:lnTo>
                    <a:pt x="25514" y="89700"/>
                  </a:lnTo>
                  <a:lnTo>
                    <a:pt x="25514" y="97942"/>
                  </a:lnTo>
                  <a:lnTo>
                    <a:pt x="33756" y="97942"/>
                  </a:lnTo>
                  <a:lnTo>
                    <a:pt x="33756" y="89700"/>
                  </a:lnTo>
                  <a:close/>
                </a:path>
                <a:path w="46990" h="123825">
                  <a:moveTo>
                    <a:pt x="33756" y="76542"/>
                  </a:moveTo>
                  <a:lnTo>
                    <a:pt x="25514" y="76542"/>
                  </a:lnTo>
                  <a:lnTo>
                    <a:pt x="25514" y="84785"/>
                  </a:lnTo>
                  <a:lnTo>
                    <a:pt x="33756" y="84785"/>
                  </a:lnTo>
                  <a:lnTo>
                    <a:pt x="33756" y="76542"/>
                  </a:lnTo>
                  <a:close/>
                </a:path>
                <a:path w="46990" h="123825">
                  <a:moveTo>
                    <a:pt x="33756" y="64198"/>
                  </a:moveTo>
                  <a:lnTo>
                    <a:pt x="25514" y="64198"/>
                  </a:lnTo>
                  <a:lnTo>
                    <a:pt x="25514" y="71602"/>
                  </a:lnTo>
                  <a:lnTo>
                    <a:pt x="33756" y="71602"/>
                  </a:lnTo>
                  <a:lnTo>
                    <a:pt x="33756" y="64198"/>
                  </a:lnTo>
                  <a:close/>
                </a:path>
                <a:path w="46990" h="123825">
                  <a:moveTo>
                    <a:pt x="33756" y="51028"/>
                  </a:moveTo>
                  <a:lnTo>
                    <a:pt x="25514" y="51028"/>
                  </a:lnTo>
                  <a:lnTo>
                    <a:pt x="25514" y="59258"/>
                  </a:lnTo>
                  <a:lnTo>
                    <a:pt x="33756" y="59258"/>
                  </a:lnTo>
                  <a:lnTo>
                    <a:pt x="33756" y="51028"/>
                  </a:lnTo>
                  <a:close/>
                </a:path>
                <a:path w="46990" h="123825">
                  <a:moveTo>
                    <a:pt x="33756" y="38684"/>
                  </a:moveTo>
                  <a:lnTo>
                    <a:pt x="25514" y="38684"/>
                  </a:lnTo>
                  <a:lnTo>
                    <a:pt x="25514" y="46101"/>
                  </a:lnTo>
                  <a:lnTo>
                    <a:pt x="33756" y="46101"/>
                  </a:lnTo>
                  <a:lnTo>
                    <a:pt x="33756" y="38684"/>
                  </a:lnTo>
                  <a:close/>
                </a:path>
                <a:path w="46990" h="123825">
                  <a:moveTo>
                    <a:pt x="33756" y="25514"/>
                  </a:moveTo>
                  <a:lnTo>
                    <a:pt x="25514" y="25514"/>
                  </a:lnTo>
                  <a:lnTo>
                    <a:pt x="25514" y="33743"/>
                  </a:lnTo>
                  <a:lnTo>
                    <a:pt x="33756" y="33743"/>
                  </a:lnTo>
                  <a:lnTo>
                    <a:pt x="33756" y="25514"/>
                  </a:lnTo>
                  <a:close/>
                </a:path>
                <a:path w="46990" h="123825">
                  <a:moveTo>
                    <a:pt x="33756" y="12357"/>
                  </a:moveTo>
                  <a:lnTo>
                    <a:pt x="25514" y="12357"/>
                  </a:lnTo>
                  <a:lnTo>
                    <a:pt x="25514" y="20574"/>
                  </a:lnTo>
                  <a:lnTo>
                    <a:pt x="33756" y="20574"/>
                  </a:lnTo>
                  <a:lnTo>
                    <a:pt x="33756" y="12357"/>
                  </a:lnTo>
                  <a:close/>
                </a:path>
                <a:path w="46990" h="123825">
                  <a:moveTo>
                    <a:pt x="33756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46990" h="123825">
                  <a:moveTo>
                    <a:pt x="46939" y="115214"/>
                  </a:moveTo>
                  <a:lnTo>
                    <a:pt x="38696" y="115214"/>
                  </a:lnTo>
                  <a:lnTo>
                    <a:pt x="38696" y="123456"/>
                  </a:lnTo>
                  <a:lnTo>
                    <a:pt x="46939" y="123456"/>
                  </a:lnTo>
                  <a:lnTo>
                    <a:pt x="46939" y="115214"/>
                  </a:lnTo>
                  <a:close/>
                </a:path>
                <a:path w="46990" h="123825">
                  <a:moveTo>
                    <a:pt x="46939" y="102044"/>
                  </a:moveTo>
                  <a:lnTo>
                    <a:pt x="38696" y="102044"/>
                  </a:lnTo>
                  <a:lnTo>
                    <a:pt x="38696" y="110286"/>
                  </a:lnTo>
                  <a:lnTo>
                    <a:pt x="46939" y="110286"/>
                  </a:lnTo>
                  <a:lnTo>
                    <a:pt x="46939" y="102044"/>
                  </a:lnTo>
                  <a:close/>
                </a:path>
                <a:path w="46990" h="123825">
                  <a:moveTo>
                    <a:pt x="46939" y="89700"/>
                  </a:moveTo>
                  <a:lnTo>
                    <a:pt x="38696" y="89700"/>
                  </a:lnTo>
                  <a:lnTo>
                    <a:pt x="38696" y="97942"/>
                  </a:lnTo>
                  <a:lnTo>
                    <a:pt x="46939" y="97942"/>
                  </a:lnTo>
                  <a:lnTo>
                    <a:pt x="46939" y="89700"/>
                  </a:lnTo>
                  <a:close/>
                </a:path>
                <a:path w="46990" h="123825">
                  <a:moveTo>
                    <a:pt x="46939" y="76542"/>
                  </a:moveTo>
                  <a:lnTo>
                    <a:pt x="38696" y="76542"/>
                  </a:lnTo>
                  <a:lnTo>
                    <a:pt x="38696" y="84785"/>
                  </a:lnTo>
                  <a:lnTo>
                    <a:pt x="46939" y="84785"/>
                  </a:lnTo>
                  <a:lnTo>
                    <a:pt x="46939" y="76542"/>
                  </a:lnTo>
                  <a:close/>
                </a:path>
                <a:path w="46990" h="123825">
                  <a:moveTo>
                    <a:pt x="46939" y="64198"/>
                  </a:moveTo>
                  <a:lnTo>
                    <a:pt x="38696" y="64198"/>
                  </a:lnTo>
                  <a:lnTo>
                    <a:pt x="38696" y="71602"/>
                  </a:lnTo>
                  <a:lnTo>
                    <a:pt x="46939" y="71602"/>
                  </a:lnTo>
                  <a:lnTo>
                    <a:pt x="46939" y="64198"/>
                  </a:lnTo>
                  <a:close/>
                </a:path>
                <a:path w="46990" h="123825">
                  <a:moveTo>
                    <a:pt x="46939" y="51028"/>
                  </a:moveTo>
                  <a:lnTo>
                    <a:pt x="38696" y="51028"/>
                  </a:lnTo>
                  <a:lnTo>
                    <a:pt x="38696" y="59258"/>
                  </a:lnTo>
                  <a:lnTo>
                    <a:pt x="46939" y="59258"/>
                  </a:lnTo>
                  <a:lnTo>
                    <a:pt x="46939" y="51028"/>
                  </a:lnTo>
                  <a:close/>
                </a:path>
                <a:path w="46990" h="123825">
                  <a:moveTo>
                    <a:pt x="46939" y="38684"/>
                  </a:moveTo>
                  <a:lnTo>
                    <a:pt x="38696" y="38684"/>
                  </a:lnTo>
                  <a:lnTo>
                    <a:pt x="38696" y="46101"/>
                  </a:lnTo>
                  <a:lnTo>
                    <a:pt x="46939" y="46101"/>
                  </a:lnTo>
                  <a:lnTo>
                    <a:pt x="46939" y="38684"/>
                  </a:lnTo>
                  <a:close/>
                </a:path>
                <a:path w="46990" h="123825">
                  <a:moveTo>
                    <a:pt x="46939" y="25514"/>
                  </a:moveTo>
                  <a:lnTo>
                    <a:pt x="38696" y="25514"/>
                  </a:lnTo>
                  <a:lnTo>
                    <a:pt x="38696" y="33743"/>
                  </a:lnTo>
                  <a:lnTo>
                    <a:pt x="46939" y="33743"/>
                  </a:lnTo>
                  <a:lnTo>
                    <a:pt x="46939" y="25514"/>
                  </a:lnTo>
                  <a:close/>
                </a:path>
                <a:path w="46990" h="123825">
                  <a:moveTo>
                    <a:pt x="46939" y="12357"/>
                  </a:moveTo>
                  <a:lnTo>
                    <a:pt x="38696" y="12357"/>
                  </a:lnTo>
                  <a:lnTo>
                    <a:pt x="38696" y="20574"/>
                  </a:lnTo>
                  <a:lnTo>
                    <a:pt x="46939" y="20574"/>
                  </a:lnTo>
                  <a:lnTo>
                    <a:pt x="46939" y="12357"/>
                  </a:lnTo>
                  <a:close/>
                </a:path>
                <a:path w="46990" h="123825">
                  <a:moveTo>
                    <a:pt x="46939" y="0"/>
                  </a:moveTo>
                  <a:lnTo>
                    <a:pt x="38696" y="0"/>
                  </a:lnTo>
                  <a:lnTo>
                    <a:pt x="38696" y="8242"/>
                  </a:lnTo>
                  <a:lnTo>
                    <a:pt x="46939" y="8242"/>
                  </a:lnTo>
                  <a:lnTo>
                    <a:pt x="469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11300396" y="3899852"/>
            <a:ext cx="124460" cy="137160"/>
            <a:chOff x="6245796" y="3899852"/>
            <a:chExt cx="124460" cy="137160"/>
          </a:xfrm>
        </p:grpSpPr>
        <p:sp>
          <p:nvSpPr>
            <p:cNvPr id="95" name="object 95"/>
            <p:cNvSpPr/>
            <p:nvPr/>
          </p:nvSpPr>
          <p:spPr>
            <a:xfrm>
              <a:off x="6245796" y="3899852"/>
              <a:ext cx="124460" cy="137160"/>
            </a:xfrm>
            <a:custGeom>
              <a:avLst/>
              <a:gdLst/>
              <a:ahLst/>
              <a:cxnLst/>
              <a:rect l="l" t="t" r="r" b="b"/>
              <a:pathLst>
                <a:path w="124460" h="137160">
                  <a:moveTo>
                    <a:pt x="8216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16" y="136626"/>
                  </a:lnTo>
                  <a:lnTo>
                    <a:pt x="8216" y="128384"/>
                  </a:lnTo>
                  <a:close/>
                </a:path>
                <a:path w="124460" h="137160">
                  <a:moveTo>
                    <a:pt x="8216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16" y="123456"/>
                  </a:lnTo>
                  <a:lnTo>
                    <a:pt x="8216" y="115214"/>
                  </a:lnTo>
                  <a:close/>
                </a:path>
                <a:path w="124460" h="137160">
                  <a:moveTo>
                    <a:pt x="8216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16" y="111112"/>
                  </a:lnTo>
                  <a:lnTo>
                    <a:pt x="8216" y="102870"/>
                  </a:lnTo>
                  <a:close/>
                </a:path>
                <a:path w="124460" h="137160">
                  <a:moveTo>
                    <a:pt x="8216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8216" y="97955"/>
                  </a:lnTo>
                  <a:lnTo>
                    <a:pt x="8216" y="89712"/>
                  </a:lnTo>
                  <a:close/>
                </a:path>
                <a:path w="124460" h="137160">
                  <a:moveTo>
                    <a:pt x="8216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8216" y="84772"/>
                  </a:lnTo>
                  <a:lnTo>
                    <a:pt x="8216" y="77368"/>
                  </a:lnTo>
                  <a:close/>
                </a:path>
                <a:path w="124460" h="137160">
                  <a:moveTo>
                    <a:pt x="8216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16" y="72428"/>
                  </a:lnTo>
                  <a:lnTo>
                    <a:pt x="8216" y="64198"/>
                  </a:lnTo>
                  <a:close/>
                </a:path>
                <a:path w="124460" h="137160">
                  <a:moveTo>
                    <a:pt x="8216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8216" y="59270"/>
                  </a:lnTo>
                  <a:lnTo>
                    <a:pt x="8216" y="51854"/>
                  </a:lnTo>
                  <a:close/>
                </a:path>
                <a:path w="124460" h="137160">
                  <a:moveTo>
                    <a:pt x="8216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16" y="46913"/>
                  </a:lnTo>
                  <a:lnTo>
                    <a:pt x="8216" y="38684"/>
                  </a:lnTo>
                  <a:close/>
                </a:path>
                <a:path w="124460" h="137160">
                  <a:moveTo>
                    <a:pt x="8216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16" y="33743"/>
                  </a:lnTo>
                  <a:lnTo>
                    <a:pt x="8216" y="25527"/>
                  </a:lnTo>
                  <a:close/>
                </a:path>
                <a:path w="124460" h="137160">
                  <a:moveTo>
                    <a:pt x="8216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16" y="21412"/>
                  </a:lnTo>
                  <a:lnTo>
                    <a:pt x="8216" y="13169"/>
                  </a:lnTo>
                  <a:close/>
                </a:path>
                <a:path w="124460" h="137160">
                  <a:moveTo>
                    <a:pt x="82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16" y="8242"/>
                  </a:lnTo>
                  <a:lnTo>
                    <a:pt x="8216" y="0"/>
                  </a:lnTo>
                  <a:close/>
                </a:path>
                <a:path w="124460" h="137160">
                  <a:moveTo>
                    <a:pt x="20561" y="128384"/>
                  </a:moveTo>
                  <a:lnTo>
                    <a:pt x="13144" y="128384"/>
                  </a:lnTo>
                  <a:lnTo>
                    <a:pt x="13144" y="136626"/>
                  </a:lnTo>
                  <a:lnTo>
                    <a:pt x="20561" y="136626"/>
                  </a:lnTo>
                  <a:lnTo>
                    <a:pt x="20561" y="128384"/>
                  </a:lnTo>
                  <a:close/>
                </a:path>
                <a:path w="124460" h="137160">
                  <a:moveTo>
                    <a:pt x="20561" y="115214"/>
                  </a:moveTo>
                  <a:lnTo>
                    <a:pt x="13144" y="115214"/>
                  </a:lnTo>
                  <a:lnTo>
                    <a:pt x="13144" y="123456"/>
                  </a:lnTo>
                  <a:lnTo>
                    <a:pt x="20561" y="123456"/>
                  </a:lnTo>
                  <a:lnTo>
                    <a:pt x="20561" y="115214"/>
                  </a:lnTo>
                  <a:close/>
                </a:path>
                <a:path w="124460" h="137160">
                  <a:moveTo>
                    <a:pt x="20561" y="102870"/>
                  </a:moveTo>
                  <a:lnTo>
                    <a:pt x="13144" y="102870"/>
                  </a:lnTo>
                  <a:lnTo>
                    <a:pt x="13144" y="111112"/>
                  </a:lnTo>
                  <a:lnTo>
                    <a:pt x="20561" y="111112"/>
                  </a:lnTo>
                  <a:lnTo>
                    <a:pt x="20561" y="102870"/>
                  </a:lnTo>
                  <a:close/>
                </a:path>
                <a:path w="124460" h="137160">
                  <a:moveTo>
                    <a:pt x="20561" y="89712"/>
                  </a:moveTo>
                  <a:lnTo>
                    <a:pt x="13144" y="89712"/>
                  </a:lnTo>
                  <a:lnTo>
                    <a:pt x="13144" y="97955"/>
                  </a:lnTo>
                  <a:lnTo>
                    <a:pt x="20561" y="97955"/>
                  </a:lnTo>
                  <a:lnTo>
                    <a:pt x="20561" y="89712"/>
                  </a:lnTo>
                  <a:close/>
                </a:path>
                <a:path w="124460" h="137160">
                  <a:moveTo>
                    <a:pt x="20561" y="77368"/>
                  </a:moveTo>
                  <a:lnTo>
                    <a:pt x="13144" y="77368"/>
                  </a:lnTo>
                  <a:lnTo>
                    <a:pt x="13144" y="84772"/>
                  </a:lnTo>
                  <a:lnTo>
                    <a:pt x="20561" y="84772"/>
                  </a:lnTo>
                  <a:lnTo>
                    <a:pt x="20561" y="77368"/>
                  </a:lnTo>
                  <a:close/>
                </a:path>
                <a:path w="124460" h="137160">
                  <a:moveTo>
                    <a:pt x="20561" y="64198"/>
                  </a:moveTo>
                  <a:lnTo>
                    <a:pt x="13144" y="64198"/>
                  </a:lnTo>
                  <a:lnTo>
                    <a:pt x="13144" y="72428"/>
                  </a:lnTo>
                  <a:lnTo>
                    <a:pt x="20561" y="72428"/>
                  </a:lnTo>
                  <a:lnTo>
                    <a:pt x="20561" y="64198"/>
                  </a:lnTo>
                  <a:close/>
                </a:path>
                <a:path w="124460" h="137160">
                  <a:moveTo>
                    <a:pt x="20561" y="51854"/>
                  </a:moveTo>
                  <a:lnTo>
                    <a:pt x="13144" y="51854"/>
                  </a:lnTo>
                  <a:lnTo>
                    <a:pt x="13144" y="59270"/>
                  </a:lnTo>
                  <a:lnTo>
                    <a:pt x="20561" y="59270"/>
                  </a:lnTo>
                  <a:lnTo>
                    <a:pt x="20561" y="51854"/>
                  </a:lnTo>
                  <a:close/>
                </a:path>
                <a:path w="124460" h="137160">
                  <a:moveTo>
                    <a:pt x="20561" y="38684"/>
                  </a:moveTo>
                  <a:lnTo>
                    <a:pt x="13144" y="38684"/>
                  </a:lnTo>
                  <a:lnTo>
                    <a:pt x="13144" y="46913"/>
                  </a:lnTo>
                  <a:lnTo>
                    <a:pt x="20561" y="46913"/>
                  </a:lnTo>
                  <a:lnTo>
                    <a:pt x="20561" y="38684"/>
                  </a:lnTo>
                  <a:close/>
                </a:path>
                <a:path w="124460" h="137160">
                  <a:moveTo>
                    <a:pt x="20561" y="25527"/>
                  </a:moveTo>
                  <a:lnTo>
                    <a:pt x="13144" y="25527"/>
                  </a:lnTo>
                  <a:lnTo>
                    <a:pt x="13144" y="33743"/>
                  </a:lnTo>
                  <a:lnTo>
                    <a:pt x="20561" y="33743"/>
                  </a:lnTo>
                  <a:lnTo>
                    <a:pt x="20561" y="25527"/>
                  </a:lnTo>
                  <a:close/>
                </a:path>
                <a:path w="124460" h="137160">
                  <a:moveTo>
                    <a:pt x="20561" y="13169"/>
                  </a:moveTo>
                  <a:lnTo>
                    <a:pt x="13144" y="13169"/>
                  </a:lnTo>
                  <a:lnTo>
                    <a:pt x="13144" y="21412"/>
                  </a:lnTo>
                  <a:lnTo>
                    <a:pt x="20561" y="21412"/>
                  </a:lnTo>
                  <a:lnTo>
                    <a:pt x="20561" y="13169"/>
                  </a:lnTo>
                  <a:close/>
                </a:path>
                <a:path w="124460" h="137160">
                  <a:moveTo>
                    <a:pt x="20561" y="0"/>
                  </a:moveTo>
                  <a:lnTo>
                    <a:pt x="13144" y="0"/>
                  </a:lnTo>
                  <a:lnTo>
                    <a:pt x="13144" y="8242"/>
                  </a:lnTo>
                  <a:lnTo>
                    <a:pt x="20561" y="8242"/>
                  </a:lnTo>
                  <a:lnTo>
                    <a:pt x="20561" y="0"/>
                  </a:lnTo>
                  <a:close/>
                </a:path>
                <a:path w="124460" h="137160">
                  <a:moveTo>
                    <a:pt x="32905" y="128384"/>
                  </a:moveTo>
                  <a:lnTo>
                    <a:pt x="25488" y="128384"/>
                  </a:lnTo>
                  <a:lnTo>
                    <a:pt x="25488" y="136626"/>
                  </a:lnTo>
                  <a:lnTo>
                    <a:pt x="32905" y="136626"/>
                  </a:lnTo>
                  <a:lnTo>
                    <a:pt x="32905" y="128384"/>
                  </a:lnTo>
                  <a:close/>
                </a:path>
                <a:path w="124460" h="137160">
                  <a:moveTo>
                    <a:pt x="32905" y="115214"/>
                  </a:moveTo>
                  <a:lnTo>
                    <a:pt x="25488" y="115214"/>
                  </a:lnTo>
                  <a:lnTo>
                    <a:pt x="25488" y="123456"/>
                  </a:lnTo>
                  <a:lnTo>
                    <a:pt x="32905" y="123456"/>
                  </a:lnTo>
                  <a:lnTo>
                    <a:pt x="32905" y="115214"/>
                  </a:lnTo>
                  <a:close/>
                </a:path>
                <a:path w="124460" h="137160">
                  <a:moveTo>
                    <a:pt x="32905" y="102870"/>
                  </a:moveTo>
                  <a:lnTo>
                    <a:pt x="25488" y="102870"/>
                  </a:lnTo>
                  <a:lnTo>
                    <a:pt x="25488" y="111112"/>
                  </a:lnTo>
                  <a:lnTo>
                    <a:pt x="32905" y="111112"/>
                  </a:lnTo>
                  <a:lnTo>
                    <a:pt x="32905" y="102870"/>
                  </a:lnTo>
                  <a:close/>
                </a:path>
                <a:path w="124460" h="137160">
                  <a:moveTo>
                    <a:pt x="32905" y="89712"/>
                  </a:moveTo>
                  <a:lnTo>
                    <a:pt x="25488" y="89712"/>
                  </a:lnTo>
                  <a:lnTo>
                    <a:pt x="25488" y="97955"/>
                  </a:lnTo>
                  <a:lnTo>
                    <a:pt x="32905" y="97955"/>
                  </a:lnTo>
                  <a:lnTo>
                    <a:pt x="32905" y="89712"/>
                  </a:lnTo>
                  <a:close/>
                </a:path>
                <a:path w="124460" h="137160">
                  <a:moveTo>
                    <a:pt x="32905" y="77368"/>
                  </a:moveTo>
                  <a:lnTo>
                    <a:pt x="25488" y="77368"/>
                  </a:lnTo>
                  <a:lnTo>
                    <a:pt x="25488" y="84772"/>
                  </a:lnTo>
                  <a:lnTo>
                    <a:pt x="32905" y="84772"/>
                  </a:lnTo>
                  <a:lnTo>
                    <a:pt x="32905" y="77368"/>
                  </a:lnTo>
                  <a:close/>
                </a:path>
                <a:path w="124460" h="137160">
                  <a:moveTo>
                    <a:pt x="32905" y="64198"/>
                  </a:moveTo>
                  <a:lnTo>
                    <a:pt x="25488" y="64198"/>
                  </a:lnTo>
                  <a:lnTo>
                    <a:pt x="25488" y="72428"/>
                  </a:lnTo>
                  <a:lnTo>
                    <a:pt x="32905" y="72428"/>
                  </a:lnTo>
                  <a:lnTo>
                    <a:pt x="32905" y="64198"/>
                  </a:lnTo>
                  <a:close/>
                </a:path>
                <a:path w="124460" h="137160">
                  <a:moveTo>
                    <a:pt x="32905" y="51854"/>
                  </a:moveTo>
                  <a:lnTo>
                    <a:pt x="25488" y="51854"/>
                  </a:lnTo>
                  <a:lnTo>
                    <a:pt x="25488" y="59270"/>
                  </a:lnTo>
                  <a:lnTo>
                    <a:pt x="32905" y="59270"/>
                  </a:lnTo>
                  <a:lnTo>
                    <a:pt x="32905" y="51854"/>
                  </a:lnTo>
                  <a:close/>
                </a:path>
                <a:path w="124460" h="137160">
                  <a:moveTo>
                    <a:pt x="32905" y="38684"/>
                  </a:moveTo>
                  <a:lnTo>
                    <a:pt x="25488" y="38684"/>
                  </a:lnTo>
                  <a:lnTo>
                    <a:pt x="25488" y="46913"/>
                  </a:lnTo>
                  <a:lnTo>
                    <a:pt x="32905" y="46913"/>
                  </a:lnTo>
                  <a:lnTo>
                    <a:pt x="32905" y="38684"/>
                  </a:lnTo>
                  <a:close/>
                </a:path>
                <a:path w="124460" h="137160">
                  <a:moveTo>
                    <a:pt x="32905" y="25527"/>
                  </a:moveTo>
                  <a:lnTo>
                    <a:pt x="25488" y="25527"/>
                  </a:lnTo>
                  <a:lnTo>
                    <a:pt x="25488" y="33743"/>
                  </a:lnTo>
                  <a:lnTo>
                    <a:pt x="32905" y="33743"/>
                  </a:lnTo>
                  <a:lnTo>
                    <a:pt x="32905" y="25527"/>
                  </a:lnTo>
                  <a:close/>
                </a:path>
                <a:path w="124460" h="137160">
                  <a:moveTo>
                    <a:pt x="32905" y="13169"/>
                  </a:moveTo>
                  <a:lnTo>
                    <a:pt x="25488" y="13169"/>
                  </a:lnTo>
                  <a:lnTo>
                    <a:pt x="25488" y="21412"/>
                  </a:lnTo>
                  <a:lnTo>
                    <a:pt x="32905" y="21412"/>
                  </a:lnTo>
                  <a:lnTo>
                    <a:pt x="32905" y="13169"/>
                  </a:lnTo>
                  <a:close/>
                </a:path>
                <a:path w="124460" h="137160">
                  <a:moveTo>
                    <a:pt x="32905" y="0"/>
                  </a:moveTo>
                  <a:lnTo>
                    <a:pt x="25488" y="0"/>
                  </a:lnTo>
                  <a:lnTo>
                    <a:pt x="25488" y="8242"/>
                  </a:lnTo>
                  <a:lnTo>
                    <a:pt x="32905" y="8242"/>
                  </a:lnTo>
                  <a:lnTo>
                    <a:pt x="32905" y="0"/>
                  </a:lnTo>
                  <a:close/>
                </a:path>
                <a:path w="124460" h="137160">
                  <a:moveTo>
                    <a:pt x="46075" y="128384"/>
                  </a:moveTo>
                  <a:lnTo>
                    <a:pt x="37846" y="128384"/>
                  </a:lnTo>
                  <a:lnTo>
                    <a:pt x="37846" y="136626"/>
                  </a:lnTo>
                  <a:lnTo>
                    <a:pt x="46075" y="136626"/>
                  </a:lnTo>
                  <a:lnTo>
                    <a:pt x="46075" y="128384"/>
                  </a:lnTo>
                  <a:close/>
                </a:path>
                <a:path w="124460" h="137160">
                  <a:moveTo>
                    <a:pt x="46075" y="115214"/>
                  </a:moveTo>
                  <a:lnTo>
                    <a:pt x="37846" y="115214"/>
                  </a:lnTo>
                  <a:lnTo>
                    <a:pt x="37846" y="123456"/>
                  </a:lnTo>
                  <a:lnTo>
                    <a:pt x="46075" y="123456"/>
                  </a:lnTo>
                  <a:lnTo>
                    <a:pt x="46075" y="115214"/>
                  </a:lnTo>
                  <a:close/>
                </a:path>
                <a:path w="124460" h="137160">
                  <a:moveTo>
                    <a:pt x="46075" y="102870"/>
                  </a:moveTo>
                  <a:lnTo>
                    <a:pt x="37846" y="102870"/>
                  </a:lnTo>
                  <a:lnTo>
                    <a:pt x="37846" y="111112"/>
                  </a:lnTo>
                  <a:lnTo>
                    <a:pt x="46075" y="111112"/>
                  </a:lnTo>
                  <a:lnTo>
                    <a:pt x="46075" y="102870"/>
                  </a:lnTo>
                  <a:close/>
                </a:path>
                <a:path w="124460" h="137160">
                  <a:moveTo>
                    <a:pt x="46075" y="89712"/>
                  </a:moveTo>
                  <a:lnTo>
                    <a:pt x="37846" y="89712"/>
                  </a:lnTo>
                  <a:lnTo>
                    <a:pt x="37846" y="97955"/>
                  </a:lnTo>
                  <a:lnTo>
                    <a:pt x="46075" y="97955"/>
                  </a:lnTo>
                  <a:lnTo>
                    <a:pt x="46075" y="89712"/>
                  </a:lnTo>
                  <a:close/>
                </a:path>
                <a:path w="124460" h="137160">
                  <a:moveTo>
                    <a:pt x="46075" y="77368"/>
                  </a:moveTo>
                  <a:lnTo>
                    <a:pt x="37846" y="77368"/>
                  </a:lnTo>
                  <a:lnTo>
                    <a:pt x="37846" y="84772"/>
                  </a:lnTo>
                  <a:lnTo>
                    <a:pt x="46075" y="84772"/>
                  </a:lnTo>
                  <a:lnTo>
                    <a:pt x="46075" y="77368"/>
                  </a:lnTo>
                  <a:close/>
                </a:path>
                <a:path w="124460" h="137160">
                  <a:moveTo>
                    <a:pt x="46075" y="64198"/>
                  </a:moveTo>
                  <a:lnTo>
                    <a:pt x="37846" y="64198"/>
                  </a:lnTo>
                  <a:lnTo>
                    <a:pt x="37846" y="72428"/>
                  </a:lnTo>
                  <a:lnTo>
                    <a:pt x="46075" y="72428"/>
                  </a:lnTo>
                  <a:lnTo>
                    <a:pt x="46075" y="64198"/>
                  </a:lnTo>
                  <a:close/>
                </a:path>
                <a:path w="124460" h="137160">
                  <a:moveTo>
                    <a:pt x="46075" y="51854"/>
                  </a:moveTo>
                  <a:lnTo>
                    <a:pt x="37846" y="51854"/>
                  </a:lnTo>
                  <a:lnTo>
                    <a:pt x="37846" y="59270"/>
                  </a:lnTo>
                  <a:lnTo>
                    <a:pt x="46075" y="59270"/>
                  </a:lnTo>
                  <a:lnTo>
                    <a:pt x="46075" y="51854"/>
                  </a:lnTo>
                  <a:close/>
                </a:path>
                <a:path w="124460" h="137160">
                  <a:moveTo>
                    <a:pt x="46075" y="38684"/>
                  </a:moveTo>
                  <a:lnTo>
                    <a:pt x="37846" y="38684"/>
                  </a:lnTo>
                  <a:lnTo>
                    <a:pt x="37846" y="46913"/>
                  </a:lnTo>
                  <a:lnTo>
                    <a:pt x="46075" y="46913"/>
                  </a:lnTo>
                  <a:lnTo>
                    <a:pt x="46075" y="38684"/>
                  </a:lnTo>
                  <a:close/>
                </a:path>
                <a:path w="124460" h="137160">
                  <a:moveTo>
                    <a:pt x="46075" y="25527"/>
                  </a:moveTo>
                  <a:lnTo>
                    <a:pt x="37846" y="25527"/>
                  </a:lnTo>
                  <a:lnTo>
                    <a:pt x="37846" y="33743"/>
                  </a:lnTo>
                  <a:lnTo>
                    <a:pt x="46075" y="33743"/>
                  </a:lnTo>
                  <a:lnTo>
                    <a:pt x="46075" y="25527"/>
                  </a:lnTo>
                  <a:close/>
                </a:path>
                <a:path w="124460" h="137160">
                  <a:moveTo>
                    <a:pt x="46075" y="13169"/>
                  </a:moveTo>
                  <a:lnTo>
                    <a:pt x="37846" y="13169"/>
                  </a:lnTo>
                  <a:lnTo>
                    <a:pt x="37846" y="21412"/>
                  </a:lnTo>
                  <a:lnTo>
                    <a:pt x="46075" y="21412"/>
                  </a:lnTo>
                  <a:lnTo>
                    <a:pt x="46075" y="13169"/>
                  </a:lnTo>
                  <a:close/>
                </a:path>
                <a:path w="124460" h="137160">
                  <a:moveTo>
                    <a:pt x="46075" y="0"/>
                  </a:moveTo>
                  <a:lnTo>
                    <a:pt x="37846" y="0"/>
                  </a:lnTo>
                  <a:lnTo>
                    <a:pt x="37846" y="8242"/>
                  </a:lnTo>
                  <a:lnTo>
                    <a:pt x="46075" y="8242"/>
                  </a:lnTo>
                  <a:lnTo>
                    <a:pt x="46075" y="0"/>
                  </a:lnTo>
                  <a:close/>
                </a:path>
                <a:path w="124460" h="137160">
                  <a:moveTo>
                    <a:pt x="59245" y="128384"/>
                  </a:moveTo>
                  <a:lnTo>
                    <a:pt x="51003" y="128384"/>
                  </a:lnTo>
                  <a:lnTo>
                    <a:pt x="51003" y="136626"/>
                  </a:lnTo>
                  <a:lnTo>
                    <a:pt x="59245" y="136626"/>
                  </a:lnTo>
                  <a:lnTo>
                    <a:pt x="59245" y="128384"/>
                  </a:lnTo>
                  <a:close/>
                </a:path>
                <a:path w="124460" h="137160">
                  <a:moveTo>
                    <a:pt x="59245" y="115214"/>
                  </a:moveTo>
                  <a:lnTo>
                    <a:pt x="51003" y="115214"/>
                  </a:lnTo>
                  <a:lnTo>
                    <a:pt x="51003" y="123456"/>
                  </a:lnTo>
                  <a:lnTo>
                    <a:pt x="59245" y="123456"/>
                  </a:lnTo>
                  <a:lnTo>
                    <a:pt x="59245" y="115214"/>
                  </a:lnTo>
                  <a:close/>
                </a:path>
                <a:path w="124460" h="137160">
                  <a:moveTo>
                    <a:pt x="59245" y="102870"/>
                  </a:moveTo>
                  <a:lnTo>
                    <a:pt x="51003" y="102870"/>
                  </a:lnTo>
                  <a:lnTo>
                    <a:pt x="51003" y="111112"/>
                  </a:lnTo>
                  <a:lnTo>
                    <a:pt x="59245" y="111112"/>
                  </a:lnTo>
                  <a:lnTo>
                    <a:pt x="59245" y="102870"/>
                  </a:lnTo>
                  <a:close/>
                </a:path>
                <a:path w="124460" h="137160">
                  <a:moveTo>
                    <a:pt x="59245" y="89712"/>
                  </a:moveTo>
                  <a:lnTo>
                    <a:pt x="51003" y="89712"/>
                  </a:lnTo>
                  <a:lnTo>
                    <a:pt x="51003" y="97955"/>
                  </a:lnTo>
                  <a:lnTo>
                    <a:pt x="59245" y="97955"/>
                  </a:lnTo>
                  <a:lnTo>
                    <a:pt x="59245" y="89712"/>
                  </a:lnTo>
                  <a:close/>
                </a:path>
                <a:path w="124460" h="137160">
                  <a:moveTo>
                    <a:pt x="59245" y="77368"/>
                  </a:moveTo>
                  <a:lnTo>
                    <a:pt x="51003" y="77368"/>
                  </a:lnTo>
                  <a:lnTo>
                    <a:pt x="51003" y="84772"/>
                  </a:lnTo>
                  <a:lnTo>
                    <a:pt x="59245" y="84772"/>
                  </a:lnTo>
                  <a:lnTo>
                    <a:pt x="59245" y="77368"/>
                  </a:lnTo>
                  <a:close/>
                </a:path>
                <a:path w="124460" h="137160">
                  <a:moveTo>
                    <a:pt x="59245" y="64198"/>
                  </a:moveTo>
                  <a:lnTo>
                    <a:pt x="51003" y="64198"/>
                  </a:lnTo>
                  <a:lnTo>
                    <a:pt x="51003" y="72428"/>
                  </a:lnTo>
                  <a:lnTo>
                    <a:pt x="59245" y="72428"/>
                  </a:lnTo>
                  <a:lnTo>
                    <a:pt x="59245" y="64198"/>
                  </a:lnTo>
                  <a:close/>
                </a:path>
                <a:path w="124460" h="137160">
                  <a:moveTo>
                    <a:pt x="59245" y="51854"/>
                  </a:moveTo>
                  <a:lnTo>
                    <a:pt x="51003" y="51854"/>
                  </a:lnTo>
                  <a:lnTo>
                    <a:pt x="51003" y="59270"/>
                  </a:lnTo>
                  <a:lnTo>
                    <a:pt x="59245" y="59270"/>
                  </a:lnTo>
                  <a:lnTo>
                    <a:pt x="59245" y="51854"/>
                  </a:lnTo>
                  <a:close/>
                </a:path>
                <a:path w="124460" h="137160">
                  <a:moveTo>
                    <a:pt x="59245" y="38684"/>
                  </a:moveTo>
                  <a:lnTo>
                    <a:pt x="51003" y="38684"/>
                  </a:lnTo>
                  <a:lnTo>
                    <a:pt x="51003" y="46913"/>
                  </a:lnTo>
                  <a:lnTo>
                    <a:pt x="59245" y="46913"/>
                  </a:lnTo>
                  <a:lnTo>
                    <a:pt x="59245" y="38684"/>
                  </a:lnTo>
                  <a:close/>
                </a:path>
                <a:path w="124460" h="137160">
                  <a:moveTo>
                    <a:pt x="59245" y="25527"/>
                  </a:moveTo>
                  <a:lnTo>
                    <a:pt x="51003" y="25527"/>
                  </a:lnTo>
                  <a:lnTo>
                    <a:pt x="51003" y="33743"/>
                  </a:lnTo>
                  <a:lnTo>
                    <a:pt x="59245" y="33743"/>
                  </a:lnTo>
                  <a:lnTo>
                    <a:pt x="59245" y="25527"/>
                  </a:lnTo>
                  <a:close/>
                </a:path>
                <a:path w="124460" h="137160">
                  <a:moveTo>
                    <a:pt x="59245" y="13169"/>
                  </a:moveTo>
                  <a:lnTo>
                    <a:pt x="51003" y="13169"/>
                  </a:lnTo>
                  <a:lnTo>
                    <a:pt x="51003" y="21412"/>
                  </a:lnTo>
                  <a:lnTo>
                    <a:pt x="59245" y="21412"/>
                  </a:lnTo>
                  <a:lnTo>
                    <a:pt x="59245" y="13169"/>
                  </a:lnTo>
                  <a:close/>
                </a:path>
                <a:path w="124460" h="137160">
                  <a:moveTo>
                    <a:pt x="59245" y="0"/>
                  </a:moveTo>
                  <a:lnTo>
                    <a:pt x="51003" y="0"/>
                  </a:lnTo>
                  <a:lnTo>
                    <a:pt x="51003" y="8242"/>
                  </a:lnTo>
                  <a:lnTo>
                    <a:pt x="59245" y="8242"/>
                  </a:lnTo>
                  <a:lnTo>
                    <a:pt x="59245" y="0"/>
                  </a:lnTo>
                  <a:close/>
                </a:path>
                <a:path w="124460" h="137160">
                  <a:moveTo>
                    <a:pt x="72428" y="128384"/>
                  </a:moveTo>
                  <a:lnTo>
                    <a:pt x="64185" y="128384"/>
                  </a:lnTo>
                  <a:lnTo>
                    <a:pt x="64185" y="136626"/>
                  </a:lnTo>
                  <a:lnTo>
                    <a:pt x="72428" y="136626"/>
                  </a:lnTo>
                  <a:lnTo>
                    <a:pt x="72428" y="128384"/>
                  </a:lnTo>
                  <a:close/>
                </a:path>
                <a:path w="124460" h="137160">
                  <a:moveTo>
                    <a:pt x="72428" y="115214"/>
                  </a:moveTo>
                  <a:lnTo>
                    <a:pt x="64185" y="115214"/>
                  </a:lnTo>
                  <a:lnTo>
                    <a:pt x="64185" y="123456"/>
                  </a:lnTo>
                  <a:lnTo>
                    <a:pt x="72428" y="123456"/>
                  </a:lnTo>
                  <a:lnTo>
                    <a:pt x="72428" y="115214"/>
                  </a:lnTo>
                  <a:close/>
                </a:path>
                <a:path w="124460" h="137160">
                  <a:moveTo>
                    <a:pt x="72428" y="102870"/>
                  </a:moveTo>
                  <a:lnTo>
                    <a:pt x="64185" y="102870"/>
                  </a:lnTo>
                  <a:lnTo>
                    <a:pt x="64185" y="111112"/>
                  </a:lnTo>
                  <a:lnTo>
                    <a:pt x="72428" y="111112"/>
                  </a:lnTo>
                  <a:lnTo>
                    <a:pt x="72428" y="102870"/>
                  </a:lnTo>
                  <a:close/>
                </a:path>
                <a:path w="124460" h="137160">
                  <a:moveTo>
                    <a:pt x="72428" y="89712"/>
                  </a:moveTo>
                  <a:lnTo>
                    <a:pt x="64185" y="89712"/>
                  </a:lnTo>
                  <a:lnTo>
                    <a:pt x="64185" y="97955"/>
                  </a:lnTo>
                  <a:lnTo>
                    <a:pt x="72428" y="97955"/>
                  </a:lnTo>
                  <a:lnTo>
                    <a:pt x="72428" y="89712"/>
                  </a:lnTo>
                  <a:close/>
                </a:path>
                <a:path w="124460" h="137160">
                  <a:moveTo>
                    <a:pt x="72428" y="77368"/>
                  </a:moveTo>
                  <a:lnTo>
                    <a:pt x="64185" y="77368"/>
                  </a:lnTo>
                  <a:lnTo>
                    <a:pt x="64185" y="84772"/>
                  </a:lnTo>
                  <a:lnTo>
                    <a:pt x="72428" y="84772"/>
                  </a:lnTo>
                  <a:lnTo>
                    <a:pt x="72428" y="77368"/>
                  </a:lnTo>
                  <a:close/>
                </a:path>
                <a:path w="124460" h="137160">
                  <a:moveTo>
                    <a:pt x="72428" y="64198"/>
                  </a:moveTo>
                  <a:lnTo>
                    <a:pt x="64185" y="64198"/>
                  </a:lnTo>
                  <a:lnTo>
                    <a:pt x="64185" y="72428"/>
                  </a:lnTo>
                  <a:lnTo>
                    <a:pt x="72428" y="72428"/>
                  </a:lnTo>
                  <a:lnTo>
                    <a:pt x="72428" y="64198"/>
                  </a:lnTo>
                  <a:close/>
                </a:path>
                <a:path w="124460" h="137160">
                  <a:moveTo>
                    <a:pt x="72428" y="51854"/>
                  </a:moveTo>
                  <a:lnTo>
                    <a:pt x="64185" y="51854"/>
                  </a:lnTo>
                  <a:lnTo>
                    <a:pt x="64185" y="59270"/>
                  </a:lnTo>
                  <a:lnTo>
                    <a:pt x="72428" y="59270"/>
                  </a:lnTo>
                  <a:lnTo>
                    <a:pt x="72428" y="51854"/>
                  </a:lnTo>
                  <a:close/>
                </a:path>
                <a:path w="124460" h="137160">
                  <a:moveTo>
                    <a:pt x="72428" y="38684"/>
                  </a:moveTo>
                  <a:lnTo>
                    <a:pt x="64185" y="38684"/>
                  </a:lnTo>
                  <a:lnTo>
                    <a:pt x="64185" y="46913"/>
                  </a:lnTo>
                  <a:lnTo>
                    <a:pt x="72428" y="46913"/>
                  </a:lnTo>
                  <a:lnTo>
                    <a:pt x="72428" y="38684"/>
                  </a:lnTo>
                  <a:close/>
                </a:path>
                <a:path w="124460" h="137160">
                  <a:moveTo>
                    <a:pt x="72428" y="25527"/>
                  </a:moveTo>
                  <a:lnTo>
                    <a:pt x="64185" y="25527"/>
                  </a:lnTo>
                  <a:lnTo>
                    <a:pt x="64185" y="33743"/>
                  </a:lnTo>
                  <a:lnTo>
                    <a:pt x="72428" y="33743"/>
                  </a:lnTo>
                  <a:lnTo>
                    <a:pt x="72428" y="25527"/>
                  </a:lnTo>
                  <a:close/>
                </a:path>
                <a:path w="124460" h="137160">
                  <a:moveTo>
                    <a:pt x="72428" y="13169"/>
                  </a:moveTo>
                  <a:lnTo>
                    <a:pt x="64185" y="13169"/>
                  </a:lnTo>
                  <a:lnTo>
                    <a:pt x="64185" y="21412"/>
                  </a:lnTo>
                  <a:lnTo>
                    <a:pt x="72428" y="21412"/>
                  </a:lnTo>
                  <a:lnTo>
                    <a:pt x="72428" y="13169"/>
                  </a:lnTo>
                  <a:close/>
                </a:path>
                <a:path w="124460" h="137160">
                  <a:moveTo>
                    <a:pt x="72428" y="0"/>
                  </a:moveTo>
                  <a:lnTo>
                    <a:pt x="64185" y="0"/>
                  </a:lnTo>
                  <a:lnTo>
                    <a:pt x="64185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124460" h="137160">
                  <a:moveTo>
                    <a:pt x="84759" y="13169"/>
                  </a:moveTo>
                  <a:lnTo>
                    <a:pt x="77343" y="13169"/>
                  </a:lnTo>
                  <a:lnTo>
                    <a:pt x="77343" y="21412"/>
                  </a:lnTo>
                  <a:lnTo>
                    <a:pt x="84759" y="21412"/>
                  </a:lnTo>
                  <a:lnTo>
                    <a:pt x="84759" y="13169"/>
                  </a:lnTo>
                  <a:close/>
                </a:path>
                <a:path w="124460" h="137160">
                  <a:moveTo>
                    <a:pt x="84759" y="0"/>
                  </a:moveTo>
                  <a:lnTo>
                    <a:pt x="77343" y="0"/>
                  </a:lnTo>
                  <a:lnTo>
                    <a:pt x="77343" y="8242"/>
                  </a:lnTo>
                  <a:lnTo>
                    <a:pt x="84759" y="8242"/>
                  </a:lnTo>
                  <a:lnTo>
                    <a:pt x="84759" y="0"/>
                  </a:lnTo>
                  <a:close/>
                </a:path>
                <a:path w="124460" h="137160">
                  <a:moveTo>
                    <a:pt x="97904" y="0"/>
                  </a:moveTo>
                  <a:lnTo>
                    <a:pt x="89700" y="0"/>
                  </a:lnTo>
                  <a:lnTo>
                    <a:pt x="89700" y="8242"/>
                  </a:lnTo>
                  <a:lnTo>
                    <a:pt x="97904" y="8242"/>
                  </a:lnTo>
                  <a:lnTo>
                    <a:pt x="97904" y="0"/>
                  </a:lnTo>
                  <a:close/>
                </a:path>
                <a:path w="124460" h="137160">
                  <a:moveTo>
                    <a:pt x="111086" y="0"/>
                  </a:moveTo>
                  <a:lnTo>
                    <a:pt x="102870" y="0"/>
                  </a:lnTo>
                  <a:lnTo>
                    <a:pt x="102870" y="8242"/>
                  </a:lnTo>
                  <a:lnTo>
                    <a:pt x="111086" y="8242"/>
                  </a:lnTo>
                  <a:lnTo>
                    <a:pt x="111086" y="0"/>
                  </a:lnTo>
                  <a:close/>
                </a:path>
                <a:path w="124460" h="137160">
                  <a:moveTo>
                    <a:pt x="124256" y="0"/>
                  </a:moveTo>
                  <a:lnTo>
                    <a:pt x="116014" y="0"/>
                  </a:lnTo>
                  <a:lnTo>
                    <a:pt x="116014" y="8242"/>
                  </a:lnTo>
                  <a:lnTo>
                    <a:pt x="124256" y="8242"/>
                  </a:lnTo>
                  <a:lnTo>
                    <a:pt x="1242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323139" y="3913022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89" h="123825">
                  <a:moveTo>
                    <a:pt x="7416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5214"/>
                  </a:lnTo>
                  <a:close/>
                </a:path>
                <a:path w="46989" h="123825">
                  <a:moveTo>
                    <a:pt x="7416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044"/>
                  </a:lnTo>
                  <a:close/>
                </a:path>
                <a:path w="46989" h="123825">
                  <a:moveTo>
                    <a:pt x="7416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7416" y="97942"/>
                  </a:lnTo>
                  <a:lnTo>
                    <a:pt x="7416" y="89700"/>
                  </a:lnTo>
                  <a:close/>
                </a:path>
                <a:path w="46989" h="123825">
                  <a:moveTo>
                    <a:pt x="7416" y="76542"/>
                  </a:moveTo>
                  <a:lnTo>
                    <a:pt x="0" y="76542"/>
                  </a:lnTo>
                  <a:lnTo>
                    <a:pt x="0" y="84785"/>
                  </a:lnTo>
                  <a:lnTo>
                    <a:pt x="7416" y="84785"/>
                  </a:lnTo>
                  <a:lnTo>
                    <a:pt x="7416" y="76542"/>
                  </a:lnTo>
                  <a:close/>
                </a:path>
                <a:path w="46989" h="123825">
                  <a:moveTo>
                    <a:pt x="7416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7416" y="71602"/>
                  </a:lnTo>
                  <a:lnTo>
                    <a:pt x="7416" y="64198"/>
                  </a:lnTo>
                  <a:close/>
                </a:path>
                <a:path w="46989" h="123825">
                  <a:moveTo>
                    <a:pt x="7416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7416" y="59258"/>
                  </a:lnTo>
                  <a:lnTo>
                    <a:pt x="7416" y="51028"/>
                  </a:lnTo>
                  <a:close/>
                </a:path>
                <a:path w="46989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101"/>
                  </a:lnTo>
                  <a:lnTo>
                    <a:pt x="7416" y="46101"/>
                  </a:lnTo>
                  <a:lnTo>
                    <a:pt x="7416" y="38684"/>
                  </a:lnTo>
                  <a:close/>
                </a:path>
                <a:path w="46989" h="123825">
                  <a:moveTo>
                    <a:pt x="7416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7416" y="33743"/>
                  </a:lnTo>
                  <a:lnTo>
                    <a:pt x="7416" y="25514"/>
                  </a:lnTo>
                  <a:close/>
                </a:path>
                <a:path w="46989" h="123825">
                  <a:moveTo>
                    <a:pt x="7416" y="12357"/>
                  </a:moveTo>
                  <a:lnTo>
                    <a:pt x="0" y="12357"/>
                  </a:lnTo>
                  <a:lnTo>
                    <a:pt x="0" y="20574"/>
                  </a:lnTo>
                  <a:lnTo>
                    <a:pt x="7416" y="20574"/>
                  </a:lnTo>
                  <a:lnTo>
                    <a:pt x="7416" y="12357"/>
                  </a:lnTo>
                  <a:close/>
                </a:path>
                <a:path w="46989" h="123825">
                  <a:moveTo>
                    <a:pt x="74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16" y="8242"/>
                  </a:lnTo>
                  <a:lnTo>
                    <a:pt x="7416" y="0"/>
                  </a:lnTo>
                  <a:close/>
                </a:path>
                <a:path w="46989" h="123825">
                  <a:moveTo>
                    <a:pt x="20561" y="115214"/>
                  </a:moveTo>
                  <a:lnTo>
                    <a:pt x="12357" y="115214"/>
                  </a:lnTo>
                  <a:lnTo>
                    <a:pt x="12357" y="123456"/>
                  </a:lnTo>
                  <a:lnTo>
                    <a:pt x="20561" y="123456"/>
                  </a:lnTo>
                  <a:lnTo>
                    <a:pt x="20561" y="115214"/>
                  </a:lnTo>
                  <a:close/>
                </a:path>
                <a:path w="46989" h="123825">
                  <a:moveTo>
                    <a:pt x="20561" y="102044"/>
                  </a:moveTo>
                  <a:lnTo>
                    <a:pt x="12357" y="102044"/>
                  </a:lnTo>
                  <a:lnTo>
                    <a:pt x="12357" y="110286"/>
                  </a:lnTo>
                  <a:lnTo>
                    <a:pt x="20561" y="110286"/>
                  </a:lnTo>
                  <a:lnTo>
                    <a:pt x="20561" y="102044"/>
                  </a:lnTo>
                  <a:close/>
                </a:path>
                <a:path w="46989" h="123825">
                  <a:moveTo>
                    <a:pt x="20561" y="89700"/>
                  </a:moveTo>
                  <a:lnTo>
                    <a:pt x="12357" y="89700"/>
                  </a:lnTo>
                  <a:lnTo>
                    <a:pt x="12357" y="97942"/>
                  </a:lnTo>
                  <a:lnTo>
                    <a:pt x="20561" y="97942"/>
                  </a:lnTo>
                  <a:lnTo>
                    <a:pt x="20561" y="89700"/>
                  </a:lnTo>
                  <a:close/>
                </a:path>
                <a:path w="46989" h="123825">
                  <a:moveTo>
                    <a:pt x="20561" y="76542"/>
                  </a:moveTo>
                  <a:lnTo>
                    <a:pt x="12357" y="76542"/>
                  </a:lnTo>
                  <a:lnTo>
                    <a:pt x="12357" y="84785"/>
                  </a:lnTo>
                  <a:lnTo>
                    <a:pt x="20561" y="84785"/>
                  </a:lnTo>
                  <a:lnTo>
                    <a:pt x="20561" y="76542"/>
                  </a:lnTo>
                  <a:close/>
                </a:path>
                <a:path w="46989" h="123825">
                  <a:moveTo>
                    <a:pt x="20561" y="64198"/>
                  </a:moveTo>
                  <a:lnTo>
                    <a:pt x="12357" y="64198"/>
                  </a:lnTo>
                  <a:lnTo>
                    <a:pt x="12357" y="71602"/>
                  </a:lnTo>
                  <a:lnTo>
                    <a:pt x="20561" y="71602"/>
                  </a:lnTo>
                  <a:lnTo>
                    <a:pt x="20561" y="64198"/>
                  </a:lnTo>
                  <a:close/>
                </a:path>
                <a:path w="46989" h="123825">
                  <a:moveTo>
                    <a:pt x="20561" y="51028"/>
                  </a:moveTo>
                  <a:lnTo>
                    <a:pt x="12357" y="51028"/>
                  </a:lnTo>
                  <a:lnTo>
                    <a:pt x="12357" y="59258"/>
                  </a:lnTo>
                  <a:lnTo>
                    <a:pt x="20561" y="59258"/>
                  </a:lnTo>
                  <a:lnTo>
                    <a:pt x="20561" y="51028"/>
                  </a:lnTo>
                  <a:close/>
                </a:path>
                <a:path w="46989" h="123825">
                  <a:moveTo>
                    <a:pt x="20561" y="38684"/>
                  </a:moveTo>
                  <a:lnTo>
                    <a:pt x="12357" y="38684"/>
                  </a:lnTo>
                  <a:lnTo>
                    <a:pt x="12357" y="46101"/>
                  </a:lnTo>
                  <a:lnTo>
                    <a:pt x="20561" y="46101"/>
                  </a:lnTo>
                  <a:lnTo>
                    <a:pt x="20561" y="38684"/>
                  </a:lnTo>
                  <a:close/>
                </a:path>
                <a:path w="46989" h="123825">
                  <a:moveTo>
                    <a:pt x="20561" y="25514"/>
                  </a:moveTo>
                  <a:lnTo>
                    <a:pt x="12357" y="25514"/>
                  </a:lnTo>
                  <a:lnTo>
                    <a:pt x="12357" y="33743"/>
                  </a:lnTo>
                  <a:lnTo>
                    <a:pt x="20561" y="33743"/>
                  </a:lnTo>
                  <a:lnTo>
                    <a:pt x="20561" y="25514"/>
                  </a:lnTo>
                  <a:close/>
                </a:path>
                <a:path w="46989" h="123825">
                  <a:moveTo>
                    <a:pt x="20561" y="12357"/>
                  </a:moveTo>
                  <a:lnTo>
                    <a:pt x="12357" y="12357"/>
                  </a:lnTo>
                  <a:lnTo>
                    <a:pt x="12357" y="20574"/>
                  </a:lnTo>
                  <a:lnTo>
                    <a:pt x="20561" y="20574"/>
                  </a:lnTo>
                  <a:lnTo>
                    <a:pt x="20561" y="12357"/>
                  </a:lnTo>
                  <a:close/>
                </a:path>
                <a:path w="46989" h="123825">
                  <a:moveTo>
                    <a:pt x="20561" y="0"/>
                  </a:moveTo>
                  <a:lnTo>
                    <a:pt x="12357" y="0"/>
                  </a:lnTo>
                  <a:lnTo>
                    <a:pt x="12357" y="8242"/>
                  </a:lnTo>
                  <a:lnTo>
                    <a:pt x="20561" y="8242"/>
                  </a:lnTo>
                  <a:lnTo>
                    <a:pt x="20561" y="0"/>
                  </a:lnTo>
                  <a:close/>
                </a:path>
                <a:path w="46989" h="123825">
                  <a:moveTo>
                    <a:pt x="33743" y="115214"/>
                  </a:moveTo>
                  <a:lnTo>
                    <a:pt x="25527" y="115214"/>
                  </a:lnTo>
                  <a:lnTo>
                    <a:pt x="25527" y="123456"/>
                  </a:lnTo>
                  <a:lnTo>
                    <a:pt x="33743" y="123456"/>
                  </a:lnTo>
                  <a:lnTo>
                    <a:pt x="33743" y="115214"/>
                  </a:lnTo>
                  <a:close/>
                </a:path>
                <a:path w="46989" h="123825">
                  <a:moveTo>
                    <a:pt x="33743" y="102044"/>
                  </a:moveTo>
                  <a:lnTo>
                    <a:pt x="25527" y="102044"/>
                  </a:lnTo>
                  <a:lnTo>
                    <a:pt x="25527" y="110286"/>
                  </a:lnTo>
                  <a:lnTo>
                    <a:pt x="33743" y="110286"/>
                  </a:lnTo>
                  <a:lnTo>
                    <a:pt x="33743" y="102044"/>
                  </a:lnTo>
                  <a:close/>
                </a:path>
                <a:path w="46989" h="123825">
                  <a:moveTo>
                    <a:pt x="33743" y="89700"/>
                  </a:moveTo>
                  <a:lnTo>
                    <a:pt x="25527" y="89700"/>
                  </a:lnTo>
                  <a:lnTo>
                    <a:pt x="25527" y="97942"/>
                  </a:lnTo>
                  <a:lnTo>
                    <a:pt x="33743" y="97942"/>
                  </a:lnTo>
                  <a:lnTo>
                    <a:pt x="33743" y="89700"/>
                  </a:lnTo>
                  <a:close/>
                </a:path>
                <a:path w="46989" h="123825">
                  <a:moveTo>
                    <a:pt x="33743" y="76542"/>
                  </a:moveTo>
                  <a:lnTo>
                    <a:pt x="25527" y="76542"/>
                  </a:lnTo>
                  <a:lnTo>
                    <a:pt x="25527" y="84785"/>
                  </a:lnTo>
                  <a:lnTo>
                    <a:pt x="33743" y="84785"/>
                  </a:lnTo>
                  <a:lnTo>
                    <a:pt x="33743" y="76542"/>
                  </a:lnTo>
                  <a:close/>
                </a:path>
                <a:path w="46989" h="123825">
                  <a:moveTo>
                    <a:pt x="33743" y="64198"/>
                  </a:moveTo>
                  <a:lnTo>
                    <a:pt x="25527" y="64198"/>
                  </a:lnTo>
                  <a:lnTo>
                    <a:pt x="25527" y="71602"/>
                  </a:lnTo>
                  <a:lnTo>
                    <a:pt x="33743" y="71602"/>
                  </a:lnTo>
                  <a:lnTo>
                    <a:pt x="33743" y="64198"/>
                  </a:lnTo>
                  <a:close/>
                </a:path>
                <a:path w="46989" h="123825">
                  <a:moveTo>
                    <a:pt x="33743" y="51028"/>
                  </a:moveTo>
                  <a:lnTo>
                    <a:pt x="25527" y="51028"/>
                  </a:lnTo>
                  <a:lnTo>
                    <a:pt x="25527" y="59258"/>
                  </a:lnTo>
                  <a:lnTo>
                    <a:pt x="33743" y="59258"/>
                  </a:lnTo>
                  <a:lnTo>
                    <a:pt x="33743" y="51028"/>
                  </a:lnTo>
                  <a:close/>
                </a:path>
                <a:path w="46989" h="123825">
                  <a:moveTo>
                    <a:pt x="33743" y="38684"/>
                  </a:moveTo>
                  <a:lnTo>
                    <a:pt x="25527" y="38684"/>
                  </a:lnTo>
                  <a:lnTo>
                    <a:pt x="25527" y="46101"/>
                  </a:lnTo>
                  <a:lnTo>
                    <a:pt x="33743" y="46101"/>
                  </a:lnTo>
                  <a:lnTo>
                    <a:pt x="33743" y="38684"/>
                  </a:lnTo>
                  <a:close/>
                </a:path>
                <a:path w="46989" h="123825">
                  <a:moveTo>
                    <a:pt x="33743" y="25514"/>
                  </a:moveTo>
                  <a:lnTo>
                    <a:pt x="25527" y="25514"/>
                  </a:lnTo>
                  <a:lnTo>
                    <a:pt x="25527" y="33743"/>
                  </a:lnTo>
                  <a:lnTo>
                    <a:pt x="33743" y="33743"/>
                  </a:lnTo>
                  <a:lnTo>
                    <a:pt x="33743" y="25514"/>
                  </a:lnTo>
                  <a:close/>
                </a:path>
                <a:path w="46989" h="123825">
                  <a:moveTo>
                    <a:pt x="33743" y="12357"/>
                  </a:moveTo>
                  <a:lnTo>
                    <a:pt x="25527" y="12357"/>
                  </a:lnTo>
                  <a:lnTo>
                    <a:pt x="25527" y="20574"/>
                  </a:lnTo>
                  <a:lnTo>
                    <a:pt x="33743" y="20574"/>
                  </a:lnTo>
                  <a:lnTo>
                    <a:pt x="33743" y="12357"/>
                  </a:lnTo>
                  <a:close/>
                </a:path>
                <a:path w="46989" h="123825">
                  <a:moveTo>
                    <a:pt x="33743" y="0"/>
                  </a:moveTo>
                  <a:lnTo>
                    <a:pt x="25527" y="0"/>
                  </a:lnTo>
                  <a:lnTo>
                    <a:pt x="25527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46989" h="123825">
                  <a:moveTo>
                    <a:pt x="46913" y="115214"/>
                  </a:moveTo>
                  <a:lnTo>
                    <a:pt x="38671" y="115214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5214"/>
                  </a:lnTo>
                  <a:close/>
                </a:path>
                <a:path w="46989" h="123825">
                  <a:moveTo>
                    <a:pt x="46913" y="102044"/>
                  </a:moveTo>
                  <a:lnTo>
                    <a:pt x="38671" y="102044"/>
                  </a:lnTo>
                  <a:lnTo>
                    <a:pt x="38671" y="110286"/>
                  </a:lnTo>
                  <a:lnTo>
                    <a:pt x="46913" y="110286"/>
                  </a:lnTo>
                  <a:lnTo>
                    <a:pt x="46913" y="102044"/>
                  </a:lnTo>
                  <a:close/>
                </a:path>
                <a:path w="46989" h="123825">
                  <a:moveTo>
                    <a:pt x="46913" y="89700"/>
                  </a:moveTo>
                  <a:lnTo>
                    <a:pt x="38671" y="89700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00"/>
                  </a:lnTo>
                  <a:close/>
                </a:path>
                <a:path w="46989" h="123825">
                  <a:moveTo>
                    <a:pt x="46913" y="76542"/>
                  </a:moveTo>
                  <a:lnTo>
                    <a:pt x="38671" y="76542"/>
                  </a:lnTo>
                  <a:lnTo>
                    <a:pt x="38671" y="84785"/>
                  </a:lnTo>
                  <a:lnTo>
                    <a:pt x="46913" y="84785"/>
                  </a:lnTo>
                  <a:lnTo>
                    <a:pt x="46913" y="76542"/>
                  </a:lnTo>
                  <a:close/>
                </a:path>
                <a:path w="46989" h="123825">
                  <a:moveTo>
                    <a:pt x="46913" y="64198"/>
                  </a:moveTo>
                  <a:lnTo>
                    <a:pt x="38671" y="64198"/>
                  </a:lnTo>
                  <a:lnTo>
                    <a:pt x="38671" y="71602"/>
                  </a:lnTo>
                  <a:lnTo>
                    <a:pt x="46913" y="71602"/>
                  </a:lnTo>
                  <a:lnTo>
                    <a:pt x="46913" y="64198"/>
                  </a:lnTo>
                  <a:close/>
                </a:path>
                <a:path w="46989" h="123825">
                  <a:moveTo>
                    <a:pt x="46913" y="51028"/>
                  </a:moveTo>
                  <a:lnTo>
                    <a:pt x="38671" y="51028"/>
                  </a:lnTo>
                  <a:lnTo>
                    <a:pt x="38671" y="59258"/>
                  </a:lnTo>
                  <a:lnTo>
                    <a:pt x="46913" y="59258"/>
                  </a:lnTo>
                  <a:lnTo>
                    <a:pt x="46913" y="51028"/>
                  </a:lnTo>
                  <a:close/>
                </a:path>
                <a:path w="46989" h="123825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101"/>
                  </a:lnTo>
                  <a:lnTo>
                    <a:pt x="46913" y="46101"/>
                  </a:lnTo>
                  <a:lnTo>
                    <a:pt x="46913" y="38684"/>
                  </a:lnTo>
                  <a:close/>
                </a:path>
                <a:path w="46989" h="123825">
                  <a:moveTo>
                    <a:pt x="46913" y="25514"/>
                  </a:moveTo>
                  <a:lnTo>
                    <a:pt x="38671" y="25514"/>
                  </a:lnTo>
                  <a:lnTo>
                    <a:pt x="38671" y="33743"/>
                  </a:lnTo>
                  <a:lnTo>
                    <a:pt x="46913" y="33743"/>
                  </a:lnTo>
                  <a:lnTo>
                    <a:pt x="46913" y="25514"/>
                  </a:lnTo>
                  <a:close/>
                </a:path>
                <a:path w="46989" h="123825">
                  <a:moveTo>
                    <a:pt x="46913" y="12357"/>
                  </a:moveTo>
                  <a:lnTo>
                    <a:pt x="38671" y="12357"/>
                  </a:lnTo>
                  <a:lnTo>
                    <a:pt x="38671" y="20574"/>
                  </a:lnTo>
                  <a:lnTo>
                    <a:pt x="46913" y="20574"/>
                  </a:lnTo>
                  <a:lnTo>
                    <a:pt x="46913" y="12357"/>
                  </a:lnTo>
                  <a:close/>
                </a:path>
                <a:path w="46989" h="123825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11158004" y="3899852"/>
            <a:ext cx="124460" cy="137160"/>
            <a:chOff x="6103404" y="3899852"/>
            <a:chExt cx="124460" cy="137160"/>
          </a:xfrm>
        </p:grpSpPr>
        <p:sp>
          <p:nvSpPr>
            <p:cNvPr id="98" name="object 98"/>
            <p:cNvSpPr/>
            <p:nvPr/>
          </p:nvSpPr>
          <p:spPr>
            <a:xfrm>
              <a:off x="6103391" y="3899852"/>
              <a:ext cx="124460" cy="137160"/>
            </a:xfrm>
            <a:custGeom>
              <a:avLst/>
              <a:gdLst/>
              <a:ahLst/>
              <a:cxnLst/>
              <a:rect l="l" t="t" r="r" b="b"/>
              <a:pathLst>
                <a:path w="124460" h="137160">
                  <a:moveTo>
                    <a:pt x="7429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7429" y="136626"/>
                  </a:lnTo>
                  <a:lnTo>
                    <a:pt x="7429" y="128384"/>
                  </a:lnTo>
                  <a:close/>
                </a:path>
                <a:path w="124460" h="137160">
                  <a:moveTo>
                    <a:pt x="74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7429" y="123456"/>
                  </a:lnTo>
                  <a:lnTo>
                    <a:pt x="7429" y="115214"/>
                  </a:lnTo>
                  <a:close/>
                </a:path>
                <a:path w="124460" h="137160">
                  <a:moveTo>
                    <a:pt x="74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7429" y="111112"/>
                  </a:lnTo>
                  <a:lnTo>
                    <a:pt x="7429" y="102870"/>
                  </a:lnTo>
                  <a:close/>
                </a:path>
                <a:path w="124460" h="137160">
                  <a:moveTo>
                    <a:pt x="7429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7429" y="97955"/>
                  </a:lnTo>
                  <a:lnTo>
                    <a:pt x="7429" y="89712"/>
                  </a:lnTo>
                  <a:close/>
                </a:path>
                <a:path w="124460" h="137160">
                  <a:moveTo>
                    <a:pt x="7429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7429" y="84772"/>
                  </a:lnTo>
                  <a:lnTo>
                    <a:pt x="7429" y="77368"/>
                  </a:lnTo>
                  <a:close/>
                </a:path>
                <a:path w="124460" h="137160">
                  <a:moveTo>
                    <a:pt x="74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7429" y="72428"/>
                  </a:lnTo>
                  <a:lnTo>
                    <a:pt x="7429" y="64198"/>
                  </a:lnTo>
                  <a:close/>
                </a:path>
                <a:path w="124460" h="137160">
                  <a:moveTo>
                    <a:pt x="7429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7429" y="59270"/>
                  </a:lnTo>
                  <a:lnTo>
                    <a:pt x="7429" y="51854"/>
                  </a:lnTo>
                  <a:close/>
                </a:path>
                <a:path w="124460" h="137160">
                  <a:moveTo>
                    <a:pt x="74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7429" y="46913"/>
                  </a:lnTo>
                  <a:lnTo>
                    <a:pt x="7429" y="38684"/>
                  </a:lnTo>
                  <a:close/>
                </a:path>
                <a:path w="124460" h="137160">
                  <a:moveTo>
                    <a:pt x="7429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7429" y="33743"/>
                  </a:lnTo>
                  <a:lnTo>
                    <a:pt x="7429" y="25527"/>
                  </a:lnTo>
                  <a:close/>
                </a:path>
                <a:path w="124460" h="137160">
                  <a:moveTo>
                    <a:pt x="74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7429" y="21412"/>
                  </a:lnTo>
                  <a:lnTo>
                    <a:pt x="7429" y="13169"/>
                  </a:lnTo>
                  <a:close/>
                </a:path>
                <a:path w="124460" h="137160">
                  <a:moveTo>
                    <a:pt x="74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29" y="8242"/>
                  </a:lnTo>
                  <a:lnTo>
                    <a:pt x="7429" y="0"/>
                  </a:lnTo>
                  <a:close/>
                </a:path>
                <a:path w="124460" h="137160">
                  <a:moveTo>
                    <a:pt x="20612" y="128384"/>
                  </a:moveTo>
                  <a:lnTo>
                    <a:pt x="12369" y="128384"/>
                  </a:lnTo>
                  <a:lnTo>
                    <a:pt x="12369" y="136626"/>
                  </a:lnTo>
                  <a:lnTo>
                    <a:pt x="20612" y="136626"/>
                  </a:lnTo>
                  <a:lnTo>
                    <a:pt x="20612" y="128384"/>
                  </a:lnTo>
                  <a:close/>
                </a:path>
                <a:path w="124460" h="137160">
                  <a:moveTo>
                    <a:pt x="20612" y="115214"/>
                  </a:moveTo>
                  <a:lnTo>
                    <a:pt x="12369" y="115214"/>
                  </a:lnTo>
                  <a:lnTo>
                    <a:pt x="12369" y="123456"/>
                  </a:lnTo>
                  <a:lnTo>
                    <a:pt x="20612" y="123456"/>
                  </a:lnTo>
                  <a:lnTo>
                    <a:pt x="20612" y="115214"/>
                  </a:lnTo>
                  <a:close/>
                </a:path>
                <a:path w="124460" h="137160">
                  <a:moveTo>
                    <a:pt x="20612" y="102870"/>
                  </a:moveTo>
                  <a:lnTo>
                    <a:pt x="12369" y="102870"/>
                  </a:lnTo>
                  <a:lnTo>
                    <a:pt x="12369" y="111112"/>
                  </a:lnTo>
                  <a:lnTo>
                    <a:pt x="20612" y="111112"/>
                  </a:lnTo>
                  <a:lnTo>
                    <a:pt x="20612" y="102870"/>
                  </a:lnTo>
                  <a:close/>
                </a:path>
                <a:path w="124460" h="137160">
                  <a:moveTo>
                    <a:pt x="20612" y="89712"/>
                  </a:moveTo>
                  <a:lnTo>
                    <a:pt x="12369" y="89712"/>
                  </a:lnTo>
                  <a:lnTo>
                    <a:pt x="12369" y="97955"/>
                  </a:lnTo>
                  <a:lnTo>
                    <a:pt x="20612" y="97955"/>
                  </a:lnTo>
                  <a:lnTo>
                    <a:pt x="20612" y="89712"/>
                  </a:lnTo>
                  <a:close/>
                </a:path>
                <a:path w="124460" h="137160">
                  <a:moveTo>
                    <a:pt x="20612" y="77368"/>
                  </a:moveTo>
                  <a:lnTo>
                    <a:pt x="12369" y="77368"/>
                  </a:lnTo>
                  <a:lnTo>
                    <a:pt x="12369" y="84772"/>
                  </a:lnTo>
                  <a:lnTo>
                    <a:pt x="20612" y="84772"/>
                  </a:lnTo>
                  <a:lnTo>
                    <a:pt x="20612" y="77368"/>
                  </a:lnTo>
                  <a:close/>
                </a:path>
                <a:path w="124460" h="137160">
                  <a:moveTo>
                    <a:pt x="20612" y="64198"/>
                  </a:moveTo>
                  <a:lnTo>
                    <a:pt x="12369" y="64198"/>
                  </a:lnTo>
                  <a:lnTo>
                    <a:pt x="12369" y="72428"/>
                  </a:lnTo>
                  <a:lnTo>
                    <a:pt x="20612" y="72428"/>
                  </a:lnTo>
                  <a:lnTo>
                    <a:pt x="20612" y="64198"/>
                  </a:lnTo>
                  <a:close/>
                </a:path>
                <a:path w="124460" h="137160">
                  <a:moveTo>
                    <a:pt x="20612" y="51854"/>
                  </a:moveTo>
                  <a:lnTo>
                    <a:pt x="12369" y="51854"/>
                  </a:lnTo>
                  <a:lnTo>
                    <a:pt x="12369" y="59270"/>
                  </a:lnTo>
                  <a:lnTo>
                    <a:pt x="20612" y="59270"/>
                  </a:lnTo>
                  <a:lnTo>
                    <a:pt x="20612" y="51854"/>
                  </a:lnTo>
                  <a:close/>
                </a:path>
                <a:path w="124460" h="137160">
                  <a:moveTo>
                    <a:pt x="20612" y="38684"/>
                  </a:moveTo>
                  <a:lnTo>
                    <a:pt x="12369" y="38684"/>
                  </a:lnTo>
                  <a:lnTo>
                    <a:pt x="12369" y="46913"/>
                  </a:lnTo>
                  <a:lnTo>
                    <a:pt x="20612" y="46913"/>
                  </a:lnTo>
                  <a:lnTo>
                    <a:pt x="20612" y="38684"/>
                  </a:lnTo>
                  <a:close/>
                </a:path>
                <a:path w="124460" h="137160">
                  <a:moveTo>
                    <a:pt x="20612" y="25527"/>
                  </a:moveTo>
                  <a:lnTo>
                    <a:pt x="12369" y="25527"/>
                  </a:lnTo>
                  <a:lnTo>
                    <a:pt x="12369" y="33743"/>
                  </a:lnTo>
                  <a:lnTo>
                    <a:pt x="20612" y="33743"/>
                  </a:lnTo>
                  <a:lnTo>
                    <a:pt x="20612" y="25527"/>
                  </a:lnTo>
                  <a:close/>
                </a:path>
                <a:path w="124460" h="137160">
                  <a:moveTo>
                    <a:pt x="20612" y="13169"/>
                  </a:moveTo>
                  <a:lnTo>
                    <a:pt x="12369" y="13169"/>
                  </a:lnTo>
                  <a:lnTo>
                    <a:pt x="12369" y="21412"/>
                  </a:lnTo>
                  <a:lnTo>
                    <a:pt x="20612" y="21412"/>
                  </a:lnTo>
                  <a:lnTo>
                    <a:pt x="20612" y="13169"/>
                  </a:lnTo>
                  <a:close/>
                </a:path>
                <a:path w="124460" h="137160">
                  <a:moveTo>
                    <a:pt x="20612" y="0"/>
                  </a:moveTo>
                  <a:lnTo>
                    <a:pt x="12369" y="0"/>
                  </a:lnTo>
                  <a:lnTo>
                    <a:pt x="12369" y="8242"/>
                  </a:lnTo>
                  <a:lnTo>
                    <a:pt x="20612" y="8242"/>
                  </a:lnTo>
                  <a:lnTo>
                    <a:pt x="20612" y="0"/>
                  </a:lnTo>
                  <a:close/>
                </a:path>
                <a:path w="124460" h="137160">
                  <a:moveTo>
                    <a:pt x="33782" y="128384"/>
                  </a:moveTo>
                  <a:lnTo>
                    <a:pt x="25539" y="128384"/>
                  </a:lnTo>
                  <a:lnTo>
                    <a:pt x="25539" y="136626"/>
                  </a:lnTo>
                  <a:lnTo>
                    <a:pt x="33782" y="136626"/>
                  </a:lnTo>
                  <a:lnTo>
                    <a:pt x="33782" y="128384"/>
                  </a:lnTo>
                  <a:close/>
                </a:path>
                <a:path w="124460" h="137160">
                  <a:moveTo>
                    <a:pt x="33782" y="115214"/>
                  </a:moveTo>
                  <a:lnTo>
                    <a:pt x="25539" y="115214"/>
                  </a:lnTo>
                  <a:lnTo>
                    <a:pt x="25539" y="123456"/>
                  </a:lnTo>
                  <a:lnTo>
                    <a:pt x="33782" y="123456"/>
                  </a:lnTo>
                  <a:lnTo>
                    <a:pt x="33782" y="115214"/>
                  </a:lnTo>
                  <a:close/>
                </a:path>
                <a:path w="124460" h="137160">
                  <a:moveTo>
                    <a:pt x="33782" y="102870"/>
                  </a:moveTo>
                  <a:lnTo>
                    <a:pt x="25539" y="102870"/>
                  </a:lnTo>
                  <a:lnTo>
                    <a:pt x="25539" y="111112"/>
                  </a:lnTo>
                  <a:lnTo>
                    <a:pt x="33782" y="111112"/>
                  </a:lnTo>
                  <a:lnTo>
                    <a:pt x="33782" y="102870"/>
                  </a:lnTo>
                  <a:close/>
                </a:path>
                <a:path w="124460" h="137160">
                  <a:moveTo>
                    <a:pt x="33782" y="89712"/>
                  </a:moveTo>
                  <a:lnTo>
                    <a:pt x="25539" y="89712"/>
                  </a:lnTo>
                  <a:lnTo>
                    <a:pt x="25539" y="97955"/>
                  </a:lnTo>
                  <a:lnTo>
                    <a:pt x="33782" y="97955"/>
                  </a:lnTo>
                  <a:lnTo>
                    <a:pt x="33782" y="89712"/>
                  </a:lnTo>
                  <a:close/>
                </a:path>
                <a:path w="124460" h="137160">
                  <a:moveTo>
                    <a:pt x="33782" y="77368"/>
                  </a:moveTo>
                  <a:lnTo>
                    <a:pt x="25539" y="77368"/>
                  </a:lnTo>
                  <a:lnTo>
                    <a:pt x="25539" y="84772"/>
                  </a:lnTo>
                  <a:lnTo>
                    <a:pt x="33782" y="84772"/>
                  </a:lnTo>
                  <a:lnTo>
                    <a:pt x="33782" y="77368"/>
                  </a:lnTo>
                  <a:close/>
                </a:path>
                <a:path w="124460" h="137160">
                  <a:moveTo>
                    <a:pt x="33782" y="64198"/>
                  </a:moveTo>
                  <a:lnTo>
                    <a:pt x="25539" y="64198"/>
                  </a:lnTo>
                  <a:lnTo>
                    <a:pt x="25539" y="72428"/>
                  </a:lnTo>
                  <a:lnTo>
                    <a:pt x="33782" y="72428"/>
                  </a:lnTo>
                  <a:lnTo>
                    <a:pt x="33782" y="64198"/>
                  </a:lnTo>
                  <a:close/>
                </a:path>
                <a:path w="124460" h="137160">
                  <a:moveTo>
                    <a:pt x="33782" y="51854"/>
                  </a:moveTo>
                  <a:lnTo>
                    <a:pt x="25539" y="51854"/>
                  </a:lnTo>
                  <a:lnTo>
                    <a:pt x="25539" y="59270"/>
                  </a:lnTo>
                  <a:lnTo>
                    <a:pt x="33782" y="59270"/>
                  </a:lnTo>
                  <a:lnTo>
                    <a:pt x="33782" y="51854"/>
                  </a:lnTo>
                  <a:close/>
                </a:path>
                <a:path w="124460" h="137160">
                  <a:moveTo>
                    <a:pt x="33782" y="38684"/>
                  </a:moveTo>
                  <a:lnTo>
                    <a:pt x="25539" y="38684"/>
                  </a:lnTo>
                  <a:lnTo>
                    <a:pt x="25539" y="46913"/>
                  </a:lnTo>
                  <a:lnTo>
                    <a:pt x="33782" y="46913"/>
                  </a:lnTo>
                  <a:lnTo>
                    <a:pt x="33782" y="38684"/>
                  </a:lnTo>
                  <a:close/>
                </a:path>
                <a:path w="124460" h="137160">
                  <a:moveTo>
                    <a:pt x="33782" y="25527"/>
                  </a:moveTo>
                  <a:lnTo>
                    <a:pt x="25539" y="25527"/>
                  </a:lnTo>
                  <a:lnTo>
                    <a:pt x="25539" y="33743"/>
                  </a:lnTo>
                  <a:lnTo>
                    <a:pt x="33782" y="33743"/>
                  </a:lnTo>
                  <a:lnTo>
                    <a:pt x="33782" y="25527"/>
                  </a:lnTo>
                  <a:close/>
                </a:path>
                <a:path w="124460" h="137160">
                  <a:moveTo>
                    <a:pt x="33782" y="13169"/>
                  </a:moveTo>
                  <a:lnTo>
                    <a:pt x="25539" y="13169"/>
                  </a:lnTo>
                  <a:lnTo>
                    <a:pt x="25539" y="21412"/>
                  </a:lnTo>
                  <a:lnTo>
                    <a:pt x="33782" y="21412"/>
                  </a:lnTo>
                  <a:lnTo>
                    <a:pt x="33782" y="13169"/>
                  </a:lnTo>
                  <a:close/>
                </a:path>
                <a:path w="124460" h="137160">
                  <a:moveTo>
                    <a:pt x="33782" y="0"/>
                  </a:moveTo>
                  <a:lnTo>
                    <a:pt x="25539" y="0"/>
                  </a:lnTo>
                  <a:lnTo>
                    <a:pt x="25539" y="8242"/>
                  </a:lnTo>
                  <a:lnTo>
                    <a:pt x="33782" y="8242"/>
                  </a:lnTo>
                  <a:lnTo>
                    <a:pt x="33782" y="0"/>
                  </a:lnTo>
                  <a:close/>
                </a:path>
                <a:path w="124460" h="137160">
                  <a:moveTo>
                    <a:pt x="46926" y="128384"/>
                  </a:moveTo>
                  <a:lnTo>
                    <a:pt x="38709" y="128384"/>
                  </a:lnTo>
                  <a:lnTo>
                    <a:pt x="38709" y="136626"/>
                  </a:lnTo>
                  <a:lnTo>
                    <a:pt x="46926" y="136626"/>
                  </a:lnTo>
                  <a:lnTo>
                    <a:pt x="46926" y="128384"/>
                  </a:lnTo>
                  <a:close/>
                </a:path>
                <a:path w="124460" h="137160">
                  <a:moveTo>
                    <a:pt x="46926" y="115214"/>
                  </a:moveTo>
                  <a:lnTo>
                    <a:pt x="38709" y="115214"/>
                  </a:lnTo>
                  <a:lnTo>
                    <a:pt x="38709" y="123456"/>
                  </a:lnTo>
                  <a:lnTo>
                    <a:pt x="46926" y="123456"/>
                  </a:lnTo>
                  <a:lnTo>
                    <a:pt x="46926" y="115214"/>
                  </a:lnTo>
                  <a:close/>
                </a:path>
                <a:path w="124460" h="137160">
                  <a:moveTo>
                    <a:pt x="46926" y="102870"/>
                  </a:moveTo>
                  <a:lnTo>
                    <a:pt x="38709" y="102870"/>
                  </a:lnTo>
                  <a:lnTo>
                    <a:pt x="38709" y="111112"/>
                  </a:lnTo>
                  <a:lnTo>
                    <a:pt x="46926" y="111112"/>
                  </a:lnTo>
                  <a:lnTo>
                    <a:pt x="46926" y="102870"/>
                  </a:lnTo>
                  <a:close/>
                </a:path>
                <a:path w="124460" h="137160">
                  <a:moveTo>
                    <a:pt x="46926" y="89712"/>
                  </a:moveTo>
                  <a:lnTo>
                    <a:pt x="38709" y="89712"/>
                  </a:lnTo>
                  <a:lnTo>
                    <a:pt x="38709" y="97955"/>
                  </a:lnTo>
                  <a:lnTo>
                    <a:pt x="46926" y="97955"/>
                  </a:lnTo>
                  <a:lnTo>
                    <a:pt x="46926" y="89712"/>
                  </a:lnTo>
                  <a:close/>
                </a:path>
                <a:path w="124460" h="137160">
                  <a:moveTo>
                    <a:pt x="46926" y="77368"/>
                  </a:moveTo>
                  <a:lnTo>
                    <a:pt x="38709" y="77368"/>
                  </a:lnTo>
                  <a:lnTo>
                    <a:pt x="38709" y="84772"/>
                  </a:lnTo>
                  <a:lnTo>
                    <a:pt x="46926" y="84772"/>
                  </a:lnTo>
                  <a:lnTo>
                    <a:pt x="46926" y="77368"/>
                  </a:lnTo>
                  <a:close/>
                </a:path>
                <a:path w="124460" h="137160">
                  <a:moveTo>
                    <a:pt x="46926" y="64198"/>
                  </a:moveTo>
                  <a:lnTo>
                    <a:pt x="38709" y="64198"/>
                  </a:lnTo>
                  <a:lnTo>
                    <a:pt x="38709" y="72428"/>
                  </a:lnTo>
                  <a:lnTo>
                    <a:pt x="46926" y="72428"/>
                  </a:lnTo>
                  <a:lnTo>
                    <a:pt x="46926" y="64198"/>
                  </a:lnTo>
                  <a:close/>
                </a:path>
                <a:path w="124460" h="137160">
                  <a:moveTo>
                    <a:pt x="46926" y="51854"/>
                  </a:moveTo>
                  <a:lnTo>
                    <a:pt x="38709" y="51854"/>
                  </a:lnTo>
                  <a:lnTo>
                    <a:pt x="38709" y="59270"/>
                  </a:lnTo>
                  <a:lnTo>
                    <a:pt x="46926" y="59270"/>
                  </a:lnTo>
                  <a:lnTo>
                    <a:pt x="46926" y="51854"/>
                  </a:lnTo>
                  <a:close/>
                </a:path>
                <a:path w="124460" h="137160">
                  <a:moveTo>
                    <a:pt x="46926" y="38684"/>
                  </a:moveTo>
                  <a:lnTo>
                    <a:pt x="38709" y="38684"/>
                  </a:lnTo>
                  <a:lnTo>
                    <a:pt x="38709" y="46913"/>
                  </a:lnTo>
                  <a:lnTo>
                    <a:pt x="46926" y="46913"/>
                  </a:lnTo>
                  <a:lnTo>
                    <a:pt x="46926" y="38684"/>
                  </a:lnTo>
                  <a:close/>
                </a:path>
                <a:path w="124460" h="137160">
                  <a:moveTo>
                    <a:pt x="46926" y="25527"/>
                  </a:moveTo>
                  <a:lnTo>
                    <a:pt x="38709" y="25527"/>
                  </a:lnTo>
                  <a:lnTo>
                    <a:pt x="38709" y="33743"/>
                  </a:lnTo>
                  <a:lnTo>
                    <a:pt x="46926" y="33743"/>
                  </a:lnTo>
                  <a:lnTo>
                    <a:pt x="46926" y="25527"/>
                  </a:lnTo>
                  <a:close/>
                </a:path>
                <a:path w="124460" h="137160">
                  <a:moveTo>
                    <a:pt x="46926" y="13169"/>
                  </a:moveTo>
                  <a:lnTo>
                    <a:pt x="38709" y="13169"/>
                  </a:lnTo>
                  <a:lnTo>
                    <a:pt x="38709" y="21412"/>
                  </a:lnTo>
                  <a:lnTo>
                    <a:pt x="46926" y="21412"/>
                  </a:lnTo>
                  <a:lnTo>
                    <a:pt x="46926" y="13169"/>
                  </a:lnTo>
                  <a:close/>
                </a:path>
                <a:path w="124460" h="137160">
                  <a:moveTo>
                    <a:pt x="46926" y="0"/>
                  </a:moveTo>
                  <a:lnTo>
                    <a:pt x="38709" y="0"/>
                  </a:lnTo>
                  <a:lnTo>
                    <a:pt x="38709" y="8242"/>
                  </a:lnTo>
                  <a:lnTo>
                    <a:pt x="46926" y="8242"/>
                  </a:lnTo>
                  <a:lnTo>
                    <a:pt x="46926" y="0"/>
                  </a:lnTo>
                  <a:close/>
                </a:path>
                <a:path w="124460" h="137160">
                  <a:moveTo>
                    <a:pt x="59270" y="128384"/>
                  </a:moveTo>
                  <a:lnTo>
                    <a:pt x="51879" y="128384"/>
                  </a:lnTo>
                  <a:lnTo>
                    <a:pt x="51879" y="136626"/>
                  </a:lnTo>
                  <a:lnTo>
                    <a:pt x="59270" y="136626"/>
                  </a:lnTo>
                  <a:lnTo>
                    <a:pt x="59270" y="128384"/>
                  </a:lnTo>
                  <a:close/>
                </a:path>
                <a:path w="124460" h="137160">
                  <a:moveTo>
                    <a:pt x="59270" y="115214"/>
                  </a:moveTo>
                  <a:lnTo>
                    <a:pt x="51879" y="115214"/>
                  </a:lnTo>
                  <a:lnTo>
                    <a:pt x="51879" y="123456"/>
                  </a:lnTo>
                  <a:lnTo>
                    <a:pt x="59270" y="123456"/>
                  </a:lnTo>
                  <a:lnTo>
                    <a:pt x="59270" y="115214"/>
                  </a:lnTo>
                  <a:close/>
                </a:path>
                <a:path w="124460" h="137160">
                  <a:moveTo>
                    <a:pt x="59270" y="102870"/>
                  </a:moveTo>
                  <a:lnTo>
                    <a:pt x="51879" y="102870"/>
                  </a:lnTo>
                  <a:lnTo>
                    <a:pt x="51879" y="111112"/>
                  </a:lnTo>
                  <a:lnTo>
                    <a:pt x="59270" y="111112"/>
                  </a:lnTo>
                  <a:lnTo>
                    <a:pt x="59270" y="102870"/>
                  </a:lnTo>
                  <a:close/>
                </a:path>
                <a:path w="124460" h="137160">
                  <a:moveTo>
                    <a:pt x="59270" y="89712"/>
                  </a:moveTo>
                  <a:lnTo>
                    <a:pt x="51879" y="89712"/>
                  </a:lnTo>
                  <a:lnTo>
                    <a:pt x="51879" y="97955"/>
                  </a:lnTo>
                  <a:lnTo>
                    <a:pt x="59270" y="97955"/>
                  </a:lnTo>
                  <a:lnTo>
                    <a:pt x="59270" y="89712"/>
                  </a:lnTo>
                  <a:close/>
                </a:path>
                <a:path w="124460" h="137160">
                  <a:moveTo>
                    <a:pt x="59270" y="77368"/>
                  </a:moveTo>
                  <a:lnTo>
                    <a:pt x="51879" y="77368"/>
                  </a:lnTo>
                  <a:lnTo>
                    <a:pt x="51879" y="84772"/>
                  </a:lnTo>
                  <a:lnTo>
                    <a:pt x="59270" y="84772"/>
                  </a:lnTo>
                  <a:lnTo>
                    <a:pt x="59270" y="77368"/>
                  </a:lnTo>
                  <a:close/>
                </a:path>
                <a:path w="124460" h="137160">
                  <a:moveTo>
                    <a:pt x="59270" y="64198"/>
                  </a:moveTo>
                  <a:lnTo>
                    <a:pt x="51879" y="64198"/>
                  </a:lnTo>
                  <a:lnTo>
                    <a:pt x="51879" y="72428"/>
                  </a:lnTo>
                  <a:lnTo>
                    <a:pt x="59270" y="72428"/>
                  </a:lnTo>
                  <a:lnTo>
                    <a:pt x="59270" y="64198"/>
                  </a:lnTo>
                  <a:close/>
                </a:path>
                <a:path w="124460" h="137160">
                  <a:moveTo>
                    <a:pt x="59270" y="51854"/>
                  </a:moveTo>
                  <a:lnTo>
                    <a:pt x="51879" y="51854"/>
                  </a:lnTo>
                  <a:lnTo>
                    <a:pt x="51879" y="59270"/>
                  </a:lnTo>
                  <a:lnTo>
                    <a:pt x="59270" y="59270"/>
                  </a:lnTo>
                  <a:lnTo>
                    <a:pt x="59270" y="51854"/>
                  </a:lnTo>
                  <a:close/>
                </a:path>
                <a:path w="124460" h="137160">
                  <a:moveTo>
                    <a:pt x="59270" y="38684"/>
                  </a:moveTo>
                  <a:lnTo>
                    <a:pt x="51879" y="38684"/>
                  </a:lnTo>
                  <a:lnTo>
                    <a:pt x="51879" y="46913"/>
                  </a:lnTo>
                  <a:lnTo>
                    <a:pt x="59270" y="46913"/>
                  </a:lnTo>
                  <a:lnTo>
                    <a:pt x="59270" y="38684"/>
                  </a:lnTo>
                  <a:close/>
                </a:path>
                <a:path w="124460" h="137160">
                  <a:moveTo>
                    <a:pt x="59270" y="25527"/>
                  </a:moveTo>
                  <a:lnTo>
                    <a:pt x="51879" y="25527"/>
                  </a:lnTo>
                  <a:lnTo>
                    <a:pt x="51879" y="33743"/>
                  </a:lnTo>
                  <a:lnTo>
                    <a:pt x="59270" y="33743"/>
                  </a:lnTo>
                  <a:lnTo>
                    <a:pt x="59270" y="25527"/>
                  </a:lnTo>
                  <a:close/>
                </a:path>
                <a:path w="124460" h="137160">
                  <a:moveTo>
                    <a:pt x="59270" y="13169"/>
                  </a:moveTo>
                  <a:lnTo>
                    <a:pt x="51879" y="13169"/>
                  </a:lnTo>
                  <a:lnTo>
                    <a:pt x="51879" y="21412"/>
                  </a:lnTo>
                  <a:lnTo>
                    <a:pt x="59270" y="21412"/>
                  </a:lnTo>
                  <a:lnTo>
                    <a:pt x="59270" y="13169"/>
                  </a:lnTo>
                  <a:close/>
                </a:path>
                <a:path w="124460" h="137160">
                  <a:moveTo>
                    <a:pt x="59270" y="0"/>
                  </a:moveTo>
                  <a:lnTo>
                    <a:pt x="51879" y="0"/>
                  </a:lnTo>
                  <a:lnTo>
                    <a:pt x="51879" y="8242"/>
                  </a:lnTo>
                  <a:lnTo>
                    <a:pt x="59270" y="8242"/>
                  </a:lnTo>
                  <a:lnTo>
                    <a:pt x="59270" y="0"/>
                  </a:lnTo>
                  <a:close/>
                </a:path>
                <a:path w="124460" h="137160">
                  <a:moveTo>
                    <a:pt x="72440" y="128384"/>
                  </a:moveTo>
                  <a:lnTo>
                    <a:pt x="64223" y="128384"/>
                  </a:lnTo>
                  <a:lnTo>
                    <a:pt x="64223" y="136626"/>
                  </a:lnTo>
                  <a:lnTo>
                    <a:pt x="72440" y="136626"/>
                  </a:lnTo>
                  <a:lnTo>
                    <a:pt x="72440" y="128384"/>
                  </a:lnTo>
                  <a:close/>
                </a:path>
                <a:path w="124460" h="137160">
                  <a:moveTo>
                    <a:pt x="72440" y="115214"/>
                  </a:moveTo>
                  <a:lnTo>
                    <a:pt x="64223" y="115214"/>
                  </a:lnTo>
                  <a:lnTo>
                    <a:pt x="64223" y="123456"/>
                  </a:lnTo>
                  <a:lnTo>
                    <a:pt x="72440" y="123456"/>
                  </a:lnTo>
                  <a:lnTo>
                    <a:pt x="72440" y="115214"/>
                  </a:lnTo>
                  <a:close/>
                </a:path>
                <a:path w="124460" h="137160">
                  <a:moveTo>
                    <a:pt x="72440" y="102870"/>
                  </a:moveTo>
                  <a:lnTo>
                    <a:pt x="64223" y="102870"/>
                  </a:lnTo>
                  <a:lnTo>
                    <a:pt x="64223" y="111112"/>
                  </a:lnTo>
                  <a:lnTo>
                    <a:pt x="72440" y="111112"/>
                  </a:lnTo>
                  <a:lnTo>
                    <a:pt x="72440" y="102870"/>
                  </a:lnTo>
                  <a:close/>
                </a:path>
                <a:path w="124460" h="137160">
                  <a:moveTo>
                    <a:pt x="72440" y="89712"/>
                  </a:moveTo>
                  <a:lnTo>
                    <a:pt x="64223" y="89712"/>
                  </a:lnTo>
                  <a:lnTo>
                    <a:pt x="64223" y="97955"/>
                  </a:lnTo>
                  <a:lnTo>
                    <a:pt x="72440" y="97955"/>
                  </a:lnTo>
                  <a:lnTo>
                    <a:pt x="72440" y="89712"/>
                  </a:lnTo>
                  <a:close/>
                </a:path>
                <a:path w="124460" h="137160">
                  <a:moveTo>
                    <a:pt x="72440" y="77368"/>
                  </a:moveTo>
                  <a:lnTo>
                    <a:pt x="64223" y="77368"/>
                  </a:lnTo>
                  <a:lnTo>
                    <a:pt x="64223" y="84772"/>
                  </a:lnTo>
                  <a:lnTo>
                    <a:pt x="72440" y="84772"/>
                  </a:lnTo>
                  <a:lnTo>
                    <a:pt x="72440" y="77368"/>
                  </a:lnTo>
                  <a:close/>
                </a:path>
                <a:path w="124460" h="137160">
                  <a:moveTo>
                    <a:pt x="72440" y="64198"/>
                  </a:moveTo>
                  <a:lnTo>
                    <a:pt x="64223" y="64198"/>
                  </a:lnTo>
                  <a:lnTo>
                    <a:pt x="64223" y="72428"/>
                  </a:lnTo>
                  <a:lnTo>
                    <a:pt x="72440" y="72428"/>
                  </a:lnTo>
                  <a:lnTo>
                    <a:pt x="72440" y="64198"/>
                  </a:lnTo>
                  <a:close/>
                </a:path>
                <a:path w="124460" h="137160">
                  <a:moveTo>
                    <a:pt x="72440" y="51854"/>
                  </a:moveTo>
                  <a:lnTo>
                    <a:pt x="64223" y="51854"/>
                  </a:lnTo>
                  <a:lnTo>
                    <a:pt x="64223" y="59270"/>
                  </a:lnTo>
                  <a:lnTo>
                    <a:pt x="72440" y="59270"/>
                  </a:lnTo>
                  <a:lnTo>
                    <a:pt x="72440" y="51854"/>
                  </a:lnTo>
                  <a:close/>
                </a:path>
                <a:path w="124460" h="137160">
                  <a:moveTo>
                    <a:pt x="72440" y="38684"/>
                  </a:moveTo>
                  <a:lnTo>
                    <a:pt x="64223" y="38684"/>
                  </a:lnTo>
                  <a:lnTo>
                    <a:pt x="64223" y="46913"/>
                  </a:lnTo>
                  <a:lnTo>
                    <a:pt x="72440" y="46913"/>
                  </a:lnTo>
                  <a:lnTo>
                    <a:pt x="72440" y="38684"/>
                  </a:lnTo>
                  <a:close/>
                </a:path>
                <a:path w="124460" h="137160">
                  <a:moveTo>
                    <a:pt x="72440" y="25527"/>
                  </a:moveTo>
                  <a:lnTo>
                    <a:pt x="64223" y="25527"/>
                  </a:lnTo>
                  <a:lnTo>
                    <a:pt x="64223" y="33743"/>
                  </a:lnTo>
                  <a:lnTo>
                    <a:pt x="72440" y="33743"/>
                  </a:lnTo>
                  <a:lnTo>
                    <a:pt x="72440" y="25527"/>
                  </a:lnTo>
                  <a:close/>
                </a:path>
                <a:path w="124460" h="137160">
                  <a:moveTo>
                    <a:pt x="72440" y="13169"/>
                  </a:moveTo>
                  <a:lnTo>
                    <a:pt x="64223" y="13169"/>
                  </a:lnTo>
                  <a:lnTo>
                    <a:pt x="64223" y="21412"/>
                  </a:lnTo>
                  <a:lnTo>
                    <a:pt x="72440" y="21412"/>
                  </a:lnTo>
                  <a:lnTo>
                    <a:pt x="72440" y="13169"/>
                  </a:lnTo>
                  <a:close/>
                </a:path>
                <a:path w="124460" h="137160">
                  <a:moveTo>
                    <a:pt x="72440" y="0"/>
                  </a:moveTo>
                  <a:lnTo>
                    <a:pt x="64223" y="0"/>
                  </a:lnTo>
                  <a:lnTo>
                    <a:pt x="64223" y="8242"/>
                  </a:lnTo>
                  <a:lnTo>
                    <a:pt x="72440" y="8242"/>
                  </a:lnTo>
                  <a:lnTo>
                    <a:pt x="72440" y="0"/>
                  </a:lnTo>
                  <a:close/>
                </a:path>
                <a:path w="124460" h="137160">
                  <a:moveTo>
                    <a:pt x="85610" y="13169"/>
                  </a:moveTo>
                  <a:lnTo>
                    <a:pt x="77368" y="13169"/>
                  </a:lnTo>
                  <a:lnTo>
                    <a:pt x="77368" y="21412"/>
                  </a:lnTo>
                  <a:lnTo>
                    <a:pt x="85610" y="21412"/>
                  </a:lnTo>
                  <a:lnTo>
                    <a:pt x="85610" y="13169"/>
                  </a:lnTo>
                  <a:close/>
                </a:path>
                <a:path w="124460" h="137160">
                  <a:moveTo>
                    <a:pt x="85610" y="0"/>
                  </a:moveTo>
                  <a:lnTo>
                    <a:pt x="77368" y="0"/>
                  </a:lnTo>
                  <a:lnTo>
                    <a:pt x="77368" y="8242"/>
                  </a:lnTo>
                  <a:lnTo>
                    <a:pt x="85610" y="8242"/>
                  </a:lnTo>
                  <a:lnTo>
                    <a:pt x="85610" y="0"/>
                  </a:lnTo>
                  <a:close/>
                </a:path>
                <a:path w="124460" h="137160">
                  <a:moveTo>
                    <a:pt x="98780" y="0"/>
                  </a:moveTo>
                  <a:lnTo>
                    <a:pt x="90538" y="0"/>
                  </a:lnTo>
                  <a:lnTo>
                    <a:pt x="90538" y="8242"/>
                  </a:lnTo>
                  <a:lnTo>
                    <a:pt x="98780" y="8242"/>
                  </a:lnTo>
                  <a:lnTo>
                    <a:pt x="98780" y="0"/>
                  </a:lnTo>
                  <a:close/>
                </a:path>
                <a:path w="124460" h="137160">
                  <a:moveTo>
                    <a:pt x="111950" y="0"/>
                  </a:moveTo>
                  <a:lnTo>
                    <a:pt x="103708" y="0"/>
                  </a:lnTo>
                  <a:lnTo>
                    <a:pt x="103708" y="8242"/>
                  </a:lnTo>
                  <a:lnTo>
                    <a:pt x="111950" y="8242"/>
                  </a:lnTo>
                  <a:lnTo>
                    <a:pt x="111950" y="0"/>
                  </a:lnTo>
                  <a:close/>
                </a:path>
                <a:path w="124460" h="137160">
                  <a:moveTo>
                    <a:pt x="124307" y="0"/>
                  </a:moveTo>
                  <a:lnTo>
                    <a:pt x="116890" y="0"/>
                  </a:lnTo>
                  <a:lnTo>
                    <a:pt x="116890" y="8242"/>
                  </a:lnTo>
                  <a:lnTo>
                    <a:pt x="124307" y="8242"/>
                  </a:lnTo>
                  <a:lnTo>
                    <a:pt x="1243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180760" y="3913022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89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14"/>
                  </a:lnTo>
                  <a:close/>
                </a:path>
                <a:path w="46989" h="123825">
                  <a:moveTo>
                    <a:pt x="8242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044"/>
                  </a:lnTo>
                  <a:close/>
                </a:path>
                <a:path w="46989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46989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85"/>
                  </a:lnTo>
                  <a:lnTo>
                    <a:pt x="8242" y="84785"/>
                  </a:lnTo>
                  <a:lnTo>
                    <a:pt x="8242" y="76542"/>
                  </a:lnTo>
                  <a:close/>
                </a:path>
                <a:path w="46989" h="123825">
                  <a:moveTo>
                    <a:pt x="8242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8242" y="71602"/>
                  </a:lnTo>
                  <a:lnTo>
                    <a:pt x="8242" y="64198"/>
                  </a:lnTo>
                  <a:close/>
                </a:path>
                <a:path w="46989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42" y="59258"/>
                  </a:lnTo>
                  <a:lnTo>
                    <a:pt x="8242" y="51028"/>
                  </a:lnTo>
                  <a:close/>
                </a:path>
                <a:path w="46989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101"/>
                  </a:lnTo>
                  <a:lnTo>
                    <a:pt x="8242" y="46101"/>
                  </a:lnTo>
                  <a:lnTo>
                    <a:pt x="8242" y="38684"/>
                  </a:lnTo>
                  <a:close/>
                </a:path>
                <a:path w="46989" h="123825">
                  <a:moveTo>
                    <a:pt x="8242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14"/>
                  </a:lnTo>
                  <a:close/>
                </a:path>
                <a:path w="46989" h="123825">
                  <a:moveTo>
                    <a:pt x="8242" y="12357"/>
                  </a:moveTo>
                  <a:lnTo>
                    <a:pt x="0" y="12357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2357"/>
                  </a:lnTo>
                  <a:close/>
                </a:path>
                <a:path w="46989" h="123825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46989" h="123825">
                  <a:moveTo>
                    <a:pt x="21412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412" y="123456"/>
                  </a:lnTo>
                  <a:lnTo>
                    <a:pt x="21412" y="115214"/>
                  </a:lnTo>
                  <a:close/>
                </a:path>
                <a:path w="46989" h="123825">
                  <a:moveTo>
                    <a:pt x="21412" y="102044"/>
                  </a:moveTo>
                  <a:lnTo>
                    <a:pt x="13169" y="102044"/>
                  </a:lnTo>
                  <a:lnTo>
                    <a:pt x="13169" y="110286"/>
                  </a:lnTo>
                  <a:lnTo>
                    <a:pt x="21412" y="110286"/>
                  </a:lnTo>
                  <a:lnTo>
                    <a:pt x="21412" y="102044"/>
                  </a:lnTo>
                  <a:close/>
                </a:path>
                <a:path w="46989" h="123825">
                  <a:moveTo>
                    <a:pt x="21412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1412" y="97942"/>
                  </a:lnTo>
                  <a:lnTo>
                    <a:pt x="21412" y="89700"/>
                  </a:lnTo>
                  <a:close/>
                </a:path>
                <a:path w="46989" h="123825">
                  <a:moveTo>
                    <a:pt x="21412" y="76542"/>
                  </a:moveTo>
                  <a:lnTo>
                    <a:pt x="13169" y="76542"/>
                  </a:lnTo>
                  <a:lnTo>
                    <a:pt x="13169" y="84785"/>
                  </a:lnTo>
                  <a:lnTo>
                    <a:pt x="21412" y="84785"/>
                  </a:lnTo>
                  <a:lnTo>
                    <a:pt x="21412" y="76542"/>
                  </a:lnTo>
                  <a:close/>
                </a:path>
                <a:path w="46989" h="123825">
                  <a:moveTo>
                    <a:pt x="21412" y="64198"/>
                  </a:moveTo>
                  <a:lnTo>
                    <a:pt x="13169" y="64198"/>
                  </a:lnTo>
                  <a:lnTo>
                    <a:pt x="13169" y="71602"/>
                  </a:lnTo>
                  <a:lnTo>
                    <a:pt x="21412" y="71602"/>
                  </a:lnTo>
                  <a:lnTo>
                    <a:pt x="21412" y="64198"/>
                  </a:lnTo>
                  <a:close/>
                </a:path>
                <a:path w="46989" h="123825">
                  <a:moveTo>
                    <a:pt x="21412" y="51028"/>
                  </a:moveTo>
                  <a:lnTo>
                    <a:pt x="13169" y="51028"/>
                  </a:lnTo>
                  <a:lnTo>
                    <a:pt x="13169" y="59258"/>
                  </a:lnTo>
                  <a:lnTo>
                    <a:pt x="21412" y="59258"/>
                  </a:lnTo>
                  <a:lnTo>
                    <a:pt x="21412" y="51028"/>
                  </a:lnTo>
                  <a:close/>
                </a:path>
                <a:path w="46989" h="123825">
                  <a:moveTo>
                    <a:pt x="21412" y="38684"/>
                  </a:moveTo>
                  <a:lnTo>
                    <a:pt x="13169" y="38684"/>
                  </a:lnTo>
                  <a:lnTo>
                    <a:pt x="13169" y="46101"/>
                  </a:lnTo>
                  <a:lnTo>
                    <a:pt x="21412" y="46101"/>
                  </a:lnTo>
                  <a:lnTo>
                    <a:pt x="21412" y="38684"/>
                  </a:lnTo>
                  <a:close/>
                </a:path>
                <a:path w="46989" h="123825">
                  <a:moveTo>
                    <a:pt x="21412" y="25514"/>
                  </a:moveTo>
                  <a:lnTo>
                    <a:pt x="13169" y="25514"/>
                  </a:lnTo>
                  <a:lnTo>
                    <a:pt x="13169" y="33743"/>
                  </a:lnTo>
                  <a:lnTo>
                    <a:pt x="21412" y="33743"/>
                  </a:lnTo>
                  <a:lnTo>
                    <a:pt x="21412" y="25514"/>
                  </a:lnTo>
                  <a:close/>
                </a:path>
                <a:path w="46989" h="123825">
                  <a:moveTo>
                    <a:pt x="21412" y="12357"/>
                  </a:moveTo>
                  <a:lnTo>
                    <a:pt x="13169" y="12357"/>
                  </a:lnTo>
                  <a:lnTo>
                    <a:pt x="13169" y="20574"/>
                  </a:lnTo>
                  <a:lnTo>
                    <a:pt x="21412" y="20574"/>
                  </a:lnTo>
                  <a:lnTo>
                    <a:pt x="21412" y="12357"/>
                  </a:lnTo>
                  <a:close/>
                </a:path>
                <a:path w="46989" h="123825">
                  <a:moveTo>
                    <a:pt x="21412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46989" h="123825">
                  <a:moveTo>
                    <a:pt x="34582" y="115214"/>
                  </a:moveTo>
                  <a:lnTo>
                    <a:pt x="26339" y="115214"/>
                  </a:lnTo>
                  <a:lnTo>
                    <a:pt x="26339" y="123456"/>
                  </a:lnTo>
                  <a:lnTo>
                    <a:pt x="34582" y="123456"/>
                  </a:lnTo>
                  <a:lnTo>
                    <a:pt x="34582" y="115214"/>
                  </a:lnTo>
                  <a:close/>
                </a:path>
                <a:path w="46989" h="123825">
                  <a:moveTo>
                    <a:pt x="34582" y="102044"/>
                  </a:moveTo>
                  <a:lnTo>
                    <a:pt x="26339" y="102044"/>
                  </a:lnTo>
                  <a:lnTo>
                    <a:pt x="26339" y="110286"/>
                  </a:lnTo>
                  <a:lnTo>
                    <a:pt x="34582" y="110286"/>
                  </a:lnTo>
                  <a:lnTo>
                    <a:pt x="34582" y="102044"/>
                  </a:lnTo>
                  <a:close/>
                </a:path>
                <a:path w="46989" h="123825">
                  <a:moveTo>
                    <a:pt x="34582" y="89700"/>
                  </a:moveTo>
                  <a:lnTo>
                    <a:pt x="26339" y="89700"/>
                  </a:lnTo>
                  <a:lnTo>
                    <a:pt x="26339" y="97942"/>
                  </a:lnTo>
                  <a:lnTo>
                    <a:pt x="34582" y="97942"/>
                  </a:lnTo>
                  <a:lnTo>
                    <a:pt x="34582" y="89700"/>
                  </a:lnTo>
                  <a:close/>
                </a:path>
                <a:path w="46989" h="123825">
                  <a:moveTo>
                    <a:pt x="34582" y="76542"/>
                  </a:moveTo>
                  <a:lnTo>
                    <a:pt x="26339" y="76542"/>
                  </a:lnTo>
                  <a:lnTo>
                    <a:pt x="26339" y="84785"/>
                  </a:lnTo>
                  <a:lnTo>
                    <a:pt x="34582" y="84785"/>
                  </a:lnTo>
                  <a:lnTo>
                    <a:pt x="34582" y="76542"/>
                  </a:lnTo>
                  <a:close/>
                </a:path>
                <a:path w="46989" h="123825">
                  <a:moveTo>
                    <a:pt x="34582" y="64198"/>
                  </a:moveTo>
                  <a:lnTo>
                    <a:pt x="26339" y="64198"/>
                  </a:lnTo>
                  <a:lnTo>
                    <a:pt x="26339" y="71602"/>
                  </a:lnTo>
                  <a:lnTo>
                    <a:pt x="34582" y="71602"/>
                  </a:lnTo>
                  <a:lnTo>
                    <a:pt x="34582" y="64198"/>
                  </a:lnTo>
                  <a:close/>
                </a:path>
                <a:path w="46989" h="123825">
                  <a:moveTo>
                    <a:pt x="34582" y="51028"/>
                  </a:moveTo>
                  <a:lnTo>
                    <a:pt x="26339" y="51028"/>
                  </a:lnTo>
                  <a:lnTo>
                    <a:pt x="26339" y="59258"/>
                  </a:lnTo>
                  <a:lnTo>
                    <a:pt x="34582" y="59258"/>
                  </a:lnTo>
                  <a:lnTo>
                    <a:pt x="34582" y="51028"/>
                  </a:lnTo>
                  <a:close/>
                </a:path>
                <a:path w="46989" h="123825">
                  <a:moveTo>
                    <a:pt x="34582" y="38684"/>
                  </a:moveTo>
                  <a:lnTo>
                    <a:pt x="26339" y="38684"/>
                  </a:lnTo>
                  <a:lnTo>
                    <a:pt x="26339" y="46101"/>
                  </a:lnTo>
                  <a:lnTo>
                    <a:pt x="34582" y="46101"/>
                  </a:lnTo>
                  <a:lnTo>
                    <a:pt x="34582" y="38684"/>
                  </a:lnTo>
                  <a:close/>
                </a:path>
                <a:path w="46989" h="123825">
                  <a:moveTo>
                    <a:pt x="34582" y="25514"/>
                  </a:moveTo>
                  <a:lnTo>
                    <a:pt x="26339" y="25514"/>
                  </a:lnTo>
                  <a:lnTo>
                    <a:pt x="26339" y="33743"/>
                  </a:lnTo>
                  <a:lnTo>
                    <a:pt x="34582" y="33743"/>
                  </a:lnTo>
                  <a:lnTo>
                    <a:pt x="34582" y="25514"/>
                  </a:lnTo>
                  <a:close/>
                </a:path>
                <a:path w="46989" h="123825">
                  <a:moveTo>
                    <a:pt x="34582" y="12357"/>
                  </a:moveTo>
                  <a:lnTo>
                    <a:pt x="26339" y="12357"/>
                  </a:lnTo>
                  <a:lnTo>
                    <a:pt x="26339" y="20574"/>
                  </a:lnTo>
                  <a:lnTo>
                    <a:pt x="34582" y="20574"/>
                  </a:lnTo>
                  <a:lnTo>
                    <a:pt x="34582" y="12357"/>
                  </a:lnTo>
                  <a:close/>
                </a:path>
                <a:path w="46989" h="123825">
                  <a:moveTo>
                    <a:pt x="34582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82" y="8242"/>
                  </a:lnTo>
                  <a:lnTo>
                    <a:pt x="34582" y="0"/>
                  </a:lnTo>
                  <a:close/>
                </a:path>
                <a:path w="46989" h="123825">
                  <a:moveTo>
                    <a:pt x="46939" y="115214"/>
                  </a:moveTo>
                  <a:lnTo>
                    <a:pt x="39522" y="115214"/>
                  </a:lnTo>
                  <a:lnTo>
                    <a:pt x="39522" y="123456"/>
                  </a:lnTo>
                  <a:lnTo>
                    <a:pt x="46939" y="123456"/>
                  </a:lnTo>
                  <a:lnTo>
                    <a:pt x="46939" y="115214"/>
                  </a:lnTo>
                  <a:close/>
                </a:path>
                <a:path w="46989" h="123825">
                  <a:moveTo>
                    <a:pt x="46939" y="102044"/>
                  </a:moveTo>
                  <a:lnTo>
                    <a:pt x="39522" y="102044"/>
                  </a:lnTo>
                  <a:lnTo>
                    <a:pt x="39522" y="110286"/>
                  </a:lnTo>
                  <a:lnTo>
                    <a:pt x="46939" y="110286"/>
                  </a:lnTo>
                  <a:lnTo>
                    <a:pt x="46939" y="102044"/>
                  </a:lnTo>
                  <a:close/>
                </a:path>
                <a:path w="46989" h="123825">
                  <a:moveTo>
                    <a:pt x="46939" y="89700"/>
                  </a:moveTo>
                  <a:lnTo>
                    <a:pt x="39522" y="89700"/>
                  </a:lnTo>
                  <a:lnTo>
                    <a:pt x="39522" y="97942"/>
                  </a:lnTo>
                  <a:lnTo>
                    <a:pt x="46939" y="97942"/>
                  </a:lnTo>
                  <a:lnTo>
                    <a:pt x="46939" y="89700"/>
                  </a:lnTo>
                  <a:close/>
                </a:path>
                <a:path w="46989" h="123825">
                  <a:moveTo>
                    <a:pt x="46939" y="76542"/>
                  </a:moveTo>
                  <a:lnTo>
                    <a:pt x="39522" y="76542"/>
                  </a:lnTo>
                  <a:lnTo>
                    <a:pt x="39522" y="84785"/>
                  </a:lnTo>
                  <a:lnTo>
                    <a:pt x="46939" y="84785"/>
                  </a:lnTo>
                  <a:lnTo>
                    <a:pt x="46939" y="76542"/>
                  </a:lnTo>
                  <a:close/>
                </a:path>
                <a:path w="46989" h="123825">
                  <a:moveTo>
                    <a:pt x="46939" y="64198"/>
                  </a:moveTo>
                  <a:lnTo>
                    <a:pt x="39522" y="64198"/>
                  </a:lnTo>
                  <a:lnTo>
                    <a:pt x="39522" y="71602"/>
                  </a:lnTo>
                  <a:lnTo>
                    <a:pt x="46939" y="71602"/>
                  </a:lnTo>
                  <a:lnTo>
                    <a:pt x="46939" y="64198"/>
                  </a:lnTo>
                  <a:close/>
                </a:path>
                <a:path w="46989" h="123825">
                  <a:moveTo>
                    <a:pt x="46939" y="51028"/>
                  </a:moveTo>
                  <a:lnTo>
                    <a:pt x="39522" y="51028"/>
                  </a:lnTo>
                  <a:lnTo>
                    <a:pt x="39522" y="59258"/>
                  </a:lnTo>
                  <a:lnTo>
                    <a:pt x="46939" y="59258"/>
                  </a:lnTo>
                  <a:lnTo>
                    <a:pt x="46939" y="51028"/>
                  </a:lnTo>
                  <a:close/>
                </a:path>
                <a:path w="46989" h="123825">
                  <a:moveTo>
                    <a:pt x="46939" y="38684"/>
                  </a:moveTo>
                  <a:lnTo>
                    <a:pt x="39522" y="38684"/>
                  </a:lnTo>
                  <a:lnTo>
                    <a:pt x="39522" y="46101"/>
                  </a:lnTo>
                  <a:lnTo>
                    <a:pt x="46939" y="46101"/>
                  </a:lnTo>
                  <a:lnTo>
                    <a:pt x="46939" y="38684"/>
                  </a:lnTo>
                  <a:close/>
                </a:path>
                <a:path w="46989" h="123825">
                  <a:moveTo>
                    <a:pt x="46939" y="25514"/>
                  </a:moveTo>
                  <a:lnTo>
                    <a:pt x="39522" y="25514"/>
                  </a:lnTo>
                  <a:lnTo>
                    <a:pt x="39522" y="33743"/>
                  </a:lnTo>
                  <a:lnTo>
                    <a:pt x="46939" y="33743"/>
                  </a:lnTo>
                  <a:lnTo>
                    <a:pt x="46939" y="25514"/>
                  </a:lnTo>
                  <a:close/>
                </a:path>
                <a:path w="46989" h="123825">
                  <a:moveTo>
                    <a:pt x="46939" y="12357"/>
                  </a:moveTo>
                  <a:lnTo>
                    <a:pt x="39522" y="12357"/>
                  </a:lnTo>
                  <a:lnTo>
                    <a:pt x="39522" y="20574"/>
                  </a:lnTo>
                  <a:lnTo>
                    <a:pt x="46939" y="20574"/>
                  </a:lnTo>
                  <a:lnTo>
                    <a:pt x="46939" y="12357"/>
                  </a:lnTo>
                  <a:close/>
                </a:path>
                <a:path w="46989" h="123825">
                  <a:moveTo>
                    <a:pt x="46939" y="0"/>
                  </a:moveTo>
                  <a:lnTo>
                    <a:pt x="39522" y="0"/>
                  </a:lnTo>
                  <a:lnTo>
                    <a:pt x="39522" y="8242"/>
                  </a:lnTo>
                  <a:lnTo>
                    <a:pt x="46939" y="8242"/>
                  </a:lnTo>
                  <a:lnTo>
                    <a:pt x="469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11014825" y="3899852"/>
            <a:ext cx="125095" cy="137160"/>
            <a:chOff x="5960224" y="3899852"/>
            <a:chExt cx="125095" cy="137160"/>
          </a:xfrm>
        </p:grpSpPr>
        <p:sp>
          <p:nvSpPr>
            <p:cNvPr id="101" name="object 101"/>
            <p:cNvSpPr/>
            <p:nvPr/>
          </p:nvSpPr>
          <p:spPr>
            <a:xfrm>
              <a:off x="5960224" y="3899852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16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16" y="136626"/>
                  </a:lnTo>
                  <a:lnTo>
                    <a:pt x="8216" y="128384"/>
                  </a:lnTo>
                  <a:close/>
                </a:path>
                <a:path w="125095" h="137160">
                  <a:moveTo>
                    <a:pt x="8216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16" y="123456"/>
                  </a:lnTo>
                  <a:lnTo>
                    <a:pt x="8216" y="115214"/>
                  </a:lnTo>
                  <a:close/>
                </a:path>
                <a:path w="125095" h="137160">
                  <a:moveTo>
                    <a:pt x="8216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16" y="111112"/>
                  </a:lnTo>
                  <a:lnTo>
                    <a:pt x="8216" y="102870"/>
                  </a:lnTo>
                  <a:close/>
                </a:path>
                <a:path w="125095" h="137160">
                  <a:moveTo>
                    <a:pt x="8216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8216" y="97955"/>
                  </a:lnTo>
                  <a:lnTo>
                    <a:pt x="8216" y="89712"/>
                  </a:lnTo>
                  <a:close/>
                </a:path>
                <a:path w="125095" h="137160">
                  <a:moveTo>
                    <a:pt x="8216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8216" y="84772"/>
                  </a:lnTo>
                  <a:lnTo>
                    <a:pt x="8216" y="77368"/>
                  </a:lnTo>
                  <a:close/>
                </a:path>
                <a:path w="125095" h="137160">
                  <a:moveTo>
                    <a:pt x="8216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16" y="72428"/>
                  </a:lnTo>
                  <a:lnTo>
                    <a:pt x="8216" y="64198"/>
                  </a:lnTo>
                  <a:close/>
                </a:path>
                <a:path w="125095" h="137160">
                  <a:moveTo>
                    <a:pt x="8216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8216" y="59270"/>
                  </a:lnTo>
                  <a:lnTo>
                    <a:pt x="8216" y="51854"/>
                  </a:lnTo>
                  <a:close/>
                </a:path>
                <a:path w="125095" h="137160">
                  <a:moveTo>
                    <a:pt x="8216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16" y="46913"/>
                  </a:lnTo>
                  <a:lnTo>
                    <a:pt x="8216" y="38684"/>
                  </a:lnTo>
                  <a:close/>
                </a:path>
                <a:path w="125095" h="137160">
                  <a:moveTo>
                    <a:pt x="8216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16" y="33743"/>
                  </a:lnTo>
                  <a:lnTo>
                    <a:pt x="8216" y="25527"/>
                  </a:lnTo>
                  <a:close/>
                </a:path>
                <a:path w="125095" h="137160">
                  <a:moveTo>
                    <a:pt x="8216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16" y="21412"/>
                  </a:lnTo>
                  <a:lnTo>
                    <a:pt x="8216" y="13169"/>
                  </a:lnTo>
                  <a:close/>
                </a:path>
                <a:path w="125095" h="137160">
                  <a:moveTo>
                    <a:pt x="82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16" y="8242"/>
                  </a:lnTo>
                  <a:lnTo>
                    <a:pt x="8216" y="0"/>
                  </a:lnTo>
                  <a:close/>
                </a:path>
                <a:path w="125095" h="137160">
                  <a:moveTo>
                    <a:pt x="21386" y="128384"/>
                  </a:moveTo>
                  <a:lnTo>
                    <a:pt x="13169" y="128384"/>
                  </a:lnTo>
                  <a:lnTo>
                    <a:pt x="13169" y="136626"/>
                  </a:lnTo>
                  <a:lnTo>
                    <a:pt x="21386" y="136626"/>
                  </a:lnTo>
                  <a:lnTo>
                    <a:pt x="21386" y="128384"/>
                  </a:lnTo>
                  <a:close/>
                </a:path>
                <a:path w="125095" h="137160">
                  <a:moveTo>
                    <a:pt x="21386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386" y="123456"/>
                  </a:lnTo>
                  <a:lnTo>
                    <a:pt x="21386" y="115214"/>
                  </a:lnTo>
                  <a:close/>
                </a:path>
                <a:path w="125095" h="137160">
                  <a:moveTo>
                    <a:pt x="21386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1386" y="111112"/>
                  </a:lnTo>
                  <a:lnTo>
                    <a:pt x="21386" y="102870"/>
                  </a:lnTo>
                  <a:close/>
                </a:path>
                <a:path w="125095" h="137160">
                  <a:moveTo>
                    <a:pt x="21386" y="89712"/>
                  </a:moveTo>
                  <a:lnTo>
                    <a:pt x="13169" y="89712"/>
                  </a:lnTo>
                  <a:lnTo>
                    <a:pt x="13169" y="97955"/>
                  </a:lnTo>
                  <a:lnTo>
                    <a:pt x="21386" y="97955"/>
                  </a:lnTo>
                  <a:lnTo>
                    <a:pt x="21386" y="89712"/>
                  </a:lnTo>
                  <a:close/>
                </a:path>
                <a:path w="125095" h="137160">
                  <a:moveTo>
                    <a:pt x="21386" y="77368"/>
                  </a:moveTo>
                  <a:lnTo>
                    <a:pt x="13169" y="77368"/>
                  </a:lnTo>
                  <a:lnTo>
                    <a:pt x="13169" y="84772"/>
                  </a:lnTo>
                  <a:lnTo>
                    <a:pt x="21386" y="84772"/>
                  </a:lnTo>
                  <a:lnTo>
                    <a:pt x="21386" y="77368"/>
                  </a:lnTo>
                  <a:close/>
                </a:path>
                <a:path w="125095" h="137160">
                  <a:moveTo>
                    <a:pt x="21386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386" y="72428"/>
                  </a:lnTo>
                  <a:lnTo>
                    <a:pt x="21386" y="64198"/>
                  </a:lnTo>
                  <a:close/>
                </a:path>
                <a:path w="125095" h="137160">
                  <a:moveTo>
                    <a:pt x="21386" y="51854"/>
                  </a:moveTo>
                  <a:lnTo>
                    <a:pt x="13169" y="51854"/>
                  </a:lnTo>
                  <a:lnTo>
                    <a:pt x="13169" y="59270"/>
                  </a:lnTo>
                  <a:lnTo>
                    <a:pt x="21386" y="59270"/>
                  </a:lnTo>
                  <a:lnTo>
                    <a:pt x="21386" y="51854"/>
                  </a:lnTo>
                  <a:close/>
                </a:path>
                <a:path w="125095" h="137160">
                  <a:moveTo>
                    <a:pt x="21386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386" y="46913"/>
                  </a:lnTo>
                  <a:lnTo>
                    <a:pt x="21386" y="38684"/>
                  </a:lnTo>
                  <a:close/>
                </a:path>
                <a:path w="125095" h="137160">
                  <a:moveTo>
                    <a:pt x="21386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386" y="33743"/>
                  </a:lnTo>
                  <a:lnTo>
                    <a:pt x="21386" y="25527"/>
                  </a:lnTo>
                  <a:close/>
                </a:path>
                <a:path w="125095" h="137160">
                  <a:moveTo>
                    <a:pt x="21386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1386" y="21412"/>
                  </a:lnTo>
                  <a:lnTo>
                    <a:pt x="21386" y="13169"/>
                  </a:lnTo>
                  <a:close/>
                </a:path>
                <a:path w="125095" h="137160">
                  <a:moveTo>
                    <a:pt x="21386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86" y="8242"/>
                  </a:lnTo>
                  <a:lnTo>
                    <a:pt x="21386" y="0"/>
                  </a:lnTo>
                  <a:close/>
                </a:path>
                <a:path w="125095" h="137160">
                  <a:moveTo>
                    <a:pt x="34556" y="128384"/>
                  </a:moveTo>
                  <a:lnTo>
                    <a:pt x="26314" y="128384"/>
                  </a:lnTo>
                  <a:lnTo>
                    <a:pt x="26314" y="136626"/>
                  </a:lnTo>
                  <a:lnTo>
                    <a:pt x="34556" y="136626"/>
                  </a:lnTo>
                  <a:lnTo>
                    <a:pt x="34556" y="128384"/>
                  </a:lnTo>
                  <a:close/>
                </a:path>
                <a:path w="125095" h="137160">
                  <a:moveTo>
                    <a:pt x="34556" y="115214"/>
                  </a:moveTo>
                  <a:lnTo>
                    <a:pt x="26314" y="115214"/>
                  </a:lnTo>
                  <a:lnTo>
                    <a:pt x="26314" y="123456"/>
                  </a:lnTo>
                  <a:lnTo>
                    <a:pt x="34556" y="123456"/>
                  </a:lnTo>
                  <a:lnTo>
                    <a:pt x="34556" y="115214"/>
                  </a:lnTo>
                  <a:close/>
                </a:path>
                <a:path w="125095" h="137160">
                  <a:moveTo>
                    <a:pt x="34556" y="102870"/>
                  </a:moveTo>
                  <a:lnTo>
                    <a:pt x="26314" y="102870"/>
                  </a:lnTo>
                  <a:lnTo>
                    <a:pt x="26314" y="111112"/>
                  </a:lnTo>
                  <a:lnTo>
                    <a:pt x="34556" y="111112"/>
                  </a:lnTo>
                  <a:lnTo>
                    <a:pt x="34556" y="102870"/>
                  </a:lnTo>
                  <a:close/>
                </a:path>
                <a:path w="125095" h="137160">
                  <a:moveTo>
                    <a:pt x="34556" y="89712"/>
                  </a:moveTo>
                  <a:lnTo>
                    <a:pt x="26314" y="89712"/>
                  </a:lnTo>
                  <a:lnTo>
                    <a:pt x="26314" y="97955"/>
                  </a:lnTo>
                  <a:lnTo>
                    <a:pt x="34556" y="97955"/>
                  </a:lnTo>
                  <a:lnTo>
                    <a:pt x="34556" y="89712"/>
                  </a:lnTo>
                  <a:close/>
                </a:path>
                <a:path w="125095" h="137160">
                  <a:moveTo>
                    <a:pt x="34556" y="77368"/>
                  </a:moveTo>
                  <a:lnTo>
                    <a:pt x="26314" y="77368"/>
                  </a:lnTo>
                  <a:lnTo>
                    <a:pt x="26314" y="84772"/>
                  </a:lnTo>
                  <a:lnTo>
                    <a:pt x="34556" y="84772"/>
                  </a:lnTo>
                  <a:lnTo>
                    <a:pt x="34556" y="77368"/>
                  </a:lnTo>
                  <a:close/>
                </a:path>
                <a:path w="125095" h="137160">
                  <a:moveTo>
                    <a:pt x="34556" y="64198"/>
                  </a:moveTo>
                  <a:lnTo>
                    <a:pt x="26314" y="64198"/>
                  </a:lnTo>
                  <a:lnTo>
                    <a:pt x="26314" y="72428"/>
                  </a:lnTo>
                  <a:lnTo>
                    <a:pt x="34556" y="72428"/>
                  </a:lnTo>
                  <a:lnTo>
                    <a:pt x="34556" y="64198"/>
                  </a:lnTo>
                  <a:close/>
                </a:path>
                <a:path w="125095" h="137160">
                  <a:moveTo>
                    <a:pt x="34556" y="51854"/>
                  </a:moveTo>
                  <a:lnTo>
                    <a:pt x="26314" y="51854"/>
                  </a:lnTo>
                  <a:lnTo>
                    <a:pt x="26314" y="59270"/>
                  </a:lnTo>
                  <a:lnTo>
                    <a:pt x="34556" y="59270"/>
                  </a:lnTo>
                  <a:lnTo>
                    <a:pt x="34556" y="51854"/>
                  </a:lnTo>
                  <a:close/>
                </a:path>
                <a:path w="125095" h="137160">
                  <a:moveTo>
                    <a:pt x="34556" y="38684"/>
                  </a:moveTo>
                  <a:lnTo>
                    <a:pt x="26314" y="38684"/>
                  </a:lnTo>
                  <a:lnTo>
                    <a:pt x="26314" y="46913"/>
                  </a:lnTo>
                  <a:lnTo>
                    <a:pt x="34556" y="46913"/>
                  </a:lnTo>
                  <a:lnTo>
                    <a:pt x="34556" y="38684"/>
                  </a:lnTo>
                  <a:close/>
                </a:path>
                <a:path w="125095" h="137160">
                  <a:moveTo>
                    <a:pt x="34556" y="25527"/>
                  </a:moveTo>
                  <a:lnTo>
                    <a:pt x="26314" y="25527"/>
                  </a:lnTo>
                  <a:lnTo>
                    <a:pt x="26314" y="33743"/>
                  </a:lnTo>
                  <a:lnTo>
                    <a:pt x="34556" y="33743"/>
                  </a:lnTo>
                  <a:lnTo>
                    <a:pt x="34556" y="25527"/>
                  </a:lnTo>
                  <a:close/>
                </a:path>
                <a:path w="125095" h="137160">
                  <a:moveTo>
                    <a:pt x="34556" y="13169"/>
                  </a:moveTo>
                  <a:lnTo>
                    <a:pt x="26314" y="13169"/>
                  </a:lnTo>
                  <a:lnTo>
                    <a:pt x="26314" y="21412"/>
                  </a:lnTo>
                  <a:lnTo>
                    <a:pt x="34556" y="21412"/>
                  </a:lnTo>
                  <a:lnTo>
                    <a:pt x="34556" y="13169"/>
                  </a:lnTo>
                  <a:close/>
                </a:path>
                <a:path w="125095" h="137160">
                  <a:moveTo>
                    <a:pt x="34556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125095" h="137160">
                  <a:moveTo>
                    <a:pt x="46901" y="128384"/>
                  </a:moveTo>
                  <a:lnTo>
                    <a:pt x="39484" y="128384"/>
                  </a:lnTo>
                  <a:lnTo>
                    <a:pt x="39484" y="136626"/>
                  </a:lnTo>
                  <a:lnTo>
                    <a:pt x="46901" y="136626"/>
                  </a:lnTo>
                  <a:lnTo>
                    <a:pt x="46901" y="128384"/>
                  </a:lnTo>
                  <a:close/>
                </a:path>
                <a:path w="125095" h="137160">
                  <a:moveTo>
                    <a:pt x="46901" y="115214"/>
                  </a:moveTo>
                  <a:lnTo>
                    <a:pt x="39484" y="115214"/>
                  </a:lnTo>
                  <a:lnTo>
                    <a:pt x="39484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125095" h="137160">
                  <a:moveTo>
                    <a:pt x="46901" y="102870"/>
                  </a:moveTo>
                  <a:lnTo>
                    <a:pt x="39484" y="102870"/>
                  </a:lnTo>
                  <a:lnTo>
                    <a:pt x="39484" y="111112"/>
                  </a:lnTo>
                  <a:lnTo>
                    <a:pt x="46901" y="111112"/>
                  </a:lnTo>
                  <a:lnTo>
                    <a:pt x="46901" y="102870"/>
                  </a:lnTo>
                  <a:close/>
                </a:path>
                <a:path w="125095" h="137160">
                  <a:moveTo>
                    <a:pt x="46901" y="89712"/>
                  </a:moveTo>
                  <a:lnTo>
                    <a:pt x="39484" y="89712"/>
                  </a:lnTo>
                  <a:lnTo>
                    <a:pt x="39484" y="97955"/>
                  </a:lnTo>
                  <a:lnTo>
                    <a:pt x="46901" y="97955"/>
                  </a:lnTo>
                  <a:lnTo>
                    <a:pt x="46901" y="89712"/>
                  </a:lnTo>
                  <a:close/>
                </a:path>
                <a:path w="125095" h="137160">
                  <a:moveTo>
                    <a:pt x="46901" y="77368"/>
                  </a:moveTo>
                  <a:lnTo>
                    <a:pt x="39484" y="77368"/>
                  </a:lnTo>
                  <a:lnTo>
                    <a:pt x="39484" y="84772"/>
                  </a:lnTo>
                  <a:lnTo>
                    <a:pt x="46901" y="84772"/>
                  </a:lnTo>
                  <a:lnTo>
                    <a:pt x="46901" y="77368"/>
                  </a:lnTo>
                  <a:close/>
                </a:path>
                <a:path w="125095" h="137160">
                  <a:moveTo>
                    <a:pt x="46901" y="64198"/>
                  </a:moveTo>
                  <a:lnTo>
                    <a:pt x="39484" y="64198"/>
                  </a:lnTo>
                  <a:lnTo>
                    <a:pt x="39484" y="72428"/>
                  </a:lnTo>
                  <a:lnTo>
                    <a:pt x="46901" y="72428"/>
                  </a:lnTo>
                  <a:lnTo>
                    <a:pt x="46901" y="64198"/>
                  </a:lnTo>
                  <a:close/>
                </a:path>
                <a:path w="125095" h="137160">
                  <a:moveTo>
                    <a:pt x="46901" y="51854"/>
                  </a:moveTo>
                  <a:lnTo>
                    <a:pt x="39484" y="51854"/>
                  </a:lnTo>
                  <a:lnTo>
                    <a:pt x="39484" y="59270"/>
                  </a:lnTo>
                  <a:lnTo>
                    <a:pt x="46901" y="59270"/>
                  </a:lnTo>
                  <a:lnTo>
                    <a:pt x="46901" y="51854"/>
                  </a:lnTo>
                  <a:close/>
                </a:path>
                <a:path w="125095" h="137160">
                  <a:moveTo>
                    <a:pt x="46901" y="38684"/>
                  </a:moveTo>
                  <a:lnTo>
                    <a:pt x="39484" y="38684"/>
                  </a:lnTo>
                  <a:lnTo>
                    <a:pt x="39484" y="46913"/>
                  </a:lnTo>
                  <a:lnTo>
                    <a:pt x="46901" y="46913"/>
                  </a:lnTo>
                  <a:lnTo>
                    <a:pt x="46901" y="38684"/>
                  </a:lnTo>
                  <a:close/>
                </a:path>
                <a:path w="125095" h="137160">
                  <a:moveTo>
                    <a:pt x="46901" y="25527"/>
                  </a:moveTo>
                  <a:lnTo>
                    <a:pt x="39484" y="25527"/>
                  </a:lnTo>
                  <a:lnTo>
                    <a:pt x="39484" y="33743"/>
                  </a:lnTo>
                  <a:lnTo>
                    <a:pt x="46901" y="33743"/>
                  </a:lnTo>
                  <a:lnTo>
                    <a:pt x="46901" y="25527"/>
                  </a:lnTo>
                  <a:close/>
                </a:path>
                <a:path w="125095" h="137160">
                  <a:moveTo>
                    <a:pt x="46901" y="13169"/>
                  </a:moveTo>
                  <a:lnTo>
                    <a:pt x="39484" y="13169"/>
                  </a:lnTo>
                  <a:lnTo>
                    <a:pt x="39484" y="21412"/>
                  </a:lnTo>
                  <a:lnTo>
                    <a:pt x="46901" y="21412"/>
                  </a:lnTo>
                  <a:lnTo>
                    <a:pt x="46901" y="13169"/>
                  </a:lnTo>
                  <a:close/>
                </a:path>
                <a:path w="125095" h="137160">
                  <a:moveTo>
                    <a:pt x="46901" y="0"/>
                  </a:moveTo>
                  <a:lnTo>
                    <a:pt x="39484" y="0"/>
                  </a:lnTo>
                  <a:lnTo>
                    <a:pt x="39484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125095" h="137160">
                  <a:moveTo>
                    <a:pt x="60083" y="128384"/>
                  </a:moveTo>
                  <a:lnTo>
                    <a:pt x="51841" y="128384"/>
                  </a:lnTo>
                  <a:lnTo>
                    <a:pt x="51841" y="136626"/>
                  </a:lnTo>
                  <a:lnTo>
                    <a:pt x="60083" y="136626"/>
                  </a:lnTo>
                  <a:lnTo>
                    <a:pt x="60083" y="128384"/>
                  </a:lnTo>
                  <a:close/>
                </a:path>
                <a:path w="125095" h="137160">
                  <a:moveTo>
                    <a:pt x="60083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83" y="123456"/>
                  </a:lnTo>
                  <a:lnTo>
                    <a:pt x="60083" y="115214"/>
                  </a:lnTo>
                  <a:close/>
                </a:path>
                <a:path w="125095" h="137160">
                  <a:moveTo>
                    <a:pt x="60083" y="102870"/>
                  </a:moveTo>
                  <a:lnTo>
                    <a:pt x="51841" y="102870"/>
                  </a:lnTo>
                  <a:lnTo>
                    <a:pt x="51841" y="111112"/>
                  </a:lnTo>
                  <a:lnTo>
                    <a:pt x="60083" y="111112"/>
                  </a:lnTo>
                  <a:lnTo>
                    <a:pt x="60083" y="102870"/>
                  </a:lnTo>
                  <a:close/>
                </a:path>
                <a:path w="125095" h="137160">
                  <a:moveTo>
                    <a:pt x="60083" y="89712"/>
                  </a:moveTo>
                  <a:lnTo>
                    <a:pt x="51841" y="89712"/>
                  </a:lnTo>
                  <a:lnTo>
                    <a:pt x="51841" y="97955"/>
                  </a:lnTo>
                  <a:lnTo>
                    <a:pt x="60083" y="97955"/>
                  </a:lnTo>
                  <a:lnTo>
                    <a:pt x="60083" y="89712"/>
                  </a:lnTo>
                  <a:close/>
                </a:path>
                <a:path w="125095" h="137160">
                  <a:moveTo>
                    <a:pt x="60083" y="77368"/>
                  </a:moveTo>
                  <a:lnTo>
                    <a:pt x="51841" y="77368"/>
                  </a:lnTo>
                  <a:lnTo>
                    <a:pt x="51841" y="84772"/>
                  </a:lnTo>
                  <a:lnTo>
                    <a:pt x="60083" y="84772"/>
                  </a:lnTo>
                  <a:lnTo>
                    <a:pt x="60083" y="77368"/>
                  </a:lnTo>
                  <a:close/>
                </a:path>
                <a:path w="125095" h="137160">
                  <a:moveTo>
                    <a:pt x="60083" y="64198"/>
                  </a:moveTo>
                  <a:lnTo>
                    <a:pt x="51841" y="64198"/>
                  </a:lnTo>
                  <a:lnTo>
                    <a:pt x="51841" y="72428"/>
                  </a:lnTo>
                  <a:lnTo>
                    <a:pt x="60083" y="72428"/>
                  </a:lnTo>
                  <a:lnTo>
                    <a:pt x="60083" y="64198"/>
                  </a:lnTo>
                  <a:close/>
                </a:path>
                <a:path w="125095" h="137160">
                  <a:moveTo>
                    <a:pt x="60083" y="51854"/>
                  </a:moveTo>
                  <a:lnTo>
                    <a:pt x="51841" y="51854"/>
                  </a:lnTo>
                  <a:lnTo>
                    <a:pt x="51841" y="59270"/>
                  </a:lnTo>
                  <a:lnTo>
                    <a:pt x="60083" y="59270"/>
                  </a:lnTo>
                  <a:lnTo>
                    <a:pt x="60083" y="51854"/>
                  </a:lnTo>
                  <a:close/>
                </a:path>
                <a:path w="125095" h="137160">
                  <a:moveTo>
                    <a:pt x="60083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83" y="46913"/>
                  </a:lnTo>
                  <a:lnTo>
                    <a:pt x="60083" y="38684"/>
                  </a:lnTo>
                  <a:close/>
                </a:path>
                <a:path w="125095" h="137160">
                  <a:moveTo>
                    <a:pt x="60083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83" y="33743"/>
                  </a:lnTo>
                  <a:lnTo>
                    <a:pt x="60083" y="25527"/>
                  </a:lnTo>
                  <a:close/>
                </a:path>
                <a:path w="125095" h="137160">
                  <a:moveTo>
                    <a:pt x="60083" y="13169"/>
                  </a:moveTo>
                  <a:lnTo>
                    <a:pt x="51841" y="13169"/>
                  </a:lnTo>
                  <a:lnTo>
                    <a:pt x="51841" y="21412"/>
                  </a:lnTo>
                  <a:lnTo>
                    <a:pt x="60083" y="21412"/>
                  </a:lnTo>
                  <a:lnTo>
                    <a:pt x="60083" y="13169"/>
                  </a:lnTo>
                  <a:close/>
                </a:path>
                <a:path w="125095" h="137160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125095" h="137160">
                  <a:moveTo>
                    <a:pt x="73253" y="128384"/>
                  </a:moveTo>
                  <a:lnTo>
                    <a:pt x="65011" y="128384"/>
                  </a:lnTo>
                  <a:lnTo>
                    <a:pt x="65011" y="136626"/>
                  </a:lnTo>
                  <a:lnTo>
                    <a:pt x="73253" y="136626"/>
                  </a:lnTo>
                  <a:lnTo>
                    <a:pt x="73253" y="128384"/>
                  </a:lnTo>
                  <a:close/>
                </a:path>
                <a:path w="125095" h="137160">
                  <a:moveTo>
                    <a:pt x="73253" y="115214"/>
                  </a:moveTo>
                  <a:lnTo>
                    <a:pt x="65011" y="115214"/>
                  </a:lnTo>
                  <a:lnTo>
                    <a:pt x="65011" y="123456"/>
                  </a:lnTo>
                  <a:lnTo>
                    <a:pt x="73253" y="123456"/>
                  </a:lnTo>
                  <a:lnTo>
                    <a:pt x="73253" y="115214"/>
                  </a:lnTo>
                  <a:close/>
                </a:path>
                <a:path w="125095" h="137160">
                  <a:moveTo>
                    <a:pt x="73253" y="102870"/>
                  </a:moveTo>
                  <a:lnTo>
                    <a:pt x="65011" y="102870"/>
                  </a:lnTo>
                  <a:lnTo>
                    <a:pt x="65011" y="111112"/>
                  </a:lnTo>
                  <a:lnTo>
                    <a:pt x="73253" y="111112"/>
                  </a:lnTo>
                  <a:lnTo>
                    <a:pt x="73253" y="102870"/>
                  </a:lnTo>
                  <a:close/>
                </a:path>
                <a:path w="125095" h="137160">
                  <a:moveTo>
                    <a:pt x="73253" y="89712"/>
                  </a:moveTo>
                  <a:lnTo>
                    <a:pt x="65011" y="89712"/>
                  </a:lnTo>
                  <a:lnTo>
                    <a:pt x="65011" y="97955"/>
                  </a:lnTo>
                  <a:lnTo>
                    <a:pt x="73253" y="97955"/>
                  </a:lnTo>
                  <a:lnTo>
                    <a:pt x="73253" y="89712"/>
                  </a:lnTo>
                  <a:close/>
                </a:path>
                <a:path w="125095" h="137160">
                  <a:moveTo>
                    <a:pt x="73253" y="77368"/>
                  </a:moveTo>
                  <a:lnTo>
                    <a:pt x="65011" y="77368"/>
                  </a:lnTo>
                  <a:lnTo>
                    <a:pt x="65011" y="84772"/>
                  </a:lnTo>
                  <a:lnTo>
                    <a:pt x="73253" y="84772"/>
                  </a:lnTo>
                  <a:lnTo>
                    <a:pt x="73253" y="77368"/>
                  </a:lnTo>
                  <a:close/>
                </a:path>
                <a:path w="125095" h="137160">
                  <a:moveTo>
                    <a:pt x="73253" y="64198"/>
                  </a:moveTo>
                  <a:lnTo>
                    <a:pt x="65011" y="64198"/>
                  </a:lnTo>
                  <a:lnTo>
                    <a:pt x="65011" y="72428"/>
                  </a:lnTo>
                  <a:lnTo>
                    <a:pt x="73253" y="72428"/>
                  </a:lnTo>
                  <a:lnTo>
                    <a:pt x="73253" y="64198"/>
                  </a:lnTo>
                  <a:close/>
                </a:path>
                <a:path w="125095" h="137160">
                  <a:moveTo>
                    <a:pt x="73253" y="51854"/>
                  </a:moveTo>
                  <a:lnTo>
                    <a:pt x="65011" y="51854"/>
                  </a:lnTo>
                  <a:lnTo>
                    <a:pt x="65011" y="59270"/>
                  </a:lnTo>
                  <a:lnTo>
                    <a:pt x="73253" y="59270"/>
                  </a:lnTo>
                  <a:lnTo>
                    <a:pt x="73253" y="51854"/>
                  </a:lnTo>
                  <a:close/>
                </a:path>
                <a:path w="125095" h="137160">
                  <a:moveTo>
                    <a:pt x="73253" y="38684"/>
                  </a:moveTo>
                  <a:lnTo>
                    <a:pt x="65011" y="38684"/>
                  </a:lnTo>
                  <a:lnTo>
                    <a:pt x="65011" y="46913"/>
                  </a:lnTo>
                  <a:lnTo>
                    <a:pt x="73253" y="46913"/>
                  </a:lnTo>
                  <a:lnTo>
                    <a:pt x="73253" y="38684"/>
                  </a:lnTo>
                  <a:close/>
                </a:path>
                <a:path w="125095" h="137160">
                  <a:moveTo>
                    <a:pt x="73253" y="25527"/>
                  </a:moveTo>
                  <a:lnTo>
                    <a:pt x="65011" y="25527"/>
                  </a:lnTo>
                  <a:lnTo>
                    <a:pt x="65011" y="33743"/>
                  </a:lnTo>
                  <a:lnTo>
                    <a:pt x="73253" y="33743"/>
                  </a:lnTo>
                  <a:lnTo>
                    <a:pt x="73253" y="25527"/>
                  </a:lnTo>
                  <a:close/>
                </a:path>
                <a:path w="125095" h="137160">
                  <a:moveTo>
                    <a:pt x="73253" y="13169"/>
                  </a:moveTo>
                  <a:lnTo>
                    <a:pt x="65011" y="13169"/>
                  </a:lnTo>
                  <a:lnTo>
                    <a:pt x="65011" y="21412"/>
                  </a:lnTo>
                  <a:lnTo>
                    <a:pt x="73253" y="21412"/>
                  </a:lnTo>
                  <a:lnTo>
                    <a:pt x="73253" y="13169"/>
                  </a:lnTo>
                  <a:close/>
                </a:path>
                <a:path w="125095" h="137160">
                  <a:moveTo>
                    <a:pt x="73253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125095" h="137160">
                  <a:moveTo>
                    <a:pt x="86423" y="13169"/>
                  </a:moveTo>
                  <a:lnTo>
                    <a:pt x="78181" y="13169"/>
                  </a:lnTo>
                  <a:lnTo>
                    <a:pt x="78181" y="21412"/>
                  </a:lnTo>
                  <a:lnTo>
                    <a:pt x="86423" y="21412"/>
                  </a:lnTo>
                  <a:lnTo>
                    <a:pt x="86423" y="13169"/>
                  </a:lnTo>
                  <a:close/>
                </a:path>
                <a:path w="125095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125095" h="137160">
                  <a:moveTo>
                    <a:pt x="98729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8729" y="8242"/>
                  </a:lnTo>
                  <a:lnTo>
                    <a:pt x="98729" y="0"/>
                  </a:lnTo>
                  <a:close/>
                </a:path>
                <a:path w="125095" h="137160">
                  <a:moveTo>
                    <a:pt x="111912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912" y="8242"/>
                  </a:lnTo>
                  <a:lnTo>
                    <a:pt x="111912" y="0"/>
                  </a:lnTo>
                  <a:close/>
                </a:path>
                <a:path w="125095" h="137160">
                  <a:moveTo>
                    <a:pt x="125082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038405" y="3913022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89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14"/>
                  </a:lnTo>
                  <a:close/>
                </a:path>
                <a:path w="46989" h="123825">
                  <a:moveTo>
                    <a:pt x="8242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044"/>
                  </a:lnTo>
                  <a:close/>
                </a:path>
                <a:path w="46989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46989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85"/>
                  </a:lnTo>
                  <a:lnTo>
                    <a:pt x="8242" y="84785"/>
                  </a:lnTo>
                  <a:lnTo>
                    <a:pt x="8242" y="76542"/>
                  </a:lnTo>
                  <a:close/>
                </a:path>
                <a:path w="46989" h="123825">
                  <a:moveTo>
                    <a:pt x="8242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8242" y="71602"/>
                  </a:lnTo>
                  <a:lnTo>
                    <a:pt x="8242" y="64198"/>
                  </a:lnTo>
                  <a:close/>
                </a:path>
                <a:path w="46989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42" y="59258"/>
                  </a:lnTo>
                  <a:lnTo>
                    <a:pt x="8242" y="51028"/>
                  </a:lnTo>
                  <a:close/>
                </a:path>
                <a:path w="46989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101"/>
                  </a:lnTo>
                  <a:lnTo>
                    <a:pt x="8242" y="46101"/>
                  </a:lnTo>
                  <a:lnTo>
                    <a:pt x="8242" y="38684"/>
                  </a:lnTo>
                  <a:close/>
                </a:path>
                <a:path w="46989" h="123825">
                  <a:moveTo>
                    <a:pt x="8242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14"/>
                  </a:lnTo>
                  <a:close/>
                </a:path>
                <a:path w="46989" h="123825">
                  <a:moveTo>
                    <a:pt x="8242" y="12357"/>
                  </a:moveTo>
                  <a:lnTo>
                    <a:pt x="0" y="12357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2357"/>
                  </a:lnTo>
                  <a:close/>
                </a:path>
                <a:path w="46989" h="123825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46989" h="123825">
                  <a:moveTo>
                    <a:pt x="20548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0548" y="123456"/>
                  </a:lnTo>
                  <a:lnTo>
                    <a:pt x="20548" y="115214"/>
                  </a:lnTo>
                  <a:close/>
                </a:path>
                <a:path w="46989" h="123825">
                  <a:moveTo>
                    <a:pt x="20548" y="102044"/>
                  </a:moveTo>
                  <a:lnTo>
                    <a:pt x="13169" y="102044"/>
                  </a:lnTo>
                  <a:lnTo>
                    <a:pt x="13169" y="110286"/>
                  </a:lnTo>
                  <a:lnTo>
                    <a:pt x="20548" y="110286"/>
                  </a:lnTo>
                  <a:lnTo>
                    <a:pt x="20548" y="102044"/>
                  </a:lnTo>
                  <a:close/>
                </a:path>
                <a:path w="46989" h="123825">
                  <a:moveTo>
                    <a:pt x="20548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0548" y="97942"/>
                  </a:lnTo>
                  <a:lnTo>
                    <a:pt x="20548" y="89700"/>
                  </a:lnTo>
                  <a:close/>
                </a:path>
                <a:path w="46989" h="123825">
                  <a:moveTo>
                    <a:pt x="20548" y="76542"/>
                  </a:moveTo>
                  <a:lnTo>
                    <a:pt x="13169" y="76542"/>
                  </a:lnTo>
                  <a:lnTo>
                    <a:pt x="13169" y="84785"/>
                  </a:lnTo>
                  <a:lnTo>
                    <a:pt x="20548" y="84785"/>
                  </a:lnTo>
                  <a:lnTo>
                    <a:pt x="20548" y="76542"/>
                  </a:lnTo>
                  <a:close/>
                </a:path>
                <a:path w="46989" h="123825">
                  <a:moveTo>
                    <a:pt x="20548" y="64198"/>
                  </a:moveTo>
                  <a:lnTo>
                    <a:pt x="13169" y="64198"/>
                  </a:lnTo>
                  <a:lnTo>
                    <a:pt x="13169" y="71602"/>
                  </a:lnTo>
                  <a:lnTo>
                    <a:pt x="20548" y="71602"/>
                  </a:lnTo>
                  <a:lnTo>
                    <a:pt x="20548" y="64198"/>
                  </a:lnTo>
                  <a:close/>
                </a:path>
                <a:path w="46989" h="123825">
                  <a:moveTo>
                    <a:pt x="20548" y="51028"/>
                  </a:moveTo>
                  <a:lnTo>
                    <a:pt x="13169" y="51028"/>
                  </a:lnTo>
                  <a:lnTo>
                    <a:pt x="13169" y="59258"/>
                  </a:lnTo>
                  <a:lnTo>
                    <a:pt x="20548" y="59258"/>
                  </a:lnTo>
                  <a:lnTo>
                    <a:pt x="20548" y="51028"/>
                  </a:lnTo>
                  <a:close/>
                </a:path>
                <a:path w="46989" h="123825">
                  <a:moveTo>
                    <a:pt x="20548" y="38684"/>
                  </a:moveTo>
                  <a:lnTo>
                    <a:pt x="13169" y="38684"/>
                  </a:lnTo>
                  <a:lnTo>
                    <a:pt x="13169" y="46101"/>
                  </a:lnTo>
                  <a:lnTo>
                    <a:pt x="20548" y="46101"/>
                  </a:lnTo>
                  <a:lnTo>
                    <a:pt x="20548" y="38684"/>
                  </a:lnTo>
                  <a:close/>
                </a:path>
                <a:path w="46989" h="123825">
                  <a:moveTo>
                    <a:pt x="20548" y="25514"/>
                  </a:moveTo>
                  <a:lnTo>
                    <a:pt x="13169" y="25514"/>
                  </a:lnTo>
                  <a:lnTo>
                    <a:pt x="13169" y="33743"/>
                  </a:lnTo>
                  <a:lnTo>
                    <a:pt x="20548" y="33743"/>
                  </a:lnTo>
                  <a:lnTo>
                    <a:pt x="20548" y="25514"/>
                  </a:lnTo>
                  <a:close/>
                </a:path>
                <a:path w="46989" h="123825">
                  <a:moveTo>
                    <a:pt x="20548" y="12357"/>
                  </a:moveTo>
                  <a:lnTo>
                    <a:pt x="13169" y="12357"/>
                  </a:lnTo>
                  <a:lnTo>
                    <a:pt x="13169" y="20574"/>
                  </a:lnTo>
                  <a:lnTo>
                    <a:pt x="20548" y="20574"/>
                  </a:lnTo>
                  <a:lnTo>
                    <a:pt x="20548" y="12357"/>
                  </a:lnTo>
                  <a:close/>
                </a:path>
                <a:path w="46989" h="123825">
                  <a:moveTo>
                    <a:pt x="20548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0548" y="8242"/>
                  </a:lnTo>
                  <a:lnTo>
                    <a:pt x="20548" y="0"/>
                  </a:lnTo>
                  <a:close/>
                </a:path>
                <a:path w="46989" h="123825">
                  <a:moveTo>
                    <a:pt x="33731" y="115214"/>
                  </a:moveTo>
                  <a:lnTo>
                    <a:pt x="25514" y="115214"/>
                  </a:lnTo>
                  <a:lnTo>
                    <a:pt x="25514" y="123456"/>
                  </a:lnTo>
                  <a:lnTo>
                    <a:pt x="33731" y="123456"/>
                  </a:lnTo>
                  <a:lnTo>
                    <a:pt x="33731" y="115214"/>
                  </a:lnTo>
                  <a:close/>
                </a:path>
                <a:path w="46989" h="123825">
                  <a:moveTo>
                    <a:pt x="33731" y="102044"/>
                  </a:moveTo>
                  <a:lnTo>
                    <a:pt x="25514" y="102044"/>
                  </a:lnTo>
                  <a:lnTo>
                    <a:pt x="25514" y="110286"/>
                  </a:lnTo>
                  <a:lnTo>
                    <a:pt x="33731" y="110286"/>
                  </a:lnTo>
                  <a:lnTo>
                    <a:pt x="33731" y="102044"/>
                  </a:lnTo>
                  <a:close/>
                </a:path>
                <a:path w="46989" h="123825">
                  <a:moveTo>
                    <a:pt x="33731" y="89700"/>
                  </a:moveTo>
                  <a:lnTo>
                    <a:pt x="25514" y="89700"/>
                  </a:lnTo>
                  <a:lnTo>
                    <a:pt x="25514" y="97942"/>
                  </a:lnTo>
                  <a:lnTo>
                    <a:pt x="33731" y="97942"/>
                  </a:lnTo>
                  <a:lnTo>
                    <a:pt x="33731" y="89700"/>
                  </a:lnTo>
                  <a:close/>
                </a:path>
                <a:path w="46989" h="123825">
                  <a:moveTo>
                    <a:pt x="33731" y="76542"/>
                  </a:moveTo>
                  <a:lnTo>
                    <a:pt x="25514" y="76542"/>
                  </a:lnTo>
                  <a:lnTo>
                    <a:pt x="25514" y="84785"/>
                  </a:lnTo>
                  <a:lnTo>
                    <a:pt x="33731" y="84785"/>
                  </a:lnTo>
                  <a:lnTo>
                    <a:pt x="33731" y="76542"/>
                  </a:lnTo>
                  <a:close/>
                </a:path>
                <a:path w="46989" h="123825">
                  <a:moveTo>
                    <a:pt x="33731" y="64198"/>
                  </a:moveTo>
                  <a:lnTo>
                    <a:pt x="25514" y="64198"/>
                  </a:lnTo>
                  <a:lnTo>
                    <a:pt x="25514" y="71602"/>
                  </a:lnTo>
                  <a:lnTo>
                    <a:pt x="33731" y="71602"/>
                  </a:lnTo>
                  <a:lnTo>
                    <a:pt x="33731" y="64198"/>
                  </a:lnTo>
                  <a:close/>
                </a:path>
                <a:path w="46989" h="123825">
                  <a:moveTo>
                    <a:pt x="33731" y="51028"/>
                  </a:moveTo>
                  <a:lnTo>
                    <a:pt x="25514" y="51028"/>
                  </a:lnTo>
                  <a:lnTo>
                    <a:pt x="25514" y="59258"/>
                  </a:lnTo>
                  <a:lnTo>
                    <a:pt x="33731" y="59258"/>
                  </a:lnTo>
                  <a:lnTo>
                    <a:pt x="33731" y="51028"/>
                  </a:lnTo>
                  <a:close/>
                </a:path>
                <a:path w="46989" h="123825">
                  <a:moveTo>
                    <a:pt x="33731" y="38684"/>
                  </a:moveTo>
                  <a:lnTo>
                    <a:pt x="25514" y="38684"/>
                  </a:lnTo>
                  <a:lnTo>
                    <a:pt x="25514" y="46101"/>
                  </a:lnTo>
                  <a:lnTo>
                    <a:pt x="33731" y="46101"/>
                  </a:lnTo>
                  <a:lnTo>
                    <a:pt x="33731" y="38684"/>
                  </a:lnTo>
                  <a:close/>
                </a:path>
                <a:path w="46989" h="123825">
                  <a:moveTo>
                    <a:pt x="33731" y="25514"/>
                  </a:moveTo>
                  <a:lnTo>
                    <a:pt x="25514" y="25514"/>
                  </a:lnTo>
                  <a:lnTo>
                    <a:pt x="25514" y="33743"/>
                  </a:lnTo>
                  <a:lnTo>
                    <a:pt x="33731" y="33743"/>
                  </a:lnTo>
                  <a:lnTo>
                    <a:pt x="33731" y="25514"/>
                  </a:lnTo>
                  <a:close/>
                </a:path>
                <a:path w="46989" h="123825">
                  <a:moveTo>
                    <a:pt x="33731" y="12357"/>
                  </a:moveTo>
                  <a:lnTo>
                    <a:pt x="25514" y="12357"/>
                  </a:lnTo>
                  <a:lnTo>
                    <a:pt x="25514" y="20574"/>
                  </a:lnTo>
                  <a:lnTo>
                    <a:pt x="33731" y="20574"/>
                  </a:lnTo>
                  <a:lnTo>
                    <a:pt x="33731" y="12357"/>
                  </a:lnTo>
                  <a:close/>
                </a:path>
                <a:path w="46989" h="123825">
                  <a:moveTo>
                    <a:pt x="33731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31" y="8242"/>
                  </a:lnTo>
                  <a:lnTo>
                    <a:pt x="33731" y="0"/>
                  </a:lnTo>
                  <a:close/>
                </a:path>
                <a:path w="46989" h="123825">
                  <a:moveTo>
                    <a:pt x="46901" y="115214"/>
                  </a:moveTo>
                  <a:lnTo>
                    <a:pt x="38684" y="115214"/>
                  </a:lnTo>
                  <a:lnTo>
                    <a:pt x="38684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46989" h="123825">
                  <a:moveTo>
                    <a:pt x="46901" y="102044"/>
                  </a:moveTo>
                  <a:lnTo>
                    <a:pt x="38684" y="102044"/>
                  </a:lnTo>
                  <a:lnTo>
                    <a:pt x="38684" y="110286"/>
                  </a:lnTo>
                  <a:lnTo>
                    <a:pt x="46901" y="110286"/>
                  </a:lnTo>
                  <a:lnTo>
                    <a:pt x="46901" y="102044"/>
                  </a:lnTo>
                  <a:close/>
                </a:path>
                <a:path w="46989" h="123825">
                  <a:moveTo>
                    <a:pt x="46901" y="89700"/>
                  </a:moveTo>
                  <a:lnTo>
                    <a:pt x="38684" y="89700"/>
                  </a:lnTo>
                  <a:lnTo>
                    <a:pt x="38684" y="97942"/>
                  </a:lnTo>
                  <a:lnTo>
                    <a:pt x="46901" y="97942"/>
                  </a:lnTo>
                  <a:lnTo>
                    <a:pt x="46901" y="89700"/>
                  </a:lnTo>
                  <a:close/>
                </a:path>
                <a:path w="46989" h="123825">
                  <a:moveTo>
                    <a:pt x="46901" y="76542"/>
                  </a:moveTo>
                  <a:lnTo>
                    <a:pt x="38684" y="76542"/>
                  </a:lnTo>
                  <a:lnTo>
                    <a:pt x="38684" y="84785"/>
                  </a:lnTo>
                  <a:lnTo>
                    <a:pt x="46901" y="84785"/>
                  </a:lnTo>
                  <a:lnTo>
                    <a:pt x="46901" y="76542"/>
                  </a:lnTo>
                  <a:close/>
                </a:path>
                <a:path w="46989" h="123825">
                  <a:moveTo>
                    <a:pt x="46901" y="64198"/>
                  </a:moveTo>
                  <a:lnTo>
                    <a:pt x="38684" y="64198"/>
                  </a:lnTo>
                  <a:lnTo>
                    <a:pt x="38684" y="71602"/>
                  </a:lnTo>
                  <a:lnTo>
                    <a:pt x="46901" y="71602"/>
                  </a:lnTo>
                  <a:lnTo>
                    <a:pt x="46901" y="64198"/>
                  </a:lnTo>
                  <a:close/>
                </a:path>
                <a:path w="46989" h="123825">
                  <a:moveTo>
                    <a:pt x="46901" y="51028"/>
                  </a:moveTo>
                  <a:lnTo>
                    <a:pt x="38684" y="51028"/>
                  </a:lnTo>
                  <a:lnTo>
                    <a:pt x="38684" y="59258"/>
                  </a:lnTo>
                  <a:lnTo>
                    <a:pt x="46901" y="59258"/>
                  </a:lnTo>
                  <a:lnTo>
                    <a:pt x="46901" y="51028"/>
                  </a:lnTo>
                  <a:close/>
                </a:path>
                <a:path w="46989" h="123825">
                  <a:moveTo>
                    <a:pt x="46901" y="38684"/>
                  </a:moveTo>
                  <a:lnTo>
                    <a:pt x="38684" y="38684"/>
                  </a:lnTo>
                  <a:lnTo>
                    <a:pt x="38684" y="46101"/>
                  </a:lnTo>
                  <a:lnTo>
                    <a:pt x="46901" y="46101"/>
                  </a:lnTo>
                  <a:lnTo>
                    <a:pt x="46901" y="38684"/>
                  </a:lnTo>
                  <a:close/>
                </a:path>
                <a:path w="46989" h="123825">
                  <a:moveTo>
                    <a:pt x="46901" y="25514"/>
                  </a:moveTo>
                  <a:lnTo>
                    <a:pt x="38684" y="25514"/>
                  </a:lnTo>
                  <a:lnTo>
                    <a:pt x="38684" y="33743"/>
                  </a:lnTo>
                  <a:lnTo>
                    <a:pt x="46901" y="33743"/>
                  </a:lnTo>
                  <a:lnTo>
                    <a:pt x="46901" y="25514"/>
                  </a:lnTo>
                  <a:close/>
                </a:path>
                <a:path w="46989" h="123825">
                  <a:moveTo>
                    <a:pt x="46901" y="12357"/>
                  </a:moveTo>
                  <a:lnTo>
                    <a:pt x="38684" y="12357"/>
                  </a:lnTo>
                  <a:lnTo>
                    <a:pt x="38684" y="20574"/>
                  </a:lnTo>
                  <a:lnTo>
                    <a:pt x="46901" y="20574"/>
                  </a:lnTo>
                  <a:lnTo>
                    <a:pt x="46901" y="12357"/>
                  </a:lnTo>
                  <a:close/>
                </a:path>
                <a:path w="46989" h="123825">
                  <a:moveTo>
                    <a:pt x="46901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10872444" y="3899852"/>
            <a:ext cx="125730" cy="137160"/>
            <a:chOff x="5817844" y="3899852"/>
            <a:chExt cx="125730" cy="137160"/>
          </a:xfrm>
        </p:grpSpPr>
        <p:sp>
          <p:nvSpPr>
            <p:cNvPr id="104" name="object 104"/>
            <p:cNvSpPr/>
            <p:nvPr/>
          </p:nvSpPr>
          <p:spPr>
            <a:xfrm>
              <a:off x="5817844" y="3899852"/>
              <a:ext cx="125730" cy="137160"/>
            </a:xfrm>
            <a:custGeom>
              <a:avLst/>
              <a:gdLst/>
              <a:ahLst/>
              <a:cxnLst/>
              <a:rect l="l" t="t" r="r" b="b"/>
              <a:pathLst>
                <a:path w="125729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84"/>
                  </a:lnTo>
                  <a:close/>
                </a:path>
                <a:path w="125729" h="137160">
                  <a:moveTo>
                    <a:pt x="8242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14"/>
                  </a:lnTo>
                  <a:close/>
                </a:path>
                <a:path w="125729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42" y="111112"/>
                  </a:lnTo>
                  <a:lnTo>
                    <a:pt x="8242" y="102870"/>
                  </a:lnTo>
                  <a:close/>
                </a:path>
                <a:path w="125729" h="137160">
                  <a:moveTo>
                    <a:pt x="8242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8242" y="97955"/>
                  </a:lnTo>
                  <a:lnTo>
                    <a:pt x="8242" y="89712"/>
                  </a:lnTo>
                  <a:close/>
                </a:path>
                <a:path w="125729" h="137160">
                  <a:moveTo>
                    <a:pt x="8242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7368"/>
                  </a:lnTo>
                  <a:close/>
                </a:path>
                <a:path w="125729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125729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8242" y="59270"/>
                  </a:lnTo>
                  <a:lnTo>
                    <a:pt x="8242" y="51854"/>
                  </a:lnTo>
                  <a:close/>
                </a:path>
                <a:path w="125729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84"/>
                  </a:lnTo>
                  <a:close/>
                </a:path>
                <a:path w="125729" h="137160">
                  <a:moveTo>
                    <a:pt x="8242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27"/>
                  </a:lnTo>
                  <a:close/>
                </a:path>
                <a:path w="125729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42" y="21412"/>
                  </a:lnTo>
                  <a:lnTo>
                    <a:pt x="8242" y="13169"/>
                  </a:lnTo>
                  <a:close/>
                </a:path>
                <a:path w="125729" h="137160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125729" h="137160">
                  <a:moveTo>
                    <a:pt x="20574" y="128384"/>
                  </a:moveTo>
                  <a:lnTo>
                    <a:pt x="13169" y="128384"/>
                  </a:lnTo>
                  <a:lnTo>
                    <a:pt x="13169" y="136626"/>
                  </a:lnTo>
                  <a:lnTo>
                    <a:pt x="20574" y="136626"/>
                  </a:lnTo>
                  <a:lnTo>
                    <a:pt x="20574" y="128384"/>
                  </a:lnTo>
                  <a:close/>
                </a:path>
                <a:path w="125729" h="137160">
                  <a:moveTo>
                    <a:pt x="20574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0574" y="123456"/>
                  </a:lnTo>
                  <a:lnTo>
                    <a:pt x="20574" y="115214"/>
                  </a:lnTo>
                  <a:close/>
                </a:path>
                <a:path w="125729" h="137160">
                  <a:moveTo>
                    <a:pt x="20574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0574" y="111112"/>
                  </a:lnTo>
                  <a:lnTo>
                    <a:pt x="20574" y="102870"/>
                  </a:lnTo>
                  <a:close/>
                </a:path>
                <a:path w="125729" h="137160">
                  <a:moveTo>
                    <a:pt x="20574" y="89712"/>
                  </a:moveTo>
                  <a:lnTo>
                    <a:pt x="13169" y="89712"/>
                  </a:lnTo>
                  <a:lnTo>
                    <a:pt x="13169" y="97955"/>
                  </a:lnTo>
                  <a:lnTo>
                    <a:pt x="20574" y="97955"/>
                  </a:lnTo>
                  <a:lnTo>
                    <a:pt x="20574" y="89712"/>
                  </a:lnTo>
                  <a:close/>
                </a:path>
                <a:path w="125729" h="137160">
                  <a:moveTo>
                    <a:pt x="20574" y="77368"/>
                  </a:moveTo>
                  <a:lnTo>
                    <a:pt x="13169" y="77368"/>
                  </a:lnTo>
                  <a:lnTo>
                    <a:pt x="13169" y="84772"/>
                  </a:lnTo>
                  <a:lnTo>
                    <a:pt x="20574" y="84772"/>
                  </a:lnTo>
                  <a:lnTo>
                    <a:pt x="20574" y="77368"/>
                  </a:lnTo>
                  <a:close/>
                </a:path>
                <a:path w="125729" h="137160">
                  <a:moveTo>
                    <a:pt x="20574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0574" y="72428"/>
                  </a:lnTo>
                  <a:lnTo>
                    <a:pt x="20574" y="64198"/>
                  </a:lnTo>
                  <a:close/>
                </a:path>
                <a:path w="125729" h="137160">
                  <a:moveTo>
                    <a:pt x="20574" y="51854"/>
                  </a:moveTo>
                  <a:lnTo>
                    <a:pt x="13169" y="51854"/>
                  </a:lnTo>
                  <a:lnTo>
                    <a:pt x="13169" y="59270"/>
                  </a:lnTo>
                  <a:lnTo>
                    <a:pt x="20574" y="59270"/>
                  </a:lnTo>
                  <a:lnTo>
                    <a:pt x="20574" y="51854"/>
                  </a:lnTo>
                  <a:close/>
                </a:path>
                <a:path w="125729" h="137160">
                  <a:moveTo>
                    <a:pt x="20574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0574" y="46913"/>
                  </a:lnTo>
                  <a:lnTo>
                    <a:pt x="20574" y="38684"/>
                  </a:lnTo>
                  <a:close/>
                </a:path>
                <a:path w="125729" h="137160">
                  <a:moveTo>
                    <a:pt x="20574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0574" y="33743"/>
                  </a:lnTo>
                  <a:lnTo>
                    <a:pt x="20574" y="25527"/>
                  </a:lnTo>
                  <a:close/>
                </a:path>
                <a:path w="125729" h="137160">
                  <a:moveTo>
                    <a:pt x="20574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0574" y="21412"/>
                  </a:lnTo>
                  <a:lnTo>
                    <a:pt x="20574" y="13169"/>
                  </a:lnTo>
                  <a:close/>
                </a:path>
                <a:path w="125729" h="137160">
                  <a:moveTo>
                    <a:pt x="20574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0574" y="8242"/>
                  </a:lnTo>
                  <a:lnTo>
                    <a:pt x="20574" y="0"/>
                  </a:lnTo>
                  <a:close/>
                </a:path>
                <a:path w="125729" h="137160">
                  <a:moveTo>
                    <a:pt x="33743" y="128384"/>
                  </a:moveTo>
                  <a:lnTo>
                    <a:pt x="25514" y="128384"/>
                  </a:lnTo>
                  <a:lnTo>
                    <a:pt x="25514" y="136626"/>
                  </a:lnTo>
                  <a:lnTo>
                    <a:pt x="33743" y="136626"/>
                  </a:lnTo>
                  <a:lnTo>
                    <a:pt x="33743" y="128384"/>
                  </a:lnTo>
                  <a:close/>
                </a:path>
                <a:path w="125729" h="137160">
                  <a:moveTo>
                    <a:pt x="33743" y="115214"/>
                  </a:moveTo>
                  <a:lnTo>
                    <a:pt x="25514" y="115214"/>
                  </a:lnTo>
                  <a:lnTo>
                    <a:pt x="25514" y="123456"/>
                  </a:lnTo>
                  <a:lnTo>
                    <a:pt x="33743" y="123456"/>
                  </a:lnTo>
                  <a:lnTo>
                    <a:pt x="33743" y="115214"/>
                  </a:lnTo>
                  <a:close/>
                </a:path>
                <a:path w="125729" h="137160">
                  <a:moveTo>
                    <a:pt x="33743" y="102870"/>
                  </a:moveTo>
                  <a:lnTo>
                    <a:pt x="25514" y="102870"/>
                  </a:lnTo>
                  <a:lnTo>
                    <a:pt x="25514" y="111112"/>
                  </a:lnTo>
                  <a:lnTo>
                    <a:pt x="33743" y="111112"/>
                  </a:lnTo>
                  <a:lnTo>
                    <a:pt x="33743" y="102870"/>
                  </a:lnTo>
                  <a:close/>
                </a:path>
                <a:path w="125729" h="137160">
                  <a:moveTo>
                    <a:pt x="33743" y="89712"/>
                  </a:moveTo>
                  <a:lnTo>
                    <a:pt x="25514" y="89712"/>
                  </a:lnTo>
                  <a:lnTo>
                    <a:pt x="25514" y="97955"/>
                  </a:lnTo>
                  <a:lnTo>
                    <a:pt x="33743" y="97955"/>
                  </a:lnTo>
                  <a:lnTo>
                    <a:pt x="33743" y="89712"/>
                  </a:lnTo>
                  <a:close/>
                </a:path>
                <a:path w="125729" h="137160">
                  <a:moveTo>
                    <a:pt x="33743" y="77368"/>
                  </a:moveTo>
                  <a:lnTo>
                    <a:pt x="25514" y="77368"/>
                  </a:lnTo>
                  <a:lnTo>
                    <a:pt x="25514" y="84772"/>
                  </a:lnTo>
                  <a:lnTo>
                    <a:pt x="33743" y="84772"/>
                  </a:lnTo>
                  <a:lnTo>
                    <a:pt x="33743" y="77368"/>
                  </a:lnTo>
                  <a:close/>
                </a:path>
                <a:path w="125729" h="137160">
                  <a:moveTo>
                    <a:pt x="33743" y="64198"/>
                  </a:moveTo>
                  <a:lnTo>
                    <a:pt x="25514" y="64198"/>
                  </a:lnTo>
                  <a:lnTo>
                    <a:pt x="25514" y="72428"/>
                  </a:lnTo>
                  <a:lnTo>
                    <a:pt x="33743" y="72428"/>
                  </a:lnTo>
                  <a:lnTo>
                    <a:pt x="33743" y="64198"/>
                  </a:lnTo>
                  <a:close/>
                </a:path>
                <a:path w="125729" h="137160">
                  <a:moveTo>
                    <a:pt x="33743" y="51854"/>
                  </a:moveTo>
                  <a:lnTo>
                    <a:pt x="25514" y="51854"/>
                  </a:lnTo>
                  <a:lnTo>
                    <a:pt x="25514" y="59270"/>
                  </a:lnTo>
                  <a:lnTo>
                    <a:pt x="33743" y="59270"/>
                  </a:lnTo>
                  <a:lnTo>
                    <a:pt x="33743" y="51854"/>
                  </a:lnTo>
                  <a:close/>
                </a:path>
                <a:path w="125729" h="137160">
                  <a:moveTo>
                    <a:pt x="33743" y="38684"/>
                  </a:moveTo>
                  <a:lnTo>
                    <a:pt x="25514" y="38684"/>
                  </a:lnTo>
                  <a:lnTo>
                    <a:pt x="25514" y="46913"/>
                  </a:lnTo>
                  <a:lnTo>
                    <a:pt x="33743" y="46913"/>
                  </a:lnTo>
                  <a:lnTo>
                    <a:pt x="33743" y="38684"/>
                  </a:lnTo>
                  <a:close/>
                </a:path>
                <a:path w="125729" h="137160">
                  <a:moveTo>
                    <a:pt x="33743" y="25527"/>
                  </a:moveTo>
                  <a:lnTo>
                    <a:pt x="25514" y="25527"/>
                  </a:lnTo>
                  <a:lnTo>
                    <a:pt x="25514" y="33743"/>
                  </a:lnTo>
                  <a:lnTo>
                    <a:pt x="33743" y="33743"/>
                  </a:lnTo>
                  <a:lnTo>
                    <a:pt x="33743" y="25527"/>
                  </a:lnTo>
                  <a:close/>
                </a:path>
                <a:path w="125729" h="137160">
                  <a:moveTo>
                    <a:pt x="33743" y="13169"/>
                  </a:moveTo>
                  <a:lnTo>
                    <a:pt x="25514" y="13169"/>
                  </a:lnTo>
                  <a:lnTo>
                    <a:pt x="25514" y="21412"/>
                  </a:lnTo>
                  <a:lnTo>
                    <a:pt x="33743" y="21412"/>
                  </a:lnTo>
                  <a:lnTo>
                    <a:pt x="33743" y="13169"/>
                  </a:lnTo>
                  <a:close/>
                </a:path>
                <a:path w="125729" h="137160">
                  <a:moveTo>
                    <a:pt x="33743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125729" h="137160">
                  <a:moveTo>
                    <a:pt x="46913" y="128384"/>
                  </a:moveTo>
                  <a:lnTo>
                    <a:pt x="38671" y="128384"/>
                  </a:lnTo>
                  <a:lnTo>
                    <a:pt x="38671" y="136626"/>
                  </a:lnTo>
                  <a:lnTo>
                    <a:pt x="46913" y="136626"/>
                  </a:lnTo>
                  <a:lnTo>
                    <a:pt x="46913" y="128384"/>
                  </a:lnTo>
                  <a:close/>
                </a:path>
                <a:path w="125729" h="137160">
                  <a:moveTo>
                    <a:pt x="46913" y="115214"/>
                  </a:moveTo>
                  <a:lnTo>
                    <a:pt x="38671" y="115214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5214"/>
                  </a:lnTo>
                  <a:close/>
                </a:path>
                <a:path w="125729" h="137160">
                  <a:moveTo>
                    <a:pt x="46913" y="102870"/>
                  </a:moveTo>
                  <a:lnTo>
                    <a:pt x="38671" y="102870"/>
                  </a:lnTo>
                  <a:lnTo>
                    <a:pt x="38671" y="111112"/>
                  </a:lnTo>
                  <a:lnTo>
                    <a:pt x="46913" y="111112"/>
                  </a:lnTo>
                  <a:lnTo>
                    <a:pt x="46913" y="102870"/>
                  </a:lnTo>
                  <a:close/>
                </a:path>
                <a:path w="125729" h="137160">
                  <a:moveTo>
                    <a:pt x="46913" y="89712"/>
                  </a:moveTo>
                  <a:lnTo>
                    <a:pt x="38671" y="89712"/>
                  </a:lnTo>
                  <a:lnTo>
                    <a:pt x="38671" y="97955"/>
                  </a:lnTo>
                  <a:lnTo>
                    <a:pt x="46913" y="97955"/>
                  </a:lnTo>
                  <a:lnTo>
                    <a:pt x="46913" y="89712"/>
                  </a:lnTo>
                  <a:close/>
                </a:path>
                <a:path w="125729" h="137160">
                  <a:moveTo>
                    <a:pt x="46913" y="77368"/>
                  </a:moveTo>
                  <a:lnTo>
                    <a:pt x="38671" y="77368"/>
                  </a:lnTo>
                  <a:lnTo>
                    <a:pt x="38671" y="84772"/>
                  </a:lnTo>
                  <a:lnTo>
                    <a:pt x="46913" y="84772"/>
                  </a:lnTo>
                  <a:lnTo>
                    <a:pt x="46913" y="77368"/>
                  </a:lnTo>
                  <a:close/>
                </a:path>
                <a:path w="125729" h="137160">
                  <a:moveTo>
                    <a:pt x="46913" y="64198"/>
                  </a:moveTo>
                  <a:lnTo>
                    <a:pt x="38671" y="64198"/>
                  </a:lnTo>
                  <a:lnTo>
                    <a:pt x="38671" y="72428"/>
                  </a:lnTo>
                  <a:lnTo>
                    <a:pt x="46913" y="72428"/>
                  </a:lnTo>
                  <a:lnTo>
                    <a:pt x="46913" y="64198"/>
                  </a:lnTo>
                  <a:close/>
                </a:path>
                <a:path w="125729" h="137160">
                  <a:moveTo>
                    <a:pt x="46913" y="51854"/>
                  </a:moveTo>
                  <a:lnTo>
                    <a:pt x="38671" y="51854"/>
                  </a:lnTo>
                  <a:lnTo>
                    <a:pt x="38671" y="59270"/>
                  </a:lnTo>
                  <a:lnTo>
                    <a:pt x="46913" y="59270"/>
                  </a:lnTo>
                  <a:lnTo>
                    <a:pt x="46913" y="51854"/>
                  </a:lnTo>
                  <a:close/>
                </a:path>
                <a:path w="125729" h="137160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913"/>
                  </a:lnTo>
                  <a:lnTo>
                    <a:pt x="46913" y="46913"/>
                  </a:lnTo>
                  <a:lnTo>
                    <a:pt x="46913" y="38684"/>
                  </a:lnTo>
                  <a:close/>
                </a:path>
                <a:path w="125729" h="137160">
                  <a:moveTo>
                    <a:pt x="46913" y="25527"/>
                  </a:moveTo>
                  <a:lnTo>
                    <a:pt x="38671" y="25527"/>
                  </a:lnTo>
                  <a:lnTo>
                    <a:pt x="38671" y="33743"/>
                  </a:lnTo>
                  <a:lnTo>
                    <a:pt x="46913" y="33743"/>
                  </a:lnTo>
                  <a:lnTo>
                    <a:pt x="46913" y="25527"/>
                  </a:lnTo>
                  <a:close/>
                </a:path>
                <a:path w="125729" h="137160">
                  <a:moveTo>
                    <a:pt x="46913" y="13169"/>
                  </a:moveTo>
                  <a:lnTo>
                    <a:pt x="38671" y="13169"/>
                  </a:lnTo>
                  <a:lnTo>
                    <a:pt x="38671" y="21412"/>
                  </a:lnTo>
                  <a:lnTo>
                    <a:pt x="46913" y="21412"/>
                  </a:lnTo>
                  <a:lnTo>
                    <a:pt x="46913" y="13169"/>
                  </a:lnTo>
                  <a:close/>
                </a:path>
                <a:path w="125729" h="137160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125729" h="137160">
                  <a:moveTo>
                    <a:pt x="60071" y="128384"/>
                  </a:moveTo>
                  <a:lnTo>
                    <a:pt x="51854" y="128384"/>
                  </a:lnTo>
                  <a:lnTo>
                    <a:pt x="51854" y="136626"/>
                  </a:lnTo>
                  <a:lnTo>
                    <a:pt x="60071" y="136626"/>
                  </a:lnTo>
                  <a:lnTo>
                    <a:pt x="60071" y="128384"/>
                  </a:lnTo>
                  <a:close/>
                </a:path>
                <a:path w="125729" h="137160">
                  <a:moveTo>
                    <a:pt x="60071" y="115214"/>
                  </a:moveTo>
                  <a:lnTo>
                    <a:pt x="51854" y="115214"/>
                  </a:lnTo>
                  <a:lnTo>
                    <a:pt x="51854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125729" h="137160">
                  <a:moveTo>
                    <a:pt x="60071" y="102870"/>
                  </a:moveTo>
                  <a:lnTo>
                    <a:pt x="51854" y="102870"/>
                  </a:lnTo>
                  <a:lnTo>
                    <a:pt x="51854" y="111112"/>
                  </a:lnTo>
                  <a:lnTo>
                    <a:pt x="60071" y="111112"/>
                  </a:lnTo>
                  <a:lnTo>
                    <a:pt x="60071" y="102870"/>
                  </a:lnTo>
                  <a:close/>
                </a:path>
                <a:path w="125729" h="137160">
                  <a:moveTo>
                    <a:pt x="60071" y="89712"/>
                  </a:moveTo>
                  <a:lnTo>
                    <a:pt x="51854" y="89712"/>
                  </a:lnTo>
                  <a:lnTo>
                    <a:pt x="51854" y="97955"/>
                  </a:lnTo>
                  <a:lnTo>
                    <a:pt x="60071" y="97955"/>
                  </a:lnTo>
                  <a:lnTo>
                    <a:pt x="60071" y="89712"/>
                  </a:lnTo>
                  <a:close/>
                </a:path>
                <a:path w="125729" h="137160">
                  <a:moveTo>
                    <a:pt x="60071" y="77368"/>
                  </a:moveTo>
                  <a:lnTo>
                    <a:pt x="51854" y="77368"/>
                  </a:lnTo>
                  <a:lnTo>
                    <a:pt x="51854" y="84772"/>
                  </a:lnTo>
                  <a:lnTo>
                    <a:pt x="60071" y="84772"/>
                  </a:lnTo>
                  <a:lnTo>
                    <a:pt x="60071" y="77368"/>
                  </a:lnTo>
                  <a:close/>
                </a:path>
                <a:path w="125729" h="137160">
                  <a:moveTo>
                    <a:pt x="60071" y="64198"/>
                  </a:moveTo>
                  <a:lnTo>
                    <a:pt x="51854" y="64198"/>
                  </a:lnTo>
                  <a:lnTo>
                    <a:pt x="51854" y="72428"/>
                  </a:lnTo>
                  <a:lnTo>
                    <a:pt x="60071" y="72428"/>
                  </a:lnTo>
                  <a:lnTo>
                    <a:pt x="60071" y="64198"/>
                  </a:lnTo>
                  <a:close/>
                </a:path>
                <a:path w="125729" h="137160">
                  <a:moveTo>
                    <a:pt x="60071" y="51854"/>
                  </a:moveTo>
                  <a:lnTo>
                    <a:pt x="51854" y="51854"/>
                  </a:lnTo>
                  <a:lnTo>
                    <a:pt x="51854" y="59270"/>
                  </a:lnTo>
                  <a:lnTo>
                    <a:pt x="60071" y="59270"/>
                  </a:lnTo>
                  <a:lnTo>
                    <a:pt x="60071" y="51854"/>
                  </a:lnTo>
                  <a:close/>
                </a:path>
                <a:path w="125729" h="137160">
                  <a:moveTo>
                    <a:pt x="60071" y="38684"/>
                  </a:moveTo>
                  <a:lnTo>
                    <a:pt x="51854" y="38684"/>
                  </a:lnTo>
                  <a:lnTo>
                    <a:pt x="51854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125729" h="137160">
                  <a:moveTo>
                    <a:pt x="60071" y="25527"/>
                  </a:moveTo>
                  <a:lnTo>
                    <a:pt x="51854" y="25527"/>
                  </a:lnTo>
                  <a:lnTo>
                    <a:pt x="51854" y="33743"/>
                  </a:lnTo>
                  <a:lnTo>
                    <a:pt x="60071" y="33743"/>
                  </a:lnTo>
                  <a:lnTo>
                    <a:pt x="60071" y="25527"/>
                  </a:lnTo>
                  <a:close/>
                </a:path>
                <a:path w="125729" h="137160">
                  <a:moveTo>
                    <a:pt x="60071" y="13169"/>
                  </a:moveTo>
                  <a:lnTo>
                    <a:pt x="51854" y="13169"/>
                  </a:lnTo>
                  <a:lnTo>
                    <a:pt x="51854" y="21412"/>
                  </a:lnTo>
                  <a:lnTo>
                    <a:pt x="60071" y="21412"/>
                  </a:lnTo>
                  <a:lnTo>
                    <a:pt x="60071" y="13169"/>
                  </a:lnTo>
                  <a:close/>
                </a:path>
                <a:path w="125729" h="137160">
                  <a:moveTo>
                    <a:pt x="60071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125729" h="137160">
                  <a:moveTo>
                    <a:pt x="73240" y="128384"/>
                  </a:moveTo>
                  <a:lnTo>
                    <a:pt x="65024" y="128384"/>
                  </a:lnTo>
                  <a:lnTo>
                    <a:pt x="65024" y="136626"/>
                  </a:lnTo>
                  <a:lnTo>
                    <a:pt x="73240" y="136626"/>
                  </a:lnTo>
                  <a:lnTo>
                    <a:pt x="73240" y="128384"/>
                  </a:lnTo>
                  <a:close/>
                </a:path>
                <a:path w="125729" h="137160">
                  <a:moveTo>
                    <a:pt x="73240" y="115214"/>
                  </a:moveTo>
                  <a:lnTo>
                    <a:pt x="65024" y="115214"/>
                  </a:lnTo>
                  <a:lnTo>
                    <a:pt x="65024" y="123456"/>
                  </a:lnTo>
                  <a:lnTo>
                    <a:pt x="73240" y="123456"/>
                  </a:lnTo>
                  <a:lnTo>
                    <a:pt x="73240" y="115214"/>
                  </a:lnTo>
                  <a:close/>
                </a:path>
                <a:path w="125729" h="137160">
                  <a:moveTo>
                    <a:pt x="73240" y="102870"/>
                  </a:moveTo>
                  <a:lnTo>
                    <a:pt x="65024" y="102870"/>
                  </a:lnTo>
                  <a:lnTo>
                    <a:pt x="65024" y="111112"/>
                  </a:lnTo>
                  <a:lnTo>
                    <a:pt x="73240" y="111112"/>
                  </a:lnTo>
                  <a:lnTo>
                    <a:pt x="73240" y="102870"/>
                  </a:lnTo>
                  <a:close/>
                </a:path>
                <a:path w="125729" h="137160">
                  <a:moveTo>
                    <a:pt x="73240" y="89712"/>
                  </a:moveTo>
                  <a:lnTo>
                    <a:pt x="65024" y="89712"/>
                  </a:lnTo>
                  <a:lnTo>
                    <a:pt x="65024" y="97955"/>
                  </a:lnTo>
                  <a:lnTo>
                    <a:pt x="73240" y="97955"/>
                  </a:lnTo>
                  <a:lnTo>
                    <a:pt x="73240" y="89712"/>
                  </a:lnTo>
                  <a:close/>
                </a:path>
                <a:path w="125729" h="137160">
                  <a:moveTo>
                    <a:pt x="73240" y="77368"/>
                  </a:moveTo>
                  <a:lnTo>
                    <a:pt x="65024" y="77368"/>
                  </a:lnTo>
                  <a:lnTo>
                    <a:pt x="65024" y="84772"/>
                  </a:lnTo>
                  <a:lnTo>
                    <a:pt x="73240" y="84772"/>
                  </a:lnTo>
                  <a:lnTo>
                    <a:pt x="73240" y="77368"/>
                  </a:lnTo>
                  <a:close/>
                </a:path>
                <a:path w="125729" h="137160">
                  <a:moveTo>
                    <a:pt x="73240" y="64198"/>
                  </a:moveTo>
                  <a:lnTo>
                    <a:pt x="65024" y="64198"/>
                  </a:lnTo>
                  <a:lnTo>
                    <a:pt x="65024" y="72428"/>
                  </a:lnTo>
                  <a:lnTo>
                    <a:pt x="73240" y="72428"/>
                  </a:lnTo>
                  <a:lnTo>
                    <a:pt x="73240" y="64198"/>
                  </a:lnTo>
                  <a:close/>
                </a:path>
                <a:path w="125729" h="137160">
                  <a:moveTo>
                    <a:pt x="73240" y="51854"/>
                  </a:moveTo>
                  <a:lnTo>
                    <a:pt x="65024" y="51854"/>
                  </a:lnTo>
                  <a:lnTo>
                    <a:pt x="65024" y="59270"/>
                  </a:lnTo>
                  <a:lnTo>
                    <a:pt x="73240" y="59270"/>
                  </a:lnTo>
                  <a:lnTo>
                    <a:pt x="73240" y="51854"/>
                  </a:lnTo>
                  <a:close/>
                </a:path>
                <a:path w="125729" h="137160">
                  <a:moveTo>
                    <a:pt x="73240" y="38684"/>
                  </a:moveTo>
                  <a:lnTo>
                    <a:pt x="65024" y="38684"/>
                  </a:lnTo>
                  <a:lnTo>
                    <a:pt x="65024" y="46913"/>
                  </a:lnTo>
                  <a:lnTo>
                    <a:pt x="73240" y="46913"/>
                  </a:lnTo>
                  <a:lnTo>
                    <a:pt x="73240" y="38684"/>
                  </a:lnTo>
                  <a:close/>
                </a:path>
                <a:path w="125729" h="137160">
                  <a:moveTo>
                    <a:pt x="73240" y="25527"/>
                  </a:moveTo>
                  <a:lnTo>
                    <a:pt x="65024" y="25527"/>
                  </a:lnTo>
                  <a:lnTo>
                    <a:pt x="65024" y="33743"/>
                  </a:lnTo>
                  <a:lnTo>
                    <a:pt x="73240" y="33743"/>
                  </a:lnTo>
                  <a:lnTo>
                    <a:pt x="73240" y="25527"/>
                  </a:lnTo>
                  <a:close/>
                </a:path>
                <a:path w="125729" h="137160">
                  <a:moveTo>
                    <a:pt x="73240" y="13169"/>
                  </a:moveTo>
                  <a:lnTo>
                    <a:pt x="65024" y="13169"/>
                  </a:lnTo>
                  <a:lnTo>
                    <a:pt x="65024" y="21412"/>
                  </a:lnTo>
                  <a:lnTo>
                    <a:pt x="73240" y="21412"/>
                  </a:lnTo>
                  <a:lnTo>
                    <a:pt x="73240" y="13169"/>
                  </a:lnTo>
                  <a:close/>
                </a:path>
                <a:path w="125729" h="137160">
                  <a:moveTo>
                    <a:pt x="73240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125729" h="137160">
                  <a:moveTo>
                    <a:pt x="85585" y="13169"/>
                  </a:moveTo>
                  <a:lnTo>
                    <a:pt x="78168" y="13169"/>
                  </a:lnTo>
                  <a:lnTo>
                    <a:pt x="78168" y="21412"/>
                  </a:lnTo>
                  <a:lnTo>
                    <a:pt x="85585" y="21412"/>
                  </a:lnTo>
                  <a:lnTo>
                    <a:pt x="85585" y="13169"/>
                  </a:lnTo>
                  <a:close/>
                </a:path>
                <a:path w="125729" h="137160">
                  <a:moveTo>
                    <a:pt x="85585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125729" h="137160">
                  <a:moveTo>
                    <a:pt x="98767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  <a:path w="125729" h="137160">
                  <a:moveTo>
                    <a:pt x="111937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937" y="8242"/>
                  </a:lnTo>
                  <a:lnTo>
                    <a:pt x="111937" y="0"/>
                  </a:lnTo>
                  <a:close/>
                </a:path>
                <a:path w="125729" h="137160">
                  <a:moveTo>
                    <a:pt x="125107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107" y="8242"/>
                  </a:lnTo>
                  <a:lnTo>
                    <a:pt x="12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896013" y="3913022"/>
              <a:ext cx="46990" cy="123825"/>
            </a:xfrm>
            <a:custGeom>
              <a:avLst/>
              <a:gdLst/>
              <a:ahLst/>
              <a:cxnLst/>
              <a:rect l="l" t="t" r="r" b="b"/>
              <a:pathLst>
                <a:path w="46989" h="123825">
                  <a:moveTo>
                    <a:pt x="7416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5214"/>
                  </a:lnTo>
                  <a:close/>
                </a:path>
                <a:path w="46989" h="123825">
                  <a:moveTo>
                    <a:pt x="7416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044"/>
                  </a:lnTo>
                  <a:close/>
                </a:path>
                <a:path w="46989" h="123825">
                  <a:moveTo>
                    <a:pt x="7416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7416" y="97942"/>
                  </a:lnTo>
                  <a:lnTo>
                    <a:pt x="7416" y="89700"/>
                  </a:lnTo>
                  <a:close/>
                </a:path>
                <a:path w="46989" h="123825">
                  <a:moveTo>
                    <a:pt x="7416" y="76542"/>
                  </a:moveTo>
                  <a:lnTo>
                    <a:pt x="0" y="76542"/>
                  </a:lnTo>
                  <a:lnTo>
                    <a:pt x="0" y="84785"/>
                  </a:lnTo>
                  <a:lnTo>
                    <a:pt x="7416" y="84785"/>
                  </a:lnTo>
                  <a:lnTo>
                    <a:pt x="7416" y="76542"/>
                  </a:lnTo>
                  <a:close/>
                </a:path>
                <a:path w="46989" h="123825">
                  <a:moveTo>
                    <a:pt x="7416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7416" y="71602"/>
                  </a:lnTo>
                  <a:lnTo>
                    <a:pt x="7416" y="64198"/>
                  </a:lnTo>
                  <a:close/>
                </a:path>
                <a:path w="46989" h="123825">
                  <a:moveTo>
                    <a:pt x="7416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7416" y="59258"/>
                  </a:lnTo>
                  <a:lnTo>
                    <a:pt x="7416" y="51028"/>
                  </a:lnTo>
                  <a:close/>
                </a:path>
                <a:path w="46989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101"/>
                  </a:lnTo>
                  <a:lnTo>
                    <a:pt x="7416" y="46101"/>
                  </a:lnTo>
                  <a:lnTo>
                    <a:pt x="7416" y="38684"/>
                  </a:lnTo>
                  <a:close/>
                </a:path>
                <a:path w="46989" h="123825">
                  <a:moveTo>
                    <a:pt x="7416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7416" y="33743"/>
                  </a:lnTo>
                  <a:lnTo>
                    <a:pt x="7416" y="25514"/>
                  </a:lnTo>
                  <a:close/>
                </a:path>
                <a:path w="46989" h="123825">
                  <a:moveTo>
                    <a:pt x="7416" y="12357"/>
                  </a:moveTo>
                  <a:lnTo>
                    <a:pt x="0" y="12357"/>
                  </a:lnTo>
                  <a:lnTo>
                    <a:pt x="0" y="20574"/>
                  </a:lnTo>
                  <a:lnTo>
                    <a:pt x="7416" y="20574"/>
                  </a:lnTo>
                  <a:lnTo>
                    <a:pt x="7416" y="12357"/>
                  </a:lnTo>
                  <a:close/>
                </a:path>
                <a:path w="46989" h="123825">
                  <a:moveTo>
                    <a:pt x="74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16" y="8242"/>
                  </a:lnTo>
                  <a:lnTo>
                    <a:pt x="7416" y="0"/>
                  </a:lnTo>
                  <a:close/>
                </a:path>
                <a:path w="46989" h="123825">
                  <a:moveTo>
                    <a:pt x="20599" y="115214"/>
                  </a:moveTo>
                  <a:lnTo>
                    <a:pt x="12357" y="115214"/>
                  </a:lnTo>
                  <a:lnTo>
                    <a:pt x="12357" y="123456"/>
                  </a:lnTo>
                  <a:lnTo>
                    <a:pt x="20599" y="123456"/>
                  </a:lnTo>
                  <a:lnTo>
                    <a:pt x="20599" y="115214"/>
                  </a:lnTo>
                  <a:close/>
                </a:path>
                <a:path w="46989" h="123825">
                  <a:moveTo>
                    <a:pt x="20599" y="102044"/>
                  </a:moveTo>
                  <a:lnTo>
                    <a:pt x="12357" y="102044"/>
                  </a:lnTo>
                  <a:lnTo>
                    <a:pt x="12357" y="110286"/>
                  </a:lnTo>
                  <a:lnTo>
                    <a:pt x="20599" y="110286"/>
                  </a:lnTo>
                  <a:lnTo>
                    <a:pt x="20599" y="102044"/>
                  </a:lnTo>
                  <a:close/>
                </a:path>
                <a:path w="46989" h="123825">
                  <a:moveTo>
                    <a:pt x="20599" y="89700"/>
                  </a:moveTo>
                  <a:lnTo>
                    <a:pt x="12357" y="89700"/>
                  </a:lnTo>
                  <a:lnTo>
                    <a:pt x="12357" y="97942"/>
                  </a:lnTo>
                  <a:lnTo>
                    <a:pt x="20599" y="97942"/>
                  </a:lnTo>
                  <a:lnTo>
                    <a:pt x="20599" y="89700"/>
                  </a:lnTo>
                  <a:close/>
                </a:path>
                <a:path w="46989" h="123825">
                  <a:moveTo>
                    <a:pt x="20599" y="76542"/>
                  </a:moveTo>
                  <a:lnTo>
                    <a:pt x="12357" y="76542"/>
                  </a:lnTo>
                  <a:lnTo>
                    <a:pt x="12357" y="84785"/>
                  </a:lnTo>
                  <a:lnTo>
                    <a:pt x="20599" y="84785"/>
                  </a:lnTo>
                  <a:lnTo>
                    <a:pt x="20599" y="76542"/>
                  </a:lnTo>
                  <a:close/>
                </a:path>
                <a:path w="46989" h="123825">
                  <a:moveTo>
                    <a:pt x="20599" y="64198"/>
                  </a:moveTo>
                  <a:lnTo>
                    <a:pt x="12357" y="64198"/>
                  </a:lnTo>
                  <a:lnTo>
                    <a:pt x="12357" y="71602"/>
                  </a:lnTo>
                  <a:lnTo>
                    <a:pt x="20599" y="71602"/>
                  </a:lnTo>
                  <a:lnTo>
                    <a:pt x="20599" y="64198"/>
                  </a:lnTo>
                  <a:close/>
                </a:path>
                <a:path w="46989" h="123825">
                  <a:moveTo>
                    <a:pt x="20599" y="51028"/>
                  </a:moveTo>
                  <a:lnTo>
                    <a:pt x="12357" y="51028"/>
                  </a:lnTo>
                  <a:lnTo>
                    <a:pt x="12357" y="59258"/>
                  </a:lnTo>
                  <a:lnTo>
                    <a:pt x="20599" y="59258"/>
                  </a:lnTo>
                  <a:lnTo>
                    <a:pt x="20599" y="51028"/>
                  </a:lnTo>
                  <a:close/>
                </a:path>
                <a:path w="46989" h="123825">
                  <a:moveTo>
                    <a:pt x="20599" y="38684"/>
                  </a:moveTo>
                  <a:lnTo>
                    <a:pt x="12357" y="38684"/>
                  </a:lnTo>
                  <a:lnTo>
                    <a:pt x="12357" y="46101"/>
                  </a:lnTo>
                  <a:lnTo>
                    <a:pt x="20599" y="46101"/>
                  </a:lnTo>
                  <a:lnTo>
                    <a:pt x="20599" y="38684"/>
                  </a:lnTo>
                  <a:close/>
                </a:path>
                <a:path w="46989" h="123825">
                  <a:moveTo>
                    <a:pt x="20599" y="25514"/>
                  </a:moveTo>
                  <a:lnTo>
                    <a:pt x="12357" y="25514"/>
                  </a:lnTo>
                  <a:lnTo>
                    <a:pt x="12357" y="33743"/>
                  </a:lnTo>
                  <a:lnTo>
                    <a:pt x="20599" y="33743"/>
                  </a:lnTo>
                  <a:lnTo>
                    <a:pt x="20599" y="25514"/>
                  </a:lnTo>
                  <a:close/>
                </a:path>
                <a:path w="46989" h="123825">
                  <a:moveTo>
                    <a:pt x="20599" y="12357"/>
                  </a:moveTo>
                  <a:lnTo>
                    <a:pt x="12357" y="12357"/>
                  </a:lnTo>
                  <a:lnTo>
                    <a:pt x="12357" y="20574"/>
                  </a:lnTo>
                  <a:lnTo>
                    <a:pt x="20599" y="20574"/>
                  </a:lnTo>
                  <a:lnTo>
                    <a:pt x="20599" y="12357"/>
                  </a:lnTo>
                  <a:close/>
                </a:path>
                <a:path w="46989" h="123825">
                  <a:moveTo>
                    <a:pt x="20599" y="0"/>
                  </a:moveTo>
                  <a:lnTo>
                    <a:pt x="12357" y="0"/>
                  </a:lnTo>
                  <a:lnTo>
                    <a:pt x="12357" y="8242"/>
                  </a:lnTo>
                  <a:lnTo>
                    <a:pt x="20599" y="8242"/>
                  </a:lnTo>
                  <a:lnTo>
                    <a:pt x="20599" y="0"/>
                  </a:lnTo>
                  <a:close/>
                </a:path>
                <a:path w="46989" h="123825">
                  <a:moveTo>
                    <a:pt x="33769" y="115214"/>
                  </a:moveTo>
                  <a:lnTo>
                    <a:pt x="25527" y="115214"/>
                  </a:lnTo>
                  <a:lnTo>
                    <a:pt x="25527" y="123456"/>
                  </a:lnTo>
                  <a:lnTo>
                    <a:pt x="33769" y="123456"/>
                  </a:lnTo>
                  <a:lnTo>
                    <a:pt x="33769" y="115214"/>
                  </a:lnTo>
                  <a:close/>
                </a:path>
                <a:path w="46989" h="123825">
                  <a:moveTo>
                    <a:pt x="33769" y="102044"/>
                  </a:moveTo>
                  <a:lnTo>
                    <a:pt x="25527" y="102044"/>
                  </a:lnTo>
                  <a:lnTo>
                    <a:pt x="25527" y="110286"/>
                  </a:lnTo>
                  <a:lnTo>
                    <a:pt x="33769" y="110286"/>
                  </a:lnTo>
                  <a:lnTo>
                    <a:pt x="33769" y="102044"/>
                  </a:lnTo>
                  <a:close/>
                </a:path>
                <a:path w="46989" h="123825">
                  <a:moveTo>
                    <a:pt x="33769" y="89700"/>
                  </a:moveTo>
                  <a:lnTo>
                    <a:pt x="25527" y="89700"/>
                  </a:lnTo>
                  <a:lnTo>
                    <a:pt x="25527" y="97942"/>
                  </a:lnTo>
                  <a:lnTo>
                    <a:pt x="33769" y="97942"/>
                  </a:lnTo>
                  <a:lnTo>
                    <a:pt x="33769" y="89700"/>
                  </a:lnTo>
                  <a:close/>
                </a:path>
                <a:path w="46989" h="123825">
                  <a:moveTo>
                    <a:pt x="33769" y="76542"/>
                  </a:moveTo>
                  <a:lnTo>
                    <a:pt x="25527" y="76542"/>
                  </a:lnTo>
                  <a:lnTo>
                    <a:pt x="25527" y="84785"/>
                  </a:lnTo>
                  <a:lnTo>
                    <a:pt x="33769" y="84785"/>
                  </a:lnTo>
                  <a:lnTo>
                    <a:pt x="33769" y="76542"/>
                  </a:lnTo>
                  <a:close/>
                </a:path>
                <a:path w="46989" h="123825">
                  <a:moveTo>
                    <a:pt x="33769" y="64198"/>
                  </a:moveTo>
                  <a:lnTo>
                    <a:pt x="25527" y="64198"/>
                  </a:lnTo>
                  <a:lnTo>
                    <a:pt x="25527" y="71602"/>
                  </a:lnTo>
                  <a:lnTo>
                    <a:pt x="33769" y="71602"/>
                  </a:lnTo>
                  <a:lnTo>
                    <a:pt x="33769" y="64198"/>
                  </a:lnTo>
                  <a:close/>
                </a:path>
                <a:path w="46989" h="123825">
                  <a:moveTo>
                    <a:pt x="33769" y="51028"/>
                  </a:moveTo>
                  <a:lnTo>
                    <a:pt x="25527" y="51028"/>
                  </a:lnTo>
                  <a:lnTo>
                    <a:pt x="25527" y="59258"/>
                  </a:lnTo>
                  <a:lnTo>
                    <a:pt x="33769" y="59258"/>
                  </a:lnTo>
                  <a:lnTo>
                    <a:pt x="33769" y="51028"/>
                  </a:lnTo>
                  <a:close/>
                </a:path>
                <a:path w="46989" h="123825">
                  <a:moveTo>
                    <a:pt x="33769" y="38684"/>
                  </a:moveTo>
                  <a:lnTo>
                    <a:pt x="25527" y="38684"/>
                  </a:lnTo>
                  <a:lnTo>
                    <a:pt x="25527" y="46101"/>
                  </a:lnTo>
                  <a:lnTo>
                    <a:pt x="33769" y="46101"/>
                  </a:lnTo>
                  <a:lnTo>
                    <a:pt x="33769" y="38684"/>
                  </a:lnTo>
                  <a:close/>
                </a:path>
                <a:path w="46989" h="123825">
                  <a:moveTo>
                    <a:pt x="33769" y="25514"/>
                  </a:moveTo>
                  <a:lnTo>
                    <a:pt x="25527" y="25514"/>
                  </a:lnTo>
                  <a:lnTo>
                    <a:pt x="25527" y="33743"/>
                  </a:lnTo>
                  <a:lnTo>
                    <a:pt x="33769" y="33743"/>
                  </a:lnTo>
                  <a:lnTo>
                    <a:pt x="33769" y="25514"/>
                  </a:lnTo>
                  <a:close/>
                </a:path>
                <a:path w="46989" h="123825">
                  <a:moveTo>
                    <a:pt x="33769" y="12357"/>
                  </a:moveTo>
                  <a:lnTo>
                    <a:pt x="25527" y="12357"/>
                  </a:lnTo>
                  <a:lnTo>
                    <a:pt x="25527" y="20574"/>
                  </a:lnTo>
                  <a:lnTo>
                    <a:pt x="33769" y="20574"/>
                  </a:lnTo>
                  <a:lnTo>
                    <a:pt x="33769" y="12357"/>
                  </a:lnTo>
                  <a:close/>
                </a:path>
                <a:path w="46989" h="123825">
                  <a:moveTo>
                    <a:pt x="33769" y="0"/>
                  </a:moveTo>
                  <a:lnTo>
                    <a:pt x="25527" y="0"/>
                  </a:lnTo>
                  <a:lnTo>
                    <a:pt x="25527" y="8242"/>
                  </a:lnTo>
                  <a:lnTo>
                    <a:pt x="33769" y="8242"/>
                  </a:lnTo>
                  <a:lnTo>
                    <a:pt x="33769" y="0"/>
                  </a:lnTo>
                  <a:close/>
                </a:path>
                <a:path w="46989" h="123825">
                  <a:moveTo>
                    <a:pt x="46939" y="115214"/>
                  </a:moveTo>
                  <a:lnTo>
                    <a:pt x="38696" y="115214"/>
                  </a:lnTo>
                  <a:lnTo>
                    <a:pt x="38696" y="123456"/>
                  </a:lnTo>
                  <a:lnTo>
                    <a:pt x="46939" y="123456"/>
                  </a:lnTo>
                  <a:lnTo>
                    <a:pt x="46939" y="115214"/>
                  </a:lnTo>
                  <a:close/>
                </a:path>
                <a:path w="46989" h="123825">
                  <a:moveTo>
                    <a:pt x="46939" y="102044"/>
                  </a:moveTo>
                  <a:lnTo>
                    <a:pt x="38696" y="102044"/>
                  </a:lnTo>
                  <a:lnTo>
                    <a:pt x="38696" y="110286"/>
                  </a:lnTo>
                  <a:lnTo>
                    <a:pt x="46939" y="110286"/>
                  </a:lnTo>
                  <a:lnTo>
                    <a:pt x="46939" y="102044"/>
                  </a:lnTo>
                  <a:close/>
                </a:path>
                <a:path w="46989" h="123825">
                  <a:moveTo>
                    <a:pt x="46939" y="89700"/>
                  </a:moveTo>
                  <a:lnTo>
                    <a:pt x="38696" y="89700"/>
                  </a:lnTo>
                  <a:lnTo>
                    <a:pt x="38696" y="97942"/>
                  </a:lnTo>
                  <a:lnTo>
                    <a:pt x="46939" y="97942"/>
                  </a:lnTo>
                  <a:lnTo>
                    <a:pt x="46939" y="89700"/>
                  </a:lnTo>
                  <a:close/>
                </a:path>
                <a:path w="46989" h="123825">
                  <a:moveTo>
                    <a:pt x="46939" y="76542"/>
                  </a:moveTo>
                  <a:lnTo>
                    <a:pt x="38696" y="76542"/>
                  </a:lnTo>
                  <a:lnTo>
                    <a:pt x="38696" y="84785"/>
                  </a:lnTo>
                  <a:lnTo>
                    <a:pt x="46939" y="84785"/>
                  </a:lnTo>
                  <a:lnTo>
                    <a:pt x="46939" y="76542"/>
                  </a:lnTo>
                  <a:close/>
                </a:path>
                <a:path w="46989" h="123825">
                  <a:moveTo>
                    <a:pt x="46939" y="64198"/>
                  </a:moveTo>
                  <a:lnTo>
                    <a:pt x="38696" y="64198"/>
                  </a:lnTo>
                  <a:lnTo>
                    <a:pt x="38696" y="71602"/>
                  </a:lnTo>
                  <a:lnTo>
                    <a:pt x="46939" y="71602"/>
                  </a:lnTo>
                  <a:lnTo>
                    <a:pt x="46939" y="64198"/>
                  </a:lnTo>
                  <a:close/>
                </a:path>
                <a:path w="46989" h="123825">
                  <a:moveTo>
                    <a:pt x="46939" y="51028"/>
                  </a:moveTo>
                  <a:lnTo>
                    <a:pt x="38696" y="51028"/>
                  </a:lnTo>
                  <a:lnTo>
                    <a:pt x="38696" y="59258"/>
                  </a:lnTo>
                  <a:lnTo>
                    <a:pt x="46939" y="59258"/>
                  </a:lnTo>
                  <a:lnTo>
                    <a:pt x="46939" y="51028"/>
                  </a:lnTo>
                  <a:close/>
                </a:path>
                <a:path w="46989" h="123825">
                  <a:moveTo>
                    <a:pt x="46939" y="38684"/>
                  </a:moveTo>
                  <a:lnTo>
                    <a:pt x="38696" y="38684"/>
                  </a:lnTo>
                  <a:lnTo>
                    <a:pt x="38696" y="46101"/>
                  </a:lnTo>
                  <a:lnTo>
                    <a:pt x="46939" y="46101"/>
                  </a:lnTo>
                  <a:lnTo>
                    <a:pt x="46939" y="38684"/>
                  </a:lnTo>
                  <a:close/>
                </a:path>
                <a:path w="46989" h="123825">
                  <a:moveTo>
                    <a:pt x="46939" y="25514"/>
                  </a:moveTo>
                  <a:lnTo>
                    <a:pt x="38696" y="25514"/>
                  </a:lnTo>
                  <a:lnTo>
                    <a:pt x="38696" y="33743"/>
                  </a:lnTo>
                  <a:lnTo>
                    <a:pt x="46939" y="33743"/>
                  </a:lnTo>
                  <a:lnTo>
                    <a:pt x="46939" y="25514"/>
                  </a:lnTo>
                  <a:close/>
                </a:path>
                <a:path w="46989" h="123825">
                  <a:moveTo>
                    <a:pt x="46939" y="12357"/>
                  </a:moveTo>
                  <a:lnTo>
                    <a:pt x="38696" y="12357"/>
                  </a:lnTo>
                  <a:lnTo>
                    <a:pt x="38696" y="20574"/>
                  </a:lnTo>
                  <a:lnTo>
                    <a:pt x="46939" y="20574"/>
                  </a:lnTo>
                  <a:lnTo>
                    <a:pt x="46939" y="12357"/>
                  </a:lnTo>
                  <a:close/>
                </a:path>
                <a:path w="46989" h="123825">
                  <a:moveTo>
                    <a:pt x="46939" y="0"/>
                  </a:moveTo>
                  <a:lnTo>
                    <a:pt x="38696" y="0"/>
                  </a:lnTo>
                  <a:lnTo>
                    <a:pt x="38696" y="8242"/>
                  </a:lnTo>
                  <a:lnTo>
                    <a:pt x="46939" y="8242"/>
                  </a:lnTo>
                  <a:lnTo>
                    <a:pt x="469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" name="object 106"/>
          <p:cNvGrpSpPr/>
          <p:nvPr/>
        </p:nvGrpSpPr>
        <p:grpSpPr>
          <a:xfrm>
            <a:off x="10872444" y="2225141"/>
            <a:ext cx="124460" cy="34290"/>
            <a:chOff x="5817844" y="2225141"/>
            <a:chExt cx="124460" cy="34290"/>
          </a:xfrm>
        </p:grpSpPr>
        <p:sp>
          <p:nvSpPr>
            <p:cNvPr id="107" name="object 107"/>
            <p:cNvSpPr/>
            <p:nvPr/>
          </p:nvSpPr>
          <p:spPr>
            <a:xfrm>
              <a:off x="5817844" y="2225141"/>
              <a:ext cx="124460" cy="34290"/>
            </a:xfrm>
            <a:custGeom>
              <a:avLst/>
              <a:gdLst/>
              <a:ahLst/>
              <a:cxnLst/>
              <a:rect l="l" t="t" r="r" b="b"/>
              <a:pathLst>
                <a:path w="124460" h="34289">
                  <a:moveTo>
                    <a:pt x="124269" y="0"/>
                  </a:moveTo>
                  <a:lnTo>
                    <a:pt x="0" y="0"/>
                  </a:lnTo>
                  <a:lnTo>
                    <a:pt x="0" y="33743"/>
                  </a:lnTo>
                  <a:lnTo>
                    <a:pt x="124269" y="33743"/>
                  </a:lnTo>
                  <a:lnTo>
                    <a:pt x="12426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822797" y="2233358"/>
              <a:ext cx="115570" cy="18415"/>
            </a:xfrm>
            <a:custGeom>
              <a:avLst/>
              <a:gdLst/>
              <a:ahLst/>
              <a:cxnLst/>
              <a:rect l="l" t="t" r="r" b="b"/>
              <a:pathLst>
                <a:path w="115570" h="18414">
                  <a:moveTo>
                    <a:pt x="13970" y="8255"/>
                  </a:moveTo>
                  <a:lnTo>
                    <a:pt x="9867" y="7416"/>
                  </a:lnTo>
                  <a:lnTo>
                    <a:pt x="9042" y="6591"/>
                  </a:lnTo>
                  <a:lnTo>
                    <a:pt x="6553" y="5765"/>
                  </a:lnTo>
                  <a:lnTo>
                    <a:pt x="5765" y="4953"/>
                  </a:lnTo>
                  <a:lnTo>
                    <a:pt x="4927" y="4953"/>
                  </a:lnTo>
                  <a:lnTo>
                    <a:pt x="5765" y="4114"/>
                  </a:lnTo>
                  <a:lnTo>
                    <a:pt x="5765" y="3302"/>
                  </a:lnTo>
                  <a:lnTo>
                    <a:pt x="6553" y="3302"/>
                  </a:lnTo>
                  <a:lnTo>
                    <a:pt x="8216" y="2476"/>
                  </a:lnTo>
                  <a:lnTo>
                    <a:pt x="9867" y="2476"/>
                  </a:lnTo>
                  <a:lnTo>
                    <a:pt x="12319" y="3302"/>
                  </a:lnTo>
                  <a:lnTo>
                    <a:pt x="13144" y="4114"/>
                  </a:lnTo>
                  <a:lnTo>
                    <a:pt x="13144" y="2476"/>
                  </a:lnTo>
                  <a:lnTo>
                    <a:pt x="13144" y="0"/>
                  </a:lnTo>
                  <a:lnTo>
                    <a:pt x="5765" y="0"/>
                  </a:lnTo>
                  <a:lnTo>
                    <a:pt x="0" y="838"/>
                  </a:lnTo>
                  <a:lnTo>
                    <a:pt x="0" y="9055"/>
                  </a:lnTo>
                  <a:lnTo>
                    <a:pt x="4102" y="9880"/>
                  </a:lnTo>
                  <a:lnTo>
                    <a:pt x="6553" y="10706"/>
                  </a:lnTo>
                  <a:lnTo>
                    <a:pt x="5765" y="10706"/>
                  </a:lnTo>
                  <a:lnTo>
                    <a:pt x="7391" y="11518"/>
                  </a:lnTo>
                  <a:lnTo>
                    <a:pt x="8216" y="11518"/>
                  </a:lnTo>
                  <a:lnTo>
                    <a:pt x="9042" y="12357"/>
                  </a:lnTo>
                  <a:lnTo>
                    <a:pt x="9042" y="14008"/>
                  </a:lnTo>
                  <a:lnTo>
                    <a:pt x="7391" y="14820"/>
                  </a:lnTo>
                  <a:lnTo>
                    <a:pt x="4927" y="14820"/>
                  </a:lnTo>
                  <a:lnTo>
                    <a:pt x="800" y="13169"/>
                  </a:lnTo>
                  <a:lnTo>
                    <a:pt x="800" y="17284"/>
                  </a:lnTo>
                  <a:lnTo>
                    <a:pt x="2451" y="18110"/>
                  </a:lnTo>
                  <a:lnTo>
                    <a:pt x="10693" y="18110"/>
                  </a:lnTo>
                  <a:lnTo>
                    <a:pt x="13970" y="15646"/>
                  </a:lnTo>
                  <a:lnTo>
                    <a:pt x="13970" y="14820"/>
                  </a:lnTo>
                  <a:lnTo>
                    <a:pt x="13970" y="8255"/>
                  </a:lnTo>
                  <a:close/>
                </a:path>
                <a:path w="115570" h="18414">
                  <a:moveTo>
                    <a:pt x="22199" y="0"/>
                  </a:moveTo>
                  <a:lnTo>
                    <a:pt x="16459" y="0"/>
                  </a:lnTo>
                  <a:lnTo>
                    <a:pt x="16459" y="17284"/>
                  </a:lnTo>
                  <a:lnTo>
                    <a:pt x="22199" y="17284"/>
                  </a:lnTo>
                  <a:lnTo>
                    <a:pt x="22199" y="0"/>
                  </a:lnTo>
                  <a:close/>
                </a:path>
                <a:path w="115570" h="18414">
                  <a:moveTo>
                    <a:pt x="38671" y="0"/>
                  </a:moveTo>
                  <a:lnTo>
                    <a:pt x="25501" y="0"/>
                  </a:lnTo>
                  <a:lnTo>
                    <a:pt x="25501" y="17284"/>
                  </a:lnTo>
                  <a:lnTo>
                    <a:pt x="38671" y="17284"/>
                  </a:lnTo>
                  <a:lnTo>
                    <a:pt x="38671" y="14008"/>
                  </a:lnTo>
                  <a:lnTo>
                    <a:pt x="31254" y="14008"/>
                  </a:lnTo>
                  <a:lnTo>
                    <a:pt x="31254" y="9880"/>
                  </a:lnTo>
                  <a:lnTo>
                    <a:pt x="37833" y="9880"/>
                  </a:lnTo>
                  <a:lnTo>
                    <a:pt x="37833" y="7416"/>
                  </a:lnTo>
                  <a:lnTo>
                    <a:pt x="31254" y="7416"/>
                  </a:lnTo>
                  <a:lnTo>
                    <a:pt x="31254" y="3302"/>
                  </a:lnTo>
                  <a:lnTo>
                    <a:pt x="38671" y="3302"/>
                  </a:lnTo>
                  <a:lnTo>
                    <a:pt x="38671" y="0"/>
                  </a:lnTo>
                  <a:close/>
                </a:path>
                <a:path w="115570" h="18414">
                  <a:moveTo>
                    <a:pt x="63360" y="0"/>
                  </a:moveTo>
                  <a:lnTo>
                    <a:pt x="57594" y="0"/>
                  </a:lnTo>
                  <a:lnTo>
                    <a:pt x="52654" y="9880"/>
                  </a:lnTo>
                  <a:lnTo>
                    <a:pt x="48552" y="0"/>
                  </a:lnTo>
                  <a:lnTo>
                    <a:pt x="41960" y="0"/>
                  </a:lnTo>
                  <a:lnTo>
                    <a:pt x="41960" y="17284"/>
                  </a:lnTo>
                  <a:lnTo>
                    <a:pt x="45250" y="17284"/>
                  </a:lnTo>
                  <a:lnTo>
                    <a:pt x="45250" y="6591"/>
                  </a:lnTo>
                  <a:lnTo>
                    <a:pt x="50190" y="17284"/>
                  </a:lnTo>
                  <a:lnTo>
                    <a:pt x="53492" y="17284"/>
                  </a:lnTo>
                  <a:lnTo>
                    <a:pt x="58420" y="6591"/>
                  </a:lnTo>
                  <a:lnTo>
                    <a:pt x="58420" y="17284"/>
                  </a:lnTo>
                  <a:lnTo>
                    <a:pt x="63360" y="17284"/>
                  </a:lnTo>
                  <a:lnTo>
                    <a:pt x="63360" y="0"/>
                  </a:lnTo>
                  <a:close/>
                </a:path>
                <a:path w="115570" h="18414">
                  <a:moveTo>
                    <a:pt x="80632" y="0"/>
                  </a:moveTo>
                  <a:lnTo>
                    <a:pt x="67462" y="0"/>
                  </a:lnTo>
                  <a:lnTo>
                    <a:pt x="67462" y="17284"/>
                  </a:lnTo>
                  <a:lnTo>
                    <a:pt x="80632" y="17284"/>
                  </a:lnTo>
                  <a:lnTo>
                    <a:pt x="80632" y="14008"/>
                  </a:lnTo>
                  <a:lnTo>
                    <a:pt x="72415" y="14008"/>
                  </a:lnTo>
                  <a:lnTo>
                    <a:pt x="72415" y="9880"/>
                  </a:lnTo>
                  <a:lnTo>
                    <a:pt x="78994" y="9880"/>
                  </a:lnTo>
                  <a:lnTo>
                    <a:pt x="78994" y="7416"/>
                  </a:lnTo>
                  <a:lnTo>
                    <a:pt x="72415" y="7416"/>
                  </a:lnTo>
                  <a:lnTo>
                    <a:pt x="72415" y="3302"/>
                  </a:lnTo>
                  <a:lnTo>
                    <a:pt x="80632" y="3302"/>
                  </a:lnTo>
                  <a:lnTo>
                    <a:pt x="80632" y="0"/>
                  </a:lnTo>
                  <a:close/>
                </a:path>
                <a:path w="115570" h="18414">
                  <a:moveTo>
                    <a:pt x="98742" y="0"/>
                  </a:moveTo>
                  <a:lnTo>
                    <a:pt x="95453" y="0"/>
                  </a:lnTo>
                  <a:lnTo>
                    <a:pt x="95453" y="10706"/>
                  </a:lnTo>
                  <a:lnTo>
                    <a:pt x="88874" y="0"/>
                  </a:lnTo>
                  <a:lnTo>
                    <a:pt x="83121" y="0"/>
                  </a:lnTo>
                  <a:lnTo>
                    <a:pt x="83121" y="17284"/>
                  </a:lnTo>
                  <a:lnTo>
                    <a:pt x="87223" y="17284"/>
                  </a:lnTo>
                  <a:lnTo>
                    <a:pt x="87223" y="6591"/>
                  </a:lnTo>
                  <a:lnTo>
                    <a:pt x="92976" y="17284"/>
                  </a:lnTo>
                  <a:lnTo>
                    <a:pt x="98742" y="17284"/>
                  </a:lnTo>
                  <a:lnTo>
                    <a:pt x="98742" y="0"/>
                  </a:lnTo>
                  <a:close/>
                </a:path>
                <a:path w="115570" h="18414">
                  <a:moveTo>
                    <a:pt x="115189" y="8255"/>
                  </a:moveTo>
                  <a:lnTo>
                    <a:pt x="111086" y="7416"/>
                  </a:lnTo>
                  <a:lnTo>
                    <a:pt x="110248" y="6591"/>
                  </a:lnTo>
                  <a:lnTo>
                    <a:pt x="109435" y="6591"/>
                  </a:lnTo>
                  <a:lnTo>
                    <a:pt x="107797" y="5765"/>
                  </a:lnTo>
                  <a:lnTo>
                    <a:pt x="106984" y="4953"/>
                  </a:lnTo>
                  <a:lnTo>
                    <a:pt x="106146" y="4953"/>
                  </a:lnTo>
                  <a:lnTo>
                    <a:pt x="106984" y="4114"/>
                  </a:lnTo>
                  <a:lnTo>
                    <a:pt x="106984" y="3302"/>
                  </a:lnTo>
                  <a:lnTo>
                    <a:pt x="107797" y="3302"/>
                  </a:lnTo>
                  <a:lnTo>
                    <a:pt x="109435" y="2476"/>
                  </a:lnTo>
                  <a:lnTo>
                    <a:pt x="110248" y="2476"/>
                  </a:lnTo>
                  <a:lnTo>
                    <a:pt x="113563" y="3302"/>
                  </a:lnTo>
                  <a:lnTo>
                    <a:pt x="114388" y="4114"/>
                  </a:lnTo>
                  <a:lnTo>
                    <a:pt x="114388" y="2476"/>
                  </a:lnTo>
                  <a:lnTo>
                    <a:pt x="114388" y="0"/>
                  </a:lnTo>
                  <a:lnTo>
                    <a:pt x="106984" y="0"/>
                  </a:lnTo>
                  <a:lnTo>
                    <a:pt x="101219" y="838"/>
                  </a:lnTo>
                  <a:lnTo>
                    <a:pt x="101219" y="9055"/>
                  </a:lnTo>
                  <a:lnTo>
                    <a:pt x="105333" y="9880"/>
                  </a:lnTo>
                  <a:lnTo>
                    <a:pt x="107797" y="10706"/>
                  </a:lnTo>
                  <a:lnTo>
                    <a:pt x="106984" y="10706"/>
                  </a:lnTo>
                  <a:lnTo>
                    <a:pt x="108635" y="11518"/>
                  </a:lnTo>
                  <a:lnTo>
                    <a:pt x="109435" y="11518"/>
                  </a:lnTo>
                  <a:lnTo>
                    <a:pt x="110248" y="12357"/>
                  </a:lnTo>
                  <a:lnTo>
                    <a:pt x="110248" y="14008"/>
                  </a:lnTo>
                  <a:lnTo>
                    <a:pt x="108635" y="14820"/>
                  </a:lnTo>
                  <a:lnTo>
                    <a:pt x="106146" y="14820"/>
                  </a:lnTo>
                  <a:lnTo>
                    <a:pt x="102044" y="13169"/>
                  </a:lnTo>
                  <a:lnTo>
                    <a:pt x="102044" y="17284"/>
                  </a:lnTo>
                  <a:lnTo>
                    <a:pt x="103670" y="18110"/>
                  </a:lnTo>
                  <a:lnTo>
                    <a:pt x="111912" y="18110"/>
                  </a:lnTo>
                  <a:lnTo>
                    <a:pt x="115189" y="15646"/>
                  </a:lnTo>
                  <a:lnTo>
                    <a:pt x="115189" y="14820"/>
                  </a:lnTo>
                  <a:lnTo>
                    <a:pt x="115189" y="825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" name="object 109"/>
          <p:cNvSpPr/>
          <p:nvPr/>
        </p:nvSpPr>
        <p:spPr>
          <a:xfrm>
            <a:off x="10842816" y="3887508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4">
                <a:moveTo>
                  <a:pt x="0" y="0"/>
                </a:moveTo>
                <a:lnTo>
                  <a:pt x="74970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0842816" y="3197059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4">
                <a:moveTo>
                  <a:pt x="0" y="0"/>
                </a:moveTo>
                <a:lnTo>
                  <a:pt x="74970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0842816" y="2984715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4">
                <a:moveTo>
                  <a:pt x="0" y="0"/>
                </a:moveTo>
                <a:lnTo>
                  <a:pt x="74970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0842816" y="2421001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4">
                <a:moveTo>
                  <a:pt x="0" y="0"/>
                </a:moveTo>
                <a:lnTo>
                  <a:pt x="74970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0842816" y="2266276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4">
                <a:moveTo>
                  <a:pt x="0" y="0"/>
                </a:moveTo>
                <a:lnTo>
                  <a:pt x="74970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" name="object 114"/>
          <p:cNvGrpSpPr/>
          <p:nvPr/>
        </p:nvGrpSpPr>
        <p:grpSpPr>
          <a:xfrm>
            <a:off x="10840529" y="4055580"/>
            <a:ext cx="754380" cy="52069"/>
            <a:chOff x="5785929" y="4055579"/>
            <a:chExt cx="754380" cy="52069"/>
          </a:xfrm>
        </p:grpSpPr>
        <p:sp>
          <p:nvSpPr>
            <p:cNvPr id="115" name="object 115"/>
            <p:cNvSpPr/>
            <p:nvPr/>
          </p:nvSpPr>
          <p:spPr>
            <a:xfrm>
              <a:off x="5788215" y="4057865"/>
              <a:ext cx="749935" cy="46990"/>
            </a:xfrm>
            <a:custGeom>
              <a:avLst/>
              <a:gdLst/>
              <a:ahLst/>
              <a:cxnLst/>
              <a:rect l="l" t="t" r="r" b="b"/>
              <a:pathLst>
                <a:path w="749934" h="46989">
                  <a:moveTo>
                    <a:pt x="749706" y="0"/>
                  </a:moveTo>
                  <a:lnTo>
                    <a:pt x="0" y="0"/>
                  </a:lnTo>
                  <a:lnTo>
                    <a:pt x="0" y="46926"/>
                  </a:lnTo>
                  <a:lnTo>
                    <a:pt x="749706" y="46926"/>
                  </a:lnTo>
                  <a:lnTo>
                    <a:pt x="74970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788215" y="4057865"/>
              <a:ext cx="749935" cy="46990"/>
            </a:xfrm>
            <a:custGeom>
              <a:avLst/>
              <a:gdLst/>
              <a:ahLst/>
              <a:cxnLst/>
              <a:rect l="l" t="t" r="r" b="b"/>
              <a:pathLst>
                <a:path w="749934" h="46989">
                  <a:moveTo>
                    <a:pt x="749706" y="46926"/>
                  </a:moveTo>
                  <a:lnTo>
                    <a:pt x="749706" y="0"/>
                  </a:lnTo>
                  <a:lnTo>
                    <a:pt x="0" y="0"/>
                  </a:lnTo>
                  <a:lnTo>
                    <a:pt x="0" y="46926"/>
                  </a:lnTo>
                  <a:lnTo>
                    <a:pt x="749706" y="4692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1188650" y="3487738"/>
            <a:ext cx="70485" cy="99695"/>
            <a:chOff x="6134049" y="3487737"/>
            <a:chExt cx="70485" cy="99695"/>
          </a:xfrm>
        </p:grpSpPr>
        <p:sp>
          <p:nvSpPr>
            <p:cNvPr id="118" name="object 118"/>
            <p:cNvSpPr/>
            <p:nvPr/>
          </p:nvSpPr>
          <p:spPr>
            <a:xfrm>
              <a:off x="6136335" y="3490023"/>
              <a:ext cx="66040" cy="95250"/>
            </a:xfrm>
            <a:custGeom>
              <a:avLst/>
              <a:gdLst/>
              <a:ahLst/>
              <a:cxnLst/>
              <a:rect l="l" t="t" r="r" b="b"/>
              <a:pathLst>
                <a:path w="66039" h="95250">
                  <a:moveTo>
                    <a:pt x="65836" y="94627"/>
                  </a:moveTo>
                  <a:lnTo>
                    <a:pt x="65836" y="0"/>
                  </a:lnTo>
                  <a:lnTo>
                    <a:pt x="0" y="0"/>
                  </a:lnTo>
                  <a:lnTo>
                    <a:pt x="0" y="94627"/>
                  </a:lnTo>
                  <a:lnTo>
                    <a:pt x="65836" y="946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148692" y="3502367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73" y="0"/>
                  </a:moveTo>
                  <a:lnTo>
                    <a:pt x="0" y="0"/>
                  </a:lnTo>
                  <a:lnTo>
                    <a:pt x="0" y="70764"/>
                  </a:lnTo>
                  <a:lnTo>
                    <a:pt x="41973" y="70764"/>
                  </a:lnTo>
                  <a:lnTo>
                    <a:pt x="419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148692" y="3502367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73" y="70764"/>
                  </a:moveTo>
                  <a:lnTo>
                    <a:pt x="41973" y="0"/>
                  </a:lnTo>
                  <a:lnTo>
                    <a:pt x="0" y="0"/>
                  </a:lnTo>
                  <a:lnTo>
                    <a:pt x="0" y="70764"/>
                  </a:lnTo>
                  <a:lnTo>
                    <a:pt x="41973" y="707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" name="object 121"/>
          <p:cNvSpPr/>
          <p:nvPr/>
        </p:nvSpPr>
        <p:spPr>
          <a:xfrm>
            <a:off x="10847755" y="2233358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1531" y="0"/>
                </a:moveTo>
                <a:lnTo>
                  <a:pt x="3301" y="0"/>
                </a:lnTo>
                <a:lnTo>
                  <a:pt x="0" y="3301"/>
                </a:lnTo>
                <a:lnTo>
                  <a:pt x="0" y="11518"/>
                </a:lnTo>
                <a:lnTo>
                  <a:pt x="3301" y="14820"/>
                </a:lnTo>
                <a:lnTo>
                  <a:pt x="7404" y="14820"/>
                </a:lnTo>
                <a:lnTo>
                  <a:pt x="11531" y="14820"/>
                </a:lnTo>
                <a:lnTo>
                  <a:pt x="14820" y="11518"/>
                </a:lnTo>
                <a:lnTo>
                  <a:pt x="14820" y="3301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0847755" y="2337054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1531" y="0"/>
                </a:moveTo>
                <a:lnTo>
                  <a:pt x="3301" y="0"/>
                </a:lnTo>
                <a:lnTo>
                  <a:pt x="0" y="3301"/>
                </a:lnTo>
                <a:lnTo>
                  <a:pt x="0" y="11518"/>
                </a:lnTo>
                <a:lnTo>
                  <a:pt x="3301" y="14820"/>
                </a:lnTo>
                <a:lnTo>
                  <a:pt x="7404" y="14820"/>
                </a:lnTo>
                <a:lnTo>
                  <a:pt x="11531" y="14820"/>
                </a:lnTo>
                <a:lnTo>
                  <a:pt x="14820" y="11518"/>
                </a:lnTo>
                <a:lnTo>
                  <a:pt x="14820" y="3301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0847755" y="2927121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39" h="14605">
                <a:moveTo>
                  <a:pt x="11531" y="0"/>
                </a:moveTo>
                <a:lnTo>
                  <a:pt x="3301" y="0"/>
                </a:lnTo>
                <a:lnTo>
                  <a:pt x="0" y="3301"/>
                </a:lnTo>
                <a:lnTo>
                  <a:pt x="0" y="10693"/>
                </a:lnTo>
                <a:lnTo>
                  <a:pt x="3301" y="13995"/>
                </a:lnTo>
                <a:lnTo>
                  <a:pt x="7404" y="13995"/>
                </a:lnTo>
                <a:lnTo>
                  <a:pt x="11531" y="13995"/>
                </a:lnTo>
                <a:lnTo>
                  <a:pt x="14820" y="10693"/>
                </a:lnTo>
                <a:lnTo>
                  <a:pt x="14820" y="3301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0847755" y="303328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1531" y="0"/>
                </a:moveTo>
                <a:lnTo>
                  <a:pt x="3301" y="0"/>
                </a:lnTo>
                <a:lnTo>
                  <a:pt x="0" y="3289"/>
                </a:lnTo>
                <a:lnTo>
                  <a:pt x="0" y="11531"/>
                </a:lnTo>
                <a:lnTo>
                  <a:pt x="3301" y="14808"/>
                </a:lnTo>
                <a:lnTo>
                  <a:pt x="7404" y="14808"/>
                </a:lnTo>
                <a:lnTo>
                  <a:pt x="11531" y="14808"/>
                </a:lnTo>
                <a:lnTo>
                  <a:pt x="14820" y="11531"/>
                </a:lnTo>
                <a:lnTo>
                  <a:pt x="14820" y="3289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0847755" y="3138614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39" h="14605">
                <a:moveTo>
                  <a:pt x="11531" y="0"/>
                </a:moveTo>
                <a:lnTo>
                  <a:pt x="3301" y="0"/>
                </a:lnTo>
                <a:lnTo>
                  <a:pt x="0" y="2476"/>
                </a:lnTo>
                <a:lnTo>
                  <a:pt x="0" y="10693"/>
                </a:lnTo>
                <a:lnTo>
                  <a:pt x="3301" y="13995"/>
                </a:lnTo>
                <a:lnTo>
                  <a:pt x="7404" y="13995"/>
                </a:lnTo>
                <a:lnTo>
                  <a:pt x="11531" y="13995"/>
                </a:lnTo>
                <a:lnTo>
                  <a:pt x="14820" y="10693"/>
                </a:lnTo>
                <a:lnTo>
                  <a:pt x="14820" y="2476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0847755" y="3243960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39" h="14604">
                <a:moveTo>
                  <a:pt x="11531" y="0"/>
                </a:moveTo>
                <a:lnTo>
                  <a:pt x="3301" y="0"/>
                </a:lnTo>
                <a:lnTo>
                  <a:pt x="0" y="3289"/>
                </a:lnTo>
                <a:lnTo>
                  <a:pt x="0" y="11518"/>
                </a:lnTo>
                <a:lnTo>
                  <a:pt x="3301" y="13982"/>
                </a:lnTo>
                <a:lnTo>
                  <a:pt x="7404" y="13982"/>
                </a:lnTo>
                <a:lnTo>
                  <a:pt x="11531" y="13982"/>
                </a:lnTo>
                <a:lnTo>
                  <a:pt x="14820" y="11518"/>
                </a:lnTo>
                <a:lnTo>
                  <a:pt x="14820" y="3289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0847755" y="3838955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39" h="14604">
                <a:moveTo>
                  <a:pt x="11531" y="0"/>
                </a:moveTo>
                <a:lnTo>
                  <a:pt x="3301" y="0"/>
                </a:lnTo>
                <a:lnTo>
                  <a:pt x="0" y="3302"/>
                </a:lnTo>
                <a:lnTo>
                  <a:pt x="0" y="10706"/>
                </a:lnTo>
                <a:lnTo>
                  <a:pt x="3301" y="13995"/>
                </a:lnTo>
                <a:lnTo>
                  <a:pt x="7404" y="13995"/>
                </a:lnTo>
                <a:lnTo>
                  <a:pt x="11531" y="13995"/>
                </a:lnTo>
                <a:lnTo>
                  <a:pt x="14820" y="10706"/>
                </a:lnTo>
                <a:lnTo>
                  <a:pt x="14820" y="3302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0847755" y="3969816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39" h="14604">
                <a:moveTo>
                  <a:pt x="11531" y="0"/>
                </a:moveTo>
                <a:lnTo>
                  <a:pt x="3301" y="0"/>
                </a:lnTo>
                <a:lnTo>
                  <a:pt x="0" y="3276"/>
                </a:lnTo>
                <a:lnTo>
                  <a:pt x="0" y="11518"/>
                </a:lnTo>
                <a:lnTo>
                  <a:pt x="3301" y="13982"/>
                </a:lnTo>
                <a:lnTo>
                  <a:pt x="7404" y="13982"/>
                </a:lnTo>
                <a:lnTo>
                  <a:pt x="11531" y="13982"/>
                </a:lnTo>
                <a:lnTo>
                  <a:pt x="14820" y="11518"/>
                </a:lnTo>
                <a:lnTo>
                  <a:pt x="14820" y="3276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1572799" y="2233358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11518" y="0"/>
                </a:moveTo>
                <a:lnTo>
                  <a:pt x="3276" y="0"/>
                </a:lnTo>
                <a:lnTo>
                  <a:pt x="0" y="3301"/>
                </a:lnTo>
                <a:lnTo>
                  <a:pt x="0" y="11518"/>
                </a:lnTo>
                <a:lnTo>
                  <a:pt x="3276" y="14820"/>
                </a:lnTo>
                <a:lnTo>
                  <a:pt x="7391" y="14820"/>
                </a:lnTo>
                <a:lnTo>
                  <a:pt x="11518" y="14820"/>
                </a:lnTo>
                <a:lnTo>
                  <a:pt x="14808" y="11518"/>
                </a:lnTo>
                <a:lnTo>
                  <a:pt x="14808" y="3301"/>
                </a:lnTo>
                <a:lnTo>
                  <a:pt x="115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1572799" y="2337054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11518" y="0"/>
                </a:moveTo>
                <a:lnTo>
                  <a:pt x="3276" y="0"/>
                </a:lnTo>
                <a:lnTo>
                  <a:pt x="0" y="3301"/>
                </a:lnTo>
                <a:lnTo>
                  <a:pt x="0" y="11518"/>
                </a:lnTo>
                <a:lnTo>
                  <a:pt x="3276" y="14820"/>
                </a:lnTo>
                <a:lnTo>
                  <a:pt x="7391" y="14820"/>
                </a:lnTo>
                <a:lnTo>
                  <a:pt x="11518" y="14820"/>
                </a:lnTo>
                <a:lnTo>
                  <a:pt x="14808" y="11518"/>
                </a:lnTo>
                <a:lnTo>
                  <a:pt x="14808" y="3301"/>
                </a:lnTo>
                <a:lnTo>
                  <a:pt x="115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1572799" y="2927121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40" h="14605">
                <a:moveTo>
                  <a:pt x="11518" y="0"/>
                </a:moveTo>
                <a:lnTo>
                  <a:pt x="3276" y="0"/>
                </a:lnTo>
                <a:lnTo>
                  <a:pt x="0" y="3301"/>
                </a:lnTo>
                <a:lnTo>
                  <a:pt x="0" y="10693"/>
                </a:lnTo>
                <a:lnTo>
                  <a:pt x="3276" y="13995"/>
                </a:lnTo>
                <a:lnTo>
                  <a:pt x="7391" y="13995"/>
                </a:lnTo>
                <a:lnTo>
                  <a:pt x="11518" y="13995"/>
                </a:lnTo>
                <a:lnTo>
                  <a:pt x="14808" y="10693"/>
                </a:lnTo>
                <a:lnTo>
                  <a:pt x="14808" y="3301"/>
                </a:lnTo>
                <a:lnTo>
                  <a:pt x="115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1572799" y="303328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11518" y="0"/>
                </a:moveTo>
                <a:lnTo>
                  <a:pt x="3276" y="0"/>
                </a:lnTo>
                <a:lnTo>
                  <a:pt x="0" y="3289"/>
                </a:lnTo>
                <a:lnTo>
                  <a:pt x="0" y="11531"/>
                </a:lnTo>
                <a:lnTo>
                  <a:pt x="3276" y="14808"/>
                </a:lnTo>
                <a:lnTo>
                  <a:pt x="7391" y="14808"/>
                </a:lnTo>
                <a:lnTo>
                  <a:pt x="11518" y="14808"/>
                </a:lnTo>
                <a:lnTo>
                  <a:pt x="14808" y="11531"/>
                </a:lnTo>
                <a:lnTo>
                  <a:pt x="14808" y="3289"/>
                </a:lnTo>
                <a:lnTo>
                  <a:pt x="115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1572799" y="3138614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40" h="14605">
                <a:moveTo>
                  <a:pt x="11518" y="0"/>
                </a:moveTo>
                <a:lnTo>
                  <a:pt x="3276" y="0"/>
                </a:lnTo>
                <a:lnTo>
                  <a:pt x="0" y="2476"/>
                </a:lnTo>
                <a:lnTo>
                  <a:pt x="0" y="10693"/>
                </a:lnTo>
                <a:lnTo>
                  <a:pt x="3276" y="13995"/>
                </a:lnTo>
                <a:lnTo>
                  <a:pt x="7391" y="13995"/>
                </a:lnTo>
                <a:lnTo>
                  <a:pt x="11518" y="13995"/>
                </a:lnTo>
                <a:lnTo>
                  <a:pt x="14808" y="10693"/>
                </a:lnTo>
                <a:lnTo>
                  <a:pt x="14808" y="2476"/>
                </a:lnTo>
                <a:lnTo>
                  <a:pt x="115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1572799" y="3243960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40" h="14604">
                <a:moveTo>
                  <a:pt x="11518" y="0"/>
                </a:moveTo>
                <a:lnTo>
                  <a:pt x="3276" y="0"/>
                </a:lnTo>
                <a:lnTo>
                  <a:pt x="0" y="3289"/>
                </a:lnTo>
                <a:lnTo>
                  <a:pt x="0" y="11518"/>
                </a:lnTo>
                <a:lnTo>
                  <a:pt x="3276" y="13982"/>
                </a:lnTo>
                <a:lnTo>
                  <a:pt x="7391" y="13982"/>
                </a:lnTo>
                <a:lnTo>
                  <a:pt x="11518" y="13982"/>
                </a:lnTo>
                <a:lnTo>
                  <a:pt x="14808" y="11518"/>
                </a:lnTo>
                <a:lnTo>
                  <a:pt x="14808" y="3289"/>
                </a:lnTo>
                <a:lnTo>
                  <a:pt x="115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1572799" y="3838955"/>
            <a:ext cx="15240" cy="14604"/>
          </a:xfrm>
          <a:custGeom>
            <a:avLst/>
            <a:gdLst/>
            <a:ahLst/>
            <a:cxnLst/>
            <a:rect l="l" t="t" r="r" b="b"/>
            <a:pathLst>
              <a:path w="15240" h="14604">
                <a:moveTo>
                  <a:pt x="11518" y="0"/>
                </a:moveTo>
                <a:lnTo>
                  <a:pt x="3276" y="0"/>
                </a:lnTo>
                <a:lnTo>
                  <a:pt x="0" y="3302"/>
                </a:lnTo>
                <a:lnTo>
                  <a:pt x="0" y="10706"/>
                </a:lnTo>
                <a:lnTo>
                  <a:pt x="3276" y="13995"/>
                </a:lnTo>
                <a:lnTo>
                  <a:pt x="7391" y="13995"/>
                </a:lnTo>
                <a:lnTo>
                  <a:pt x="11518" y="13995"/>
                </a:lnTo>
                <a:lnTo>
                  <a:pt x="14808" y="10706"/>
                </a:lnTo>
                <a:lnTo>
                  <a:pt x="14808" y="3302"/>
                </a:lnTo>
                <a:lnTo>
                  <a:pt x="115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" name="object 136"/>
          <p:cNvGrpSpPr/>
          <p:nvPr/>
        </p:nvGrpSpPr>
        <p:grpSpPr>
          <a:xfrm>
            <a:off x="11485754" y="2081302"/>
            <a:ext cx="266065" cy="2026285"/>
            <a:chOff x="6431153" y="2081301"/>
            <a:chExt cx="266065" cy="2026285"/>
          </a:xfrm>
        </p:grpSpPr>
        <p:sp>
          <p:nvSpPr>
            <p:cNvPr id="137" name="object 137"/>
            <p:cNvSpPr/>
            <p:nvPr/>
          </p:nvSpPr>
          <p:spPr>
            <a:xfrm>
              <a:off x="6518198" y="3969816"/>
              <a:ext cx="15240" cy="14604"/>
            </a:xfrm>
            <a:custGeom>
              <a:avLst/>
              <a:gdLst/>
              <a:ahLst/>
              <a:cxnLst/>
              <a:rect l="l" t="t" r="r" b="b"/>
              <a:pathLst>
                <a:path w="15240" h="14604">
                  <a:moveTo>
                    <a:pt x="11518" y="0"/>
                  </a:moveTo>
                  <a:lnTo>
                    <a:pt x="3276" y="0"/>
                  </a:lnTo>
                  <a:lnTo>
                    <a:pt x="0" y="3276"/>
                  </a:lnTo>
                  <a:lnTo>
                    <a:pt x="0" y="11518"/>
                  </a:lnTo>
                  <a:lnTo>
                    <a:pt x="3276" y="13982"/>
                  </a:lnTo>
                  <a:lnTo>
                    <a:pt x="7391" y="13982"/>
                  </a:lnTo>
                  <a:lnTo>
                    <a:pt x="11518" y="13982"/>
                  </a:lnTo>
                  <a:lnTo>
                    <a:pt x="14808" y="11518"/>
                  </a:lnTo>
                  <a:lnTo>
                    <a:pt x="14808" y="3276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433439" y="2083587"/>
              <a:ext cx="260985" cy="2021205"/>
            </a:xfrm>
            <a:custGeom>
              <a:avLst/>
              <a:gdLst/>
              <a:ahLst/>
              <a:cxnLst/>
              <a:rect l="l" t="t" r="r" b="b"/>
              <a:pathLst>
                <a:path w="260984" h="2021204">
                  <a:moveTo>
                    <a:pt x="260870" y="0"/>
                  </a:moveTo>
                  <a:lnTo>
                    <a:pt x="260870" y="1889505"/>
                  </a:lnTo>
                  <a:lnTo>
                    <a:pt x="129184" y="2021204"/>
                  </a:lnTo>
                </a:path>
                <a:path w="260984" h="2021204">
                  <a:moveTo>
                    <a:pt x="0" y="0"/>
                  </a:moveTo>
                  <a:lnTo>
                    <a:pt x="260870" y="0"/>
                  </a:lnTo>
                  <a:lnTo>
                    <a:pt x="129184" y="1316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" name="object 139"/>
          <p:cNvSpPr/>
          <p:nvPr/>
        </p:nvSpPr>
        <p:spPr>
          <a:xfrm>
            <a:off x="10818127" y="2083587"/>
            <a:ext cx="290195" cy="132080"/>
          </a:xfrm>
          <a:custGeom>
            <a:avLst/>
            <a:gdLst/>
            <a:ahLst/>
            <a:cxnLst/>
            <a:rect l="l" t="t" r="r" b="b"/>
            <a:pathLst>
              <a:path w="290195" h="132080">
                <a:moveTo>
                  <a:pt x="0" y="131673"/>
                </a:moveTo>
                <a:lnTo>
                  <a:pt x="131686" y="0"/>
                </a:lnTo>
                <a:lnTo>
                  <a:pt x="28967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" name="object 140"/>
          <p:cNvGrpSpPr/>
          <p:nvPr/>
        </p:nvGrpSpPr>
        <p:grpSpPr>
          <a:xfrm>
            <a:off x="11186998" y="3551110"/>
            <a:ext cx="60960" cy="30480"/>
            <a:chOff x="6132398" y="3551110"/>
            <a:chExt cx="60960" cy="30480"/>
          </a:xfrm>
        </p:grpSpPr>
        <p:sp>
          <p:nvSpPr>
            <p:cNvPr id="141" name="object 141"/>
            <p:cNvSpPr/>
            <p:nvPr/>
          </p:nvSpPr>
          <p:spPr>
            <a:xfrm>
              <a:off x="6177495" y="3557511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13169" y="0"/>
                  </a:moveTo>
                  <a:lnTo>
                    <a:pt x="0" y="10706"/>
                  </a:lnTo>
                  <a:lnTo>
                    <a:pt x="0" y="21386"/>
                  </a:lnTo>
                  <a:lnTo>
                    <a:pt x="13169" y="15620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177495" y="3557511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13169" y="0"/>
                  </a:moveTo>
                  <a:lnTo>
                    <a:pt x="0" y="10706"/>
                  </a:lnTo>
                  <a:lnTo>
                    <a:pt x="0" y="21386"/>
                  </a:lnTo>
                  <a:lnTo>
                    <a:pt x="13169" y="15620"/>
                  </a:lnTo>
                  <a:lnTo>
                    <a:pt x="1316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134684" y="3568217"/>
              <a:ext cx="43180" cy="10795"/>
            </a:xfrm>
            <a:custGeom>
              <a:avLst/>
              <a:gdLst/>
              <a:ahLst/>
              <a:cxnLst/>
              <a:rect l="l" t="t" r="r" b="b"/>
              <a:pathLst>
                <a:path w="43179" h="10795">
                  <a:moveTo>
                    <a:pt x="42811" y="0"/>
                  </a:moveTo>
                  <a:lnTo>
                    <a:pt x="0" y="0"/>
                  </a:lnTo>
                  <a:lnTo>
                    <a:pt x="0" y="10680"/>
                  </a:lnTo>
                  <a:lnTo>
                    <a:pt x="42811" y="10680"/>
                  </a:lnTo>
                  <a:lnTo>
                    <a:pt x="428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134684" y="3568217"/>
              <a:ext cx="43180" cy="10795"/>
            </a:xfrm>
            <a:custGeom>
              <a:avLst/>
              <a:gdLst/>
              <a:ahLst/>
              <a:cxnLst/>
              <a:rect l="l" t="t" r="r" b="b"/>
              <a:pathLst>
                <a:path w="43179" h="10795">
                  <a:moveTo>
                    <a:pt x="0" y="0"/>
                  </a:moveTo>
                  <a:lnTo>
                    <a:pt x="42811" y="0"/>
                  </a:lnTo>
                  <a:lnTo>
                    <a:pt x="42811" y="10680"/>
                  </a:lnTo>
                  <a:lnTo>
                    <a:pt x="0" y="10680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134684" y="3557511"/>
              <a:ext cx="56515" cy="10795"/>
            </a:xfrm>
            <a:custGeom>
              <a:avLst/>
              <a:gdLst/>
              <a:ahLst/>
              <a:cxnLst/>
              <a:rect l="l" t="t" r="r" b="b"/>
              <a:pathLst>
                <a:path w="56514" h="10795">
                  <a:moveTo>
                    <a:pt x="55981" y="0"/>
                  </a:moveTo>
                  <a:lnTo>
                    <a:pt x="14008" y="0"/>
                  </a:lnTo>
                  <a:lnTo>
                    <a:pt x="0" y="10706"/>
                  </a:lnTo>
                  <a:lnTo>
                    <a:pt x="42811" y="10706"/>
                  </a:lnTo>
                  <a:lnTo>
                    <a:pt x="559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134684" y="3557511"/>
              <a:ext cx="56515" cy="10795"/>
            </a:xfrm>
            <a:custGeom>
              <a:avLst/>
              <a:gdLst/>
              <a:ahLst/>
              <a:cxnLst/>
              <a:rect l="l" t="t" r="r" b="b"/>
              <a:pathLst>
                <a:path w="56514" h="10795">
                  <a:moveTo>
                    <a:pt x="14008" y="0"/>
                  </a:moveTo>
                  <a:lnTo>
                    <a:pt x="55981" y="0"/>
                  </a:lnTo>
                  <a:lnTo>
                    <a:pt x="42811" y="10706"/>
                  </a:lnTo>
                  <a:lnTo>
                    <a:pt x="0" y="10706"/>
                  </a:lnTo>
                  <a:lnTo>
                    <a:pt x="1400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134684" y="3553396"/>
              <a:ext cx="54610" cy="26034"/>
            </a:xfrm>
            <a:custGeom>
              <a:avLst/>
              <a:gdLst/>
              <a:ahLst/>
              <a:cxnLst/>
              <a:rect l="l" t="t" r="r" b="b"/>
              <a:pathLst>
                <a:path w="54610" h="26035">
                  <a:moveTo>
                    <a:pt x="42811" y="14820"/>
                  </a:moveTo>
                  <a:lnTo>
                    <a:pt x="42811" y="25501"/>
                  </a:lnTo>
                </a:path>
                <a:path w="54610" h="26035">
                  <a:moveTo>
                    <a:pt x="54317" y="0"/>
                  </a:moveTo>
                  <a:lnTo>
                    <a:pt x="17284" y="0"/>
                  </a:lnTo>
                  <a:lnTo>
                    <a:pt x="11531" y="4114"/>
                  </a:lnTo>
                </a:path>
                <a:path w="54610" h="26035">
                  <a:moveTo>
                    <a:pt x="0" y="14820"/>
                  </a:moveTo>
                  <a:lnTo>
                    <a:pt x="42811" y="14820"/>
                  </a:lnTo>
                  <a:lnTo>
                    <a:pt x="54317" y="576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" name="object 148"/>
          <p:cNvSpPr/>
          <p:nvPr/>
        </p:nvSpPr>
        <p:spPr>
          <a:xfrm>
            <a:off x="10847755" y="2492603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1531" y="0"/>
                </a:moveTo>
                <a:lnTo>
                  <a:pt x="3301" y="0"/>
                </a:lnTo>
                <a:lnTo>
                  <a:pt x="0" y="3289"/>
                </a:lnTo>
                <a:lnTo>
                  <a:pt x="0" y="11518"/>
                </a:lnTo>
                <a:lnTo>
                  <a:pt x="3301" y="14808"/>
                </a:lnTo>
                <a:lnTo>
                  <a:pt x="7404" y="14808"/>
                </a:lnTo>
                <a:lnTo>
                  <a:pt x="11531" y="14808"/>
                </a:lnTo>
                <a:lnTo>
                  <a:pt x="14820" y="11518"/>
                </a:lnTo>
                <a:lnTo>
                  <a:pt x="14820" y="3289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572799" y="2492603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11518" y="0"/>
                </a:moveTo>
                <a:lnTo>
                  <a:pt x="3276" y="0"/>
                </a:lnTo>
                <a:lnTo>
                  <a:pt x="0" y="3289"/>
                </a:lnTo>
                <a:lnTo>
                  <a:pt x="0" y="11518"/>
                </a:lnTo>
                <a:lnTo>
                  <a:pt x="3276" y="14808"/>
                </a:lnTo>
                <a:lnTo>
                  <a:pt x="7391" y="14808"/>
                </a:lnTo>
                <a:lnTo>
                  <a:pt x="11518" y="14808"/>
                </a:lnTo>
                <a:lnTo>
                  <a:pt x="14808" y="11518"/>
                </a:lnTo>
                <a:lnTo>
                  <a:pt x="14808" y="3289"/>
                </a:lnTo>
                <a:lnTo>
                  <a:pt x="115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9471362" y="1684451"/>
            <a:ext cx="426720" cy="360680"/>
          </a:xfrm>
          <a:custGeom>
            <a:avLst/>
            <a:gdLst/>
            <a:ahLst/>
            <a:cxnLst/>
            <a:rect l="l" t="t" r="r" b="b"/>
            <a:pathLst>
              <a:path w="426720" h="360680">
                <a:moveTo>
                  <a:pt x="29214" y="139090"/>
                </a:moveTo>
                <a:lnTo>
                  <a:pt x="256341" y="139090"/>
                </a:lnTo>
                <a:lnTo>
                  <a:pt x="268524" y="141545"/>
                </a:lnTo>
                <a:lnTo>
                  <a:pt x="278461" y="148242"/>
                </a:lnTo>
                <a:lnTo>
                  <a:pt x="285155" y="158180"/>
                </a:lnTo>
                <a:lnTo>
                  <a:pt x="287608" y="170357"/>
                </a:lnTo>
                <a:lnTo>
                  <a:pt x="287608" y="334124"/>
                </a:lnTo>
                <a:lnTo>
                  <a:pt x="293100" y="344487"/>
                </a:lnTo>
                <a:lnTo>
                  <a:pt x="308084" y="352847"/>
                </a:lnTo>
                <a:lnTo>
                  <a:pt x="330321" y="358430"/>
                </a:lnTo>
                <a:lnTo>
                  <a:pt x="357573" y="360464"/>
                </a:lnTo>
                <a:lnTo>
                  <a:pt x="384345" y="358430"/>
                </a:lnTo>
                <a:lnTo>
                  <a:pt x="406333" y="352847"/>
                </a:lnTo>
                <a:lnTo>
                  <a:pt x="421222" y="344487"/>
                </a:lnTo>
                <a:lnTo>
                  <a:pt x="426699" y="334124"/>
                </a:lnTo>
                <a:lnTo>
                  <a:pt x="426699" y="170357"/>
                </a:lnTo>
                <a:lnTo>
                  <a:pt x="420595" y="125159"/>
                </a:lnTo>
                <a:lnTo>
                  <a:pt x="403380" y="84489"/>
                </a:lnTo>
                <a:lnTo>
                  <a:pt x="376701" y="49993"/>
                </a:lnTo>
                <a:lnTo>
                  <a:pt x="342203" y="23316"/>
                </a:lnTo>
                <a:lnTo>
                  <a:pt x="301535" y="6103"/>
                </a:lnTo>
                <a:lnTo>
                  <a:pt x="256341" y="0"/>
                </a:lnTo>
                <a:lnTo>
                  <a:pt x="34967" y="0"/>
                </a:lnTo>
                <a:lnTo>
                  <a:pt x="14732" y="6789"/>
                </a:lnTo>
                <a:lnTo>
                  <a:pt x="3292" y="23455"/>
                </a:lnTo>
                <a:lnTo>
                  <a:pt x="4194" y="44443"/>
                </a:lnTo>
                <a:lnTo>
                  <a:pt x="20985" y="64198"/>
                </a:lnTo>
                <a:lnTo>
                  <a:pt x="44725" y="86658"/>
                </a:lnTo>
                <a:lnTo>
                  <a:pt x="55346" y="111207"/>
                </a:lnTo>
                <a:lnTo>
                  <a:pt x="50844" y="130974"/>
                </a:lnTo>
                <a:lnTo>
                  <a:pt x="29214" y="139090"/>
                </a:lnTo>
                <a:lnTo>
                  <a:pt x="5503" y="130163"/>
                </a:lnTo>
                <a:lnTo>
                  <a:pt x="0" y="109661"/>
                </a:lnTo>
                <a:lnTo>
                  <a:pt x="9310" y="87001"/>
                </a:lnTo>
                <a:lnTo>
                  <a:pt x="30040" y="71602"/>
                </a:lnTo>
              </a:path>
              <a:path w="426720" h="360680">
                <a:moveTo>
                  <a:pt x="287608" y="302031"/>
                </a:moveTo>
                <a:lnTo>
                  <a:pt x="293100" y="312392"/>
                </a:lnTo>
                <a:lnTo>
                  <a:pt x="308084" y="320748"/>
                </a:lnTo>
                <a:lnTo>
                  <a:pt x="330321" y="326327"/>
                </a:lnTo>
                <a:lnTo>
                  <a:pt x="357573" y="328358"/>
                </a:lnTo>
                <a:lnTo>
                  <a:pt x="384345" y="326327"/>
                </a:lnTo>
                <a:lnTo>
                  <a:pt x="406333" y="320748"/>
                </a:lnTo>
                <a:lnTo>
                  <a:pt x="421222" y="312392"/>
                </a:lnTo>
                <a:lnTo>
                  <a:pt x="426699" y="302031"/>
                </a:lnTo>
              </a:path>
              <a:path w="426720" h="360680">
                <a:moveTo>
                  <a:pt x="287608" y="167068"/>
                </a:moveTo>
                <a:lnTo>
                  <a:pt x="293100" y="174658"/>
                </a:lnTo>
                <a:lnTo>
                  <a:pt x="308084" y="180941"/>
                </a:lnTo>
                <a:lnTo>
                  <a:pt x="330321" y="185222"/>
                </a:lnTo>
                <a:lnTo>
                  <a:pt x="357573" y="186804"/>
                </a:lnTo>
                <a:lnTo>
                  <a:pt x="384345" y="185222"/>
                </a:lnTo>
                <a:lnTo>
                  <a:pt x="406333" y="180941"/>
                </a:lnTo>
                <a:lnTo>
                  <a:pt x="421222" y="174658"/>
                </a:lnTo>
                <a:lnTo>
                  <a:pt x="426699" y="167068"/>
                </a:lnTo>
              </a:path>
              <a:path w="426720" h="360680">
                <a:moveTo>
                  <a:pt x="256341" y="0"/>
                </a:moveTo>
                <a:lnTo>
                  <a:pt x="248878" y="5489"/>
                </a:lnTo>
                <a:lnTo>
                  <a:pt x="242874" y="20469"/>
                </a:lnTo>
                <a:lnTo>
                  <a:pt x="238873" y="42701"/>
                </a:lnTo>
                <a:lnTo>
                  <a:pt x="237418" y="69951"/>
                </a:lnTo>
                <a:lnTo>
                  <a:pt x="238873" y="96726"/>
                </a:lnTo>
                <a:lnTo>
                  <a:pt x="242874" y="118718"/>
                </a:lnTo>
                <a:lnTo>
                  <a:pt x="248878" y="133611"/>
                </a:lnTo>
                <a:lnTo>
                  <a:pt x="256341" y="13909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0168001" y="2090992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4">
                <a:moveTo>
                  <a:pt x="0" y="125095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366441" y="1957667"/>
            <a:ext cx="390525" cy="132715"/>
          </a:xfrm>
          <a:custGeom>
            <a:avLst/>
            <a:gdLst/>
            <a:ahLst/>
            <a:cxnLst/>
            <a:rect l="l" t="t" r="r" b="b"/>
            <a:pathLst>
              <a:path w="390525" h="132714">
                <a:moveTo>
                  <a:pt x="0" y="132511"/>
                </a:moveTo>
                <a:lnTo>
                  <a:pt x="132486" y="0"/>
                </a:lnTo>
                <a:lnTo>
                  <a:pt x="390080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9898062" y="1958505"/>
            <a:ext cx="402590" cy="0"/>
          </a:xfrm>
          <a:custGeom>
            <a:avLst/>
            <a:gdLst/>
            <a:ahLst/>
            <a:cxnLst/>
            <a:rect l="l" t="t" r="r" b="b"/>
            <a:pathLst>
              <a:path w="402589">
                <a:moveTo>
                  <a:pt x="0" y="0"/>
                </a:moveTo>
                <a:lnTo>
                  <a:pt x="40243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154"/>
          <p:cNvGrpSpPr/>
          <p:nvPr/>
        </p:nvGrpSpPr>
        <p:grpSpPr>
          <a:xfrm>
            <a:off x="9365792" y="1720673"/>
            <a:ext cx="1094740" cy="2386965"/>
            <a:chOff x="4311192" y="1720672"/>
            <a:chExt cx="1094740" cy="2386965"/>
          </a:xfrm>
        </p:grpSpPr>
        <p:sp>
          <p:nvSpPr>
            <p:cNvPr id="155" name="object 155"/>
            <p:cNvSpPr/>
            <p:nvPr/>
          </p:nvSpPr>
          <p:spPr>
            <a:xfrm>
              <a:off x="4313478" y="2215260"/>
              <a:ext cx="800100" cy="1889760"/>
            </a:xfrm>
            <a:custGeom>
              <a:avLst/>
              <a:gdLst/>
              <a:ahLst/>
              <a:cxnLst/>
              <a:rect l="l" t="t" r="r" b="b"/>
              <a:pathLst>
                <a:path w="800100" h="1889760">
                  <a:moveTo>
                    <a:pt x="0" y="1889531"/>
                  </a:moveTo>
                  <a:lnTo>
                    <a:pt x="0" y="0"/>
                  </a:lnTo>
                  <a:lnTo>
                    <a:pt x="799922" y="0"/>
                  </a:lnTo>
                  <a:lnTo>
                    <a:pt x="799922" y="1889531"/>
                  </a:lnTo>
                  <a:lnTo>
                    <a:pt x="0" y="18895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938115" y="2275331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04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8204" y="136601"/>
                  </a:lnTo>
                  <a:lnTo>
                    <a:pt x="8204" y="128384"/>
                  </a:lnTo>
                  <a:close/>
                </a:path>
                <a:path w="125095" h="137160">
                  <a:moveTo>
                    <a:pt x="8204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04" y="123456"/>
                  </a:lnTo>
                  <a:lnTo>
                    <a:pt x="8204" y="116052"/>
                  </a:lnTo>
                  <a:close/>
                </a:path>
                <a:path w="125095" h="137160">
                  <a:moveTo>
                    <a:pt x="8204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04" y="111099"/>
                  </a:lnTo>
                  <a:lnTo>
                    <a:pt x="8204" y="102870"/>
                  </a:lnTo>
                  <a:close/>
                </a:path>
                <a:path w="125095" h="137160">
                  <a:moveTo>
                    <a:pt x="8204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04" y="97942"/>
                  </a:lnTo>
                  <a:lnTo>
                    <a:pt x="8204" y="89712"/>
                  </a:lnTo>
                  <a:close/>
                </a:path>
                <a:path w="125095" h="137160">
                  <a:moveTo>
                    <a:pt x="8204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8204" y="85598"/>
                  </a:lnTo>
                  <a:lnTo>
                    <a:pt x="8204" y="77368"/>
                  </a:lnTo>
                  <a:close/>
                </a:path>
                <a:path w="125095" h="137160">
                  <a:moveTo>
                    <a:pt x="8204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04" y="72428"/>
                  </a:lnTo>
                  <a:lnTo>
                    <a:pt x="8204" y="64198"/>
                  </a:lnTo>
                  <a:close/>
                </a:path>
                <a:path w="125095" h="137160">
                  <a:moveTo>
                    <a:pt x="8204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04" y="60096"/>
                  </a:lnTo>
                  <a:lnTo>
                    <a:pt x="8204" y="51854"/>
                  </a:lnTo>
                  <a:close/>
                </a:path>
                <a:path w="125095" h="137160">
                  <a:moveTo>
                    <a:pt x="8204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04" y="46913"/>
                  </a:lnTo>
                  <a:lnTo>
                    <a:pt x="8204" y="38696"/>
                  </a:lnTo>
                  <a:close/>
                </a:path>
                <a:path w="125095" h="137160">
                  <a:moveTo>
                    <a:pt x="8204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04" y="33743"/>
                  </a:lnTo>
                  <a:lnTo>
                    <a:pt x="8204" y="26339"/>
                  </a:lnTo>
                  <a:close/>
                </a:path>
                <a:path w="125095" h="137160">
                  <a:moveTo>
                    <a:pt x="8204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04" y="21399"/>
                  </a:lnTo>
                  <a:lnTo>
                    <a:pt x="8204" y="13169"/>
                  </a:lnTo>
                  <a:close/>
                </a:path>
                <a:path w="125095" h="137160">
                  <a:moveTo>
                    <a:pt x="8204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04" y="8242"/>
                  </a:lnTo>
                  <a:lnTo>
                    <a:pt x="8204" y="0"/>
                  </a:lnTo>
                  <a:close/>
                </a:path>
                <a:path w="125095" h="137160">
                  <a:moveTo>
                    <a:pt x="21374" y="128384"/>
                  </a:moveTo>
                  <a:lnTo>
                    <a:pt x="13169" y="128384"/>
                  </a:lnTo>
                  <a:lnTo>
                    <a:pt x="13169" y="136601"/>
                  </a:lnTo>
                  <a:lnTo>
                    <a:pt x="21374" y="136601"/>
                  </a:lnTo>
                  <a:lnTo>
                    <a:pt x="21374" y="128384"/>
                  </a:lnTo>
                  <a:close/>
                </a:path>
                <a:path w="125095" h="137160">
                  <a:moveTo>
                    <a:pt x="21374" y="116052"/>
                  </a:moveTo>
                  <a:lnTo>
                    <a:pt x="13169" y="116052"/>
                  </a:lnTo>
                  <a:lnTo>
                    <a:pt x="13169" y="123456"/>
                  </a:lnTo>
                  <a:lnTo>
                    <a:pt x="21374" y="123456"/>
                  </a:lnTo>
                  <a:lnTo>
                    <a:pt x="21374" y="116052"/>
                  </a:lnTo>
                  <a:close/>
                </a:path>
                <a:path w="125095" h="137160">
                  <a:moveTo>
                    <a:pt x="21374" y="102870"/>
                  </a:moveTo>
                  <a:lnTo>
                    <a:pt x="13169" y="102870"/>
                  </a:lnTo>
                  <a:lnTo>
                    <a:pt x="13169" y="111099"/>
                  </a:lnTo>
                  <a:lnTo>
                    <a:pt x="21374" y="111099"/>
                  </a:lnTo>
                  <a:lnTo>
                    <a:pt x="21374" y="102870"/>
                  </a:lnTo>
                  <a:close/>
                </a:path>
                <a:path w="125095" h="137160">
                  <a:moveTo>
                    <a:pt x="21374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1374" y="97942"/>
                  </a:lnTo>
                  <a:lnTo>
                    <a:pt x="21374" y="89712"/>
                  </a:lnTo>
                  <a:close/>
                </a:path>
                <a:path w="125095" h="137160">
                  <a:moveTo>
                    <a:pt x="21374" y="77368"/>
                  </a:moveTo>
                  <a:lnTo>
                    <a:pt x="13169" y="77368"/>
                  </a:lnTo>
                  <a:lnTo>
                    <a:pt x="13169" y="85598"/>
                  </a:lnTo>
                  <a:lnTo>
                    <a:pt x="21374" y="85598"/>
                  </a:lnTo>
                  <a:lnTo>
                    <a:pt x="21374" y="77368"/>
                  </a:lnTo>
                  <a:close/>
                </a:path>
                <a:path w="125095" h="137160">
                  <a:moveTo>
                    <a:pt x="21374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374" y="72428"/>
                  </a:lnTo>
                  <a:lnTo>
                    <a:pt x="21374" y="64198"/>
                  </a:lnTo>
                  <a:close/>
                </a:path>
                <a:path w="125095" h="137160">
                  <a:moveTo>
                    <a:pt x="21374" y="51854"/>
                  </a:moveTo>
                  <a:lnTo>
                    <a:pt x="13169" y="51854"/>
                  </a:lnTo>
                  <a:lnTo>
                    <a:pt x="13169" y="60096"/>
                  </a:lnTo>
                  <a:lnTo>
                    <a:pt x="21374" y="60096"/>
                  </a:lnTo>
                  <a:lnTo>
                    <a:pt x="21374" y="51854"/>
                  </a:lnTo>
                  <a:close/>
                </a:path>
                <a:path w="125095" h="137160">
                  <a:moveTo>
                    <a:pt x="21374" y="38696"/>
                  </a:moveTo>
                  <a:lnTo>
                    <a:pt x="13169" y="38696"/>
                  </a:lnTo>
                  <a:lnTo>
                    <a:pt x="13169" y="46913"/>
                  </a:lnTo>
                  <a:lnTo>
                    <a:pt x="21374" y="46913"/>
                  </a:lnTo>
                  <a:lnTo>
                    <a:pt x="21374" y="38696"/>
                  </a:lnTo>
                  <a:close/>
                </a:path>
                <a:path w="125095" h="137160">
                  <a:moveTo>
                    <a:pt x="21374" y="26339"/>
                  </a:moveTo>
                  <a:lnTo>
                    <a:pt x="13169" y="26339"/>
                  </a:lnTo>
                  <a:lnTo>
                    <a:pt x="13169" y="33743"/>
                  </a:lnTo>
                  <a:lnTo>
                    <a:pt x="21374" y="33743"/>
                  </a:lnTo>
                  <a:lnTo>
                    <a:pt x="21374" y="26339"/>
                  </a:lnTo>
                  <a:close/>
                </a:path>
                <a:path w="125095" h="137160">
                  <a:moveTo>
                    <a:pt x="21374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374" y="21399"/>
                  </a:lnTo>
                  <a:lnTo>
                    <a:pt x="21374" y="13169"/>
                  </a:lnTo>
                  <a:close/>
                </a:path>
                <a:path w="125095" h="137160">
                  <a:moveTo>
                    <a:pt x="21374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74" y="8242"/>
                  </a:lnTo>
                  <a:lnTo>
                    <a:pt x="21374" y="0"/>
                  </a:lnTo>
                  <a:close/>
                </a:path>
                <a:path w="125095" h="137160">
                  <a:moveTo>
                    <a:pt x="33731" y="128384"/>
                  </a:moveTo>
                  <a:lnTo>
                    <a:pt x="26314" y="128384"/>
                  </a:lnTo>
                  <a:lnTo>
                    <a:pt x="26314" y="136601"/>
                  </a:lnTo>
                  <a:lnTo>
                    <a:pt x="33731" y="136601"/>
                  </a:lnTo>
                  <a:lnTo>
                    <a:pt x="33731" y="128384"/>
                  </a:lnTo>
                  <a:close/>
                </a:path>
                <a:path w="125095" h="137160">
                  <a:moveTo>
                    <a:pt x="33731" y="116052"/>
                  </a:moveTo>
                  <a:lnTo>
                    <a:pt x="26314" y="116052"/>
                  </a:lnTo>
                  <a:lnTo>
                    <a:pt x="26314" y="123456"/>
                  </a:lnTo>
                  <a:lnTo>
                    <a:pt x="33731" y="123456"/>
                  </a:lnTo>
                  <a:lnTo>
                    <a:pt x="33731" y="116052"/>
                  </a:lnTo>
                  <a:close/>
                </a:path>
                <a:path w="125095" h="137160">
                  <a:moveTo>
                    <a:pt x="33731" y="102870"/>
                  </a:moveTo>
                  <a:lnTo>
                    <a:pt x="26314" y="102870"/>
                  </a:lnTo>
                  <a:lnTo>
                    <a:pt x="26314" y="111099"/>
                  </a:lnTo>
                  <a:lnTo>
                    <a:pt x="33731" y="111099"/>
                  </a:lnTo>
                  <a:lnTo>
                    <a:pt x="33731" y="102870"/>
                  </a:lnTo>
                  <a:close/>
                </a:path>
                <a:path w="125095" h="137160">
                  <a:moveTo>
                    <a:pt x="33731" y="89712"/>
                  </a:moveTo>
                  <a:lnTo>
                    <a:pt x="26314" y="89712"/>
                  </a:lnTo>
                  <a:lnTo>
                    <a:pt x="26314" y="97942"/>
                  </a:lnTo>
                  <a:lnTo>
                    <a:pt x="33731" y="97942"/>
                  </a:lnTo>
                  <a:lnTo>
                    <a:pt x="33731" y="89712"/>
                  </a:lnTo>
                  <a:close/>
                </a:path>
                <a:path w="125095" h="137160">
                  <a:moveTo>
                    <a:pt x="33731" y="77368"/>
                  </a:moveTo>
                  <a:lnTo>
                    <a:pt x="26314" y="77368"/>
                  </a:lnTo>
                  <a:lnTo>
                    <a:pt x="26314" y="85598"/>
                  </a:lnTo>
                  <a:lnTo>
                    <a:pt x="33731" y="85598"/>
                  </a:lnTo>
                  <a:lnTo>
                    <a:pt x="33731" y="77368"/>
                  </a:lnTo>
                  <a:close/>
                </a:path>
                <a:path w="125095" h="137160">
                  <a:moveTo>
                    <a:pt x="33731" y="64198"/>
                  </a:moveTo>
                  <a:lnTo>
                    <a:pt x="26314" y="64198"/>
                  </a:lnTo>
                  <a:lnTo>
                    <a:pt x="26314" y="72428"/>
                  </a:lnTo>
                  <a:lnTo>
                    <a:pt x="33731" y="72428"/>
                  </a:lnTo>
                  <a:lnTo>
                    <a:pt x="33731" y="64198"/>
                  </a:lnTo>
                  <a:close/>
                </a:path>
                <a:path w="125095" h="137160">
                  <a:moveTo>
                    <a:pt x="33731" y="51854"/>
                  </a:moveTo>
                  <a:lnTo>
                    <a:pt x="26314" y="51854"/>
                  </a:lnTo>
                  <a:lnTo>
                    <a:pt x="26314" y="60096"/>
                  </a:lnTo>
                  <a:lnTo>
                    <a:pt x="33731" y="60096"/>
                  </a:lnTo>
                  <a:lnTo>
                    <a:pt x="33731" y="51854"/>
                  </a:lnTo>
                  <a:close/>
                </a:path>
                <a:path w="125095" h="137160">
                  <a:moveTo>
                    <a:pt x="33731" y="38696"/>
                  </a:moveTo>
                  <a:lnTo>
                    <a:pt x="26314" y="38696"/>
                  </a:lnTo>
                  <a:lnTo>
                    <a:pt x="26314" y="46913"/>
                  </a:lnTo>
                  <a:lnTo>
                    <a:pt x="33731" y="46913"/>
                  </a:lnTo>
                  <a:lnTo>
                    <a:pt x="33731" y="38696"/>
                  </a:lnTo>
                  <a:close/>
                </a:path>
                <a:path w="125095" h="137160">
                  <a:moveTo>
                    <a:pt x="33731" y="26339"/>
                  </a:moveTo>
                  <a:lnTo>
                    <a:pt x="26314" y="26339"/>
                  </a:lnTo>
                  <a:lnTo>
                    <a:pt x="26314" y="33743"/>
                  </a:lnTo>
                  <a:lnTo>
                    <a:pt x="33731" y="33743"/>
                  </a:lnTo>
                  <a:lnTo>
                    <a:pt x="33731" y="26339"/>
                  </a:lnTo>
                  <a:close/>
                </a:path>
                <a:path w="125095" h="137160">
                  <a:moveTo>
                    <a:pt x="33731" y="13169"/>
                  </a:moveTo>
                  <a:lnTo>
                    <a:pt x="26314" y="13169"/>
                  </a:lnTo>
                  <a:lnTo>
                    <a:pt x="26314" y="21399"/>
                  </a:lnTo>
                  <a:lnTo>
                    <a:pt x="33731" y="21399"/>
                  </a:lnTo>
                  <a:lnTo>
                    <a:pt x="33731" y="13169"/>
                  </a:lnTo>
                  <a:close/>
                </a:path>
                <a:path w="125095" h="137160">
                  <a:moveTo>
                    <a:pt x="33731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3731" y="8242"/>
                  </a:lnTo>
                  <a:lnTo>
                    <a:pt x="33731" y="0"/>
                  </a:lnTo>
                  <a:close/>
                </a:path>
                <a:path w="125095" h="137160">
                  <a:moveTo>
                    <a:pt x="46901" y="128384"/>
                  </a:moveTo>
                  <a:lnTo>
                    <a:pt x="38671" y="128384"/>
                  </a:lnTo>
                  <a:lnTo>
                    <a:pt x="38671" y="136601"/>
                  </a:lnTo>
                  <a:lnTo>
                    <a:pt x="46901" y="136601"/>
                  </a:lnTo>
                  <a:lnTo>
                    <a:pt x="46901" y="128384"/>
                  </a:lnTo>
                  <a:close/>
                </a:path>
                <a:path w="125095" h="137160">
                  <a:moveTo>
                    <a:pt x="46901" y="116052"/>
                  </a:moveTo>
                  <a:lnTo>
                    <a:pt x="38671" y="116052"/>
                  </a:lnTo>
                  <a:lnTo>
                    <a:pt x="38671" y="123456"/>
                  </a:lnTo>
                  <a:lnTo>
                    <a:pt x="46901" y="123456"/>
                  </a:lnTo>
                  <a:lnTo>
                    <a:pt x="46901" y="116052"/>
                  </a:lnTo>
                  <a:close/>
                </a:path>
                <a:path w="125095" h="137160">
                  <a:moveTo>
                    <a:pt x="46901" y="102870"/>
                  </a:moveTo>
                  <a:lnTo>
                    <a:pt x="38671" y="102870"/>
                  </a:lnTo>
                  <a:lnTo>
                    <a:pt x="38671" y="111099"/>
                  </a:lnTo>
                  <a:lnTo>
                    <a:pt x="46901" y="111099"/>
                  </a:lnTo>
                  <a:lnTo>
                    <a:pt x="46901" y="102870"/>
                  </a:lnTo>
                  <a:close/>
                </a:path>
                <a:path w="125095" h="137160">
                  <a:moveTo>
                    <a:pt x="46901" y="89712"/>
                  </a:moveTo>
                  <a:lnTo>
                    <a:pt x="38671" y="89712"/>
                  </a:lnTo>
                  <a:lnTo>
                    <a:pt x="38671" y="97942"/>
                  </a:lnTo>
                  <a:lnTo>
                    <a:pt x="46901" y="97942"/>
                  </a:lnTo>
                  <a:lnTo>
                    <a:pt x="46901" y="89712"/>
                  </a:lnTo>
                  <a:close/>
                </a:path>
                <a:path w="125095" h="137160">
                  <a:moveTo>
                    <a:pt x="46901" y="77368"/>
                  </a:moveTo>
                  <a:lnTo>
                    <a:pt x="38671" y="77368"/>
                  </a:lnTo>
                  <a:lnTo>
                    <a:pt x="38671" y="85598"/>
                  </a:lnTo>
                  <a:lnTo>
                    <a:pt x="46901" y="85598"/>
                  </a:lnTo>
                  <a:lnTo>
                    <a:pt x="46901" y="77368"/>
                  </a:lnTo>
                  <a:close/>
                </a:path>
                <a:path w="125095" h="137160">
                  <a:moveTo>
                    <a:pt x="46901" y="64198"/>
                  </a:moveTo>
                  <a:lnTo>
                    <a:pt x="38671" y="64198"/>
                  </a:lnTo>
                  <a:lnTo>
                    <a:pt x="38671" y="72428"/>
                  </a:lnTo>
                  <a:lnTo>
                    <a:pt x="46901" y="72428"/>
                  </a:lnTo>
                  <a:lnTo>
                    <a:pt x="46901" y="64198"/>
                  </a:lnTo>
                  <a:close/>
                </a:path>
                <a:path w="125095" h="137160">
                  <a:moveTo>
                    <a:pt x="46901" y="51854"/>
                  </a:moveTo>
                  <a:lnTo>
                    <a:pt x="38671" y="51854"/>
                  </a:lnTo>
                  <a:lnTo>
                    <a:pt x="38671" y="60096"/>
                  </a:lnTo>
                  <a:lnTo>
                    <a:pt x="46901" y="60096"/>
                  </a:lnTo>
                  <a:lnTo>
                    <a:pt x="46901" y="51854"/>
                  </a:lnTo>
                  <a:close/>
                </a:path>
                <a:path w="125095" h="137160">
                  <a:moveTo>
                    <a:pt x="46901" y="38696"/>
                  </a:moveTo>
                  <a:lnTo>
                    <a:pt x="38671" y="38696"/>
                  </a:lnTo>
                  <a:lnTo>
                    <a:pt x="38671" y="46913"/>
                  </a:lnTo>
                  <a:lnTo>
                    <a:pt x="46901" y="46913"/>
                  </a:lnTo>
                  <a:lnTo>
                    <a:pt x="46901" y="38696"/>
                  </a:lnTo>
                  <a:close/>
                </a:path>
                <a:path w="125095" h="137160">
                  <a:moveTo>
                    <a:pt x="46901" y="26339"/>
                  </a:moveTo>
                  <a:lnTo>
                    <a:pt x="38671" y="26339"/>
                  </a:lnTo>
                  <a:lnTo>
                    <a:pt x="38671" y="33743"/>
                  </a:lnTo>
                  <a:lnTo>
                    <a:pt x="46901" y="33743"/>
                  </a:lnTo>
                  <a:lnTo>
                    <a:pt x="46901" y="26339"/>
                  </a:lnTo>
                  <a:close/>
                </a:path>
                <a:path w="125095" h="137160">
                  <a:moveTo>
                    <a:pt x="46901" y="13169"/>
                  </a:moveTo>
                  <a:lnTo>
                    <a:pt x="38671" y="13169"/>
                  </a:lnTo>
                  <a:lnTo>
                    <a:pt x="38671" y="21399"/>
                  </a:lnTo>
                  <a:lnTo>
                    <a:pt x="46901" y="21399"/>
                  </a:lnTo>
                  <a:lnTo>
                    <a:pt x="46901" y="13169"/>
                  </a:lnTo>
                  <a:close/>
                </a:path>
                <a:path w="125095" h="137160">
                  <a:moveTo>
                    <a:pt x="46901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125095" h="137160">
                  <a:moveTo>
                    <a:pt x="60071" y="128384"/>
                  </a:moveTo>
                  <a:lnTo>
                    <a:pt x="51828" y="128384"/>
                  </a:lnTo>
                  <a:lnTo>
                    <a:pt x="51828" y="136601"/>
                  </a:lnTo>
                  <a:lnTo>
                    <a:pt x="60071" y="136601"/>
                  </a:lnTo>
                  <a:lnTo>
                    <a:pt x="60071" y="128384"/>
                  </a:lnTo>
                  <a:close/>
                </a:path>
                <a:path w="125095" h="137160">
                  <a:moveTo>
                    <a:pt x="60071" y="116052"/>
                  </a:moveTo>
                  <a:lnTo>
                    <a:pt x="51828" y="116052"/>
                  </a:lnTo>
                  <a:lnTo>
                    <a:pt x="51828" y="123456"/>
                  </a:lnTo>
                  <a:lnTo>
                    <a:pt x="60071" y="123456"/>
                  </a:lnTo>
                  <a:lnTo>
                    <a:pt x="60071" y="116052"/>
                  </a:lnTo>
                  <a:close/>
                </a:path>
                <a:path w="125095" h="137160">
                  <a:moveTo>
                    <a:pt x="60071" y="102870"/>
                  </a:moveTo>
                  <a:lnTo>
                    <a:pt x="51828" y="102870"/>
                  </a:lnTo>
                  <a:lnTo>
                    <a:pt x="51828" y="111099"/>
                  </a:lnTo>
                  <a:lnTo>
                    <a:pt x="60071" y="111099"/>
                  </a:lnTo>
                  <a:lnTo>
                    <a:pt x="60071" y="102870"/>
                  </a:lnTo>
                  <a:close/>
                </a:path>
                <a:path w="125095" h="137160">
                  <a:moveTo>
                    <a:pt x="60071" y="89712"/>
                  </a:moveTo>
                  <a:lnTo>
                    <a:pt x="51828" y="89712"/>
                  </a:lnTo>
                  <a:lnTo>
                    <a:pt x="51828" y="97942"/>
                  </a:lnTo>
                  <a:lnTo>
                    <a:pt x="60071" y="97942"/>
                  </a:lnTo>
                  <a:lnTo>
                    <a:pt x="60071" y="89712"/>
                  </a:lnTo>
                  <a:close/>
                </a:path>
                <a:path w="125095" h="137160">
                  <a:moveTo>
                    <a:pt x="60071" y="77368"/>
                  </a:moveTo>
                  <a:lnTo>
                    <a:pt x="51828" y="77368"/>
                  </a:lnTo>
                  <a:lnTo>
                    <a:pt x="51828" y="85598"/>
                  </a:lnTo>
                  <a:lnTo>
                    <a:pt x="60071" y="85598"/>
                  </a:lnTo>
                  <a:lnTo>
                    <a:pt x="60071" y="77368"/>
                  </a:lnTo>
                  <a:close/>
                </a:path>
                <a:path w="125095" h="137160">
                  <a:moveTo>
                    <a:pt x="60071" y="64198"/>
                  </a:moveTo>
                  <a:lnTo>
                    <a:pt x="51828" y="64198"/>
                  </a:lnTo>
                  <a:lnTo>
                    <a:pt x="51828" y="72428"/>
                  </a:lnTo>
                  <a:lnTo>
                    <a:pt x="60071" y="72428"/>
                  </a:lnTo>
                  <a:lnTo>
                    <a:pt x="60071" y="64198"/>
                  </a:lnTo>
                  <a:close/>
                </a:path>
                <a:path w="125095" h="137160">
                  <a:moveTo>
                    <a:pt x="60071" y="51854"/>
                  </a:moveTo>
                  <a:lnTo>
                    <a:pt x="51828" y="51854"/>
                  </a:lnTo>
                  <a:lnTo>
                    <a:pt x="51828" y="60096"/>
                  </a:lnTo>
                  <a:lnTo>
                    <a:pt x="60071" y="60096"/>
                  </a:lnTo>
                  <a:lnTo>
                    <a:pt x="60071" y="51854"/>
                  </a:lnTo>
                  <a:close/>
                </a:path>
                <a:path w="125095" h="137160">
                  <a:moveTo>
                    <a:pt x="60071" y="38696"/>
                  </a:moveTo>
                  <a:lnTo>
                    <a:pt x="51828" y="38696"/>
                  </a:lnTo>
                  <a:lnTo>
                    <a:pt x="51828" y="46913"/>
                  </a:lnTo>
                  <a:lnTo>
                    <a:pt x="60071" y="46913"/>
                  </a:lnTo>
                  <a:lnTo>
                    <a:pt x="60071" y="38696"/>
                  </a:lnTo>
                  <a:close/>
                </a:path>
                <a:path w="125095" h="137160">
                  <a:moveTo>
                    <a:pt x="60071" y="26339"/>
                  </a:moveTo>
                  <a:lnTo>
                    <a:pt x="51828" y="26339"/>
                  </a:lnTo>
                  <a:lnTo>
                    <a:pt x="51828" y="33743"/>
                  </a:lnTo>
                  <a:lnTo>
                    <a:pt x="60071" y="33743"/>
                  </a:lnTo>
                  <a:lnTo>
                    <a:pt x="60071" y="26339"/>
                  </a:lnTo>
                  <a:close/>
                </a:path>
                <a:path w="125095" h="137160">
                  <a:moveTo>
                    <a:pt x="60071" y="13169"/>
                  </a:moveTo>
                  <a:lnTo>
                    <a:pt x="51828" y="13169"/>
                  </a:lnTo>
                  <a:lnTo>
                    <a:pt x="51828" y="21399"/>
                  </a:lnTo>
                  <a:lnTo>
                    <a:pt x="60071" y="21399"/>
                  </a:lnTo>
                  <a:lnTo>
                    <a:pt x="60071" y="13169"/>
                  </a:lnTo>
                  <a:close/>
                </a:path>
                <a:path w="125095" h="137160">
                  <a:moveTo>
                    <a:pt x="60071" y="0"/>
                  </a:moveTo>
                  <a:lnTo>
                    <a:pt x="51828" y="0"/>
                  </a:lnTo>
                  <a:lnTo>
                    <a:pt x="51828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125095" h="137160">
                  <a:moveTo>
                    <a:pt x="73240" y="128384"/>
                  </a:moveTo>
                  <a:lnTo>
                    <a:pt x="65011" y="128384"/>
                  </a:lnTo>
                  <a:lnTo>
                    <a:pt x="65011" y="136601"/>
                  </a:lnTo>
                  <a:lnTo>
                    <a:pt x="73240" y="136601"/>
                  </a:lnTo>
                  <a:lnTo>
                    <a:pt x="73240" y="128384"/>
                  </a:lnTo>
                  <a:close/>
                </a:path>
                <a:path w="125095" h="137160">
                  <a:moveTo>
                    <a:pt x="73240" y="116052"/>
                  </a:moveTo>
                  <a:lnTo>
                    <a:pt x="65011" y="116052"/>
                  </a:lnTo>
                  <a:lnTo>
                    <a:pt x="65011" y="123456"/>
                  </a:lnTo>
                  <a:lnTo>
                    <a:pt x="73240" y="123456"/>
                  </a:lnTo>
                  <a:lnTo>
                    <a:pt x="73240" y="116052"/>
                  </a:lnTo>
                  <a:close/>
                </a:path>
                <a:path w="125095" h="137160">
                  <a:moveTo>
                    <a:pt x="73240" y="102870"/>
                  </a:moveTo>
                  <a:lnTo>
                    <a:pt x="65011" y="102870"/>
                  </a:lnTo>
                  <a:lnTo>
                    <a:pt x="65011" y="111099"/>
                  </a:lnTo>
                  <a:lnTo>
                    <a:pt x="73240" y="111099"/>
                  </a:lnTo>
                  <a:lnTo>
                    <a:pt x="73240" y="102870"/>
                  </a:lnTo>
                  <a:close/>
                </a:path>
                <a:path w="125095" h="137160">
                  <a:moveTo>
                    <a:pt x="73240" y="89712"/>
                  </a:moveTo>
                  <a:lnTo>
                    <a:pt x="65011" y="89712"/>
                  </a:lnTo>
                  <a:lnTo>
                    <a:pt x="65011" y="97942"/>
                  </a:lnTo>
                  <a:lnTo>
                    <a:pt x="73240" y="97942"/>
                  </a:lnTo>
                  <a:lnTo>
                    <a:pt x="73240" y="89712"/>
                  </a:lnTo>
                  <a:close/>
                </a:path>
                <a:path w="125095" h="137160">
                  <a:moveTo>
                    <a:pt x="73240" y="77368"/>
                  </a:moveTo>
                  <a:lnTo>
                    <a:pt x="65011" y="77368"/>
                  </a:lnTo>
                  <a:lnTo>
                    <a:pt x="65011" y="85598"/>
                  </a:lnTo>
                  <a:lnTo>
                    <a:pt x="73240" y="85598"/>
                  </a:lnTo>
                  <a:lnTo>
                    <a:pt x="73240" y="77368"/>
                  </a:lnTo>
                  <a:close/>
                </a:path>
                <a:path w="125095" h="137160">
                  <a:moveTo>
                    <a:pt x="73240" y="64198"/>
                  </a:moveTo>
                  <a:lnTo>
                    <a:pt x="65011" y="64198"/>
                  </a:lnTo>
                  <a:lnTo>
                    <a:pt x="65011" y="72428"/>
                  </a:lnTo>
                  <a:lnTo>
                    <a:pt x="73240" y="72428"/>
                  </a:lnTo>
                  <a:lnTo>
                    <a:pt x="73240" y="64198"/>
                  </a:lnTo>
                  <a:close/>
                </a:path>
                <a:path w="125095" h="137160">
                  <a:moveTo>
                    <a:pt x="73240" y="51854"/>
                  </a:moveTo>
                  <a:lnTo>
                    <a:pt x="65011" y="51854"/>
                  </a:lnTo>
                  <a:lnTo>
                    <a:pt x="65011" y="60096"/>
                  </a:lnTo>
                  <a:lnTo>
                    <a:pt x="73240" y="60096"/>
                  </a:lnTo>
                  <a:lnTo>
                    <a:pt x="73240" y="51854"/>
                  </a:lnTo>
                  <a:close/>
                </a:path>
                <a:path w="125095" h="137160">
                  <a:moveTo>
                    <a:pt x="73240" y="38696"/>
                  </a:moveTo>
                  <a:lnTo>
                    <a:pt x="65011" y="38696"/>
                  </a:lnTo>
                  <a:lnTo>
                    <a:pt x="65011" y="46913"/>
                  </a:lnTo>
                  <a:lnTo>
                    <a:pt x="73240" y="46913"/>
                  </a:lnTo>
                  <a:lnTo>
                    <a:pt x="73240" y="38696"/>
                  </a:lnTo>
                  <a:close/>
                </a:path>
                <a:path w="125095" h="137160">
                  <a:moveTo>
                    <a:pt x="73240" y="26339"/>
                  </a:moveTo>
                  <a:lnTo>
                    <a:pt x="65011" y="26339"/>
                  </a:lnTo>
                  <a:lnTo>
                    <a:pt x="65011" y="33743"/>
                  </a:lnTo>
                  <a:lnTo>
                    <a:pt x="73240" y="33743"/>
                  </a:lnTo>
                  <a:lnTo>
                    <a:pt x="73240" y="26339"/>
                  </a:lnTo>
                  <a:close/>
                </a:path>
                <a:path w="125095" h="137160">
                  <a:moveTo>
                    <a:pt x="73240" y="13169"/>
                  </a:moveTo>
                  <a:lnTo>
                    <a:pt x="65011" y="13169"/>
                  </a:lnTo>
                  <a:lnTo>
                    <a:pt x="65011" y="21399"/>
                  </a:lnTo>
                  <a:lnTo>
                    <a:pt x="73240" y="21399"/>
                  </a:lnTo>
                  <a:lnTo>
                    <a:pt x="73240" y="13169"/>
                  </a:lnTo>
                  <a:close/>
                </a:path>
                <a:path w="125095" h="137160">
                  <a:moveTo>
                    <a:pt x="73240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125095" h="137160">
                  <a:moveTo>
                    <a:pt x="86385" y="13169"/>
                  </a:moveTo>
                  <a:lnTo>
                    <a:pt x="78181" y="13169"/>
                  </a:lnTo>
                  <a:lnTo>
                    <a:pt x="78181" y="21399"/>
                  </a:lnTo>
                  <a:lnTo>
                    <a:pt x="86385" y="21399"/>
                  </a:lnTo>
                  <a:lnTo>
                    <a:pt x="86385" y="13169"/>
                  </a:lnTo>
                  <a:close/>
                </a:path>
                <a:path w="125095" h="137160">
                  <a:moveTo>
                    <a:pt x="86385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385" y="8242"/>
                  </a:lnTo>
                  <a:lnTo>
                    <a:pt x="86385" y="0"/>
                  </a:lnTo>
                  <a:close/>
                </a:path>
                <a:path w="125095" h="137160">
                  <a:moveTo>
                    <a:pt x="98729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8729" y="8242"/>
                  </a:lnTo>
                  <a:lnTo>
                    <a:pt x="98729" y="0"/>
                  </a:lnTo>
                  <a:close/>
                </a:path>
                <a:path w="125095" h="137160">
                  <a:moveTo>
                    <a:pt x="111899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899" y="8242"/>
                  </a:lnTo>
                  <a:lnTo>
                    <a:pt x="111899" y="0"/>
                  </a:lnTo>
                  <a:close/>
                </a:path>
                <a:path w="125095" h="137160">
                  <a:moveTo>
                    <a:pt x="125069" y="0"/>
                  </a:moveTo>
                  <a:lnTo>
                    <a:pt x="116827" y="0"/>
                  </a:lnTo>
                  <a:lnTo>
                    <a:pt x="116827" y="8242"/>
                  </a:lnTo>
                  <a:lnTo>
                    <a:pt x="125069" y="8242"/>
                  </a:lnTo>
                  <a:lnTo>
                    <a:pt x="1250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795723" y="227533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8242" y="136601"/>
                  </a:lnTo>
                  <a:lnTo>
                    <a:pt x="8242" y="128384"/>
                  </a:lnTo>
                  <a:close/>
                </a:path>
                <a:path w="267970" h="137160">
                  <a:moveTo>
                    <a:pt x="8242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52"/>
                  </a:lnTo>
                  <a:close/>
                </a:path>
                <a:path w="267970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42" y="111099"/>
                  </a:lnTo>
                  <a:lnTo>
                    <a:pt x="8242" y="102870"/>
                  </a:lnTo>
                  <a:close/>
                </a:path>
                <a:path w="267970" h="137160">
                  <a:moveTo>
                    <a:pt x="8242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12"/>
                  </a:lnTo>
                  <a:close/>
                </a:path>
                <a:path w="267970" h="137160">
                  <a:moveTo>
                    <a:pt x="8242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8242" y="85598"/>
                  </a:lnTo>
                  <a:lnTo>
                    <a:pt x="8242" y="77368"/>
                  </a:lnTo>
                  <a:close/>
                </a:path>
                <a:path w="267970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267970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42" y="60096"/>
                  </a:lnTo>
                  <a:lnTo>
                    <a:pt x="8242" y="51854"/>
                  </a:lnTo>
                  <a:close/>
                </a:path>
                <a:path w="267970" h="137160">
                  <a:moveTo>
                    <a:pt x="8242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96"/>
                  </a:lnTo>
                  <a:close/>
                </a:path>
                <a:path w="267970" h="137160">
                  <a:moveTo>
                    <a:pt x="8242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6339"/>
                  </a:lnTo>
                  <a:close/>
                </a:path>
                <a:path w="267970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69"/>
                  </a:lnTo>
                  <a:close/>
                </a:path>
                <a:path w="267970" h="137160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267970" h="137160">
                  <a:moveTo>
                    <a:pt x="20586" y="128384"/>
                  </a:moveTo>
                  <a:lnTo>
                    <a:pt x="13169" y="128384"/>
                  </a:lnTo>
                  <a:lnTo>
                    <a:pt x="13169" y="136601"/>
                  </a:lnTo>
                  <a:lnTo>
                    <a:pt x="20586" y="136601"/>
                  </a:lnTo>
                  <a:lnTo>
                    <a:pt x="20586" y="128384"/>
                  </a:lnTo>
                  <a:close/>
                </a:path>
                <a:path w="267970" h="137160">
                  <a:moveTo>
                    <a:pt x="20586" y="116052"/>
                  </a:moveTo>
                  <a:lnTo>
                    <a:pt x="13169" y="116052"/>
                  </a:lnTo>
                  <a:lnTo>
                    <a:pt x="13169" y="123456"/>
                  </a:lnTo>
                  <a:lnTo>
                    <a:pt x="20586" y="123456"/>
                  </a:lnTo>
                  <a:lnTo>
                    <a:pt x="20586" y="116052"/>
                  </a:lnTo>
                  <a:close/>
                </a:path>
                <a:path w="267970" h="137160">
                  <a:moveTo>
                    <a:pt x="20586" y="102870"/>
                  </a:moveTo>
                  <a:lnTo>
                    <a:pt x="13169" y="102870"/>
                  </a:lnTo>
                  <a:lnTo>
                    <a:pt x="13169" y="111099"/>
                  </a:lnTo>
                  <a:lnTo>
                    <a:pt x="20586" y="111099"/>
                  </a:lnTo>
                  <a:lnTo>
                    <a:pt x="20586" y="102870"/>
                  </a:lnTo>
                  <a:close/>
                </a:path>
                <a:path w="267970" h="137160">
                  <a:moveTo>
                    <a:pt x="20586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0586" y="97942"/>
                  </a:lnTo>
                  <a:lnTo>
                    <a:pt x="20586" y="89712"/>
                  </a:lnTo>
                  <a:close/>
                </a:path>
                <a:path w="267970" h="137160">
                  <a:moveTo>
                    <a:pt x="20586" y="77368"/>
                  </a:moveTo>
                  <a:lnTo>
                    <a:pt x="13169" y="77368"/>
                  </a:lnTo>
                  <a:lnTo>
                    <a:pt x="13169" y="85598"/>
                  </a:lnTo>
                  <a:lnTo>
                    <a:pt x="20586" y="85598"/>
                  </a:lnTo>
                  <a:lnTo>
                    <a:pt x="20586" y="77368"/>
                  </a:lnTo>
                  <a:close/>
                </a:path>
                <a:path w="267970" h="137160">
                  <a:moveTo>
                    <a:pt x="20586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0586" y="72428"/>
                  </a:lnTo>
                  <a:lnTo>
                    <a:pt x="20586" y="64198"/>
                  </a:lnTo>
                  <a:close/>
                </a:path>
                <a:path w="267970" h="137160">
                  <a:moveTo>
                    <a:pt x="20586" y="51854"/>
                  </a:moveTo>
                  <a:lnTo>
                    <a:pt x="13169" y="51854"/>
                  </a:lnTo>
                  <a:lnTo>
                    <a:pt x="13169" y="60096"/>
                  </a:lnTo>
                  <a:lnTo>
                    <a:pt x="20586" y="60096"/>
                  </a:lnTo>
                  <a:lnTo>
                    <a:pt x="20586" y="51854"/>
                  </a:lnTo>
                  <a:close/>
                </a:path>
                <a:path w="267970" h="137160">
                  <a:moveTo>
                    <a:pt x="20586" y="38696"/>
                  </a:moveTo>
                  <a:lnTo>
                    <a:pt x="13169" y="38696"/>
                  </a:lnTo>
                  <a:lnTo>
                    <a:pt x="13169" y="46913"/>
                  </a:lnTo>
                  <a:lnTo>
                    <a:pt x="20586" y="46913"/>
                  </a:lnTo>
                  <a:lnTo>
                    <a:pt x="20586" y="38696"/>
                  </a:lnTo>
                  <a:close/>
                </a:path>
                <a:path w="267970" h="137160">
                  <a:moveTo>
                    <a:pt x="20586" y="26339"/>
                  </a:moveTo>
                  <a:lnTo>
                    <a:pt x="13169" y="26339"/>
                  </a:lnTo>
                  <a:lnTo>
                    <a:pt x="13169" y="33743"/>
                  </a:lnTo>
                  <a:lnTo>
                    <a:pt x="20586" y="33743"/>
                  </a:lnTo>
                  <a:lnTo>
                    <a:pt x="20586" y="26339"/>
                  </a:lnTo>
                  <a:close/>
                </a:path>
                <a:path w="267970" h="137160">
                  <a:moveTo>
                    <a:pt x="20586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0586" y="21399"/>
                  </a:lnTo>
                  <a:lnTo>
                    <a:pt x="20586" y="13169"/>
                  </a:lnTo>
                  <a:close/>
                </a:path>
                <a:path w="267970" h="137160">
                  <a:moveTo>
                    <a:pt x="20586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0586" y="8242"/>
                  </a:lnTo>
                  <a:lnTo>
                    <a:pt x="20586" y="0"/>
                  </a:lnTo>
                  <a:close/>
                </a:path>
                <a:path w="267970" h="137160">
                  <a:moveTo>
                    <a:pt x="33756" y="13169"/>
                  </a:moveTo>
                  <a:lnTo>
                    <a:pt x="25514" y="13169"/>
                  </a:lnTo>
                  <a:lnTo>
                    <a:pt x="25514" y="21399"/>
                  </a:lnTo>
                  <a:lnTo>
                    <a:pt x="33756" y="21399"/>
                  </a:lnTo>
                  <a:lnTo>
                    <a:pt x="33756" y="13169"/>
                  </a:lnTo>
                  <a:close/>
                </a:path>
                <a:path w="267970" h="137160">
                  <a:moveTo>
                    <a:pt x="33756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267970" h="137160">
                  <a:moveTo>
                    <a:pt x="46926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26" y="8242"/>
                  </a:lnTo>
                  <a:lnTo>
                    <a:pt x="46926" y="0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66" y="0"/>
                  </a:lnTo>
                  <a:lnTo>
                    <a:pt x="51866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2428" y="0"/>
                  </a:moveTo>
                  <a:lnTo>
                    <a:pt x="65036" y="0"/>
                  </a:lnTo>
                  <a:lnTo>
                    <a:pt x="65036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267970" h="137160">
                  <a:moveTo>
                    <a:pt x="85598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267970" h="137160">
                  <a:moveTo>
                    <a:pt x="98767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  <a:path w="267970" h="137160">
                  <a:moveTo>
                    <a:pt x="111937" y="0"/>
                  </a:moveTo>
                  <a:lnTo>
                    <a:pt x="103708" y="0"/>
                  </a:lnTo>
                  <a:lnTo>
                    <a:pt x="103708" y="8242"/>
                  </a:lnTo>
                  <a:lnTo>
                    <a:pt x="111937" y="8242"/>
                  </a:lnTo>
                  <a:lnTo>
                    <a:pt x="111937" y="0"/>
                  </a:lnTo>
                  <a:close/>
                </a:path>
                <a:path w="267970" h="137160">
                  <a:moveTo>
                    <a:pt x="125107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107" y="8242"/>
                  </a:lnTo>
                  <a:lnTo>
                    <a:pt x="125107" y="0"/>
                  </a:lnTo>
                  <a:close/>
                </a:path>
                <a:path w="267970" h="137160">
                  <a:moveTo>
                    <a:pt x="228777" y="128384"/>
                  </a:moveTo>
                  <a:lnTo>
                    <a:pt x="220573" y="128384"/>
                  </a:lnTo>
                  <a:lnTo>
                    <a:pt x="220573" y="136601"/>
                  </a:lnTo>
                  <a:lnTo>
                    <a:pt x="228777" y="136601"/>
                  </a:lnTo>
                  <a:lnTo>
                    <a:pt x="228777" y="128384"/>
                  </a:lnTo>
                  <a:close/>
                </a:path>
                <a:path w="267970" h="137160">
                  <a:moveTo>
                    <a:pt x="228777" y="116052"/>
                  </a:moveTo>
                  <a:lnTo>
                    <a:pt x="220573" y="116052"/>
                  </a:lnTo>
                  <a:lnTo>
                    <a:pt x="220573" y="123456"/>
                  </a:lnTo>
                  <a:lnTo>
                    <a:pt x="228777" y="123456"/>
                  </a:lnTo>
                  <a:lnTo>
                    <a:pt x="228777" y="116052"/>
                  </a:lnTo>
                  <a:close/>
                </a:path>
                <a:path w="267970" h="137160">
                  <a:moveTo>
                    <a:pt x="228777" y="102870"/>
                  </a:moveTo>
                  <a:lnTo>
                    <a:pt x="220573" y="102870"/>
                  </a:lnTo>
                  <a:lnTo>
                    <a:pt x="220573" y="111099"/>
                  </a:lnTo>
                  <a:lnTo>
                    <a:pt x="228777" y="111099"/>
                  </a:lnTo>
                  <a:lnTo>
                    <a:pt x="228777" y="102870"/>
                  </a:lnTo>
                  <a:close/>
                </a:path>
                <a:path w="267970" h="137160">
                  <a:moveTo>
                    <a:pt x="228777" y="89712"/>
                  </a:moveTo>
                  <a:lnTo>
                    <a:pt x="220573" y="89712"/>
                  </a:lnTo>
                  <a:lnTo>
                    <a:pt x="220573" y="97942"/>
                  </a:lnTo>
                  <a:lnTo>
                    <a:pt x="228777" y="97942"/>
                  </a:lnTo>
                  <a:lnTo>
                    <a:pt x="228777" y="89712"/>
                  </a:lnTo>
                  <a:close/>
                </a:path>
                <a:path w="267970" h="137160">
                  <a:moveTo>
                    <a:pt x="228777" y="77368"/>
                  </a:moveTo>
                  <a:lnTo>
                    <a:pt x="220573" y="77368"/>
                  </a:lnTo>
                  <a:lnTo>
                    <a:pt x="220573" y="85598"/>
                  </a:lnTo>
                  <a:lnTo>
                    <a:pt x="228777" y="85598"/>
                  </a:lnTo>
                  <a:lnTo>
                    <a:pt x="228777" y="77368"/>
                  </a:lnTo>
                  <a:close/>
                </a:path>
                <a:path w="267970" h="137160">
                  <a:moveTo>
                    <a:pt x="228777" y="64198"/>
                  </a:moveTo>
                  <a:lnTo>
                    <a:pt x="220573" y="64198"/>
                  </a:lnTo>
                  <a:lnTo>
                    <a:pt x="220573" y="72428"/>
                  </a:lnTo>
                  <a:lnTo>
                    <a:pt x="228777" y="72428"/>
                  </a:lnTo>
                  <a:lnTo>
                    <a:pt x="228777" y="64198"/>
                  </a:lnTo>
                  <a:close/>
                </a:path>
                <a:path w="267970" h="137160">
                  <a:moveTo>
                    <a:pt x="228777" y="51854"/>
                  </a:moveTo>
                  <a:lnTo>
                    <a:pt x="220573" y="51854"/>
                  </a:lnTo>
                  <a:lnTo>
                    <a:pt x="220573" y="60096"/>
                  </a:lnTo>
                  <a:lnTo>
                    <a:pt x="228777" y="60096"/>
                  </a:lnTo>
                  <a:lnTo>
                    <a:pt x="228777" y="51854"/>
                  </a:lnTo>
                  <a:close/>
                </a:path>
                <a:path w="267970" h="137160">
                  <a:moveTo>
                    <a:pt x="228777" y="38696"/>
                  </a:moveTo>
                  <a:lnTo>
                    <a:pt x="220573" y="38696"/>
                  </a:lnTo>
                  <a:lnTo>
                    <a:pt x="220573" y="46913"/>
                  </a:lnTo>
                  <a:lnTo>
                    <a:pt x="228777" y="46913"/>
                  </a:lnTo>
                  <a:lnTo>
                    <a:pt x="228777" y="38696"/>
                  </a:lnTo>
                  <a:close/>
                </a:path>
                <a:path w="267970" h="137160">
                  <a:moveTo>
                    <a:pt x="228777" y="26339"/>
                  </a:moveTo>
                  <a:lnTo>
                    <a:pt x="220573" y="26339"/>
                  </a:lnTo>
                  <a:lnTo>
                    <a:pt x="220573" y="33743"/>
                  </a:lnTo>
                  <a:lnTo>
                    <a:pt x="228777" y="33743"/>
                  </a:lnTo>
                  <a:lnTo>
                    <a:pt x="228777" y="26339"/>
                  </a:lnTo>
                  <a:close/>
                </a:path>
                <a:path w="267970" h="137160">
                  <a:moveTo>
                    <a:pt x="228777" y="13169"/>
                  </a:moveTo>
                  <a:lnTo>
                    <a:pt x="220573" y="13169"/>
                  </a:lnTo>
                  <a:lnTo>
                    <a:pt x="220573" y="21399"/>
                  </a:lnTo>
                  <a:lnTo>
                    <a:pt x="228777" y="21399"/>
                  </a:lnTo>
                  <a:lnTo>
                    <a:pt x="228777" y="13169"/>
                  </a:lnTo>
                  <a:close/>
                </a:path>
                <a:path w="267970" h="137160">
                  <a:moveTo>
                    <a:pt x="241122" y="128384"/>
                  </a:moveTo>
                  <a:lnTo>
                    <a:pt x="233730" y="128384"/>
                  </a:lnTo>
                  <a:lnTo>
                    <a:pt x="233730" y="136601"/>
                  </a:lnTo>
                  <a:lnTo>
                    <a:pt x="241122" y="136601"/>
                  </a:lnTo>
                  <a:lnTo>
                    <a:pt x="241122" y="128384"/>
                  </a:lnTo>
                  <a:close/>
                </a:path>
                <a:path w="267970" h="137160">
                  <a:moveTo>
                    <a:pt x="241122" y="116052"/>
                  </a:moveTo>
                  <a:lnTo>
                    <a:pt x="233730" y="116052"/>
                  </a:lnTo>
                  <a:lnTo>
                    <a:pt x="233730" y="123456"/>
                  </a:lnTo>
                  <a:lnTo>
                    <a:pt x="241122" y="123456"/>
                  </a:lnTo>
                  <a:lnTo>
                    <a:pt x="241122" y="116052"/>
                  </a:lnTo>
                  <a:close/>
                </a:path>
                <a:path w="267970" h="137160">
                  <a:moveTo>
                    <a:pt x="241122" y="102870"/>
                  </a:moveTo>
                  <a:lnTo>
                    <a:pt x="233730" y="102870"/>
                  </a:lnTo>
                  <a:lnTo>
                    <a:pt x="233730" y="111099"/>
                  </a:lnTo>
                  <a:lnTo>
                    <a:pt x="241122" y="111099"/>
                  </a:lnTo>
                  <a:lnTo>
                    <a:pt x="241122" y="102870"/>
                  </a:lnTo>
                  <a:close/>
                </a:path>
                <a:path w="267970" h="137160">
                  <a:moveTo>
                    <a:pt x="241122" y="89712"/>
                  </a:moveTo>
                  <a:lnTo>
                    <a:pt x="233730" y="89712"/>
                  </a:lnTo>
                  <a:lnTo>
                    <a:pt x="233730" y="97942"/>
                  </a:lnTo>
                  <a:lnTo>
                    <a:pt x="241122" y="97942"/>
                  </a:lnTo>
                  <a:lnTo>
                    <a:pt x="241122" y="89712"/>
                  </a:lnTo>
                  <a:close/>
                </a:path>
                <a:path w="267970" h="137160">
                  <a:moveTo>
                    <a:pt x="241122" y="77368"/>
                  </a:moveTo>
                  <a:lnTo>
                    <a:pt x="233730" y="77368"/>
                  </a:lnTo>
                  <a:lnTo>
                    <a:pt x="233730" y="85598"/>
                  </a:lnTo>
                  <a:lnTo>
                    <a:pt x="241122" y="85598"/>
                  </a:lnTo>
                  <a:lnTo>
                    <a:pt x="241122" y="77368"/>
                  </a:lnTo>
                  <a:close/>
                </a:path>
                <a:path w="267970" h="137160">
                  <a:moveTo>
                    <a:pt x="241122" y="64198"/>
                  </a:moveTo>
                  <a:lnTo>
                    <a:pt x="233730" y="64198"/>
                  </a:lnTo>
                  <a:lnTo>
                    <a:pt x="233730" y="72428"/>
                  </a:lnTo>
                  <a:lnTo>
                    <a:pt x="241122" y="72428"/>
                  </a:lnTo>
                  <a:lnTo>
                    <a:pt x="241122" y="64198"/>
                  </a:lnTo>
                  <a:close/>
                </a:path>
                <a:path w="267970" h="137160">
                  <a:moveTo>
                    <a:pt x="241122" y="51854"/>
                  </a:moveTo>
                  <a:lnTo>
                    <a:pt x="233730" y="51854"/>
                  </a:lnTo>
                  <a:lnTo>
                    <a:pt x="233730" y="60096"/>
                  </a:lnTo>
                  <a:lnTo>
                    <a:pt x="241122" y="60096"/>
                  </a:lnTo>
                  <a:lnTo>
                    <a:pt x="241122" y="51854"/>
                  </a:lnTo>
                  <a:close/>
                </a:path>
                <a:path w="267970" h="137160">
                  <a:moveTo>
                    <a:pt x="241122" y="38696"/>
                  </a:moveTo>
                  <a:lnTo>
                    <a:pt x="233730" y="38696"/>
                  </a:lnTo>
                  <a:lnTo>
                    <a:pt x="233730" y="46913"/>
                  </a:lnTo>
                  <a:lnTo>
                    <a:pt x="241122" y="46913"/>
                  </a:lnTo>
                  <a:lnTo>
                    <a:pt x="241122" y="38696"/>
                  </a:lnTo>
                  <a:close/>
                </a:path>
                <a:path w="267970" h="137160">
                  <a:moveTo>
                    <a:pt x="241122" y="26339"/>
                  </a:moveTo>
                  <a:lnTo>
                    <a:pt x="233730" y="26339"/>
                  </a:lnTo>
                  <a:lnTo>
                    <a:pt x="233730" y="33743"/>
                  </a:lnTo>
                  <a:lnTo>
                    <a:pt x="241122" y="33743"/>
                  </a:lnTo>
                  <a:lnTo>
                    <a:pt x="241122" y="26339"/>
                  </a:lnTo>
                  <a:close/>
                </a:path>
                <a:path w="267970" h="137160">
                  <a:moveTo>
                    <a:pt x="241122" y="13169"/>
                  </a:moveTo>
                  <a:lnTo>
                    <a:pt x="233730" y="13169"/>
                  </a:lnTo>
                  <a:lnTo>
                    <a:pt x="233730" y="21399"/>
                  </a:lnTo>
                  <a:lnTo>
                    <a:pt x="241122" y="21399"/>
                  </a:lnTo>
                  <a:lnTo>
                    <a:pt x="241122" y="13169"/>
                  </a:lnTo>
                  <a:close/>
                </a:path>
                <a:path w="267970" h="137160">
                  <a:moveTo>
                    <a:pt x="254292" y="128384"/>
                  </a:moveTo>
                  <a:lnTo>
                    <a:pt x="246087" y="128384"/>
                  </a:lnTo>
                  <a:lnTo>
                    <a:pt x="246087" y="136601"/>
                  </a:lnTo>
                  <a:lnTo>
                    <a:pt x="254292" y="136601"/>
                  </a:lnTo>
                  <a:lnTo>
                    <a:pt x="254292" y="128384"/>
                  </a:lnTo>
                  <a:close/>
                </a:path>
                <a:path w="267970" h="137160">
                  <a:moveTo>
                    <a:pt x="254292" y="116052"/>
                  </a:moveTo>
                  <a:lnTo>
                    <a:pt x="246087" y="116052"/>
                  </a:lnTo>
                  <a:lnTo>
                    <a:pt x="246087" y="123456"/>
                  </a:lnTo>
                  <a:lnTo>
                    <a:pt x="254292" y="123456"/>
                  </a:lnTo>
                  <a:lnTo>
                    <a:pt x="254292" y="116052"/>
                  </a:lnTo>
                  <a:close/>
                </a:path>
                <a:path w="267970" h="137160">
                  <a:moveTo>
                    <a:pt x="254292" y="102870"/>
                  </a:moveTo>
                  <a:lnTo>
                    <a:pt x="246087" y="102870"/>
                  </a:lnTo>
                  <a:lnTo>
                    <a:pt x="246087" y="111099"/>
                  </a:lnTo>
                  <a:lnTo>
                    <a:pt x="254292" y="111099"/>
                  </a:lnTo>
                  <a:lnTo>
                    <a:pt x="254292" y="102870"/>
                  </a:lnTo>
                  <a:close/>
                </a:path>
                <a:path w="267970" h="137160">
                  <a:moveTo>
                    <a:pt x="254292" y="89712"/>
                  </a:moveTo>
                  <a:lnTo>
                    <a:pt x="246087" y="89712"/>
                  </a:lnTo>
                  <a:lnTo>
                    <a:pt x="246087" y="97942"/>
                  </a:lnTo>
                  <a:lnTo>
                    <a:pt x="254292" y="97942"/>
                  </a:lnTo>
                  <a:lnTo>
                    <a:pt x="254292" y="89712"/>
                  </a:lnTo>
                  <a:close/>
                </a:path>
                <a:path w="267970" h="137160">
                  <a:moveTo>
                    <a:pt x="254292" y="77368"/>
                  </a:moveTo>
                  <a:lnTo>
                    <a:pt x="246087" y="77368"/>
                  </a:lnTo>
                  <a:lnTo>
                    <a:pt x="246087" y="85598"/>
                  </a:lnTo>
                  <a:lnTo>
                    <a:pt x="254292" y="85598"/>
                  </a:lnTo>
                  <a:lnTo>
                    <a:pt x="254292" y="77368"/>
                  </a:lnTo>
                  <a:close/>
                </a:path>
                <a:path w="267970" h="137160">
                  <a:moveTo>
                    <a:pt x="254292" y="64198"/>
                  </a:moveTo>
                  <a:lnTo>
                    <a:pt x="246087" y="64198"/>
                  </a:lnTo>
                  <a:lnTo>
                    <a:pt x="246087" y="72428"/>
                  </a:lnTo>
                  <a:lnTo>
                    <a:pt x="254292" y="72428"/>
                  </a:lnTo>
                  <a:lnTo>
                    <a:pt x="254292" y="64198"/>
                  </a:lnTo>
                  <a:close/>
                </a:path>
                <a:path w="267970" h="137160">
                  <a:moveTo>
                    <a:pt x="254292" y="51854"/>
                  </a:moveTo>
                  <a:lnTo>
                    <a:pt x="246087" y="51854"/>
                  </a:lnTo>
                  <a:lnTo>
                    <a:pt x="246087" y="60096"/>
                  </a:lnTo>
                  <a:lnTo>
                    <a:pt x="254292" y="60096"/>
                  </a:lnTo>
                  <a:lnTo>
                    <a:pt x="254292" y="51854"/>
                  </a:lnTo>
                  <a:close/>
                </a:path>
                <a:path w="267970" h="137160">
                  <a:moveTo>
                    <a:pt x="254292" y="38696"/>
                  </a:moveTo>
                  <a:lnTo>
                    <a:pt x="246087" y="38696"/>
                  </a:lnTo>
                  <a:lnTo>
                    <a:pt x="246087" y="46913"/>
                  </a:lnTo>
                  <a:lnTo>
                    <a:pt x="254292" y="46913"/>
                  </a:lnTo>
                  <a:lnTo>
                    <a:pt x="254292" y="38696"/>
                  </a:lnTo>
                  <a:close/>
                </a:path>
                <a:path w="267970" h="137160">
                  <a:moveTo>
                    <a:pt x="254292" y="26339"/>
                  </a:moveTo>
                  <a:lnTo>
                    <a:pt x="246087" y="26339"/>
                  </a:lnTo>
                  <a:lnTo>
                    <a:pt x="246087" y="33743"/>
                  </a:lnTo>
                  <a:lnTo>
                    <a:pt x="254292" y="33743"/>
                  </a:lnTo>
                  <a:lnTo>
                    <a:pt x="254292" y="26339"/>
                  </a:lnTo>
                  <a:close/>
                </a:path>
                <a:path w="267970" h="137160">
                  <a:moveTo>
                    <a:pt x="254292" y="13169"/>
                  </a:moveTo>
                  <a:lnTo>
                    <a:pt x="246087" y="13169"/>
                  </a:lnTo>
                  <a:lnTo>
                    <a:pt x="246087" y="21399"/>
                  </a:lnTo>
                  <a:lnTo>
                    <a:pt x="254292" y="21399"/>
                  </a:lnTo>
                  <a:lnTo>
                    <a:pt x="254292" y="13169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19" y="128384"/>
                  </a:lnTo>
                  <a:lnTo>
                    <a:pt x="259219" y="136601"/>
                  </a:lnTo>
                  <a:lnTo>
                    <a:pt x="267462" y="136601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6052"/>
                  </a:moveTo>
                  <a:lnTo>
                    <a:pt x="259219" y="116052"/>
                  </a:lnTo>
                  <a:lnTo>
                    <a:pt x="259219" y="123456"/>
                  </a:lnTo>
                  <a:lnTo>
                    <a:pt x="267462" y="123456"/>
                  </a:lnTo>
                  <a:lnTo>
                    <a:pt x="267462" y="116052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59219" y="102870"/>
                  </a:lnTo>
                  <a:lnTo>
                    <a:pt x="259219" y="111099"/>
                  </a:lnTo>
                  <a:lnTo>
                    <a:pt x="267462" y="111099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12"/>
                  </a:moveTo>
                  <a:lnTo>
                    <a:pt x="259219" y="89712"/>
                  </a:lnTo>
                  <a:lnTo>
                    <a:pt x="259219" y="97942"/>
                  </a:lnTo>
                  <a:lnTo>
                    <a:pt x="267462" y="97942"/>
                  </a:lnTo>
                  <a:lnTo>
                    <a:pt x="267462" y="89712"/>
                  </a:lnTo>
                  <a:close/>
                </a:path>
                <a:path w="267970" h="137160">
                  <a:moveTo>
                    <a:pt x="267462" y="77368"/>
                  </a:moveTo>
                  <a:lnTo>
                    <a:pt x="259219" y="77368"/>
                  </a:lnTo>
                  <a:lnTo>
                    <a:pt x="259219" y="85598"/>
                  </a:lnTo>
                  <a:lnTo>
                    <a:pt x="267462" y="85598"/>
                  </a:lnTo>
                  <a:lnTo>
                    <a:pt x="267462" y="77368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19" y="64198"/>
                  </a:lnTo>
                  <a:lnTo>
                    <a:pt x="259219" y="72428"/>
                  </a:lnTo>
                  <a:lnTo>
                    <a:pt x="267462" y="72428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19" y="51854"/>
                  </a:lnTo>
                  <a:lnTo>
                    <a:pt x="259219" y="60096"/>
                  </a:lnTo>
                  <a:lnTo>
                    <a:pt x="267462" y="60096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96"/>
                  </a:moveTo>
                  <a:lnTo>
                    <a:pt x="259219" y="38696"/>
                  </a:lnTo>
                  <a:lnTo>
                    <a:pt x="259219" y="46913"/>
                  </a:lnTo>
                  <a:lnTo>
                    <a:pt x="267462" y="46913"/>
                  </a:lnTo>
                  <a:lnTo>
                    <a:pt x="267462" y="38696"/>
                  </a:lnTo>
                  <a:close/>
                </a:path>
                <a:path w="267970" h="137160">
                  <a:moveTo>
                    <a:pt x="267462" y="26339"/>
                  </a:moveTo>
                  <a:lnTo>
                    <a:pt x="259219" y="26339"/>
                  </a:lnTo>
                  <a:lnTo>
                    <a:pt x="259219" y="33743"/>
                  </a:lnTo>
                  <a:lnTo>
                    <a:pt x="267462" y="33743"/>
                  </a:lnTo>
                  <a:lnTo>
                    <a:pt x="267462" y="26339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399"/>
                  </a:lnTo>
                  <a:lnTo>
                    <a:pt x="267462" y="21399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821237" y="2288501"/>
              <a:ext cx="99695" cy="123825"/>
            </a:xfrm>
            <a:custGeom>
              <a:avLst/>
              <a:gdLst/>
              <a:ahLst/>
              <a:cxnLst/>
              <a:rect l="l" t="t" r="r" b="b"/>
              <a:pathLst>
                <a:path w="99695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31"/>
                  </a:lnTo>
                  <a:lnTo>
                    <a:pt x="8242" y="123431"/>
                  </a:lnTo>
                  <a:lnTo>
                    <a:pt x="8242" y="115214"/>
                  </a:lnTo>
                  <a:close/>
                </a:path>
                <a:path w="99695" h="123825">
                  <a:moveTo>
                    <a:pt x="8242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882"/>
                  </a:lnTo>
                  <a:close/>
                </a:path>
                <a:path w="99695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99695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6542"/>
                  </a:lnTo>
                  <a:close/>
                </a:path>
                <a:path w="99695" h="123825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99695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42" y="59258"/>
                  </a:lnTo>
                  <a:lnTo>
                    <a:pt x="8242" y="51028"/>
                  </a:lnTo>
                  <a:close/>
                </a:path>
                <a:path w="99695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8242" y="46926"/>
                  </a:lnTo>
                  <a:lnTo>
                    <a:pt x="8242" y="38684"/>
                  </a:lnTo>
                  <a:close/>
                </a:path>
                <a:path w="99695" h="123825">
                  <a:moveTo>
                    <a:pt x="8242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27"/>
                  </a:lnTo>
                  <a:close/>
                </a:path>
                <a:path w="99695" h="123825">
                  <a:moveTo>
                    <a:pt x="8242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3169"/>
                  </a:lnTo>
                  <a:close/>
                </a:path>
                <a:path w="99695" h="123825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99695" h="123825">
                  <a:moveTo>
                    <a:pt x="21412" y="115214"/>
                  </a:moveTo>
                  <a:lnTo>
                    <a:pt x="13169" y="115214"/>
                  </a:lnTo>
                  <a:lnTo>
                    <a:pt x="13169" y="123431"/>
                  </a:lnTo>
                  <a:lnTo>
                    <a:pt x="21412" y="123431"/>
                  </a:lnTo>
                  <a:lnTo>
                    <a:pt x="21412" y="115214"/>
                  </a:lnTo>
                  <a:close/>
                </a:path>
                <a:path w="99695" h="123825">
                  <a:moveTo>
                    <a:pt x="21412" y="102882"/>
                  </a:moveTo>
                  <a:lnTo>
                    <a:pt x="13169" y="102882"/>
                  </a:lnTo>
                  <a:lnTo>
                    <a:pt x="13169" y="110286"/>
                  </a:lnTo>
                  <a:lnTo>
                    <a:pt x="21412" y="110286"/>
                  </a:lnTo>
                  <a:lnTo>
                    <a:pt x="21412" y="102882"/>
                  </a:lnTo>
                  <a:close/>
                </a:path>
                <a:path w="99695" h="123825">
                  <a:moveTo>
                    <a:pt x="21412" y="89700"/>
                  </a:moveTo>
                  <a:lnTo>
                    <a:pt x="13169" y="89700"/>
                  </a:lnTo>
                  <a:lnTo>
                    <a:pt x="13169" y="97929"/>
                  </a:lnTo>
                  <a:lnTo>
                    <a:pt x="21412" y="97929"/>
                  </a:lnTo>
                  <a:lnTo>
                    <a:pt x="21412" y="89700"/>
                  </a:lnTo>
                  <a:close/>
                </a:path>
                <a:path w="99695" h="123825">
                  <a:moveTo>
                    <a:pt x="21412" y="76542"/>
                  </a:moveTo>
                  <a:lnTo>
                    <a:pt x="13169" y="76542"/>
                  </a:lnTo>
                  <a:lnTo>
                    <a:pt x="13169" y="84772"/>
                  </a:lnTo>
                  <a:lnTo>
                    <a:pt x="21412" y="84772"/>
                  </a:lnTo>
                  <a:lnTo>
                    <a:pt x="21412" y="76542"/>
                  </a:lnTo>
                  <a:close/>
                </a:path>
                <a:path w="99695" h="123825">
                  <a:moveTo>
                    <a:pt x="21412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412" y="72428"/>
                  </a:lnTo>
                  <a:lnTo>
                    <a:pt x="21412" y="64198"/>
                  </a:lnTo>
                  <a:close/>
                </a:path>
                <a:path w="99695" h="123825">
                  <a:moveTo>
                    <a:pt x="21412" y="51028"/>
                  </a:moveTo>
                  <a:lnTo>
                    <a:pt x="13169" y="51028"/>
                  </a:lnTo>
                  <a:lnTo>
                    <a:pt x="13169" y="59258"/>
                  </a:lnTo>
                  <a:lnTo>
                    <a:pt x="21412" y="59258"/>
                  </a:lnTo>
                  <a:lnTo>
                    <a:pt x="21412" y="51028"/>
                  </a:lnTo>
                  <a:close/>
                </a:path>
                <a:path w="99695" h="123825">
                  <a:moveTo>
                    <a:pt x="21412" y="38684"/>
                  </a:moveTo>
                  <a:lnTo>
                    <a:pt x="13169" y="38684"/>
                  </a:lnTo>
                  <a:lnTo>
                    <a:pt x="13169" y="46926"/>
                  </a:lnTo>
                  <a:lnTo>
                    <a:pt x="21412" y="46926"/>
                  </a:lnTo>
                  <a:lnTo>
                    <a:pt x="21412" y="38684"/>
                  </a:lnTo>
                  <a:close/>
                </a:path>
                <a:path w="99695" h="123825">
                  <a:moveTo>
                    <a:pt x="21412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412" y="33743"/>
                  </a:lnTo>
                  <a:lnTo>
                    <a:pt x="21412" y="25527"/>
                  </a:lnTo>
                  <a:close/>
                </a:path>
                <a:path w="99695" h="123825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0574"/>
                  </a:lnTo>
                  <a:lnTo>
                    <a:pt x="21412" y="20574"/>
                  </a:lnTo>
                  <a:lnTo>
                    <a:pt x="21412" y="13169"/>
                  </a:lnTo>
                  <a:close/>
                </a:path>
                <a:path w="99695" h="123825">
                  <a:moveTo>
                    <a:pt x="21412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412" y="8229"/>
                  </a:lnTo>
                  <a:lnTo>
                    <a:pt x="21412" y="0"/>
                  </a:lnTo>
                  <a:close/>
                </a:path>
                <a:path w="99695" h="123825">
                  <a:moveTo>
                    <a:pt x="34556" y="115214"/>
                  </a:moveTo>
                  <a:lnTo>
                    <a:pt x="26352" y="115214"/>
                  </a:lnTo>
                  <a:lnTo>
                    <a:pt x="26352" y="123431"/>
                  </a:lnTo>
                  <a:lnTo>
                    <a:pt x="34556" y="123431"/>
                  </a:lnTo>
                  <a:lnTo>
                    <a:pt x="34556" y="115214"/>
                  </a:lnTo>
                  <a:close/>
                </a:path>
                <a:path w="99695" h="123825">
                  <a:moveTo>
                    <a:pt x="34556" y="102882"/>
                  </a:moveTo>
                  <a:lnTo>
                    <a:pt x="26352" y="102882"/>
                  </a:lnTo>
                  <a:lnTo>
                    <a:pt x="26352" y="110286"/>
                  </a:lnTo>
                  <a:lnTo>
                    <a:pt x="34556" y="110286"/>
                  </a:lnTo>
                  <a:lnTo>
                    <a:pt x="34556" y="102882"/>
                  </a:lnTo>
                  <a:close/>
                </a:path>
                <a:path w="99695" h="123825">
                  <a:moveTo>
                    <a:pt x="34556" y="89700"/>
                  </a:moveTo>
                  <a:lnTo>
                    <a:pt x="26352" y="89700"/>
                  </a:lnTo>
                  <a:lnTo>
                    <a:pt x="26352" y="97929"/>
                  </a:lnTo>
                  <a:lnTo>
                    <a:pt x="34556" y="97929"/>
                  </a:lnTo>
                  <a:lnTo>
                    <a:pt x="34556" y="89700"/>
                  </a:lnTo>
                  <a:close/>
                </a:path>
                <a:path w="99695" h="123825">
                  <a:moveTo>
                    <a:pt x="34556" y="76542"/>
                  </a:moveTo>
                  <a:lnTo>
                    <a:pt x="26352" y="76542"/>
                  </a:lnTo>
                  <a:lnTo>
                    <a:pt x="26352" y="84772"/>
                  </a:lnTo>
                  <a:lnTo>
                    <a:pt x="34556" y="84772"/>
                  </a:lnTo>
                  <a:lnTo>
                    <a:pt x="34556" y="76542"/>
                  </a:lnTo>
                  <a:close/>
                </a:path>
                <a:path w="99695" h="123825">
                  <a:moveTo>
                    <a:pt x="34556" y="64198"/>
                  </a:moveTo>
                  <a:lnTo>
                    <a:pt x="26352" y="64198"/>
                  </a:lnTo>
                  <a:lnTo>
                    <a:pt x="26352" y="72428"/>
                  </a:lnTo>
                  <a:lnTo>
                    <a:pt x="34556" y="72428"/>
                  </a:lnTo>
                  <a:lnTo>
                    <a:pt x="34556" y="64198"/>
                  </a:lnTo>
                  <a:close/>
                </a:path>
                <a:path w="99695" h="123825">
                  <a:moveTo>
                    <a:pt x="34556" y="51028"/>
                  </a:moveTo>
                  <a:lnTo>
                    <a:pt x="26352" y="51028"/>
                  </a:lnTo>
                  <a:lnTo>
                    <a:pt x="26352" y="59258"/>
                  </a:lnTo>
                  <a:lnTo>
                    <a:pt x="34556" y="59258"/>
                  </a:lnTo>
                  <a:lnTo>
                    <a:pt x="34556" y="51028"/>
                  </a:lnTo>
                  <a:close/>
                </a:path>
                <a:path w="99695" h="123825">
                  <a:moveTo>
                    <a:pt x="34556" y="38684"/>
                  </a:moveTo>
                  <a:lnTo>
                    <a:pt x="26352" y="38684"/>
                  </a:lnTo>
                  <a:lnTo>
                    <a:pt x="26352" y="46926"/>
                  </a:lnTo>
                  <a:lnTo>
                    <a:pt x="34556" y="46926"/>
                  </a:lnTo>
                  <a:lnTo>
                    <a:pt x="34556" y="38684"/>
                  </a:lnTo>
                  <a:close/>
                </a:path>
                <a:path w="99695" h="123825">
                  <a:moveTo>
                    <a:pt x="34556" y="25527"/>
                  </a:moveTo>
                  <a:lnTo>
                    <a:pt x="26352" y="25527"/>
                  </a:lnTo>
                  <a:lnTo>
                    <a:pt x="26352" y="33743"/>
                  </a:lnTo>
                  <a:lnTo>
                    <a:pt x="34556" y="33743"/>
                  </a:lnTo>
                  <a:lnTo>
                    <a:pt x="34556" y="25527"/>
                  </a:lnTo>
                  <a:close/>
                </a:path>
                <a:path w="99695" h="123825">
                  <a:moveTo>
                    <a:pt x="34556" y="13169"/>
                  </a:moveTo>
                  <a:lnTo>
                    <a:pt x="26352" y="13169"/>
                  </a:lnTo>
                  <a:lnTo>
                    <a:pt x="26352" y="20574"/>
                  </a:lnTo>
                  <a:lnTo>
                    <a:pt x="34556" y="20574"/>
                  </a:lnTo>
                  <a:lnTo>
                    <a:pt x="34556" y="13169"/>
                  </a:lnTo>
                  <a:close/>
                </a:path>
                <a:path w="99695" h="123825">
                  <a:moveTo>
                    <a:pt x="34556" y="0"/>
                  </a:moveTo>
                  <a:lnTo>
                    <a:pt x="26352" y="0"/>
                  </a:lnTo>
                  <a:lnTo>
                    <a:pt x="26352" y="8229"/>
                  </a:lnTo>
                  <a:lnTo>
                    <a:pt x="34556" y="8229"/>
                  </a:lnTo>
                  <a:lnTo>
                    <a:pt x="34556" y="0"/>
                  </a:lnTo>
                  <a:close/>
                </a:path>
                <a:path w="99695" h="123825">
                  <a:moveTo>
                    <a:pt x="46913" y="115214"/>
                  </a:moveTo>
                  <a:lnTo>
                    <a:pt x="39522" y="115214"/>
                  </a:lnTo>
                  <a:lnTo>
                    <a:pt x="39522" y="123431"/>
                  </a:lnTo>
                  <a:lnTo>
                    <a:pt x="46913" y="123431"/>
                  </a:lnTo>
                  <a:lnTo>
                    <a:pt x="46913" y="115214"/>
                  </a:lnTo>
                  <a:close/>
                </a:path>
                <a:path w="99695" h="123825">
                  <a:moveTo>
                    <a:pt x="46913" y="102882"/>
                  </a:moveTo>
                  <a:lnTo>
                    <a:pt x="39522" y="102882"/>
                  </a:lnTo>
                  <a:lnTo>
                    <a:pt x="39522" y="110286"/>
                  </a:lnTo>
                  <a:lnTo>
                    <a:pt x="46913" y="110286"/>
                  </a:lnTo>
                  <a:lnTo>
                    <a:pt x="46913" y="102882"/>
                  </a:lnTo>
                  <a:close/>
                </a:path>
                <a:path w="99695" h="123825">
                  <a:moveTo>
                    <a:pt x="46913" y="89700"/>
                  </a:moveTo>
                  <a:lnTo>
                    <a:pt x="39522" y="89700"/>
                  </a:lnTo>
                  <a:lnTo>
                    <a:pt x="39522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99695" h="123825">
                  <a:moveTo>
                    <a:pt x="46913" y="76542"/>
                  </a:moveTo>
                  <a:lnTo>
                    <a:pt x="39522" y="76542"/>
                  </a:lnTo>
                  <a:lnTo>
                    <a:pt x="39522" y="84772"/>
                  </a:lnTo>
                  <a:lnTo>
                    <a:pt x="46913" y="84772"/>
                  </a:lnTo>
                  <a:lnTo>
                    <a:pt x="46913" y="76542"/>
                  </a:lnTo>
                  <a:close/>
                </a:path>
                <a:path w="99695" h="123825">
                  <a:moveTo>
                    <a:pt x="46913" y="64198"/>
                  </a:moveTo>
                  <a:lnTo>
                    <a:pt x="39522" y="64198"/>
                  </a:lnTo>
                  <a:lnTo>
                    <a:pt x="39522" y="72428"/>
                  </a:lnTo>
                  <a:lnTo>
                    <a:pt x="46913" y="72428"/>
                  </a:lnTo>
                  <a:lnTo>
                    <a:pt x="46913" y="64198"/>
                  </a:lnTo>
                  <a:close/>
                </a:path>
                <a:path w="99695" h="123825">
                  <a:moveTo>
                    <a:pt x="46913" y="51028"/>
                  </a:moveTo>
                  <a:lnTo>
                    <a:pt x="39522" y="51028"/>
                  </a:lnTo>
                  <a:lnTo>
                    <a:pt x="39522" y="59258"/>
                  </a:lnTo>
                  <a:lnTo>
                    <a:pt x="46913" y="59258"/>
                  </a:lnTo>
                  <a:lnTo>
                    <a:pt x="46913" y="51028"/>
                  </a:lnTo>
                  <a:close/>
                </a:path>
                <a:path w="99695" h="123825">
                  <a:moveTo>
                    <a:pt x="46913" y="38684"/>
                  </a:moveTo>
                  <a:lnTo>
                    <a:pt x="39522" y="38684"/>
                  </a:lnTo>
                  <a:lnTo>
                    <a:pt x="39522" y="46926"/>
                  </a:lnTo>
                  <a:lnTo>
                    <a:pt x="46913" y="46926"/>
                  </a:lnTo>
                  <a:lnTo>
                    <a:pt x="46913" y="38684"/>
                  </a:lnTo>
                  <a:close/>
                </a:path>
                <a:path w="99695" h="123825">
                  <a:moveTo>
                    <a:pt x="46913" y="25527"/>
                  </a:moveTo>
                  <a:lnTo>
                    <a:pt x="39522" y="25527"/>
                  </a:lnTo>
                  <a:lnTo>
                    <a:pt x="39522" y="33743"/>
                  </a:lnTo>
                  <a:lnTo>
                    <a:pt x="46913" y="33743"/>
                  </a:lnTo>
                  <a:lnTo>
                    <a:pt x="46913" y="25527"/>
                  </a:lnTo>
                  <a:close/>
                </a:path>
                <a:path w="99695" h="123825">
                  <a:moveTo>
                    <a:pt x="46913" y="13169"/>
                  </a:moveTo>
                  <a:lnTo>
                    <a:pt x="39522" y="13169"/>
                  </a:lnTo>
                  <a:lnTo>
                    <a:pt x="39522" y="20574"/>
                  </a:lnTo>
                  <a:lnTo>
                    <a:pt x="46913" y="20574"/>
                  </a:lnTo>
                  <a:lnTo>
                    <a:pt x="46913" y="13169"/>
                  </a:lnTo>
                  <a:close/>
                </a:path>
                <a:path w="99695" h="123825">
                  <a:moveTo>
                    <a:pt x="46913" y="0"/>
                  </a:moveTo>
                  <a:lnTo>
                    <a:pt x="39522" y="0"/>
                  </a:lnTo>
                  <a:lnTo>
                    <a:pt x="39522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99695" h="123825">
                  <a:moveTo>
                    <a:pt x="60083" y="115214"/>
                  </a:moveTo>
                  <a:lnTo>
                    <a:pt x="51841" y="115214"/>
                  </a:lnTo>
                  <a:lnTo>
                    <a:pt x="51841" y="123431"/>
                  </a:lnTo>
                  <a:lnTo>
                    <a:pt x="60083" y="123431"/>
                  </a:lnTo>
                  <a:lnTo>
                    <a:pt x="60083" y="115214"/>
                  </a:lnTo>
                  <a:close/>
                </a:path>
                <a:path w="99695" h="123825">
                  <a:moveTo>
                    <a:pt x="60083" y="102882"/>
                  </a:moveTo>
                  <a:lnTo>
                    <a:pt x="51841" y="102882"/>
                  </a:lnTo>
                  <a:lnTo>
                    <a:pt x="51841" y="110286"/>
                  </a:lnTo>
                  <a:lnTo>
                    <a:pt x="60083" y="110286"/>
                  </a:lnTo>
                  <a:lnTo>
                    <a:pt x="60083" y="102882"/>
                  </a:lnTo>
                  <a:close/>
                </a:path>
                <a:path w="99695" h="123825">
                  <a:moveTo>
                    <a:pt x="60083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83" y="97929"/>
                  </a:lnTo>
                  <a:lnTo>
                    <a:pt x="60083" y="89700"/>
                  </a:lnTo>
                  <a:close/>
                </a:path>
                <a:path w="99695" h="123825">
                  <a:moveTo>
                    <a:pt x="60083" y="76542"/>
                  </a:moveTo>
                  <a:lnTo>
                    <a:pt x="51841" y="76542"/>
                  </a:lnTo>
                  <a:lnTo>
                    <a:pt x="51841" y="84772"/>
                  </a:lnTo>
                  <a:lnTo>
                    <a:pt x="60083" y="84772"/>
                  </a:lnTo>
                  <a:lnTo>
                    <a:pt x="60083" y="76542"/>
                  </a:lnTo>
                  <a:close/>
                </a:path>
                <a:path w="99695" h="123825">
                  <a:moveTo>
                    <a:pt x="60083" y="64198"/>
                  </a:moveTo>
                  <a:lnTo>
                    <a:pt x="51841" y="64198"/>
                  </a:lnTo>
                  <a:lnTo>
                    <a:pt x="51841" y="72428"/>
                  </a:lnTo>
                  <a:lnTo>
                    <a:pt x="60083" y="72428"/>
                  </a:lnTo>
                  <a:lnTo>
                    <a:pt x="60083" y="64198"/>
                  </a:lnTo>
                  <a:close/>
                </a:path>
                <a:path w="99695" h="123825">
                  <a:moveTo>
                    <a:pt x="60083" y="51028"/>
                  </a:moveTo>
                  <a:lnTo>
                    <a:pt x="51841" y="51028"/>
                  </a:lnTo>
                  <a:lnTo>
                    <a:pt x="51841" y="59258"/>
                  </a:lnTo>
                  <a:lnTo>
                    <a:pt x="60083" y="59258"/>
                  </a:lnTo>
                  <a:lnTo>
                    <a:pt x="60083" y="51028"/>
                  </a:lnTo>
                  <a:close/>
                </a:path>
                <a:path w="99695" h="123825">
                  <a:moveTo>
                    <a:pt x="60083" y="38684"/>
                  </a:moveTo>
                  <a:lnTo>
                    <a:pt x="51841" y="38684"/>
                  </a:lnTo>
                  <a:lnTo>
                    <a:pt x="51841" y="46926"/>
                  </a:lnTo>
                  <a:lnTo>
                    <a:pt x="60083" y="46926"/>
                  </a:lnTo>
                  <a:lnTo>
                    <a:pt x="60083" y="38684"/>
                  </a:lnTo>
                  <a:close/>
                </a:path>
                <a:path w="99695" h="123825">
                  <a:moveTo>
                    <a:pt x="60083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83" y="33743"/>
                  </a:lnTo>
                  <a:lnTo>
                    <a:pt x="60083" y="25527"/>
                  </a:lnTo>
                  <a:close/>
                </a:path>
                <a:path w="99695" h="123825">
                  <a:moveTo>
                    <a:pt x="60083" y="13169"/>
                  </a:moveTo>
                  <a:lnTo>
                    <a:pt x="51841" y="13169"/>
                  </a:lnTo>
                  <a:lnTo>
                    <a:pt x="51841" y="20574"/>
                  </a:lnTo>
                  <a:lnTo>
                    <a:pt x="60083" y="20574"/>
                  </a:lnTo>
                  <a:lnTo>
                    <a:pt x="60083" y="13169"/>
                  </a:lnTo>
                  <a:close/>
                </a:path>
                <a:path w="99695" h="123825">
                  <a:moveTo>
                    <a:pt x="60083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99695" h="123825">
                  <a:moveTo>
                    <a:pt x="73253" y="115214"/>
                  </a:moveTo>
                  <a:lnTo>
                    <a:pt x="65011" y="115214"/>
                  </a:lnTo>
                  <a:lnTo>
                    <a:pt x="65011" y="123431"/>
                  </a:lnTo>
                  <a:lnTo>
                    <a:pt x="73253" y="123431"/>
                  </a:lnTo>
                  <a:lnTo>
                    <a:pt x="73253" y="115214"/>
                  </a:lnTo>
                  <a:close/>
                </a:path>
                <a:path w="99695" h="123825">
                  <a:moveTo>
                    <a:pt x="73253" y="102882"/>
                  </a:moveTo>
                  <a:lnTo>
                    <a:pt x="65011" y="102882"/>
                  </a:lnTo>
                  <a:lnTo>
                    <a:pt x="65011" y="110286"/>
                  </a:lnTo>
                  <a:lnTo>
                    <a:pt x="73253" y="110286"/>
                  </a:lnTo>
                  <a:lnTo>
                    <a:pt x="73253" y="102882"/>
                  </a:lnTo>
                  <a:close/>
                </a:path>
                <a:path w="99695" h="123825">
                  <a:moveTo>
                    <a:pt x="73253" y="89700"/>
                  </a:moveTo>
                  <a:lnTo>
                    <a:pt x="65011" y="89700"/>
                  </a:lnTo>
                  <a:lnTo>
                    <a:pt x="65011" y="97929"/>
                  </a:lnTo>
                  <a:lnTo>
                    <a:pt x="73253" y="97929"/>
                  </a:lnTo>
                  <a:lnTo>
                    <a:pt x="73253" y="89700"/>
                  </a:lnTo>
                  <a:close/>
                </a:path>
                <a:path w="99695" h="123825">
                  <a:moveTo>
                    <a:pt x="73253" y="76542"/>
                  </a:moveTo>
                  <a:lnTo>
                    <a:pt x="65011" y="76542"/>
                  </a:lnTo>
                  <a:lnTo>
                    <a:pt x="65011" y="84772"/>
                  </a:lnTo>
                  <a:lnTo>
                    <a:pt x="73253" y="84772"/>
                  </a:lnTo>
                  <a:lnTo>
                    <a:pt x="73253" y="76542"/>
                  </a:lnTo>
                  <a:close/>
                </a:path>
                <a:path w="99695" h="123825">
                  <a:moveTo>
                    <a:pt x="73253" y="64198"/>
                  </a:moveTo>
                  <a:lnTo>
                    <a:pt x="65011" y="64198"/>
                  </a:lnTo>
                  <a:lnTo>
                    <a:pt x="65011" y="72428"/>
                  </a:lnTo>
                  <a:lnTo>
                    <a:pt x="73253" y="72428"/>
                  </a:lnTo>
                  <a:lnTo>
                    <a:pt x="73253" y="64198"/>
                  </a:lnTo>
                  <a:close/>
                </a:path>
                <a:path w="99695" h="123825">
                  <a:moveTo>
                    <a:pt x="73253" y="51028"/>
                  </a:moveTo>
                  <a:lnTo>
                    <a:pt x="65011" y="51028"/>
                  </a:lnTo>
                  <a:lnTo>
                    <a:pt x="65011" y="59258"/>
                  </a:lnTo>
                  <a:lnTo>
                    <a:pt x="73253" y="59258"/>
                  </a:lnTo>
                  <a:lnTo>
                    <a:pt x="73253" y="51028"/>
                  </a:lnTo>
                  <a:close/>
                </a:path>
                <a:path w="99695" h="123825">
                  <a:moveTo>
                    <a:pt x="73253" y="38684"/>
                  </a:moveTo>
                  <a:lnTo>
                    <a:pt x="65011" y="38684"/>
                  </a:lnTo>
                  <a:lnTo>
                    <a:pt x="65011" y="46926"/>
                  </a:lnTo>
                  <a:lnTo>
                    <a:pt x="73253" y="46926"/>
                  </a:lnTo>
                  <a:lnTo>
                    <a:pt x="73253" y="38684"/>
                  </a:lnTo>
                  <a:close/>
                </a:path>
                <a:path w="99695" h="123825">
                  <a:moveTo>
                    <a:pt x="73253" y="25527"/>
                  </a:moveTo>
                  <a:lnTo>
                    <a:pt x="65011" y="25527"/>
                  </a:lnTo>
                  <a:lnTo>
                    <a:pt x="65011" y="33743"/>
                  </a:lnTo>
                  <a:lnTo>
                    <a:pt x="73253" y="33743"/>
                  </a:lnTo>
                  <a:lnTo>
                    <a:pt x="73253" y="25527"/>
                  </a:lnTo>
                  <a:close/>
                </a:path>
                <a:path w="99695" h="123825">
                  <a:moveTo>
                    <a:pt x="73253" y="13169"/>
                  </a:moveTo>
                  <a:lnTo>
                    <a:pt x="65011" y="13169"/>
                  </a:lnTo>
                  <a:lnTo>
                    <a:pt x="65011" y="20574"/>
                  </a:lnTo>
                  <a:lnTo>
                    <a:pt x="73253" y="20574"/>
                  </a:lnTo>
                  <a:lnTo>
                    <a:pt x="73253" y="13169"/>
                  </a:lnTo>
                  <a:close/>
                </a:path>
                <a:path w="99695" h="123825">
                  <a:moveTo>
                    <a:pt x="73253" y="0"/>
                  </a:moveTo>
                  <a:lnTo>
                    <a:pt x="65011" y="0"/>
                  </a:lnTo>
                  <a:lnTo>
                    <a:pt x="65011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99695" h="123825">
                  <a:moveTo>
                    <a:pt x="86423" y="115214"/>
                  </a:moveTo>
                  <a:lnTo>
                    <a:pt x="78193" y="115214"/>
                  </a:lnTo>
                  <a:lnTo>
                    <a:pt x="78193" y="123431"/>
                  </a:lnTo>
                  <a:lnTo>
                    <a:pt x="86423" y="123431"/>
                  </a:lnTo>
                  <a:lnTo>
                    <a:pt x="86423" y="115214"/>
                  </a:lnTo>
                  <a:close/>
                </a:path>
                <a:path w="99695" h="123825">
                  <a:moveTo>
                    <a:pt x="86423" y="102882"/>
                  </a:moveTo>
                  <a:lnTo>
                    <a:pt x="78193" y="102882"/>
                  </a:lnTo>
                  <a:lnTo>
                    <a:pt x="78193" y="110286"/>
                  </a:lnTo>
                  <a:lnTo>
                    <a:pt x="86423" y="110286"/>
                  </a:lnTo>
                  <a:lnTo>
                    <a:pt x="86423" y="102882"/>
                  </a:lnTo>
                  <a:close/>
                </a:path>
                <a:path w="99695" h="123825">
                  <a:moveTo>
                    <a:pt x="86423" y="89700"/>
                  </a:moveTo>
                  <a:lnTo>
                    <a:pt x="78193" y="89700"/>
                  </a:lnTo>
                  <a:lnTo>
                    <a:pt x="78193" y="97929"/>
                  </a:lnTo>
                  <a:lnTo>
                    <a:pt x="86423" y="97929"/>
                  </a:lnTo>
                  <a:lnTo>
                    <a:pt x="86423" y="89700"/>
                  </a:lnTo>
                  <a:close/>
                </a:path>
                <a:path w="99695" h="123825">
                  <a:moveTo>
                    <a:pt x="86423" y="76542"/>
                  </a:moveTo>
                  <a:lnTo>
                    <a:pt x="78193" y="76542"/>
                  </a:lnTo>
                  <a:lnTo>
                    <a:pt x="78193" y="84772"/>
                  </a:lnTo>
                  <a:lnTo>
                    <a:pt x="86423" y="84772"/>
                  </a:lnTo>
                  <a:lnTo>
                    <a:pt x="86423" y="76542"/>
                  </a:lnTo>
                  <a:close/>
                </a:path>
                <a:path w="99695" h="123825">
                  <a:moveTo>
                    <a:pt x="86423" y="64198"/>
                  </a:moveTo>
                  <a:lnTo>
                    <a:pt x="78193" y="64198"/>
                  </a:lnTo>
                  <a:lnTo>
                    <a:pt x="78193" y="72428"/>
                  </a:lnTo>
                  <a:lnTo>
                    <a:pt x="86423" y="72428"/>
                  </a:lnTo>
                  <a:lnTo>
                    <a:pt x="86423" y="64198"/>
                  </a:lnTo>
                  <a:close/>
                </a:path>
                <a:path w="99695" h="123825">
                  <a:moveTo>
                    <a:pt x="86423" y="51028"/>
                  </a:moveTo>
                  <a:lnTo>
                    <a:pt x="78193" y="51028"/>
                  </a:lnTo>
                  <a:lnTo>
                    <a:pt x="78193" y="59258"/>
                  </a:lnTo>
                  <a:lnTo>
                    <a:pt x="86423" y="59258"/>
                  </a:lnTo>
                  <a:lnTo>
                    <a:pt x="86423" y="51028"/>
                  </a:lnTo>
                  <a:close/>
                </a:path>
                <a:path w="99695" h="123825">
                  <a:moveTo>
                    <a:pt x="86423" y="38684"/>
                  </a:moveTo>
                  <a:lnTo>
                    <a:pt x="78193" y="38684"/>
                  </a:lnTo>
                  <a:lnTo>
                    <a:pt x="78193" y="46926"/>
                  </a:lnTo>
                  <a:lnTo>
                    <a:pt x="86423" y="46926"/>
                  </a:lnTo>
                  <a:lnTo>
                    <a:pt x="86423" y="38684"/>
                  </a:lnTo>
                  <a:close/>
                </a:path>
                <a:path w="99695" h="123825">
                  <a:moveTo>
                    <a:pt x="86423" y="25527"/>
                  </a:moveTo>
                  <a:lnTo>
                    <a:pt x="78193" y="25527"/>
                  </a:lnTo>
                  <a:lnTo>
                    <a:pt x="78193" y="33743"/>
                  </a:lnTo>
                  <a:lnTo>
                    <a:pt x="86423" y="33743"/>
                  </a:lnTo>
                  <a:lnTo>
                    <a:pt x="86423" y="25527"/>
                  </a:lnTo>
                  <a:close/>
                </a:path>
                <a:path w="99695" h="123825">
                  <a:moveTo>
                    <a:pt x="86423" y="13169"/>
                  </a:moveTo>
                  <a:lnTo>
                    <a:pt x="78193" y="13169"/>
                  </a:lnTo>
                  <a:lnTo>
                    <a:pt x="78193" y="20574"/>
                  </a:lnTo>
                  <a:lnTo>
                    <a:pt x="86423" y="20574"/>
                  </a:lnTo>
                  <a:lnTo>
                    <a:pt x="86423" y="13169"/>
                  </a:lnTo>
                  <a:close/>
                </a:path>
                <a:path w="99695" h="123825">
                  <a:moveTo>
                    <a:pt x="86423" y="0"/>
                  </a:moveTo>
                  <a:lnTo>
                    <a:pt x="78193" y="0"/>
                  </a:lnTo>
                  <a:lnTo>
                    <a:pt x="78193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99695" h="123825">
                  <a:moveTo>
                    <a:pt x="99593" y="0"/>
                  </a:moveTo>
                  <a:lnTo>
                    <a:pt x="91351" y="0"/>
                  </a:lnTo>
                  <a:lnTo>
                    <a:pt x="91351" y="8229"/>
                  </a:lnTo>
                  <a:lnTo>
                    <a:pt x="99593" y="8229"/>
                  </a:lnTo>
                  <a:lnTo>
                    <a:pt x="995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652543" y="2275331"/>
              <a:ext cx="268605" cy="137160"/>
            </a:xfrm>
            <a:custGeom>
              <a:avLst/>
              <a:gdLst/>
              <a:ahLst/>
              <a:cxnLst/>
              <a:rect l="l" t="t" r="r" b="b"/>
              <a:pathLst>
                <a:path w="268604" h="137160">
                  <a:moveTo>
                    <a:pt x="8216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8216" y="136601"/>
                  </a:lnTo>
                  <a:lnTo>
                    <a:pt x="8216" y="128384"/>
                  </a:lnTo>
                  <a:close/>
                </a:path>
                <a:path w="268604" h="137160">
                  <a:moveTo>
                    <a:pt x="8216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16" y="123456"/>
                  </a:lnTo>
                  <a:lnTo>
                    <a:pt x="8216" y="116052"/>
                  </a:lnTo>
                  <a:close/>
                </a:path>
                <a:path w="268604" h="137160">
                  <a:moveTo>
                    <a:pt x="8216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16" y="111099"/>
                  </a:lnTo>
                  <a:lnTo>
                    <a:pt x="8216" y="102870"/>
                  </a:lnTo>
                  <a:close/>
                </a:path>
                <a:path w="268604" h="137160">
                  <a:moveTo>
                    <a:pt x="8216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16" y="97942"/>
                  </a:lnTo>
                  <a:lnTo>
                    <a:pt x="8216" y="89712"/>
                  </a:lnTo>
                  <a:close/>
                </a:path>
                <a:path w="268604" h="137160">
                  <a:moveTo>
                    <a:pt x="8216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8216" y="85598"/>
                  </a:lnTo>
                  <a:lnTo>
                    <a:pt x="8216" y="77368"/>
                  </a:lnTo>
                  <a:close/>
                </a:path>
                <a:path w="268604" h="137160">
                  <a:moveTo>
                    <a:pt x="8216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16" y="72428"/>
                  </a:lnTo>
                  <a:lnTo>
                    <a:pt x="8216" y="64198"/>
                  </a:lnTo>
                  <a:close/>
                </a:path>
                <a:path w="268604" h="137160">
                  <a:moveTo>
                    <a:pt x="8216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16" y="60096"/>
                  </a:lnTo>
                  <a:lnTo>
                    <a:pt x="8216" y="51854"/>
                  </a:lnTo>
                  <a:close/>
                </a:path>
                <a:path w="268604" h="137160">
                  <a:moveTo>
                    <a:pt x="8216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16" y="46913"/>
                  </a:lnTo>
                  <a:lnTo>
                    <a:pt x="8216" y="38696"/>
                  </a:lnTo>
                  <a:close/>
                </a:path>
                <a:path w="268604" h="137160">
                  <a:moveTo>
                    <a:pt x="8216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16" y="33743"/>
                  </a:lnTo>
                  <a:lnTo>
                    <a:pt x="8216" y="26339"/>
                  </a:lnTo>
                  <a:close/>
                </a:path>
                <a:path w="268604" h="137160">
                  <a:moveTo>
                    <a:pt x="8216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16" y="21399"/>
                  </a:lnTo>
                  <a:lnTo>
                    <a:pt x="8216" y="13169"/>
                  </a:lnTo>
                  <a:close/>
                </a:path>
                <a:path w="268604" h="137160">
                  <a:moveTo>
                    <a:pt x="82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16" y="8242"/>
                  </a:lnTo>
                  <a:lnTo>
                    <a:pt x="8216" y="0"/>
                  </a:lnTo>
                  <a:close/>
                </a:path>
                <a:path w="268604" h="137160">
                  <a:moveTo>
                    <a:pt x="21386" y="128384"/>
                  </a:moveTo>
                  <a:lnTo>
                    <a:pt x="13169" y="128384"/>
                  </a:lnTo>
                  <a:lnTo>
                    <a:pt x="13169" y="136601"/>
                  </a:lnTo>
                  <a:lnTo>
                    <a:pt x="21386" y="136601"/>
                  </a:lnTo>
                  <a:lnTo>
                    <a:pt x="21386" y="128384"/>
                  </a:lnTo>
                  <a:close/>
                </a:path>
                <a:path w="268604" h="137160">
                  <a:moveTo>
                    <a:pt x="21386" y="116052"/>
                  </a:moveTo>
                  <a:lnTo>
                    <a:pt x="13169" y="116052"/>
                  </a:lnTo>
                  <a:lnTo>
                    <a:pt x="13169" y="123456"/>
                  </a:lnTo>
                  <a:lnTo>
                    <a:pt x="21386" y="123456"/>
                  </a:lnTo>
                  <a:lnTo>
                    <a:pt x="21386" y="116052"/>
                  </a:lnTo>
                  <a:close/>
                </a:path>
                <a:path w="268604" h="137160">
                  <a:moveTo>
                    <a:pt x="21386" y="102870"/>
                  </a:moveTo>
                  <a:lnTo>
                    <a:pt x="13169" y="102870"/>
                  </a:lnTo>
                  <a:lnTo>
                    <a:pt x="13169" y="111099"/>
                  </a:lnTo>
                  <a:lnTo>
                    <a:pt x="21386" y="111099"/>
                  </a:lnTo>
                  <a:lnTo>
                    <a:pt x="21386" y="102870"/>
                  </a:lnTo>
                  <a:close/>
                </a:path>
                <a:path w="268604" h="137160">
                  <a:moveTo>
                    <a:pt x="21386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1386" y="97942"/>
                  </a:lnTo>
                  <a:lnTo>
                    <a:pt x="21386" y="89712"/>
                  </a:lnTo>
                  <a:close/>
                </a:path>
                <a:path w="268604" h="137160">
                  <a:moveTo>
                    <a:pt x="21386" y="77368"/>
                  </a:moveTo>
                  <a:lnTo>
                    <a:pt x="13169" y="77368"/>
                  </a:lnTo>
                  <a:lnTo>
                    <a:pt x="13169" y="85598"/>
                  </a:lnTo>
                  <a:lnTo>
                    <a:pt x="21386" y="85598"/>
                  </a:lnTo>
                  <a:lnTo>
                    <a:pt x="21386" y="77368"/>
                  </a:lnTo>
                  <a:close/>
                </a:path>
                <a:path w="268604" h="137160">
                  <a:moveTo>
                    <a:pt x="21386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386" y="72428"/>
                  </a:lnTo>
                  <a:lnTo>
                    <a:pt x="21386" y="64198"/>
                  </a:lnTo>
                  <a:close/>
                </a:path>
                <a:path w="268604" h="137160">
                  <a:moveTo>
                    <a:pt x="21386" y="51854"/>
                  </a:moveTo>
                  <a:lnTo>
                    <a:pt x="13169" y="51854"/>
                  </a:lnTo>
                  <a:lnTo>
                    <a:pt x="13169" y="60096"/>
                  </a:lnTo>
                  <a:lnTo>
                    <a:pt x="21386" y="60096"/>
                  </a:lnTo>
                  <a:lnTo>
                    <a:pt x="21386" y="51854"/>
                  </a:lnTo>
                  <a:close/>
                </a:path>
                <a:path w="268604" h="137160">
                  <a:moveTo>
                    <a:pt x="21386" y="38696"/>
                  </a:moveTo>
                  <a:lnTo>
                    <a:pt x="13169" y="38696"/>
                  </a:lnTo>
                  <a:lnTo>
                    <a:pt x="13169" y="46913"/>
                  </a:lnTo>
                  <a:lnTo>
                    <a:pt x="21386" y="46913"/>
                  </a:lnTo>
                  <a:lnTo>
                    <a:pt x="21386" y="38696"/>
                  </a:lnTo>
                  <a:close/>
                </a:path>
                <a:path w="268604" h="137160">
                  <a:moveTo>
                    <a:pt x="21386" y="26339"/>
                  </a:moveTo>
                  <a:lnTo>
                    <a:pt x="13169" y="26339"/>
                  </a:lnTo>
                  <a:lnTo>
                    <a:pt x="13169" y="33743"/>
                  </a:lnTo>
                  <a:lnTo>
                    <a:pt x="21386" y="33743"/>
                  </a:lnTo>
                  <a:lnTo>
                    <a:pt x="21386" y="26339"/>
                  </a:lnTo>
                  <a:close/>
                </a:path>
                <a:path w="268604" h="137160">
                  <a:moveTo>
                    <a:pt x="21386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386" y="21399"/>
                  </a:lnTo>
                  <a:lnTo>
                    <a:pt x="21386" y="13169"/>
                  </a:lnTo>
                  <a:close/>
                </a:path>
                <a:path w="268604" h="137160">
                  <a:moveTo>
                    <a:pt x="21386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86" y="8242"/>
                  </a:lnTo>
                  <a:lnTo>
                    <a:pt x="21386" y="0"/>
                  </a:lnTo>
                  <a:close/>
                </a:path>
                <a:path w="268604" h="137160">
                  <a:moveTo>
                    <a:pt x="34556" y="128384"/>
                  </a:moveTo>
                  <a:lnTo>
                    <a:pt x="26314" y="128384"/>
                  </a:lnTo>
                  <a:lnTo>
                    <a:pt x="26314" y="136601"/>
                  </a:lnTo>
                  <a:lnTo>
                    <a:pt x="34556" y="136601"/>
                  </a:lnTo>
                  <a:lnTo>
                    <a:pt x="34556" y="128384"/>
                  </a:lnTo>
                  <a:close/>
                </a:path>
                <a:path w="268604" h="137160">
                  <a:moveTo>
                    <a:pt x="34556" y="116052"/>
                  </a:moveTo>
                  <a:lnTo>
                    <a:pt x="26314" y="116052"/>
                  </a:lnTo>
                  <a:lnTo>
                    <a:pt x="26314" y="123456"/>
                  </a:lnTo>
                  <a:lnTo>
                    <a:pt x="34556" y="123456"/>
                  </a:lnTo>
                  <a:lnTo>
                    <a:pt x="34556" y="116052"/>
                  </a:lnTo>
                  <a:close/>
                </a:path>
                <a:path w="268604" h="137160">
                  <a:moveTo>
                    <a:pt x="34556" y="102870"/>
                  </a:moveTo>
                  <a:lnTo>
                    <a:pt x="26314" y="102870"/>
                  </a:lnTo>
                  <a:lnTo>
                    <a:pt x="26314" y="111099"/>
                  </a:lnTo>
                  <a:lnTo>
                    <a:pt x="34556" y="111099"/>
                  </a:lnTo>
                  <a:lnTo>
                    <a:pt x="34556" y="102870"/>
                  </a:lnTo>
                  <a:close/>
                </a:path>
                <a:path w="268604" h="137160">
                  <a:moveTo>
                    <a:pt x="34556" y="89712"/>
                  </a:moveTo>
                  <a:lnTo>
                    <a:pt x="26314" y="89712"/>
                  </a:lnTo>
                  <a:lnTo>
                    <a:pt x="26314" y="97942"/>
                  </a:lnTo>
                  <a:lnTo>
                    <a:pt x="34556" y="97942"/>
                  </a:lnTo>
                  <a:lnTo>
                    <a:pt x="34556" y="89712"/>
                  </a:lnTo>
                  <a:close/>
                </a:path>
                <a:path w="268604" h="137160">
                  <a:moveTo>
                    <a:pt x="34556" y="77368"/>
                  </a:moveTo>
                  <a:lnTo>
                    <a:pt x="26314" y="77368"/>
                  </a:lnTo>
                  <a:lnTo>
                    <a:pt x="26314" y="85598"/>
                  </a:lnTo>
                  <a:lnTo>
                    <a:pt x="34556" y="85598"/>
                  </a:lnTo>
                  <a:lnTo>
                    <a:pt x="34556" y="77368"/>
                  </a:lnTo>
                  <a:close/>
                </a:path>
                <a:path w="268604" h="137160">
                  <a:moveTo>
                    <a:pt x="34556" y="64198"/>
                  </a:moveTo>
                  <a:lnTo>
                    <a:pt x="26314" y="64198"/>
                  </a:lnTo>
                  <a:lnTo>
                    <a:pt x="26314" y="72428"/>
                  </a:lnTo>
                  <a:lnTo>
                    <a:pt x="34556" y="72428"/>
                  </a:lnTo>
                  <a:lnTo>
                    <a:pt x="34556" y="64198"/>
                  </a:lnTo>
                  <a:close/>
                </a:path>
                <a:path w="268604" h="137160">
                  <a:moveTo>
                    <a:pt x="34556" y="51854"/>
                  </a:moveTo>
                  <a:lnTo>
                    <a:pt x="26314" y="51854"/>
                  </a:lnTo>
                  <a:lnTo>
                    <a:pt x="26314" y="60096"/>
                  </a:lnTo>
                  <a:lnTo>
                    <a:pt x="34556" y="60096"/>
                  </a:lnTo>
                  <a:lnTo>
                    <a:pt x="34556" y="51854"/>
                  </a:lnTo>
                  <a:close/>
                </a:path>
                <a:path w="268604" h="137160">
                  <a:moveTo>
                    <a:pt x="34556" y="38696"/>
                  </a:moveTo>
                  <a:lnTo>
                    <a:pt x="26314" y="38696"/>
                  </a:lnTo>
                  <a:lnTo>
                    <a:pt x="26314" y="46913"/>
                  </a:lnTo>
                  <a:lnTo>
                    <a:pt x="34556" y="46913"/>
                  </a:lnTo>
                  <a:lnTo>
                    <a:pt x="34556" y="38696"/>
                  </a:lnTo>
                  <a:close/>
                </a:path>
                <a:path w="268604" h="137160">
                  <a:moveTo>
                    <a:pt x="34556" y="26339"/>
                  </a:moveTo>
                  <a:lnTo>
                    <a:pt x="26314" y="26339"/>
                  </a:lnTo>
                  <a:lnTo>
                    <a:pt x="26314" y="33743"/>
                  </a:lnTo>
                  <a:lnTo>
                    <a:pt x="34556" y="33743"/>
                  </a:lnTo>
                  <a:lnTo>
                    <a:pt x="34556" y="26339"/>
                  </a:lnTo>
                  <a:close/>
                </a:path>
                <a:path w="268604" h="137160">
                  <a:moveTo>
                    <a:pt x="34556" y="13169"/>
                  </a:moveTo>
                  <a:lnTo>
                    <a:pt x="26314" y="13169"/>
                  </a:lnTo>
                  <a:lnTo>
                    <a:pt x="26314" y="21399"/>
                  </a:lnTo>
                  <a:lnTo>
                    <a:pt x="34556" y="21399"/>
                  </a:lnTo>
                  <a:lnTo>
                    <a:pt x="34556" y="13169"/>
                  </a:lnTo>
                  <a:close/>
                </a:path>
                <a:path w="268604" h="137160">
                  <a:moveTo>
                    <a:pt x="34556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268604" h="137160">
                  <a:moveTo>
                    <a:pt x="47726" y="128384"/>
                  </a:moveTo>
                  <a:lnTo>
                    <a:pt x="39497" y="128384"/>
                  </a:lnTo>
                  <a:lnTo>
                    <a:pt x="39497" y="136601"/>
                  </a:lnTo>
                  <a:lnTo>
                    <a:pt x="47726" y="136601"/>
                  </a:lnTo>
                  <a:lnTo>
                    <a:pt x="47726" y="128384"/>
                  </a:lnTo>
                  <a:close/>
                </a:path>
                <a:path w="268604" h="137160">
                  <a:moveTo>
                    <a:pt x="47726" y="116052"/>
                  </a:moveTo>
                  <a:lnTo>
                    <a:pt x="39497" y="116052"/>
                  </a:lnTo>
                  <a:lnTo>
                    <a:pt x="39497" y="123456"/>
                  </a:lnTo>
                  <a:lnTo>
                    <a:pt x="47726" y="123456"/>
                  </a:lnTo>
                  <a:lnTo>
                    <a:pt x="47726" y="116052"/>
                  </a:lnTo>
                  <a:close/>
                </a:path>
                <a:path w="268604" h="137160">
                  <a:moveTo>
                    <a:pt x="47726" y="102870"/>
                  </a:moveTo>
                  <a:lnTo>
                    <a:pt x="39497" y="102870"/>
                  </a:lnTo>
                  <a:lnTo>
                    <a:pt x="39497" y="111099"/>
                  </a:lnTo>
                  <a:lnTo>
                    <a:pt x="47726" y="111099"/>
                  </a:lnTo>
                  <a:lnTo>
                    <a:pt x="47726" y="102870"/>
                  </a:lnTo>
                  <a:close/>
                </a:path>
                <a:path w="268604" h="137160">
                  <a:moveTo>
                    <a:pt x="47726" y="89712"/>
                  </a:moveTo>
                  <a:lnTo>
                    <a:pt x="39497" y="89712"/>
                  </a:lnTo>
                  <a:lnTo>
                    <a:pt x="39497" y="97942"/>
                  </a:lnTo>
                  <a:lnTo>
                    <a:pt x="47726" y="97942"/>
                  </a:lnTo>
                  <a:lnTo>
                    <a:pt x="47726" y="89712"/>
                  </a:lnTo>
                  <a:close/>
                </a:path>
                <a:path w="268604" h="137160">
                  <a:moveTo>
                    <a:pt x="47726" y="77368"/>
                  </a:moveTo>
                  <a:lnTo>
                    <a:pt x="39497" y="77368"/>
                  </a:lnTo>
                  <a:lnTo>
                    <a:pt x="39497" y="85598"/>
                  </a:lnTo>
                  <a:lnTo>
                    <a:pt x="47726" y="85598"/>
                  </a:lnTo>
                  <a:lnTo>
                    <a:pt x="47726" y="77368"/>
                  </a:lnTo>
                  <a:close/>
                </a:path>
                <a:path w="268604" h="137160">
                  <a:moveTo>
                    <a:pt x="47726" y="64198"/>
                  </a:moveTo>
                  <a:lnTo>
                    <a:pt x="39497" y="64198"/>
                  </a:lnTo>
                  <a:lnTo>
                    <a:pt x="39497" y="72428"/>
                  </a:lnTo>
                  <a:lnTo>
                    <a:pt x="47726" y="72428"/>
                  </a:lnTo>
                  <a:lnTo>
                    <a:pt x="47726" y="64198"/>
                  </a:lnTo>
                  <a:close/>
                </a:path>
                <a:path w="268604" h="137160">
                  <a:moveTo>
                    <a:pt x="47726" y="51854"/>
                  </a:moveTo>
                  <a:lnTo>
                    <a:pt x="39497" y="51854"/>
                  </a:lnTo>
                  <a:lnTo>
                    <a:pt x="39497" y="60096"/>
                  </a:lnTo>
                  <a:lnTo>
                    <a:pt x="47726" y="60096"/>
                  </a:lnTo>
                  <a:lnTo>
                    <a:pt x="47726" y="51854"/>
                  </a:lnTo>
                  <a:close/>
                </a:path>
                <a:path w="268604" h="137160">
                  <a:moveTo>
                    <a:pt x="47726" y="38696"/>
                  </a:moveTo>
                  <a:lnTo>
                    <a:pt x="39497" y="38696"/>
                  </a:lnTo>
                  <a:lnTo>
                    <a:pt x="39497" y="46913"/>
                  </a:lnTo>
                  <a:lnTo>
                    <a:pt x="47726" y="46913"/>
                  </a:lnTo>
                  <a:lnTo>
                    <a:pt x="47726" y="38696"/>
                  </a:lnTo>
                  <a:close/>
                </a:path>
                <a:path w="268604" h="137160">
                  <a:moveTo>
                    <a:pt x="47726" y="26339"/>
                  </a:moveTo>
                  <a:lnTo>
                    <a:pt x="39497" y="26339"/>
                  </a:lnTo>
                  <a:lnTo>
                    <a:pt x="39497" y="33743"/>
                  </a:lnTo>
                  <a:lnTo>
                    <a:pt x="47726" y="33743"/>
                  </a:lnTo>
                  <a:lnTo>
                    <a:pt x="47726" y="26339"/>
                  </a:lnTo>
                  <a:close/>
                </a:path>
                <a:path w="268604" h="137160">
                  <a:moveTo>
                    <a:pt x="47726" y="13169"/>
                  </a:moveTo>
                  <a:lnTo>
                    <a:pt x="39497" y="13169"/>
                  </a:lnTo>
                  <a:lnTo>
                    <a:pt x="39497" y="21399"/>
                  </a:lnTo>
                  <a:lnTo>
                    <a:pt x="47726" y="21399"/>
                  </a:lnTo>
                  <a:lnTo>
                    <a:pt x="47726" y="13169"/>
                  </a:lnTo>
                  <a:close/>
                </a:path>
                <a:path w="268604" h="137160">
                  <a:moveTo>
                    <a:pt x="47726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7726" y="8242"/>
                  </a:lnTo>
                  <a:lnTo>
                    <a:pt x="47726" y="0"/>
                  </a:lnTo>
                  <a:close/>
                </a:path>
                <a:path w="268604" h="137160">
                  <a:moveTo>
                    <a:pt x="60071" y="128384"/>
                  </a:moveTo>
                  <a:lnTo>
                    <a:pt x="52666" y="128384"/>
                  </a:lnTo>
                  <a:lnTo>
                    <a:pt x="52666" y="136601"/>
                  </a:lnTo>
                  <a:lnTo>
                    <a:pt x="60071" y="136601"/>
                  </a:lnTo>
                  <a:lnTo>
                    <a:pt x="60071" y="128384"/>
                  </a:lnTo>
                  <a:close/>
                </a:path>
                <a:path w="268604" h="137160">
                  <a:moveTo>
                    <a:pt x="60071" y="116052"/>
                  </a:moveTo>
                  <a:lnTo>
                    <a:pt x="52666" y="116052"/>
                  </a:lnTo>
                  <a:lnTo>
                    <a:pt x="52666" y="123456"/>
                  </a:lnTo>
                  <a:lnTo>
                    <a:pt x="60071" y="123456"/>
                  </a:lnTo>
                  <a:lnTo>
                    <a:pt x="60071" y="116052"/>
                  </a:lnTo>
                  <a:close/>
                </a:path>
                <a:path w="268604" h="137160">
                  <a:moveTo>
                    <a:pt x="60071" y="102870"/>
                  </a:moveTo>
                  <a:lnTo>
                    <a:pt x="52666" y="102870"/>
                  </a:lnTo>
                  <a:lnTo>
                    <a:pt x="52666" y="111099"/>
                  </a:lnTo>
                  <a:lnTo>
                    <a:pt x="60071" y="111099"/>
                  </a:lnTo>
                  <a:lnTo>
                    <a:pt x="60071" y="102870"/>
                  </a:lnTo>
                  <a:close/>
                </a:path>
                <a:path w="268604" h="137160">
                  <a:moveTo>
                    <a:pt x="60071" y="89712"/>
                  </a:moveTo>
                  <a:lnTo>
                    <a:pt x="52666" y="89712"/>
                  </a:lnTo>
                  <a:lnTo>
                    <a:pt x="52666" y="97942"/>
                  </a:lnTo>
                  <a:lnTo>
                    <a:pt x="60071" y="97942"/>
                  </a:lnTo>
                  <a:lnTo>
                    <a:pt x="60071" y="89712"/>
                  </a:lnTo>
                  <a:close/>
                </a:path>
                <a:path w="268604" h="137160">
                  <a:moveTo>
                    <a:pt x="60071" y="77368"/>
                  </a:moveTo>
                  <a:lnTo>
                    <a:pt x="52666" y="77368"/>
                  </a:lnTo>
                  <a:lnTo>
                    <a:pt x="52666" y="85598"/>
                  </a:lnTo>
                  <a:lnTo>
                    <a:pt x="60071" y="85598"/>
                  </a:lnTo>
                  <a:lnTo>
                    <a:pt x="60071" y="77368"/>
                  </a:lnTo>
                  <a:close/>
                </a:path>
                <a:path w="268604" h="137160">
                  <a:moveTo>
                    <a:pt x="60071" y="64198"/>
                  </a:moveTo>
                  <a:lnTo>
                    <a:pt x="52666" y="64198"/>
                  </a:lnTo>
                  <a:lnTo>
                    <a:pt x="52666" y="72428"/>
                  </a:lnTo>
                  <a:lnTo>
                    <a:pt x="60071" y="72428"/>
                  </a:lnTo>
                  <a:lnTo>
                    <a:pt x="60071" y="64198"/>
                  </a:lnTo>
                  <a:close/>
                </a:path>
                <a:path w="268604" h="137160">
                  <a:moveTo>
                    <a:pt x="60071" y="51854"/>
                  </a:moveTo>
                  <a:lnTo>
                    <a:pt x="52666" y="51854"/>
                  </a:lnTo>
                  <a:lnTo>
                    <a:pt x="52666" y="60096"/>
                  </a:lnTo>
                  <a:lnTo>
                    <a:pt x="60071" y="60096"/>
                  </a:lnTo>
                  <a:lnTo>
                    <a:pt x="60071" y="51854"/>
                  </a:lnTo>
                  <a:close/>
                </a:path>
                <a:path w="268604" h="137160">
                  <a:moveTo>
                    <a:pt x="60071" y="38696"/>
                  </a:moveTo>
                  <a:lnTo>
                    <a:pt x="52666" y="38696"/>
                  </a:lnTo>
                  <a:lnTo>
                    <a:pt x="52666" y="46913"/>
                  </a:lnTo>
                  <a:lnTo>
                    <a:pt x="60071" y="46913"/>
                  </a:lnTo>
                  <a:lnTo>
                    <a:pt x="60071" y="38696"/>
                  </a:lnTo>
                  <a:close/>
                </a:path>
                <a:path w="268604" h="137160">
                  <a:moveTo>
                    <a:pt x="60071" y="26339"/>
                  </a:moveTo>
                  <a:lnTo>
                    <a:pt x="52666" y="26339"/>
                  </a:lnTo>
                  <a:lnTo>
                    <a:pt x="52666" y="33743"/>
                  </a:lnTo>
                  <a:lnTo>
                    <a:pt x="60071" y="33743"/>
                  </a:lnTo>
                  <a:lnTo>
                    <a:pt x="60071" y="26339"/>
                  </a:lnTo>
                  <a:close/>
                </a:path>
                <a:path w="268604" h="137160">
                  <a:moveTo>
                    <a:pt x="60071" y="13169"/>
                  </a:moveTo>
                  <a:lnTo>
                    <a:pt x="52666" y="13169"/>
                  </a:lnTo>
                  <a:lnTo>
                    <a:pt x="52666" y="21399"/>
                  </a:lnTo>
                  <a:lnTo>
                    <a:pt x="60071" y="21399"/>
                  </a:lnTo>
                  <a:lnTo>
                    <a:pt x="60071" y="13169"/>
                  </a:lnTo>
                  <a:close/>
                </a:path>
                <a:path w="268604" h="137160">
                  <a:moveTo>
                    <a:pt x="60071" y="0"/>
                  </a:moveTo>
                  <a:lnTo>
                    <a:pt x="52666" y="0"/>
                  </a:lnTo>
                  <a:lnTo>
                    <a:pt x="52666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8604" h="137160">
                  <a:moveTo>
                    <a:pt x="73240" y="13169"/>
                  </a:moveTo>
                  <a:lnTo>
                    <a:pt x="64998" y="13169"/>
                  </a:lnTo>
                  <a:lnTo>
                    <a:pt x="64998" y="21399"/>
                  </a:lnTo>
                  <a:lnTo>
                    <a:pt x="73240" y="21399"/>
                  </a:lnTo>
                  <a:lnTo>
                    <a:pt x="73240" y="13169"/>
                  </a:lnTo>
                  <a:close/>
                </a:path>
                <a:path w="268604" h="137160">
                  <a:moveTo>
                    <a:pt x="73240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268604" h="137160">
                  <a:moveTo>
                    <a:pt x="86410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268604" h="137160">
                  <a:moveTo>
                    <a:pt x="99568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9568" y="8242"/>
                  </a:lnTo>
                  <a:lnTo>
                    <a:pt x="99568" y="0"/>
                  </a:lnTo>
                  <a:close/>
                </a:path>
                <a:path w="268604" h="137160">
                  <a:moveTo>
                    <a:pt x="111925" y="0"/>
                  </a:moveTo>
                  <a:lnTo>
                    <a:pt x="104508" y="0"/>
                  </a:lnTo>
                  <a:lnTo>
                    <a:pt x="104508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8604" h="137160">
                  <a:moveTo>
                    <a:pt x="125082" y="0"/>
                  </a:moveTo>
                  <a:lnTo>
                    <a:pt x="116840" y="0"/>
                  </a:lnTo>
                  <a:lnTo>
                    <a:pt x="116840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  <a:path w="268604" h="137160">
                  <a:moveTo>
                    <a:pt x="268287" y="128384"/>
                  </a:moveTo>
                  <a:lnTo>
                    <a:pt x="260045" y="128384"/>
                  </a:lnTo>
                  <a:lnTo>
                    <a:pt x="260045" y="136601"/>
                  </a:lnTo>
                  <a:lnTo>
                    <a:pt x="268287" y="136601"/>
                  </a:lnTo>
                  <a:lnTo>
                    <a:pt x="268287" y="128384"/>
                  </a:lnTo>
                  <a:close/>
                </a:path>
                <a:path w="268604" h="137160">
                  <a:moveTo>
                    <a:pt x="268287" y="116052"/>
                  </a:moveTo>
                  <a:lnTo>
                    <a:pt x="260045" y="116052"/>
                  </a:lnTo>
                  <a:lnTo>
                    <a:pt x="260045" y="123456"/>
                  </a:lnTo>
                  <a:lnTo>
                    <a:pt x="268287" y="123456"/>
                  </a:lnTo>
                  <a:lnTo>
                    <a:pt x="268287" y="116052"/>
                  </a:lnTo>
                  <a:close/>
                </a:path>
                <a:path w="268604" h="137160">
                  <a:moveTo>
                    <a:pt x="268287" y="102870"/>
                  </a:moveTo>
                  <a:lnTo>
                    <a:pt x="260045" y="102870"/>
                  </a:lnTo>
                  <a:lnTo>
                    <a:pt x="260045" y="111099"/>
                  </a:lnTo>
                  <a:lnTo>
                    <a:pt x="268287" y="111099"/>
                  </a:lnTo>
                  <a:lnTo>
                    <a:pt x="268287" y="102870"/>
                  </a:lnTo>
                  <a:close/>
                </a:path>
                <a:path w="268604" h="137160">
                  <a:moveTo>
                    <a:pt x="268287" y="89712"/>
                  </a:moveTo>
                  <a:lnTo>
                    <a:pt x="260045" y="89712"/>
                  </a:lnTo>
                  <a:lnTo>
                    <a:pt x="260045" y="97942"/>
                  </a:lnTo>
                  <a:lnTo>
                    <a:pt x="268287" y="97942"/>
                  </a:lnTo>
                  <a:lnTo>
                    <a:pt x="268287" y="89712"/>
                  </a:lnTo>
                  <a:close/>
                </a:path>
                <a:path w="268604" h="137160">
                  <a:moveTo>
                    <a:pt x="268287" y="77368"/>
                  </a:moveTo>
                  <a:lnTo>
                    <a:pt x="260045" y="77368"/>
                  </a:lnTo>
                  <a:lnTo>
                    <a:pt x="260045" y="85598"/>
                  </a:lnTo>
                  <a:lnTo>
                    <a:pt x="268287" y="85598"/>
                  </a:lnTo>
                  <a:lnTo>
                    <a:pt x="268287" y="77368"/>
                  </a:lnTo>
                  <a:close/>
                </a:path>
                <a:path w="268604" h="137160">
                  <a:moveTo>
                    <a:pt x="268287" y="64198"/>
                  </a:moveTo>
                  <a:lnTo>
                    <a:pt x="260045" y="64198"/>
                  </a:lnTo>
                  <a:lnTo>
                    <a:pt x="260045" y="72428"/>
                  </a:lnTo>
                  <a:lnTo>
                    <a:pt x="268287" y="72428"/>
                  </a:lnTo>
                  <a:lnTo>
                    <a:pt x="268287" y="64198"/>
                  </a:lnTo>
                  <a:close/>
                </a:path>
                <a:path w="268604" h="137160">
                  <a:moveTo>
                    <a:pt x="268287" y="51854"/>
                  </a:moveTo>
                  <a:lnTo>
                    <a:pt x="260045" y="51854"/>
                  </a:lnTo>
                  <a:lnTo>
                    <a:pt x="260045" y="60096"/>
                  </a:lnTo>
                  <a:lnTo>
                    <a:pt x="268287" y="60096"/>
                  </a:lnTo>
                  <a:lnTo>
                    <a:pt x="268287" y="51854"/>
                  </a:lnTo>
                  <a:close/>
                </a:path>
                <a:path w="268604" h="137160">
                  <a:moveTo>
                    <a:pt x="268287" y="38696"/>
                  </a:moveTo>
                  <a:lnTo>
                    <a:pt x="260045" y="38696"/>
                  </a:lnTo>
                  <a:lnTo>
                    <a:pt x="260045" y="46913"/>
                  </a:lnTo>
                  <a:lnTo>
                    <a:pt x="268287" y="46913"/>
                  </a:lnTo>
                  <a:lnTo>
                    <a:pt x="268287" y="38696"/>
                  </a:lnTo>
                  <a:close/>
                </a:path>
                <a:path w="268604" h="137160">
                  <a:moveTo>
                    <a:pt x="268287" y="26339"/>
                  </a:moveTo>
                  <a:lnTo>
                    <a:pt x="260045" y="26339"/>
                  </a:lnTo>
                  <a:lnTo>
                    <a:pt x="260045" y="33743"/>
                  </a:lnTo>
                  <a:lnTo>
                    <a:pt x="268287" y="33743"/>
                  </a:lnTo>
                  <a:lnTo>
                    <a:pt x="268287" y="26339"/>
                  </a:lnTo>
                  <a:close/>
                </a:path>
                <a:path w="268604" h="137160">
                  <a:moveTo>
                    <a:pt x="268287" y="13169"/>
                  </a:moveTo>
                  <a:lnTo>
                    <a:pt x="260045" y="13169"/>
                  </a:lnTo>
                  <a:lnTo>
                    <a:pt x="260045" y="21399"/>
                  </a:lnTo>
                  <a:lnTo>
                    <a:pt x="268287" y="21399"/>
                  </a:lnTo>
                  <a:lnTo>
                    <a:pt x="268287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510163" y="227533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8229" y="136601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52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12"/>
                  </a:lnTo>
                  <a:close/>
                </a:path>
                <a:path w="267970" h="137160">
                  <a:moveTo>
                    <a:pt x="8229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68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29" y="60096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96"/>
                  </a:lnTo>
                  <a:close/>
                </a:path>
                <a:path w="267970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1399" y="21399"/>
                  </a:lnTo>
                  <a:lnTo>
                    <a:pt x="21399" y="13169"/>
                  </a:lnTo>
                  <a:close/>
                </a:path>
                <a:path w="267970" h="137160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3253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267970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267970" h="137160">
                  <a:moveTo>
                    <a:pt x="98767" y="0"/>
                  </a:moveTo>
                  <a:lnTo>
                    <a:pt x="91363" y="0"/>
                  </a:lnTo>
                  <a:lnTo>
                    <a:pt x="91363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15620" y="128384"/>
                  </a:moveTo>
                  <a:lnTo>
                    <a:pt x="207378" y="128384"/>
                  </a:lnTo>
                  <a:lnTo>
                    <a:pt x="207378" y="136601"/>
                  </a:lnTo>
                  <a:lnTo>
                    <a:pt x="215620" y="136601"/>
                  </a:lnTo>
                  <a:lnTo>
                    <a:pt x="215620" y="128384"/>
                  </a:lnTo>
                  <a:close/>
                </a:path>
                <a:path w="267970" h="137160">
                  <a:moveTo>
                    <a:pt x="215620" y="116052"/>
                  </a:moveTo>
                  <a:lnTo>
                    <a:pt x="207378" y="116052"/>
                  </a:lnTo>
                  <a:lnTo>
                    <a:pt x="207378" y="123456"/>
                  </a:lnTo>
                  <a:lnTo>
                    <a:pt x="215620" y="123456"/>
                  </a:lnTo>
                  <a:lnTo>
                    <a:pt x="215620" y="116052"/>
                  </a:lnTo>
                  <a:close/>
                </a:path>
                <a:path w="267970" h="137160">
                  <a:moveTo>
                    <a:pt x="215620" y="102870"/>
                  </a:moveTo>
                  <a:lnTo>
                    <a:pt x="207378" y="102870"/>
                  </a:lnTo>
                  <a:lnTo>
                    <a:pt x="207378" y="111099"/>
                  </a:lnTo>
                  <a:lnTo>
                    <a:pt x="215620" y="111099"/>
                  </a:lnTo>
                  <a:lnTo>
                    <a:pt x="215620" y="102870"/>
                  </a:lnTo>
                  <a:close/>
                </a:path>
                <a:path w="267970" h="137160">
                  <a:moveTo>
                    <a:pt x="215620" y="89712"/>
                  </a:moveTo>
                  <a:lnTo>
                    <a:pt x="207378" y="89712"/>
                  </a:lnTo>
                  <a:lnTo>
                    <a:pt x="207378" y="97942"/>
                  </a:lnTo>
                  <a:lnTo>
                    <a:pt x="215620" y="97942"/>
                  </a:lnTo>
                  <a:lnTo>
                    <a:pt x="215620" y="89712"/>
                  </a:lnTo>
                  <a:close/>
                </a:path>
                <a:path w="267970" h="137160">
                  <a:moveTo>
                    <a:pt x="215620" y="77368"/>
                  </a:moveTo>
                  <a:lnTo>
                    <a:pt x="207378" y="77368"/>
                  </a:lnTo>
                  <a:lnTo>
                    <a:pt x="207378" y="85598"/>
                  </a:lnTo>
                  <a:lnTo>
                    <a:pt x="215620" y="85598"/>
                  </a:lnTo>
                  <a:lnTo>
                    <a:pt x="215620" y="77368"/>
                  </a:lnTo>
                  <a:close/>
                </a:path>
                <a:path w="267970" h="137160">
                  <a:moveTo>
                    <a:pt x="215620" y="64198"/>
                  </a:moveTo>
                  <a:lnTo>
                    <a:pt x="207378" y="64198"/>
                  </a:lnTo>
                  <a:lnTo>
                    <a:pt x="207378" y="72428"/>
                  </a:lnTo>
                  <a:lnTo>
                    <a:pt x="215620" y="72428"/>
                  </a:lnTo>
                  <a:lnTo>
                    <a:pt x="215620" y="64198"/>
                  </a:lnTo>
                  <a:close/>
                </a:path>
                <a:path w="267970" h="137160">
                  <a:moveTo>
                    <a:pt x="215620" y="51854"/>
                  </a:moveTo>
                  <a:lnTo>
                    <a:pt x="207378" y="51854"/>
                  </a:lnTo>
                  <a:lnTo>
                    <a:pt x="207378" y="60096"/>
                  </a:lnTo>
                  <a:lnTo>
                    <a:pt x="215620" y="60096"/>
                  </a:lnTo>
                  <a:lnTo>
                    <a:pt x="215620" y="51854"/>
                  </a:lnTo>
                  <a:close/>
                </a:path>
                <a:path w="267970" h="137160">
                  <a:moveTo>
                    <a:pt x="215620" y="38696"/>
                  </a:moveTo>
                  <a:lnTo>
                    <a:pt x="207378" y="38696"/>
                  </a:lnTo>
                  <a:lnTo>
                    <a:pt x="207378" y="46913"/>
                  </a:lnTo>
                  <a:lnTo>
                    <a:pt x="215620" y="46913"/>
                  </a:lnTo>
                  <a:lnTo>
                    <a:pt x="215620" y="38696"/>
                  </a:lnTo>
                  <a:close/>
                </a:path>
                <a:path w="267970" h="137160">
                  <a:moveTo>
                    <a:pt x="215620" y="26339"/>
                  </a:moveTo>
                  <a:lnTo>
                    <a:pt x="207378" y="26339"/>
                  </a:lnTo>
                  <a:lnTo>
                    <a:pt x="207378" y="33743"/>
                  </a:lnTo>
                  <a:lnTo>
                    <a:pt x="215620" y="33743"/>
                  </a:lnTo>
                  <a:lnTo>
                    <a:pt x="215620" y="26339"/>
                  </a:lnTo>
                  <a:close/>
                </a:path>
                <a:path w="267970" h="137160">
                  <a:moveTo>
                    <a:pt x="215620" y="13169"/>
                  </a:moveTo>
                  <a:lnTo>
                    <a:pt x="207378" y="13169"/>
                  </a:lnTo>
                  <a:lnTo>
                    <a:pt x="207378" y="21399"/>
                  </a:lnTo>
                  <a:lnTo>
                    <a:pt x="215620" y="21399"/>
                  </a:lnTo>
                  <a:lnTo>
                    <a:pt x="215620" y="13169"/>
                  </a:lnTo>
                  <a:close/>
                </a:path>
                <a:path w="267970" h="137160">
                  <a:moveTo>
                    <a:pt x="228790" y="128384"/>
                  </a:moveTo>
                  <a:lnTo>
                    <a:pt x="220560" y="128384"/>
                  </a:lnTo>
                  <a:lnTo>
                    <a:pt x="220560" y="136601"/>
                  </a:lnTo>
                  <a:lnTo>
                    <a:pt x="228790" y="136601"/>
                  </a:lnTo>
                  <a:lnTo>
                    <a:pt x="228790" y="128384"/>
                  </a:lnTo>
                  <a:close/>
                </a:path>
                <a:path w="267970" h="137160">
                  <a:moveTo>
                    <a:pt x="228790" y="116052"/>
                  </a:moveTo>
                  <a:lnTo>
                    <a:pt x="220560" y="116052"/>
                  </a:lnTo>
                  <a:lnTo>
                    <a:pt x="220560" y="123456"/>
                  </a:lnTo>
                  <a:lnTo>
                    <a:pt x="228790" y="123456"/>
                  </a:lnTo>
                  <a:lnTo>
                    <a:pt x="228790" y="116052"/>
                  </a:lnTo>
                  <a:close/>
                </a:path>
                <a:path w="267970" h="137160">
                  <a:moveTo>
                    <a:pt x="228790" y="102870"/>
                  </a:moveTo>
                  <a:lnTo>
                    <a:pt x="220560" y="102870"/>
                  </a:lnTo>
                  <a:lnTo>
                    <a:pt x="220560" y="111099"/>
                  </a:lnTo>
                  <a:lnTo>
                    <a:pt x="228790" y="111099"/>
                  </a:lnTo>
                  <a:lnTo>
                    <a:pt x="228790" y="102870"/>
                  </a:lnTo>
                  <a:close/>
                </a:path>
                <a:path w="267970" h="137160">
                  <a:moveTo>
                    <a:pt x="228790" y="89712"/>
                  </a:moveTo>
                  <a:lnTo>
                    <a:pt x="220560" y="89712"/>
                  </a:lnTo>
                  <a:lnTo>
                    <a:pt x="220560" y="97942"/>
                  </a:lnTo>
                  <a:lnTo>
                    <a:pt x="228790" y="97942"/>
                  </a:lnTo>
                  <a:lnTo>
                    <a:pt x="228790" y="89712"/>
                  </a:lnTo>
                  <a:close/>
                </a:path>
                <a:path w="267970" h="137160">
                  <a:moveTo>
                    <a:pt x="228790" y="77368"/>
                  </a:moveTo>
                  <a:lnTo>
                    <a:pt x="220560" y="77368"/>
                  </a:lnTo>
                  <a:lnTo>
                    <a:pt x="220560" y="85598"/>
                  </a:lnTo>
                  <a:lnTo>
                    <a:pt x="228790" y="85598"/>
                  </a:lnTo>
                  <a:lnTo>
                    <a:pt x="228790" y="77368"/>
                  </a:lnTo>
                  <a:close/>
                </a:path>
                <a:path w="267970" h="137160">
                  <a:moveTo>
                    <a:pt x="228790" y="64198"/>
                  </a:moveTo>
                  <a:lnTo>
                    <a:pt x="220560" y="64198"/>
                  </a:lnTo>
                  <a:lnTo>
                    <a:pt x="220560" y="72428"/>
                  </a:lnTo>
                  <a:lnTo>
                    <a:pt x="228790" y="72428"/>
                  </a:lnTo>
                  <a:lnTo>
                    <a:pt x="228790" y="64198"/>
                  </a:lnTo>
                  <a:close/>
                </a:path>
                <a:path w="267970" h="137160">
                  <a:moveTo>
                    <a:pt x="228790" y="51854"/>
                  </a:moveTo>
                  <a:lnTo>
                    <a:pt x="220560" y="51854"/>
                  </a:lnTo>
                  <a:lnTo>
                    <a:pt x="220560" y="60096"/>
                  </a:lnTo>
                  <a:lnTo>
                    <a:pt x="228790" y="60096"/>
                  </a:lnTo>
                  <a:lnTo>
                    <a:pt x="228790" y="51854"/>
                  </a:lnTo>
                  <a:close/>
                </a:path>
                <a:path w="267970" h="137160">
                  <a:moveTo>
                    <a:pt x="228790" y="38696"/>
                  </a:moveTo>
                  <a:lnTo>
                    <a:pt x="220560" y="38696"/>
                  </a:lnTo>
                  <a:lnTo>
                    <a:pt x="220560" y="46913"/>
                  </a:lnTo>
                  <a:lnTo>
                    <a:pt x="228790" y="46913"/>
                  </a:lnTo>
                  <a:lnTo>
                    <a:pt x="228790" y="38696"/>
                  </a:lnTo>
                  <a:close/>
                </a:path>
                <a:path w="267970" h="137160">
                  <a:moveTo>
                    <a:pt x="228790" y="26339"/>
                  </a:moveTo>
                  <a:lnTo>
                    <a:pt x="220560" y="26339"/>
                  </a:lnTo>
                  <a:lnTo>
                    <a:pt x="220560" y="33743"/>
                  </a:lnTo>
                  <a:lnTo>
                    <a:pt x="228790" y="33743"/>
                  </a:lnTo>
                  <a:lnTo>
                    <a:pt x="228790" y="26339"/>
                  </a:lnTo>
                  <a:close/>
                </a:path>
                <a:path w="267970" h="137160">
                  <a:moveTo>
                    <a:pt x="228790" y="13169"/>
                  </a:moveTo>
                  <a:lnTo>
                    <a:pt x="220560" y="13169"/>
                  </a:lnTo>
                  <a:lnTo>
                    <a:pt x="220560" y="21399"/>
                  </a:lnTo>
                  <a:lnTo>
                    <a:pt x="228790" y="21399"/>
                  </a:lnTo>
                  <a:lnTo>
                    <a:pt x="228790" y="13169"/>
                  </a:lnTo>
                  <a:close/>
                </a:path>
                <a:path w="267970" h="137160">
                  <a:moveTo>
                    <a:pt x="241947" y="128384"/>
                  </a:moveTo>
                  <a:lnTo>
                    <a:pt x="233730" y="128384"/>
                  </a:lnTo>
                  <a:lnTo>
                    <a:pt x="233730" y="136601"/>
                  </a:lnTo>
                  <a:lnTo>
                    <a:pt x="241947" y="136601"/>
                  </a:lnTo>
                  <a:lnTo>
                    <a:pt x="241947" y="128384"/>
                  </a:lnTo>
                  <a:close/>
                </a:path>
                <a:path w="267970" h="137160">
                  <a:moveTo>
                    <a:pt x="241947" y="116052"/>
                  </a:moveTo>
                  <a:lnTo>
                    <a:pt x="233730" y="116052"/>
                  </a:lnTo>
                  <a:lnTo>
                    <a:pt x="233730" y="123456"/>
                  </a:lnTo>
                  <a:lnTo>
                    <a:pt x="241947" y="123456"/>
                  </a:lnTo>
                  <a:lnTo>
                    <a:pt x="241947" y="116052"/>
                  </a:lnTo>
                  <a:close/>
                </a:path>
                <a:path w="267970" h="137160">
                  <a:moveTo>
                    <a:pt x="241947" y="102870"/>
                  </a:moveTo>
                  <a:lnTo>
                    <a:pt x="233730" y="102870"/>
                  </a:lnTo>
                  <a:lnTo>
                    <a:pt x="233730" y="111099"/>
                  </a:lnTo>
                  <a:lnTo>
                    <a:pt x="241947" y="111099"/>
                  </a:lnTo>
                  <a:lnTo>
                    <a:pt x="241947" y="102870"/>
                  </a:lnTo>
                  <a:close/>
                </a:path>
                <a:path w="267970" h="137160">
                  <a:moveTo>
                    <a:pt x="241947" y="89712"/>
                  </a:moveTo>
                  <a:lnTo>
                    <a:pt x="233730" y="89712"/>
                  </a:lnTo>
                  <a:lnTo>
                    <a:pt x="233730" y="97942"/>
                  </a:lnTo>
                  <a:lnTo>
                    <a:pt x="241947" y="97942"/>
                  </a:lnTo>
                  <a:lnTo>
                    <a:pt x="241947" y="89712"/>
                  </a:lnTo>
                  <a:close/>
                </a:path>
                <a:path w="267970" h="137160">
                  <a:moveTo>
                    <a:pt x="241947" y="77368"/>
                  </a:moveTo>
                  <a:lnTo>
                    <a:pt x="233730" y="77368"/>
                  </a:lnTo>
                  <a:lnTo>
                    <a:pt x="233730" y="85598"/>
                  </a:lnTo>
                  <a:lnTo>
                    <a:pt x="241947" y="85598"/>
                  </a:lnTo>
                  <a:lnTo>
                    <a:pt x="241947" y="77368"/>
                  </a:lnTo>
                  <a:close/>
                </a:path>
                <a:path w="267970" h="137160">
                  <a:moveTo>
                    <a:pt x="241947" y="64198"/>
                  </a:moveTo>
                  <a:lnTo>
                    <a:pt x="233730" y="64198"/>
                  </a:lnTo>
                  <a:lnTo>
                    <a:pt x="233730" y="72428"/>
                  </a:lnTo>
                  <a:lnTo>
                    <a:pt x="241947" y="72428"/>
                  </a:lnTo>
                  <a:lnTo>
                    <a:pt x="241947" y="64198"/>
                  </a:lnTo>
                  <a:close/>
                </a:path>
                <a:path w="267970" h="137160">
                  <a:moveTo>
                    <a:pt x="241947" y="51854"/>
                  </a:moveTo>
                  <a:lnTo>
                    <a:pt x="233730" y="51854"/>
                  </a:lnTo>
                  <a:lnTo>
                    <a:pt x="233730" y="60096"/>
                  </a:lnTo>
                  <a:lnTo>
                    <a:pt x="241947" y="60096"/>
                  </a:lnTo>
                  <a:lnTo>
                    <a:pt x="241947" y="51854"/>
                  </a:lnTo>
                  <a:close/>
                </a:path>
                <a:path w="267970" h="137160">
                  <a:moveTo>
                    <a:pt x="241947" y="38696"/>
                  </a:moveTo>
                  <a:lnTo>
                    <a:pt x="233730" y="38696"/>
                  </a:lnTo>
                  <a:lnTo>
                    <a:pt x="233730" y="46913"/>
                  </a:lnTo>
                  <a:lnTo>
                    <a:pt x="241947" y="46913"/>
                  </a:lnTo>
                  <a:lnTo>
                    <a:pt x="241947" y="38696"/>
                  </a:lnTo>
                  <a:close/>
                </a:path>
                <a:path w="267970" h="137160">
                  <a:moveTo>
                    <a:pt x="241947" y="26339"/>
                  </a:moveTo>
                  <a:lnTo>
                    <a:pt x="233730" y="26339"/>
                  </a:lnTo>
                  <a:lnTo>
                    <a:pt x="233730" y="33743"/>
                  </a:lnTo>
                  <a:lnTo>
                    <a:pt x="241947" y="33743"/>
                  </a:lnTo>
                  <a:lnTo>
                    <a:pt x="241947" y="26339"/>
                  </a:lnTo>
                  <a:close/>
                </a:path>
                <a:path w="267970" h="137160">
                  <a:moveTo>
                    <a:pt x="241947" y="13169"/>
                  </a:moveTo>
                  <a:lnTo>
                    <a:pt x="233730" y="13169"/>
                  </a:lnTo>
                  <a:lnTo>
                    <a:pt x="233730" y="21399"/>
                  </a:lnTo>
                  <a:lnTo>
                    <a:pt x="241947" y="21399"/>
                  </a:lnTo>
                  <a:lnTo>
                    <a:pt x="241947" y="13169"/>
                  </a:lnTo>
                  <a:close/>
                </a:path>
                <a:path w="267970" h="137160">
                  <a:moveTo>
                    <a:pt x="254304" y="128384"/>
                  </a:moveTo>
                  <a:lnTo>
                    <a:pt x="246888" y="128384"/>
                  </a:lnTo>
                  <a:lnTo>
                    <a:pt x="246888" y="136601"/>
                  </a:lnTo>
                  <a:lnTo>
                    <a:pt x="254304" y="136601"/>
                  </a:lnTo>
                  <a:lnTo>
                    <a:pt x="254304" y="128384"/>
                  </a:lnTo>
                  <a:close/>
                </a:path>
                <a:path w="267970" h="137160">
                  <a:moveTo>
                    <a:pt x="254304" y="116052"/>
                  </a:moveTo>
                  <a:lnTo>
                    <a:pt x="246888" y="116052"/>
                  </a:lnTo>
                  <a:lnTo>
                    <a:pt x="246888" y="123456"/>
                  </a:lnTo>
                  <a:lnTo>
                    <a:pt x="254304" y="123456"/>
                  </a:lnTo>
                  <a:lnTo>
                    <a:pt x="254304" y="116052"/>
                  </a:lnTo>
                  <a:close/>
                </a:path>
                <a:path w="267970" h="137160">
                  <a:moveTo>
                    <a:pt x="254304" y="102870"/>
                  </a:moveTo>
                  <a:lnTo>
                    <a:pt x="246888" y="102870"/>
                  </a:lnTo>
                  <a:lnTo>
                    <a:pt x="246888" y="111099"/>
                  </a:lnTo>
                  <a:lnTo>
                    <a:pt x="254304" y="111099"/>
                  </a:lnTo>
                  <a:lnTo>
                    <a:pt x="254304" y="102870"/>
                  </a:lnTo>
                  <a:close/>
                </a:path>
                <a:path w="267970" h="137160">
                  <a:moveTo>
                    <a:pt x="254304" y="89712"/>
                  </a:moveTo>
                  <a:lnTo>
                    <a:pt x="246888" y="89712"/>
                  </a:lnTo>
                  <a:lnTo>
                    <a:pt x="246888" y="97942"/>
                  </a:lnTo>
                  <a:lnTo>
                    <a:pt x="254304" y="97942"/>
                  </a:lnTo>
                  <a:lnTo>
                    <a:pt x="254304" y="89712"/>
                  </a:lnTo>
                  <a:close/>
                </a:path>
                <a:path w="267970" h="137160">
                  <a:moveTo>
                    <a:pt x="254304" y="77368"/>
                  </a:moveTo>
                  <a:lnTo>
                    <a:pt x="246888" y="77368"/>
                  </a:lnTo>
                  <a:lnTo>
                    <a:pt x="246888" y="85598"/>
                  </a:lnTo>
                  <a:lnTo>
                    <a:pt x="254304" y="85598"/>
                  </a:lnTo>
                  <a:lnTo>
                    <a:pt x="254304" y="77368"/>
                  </a:lnTo>
                  <a:close/>
                </a:path>
                <a:path w="267970" h="137160">
                  <a:moveTo>
                    <a:pt x="254304" y="64198"/>
                  </a:moveTo>
                  <a:lnTo>
                    <a:pt x="246888" y="64198"/>
                  </a:lnTo>
                  <a:lnTo>
                    <a:pt x="246888" y="72428"/>
                  </a:lnTo>
                  <a:lnTo>
                    <a:pt x="254304" y="72428"/>
                  </a:lnTo>
                  <a:lnTo>
                    <a:pt x="254304" y="64198"/>
                  </a:lnTo>
                  <a:close/>
                </a:path>
                <a:path w="267970" h="137160">
                  <a:moveTo>
                    <a:pt x="254304" y="51854"/>
                  </a:moveTo>
                  <a:lnTo>
                    <a:pt x="246888" y="51854"/>
                  </a:lnTo>
                  <a:lnTo>
                    <a:pt x="246888" y="60096"/>
                  </a:lnTo>
                  <a:lnTo>
                    <a:pt x="254304" y="60096"/>
                  </a:lnTo>
                  <a:lnTo>
                    <a:pt x="254304" y="51854"/>
                  </a:lnTo>
                  <a:close/>
                </a:path>
                <a:path w="267970" h="137160">
                  <a:moveTo>
                    <a:pt x="254304" y="38696"/>
                  </a:moveTo>
                  <a:lnTo>
                    <a:pt x="246888" y="38696"/>
                  </a:lnTo>
                  <a:lnTo>
                    <a:pt x="246888" y="46913"/>
                  </a:lnTo>
                  <a:lnTo>
                    <a:pt x="254304" y="46913"/>
                  </a:lnTo>
                  <a:lnTo>
                    <a:pt x="254304" y="38696"/>
                  </a:lnTo>
                  <a:close/>
                </a:path>
                <a:path w="267970" h="137160">
                  <a:moveTo>
                    <a:pt x="254304" y="26339"/>
                  </a:moveTo>
                  <a:lnTo>
                    <a:pt x="246888" y="26339"/>
                  </a:lnTo>
                  <a:lnTo>
                    <a:pt x="246888" y="33743"/>
                  </a:lnTo>
                  <a:lnTo>
                    <a:pt x="254304" y="33743"/>
                  </a:lnTo>
                  <a:lnTo>
                    <a:pt x="254304" y="26339"/>
                  </a:lnTo>
                  <a:close/>
                </a:path>
                <a:path w="267970" h="137160">
                  <a:moveTo>
                    <a:pt x="254304" y="13169"/>
                  </a:moveTo>
                  <a:lnTo>
                    <a:pt x="246888" y="13169"/>
                  </a:lnTo>
                  <a:lnTo>
                    <a:pt x="246888" y="21399"/>
                  </a:lnTo>
                  <a:lnTo>
                    <a:pt x="254304" y="21399"/>
                  </a:lnTo>
                  <a:lnTo>
                    <a:pt x="254304" y="13169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19" y="128384"/>
                  </a:lnTo>
                  <a:lnTo>
                    <a:pt x="259219" y="136601"/>
                  </a:lnTo>
                  <a:lnTo>
                    <a:pt x="267462" y="136601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6052"/>
                  </a:moveTo>
                  <a:lnTo>
                    <a:pt x="259219" y="116052"/>
                  </a:lnTo>
                  <a:lnTo>
                    <a:pt x="259219" y="123456"/>
                  </a:lnTo>
                  <a:lnTo>
                    <a:pt x="267462" y="123456"/>
                  </a:lnTo>
                  <a:lnTo>
                    <a:pt x="267462" y="116052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59219" y="102870"/>
                  </a:lnTo>
                  <a:lnTo>
                    <a:pt x="259219" y="111099"/>
                  </a:lnTo>
                  <a:lnTo>
                    <a:pt x="267462" y="111099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12"/>
                  </a:moveTo>
                  <a:lnTo>
                    <a:pt x="259219" y="89712"/>
                  </a:lnTo>
                  <a:lnTo>
                    <a:pt x="259219" y="97942"/>
                  </a:lnTo>
                  <a:lnTo>
                    <a:pt x="267462" y="97942"/>
                  </a:lnTo>
                  <a:lnTo>
                    <a:pt x="267462" y="89712"/>
                  </a:lnTo>
                  <a:close/>
                </a:path>
                <a:path w="267970" h="137160">
                  <a:moveTo>
                    <a:pt x="267462" y="77368"/>
                  </a:moveTo>
                  <a:lnTo>
                    <a:pt x="259219" y="77368"/>
                  </a:lnTo>
                  <a:lnTo>
                    <a:pt x="259219" y="85598"/>
                  </a:lnTo>
                  <a:lnTo>
                    <a:pt x="267462" y="85598"/>
                  </a:lnTo>
                  <a:lnTo>
                    <a:pt x="267462" y="77368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19" y="64198"/>
                  </a:lnTo>
                  <a:lnTo>
                    <a:pt x="259219" y="72428"/>
                  </a:lnTo>
                  <a:lnTo>
                    <a:pt x="267462" y="72428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19" y="51854"/>
                  </a:lnTo>
                  <a:lnTo>
                    <a:pt x="259219" y="60096"/>
                  </a:lnTo>
                  <a:lnTo>
                    <a:pt x="267462" y="60096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96"/>
                  </a:moveTo>
                  <a:lnTo>
                    <a:pt x="259219" y="38696"/>
                  </a:lnTo>
                  <a:lnTo>
                    <a:pt x="259219" y="46913"/>
                  </a:lnTo>
                  <a:lnTo>
                    <a:pt x="267462" y="46913"/>
                  </a:lnTo>
                  <a:lnTo>
                    <a:pt x="267462" y="38696"/>
                  </a:lnTo>
                  <a:close/>
                </a:path>
                <a:path w="267970" h="137160">
                  <a:moveTo>
                    <a:pt x="267462" y="26339"/>
                  </a:moveTo>
                  <a:lnTo>
                    <a:pt x="259219" y="26339"/>
                  </a:lnTo>
                  <a:lnTo>
                    <a:pt x="259219" y="33743"/>
                  </a:lnTo>
                  <a:lnTo>
                    <a:pt x="267462" y="33743"/>
                  </a:lnTo>
                  <a:lnTo>
                    <a:pt x="267462" y="26339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399"/>
                  </a:lnTo>
                  <a:lnTo>
                    <a:pt x="267462" y="21399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523320" y="2288501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31"/>
                  </a:lnTo>
                  <a:lnTo>
                    <a:pt x="8242" y="123431"/>
                  </a:lnTo>
                  <a:lnTo>
                    <a:pt x="8242" y="115214"/>
                  </a:lnTo>
                  <a:close/>
                </a:path>
                <a:path w="99060" h="123825">
                  <a:moveTo>
                    <a:pt x="8242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882"/>
                  </a:lnTo>
                  <a:close/>
                </a:path>
                <a:path w="99060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99060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6542"/>
                  </a:lnTo>
                  <a:close/>
                </a:path>
                <a:path w="99060" h="123825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99060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42" y="59258"/>
                  </a:lnTo>
                  <a:lnTo>
                    <a:pt x="8242" y="51028"/>
                  </a:lnTo>
                  <a:close/>
                </a:path>
                <a:path w="99060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8242" y="46926"/>
                  </a:lnTo>
                  <a:lnTo>
                    <a:pt x="8242" y="38684"/>
                  </a:lnTo>
                  <a:close/>
                </a:path>
                <a:path w="99060" h="123825">
                  <a:moveTo>
                    <a:pt x="8242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27"/>
                  </a:lnTo>
                  <a:close/>
                </a:path>
                <a:path w="99060" h="123825">
                  <a:moveTo>
                    <a:pt x="8242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3169"/>
                  </a:lnTo>
                  <a:close/>
                </a:path>
                <a:path w="99060" h="123825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99060" h="123825">
                  <a:moveTo>
                    <a:pt x="20586" y="115214"/>
                  </a:moveTo>
                  <a:lnTo>
                    <a:pt x="13182" y="115214"/>
                  </a:lnTo>
                  <a:lnTo>
                    <a:pt x="13182" y="123431"/>
                  </a:lnTo>
                  <a:lnTo>
                    <a:pt x="20586" y="123431"/>
                  </a:lnTo>
                  <a:lnTo>
                    <a:pt x="20586" y="115214"/>
                  </a:lnTo>
                  <a:close/>
                </a:path>
                <a:path w="99060" h="123825">
                  <a:moveTo>
                    <a:pt x="20586" y="102882"/>
                  </a:moveTo>
                  <a:lnTo>
                    <a:pt x="13182" y="102882"/>
                  </a:lnTo>
                  <a:lnTo>
                    <a:pt x="13182" y="110286"/>
                  </a:lnTo>
                  <a:lnTo>
                    <a:pt x="20586" y="110286"/>
                  </a:lnTo>
                  <a:lnTo>
                    <a:pt x="20586" y="102882"/>
                  </a:lnTo>
                  <a:close/>
                </a:path>
                <a:path w="99060" h="123825">
                  <a:moveTo>
                    <a:pt x="20586" y="89700"/>
                  </a:moveTo>
                  <a:lnTo>
                    <a:pt x="13182" y="89700"/>
                  </a:lnTo>
                  <a:lnTo>
                    <a:pt x="13182" y="97929"/>
                  </a:lnTo>
                  <a:lnTo>
                    <a:pt x="20586" y="97929"/>
                  </a:lnTo>
                  <a:lnTo>
                    <a:pt x="20586" y="89700"/>
                  </a:lnTo>
                  <a:close/>
                </a:path>
                <a:path w="99060" h="123825">
                  <a:moveTo>
                    <a:pt x="20586" y="76542"/>
                  </a:moveTo>
                  <a:lnTo>
                    <a:pt x="13182" y="76542"/>
                  </a:lnTo>
                  <a:lnTo>
                    <a:pt x="13182" y="84772"/>
                  </a:lnTo>
                  <a:lnTo>
                    <a:pt x="20586" y="84772"/>
                  </a:lnTo>
                  <a:lnTo>
                    <a:pt x="20586" y="76542"/>
                  </a:lnTo>
                  <a:close/>
                </a:path>
                <a:path w="99060" h="123825">
                  <a:moveTo>
                    <a:pt x="20586" y="64198"/>
                  </a:moveTo>
                  <a:lnTo>
                    <a:pt x="13182" y="64198"/>
                  </a:lnTo>
                  <a:lnTo>
                    <a:pt x="13182" y="72428"/>
                  </a:lnTo>
                  <a:lnTo>
                    <a:pt x="20586" y="72428"/>
                  </a:lnTo>
                  <a:lnTo>
                    <a:pt x="20586" y="64198"/>
                  </a:lnTo>
                  <a:close/>
                </a:path>
                <a:path w="99060" h="123825">
                  <a:moveTo>
                    <a:pt x="20586" y="51028"/>
                  </a:moveTo>
                  <a:lnTo>
                    <a:pt x="13182" y="51028"/>
                  </a:lnTo>
                  <a:lnTo>
                    <a:pt x="13182" y="59258"/>
                  </a:lnTo>
                  <a:lnTo>
                    <a:pt x="20586" y="59258"/>
                  </a:lnTo>
                  <a:lnTo>
                    <a:pt x="20586" y="51028"/>
                  </a:lnTo>
                  <a:close/>
                </a:path>
                <a:path w="99060" h="123825">
                  <a:moveTo>
                    <a:pt x="20586" y="38684"/>
                  </a:moveTo>
                  <a:lnTo>
                    <a:pt x="13182" y="38684"/>
                  </a:lnTo>
                  <a:lnTo>
                    <a:pt x="13182" y="46926"/>
                  </a:lnTo>
                  <a:lnTo>
                    <a:pt x="20586" y="46926"/>
                  </a:lnTo>
                  <a:lnTo>
                    <a:pt x="20586" y="38684"/>
                  </a:lnTo>
                  <a:close/>
                </a:path>
                <a:path w="99060" h="123825">
                  <a:moveTo>
                    <a:pt x="20586" y="25527"/>
                  </a:moveTo>
                  <a:lnTo>
                    <a:pt x="13182" y="25527"/>
                  </a:lnTo>
                  <a:lnTo>
                    <a:pt x="13182" y="33743"/>
                  </a:lnTo>
                  <a:lnTo>
                    <a:pt x="20586" y="33743"/>
                  </a:lnTo>
                  <a:lnTo>
                    <a:pt x="20586" y="25527"/>
                  </a:lnTo>
                  <a:close/>
                </a:path>
                <a:path w="99060" h="123825">
                  <a:moveTo>
                    <a:pt x="20586" y="13169"/>
                  </a:moveTo>
                  <a:lnTo>
                    <a:pt x="13182" y="13169"/>
                  </a:lnTo>
                  <a:lnTo>
                    <a:pt x="13182" y="20574"/>
                  </a:lnTo>
                  <a:lnTo>
                    <a:pt x="20586" y="20574"/>
                  </a:lnTo>
                  <a:lnTo>
                    <a:pt x="20586" y="13169"/>
                  </a:lnTo>
                  <a:close/>
                </a:path>
                <a:path w="99060" h="123825">
                  <a:moveTo>
                    <a:pt x="20586" y="0"/>
                  </a:moveTo>
                  <a:lnTo>
                    <a:pt x="13182" y="0"/>
                  </a:lnTo>
                  <a:lnTo>
                    <a:pt x="13182" y="8229"/>
                  </a:lnTo>
                  <a:lnTo>
                    <a:pt x="20586" y="8229"/>
                  </a:lnTo>
                  <a:lnTo>
                    <a:pt x="20586" y="0"/>
                  </a:lnTo>
                  <a:close/>
                </a:path>
                <a:path w="99060" h="123825">
                  <a:moveTo>
                    <a:pt x="33756" y="115214"/>
                  </a:moveTo>
                  <a:lnTo>
                    <a:pt x="25514" y="115214"/>
                  </a:lnTo>
                  <a:lnTo>
                    <a:pt x="25514" y="123431"/>
                  </a:lnTo>
                  <a:lnTo>
                    <a:pt x="33756" y="123431"/>
                  </a:lnTo>
                  <a:lnTo>
                    <a:pt x="33756" y="115214"/>
                  </a:lnTo>
                  <a:close/>
                </a:path>
                <a:path w="99060" h="123825">
                  <a:moveTo>
                    <a:pt x="33756" y="102882"/>
                  </a:moveTo>
                  <a:lnTo>
                    <a:pt x="25514" y="102882"/>
                  </a:lnTo>
                  <a:lnTo>
                    <a:pt x="25514" y="110286"/>
                  </a:lnTo>
                  <a:lnTo>
                    <a:pt x="33756" y="110286"/>
                  </a:lnTo>
                  <a:lnTo>
                    <a:pt x="33756" y="102882"/>
                  </a:lnTo>
                  <a:close/>
                </a:path>
                <a:path w="99060" h="123825">
                  <a:moveTo>
                    <a:pt x="33756" y="89700"/>
                  </a:moveTo>
                  <a:lnTo>
                    <a:pt x="25514" y="89700"/>
                  </a:lnTo>
                  <a:lnTo>
                    <a:pt x="25514" y="97929"/>
                  </a:lnTo>
                  <a:lnTo>
                    <a:pt x="33756" y="97929"/>
                  </a:lnTo>
                  <a:lnTo>
                    <a:pt x="33756" y="89700"/>
                  </a:lnTo>
                  <a:close/>
                </a:path>
                <a:path w="99060" h="123825">
                  <a:moveTo>
                    <a:pt x="33756" y="76542"/>
                  </a:moveTo>
                  <a:lnTo>
                    <a:pt x="25514" y="76542"/>
                  </a:lnTo>
                  <a:lnTo>
                    <a:pt x="25514" y="84772"/>
                  </a:lnTo>
                  <a:lnTo>
                    <a:pt x="33756" y="84772"/>
                  </a:lnTo>
                  <a:lnTo>
                    <a:pt x="33756" y="76542"/>
                  </a:lnTo>
                  <a:close/>
                </a:path>
                <a:path w="99060" h="123825">
                  <a:moveTo>
                    <a:pt x="33756" y="64198"/>
                  </a:moveTo>
                  <a:lnTo>
                    <a:pt x="25514" y="64198"/>
                  </a:lnTo>
                  <a:lnTo>
                    <a:pt x="25514" y="72428"/>
                  </a:lnTo>
                  <a:lnTo>
                    <a:pt x="33756" y="72428"/>
                  </a:lnTo>
                  <a:lnTo>
                    <a:pt x="33756" y="64198"/>
                  </a:lnTo>
                  <a:close/>
                </a:path>
                <a:path w="99060" h="123825">
                  <a:moveTo>
                    <a:pt x="33756" y="51028"/>
                  </a:moveTo>
                  <a:lnTo>
                    <a:pt x="25514" y="51028"/>
                  </a:lnTo>
                  <a:lnTo>
                    <a:pt x="25514" y="59258"/>
                  </a:lnTo>
                  <a:lnTo>
                    <a:pt x="33756" y="59258"/>
                  </a:lnTo>
                  <a:lnTo>
                    <a:pt x="33756" y="51028"/>
                  </a:lnTo>
                  <a:close/>
                </a:path>
                <a:path w="99060" h="123825">
                  <a:moveTo>
                    <a:pt x="33756" y="38684"/>
                  </a:moveTo>
                  <a:lnTo>
                    <a:pt x="25514" y="38684"/>
                  </a:lnTo>
                  <a:lnTo>
                    <a:pt x="25514" y="46926"/>
                  </a:lnTo>
                  <a:lnTo>
                    <a:pt x="33756" y="46926"/>
                  </a:lnTo>
                  <a:lnTo>
                    <a:pt x="33756" y="38684"/>
                  </a:lnTo>
                  <a:close/>
                </a:path>
                <a:path w="99060" h="123825">
                  <a:moveTo>
                    <a:pt x="33756" y="25527"/>
                  </a:moveTo>
                  <a:lnTo>
                    <a:pt x="25514" y="25527"/>
                  </a:lnTo>
                  <a:lnTo>
                    <a:pt x="25514" y="33743"/>
                  </a:lnTo>
                  <a:lnTo>
                    <a:pt x="33756" y="33743"/>
                  </a:lnTo>
                  <a:lnTo>
                    <a:pt x="33756" y="25527"/>
                  </a:lnTo>
                  <a:close/>
                </a:path>
                <a:path w="99060" h="123825">
                  <a:moveTo>
                    <a:pt x="33756" y="13169"/>
                  </a:moveTo>
                  <a:lnTo>
                    <a:pt x="25514" y="13169"/>
                  </a:lnTo>
                  <a:lnTo>
                    <a:pt x="25514" y="20574"/>
                  </a:lnTo>
                  <a:lnTo>
                    <a:pt x="33756" y="20574"/>
                  </a:lnTo>
                  <a:lnTo>
                    <a:pt x="33756" y="13169"/>
                  </a:lnTo>
                  <a:close/>
                </a:path>
                <a:path w="99060" h="123825">
                  <a:moveTo>
                    <a:pt x="33756" y="0"/>
                  </a:moveTo>
                  <a:lnTo>
                    <a:pt x="25514" y="0"/>
                  </a:lnTo>
                  <a:lnTo>
                    <a:pt x="25514" y="8229"/>
                  </a:lnTo>
                  <a:lnTo>
                    <a:pt x="33756" y="8229"/>
                  </a:lnTo>
                  <a:lnTo>
                    <a:pt x="33756" y="0"/>
                  </a:lnTo>
                  <a:close/>
                </a:path>
                <a:path w="99060" h="123825">
                  <a:moveTo>
                    <a:pt x="46926" y="115214"/>
                  </a:moveTo>
                  <a:lnTo>
                    <a:pt x="38696" y="115214"/>
                  </a:lnTo>
                  <a:lnTo>
                    <a:pt x="38696" y="123431"/>
                  </a:lnTo>
                  <a:lnTo>
                    <a:pt x="46926" y="123431"/>
                  </a:lnTo>
                  <a:lnTo>
                    <a:pt x="46926" y="115214"/>
                  </a:lnTo>
                  <a:close/>
                </a:path>
                <a:path w="99060" h="123825">
                  <a:moveTo>
                    <a:pt x="46926" y="102882"/>
                  </a:moveTo>
                  <a:lnTo>
                    <a:pt x="38696" y="102882"/>
                  </a:lnTo>
                  <a:lnTo>
                    <a:pt x="38696" y="110286"/>
                  </a:lnTo>
                  <a:lnTo>
                    <a:pt x="46926" y="110286"/>
                  </a:lnTo>
                  <a:lnTo>
                    <a:pt x="46926" y="102882"/>
                  </a:lnTo>
                  <a:close/>
                </a:path>
                <a:path w="99060" h="123825">
                  <a:moveTo>
                    <a:pt x="46926" y="89700"/>
                  </a:moveTo>
                  <a:lnTo>
                    <a:pt x="38696" y="89700"/>
                  </a:lnTo>
                  <a:lnTo>
                    <a:pt x="38696" y="97929"/>
                  </a:lnTo>
                  <a:lnTo>
                    <a:pt x="46926" y="97929"/>
                  </a:lnTo>
                  <a:lnTo>
                    <a:pt x="46926" y="89700"/>
                  </a:lnTo>
                  <a:close/>
                </a:path>
                <a:path w="99060" h="123825">
                  <a:moveTo>
                    <a:pt x="46926" y="76542"/>
                  </a:moveTo>
                  <a:lnTo>
                    <a:pt x="38696" y="76542"/>
                  </a:lnTo>
                  <a:lnTo>
                    <a:pt x="38696" y="84772"/>
                  </a:lnTo>
                  <a:lnTo>
                    <a:pt x="46926" y="84772"/>
                  </a:lnTo>
                  <a:lnTo>
                    <a:pt x="46926" y="76542"/>
                  </a:lnTo>
                  <a:close/>
                </a:path>
                <a:path w="99060" h="123825">
                  <a:moveTo>
                    <a:pt x="46926" y="64198"/>
                  </a:moveTo>
                  <a:lnTo>
                    <a:pt x="38696" y="64198"/>
                  </a:lnTo>
                  <a:lnTo>
                    <a:pt x="38696" y="72428"/>
                  </a:lnTo>
                  <a:lnTo>
                    <a:pt x="46926" y="72428"/>
                  </a:lnTo>
                  <a:lnTo>
                    <a:pt x="46926" y="64198"/>
                  </a:lnTo>
                  <a:close/>
                </a:path>
                <a:path w="99060" h="123825">
                  <a:moveTo>
                    <a:pt x="46926" y="51028"/>
                  </a:moveTo>
                  <a:lnTo>
                    <a:pt x="38696" y="51028"/>
                  </a:lnTo>
                  <a:lnTo>
                    <a:pt x="38696" y="59258"/>
                  </a:lnTo>
                  <a:lnTo>
                    <a:pt x="46926" y="59258"/>
                  </a:lnTo>
                  <a:lnTo>
                    <a:pt x="46926" y="51028"/>
                  </a:lnTo>
                  <a:close/>
                </a:path>
                <a:path w="99060" h="123825">
                  <a:moveTo>
                    <a:pt x="46926" y="38684"/>
                  </a:moveTo>
                  <a:lnTo>
                    <a:pt x="38696" y="38684"/>
                  </a:lnTo>
                  <a:lnTo>
                    <a:pt x="38696" y="46926"/>
                  </a:lnTo>
                  <a:lnTo>
                    <a:pt x="46926" y="46926"/>
                  </a:lnTo>
                  <a:lnTo>
                    <a:pt x="46926" y="38684"/>
                  </a:lnTo>
                  <a:close/>
                </a:path>
                <a:path w="99060" h="123825">
                  <a:moveTo>
                    <a:pt x="46926" y="25527"/>
                  </a:moveTo>
                  <a:lnTo>
                    <a:pt x="38696" y="25527"/>
                  </a:lnTo>
                  <a:lnTo>
                    <a:pt x="38696" y="33743"/>
                  </a:lnTo>
                  <a:lnTo>
                    <a:pt x="46926" y="33743"/>
                  </a:lnTo>
                  <a:lnTo>
                    <a:pt x="46926" y="25527"/>
                  </a:lnTo>
                  <a:close/>
                </a:path>
                <a:path w="99060" h="123825">
                  <a:moveTo>
                    <a:pt x="46926" y="13169"/>
                  </a:moveTo>
                  <a:lnTo>
                    <a:pt x="38696" y="13169"/>
                  </a:lnTo>
                  <a:lnTo>
                    <a:pt x="38696" y="20574"/>
                  </a:lnTo>
                  <a:lnTo>
                    <a:pt x="46926" y="20574"/>
                  </a:lnTo>
                  <a:lnTo>
                    <a:pt x="46926" y="13169"/>
                  </a:lnTo>
                  <a:close/>
                </a:path>
                <a:path w="99060" h="123825">
                  <a:moveTo>
                    <a:pt x="46926" y="0"/>
                  </a:moveTo>
                  <a:lnTo>
                    <a:pt x="38696" y="0"/>
                  </a:lnTo>
                  <a:lnTo>
                    <a:pt x="38696" y="8229"/>
                  </a:lnTo>
                  <a:lnTo>
                    <a:pt x="46926" y="8229"/>
                  </a:lnTo>
                  <a:lnTo>
                    <a:pt x="46926" y="0"/>
                  </a:lnTo>
                  <a:close/>
                </a:path>
                <a:path w="99060" h="123825">
                  <a:moveTo>
                    <a:pt x="60096" y="115214"/>
                  </a:moveTo>
                  <a:lnTo>
                    <a:pt x="51854" y="115214"/>
                  </a:lnTo>
                  <a:lnTo>
                    <a:pt x="51854" y="123431"/>
                  </a:lnTo>
                  <a:lnTo>
                    <a:pt x="60096" y="123431"/>
                  </a:lnTo>
                  <a:lnTo>
                    <a:pt x="60096" y="115214"/>
                  </a:lnTo>
                  <a:close/>
                </a:path>
                <a:path w="99060" h="123825">
                  <a:moveTo>
                    <a:pt x="60096" y="102882"/>
                  </a:moveTo>
                  <a:lnTo>
                    <a:pt x="51854" y="102882"/>
                  </a:lnTo>
                  <a:lnTo>
                    <a:pt x="51854" y="110286"/>
                  </a:lnTo>
                  <a:lnTo>
                    <a:pt x="60096" y="110286"/>
                  </a:lnTo>
                  <a:lnTo>
                    <a:pt x="60096" y="102882"/>
                  </a:lnTo>
                  <a:close/>
                </a:path>
                <a:path w="99060" h="123825">
                  <a:moveTo>
                    <a:pt x="60096" y="89700"/>
                  </a:moveTo>
                  <a:lnTo>
                    <a:pt x="51854" y="89700"/>
                  </a:lnTo>
                  <a:lnTo>
                    <a:pt x="51854" y="97929"/>
                  </a:lnTo>
                  <a:lnTo>
                    <a:pt x="60096" y="97929"/>
                  </a:lnTo>
                  <a:lnTo>
                    <a:pt x="60096" y="89700"/>
                  </a:lnTo>
                  <a:close/>
                </a:path>
                <a:path w="99060" h="123825">
                  <a:moveTo>
                    <a:pt x="60096" y="76542"/>
                  </a:moveTo>
                  <a:lnTo>
                    <a:pt x="51854" y="76542"/>
                  </a:lnTo>
                  <a:lnTo>
                    <a:pt x="51854" y="84772"/>
                  </a:lnTo>
                  <a:lnTo>
                    <a:pt x="60096" y="84772"/>
                  </a:lnTo>
                  <a:lnTo>
                    <a:pt x="60096" y="76542"/>
                  </a:lnTo>
                  <a:close/>
                </a:path>
                <a:path w="99060" h="123825">
                  <a:moveTo>
                    <a:pt x="60096" y="64198"/>
                  </a:moveTo>
                  <a:lnTo>
                    <a:pt x="51854" y="64198"/>
                  </a:lnTo>
                  <a:lnTo>
                    <a:pt x="51854" y="72428"/>
                  </a:lnTo>
                  <a:lnTo>
                    <a:pt x="60096" y="72428"/>
                  </a:lnTo>
                  <a:lnTo>
                    <a:pt x="60096" y="64198"/>
                  </a:lnTo>
                  <a:close/>
                </a:path>
                <a:path w="99060" h="123825">
                  <a:moveTo>
                    <a:pt x="60096" y="51028"/>
                  </a:moveTo>
                  <a:lnTo>
                    <a:pt x="51854" y="51028"/>
                  </a:lnTo>
                  <a:lnTo>
                    <a:pt x="51854" y="59258"/>
                  </a:lnTo>
                  <a:lnTo>
                    <a:pt x="60096" y="59258"/>
                  </a:lnTo>
                  <a:lnTo>
                    <a:pt x="60096" y="51028"/>
                  </a:lnTo>
                  <a:close/>
                </a:path>
                <a:path w="99060" h="123825">
                  <a:moveTo>
                    <a:pt x="60096" y="38684"/>
                  </a:moveTo>
                  <a:lnTo>
                    <a:pt x="51854" y="38684"/>
                  </a:lnTo>
                  <a:lnTo>
                    <a:pt x="51854" y="46926"/>
                  </a:lnTo>
                  <a:lnTo>
                    <a:pt x="60096" y="46926"/>
                  </a:lnTo>
                  <a:lnTo>
                    <a:pt x="60096" y="38684"/>
                  </a:lnTo>
                  <a:close/>
                </a:path>
                <a:path w="99060" h="123825">
                  <a:moveTo>
                    <a:pt x="60096" y="25527"/>
                  </a:moveTo>
                  <a:lnTo>
                    <a:pt x="51854" y="25527"/>
                  </a:lnTo>
                  <a:lnTo>
                    <a:pt x="51854" y="33743"/>
                  </a:lnTo>
                  <a:lnTo>
                    <a:pt x="60096" y="33743"/>
                  </a:lnTo>
                  <a:lnTo>
                    <a:pt x="60096" y="25527"/>
                  </a:lnTo>
                  <a:close/>
                </a:path>
                <a:path w="99060" h="123825">
                  <a:moveTo>
                    <a:pt x="60096" y="13169"/>
                  </a:moveTo>
                  <a:lnTo>
                    <a:pt x="51854" y="13169"/>
                  </a:lnTo>
                  <a:lnTo>
                    <a:pt x="51854" y="20574"/>
                  </a:lnTo>
                  <a:lnTo>
                    <a:pt x="60096" y="20574"/>
                  </a:lnTo>
                  <a:lnTo>
                    <a:pt x="60096" y="13169"/>
                  </a:lnTo>
                  <a:close/>
                </a:path>
                <a:path w="99060" h="123825">
                  <a:moveTo>
                    <a:pt x="60096" y="0"/>
                  </a:moveTo>
                  <a:lnTo>
                    <a:pt x="51854" y="0"/>
                  </a:lnTo>
                  <a:lnTo>
                    <a:pt x="51854" y="8229"/>
                  </a:lnTo>
                  <a:lnTo>
                    <a:pt x="60096" y="8229"/>
                  </a:lnTo>
                  <a:lnTo>
                    <a:pt x="60096" y="0"/>
                  </a:lnTo>
                  <a:close/>
                </a:path>
                <a:path w="99060" h="123825">
                  <a:moveTo>
                    <a:pt x="73266" y="115214"/>
                  </a:moveTo>
                  <a:lnTo>
                    <a:pt x="65024" y="115214"/>
                  </a:lnTo>
                  <a:lnTo>
                    <a:pt x="65024" y="123431"/>
                  </a:lnTo>
                  <a:lnTo>
                    <a:pt x="73266" y="123431"/>
                  </a:lnTo>
                  <a:lnTo>
                    <a:pt x="73266" y="115214"/>
                  </a:lnTo>
                  <a:close/>
                </a:path>
                <a:path w="99060" h="123825">
                  <a:moveTo>
                    <a:pt x="73266" y="102882"/>
                  </a:moveTo>
                  <a:lnTo>
                    <a:pt x="65024" y="102882"/>
                  </a:lnTo>
                  <a:lnTo>
                    <a:pt x="65024" y="110286"/>
                  </a:lnTo>
                  <a:lnTo>
                    <a:pt x="73266" y="110286"/>
                  </a:lnTo>
                  <a:lnTo>
                    <a:pt x="73266" y="102882"/>
                  </a:lnTo>
                  <a:close/>
                </a:path>
                <a:path w="99060" h="123825">
                  <a:moveTo>
                    <a:pt x="73266" y="89700"/>
                  </a:moveTo>
                  <a:lnTo>
                    <a:pt x="65024" y="89700"/>
                  </a:lnTo>
                  <a:lnTo>
                    <a:pt x="65024" y="97929"/>
                  </a:lnTo>
                  <a:lnTo>
                    <a:pt x="73266" y="97929"/>
                  </a:lnTo>
                  <a:lnTo>
                    <a:pt x="73266" y="89700"/>
                  </a:lnTo>
                  <a:close/>
                </a:path>
                <a:path w="99060" h="123825">
                  <a:moveTo>
                    <a:pt x="73266" y="76542"/>
                  </a:moveTo>
                  <a:lnTo>
                    <a:pt x="65024" y="76542"/>
                  </a:lnTo>
                  <a:lnTo>
                    <a:pt x="65024" y="84772"/>
                  </a:lnTo>
                  <a:lnTo>
                    <a:pt x="73266" y="84772"/>
                  </a:lnTo>
                  <a:lnTo>
                    <a:pt x="73266" y="76542"/>
                  </a:lnTo>
                  <a:close/>
                </a:path>
                <a:path w="99060" h="123825">
                  <a:moveTo>
                    <a:pt x="73266" y="64198"/>
                  </a:moveTo>
                  <a:lnTo>
                    <a:pt x="65024" y="64198"/>
                  </a:lnTo>
                  <a:lnTo>
                    <a:pt x="65024" y="72428"/>
                  </a:lnTo>
                  <a:lnTo>
                    <a:pt x="73266" y="72428"/>
                  </a:lnTo>
                  <a:lnTo>
                    <a:pt x="73266" y="64198"/>
                  </a:lnTo>
                  <a:close/>
                </a:path>
                <a:path w="99060" h="123825">
                  <a:moveTo>
                    <a:pt x="73266" y="51028"/>
                  </a:moveTo>
                  <a:lnTo>
                    <a:pt x="65024" y="51028"/>
                  </a:lnTo>
                  <a:lnTo>
                    <a:pt x="65024" y="59258"/>
                  </a:lnTo>
                  <a:lnTo>
                    <a:pt x="73266" y="59258"/>
                  </a:lnTo>
                  <a:lnTo>
                    <a:pt x="73266" y="51028"/>
                  </a:lnTo>
                  <a:close/>
                </a:path>
                <a:path w="99060" h="123825">
                  <a:moveTo>
                    <a:pt x="73266" y="38684"/>
                  </a:moveTo>
                  <a:lnTo>
                    <a:pt x="65024" y="38684"/>
                  </a:lnTo>
                  <a:lnTo>
                    <a:pt x="65024" y="46926"/>
                  </a:lnTo>
                  <a:lnTo>
                    <a:pt x="73266" y="46926"/>
                  </a:lnTo>
                  <a:lnTo>
                    <a:pt x="73266" y="38684"/>
                  </a:lnTo>
                  <a:close/>
                </a:path>
                <a:path w="99060" h="123825">
                  <a:moveTo>
                    <a:pt x="73266" y="25527"/>
                  </a:moveTo>
                  <a:lnTo>
                    <a:pt x="65024" y="25527"/>
                  </a:lnTo>
                  <a:lnTo>
                    <a:pt x="65024" y="33743"/>
                  </a:lnTo>
                  <a:lnTo>
                    <a:pt x="73266" y="33743"/>
                  </a:lnTo>
                  <a:lnTo>
                    <a:pt x="73266" y="25527"/>
                  </a:lnTo>
                  <a:close/>
                </a:path>
                <a:path w="99060" h="123825">
                  <a:moveTo>
                    <a:pt x="73266" y="13169"/>
                  </a:moveTo>
                  <a:lnTo>
                    <a:pt x="65024" y="13169"/>
                  </a:lnTo>
                  <a:lnTo>
                    <a:pt x="65024" y="20574"/>
                  </a:lnTo>
                  <a:lnTo>
                    <a:pt x="73266" y="20574"/>
                  </a:lnTo>
                  <a:lnTo>
                    <a:pt x="73266" y="13169"/>
                  </a:lnTo>
                  <a:close/>
                </a:path>
                <a:path w="99060" h="123825">
                  <a:moveTo>
                    <a:pt x="73266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66" y="8229"/>
                  </a:lnTo>
                  <a:lnTo>
                    <a:pt x="73266" y="0"/>
                  </a:lnTo>
                  <a:close/>
                </a:path>
                <a:path w="99060" h="123825">
                  <a:moveTo>
                    <a:pt x="85610" y="115214"/>
                  </a:moveTo>
                  <a:lnTo>
                    <a:pt x="78206" y="115214"/>
                  </a:lnTo>
                  <a:lnTo>
                    <a:pt x="78206" y="123431"/>
                  </a:lnTo>
                  <a:lnTo>
                    <a:pt x="85610" y="123431"/>
                  </a:lnTo>
                  <a:lnTo>
                    <a:pt x="85610" y="115214"/>
                  </a:lnTo>
                  <a:close/>
                </a:path>
                <a:path w="99060" h="123825">
                  <a:moveTo>
                    <a:pt x="85610" y="102882"/>
                  </a:moveTo>
                  <a:lnTo>
                    <a:pt x="78206" y="102882"/>
                  </a:lnTo>
                  <a:lnTo>
                    <a:pt x="78206" y="110286"/>
                  </a:lnTo>
                  <a:lnTo>
                    <a:pt x="85610" y="110286"/>
                  </a:lnTo>
                  <a:lnTo>
                    <a:pt x="85610" y="102882"/>
                  </a:lnTo>
                  <a:close/>
                </a:path>
                <a:path w="99060" h="123825">
                  <a:moveTo>
                    <a:pt x="85610" y="89700"/>
                  </a:moveTo>
                  <a:lnTo>
                    <a:pt x="78206" y="89700"/>
                  </a:lnTo>
                  <a:lnTo>
                    <a:pt x="78206" y="97929"/>
                  </a:lnTo>
                  <a:lnTo>
                    <a:pt x="85610" y="97929"/>
                  </a:lnTo>
                  <a:lnTo>
                    <a:pt x="85610" y="89700"/>
                  </a:lnTo>
                  <a:close/>
                </a:path>
                <a:path w="99060" h="123825">
                  <a:moveTo>
                    <a:pt x="85610" y="76542"/>
                  </a:moveTo>
                  <a:lnTo>
                    <a:pt x="78206" y="76542"/>
                  </a:lnTo>
                  <a:lnTo>
                    <a:pt x="78206" y="84772"/>
                  </a:lnTo>
                  <a:lnTo>
                    <a:pt x="85610" y="84772"/>
                  </a:lnTo>
                  <a:lnTo>
                    <a:pt x="85610" y="76542"/>
                  </a:lnTo>
                  <a:close/>
                </a:path>
                <a:path w="99060" h="123825">
                  <a:moveTo>
                    <a:pt x="85610" y="64198"/>
                  </a:moveTo>
                  <a:lnTo>
                    <a:pt x="78206" y="64198"/>
                  </a:lnTo>
                  <a:lnTo>
                    <a:pt x="78206" y="72428"/>
                  </a:lnTo>
                  <a:lnTo>
                    <a:pt x="85610" y="72428"/>
                  </a:lnTo>
                  <a:lnTo>
                    <a:pt x="85610" y="64198"/>
                  </a:lnTo>
                  <a:close/>
                </a:path>
                <a:path w="99060" h="123825">
                  <a:moveTo>
                    <a:pt x="85610" y="51028"/>
                  </a:moveTo>
                  <a:lnTo>
                    <a:pt x="78206" y="51028"/>
                  </a:lnTo>
                  <a:lnTo>
                    <a:pt x="78206" y="59258"/>
                  </a:lnTo>
                  <a:lnTo>
                    <a:pt x="85610" y="59258"/>
                  </a:lnTo>
                  <a:lnTo>
                    <a:pt x="85610" y="51028"/>
                  </a:lnTo>
                  <a:close/>
                </a:path>
                <a:path w="99060" h="123825">
                  <a:moveTo>
                    <a:pt x="85610" y="38684"/>
                  </a:moveTo>
                  <a:lnTo>
                    <a:pt x="78206" y="38684"/>
                  </a:lnTo>
                  <a:lnTo>
                    <a:pt x="78206" y="46926"/>
                  </a:lnTo>
                  <a:lnTo>
                    <a:pt x="85610" y="46926"/>
                  </a:lnTo>
                  <a:lnTo>
                    <a:pt x="85610" y="38684"/>
                  </a:lnTo>
                  <a:close/>
                </a:path>
                <a:path w="99060" h="123825">
                  <a:moveTo>
                    <a:pt x="85610" y="25527"/>
                  </a:moveTo>
                  <a:lnTo>
                    <a:pt x="78206" y="25527"/>
                  </a:lnTo>
                  <a:lnTo>
                    <a:pt x="78206" y="33743"/>
                  </a:lnTo>
                  <a:lnTo>
                    <a:pt x="85610" y="33743"/>
                  </a:lnTo>
                  <a:lnTo>
                    <a:pt x="85610" y="25527"/>
                  </a:lnTo>
                  <a:close/>
                </a:path>
                <a:path w="99060" h="123825">
                  <a:moveTo>
                    <a:pt x="85610" y="13169"/>
                  </a:moveTo>
                  <a:lnTo>
                    <a:pt x="78206" y="13169"/>
                  </a:lnTo>
                  <a:lnTo>
                    <a:pt x="78206" y="20574"/>
                  </a:lnTo>
                  <a:lnTo>
                    <a:pt x="85610" y="20574"/>
                  </a:lnTo>
                  <a:lnTo>
                    <a:pt x="85610" y="13169"/>
                  </a:lnTo>
                  <a:close/>
                </a:path>
                <a:path w="99060" h="123825">
                  <a:moveTo>
                    <a:pt x="85610" y="0"/>
                  </a:moveTo>
                  <a:lnTo>
                    <a:pt x="78206" y="0"/>
                  </a:lnTo>
                  <a:lnTo>
                    <a:pt x="78206" y="8229"/>
                  </a:lnTo>
                  <a:lnTo>
                    <a:pt x="85610" y="8229"/>
                  </a:lnTo>
                  <a:lnTo>
                    <a:pt x="85610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0538" y="0"/>
                  </a:lnTo>
                  <a:lnTo>
                    <a:pt x="90538" y="8229"/>
                  </a:lnTo>
                  <a:lnTo>
                    <a:pt x="98767" y="8229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367796" y="227533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01"/>
                  </a:lnTo>
                  <a:lnTo>
                    <a:pt x="8229" y="136601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52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12"/>
                  </a:lnTo>
                  <a:close/>
                </a:path>
                <a:path w="267970" h="137160">
                  <a:moveTo>
                    <a:pt x="8229" y="77368"/>
                  </a:moveTo>
                  <a:lnTo>
                    <a:pt x="0" y="77368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68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29" y="60096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96"/>
                  </a:lnTo>
                  <a:close/>
                </a:path>
                <a:path w="267970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0574" y="128384"/>
                  </a:moveTo>
                  <a:lnTo>
                    <a:pt x="13157" y="128384"/>
                  </a:lnTo>
                  <a:lnTo>
                    <a:pt x="13157" y="136601"/>
                  </a:lnTo>
                  <a:lnTo>
                    <a:pt x="20574" y="136601"/>
                  </a:lnTo>
                  <a:lnTo>
                    <a:pt x="20574" y="128384"/>
                  </a:lnTo>
                  <a:close/>
                </a:path>
                <a:path w="267970" h="137160">
                  <a:moveTo>
                    <a:pt x="20574" y="116052"/>
                  </a:moveTo>
                  <a:lnTo>
                    <a:pt x="13157" y="116052"/>
                  </a:lnTo>
                  <a:lnTo>
                    <a:pt x="13157" y="123456"/>
                  </a:lnTo>
                  <a:lnTo>
                    <a:pt x="20574" y="123456"/>
                  </a:lnTo>
                  <a:lnTo>
                    <a:pt x="20574" y="116052"/>
                  </a:lnTo>
                  <a:close/>
                </a:path>
                <a:path w="267970" h="137160">
                  <a:moveTo>
                    <a:pt x="20574" y="102870"/>
                  </a:moveTo>
                  <a:lnTo>
                    <a:pt x="13157" y="102870"/>
                  </a:lnTo>
                  <a:lnTo>
                    <a:pt x="13157" y="111099"/>
                  </a:lnTo>
                  <a:lnTo>
                    <a:pt x="20574" y="111099"/>
                  </a:lnTo>
                  <a:lnTo>
                    <a:pt x="20574" y="102870"/>
                  </a:lnTo>
                  <a:close/>
                </a:path>
                <a:path w="267970" h="137160">
                  <a:moveTo>
                    <a:pt x="20574" y="89712"/>
                  </a:moveTo>
                  <a:lnTo>
                    <a:pt x="13157" y="89712"/>
                  </a:lnTo>
                  <a:lnTo>
                    <a:pt x="13157" y="97942"/>
                  </a:lnTo>
                  <a:lnTo>
                    <a:pt x="20574" y="97942"/>
                  </a:lnTo>
                  <a:lnTo>
                    <a:pt x="20574" y="89712"/>
                  </a:lnTo>
                  <a:close/>
                </a:path>
                <a:path w="267970" h="137160">
                  <a:moveTo>
                    <a:pt x="20574" y="77368"/>
                  </a:moveTo>
                  <a:lnTo>
                    <a:pt x="13157" y="77368"/>
                  </a:lnTo>
                  <a:lnTo>
                    <a:pt x="13157" y="85598"/>
                  </a:lnTo>
                  <a:lnTo>
                    <a:pt x="20574" y="85598"/>
                  </a:lnTo>
                  <a:lnTo>
                    <a:pt x="20574" y="77368"/>
                  </a:lnTo>
                  <a:close/>
                </a:path>
                <a:path w="267970" h="137160">
                  <a:moveTo>
                    <a:pt x="20574" y="64198"/>
                  </a:moveTo>
                  <a:lnTo>
                    <a:pt x="13157" y="64198"/>
                  </a:lnTo>
                  <a:lnTo>
                    <a:pt x="13157" y="72428"/>
                  </a:lnTo>
                  <a:lnTo>
                    <a:pt x="20574" y="72428"/>
                  </a:lnTo>
                  <a:lnTo>
                    <a:pt x="20574" y="64198"/>
                  </a:lnTo>
                  <a:close/>
                </a:path>
                <a:path w="267970" h="137160">
                  <a:moveTo>
                    <a:pt x="20574" y="51854"/>
                  </a:moveTo>
                  <a:lnTo>
                    <a:pt x="13157" y="51854"/>
                  </a:lnTo>
                  <a:lnTo>
                    <a:pt x="13157" y="60096"/>
                  </a:lnTo>
                  <a:lnTo>
                    <a:pt x="20574" y="60096"/>
                  </a:lnTo>
                  <a:lnTo>
                    <a:pt x="20574" y="51854"/>
                  </a:lnTo>
                  <a:close/>
                </a:path>
                <a:path w="267970" h="137160">
                  <a:moveTo>
                    <a:pt x="20574" y="38696"/>
                  </a:moveTo>
                  <a:lnTo>
                    <a:pt x="13157" y="38696"/>
                  </a:lnTo>
                  <a:lnTo>
                    <a:pt x="13157" y="46913"/>
                  </a:lnTo>
                  <a:lnTo>
                    <a:pt x="20574" y="46913"/>
                  </a:lnTo>
                  <a:lnTo>
                    <a:pt x="20574" y="38696"/>
                  </a:lnTo>
                  <a:close/>
                </a:path>
                <a:path w="267970" h="137160">
                  <a:moveTo>
                    <a:pt x="20574" y="26339"/>
                  </a:moveTo>
                  <a:lnTo>
                    <a:pt x="13157" y="26339"/>
                  </a:lnTo>
                  <a:lnTo>
                    <a:pt x="13157" y="33743"/>
                  </a:lnTo>
                  <a:lnTo>
                    <a:pt x="20574" y="33743"/>
                  </a:lnTo>
                  <a:lnTo>
                    <a:pt x="20574" y="26339"/>
                  </a:lnTo>
                  <a:close/>
                </a:path>
                <a:path w="267970" h="137160">
                  <a:moveTo>
                    <a:pt x="20574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0574" y="21399"/>
                  </a:lnTo>
                  <a:lnTo>
                    <a:pt x="20574" y="13169"/>
                  </a:lnTo>
                  <a:close/>
                </a:path>
                <a:path w="267970" h="137160">
                  <a:moveTo>
                    <a:pt x="20574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0574" y="8242"/>
                  </a:lnTo>
                  <a:lnTo>
                    <a:pt x="20574" y="0"/>
                  </a:lnTo>
                  <a:close/>
                </a:path>
                <a:path w="267970" h="137160">
                  <a:moveTo>
                    <a:pt x="33743" y="128384"/>
                  </a:moveTo>
                  <a:lnTo>
                    <a:pt x="25501" y="128384"/>
                  </a:lnTo>
                  <a:lnTo>
                    <a:pt x="25501" y="136601"/>
                  </a:lnTo>
                  <a:lnTo>
                    <a:pt x="33743" y="136601"/>
                  </a:lnTo>
                  <a:lnTo>
                    <a:pt x="33743" y="128384"/>
                  </a:lnTo>
                  <a:close/>
                </a:path>
                <a:path w="267970" h="137160">
                  <a:moveTo>
                    <a:pt x="33743" y="116052"/>
                  </a:moveTo>
                  <a:lnTo>
                    <a:pt x="25501" y="116052"/>
                  </a:lnTo>
                  <a:lnTo>
                    <a:pt x="25501" y="123456"/>
                  </a:lnTo>
                  <a:lnTo>
                    <a:pt x="33743" y="123456"/>
                  </a:lnTo>
                  <a:lnTo>
                    <a:pt x="33743" y="116052"/>
                  </a:lnTo>
                  <a:close/>
                </a:path>
                <a:path w="267970" h="137160">
                  <a:moveTo>
                    <a:pt x="33743" y="102870"/>
                  </a:moveTo>
                  <a:lnTo>
                    <a:pt x="25501" y="102870"/>
                  </a:lnTo>
                  <a:lnTo>
                    <a:pt x="25501" y="111099"/>
                  </a:lnTo>
                  <a:lnTo>
                    <a:pt x="33743" y="111099"/>
                  </a:lnTo>
                  <a:lnTo>
                    <a:pt x="33743" y="102870"/>
                  </a:lnTo>
                  <a:close/>
                </a:path>
                <a:path w="267970" h="137160">
                  <a:moveTo>
                    <a:pt x="33743" y="89712"/>
                  </a:moveTo>
                  <a:lnTo>
                    <a:pt x="25501" y="89712"/>
                  </a:lnTo>
                  <a:lnTo>
                    <a:pt x="25501" y="97942"/>
                  </a:lnTo>
                  <a:lnTo>
                    <a:pt x="33743" y="97942"/>
                  </a:lnTo>
                  <a:lnTo>
                    <a:pt x="33743" y="89712"/>
                  </a:lnTo>
                  <a:close/>
                </a:path>
                <a:path w="267970" h="137160">
                  <a:moveTo>
                    <a:pt x="33743" y="77368"/>
                  </a:moveTo>
                  <a:lnTo>
                    <a:pt x="25501" y="77368"/>
                  </a:lnTo>
                  <a:lnTo>
                    <a:pt x="25501" y="85598"/>
                  </a:lnTo>
                  <a:lnTo>
                    <a:pt x="33743" y="85598"/>
                  </a:lnTo>
                  <a:lnTo>
                    <a:pt x="33743" y="77368"/>
                  </a:lnTo>
                  <a:close/>
                </a:path>
                <a:path w="267970" h="137160">
                  <a:moveTo>
                    <a:pt x="33743" y="64198"/>
                  </a:moveTo>
                  <a:lnTo>
                    <a:pt x="25501" y="64198"/>
                  </a:lnTo>
                  <a:lnTo>
                    <a:pt x="25501" y="72428"/>
                  </a:lnTo>
                  <a:lnTo>
                    <a:pt x="33743" y="72428"/>
                  </a:lnTo>
                  <a:lnTo>
                    <a:pt x="33743" y="64198"/>
                  </a:lnTo>
                  <a:close/>
                </a:path>
                <a:path w="267970" h="137160">
                  <a:moveTo>
                    <a:pt x="33743" y="51854"/>
                  </a:moveTo>
                  <a:lnTo>
                    <a:pt x="25501" y="51854"/>
                  </a:lnTo>
                  <a:lnTo>
                    <a:pt x="25501" y="60096"/>
                  </a:lnTo>
                  <a:lnTo>
                    <a:pt x="33743" y="60096"/>
                  </a:lnTo>
                  <a:lnTo>
                    <a:pt x="33743" y="51854"/>
                  </a:lnTo>
                  <a:close/>
                </a:path>
                <a:path w="267970" h="137160">
                  <a:moveTo>
                    <a:pt x="33743" y="38696"/>
                  </a:moveTo>
                  <a:lnTo>
                    <a:pt x="25501" y="38696"/>
                  </a:lnTo>
                  <a:lnTo>
                    <a:pt x="25501" y="46913"/>
                  </a:lnTo>
                  <a:lnTo>
                    <a:pt x="33743" y="46913"/>
                  </a:lnTo>
                  <a:lnTo>
                    <a:pt x="33743" y="38696"/>
                  </a:lnTo>
                  <a:close/>
                </a:path>
                <a:path w="267970" h="137160">
                  <a:moveTo>
                    <a:pt x="33743" y="26339"/>
                  </a:moveTo>
                  <a:lnTo>
                    <a:pt x="25501" y="26339"/>
                  </a:lnTo>
                  <a:lnTo>
                    <a:pt x="25501" y="33743"/>
                  </a:lnTo>
                  <a:lnTo>
                    <a:pt x="33743" y="33743"/>
                  </a:lnTo>
                  <a:lnTo>
                    <a:pt x="33743" y="26339"/>
                  </a:lnTo>
                  <a:close/>
                </a:path>
                <a:path w="267970" h="137160">
                  <a:moveTo>
                    <a:pt x="33743" y="13169"/>
                  </a:moveTo>
                  <a:lnTo>
                    <a:pt x="25501" y="13169"/>
                  </a:lnTo>
                  <a:lnTo>
                    <a:pt x="25501" y="21399"/>
                  </a:lnTo>
                  <a:lnTo>
                    <a:pt x="33743" y="21399"/>
                  </a:lnTo>
                  <a:lnTo>
                    <a:pt x="33743" y="13169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5501" y="0"/>
                  </a:lnTo>
                  <a:lnTo>
                    <a:pt x="25501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13" y="128384"/>
                  </a:moveTo>
                  <a:lnTo>
                    <a:pt x="38671" y="128384"/>
                  </a:lnTo>
                  <a:lnTo>
                    <a:pt x="38671" y="136601"/>
                  </a:lnTo>
                  <a:lnTo>
                    <a:pt x="46913" y="136601"/>
                  </a:lnTo>
                  <a:lnTo>
                    <a:pt x="46913" y="128384"/>
                  </a:lnTo>
                  <a:close/>
                </a:path>
                <a:path w="267970" h="137160">
                  <a:moveTo>
                    <a:pt x="46913" y="116052"/>
                  </a:moveTo>
                  <a:lnTo>
                    <a:pt x="38671" y="116052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6052"/>
                  </a:lnTo>
                  <a:close/>
                </a:path>
                <a:path w="267970" h="137160">
                  <a:moveTo>
                    <a:pt x="46913" y="102870"/>
                  </a:moveTo>
                  <a:lnTo>
                    <a:pt x="38671" y="102870"/>
                  </a:lnTo>
                  <a:lnTo>
                    <a:pt x="38671" y="111099"/>
                  </a:lnTo>
                  <a:lnTo>
                    <a:pt x="46913" y="111099"/>
                  </a:lnTo>
                  <a:lnTo>
                    <a:pt x="46913" y="102870"/>
                  </a:lnTo>
                  <a:close/>
                </a:path>
                <a:path w="267970" h="137160">
                  <a:moveTo>
                    <a:pt x="46913" y="89712"/>
                  </a:moveTo>
                  <a:lnTo>
                    <a:pt x="38671" y="89712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12"/>
                  </a:lnTo>
                  <a:close/>
                </a:path>
                <a:path w="267970" h="137160">
                  <a:moveTo>
                    <a:pt x="46913" y="77368"/>
                  </a:moveTo>
                  <a:lnTo>
                    <a:pt x="38671" y="77368"/>
                  </a:lnTo>
                  <a:lnTo>
                    <a:pt x="38671" y="85598"/>
                  </a:lnTo>
                  <a:lnTo>
                    <a:pt x="46913" y="85598"/>
                  </a:lnTo>
                  <a:lnTo>
                    <a:pt x="46913" y="77368"/>
                  </a:lnTo>
                  <a:close/>
                </a:path>
                <a:path w="267970" h="137160">
                  <a:moveTo>
                    <a:pt x="46913" y="64198"/>
                  </a:moveTo>
                  <a:lnTo>
                    <a:pt x="38671" y="64198"/>
                  </a:lnTo>
                  <a:lnTo>
                    <a:pt x="38671" y="72428"/>
                  </a:lnTo>
                  <a:lnTo>
                    <a:pt x="46913" y="72428"/>
                  </a:lnTo>
                  <a:lnTo>
                    <a:pt x="46913" y="64198"/>
                  </a:lnTo>
                  <a:close/>
                </a:path>
                <a:path w="267970" h="137160">
                  <a:moveTo>
                    <a:pt x="46913" y="51854"/>
                  </a:moveTo>
                  <a:lnTo>
                    <a:pt x="38671" y="51854"/>
                  </a:lnTo>
                  <a:lnTo>
                    <a:pt x="38671" y="60096"/>
                  </a:lnTo>
                  <a:lnTo>
                    <a:pt x="46913" y="60096"/>
                  </a:lnTo>
                  <a:lnTo>
                    <a:pt x="46913" y="51854"/>
                  </a:lnTo>
                  <a:close/>
                </a:path>
                <a:path w="267970" h="137160">
                  <a:moveTo>
                    <a:pt x="46913" y="38696"/>
                  </a:moveTo>
                  <a:lnTo>
                    <a:pt x="38671" y="38696"/>
                  </a:lnTo>
                  <a:lnTo>
                    <a:pt x="38671" y="46913"/>
                  </a:lnTo>
                  <a:lnTo>
                    <a:pt x="46913" y="46913"/>
                  </a:lnTo>
                  <a:lnTo>
                    <a:pt x="46913" y="38696"/>
                  </a:lnTo>
                  <a:close/>
                </a:path>
                <a:path w="267970" h="137160">
                  <a:moveTo>
                    <a:pt x="46913" y="26339"/>
                  </a:moveTo>
                  <a:lnTo>
                    <a:pt x="38671" y="26339"/>
                  </a:lnTo>
                  <a:lnTo>
                    <a:pt x="38671" y="33743"/>
                  </a:lnTo>
                  <a:lnTo>
                    <a:pt x="46913" y="33743"/>
                  </a:lnTo>
                  <a:lnTo>
                    <a:pt x="46913" y="26339"/>
                  </a:lnTo>
                  <a:close/>
                </a:path>
                <a:path w="267970" h="137160">
                  <a:moveTo>
                    <a:pt x="46913" y="13169"/>
                  </a:moveTo>
                  <a:lnTo>
                    <a:pt x="38671" y="13169"/>
                  </a:lnTo>
                  <a:lnTo>
                    <a:pt x="38671" y="21399"/>
                  </a:lnTo>
                  <a:lnTo>
                    <a:pt x="46913" y="21399"/>
                  </a:lnTo>
                  <a:lnTo>
                    <a:pt x="46913" y="13169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399"/>
                  </a:lnTo>
                  <a:lnTo>
                    <a:pt x="60071" y="21399"/>
                  </a:lnTo>
                  <a:lnTo>
                    <a:pt x="60071" y="13169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2415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2415" y="8242"/>
                  </a:lnTo>
                  <a:lnTo>
                    <a:pt x="72415" y="0"/>
                  </a:lnTo>
                  <a:close/>
                </a:path>
                <a:path w="267970" h="137160">
                  <a:moveTo>
                    <a:pt x="85585" y="0"/>
                  </a:moveTo>
                  <a:lnTo>
                    <a:pt x="77368" y="0"/>
                  </a:lnTo>
                  <a:lnTo>
                    <a:pt x="77368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267970" h="137160">
                  <a:moveTo>
                    <a:pt x="98755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267970" h="137160">
                  <a:moveTo>
                    <a:pt x="111912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912" y="8242"/>
                  </a:lnTo>
                  <a:lnTo>
                    <a:pt x="111912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54292" y="128384"/>
                  </a:moveTo>
                  <a:lnTo>
                    <a:pt x="246062" y="128384"/>
                  </a:lnTo>
                  <a:lnTo>
                    <a:pt x="246062" y="136601"/>
                  </a:lnTo>
                  <a:lnTo>
                    <a:pt x="254292" y="136601"/>
                  </a:lnTo>
                  <a:lnTo>
                    <a:pt x="254292" y="128384"/>
                  </a:lnTo>
                  <a:close/>
                </a:path>
                <a:path w="267970" h="137160">
                  <a:moveTo>
                    <a:pt x="254292" y="116052"/>
                  </a:moveTo>
                  <a:lnTo>
                    <a:pt x="246062" y="116052"/>
                  </a:lnTo>
                  <a:lnTo>
                    <a:pt x="246062" y="123456"/>
                  </a:lnTo>
                  <a:lnTo>
                    <a:pt x="254292" y="123456"/>
                  </a:lnTo>
                  <a:lnTo>
                    <a:pt x="254292" y="116052"/>
                  </a:lnTo>
                  <a:close/>
                </a:path>
                <a:path w="267970" h="137160">
                  <a:moveTo>
                    <a:pt x="254292" y="102870"/>
                  </a:moveTo>
                  <a:lnTo>
                    <a:pt x="246062" y="102870"/>
                  </a:lnTo>
                  <a:lnTo>
                    <a:pt x="246062" y="111099"/>
                  </a:lnTo>
                  <a:lnTo>
                    <a:pt x="254292" y="111099"/>
                  </a:lnTo>
                  <a:lnTo>
                    <a:pt x="254292" y="102870"/>
                  </a:lnTo>
                  <a:close/>
                </a:path>
                <a:path w="267970" h="137160">
                  <a:moveTo>
                    <a:pt x="254292" y="89712"/>
                  </a:moveTo>
                  <a:lnTo>
                    <a:pt x="246062" y="89712"/>
                  </a:lnTo>
                  <a:lnTo>
                    <a:pt x="246062" y="97942"/>
                  </a:lnTo>
                  <a:lnTo>
                    <a:pt x="254292" y="97942"/>
                  </a:lnTo>
                  <a:lnTo>
                    <a:pt x="254292" y="89712"/>
                  </a:lnTo>
                  <a:close/>
                </a:path>
                <a:path w="267970" h="137160">
                  <a:moveTo>
                    <a:pt x="254292" y="77368"/>
                  </a:moveTo>
                  <a:lnTo>
                    <a:pt x="246062" y="77368"/>
                  </a:lnTo>
                  <a:lnTo>
                    <a:pt x="246062" y="85598"/>
                  </a:lnTo>
                  <a:lnTo>
                    <a:pt x="254292" y="85598"/>
                  </a:lnTo>
                  <a:lnTo>
                    <a:pt x="254292" y="77368"/>
                  </a:lnTo>
                  <a:close/>
                </a:path>
                <a:path w="267970" h="137160">
                  <a:moveTo>
                    <a:pt x="254292" y="64198"/>
                  </a:moveTo>
                  <a:lnTo>
                    <a:pt x="246062" y="64198"/>
                  </a:lnTo>
                  <a:lnTo>
                    <a:pt x="246062" y="72428"/>
                  </a:lnTo>
                  <a:lnTo>
                    <a:pt x="254292" y="72428"/>
                  </a:lnTo>
                  <a:lnTo>
                    <a:pt x="254292" y="64198"/>
                  </a:lnTo>
                  <a:close/>
                </a:path>
                <a:path w="267970" h="137160">
                  <a:moveTo>
                    <a:pt x="254292" y="51854"/>
                  </a:moveTo>
                  <a:lnTo>
                    <a:pt x="246062" y="51854"/>
                  </a:lnTo>
                  <a:lnTo>
                    <a:pt x="246062" y="60096"/>
                  </a:lnTo>
                  <a:lnTo>
                    <a:pt x="254292" y="60096"/>
                  </a:lnTo>
                  <a:lnTo>
                    <a:pt x="254292" y="51854"/>
                  </a:lnTo>
                  <a:close/>
                </a:path>
                <a:path w="267970" h="137160">
                  <a:moveTo>
                    <a:pt x="254292" y="38696"/>
                  </a:moveTo>
                  <a:lnTo>
                    <a:pt x="246062" y="38696"/>
                  </a:lnTo>
                  <a:lnTo>
                    <a:pt x="246062" y="46913"/>
                  </a:lnTo>
                  <a:lnTo>
                    <a:pt x="254292" y="46913"/>
                  </a:lnTo>
                  <a:lnTo>
                    <a:pt x="254292" y="38696"/>
                  </a:lnTo>
                  <a:close/>
                </a:path>
                <a:path w="267970" h="137160">
                  <a:moveTo>
                    <a:pt x="254292" y="26339"/>
                  </a:moveTo>
                  <a:lnTo>
                    <a:pt x="246062" y="26339"/>
                  </a:lnTo>
                  <a:lnTo>
                    <a:pt x="246062" y="33743"/>
                  </a:lnTo>
                  <a:lnTo>
                    <a:pt x="254292" y="33743"/>
                  </a:lnTo>
                  <a:lnTo>
                    <a:pt x="254292" y="26339"/>
                  </a:lnTo>
                  <a:close/>
                </a:path>
                <a:path w="267970" h="137160">
                  <a:moveTo>
                    <a:pt x="254292" y="13169"/>
                  </a:moveTo>
                  <a:lnTo>
                    <a:pt x="246062" y="13169"/>
                  </a:lnTo>
                  <a:lnTo>
                    <a:pt x="246062" y="21399"/>
                  </a:lnTo>
                  <a:lnTo>
                    <a:pt x="254292" y="21399"/>
                  </a:lnTo>
                  <a:lnTo>
                    <a:pt x="254292" y="13169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19" y="128384"/>
                  </a:lnTo>
                  <a:lnTo>
                    <a:pt x="259219" y="136601"/>
                  </a:lnTo>
                  <a:lnTo>
                    <a:pt x="267462" y="136601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6052"/>
                  </a:moveTo>
                  <a:lnTo>
                    <a:pt x="259219" y="116052"/>
                  </a:lnTo>
                  <a:lnTo>
                    <a:pt x="259219" y="123456"/>
                  </a:lnTo>
                  <a:lnTo>
                    <a:pt x="267462" y="123456"/>
                  </a:lnTo>
                  <a:lnTo>
                    <a:pt x="267462" y="116052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59219" y="102870"/>
                  </a:lnTo>
                  <a:lnTo>
                    <a:pt x="259219" y="111099"/>
                  </a:lnTo>
                  <a:lnTo>
                    <a:pt x="267462" y="111099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12"/>
                  </a:moveTo>
                  <a:lnTo>
                    <a:pt x="259219" y="89712"/>
                  </a:lnTo>
                  <a:lnTo>
                    <a:pt x="259219" y="97942"/>
                  </a:lnTo>
                  <a:lnTo>
                    <a:pt x="267462" y="97942"/>
                  </a:lnTo>
                  <a:lnTo>
                    <a:pt x="267462" y="89712"/>
                  </a:lnTo>
                  <a:close/>
                </a:path>
                <a:path w="267970" h="137160">
                  <a:moveTo>
                    <a:pt x="267462" y="77368"/>
                  </a:moveTo>
                  <a:lnTo>
                    <a:pt x="259219" y="77368"/>
                  </a:lnTo>
                  <a:lnTo>
                    <a:pt x="259219" y="85598"/>
                  </a:lnTo>
                  <a:lnTo>
                    <a:pt x="267462" y="85598"/>
                  </a:lnTo>
                  <a:lnTo>
                    <a:pt x="267462" y="77368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19" y="64198"/>
                  </a:lnTo>
                  <a:lnTo>
                    <a:pt x="259219" y="72428"/>
                  </a:lnTo>
                  <a:lnTo>
                    <a:pt x="267462" y="72428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19" y="51854"/>
                  </a:lnTo>
                  <a:lnTo>
                    <a:pt x="259219" y="60096"/>
                  </a:lnTo>
                  <a:lnTo>
                    <a:pt x="267462" y="60096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96"/>
                  </a:moveTo>
                  <a:lnTo>
                    <a:pt x="259219" y="38696"/>
                  </a:lnTo>
                  <a:lnTo>
                    <a:pt x="259219" y="46913"/>
                  </a:lnTo>
                  <a:lnTo>
                    <a:pt x="267462" y="46913"/>
                  </a:lnTo>
                  <a:lnTo>
                    <a:pt x="267462" y="38696"/>
                  </a:lnTo>
                  <a:close/>
                </a:path>
                <a:path w="267970" h="137160">
                  <a:moveTo>
                    <a:pt x="267462" y="26339"/>
                  </a:moveTo>
                  <a:lnTo>
                    <a:pt x="259219" y="26339"/>
                  </a:lnTo>
                  <a:lnTo>
                    <a:pt x="259219" y="33743"/>
                  </a:lnTo>
                  <a:lnTo>
                    <a:pt x="267462" y="33743"/>
                  </a:lnTo>
                  <a:lnTo>
                    <a:pt x="267462" y="26339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399"/>
                  </a:lnTo>
                  <a:lnTo>
                    <a:pt x="267462" y="21399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419638" y="2288501"/>
              <a:ext cx="643890" cy="1633220"/>
            </a:xfrm>
            <a:custGeom>
              <a:avLst/>
              <a:gdLst/>
              <a:ahLst/>
              <a:cxnLst/>
              <a:rect l="l" t="t" r="r" b="b"/>
              <a:pathLst>
                <a:path w="643889" h="1633220">
                  <a:moveTo>
                    <a:pt x="8229" y="115214"/>
                  </a:moveTo>
                  <a:lnTo>
                    <a:pt x="0" y="115214"/>
                  </a:lnTo>
                  <a:lnTo>
                    <a:pt x="0" y="123431"/>
                  </a:lnTo>
                  <a:lnTo>
                    <a:pt x="8229" y="123431"/>
                  </a:lnTo>
                  <a:lnTo>
                    <a:pt x="8229" y="115214"/>
                  </a:lnTo>
                  <a:close/>
                </a:path>
                <a:path w="643889" h="1633220">
                  <a:moveTo>
                    <a:pt x="8229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882"/>
                  </a:lnTo>
                  <a:close/>
                </a:path>
                <a:path w="643889" h="1633220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643889" h="1633220">
                  <a:moveTo>
                    <a:pt x="8229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6542"/>
                  </a:lnTo>
                  <a:close/>
                </a:path>
                <a:path w="643889" h="163322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643889" h="1633220">
                  <a:moveTo>
                    <a:pt x="8229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29" y="59258"/>
                  </a:lnTo>
                  <a:lnTo>
                    <a:pt x="8229" y="51028"/>
                  </a:lnTo>
                  <a:close/>
                </a:path>
                <a:path w="643889" h="1633220">
                  <a:moveTo>
                    <a:pt x="8229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8229" y="46926"/>
                  </a:lnTo>
                  <a:lnTo>
                    <a:pt x="8229" y="38684"/>
                  </a:lnTo>
                  <a:close/>
                </a:path>
                <a:path w="643889" h="1633220">
                  <a:moveTo>
                    <a:pt x="8229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27"/>
                  </a:lnTo>
                  <a:close/>
                </a:path>
                <a:path w="643889" h="1633220">
                  <a:moveTo>
                    <a:pt x="8229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29" y="20574"/>
                  </a:lnTo>
                  <a:lnTo>
                    <a:pt x="8229" y="13169"/>
                  </a:lnTo>
                  <a:close/>
                </a:path>
                <a:path w="643889" h="163322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643889" h="1633220">
                  <a:moveTo>
                    <a:pt x="20574" y="115214"/>
                  </a:moveTo>
                  <a:lnTo>
                    <a:pt x="13182" y="115214"/>
                  </a:lnTo>
                  <a:lnTo>
                    <a:pt x="13182" y="123431"/>
                  </a:lnTo>
                  <a:lnTo>
                    <a:pt x="20574" y="123431"/>
                  </a:lnTo>
                  <a:lnTo>
                    <a:pt x="20574" y="115214"/>
                  </a:lnTo>
                  <a:close/>
                </a:path>
                <a:path w="643889" h="1633220">
                  <a:moveTo>
                    <a:pt x="20574" y="102882"/>
                  </a:moveTo>
                  <a:lnTo>
                    <a:pt x="13182" y="102882"/>
                  </a:lnTo>
                  <a:lnTo>
                    <a:pt x="13182" y="110286"/>
                  </a:lnTo>
                  <a:lnTo>
                    <a:pt x="20574" y="110286"/>
                  </a:lnTo>
                  <a:lnTo>
                    <a:pt x="20574" y="102882"/>
                  </a:lnTo>
                  <a:close/>
                </a:path>
                <a:path w="643889" h="1633220">
                  <a:moveTo>
                    <a:pt x="20574" y="89700"/>
                  </a:moveTo>
                  <a:lnTo>
                    <a:pt x="13182" y="89700"/>
                  </a:lnTo>
                  <a:lnTo>
                    <a:pt x="13182" y="97929"/>
                  </a:lnTo>
                  <a:lnTo>
                    <a:pt x="20574" y="97929"/>
                  </a:lnTo>
                  <a:lnTo>
                    <a:pt x="20574" y="89700"/>
                  </a:lnTo>
                  <a:close/>
                </a:path>
                <a:path w="643889" h="1633220">
                  <a:moveTo>
                    <a:pt x="20574" y="76542"/>
                  </a:moveTo>
                  <a:lnTo>
                    <a:pt x="13182" y="76542"/>
                  </a:lnTo>
                  <a:lnTo>
                    <a:pt x="13182" y="84772"/>
                  </a:lnTo>
                  <a:lnTo>
                    <a:pt x="20574" y="84772"/>
                  </a:lnTo>
                  <a:lnTo>
                    <a:pt x="20574" y="76542"/>
                  </a:lnTo>
                  <a:close/>
                </a:path>
                <a:path w="643889" h="1633220">
                  <a:moveTo>
                    <a:pt x="20574" y="64198"/>
                  </a:moveTo>
                  <a:lnTo>
                    <a:pt x="13182" y="64198"/>
                  </a:lnTo>
                  <a:lnTo>
                    <a:pt x="13182" y="72428"/>
                  </a:lnTo>
                  <a:lnTo>
                    <a:pt x="20574" y="72428"/>
                  </a:lnTo>
                  <a:lnTo>
                    <a:pt x="20574" y="64198"/>
                  </a:lnTo>
                  <a:close/>
                </a:path>
                <a:path w="643889" h="1633220">
                  <a:moveTo>
                    <a:pt x="20574" y="51028"/>
                  </a:moveTo>
                  <a:lnTo>
                    <a:pt x="13182" y="51028"/>
                  </a:lnTo>
                  <a:lnTo>
                    <a:pt x="13182" y="59258"/>
                  </a:lnTo>
                  <a:lnTo>
                    <a:pt x="20574" y="59258"/>
                  </a:lnTo>
                  <a:lnTo>
                    <a:pt x="20574" y="51028"/>
                  </a:lnTo>
                  <a:close/>
                </a:path>
                <a:path w="643889" h="1633220">
                  <a:moveTo>
                    <a:pt x="20574" y="38684"/>
                  </a:moveTo>
                  <a:lnTo>
                    <a:pt x="13182" y="38684"/>
                  </a:lnTo>
                  <a:lnTo>
                    <a:pt x="13182" y="46926"/>
                  </a:lnTo>
                  <a:lnTo>
                    <a:pt x="20574" y="46926"/>
                  </a:lnTo>
                  <a:lnTo>
                    <a:pt x="20574" y="38684"/>
                  </a:lnTo>
                  <a:close/>
                </a:path>
                <a:path w="643889" h="1633220">
                  <a:moveTo>
                    <a:pt x="20574" y="25527"/>
                  </a:moveTo>
                  <a:lnTo>
                    <a:pt x="13182" y="25527"/>
                  </a:lnTo>
                  <a:lnTo>
                    <a:pt x="13182" y="33743"/>
                  </a:lnTo>
                  <a:lnTo>
                    <a:pt x="20574" y="33743"/>
                  </a:lnTo>
                  <a:lnTo>
                    <a:pt x="20574" y="25527"/>
                  </a:lnTo>
                  <a:close/>
                </a:path>
                <a:path w="643889" h="1633220">
                  <a:moveTo>
                    <a:pt x="20574" y="13169"/>
                  </a:moveTo>
                  <a:lnTo>
                    <a:pt x="13182" y="13169"/>
                  </a:lnTo>
                  <a:lnTo>
                    <a:pt x="13182" y="20574"/>
                  </a:lnTo>
                  <a:lnTo>
                    <a:pt x="20574" y="20574"/>
                  </a:lnTo>
                  <a:lnTo>
                    <a:pt x="20574" y="13169"/>
                  </a:lnTo>
                  <a:close/>
                </a:path>
                <a:path w="643889" h="1633220">
                  <a:moveTo>
                    <a:pt x="20574" y="0"/>
                  </a:moveTo>
                  <a:lnTo>
                    <a:pt x="13182" y="0"/>
                  </a:lnTo>
                  <a:lnTo>
                    <a:pt x="13182" y="8229"/>
                  </a:lnTo>
                  <a:lnTo>
                    <a:pt x="20574" y="8229"/>
                  </a:lnTo>
                  <a:lnTo>
                    <a:pt x="20574" y="0"/>
                  </a:lnTo>
                  <a:close/>
                </a:path>
                <a:path w="643889" h="1633220">
                  <a:moveTo>
                    <a:pt x="33743" y="115214"/>
                  </a:moveTo>
                  <a:lnTo>
                    <a:pt x="25527" y="115214"/>
                  </a:lnTo>
                  <a:lnTo>
                    <a:pt x="25527" y="123431"/>
                  </a:lnTo>
                  <a:lnTo>
                    <a:pt x="33743" y="123431"/>
                  </a:lnTo>
                  <a:lnTo>
                    <a:pt x="33743" y="115214"/>
                  </a:lnTo>
                  <a:close/>
                </a:path>
                <a:path w="643889" h="1633220">
                  <a:moveTo>
                    <a:pt x="33743" y="102882"/>
                  </a:moveTo>
                  <a:lnTo>
                    <a:pt x="25527" y="102882"/>
                  </a:lnTo>
                  <a:lnTo>
                    <a:pt x="25527" y="110286"/>
                  </a:lnTo>
                  <a:lnTo>
                    <a:pt x="33743" y="110286"/>
                  </a:lnTo>
                  <a:lnTo>
                    <a:pt x="33743" y="102882"/>
                  </a:lnTo>
                  <a:close/>
                </a:path>
                <a:path w="643889" h="1633220">
                  <a:moveTo>
                    <a:pt x="33743" y="89700"/>
                  </a:moveTo>
                  <a:lnTo>
                    <a:pt x="25527" y="89700"/>
                  </a:lnTo>
                  <a:lnTo>
                    <a:pt x="25527" y="97929"/>
                  </a:lnTo>
                  <a:lnTo>
                    <a:pt x="33743" y="97929"/>
                  </a:lnTo>
                  <a:lnTo>
                    <a:pt x="33743" y="89700"/>
                  </a:lnTo>
                  <a:close/>
                </a:path>
                <a:path w="643889" h="1633220">
                  <a:moveTo>
                    <a:pt x="33743" y="76542"/>
                  </a:moveTo>
                  <a:lnTo>
                    <a:pt x="25527" y="76542"/>
                  </a:lnTo>
                  <a:lnTo>
                    <a:pt x="25527" y="84772"/>
                  </a:lnTo>
                  <a:lnTo>
                    <a:pt x="33743" y="84772"/>
                  </a:lnTo>
                  <a:lnTo>
                    <a:pt x="33743" y="76542"/>
                  </a:lnTo>
                  <a:close/>
                </a:path>
                <a:path w="643889" h="1633220">
                  <a:moveTo>
                    <a:pt x="33743" y="64198"/>
                  </a:moveTo>
                  <a:lnTo>
                    <a:pt x="25527" y="64198"/>
                  </a:lnTo>
                  <a:lnTo>
                    <a:pt x="25527" y="72428"/>
                  </a:lnTo>
                  <a:lnTo>
                    <a:pt x="33743" y="72428"/>
                  </a:lnTo>
                  <a:lnTo>
                    <a:pt x="33743" y="64198"/>
                  </a:lnTo>
                  <a:close/>
                </a:path>
                <a:path w="643889" h="1633220">
                  <a:moveTo>
                    <a:pt x="33743" y="51028"/>
                  </a:moveTo>
                  <a:lnTo>
                    <a:pt x="25527" y="51028"/>
                  </a:lnTo>
                  <a:lnTo>
                    <a:pt x="25527" y="59258"/>
                  </a:lnTo>
                  <a:lnTo>
                    <a:pt x="33743" y="59258"/>
                  </a:lnTo>
                  <a:lnTo>
                    <a:pt x="33743" y="51028"/>
                  </a:lnTo>
                  <a:close/>
                </a:path>
                <a:path w="643889" h="1633220">
                  <a:moveTo>
                    <a:pt x="33743" y="38684"/>
                  </a:moveTo>
                  <a:lnTo>
                    <a:pt x="25527" y="38684"/>
                  </a:lnTo>
                  <a:lnTo>
                    <a:pt x="25527" y="46926"/>
                  </a:lnTo>
                  <a:lnTo>
                    <a:pt x="33743" y="46926"/>
                  </a:lnTo>
                  <a:lnTo>
                    <a:pt x="33743" y="38684"/>
                  </a:lnTo>
                  <a:close/>
                </a:path>
                <a:path w="643889" h="1633220">
                  <a:moveTo>
                    <a:pt x="33743" y="25527"/>
                  </a:moveTo>
                  <a:lnTo>
                    <a:pt x="25527" y="25527"/>
                  </a:lnTo>
                  <a:lnTo>
                    <a:pt x="25527" y="33743"/>
                  </a:lnTo>
                  <a:lnTo>
                    <a:pt x="33743" y="33743"/>
                  </a:lnTo>
                  <a:lnTo>
                    <a:pt x="33743" y="25527"/>
                  </a:lnTo>
                  <a:close/>
                </a:path>
                <a:path w="643889" h="1633220">
                  <a:moveTo>
                    <a:pt x="33743" y="13169"/>
                  </a:moveTo>
                  <a:lnTo>
                    <a:pt x="25527" y="13169"/>
                  </a:lnTo>
                  <a:lnTo>
                    <a:pt x="25527" y="20574"/>
                  </a:lnTo>
                  <a:lnTo>
                    <a:pt x="33743" y="20574"/>
                  </a:lnTo>
                  <a:lnTo>
                    <a:pt x="33743" y="13169"/>
                  </a:lnTo>
                  <a:close/>
                </a:path>
                <a:path w="643889" h="1633220">
                  <a:moveTo>
                    <a:pt x="33743" y="0"/>
                  </a:moveTo>
                  <a:lnTo>
                    <a:pt x="25527" y="0"/>
                  </a:lnTo>
                  <a:lnTo>
                    <a:pt x="25527" y="8229"/>
                  </a:lnTo>
                  <a:lnTo>
                    <a:pt x="33743" y="8229"/>
                  </a:lnTo>
                  <a:lnTo>
                    <a:pt x="33743" y="0"/>
                  </a:lnTo>
                  <a:close/>
                </a:path>
                <a:path w="643889" h="1633220">
                  <a:moveTo>
                    <a:pt x="46913" y="115214"/>
                  </a:moveTo>
                  <a:lnTo>
                    <a:pt x="38684" y="115214"/>
                  </a:lnTo>
                  <a:lnTo>
                    <a:pt x="38684" y="123431"/>
                  </a:lnTo>
                  <a:lnTo>
                    <a:pt x="46913" y="123431"/>
                  </a:lnTo>
                  <a:lnTo>
                    <a:pt x="46913" y="115214"/>
                  </a:lnTo>
                  <a:close/>
                </a:path>
                <a:path w="643889" h="1633220">
                  <a:moveTo>
                    <a:pt x="46913" y="102882"/>
                  </a:moveTo>
                  <a:lnTo>
                    <a:pt x="38684" y="102882"/>
                  </a:lnTo>
                  <a:lnTo>
                    <a:pt x="38684" y="110286"/>
                  </a:lnTo>
                  <a:lnTo>
                    <a:pt x="46913" y="110286"/>
                  </a:lnTo>
                  <a:lnTo>
                    <a:pt x="46913" y="102882"/>
                  </a:lnTo>
                  <a:close/>
                </a:path>
                <a:path w="643889" h="1633220">
                  <a:moveTo>
                    <a:pt x="46913" y="89700"/>
                  </a:moveTo>
                  <a:lnTo>
                    <a:pt x="38684" y="89700"/>
                  </a:lnTo>
                  <a:lnTo>
                    <a:pt x="38684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643889" h="1633220">
                  <a:moveTo>
                    <a:pt x="46913" y="76542"/>
                  </a:moveTo>
                  <a:lnTo>
                    <a:pt x="38684" y="76542"/>
                  </a:lnTo>
                  <a:lnTo>
                    <a:pt x="38684" y="84772"/>
                  </a:lnTo>
                  <a:lnTo>
                    <a:pt x="46913" y="84772"/>
                  </a:lnTo>
                  <a:lnTo>
                    <a:pt x="46913" y="76542"/>
                  </a:lnTo>
                  <a:close/>
                </a:path>
                <a:path w="643889" h="1633220">
                  <a:moveTo>
                    <a:pt x="46913" y="64198"/>
                  </a:moveTo>
                  <a:lnTo>
                    <a:pt x="38684" y="64198"/>
                  </a:lnTo>
                  <a:lnTo>
                    <a:pt x="38684" y="72428"/>
                  </a:lnTo>
                  <a:lnTo>
                    <a:pt x="46913" y="72428"/>
                  </a:lnTo>
                  <a:lnTo>
                    <a:pt x="46913" y="64198"/>
                  </a:lnTo>
                  <a:close/>
                </a:path>
                <a:path w="643889" h="1633220">
                  <a:moveTo>
                    <a:pt x="46913" y="51028"/>
                  </a:moveTo>
                  <a:lnTo>
                    <a:pt x="38684" y="51028"/>
                  </a:lnTo>
                  <a:lnTo>
                    <a:pt x="38684" y="59258"/>
                  </a:lnTo>
                  <a:lnTo>
                    <a:pt x="46913" y="59258"/>
                  </a:lnTo>
                  <a:lnTo>
                    <a:pt x="46913" y="51028"/>
                  </a:lnTo>
                  <a:close/>
                </a:path>
                <a:path w="643889" h="1633220">
                  <a:moveTo>
                    <a:pt x="46913" y="38684"/>
                  </a:moveTo>
                  <a:lnTo>
                    <a:pt x="38684" y="38684"/>
                  </a:lnTo>
                  <a:lnTo>
                    <a:pt x="38684" y="46926"/>
                  </a:lnTo>
                  <a:lnTo>
                    <a:pt x="46913" y="46926"/>
                  </a:lnTo>
                  <a:lnTo>
                    <a:pt x="46913" y="38684"/>
                  </a:lnTo>
                  <a:close/>
                </a:path>
                <a:path w="643889" h="1633220">
                  <a:moveTo>
                    <a:pt x="46913" y="25527"/>
                  </a:moveTo>
                  <a:lnTo>
                    <a:pt x="38684" y="25527"/>
                  </a:lnTo>
                  <a:lnTo>
                    <a:pt x="38684" y="33743"/>
                  </a:lnTo>
                  <a:lnTo>
                    <a:pt x="46913" y="33743"/>
                  </a:lnTo>
                  <a:lnTo>
                    <a:pt x="46913" y="25527"/>
                  </a:lnTo>
                  <a:close/>
                </a:path>
                <a:path w="643889" h="1633220">
                  <a:moveTo>
                    <a:pt x="46913" y="13169"/>
                  </a:moveTo>
                  <a:lnTo>
                    <a:pt x="38684" y="13169"/>
                  </a:lnTo>
                  <a:lnTo>
                    <a:pt x="38684" y="20574"/>
                  </a:lnTo>
                  <a:lnTo>
                    <a:pt x="46913" y="20574"/>
                  </a:lnTo>
                  <a:lnTo>
                    <a:pt x="46913" y="13169"/>
                  </a:lnTo>
                  <a:close/>
                </a:path>
                <a:path w="643889" h="1633220">
                  <a:moveTo>
                    <a:pt x="46913" y="0"/>
                  </a:moveTo>
                  <a:lnTo>
                    <a:pt x="38684" y="0"/>
                  </a:lnTo>
                  <a:lnTo>
                    <a:pt x="38684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643889" h="1633220">
                  <a:moveTo>
                    <a:pt x="60071" y="115214"/>
                  </a:moveTo>
                  <a:lnTo>
                    <a:pt x="51854" y="115214"/>
                  </a:lnTo>
                  <a:lnTo>
                    <a:pt x="51854" y="123431"/>
                  </a:lnTo>
                  <a:lnTo>
                    <a:pt x="60071" y="123431"/>
                  </a:lnTo>
                  <a:lnTo>
                    <a:pt x="60071" y="115214"/>
                  </a:lnTo>
                  <a:close/>
                </a:path>
                <a:path w="643889" h="1633220">
                  <a:moveTo>
                    <a:pt x="60071" y="102882"/>
                  </a:moveTo>
                  <a:lnTo>
                    <a:pt x="51854" y="102882"/>
                  </a:lnTo>
                  <a:lnTo>
                    <a:pt x="51854" y="110286"/>
                  </a:lnTo>
                  <a:lnTo>
                    <a:pt x="60071" y="110286"/>
                  </a:lnTo>
                  <a:lnTo>
                    <a:pt x="60071" y="102882"/>
                  </a:lnTo>
                  <a:close/>
                </a:path>
                <a:path w="643889" h="1633220">
                  <a:moveTo>
                    <a:pt x="60071" y="89700"/>
                  </a:moveTo>
                  <a:lnTo>
                    <a:pt x="51854" y="89700"/>
                  </a:lnTo>
                  <a:lnTo>
                    <a:pt x="51854" y="97929"/>
                  </a:lnTo>
                  <a:lnTo>
                    <a:pt x="60071" y="97929"/>
                  </a:lnTo>
                  <a:lnTo>
                    <a:pt x="60071" y="89700"/>
                  </a:lnTo>
                  <a:close/>
                </a:path>
                <a:path w="643889" h="1633220">
                  <a:moveTo>
                    <a:pt x="60071" y="76542"/>
                  </a:moveTo>
                  <a:lnTo>
                    <a:pt x="51854" y="76542"/>
                  </a:lnTo>
                  <a:lnTo>
                    <a:pt x="51854" y="84772"/>
                  </a:lnTo>
                  <a:lnTo>
                    <a:pt x="60071" y="84772"/>
                  </a:lnTo>
                  <a:lnTo>
                    <a:pt x="60071" y="76542"/>
                  </a:lnTo>
                  <a:close/>
                </a:path>
                <a:path w="643889" h="1633220">
                  <a:moveTo>
                    <a:pt x="60071" y="64198"/>
                  </a:moveTo>
                  <a:lnTo>
                    <a:pt x="51854" y="64198"/>
                  </a:lnTo>
                  <a:lnTo>
                    <a:pt x="51854" y="72428"/>
                  </a:lnTo>
                  <a:lnTo>
                    <a:pt x="60071" y="72428"/>
                  </a:lnTo>
                  <a:lnTo>
                    <a:pt x="60071" y="64198"/>
                  </a:lnTo>
                  <a:close/>
                </a:path>
                <a:path w="643889" h="1633220">
                  <a:moveTo>
                    <a:pt x="60071" y="51028"/>
                  </a:moveTo>
                  <a:lnTo>
                    <a:pt x="51854" y="51028"/>
                  </a:lnTo>
                  <a:lnTo>
                    <a:pt x="51854" y="59258"/>
                  </a:lnTo>
                  <a:lnTo>
                    <a:pt x="60071" y="59258"/>
                  </a:lnTo>
                  <a:lnTo>
                    <a:pt x="60071" y="51028"/>
                  </a:lnTo>
                  <a:close/>
                </a:path>
                <a:path w="643889" h="1633220">
                  <a:moveTo>
                    <a:pt x="60071" y="38684"/>
                  </a:moveTo>
                  <a:lnTo>
                    <a:pt x="51854" y="38684"/>
                  </a:lnTo>
                  <a:lnTo>
                    <a:pt x="51854" y="46926"/>
                  </a:lnTo>
                  <a:lnTo>
                    <a:pt x="60071" y="46926"/>
                  </a:lnTo>
                  <a:lnTo>
                    <a:pt x="60071" y="38684"/>
                  </a:lnTo>
                  <a:close/>
                </a:path>
                <a:path w="643889" h="1633220">
                  <a:moveTo>
                    <a:pt x="60071" y="25527"/>
                  </a:moveTo>
                  <a:lnTo>
                    <a:pt x="51854" y="25527"/>
                  </a:lnTo>
                  <a:lnTo>
                    <a:pt x="51854" y="33743"/>
                  </a:lnTo>
                  <a:lnTo>
                    <a:pt x="60071" y="33743"/>
                  </a:lnTo>
                  <a:lnTo>
                    <a:pt x="60071" y="25527"/>
                  </a:lnTo>
                  <a:close/>
                </a:path>
                <a:path w="643889" h="1633220">
                  <a:moveTo>
                    <a:pt x="60071" y="13169"/>
                  </a:moveTo>
                  <a:lnTo>
                    <a:pt x="51854" y="13169"/>
                  </a:lnTo>
                  <a:lnTo>
                    <a:pt x="51854" y="20574"/>
                  </a:lnTo>
                  <a:lnTo>
                    <a:pt x="60071" y="20574"/>
                  </a:lnTo>
                  <a:lnTo>
                    <a:pt x="60071" y="13169"/>
                  </a:lnTo>
                  <a:close/>
                </a:path>
                <a:path w="643889" h="1633220">
                  <a:moveTo>
                    <a:pt x="60071" y="0"/>
                  </a:moveTo>
                  <a:lnTo>
                    <a:pt x="51854" y="0"/>
                  </a:lnTo>
                  <a:lnTo>
                    <a:pt x="51854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643889" h="1633220">
                  <a:moveTo>
                    <a:pt x="73253" y="115214"/>
                  </a:moveTo>
                  <a:lnTo>
                    <a:pt x="65024" y="115214"/>
                  </a:lnTo>
                  <a:lnTo>
                    <a:pt x="65024" y="123431"/>
                  </a:lnTo>
                  <a:lnTo>
                    <a:pt x="73253" y="123431"/>
                  </a:lnTo>
                  <a:lnTo>
                    <a:pt x="73253" y="115214"/>
                  </a:lnTo>
                  <a:close/>
                </a:path>
                <a:path w="643889" h="1633220">
                  <a:moveTo>
                    <a:pt x="73253" y="102882"/>
                  </a:moveTo>
                  <a:lnTo>
                    <a:pt x="65024" y="102882"/>
                  </a:lnTo>
                  <a:lnTo>
                    <a:pt x="65024" y="110286"/>
                  </a:lnTo>
                  <a:lnTo>
                    <a:pt x="73253" y="110286"/>
                  </a:lnTo>
                  <a:lnTo>
                    <a:pt x="73253" y="102882"/>
                  </a:lnTo>
                  <a:close/>
                </a:path>
                <a:path w="643889" h="1633220">
                  <a:moveTo>
                    <a:pt x="73253" y="89700"/>
                  </a:moveTo>
                  <a:lnTo>
                    <a:pt x="65024" y="89700"/>
                  </a:lnTo>
                  <a:lnTo>
                    <a:pt x="65024" y="97929"/>
                  </a:lnTo>
                  <a:lnTo>
                    <a:pt x="73253" y="97929"/>
                  </a:lnTo>
                  <a:lnTo>
                    <a:pt x="73253" y="89700"/>
                  </a:lnTo>
                  <a:close/>
                </a:path>
                <a:path w="643889" h="1633220">
                  <a:moveTo>
                    <a:pt x="73253" y="76542"/>
                  </a:moveTo>
                  <a:lnTo>
                    <a:pt x="65024" y="76542"/>
                  </a:lnTo>
                  <a:lnTo>
                    <a:pt x="65024" y="84772"/>
                  </a:lnTo>
                  <a:lnTo>
                    <a:pt x="73253" y="84772"/>
                  </a:lnTo>
                  <a:lnTo>
                    <a:pt x="73253" y="76542"/>
                  </a:lnTo>
                  <a:close/>
                </a:path>
                <a:path w="643889" h="1633220">
                  <a:moveTo>
                    <a:pt x="73253" y="64198"/>
                  </a:moveTo>
                  <a:lnTo>
                    <a:pt x="65024" y="64198"/>
                  </a:lnTo>
                  <a:lnTo>
                    <a:pt x="65024" y="72428"/>
                  </a:lnTo>
                  <a:lnTo>
                    <a:pt x="73253" y="72428"/>
                  </a:lnTo>
                  <a:lnTo>
                    <a:pt x="73253" y="64198"/>
                  </a:lnTo>
                  <a:close/>
                </a:path>
                <a:path w="643889" h="1633220">
                  <a:moveTo>
                    <a:pt x="73253" y="51028"/>
                  </a:moveTo>
                  <a:lnTo>
                    <a:pt x="65024" y="51028"/>
                  </a:lnTo>
                  <a:lnTo>
                    <a:pt x="65024" y="59258"/>
                  </a:lnTo>
                  <a:lnTo>
                    <a:pt x="73253" y="59258"/>
                  </a:lnTo>
                  <a:lnTo>
                    <a:pt x="73253" y="51028"/>
                  </a:lnTo>
                  <a:close/>
                </a:path>
                <a:path w="643889" h="1633220">
                  <a:moveTo>
                    <a:pt x="73253" y="38684"/>
                  </a:moveTo>
                  <a:lnTo>
                    <a:pt x="65024" y="38684"/>
                  </a:lnTo>
                  <a:lnTo>
                    <a:pt x="65024" y="46926"/>
                  </a:lnTo>
                  <a:lnTo>
                    <a:pt x="73253" y="46926"/>
                  </a:lnTo>
                  <a:lnTo>
                    <a:pt x="73253" y="38684"/>
                  </a:lnTo>
                  <a:close/>
                </a:path>
                <a:path w="643889" h="1633220">
                  <a:moveTo>
                    <a:pt x="73253" y="25527"/>
                  </a:moveTo>
                  <a:lnTo>
                    <a:pt x="65024" y="25527"/>
                  </a:lnTo>
                  <a:lnTo>
                    <a:pt x="65024" y="33743"/>
                  </a:lnTo>
                  <a:lnTo>
                    <a:pt x="73253" y="33743"/>
                  </a:lnTo>
                  <a:lnTo>
                    <a:pt x="73253" y="25527"/>
                  </a:lnTo>
                  <a:close/>
                </a:path>
                <a:path w="643889" h="1633220">
                  <a:moveTo>
                    <a:pt x="73253" y="13169"/>
                  </a:moveTo>
                  <a:lnTo>
                    <a:pt x="65024" y="13169"/>
                  </a:lnTo>
                  <a:lnTo>
                    <a:pt x="65024" y="20574"/>
                  </a:lnTo>
                  <a:lnTo>
                    <a:pt x="73253" y="20574"/>
                  </a:lnTo>
                  <a:lnTo>
                    <a:pt x="73253" y="13169"/>
                  </a:lnTo>
                  <a:close/>
                </a:path>
                <a:path w="643889" h="1633220">
                  <a:moveTo>
                    <a:pt x="73253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643889" h="1633220">
                  <a:moveTo>
                    <a:pt x="526681" y="1624520"/>
                  </a:moveTo>
                  <a:lnTo>
                    <a:pt x="518477" y="1624520"/>
                  </a:lnTo>
                  <a:lnTo>
                    <a:pt x="518477" y="1632762"/>
                  </a:lnTo>
                  <a:lnTo>
                    <a:pt x="526681" y="1632762"/>
                  </a:lnTo>
                  <a:lnTo>
                    <a:pt x="526681" y="1624520"/>
                  </a:lnTo>
                  <a:close/>
                </a:path>
                <a:path w="643889" h="1633220">
                  <a:moveTo>
                    <a:pt x="526681" y="1611350"/>
                  </a:moveTo>
                  <a:lnTo>
                    <a:pt x="518477" y="1611350"/>
                  </a:lnTo>
                  <a:lnTo>
                    <a:pt x="518477" y="1619592"/>
                  </a:lnTo>
                  <a:lnTo>
                    <a:pt x="526681" y="1619592"/>
                  </a:lnTo>
                  <a:lnTo>
                    <a:pt x="526681" y="1611350"/>
                  </a:lnTo>
                  <a:close/>
                </a:path>
                <a:path w="643889" h="1633220">
                  <a:moveTo>
                    <a:pt x="539851" y="1611350"/>
                  </a:moveTo>
                  <a:lnTo>
                    <a:pt x="531647" y="1611350"/>
                  </a:lnTo>
                  <a:lnTo>
                    <a:pt x="531647" y="1619592"/>
                  </a:lnTo>
                  <a:lnTo>
                    <a:pt x="539851" y="1619592"/>
                  </a:lnTo>
                  <a:lnTo>
                    <a:pt x="539851" y="1611350"/>
                  </a:lnTo>
                  <a:close/>
                </a:path>
                <a:path w="643889" h="1633220">
                  <a:moveTo>
                    <a:pt x="553021" y="1611350"/>
                  </a:moveTo>
                  <a:lnTo>
                    <a:pt x="544791" y="1611350"/>
                  </a:lnTo>
                  <a:lnTo>
                    <a:pt x="544791" y="1619592"/>
                  </a:lnTo>
                  <a:lnTo>
                    <a:pt x="553021" y="1619592"/>
                  </a:lnTo>
                  <a:lnTo>
                    <a:pt x="553021" y="1611350"/>
                  </a:lnTo>
                  <a:close/>
                </a:path>
                <a:path w="643889" h="1633220">
                  <a:moveTo>
                    <a:pt x="565378" y="1611350"/>
                  </a:moveTo>
                  <a:lnTo>
                    <a:pt x="557961" y="1611350"/>
                  </a:lnTo>
                  <a:lnTo>
                    <a:pt x="557961" y="1619592"/>
                  </a:lnTo>
                  <a:lnTo>
                    <a:pt x="565378" y="1619592"/>
                  </a:lnTo>
                  <a:lnTo>
                    <a:pt x="565378" y="1611350"/>
                  </a:lnTo>
                  <a:close/>
                </a:path>
                <a:path w="643889" h="1633220">
                  <a:moveTo>
                    <a:pt x="578548" y="1611350"/>
                  </a:moveTo>
                  <a:lnTo>
                    <a:pt x="570306" y="1611350"/>
                  </a:lnTo>
                  <a:lnTo>
                    <a:pt x="570306" y="1619592"/>
                  </a:lnTo>
                  <a:lnTo>
                    <a:pt x="578548" y="1619592"/>
                  </a:lnTo>
                  <a:lnTo>
                    <a:pt x="578548" y="1611350"/>
                  </a:lnTo>
                  <a:close/>
                </a:path>
                <a:path w="643889" h="1633220">
                  <a:moveTo>
                    <a:pt x="591718" y="1611350"/>
                  </a:moveTo>
                  <a:lnTo>
                    <a:pt x="583488" y="1611350"/>
                  </a:lnTo>
                  <a:lnTo>
                    <a:pt x="583488" y="1619592"/>
                  </a:lnTo>
                  <a:lnTo>
                    <a:pt x="591718" y="1619592"/>
                  </a:lnTo>
                  <a:lnTo>
                    <a:pt x="591718" y="1611350"/>
                  </a:lnTo>
                  <a:close/>
                </a:path>
                <a:path w="643889" h="1633220">
                  <a:moveTo>
                    <a:pt x="604862" y="1611350"/>
                  </a:moveTo>
                  <a:lnTo>
                    <a:pt x="596658" y="1611350"/>
                  </a:lnTo>
                  <a:lnTo>
                    <a:pt x="596658" y="1619592"/>
                  </a:lnTo>
                  <a:lnTo>
                    <a:pt x="604862" y="1619592"/>
                  </a:lnTo>
                  <a:lnTo>
                    <a:pt x="604862" y="1611350"/>
                  </a:lnTo>
                  <a:close/>
                </a:path>
                <a:path w="643889" h="1633220">
                  <a:moveTo>
                    <a:pt x="618032" y="1611350"/>
                  </a:moveTo>
                  <a:lnTo>
                    <a:pt x="609815" y="1611350"/>
                  </a:lnTo>
                  <a:lnTo>
                    <a:pt x="609815" y="1619592"/>
                  </a:lnTo>
                  <a:lnTo>
                    <a:pt x="618032" y="1619592"/>
                  </a:lnTo>
                  <a:lnTo>
                    <a:pt x="618032" y="1611350"/>
                  </a:lnTo>
                  <a:close/>
                </a:path>
                <a:path w="643889" h="1633220">
                  <a:moveTo>
                    <a:pt x="630377" y="1611350"/>
                  </a:moveTo>
                  <a:lnTo>
                    <a:pt x="622973" y="1611350"/>
                  </a:lnTo>
                  <a:lnTo>
                    <a:pt x="622973" y="1619592"/>
                  </a:lnTo>
                  <a:lnTo>
                    <a:pt x="630377" y="1619592"/>
                  </a:lnTo>
                  <a:lnTo>
                    <a:pt x="630377" y="1611350"/>
                  </a:lnTo>
                  <a:close/>
                </a:path>
                <a:path w="643889" h="1633220">
                  <a:moveTo>
                    <a:pt x="643547" y="1611350"/>
                  </a:moveTo>
                  <a:lnTo>
                    <a:pt x="635304" y="1611350"/>
                  </a:lnTo>
                  <a:lnTo>
                    <a:pt x="635304" y="1619592"/>
                  </a:lnTo>
                  <a:lnTo>
                    <a:pt x="643547" y="1619592"/>
                  </a:lnTo>
                  <a:lnTo>
                    <a:pt x="643547" y="16113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938115" y="3913022"/>
              <a:ext cx="99695" cy="123825"/>
            </a:xfrm>
            <a:custGeom>
              <a:avLst/>
              <a:gdLst/>
              <a:ahLst/>
              <a:cxnLst/>
              <a:rect l="l" t="t" r="r" b="b"/>
              <a:pathLst>
                <a:path w="99695" h="123825">
                  <a:moveTo>
                    <a:pt x="8204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04" y="123456"/>
                  </a:lnTo>
                  <a:lnTo>
                    <a:pt x="8204" y="115214"/>
                  </a:lnTo>
                  <a:close/>
                </a:path>
                <a:path w="99695" h="123825">
                  <a:moveTo>
                    <a:pt x="8204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04" y="110286"/>
                  </a:lnTo>
                  <a:lnTo>
                    <a:pt x="8204" y="102044"/>
                  </a:lnTo>
                  <a:close/>
                </a:path>
                <a:path w="99695" h="123825">
                  <a:moveTo>
                    <a:pt x="8204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04" y="97942"/>
                  </a:lnTo>
                  <a:lnTo>
                    <a:pt x="8204" y="89700"/>
                  </a:lnTo>
                  <a:close/>
                </a:path>
                <a:path w="99695" h="123825">
                  <a:moveTo>
                    <a:pt x="8204" y="76542"/>
                  </a:moveTo>
                  <a:lnTo>
                    <a:pt x="0" y="76542"/>
                  </a:lnTo>
                  <a:lnTo>
                    <a:pt x="0" y="84785"/>
                  </a:lnTo>
                  <a:lnTo>
                    <a:pt x="8204" y="84785"/>
                  </a:lnTo>
                  <a:lnTo>
                    <a:pt x="8204" y="76542"/>
                  </a:lnTo>
                  <a:close/>
                </a:path>
                <a:path w="99695" h="123825">
                  <a:moveTo>
                    <a:pt x="8204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8204" y="71602"/>
                  </a:lnTo>
                  <a:lnTo>
                    <a:pt x="8204" y="64198"/>
                  </a:lnTo>
                  <a:close/>
                </a:path>
                <a:path w="99695" h="123825">
                  <a:moveTo>
                    <a:pt x="8204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04" y="59258"/>
                  </a:lnTo>
                  <a:lnTo>
                    <a:pt x="8204" y="51028"/>
                  </a:lnTo>
                  <a:close/>
                </a:path>
                <a:path w="99695" h="123825">
                  <a:moveTo>
                    <a:pt x="8204" y="38684"/>
                  </a:moveTo>
                  <a:lnTo>
                    <a:pt x="0" y="38684"/>
                  </a:lnTo>
                  <a:lnTo>
                    <a:pt x="0" y="46101"/>
                  </a:lnTo>
                  <a:lnTo>
                    <a:pt x="8204" y="46101"/>
                  </a:lnTo>
                  <a:lnTo>
                    <a:pt x="8204" y="38684"/>
                  </a:lnTo>
                  <a:close/>
                </a:path>
                <a:path w="99695" h="123825">
                  <a:moveTo>
                    <a:pt x="8204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04" y="33743"/>
                  </a:lnTo>
                  <a:lnTo>
                    <a:pt x="8204" y="25514"/>
                  </a:lnTo>
                  <a:close/>
                </a:path>
                <a:path w="99695" h="123825">
                  <a:moveTo>
                    <a:pt x="8204" y="12357"/>
                  </a:moveTo>
                  <a:lnTo>
                    <a:pt x="0" y="12357"/>
                  </a:lnTo>
                  <a:lnTo>
                    <a:pt x="0" y="20574"/>
                  </a:lnTo>
                  <a:lnTo>
                    <a:pt x="8204" y="20574"/>
                  </a:lnTo>
                  <a:lnTo>
                    <a:pt x="8204" y="12357"/>
                  </a:lnTo>
                  <a:close/>
                </a:path>
                <a:path w="99695" h="123825">
                  <a:moveTo>
                    <a:pt x="8204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04" y="8242"/>
                  </a:lnTo>
                  <a:lnTo>
                    <a:pt x="8204" y="0"/>
                  </a:lnTo>
                  <a:close/>
                </a:path>
                <a:path w="99695" h="123825">
                  <a:moveTo>
                    <a:pt x="21374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374" y="123456"/>
                  </a:lnTo>
                  <a:lnTo>
                    <a:pt x="21374" y="115214"/>
                  </a:lnTo>
                  <a:close/>
                </a:path>
                <a:path w="99695" h="123825">
                  <a:moveTo>
                    <a:pt x="21374" y="102044"/>
                  </a:moveTo>
                  <a:lnTo>
                    <a:pt x="13169" y="102044"/>
                  </a:lnTo>
                  <a:lnTo>
                    <a:pt x="13169" y="110286"/>
                  </a:lnTo>
                  <a:lnTo>
                    <a:pt x="21374" y="110286"/>
                  </a:lnTo>
                  <a:lnTo>
                    <a:pt x="21374" y="102044"/>
                  </a:lnTo>
                  <a:close/>
                </a:path>
                <a:path w="99695" h="123825">
                  <a:moveTo>
                    <a:pt x="21374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1374" y="97942"/>
                  </a:lnTo>
                  <a:lnTo>
                    <a:pt x="21374" y="89700"/>
                  </a:lnTo>
                  <a:close/>
                </a:path>
                <a:path w="99695" h="123825">
                  <a:moveTo>
                    <a:pt x="21374" y="76542"/>
                  </a:moveTo>
                  <a:lnTo>
                    <a:pt x="13169" y="76542"/>
                  </a:lnTo>
                  <a:lnTo>
                    <a:pt x="13169" y="84785"/>
                  </a:lnTo>
                  <a:lnTo>
                    <a:pt x="21374" y="84785"/>
                  </a:lnTo>
                  <a:lnTo>
                    <a:pt x="21374" y="76542"/>
                  </a:lnTo>
                  <a:close/>
                </a:path>
                <a:path w="99695" h="123825">
                  <a:moveTo>
                    <a:pt x="21374" y="64198"/>
                  </a:moveTo>
                  <a:lnTo>
                    <a:pt x="13169" y="64198"/>
                  </a:lnTo>
                  <a:lnTo>
                    <a:pt x="13169" y="71602"/>
                  </a:lnTo>
                  <a:lnTo>
                    <a:pt x="21374" y="71602"/>
                  </a:lnTo>
                  <a:lnTo>
                    <a:pt x="21374" y="64198"/>
                  </a:lnTo>
                  <a:close/>
                </a:path>
                <a:path w="99695" h="123825">
                  <a:moveTo>
                    <a:pt x="21374" y="51028"/>
                  </a:moveTo>
                  <a:lnTo>
                    <a:pt x="13169" y="51028"/>
                  </a:lnTo>
                  <a:lnTo>
                    <a:pt x="13169" y="59258"/>
                  </a:lnTo>
                  <a:lnTo>
                    <a:pt x="21374" y="59258"/>
                  </a:lnTo>
                  <a:lnTo>
                    <a:pt x="21374" y="51028"/>
                  </a:lnTo>
                  <a:close/>
                </a:path>
                <a:path w="99695" h="123825">
                  <a:moveTo>
                    <a:pt x="21374" y="38684"/>
                  </a:moveTo>
                  <a:lnTo>
                    <a:pt x="13169" y="38684"/>
                  </a:lnTo>
                  <a:lnTo>
                    <a:pt x="13169" y="46101"/>
                  </a:lnTo>
                  <a:lnTo>
                    <a:pt x="21374" y="46101"/>
                  </a:lnTo>
                  <a:lnTo>
                    <a:pt x="21374" y="38684"/>
                  </a:lnTo>
                  <a:close/>
                </a:path>
                <a:path w="99695" h="123825">
                  <a:moveTo>
                    <a:pt x="21374" y="25514"/>
                  </a:moveTo>
                  <a:lnTo>
                    <a:pt x="13169" y="25514"/>
                  </a:lnTo>
                  <a:lnTo>
                    <a:pt x="13169" y="33743"/>
                  </a:lnTo>
                  <a:lnTo>
                    <a:pt x="21374" y="33743"/>
                  </a:lnTo>
                  <a:lnTo>
                    <a:pt x="21374" y="25514"/>
                  </a:lnTo>
                  <a:close/>
                </a:path>
                <a:path w="99695" h="123825">
                  <a:moveTo>
                    <a:pt x="21374" y="12357"/>
                  </a:moveTo>
                  <a:lnTo>
                    <a:pt x="13169" y="12357"/>
                  </a:lnTo>
                  <a:lnTo>
                    <a:pt x="13169" y="20574"/>
                  </a:lnTo>
                  <a:lnTo>
                    <a:pt x="21374" y="20574"/>
                  </a:lnTo>
                  <a:lnTo>
                    <a:pt x="21374" y="12357"/>
                  </a:lnTo>
                  <a:close/>
                </a:path>
                <a:path w="99695" h="123825">
                  <a:moveTo>
                    <a:pt x="21374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74" y="8242"/>
                  </a:lnTo>
                  <a:lnTo>
                    <a:pt x="21374" y="0"/>
                  </a:lnTo>
                  <a:close/>
                </a:path>
                <a:path w="99695" h="123825">
                  <a:moveTo>
                    <a:pt x="34544" y="115214"/>
                  </a:moveTo>
                  <a:lnTo>
                    <a:pt x="26314" y="115214"/>
                  </a:lnTo>
                  <a:lnTo>
                    <a:pt x="26314" y="123456"/>
                  </a:lnTo>
                  <a:lnTo>
                    <a:pt x="34544" y="123456"/>
                  </a:lnTo>
                  <a:lnTo>
                    <a:pt x="34544" y="115214"/>
                  </a:lnTo>
                  <a:close/>
                </a:path>
                <a:path w="99695" h="123825">
                  <a:moveTo>
                    <a:pt x="34544" y="102044"/>
                  </a:moveTo>
                  <a:lnTo>
                    <a:pt x="26314" y="102044"/>
                  </a:lnTo>
                  <a:lnTo>
                    <a:pt x="26314" y="110286"/>
                  </a:lnTo>
                  <a:lnTo>
                    <a:pt x="34544" y="110286"/>
                  </a:lnTo>
                  <a:lnTo>
                    <a:pt x="34544" y="102044"/>
                  </a:lnTo>
                  <a:close/>
                </a:path>
                <a:path w="99695" h="123825">
                  <a:moveTo>
                    <a:pt x="34544" y="89700"/>
                  </a:moveTo>
                  <a:lnTo>
                    <a:pt x="26314" y="89700"/>
                  </a:lnTo>
                  <a:lnTo>
                    <a:pt x="26314" y="97942"/>
                  </a:lnTo>
                  <a:lnTo>
                    <a:pt x="34544" y="97942"/>
                  </a:lnTo>
                  <a:lnTo>
                    <a:pt x="34544" y="89700"/>
                  </a:lnTo>
                  <a:close/>
                </a:path>
                <a:path w="99695" h="123825">
                  <a:moveTo>
                    <a:pt x="34544" y="76542"/>
                  </a:moveTo>
                  <a:lnTo>
                    <a:pt x="26314" y="76542"/>
                  </a:lnTo>
                  <a:lnTo>
                    <a:pt x="26314" y="84785"/>
                  </a:lnTo>
                  <a:lnTo>
                    <a:pt x="34544" y="84785"/>
                  </a:lnTo>
                  <a:lnTo>
                    <a:pt x="34544" y="76542"/>
                  </a:lnTo>
                  <a:close/>
                </a:path>
                <a:path w="99695" h="123825">
                  <a:moveTo>
                    <a:pt x="34544" y="64198"/>
                  </a:moveTo>
                  <a:lnTo>
                    <a:pt x="26314" y="64198"/>
                  </a:lnTo>
                  <a:lnTo>
                    <a:pt x="26314" y="71602"/>
                  </a:lnTo>
                  <a:lnTo>
                    <a:pt x="34544" y="71602"/>
                  </a:lnTo>
                  <a:lnTo>
                    <a:pt x="34544" y="64198"/>
                  </a:lnTo>
                  <a:close/>
                </a:path>
                <a:path w="99695" h="123825">
                  <a:moveTo>
                    <a:pt x="34544" y="51028"/>
                  </a:moveTo>
                  <a:lnTo>
                    <a:pt x="26314" y="51028"/>
                  </a:lnTo>
                  <a:lnTo>
                    <a:pt x="26314" y="59258"/>
                  </a:lnTo>
                  <a:lnTo>
                    <a:pt x="34544" y="59258"/>
                  </a:lnTo>
                  <a:lnTo>
                    <a:pt x="34544" y="51028"/>
                  </a:lnTo>
                  <a:close/>
                </a:path>
                <a:path w="99695" h="123825">
                  <a:moveTo>
                    <a:pt x="34544" y="38684"/>
                  </a:moveTo>
                  <a:lnTo>
                    <a:pt x="26314" y="38684"/>
                  </a:lnTo>
                  <a:lnTo>
                    <a:pt x="26314" y="46101"/>
                  </a:lnTo>
                  <a:lnTo>
                    <a:pt x="34544" y="46101"/>
                  </a:lnTo>
                  <a:lnTo>
                    <a:pt x="34544" y="38684"/>
                  </a:lnTo>
                  <a:close/>
                </a:path>
                <a:path w="99695" h="123825">
                  <a:moveTo>
                    <a:pt x="34544" y="25514"/>
                  </a:moveTo>
                  <a:lnTo>
                    <a:pt x="26314" y="25514"/>
                  </a:lnTo>
                  <a:lnTo>
                    <a:pt x="26314" y="33743"/>
                  </a:lnTo>
                  <a:lnTo>
                    <a:pt x="34544" y="33743"/>
                  </a:lnTo>
                  <a:lnTo>
                    <a:pt x="34544" y="25514"/>
                  </a:lnTo>
                  <a:close/>
                </a:path>
                <a:path w="99695" h="123825">
                  <a:moveTo>
                    <a:pt x="34544" y="12357"/>
                  </a:moveTo>
                  <a:lnTo>
                    <a:pt x="26314" y="12357"/>
                  </a:lnTo>
                  <a:lnTo>
                    <a:pt x="26314" y="20574"/>
                  </a:lnTo>
                  <a:lnTo>
                    <a:pt x="34544" y="20574"/>
                  </a:lnTo>
                  <a:lnTo>
                    <a:pt x="34544" y="12357"/>
                  </a:lnTo>
                  <a:close/>
                </a:path>
                <a:path w="99695" h="123825">
                  <a:moveTo>
                    <a:pt x="34544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44" y="8242"/>
                  </a:lnTo>
                  <a:lnTo>
                    <a:pt x="34544" y="0"/>
                  </a:lnTo>
                  <a:close/>
                </a:path>
                <a:path w="99695" h="123825">
                  <a:moveTo>
                    <a:pt x="46901" y="115214"/>
                  </a:moveTo>
                  <a:lnTo>
                    <a:pt x="39484" y="115214"/>
                  </a:lnTo>
                  <a:lnTo>
                    <a:pt x="39484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99695" h="123825">
                  <a:moveTo>
                    <a:pt x="46901" y="102044"/>
                  </a:moveTo>
                  <a:lnTo>
                    <a:pt x="39484" y="102044"/>
                  </a:lnTo>
                  <a:lnTo>
                    <a:pt x="39484" y="110286"/>
                  </a:lnTo>
                  <a:lnTo>
                    <a:pt x="46901" y="110286"/>
                  </a:lnTo>
                  <a:lnTo>
                    <a:pt x="46901" y="102044"/>
                  </a:lnTo>
                  <a:close/>
                </a:path>
                <a:path w="99695" h="123825">
                  <a:moveTo>
                    <a:pt x="46901" y="89700"/>
                  </a:moveTo>
                  <a:lnTo>
                    <a:pt x="39484" y="89700"/>
                  </a:lnTo>
                  <a:lnTo>
                    <a:pt x="39484" y="97942"/>
                  </a:lnTo>
                  <a:lnTo>
                    <a:pt x="46901" y="97942"/>
                  </a:lnTo>
                  <a:lnTo>
                    <a:pt x="46901" y="89700"/>
                  </a:lnTo>
                  <a:close/>
                </a:path>
                <a:path w="99695" h="123825">
                  <a:moveTo>
                    <a:pt x="46901" y="76542"/>
                  </a:moveTo>
                  <a:lnTo>
                    <a:pt x="39484" y="76542"/>
                  </a:lnTo>
                  <a:lnTo>
                    <a:pt x="39484" y="84785"/>
                  </a:lnTo>
                  <a:lnTo>
                    <a:pt x="46901" y="84785"/>
                  </a:lnTo>
                  <a:lnTo>
                    <a:pt x="46901" y="76542"/>
                  </a:lnTo>
                  <a:close/>
                </a:path>
                <a:path w="99695" h="123825">
                  <a:moveTo>
                    <a:pt x="46901" y="64198"/>
                  </a:moveTo>
                  <a:lnTo>
                    <a:pt x="39484" y="64198"/>
                  </a:lnTo>
                  <a:lnTo>
                    <a:pt x="39484" y="71602"/>
                  </a:lnTo>
                  <a:lnTo>
                    <a:pt x="46901" y="71602"/>
                  </a:lnTo>
                  <a:lnTo>
                    <a:pt x="46901" y="64198"/>
                  </a:lnTo>
                  <a:close/>
                </a:path>
                <a:path w="99695" h="123825">
                  <a:moveTo>
                    <a:pt x="46901" y="51028"/>
                  </a:moveTo>
                  <a:lnTo>
                    <a:pt x="39484" y="51028"/>
                  </a:lnTo>
                  <a:lnTo>
                    <a:pt x="39484" y="59258"/>
                  </a:lnTo>
                  <a:lnTo>
                    <a:pt x="46901" y="59258"/>
                  </a:lnTo>
                  <a:lnTo>
                    <a:pt x="46901" y="51028"/>
                  </a:lnTo>
                  <a:close/>
                </a:path>
                <a:path w="99695" h="123825">
                  <a:moveTo>
                    <a:pt x="46901" y="38684"/>
                  </a:moveTo>
                  <a:lnTo>
                    <a:pt x="39484" y="38684"/>
                  </a:lnTo>
                  <a:lnTo>
                    <a:pt x="39484" y="46101"/>
                  </a:lnTo>
                  <a:lnTo>
                    <a:pt x="46901" y="46101"/>
                  </a:lnTo>
                  <a:lnTo>
                    <a:pt x="46901" y="38684"/>
                  </a:lnTo>
                  <a:close/>
                </a:path>
                <a:path w="99695" h="123825">
                  <a:moveTo>
                    <a:pt x="46901" y="25514"/>
                  </a:moveTo>
                  <a:lnTo>
                    <a:pt x="39484" y="25514"/>
                  </a:lnTo>
                  <a:lnTo>
                    <a:pt x="39484" y="33743"/>
                  </a:lnTo>
                  <a:lnTo>
                    <a:pt x="46901" y="33743"/>
                  </a:lnTo>
                  <a:lnTo>
                    <a:pt x="46901" y="25514"/>
                  </a:lnTo>
                  <a:close/>
                </a:path>
                <a:path w="99695" h="123825">
                  <a:moveTo>
                    <a:pt x="46901" y="12357"/>
                  </a:moveTo>
                  <a:lnTo>
                    <a:pt x="39484" y="12357"/>
                  </a:lnTo>
                  <a:lnTo>
                    <a:pt x="39484" y="20574"/>
                  </a:lnTo>
                  <a:lnTo>
                    <a:pt x="46901" y="20574"/>
                  </a:lnTo>
                  <a:lnTo>
                    <a:pt x="46901" y="12357"/>
                  </a:lnTo>
                  <a:close/>
                </a:path>
                <a:path w="99695" h="123825">
                  <a:moveTo>
                    <a:pt x="46901" y="0"/>
                  </a:moveTo>
                  <a:lnTo>
                    <a:pt x="39484" y="0"/>
                  </a:lnTo>
                  <a:lnTo>
                    <a:pt x="39484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99695" h="123825">
                  <a:moveTo>
                    <a:pt x="60071" y="115214"/>
                  </a:moveTo>
                  <a:lnTo>
                    <a:pt x="51828" y="115214"/>
                  </a:lnTo>
                  <a:lnTo>
                    <a:pt x="51828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99695" h="123825">
                  <a:moveTo>
                    <a:pt x="60071" y="102044"/>
                  </a:moveTo>
                  <a:lnTo>
                    <a:pt x="51828" y="102044"/>
                  </a:lnTo>
                  <a:lnTo>
                    <a:pt x="51828" y="110286"/>
                  </a:lnTo>
                  <a:lnTo>
                    <a:pt x="60071" y="110286"/>
                  </a:lnTo>
                  <a:lnTo>
                    <a:pt x="60071" y="102044"/>
                  </a:lnTo>
                  <a:close/>
                </a:path>
                <a:path w="99695" h="123825">
                  <a:moveTo>
                    <a:pt x="60071" y="89700"/>
                  </a:moveTo>
                  <a:lnTo>
                    <a:pt x="51828" y="89700"/>
                  </a:lnTo>
                  <a:lnTo>
                    <a:pt x="51828" y="97942"/>
                  </a:lnTo>
                  <a:lnTo>
                    <a:pt x="60071" y="97942"/>
                  </a:lnTo>
                  <a:lnTo>
                    <a:pt x="60071" y="89700"/>
                  </a:lnTo>
                  <a:close/>
                </a:path>
                <a:path w="99695" h="123825">
                  <a:moveTo>
                    <a:pt x="60071" y="76542"/>
                  </a:moveTo>
                  <a:lnTo>
                    <a:pt x="51828" y="76542"/>
                  </a:lnTo>
                  <a:lnTo>
                    <a:pt x="51828" y="84785"/>
                  </a:lnTo>
                  <a:lnTo>
                    <a:pt x="60071" y="84785"/>
                  </a:lnTo>
                  <a:lnTo>
                    <a:pt x="60071" y="76542"/>
                  </a:lnTo>
                  <a:close/>
                </a:path>
                <a:path w="99695" h="123825">
                  <a:moveTo>
                    <a:pt x="60071" y="64198"/>
                  </a:moveTo>
                  <a:lnTo>
                    <a:pt x="51828" y="64198"/>
                  </a:lnTo>
                  <a:lnTo>
                    <a:pt x="51828" y="71602"/>
                  </a:lnTo>
                  <a:lnTo>
                    <a:pt x="60071" y="71602"/>
                  </a:lnTo>
                  <a:lnTo>
                    <a:pt x="60071" y="64198"/>
                  </a:lnTo>
                  <a:close/>
                </a:path>
                <a:path w="99695" h="123825">
                  <a:moveTo>
                    <a:pt x="60071" y="51028"/>
                  </a:moveTo>
                  <a:lnTo>
                    <a:pt x="51828" y="51028"/>
                  </a:lnTo>
                  <a:lnTo>
                    <a:pt x="51828" y="59258"/>
                  </a:lnTo>
                  <a:lnTo>
                    <a:pt x="60071" y="59258"/>
                  </a:lnTo>
                  <a:lnTo>
                    <a:pt x="60071" y="51028"/>
                  </a:lnTo>
                  <a:close/>
                </a:path>
                <a:path w="99695" h="123825">
                  <a:moveTo>
                    <a:pt x="60071" y="38684"/>
                  </a:moveTo>
                  <a:lnTo>
                    <a:pt x="51828" y="38684"/>
                  </a:lnTo>
                  <a:lnTo>
                    <a:pt x="51828" y="46101"/>
                  </a:lnTo>
                  <a:lnTo>
                    <a:pt x="60071" y="46101"/>
                  </a:lnTo>
                  <a:lnTo>
                    <a:pt x="60071" y="38684"/>
                  </a:lnTo>
                  <a:close/>
                </a:path>
                <a:path w="99695" h="123825">
                  <a:moveTo>
                    <a:pt x="60071" y="25514"/>
                  </a:moveTo>
                  <a:lnTo>
                    <a:pt x="51828" y="25514"/>
                  </a:lnTo>
                  <a:lnTo>
                    <a:pt x="51828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99695" h="123825">
                  <a:moveTo>
                    <a:pt x="60071" y="12357"/>
                  </a:moveTo>
                  <a:lnTo>
                    <a:pt x="51828" y="12357"/>
                  </a:lnTo>
                  <a:lnTo>
                    <a:pt x="51828" y="20574"/>
                  </a:lnTo>
                  <a:lnTo>
                    <a:pt x="60071" y="20574"/>
                  </a:lnTo>
                  <a:lnTo>
                    <a:pt x="60071" y="12357"/>
                  </a:lnTo>
                  <a:close/>
                </a:path>
                <a:path w="99695" h="123825">
                  <a:moveTo>
                    <a:pt x="60071" y="0"/>
                  </a:moveTo>
                  <a:lnTo>
                    <a:pt x="51828" y="0"/>
                  </a:lnTo>
                  <a:lnTo>
                    <a:pt x="51828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99695" h="123825">
                  <a:moveTo>
                    <a:pt x="73240" y="115214"/>
                  </a:moveTo>
                  <a:lnTo>
                    <a:pt x="65011" y="115214"/>
                  </a:lnTo>
                  <a:lnTo>
                    <a:pt x="65011" y="123456"/>
                  </a:lnTo>
                  <a:lnTo>
                    <a:pt x="73240" y="123456"/>
                  </a:lnTo>
                  <a:lnTo>
                    <a:pt x="73240" y="115214"/>
                  </a:lnTo>
                  <a:close/>
                </a:path>
                <a:path w="99695" h="123825">
                  <a:moveTo>
                    <a:pt x="73240" y="102044"/>
                  </a:moveTo>
                  <a:lnTo>
                    <a:pt x="65011" y="102044"/>
                  </a:lnTo>
                  <a:lnTo>
                    <a:pt x="65011" y="110286"/>
                  </a:lnTo>
                  <a:lnTo>
                    <a:pt x="73240" y="110286"/>
                  </a:lnTo>
                  <a:lnTo>
                    <a:pt x="73240" y="102044"/>
                  </a:lnTo>
                  <a:close/>
                </a:path>
                <a:path w="99695" h="123825">
                  <a:moveTo>
                    <a:pt x="73240" y="89700"/>
                  </a:moveTo>
                  <a:lnTo>
                    <a:pt x="65011" y="89700"/>
                  </a:lnTo>
                  <a:lnTo>
                    <a:pt x="65011" y="97942"/>
                  </a:lnTo>
                  <a:lnTo>
                    <a:pt x="73240" y="97942"/>
                  </a:lnTo>
                  <a:lnTo>
                    <a:pt x="73240" y="89700"/>
                  </a:lnTo>
                  <a:close/>
                </a:path>
                <a:path w="99695" h="123825">
                  <a:moveTo>
                    <a:pt x="73240" y="76542"/>
                  </a:moveTo>
                  <a:lnTo>
                    <a:pt x="65011" y="76542"/>
                  </a:lnTo>
                  <a:lnTo>
                    <a:pt x="65011" y="84785"/>
                  </a:lnTo>
                  <a:lnTo>
                    <a:pt x="73240" y="84785"/>
                  </a:lnTo>
                  <a:lnTo>
                    <a:pt x="73240" y="76542"/>
                  </a:lnTo>
                  <a:close/>
                </a:path>
                <a:path w="99695" h="123825">
                  <a:moveTo>
                    <a:pt x="73240" y="64198"/>
                  </a:moveTo>
                  <a:lnTo>
                    <a:pt x="65011" y="64198"/>
                  </a:lnTo>
                  <a:lnTo>
                    <a:pt x="65011" y="71602"/>
                  </a:lnTo>
                  <a:lnTo>
                    <a:pt x="73240" y="71602"/>
                  </a:lnTo>
                  <a:lnTo>
                    <a:pt x="73240" y="64198"/>
                  </a:lnTo>
                  <a:close/>
                </a:path>
                <a:path w="99695" h="123825">
                  <a:moveTo>
                    <a:pt x="73240" y="51028"/>
                  </a:moveTo>
                  <a:lnTo>
                    <a:pt x="65011" y="51028"/>
                  </a:lnTo>
                  <a:lnTo>
                    <a:pt x="65011" y="59258"/>
                  </a:lnTo>
                  <a:lnTo>
                    <a:pt x="73240" y="59258"/>
                  </a:lnTo>
                  <a:lnTo>
                    <a:pt x="73240" y="51028"/>
                  </a:lnTo>
                  <a:close/>
                </a:path>
                <a:path w="99695" h="123825">
                  <a:moveTo>
                    <a:pt x="73240" y="38684"/>
                  </a:moveTo>
                  <a:lnTo>
                    <a:pt x="65011" y="38684"/>
                  </a:lnTo>
                  <a:lnTo>
                    <a:pt x="65011" y="46101"/>
                  </a:lnTo>
                  <a:lnTo>
                    <a:pt x="73240" y="46101"/>
                  </a:lnTo>
                  <a:lnTo>
                    <a:pt x="73240" y="38684"/>
                  </a:lnTo>
                  <a:close/>
                </a:path>
                <a:path w="99695" h="123825">
                  <a:moveTo>
                    <a:pt x="73240" y="25514"/>
                  </a:moveTo>
                  <a:lnTo>
                    <a:pt x="65011" y="25514"/>
                  </a:lnTo>
                  <a:lnTo>
                    <a:pt x="65011" y="33743"/>
                  </a:lnTo>
                  <a:lnTo>
                    <a:pt x="73240" y="33743"/>
                  </a:lnTo>
                  <a:lnTo>
                    <a:pt x="73240" y="25514"/>
                  </a:lnTo>
                  <a:close/>
                </a:path>
                <a:path w="99695" h="123825">
                  <a:moveTo>
                    <a:pt x="73240" y="12357"/>
                  </a:moveTo>
                  <a:lnTo>
                    <a:pt x="65011" y="12357"/>
                  </a:lnTo>
                  <a:lnTo>
                    <a:pt x="65011" y="20574"/>
                  </a:lnTo>
                  <a:lnTo>
                    <a:pt x="73240" y="20574"/>
                  </a:lnTo>
                  <a:lnTo>
                    <a:pt x="73240" y="12357"/>
                  </a:lnTo>
                  <a:close/>
                </a:path>
                <a:path w="99695" h="123825">
                  <a:moveTo>
                    <a:pt x="73240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99695" h="123825">
                  <a:moveTo>
                    <a:pt x="86385" y="115214"/>
                  </a:moveTo>
                  <a:lnTo>
                    <a:pt x="78181" y="115214"/>
                  </a:lnTo>
                  <a:lnTo>
                    <a:pt x="78181" y="123456"/>
                  </a:lnTo>
                  <a:lnTo>
                    <a:pt x="86385" y="123456"/>
                  </a:lnTo>
                  <a:lnTo>
                    <a:pt x="86385" y="115214"/>
                  </a:lnTo>
                  <a:close/>
                </a:path>
                <a:path w="99695" h="123825">
                  <a:moveTo>
                    <a:pt x="86385" y="102044"/>
                  </a:moveTo>
                  <a:lnTo>
                    <a:pt x="78181" y="102044"/>
                  </a:lnTo>
                  <a:lnTo>
                    <a:pt x="78181" y="110286"/>
                  </a:lnTo>
                  <a:lnTo>
                    <a:pt x="86385" y="110286"/>
                  </a:lnTo>
                  <a:lnTo>
                    <a:pt x="86385" y="102044"/>
                  </a:lnTo>
                  <a:close/>
                </a:path>
                <a:path w="99695" h="123825">
                  <a:moveTo>
                    <a:pt x="86385" y="89700"/>
                  </a:moveTo>
                  <a:lnTo>
                    <a:pt x="78181" y="89700"/>
                  </a:lnTo>
                  <a:lnTo>
                    <a:pt x="78181" y="97942"/>
                  </a:lnTo>
                  <a:lnTo>
                    <a:pt x="86385" y="97942"/>
                  </a:lnTo>
                  <a:lnTo>
                    <a:pt x="86385" y="89700"/>
                  </a:lnTo>
                  <a:close/>
                </a:path>
                <a:path w="99695" h="123825">
                  <a:moveTo>
                    <a:pt x="86385" y="76542"/>
                  </a:moveTo>
                  <a:lnTo>
                    <a:pt x="78181" y="76542"/>
                  </a:lnTo>
                  <a:lnTo>
                    <a:pt x="78181" y="84785"/>
                  </a:lnTo>
                  <a:lnTo>
                    <a:pt x="86385" y="84785"/>
                  </a:lnTo>
                  <a:lnTo>
                    <a:pt x="86385" y="76542"/>
                  </a:lnTo>
                  <a:close/>
                </a:path>
                <a:path w="99695" h="123825">
                  <a:moveTo>
                    <a:pt x="86385" y="64198"/>
                  </a:moveTo>
                  <a:lnTo>
                    <a:pt x="78181" y="64198"/>
                  </a:lnTo>
                  <a:lnTo>
                    <a:pt x="78181" y="71602"/>
                  </a:lnTo>
                  <a:lnTo>
                    <a:pt x="86385" y="71602"/>
                  </a:lnTo>
                  <a:lnTo>
                    <a:pt x="86385" y="64198"/>
                  </a:lnTo>
                  <a:close/>
                </a:path>
                <a:path w="99695" h="123825">
                  <a:moveTo>
                    <a:pt x="86385" y="51028"/>
                  </a:moveTo>
                  <a:lnTo>
                    <a:pt x="78181" y="51028"/>
                  </a:lnTo>
                  <a:lnTo>
                    <a:pt x="78181" y="59258"/>
                  </a:lnTo>
                  <a:lnTo>
                    <a:pt x="86385" y="59258"/>
                  </a:lnTo>
                  <a:lnTo>
                    <a:pt x="86385" y="51028"/>
                  </a:lnTo>
                  <a:close/>
                </a:path>
                <a:path w="99695" h="123825">
                  <a:moveTo>
                    <a:pt x="86385" y="38684"/>
                  </a:moveTo>
                  <a:lnTo>
                    <a:pt x="78181" y="38684"/>
                  </a:lnTo>
                  <a:lnTo>
                    <a:pt x="78181" y="46101"/>
                  </a:lnTo>
                  <a:lnTo>
                    <a:pt x="86385" y="46101"/>
                  </a:lnTo>
                  <a:lnTo>
                    <a:pt x="86385" y="38684"/>
                  </a:lnTo>
                  <a:close/>
                </a:path>
                <a:path w="99695" h="123825">
                  <a:moveTo>
                    <a:pt x="86385" y="25514"/>
                  </a:moveTo>
                  <a:lnTo>
                    <a:pt x="78181" y="25514"/>
                  </a:lnTo>
                  <a:lnTo>
                    <a:pt x="78181" y="33743"/>
                  </a:lnTo>
                  <a:lnTo>
                    <a:pt x="86385" y="33743"/>
                  </a:lnTo>
                  <a:lnTo>
                    <a:pt x="86385" y="25514"/>
                  </a:lnTo>
                  <a:close/>
                </a:path>
                <a:path w="99695" h="123825">
                  <a:moveTo>
                    <a:pt x="86385" y="12357"/>
                  </a:moveTo>
                  <a:lnTo>
                    <a:pt x="78181" y="12357"/>
                  </a:lnTo>
                  <a:lnTo>
                    <a:pt x="78181" y="20574"/>
                  </a:lnTo>
                  <a:lnTo>
                    <a:pt x="86385" y="20574"/>
                  </a:lnTo>
                  <a:lnTo>
                    <a:pt x="86385" y="12357"/>
                  </a:lnTo>
                  <a:close/>
                </a:path>
                <a:path w="99695" h="123825">
                  <a:moveTo>
                    <a:pt x="86385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385" y="8242"/>
                  </a:lnTo>
                  <a:lnTo>
                    <a:pt x="86385" y="0"/>
                  </a:lnTo>
                  <a:close/>
                </a:path>
                <a:path w="99695" h="123825">
                  <a:moveTo>
                    <a:pt x="99555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9555" y="8242"/>
                  </a:lnTo>
                  <a:lnTo>
                    <a:pt x="995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795723" y="3899852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84"/>
                  </a:lnTo>
                  <a:close/>
                </a:path>
                <a:path w="267970" h="137160">
                  <a:moveTo>
                    <a:pt x="8242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14"/>
                  </a:lnTo>
                  <a:close/>
                </a:path>
                <a:path w="267970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42" y="111112"/>
                  </a:lnTo>
                  <a:lnTo>
                    <a:pt x="8242" y="102870"/>
                  </a:lnTo>
                  <a:close/>
                </a:path>
                <a:path w="267970" h="137160">
                  <a:moveTo>
                    <a:pt x="8242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8242" y="97955"/>
                  </a:lnTo>
                  <a:lnTo>
                    <a:pt x="8242" y="89712"/>
                  </a:lnTo>
                  <a:close/>
                </a:path>
                <a:path w="267970" h="137160">
                  <a:moveTo>
                    <a:pt x="8242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7368"/>
                  </a:lnTo>
                  <a:close/>
                </a:path>
                <a:path w="267970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98"/>
                  </a:lnTo>
                  <a:close/>
                </a:path>
                <a:path w="267970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8242" y="59270"/>
                  </a:lnTo>
                  <a:lnTo>
                    <a:pt x="8242" y="51854"/>
                  </a:lnTo>
                  <a:close/>
                </a:path>
                <a:path w="267970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84"/>
                  </a:lnTo>
                  <a:close/>
                </a:path>
                <a:path w="267970" h="137160">
                  <a:moveTo>
                    <a:pt x="8242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27"/>
                  </a:lnTo>
                  <a:close/>
                </a:path>
                <a:path w="267970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42" y="21412"/>
                  </a:lnTo>
                  <a:lnTo>
                    <a:pt x="8242" y="13169"/>
                  </a:lnTo>
                  <a:close/>
                </a:path>
                <a:path w="267970" h="137160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267970" h="137160">
                  <a:moveTo>
                    <a:pt x="21412" y="128384"/>
                  </a:moveTo>
                  <a:lnTo>
                    <a:pt x="13169" y="128384"/>
                  </a:lnTo>
                  <a:lnTo>
                    <a:pt x="13169" y="136626"/>
                  </a:lnTo>
                  <a:lnTo>
                    <a:pt x="21412" y="136626"/>
                  </a:lnTo>
                  <a:lnTo>
                    <a:pt x="21412" y="128384"/>
                  </a:lnTo>
                  <a:close/>
                </a:path>
                <a:path w="267970" h="137160">
                  <a:moveTo>
                    <a:pt x="21412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412" y="123456"/>
                  </a:lnTo>
                  <a:lnTo>
                    <a:pt x="21412" y="115214"/>
                  </a:lnTo>
                  <a:close/>
                </a:path>
                <a:path w="267970" h="137160">
                  <a:moveTo>
                    <a:pt x="21412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1412" y="111112"/>
                  </a:lnTo>
                  <a:lnTo>
                    <a:pt x="21412" y="102870"/>
                  </a:lnTo>
                  <a:close/>
                </a:path>
                <a:path w="267970" h="137160">
                  <a:moveTo>
                    <a:pt x="21412" y="89712"/>
                  </a:moveTo>
                  <a:lnTo>
                    <a:pt x="13169" y="89712"/>
                  </a:lnTo>
                  <a:lnTo>
                    <a:pt x="13169" y="97955"/>
                  </a:lnTo>
                  <a:lnTo>
                    <a:pt x="21412" y="97955"/>
                  </a:lnTo>
                  <a:lnTo>
                    <a:pt x="21412" y="89712"/>
                  </a:lnTo>
                  <a:close/>
                </a:path>
                <a:path w="267970" h="137160">
                  <a:moveTo>
                    <a:pt x="21412" y="77368"/>
                  </a:moveTo>
                  <a:lnTo>
                    <a:pt x="13169" y="77368"/>
                  </a:lnTo>
                  <a:lnTo>
                    <a:pt x="13169" y="84772"/>
                  </a:lnTo>
                  <a:lnTo>
                    <a:pt x="21412" y="84772"/>
                  </a:lnTo>
                  <a:lnTo>
                    <a:pt x="21412" y="77368"/>
                  </a:lnTo>
                  <a:close/>
                </a:path>
                <a:path w="267970" h="137160">
                  <a:moveTo>
                    <a:pt x="21412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412" y="72428"/>
                  </a:lnTo>
                  <a:lnTo>
                    <a:pt x="21412" y="64198"/>
                  </a:lnTo>
                  <a:close/>
                </a:path>
                <a:path w="267970" h="137160">
                  <a:moveTo>
                    <a:pt x="21412" y="51854"/>
                  </a:moveTo>
                  <a:lnTo>
                    <a:pt x="13169" y="51854"/>
                  </a:lnTo>
                  <a:lnTo>
                    <a:pt x="13169" y="59270"/>
                  </a:lnTo>
                  <a:lnTo>
                    <a:pt x="21412" y="59270"/>
                  </a:lnTo>
                  <a:lnTo>
                    <a:pt x="21412" y="51854"/>
                  </a:lnTo>
                  <a:close/>
                </a:path>
                <a:path w="267970" h="137160">
                  <a:moveTo>
                    <a:pt x="21412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412" y="46913"/>
                  </a:lnTo>
                  <a:lnTo>
                    <a:pt x="21412" y="38684"/>
                  </a:lnTo>
                  <a:close/>
                </a:path>
                <a:path w="267970" h="137160">
                  <a:moveTo>
                    <a:pt x="21412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412" y="33743"/>
                  </a:lnTo>
                  <a:lnTo>
                    <a:pt x="21412" y="25527"/>
                  </a:lnTo>
                  <a:close/>
                </a:path>
                <a:path w="267970" h="137160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1412" y="21412"/>
                  </a:lnTo>
                  <a:lnTo>
                    <a:pt x="21412" y="13169"/>
                  </a:lnTo>
                  <a:close/>
                </a:path>
                <a:path w="267970" h="137160">
                  <a:moveTo>
                    <a:pt x="21412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267970" h="137160">
                  <a:moveTo>
                    <a:pt x="33756" y="128384"/>
                  </a:moveTo>
                  <a:lnTo>
                    <a:pt x="26339" y="128384"/>
                  </a:lnTo>
                  <a:lnTo>
                    <a:pt x="26339" y="136626"/>
                  </a:lnTo>
                  <a:lnTo>
                    <a:pt x="33756" y="136626"/>
                  </a:lnTo>
                  <a:lnTo>
                    <a:pt x="33756" y="128384"/>
                  </a:lnTo>
                  <a:close/>
                </a:path>
                <a:path w="267970" h="137160">
                  <a:moveTo>
                    <a:pt x="33756" y="115214"/>
                  </a:moveTo>
                  <a:lnTo>
                    <a:pt x="26339" y="115214"/>
                  </a:lnTo>
                  <a:lnTo>
                    <a:pt x="26339" y="123456"/>
                  </a:lnTo>
                  <a:lnTo>
                    <a:pt x="33756" y="123456"/>
                  </a:lnTo>
                  <a:lnTo>
                    <a:pt x="33756" y="115214"/>
                  </a:lnTo>
                  <a:close/>
                </a:path>
                <a:path w="267970" h="137160">
                  <a:moveTo>
                    <a:pt x="33756" y="102870"/>
                  </a:moveTo>
                  <a:lnTo>
                    <a:pt x="26339" y="102870"/>
                  </a:lnTo>
                  <a:lnTo>
                    <a:pt x="26339" y="111112"/>
                  </a:lnTo>
                  <a:lnTo>
                    <a:pt x="33756" y="111112"/>
                  </a:lnTo>
                  <a:lnTo>
                    <a:pt x="33756" y="102870"/>
                  </a:lnTo>
                  <a:close/>
                </a:path>
                <a:path w="267970" h="137160">
                  <a:moveTo>
                    <a:pt x="33756" y="89712"/>
                  </a:moveTo>
                  <a:lnTo>
                    <a:pt x="26339" y="89712"/>
                  </a:lnTo>
                  <a:lnTo>
                    <a:pt x="26339" y="97955"/>
                  </a:lnTo>
                  <a:lnTo>
                    <a:pt x="33756" y="97955"/>
                  </a:lnTo>
                  <a:lnTo>
                    <a:pt x="33756" y="89712"/>
                  </a:lnTo>
                  <a:close/>
                </a:path>
                <a:path w="267970" h="137160">
                  <a:moveTo>
                    <a:pt x="33756" y="77368"/>
                  </a:moveTo>
                  <a:lnTo>
                    <a:pt x="26339" y="77368"/>
                  </a:lnTo>
                  <a:lnTo>
                    <a:pt x="26339" y="84772"/>
                  </a:lnTo>
                  <a:lnTo>
                    <a:pt x="33756" y="84772"/>
                  </a:lnTo>
                  <a:lnTo>
                    <a:pt x="33756" y="77368"/>
                  </a:lnTo>
                  <a:close/>
                </a:path>
                <a:path w="267970" h="137160">
                  <a:moveTo>
                    <a:pt x="33756" y="64198"/>
                  </a:moveTo>
                  <a:lnTo>
                    <a:pt x="26339" y="64198"/>
                  </a:lnTo>
                  <a:lnTo>
                    <a:pt x="26339" y="72428"/>
                  </a:lnTo>
                  <a:lnTo>
                    <a:pt x="33756" y="72428"/>
                  </a:lnTo>
                  <a:lnTo>
                    <a:pt x="33756" y="64198"/>
                  </a:lnTo>
                  <a:close/>
                </a:path>
                <a:path w="267970" h="137160">
                  <a:moveTo>
                    <a:pt x="33756" y="51854"/>
                  </a:moveTo>
                  <a:lnTo>
                    <a:pt x="26339" y="51854"/>
                  </a:lnTo>
                  <a:lnTo>
                    <a:pt x="26339" y="59270"/>
                  </a:lnTo>
                  <a:lnTo>
                    <a:pt x="33756" y="59270"/>
                  </a:lnTo>
                  <a:lnTo>
                    <a:pt x="33756" y="51854"/>
                  </a:lnTo>
                  <a:close/>
                </a:path>
                <a:path w="267970" h="137160">
                  <a:moveTo>
                    <a:pt x="33756" y="38684"/>
                  </a:moveTo>
                  <a:lnTo>
                    <a:pt x="26339" y="38684"/>
                  </a:lnTo>
                  <a:lnTo>
                    <a:pt x="26339" y="46913"/>
                  </a:lnTo>
                  <a:lnTo>
                    <a:pt x="33756" y="46913"/>
                  </a:lnTo>
                  <a:lnTo>
                    <a:pt x="33756" y="38684"/>
                  </a:lnTo>
                  <a:close/>
                </a:path>
                <a:path w="267970" h="137160">
                  <a:moveTo>
                    <a:pt x="33756" y="25527"/>
                  </a:moveTo>
                  <a:lnTo>
                    <a:pt x="26339" y="25527"/>
                  </a:lnTo>
                  <a:lnTo>
                    <a:pt x="26339" y="33743"/>
                  </a:lnTo>
                  <a:lnTo>
                    <a:pt x="33756" y="33743"/>
                  </a:lnTo>
                  <a:lnTo>
                    <a:pt x="33756" y="25527"/>
                  </a:lnTo>
                  <a:close/>
                </a:path>
                <a:path w="267970" h="137160">
                  <a:moveTo>
                    <a:pt x="33756" y="13169"/>
                  </a:moveTo>
                  <a:lnTo>
                    <a:pt x="26339" y="13169"/>
                  </a:lnTo>
                  <a:lnTo>
                    <a:pt x="26339" y="21412"/>
                  </a:lnTo>
                  <a:lnTo>
                    <a:pt x="33756" y="21412"/>
                  </a:lnTo>
                  <a:lnTo>
                    <a:pt x="33756" y="13169"/>
                  </a:lnTo>
                  <a:close/>
                </a:path>
                <a:path w="267970" h="137160">
                  <a:moveTo>
                    <a:pt x="33756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267970" h="137160">
                  <a:moveTo>
                    <a:pt x="46926" y="13169"/>
                  </a:moveTo>
                  <a:lnTo>
                    <a:pt x="38684" y="13169"/>
                  </a:lnTo>
                  <a:lnTo>
                    <a:pt x="38684" y="21412"/>
                  </a:lnTo>
                  <a:lnTo>
                    <a:pt x="46926" y="21412"/>
                  </a:lnTo>
                  <a:lnTo>
                    <a:pt x="46926" y="13169"/>
                  </a:lnTo>
                  <a:close/>
                </a:path>
                <a:path w="267970" h="137160">
                  <a:moveTo>
                    <a:pt x="46926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26" y="8242"/>
                  </a:lnTo>
                  <a:lnTo>
                    <a:pt x="46926" y="0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66" y="0"/>
                  </a:lnTo>
                  <a:lnTo>
                    <a:pt x="51866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3240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267970" h="137160">
                  <a:moveTo>
                    <a:pt x="85598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267970" h="137160">
                  <a:moveTo>
                    <a:pt x="98767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  <a:path w="267970" h="137160">
                  <a:moveTo>
                    <a:pt x="111937" y="0"/>
                  </a:moveTo>
                  <a:lnTo>
                    <a:pt x="103708" y="0"/>
                  </a:lnTo>
                  <a:lnTo>
                    <a:pt x="103708" y="8242"/>
                  </a:lnTo>
                  <a:lnTo>
                    <a:pt x="111937" y="8242"/>
                  </a:lnTo>
                  <a:lnTo>
                    <a:pt x="111937" y="0"/>
                  </a:lnTo>
                  <a:close/>
                </a:path>
                <a:path w="267970" h="137160">
                  <a:moveTo>
                    <a:pt x="125107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107" y="8242"/>
                  </a:lnTo>
                  <a:lnTo>
                    <a:pt x="125107" y="0"/>
                  </a:lnTo>
                  <a:close/>
                </a:path>
                <a:path w="267970" h="137160">
                  <a:moveTo>
                    <a:pt x="241947" y="128384"/>
                  </a:moveTo>
                  <a:lnTo>
                    <a:pt x="233730" y="128384"/>
                  </a:lnTo>
                  <a:lnTo>
                    <a:pt x="233730" y="136626"/>
                  </a:lnTo>
                  <a:lnTo>
                    <a:pt x="241947" y="136626"/>
                  </a:lnTo>
                  <a:lnTo>
                    <a:pt x="241947" y="128384"/>
                  </a:lnTo>
                  <a:close/>
                </a:path>
                <a:path w="267970" h="137160">
                  <a:moveTo>
                    <a:pt x="241947" y="115214"/>
                  </a:moveTo>
                  <a:lnTo>
                    <a:pt x="233730" y="115214"/>
                  </a:lnTo>
                  <a:lnTo>
                    <a:pt x="233730" y="123456"/>
                  </a:lnTo>
                  <a:lnTo>
                    <a:pt x="241947" y="123456"/>
                  </a:lnTo>
                  <a:lnTo>
                    <a:pt x="241947" y="115214"/>
                  </a:lnTo>
                  <a:close/>
                </a:path>
                <a:path w="267970" h="137160">
                  <a:moveTo>
                    <a:pt x="241947" y="102870"/>
                  </a:moveTo>
                  <a:lnTo>
                    <a:pt x="233730" y="102870"/>
                  </a:lnTo>
                  <a:lnTo>
                    <a:pt x="233730" y="111112"/>
                  </a:lnTo>
                  <a:lnTo>
                    <a:pt x="241947" y="111112"/>
                  </a:lnTo>
                  <a:lnTo>
                    <a:pt x="241947" y="102870"/>
                  </a:lnTo>
                  <a:close/>
                </a:path>
                <a:path w="267970" h="137160">
                  <a:moveTo>
                    <a:pt x="241947" y="89712"/>
                  </a:moveTo>
                  <a:lnTo>
                    <a:pt x="233730" y="89712"/>
                  </a:lnTo>
                  <a:lnTo>
                    <a:pt x="233730" y="97955"/>
                  </a:lnTo>
                  <a:lnTo>
                    <a:pt x="241947" y="97955"/>
                  </a:lnTo>
                  <a:lnTo>
                    <a:pt x="241947" y="89712"/>
                  </a:lnTo>
                  <a:close/>
                </a:path>
                <a:path w="267970" h="137160">
                  <a:moveTo>
                    <a:pt x="241947" y="77368"/>
                  </a:moveTo>
                  <a:lnTo>
                    <a:pt x="233730" y="77368"/>
                  </a:lnTo>
                  <a:lnTo>
                    <a:pt x="233730" y="84772"/>
                  </a:lnTo>
                  <a:lnTo>
                    <a:pt x="241947" y="84772"/>
                  </a:lnTo>
                  <a:lnTo>
                    <a:pt x="241947" y="77368"/>
                  </a:lnTo>
                  <a:close/>
                </a:path>
                <a:path w="267970" h="137160">
                  <a:moveTo>
                    <a:pt x="241947" y="64198"/>
                  </a:moveTo>
                  <a:lnTo>
                    <a:pt x="233730" y="64198"/>
                  </a:lnTo>
                  <a:lnTo>
                    <a:pt x="233730" y="72428"/>
                  </a:lnTo>
                  <a:lnTo>
                    <a:pt x="241947" y="72428"/>
                  </a:lnTo>
                  <a:lnTo>
                    <a:pt x="241947" y="64198"/>
                  </a:lnTo>
                  <a:close/>
                </a:path>
                <a:path w="267970" h="137160">
                  <a:moveTo>
                    <a:pt x="241947" y="51854"/>
                  </a:moveTo>
                  <a:lnTo>
                    <a:pt x="233730" y="51854"/>
                  </a:lnTo>
                  <a:lnTo>
                    <a:pt x="233730" y="59270"/>
                  </a:lnTo>
                  <a:lnTo>
                    <a:pt x="241947" y="59270"/>
                  </a:lnTo>
                  <a:lnTo>
                    <a:pt x="241947" y="51854"/>
                  </a:lnTo>
                  <a:close/>
                </a:path>
                <a:path w="267970" h="137160">
                  <a:moveTo>
                    <a:pt x="241947" y="38684"/>
                  </a:moveTo>
                  <a:lnTo>
                    <a:pt x="233730" y="38684"/>
                  </a:lnTo>
                  <a:lnTo>
                    <a:pt x="233730" y="46913"/>
                  </a:lnTo>
                  <a:lnTo>
                    <a:pt x="241947" y="46913"/>
                  </a:lnTo>
                  <a:lnTo>
                    <a:pt x="241947" y="38684"/>
                  </a:lnTo>
                  <a:close/>
                </a:path>
                <a:path w="267970" h="137160">
                  <a:moveTo>
                    <a:pt x="241947" y="25527"/>
                  </a:moveTo>
                  <a:lnTo>
                    <a:pt x="233730" y="25527"/>
                  </a:lnTo>
                  <a:lnTo>
                    <a:pt x="233730" y="33743"/>
                  </a:lnTo>
                  <a:lnTo>
                    <a:pt x="241947" y="33743"/>
                  </a:lnTo>
                  <a:lnTo>
                    <a:pt x="241947" y="25527"/>
                  </a:lnTo>
                  <a:close/>
                </a:path>
                <a:path w="267970" h="137160">
                  <a:moveTo>
                    <a:pt x="241947" y="13169"/>
                  </a:moveTo>
                  <a:lnTo>
                    <a:pt x="233730" y="13169"/>
                  </a:lnTo>
                  <a:lnTo>
                    <a:pt x="233730" y="21412"/>
                  </a:lnTo>
                  <a:lnTo>
                    <a:pt x="241947" y="21412"/>
                  </a:lnTo>
                  <a:lnTo>
                    <a:pt x="241947" y="13169"/>
                  </a:lnTo>
                  <a:close/>
                </a:path>
                <a:path w="267970" h="137160">
                  <a:moveTo>
                    <a:pt x="254292" y="128384"/>
                  </a:moveTo>
                  <a:lnTo>
                    <a:pt x="246888" y="128384"/>
                  </a:lnTo>
                  <a:lnTo>
                    <a:pt x="246888" y="136626"/>
                  </a:lnTo>
                  <a:lnTo>
                    <a:pt x="254292" y="136626"/>
                  </a:lnTo>
                  <a:lnTo>
                    <a:pt x="254292" y="128384"/>
                  </a:lnTo>
                  <a:close/>
                </a:path>
                <a:path w="267970" h="137160">
                  <a:moveTo>
                    <a:pt x="254292" y="115214"/>
                  </a:moveTo>
                  <a:lnTo>
                    <a:pt x="246888" y="115214"/>
                  </a:lnTo>
                  <a:lnTo>
                    <a:pt x="246888" y="123456"/>
                  </a:lnTo>
                  <a:lnTo>
                    <a:pt x="254292" y="123456"/>
                  </a:lnTo>
                  <a:lnTo>
                    <a:pt x="254292" y="115214"/>
                  </a:lnTo>
                  <a:close/>
                </a:path>
                <a:path w="267970" h="137160">
                  <a:moveTo>
                    <a:pt x="254292" y="102870"/>
                  </a:moveTo>
                  <a:lnTo>
                    <a:pt x="246888" y="102870"/>
                  </a:lnTo>
                  <a:lnTo>
                    <a:pt x="246888" y="111112"/>
                  </a:lnTo>
                  <a:lnTo>
                    <a:pt x="254292" y="111112"/>
                  </a:lnTo>
                  <a:lnTo>
                    <a:pt x="254292" y="102870"/>
                  </a:lnTo>
                  <a:close/>
                </a:path>
                <a:path w="267970" h="137160">
                  <a:moveTo>
                    <a:pt x="254292" y="89712"/>
                  </a:moveTo>
                  <a:lnTo>
                    <a:pt x="246888" y="89712"/>
                  </a:lnTo>
                  <a:lnTo>
                    <a:pt x="246888" y="97955"/>
                  </a:lnTo>
                  <a:lnTo>
                    <a:pt x="254292" y="97955"/>
                  </a:lnTo>
                  <a:lnTo>
                    <a:pt x="254292" y="89712"/>
                  </a:lnTo>
                  <a:close/>
                </a:path>
                <a:path w="267970" h="137160">
                  <a:moveTo>
                    <a:pt x="254292" y="77368"/>
                  </a:moveTo>
                  <a:lnTo>
                    <a:pt x="246888" y="77368"/>
                  </a:lnTo>
                  <a:lnTo>
                    <a:pt x="246888" y="84772"/>
                  </a:lnTo>
                  <a:lnTo>
                    <a:pt x="254292" y="84772"/>
                  </a:lnTo>
                  <a:lnTo>
                    <a:pt x="254292" y="77368"/>
                  </a:lnTo>
                  <a:close/>
                </a:path>
                <a:path w="267970" h="137160">
                  <a:moveTo>
                    <a:pt x="254292" y="64198"/>
                  </a:moveTo>
                  <a:lnTo>
                    <a:pt x="246888" y="64198"/>
                  </a:lnTo>
                  <a:lnTo>
                    <a:pt x="246888" y="72428"/>
                  </a:lnTo>
                  <a:lnTo>
                    <a:pt x="254292" y="72428"/>
                  </a:lnTo>
                  <a:lnTo>
                    <a:pt x="254292" y="64198"/>
                  </a:lnTo>
                  <a:close/>
                </a:path>
                <a:path w="267970" h="137160">
                  <a:moveTo>
                    <a:pt x="254292" y="51854"/>
                  </a:moveTo>
                  <a:lnTo>
                    <a:pt x="246888" y="51854"/>
                  </a:lnTo>
                  <a:lnTo>
                    <a:pt x="246888" y="59270"/>
                  </a:lnTo>
                  <a:lnTo>
                    <a:pt x="254292" y="59270"/>
                  </a:lnTo>
                  <a:lnTo>
                    <a:pt x="254292" y="51854"/>
                  </a:lnTo>
                  <a:close/>
                </a:path>
                <a:path w="267970" h="137160">
                  <a:moveTo>
                    <a:pt x="254292" y="38684"/>
                  </a:moveTo>
                  <a:lnTo>
                    <a:pt x="246888" y="38684"/>
                  </a:lnTo>
                  <a:lnTo>
                    <a:pt x="246888" y="46913"/>
                  </a:lnTo>
                  <a:lnTo>
                    <a:pt x="254292" y="46913"/>
                  </a:lnTo>
                  <a:lnTo>
                    <a:pt x="254292" y="38684"/>
                  </a:lnTo>
                  <a:close/>
                </a:path>
                <a:path w="267970" h="137160">
                  <a:moveTo>
                    <a:pt x="254292" y="25527"/>
                  </a:moveTo>
                  <a:lnTo>
                    <a:pt x="246888" y="25527"/>
                  </a:lnTo>
                  <a:lnTo>
                    <a:pt x="246888" y="33743"/>
                  </a:lnTo>
                  <a:lnTo>
                    <a:pt x="254292" y="33743"/>
                  </a:lnTo>
                  <a:lnTo>
                    <a:pt x="254292" y="25527"/>
                  </a:lnTo>
                  <a:close/>
                </a:path>
                <a:path w="267970" h="137160">
                  <a:moveTo>
                    <a:pt x="254292" y="13169"/>
                  </a:moveTo>
                  <a:lnTo>
                    <a:pt x="246888" y="13169"/>
                  </a:lnTo>
                  <a:lnTo>
                    <a:pt x="246888" y="21412"/>
                  </a:lnTo>
                  <a:lnTo>
                    <a:pt x="254292" y="21412"/>
                  </a:lnTo>
                  <a:lnTo>
                    <a:pt x="254292" y="13169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19" y="128384"/>
                  </a:lnTo>
                  <a:lnTo>
                    <a:pt x="259219" y="136626"/>
                  </a:lnTo>
                  <a:lnTo>
                    <a:pt x="267462" y="136626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5214"/>
                  </a:moveTo>
                  <a:lnTo>
                    <a:pt x="259219" y="115214"/>
                  </a:lnTo>
                  <a:lnTo>
                    <a:pt x="259219" y="123456"/>
                  </a:lnTo>
                  <a:lnTo>
                    <a:pt x="267462" y="123456"/>
                  </a:lnTo>
                  <a:lnTo>
                    <a:pt x="267462" y="115214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59219" y="102870"/>
                  </a:lnTo>
                  <a:lnTo>
                    <a:pt x="259219" y="111112"/>
                  </a:lnTo>
                  <a:lnTo>
                    <a:pt x="267462" y="111112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12"/>
                  </a:moveTo>
                  <a:lnTo>
                    <a:pt x="259219" y="89712"/>
                  </a:lnTo>
                  <a:lnTo>
                    <a:pt x="259219" y="97955"/>
                  </a:lnTo>
                  <a:lnTo>
                    <a:pt x="267462" y="97955"/>
                  </a:lnTo>
                  <a:lnTo>
                    <a:pt x="267462" y="89712"/>
                  </a:lnTo>
                  <a:close/>
                </a:path>
                <a:path w="267970" h="137160">
                  <a:moveTo>
                    <a:pt x="267462" y="77368"/>
                  </a:moveTo>
                  <a:lnTo>
                    <a:pt x="259219" y="77368"/>
                  </a:lnTo>
                  <a:lnTo>
                    <a:pt x="259219" y="84772"/>
                  </a:lnTo>
                  <a:lnTo>
                    <a:pt x="267462" y="84772"/>
                  </a:lnTo>
                  <a:lnTo>
                    <a:pt x="267462" y="77368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19" y="64198"/>
                  </a:lnTo>
                  <a:lnTo>
                    <a:pt x="259219" y="72428"/>
                  </a:lnTo>
                  <a:lnTo>
                    <a:pt x="267462" y="72428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19" y="51854"/>
                  </a:lnTo>
                  <a:lnTo>
                    <a:pt x="259219" y="59270"/>
                  </a:lnTo>
                  <a:lnTo>
                    <a:pt x="267462" y="59270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84"/>
                  </a:moveTo>
                  <a:lnTo>
                    <a:pt x="259219" y="38684"/>
                  </a:lnTo>
                  <a:lnTo>
                    <a:pt x="259219" y="46913"/>
                  </a:lnTo>
                  <a:lnTo>
                    <a:pt x="267462" y="46913"/>
                  </a:lnTo>
                  <a:lnTo>
                    <a:pt x="267462" y="38684"/>
                  </a:lnTo>
                  <a:close/>
                </a:path>
                <a:path w="267970" h="137160">
                  <a:moveTo>
                    <a:pt x="267462" y="25527"/>
                  </a:moveTo>
                  <a:lnTo>
                    <a:pt x="259219" y="25527"/>
                  </a:lnTo>
                  <a:lnTo>
                    <a:pt x="259219" y="33743"/>
                  </a:lnTo>
                  <a:lnTo>
                    <a:pt x="267462" y="33743"/>
                  </a:lnTo>
                  <a:lnTo>
                    <a:pt x="267462" y="25527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412"/>
                  </a:lnTo>
                  <a:lnTo>
                    <a:pt x="267462" y="21412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665713" y="3899852"/>
              <a:ext cx="255270" cy="137160"/>
            </a:xfrm>
            <a:custGeom>
              <a:avLst/>
              <a:gdLst/>
              <a:ahLst/>
              <a:cxnLst/>
              <a:rect l="l" t="t" r="r" b="b"/>
              <a:pathLst>
                <a:path w="255270" h="137160">
                  <a:moveTo>
                    <a:pt x="82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16" y="8242"/>
                  </a:lnTo>
                  <a:lnTo>
                    <a:pt x="8216" y="0"/>
                  </a:lnTo>
                  <a:close/>
                </a:path>
                <a:path w="255270" h="137160">
                  <a:moveTo>
                    <a:pt x="176936" y="128384"/>
                  </a:moveTo>
                  <a:lnTo>
                    <a:pt x="168694" y="128384"/>
                  </a:lnTo>
                  <a:lnTo>
                    <a:pt x="168694" y="136626"/>
                  </a:lnTo>
                  <a:lnTo>
                    <a:pt x="176936" y="136626"/>
                  </a:lnTo>
                  <a:lnTo>
                    <a:pt x="176936" y="128384"/>
                  </a:lnTo>
                  <a:close/>
                </a:path>
                <a:path w="255270" h="137160">
                  <a:moveTo>
                    <a:pt x="176936" y="115214"/>
                  </a:moveTo>
                  <a:lnTo>
                    <a:pt x="168694" y="115214"/>
                  </a:lnTo>
                  <a:lnTo>
                    <a:pt x="168694" y="123456"/>
                  </a:lnTo>
                  <a:lnTo>
                    <a:pt x="176936" y="123456"/>
                  </a:lnTo>
                  <a:lnTo>
                    <a:pt x="176936" y="115214"/>
                  </a:lnTo>
                  <a:close/>
                </a:path>
                <a:path w="255270" h="137160">
                  <a:moveTo>
                    <a:pt x="176936" y="102870"/>
                  </a:moveTo>
                  <a:lnTo>
                    <a:pt x="168694" y="102870"/>
                  </a:lnTo>
                  <a:lnTo>
                    <a:pt x="168694" y="111112"/>
                  </a:lnTo>
                  <a:lnTo>
                    <a:pt x="176936" y="111112"/>
                  </a:lnTo>
                  <a:lnTo>
                    <a:pt x="176936" y="102870"/>
                  </a:lnTo>
                  <a:close/>
                </a:path>
                <a:path w="255270" h="137160">
                  <a:moveTo>
                    <a:pt x="176936" y="89712"/>
                  </a:moveTo>
                  <a:lnTo>
                    <a:pt x="168694" y="89712"/>
                  </a:lnTo>
                  <a:lnTo>
                    <a:pt x="168694" y="97955"/>
                  </a:lnTo>
                  <a:lnTo>
                    <a:pt x="176936" y="97955"/>
                  </a:lnTo>
                  <a:lnTo>
                    <a:pt x="176936" y="89712"/>
                  </a:lnTo>
                  <a:close/>
                </a:path>
                <a:path w="255270" h="137160">
                  <a:moveTo>
                    <a:pt x="176936" y="77368"/>
                  </a:moveTo>
                  <a:lnTo>
                    <a:pt x="168694" y="77368"/>
                  </a:lnTo>
                  <a:lnTo>
                    <a:pt x="168694" y="84772"/>
                  </a:lnTo>
                  <a:lnTo>
                    <a:pt x="176936" y="84772"/>
                  </a:lnTo>
                  <a:lnTo>
                    <a:pt x="176936" y="77368"/>
                  </a:lnTo>
                  <a:close/>
                </a:path>
                <a:path w="255270" h="137160">
                  <a:moveTo>
                    <a:pt x="176936" y="64198"/>
                  </a:moveTo>
                  <a:lnTo>
                    <a:pt x="168694" y="64198"/>
                  </a:lnTo>
                  <a:lnTo>
                    <a:pt x="168694" y="72428"/>
                  </a:lnTo>
                  <a:lnTo>
                    <a:pt x="176936" y="72428"/>
                  </a:lnTo>
                  <a:lnTo>
                    <a:pt x="176936" y="64198"/>
                  </a:lnTo>
                  <a:close/>
                </a:path>
                <a:path w="255270" h="137160">
                  <a:moveTo>
                    <a:pt x="176936" y="51854"/>
                  </a:moveTo>
                  <a:lnTo>
                    <a:pt x="168694" y="51854"/>
                  </a:lnTo>
                  <a:lnTo>
                    <a:pt x="168694" y="59270"/>
                  </a:lnTo>
                  <a:lnTo>
                    <a:pt x="176936" y="59270"/>
                  </a:lnTo>
                  <a:lnTo>
                    <a:pt x="176936" y="51854"/>
                  </a:lnTo>
                  <a:close/>
                </a:path>
                <a:path w="255270" h="137160">
                  <a:moveTo>
                    <a:pt x="176936" y="38684"/>
                  </a:moveTo>
                  <a:lnTo>
                    <a:pt x="168694" y="38684"/>
                  </a:lnTo>
                  <a:lnTo>
                    <a:pt x="168694" y="46913"/>
                  </a:lnTo>
                  <a:lnTo>
                    <a:pt x="176936" y="46913"/>
                  </a:lnTo>
                  <a:lnTo>
                    <a:pt x="176936" y="38684"/>
                  </a:lnTo>
                  <a:close/>
                </a:path>
                <a:path w="255270" h="137160">
                  <a:moveTo>
                    <a:pt x="176936" y="25527"/>
                  </a:moveTo>
                  <a:lnTo>
                    <a:pt x="168694" y="25527"/>
                  </a:lnTo>
                  <a:lnTo>
                    <a:pt x="168694" y="33743"/>
                  </a:lnTo>
                  <a:lnTo>
                    <a:pt x="176936" y="33743"/>
                  </a:lnTo>
                  <a:lnTo>
                    <a:pt x="176936" y="25527"/>
                  </a:lnTo>
                  <a:close/>
                </a:path>
                <a:path w="255270" h="137160">
                  <a:moveTo>
                    <a:pt x="176936" y="13169"/>
                  </a:moveTo>
                  <a:lnTo>
                    <a:pt x="168694" y="13169"/>
                  </a:lnTo>
                  <a:lnTo>
                    <a:pt x="168694" y="21412"/>
                  </a:lnTo>
                  <a:lnTo>
                    <a:pt x="176936" y="21412"/>
                  </a:lnTo>
                  <a:lnTo>
                    <a:pt x="176936" y="13169"/>
                  </a:lnTo>
                  <a:close/>
                </a:path>
                <a:path w="255270" h="137160">
                  <a:moveTo>
                    <a:pt x="190080" y="128384"/>
                  </a:moveTo>
                  <a:lnTo>
                    <a:pt x="181876" y="128384"/>
                  </a:lnTo>
                  <a:lnTo>
                    <a:pt x="181876" y="136626"/>
                  </a:lnTo>
                  <a:lnTo>
                    <a:pt x="190080" y="136626"/>
                  </a:lnTo>
                  <a:lnTo>
                    <a:pt x="190080" y="128384"/>
                  </a:lnTo>
                  <a:close/>
                </a:path>
                <a:path w="255270" h="137160">
                  <a:moveTo>
                    <a:pt x="190080" y="115214"/>
                  </a:moveTo>
                  <a:lnTo>
                    <a:pt x="181876" y="115214"/>
                  </a:lnTo>
                  <a:lnTo>
                    <a:pt x="181876" y="123456"/>
                  </a:lnTo>
                  <a:lnTo>
                    <a:pt x="190080" y="123456"/>
                  </a:lnTo>
                  <a:lnTo>
                    <a:pt x="190080" y="115214"/>
                  </a:lnTo>
                  <a:close/>
                </a:path>
                <a:path w="255270" h="137160">
                  <a:moveTo>
                    <a:pt x="190080" y="102870"/>
                  </a:moveTo>
                  <a:lnTo>
                    <a:pt x="181876" y="102870"/>
                  </a:lnTo>
                  <a:lnTo>
                    <a:pt x="181876" y="111112"/>
                  </a:lnTo>
                  <a:lnTo>
                    <a:pt x="190080" y="111112"/>
                  </a:lnTo>
                  <a:lnTo>
                    <a:pt x="190080" y="102870"/>
                  </a:lnTo>
                  <a:close/>
                </a:path>
                <a:path w="255270" h="137160">
                  <a:moveTo>
                    <a:pt x="190080" y="89712"/>
                  </a:moveTo>
                  <a:lnTo>
                    <a:pt x="181876" y="89712"/>
                  </a:lnTo>
                  <a:lnTo>
                    <a:pt x="181876" y="97955"/>
                  </a:lnTo>
                  <a:lnTo>
                    <a:pt x="190080" y="97955"/>
                  </a:lnTo>
                  <a:lnTo>
                    <a:pt x="190080" y="89712"/>
                  </a:lnTo>
                  <a:close/>
                </a:path>
                <a:path w="255270" h="137160">
                  <a:moveTo>
                    <a:pt x="190080" y="77368"/>
                  </a:moveTo>
                  <a:lnTo>
                    <a:pt x="181876" y="77368"/>
                  </a:lnTo>
                  <a:lnTo>
                    <a:pt x="181876" y="84772"/>
                  </a:lnTo>
                  <a:lnTo>
                    <a:pt x="190080" y="84772"/>
                  </a:lnTo>
                  <a:lnTo>
                    <a:pt x="190080" y="77368"/>
                  </a:lnTo>
                  <a:close/>
                </a:path>
                <a:path w="255270" h="137160">
                  <a:moveTo>
                    <a:pt x="190080" y="64198"/>
                  </a:moveTo>
                  <a:lnTo>
                    <a:pt x="181876" y="64198"/>
                  </a:lnTo>
                  <a:lnTo>
                    <a:pt x="181876" y="72428"/>
                  </a:lnTo>
                  <a:lnTo>
                    <a:pt x="190080" y="72428"/>
                  </a:lnTo>
                  <a:lnTo>
                    <a:pt x="190080" y="64198"/>
                  </a:lnTo>
                  <a:close/>
                </a:path>
                <a:path w="255270" h="137160">
                  <a:moveTo>
                    <a:pt x="190080" y="51854"/>
                  </a:moveTo>
                  <a:lnTo>
                    <a:pt x="181876" y="51854"/>
                  </a:lnTo>
                  <a:lnTo>
                    <a:pt x="181876" y="59270"/>
                  </a:lnTo>
                  <a:lnTo>
                    <a:pt x="190080" y="59270"/>
                  </a:lnTo>
                  <a:lnTo>
                    <a:pt x="190080" y="51854"/>
                  </a:lnTo>
                  <a:close/>
                </a:path>
                <a:path w="255270" h="137160">
                  <a:moveTo>
                    <a:pt x="190080" y="38684"/>
                  </a:moveTo>
                  <a:lnTo>
                    <a:pt x="181876" y="38684"/>
                  </a:lnTo>
                  <a:lnTo>
                    <a:pt x="181876" y="46913"/>
                  </a:lnTo>
                  <a:lnTo>
                    <a:pt x="190080" y="46913"/>
                  </a:lnTo>
                  <a:lnTo>
                    <a:pt x="190080" y="38684"/>
                  </a:lnTo>
                  <a:close/>
                </a:path>
                <a:path w="255270" h="137160">
                  <a:moveTo>
                    <a:pt x="190080" y="25527"/>
                  </a:moveTo>
                  <a:lnTo>
                    <a:pt x="181876" y="25527"/>
                  </a:lnTo>
                  <a:lnTo>
                    <a:pt x="181876" y="33743"/>
                  </a:lnTo>
                  <a:lnTo>
                    <a:pt x="190080" y="33743"/>
                  </a:lnTo>
                  <a:lnTo>
                    <a:pt x="190080" y="25527"/>
                  </a:lnTo>
                  <a:close/>
                </a:path>
                <a:path w="255270" h="137160">
                  <a:moveTo>
                    <a:pt x="190080" y="13169"/>
                  </a:moveTo>
                  <a:lnTo>
                    <a:pt x="181876" y="13169"/>
                  </a:lnTo>
                  <a:lnTo>
                    <a:pt x="181876" y="21412"/>
                  </a:lnTo>
                  <a:lnTo>
                    <a:pt x="190080" y="21412"/>
                  </a:lnTo>
                  <a:lnTo>
                    <a:pt x="190080" y="13169"/>
                  </a:lnTo>
                  <a:close/>
                </a:path>
                <a:path w="255270" h="137160">
                  <a:moveTo>
                    <a:pt x="203250" y="128384"/>
                  </a:moveTo>
                  <a:lnTo>
                    <a:pt x="195033" y="128384"/>
                  </a:lnTo>
                  <a:lnTo>
                    <a:pt x="195033" y="136626"/>
                  </a:lnTo>
                  <a:lnTo>
                    <a:pt x="203250" y="136626"/>
                  </a:lnTo>
                  <a:lnTo>
                    <a:pt x="203250" y="128384"/>
                  </a:lnTo>
                  <a:close/>
                </a:path>
                <a:path w="255270" h="137160">
                  <a:moveTo>
                    <a:pt x="203250" y="115214"/>
                  </a:moveTo>
                  <a:lnTo>
                    <a:pt x="195033" y="115214"/>
                  </a:lnTo>
                  <a:lnTo>
                    <a:pt x="195033" y="123456"/>
                  </a:lnTo>
                  <a:lnTo>
                    <a:pt x="203250" y="123456"/>
                  </a:lnTo>
                  <a:lnTo>
                    <a:pt x="203250" y="115214"/>
                  </a:lnTo>
                  <a:close/>
                </a:path>
                <a:path w="255270" h="137160">
                  <a:moveTo>
                    <a:pt x="203250" y="102870"/>
                  </a:moveTo>
                  <a:lnTo>
                    <a:pt x="195033" y="102870"/>
                  </a:lnTo>
                  <a:lnTo>
                    <a:pt x="195033" y="111112"/>
                  </a:lnTo>
                  <a:lnTo>
                    <a:pt x="203250" y="111112"/>
                  </a:lnTo>
                  <a:lnTo>
                    <a:pt x="203250" y="102870"/>
                  </a:lnTo>
                  <a:close/>
                </a:path>
                <a:path w="255270" h="137160">
                  <a:moveTo>
                    <a:pt x="203250" y="89712"/>
                  </a:moveTo>
                  <a:lnTo>
                    <a:pt x="195033" y="89712"/>
                  </a:lnTo>
                  <a:lnTo>
                    <a:pt x="195033" y="97955"/>
                  </a:lnTo>
                  <a:lnTo>
                    <a:pt x="203250" y="97955"/>
                  </a:lnTo>
                  <a:lnTo>
                    <a:pt x="203250" y="89712"/>
                  </a:lnTo>
                  <a:close/>
                </a:path>
                <a:path w="255270" h="137160">
                  <a:moveTo>
                    <a:pt x="203250" y="77368"/>
                  </a:moveTo>
                  <a:lnTo>
                    <a:pt x="195033" y="77368"/>
                  </a:lnTo>
                  <a:lnTo>
                    <a:pt x="195033" y="84772"/>
                  </a:lnTo>
                  <a:lnTo>
                    <a:pt x="203250" y="84772"/>
                  </a:lnTo>
                  <a:lnTo>
                    <a:pt x="203250" y="77368"/>
                  </a:lnTo>
                  <a:close/>
                </a:path>
                <a:path w="255270" h="137160">
                  <a:moveTo>
                    <a:pt x="203250" y="64198"/>
                  </a:moveTo>
                  <a:lnTo>
                    <a:pt x="195033" y="64198"/>
                  </a:lnTo>
                  <a:lnTo>
                    <a:pt x="195033" y="72428"/>
                  </a:lnTo>
                  <a:lnTo>
                    <a:pt x="203250" y="72428"/>
                  </a:lnTo>
                  <a:lnTo>
                    <a:pt x="203250" y="64198"/>
                  </a:lnTo>
                  <a:close/>
                </a:path>
                <a:path w="255270" h="137160">
                  <a:moveTo>
                    <a:pt x="203250" y="51854"/>
                  </a:moveTo>
                  <a:lnTo>
                    <a:pt x="195033" y="51854"/>
                  </a:lnTo>
                  <a:lnTo>
                    <a:pt x="195033" y="59270"/>
                  </a:lnTo>
                  <a:lnTo>
                    <a:pt x="203250" y="59270"/>
                  </a:lnTo>
                  <a:lnTo>
                    <a:pt x="203250" y="51854"/>
                  </a:lnTo>
                  <a:close/>
                </a:path>
                <a:path w="255270" h="137160">
                  <a:moveTo>
                    <a:pt x="203250" y="38684"/>
                  </a:moveTo>
                  <a:lnTo>
                    <a:pt x="195033" y="38684"/>
                  </a:lnTo>
                  <a:lnTo>
                    <a:pt x="195033" y="46913"/>
                  </a:lnTo>
                  <a:lnTo>
                    <a:pt x="203250" y="46913"/>
                  </a:lnTo>
                  <a:lnTo>
                    <a:pt x="203250" y="38684"/>
                  </a:lnTo>
                  <a:close/>
                </a:path>
                <a:path w="255270" h="137160">
                  <a:moveTo>
                    <a:pt x="203250" y="25527"/>
                  </a:moveTo>
                  <a:lnTo>
                    <a:pt x="195033" y="25527"/>
                  </a:lnTo>
                  <a:lnTo>
                    <a:pt x="195033" y="33743"/>
                  </a:lnTo>
                  <a:lnTo>
                    <a:pt x="203250" y="33743"/>
                  </a:lnTo>
                  <a:lnTo>
                    <a:pt x="203250" y="25527"/>
                  </a:lnTo>
                  <a:close/>
                </a:path>
                <a:path w="255270" h="137160">
                  <a:moveTo>
                    <a:pt x="203250" y="13169"/>
                  </a:moveTo>
                  <a:lnTo>
                    <a:pt x="195033" y="13169"/>
                  </a:lnTo>
                  <a:lnTo>
                    <a:pt x="195033" y="21412"/>
                  </a:lnTo>
                  <a:lnTo>
                    <a:pt x="203250" y="21412"/>
                  </a:lnTo>
                  <a:lnTo>
                    <a:pt x="203250" y="13169"/>
                  </a:lnTo>
                  <a:close/>
                </a:path>
                <a:path w="255270" h="137160">
                  <a:moveTo>
                    <a:pt x="215607" y="128384"/>
                  </a:moveTo>
                  <a:lnTo>
                    <a:pt x="208191" y="128384"/>
                  </a:lnTo>
                  <a:lnTo>
                    <a:pt x="208191" y="136626"/>
                  </a:lnTo>
                  <a:lnTo>
                    <a:pt x="215607" y="136626"/>
                  </a:lnTo>
                  <a:lnTo>
                    <a:pt x="215607" y="128384"/>
                  </a:lnTo>
                  <a:close/>
                </a:path>
                <a:path w="255270" h="137160">
                  <a:moveTo>
                    <a:pt x="215607" y="115214"/>
                  </a:moveTo>
                  <a:lnTo>
                    <a:pt x="208191" y="115214"/>
                  </a:lnTo>
                  <a:lnTo>
                    <a:pt x="208191" y="123456"/>
                  </a:lnTo>
                  <a:lnTo>
                    <a:pt x="215607" y="123456"/>
                  </a:lnTo>
                  <a:lnTo>
                    <a:pt x="215607" y="115214"/>
                  </a:lnTo>
                  <a:close/>
                </a:path>
                <a:path w="255270" h="137160">
                  <a:moveTo>
                    <a:pt x="215607" y="102870"/>
                  </a:moveTo>
                  <a:lnTo>
                    <a:pt x="208191" y="102870"/>
                  </a:lnTo>
                  <a:lnTo>
                    <a:pt x="208191" y="111112"/>
                  </a:lnTo>
                  <a:lnTo>
                    <a:pt x="215607" y="111112"/>
                  </a:lnTo>
                  <a:lnTo>
                    <a:pt x="215607" y="102870"/>
                  </a:lnTo>
                  <a:close/>
                </a:path>
                <a:path w="255270" h="137160">
                  <a:moveTo>
                    <a:pt x="215607" y="89712"/>
                  </a:moveTo>
                  <a:lnTo>
                    <a:pt x="208191" y="89712"/>
                  </a:lnTo>
                  <a:lnTo>
                    <a:pt x="208191" y="97955"/>
                  </a:lnTo>
                  <a:lnTo>
                    <a:pt x="215607" y="97955"/>
                  </a:lnTo>
                  <a:lnTo>
                    <a:pt x="215607" y="89712"/>
                  </a:lnTo>
                  <a:close/>
                </a:path>
                <a:path w="255270" h="137160">
                  <a:moveTo>
                    <a:pt x="215607" y="77368"/>
                  </a:moveTo>
                  <a:lnTo>
                    <a:pt x="208191" y="77368"/>
                  </a:lnTo>
                  <a:lnTo>
                    <a:pt x="208191" y="84772"/>
                  </a:lnTo>
                  <a:lnTo>
                    <a:pt x="215607" y="84772"/>
                  </a:lnTo>
                  <a:lnTo>
                    <a:pt x="215607" y="77368"/>
                  </a:lnTo>
                  <a:close/>
                </a:path>
                <a:path w="255270" h="137160">
                  <a:moveTo>
                    <a:pt x="215607" y="64198"/>
                  </a:moveTo>
                  <a:lnTo>
                    <a:pt x="208191" y="64198"/>
                  </a:lnTo>
                  <a:lnTo>
                    <a:pt x="208191" y="72428"/>
                  </a:lnTo>
                  <a:lnTo>
                    <a:pt x="215607" y="72428"/>
                  </a:lnTo>
                  <a:lnTo>
                    <a:pt x="215607" y="64198"/>
                  </a:lnTo>
                  <a:close/>
                </a:path>
                <a:path w="255270" h="137160">
                  <a:moveTo>
                    <a:pt x="215607" y="51854"/>
                  </a:moveTo>
                  <a:lnTo>
                    <a:pt x="208191" y="51854"/>
                  </a:lnTo>
                  <a:lnTo>
                    <a:pt x="208191" y="59270"/>
                  </a:lnTo>
                  <a:lnTo>
                    <a:pt x="215607" y="59270"/>
                  </a:lnTo>
                  <a:lnTo>
                    <a:pt x="215607" y="51854"/>
                  </a:lnTo>
                  <a:close/>
                </a:path>
                <a:path w="255270" h="137160">
                  <a:moveTo>
                    <a:pt x="215607" y="38684"/>
                  </a:moveTo>
                  <a:lnTo>
                    <a:pt x="208191" y="38684"/>
                  </a:lnTo>
                  <a:lnTo>
                    <a:pt x="208191" y="46913"/>
                  </a:lnTo>
                  <a:lnTo>
                    <a:pt x="215607" y="46913"/>
                  </a:lnTo>
                  <a:lnTo>
                    <a:pt x="215607" y="38684"/>
                  </a:lnTo>
                  <a:close/>
                </a:path>
                <a:path w="255270" h="137160">
                  <a:moveTo>
                    <a:pt x="215607" y="25527"/>
                  </a:moveTo>
                  <a:lnTo>
                    <a:pt x="208191" y="25527"/>
                  </a:lnTo>
                  <a:lnTo>
                    <a:pt x="208191" y="33743"/>
                  </a:lnTo>
                  <a:lnTo>
                    <a:pt x="215607" y="33743"/>
                  </a:lnTo>
                  <a:lnTo>
                    <a:pt x="215607" y="25527"/>
                  </a:lnTo>
                  <a:close/>
                </a:path>
                <a:path w="255270" h="137160">
                  <a:moveTo>
                    <a:pt x="215607" y="13169"/>
                  </a:moveTo>
                  <a:lnTo>
                    <a:pt x="208191" y="13169"/>
                  </a:lnTo>
                  <a:lnTo>
                    <a:pt x="208191" y="21412"/>
                  </a:lnTo>
                  <a:lnTo>
                    <a:pt x="215607" y="21412"/>
                  </a:lnTo>
                  <a:lnTo>
                    <a:pt x="215607" y="13169"/>
                  </a:lnTo>
                  <a:close/>
                </a:path>
                <a:path w="255270" h="137160">
                  <a:moveTo>
                    <a:pt x="228777" y="128384"/>
                  </a:moveTo>
                  <a:lnTo>
                    <a:pt x="221348" y="128384"/>
                  </a:lnTo>
                  <a:lnTo>
                    <a:pt x="221348" y="136626"/>
                  </a:lnTo>
                  <a:lnTo>
                    <a:pt x="228777" y="136626"/>
                  </a:lnTo>
                  <a:lnTo>
                    <a:pt x="228777" y="128384"/>
                  </a:lnTo>
                  <a:close/>
                </a:path>
                <a:path w="255270" h="137160">
                  <a:moveTo>
                    <a:pt x="228777" y="115214"/>
                  </a:moveTo>
                  <a:lnTo>
                    <a:pt x="221348" y="115214"/>
                  </a:lnTo>
                  <a:lnTo>
                    <a:pt x="221348" y="123456"/>
                  </a:lnTo>
                  <a:lnTo>
                    <a:pt x="228777" y="123456"/>
                  </a:lnTo>
                  <a:lnTo>
                    <a:pt x="228777" y="115214"/>
                  </a:lnTo>
                  <a:close/>
                </a:path>
                <a:path w="255270" h="137160">
                  <a:moveTo>
                    <a:pt x="228777" y="102870"/>
                  </a:moveTo>
                  <a:lnTo>
                    <a:pt x="221348" y="102870"/>
                  </a:lnTo>
                  <a:lnTo>
                    <a:pt x="221348" y="111112"/>
                  </a:lnTo>
                  <a:lnTo>
                    <a:pt x="228777" y="111112"/>
                  </a:lnTo>
                  <a:lnTo>
                    <a:pt x="228777" y="102870"/>
                  </a:lnTo>
                  <a:close/>
                </a:path>
                <a:path w="255270" h="137160">
                  <a:moveTo>
                    <a:pt x="228777" y="89712"/>
                  </a:moveTo>
                  <a:lnTo>
                    <a:pt x="221348" y="89712"/>
                  </a:lnTo>
                  <a:lnTo>
                    <a:pt x="221348" y="97955"/>
                  </a:lnTo>
                  <a:lnTo>
                    <a:pt x="228777" y="97955"/>
                  </a:lnTo>
                  <a:lnTo>
                    <a:pt x="228777" y="89712"/>
                  </a:lnTo>
                  <a:close/>
                </a:path>
                <a:path w="255270" h="137160">
                  <a:moveTo>
                    <a:pt x="228777" y="77368"/>
                  </a:moveTo>
                  <a:lnTo>
                    <a:pt x="221348" y="77368"/>
                  </a:lnTo>
                  <a:lnTo>
                    <a:pt x="221348" y="84772"/>
                  </a:lnTo>
                  <a:lnTo>
                    <a:pt x="228777" y="84772"/>
                  </a:lnTo>
                  <a:lnTo>
                    <a:pt x="228777" y="77368"/>
                  </a:lnTo>
                  <a:close/>
                </a:path>
                <a:path w="255270" h="137160">
                  <a:moveTo>
                    <a:pt x="228777" y="64198"/>
                  </a:moveTo>
                  <a:lnTo>
                    <a:pt x="221348" y="64198"/>
                  </a:lnTo>
                  <a:lnTo>
                    <a:pt x="221348" y="72428"/>
                  </a:lnTo>
                  <a:lnTo>
                    <a:pt x="228777" y="72428"/>
                  </a:lnTo>
                  <a:lnTo>
                    <a:pt x="228777" y="64198"/>
                  </a:lnTo>
                  <a:close/>
                </a:path>
                <a:path w="255270" h="137160">
                  <a:moveTo>
                    <a:pt x="228777" y="51854"/>
                  </a:moveTo>
                  <a:lnTo>
                    <a:pt x="221348" y="51854"/>
                  </a:lnTo>
                  <a:lnTo>
                    <a:pt x="221348" y="59270"/>
                  </a:lnTo>
                  <a:lnTo>
                    <a:pt x="228777" y="59270"/>
                  </a:lnTo>
                  <a:lnTo>
                    <a:pt x="228777" y="51854"/>
                  </a:lnTo>
                  <a:close/>
                </a:path>
                <a:path w="255270" h="137160">
                  <a:moveTo>
                    <a:pt x="228777" y="38684"/>
                  </a:moveTo>
                  <a:lnTo>
                    <a:pt x="221348" y="38684"/>
                  </a:lnTo>
                  <a:lnTo>
                    <a:pt x="221348" y="46913"/>
                  </a:lnTo>
                  <a:lnTo>
                    <a:pt x="228777" y="46913"/>
                  </a:lnTo>
                  <a:lnTo>
                    <a:pt x="228777" y="38684"/>
                  </a:lnTo>
                  <a:close/>
                </a:path>
                <a:path w="255270" h="137160">
                  <a:moveTo>
                    <a:pt x="228777" y="25527"/>
                  </a:moveTo>
                  <a:lnTo>
                    <a:pt x="221348" y="25527"/>
                  </a:lnTo>
                  <a:lnTo>
                    <a:pt x="221348" y="33743"/>
                  </a:lnTo>
                  <a:lnTo>
                    <a:pt x="228777" y="33743"/>
                  </a:lnTo>
                  <a:lnTo>
                    <a:pt x="228777" y="25527"/>
                  </a:lnTo>
                  <a:close/>
                </a:path>
                <a:path w="255270" h="137160">
                  <a:moveTo>
                    <a:pt x="228777" y="13169"/>
                  </a:moveTo>
                  <a:lnTo>
                    <a:pt x="221348" y="13169"/>
                  </a:lnTo>
                  <a:lnTo>
                    <a:pt x="221348" y="21412"/>
                  </a:lnTo>
                  <a:lnTo>
                    <a:pt x="228777" y="21412"/>
                  </a:lnTo>
                  <a:lnTo>
                    <a:pt x="228777" y="13169"/>
                  </a:lnTo>
                  <a:close/>
                </a:path>
                <a:path w="255270" h="137160">
                  <a:moveTo>
                    <a:pt x="241947" y="128384"/>
                  </a:moveTo>
                  <a:lnTo>
                    <a:pt x="233718" y="128384"/>
                  </a:lnTo>
                  <a:lnTo>
                    <a:pt x="233718" y="136626"/>
                  </a:lnTo>
                  <a:lnTo>
                    <a:pt x="241947" y="136626"/>
                  </a:lnTo>
                  <a:lnTo>
                    <a:pt x="241947" y="128384"/>
                  </a:lnTo>
                  <a:close/>
                </a:path>
                <a:path w="255270" h="137160">
                  <a:moveTo>
                    <a:pt x="241947" y="115214"/>
                  </a:moveTo>
                  <a:lnTo>
                    <a:pt x="233718" y="115214"/>
                  </a:lnTo>
                  <a:lnTo>
                    <a:pt x="233718" y="123456"/>
                  </a:lnTo>
                  <a:lnTo>
                    <a:pt x="241947" y="123456"/>
                  </a:lnTo>
                  <a:lnTo>
                    <a:pt x="241947" y="115214"/>
                  </a:lnTo>
                  <a:close/>
                </a:path>
                <a:path w="255270" h="137160">
                  <a:moveTo>
                    <a:pt x="241947" y="102870"/>
                  </a:moveTo>
                  <a:lnTo>
                    <a:pt x="233718" y="102870"/>
                  </a:lnTo>
                  <a:lnTo>
                    <a:pt x="233718" y="111112"/>
                  </a:lnTo>
                  <a:lnTo>
                    <a:pt x="241947" y="111112"/>
                  </a:lnTo>
                  <a:lnTo>
                    <a:pt x="241947" y="102870"/>
                  </a:lnTo>
                  <a:close/>
                </a:path>
                <a:path w="255270" h="137160">
                  <a:moveTo>
                    <a:pt x="241947" y="89712"/>
                  </a:moveTo>
                  <a:lnTo>
                    <a:pt x="233718" y="89712"/>
                  </a:lnTo>
                  <a:lnTo>
                    <a:pt x="233718" y="97955"/>
                  </a:lnTo>
                  <a:lnTo>
                    <a:pt x="241947" y="97955"/>
                  </a:lnTo>
                  <a:lnTo>
                    <a:pt x="241947" y="89712"/>
                  </a:lnTo>
                  <a:close/>
                </a:path>
                <a:path w="255270" h="137160">
                  <a:moveTo>
                    <a:pt x="241947" y="77368"/>
                  </a:moveTo>
                  <a:lnTo>
                    <a:pt x="233718" y="77368"/>
                  </a:lnTo>
                  <a:lnTo>
                    <a:pt x="233718" y="84772"/>
                  </a:lnTo>
                  <a:lnTo>
                    <a:pt x="241947" y="84772"/>
                  </a:lnTo>
                  <a:lnTo>
                    <a:pt x="241947" y="77368"/>
                  </a:lnTo>
                  <a:close/>
                </a:path>
                <a:path w="255270" h="137160">
                  <a:moveTo>
                    <a:pt x="241947" y="64198"/>
                  </a:moveTo>
                  <a:lnTo>
                    <a:pt x="233718" y="64198"/>
                  </a:lnTo>
                  <a:lnTo>
                    <a:pt x="233718" y="72428"/>
                  </a:lnTo>
                  <a:lnTo>
                    <a:pt x="241947" y="72428"/>
                  </a:lnTo>
                  <a:lnTo>
                    <a:pt x="241947" y="64198"/>
                  </a:lnTo>
                  <a:close/>
                </a:path>
                <a:path w="255270" h="137160">
                  <a:moveTo>
                    <a:pt x="241947" y="51854"/>
                  </a:moveTo>
                  <a:lnTo>
                    <a:pt x="233718" y="51854"/>
                  </a:lnTo>
                  <a:lnTo>
                    <a:pt x="233718" y="59270"/>
                  </a:lnTo>
                  <a:lnTo>
                    <a:pt x="241947" y="59270"/>
                  </a:lnTo>
                  <a:lnTo>
                    <a:pt x="241947" y="51854"/>
                  </a:lnTo>
                  <a:close/>
                </a:path>
                <a:path w="255270" h="137160">
                  <a:moveTo>
                    <a:pt x="241947" y="38684"/>
                  </a:moveTo>
                  <a:lnTo>
                    <a:pt x="233718" y="38684"/>
                  </a:lnTo>
                  <a:lnTo>
                    <a:pt x="233718" y="46913"/>
                  </a:lnTo>
                  <a:lnTo>
                    <a:pt x="241947" y="46913"/>
                  </a:lnTo>
                  <a:lnTo>
                    <a:pt x="241947" y="38684"/>
                  </a:lnTo>
                  <a:close/>
                </a:path>
                <a:path w="255270" h="137160">
                  <a:moveTo>
                    <a:pt x="241947" y="25527"/>
                  </a:moveTo>
                  <a:lnTo>
                    <a:pt x="233718" y="25527"/>
                  </a:lnTo>
                  <a:lnTo>
                    <a:pt x="233718" y="33743"/>
                  </a:lnTo>
                  <a:lnTo>
                    <a:pt x="241947" y="33743"/>
                  </a:lnTo>
                  <a:lnTo>
                    <a:pt x="241947" y="25527"/>
                  </a:lnTo>
                  <a:close/>
                </a:path>
                <a:path w="255270" h="137160">
                  <a:moveTo>
                    <a:pt x="241947" y="13169"/>
                  </a:moveTo>
                  <a:lnTo>
                    <a:pt x="233718" y="13169"/>
                  </a:lnTo>
                  <a:lnTo>
                    <a:pt x="233718" y="21412"/>
                  </a:lnTo>
                  <a:lnTo>
                    <a:pt x="241947" y="21412"/>
                  </a:lnTo>
                  <a:lnTo>
                    <a:pt x="241947" y="13169"/>
                  </a:lnTo>
                  <a:close/>
                </a:path>
                <a:path w="255270" h="137160">
                  <a:moveTo>
                    <a:pt x="255117" y="128384"/>
                  </a:moveTo>
                  <a:lnTo>
                    <a:pt x="246875" y="128384"/>
                  </a:lnTo>
                  <a:lnTo>
                    <a:pt x="246875" y="136626"/>
                  </a:lnTo>
                  <a:lnTo>
                    <a:pt x="255117" y="136626"/>
                  </a:lnTo>
                  <a:lnTo>
                    <a:pt x="255117" y="128384"/>
                  </a:lnTo>
                  <a:close/>
                </a:path>
                <a:path w="255270" h="137160">
                  <a:moveTo>
                    <a:pt x="255117" y="115214"/>
                  </a:moveTo>
                  <a:lnTo>
                    <a:pt x="246875" y="115214"/>
                  </a:lnTo>
                  <a:lnTo>
                    <a:pt x="246875" y="123456"/>
                  </a:lnTo>
                  <a:lnTo>
                    <a:pt x="255117" y="123456"/>
                  </a:lnTo>
                  <a:lnTo>
                    <a:pt x="255117" y="115214"/>
                  </a:lnTo>
                  <a:close/>
                </a:path>
                <a:path w="255270" h="137160">
                  <a:moveTo>
                    <a:pt x="255117" y="102870"/>
                  </a:moveTo>
                  <a:lnTo>
                    <a:pt x="246875" y="102870"/>
                  </a:lnTo>
                  <a:lnTo>
                    <a:pt x="246875" y="111112"/>
                  </a:lnTo>
                  <a:lnTo>
                    <a:pt x="255117" y="111112"/>
                  </a:lnTo>
                  <a:lnTo>
                    <a:pt x="255117" y="102870"/>
                  </a:lnTo>
                  <a:close/>
                </a:path>
                <a:path w="255270" h="137160">
                  <a:moveTo>
                    <a:pt x="255117" y="89712"/>
                  </a:moveTo>
                  <a:lnTo>
                    <a:pt x="246875" y="89712"/>
                  </a:lnTo>
                  <a:lnTo>
                    <a:pt x="246875" y="97955"/>
                  </a:lnTo>
                  <a:lnTo>
                    <a:pt x="255117" y="97955"/>
                  </a:lnTo>
                  <a:lnTo>
                    <a:pt x="255117" y="89712"/>
                  </a:lnTo>
                  <a:close/>
                </a:path>
                <a:path w="255270" h="137160">
                  <a:moveTo>
                    <a:pt x="255117" y="77368"/>
                  </a:moveTo>
                  <a:lnTo>
                    <a:pt x="246875" y="77368"/>
                  </a:lnTo>
                  <a:lnTo>
                    <a:pt x="246875" y="84772"/>
                  </a:lnTo>
                  <a:lnTo>
                    <a:pt x="255117" y="84772"/>
                  </a:lnTo>
                  <a:lnTo>
                    <a:pt x="255117" y="77368"/>
                  </a:lnTo>
                  <a:close/>
                </a:path>
                <a:path w="255270" h="137160">
                  <a:moveTo>
                    <a:pt x="255117" y="64198"/>
                  </a:moveTo>
                  <a:lnTo>
                    <a:pt x="246875" y="64198"/>
                  </a:lnTo>
                  <a:lnTo>
                    <a:pt x="246875" y="72428"/>
                  </a:lnTo>
                  <a:lnTo>
                    <a:pt x="255117" y="72428"/>
                  </a:lnTo>
                  <a:lnTo>
                    <a:pt x="255117" y="64198"/>
                  </a:lnTo>
                  <a:close/>
                </a:path>
                <a:path w="255270" h="137160">
                  <a:moveTo>
                    <a:pt x="255117" y="51854"/>
                  </a:moveTo>
                  <a:lnTo>
                    <a:pt x="246875" y="51854"/>
                  </a:lnTo>
                  <a:lnTo>
                    <a:pt x="246875" y="59270"/>
                  </a:lnTo>
                  <a:lnTo>
                    <a:pt x="255117" y="59270"/>
                  </a:lnTo>
                  <a:lnTo>
                    <a:pt x="255117" y="51854"/>
                  </a:lnTo>
                  <a:close/>
                </a:path>
                <a:path w="255270" h="137160">
                  <a:moveTo>
                    <a:pt x="255117" y="38684"/>
                  </a:moveTo>
                  <a:lnTo>
                    <a:pt x="246875" y="38684"/>
                  </a:lnTo>
                  <a:lnTo>
                    <a:pt x="246875" y="46913"/>
                  </a:lnTo>
                  <a:lnTo>
                    <a:pt x="255117" y="46913"/>
                  </a:lnTo>
                  <a:lnTo>
                    <a:pt x="255117" y="38684"/>
                  </a:lnTo>
                  <a:close/>
                </a:path>
                <a:path w="255270" h="137160">
                  <a:moveTo>
                    <a:pt x="255117" y="25527"/>
                  </a:moveTo>
                  <a:lnTo>
                    <a:pt x="246875" y="25527"/>
                  </a:lnTo>
                  <a:lnTo>
                    <a:pt x="246875" y="33743"/>
                  </a:lnTo>
                  <a:lnTo>
                    <a:pt x="255117" y="33743"/>
                  </a:lnTo>
                  <a:lnTo>
                    <a:pt x="255117" y="25527"/>
                  </a:lnTo>
                  <a:close/>
                </a:path>
                <a:path w="255270" h="137160">
                  <a:moveTo>
                    <a:pt x="255117" y="13169"/>
                  </a:moveTo>
                  <a:lnTo>
                    <a:pt x="246875" y="13169"/>
                  </a:lnTo>
                  <a:lnTo>
                    <a:pt x="246875" y="21412"/>
                  </a:lnTo>
                  <a:lnTo>
                    <a:pt x="255117" y="21412"/>
                  </a:lnTo>
                  <a:lnTo>
                    <a:pt x="255117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653368" y="3899852"/>
              <a:ext cx="124460" cy="137160"/>
            </a:xfrm>
            <a:custGeom>
              <a:avLst/>
              <a:gdLst/>
              <a:ahLst/>
              <a:cxnLst/>
              <a:rect l="l" t="t" r="r" b="b"/>
              <a:pathLst>
                <a:path w="124460" h="137160">
                  <a:moveTo>
                    <a:pt x="7391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7391" y="136626"/>
                  </a:lnTo>
                  <a:lnTo>
                    <a:pt x="7391" y="128384"/>
                  </a:lnTo>
                  <a:close/>
                </a:path>
                <a:path w="124460" h="137160">
                  <a:moveTo>
                    <a:pt x="7391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7391" y="123456"/>
                  </a:lnTo>
                  <a:lnTo>
                    <a:pt x="7391" y="115214"/>
                  </a:lnTo>
                  <a:close/>
                </a:path>
                <a:path w="124460" h="137160">
                  <a:moveTo>
                    <a:pt x="7391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7391" y="111112"/>
                  </a:lnTo>
                  <a:lnTo>
                    <a:pt x="7391" y="102870"/>
                  </a:lnTo>
                  <a:close/>
                </a:path>
                <a:path w="124460" h="137160">
                  <a:moveTo>
                    <a:pt x="7391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7391" y="97955"/>
                  </a:lnTo>
                  <a:lnTo>
                    <a:pt x="7391" y="89712"/>
                  </a:lnTo>
                  <a:close/>
                </a:path>
                <a:path w="124460" h="137160">
                  <a:moveTo>
                    <a:pt x="7391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7391" y="84772"/>
                  </a:lnTo>
                  <a:lnTo>
                    <a:pt x="7391" y="77368"/>
                  </a:lnTo>
                  <a:close/>
                </a:path>
                <a:path w="124460" h="137160">
                  <a:moveTo>
                    <a:pt x="7391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7391" y="72428"/>
                  </a:lnTo>
                  <a:lnTo>
                    <a:pt x="7391" y="64198"/>
                  </a:lnTo>
                  <a:close/>
                </a:path>
                <a:path w="124460" h="137160">
                  <a:moveTo>
                    <a:pt x="7391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7391" y="59270"/>
                  </a:lnTo>
                  <a:lnTo>
                    <a:pt x="7391" y="51854"/>
                  </a:lnTo>
                  <a:close/>
                </a:path>
                <a:path w="124460" h="137160">
                  <a:moveTo>
                    <a:pt x="7391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7391" y="46913"/>
                  </a:lnTo>
                  <a:lnTo>
                    <a:pt x="7391" y="38684"/>
                  </a:lnTo>
                  <a:close/>
                </a:path>
                <a:path w="124460" h="137160">
                  <a:moveTo>
                    <a:pt x="7391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7391" y="33743"/>
                  </a:lnTo>
                  <a:lnTo>
                    <a:pt x="7391" y="25527"/>
                  </a:lnTo>
                  <a:close/>
                </a:path>
                <a:path w="124460" h="137160">
                  <a:moveTo>
                    <a:pt x="7391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7391" y="21412"/>
                  </a:lnTo>
                  <a:lnTo>
                    <a:pt x="7391" y="13169"/>
                  </a:lnTo>
                  <a:close/>
                </a:path>
                <a:path w="124460" h="137160">
                  <a:moveTo>
                    <a:pt x="7391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391" y="8242"/>
                  </a:lnTo>
                  <a:lnTo>
                    <a:pt x="7391" y="0"/>
                  </a:lnTo>
                  <a:close/>
                </a:path>
                <a:path w="124460" h="137160">
                  <a:moveTo>
                    <a:pt x="20561" y="128384"/>
                  </a:moveTo>
                  <a:lnTo>
                    <a:pt x="12344" y="128384"/>
                  </a:lnTo>
                  <a:lnTo>
                    <a:pt x="12344" y="136626"/>
                  </a:lnTo>
                  <a:lnTo>
                    <a:pt x="20561" y="136626"/>
                  </a:lnTo>
                  <a:lnTo>
                    <a:pt x="20561" y="128384"/>
                  </a:lnTo>
                  <a:close/>
                </a:path>
                <a:path w="124460" h="137160">
                  <a:moveTo>
                    <a:pt x="20561" y="115214"/>
                  </a:moveTo>
                  <a:lnTo>
                    <a:pt x="12344" y="115214"/>
                  </a:lnTo>
                  <a:lnTo>
                    <a:pt x="12344" y="123456"/>
                  </a:lnTo>
                  <a:lnTo>
                    <a:pt x="20561" y="123456"/>
                  </a:lnTo>
                  <a:lnTo>
                    <a:pt x="20561" y="115214"/>
                  </a:lnTo>
                  <a:close/>
                </a:path>
                <a:path w="124460" h="137160">
                  <a:moveTo>
                    <a:pt x="20561" y="102870"/>
                  </a:moveTo>
                  <a:lnTo>
                    <a:pt x="12344" y="102870"/>
                  </a:lnTo>
                  <a:lnTo>
                    <a:pt x="12344" y="111112"/>
                  </a:lnTo>
                  <a:lnTo>
                    <a:pt x="20561" y="111112"/>
                  </a:lnTo>
                  <a:lnTo>
                    <a:pt x="20561" y="102870"/>
                  </a:lnTo>
                  <a:close/>
                </a:path>
                <a:path w="124460" h="137160">
                  <a:moveTo>
                    <a:pt x="20561" y="89712"/>
                  </a:moveTo>
                  <a:lnTo>
                    <a:pt x="12344" y="89712"/>
                  </a:lnTo>
                  <a:lnTo>
                    <a:pt x="12344" y="97955"/>
                  </a:lnTo>
                  <a:lnTo>
                    <a:pt x="20561" y="97955"/>
                  </a:lnTo>
                  <a:lnTo>
                    <a:pt x="20561" y="89712"/>
                  </a:lnTo>
                  <a:close/>
                </a:path>
                <a:path w="124460" h="137160">
                  <a:moveTo>
                    <a:pt x="20561" y="77368"/>
                  </a:moveTo>
                  <a:lnTo>
                    <a:pt x="12344" y="77368"/>
                  </a:lnTo>
                  <a:lnTo>
                    <a:pt x="12344" y="84772"/>
                  </a:lnTo>
                  <a:lnTo>
                    <a:pt x="20561" y="84772"/>
                  </a:lnTo>
                  <a:lnTo>
                    <a:pt x="20561" y="77368"/>
                  </a:lnTo>
                  <a:close/>
                </a:path>
                <a:path w="124460" h="137160">
                  <a:moveTo>
                    <a:pt x="20561" y="64198"/>
                  </a:moveTo>
                  <a:lnTo>
                    <a:pt x="12344" y="64198"/>
                  </a:lnTo>
                  <a:lnTo>
                    <a:pt x="12344" y="72428"/>
                  </a:lnTo>
                  <a:lnTo>
                    <a:pt x="20561" y="72428"/>
                  </a:lnTo>
                  <a:lnTo>
                    <a:pt x="20561" y="64198"/>
                  </a:lnTo>
                  <a:close/>
                </a:path>
                <a:path w="124460" h="137160">
                  <a:moveTo>
                    <a:pt x="20561" y="51854"/>
                  </a:moveTo>
                  <a:lnTo>
                    <a:pt x="12344" y="51854"/>
                  </a:lnTo>
                  <a:lnTo>
                    <a:pt x="12344" y="59270"/>
                  </a:lnTo>
                  <a:lnTo>
                    <a:pt x="20561" y="59270"/>
                  </a:lnTo>
                  <a:lnTo>
                    <a:pt x="20561" y="51854"/>
                  </a:lnTo>
                  <a:close/>
                </a:path>
                <a:path w="124460" h="137160">
                  <a:moveTo>
                    <a:pt x="20561" y="38684"/>
                  </a:moveTo>
                  <a:lnTo>
                    <a:pt x="12344" y="38684"/>
                  </a:lnTo>
                  <a:lnTo>
                    <a:pt x="12344" y="46913"/>
                  </a:lnTo>
                  <a:lnTo>
                    <a:pt x="20561" y="46913"/>
                  </a:lnTo>
                  <a:lnTo>
                    <a:pt x="20561" y="38684"/>
                  </a:lnTo>
                  <a:close/>
                </a:path>
                <a:path w="124460" h="137160">
                  <a:moveTo>
                    <a:pt x="20561" y="25527"/>
                  </a:moveTo>
                  <a:lnTo>
                    <a:pt x="12344" y="25527"/>
                  </a:lnTo>
                  <a:lnTo>
                    <a:pt x="12344" y="33743"/>
                  </a:lnTo>
                  <a:lnTo>
                    <a:pt x="20561" y="33743"/>
                  </a:lnTo>
                  <a:lnTo>
                    <a:pt x="20561" y="25527"/>
                  </a:lnTo>
                  <a:close/>
                </a:path>
                <a:path w="124460" h="137160">
                  <a:moveTo>
                    <a:pt x="20561" y="13169"/>
                  </a:moveTo>
                  <a:lnTo>
                    <a:pt x="12344" y="13169"/>
                  </a:lnTo>
                  <a:lnTo>
                    <a:pt x="12344" y="21412"/>
                  </a:lnTo>
                  <a:lnTo>
                    <a:pt x="20561" y="21412"/>
                  </a:lnTo>
                  <a:lnTo>
                    <a:pt x="20561" y="13169"/>
                  </a:lnTo>
                  <a:close/>
                </a:path>
                <a:path w="124460" h="137160">
                  <a:moveTo>
                    <a:pt x="20561" y="0"/>
                  </a:moveTo>
                  <a:lnTo>
                    <a:pt x="12344" y="0"/>
                  </a:lnTo>
                  <a:lnTo>
                    <a:pt x="12344" y="8242"/>
                  </a:lnTo>
                  <a:lnTo>
                    <a:pt x="20561" y="8242"/>
                  </a:lnTo>
                  <a:lnTo>
                    <a:pt x="20561" y="0"/>
                  </a:lnTo>
                  <a:close/>
                </a:path>
                <a:path w="124460" h="137160">
                  <a:moveTo>
                    <a:pt x="33731" y="128384"/>
                  </a:moveTo>
                  <a:lnTo>
                    <a:pt x="25488" y="128384"/>
                  </a:lnTo>
                  <a:lnTo>
                    <a:pt x="25488" y="136626"/>
                  </a:lnTo>
                  <a:lnTo>
                    <a:pt x="33731" y="136626"/>
                  </a:lnTo>
                  <a:lnTo>
                    <a:pt x="33731" y="128384"/>
                  </a:lnTo>
                  <a:close/>
                </a:path>
                <a:path w="124460" h="137160">
                  <a:moveTo>
                    <a:pt x="33731" y="115214"/>
                  </a:moveTo>
                  <a:lnTo>
                    <a:pt x="25488" y="115214"/>
                  </a:lnTo>
                  <a:lnTo>
                    <a:pt x="25488" y="123456"/>
                  </a:lnTo>
                  <a:lnTo>
                    <a:pt x="33731" y="123456"/>
                  </a:lnTo>
                  <a:lnTo>
                    <a:pt x="33731" y="115214"/>
                  </a:lnTo>
                  <a:close/>
                </a:path>
                <a:path w="124460" h="137160">
                  <a:moveTo>
                    <a:pt x="33731" y="102870"/>
                  </a:moveTo>
                  <a:lnTo>
                    <a:pt x="25488" y="102870"/>
                  </a:lnTo>
                  <a:lnTo>
                    <a:pt x="25488" y="111112"/>
                  </a:lnTo>
                  <a:lnTo>
                    <a:pt x="33731" y="111112"/>
                  </a:lnTo>
                  <a:lnTo>
                    <a:pt x="33731" y="102870"/>
                  </a:lnTo>
                  <a:close/>
                </a:path>
                <a:path w="124460" h="137160">
                  <a:moveTo>
                    <a:pt x="33731" y="89712"/>
                  </a:moveTo>
                  <a:lnTo>
                    <a:pt x="25488" y="89712"/>
                  </a:lnTo>
                  <a:lnTo>
                    <a:pt x="25488" y="97955"/>
                  </a:lnTo>
                  <a:lnTo>
                    <a:pt x="33731" y="97955"/>
                  </a:lnTo>
                  <a:lnTo>
                    <a:pt x="33731" y="89712"/>
                  </a:lnTo>
                  <a:close/>
                </a:path>
                <a:path w="124460" h="137160">
                  <a:moveTo>
                    <a:pt x="33731" y="77368"/>
                  </a:moveTo>
                  <a:lnTo>
                    <a:pt x="25488" y="77368"/>
                  </a:lnTo>
                  <a:lnTo>
                    <a:pt x="25488" y="84772"/>
                  </a:lnTo>
                  <a:lnTo>
                    <a:pt x="33731" y="84772"/>
                  </a:lnTo>
                  <a:lnTo>
                    <a:pt x="33731" y="77368"/>
                  </a:lnTo>
                  <a:close/>
                </a:path>
                <a:path w="124460" h="137160">
                  <a:moveTo>
                    <a:pt x="33731" y="64198"/>
                  </a:moveTo>
                  <a:lnTo>
                    <a:pt x="25488" y="64198"/>
                  </a:lnTo>
                  <a:lnTo>
                    <a:pt x="25488" y="72428"/>
                  </a:lnTo>
                  <a:lnTo>
                    <a:pt x="33731" y="72428"/>
                  </a:lnTo>
                  <a:lnTo>
                    <a:pt x="33731" y="64198"/>
                  </a:lnTo>
                  <a:close/>
                </a:path>
                <a:path w="124460" h="137160">
                  <a:moveTo>
                    <a:pt x="33731" y="51854"/>
                  </a:moveTo>
                  <a:lnTo>
                    <a:pt x="25488" y="51854"/>
                  </a:lnTo>
                  <a:lnTo>
                    <a:pt x="25488" y="59270"/>
                  </a:lnTo>
                  <a:lnTo>
                    <a:pt x="33731" y="59270"/>
                  </a:lnTo>
                  <a:lnTo>
                    <a:pt x="33731" y="51854"/>
                  </a:lnTo>
                  <a:close/>
                </a:path>
                <a:path w="124460" h="137160">
                  <a:moveTo>
                    <a:pt x="33731" y="38684"/>
                  </a:moveTo>
                  <a:lnTo>
                    <a:pt x="25488" y="38684"/>
                  </a:lnTo>
                  <a:lnTo>
                    <a:pt x="25488" y="46913"/>
                  </a:lnTo>
                  <a:lnTo>
                    <a:pt x="33731" y="46913"/>
                  </a:lnTo>
                  <a:lnTo>
                    <a:pt x="33731" y="38684"/>
                  </a:lnTo>
                  <a:close/>
                </a:path>
                <a:path w="124460" h="137160">
                  <a:moveTo>
                    <a:pt x="33731" y="25527"/>
                  </a:moveTo>
                  <a:lnTo>
                    <a:pt x="25488" y="25527"/>
                  </a:lnTo>
                  <a:lnTo>
                    <a:pt x="25488" y="33743"/>
                  </a:lnTo>
                  <a:lnTo>
                    <a:pt x="33731" y="33743"/>
                  </a:lnTo>
                  <a:lnTo>
                    <a:pt x="33731" y="25527"/>
                  </a:lnTo>
                  <a:close/>
                </a:path>
                <a:path w="124460" h="137160">
                  <a:moveTo>
                    <a:pt x="33731" y="13169"/>
                  </a:moveTo>
                  <a:lnTo>
                    <a:pt x="25488" y="13169"/>
                  </a:lnTo>
                  <a:lnTo>
                    <a:pt x="25488" y="21412"/>
                  </a:lnTo>
                  <a:lnTo>
                    <a:pt x="33731" y="21412"/>
                  </a:lnTo>
                  <a:lnTo>
                    <a:pt x="33731" y="13169"/>
                  </a:lnTo>
                  <a:close/>
                </a:path>
                <a:path w="124460" h="137160">
                  <a:moveTo>
                    <a:pt x="33731" y="0"/>
                  </a:moveTo>
                  <a:lnTo>
                    <a:pt x="25488" y="0"/>
                  </a:lnTo>
                  <a:lnTo>
                    <a:pt x="25488" y="8242"/>
                  </a:lnTo>
                  <a:lnTo>
                    <a:pt x="33731" y="8242"/>
                  </a:lnTo>
                  <a:lnTo>
                    <a:pt x="33731" y="0"/>
                  </a:lnTo>
                  <a:close/>
                </a:path>
                <a:path w="124460" h="137160">
                  <a:moveTo>
                    <a:pt x="46901" y="128384"/>
                  </a:moveTo>
                  <a:lnTo>
                    <a:pt x="38671" y="128384"/>
                  </a:lnTo>
                  <a:lnTo>
                    <a:pt x="38671" y="136626"/>
                  </a:lnTo>
                  <a:lnTo>
                    <a:pt x="46901" y="136626"/>
                  </a:lnTo>
                  <a:lnTo>
                    <a:pt x="46901" y="128384"/>
                  </a:lnTo>
                  <a:close/>
                </a:path>
                <a:path w="124460" h="137160">
                  <a:moveTo>
                    <a:pt x="46901" y="115214"/>
                  </a:moveTo>
                  <a:lnTo>
                    <a:pt x="38671" y="115214"/>
                  </a:lnTo>
                  <a:lnTo>
                    <a:pt x="38671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124460" h="137160">
                  <a:moveTo>
                    <a:pt x="46901" y="102870"/>
                  </a:moveTo>
                  <a:lnTo>
                    <a:pt x="38671" y="102870"/>
                  </a:lnTo>
                  <a:lnTo>
                    <a:pt x="38671" y="111112"/>
                  </a:lnTo>
                  <a:lnTo>
                    <a:pt x="46901" y="111112"/>
                  </a:lnTo>
                  <a:lnTo>
                    <a:pt x="46901" y="102870"/>
                  </a:lnTo>
                  <a:close/>
                </a:path>
                <a:path w="124460" h="137160">
                  <a:moveTo>
                    <a:pt x="46901" y="89712"/>
                  </a:moveTo>
                  <a:lnTo>
                    <a:pt x="38671" y="89712"/>
                  </a:lnTo>
                  <a:lnTo>
                    <a:pt x="38671" y="97955"/>
                  </a:lnTo>
                  <a:lnTo>
                    <a:pt x="46901" y="97955"/>
                  </a:lnTo>
                  <a:lnTo>
                    <a:pt x="46901" y="89712"/>
                  </a:lnTo>
                  <a:close/>
                </a:path>
                <a:path w="124460" h="137160">
                  <a:moveTo>
                    <a:pt x="46901" y="77368"/>
                  </a:moveTo>
                  <a:lnTo>
                    <a:pt x="38671" y="77368"/>
                  </a:lnTo>
                  <a:lnTo>
                    <a:pt x="38671" y="84772"/>
                  </a:lnTo>
                  <a:lnTo>
                    <a:pt x="46901" y="84772"/>
                  </a:lnTo>
                  <a:lnTo>
                    <a:pt x="46901" y="77368"/>
                  </a:lnTo>
                  <a:close/>
                </a:path>
                <a:path w="124460" h="137160">
                  <a:moveTo>
                    <a:pt x="46901" y="64198"/>
                  </a:moveTo>
                  <a:lnTo>
                    <a:pt x="38671" y="64198"/>
                  </a:lnTo>
                  <a:lnTo>
                    <a:pt x="38671" y="72428"/>
                  </a:lnTo>
                  <a:lnTo>
                    <a:pt x="46901" y="72428"/>
                  </a:lnTo>
                  <a:lnTo>
                    <a:pt x="46901" y="64198"/>
                  </a:lnTo>
                  <a:close/>
                </a:path>
                <a:path w="124460" h="137160">
                  <a:moveTo>
                    <a:pt x="46901" y="51854"/>
                  </a:moveTo>
                  <a:lnTo>
                    <a:pt x="38671" y="51854"/>
                  </a:lnTo>
                  <a:lnTo>
                    <a:pt x="38671" y="59270"/>
                  </a:lnTo>
                  <a:lnTo>
                    <a:pt x="46901" y="59270"/>
                  </a:lnTo>
                  <a:lnTo>
                    <a:pt x="46901" y="51854"/>
                  </a:lnTo>
                  <a:close/>
                </a:path>
                <a:path w="124460" h="137160">
                  <a:moveTo>
                    <a:pt x="46901" y="38684"/>
                  </a:moveTo>
                  <a:lnTo>
                    <a:pt x="38671" y="38684"/>
                  </a:lnTo>
                  <a:lnTo>
                    <a:pt x="38671" y="46913"/>
                  </a:lnTo>
                  <a:lnTo>
                    <a:pt x="46901" y="46913"/>
                  </a:lnTo>
                  <a:lnTo>
                    <a:pt x="46901" y="38684"/>
                  </a:lnTo>
                  <a:close/>
                </a:path>
                <a:path w="124460" h="137160">
                  <a:moveTo>
                    <a:pt x="46901" y="25527"/>
                  </a:moveTo>
                  <a:lnTo>
                    <a:pt x="38671" y="25527"/>
                  </a:lnTo>
                  <a:lnTo>
                    <a:pt x="38671" y="33743"/>
                  </a:lnTo>
                  <a:lnTo>
                    <a:pt x="46901" y="33743"/>
                  </a:lnTo>
                  <a:lnTo>
                    <a:pt x="46901" y="25527"/>
                  </a:lnTo>
                  <a:close/>
                </a:path>
                <a:path w="124460" h="137160">
                  <a:moveTo>
                    <a:pt x="46901" y="13169"/>
                  </a:moveTo>
                  <a:lnTo>
                    <a:pt x="38671" y="13169"/>
                  </a:lnTo>
                  <a:lnTo>
                    <a:pt x="38671" y="21412"/>
                  </a:lnTo>
                  <a:lnTo>
                    <a:pt x="46901" y="21412"/>
                  </a:lnTo>
                  <a:lnTo>
                    <a:pt x="46901" y="13169"/>
                  </a:lnTo>
                  <a:close/>
                </a:path>
                <a:path w="124460" h="137160">
                  <a:moveTo>
                    <a:pt x="46901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124460" h="137160">
                  <a:moveTo>
                    <a:pt x="60071" y="128384"/>
                  </a:moveTo>
                  <a:lnTo>
                    <a:pt x="51841" y="128384"/>
                  </a:lnTo>
                  <a:lnTo>
                    <a:pt x="51841" y="136626"/>
                  </a:lnTo>
                  <a:lnTo>
                    <a:pt x="60071" y="136626"/>
                  </a:lnTo>
                  <a:lnTo>
                    <a:pt x="60071" y="128384"/>
                  </a:lnTo>
                  <a:close/>
                </a:path>
                <a:path w="124460" h="137160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124460" h="137160">
                  <a:moveTo>
                    <a:pt x="60071" y="102870"/>
                  </a:moveTo>
                  <a:lnTo>
                    <a:pt x="51841" y="102870"/>
                  </a:lnTo>
                  <a:lnTo>
                    <a:pt x="51841" y="111112"/>
                  </a:lnTo>
                  <a:lnTo>
                    <a:pt x="60071" y="111112"/>
                  </a:lnTo>
                  <a:lnTo>
                    <a:pt x="60071" y="102870"/>
                  </a:lnTo>
                  <a:close/>
                </a:path>
                <a:path w="124460" h="137160">
                  <a:moveTo>
                    <a:pt x="60071" y="89712"/>
                  </a:moveTo>
                  <a:lnTo>
                    <a:pt x="51841" y="89712"/>
                  </a:lnTo>
                  <a:lnTo>
                    <a:pt x="51841" y="97955"/>
                  </a:lnTo>
                  <a:lnTo>
                    <a:pt x="60071" y="97955"/>
                  </a:lnTo>
                  <a:lnTo>
                    <a:pt x="60071" y="89712"/>
                  </a:lnTo>
                  <a:close/>
                </a:path>
                <a:path w="124460" h="137160">
                  <a:moveTo>
                    <a:pt x="60071" y="77368"/>
                  </a:moveTo>
                  <a:lnTo>
                    <a:pt x="51841" y="77368"/>
                  </a:lnTo>
                  <a:lnTo>
                    <a:pt x="51841" y="84772"/>
                  </a:lnTo>
                  <a:lnTo>
                    <a:pt x="60071" y="84772"/>
                  </a:lnTo>
                  <a:lnTo>
                    <a:pt x="60071" y="77368"/>
                  </a:lnTo>
                  <a:close/>
                </a:path>
                <a:path w="124460" h="137160">
                  <a:moveTo>
                    <a:pt x="60071" y="64198"/>
                  </a:moveTo>
                  <a:lnTo>
                    <a:pt x="51841" y="64198"/>
                  </a:lnTo>
                  <a:lnTo>
                    <a:pt x="51841" y="72428"/>
                  </a:lnTo>
                  <a:lnTo>
                    <a:pt x="60071" y="72428"/>
                  </a:lnTo>
                  <a:lnTo>
                    <a:pt x="60071" y="64198"/>
                  </a:lnTo>
                  <a:close/>
                </a:path>
                <a:path w="124460" h="137160">
                  <a:moveTo>
                    <a:pt x="60071" y="51854"/>
                  </a:moveTo>
                  <a:lnTo>
                    <a:pt x="51841" y="51854"/>
                  </a:lnTo>
                  <a:lnTo>
                    <a:pt x="51841" y="59270"/>
                  </a:lnTo>
                  <a:lnTo>
                    <a:pt x="60071" y="59270"/>
                  </a:lnTo>
                  <a:lnTo>
                    <a:pt x="60071" y="51854"/>
                  </a:lnTo>
                  <a:close/>
                </a:path>
                <a:path w="124460" h="137160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124460" h="137160">
                  <a:moveTo>
                    <a:pt x="60071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5527"/>
                  </a:lnTo>
                  <a:close/>
                </a:path>
                <a:path w="124460" h="13716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412"/>
                  </a:lnTo>
                  <a:lnTo>
                    <a:pt x="60071" y="21412"/>
                  </a:lnTo>
                  <a:lnTo>
                    <a:pt x="60071" y="13169"/>
                  </a:lnTo>
                  <a:close/>
                </a:path>
                <a:path w="124460" h="137160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124460" h="137160">
                  <a:moveTo>
                    <a:pt x="72415" y="128384"/>
                  </a:moveTo>
                  <a:lnTo>
                    <a:pt x="64998" y="128384"/>
                  </a:lnTo>
                  <a:lnTo>
                    <a:pt x="64998" y="136626"/>
                  </a:lnTo>
                  <a:lnTo>
                    <a:pt x="72415" y="136626"/>
                  </a:lnTo>
                  <a:lnTo>
                    <a:pt x="72415" y="128384"/>
                  </a:lnTo>
                  <a:close/>
                </a:path>
                <a:path w="124460" h="137160">
                  <a:moveTo>
                    <a:pt x="72415" y="115214"/>
                  </a:moveTo>
                  <a:lnTo>
                    <a:pt x="64998" y="115214"/>
                  </a:lnTo>
                  <a:lnTo>
                    <a:pt x="64998" y="123456"/>
                  </a:lnTo>
                  <a:lnTo>
                    <a:pt x="72415" y="123456"/>
                  </a:lnTo>
                  <a:lnTo>
                    <a:pt x="72415" y="115214"/>
                  </a:lnTo>
                  <a:close/>
                </a:path>
                <a:path w="124460" h="137160">
                  <a:moveTo>
                    <a:pt x="72415" y="102870"/>
                  </a:moveTo>
                  <a:lnTo>
                    <a:pt x="64998" y="102870"/>
                  </a:lnTo>
                  <a:lnTo>
                    <a:pt x="64998" y="111112"/>
                  </a:lnTo>
                  <a:lnTo>
                    <a:pt x="72415" y="111112"/>
                  </a:lnTo>
                  <a:lnTo>
                    <a:pt x="72415" y="102870"/>
                  </a:lnTo>
                  <a:close/>
                </a:path>
                <a:path w="124460" h="137160">
                  <a:moveTo>
                    <a:pt x="72415" y="89712"/>
                  </a:moveTo>
                  <a:lnTo>
                    <a:pt x="64998" y="89712"/>
                  </a:lnTo>
                  <a:lnTo>
                    <a:pt x="64998" y="97955"/>
                  </a:lnTo>
                  <a:lnTo>
                    <a:pt x="72415" y="97955"/>
                  </a:lnTo>
                  <a:lnTo>
                    <a:pt x="72415" y="89712"/>
                  </a:lnTo>
                  <a:close/>
                </a:path>
                <a:path w="124460" h="137160">
                  <a:moveTo>
                    <a:pt x="72415" y="77368"/>
                  </a:moveTo>
                  <a:lnTo>
                    <a:pt x="64998" y="77368"/>
                  </a:lnTo>
                  <a:lnTo>
                    <a:pt x="64998" y="84772"/>
                  </a:lnTo>
                  <a:lnTo>
                    <a:pt x="72415" y="84772"/>
                  </a:lnTo>
                  <a:lnTo>
                    <a:pt x="72415" y="77368"/>
                  </a:lnTo>
                  <a:close/>
                </a:path>
                <a:path w="124460" h="137160">
                  <a:moveTo>
                    <a:pt x="72415" y="64198"/>
                  </a:moveTo>
                  <a:lnTo>
                    <a:pt x="64998" y="64198"/>
                  </a:lnTo>
                  <a:lnTo>
                    <a:pt x="64998" y="72428"/>
                  </a:lnTo>
                  <a:lnTo>
                    <a:pt x="72415" y="72428"/>
                  </a:lnTo>
                  <a:lnTo>
                    <a:pt x="72415" y="64198"/>
                  </a:lnTo>
                  <a:close/>
                </a:path>
                <a:path w="124460" h="137160">
                  <a:moveTo>
                    <a:pt x="72415" y="51854"/>
                  </a:moveTo>
                  <a:lnTo>
                    <a:pt x="64998" y="51854"/>
                  </a:lnTo>
                  <a:lnTo>
                    <a:pt x="64998" y="59270"/>
                  </a:lnTo>
                  <a:lnTo>
                    <a:pt x="72415" y="59270"/>
                  </a:lnTo>
                  <a:lnTo>
                    <a:pt x="72415" y="51854"/>
                  </a:lnTo>
                  <a:close/>
                </a:path>
                <a:path w="124460" h="137160">
                  <a:moveTo>
                    <a:pt x="72415" y="38684"/>
                  </a:moveTo>
                  <a:lnTo>
                    <a:pt x="64998" y="38684"/>
                  </a:lnTo>
                  <a:lnTo>
                    <a:pt x="64998" y="46913"/>
                  </a:lnTo>
                  <a:lnTo>
                    <a:pt x="72415" y="46913"/>
                  </a:lnTo>
                  <a:lnTo>
                    <a:pt x="72415" y="38684"/>
                  </a:lnTo>
                  <a:close/>
                </a:path>
                <a:path w="124460" h="137160">
                  <a:moveTo>
                    <a:pt x="72415" y="25527"/>
                  </a:moveTo>
                  <a:lnTo>
                    <a:pt x="64998" y="25527"/>
                  </a:lnTo>
                  <a:lnTo>
                    <a:pt x="64998" y="33743"/>
                  </a:lnTo>
                  <a:lnTo>
                    <a:pt x="72415" y="33743"/>
                  </a:lnTo>
                  <a:lnTo>
                    <a:pt x="72415" y="25527"/>
                  </a:lnTo>
                  <a:close/>
                </a:path>
                <a:path w="124460" h="137160">
                  <a:moveTo>
                    <a:pt x="72415" y="13169"/>
                  </a:moveTo>
                  <a:lnTo>
                    <a:pt x="64998" y="13169"/>
                  </a:lnTo>
                  <a:lnTo>
                    <a:pt x="64998" y="21412"/>
                  </a:lnTo>
                  <a:lnTo>
                    <a:pt x="72415" y="21412"/>
                  </a:lnTo>
                  <a:lnTo>
                    <a:pt x="72415" y="13169"/>
                  </a:lnTo>
                  <a:close/>
                </a:path>
                <a:path w="124460" h="137160">
                  <a:moveTo>
                    <a:pt x="72415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2415" y="8242"/>
                  </a:lnTo>
                  <a:lnTo>
                    <a:pt x="72415" y="0"/>
                  </a:lnTo>
                  <a:close/>
                </a:path>
                <a:path w="124460" h="137160">
                  <a:moveTo>
                    <a:pt x="85585" y="13169"/>
                  </a:moveTo>
                  <a:lnTo>
                    <a:pt x="77355" y="13169"/>
                  </a:lnTo>
                  <a:lnTo>
                    <a:pt x="77355" y="21412"/>
                  </a:lnTo>
                  <a:lnTo>
                    <a:pt x="85585" y="21412"/>
                  </a:lnTo>
                  <a:lnTo>
                    <a:pt x="85585" y="13169"/>
                  </a:lnTo>
                  <a:close/>
                </a:path>
                <a:path w="124460" h="137160">
                  <a:moveTo>
                    <a:pt x="85585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124460" h="137160">
                  <a:moveTo>
                    <a:pt x="98742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42" y="8242"/>
                  </a:lnTo>
                  <a:lnTo>
                    <a:pt x="98742" y="0"/>
                  </a:lnTo>
                  <a:close/>
                </a:path>
                <a:path w="124460" h="137160">
                  <a:moveTo>
                    <a:pt x="111912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912" y="8242"/>
                  </a:lnTo>
                  <a:lnTo>
                    <a:pt x="111912" y="0"/>
                  </a:lnTo>
                  <a:close/>
                </a:path>
                <a:path w="124460" h="137160">
                  <a:moveTo>
                    <a:pt x="124256" y="0"/>
                  </a:moveTo>
                  <a:lnTo>
                    <a:pt x="116840" y="0"/>
                  </a:lnTo>
                  <a:lnTo>
                    <a:pt x="116840" y="8242"/>
                  </a:lnTo>
                  <a:lnTo>
                    <a:pt x="124256" y="8242"/>
                  </a:lnTo>
                  <a:lnTo>
                    <a:pt x="1242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510163" y="3899852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8229" y="97955"/>
                  </a:lnTo>
                  <a:lnTo>
                    <a:pt x="8229" y="89712"/>
                  </a:lnTo>
                  <a:close/>
                </a:path>
                <a:path w="267970" h="137160">
                  <a:moveTo>
                    <a:pt x="8229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7368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8229" y="59270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267970" h="137160">
                  <a:moveTo>
                    <a:pt x="8229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27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99" y="128384"/>
                  </a:moveTo>
                  <a:lnTo>
                    <a:pt x="13157" y="128384"/>
                  </a:lnTo>
                  <a:lnTo>
                    <a:pt x="13157" y="136626"/>
                  </a:lnTo>
                  <a:lnTo>
                    <a:pt x="21399" y="136626"/>
                  </a:lnTo>
                  <a:lnTo>
                    <a:pt x="21399" y="128384"/>
                  </a:lnTo>
                  <a:close/>
                </a:path>
                <a:path w="267970" h="137160">
                  <a:moveTo>
                    <a:pt x="21399" y="115214"/>
                  </a:moveTo>
                  <a:lnTo>
                    <a:pt x="13157" y="115214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14"/>
                  </a:lnTo>
                  <a:close/>
                </a:path>
                <a:path w="267970" h="137160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1112"/>
                  </a:lnTo>
                  <a:lnTo>
                    <a:pt x="21399" y="111112"/>
                  </a:lnTo>
                  <a:lnTo>
                    <a:pt x="21399" y="102870"/>
                  </a:lnTo>
                  <a:close/>
                </a:path>
                <a:path w="267970" h="137160">
                  <a:moveTo>
                    <a:pt x="21399" y="89712"/>
                  </a:moveTo>
                  <a:lnTo>
                    <a:pt x="13157" y="89712"/>
                  </a:lnTo>
                  <a:lnTo>
                    <a:pt x="13157" y="97955"/>
                  </a:lnTo>
                  <a:lnTo>
                    <a:pt x="21399" y="97955"/>
                  </a:lnTo>
                  <a:lnTo>
                    <a:pt x="21399" y="89712"/>
                  </a:lnTo>
                  <a:close/>
                </a:path>
                <a:path w="267970" h="137160">
                  <a:moveTo>
                    <a:pt x="21399" y="77368"/>
                  </a:moveTo>
                  <a:lnTo>
                    <a:pt x="13157" y="77368"/>
                  </a:lnTo>
                  <a:lnTo>
                    <a:pt x="13157" y="84772"/>
                  </a:lnTo>
                  <a:lnTo>
                    <a:pt x="21399" y="84772"/>
                  </a:lnTo>
                  <a:lnTo>
                    <a:pt x="21399" y="77368"/>
                  </a:lnTo>
                  <a:close/>
                </a:path>
                <a:path w="267970" h="137160">
                  <a:moveTo>
                    <a:pt x="21399" y="64198"/>
                  </a:moveTo>
                  <a:lnTo>
                    <a:pt x="13157" y="64198"/>
                  </a:lnTo>
                  <a:lnTo>
                    <a:pt x="13157" y="72428"/>
                  </a:lnTo>
                  <a:lnTo>
                    <a:pt x="21399" y="72428"/>
                  </a:lnTo>
                  <a:lnTo>
                    <a:pt x="21399" y="64198"/>
                  </a:lnTo>
                  <a:close/>
                </a:path>
                <a:path w="267970" h="137160">
                  <a:moveTo>
                    <a:pt x="21399" y="51854"/>
                  </a:moveTo>
                  <a:lnTo>
                    <a:pt x="13157" y="51854"/>
                  </a:lnTo>
                  <a:lnTo>
                    <a:pt x="13157" y="59270"/>
                  </a:lnTo>
                  <a:lnTo>
                    <a:pt x="21399" y="59270"/>
                  </a:lnTo>
                  <a:lnTo>
                    <a:pt x="21399" y="51854"/>
                  </a:lnTo>
                  <a:close/>
                </a:path>
                <a:path w="267970" h="137160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267970" h="137160">
                  <a:moveTo>
                    <a:pt x="21399" y="25527"/>
                  </a:moveTo>
                  <a:lnTo>
                    <a:pt x="13157" y="25527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27"/>
                  </a:lnTo>
                  <a:close/>
                </a:path>
                <a:path w="267970" h="137160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267970" h="137160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267970" h="137160">
                  <a:moveTo>
                    <a:pt x="34569" y="13169"/>
                  </a:moveTo>
                  <a:lnTo>
                    <a:pt x="26339" y="13169"/>
                  </a:lnTo>
                  <a:lnTo>
                    <a:pt x="26339" y="21412"/>
                  </a:lnTo>
                  <a:lnTo>
                    <a:pt x="34569" y="21412"/>
                  </a:lnTo>
                  <a:lnTo>
                    <a:pt x="34569" y="13169"/>
                  </a:lnTo>
                  <a:close/>
                </a:path>
                <a:path w="267970" h="137160">
                  <a:moveTo>
                    <a:pt x="34569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69" y="8242"/>
                  </a:lnTo>
                  <a:lnTo>
                    <a:pt x="34569" y="0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3253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267970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267970" h="137160">
                  <a:moveTo>
                    <a:pt x="99580" y="0"/>
                  </a:moveTo>
                  <a:lnTo>
                    <a:pt x="91363" y="0"/>
                  </a:lnTo>
                  <a:lnTo>
                    <a:pt x="91363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4533" y="0"/>
                  </a:lnTo>
                  <a:lnTo>
                    <a:pt x="104533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28790" y="128384"/>
                  </a:moveTo>
                  <a:lnTo>
                    <a:pt x="220560" y="128384"/>
                  </a:lnTo>
                  <a:lnTo>
                    <a:pt x="220560" y="136626"/>
                  </a:lnTo>
                  <a:lnTo>
                    <a:pt x="228790" y="136626"/>
                  </a:lnTo>
                  <a:lnTo>
                    <a:pt x="228790" y="128384"/>
                  </a:lnTo>
                  <a:close/>
                </a:path>
                <a:path w="267970" h="137160">
                  <a:moveTo>
                    <a:pt x="228790" y="115214"/>
                  </a:moveTo>
                  <a:lnTo>
                    <a:pt x="220560" y="115214"/>
                  </a:lnTo>
                  <a:lnTo>
                    <a:pt x="220560" y="123456"/>
                  </a:lnTo>
                  <a:lnTo>
                    <a:pt x="228790" y="123456"/>
                  </a:lnTo>
                  <a:lnTo>
                    <a:pt x="228790" y="115214"/>
                  </a:lnTo>
                  <a:close/>
                </a:path>
                <a:path w="267970" h="137160">
                  <a:moveTo>
                    <a:pt x="228790" y="102870"/>
                  </a:moveTo>
                  <a:lnTo>
                    <a:pt x="220560" y="102870"/>
                  </a:lnTo>
                  <a:lnTo>
                    <a:pt x="220560" y="111112"/>
                  </a:lnTo>
                  <a:lnTo>
                    <a:pt x="228790" y="111112"/>
                  </a:lnTo>
                  <a:lnTo>
                    <a:pt x="228790" y="102870"/>
                  </a:lnTo>
                  <a:close/>
                </a:path>
                <a:path w="267970" h="137160">
                  <a:moveTo>
                    <a:pt x="228790" y="89712"/>
                  </a:moveTo>
                  <a:lnTo>
                    <a:pt x="220560" y="89712"/>
                  </a:lnTo>
                  <a:lnTo>
                    <a:pt x="220560" y="97955"/>
                  </a:lnTo>
                  <a:lnTo>
                    <a:pt x="228790" y="97955"/>
                  </a:lnTo>
                  <a:lnTo>
                    <a:pt x="228790" y="89712"/>
                  </a:lnTo>
                  <a:close/>
                </a:path>
                <a:path w="267970" h="137160">
                  <a:moveTo>
                    <a:pt x="228790" y="77368"/>
                  </a:moveTo>
                  <a:lnTo>
                    <a:pt x="220560" y="77368"/>
                  </a:lnTo>
                  <a:lnTo>
                    <a:pt x="220560" y="84772"/>
                  </a:lnTo>
                  <a:lnTo>
                    <a:pt x="228790" y="84772"/>
                  </a:lnTo>
                  <a:lnTo>
                    <a:pt x="228790" y="77368"/>
                  </a:lnTo>
                  <a:close/>
                </a:path>
                <a:path w="267970" h="137160">
                  <a:moveTo>
                    <a:pt x="228790" y="64198"/>
                  </a:moveTo>
                  <a:lnTo>
                    <a:pt x="220560" y="64198"/>
                  </a:lnTo>
                  <a:lnTo>
                    <a:pt x="220560" y="72428"/>
                  </a:lnTo>
                  <a:lnTo>
                    <a:pt x="228790" y="72428"/>
                  </a:lnTo>
                  <a:lnTo>
                    <a:pt x="228790" y="64198"/>
                  </a:lnTo>
                  <a:close/>
                </a:path>
                <a:path w="267970" h="137160">
                  <a:moveTo>
                    <a:pt x="228790" y="51854"/>
                  </a:moveTo>
                  <a:lnTo>
                    <a:pt x="220560" y="51854"/>
                  </a:lnTo>
                  <a:lnTo>
                    <a:pt x="220560" y="59270"/>
                  </a:lnTo>
                  <a:lnTo>
                    <a:pt x="228790" y="59270"/>
                  </a:lnTo>
                  <a:lnTo>
                    <a:pt x="228790" y="51854"/>
                  </a:lnTo>
                  <a:close/>
                </a:path>
                <a:path w="267970" h="137160">
                  <a:moveTo>
                    <a:pt x="228790" y="38684"/>
                  </a:moveTo>
                  <a:lnTo>
                    <a:pt x="220560" y="38684"/>
                  </a:lnTo>
                  <a:lnTo>
                    <a:pt x="220560" y="46913"/>
                  </a:lnTo>
                  <a:lnTo>
                    <a:pt x="228790" y="46913"/>
                  </a:lnTo>
                  <a:lnTo>
                    <a:pt x="228790" y="38684"/>
                  </a:lnTo>
                  <a:close/>
                </a:path>
                <a:path w="267970" h="137160">
                  <a:moveTo>
                    <a:pt x="228790" y="25527"/>
                  </a:moveTo>
                  <a:lnTo>
                    <a:pt x="220560" y="25527"/>
                  </a:lnTo>
                  <a:lnTo>
                    <a:pt x="220560" y="33743"/>
                  </a:lnTo>
                  <a:lnTo>
                    <a:pt x="228790" y="33743"/>
                  </a:lnTo>
                  <a:lnTo>
                    <a:pt x="228790" y="25527"/>
                  </a:lnTo>
                  <a:close/>
                </a:path>
                <a:path w="267970" h="137160">
                  <a:moveTo>
                    <a:pt x="228790" y="13169"/>
                  </a:moveTo>
                  <a:lnTo>
                    <a:pt x="220560" y="13169"/>
                  </a:lnTo>
                  <a:lnTo>
                    <a:pt x="220560" y="21412"/>
                  </a:lnTo>
                  <a:lnTo>
                    <a:pt x="228790" y="21412"/>
                  </a:lnTo>
                  <a:lnTo>
                    <a:pt x="228790" y="13169"/>
                  </a:lnTo>
                  <a:close/>
                </a:path>
                <a:path w="267970" h="137160">
                  <a:moveTo>
                    <a:pt x="241947" y="128384"/>
                  </a:moveTo>
                  <a:lnTo>
                    <a:pt x="233730" y="128384"/>
                  </a:lnTo>
                  <a:lnTo>
                    <a:pt x="233730" y="136626"/>
                  </a:lnTo>
                  <a:lnTo>
                    <a:pt x="241947" y="136626"/>
                  </a:lnTo>
                  <a:lnTo>
                    <a:pt x="241947" y="128384"/>
                  </a:lnTo>
                  <a:close/>
                </a:path>
                <a:path w="267970" h="137160">
                  <a:moveTo>
                    <a:pt x="241947" y="115214"/>
                  </a:moveTo>
                  <a:lnTo>
                    <a:pt x="233730" y="115214"/>
                  </a:lnTo>
                  <a:lnTo>
                    <a:pt x="233730" y="123456"/>
                  </a:lnTo>
                  <a:lnTo>
                    <a:pt x="241947" y="123456"/>
                  </a:lnTo>
                  <a:lnTo>
                    <a:pt x="241947" y="115214"/>
                  </a:lnTo>
                  <a:close/>
                </a:path>
                <a:path w="267970" h="137160">
                  <a:moveTo>
                    <a:pt x="241947" y="102870"/>
                  </a:moveTo>
                  <a:lnTo>
                    <a:pt x="233730" y="102870"/>
                  </a:lnTo>
                  <a:lnTo>
                    <a:pt x="233730" y="111112"/>
                  </a:lnTo>
                  <a:lnTo>
                    <a:pt x="241947" y="111112"/>
                  </a:lnTo>
                  <a:lnTo>
                    <a:pt x="241947" y="102870"/>
                  </a:lnTo>
                  <a:close/>
                </a:path>
                <a:path w="267970" h="137160">
                  <a:moveTo>
                    <a:pt x="241947" y="89712"/>
                  </a:moveTo>
                  <a:lnTo>
                    <a:pt x="233730" y="89712"/>
                  </a:lnTo>
                  <a:lnTo>
                    <a:pt x="233730" y="97955"/>
                  </a:lnTo>
                  <a:lnTo>
                    <a:pt x="241947" y="97955"/>
                  </a:lnTo>
                  <a:lnTo>
                    <a:pt x="241947" y="89712"/>
                  </a:lnTo>
                  <a:close/>
                </a:path>
                <a:path w="267970" h="137160">
                  <a:moveTo>
                    <a:pt x="241947" y="77368"/>
                  </a:moveTo>
                  <a:lnTo>
                    <a:pt x="233730" y="77368"/>
                  </a:lnTo>
                  <a:lnTo>
                    <a:pt x="233730" y="84772"/>
                  </a:lnTo>
                  <a:lnTo>
                    <a:pt x="241947" y="84772"/>
                  </a:lnTo>
                  <a:lnTo>
                    <a:pt x="241947" y="77368"/>
                  </a:lnTo>
                  <a:close/>
                </a:path>
                <a:path w="267970" h="137160">
                  <a:moveTo>
                    <a:pt x="241947" y="64198"/>
                  </a:moveTo>
                  <a:lnTo>
                    <a:pt x="233730" y="64198"/>
                  </a:lnTo>
                  <a:lnTo>
                    <a:pt x="233730" y="72428"/>
                  </a:lnTo>
                  <a:lnTo>
                    <a:pt x="241947" y="72428"/>
                  </a:lnTo>
                  <a:lnTo>
                    <a:pt x="241947" y="64198"/>
                  </a:lnTo>
                  <a:close/>
                </a:path>
                <a:path w="267970" h="137160">
                  <a:moveTo>
                    <a:pt x="241947" y="51854"/>
                  </a:moveTo>
                  <a:lnTo>
                    <a:pt x="233730" y="51854"/>
                  </a:lnTo>
                  <a:lnTo>
                    <a:pt x="233730" y="59270"/>
                  </a:lnTo>
                  <a:lnTo>
                    <a:pt x="241947" y="59270"/>
                  </a:lnTo>
                  <a:lnTo>
                    <a:pt x="241947" y="51854"/>
                  </a:lnTo>
                  <a:close/>
                </a:path>
                <a:path w="267970" h="137160">
                  <a:moveTo>
                    <a:pt x="241947" y="38684"/>
                  </a:moveTo>
                  <a:lnTo>
                    <a:pt x="233730" y="38684"/>
                  </a:lnTo>
                  <a:lnTo>
                    <a:pt x="233730" y="46913"/>
                  </a:lnTo>
                  <a:lnTo>
                    <a:pt x="241947" y="46913"/>
                  </a:lnTo>
                  <a:lnTo>
                    <a:pt x="241947" y="38684"/>
                  </a:lnTo>
                  <a:close/>
                </a:path>
                <a:path w="267970" h="137160">
                  <a:moveTo>
                    <a:pt x="241947" y="25527"/>
                  </a:moveTo>
                  <a:lnTo>
                    <a:pt x="233730" y="25527"/>
                  </a:lnTo>
                  <a:lnTo>
                    <a:pt x="233730" y="33743"/>
                  </a:lnTo>
                  <a:lnTo>
                    <a:pt x="241947" y="33743"/>
                  </a:lnTo>
                  <a:lnTo>
                    <a:pt x="241947" y="25527"/>
                  </a:lnTo>
                  <a:close/>
                </a:path>
                <a:path w="267970" h="137160">
                  <a:moveTo>
                    <a:pt x="241947" y="13169"/>
                  </a:moveTo>
                  <a:lnTo>
                    <a:pt x="233730" y="13169"/>
                  </a:lnTo>
                  <a:lnTo>
                    <a:pt x="233730" y="21412"/>
                  </a:lnTo>
                  <a:lnTo>
                    <a:pt x="241947" y="21412"/>
                  </a:lnTo>
                  <a:lnTo>
                    <a:pt x="241947" y="13169"/>
                  </a:lnTo>
                  <a:close/>
                </a:path>
                <a:path w="267970" h="137160">
                  <a:moveTo>
                    <a:pt x="255117" y="128384"/>
                  </a:moveTo>
                  <a:lnTo>
                    <a:pt x="246900" y="128384"/>
                  </a:lnTo>
                  <a:lnTo>
                    <a:pt x="246900" y="136626"/>
                  </a:lnTo>
                  <a:lnTo>
                    <a:pt x="255117" y="136626"/>
                  </a:lnTo>
                  <a:lnTo>
                    <a:pt x="255117" y="128384"/>
                  </a:lnTo>
                  <a:close/>
                </a:path>
                <a:path w="267970" h="137160">
                  <a:moveTo>
                    <a:pt x="255117" y="115214"/>
                  </a:moveTo>
                  <a:lnTo>
                    <a:pt x="246900" y="115214"/>
                  </a:lnTo>
                  <a:lnTo>
                    <a:pt x="246900" y="123456"/>
                  </a:lnTo>
                  <a:lnTo>
                    <a:pt x="255117" y="123456"/>
                  </a:lnTo>
                  <a:lnTo>
                    <a:pt x="255117" y="115214"/>
                  </a:lnTo>
                  <a:close/>
                </a:path>
                <a:path w="267970" h="137160">
                  <a:moveTo>
                    <a:pt x="255117" y="102870"/>
                  </a:moveTo>
                  <a:lnTo>
                    <a:pt x="246900" y="102870"/>
                  </a:lnTo>
                  <a:lnTo>
                    <a:pt x="246900" y="111112"/>
                  </a:lnTo>
                  <a:lnTo>
                    <a:pt x="255117" y="111112"/>
                  </a:lnTo>
                  <a:lnTo>
                    <a:pt x="255117" y="102870"/>
                  </a:lnTo>
                  <a:close/>
                </a:path>
                <a:path w="267970" h="137160">
                  <a:moveTo>
                    <a:pt x="255117" y="89712"/>
                  </a:moveTo>
                  <a:lnTo>
                    <a:pt x="246900" y="89712"/>
                  </a:lnTo>
                  <a:lnTo>
                    <a:pt x="246900" y="97955"/>
                  </a:lnTo>
                  <a:lnTo>
                    <a:pt x="255117" y="97955"/>
                  </a:lnTo>
                  <a:lnTo>
                    <a:pt x="255117" y="89712"/>
                  </a:lnTo>
                  <a:close/>
                </a:path>
                <a:path w="267970" h="137160">
                  <a:moveTo>
                    <a:pt x="255117" y="77368"/>
                  </a:moveTo>
                  <a:lnTo>
                    <a:pt x="246900" y="77368"/>
                  </a:lnTo>
                  <a:lnTo>
                    <a:pt x="246900" y="84772"/>
                  </a:lnTo>
                  <a:lnTo>
                    <a:pt x="255117" y="84772"/>
                  </a:lnTo>
                  <a:lnTo>
                    <a:pt x="255117" y="77368"/>
                  </a:lnTo>
                  <a:close/>
                </a:path>
                <a:path w="267970" h="137160">
                  <a:moveTo>
                    <a:pt x="255117" y="64198"/>
                  </a:moveTo>
                  <a:lnTo>
                    <a:pt x="246900" y="64198"/>
                  </a:lnTo>
                  <a:lnTo>
                    <a:pt x="246900" y="72428"/>
                  </a:lnTo>
                  <a:lnTo>
                    <a:pt x="255117" y="72428"/>
                  </a:lnTo>
                  <a:lnTo>
                    <a:pt x="255117" y="64198"/>
                  </a:lnTo>
                  <a:close/>
                </a:path>
                <a:path w="267970" h="137160">
                  <a:moveTo>
                    <a:pt x="255117" y="51854"/>
                  </a:moveTo>
                  <a:lnTo>
                    <a:pt x="246900" y="51854"/>
                  </a:lnTo>
                  <a:lnTo>
                    <a:pt x="246900" y="59270"/>
                  </a:lnTo>
                  <a:lnTo>
                    <a:pt x="255117" y="59270"/>
                  </a:lnTo>
                  <a:lnTo>
                    <a:pt x="255117" y="51854"/>
                  </a:lnTo>
                  <a:close/>
                </a:path>
                <a:path w="267970" h="137160">
                  <a:moveTo>
                    <a:pt x="255117" y="38684"/>
                  </a:moveTo>
                  <a:lnTo>
                    <a:pt x="246900" y="38684"/>
                  </a:lnTo>
                  <a:lnTo>
                    <a:pt x="246900" y="46913"/>
                  </a:lnTo>
                  <a:lnTo>
                    <a:pt x="255117" y="46913"/>
                  </a:lnTo>
                  <a:lnTo>
                    <a:pt x="255117" y="38684"/>
                  </a:lnTo>
                  <a:close/>
                </a:path>
                <a:path w="267970" h="137160">
                  <a:moveTo>
                    <a:pt x="255117" y="25527"/>
                  </a:moveTo>
                  <a:lnTo>
                    <a:pt x="246900" y="25527"/>
                  </a:lnTo>
                  <a:lnTo>
                    <a:pt x="246900" y="33743"/>
                  </a:lnTo>
                  <a:lnTo>
                    <a:pt x="255117" y="33743"/>
                  </a:lnTo>
                  <a:lnTo>
                    <a:pt x="255117" y="25527"/>
                  </a:lnTo>
                  <a:close/>
                </a:path>
                <a:path w="267970" h="137160">
                  <a:moveTo>
                    <a:pt x="255117" y="13169"/>
                  </a:moveTo>
                  <a:lnTo>
                    <a:pt x="246900" y="13169"/>
                  </a:lnTo>
                  <a:lnTo>
                    <a:pt x="246900" y="21412"/>
                  </a:lnTo>
                  <a:lnTo>
                    <a:pt x="255117" y="21412"/>
                  </a:lnTo>
                  <a:lnTo>
                    <a:pt x="255117" y="13169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60045" y="128384"/>
                  </a:lnTo>
                  <a:lnTo>
                    <a:pt x="260045" y="136626"/>
                  </a:lnTo>
                  <a:lnTo>
                    <a:pt x="267462" y="136626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5214"/>
                  </a:moveTo>
                  <a:lnTo>
                    <a:pt x="260045" y="115214"/>
                  </a:lnTo>
                  <a:lnTo>
                    <a:pt x="260045" y="123456"/>
                  </a:lnTo>
                  <a:lnTo>
                    <a:pt x="267462" y="123456"/>
                  </a:lnTo>
                  <a:lnTo>
                    <a:pt x="267462" y="115214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60045" y="102870"/>
                  </a:lnTo>
                  <a:lnTo>
                    <a:pt x="260045" y="111112"/>
                  </a:lnTo>
                  <a:lnTo>
                    <a:pt x="267462" y="111112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12"/>
                  </a:moveTo>
                  <a:lnTo>
                    <a:pt x="260045" y="89712"/>
                  </a:lnTo>
                  <a:lnTo>
                    <a:pt x="260045" y="97955"/>
                  </a:lnTo>
                  <a:lnTo>
                    <a:pt x="267462" y="97955"/>
                  </a:lnTo>
                  <a:lnTo>
                    <a:pt x="267462" y="89712"/>
                  </a:lnTo>
                  <a:close/>
                </a:path>
                <a:path w="267970" h="137160">
                  <a:moveTo>
                    <a:pt x="267462" y="77368"/>
                  </a:moveTo>
                  <a:lnTo>
                    <a:pt x="260045" y="77368"/>
                  </a:lnTo>
                  <a:lnTo>
                    <a:pt x="260045" y="84772"/>
                  </a:lnTo>
                  <a:lnTo>
                    <a:pt x="267462" y="84772"/>
                  </a:lnTo>
                  <a:lnTo>
                    <a:pt x="267462" y="77368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60045" y="64198"/>
                  </a:lnTo>
                  <a:lnTo>
                    <a:pt x="260045" y="72428"/>
                  </a:lnTo>
                  <a:lnTo>
                    <a:pt x="267462" y="72428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60045" y="51854"/>
                  </a:lnTo>
                  <a:lnTo>
                    <a:pt x="260045" y="59270"/>
                  </a:lnTo>
                  <a:lnTo>
                    <a:pt x="267462" y="59270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84"/>
                  </a:moveTo>
                  <a:lnTo>
                    <a:pt x="260045" y="38684"/>
                  </a:lnTo>
                  <a:lnTo>
                    <a:pt x="260045" y="46913"/>
                  </a:lnTo>
                  <a:lnTo>
                    <a:pt x="267462" y="46913"/>
                  </a:lnTo>
                  <a:lnTo>
                    <a:pt x="267462" y="38684"/>
                  </a:lnTo>
                  <a:close/>
                </a:path>
                <a:path w="267970" h="137160">
                  <a:moveTo>
                    <a:pt x="267462" y="25527"/>
                  </a:moveTo>
                  <a:lnTo>
                    <a:pt x="260045" y="25527"/>
                  </a:lnTo>
                  <a:lnTo>
                    <a:pt x="260045" y="33743"/>
                  </a:lnTo>
                  <a:lnTo>
                    <a:pt x="267462" y="33743"/>
                  </a:lnTo>
                  <a:lnTo>
                    <a:pt x="267462" y="25527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60045" y="13169"/>
                  </a:lnTo>
                  <a:lnTo>
                    <a:pt x="260045" y="21412"/>
                  </a:lnTo>
                  <a:lnTo>
                    <a:pt x="267462" y="21412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536503" y="3913022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99060" h="123825">
                  <a:moveTo>
                    <a:pt x="8229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044"/>
                  </a:lnTo>
                  <a:close/>
                </a:path>
                <a:path w="99060" h="123825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99060" h="123825">
                  <a:moveTo>
                    <a:pt x="8229" y="76542"/>
                  </a:moveTo>
                  <a:lnTo>
                    <a:pt x="0" y="76542"/>
                  </a:lnTo>
                  <a:lnTo>
                    <a:pt x="0" y="84785"/>
                  </a:lnTo>
                  <a:lnTo>
                    <a:pt x="8229" y="84785"/>
                  </a:lnTo>
                  <a:lnTo>
                    <a:pt x="8229" y="76542"/>
                  </a:lnTo>
                  <a:close/>
                </a:path>
                <a:path w="99060" h="123825">
                  <a:moveTo>
                    <a:pt x="8229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8229" y="71602"/>
                  </a:lnTo>
                  <a:lnTo>
                    <a:pt x="8229" y="64198"/>
                  </a:lnTo>
                  <a:close/>
                </a:path>
                <a:path w="99060" h="123825">
                  <a:moveTo>
                    <a:pt x="8229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29" y="59258"/>
                  </a:lnTo>
                  <a:lnTo>
                    <a:pt x="8229" y="51028"/>
                  </a:lnTo>
                  <a:close/>
                </a:path>
                <a:path w="99060" h="123825">
                  <a:moveTo>
                    <a:pt x="8229" y="38684"/>
                  </a:moveTo>
                  <a:lnTo>
                    <a:pt x="0" y="38684"/>
                  </a:lnTo>
                  <a:lnTo>
                    <a:pt x="0" y="46101"/>
                  </a:lnTo>
                  <a:lnTo>
                    <a:pt x="8229" y="46101"/>
                  </a:lnTo>
                  <a:lnTo>
                    <a:pt x="8229" y="38684"/>
                  </a:lnTo>
                  <a:close/>
                </a:path>
                <a:path w="99060" h="123825">
                  <a:moveTo>
                    <a:pt x="8229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14"/>
                  </a:lnTo>
                  <a:close/>
                </a:path>
                <a:path w="99060" h="123825">
                  <a:moveTo>
                    <a:pt x="8229" y="12357"/>
                  </a:moveTo>
                  <a:lnTo>
                    <a:pt x="0" y="12357"/>
                  </a:lnTo>
                  <a:lnTo>
                    <a:pt x="0" y="20574"/>
                  </a:lnTo>
                  <a:lnTo>
                    <a:pt x="8229" y="20574"/>
                  </a:lnTo>
                  <a:lnTo>
                    <a:pt x="8229" y="12357"/>
                  </a:lnTo>
                  <a:close/>
                </a:path>
                <a:path w="99060" h="123825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99060" h="123825">
                  <a:moveTo>
                    <a:pt x="20574" y="115214"/>
                  </a:moveTo>
                  <a:lnTo>
                    <a:pt x="13157" y="115214"/>
                  </a:lnTo>
                  <a:lnTo>
                    <a:pt x="13157" y="123456"/>
                  </a:lnTo>
                  <a:lnTo>
                    <a:pt x="20574" y="123456"/>
                  </a:lnTo>
                  <a:lnTo>
                    <a:pt x="20574" y="115214"/>
                  </a:lnTo>
                  <a:close/>
                </a:path>
                <a:path w="99060" h="123825">
                  <a:moveTo>
                    <a:pt x="20574" y="102044"/>
                  </a:moveTo>
                  <a:lnTo>
                    <a:pt x="13157" y="102044"/>
                  </a:lnTo>
                  <a:lnTo>
                    <a:pt x="13157" y="110286"/>
                  </a:lnTo>
                  <a:lnTo>
                    <a:pt x="20574" y="110286"/>
                  </a:lnTo>
                  <a:lnTo>
                    <a:pt x="20574" y="102044"/>
                  </a:lnTo>
                  <a:close/>
                </a:path>
                <a:path w="99060" h="123825">
                  <a:moveTo>
                    <a:pt x="20574" y="89700"/>
                  </a:moveTo>
                  <a:lnTo>
                    <a:pt x="13157" y="89700"/>
                  </a:lnTo>
                  <a:lnTo>
                    <a:pt x="13157" y="97942"/>
                  </a:lnTo>
                  <a:lnTo>
                    <a:pt x="20574" y="97942"/>
                  </a:lnTo>
                  <a:lnTo>
                    <a:pt x="20574" y="89700"/>
                  </a:lnTo>
                  <a:close/>
                </a:path>
                <a:path w="99060" h="123825">
                  <a:moveTo>
                    <a:pt x="20574" y="76542"/>
                  </a:moveTo>
                  <a:lnTo>
                    <a:pt x="13157" y="76542"/>
                  </a:lnTo>
                  <a:lnTo>
                    <a:pt x="13157" y="84785"/>
                  </a:lnTo>
                  <a:lnTo>
                    <a:pt x="20574" y="84785"/>
                  </a:lnTo>
                  <a:lnTo>
                    <a:pt x="20574" y="76542"/>
                  </a:lnTo>
                  <a:close/>
                </a:path>
                <a:path w="99060" h="123825">
                  <a:moveTo>
                    <a:pt x="20574" y="64198"/>
                  </a:moveTo>
                  <a:lnTo>
                    <a:pt x="13157" y="64198"/>
                  </a:lnTo>
                  <a:lnTo>
                    <a:pt x="13157" y="71602"/>
                  </a:lnTo>
                  <a:lnTo>
                    <a:pt x="20574" y="71602"/>
                  </a:lnTo>
                  <a:lnTo>
                    <a:pt x="20574" y="64198"/>
                  </a:lnTo>
                  <a:close/>
                </a:path>
                <a:path w="99060" h="123825">
                  <a:moveTo>
                    <a:pt x="20574" y="51028"/>
                  </a:moveTo>
                  <a:lnTo>
                    <a:pt x="13157" y="51028"/>
                  </a:lnTo>
                  <a:lnTo>
                    <a:pt x="13157" y="59258"/>
                  </a:lnTo>
                  <a:lnTo>
                    <a:pt x="20574" y="59258"/>
                  </a:lnTo>
                  <a:lnTo>
                    <a:pt x="20574" y="51028"/>
                  </a:lnTo>
                  <a:close/>
                </a:path>
                <a:path w="99060" h="123825">
                  <a:moveTo>
                    <a:pt x="20574" y="38684"/>
                  </a:moveTo>
                  <a:lnTo>
                    <a:pt x="13157" y="38684"/>
                  </a:lnTo>
                  <a:lnTo>
                    <a:pt x="13157" y="46101"/>
                  </a:lnTo>
                  <a:lnTo>
                    <a:pt x="20574" y="46101"/>
                  </a:lnTo>
                  <a:lnTo>
                    <a:pt x="20574" y="38684"/>
                  </a:lnTo>
                  <a:close/>
                </a:path>
                <a:path w="99060" h="123825">
                  <a:moveTo>
                    <a:pt x="20574" y="25514"/>
                  </a:moveTo>
                  <a:lnTo>
                    <a:pt x="13157" y="25514"/>
                  </a:lnTo>
                  <a:lnTo>
                    <a:pt x="13157" y="33743"/>
                  </a:lnTo>
                  <a:lnTo>
                    <a:pt x="20574" y="33743"/>
                  </a:lnTo>
                  <a:lnTo>
                    <a:pt x="20574" y="25514"/>
                  </a:lnTo>
                  <a:close/>
                </a:path>
                <a:path w="99060" h="123825">
                  <a:moveTo>
                    <a:pt x="20574" y="12357"/>
                  </a:moveTo>
                  <a:lnTo>
                    <a:pt x="13157" y="12357"/>
                  </a:lnTo>
                  <a:lnTo>
                    <a:pt x="13157" y="20574"/>
                  </a:lnTo>
                  <a:lnTo>
                    <a:pt x="20574" y="20574"/>
                  </a:lnTo>
                  <a:lnTo>
                    <a:pt x="20574" y="12357"/>
                  </a:lnTo>
                  <a:close/>
                </a:path>
                <a:path w="99060" h="123825">
                  <a:moveTo>
                    <a:pt x="20574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0574" y="8242"/>
                  </a:lnTo>
                  <a:lnTo>
                    <a:pt x="20574" y="0"/>
                  </a:lnTo>
                  <a:close/>
                </a:path>
                <a:path w="99060" h="123825">
                  <a:moveTo>
                    <a:pt x="33743" y="115214"/>
                  </a:moveTo>
                  <a:lnTo>
                    <a:pt x="25514" y="115214"/>
                  </a:lnTo>
                  <a:lnTo>
                    <a:pt x="25514" y="123456"/>
                  </a:lnTo>
                  <a:lnTo>
                    <a:pt x="33743" y="123456"/>
                  </a:lnTo>
                  <a:lnTo>
                    <a:pt x="33743" y="115214"/>
                  </a:lnTo>
                  <a:close/>
                </a:path>
                <a:path w="99060" h="123825">
                  <a:moveTo>
                    <a:pt x="33743" y="102044"/>
                  </a:moveTo>
                  <a:lnTo>
                    <a:pt x="25514" y="102044"/>
                  </a:lnTo>
                  <a:lnTo>
                    <a:pt x="25514" y="110286"/>
                  </a:lnTo>
                  <a:lnTo>
                    <a:pt x="33743" y="110286"/>
                  </a:lnTo>
                  <a:lnTo>
                    <a:pt x="33743" y="102044"/>
                  </a:lnTo>
                  <a:close/>
                </a:path>
                <a:path w="99060" h="123825">
                  <a:moveTo>
                    <a:pt x="33743" y="89700"/>
                  </a:moveTo>
                  <a:lnTo>
                    <a:pt x="25514" y="89700"/>
                  </a:lnTo>
                  <a:lnTo>
                    <a:pt x="25514" y="97942"/>
                  </a:lnTo>
                  <a:lnTo>
                    <a:pt x="33743" y="97942"/>
                  </a:lnTo>
                  <a:lnTo>
                    <a:pt x="33743" y="89700"/>
                  </a:lnTo>
                  <a:close/>
                </a:path>
                <a:path w="99060" h="123825">
                  <a:moveTo>
                    <a:pt x="33743" y="76542"/>
                  </a:moveTo>
                  <a:lnTo>
                    <a:pt x="25514" y="76542"/>
                  </a:lnTo>
                  <a:lnTo>
                    <a:pt x="25514" y="84785"/>
                  </a:lnTo>
                  <a:lnTo>
                    <a:pt x="33743" y="84785"/>
                  </a:lnTo>
                  <a:lnTo>
                    <a:pt x="33743" y="76542"/>
                  </a:lnTo>
                  <a:close/>
                </a:path>
                <a:path w="99060" h="123825">
                  <a:moveTo>
                    <a:pt x="33743" y="64198"/>
                  </a:moveTo>
                  <a:lnTo>
                    <a:pt x="25514" y="64198"/>
                  </a:lnTo>
                  <a:lnTo>
                    <a:pt x="25514" y="71602"/>
                  </a:lnTo>
                  <a:lnTo>
                    <a:pt x="33743" y="71602"/>
                  </a:lnTo>
                  <a:lnTo>
                    <a:pt x="33743" y="64198"/>
                  </a:lnTo>
                  <a:close/>
                </a:path>
                <a:path w="99060" h="123825">
                  <a:moveTo>
                    <a:pt x="33743" y="51028"/>
                  </a:moveTo>
                  <a:lnTo>
                    <a:pt x="25514" y="51028"/>
                  </a:lnTo>
                  <a:lnTo>
                    <a:pt x="25514" y="59258"/>
                  </a:lnTo>
                  <a:lnTo>
                    <a:pt x="33743" y="59258"/>
                  </a:lnTo>
                  <a:lnTo>
                    <a:pt x="33743" y="51028"/>
                  </a:lnTo>
                  <a:close/>
                </a:path>
                <a:path w="99060" h="123825">
                  <a:moveTo>
                    <a:pt x="33743" y="38684"/>
                  </a:moveTo>
                  <a:lnTo>
                    <a:pt x="25514" y="38684"/>
                  </a:lnTo>
                  <a:lnTo>
                    <a:pt x="25514" y="46101"/>
                  </a:lnTo>
                  <a:lnTo>
                    <a:pt x="33743" y="46101"/>
                  </a:lnTo>
                  <a:lnTo>
                    <a:pt x="33743" y="38684"/>
                  </a:lnTo>
                  <a:close/>
                </a:path>
                <a:path w="99060" h="123825">
                  <a:moveTo>
                    <a:pt x="33743" y="25514"/>
                  </a:moveTo>
                  <a:lnTo>
                    <a:pt x="25514" y="25514"/>
                  </a:lnTo>
                  <a:lnTo>
                    <a:pt x="25514" y="33743"/>
                  </a:lnTo>
                  <a:lnTo>
                    <a:pt x="33743" y="33743"/>
                  </a:lnTo>
                  <a:lnTo>
                    <a:pt x="33743" y="25514"/>
                  </a:lnTo>
                  <a:close/>
                </a:path>
                <a:path w="99060" h="123825">
                  <a:moveTo>
                    <a:pt x="33743" y="12357"/>
                  </a:moveTo>
                  <a:lnTo>
                    <a:pt x="25514" y="12357"/>
                  </a:lnTo>
                  <a:lnTo>
                    <a:pt x="25514" y="20574"/>
                  </a:lnTo>
                  <a:lnTo>
                    <a:pt x="33743" y="20574"/>
                  </a:lnTo>
                  <a:lnTo>
                    <a:pt x="33743" y="12357"/>
                  </a:lnTo>
                  <a:close/>
                </a:path>
                <a:path w="99060" h="123825">
                  <a:moveTo>
                    <a:pt x="33743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99060" h="123825">
                  <a:moveTo>
                    <a:pt x="46913" y="115214"/>
                  </a:moveTo>
                  <a:lnTo>
                    <a:pt x="38671" y="115214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5214"/>
                  </a:lnTo>
                  <a:close/>
                </a:path>
                <a:path w="99060" h="123825">
                  <a:moveTo>
                    <a:pt x="46913" y="102044"/>
                  </a:moveTo>
                  <a:lnTo>
                    <a:pt x="38671" y="102044"/>
                  </a:lnTo>
                  <a:lnTo>
                    <a:pt x="38671" y="110286"/>
                  </a:lnTo>
                  <a:lnTo>
                    <a:pt x="46913" y="110286"/>
                  </a:lnTo>
                  <a:lnTo>
                    <a:pt x="46913" y="102044"/>
                  </a:lnTo>
                  <a:close/>
                </a:path>
                <a:path w="99060" h="123825">
                  <a:moveTo>
                    <a:pt x="46913" y="89700"/>
                  </a:moveTo>
                  <a:lnTo>
                    <a:pt x="38671" y="89700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00"/>
                  </a:lnTo>
                  <a:close/>
                </a:path>
                <a:path w="99060" h="123825">
                  <a:moveTo>
                    <a:pt x="46913" y="76542"/>
                  </a:moveTo>
                  <a:lnTo>
                    <a:pt x="38671" y="76542"/>
                  </a:lnTo>
                  <a:lnTo>
                    <a:pt x="38671" y="84785"/>
                  </a:lnTo>
                  <a:lnTo>
                    <a:pt x="46913" y="84785"/>
                  </a:lnTo>
                  <a:lnTo>
                    <a:pt x="46913" y="76542"/>
                  </a:lnTo>
                  <a:close/>
                </a:path>
                <a:path w="99060" h="123825">
                  <a:moveTo>
                    <a:pt x="46913" y="64198"/>
                  </a:moveTo>
                  <a:lnTo>
                    <a:pt x="38671" y="64198"/>
                  </a:lnTo>
                  <a:lnTo>
                    <a:pt x="38671" y="71602"/>
                  </a:lnTo>
                  <a:lnTo>
                    <a:pt x="46913" y="71602"/>
                  </a:lnTo>
                  <a:lnTo>
                    <a:pt x="46913" y="64198"/>
                  </a:lnTo>
                  <a:close/>
                </a:path>
                <a:path w="99060" h="123825">
                  <a:moveTo>
                    <a:pt x="46913" y="51028"/>
                  </a:moveTo>
                  <a:lnTo>
                    <a:pt x="38671" y="51028"/>
                  </a:lnTo>
                  <a:lnTo>
                    <a:pt x="38671" y="59258"/>
                  </a:lnTo>
                  <a:lnTo>
                    <a:pt x="46913" y="59258"/>
                  </a:lnTo>
                  <a:lnTo>
                    <a:pt x="46913" y="51028"/>
                  </a:lnTo>
                  <a:close/>
                </a:path>
                <a:path w="99060" h="123825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101"/>
                  </a:lnTo>
                  <a:lnTo>
                    <a:pt x="46913" y="46101"/>
                  </a:lnTo>
                  <a:lnTo>
                    <a:pt x="46913" y="38684"/>
                  </a:lnTo>
                  <a:close/>
                </a:path>
                <a:path w="99060" h="123825">
                  <a:moveTo>
                    <a:pt x="46913" y="25514"/>
                  </a:moveTo>
                  <a:lnTo>
                    <a:pt x="38671" y="25514"/>
                  </a:lnTo>
                  <a:lnTo>
                    <a:pt x="38671" y="33743"/>
                  </a:lnTo>
                  <a:lnTo>
                    <a:pt x="46913" y="33743"/>
                  </a:lnTo>
                  <a:lnTo>
                    <a:pt x="46913" y="25514"/>
                  </a:lnTo>
                  <a:close/>
                </a:path>
                <a:path w="99060" h="123825">
                  <a:moveTo>
                    <a:pt x="46913" y="12357"/>
                  </a:moveTo>
                  <a:lnTo>
                    <a:pt x="38671" y="12357"/>
                  </a:lnTo>
                  <a:lnTo>
                    <a:pt x="38671" y="20574"/>
                  </a:lnTo>
                  <a:lnTo>
                    <a:pt x="46913" y="20574"/>
                  </a:lnTo>
                  <a:lnTo>
                    <a:pt x="46913" y="12357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83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83" y="123456"/>
                  </a:lnTo>
                  <a:lnTo>
                    <a:pt x="60083" y="115214"/>
                  </a:lnTo>
                  <a:close/>
                </a:path>
                <a:path w="99060" h="123825">
                  <a:moveTo>
                    <a:pt x="60083" y="102044"/>
                  </a:moveTo>
                  <a:lnTo>
                    <a:pt x="51841" y="102044"/>
                  </a:lnTo>
                  <a:lnTo>
                    <a:pt x="51841" y="110286"/>
                  </a:lnTo>
                  <a:lnTo>
                    <a:pt x="60083" y="110286"/>
                  </a:lnTo>
                  <a:lnTo>
                    <a:pt x="60083" y="102044"/>
                  </a:lnTo>
                  <a:close/>
                </a:path>
                <a:path w="99060" h="123825">
                  <a:moveTo>
                    <a:pt x="60083" y="89700"/>
                  </a:moveTo>
                  <a:lnTo>
                    <a:pt x="51841" y="89700"/>
                  </a:lnTo>
                  <a:lnTo>
                    <a:pt x="51841" y="97942"/>
                  </a:lnTo>
                  <a:lnTo>
                    <a:pt x="60083" y="97942"/>
                  </a:lnTo>
                  <a:lnTo>
                    <a:pt x="60083" y="89700"/>
                  </a:lnTo>
                  <a:close/>
                </a:path>
                <a:path w="99060" h="123825">
                  <a:moveTo>
                    <a:pt x="60083" y="76542"/>
                  </a:moveTo>
                  <a:lnTo>
                    <a:pt x="51841" y="76542"/>
                  </a:lnTo>
                  <a:lnTo>
                    <a:pt x="51841" y="84785"/>
                  </a:lnTo>
                  <a:lnTo>
                    <a:pt x="60083" y="84785"/>
                  </a:lnTo>
                  <a:lnTo>
                    <a:pt x="60083" y="76542"/>
                  </a:lnTo>
                  <a:close/>
                </a:path>
                <a:path w="99060" h="123825">
                  <a:moveTo>
                    <a:pt x="60083" y="64198"/>
                  </a:moveTo>
                  <a:lnTo>
                    <a:pt x="51841" y="64198"/>
                  </a:lnTo>
                  <a:lnTo>
                    <a:pt x="51841" y="71602"/>
                  </a:lnTo>
                  <a:lnTo>
                    <a:pt x="60083" y="71602"/>
                  </a:lnTo>
                  <a:lnTo>
                    <a:pt x="60083" y="64198"/>
                  </a:lnTo>
                  <a:close/>
                </a:path>
                <a:path w="99060" h="123825">
                  <a:moveTo>
                    <a:pt x="60083" y="51028"/>
                  </a:moveTo>
                  <a:lnTo>
                    <a:pt x="51841" y="51028"/>
                  </a:lnTo>
                  <a:lnTo>
                    <a:pt x="51841" y="59258"/>
                  </a:lnTo>
                  <a:lnTo>
                    <a:pt x="60083" y="59258"/>
                  </a:lnTo>
                  <a:lnTo>
                    <a:pt x="60083" y="51028"/>
                  </a:lnTo>
                  <a:close/>
                </a:path>
                <a:path w="99060" h="123825">
                  <a:moveTo>
                    <a:pt x="60083" y="38684"/>
                  </a:moveTo>
                  <a:lnTo>
                    <a:pt x="51841" y="38684"/>
                  </a:lnTo>
                  <a:lnTo>
                    <a:pt x="51841" y="46101"/>
                  </a:lnTo>
                  <a:lnTo>
                    <a:pt x="60083" y="46101"/>
                  </a:lnTo>
                  <a:lnTo>
                    <a:pt x="60083" y="38684"/>
                  </a:lnTo>
                  <a:close/>
                </a:path>
                <a:path w="99060" h="123825">
                  <a:moveTo>
                    <a:pt x="60083" y="25514"/>
                  </a:moveTo>
                  <a:lnTo>
                    <a:pt x="51841" y="25514"/>
                  </a:lnTo>
                  <a:lnTo>
                    <a:pt x="51841" y="33743"/>
                  </a:lnTo>
                  <a:lnTo>
                    <a:pt x="60083" y="33743"/>
                  </a:lnTo>
                  <a:lnTo>
                    <a:pt x="60083" y="25514"/>
                  </a:lnTo>
                  <a:close/>
                </a:path>
                <a:path w="99060" h="123825">
                  <a:moveTo>
                    <a:pt x="60083" y="12357"/>
                  </a:moveTo>
                  <a:lnTo>
                    <a:pt x="51841" y="12357"/>
                  </a:lnTo>
                  <a:lnTo>
                    <a:pt x="51841" y="20574"/>
                  </a:lnTo>
                  <a:lnTo>
                    <a:pt x="60083" y="20574"/>
                  </a:lnTo>
                  <a:lnTo>
                    <a:pt x="60083" y="12357"/>
                  </a:lnTo>
                  <a:close/>
                </a:path>
                <a:path w="99060" h="123825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99060" h="123825">
                  <a:moveTo>
                    <a:pt x="73240" y="115214"/>
                  </a:moveTo>
                  <a:lnTo>
                    <a:pt x="65024" y="115214"/>
                  </a:lnTo>
                  <a:lnTo>
                    <a:pt x="65024" y="123456"/>
                  </a:lnTo>
                  <a:lnTo>
                    <a:pt x="73240" y="123456"/>
                  </a:lnTo>
                  <a:lnTo>
                    <a:pt x="73240" y="115214"/>
                  </a:lnTo>
                  <a:close/>
                </a:path>
                <a:path w="99060" h="123825">
                  <a:moveTo>
                    <a:pt x="73240" y="102044"/>
                  </a:moveTo>
                  <a:lnTo>
                    <a:pt x="65024" y="102044"/>
                  </a:lnTo>
                  <a:lnTo>
                    <a:pt x="65024" y="110286"/>
                  </a:lnTo>
                  <a:lnTo>
                    <a:pt x="73240" y="110286"/>
                  </a:lnTo>
                  <a:lnTo>
                    <a:pt x="73240" y="102044"/>
                  </a:lnTo>
                  <a:close/>
                </a:path>
                <a:path w="99060" h="123825">
                  <a:moveTo>
                    <a:pt x="73240" y="89700"/>
                  </a:moveTo>
                  <a:lnTo>
                    <a:pt x="65024" y="89700"/>
                  </a:lnTo>
                  <a:lnTo>
                    <a:pt x="65024" y="97942"/>
                  </a:lnTo>
                  <a:lnTo>
                    <a:pt x="73240" y="97942"/>
                  </a:lnTo>
                  <a:lnTo>
                    <a:pt x="73240" y="89700"/>
                  </a:lnTo>
                  <a:close/>
                </a:path>
                <a:path w="99060" h="123825">
                  <a:moveTo>
                    <a:pt x="73240" y="76542"/>
                  </a:moveTo>
                  <a:lnTo>
                    <a:pt x="65024" y="76542"/>
                  </a:lnTo>
                  <a:lnTo>
                    <a:pt x="65024" y="84785"/>
                  </a:lnTo>
                  <a:lnTo>
                    <a:pt x="73240" y="84785"/>
                  </a:lnTo>
                  <a:lnTo>
                    <a:pt x="73240" y="76542"/>
                  </a:lnTo>
                  <a:close/>
                </a:path>
                <a:path w="99060" h="123825">
                  <a:moveTo>
                    <a:pt x="73240" y="64198"/>
                  </a:moveTo>
                  <a:lnTo>
                    <a:pt x="65024" y="64198"/>
                  </a:lnTo>
                  <a:lnTo>
                    <a:pt x="65024" y="71602"/>
                  </a:lnTo>
                  <a:lnTo>
                    <a:pt x="73240" y="71602"/>
                  </a:lnTo>
                  <a:lnTo>
                    <a:pt x="73240" y="64198"/>
                  </a:lnTo>
                  <a:close/>
                </a:path>
                <a:path w="99060" h="123825">
                  <a:moveTo>
                    <a:pt x="73240" y="51028"/>
                  </a:moveTo>
                  <a:lnTo>
                    <a:pt x="65024" y="51028"/>
                  </a:lnTo>
                  <a:lnTo>
                    <a:pt x="65024" y="59258"/>
                  </a:lnTo>
                  <a:lnTo>
                    <a:pt x="73240" y="59258"/>
                  </a:lnTo>
                  <a:lnTo>
                    <a:pt x="73240" y="51028"/>
                  </a:lnTo>
                  <a:close/>
                </a:path>
                <a:path w="99060" h="123825">
                  <a:moveTo>
                    <a:pt x="73240" y="38684"/>
                  </a:moveTo>
                  <a:lnTo>
                    <a:pt x="65024" y="38684"/>
                  </a:lnTo>
                  <a:lnTo>
                    <a:pt x="65024" y="46101"/>
                  </a:lnTo>
                  <a:lnTo>
                    <a:pt x="73240" y="46101"/>
                  </a:lnTo>
                  <a:lnTo>
                    <a:pt x="73240" y="38684"/>
                  </a:lnTo>
                  <a:close/>
                </a:path>
                <a:path w="99060" h="123825">
                  <a:moveTo>
                    <a:pt x="73240" y="25514"/>
                  </a:moveTo>
                  <a:lnTo>
                    <a:pt x="65024" y="25514"/>
                  </a:lnTo>
                  <a:lnTo>
                    <a:pt x="65024" y="33743"/>
                  </a:lnTo>
                  <a:lnTo>
                    <a:pt x="73240" y="33743"/>
                  </a:lnTo>
                  <a:lnTo>
                    <a:pt x="73240" y="25514"/>
                  </a:lnTo>
                  <a:close/>
                </a:path>
                <a:path w="99060" h="123825">
                  <a:moveTo>
                    <a:pt x="73240" y="12357"/>
                  </a:moveTo>
                  <a:lnTo>
                    <a:pt x="65024" y="12357"/>
                  </a:lnTo>
                  <a:lnTo>
                    <a:pt x="65024" y="20574"/>
                  </a:lnTo>
                  <a:lnTo>
                    <a:pt x="73240" y="20574"/>
                  </a:lnTo>
                  <a:lnTo>
                    <a:pt x="73240" y="12357"/>
                  </a:lnTo>
                  <a:close/>
                </a:path>
                <a:path w="99060" h="123825">
                  <a:moveTo>
                    <a:pt x="73240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99060" h="123825">
                  <a:moveTo>
                    <a:pt x="85585" y="115214"/>
                  </a:moveTo>
                  <a:lnTo>
                    <a:pt x="78193" y="115214"/>
                  </a:lnTo>
                  <a:lnTo>
                    <a:pt x="78193" y="123456"/>
                  </a:lnTo>
                  <a:lnTo>
                    <a:pt x="85585" y="123456"/>
                  </a:lnTo>
                  <a:lnTo>
                    <a:pt x="85585" y="115214"/>
                  </a:lnTo>
                  <a:close/>
                </a:path>
                <a:path w="99060" h="123825">
                  <a:moveTo>
                    <a:pt x="85585" y="102044"/>
                  </a:moveTo>
                  <a:lnTo>
                    <a:pt x="78193" y="102044"/>
                  </a:lnTo>
                  <a:lnTo>
                    <a:pt x="78193" y="110286"/>
                  </a:lnTo>
                  <a:lnTo>
                    <a:pt x="85585" y="110286"/>
                  </a:lnTo>
                  <a:lnTo>
                    <a:pt x="85585" y="102044"/>
                  </a:lnTo>
                  <a:close/>
                </a:path>
                <a:path w="99060" h="123825">
                  <a:moveTo>
                    <a:pt x="85585" y="89700"/>
                  </a:moveTo>
                  <a:lnTo>
                    <a:pt x="78193" y="89700"/>
                  </a:lnTo>
                  <a:lnTo>
                    <a:pt x="78193" y="97942"/>
                  </a:lnTo>
                  <a:lnTo>
                    <a:pt x="85585" y="97942"/>
                  </a:lnTo>
                  <a:lnTo>
                    <a:pt x="85585" y="89700"/>
                  </a:lnTo>
                  <a:close/>
                </a:path>
                <a:path w="99060" h="123825">
                  <a:moveTo>
                    <a:pt x="85585" y="76542"/>
                  </a:moveTo>
                  <a:lnTo>
                    <a:pt x="78193" y="76542"/>
                  </a:lnTo>
                  <a:lnTo>
                    <a:pt x="78193" y="84785"/>
                  </a:lnTo>
                  <a:lnTo>
                    <a:pt x="85585" y="84785"/>
                  </a:lnTo>
                  <a:lnTo>
                    <a:pt x="85585" y="76542"/>
                  </a:lnTo>
                  <a:close/>
                </a:path>
                <a:path w="99060" h="123825">
                  <a:moveTo>
                    <a:pt x="85585" y="64198"/>
                  </a:moveTo>
                  <a:lnTo>
                    <a:pt x="78193" y="64198"/>
                  </a:lnTo>
                  <a:lnTo>
                    <a:pt x="78193" y="71602"/>
                  </a:lnTo>
                  <a:lnTo>
                    <a:pt x="85585" y="71602"/>
                  </a:lnTo>
                  <a:lnTo>
                    <a:pt x="85585" y="64198"/>
                  </a:lnTo>
                  <a:close/>
                </a:path>
                <a:path w="99060" h="123825">
                  <a:moveTo>
                    <a:pt x="85585" y="51028"/>
                  </a:moveTo>
                  <a:lnTo>
                    <a:pt x="78193" y="51028"/>
                  </a:lnTo>
                  <a:lnTo>
                    <a:pt x="78193" y="59258"/>
                  </a:lnTo>
                  <a:lnTo>
                    <a:pt x="85585" y="59258"/>
                  </a:lnTo>
                  <a:lnTo>
                    <a:pt x="85585" y="51028"/>
                  </a:lnTo>
                  <a:close/>
                </a:path>
                <a:path w="99060" h="123825">
                  <a:moveTo>
                    <a:pt x="85585" y="38684"/>
                  </a:moveTo>
                  <a:lnTo>
                    <a:pt x="78193" y="38684"/>
                  </a:lnTo>
                  <a:lnTo>
                    <a:pt x="78193" y="46101"/>
                  </a:lnTo>
                  <a:lnTo>
                    <a:pt x="85585" y="46101"/>
                  </a:lnTo>
                  <a:lnTo>
                    <a:pt x="85585" y="38684"/>
                  </a:lnTo>
                  <a:close/>
                </a:path>
                <a:path w="99060" h="123825">
                  <a:moveTo>
                    <a:pt x="85585" y="25514"/>
                  </a:moveTo>
                  <a:lnTo>
                    <a:pt x="78193" y="25514"/>
                  </a:lnTo>
                  <a:lnTo>
                    <a:pt x="78193" y="33743"/>
                  </a:lnTo>
                  <a:lnTo>
                    <a:pt x="85585" y="33743"/>
                  </a:lnTo>
                  <a:lnTo>
                    <a:pt x="85585" y="25514"/>
                  </a:lnTo>
                  <a:close/>
                </a:path>
                <a:path w="99060" h="123825">
                  <a:moveTo>
                    <a:pt x="85585" y="12357"/>
                  </a:moveTo>
                  <a:lnTo>
                    <a:pt x="78193" y="12357"/>
                  </a:lnTo>
                  <a:lnTo>
                    <a:pt x="78193" y="20574"/>
                  </a:lnTo>
                  <a:lnTo>
                    <a:pt x="85585" y="20574"/>
                  </a:lnTo>
                  <a:lnTo>
                    <a:pt x="85585" y="12357"/>
                  </a:lnTo>
                  <a:close/>
                </a:path>
                <a:path w="99060" h="123825">
                  <a:moveTo>
                    <a:pt x="85585" y="0"/>
                  </a:moveTo>
                  <a:lnTo>
                    <a:pt x="78193" y="0"/>
                  </a:lnTo>
                  <a:lnTo>
                    <a:pt x="78193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99060" h="123825">
                  <a:moveTo>
                    <a:pt x="98755" y="0"/>
                  </a:moveTo>
                  <a:lnTo>
                    <a:pt x="90512" y="0"/>
                  </a:lnTo>
                  <a:lnTo>
                    <a:pt x="90512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367796" y="3899852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12"/>
                  </a:moveTo>
                  <a:lnTo>
                    <a:pt x="0" y="89712"/>
                  </a:lnTo>
                  <a:lnTo>
                    <a:pt x="0" y="97955"/>
                  </a:lnTo>
                  <a:lnTo>
                    <a:pt x="8229" y="97955"/>
                  </a:lnTo>
                  <a:lnTo>
                    <a:pt x="8229" y="89712"/>
                  </a:lnTo>
                  <a:close/>
                </a:path>
                <a:path w="267970" h="137160">
                  <a:moveTo>
                    <a:pt x="8229" y="77368"/>
                  </a:moveTo>
                  <a:lnTo>
                    <a:pt x="0" y="77368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7368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59270"/>
                  </a:lnTo>
                  <a:lnTo>
                    <a:pt x="8229" y="59270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267970" h="137160">
                  <a:moveTo>
                    <a:pt x="8229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27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86" y="128384"/>
                  </a:moveTo>
                  <a:lnTo>
                    <a:pt x="13169" y="128384"/>
                  </a:lnTo>
                  <a:lnTo>
                    <a:pt x="13169" y="136626"/>
                  </a:lnTo>
                  <a:lnTo>
                    <a:pt x="21386" y="136626"/>
                  </a:lnTo>
                  <a:lnTo>
                    <a:pt x="21386" y="128384"/>
                  </a:lnTo>
                  <a:close/>
                </a:path>
                <a:path w="267970" h="137160">
                  <a:moveTo>
                    <a:pt x="21386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386" y="123456"/>
                  </a:lnTo>
                  <a:lnTo>
                    <a:pt x="21386" y="115214"/>
                  </a:lnTo>
                  <a:close/>
                </a:path>
                <a:path w="267970" h="137160">
                  <a:moveTo>
                    <a:pt x="21386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1386" y="111112"/>
                  </a:lnTo>
                  <a:lnTo>
                    <a:pt x="21386" y="102870"/>
                  </a:lnTo>
                  <a:close/>
                </a:path>
                <a:path w="267970" h="137160">
                  <a:moveTo>
                    <a:pt x="21386" y="89712"/>
                  </a:moveTo>
                  <a:lnTo>
                    <a:pt x="13169" y="89712"/>
                  </a:lnTo>
                  <a:lnTo>
                    <a:pt x="13169" y="97955"/>
                  </a:lnTo>
                  <a:lnTo>
                    <a:pt x="21386" y="97955"/>
                  </a:lnTo>
                  <a:lnTo>
                    <a:pt x="21386" y="89712"/>
                  </a:lnTo>
                  <a:close/>
                </a:path>
                <a:path w="267970" h="137160">
                  <a:moveTo>
                    <a:pt x="21386" y="77368"/>
                  </a:moveTo>
                  <a:lnTo>
                    <a:pt x="13169" y="77368"/>
                  </a:lnTo>
                  <a:lnTo>
                    <a:pt x="13169" y="84772"/>
                  </a:lnTo>
                  <a:lnTo>
                    <a:pt x="21386" y="84772"/>
                  </a:lnTo>
                  <a:lnTo>
                    <a:pt x="21386" y="77368"/>
                  </a:lnTo>
                  <a:close/>
                </a:path>
                <a:path w="267970" h="137160">
                  <a:moveTo>
                    <a:pt x="21386" y="64198"/>
                  </a:moveTo>
                  <a:lnTo>
                    <a:pt x="13169" y="64198"/>
                  </a:lnTo>
                  <a:lnTo>
                    <a:pt x="13169" y="72428"/>
                  </a:lnTo>
                  <a:lnTo>
                    <a:pt x="21386" y="72428"/>
                  </a:lnTo>
                  <a:lnTo>
                    <a:pt x="21386" y="64198"/>
                  </a:lnTo>
                  <a:close/>
                </a:path>
                <a:path w="267970" h="137160">
                  <a:moveTo>
                    <a:pt x="21386" y="51854"/>
                  </a:moveTo>
                  <a:lnTo>
                    <a:pt x="13169" y="51854"/>
                  </a:lnTo>
                  <a:lnTo>
                    <a:pt x="13169" y="59270"/>
                  </a:lnTo>
                  <a:lnTo>
                    <a:pt x="21386" y="59270"/>
                  </a:lnTo>
                  <a:lnTo>
                    <a:pt x="21386" y="51854"/>
                  </a:lnTo>
                  <a:close/>
                </a:path>
                <a:path w="267970" h="137160">
                  <a:moveTo>
                    <a:pt x="21386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386" y="46913"/>
                  </a:lnTo>
                  <a:lnTo>
                    <a:pt x="21386" y="38684"/>
                  </a:lnTo>
                  <a:close/>
                </a:path>
                <a:path w="267970" h="137160">
                  <a:moveTo>
                    <a:pt x="21386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386" y="33743"/>
                  </a:lnTo>
                  <a:lnTo>
                    <a:pt x="21386" y="25527"/>
                  </a:lnTo>
                  <a:close/>
                </a:path>
                <a:path w="267970" h="137160">
                  <a:moveTo>
                    <a:pt x="21386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1386" y="21412"/>
                  </a:lnTo>
                  <a:lnTo>
                    <a:pt x="21386" y="13169"/>
                  </a:lnTo>
                  <a:close/>
                </a:path>
                <a:path w="267970" h="137160">
                  <a:moveTo>
                    <a:pt x="21386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86" y="8242"/>
                  </a:lnTo>
                  <a:lnTo>
                    <a:pt x="21386" y="0"/>
                  </a:lnTo>
                  <a:close/>
                </a:path>
                <a:path w="267970" h="137160">
                  <a:moveTo>
                    <a:pt x="33743" y="128384"/>
                  </a:moveTo>
                  <a:lnTo>
                    <a:pt x="26327" y="128384"/>
                  </a:lnTo>
                  <a:lnTo>
                    <a:pt x="26327" y="136626"/>
                  </a:lnTo>
                  <a:lnTo>
                    <a:pt x="33743" y="136626"/>
                  </a:lnTo>
                  <a:lnTo>
                    <a:pt x="33743" y="128384"/>
                  </a:lnTo>
                  <a:close/>
                </a:path>
                <a:path w="267970" h="137160">
                  <a:moveTo>
                    <a:pt x="33743" y="115214"/>
                  </a:moveTo>
                  <a:lnTo>
                    <a:pt x="26327" y="115214"/>
                  </a:lnTo>
                  <a:lnTo>
                    <a:pt x="26327" y="123456"/>
                  </a:lnTo>
                  <a:lnTo>
                    <a:pt x="33743" y="123456"/>
                  </a:lnTo>
                  <a:lnTo>
                    <a:pt x="33743" y="115214"/>
                  </a:lnTo>
                  <a:close/>
                </a:path>
                <a:path w="267970" h="137160">
                  <a:moveTo>
                    <a:pt x="33743" y="102870"/>
                  </a:moveTo>
                  <a:lnTo>
                    <a:pt x="26327" y="102870"/>
                  </a:lnTo>
                  <a:lnTo>
                    <a:pt x="26327" y="111112"/>
                  </a:lnTo>
                  <a:lnTo>
                    <a:pt x="33743" y="111112"/>
                  </a:lnTo>
                  <a:lnTo>
                    <a:pt x="33743" y="102870"/>
                  </a:lnTo>
                  <a:close/>
                </a:path>
                <a:path w="267970" h="137160">
                  <a:moveTo>
                    <a:pt x="33743" y="89712"/>
                  </a:moveTo>
                  <a:lnTo>
                    <a:pt x="26327" y="89712"/>
                  </a:lnTo>
                  <a:lnTo>
                    <a:pt x="26327" y="97955"/>
                  </a:lnTo>
                  <a:lnTo>
                    <a:pt x="33743" y="97955"/>
                  </a:lnTo>
                  <a:lnTo>
                    <a:pt x="33743" y="89712"/>
                  </a:lnTo>
                  <a:close/>
                </a:path>
                <a:path w="267970" h="137160">
                  <a:moveTo>
                    <a:pt x="33743" y="77368"/>
                  </a:moveTo>
                  <a:lnTo>
                    <a:pt x="26327" y="77368"/>
                  </a:lnTo>
                  <a:lnTo>
                    <a:pt x="26327" y="84772"/>
                  </a:lnTo>
                  <a:lnTo>
                    <a:pt x="33743" y="84772"/>
                  </a:lnTo>
                  <a:lnTo>
                    <a:pt x="33743" y="77368"/>
                  </a:lnTo>
                  <a:close/>
                </a:path>
                <a:path w="267970" h="137160">
                  <a:moveTo>
                    <a:pt x="33743" y="64198"/>
                  </a:moveTo>
                  <a:lnTo>
                    <a:pt x="26327" y="64198"/>
                  </a:lnTo>
                  <a:lnTo>
                    <a:pt x="26327" y="72428"/>
                  </a:lnTo>
                  <a:lnTo>
                    <a:pt x="33743" y="72428"/>
                  </a:lnTo>
                  <a:lnTo>
                    <a:pt x="33743" y="64198"/>
                  </a:lnTo>
                  <a:close/>
                </a:path>
                <a:path w="267970" h="137160">
                  <a:moveTo>
                    <a:pt x="33743" y="51854"/>
                  </a:moveTo>
                  <a:lnTo>
                    <a:pt x="26327" y="51854"/>
                  </a:lnTo>
                  <a:lnTo>
                    <a:pt x="26327" y="59270"/>
                  </a:lnTo>
                  <a:lnTo>
                    <a:pt x="33743" y="59270"/>
                  </a:lnTo>
                  <a:lnTo>
                    <a:pt x="33743" y="51854"/>
                  </a:lnTo>
                  <a:close/>
                </a:path>
                <a:path w="267970" h="137160">
                  <a:moveTo>
                    <a:pt x="33743" y="38684"/>
                  </a:moveTo>
                  <a:lnTo>
                    <a:pt x="26327" y="38684"/>
                  </a:lnTo>
                  <a:lnTo>
                    <a:pt x="26327" y="46913"/>
                  </a:lnTo>
                  <a:lnTo>
                    <a:pt x="33743" y="46913"/>
                  </a:lnTo>
                  <a:lnTo>
                    <a:pt x="33743" y="38684"/>
                  </a:lnTo>
                  <a:close/>
                </a:path>
                <a:path w="267970" h="137160">
                  <a:moveTo>
                    <a:pt x="33743" y="25527"/>
                  </a:moveTo>
                  <a:lnTo>
                    <a:pt x="26327" y="25527"/>
                  </a:lnTo>
                  <a:lnTo>
                    <a:pt x="26327" y="33743"/>
                  </a:lnTo>
                  <a:lnTo>
                    <a:pt x="33743" y="33743"/>
                  </a:lnTo>
                  <a:lnTo>
                    <a:pt x="33743" y="25527"/>
                  </a:lnTo>
                  <a:close/>
                </a:path>
                <a:path w="267970" h="137160">
                  <a:moveTo>
                    <a:pt x="33743" y="13169"/>
                  </a:moveTo>
                  <a:lnTo>
                    <a:pt x="26327" y="13169"/>
                  </a:lnTo>
                  <a:lnTo>
                    <a:pt x="26327" y="21412"/>
                  </a:lnTo>
                  <a:lnTo>
                    <a:pt x="33743" y="21412"/>
                  </a:lnTo>
                  <a:lnTo>
                    <a:pt x="33743" y="13169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13" y="128384"/>
                  </a:moveTo>
                  <a:lnTo>
                    <a:pt x="38671" y="128384"/>
                  </a:lnTo>
                  <a:lnTo>
                    <a:pt x="38671" y="136626"/>
                  </a:lnTo>
                  <a:lnTo>
                    <a:pt x="46913" y="136626"/>
                  </a:lnTo>
                  <a:lnTo>
                    <a:pt x="46913" y="128384"/>
                  </a:lnTo>
                  <a:close/>
                </a:path>
                <a:path w="267970" h="137160">
                  <a:moveTo>
                    <a:pt x="46913" y="115214"/>
                  </a:moveTo>
                  <a:lnTo>
                    <a:pt x="38671" y="115214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5214"/>
                  </a:lnTo>
                  <a:close/>
                </a:path>
                <a:path w="267970" h="137160">
                  <a:moveTo>
                    <a:pt x="46913" y="102870"/>
                  </a:moveTo>
                  <a:lnTo>
                    <a:pt x="38671" y="102870"/>
                  </a:lnTo>
                  <a:lnTo>
                    <a:pt x="38671" y="111112"/>
                  </a:lnTo>
                  <a:lnTo>
                    <a:pt x="46913" y="111112"/>
                  </a:lnTo>
                  <a:lnTo>
                    <a:pt x="46913" y="102870"/>
                  </a:lnTo>
                  <a:close/>
                </a:path>
                <a:path w="267970" h="137160">
                  <a:moveTo>
                    <a:pt x="46913" y="89712"/>
                  </a:moveTo>
                  <a:lnTo>
                    <a:pt x="38671" y="89712"/>
                  </a:lnTo>
                  <a:lnTo>
                    <a:pt x="38671" y="97955"/>
                  </a:lnTo>
                  <a:lnTo>
                    <a:pt x="46913" y="97955"/>
                  </a:lnTo>
                  <a:lnTo>
                    <a:pt x="46913" y="89712"/>
                  </a:lnTo>
                  <a:close/>
                </a:path>
                <a:path w="267970" h="137160">
                  <a:moveTo>
                    <a:pt x="46913" y="77368"/>
                  </a:moveTo>
                  <a:lnTo>
                    <a:pt x="38671" y="77368"/>
                  </a:lnTo>
                  <a:lnTo>
                    <a:pt x="38671" y="84772"/>
                  </a:lnTo>
                  <a:lnTo>
                    <a:pt x="46913" y="84772"/>
                  </a:lnTo>
                  <a:lnTo>
                    <a:pt x="46913" y="77368"/>
                  </a:lnTo>
                  <a:close/>
                </a:path>
                <a:path w="267970" h="137160">
                  <a:moveTo>
                    <a:pt x="46913" y="64198"/>
                  </a:moveTo>
                  <a:lnTo>
                    <a:pt x="38671" y="64198"/>
                  </a:lnTo>
                  <a:lnTo>
                    <a:pt x="38671" y="72428"/>
                  </a:lnTo>
                  <a:lnTo>
                    <a:pt x="46913" y="72428"/>
                  </a:lnTo>
                  <a:lnTo>
                    <a:pt x="46913" y="64198"/>
                  </a:lnTo>
                  <a:close/>
                </a:path>
                <a:path w="267970" h="137160">
                  <a:moveTo>
                    <a:pt x="46913" y="51854"/>
                  </a:moveTo>
                  <a:lnTo>
                    <a:pt x="38671" y="51854"/>
                  </a:lnTo>
                  <a:lnTo>
                    <a:pt x="38671" y="59270"/>
                  </a:lnTo>
                  <a:lnTo>
                    <a:pt x="46913" y="59270"/>
                  </a:lnTo>
                  <a:lnTo>
                    <a:pt x="46913" y="51854"/>
                  </a:lnTo>
                  <a:close/>
                </a:path>
                <a:path w="267970" h="137160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913"/>
                  </a:lnTo>
                  <a:lnTo>
                    <a:pt x="46913" y="46913"/>
                  </a:lnTo>
                  <a:lnTo>
                    <a:pt x="46913" y="38684"/>
                  </a:lnTo>
                  <a:close/>
                </a:path>
                <a:path w="267970" h="137160">
                  <a:moveTo>
                    <a:pt x="46913" y="25527"/>
                  </a:moveTo>
                  <a:lnTo>
                    <a:pt x="38671" y="25527"/>
                  </a:lnTo>
                  <a:lnTo>
                    <a:pt x="38671" y="33743"/>
                  </a:lnTo>
                  <a:lnTo>
                    <a:pt x="46913" y="33743"/>
                  </a:lnTo>
                  <a:lnTo>
                    <a:pt x="46913" y="25527"/>
                  </a:lnTo>
                  <a:close/>
                </a:path>
                <a:path w="267970" h="137160">
                  <a:moveTo>
                    <a:pt x="46913" y="13169"/>
                  </a:moveTo>
                  <a:lnTo>
                    <a:pt x="38671" y="13169"/>
                  </a:lnTo>
                  <a:lnTo>
                    <a:pt x="38671" y="21412"/>
                  </a:lnTo>
                  <a:lnTo>
                    <a:pt x="46913" y="21412"/>
                  </a:lnTo>
                  <a:lnTo>
                    <a:pt x="46913" y="13169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71" y="128384"/>
                  </a:moveTo>
                  <a:lnTo>
                    <a:pt x="51841" y="128384"/>
                  </a:lnTo>
                  <a:lnTo>
                    <a:pt x="51841" y="136626"/>
                  </a:lnTo>
                  <a:lnTo>
                    <a:pt x="60071" y="136626"/>
                  </a:lnTo>
                  <a:lnTo>
                    <a:pt x="60071" y="128384"/>
                  </a:lnTo>
                  <a:close/>
                </a:path>
                <a:path w="267970" h="137160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267970" h="137160">
                  <a:moveTo>
                    <a:pt x="60071" y="102870"/>
                  </a:moveTo>
                  <a:lnTo>
                    <a:pt x="51841" y="102870"/>
                  </a:lnTo>
                  <a:lnTo>
                    <a:pt x="51841" y="111112"/>
                  </a:lnTo>
                  <a:lnTo>
                    <a:pt x="60071" y="111112"/>
                  </a:lnTo>
                  <a:lnTo>
                    <a:pt x="60071" y="102870"/>
                  </a:lnTo>
                  <a:close/>
                </a:path>
                <a:path w="267970" h="137160">
                  <a:moveTo>
                    <a:pt x="60071" y="89712"/>
                  </a:moveTo>
                  <a:lnTo>
                    <a:pt x="51841" y="89712"/>
                  </a:lnTo>
                  <a:lnTo>
                    <a:pt x="51841" y="97955"/>
                  </a:lnTo>
                  <a:lnTo>
                    <a:pt x="60071" y="97955"/>
                  </a:lnTo>
                  <a:lnTo>
                    <a:pt x="60071" y="89712"/>
                  </a:lnTo>
                  <a:close/>
                </a:path>
                <a:path w="267970" h="137160">
                  <a:moveTo>
                    <a:pt x="60071" y="77368"/>
                  </a:moveTo>
                  <a:lnTo>
                    <a:pt x="51841" y="77368"/>
                  </a:lnTo>
                  <a:lnTo>
                    <a:pt x="51841" y="84772"/>
                  </a:lnTo>
                  <a:lnTo>
                    <a:pt x="60071" y="84772"/>
                  </a:lnTo>
                  <a:lnTo>
                    <a:pt x="60071" y="77368"/>
                  </a:lnTo>
                  <a:close/>
                </a:path>
                <a:path w="267970" h="137160">
                  <a:moveTo>
                    <a:pt x="60071" y="64198"/>
                  </a:moveTo>
                  <a:lnTo>
                    <a:pt x="51841" y="64198"/>
                  </a:lnTo>
                  <a:lnTo>
                    <a:pt x="51841" y="72428"/>
                  </a:lnTo>
                  <a:lnTo>
                    <a:pt x="60071" y="72428"/>
                  </a:lnTo>
                  <a:lnTo>
                    <a:pt x="60071" y="64198"/>
                  </a:lnTo>
                  <a:close/>
                </a:path>
                <a:path w="267970" h="137160">
                  <a:moveTo>
                    <a:pt x="60071" y="51854"/>
                  </a:moveTo>
                  <a:lnTo>
                    <a:pt x="51841" y="51854"/>
                  </a:lnTo>
                  <a:lnTo>
                    <a:pt x="51841" y="59270"/>
                  </a:lnTo>
                  <a:lnTo>
                    <a:pt x="60071" y="59270"/>
                  </a:lnTo>
                  <a:lnTo>
                    <a:pt x="60071" y="51854"/>
                  </a:lnTo>
                  <a:close/>
                </a:path>
                <a:path w="267970" h="137160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267970" h="137160">
                  <a:moveTo>
                    <a:pt x="60071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5527"/>
                  </a:lnTo>
                  <a:close/>
                </a:path>
                <a:path w="267970" h="13716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412"/>
                  </a:lnTo>
                  <a:lnTo>
                    <a:pt x="60071" y="21412"/>
                  </a:lnTo>
                  <a:lnTo>
                    <a:pt x="60071" y="13169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3240" y="13169"/>
                  </a:moveTo>
                  <a:lnTo>
                    <a:pt x="65024" y="13169"/>
                  </a:lnTo>
                  <a:lnTo>
                    <a:pt x="65024" y="21412"/>
                  </a:lnTo>
                  <a:lnTo>
                    <a:pt x="73240" y="21412"/>
                  </a:lnTo>
                  <a:lnTo>
                    <a:pt x="73240" y="13169"/>
                  </a:lnTo>
                  <a:close/>
                </a:path>
                <a:path w="267970" h="137160">
                  <a:moveTo>
                    <a:pt x="73240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267970" h="137160">
                  <a:moveTo>
                    <a:pt x="85585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267970" h="137160">
                  <a:moveTo>
                    <a:pt x="98755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267970" h="137160">
                  <a:moveTo>
                    <a:pt x="111912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912" y="8242"/>
                  </a:lnTo>
                  <a:lnTo>
                    <a:pt x="111912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19" y="128384"/>
                  </a:lnTo>
                  <a:lnTo>
                    <a:pt x="259219" y="136626"/>
                  </a:lnTo>
                  <a:lnTo>
                    <a:pt x="267462" y="136626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5214"/>
                  </a:moveTo>
                  <a:lnTo>
                    <a:pt x="259219" y="115214"/>
                  </a:lnTo>
                  <a:lnTo>
                    <a:pt x="259219" y="123456"/>
                  </a:lnTo>
                  <a:lnTo>
                    <a:pt x="267462" y="123456"/>
                  </a:lnTo>
                  <a:lnTo>
                    <a:pt x="267462" y="115214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59219" y="102870"/>
                  </a:lnTo>
                  <a:lnTo>
                    <a:pt x="259219" y="111112"/>
                  </a:lnTo>
                  <a:lnTo>
                    <a:pt x="267462" y="111112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12"/>
                  </a:moveTo>
                  <a:lnTo>
                    <a:pt x="259219" y="89712"/>
                  </a:lnTo>
                  <a:lnTo>
                    <a:pt x="259219" y="97955"/>
                  </a:lnTo>
                  <a:lnTo>
                    <a:pt x="267462" y="97955"/>
                  </a:lnTo>
                  <a:lnTo>
                    <a:pt x="267462" y="89712"/>
                  </a:lnTo>
                  <a:close/>
                </a:path>
                <a:path w="267970" h="137160">
                  <a:moveTo>
                    <a:pt x="267462" y="77368"/>
                  </a:moveTo>
                  <a:lnTo>
                    <a:pt x="259219" y="77368"/>
                  </a:lnTo>
                  <a:lnTo>
                    <a:pt x="259219" y="84772"/>
                  </a:lnTo>
                  <a:lnTo>
                    <a:pt x="267462" y="84772"/>
                  </a:lnTo>
                  <a:lnTo>
                    <a:pt x="267462" y="77368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19" y="64198"/>
                  </a:lnTo>
                  <a:lnTo>
                    <a:pt x="259219" y="72428"/>
                  </a:lnTo>
                  <a:lnTo>
                    <a:pt x="267462" y="72428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19" y="51854"/>
                  </a:lnTo>
                  <a:lnTo>
                    <a:pt x="259219" y="59270"/>
                  </a:lnTo>
                  <a:lnTo>
                    <a:pt x="267462" y="59270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84"/>
                  </a:moveTo>
                  <a:lnTo>
                    <a:pt x="259219" y="38684"/>
                  </a:lnTo>
                  <a:lnTo>
                    <a:pt x="259219" y="46913"/>
                  </a:lnTo>
                  <a:lnTo>
                    <a:pt x="267462" y="46913"/>
                  </a:lnTo>
                  <a:lnTo>
                    <a:pt x="267462" y="38684"/>
                  </a:lnTo>
                  <a:close/>
                </a:path>
                <a:path w="267970" h="137160">
                  <a:moveTo>
                    <a:pt x="267462" y="25527"/>
                  </a:moveTo>
                  <a:lnTo>
                    <a:pt x="259219" y="25527"/>
                  </a:lnTo>
                  <a:lnTo>
                    <a:pt x="259219" y="33743"/>
                  </a:lnTo>
                  <a:lnTo>
                    <a:pt x="267462" y="33743"/>
                  </a:lnTo>
                  <a:lnTo>
                    <a:pt x="267462" y="25527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412"/>
                  </a:lnTo>
                  <a:lnTo>
                    <a:pt x="267462" y="21412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432820" y="3913022"/>
              <a:ext cx="60325" cy="123825"/>
            </a:xfrm>
            <a:custGeom>
              <a:avLst/>
              <a:gdLst/>
              <a:ahLst/>
              <a:cxnLst/>
              <a:rect l="l" t="t" r="r" b="b"/>
              <a:pathLst>
                <a:path w="60325" h="123825">
                  <a:moveTo>
                    <a:pt x="8216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16" y="123456"/>
                  </a:lnTo>
                  <a:lnTo>
                    <a:pt x="8216" y="115214"/>
                  </a:lnTo>
                  <a:close/>
                </a:path>
                <a:path w="60325" h="123825">
                  <a:moveTo>
                    <a:pt x="8216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16" y="110286"/>
                  </a:lnTo>
                  <a:lnTo>
                    <a:pt x="8216" y="102044"/>
                  </a:lnTo>
                  <a:close/>
                </a:path>
                <a:path w="60325" h="123825">
                  <a:moveTo>
                    <a:pt x="8216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16" y="97942"/>
                  </a:lnTo>
                  <a:lnTo>
                    <a:pt x="8216" y="89700"/>
                  </a:lnTo>
                  <a:close/>
                </a:path>
                <a:path w="60325" h="123825">
                  <a:moveTo>
                    <a:pt x="8216" y="76542"/>
                  </a:moveTo>
                  <a:lnTo>
                    <a:pt x="0" y="76542"/>
                  </a:lnTo>
                  <a:lnTo>
                    <a:pt x="0" y="84785"/>
                  </a:lnTo>
                  <a:lnTo>
                    <a:pt x="8216" y="84785"/>
                  </a:lnTo>
                  <a:lnTo>
                    <a:pt x="8216" y="76542"/>
                  </a:lnTo>
                  <a:close/>
                </a:path>
                <a:path w="60325" h="123825">
                  <a:moveTo>
                    <a:pt x="8216" y="64198"/>
                  </a:moveTo>
                  <a:lnTo>
                    <a:pt x="0" y="64198"/>
                  </a:lnTo>
                  <a:lnTo>
                    <a:pt x="0" y="71602"/>
                  </a:lnTo>
                  <a:lnTo>
                    <a:pt x="8216" y="71602"/>
                  </a:lnTo>
                  <a:lnTo>
                    <a:pt x="8216" y="64198"/>
                  </a:lnTo>
                  <a:close/>
                </a:path>
                <a:path w="60325" h="123825">
                  <a:moveTo>
                    <a:pt x="8216" y="51028"/>
                  </a:moveTo>
                  <a:lnTo>
                    <a:pt x="0" y="51028"/>
                  </a:lnTo>
                  <a:lnTo>
                    <a:pt x="0" y="59258"/>
                  </a:lnTo>
                  <a:lnTo>
                    <a:pt x="8216" y="59258"/>
                  </a:lnTo>
                  <a:lnTo>
                    <a:pt x="8216" y="51028"/>
                  </a:lnTo>
                  <a:close/>
                </a:path>
                <a:path w="60325" h="123825">
                  <a:moveTo>
                    <a:pt x="8216" y="38684"/>
                  </a:moveTo>
                  <a:lnTo>
                    <a:pt x="0" y="38684"/>
                  </a:lnTo>
                  <a:lnTo>
                    <a:pt x="0" y="46101"/>
                  </a:lnTo>
                  <a:lnTo>
                    <a:pt x="8216" y="46101"/>
                  </a:lnTo>
                  <a:lnTo>
                    <a:pt x="8216" y="38684"/>
                  </a:lnTo>
                  <a:close/>
                </a:path>
                <a:path w="60325" h="123825">
                  <a:moveTo>
                    <a:pt x="8216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16" y="33743"/>
                  </a:lnTo>
                  <a:lnTo>
                    <a:pt x="8216" y="25514"/>
                  </a:lnTo>
                  <a:close/>
                </a:path>
                <a:path w="60325" h="123825">
                  <a:moveTo>
                    <a:pt x="8216" y="12357"/>
                  </a:moveTo>
                  <a:lnTo>
                    <a:pt x="0" y="12357"/>
                  </a:lnTo>
                  <a:lnTo>
                    <a:pt x="0" y="20574"/>
                  </a:lnTo>
                  <a:lnTo>
                    <a:pt x="8216" y="20574"/>
                  </a:lnTo>
                  <a:lnTo>
                    <a:pt x="8216" y="12357"/>
                  </a:lnTo>
                  <a:close/>
                </a:path>
                <a:path w="60325" h="123825">
                  <a:moveTo>
                    <a:pt x="82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16" y="8242"/>
                  </a:lnTo>
                  <a:lnTo>
                    <a:pt x="8216" y="0"/>
                  </a:lnTo>
                  <a:close/>
                </a:path>
                <a:path w="60325" h="123825">
                  <a:moveTo>
                    <a:pt x="20561" y="115214"/>
                  </a:moveTo>
                  <a:lnTo>
                    <a:pt x="13157" y="115214"/>
                  </a:lnTo>
                  <a:lnTo>
                    <a:pt x="13157" y="123456"/>
                  </a:lnTo>
                  <a:lnTo>
                    <a:pt x="20561" y="123456"/>
                  </a:lnTo>
                  <a:lnTo>
                    <a:pt x="20561" y="115214"/>
                  </a:lnTo>
                  <a:close/>
                </a:path>
                <a:path w="60325" h="123825">
                  <a:moveTo>
                    <a:pt x="20561" y="102044"/>
                  </a:moveTo>
                  <a:lnTo>
                    <a:pt x="13157" y="102044"/>
                  </a:lnTo>
                  <a:lnTo>
                    <a:pt x="13157" y="110286"/>
                  </a:lnTo>
                  <a:lnTo>
                    <a:pt x="20561" y="110286"/>
                  </a:lnTo>
                  <a:lnTo>
                    <a:pt x="20561" y="102044"/>
                  </a:lnTo>
                  <a:close/>
                </a:path>
                <a:path w="60325" h="123825">
                  <a:moveTo>
                    <a:pt x="20561" y="89700"/>
                  </a:moveTo>
                  <a:lnTo>
                    <a:pt x="13157" y="89700"/>
                  </a:lnTo>
                  <a:lnTo>
                    <a:pt x="13157" y="97942"/>
                  </a:lnTo>
                  <a:lnTo>
                    <a:pt x="20561" y="97942"/>
                  </a:lnTo>
                  <a:lnTo>
                    <a:pt x="20561" y="89700"/>
                  </a:lnTo>
                  <a:close/>
                </a:path>
                <a:path w="60325" h="123825">
                  <a:moveTo>
                    <a:pt x="20561" y="76542"/>
                  </a:moveTo>
                  <a:lnTo>
                    <a:pt x="13157" y="76542"/>
                  </a:lnTo>
                  <a:lnTo>
                    <a:pt x="13157" y="84785"/>
                  </a:lnTo>
                  <a:lnTo>
                    <a:pt x="20561" y="84785"/>
                  </a:lnTo>
                  <a:lnTo>
                    <a:pt x="20561" y="76542"/>
                  </a:lnTo>
                  <a:close/>
                </a:path>
                <a:path w="60325" h="123825">
                  <a:moveTo>
                    <a:pt x="20561" y="64198"/>
                  </a:moveTo>
                  <a:lnTo>
                    <a:pt x="13157" y="64198"/>
                  </a:lnTo>
                  <a:lnTo>
                    <a:pt x="13157" y="71602"/>
                  </a:lnTo>
                  <a:lnTo>
                    <a:pt x="20561" y="71602"/>
                  </a:lnTo>
                  <a:lnTo>
                    <a:pt x="20561" y="64198"/>
                  </a:lnTo>
                  <a:close/>
                </a:path>
                <a:path w="60325" h="123825">
                  <a:moveTo>
                    <a:pt x="20561" y="51028"/>
                  </a:moveTo>
                  <a:lnTo>
                    <a:pt x="13157" y="51028"/>
                  </a:lnTo>
                  <a:lnTo>
                    <a:pt x="13157" y="59258"/>
                  </a:lnTo>
                  <a:lnTo>
                    <a:pt x="20561" y="59258"/>
                  </a:lnTo>
                  <a:lnTo>
                    <a:pt x="20561" y="51028"/>
                  </a:lnTo>
                  <a:close/>
                </a:path>
                <a:path w="60325" h="123825">
                  <a:moveTo>
                    <a:pt x="20561" y="38684"/>
                  </a:moveTo>
                  <a:lnTo>
                    <a:pt x="13157" y="38684"/>
                  </a:lnTo>
                  <a:lnTo>
                    <a:pt x="13157" y="46101"/>
                  </a:lnTo>
                  <a:lnTo>
                    <a:pt x="20561" y="46101"/>
                  </a:lnTo>
                  <a:lnTo>
                    <a:pt x="20561" y="38684"/>
                  </a:lnTo>
                  <a:close/>
                </a:path>
                <a:path w="60325" h="123825">
                  <a:moveTo>
                    <a:pt x="20561" y="25514"/>
                  </a:moveTo>
                  <a:lnTo>
                    <a:pt x="13157" y="25514"/>
                  </a:lnTo>
                  <a:lnTo>
                    <a:pt x="13157" y="33743"/>
                  </a:lnTo>
                  <a:lnTo>
                    <a:pt x="20561" y="33743"/>
                  </a:lnTo>
                  <a:lnTo>
                    <a:pt x="20561" y="25514"/>
                  </a:lnTo>
                  <a:close/>
                </a:path>
                <a:path w="60325" h="123825">
                  <a:moveTo>
                    <a:pt x="20561" y="12357"/>
                  </a:moveTo>
                  <a:lnTo>
                    <a:pt x="13157" y="12357"/>
                  </a:lnTo>
                  <a:lnTo>
                    <a:pt x="13157" y="20574"/>
                  </a:lnTo>
                  <a:lnTo>
                    <a:pt x="20561" y="20574"/>
                  </a:lnTo>
                  <a:lnTo>
                    <a:pt x="20561" y="12357"/>
                  </a:lnTo>
                  <a:close/>
                </a:path>
                <a:path w="60325" h="123825">
                  <a:moveTo>
                    <a:pt x="20561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0561" y="8242"/>
                  </a:lnTo>
                  <a:lnTo>
                    <a:pt x="20561" y="0"/>
                  </a:lnTo>
                  <a:close/>
                </a:path>
                <a:path w="60325" h="123825">
                  <a:moveTo>
                    <a:pt x="33731" y="115214"/>
                  </a:moveTo>
                  <a:lnTo>
                    <a:pt x="25501" y="115214"/>
                  </a:lnTo>
                  <a:lnTo>
                    <a:pt x="25501" y="123456"/>
                  </a:lnTo>
                  <a:lnTo>
                    <a:pt x="33731" y="123456"/>
                  </a:lnTo>
                  <a:lnTo>
                    <a:pt x="33731" y="115214"/>
                  </a:lnTo>
                  <a:close/>
                </a:path>
                <a:path w="60325" h="123825">
                  <a:moveTo>
                    <a:pt x="33731" y="102044"/>
                  </a:moveTo>
                  <a:lnTo>
                    <a:pt x="25501" y="102044"/>
                  </a:lnTo>
                  <a:lnTo>
                    <a:pt x="25501" y="110286"/>
                  </a:lnTo>
                  <a:lnTo>
                    <a:pt x="33731" y="110286"/>
                  </a:lnTo>
                  <a:lnTo>
                    <a:pt x="33731" y="102044"/>
                  </a:lnTo>
                  <a:close/>
                </a:path>
                <a:path w="60325" h="123825">
                  <a:moveTo>
                    <a:pt x="33731" y="89700"/>
                  </a:moveTo>
                  <a:lnTo>
                    <a:pt x="25501" y="89700"/>
                  </a:lnTo>
                  <a:lnTo>
                    <a:pt x="25501" y="97942"/>
                  </a:lnTo>
                  <a:lnTo>
                    <a:pt x="33731" y="97942"/>
                  </a:lnTo>
                  <a:lnTo>
                    <a:pt x="33731" y="89700"/>
                  </a:lnTo>
                  <a:close/>
                </a:path>
                <a:path w="60325" h="123825">
                  <a:moveTo>
                    <a:pt x="33731" y="76542"/>
                  </a:moveTo>
                  <a:lnTo>
                    <a:pt x="25501" y="76542"/>
                  </a:lnTo>
                  <a:lnTo>
                    <a:pt x="25501" y="84785"/>
                  </a:lnTo>
                  <a:lnTo>
                    <a:pt x="33731" y="84785"/>
                  </a:lnTo>
                  <a:lnTo>
                    <a:pt x="33731" y="76542"/>
                  </a:lnTo>
                  <a:close/>
                </a:path>
                <a:path w="60325" h="123825">
                  <a:moveTo>
                    <a:pt x="33731" y="64198"/>
                  </a:moveTo>
                  <a:lnTo>
                    <a:pt x="25501" y="64198"/>
                  </a:lnTo>
                  <a:lnTo>
                    <a:pt x="25501" y="71602"/>
                  </a:lnTo>
                  <a:lnTo>
                    <a:pt x="33731" y="71602"/>
                  </a:lnTo>
                  <a:lnTo>
                    <a:pt x="33731" y="64198"/>
                  </a:lnTo>
                  <a:close/>
                </a:path>
                <a:path w="60325" h="123825">
                  <a:moveTo>
                    <a:pt x="33731" y="51028"/>
                  </a:moveTo>
                  <a:lnTo>
                    <a:pt x="25501" y="51028"/>
                  </a:lnTo>
                  <a:lnTo>
                    <a:pt x="25501" y="59258"/>
                  </a:lnTo>
                  <a:lnTo>
                    <a:pt x="33731" y="59258"/>
                  </a:lnTo>
                  <a:lnTo>
                    <a:pt x="33731" y="51028"/>
                  </a:lnTo>
                  <a:close/>
                </a:path>
                <a:path w="60325" h="123825">
                  <a:moveTo>
                    <a:pt x="33731" y="38684"/>
                  </a:moveTo>
                  <a:lnTo>
                    <a:pt x="25501" y="38684"/>
                  </a:lnTo>
                  <a:lnTo>
                    <a:pt x="25501" y="46101"/>
                  </a:lnTo>
                  <a:lnTo>
                    <a:pt x="33731" y="46101"/>
                  </a:lnTo>
                  <a:lnTo>
                    <a:pt x="33731" y="38684"/>
                  </a:lnTo>
                  <a:close/>
                </a:path>
                <a:path w="60325" h="123825">
                  <a:moveTo>
                    <a:pt x="33731" y="25514"/>
                  </a:moveTo>
                  <a:lnTo>
                    <a:pt x="25501" y="25514"/>
                  </a:lnTo>
                  <a:lnTo>
                    <a:pt x="25501" y="33743"/>
                  </a:lnTo>
                  <a:lnTo>
                    <a:pt x="33731" y="33743"/>
                  </a:lnTo>
                  <a:lnTo>
                    <a:pt x="33731" y="25514"/>
                  </a:lnTo>
                  <a:close/>
                </a:path>
                <a:path w="60325" h="123825">
                  <a:moveTo>
                    <a:pt x="33731" y="12357"/>
                  </a:moveTo>
                  <a:lnTo>
                    <a:pt x="25501" y="12357"/>
                  </a:lnTo>
                  <a:lnTo>
                    <a:pt x="25501" y="20574"/>
                  </a:lnTo>
                  <a:lnTo>
                    <a:pt x="33731" y="20574"/>
                  </a:lnTo>
                  <a:lnTo>
                    <a:pt x="33731" y="12357"/>
                  </a:lnTo>
                  <a:close/>
                </a:path>
                <a:path w="60325" h="123825">
                  <a:moveTo>
                    <a:pt x="33731" y="0"/>
                  </a:moveTo>
                  <a:lnTo>
                    <a:pt x="25501" y="0"/>
                  </a:lnTo>
                  <a:lnTo>
                    <a:pt x="25501" y="8242"/>
                  </a:lnTo>
                  <a:lnTo>
                    <a:pt x="33731" y="8242"/>
                  </a:lnTo>
                  <a:lnTo>
                    <a:pt x="33731" y="0"/>
                  </a:lnTo>
                  <a:close/>
                </a:path>
                <a:path w="60325" h="123825">
                  <a:moveTo>
                    <a:pt x="46888" y="115214"/>
                  </a:moveTo>
                  <a:lnTo>
                    <a:pt x="38671" y="115214"/>
                  </a:lnTo>
                  <a:lnTo>
                    <a:pt x="38671" y="123456"/>
                  </a:lnTo>
                  <a:lnTo>
                    <a:pt x="46888" y="123456"/>
                  </a:lnTo>
                  <a:lnTo>
                    <a:pt x="46888" y="115214"/>
                  </a:lnTo>
                  <a:close/>
                </a:path>
                <a:path w="60325" h="123825">
                  <a:moveTo>
                    <a:pt x="46888" y="102044"/>
                  </a:moveTo>
                  <a:lnTo>
                    <a:pt x="38671" y="102044"/>
                  </a:lnTo>
                  <a:lnTo>
                    <a:pt x="38671" y="110286"/>
                  </a:lnTo>
                  <a:lnTo>
                    <a:pt x="46888" y="110286"/>
                  </a:lnTo>
                  <a:lnTo>
                    <a:pt x="46888" y="102044"/>
                  </a:lnTo>
                  <a:close/>
                </a:path>
                <a:path w="60325" h="123825">
                  <a:moveTo>
                    <a:pt x="46888" y="89700"/>
                  </a:moveTo>
                  <a:lnTo>
                    <a:pt x="38671" y="89700"/>
                  </a:lnTo>
                  <a:lnTo>
                    <a:pt x="38671" y="97942"/>
                  </a:lnTo>
                  <a:lnTo>
                    <a:pt x="46888" y="97942"/>
                  </a:lnTo>
                  <a:lnTo>
                    <a:pt x="46888" y="89700"/>
                  </a:lnTo>
                  <a:close/>
                </a:path>
                <a:path w="60325" h="123825">
                  <a:moveTo>
                    <a:pt x="46888" y="76542"/>
                  </a:moveTo>
                  <a:lnTo>
                    <a:pt x="38671" y="76542"/>
                  </a:lnTo>
                  <a:lnTo>
                    <a:pt x="38671" y="84785"/>
                  </a:lnTo>
                  <a:lnTo>
                    <a:pt x="46888" y="84785"/>
                  </a:lnTo>
                  <a:lnTo>
                    <a:pt x="46888" y="76542"/>
                  </a:lnTo>
                  <a:close/>
                </a:path>
                <a:path w="60325" h="123825">
                  <a:moveTo>
                    <a:pt x="46888" y="64198"/>
                  </a:moveTo>
                  <a:lnTo>
                    <a:pt x="38671" y="64198"/>
                  </a:lnTo>
                  <a:lnTo>
                    <a:pt x="38671" y="71602"/>
                  </a:lnTo>
                  <a:lnTo>
                    <a:pt x="46888" y="71602"/>
                  </a:lnTo>
                  <a:lnTo>
                    <a:pt x="46888" y="64198"/>
                  </a:lnTo>
                  <a:close/>
                </a:path>
                <a:path w="60325" h="123825">
                  <a:moveTo>
                    <a:pt x="46888" y="51028"/>
                  </a:moveTo>
                  <a:lnTo>
                    <a:pt x="38671" y="51028"/>
                  </a:lnTo>
                  <a:lnTo>
                    <a:pt x="38671" y="59258"/>
                  </a:lnTo>
                  <a:lnTo>
                    <a:pt x="46888" y="59258"/>
                  </a:lnTo>
                  <a:lnTo>
                    <a:pt x="46888" y="51028"/>
                  </a:lnTo>
                  <a:close/>
                </a:path>
                <a:path w="60325" h="123825">
                  <a:moveTo>
                    <a:pt x="46888" y="38684"/>
                  </a:moveTo>
                  <a:lnTo>
                    <a:pt x="38671" y="38684"/>
                  </a:lnTo>
                  <a:lnTo>
                    <a:pt x="38671" y="46101"/>
                  </a:lnTo>
                  <a:lnTo>
                    <a:pt x="46888" y="46101"/>
                  </a:lnTo>
                  <a:lnTo>
                    <a:pt x="46888" y="38684"/>
                  </a:lnTo>
                  <a:close/>
                </a:path>
                <a:path w="60325" h="123825">
                  <a:moveTo>
                    <a:pt x="46888" y="25514"/>
                  </a:moveTo>
                  <a:lnTo>
                    <a:pt x="38671" y="25514"/>
                  </a:lnTo>
                  <a:lnTo>
                    <a:pt x="38671" y="33743"/>
                  </a:lnTo>
                  <a:lnTo>
                    <a:pt x="46888" y="33743"/>
                  </a:lnTo>
                  <a:lnTo>
                    <a:pt x="46888" y="25514"/>
                  </a:lnTo>
                  <a:close/>
                </a:path>
                <a:path w="60325" h="123825">
                  <a:moveTo>
                    <a:pt x="46888" y="12357"/>
                  </a:moveTo>
                  <a:lnTo>
                    <a:pt x="38671" y="12357"/>
                  </a:lnTo>
                  <a:lnTo>
                    <a:pt x="38671" y="20574"/>
                  </a:lnTo>
                  <a:lnTo>
                    <a:pt x="46888" y="20574"/>
                  </a:lnTo>
                  <a:lnTo>
                    <a:pt x="46888" y="12357"/>
                  </a:lnTo>
                  <a:close/>
                </a:path>
                <a:path w="60325" h="123825">
                  <a:moveTo>
                    <a:pt x="46888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888" y="8242"/>
                  </a:lnTo>
                  <a:lnTo>
                    <a:pt x="46888" y="0"/>
                  </a:lnTo>
                  <a:close/>
                </a:path>
                <a:path w="60325" h="123825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60325" h="123825">
                  <a:moveTo>
                    <a:pt x="60071" y="102044"/>
                  </a:moveTo>
                  <a:lnTo>
                    <a:pt x="51841" y="102044"/>
                  </a:lnTo>
                  <a:lnTo>
                    <a:pt x="51841" y="110286"/>
                  </a:lnTo>
                  <a:lnTo>
                    <a:pt x="60071" y="110286"/>
                  </a:lnTo>
                  <a:lnTo>
                    <a:pt x="60071" y="102044"/>
                  </a:lnTo>
                  <a:close/>
                </a:path>
                <a:path w="60325" h="123825">
                  <a:moveTo>
                    <a:pt x="60071" y="89700"/>
                  </a:moveTo>
                  <a:lnTo>
                    <a:pt x="51841" y="89700"/>
                  </a:lnTo>
                  <a:lnTo>
                    <a:pt x="51841" y="97942"/>
                  </a:lnTo>
                  <a:lnTo>
                    <a:pt x="60071" y="97942"/>
                  </a:lnTo>
                  <a:lnTo>
                    <a:pt x="60071" y="89700"/>
                  </a:lnTo>
                  <a:close/>
                </a:path>
                <a:path w="60325" h="123825">
                  <a:moveTo>
                    <a:pt x="60071" y="76542"/>
                  </a:moveTo>
                  <a:lnTo>
                    <a:pt x="51841" y="76542"/>
                  </a:lnTo>
                  <a:lnTo>
                    <a:pt x="51841" y="84785"/>
                  </a:lnTo>
                  <a:lnTo>
                    <a:pt x="60071" y="84785"/>
                  </a:lnTo>
                  <a:lnTo>
                    <a:pt x="60071" y="76542"/>
                  </a:lnTo>
                  <a:close/>
                </a:path>
                <a:path w="60325" h="123825">
                  <a:moveTo>
                    <a:pt x="60071" y="64198"/>
                  </a:moveTo>
                  <a:lnTo>
                    <a:pt x="51841" y="64198"/>
                  </a:lnTo>
                  <a:lnTo>
                    <a:pt x="51841" y="71602"/>
                  </a:lnTo>
                  <a:lnTo>
                    <a:pt x="60071" y="71602"/>
                  </a:lnTo>
                  <a:lnTo>
                    <a:pt x="60071" y="64198"/>
                  </a:lnTo>
                  <a:close/>
                </a:path>
                <a:path w="60325" h="123825">
                  <a:moveTo>
                    <a:pt x="60071" y="51028"/>
                  </a:moveTo>
                  <a:lnTo>
                    <a:pt x="51841" y="51028"/>
                  </a:lnTo>
                  <a:lnTo>
                    <a:pt x="51841" y="59258"/>
                  </a:lnTo>
                  <a:lnTo>
                    <a:pt x="60071" y="59258"/>
                  </a:lnTo>
                  <a:lnTo>
                    <a:pt x="60071" y="51028"/>
                  </a:lnTo>
                  <a:close/>
                </a:path>
                <a:path w="60325" h="123825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101"/>
                  </a:lnTo>
                  <a:lnTo>
                    <a:pt x="60071" y="46101"/>
                  </a:lnTo>
                  <a:lnTo>
                    <a:pt x="60071" y="38684"/>
                  </a:lnTo>
                  <a:close/>
                </a:path>
                <a:path w="60325" h="123825">
                  <a:moveTo>
                    <a:pt x="60071" y="25514"/>
                  </a:moveTo>
                  <a:lnTo>
                    <a:pt x="51841" y="25514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60325" h="123825">
                  <a:moveTo>
                    <a:pt x="60071" y="12357"/>
                  </a:moveTo>
                  <a:lnTo>
                    <a:pt x="51841" y="12357"/>
                  </a:lnTo>
                  <a:lnTo>
                    <a:pt x="51841" y="20574"/>
                  </a:lnTo>
                  <a:lnTo>
                    <a:pt x="60071" y="20574"/>
                  </a:lnTo>
                  <a:lnTo>
                    <a:pt x="60071" y="12357"/>
                  </a:lnTo>
                  <a:close/>
                </a:path>
                <a:path w="60325" h="123825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338167" y="2266276"/>
              <a:ext cx="750570" cy="1621790"/>
            </a:xfrm>
            <a:custGeom>
              <a:avLst/>
              <a:gdLst/>
              <a:ahLst/>
              <a:cxnLst/>
              <a:rect l="l" t="t" r="r" b="b"/>
              <a:pathLst>
                <a:path w="750570" h="1621789">
                  <a:moveTo>
                    <a:pt x="0" y="1621231"/>
                  </a:moveTo>
                  <a:lnTo>
                    <a:pt x="750544" y="1621231"/>
                  </a:lnTo>
                </a:path>
                <a:path w="750570" h="1621789">
                  <a:moveTo>
                    <a:pt x="0" y="930782"/>
                  </a:moveTo>
                  <a:lnTo>
                    <a:pt x="750544" y="930782"/>
                  </a:lnTo>
                </a:path>
                <a:path w="750570" h="1621789">
                  <a:moveTo>
                    <a:pt x="0" y="718439"/>
                  </a:moveTo>
                  <a:lnTo>
                    <a:pt x="750544" y="718439"/>
                  </a:lnTo>
                </a:path>
                <a:path w="750570" h="1621789">
                  <a:moveTo>
                    <a:pt x="0" y="154724"/>
                  </a:moveTo>
                  <a:lnTo>
                    <a:pt x="750544" y="154724"/>
                  </a:lnTo>
                </a:path>
                <a:path w="750570" h="1621789">
                  <a:moveTo>
                    <a:pt x="0" y="0"/>
                  </a:moveTo>
                  <a:lnTo>
                    <a:pt x="75054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338167" y="4057865"/>
              <a:ext cx="750570" cy="46990"/>
            </a:xfrm>
            <a:custGeom>
              <a:avLst/>
              <a:gdLst/>
              <a:ahLst/>
              <a:cxnLst/>
              <a:rect l="l" t="t" r="r" b="b"/>
              <a:pathLst>
                <a:path w="750570" h="46989">
                  <a:moveTo>
                    <a:pt x="750544" y="0"/>
                  </a:moveTo>
                  <a:lnTo>
                    <a:pt x="0" y="0"/>
                  </a:lnTo>
                  <a:lnTo>
                    <a:pt x="0" y="46926"/>
                  </a:lnTo>
                  <a:lnTo>
                    <a:pt x="750544" y="46926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338167" y="3490023"/>
              <a:ext cx="750570" cy="615315"/>
            </a:xfrm>
            <a:custGeom>
              <a:avLst/>
              <a:gdLst/>
              <a:ahLst/>
              <a:cxnLst/>
              <a:rect l="l" t="t" r="r" b="b"/>
              <a:pathLst>
                <a:path w="750570" h="615314">
                  <a:moveTo>
                    <a:pt x="750544" y="614768"/>
                  </a:moveTo>
                  <a:lnTo>
                    <a:pt x="750544" y="567842"/>
                  </a:lnTo>
                  <a:lnTo>
                    <a:pt x="0" y="567842"/>
                  </a:lnTo>
                  <a:lnTo>
                    <a:pt x="0" y="614768"/>
                  </a:lnTo>
                  <a:lnTo>
                    <a:pt x="750544" y="614768"/>
                  </a:lnTo>
                  <a:close/>
                </a:path>
                <a:path w="750570" h="615314">
                  <a:moveTo>
                    <a:pt x="413943" y="94627"/>
                  </a:moveTo>
                  <a:lnTo>
                    <a:pt x="413943" y="0"/>
                  </a:lnTo>
                  <a:lnTo>
                    <a:pt x="348106" y="0"/>
                  </a:lnTo>
                  <a:lnTo>
                    <a:pt x="348106" y="94627"/>
                  </a:lnTo>
                  <a:lnTo>
                    <a:pt x="413943" y="946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698606" y="3502367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73" y="0"/>
                  </a:moveTo>
                  <a:lnTo>
                    <a:pt x="0" y="0"/>
                  </a:lnTo>
                  <a:lnTo>
                    <a:pt x="0" y="70764"/>
                  </a:lnTo>
                  <a:lnTo>
                    <a:pt x="41973" y="70764"/>
                  </a:lnTo>
                  <a:lnTo>
                    <a:pt x="419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698606" y="3502367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73" y="70764"/>
                  </a:moveTo>
                  <a:lnTo>
                    <a:pt x="41973" y="0"/>
                  </a:lnTo>
                  <a:lnTo>
                    <a:pt x="0" y="0"/>
                  </a:lnTo>
                  <a:lnTo>
                    <a:pt x="0" y="70764"/>
                  </a:lnTo>
                  <a:lnTo>
                    <a:pt x="41973" y="707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343933" y="2233358"/>
              <a:ext cx="740410" cy="1750695"/>
            </a:xfrm>
            <a:custGeom>
              <a:avLst/>
              <a:gdLst/>
              <a:ahLst/>
              <a:cxnLst/>
              <a:rect l="l" t="t" r="r" b="b"/>
              <a:pathLst>
                <a:path w="740410" h="1750695">
                  <a:moveTo>
                    <a:pt x="13982" y="1739734"/>
                  </a:moveTo>
                  <a:lnTo>
                    <a:pt x="10706" y="1736458"/>
                  </a:lnTo>
                  <a:lnTo>
                    <a:pt x="2463" y="1736458"/>
                  </a:lnTo>
                  <a:lnTo>
                    <a:pt x="0" y="1739734"/>
                  </a:lnTo>
                  <a:lnTo>
                    <a:pt x="0" y="1747977"/>
                  </a:lnTo>
                  <a:lnTo>
                    <a:pt x="2463" y="1750441"/>
                  </a:lnTo>
                  <a:lnTo>
                    <a:pt x="6578" y="1750441"/>
                  </a:lnTo>
                  <a:lnTo>
                    <a:pt x="10706" y="1750441"/>
                  </a:lnTo>
                  <a:lnTo>
                    <a:pt x="13982" y="1747977"/>
                  </a:lnTo>
                  <a:lnTo>
                    <a:pt x="13982" y="1739734"/>
                  </a:lnTo>
                  <a:close/>
                </a:path>
                <a:path w="740410" h="1750695">
                  <a:moveTo>
                    <a:pt x="13982" y="1608899"/>
                  </a:moveTo>
                  <a:lnTo>
                    <a:pt x="10706" y="1605597"/>
                  </a:lnTo>
                  <a:lnTo>
                    <a:pt x="2463" y="1605597"/>
                  </a:lnTo>
                  <a:lnTo>
                    <a:pt x="0" y="1608899"/>
                  </a:lnTo>
                  <a:lnTo>
                    <a:pt x="0" y="1616303"/>
                  </a:lnTo>
                  <a:lnTo>
                    <a:pt x="2463" y="1619592"/>
                  </a:lnTo>
                  <a:lnTo>
                    <a:pt x="6578" y="1619592"/>
                  </a:lnTo>
                  <a:lnTo>
                    <a:pt x="10706" y="1619592"/>
                  </a:lnTo>
                  <a:lnTo>
                    <a:pt x="13982" y="1616303"/>
                  </a:lnTo>
                  <a:lnTo>
                    <a:pt x="13982" y="1608899"/>
                  </a:lnTo>
                  <a:close/>
                </a:path>
                <a:path w="740410" h="1750695">
                  <a:moveTo>
                    <a:pt x="13982" y="1013891"/>
                  </a:moveTo>
                  <a:lnTo>
                    <a:pt x="10706" y="1010602"/>
                  </a:lnTo>
                  <a:lnTo>
                    <a:pt x="2463" y="1010602"/>
                  </a:lnTo>
                  <a:lnTo>
                    <a:pt x="0" y="1013891"/>
                  </a:lnTo>
                  <a:lnTo>
                    <a:pt x="0" y="1022121"/>
                  </a:lnTo>
                  <a:lnTo>
                    <a:pt x="2463" y="1024585"/>
                  </a:lnTo>
                  <a:lnTo>
                    <a:pt x="6578" y="1024585"/>
                  </a:lnTo>
                  <a:lnTo>
                    <a:pt x="10706" y="1024585"/>
                  </a:lnTo>
                  <a:lnTo>
                    <a:pt x="13982" y="1022121"/>
                  </a:lnTo>
                  <a:lnTo>
                    <a:pt x="13982" y="1013891"/>
                  </a:lnTo>
                  <a:close/>
                </a:path>
                <a:path w="740410" h="1750695">
                  <a:moveTo>
                    <a:pt x="13982" y="907732"/>
                  </a:moveTo>
                  <a:lnTo>
                    <a:pt x="10706" y="905256"/>
                  </a:lnTo>
                  <a:lnTo>
                    <a:pt x="2463" y="905256"/>
                  </a:lnTo>
                  <a:lnTo>
                    <a:pt x="0" y="907732"/>
                  </a:lnTo>
                  <a:lnTo>
                    <a:pt x="0" y="915949"/>
                  </a:lnTo>
                  <a:lnTo>
                    <a:pt x="2463" y="919251"/>
                  </a:lnTo>
                  <a:lnTo>
                    <a:pt x="6578" y="919251"/>
                  </a:lnTo>
                  <a:lnTo>
                    <a:pt x="10706" y="919251"/>
                  </a:lnTo>
                  <a:lnTo>
                    <a:pt x="13982" y="915949"/>
                  </a:lnTo>
                  <a:lnTo>
                    <a:pt x="13982" y="907732"/>
                  </a:lnTo>
                  <a:close/>
                </a:path>
                <a:path w="740410" h="1750695">
                  <a:moveTo>
                    <a:pt x="13982" y="803211"/>
                  </a:moveTo>
                  <a:lnTo>
                    <a:pt x="10706" y="799922"/>
                  </a:lnTo>
                  <a:lnTo>
                    <a:pt x="2463" y="799922"/>
                  </a:lnTo>
                  <a:lnTo>
                    <a:pt x="0" y="803211"/>
                  </a:lnTo>
                  <a:lnTo>
                    <a:pt x="0" y="811453"/>
                  </a:lnTo>
                  <a:lnTo>
                    <a:pt x="2463" y="814730"/>
                  </a:lnTo>
                  <a:lnTo>
                    <a:pt x="6578" y="814730"/>
                  </a:lnTo>
                  <a:lnTo>
                    <a:pt x="10706" y="814730"/>
                  </a:lnTo>
                  <a:lnTo>
                    <a:pt x="13982" y="811453"/>
                  </a:lnTo>
                  <a:lnTo>
                    <a:pt x="13982" y="803211"/>
                  </a:lnTo>
                  <a:close/>
                </a:path>
                <a:path w="740410" h="1750695">
                  <a:moveTo>
                    <a:pt x="13982" y="697064"/>
                  </a:moveTo>
                  <a:lnTo>
                    <a:pt x="10706" y="693762"/>
                  </a:lnTo>
                  <a:lnTo>
                    <a:pt x="2463" y="693762"/>
                  </a:lnTo>
                  <a:lnTo>
                    <a:pt x="0" y="697064"/>
                  </a:lnTo>
                  <a:lnTo>
                    <a:pt x="0" y="704456"/>
                  </a:lnTo>
                  <a:lnTo>
                    <a:pt x="2463" y="707758"/>
                  </a:lnTo>
                  <a:lnTo>
                    <a:pt x="6578" y="707758"/>
                  </a:lnTo>
                  <a:lnTo>
                    <a:pt x="10706" y="707758"/>
                  </a:lnTo>
                  <a:lnTo>
                    <a:pt x="13982" y="704456"/>
                  </a:lnTo>
                  <a:lnTo>
                    <a:pt x="13982" y="697064"/>
                  </a:lnTo>
                  <a:close/>
                </a:path>
                <a:path w="740410" h="1750695">
                  <a:moveTo>
                    <a:pt x="13982" y="106997"/>
                  </a:moveTo>
                  <a:lnTo>
                    <a:pt x="10706" y="103695"/>
                  </a:lnTo>
                  <a:lnTo>
                    <a:pt x="2463" y="103695"/>
                  </a:lnTo>
                  <a:lnTo>
                    <a:pt x="0" y="106997"/>
                  </a:lnTo>
                  <a:lnTo>
                    <a:pt x="0" y="115214"/>
                  </a:lnTo>
                  <a:lnTo>
                    <a:pt x="2463" y="118516"/>
                  </a:lnTo>
                  <a:lnTo>
                    <a:pt x="6578" y="118516"/>
                  </a:lnTo>
                  <a:lnTo>
                    <a:pt x="10706" y="118516"/>
                  </a:lnTo>
                  <a:lnTo>
                    <a:pt x="13982" y="115214"/>
                  </a:lnTo>
                  <a:lnTo>
                    <a:pt x="13982" y="106997"/>
                  </a:lnTo>
                  <a:close/>
                </a:path>
                <a:path w="740410" h="1750695">
                  <a:moveTo>
                    <a:pt x="13982" y="3302"/>
                  </a:moveTo>
                  <a:lnTo>
                    <a:pt x="10706" y="0"/>
                  </a:lnTo>
                  <a:lnTo>
                    <a:pt x="2463" y="0"/>
                  </a:lnTo>
                  <a:lnTo>
                    <a:pt x="0" y="3302"/>
                  </a:lnTo>
                  <a:lnTo>
                    <a:pt x="0" y="11518"/>
                  </a:lnTo>
                  <a:lnTo>
                    <a:pt x="2463" y="14820"/>
                  </a:lnTo>
                  <a:lnTo>
                    <a:pt x="6578" y="14820"/>
                  </a:lnTo>
                  <a:lnTo>
                    <a:pt x="10706" y="14820"/>
                  </a:lnTo>
                  <a:lnTo>
                    <a:pt x="13982" y="11518"/>
                  </a:lnTo>
                  <a:lnTo>
                    <a:pt x="13982" y="3302"/>
                  </a:lnTo>
                  <a:close/>
                </a:path>
                <a:path w="740410" h="1750695">
                  <a:moveTo>
                    <a:pt x="739838" y="1739734"/>
                  </a:moveTo>
                  <a:lnTo>
                    <a:pt x="736549" y="1736458"/>
                  </a:lnTo>
                  <a:lnTo>
                    <a:pt x="729132" y="1736458"/>
                  </a:lnTo>
                  <a:lnTo>
                    <a:pt x="725843" y="1739734"/>
                  </a:lnTo>
                  <a:lnTo>
                    <a:pt x="725843" y="1747977"/>
                  </a:lnTo>
                  <a:lnTo>
                    <a:pt x="729132" y="1750441"/>
                  </a:lnTo>
                  <a:lnTo>
                    <a:pt x="732421" y="1750441"/>
                  </a:lnTo>
                  <a:lnTo>
                    <a:pt x="736549" y="1750441"/>
                  </a:lnTo>
                  <a:lnTo>
                    <a:pt x="739838" y="1747977"/>
                  </a:lnTo>
                  <a:lnTo>
                    <a:pt x="739838" y="1739734"/>
                  </a:lnTo>
                  <a:close/>
                </a:path>
                <a:path w="740410" h="1750695">
                  <a:moveTo>
                    <a:pt x="739838" y="1608899"/>
                  </a:moveTo>
                  <a:lnTo>
                    <a:pt x="736549" y="1605597"/>
                  </a:lnTo>
                  <a:lnTo>
                    <a:pt x="729132" y="1605597"/>
                  </a:lnTo>
                  <a:lnTo>
                    <a:pt x="725843" y="1608899"/>
                  </a:lnTo>
                  <a:lnTo>
                    <a:pt x="725843" y="1616303"/>
                  </a:lnTo>
                  <a:lnTo>
                    <a:pt x="729132" y="1619592"/>
                  </a:lnTo>
                  <a:lnTo>
                    <a:pt x="732421" y="1619592"/>
                  </a:lnTo>
                  <a:lnTo>
                    <a:pt x="736549" y="1619592"/>
                  </a:lnTo>
                  <a:lnTo>
                    <a:pt x="739838" y="1616303"/>
                  </a:lnTo>
                  <a:lnTo>
                    <a:pt x="739838" y="1608899"/>
                  </a:lnTo>
                  <a:close/>
                </a:path>
                <a:path w="740410" h="1750695">
                  <a:moveTo>
                    <a:pt x="739838" y="1013891"/>
                  </a:moveTo>
                  <a:lnTo>
                    <a:pt x="736549" y="1010602"/>
                  </a:lnTo>
                  <a:lnTo>
                    <a:pt x="729132" y="1010602"/>
                  </a:lnTo>
                  <a:lnTo>
                    <a:pt x="725843" y="1013891"/>
                  </a:lnTo>
                  <a:lnTo>
                    <a:pt x="725843" y="1022121"/>
                  </a:lnTo>
                  <a:lnTo>
                    <a:pt x="729132" y="1024585"/>
                  </a:lnTo>
                  <a:lnTo>
                    <a:pt x="732421" y="1024585"/>
                  </a:lnTo>
                  <a:lnTo>
                    <a:pt x="736549" y="1024585"/>
                  </a:lnTo>
                  <a:lnTo>
                    <a:pt x="739838" y="1022121"/>
                  </a:lnTo>
                  <a:lnTo>
                    <a:pt x="739838" y="1013891"/>
                  </a:lnTo>
                  <a:close/>
                </a:path>
                <a:path w="740410" h="1750695">
                  <a:moveTo>
                    <a:pt x="739838" y="907732"/>
                  </a:moveTo>
                  <a:lnTo>
                    <a:pt x="736549" y="905256"/>
                  </a:lnTo>
                  <a:lnTo>
                    <a:pt x="729132" y="905256"/>
                  </a:lnTo>
                  <a:lnTo>
                    <a:pt x="725843" y="907732"/>
                  </a:lnTo>
                  <a:lnTo>
                    <a:pt x="725843" y="915949"/>
                  </a:lnTo>
                  <a:lnTo>
                    <a:pt x="729132" y="919251"/>
                  </a:lnTo>
                  <a:lnTo>
                    <a:pt x="732421" y="919251"/>
                  </a:lnTo>
                  <a:lnTo>
                    <a:pt x="736549" y="919251"/>
                  </a:lnTo>
                  <a:lnTo>
                    <a:pt x="739838" y="915949"/>
                  </a:lnTo>
                  <a:lnTo>
                    <a:pt x="739838" y="907732"/>
                  </a:lnTo>
                  <a:close/>
                </a:path>
                <a:path w="740410" h="1750695">
                  <a:moveTo>
                    <a:pt x="739838" y="803211"/>
                  </a:moveTo>
                  <a:lnTo>
                    <a:pt x="736549" y="799922"/>
                  </a:lnTo>
                  <a:lnTo>
                    <a:pt x="729132" y="799922"/>
                  </a:lnTo>
                  <a:lnTo>
                    <a:pt x="725843" y="803211"/>
                  </a:lnTo>
                  <a:lnTo>
                    <a:pt x="725843" y="811453"/>
                  </a:lnTo>
                  <a:lnTo>
                    <a:pt x="729132" y="814730"/>
                  </a:lnTo>
                  <a:lnTo>
                    <a:pt x="732421" y="814730"/>
                  </a:lnTo>
                  <a:lnTo>
                    <a:pt x="736549" y="814730"/>
                  </a:lnTo>
                  <a:lnTo>
                    <a:pt x="739838" y="811453"/>
                  </a:lnTo>
                  <a:lnTo>
                    <a:pt x="739838" y="803211"/>
                  </a:lnTo>
                  <a:close/>
                </a:path>
                <a:path w="740410" h="1750695">
                  <a:moveTo>
                    <a:pt x="739838" y="697064"/>
                  </a:moveTo>
                  <a:lnTo>
                    <a:pt x="736549" y="693762"/>
                  </a:lnTo>
                  <a:lnTo>
                    <a:pt x="729132" y="693762"/>
                  </a:lnTo>
                  <a:lnTo>
                    <a:pt x="725843" y="697064"/>
                  </a:lnTo>
                  <a:lnTo>
                    <a:pt x="725843" y="704456"/>
                  </a:lnTo>
                  <a:lnTo>
                    <a:pt x="729132" y="707758"/>
                  </a:lnTo>
                  <a:lnTo>
                    <a:pt x="732421" y="707758"/>
                  </a:lnTo>
                  <a:lnTo>
                    <a:pt x="736549" y="707758"/>
                  </a:lnTo>
                  <a:lnTo>
                    <a:pt x="739838" y="704456"/>
                  </a:lnTo>
                  <a:lnTo>
                    <a:pt x="739838" y="697064"/>
                  </a:lnTo>
                  <a:close/>
                </a:path>
                <a:path w="740410" h="1750695">
                  <a:moveTo>
                    <a:pt x="739838" y="106997"/>
                  </a:moveTo>
                  <a:lnTo>
                    <a:pt x="736549" y="103695"/>
                  </a:lnTo>
                  <a:lnTo>
                    <a:pt x="729132" y="103695"/>
                  </a:lnTo>
                  <a:lnTo>
                    <a:pt x="725843" y="106997"/>
                  </a:lnTo>
                  <a:lnTo>
                    <a:pt x="725843" y="115214"/>
                  </a:lnTo>
                  <a:lnTo>
                    <a:pt x="729132" y="118516"/>
                  </a:lnTo>
                  <a:lnTo>
                    <a:pt x="732421" y="118516"/>
                  </a:lnTo>
                  <a:lnTo>
                    <a:pt x="736549" y="118516"/>
                  </a:lnTo>
                  <a:lnTo>
                    <a:pt x="739838" y="115214"/>
                  </a:lnTo>
                  <a:lnTo>
                    <a:pt x="739838" y="106997"/>
                  </a:lnTo>
                  <a:close/>
                </a:path>
                <a:path w="740410" h="1750695">
                  <a:moveTo>
                    <a:pt x="739838" y="3302"/>
                  </a:moveTo>
                  <a:lnTo>
                    <a:pt x="736549" y="0"/>
                  </a:lnTo>
                  <a:lnTo>
                    <a:pt x="729132" y="0"/>
                  </a:lnTo>
                  <a:lnTo>
                    <a:pt x="725843" y="3302"/>
                  </a:lnTo>
                  <a:lnTo>
                    <a:pt x="725843" y="11518"/>
                  </a:lnTo>
                  <a:lnTo>
                    <a:pt x="729132" y="14820"/>
                  </a:lnTo>
                  <a:lnTo>
                    <a:pt x="732421" y="14820"/>
                  </a:lnTo>
                  <a:lnTo>
                    <a:pt x="736549" y="14820"/>
                  </a:lnTo>
                  <a:lnTo>
                    <a:pt x="739838" y="11518"/>
                  </a:lnTo>
                  <a:lnTo>
                    <a:pt x="739838" y="3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113400" y="2083587"/>
              <a:ext cx="132080" cy="2021205"/>
            </a:xfrm>
            <a:custGeom>
              <a:avLst/>
              <a:gdLst/>
              <a:ahLst/>
              <a:cxnLst/>
              <a:rect l="l" t="t" r="r" b="b"/>
              <a:pathLst>
                <a:path w="132079" h="2021204">
                  <a:moveTo>
                    <a:pt x="131673" y="0"/>
                  </a:moveTo>
                  <a:lnTo>
                    <a:pt x="131673" y="1889505"/>
                  </a:lnTo>
                  <a:lnTo>
                    <a:pt x="0" y="20212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727435" y="3557511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13144" y="0"/>
                  </a:moveTo>
                  <a:lnTo>
                    <a:pt x="0" y="10706"/>
                  </a:lnTo>
                  <a:lnTo>
                    <a:pt x="0" y="21386"/>
                  </a:lnTo>
                  <a:lnTo>
                    <a:pt x="13144" y="15620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727435" y="3557511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89">
                  <a:moveTo>
                    <a:pt x="13144" y="0"/>
                  </a:moveTo>
                  <a:lnTo>
                    <a:pt x="0" y="10706"/>
                  </a:lnTo>
                  <a:lnTo>
                    <a:pt x="0" y="21386"/>
                  </a:lnTo>
                  <a:lnTo>
                    <a:pt x="13144" y="15620"/>
                  </a:lnTo>
                  <a:lnTo>
                    <a:pt x="1314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684648" y="3568217"/>
              <a:ext cx="43180" cy="10795"/>
            </a:xfrm>
            <a:custGeom>
              <a:avLst/>
              <a:gdLst/>
              <a:ahLst/>
              <a:cxnLst/>
              <a:rect l="l" t="t" r="r" b="b"/>
              <a:pathLst>
                <a:path w="43179" h="10795">
                  <a:moveTo>
                    <a:pt x="42786" y="0"/>
                  </a:moveTo>
                  <a:lnTo>
                    <a:pt x="0" y="0"/>
                  </a:lnTo>
                  <a:lnTo>
                    <a:pt x="0" y="10680"/>
                  </a:lnTo>
                  <a:lnTo>
                    <a:pt x="42786" y="10680"/>
                  </a:lnTo>
                  <a:lnTo>
                    <a:pt x="427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684648" y="3568217"/>
              <a:ext cx="43180" cy="10795"/>
            </a:xfrm>
            <a:custGeom>
              <a:avLst/>
              <a:gdLst/>
              <a:ahLst/>
              <a:cxnLst/>
              <a:rect l="l" t="t" r="r" b="b"/>
              <a:pathLst>
                <a:path w="43179" h="10795">
                  <a:moveTo>
                    <a:pt x="0" y="0"/>
                  </a:moveTo>
                  <a:lnTo>
                    <a:pt x="42786" y="0"/>
                  </a:lnTo>
                  <a:lnTo>
                    <a:pt x="42786" y="10680"/>
                  </a:lnTo>
                  <a:lnTo>
                    <a:pt x="0" y="1068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684648" y="3557511"/>
              <a:ext cx="56515" cy="10795"/>
            </a:xfrm>
            <a:custGeom>
              <a:avLst/>
              <a:gdLst/>
              <a:ahLst/>
              <a:cxnLst/>
              <a:rect l="l" t="t" r="r" b="b"/>
              <a:pathLst>
                <a:path w="56514" h="10795">
                  <a:moveTo>
                    <a:pt x="55930" y="0"/>
                  </a:moveTo>
                  <a:lnTo>
                    <a:pt x="13957" y="0"/>
                  </a:lnTo>
                  <a:lnTo>
                    <a:pt x="0" y="10706"/>
                  </a:lnTo>
                  <a:lnTo>
                    <a:pt x="42786" y="10706"/>
                  </a:lnTo>
                  <a:lnTo>
                    <a:pt x="559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684648" y="3557511"/>
              <a:ext cx="56515" cy="10795"/>
            </a:xfrm>
            <a:custGeom>
              <a:avLst/>
              <a:gdLst/>
              <a:ahLst/>
              <a:cxnLst/>
              <a:rect l="l" t="t" r="r" b="b"/>
              <a:pathLst>
                <a:path w="56514" h="10795">
                  <a:moveTo>
                    <a:pt x="13957" y="0"/>
                  </a:moveTo>
                  <a:lnTo>
                    <a:pt x="55930" y="0"/>
                  </a:lnTo>
                  <a:lnTo>
                    <a:pt x="42786" y="10706"/>
                  </a:lnTo>
                  <a:lnTo>
                    <a:pt x="0" y="10706"/>
                  </a:lnTo>
                  <a:lnTo>
                    <a:pt x="1395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684648" y="3553396"/>
              <a:ext cx="54610" cy="26034"/>
            </a:xfrm>
            <a:custGeom>
              <a:avLst/>
              <a:gdLst/>
              <a:ahLst/>
              <a:cxnLst/>
              <a:rect l="l" t="t" r="r" b="b"/>
              <a:pathLst>
                <a:path w="54610" h="26035">
                  <a:moveTo>
                    <a:pt x="42786" y="14820"/>
                  </a:moveTo>
                  <a:lnTo>
                    <a:pt x="42786" y="25501"/>
                  </a:lnTo>
                </a:path>
                <a:path w="54610" h="26035">
                  <a:moveTo>
                    <a:pt x="54305" y="0"/>
                  </a:moveTo>
                  <a:lnTo>
                    <a:pt x="17272" y="0"/>
                  </a:lnTo>
                  <a:lnTo>
                    <a:pt x="11506" y="4114"/>
                  </a:lnTo>
                </a:path>
                <a:path w="54610" h="26035">
                  <a:moveTo>
                    <a:pt x="0" y="14820"/>
                  </a:moveTo>
                  <a:lnTo>
                    <a:pt x="42786" y="14820"/>
                  </a:lnTo>
                  <a:lnTo>
                    <a:pt x="54305" y="576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343933" y="2492603"/>
              <a:ext cx="740410" cy="15240"/>
            </a:xfrm>
            <a:custGeom>
              <a:avLst/>
              <a:gdLst/>
              <a:ahLst/>
              <a:cxnLst/>
              <a:rect l="l" t="t" r="r" b="b"/>
              <a:pathLst>
                <a:path w="740410" h="15239">
                  <a:moveTo>
                    <a:pt x="13982" y="3289"/>
                  </a:moveTo>
                  <a:lnTo>
                    <a:pt x="10706" y="0"/>
                  </a:lnTo>
                  <a:lnTo>
                    <a:pt x="2463" y="0"/>
                  </a:lnTo>
                  <a:lnTo>
                    <a:pt x="0" y="3289"/>
                  </a:lnTo>
                  <a:lnTo>
                    <a:pt x="0" y="11518"/>
                  </a:lnTo>
                  <a:lnTo>
                    <a:pt x="2463" y="14808"/>
                  </a:lnTo>
                  <a:lnTo>
                    <a:pt x="6578" y="14808"/>
                  </a:lnTo>
                  <a:lnTo>
                    <a:pt x="10706" y="14808"/>
                  </a:lnTo>
                  <a:lnTo>
                    <a:pt x="13982" y="11518"/>
                  </a:lnTo>
                  <a:lnTo>
                    <a:pt x="13982" y="3289"/>
                  </a:lnTo>
                  <a:close/>
                </a:path>
                <a:path w="740410" h="15239">
                  <a:moveTo>
                    <a:pt x="739838" y="3289"/>
                  </a:moveTo>
                  <a:lnTo>
                    <a:pt x="736549" y="0"/>
                  </a:lnTo>
                  <a:lnTo>
                    <a:pt x="729132" y="0"/>
                  </a:lnTo>
                  <a:lnTo>
                    <a:pt x="725843" y="3289"/>
                  </a:lnTo>
                  <a:lnTo>
                    <a:pt x="725843" y="11518"/>
                  </a:lnTo>
                  <a:lnTo>
                    <a:pt x="729132" y="14808"/>
                  </a:lnTo>
                  <a:lnTo>
                    <a:pt x="732421" y="14808"/>
                  </a:lnTo>
                  <a:lnTo>
                    <a:pt x="736549" y="14808"/>
                  </a:lnTo>
                  <a:lnTo>
                    <a:pt x="739838" y="11518"/>
                  </a:lnTo>
                  <a:lnTo>
                    <a:pt x="739838" y="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" name="object 18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67401" y="1720672"/>
              <a:ext cx="138036" cy="438632"/>
            </a:xfrm>
            <a:prstGeom prst="rect">
              <a:avLst/>
            </a:prstGeom>
          </p:spPr>
        </p:pic>
        <p:sp>
          <p:nvSpPr>
            <p:cNvPr id="188" name="object 188"/>
            <p:cNvSpPr/>
            <p:nvPr/>
          </p:nvSpPr>
          <p:spPr>
            <a:xfrm>
              <a:off x="5239232" y="1964296"/>
              <a:ext cx="3810" cy="1751330"/>
            </a:xfrm>
            <a:custGeom>
              <a:avLst/>
              <a:gdLst/>
              <a:ahLst/>
              <a:cxnLst/>
              <a:rect l="l" t="t" r="r" b="b"/>
              <a:pathLst>
                <a:path w="3810" h="1751329">
                  <a:moveTo>
                    <a:pt x="3428" y="0"/>
                  </a:moveTo>
                  <a:lnTo>
                    <a:pt x="0" y="4254"/>
                  </a:lnTo>
                  <a:lnTo>
                    <a:pt x="0" y="1751266"/>
                  </a:lnTo>
                  <a:lnTo>
                    <a:pt x="3428" y="1748040"/>
                  </a:lnTo>
                  <a:lnTo>
                    <a:pt x="3428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310898" y="2003755"/>
              <a:ext cx="29845" cy="49530"/>
            </a:xfrm>
            <a:custGeom>
              <a:avLst/>
              <a:gdLst/>
              <a:ahLst/>
              <a:cxnLst/>
              <a:rect l="l" t="t" r="r" b="b"/>
              <a:pathLst>
                <a:path w="29845" h="49530">
                  <a:moveTo>
                    <a:pt x="14820" y="0"/>
                  </a:moveTo>
                  <a:lnTo>
                    <a:pt x="12244" y="12453"/>
                  </a:lnTo>
                  <a:lnTo>
                    <a:pt x="10768" y="18875"/>
                  </a:lnTo>
                  <a:lnTo>
                    <a:pt x="9067" y="25526"/>
                  </a:lnTo>
                  <a:lnTo>
                    <a:pt x="0" y="49390"/>
                  </a:lnTo>
                  <a:lnTo>
                    <a:pt x="14820" y="41160"/>
                  </a:lnTo>
                  <a:lnTo>
                    <a:pt x="29629" y="49390"/>
                  </a:lnTo>
                  <a:lnTo>
                    <a:pt x="20586" y="25526"/>
                  </a:lnTo>
                  <a:lnTo>
                    <a:pt x="19219" y="18875"/>
                  </a:lnTo>
                  <a:lnTo>
                    <a:pt x="16180" y="6187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" name="object 190"/>
          <p:cNvSpPr/>
          <p:nvPr/>
        </p:nvSpPr>
        <p:spPr>
          <a:xfrm>
            <a:off x="8970797" y="2088083"/>
            <a:ext cx="3810" cy="1751330"/>
          </a:xfrm>
          <a:custGeom>
            <a:avLst/>
            <a:gdLst/>
            <a:ahLst/>
            <a:cxnLst/>
            <a:rect l="l" t="t" r="r" b="b"/>
            <a:pathLst>
              <a:path w="3810" h="1751329">
                <a:moveTo>
                  <a:pt x="3441" y="0"/>
                </a:moveTo>
                <a:lnTo>
                  <a:pt x="0" y="4254"/>
                </a:lnTo>
                <a:lnTo>
                  <a:pt x="0" y="1751253"/>
                </a:lnTo>
                <a:lnTo>
                  <a:pt x="3441" y="1748027"/>
                </a:lnTo>
                <a:lnTo>
                  <a:pt x="3441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366441" y="1958505"/>
            <a:ext cx="934085" cy="257810"/>
          </a:xfrm>
          <a:custGeom>
            <a:avLst/>
            <a:gdLst/>
            <a:ahLst/>
            <a:cxnLst/>
            <a:rect l="l" t="t" r="r" b="b"/>
            <a:pathLst>
              <a:path w="934085" h="257810">
                <a:moveTo>
                  <a:pt x="934059" y="125082"/>
                </a:moveTo>
                <a:lnTo>
                  <a:pt x="801560" y="257581"/>
                </a:lnTo>
                <a:lnTo>
                  <a:pt x="0" y="256755"/>
                </a:lnTo>
                <a:lnTo>
                  <a:pt x="0" y="131673"/>
                </a:lnTo>
                <a:lnTo>
                  <a:pt x="801560" y="132486"/>
                </a:lnTo>
                <a:lnTo>
                  <a:pt x="934059" y="0"/>
                </a:lnTo>
                <a:lnTo>
                  <a:pt x="934059" y="125082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743016" y="2089481"/>
            <a:ext cx="3810" cy="1886585"/>
          </a:xfrm>
          <a:custGeom>
            <a:avLst/>
            <a:gdLst/>
            <a:ahLst/>
            <a:cxnLst/>
            <a:rect l="l" t="t" r="r" b="b"/>
            <a:pathLst>
              <a:path w="3809" h="1886585">
                <a:moveTo>
                  <a:pt x="3428" y="0"/>
                </a:moveTo>
                <a:lnTo>
                  <a:pt x="0" y="4572"/>
                </a:lnTo>
                <a:lnTo>
                  <a:pt x="0" y="1886077"/>
                </a:lnTo>
                <a:lnTo>
                  <a:pt x="3428" y="1882609"/>
                </a:lnTo>
                <a:lnTo>
                  <a:pt x="3428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072133" y="2422639"/>
            <a:ext cx="746125" cy="10160"/>
          </a:xfrm>
          <a:custGeom>
            <a:avLst/>
            <a:gdLst/>
            <a:ahLst/>
            <a:cxnLst/>
            <a:rect l="l" t="t" r="r" b="b"/>
            <a:pathLst>
              <a:path w="746125" h="10160">
                <a:moveTo>
                  <a:pt x="745947" y="0"/>
                </a:moveTo>
                <a:lnTo>
                  <a:pt x="0" y="0"/>
                </a:lnTo>
                <a:lnTo>
                  <a:pt x="0" y="9588"/>
                </a:lnTo>
                <a:lnTo>
                  <a:pt x="745947" y="9588"/>
                </a:lnTo>
                <a:lnTo>
                  <a:pt x="745947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072425" y="2986074"/>
            <a:ext cx="746125" cy="10160"/>
          </a:xfrm>
          <a:custGeom>
            <a:avLst/>
            <a:gdLst/>
            <a:ahLst/>
            <a:cxnLst/>
            <a:rect l="l" t="t" r="r" b="b"/>
            <a:pathLst>
              <a:path w="746125" h="10160">
                <a:moveTo>
                  <a:pt x="745947" y="0"/>
                </a:moveTo>
                <a:lnTo>
                  <a:pt x="0" y="0"/>
                </a:lnTo>
                <a:lnTo>
                  <a:pt x="0" y="9601"/>
                </a:lnTo>
                <a:lnTo>
                  <a:pt x="745947" y="9601"/>
                </a:lnTo>
                <a:lnTo>
                  <a:pt x="745947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072133" y="3198507"/>
            <a:ext cx="746125" cy="10160"/>
          </a:xfrm>
          <a:custGeom>
            <a:avLst/>
            <a:gdLst/>
            <a:ahLst/>
            <a:cxnLst/>
            <a:rect l="l" t="t" r="r" b="b"/>
            <a:pathLst>
              <a:path w="746125" h="10160">
                <a:moveTo>
                  <a:pt x="745947" y="0"/>
                </a:moveTo>
                <a:lnTo>
                  <a:pt x="0" y="0"/>
                </a:lnTo>
                <a:lnTo>
                  <a:pt x="0" y="9588"/>
                </a:lnTo>
                <a:lnTo>
                  <a:pt x="745947" y="9588"/>
                </a:lnTo>
                <a:lnTo>
                  <a:pt x="745947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8072133" y="3888689"/>
            <a:ext cx="746125" cy="10160"/>
          </a:xfrm>
          <a:custGeom>
            <a:avLst/>
            <a:gdLst/>
            <a:ahLst/>
            <a:cxnLst/>
            <a:rect l="l" t="t" r="r" b="b"/>
            <a:pathLst>
              <a:path w="746125" h="10160">
                <a:moveTo>
                  <a:pt x="745947" y="0"/>
                </a:moveTo>
                <a:lnTo>
                  <a:pt x="0" y="0"/>
                </a:lnTo>
                <a:lnTo>
                  <a:pt x="0" y="9601"/>
                </a:lnTo>
                <a:lnTo>
                  <a:pt x="745947" y="9601"/>
                </a:lnTo>
                <a:lnTo>
                  <a:pt x="745947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071968" y="4045343"/>
            <a:ext cx="746125" cy="10160"/>
          </a:xfrm>
          <a:custGeom>
            <a:avLst/>
            <a:gdLst/>
            <a:ahLst/>
            <a:cxnLst/>
            <a:rect l="l" t="t" r="r" b="b"/>
            <a:pathLst>
              <a:path w="746125" h="10160">
                <a:moveTo>
                  <a:pt x="745934" y="0"/>
                </a:moveTo>
                <a:lnTo>
                  <a:pt x="0" y="0"/>
                </a:lnTo>
                <a:lnTo>
                  <a:pt x="0" y="9588"/>
                </a:lnTo>
                <a:lnTo>
                  <a:pt x="745934" y="9588"/>
                </a:lnTo>
                <a:lnTo>
                  <a:pt x="745934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9368726" y="2091766"/>
            <a:ext cx="797560" cy="10160"/>
          </a:xfrm>
          <a:custGeom>
            <a:avLst/>
            <a:gdLst/>
            <a:ahLst/>
            <a:cxnLst/>
            <a:rect l="l" t="t" r="r" b="b"/>
            <a:pathLst>
              <a:path w="797560" h="10160">
                <a:moveTo>
                  <a:pt x="0" y="0"/>
                </a:moveTo>
                <a:lnTo>
                  <a:pt x="0" y="9588"/>
                </a:lnTo>
                <a:lnTo>
                  <a:pt x="797026" y="9588"/>
                </a:lnTo>
                <a:lnTo>
                  <a:pt x="797026" y="1777"/>
                </a:lnTo>
                <a:lnTo>
                  <a:pt x="0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9" name="object 199"/>
          <p:cNvGrpSpPr/>
          <p:nvPr/>
        </p:nvGrpSpPr>
        <p:grpSpPr>
          <a:xfrm>
            <a:off x="9390481" y="2215260"/>
            <a:ext cx="775970" cy="1889760"/>
            <a:chOff x="4335881" y="2215260"/>
            <a:chExt cx="775970" cy="1889760"/>
          </a:xfrm>
        </p:grpSpPr>
        <p:sp>
          <p:nvSpPr>
            <p:cNvPr id="200" name="object 200"/>
            <p:cNvSpPr/>
            <p:nvPr/>
          </p:nvSpPr>
          <p:spPr>
            <a:xfrm>
              <a:off x="4340021" y="2217343"/>
              <a:ext cx="771525" cy="9525"/>
            </a:xfrm>
            <a:custGeom>
              <a:avLst/>
              <a:gdLst/>
              <a:ahLst/>
              <a:cxnLst/>
              <a:rect l="l" t="t" r="r" b="b"/>
              <a:pathLst>
                <a:path w="771525" h="9525">
                  <a:moveTo>
                    <a:pt x="673" y="0"/>
                  </a:moveTo>
                  <a:lnTo>
                    <a:pt x="0" y="9525"/>
                  </a:lnTo>
                  <a:lnTo>
                    <a:pt x="771486" y="8534"/>
                  </a:lnTo>
                  <a:lnTo>
                    <a:pt x="770597" y="1041"/>
                  </a:lnTo>
                  <a:lnTo>
                    <a:pt x="673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338167" y="2215260"/>
              <a:ext cx="0" cy="1889760"/>
            </a:xfrm>
            <a:custGeom>
              <a:avLst/>
              <a:gdLst/>
              <a:ahLst/>
              <a:cxnLst/>
              <a:rect l="l" t="t" r="r" b="b"/>
              <a:pathLst>
                <a:path h="1889760">
                  <a:moveTo>
                    <a:pt x="0" y="0"/>
                  </a:moveTo>
                  <a:lnTo>
                    <a:pt x="0" y="18895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367796" y="2225141"/>
              <a:ext cx="124460" cy="34290"/>
            </a:xfrm>
            <a:custGeom>
              <a:avLst/>
              <a:gdLst/>
              <a:ahLst/>
              <a:cxnLst/>
              <a:rect l="l" t="t" r="r" b="b"/>
              <a:pathLst>
                <a:path w="124460" h="34289">
                  <a:moveTo>
                    <a:pt x="124269" y="0"/>
                  </a:moveTo>
                  <a:lnTo>
                    <a:pt x="0" y="0"/>
                  </a:lnTo>
                  <a:lnTo>
                    <a:pt x="0" y="33743"/>
                  </a:lnTo>
                  <a:lnTo>
                    <a:pt x="124269" y="33743"/>
                  </a:lnTo>
                  <a:lnTo>
                    <a:pt x="12426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373562" y="2233358"/>
              <a:ext cx="114935" cy="18415"/>
            </a:xfrm>
            <a:custGeom>
              <a:avLst/>
              <a:gdLst/>
              <a:ahLst/>
              <a:cxnLst/>
              <a:rect l="l" t="t" r="r" b="b"/>
              <a:pathLst>
                <a:path w="114935" h="18414">
                  <a:moveTo>
                    <a:pt x="13169" y="8255"/>
                  </a:moveTo>
                  <a:lnTo>
                    <a:pt x="9042" y="7416"/>
                  </a:lnTo>
                  <a:lnTo>
                    <a:pt x="9042" y="6591"/>
                  </a:lnTo>
                  <a:lnTo>
                    <a:pt x="8229" y="6591"/>
                  </a:lnTo>
                  <a:lnTo>
                    <a:pt x="6578" y="5765"/>
                  </a:lnTo>
                  <a:lnTo>
                    <a:pt x="5753" y="4953"/>
                  </a:lnTo>
                  <a:lnTo>
                    <a:pt x="4114" y="4953"/>
                  </a:lnTo>
                  <a:lnTo>
                    <a:pt x="4940" y="4114"/>
                  </a:lnTo>
                  <a:lnTo>
                    <a:pt x="4940" y="3302"/>
                  </a:lnTo>
                  <a:lnTo>
                    <a:pt x="5753" y="3302"/>
                  </a:lnTo>
                  <a:lnTo>
                    <a:pt x="7404" y="2476"/>
                  </a:lnTo>
                  <a:lnTo>
                    <a:pt x="9042" y="2476"/>
                  </a:lnTo>
                  <a:lnTo>
                    <a:pt x="11518" y="3302"/>
                  </a:lnTo>
                  <a:lnTo>
                    <a:pt x="12331" y="4114"/>
                  </a:lnTo>
                  <a:lnTo>
                    <a:pt x="12331" y="2476"/>
                  </a:lnTo>
                  <a:lnTo>
                    <a:pt x="12331" y="0"/>
                  </a:lnTo>
                  <a:lnTo>
                    <a:pt x="4940" y="0"/>
                  </a:lnTo>
                  <a:lnTo>
                    <a:pt x="0" y="838"/>
                  </a:lnTo>
                  <a:lnTo>
                    <a:pt x="0" y="9055"/>
                  </a:lnTo>
                  <a:lnTo>
                    <a:pt x="3289" y="9880"/>
                  </a:lnTo>
                  <a:lnTo>
                    <a:pt x="5753" y="10706"/>
                  </a:lnTo>
                  <a:lnTo>
                    <a:pt x="4940" y="10706"/>
                  </a:lnTo>
                  <a:lnTo>
                    <a:pt x="6578" y="11518"/>
                  </a:lnTo>
                  <a:lnTo>
                    <a:pt x="7404" y="11518"/>
                  </a:lnTo>
                  <a:lnTo>
                    <a:pt x="8229" y="12357"/>
                  </a:lnTo>
                  <a:lnTo>
                    <a:pt x="8229" y="14008"/>
                  </a:lnTo>
                  <a:lnTo>
                    <a:pt x="6578" y="14820"/>
                  </a:lnTo>
                  <a:lnTo>
                    <a:pt x="4114" y="14820"/>
                  </a:lnTo>
                  <a:lnTo>
                    <a:pt x="0" y="13169"/>
                  </a:lnTo>
                  <a:lnTo>
                    <a:pt x="0" y="17284"/>
                  </a:lnTo>
                  <a:lnTo>
                    <a:pt x="1638" y="18110"/>
                  </a:lnTo>
                  <a:lnTo>
                    <a:pt x="9867" y="18110"/>
                  </a:lnTo>
                  <a:lnTo>
                    <a:pt x="13169" y="15646"/>
                  </a:lnTo>
                  <a:lnTo>
                    <a:pt x="13169" y="14820"/>
                  </a:lnTo>
                  <a:lnTo>
                    <a:pt x="13169" y="8255"/>
                  </a:lnTo>
                  <a:close/>
                </a:path>
                <a:path w="114935" h="18414">
                  <a:moveTo>
                    <a:pt x="21386" y="0"/>
                  </a:moveTo>
                  <a:lnTo>
                    <a:pt x="15621" y="0"/>
                  </a:lnTo>
                  <a:lnTo>
                    <a:pt x="15621" y="17284"/>
                  </a:lnTo>
                  <a:lnTo>
                    <a:pt x="21386" y="17284"/>
                  </a:lnTo>
                  <a:lnTo>
                    <a:pt x="21386" y="0"/>
                  </a:lnTo>
                  <a:close/>
                </a:path>
                <a:path w="114935" h="18414">
                  <a:moveTo>
                    <a:pt x="38671" y="0"/>
                  </a:moveTo>
                  <a:lnTo>
                    <a:pt x="25501" y="0"/>
                  </a:lnTo>
                  <a:lnTo>
                    <a:pt x="25501" y="17284"/>
                  </a:lnTo>
                  <a:lnTo>
                    <a:pt x="38671" y="17284"/>
                  </a:lnTo>
                  <a:lnTo>
                    <a:pt x="38671" y="14008"/>
                  </a:lnTo>
                  <a:lnTo>
                    <a:pt x="30441" y="14008"/>
                  </a:lnTo>
                  <a:lnTo>
                    <a:pt x="30441" y="9880"/>
                  </a:lnTo>
                  <a:lnTo>
                    <a:pt x="37033" y="9880"/>
                  </a:lnTo>
                  <a:lnTo>
                    <a:pt x="37033" y="7416"/>
                  </a:lnTo>
                  <a:lnTo>
                    <a:pt x="30441" y="7416"/>
                  </a:lnTo>
                  <a:lnTo>
                    <a:pt x="30441" y="3302"/>
                  </a:lnTo>
                  <a:lnTo>
                    <a:pt x="38671" y="3302"/>
                  </a:lnTo>
                  <a:lnTo>
                    <a:pt x="38671" y="0"/>
                  </a:lnTo>
                  <a:close/>
                </a:path>
                <a:path w="114935" h="18414">
                  <a:moveTo>
                    <a:pt x="62547" y="0"/>
                  </a:moveTo>
                  <a:lnTo>
                    <a:pt x="56781" y="0"/>
                  </a:lnTo>
                  <a:lnTo>
                    <a:pt x="51841" y="9880"/>
                  </a:lnTo>
                  <a:lnTo>
                    <a:pt x="47726" y="0"/>
                  </a:lnTo>
                  <a:lnTo>
                    <a:pt x="41148" y="0"/>
                  </a:lnTo>
                  <a:lnTo>
                    <a:pt x="41148" y="17284"/>
                  </a:lnTo>
                  <a:lnTo>
                    <a:pt x="44437" y="17284"/>
                  </a:lnTo>
                  <a:lnTo>
                    <a:pt x="44437" y="6591"/>
                  </a:lnTo>
                  <a:lnTo>
                    <a:pt x="49377" y="17284"/>
                  </a:lnTo>
                  <a:lnTo>
                    <a:pt x="52666" y="17284"/>
                  </a:lnTo>
                  <a:lnTo>
                    <a:pt x="57594" y="6591"/>
                  </a:lnTo>
                  <a:lnTo>
                    <a:pt x="57594" y="17284"/>
                  </a:lnTo>
                  <a:lnTo>
                    <a:pt x="62547" y="17284"/>
                  </a:lnTo>
                  <a:lnTo>
                    <a:pt x="62547" y="0"/>
                  </a:lnTo>
                  <a:close/>
                </a:path>
                <a:path w="114935" h="18414">
                  <a:moveTo>
                    <a:pt x="79819" y="0"/>
                  </a:moveTo>
                  <a:lnTo>
                    <a:pt x="66649" y="0"/>
                  </a:lnTo>
                  <a:lnTo>
                    <a:pt x="66649" y="17284"/>
                  </a:lnTo>
                  <a:lnTo>
                    <a:pt x="79819" y="17284"/>
                  </a:lnTo>
                  <a:lnTo>
                    <a:pt x="79819" y="14008"/>
                  </a:lnTo>
                  <a:lnTo>
                    <a:pt x="71602" y="14008"/>
                  </a:lnTo>
                  <a:lnTo>
                    <a:pt x="71602" y="9880"/>
                  </a:lnTo>
                  <a:lnTo>
                    <a:pt x="78994" y="9880"/>
                  </a:lnTo>
                  <a:lnTo>
                    <a:pt x="78994" y="7416"/>
                  </a:lnTo>
                  <a:lnTo>
                    <a:pt x="71602" y="7416"/>
                  </a:lnTo>
                  <a:lnTo>
                    <a:pt x="71602" y="3302"/>
                  </a:lnTo>
                  <a:lnTo>
                    <a:pt x="79819" y="3302"/>
                  </a:lnTo>
                  <a:lnTo>
                    <a:pt x="79819" y="0"/>
                  </a:lnTo>
                  <a:close/>
                </a:path>
                <a:path w="114935" h="18414">
                  <a:moveTo>
                    <a:pt x="97929" y="0"/>
                  </a:moveTo>
                  <a:lnTo>
                    <a:pt x="94640" y="0"/>
                  </a:lnTo>
                  <a:lnTo>
                    <a:pt x="94640" y="10706"/>
                  </a:lnTo>
                  <a:lnTo>
                    <a:pt x="88874" y="0"/>
                  </a:lnTo>
                  <a:lnTo>
                    <a:pt x="82283" y="0"/>
                  </a:lnTo>
                  <a:lnTo>
                    <a:pt x="82283" y="17284"/>
                  </a:lnTo>
                  <a:lnTo>
                    <a:pt x="86410" y="17284"/>
                  </a:lnTo>
                  <a:lnTo>
                    <a:pt x="86410" y="6591"/>
                  </a:lnTo>
                  <a:lnTo>
                    <a:pt x="92163" y="17284"/>
                  </a:lnTo>
                  <a:lnTo>
                    <a:pt x="97929" y="17284"/>
                  </a:lnTo>
                  <a:lnTo>
                    <a:pt x="97929" y="0"/>
                  </a:lnTo>
                  <a:close/>
                </a:path>
                <a:path w="114935" h="18414">
                  <a:moveTo>
                    <a:pt x="114388" y="8255"/>
                  </a:moveTo>
                  <a:lnTo>
                    <a:pt x="110274" y="7416"/>
                  </a:lnTo>
                  <a:lnTo>
                    <a:pt x="109448" y="6591"/>
                  </a:lnTo>
                  <a:lnTo>
                    <a:pt x="106984" y="5765"/>
                  </a:lnTo>
                  <a:lnTo>
                    <a:pt x="106146" y="4953"/>
                  </a:lnTo>
                  <a:lnTo>
                    <a:pt x="105333" y="4953"/>
                  </a:lnTo>
                  <a:lnTo>
                    <a:pt x="106146" y="4114"/>
                  </a:lnTo>
                  <a:lnTo>
                    <a:pt x="106146" y="3302"/>
                  </a:lnTo>
                  <a:lnTo>
                    <a:pt x="106984" y="3302"/>
                  </a:lnTo>
                  <a:lnTo>
                    <a:pt x="108623" y="2476"/>
                  </a:lnTo>
                  <a:lnTo>
                    <a:pt x="110274" y="2476"/>
                  </a:lnTo>
                  <a:lnTo>
                    <a:pt x="112737" y="3302"/>
                  </a:lnTo>
                  <a:lnTo>
                    <a:pt x="113563" y="4114"/>
                  </a:lnTo>
                  <a:lnTo>
                    <a:pt x="113563" y="2476"/>
                  </a:lnTo>
                  <a:lnTo>
                    <a:pt x="113563" y="0"/>
                  </a:lnTo>
                  <a:lnTo>
                    <a:pt x="106146" y="0"/>
                  </a:lnTo>
                  <a:lnTo>
                    <a:pt x="101219" y="838"/>
                  </a:lnTo>
                  <a:lnTo>
                    <a:pt x="101219" y="9055"/>
                  </a:lnTo>
                  <a:lnTo>
                    <a:pt x="104508" y="9880"/>
                  </a:lnTo>
                  <a:lnTo>
                    <a:pt x="106984" y="10706"/>
                  </a:lnTo>
                  <a:lnTo>
                    <a:pt x="106146" y="10706"/>
                  </a:lnTo>
                  <a:lnTo>
                    <a:pt x="107810" y="11518"/>
                  </a:lnTo>
                  <a:lnTo>
                    <a:pt x="108623" y="11518"/>
                  </a:lnTo>
                  <a:lnTo>
                    <a:pt x="109448" y="12357"/>
                  </a:lnTo>
                  <a:lnTo>
                    <a:pt x="109448" y="14008"/>
                  </a:lnTo>
                  <a:lnTo>
                    <a:pt x="107810" y="14820"/>
                  </a:lnTo>
                  <a:lnTo>
                    <a:pt x="105333" y="14820"/>
                  </a:lnTo>
                  <a:lnTo>
                    <a:pt x="101219" y="13169"/>
                  </a:lnTo>
                  <a:lnTo>
                    <a:pt x="101219" y="17284"/>
                  </a:lnTo>
                  <a:lnTo>
                    <a:pt x="102857" y="18110"/>
                  </a:lnTo>
                  <a:lnTo>
                    <a:pt x="111099" y="18110"/>
                  </a:lnTo>
                  <a:lnTo>
                    <a:pt x="114388" y="15646"/>
                  </a:lnTo>
                  <a:lnTo>
                    <a:pt x="114388" y="14820"/>
                  </a:lnTo>
                  <a:lnTo>
                    <a:pt x="114388" y="825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088712" y="2215260"/>
              <a:ext cx="0" cy="1889760"/>
            </a:xfrm>
            <a:custGeom>
              <a:avLst/>
              <a:gdLst/>
              <a:ahLst/>
              <a:cxnLst/>
              <a:rect l="l" t="t" r="r" b="b"/>
              <a:pathLst>
                <a:path h="1889760">
                  <a:moveTo>
                    <a:pt x="0" y="0"/>
                  </a:moveTo>
                  <a:lnTo>
                    <a:pt x="0" y="188953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4340021" y="2268206"/>
              <a:ext cx="746760" cy="1787525"/>
            </a:xfrm>
            <a:custGeom>
              <a:avLst/>
              <a:gdLst/>
              <a:ahLst/>
              <a:cxnLst/>
              <a:rect l="l" t="t" r="r" b="b"/>
              <a:pathLst>
                <a:path w="746760" h="1787525">
                  <a:moveTo>
                    <a:pt x="746302" y="930833"/>
                  </a:moveTo>
                  <a:lnTo>
                    <a:pt x="0" y="930833"/>
                  </a:lnTo>
                  <a:lnTo>
                    <a:pt x="0" y="937107"/>
                  </a:lnTo>
                  <a:lnTo>
                    <a:pt x="746302" y="936485"/>
                  </a:lnTo>
                  <a:lnTo>
                    <a:pt x="746302" y="930833"/>
                  </a:lnTo>
                  <a:close/>
                </a:path>
                <a:path w="746760" h="1787525">
                  <a:moveTo>
                    <a:pt x="746302" y="0"/>
                  </a:moveTo>
                  <a:lnTo>
                    <a:pt x="0" y="0"/>
                  </a:lnTo>
                  <a:lnTo>
                    <a:pt x="0" y="6273"/>
                  </a:lnTo>
                  <a:lnTo>
                    <a:pt x="746302" y="5664"/>
                  </a:lnTo>
                  <a:lnTo>
                    <a:pt x="746302" y="0"/>
                  </a:lnTo>
                  <a:close/>
                </a:path>
                <a:path w="746760" h="1787525">
                  <a:moveTo>
                    <a:pt x="746480" y="1781111"/>
                  </a:moveTo>
                  <a:lnTo>
                    <a:pt x="177" y="1781111"/>
                  </a:lnTo>
                  <a:lnTo>
                    <a:pt x="177" y="1787398"/>
                  </a:lnTo>
                  <a:lnTo>
                    <a:pt x="746480" y="1786775"/>
                  </a:lnTo>
                  <a:lnTo>
                    <a:pt x="746480" y="1781111"/>
                  </a:lnTo>
                  <a:close/>
                </a:path>
                <a:path w="746760" h="1787525">
                  <a:moveTo>
                    <a:pt x="746480" y="718845"/>
                  </a:moveTo>
                  <a:lnTo>
                    <a:pt x="177" y="718845"/>
                  </a:lnTo>
                  <a:lnTo>
                    <a:pt x="177" y="725119"/>
                  </a:lnTo>
                  <a:lnTo>
                    <a:pt x="746480" y="724496"/>
                  </a:lnTo>
                  <a:lnTo>
                    <a:pt x="746480" y="718845"/>
                  </a:lnTo>
                  <a:close/>
                </a:path>
                <a:path w="746760" h="1787525">
                  <a:moveTo>
                    <a:pt x="746480" y="154482"/>
                  </a:moveTo>
                  <a:lnTo>
                    <a:pt x="177" y="154482"/>
                  </a:lnTo>
                  <a:lnTo>
                    <a:pt x="177" y="160756"/>
                  </a:lnTo>
                  <a:lnTo>
                    <a:pt x="746480" y="160147"/>
                  </a:lnTo>
                  <a:lnTo>
                    <a:pt x="746480" y="154482"/>
                  </a:lnTo>
                  <a:close/>
                </a:path>
                <a:path w="746760" h="1787525">
                  <a:moveTo>
                    <a:pt x="746658" y="1621459"/>
                  </a:moveTo>
                  <a:lnTo>
                    <a:pt x="355" y="1621459"/>
                  </a:lnTo>
                  <a:lnTo>
                    <a:pt x="355" y="1627733"/>
                  </a:lnTo>
                  <a:lnTo>
                    <a:pt x="746658" y="1627098"/>
                  </a:lnTo>
                  <a:lnTo>
                    <a:pt x="746658" y="1621459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" name="object 206"/>
          <p:cNvSpPr/>
          <p:nvPr/>
        </p:nvSpPr>
        <p:spPr>
          <a:xfrm>
            <a:off x="10844796" y="2217356"/>
            <a:ext cx="746760" cy="6350"/>
          </a:xfrm>
          <a:custGeom>
            <a:avLst/>
            <a:gdLst/>
            <a:ahLst/>
            <a:cxnLst/>
            <a:rect l="l" t="t" r="r" b="b"/>
            <a:pathLst>
              <a:path w="746759" h="6350">
                <a:moveTo>
                  <a:pt x="746302" y="0"/>
                </a:moveTo>
                <a:lnTo>
                  <a:pt x="0" y="0"/>
                </a:lnTo>
                <a:lnTo>
                  <a:pt x="0" y="6286"/>
                </a:lnTo>
                <a:lnTo>
                  <a:pt x="746302" y="5651"/>
                </a:lnTo>
                <a:lnTo>
                  <a:pt x="746302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0844796" y="2268181"/>
            <a:ext cx="746760" cy="6350"/>
          </a:xfrm>
          <a:custGeom>
            <a:avLst/>
            <a:gdLst/>
            <a:ahLst/>
            <a:cxnLst/>
            <a:rect l="l" t="t" r="r" b="b"/>
            <a:pathLst>
              <a:path w="746759" h="6350">
                <a:moveTo>
                  <a:pt x="746302" y="0"/>
                </a:moveTo>
                <a:lnTo>
                  <a:pt x="0" y="0"/>
                </a:lnTo>
                <a:lnTo>
                  <a:pt x="0" y="6273"/>
                </a:lnTo>
                <a:lnTo>
                  <a:pt x="746302" y="5664"/>
                </a:lnTo>
                <a:lnTo>
                  <a:pt x="746302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0844987" y="2422880"/>
            <a:ext cx="746760" cy="6350"/>
          </a:xfrm>
          <a:custGeom>
            <a:avLst/>
            <a:gdLst/>
            <a:ahLst/>
            <a:cxnLst/>
            <a:rect l="l" t="t" r="r" b="b"/>
            <a:pathLst>
              <a:path w="746759" h="6350">
                <a:moveTo>
                  <a:pt x="746302" y="0"/>
                </a:moveTo>
                <a:lnTo>
                  <a:pt x="0" y="0"/>
                </a:lnTo>
                <a:lnTo>
                  <a:pt x="0" y="6261"/>
                </a:lnTo>
                <a:lnTo>
                  <a:pt x="746302" y="5638"/>
                </a:lnTo>
                <a:lnTo>
                  <a:pt x="746302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0844796" y="2987052"/>
            <a:ext cx="746760" cy="6350"/>
          </a:xfrm>
          <a:custGeom>
            <a:avLst/>
            <a:gdLst/>
            <a:ahLst/>
            <a:cxnLst/>
            <a:rect l="l" t="t" r="r" b="b"/>
            <a:pathLst>
              <a:path w="746759" h="6350">
                <a:moveTo>
                  <a:pt x="746302" y="0"/>
                </a:moveTo>
                <a:lnTo>
                  <a:pt x="0" y="0"/>
                </a:lnTo>
                <a:lnTo>
                  <a:pt x="0" y="6273"/>
                </a:lnTo>
                <a:lnTo>
                  <a:pt x="746302" y="5651"/>
                </a:lnTo>
                <a:lnTo>
                  <a:pt x="746302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0844631" y="3198990"/>
            <a:ext cx="746760" cy="6350"/>
          </a:xfrm>
          <a:custGeom>
            <a:avLst/>
            <a:gdLst/>
            <a:ahLst/>
            <a:cxnLst/>
            <a:rect l="l" t="t" r="r" b="b"/>
            <a:pathLst>
              <a:path w="746759" h="6350">
                <a:moveTo>
                  <a:pt x="746290" y="0"/>
                </a:moveTo>
                <a:lnTo>
                  <a:pt x="0" y="0"/>
                </a:lnTo>
                <a:lnTo>
                  <a:pt x="0" y="6273"/>
                </a:lnTo>
                <a:lnTo>
                  <a:pt x="746290" y="5664"/>
                </a:lnTo>
                <a:lnTo>
                  <a:pt x="746290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0844987" y="3889412"/>
            <a:ext cx="746760" cy="6350"/>
          </a:xfrm>
          <a:custGeom>
            <a:avLst/>
            <a:gdLst/>
            <a:ahLst/>
            <a:cxnLst/>
            <a:rect l="l" t="t" r="r" b="b"/>
            <a:pathLst>
              <a:path w="746759" h="6350">
                <a:moveTo>
                  <a:pt x="746302" y="0"/>
                </a:moveTo>
                <a:lnTo>
                  <a:pt x="0" y="0"/>
                </a:lnTo>
                <a:lnTo>
                  <a:pt x="0" y="6273"/>
                </a:lnTo>
                <a:lnTo>
                  <a:pt x="746302" y="5638"/>
                </a:lnTo>
                <a:lnTo>
                  <a:pt x="746302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0844987" y="4049153"/>
            <a:ext cx="746760" cy="6350"/>
          </a:xfrm>
          <a:custGeom>
            <a:avLst/>
            <a:gdLst/>
            <a:ahLst/>
            <a:cxnLst/>
            <a:rect l="l" t="t" r="r" b="b"/>
            <a:pathLst>
              <a:path w="746759" h="6350">
                <a:moveTo>
                  <a:pt x="746302" y="0"/>
                </a:moveTo>
                <a:lnTo>
                  <a:pt x="0" y="0"/>
                </a:lnTo>
                <a:lnTo>
                  <a:pt x="0" y="6273"/>
                </a:lnTo>
                <a:lnTo>
                  <a:pt x="746302" y="5638"/>
                </a:lnTo>
                <a:lnTo>
                  <a:pt x="746302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0881702" y="1676717"/>
            <a:ext cx="538480" cy="6350"/>
          </a:xfrm>
          <a:custGeom>
            <a:avLst/>
            <a:gdLst/>
            <a:ahLst/>
            <a:cxnLst/>
            <a:rect l="l" t="t" r="r" b="b"/>
            <a:pathLst>
              <a:path w="538479" h="6350">
                <a:moveTo>
                  <a:pt x="538226" y="0"/>
                </a:moveTo>
                <a:lnTo>
                  <a:pt x="0" y="0"/>
                </a:lnTo>
                <a:lnTo>
                  <a:pt x="0" y="6286"/>
                </a:lnTo>
                <a:lnTo>
                  <a:pt x="538226" y="5664"/>
                </a:lnTo>
                <a:lnTo>
                  <a:pt x="538226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0842815" y="2215260"/>
            <a:ext cx="0" cy="1889760"/>
          </a:xfrm>
          <a:custGeom>
            <a:avLst/>
            <a:gdLst/>
            <a:ahLst/>
            <a:cxnLst/>
            <a:rect l="l" t="t" r="r" b="b"/>
            <a:pathLst>
              <a:path h="1889760">
                <a:moveTo>
                  <a:pt x="0" y="0"/>
                </a:moveTo>
                <a:lnTo>
                  <a:pt x="0" y="188953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0818127" y="2215260"/>
            <a:ext cx="799465" cy="1889760"/>
          </a:xfrm>
          <a:custGeom>
            <a:avLst/>
            <a:gdLst/>
            <a:ahLst/>
            <a:cxnLst/>
            <a:rect l="l" t="t" r="r" b="b"/>
            <a:pathLst>
              <a:path w="799465" h="1889760">
                <a:moveTo>
                  <a:pt x="774395" y="0"/>
                </a:moveTo>
                <a:lnTo>
                  <a:pt x="774395" y="1889531"/>
                </a:lnTo>
              </a:path>
              <a:path w="799465" h="1889760">
                <a:moveTo>
                  <a:pt x="0" y="1889531"/>
                </a:moveTo>
                <a:lnTo>
                  <a:pt x="0" y="0"/>
                </a:lnTo>
                <a:lnTo>
                  <a:pt x="799096" y="0"/>
                </a:lnTo>
                <a:lnTo>
                  <a:pt x="799096" y="1889531"/>
                </a:lnTo>
                <a:lnTo>
                  <a:pt x="0" y="1889531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108360" y="2072068"/>
            <a:ext cx="377825" cy="63500"/>
          </a:xfrm>
          <a:custGeom>
            <a:avLst/>
            <a:gdLst/>
            <a:ahLst/>
            <a:cxnLst/>
            <a:rect l="l" t="t" r="r" b="b"/>
            <a:pathLst>
              <a:path w="377825" h="63500">
                <a:moveTo>
                  <a:pt x="0" y="62382"/>
                </a:moveTo>
                <a:lnTo>
                  <a:pt x="313817" y="63373"/>
                </a:lnTo>
                <a:lnTo>
                  <a:pt x="37720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0951452" y="1614512"/>
            <a:ext cx="57785" cy="353060"/>
          </a:xfrm>
          <a:custGeom>
            <a:avLst/>
            <a:gdLst/>
            <a:ahLst/>
            <a:cxnLst/>
            <a:rect l="l" t="t" r="r" b="b"/>
            <a:pathLst>
              <a:path w="57785" h="353060">
                <a:moveTo>
                  <a:pt x="0" y="353034"/>
                </a:moveTo>
                <a:lnTo>
                  <a:pt x="0" y="57607"/>
                </a:lnTo>
                <a:lnTo>
                  <a:pt x="576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" name="object 218"/>
          <p:cNvGrpSpPr/>
          <p:nvPr/>
        </p:nvGrpSpPr>
        <p:grpSpPr>
          <a:xfrm>
            <a:off x="10876751" y="1612227"/>
            <a:ext cx="612775" cy="586105"/>
            <a:chOff x="5822150" y="1612226"/>
            <a:chExt cx="612775" cy="586105"/>
          </a:xfrm>
        </p:grpSpPr>
        <p:sp>
          <p:nvSpPr>
            <p:cNvPr id="219" name="object 219"/>
            <p:cNvSpPr/>
            <p:nvPr/>
          </p:nvSpPr>
          <p:spPr>
            <a:xfrm>
              <a:off x="5824436" y="1614512"/>
              <a:ext cx="608330" cy="581025"/>
            </a:xfrm>
            <a:custGeom>
              <a:avLst/>
              <a:gdLst/>
              <a:ahLst/>
              <a:cxnLst/>
              <a:rect l="l" t="t" r="r" b="b"/>
              <a:pathLst>
                <a:path w="608329" h="581025">
                  <a:moveTo>
                    <a:pt x="608164" y="0"/>
                  </a:moveTo>
                  <a:lnTo>
                    <a:pt x="543140" y="60058"/>
                  </a:lnTo>
                </a:path>
                <a:path w="608329" h="581025">
                  <a:moveTo>
                    <a:pt x="0" y="60058"/>
                  </a:moveTo>
                  <a:lnTo>
                    <a:pt x="65024" y="0"/>
                  </a:lnTo>
                  <a:lnTo>
                    <a:pt x="608164" y="0"/>
                  </a:lnTo>
                  <a:lnTo>
                    <a:pt x="608164" y="512686"/>
                  </a:lnTo>
                  <a:lnTo>
                    <a:pt x="543140" y="580999"/>
                  </a:lnTo>
                </a:path>
                <a:path w="608329" h="581025">
                  <a:moveTo>
                    <a:pt x="0" y="60058"/>
                  </a:moveTo>
                  <a:lnTo>
                    <a:pt x="0" y="353034"/>
                  </a:lnTo>
                  <a:lnTo>
                    <a:pt x="227964" y="353034"/>
                  </a:lnTo>
                  <a:lnTo>
                    <a:pt x="227964" y="580999"/>
                  </a:lnTo>
                  <a:lnTo>
                    <a:pt x="543140" y="580999"/>
                  </a:lnTo>
                  <a:lnTo>
                    <a:pt x="543140" y="60058"/>
                  </a:lnTo>
                  <a:lnTo>
                    <a:pt x="0" y="600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054483" y="2136406"/>
              <a:ext cx="311150" cy="6350"/>
            </a:xfrm>
            <a:custGeom>
              <a:avLst/>
              <a:gdLst/>
              <a:ahLst/>
              <a:cxnLst/>
              <a:rect l="l" t="t" r="r" b="b"/>
              <a:pathLst>
                <a:path w="311150" h="6350">
                  <a:moveTo>
                    <a:pt x="311035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311035" y="5651"/>
                  </a:lnTo>
                  <a:lnTo>
                    <a:pt x="311035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" name="object 221"/>
          <p:cNvGrpSpPr/>
          <p:nvPr/>
        </p:nvGrpSpPr>
        <p:grpSpPr>
          <a:xfrm>
            <a:off x="10161512" y="7030759"/>
            <a:ext cx="363855" cy="1772285"/>
            <a:chOff x="5106911" y="7030758"/>
            <a:chExt cx="363855" cy="1772285"/>
          </a:xfrm>
        </p:grpSpPr>
        <p:sp>
          <p:nvSpPr>
            <p:cNvPr id="222" name="object 222"/>
            <p:cNvSpPr/>
            <p:nvPr/>
          </p:nvSpPr>
          <p:spPr>
            <a:xfrm>
              <a:off x="5359107" y="7033044"/>
              <a:ext cx="14604" cy="1328420"/>
            </a:xfrm>
            <a:custGeom>
              <a:avLst/>
              <a:gdLst/>
              <a:ahLst/>
              <a:cxnLst/>
              <a:rect l="l" t="t" r="r" b="b"/>
              <a:pathLst>
                <a:path w="14604" h="1328420">
                  <a:moveTo>
                    <a:pt x="13982" y="0"/>
                  </a:moveTo>
                  <a:lnTo>
                    <a:pt x="0" y="0"/>
                  </a:lnTo>
                  <a:lnTo>
                    <a:pt x="0" y="1323314"/>
                  </a:lnTo>
                  <a:lnTo>
                    <a:pt x="4102" y="1325765"/>
                  </a:lnTo>
                  <a:lnTo>
                    <a:pt x="12344" y="1327429"/>
                  </a:lnTo>
                  <a:lnTo>
                    <a:pt x="13982" y="1328254"/>
                  </a:lnTo>
                  <a:lnTo>
                    <a:pt x="13982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359107" y="7033044"/>
              <a:ext cx="14604" cy="1328420"/>
            </a:xfrm>
            <a:custGeom>
              <a:avLst/>
              <a:gdLst/>
              <a:ahLst/>
              <a:cxnLst/>
              <a:rect l="l" t="t" r="r" b="b"/>
              <a:pathLst>
                <a:path w="14604" h="1328420">
                  <a:moveTo>
                    <a:pt x="13982" y="1328254"/>
                  </a:moveTo>
                  <a:lnTo>
                    <a:pt x="13982" y="0"/>
                  </a:lnTo>
                  <a:lnTo>
                    <a:pt x="0" y="0"/>
                  </a:lnTo>
                  <a:lnTo>
                    <a:pt x="0" y="1323314"/>
                  </a:lnTo>
                  <a:lnTo>
                    <a:pt x="4102" y="1325765"/>
                  </a:lnTo>
                  <a:lnTo>
                    <a:pt x="12344" y="1327429"/>
                  </a:lnTo>
                  <a:lnTo>
                    <a:pt x="13982" y="1328254"/>
                  </a:lnTo>
                  <a:close/>
                </a:path>
              </a:pathLst>
            </a:custGeom>
            <a:ln w="4572">
              <a:solidFill>
                <a:srgbClr val="4848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4" name="object 2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6911" y="8345716"/>
              <a:ext cx="363423" cy="456793"/>
            </a:xfrm>
            <a:prstGeom prst="rect">
              <a:avLst/>
            </a:prstGeom>
          </p:spPr>
        </p:pic>
      </p:grpSp>
      <p:pic>
        <p:nvPicPr>
          <p:cNvPr id="225" name="object 22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897416" y="8354593"/>
            <a:ext cx="363410" cy="446150"/>
          </a:xfrm>
          <a:prstGeom prst="rect">
            <a:avLst/>
          </a:prstGeom>
        </p:spPr>
      </p:pic>
      <p:sp>
        <p:nvSpPr>
          <p:cNvPr id="226" name="object 226"/>
          <p:cNvSpPr/>
          <p:nvPr/>
        </p:nvSpPr>
        <p:spPr>
          <a:xfrm>
            <a:off x="10164611" y="8680603"/>
            <a:ext cx="48895" cy="60325"/>
          </a:xfrm>
          <a:custGeom>
            <a:avLst/>
            <a:gdLst/>
            <a:ahLst/>
            <a:cxnLst/>
            <a:rect l="l" t="t" r="r" b="b"/>
            <a:pathLst>
              <a:path w="48895" h="60325">
                <a:moveTo>
                  <a:pt x="23926" y="0"/>
                </a:moveTo>
                <a:lnTo>
                  <a:pt x="14466" y="1575"/>
                </a:lnTo>
                <a:lnTo>
                  <a:pt x="6877" y="5813"/>
                </a:lnTo>
                <a:lnTo>
                  <a:pt x="1831" y="11980"/>
                </a:lnTo>
                <a:lnTo>
                  <a:pt x="0" y="19342"/>
                </a:lnTo>
                <a:lnTo>
                  <a:pt x="1415" y="28568"/>
                </a:lnTo>
                <a:lnTo>
                  <a:pt x="5168" y="39652"/>
                </a:lnTo>
                <a:lnTo>
                  <a:pt x="10522" y="50788"/>
                </a:lnTo>
                <a:lnTo>
                  <a:pt x="16738" y="60172"/>
                </a:lnTo>
                <a:lnTo>
                  <a:pt x="24880" y="58922"/>
                </a:lnTo>
                <a:lnTo>
                  <a:pt x="35574" y="46472"/>
                </a:lnTo>
                <a:lnTo>
                  <a:pt x="44879" y="30379"/>
                </a:lnTo>
                <a:lnTo>
                  <a:pt x="48856" y="18199"/>
                </a:lnTo>
                <a:lnTo>
                  <a:pt x="46867" y="11015"/>
                </a:lnTo>
                <a:lnTo>
                  <a:pt x="41473" y="5241"/>
                </a:lnTo>
                <a:lnTo>
                  <a:pt x="33538" y="1397"/>
                </a:lnTo>
                <a:lnTo>
                  <a:pt x="23926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8895855" y="8680603"/>
            <a:ext cx="48895" cy="60325"/>
          </a:xfrm>
          <a:custGeom>
            <a:avLst/>
            <a:gdLst/>
            <a:ahLst/>
            <a:cxnLst/>
            <a:rect l="l" t="t" r="r" b="b"/>
            <a:pathLst>
              <a:path w="48895" h="60325">
                <a:moveTo>
                  <a:pt x="23914" y="0"/>
                </a:moveTo>
                <a:lnTo>
                  <a:pt x="14466" y="1575"/>
                </a:lnTo>
                <a:lnTo>
                  <a:pt x="6880" y="5813"/>
                </a:lnTo>
                <a:lnTo>
                  <a:pt x="1832" y="11980"/>
                </a:lnTo>
                <a:lnTo>
                  <a:pt x="0" y="19342"/>
                </a:lnTo>
                <a:lnTo>
                  <a:pt x="1415" y="28568"/>
                </a:lnTo>
                <a:lnTo>
                  <a:pt x="5167" y="39652"/>
                </a:lnTo>
                <a:lnTo>
                  <a:pt x="10517" y="50788"/>
                </a:lnTo>
                <a:lnTo>
                  <a:pt x="16725" y="60172"/>
                </a:lnTo>
                <a:lnTo>
                  <a:pt x="24867" y="58922"/>
                </a:lnTo>
                <a:lnTo>
                  <a:pt x="35561" y="46472"/>
                </a:lnTo>
                <a:lnTo>
                  <a:pt x="44866" y="30379"/>
                </a:lnTo>
                <a:lnTo>
                  <a:pt x="48844" y="18199"/>
                </a:lnTo>
                <a:lnTo>
                  <a:pt x="46854" y="11015"/>
                </a:lnTo>
                <a:lnTo>
                  <a:pt x="41460" y="5241"/>
                </a:lnTo>
                <a:lnTo>
                  <a:pt x="33526" y="1397"/>
                </a:lnTo>
                <a:lnTo>
                  <a:pt x="23914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8159496" y="8680603"/>
            <a:ext cx="48895" cy="60325"/>
          </a:xfrm>
          <a:custGeom>
            <a:avLst/>
            <a:gdLst/>
            <a:ahLst/>
            <a:cxnLst/>
            <a:rect l="l" t="t" r="r" b="b"/>
            <a:pathLst>
              <a:path w="48894" h="60325">
                <a:moveTo>
                  <a:pt x="23914" y="0"/>
                </a:moveTo>
                <a:lnTo>
                  <a:pt x="14466" y="1575"/>
                </a:lnTo>
                <a:lnTo>
                  <a:pt x="6880" y="5813"/>
                </a:lnTo>
                <a:lnTo>
                  <a:pt x="1832" y="11980"/>
                </a:lnTo>
                <a:lnTo>
                  <a:pt x="0" y="19342"/>
                </a:lnTo>
                <a:lnTo>
                  <a:pt x="1415" y="28568"/>
                </a:lnTo>
                <a:lnTo>
                  <a:pt x="5167" y="39652"/>
                </a:lnTo>
                <a:lnTo>
                  <a:pt x="10517" y="50788"/>
                </a:lnTo>
                <a:lnTo>
                  <a:pt x="16725" y="60172"/>
                </a:lnTo>
                <a:lnTo>
                  <a:pt x="24873" y="58922"/>
                </a:lnTo>
                <a:lnTo>
                  <a:pt x="35566" y="46472"/>
                </a:lnTo>
                <a:lnTo>
                  <a:pt x="44868" y="30379"/>
                </a:lnTo>
                <a:lnTo>
                  <a:pt x="48844" y="18199"/>
                </a:lnTo>
                <a:lnTo>
                  <a:pt x="46854" y="11015"/>
                </a:lnTo>
                <a:lnTo>
                  <a:pt x="41460" y="5241"/>
                </a:lnTo>
                <a:lnTo>
                  <a:pt x="33526" y="1397"/>
                </a:lnTo>
                <a:lnTo>
                  <a:pt x="23914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8136547" y="8203285"/>
            <a:ext cx="650240" cy="102870"/>
          </a:xfrm>
          <a:custGeom>
            <a:avLst/>
            <a:gdLst/>
            <a:ahLst/>
            <a:cxnLst/>
            <a:rect l="l" t="t" r="r" b="b"/>
            <a:pathLst>
              <a:path w="650239" h="102870">
                <a:moveTo>
                  <a:pt x="201650" y="825"/>
                </a:moveTo>
                <a:lnTo>
                  <a:pt x="0" y="825"/>
                </a:lnTo>
                <a:lnTo>
                  <a:pt x="0" y="102870"/>
                </a:lnTo>
                <a:lnTo>
                  <a:pt x="201650" y="102870"/>
                </a:lnTo>
                <a:lnTo>
                  <a:pt x="201650" y="825"/>
                </a:lnTo>
                <a:close/>
              </a:path>
              <a:path w="650239" h="102870">
                <a:moveTo>
                  <a:pt x="419735" y="0"/>
                </a:moveTo>
                <a:lnTo>
                  <a:pt x="224688" y="0"/>
                </a:lnTo>
                <a:lnTo>
                  <a:pt x="224688" y="102870"/>
                </a:lnTo>
                <a:lnTo>
                  <a:pt x="419735" y="102870"/>
                </a:lnTo>
                <a:lnTo>
                  <a:pt x="419735" y="0"/>
                </a:lnTo>
                <a:close/>
              </a:path>
              <a:path w="650239" h="102870">
                <a:moveTo>
                  <a:pt x="650163" y="0"/>
                </a:moveTo>
                <a:lnTo>
                  <a:pt x="442772" y="0"/>
                </a:lnTo>
                <a:lnTo>
                  <a:pt x="442772" y="101219"/>
                </a:lnTo>
                <a:lnTo>
                  <a:pt x="650163" y="101219"/>
                </a:lnTo>
                <a:lnTo>
                  <a:pt x="650163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9886176" y="6940881"/>
            <a:ext cx="92075" cy="210185"/>
          </a:xfrm>
          <a:custGeom>
            <a:avLst/>
            <a:gdLst/>
            <a:ahLst/>
            <a:cxnLst/>
            <a:rect l="l" t="t" r="r" b="b"/>
            <a:pathLst>
              <a:path w="92075" h="210184">
                <a:moveTo>
                  <a:pt x="91732" y="0"/>
                </a:moveTo>
                <a:lnTo>
                  <a:pt x="0" y="0"/>
                </a:lnTo>
                <a:lnTo>
                  <a:pt x="0" y="209981"/>
                </a:lnTo>
                <a:lnTo>
                  <a:pt x="91732" y="209981"/>
                </a:lnTo>
                <a:lnTo>
                  <a:pt x="91732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9670554" y="6940868"/>
            <a:ext cx="92710" cy="197485"/>
          </a:xfrm>
          <a:custGeom>
            <a:avLst/>
            <a:gdLst/>
            <a:ahLst/>
            <a:cxnLst/>
            <a:rect l="l" t="t" r="r" b="b"/>
            <a:pathLst>
              <a:path w="92710" h="197484">
                <a:moveTo>
                  <a:pt x="92494" y="0"/>
                </a:moveTo>
                <a:lnTo>
                  <a:pt x="0" y="0"/>
                </a:lnTo>
                <a:lnTo>
                  <a:pt x="0" y="197345"/>
                </a:lnTo>
                <a:lnTo>
                  <a:pt x="92494" y="197345"/>
                </a:lnTo>
                <a:lnTo>
                  <a:pt x="92494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9436024" y="6940880"/>
            <a:ext cx="95885" cy="226060"/>
          </a:xfrm>
          <a:custGeom>
            <a:avLst/>
            <a:gdLst/>
            <a:ahLst/>
            <a:cxnLst/>
            <a:rect l="l" t="t" r="r" b="b"/>
            <a:pathLst>
              <a:path w="95885" h="226059">
                <a:moveTo>
                  <a:pt x="95326" y="0"/>
                </a:moveTo>
                <a:lnTo>
                  <a:pt x="0" y="0"/>
                </a:lnTo>
                <a:lnTo>
                  <a:pt x="0" y="225780"/>
                </a:lnTo>
                <a:lnTo>
                  <a:pt x="95326" y="225780"/>
                </a:lnTo>
                <a:lnTo>
                  <a:pt x="95326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1135423" y="6944170"/>
            <a:ext cx="96520" cy="154305"/>
          </a:xfrm>
          <a:custGeom>
            <a:avLst/>
            <a:gdLst/>
            <a:ahLst/>
            <a:cxnLst/>
            <a:rect l="l" t="t" r="r" b="b"/>
            <a:pathLst>
              <a:path w="96520" h="154304">
                <a:moveTo>
                  <a:pt x="96291" y="0"/>
                </a:moveTo>
                <a:lnTo>
                  <a:pt x="0" y="0"/>
                </a:lnTo>
                <a:lnTo>
                  <a:pt x="0" y="154266"/>
                </a:lnTo>
                <a:lnTo>
                  <a:pt x="96291" y="154266"/>
                </a:lnTo>
                <a:lnTo>
                  <a:pt x="96291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0912412" y="6944157"/>
            <a:ext cx="97155" cy="252095"/>
          </a:xfrm>
          <a:custGeom>
            <a:avLst/>
            <a:gdLst/>
            <a:ahLst/>
            <a:cxnLst/>
            <a:rect l="l" t="t" r="r" b="b"/>
            <a:pathLst>
              <a:path w="97154" h="252095">
                <a:moveTo>
                  <a:pt x="97104" y="0"/>
                </a:moveTo>
                <a:lnTo>
                  <a:pt x="0" y="0"/>
                </a:lnTo>
                <a:lnTo>
                  <a:pt x="0" y="251790"/>
                </a:lnTo>
                <a:lnTo>
                  <a:pt x="97104" y="251790"/>
                </a:lnTo>
                <a:lnTo>
                  <a:pt x="97104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0690226" y="6944157"/>
            <a:ext cx="97155" cy="213995"/>
          </a:xfrm>
          <a:custGeom>
            <a:avLst/>
            <a:gdLst/>
            <a:ahLst/>
            <a:cxnLst/>
            <a:rect l="l" t="t" r="r" b="b"/>
            <a:pathLst>
              <a:path w="97154" h="213995">
                <a:moveTo>
                  <a:pt x="97104" y="0"/>
                </a:moveTo>
                <a:lnTo>
                  <a:pt x="0" y="0"/>
                </a:lnTo>
                <a:lnTo>
                  <a:pt x="0" y="213690"/>
                </a:lnTo>
                <a:lnTo>
                  <a:pt x="97104" y="213690"/>
                </a:lnTo>
                <a:lnTo>
                  <a:pt x="97104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6" name="object 236"/>
          <p:cNvGrpSpPr/>
          <p:nvPr/>
        </p:nvGrpSpPr>
        <p:grpSpPr>
          <a:xfrm>
            <a:off x="10358565" y="6670117"/>
            <a:ext cx="1090295" cy="1876425"/>
            <a:chOff x="5303964" y="6670116"/>
            <a:chExt cx="1090295" cy="1876425"/>
          </a:xfrm>
        </p:grpSpPr>
        <p:sp>
          <p:nvSpPr>
            <p:cNvPr id="237" name="object 237"/>
            <p:cNvSpPr/>
            <p:nvPr/>
          </p:nvSpPr>
          <p:spPr>
            <a:xfrm>
              <a:off x="5303964" y="6824827"/>
              <a:ext cx="967105" cy="195580"/>
            </a:xfrm>
            <a:custGeom>
              <a:avLst/>
              <a:gdLst/>
              <a:ahLst/>
              <a:cxnLst/>
              <a:rect l="l" t="t" r="r" b="b"/>
              <a:pathLst>
                <a:path w="967104" h="195579">
                  <a:moveTo>
                    <a:pt x="966978" y="0"/>
                  </a:moveTo>
                  <a:lnTo>
                    <a:pt x="0" y="0"/>
                  </a:lnTo>
                  <a:lnTo>
                    <a:pt x="0" y="118529"/>
                  </a:lnTo>
                  <a:lnTo>
                    <a:pt x="28803" y="118529"/>
                  </a:lnTo>
                  <a:lnTo>
                    <a:pt x="28803" y="195046"/>
                  </a:lnTo>
                  <a:lnTo>
                    <a:pt x="92989" y="195046"/>
                  </a:lnTo>
                  <a:lnTo>
                    <a:pt x="92989" y="183527"/>
                  </a:lnTo>
                  <a:lnTo>
                    <a:pt x="193395" y="183527"/>
                  </a:lnTo>
                  <a:lnTo>
                    <a:pt x="193395" y="118529"/>
                  </a:lnTo>
                  <a:lnTo>
                    <a:pt x="966978" y="118529"/>
                  </a:lnTo>
                  <a:lnTo>
                    <a:pt x="966978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6271463" y="6670116"/>
              <a:ext cx="123189" cy="1873885"/>
            </a:xfrm>
            <a:custGeom>
              <a:avLst/>
              <a:gdLst/>
              <a:ahLst/>
              <a:cxnLst/>
              <a:rect l="l" t="t" r="r" b="b"/>
              <a:pathLst>
                <a:path w="123189" h="1873884">
                  <a:moveTo>
                    <a:pt x="122631" y="0"/>
                  </a:moveTo>
                  <a:lnTo>
                    <a:pt x="0" y="122618"/>
                  </a:lnTo>
                  <a:lnTo>
                    <a:pt x="406" y="1873592"/>
                  </a:lnTo>
                  <a:lnTo>
                    <a:pt x="122199" y="1754136"/>
                  </a:lnTo>
                  <a:lnTo>
                    <a:pt x="12263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246647" y="7027100"/>
              <a:ext cx="23495" cy="1519555"/>
            </a:xfrm>
            <a:custGeom>
              <a:avLst/>
              <a:gdLst/>
              <a:ahLst/>
              <a:cxnLst/>
              <a:rect l="l" t="t" r="r" b="b"/>
              <a:pathLst>
                <a:path w="23495" h="1519554">
                  <a:moveTo>
                    <a:pt x="23025" y="0"/>
                  </a:moveTo>
                  <a:lnTo>
                    <a:pt x="1244" y="16192"/>
                  </a:lnTo>
                  <a:lnTo>
                    <a:pt x="0" y="1519351"/>
                  </a:lnTo>
                  <a:lnTo>
                    <a:pt x="23025" y="1519351"/>
                  </a:lnTo>
                  <a:lnTo>
                    <a:pt x="2302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0" name="object 240"/>
          <p:cNvSpPr/>
          <p:nvPr/>
        </p:nvSpPr>
        <p:spPr>
          <a:xfrm>
            <a:off x="10049955" y="7052793"/>
            <a:ext cx="23495" cy="1494155"/>
          </a:xfrm>
          <a:custGeom>
            <a:avLst/>
            <a:gdLst/>
            <a:ahLst/>
            <a:cxnLst/>
            <a:rect l="l" t="t" r="r" b="b"/>
            <a:pathLst>
              <a:path w="23495" h="1494154">
                <a:moveTo>
                  <a:pt x="0" y="0"/>
                </a:moveTo>
                <a:lnTo>
                  <a:pt x="0" y="1493659"/>
                </a:lnTo>
                <a:lnTo>
                  <a:pt x="23050" y="1493659"/>
                </a:lnTo>
                <a:lnTo>
                  <a:pt x="22059" y="3606"/>
                </a:lnTo>
                <a:lnTo>
                  <a:pt x="0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803157" y="6792735"/>
            <a:ext cx="25400" cy="996315"/>
          </a:xfrm>
          <a:custGeom>
            <a:avLst/>
            <a:gdLst/>
            <a:ahLst/>
            <a:cxnLst/>
            <a:rect l="l" t="t" r="r" b="b"/>
            <a:pathLst>
              <a:path w="25400" h="996315">
                <a:moveTo>
                  <a:pt x="25273" y="0"/>
                </a:moveTo>
                <a:lnTo>
                  <a:pt x="0" y="0"/>
                </a:lnTo>
                <a:lnTo>
                  <a:pt x="0" y="975702"/>
                </a:lnTo>
                <a:lnTo>
                  <a:pt x="23875" y="996200"/>
                </a:lnTo>
                <a:lnTo>
                  <a:pt x="25273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085543" y="6792735"/>
            <a:ext cx="25400" cy="992505"/>
          </a:xfrm>
          <a:custGeom>
            <a:avLst/>
            <a:gdLst/>
            <a:ahLst/>
            <a:cxnLst/>
            <a:rect l="l" t="t" r="r" b="b"/>
            <a:pathLst>
              <a:path w="25400" h="992504">
                <a:moveTo>
                  <a:pt x="25272" y="0"/>
                </a:moveTo>
                <a:lnTo>
                  <a:pt x="0" y="0"/>
                </a:lnTo>
                <a:lnTo>
                  <a:pt x="0" y="992479"/>
                </a:lnTo>
                <a:lnTo>
                  <a:pt x="25272" y="985126"/>
                </a:lnTo>
                <a:lnTo>
                  <a:pt x="25272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085545" y="6669303"/>
            <a:ext cx="865505" cy="1877695"/>
          </a:xfrm>
          <a:custGeom>
            <a:avLst/>
            <a:gdLst/>
            <a:ahLst/>
            <a:cxnLst/>
            <a:rect l="l" t="t" r="r" b="b"/>
            <a:pathLst>
              <a:path w="865504" h="1877695">
                <a:moveTo>
                  <a:pt x="864920" y="0"/>
                </a:moveTo>
                <a:lnTo>
                  <a:pt x="121793" y="812"/>
                </a:lnTo>
                <a:lnTo>
                  <a:pt x="0" y="123431"/>
                </a:lnTo>
                <a:lnTo>
                  <a:pt x="742302" y="122605"/>
                </a:lnTo>
                <a:lnTo>
                  <a:pt x="742315" y="1877148"/>
                </a:lnTo>
                <a:lnTo>
                  <a:pt x="864920" y="1753717"/>
                </a:lnTo>
                <a:lnTo>
                  <a:pt x="86492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9082558" y="6669697"/>
            <a:ext cx="1113155" cy="1873885"/>
          </a:xfrm>
          <a:custGeom>
            <a:avLst/>
            <a:gdLst/>
            <a:ahLst/>
            <a:cxnLst/>
            <a:rect l="l" t="t" r="r" b="b"/>
            <a:pathLst>
              <a:path w="1113154" h="1873884">
                <a:moveTo>
                  <a:pt x="1112659" y="0"/>
                </a:moveTo>
                <a:lnTo>
                  <a:pt x="121805" y="0"/>
                </a:lnTo>
                <a:lnTo>
                  <a:pt x="0" y="123444"/>
                </a:lnTo>
                <a:lnTo>
                  <a:pt x="990041" y="122631"/>
                </a:lnTo>
                <a:lnTo>
                  <a:pt x="990447" y="1873605"/>
                </a:lnTo>
                <a:lnTo>
                  <a:pt x="1112240" y="1754149"/>
                </a:lnTo>
                <a:lnTo>
                  <a:pt x="111265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0335515" y="6670117"/>
            <a:ext cx="1113155" cy="123825"/>
          </a:xfrm>
          <a:custGeom>
            <a:avLst/>
            <a:gdLst/>
            <a:ahLst/>
            <a:cxnLst/>
            <a:rect l="l" t="t" r="r" b="b"/>
            <a:pathLst>
              <a:path w="1113154" h="123825">
                <a:moveTo>
                  <a:pt x="1112647" y="0"/>
                </a:moveTo>
                <a:lnTo>
                  <a:pt x="121793" y="0"/>
                </a:lnTo>
                <a:lnTo>
                  <a:pt x="0" y="123443"/>
                </a:lnTo>
                <a:lnTo>
                  <a:pt x="990028" y="122618"/>
                </a:lnTo>
                <a:lnTo>
                  <a:pt x="1112647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0335515" y="7043293"/>
            <a:ext cx="967105" cy="1503680"/>
          </a:xfrm>
          <a:custGeom>
            <a:avLst/>
            <a:gdLst/>
            <a:ahLst/>
            <a:cxnLst/>
            <a:rect l="l" t="t" r="r" b="b"/>
            <a:pathLst>
              <a:path w="967104" h="1503679">
                <a:moveTo>
                  <a:pt x="966977" y="0"/>
                </a:moveTo>
                <a:lnTo>
                  <a:pt x="896200" y="18554"/>
                </a:lnTo>
                <a:lnTo>
                  <a:pt x="797458" y="28422"/>
                </a:lnTo>
                <a:lnTo>
                  <a:pt x="716800" y="81914"/>
                </a:lnTo>
                <a:lnTo>
                  <a:pt x="539864" y="75336"/>
                </a:lnTo>
                <a:lnTo>
                  <a:pt x="523405" y="90970"/>
                </a:lnTo>
                <a:lnTo>
                  <a:pt x="470281" y="89166"/>
                </a:lnTo>
                <a:lnTo>
                  <a:pt x="429018" y="72948"/>
                </a:lnTo>
                <a:lnTo>
                  <a:pt x="354711" y="69570"/>
                </a:lnTo>
                <a:lnTo>
                  <a:pt x="278155" y="98386"/>
                </a:lnTo>
                <a:lnTo>
                  <a:pt x="211518" y="87680"/>
                </a:lnTo>
                <a:lnTo>
                  <a:pt x="211518" y="169976"/>
                </a:lnTo>
                <a:lnTo>
                  <a:pt x="193408" y="230885"/>
                </a:lnTo>
                <a:lnTo>
                  <a:pt x="212140" y="347141"/>
                </a:lnTo>
                <a:lnTo>
                  <a:pt x="196684" y="387235"/>
                </a:lnTo>
                <a:lnTo>
                  <a:pt x="199161" y="472820"/>
                </a:lnTo>
                <a:lnTo>
                  <a:pt x="190106" y="503262"/>
                </a:lnTo>
                <a:lnTo>
                  <a:pt x="213144" y="576503"/>
                </a:lnTo>
                <a:lnTo>
                  <a:pt x="206070" y="685596"/>
                </a:lnTo>
                <a:lnTo>
                  <a:pt x="214795" y="745223"/>
                </a:lnTo>
                <a:lnTo>
                  <a:pt x="199161" y="798715"/>
                </a:lnTo>
                <a:lnTo>
                  <a:pt x="201714" y="815276"/>
                </a:lnTo>
                <a:lnTo>
                  <a:pt x="214795" y="843978"/>
                </a:lnTo>
                <a:lnTo>
                  <a:pt x="216446" y="938618"/>
                </a:lnTo>
                <a:lnTo>
                  <a:pt x="225488" y="965771"/>
                </a:lnTo>
                <a:lnTo>
                  <a:pt x="223507" y="991285"/>
                </a:lnTo>
                <a:lnTo>
                  <a:pt x="204101" y="1048080"/>
                </a:lnTo>
                <a:lnTo>
                  <a:pt x="216446" y="1215961"/>
                </a:lnTo>
                <a:lnTo>
                  <a:pt x="214795" y="1258747"/>
                </a:lnTo>
                <a:lnTo>
                  <a:pt x="227964" y="1276857"/>
                </a:lnTo>
                <a:lnTo>
                  <a:pt x="214795" y="1316354"/>
                </a:lnTo>
                <a:lnTo>
                  <a:pt x="218897" y="1361617"/>
                </a:lnTo>
                <a:lnTo>
                  <a:pt x="200799" y="1396999"/>
                </a:lnTo>
                <a:lnTo>
                  <a:pt x="164591" y="1395361"/>
                </a:lnTo>
                <a:lnTo>
                  <a:pt x="123456" y="1427454"/>
                </a:lnTo>
                <a:lnTo>
                  <a:pt x="80645" y="1418399"/>
                </a:lnTo>
                <a:lnTo>
                  <a:pt x="51854" y="1431569"/>
                </a:lnTo>
                <a:lnTo>
                  <a:pt x="37846" y="1431569"/>
                </a:lnTo>
                <a:lnTo>
                  <a:pt x="18097" y="1398650"/>
                </a:lnTo>
                <a:lnTo>
                  <a:pt x="0" y="1393723"/>
                </a:lnTo>
                <a:lnTo>
                  <a:pt x="0" y="1503159"/>
                </a:lnTo>
                <a:lnTo>
                  <a:pt x="965733" y="1503159"/>
                </a:lnTo>
                <a:lnTo>
                  <a:pt x="966977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9082977" y="7047840"/>
            <a:ext cx="967105" cy="1499235"/>
          </a:xfrm>
          <a:custGeom>
            <a:avLst/>
            <a:gdLst/>
            <a:ahLst/>
            <a:cxnLst/>
            <a:rect l="l" t="t" r="r" b="b"/>
            <a:pathLst>
              <a:path w="967104" h="1499234">
                <a:moveTo>
                  <a:pt x="933221" y="0"/>
                </a:moveTo>
                <a:lnTo>
                  <a:pt x="911847" y="7416"/>
                </a:lnTo>
                <a:lnTo>
                  <a:pt x="891819" y="32054"/>
                </a:lnTo>
                <a:lnTo>
                  <a:pt x="811428" y="64211"/>
                </a:lnTo>
                <a:lnTo>
                  <a:pt x="780973" y="47752"/>
                </a:lnTo>
                <a:lnTo>
                  <a:pt x="706907" y="50215"/>
                </a:lnTo>
                <a:lnTo>
                  <a:pt x="690448" y="71615"/>
                </a:lnTo>
                <a:lnTo>
                  <a:pt x="654240" y="76568"/>
                </a:lnTo>
                <a:lnTo>
                  <a:pt x="632840" y="66662"/>
                </a:lnTo>
                <a:lnTo>
                  <a:pt x="563714" y="79019"/>
                </a:lnTo>
                <a:lnTo>
                  <a:pt x="551408" y="95694"/>
                </a:lnTo>
                <a:lnTo>
                  <a:pt x="543953" y="100418"/>
                </a:lnTo>
                <a:lnTo>
                  <a:pt x="503643" y="97942"/>
                </a:lnTo>
                <a:lnTo>
                  <a:pt x="491299" y="83959"/>
                </a:lnTo>
                <a:lnTo>
                  <a:pt x="449287" y="85217"/>
                </a:lnTo>
                <a:lnTo>
                  <a:pt x="432041" y="97942"/>
                </a:lnTo>
                <a:lnTo>
                  <a:pt x="393369" y="88074"/>
                </a:lnTo>
                <a:lnTo>
                  <a:pt x="351294" y="94119"/>
                </a:lnTo>
                <a:lnTo>
                  <a:pt x="295440" y="86423"/>
                </a:lnTo>
                <a:lnTo>
                  <a:pt x="252641" y="86423"/>
                </a:lnTo>
                <a:lnTo>
                  <a:pt x="240296" y="97942"/>
                </a:lnTo>
                <a:lnTo>
                  <a:pt x="211493" y="93002"/>
                </a:lnTo>
                <a:lnTo>
                  <a:pt x="216433" y="150622"/>
                </a:lnTo>
                <a:lnTo>
                  <a:pt x="197497" y="198335"/>
                </a:lnTo>
                <a:lnTo>
                  <a:pt x="211493" y="229616"/>
                </a:lnTo>
                <a:lnTo>
                  <a:pt x="204914" y="277355"/>
                </a:lnTo>
                <a:lnTo>
                  <a:pt x="209029" y="385165"/>
                </a:lnTo>
                <a:lnTo>
                  <a:pt x="202437" y="404075"/>
                </a:lnTo>
                <a:lnTo>
                  <a:pt x="213956" y="522592"/>
                </a:lnTo>
                <a:lnTo>
                  <a:pt x="195033" y="590067"/>
                </a:lnTo>
                <a:lnTo>
                  <a:pt x="192557" y="627926"/>
                </a:lnTo>
                <a:lnTo>
                  <a:pt x="209029" y="678129"/>
                </a:lnTo>
                <a:lnTo>
                  <a:pt x="199974" y="701992"/>
                </a:lnTo>
                <a:lnTo>
                  <a:pt x="216433" y="743153"/>
                </a:lnTo>
                <a:lnTo>
                  <a:pt x="202958" y="785152"/>
                </a:lnTo>
                <a:lnTo>
                  <a:pt x="216433" y="828738"/>
                </a:lnTo>
                <a:lnTo>
                  <a:pt x="198094" y="878801"/>
                </a:lnTo>
                <a:lnTo>
                  <a:pt x="215607" y="946416"/>
                </a:lnTo>
                <a:lnTo>
                  <a:pt x="187629" y="1002372"/>
                </a:lnTo>
                <a:lnTo>
                  <a:pt x="197497" y="1073975"/>
                </a:lnTo>
                <a:lnTo>
                  <a:pt x="179450" y="1090688"/>
                </a:lnTo>
                <a:lnTo>
                  <a:pt x="199974" y="1154620"/>
                </a:lnTo>
                <a:lnTo>
                  <a:pt x="197497" y="1195781"/>
                </a:lnTo>
                <a:lnTo>
                  <a:pt x="209029" y="1238554"/>
                </a:lnTo>
                <a:lnTo>
                  <a:pt x="199974" y="1274775"/>
                </a:lnTo>
                <a:lnTo>
                  <a:pt x="213956" y="1322514"/>
                </a:lnTo>
                <a:lnTo>
                  <a:pt x="195033" y="1399044"/>
                </a:lnTo>
                <a:lnTo>
                  <a:pt x="176098" y="1408087"/>
                </a:lnTo>
                <a:lnTo>
                  <a:pt x="152234" y="1431963"/>
                </a:lnTo>
                <a:lnTo>
                  <a:pt x="120967" y="1431963"/>
                </a:lnTo>
                <a:lnTo>
                  <a:pt x="73240" y="1455839"/>
                </a:lnTo>
                <a:lnTo>
                  <a:pt x="0" y="1427822"/>
                </a:lnTo>
                <a:lnTo>
                  <a:pt x="0" y="1498612"/>
                </a:lnTo>
                <a:lnTo>
                  <a:pt x="219621" y="1498612"/>
                </a:lnTo>
                <a:lnTo>
                  <a:pt x="966977" y="1454188"/>
                </a:lnTo>
                <a:lnTo>
                  <a:pt x="966977" y="4953"/>
                </a:lnTo>
                <a:lnTo>
                  <a:pt x="933221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" name="object 248"/>
          <p:cNvGrpSpPr/>
          <p:nvPr/>
        </p:nvGrpSpPr>
        <p:grpSpPr>
          <a:xfrm>
            <a:off x="8083258" y="6792201"/>
            <a:ext cx="746125" cy="1673225"/>
            <a:chOff x="3028657" y="6792200"/>
            <a:chExt cx="746125" cy="1673225"/>
          </a:xfrm>
        </p:grpSpPr>
        <p:sp>
          <p:nvSpPr>
            <p:cNvPr id="249" name="object 249"/>
            <p:cNvSpPr/>
            <p:nvPr/>
          </p:nvSpPr>
          <p:spPr>
            <a:xfrm>
              <a:off x="3053994" y="6792200"/>
              <a:ext cx="696595" cy="985519"/>
            </a:xfrm>
            <a:custGeom>
              <a:avLst/>
              <a:gdLst/>
              <a:ahLst/>
              <a:cxnLst/>
              <a:rect l="l" t="t" r="r" b="b"/>
              <a:pathLst>
                <a:path w="696595" h="985520">
                  <a:moveTo>
                    <a:pt x="696226" y="0"/>
                  </a:moveTo>
                  <a:lnTo>
                    <a:pt x="0" y="0"/>
                  </a:lnTo>
                  <a:lnTo>
                    <a:pt x="2222" y="985126"/>
                  </a:lnTo>
                  <a:lnTo>
                    <a:pt x="54305" y="966978"/>
                  </a:lnTo>
                  <a:lnTo>
                    <a:pt x="82283" y="985062"/>
                  </a:lnTo>
                  <a:lnTo>
                    <a:pt x="169608" y="941997"/>
                  </a:lnTo>
                  <a:lnTo>
                    <a:pt x="211493" y="941463"/>
                  </a:lnTo>
                  <a:lnTo>
                    <a:pt x="247700" y="966978"/>
                  </a:lnTo>
                  <a:lnTo>
                    <a:pt x="287210" y="970254"/>
                  </a:lnTo>
                  <a:lnTo>
                    <a:pt x="322592" y="948867"/>
                  </a:lnTo>
                  <a:lnTo>
                    <a:pt x="387604" y="970254"/>
                  </a:lnTo>
                  <a:lnTo>
                    <a:pt x="498703" y="938174"/>
                  </a:lnTo>
                  <a:lnTo>
                    <a:pt x="540283" y="962736"/>
                  </a:lnTo>
                  <a:lnTo>
                    <a:pt x="591705" y="945565"/>
                  </a:lnTo>
                  <a:lnTo>
                    <a:pt x="641908" y="973556"/>
                  </a:lnTo>
                  <a:lnTo>
                    <a:pt x="672680" y="970254"/>
                  </a:lnTo>
                  <a:lnTo>
                    <a:pt x="687882" y="970788"/>
                  </a:lnTo>
                  <a:lnTo>
                    <a:pt x="694562" y="975690"/>
                  </a:lnTo>
                  <a:lnTo>
                    <a:pt x="696226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030943" y="7730908"/>
              <a:ext cx="741680" cy="574040"/>
            </a:xfrm>
            <a:custGeom>
              <a:avLst/>
              <a:gdLst/>
              <a:ahLst/>
              <a:cxnLst/>
              <a:rect l="l" t="t" r="r" b="b"/>
              <a:pathLst>
                <a:path w="741679" h="574040">
                  <a:moveTo>
                    <a:pt x="0" y="54305"/>
                  </a:moveTo>
                  <a:lnTo>
                    <a:pt x="27361" y="45814"/>
                  </a:lnTo>
                  <a:lnTo>
                    <a:pt x="52255" y="37549"/>
                  </a:lnTo>
                  <a:lnTo>
                    <a:pt x="70360" y="31286"/>
                  </a:lnTo>
                  <a:lnTo>
                    <a:pt x="77355" y="28803"/>
                  </a:lnTo>
                  <a:lnTo>
                    <a:pt x="105333" y="46901"/>
                  </a:lnTo>
                  <a:lnTo>
                    <a:pt x="191757" y="3289"/>
                  </a:lnTo>
                  <a:lnTo>
                    <a:pt x="234543" y="3289"/>
                  </a:lnTo>
                  <a:lnTo>
                    <a:pt x="270751" y="28803"/>
                  </a:lnTo>
                  <a:lnTo>
                    <a:pt x="310260" y="32080"/>
                  </a:lnTo>
                  <a:lnTo>
                    <a:pt x="345643" y="10693"/>
                  </a:lnTo>
                  <a:lnTo>
                    <a:pt x="410654" y="32080"/>
                  </a:lnTo>
                  <a:lnTo>
                    <a:pt x="521754" y="0"/>
                  </a:lnTo>
                  <a:lnTo>
                    <a:pt x="561263" y="24688"/>
                  </a:lnTo>
                  <a:lnTo>
                    <a:pt x="614756" y="7404"/>
                  </a:lnTo>
                  <a:lnTo>
                    <a:pt x="664959" y="35382"/>
                  </a:lnTo>
                  <a:lnTo>
                    <a:pt x="690460" y="32080"/>
                  </a:lnTo>
                  <a:lnTo>
                    <a:pt x="711860" y="32080"/>
                  </a:lnTo>
                  <a:lnTo>
                    <a:pt x="741489" y="60083"/>
                  </a:lnTo>
                </a:path>
                <a:path w="741679" h="574040">
                  <a:moveTo>
                    <a:pt x="701167" y="32080"/>
                  </a:moveTo>
                  <a:lnTo>
                    <a:pt x="701167" y="573595"/>
                  </a:lnTo>
                  <a:lnTo>
                    <a:pt x="50203" y="573595"/>
                  </a:lnTo>
                  <a:lnTo>
                    <a:pt x="50203" y="370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1" name="object 2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57042" y="8235555"/>
              <a:ext cx="492594" cy="229247"/>
            </a:xfrm>
            <a:prstGeom prst="rect">
              <a:avLst/>
            </a:prstGeom>
          </p:spPr>
        </p:pic>
      </p:grpSp>
      <p:sp>
        <p:nvSpPr>
          <p:cNvPr id="252" name="object 252"/>
          <p:cNvSpPr/>
          <p:nvPr/>
        </p:nvSpPr>
        <p:spPr>
          <a:xfrm>
            <a:off x="9082976" y="6792734"/>
            <a:ext cx="990600" cy="1753870"/>
          </a:xfrm>
          <a:custGeom>
            <a:avLst/>
            <a:gdLst/>
            <a:ahLst/>
            <a:cxnLst/>
            <a:rect l="l" t="t" r="r" b="b"/>
            <a:pathLst>
              <a:path w="990600" h="1753870">
                <a:moveTo>
                  <a:pt x="990028" y="262521"/>
                </a:moveTo>
                <a:lnTo>
                  <a:pt x="933221" y="255104"/>
                </a:lnTo>
                <a:lnTo>
                  <a:pt x="911847" y="262521"/>
                </a:lnTo>
                <a:lnTo>
                  <a:pt x="890435" y="288861"/>
                </a:lnTo>
                <a:lnTo>
                  <a:pt x="811428" y="319316"/>
                </a:lnTo>
                <a:lnTo>
                  <a:pt x="780973" y="302856"/>
                </a:lnTo>
                <a:lnTo>
                  <a:pt x="752170" y="305320"/>
                </a:lnTo>
                <a:lnTo>
                  <a:pt x="706907" y="305320"/>
                </a:lnTo>
                <a:lnTo>
                  <a:pt x="690448" y="326720"/>
                </a:lnTo>
                <a:lnTo>
                  <a:pt x="654240" y="331673"/>
                </a:lnTo>
                <a:lnTo>
                  <a:pt x="632840" y="321767"/>
                </a:lnTo>
                <a:lnTo>
                  <a:pt x="563714" y="334124"/>
                </a:lnTo>
                <a:lnTo>
                  <a:pt x="543953" y="355523"/>
                </a:lnTo>
                <a:lnTo>
                  <a:pt x="503643" y="353047"/>
                </a:lnTo>
                <a:lnTo>
                  <a:pt x="491299" y="339064"/>
                </a:lnTo>
                <a:lnTo>
                  <a:pt x="450976" y="339064"/>
                </a:lnTo>
                <a:lnTo>
                  <a:pt x="432041" y="353047"/>
                </a:lnTo>
                <a:lnTo>
                  <a:pt x="393369" y="343179"/>
                </a:lnTo>
                <a:lnTo>
                  <a:pt x="353047" y="350583"/>
                </a:lnTo>
                <a:lnTo>
                  <a:pt x="295440" y="341528"/>
                </a:lnTo>
                <a:lnTo>
                  <a:pt x="252641" y="341528"/>
                </a:lnTo>
                <a:lnTo>
                  <a:pt x="240296" y="353047"/>
                </a:lnTo>
                <a:lnTo>
                  <a:pt x="211493" y="348106"/>
                </a:lnTo>
                <a:lnTo>
                  <a:pt x="216433" y="405726"/>
                </a:lnTo>
                <a:lnTo>
                  <a:pt x="197497" y="453440"/>
                </a:lnTo>
                <a:lnTo>
                  <a:pt x="211493" y="484720"/>
                </a:lnTo>
                <a:lnTo>
                  <a:pt x="204914" y="532460"/>
                </a:lnTo>
                <a:lnTo>
                  <a:pt x="209029" y="640270"/>
                </a:lnTo>
                <a:lnTo>
                  <a:pt x="202437" y="659180"/>
                </a:lnTo>
                <a:lnTo>
                  <a:pt x="213956" y="777697"/>
                </a:lnTo>
                <a:lnTo>
                  <a:pt x="195033" y="845172"/>
                </a:lnTo>
                <a:lnTo>
                  <a:pt x="192557" y="883031"/>
                </a:lnTo>
                <a:lnTo>
                  <a:pt x="209029" y="933234"/>
                </a:lnTo>
                <a:lnTo>
                  <a:pt x="199974" y="957097"/>
                </a:lnTo>
                <a:lnTo>
                  <a:pt x="216433" y="998258"/>
                </a:lnTo>
                <a:lnTo>
                  <a:pt x="202437" y="1038567"/>
                </a:lnTo>
                <a:lnTo>
                  <a:pt x="216433" y="1083843"/>
                </a:lnTo>
                <a:lnTo>
                  <a:pt x="197497" y="1131570"/>
                </a:lnTo>
                <a:lnTo>
                  <a:pt x="215607" y="1201521"/>
                </a:lnTo>
                <a:lnTo>
                  <a:pt x="187629" y="1257477"/>
                </a:lnTo>
                <a:lnTo>
                  <a:pt x="197497" y="1329080"/>
                </a:lnTo>
                <a:lnTo>
                  <a:pt x="178574" y="1343063"/>
                </a:lnTo>
                <a:lnTo>
                  <a:pt x="199974" y="1409725"/>
                </a:lnTo>
                <a:lnTo>
                  <a:pt x="197497" y="1450886"/>
                </a:lnTo>
                <a:lnTo>
                  <a:pt x="209029" y="1493659"/>
                </a:lnTo>
                <a:lnTo>
                  <a:pt x="199974" y="1529880"/>
                </a:lnTo>
                <a:lnTo>
                  <a:pt x="213956" y="1577619"/>
                </a:lnTo>
                <a:lnTo>
                  <a:pt x="195033" y="1654149"/>
                </a:lnTo>
                <a:lnTo>
                  <a:pt x="176098" y="1663192"/>
                </a:lnTo>
                <a:lnTo>
                  <a:pt x="152234" y="1687068"/>
                </a:lnTo>
                <a:lnTo>
                  <a:pt x="120967" y="1687068"/>
                </a:lnTo>
                <a:lnTo>
                  <a:pt x="73240" y="1710944"/>
                </a:lnTo>
                <a:lnTo>
                  <a:pt x="0" y="1682927"/>
                </a:lnTo>
              </a:path>
              <a:path w="990600" h="1753870">
                <a:moveTo>
                  <a:pt x="246875" y="1753717"/>
                </a:moveTo>
                <a:lnTo>
                  <a:pt x="0" y="1753717"/>
                </a:lnTo>
                <a:lnTo>
                  <a:pt x="0" y="0"/>
                </a:lnTo>
                <a:lnTo>
                  <a:pt x="24687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3" name="object 253"/>
          <p:cNvGrpSpPr/>
          <p:nvPr/>
        </p:nvGrpSpPr>
        <p:grpSpPr>
          <a:xfrm>
            <a:off x="8157016" y="8439481"/>
            <a:ext cx="368300" cy="363855"/>
            <a:chOff x="3102416" y="8439480"/>
            <a:chExt cx="368300" cy="363855"/>
          </a:xfrm>
        </p:grpSpPr>
        <p:sp>
          <p:nvSpPr>
            <p:cNvPr id="254" name="object 254"/>
            <p:cNvSpPr/>
            <p:nvPr/>
          </p:nvSpPr>
          <p:spPr>
            <a:xfrm>
              <a:off x="3458057" y="8439480"/>
              <a:ext cx="10160" cy="256540"/>
            </a:xfrm>
            <a:custGeom>
              <a:avLst/>
              <a:gdLst/>
              <a:ahLst/>
              <a:cxnLst/>
              <a:rect l="l" t="t" r="r" b="b"/>
              <a:pathLst>
                <a:path w="10160" h="256540">
                  <a:moveTo>
                    <a:pt x="9880" y="146481"/>
                  </a:moveTo>
                  <a:lnTo>
                    <a:pt x="9880" y="0"/>
                  </a:lnTo>
                </a:path>
                <a:path w="10160" h="256540">
                  <a:moveTo>
                    <a:pt x="0" y="255930"/>
                  </a:moveTo>
                  <a:lnTo>
                    <a:pt x="4324" y="243280"/>
                  </a:lnTo>
                  <a:lnTo>
                    <a:pt x="7412" y="230016"/>
                  </a:lnTo>
                  <a:lnTo>
                    <a:pt x="9263" y="216132"/>
                  </a:lnTo>
                  <a:lnTo>
                    <a:pt x="9880" y="201625"/>
                  </a:lnTo>
                  <a:lnTo>
                    <a:pt x="9880" y="17199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5" name="object 25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73894" y="8716987"/>
              <a:ext cx="175755" cy="86042"/>
            </a:xfrm>
            <a:prstGeom prst="rect">
              <a:avLst/>
            </a:prstGeom>
          </p:spPr>
        </p:pic>
        <p:sp>
          <p:nvSpPr>
            <p:cNvPr id="256" name="object 256"/>
            <p:cNvSpPr/>
            <p:nvPr/>
          </p:nvSpPr>
          <p:spPr>
            <a:xfrm>
              <a:off x="3133001" y="8799944"/>
              <a:ext cx="117475" cy="1270"/>
            </a:xfrm>
            <a:custGeom>
              <a:avLst/>
              <a:gdLst/>
              <a:ahLst/>
              <a:cxnLst/>
              <a:rect l="l" t="t" r="r" b="b"/>
              <a:pathLst>
                <a:path w="117475" h="1270">
                  <a:moveTo>
                    <a:pt x="-2286" y="400"/>
                  </a:moveTo>
                  <a:lnTo>
                    <a:pt x="119138" y="400"/>
                  </a:lnTo>
                </a:path>
              </a:pathLst>
            </a:custGeom>
            <a:ln w="53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104702" y="8680602"/>
              <a:ext cx="48260" cy="115570"/>
            </a:xfrm>
            <a:custGeom>
              <a:avLst/>
              <a:gdLst/>
              <a:ahLst/>
              <a:cxnLst/>
              <a:rect l="l" t="t" r="r" b="b"/>
              <a:pathLst>
                <a:path w="48260" h="115570">
                  <a:moveTo>
                    <a:pt x="24171" y="60896"/>
                  </a:moveTo>
                  <a:lnTo>
                    <a:pt x="22532" y="61734"/>
                  </a:lnTo>
                  <a:lnTo>
                    <a:pt x="20881" y="63373"/>
                  </a:lnTo>
                  <a:lnTo>
                    <a:pt x="18418" y="65011"/>
                  </a:lnTo>
                  <a:lnTo>
                    <a:pt x="5863" y="77718"/>
                  </a:lnTo>
                  <a:lnTo>
                    <a:pt x="1951" y="91965"/>
                  </a:lnTo>
                  <a:lnTo>
                    <a:pt x="5446" y="105285"/>
                  </a:lnTo>
                  <a:lnTo>
                    <a:pt x="15116" y="115214"/>
                  </a:lnTo>
                </a:path>
                <a:path w="48260" h="115570">
                  <a:moveTo>
                    <a:pt x="26647" y="0"/>
                  </a:moveTo>
                  <a:lnTo>
                    <a:pt x="42062" y="5054"/>
                  </a:lnTo>
                  <a:lnTo>
                    <a:pt x="48142" y="16973"/>
                  </a:lnTo>
                  <a:lnTo>
                    <a:pt x="45735" y="32750"/>
                  </a:lnTo>
                  <a:lnTo>
                    <a:pt x="35690" y="49377"/>
                  </a:lnTo>
                </a:path>
                <a:path w="48260" h="115570">
                  <a:moveTo>
                    <a:pt x="9363" y="46913"/>
                  </a:moveTo>
                  <a:lnTo>
                    <a:pt x="2251" y="34643"/>
                  </a:lnTo>
                  <a:lnTo>
                    <a:pt x="0" y="21604"/>
                  </a:lnTo>
                  <a:lnTo>
                    <a:pt x="3458" y="10110"/>
                  </a:lnTo>
                  <a:lnTo>
                    <a:pt x="13477" y="247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347783" y="8439480"/>
              <a:ext cx="0" cy="147320"/>
            </a:xfrm>
            <a:custGeom>
              <a:avLst/>
              <a:gdLst/>
              <a:ahLst/>
              <a:cxnLst/>
              <a:rect l="l" t="t" r="r" b="b"/>
              <a:pathLst>
                <a:path h="147320">
                  <a:moveTo>
                    <a:pt x="0" y="0"/>
                  </a:moveTo>
                  <a:lnTo>
                    <a:pt x="0" y="1473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71431" y="8612479"/>
              <a:ext cx="78638" cy="70408"/>
            </a:xfrm>
            <a:prstGeom prst="rect">
              <a:avLst/>
            </a:prstGeom>
          </p:spPr>
        </p:pic>
        <p:sp>
          <p:nvSpPr>
            <p:cNvPr id="260" name="object 260"/>
            <p:cNvSpPr/>
            <p:nvPr/>
          </p:nvSpPr>
          <p:spPr>
            <a:xfrm>
              <a:off x="3132175" y="8680602"/>
              <a:ext cx="115570" cy="0"/>
            </a:xfrm>
            <a:custGeom>
              <a:avLst/>
              <a:gdLst/>
              <a:ahLst/>
              <a:cxnLst/>
              <a:rect l="l" t="t" r="r" b="b"/>
              <a:pathLst>
                <a:path w="115569">
                  <a:moveTo>
                    <a:pt x="115201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1" name="object 261"/>
          <p:cNvGrpSpPr/>
          <p:nvPr/>
        </p:nvGrpSpPr>
        <p:grpSpPr>
          <a:xfrm>
            <a:off x="9136647" y="8324443"/>
            <a:ext cx="125095" cy="132080"/>
            <a:chOff x="4082046" y="8324443"/>
            <a:chExt cx="125095" cy="132080"/>
          </a:xfrm>
        </p:grpSpPr>
        <p:sp>
          <p:nvSpPr>
            <p:cNvPr id="262" name="object 262"/>
            <p:cNvSpPr/>
            <p:nvPr/>
          </p:nvSpPr>
          <p:spPr>
            <a:xfrm>
              <a:off x="4084332" y="8326729"/>
              <a:ext cx="120650" cy="44450"/>
            </a:xfrm>
            <a:custGeom>
              <a:avLst/>
              <a:gdLst/>
              <a:ahLst/>
              <a:cxnLst/>
              <a:rect l="l" t="t" r="r" b="b"/>
              <a:pathLst>
                <a:path w="120650" h="44450">
                  <a:moveTo>
                    <a:pt x="60071" y="44437"/>
                  </a:moveTo>
                  <a:lnTo>
                    <a:pt x="83344" y="42702"/>
                  </a:lnTo>
                  <a:lnTo>
                    <a:pt x="102450" y="37960"/>
                  </a:lnTo>
                  <a:lnTo>
                    <a:pt x="115385" y="30903"/>
                  </a:lnTo>
                  <a:lnTo>
                    <a:pt x="120141" y="22224"/>
                  </a:lnTo>
                  <a:lnTo>
                    <a:pt x="115385" y="13887"/>
                  </a:lnTo>
                  <a:lnTo>
                    <a:pt x="102450" y="6788"/>
                  </a:lnTo>
                  <a:lnTo>
                    <a:pt x="83344" y="1851"/>
                  </a:lnTo>
                  <a:lnTo>
                    <a:pt x="60071" y="0"/>
                  </a:lnTo>
                  <a:lnTo>
                    <a:pt x="36449" y="1851"/>
                  </a:lnTo>
                  <a:lnTo>
                    <a:pt x="17381" y="6788"/>
                  </a:lnTo>
                  <a:lnTo>
                    <a:pt x="4640" y="13887"/>
                  </a:lnTo>
                  <a:lnTo>
                    <a:pt x="0" y="22224"/>
                  </a:lnTo>
                  <a:lnTo>
                    <a:pt x="4640" y="30903"/>
                  </a:lnTo>
                  <a:lnTo>
                    <a:pt x="17381" y="37960"/>
                  </a:lnTo>
                  <a:lnTo>
                    <a:pt x="36449" y="42702"/>
                  </a:lnTo>
                  <a:lnTo>
                    <a:pt x="60071" y="444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204474" y="8348954"/>
              <a:ext cx="0" cy="107314"/>
            </a:xfrm>
            <a:custGeom>
              <a:avLst/>
              <a:gdLst/>
              <a:ahLst/>
              <a:cxnLst/>
              <a:rect l="l" t="t" r="r" b="b"/>
              <a:pathLst>
                <a:path h="107315">
                  <a:moveTo>
                    <a:pt x="0" y="106972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4" name="object 264"/>
          <p:cNvGrpSpPr/>
          <p:nvPr/>
        </p:nvGrpSpPr>
        <p:grpSpPr>
          <a:xfrm>
            <a:off x="8893455" y="8545639"/>
            <a:ext cx="368300" cy="257810"/>
            <a:chOff x="3838855" y="8545639"/>
            <a:chExt cx="368300" cy="257810"/>
          </a:xfrm>
        </p:grpSpPr>
        <p:sp>
          <p:nvSpPr>
            <p:cNvPr id="265" name="object 265"/>
            <p:cNvSpPr/>
            <p:nvPr/>
          </p:nvSpPr>
          <p:spPr>
            <a:xfrm>
              <a:off x="4194606" y="8545639"/>
              <a:ext cx="10160" cy="149860"/>
            </a:xfrm>
            <a:custGeom>
              <a:avLst/>
              <a:gdLst/>
              <a:ahLst/>
              <a:cxnLst/>
              <a:rect l="l" t="t" r="r" b="b"/>
              <a:pathLst>
                <a:path w="10160" h="149859">
                  <a:moveTo>
                    <a:pt x="9867" y="40322"/>
                  </a:moveTo>
                  <a:lnTo>
                    <a:pt x="9867" y="0"/>
                  </a:lnTo>
                </a:path>
                <a:path w="10160" h="149859">
                  <a:moveTo>
                    <a:pt x="0" y="149771"/>
                  </a:moveTo>
                  <a:lnTo>
                    <a:pt x="4322" y="137133"/>
                  </a:lnTo>
                  <a:lnTo>
                    <a:pt x="7405" y="123958"/>
                  </a:lnTo>
                  <a:lnTo>
                    <a:pt x="9252" y="110316"/>
                  </a:lnTo>
                  <a:lnTo>
                    <a:pt x="9867" y="96278"/>
                  </a:lnTo>
                  <a:lnTo>
                    <a:pt x="9867" y="666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6" name="object 26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10456" y="8717826"/>
              <a:ext cx="175742" cy="85204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38855" y="8676665"/>
              <a:ext cx="147547" cy="124726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07980" y="8612479"/>
              <a:ext cx="78638" cy="70408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4084332" y="85456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0"/>
                  </a:moveTo>
                  <a:lnTo>
                    <a:pt x="0" y="411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0" name="object 270"/>
          <p:cNvGrpSpPr/>
          <p:nvPr/>
        </p:nvGrpSpPr>
        <p:grpSpPr>
          <a:xfrm>
            <a:off x="9136647" y="6819266"/>
            <a:ext cx="822325" cy="1678939"/>
            <a:chOff x="4082046" y="6819265"/>
            <a:chExt cx="822325" cy="1678939"/>
          </a:xfrm>
        </p:grpSpPr>
        <p:sp>
          <p:nvSpPr>
            <p:cNvPr id="271" name="object 271"/>
            <p:cNvSpPr/>
            <p:nvPr/>
          </p:nvSpPr>
          <p:spPr>
            <a:xfrm>
              <a:off x="4084332" y="8348954"/>
              <a:ext cx="0" cy="149225"/>
            </a:xfrm>
            <a:custGeom>
              <a:avLst/>
              <a:gdLst/>
              <a:ahLst/>
              <a:cxnLst/>
              <a:rect l="l" t="t" r="r" b="b"/>
              <a:pathLst>
                <a:path h="149225">
                  <a:moveTo>
                    <a:pt x="0" y="0"/>
                  </a:moveTo>
                  <a:lnTo>
                    <a:pt x="0" y="1489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102442" y="6821551"/>
              <a:ext cx="780415" cy="1547495"/>
            </a:xfrm>
            <a:custGeom>
              <a:avLst/>
              <a:gdLst/>
              <a:ahLst/>
              <a:cxnLst/>
              <a:rect l="l" t="t" r="r" b="b"/>
              <a:pathLst>
                <a:path w="780414" h="1547495">
                  <a:moveTo>
                    <a:pt x="679742" y="0"/>
                  </a:moveTo>
                  <a:lnTo>
                    <a:pt x="101219" y="0"/>
                  </a:lnTo>
                  <a:lnTo>
                    <a:pt x="61791" y="7943"/>
                  </a:lnTo>
                  <a:lnTo>
                    <a:pt x="29621" y="29616"/>
                  </a:lnTo>
                  <a:lnTo>
                    <a:pt x="7944" y="61786"/>
                  </a:lnTo>
                  <a:lnTo>
                    <a:pt x="0" y="101218"/>
                  </a:lnTo>
                  <a:lnTo>
                    <a:pt x="0" y="1543050"/>
                  </a:lnTo>
                  <a:lnTo>
                    <a:pt x="4114" y="1544675"/>
                  </a:lnTo>
                  <a:lnTo>
                    <a:pt x="12344" y="1547152"/>
                  </a:lnTo>
                  <a:lnTo>
                    <a:pt x="14808" y="1547152"/>
                  </a:lnTo>
                  <a:lnTo>
                    <a:pt x="14808" y="101218"/>
                  </a:lnTo>
                  <a:lnTo>
                    <a:pt x="16478" y="84294"/>
                  </a:lnTo>
                  <a:lnTo>
                    <a:pt x="40322" y="40322"/>
                  </a:lnTo>
                  <a:lnTo>
                    <a:pt x="84292" y="16469"/>
                  </a:lnTo>
                  <a:lnTo>
                    <a:pt x="101219" y="14795"/>
                  </a:lnTo>
                  <a:lnTo>
                    <a:pt x="679742" y="14795"/>
                  </a:lnTo>
                  <a:lnTo>
                    <a:pt x="727433" y="29390"/>
                  </a:lnTo>
                  <a:lnTo>
                    <a:pt x="759580" y="68299"/>
                  </a:lnTo>
                  <a:lnTo>
                    <a:pt x="766165" y="101218"/>
                  </a:lnTo>
                  <a:lnTo>
                    <a:pt x="780161" y="101218"/>
                  </a:lnTo>
                  <a:lnTo>
                    <a:pt x="772448" y="62636"/>
                  </a:lnTo>
                  <a:lnTo>
                    <a:pt x="750544" y="29616"/>
                  </a:lnTo>
                  <a:lnTo>
                    <a:pt x="718224" y="7712"/>
                  </a:lnTo>
                  <a:lnTo>
                    <a:pt x="699600" y="1966"/>
                  </a:lnTo>
                  <a:lnTo>
                    <a:pt x="679742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102442" y="6821551"/>
              <a:ext cx="780415" cy="1547495"/>
            </a:xfrm>
            <a:custGeom>
              <a:avLst/>
              <a:gdLst/>
              <a:ahLst/>
              <a:cxnLst/>
              <a:rect l="l" t="t" r="r" b="b"/>
              <a:pathLst>
                <a:path w="780414" h="1547495">
                  <a:moveTo>
                    <a:pt x="14808" y="1547152"/>
                  </a:moveTo>
                  <a:lnTo>
                    <a:pt x="14808" y="101218"/>
                  </a:lnTo>
                  <a:lnTo>
                    <a:pt x="16478" y="84294"/>
                  </a:lnTo>
                  <a:lnTo>
                    <a:pt x="40322" y="40322"/>
                  </a:lnTo>
                  <a:lnTo>
                    <a:pt x="84292" y="16469"/>
                  </a:lnTo>
                  <a:lnTo>
                    <a:pt x="101219" y="14795"/>
                  </a:lnTo>
                  <a:lnTo>
                    <a:pt x="679742" y="14795"/>
                  </a:lnTo>
                  <a:lnTo>
                    <a:pt x="727433" y="29390"/>
                  </a:lnTo>
                  <a:lnTo>
                    <a:pt x="759580" y="68299"/>
                  </a:lnTo>
                  <a:lnTo>
                    <a:pt x="766165" y="101218"/>
                  </a:lnTo>
                  <a:lnTo>
                    <a:pt x="780161" y="101218"/>
                  </a:lnTo>
                  <a:lnTo>
                    <a:pt x="772448" y="62636"/>
                  </a:lnTo>
                  <a:lnTo>
                    <a:pt x="750544" y="29616"/>
                  </a:lnTo>
                  <a:lnTo>
                    <a:pt x="718224" y="7712"/>
                  </a:lnTo>
                  <a:lnTo>
                    <a:pt x="679742" y="0"/>
                  </a:lnTo>
                  <a:lnTo>
                    <a:pt x="101219" y="0"/>
                  </a:lnTo>
                  <a:lnTo>
                    <a:pt x="61791" y="7943"/>
                  </a:lnTo>
                  <a:lnTo>
                    <a:pt x="29621" y="29616"/>
                  </a:lnTo>
                  <a:lnTo>
                    <a:pt x="7944" y="61786"/>
                  </a:lnTo>
                  <a:lnTo>
                    <a:pt x="0" y="101218"/>
                  </a:lnTo>
                  <a:lnTo>
                    <a:pt x="0" y="1543050"/>
                  </a:lnTo>
                  <a:lnTo>
                    <a:pt x="4114" y="1544675"/>
                  </a:lnTo>
                  <a:lnTo>
                    <a:pt x="12344" y="1547152"/>
                  </a:lnTo>
                  <a:lnTo>
                    <a:pt x="14808" y="1547152"/>
                  </a:lnTo>
                  <a:close/>
                </a:path>
              </a:pathLst>
            </a:custGeom>
            <a:ln w="4572">
              <a:solidFill>
                <a:srgbClr val="4848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165803" y="6884898"/>
              <a:ext cx="269240" cy="1484630"/>
            </a:xfrm>
            <a:custGeom>
              <a:avLst/>
              <a:gdLst/>
              <a:ahLst/>
              <a:cxnLst/>
              <a:rect l="l" t="t" r="r" b="b"/>
              <a:pathLst>
                <a:path w="269239" h="1484629">
                  <a:moveTo>
                    <a:pt x="232079" y="0"/>
                  </a:moveTo>
                  <a:lnTo>
                    <a:pt x="37858" y="0"/>
                  </a:lnTo>
                  <a:lnTo>
                    <a:pt x="23268" y="3022"/>
                  </a:lnTo>
                  <a:lnTo>
                    <a:pt x="11218" y="11215"/>
                  </a:lnTo>
                  <a:lnTo>
                    <a:pt x="3023" y="23268"/>
                  </a:lnTo>
                  <a:lnTo>
                    <a:pt x="0" y="37871"/>
                  </a:lnTo>
                  <a:lnTo>
                    <a:pt x="0" y="1484630"/>
                  </a:lnTo>
                  <a:lnTo>
                    <a:pt x="11518" y="1482966"/>
                  </a:lnTo>
                  <a:lnTo>
                    <a:pt x="14808" y="1482166"/>
                  </a:lnTo>
                  <a:lnTo>
                    <a:pt x="14808" y="32105"/>
                  </a:lnTo>
                  <a:lnTo>
                    <a:pt x="17297" y="25527"/>
                  </a:lnTo>
                  <a:lnTo>
                    <a:pt x="25514" y="17284"/>
                  </a:lnTo>
                  <a:lnTo>
                    <a:pt x="32092" y="14820"/>
                  </a:lnTo>
                  <a:lnTo>
                    <a:pt x="237845" y="14820"/>
                  </a:lnTo>
                  <a:lnTo>
                    <a:pt x="243598" y="17284"/>
                  </a:lnTo>
                  <a:lnTo>
                    <a:pt x="247713" y="21412"/>
                  </a:lnTo>
                  <a:lnTo>
                    <a:pt x="252653" y="25527"/>
                  </a:lnTo>
                  <a:lnTo>
                    <a:pt x="255117" y="32105"/>
                  </a:lnTo>
                  <a:lnTo>
                    <a:pt x="255117" y="37871"/>
                  </a:lnTo>
                  <a:lnTo>
                    <a:pt x="269113" y="37871"/>
                  </a:lnTo>
                  <a:lnTo>
                    <a:pt x="246167" y="2984"/>
                  </a:lnTo>
                  <a:lnTo>
                    <a:pt x="239315" y="758"/>
                  </a:lnTo>
                  <a:lnTo>
                    <a:pt x="232079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165803" y="6884898"/>
              <a:ext cx="269240" cy="1484630"/>
            </a:xfrm>
            <a:custGeom>
              <a:avLst/>
              <a:gdLst/>
              <a:ahLst/>
              <a:cxnLst/>
              <a:rect l="l" t="t" r="r" b="b"/>
              <a:pathLst>
                <a:path w="269239" h="1484629">
                  <a:moveTo>
                    <a:pt x="14808" y="1482166"/>
                  </a:moveTo>
                  <a:lnTo>
                    <a:pt x="14808" y="37871"/>
                  </a:lnTo>
                  <a:lnTo>
                    <a:pt x="14808" y="32105"/>
                  </a:lnTo>
                  <a:lnTo>
                    <a:pt x="17297" y="25527"/>
                  </a:lnTo>
                  <a:lnTo>
                    <a:pt x="21399" y="21412"/>
                  </a:lnTo>
                  <a:lnTo>
                    <a:pt x="25514" y="17284"/>
                  </a:lnTo>
                  <a:lnTo>
                    <a:pt x="32092" y="14820"/>
                  </a:lnTo>
                  <a:lnTo>
                    <a:pt x="37858" y="14820"/>
                  </a:lnTo>
                  <a:lnTo>
                    <a:pt x="232079" y="14820"/>
                  </a:lnTo>
                  <a:lnTo>
                    <a:pt x="237845" y="14820"/>
                  </a:lnTo>
                  <a:lnTo>
                    <a:pt x="243598" y="17284"/>
                  </a:lnTo>
                  <a:lnTo>
                    <a:pt x="247713" y="21412"/>
                  </a:lnTo>
                  <a:lnTo>
                    <a:pt x="252653" y="25527"/>
                  </a:lnTo>
                  <a:lnTo>
                    <a:pt x="255117" y="32105"/>
                  </a:lnTo>
                  <a:lnTo>
                    <a:pt x="255117" y="37871"/>
                  </a:lnTo>
                  <a:lnTo>
                    <a:pt x="269113" y="37871"/>
                  </a:lnTo>
                  <a:lnTo>
                    <a:pt x="246167" y="2984"/>
                  </a:lnTo>
                  <a:lnTo>
                    <a:pt x="232079" y="0"/>
                  </a:lnTo>
                  <a:lnTo>
                    <a:pt x="37858" y="0"/>
                  </a:lnTo>
                  <a:lnTo>
                    <a:pt x="23268" y="3022"/>
                  </a:lnTo>
                  <a:lnTo>
                    <a:pt x="11218" y="11215"/>
                  </a:lnTo>
                  <a:lnTo>
                    <a:pt x="3023" y="23268"/>
                  </a:lnTo>
                  <a:lnTo>
                    <a:pt x="0" y="37871"/>
                  </a:lnTo>
                  <a:lnTo>
                    <a:pt x="0" y="1484630"/>
                  </a:lnTo>
                  <a:lnTo>
                    <a:pt x="5753" y="1483804"/>
                  </a:lnTo>
                  <a:lnTo>
                    <a:pt x="11518" y="1482966"/>
                  </a:lnTo>
                  <a:lnTo>
                    <a:pt x="14808" y="1482166"/>
                  </a:lnTo>
                  <a:close/>
                </a:path>
              </a:pathLst>
            </a:custGeom>
            <a:ln w="4571">
              <a:solidFill>
                <a:srgbClr val="4848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4134535" y="6853631"/>
              <a:ext cx="535940" cy="1518920"/>
            </a:xfrm>
            <a:custGeom>
              <a:avLst/>
              <a:gdLst/>
              <a:ahLst/>
              <a:cxnLst/>
              <a:rect l="l" t="t" r="r" b="b"/>
              <a:pathLst>
                <a:path w="535939" h="1518920">
                  <a:moveTo>
                    <a:pt x="465797" y="0"/>
                  </a:moveTo>
                  <a:lnTo>
                    <a:pt x="69126" y="0"/>
                  </a:lnTo>
                  <a:lnTo>
                    <a:pt x="42353" y="5477"/>
                  </a:lnTo>
                  <a:lnTo>
                    <a:pt x="20366" y="20367"/>
                  </a:lnTo>
                  <a:lnTo>
                    <a:pt x="5477" y="42358"/>
                  </a:lnTo>
                  <a:lnTo>
                    <a:pt x="0" y="69138"/>
                  </a:lnTo>
                  <a:lnTo>
                    <a:pt x="0" y="1517535"/>
                  </a:lnTo>
                  <a:lnTo>
                    <a:pt x="5753" y="1518361"/>
                  </a:lnTo>
                  <a:lnTo>
                    <a:pt x="9867" y="1517535"/>
                  </a:lnTo>
                  <a:lnTo>
                    <a:pt x="13982" y="1517535"/>
                  </a:lnTo>
                  <a:lnTo>
                    <a:pt x="13982" y="69138"/>
                  </a:lnTo>
                  <a:lnTo>
                    <a:pt x="15050" y="58236"/>
                  </a:lnTo>
                  <a:lnTo>
                    <a:pt x="38572" y="23366"/>
                  </a:lnTo>
                  <a:lnTo>
                    <a:pt x="69126" y="13995"/>
                  </a:lnTo>
                  <a:lnTo>
                    <a:pt x="465797" y="13995"/>
                  </a:lnTo>
                  <a:lnTo>
                    <a:pt x="505282" y="30454"/>
                  </a:lnTo>
                  <a:lnTo>
                    <a:pt x="520928" y="69138"/>
                  </a:lnTo>
                  <a:lnTo>
                    <a:pt x="535736" y="69138"/>
                  </a:lnTo>
                  <a:lnTo>
                    <a:pt x="523928" y="30823"/>
                  </a:lnTo>
                  <a:lnTo>
                    <a:pt x="492642" y="5348"/>
                  </a:lnTo>
                  <a:lnTo>
                    <a:pt x="479644" y="1362"/>
                  </a:lnTo>
                  <a:lnTo>
                    <a:pt x="465797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134535" y="6853631"/>
              <a:ext cx="535940" cy="1518920"/>
            </a:xfrm>
            <a:custGeom>
              <a:avLst/>
              <a:gdLst/>
              <a:ahLst/>
              <a:cxnLst/>
              <a:rect l="l" t="t" r="r" b="b"/>
              <a:pathLst>
                <a:path w="535939" h="1518920">
                  <a:moveTo>
                    <a:pt x="13982" y="1517535"/>
                  </a:moveTo>
                  <a:lnTo>
                    <a:pt x="13982" y="69138"/>
                  </a:lnTo>
                  <a:lnTo>
                    <a:pt x="15050" y="58236"/>
                  </a:lnTo>
                  <a:lnTo>
                    <a:pt x="38572" y="23366"/>
                  </a:lnTo>
                  <a:lnTo>
                    <a:pt x="69126" y="13995"/>
                  </a:lnTo>
                  <a:lnTo>
                    <a:pt x="465797" y="13995"/>
                  </a:lnTo>
                  <a:lnTo>
                    <a:pt x="505282" y="30454"/>
                  </a:lnTo>
                  <a:lnTo>
                    <a:pt x="520928" y="69138"/>
                  </a:lnTo>
                  <a:lnTo>
                    <a:pt x="535736" y="69138"/>
                  </a:lnTo>
                  <a:lnTo>
                    <a:pt x="523928" y="30823"/>
                  </a:lnTo>
                  <a:lnTo>
                    <a:pt x="492642" y="5348"/>
                  </a:lnTo>
                  <a:lnTo>
                    <a:pt x="465797" y="0"/>
                  </a:lnTo>
                  <a:lnTo>
                    <a:pt x="69126" y="0"/>
                  </a:lnTo>
                  <a:lnTo>
                    <a:pt x="42353" y="5477"/>
                  </a:lnTo>
                  <a:lnTo>
                    <a:pt x="20366" y="20367"/>
                  </a:lnTo>
                  <a:lnTo>
                    <a:pt x="5477" y="42358"/>
                  </a:lnTo>
                  <a:lnTo>
                    <a:pt x="0" y="69138"/>
                  </a:lnTo>
                  <a:lnTo>
                    <a:pt x="0" y="1517535"/>
                  </a:lnTo>
                  <a:lnTo>
                    <a:pt x="5753" y="1518361"/>
                  </a:lnTo>
                  <a:lnTo>
                    <a:pt x="9867" y="1517535"/>
                  </a:lnTo>
                  <a:lnTo>
                    <a:pt x="13982" y="1517535"/>
                  </a:lnTo>
                  <a:close/>
                </a:path>
              </a:pathLst>
            </a:custGeom>
            <a:ln w="4572">
              <a:solidFill>
                <a:srgbClr val="4848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420920" y="6922770"/>
              <a:ext cx="14604" cy="24765"/>
            </a:xfrm>
            <a:custGeom>
              <a:avLst/>
              <a:gdLst/>
              <a:ahLst/>
              <a:cxnLst/>
              <a:rect l="l" t="t" r="r" b="b"/>
              <a:pathLst>
                <a:path w="14604" h="24765">
                  <a:moveTo>
                    <a:pt x="0" y="24688"/>
                  </a:moveTo>
                  <a:lnTo>
                    <a:pt x="0" y="0"/>
                  </a:lnTo>
                  <a:lnTo>
                    <a:pt x="13995" y="0"/>
                  </a:lnTo>
                  <a:lnTo>
                    <a:pt x="13995" y="246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402823" y="6945807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5" h="51434">
                  <a:moveTo>
                    <a:pt x="25501" y="0"/>
                  </a:moveTo>
                  <a:lnTo>
                    <a:pt x="15612" y="2016"/>
                  </a:lnTo>
                  <a:lnTo>
                    <a:pt x="7502" y="7504"/>
                  </a:lnTo>
                  <a:lnTo>
                    <a:pt x="2016" y="15618"/>
                  </a:lnTo>
                  <a:lnTo>
                    <a:pt x="0" y="25514"/>
                  </a:lnTo>
                  <a:lnTo>
                    <a:pt x="2016" y="35405"/>
                  </a:lnTo>
                  <a:lnTo>
                    <a:pt x="7502" y="43519"/>
                  </a:lnTo>
                  <a:lnTo>
                    <a:pt x="15612" y="49010"/>
                  </a:lnTo>
                  <a:lnTo>
                    <a:pt x="25501" y="51028"/>
                  </a:lnTo>
                  <a:lnTo>
                    <a:pt x="35392" y="49010"/>
                  </a:lnTo>
                  <a:lnTo>
                    <a:pt x="43507" y="43519"/>
                  </a:lnTo>
                  <a:lnTo>
                    <a:pt x="48997" y="35405"/>
                  </a:lnTo>
                  <a:lnTo>
                    <a:pt x="51015" y="25514"/>
                  </a:lnTo>
                  <a:lnTo>
                    <a:pt x="48997" y="15618"/>
                  </a:lnTo>
                  <a:lnTo>
                    <a:pt x="43507" y="7504"/>
                  </a:lnTo>
                  <a:lnTo>
                    <a:pt x="35392" y="2016"/>
                  </a:lnTo>
                  <a:lnTo>
                    <a:pt x="255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402823" y="6945807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5" h="51434">
                  <a:moveTo>
                    <a:pt x="25501" y="51028"/>
                  </a:moveTo>
                  <a:lnTo>
                    <a:pt x="35392" y="49010"/>
                  </a:lnTo>
                  <a:lnTo>
                    <a:pt x="43507" y="43519"/>
                  </a:lnTo>
                  <a:lnTo>
                    <a:pt x="48997" y="35405"/>
                  </a:lnTo>
                  <a:lnTo>
                    <a:pt x="51015" y="25514"/>
                  </a:lnTo>
                  <a:lnTo>
                    <a:pt x="48997" y="15618"/>
                  </a:lnTo>
                  <a:lnTo>
                    <a:pt x="43507" y="7504"/>
                  </a:lnTo>
                  <a:lnTo>
                    <a:pt x="35392" y="2016"/>
                  </a:lnTo>
                  <a:lnTo>
                    <a:pt x="25501" y="0"/>
                  </a:lnTo>
                  <a:lnTo>
                    <a:pt x="15612" y="2016"/>
                  </a:lnTo>
                  <a:lnTo>
                    <a:pt x="7502" y="7504"/>
                  </a:lnTo>
                  <a:lnTo>
                    <a:pt x="2016" y="15618"/>
                  </a:lnTo>
                  <a:lnTo>
                    <a:pt x="0" y="25514"/>
                  </a:lnTo>
                  <a:lnTo>
                    <a:pt x="2016" y="35405"/>
                  </a:lnTo>
                  <a:lnTo>
                    <a:pt x="7502" y="43519"/>
                  </a:lnTo>
                  <a:lnTo>
                    <a:pt x="15612" y="49010"/>
                  </a:lnTo>
                  <a:lnTo>
                    <a:pt x="25501" y="51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418456" y="6961441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633" y="0"/>
                  </a:moveTo>
                  <a:lnTo>
                    <a:pt x="4102" y="0"/>
                  </a:lnTo>
                  <a:lnTo>
                    <a:pt x="0" y="4127"/>
                  </a:lnTo>
                  <a:lnTo>
                    <a:pt x="0" y="15633"/>
                  </a:lnTo>
                  <a:lnTo>
                    <a:pt x="4102" y="19748"/>
                  </a:lnTo>
                  <a:lnTo>
                    <a:pt x="9867" y="19748"/>
                  </a:lnTo>
                  <a:lnTo>
                    <a:pt x="15633" y="19748"/>
                  </a:lnTo>
                  <a:lnTo>
                    <a:pt x="19748" y="15633"/>
                  </a:lnTo>
                  <a:lnTo>
                    <a:pt x="19748" y="4127"/>
                  </a:lnTo>
                  <a:lnTo>
                    <a:pt x="1563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418456" y="6922770"/>
              <a:ext cx="252095" cy="58419"/>
            </a:xfrm>
            <a:custGeom>
              <a:avLst/>
              <a:gdLst/>
              <a:ahLst/>
              <a:cxnLst/>
              <a:rect l="l" t="t" r="r" b="b"/>
              <a:pathLst>
                <a:path w="252095" h="58420">
                  <a:moveTo>
                    <a:pt x="9867" y="58419"/>
                  </a:moveTo>
                  <a:lnTo>
                    <a:pt x="15633" y="58419"/>
                  </a:lnTo>
                  <a:lnTo>
                    <a:pt x="19748" y="54305"/>
                  </a:lnTo>
                  <a:lnTo>
                    <a:pt x="19748" y="48552"/>
                  </a:lnTo>
                  <a:lnTo>
                    <a:pt x="19748" y="42798"/>
                  </a:lnTo>
                  <a:lnTo>
                    <a:pt x="15633" y="38671"/>
                  </a:lnTo>
                  <a:lnTo>
                    <a:pt x="9867" y="38671"/>
                  </a:lnTo>
                  <a:lnTo>
                    <a:pt x="4102" y="38671"/>
                  </a:lnTo>
                  <a:lnTo>
                    <a:pt x="0" y="42798"/>
                  </a:lnTo>
                  <a:lnTo>
                    <a:pt x="0" y="48552"/>
                  </a:lnTo>
                  <a:lnTo>
                    <a:pt x="0" y="54305"/>
                  </a:lnTo>
                  <a:lnTo>
                    <a:pt x="4102" y="58419"/>
                  </a:lnTo>
                  <a:lnTo>
                    <a:pt x="9867" y="58419"/>
                  </a:lnTo>
                  <a:close/>
                </a:path>
                <a:path w="252095" h="58420">
                  <a:moveTo>
                    <a:pt x="237007" y="24688"/>
                  </a:moveTo>
                  <a:lnTo>
                    <a:pt x="237007" y="0"/>
                  </a:lnTo>
                  <a:lnTo>
                    <a:pt x="251815" y="0"/>
                  </a:lnTo>
                  <a:lnTo>
                    <a:pt x="251815" y="246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638179" y="6945807"/>
              <a:ext cx="50800" cy="51435"/>
            </a:xfrm>
            <a:custGeom>
              <a:avLst/>
              <a:gdLst/>
              <a:ahLst/>
              <a:cxnLst/>
              <a:rect l="l" t="t" r="r" b="b"/>
              <a:pathLst>
                <a:path w="50800" h="51434">
                  <a:moveTo>
                    <a:pt x="24676" y="0"/>
                  </a:moveTo>
                  <a:lnTo>
                    <a:pt x="14926" y="2016"/>
                  </a:lnTo>
                  <a:lnTo>
                    <a:pt x="7099" y="7504"/>
                  </a:lnTo>
                  <a:lnTo>
                    <a:pt x="1891" y="15618"/>
                  </a:lnTo>
                  <a:lnTo>
                    <a:pt x="0" y="25514"/>
                  </a:lnTo>
                  <a:lnTo>
                    <a:pt x="1891" y="35405"/>
                  </a:lnTo>
                  <a:lnTo>
                    <a:pt x="7099" y="43519"/>
                  </a:lnTo>
                  <a:lnTo>
                    <a:pt x="14926" y="49010"/>
                  </a:lnTo>
                  <a:lnTo>
                    <a:pt x="24676" y="51028"/>
                  </a:lnTo>
                  <a:lnTo>
                    <a:pt x="34922" y="49010"/>
                  </a:lnTo>
                  <a:lnTo>
                    <a:pt x="43002" y="43519"/>
                  </a:lnTo>
                  <a:lnTo>
                    <a:pt x="48300" y="35405"/>
                  </a:lnTo>
                  <a:lnTo>
                    <a:pt x="50203" y="25514"/>
                  </a:lnTo>
                  <a:lnTo>
                    <a:pt x="48300" y="15618"/>
                  </a:lnTo>
                  <a:lnTo>
                    <a:pt x="43002" y="7504"/>
                  </a:lnTo>
                  <a:lnTo>
                    <a:pt x="34922" y="2016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638179" y="6945807"/>
              <a:ext cx="50800" cy="51435"/>
            </a:xfrm>
            <a:custGeom>
              <a:avLst/>
              <a:gdLst/>
              <a:ahLst/>
              <a:cxnLst/>
              <a:rect l="l" t="t" r="r" b="b"/>
              <a:pathLst>
                <a:path w="50800" h="51434">
                  <a:moveTo>
                    <a:pt x="24676" y="51028"/>
                  </a:moveTo>
                  <a:lnTo>
                    <a:pt x="34922" y="49010"/>
                  </a:lnTo>
                  <a:lnTo>
                    <a:pt x="43002" y="43519"/>
                  </a:lnTo>
                  <a:lnTo>
                    <a:pt x="48300" y="35405"/>
                  </a:lnTo>
                  <a:lnTo>
                    <a:pt x="50203" y="25514"/>
                  </a:lnTo>
                  <a:lnTo>
                    <a:pt x="48300" y="15618"/>
                  </a:lnTo>
                  <a:lnTo>
                    <a:pt x="43002" y="7504"/>
                  </a:lnTo>
                  <a:lnTo>
                    <a:pt x="34922" y="2016"/>
                  </a:lnTo>
                  <a:lnTo>
                    <a:pt x="24676" y="0"/>
                  </a:lnTo>
                  <a:lnTo>
                    <a:pt x="14926" y="2016"/>
                  </a:lnTo>
                  <a:lnTo>
                    <a:pt x="7099" y="7504"/>
                  </a:lnTo>
                  <a:lnTo>
                    <a:pt x="1891" y="15618"/>
                  </a:lnTo>
                  <a:lnTo>
                    <a:pt x="0" y="25514"/>
                  </a:lnTo>
                  <a:lnTo>
                    <a:pt x="1891" y="35405"/>
                  </a:lnTo>
                  <a:lnTo>
                    <a:pt x="7099" y="43519"/>
                  </a:lnTo>
                  <a:lnTo>
                    <a:pt x="14926" y="49010"/>
                  </a:lnTo>
                  <a:lnTo>
                    <a:pt x="24676" y="51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652987" y="6961441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20">
                  <a:moveTo>
                    <a:pt x="15646" y="0"/>
                  </a:moveTo>
                  <a:lnTo>
                    <a:pt x="4940" y="0"/>
                  </a:lnTo>
                  <a:lnTo>
                    <a:pt x="0" y="4127"/>
                  </a:lnTo>
                  <a:lnTo>
                    <a:pt x="0" y="15633"/>
                  </a:lnTo>
                  <a:lnTo>
                    <a:pt x="4940" y="19748"/>
                  </a:lnTo>
                  <a:lnTo>
                    <a:pt x="9867" y="19748"/>
                  </a:lnTo>
                  <a:lnTo>
                    <a:pt x="15646" y="19748"/>
                  </a:lnTo>
                  <a:lnTo>
                    <a:pt x="20586" y="15633"/>
                  </a:lnTo>
                  <a:lnTo>
                    <a:pt x="20586" y="4127"/>
                  </a:lnTo>
                  <a:lnTo>
                    <a:pt x="1564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652987" y="6922770"/>
              <a:ext cx="229870" cy="58419"/>
            </a:xfrm>
            <a:custGeom>
              <a:avLst/>
              <a:gdLst/>
              <a:ahLst/>
              <a:cxnLst/>
              <a:rect l="l" t="t" r="r" b="b"/>
              <a:pathLst>
                <a:path w="229870" h="58420">
                  <a:moveTo>
                    <a:pt x="9867" y="58419"/>
                  </a:moveTo>
                  <a:lnTo>
                    <a:pt x="15646" y="58419"/>
                  </a:lnTo>
                  <a:lnTo>
                    <a:pt x="20586" y="54305"/>
                  </a:lnTo>
                  <a:lnTo>
                    <a:pt x="20586" y="48552"/>
                  </a:lnTo>
                  <a:lnTo>
                    <a:pt x="20586" y="42798"/>
                  </a:lnTo>
                  <a:lnTo>
                    <a:pt x="15646" y="38671"/>
                  </a:lnTo>
                  <a:lnTo>
                    <a:pt x="9867" y="38671"/>
                  </a:lnTo>
                  <a:lnTo>
                    <a:pt x="4940" y="38671"/>
                  </a:lnTo>
                  <a:lnTo>
                    <a:pt x="0" y="42798"/>
                  </a:lnTo>
                  <a:lnTo>
                    <a:pt x="0" y="48552"/>
                  </a:lnTo>
                  <a:lnTo>
                    <a:pt x="0" y="54305"/>
                  </a:lnTo>
                  <a:lnTo>
                    <a:pt x="4940" y="58419"/>
                  </a:lnTo>
                  <a:lnTo>
                    <a:pt x="9867" y="58419"/>
                  </a:lnTo>
                  <a:close/>
                </a:path>
                <a:path w="229870" h="58420">
                  <a:moveTo>
                    <a:pt x="215620" y="24688"/>
                  </a:moveTo>
                  <a:lnTo>
                    <a:pt x="215620" y="0"/>
                  </a:lnTo>
                  <a:lnTo>
                    <a:pt x="229615" y="0"/>
                  </a:lnTo>
                  <a:lnTo>
                    <a:pt x="229615" y="246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850498" y="6945807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5" h="51434">
                  <a:moveTo>
                    <a:pt x="25514" y="0"/>
                  </a:moveTo>
                  <a:lnTo>
                    <a:pt x="15628" y="2016"/>
                  </a:lnTo>
                  <a:lnTo>
                    <a:pt x="7513" y="7504"/>
                  </a:lnTo>
                  <a:lnTo>
                    <a:pt x="2020" y="15618"/>
                  </a:lnTo>
                  <a:lnTo>
                    <a:pt x="0" y="25514"/>
                  </a:lnTo>
                  <a:lnTo>
                    <a:pt x="2020" y="35405"/>
                  </a:lnTo>
                  <a:lnTo>
                    <a:pt x="7513" y="43519"/>
                  </a:lnTo>
                  <a:lnTo>
                    <a:pt x="15628" y="49010"/>
                  </a:lnTo>
                  <a:lnTo>
                    <a:pt x="25514" y="51028"/>
                  </a:lnTo>
                  <a:lnTo>
                    <a:pt x="35410" y="49010"/>
                  </a:lnTo>
                  <a:lnTo>
                    <a:pt x="43524" y="43519"/>
                  </a:lnTo>
                  <a:lnTo>
                    <a:pt x="49011" y="35405"/>
                  </a:lnTo>
                  <a:lnTo>
                    <a:pt x="51028" y="25514"/>
                  </a:lnTo>
                  <a:lnTo>
                    <a:pt x="49011" y="15618"/>
                  </a:lnTo>
                  <a:lnTo>
                    <a:pt x="43524" y="7504"/>
                  </a:lnTo>
                  <a:lnTo>
                    <a:pt x="35410" y="2016"/>
                  </a:lnTo>
                  <a:lnTo>
                    <a:pt x="255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850498" y="6945807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5" h="51434">
                  <a:moveTo>
                    <a:pt x="25514" y="51028"/>
                  </a:moveTo>
                  <a:lnTo>
                    <a:pt x="35410" y="49010"/>
                  </a:lnTo>
                  <a:lnTo>
                    <a:pt x="43524" y="43519"/>
                  </a:lnTo>
                  <a:lnTo>
                    <a:pt x="49011" y="35405"/>
                  </a:lnTo>
                  <a:lnTo>
                    <a:pt x="51028" y="25514"/>
                  </a:lnTo>
                  <a:lnTo>
                    <a:pt x="49011" y="15618"/>
                  </a:lnTo>
                  <a:lnTo>
                    <a:pt x="43524" y="7504"/>
                  </a:lnTo>
                  <a:lnTo>
                    <a:pt x="35410" y="2016"/>
                  </a:lnTo>
                  <a:lnTo>
                    <a:pt x="25514" y="0"/>
                  </a:lnTo>
                  <a:lnTo>
                    <a:pt x="15628" y="2016"/>
                  </a:lnTo>
                  <a:lnTo>
                    <a:pt x="7513" y="7504"/>
                  </a:lnTo>
                  <a:lnTo>
                    <a:pt x="2020" y="15618"/>
                  </a:lnTo>
                  <a:lnTo>
                    <a:pt x="0" y="25514"/>
                  </a:lnTo>
                  <a:lnTo>
                    <a:pt x="2020" y="35405"/>
                  </a:lnTo>
                  <a:lnTo>
                    <a:pt x="7513" y="43519"/>
                  </a:lnTo>
                  <a:lnTo>
                    <a:pt x="15628" y="49010"/>
                  </a:lnTo>
                  <a:lnTo>
                    <a:pt x="25514" y="510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865319" y="6961441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20">
                  <a:moveTo>
                    <a:pt x="16459" y="0"/>
                  </a:moveTo>
                  <a:lnTo>
                    <a:pt x="4927" y="0"/>
                  </a:lnTo>
                  <a:lnTo>
                    <a:pt x="0" y="4127"/>
                  </a:lnTo>
                  <a:lnTo>
                    <a:pt x="0" y="15633"/>
                  </a:lnTo>
                  <a:lnTo>
                    <a:pt x="4927" y="19748"/>
                  </a:lnTo>
                  <a:lnTo>
                    <a:pt x="10693" y="19748"/>
                  </a:lnTo>
                  <a:lnTo>
                    <a:pt x="16459" y="19748"/>
                  </a:lnTo>
                  <a:lnTo>
                    <a:pt x="20574" y="15633"/>
                  </a:lnTo>
                  <a:lnTo>
                    <a:pt x="20574" y="4127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865319" y="6961441"/>
              <a:ext cx="20955" cy="20320"/>
            </a:xfrm>
            <a:custGeom>
              <a:avLst/>
              <a:gdLst/>
              <a:ahLst/>
              <a:cxnLst/>
              <a:rect l="l" t="t" r="r" b="b"/>
              <a:pathLst>
                <a:path w="20954" h="20320">
                  <a:moveTo>
                    <a:pt x="10693" y="19748"/>
                  </a:moveTo>
                  <a:lnTo>
                    <a:pt x="16459" y="19748"/>
                  </a:lnTo>
                  <a:lnTo>
                    <a:pt x="20574" y="15633"/>
                  </a:lnTo>
                  <a:lnTo>
                    <a:pt x="20574" y="9880"/>
                  </a:lnTo>
                  <a:lnTo>
                    <a:pt x="20574" y="4127"/>
                  </a:lnTo>
                  <a:lnTo>
                    <a:pt x="16459" y="0"/>
                  </a:lnTo>
                  <a:lnTo>
                    <a:pt x="10693" y="0"/>
                  </a:lnTo>
                  <a:lnTo>
                    <a:pt x="4927" y="0"/>
                  </a:lnTo>
                  <a:lnTo>
                    <a:pt x="0" y="4127"/>
                  </a:lnTo>
                  <a:lnTo>
                    <a:pt x="0" y="9880"/>
                  </a:lnTo>
                  <a:lnTo>
                    <a:pt x="0" y="15633"/>
                  </a:lnTo>
                  <a:lnTo>
                    <a:pt x="4927" y="19748"/>
                  </a:lnTo>
                  <a:lnTo>
                    <a:pt x="10693" y="197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1" name="object 291"/>
          <p:cNvSpPr/>
          <p:nvPr/>
        </p:nvSpPr>
        <p:spPr>
          <a:xfrm>
            <a:off x="10335514" y="6793561"/>
            <a:ext cx="990600" cy="1753235"/>
          </a:xfrm>
          <a:custGeom>
            <a:avLst/>
            <a:gdLst/>
            <a:ahLst/>
            <a:cxnLst/>
            <a:rect l="l" t="t" r="r" b="b"/>
            <a:pathLst>
              <a:path w="990600" h="1753234">
                <a:moveTo>
                  <a:pt x="92176" y="226314"/>
                </a:moveTo>
                <a:lnTo>
                  <a:pt x="116039" y="226314"/>
                </a:lnTo>
                <a:lnTo>
                  <a:pt x="116039" y="58432"/>
                </a:lnTo>
                <a:lnTo>
                  <a:pt x="51854" y="58432"/>
                </a:lnTo>
                <a:lnTo>
                  <a:pt x="51854" y="226314"/>
                </a:lnTo>
                <a:lnTo>
                  <a:pt x="77368" y="226314"/>
                </a:lnTo>
              </a:path>
              <a:path w="990600" h="1753234">
                <a:moveTo>
                  <a:pt x="116039" y="149796"/>
                </a:moveTo>
                <a:lnTo>
                  <a:pt x="990028" y="149796"/>
                </a:lnTo>
                <a:lnTo>
                  <a:pt x="990028" y="31267"/>
                </a:lnTo>
                <a:lnTo>
                  <a:pt x="23050" y="31267"/>
                </a:lnTo>
                <a:lnTo>
                  <a:pt x="23050" y="149796"/>
                </a:lnTo>
                <a:lnTo>
                  <a:pt x="51854" y="149796"/>
                </a:lnTo>
              </a:path>
              <a:path w="990600" h="1753234">
                <a:moveTo>
                  <a:pt x="247726" y="343179"/>
                </a:moveTo>
                <a:lnTo>
                  <a:pt x="247726" y="1752892"/>
                </a:lnTo>
                <a:lnTo>
                  <a:pt x="0" y="1752892"/>
                </a:lnTo>
                <a:lnTo>
                  <a:pt x="0" y="0"/>
                </a:lnTo>
                <a:lnTo>
                  <a:pt x="24772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9436024" y="6940867"/>
            <a:ext cx="93345" cy="201930"/>
          </a:xfrm>
          <a:custGeom>
            <a:avLst/>
            <a:gdLst/>
            <a:ahLst/>
            <a:cxnLst/>
            <a:rect l="l" t="t" r="r" b="b"/>
            <a:pathLst>
              <a:path w="93345" h="201929">
                <a:moveTo>
                  <a:pt x="92989" y="194221"/>
                </a:moveTo>
                <a:lnTo>
                  <a:pt x="92989" y="0"/>
                </a:lnTo>
                <a:lnTo>
                  <a:pt x="0" y="0"/>
                </a:lnTo>
                <a:lnTo>
                  <a:pt x="0" y="201625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9670555" y="6940868"/>
            <a:ext cx="93345" cy="182245"/>
          </a:xfrm>
          <a:custGeom>
            <a:avLst/>
            <a:gdLst/>
            <a:ahLst/>
            <a:cxnLst/>
            <a:rect l="l" t="t" r="r" b="b"/>
            <a:pathLst>
              <a:path w="93345" h="182245">
                <a:moveTo>
                  <a:pt x="93014" y="181051"/>
                </a:moveTo>
                <a:lnTo>
                  <a:pt x="93014" y="0"/>
                </a:lnTo>
                <a:lnTo>
                  <a:pt x="0" y="0"/>
                </a:lnTo>
                <a:lnTo>
                  <a:pt x="0" y="18187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9886176" y="6940867"/>
            <a:ext cx="93345" cy="167640"/>
          </a:xfrm>
          <a:custGeom>
            <a:avLst/>
            <a:gdLst/>
            <a:ahLst/>
            <a:cxnLst/>
            <a:rect l="l" t="t" r="r" b="b"/>
            <a:pathLst>
              <a:path w="93345" h="167640">
                <a:moveTo>
                  <a:pt x="92989" y="133311"/>
                </a:moveTo>
                <a:lnTo>
                  <a:pt x="92989" y="0"/>
                </a:lnTo>
                <a:lnTo>
                  <a:pt x="0" y="0"/>
                </a:lnTo>
                <a:lnTo>
                  <a:pt x="0" y="16706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5" name="object 295"/>
          <p:cNvGrpSpPr/>
          <p:nvPr/>
        </p:nvGrpSpPr>
        <p:grpSpPr>
          <a:xfrm>
            <a:off x="10333228" y="6936943"/>
            <a:ext cx="995680" cy="1540510"/>
            <a:chOff x="5278628" y="6936943"/>
            <a:chExt cx="995680" cy="1540510"/>
          </a:xfrm>
        </p:grpSpPr>
        <p:pic>
          <p:nvPicPr>
            <p:cNvPr id="296" name="object 29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337899" y="6936943"/>
              <a:ext cx="161747" cy="99225"/>
            </a:xfrm>
            <a:prstGeom prst="rect">
              <a:avLst/>
            </a:prstGeom>
          </p:spPr>
        </p:pic>
        <p:sp>
          <p:nvSpPr>
            <p:cNvPr id="297" name="object 297"/>
            <p:cNvSpPr/>
            <p:nvPr/>
          </p:nvSpPr>
          <p:spPr>
            <a:xfrm>
              <a:off x="5280914" y="7023163"/>
              <a:ext cx="991235" cy="1452245"/>
            </a:xfrm>
            <a:custGeom>
              <a:avLst/>
              <a:gdLst/>
              <a:ahLst/>
              <a:cxnLst/>
              <a:rect l="l" t="t" r="r" b="b"/>
              <a:pathLst>
                <a:path w="991235" h="1452245">
                  <a:moveTo>
                    <a:pt x="990853" y="0"/>
                  </a:moveTo>
                  <a:lnTo>
                    <a:pt x="971918" y="16471"/>
                  </a:lnTo>
                  <a:lnTo>
                    <a:pt x="887158" y="41148"/>
                  </a:lnTo>
                  <a:lnTo>
                    <a:pt x="797458" y="48552"/>
                  </a:lnTo>
                  <a:lnTo>
                    <a:pt x="716800" y="102044"/>
                  </a:lnTo>
                  <a:lnTo>
                    <a:pt x="539864" y="95465"/>
                  </a:lnTo>
                  <a:lnTo>
                    <a:pt x="523405" y="111099"/>
                  </a:lnTo>
                  <a:lnTo>
                    <a:pt x="474840" y="111099"/>
                  </a:lnTo>
                  <a:lnTo>
                    <a:pt x="424637" y="91338"/>
                  </a:lnTo>
                  <a:lnTo>
                    <a:pt x="354711" y="91338"/>
                  </a:lnTo>
                  <a:lnTo>
                    <a:pt x="278155" y="118516"/>
                  </a:lnTo>
                  <a:lnTo>
                    <a:pt x="211518" y="107810"/>
                  </a:lnTo>
                  <a:lnTo>
                    <a:pt x="211518" y="190106"/>
                  </a:lnTo>
                  <a:lnTo>
                    <a:pt x="193408" y="251015"/>
                  </a:lnTo>
                  <a:lnTo>
                    <a:pt x="208203" y="369506"/>
                  </a:lnTo>
                  <a:lnTo>
                    <a:pt x="196684" y="407365"/>
                  </a:lnTo>
                  <a:lnTo>
                    <a:pt x="199161" y="492950"/>
                  </a:lnTo>
                  <a:lnTo>
                    <a:pt x="190106" y="523392"/>
                  </a:lnTo>
                  <a:lnTo>
                    <a:pt x="213144" y="596633"/>
                  </a:lnTo>
                  <a:lnTo>
                    <a:pt x="205727" y="711034"/>
                  </a:lnTo>
                  <a:lnTo>
                    <a:pt x="214795" y="765352"/>
                  </a:lnTo>
                  <a:lnTo>
                    <a:pt x="199161" y="818845"/>
                  </a:lnTo>
                  <a:lnTo>
                    <a:pt x="202450" y="840244"/>
                  </a:lnTo>
                  <a:lnTo>
                    <a:pt x="214795" y="864107"/>
                  </a:lnTo>
                  <a:lnTo>
                    <a:pt x="216446" y="958748"/>
                  </a:lnTo>
                  <a:lnTo>
                    <a:pt x="225488" y="985901"/>
                  </a:lnTo>
                  <a:lnTo>
                    <a:pt x="225488" y="1005649"/>
                  </a:lnTo>
                  <a:lnTo>
                    <a:pt x="204101" y="1068209"/>
                  </a:lnTo>
                  <a:lnTo>
                    <a:pt x="204101" y="1100289"/>
                  </a:lnTo>
                  <a:lnTo>
                    <a:pt x="216446" y="1236091"/>
                  </a:lnTo>
                  <a:lnTo>
                    <a:pt x="214795" y="1278877"/>
                  </a:lnTo>
                  <a:lnTo>
                    <a:pt x="227964" y="1296987"/>
                  </a:lnTo>
                  <a:lnTo>
                    <a:pt x="214795" y="1336484"/>
                  </a:lnTo>
                  <a:lnTo>
                    <a:pt x="218897" y="1381747"/>
                  </a:lnTo>
                  <a:lnTo>
                    <a:pt x="200799" y="1417129"/>
                  </a:lnTo>
                  <a:lnTo>
                    <a:pt x="164591" y="1415491"/>
                  </a:lnTo>
                  <a:lnTo>
                    <a:pt x="123456" y="1447584"/>
                  </a:lnTo>
                  <a:lnTo>
                    <a:pt x="80645" y="1438529"/>
                  </a:lnTo>
                  <a:lnTo>
                    <a:pt x="51854" y="1451698"/>
                  </a:lnTo>
                  <a:lnTo>
                    <a:pt x="37846" y="1451698"/>
                  </a:lnTo>
                  <a:lnTo>
                    <a:pt x="18097" y="1418780"/>
                  </a:lnTo>
                  <a:lnTo>
                    <a:pt x="0" y="14138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470194" y="8344001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20">
                  <a:moveTo>
                    <a:pt x="0" y="96291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9" name="object 299"/>
          <p:cNvGrpSpPr/>
          <p:nvPr/>
        </p:nvGrpSpPr>
        <p:grpSpPr>
          <a:xfrm>
            <a:off x="10159381" y="8546451"/>
            <a:ext cx="368300" cy="255904"/>
            <a:chOff x="5104781" y="8546451"/>
            <a:chExt cx="368300" cy="255904"/>
          </a:xfrm>
        </p:grpSpPr>
        <p:sp>
          <p:nvSpPr>
            <p:cNvPr id="300" name="object 300"/>
            <p:cNvSpPr/>
            <p:nvPr/>
          </p:nvSpPr>
          <p:spPr>
            <a:xfrm>
              <a:off x="5460327" y="8546451"/>
              <a:ext cx="10160" cy="149225"/>
            </a:xfrm>
            <a:custGeom>
              <a:avLst/>
              <a:gdLst/>
              <a:ahLst/>
              <a:cxnLst/>
              <a:rect l="l" t="t" r="r" b="b"/>
              <a:pathLst>
                <a:path w="10160" h="149225">
                  <a:moveTo>
                    <a:pt x="9867" y="39509"/>
                  </a:moveTo>
                  <a:lnTo>
                    <a:pt x="9867" y="0"/>
                  </a:lnTo>
                </a:path>
                <a:path w="10160" h="149225">
                  <a:moveTo>
                    <a:pt x="0" y="148958"/>
                  </a:moveTo>
                  <a:lnTo>
                    <a:pt x="4317" y="136190"/>
                  </a:lnTo>
                  <a:lnTo>
                    <a:pt x="7400" y="122729"/>
                  </a:lnTo>
                  <a:lnTo>
                    <a:pt x="9251" y="108806"/>
                  </a:lnTo>
                  <a:lnTo>
                    <a:pt x="9867" y="94653"/>
                  </a:lnTo>
                  <a:lnTo>
                    <a:pt x="9867" y="650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1" name="object 30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276989" y="8716987"/>
              <a:ext cx="174929" cy="85242"/>
            </a:xfrm>
            <a:prstGeom prst="rect">
              <a:avLst/>
            </a:prstGeom>
          </p:spPr>
        </p:pic>
        <p:pic>
          <p:nvPicPr>
            <p:cNvPr id="302" name="object 30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04781" y="8678316"/>
              <a:ext cx="147329" cy="123913"/>
            </a:xfrm>
            <a:prstGeom prst="rect">
              <a:avLst/>
            </a:prstGeom>
          </p:spPr>
        </p:pic>
        <p:pic>
          <p:nvPicPr>
            <p:cNvPr id="303" name="object 30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273687" y="8612479"/>
              <a:ext cx="78638" cy="70408"/>
            </a:xfrm>
            <a:prstGeom prst="rect">
              <a:avLst/>
            </a:prstGeom>
          </p:spPr>
        </p:pic>
        <p:sp>
          <p:nvSpPr>
            <p:cNvPr id="304" name="object 304"/>
            <p:cNvSpPr/>
            <p:nvPr/>
          </p:nvSpPr>
          <p:spPr>
            <a:xfrm>
              <a:off x="5350040" y="854645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40">
                  <a:moveTo>
                    <a:pt x="0" y="0"/>
                  </a:moveTo>
                  <a:lnTo>
                    <a:pt x="0" y="403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5" name="object 305"/>
          <p:cNvSpPr/>
          <p:nvPr/>
        </p:nvSpPr>
        <p:spPr>
          <a:xfrm>
            <a:off x="10404640" y="8344002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509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0690225" y="6944156"/>
            <a:ext cx="0" cy="168910"/>
          </a:xfrm>
          <a:custGeom>
            <a:avLst/>
            <a:gdLst/>
            <a:ahLst/>
            <a:cxnLst/>
            <a:rect l="l" t="t" r="r" b="b"/>
            <a:pathLst>
              <a:path h="168909">
                <a:moveTo>
                  <a:pt x="0" y="0"/>
                </a:moveTo>
                <a:lnTo>
                  <a:pt x="0" y="16870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0787329" y="6944156"/>
            <a:ext cx="0" cy="181610"/>
          </a:xfrm>
          <a:custGeom>
            <a:avLst/>
            <a:gdLst/>
            <a:ahLst/>
            <a:cxnLst/>
            <a:rect l="l" t="t" r="r" b="b"/>
            <a:pathLst>
              <a:path h="181609">
                <a:moveTo>
                  <a:pt x="0" y="0"/>
                </a:moveTo>
                <a:lnTo>
                  <a:pt x="0" y="181051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0912411" y="6944157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47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1135423" y="6944156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74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1009515" y="6944157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41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1" name="object 311"/>
          <p:cNvGrpSpPr/>
          <p:nvPr/>
        </p:nvGrpSpPr>
        <p:grpSpPr>
          <a:xfrm>
            <a:off x="11171008" y="6863702"/>
            <a:ext cx="63500" cy="198755"/>
            <a:chOff x="6116408" y="6863701"/>
            <a:chExt cx="63500" cy="198755"/>
          </a:xfrm>
        </p:grpSpPr>
        <p:sp>
          <p:nvSpPr>
            <p:cNvPr id="312" name="object 312"/>
            <p:cNvSpPr/>
            <p:nvPr/>
          </p:nvSpPr>
          <p:spPr>
            <a:xfrm>
              <a:off x="6177114" y="6944156"/>
              <a:ext cx="0" cy="118110"/>
            </a:xfrm>
            <a:custGeom>
              <a:avLst/>
              <a:gdLst/>
              <a:ahLst/>
              <a:cxnLst/>
              <a:rect l="l" t="t" r="r" b="b"/>
              <a:pathLst>
                <a:path h="118109">
                  <a:moveTo>
                    <a:pt x="0" y="0"/>
                  </a:moveTo>
                  <a:lnTo>
                    <a:pt x="0" y="1176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118694" y="690300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621" y="0"/>
                  </a:moveTo>
                  <a:lnTo>
                    <a:pt x="4927" y="0"/>
                  </a:lnTo>
                  <a:lnTo>
                    <a:pt x="0" y="4953"/>
                  </a:lnTo>
                  <a:lnTo>
                    <a:pt x="0" y="15646"/>
                  </a:lnTo>
                  <a:lnTo>
                    <a:pt x="4927" y="20586"/>
                  </a:lnTo>
                  <a:lnTo>
                    <a:pt x="10680" y="20586"/>
                  </a:lnTo>
                  <a:lnTo>
                    <a:pt x="15621" y="20586"/>
                  </a:lnTo>
                  <a:lnTo>
                    <a:pt x="20586" y="15646"/>
                  </a:lnTo>
                  <a:lnTo>
                    <a:pt x="20586" y="4953"/>
                  </a:lnTo>
                  <a:lnTo>
                    <a:pt x="1562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118694" y="690300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680" y="20586"/>
                  </a:moveTo>
                  <a:lnTo>
                    <a:pt x="15621" y="20586"/>
                  </a:lnTo>
                  <a:lnTo>
                    <a:pt x="20586" y="15646"/>
                  </a:lnTo>
                  <a:lnTo>
                    <a:pt x="20586" y="9880"/>
                  </a:lnTo>
                  <a:lnTo>
                    <a:pt x="20586" y="4953"/>
                  </a:lnTo>
                  <a:lnTo>
                    <a:pt x="15621" y="0"/>
                  </a:lnTo>
                  <a:lnTo>
                    <a:pt x="10680" y="0"/>
                  </a:lnTo>
                  <a:lnTo>
                    <a:pt x="4927" y="0"/>
                  </a:lnTo>
                  <a:lnTo>
                    <a:pt x="0" y="4953"/>
                  </a:lnTo>
                  <a:lnTo>
                    <a:pt x="0" y="9880"/>
                  </a:lnTo>
                  <a:lnTo>
                    <a:pt x="0" y="15646"/>
                  </a:lnTo>
                  <a:lnTo>
                    <a:pt x="4927" y="20586"/>
                  </a:lnTo>
                  <a:lnTo>
                    <a:pt x="10680" y="205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118694" y="68659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621" y="0"/>
                  </a:moveTo>
                  <a:lnTo>
                    <a:pt x="4927" y="0"/>
                  </a:lnTo>
                  <a:lnTo>
                    <a:pt x="0" y="4927"/>
                  </a:lnTo>
                  <a:lnTo>
                    <a:pt x="0" y="15633"/>
                  </a:lnTo>
                  <a:lnTo>
                    <a:pt x="4927" y="20561"/>
                  </a:lnTo>
                  <a:lnTo>
                    <a:pt x="10680" y="20561"/>
                  </a:lnTo>
                  <a:lnTo>
                    <a:pt x="15621" y="20561"/>
                  </a:lnTo>
                  <a:lnTo>
                    <a:pt x="20586" y="15633"/>
                  </a:lnTo>
                  <a:lnTo>
                    <a:pt x="20586" y="4927"/>
                  </a:lnTo>
                  <a:lnTo>
                    <a:pt x="1562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118694" y="68659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680" y="20561"/>
                  </a:moveTo>
                  <a:lnTo>
                    <a:pt x="15621" y="20561"/>
                  </a:lnTo>
                  <a:lnTo>
                    <a:pt x="20586" y="15633"/>
                  </a:lnTo>
                  <a:lnTo>
                    <a:pt x="20586" y="10706"/>
                  </a:lnTo>
                  <a:lnTo>
                    <a:pt x="20586" y="4927"/>
                  </a:lnTo>
                  <a:lnTo>
                    <a:pt x="15621" y="0"/>
                  </a:lnTo>
                  <a:lnTo>
                    <a:pt x="10680" y="0"/>
                  </a:lnTo>
                  <a:lnTo>
                    <a:pt x="4927" y="0"/>
                  </a:lnTo>
                  <a:lnTo>
                    <a:pt x="0" y="4927"/>
                  </a:lnTo>
                  <a:lnTo>
                    <a:pt x="0" y="10706"/>
                  </a:lnTo>
                  <a:lnTo>
                    <a:pt x="0" y="15633"/>
                  </a:lnTo>
                  <a:lnTo>
                    <a:pt x="4927" y="20561"/>
                  </a:lnTo>
                  <a:lnTo>
                    <a:pt x="10680" y="205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7" name="object 317"/>
          <p:cNvGrpSpPr/>
          <p:nvPr/>
        </p:nvGrpSpPr>
        <p:grpSpPr>
          <a:xfrm>
            <a:off x="10948823" y="6863701"/>
            <a:ext cx="24765" cy="62230"/>
            <a:chOff x="5894222" y="6863701"/>
            <a:chExt cx="24765" cy="62230"/>
          </a:xfrm>
        </p:grpSpPr>
        <p:sp>
          <p:nvSpPr>
            <p:cNvPr id="318" name="object 318"/>
            <p:cNvSpPr/>
            <p:nvPr/>
          </p:nvSpPr>
          <p:spPr>
            <a:xfrm>
              <a:off x="5896508" y="6903008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4">
                  <a:moveTo>
                    <a:pt x="15621" y="0"/>
                  </a:moveTo>
                  <a:lnTo>
                    <a:pt x="4102" y="0"/>
                  </a:lnTo>
                  <a:lnTo>
                    <a:pt x="0" y="4953"/>
                  </a:lnTo>
                  <a:lnTo>
                    <a:pt x="0" y="15646"/>
                  </a:lnTo>
                  <a:lnTo>
                    <a:pt x="4102" y="20586"/>
                  </a:lnTo>
                  <a:lnTo>
                    <a:pt x="9855" y="20586"/>
                  </a:lnTo>
                  <a:lnTo>
                    <a:pt x="15621" y="20586"/>
                  </a:lnTo>
                  <a:lnTo>
                    <a:pt x="19723" y="15646"/>
                  </a:lnTo>
                  <a:lnTo>
                    <a:pt x="19723" y="4953"/>
                  </a:lnTo>
                  <a:lnTo>
                    <a:pt x="1562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896508" y="6903008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4">
                  <a:moveTo>
                    <a:pt x="9855" y="20586"/>
                  </a:moveTo>
                  <a:lnTo>
                    <a:pt x="15621" y="20586"/>
                  </a:lnTo>
                  <a:lnTo>
                    <a:pt x="19723" y="15646"/>
                  </a:lnTo>
                  <a:lnTo>
                    <a:pt x="19723" y="9880"/>
                  </a:lnTo>
                  <a:lnTo>
                    <a:pt x="19723" y="4953"/>
                  </a:lnTo>
                  <a:lnTo>
                    <a:pt x="15621" y="0"/>
                  </a:lnTo>
                  <a:lnTo>
                    <a:pt x="9855" y="0"/>
                  </a:lnTo>
                  <a:lnTo>
                    <a:pt x="4102" y="0"/>
                  </a:lnTo>
                  <a:lnTo>
                    <a:pt x="0" y="4953"/>
                  </a:lnTo>
                  <a:lnTo>
                    <a:pt x="0" y="9880"/>
                  </a:lnTo>
                  <a:lnTo>
                    <a:pt x="0" y="15646"/>
                  </a:lnTo>
                  <a:lnTo>
                    <a:pt x="4102" y="20586"/>
                  </a:lnTo>
                  <a:lnTo>
                    <a:pt x="9855" y="205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896508" y="6865987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4">
                  <a:moveTo>
                    <a:pt x="15621" y="0"/>
                  </a:moveTo>
                  <a:lnTo>
                    <a:pt x="4102" y="0"/>
                  </a:lnTo>
                  <a:lnTo>
                    <a:pt x="0" y="4927"/>
                  </a:lnTo>
                  <a:lnTo>
                    <a:pt x="0" y="15633"/>
                  </a:lnTo>
                  <a:lnTo>
                    <a:pt x="4102" y="20561"/>
                  </a:lnTo>
                  <a:lnTo>
                    <a:pt x="9855" y="20561"/>
                  </a:lnTo>
                  <a:lnTo>
                    <a:pt x="15621" y="20561"/>
                  </a:lnTo>
                  <a:lnTo>
                    <a:pt x="19723" y="15633"/>
                  </a:lnTo>
                  <a:lnTo>
                    <a:pt x="19723" y="4927"/>
                  </a:lnTo>
                  <a:lnTo>
                    <a:pt x="15621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896508" y="6865987"/>
              <a:ext cx="20320" cy="20955"/>
            </a:xfrm>
            <a:custGeom>
              <a:avLst/>
              <a:gdLst/>
              <a:ahLst/>
              <a:cxnLst/>
              <a:rect l="l" t="t" r="r" b="b"/>
              <a:pathLst>
                <a:path w="20320" h="20954">
                  <a:moveTo>
                    <a:pt x="9855" y="20561"/>
                  </a:moveTo>
                  <a:lnTo>
                    <a:pt x="15621" y="20561"/>
                  </a:lnTo>
                  <a:lnTo>
                    <a:pt x="19723" y="15633"/>
                  </a:lnTo>
                  <a:lnTo>
                    <a:pt x="19723" y="10706"/>
                  </a:lnTo>
                  <a:lnTo>
                    <a:pt x="19723" y="4927"/>
                  </a:lnTo>
                  <a:lnTo>
                    <a:pt x="15621" y="0"/>
                  </a:lnTo>
                  <a:lnTo>
                    <a:pt x="9855" y="0"/>
                  </a:lnTo>
                  <a:lnTo>
                    <a:pt x="4102" y="0"/>
                  </a:lnTo>
                  <a:lnTo>
                    <a:pt x="0" y="4927"/>
                  </a:lnTo>
                  <a:lnTo>
                    <a:pt x="0" y="10706"/>
                  </a:lnTo>
                  <a:lnTo>
                    <a:pt x="0" y="15633"/>
                  </a:lnTo>
                  <a:lnTo>
                    <a:pt x="4102" y="20561"/>
                  </a:lnTo>
                  <a:lnTo>
                    <a:pt x="9855" y="205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2" name="object 322"/>
          <p:cNvGrpSpPr/>
          <p:nvPr/>
        </p:nvGrpSpPr>
        <p:grpSpPr>
          <a:xfrm>
            <a:off x="10724134" y="6863701"/>
            <a:ext cx="25400" cy="62230"/>
            <a:chOff x="5669534" y="6863701"/>
            <a:chExt cx="25400" cy="62230"/>
          </a:xfrm>
        </p:grpSpPr>
        <p:sp>
          <p:nvSpPr>
            <p:cNvPr id="323" name="object 323"/>
            <p:cNvSpPr/>
            <p:nvPr/>
          </p:nvSpPr>
          <p:spPr>
            <a:xfrm>
              <a:off x="5671820" y="690300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459" y="0"/>
                  </a:moveTo>
                  <a:lnTo>
                    <a:pt x="4940" y="0"/>
                  </a:lnTo>
                  <a:lnTo>
                    <a:pt x="0" y="4953"/>
                  </a:lnTo>
                  <a:lnTo>
                    <a:pt x="0" y="15646"/>
                  </a:lnTo>
                  <a:lnTo>
                    <a:pt x="4940" y="20586"/>
                  </a:lnTo>
                  <a:lnTo>
                    <a:pt x="10706" y="20586"/>
                  </a:lnTo>
                  <a:lnTo>
                    <a:pt x="16459" y="20586"/>
                  </a:lnTo>
                  <a:lnTo>
                    <a:pt x="20561" y="15646"/>
                  </a:lnTo>
                  <a:lnTo>
                    <a:pt x="20561" y="4953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671820" y="690300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706" y="20586"/>
                  </a:moveTo>
                  <a:lnTo>
                    <a:pt x="16459" y="20586"/>
                  </a:lnTo>
                  <a:lnTo>
                    <a:pt x="20561" y="15646"/>
                  </a:lnTo>
                  <a:lnTo>
                    <a:pt x="20561" y="9880"/>
                  </a:lnTo>
                  <a:lnTo>
                    <a:pt x="20561" y="4953"/>
                  </a:lnTo>
                  <a:lnTo>
                    <a:pt x="16459" y="0"/>
                  </a:lnTo>
                  <a:lnTo>
                    <a:pt x="10706" y="0"/>
                  </a:lnTo>
                  <a:lnTo>
                    <a:pt x="4940" y="0"/>
                  </a:lnTo>
                  <a:lnTo>
                    <a:pt x="0" y="4953"/>
                  </a:lnTo>
                  <a:lnTo>
                    <a:pt x="0" y="9880"/>
                  </a:lnTo>
                  <a:lnTo>
                    <a:pt x="0" y="15646"/>
                  </a:lnTo>
                  <a:lnTo>
                    <a:pt x="4940" y="20586"/>
                  </a:lnTo>
                  <a:lnTo>
                    <a:pt x="10706" y="2058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671820" y="68659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459" y="0"/>
                  </a:moveTo>
                  <a:lnTo>
                    <a:pt x="4940" y="0"/>
                  </a:lnTo>
                  <a:lnTo>
                    <a:pt x="0" y="4927"/>
                  </a:lnTo>
                  <a:lnTo>
                    <a:pt x="0" y="15633"/>
                  </a:lnTo>
                  <a:lnTo>
                    <a:pt x="4940" y="20561"/>
                  </a:lnTo>
                  <a:lnTo>
                    <a:pt x="10706" y="20561"/>
                  </a:lnTo>
                  <a:lnTo>
                    <a:pt x="16459" y="20561"/>
                  </a:lnTo>
                  <a:lnTo>
                    <a:pt x="20561" y="15633"/>
                  </a:lnTo>
                  <a:lnTo>
                    <a:pt x="20561" y="4927"/>
                  </a:lnTo>
                  <a:lnTo>
                    <a:pt x="16459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671820" y="686598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706" y="20561"/>
                  </a:moveTo>
                  <a:lnTo>
                    <a:pt x="16459" y="20561"/>
                  </a:lnTo>
                  <a:lnTo>
                    <a:pt x="20561" y="15633"/>
                  </a:lnTo>
                  <a:lnTo>
                    <a:pt x="20561" y="10706"/>
                  </a:lnTo>
                  <a:lnTo>
                    <a:pt x="20561" y="4927"/>
                  </a:lnTo>
                  <a:lnTo>
                    <a:pt x="16459" y="0"/>
                  </a:lnTo>
                  <a:lnTo>
                    <a:pt x="10706" y="0"/>
                  </a:lnTo>
                  <a:lnTo>
                    <a:pt x="4940" y="0"/>
                  </a:lnTo>
                  <a:lnTo>
                    <a:pt x="0" y="4927"/>
                  </a:lnTo>
                  <a:lnTo>
                    <a:pt x="0" y="10706"/>
                  </a:lnTo>
                  <a:lnTo>
                    <a:pt x="0" y="15633"/>
                  </a:lnTo>
                  <a:lnTo>
                    <a:pt x="4940" y="20561"/>
                  </a:lnTo>
                  <a:lnTo>
                    <a:pt x="10706" y="2056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7" name="object 327"/>
          <p:cNvGrpSpPr/>
          <p:nvPr/>
        </p:nvGrpSpPr>
        <p:grpSpPr>
          <a:xfrm>
            <a:off x="10455021" y="7022529"/>
            <a:ext cx="62230" cy="1346835"/>
            <a:chOff x="5400421" y="7022528"/>
            <a:chExt cx="62230" cy="1346835"/>
          </a:xfrm>
        </p:grpSpPr>
        <p:sp>
          <p:nvSpPr>
            <p:cNvPr id="328" name="object 328"/>
            <p:cNvSpPr/>
            <p:nvPr/>
          </p:nvSpPr>
          <p:spPr>
            <a:xfrm>
              <a:off x="5402707" y="7028929"/>
              <a:ext cx="14604" cy="1338580"/>
            </a:xfrm>
            <a:custGeom>
              <a:avLst/>
              <a:gdLst/>
              <a:ahLst/>
              <a:cxnLst/>
              <a:rect l="l" t="t" r="r" b="b"/>
              <a:pathLst>
                <a:path w="14604" h="1338579">
                  <a:moveTo>
                    <a:pt x="13995" y="0"/>
                  </a:moveTo>
                  <a:lnTo>
                    <a:pt x="0" y="0"/>
                  </a:lnTo>
                  <a:lnTo>
                    <a:pt x="0" y="1337297"/>
                  </a:lnTo>
                  <a:lnTo>
                    <a:pt x="5765" y="1338135"/>
                  </a:lnTo>
                  <a:lnTo>
                    <a:pt x="10706" y="1337297"/>
                  </a:lnTo>
                  <a:lnTo>
                    <a:pt x="13995" y="1337297"/>
                  </a:lnTo>
                  <a:lnTo>
                    <a:pt x="13995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402707" y="7028929"/>
              <a:ext cx="14604" cy="1338580"/>
            </a:xfrm>
            <a:custGeom>
              <a:avLst/>
              <a:gdLst/>
              <a:ahLst/>
              <a:cxnLst/>
              <a:rect l="l" t="t" r="r" b="b"/>
              <a:pathLst>
                <a:path w="14604" h="1338579">
                  <a:moveTo>
                    <a:pt x="13995" y="1337297"/>
                  </a:moveTo>
                  <a:lnTo>
                    <a:pt x="13995" y="0"/>
                  </a:lnTo>
                  <a:lnTo>
                    <a:pt x="0" y="0"/>
                  </a:lnTo>
                  <a:lnTo>
                    <a:pt x="0" y="1337297"/>
                  </a:lnTo>
                  <a:lnTo>
                    <a:pt x="5765" y="1338135"/>
                  </a:lnTo>
                  <a:lnTo>
                    <a:pt x="10706" y="1337297"/>
                  </a:lnTo>
                  <a:lnTo>
                    <a:pt x="13995" y="1337297"/>
                  </a:lnTo>
                  <a:close/>
                </a:path>
              </a:pathLst>
            </a:custGeom>
            <a:ln w="4572">
              <a:solidFill>
                <a:srgbClr val="4848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446331" y="7024370"/>
              <a:ext cx="14604" cy="1337310"/>
            </a:xfrm>
            <a:custGeom>
              <a:avLst/>
              <a:gdLst/>
              <a:ahLst/>
              <a:cxnLst/>
              <a:rect l="l" t="t" r="r" b="b"/>
              <a:pathLst>
                <a:path w="14604" h="1337309">
                  <a:moveTo>
                    <a:pt x="13995" y="0"/>
                  </a:moveTo>
                  <a:lnTo>
                    <a:pt x="0" y="0"/>
                  </a:lnTo>
                  <a:lnTo>
                    <a:pt x="0" y="1330960"/>
                  </a:lnTo>
                  <a:lnTo>
                    <a:pt x="0" y="1334770"/>
                  </a:lnTo>
                  <a:lnTo>
                    <a:pt x="0" y="1337310"/>
                  </a:lnTo>
                  <a:lnTo>
                    <a:pt x="6985" y="1337310"/>
                  </a:lnTo>
                  <a:lnTo>
                    <a:pt x="6985" y="1334770"/>
                  </a:lnTo>
                  <a:lnTo>
                    <a:pt x="12268" y="1334770"/>
                  </a:lnTo>
                  <a:lnTo>
                    <a:pt x="12268" y="1330960"/>
                  </a:lnTo>
                  <a:lnTo>
                    <a:pt x="13995" y="1330960"/>
                  </a:lnTo>
                  <a:lnTo>
                    <a:pt x="13995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446331" y="7024814"/>
              <a:ext cx="14604" cy="1337310"/>
            </a:xfrm>
            <a:custGeom>
              <a:avLst/>
              <a:gdLst/>
              <a:ahLst/>
              <a:cxnLst/>
              <a:rect l="l" t="t" r="r" b="b"/>
              <a:pathLst>
                <a:path w="14604" h="1337309">
                  <a:moveTo>
                    <a:pt x="13995" y="1330718"/>
                  </a:moveTo>
                  <a:lnTo>
                    <a:pt x="13995" y="0"/>
                  </a:lnTo>
                  <a:lnTo>
                    <a:pt x="0" y="0"/>
                  </a:lnTo>
                  <a:lnTo>
                    <a:pt x="0" y="1337297"/>
                  </a:lnTo>
                  <a:lnTo>
                    <a:pt x="4927" y="1336484"/>
                  </a:lnTo>
                  <a:lnTo>
                    <a:pt x="10693" y="1333995"/>
                  </a:lnTo>
                  <a:lnTo>
                    <a:pt x="13995" y="1330718"/>
                  </a:lnTo>
                  <a:close/>
                </a:path>
              </a:pathLst>
            </a:custGeom>
            <a:ln w="4571">
              <a:solidFill>
                <a:srgbClr val="48484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2" name="object 332"/>
          <p:cNvGrpSpPr/>
          <p:nvPr/>
        </p:nvGrpSpPr>
        <p:grpSpPr>
          <a:xfrm>
            <a:off x="8083257" y="6667831"/>
            <a:ext cx="869950" cy="1881505"/>
            <a:chOff x="3028657" y="6667830"/>
            <a:chExt cx="869950" cy="1881505"/>
          </a:xfrm>
        </p:grpSpPr>
        <p:sp>
          <p:nvSpPr>
            <p:cNvPr id="333" name="object 333"/>
            <p:cNvSpPr/>
            <p:nvPr/>
          </p:nvSpPr>
          <p:spPr>
            <a:xfrm>
              <a:off x="3030943" y="6792734"/>
              <a:ext cx="742315" cy="1753870"/>
            </a:xfrm>
            <a:custGeom>
              <a:avLst/>
              <a:gdLst/>
              <a:ahLst/>
              <a:cxnLst/>
              <a:rect l="l" t="t" r="r" b="b"/>
              <a:pathLst>
                <a:path w="742314" h="1753870">
                  <a:moveTo>
                    <a:pt x="0" y="1753717"/>
                  </a:moveTo>
                  <a:lnTo>
                    <a:pt x="0" y="0"/>
                  </a:lnTo>
                  <a:lnTo>
                    <a:pt x="742315" y="0"/>
                  </a:lnTo>
                  <a:lnTo>
                    <a:pt x="742315" y="1753717"/>
                  </a:lnTo>
                  <a:lnTo>
                    <a:pt x="0" y="1753717"/>
                  </a:lnTo>
                  <a:close/>
                </a:path>
                <a:path w="742314" h="1753870">
                  <a:moveTo>
                    <a:pt x="719277" y="0"/>
                  </a:moveTo>
                  <a:lnTo>
                    <a:pt x="719277" y="977671"/>
                  </a:lnTo>
                </a:path>
                <a:path w="742314" h="1753870">
                  <a:moveTo>
                    <a:pt x="23050" y="0"/>
                  </a:moveTo>
                  <a:lnTo>
                    <a:pt x="23050" y="9842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610292" y="6848703"/>
              <a:ext cx="116205" cy="127000"/>
            </a:xfrm>
            <a:custGeom>
              <a:avLst/>
              <a:gdLst/>
              <a:ahLst/>
              <a:cxnLst/>
              <a:rect l="l" t="t" r="r" b="b"/>
              <a:pathLst>
                <a:path w="116204" h="127000">
                  <a:moveTo>
                    <a:pt x="7416" y="119316"/>
                  </a:moveTo>
                  <a:lnTo>
                    <a:pt x="0" y="119316"/>
                  </a:lnTo>
                  <a:lnTo>
                    <a:pt x="0" y="126720"/>
                  </a:lnTo>
                  <a:lnTo>
                    <a:pt x="7416" y="126720"/>
                  </a:lnTo>
                  <a:lnTo>
                    <a:pt x="7416" y="119316"/>
                  </a:lnTo>
                  <a:close/>
                </a:path>
                <a:path w="116204" h="127000">
                  <a:moveTo>
                    <a:pt x="7416" y="106972"/>
                  </a:moveTo>
                  <a:lnTo>
                    <a:pt x="0" y="106972"/>
                  </a:lnTo>
                  <a:lnTo>
                    <a:pt x="0" y="114388"/>
                  </a:lnTo>
                  <a:lnTo>
                    <a:pt x="7416" y="114388"/>
                  </a:lnTo>
                  <a:lnTo>
                    <a:pt x="7416" y="106972"/>
                  </a:lnTo>
                  <a:close/>
                </a:path>
                <a:path w="116204" h="127000">
                  <a:moveTo>
                    <a:pt x="7416" y="95453"/>
                  </a:moveTo>
                  <a:lnTo>
                    <a:pt x="0" y="95453"/>
                  </a:lnTo>
                  <a:lnTo>
                    <a:pt x="0" y="102857"/>
                  </a:lnTo>
                  <a:lnTo>
                    <a:pt x="7416" y="102857"/>
                  </a:lnTo>
                  <a:lnTo>
                    <a:pt x="7416" y="95453"/>
                  </a:lnTo>
                  <a:close/>
                </a:path>
                <a:path w="116204" h="127000">
                  <a:moveTo>
                    <a:pt x="7416" y="83108"/>
                  </a:moveTo>
                  <a:lnTo>
                    <a:pt x="0" y="83108"/>
                  </a:lnTo>
                  <a:lnTo>
                    <a:pt x="0" y="90512"/>
                  </a:lnTo>
                  <a:lnTo>
                    <a:pt x="7416" y="90512"/>
                  </a:lnTo>
                  <a:lnTo>
                    <a:pt x="7416" y="83108"/>
                  </a:lnTo>
                  <a:close/>
                </a:path>
                <a:path w="116204" h="127000">
                  <a:moveTo>
                    <a:pt x="7416" y="71589"/>
                  </a:moveTo>
                  <a:lnTo>
                    <a:pt x="0" y="71589"/>
                  </a:lnTo>
                  <a:lnTo>
                    <a:pt x="0" y="78994"/>
                  </a:lnTo>
                  <a:lnTo>
                    <a:pt x="7416" y="78994"/>
                  </a:lnTo>
                  <a:lnTo>
                    <a:pt x="7416" y="71589"/>
                  </a:lnTo>
                  <a:close/>
                </a:path>
                <a:path w="116204" h="127000">
                  <a:moveTo>
                    <a:pt x="7416" y="60058"/>
                  </a:moveTo>
                  <a:lnTo>
                    <a:pt x="0" y="60058"/>
                  </a:lnTo>
                  <a:lnTo>
                    <a:pt x="0" y="67487"/>
                  </a:lnTo>
                  <a:lnTo>
                    <a:pt x="7416" y="67487"/>
                  </a:lnTo>
                  <a:lnTo>
                    <a:pt x="7416" y="60058"/>
                  </a:lnTo>
                  <a:close/>
                </a:path>
                <a:path w="116204" h="127000">
                  <a:moveTo>
                    <a:pt x="7416" y="47726"/>
                  </a:moveTo>
                  <a:lnTo>
                    <a:pt x="0" y="47726"/>
                  </a:lnTo>
                  <a:lnTo>
                    <a:pt x="0" y="55130"/>
                  </a:lnTo>
                  <a:lnTo>
                    <a:pt x="7416" y="55130"/>
                  </a:lnTo>
                  <a:lnTo>
                    <a:pt x="7416" y="47726"/>
                  </a:lnTo>
                  <a:close/>
                </a:path>
                <a:path w="116204" h="127000">
                  <a:moveTo>
                    <a:pt x="7416" y="36195"/>
                  </a:moveTo>
                  <a:lnTo>
                    <a:pt x="0" y="36195"/>
                  </a:lnTo>
                  <a:lnTo>
                    <a:pt x="0" y="43611"/>
                  </a:lnTo>
                  <a:lnTo>
                    <a:pt x="7416" y="43611"/>
                  </a:lnTo>
                  <a:lnTo>
                    <a:pt x="7416" y="36195"/>
                  </a:lnTo>
                  <a:close/>
                </a:path>
                <a:path w="116204" h="127000">
                  <a:moveTo>
                    <a:pt x="7416" y="23850"/>
                  </a:moveTo>
                  <a:lnTo>
                    <a:pt x="0" y="23850"/>
                  </a:lnTo>
                  <a:lnTo>
                    <a:pt x="0" y="31254"/>
                  </a:lnTo>
                  <a:lnTo>
                    <a:pt x="7416" y="31254"/>
                  </a:lnTo>
                  <a:lnTo>
                    <a:pt x="7416" y="23850"/>
                  </a:lnTo>
                  <a:close/>
                </a:path>
                <a:path w="116204" h="127000">
                  <a:moveTo>
                    <a:pt x="7416" y="12331"/>
                  </a:moveTo>
                  <a:lnTo>
                    <a:pt x="0" y="12331"/>
                  </a:lnTo>
                  <a:lnTo>
                    <a:pt x="0" y="19748"/>
                  </a:lnTo>
                  <a:lnTo>
                    <a:pt x="7416" y="19748"/>
                  </a:lnTo>
                  <a:lnTo>
                    <a:pt x="7416" y="12331"/>
                  </a:lnTo>
                  <a:close/>
                </a:path>
                <a:path w="116204" h="127000">
                  <a:moveTo>
                    <a:pt x="7416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16" y="7404"/>
                  </a:lnTo>
                  <a:lnTo>
                    <a:pt x="7416" y="0"/>
                  </a:lnTo>
                  <a:close/>
                </a:path>
                <a:path w="116204" h="127000">
                  <a:moveTo>
                    <a:pt x="19761" y="119316"/>
                  </a:moveTo>
                  <a:lnTo>
                    <a:pt x="12357" y="119316"/>
                  </a:lnTo>
                  <a:lnTo>
                    <a:pt x="12357" y="126720"/>
                  </a:lnTo>
                  <a:lnTo>
                    <a:pt x="19761" y="126720"/>
                  </a:lnTo>
                  <a:lnTo>
                    <a:pt x="19761" y="119316"/>
                  </a:lnTo>
                  <a:close/>
                </a:path>
                <a:path w="116204" h="127000">
                  <a:moveTo>
                    <a:pt x="19761" y="106972"/>
                  </a:moveTo>
                  <a:lnTo>
                    <a:pt x="12357" y="106972"/>
                  </a:lnTo>
                  <a:lnTo>
                    <a:pt x="12357" y="114388"/>
                  </a:lnTo>
                  <a:lnTo>
                    <a:pt x="19761" y="114388"/>
                  </a:lnTo>
                  <a:lnTo>
                    <a:pt x="19761" y="106972"/>
                  </a:lnTo>
                  <a:close/>
                </a:path>
                <a:path w="116204" h="127000">
                  <a:moveTo>
                    <a:pt x="19761" y="95453"/>
                  </a:moveTo>
                  <a:lnTo>
                    <a:pt x="12357" y="95453"/>
                  </a:lnTo>
                  <a:lnTo>
                    <a:pt x="12357" y="102857"/>
                  </a:lnTo>
                  <a:lnTo>
                    <a:pt x="19761" y="102857"/>
                  </a:lnTo>
                  <a:lnTo>
                    <a:pt x="19761" y="95453"/>
                  </a:lnTo>
                  <a:close/>
                </a:path>
                <a:path w="116204" h="127000">
                  <a:moveTo>
                    <a:pt x="19761" y="83108"/>
                  </a:moveTo>
                  <a:lnTo>
                    <a:pt x="12357" y="83108"/>
                  </a:lnTo>
                  <a:lnTo>
                    <a:pt x="12357" y="90512"/>
                  </a:lnTo>
                  <a:lnTo>
                    <a:pt x="19761" y="90512"/>
                  </a:lnTo>
                  <a:lnTo>
                    <a:pt x="19761" y="83108"/>
                  </a:lnTo>
                  <a:close/>
                </a:path>
                <a:path w="116204" h="127000">
                  <a:moveTo>
                    <a:pt x="19761" y="71589"/>
                  </a:moveTo>
                  <a:lnTo>
                    <a:pt x="12357" y="71589"/>
                  </a:lnTo>
                  <a:lnTo>
                    <a:pt x="12357" y="78994"/>
                  </a:lnTo>
                  <a:lnTo>
                    <a:pt x="19761" y="78994"/>
                  </a:lnTo>
                  <a:lnTo>
                    <a:pt x="19761" y="71589"/>
                  </a:lnTo>
                  <a:close/>
                </a:path>
                <a:path w="116204" h="127000">
                  <a:moveTo>
                    <a:pt x="19761" y="60058"/>
                  </a:moveTo>
                  <a:lnTo>
                    <a:pt x="12357" y="60058"/>
                  </a:lnTo>
                  <a:lnTo>
                    <a:pt x="12357" y="67487"/>
                  </a:lnTo>
                  <a:lnTo>
                    <a:pt x="19761" y="67487"/>
                  </a:lnTo>
                  <a:lnTo>
                    <a:pt x="19761" y="60058"/>
                  </a:lnTo>
                  <a:close/>
                </a:path>
                <a:path w="116204" h="127000">
                  <a:moveTo>
                    <a:pt x="19761" y="47726"/>
                  </a:moveTo>
                  <a:lnTo>
                    <a:pt x="12357" y="47726"/>
                  </a:lnTo>
                  <a:lnTo>
                    <a:pt x="12357" y="55130"/>
                  </a:lnTo>
                  <a:lnTo>
                    <a:pt x="19761" y="55130"/>
                  </a:lnTo>
                  <a:lnTo>
                    <a:pt x="19761" y="47726"/>
                  </a:lnTo>
                  <a:close/>
                </a:path>
                <a:path w="116204" h="127000">
                  <a:moveTo>
                    <a:pt x="19761" y="36195"/>
                  </a:moveTo>
                  <a:lnTo>
                    <a:pt x="12357" y="36195"/>
                  </a:lnTo>
                  <a:lnTo>
                    <a:pt x="12357" y="43611"/>
                  </a:lnTo>
                  <a:lnTo>
                    <a:pt x="19761" y="43611"/>
                  </a:lnTo>
                  <a:lnTo>
                    <a:pt x="19761" y="36195"/>
                  </a:lnTo>
                  <a:close/>
                </a:path>
                <a:path w="116204" h="127000">
                  <a:moveTo>
                    <a:pt x="19761" y="23850"/>
                  </a:moveTo>
                  <a:lnTo>
                    <a:pt x="12357" y="23850"/>
                  </a:lnTo>
                  <a:lnTo>
                    <a:pt x="12357" y="31254"/>
                  </a:lnTo>
                  <a:lnTo>
                    <a:pt x="19761" y="31254"/>
                  </a:lnTo>
                  <a:lnTo>
                    <a:pt x="19761" y="23850"/>
                  </a:lnTo>
                  <a:close/>
                </a:path>
                <a:path w="116204" h="127000">
                  <a:moveTo>
                    <a:pt x="19761" y="12331"/>
                  </a:moveTo>
                  <a:lnTo>
                    <a:pt x="12357" y="12331"/>
                  </a:lnTo>
                  <a:lnTo>
                    <a:pt x="12357" y="19748"/>
                  </a:lnTo>
                  <a:lnTo>
                    <a:pt x="19761" y="19748"/>
                  </a:lnTo>
                  <a:lnTo>
                    <a:pt x="19761" y="12331"/>
                  </a:lnTo>
                  <a:close/>
                </a:path>
                <a:path w="116204" h="127000">
                  <a:moveTo>
                    <a:pt x="19761" y="0"/>
                  </a:moveTo>
                  <a:lnTo>
                    <a:pt x="12357" y="0"/>
                  </a:lnTo>
                  <a:lnTo>
                    <a:pt x="12357" y="7404"/>
                  </a:lnTo>
                  <a:lnTo>
                    <a:pt x="19761" y="7404"/>
                  </a:lnTo>
                  <a:lnTo>
                    <a:pt x="19761" y="0"/>
                  </a:lnTo>
                  <a:close/>
                </a:path>
                <a:path w="116204" h="127000">
                  <a:moveTo>
                    <a:pt x="32105" y="119316"/>
                  </a:moveTo>
                  <a:lnTo>
                    <a:pt x="24688" y="119316"/>
                  </a:lnTo>
                  <a:lnTo>
                    <a:pt x="24688" y="126720"/>
                  </a:lnTo>
                  <a:lnTo>
                    <a:pt x="32105" y="126720"/>
                  </a:lnTo>
                  <a:lnTo>
                    <a:pt x="32105" y="119316"/>
                  </a:lnTo>
                  <a:close/>
                </a:path>
                <a:path w="116204" h="127000">
                  <a:moveTo>
                    <a:pt x="32105" y="106972"/>
                  </a:moveTo>
                  <a:lnTo>
                    <a:pt x="24688" y="106972"/>
                  </a:lnTo>
                  <a:lnTo>
                    <a:pt x="24688" y="114388"/>
                  </a:lnTo>
                  <a:lnTo>
                    <a:pt x="32105" y="114388"/>
                  </a:lnTo>
                  <a:lnTo>
                    <a:pt x="32105" y="106972"/>
                  </a:lnTo>
                  <a:close/>
                </a:path>
                <a:path w="116204" h="127000">
                  <a:moveTo>
                    <a:pt x="32105" y="95453"/>
                  </a:moveTo>
                  <a:lnTo>
                    <a:pt x="24688" y="95453"/>
                  </a:lnTo>
                  <a:lnTo>
                    <a:pt x="24688" y="102857"/>
                  </a:lnTo>
                  <a:lnTo>
                    <a:pt x="32105" y="102857"/>
                  </a:lnTo>
                  <a:lnTo>
                    <a:pt x="32105" y="95453"/>
                  </a:lnTo>
                  <a:close/>
                </a:path>
                <a:path w="116204" h="127000">
                  <a:moveTo>
                    <a:pt x="32105" y="83108"/>
                  </a:moveTo>
                  <a:lnTo>
                    <a:pt x="24688" y="83108"/>
                  </a:lnTo>
                  <a:lnTo>
                    <a:pt x="24688" y="90512"/>
                  </a:lnTo>
                  <a:lnTo>
                    <a:pt x="32105" y="90512"/>
                  </a:lnTo>
                  <a:lnTo>
                    <a:pt x="32105" y="83108"/>
                  </a:lnTo>
                  <a:close/>
                </a:path>
                <a:path w="116204" h="127000">
                  <a:moveTo>
                    <a:pt x="32105" y="71589"/>
                  </a:moveTo>
                  <a:lnTo>
                    <a:pt x="24688" y="71589"/>
                  </a:lnTo>
                  <a:lnTo>
                    <a:pt x="24688" y="78994"/>
                  </a:lnTo>
                  <a:lnTo>
                    <a:pt x="32105" y="78994"/>
                  </a:lnTo>
                  <a:lnTo>
                    <a:pt x="32105" y="71589"/>
                  </a:lnTo>
                  <a:close/>
                </a:path>
                <a:path w="116204" h="127000">
                  <a:moveTo>
                    <a:pt x="32105" y="60058"/>
                  </a:moveTo>
                  <a:lnTo>
                    <a:pt x="24688" y="60058"/>
                  </a:lnTo>
                  <a:lnTo>
                    <a:pt x="24688" y="67487"/>
                  </a:lnTo>
                  <a:lnTo>
                    <a:pt x="32105" y="67487"/>
                  </a:lnTo>
                  <a:lnTo>
                    <a:pt x="32105" y="60058"/>
                  </a:lnTo>
                  <a:close/>
                </a:path>
                <a:path w="116204" h="127000">
                  <a:moveTo>
                    <a:pt x="32105" y="47726"/>
                  </a:moveTo>
                  <a:lnTo>
                    <a:pt x="24688" y="47726"/>
                  </a:lnTo>
                  <a:lnTo>
                    <a:pt x="24688" y="55130"/>
                  </a:lnTo>
                  <a:lnTo>
                    <a:pt x="32105" y="55130"/>
                  </a:lnTo>
                  <a:lnTo>
                    <a:pt x="32105" y="47726"/>
                  </a:lnTo>
                  <a:close/>
                </a:path>
                <a:path w="116204" h="127000">
                  <a:moveTo>
                    <a:pt x="32105" y="36195"/>
                  </a:moveTo>
                  <a:lnTo>
                    <a:pt x="24688" y="36195"/>
                  </a:lnTo>
                  <a:lnTo>
                    <a:pt x="24688" y="43611"/>
                  </a:lnTo>
                  <a:lnTo>
                    <a:pt x="32105" y="43611"/>
                  </a:lnTo>
                  <a:lnTo>
                    <a:pt x="32105" y="36195"/>
                  </a:lnTo>
                  <a:close/>
                </a:path>
                <a:path w="116204" h="127000">
                  <a:moveTo>
                    <a:pt x="32105" y="23850"/>
                  </a:moveTo>
                  <a:lnTo>
                    <a:pt x="24688" y="23850"/>
                  </a:lnTo>
                  <a:lnTo>
                    <a:pt x="24688" y="31254"/>
                  </a:lnTo>
                  <a:lnTo>
                    <a:pt x="32105" y="31254"/>
                  </a:lnTo>
                  <a:lnTo>
                    <a:pt x="32105" y="23850"/>
                  </a:lnTo>
                  <a:close/>
                </a:path>
                <a:path w="116204" h="127000">
                  <a:moveTo>
                    <a:pt x="32105" y="12331"/>
                  </a:moveTo>
                  <a:lnTo>
                    <a:pt x="24688" y="12331"/>
                  </a:lnTo>
                  <a:lnTo>
                    <a:pt x="24688" y="19748"/>
                  </a:lnTo>
                  <a:lnTo>
                    <a:pt x="32105" y="19748"/>
                  </a:lnTo>
                  <a:lnTo>
                    <a:pt x="32105" y="12331"/>
                  </a:lnTo>
                  <a:close/>
                </a:path>
                <a:path w="116204" h="127000">
                  <a:moveTo>
                    <a:pt x="32105" y="0"/>
                  </a:moveTo>
                  <a:lnTo>
                    <a:pt x="24688" y="0"/>
                  </a:lnTo>
                  <a:lnTo>
                    <a:pt x="24688" y="7404"/>
                  </a:lnTo>
                  <a:lnTo>
                    <a:pt x="32105" y="7404"/>
                  </a:lnTo>
                  <a:lnTo>
                    <a:pt x="32105" y="0"/>
                  </a:lnTo>
                  <a:close/>
                </a:path>
                <a:path w="116204" h="127000">
                  <a:moveTo>
                    <a:pt x="43624" y="119316"/>
                  </a:moveTo>
                  <a:lnTo>
                    <a:pt x="36207" y="119316"/>
                  </a:lnTo>
                  <a:lnTo>
                    <a:pt x="36207" y="126720"/>
                  </a:lnTo>
                  <a:lnTo>
                    <a:pt x="43624" y="126720"/>
                  </a:lnTo>
                  <a:lnTo>
                    <a:pt x="43624" y="119316"/>
                  </a:lnTo>
                  <a:close/>
                </a:path>
                <a:path w="116204" h="127000">
                  <a:moveTo>
                    <a:pt x="43624" y="106972"/>
                  </a:moveTo>
                  <a:lnTo>
                    <a:pt x="36207" y="106972"/>
                  </a:lnTo>
                  <a:lnTo>
                    <a:pt x="36207" y="114388"/>
                  </a:lnTo>
                  <a:lnTo>
                    <a:pt x="43624" y="114388"/>
                  </a:lnTo>
                  <a:lnTo>
                    <a:pt x="43624" y="106972"/>
                  </a:lnTo>
                  <a:close/>
                </a:path>
                <a:path w="116204" h="127000">
                  <a:moveTo>
                    <a:pt x="43624" y="95453"/>
                  </a:moveTo>
                  <a:lnTo>
                    <a:pt x="36207" y="95453"/>
                  </a:lnTo>
                  <a:lnTo>
                    <a:pt x="36207" y="102857"/>
                  </a:lnTo>
                  <a:lnTo>
                    <a:pt x="43624" y="102857"/>
                  </a:lnTo>
                  <a:lnTo>
                    <a:pt x="43624" y="95453"/>
                  </a:lnTo>
                  <a:close/>
                </a:path>
                <a:path w="116204" h="127000">
                  <a:moveTo>
                    <a:pt x="43624" y="83108"/>
                  </a:moveTo>
                  <a:lnTo>
                    <a:pt x="36207" y="83108"/>
                  </a:lnTo>
                  <a:lnTo>
                    <a:pt x="36207" y="90512"/>
                  </a:lnTo>
                  <a:lnTo>
                    <a:pt x="43624" y="90512"/>
                  </a:lnTo>
                  <a:lnTo>
                    <a:pt x="43624" y="83108"/>
                  </a:lnTo>
                  <a:close/>
                </a:path>
                <a:path w="116204" h="127000">
                  <a:moveTo>
                    <a:pt x="43624" y="71589"/>
                  </a:moveTo>
                  <a:lnTo>
                    <a:pt x="36207" y="71589"/>
                  </a:lnTo>
                  <a:lnTo>
                    <a:pt x="36207" y="78994"/>
                  </a:lnTo>
                  <a:lnTo>
                    <a:pt x="43624" y="78994"/>
                  </a:lnTo>
                  <a:lnTo>
                    <a:pt x="43624" y="71589"/>
                  </a:lnTo>
                  <a:close/>
                </a:path>
                <a:path w="116204" h="127000">
                  <a:moveTo>
                    <a:pt x="43624" y="60058"/>
                  </a:moveTo>
                  <a:lnTo>
                    <a:pt x="36207" y="60058"/>
                  </a:lnTo>
                  <a:lnTo>
                    <a:pt x="36207" y="67487"/>
                  </a:lnTo>
                  <a:lnTo>
                    <a:pt x="43624" y="67487"/>
                  </a:lnTo>
                  <a:lnTo>
                    <a:pt x="43624" y="60058"/>
                  </a:lnTo>
                  <a:close/>
                </a:path>
                <a:path w="116204" h="127000">
                  <a:moveTo>
                    <a:pt x="43624" y="47726"/>
                  </a:moveTo>
                  <a:lnTo>
                    <a:pt x="36207" y="47726"/>
                  </a:lnTo>
                  <a:lnTo>
                    <a:pt x="36207" y="55130"/>
                  </a:lnTo>
                  <a:lnTo>
                    <a:pt x="43624" y="55130"/>
                  </a:lnTo>
                  <a:lnTo>
                    <a:pt x="43624" y="47726"/>
                  </a:lnTo>
                  <a:close/>
                </a:path>
                <a:path w="116204" h="127000">
                  <a:moveTo>
                    <a:pt x="43624" y="36195"/>
                  </a:moveTo>
                  <a:lnTo>
                    <a:pt x="36207" y="36195"/>
                  </a:lnTo>
                  <a:lnTo>
                    <a:pt x="36207" y="43611"/>
                  </a:lnTo>
                  <a:lnTo>
                    <a:pt x="43624" y="43611"/>
                  </a:lnTo>
                  <a:lnTo>
                    <a:pt x="43624" y="36195"/>
                  </a:lnTo>
                  <a:close/>
                </a:path>
                <a:path w="116204" h="127000">
                  <a:moveTo>
                    <a:pt x="43624" y="23850"/>
                  </a:moveTo>
                  <a:lnTo>
                    <a:pt x="36207" y="23850"/>
                  </a:lnTo>
                  <a:lnTo>
                    <a:pt x="36207" y="31254"/>
                  </a:lnTo>
                  <a:lnTo>
                    <a:pt x="43624" y="31254"/>
                  </a:lnTo>
                  <a:lnTo>
                    <a:pt x="43624" y="23850"/>
                  </a:lnTo>
                  <a:close/>
                </a:path>
                <a:path w="116204" h="127000">
                  <a:moveTo>
                    <a:pt x="43624" y="12331"/>
                  </a:moveTo>
                  <a:lnTo>
                    <a:pt x="36207" y="12331"/>
                  </a:lnTo>
                  <a:lnTo>
                    <a:pt x="36207" y="19748"/>
                  </a:lnTo>
                  <a:lnTo>
                    <a:pt x="43624" y="19748"/>
                  </a:lnTo>
                  <a:lnTo>
                    <a:pt x="43624" y="12331"/>
                  </a:lnTo>
                  <a:close/>
                </a:path>
                <a:path w="116204" h="127000">
                  <a:moveTo>
                    <a:pt x="43624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624" y="7404"/>
                  </a:lnTo>
                  <a:lnTo>
                    <a:pt x="43624" y="0"/>
                  </a:lnTo>
                  <a:close/>
                </a:path>
                <a:path w="116204" h="127000">
                  <a:moveTo>
                    <a:pt x="55968" y="119316"/>
                  </a:moveTo>
                  <a:lnTo>
                    <a:pt x="48577" y="119316"/>
                  </a:lnTo>
                  <a:lnTo>
                    <a:pt x="48577" y="126720"/>
                  </a:lnTo>
                  <a:lnTo>
                    <a:pt x="55968" y="126720"/>
                  </a:lnTo>
                  <a:lnTo>
                    <a:pt x="55968" y="119316"/>
                  </a:lnTo>
                  <a:close/>
                </a:path>
                <a:path w="116204" h="127000">
                  <a:moveTo>
                    <a:pt x="55968" y="106972"/>
                  </a:moveTo>
                  <a:lnTo>
                    <a:pt x="48577" y="106972"/>
                  </a:lnTo>
                  <a:lnTo>
                    <a:pt x="48577" y="114388"/>
                  </a:lnTo>
                  <a:lnTo>
                    <a:pt x="55968" y="114388"/>
                  </a:lnTo>
                  <a:lnTo>
                    <a:pt x="55968" y="106972"/>
                  </a:lnTo>
                  <a:close/>
                </a:path>
                <a:path w="116204" h="127000">
                  <a:moveTo>
                    <a:pt x="55968" y="95453"/>
                  </a:moveTo>
                  <a:lnTo>
                    <a:pt x="48577" y="95453"/>
                  </a:lnTo>
                  <a:lnTo>
                    <a:pt x="48577" y="102857"/>
                  </a:lnTo>
                  <a:lnTo>
                    <a:pt x="55968" y="102857"/>
                  </a:lnTo>
                  <a:lnTo>
                    <a:pt x="55968" y="95453"/>
                  </a:lnTo>
                  <a:close/>
                </a:path>
                <a:path w="116204" h="127000">
                  <a:moveTo>
                    <a:pt x="55968" y="83108"/>
                  </a:moveTo>
                  <a:lnTo>
                    <a:pt x="48577" y="83108"/>
                  </a:lnTo>
                  <a:lnTo>
                    <a:pt x="48577" y="90512"/>
                  </a:lnTo>
                  <a:lnTo>
                    <a:pt x="55968" y="90512"/>
                  </a:lnTo>
                  <a:lnTo>
                    <a:pt x="55968" y="83108"/>
                  </a:lnTo>
                  <a:close/>
                </a:path>
                <a:path w="116204" h="127000">
                  <a:moveTo>
                    <a:pt x="55968" y="71589"/>
                  </a:moveTo>
                  <a:lnTo>
                    <a:pt x="48577" y="71589"/>
                  </a:lnTo>
                  <a:lnTo>
                    <a:pt x="48577" y="78994"/>
                  </a:lnTo>
                  <a:lnTo>
                    <a:pt x="55968" y="78994"/>
                  </a:lnTo>
                  <a:lnTo>
                    <a:pt x="55968" y="71589"/>
                  </a:lnTo>
                  <a:close/>
                </a:path>
                <a:path w="116204" h="127000">
                  <a:moveTo>
                    <a:pt x="55968" y="60058"/>
                  </a:moveTo>
                  <a:lnTo>
                    <a:pt x="48577" y="60058"/>
                  </a:lnTo>
                  <a:lnTo>
                    <a:pt x="48577" y="67487"/>
                  </a:lnTo>
                  <a:lnTo>
                    <a:pt x="55968" y="67487"/>
                  </a:lnTo>
                  <a:lnTo>
                    <a:pt x="55968" y="60058"/>
                  </a:lnTo>
                  <a:close/>
                </a:path>
                <a:path w="116204" h="127000">
                  <a:moveTo>
                    <a:pt x="55968" y="47726"/>
                  </a:moveTo>
                  <a:lnTo>
                    <a:pt x="48577" y="47726"/>
                  </a:lnTo>
                  <a:lnTo>
                    <a:pt x="48577" y="55130"/>
                  </a:lnTo>
                  <a:lnTo>
                    <a:pt x="55968" y="55130"/>
                  </a:lnTo>
                  <a:lnTo>
                    <a:pt x="55968" y="47726"/>
                  </a:lnTo>
                  <a:close/>
                </a:path>
                <a:path w="116204" h="127000">
                  <a:moveTo>
                    <a:pt x="55968" y="36195"/>
                  </a:moveTo>
                  <a:lnTo>
                    <a:pt x="48577" y="36195"/>
                  </a:lnTo>
                  <a:lnTo>
                    <a:pt x="48577" y="43611"/>
                  </a:lnTo>
                  <a:lnTo>
                    <a:pt x="55968" y="43611"/>
                  </a:lnTo>
                  <a:lnTo>
                    <a:pt x="55968" y="36195"/>
                  </a:lnTo>
                  <a:close/>
                </a:path>
                <a:path w="116204" h="127000">
                  <a:moveTo>
                    <a:pt x="55968" y="23850"/>
                  </a:moveTo>
                  <a:lnTo>
                    <a:pt x="48577" y="23850"/>
                  </a:lnTo>
                  <a:lnTo>
                    <a:pt x="48577" y="31254"/>
                  </a:lnTo>
                  <a:lnTo>
                    <a:pt x="55968" y="31254"/>
                  </a:lnTo>
                  <a:lnTo>
                    <a:pt x="55968" y="23850"/>
                  </a:lnTo>
                  <a:close/>
                </a:path>
                <a:path w="116204" h="127000">
                  <a:moveTo>
                    <a:pt x="55968" y="12331"/>
                  </a:moveTo>
                  <a:lnTo>
                    <a:pt x="48577" y="12331"/>
                  </a:lnTo>
                  <a:lnTo>
                    <a:pt x="48577" y="19748"/>
                  </a:lnTo>
                  <a:lnTo>
                    <a:pt x="55968" y="19748"/>
                  </a:lnTo>
                  <a:lnTo>
                    <a:pt x="55968" y="12331"/>
                  </a:lnTo>
                  <a:close/>
                </a:path>
                <a:path w="116204" h="127000">
                  <a:moveTo>
                    <a:pt x="55968" y="0"/>
                  </a:moveTo>
                  <a:lnTo>
                    <a:pt x="48577" y="0"/>
                  </a:lnTo>
                  <a:lnTo>
                    <a:pt x="48577" y="7404"/>
                  </a:lnTo>
                  <a:lnTo>
                    <a:pt x="55968" y="7404"/>
                  </a:lnTo>
                  <a:lnTo>
                    <a:pt x="55968" y="0"/>
                  </a:lnTo>
                  <a:close/>
                </a:path>
                <a:path w="116204" h="127000">
                  <a:moveTo>
                    <a:pt x="68313" y="119316"/>
                  </a:moveTo>
                  <a:lnTo>
                    <a:pt x="60083" y="119316"/>
                  </a:lnTo>
                  <a:lnTo>
                    <a:pt x="60083" y="126720"/>
                  </a:lnTo>
                  <a:lnTo>
                    <a:pt x="68313" y="126720"/>
                  </a:lnTo>
                  <a:lnTo>
                    <a:pt x="68313" y="119316"/>
                  </a:lnTo>
                  <a:close/>
                </a:path>
                <a:path w="116204" h="127000">
                  <a:moveTo>
                    <a:pt x="68313" y="106972"/>
                  </a:moveTo>
                  <a:lnTo>
                    <a:pt x="60083" y="106972"/>
                  </a:lnTo>
                  <a:lnTo>
                    <a:pt x="60083" y="114388"/>
                  </a:lnTo>
                  <a:lnTo>
                    <a:pt x="68313" y="114388"/>
                  </a:lnTo>
                  <a:lnTo>
                    <a:pt x="68313" y="106972"/>
                  </a:lnTo>
                  <a:close/>
                </a:path>
                <a:path w="116204" h="127000">
                  <a:moveTo>
                    <a:pt x="68313" y="95453"/>
                  </a:moveTo>
                  <a:lnTo>
                    <a:pt x="60083" y="95453"/>
                  </a:lnTo>
                  <a:lnTo>
                    <a:pt x="60083" y="102857"/>
                  </a:lnTo>
                  <a:lnTo>
                    <a:pt x="68313" y="102857"/>
                  </a:lnTo>
                  <a:lnTo>
                    <a:pt x="68313" y="95453"/>
                  </a:lnTo>
                  <a:close/>
                </a:path>
                <a:path w="116204" h="127000">
                  <a:moveTo>
                    <a:pt x="68313" y="83108"/>
                  </a:moveTo>
                  <a:lnTo>
                    <a:pt x="60083" y="83108"/>
                  </a:lnTo>
                  <a:lnTo>
                    <a:pt x="60083" y="90512"/>
                  </a:lnTo>
                  <a:lnTo>
                    <a:pt x="68313" y="90512"/>
                  </a:lnTo>
                  <a:lnTo>
                    <a:pt x="68313" y="83108"/>
                  </a:lnTo>
                  <a:close/>
                </a:path>
                <a:path w="116204" h="127000">
                  <a:moveTo>
                    <a:pt x="68313" y="71589"/>
                  </a:moveTo>
                  <a:lnTo>
                    <a:pt x="60083" y="71589"/>
                  </a:lnTo>
                  <a:lnTo>
                    <a:pt x="60083" y="78994"/>
                  </a:lnTo>
                  <a:lnTo>
                    <a:pt x="68313" y="78994"/>
                  </a:lnTo>
                  <a:lnTo>
                    <a:pt x="68313" y="71589"/>
                  </a:lnTo>
                  <a:close/>
                </a:path>
                <a:path w="116204" h="127000">
                  <a:moveTo>
                    <a:pt x="68313" y="60058"/>
                  </a:moveTo>
                  <a:lnTo>
                    <a:pt x="60083" y="60058"/>
                  </a:lnTo>
                  <a:lnTo>
                    <a:pt x="60083" y="67487"/>
                  </a:lnTo>
                  <a:lnTo>
                    <a:pt x="68313" y="67487"/>
                  </a:lnTo>
                  <a:lnTo>
                    <a:pt x="68313" y="60058"/>
                  </a:lnTo>
                  <a:close/>
                </a:path>
                <a:path w="116204" h="127000">
                  <a:moveTo>
                    <a:pt x="68313" y="47726"/>
                  </a:moveTo>
                  <a:lnTo>
                    <a:pt x="60083" y="47726"/>
                  </a:lnTo>
                  <a:lnTo>
                    <a:pt x="60083" y="55130"/>
                  </a:lnTo>
                  <a:lnTo>
                    <a:pt x="68313" y="55130"/>
                  </a:lnTo>
                  <a:lnTo>
                    <a:pt x="68313" y="47726"/>
                  </a:lnTo>
                  <a:close/>
                </a:path>
                <a:path w="116204" h="127000">
                  <a:moveTo>
                    <a:pt x="68313" y="36195"/>
                  </a:moveTo>
                  <a:lnTo>
                    <a:pt x="60083" y="36195"/>
                  </a:lnTo>
                  <a:lnTo>
                    <a:pt x="60083" y="43611"/>
                  </a:lnTo>
                  <a:lnTo>
                    <a:pt x="68313" y="43611"/>
                  </a:lnTo>
                  <a:lnTo>
                    <a:pt x="68313" y="36195"/>
                  </a:lnTo>
                  <a:close/>
                </a:path>
                <a:path w="116204" h="127000">
                  <a:moveTo>
                    <a:pt x="68313" y="23850"/>
                  </a:moveTo>
                  <a:lnTo>
                    <a:pt x="60083" y="23850"/>
                  </a:lnTo>
                  <a:lnTo>
                    <a:pt x="60083" y="31254"/>
                  </a:lnTo>
                  <a:lnTo>
                    <a:pt x="68313" y="31254"/>
                  </a:lnTo>
                  <a:lnTo>
                    <a:pt x="68313" y="23850"/>
                  </a:lnTo>
                  <a:close/>
                </a:path>
                <a:path w="116204" h="127000">
                  <a:moveTo>
                    <a:pt x="68313" y="12331"/>
                  </a:moveTo>
                  <a:lnTo>
                    <a:pt x="60083" y="12331"/>
                  </a:lnTo>
                  <a:lnTo>
                    <a:pt x="60083" y="19748"/>
                  </a:lnTo>
                  <a:lnTo>
                    <a:pt x="68313" y="19748"/>
                  </a:lnTo>
                  <a:lnTo>
                    <a:pt x="68313" y="12331"/>
                  </a:lnTo>
                  <a:close/>
                </a:path>
                <a:path w="116204" h="127000">
                  <a:moveTo>
                    <a:pt x="68313" y="0"/>
                  </a:moveTo>
                  <a:lnTo>
                    <a:pt x="60083" y="0"/>
                  </a:lnTo>
                  <a:lnTo>
                    <a:pt x="60083" y="7404"/>
                  </a:lnTo>
                  <a:lnTo>
                    <a:pt x="68313" y="7404"/>
                  </a:lnTo>
                  <a:lnTo>
                    <a:pt x="68313" y="0"/>
                  </a:lnTo>
                  <a:close/>
                </a:path>
                <a:path w="116204" h="127000">
                  <a:moveTo>
                    <a:pt x="79832" y="12331"/>
                  </a:moveTo>
                  <a:lnTo>
                    <a:pt x="72440" y="12331"/>
                  </a:lnTo>
                  <a:lnTo>
                    <a:pt x="72440" y="19748"/>
                  </a:lnTo>
                  <a:lnTo>
                    <a:pt x="79832" y="19748"/>
                  </a:lnTo>
                  <a:lnTo>
                    <a:pt x="79832" y="12331"/>
                  </a:lnTo>
                  <a:close/>
                </a:path>
                <a:path w="116204" h="127000">
                  <a:moveTo>
                    <a:pt x="79832" y="0"/>
                  </a:moveTo>
                  <a:lnTo>
                    <a:pt x="72440" y="0"/>
                  </a:lnTo>
                  <a:lnTo>
                    <a:pt x="72440" y="7404"/>
                  </a:lnTo>
                  <a:lnTo>
                    <a:pt x="79832" y="7404"/>
                  </a:lnTo>
                  <a:lnTo>
                    <a:pt x="79832" y="0"/>
                  </a:lnTo>
                  <a:close/>
                </a:path>
                <a:path w="116204" h="127000">
                  <a:moveTo>
                    <a:pt x="92176" y="0"/>
                  </a:moveTo>
                  <a:lnTo>
                    <a:pt x="84772" y="0"/>
                  </a:lnTo>
                  <a:lnTo>
                    <a:pt x="84772" y="7404"/>
                  </a:lnTo>
                  <a:lnTo>
                    <a:pt x="92176" y="7404"/>
                  </a:lnTo>
                  <a:lnTo>
                    <a:pt x="92176" y="0"/>
                  </a:lnTo>
                  <a:close/>
                </a:path>
                <a:path w="116204" h="127000">
                  <a:moveTo>
                    <a:pt x="103720" y="0"/>
                  </a:moveTo>
                  <a:lnTo>
                    <a:pt x="96304" y="0"/>
                  </a:lnTo>
                  <a:lnTo>
                    <a:pt x="96304" y="7404"/>
                  </a:lnTo>
                  <a:lnTo>
                    <a:pt x="103720" y="7404"/>
                  </a:lnTo>
                  <a:lnTo>
                    <a:pt x="103720" y="0"/>
                  </a:lnTo>
                  <a:close/>
                </a:path>
                <a:path w="116204" h="127000">
                  <a:moveTo>
                    <a:pt x="116052" y="0"/>
                  </a:moveTo>
                  <a:lnTo>
                    <a:pt x="108648" y="0"/>
                  </a:lnTo>
                  <a:lnTo>
                    <a:pt x="108648" y="7404"/>
                  </a:lnTo>
                  <a:lnTo>
                    <a:pt x="116052" y="7404"/>
                  </a:lnTo>
                  <a:lnTo>
                    <a:pt x="1160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477793" y="6848703"/>
              <a:ext cx="248920" cy="127000"/>
            </a:xfrm>
            <a:custGeom>
              <a:avLst/>
              <a:gdLst/>
              <a:ahLst/>
              <a:cxnLst/>
              <a:rect l="l" t="t" r="r" b="b"/>
              <a:pathLst>
                <a:path w="248920" h="127000">
                  <a:moveTo>
                    <a:pt x="7416" y="119316"/>
                  </a:moveTo>
                  <a:lnTo>
                    <a:pt x="0" y="119316"/>
                  </a:lnTo>
                  <a:lnTo>
                    <a:pt x="0" y="126720"/>
                  </a:lnTo>
                  <a:lnTo>
                    <a:pt x="7416" y="126720"/>
                  </a:lnTo>
                  <a:lnTo>
                    <a:pt x="7416" y="119316"/>
                  </a:lnTo>
                  <a:close/>
                </a:path>
                <a:path w="248920" h="127000">
                  <a:moveTo>
                    <a:pt x="7416" y="106972"/>
                  </a:moveTo>
                  <a:lnTo>
                    <a:pt x="0" y="106972"/>
                  </a:lnTo>
                  <a:lnTo>
                    <a:pt x="0" y="114388"/>
                  </a:lnTo>
                  <a:lnTo>
                    <a:pt x="7416" y="114388"/>
                  </a:lnTo>
                  <a:lnTo>
                    <a:pt x="7416" y="106972"/>
                  </a:lnTo>
                  <a:close/>
                </a:path>
                <a:path w="248920" h="127000">
                  <a:moveTo>
                    <a:pt x="7416" y="95453"/>
                  </a:moveTo>
                  <a:lnTo>
                    <a:pt x="0" y="95453"/>
                  </a:lnTo>
                  <a:lnTo>
                    <a:pt x="0" y="102857"/>
                  </a:lnTo>
                  <a:lnTo>
                    <a:pt x="7416" y="102857"/>
                  </a:lnTo>
                  <a:lnTo>
                    <a:pt x="7416" y="95453"/>
                  </a:lnTo>
                  <a:close/>
                </a:path>
                <a:path w="248920" h="127000">
                  <a:moveTo>
                    <a:pt x="7416" y="83108"/>
                  </a:moveTo>
                  <a:lnTo>
                    <a:pt x="0" y="83108"/>
                  </a:lnTo>
                  <a:lnTo>
                    <a:pt x="0" y="90512"/>
                  </a:lnTo>
                  <a:lnTo>
                    <a:pt x="7416" y="90512"/>
                  </a:lnTo>
                  <a:lnTo>
                    <a:pt x="7416" y="83108"/>
                  </a:lnTo>
                  <a:close/>
                </a:path>
                <a:path w="248920" h="127000">
                  <a:moveTo>
                    <a:pt x="7416" y="71589"/>
                  </a:moveTo>
                  <a:lnTo>
                    <a:pt x="0" y="71589"/>
                  </a:lnTo>
                  <a:lnTo>
                    <a:pt x="0" y="78994"/>
                  </a:lnTo>
                  <a:lnTo>
                    <a:pt x="7416" y="78994"/>
                  </a:lnTo>
                  <a:lnTo>
                    <a:pt x="7416" y="71589"/>
                  </a:lnTo>
                  <a:close/>
                </a:path>
                <a:path w="248920" h="127000">
                  <a:moveTo>
                    <a:pt x="7416" y="60058"/>
                  </a:moveTo>
                  <a:lnTo>
                    <a:pt x="0" y="60058"/>
                  </a:lnTo>
                  <a:lnTo>
                    <a:pt x="0" y="67487"/>
                  </a:lnTo>
                  <a:lnTo>
                    <a:pt x="7416" y="67487"/>
                  </a:lnTo>
                  <a:lnTo>
                    <a:pt x="7416" y="60058"/>
                  </a:lnTo>
                  <a:close/>
                </a:path>
                <a:path w="248920" h="127000">
                  <a:moveTo>
                    <a:pt x="7416" y="47726"/>
                  </a:moveTo>
                  <a:lnTo>
                    <a:pt x="0" y="47726"/>
                  </a:lnTo>
                  <a:lnTo>
                    <a:pt x="0" y="55130"/>
                  </a:lnTo>
                  <a:lnTo>
                    <a:pt x="7416" y="55130"/>
                  </a:lnTo>
                  <a:lnTo>
                    <a:pt x="7416" y="47726"/>
                  </a:lnTo>
                  <a:close/>
                </a:path>
                <a:path w="248920" h="127000">
                  <a:moveTo>
                    <a:pt x="7416" y="36195"/>
                  </a:moveTo>
                  <a:lnTo>
                    <a:pt x="0" y="36195"/>
                  </a:lnTo>
                  <a:lnTo>
                    <a:pt x="0" y="43611"/>
                  </a:lnTo>
                  <a:lnTo>
                    <a:pt x="7416" y="43611"/>
                  </a:lnTo>
                  <a:lnTo>
                    <a:pt x="7416" y="36195"/>
                  </a:lnTo>
                  <a:close/>
                </a:path>
                <a:path w="248920" h="127000">
                  <a:moveTo>
                    <a:pt x="7416" y="23850"/>
                  </a:moveTo>
                  <a:lnTo>
                    <a:pt x="0" y="23850"/>
                  </a:lnTo>
                  <a:lnTo>
                    <a:pt x="0" y="31254"/>
                  </a:lnTo>
                  <a:lnTo>
                    <a:pt x="7416" y="31254"/>
                  </a:lnTo>
                  <a:lnTo>
                    <a:pt x="7416" y="23850"/>
                  </a:lnTo>
                  <a:close/>
                </a:path>
                <a:path w="248920" h="127000">
                  <a:moveTo>
                    <a:pt x="7416" y="12331"/>
                  </a:moveTo>
                  <a:lnTo>
                    <a:pt x="0" y="12331"/>
                  </a:lnTo>
                  <a:lnTo>
                    <a:pt x="0" y="19748"/>
                  </a:lnTo>
                  <a:lnTo>
                    <a:pt x="7416" y="19748"/>
                  </a:lnTo>
                  <a:lnTo>
                    <a:pt x="7416" y="12331"/>
                  </a:lnTo>
                  <a:close/>
                </a:path>
                <a:path w="248920" h="127000">
                  <a:moveTo>
                    <a:pt x="7416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16" y="7404"/>
                  </a:lnTo>
                  <a:lnTo>
                    <a:pt x="7416" y="0"/>
                  </a:lnTo>
                  <a:close/>
                </a:path>
                <a:path w="248920" h="127000">
                  <a:moveTo>
                    <a:pt x="19773" y="119316"/>
                  </a:moveTo>
                  <a:lnTo>
                    <a:pt x="12369" y="119316"/>
                  </a:lnTo>
                  <a:lnTo>
                    <a:pt x="12369" y="126720"/>
                  </a:lnTo>
                  <a:lnTo>
                    <a:pt x="19773" y="126720"/>
                  </a:lnTo>
                  <a:lnTo>
                    <a:pt x="19773" y="119316"/>
                  </a:lnTo>
                  <a:close/>
                </a:path>
                <a:path w="248920" h="127000">
                  <a:moveTo>
                    <a:pt x="19773" y="106972"/>
                  </a:moveTo>
                  <a:lnTo>
                    <a:pt x="12369" y="106972"/>
                  </a:lnTo>
                  <a:lnTo>
                    <a:pt x="12369" y="114388"/>
                  </a:lnTo>
                  <a:lnTo>
                    <a:pt x="19773" y="114388"/>
                  </a:lnTo>
                  <a:lnTo>
                    <a:pt x="19773" y="106972"/>
                  </a:lnTo>
                  <a:close/>
                </a:path>
                <a:path w="248920" h="127000">
                  <a:moveTo>
                    <a:pt x="19773" y="95453"/>
                  </a:moveTo>
                  <a:lnTo>
                    <a:pt x="12369" y="95453"/>
                  </a:lnTo>
                  <a:lnTo>
                    <a:pt x="12369" y="102857"/>
                  </a:lnTo>
                  <a:lnTo>
                    <a:pt x="19773" y="102857"/>
                  </a:lnTo>
                  <a:lnTo>
                    <a:pt x="19773" y="95453"/>
                  </a:lnTo>
                  <a:close/>
                </a:path>
                <a:path w="248920" h="127000">
                  <a:moveTo>
                    <a:pt x="19773" y="83108"/>
                  </a:moveTo>
                  <a:lnTo>
                    <a:pt x="12369" y="83108"/>
                  </a:lnTo>
                  <a:lnTo>
                    <a:pt x="12369" y="90512"/>
                  </a:lnTo>
                  <a:lnTo>
                    <a:pt x="19773" y="90512"/>
                  </a:lnTo>
                  <a:lnTo>
                    <a:pt x="19773" y="83108"/>
                  </a:lnTo>
                  <a:close/>
                </a:path>
                <a:path w="248920" h="127000">
                  <a:moveTo>
                    <a:pt x="19773" y="71589"/>
                  </a:moveTo>
                  <a:lnTo>
                    <a:pt x="12369" y="71589"/>
                  </a:lnTo>
                  <a:lnTo>
                    <a:pt x="12369" y="78994"/>
                  </a:lnTo>
                  <a:lnTo>
                    <a:pt x="19773" y="78994"/>
                  </a:lnTo>
                  <a:lnTo>
                    <a:pt x="19773" y="71589"/>
                  </a:lnTo>
                  <a:close/>
                </a:path>
                <a:path w="248920" h="127000">
                  <a:moveTo>
                    <a:pt x="19773" y="60058"/>
                  </a:moveTo>
                  <a:lnTo>
                    <a:pt x="12369" y="60058"/>
                  </a:lnTo>
                  <a:lnTo>
                    <a:pt x="12369" y="67487"/>
                  </a:lnTo>
                  <a:lnTo>
                    <a:pt x="19773" y="67487"/>
                  </a:lnTo>
                  <a:lnTo>
                    <a:pt x="19773" y="60058"/>
                  </a:lnTo>
                  <a:close/>
                </a:path>
                <a:path w="248920" h="127000">
                  <a:moveTo>
                    <a:pt x="19773" y="47726"/>
                  </a:moveTo>
                  <a:lnTo>
                    <a:pt x="12369" y="47726"/>
                  </a:lnTo>
                  <a:lnTo>
                    <a:pt x="12369" y="55130"/>
                  </a:lnTo>
                  <a:lnTo>
                    <a:pt x="19773" y="55130"/>
                  </a:lnTo>
                  <a:lnTo>
                    <a:pt x="19773" y="47726"/>
                  </a:lnTo>
                  <a:close/>
                </a:path>
                <a:path w="248920" h="127000">
                  <a:moveTo>
                    <a:pt x="19773" y="36195"/>
                  </a:moveTo>
                  <a:lnTo>
                    <a:pt x="12369" y="36195"/>
                  </a:lnTo>
                  <a:lnTo>
                    <a:pt x="12369" y="43611"/>
                  </a:lnTo>
                  <a:lnTo>
                    <a:pt x="19773" y="43611"/>
                  </a:lnTo>
                  <a:lnTo>
                    <a:pt x="19773" y="36195"/>
                  </a:lnTo>
                  <a:close/>
                </a:path>
                <a:path w="248920" h="127000">
                  <a:moveTo>
                    <a:pt x="19773" y="23850"/>
                  </a:moveTo>
                  <a:lnTo>
                    <a:pt x="12369" y="23850"/>
                  </a:lnTo>
                  <a:lnTo>
                    <a:pt x="12369" y="31254"/>
                  </a:lnTo>
                  <a:lnTo>
                    <a:pt x="19773" y="31254"/>
                  </a:lnTo>
                  <a:lnTo>
                    <a:pt x="19773" y="23850"/>
                  </a:lnTo>
                  <a:close/>
                </a:path>
                <a:path w="248920" h="127000">
                  <a:moveTo>
                    <a:pt x="19773" y="12331"/>
                  </a:moveTo>
                  <a:lnTo>
                    <a:pt x="12369" y="12331"/>
                  </a:lnTo>
                  <a:lnTo>
                    <a:pt x="12369" y="19748"/>
                  </a:lnTo>
                  <a:lnTo>
                    <a:pt x="19773" y="19748"/>
                  </a:lnTo>
                  <a:lnTo>
                    <a:pt x="19773" y="12331"/>
                  </a:lnTo>
                  <a:close/>
                </a:path>
                <a:path w="248920" h="127000">
                  <a:moveTo>
                    <a:pt x="19773" y="0"/>
                  </a:moveTo>
                  <a:lnTo>
                    <a:pt x="12369" y="0"/>
                  </a:lnTo>
                  <a:lnTo>
                    <a:pt x="12369" y="7404"/>
                  </a:lnTo>
                  <a:lnTo>
                    <a:pt x="19773" y="7404"/>
                  </a:lnTo>
                  <a:lnTo>
                    <a:pt x="19773" y="0"/>
                  </a:lnTo>
                  <a:close/>
                </a:path>
                <a:path w="248920" h="127000">
                  <a:moveTo>
                    <a:pt x="32118" y="12331"/>
                  </a:moveTo>
                  <a:lnTo>
                    <a:pt x="24701" y="12331"/>
                  </a:lnTo>
                  <a:lnTo>
                    <a:pt x="24701" y="19748"/>
                  </a:lnTo>
                  <a:lnTo>
                    <a:pt x="32118" y="19748"/>
                  </a:lnTo>
                  <a:lnTo>
                    <a:pt x="32118" y="12331"/>
                  </a:lnTo>
                  <a:close/>
                </a:path>
                <a:path w="248920" h="127000">
                  <a:moveTo>
                    <a:pt x="32118" y="0"/>
                  </a:moveTo>
                  <a:lnTo>
                    <a:pt x="24701" y="0"/>
                  </a:lnTo>
                  <a:lnTo>
                    <a:pt x="24701" y="7404"/>
                  </a:lnTo>
                  <a:lnTo>
                    <a:pt x="32118" y="7404"/>
                  </a:lnTo>
                  <a:lnTo>
                    <a:pt x="32118" y="0"/>
                  </a:lnTo>
                  <a:close/>
                </a:path>
                <a:path w="248920" h="127000">
                  <a:moveTo>
                    <a:pt x="43624" y="0"/>
                  </a:moveTo>
                  <a:lnTo>
                    <a:pt x="36233" y="0"/>
                  </a:lnTo>
                  <a:lnTo>
                    <a:pt x="36233" y="7404"/>
                  </a:lnTo>
                  <a:lnTo>
                    <a:pt x="43624" y="7404"/>
                  </a:lnTo>
                  <a:lnTo>
                    <a:pt x="43624" y="0"/>
                  </a:lnTo>
                  <a:close/>
                </a:path>
                <a:path w="248920" h="127000">
                  <a:moveTo>
                    <a:pt x="55981" y="0"/>
                  </a:moveTo>
                  <a:lnTo>
                    <a:pt x="48590" y="0"/>
                  </a:lnTo>
                  <a:lnTo>
                    <a:pt x="48590" y="7404"/>
                  </a:lnTo>
                  <a:lnTo>
                    <a:pt x="55981" y="7404"/>
                  </a:lnTo>
                  <a:lnTo>
                    <a:pt x="55981" y="0"/>
                  </a:lnTo>
                  <a:close/>
                </a:path>
                <a:path w="248920" h="127000">
                  <a:moveTo>
                    <a:pt x="68326" y="0"/>
                  </a:moveTo>
                  <a:lnTo>
                    <a:pt x="60909" y="0"/>
                  </a:lnTo>
                  <a:lnTo>
                    <a:pt x="60909" y="7404"/>
                  </a:lnTo>
                  <a:lnTo>
                    <a:pt x="68326" y="7404"/>
                  </a:lnTo>
                  <a:lnTo>
                    <a:pt x="68326" y="0"/>
                  </a:lnTo>
                  <a:close/>
                </a:path>
                <a:path w="248920" h="127000">
                  <a:moveTo>
                    <a:pt x="79844" y="0"/>
                  </a:moveTo>
                  <a:lnTo>
                    <a:pt x="72453" y="0"/>
                  </a:lnTo>
                  <a:lnTo>
                    <a:pt x="72453" y="7404"/>
                  </a:lnTo>
                  <a:lnTo>
                    <a:pt x="79844" y="7404"/>
                  </a:lnTo>
                  <a:lnTo>
                    <a:pt x="79844" y="0"/>
                  </a:lnTo>
                  <a:close/>
                </a:path>
                <a:path w="248920" h="127000">
                  <a:moveTo>
                    <a:pt x="92189" y="0"/>
                  </a:moveTo>
                  <a:lnTo>
                    <a:pt x="84785" y="0"/>
                  </a:lnTo>
                  <a:lnTo>
                    <a:pt x="84785" y="7404"/>
                  </a:lnTo>
                  <a:lnTo>
                    <a:pt x="92189" y="7404"/>
                  </a:lnTo>
                  <a:lnTo>
                    <a:pt x="92189" y="0"/>
                  </a:lnTo>
                  <a:close/>
                </a:path>
                <a:path w="248920" h="127000">
                  <a:moveTo>
                    <a:pt x="104533" y="0"/>
                  </a:moveTo>
                  <a:lnTo>
                    <a:pt x="97116" y="0"/>
                  </a:lnTo>
                  <a:lnTo>
                    <a:pt x="97116" y="7404"/>
                  </a:lnTo>
                  <a:lnTo>
                    <a:pt x="104533" y="7404"/>
                  </a:lnTo>
                  <a:lnTo>
                    <a:pt x="104533" y="0"/>
                  </a:lnTo>
                  <a:close/>
                </a:path>
                <a:path w="248920" h="127000">
                  <a:moveTo>
                    <a:pt x="116052" y="0"/>
                  </a:moveTo>
                  <a:lnTo>
                    <a:pt x="108648" y="0"/>
                  </a:lnTo>
                  <a:lnTo>
                    <a:pt x="108648" y="7404"/>
                  </a:lnTo>
                  <a:lnTo>
                    <a:pt x="116052" y="7404"/>
                  </a:lnTo>
                  <a:lnTo>
                    <a:pt x="116052" y="0"/>
                  </a:lnTo>
                  <a:close/>
                </a:path>
                <a:path w="248920" h="127000">
                  <a:moveTo>
                    <a:pt x="212331" y="119316"/>
                  </a:moveTo>
                  <a:lnTo>
                    <a:pt x="204939" y="119316"/>
                  </a:lnTo>
                  <a:lnTo>
                    <a:pt x="204939" y="126720"/>
                  </a:lnTo>
                  <a:lnTo>
                    <a:pt x="212331" y="126720"/>
                  </a:lnTo>
                  <a:lnTo>
                    <a:pt x="212331" y="119316"/>
                  </a:lnTo>
                  <a:close/>
                </a:path>
                <a:path w="248920" h="127000">
                  <a:moveTo>
                    <a:pt x="212331" y="106972"/>
                  </a:moveTo>
                  <a:lnTo>
                    <a:pt x="204939" y="106972"/>
                  </a:lnTo>
                  <a:lnTo>
                    <a:pt x="204939" y="114388"/>
                  </a:lnTo>
                  <a:lnTo>
                    <a:pt x="212331" y="114388"/>
                  </a:lnTo>
                  <a:lnTo>
                    <a:pt x="212331" y="106972"/>
                  </a:lnTo>
                  <a:close/>
                </a:path>
                <a:path w="248920" h="127000">
                  <a:moveTo>
                    <a:pt x="212331" y="95453"/>
                  </a:moveTo>
                  <a:lnTo>
                    <a:pt x="204939" y="95453"/>
                  </a:lnTo>
                  <a:lnTo>
                    <a:pt x="204939" y="102857"/>
                  </a:lnTo>
                  <a:lnTo>
                    <a:pt x="212331" y="102857"/>
                  </a:lnTo>
                  <a:lnTo>
                    <a:pt x="212331" y="95453"/>
                  </a:lnTo>
                  <a:close/>
                </a:path>
                <a:path w="248920" h="127000">
                  <a:moveTo>
                    <a:pt x="212331" y="83108"/>
                  </a:moveTo>
                  <a:lnTo>
                    <a:pt x="204939" y="83108"/>
                  </a:lnTo>
                  <a:lnTo>
                    <a:pt x="204939" y="90512"/>
                  </a:lnTo>
                  <a:lnTo>
                    <a:pt x="212331" y="90512"/>
                  </a:lnTo>
                  <a:lnTo>
                    <a:pt x="212331" y="83108"/>
                  </a:lnTo>
                  <a:close/>
                </a:path>
                <a:path w="248920" h="127000">
                  <a:moveTo>
                    <a:pt x="212331" y="71589"/>
                  </a:moveTo>
                  <a:lnTo>
                    <a:pt x="204939" y="71589"/>
                  </a:lnTo>
                  <a:lnTo>
                    <a:pt x="204939" y="78994"/>
                  </a:lnTo>
                  <a:lnTo>
                    <a:pt x="212331" y="78994"/>
                  </a:lnTo>
                  <a:lnTo>
                    <a:pt x="212331" y="71589"/>
                  </a:lnTo>
                  <a:close/>
                </a:path>
                <a:path w="248920" h="127000">
                  <a:moveTo>
                    <a:pt x="212331" y="60058"/>
                  </a:moveTo>
                  <a:lnTo>
                    <a:pt x="204939" y="60058"/>
                  </a:lnTo>
                  <a:lnTo>
                    <a:pt x="204939" y="67487"/>
                  </a:lnTo>
                  <a:lnTo>
                    <a:pt x="212331" y="67487"/>
                  </a:lnTo>
                  <a:lnTo>
                    <a:pt x="212331" y="60058"/>
                  </a:lnTo>
                  <a:close/>
                </a:path>
                <a:path w="248920" h="127000">
                  <a:moveTo>
                    <a:pt x="212331" y="47726"/>
                  </a:moveTo>
                  <a:lnTo>
                    <a:pt x="204939" y="47726"/>
                  </a:lnTo>
                  <a:lnTo>
                    <a:pt x="204939" y="55130"/>
                  </a:lnTo>
                  <a:lnTo>
                    <a:pt x="212331" y="55130"/>
                  </a:lnTo>
                  <a:lnTo>
                    <a:pt x="212331" y="47726"/>
                  </a:lnTo>
                  <a:close/>
                </a:path>
                <a:path w="248920" h="127000">
                  <a:moveTo>
                    <a:pt x="212331" y="36195"/>
                  </a:moveTo>
                  <a:lnTo>
                    <a:pt x="204939" y="36195"/>
                  </a:lnTo>
                  <a:lnTo>
                    <a:pt x="204939" y="43611"/>
                  </a:lnTo>
                  <a:lnTo>
                    <a:pt x="212331" y="43611"/>
                  </a:lnTo>
                  <a:lnTo>
                    <a:pt x="212331" y="36195"/>
                  </a:lnTo>
                  <a:close/>
                </a:path>
                <a:path w="248920" h="127000">
                  <a:moveTo>
                    <a:pt x="212331" y="23850"/>
                  </a:moveTo>
                  <a:lnTo>
                    <a:pt x="204939" y="23850"/>
                  </a:lnTo>
                  <a:lnTo>
                    <a:pt x="204939" y="31254"/>
                  </a:lnTo>
                  <a:lnTo>
                    <a:pt x="212331" y="31254"/>
                  </a:lnTo>
                  <a:lnTo>
                    <a:pt x="212331" y="23850"/>
                  </a:lnTo>
                  <a:close/>
                </a:path>
                <a:path w="248920" h="127000">
                  <a:moveTo>
                    <a:pt x="212331" y="12331"/>
                  </a:moveTo>
                  <a:lnTo>
                    <a:pt x="204939" y="12331"/>
                  </a:lnTo>
                  <a:lnTo>
                    <a:pt x="204939" y="19748"/>
                  </a:lnTo>
                  <a:lnTo>
                    <a:pt x="212331" y="19748"/>
                  </a:lnTo>
                  <a:lnTo>
                    <a:pt x="212331" y="12331"/>
                  </a:lnTo>
                  <a:close/>
                </a:path>
                <a:path w="248920" h="127000">
                  <a:moveTo>
                    <a:pt x="224675" y="119316"/>
                  </a:moveTo>
                  <a:lnTo>
                    <a:pt x="217271" y="119316"/>
                  </a:lnTo>
                  <a:lnTo>
                    <a:pt x="217271" y="126720"/>
                  </a:lnTo>
                  <a:lnTo>
                    <a:pt x="224675" y="126720"/>
                  </a:lnTo>
                  <a:lnTo>
                    <a:pt x="224675" y="119316"/>
                  </a:lnTo>
                  <a:close/>
                </a:path>
                <a:path w="248920" h="127000">
                  <a:moveTo>
                    <a:pt x="224675" y="106972"/>
                  </a:moveTo>
                  <a:lnTo>
                    <a:pt x="217271" y="106972"/>
                  </a:lnTo>
                  <a:lnTo>
                    <a:pt x="217271" y="114388"/>
                  </a:lnTo>
                  <a:lnTo>
                    <a:pt x="224675" y="114388"/>
                  </a:lnTo>
                  <a:lnTo>
                    <a:pt x="224675" y="106972"/>
                  </a:lnTo>
                  <a:close/>
                </a:path>
                <a:path w="248920" h="127000">
                  <a:moveTo>
                    <a:pt x="224675" y="95453"/>
                  </a:moveTo>
                  <a:lnTo>
                    <a:pt x="217271" y="95453"/>
                  </a:lnTo>
                  <a:lnTo>
                    <a:pt x="217271" y="102857"/>
                  </a:lnTo>
                  <a:lnTo>
                    <a:pt x="224675" y="102857"/>
                  </a:lnTo>
                  <a:lnTo>
                    <a:pt x="224675" y="95453"/>
                  </a:lnTo>
                  <a:close/>
                </a:path>
                <a:path w="248920" h="127000">
                  <a:moveTo>
                    <a:pt x="224675" y="83108"/>
                  </a:moveTo>
                  <a:lnTo>
                    <a:pt x="217271" y="83108"/>
                  </a:lnTo>
                  <a:lnTo>
                    <a:pt x="217271" y="90512"/>
                  </a:lnTo>
                  <a:lnTo>
                    <a:pt x="224675" y="90512"/>
                  </a:lnTo>
                  <a:lnTo>
                    <a:pt x="224675" y="83108"/>
                  </a:lnTo>
                  <a:close/>
                </a:path>
                <a:path w="248920" h="127000">
                  <a:moveTo>
                    <a:pt x="224675" y="71589"/>
                  </a:moveTo>
                  <a:lnTo>
                    <a:pt x="217271" y="71589"/>
                  </a:lnTo>
                  <a:lnTo>
                    <a:pt x="217271" y="78994"/>
                  </a:lnTo>
                  <a:lnTo>
                    <a:pt x="224675" y="78994"/>
                  </a:lnTo>
                  <a:lnTo>
                    <a:pt x="224675" y="71589"/>
                  </a:lnTo>
                  <a:close/>
                </a:path>
                <a:path w="248920" h="127000">
                  <a:moveTo>
                    <a:pt x="224675" y="60058"/>
                  </a:moveTo>
                  <a:lnTo>
                    <a:pt x="217271" y="60058"/>
                  </a:lnTo>
                  <a:lnTo>
                    <a:pt x="217271" y="67487"/>
                  </a:lnTo>
                  <a:lnTo>
                    <a:pt x="224675" y="67487"/>
                  </a:lnTo>
                  <a:lnTo>
                    <a:pt x="224675" y="60058"/>
                  </a:lnTo>
                  <a:close/>
                </a:path>
                <a:path w="248920" h="127000">
                  <a:moveTo>
                    <a:pt x="224675" y="47726"/>
                  </a:moveTo>
                  <a:lnTo>
                    <a:pt x="217271" y="47726"/>
                  </a:lnTo>
                  <a:lnTo>
                    <a:pt x="217271" y="55130"/>
                  </a:lnTo>
                  <a:lnTo>
                    <a:pt x="224675" y="55130"/>
                  </a:lnTo>
                  <a:lnTo>
                    <a:pt x="224675" y="47726"/>
                  </a:lnTo>
                  <a:close/>
                </a:path>
                <a:path w="248920" h="127000">
                  <a:moveTo>
                    <a:pt x="224675" y="36195"/>
                  </a:moveTo>
                  <a:lnTo>
                    <a:pt x="217271" y="36195"/>
                  </a:lnTo>
                  <a:lnTo>
                    <a:pt x="217271" y="43611"/>
                  </a:lnTo>
                  <a:lnTo>
                    <a:pt x="224675" y="43611"/>
                  </a:lnTo>
                  <a:lnTo>
                    <a:pt x="224675" y="36195"/>
                  </a:lnTo>
                  <a:close/>
                </a:path>
                <a:path w="248920" h="127000">
                  <a:moveTo>
                    <a:pt x="224675" y="23850"/>
                  </a:moveTo>
                  <a:lnTo>
                    <a:pt x="217271" y="23850"/>
                  </a:lnTo>
                  <a:lnTo>
                    <a:pt x="217271" y="31254"/>
                  </a:lnTo>
                  <a:lnTo>
                    <a:pt x="224675" y="31254"/>
                  </a:lnTo>
                  <a:lnTo>
                    <a:pt x="224675" y="23850"/>
                  </a:lnTo>
                  <a:close/>
                </a:path>
                <a:path w="248920" h="127000">
                  <a:moveTo>
                    <a:pt x="224675" y="12331"/>
                  </a:moveTo>
                  <a:lnTo>
                    <a:pt x="217271" y="12331"/>
                  </a:lnTo>
                  <a:lnTo>
                    <a:pt x="217271" y="19748"/>
                  </a:lnTo>
                  <a:lnTo>
                    <a:pt x="224675" y="19748"/>
                  </a:lnTo>
                  <a:lnTo>
                    <a:pt x="224675" y="12331"/>
                  </a:lnTo>
                  <a:close/>
                </a:path>
                <a:path w="248920" h="127000">
                  <a:moveTo>
                    <a:pt x="236220" y="119316"/>
                  </a:moveTo>
                  <a:lnTo>
                    <a:pt x="228803" y="119316"/>
                  </a:lnTo>
                  <a:lnTo>
                    <a:pt x="228803" y="126720"/>
                  </a:lnTo>
                  <a:lnTo>
                    <a:pt x="236220" y="126720"/>
                  </a:lnTo>
                  <a:lnTo>
                    <a:pt x="236220" y="119316"/>
                  </a:lnTo>
                  <a:close/>
                </a:path>
                <a:path w="248920" h="127000">
                  <a:moveTo>
                    <a:pt x="236220" y="106972"/>
                  </a:moveTo>
                  <a:lnTo>
                    <a:pt x="228803" y="106972"/>
                  </a:lnTo>
                  <a:lnTo>
                    <a:pt x="228803" y="114388"/>
                  </a:lnTo>
                  <a:lnTo>
                    <a:pt x="236220" y="114388"/>
                  </a:lnTo>
                  <a:lnTo>
                    <a:pt x="236220" y="106972"/>
                  </a:lnTo>
                  <a:close/>
                </a:path>
                <a:path w="248920" h="127000">
                  <a:moveTo>
                    <a:pt x="236220" y="95453"/>
                  </a:moveTo>
                  <a:lnTo>
                    <a:pt x="228803" y="95453"/>
                  </a:lnTo>
                  <a:lnTo>
                    <a:pt x="228803" y="102857"/>
                  </a:lnTo>
                  <a:lnTo>
                    <a:pt x="236220" y="102857"/>
                  </a:lnTo>
                  <a:lnTo>
                    <a:pt x="236220" y="95453"/>
                  </a:lnTo>
                  <a:close/>
                </a:path>
                <a:path w="248920" h="127000">
                  <a:moveTo>
                    <a:pt x="236220" y="83108"/>
                  </a:moveTo>
                  <a:lnTo>
                    <a:pt x="228803" y="83108"/>
                  </a:lnTo>
                  <a:lnTo>
                    <a:pt x="228803" y="90512"/>
                  </a:lnTo>
                  <a:lnTo>
                    <a:pt x="236220" y="90512"/>
                  </a:lnTo>
                  <a:lnTo>
                    <a:pt x="236220" y="83108"/>
                  </a:lnTo>
                  <a:close/>
                </a:path>
                <a:path w="248920" h="127000">
                  <a:moveTo>
                    <a:pt x="236220" y="71589"/>
                  </a:moveTo>
                  <a:lnTo>
                    <a:pt x="228803" y="71589"/>
                  </a:lnTo>
                  <a:lnTo>
                    <a:pt x="228803" y="78994"/>
                  </a:lnTo>
                  <a:lnTo>
                    <a:pt x="236220" y="78994"/>
                  </a:lnTo>
                  <a:lnTo>
                    <a:pt x="236220" y="71589"/>
                  </a:lnTo>
                  <a:close/>
                </a:path>
                <a:path w="248920" h="127000">
                  <a:moveTo>
                    <a:pt x="236220" y="60058"/>
                  </a:moveTo>
                  <a:lnTo>
                    <a:pt x="228803" y="60058"/>
                  </a:lnTo>
                  <a:lnTo>
                    <a:pt x="228803" y="67487"/>
                  </a:lnTo>
                  <a:lnTo>
                    <a:pt x="236220" y="67487"/>
                  </a:lnTo>
                  <a:lnTo>
                    <a:pt x="236220" y="60058"/>
                  </a:lnTo>
                  <a:close/>
                </a:path>
                <a:path w="248920" h="127000">
                  <a:moveTo>
                    <a:pt x="236220" y="47726"/>
                  </a:moveTo>
                  <a:lnTo>
                    <a:pt x="228803" y="47726"/>
                  </a:lnTo>
                  <a:lnTo>
                    <a:pt x="228803" y="55130"/>
                  </a:lnTo>
                  <a:lnTo>
                    <a:pt x="236220" y="55130"/>
                  </a:lnTo>
                  <a:lnTo>
                    <a:pt x="236220" y="47726"/>
                  </a:lnTo>
                  <a:close/>
                </a:path>
                <a:path w="248920" h="127000">
                  <a:moveTo>
                    <a:pt x="236220" y="36195"/>
                  </a:moveTo>
                  <a:lnTo>
                    <a:pt x="228803" y="36195"/>
                  </a:lnTo>
                  <a:lnTo>
                    <a:pt x="228803" y="43611"/>
                  </a:lnTo>
                  <a:lnTo>
                    <a:pt x="236220" y="43611"/>
                  </a:lnTo>
                  <a:lnTo>
                    <a:pt x="236220" y="36195"/>
                  </a:lnTo>
                  <a:close/>
                </a:path>
                <a:path w="248920" h="127000">
                  <a:moveTo>
                    <a:pt x="236220" y="23850"/>
                  </a:moveTo>
                  <a:lnTo>
                    <a:pt x="228803" y="23850"/>
                  </a:lnTo>
                  <a:lnTo>
                    <a:pt x="228803" y="31254"/>
                  </a:lnTo>
                  <a:lnTo>
                    <a:pt x="236220" y="31254"/>
                  </a:lnTo>
                  <a:lnTo>
                    <a:pt x="236220" y="23850"/>
                  </a:lnTo>
                  <a:close/>
                </a:path>
                <a:path w="248920" h="127000">
                  <a:moveTo>
                    <a:pt x="236220" y="12331"/>
                  </a:moveTo>
                  <a:lnTo>
                    <a:pt x="228803" y="12331"/>
                  </a:lnTo>
                  <a:lnTo>
                    <a:pt x="228803" y="19748"/>
                  </a:lnTo>
                  <a:lnTo>
                    <a:pt x="236220" y="19748"/>
                  </a:lnTo>
                  <a:lnTo>
                    <a:pt x="236220" y="12331"/>
                  </a:lnTo>
                  <a:close/>
                </a:path>
                <a:path w="248920" h="127000">
                  <a:moveTo>
                    <a:pt x="248551" y="119316"/>
                  </a:moveTo>
                  <a:lnTo>
                    <a:pt x="241147" y="119316"/>
                  </a:lnTo>
                  <a:lnTo>
                    <a:pt x="241147" y="126720"/>
                  </a:lnTo>
                  <a:lnTo>
                    <a:pt x="248551" y="126720"/>
                  </a:lnTo>
                  <a:lnTo>
                    <a:pt x="248551" y="119316"/>
                  </a:lnTo>
                  <a:close/>
                </a:path>
                <a:path w="248920" h="127000">
                  <a:moveTo>
                    <a:pt x="248551" y="106972"/>
                  </a:moveTo>
                  <a:lnTo>
                    <a:pt x="241147" y="106972"/>
                  </a:lnTo>
                  <a:lnTo>
                    <a:pt x="241147" y="114388"/>
                  </a:lnTo>
                  <a:lnTo>
                    <a:pt x="248551" y="114388"/>
                  </a:lnTo>
                  <a:lnTo>
                    <a:pt x="248551" y="106972"/>
                  </a:lnTo>
                  <a:close/>
                </a:path>
                <a:path w="248920" h="127000">
                  <a:moveTo>
                    <a:pt x="248551" y="95453"/>
                  </a:moveTo>
                  <a:lnTo>
                    <a:pt x="241147" y="95453"/>
                  </a:lnTo>
                  <a:lnTo>
                    <a:pt x="241147" y="102857"/>
                  </a:lnTo>
                  <a:lnTo>
                    <a:pt x="248551" y="102857"/>
                  </a:lnTo>
                  <a:lnTo>
                    <a:pt x="248551" y="95453"/>
                  </a:lnTo>
                  <a:close/>
                </a:path>
                <a:path w="248920" h="127000">
                  <a:moveTo>
                    <a:pt x="248551" y="83108"/>
                  </a:moveTo>
                  <a:lnTo>
                    <a:pt x="241147" y="83108"/>
                  </a:lnTo>
                  <a:lnTo>
                    <a:pt x="241147" y="90512"/>
                  </a:lnTo>
                  <a:lnTo>
                    <a:pt x="248551" y="90512"/>
                  </a:lnTo>
                  <a:lnTo>
                    <a:pt x="248551" y="83108"/>
                  </a:lnTo>
                  <a:close/>
                </a:path>
                <a:path w="248920" h="127000">
                  <a:moveTo>
                    <a:pt x="248551" y="71589"/>
                  </a:moveTo>
                  <a:lnTo>
                    <a:pt x="241147" y="71589"/>
                  </a:lnTo>
                  <a:lnTo>
                    <a:pt x="241147" y="78994"/>
                  </a:lnTo>
                  <a:lnTo>
                    <a:pt x="248551" y="78994"/>
                  </a:lnTo>
                  <a:lnTo>
                    <a:pt x="248551" y="71589"/>
                  </a:lnTo>
                  <a:close/>
                </a:path>
                <a:path w="248920" h="127000">
                  <a:moveTo>
                    <a:pt x="248551" y="60058"/>
                  </a:moveTo>
                  <a:lnTo>
                    <a:pt x="241147" y="60058"/>
                  </a:lnTo>
                  <a:lnTo>
                    <a:pt x="241147" y="67487"/>
                  </a:lnTo>
                  <a:lnTo>
                    <a:pt x="248551" y="67487"/>
                  </a:lnTo>
                  <a:lnTo>
                    <a:pt x="248551" y="60058"/>
                  </a:lnTo>
                  <a:close/>
                </a:path>
                <a:path w="248920" h="127000">
                  <a:moveTo>
                    <a:pt x="248551" y="47726"/>
                  </a:moveTo>
                  <a:lnTo>
                    <a:pt x="241147" y="47726"/>
                  </a:lnTo>
                  <a:lnTo>
                    <a:pt x="241147" y="55130"/>
                  </a:lnTo>
                  <a:lnTo>
                    <a:pt x="248551" y="55130"/>
                  </a:lnTo>
                  <a:lnTo>
                    <a:pt x="248551" y="47726"/>
                  </a:lnTo>
                  <a:close/>
                </a:path>
                <a:path w="248920" h="127000">
                  <a:moveTo>
                    <a:pt x="248551" y="36195"/>
                  </a:moveTo>
                  <a:lnTo>
                    <a:pt x="241147" y="36195"/>
                  </a:lnTo>
                  <a:lnTo>
                    <a:pt x="241147" y="43611"/>
                  </a:lnTo>
                  <a:lnTo>
                    <a:pt x="248551" y="43611"/>
                  </a:lnTo>
                  <a:lnTo>
                    <a:pt x="248551" y="36195"/>
                  </a:lnTo>
                  <a:close/>
                </a:path>
                <a:path w="248920" h="127000">
                  <a:moveTo>
                    <a:pt x="248551" y="23850"/>
                  </a:moveTo>
                  <a:lnTo>
                    <a:pt x="241147" y="23850"/>
                  </a:lnTo>
                  <a:lnTo>
                    <a:pt x="241147" y="31254"/>
                  </a:lnTo>
                  <a:lnTo>
                    <a:pt x="248551" y="31254"/>
                  </a:lnTo>
                  <a:lnTo>
                    <a:pt x="248551" y="23850"/>
                  </a:lnTo>
                  <a:close/>
                </a:path>
                <a:path w="248920" h="127000">
                  <a:moveTo>
                    <a:pt x="248551" y="12331"/>
                  </a:moveTo>
                  <a:lnTo>
                    <a:pt x="241147" y="12331"/>
                  </a:lnTo>
                  <a:lnTo>
                    <a:pt x="241147" y="19748"/>
                  </a:lnTo>
                  <a:lnTo>
                    <a:pt x="248551" y="19748"/>
                  </a:lnTo>
                  <a:lnTo>
                    <a:pt x="248551" y="12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502495" y="6861035"/>
              <a:ext cx="91440" cy="114935"/>
            </a:xfrm>
            <a:custGeom>
              <a:avLst/>
              <a:gdLst/>
              <a:ahLst/>
              <a:cxnLst/>
              <a:rect l="l" t="t" r="r" b="b"/>
              <a:pathLst>
                <a:path w="91439" h="114934">
                  <a:moveTo>
                    <a:pt x="7416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16" y="114388"/>
                  </a:lnTo>
                  <a:lnTo>
                    <a:pt x="7416" y="106984"/>
                  </a:lnTo>
                  <a:close/>
                </a:path>
                <a:path w="91439" h="114934">
                  <a:moveTo>
                    <a:pt x="7416" y="94640"/>
                  </a:moveTo>
                  <a:lnTo>
                    <a:pt x="0" y="94640"/>
                  </a:lnTo>
                  <a:lnTo>
                    <a:pt x="0" y="102057"/>
                  </a:lnTo>
                  <a:lnTo>
                    <a:pt x="7416" y="102057"/>
                  </a:lnTo>
                  <a:lnTo>
                    <a:pt x="7416" y="94640"/>
                  </a:lnTo>
                  <a:close/>
                </a:path>
                <a:path w="91439" h="114934">
                  <a:moveTo>
                    <a:pt x="7416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16" y="90525"/>
                  </a:lnTo>
                  <a:lnTo>
                    <a:pt x="7416" y="83121"/>
                  </a:lnTo>
                  <a:close/>
                </a:path>
                <a:path w="91439" h="114934">
                  <a:moveTo>
                    <a:pt x="7416" y="70777"/>
                  </a:moveTo>
                  <a:lnTo>
                    <a:pt x="0" y="70777"/>
                  </a:lnTo>
                  <a:lnTo>
                    <a:pt x="0" y="78181"/>
                  </a:lnTo>
                  <a:lnTo>
                    <a:pt x="7416" y="78181"/>
                  </a:lnTo>
                  <a:lnTo>
                    <a:pt x="7416" y="70777"/>
                  </a:lnTo>
                  <a:close/>
                </a:path>
                <a:path w="91439" h="114934">
                  <a:moveTo>
                    <a:pt x="7416" y="59258"/>
                  </a:moveTo>
                  <a:lnTo>
                    <a:pt x="0" y="59258"/>
                  </a:lnTo>
                  <a:lnTo>
                    <a:pt x="0" y="66662"/>
                  </a:lnTo>
                  <a:lnTo>
                    <a:pt x="7416" y="66662"/>
                  </a:lnTo>
                  <a:lnTo>
                    <a:pt x="7416" y="59258"/>
                  </a:lnTo>
                  <a:close/>
                </a:path>
                <a:path w="91439" h="114934">
                  <a:moveTo>
                    <a:pt x="7416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16" y="55156"/>
                  </a:lnTo>
                  <a:lnTo>
                    <a:pt x="7416" y="47726"/>
                  </a:lnTo>
                  <a:close/>
                </a:path>
                <a:path w="91439" h="114934">
                  <a:moveTo>
                    <a:pt x="7416" y="35394"/>
                  </a:moveTo>
                  <a:lnTo>
                    <a:pt x="0" y="35394"/>
                  </a:lnTo>
                  <a:lnTo>
                    <a:pt x="0" y="42799"/>
                  </a:lnTo>
                  <a:lnTo>
                    <a:pt x="7416" y="42799"/>
                  </a:lnTo>
                  <a:lnTo>
                    <a:pt x="7416" y="35394"/>
                  </a:lnTo>
                  <a:close/>
                </a:path>
                <a:path w="91439" h="114934">
                  <a:moveTo>
                    <a:pt x="7416" y="23863"/>
                  </a:moveTo>
                  <a:lnTo>
                    <a:pt x="0" y="23863"/>
                  </a:lnTo>
                  <a:lnTo>
                    <a:pt x="0" y="31280"/>
                  </a:lnTo>
                  <a:lnTo>
                    <a:pt x="7416" y="31280"/>
                  </a:lnTo>
                  <a:lnTo>
                    <a:pt x="7416" y="23863"/>
                  </a:lnTo>
                  <a:close/>
                </a:path>
                <a:path w="91439" h="114934">
                  <a:moveTo>
                    <a:pt x="7416" y="11518"/>
                  </a:moveTo>
                  <a:lnTo>
                    <a:pt x="0" y="11518"/>
                  </a:lnTo>
                  <a:lnTo>
                    <a:pt x="0" y="18923"/>
                  </a:lnTo>
                  <a:lnTo>
                    <a:pt x="7416" y="18923"/>
                  </a:lnTo>
                  <a:lnTo>
                    <a:pt x="7416" y="11518"/>
                  </a:lnTo>
                  <a:close/>
                </a:path>
                <a:path w="91439" h="114934">
                  <a:moveTo>
                    <a:pt x="7416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416" y="7416"/>
                  </a:lnTo>
                  <a:lnTo>
                    <a:pt x="7416" y="0"/>
                  </a:lnTo>
                  <a:close/>
                </a:path>
                <a:path w="91439" h="114934">
                  <a:moveTo>
                    <a:pt x="18923" y="106984"/>
                  </a:moveTo>
                  <a:lnTo>
                    <a:pt x="11531" y="106984"/>
                  </a:lnTo>
                  <a:lnTo>
                    <a:pt x="11531" y="114388"/>
                  </a:lnTo>
                  <a:lnTo>
                    <a:pt x="18923" y="114388"/>
                  </a:lnTo>
                  <a:lnTo>
                    <a:pt x="18923" y="106984"/>
                  </a:lnTo>
                  <a:close/>
                </a:path>
                <a:path w="91439" h="114934">
                  <a:moveTo>
                    <a:pt x="18923" y="94640"/>
                  </a:moveTo>
                  <a:lnTo>
                    <a:pt x="11531" y="94640"/>
                  </a:lnTo>
                  <a:lnTo>
                    <a:pt x="11531" y="102057"/>
                  </a:lnTo>
                  <a:lnTo>
                    <a:pt x="18923" y="102057"/>
                  </a:lnTo>
                  <a:lnTo>
                    <a:pt x="18923" y="94640"/>
                  </a:lnTo>
                  <a:close/>
                </a:path>
                <a:path w="91439" h="114934">
                  <a:moveTo>
                    <a:pt x="18923" y="83121"/>
                  </a:moveTo>
                  <a:lnTo>
                    <a:pt x="11531" y="83121"/>
                  </a:lnTo>
                  <a:lnTo>
                    <a:pt x="11531" y="90525"/>
                  </a:lnTo>
                  <a:lnTo>
                    <a:pt x="18923" y="90525"/>
                  </a:lnTo>
                  <a:lnTo>
                    <a:pt x="18923" y="83121"/>
                  </a:lnTo>
                  <a:close/>
                </a:path>
                <a:path w="91439" h="114934">
                  <a:moveTo>
                    <a:pt x="18923" y="70777"/>
                  </a:moveTo>
                  <a:lnTo>
                    <a:pt x="11531" y="70777"/>
                  </a:lnTo>
                  <a:lnTo>
                    <a:pt x="11531" y="78181"/>
                  </a:lnTo>
                  <a:lnTo>
                    <a:pt x="18923" y="78181"/>
                  </a:lnTo>
                  <a:lnTo>
                    <a:pt x="18923" y="70777"/>
                  </a:lnTo>
                  <a:close/>
                </a:path>
                <a:path w="91439" h="114934">
                  <a:moveTo>
                    <a:pt x="18923" y="59258"/>
                  </a:moveTo>
                  <a:lnTo>
                    <a:pt x="11531" y="59258"/>
                  </a:lnTo>
                  <a:lnTo>
                    <a:pt x="11531" y="66662"/>
                  </a:lnTo>
                  <a:lnTo>
                    <a:pt x="18923" y="66662"/>
                  </a:lnTo>
                  <a:lnTo>
                    <a:pt x="18923" y="59258"/>
                  </a:lnTo>
                  <a:close/>
                </a:path>
                <a:path w="91439" h="114934">
                  <a:moveTo>
                    <a:pt x="18923" y="47726"/>
                  </a:moveTo>
                  <a:lnTo>
                    <a:pt x="11531" y="47726"/>
                  </a:lnTo>
                  <a:lnTo>
                    <a:pt x="11531" y="55156"/>
                  </a:lnTo>
                  <a:lnTo>
                    <a:pt x="18923" y="55156"/>
                  </a:lnTo>
                  <a:lnTo>
                    <a:pt x="18923" y="47726"/>
                  </a:lnTo>
                  <a:close/>
                </a:path>
                <a:path w="91439" h="114934">
                  <a:moveTo>
                    <a:pt x="18923" y="35394"/>
                  </a:moveTo>
                  <a:lnTo>
                    <a:pt x="11531" y="35394"/>
                  </a:lnTo>
                  <a:lnTo>
                    <a:pt x="11531" y="42799"/>
                  </a:lnTo>
                  <a:lnTo>
                    <a:pt x="18923" y="42799"/>
                  </a:lnTo>
                  <a:lnTo>
                    <a:pt x="18923" y="35394"/>
                  </a:lnTo>
                  <a:close/>
                </a:path>
                <a:path w="91439" h="114934">
                  <a:moveTo>
                    <a:pt x="18923" y="23863"/>
                  </a:moveTo>
                  <a:lnTo>
                    <a:pt x="11531" y="23863"/>
                  </a:lnTo>
                  <a:lnTo>
                    <a:pt x="11531" y="31280"/>
                  </a:lnTo>
                  <a:lnTo>
                    <a:pt x="18923" y="31280"/>
                  </a:lnTo>
                  <a:lnTo>
                    <a:pt x="18923" y="23863"/>
                  </a:lnTo>
                  <a:close/>
                </a:path>
                <a:path w="91439" h="114934">
                  <a:moveTo>
                    <a:pt x="18923" y="11518"/>
                  </a:moveTo>
                  <a:lnTo>
                    <a:pt x="11531" y="11518"/>
                  </a:lnTo>
                  <a:lnTo>
                    <a:pt x="11531" y="18923"/>
                  </a:lnTo>
                  <a:lnTo>
                    <a:pt x="18923" y="18923"/>
                  </a:lnTo>
                  <a:lnTo>
                    <a:pt x="18923" y="11518"/>
                  </a:lnTo>
                  <a:close/>
                </a:path>
                <a:path w="91439" h="114934">
                  <a:moveTo>
                    <a:pt x="18923" y="0"/>
                  </a:moveTo>
                  <a:lnTo>
                    <a:pt x="11531" y="0"/>
                  </a:lnTo>
                  <a:lnTo>
                    <a:pt x="11531" y="7416"/>
                  </a:lnTo>
                  <a:lnTo>
                    <a:pt x="18923" y="7416"/>
                  </a:lnTo>
                  <a:lnTo>
                    <a:pt x="18923" y="0"/>
                  </a:lnTo>
                  <a:close/>
                </a:path>
                <a:path w="91439" h="114934">
                  <a:moveTo>
                    <a:pt x="31280" y="106984"/>
                  </a:moveTo>
                  <a:lnTo>
                    <a:pt x="23888" y="106984"/>
                  </a:lnTo>
                  <a:lnTo>
                    <a:pt x="23888" y="114388"/>
                  </a:lnTo>
                  <a:lnTo>
                    <a:pt x="31280" y="114388"/>
                  </a:lnTo>
                  <a:lnTo>
                    <a:pt x="31280" y="106984"/>
                  </a:lnTo>
                  <a:close/>
                </a:path>
                <a:path w="91439" h="114934">
                  <a:moveTo>
                    <a:pt x="31280" y="94640"/>
                  </a:moveTo>
                  <a:lnTo>
                    <a:pt x="23888" y="94640"/>
                  </a:lnTo>
                  <a:lnTo>
                    <a:pt x="23888" y="102057"/>
                  </a:lnTo>
                  <a:lnTo>
                    <a:pt x="31280" y="102057"/>
                  </a:lnTo>
                  <a:lnTo>
                    <a:pt x="31280" y="94640"/>
                  </a:lnTo>
                  <a:close/>
                </a:path>
                <a:path w="91439" h="114934">
                  <a:moveTo>
                    <a:pt x="31280" y="83121"/>
                  </a:moveTo>
                  <a:lnTo>
                    <a:pt x="23888" y="83121"/>
                  </a:lnTo>
                  <a:lnTo>
                    <a:pt x="23888" y="90525"/>
                  </a:lnTo>
                  <a:lnTo>
                    <a:pt x="31280" y="90525"/>
                  </a:lnTo>
                  <a:lnTo>
                    <a:pt x="31280" y="83121"/>
                  </a:lnTo>
                  <a:close/>
                </a:path>
                <a:path w="91439" h="114934">
                  <a:moveTo>
                    <a:pt x="31280" y="70777"/>
                  </a:moveTo>
                  <a:lnTo>
                    <a:pt x="23888" y="70777"/>
                  </a:lnTo>
                  <a:lnTo>
                    <a:pt x="23888" y="78181"/>
                  </a:lnTo>
                  <a:lnTo>
                    <a:pt x="31280" y="78181"/>
                  </a:lnTo>
                  <a:lnTo>
                    <a:pt x="31280" y="70777"/>
                  </a:lnTo>
                  <a:close/>
                </a:path>
                <a:path w="91439" h="114934">
                  <a:moveTo>
                    <a:pt x="31280" y="59258"/>
                  </a:moveTo>
                  <a:lnTo>
                    <a:pt x="23888" y="59258"/>
                  </a:lnTo>
                  <a:lnTo>
                    <a:pt x="23888" y="66662"/>
                  </a:lnTo>
                  <a:lnTo>
                    <a:pt x="31280" y="66662"/>
                  </a:lnTo>
                  <a:lnTo>
                    <a:pt x="31280" y="59258"/>
                  </a:lnTo>
                  <a:close/>
                </a:path>
                <a:path w="91439" h="114934">
                  <a:moveTo>
                    <a:pt x="31280" y="47726"/>
                  </a:moveTo>
                  <a:lnTo>
                    <a:pt x="23888" y="47726"/>
                  </a:lnTo>
                  <a:lnTo>
                    <a:pt x="23888" y="55156"/>
                  </a:lnTo>
                  <a:lnTo>
                    <a:pt x="31280" y="55156"/>
                  </a:lnTo>
                  <a:lnTo>
                    <a:pt x="31280" y="47726"/>
                  </a:lnTo>
                  <a:close/>
                </a:path>
                <a:path w="91439" h="114934">
                  <a:moveTo>
                    <a:pt x="31280" y="35394"/>
                  </a:moveTo>
                  <a:lnTo>
                    <a:pt x="23888" y="35394"/>
                  </a:lnTo>
                  <a:lnTo>
                    <a:pt x="23888" y="42799"/>
                  </a:lnTo>
                  <a:lnTo>
                    <a:pt x="31280" y="42799"/>
                  </a:lnTo>
                  <a:lnTo>
                    <a:pt x="31280" y="35394"/>
                  </a:lnTo>
                  <a:close/>
                </a:path>
                <a:path w="91439" h="114934">
                  <a:moveTo>
                    <a:pt x="31280" y="23863"/>
                  </a:moveTo>
                  <a:lnTo>
                    <a:pt x="23888" y="23863"/>
                  </a:lnTo>
                  <a:lnTo>
                    <a:pt x="23888" y="31280"/>
                  </a:lnTo>
                  <a:lnTo>
                    <a:pt x="31280" y="31280"/>
                  </a:lnTo>
                  <a:lnTo>
                    <a:pt x="31280" y="23863"/>
                  </a:lnTo>
                  <a:close/>
                </a:path>
                <a:path w="91439" h="114934">
                  <a:moveTo>
                    <a:pt x="31280" y="11518"/>
                  </a:moveTo>
                  <a:lnTo>
                    <a:pt x="23888" y="11518"/>
                  </a:lnTo>
                  <a:lnTo>
                    <a:pt x="23888" y="18923"/>
                  </a:lnTo>
                  <a:lnTo>
                    <a:pt x="31280" y="18923"/>
                  </a:lnTo>
                  <a:lnTo>
                    <a:pt x="31280" y="11518"/>
                  </a:lnTo>
                  <a:close/>
                </a:path>
                <a:path w="91439" h="114934">
                  <a:moveTo>
                    <a:pt x="31280" y="0"/>
                  </a:moveTo>
                  <a:lnTo>
                    <a:pt x="23888" y="0"/>
                  </a:lnTo>
                  <a:lnTo>
                    <a:pt x="23888" y="7416"/>
                  </a:lnTo>
                  <a:lnTo>
                    <a:pt x="31280" y="7416"/>
                  </a:lnTo>
                  <a:lnTo>
                    <a:pt x="31280" y="0"/>
                  </a:lnTo>
                  <a:close/>
                </a:path>
                <a:path w="91439" h="114934">
                  <a:moveTo>
                    <a:pt x="43624" y="106984"/>
                  </a:moveTo>
                  <a:lnTo>
                    <a:pt x="36207" y="106984"/>
                  </a:lnTo>
                  <a:lnTo>
                    <a:pt x="36207" y="114388"/>
                  </a:lnTo>
                  <a:lnTo>
                    <a:pt x="43624" y="114388"/>
                  </a:lnTo>
                  <a:lnTo>
                    <a:pt x="43624" y="106984"/>
                  </a:lnTo>
                  <a:close/>
                </a:path>
                <a:path w="91439" h="114934">
                  <a:moveTo>
                    <a:pt x="43624" y="94640"/>
                  </a:moveTo>
                  <a:lnTo>
                    <a:pt x="36207" y="94640"/>
                  </a:lnTo>
                  <a:lnTo>
                    <a:pt x="36207" y="102057"/>
                  </a:lnTo>
                  <a:lnTo>
                    <a:pt x="43624" y="102057"/>
                  </a:lnTo>
                  <a:lnTo>
                    <a:pt x="43624" y="94640"/>
                  </a:lnTo>
                  <a:close/>
                </a:path>
                <a:path w="91439" h="114934">
                  <a:moveTo>
                    <a:pt x="43624" y="83121"/>
                  </a:moveTo>
                  <a:lnTo>
                    <a:pt x="36207" y="83121"/>
                  </a:lnTo>
                  <a:lnTo>
                    <a:pt x="36207" y="90525"/>
                  </a:lnTo>
                  <a:lnTo>
                    <a:pt x="43624" y="90525"/>
                  </a:lnTo>
                  <a:lnTo>
                    <a:pt x="43624" y="83121"/>
                  </a:lnTo>
                  <a:close/>
                </a:path>
                <a:path w="91439" h="114934">
                  <a:moveTo>
                    <a:pt x="43624" y="70777"/>
                  </a:moveTo>
                  <a:lnTo>
                    <a:pt x="36207" y="70777"/>
                  </a:lnTo>
                  <a:lnTo>
                    <a:pt x="36207" y="78181"/>
                  </a:lnTo>
                  <a:lnTo>
                    <a:pt x="43624" y="78181"/>
                  </a:lnTo>
                  <a:lnTo>
                    <a:pt x="43624" y="70777"/>
                  </a:lnTo>
                  <a:close/>
                </a:path>
                <a:path w="91439" h="114934">
                  <a:moveTo>
                    <a:pt x="43624" y="59258"/>
                  </a:moveTo>
                  <a:lnTo>
                    <a:pt x="36207" y="59258"/>
                  </a:lnTo>
                  <a:lnTo>
                    <a:pt x="36207" y="66662"/>
                  </a:lnTo>
                  <a:lnTo>
                    <a:pt x="43624" y="66662"/>
                  </a:lnTo>
                  <a:lnTo>
                    <a:pt x="43624" y="59258"/>
                  </a:lnTo>
                  <a:close/>
                </a:path>
                <a:path w="91439" h="114934">
                  <a:moveTo>
                    <a:pt x="43624" y="47726"/>
                  </a:moveTo>
                  <a:lnTo>
                    <a:pt x="36207" y="47726"/>
                  </a:lnTo>
                  <a:lnTo>
                    <a:pt x="36207" y="55156"/>
                  </a:lnTo>
                  <a:lnTo>
                    <a:pt x="43624" y="55156"/>
                  </a:lnTo>
                  <a:lnTo>
                    <a:pt x="43624" y="47726"/>
                  </a:lnTo>
                  <a:close/>
                </a:path>
                <a:path w="91439" h="114934">
                  <a:moveTo>
                    <a:pt x="43624" y="35394"/>
                  </a:moveTo>
                  <a:lnTo>
                    <a:pt x="36207" y="35394"/>
                  </a:lnTo>
                  <a:lnTo>
                    <a:pt x="36207" y="42799"/>
                  </a:lnTo>
                  <a:lnTo>
                    <a:pt x="43624" y="42799"/>
                  </a:lnTo>
                  <a:lnTo>
                    <a:pt x="43624" y="35394"/>
                  </a:lnTo>
                  <a:close/>
                </a:path>
                <a:path w="91439" h="114934">
                  <a:moveTo>
                    <a:pt x="43624" y="23863"/>
                  </a:moveTo>
                  <a:lnTo>
                    <a:pt x="36207" y="23863"/>
                  </a:lnTo>
                  <a:lnTo>
                    <a:pt x="36207" y="31280"/>
                  </a:lnTo>
                  <a:lnTo>
                    <a:pt x="43624" y="31280"/>
                  </a:lnTo>
                  <a:lnTo>
                    <a:pt x="43624" y="23863"/>
                  </a:lnTo>
                  <a:close/>
                </a:path>
                <a:path w="91439" h="114934">
                  <a:moveTo>
                    <a:pt x="43624" y="11518"/>
                  </a:moveTo>
                  <a:lnTo>
                    <a:pt x="36207" y="11518"/>
                  </a:lnTo>
                  <a:lnTo>
                    <a:pt x="36207" y="18923"/>
                  </a:lnTo>
                  <a:lnTo>
                    <a:pt x="43624" y="18923"/>
                  </a:lnTo>
                  <a:lnTo>
                    <a:pt x="43624" y="11518"/>
                  </a:lnTo>
                  <a:close/>
                </a:path>
                <a:path w="91439" h="114934">
                  <a:moveTo>
                    <a:pt x="43624" y="0"/>
                  </a:moveTo>
                  <a:lnTo>
                    <a:pt x="36207" y="0"/>
                  </a:lnTo>
                  <a:lnTo>
                    <a:pt x="36207" y="7416"/>
                  </a:lnTo>
                  <a:lnTo>
                    <a:pt x="43624" y="7416"/>
                  </a:lnTo>
                  <a:lnTo>
                    <a:pt x="43624" y="0"/>
                  </a:lnTo>
                  <a:close/>
                </a:path>
                <a:path w="91439" h="114934">
                  <a:moveTo>
                    <a:pt x="55143" y="106984"/>
                  </a:moveTo>
                  <a:lnTo>
                    <a:pt x="47752" y="106984"/>
                  </a:lnTo>
                  <a:lnTo>
                    <a:pt x="47752" y="114388"/>
                  </a:lnTo>
                  <a:lnTo>
                    <a:pt x="55143" y="114388"/>
                  </a:lnTo>
                  <a:lnTo>
                    <a:pt x="55143" y="106984"/>
                  </a:lnTo>
                  <a:close/>
                </a:path>
                <a:path w="91439" h="114934">
                  <a:moveTo>
                    <a:pt x="55143" y="94640"/>
                  </a:moveTo>
                  <a:lnTo>
                    <a:pt x="47752" y="94640"/>
                  </a:lnTo>
                  <a:lnTo>
                    <a:pt x="47752" y="102057"/>
                  </a:lnTo>
                  <a:lnTo>
                    <a:pt x="55143" y="102057"/>
                  </a:lnTo>
                  <a:lnTo>
                    <a:pt x="55143" y="94640"/>
                  </a:lnTo>
                  <a:close/>
                </a:path>
                <a:path w="91439" h="114934">
                  <a:moveTo>
                    <a:pt x="55143" y="83121"/>
                  </a:moveTo>
                  <a:lnTo>
                    <a:pt x="47752" y="83121"/>
                  </a:lnTo>
                  <a:lnTo>
                    <a:pt x="47752" y="90525"/>
                  </a:lnTo>
                  <a:lnTo>
                    <a:pt x="55143" y="90525"/>
                  </a:lnTo>
                  <a:lnTo>
                    <a:pt x="55143" y="83121"/>
                  </a:lnTo>
                  <a:close/>
                </a:path>
                <a:path w="91439" h="114934">
                  <a:moveTo>
                    <a:pt x="55143" y="70777"/>
                  </a:moveTo>
                  <a:lnTo>
                    <a:pt x="47752" y="70777"/>
                  </a:lnTo>
                  <a:lnTo>
                    <a:pt x="47752" y="78181"/>
                  </a:lnTo>
                  <a:lnTo>
                    <a:pt x="55143" y="78181"/>
                  </a:lnTo>
                  <a:lnTo>
                    <a:pt x="55143" y="70777"/>
                  </a:lnTo>
                  <a:close/>
                </a:path>
                <a:path w="91439" h="114934">
                  <a:moveTo>
                    <a:pt x="55143" y="59258"/>
                  </a:moveTo>
                  <a:lnTo>
                    <a:pt x="47752" y="59258"/>
                  </a:lnTo>
                  <a:lnTo>
                    <a:pt x="47752" y="66662"/>
                  </a:lnTo>
                  <a:lnTo>
                    <a:pt x="55143" y="66662"/>
                  </a:lnTo>
                  <a:lnTo>
                    <a:pt x="55143" y="59258"/>
                  </a:lnTo>
                  <a:close/>
                </a:path>
                <a:path w="91439" h="114934">
                  <a:moveTo>
                    <a:pt x="55143" y="47726"/>
                  </a:moveTo>
                  <a:lnTo>
                    <a:pt x="47752" y="47726"/>
                  </a:lnTo>
                  <a:lnTo>
                    <a:pt x="47752" y="55156"/>
                  </a:lnTo>
                  <a:lnTo>
                    <a:pt x="55143" y="55156"/>
                  </a:lnTo>
                  <a:lnTo>
                    <a:pt x="55143" y="47726"/>
                  </a:lnTo>
                  <a:close/>
                </a:path>
                <a:path w="91439" h="114934">
                  <a:moveTo>
                    <a:pt x="55143" y="35394"/>
                  </a:moveTo>
                  <a:lnTo>
                    <a:pt x="47752" y="35394"/>
                  </a:lnTo>
                  <a:lnTo>
                    <a:pt x="47752" y="42799"/>
                  </a:lnTo>
                  <a:lnTo>
                    <a:pt x="55143" y="42799"/>
                  </a:lnTo>
                  <a:lnTo>
                    <a:pt x="55143" y="35394"/>
                  </a:lnTo>
                  <a:close/>
                </a:path>
                <a:path w="91439" h="114934">
                  <a:moveTo>
                    <a:pt x="55143" y="23863"/>
                  </a:moveTo>
                  <a:lnTo>
                    <a:pt x="47752" y="23863"/>
                  </a:lnTo>
                  <a:lnTo>
                    <a:pt x="47752" y="31280"/>
                  </a:lnTo>
                  <a:lnTo>
                    <a:pt x="55143" y="31280"/>
                  </a:lnTo>
                  <a:lnTo>
                    <a:pt x="55143" y="23863"/>
                  </a:lnTo>
                  <a:close/>
                </a:path>
                <a:path w="91439" h="114934">
                  <a:moveTo>
                    <a:pt x="55143" y="11518"/>
                  </a:moveTo>
                  <a:lnTo>
                    <a:pt x="47752" y="11518"/>
                  </a:lnTo>
                  <a:lnTo>
                    <a:pt x="47752" y="18923"/>
                  </a:lnTo>
                  <a:lnTo>
                    <a:pt x="55143" y="18923"/>
                  </a:lnTo>
                  <a:lnTo>
                    <a:pt x="55143" y="11518"/>
                  </a:lnTo>
                  <a:close/>
                </a:path>
                <a:path w="91439" h="114934">
                  <a:moveTo>
                    <a:pt x="55143" y="0"/>
                  </a:moveTo>
                  <a:lnTo>
                    <a:pt x="47752" y="0"/>
                  </a:lnTo>
                  <a:lnTo>
                    <a:pt x="47752" y="7416"/>
                  </a:lnTo>
                  <a:lnTo>
                    <a:pt x="55143" y="7416"/>
                  </a:lnTo>
                  <a:lnTo>
                    <a:pt x="55143" y="0"/>
                  </a:lnTo>
                  <a:close/>
                </a:path>
                <a:path w="91439" h="114934">
                  <a:moveTo>
                    <a:pt x="67487" y="106984"/>
                  </a:moveTo>
                  <a:lnTo>
                    <a:pt x="60083" y="106984"/>
                  </a:lnTo>
                  <a:lnTo>
                    <a:pt x="60083" y="114388"/>
                  </a:lnTo>
                  <a:lnTo>
                    <a:pt x="67487" y="114388"/>
                  </a:lnTo>
                  <a:lnTo>
                    <a:pt x="67487" y="106984"/>
                  </a:lnTo>
                  <a:close/>
                </a:path>
                <a:path w="91439" h="114934">
                  <a:moveTo>
                    <a:pt x="67487" y="94640"/>
                  </a:moveTo>
                  <a:lnTo>
                    <a:pt x="60083" y="94640"/>
                  </a:lnTo>
                  <a:lnTo>
                    <a:pt x="60083" y="102057"/>
                  </a:lnTo>
                  <a:lnTo>
                    <a:pt x="67487" y="102057"/>
                  </a:lnTo>
                  <a:lnTo>
                    <a:pt x="67487" y="94640"/>
                  </a:lnTo>
                  <a:close/>
                </a:path>
                <a:path w="91439" h="114934">
                  <a:moveTo>
                    <a:pt x="67487" y="83121"/>
                  </a:moveTo>
                  <a:lnTo>
                    <a:pt x="60083" y="83121"/>
                  </a:lnTo>
                  <a:lnTo>
                    <a:pt x="60083" y="90525"/>
                  </a:lnTo>
                  <a:lnTo>
                    <a:pt x="67487" y="90525"/>
                  </a:lnTo>
                  <a:lnTo>
                    <a:pt x="67487" y="83121"/>
                  </a:lnTo>
                  <a:close/>
                </a:path>
                <a:path w="91439" h="114934">
                  <a:moveTo>
                    <a:pt x="67487" y="70777"/>
                  </a:moveTo>
                  <a:lnTo>
                    <a:pt x="60083" y="70777"/>
                  </a:lnTo>
                  <a:lnTo>
                    <a:pt x="60083" y="78181"/>
                  </a:lnTo>
                  <a:lnTo>
                    <a:pt x="67487" y="78181"/>
                  </a:lnTo>
                  <a:lnTo>
                    <a:pt x="67487" y="70777"/>
                  </a:lnTo>
                  <a:close/>
                </a:path>
                <a:path w="91439" h="114934">
                  <a:moveTo>
                    <a:pt x="67487" y="59258"/>
                  </a:moveTo>
                  <a:lnTo>
                    <a:pt x="60083" y="59258"/>
                  </a:lnTo>
                  <a:lnTo>
                    <a:pt x="60083" y="66662"/>
                  </a:lnTo>
                  <a:lnTo>
                    <a:pt x="67487" y="66662"/>
                  </a:lnTo>
                  <a:lnTo>
                    <a:pt x="67487" y="59258"/>
                  </a:lnTo>
                  <a:close/>
                </a:path>
                <a:path w="91439" h="114934">
                  <a:moveTo>
                    <a:pt x="67487" y="47726"/>
                  </a:moveTo>
                  <a:lnTo>
                    <a:pt x="60083" y="47726"/>
                  </a:lnTo>
                  <a:lnTo>
                    <a:pt x="60083" y="55156"/>
                  </a:lnTo>
                  <a:lnTo>
                    <a:pt x="67487" y="55156"/>
                  </a:lnTo>
                  <a:lnTo>
                    <a:pt x="67487" y="47726"/>
                  </a:lnTo>
                  <a:close/>
                </a:path>
                <a:path w="91439" h="114934">
                  <a:moveTo>
                    <a:pt x="67487" y="35394"/>
                  </a:moveTo>
                  <a:lnTo>
                    <a:pt x="60083" y="35394"/>
                  </a:lnTo>
                  <a:lnTo>
                    <a:pt x="60083" y="42799"/>
                  </a:lnTo>
                  <a:lnTo>
                    <a:pt x="67487" y="42799"/>
                  </a:lnTo>
                  <a:lnTo>
                    <a:pt x="67487" y="35394"/>
                  </a:lnTo>
                  <a:close/>
                </a:path>
                <a:path w="91439" h="114934">
                  <a:moveTo>
                    <a:pt x="67487" y="23863"/>
                  </a:moveTo>
                  <a:lnTo>
                    <a:pt x="60083" y="23863"/>
                  </a:lnTo>
                  <a:lnTo>
                    <a:pt x="60083" y="31280"/>
                  </a:lnTo>
                  <a:lnTo>
                    <a:pt x="67487" y="31280"/>
                  </a:lnTo>
                  <a:lnTo>
                    <a:pt x="67487" y="23863"/>
                  </a:lnTo>
                  <a:close/>
                </a:path>
                <a:path w="91439" h="114934">
                  <a:moveTo>
                    <a:pt x="67487" y="11518"/>
                  </a:moveTo>
                  <a:lnTo>
                    <a:pt x="60083" y="11518"/>
                  </a:lnTo>
                  <a:lnTo>
                    <a:pt x="60083" y="18923"/>
                  </a:lnTo>
                  <a:lnTo>
                    <a:pt x="67487" y="18923"/>
                  </a:lnTo>
                  <a:lnTo>
                    <a:pt x="67487" y="11518"/>
                  </a:lnTo>
                  <a:close/>
                </a:path>
                <a:path w="91439" h="114934">
                  <a:moveTo>
                    <a:pt x="67487" y="0"/>
                  </a:moveTo>
                  <a:lnTo>
                    <a:pt x="60083" y="0"/>
                  </a:lnTo>
                  <a:lnTo>
                    <a:pt x="60083" y="7416"/>
                  </a:lnTo>
                  <a:lnTo>
                    <a:pt x="67487" y="7416"/>
                  </a:lnTo>
                  <a:lnTo>
                    <a:pt x="67487" y="0"/>
                  </a:lnTo>
                  <a:close/>
                </a:path>
                <a:path w="91439" h="114934">
                  <a:moveTo>
                    <a:pt x="79832" y="106984"/>
                  </a:moveTo>
                  <a:lnTo>
                    <a:pt x="72415" y="106984"/>
                  </a:lnTo>
                  <a:lnTo>
                    <a:pt x="72415" y="114388"/>
                  </a:lnTo>
                  <a:lnTo>
                    <a:pt x="79832" y="114388"/>
                  </a:lnTo>
                  <a:lnTo>
                    <a:pt x="79832" y="106984"/>
                  </a:lnTo>
                  <a:close/>
                </a:path>
                <a:path w="91439" h="114934">
                  <a:moveTo>
                    <a:pt x="79832" y="94640"/>
                  </a:moveTo>
                  <a:lnTo>
                    <a:pt x="72415" y="94640"/>
                  </a:lnTo>
                  <a:lnTo>
                    <a:pt x="72415" y="102057"/>
                  </a:lnTo>
                  <a:lnTo>
                    <a:pt x="79832" y="102057"/>
                  </a:lnTo>
                  <a:lnTo>
                    <a:pt x="79832" y="94640"/>
                  </a:lnTo>
                  <a:close/>
                </a:path>
                <a:path w="91439" h="114934">
                  <a:moveTo>
                    <a:pt x="79832" y="83121"/>
                  </a:moveTo>
                  <a:lnTo>
                    <a:pt x="72415" y="83121"/>
                  </a:lnTo>
                  <a:lnTo>
                    <a:pt x="72415" y="90525"/>
                  </a:lnTo>
                  <a:lnTo>
                    <a:pt x="79832" y="90525"/>
                  </a:lnTo>
                  <a:lnTo>
                    <a:pt x="79832" y="83121"/>
                  </a:lnTo>
                  <a:close/>
                </a:path>
                <a:path w="91439" h="114934">
                  <a:moveTo>
                    <a:pt x="79832" y="70777"/>
                  </a:moveTo>
                  <a:lnTo>
                    <a:pt x="72415" y="70777"/>
                  </a:lnTo>
                  <a:lnTo>
                    <a:pt x="72415" y="78181"/>
                  </a:lnTo>
                  <a:lnTo>
                    <a:pt x="79832" y="78181"/>
                  </a:lnTo>
                  <a:lnTo>
                    <a:pt x="79832" y="70777"/>
                  </a:lnTo>
                  <a:close/>
                </a:path>
                <a:path w="91439" h="114934">
                  <a:moveTo>
                    <a:pt x="79832" y="59258"/>
                  </a:moveTo>
                  <a:lnTo>
                    <a:pt x="72415" y="59258"/>
                  </a:lnTo>
                  <a:lnTo>
                    <a:pt x="72415" y="66662"/>
                  </a:lnTo>
                  <a:lnTo>
                    <a:pt x="79832" y="66662"/>
                  </a:lnTo>
                  <a:lnTo>
                    <a:pt x="79832" y="59258"/>
                  </a:lnTo>
                  <a:close/>
                </a:path>
                <a:path w="91439" h="114934">
                  <a:moveTo>
                    <a:pt x="79832" y="47726"/>
                  </a:moveTo>
                  <a:lnTo>
                    <a:pt x="72415" y="47726"/>
                  </a:lnTo>
                  <a:lnTo>
                    <a:pt x="72415" y="55156"/>
                  </a:lnTo>
                  <a:lnTo>
                    <a:pt x="79832" y="55156"/>
                  </a:lnTo>
                  <a:lnTo>
                    <a:pt x="79832" y="47726"/>
                  </a:lnTo>
                  <a:close/>
                </a:path>
                <a:path w="91439" h="114934">
                  <a:moveTo>
                    <a:pt x="79832" y="35394"/>
                  </a:moveTo>
                  <a:lnTo>
                    <a:pt x="72415" y="35394"/>
                  </a:lnTo>
                  <a:lnTo>
                    <a:pt x="72415" y="42799"/>
                  </a:lnTo>
                  <a:lnTo>
                    <a:pt x="79832" y="42799"/>
                  </a:lnTo>
                  <a:lnTo>
                    <a:pt x="79832" y="35394"/>
                  </a:lnTo>
                  <a:close/>
                </a:path>
                <a:path w="91439" h="114934">
                  <a:moveTo>
                    <a:pt x="79832" y="23863"/>
                  </a:moveTo>
                  <a:lnTo>
                    <a:pt x="72415" y="23863"/>
                  </a:lnTo>
                  <a:lnTo>
                    <a:pt x="72415" y="31280"/>
                  </a:lnTo>
                  <a:lnTo>
                    <a:pt x="79832" y="31280"/>
                  </a:lnTo>
                  <a:lnTo>
                    <a:pt x="79832" y="23863"/>
                  </a:lnTo>
                  <a:close/>
                </a:path>
                <a:path w="91439" h="114934">
                  <a:moveTo>
                    <a:pt x="79832" y="11518"/>
                  </a:moveTo>
                  <a:lnTo>
                    <a:pt x="72415" y="11518"/>
                  </a:lnTo>
                  <a:lnTo>
                    <a:pt x="72415" y="18923"/>
                  </a:lnTo>
                  <a:lnTo>
                    <a:pt x="79832" y="18923"/>
                  </a:lnTo>
                  <a:lnTo>
                    <a:pt x="79832" y="11518"/>
                  </a:lnTo>
                  <a:close/>
                </a:path>
                <a:path w="91439" h="114934">
                  <a:moveTo>
                    <a:pt x="79832" y="0"/>
                  </a:moveTo>
                  <a:lnTo>
                    <a:pt x="72415" y="0"/>
                  </a:lnTo>
                  <a:lnTo>
                    <a:pt x="72415" y="7416"/>
                  </a:lnTo>
                  <a:lnTo>
                    <a:pt x="79832" y="7416"/>
                  </a:lnTo>
                  <a:lnTo>
                    <a:pt x="79832" y="0"/>
                  </a:lnTo>
                  <a:close/>
                </a:path>
                <a:path w="91439" h="114934">
                  <a:moveTo>
                    <a:pt x="91351" y="0"/>
                  </a:moveTo>
                  <a:lnTo>
                    <a:pt x="83947" y="0"/>
                  </a:lnTo>
                  <a:lnTo>
                    <a:pt x="83947" y="7416"/>
                  </a:lnTo>
                  <a:lnTo>
                    <a:pt x="91351" y="7416"/>
                  </a:lnTo>
                  <a:lnTo>
                    <a:pt x="913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346145" y="6848703"/>
              <a:ext cx="248285" cy="127000"/>
            </a:xfrm>
            <a:custGeom>
              <a:avLst/>
              <a:gdLst/>
              <a:ahLst/>
              <a:cxnLst/>
              <a:rect l="l" t="t" r="r" b="b"/>
              <a:pathLst>
                <a:path w="248285" h="127000">
                  <a:moveTo>
                    <a:pt x="7404" y="119316"/>
                  </a:moveTo>
                  <a:lnTo>
                    <a:pt x="0" y="119316"/>
                  </a:lnTo>
                  <a:lnTo>
                    <a:pt x="0" y="126720"/>
                  </a:lnTo>
                  <a:lnTo>
                    <a:pt x="7404" y="126720"/>
                  </a:lnTo>
                  <a:lnTo>
                    <a:pt x="7404" y="119316"/>
                  </a:lnTo>
                  <a:close/>
                </a:path>
                <a:path w="248285" h="127000">
                  <a:moveTo>
                    <a:pt x="7404" y="106972"/>
                  </a:moveTo>
                  <a:lnTo>
                    <a:pt x="0" y="106972"/>
                  </a:lnTo>
                  <a:lnTo>
                    <a:pt x="0" y="114388"/>
                  </a:lnTo>
                  <a:lnTo>
                    <a:pt x="7404" y="114388"/>
                  </a:lnTo>
                  <a:lnTo>
                    <a:pt x="7404" y="106972"/>
                  </a:lnTo>
                  <a:close/>
                </a:path>
                <a:path w="248285" h="127000">
                  <a:moveTo>
                    <a:pt x="7404" y="95453"/>
                  </a:moveTo>
                  <a:lnTo>
                    <a:pt x="0" y="95453"/>
                  </a:lnTo>
                  <a:lnTo>
                    <a:pt x="0" y="102857"/>
                  </a:lnTo>
                  <a:lnTo>
                    <a:pt x="7404" y="102857"/>
                  </a:lnTo>
                  <a:lnTo>
                    <a:pt x="7404" y="95453"/>
                  </a:lnTo>
                  <a:close/>
                </a:path>
                <a:path w="248285" h="127000">
                  <a:moveTo>
                    <a:pt x="7404" y="83108"/>
                  </a:moveTo>
                  <a:lnTo>
                    <a:pt x="0" y="83108"/>
                  </a:lnTo>
                  <a:lnTo>
                    <a:pt x="0" y="90512"/>
                  </a:lnTo>
                  <a:lnTo>
                    <a:pt x="7404" y="90512"/>
                  </a:lnTo>
                  <a:lnTo>
                    <a:pt x="7404" y="83108"/>
                  </a:lnTo>
                  <a:close/>
                </a:path>
                <a:path w="248285" h="127000">
                  <a:moveTo>
                    <a:pt x="7404" y="71589"/>
                  </a:moveTo>
                  <a:lnTo>
                    <a:pt x="0" y="71589"/>
                  </a:lnTo>
                  <a:lnTo>
                    <a:pt x="0" y="78994"/>
                  </a:lnTo>
                  <a:lnTo>
                    <a:pt x="7404" y="78994"/>
                  </a:lnTo>
                  <a:lnTo>
                    <a:pt x="7404" y="71589"/>
                  </a:lnTo>
                  <a:close/>
                </a:path>
                <a:path w="248285" h="127000">
                  <a:moveTo>
                    <a:pt x="7404" y="60058"/>
                  </a:moveTo>
                  <a:lnTo>
                    <a:pt x="0" y="60058"/>
                  </a:lnTo>
                  <a:lnTo>
                    <a:pt x="0" y="67487"/>
                  </a:lnTo>
                  <a:lnTo>
                    <a:pt x="7404" y="67487"/>
                  </a:lnTo>
                  <a:lnTo>
                    <a:pt x="7404" y="60058"/>
                  </a:lnTo>
                  <a:close/>
                </a:path>
                <a:path w="248285" h="127000">
                  <a:moveTo>
                    <a:pt x="7404" y="47726"/>
                  </a:moveTo>
                  <a:lnTo>
                    <a:pt x="0" y="47726"/>
                  </a:lnTo>
                  <a:lnTo>
                    <a:pt x="0" y="55130"/>
                  </a:lnTo>
                  <a:lnTo>
                    <a:pt x="7404" y="55130"/>
                  </a:lnTo>
                  <a:lnTo>
                    <a:pt x="7404" y="47726"/>
                  </a:lnTo>
                  <a:close/>
                </a:path>
                <a:path w="248285" h="127000">
                  <a:moveTo>
                    <a:pt x="7404" y="36195"/>
                  </a:moveTo>
                  <a:lnTo>
                    <a:pt x="0" y="36195"/>
                  </a:lnTo>
                  <a:lnTo>
                    <a:pt x="0" y="43611"/>
                  </a:lnTo>
                  <a:lnTo>
                    <a:pt x="7404" y="43611"/>
                  </a:lnTo>
                  <a:lnTo>
                    <a:pt x="7404" y="36195"/>
                  </a:lnTo>
                  <a:close/>
                </a:path>
                <a:path w="248285" h="127000">
                  <a:moveTo>
                    <a:pt x="7404" y="23850"/>
                  </a:moveTo>
                  <a:lnTo>
                    <a:pt x="0" y="23850"/>
                  </a:lnTo>
                  <a:lnTo>
                    <a:pt x="0" y="31254"/>
                  </a:lnTo>
                  <a:lnTo>
                    <a:pt x="7404" y="31254"/>
                  </a:lnTo>
                  <a:lnTo>
                    <a:pt x="7404" y="23850"/>
                  </a:lnTo>
                  <a:close/>
                </a:path>
                <a:path w="248285" h="127000">
                  <a:moveTo>
                    <a:pt x="7404" y="12331"/>
                  </a:moveTo>
                  <a:lnTo>
                    <a:pt x="0" y="12331"/>
                  </a:lnTo>
                  <a:lnTo>
                    <a:pt x="0" y="19748"/>
                  </a:lnTo>
                  <a:lnTo>
                    <a:pt x="7404" y="19748"/>
                  </a:lnTo>
                  <a:lnTo>
                    <a:pt x="7404" y="12331"/>
                  </a:lnTo>
                  <a:close/>
                </a:path>
                <a:path w="248285" h="127000">
                  <a:moveTo>
                    <a:pt x="7404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04" y="7404"/>
                  </a:lnTo>
                  <a:lnTo>
                    <a:pt x="7404" y="0"/>
                  </a:lnTo>
                  <a:close/>
                </a:path>
                <a:path w="248285" h="127000">
                  <a:moveTo>
                    <a:pt x="18923" y="119316"/>
                  </a:moveTo>
                  <a:lnTo>
                    <a:pt x="11506" y="119316"/>
                  </a:lnTo>
                  <a:lnTo>
                    <a:pt x="11506" y="126720"/>
                  </a:lnTo>
                  <a:lnTo>
                    <a:pt x="18923" y="126720"/>
                  </a:lnTo>
                  <a:lnTo>
                    <a:pt x="18923" y="119316"/>
                  </a:lnTo>
                  <a:close/>
                </a:path>
                <a:path w="248285" h="127000">
                  <a:moveTo>
                    <a:pt x="18923" y="106972"/>
                  </a:moveTo>
                  <a:lnTo>
                    <a:pt x="11506" y="106972"/>
                  </a:lnTo>
                  <a:lnTo>
                    <a:pt x="11506" y="114388"/>
                  </a:lnTo>
                  <a:lnTo>
                    <a:pt x="18923" y="114388"/>
                  </a:lnTo>
                  <a:lnTo>
                    <a:pt x="18923" y="106972"/>
                  </a:lnTo>
                  <a:close/>
                </a:path>
                <a:path w="248285" h="127000">
                  <a:moveTo>
                    <a:pt x="18923" y="95453"/>
                  </a:moveTo>
                  <a:lnTo>
                    <a:pt x="11506" y="95453"/>
                  </a:lnTo>
                  <a:lnTo>
                    <a:pt x="11506" y="102857"/>
                  </a:lnTo>
                  <a:lnTo>
                    <a:pt x="18923" y="102857"/>
                  </a:lnTo>
                  <a:lnTo>
                    <a:pt x="18923" y="95453"/>
                  </a:lnTo>
                  <a:close/>
                </a:path>
                <a:path w="248285" h="127000">
                  <a:moveTo>
                    <a:pt x="18923" y="83108"/>
                  </a:moveTo>
                  <a:lnTo>
                    <a:pt x="11506" y="83108"/>
                  </a:lnTo>
                  <a:lnTo>
                    <a:pt x="11506" y="90512"/>
                  </a:lnTo>
                  <a:lnTo>
                    <a:pt x="18923" y="90512"/>
                  </a:lnTo>
                  <a:lnTo>
                    <a:pt x="18923" y="83108"/>
                  </a:lnTo>
                  <a:close/>
                </a:path>
                <a:path w="248285" h="127000">
                  <a:moveTo>
                    <a:pt x="18923" y="71589"/>
                  </a:moveTo>
                  <a:lnTo>
                    <a:pt x="11506" y="71589"/>
                  </a:lnTo>
                  <a:lnTo>
                    <a:pt x="11506" y="78994"/>
                  </a:lnTo>
                  <a:lnTo>
                    <a:pt x="18923" y="78994"/>
                  </a:lnTo>
                  <a:lnTo>
                    <a:pt x="18923" y="71589"/>
                  </a:lnTo>
                  <a:close/>
                </a:path>
                <a:path w="248285" h="127000">
                  <a:moveTo>
                    <a:pt x="18923" y="60058"/>
                  </a:moveTo>
                  <a:lnTo>
                    <a:pt x="11506" y="60058"/>
                  </a:lnTo>
                  <a:lnTo>
                    <a:pt x="11506" y="67487"/>
                  </a:lnTo>
                  <a:lnTo>
                    <a:pt x="18923" y="67487"/>
                  </a:lnTo>
                  <a:lnTo>
                    <a:pt x="18923" y="60058"/>
                  </a:lnTo>
                  <a:close/>
                </a:path>
                <a:path w="248285" h="127000">
                  <a:moveTo>
                    <a:pt x="18923" y="47726"/>
                  </a:moveTo>
                  <a:lnTo>
                    <a:pt x="11506" y="47726"/>
                  </a:lnTo>
                  <a:lnTo>
                    <a:pt x="11506" y="55130"/>
                  </a:lnTo>
                  <a:lnTo>
                    <a:pt x="18923" y="55130"/>
                  </a:lnTo>
                  <a:lnTo>
                    <a:pt x="18923" y="47726"/>
                  </a:lnTo>
                  <a:close/>
                </a:path>
                <a:path w="248285" h="127000">
                  <a:moveTo>
                    <a:pt x="18923" y="36195"/>
                  </a:moveTo>
                  <a:lnTo>
                    <a:pt x="11506" y="36195"/>
                  </a:lnTo>
                  <a:lnTo>
                    <a:pt x="11506" y="43611"/>
                  </a:lnTo>
                  <a:lnTo>
                    <a:pt x="18923" y="43611"/>
                  </a:lnTo>
                  <a:lnTo>
                    <a:pt x="18923" y="36195"/>
                  </a:lnTo>
                  <a:close/>
                </a:path>
                <a:path w="248285" h="127000">
                  <a:moveTo>
                    <a:pt x="18923" y="23850"/>
                  </a:moveTo>
                  <a:lnTo>
                    <a:pt x="11506" y="23850"/>
                  </a:lnTo>
                  <a:lnTo>
                    <a:pt x="11506" y="31254"/>
                  </a:lnTo>
                  <a:lnTo>
                    <a:pt x="18923" y="31254"/>
                  </a:lnTo>
                  <a:lnTo>
                    <a:pt x="18923" y="23850"/>
                  </a:lnTo>
                  <a:close/>
                </a:path>
                <a:path w="248285" h="127000">
                  <a:moveTo>
                    <a:pt x="18923" y="12331"/>
                  </a:moveTo>
                  <a:lnTo>
                    <a:pt x="11506" y="12331"/>
                  </a:lnTo>
                  <a:lnTo>
                    <a:pt x="11506" y="19748"/>
                  </a:lnTo>
                  <a:lnTo>
                    <a:pt x="18923" y="19748"/>
                  </a:lnTo>
                  <a:lnTo>
                    <a:pt x="18923" y="12331"/>
                  </a:lnTo>
                  <a:close/>
                </a:path>
                <a:path w="248285" h="127000">
                  <a:moveTo>
                    <a:pt x="18923" y="0"/>
                  </a:moveTo>
                  <a:lnTo>
                    <a:pt x="11506" y="0"/>
                  </a:lnTo>
                  <a:lnTo>
                    <a:pt x="11506" y="7404"/>
                  </a:lnTo>
                  <a:lnTo>
                    <a:pt x="18923" y="7404"/>
                  </a:lnTo>
                  <a:lnTo>
                    <a:pt x="18923" y="0"/>
                  </a:lnTo>
                  <a:close/>
                </a:path>
                <a:path w="248285" h="127000">
                  <a:moveTo>
                    <a:pt x="31267" y="119316"/>
                  </a:moveTo>
                  <a:lnTo>
                    <a:pt x="23850" y="119316"/>
                  </a:lnTo>
                  <a:lnTo>
                    <a:pt x="23850" y="126720"/>
                  </a:lnTo>
                  <a:lnTo>
                    <a:pt x="31267" y="126720"/>
                  </a:lnTo>
                  <a:lnTo>
                    <a:pt x="31267" y="119316"/>
                  </a:lnTo>
                  <a:close/>
                </a:path>
                <a:path w="248285" h="127000">
                  <a:moveTo>
                    <a:pt x="31267" y="106972"/>
                  </a:moveTo>
                  <a:lnTo>
                    <a:pt x="23850" y="106972"/>
                  </a:lnTo>
                  <a:lnTo>
                    <a:pt x="23850" y="114388"/>
                  </a:lnTo>
                  <a:lnTo>
                    <a:pt x="31267" y="114388"/>
                  </a:lnTo>
                  <a:lnTo>
                    <a:pt x="31267" y="106972"/>
                  </a:lnTo>
                  <a:close/>
                </a:path>
                <a:path w="248285" h="127000">
                  <a:moveTo>
                    <a:pt x="31267" y="95453"/>
                  </a:moveTo>
                  <a:lnTo>
                    <a:pt x="23850" y="95453"/>
                  </a:lnTo>
                  <a:lnTo>
                    <a:pt x="23850" y="102857"/>
                  </a:lnTo>
                  <a:lnTo>
                    <a:pt x="31267" y="102857"/>
                  </a:lnTo>
                  <a:lnTo>
                    <a:pt x="31267" y="95453"/>
                  </a:lnTo>
                  <a:close/>
                </a:path>
                <a:path w="248285" h="127000">
                  <a:moveTo>
                    <a:pt x="31267" y="83108"/>
                  </a:moveTo>
                  <a:lnTo>
                    <a:pt x="23850" y="83108"/>
                  </a:lnTo>
                  <a:lnTo>
                    <a:pt x="23850" y="90512"/>
                  </a:lnTo>
                  <a:lnTo>
                    <a:pt x="31267" y="90512"/>
                  </a:lnTo>
                  <a:lnTo>
                    <a:pt x="31267" y="83108"/>
                  </a:lnTo>
                  <a:close/>
                </a:path>
                <a:path w="248285" h="127000">
                  <a:moveTo>
                    <a:pt x="31267" y="71589"/>
                  </a:moveTo>
                  <a:lnTo>
                    <a:pt x="23850" y="71589"/>
                  </a:lnTo>
                  <a:lnTo>
                    <a:pt x="23850" y="78994"/>
                  </a:lnTo>
                  <a:lnTo>
                    <a:pt x="31267" y="78994"/>
                  </a:lnTo>
                  <a:lnTo>
                    <a:pt x="31267" y="71589"/>
                  </a:lnTo>
                  <a:close/>
                </a:path>
                <a:path w="248285" h="127000">
                  <a:moveTo>
                    <a:pt x="31267" y="60058"/>
                  </a:moveTo>
                  <a:lnTo>
                    <a:pt x="23850" y="60058"/>
                  </a:lnTo>
                  <a:lnTo>
                    <a:pt x="23850" y="67487"/>
                  </a:lnTo>
                  <a:lnTo>
                    <a:pt x="31267" y="67487"/>
                  </a:lnTo>
                  <a:lnTo>
                    <a:pt x="31267" y="60058"/>
                  </a:lnTo>
                  <a:close/>
                </a:path>
                <a:path w="248285" h="127000">
                  <a:moveTo>
                    <a:pt x="31267" y="47726"/>
                  </a:moveTo>
                  <a:lnTo>
                    <a:pt x="23850" y="47726"/>
                  </a:lnTo>
                  <a:lnTo>
                    <a:pt x="23850" y="55130"/>
                  </a:lnTo>
                  <a:lnTo>
                    <a:pt x="31267" y="55130"/>
                  </a:lnTo>
                  <a:lnTo>
                    <a:pt x="31267" y="47726"/>
                  </a:lnTo>
                  <a:close/>
                </a:path>
                <a:path w="248285" h="127000">
                  <a:moveTo>
                    <a:pt x="31267" y="36195"/>
                  </a:moveTo>
                  <a:lnTo>
                    <a:pt x="23850" y="36195"/>
                  </a:lnTo>
                  <a:lnTo>
                    <a:pt x="23850" y="43611"/>
                  </a:lnTo>
                  <a:lnTo>
                    <a:pt x="31267" y="43611"/>
                  </a:lnTo>
                  <a:lnTo>
                    <a:pt x="31267" y="36195"/>
                  </a:lnTo>
                  <a:close/>
                </a:path>
                <a:path w="248285" h="127000">
                  <a:moveTo>
                    <a:pt x="31267" y="23850"/>
                  </a:moveTo>
                  <a:lnTo>
                    <a:pt x="23850" y="23850"/>
                  </a:lnTo>
                  <a:lnTo>
                    <a:pt x="23850" y="31254"/>
                  </a:lnTo>
                  <a:lnTo>
                    <a:pt x="31267" y="31254"/>
                  </a:lnTo>
                  <a:lnTo>
                    <a:pt x="31267" y="23850"/>
                  </a:lnTo>
                  <a:close/>
                </a:path>
                <a:path w="248285" h="127000">
                  <a:moveTo>
                    <a:pt x="31267" y="12331"/>
                  </a:moveTo>
                  <a:lnTo>
                    <a:pt x="23850" y="12331"/>
                  </a:lnTo>
                  <a:lnTo>
                    <a:pt x="23850" y="19748"/>
                  </a:lnTo>
                  <a:lnTo>
                    <a:pt x="31267" y="19748"/>
                  </a:lnTo>
                  <a:lnTo>
                    <a:pt x="31267" y="12331"/>
                  </a:lnTo>
                  <a:close/>
                </a:path>
                <a:path w="248285" h="127000">
                  <a:moveTo>
                    <a:pt x="31267" y="0"/>
                  </a:moveTo>
                  <a:lnTo>
                    <a:pt x="23850" y="0"/>
                  </a:lnTo>
                  <a:lnTo>
                    <a:pt x="23850" y="7404"/>
                  </a:lnTo>
                  <a:lnTo>
                    <a:pt x="31267" y="7404"/>
                  </a:lnTo>
                  <a:lnTo>
                    <a:pt x="31267" y="0"/>
                  </a:lnTo>
                  <a:close/>
                </a:path>
                <a:path w="248285" h="127000">
                  <a:moveTo>
                    <a:pt x="43611" y="119316"/>
                  </a:moveTo>
                  <a:lnTo>
                    <a:pt x="35382" y="119316"/>
                  </a:lnTo>
                  <a:lnTo>
                    <a:pt x="35382" y="126720"/>
                  </a:lnTo>
                  <a:lnTo>
                    <a:pt x="43611" y="126720"/>
                  </a:lnTo>
                  <a:lnTo>
                    <a:pt x="43611" y="119316"/>
                  </a:lnTo>
                  <a:close/>
                </a:path>
                <a:path w="248285" h="127000">
                  <a:moveTo>
                    <a:pt x="43611" y="106972"/>
                  </a:moveTo>
                  <a:lnTo>
                    <a:pt x="35382" y="106972"/>
                  </a:lnTo>
                  <a:lnTo>
                    <a:pt x="35382" y="114388"/>
                  </a:lnTo>
                  <a:lnTo>
                    <a:pt x="43611" y="114388"/>
                  </a:lnTo>
                  <a:lnTo>
                    <a:pt x="43611" y="106972"/>
                  </a:lnTo>
                  <a:close/>
                </a:path>
                <a:path w="248285" h="127000">
                  <a:moveTo>
                    <a:pt x="43611" y="95453"/>
                  </a:moveTo>
                  <a:lnTo>
                    <a:pt x="35382" y="95453"/>
                  </a:lnTo>
                  <a:lnTo>
                    <a:pt x="35382" y="102857"/>
                  </a:lnTo>
                  <a:lnTo>
                    <a:pt x="43611" y="102857"/>
                  </a:lnTo>
                  <a:lnTo>
                    <a:pt x="43611" y="95453"/>
                  </a:lnTo>
                  <a:close/>
                </a:path>
                <a:path w="248285" h="127000">
                  <a:moveTo>
                    <a:pt x="43611" y="83108"/>
                  </a:moveTo>
                  <a:lnTo>
                    <a:pt x="35382" y="83108"/>
                  </a:lnTo>
                  <a:lnTo>
                    <a:pt x="35382" y="90512"/>
                  </a:lnTo>
                  <a:lnTo>
                    <a:pt x="43611" y="90512"/>
                  </a:lnTo>
                  <a:lnTo>
                    <a:pt x="43611" y="83108"/>
                  </a:lnTo>
                  <a:close/>
                </a:path>
                <a:path w="248285" h="127000">
                  <a:moveTo>
                    <a:pt x="43611" y="71589"/>
                  </a:moveTo>
                  <a:lnTo>
                    <a:pt x="35382" y="71589"/>
                  </a:lnTo>
                  <a:lnTo>
                    <a:pt x="35382" y="78994"/>
                  </a:lnTo>
                  <a:lnTo>
                    <a:pt x="43611" y="78994"/>
                  </a:lnTo>
                  <a:lnTo>
                    <a:pt x="43611" y="71589"/>
                  </a:lnTo>
                  <a:close/>
                </a:path>
                <a:path w="248285" h="127000">
                  <a:moveTo>
                    <a:pt x="43611" y="60058"/>
                  </a:moveTo>
                  <a:lnTo>
                    <a:pt x="35382" y="60058"/>
                  </a:lnTo>
                  <a:lnTo>
                    <a:pt x="35382" y="67487"/>
                  </a:lnTo>
                  <a:lnTo>
                    <a:pt x="43611" y="67487"/>
                  </a:lnTo>
                  <a:lnTo>
                    <a:pt x="43611" y="60058"/>
                  </a:lnTo>
                  <a:close/>
                </a:path>
                <a:path w="248285" h="127000">
                  <a:moveTo>
                    <a:pt x="43611" y="47726"/>
                  </a:moveTo>
                  <a:lnTo>
                    <a:pt x="35382" y="47726"/>
                  </a:lnTo>
                  <a:lnTo>
                    <a:pt x="35382" y="55130"/>
                  </a:lnTo>
                  <a:lnTo>
                    <a:pt x="43611" y="55130"/>
                  </a:lnTo>
                  <a:lnTo>
                    <a:pt x="43611" y="47726"/>
                  </a:lnTo>
                  <a:close/>
                </a:path>
                <a:path w="248285" h="127000">
                  <a:moveTo>
                    <a:pt x="43611" y="36195"/>
                  </a:moveTo>
                  <a:lnTo>
                    <a:pt x="35382" y="36195"/>
                  </a:lnTo>
                  <a:lnTo>
                    <a:pt x="35382" y="43611"/>
                  </a:lnTo>
                  <a:lnTo>
                    <a:pt x="43611" y="43611"/>
                  </a:lnTo>
                  <a:lnTo>
                    <a:pt x="43611" y="36195"/>
                  </a:lnTo>
                  <a:close/>
                </a:path>
                <a:path w="248285" h="127000">
                  <a:moveTo>
                    <a:pt x="43611" y="23850"/>
                  </a:moveTo>
                  <a:lnTo>
                    <a:pt x="35382" y="23850"/>
                  </a:lnTo>
                  <a:lnTo>
                    <a:pt x="35382" y="31254"/>
                  </a:lnTo>
                  <a:lnTo>
                    <a:pt x="43611" y="31254"/>
                  </a:lnTo>
                  <a:lnTo>
                    <a:pt x="43611" y="23850"/>
                  </a:lnTo>
                  <a:close/>
                </a:path>
                <a:path w="248285" h="127000">
                  <a:moveTo>
                    <a:pt x="43611" y="12331"/>
                  </a:moveTo>
                  <a:lnTo>
                    <a:pt x="35382" y="12331"/>
                  </a:lnTo>
                  <a:lnTo>
                    <a:pt x="35382" y="19748"/>
                  </a:lnTo>
                  <a:lnTo>
                    <a:pt x="43611" y="19748"/>
                  </a:lnTo>
                  <a:lnTo>
                    <a:pt x="43611" y="12331"/>
                  </a:lnTo>
                  <a:close/>
                </a:path>
                <a:path w="248285" h="127000">
                  <a:moveTo>
                    <a:pt x="43611" y="0"/>
                  </a:moveTo>
                  <a:lnTo>
                    <a:pt x="35382" y="0"/>
                  </a:lnTo>
                  <a:lnTo>
                    <a:pt x="35382" y="7404"/>
                  </a:lnTo>
                  <a:lnTo>
                    <a:pt x="43611" y="7404"/>
                  </a:lnTo>
                  <a:lnTo>
                    <a:pt x="43611" y="0"/>
                  </a:lnTo>
                  <a:close/>
                </a:path>
                <a:path w="248285" h="127000">
                  <a:moveTo>
                    <a:pt x="55130" y="119316"/>
                  </a:moveTo>
                  <a:lnTo>
                    <a:pt x="47726" y="119316"/>
                  </a:lnTo>
                  <a:lnTo>
                    <a:pt x="47726" y="126720"/>
                  </a:lnTo>
                  <a:lnTo>
                    <a:pt x="55130" y="126720"/>
                  </a:lnTo>
                  <a:lnTo>
                    <a:pt x="55130" y="119316"/>
                  </a:lnTo>
                  <a:close/>
                </a:path>
                <a:path w="248285" h="127000">
                  <a:moveTo>
                    <a:pt x="55130" y="106972"/>
                  </a:moveTo>
                  <a:lnTo>
                    <a:pt x="47726" y="106972"/>
                  </a:lnTo>
                  <a:lnTo>
                    <a:pt x="47726" y="114388"/>
                  </a:lnTo>
                  <a:lnTo>
                    <a:pt x="55130" y="114388"/>
                  </a:lnTo>
                  <a:lnTo>
                    <a:pt x="55130" y="106972"/>
                  </a:lnTo>
                  <a:close/>
                </a:path>
                <a:path w="248285" h="127000">
                  <a:moveTo>
                    <a:pt x="55130" y="95453"/>
                  </a:moveTo>
                  <a:lnTo>
                    <a:pt x="47726" y="95453"/>
                  </a:lnTo>
                  <a:lnTo>
                    <a:pt x="47726" y="102857"/>
                  </a:lnTo>
                  <a:lnTo>
                    <a:pt x="55130" y="102857"/>
                  </a:lnTo>
                  <a:lnTo>
                    <a:pt x="55130" y="95453"/>
                  </a:lnTo>
                  <a:close/>
                </a:path>
                <a:path w="248285" h="127000">
                  <a:moveTo>
                    <a:pt x="55130" y="83108"/>
                  </a:moveTo>
                  <a:lnTo>
                    <a:pt x="47726" y="83108"/>
                  </a:lnTo>
                  <a:lnTo>
                    <a:pt x="47726" y="90512"/>
                  </a:lnTo>
                  <a:lnTo>
                    <a:pt x="55130" y="90512"/>
                  </a:lnTo>
                  <a:lnTo>
                    <a:pt x="55130" y="83108"/>
                  </a:lnTo>
                  <a:close/>
                </a:path>
                <a:path w="248285" h="127000">
                  <a:moveTo>
                    <a:pt x="55130" y="71589"/>
                  </a:moveTo>
                  <a:lnTo>
                    <a:pt x="47726" y="71589"/>
                  </a:lnTo>
                  <a:lnTo>
                    <a:pt x="47726" y="78994"/>
                  </a:lnTo>
                  <a:lnTo>
                    <a:pt x="55130" y="78994"/>
                  </a:lnTo>
                  <a:lnTo>
                    <a:pt x="55130" y="71589"/>
                  </a:lnTo>
                  <a:close/>
                </a:path>
                <a:path w="248285" h="127000">
                  <a:moveTo>
                    <a:pt x="55130" y="60058"/>
                  </a:moveTo>
                  <a:lnTo>
                    <a:pt x="47726" y="60058"/>
                  </a:lnTo>
                  <a:lnTo>
                    <a:pt x="47726" y="67487"/>
                  </a:lnTo>
                  <a:lnTo>
                    <a:pt x="55130" y="67487"/>
                  </a:lnTo>
                  <a:lnTo>
                    <a:pt x="55130" y="60058"/>
                  </a:lnTo>
                  <a:close/>
                </a:path>
                <a:path w="248285" h="127000">
                  <a:moveTo>
                    <a:pt x="55130" y="47726"/>
                  </a:moveTo>
                  <a:lnTo>
                    <a:pt x="47726" y="47726"/>
                  </a:lnTo>
                  <a:lnTo>
                    <a:pt x="47726" y="55130"/>
                  </a:lnTo>
                  <a:lnTo>
                    <a:pt x="55130" y="55130"/>
                  </a:lnTo>
                  <a:lnTo>
                    <a:pt x="55130" y="47726"/>
                  </a:lnTo>
                  <a:close/>
                </a:path>
                <a:path w="248285" h="127000">
                  <a:moveTo>
                    <a:pt x="55130" y="36195"/>
                  </a:moveTo>
                  <a:lnTo>
                    <a:pt x="47726" y="36195"/>
                  </a:lnTo>
                  <a:lnTo>
                    <a:pt x="47726" y="43611"/>
                  </a:lnTo>
                  <a:lnTo>
                    <a:pt x="55130" y="43611"/>
                  </a:lnTo>
                  <a:lnTo>
                    <a:pt x="55130" y="36195"/>
                  </a:lnTo>
                  <a:close/>
                </a:path>
                <a:path w="248285" h="127000">
                  <a:moveTo>
                    <a:pt x="55130" y="23850"/>
                  </a:moveTo>
                  <a:lnTo>
                    <a:pt x="47726" y="23850"/>
                  </a:lnTo>
                  <a:lnTo>
                    <a:pt x="47726" y="31254"/>
                  </a:lnTo>
                  <a:lnTo>
                    <a:pt x="55130" y="31254"/>
                  </a:lnTo>
                  <a:lnTo>
                    <a:pt x="55130" y="23850"/>
                  </a:lnTo>
                  <a:close/>
                </a:path>
                <a:path w="248285" h="127000">
                  <a:moveTo>
                    <a:pt x="55130" y="12331"/>
                  </a:moveTo>
                  <a:lnTo>
                    <a:pt x="47726" y="12331"/>
                  </a:lnTo>
                  <a:lnTo>
                    <a:pt x="47726" y="19748"/>
                  </a:lnTo>
                  <a:lnTo>
                    <a:pt x="55130" y="19748"/>
                  </a:lnTo>
                  <a:lnTo>
                    <a:pt x="55130" y="12331"/>
                  </a:lnTo>
                  <a:close/>
                </a:path>
                <a:path w="248285" h="127000">
                  <a:moveTo>
                    <a:pt x="55130" y="0"/>
                  </a:moveTo>
                  <a:lnTo>
                    <a:pt x="47726" y="0"/>
                  </a:lnTo>
                  <a:lnTo>
                    <a:pt x="47726" y="7404"/>
                  </a:lnTo>
                  <a:lnTo>
                    <a:pt x="55130" y="7404"/>
                  </a:lnTo>
                  <a:lnTo>
                    <a:pt x="55130" y="0"/>
                  </a:lnTo>
                  <a:close/>
                </a:path>
                <a:path w="248285" h="127000">
                  <a:moveTo>
                    <a:pt x="67475" y="12331"/>
                  </a:moveTo>
                  <a:lnTo>
                    <a:pt x="60058" y="12331"/>
                  </a:lnTo>
                  <a:lnTo>
                    <a:pt x="60058" y="19748"/>
                  </a:lnTo>
                  <a:lnTo>
                    <a:pt x="67475" y="19748"/>
                  </a:lnTo>
                  <a:lnTo>
                    <a:pt x="67475" y="12331"/>
                  </a:lnTo>
                  <a:close/>
                </a:path>
                <a:path w="248285" h="127000">
                  <a:moveTo>
                    <a:pt x="67475" y="0"/>
                  </a:moveTo>
                  <a:lnTo>
                    <a:pt x="60058" y="0"/>
                  </a:lnTo>
                  <a:lnTo>
                    <a:pt x="60058" y="7404"/>
                  </a:lnTo>
                  <a:lnTo>
                    <a:pt x="67475" y="7404"/>
                  </a:lnTo>
                  <a:lnTo>
                    <a:pt x="67475" y="0"/>
                  </a:lnTo>
                  <a:close/>
                </a:path>
                <a:path w="248285" h="127000">
                  <a:moveTo>
                    <a:pt x="78994" y="0"/>
                  </a:moveTo>
                  <a:lnTo>
                    <a:pt x="71577" y="0"/>
                  </a:lnTo>
                  <a:lnTo>
                    <a:pt x="71577" y="7404"/>
                  </a:lnTo>
                  <a:lnTo>
                    <a:pt x="78994" y="7404"/>
                  </a:lnTo>
                  <a:lnTo>
                    <a:pt x="78994" y="0"/>
                  </a:lnTo>
                  <a:close/>
                </a:path>
                <a:path w="248285" h="127000">
                  <a:moveTo>
                    <a:pt x="91338" y="0"/>
                  </a:moveTo>
                  <a:lnTo>
                    <a:pt x="83934" y="0"/>
                  </a:lnTo>
                  <a:lnTo>
                    <a:pt x="83934" y="7404"/>
                  </a:lnTo>
                  <a:lnTo>
                    <a:pt x="91338" y="7404"/>
                  </a:lnTo>
                  <a:lnTo>
                    <a:pt x="91338" y="0"/>
                  </a:lnTo>
                  <a:close/>
                </a:path>
                <a:path w="248285" h="127000">
                  <a:moveTo>
                    <a:pt x="103682" y="0"/>
                  </a:moveTo>
                  <a:lnTo>
                    <a:pt x="96266" y="0"/>
                  </a:lnTo>
                  <a:lnTo>
                    <a:pt x="96266" y="7404"/>
                  </a:lnTo>
                  <a:lnTo>
                    <a:pt x="103682" y="7404"/>
                  </a:lnTo>
                  <a:lnTo>
                    <a:pt x="103682" y="0"/>
                  </a:lnTo>
                  <a:close/>
                </a:path>
                <a:path w="248285" h="127000">
                  <a:moveTo>
                    <a:pt x="115214" y="0"/>
                  </a:moveTo>
                  <a:lnTo>
                    <a:pt x="107810" y="0"/>
                  </a:lnTo>
                  <a:lnTo>
                    <a:pt x="107810" y="7404"/>
                  </a:lnTo>
                  <a:lnTo>
                    <a:pt x="115214" y="7404"/>
                  </a:lnTo>
                  <a:lnTo>
                    <a:pt x="115214" y="0"/>
                  </a:lnTo>
                  <a:close/>
                </a:path>
                <a:path w="248285" h="127000">
                  <a:moveTo>
                    <a:pt x="247700" y="119316"/>
                  </a:moveTo>
                  <a:lnTo>
                    <a:pt x="240296" y="119316"/>
                  </a:lnTo>
                  <a:lnTo>
                    <a:pt x="240296" y="126720"/>
                  </a:lnTo>
                  <a:lnTo>
                    <a:pt x="247700" y="126720"/>
                  </a:lnTo>
                  <a:lnTo>
                    <a:pt x="247700" y="119316"/>
                  </a:lnTo>
                  <a:close/>
                </a:path>
                <a:path w="248285" h="127000">
                  <a:moveTo>
                    <a:pt x="247700" y="106972"/>
                  </a:moveTo>
                  <a:lnTo>
                    <a:pt x="240296" y="106972"/>
                  </a:lnTo>
                  <a:lnTo>
                    <a:pt x="240296" y="114388"/>
                  </a:lnTo>
                  <a:lnTo>
                    <a:pt x="247700" y="114388"/>
                  </a:lnTo>
                  <a:lnTo>
                    <a:pt x="247700" y="106972"/>
                  </a:lnTo>
                  <a:close/>
                </a:path>
                <a:path w="248285" h="127000">
                  <a:moveTo>
                    <a:pt x="247700" y="95453"/>
                  </a:moveTo>
                  <a:lnTo>
                    <a:pt x="240296" y="95453"/>
                  </a:lnTo>
                  <a:lnTo>
                    <a:pt x="240296" y="102857"/>
                  </a:lnTo>
                  <a:lnTo>
                    <a:pt x="247700" y="102857"/>
                  </a:lnTo>
                  <a:lnTo>
                    <a:pt x="247700" y="95453"/>
                  </a:lnTo>
                  <a:close/>
                </a:path>
                <a:path w="248285" h="127000">
                  <a:moveTo>
                    <a:pt x="247700" y="83108"/>
                  </a:moveTo>
                  <a:lnTo>
                    <a:pt x="240296" y="83108"/>
                  </a:lnTo>
                  <a:lnTo>
                    <a:pt x="240296" y="90512"/>
                  </a:lnTo>
                  <a:lnTo>
                    <a:pt x="247700" y="90512"/>
                  </a:lnTo>
                  <a:lnTo>
                    <a:pt x="247700" y="83108"/>
                  </a:lnTo>
                  <a:close/>
                </a:path>
                <a:path w="248285" h="127000">
                  <a:moveTo>
                    <a:pt x="247700" y="71589"/>
                  </a:moveTo>
                  <a:lnTo>
                    <a:pt x="240296" y="71589"/>
                  </a:lnTo>
                  <a:lnTo>
                    <a:pt x="240296" y="78994"/>
                  </a:lnTo>
                  <a:lnTo>
                    <a:pt x="247700" y="78994"/>
                  </a:lnTo>
                  <a:lnTo>
                    <a:pt x="247700" y="71589"/>
                  </a:lnTo>
                  <a:close/>
                </a:path>
                <a:path w="248285" h="127000">
                  <a:moveTo>
                    <a:pt x="247700" y="60058"/>
                  </a:moveTo>
                  <a:lnTo>
                    <a:pt x="240296" y="60058"/>
                  </a:lnTo>
                  <a:lnTo>
                    <a:pt x="240296" y="67487"/>
                  </a:lnTo>
                  <a:lnTo>
                    <a:pt x="247700" y="67487"/>
                  </a:lnTo>
                  <a:lnTo>
                    <a:pt x="247700" y="60058"/>
                  </a:lnTo>
                  <a:close/>
                </a:path>
                <a:path w="248285" h="127000">
                  <a:moveTo>
                    <a:pt x="247700" y="47726"/>
                  </a:moveTo>
                  <a:lnTo>
                    <a:pt x="240296" y="47726"/>
                  </a:lnTo>
                  <a:lnTo>
                    <a:pt x="240296" y="55130"/>
                  </a:lnTo>
                  <a:lnTo>
                    <a:pt x="247700" y="55130"/>
                  </a:lnTo>
                  <a:lnTo>
                    <a:pt x="247700" y="47726"/>
                  </a:lnTo>
                  <a:close/>
                </a:path>
                <a:path w="248285" h="127000">
                  <a:moveTo>
                    <a:pt x="247700" y="36195"/>
                  </a:moveTo>
                  <a:lnTo>
                    <a:pt x="240296" y="36195"/>
                  </a:lnTo>
                  <a:lnTo>
                    <a:pt x="240296" y="43611"/>
                  </a:lnTo>
                  <a:lnTo>
                    <a:pt x="247700" y="43611"/>
                  </a:lnTo>
                  <a:lnTo>
                    <a:pt x="247700" y="36195"/>
                  </a:lnTo>
                  <a:close/>
                </a:path>
                <a:path w="248285" h="127000">
                  <a:moveTo>
                    <a:pt x="247700" y="23850"/>
                  </a:moveTo>
                  <a:lnTo>
                    <a:pt x="240296" y="23850"/>
                  </a:lnTo>
                  <a:lnTo>
                    <a:pt x="240296" y="31254"/>
                  </a:lnTo>
                  <a:lnTo>
                    <a:pt x="247700" y="31254"/>
                  </a:lnTo>
                  <a:lnTo>
                    <a:pt x="247700" y="23850"/>
                  </a:lnTo>
                  <a:close/>
                </a:path>
                <a:path w="248285" h="127000">
                  <a:moveTo>
                    <a:pt x="247700" y="12331"/>
                  </a:moveTo>
                  <a:lnTo>
                    <a:pt x="240296" y="12331"/>
                  </a:lnTo>
                  <a:lnTo>
                    <a:pt x="240296" y="19748"/>
                  </a:lnTo>
                  <a:lnTo>
                    <a:pt x="247700" y="19748"/>
                  </a:lnTo>
                  <a:lnTo>
                    <a:pt x="247700" y="12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213633" y="6848703"/>
              <a:ext cx="248285" cy="127000"/>
            </a:xfrm>
            <a:custGeom>
              <a:avLst/>
              <a:gdLst/>
              <a:ahLst/>
              <a:cxnLst/>
              <a:rect l="l" t="t" r="r" b="b"/>
              <a:pathLst>
                <a:path w="248285" h="127000">
                  <a:moveTo>
                    <a:pt x="7404" y="119316"/>
                  </a:moveTo>
                  <a:lnTo>
                    <a:pt x="0" y="119316"/>
                  </a:lnTo>
                  <a:lnTo>
                    <a:pt x="0" y="126720"/>
                  </a:lnTo>
                  <a:lnTo>
                    <a:pt x="7404" y="126720"/>
                  </a:lnTo>
                  <a:lnTo>
                    <a:pt x="7404" y="119316"/>
                  </a:lnTo>
                  <a:close/>
                </a:path>
                <a:path w="248285" h="127000">
                  <a:moveTo>
                    <a:pt x="7404" y="106972"/>
                  </a:moveTo>
                  <a:lnTo>
                    <a:pt x="0" y="106972"/>
                  </a:lnTo>
                  <a:lnTo>
                    <a:pt x="0" y="114388"/>
                  </a:lnTo>
                  <a:lnTo>
                    <a:pt x="7404" y="114388"/>
                  </a:lnTo>
                  <a:lnTo>
                    <a:pt x="7404" y="106972"/>
                  </a:lnTo>
                  <a:close/>
                </a:path>
                <a:path w="248285" h="127000">
                  <a:moveTo>
                    <a:pt x="7404" y="95453"/>
                  </a:moveTo>
                  <a:lnTo>
                    <a:pt x="0" y="95453"/>
                  </a:lnTo>
                  <a:lnTo>
                    <a:pt x="0" y="102857"/>
                  </a:lnTo>
                  <a:lnTo>
                    <a:pt x="7404" y="102857"/>
                  </a:lnTo>
                  <a:lnTo>
                    <a:pt x="7404" y="95453"/>
                  </a:lnTo>
                  <a:close/>
                </a:path>
                <a:path w="248285" h="127000">
                  <a:moveTo>
                    <a:pt x="7404" y="83108"/>
                  </a:moveTo>
                  <a:lnTo>
                    <a:pt x="0" y="83108"/>
                  </a:lnTo>
                  <a:lnTo>
                    <a:pt x="0" y="90512"/>
                  </a:lnTo>
                  <a:lnTo>
                    <a:pt x="7404" y="90512"/>
                  </a:lnTo>
                  <a:lnTo>
                    <a:pt x="7404" y="83108"/>
                  </a:lnTo>
                  <a:close/>
                </a:path>
                <a:path w="248285" h="127000">
                  <a:moveTo>
                    <a:pt x="7404" y="71589"/>
                  </a:moveTo>
                  <a:lnTo>
                    <a:pt x="0" y="71589"/>
                  </a:lnTo>
                  <a:lnTo>
                    <a:pt x="0" y="78994"/>
                  </a:lnTo>
                  <a:lnTo>
                    <a:pt x="7404" y="78994"/>
                  </a:lnTo>
                  <a:lnTo>
                    <a:pt x="7404" y="71589"/>
                  </a:lnTo>
                  <a:close/>
                </a:path>
                <a:path w="248285" h="127000">
                  <a:moveTo>
                    <a:pt x="7404" y="60058"/>
                  </a:moveTo>
                  <a:lnTo>
                    <a:pt x="0" y="60058"/>
                  </a:lnTo>
                  <a:lnTo>
                    <a:pt x="0" y="67487"/>
                  </a:lnTo>
                  <a:lnTo>
                    <a:pt x="7404" y="67487"/>
                  </a:lnTo>
                  <a:lnTo>
                    <a:pt x="7404" y="60058"/>
                  </a:lnTo>
                  <a:close/>
                </a:path>
                <a:path w="248285" h="127000">
                  <a:moveTo>
                    <a:pt x="7404" y="47726"/>
                  </a:moveTo>
                  <a:lnTo>
                    <a:pt x="0" y="47726"/>
                  </a:lnTo>
                  <a:lnTo>
                    <a:pt x="0" y="55130"/>
                  </a:lnTo>
                  <a:lnTo>
                    <a:pt x="7404" y="55130"/>
                  </a:lnTo>
                  <a:lnTo>
                    <a:pt x="7404" y="47726"/>
                  </a:lnTo>
                  <a:close/>
                </a:path>
                <a:path w="248285" h="127000">
                  <a:moveTo>
                    <a:pt x="7404" y="36195"/>
                  </a:moveTo>
                  <a:lnTo>
                    <a:pt x="0" y="36195"/>
                  </a:lnTo>
                  <a:lnTo>
                    <a:pt x="0" y="43611"/>
                  </a:lnTo>
                  <a:lnTo>
                    <a:pt x="7404" y="43611"/>
                  </a:lnTo>
                  <a:lnTo>
                    <a:pt x="7404" y="36195"/>
                  </a:lnTo>
                  <a:close/>
                </a:path>
                <a:path w="248285" h="127000">
                  <a:moveTo>
                    <a:pt x="7404" y="23850"/>
                  </a:moveTo>
                  <a:lnTo>
                    <a:pt x="0" y="23850"/>
                  </a:lnTo>
                  <a:lnTo>
                    <a:pt x="0" y="31254"/>
                  </a:lnTo>
                  <a:lnTo>
                    <a:pt x="7404" y="31254"/>
                  </a:lnTo>
                  <a:lnTo>
                    <a:pt x="7404" y="23850"/>
                  </a:lnTo>
                  <a:close/>
                </a:path>
                <a:path w="248285" h="127000">
                  <a:moveTo>
                    <a:pt x="7404" y="12331"/>
                  </a:moveTo>
                  <a:lnTo>
                    <a:pt x="0" y="12331"/>
                  </a:lnTo>
                  <a:lnTo>
                    <a:pt x="0" y="19748"/>
                  </a:lnTo>
                  <a:lnTo>
                    <a:pt x="7404" y="19748"/>
                  </a:lnTo>
                  <a:lnTo>
                    <a:pt x="7404" y="12331"/>
                  </a:lnTo>
                  <a:close/>
                </a:path>
                <a:path w="248285" h="127000">
                  <a:moveTo>
                    <a:pt x="7404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04" y="7404"/>
                  </a:lnTo>
                  <a:lnTo>
                    <a:pt x="7404" y="0"/>
                  </a:lnTo>
                  <a:close/>
                </a:path>
                <a:path w="248285" h="127000">
                  <a:moveTo>
                    <a:pt x="18935" y="12331"/>
                  </a:moveTo>
                  <a:lnTo>
                    <a:pt x="11506" y="12331"/>
                  </a:lnTo>
                  <a:lnTo>
                    <a:pt x="11506" y="19748"/>
                  </a:lnTo>
                  <a:lnTo>
                    <a:pt x="18935" y="19748"/>
                  </a:lnTo>
                  <a:lnTo>
                    <a:pt x="18935" y="12331"/>
                  </a:lnTo>
                  <a:close/>
                </a:path>
                <a:path w="248285" h="127000">
                  <a:moveTo>
                    <a:pt x="18935" y="0"/>
                  </a:moveTo>
                  <a:lnTo>
                    <a:pt x="11506" y="0"/>
                  </a:lnTo>
                  <a:lnTo>
                    <a:pt x="11506" y="7404"/>
                  </a:lnTo>
                  <a:lnTo>
                    <a:pt x="18935" y="7404"/>
                  </a:lnTo>
                  <a:lnTo>
                    <a:pt x="18935" y="0"/>
                  </a:lnTo>
                  <a:close/>
                </a:path>
                <a:path w="248285" h="127000">
                  <a:moveTo>
                    <a:pt x="31292" y="0"/>
                  </a:moveTo>
                  <a:lnTo>
                    <a:pt x="23876" y="0"/>
                  </a:lnTo>
                  <a:lnTo>
                    <a:pt x="23876" y="7404"/>
                  </a:lnTo>
                  <a:lnTo>
                    <a:pt x="31292" y="7404"/>
                  </a:lnTo>
                  <a:lnTo>
                    <a:pt x="31292" y="0"/>
                  </a:lnTo>
                  <a:close/>
                </a:path>
                <a:path w="248285" h="127000">
                  <a:moveTo>
                    <a:pt x="43611" y="0"/>
                  </a:moveTo>
                  <a:lnTo>
                    <a:pt x="36195" y="0"/>
                  </a:lnTo>
                  <a:lnTo>
                    <a:pt x="36195" y="7404"/>
                  </a:lnTo>
                  <a:lnTo>
                    <a:pt x="43611" y="7404"/>
                  </a:lnTo>
                  <a:lnTo>
                    <a:pt x="43611" y="0"/>
                  </a:lnTo>
                  <a:close/>
                </a:path>
                <a:path w="248285" h="127000">
                  <a:moveTo>
                    <a:pt x="55143" y="0"/>
                  </a:moveTo>
                  <a:lnTo>
                    <a:pt x="47739" y="0"/>
                  </a:lnTo>
                  <a:lnTo>
                    <a:pt x="47739" y="7404"/>
                  </a:lnTo>
                  <a:lnTo>
                    <a:pt x="55143" y="7404"/>
                  </a:lnTo>
                  <a:lnTo>
                    <a:pt x="55143" y="0"/>
                  </a:lnTo>
                  <a:close/>
                </a:path>
                <a:path w="248285" h="127000">
                  <a:moveTo>
                    <a:pt x="67500" y="0"/>
                  </a:moveTo>
                  <a:lnTo>
                    <a:pt x="60096" y="0"/>
                  </a:lnTo>
                  <a:lnTo>
                    <a:pt x="60096" y="7404"/>
                  </a:lnTo>
                  <a:lnTo>
                    <a:pt x="67500" y="7404"/>
                  </a:lnTo>
                  <a:lnTo>
                    <a:pt x="67500" y="0"/>
                  </a:lnTo>
                  <a:close/>
                </a:path>
                <a:path w="248285" h="127000">
                  <a:moveTo>
                    <a:pt x="79844" y="0"/>
                  </a:moveTo>
                  <a:lnTo>
                    <a:pt x="72428" y="0"/>
                  </a:lnTo>
                  <a:lnTo>
                    <a:pt x="72428" y="7404"/>
                  </a:lnTo>
                  <a:lnTo>
                    <a:pt x="79844" y="7404"/>
                  </a:lnTo>
                  <a:lnTo>
                    <a:pt x="79844" y="0"/>
                  </a:lnTo>
                  <a:close/>
                </a:path>
                <a:path w="248285" h="127000">
                  <a:moveTo>
                    <a:pt x="91363" y="0"/>
                  </a:moveTo>
                  <a:lnTo>
                    <a:pt x="83947" y="0"/>
                  </a:lnTo>
                  <a:lnTo>
                    <a:pt x="83947" y="7404"/>
                  </a:lnTo>
                  <a:lnTo>
                    <a:pt x="91363" y="7404"/>
                  </a:lnTo>
                  <a:lnTo>
                    <a:pt x="91363" y="0"/>
                  </a:lnTo>
                  <a:close/>
                </a:path>
                <a:path w="248285" h="127000">
                  <a:moveTo>
                    <a:pt x="103708" y="0"/>
                  </a:moveTo>
                  <a:lnTo>
                    <a:pt x="96304" y="0"/>
                  </a:lnTo>
                  <a:lnTo>
                    <a:pt x="96304" y="7404"/>
                  </a:lnTo>
                  <a:lnTo>
                    <a:pt x="103708" y="7404"/>
                  </a:lnTo>
                  <a:lnTo>
                    <a:pt x="103708" y="0"/>
                  </a:lnTo>
                  <a:close/>
                </a:path>
                <a:path w="248285" h="127000">
                  <a:moveTo>
                    <a:pt x="116052" y="0"/>
                  </a:moveTo>
                  <a:lnTo>
                    <a:pt x="108635" y="0"/>
                  </a:lnTo>
                  <a:lnTo>
                    <a:pt x="108635" y="7404"/>
                  </a:lnTo>
                  <a:lnTo>
                    <a:pt x="116052" y="7404"/>
                  </a:lnTo>
                  <a:lnTo>
                    <a:pt x="116052" y="0"/>
                  </a:lnTo>
                  <a:close/>
                </a:path>
                <a:path w="248285" h="127000">
                  <a:moveTo>
                    <a:pt x="199986" y="119316"/>
                  </a:moveTo>
                  <a:lnTo>
                    <a:pt x="192570" y="119316"/>
                  </a:lnTo>
                  <a:lnTo>
                    <a:pt x="192570" y="126720"/>
                  </a:lnTo>
                  <a:lnTo>
                    <a:pt x="199986" y="126720"/>
                  </a:lnTo>
                  <a:lnTo>
                    <a:pt x="199986" y="119316"/>
                  </a:lnTo>
                  <a:close/>
                </a:path>
                <a:path w="248285" h="127000">
                  <a:moveTo>
                    <a:pt x="199986" y="106972"/>
                  </a:moveTo>
                  <a:lnTo>
                    <a:pt x="192570" y="106972"/>
                  </a:lnTo>
                  <a:lnTo>
                    <a:pt x="192570" y="114388"/>
                  </a:lnTo>
                  <a:lnTo>
                    <a:pt x="199986" y="114388"/>
                  </a:lnTo>
                  <a:lnTo>
                    <a:pt x="199986" y="106972"/>
                  </a:lnTo>
                  <a:close/>
                </a:path>
                <a:path w="248285" h="127000">
                  <a:moveTo>
                    <a:pt x="199986" y="95453"/>
                  </a:moveTo>
                  <a:lnTo>
                    <a:pt x="192570" y="95453"/>
                  </a:lnTo>
                  <a:lnTo>
                    <a:pt x="192570" y="102857"/>
                  </a:lnTo>
                  <a:lnTo>
                    <a:pt x="199986" y="102857"/>
                  </a:lnTo>
                  <a:lnTo>
                    <a:pt x="199986" y="95453"/>
                  </a:lnTo>
                  <a:close/>
                </a:path>
                <a:path w="248285" h="127000">
                  <a:moveTo>
                    <a:pt x="199986" y="83108"/>
                  </a:moveTo>
                  <a:lnTo>
                    <a:pt x="192570" y="83108"/>
                  </a:lnTo>
                  <a:lnTo>
                    <a:pt x="192570" y="90512"/>
                  </a:lnTo>
                  <a:lnTo>
                    <a:pt x="199986" y="90512"/>
                  </a:lnTo>
                  <a:lnTo>
                    <a:pt x="199986" y="83108"/>
                  </a:lnTo>
                  <a:close/>
                </a:path>
                <a:path w="248285" h="127000">
                  <a:moveTo>
                    <a:pt x="199986" y="71589"/>
                  </a:moveTo>
                  <a:lnTo>
                    <a:pt x="192570" y="71589"/>
                  </a:lnTo>
                  <a:lnTo>
                    <a:pt x="192570" y="78994"/>
                  </a:lnTo>
                  <a:lnTo>
                    <a:pt x="199986" y="78994"/>
                  </a:lnTo>
                  <a:lnTo>
                    <a:pt x="199986" y="71589"/>
                  </a:lnTo>
                  <a:close/>
                </a:path>
                <a:path w="248285" h="127000">
                  <a:moveTo>
                    <a:pt x="199986" y="60058"/>
                  </a:moveTo>
                  <a:lnTo>
                    <a:pt x="192570" y="60058"/>
                  </a:lnTo>
                  <a:lnTo>
                    <a:pt x="192570" y="67487"/>
                  </a:lnTo>
                  <a:lnTo>
                    <a:pt x="199986" y="67487"/>
                  </a:lnTo>
                  <a:lnTo>
                    <a:pt x="199986" y="60058"/>
                  </a:lnTo>
                  <a:close/>
                </a:path>
                <a:path w="248285" h="127000">
                  <a:moveTo>
                    <a:pt x="199986" y="47726"/>
                  </a:moveTo>
                  <a:lnTo>
                    <a:pt x="192570" y="47726"/>
                  </a:lnTo>
                  <a:lnTo>
                    <a:pt x="192570" y="55130"/>
                  </a:lnTo>
                  <a:lnTo>
                    <a:pt x="199986" y="55130"/>
                  </a:lnTo>
                  <a:lnTo>
                    <a:pt x="199986" y="47726"/>
                  </a:lnTo>
                  <a:close/>
                </a:path>
                <a:path w="248285" h="127000">
                  <a:moveTo>
                    <a:pt x="199986" y="36195"/>
                  </a:moveTo>
                  <a:lnTo>
                    <a:pt x="192570" y="36195"/>
                  </a:lnTo>
                  <a:lnTo>
                    <a:pt x="192570" y="43611"/>
                  </a:lnTo>
                  <a:lnTo>
                    <a:pt x="199986" y="43611"/>
                  </a:lnTo>
                  <a:lnTo>
                    <a:pt x="199986" y="36195"/>
                  </a:lnTo>
                  <a:close/>
                </a:path>
                <a:path w="248285" h="127000">
                  <a:moveTo>
                    <a:pt x="199986" y="23850"/>
                  </a:moveTo>
                  <a:lnTo>
                    <a:pt x="192570" y="23850"/>
                  </a:lnTo>
                  <a:lnTo>
                    <a:pt x="192570" y="31254"/>
                  </a:lnTo>
                  <a:lnTo>
                    <a:pt x="199986" y="31254"/>
                  </a:lnTo>
                  <a:lnTo>
                    <a:pt x="199986" y="23850"/>
                  </a:lnTo>
                  <a:close/>
                </a:path>
                <a:path w="248285" h="127000">
                  <a:moveTo>
                    <a:pt x="199986" y="12331"/>
                  </a:moveTo>
                  <a:lnTo>
                    <a:pt x="192570" y="12331"/>
                  </a:lnTo>
                  <a:lnTo>
                    <a:pt x="192570" y="19748"/>
                  </a:lnTo>
                  <a:lnTo>
                    <a:pt x="199986" y="19748"/>
                  </a:lnTo>
                  <a:lnTo>
                    <a:pt x="199986" y="12331"/>
                  </a:lnTo>
                  <a:close/>
                </a:path>
                <a:path w="248285" h="127000">
                  <a:moveTo>
                    <a:pt x="211505" y="119316"/>
                  </a:moveTo>
                  <a:lnTo>
                    <a:pt x="204089" y="119316"/>
                  </a:lnTo>
                  <a:lnTo>
                    <a:pt x="204089" y="126720"/>
                  </a:lnTo>
                  <a:lnTo>
                    <a:pt x="211505" y="126720"/>
                  </a:lnTo>
                  <a:lnTo>
                    <a:pt x="211505" y="119316"/>
                  </a:lnTo>
                  <a:close/>
                </a:path>
                <a:path w="248285" h="127000">
                  <a:moveTo>
                    <a:pt x="211505" y="106972"/>
                  </a:moveTo>
                  <a:lnTo>
                    <a:pt x="204089" y="106972"/>
                  </a:lnTo>
                  <a:lnTo>
                    <a:pt x="204089" y="114388"/>
                  </a:lnTo>
                  <a:lnTo>
                    <a:pt x="211505" y="114388"/>
                  </a:lnTo>
                  <a:lnTo>
                    <a:pt x="211505" y="106972"/>
                  </a:lnTo>
                  <a:close/>
                </a:path>
                <a:path w="248285" h="127000">
                  <a:moveTo>
                    <a:pt x="211505" y="95453"/>
                  </a:moveTo>
                  <a:lnTo>
                    <a:pt x="204089" y="95453"/>
                  </a:lnTo>
                  <a:lnTo>
                    <a:pt x="204089" y="102857"/>
                  </a:lnTo>
                  <a:lnTo>
                    <a:pt x="211505" y="102857"/>
                  </a:lnTo>
                  <a:lnTo>
                    <a:pt x="211505" y="95453"/>
                  </a:lnTo>
                  <a:close/>
                </a:path>
                <a:path w="248285" h="127000">
                  <a:moveTo>
                    <a:pt x="211505" y="83108"/>
                  </a:moveTo>
                  <a:lnTo>
                    <a:pt x="204089" y="83108"/>
                  </a:lnTo>
                  <a:lnTo>
                    <a:pt x="204089" y="90512"/>
                  </a:lnTo>
                  <a:lnTo>
                    <a:pt x="211505" y="90512"/>
                  </a:lnTo>
                  <a:lnTo>
                    <a:pt x="211505" y="83108"/>
                  </a:lnTo>
                  <a:close/>
                </a:path>
                <a:path w="248285" h="127000">
                  <a:moveTo>
                    <a:pt x="211505" y="71589"/>
                  </a:moveTo>
                  <a:lnTo>
                    <a:pt x="204089" y="71589"/>
                  </a:lnTo>
                  <a:lnTo>
                    <a:pt x="204089" y="78994"/>
                  </a:lnTo>
                  <a:lnTo>
                    <a:pt x="211505" y="78994"/>
                  </a:lnTo>
                  <a:lnTo>
                    <a:pt x="211505" y="71589"/>
                  </a:lnTo>
                  <a:close/>
                </a:path>
                <a:path w="248285" h="127000">
                  <a:moveTo>
                    <a:pt x="211505" y="60058"/>
                  </a:moveTo>
                  <a:lnTo>
                    <a:pt x="204089" y="60058"/>
                  </a:lnTo>
                  <a:lnTo>
                    <a:pt x="204089" y="67487"/>
                  </a:lnTo>
                  <a:lnTo>
                    <a:pt x="211505" y="67487"/>
                  </a:lnTo>
                  <a:lnTo>
                    <a:pt x="211505" y="60058"/>
                  </a:lnTo>
                  <a:close/>
                </a:path>
                <a:path w="248285" h="127000">
                  <a:moveTo>
                    <a:pt x="211505" y="47726"/>
                  </a:moveTo>
                  <a:lnTo>
                    <a:pt x="204089" y="47726"/>
                  </a:lnTo>
                  <a:lnTo>
                    <a:pt x="204089" y="55130"/>
                  </a:lnTo>
                  <a:lnTo>
                    <a:pt x="211505" y="55130"/>
                  </a:lnTo>
                  <a:lnTo>
                    <a:pt x="211505" y="47726"/>
                  </a:lnTo>
                  <a:close/>
                </a:path>
                <a:path w="248285" h="127000">
                  <a:moveTo>
                    <a:pt x="211505" y="36195"/>
                  </a:moveTo>
                  <a:lnTo>
                    <a:pt x="204089" y="36195"/>
                  </a:lnTo>
                  <a:lnTo>
                    <a:pt x="204089" y="43611"/>
                  </a:lnTo>
                  <a:lnTo>
                    <a:pt x="211505" y="43611"/>
                  </a:lnTo>
                  <a:lnTo>
                    <a:pt x="211505" y="36195"/>
                  </a:lnTo>
                  <a:close/>
                </a:path>
                <a:path w="248285" h="127000">
                  <a:moveTo>
                    <a:pt x="211505" y="23850"/>
                  </a:moveTo>
                  <a:lnTo>
                    <a:pt x="204089" y="23850"/>
                  </a:lnTo>
                  <a:lnTo>
                    <a:pt x="204089" y="31254"/>
                  </a:lnTo>
                  <a:lnTo>
                    <a:pt x="211505" y="31254"/>
                  </a:lnTo>
                  <a:lnTo>
                    <a:pt x="211505" y="23850"/>
                  </a:lnTo>
                  <a:close/>
                </a:path>
                <a:path w="248285" h="127000">
                  <a:moveTo>
                    <a:pt x="211505" y="12331"/>
                  </a:moveTo>
                  <a:lnTo>
                    <a:pt x="204089" y="12331"/>
                  </a:lnTo>
                  <a:lnTo>
                    <a:pt x="204089" y="19748"/>
                  </a:lnTo>
                  <a:lnTo>
                    <a:pt x="211505" y="19748"/>
                  </a:lnTo>
                  <a:lnTo>
                    <a:pt x="211505" y="12331"/>
                  </a:lnTo>
                  <a:close/>
                </a:path>
                <a:path w="248285" h="127000">
                  <a:moveTo>
                    <a:pt x="223850" y="119316"/>
                  </a:moveTo>
                  <a:lnTo>
                    <a:pt x="216446" y="119316"/>
                  </a:lnTo>
                  <a:lnTo>
                    <a:pt x="216446" y="126720"/>
                  </a:lnTo>
                  <a:lnTo>
                    <a:pt x="223850" y="126720"/>
                  </a:lnTo>
                  <a:lnTo>
                    <a:pt x="223850" y="119316"/>
                  </a:lnTo>
                  <a:close/>
                </a:path>
                <a:path w="248285" h="127000">
                  <a:moveTo>
                    <a:pt x="223850" y="106972"/>
                  </a:moveTo>
                  <a:lnTo>
                    <a:pt x="216446" y="106972"/>
                  </a:lnTo>
                  <a:lnTo>
                    <a:pt x="216446" y="114388"/>
                  </a:lnTo>
                  <a:lnTo>
                    <a:pt x="223850" y="114388"/>
                  </a:lnTo>
                  <a:lnTo>
                    <a:pt x="223850" y="106972"/>
                  </a:lnTo>
                  <a:close/>
                </a:path>
                <a:path w="248285" h="127000">
                  <a:moveTo>
                    <a:pt x="223850" y="95453"/>
                  </a:moveTo>
                  <a:lnTo>
                    <a:pt x="216446" y="95453"/>
                  </a:lnTo>
                  <a:lnTo>
                    <a:pt x="216446" y="102857"/>
                  </a:lnTo>
                  <a:lnTo>
                    <a:pt x="223850" y="102857"/>
                  </a:lnTo>
                  <a:lnTo>
                    <a:pt x="223850" y="95453"/>
                  </a:lnTo>
                  <a:close/>
                </a:path>
                <a:path w="248285" h="127000">
                  <a:moveTo>
                    <a:pt x="223850" y="83108"/>
                  </a:moveTo>
                  <a:lnTo>
                    <a:pt x="216446" y="83108"/>
                  </a:lnTo>
                  <a:lnTo>
                    <a:pt x="216446" y="90512"/>
                  </a:lnTo>
                  <a:lnTo>
                    <a:pt x="223850" y="90512"/>
                  </a:lnTo>
                  <a:lnTo>
                    <a:pt x="223850" y="83108"/>
                  </a:lnTo>
                  <a:close/>
                </a:path>
                <a:path w="248285" h="127000">
                  <a:moveTo>
                    <a:pt x="223850" y="71589"/>
                  </a:moveTo>
                  <a:lnTo>
                    <a:pt x="216446" y="71589"/>
                  </a:lnTo>
                  <a:lnTo>
                    <a:pt x="216446" y="78994"/>
                  </a:lnTo>
                  <a:lnTo>
                    <a:pt x="223850" y="78994"/>
                  </a:lnTo>
                  <a:lnTo>
                    <a:pt x="223850" y="71589"/>
                  </a:lnTo>
                  <a:close/>
                </a:path>
                <a:path w="248285" h="127000">
                  <a:moveTo>
                    <a:pt x="223850" y="60058"/>
                  </a:moveTo>
                  <a:lnTo>
                    <a:pt x="216446" y="60058"/>
                  </a:lnTo>
                  <a:lnTo>
                    <a:pt x="216446" y="67487"/>
                  </a:lnTo>
                  <a:lnTo>
                    <a:pt x="223850" y="67487"/>
                  </a:lnTo>
                  <a:lnTo>
                    <a:pt x="223850" y="60058"/>
                  </a:lnTo>
                  <a:close/>
                </a:path>
                <a:path w="248285" h="127000">
                  <a:moveTo>
                    <a:pt x="223850" y="47726"/>
                  </a:moveTo>
                  <a:lnTo>
                    <a:pt x="216446" y="47726"/>
                  </a:lnTo>
                  <a:lnTo>
                    <a:pt x="216446" y="55130"/>
                  </a:lnTo>
                  <a:lnTo>
                    <a:pt x="223850" y="55130"/>
                  </a:lnTo>
                  <a:lnTo>
                    <a:pt x="223850" y="47726"/>
                  </a:lnTo>
                  <a:close/>
                </a:path>
                <a:path w="248285" h="127000">
                  <a:moveTo>
                    <a:pt x="223850" y="36195"/>
                  </a:moveTo>
                  <a:lnTo>
                    <a:pt x="216446" y="36195"/>
                  </a:lnTo>
                  <a:lnTo>
                    <a:pt x="216446" y="43611"/>
                  </a:lnTo>
                  <a:lnTo>
                    <a:pt x="223850" y="43611"/>
                  </a:lnTo>
                  <a:lnTo>
                    <a:pt x="223850" y="36195"/>
                  </a:lnTo>
                  <a:close/>
                </a:path>
                <a:path w="248285" h="127000">
                  <a:moveTo>
                    <a:pt x="223850" y="23850"/>
                  </a:moveTo>
                  <a:lnTo>
                    <a:pt x="216446" y="23850"/>
                  </a:lnTo>
                  <a:lnTo>
                    <a:pt x="216446" y="31254"/>
                  </a:lnTo>
                  <a:lnTo>
                    <a:pt x="223850" y="31254"/>
                  </a:lnTo>
                  <a:lnTo>
                    <a:pt x="223850" y="23850"/>
                  </a:lnTo>
                  <a:close/>
                </a:path>
                <a:path w="248285" h="127000">
                  <a:moveTo>
                    <a:pt x="223850" y="12331"/>
                  </a:moveTo>
                  <a:lnTo>
                    <a:pt x="216446" y="12331"/>
                  </a:lnTo>
                  <a:lnTo>
                    <a:pt x="216446" y="19748"/>
                  </a:lnTo>
                  <a:lnTo>
                    <a:pt x="223850" y="19748"/>
                  </a:lnTo>
                  <a:lnTo>
                    <a:pt x="223850" y="12331"/>
                  </a:lnTo>
                  <a:close/>
                </a:path>
                <a:path w="248285" h="127000">
                  <a:moveTo>
                    <a:pt x="236194" y="119316"/>
                  </a:moveTo>
                  <a:lnTo>
                    <a:pt x="228777" y="119316"/>
                  </a:lnTo>
                  <a:lnTo>
                    <a:pt x="228777" y="126720"/>
                  </a:lnTo>
                  <a:lnTo>
                    <a:pt x="236194" y="126720"/>
                  </a:lnTo>
                  <a:lnTo>
                    <a:pt x="236194" y="119316"/>
                  </a:lnTo>
                  <a:close/>
                </a:path>
                <a:path w="248285" h="127000">
                  <a:moveTo>
                    <a:pt x="236194" y="106972"/>
                  </a:moveTo>
                  <a:lnTo>
                    <a:pt x="228777" y="106972"/>
                  </a:lnTo>
                  <a:lnTo>
                    <a:pt x="228777" y="114388"/>
                  </a:lnTo>
                  <a:lnTo>
                    <a:pt x="236194" y="114388"/>
                  </a:lnTo>
                  <a:lnTo>
                    <a:pt x="236194" y="106972"/>
                  </a:lnTo>
                  <a:close/>
                </a:path>
                <a:path w="248285" h="127000">
                  <a:moveTo>
                    <a:pt x="236194" y="95453"/>
                  </a:moveTo>
                  <a:lnTo>
                    <a:pt x="228777" y="95453"/>
                  </a:lnTo>
                  <a:lnTo>
                    <a:pt x="228777" y="102857"/>
                  </a:lnTo>
                  <a:lnTo>
                    <a:pt x="236194" y="102857"/>
                  </a:lnTo>
                  <a:lnTo>
                    <a:pt x="236194" y="95453"/>
                  </a:lnTo>
                  <a:close/>
                </a:path>
                <a:path w="248285" h="127000">
                  <a:moveTo>
                    <a:pt x="236194" y="83108"/>
                  </a:moveTo>
                  <a:lnTo>
                    <a:pt x="228777" y="83108"/>
                  </a:lnTo>
                  <a:lnTo>
                    <a:pt x="228777" y="90512"/>
                  </a:lnTo>
                  <a:lnTo>
                    <a:pt x="236194" y="90512"/>
                  </a:lnTo>
                  <a:lnTo>
                    <a:pt x="236194" y="83108"/>
                  </a:lnTo>
                  <a:close/>
                </a:path>
                <a:path w="248285" h="127000">
                  <a:moveTo>
                    <a:pt x="236194" y="71589"/>
                  </a:moveTo>
                  <a:lnTo>
                    <a:pt x="228777" y="71589"/>
                  </a:lnTo>
                  <a:lnTo>
                    <a:pt x="228777" y="78994"/>
                  </a:lnTo>
                  <a:lnTo>
                    <a:pt x="236194" y="78994"/>
                  </a:lnTo>
                  <a:lnTo>
                    <a:pt x="236194" y="71589"/>
                  </a:lnTo>
                  <a:close/>
                </a:path>
                <a:path w="248285" h="127000">
                  <a:moveTo>
                    <a:pt x="236194" y="60058"/>
                  </a:moveTo>
                  <a:lnTo>
                    <a:pt x="228777" y="60058"/>
                  </a:lnTo>
                  <a:lnTo>
                    <a:pt x="228777" y="67487"/>
                  </a:lnTo>
                  <a:lnTo>
                    <a:pt x="236194" y="67487"/>
                  </a:lnTo>
                  <a:lnTo>
                    <a:pt x="236194" y="60058"/>
                  </a:lnTo>
                  <a:close/>
                </a:path>
                <a:path w="248285" h="127000">
                  <a:moveTo>
                    <a:pt x="236194" y="47726"/>
                  </a:moveTo>
                  <a:lnTo>
                    <a:pt x="228777" y="47726"/>
                  </a:lnTo>
                  <a:lnTo>
                    <a:pt x="228777" y="55130"/>
                  </a:lnTo>
                  <a:lnTo>
                    <a:pt x="236194" y="55130"/>
                  </a:lnTo>
                  <a:lnTo>
                    <a:pt x="236194" y="47726"/>
                  </a:lnTo>
                  <a:close/>
                </a:path>
                <a:path w="248285" h="127000">
                  <a:moveTo>
                    <a:pt x="236194" y="36195"/>
                  </a:moveTo>
                  <a:lnTo>
                    <a:pt x="228777" y="36195"/>
                  </a:lnTo>
                  <a:lnTo>
                    <a:pt x="228777" y="43611"/>
                  </a:lnTo>
                  <a:lnTo>
                    <a:pt x="236194" y="43611"/>
                  </a:lnTo>
                  <a:lnTo>
                    <a:pt x="236194" y="36195"/>
                  </a:lnTo>
                  <a:close/>
                </a:path>
                <a:path w="248285" h="127000">
                  <a:moveTo>
                    <a:pt x="236194" y="23850"/>
                  </a:moveTo>
                  <a:lnTo>
                    <a:pt x="228777" y="23850"/>
                  </a:lnTo>
                  <a:lnTo>
                    <a:pt x="228777" y="31254"/>
                  </a:lnTo>
                  <a:lnTo>
                    <a:pt x="236194" y="31254"/>
                  </a:lnTo>
                  <a:lnTo>
                    <a:pt x="236194" y="23850"/>
                  </a:lnTo>
                  <a:close/>
                </a:path>
                <a:path w="248285" h="127000">
                  <a:moveTo>
                    <a:pt x="236194" y="12331"/>
                  </a:moveTo>
                  <a:lnTo>
                    <a:pt x="228777" y="12331"/>
                  </a:lnTo>
                  <a:lnTo>
                    <a:pt x="228777" y="19748"/>
                  </a:lnTo>
                  <a:lnTo>
                    <a:pt x="236194" y="19748"/>
                  </a:lnTo>
                  <a:lnTo>
                    <a:pt x="236194" y="12331"/>
                  </a:lnTo>
                  <a:close/>
                </a:path>
                <a:path w="248285" h="127000">
                  <a:moveTo>
                    <a:pt x="247726" y="119316"/>
                  </a:moveTo>
                  <a:lnTo>
                    <a:pt x="240322" y="119316"/>
                  </a:lnTo>
                  <a:lnTo>
                    <a:pt x="240322" y="126720"/>
                  </a:lnTo>
                  <a:lnTo>
                    <a:pt x="247726" y="126720"/>
                  </a:lnTo>
                  <a:lnTo>
                    <a:pt x="247726" y="119316"/>
                  </a:lnTo>
                  <a:close/>
                </a:path>
                <a:path w="248285" h="127000">
                  <a:moveTo>
                    <a:pt x="247726" y="106972"/>
                  </a:moveTo>
                  <a:lnTo>
                    <a:pt x="240322" y="106972"/>
                  </a:lnTo>
                  <a:lnTo>
                    <a:pt x="240322" y="114388"/>
                  </a:lnTo>
                  <a:lnTo>
                    <a:pt x="247726" y="114388"/>
                  </a:lnTo>
                  <a:lnTo>
                    <a:pt x="247726" y="106972"/>
                  </a:lnTo>
                  <a:close/>
                </a:path>
                <a:path w="248285" h="127000">
                  <a:moveTo>
                    <a:pt x="247726" y="95453"/>
                  </a:moveTo>
                  <a:lnTo>
                    <a:pt x="240322" y="95453"/>
                  </a:lnTo>
                  <a:lnTo>
                    <a:pt x="240322" y="102857"/>
                  </a:lnTo>
                  <a:lnTo>
                    <a:pt x="247726" y="102857"/>
                  </a:lnTo>
                  <a:lnTo>
                    <a:pt x="247726" y="95453"/>
                  </a:lnTo>
                  <a:close/>
                </a:path>
                <a:path w="248285" h="127000">
                  <a:moveTo>
                    <a:pt x="247726" y="83108"/>
                  </a:moveTo>
                  <a:lnTo>
                    <a:pt x="240322" y="83108"/>
                  </a:lnTo>
                  <a:lnTo>
                    <a:pt x="240322" y="90512"/>
                  </a:lnTo>
                  <a:lnTo>
                    <a:pt x="247726" y="90512"/>
                  </a:lnTo>
                  <a:lnTo>
                    <a:pt x="247726" y="83108"/>
                  </a:lnTo>
                  <a:close/>
                </a:path>
                <a:path w="248285" h="127000">
                  <a:moveTo>
                    <a:pt x="247726" y="71589"/>
                  </a:moveTo>
                  <a:lnTo>
                    <a:pt x="240322" y="71589"/>
                  </a:lnTo>
                  <a:lnTo>
                    <a:pt x="240322" y="78994"/>
                  </a:lnTo>
                  <a:lnTo>
                    <a:pt x="247726" y="78994"/>
                  </a:lnTo>
                  <a:lnTo>
                    <a:pt x="247726" y="71589"/>
                  </a:lnTo>
                  <a:close/>
                </a:path>
                <a:path w="248285" h="127000">
                  <a:moveTo>
                    <a:pt x="247726" y="60058"/>
                  </a:moveTo>
                  <a:lnTo>
                    <a:pt x="240322" y="60058"/>
                  </a:lnTo>
                  <a:lnTo>
                    <a:pt x="240322" y="67487"/>
                  </a:lnTo>
                  <a:lnTo>
                    <a:pt x="247726" y="67487"/>
                  </a:lnTo>
                  <a:lnTo>
                    <a:pt x="247726" y="60058"/>
                  </a:lnTo>
                  <a:close/>
                </a:path>
                <a:path w="248285" h="127000">
                  <a:moveTo>
                    <a:pt x="247726" y="47726"/>
                  </a:moveTo>
                  <a:lnTo>
                    <a:pt x="240322" y="47726"/>
                  </a:lnTo>
                  <a:lnTo>
                    <a:pt x="240322" y="55130"/>
                  </a:lnTo>
                  <a:lnTo>
                    <a:pt x="247726" y="55130"/>
                  </a:lnTo>
                  <a:lnTo>
                    <a:pt x="247726" y="47726"/>
                  </a:lnTo>
                  <a:close/>
                </a:path>
                <a:path w="248285" h="127000">
                  <a:moveTo>
                    <a:pt x="247726" y="36195"/>
                  </a:moveTo>
                  <a:lnTo>
                    <a:pt x="240322" y="36195"/>
                  </a:lnTo>
                  <a:lnTo>
                    <a:pt x="240322" y="43611"/>
                  </a:lnTo>
                  <a:lnTo>
                    <a:pt x="247726" y="43611"/>
                  </a:lnTo>
                  <a:lnTo>
                    <a:pt x="247726" y="36195"/>
                  </a:lnTo>
                  <a:close/>
                </a:path>
                <a:path w="248285" h="127000">
                  <a:moveTo>
                    <a:pt x="247726" y="23850"/>
                  </a:moveTo>
                  <a:lnTo>
                    <a:pt x="240322" y="23850"/>
                  </a:lnTo>
                  <a:lnTo>
                    <a:pt x="240322" y="31254"/>
                  </a:lnTo>
                  <a:lnTo>
                    <a:pt x="247726" y="31254"/>
                  </a:lnTo>
                  <a:lnTo>
                    <a:pt x="247726" y="23850"/>
                  </a:lnTo>
                  <a:close/>
                </a:path>
                <a:path w="248285" h="127000">
                  <a:moveTo>
                    <a:pt x="247726" y="12331"/>
                  </a:moveTo>
                  <a:lnTo>
                    <a:pt x="240322" y="12331"/>
                  </a:lnTo>
                  <a:lnTo>
                    <a:pt x="240322" y="19748"/>
                  </a:lnTo>
                  <a:lnTo>
                    <a:pt x="247726" y="19748"/>
                  </a:lnTo>
                  <a:lnTo>
                    <a:pt x="247726" y="12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225139" y="6861035"/>
              <a:ext cx="92710" cy="114935"/>
            </a:xfrm>
            <a:custGeom>
              <a:avLst/>
              <a:gdLst/>
              <a:ahLst/>
              <a:cxnLst/>
              <a:rect l="l" t="t" r="r" b="b"/>
              <a:pathLst>
                <a:path w="92710" h="114934">
                  <a:moveTo>
                    <a:pt x="7429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29" y="114388"/>
                  </a:lnTo>
                  <a:lnTo>
                    <a:pt x="7429" y="106984"/>
                  </a:lnTo>
                  <a:close/>
                </a:path>
                <a:path w="92710" h="114934">
                  <a:moveTo>
                    <a:pt x="7429" y="94640"/>
                  </a:moveTo>
                  <a:lnTo>
                    <a:pt x="0" y="94640"/>
                  </a:lnTo>
                  <a:lnTo>
                    <a:pt x="0" y="102057"/>
                  </a:lnTo>
                  <a:lnTo>
                    <a:pt x="7429" y="102057"/>
                  </a:lnTo>
                  <a:lnTo>
                    <a:pt x="7429" y="94640"/>
                  </a:lnTo>
                  <a:close/>
                </a:path>
                <a:path w="92710" h="114934">
                  <a:moveTo>
                    <a:pt x="7429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29" y="90525"/>
                  </a:lnTo>
                  <a:lnTo>
                    <a:pt x="7429" y="83121"/>
                  </a:lnTo>
                  <a:close/>
                </a:path>
                <a:path w="92710" h="114934">
                  <a:moveTo>
                    <a:pt x="7429" y="70777"/>
                  </a:moveTo>
                  <a:lnTo>
                    <a:pt x="0" y="70777"/>
                  </a:lnTo>
                  <a:lnTo>
                    <a:pt x="0" y="78181"/>
                  </a:lnTo>
                  <a:lnTo>
                    <a:pt x="7429" y="78181"/>
                  </a:lnTo>
                  <a:lnTo>
                    <a:pt x="7429" y="70777"/>
                  </a:lnTo>
                  <a:close/>
                </a:path>
                <a:path w="92710" h="114934">
                  <a:moveTo>
                    <a:pt x="7429" y="59258"/>
                  </a:moveTo>
                  <a:lnTo>
                    <a:pt x="0" y="59258"/>
                  </a:lnTo>
                  <a:lnTo>
                    <a:pt x="0" y="66662"/>
                  </a:lnTo>
                  <a:lnTo>
                    <a:pt x="7429" y="66662"/>
                  </a:lnTo>
                  <a:lnTo>
                    <a:pt x="7429" y="59258"/>
                  </a:lnTo>
                  <a:close/>
                </a:path>
                <a:path w="92710" h="114934">
                  <a:moveTo>
                    <a:pt x="7429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29" y="55156"/>
                  </a:lnTo>
                  <a:lnTo>
                    <a:pt x="7429" y="47726"/>
                  </a:lnTo>
                  <a:close/>
                </a:path>
                <a:path w="92710" h="114934">
                  <a:moveTo>
                    <a:pt x="7429" y="35394"/>
                  </a:moveTo>
                  <a:lnTo>
                    <a:pt x="0" y="35394"/>
                  </a:lnTo>
                  <a:lnTo>
                    <a:pt x="0" y="42799"/>
                  </a:lnTo>
                  <a:lnTo>
                    <a:pt x="7429" y="42799"/>
                  </a:lnTo>
                  <a:lnTo>
                    <a:pt x="7429" y="35394"/>
                  </a:lnTo>
                  <a:close/>
                </a:path>
                <a:path w="92710" h="114934">
                  <a:moveTo>
                    <a:pt x="7429" y="23863"/>
                  </a:moveTo>
                  <a:lnTo>
                    <a:pt x="0" y="23863"/>
                  </a:lnTo>
                  <a:lnTo>
                    <a:pt x="0" y="31280"/>
                  </a:lnTo>
                  <a:lnTo>
                    <a:pt x="7429" y="31280"/>
                  </a:lnTo>
                  <a:lnTo>
                    <a:pt x="7429" y="23863"/>
                  </a:lnTo>
                  <a:close/>
                </a:path>
                <a:path w="92710" h="114934">
                  <a:moveTo>
                    <a:pt x="7429" y="11518"/>
                  </a:moveTo>
                  <a:lnTo>
                    <a:pt x="0" y="11518"/>
                  </a:lnTo>
                  <a:lnTo>
                    <a:pt x="0" y="18923"/>
                  </a:lnTo>
                  <a:lnTo>
                    <a:pt x="7429" y="18923"/>
                  </a:lnTo>
                  <a:lnTo>
                    <a:pt x="7429" y="11518"/>
                  </a:lnTo>
                  <a:close/>
                </a:path>
                <a:path w="92710" h="114934">
                  <a:moveTo>
                    <a:pt x="7429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429" y="7416"/>
                  </a:lnTo>
                  <a:lnTo>
                    <a:pt x="7429" y="0"/>
                  </a:lnTo>
                  <a:close/>
                </a:path>
                <a:path w="92710" h="114934">
                  <a:moveTo>
                    <a:pt x="19786" y="106984"/>
                  </a:moveTo>
                  <a:lnTo>
                    <a:pt x="12369" y="106984"/>
                  </a:lnTo>
                  <a:lnTo>
                    <a:pt x="12369" y="114388"/>
                  </a:lnTo>
                  <a:lnTo>
                    <a:pt x="19786" y="114388"/>
                  </a:lnTo>
                  <a:lnTo>
                    <a:pt x="19786" y="106984"/>
                  </a:lnTo>
                  <a:close/>
                </a:path>
                <a:path w="92710" h="114934">
                  <a:moveTo>
                    <a:pt x="19786" y="94640"/>
                  </a:moveTo>
                  <a:lnTo>
                    <a:pt x="12369" y="94640"/>
                  </a:lnTo>
                  <a:lnTo>
                    <a:pt x="12369" y="102057"/>
                  </a:lnTo>
                  <a:lnTo>
                    <a:pt x="19786" y="102057"/>
                  </a:lnTo>
                  <a:lnTo>
                    <a:pt x="19786" y="94640"/>
                  </a:lnTo>
                  <a:close/>
                </a:path>
                <a:path w="92710" h="114934">
                  <a:moveTo>
                    <a:pt x="19786" y="83121"/>
                  </a:moveTo>
                  <a:lnTo>
                    <a:pt x="12369" y="83121"/>
                  </a:lnTo>
                  <a:lnTo>
                    <a:pt x="12369" y="90525"/>
                  </a:lnTo>
                  <a:lnTo>
                    <a:pt x="19786" y="90525"/>
                  </a:lnTo>
                  <a:lnTo>
                    <a:pt x="19786" y="83121"/>
                  </a:lnTo>
                  <a:close/>
                </a:path>
                <a:path w="92710" h="114934">
                  <a:moveTo>
                    <a:pt x="19786" y="70777"/>
                  </a:moveTo>
                  <a:lnTo>
                    <a:pt x="12369" y="70777"/>
                  </a:lnTo>
                  <a:lnTo>
                    <a:pt x="12369" y="78181"/>
                  </a:lnTo>
                  <a:lnTo>
                    <a:pt x="19786" y="78181"/>
                  </a:lnTo>
                  <a:lnTo>
                    <a:pt x="19786" y="70777"/>
                  </a:lnTo>
                  <a:close/>
                </a:path>
                <a:path w="92710" h="114934">
                  <a:moveTo>
                    <a:pt x="19786" y="59258"/>
                  </a:moveTo>
                  <a:lnTo>
                    <a:pt x="12369" y="59258"/>
                  </a:lnTo>
                  <a:lnTo>
                    <a:pt x="12369" y="66662"/>
                  </a:lnTo>
                  <a:lnTo>
                    <a:pt x="19786" y="66662"/>
                  </a:lnTo>
                  <a:lnTo>
                    <a:pt x="19786" y="59258"/>
                  </a:lnTo>
                  <a:close/>
                </a:path>
                <a:path w="92710" h="114934">
                  <a:moveTo>
                    <a:pt x="19786" y="47726"/>
                  </a:moveTo>
                  <a:lnTo>
                    <a:pt x="12369" y="47726"/>
                  </a:lnTo>
                  <a:lnTo>
                    <a:pt x="12369" y="55156"/>
                  </a:lnTo>
                  <a:lnTo>
                    <a:pt x="19786" y="55156"/>
                  </a:lnTo>
                  <a:lnTo>
                    <a:pt x="19786" y="47726"/>
                  </a:lnTo>
                  <a:close/>
                </a:path>
                <a:path w="92710" h="114934">
                  <a:moveTo>
                    <a:pt x="19786" y="35394"/>
                  </a:moveTo>
                  <a:lnTo>
                    <a:pt x="12369" y="35394"/>
                  </a:lnTo>
                  <a:lnTo>
                    <a:pt x="12369" y="42799"/>
                  </a:lnTo>
                  <a:lnTo>
                    <a:pt x="19786" y="42799"/>
                  </a:lnTo>
                  <a:lnTo>
                    <a:pt x="19786" y="35394"/>
                  </a:lnTo>
                  <a:close/>
                </a:path>
                <a:path w="92710" h="114934">
                  <a:moveTo>
                    <a:pt x="19786" y="23863"/>
                  </a:moveTo>
                  <a:lnTo>
                    <a:pt x="12369" y="23863"/>
                  </a:lnTo>
                  <a:lnTo>
                    <a:pt x="12369" y="31280"/>
                  </a:lnTo>
                  <a:lnTo>
                    <a:pt x="19786" y="31280"/>
                  </a:lnTo>
                  <a:lnTo>
                    <a:pt x="19786" y="23863"/>
                  </a:lnTo>
                  <a:close/>
                </a:path>
                <a:path w="92710" h="114934">
                  <a:moveTo>
                    <a:pt x="19786" y="11518"/>
                  </a:moveTo>
                  <a:lnTo>
                    <a:pt x="12369" y="11518"/>
                  </a:lnTo>
                  <a:lnTo>
                    <a:pt x="12369" y="18923"/>
                  </a:lnTo>
                  <a:lnTo>
                    <a:pt x="19786" y="18923"/>
                  </a:lnTo>
                  <a:lnTo>
                    <a:pt x="19786" y="11518"/>
                  </a:lnTo>
                  <a:close/>
                </a:path>
                <a:path w="92710" h="114934">
                  <a:moveTo>
                    <a:pt x="19786" y="0"/>
                  </a:moveTo>
                  <a:lnTo>
                    <a:pt x="12369" y="0"/>
                  </a:lnTo>
                  <a:lnTo>
                    <a:pt x="12369" y="7416"/>
                  </a:lnTo>
                  <a:lnTo>
                    <a:pt x="19786" y="7416"/>
                  </a:lnTo>
                  <a:lnTo>
                    <a:pt x="19786" y="0"/>
                  </a:lnTo>
                  <a:close/>
                </a:path>
                <a:path w="92710" h="114934">
                  <a:moveTo>
                    <a:pt x="32105" y="106984"/>
                  </a:moveTo>
                  <a:lnTo>
                    <a:pt x="24688" y="106984"/>
                  </a:lnTo>
                  <a:lnTo>
                    <a:pt x="24688" y="114388"/>
                  </a:lnTo>
                  <a:lnTo>
                    <a:pt x="32105" y="114388"/>
                  </a:lnTo>
                  <a:lnTo>
                    <a:pt x="32105" y="106984"/>
                  </a:lnTo>
                  <a:close/>
                </a:path>
                <a:path w="92710" h="114934">
                  <a:moveTo>
                    <a:pt x="32105" y="94640"/>
                  </a:moveTo>
                  <a:lnTo>
                    <a:pt x="24688" y="94640"/>
                  </a:lnTo>
                  <a:lnTo>
                    <a:pt x="24688" y="102057"/>
                  </a:lnTo>
                  <a:lnTo>
                    <a:pt x="32105" y="102057"/>
                  </a:lnTo>
                  <a:lnTo>
                    <a:pt x="32105" y="94640"/>
                  </a:lnTo>
                  <a:close/>
                </a:path>
                <a:path w="92710" h="114934">
                  <a:moveTo>
                    <a:pt x="32105" y="83121"/>
                  </a:moveTo>
                  <a:lnTo>
                    <a:pt x="24688" y="83121"/>
                  </a:lnTo>
                  <a:lnTo>
                    <a:pt x="24688" y="90525"/>
                  </a:lnTo>
                  <a:lnTo>
                    <a:pt x="32105" y="90525"/>
                  </a:lnTo>
                  <a:lnTo>
                    <a:pt x="32105" y="83121"/>
                  </a:lnTo>
                  <a:close/>
                </a:path>
                <a:path w="92710" h="114934">
                  <a:moveTo>
                    <a:pt x="32105" y="70777"/>
                  </a:moveTo>
                  <a:lnTo>
                    <a:pt x="24688" y="70777"/>
                  </a:lnTo>
                  <a:lnTo>
                    <a:pt x="24688" y="78181"/>
                  </a:lnTo>
                  <a:lnTo>
                    <a:pt x="32105" y="78181"/>
                  </a:lnTo>
                  <a:lnTo>
                    <a:pt x="32105" y="70777"/>
                  </a:lnTo>
                  <a:close/>
                </a:path>
                <a:path w="92710" h="114934">
                  <a:moveTo>
                    <a:pt x="32105" y="59258"/>
                  </a:moveTo>
                  <a:lnTo>
                    <a:pt x="24688" y="59258"/>
                  </a:lnTo>
                  <a:lnTo>
                    <a:pt x="24688" y="66662"/>
                  </a:lnTo>
                  <a:lnTo>
                    <a:pt x="32105" y="66662"/>
                  </a:lnTo>
                  <a:lnTo>
                    <a:pt x="32105" y="59258"/>
                  </a:lnTo>
                  <a:close/>
                </a:path>
                <a:path w="92710" h="114934">
                  <a:moveTo>
                    <a:pt x="32105" y="47726"/>
                  </a:moveTo>
                  <a:lnTo>
                    <a:pt x="24688" y="47726"/>
                  </a:lnTo>
                  <a:lnTo>
                    <a:pt x="24688" y="55156"/>
                  </a:lnTo>
                  <a:lnTo>
                    <a:pt x="32105" y="55156"/>
                  </a:lnTo>
                  <a:lnTo>
                    <a:pt x="32105" y="47726"/>
                  </a:lnTo>
                  <a:close/>
                </a:path>
                <a:path w="92710" h="114934">
                  <a:moveTo>
                    <a:pt x="32105" y="35394"/>
                  </a:moveTo>
                  <a:lnTo>
                    <a:pt x="24688" y="35394"/>
                  </a:lnTo>
                  <a:lnTo>
                    <a:pt x="24688" y="42799"/>
                  </a:lnTo>
                  <a:lnTo>
                    <a:pt x="32105" y="42799"/>
                  </a:lnTo>
                  <a:lnTo>
                    <a:pt x="32105" y="35394"/>
                  </a:lnTo>
                  <a:close/>
                </a:path>
                <a:path w="92710" h="114934">
                  <a:moveTo>
                    <a:pt x="32105" y="23863"/>
                  </a:moveTo>
                  <a:lnTo>
                    <a:pt x="24688" y="23863"/>
                  </a:lnTo>
                  <a:lnTo>
                    <a:pt x="24688" y="31280"/>
                  </a:lnTo>
                  <a:lnTo>
                    <a:pt x="32105" y="31280"/>
                  </a:lnTo>
                  <a:lnTo>
                    <a:pt x="32105" y="23863"/>
                  </a:lnTo>
                  <a:close/>
                </a:path>
                <a:path w="92710" h="114934">
                  <a:moveTo>
                    <a:pt x="32105" y="11518"/>
                  </a:moveTo>
                  <a:lnTo>
                    <a:pt x="24688" y="11518"/>
                  </a:lnTo>
                  <a:lnTo>
                    <a:pt x="24688" y="18923"/>
                  </a:lnTo>
                  <a:lnTo>
                    <a:pt x="32105" y="18923"/>
                  </a:lnTo>
                  <a:lnTo>
                    <a:pt x="32105" y="11518"/>
                  </a:lnTo>
                  <a:close/>
                </a:path>
                <a:path w="92710" h="114934">
                  <a:moveTo>
                    <a:pt x="32105" y="0"/>
                  </a:moveTo>
                  <a:lnTo>
                    <a:pt x="24688" y="0"/>
                  </a:lnTo>
                  <a:lnTo>
                    <a:pt x="24688" y="7416"/>
                  </a:lnTo>
                  <a:lnTo>
                    <a:pt x="32105" y="7416"/>
                  </a:lnTo>
                  <a:lnTo>
                    <a:pt x="32105" y="0"/>
                  </a:lnTo>
                  <a:close/>
                </a:path>
                <a:path w="92710" h="114934">
                  <a:moveTo>
                    <a:pt x="43637" y="106984"/>
                  </a:moveTo>
                  <a:lnTo>
                    <a:pt x="36233" y="106984"/>
                  </a:lnTo>
                  <a:lnTo>
                    <a:pt x="36233" y="114388"/>
                  </a:lnTo>
                  <a:lnTo>
                    <a:pt x="43637" y="114388"/>
                  </a:lnTo>
                  <a:lnTo>
                    <a:pt x="43637" y="106984"/>
                  </a:lnTo>
                  <a:close/>
                </a:path>
                <a:path w="92710" h="114934">
                  <a:moveTo>
                    <a:pt x="43637" y="94640"/>
                  </a:moveTo>
                  <a:lnTo>
                    <a:pt x="36233" y="94640"/>
                  </a:lnTo>
                  <a:lnTo>
                    <a:pt x="36233" y="102057"/>
                  </a:lnTo>
                  <a:lnTo>
                    <a:pt x="43637" y="102057"/>
                  </a:lnTo>
                  <a:lnTo>
                    <a:pt x="43637" y="94640"/>
                  </a:lnTo>
                  <a:close/>
                </a:path>
                <a:path w="92710" h="114934">
                  <a:moveTo>
                    <a:pt x="43637" y="83121"/>
                  </a:moveTo>
                  <a:lnTo>
                    <a:pt x="36233" y="83121"/>
                  </a:lnTo>
                  <a:lnTo>
                    <a:pt x="36233" y="90525"/>
                  </a:lnTo>
                  <a:lnTo>
                    <a:pt x="43637" y="90525"/>
                  </a:lnTo>
                  <a:lnTo>
                    <a:pt x="43637" y="83121"/>
                  </a:lnTo>
                  <a:close/>
                </a:path>
                <a:path w="92710" h="114934">
                  <a:moveTo>
                    <a:pt x="43637" y="70777"/>
                  </a:moveTo>
                  <a:lnTo>
                    <a:pt x="36233" y="70777"/>
                  </a:lnTo>
                  <a:lnTo>
                    <a:pt x="36233" y="78181"/>
                  </a:lnTo>
                  <a:lnTo>
                    <a:pt x="43637" y="78181"/>
                  </a:lnTo>
                  <a:lnTo>
                    <a:pt x="43637" y="70777"/>
                  </a:lnTo>
                  <a:close/>
                </a:path>
                <a:path w="92710" h="114934">
                  <a:moveTo>
                    <a:pt x="43637" y="59258"/>
                  </a:moveTo>
                  <a:lnTo>
                    <a:pt x="36233" y="59258"/>
                  </a:lnTo>
                  <a:lnTo>
                    <a:pt x="36233" y="66662"/>
                  </a:lnTo>
                  <a:lnTo>
                    <a:pt x="43637" y="66662"/>
                  </a:lnTo>
                  <a:lnTo>
                    <a:pt x="43637" y="59258"/>
                  </a:lnTo>
                  <a:close/>
                </a:path>
                <a:path w="92710" h="114934">
                  <a:moveTo>
                    <a:pt x="43637" y="47726"/>
                  </a:moveTo>
                  <a:lnTo>
                    <a:pt x="36233" y="47726"/>
                  </a:lnTo>
                  <a:lnTo>
                    <a:pt x="36233" y="55156"/>
                  </a:lnTo>
                  <a:lnTo>
                    <a:pt x="43637" y="55156"/>
                  </a:lnTo>
                  <a:lnTo>
                    <a:pt x="43637" y="47726"/>
                  </a:lnTo>
                  <a:close/>
                </a:path>
                <a:path w="92710" h="114934">
                  <a:moveTo>
                    <a:pt x="43637" y="35394"/>
                  </a:moveTo>
                  <a:lnTo>
                    <a:pt x="36233" y="35394"/>
                  </a:lnTo>
                  <a:lnTo>
                    <a:pt x="36233" y="42799"/>
                  </a:lnTo>
                  <a:lnTo>
                    <a:pt x="43637" y="42799"/>
                  </a:lnTo>
                  <a:lnTo>
                    <a:pt x="43637" y="35394"/>
                  </a:lnTo>
                  <a:close/>
                </a:path>
                <a:path w="92710" h="114934">
                  <a:moveTo>
                    <a:pt x="43637" y="23863"/>
                  </a:moveTo>
                  <a:lnTo>
                    <a:pt x="36233" y="23863"/>
                  </a:lnTo>
                  <a:lnTo>
                    <a:pt x="36233" y="31280"/>
                  </a:lnTo>
                  <a:lnTo>
                    <a:pt x="43637" y="31280"/>
                  </a:lnTo>
                  <a:lnTo>
                    <a:pt x="43637" y="23863"/>
                  </a:lnTo>
                  <a:close/>
                </a:path>
                <a:path w="92710" h="114934">
                  <a:moveTo>
                    <a:pt x="43637" y="11518"/>
                  </a:moveTo>
                  <a:lnTo>
                    <a:pt x="36233" y="11518"/>
                  </a:lnTo>
                  <a:lnTo>
                    <a:pt x="36233" y="18923"/>
                  </a:lnTo>
                  <a:lnTo>
                    <a:pt x="43637" y="18923"/>
                  </a:lnTo>
                  <a:lnTo>
                    <a:pt x="43637" y="11518"/>
                  </a:lnTo>
                  <a:close/>
                </a:path>
                <a:path w="92710" h="114934">
                  <a:moveTo>
                    <a:pt x="43637" y="0"/>
                  </a:moveTo>
                  <a:lnTo>
                    <a:pt x="36233" y="0"/>
                  </a:lnTo>
                  <a:lnTo>
                    <a:pt x="36233" y="7416"/>
                  </a:lnTo>
                  <a:lnTo>
                    <a:pt x="43637" y="7416"/>
                  </a:lnTo>
                  <a:lnTo>
                    <a:pt x="43637" y="0"/>
                  </a:lnTo>
                  <a:close/>
                </a:path>
                <a:path w="92710" h="114934">
                  <a:moveTo>
                    <a:pt x="55994" y="106984"/>
                  </a:moveTo>
                  <a:lnTo>
                    <a:pt x="48590" y="106984"/>
                  </a:lnTo>
                  <a:lnTo>
                    <a:pt x="48590" y="114388"/>
                  </a:lnTo>
                  <a:lnTo>
                    <a:pt x="55994" y="114388"/>
                  </a:lnTo>
                  <a:lnTo>
                    <a:pt x="55994" y="106984"/>
                  </a:lnTo>
                  <a:close/>
                </a:path>
                <a:path w="92710" h="114934">
                  <a:moveTo>
                    <a:pt x="55994" y="94640"/>
                  </a:moveTo>
                  <a:lnTo>
                    <a:pt x="48590" y="94640"/>
                  </a:lnTo>
                  <a:lnTo>
                    <a:pt x="48590" y="102057"/>
                  </a:lnTo>
                  <a:lnTo>
                    <a:pt x="55994" y="102057"/>
                  </a:lnTo>
                  <a:lnTo>
                    <a:pt x="55994" y="94640"/>
                  </a:lnTo>
                  <a:close/>
                </a:path>
                <a:path w="92710" h="114934">
                  <a:moveTo>
                    <a:pt x="55994" y="83121"/>
                  </a:moveTo>
                  <a:lnTo>
                    <a:pt x="48590" y="83121"/>
                  </a:lnTo>
                  <a:lnTo>
                    <a:pt x="48590" y="90525"/>
                  </a:lnTo>
                  <a:lnTo>
                    <a:pt x="55994" y="90525"/>
                  </a:lnTo>
                  <a:lnTo>
                    <a:pt x="55994" y="83121"/>
                  </a:lnTo>
                  <a:close/>
                </a:path>
                <a:path w="92710" h="114934">
                  <a:moveTo>
                    <a:pt x="55994" y="70777"/>
                  </a:moveTo>
                  <a:lnTo>
                    <a:pt x="48590" y="70777"/>
                  </a:lnTo>
                  <a:lnTo>
                    <a:pt x="48590" y="78181"/>
                  </a:lnTo>
                  <a:lnTo>
                    <a:pt x="55994" y="78181"/>
                  </a:lnTo>
                  <a:lnTo>
                    <a:pt x="55994" y="70777"/>
                  </a:lnTo>
                  <a:close/>
                </a:path>
                <a:path w="92710" h="114934">
                  <a:moveTo>
                    <a:pt x="55994" y="59258"/>
                  </a:moveTo>
                  <a:lnTo>
                    <a:pt x="48590" y="59258"/>
                  </a:lnTo>
                  <a:lnTo>
                    <a:pt x="48590" y="66662"/>
                  </a:lnTo>
                  <a:lnTo>
                    <a:pt x="55994" y="66662"/>
                  </a:lnTo>
                  <a:lnTo>
                    <a:pt x="55994" y="59258"/>
                  </a:lnTo>
                  <a:close/>
                </a:path>
                <a:path w="92710" h="114934">
                  <a:moveTo>
                    <a:pt x="55994" y="47726"/>
                  </a:moveTo>
                  <a:lnTo>
                    <a:pt x="48590" y="47726"/>
                  </a:lnTo>
                  <a:lnTo>
                    <a:pt x="48590" y="55156"/>
                  </a:lnTo>
                  <a:lnTo>
                    <a:pt x="55994" y="55156"/>
                  </a:lnTo>
                  <a:lnTo>
                    <a:pt x="55994" y="47726"/>
                  </a:lnTo>
                  <a:close/>
                </a:path>
                <a:path w="92710" h="114934">
                  <a:moveTo>
                    <a:pt x="55994" y="35394"/>
                  </a:moveTo>
                  <a:lnTo>
                    <a:pt x="48590" y="35394"/>
                  </a:lnTo>
                  <a:lnTo>
                    <a:pt x="48590" y="42799"/>
                  </a:lnTo>
                  <a:lnTo>
                    <a:pt x="55994" y="42799"/>
                  </a:lnTo>
                  <a:lnTo>
                    <a:pt x="55994" y="35394"/>
                  </a:lnTo>
                  <a:close/>
                </a:path>
                <a:path w="92710" h="114934">
                  <a:moveTo>
                    <a:pt x="55994" y="23863"/>
                  </a:moveTo>
                  <a:lnTo>
                    <a:pt x="48590" y="23863"/>
                  </a:lnTo>
                  <a:lnTo>
                    <a:pt x="48590" y="31280"/>
                  </a:lnTo>
                  <a:lnTo>
                    <a:pt x="55994" y="31280"/>
                  </a:lnTo>
                  <a:lnTo>
                    <a:pt x="55994" y="23863"/>
                  </a:lnTo>
                  <a:close/>
                </a:path>
                <a:path w="92710" h="114934">
                  <a:moveTo>
                    <a:pt x="55994" y="11518"/>
                  </a:moveTo>
                  <a:lnTo>
                    <a:pt x="48590" y="11518"/>
                  </a:lnTo>
                  <a:lnTo>
                    <a:pt x="48590" y="18923"/>
                  </a:lnTo>
                  <a:lnTo>
                    <a:pt x="55994" y="18923"/>
                  </a:lnTo>
                  <a:lnTo>
                    <a:pt x="55994" y="11518"/>
                  </a:lnTo>
                  <a:close/>
                </a:path>
                <a:path w="92710" h="114934">
                  <a:moveTo>
                    <a:pt x="55994" y="0"/>
                  </a:moveTo>
                  <a:lnTo>
                    <a:pt x="48590" y="0"/>
                  </a:lnTo>
                  <a:lnTo>
                    <a:pt x="48590" y="7416"/>
                  </a:lnTo>
                  <a:lnTo>
                    <a:pt x="55994" y="7416"/>
                  </a:lnTo>
                  <a:lnTo>
                    <a:pt x="55994" y="0"/>
                  </a:lnTo>
                  <a:close/>
                </a:path>
                <a:path w="92710" h="114934">
                  <a:moveTo>
                    <a:pt x="68338" y="106984"/>
                  </a:moveTo>
                  <a:lnTo>
                    <a:pt x="60921" y="106984"/>
                  </a:lnTo>
                  <a:lnTo>
                    <a:pt x="60921" y="114388"/>
                  </a:lnTo>
                  <a:lnTo>
                    <a:pt x="68338" y="114388"/>
                  </a:lnTo>
                  <a:lnTo>
                    <a:pt x="68338" y="106984"/>
                  </a:lnTo>
                  <a:close/>
                </a:path>
                <a:path w="92710" h="114934">
                  <a:moveTo>
                    <a:pt x="68338" y="94640"/>
                  </a:moveTo>
                  <a:lnTo>
                    <a:pt x="60921" y="94640"/>
                  </a:lnTo>
                  <a:lnTo>
                    <a:pt x="60921" y="102057"/>
                  </a:lnTo>
                  <a:lnTo>
                    <a:pt x="68338" y="102057"/>
                  </a:lnTo>
                  <a:lnTo>
                    <a:pt x="68338" y="94640"/>
                  </a:lnTo>
                  <a:close/>
                </a:path>
                <a:path w="92710" h="114934">
                  <a:moveTo>
                    <a:pt x="68338" y="83121"/>
                  </a:moveTo>
                  <a:lnTo>
                    <a:pt x="60921" y="83121"/>
                  </a:lnTo>
                  <a:lnTo>
                    <a:pt x="60921" y="90525"/>
                  </a:lnTo>
                  <a:lnTo>
                    <a:pt x="68338" y="90525"/>
                  </a:lnTo>
                  <a:lnTo>
                    <a:pt x="68338" y="83121"/>
                  </a:lnTo>
                  <a:close/>
                </a:path>
                <a:path w="92710" h="114934">
                  <a:moveTo>
                    <a:pt x="68338" y="70777"/>
                  </a:moveTo>
                  <a:lnTo>
                    <a:pt x="60921" y="70777"/>
                  </a:lnTo>
                  <a:lnTo>
                    <a:pt x="60921" y="78181"/>
                  </a:lnTo>
                  <a:lnTo>
                    <a:pt x="68338" y="78181"/>
                  </a:lnTo>
                  <a:lnTo>
                    <a:pt x="68338" y="70777"/>
                  </a:lnTo>
                  <a:close/>
                </a:path>
                <a:path w="92710" h="114934">
                  <a:moveTo>
                    <a:pt x="68338" y="59258"/>
                  </a:moveTo>
                  <a:lnTo>
                    <a:pt x="60921" y="59258"/>
                  </a:lnTo>
                  <a:lnTo>
                    <a:pt x="60921" y="66662"/>
                  </a:lnTo>
                  <a:lnTo>
                    <a:pt x="68338" y="66662"/>
                  </a:lnTo>
                  <a:lnTo>
                    <a:pt x="68338" y="59258"/>
                  </a:lnTo>
                  <a:close/>
                </a:path>
                <a:path w="92710" h="114934">
                  <a:moveTo>
                    <a:pt x="68338" y="47726"/>
                  </a:moveTo>
                  <a:lnTo>
                    <a:pt x="60921" y="47726"/>
                  </a:lnTo>
                  <a:lnTo>
                    <a:pt x="60921" y="55156"/>
                  </a:lnTo>
                  <a:lnTo>
                    <a:pt x="68338" y="55156"/>
                  </a:lnTo>
                  <a:lnTo>
                    <a:pt x="68338" y="47726"/>
                  </a:lnTo>
                  <a:close/>
                </a:path>
                <a:path w="92710" h="114934">
                  <a:moveTo>
                    <a:pt x="68338" y="35394"/>
                  </a:moveTo>
                  <a:lnTo>
                    <a:pt x="60921" y="35394"/>
                  </a:lnTo>
                  <a:lnTo>
                    <a:pt x="60921" y="42799"/>
                  </a:lnTo>
                  <a:lnTo>
                    <a:pt x="68338" y="42799"/>
                  </a:lnTo>
                  <a:lnTo>
                    <a:pt x="68338" y="35394"/>
                  </a:lnTo>
                  <a:close/>
                </a:path>
                <a:path w="92710" h="114934">
                  <a:moveTo>
                    <a:pt x="68338" y="23863"/>
                  </a:moveTo>
                  <a:lnTo>
                    <a:pt x="60921" y="23863"/>
                  </a:lnTo>
                  <a:lnTo>
                    <a:pt x="60921" y="31280"/>
                  </a:lnTo>
                  <a:lnTo>
                    <a:pt x="68338" y="31280"/>
                  </a:lnTo>
                  <a:lnTo>
                    <a:pt x="68338" y="23863"/>
                  </a:lnTo>
                  <a:close/>
                </a:path>
                <a:path w="92710" h="114934">
                  <a:moveTo>
                    <a:pt x="68338" y="11518"/>
                  </a:moveTo>
                  <a:lnTo>
                    <a:pt x="60921" y="11518"/>
                  </a:lnTo>
                  <a:lnTo>
                    <a:pt x="60921" y="18923"/>
                  </a:lnTo>
                  <a:lnTo>
                    <a:pt x="68338" y="18923"/>
                  </a:lnTo>
                  <a:lnTo>
                    <a:pt x="68338" y="11518"/>
                  </a:lnTo>
                  <a:close/>
                </a:path>
                <a:path w="92710" h="114934">
                  <a:moveTo>
                    <a:pt x="68338" y="0"/>
                  </a:moveTo>
                  <a:lnTo>
                    <a:pt x="60921" y="0"/>
                  </a:lnTo>
                  <a:lnTo>
                    <a:pt x="60921" y="7416"/>
                  </a:lnTo>
                  <a:lnTo>
                    <a:pt x="68338" y="7416"/>
                  </a:lnTo>
                  <a:lnTo>
                    <a:pt x="68338" y="0"/>
                  </a:lnTo>
                  <a:close/>
                </a:path>
                <a:path w="92710" h="114934">
                  <a:moveTo>
                    <a:pt x="79857" y="106984"/>
                  </a:moveTo>
                  <a:lnTo>
                    <a:pt x="72440" y="106984"/>
                  </a:lnTo>
                  <a:lnTo>
                    <a:pt x="72440" y="114388"/>
                  </a:lnTo>
                  <a:lnTo>
                    <a:pt x="79857" y="114388"/>
                  </a:lnTo>
                  <a:lnTo>
                    <a:pt x="79857" y="106984"/>
                  </a:lnTo>
                  <a:close/>
                </a:path>
                <a:path w="92710" h="114934">
                  <a:moveTo>
                    <a:pt x="79857" y="94640"/>
                  </a:moveTo>
                  <a:lnTo>
                    <a:pt x="72440" y="94640"/>
                  </a:lnTo>
                  <a:lnTo>
                    <a:pt x="72440" y="102057"/>
                  </a:lnTo>
                  <a:lnTo>
                    <a:pt x="79857" y="102057"/>
                  </a:lnTo>
                  <a:lnTo>
                    <a:pt x="79857" y="94640"/>
                  </a:lnTo>
                  <a:close/>
                </a:path>
                <a:path w="92710" h="114934">
                  <a:moveTo>
                    <a:pt x="79857" y="83121"/>
                  </a:moveTo>
                  <a:lnTo>
                    <a:pt x="72440" y="83121"/>
                  </a:lnTo>
                  <a:lnTo>
                    <a:pt x="72440" y="90525"/>
                  </a:lnTo>
                  <a:lnTo>
                    <a:pt x="79857" y="90525"/>
                  </a:lnTo>
                  <a:lnTo>
                    <a:pt x="79857" y="83121"/>
                  </a:lnTo>
                  <a:close/>
                </a:path>
                <a:path w="92710" h="114934">
                  <a:moveTo>
                    <a:pt x="79857" y="70777"/>
                  </a:moveTo>
                  <a:lnTo>
                    <a:pt x="72440" y="70777"/>
                  </a:lnTo>
                  <a:lnTo>
                    <a:pt x="72440" y="78181"/>
                  </a:lnTo>
                  <a:lnTo>
                    <a:pt x="79857" y="78181"/>
                  </a:lnTo>
                  <a:lnTo>
                    <a:pt x="79857" y="70777"/>
                  </a:lnTo>
                  <a:close/>
                </a:path>
                <a:path w="92710" h="114934">
                  <a:moveTo>
                    <a:pt x="79857" y="59258"/>
                  </a:moveTo>
                  <a:lnTo>
                    <a:pt x="72440" y="59258"/>
                  </a:lnTo>
                  <a:lnTo>
                    <a:pt x="72440" y="66662"/>
                  </a:lnTo>
                  <a:lnTo>
                    <a:pt x="79857" y="66662"/>
                  </a:lnTo>
                  <a:lnTo>
                    <a:pt x="79857" y="59258"/>
                  </a:lnTo>
                  <a:close/>
                </a:path>
                <a:path w="92710" h="114934">
                  <a:moveTo>
                    <a:pt x="79857" y="47726"/>
                  </a:moveTo>
                  <a:lnTo>
                    <a:pt x="72440" y="47726"/>
                  </a:lnTo>
                  <a:lnTo>
                    <a:pt x="72440" y="55156"/>
                  </a:lnTo>
                  <a:lnTo>
                    <a:pt x="79857" y="55156"/>
                  </a:lnTo>
                  <a:lnTo>
                    <a:pt x="79857" y="47726"/>
                  </a:lnTo>
                  <a:close/>
                </a:path>
                <a:path w="92710" h="114934">
                  <a:moveTo>
                    <a:pt x="79857" y="35394"/>
                  </a:moveTo>
                  <a:lnTo>
                    <a:pt x="72440" y="35394"/>
                  </a:lnTo>
                  <a:lnTo>
                    <a:pt x="72440" y="42799"/>
                  </a:lnTo>
                  <a:lnTo>
                    <a:pt x="79857" y="42799"/>
                  </a:lnTo>
                  <a:lnTo>
                    <a:pt x="79857" y="35394"/>
                  </a:lnTo>
                  <a:close/>
                </a:path>
                <a:path w="92710" h="114934">
                  <a:moveTo>
                    <a:pt x="79857" y="23863"/>
                  </a:moveTo>
                  <a:lnTo>
                    <a:pt x="72440" y="23863"/>
                  </a:lnTo>
                  <a:lnTo>
                    <a:pt x="72440" y="31280"/>
                  </a:lnTo>
                  <a:lnTo>
                    <a:pt x="79857" y="31280"/>
                  </a:lnTo>
                  <a:lnTo>
                    <a:pt x="79857" y="23863"/>
                  </a:lnTo>
                  <a:close/>
                </a:path>
                <a:path w="92710" h="114934">
                  <a:moveTo>
                    <a:pt x="79857" y="11518"/>
                  </a:moveTo>
                  <a:lnTo>
                    <a:pt x="72440" y="11518"/>
                  </a:lnTo>
                  <a:lnTo>
                    <a:pt x="72440" y="18923"/>
                  </a:lnTo>
                  <a:lnTo>
                    <a:pt x="79857" y="18923"/>
                  </a:lnTo>
                  <a:lnTo>
                    <a:pt x="79857" y="11518"/>
                  </a:lnTo>
                  <a:close/>
                </a:path>
                <a:path w="92710" h="114934">
                  <a:moveTo>
                    <a:pt x="79857" y="0"/>
                  </a:moveTo>
                  <a:lnTo>
                    <a:pt x="72440" y="0"/>
                  </a:lnTo>
                  <a:lnTo>
                    <a:pt x="72440" y="7416"/>
                  </a:lnTo>
                  <a:lnTo>
                    <a:pt x="79857" y="7416"/>
                  </a:lnTo>
                  <a:lnTo>
                    <a:pt x="79857" y="0"/>
                  </a:lnTo>
                  <a:close/>
                </a:path>
                <a:path w="92710" h="114934">
                  <a:moveTo>
                    <a:pt x="92202" y="0"/>
                  </a:moveTo>
                  <a:lnTo>
                    <a:pt x="84797" y="0"/>
                  </a:lnTo>
                  <a:lnTo>
                    <a:pt x="84797" y="7416"/>
                  </a:lnTo>
                  <a:lnTo>
                    <a:pt x="92202" y="7416"/>
                  </a:lnTo>
                  <a:lnTo>
                    <a:pt x="922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081147" y="6848703"/>
              <a:ext cx="248920" cy="127000"/>
            </a:xfrm>
            <a:custGeom>
              <a:avLst/>
              <a:gdLst/>
              <a:ahLst/>
              <a:cxnLst/>
              <a:rect l="l" t="t" r="r" b="b"/>
              <a:pathLst>
                <a:path w="248920" h="127000">
                  <a:moveTo>
                    <a:pt x="7404" y="119316"/>
                  </a:moveTo>
                  <a:lnTo>
                    <a:pt x="0" y="119316"/>
                  </a:lnTo>
                  <a:lnTo>
                    <a:pt x="0" y="126720"/>
                  </a:lnTo>
                  <a:lnTo>
                    <a:pt x="7404" y="126720"/>
                  </a:lnTo>
                  <a:lnTo>
                    <a:pt x="7404" y="119316"/>
                  </a:lnTo>
                  <a:close/>
                </a:path>
                <a:path w="248920" h="127000">
                  <a:moveTo>
                    <a:pt x="7404" y="106972"/>
                  </a:moveTo>
                  <a:lnTo>
                    <a:pt x="0" y="106972"/>
                  </a:lnTo>
                  <a:lnTo>
                    <a:pt x="0" y="114388"/>
                  </a:lnTo>
                  <a:lnTo>
                    <a:pt x="7404" y="114388"/>
                  </a:lnTo>
                  <a:lnTo>
                    <a:pt x="7404" y="106972"/>
                  </a:lnTo>
                  <a:close/>
                </a:path>
                <a:path w="248920" h="127000">
                  <a:moveTo>
                    <a:pt x="7404" y="95453"/>
                  </a:moveTo>
                  <a:lnTo>
                    <a:pt x="0" y="95453"/>
                  </a:lnTo>
                  <a:lnTo>
                    <a:pt x="0" y="102857"/>
                  </a:lnTo>
                  <a:lnTo>
                    <a:pt x="7404" y="102857"/>
                  </a:lnTo>
                  <a:lnTo>
                    <a:pt x="7404" y="95453"/>
                  </a:lnTo>
                  <a:close/>
                </a:path>
                <a:path w="248920" h="127000">
                  <a:moveTo>
                    <a:pt x="7404" y="83108"/>
                  </a:moveTo>
                  <a:lnTo>
                    <a:pt x="0" y="83108"/>
                  </a:lnTo>
                  <a:lnTo>
                    <a:pt x="0" y="90512"/>
                  </a:lnTo>
                  <a:lnTo>
                    <a:pt x="7404" y="90512"/>
                  </a:lnTo>
                  <a:lnTo>
                    <a:pt x="7404" y="83108"/>
                  </a:lnTo>
                  <a:close/>
                </a:path>
                <a:path w="248920" h="127000">
                  <a:moveTo>
                    <a:pt x="7404" y="71589"/>
                  </a:moveTo>
                  <a:lnTo>
                    <a:pt x="0" y="71589"/>
                  </a:lnTo>
                  <a:lnTo>
                    <a:pt x="0" y="78994"/>
                  </a:lnTo>
                  <a:lnTo>
                    <a:pt x="7404" y="78994"/>
                  </a:lnTo>
                  <a:lnTo>
                    <a:pt x="7404" y="71589"/>
                  </a:lnTo>
                  <a:close/>
                </a:path>
                <a:path w="248920" h="127000">
                  <a:moveTo>
                    <a:pt x="7404" y="60058"/>
                  </a:moveTo>
                  <a:lnTo>
                    <a:pt x="0" y="60058"/>
                  </a:lnTo>
                  <a:lnTo>
                    <a:pt x="0" y="67487"/>
                  </a:lnTo>
                  <a:lnTo>
                    <a:pt x="7404" y="67487"/>
                  </a:lnTo>
                  <a:lnTo>
                    <a:pt x="7404" y="60058"/>
                  </a:lnTo>
                  <a:close/>
                </a:path>
                <a:path w="248920" h="127000">
                  <a:moveTo>
                    <a:pt x="7404" y="47726"/>
                  </a:moveTo>
                  <a:lnTo>
                    <a:pt x="0" y="47726"/>
                  </a:lnTo>
                  <a:lnTo>
                    <a:pt x="0" y="55130"/>
                  </a:lnTo>
                  <a:lnTo>
                    <a:pt x="7404" y="55130"/>
                  </a:lnTo>
                  <a:lnTo>
                    <a:pt x="7404" y="47726"/>
                  </a:lnTo>
                  <a:close/>
                </a:path>
                <a:path w="248920" h="127000">
                  <a:moveTo>
                    <a:pt x="7404" y="36195"/>
                  </a:moveTo>
                  <a:lnTo>
                    <a:pt x="0" y="36195"/>
                  </a:lnTo>
                  <a:lnTo>
                    <a:pt x="0" y="43611"/>
                  </a:lnTo>
                  <a:lnTo>
                    <a:pt x="7404" y="43611"/>
                  </a:lnTo>
                  <a:lnTo>
                    <a:pt x="7404" y="36195"/>
                  </a:lnTo>
                  <a:close/>
                </a:path>
                <a:path w="248920" h="127000">
                  <a:moveTo>
                    <a:pt x="7404" y="23850"/>
                  </a:moveTo>
                  <a:lnTo>
                    <a:pt x="0" y="23850"/>
                  </a:lnTo>
                  <a:lnTo>
                    <a:pt x="0" y="31254"/>
                  </a:lnTo>
                  <a:lnTo>
                    <a:pt x="7404" y="31254"/>
                  </a:lnTo>
                  <a:lnTo>
                    <a:pt x="7404" y="23850"/>
                  </a:lnTo>
                  <a:close/>
                </a:path>
                <a:path w="248920" h="127000">
                  <a:moveTo>
                    <a:pt x="7404" y="12331"/>
                  </a:moveTo>
                  <a:lnTo>
                    <a:pt x="0" y="12331"/>
                  </a:lnTo>
                  <a:lnTo>
                    <a:pt x="0" y="19748"/>
                  </a:lnTo>
                  <a:lnTo>
                    <a:pt x="7404" y="19748"/>
                  </a:lnTo>
                  <a:lnTo>
                    <a:pt x="7404" y="12331"/>
                  </a:lnTo>
                  <a:close/>
                </a:path>
                <a:path w="248920" h="127000">
                  <a:moveTo>
                    <a:pt x="7404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04" y="7404"/>
                  </a:lnTo>
                  <a:lnTo>
                    <a:pt x="7404" y="0"/>
                  </a:lnTo>
                  <a:close/>
                </a:path>
                <a:path w="248920" h="127000">
                  <a:moveTo>
                    <a:pt x="19748" y="119316"/>
                  </a:moveTo>
                  <a:lnTo>
                    <a:pt x="11531" y="119316"/>
                  </a:lnTo>
                  <a:lnTo>
                    <a:pt x="11531" y="126720"/>
                  </a:lnTo>
                  <a:lnTo>
                    <a:pt x="19748" y="126720"/>
                  </a:lnTo>
                  <a:lnTo>
                    <a:pt x="19748" y="119316"/>
                  </a:lnTo>
                  <a:close/>
                </a:path>
                <a:path w="248920" h="127000">
                  <a:moveTo>
                    <a:pt x="19748" y="106972"/>
                  </a:moveTo>
                  <a:lnTo>
                    <a:pt x="11531" y="106972"/>
                  </a:lnTo>
                  <a:lnTo>
                    <a:pt x="11531" y="114388"/>
                  </a:lnTo>
                  <a:lnTo>
                    <a:pt x="19748" y="114388"/>
                  </a:lnTo>
                  <a:lnTo>
                    <a:pt x="19748" y="106972"/>
                  </a:lnTo>
                  <a:close/>
                </a:path>
                <a:path w="248920" h="127000">
                  <a:moveTo>
                    <a:pt x="19748" y="95453"/>
                  </a:moveTo>
                  <a:lnTo>
                    <a:pt x="11531" y="95453"/>
                  </a:lnTo>
                  <a:lnTo>
                    <a:pt x="11531" y="102857"/>
                  </a:lnTo>
                  <a:lnTo>
                    <a:pt x="19748" y="102857"/>
                  </a:lnTo>
                  <a:lnTo>
                    <a:pt x="19748" y="95453"/>
                  </a:lnTo>
                  <a:close/>
                </a:path>
                <a:path w="248920" h="127000">
                  <a:moveTo>
                    <a:pt x="19748" y="83108"/>
                  </a:moveTo>
                  <a:lnTo>
                    <a:pt x="11531" y="83108"/>
                  </a:lnTo>
                  <a:lnTo>
                    <a:pt x="11531" y="90512"/>
                  </a:lnTo>
                  <a:lnTo>
                    <a:pt x="19748" y="90512"/>
                  </a:lnTo>
                  <a:lnTo>
                    <a:pt x="19748" y="83108"/>
                  </a:lnTo>
                  <a:close/>
                </a:path>
                <a:path w="248920" h="127000">
                  <a:moveTo>
                    <a:pt x="19748" y="71589"/>
                  </a:moveTo>
                  <a:lnTo>
                    <a:pt x="11531" y="71589"/>
                  </a:lnTo>
                  <a:lnTo>
                    <a:pt x="11531" y="78994"/>
                  </a:lnTo>
                  <a:lnTo>
                    <a:pt x="19748" y="78994"/>
                  </a:lnTo>
                  <a:lnTo>
                    <a:pt x="19748" y="71589"/>
                  </a:lnTo>
                  <a:close/>
                </a:path>
                <a:path w="248920" h="127000">
                  <a:moveTo>
                    <a:pt x="19748" y="60058"/>
                  </a:moveTo>
                  <a:lnTo>
                    <a:pt x="11531" y="60058"/>
                  </a:lnTo>
                  <a:lnTo>
                    <a:pt x="11531" y="67487"/>
                  </a:lnTo>
                  <a:lnTo>
                    <a:pt x="19748" y="67487"/>
                  </a:lnTo>
                  <a:lnTo>
                    <a:pt x="19748" y="60058"/>
                  </a:lnTo>
                  <a:close/>
                </a:path>
                <a:path w="248920" h="127000">
                  <a:moveTo>
                    <a:pt x="19748" y="47726"/>
                  </a:moveTo>
                  <a:lnTo>
                    <a:pt x="11531" y="47726"/>
                  </a:lnTo>
                  <a:lnTo>
                    <a:pt x="11531" y="55130"/>
                  </a:lnTo>
                  <a:lnTo>
                    <a:pt x="19748" y="55130"/>
                  </a:lnTo>
                  <a:lnTo>
                    <a:pt x="19748" y="47726"/>
                  </a:lnTo>
                  <a:close/>
                </a:path>
                <a:path w="248920" h="127000">
                  <a:moveTo>
                    <a:pt x="19748" y="36195"/>
                  </a:moveTo>
                  <a:lnTo>
                    <a:pt x="11531" y="36195"/>
                  </a:lnTo>
                  <a:lnTo>
                    <a:pt x="11531" y="43611"/>
                  </a:lnTo>
                  <a:lnTo>
                    <a:pt x="19748" y="43611"/>
                  </a:lnTo>
                  <a:lnTo>
                    <a:pt x="19748" y="36195"/>
                  </a:lnTo>
                  <a:close/>
                </a:path>
                <a:path w="248920" h="127000">
                  <a:moveTo>
                    <a:pt x="19748" y="23850"/>
                  </a:moveTo>
                  <a:lnTo>
                    <a:pt x="11531" y="23850"/>
                  </a:lnTo>
                  <a:lnTo>
                    <a:pt x="11531" y="31254"/>
                  </a:lnTo>
                  <a:lnTo>
                    <a:pt x="19748" y="31254"/>
                  </a:lnTo>
                  <a:lnTo>
                    <a:pt x="19748" y="23850"/>
                  </a:lnTo>
                  <a:close/>
                </a:path>
                <a:path w="248920" h="127000">
                  <a:moveTo>
                    <a:pt x="19748" y="12331"/>
                  </a:moveTo>
                  <a:lnTo>
                    <a:pt x="11531" y="12331"/>
                  </a:lnTo>
                  <a:lnTo>
                    <a:pt x="11531" y="19748"/>
                  </a:lnTo>
                  <a:lnTo>
                    <a:pt x="19748" y="19748"/>
                  </a:lnTo>
                  <a:lnTo>
                    <a:pt x="19748" y="12331"/>
                  </a:lnTo>
                  <a:close/>
                </a:path>
                <a:path w="248920" h="127000">
                  <a:moveTo>
                    <a:pt x="19748" y="0"/>
                  </a:moveTo>
                  <a:lnTo>
                    <a:pt x="11531" y="0"/>
                  </a:lnTo>
                  <a:lnTo>
                    <a:pt x="11531" y="7404"/>
                  </a:lnTo>
                  <a:lnTo>
                    <a:pt x="19748" y="7404"/>
                  </a:lnTo>
                  <a:lnTo>
                    <a:pt x="19748" y="0"/>
                  </a:lnTo>
                  <a:close/>
                </a:path>
                <a:path w="248920" h="127000">
                  <a:moveTo>
                    <a:pt x="31267" y="119316"/>
                  </a:moveTo>
                  <a:lnTo>
                    <a:pt x="23863" y="119316"/>
                  </a:lnTo>
                  <a:lnTo>
                    <a:pt x="23863" y="126720"/>
                  </a:lnTo>
                  <a:lnTo>
                    <a:pt x="31267" y="126720"/>
                  </a:lnTo>
                  <a:lnTo>
                    <a:pt x="31267" y="119316"/>
                  </a:lnTo>
                  <a:close/>
                </a:path>
                <a:path w="248920" h="127000">
                  <a:moveTo>
                    <a:pt x="31267" y="106972"/>
                  </a:moveTo>
                  <a:lnTo>
                    <a:pt x="23863" y="106972"/>
                  </a:lnTo>
                  <a:lnTo>
                    <a:pt x="23863" y="114388"/>
                  </a:lnTo>
                  <a:lnTo>
                    <a:pt x="31267" y="114388"/>
                  </a:lnTo>
                  <a:lnTo>
                    <a:pt x="31267" y="106972"/>
                  </a:lnTo>
                  <a:close/>
                </a:path>
                <a:path w="248920" h="127000">
                  <a:moveTo>
                    <a:pt x="31267" y="95453"/>
                  </a:moveTo>
                  <a:lnTo>
                    <a:pt x="23863" y="95453"/>
                  </a:lnTo>
                  <a:lnTo>
                    <a:pt x="23863" y="102857"/>
                  </a:lnTo>
                  <a:lnTo>
                    <a:pt x="31267" y="102857"/>
                  </a:lnTo>
                  <a:lnTo>
                    <a:pt x="31267" y="95453"/>
                  </a:lnTo>
                  <a:close/>
                </a:path>
                <a:path w="248920" h="127000">
                  <a:moveTo>
                    <a:pt x="31267" y="83108"/>
                  </a:moveTo>
                  <a:lnTo>
                    <a:pt x="23863" y="83108"/>
                  </a:lnTo>
                  <a:lnTo>
                    <a:pt x="23863" y="90512"/>
                  </a:lnTo>
                  <a:lnTo>
                    <a:pt x="31267" y="90512"/>
                  </a:lnTo>
                  <a:lnTo>
                    <a:pt x="31267" y="83108"/>
                  </a:lnTo>
                  <a:close/>
                </a:path>
                <a:path w="248920" h="127000">
                  <a:moveTo>
                    <a:pt x="31267" y="71589"/>
                  </a:moveTo>
                  <a:lnTo>
                    <a:pt x="23863" y="71589"/>
                  </a:lnTo>
                  <a:lnTo>
                    <a:pt x="23863" y="78994"/>
                  </a:lnTo>
                  <a:lnTo>
                    <a:pt x="31267" y="78994"/>
                  </a:lnTo>
                  <a:lnTo>
                    <a:pt x="31267" y="71589"/>
                  </a:lnTo>
                  <a:close/>
                </a:path>
                <a:path w="248920" h="127000">
                  <a:moveTo>
                    <a:pt x="31267" y="60058"/>
                  </a:moveTo>
                  <a:lnTo>
                    <a:pt x="23863" y="60058"/>
                  </a:lnTo>
                  <a:lnTo>
                    <a:pt x="23863" y="67487"/>
                  </a:lnTo>
                  <a:lnTo>
                    <a:pt x="31267" y="67487"/>
                  </a:lnTo>
                  <a:lnTo>
                    <a:pt x="31267" y="60058"/>
                  </a:lnTo>
                  <a:close/>
                </a:path>
                <a:path w="248920" h="127000">
                  <a:moveTo>
                    <a:pt x="31267" y="47726"/>
                  </a:moveTo>
                  <a:lnTo>
                    <a:pt x="23863" y="47726"/>
                  </a:lnTo>
                  <a:lnTo>
                    <a:pt x="23863" y="55130"/>
                  </a:lnTo>
                  <a:lnTo>
                    <a:pt x="31267" y="55130"/>
                  </a:lnTo>
                  <a:lnTo>
                    <a:pt x="31267" y="47726"/>
                  </a:lnTo>
                  <a:close/>
                </a:path>
                <a:path w="248920" h="127000">
                  <a:moveTo>
                    <a:pt x="31267" y="36195"/>
                  </a:moveTo>
                  <a:lnTo>
                    <a:pt x="23863" y="36195"/>
                  </a:lnTo>
                  <a:lnTo>
                    <a:pt x="23863" y="43611"/>
                  </a:lnTo>
                  <a:lnTo>
                    <a:pt x="31267" y="43611"/>
                  </a:lnTo>
                  <a:lnTo>
                    <a:pt x="31267" y="36195"/>
                  </a:lnTo>
                  <a:close/>
                </a:path>
                <a:path w="248920" h="127000">
                  <a:moveTo>
                    <a:pt x="31267" y="23850"/>
                  </a:moveTo>
                  <a:lnTo>
                    <a:pt x="23863" y="23850"/>
                  </a:lnTo>
                  <a:lnTo>
                    <a:pt x="23863" y="31254"/>
                  </a:lnTo>
                  <a:lnTo>
                    <a:pt x="31267" y="31254"/>
                  </a:lnTo>
                  <a:lnTo>
                    <a:pt x="31267" y="23850"/>
                  </a:lnTo>
                  <a:close/>
                </a:path>
                <a:path w="248920" h="127000">
                  <a:moveTo>
                    <a:pt x="31267" y="12331"/>
                  </a:moveTo>
                  <a:lnTo>
                    <a:pt x="23863" y="12331"/>
                  </a:lnTo>
                  <a:lnTo>
                    <a:pt x="23863" y="19748"/>
                  </a:lnTo>
                  <a:lnTo>
                    <a:pt x="31267" y="19748"/>
                  </a:lnTo>
                  <a:lnTo>
                    <a:pt x="31267" y="12331"/>
                  </a:lnTo>
                  <a:close/>
                </a:path>
                <a:path w="248920" h="127000">
                  <a:moveTo>
                    <a:pt x="31267" y="0"/>
                  </a:moveTo>
                  <a:lnTo>
                    <a:pt x="23863" y="0"/>
                  </a:lnTo>
                  <a:lnTo>
                    <a:pt x="23863" y="7404"/>
                  </a:lnTo>
                  <a:lnTo>
                    <a:pt x="31267" y="7404"/>
                  </a:lnTo>
                  <a:lnTo>
                    <a:pt x="31267" y="0"/>
                  </a:lnTo>
                  <a:close/>
                </a:path>
                <a:path w="248920" h="127000">
                  <a:moveTo>
                    <a:pt x="43611" y="119316"/>
                  </a:moveTo>
                  <a:lnTo>
                    <a:pt x="36207" y="119316"/>
                  </a:lnTo>
                  <a:lnTo>
                    <a:pt x="36207" y="126720"/>
                  </a:lnTo>
                  <a:lnTo>
                    <a:pt x="43611" y="126720"/>
                  </a:lnTo>
                  <a:lnTo>
                    <a:pt x="43611" y="119316"/>
                  </a:lnTo>
                  <a:close/>
                </a:path>
                <a:path w="248920" h="127000">
                  <a:moveTo>
                    <a:pt x="43611" y="106972"/>
                  </a:moveTo>
                  <a:lnTo>
                    <a:pt x="36207" y="106972"/>
                  </a:lnTo>
                  <a:lnTo>
                    <a:pt x="36207" y="114388"/>
                  </a:lnTo>
                  <a:lnTo>
                    <a:pt x="43611" y="114388"/>
                  </a:lnTo>
                  <a:lnTo>
                    <a:pt x="43611" y="106972"/>
                  </a:lnTo>
                  <a:close/>
                </a:path>
                <a:path w="248920" h="127000">
                  <a:moveTo>
                    <a:pt x="43611" y="95453"/>
                  </a:moveTo>
                  <a:lnTo>
                    <a:pt x="36207" y="95453"/>
                  </a:lnTo>
                  <a:lnTo>
                    <a:pt x="36207" y="102857"/>
                  </a:lnTo>
                  <a:lnTo>
                    <a:pt x="43611" y="102857"/>
                  </a:lnTo>
                  <a:lnTo>
                    <a:pt x="43611" y="95453"/>
                  </a:lnTo>
                  <a:close/>
                </a:path>
                <a:path w="248920" h="127000">
                  <a:moveTo>
                    <a:pt x="43611" y="83108"/>
                  </a:moveTo>
                  <a:lnTo>
                    <a:pt x="36207" y="83108"/>
                  </a:lnTo>
                  <a:lnTo>
                    <a:pt x="36207" y="90512"/>
                  </a:lnTo>
                  <a:lnTo>
                    <a:pt x="43611" y="90512"/>
                  </a:lnTo>
                  <a:lnTo>
                    <a:pt x="43611" y="83108"/>
                  </a:lnTo>
                  <a:close/>
                </a:path>
                <a:path w="248920" h="127000">
                  <a:moveTo>
                    <a:pt x="43611" y="71589"/>
                  </a:moveTo>
                  <a:lnTo>
                    <a:pt x="36207" y="71589"/>
                  </a:lnTo>
                  <a:lnTo>
                    <a:pt x="36207" y="78994"/>
                  </a:lnTo>
                  <a:lnTo>
                    <a:pt x="43611" y="78994"/>
                  </a:lnTo>
                  <a:lnTo>
                    <a:pt x="43611" y="71589"/>
                  </a:lnTo>
                  <a:close/>
                </a:path>
                <a:path w="248920" h="127000">
                  <a:moveTo>
                    <a:pt x="43611" y="60058"/>
                  </a:moveTo>
                  <a:lnTo>
                    <a:pt x="36207" y="60058"/>
                  </a:lnTo>
                  <a:lnTo>
                    <a:pt x="36207" y="67487"/>
                  </a:lnTo>
                  <a:lnTo>
                    <a:pt x="43611" y="67487"/>
                  </a:lnTo>
                  <a:lnTo>
                    <a:pt x="43611" y="60058"/>
                  </a:lnTo>
                  <a:close/>
                </a:path>
                <a:path w="248920" h="127000">
                  <a:moveTo>
                    <a:pt x="43611" y="47726"/>
                  </a:moveTo>
                  <a:lnTo>
                    <a:pt x="36207" y="47726"/>
                  </a:lnTo>
                  <a:lnTo>
                    <a:pt x="36207" y="55130"/>
                  </a:lnTo>
                  <a:lnTo>
                    <a:pt x="43611" y="55130"/>
                  </a:lnTo>
                  <a:lnTo>
                    <a:pt x="43611" y="47726"/>
                  </a:lnTo>
                  <a:close/>
                </a:path>
                <a:path w="248920" h="127000">
                  <a:moveTo>
                    <a:pt x="43611" y="36195"/>
                  </a:moveTo>
                  <a:lnTo>
                    <a:pt x="36207" y="36195"/>
                  </a:lnTo>
                  <a:lnTo>
                    <a:pt x="36207" y="43611"/>
                  </a:lnTo>
                  <a:lnTo>
                    <a:pt x="43611" y="43611"/>
                  </a:lnTo>
                  <a:lnTo>
                    <a:pt x="43611" y="36195"/>
                  </a:lnTo>
                  <a:close/>
                </a:path>
                <a:path w="248920" h="127000">
                  <a:moveTo>
                    <a:pt x="43611" y="23850"/>
                  </a:moveTo>
                  <a:lnTo>
                    <a:pt x="36207" y="23850"/>
                  </a:lnTo>
                  <a:lnTo>
                    <a:pt x="36207" y="31254"/>
                  </a:lnTo>
                  <a:lnTo>
                    <a:pt x="43611" y="31254"/>
                  </a:lnTo>
                  <a:lnTo>
                    <a:pt x="43611" y="23850"/>
                  </a:lnTo>
                  <a:close/>
                </a:path>
                <a:path w="248920" h="127000">
                  <a:moveTo>
                    <a:pt x="43611" y="12331"/>
                  </a:moveTo>
                  <a:lnTo>
                    <a:pt x="36207" y="12331"/>
                  </a:lnTo>
                  <a:lnTo>
                    <a:pt x="36207" y="19748"/>
                  </a:lnTo>
                  <a:lnTo>
                    <a:pt x="43611" y="19748"/>
                  </a:lnTo>
                  <a:lnTo>
                    <a:pt x="43611" y="12331"/>
                  </a:lnTo>
                  <a:close/>
                </a:path>
                <a:path w="248920" h="127000">
                  <a:moveTo>
                    <a:pt x="43611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611" y="7404"/>
                  </a:lnTo>
                  <a:lnTo>
                    <a:pt x="43611" y="0"/>
                  </a:lnTo>
                  <a:close/>
                </a:path>
                <a:path w="248920" h="127000">
                  <a:moveTo>
                    <a:pt x="55130" y="12331"/>
                  </a:moveTo>
                  <a:lnTo>
                    <a:pt x="47739" y="12331"/>
                  </a:lnTo>
                  <a:lnTo>
                    <a:pt x="47739" y="19748"/>
                  </a:lnTo>
                  <a:lnTo>
                    <a:pt x="55130" y="19748"/>
                  </a:lnTo>
                  <a:lnTo>
                    <a:pt x="55130" y="12331"/>
                  </a:lnTo>
                  <a:close/>
                </a:path>
                <a:path w="248920" h="127000">
                  <a:moveTo>
                    <a:pt x="55130" y="0"/>
                  </a:moveTo>
                  <a:lnTo>
                    <a:pt x="47739" y="0"/>
                  </a:lnTo>
                  <a:lnTo>
                    <a:pt x="47739" y="7404"/>
                  </a:lnTo>
                  <a:lnTo>
                    <a:pt x="55130" y="7404"/>
                  </a:lnTo>
                  <a:lnTo>
                    <a:pt x="55130" y="0"/>
                  </a:lnTo>
                  <a:close/>
                </a:path>
                <a:path w="248920" h="127000">
                  <a:moveTo>
                    <a:pt x="67475" y="0"/>
                  </a:moveTo>
                  <a:lnTo>
                    <a:pt x="60071" y="0"/>
                  </a:lnTo>
                  <a:lnTo>
                    <a:pt x="60071" y="7404"/>
                  </a:lnTo>
                  <a:lnTo>
                    <a:pt x="67475" y="7404"/>
                  </a:lnTo>
                  <a:lnTo>
                    <a:pt x="67475" y="0"/>
                  </a:lnTo>
                  <a:close/>
                </a:path>
                <a:path w="248920" h="127000">
                  <a:moveTo>
                    <a:pt x="79819" y="0"/>
                  </a:moveTo>
                  <a:lnTo>
                    <a:pt x="72415" y="0"/>
                  </a:lnTo>
                  <a:lnTo>
                    <a:pt x="72415" y="7404"/>
                  </a:lnTo>
                  <a:lnTo>
                    <a:pt x="79819" y="7404"/>
                  </a:lnTo>
                  <a:lnTo>
                    <a:pt x="79819" y="0"/>
                  </a:lnTo>
                  <a:close/>
                </a:path>
                <a:path w="248920" h="127000">
                  <a:moveTo>
                    <a:pt x="91351" y="0"/>
                  </a:moveTo>
                  <a:lnTo>
                    <a:pt x="83947" y="0"/>
                  </a:lnTo>
                  <a:lnTo>
                    <a:pt x="83947" y="7404"/>
                  </a:lnTo>
                  <a:lnTo>
                    <a:pt x="91351" y="7404"/>
                  </a:lnTo>
                  <a:lnTo>
                    <a:pt x="91351" y="0"/>
                  </a:lnTo>
                  <a:close/>
                </a:path>
                <a:path w="248920" h="127000">
                  <a:moveTo>
                    <a:pt x="103682" y="0"/>
                  </a:moveTo>
                  <a:lnTo>
                    <a:pt x="96291" y="0"/>
                  </a:lnTo>
                  <a:lnTo>
                    <a:pt x="96291" y="7404"/>
                  </a:lnTo>
                  <a:lnTo>
                    <a:pt x="103682" y="7404"/>
                  </a:lnTo>
                  <a:lnTo>
                    <a:pt x="103682" y="0"/>
                  </a:lnTo>
                  <a:close/>
                </a:path>
                <a:path w="248920" h="127000">
                  <a:moveTo>
                    <a:pt x="116027" y="0"/>
                  </a:moveTo>
                  <a:lnTo>
                    <a:pt x="108623" y="0"/>
                  </a:lnTo>
                  <a:lnTo>
                    <a:pt x="108623" y="7404"/>
                  </a:lnTo>
                  <a:lnTo>
                    <a:pt x="116027" y="7404"/>
                  </a:lnTo>
                  <a:lnTo>
                    <a:pt x="116027" y="0"/>
                  </a:lnTo>
                  <a:close/>
                </a:path>
                <a:path w="248920" h="127000">
                  <a:moveTo>
                    <a:pt x="236194" y="119316"/>
                  </a:moveTo>
                  <a:lnTo>
                    <a:pt x="228790" y="119316"/>
                  </a:lnTo>
                  <a:lnTo>
                    <a:pt x="228790" y="126720"/>
                  </a:lnTo>
                  <a:lnTo>
                    <a:pt x="236194" y="126720"/>
                  </a:lnTo>
                  <a:lnTo>
                    <a:pt x="236194" y="119316"/>
                  </a:lnTo>
                  <a:close/>
                </a:path>
                <a:path w="248920" h="127000">
                  <a:moveTo>
                    <a:pt x="236194" y="106972"/>
                  </a:moveTo>
                  <a:lnTo>
                    <a:pt x="228790" y="106972"/>
                  </a:lnTo>
                  <a:lnTo>
                    <a:pt x="228790" y="114388"/>
                  </a:lnTo>
                  <a:lnTo>
                    <a:pt x="236194" y="114388"/>
                  </a:lnTo>
                  <a:lnTo>
                    <a:pt x="236194" y="106972"/>
                  </a:lnTo>
                  <a:close/>
                </a:path>
                <a:path w="248920" h="127000">
                  <a:moveTo>
                    <a:pt x="236194" y="95453"/>
                  </a:moveTo>
                  <a:lnTo>
                    <a:pt x="228790" y="95453"/>
                  </a:lnTo>
                  <a:lnTo>
                    <a:pt x="228790" y="102857"/>
                  </a:lnTo>
                  <a:lnTo>
                    <a:pt x="236194" y="102857"/>
                  </a:lnTo>
                  <a:lnTo>
                    <a:pt x="236194" y="95453"/>
                  </a:lnTo>
                  <a:close/>
                </a:path>
                <a:path w="248920" h="127000">
                  <a:moveTo>
                    <a:pt x="236194" y="83108"/>
                  </a:moveTo>
                  <a:lnTo>
                    <a:pt x="228790" y="83108"/>
                  </a:lnTo>
                  <a:lnTo>
                    <a:pt x="228790" y="90512"/>
                  </a:lnTo>
                  <a:lnTo>
                    <a:pt x="236194" y="90512"/>
                  </a:lnTo>
                  <a:lnTo>
                    <a:pt x="236194" y="83108"/>
                  </a:lnTo>
                  <a:close/>
                </a:path>
                <a:path w="248920" h="127000">
                  <a:moveTo>
                    <a:pt x="236194" y="71589"/>
                  </a:moveTo>
                  <a:lnTo>
                    <a:pt x="228790" y="71589"/>
                  </a:lnTo>
                  <a:lnTo>
                    <a:pt x="228790" y="78994"/>
                  </a:lnTo>
                  <a:lnTo>
                    <a:pt x="236194" y="78994"/>
                  </a:lnTo>
                  <a:lnTo>
                    <a:pt x="236194" y="71589"/>
                  </a:lnTo>
                  <a:close/>
                </a:path>
                <a:path w="248920" h="127000">
                  <a:moveTo>
                    <a:pt x="236194" y="60058"/>
                  </a:moveTo>
                  <a:lnTo>
                    <a:pt x="228790" y="60058"/>
                  </a:lnTo>
                  <a:lnTo>
                    <a:pt x="228790" y="67487"/>
                  </a:lnTo>
                  <a:lnTo>
                    <a:pt x="236194" y="67487"/>
                  </a:lnTo>
                  <a:lnTo>
                    <a:pt x="236194" y="60058"/>
                  </a:lnTo>
                  <a:close/>
                </a:path>
                <a:path w="248920" h="127000">
                  <a:moveTo>
                    <a:pt x="236194" y="47726"/>
                  </a:moveTo>
                  <a:lnTo>
                    <a:pt x="228790" y="47726"/>
                  </a:lnTo>
                  <a:lnTo>
                    <a:pt x="228790" y="55130"/>
                  </a:lnTo>
                  <a:lnTo>
                    <a:pt x="236194" y="55130"/>
                  </a:lnTo>
                  <a:lnTo>
                    <a:pt x="236194" y="47726"/>
                  </a:lnTo>
                  <a:close/>
                </a:path>
                <a:path w="248920" h="127000">
                  <a:moveTo>
                    <a:pt x="236194" y="36195"/>
                  </a:moveTo>
                  <a:lnTo>
                    <a:pt x="228790" y="36195"/>
                  </a:lnTo>
                  <a:lnTo>
                    <a:pt x="228790" y="43611"/>
                  </a:lnTo>
                  <a:lnTo>
                    <a:pt x="236194" y="43611"/>
                  </a:lnTo>
                  <a:lnTo>
                    <a:pt x="236194" y="36195"/>
                  </a:lnTo>
                  <a:close/>
                </a:path>
                <a:path w="248920" h="127000">
                  <a:moveTo>
                    <a:pt x="236194" y="23850"/>
                  </a:moveTo>
                  <a:lnTo>
                    <a:pt x="228790" y="23850"/>
                  </a:lnTo>
                  <a:lnTo>
                    <a:pt x="228790" y="31254"/>
                  </a:lnTo>
                  <a:lnTo>
                    <a:pt x="236194" y="31254"/>
                  </a:lnTo>
                  <a:lnTo>
                    <a:pt x="236194" y="23850"/>
                  </a:lnTo>
                  <a:close/>
                </a:path>
                <a:path w="248920" h="127000">
                  <a:moveTo>
                    <a:pt x="236194" y="12331"/>
                  </a:moveTo>
                  <a:lnTo>
                    <a:pt x="228790" y="12331"/>
                  </a:lnTo>
                  <a:lnTo>
                    <a:pt x="228790" y="19748"/>
                  </a:lnTo>
                  <a:lnTo>
                    <a:pt x="236194" y="19748"/>
                  </a:lnTo>
                  <a:lnTo>
                    <a:pt x="236194" y="12331"/>
                  </a:lnTo>
                  <a:close/>
                </a:path>
                <a:path w="248920" h="127000">
                  <a:moveTo>
                    <a:pt x="248539" y="119316"/>
                  </a:moveTo>
                  <a:lnTo>
                    <a:pt x="241122" y="119316"/>
                  </a:lnTo>
                  <a:lnTo>
                    <a:pt x="241122" y="126720"/>
                  </a:lnTo>
                  <a:lnTo>
                    <a:pt x="248539" y="126720"/>
                  </a:lnTo>
                  <a:lnTo>
                    <a:pt x="248539" y="119316"/>
                  </a:lnTo>
                  <a:close/>
                </a:path>
                <a:path w="248920" h="127000">
                  <a:moveTo>
                    <a:pt x="248539" y="106972"/>
                  </a:moveTo>
                  <a:lnTo>
                    <a:pt x="241122" y="106972"/>
                  </a:lnTo>
                  <a:lnTo>
                    <a:pt x="241122" y="114388"/>
                  </a:lnTo>
                  <a:lnTo>
                    <a:pt x="248539" y="114388"/>
                  </a:lnTo>
                  <a:lnTo>
                    <a:pt x="248539" y="106972"/>
                  </a:lnTo>
                  <a:close/>
                </a:path>
                <a:path w="248920" h="127000">
                  <a:moveTo>
                    <a:pt x="248539" y="95453"/>
                  </a:moveTo>
                  <a:lnTo>
                    <a:pt x="241122" y="95453"/>
                  </a:lnTo>
                  <a:lnTo>
                    <a:pt x="241122" y="102857"/>
                  </a:lnTo>
                  <a:lnTo>
                    <a:pt x="248539" y="102857"/>
                  </a:lnTo>
                  <a:lnTo>
                    <a:pt x="248539" y="95453"/>
                  </a:lnTo>
                  <a:close/>
                </a:path>
                <a:path w="248920" h="127000">
                  <a:moveTo>
                    <a:pt x="248539" y="83108"/>
                  </a:moveTo>
                  <a:lnTo>
                    <a:pt x="241122" y="83108"/>
                  </a:lnTo>
                  <a:lnTo>
                    <a:pt x="241122" y="90512"/>
                  </a:lnTo>
                  <a:lnTo>
                    <a:pt x="248539" y="90512"/>
                  </a:lnTo>
                  <a:lnTo>
                    <a:pt x="248539" y="83108"/>
                  </a:lnTo>
                  <a:close/>
                </a:path>
                <a:path w="248920" h="127000">
                  <a:moveTo>
                    <a:pt x="248539" y="71589"/>
                  </a:moveTo>
                  <a:lnTo>
                    <a:pt x="241122" y="71589"/>
                  </a:lnTo>
                  <a:lnTo>
                    <a:pt x="241122" y="78994"/>
                  </a:lnTo>
                  <a:lnTo>
                    <a:pt x="248539" y="78994"/>
                  </a:lnTo>
                  <a:lnTo>
                    <a:pt x="248539" y="71589"/>
                  </a:lnTo>
                  <a:close/>
                </a:path>
                <a:path w="248920" h="127000">
                  <a:moveTo>
                    <a:pt x="248539" y="60058"/>
                  </a:moveTo>
                  <a:lnTo>
                    <a:pt x="241122" y="60058"/>
                  </a:lnTo>
                  <a:lnTo>
                    <a:pt x="241122" y="67487"/>
                  </a:lnTo>
                  <a:lnTo>
                    <a:pt x="248539" y="67487"/>
                  </a:lnTo>
                  <a:lnTo>
                    <a:pt x="248539" y="60058"/>
                  </a:lnTo>
                  <a:close/>
                </a:path>
                <a:path w="248920" h="127000">
                  <a:moveTo>
                    <a:pt x="248539" y="47726"/>
                  </a:moveTo>
                  <a:lnTo>
                    <a:pt x="241122" y="47726"/>
                  </a:lnTo>
                  <a:lnTo>
                    <a:pt x="241122" y="55130"/>
                  </a:lnTo>
                  <a:lnTo>
                    <a:pt x="248539" y="55130"/>
                  </a:lnTo>
                  <a:lnTo>
                    <a:pt x="248539" y="47726"/>
                  </a:lnTo>
                  <a:close/>
                </a:path>
                <a:path w="248920" h="127000">
                  <a:moveTo>
                    <a:pt x="248539" y="36195"/>
                  </a:moveTo>
                  <a:lnTo>
                    <a:pt x="241122" y="36195"/>
                  </a:lnTo>
                  <a:lnTo>
                    <a:pt x="241122" y="43611"/>
                  </a:lnTo>
                  <a:lnTo>
                    <a:pt x="248539" y="43611"/>
                  </a:lnTo>
                  <a:lnTo>
                    <a:pt x="248539" y="36195"/>
                  </a:lnTo>
                  <a:close/>
                </a:path>
                <a:path w="248920" h="127000">
                  <a:moveTo>
                    <a:pt x="248539" y="23850"/>
                  </a:moveTo>
                  <a:lnTo>
                    <a:pt x="241122" y="23850"/>
                  </a:lnTo>
                  <a:lnTo>
                    <a:pt x="241122" y="31254"/>
                  </a:lnTo>
                  <a:lnTo>
                    <a:pt x="248539" y="31254"/>
                  </a:lnTo>
                  <a:lnTo>
                    <a:pt x="248539" y="23850"/>
                  </a:lnTo>
                  <a:close/>
                </a:path>
                <a:path w="248920" h="127000">
                  <a:moveTo>
                    <a:pt x="248539" y="12331"/>
                  </a:moveTo>
                  <a:lnTo>
                    <a:pt x="241122" y="12331"/>
                  </a:lnTo>
                  <a:lnTo>
                    <a:pt x="241122" y="19748"/>
                  </a:lnTo>
                  <a:lnTo>
                    <a:pt x="248539" y="19748"/>
                  </a:lnTo>
                  <a:lnTo>
                    <a:pt x="248539" y="123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128886" y="6861035"/>
              <a:ext cx="68580" cy="114935"/>
            </a:xfrm>
            <a:custGeom>
              <a:avLst/>
              <a:gdLst/>
              <a:ahLst/>
              <a:cxnLst/>
              <a:rect l="l" t="t" r="r" b="b"/>
              <a:pathLst>
                <a:path w="68580" h="114934">
                  <a:moveTo>
                    <a:pt x="7391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391" y="114388"/>
                  </a:lnTo>
                  <a:lnTo>
                    <a:pt x="7391" y="106984"/>
                  </a:lnTo>
                  <a:close/>
                </a:path>
                <a:path w="68580" h="114934">
                  <a:moveTo>
                    <a:pt x="7391" y="94640"/>
                  </a:moveTo>
                  <a:lnTo>
                    <a:pt x="0" y="94640"/>
                  </a:lnTo>
                  <a:lnTo>
                    <a:pt x="0" y="102057"/>
                  </a:lnTo>
                  <a:lnTo>
                    <a:pt x="7391" y="102057"/>
                  </a:lnTo>
                  <a:lnTo>
                    <a:pt x="7391" y="94640"/>
                  </a:lnTo>
                  <a:close/>
                </a:path>
                <a:path w="68580" h="114934">
                  <a:moveTo>
                    <a:pt x="7391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391" y="90525"/>
                  </a:lnTo>
                  <a:lnTo>
                    <a:pt x="7391" y="83121"/>
                  </a:lnTo>
                  <a:close/>
                </a:path>
                <a:path w="68580" h="114934">
                  <a:moveTo>
                    <a:pt x="7391" y="70777"/>
                  </a:moveTo>
                  <a:lnTo>
                    <a:pt x="0" y="70777"/>
                  </a:lnTo>
                  <a:lnTo>
                    <a:pt x="0" y="78181"/>
                  </a:lnTo>
                  <a:lnTo>
                    <a:pt x="7391" y="78181"/>
                  </a:lnTo>
                  <a:lnTo>
                    <a:pt x="7391" y="70777"/>
                  </a:lnTo>
                  <a:close/>
                </a:path>
                <a:path w="68580" h="114934">
                  <a:moveTo>
                    <a:pt x="7391" y="59258"/>
                  </a:moveTo>
                  <a:lnTo>
                    <a:pt x="0" y="59258"/>
                  </a:lnTo>
                  <a:lnTo>
                    <a:pt x="0" y="66662"/>
                  </a:lnTo>
                  <a:lnTo>
                    <a:pt x="7391" y="66662"/>
                  </a:lnTo>
                  <a:lnTo>
                    <a:pt x="7391" y="59258"/>
                  </a:lnTo>
                  <a:close/>
                </a:path>
                <a:path w="68580" h="114934">
                  <a:moveTo>
                    <a:pt x="7391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391" y="55156"/>
                  </a:lnTo>
                  <a:lnTo>
                    <a:pt x="7391" y="47726"/>
                  </a:lnTo>
                  <a:close/>
                </a:path>
                <a:path w="68580" h="114934">
                  <a:moveTo>
                    <a:pt x="7391" y="35394"/>
                  </a:moveTo>
                  <a:lnTo>
                    <a:pt x="0" y="35394"/>
                  </a:lnTo>
                  <a:lnTo>
                    <a:pt x="0" y="42799"/>
                  </a:lnTo>
                  <a:lnTo>
                    <a:pt x="7391" y="42799"/>
                  </a:lnTo>
                  <a:lnTo>
                    <a:pt x="7391" y="35394"/>
                  </a:lnTo>
                  <a:close/>
                </a:path>
                <a:path w="68580" h="114934">
                  <a:moveTo>
                    <a:pt x="7391" y="23863"/>
                  </a:moveTo>
                  <a:lnTo>
                    <a:pt x="0" y="23863"/>
                  </a:lnTo>
                  <a:lnTo>
                    <a:pt x="0" y="31280"/>
                  </a:lnTo>
                  <a:lnTo>
                    <a:pt x="7391" y="31280"/>
                  </a:lnTo>
                  <a:lnTo>
                    <a:pt x="7391" y="23863"/>
                  </a:lnTo>
                  <a:close/>
                </a:path>
                <a:path w="68580" h="114934">
                  <a:moveTo>
                    <a:pt x="7391" y="11518"/>
                  </a:moveTo>
                  <a:lnTo>
                    <a:pt x="0" y="11518"/>
                  </a:lnTo>
                  <a:lnTo>
                    <a:pt x="0" y="18923"/>
                  </a:lnTo>
                  <a:lnTo>
                    <a:pt x="7391" y="18923"/>
                  </a:lnTo>
                  <a:lnTo>
                    <a:pt x="7391" y="11518"/>
                  </a:lnTo>
                  <a:close/>
                </a:path>
                <a:path w="68580" h="114934">
                  <a:moveTo>
                    <a:pt x="7391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391" y="7416"/>
                  </a:lnTo>
                  <a:lnTo>
                    <a:pt x="7391" y="0"/>
                  </a:lnTo>
                  <a:close/>
                </a:path>
                <a:path w="68580" h="114934">
                  <a:moveTo>
                    <a:pt x="19735" y="106984"/>
                  </a:moveTo>
                  <a:lnTo>
                    <a:pt x="12331" y="106984"/>
                  </a:lnTo>
                  <a:lnTo>
                    <a:pt x="12331" y="114388"/>
                  </a:lnTo>
                  <a:lnTo>
                    <a:pt x="19735" y="114388"/>
                  </a:lnTo>
                  <a:lnTo>
                    <a:pt x="19735" y="106984"/>
                  </a:lnTo>
                  <a:close/>
                </a:path>
                <a:path w="68580" h="114934">
                  <a:moveTo>
                    <a:pt x="19735" y="94640"/>
                  </a:moveTo>
                  <a:lnTo>
                    <a:pt x="12331" y="94640"/>
                  </a:lnTo>
                  <a:lnTo>
                    <a:pt x="12331" y="102057"/>
                  </a:lnTo>
                  <a:lnTo>
                    <a:pt x="19735" y="102057"/>
                  </a:lnTo>
                  <a:lnTo>
                    <a:pt x="19735" y="94640"/>
                  </a:lnTo>
                  <a:close/>
                </a:path>
                <a:path w="68580" h="114934">
                  <a:moveTo>
                    <a:pt x="19735" y="83121"/>
                  </a:moveTo>
                  <a:lnTo>
                    <a:pt x="12331" y="83121"/>
                  </a:lnTo>
                  <a:lnTo>
                    <a:pt x="12331" y="90525"/>
                  </a:lnTo>
                  <a:lnTo>
                    <a:pt x="19735" y="90525"/>
                  </a:lnTo>
                  <a:lnTo>
                    <a:pt x="19735" y="83121"/>
                  </a:lnTo>
                  <a:close/>
                </a:path>
                <a:path w="68580" h="114934">
                  <a:moveTo>
                    <a:pt x="19735" y="70777"/>
                  </a:moveTo>
                  <a:lnTo>
                    <a:pt x="12331" y="70777"/>
                  </a:lnTo>
                  <a:lnTo>
                    <a:pt x="12331" y="78181"/>
                  </a:lnTo>
                  <a:lnTo>
                    <a:pt x="19735" y="78181"/>
                  </a:lnTo>
                  <a:lnTo>
                    <a:pt x="19735" y="70777"/>
                  </a:lnTo>
                  <a:close/>
                </a:path>
                <a:path w="68580" h="114934">
                  <a:moveTo>
                    <a:pt x="19735" y="59258"/>
                  </a:moveTo>
                  <a:lnTo>
                    <a:pt x="12331" y="59258"/>
                  </a:lnTo>
                  <a:lnTo>
                    <a:pt x="12331" y="66662"/>
                  </a:lnTo>
                  <a:lnTo>
                    <a:pt x="19735" y="66662"/>
                  </a:lnTo>
                  <a:lnTo>
                    <a:pt x="19735" y="59258"/>
                  </a:lnTo>
                  <a:close/>
                </a:path>
                <a:path w="68580" h="114934">
                  <a:moveTo>
                    <a:pt x="19735" y="47726"/>
                  </a:moveTo>
                  <a:lnTo>
                    <a:pt x="12331" y="47726"/>
                  </a:lnTo>
                  <a:lnTo>
                    <a:pt x="12331" y="55156"/>
                  </a:lnTo>
                  <a:lnTo>
                    <a:pt x="19735" y="55156"/>
                  </a:lnTo>
                  <a:lnTo>
                    <a:pt x="19735" y="47726"/>
                  </a:lnTo>
                  <a:close/>
                </a:path>
                <a:path w="68580" h="114934">
                  <a:moveTo>
                    <a:pt x="19735" y="35394"/>
                  </a:moveTo>
                  <a:lnTo>
                    <a:pt x="12331" y="35394"/>
                  </a:lnTo>
                  <a:lnTo>
                    <a:pt x="12331" y="42799"/>
                  </a:lnTo>
                  <a:lnTo>
                    <a:pt x="19735" y="42799"/>
                  </a:lnTo>
                  <a:lnTo>
                    <a:pt x="19735" y="35394"/>
                  </a:lnTo>
                  <a:close/>
                </a:path>
                <a:path w="68580" h="114934">
                  <a:moveTo>
                    <a:pt x="19735" y="23863"/>
                  </a:moveTo>
                  <a:lnTo>
                    <a:pt x="12331" y="23863"/>
                  </a:lnTo>
                  <a:lnTo>
                    <a:pt x="12331" y="31280"/>
                  </a:lnTo>
                  <a:lnTo>
                    <a:pt x="19735" y="31280"/>
                  </a:lnTo>
                  <a:lnTo>
                    <a:pt x="19735" y="23863"/>
                  </a:lnTo>
                  <a:close/>
                </a:path>
                <a:path w="68580" h="114934">
                  <a:moveTo>
                    <a:pt x="19735" y="11518"/>
                  </a:moveTo>
                  <a:lnTo>
                    <a:pt x="12331" y="11518"/>
                  </a:lnTo>
                  <a:lnTo>
                    <a:pt x="12331" y="18923"/>
                  </a:lnTo>
                  <a:lnTo>
                    <a:pt x="19735" y="18923"/>
                  </a:lnTo>
                  <a:lnTo>
                    <a:pt x="19735" y="11518"/>
                  </a:lnTo>
                  <a:close/>
                </a:path>
                <a:path w="68580" h="114934">
                  <a:moveTo>
                    <a:pt x="19735" y="0"/>
                  </a:moveTo>
                  <a:lnTo>
                    <a:pt x="12331" y="0"/>
                  </a:lnTo>
                  <a:lnTo>
                    <a:pt x="12331" y="7416"/>
                  </a:lnTo>
                  <a:lnTo>
                    <a:pt x="19735" y="7416"/>
                  </a:lnTo>
                  <a:lnTo>
                    <a:pt x="19735" y="0"/>
                  </a:lnTo>
                  <a:close/>
                </a:path>
                <a:path w="68580" h="114934">
                  <a:moveTo>
                    <a:pt x="32080" y="106984"/>
                  </a:moveTo>
                  <a:lnTo>
                    <a:pt x="24676" y="106984"/>
                  </a:lnTo>
                  <a:lnTo>
                    <a:pt x="24676" y="114388"/>
                  </a:lnTo>
                  <a:lnTo>
                    <a:pt x="32080" y="114388"/>
                  </a:lnTo>
                  <a:lnTo>
                    <a:pt x="32080" y="106984"/>
                  </a:lnTo>
                  <a:close/>
                </a:path>
                <a:path w="68580" h="114934">
                  <a:moveTo>
                    <a:pt x="32080" y="94640"/>
                  </a:moveTo>
                  <a:lnTo>
                    <a:pt x="24676" y="94640"/>
                  </a:lnTo>
                  <a:lnTo>
                    <a:pt x="24676" y="102057"/>
                  </a:lnTo>
                  <a:lnTo>
                    <a:pt x="32080" y="102057"/>
                  </a:lnTo>
                  <a:lnTo>
                    <a:pt x="32080" y="94640"/>
                  </a:lnTo>
                  <a:close/>
                </a:path>
                <a:path w="68580" h="114934">
                  <a:moveTo>
                    <a:pt x="32080" y="83121"/>
                  </a:moveTo>
                  <a:lnTo>
                    <a:pt x="24676" y="83121"/>
                  </a:lnTo>
                  <a:lnTo>
                    <a:pt x="24676" y="90525"/>
                  </a:lnTo>
                  <a:lnTo>
                    <a:pt x="32080" y="90525"/>
                  </a:lnTo>
                  <a:lnTo>
                    <a:pt x="32080" y="83121"/>
                  </a:lnTo>
                  <a:close/>
                </a:path>
                <a:path w="68580" h="114934">
                  <a:moveTo>
                    <a:pt x="32080" y="70777"/>
                  </a:moveTo>
                  <a:lnTo>
                    <a:pt x="24676" y="70777"/>
                  </a:lnTo>
                  <a:lnTo>
                    <a:pt x="24676" y="78181"/>
                  </a:lnTo>
                  <a:lnTo>
                    <a:pt x="32080" y="78181"/>
                  </a:lnTo>
                  <a:lnTo>
                    <a:pt x="32080" y="70777"/>
                  </a:lnTo>
                  <a:close/>
                </a:path>
                <a:path w="68580" h="114934">
                  <a:moveTo>
                    <a:pt x="32080" y="59258"/>
                  </a:moveTo>
                  <a:lnTo>
                    <a:pt x="24676" y="59258"/>
                  </a:lnTo>
                  <a:lnTo>
                    <a:pt x="24676" y="66662"/>
                  </a:lnTo>
                  <a:lnTo>
                    <a:pt x="32080" y="66662"/>
                  </a:lnTo>
                  <a:lnTo>
                    <a:pt x="32080" y="59258"/>
                  </a:lnTo>
                  <a:close/>
                </a:path>
                <a:path w="68580" h="114934">
                  <a:moveTo>
                    <a:pt x="32080" y="47726"/>
                  </a:moveTo>
                  <a:lnTo>
                    <a:pt x="24676" y="47726"/>
                  </a:lnTo>
                  <a:lnTo>
                    <a:pt x="24676" y="55156"/>
                  </a:lnTo>
                  <a:lnTo>
                    <a:pt x="32080" y="55156"/>
                  </a:lnTo>
                  <a:lnTo>
                    <a:pt x="32080" y="47726"/>
                  </a:lnTo>
                  <a:close/>
                </a:path>
                <a:path w="68580" h="114934">
                  <a:moveTo>
                    <a:pt x="32080" y="35394"/>
                  </a:moveTo>
                  <a:lnTo>
                    <a:pt x="24676" y="35394"/>
                  </a:lnTo>
                  <a:lnTo>
                    <a:pt x="24676" y="42799"/>
                  </a:lnTo>
                  <a:lnTo>
                    <a:pt x="32080" y="42799"/>
                  </a:lnTo>
                  <a:lnTo>
                    <a:pt x="32080" y="35394"/>
                  </a:lnTo>
                  <a:close/>
                </a:path>
                <a:path w="68580" h="114934">
                  <a:moveTo>
                    <a:pt x="32080" y="23863"/>
                  </a:moveTo>
                  <a:lnTo>
                    <a:pt x="24676" y="23863"/>
                  </a:lnTo>
                  <a:lnTo>
                    <a:pt x="24676" y="31280"/>
                  </a:lnTo>
                  <a:lnTo>
                    <a:pt x="32080" y="31280"/>
                  </a:lnTo>
                  <a:lnTo>
                    <a:pt x="32080" y="23863"/>
                  </a:lnTo>
                  <a:close/>
                </a:path>
                <a:path w="68580" h="114934">
                  <a:moveTo>
                    <a:pt x="32080" y="11518"/>
                  </a:moveTo>
                  <a:lnTo>
                    <a:pt x="24676" y="11518"/>
                  </a:lnTo>
                  <a:lnTo>
                    <a:pt x="24676" y="18923"/>
                  </a:lnTo>
                  <a:lnTo>
                    <a:pt x="32080" y="18923"/>
                  </a:lnTo>
                  <a:lnTo>
                    <a:pt x="32080" y="11518"/>
                  </a:lnTo>
                  <a:close/>
                </a:path>
                <a:path w="68580" h="114934">
                  <a:moveTo>
                    <a:pt x="32080" y="0"/>
                  </a:moveTo>
                  <a:lnTo>
                    <a:pt x="24676" y="0"/>
                  </a:lnTo>
                  <a:lnTo>
                    <a:pt x="24676" y="7416"/>
                  </a:lnTo>
                  <a:lnTo>
                    <a:pt x="32080" y="7416"/>
                  </a:lnTo>
                  <a:lnTo>
                    <a:pt x="32080" y="0"/>
                  </a:lnTo>
                  <a:close/>
                </a:path>
                <a:path w="68580" h="114934">
                  <a:moveTo>
                    <a:pt x="43611" y="106984"/>
                  </a:moveTo>
                  <a:lnTo>
                    <a:pt x="36207" y="106984"/>
                  </a:lnTo>
                  <a:lnTo>
                    <a:pt x="36207" y="114388"/>
                  </a:lnTo>
                  <a:lnTo>
                    <a:pt x="43611" y="114388"/>
                  </a:lnTo>
                  <a:lnTo>
                    <a:pt x="43611" y="106984"/>
                  </a:lnTo>
                  <a:close/>
                </a:path>
                <a:path w="68580" h="114934">
                  <a:moveTo>
                    <a:pt x="43611" y="94640"/>
                  </a:moveTo>
                  <a:lnTo>
                    <a:pt x="36207" y="94640"/>
                  </a:lnTo>
                  <a:lnTo>
                    <a:pt x="36207" y="102057"/>
                  </a:lnTo>
                  <a:lnTo>
                    <a:pt x="43611" y="102057"/>
                  </a:lnTo>
                  <a:lnTo>
                    <a:pt x="43611" y="94640"/>
                  </a:lnTo>
                  <a:close/>
                </a:path>
                <a:path w="68580" h="114934">
                  <a:moveTo>
                    <a:pt x="43611" y="83121"/>
                  </a:moveTo>
                  <a:lnTo>
                    <a:pt x="36207" y="83121"/>
                  </a:lnTo>
                  <a:lnTo>
                    <a:pt x="36207" y="90525"/>
                  </a:lnTo>
                  <a:lnTo>
                    <a:pt x="43611" y="90525"/>
                  </a:lnTo>
                  <a:lnTo>
                    <a:pt x="43611" y="83121"/>
                  </a:lnTo>
                  <a:close/>
                </a:path>
                <a:path w="68580" h="114934">
                  <a:moveTo>
                    <a:pt x="43611" y="70777"/>
                  </a:moveTo>
                  <a:lnTo>
                    <a:pt x="36207" y="70777"/>
                  </a:lnTo>
                  <a:lnTo>
                    <a:pt x="36207" y="78181"/>
                  </a:lnTo>
                  <a:lnTo>
                    <a:pt x="43611" y="78181"/>
                  </a:lnTo>
                  <a:lnTo>
                    <a:pt x="43611" y="70777"/>
                  </a:lnTo>
                  <a:close/>
                </a:path>
                <a:path w="68580" h="114934">
                  <a:moveTo>
                    <a:pt x="43611" y="59258"/>
                  </a:moveTo>
                  <a:lnTo>
                    <a:pt x="36207" y="59258"/>
                  </a:lnTo>
                  <a:lnTo>
                    <a:pt x="36207" y="66662"/>
                  </a:lnTo>
                  <a:lnTo>
                    <a:pt x="43611" y="66662"/>
                  </a:lnTo>
                  <a:lnTo>
                    <a:pt x="43611" y="59258"/>
                  </a:lnTo>
                  <a:close/>
                </a:path>
                <a:path w="68580" h="114934">
                  <a:moveTo>
                    <a:pt x="43611" y="47726"/>
                  </a:moveTo>
                  <a:lnTo>
                    <a:pt x="36207" y="47726"/>
                  </a:lnTo>
                  <a:lnTo>
                    <a:pt x="36207" y="55156"/>
                  </a:lnTo>
                  <a:lnTo>
                    <a:pt x="43611" y="55156"/>
                  </a:lnTo>
                  <a:lnTo>
                    <a:pt x="43611" y="47726"/>
                  </a:lnTo>
                  <a:close/>
                </a:path>
                <a:path w="68580" h="114934">
                  <a:moveTo>
                    <a:pt x="43611" y="35394"/>
                  </a:moveTo>
                  <a:lnTo>
                    <a:pt x="36207" y="35394"/>
                  </a:lnTo>
                  <a:lnTo>
                    <a:pt x="36207" y="42799"/>
                  </a:lnTo>
                  <a:lnTo>
                    <a:pt x="43611" y="42799"/>
                  </a:lnTo>
                  <a:lnTo>
                    <a:pt x="43611" y="35394"/>
                  </a:lnTo>
                  <a:close/>
                </a:path>
                <a:path w="68580" h="114934">
                  <a:moveTo>
                    <a:pt x="43611" y="23863"/>
                  </a:moveTo>
                  <a:lnTo>
                    <a:pt x="36207" y="23863"/>
                  </a:lnTo>
                  <a:lnTo>
                    <a:pt x="36207" y="31280"/>
                  </a:lnTo>
                  <a:lnTo>
                    <a:pt x="43611" y="31280"/>
                  </a:lnTo>
                  <a:lnTo>
                    <a:pt x="43611" y="23863"/>
                  </a:lnTo>
                  <a:close/>
                </a:path>
                <a:path w="68580" h="114934">
                  <a:moveTo>
                    <a:pt x="43611" y="11518"/>
                  </a:moveTo>
                  <a:lnTo>
                    <a:pt x="36207" y="11518"/>
                  </a:lnTo>
                  <a:lnTo>
                    <a:pt x="36207" y="18923"/>
                  </a:lnTo>
                  <a:lnTo>
                    <a:pt x="43611" y="18923"/>
                  </a:lnTo>
                  <a:lnTo>
                    <a:pt x="43611" y="11518"/>
                  </a:lnTo>
                  <a:close/>
                </a:path>
                <a:path w="68580" h="114934">
                  <a:moveTo>
                    <a:pt x="43611" y="0"/>
                  </a:moveTo>
                  <a:lnTo>
                    <a:pt x="36207" y="0"/>
                  </a:lnTo>
                  <a:lnTo>
                    <a:pt x="36207" y="7416"/>
                  </a:lnTo>
                  <a:lnTo>
                    <a:pt x="43611" y="7416"/>
                  </a:lnTo>
                  <a:lnTo>
                    <a:pt x="43611" y="0"/>
                  </a:lnTo>
                  <a:close/>
                </a:path>
                <a:path w="68580" h="114934">
                  <a:moveTo>
                    <a:pt x="55943" y="106984"/>
                  </a:moveTo>
                  <a:lnTo>
                    <a:pt x="48552" y="106984"/>
                  </a:lnTo>
                  <a:lnTo>
                    <a:pt x="48552" y="114388"/>
                  </a:lnTo>
                  <a:lnTo>
                    <a:pt x="55943" y="114388"/>
                  </a:lnTo>
                  <a:lnTo>
                    <a:pt x="55943" y="106984"/>
                  </a:lnTo>
                  <a:close/>
                </a:path>
                <a:path w="68580" h="114934">
                  <a:moveTo>
                    <a:pt x="55943" y="94640"/>
                  </a:moveTo>
                  <a:lnTo>
                    <a:pt x="48552" y="94640"/>
                  </a:lnTo>
                  <a:lnTo>
                    <a:pt x="48552" y="102057"/>
                  </a:lnTo>
                  <a:lnTo>
                    <a:pt x="55943" y="102057"/>
                  </a:lnTo>
                  <a:lnTo>
                    <a:pt x="55943" y="94640"/>
                  </a:lnTo>
                  <a:close/>
                </a:path>
                <a:path w="68580" h="114934">
                  <a:moveTo>
                    <a:pt x="55943" y="83121"/>
                  </a:moveTo>
                  <a:lnTo>
                    <a:pt x="48552" y="83121"/>
                  </a:lnTo>
                  <a:lnTo>
                    <a:pt x="48552" y="90525"/>
                  </a:lnTo>
                  <a:lnTo>
                    <a:pt x="55943" y="90525"/>
                  </a:lnTo>
                  <a:lnTo>
                    <a:pt x="55943" y="83121"/>
                  </a:lnTo>
                  <a:close/>
                </a:path>
                <a:path w="68580" h="114934">
                  <a:moveTo>
                    <a:pt x="55943" y="70777"/>
                  </a:moveTo>
                  <a:lnTo>
                    <a:pt x="48552" y="70777"/>
                  </a:lnTo>
                  <a:lnTo>
                    <a:pt x="48552" y="78181"/>
                  </a:lnTo>
                  <a:lnTo>
                    <a:pt x="55943" y="78181"/>
                  </a:lnTo>
                  <a:lnTo>
                    <a:pt x="55943" y="70777"/>
                  </a:lnTo>
                  <a:close/>
                </a:path>
                <a:path w="68580" h="114934">
                  <a:moveTo>
                    <a:pt x="55943" y="59258"/>
                  </a:moveTo>
                  <a:lnTo>
                    <a:pt x="48552" y="59258"/>
                  </a:lnTo>
                  <a:lnTo>
                    <a:pt x="48552" y="66662"/>
                  </a:lnTo>
                  <a:lnTo>
                    <a:pt x="55943" y="66662"/>
                  </a:lnTo>
                  <a:lnTo>
                    <a:pt x="55943" y="59258"/>
                  </a:lnTo>
                  <a:close/>
                </a:path>
                <a:path w="68580" h="114934">
                  <a:moveTo>
                    <a:pt x="55943" y="47726"/>
                  </a:moveTo>
                  <a:lnTo>
                    <a:pt x="48552" y="47726"/>
                  </a:lnTo>
                  <a:lnTo>
                    <a:pt x="48552" y="55156"/>
                  </a:lnTo>
                  <a:lnTo>
                    <a:pt x="55943" y="55156"/>
                  </a:lnTo>
                  <a:lnTo>
                    <a:pt x="55943" y="47726"/>
                  </a:lnTo>
                  <a:close/>
                </a:path>
                <a:path w="68580" h="114934">
                  <a:moveTo>
                    <a:pt x="55943" y="35394"/>
                  </a:moveTo>
                  <a:lnTo>
                    <a:pt x="48552" y="35394"/>
                  </a:lnTo>
                  <a:lnTo>
                    <a:pt x="48552" y="42799"/>
                  </a:lnTo>
                  <a:lnTo>
                    <a:pt x="55943" y="42799"/>
                  </a:lnTo>
                  <a:lnTo>
                    <a:pt x="55943" y="35394"/>
                  </a:lnTo>
                  <a:close/>
                </a:path>
                <a:path w="68580" h="114934">
                  <a:moveTo>
                    <a:pt x="55943" y="23863"/>
                  </a:moveTo>
                  <a:lnTo>
                    <a:pt x="48552" y="23863"/>
                  </a:lnTo>
                  <a:lnTo>
                    <a:pt x="48552" y="31280"/>
                  </a:lnTo>
                  <a:lnTo>
                    <a:pt x="55943" y="31280"/>
                  </a:lnTo>
                  <a:lnTo>
                    <a:pt x="55943" y="23863"/>
                  </a:lnTo>
                  <a:close/>
                </a:path>
                <a:path w="68580" h="114934">
                  <a:moveTo>
                    <a:pt x="55943" y="11518"/>
                  </a:moveTo>
                  <a:lnTo>
                    <a:pt x="48552" y="11518"/>
                  </a:lnTo>
                  <a:lnTo>
                    <a:pt x="48552" y="18923"/>
                  </a:lnTo>
                  <a:lnTo>
                    <a:pt x="55943" y="18923"/>
                  </a:lnTo>
                  <a:lnTo>
                    <a:pt x="55943" y="11518"/>
                  </a:lnTo>
                  <a:close/>
                </a:path>
                <a:path w="68580" h="114934">
                  <a:moveTo>
                    <a:pt x="55943" y="0"/>
                  </a:moveTo>
                  <a:lnTo>
                    <a:pt x="48552" y="0"/>
                  </a:lnTo>
                  <a:lnTo>
                    <a:pt x="48552" y="7416"/>
                  </a:lnTo>
                  <a:lnTo>
                    <a:pt x="55943" y="7416"/>
                  </a:lnTo>
                  <a:lnTo>
                    <a:pt x="55943" y="0"/>
                  </a:lnTo>
                  <a:close/>
                </a:path>
                <a:path w="68580" h="114934">
                  <a:moveTo>
                    <a:pt x="68287" y="106984"/>
                  </a:moveTo>
                  <a:lnTo>
                    <a:pt x="60883" y="106984"/>
                  </a:lnTo>
                  <a:lnTo>
                    <a:pt x="60883" y="114388"/>
                  </a:lnTo>
                  <a:lnTo>
                    <a:pt x="68287" y="114388"/>
                  </a:lnTo>
                  <a:lnTo>
                    <a:pt x="68287" y="106984"/>
                  </a:lnTo>
                  <a:close/>
                </a:path>
                <a:path w="68580" h="114934">
                  <a:moveTo>
                    <a:pt x="68287" y="94640"/>
                  </a:moveTo>
                  <a:lnTo>
                    <a:pt x="60883" y="94640"/>
                  </a:lnTo>
                  <a:lnTo>
                    <a:pt x="60883" y="102057"/>
                  </a:lnTo>
                  <a:lnTo>
                    <a:pt x="68287" y="102057"/>
                  </a:lnTo>
                  <a:lnTo>
                    <a:pt x="68287" y="94640"/>
                  </a:lnTo>
                  <a:close/>
                </a:path>
                <a:path w="68580" h="114934">
                  <a:moveTo>
                    <a:pt x="68287" y="83121"/>
                  </a:moveTo>
                  <a:lnTo>
                    <a:pt x="60883" y="83121"/>
                  </a:lnTo>
                  <a:lnTo>
                    <a:pt x="60883" y="90525"/>
                  </a:lnTo>
                  <a:lnTo>
                    <a:pt x="68287" y="90525"/>
                  </a:lnTo>
                  <a:lnTo>
                    <a:pt x="68287" y="83121"/>
                  </a:lnTo>
                  <a:close/>
                </a:path>
                <a:path w="68580" h="114934">
                  <a:moveTo>
                    <a:pt x="68287" y="70777"/>
                  </a:moveTo>
                  <a:lnTo>
                    <a:pt x="60883" y="70777"/>
                  </a:lnTo>
                  <a:lnTo>
                    <a:pt x="60883" y="78181"/>
                  </a:lnTo>
                  <a:lnTo>
                    <a:pt x="68287" y="78181"/>
                  </a:lnTo>
                  <a:lnTo>
                    <a:pt x="68287" y="70777"/>
                  </a:lnTo>
                  <a:close/>
                </a:path>
                <a:path w="68580" h="114934">
                  <a:moveTo>
                    <a:pt x="68287" y="59258"/>
                  </a:moveTo>
                  <a:lnTo>
                    <a:pt x="60883" y="59258"/>
                  </a:lnTo>
                  <a:lnTo>
                    <a:pt x="60883" y="66662"/>
                  </a:lnTo>
                  <a:lnTo>
                    <a:pt x="68287" y="66662"/>
                  </a:lnTo>
                  <a:lnTo>
                    <a:pt x="68287" y="59258"/>
                  </a:lnTo>
                  <a:close/>
                </a:path>
                <a:path w="68580" h="114934">
                  <a:moveTo>
                    <a:pt x="68287" y="47726"/>
                  </a:moveTo>
                  <a:lnTo>
                    <a:pt x="60883" y="47726"/>
                  </a:lnTo>
                  <a:lnTo>
                    <a:pt x="60883" y="55156"/>
                  </a:lnTo>
                  <a:lnTo>
                    <a:pt x="68287" y="55156"/>
                  </a:lnTo>
                  <a:lnTo>
                    <a:pt x="68287" y="47726"/>
                  </a:lnTo>
                  <a:close/>
                </a:path>
                <a:path w="68580" h="114934">
                  <a:moveTo>
                    <a:pt x="68287" y="35394"/>
                  </a:moveTo>
                  <a:lnTo>
                    <a:pt x="60883" y="35394"/>
                  </a:lnTo>
                  <a:lnTo>
                    <a:pt x="60883" y="42799"/>
                  </a:lnTo>
                  <a:lnTo>
                    <a:pt x="68287" y="42799"/>
                  </a:lnTo>
                  <a:lnTo>
                    <a:pt x="68287" y="35394"/>
                  </a:lnTo>
                  <a:close/>
                </a:path>
                <a:path w="68580" h="114934">
                  <a:moveTo>
                    <a:pt x="68287" y="23863"/>
                  </a:moveTo>
                  <a:lnTo>
                    <a:pt x="60883" y="23863"/>
                  </a:lnTo>
                  <a:lnTo>
                    <a:pt x="60883" y="31280"/>
                  </a:lnTo>
                  <a:lnTo>
                    <a:pt x="68287" y="31280"/>
                  </a:lnTo>
                  <a:lnTo>
                    <a:pt x="68287" y="23863"/>
                  </a:lnTo>
                  <a:close/>
                </a:path>
                <a:path w="68580" h="114934">
                  <a:moveTo>
                    <a:pt x="68287" y="11518"/>
                  </a:moveTo>
                  <a:lnTo>
                    <a:pt x="60883" y="11518"/>
                  </a:lnTo>
                  <a:lnTo>
                    <a:pt x="60883" y="18923"/>
                  </a:lnTo>
                  <a:lnTo>
                    <a:pt x="68287" y="18923"/>
                  </a:lnTo>
                  <a:lnTo>
                    <a:pt x="68287" y="11518"/>
                  </a:lnTo>
                  <a:close/>
                </a:path>
                <a:path w="68580" h="114934">
                  <a:moveTo>
                    <a:pt x="68287" y="0"/>
                  </a:moveTo>
                  <a:lnTo>
                    <a:pt x="60883" y="0"/>
                  </a:lnTo>
                  <a:lnTo>
                    <a:pt x="60883" y="7416"/>
                  </a:lnTo>
                  <a:lnTo>
                    <a:pt x="68287" y="7416"/>
                  </a:lnTo>
                  <a:lnTo>
                    <a:pt x="682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053994" y="6840474"/>
              <a:ext cx="696595" cy="863600"/>
            </a:xfrm>
            <a:custGeom>
              <a:avLst/>
              <a:gdLst/>
              <a:ahLst/>
              <a:cxnLst/>
              <a:rect l="l" t="t" r="r" b="b"/>
              <a:pathLst>
                <a:path w="696595" h="863600">
                  <a:moveTo>
                    <a:pt x="0" y="863269"/>
                  </a:moveTo>
                  <a:lnTo>
                    <a:pt x="696226" y="863269"/>
                  </a:lnTo>
                </a:path>
                <a:path w="696595" h="863600">
                  <a:moveTo>
                    <a:pt x="0" y="666584"/>
                  </a:moveTo>
                  <a:lnTo>
                    <a:pt x="696226" y="666584"/>
                  </a:lnTo>
                </a:path>
                <a:path w="696595" h="863600">
                  <a:moveTo>
                    <a:pt x="0" y="143192"/>
                  </a:moveTo>
                  <a:lnTo>
                    <a:pt x="696226" y="143192"/>
                  </a:lnTo>
                </a:path>
                <a:path w="696595" h="863600">
                  <a:moveTo>
                    <a:pt x="0" y="0"/>
                  </a:moveTo>
                  <a:lnTo>
                    <a:pt x="69622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058922" y="6810031"/>
              <a:ext cx="686435" cy="852805"/>
            </a:xfrm>
            <a:custGeom>
              <a:avLst/>
              <a:gdLst/>
              <a:ahLst/>
              <a:cxnLst/>
              <a:rect l="l" t="t" r="r" b="b"/>
              <a:pathLst>
                <a:path w="686435" h="852804">
                  <a:moveTo>
                    <a:pt x="13169" y="841870"/>
                  </a:moveTo>
                  <a:lnTo>
                    <a:pt x="9880" y="839406"/>
                  </a:lnTo>
                  <a:lnTo>
                    <a:pt x="2463" y="839406"/>
                  </a:lnTo>
                  <a:lnTo>
                    <a:pt x="0" y="841870"/>
                  </a:lnTo>
                  <a:lnTo>
                    <a:pt x="0" y="849261"/>
                  </a:lnTo>
                  <a:lnTo>
                    <a:pt x="2463" y="852576"/>
                  </a:lnTo>
                  <a:lnTo>
                    <a:pt x="6591" y="852576"/>
                  </a:lnTo>
                  <a:lnTo>
                    <a:pt x="9880" y="852576"/>
                  </a:lnTo>
                  <a:lnTo>
                    <a:pt x="13169" y="849261"/>
                  </a:lnTo>
                  <a:lnTo>
                    <a:pt x="13169" y="841870"/>
                  </a:lnTo>
                  <a:close/>
                </a:path>
                <a:path w="686435" h="852804">
                  <a:moveTo>
                    <a:pt x="13169" y="744766"/>
                  </a:moveTo>
                  <a:lnTo>
                    <a:pt x="9880" y="742302"/>
                  </a:lnTo>
                  <a:lnTo>
                    <a:pt x="2463" y="742302"/>
                  </a:lnTo>
                  <a:lnTo>
                    <a:pt x="0" y="744766"/>
                  </a:lnTo>
                  <a:lnTo>
                    <a:pt x="0" y="752170"/>
                  </a:lnTo>
                  <a:lnTo>
                    <a:pt x="2463" y="755459"/>
                  </a:lnTo>
                  <a:lnTo>
                    <a:pt x="6591" y="755459"/>
                  </a:lnTo>
                  <a:lnTo>
                    <a:pt x="9880" y="755459"/>
                  </a:lnTo>
                  <a:lnTo>
                    <a:pt x="13169" y="752170"/>
                  </a:lnTo>
                  <a:lnTo>
                    <a:pt x="13169" y="744766"/>
                  </a:lnTo>
                  <a:close/>
                </a:path>
                <a:path w="686435" h="852804">
                  <a:moveTo>
                    <a:pt x="13169" y="646010"/>
                  </a:moveTo>
                  <a:lnTo>
                    <a:pt x="9880" y="643534"/>
                  </a:lnTo>
                  <a:lnTo>
                    <a:pt x="2463" y="643534"/>
                  </a:lnTo>
                  <a:lnTo>
                    <a:pt x="0" y="646010"/>
                  </a:lnTo>
                  <a:lnTo>
                    <a:pt x="0" y="653415"/>
                  </a:lnTo>
                  <a:lnTo>
                    <a:pt x="2463" y="656704"/>
                  </a:lnTo>
                  <a:lnTo>
                    <a:pt x="6591" y="656704"/>
                  </a:lnTo>
                  <a:lnTo>
                    <a:pt x="9880" y="656704"/>
                  </a:lnTo>
                  <a:lnTo>
                    <a:pt x="13169" y="653415"/>
                  </a:lnTo>
                  <a:lnTo>
                    <a:pt x="13169" y="646010"/>
                  </a:lnTo>
                  <a:close/>
                </a:path>
                <a:path w="686435" h="852804">
                  <a:moveTo>
                    <a:pt x="13169" y="98729"/>
                  </a:moveTo>
                  <a:lnTo>
                    <a:pt x="9880" y="96278"/>
                  </a:lnTo>
                  <a:lnTo>
                    <a:pt x="2463" y="96278"/>
                  </a:lnTo>
                  <a:lnTo>
                    <a:pt x="0" y="98729"/>
                  </a:lnTo>
                  <a:lnTo>
                    <a:pt x="0" y="106146"/>
                  </a:lnTo>
                  <a:lnTo>
                    <a:pt x="2463" y="109435"/>
                  </a:lnTo>
                  <a:lnTo>
                    <a:pt x="6591" y="109435"/>
                  </a:lnTo>
                  <a:lnTo>
                    <a:pt x="9880" y="109435"/>
                  </a:lnTo>
                  <a:lnTo>
                    <a:pt x="13169" y="106146"/>
                  </a:lnTo>
                  <a:lnTo>
                    <a:pt x="13169" y="98729"/>
                  </a:lnTo>
                  <a:close/>
                </a:path>
                <a:path w="686435" h="852804">
                  <a:moveTo>
                    <a:pt x="13169" y="2451"/>
                  </a:moveTo>
                  <a:lnTo>
                    <a:pt x="9880" y="0"/>
                  </a:lnTo>
                  <a:lnTo>
                    <a:pt x="2463" y="0"/>
                  </a:lnTo>
                  <a:lnTo>
                    <a:pt x="0" y="2451"/>
                  </a:lnTo>
                  <a:lnTo>
                    <a:pt x="0" y="9867"/>
                  </a:lnTo>
                  <a:lnTo>
                    <a:pt x="2463" y="13157"/>
                  </a:lnTo>
                  <a:lnTo>
                    <a:pt x="6591" y="13157"/>
                  </a:lnTo>
                  <a:lnTo>
                    <a:pt x="9880" y="13157"/>
                  </a:lnTo>
                  <a:lnTo>
                    <a:pt x="13169" y="9867"/>
                  </a:lnTo>
                  <a:lnTo>
                    <a:pt x="13169" y="2451"/>
                  </a:lnTo>
                  <a:close/>
                </a:path>
                <a:path w="686435" h="852804">
                  <a:moveTo>
                    <a:pt x="686346" y="841870"/>
                  </a:moveTo>
                  <a:lnTo>
                    <a:pt x="683882" y="839406"/>
                  </a:lnTo>
                  <a:lnTo>
                    <a:pt x="676465" y="839406"/>
                  </a:lnTo>
                  <a:lnTo>
                    <a:pt x="673188" y="841870"/>
                  </a:lnTo>
                  <a:lnTo>
                    <a:pt x="673188" y="849261"/>
                  </a:lnTo>
                  <a:lnTo>
                    <a:pt x="676465" y="852576"/>
                  </a:lnTo>
                  <a:lnTo>
                    <a:pt x="679754" y="852576"/>
                  </a:lnTo>
                  <a:lnTo>
                    <a:pt x="683882" y="852576"/>
                  </a:lnTo>
                  <a:lnTo>
                    <a:pt x="686346" y="849261"/>
                  </a:lnTo>
                  <a:lnTo>
                    <a:pt x="686346" y="841870"/>
                  </a:lnTo>
                  <a:close/>
                </a:path>
                <a:path w="686435" h="852804">
                  <a:moveTo>
                    <a:pt x="686346" y="744766"/>
                  </a:moveTo>
                  <a:lnTo>
                    <a:pt x="683882" y="742302"/>
                  </a:lnTo>
                  <a:lnTo>
                    <a:pt x="676465" y="742302"/>
                  </a:lnTo>
                  <a:lnTo>
                    <a:pt x="673188" y="744766"/>
                  </a:lnTo>
                  <a:lnTo>
                    <a:pt x="673188" y="752170"/>
                  </a:lnTo>
                  <a:lnTo>
                    <a:pt x="676465" y="755459"/>
                  </a:lnTo>
                  <a:lnTo>
                    <a:pt x="679754" y="755459"/>
                  </a:lnTo>
                  <a:lnTo>
                    <a:pt x="683882" y="755459"/>
                  </a:lnTo>
                  <a:lnTo>
                    <a:pt x="686346" y="752170"/>
                  </a:lnTo>
                  <a:lnTo>
                    <a:pt x="686346" y="744766"/>
                  </a:lnTo>
                  <a:close/>
                </a:path>
                <a:path w="686435" h="852804">
                  <a:moveTo>
                    <a:pt x="686346" y="646010"/>
                  </a:moveTo>
                  <a:lnTo>
                    <a:pt x="683882" y="643534"/>
                  </a:lnTo>
                  <a:lnTo>
                    <a:pt x="676465" y="643534"/>
                  </a:lnTo>
                  <a:lnTo>
                    <a:pt x="673188" y="646010"/>
                  </a:lnTo>
                  <a:lnTo>
                    <a:pt x="673188" y="653415"/>
                  </a:lnTo>
                  <a:lnTo>
                    <a:pt x="676465" y="656704"/>
                  </a:lnTo>
                  <a:lnTo>
                    <a:pt x="679754" y="656704"/>
                  </a:lnTo>
                  <a:lnTo>
                    <a:pt x="683882" y="656704"/>
                  </a:lnTo>
                  <a:lnTo>
                    <a:pt x="686346" y="653415"/>
                  </a:lnTo>
                  <a:lnTo>
                    <a:pt x="686346" y="646010"/>
                  </a:lnTo>
                  <a:close/>
                </a:path>
                <a:path w="686435" h="852804">
                  <a:moveTo>
                    <a:pt x="686346" y="98729"/>
                  </a:moveTo>
                  <a:lnTo>
                    <a:pt x="683882" y="96278"/>
                  </a:lnTo>
                  <a:lnTo>
                    <a:pt x="676465" y="96278"/>
                  </a:lnTo>
                  <a:lnTo>
                    <a:pt x="673188" y="98729"/>
                  </a:lnTo>
                  <a:lnTo>
                    <a:pt x="673188" y="106146"/>
                  </a:lnTo>
                  <a:lnTo>
                    <a:pt x="676465" y="109435"/>
                  </a:lnTo>
                  <a:lnTo>
                    <a:pt x="679754" y="109435"/>
                  </a:lnTo>
                  <a:lnTo>
                    <a:pt x="683882" y="109435"/>
                  </a:lnTo>
                  <a:lnTo>
                    <a:pt x="686346" y="106146"/>
                  </a:lnTo>
                  <a:lnTo>
                    <a:pt x="686346" y="98729"/>
                  </a:lnTo>
                  <a:close/>
                </a:path>
                <a:path w="686435" h="852804">
                  <a:moveTo>
                    <a:pt x="686346" y="2451"/>
                  </a:moveTo>
                  <a:lnTo>
                    <a:pt x="683882" y="0"/>
                  </a:lnTo>
                  <a:lnTo>
                    <a:pt x="676465" y="0"/>
                  </a:lnTo>
                  <a:lnTo>
                    <a:pt x="673188" y="2451"/>
                  </a:lnTo>
                  <a:lnTo>
                    <a:pt x="673188" y="9867"/>
                  </a:lnTo>
                  <a:lnTo>
                    <a:pt x="676465" y="13157"/>
                  </a:lnTo>
                  <a:lnTo>
                    <a:pt x="679754" y="13157"/>
                  </a:lnTo>
                  <a:lnTo>
                    <a:pt x="683882" y="13157"/>
                  </a:lnTo>
                  <a:lnTo>
                    <a:pt x="686346" y="9867"/>
                  </a:lnTo>
                  <a:lnTo>
                    <a:pt x="686346" y="24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030943" y="6670116"/>
              <a:ext cx="865505" cy="1876425"/>
            </a:xfrm>
            <a:custGeom>
              <a:avLst/>
              <a:gdLst/>
              <a:ahLst/>
              <a:cxnLst/>
              <a:rect l="l" t="t" r="r" b="b"/>
              <a:pathLst>
                <a:path w="865504" h="1876425">
                  <a:moveTo>
                    <a:pt x="864920" y="0"/>
                  </a:moveTo>
                  <a:lnTo>
                    <a:pt x="864920" y="1753730"/>
                  </a:lnTo>
                  <a:lnTo>
                    <a:pt x="742315" y="1876336"/>
                  </a:lnTo>
                </a:path>
                <a:path w="865504" h="1876425">
                  <a:moveTo>
                    <a:pt x="0" y="122618"/>
                  </a:moveTo>
                  <a:lnTo>
                    <a:pt x="121793" y="0"/>
                  </a:lnTo>
                  <a:lnTo>
                    <a:pt x="864920" y="0"/>
                  </a:lnTo>
                  <a:lnTo>
                    <a:pt x="742315" y="1226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058922" y="6932637"/>
              <a:ext cx="686435" cy="13335"/>
            </a:xfrm>
            <a:custGeom>
              <a:avLst/>
              <a:gdLst/>
              <a:ahLst/>
              <a:cxnLst/>
              <a:rect l="l" t="t" r="r" b="b"/>
              <a:pathLst>
                <a:path w="686435" h="13334">
                  <a:moveTo>
                    <a:pt x="13169" y="2463"/>
                  </a:moveTo>
                  <a:lnTo>
                    <a:pt x="9880" y="0"/>
                  </a:lnTo>
                  <a:lnTo>
                    <a:pt x="2463" y="0"/>
                  </a:lnTo>
                  <a:lnTo>
                    <a:pt x="0" y="2463"/>
                  </a:lnTo>
                  <a:lnTo>
                    <a:pt x="0" y="9880"/>
                  </a:lnTo>
                  <a:lnTo>
                    <a:pt x="2463" y="13169"/>
                  </a:lnTo>
                  <a:lnTo>
                    <a:pt x="6591" y="13169"/>
                  </a:lnTo>
                  <a:lnTo>
                    <a:pt x="9880" y="13169"/>
                  </a:lnTo>
                  <a:lnTo>
                    <a:pt x="13169" y="9880"/>
                  </a:lnTo>
                  <a:lnTo>
                    <a:pt x="13169" y="2463"/>
                  </a:lnTo>
                  <a:close/>
                </a:path>
                <a:path w="686435" h="13334">
                  <a:moveTo>
                    <a:pt x="686346" y="2463"/>
                  </a:moveTo>
                  <a:lnTo>
                    <a:pt x="683882" y="0"/>
                  </a:lnTo>
                  <a:lnTo>
                    <a:pt x="676465" y="0"/>
                  </a:lnTo>
                  <a:lnTo>
                    <a:pt x="673188" y="2463"/>
                  </a:lnTo>
                  <a:lnTo>
                    <a:pt x="673188" y="9880"/>
                  </a:lnTo>
                  <a:lnTo>
                    <a:pt x="676465" y="13169"/>
                  </a:lnTo>
                  <a:lnTo>
                    <a:pt x="679754" y="13169"/>
                  </a:lnTo>
                  <a:lnTo>
                    <a:pt x="683882" y="13169"/>
                  </a:lnTo>
                  <a:lnTo>
                    <a:pt x="686346" y="9880"/>
                  </a:lnTo>
                  <a:lnTo>
                    <a:pt x="686346" y="24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6" name="object 346"/>
          <p:cNvSpPr/>
          <p:nvPr/>
        </p:nvSpPr>
        <p:spPr>
          <a:xfrm>
            <a:off x="9353727" y="7133437"/>
            <a:ext cx="0" cy="1413510"/>
          </a:xfrm>
          <a:custGeom>
            <a:avLst/>
            <a:gdLst/>
            <a:ahLst/>
            <a:cxnLst/>
            <a:rect l="l" t="t" r="r" b="b"/>
            <a:pathLst>
              <a:path h="1413509">
                <a:moveTo>
                  <a:pt x="0" y="0"/>
                </a:moveTo>
                <a:lnTo>
                  <a:pt x="0" y="141301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7" name="object 347"/>
          <p:cNvGrpSpPr/>
          <p:nvPr/>
        </p:nvGrpSpPr>
        <p:grpSpPr>
          <a:xfrm>
            <a:off x="9080691" y="6667831"/>
            <a:ext cx="1116965" cy="1881505"/>
            <a:chOff x="4026090" y="6667830"/>
            <a:chExt cx="1116965" cy="1881505"/>
          </a:xfrm>
        </p:grpSpPr>
        <p:sp>
          <p:nvSpPr>
            <p:cNvPr id="348" name="object 348"/>
            <p:cNvSpPr/>
            <p:nvPr/>
          </p:nvSpPr>
          <p:spPr>
            <a:xfrm>
              <a:off x="4276077" y="6792734"/>
              <a:ext cx="742950" cy="1753870"/>
            </a:xfrm>
            <a:custGeom>
              <a:avLst/>
              <a:gdLst/>
              <a:ahLst/>
              <a:cxnLst/>
              <a:rect l="l" t="t" r="r" b="b"/>
              <a:pathLst>
                <a:path w="742950" h="1753870">
                  <a:moveTo>
                    <a:pt x="719277" y="260057"/>
                  </a:moveTo>
                  <a:lnTo>
                    <a:pt x="719277" y="1753717"/>
                  </a:lnTo>
                </a:path>
                <a:path w="742950" h="1753870">
                  <a:moveTo>
                    <a:pt x="0" y="1753717"/>
                  </a:moveTo>
                  <a:lnTo>
                    <a:pt x="0" y="0"/>
                  </a:lnTo>
                  <a:lnTo>
                    <a:pt x="742327" y="0"/>
                  </a:lnTo>
                  <a:lnTo>
                    <a:pt x="742327" y="1753717"/>
                  </a:lnTo>
                  <a:lnTo>
                    <a:pt x="0" y="17537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855438" y="8356358"/>
              <a:ext cx="116205" cy="126364"/>
            </a:xfrm>
            <a:custGeom>
              <a:avLst/>
              <a:gdLst/>
              <a:ahLst/>
              <a:cxnLst/>
              <a:rect l="l" t="t" r="r" b="b"/>
              <a:pathLst>
                <a:path w="116204" h="126365">
                  <a:moveTo>
                    <a:pt x="7404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404" y="125907"/>
                  </a:lnTo>
                  <a:lnTo>
                    <a:pt x="7404" y="118503"/>
                  </a:lnTo>
                  <a:close/>
                </a:path>
                <a:path w="116204" h="126365">
                  <a:moveTo>
                    <a:pt x="7404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04" y="114388"/>
                  </a:lnTo>
                  <a:lnTo>
                    <a:pt x="7404" y="106984"/>
                  </a:lnTo>
                  <a:close/>
                </a:path>
                <a:path w="116204" h="126365">
                  <a:moveTo>
                    <a:pt x="7404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404" y="102870"/>
                  </a:lnTo>
                  <a:lnTo>
                    <a:pt x="7404" y="94640"/>
                  </a:lnTo>
                  <a:close/>
                </a:path>
                <a:path w="116204" h="126365">
                  <a:moveTo>
                    <a:pt x="7404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04" y="90525"/>
                  </a:lnTo>
                  <a:lnTo>
                    <a:pt x="7404" y="83121"/>
                  </a:lnTo>
                  <a:close/>
                </a:path>
                <a:path w="116204" h="126365">
                  <a:moveTo>
                    <a:pt x="7404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404" y="79006"/>
                  </a:lnTo>
                  <a:lnTo>
                    <a:pt x="7404" y="71602"/>
                  </a:lnTo>
                  <a:close/>
                </a:path>
                <a:path w="116204" h="126365">
                  <a:moveTo>
                    <a:pt x="7404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404" y="66649"/>
                  </a:lnTo>
                  <a:lnTo>
                    <a:pt x="7404" y="59258"/>
                  </a:lnTo>
                  <a:close/>
                </a:path>
                <a:path w="116204" h="126365">
                  <a:moveTo>
                    <a:pt x="7404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04" y="55156"/>
                  </a:lnTo>
                  <a:lnTo>
                    <a:pt x="7404" y="47726"/>
                  </a:lnTo>
                  <a:close/>
                </a:path>
                <a:path w="116204" h="126365">
                  <a:moveTo>
                    <a:pt x="7404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404" y="42786"/>
                  </a:lnTo>
                  <a:lnTo>
                    <a:pt x="7404" y="35382"/>
                  </a:lnTo>
                  <a:close/>
                </a:path>
                <a:path w="116204" h="126365">
                  <a:moveTo>
                    <a:pt x="7404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404" y="31267"/>
                  </a:lnTo>
                  <a:lnTo>
                    <a:pt x="7404" y="23863"/>
                  </a:lnTo>
                  <a:close/>
                </a:path>
                <a:path w="116204" h="126365">
                  <a:moveTo>
                    <a:pt x="7404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404" y="18923"/>
                  </a:lnTo>
                  <a:lnTo>
                    <a:pt x="7404" y="11506"/>
                  </a:lnTo>
                  <a:close/>
                </a:path>
                <a:path w="116204" h="126365">
                  <a:moveTo>
                    <a:pt x="7404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04" y="7404"/>
                  </a:lnTo>
                  <a:lnTo>
                    <a:pt x="7404" y="0"/>
                  </a:lnTo>
                  <a:close/>
                </a:path>
                <a:path w="116204" h="126365">
                  <a:moveTo>
                    <a:pt x="19748" y="118503"/>
                  </a:moveTo>
                  <a:lnTo>
                    <a:pt x="11506" y="118503"/>
                  </a:lnTo>
                  <a:lnTo>
                    <a:pt x="11506" y="125907"/>
                  </a:lnTo>
                  <a:lnTo>
                    <a:pt x="19748" y="125907"/>
                  </a:lnTo>
                  <a:lnTo>
                    <a:pt x="19748" y="118503"/>
                  </a:lnTo>
                  <a:close/>
                </a:path>
                <a:path w="116204" h="126365">
                  <a:moveTo>
                    <a:pt x="19748" y="106984"/>
                  </a:moveTo>
                  <a:lnTo>
                    <a:pt x="11506" y="106984"/>
                  </a:lnTo>
                  <a:lnTo>
                    <a:pt x="11506" y="114388"/>
                  </a:lnTo>
                  <a:lnTo>
                    <a:pt x="19748" y="114388"/>
                  </a:lnTo>
                  <a:lnTo>
                    <a:pt x="19748" y="106984"/>
                  </a:lnTo>
                  <a:close/>
                </a:path>
                <a:path w="116204" h="126365">
                  <a:moveTo>
                    <a:pt x="19748" y="94640"/>
                  </a:moveTo>
                  <a:lnTo>
                    <a:pt x="11506" y="94640"/>
                  </a:lnTo>
                  <a:lnTo>
                    <a:pt x="11506" y="102870"/>
                  </a:lnTo>
                  <a:lnTo>
                    <a:pt x="19748" y="102870"/>
                  </a:lnTo>
                  <a:lnTo>
                    <a:pt x="19748" y="94640"/>
                  </a:lnTo>
                  <a:close/>
                </a:path>
                <a:path w="116204" h="126365">
                  <a:moveTo>
                    <a:pt x="19748" y="83121"/>
                  </a:moveTo>
                  <a:lnTo>
                    <a:pt x="11506" y="83121"/>
                  </a:lnTo>
                  <a:lnTo>
                    <a:pt x="11506" y="90525"/>
                  </a:lnTo>
                  <a:lnTo>
                    <a:pt x="19748" y="90525"/>
                  </a:lnTo>
                  <a:lnTo>
                    <a:pt x="19748" y="83121"/>
                  </a:lnTo>
                  <a:close/>
                </a:path>
                <a:path w="116204" h="126365">
                  <a:moveTo>
                    <a:pt x="19748" y="71602"/>
                  </a:moveTo>
                  <a:lnTo>
                    <a:pt x="11506" y="71602"/>
                  </a:lnTo>
                  <a:lnTo>
                    <a:pt x="11506" y="79006"/>
                  </a:lnTo>
                  <a:lnTo>
                    <a:pt x="19748" y="79006"/>
                  </a:lnTo>
                  <a:lnTo>
                    <a:pt x="19748" y="71602"/>
                  </a:lnTo>
                  <a:close/>
                </a:path>
                <a:path w="116204" h="126365">
                  <a:moveTo>
                    <a:pt x="19748" y="59258"/>
                  </a:moveTo>
                  <a:lnTo>
                    <a:pt x="11506" y="59258"/>
                  </a:lnTo>
                  <a:lnTo>
                    <a:pt x="11506" y="66649"/>
                  </a:lnTo>
                  <a:lnTo>
                    <a:pt x="19748" y="66649"/>
                  </a:lnTo>
                  <a:lnTo>
                    <a:pt x="19748" y="59258"/>
                  </a:lnTo>
                  <a:close/>
                </a:path>
                <a:path w="116204" h="126365">
                  <a:moveTo>
                    <a:pt x="19748" y="47726"/>
                  </a:moveTo>
                  <a:lnTo>
                    <a:pt x="11506" y="47726"/>
                  </a:lnTo>
                  <a:lnTo>
                    <a:pt x="11506" y="55156"/>
                  </a:lnTo>
                  <a:lnTo>
                    <a:pt x="19748" y="55156"/>
                  </a:lnTo>
                  <a:lnTo>
                    <a:pt x="19748" y="47726"/>
                  </a:lnTo>
                  <a:close/>
                </a:path>
                <a:path w="116204" h="126365">
                  <a:moveTo>
                    <a:pt x="19748" y="35382"/>
                  </a:moveTo>
                  <a:lnTo>
                    <a:pt x="11506" y="35382"/>
                  </a:lnTo>
                  <a:lnTo>
                    <a:pt x="11506" y="42786"/>
                  </a:lnTo>
                  <a:lnTo>
                    <a:pt x="19748" y="42786"/>
                  </a:lnTo>
                  <a:lnTo>
                    <a:pt x="19748" y="35382"/>
                  </a:lnTo>
                  <a:close/>
                </a:path>
                <a:path w="116204" h="126365">
                  <a:moveTo>
                    <a:pt x="19748" y="23863"/>
                  </a:moveTo>
                  <a:lnTo>
                    <a:pt x="11506" y="23863"/>
                  </a:lnTo>
                  <a:lnTo>
                    <a:pt x="11506" y="31267"/>
                  </a:lnTo>
                  <a:lnTo>
                    <a:pt x="19748" y="31267"/>
                  </a:lnTo>
                  <a:lnTo>
                    <a:pt x="19748" y="23863"/>
                  </a:lnTo>
                  <a:close/>
                </a:path>
                <a:path w="116204" h="126365">
                  <a:moveTo>
                    <a:pt x="19748" y="11506"/>
                  </a:moveTo>
                  <a:lnTo>
                    <a:pt x="11506" y="11506"/>
                  </a:lnTo>
                  <a:lnTo>
                    <a:pt x="11506" y="18923"/>
                  </a:lnTo>
                  <a:lnTo>
                    <a:pt x="19748" y="18923"/>
                  </a:lnTo>
                  <a:lnTo>
                    <a:pt x="19748" y="11506"/>
                  </a:lnTo>
                  <a:close/>
                </a:path>
                <a:path w="116204" h="126365">
                  <a:moveTo>
                    <a:pt x="19748" y="0"/>
                  </a:moveTo>
                  <a:lnTo>
                    <a:pt x="11506" y="0"/>
                  </a:lnTo>
                  <a:lnTo>
                    <a:pt x="11506" y="7404"/>
                  </a:lnTo>
                  <a:lnTo>
                    <a:pt x="19748" y="7404"/>
                  </a:lnTo>
                  <a:lnTo>
                    <a:pt x="19748" y="0"/>
                  </a:lnTo>
                  <a:close/>
                </a:path>
                <a:path w="116204" h="126365">
                  <a:moveTo>
                    <a:pt x="31292" y="118503"/>
                  </a:moveTo>
                  <a:lnTo>
                    <a:pt x="23863" y="118503"/>
                  </a:lnTo>
                  <a:lnTo>
                    <a:pt x="23863" y="125907"/>
                  </a:lnTo>
                  <a:lnTo>
                    <a:pt x="31292" y="125907"/>
                  </a:lnTo>
                  <a:lnTo>
                    <a:pt x="31292" y="118503"/>
                  </a:lnTo>
                  <a:close/>
                </a:path>
                <a:path w="116204" h="126365">
                  <a:moveTo>
                    <a:pt x="31292" y="106984"/>
                  </a:moveTo>
                  <a:lnTo>
                    <a:pt x="23863" y="106984"/>
                  </a:lnTo>
                  <a:lnTo>
                    <a:pt x="23863" y="114388"/>
                  </a:lnTo>
                  <a:lnTo>
                    <a:pt x="31292" y="114388"/>
                  </a:lnTo>
                  <a:lnTo>
                    <a:pt x="31292" y="106984"/>
                  </a:lnTo>
                  <a:close/>
                </a:path>
                <a:path w="116204" h="126365">
                  <a:moveTo>
                    <a:pt x="31292" y="94640"/>
                  </a:moveTo>
                  <a:lnTo>
                    <a:pt x="23863" y="94640"/>
                  </a:lnTo>
                  <a:lnTo>
                    <a:pt x="23863" y="102870"/>
                  </a:lnTo>
                  <a:lnTo>
                    <a:pt x="31292" y="102870"/>
                  </a:lnTo>
                  <a:lnTo>
                    <a:pt x="31292" y="94640"/>
                  </a:lnTo>
                  <a:close/>
                </a:path>
                <a:path w="116204" h="126365">
                  <a:moveTo>
                    <a:pt x="31292" y="83121"/>
                  </a:moveTo>
                  <a:lnTo>
                    <a:pt x="23863" y="83121"/>
                  </a:lnTo>
                  <a:lnTo>
                    <a:pt x="23863" y="90525"/>
                  </a:lnTo>
                  <a:lnTo>
                    <a:pt x="31292" y="90525"/>
                  </a:lnTo>
                  <a:lnTo>
                    <a:pt x="31292" y="83121"/>
                  </a:lnTo>
                  <a:close/>
                </a:path>
                <a:path w="116204" h="126365">
                  <a:moveTo>
                    <a:pt x="31292" y="71602"/>
                  </a:moveTo>
                  <a:lnTo>
                    <a:pt x="23863" y="71602"/>
                  </a:lnTo>
                  <a:lnTo>
                    <a:pt x="23863" y="79006"/>
                  </a:lnTo>
                  <a:lnTo>
                    <a:pt x="31292" y="79006"/>
                  </a:lnTo>
                  <a:lnTo>
                    <a:pt x="31292" y="71602"/>
                  </a:lnTo>
                  <a:close/>
                </a:path>
                <a:path w="116204" h="126365">
                  <a:moveTo>
                    <a:pt x="31292" y="59258"/>
                  </a:moveTo>
                  <a:lnTo>
                    <a:pt x="23863" y="59258"/>
                  </a:lnTo>
                  <a:lnTo>
                    <a:pt x="23863" y="66649"/>
                  </a:lnTo>
                  <a:lnTo>
                    <a:pt x="31292" y="66649"/>
                  </a:lnTo>
                  <a:lnTo>
                    <a:pt x="31292" y="59258"/>
                  </a:lnTo>
                  <a:close/>
                </a:path>
                <a:path w="116204" h="126365">
                  <a:moveTo>
                    <a:pt x="31292" y="47726"/>
                  </a:moveTo>
                  <a:lnTo>
                    <a:pt x="23863" y="47726"/>
                  </a:lnTo>
                  <a:lnTo>
                    <a:pt x="23863" y="55156"/>
                  </a:lnTo>
                  <a:lnTo>
                    <a:pt x="31292" y="55156"/>
                  </a:lnTo>
                  <a:lnTo>
                    <a:pt x="31292" y="47726"/>
                  </a:lnTo>
                  <a:close/>
                </a:path>
                <a:path w="116204" h="126365">
                  <a:moveTo>
                    <a:pt x="31292" y="35382"/>
                  </a:moveTo>
                  <a:lnTo>
                    <a:pt x="23863" y="35382"/>
                  </a:lnTo>
                  <a:lnTo>
                    <a:pt x="23863" y="42786"/>
                  </a:lnTo>
                  <a:lnTo>
                    <a:pt x="31292" y="42786"/>
                  </a:lnTo>
                  <a:lnTo>
                    <a:pt x="31292" y="35382"/>
                  </a:lnTo>
                  <a:close/>
                </a:path>
                <a:path w="116204" h="126365">
                  <a:moveTo>
                    <a:pt x="31292" y="23863"/>
                  </a:moveTo>
                  <a:lnTo>
                    <a:pt x="23863" y="23863"/>
                  </a:lnTo>
                  <a:lnTo>
                    <a:pt x="23863" y="31267"/>
                  </a:lnTo>
                  <a:lnTo>
                    <a:pt x="31292" y="31267"/>
                  </a:lnTo>
                  <a:lnTo>
                    <a:pt x="31292" y="23863"/>
                  </a:lnTo>
                  <a:close/>
                </a:path>
                <a:path w="116204" h="126365">
                  <a:moveTo>
                    <a:pt x="31292" y="11506"/>
                  </a:moveTo>
                  <a:lnTo>
                    <a:pt x="23863" y="11506"/>
                  </a:lnTo>
                  <a:lnTo>
                    <a:pt x="23863" y="18923"/>
                  </a:lnTo>
                  <a:lnTo>
                    <a:pt x="31292" y="18923"/>
                  </a:lnTo>
                  <a:lnTo>
                    <a:pt x="31292" y="11506"/>
                  </a:lnTo>
                  <a:close/>
                </a:path>
                <a:path w="116204" h="126365">
                  <a:moveTo>
                    <a:pt x="31292" y="0"/>
                  </a:moveTo>
                  <a:lnTo>
                    <a:pt x="23863" y="0"/>
                  </a:lnTo>
                  <a:lnTo>
                    <a:pt x="23863" y="7404"/>
                  </a:lnTo>
                  <a:lnTo>
                    <a:pt x="31292" y="7404"/>
                  </a:lnTo>
                  <a:lnTo>
                    <a:pt x="31292" y="0"/>
                  </a:lnTo>
                  <a:close/>
                </a:path>
                <a:path w="116204" h="126365">
                  <a:moveTo>
                    <a:pt x="43624" y="118503"/>
                  </a:moveTo>
                  <a:lnTo>
                    <a:pt x="36207" y="118503"/>
                  </a:lnTo>
                  <a:lnTo>
                    <a:pt x="36207" y="125907"/>
                  </a:lnTo>
                  <a:lnTo>
                    <a:pt x="43624" y="125907"/>
                  </a:lnTo>
                  <a:lnTo>
                    <a:pt x="43624" y="118503"/>
                  </a:lnTo>
                  <a:close/>
                </a:path>
                <a:path w="116204" h="126365">
                  <a:moveTo>
                    <a:pt x="43624" y="106984"/>
                  </a:moveTo>
                  <a:lnTo>
                    <a:pt x="36207" y="106984"/>
                  </a:lnTo>
                  <a:lnTo>
                    <a:pt x="36207" y="114388"/>
                  </a:lnTo>
                  <a:lnTo>
                    <a:pt x="43624" y="114388"/>
                  </a:lnTo>
                  <a:lnTo>
                    <a:pt x="43624" y="106984"/>
                  </a:lnTo>
                  <a:close/>
                </a:path>
                <a:path w="116204" h="126365">
                  <a:moveTo>
                    <a:pt x="43624" y="94640"/>
                  </a:moveTo>
                  <a:lnTo>
                    <a:pt x="36207" y="94640"/>
                  </a:lnTo>
                  <a:lnTo>
                    <a:pt x="36207" y="102870"/>
                  </a:lnTo>
                  <a:lnTo>
                    <a:pt x="43624" y="102870"/>
                  </a:lnTo>
                  <a:lnTo>
                    <a:pt x="43624" y="94640"/>
                  </a:lnTo>
                  <a:close/>
                </a:path>
                <a:path w="116204" h="126365">
                  <a:moveTo>
                    <a:pt x="43624" y="83121"/>
                  </a:moveTo>
                  <a:lnTo>
                    <a:pt x="36207" y="83121"/>
                  </a:lnTo>
                  <a:lnTo>
                    <a:pt x="36207" y="90525"/>
                  </a:lnTo>
                  <a:lnTo>
                    <a:pt x="43624" y="90525"/>
                  </a:lnTo>
                  <a:lnTo>
                    <a:pt x="43624" y="83121"/>
                  </a:lnTo>
                  <a:close/>
                </a:path>
                <a:path w="116204" h="126365">
                  <a:moveTo>
                    <a:pt x="43624" y="71602"/>
                  </a:moveTo>
                  <a:lnTo>
                    <a:pt x="36207" y="71602"/>
                  </a:lnTo>
                  <a:lnTo>
                    <a:pt x="36207" y="79006"/>
                  </a:lnTo>
                  <a:lnTo>
                    <a:pt x="43624" y="79006"/>
                  </a:lnTo>
                  <a:lnTo>
                    <a:pt x="43624" y="71602"/>
                  </a:lnTo>
                  <a:close/>
                </a:path>
                <a:path w="116204" h="126365">
                  <a:moveTo>
                    <a:pt x="43624" y="59258"/>
                  </a:moveTo>
                  <a:lnTo>
                    <a:pt x="36207" y="59258"/>
                  </a:lnTo>
                  <a:lnTo>
                    <a:pt x="36207" y="66649"/>
                  </a:lnTo>
                  <a:lnTo>
                    <a:pt x="43624" y="66649"/>
                  </a:lnTo>
                  <a:lnTo>
                    <a:pt x="43624" y="59258"/>
                  </a:lnTo>
                  <a:close/>
                </a:path>
                <a:path w="116204" h="126365">
                  <a:moveTo>
                    <a:pt x="43624" y="47726"/>
                  </a:moveTo>
                  <a:lnTo>
                    <a:pt x="36207" y="47726"/>
                  </a:lnTo>
                  <a:lnTo>
                    <a:pt x="36207" y="55156"/>
                  </a:lnTo>
                  <a:lnTo>
                    <a:pt x="43624" y="55156"/>
                  </a:lnTo>
                  <a:lnTo>
                    <a:pt x="43624" y="47726"/>
                  </a:lnTo>
                  <a:close/>
                </a:path>
                <a:path w="116204" h="126365">
                  <a:moveTo>
                    <a:pt x="43624" y="35382"/>
                  </a:moveTo>
                  <a:lnTo>
                    <a:pt x="36207" y="35382"/>
                  </a:lnTo>
                  <a:lnTo>
                    <a:pt x="36207" y="42786"/>
                  </a:lnTo>
                  <a:lnTo>
                    <a:pt x="43624" y="42786"/>
                  </a:lnTo>
                  <a:lnTo>
                    <a:pt x="43624" y="35382"/>
                  </a:lnTo>
                  <a:close/>
                </a:path>
                <a:path w="116204" h="126365">
                  <a:moveTo>
                    <a:pt x="43624" y="23863"/>
                  </a:moveTo>
                  <a:lnTo>
                    <a:pt x="36207" y="23863"/>
                  </a:lnTo>
                  <a:lnTo>
                    <a:pt x="36207" y="31267"/>
                  </a:lnTo>
                  <a:lnTo>
                    <a:pt x="43624" y="31267"/>
                  </a:lnTo>
                  <a:lnTo>
                    <a:pt x="43624" y="23863"/>
                  </a:lnTo>
                  <a:close/>
                </a:path>
                <a:path w="116204" h="126365">
                  <a:moveTo>
                    <a:pt x="43624" y="11506"/>
                  </a:moveTo>
                  <a:lnTo>
                    <a:pt x="36207" y="11506"/>
                  </a:lnTo>
                  <a:lnTo>
                    <a:pt x="36207" y="18923"/>
                  </a:lnTo>
                  <a:lnTo>
                    <a:pt x="43624" y="18923"/>
                  </a:lnTo>
                  <a:lnTo>
                    <a:pt x="43624" y="11506"/>
                  </a:lnTo>
                  <a:close/>
                </a:path>
                <a:path w="116204" h="126365">
                  <a:moveTo>
                    <a:pt x="43624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624" y="7404"/>
                  </a:lnTo>
                  <a:lnTo>
                    <a:pt x="43624" y="0"/>
                  </a:lnTo>
                  <a:close/>
                </a:path>
                <a:path w="116204" h="126365">
                  <a:moveTo>
                    <a:pt x="55156" y="118503"/>
                  </a:moveTo>
                  <a:lnTo>
                    <a:pt x="47752" y="118503"/>
                  </a:lnTo>
                  <a:lnTo>
                    <a:pt x="47752" y="125907"/>
                  </a:lnTo>
                  <a:lnTo>
                    <a:pt x="55156" y="125907"/>
                  </a:lnTo>
                  <a:lnTo>
                    <a:pt x="55156" y="118503"/>
                  </a:lnTo>
                  <a:close/>
                </a:path>
                <a:path w="116204" h="126365">
                  <a:moveTo>
                    <a:pt x="55156" y="106984"/>
                  </a:moveTo>
                  <a:lnTo>
                    <a:pt x="47752" y="106984"/>
                  </a:lnTo>
                  <a:lnTo>
                    <a:pt x="47752" y="114388"/>
                  </a:lnTo>
                  <a:lnTo>
                    <a:pt x="55156" y="114388"/>
                  </a:lnTo>
                  <a:lnTo>
                    <a:pt x="55156" y="106984"/>
                  </a:lnTo>
                  <a:close/>
                </a:path>
                <a:path w="116204" h="126365">
                  <a:moveTo>
                    <a:pt x="55156" y="94640"/>
                  </a:moveTo>
                  <a:lnTo>
                    <a:pt x="47752" y="94640"/>
                  </a:lnTo>
                  <a:lnTo>
                    <a:pt x="47752" y="102870"/>
                  </a:lnTo>
                  <a:lnTo>
                    <a:pt x="55156" y="102870"/>
                  </a:lnTo>
                  <a:lnTo>
                    <a:pt x="55156" y="94640"/>
                  </a:lnTo>
                  <a:close/>
                </a:path>
                <a:path w="116204" h="126365">
                  <a:moveTo>
                    <a:pt x="55156" y="83121"/>
                  </a:moveTo>
                  <a:lnTo>
                    <a:pt x="47752" y="83121"/>
                  </a:lnTo>
                  <a:lnTo>
                    <a:pt x="47752" y="90525"/>
                  </a:lnTo>
                  <a:lnTo>
                    <a:pt x="55156" y="90525"/>
                  </a:lnTo>
                  <a:lnTo>
                    <a:pt x="55156" y="83121"/>
                  </a:lnTo>
                  <a:close/>
                </a:path>
                <a:path w="116204" h="126365">
                  <a:moveTo>
                    <a:pt x="55156" y="71602"/>
                  </a:moveTo>
                  <a:lnTo>
                    <a:pt x="47752" y="71602"/>
                  </a:lnTo>
                  <a:lnTo>
                    <a:pt x="47752" y="79006"/>
                  </a:lnTo>
                  <a:lnTo>
                    <a:pt x="55156" y="79006"/>
                  </a:lnTo>
                  <a:lnTo>
                    <a:pt x="55156" y="71602"/>
                  </a:lnTo>
                  <a:close/>
                </a:path>
                <a:path w="116204" h="126365">
                  <a:moveTo>
                    <a:pt x="55156" y="59258"/>
                  </a:moveTo>
                  <a:lnTo>
                    <a:pt x="47752" y="59258"/>
                  </a:lnTo>
                  <a:lnTo>
                    <a:pt x="47752" y="66649"/>
                  </a:lnTo>
                  <a:lnTo>
                    <a:pt x="55156" y="66649"/>
                  </a:lnTo>
                  <a:lnTo>
                    <a:pt x="55156" y="59258"/>
                  </a:lnTo>
                  <a:close/>
                </a:path>
                <a:path w="116204" h="126365">
                  <a:moveTo>
                    <a:pt x="55156" y="47726"/>
                  </a:moveTo>
                  <a:lnTo>
                    <a:pt x="47752" y="47726"/>
                  </a:lnTo>
                  <a:lnTo>
                    <a:pt x="47752" y="55156"/>
                  </a:lnTo>
                  <a:lnTo>
                    <a:pt x="55156" y="55156"/>
                  </a:lnTo>
                  <a:lnTo>
                    <a:pt x="55156" y="47726"/>
                  </a:lnTo>
                  <a:close/>
                </a:path>
                <a:path w="116204" h="126365">
                  <a:moveTo>
                    <a:pt x="55156" y="35382"/>
                  </a:moveTo>
                  <a:lnTo>
                    <a:pt x="47752" y="35382"/>
                  </a:lnTo>
                  <a:lnTo>
                    <a:pt x="47752" y="42786"/>
                  </a:lnTo>
                  <a:lnTo>
                    <a:pt x="55156" y="42786"/>
                  </a:lnTo>
                  <a:lnTo>
                    <a:pt x="55156" y="35382"/>
                  </a:lnTo>
                  <a:close/>
                </a:path>
                <a:path w="116204" h="126365">
                  <a:moveTo>
                    <a:pt x="55156" y="23863"/>
                  </a:moveTo>
                  <a:lnTo>
                    <a:pt x="47752" y="23863"/>
                  </a:lnTo>
                  <a:lnTo>
                    <a:pt x="47752" y="31267"/>
                  </a:lnTo>
                  <a:lnTo>
                    <a:pt x="55156" y="31267"/>
                  </a:lnTo>
                  <a:lnTo>
                    <a:pt x="55156" y="23863"/>
                  </a:lnTo>
                  <a:close/>
                </a:path>
                <a:path w="116204" h="126365">
                  <a:moveTo>
                    <a:pt x="55156" y="11506"/>
                  </a:moveTo>
                  <a:lnTo>
                    <a:pt x="47752" y="11506"/>
                  </a:lnTo>
                  <a:lnTo>
                    <a:pt x="47752" y="18923"/>
                  </a:lnTo>
                  <a:lnTo>
                    <a:pt x="55156" y="18923"/>
                  </a:lnTo>
                  <a:lnTo>
                    <a:pt x="55156" y="11506"/>
                  </a:lnTo>
                  <a:close/>
                </a:path>
                <a:path w="116204" h="126365">
                  <a:moveTo>
                    <a:pt x="55156" y="0"/>
                  </a:moveTo>
                  <a:lnTo>
                    <a:pt x="47752" y="0"/>
                  </a:lnTo>
                  <a:lnTo>
                    <a:pt x="47752" y="7404"/>
                  </a:lnTo>
                  <a:lnTo>
                    <a:pt x="55156" y="7404"/>
                  </a:lnTo>
                  <a:lnTo>
                    <a:pt x="55156" y="0"/>
                  </a:lnTo>
                  <a:close/>
                </a:path>
                <a:path w="116204" h="126365">
                  <a:moveTo>
                    <a:pt x="67487" y="118503"/>
                  </a:moveTo>
                  <a:lnTo>
                    <a:pt x="60083" y="118503"/>
                  </a:lnTo>
                  <a:lnTo>
                    <a:pt x="60083" y="125907"/>
                  </a:lnTo>
                  <a:lnTo>
                    <a:pt x="67487" y="125907"/>
                  </a:lnTo>
                  <a:lnTo>
                    <a:pt x="67487" y="118503"/>
                  </a:lnTo>
                  <a:close/>
                </a:path>
                <a:path w="116204" h="126365">
                  <a:moveTo>
                    <a:pt x="67487" y="106984"/>
                  </a:moveTo>
                  <a:lnTo>
                    <a:pt x="60083" y="106984"/>
                  </a:lnTo>
                  <a:lnTo>
                    <a:pt x="60083" y="114388"/>
                  </a:lnTo>
                  <a:lnTo>
                    <a:pt x="67487" y="114388"/>
                  </a:lnTo>
                  <a:lnTo>
                    <a:pt x="67487" y="106984"/>
                  </a:lnTo>
                  <a:close/>
                </a:path>
                <a:path w="116204" h="126365">
                  <a:moveTo>
                    <a:pt x="67487" y="94640"/>
                  </a:moveTo>
                  <a:lnTo>
                    <a:pt x="60083" y="94640"/>
                  </a:lnTo>
                  <a:lnTo>
                    <a:pt x="60083" y="102870"/>
                  </a:lnTo>
                  <a:lnTo>
                    <a:pt x="67487" y="102870"/>
                  </a:lnTo>
                  <a:lnTo>
                    <a:pt x="67487" y="94640"/>
                  </a:lnTo>
                  <a:close/>
                </a:path>
                <a:path w="116204" h="126365">
                  <a:moveTo>
                    <a:pt x="67487" y="83121"/>
                  </a:moveTo>
                  <a:lnTo>
                    <a:pt x="60083" y="83121"/>
                  </a:lnTo>
                  <a:lnTo>
                    <a:pt x="60083" y="90525"/>
                  </a:lnTo>
                  <a:lnTo>
                    <a:pt x="67487" y="90525"/>
                  </a:lnTo>
                  <a:lnTo>
                    <a:pt x="67487" y="83121"/>
                  </a:lnTo>
                  <a:close/>
                </a:path>
                <a:path w="116204" h="126365">
                  <a:moveTo>
                    <a:pt x="67487" y="71602"/>
                  </a:moveTo>
                  <a:lnTo>
                    <a:pt x="60083" y="71602"/>
                  </a:lnTo>
                  <a:lnTo>
                    <a:pt x="60083" y="79006"/>
                  </a:lnTo>
                  <a:lnTo>
                    <a:pt x="67487" y="79006"/>
                  </a:lnTo>
                  <a:lnTo>
                    <a:pt x="67487" y="71602"/>
                  </a:lnTo>
                  <a:close/>
                </a:path>
                <a:path w="116204" h="126365">
                  <a:moveTo>
                    <a:pt x="67487" y="59258"/>
                  </a:moveTo>
                  <a:lnTo>
                    <a:pt x="60083" y="59258"/>
                  </a:lnTo>
                  <a:lnTo>
                    <a:pt x="60083" y="66649"/>
                  </a:lnTo>
                  <a:lnTo>
                    <a:pt x="67487" y="66649"/>
                  </a:lnTo>
                  <a:lnTo>
                    <a:pt x="67487" y="59258"/>
                  </a:lnTo>
                  <a:close/>
                </a:path>
                <a:path w="116204" h="126365">
                  <a:moveTo>
                    <a:pt x="67487" y="47726"/>
                  </a:moveTo>
                  <a:lnTo>
                    <a:pt x="60083" y="47726"/>
                  </a:lnTo>
                  <a:lnTo>
                    <a:pt x="60083" y="55156"/>
                  </a:lnTo>
                  <a:lnTo>
                    <a:pt x="67487" y="55156"/>
                  </a:lnTo>
                  <a:lnTo>
                    <a:pt x="67487" y="47726"/>
                  </a:lnTo>
                  <a:close/>
                </a:path>
                <a:path w="116204" h="126365">
                  <a:moveTo>
                    <a:pt x="67487" y="35382"/>
                  </a:moveTo>
                  <a:lnTo>
                    <a:pt x="60083" y="35382"/>
                  </a:lnTo>
                  <a:lnTo>
                    <a:pt x="60083" y="42786"/>
                  </a:lnTo>
                  <a:lnTo>
                    <a:pt x="67487" y="42786"/>
                  </a:lnTo>
                  <a:lnTo>
                    <a:pt x="67487" y="35382"/>
                  </a:lnTo>
                  <a:close/>
                </a:path>
                <a:path w="116204" h="126365">
                  <a:moveTo>
                    <a:pt x="67487" y="23863"/>
                  </a:moveTo>
                  <a:lnTo>
                    <a:pt x="60083" y="23863"/>
                  </a:lnTo>
                  <a:lnTo>
                    <a:pt x="60083" y="31267"/>
                  </a:lnTo>
                  <a:lnTo>
                    <a:pt x="67487" y="31267"/>
                  </a:lnTo>
                  <a:lnTo>
                    <a:pt x="67487" y="23863"/>
                  </a:lnTo>
                  <a:close/>
                </a:path>
                <a:path w="116204" h="126365">
                  <a:moveTo>
                    <a:pt x="67487" y="11506"/>
                  </a:moveTo>
                  <a:lnTo>
                    <a:pt x="60083" y="11506"/>
                  </a:lnTo>
                  <a:lnTo>
                    <a:pt x="60083" y="18923"/>
                  </a:lnTo>
                  <a:lnTo>
                    <a:pt x="67487" y="18923"/>
                  </a:lnTo>
                  <a:lnTo>
                    <a:pt x="67487" y="11506"/>
                  </a:lnTo>
                  <a:close/>
                </a:path>
                <a:path w="116204" h="126365">
                  <a:moveTo>
                    <a:pt x="67487" y="0"/>
                  </a:moveTo>
                  <a:lnTo>
                    <a:pt x="60083" y="0"/>
                  </a:lnTo>
                  <a:lnTo>
                    <a:pt x="60083" y="7404"/>
                  </a:lnTo>
                  <a:lnTo>
                    <a:pt x="67487" y="7404"/>
                  </a:lnTo>
                  <a:lnTo>
                    <a:pt x="67487" y="0"/>
                  </a:lnTo>
                  <a:close/>
                </a:path>
                <a:path w="116204" h="126365">
                  <a:moveTo>
                    <a:pt x="79844" y="11506"/>
                  </a:moveTo>
                  <a:lnTo>
                    <a:pt x="72428" y="11506"/>
                  </a:lnTo>
                  <a:lnTo>
                    <a:pt x="72428" y="18923"/>
                  </a:lnTo>
                  <a:lnTo>
                    <a:pt x="79844" y="18923"/>
                  </a:lnTo>
                  <a:lnTo>
                    <a:pt x="79844" y="11506"/>
                  </a:lnTo>
                  <a:close/>
                </a:path>
                <a:path w="116204" h="126365">
                  <a:moveTo>
                    <a:pt x="79844" y="0"/>
                  </a:moveTo>
                  <a:lnTo>
                    <a:pt x="72428" y="0"/>
                  </a:lnTo>
                  <a:lnTo>
                    <a:pt x="72428" y="7404"/>
                  </a:lnTo>
                  <a:lnTo>
                    <a:pt x="79844" y="7404"/>
                  </a:lnTo>
                  <a:lnTo>
                    <a:pt x="79844" y="0"/>
                  </a:lnTo>
                  <a:close/>
                </a:path>
                <a:path w="116204" h="126365">
                  <a:moveTo>
                    <a:pt x="91363" y="0"/>
                  </a:moveTo>
                  <a:lnTo>
                    <a:pt x="83947" y="0"/>
                  </a:lnTo>
                  <a:lnTo>
                    <a:pt x="83947" y="7404"/>
                  </a:lnTo>
                  <a:lnTo>
                    <a:pt x="91363" y="7404"/>
                  </a:lnTo>
                  <a:lnTo>
                    <a:pt x="91363" y="0"/>
                  </a:lnTo>
                  <a:close/>
                </a:path>
                <a:path w="116204" h="126365">
                  <a:moveTo>
                    <a:pt x="103708" y="0"/>
                  </a:moveTo>
                  <a:lnTo>
                    <a:pt x="96291" y="0"/>
                  </a:lnTo>
                  <a:lnTo>
                    <a:pt x="96291" y="7404"/>
                  </a:lnTo>
                  <a:lnTo>
                    <a:pt x="103708" y="7404"/>
                  </a:lnTo>
                  <a:lnTo>
                    <a:pt x="103708" y="0"/>
                  </a:lnTo>
                  <a:close/>
                </a:path>
                <a:path w="116204" h="126365">
                  <a:moveTo>
                    <a:pt x="116065" y="0"/>
                  </a:moveTo>
                  <a:lnTo>
                    <a:pt x="108648" y="0"/>
                  </a:lnTo>
                  <a:lnTo>
                    <a:pt x="108648" y="7404"/>
                  </a:lnTo>
                  <a:lnTo>
                    <a:pt x="116065" y="7404"/>
                  </a:lnTo>
                  <a:lnTo>
                    <a:pt x="1160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723765" y="8356358"/>
              <a:ext cx="248285" cy="126364"/>
            </a:xfrm>
            <a:custGeom>
              <a:avLst/>
              <a:gdLst/>
              <a:ahLst/>
              <a:cxnLst/>
              <a:rect l="l" t="t" r="r" b="b"/>
              <a:pathLst>
                <a:path w="248285" h="126365">
                  <a:moveTo>
                    <a:pt x="7404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404" y="125907"/>
                  </a:lnTo>
                  <a:lnTo>
                    <a:pt x="7404" y="118503"/>
                  </a:lnTo>
                  <a:close/>
                </a:path>
                <a:path w="248285" h="126365">
                  <a:moveTo>
                    <a:pt x="7404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04" y="114388"/>
                  </a:lnTo>
                  <a:lnTo>
                    <a:pt x="7404" y="106984"/>
                  </a:lnTo>
                  <a:close/>
                </a:path>
                <a:path w="248285" h="126365">
                  <a:moveTo>
                    <a:pt x="7404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404" y="102870"/>
                  </a:lnTo>
                  <a:lnTo>
                    <a:pt x="7404" y="94640"/>
                  </a:lnTo>
                  <a:close/>
                </a:path>
                <a:path w="248285" h="126365">
                  <a:moveTo>
                    <a:pt x="7404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04" y="90525"/>
                  </a:lnTo>
                  <a:lnTo>
                    <a:pt x="7404" y="83121"/>
                  </a:lnTo>
                  <a:close/>
                </a:path>
                <a:path w="248285" h="126365">
                  <a:moveTo>
                    <a:pt x="7404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404" y="79006"/>
                  </a:lnTo>
                  <a:lnTo>
                    <a:pt x="7404" y="71602"/>
                  </a:lnTo>
                  <a:close/>
                </a:path>
                <a:path w="248285" h="126365">
                  <a:moveTo>
                    <a:pt x="7404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404" y="66649"/>
                  </a:lnTo>
                  <a:lnTo>
                    <a:pt x="7404" y="59258"/>
                  </a:lnTo>
                  <a:close/>
                </a:path>
                <a:path w="248285" h="126365">
                  <a:moveTo>
                    <a:pt x="7404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04" y="55156"/>
                  </a:lnTo>
                  <a:lnTo>
                    <a:pt x="7404" y="47726"/>
                  </a:lnTo>
                  <a:close/>
                </a:path>
                <a:path w="248285" h="126365">
                  <a:moveTo>
                    <a:pt x="7404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404" y="42786"/>
                  </a:lnTo>
                  <a:lnTo>
                    <a:pt x="7404" y="35382"/>
                  </a:lnTo>
                  <a:close/>
                </a:path>
                <a:path w="248285" h="126365">
                  <a:moveTo>
                    <a:pt x="7404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404" y="31267"/>
                  </a:lnTo>
                  <a:lnTo>
                    <a:pt x="7404" y="23863"/>
                  </a:lnTo>
                  <a:close/>
                </a:path>
                <a:path w="248285" h="126365">
                  <a:moveTo>
                    <a:pt x="7404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404" y="18923"/>
                  </a:lnTo>
                  <a:lnTo>
                    <a:pt x="7404" y="11506"/>
                  </a:lnTo>
                  <a:close/>
                </a:path>
                <a:path w="248285" h="126365">
                  <a:moveTo>
                    <a:pt x="7404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04" y="7404"/>
                  </a:lnTo>
                  <a:lnTo>
                    <a:pt x="7404" y="0"/>
                  </a:lnTo>
                  <a:close/>
                </a:path>
                <a:path w="248285" h="126365">
                  <a:moveTo>
                    <a:pt x="19748" y="118503"/>
                  </a:moveTo>
                  <a:lnTo>
                    <a:pt x="12331" y="118503"/>
                  </a:lnTo>
                  <a:lnTo>
                    <a:pt x="12331" y="125907"/>
                  </a:lnTo>
                  <a:lnTo>
                    <a:pt x="19748" y="125907"/>
                  </a:lnTo>
                  <a:lnTo>
                    <a:pt x="19748" y="118503"/>
                  </a:lnTo>
                  <a:close/>
                </a:path>
                <a:path w="248285" h="126365">
                  <a:moveTo>
                    <a:pt x="19748" y="106984"/>
                  </a:moveTo>
                  <a:lnTo>
                    <a:pt x="12331" y="106984"/>
                  </a:lnTo>
                  <a:lnTo>
                    <a:pt x="12331" y="114388"/>
                  </a:lnTo>
                  <a:lnTo>
                    <a:pt x="19748" y="114388"/>
                  </a:lnTo>
                  <a:lnTo>
                    <a:pt x="19748" y="106984"/>
                  </a:lnTo>
                  <a:close/>
                </a:path>
                <a:path w="248285" h="126365">
                  <a:moveTo>
                    <a:pt x="19748" y="94640"/>
                  </a:moveTo>
                  <a:lnTo>
                    <a:pt x="12331" y="94640"/>
                  </a:lnTo>
                  <a:lnTo>
                    <a:pt x="12331" y="102870"/>
                  </a:lnTo>
                  <a:lnTo>
                    <a:pt x="19748" y="102870"/>
                  </a:lnTo>
                  <a:lnTo>
                    <a:pt x="19748" y="94640"/>
                  </a:lnTo>
                  <a:close/>
                </a:path>
                <a:path w="248285" h="126365">
                  <a:moveTo>
                    <a:pt x="19748" y="83121"/>
                  </a:moveTo>
                  <a:lnTo>
                    <a:pt x="12331" y="83121"/>
                  </a:lnTo>
                  <a:lnTo>
                    <a:pt x="12331" y="90525"/>
                  </a:lnTo>
                  <a:lnTo>
                    <a:pt x="19748" y="90525"/>
                  </a:lnTo>
                  <a:lnTo>
                    <a:pt x="19748" y="83121"/>
                  </a:lnTo>
                  <a:close/>
                </a:path>
                <a:path w="248285" h="126365">
                  <a:moveTo>
                    <a:pt x="19748" y="71602"/>
                  </a:moveTo>
                  <a:lnTo>
                    <a:pt x="12331" y="71602"/>
                  </a:lnTo>
                  <a:lnTo>
                    <a:pt x="12331" y="79006"/>
                  </a:lnTo>
                  <a:lnTo>
                    <a:pt x="19748" y="79006"/>
                  </a:lnTo>
                  <a:lnTo>
                    <a:pt x="19748" y="71602"/>
                  </a:lnTo>
                  <a:close/>
                </a:path>
                <a:path w="248285" h="126365">
                  <a:moveTo>
                    <a:pt x="19748" y="59258"/>
                  </a:moveTo>
                  <a:lnTo>
                    <a:pt x="12331" y="59258"/>
                  </a:lnTo>
                  <a:lnTo>
                    <a:pt x="12331" y="66649"/>
                  </a:lnTo>
                  <a:lnTo>
                    <a:pt x="19748" y="66649"/>
                  </a:lnTo>
                  <a:lnTo>
                    <a:pt x="19748" y="59258"/>
                  </a:lnTo>
                  <a:close/>
                </a:path>
                <a:path w="248285" h="126365">
                  <a:moveTo>
                    <a:pt x="19748" y="47726"/>
                  </a:moveTo>
                  <a:lnTo>
                    <a:pt x="12331" y="47726"/>
                  </a:lnTo>
                  <a:lnTo>
                    <a:pt x="12331" y="55156"/>
                  </a:lnTo>
                  <a:lnTo>
                    <a:pt x="19748" y="55156"/>
                  </a:lnTo>
                  <a:lnTo>
                    <a:pt x="19748" y="47726"/>
                  </a:lnTo>
                  <a:close/>
                </a:path>
                <a:path w="248285" h="126365">
                  <a:moveTo>
                    <a:pt x="19748" y="35382"/>
                  </a:moveTo>
                  <a:lnTo>
                    <a:pt x="12331" y="35382"/>
                  </a:lnTo>
                  <a:lnTo>
                    <a:pt x="12331" y="42786"/>
                  </a:lnTo>
                  <a:lnTo>
                    <a:pt x="19748" y="42786"/>
                  </a:lnTo>
                  <a:lnTo>
                    <a:pt x="19748" y="35382"/>
                  </a:lnTo>
                  <a:close/>
                </a:path>
                <a:path w="248285" h="126365">
                  <a:moveTo>
                    <a:pt x="19748" y="23863"/>
                  </a:moveTo>
                  <a:lnTo>
                    <a:pt x="12331" y="23863"/>
                  </a:lnTo>
                  <a:lnTo>
                    <a:pt x="12331" y="31267"/>
                  </a:lnTo>
                  <a:lnTo>
                    <a:pt x="19748" y="31267"/>
                  </a:lnTo>
                  <a:lnTo>
                    <a:pt x="19748" y="23863"/>
                  </a:lnTo>
                  <a:close/>
                </a:path>
                <a:path w="248285" h="126365">
                  <a:moveTo>
                    <a:pt x="19748" y="11506"/>
                  </a:moveTo>
                  <a:lnTo>
                    <a:pt x="12331" y="11506"/>
                  </a:lnTo>
                  <a:lnTo>
                    <a:pt x="12331" y="18923"/>
                  </a:lnTo>
                  <a:lnTo>
                    <a:pt x="19748" y="18923"/>
                  </a:lnTo>
                  <a:lnTo>
                    <a:pt x="19748" y="11506"/>
                  </a:lnTo>
                  <a:close/>
                </a:path>
                <a:path w="248285" h="126365">
                  <a:moveTo>
                    <a:pt x="19748" y="0"/>
                  </a:moveTo>
                  <a:lnTo>
                    <a:pt x="12331" y="0"/>
                  </a:lnTo>
                  <a:lnTo>
                    <a:pt x="12331" y="7404"/>
                  </a:lnTo>
                  <a:lnTo>
                    <a:pt x="19748" y="7404"/>
                  </a:lnTo>
                  <a:lnTo>
                    <a:pt x="19748" y="0"/>
                  </a:lnTo>
                  <a:close/>
                </a:path>
                <a:path w="248285" h="126365">
                  <a:moveTo>
                    <a:pt x="31280" y="11506"/>
                  </a:moveTo>
                  <a:lnTo>
                    <a:pt x="23863" y="11506"/>
                  </a:lnTo>
                  <a:lnTo>
                    <a:pt x="23863" y="18923"/>
                  </a:lnTo>
                  <a:lnTo>
                    <a:pt x="31280" y="18923"/>
                  </a:lnTo>
                  <a:lnTo>
                    <a:pt x="31280" y="11506"/>
                  </a:lnTo>
                  <a:close/>
                </a:path>
                <a:path w="248285" h="126365">
                  <a:moveTo>
                    <a:pt x="31280" y="0"/>
                  </a:moveTo>
                  <a:lnTo>
                    <a:pt x="23863" y="0"/>
                  </a:lnTo>
                  <a:lnTo>
                    <a:pt x="23863" y="7404"/>
                  </a:lnTo>
                  <a:lnTo>
                    <a:pt x="31280" y="7404"/>
                  </a:lnTo>
                  <a:lnTo>
                    <a:pt x="31280" y="0"/>
                  </a:lnTo>
                  <a:close/>
                </a:path>
                <a:path w="248285" h="126365">
                  <a:moveTo>
                    <a:pt x="43611" y="0"/>
                  </a:moveTo>
                  <a:lnTo>
                    <a:pt x="36195" y="0"/>
                  </a:lnTo>
                  <a:lnTo>
                    <a:pt x="36195" y="7404"/>
                  </a:lnTo>
                  <a:lnTo>
                    <a:pt x="43611" y="7404"/>
                  </a:lnTo>
                  <a:lnTo>
                    <a:pt x="43611" y="0"/>
                  </a:lnTo>
                  <a:close/>
                </a:path>
                <a:path w="248285" h="126365">
                  <a:moveTo>
                    <a:pt x="55968" y="0"/>
                  </a:moveTo>
                  <a:lnTo>
                    <a:pt x="48552" y="0"/>
                  </a:lnTo>
                  <a:lnTo>
                    <a:pt x="48552" y="7404"/>
                  </a:lnTo>
                  <a:lnTo>
                    <a:pt x="55968" y="7404"/>
                  </a:lnTo>
                  <a:lnTo>
                    <a:pt x="55968" y="0"/>
                  </a:lnTo>
                  <a:close/>
                </a:path>
                <a:path w="248285" h="126365">
                  <a:moveTo>
                    <a:pt x="67475" y="0"/>
                  </a:moveTo>
                  <a:lnTo>
                    <a:pt x="60058" y="0"/>
                  </a:lnTo>
                  <a:lnTo>
                    <a:pt x="60058" y="7404"/>
                  </a:lnTo>
                  <a:lnTo>
                    <a:pt x="67475" y="7404"/>
                  </a:lnTo>
                  <a:lnTo>
                    <a:pt x="67475" y="0"/>
                  </a:lnTo>
                  <a:close/>
                </a:path>
                <a:path w="248285" h="126365">
                  <a:moveTo>
                    <a:pt x="79832" y="0"/>
                  </a:moveTo>
                  <a:lnTo>
                    <a:pt x="72415" y="0"/>
                  </a:lnTo>
                  <a:lnTo>
                    <a:pt x="72415" y="7404"/>
                  </a:lnTo>
                  <a:lnTo>
                    <a:pt x="79832" y="7404"/>
                  </a:lnTo>
                  <a:lnTo>
                    <a:pt x="79832" y="0"/>
                  </a:lnTo>
                  <a:close/>
                </a:path>
                <a:path w="248285" h="126365">
                  <a:moveTo>
                    <a:pt x="92176" y="0"/>
                  </a:moveTo>
                  <a:lnTo>
                    <a:pt x="84772" y="0"/>
                  </a:lnTo>
                  <a:lnTo>
                    <a:pt x="84772" y="7404"/>
                  </a:lnTo>
                  <a:lnTo>
                    <a:pt x="92176" y="7404"/>
                  </a:lnTo>
                  <a:lnTo>
                    <a:pt x="92176" y="0"/>
                  </a:lnTo>
                  <a:close/>
                </a:path>
                <a:path w="248285" h="126365">
                  <a:moveTo>
                    <a:pt x="102870" y="0"/>
                  </a:moveTo>
                  <a:lnTo>
                    <a:pt x="96304" y="0"/>
                  </a:lnTo>
                  <a:lnTo>
                    <a:pt x="96304" y="7404"/>
                  </a:lnTo>
                  <a:lnTo>
                    <a:pt x="102870" y="7404"/>
                  </a:lnTo>
                  <a:lnTo>
                    <a:pt x="102870" y="0"/>
                  </a:lnTo>
                  <a:close/>
                </a:path>
                <a:path w="248285" h="126365">
                  <a:moveTo>
                    <a:pt x="115214" y="0"/>
                  </a:moveTo>
                  <a:lnTo>
                    <a:pt x="107797" y="0"/>
                  </a:lnTo>
                  <a:lnTo>
                    <a:pt x="107797" y="7404"/>
                  </a:lnTo>
                  <a:lnTo>
                    <a:pt x="115214" y="7404"/>
                  </a:lnTo>
                  <a:lnTo>
                    <a:pt x="115214" y="0"/>
                  </a:lnTo>
                  <a:close/>
                </a:path>
                <a:path w="248285" h="126365">
                  <a:moveTo>
                    <a:pt x="211518" y="118503"/>
                  </a:moveTo>
                  <a:lnTo>
                    <a:pt x="204101" y="118503"/>
                  </a:lnTo>
                  <a:lnTo>
                    <a:pt x="204101" y="125907"/>
                  </a:lnTo>
                  <a:lnTo>
                    <a:pt x="211518" y="125907"/>
                  </a:lnTo>
                  <a:lnTo>
                    <a:pt x="211518" y="118503"/>
                  </a:lnTo>
                  <a:close/>
                </a:path>
                <a:path w="248285" h="126365">
                  <a:moveTo>
                    <a:pt x="211518" y="106984"/>
                  </a:moveTo>
                  <a:lnTo>
                    <a:pt x="204101" y="106984"/>
                  </a:lnTo>
                  <a:lnTo>
                    <a:pt x="204101" y="114388"/>
                  </a:lnTo>
                  <a:lnTo>
                    <a:pt x="211518" y="114388"/>
                  </a:lnTo>
                  <a:lnTo>
                    <a:pt x="211518" y="106984"/>
                  </a:lnTo>
                  <a:close/>
                </a:path>
                <a:path w="248285" h="126365">
                  <a:moveTo>
                    <a:pt x="211518" y="94640"/>
                  </a:moveTo>
                  <a:lnTo>
                    <a:pt x="204101" y="94640"/>
                  </a:lnTo>
                  <a:lnTo>
                    <a:pt x="204101" y="102870"/>
                  </a:lnTo>
                  <a:lnTo>
                    <a:pt x="211518" y="102870"/>
                  </a:lnTo>
                  <a:lnTo>
                    <a:pt x="211518" y="94640"/>
                  </a:lnTo>
                  <a:close/>
                </a:path>
                <a:path w="248285" h="126365">
                  <a:moveTo>
                    <a:pt x="211518" y="83121"/>
                  </a:moveTo>
                  <a:lnTo>
                    <a:pt x="204101" y="83121"/>
                  </a:lnTo>
                  <a:lnTo>
                    <a:pt x="204101" y="90525"/>
                  </a:lnTo>
                  <a:lnTo>
                    <a:pt x="211518" y="90525"/>
                  </a:lnTo>
                  <a:lnTo>
                    <a:pt x="211518" y="83121"/>
                  </a:lnTo>
                  <a:close/>
                </a:path>
                <a:path w="248285" h="126365">
                  <a:moveTo>
                    <a:pt x="211518" y="71602"/>
                  </a:moveTo>
                  <a:lnTo>
                    <a:pt x="204101" y="71602"/>
                  </a:lnTo>
                  <a:lnTo>
                    <a:pt x="204101" y="79006"/>
                  </a:lnTo>
                  <a:lnTo>
                    <a:pt x="211518" y="79006"/>
                  </a:lnTo>
                  <a:lnTo>
                    <a:pt x="211518" y="71602"/>
                  </a:lnTo>
                  <a:close/>
                </a:path>
                <a:path w="248285" h="126365">
                  <a:moveTo>
                    <a:pt x="211518" y="59258"/>
                  </a:moveTo>
                  <a:lnTo>
                    <a:pt x="204101" y="59258"/>
                  </a:lnTo>
                  <a:lnTo>
                    <a:pt x="204101" y="66649"/>
                  </a:lnTo>
                  <a:lnTo>
                    <a:pt x="211518" y="66649"/>
                  </a:lnTo>
                  <a:lnTo>
                    <a:pt x="211518" y="59258"/>
                  </a:lnTo>
                  <a:close/>
                </a:path>
                <a:path w="248285" h="126365">
                  <a:moveTo>
                    <a:pt x="211518" y="47726"/>
                  </a:moveTo>
                  <a:lnTo>
                    <a:pt x="204101" y="47726"/>
                  </a:lnTo>
                  <a:lnTo>
                    <a:pt x="204101" y="55156"/>
                  </a:lnTo>
                  <a:lnTo>
                    <a:pt x="211518" y="55156"/>
                  </a:lnTo>
                  <a:lnTo>
                    <a:pt x="211518" y="47726"/>
                  </a:lnTo>
                  <a:close/>
                </a:path>
                <a:path w="248285" h="126365">
                  <a:moveTo>
                    <a:pt x="211518" y="35382"/>
                  </a:moveTo>
                  <a:lnTo>
                    <a:pt x="204101" y="35382"/>
                  </a:lnTo>
                  <a:lnTo>
                    <a:pt x="204101" y="42786"/>
                  </a:lnTo>
                  <a:lnTo>
                    <a:pt x="211518" y="42786"/>
                  </a:lnTo>
                  <a:lnTo>
                    <a:pt x="211518" y="35382"/>
                  </a:lnTo>
                  <a:close/>
                </a:path>
                <a:path w="248285" h="126365">
                  <a:moveTo>
                    <a:pt x="211518" y="23863"/>
                  </a:moveTo>
                  <a:lnTo>
                    <a:pt x="204101" y="23863"/>
                  </a:lnTo>
                  <a:lnTo>
                    <a:pt x="204101" y="31267"/>
                  </a:lnTo>
                  <a:lnTo>
                    <a:pt x="211518" y="31267"/>
                  </a:lnTo>
                  <a:lnTo>
                    <a:pt x="211518" y="23863"/>
                  </a:lnTo>
                  <a:close/>
                </a:path>
                <a:path w="248285" h="126365">
                  <a:moveTo>
                    <a:pt x="211518" y="11506"/>
                  </a:moveTo>
                  <a:lnTo>
                    <a:pt x="204101" y="11506"/>
                  </a:lnTo>
                  <a:lnTo>
                    <a:pt x="204101" y="18923"/>
                  </a:lnTo>
                  <a:lnTo>
                    <a:pt x="211518" y="18923"/>
                  </a:lnTo>
                  <a:lnTo>
                    <a:pt x="211518" y="11506"/>
                  </a:lnTo>
                  <a:close/>
                </a:path>
                <a:path w="248285" h="126365">
                  <a:moveTo>
                    <a:pt x="223037" y="118503"/>
                  </a:moveTo>
                  <a:lnTo>
                    <a:pt x="215620" y="118503"/>
                  </a:lnTo>
                  <a:lnTo>
                    <a:pt x="215620" y="125907"/>
                  </a:lnTo>
                  <a:lnTo>
                    <a:pt x="223037" y="125907"/>
                  </a:lnTo>
                  <a:lnTo>
                    <a:pt x="223037" y="118503"/>
                  </a:lnTo>
                  <a:close/>
                </a:path>
                <a:path w="248285" h="126365">
                  <a:moveTo>
                    <a:pt x="223037" y="106984"/>
                  </a:moveTo>
                  <a:lnTo>
                    <a:pt x="215620" y="106984"/>
                  </a:lnTo>
                  <a:lnTo>
                    <a:pt x="215620" y="114388"/>
                  </a:lnTo>
                  <a:lnTo>
                    <a:pt x="223037" y="114388"/>
                  </a:lnTo>
                  <a:lnTo>
                    <a:pt x="223037" y="106984"/>
                  </a:lnTo>
                  <a:close/>
                </a:path>
                <a:path w="248285" h="126365">
                  <a:moveTo>
                    <a:pt x="223037" y="94640"/>
                  </a:moveTo>
                  <a:lnTo>
                    <a:pt x="215620" y="94640"/>
                  </a:lnTo>
                  <a:lnTo>
                    <a:pt x="215620" y="102870"/>
                  </a:lnTo>
                  <a:lnTo>
                    <a:pt x="223037" y="102870"/>
                  </a:lnTo>
                  <a:lnTo>
                    <a:pt x="223037" y="94640"/>
                  </a:lnTo>
                  <a:close/>
                </a:path>
                <a:path w="248285" h="126365">
                  <a:moveTo>
                    <a:pt x="223037" y="83121"/>
                  </a:moveTo>
                  <a:lnTo>
                    <a:pt x="215620" y="83121"/>
                  </a:lnTo>
                  <a:lnTo>
                    <a:pt x="215620" y="90525"/>
                  </a:lnTo>
                  <a:lnTo>
                    <a:pt x="223037" y="90525"/>
                  </a:lnTo>
                  <a:lnTo>
                    <a:pt x="223037" y="83121"/>
                  </a:lnTo>
                  <a:close/>
                </a:path>
                <a:path w="248285" h="126365">
                  <a:moveTo>
                    <a:pt x="223037" y="71602"/>
                  </a:moveTo>
                  <a:lnTo>
                    <a:pt x="215620" y="71602"/>
                  </a:lnTo>
                  <a:lnTo>
                    <a:pt x="215620" y="79006"/>
                  </a:lnTo>
                  <a:lnTo>
                    <a:pt x="223037" y="79006"/>
                  </a:lnTo>
                  <a:lnTo>
                    <a:pt x="223037" y="71602"/>
                  </a:lnTo>
                  <a:close/>
                </a:path>
                <a:path w="248285" h="126365">
                  <a:moveTo>
                    <a:pt x="223037" y="59258"/>
                  </a:moveTo>
                  <a:lnTo>
                    <a:pt x="215620" y="59258"/>
                  </a:lnTo>
                  <a:lnTo>
                    <a:pt x="215620" y="66649"/>
                  </a:lnTo>
                  <a:lnTo>
                    <a:pt x="223037" y="66649"/>
                  </a:lnTo>
                  <a:lnTo>
                    <a:pt x="223037" y="59258"/>
                  </a:lnTo>
                  <a:close/>
                </a:path>
                <a:path w="248285" h="126365">
                  <a:moveTo>
                    <a:pt x="223037" y="47726"/>
                  </a:moveTo>
                  <a:lnTo>
                    <a:pt x="215620" y="47726"/>
                  </a:lnTo>
                  <a:lnTo>
                    <a:pt x="215620" y="55156"/>
                  </a:lnTo>
                  <a:lnTo>
                    <a:pt x="223037" y="55156"/>
                  </a:lnTo>
                  <a:lnTo>
                    <a:pt x="223037" y="47726"/>
                  </a:lnTo>
                  <a:close/>
                </a:path>
                <a:path w="248285" h="126365">
                  <a:moveTo>
                    <a:pt x="223037" y="35382"/>
                  </a:moveTo>
                  <a:lnTo>
                    <a:pt x="215620" y="35382"/>
                  </a:lnTo>
                  <a:lnTo>
                    <a:pt x="215620" y="42786"/>
                  </a:lnTo>
                  <a:lnTo>
                    <a:pt x="223037" y="42786"/>
                  </a:lnTo>
                  <a:lnTo>
                    <a:pt x="223037" y="35382"/>
                  </a:lnTo>
                  <a:close/>
                </a:path>
                <a:path w="248285" h="126365">
                  <a:moveTo>
                    <a:pt x="223037" y="23863"/>
                  </a:moveTo>
                  <a:lnTo>
                    <a:pt x="215620" y="23863"/>
                  </a:lnTo>
                  <a:lnTo>
                    <a:pt x="215620" y="31267"/>
                  </a:lnTo>
                  <a:lnTo>
                    <a:pt x="223037" y="31267"/>
                  </a:lnTo>
                  <a:lnTo>
                    <a:pt x="223037" y="23863"/>
                  </a:lnTo>
                  <a:close/>
                </a:path>
                <a:path w="248285" h="126365">
                  <a:moveTo>
                    <a:pt x="223037" y="11506"/>
                  </a:moveTo>
                  <a:lnTo>
                    <a:pt x="215620" y="11506"/>
                  </a:lnTo>
                  <a:lnTo>
                    <a:pt x="215620" y="18923"/>
                  </a:lnTo>
                  <a:lnTo>
                    <a:pt x="223037" y="18923"/>
                  </a:lnTo>
                  <a:lnTo>
                    <a:pt x="223037" y="11506"/>
                  </a:lnTo>
                  <a:close/>
                </a:path>
                <a:path w="248285" h="126365">
                  <a:moveTo>
                    <a:pt x="235381" y="118503"/>
                  </a:moveTo>
                  <a:lnTo>
                    <a:pt x="227965" y="118503"/>
                  </a:lnTo>
                  <a:lnTo>
                    <a:pt x="227965" y="125907"/>
                  </a:lnTo>
                  <a:lnTo>
                    <a:pt x="235381" y="125907"/>
                  </a:lnTo>
                  <a:lnTo>
                    <a:pt x="235381" y="118503"/>
                  </a:lnTo>
                  <a:close/>
                </a:path>
                <a:path w="248285" h="126365">
                  <a:moveTo>
                    <a:pt x="235381" y="106984"/>
                  </a:moveTo>
                  <a:lnTo>
                    <a:pt x="227965" y="106984"/>
                  </a:lnTo>
                  <a:lnTo>
                    <a:pt x="227965" y="114388"/>
                  </a:lnTo>
                  <a:lnTo>
                    <a:pt x="235381" y="114388"/>
                  </a:lnTo>
                  <a:lnTo>
                    <a:pt x="235381" y="106984"/>
                  </a:lnTo>
                  <a:close/>
                </a:path>
                <a:path w="248285" h="126365">
                  <a:moveTo>
                    <a:pt x="235381" y="94640"/>
                  </a:moveTo>
                  <a:lnTo>
                    <a:pt x="227965" y="94640"/>
                  </a:lnTo>
                  <a:lnTo>
                    <a:pt x="227965" y="102870"/>
                  </a:lnTo>
                  <a:lnTo>
                    <a:pt x="235381" y="102870"/>
                  </a:lnTo>
                  <a:lnTo>
                    <a:pt x="235381" y="94640"/>
                  </a:lnTo>
                  <a:close/>
                </a:path>
                <a:path w="248285" h="126365">
                  <a:moveTo>
                    <a:pt x="235381" y="83121"/>
                  </a:moveTo>
                  <a:lnTo>
                    <a:pt x="227965" y="83121"/>
                  </a:lnTo>
                  <a:lnTo>
                    <a:pt x="227965" y="90525"/>
                  </a:lnTo>
                  <a:lnTo>
                    <a:pt x="235381" y="90525"/>
                  </a:lnTo>
                  <a:lnTo>
                    <a:pt x="235381" y="83121"/>
                  </a:lnTo>
                  <a:close/>
                </a:path>
                <a:path w="248285" h="126365">
                  <a:moveTo>
                    <a:pt x="235381" y="71602"/>
                  </a:moveTo>
                  <a:lnTo>
                    <a:pt x="227965" y="71602"/>
                  </a:lnTo>
                  <a:lnTo>
                    <a:pt x="227965" y="79006"/>
                  </a:lnTo>
                  <a:lnTo>
                    <a:pt x="235381" y="79006"/>
                  </a:lnTo>
                  <a:lnTo>
                    <a:pt x="235381" y="71602"/>
                  </a:lnTo>
                  <a:close/>
                </a:path>
                <a:path w="248285" h="126365">
                  <a:moveTo>
                    <a:pt x="235381" y="59258"/>
                  </a:moveTo>
                  <a:lnTo>
                    <a:pt x="227965" y="59258"/>
                  </a:lnTo>
                  <a:lnTo>
                    <a:pt x="227965" y="66649"/>
                  </a:lnTo>
                  <a:lnTo>
                    <a:pt x="235381" y="66649"/>
                  </a:lnTo>
                  <a:lnTo>
                    <a:pt x="235381" y="59258"/>
                  </a:lnTo>
                  <a:close/>
                </a:path>
                <a:path w="248285" h="126365">
                  <a:moveTo>
                    <a:pt x="235381" y="47726"/>
                  </a:moveTo>
                  <a:lnTo>
                    <a:pt x="227965" y="47726"/>
                  </a:lnTo>
                  <a:lnTo>
                    <a:pt x="227965" y="55156"/>
                  </a:lnTo>
                  <a:lnTo>
                    <a:pt x="235381" y="55156"/>
                  </a:lnTo>
                  <a:lnTo>
                    <a:pt x="235381" y="47726"/>
                  </a:lnTo>
                  <a:close/>
                </a:path>
                <a:path w="248285" h="126365">
                  <a:moveTo>
                    <a:pt x="235381" y="35382"/>
                  </a:moveTo>
                  <a:lnTo>
                    <a:pt x="227965" y="35382"/>
                  </a:lnTo>
                  <a:lnTo>
                    <a:pt x="227965" y="42786"/>
                  </a:lnTo>
                  <a:lnTo>
                    <a:pt x="235381" y="42786"/>
                  </a:lnTo>
                  <a:lnTo>
                    <a:pt x="235381" y="35382"/>
                  </a:lnTo>
                  <a:close/>
                </a:path>
                <a:path w="248285" h="126365">
                  <a:moveTo>
                    <a:pt x="235381" y="23863"/>
                  </a:moveTo>
                  <a:lnTo>
                    <a:pt x="227965" y="23863"/>
                  </a:lnTo>
                  <a:lnTo>
                    <a:pt x="227965" y="31267"/>
                  </a:lnTo>
                  <a:lnTo>
                    <a:pt x="235381" y="31267"/>
                  </a:lnTo>
                  <a:lnTo>
                    <a:pt x="235381" y="23863"/>
                  </a:lnTo>
                  <a:close/>
                </a:path>
                <a:path w="248285" h="126365">
                  <a:moveTo>
                    <a:pt x="235381" y="11506"/>
                  </a:moveTo>
                  <a:lnTo>
                    <a:pt x="227965" y="11506"/>
                  </a:lnTo>
                  <a:lnTo>
                    <a:pt x="227965" y="18923"/>
                  </a:lnTo>
                  <a:lnTo>
                    <a:pt x="235381" y="18923"/>
                  </a:lnTo>
                  <a:lnTo>
                    <a:pt x="235381" y="11506"/>
                  </a:lnTo>
                  <a:close/>
                </a:path>
                <a:path w="248285" h="126365">
                  <a:moveTo>
                    <a:pt x="247738" y="118503"/>
                  </a:moveTo>
                  <a:lnTo>
                    <a:pt x="240322" y="118503"/>
                  </a:lnTo>
                  <a:lnTo>
                    <a:pt x="240322" y="125907"/>
                  </a:lnTo>
                  <a:lnTo>
                    <a:pt x="247738" y="125907"/>
                  </a:lnTo>
                  <a:lnTo>
                    <a:pt x="247738" y="118503"/>
                  </a:lnTo>
                  <a:close/>
                </a:path>
                <a:path w="248285" h="126365">
                  <a:moveTo>
                    <a:pt x="247738" y="106984"/>
                  </a:moveTo>
                  <a:lnTo>
                    <a:pt x="240322" y="106984"/>
                  </a:lnTo>
                  <a:lnTo>
                    <a:pt x="240322" y="114388"/>
                  </a:lnTo>
                  <a:lnTo>
                    <a:pt x="247738" y="114388"/>
                  </a:lnTo>
                  <a:lnTo>
                    <a:pt x="247738" y="106984"/>
                  </a:lnTo>
                  <a:close/>
                </a:path>
                <a:path w="248285" h="126365">
                  <a:moveTo>
                    <a:pt x="247738" y="94640"/>
                  </a:moveTo>
                  <a:lnTo>
                    <a:pt x="240322" y="94640"/>
                  </a:lnTo>
                  <a:lnTo>
                    <a:pt x="240322" y="102870"/>
                  </a:lnTo>
                  <a:lnTo>
                    <a:pt x="247738" y="102870"/>
                  </a:lnTo>
                  <a:lnTo>
                    <a:pt x="247738" y="94640"/>
                  </a:lnTo>
                  <a:close/>
                </a:path>
                <a:path w="248285" h="126365">
                  <a:moveTo>
                    <a:pt x="247738" y="83121"/>
                  </a:moveTo>
                  <a:lnTo>
                    <a:pt x="240322" y="83121"/>
                  </a:lnTo>
                  <a:lnTo>
                    <a:pt x="240322" y="90525"/>
                  </a:lnTo>
                  <a:lnTo>
                    <a:pt x="247738" y="90525"/>
                  </a:lnTo>
                  <a:lnTo>
                    <a:pt x="247738" y="83121"/>
                  </a:lnTo>
                  <a:close/>
                </a:path>
                <a:path w="248285" h="126365">
                  <a:moveTo>
                    <a:pt x="247738" y="71602"/>
                  </a:moveTo>
                  <a:lnTo>
                    <a:pt x="240322" y="71602"/>
                  </a:lnTo>
                  <a:lnTo>
                    <a:pt x="240322" y="79006"/>
                  </a:lnTo>
                  <a:lnTo>
                    <a:pt x="247738" y="79006"/>
                  </a:lnTo>
                  <a:lnTo>
                    <a:pt x="247738" y="71602"/>
                  </a:lnTo>
                  <a:close/>
                </a:path>
                <a:path w="248285" h="126365">
                  <a:moveTo>
                    <a:pt x="247738" y="59258"/>
                  </a:moveTo>
                  <a:lnTo>
                    <a:pt x="240322" y="59258"/>
                  </a:lnTo>
                  <a:lnTo>
                    <a:pt x="240322" y="66649"/>
                  </a:lnTo>
                  <a:lnTo>
                    <a:pt x="247738" y="66649"/>
                  </a:lnTo>
                  <a:lnTo>
                    <a:pt x="247738" y="59258"/>
                  </a:lnTo>
                  <a:close/>
                </a:path>
                <a:path w="248285" h="126365">
                  <a:moveTo>
                    <a:pt x="247738" y="47726"/>
                  </a:moveTo>
                  <a:lnTo>
                    <a:pt x="240322" y="47726"/>
                  </a:lnTo>
                  <a:lnTo>
                    <a:pt x="240322" y="55156"/>
                  </a:lnTo>
                  <a:lnTo>
                    <a:pt x="247738" y="55156"/>
                  </a:lnTo>
                  <a:lnTo>
                    <a:pt x="247738" y="47726"/>
                  </a:lnTo>
                  <a:close/>
                </a:path>
                <a:path w="248285" h="126365">
                  <a:moveTo>
                    <a:pt x="247738" y="35382"/>
                  </a:moveTo>
                  <a:lnTo>
                    <a:pt x="240322" y="35382"/>
                  </a:lnTo>
                  <a:lnTo>
                    <a:pt x="240322" y="42786"/>
                  </a:lnTo>
                  <a:lnTo>
                    <a:pt x="247738" y="42786"/>
                  </a:lnTo>
                  <a:lnTo>
                    <a:pt x="247738" y="35382"/>
                  </a:lnTo>
                  <a:close/>
                </a:path>
                <a:path w="248285" h="126365">
                  <a:moveTo>
                    <a:pt x="247738" y="23863"/>
                  </a:moveTo>
                  <a:lnTo>
                    <a:pt x="240322" y="23863"/>
                  </a:lnTo>
                  <a:lnTo>
                    <a:pt x="240322" y="31267"/>
                  </a:lnTo>
                  <a:lnTo>
                    <a:pt x="247738" y="31267"/>
                  </a:lnTo>
                  <a:lnTo>
                    <a:pt x="247738" y="23863"/>
                  </a:lnTo>
                  <a:close/>
                </a:path>
                <a:path w="248285" h="126365">
                  <a:moveTo>
                    <a:pt x="247738" y="11506"/>
                  </a:moveTo>
                  <a:lnTo>
                    <a:pt x="240322" y="11506"/>
                  </a:lnTo>
                  <a:lnTo>
                    <a:pt x="240322" y="18923"/>
                  </a:lnTo>
                  <a:lnTo>
                    <a:pt x="247738" y="18923"/>
                  </a:lnTo>
                  <a:lnTo>
                    <a:pt x="247738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747628" y="8367864"/>
              <a:ext cx="91440" cy="114935"/>
            </a:xfrm>
            <a:custGeom>
              <a:avLst/>
              <a:gdLst/>
              <a:ahLst/>
              <a:cxnLst/>
              <a:rect l="l" t="t" r="r" b="b"/>
              <a:pathLst>
                <a:path w="91439" h="114934">
                  <a:moveTo>
                    <a:pt x="7416" y="106997"/>
                  </a:moveTo>
                  <a:lnTo>
                    <a:pt x="0" y="106997"/>
                  </a:lnTo>
                  <a:lnTo>
                    <a:pt x="0" y="114401"/>
                  </a:lnTo>
                  <a:lnTo>
                    <a:pt x="7416" y="114401"/>
                  </a:lnTo>
                  <a:lnTo>
                    <a:pt x="7416" y="106997"/>
                  </a:lnTo>
                  <a:close/>
                </a:path>
                <a:path w="91439" h="114934">
                  <a:moveTo>
                    <a:pt x="7416" y="95478"/>
                  </a:moveTo>
                  <a:lnTo>
                    <a:pt x="0" y="95478"/>
                  </a:lnTo>
                  <a:lnTo>
                    <a:pt x="0" y="102882"/>
                  </a:lnTo>
                  <a:lnTo>
                    <a:pt x="7416" y="102882"/>
                  </a:lnTo>
                  <a:lnTo>
                    <a:pt x="7416" y="95478"/>
                  </a:lnTo>
                  <a:close/>
                </a:path>
                <a:path w="91439" h="114934">
                  <a:moveTo>
                    <a:pt x="7416" y="83134"/>
                  </a:moveTo>
                  <a:lnTo>
                    <a:pt x="0" y="83134"/>
                  </a:lnTo>
                  <a:lnTo>
                    <a:pt x="0" y="91363"/>
                  </a:lnTo>
                  <a:lnTo>
                    <a:pt x="7416" y="91363"/>
                  </a:lnTo>
                  <a:lnTo>
                    <a:pt x="7416" y="83134"/>
                  </a:lnTo>
                  <a:close/>
                </a:path>
                <a:path w="91439" h="114934">
                  <a:moveTo>
                    <a:pt x="7416" y="71615"/>
                  </a:moveTo>
                  <a:lnTo>
                    <a:pt x="0" y="71615"/>
                  </a:lnTo>
                  <a:lnTo>
                    <a:pt x="0" y="79019"/>
                  </a:lnTo>
                  <a:lnTo>
                    <a:pt x="7416" y="79019"/>
                  </a:lnTo>
                  <a:lnTo>
                    <a:pt x="7416" y="71615"/>
                  </a:lnTo>
                  <a:close/>
                </a:path>
                <a:path w="91439" h="114934">
                  <a:moveTo>
                    <a:pt x="7416" y="60096"/>
                  </a:moveTo>
                  <a:lnTo>
                    <a:pt x="0" y="60096"/>
                  </a:lnTo>
                  <a:lnTo>
                    <a:pt x="0" y="67500"/>
                  </a:lnTo>
                  <a:lnTo>
                    <a:pt x="7416" y="67500"/>
                  </a:lnTo>
                  <a:lnTo>
                    <a:pt x="7416" y="60096"/>
                  </a:lnTo>
                  <a:close/>
                </a:path>
                <a:path w="91439" h="114934">
                  <a:moveTo>
                    <a:pt x="7416" y="47752"/>
                  </a:moveTo>
                  <a:lnTo>
                    <a:pt x="0" y="47752"/>
                  </a:lnTo>
                  <a:lnTo>
                    <a:pt x="0" y="55143"/>
                  </a:lnTo>
                  <a:lnTo>
                    <a:pt x="7416" y="55143"/>
                  </a:lnTo>
                  <a:lnTo>
                    <a:pt x="7416" y="47752"/>
                  </a:lnTo>
                  <a:close/>
                </a:path>
                <a:path w="91439" h="114934">
                  <a:moveTo>
                    <a:pt x="7416" y="36220"/>
                  </a:moveTo>
                  <a:lnTo>
                    <a:pt x="0" y="36220"/>
                  </a:lnTo>
                  <a:lnTo>
                    <a:pt x="0" y="43649"/>
                  </a:lnTo>
                  <a:lnTo>
                    <a:pt x="7416" y="43649"/>
                  </a:lnTo>
                  <a:lnTo>
                    <a:pt x="7416" y="36220"/>
                  </a:lnTo>
                  <a:close/>
                </a:path>
                <a:path w="91439" h="114934">
                  <a:moveTo>
                    <a:pt x="7416" y="23876"/>
                  </a:moveTo>
                  <a:lnTo>
                    <a:pt x="0" y="23876"/>
                  </a:lnTo>
                  <a:lnTo>
                    <a:pt x="0" y="31280"/>
                  </a:lnTo>
                  <a:lnTo>
                    <a:pt x="7416" y="31280"/>
                  </a:lnTo>
                  <a:lnTo>
                    <a:pt x="7416" y="23876"/>
                  </a:lnTo>
                  <a:close/>
                </a:path>
                <a:path w="91439" h="114934">
                  <a:moveTo>
                    <a:pt x="7416" y="12357"/>
                  </a:moveTo>
                  <a:lnTo>
                    <a:pt x="0" y="12357"/>
                  </a:lnTo>
                  <a:lnTo>
                    <a:pt x="0" y="19761"/>
                  </a:lnTo>
                  <a:lnTo>
                    <a:pt x="7416" y="19761"/>
                  </a:lnTo>
                  <a:lnTo>
                    <a:pt x="7416" y="12357"/>
                  </a:lnTo>
                  <a:close/>
                </a:path>
                <a:path w="91439" h="114934">
                  <a:moveTo>
                    <a:pt x="7416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416" y="7416"/>
                  </a:lnTo>
                  <a:lnTo>
                    <a:pt x="7416" y="0"/>
                  </a:lnTo>
                  <a:close/>
                </a:path>
                <a:path w="91439" h="114934">
                  <a:moveTo>
                    <a:pt x="19748" y="106997"/>
                  </a:moveTo>
                  <a:lnTo>
                    <a:pt x="12331" y="106997"/>
                  </a:lnTo>
                  <a:lnTo>
                    <a:pt x="12331" y="114401"/>
                  </a:lnTo>
                  <a:lnTo>
                    <a:pt x="19748" y="114401"/>
                  </a:lnTo>
                  <a:lnTo>
                    <a:pt x="19748" y="106997"/>
                  </a:lnTo>
                  <a:close/>
                </a:path>
                <a:path w="91439" h="114934">
                  <a:moveTo>
                    <a:pt x="19748" y="95478"/>
                  </a:moveTo>
                  <a:lnTo>
                    <a:pt x="12331" y="95478"/>
                  </a:lnTo>
                  <a:lnTo>
                    <a:pt x="12331" y="102882"/>
                  </a:lnTo>
                  <a:lnTo>
                    <a:pt x="19748" y="102882"/>
                  </a:lnTo>
                  <a:lnTo>
                    <a:pt x="19748" y="95478"/>
                  </a:lnTo>
                  <a:close/>
                </a:path>
                <a:path w="91439" h="114934">
                  <a:moveTo>
                    <a:pt x="19748" y="83134"/>
                  </a:moveTo>
                  <a:lnTo>
                    <a:pt x="12331" y="83134"/>
                  </a:lnTo>
                  <a:lnTo>
                    <a:pt x="12331" y="91363"/>
                  </a:lnTo>
                  <a:lnTo>
                    <a:pt x="19748" y="91363"/>
                  </a:lnTo>
                  <a:lnTo>
                    <a:pt x="19748" y="83134"/>
                  </a:lnTo>
                  <a:close/>
                </a:path>
                <a:path w="91439" h="114934">
                  <a:moveTo>
                    <a:pt x="19748" y="71615"/>
                  </a:moveTo>
                  <a:lnTo>
                    <a:pt x="12331" y="71615"/>
                  </a:lnTo>
                  <a:lnTo>
                    <a:pt x="12331" y="79019"/>
                  </a:lnTo>
                  <a:lnTo>
                    <a:pt x="19748" y="79019"/>
                  </a:lnTo>
                  <a:lnTo>
                    <a:pt x="19748" y="71615"/>
                  </a:lnTo>
                  <a:close/>
                </a:path>
                <a:path w="91439" h="114934">
                  <a:moveTo>
                    <a:pt x="19748" y="60096"/>
                  </a:moveTo>
                  <a:lnTo>
                    <a:pt x="12331" y="60096"/>
                  </a:lnTo>
                  <a:lnTo>
                    <a:pt x="12331" y="67500"/>
                  </a:lnTo>
                  <a:lnTo>
                    <a:pt x="19748" y="67500"/>
                  </a:lnTo>
                  <a:lnTo>
                    <a:pt x="19748" y="60096"/>
                  </a:lnTo>
                  <a:close/>
                </a:path>
                <a:path w="91439" h="114934">
                  <a:moveTo>
                    <a:pt x="19748" y="47752"/>
                  </a:moveTo>
                  <a:lnTo>
                    <a:pt x="12331" y="47752"/>
                  </a:lnTo>
                  <a:lnTo>
                    <a:pt x="12331" y="55143"/>
                  </a:lnTo>
                  <a:lnTo>
                    <a:pt x="19748" y="55143"/>
                  </a:lnTo>
                  <a:lnTo>
                    <a:pt x="19748" y="47752"/>
                  </a:lnTo>
                  <a:close/>
                </a:path>
                <a:path w="91439" h="114934">
                  <a:moveTo>
                    <a:pt x="19748" y="36220"/>
                  </a:moveTo>
                  <a:lnTo>
                    <a:pt x="12331" y="36220"/>
                  </a:lnTo>
                  <a:lnTo>
                    <a:pt x="12331" y="43649"/>
                  </a:lnTo>
                  <a:lnTo>
                    <a:pt x="19748" y="43649"/>
                  </a:lnTo>
                  <a:lnTo>
                    <a:pt x="19748" y="36220"/>
                  </a:lnTo>
                  <a:close/>
                </a:path>
                <a:path w="91439" h="114934">
                  <a:moveTo>
                    <a:pt x="19748" y="23876"/>
                  </a:moveTo>
                  <a:lnTo>
                    <a:pt x="12331" y="23876"/>
                  </a:lnTo>
                  <a:lnTo>
                    <a:pt x="12331" y="31280"/>
                  </a:lnTo>
                  <a:lnTo>
                    <a:pt x="19748" y="31280"/>
                  </a:lnTo>
                  <a:lnTo>
                    <a:pt x="19748" y="23876"/>
                  </a:lnTo>
                  <a:close/>
                </a:path>
                <a:path w="91439" h="114934">
                  <a:moveTo>
                    <a:pt x="19748" y="12357"/>
                  </a:moveTo>
                  <a:lnTo>
                    <a:pt x="12331" y="12357"/>
                  </a:lnTo>
                  <a:lnTo>
                    <a:pt x="12331" y="19761"/>
                  </a:lnTo>
                  <a:lnTo>
                    <a:pt x="19748" y="19761"/>
                  </a:lnTo>
                  <a:lnTo>
                    <a:pt x="19748" y="12357"/>
                  </a:lnTo>
                  <a:close/>
                </a:path>
                <a:path w="91439" h="114934">
                  <a:moveTo>
                    <a:pt x="19748" y="0"/>
                  </a:moveTo>
                  <a:lnTo>
                    <a:pt x="12331" y="0"/>
                  </a:lnTo>
                  <a:lnTo>
                    <a:pt x="12331" y="7416"/>
                  </a:lnTo>
                  <a:lnTo>
                    <a:pt x="19748" y="7416"/>
                  </a:lnTo>
                  <a:lnTo>
                    <a:pt x="19748" y="0"/>
                  </a:lnTo>
                  <a:close/>
                </a:path>
                <a:path w="91439" h="114934">
                  <a:moveTo>
                    <a:pt x="32105" y="106997"/>
                  </a:moveTo>
                  <a:lnTo>
                    <a:pt x="24688" y="106997"/>
                  </a:lnTo>
                  <a:lnTo>
                    <a:pt x="24688" y="114401"/>
                  </a:lnTo>
                  <a:lnTo>
                    <a:pt x="32105" y="114401"/>
                  </a:lnTo>
                  <a:lnTo>
                    <a:pt x="32105" y="106997"/>
                  </a:lnTo>
                  <a:close/>
                </a:path>
                <a:path w="91439" h="114934">
                  <a:moveTo>
                    <a:pt x="32105" y="95478"/>
                  </a:moveTo>
                  <a:lnTo>
                    <a:pt x="24688" y="95478"/>
                  </a:lnTo>
                  <a:lnTo>
                    <a:pt x="24688" y="102882"/>
                  </a:lnTo>
                  <a:lnTo>
                    <a:pt x="32105" y="102882"/>
                  </a:lnTo>
                  <a:lnTo>
                    <a:pt x="32105" y="95478"/>
                  </a:lnTo>
                  <a:close/>
                </a:path>
                <a:path w="91439" h="114934">
                  <a:moveTo>
                    <a:pt x="32105" y="83134"/>
                  </a:moveTo>
                  <a:lnTo>
                    <a:pt x="24688" y="83134"/>
                  </a:lnTo>
                  <a:lnTo>
                    <a:pt x="24688" y="91363"/>
                  </a:lnTo>
                  <a:lnTo>
                    <a:pt x="32105" y="91363"/>
                  </a:lnTo>
                  <a:lnTo>
                    <a:pt x="32105" y="83134"/>
                  </a:lnTo>
                  <a:close/>
                </a:path>
                <a:path w="91439" h="114934">
                  <a:moveTo>
                    <a:pt x="32105" y="71615"/>
                  </a:moveTo>
                  <a:lnTo>
                    <a:pt x="24688" y="71615"/>
                  </a:lnTo>
                  <a:lnTo>
                    <a:pt x="24688" y="79019"/>
                  </a:lnTo>
                  <a:lnTo>
                    <a:pt x="32105" y="79019"/>
                  </a:lnTo>
                  <a:lnTo>
                    <a:pt x="32105" y="71615"/>
                  </a:lnTo>
                  <a:close/>
                </a:path>
                <a:path w="91439" h="114934">
                  <a:moveTo>
                    <a:pt x="32105" y="60096"/>
                  </a:moveTo>
                  <a:lnTo>
                    <a:pt x="24688" y="60096"/>
                  </a:lnTo>
                  <a:lnTo>
                    <a:pt x="24688" y="67500"/>
                  </a:lnTo>
                  <a:lnTo>
                    <a:pt x="32105" y="67500"/>
                  </a:lnTo>
                  <a:lnTo>
                    <a:pt x="32105" y="60096"/>
                  </a:lnTo>
                  <a:close/>
                </a:path>
                <a:path w="91439" h="114934">
                  <a:moveTo>
                    <a:pt x="32105" y="47752"/>
                  </a:moveTo>
                  <a:lnTo>
                    <a:pt x="24688" y="47752"/>
                  </a:lnTo>
                  <a:lnTo>
                    <a:pt x="24688" y="55143"/>
                  </a:lnTo>
                  <a:lnTo>
                    <a:pt x="32105" y="55143"/>
                  </a:lnTo>
                  <a:lnTo>
                    <a:pt x="32105" y="47752"/>
                  </a:lnTo>
                  <a:close/>
                </a:path>
                <a:path w="91439" h="114934">
                  <a:moveTo>
                    <a:pt x="32105" y="36220"/>
                  </a:moveTo>
                  <a:lnTo>
                    <a:pt x="24688" y="36220"/>
                  </a:lnTo>
                  <a:lnTo>
                    <a:pt x="24688" y="43649"/>
                  </a:lnTo>
                  <a:lnTo>
                    <a:pt x="32105" y="43649"/>
                  </a:lnTo>
                  <a:lnTo>
                    <a:pt x="32105" y="36220"/>
                  </a:lnTo>
                  <a:close/>
                </a:path>
                <a:path w="91439" h="114934">
                  <a:moveTo>
                    <a:pt x="32105" y="23876"/>
                  </a:moveTo>
                  <a:lnTo>
                    <a:pt x="24688" y="23876"/>
                  </a:lnTo>
                  <a:lnTo>
                    <a:pt x="24688" y="31280"/>
                  </a:lnTo>
                  <a:lnTo>
                    <a:pt x="32105" y="31280"/>
                  </a:lnTo>
                  <a:lnTo>
                    <a:pt x="32105" y="23876"/>
                  </a:lnTo>
                  <a:close/>
                </a:path>
                <a:path w="91439" h="114934">
                  <a:moveTo>
                    <a:pt x="32105" y="12357"/>
                  </a:moveTo>
                  <a:lnTo>
                    <a:pt x="24688" y="12357"/>
                  </a:lnTo>
                  <a:lnTo>
                    <a:pt x="24688" y="19761"/>
                  </a:lnTo>
                  <a:lnTo>
                    <a:pt x="32105" y="19761"/>
                  </a:lnTo>
                  <a:lnTo>
                    <a:pt x="32105" y="12357"/>
                  </a:lnTo>
                  <a:close/>
                </a:path>
                <a:path w="91439" h="114934">
                  <a:moveTo>
                    <a:pt x="32105" y="0"/>
                  </a:moveTo>
                  <a:lnTo>
                    <a:pt x="24688" y="0"/>
                  </a:lnTo>
                  <a:lnTo>
                    <a:pt x="24688" y="7416"/>
                  </a:lnTo>
                  <a:lnTo>
                    <a:pt x="32105" y="7416"/>
                  </a:lnTo>
                  <a:lnTo>
                    <a:pt x="32105" y="0"/>
                  </a:lnTo>
                  <a:close/>
                </a:path>
                <a:path w="91439" h="114934">
                  <a:moveTo>
                    <a:pt x="43611" y="106997"/>
                  </a:moveTo>
                  <a:lnTo>
                    <a:pt x="36195" y="106997"/>
                  </a:lnTo>
                  <a:lnTo>
                    <a:pt x="36195" y="114401"/>
                  </a:lnTo>
                  <a:lnTo>
                    <a:pt x="43611" y="114401"/>
                  </a:lnTo>
                  <a:lnTo>
                    <a:pt x="43611" y="106997"/>
                  </a:lnTo>
                  <a:close/>
                </a:path>
                <a:path w="91439" h="114934">
                  <a:moveTo>
                    <a:pt x="43611" y="95478"/>
                  </a:moveTo>
                  <a:lnTo>
                    <a:pt x="36195" y="95478"/>
                  </a:lnTo>
                  <a:lnTo>
                    <a:pt x="36195" y="102882"/>
                  </a:lnTo>
                  <a:lnTo>
                    <a:pt x="43611" y="102882"/>
                  </a:lnTo>
                  <a:lnTo>
                    <a:pt x="43611" y="95478"/>
                  </a:lnTo>
                  <a:close/>
                </a:path>
                <a:path w="91439" h="114934">
                  <a:moveTo>
                    <a:pt x="43611" y="83134"/>
                  </a:moveTo>
                  <a:lnTo>
                    <a:pt x="36195" y="83134"/>
                  </a:lnTo>
                  <a:lnTo>
                    <a:pt x="36195" y="91363"/>
                  </a:lnTo>
                  <a:lnTo>
                    <a:pt x="43611" y="91363"/>
                  </a:lnTo>
                  <a:lnTo>
                    <a:pt x="43611" y="83134"/>
                  </a:lnTo>
                  <a:close/>
                </a:path>
                <a:path w="91439" h="114934">
                  <a:moveTo>
                    <a:pt x="43611" y="71615"/>
                  </a:moveTo>
                  <a:lnTo>
                    <a:pt x="36195" y="71615"/>
                  </a:lnTo>
                  <a:lnTo>
                    <a:pt x="36195" y="79019"/>
                  </a:lnTo>
                  <a:lnTo>
                    <a:pt x="43611" y="79019"/>
                  </a:lnTo>
                  <a:lnTo>
                    <a:pt x="43611" y="71615"/>
                  </a:lnTo>
                  <a:close/>
                </a:path>
                <a:path w="91439" h="114934">
                  <a:moveTo>
                    <a:pt x="43611" y="60096"/>
                  </a:moveTo>
                  <a:lnTo>
                    <a:pt x="36195" y="60096"/>
                  </a:lnTo>
                  <a:lnTo>
                    <a:pt x="36195" y="67500"/>
                  </a:lnTo>
                  <a:lnTo>
                    <a:pt x="43611" y="67500"/>
                  </a:lnTo>
                  <a:lnTo>
                    <a:pt x="43611" y="60096"/>
                  </a:lnTo>
                  <a:close/>
                </a:path>
                <a:path w="91439" h="114934">
                  <a:moveTo>
                    <a:pt x="43611" y="47752"/>
                  </a:moveTo>
                  <a:lnTo>
                    <a:pt x="36195" y="47752"/>
                  </a:lnTo>
                  <a:lnTo>
                    <a:pt x="36195" y="55143"/>
                  </a:lnTo>
                  <a:lnTo>
                    <a:pt x="43611" y="55143"/>
                  </a:lnTo>
                  <a:lnTo>
                    <a:pt x="43611" y="47752"/>
                  </a:lnTo>
                  <a:close/>
                </a:path>
                <a:path w="91439" h="114934">
                  <a:moveTo>
                    <a:pt x="43611" y="36220"/>
                  </a:moveTo>
                  <a:lnTo>
                    <a:pt x="36195" y="36220"/>
                  </a:lnTo>
                  <a:lnTo>
                    <a:pt x="36195" y="43649"/>
                  </a:lnTo>
                  <a:lnTo>
                    <a:pt x="43611" y="43649"/>
                  </a:lnTo>
                  <a:lnTo>
                    <a:pt x="43611" y="36220"/>
                  </a:lnTo>
                  <a:close/>
                </a:path>
                <a:path w="91439" h="114934">
                  <a:moveTo>
                    <a:pt x="43611" y="23876"/>
                  </a:moveTo>
                  <a:lnTo>
                    <a:pt x="36195" y="23876"/>
                  </a:lnTo>
                  <a:lnTo>
                    <a:pt x="36195" y="31280"/>
                  </a:lnTo>
                  <a:lnTo>
                    <a:pt x="43611" y="31280"/>
                  </a:lnTo>
                  <a:lnTo>
                    <a:pt x="43611" y="23876"/>
                  </a:lnTo>
                  <a:close/>
                </a:path>
                <a:path w="91439" h="114934">
                  <a:moveTo>
                    <a:pt x="43611" y="12357"/>
                  </a:moveTo>
                  <a:lnTo>
                    <a:pt x="36195" y="12357"/>
                  </a:lnTo>
                  <a:lnTo>
                    <a:pt x="36195" y="19761"/>
                  </a:lnTo>
                  <a:lnTo>
                    <a:pt x="43611" y="19761"/>
                  </a:lnTo>
                  <a:lnTo>
                    <a:pt x="43611" y="12357"/>
                  </a:lnTo>
                  <a:close/>
                </a:path>
                <a:path w="91439" h="114934">
                  <a:moveTo>
                    <a:pt x="43611" y="0"/>
                  </a:moveTo>
                  <a:lnTo>
                    <a:pt x="36195" y="0"/>
                  </a:lnTo>
                  <a:lnTo>
                    <a:pt x="36195" y="7416"/>
                  </a:lnTo>
                  <a:lnTo>
                    <a:pt x="43611" y="7416"/>
                  </a:lnTo>
                  <a:lnTo>
                    <a:pt x="43611" y="0"/>
                  </a:lnTo>
                  <a:close/>
                </a:path>
                <a:path w="91439" h="114934">
                  <a:moveTo>
                    <a:pt x="55968" y="106997"/>
                  </a:moveTo>
                  <a:lnTo>
                    <a:pt x="48552" y="106997"/>
                  </a:lnTo>
                  <a:lnTo>
                    <a:pt x="48552" y="114401"/>
                  </a:lnTo>
                  <a:lnTo>
                    <a:pt x="55968" y="114401"/>
                  </a:lnTo>
                  <a:lnTo>
                    <a:pt x="55968" y="106997"/>
                  </a:lnTo>
                  <a:close/>
                </a:path>
                <a:path w="91439" h="114934">
                  <a:moveTo>
                    <a:pt x="55968" y="95478"/>
                  </a:moveTo>
                  <a:lnTo>
                    <a:pt x="48552" y="95478"/>
                  </a:lnTo>
                  <a:lnTo>
                    <a:pt x="48552" y="102882"/>
                  </a:lnTo>
                  <a:lnTo>
                    <a:pt x="55968" y="102882"/>
                  </a:lnTo>
                  <a:lnTo>
                    <a:pt x="55968" y="95478"/>
                  </a:lnTo>
                  <a:close/>
                </a:path>
                <a:path w="91439" h="114934">
                  <a:moveTo>
                    <a:pt x="55968" y="83134"/>
                  </a:moveTo>
                  <a:lnTo>
                    <a:pt x="48552" y="83134"/>
                  </a:lnTo>
                  <a:lnTo>
                    <a:pt x="48552" y="91363"/>
                  </a:lnTo>
                  <a:lnTo>
                    <a:pt x="55968" y="91363"/>
                  </a:lnTo>
                  <a:lnTo>
                    <a:pt x="55968" y="83134"/>
                  </a:lnTo>
                  <a:close/>
                </a:path>
                <a:path w="91439" h="114934">
                  <a:moveTo>
                    <a:pt x="55968" y="71615"/>
                  </a:moveTo>
                  <a:lnTo>
                    <a:pt x="48552" y="71615"/>
                  </a:lnTo>
                  <a:lnTo>
                    <a:pt x="48552" y="79019"/>
                  </a:lnTo>
                  <a:lnTo>
                    <a:pt x="55968" y="79019"/>
                  </a:lnTo>
                  <a:lnTo>
                    <a:pt x="55968" y="71615"/>
                  </a:lnTo>
                  <a:close/>
                </a:path>
                <a:path w="91439" h="114934">
                  <a:moveTo>
                    <a:pt x="55968" y="60096"/>
                  </a:moveTo>
                  <a:lnTo>
                    <a:pt x="48552" y="60096"/>
                  </a:lnTo>
                  <a:lnTo>
                    <a:pt x="48552" y="67500"/>
                  </a:lnTo>
                  <a:lnTo>
                    <a:pt x="55968" y="67500"/>
                  </a:lnTo>
                  <a:lnTo>
                    <a:pt x="55968" y="60096"/>
                  </a:lnTo>
                  <a:close/>
                </a:path>
                <a:path w="91439" h="114934">
                  <a:moveTo>
                    <a:pt x="55968" y="47752"/>
                  </a:moveTo>
                  <a:lnTo>
                    <a:pt x="48552" y="47752"/>
                  </a:lnTo>
                  <a:lnTo>
                    <a:pt x="48552" y="55143"/>
                  </a:lnTo>
                  <a:lnTo>
                    <a:pt x="55968" y="55143"/>
                  </a:lnTo>
                  <a:lnTo>
                    <a:pt x="55968" y="47752"/>
                  </a:lnTo>
                  <a:close/>
                </a:path>
                <a:path w="91439" h="114934">
                  <a:moveTo>
                    <a:pt x="55968" y="36220"/>
                  </a:moveTo>
                  <a:lnTo>
                    <a:pt x="48552" y="36220"/>
                  </a:lnTo>
                  <a:lnTo>
                    <a:pt x="48552" y="43649"/>
                  </a:lnTo>
                  <a:lnTo>
                    <a:pt x="55968" y="43649"/>
                  </a:lnTo>
                  <a:lnTo>
                    <a:pt x="55968" y="36220"/>
                  </a:lnTo>
                  <a:close/>
                </a:path>
                <a:path w="91439" h="114934">
                  <a:moveTo>
                    <a:pt x="55968" y="23876"/>
                  </a:moveTo>
                  <a:lnTo>
                    <a:pt x="48552" y="23876"/>
                  </a:lnTo>
                  <a:lnTo>
                    <a:pt x="48552" y="31280"/>
                  </a:lnTo>
                  <a:lnTo>
                    <a:pt x="55968" y="31280"/>
                  </a:lnTo>
                  <a:lnTo>
                    <a:pt x="55968" y="23876"/>
                  </a:lnTo>
                  <a:close/>
                </a:path>
                <a:path w="91439" h="114934">
                  <a:moveTo>
                    <a:pt x="55968" y="12357"/>
                  </a:moveTo>
                  <a:lnTo>
                    <a:pt x="48552" y="12357"/>
                  </a:lnTo>
                  <a:lnTo>
                    <a:pt x="48552" y="19761"/>
                  </a:lnTo>
                  <a:lnTo>
                    <a:pt x="55968" y="19761"/>
                  </a:lnTo>
                  <a:lnTo>
                    <a:pt x="55968" y="12357"/>
                  </a:lnTo>
                  <a:close/>
                </a:path>
                <a:path w="91439" h="114934">
                  <a:moveTo>
                    <a:pt x="55968" y="0"/>
                  </a:moveTo>
                  <a:lnTo>
                    <a:pt x="48552" y="0"/>
                  </a:lnTo>
                  <a:lnTo>
                    <a:pt x="48552" y="7416"/>
                  </a:lnTo>
                  <a:lnTo>
                    <a:pt x="55968" y="7416"/>
                  </a:lnTo>
                  <a:lnTo>
                    <a:pt x="55968" y="0"/>
                  </a:lnTo>
                  <a:close/>
                </a:path>
                <a:path w="91439" h="114934">
                  <a:moveTo>
                    <a:pt x="68313" y="106997"/>
                  </a:moveTo>
                  <a:lnTo>
                    <a:pt x="60909" y="106997"/>
                  </a:lnTo>
                  <a:lnTo>
                    <a:pt x="60909" y="114401"/>
                  </a:lnTo>
                  <a:lnTo>
                    <a:pt x="68313" y="114401"/>
                  </a:lnTo>
                  <a:lnTo>
                    <a:pt x="68313" y="106997"/>
                  </a:lnTo>
                  <a:close/>
                </a:path>
                <a:path w="91439" h="114934">
                  <a:moveTo>
                    <a:pt x="68313" y="95478"/>
                  </a:moveTo>
                  <a:lnTo>
                    <a:pt x="60909" y="95478"/>
                  </a:lnTo>
                  <a:lnTo>
                    <a:pt x="60909" y="102882"/>
                  </a:lnTo>
                  <a:lnTo>
                    <a:pt x="68313" y="102882"/>
                  </a:lnTo>
                  <a:lnTo>
                    <a:pt x="68313" y="95478"/>
                  </a:lnTo>
                  <a:close/>
                </a:path>
                <a:path w="91439" h="114934">
                  <a:moveTo>
                    <a:pt x="68313" y="83134"/>
                  </a:moveTo>
                  <a:lnTo>
                    <a:pt x="60909" y="83134"/>
                  </a:lnTo>
                  <a:lnTo>
                    <a:pt x="60909" y="91363"/>
                  </a:lnTo>
                  <a:lnTo>
                    <a:pt x="68313" y="91363"/>
                  </a:lnTo>
                  <a:lnTo>
                    <a:pt x="68313" y="83134"/>
                  </a:lnTo>
                  <a:close/>
                </a:path>
                <a:path w="91439" h="114934">
                  <a:moveTo>
                    <a:pt x="68313" y="71615"/>
                  </a:moveTo>
                  <a:lnTo>
                    <a:pt x="60909" y="71615"/>
                  </a:lnTo>
                  <a:lnTo>
                    <a:pt x="60909" y="79019"/>
                  </a:lnTo>
                  <a:lnTo>
                    <a:pt x="68313" y="79019"/>
                  </a:lnTo>
                  <a:lnTo>
                    <a:pt x="68313" y="71615"/>
                  </a:lnTo>
                  <a:close/>
                </a:path>
                <a:path w="91439" h="114934">
                  <a:moveTo>
                    <a:pt x="68313" y="60096"/>
                  </a:moveTo>
                  <a:lnTo>
                    <a:pt x="60909" y="60096"/>
                  </a:lnTo>
                  <a:lnTo>
                    <a:pt x="60909" y="67500"/>
                  </a:lnTo>
                  <a:lnTo>
                    <a:pt x="68313" y="67500"/>
                  </a:lnTo>
                  <a:lnTo>
                    <a:pt x="68313" y="60096"/>
                  </a:lnTo>
                  <a:close/>
                </a:path>
                <a:path w="91439" h="114934">
                  <a:moveTo>
                    <a:pt x="68313" y="47752"/>
                  </a:moveTo>
                  <a:lnTo>
                    <a:pt x="60909" y="47752"/>
                  </a:lnTo>
                  <a:lnTo>
                    <a:pt x="60909" y="55143"/>
                  </a:lnTo>
                  <a:lnTo>
                    <a:pt x="68313" y="55143"/>
                  </a:lnTo>
                  <a:lnTo>
                    <a:pt x="68313" y="47752"/>
                  </a:lnTo>
                  <a:close/>
                </a:path>
                <a:path w="91439" h="114934">
                  <a:moveTo>
                    <a:pt x="68313" y="36220"/>
                  </a:moveTo>
                  <a:lnTo>
                    <a:pt x="60909" y="36220"/>
                  </a:lnTo>
                  <a:lnTo>
                    <a:pt x="60909" y="43649"/>
                  </a:lnTo>
                  <a:lnTo>
                    <a:pt x="68313" y="43649"/>
                  </a:lnTo>
                  <a:lnTo>
                    <a:pt x="68313" y="36220"/>
                  </a:lnTo>
                  <a:close/>
                </a:path>
                <a:path w="91439" h="114934">
                  <a:moveTo>
                    <a:pt x="68313" y="23876"/>
                  </a:moveTo>
                  <a:lnTo>
                    <a:pt x="60909" y="23876"/>
                  </a:lnTo>
                  <a:lnTo>
                    <a:pt x="60909" y="31280"/>
                  </a:lnTo>
                  <a:lnTo>
                    <a:pt x="68313" y="31280"/>
                  </a:lnTo>
                  <a:lnTo>
                    <a:pt x="68313" y="23876"/>
                  </a:lnTo>
                  <a:close/>
                </a:path>
                <a:path w="91439" h="114934">
                  <a:moveTo>
                    <a:pt x="68313" y="12357"/>
                  </a:moveTo>
                  <a:lnTo>
                    <a:pt x="60909" y="12357"/>
                  </a:lnTo>
                  <a:lnTo>
                    <a:pt x="60909" y="19761"/>
                  </a:lnTo>
                  <a:lnTo>
                    <a:pt x="68313" y="19761"/>
                  </a:lnTo>
                  <a:lnTo>
                    <a:pt x="68313" y="12357"/>
                  </a:lnTo>
                  <a:close/>
                </a:path>
                <a:path w="91439" h="114934">
                  <a:moveTo>
                    <a:pt x="68313" y="0"/>
                  </a:moveTo>
                  <a:lnTo>
                    <a:pt x="60909" y="0"/>
                  </a:lnTo>
                  <a:lnTo>
                    <a:pt x="60909" y="7416"/>
                  </a:lnTo>
                  <a:lnTo>
                    <a:pt x="68313" y="7416"/>
                  </a:lnTo>
                  <a:lnTo>
                    <a:pt x="68313" y="0"/>
                  </a:lnTo>
                  <a:close/>
                </a:path>
                <a:path w="91439" h="114934">
                  <a:moveTo>
                    <a:pt x="79006" y="106997"/>
                  </a:moveTo>
                  <a:lnTo>
                    <a:pt x="72440" y="106997"/>
                  </a:lnTo>
                  <a:lnTo>
                    <a:pt x="72440" y="114401"/>
                  </a:lnTo>
                  <a:lnTo>
                    <a:pt x="79006" y="114401"/>
                  </a:lnTo>
                  <a:lnTo>
                    <a:pt x="79006" y="106997"/>
                  </a:lnTo>
                  <a:close/>
                </a:path>
                <a:path w="91439" h="114934">
                  <a:moveTo>
                    <a:pt x="79006" y="95478"/>
                  </a:moveTo>
                  <a:lnTo>
                    <a:pt x="72440" y="95478"/>
                  </a:lnTo>
                  <a:lnTo>
                    <a:pt x="72440" y="102882"/>
                  </a:lnTo>
                  <a:lnTo>
                    <a:pt x="79006" y="102882"/>
                  </a:lnTo>
                  <a:lnTo>
                    <a:pt x="79006" y="95478"/>
                  </a:lnTo>
                  <a:close/>
                </a:path>
                <a:path w="91439" h="114934">
                  <a:moveTo>
                    <a:pt x="79006" y="83134"/>
                  </a:moveTo>
                  <a:lnTo>
                    <a:pt x="72440" y="83134"/>
                  </a:lnTo>
                  <a:lnTo>
                    <a:pt x="72440" y="91363"/>
                  </a:lnTo>
                  <a:lnTo>
                    <a:pt x="79006" y="91363"/>
                  </a:lnTo>
                  <a:lnTo>
                    <a:pt x="79006" y="83134"/>
                  </a:lnTo>
                  <a:close/>
                </a:path>
                <a:path w="91439" h="114934">
                  <a:moveTo>
                    <a:pt x="79006" y="71615"/>
                  </a:moveTo>
                  <a:lnTo>
                    <a:pt x="72440" y="71615"/>
                  </a:lnTo>
                  <a:lnTo>
                    <a:pt x="72440" y="79019"/>
                  </a:lnTo>
                  <a:lnTo>
                    <a:pt x="79006" y="79019"/>
                  </a:lnTo>
                  <a:lnTo>
                    <a:pt x="79006" y="71615"/>
                  </a:lnTo>
                  <a:close/>
                </a:path>
                <a:path w="91439" h="114934">
                  <a:moveTo>
                    <a:pt x="79006" y="60096"/>
                  </a:moveTo>
                  <a:lnTo>
                    <a:pt x="72440" y="60096"/>
                  </a:lnTo>
                  <a:lnTo>
                    <a:pt x="72440" y="67500"/>
                  </a:lnTo>
                  <a:lnTo>
                    <a:pt x="79006" y="67500"/>
                  </a:lnTo>
                  <a:lnTo>
                    <a:pt x="79006" y="60096"/>
                  </a:lnTo>
                  <a:close/>
                </a:path>
                <a:path w="91439" h="114934">
                  <a:moveTo>
                    <a:pt x="79006" y="47752"/>
                  </a:moveTo>
                  <a:lnTo>
                    <a:pt x="72440" y="47752"/>
                  </a:lnTo>
                  <a:lnTo>
                    <a:pt x="72440" y="55143"/>
                  </a:lnTo>
                  <a:lnTo>
                    <a:pt x="79006" y="55143"/>
                  </a:lnTo>
                  <a:lnTo>
                    <a:pt x="79006" y="47752"/>
                  </a:lnTo>
                  <a:close/>
                </a:path>
                <a:path w="91439" h="114934">
                  <a:moveTo>
                    <a:pt x="79006" y="36220"/>
                  </a:moveTo>
                  <a:lnTo>
                    <a:pt x="72440" y="36220"/>
                  </a:lnTo>
                  <a:lnTo>
                    <a:pt x="72440" y="43649"/>
                  </a:lnTo>
                  <a:lnTo>
                    <a:pt x="79006" y="43649"/>
                  </a:lnTo>
                  <a:lnTo>
                    <a:pt x="79006" y="36220"/>
                  </a:lnTo>
                  <a:close/>
                </a:path>
                <a:path w="91439" h="114934">
                  <a:moveTo>
                    <a:pt x="79006" y="23876"/>
                  </a:moveTo>
                  <a:lnTo>
                    <a:pt x="72440" y="23876"/>
                  </a:lnTo>
                  <a:lnTo>
                    <a:pt x="72440" y="31280"/>
                  </a:lnTo>
                  <a:lnTo>
                    <a:pt x="79006" y="31280"/>
                  </a:lnTo>
                  <a:lnTo>
                    <a:pt x="79006" y="23876"/>
                  </a:lnTo>
                  <a:close/>
                </a:path>
                <a:path w="91439" h="114934">
                  <a:moveTo>
                    <a:pt x="79006" y="12357"/>
                  </a:moveTo>
                  <a:lnTo>
                    <a:pt x="72440" y="12357"/>
                  </a:lnTo>
                  <a:lnTo>
                    <a:pt x="72440" y="19761"/>
                  </a:lnTo>
                  <a:lnTo>
                    <a:pt x="79006" y="19761"/>
                  </a:lnTo>
                  <a:lnTo>
                    <a:pt x="79006" y="12357"/>
                  </a:lnTo>
                  <a:close/>
                </a:path>
                <a:path w="91439" h="114934">
                  <a:moveTo>
                    <a:pt x="79006" y="0"/>
                  </a:moveTo>
                  <a:lnTo>
                    <a:pt x="72440" y="0"/>
                  </a:lnTo>
                  <a:lnTo>
                    <a:pt x="72440" y="7416"/>
                  </a:lnTo>
                  <a:lnTo>
                    <a:pt x="79006" y="7416"/>
                  </a:lnTo>
                  <a:lnTo>
                    <a:pt x="79006" y="0"/>
                  </a:lnTo>
                  <a:close/>
                </a:path>
                <a:path w="91439" h="114934">
                  <a:moveTo>
                    <a:pt x="91351" y="0"/>
                  </a:moveTo>
                  <a:lnTo>
                    <a:pt x="83934" y="0"/>
                  </a:lnTo>
                  <a:lnTo>
                    <a:pt x="83934" y="7416"/>
                  </a:lnTo>
                  <a:lnTo>
                    <a:pt x="91351" y="7416"/>
                  </a:lnTo>
                  <a:lnTo>
                    <a:pt x="913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591266" y="8356358"/>
              <a:ext cx="248285" cy="126364"/>
            </a:xfrm>
            <a:custGeom>
              <a:avLst/>
              <a:gdLst/>
              <a:ahLst/>
              <a:cxnLst/>
              <a:rect l="l" t="t" r="r" b="b"/>
              <a:pathLst>
                <a:path w="248285" h="126365">
                  <a:moveTo>
                    <a:pt x="7416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416" y="125907"/>
                  </a:lnTo>
                  <a:lnTo>
                    <a:pt x="7416" y="118503"/>
                  </a:lnTo>
                  <a:close/>
                </a:path>
                <a:path w="248285" h="126365">
                  <a:moveTo>
                    <a:pt x="7416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16" y="114388"/>
                  </a:lnTo>
                  <a:lnTo>
                    <a:pt x="7416" y="106984"/>
                  </a:lnTo>
                  <a:close/>
                </a:path>
                <a:path w="248285" h="126365">
                  <a:moveTo>
                    <a:pt x="7416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416" y="102870"/>
                  </a:lnTo>
                  <a:lnTo>
                    <a:pt x="7416" y="94640"/>
                  </a:lnTo>
                  <a:close/>
                </a:path>
                <a:path w="248285" h="126365">
                  <a:moveTo>
                    <a:pt x="7416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16" y="90525"/>
                  </a:lnTo>
                  <a:lnTo>
                    <a:pt x="7416" y="83121"/>
                  </a:lnTo>
                  <a:close/>
                </a:path>
                <a:path w="248285" h="126365">
                  <a:moveTo>
                    <a:pt x="7416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416" y="79006"/>
                  </a:lnTo>
                  <a:lnTo>
                    <a:pt x="7416" y="71602"/>
                  </a:lnTo>
                  <a:close/>
                </a:path>
                <a:path w="248285" h="126365">
                  <a:moveTo>
                    <a:pt x="7416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416" y="66649"/>
                  </a:lnTo>
                  <a:lnTo>
                    <a:pt x="7416" y="59258"/>
                  </a:lnTo>
                  <a:close/>
                </a:path>
                <a:path w="248285" h="126365">
                  <a:moveTo>
                    <a:pt x="7416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16" y="55156"/>
                  </a:lnTo>
                  <a:lnTo>
                    <a:pt x="7416" y="47726"/>
                  </a:lnTo>
                  <a:close/>
                </a:path>
                <a:path w="248285" h="126365">
                  <a:moveTo>
                    <a:pt x="7416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416" y="42786"/>
                  </a:lnTo>
                  <a:lnTo>
                    <a:pt x="7416" y="35382"/>
                  </a:lnTo>
                  <a:close/>
                </a:path>
                <a:path w="248285" h="126365">
                  <a:moveTo>
                    <a:pt x="7416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416" y="31267"/>
                  </a:lnTo>
                  <a:lnTo>
                    <a:pt x="7416" y="23863"/>
                  </a:lnTo>
                  <a:close/>
                </a:path>
                <a:path w="248285" h="126365">
                  <a:moveTo>
                    <a:pt x="7416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416" y="18923"/>
                  </a:lnTo>
                  <a:lnTo>
                    <a:pt x="7416" y="11506"/>
                  </a:lnTo>
                  <a:close/>
                </a:path>
                <a:path w="248285" h="126365">
                  <a:moveTo>
                    <a:pt x="7416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16" y="7404"/>
                  </a:lnTo>
                  <a:lnTo>
                    <a:pt x="7416" y="0"/>
                  </a:lnTo>
                  <a:close/>
                </a:path>
                <a:path w="248285" h="126365">
                  <a:moveTo>
                    <a:pt x="19761" y="118503"/>
                  </a:moveTo>
                  <a:lnTo>
                    <a:pt x="12344" y="118503"/>
                  </a:lnTo>
                  <a:lnTo>
                    <a:pt x="12344" y="125907"/>
                  </a:lnTo>
                  <a:lnTo>
                    <a:pt x="19761" y="125907"/>
                  </a:lnTo>
                  <a:lnTo>
                    <a:pt x="19761" y="118503"/>
                  </a:lnTo>
                  <a:close/>
                </a:path>
                <a:path w="248285" h="126365">
                  <a:moveTo>
                    <a:pt x="19761" y="106984"/>
                  </a:moveTo>
                  <a:lnTo>
                    <a:pt x="12344" y="106984"/>
                  </a:lnTo>
                  <a:lnTo>
                    <a:pt x="12344" y="114388"/>
                  </a:lnTo>
                  <a:lnTo>
                    <a:pt x="19761" y="114388"/>
                  </a:lnTo>
                  <a:lnTo>
                    <a:pt x="19761" y="106984"/>
                  </a:lnTo>
                  <a:close/>
                </a:path>
                <a:path w="248285" h="126365">
                  <a:moveTo>
                    <a:pt x="19761" y="94640"/>
                  </a:moveTo>
                  <a:lnTo>
                    <a:pt x="12344" y="94640"/>
                  </a:lnTo>
                  <a:lnTo>
                    <a:pt x="12344" y="102870"/>
                  </a:lnTo>
                  <a:lnTo>
                    <a:pt x="19761" y="102870"/>
                  </a:lnTo>
                  <a:lnTo>
                    <a:pt x="19761" y="94640"/>
                  </a:lnTo>
                  <a:close/>
                </a:path>
                <a:path w="248285" h="126365">
                  <a:moveTo>
                    <a:pt x="19761" y="83121"/>
                  </a:moveTo>
                  <a:lnTo>
                    <a:pt x="12344" y="83121"/>
                  </a:lnTo>
                  <a:lnTo>
                    <a:pt x="12344" y="90525"/>
                  </a:lnTo>
                  <a:lnTo>
                    <a:pt x="19761" y="90525"/>
                  </a:lnTo>
                  <a:lnTo>
                    <a:pt x="19761" y="83121"/>
                  </a:lnTo>
                  <a:close/>
                </a:path>
                <a:path w="248285" h="126365">
                  <a:moveTo>
                    <a:pt x="19761" y="71602"/>
                  </a:moveTo>
                  <a:lnTo>
                    <a:pt x="12344" y="71602"/>
                  </a:lnTo>
                  <a:lnTo>
                    <a:pt x="12344" y="79006"/>
                  </a:lnTo>
                  <a:lnTo>
                    <a:pt x="19761" y="79006"/>
                  </a:lnTo>
                  <a:lnTo>
                    <a:pt x="19761" y="71602"/>
                  </a:lnTo>
                  <a:close/>
                </a:path>
                <a:path w="248285" h="126365">
                  <a:moveTo>
                    <a:pt x="19761" y="59258"/>
                  </a:moveTo>
                  <a:lnTo>
                    <a:pt x="12344" y="59258"/>
                  </a:lnTo>
                  <a:lnTo>
                    <a:pt x="12344" y="66649"/>
                  </a:lnTo>
                  <a:lnTo>
                    <a:pt x="19761" y="66649"/>
                  </a:lnTo>
                  <a:lnTo>
                    <a:pt x="19761" y="59258"/>
                  </a:lnTo>
                  <a:close/>
                </a:path>
                <a:path w="248285" h="126365">
                  <a:moveTo>
                    <a:pt x="19761" y="47726"/>
                  </a:moveTo>
                  <a:lnTo>
                    <a:pt x="12344" y="47726"/>
                  </a:lnTo>
                  <a:lnTo>
                    <a:pt x="12344" y="55156"/>
                  </a:lnTo>
                  <a:lnTo>
                    <a:pt x="19761" y="55156"/>
                  </a:lnTo>
                  <a:lnTo>
                    <a:pt x="19761" y="47726"/>
                  </a:lnTo>
                  <a:close/>
                </a:path>
                <a:path w="248285" h="126365">
                  <a:moveTo>
                    <a:pt x="19761" y="35382"/>
                  </a:moveTo>
                  <a:lnTo>
                    <a:pt x="12344" y="35382"/>
                  </a:lnTo>
                  <a:lnTo>
                    <a:pt x="12344" y="42786"/>
                  </a:lnTo>
                  <a:lnTo>
                    <a:pt x="19761" y="42786"/>
                  </a:lnTo>
                  <a:lnTo>
                    <a:pt x="19761" y="35382"/>
                  </a:lnTo>
                  <a:close/>
                </a:path>
                <a:path w="248285" h="126365">
                  <a:moveTo>
                    <a:pt x="19761" y="23863"/>
                  </a:moveTo>
                  <a:lnTo>
                    <a:pt x="12344" y="23863"/>
                  </a:lnTo>
                  <a:lnTo>
                    <a:pt x="12344" y="31267"/>
                  </a:lnTo>
                  <a:lnTo>
                    <a:pt x="19761" y="31267"/>
                  </a:lnTo>
                  <a:lnTo>
                    <a:pt x="19761" y="23863"/>
                  </a:lnTo>
                  <a:close/>
                </a:path>
                <a:path w="248285" h="126365">
                  <a:moveTo>
                    <a:pt x="19761" y="11506"/>
                  </a:moveTo>
                  <a:lnTo>
                    <a:pt x="12344" y="11506"/>
                  </a:lnTo>
                  <a:lnTo>
                    <a:pt x="12344" y="18923"/>
                  </a:lnTo>
                  <a:lnTo>
                    <a:pt x="19761" y="18923"/>
                  </a:lnTo>
                  <a:lnTo>
                    <a:pt x="19761" y="11506"/>
                  </a:lnTo>
                  <a:close/>
                </a:path>
                <a:path w="248285" h="126365">
                  <a:moveTo>
                    <a:pt x="19761" y="0"/>
                  </a:moveTo>
                  <a:lnTo>
                    <a:pt x="12344" y="0"/>
                  </a:lnTo>
                  <a:lnTo>
                    <a:pt x="12344" y="7404"/>
                  </a:lnTo>
                  <a:lnTo>
                    <a:pt x="19761" y="7404"/>
                  </a:lnTo>
                  <a:lnTo>
                    <a:pt x="19761" y="0"/>
                  </a:lnTo>
                  <a:close/>
                </a:path>
                <a:path w="248285" h="126365">
                  <a:moveTo>
                    <a:pt x="31280" y="118503"/>
                  </a:moveTo>
                  <a:lnTo>
                    <a:pt x="23863" y="118503"/>
                  </a:lnTo>
                  <a:lnTo>
                    <a:pt x="23863" y="125907"/>
                  </a:lnTo>
                  <a:lnTo>
                    <a:pt x="31280" y="125907"/>
                  </a:lnTo>
                  <a:lnTo>
                    <a:pt x="31280" y="118503"/>
                  </a:lnTo>
                  <a:close/>
                </a:path>
                <a:path w="248285" h="126365">
                  <a:moveTo>
                    <a:pt x="31280" y="106984"/>
                  </a:moveTo>
                  <a:lnTo>
                    <a:pt x="23863" y="106984"/>
                  </a:lnTo>
                  <a:lnTo>
                    <a:pt x="23863" y="114388"/>
                  </a:lnTo>
                  <a:lnTo>
                    <a:pt x="31280" y="114388"/>
                  </a:lnTo>
                  <a:lnTo>
                    <a:pt x="31280" y="106984"/>
                  </a:lnTo>
                  <a:close/>
                </a:path>
                <a:path w="248285" h="126365">
                  <a:moveTo>
                    <a:pt x="31280" y="94640"/>
                  </a:moveTo>
                  <a:lnTo>
                    <a:pt x="23863" y="94640"/>
                  </a:lnTo>
                  <a:lnTo>
                    <a:pt x="23863" y="102870"/>
                  </a:lnTo>
                  <a:lnTo>
                    <a:pt x="31280" y="102870"/>
                  </a:lnTo>
                  <a:lnTo>
                    <a:pt x="31280" y="94640"/>
                  </a:lnTo>
                  <a:close/>
                </a:path>
                <a:path w="248285" h="126365">
                  <a:moveTo>
                    <a:pt x="31280" y="83121"/>
                  </a:moveTo>
                  <a:lnTo>
                    <a:pt x="23863" y="83121"/>
                  </a:lnTo>
                  <a:lnTo>
                    <a:pt x="23863" y="90525"/>
                  </a:lnTo>
                  <a:lnTo>
                    <a:pt x="31280" y="90525"/>
                  </a:lnTo>
                  <a:lnTo>
                    <a:pt x="31280" y="83121"/>
                  </a:lnTo>
                  <a:close/>
                </a:path>
                <a:path w="248285" h="126365">
                  <a:moveTo>
                    <a:pt x="31280" y="71602"/>
                  </a:moveTo>
                  <a:lnTo>
                    <a:pt x="23863" y="71602"/>
                  </a:lnTo>
                  <a:lnTo>
                    <a:pt x="23863" y="79006"/>
                  </a:lnTo>
                  <a:lnTo>
                    <a:pt x="31280" y="79006"/>
                  </a:lnTo>
                  <a:lnTo>
                    <a:pt x="31280" y="71602"/>
                  </a:lnTo>
                  <a:close/>
                </a:path>
                <a:path w="248285" h="126365">
                  <a:moveTo>
                    <a:pt x="31280" y="59258"/>
                  </a:moveTo>
                  <a:lnTo>
                    <a:pt x="23863" y="59258"/>
                  </a:lnTo>
                  <a:lnTo>
                    <a:pt x="23863" y="66649"/>
                  </a:lnTo>
                  <a:lnTo>
                    <a:pt x="31280" y="66649"/>
                  </a:lnTo>
                  <a:lnTo>
                    <a:pt x="31280" y="59258"/>
                  </a:lnTo>
                  <a:close/>
                </a:path>
                <a:path w="248285" h="126365">
                  <a:moveTo>
                    <a:pt x="31280" y="47726"/>
                  </a:moveTo>
                  <a:lnTo>
                    <a:pt x="23863" y="47726"/>
                  </a:lnTo>
                  <a:lnTo>
                    <a:pt x="23863" y="55156"/>
                  </a:lnTo>
                  <a:lnTo>
                    <a:pt x="31280" y="55156"/>
                  </a:lnTo>
                  <a:lnTo>
                    <a:pt x="31280" y="47726"/>
                  </a:lnTo>
                  <a:close/>
                </a:path>
                <a:path w="248285" h="126365">
                  <a:moveTo>
                    <a:pt x="31280" y="35382"/>
                  </a:moveTo>
                  <a:lnTo>
                    <a:pt x="23863" y="35382"/>
                  </a:lnTo>
                  <a:lnTo>
                    <a:pt x="23863" y="42786"/>
                  </a:lnTo>
                  <a:lnTo>
                    <a:pt x="31280" y="42786"/>
                  </a:lnTo>
                  <a:lnTo>
                    <a:pt x="31280" y="35382"/>
                  </a:lnTo>
                  <a:close/>
                </a:path>
                <a:path w="248285" h="126365">
                  <a:moveTo>
                    <a:pt x="31280" y="23863"/>
                  </a:moveTo>
                  <a:lnTo>
                    <a:pt x="23863" y="23863"/>
                  </a:lnTo>
                  <a:lnTo>
                    <a:pt x="23863" y="31267"/>
                  </a:lnTo>
                  <a:lnTo>
                    <a:pt x="31280" y="31267"/>
                  </a:lnTo>
                  <a:lnTo>
                    <a:pt x="31280" y="23863"/>
                  </a:lnTo>
                  <a:close/>
                </a:path>
                <a:path w="248285" h="126365">
                  <a:moveTo>
                    <a:pt x="31280" y="11506"/>
                  </a:moveTo>
                  <a:lnTo>
                    <a:pt x="23863" y="11506"/>
                  </a:lnTo>
                  <a:lnTo>
                    <a:pt x="23863" y="18923"/>
                  </a:lnTo>
                  <a:lnTo>
                    <a:pt x="31280" y="18923"/>
                  </a:lnTo>
                  <a:lnTo>
                    <a:pt x="31280" y="11506"/>
                  </a:lnTo>
                  <a:close/>
                </a:path>
                <a:path w="248285" h="126365">
                  <a:moveTo>
                    <a:pt x="31280" y="0"/>
                  </a:moveTo>
                  <a:lnTo>
                    <a:pt x="23863" y="0"/>
                  </a:lnTo>
                  <a:lnTo>
                    <a:pt x="23863" y="7404"/>
                  </a:lnTo>
                  <a:lnTo>
                    <a:pt x="31280" y="7404"/>
                  </a:lnTo>
                  <a:lnTo>
                    <a:pt x="31280" y="0"/>
                  </a:lnTo>
                  <a:close/>
                </a:path>
                <a:path w="248285" h="126365">
                  <a:moveTo>
                    <a:pt x="43624" y="118503"/>
                  </a:moveTo>
                  <a:lnTo>
                    <a:pt x="36207" y="118503"/>
                  </a:lnTo>
                  <a:lnTo>
                    <a:pt x="36207" y="125907"/>
                  </a:lnTo>
                  <a:lnTo>
                    <a:pt x="43624" y="125907"/>
                  </a:lnTo>
                  <a:lnTo>
                    <a:pt x="43624" y="118503"/>
                  </a:lnTo>
                  <a:close/>
                </a:path>
                <a:path w="248285" h="126365">
                  <a:moveTo>
                    <a:pt x="43624" y="106984"/>
                  </a:moveTo>
                  <a:lnTo>
                    <a:pt x="36207" y="106984"/>
                  </a:lnTo>
                  <a:lnTo>
                    <a:pt x="36207" y="114388"/>
                  </a:lnTo>
                  <a:lnTo>
                    <a:pt x="43624" y="114388"/>
                  </a:lnTo>
                  <a:lnTo>
                    <a:pt x="43624" y="106984"/>
                  </a:lnTo>
                  <a:close/>
                </a:path>
                <a:path w="248285" h="126365">
                  <a:moveTo>
                    <a:pt x="43624" y="94640"/>
                  </a:moveTo>
                  <a:lnTo>
                    <a:pt x="36207" y="94640"/>
                  </a:lnTo>
                  <a:lnTo>
                    <a:pt x="36207" y="102870"/>
                  </a:lnTo>
                  <a:lnTo>
                    <a:pt x="43624" y="102870"/>
                  </a:lnTo>
                  <a:lnTo>
                    <a:pt x="43624" y="94640"/>
                  </a:lnTo>
                  <a:close/>
                </a:path>
                <a:path w="248285" h="126365">
                  <a:moveTo>
                    <a:pt x="43624" y="83121"/>
                  </a:moveTo>
                  <a:lnTo>
                    <a:pt x="36207" y="83121"/>
                  </a:lnTo>
                  <a:lnTo>
                    <a:pt x="36207" y="90525"/>
                  </a:lnTo>
                  <a:lnTo>
                    <a:pt x="43624" y="90525"/>
                  </a:lnTo>
                  <a:lnTo>
                    <a:pt x="43624" y="83121"/>
                  </a:lnTo>
                  <a:close/>
                </a:path>
                <a:path w="248285" h="126365">
                  <a:moveTo>
                    <a:pt x="43624" y="71602"/>
                  </a:moveTo>
                  <a:lnTo>
                    <a:pt x="36207" y="71602"/>
                  </a:lnTo>
                  <a:lnTo>
                    <a:pt x="36207" y="79006"/>
                  </a:lnTo>
                  <a:lnTo>
                    <a:pt x="43624" y="79006"/>
                  </a:lnTo>
                  <a:lnTo>
                    <a:pt x="43624" y="71602"/>
                  </a:lnTo>
                  <a:close/>
                </a:path>
                <a:path w="248285" h="126365">
                  <a:moveTo>
                    <a:pt x="43624" y="59258"/>
                  </a:moveTo>
                  <a:lnTo>
                    <a:pt x="36207" y="59258"/>
                  </a:lnTo>
                  <a:lnTo>
                    <a:pt x="36207" y="66649"/>
                  </a:lnTo>
                  <a:lnTo>
                    <a:pt x="43624" y="66649"/>
                  </a:lnTo>
                  <a:lnTo>
                    <a:pt x="43624" y="59258"/>
                  </a:lnTo>
                  <a:close/>
                </a:path>
                <a:path w="248285" h="126365">
                  <a:moveTo>
                    <a:pt x="43624" y="47726"/>
                  </a:moveTo>
                  <a:lnTo>
                    <a:pt x="36207" y="47726"/>
                  </a:lnTo>
                  <a:lnTo>
                    <a:pt x="36207" y="55156"/>
                  </a:lnTo>
                  <a:lnTo>
                    <a:pt x="43624" y="55156"/>
                  </a:lnTo>
                  <a:lnTo>
                    <a:pt x="43624" y="47726"/>
                  </a:lnTo>
                  <a:close/>
                </a:path>
                <a:path w="248285" h="126365">
                  <a:moveTo>
                    <a:pt x="43624" y="35382"/>
                  </a:moveTo>
                  <a:lnTo>
                    <a:pt x="36207" y="35382"/>
                  </a:lnTo>
                  <a:lnTo>
                    <a:pt x="36207" y="42786"/>
                  </a:lnTo>
                  <a:lnTo>
                    <a:pt x="43624" y="42786"/>
                  </a:lnTo>
                  <a:lnTo>
                    <a:pt x="43624" y="35382"/>
                  </a:lnTo>
                  <a:close/>
                </a:path>
                <a:path w="248285" h="126365">
                  <a:moveTo>
                    <a:pt x="43624" y="23863"/>
                  </a:moveTo>
                  <a:lnTo>
                    <a:pt x="36207" y="23863"/>
                  </a:lnTo>
                  <a:lnTo>
                    <a:pt x="36207" y="31267"/>
                  </a:lnTo>
                  <a:lnTo>
                    <a:pt x="43624" y="31267"/>
                  </a:lnTo>
                  <a:lnTo>
                    <a:pt x="43624" y="23863"/>
                  </a:lnTo>
                  <a:close/>
                </a:path>
                <a:path w="248285" h="126365">
                  <a:moveTo>
                    <a:pt x="43624" y="11506"/>
                  </a:moveTo>
                  <a:lnTo>
                    <a:pt x="36207" y="11506"/>
                  </a:lnTo>
                  <a:lnTo>
                    <a:pt x="36207" y="18923"/>
                  </a:lnTo>
                  <a:lnTo>
                    <a:pt x="43624" y="18923"/>
                  </a:lnTo>
                  <a:lnTo>
                    <a:pt x="43624" y="11506"/>
                  </a:lnTo>
                  <a:close/>
                </a:path>
                <a:path w="248285" h="126365">
                  <a:moveTo>
                    <a:pt x="43624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624" y="7404"/>
                  </a:lnTo>
                  <a:lnTo>
                    <a:pt x="43624" y="0"/>
                  </a:lnTo>
                  <a:close/>
                </a:path>
                <a:path w="248285" h="126365">
                  <a:moveTo>
                    <a:pt x="55968" y="118503"/>
                  </a:moveTo>
                  <a:lnTo>
                    <a:pt x="48552" y="118503"/>
                  </a:lnTo>
                  <a:lnTo>
                    <a:pt x="48552" y="125907"/>
                  </a:lnTo>
                  <a:lnTo>
                    <a:pt x="55968" y="125907"/>
                  </a:lnTo>
                  <a:lnTo>
                    <a:pt x="55968" y="118503"/>
                  </a:lnTo>
                  <a:close/>
                </a:path>
                <a:path w="248285" h="126365">
                  <a:moveTo>
                    <a:pt x="55968" y="106984"/>
                  </a:moveTo>
                  <a:lnTo>
                    <a:pt x="48552" y="106984"/>
                  </a:lnTo>
                  <a:lnTo>
                    <a:pt x="48552" y="114388"/>
                  </a:lnTo>
                  <a:lnTo>
                    <a:pt x="55968" y="114388"/>
                  </a:lnTo>
                  <a:lnTo>
                    <a:pt x="55968" y="106984"/>
                  </a:lnTo>
                  <a:close/>
                </a:path>
                <a:path w="248285" h="126365">
                  <a:moveTo>
                    <a:pt x="55968" y="94640"/>
                  </a:moveTo>
                  <a:lnTo>
                    <a:pt x="48552" y="94640"/>
                  </a:lnTo>
                  <a:lnTo>
                    <a:pt x="48552" y="102870"/>
                  </a:lnTo>
                  <a:lnTo>
                    <a:pt x="55968" y="102870"/>
                  </a:lnTo>
                  <a:lnTo>
                    <a:pt x="55968" y="94640"/>
                  </a:lnTo>
                  <a:close/>
                </a:path>
                <a:path w="248285" h="126365">
                  <a:moveTo>
                    <a:pt x="55968" y="83121"/>
                  </a:moveTo>
                  <a:lnTo>
                    <a:pt x="48552" y="83121"/>
                  </a:lnTo>
                  <a:lnTo>
                    <a:pt x="48552" y="90525"/>
                  </a:lnTo>
                  <a:lnTo>
                    <a:pt x="55968" y="90525"/>
                  </a:lnTo>
                  <a:lnTo>
                    <a:pt x="55968" y="83121"/>
                  </a:lnTo>
                  <a:close/>
                </a:path>
                <a:path w="248285" h="126365">
                  <a:moveTo>
                    <a:pt x="55968" y="71602"/>
                  </a:moveTo>
                  <a:lnTo>
                    <a:pt x="48552" y="71602"/>
                  </a:lnTo>
                  <a:lnTo>
                    <a:pt x="48552" y="79006"/>
                  </a:lnTo>
                  <a:lnTo>
                    <a:pt x="55968" y="79006"/>
                  </a:lnTo>
                  <a:lnTo>
                    <a:pt x="55968" y="71602"/>
                  </a:lnTo>
                  <a:close/>
                </a:path>
                <a:path w="248285" h="126365">
                  <a:moveTo>
                    <a:pt x="55968" y="59258"/>
                  </a:moveTo>
                  <a:lnTo>
                    <a:pt x="48552" y="59258"/>
                  </a:lnTo>
                  <a:lnTo>
                    <a:pt x="48552" y="66649"/>
                  </a:lnTo>
                  <a:lnTo>
                    <a:pt x="55968" y="66649"/>
                  </a:lnTo>
                  <a:lnTo>
                    <a:pt x="55968" y="59258"/>
                  </a:lnTo>
                  <a:close/>
                </a:path>
                <a:path w="248285" h="126365">
                  <a:moveTo>
                    <a:pt x="55968" y="47726"/>
                  </a:moveTo>
                  <a:lnTo>
                    <a:pt x="48552" y="47726"/>
                  </a:lnTo>
                  <a:lnTo>
                    <a:pt x="48552" y="55156"/>
                  </a:lnTo>
                  <a:lnTo>
                    <a:pt x="55968" y="55156"/>
                  </a:lnTo>
                  <a:lnTo>
                    <a:pt x="55968" y="47726"/>
                  </a:lnTo>
                  <a:close/>
                </a:path>
                <a:path w="248285" h="126365">
                  <a:moveTo>
                    <a:pt x="55968" y="35382"/>
                  </a:moveTo>
                  <a:lnTo>
                    <a:pt x="48552" y="35382"/>
                  </a:lnTo>
                  <a:lnTo>
                    <a:pt x="48552" y="42786"/>
                  </a:lnTo>
                  <a:lnTo>
                    <a:pt x="55968" y="42786"/>
                  </a:lnTo>
                  <a:lnTo>
                    <a:pt x="55968" y="35382"/>
                  </a:lnTo>
                  <a:close/>
                </a:path>
                <a:path w="248285" h="126365">
                  <a:moveTo>
                    <a:pt x="55968" y="23863"/>
                  </a:moveTo>
                  <a:lnTo>
                    <a:pt x="48552" y="23863"/>
                  </a:lnTo>
                  <a:lnTo>
                    <a:pt x="48552" y="31267"/>
                  </a:lnTo>
                  <a:lnTo>
                    <a:pt x="55968" y="31267"/>
                  </a:lnTo>
                  <a:lnTo>
                    <a:pt x="55968" y="23863"/>
                  </a:lnTo>
                  <a:close/>
                </a:path>
                <a:path w="248285" h="126365">
                  <a:moveTo>
                    <a:pt x="55968" y="11506"/>
                  </a:moveTo>
                  <a:lnTo>
                    <a:pt x="48552" y="11506"/>
                  </a:lnTo>
                  <a:lnTo>
                    <a:pt x="48552" y="18923"/>
                  </a:lnTo>
                  <a:lnTo>
                    <a:pt x="55968" y="18923"/>
                  </a:lnTo>
                  <a:lnTo>
                    <a:pt x="55968" y="11506"/>
                  </a:lnTo>
                  <a:close/>
                </a:path>
                <a:path w="248285" h="126365">
                  <a:moveTo>
                    <a:pt x="55968" y="0"/>
                  </a:moveTo>
                  <a:lnTo>
                    <a:pt x="48552" y="0"/>
                  </a:lnTo>
                  <a:lnTo>
                    <a:pt x="48552" y="7404"/>
                  </a:lnTo>
                  <a:lnTo>
                    <a:pt x="55968" y="7404"/>
                  </a:lnTo>
                  <a:lnTo>
                    <a:pt x="55968" y="0"/>
                  </a:lnTo>
                  <a:close/>
                </a:path>
                <a:path w="248285" h="126365">
                  <a:moveTo>
                    <a:pt x="67487" y="11506"/>
                  </a:moveTo>
                  <a:lnTo>
                    <a:pt x="60083" y="11506"/>
                  </a:lnTo>
                  <a:lnTo>
                    <a:pt x="60083" y="18923"/>
                  </a:lnTo>
                  <a:lnTo>
                    <a:pt x="67487" y="18923"/>
                  </a:lnTo>
                  <a:lnTo>
                    <a:pt x="67487" y="11506"/>
                  </a:lnTo>
                  <a:close/>
                </a:path>
                <a:path w="248285" h="126365">
                  <a:moveTo>
                    <a:pt x="67487" y="0"/>
                  </a:moveTo>
                  <a:lnTo>
                    <a:pt x="60083" y="0"/>
                  </a:lnTo>
                  <a:lnTo>
                    <a:pt x="60083" y="7404"/>
                  </a:lnTo>
                  <a:lnTo>
                    <a:pt x="67487" y="7404"/>
                  </a:lnTo>
                  <a:lnTo>
                    <a:pt x="67487" y="0"/>
                  </a:lnTo>
                  <a:close/>
                </a:path>
                <a:path w="248285" h="126365">
                  <a:moveTo>
                    <a:pt x="79832" y="0"/>
                  </a:moveTo>
                  <a:lnTo>
                    <a:pt x="72415" y="0"/>
                  </a:lnTo>
                  <a:lnTo>
                    <a:pt x="72415" y="7404"/>
                  </a:lnTo>
                  <a:lnTo>
                    <a:pt x="79832" y="7404"/>
                  </a:lnTo>
                  <a:lnTo>
                    <a:pt x="79832" y="0"/>
                  </a:lnTo>
                  <a:close/>
                </a:path>
                <a:path w="248285" h="126365">
                  <a:moveTo>
                    <a:pt x="92176" y="0"/>
                  </a:moveTo>
                  <a:lnTo>
                    <a:pt x="84759" y="0"/>
                  </a:lnTo>
                  <a:lnTo>
                    <a:pt x="84759" y="7404"/>
                  </a:lnTo>
                  <a:lnTo>
                    <a:pt x="92176" y="7404"/>
                  </a:lnTo>
                  <a:lnTo>
                    <a:pt x="92176" y="0"/>
                  </a:lnTo>
                  <a:close/>
                </a:path>
                <a:path w="248285" h="126365">
                  <a:moveTo>
                    <a:pt x="103695" y="0"/>
                  </a:moveTo>
                  <a:lnTo>
                    <a:pt x="96291" y="0"/>
                  </a:lnTo>
                  <a:lnTo>
                    <a:pt x="96291" y="7404"/>
                  </a:lnTo>
                  <a:lnTo>
                    <a:pt x="103695" y="7404"/>
                  </a:lnTo>
                  <a:lnTo>
                    <a:pt x="103695" y="0"/>
                  </a:lnTo>
                  <a:close/>
                </a:path>
                <a:path w="248285" h="126365">
                  <a:moveTo>
                    <a:pt x="116039" y="0"/>
                  </a:moveTo>
                  <a:lnTo>
                    <a:pt x="108623" y="0"/>
                  </a:lnTo>
                  <a:lnTo>
                    <a:pt x="108623" y="7404"/>
                  </a:lnTo>
                  <a:lnTo>
                    <a:pt x="116039" y="7404"/>
                  </a:lnTo>
                  <a:lnTo>
                    <a:pt x="116039" y="0"/>
                  </a:lnTo>
                  <a:close/>
                </a:path>
                <a:path w="248285" h="126365">
                  <a:moveTo>
                    <a:pt x="247713" y="118503"/>
                  </a:moveTo>
                  <a:lnTo>
                    <a:pt x="240296" y="118503"/>
                  </a:lnTo>
                  <a:lnTo>
                    <a:pt x="240296" y="125907"/>
                  </a:lnTo>
                  <a:lnTo>
                    <a:pt x="247713" y="125907"/>
                  </a:lnTo>
                  <a:lnTo>
                    <a:pt x="247713" y="118503"/>
                  </a:lnTo>
                  <a:close/>
                </a:path>
                <a:path w="248285" h="126365">
                  <a:moveTo>
                    <a:pt x="247713" y="106984"/>
                  </a:moveTo>
                  <a:lnTo>
                    <a:pt x="240296" y="106984"/>
                  </a:lnTo>
                  <a:lnTo>
                    <a:pt x="240296" y="114388"/>
                  </a:lnTo>
                  <a:lnTo>
                    <a:pt x="247713" y="114388"/>
                  </a:lnTo>
                  <a:lnTo>
                    <a:pt x="247713" y="106984"/>
                  </a:lnTo>
                  <a:close/>
                </a:path>
                <a:path w="248285" h="126365">
                  <a:moveTo>
                    <a:pt x="247713" y="94640"/>
                  </a:moveTo>
                  <a:lnTo>
                    <a:pt x="240296" y="94640"/>
                  </a:lnTo>
                  <a:lnTo>
                    <a:pt x="240296" y="102870"/>
                  </a:lnTo>
                  <a:lnTo>
                    <a:pt x="247713" y="102870"/>
                  </a:lnTo>
                  <a:lnTo>
                    <a:pt x="247713" y="94640"/>
                  </a:lnTo>
                  <a:close/>
                </a:path>
                <a:path w="248285" h="126365">
                  <a:moveTo>
                    <a:pt x="247713" y="83121"/>
                  </a:moveTo>
                  <a:lnTo>
                    <a:pt x="240296" y="83121"/>
                  </a:lnTo>
                  <a:lnTo>
                    <a:pt x="240296" y="90525"/>
                  </a:lnTo>
                  <a:lnTo>
                    <a:pt x="247713" y="90525"/>
                  </a:lnTo>
                  <a:lnTo>
                    <a:pt x="247713" y="83121"/>
                  </a:lnTo>
                  <a:close/>
                </a:path>
                <a:path w="248285" h="126365">
                  <a:moveTo>
                    <a:pt x="247713" y="71602"/>
                  </a:moveTo>
                  <a:lnTo>
                    <a:pt x="240296" y="71602"/>
                  </a:lnTo>
                  <a:lnTo>
                    <a:pt x="240296" y="79006"/>
                  </a:lnTo>
                  <a:lnTo>
                    <a:pt x="247713" y="79006"/>
                  </a:lnTo>
                  <a:lnTo>
                    <a:pt x="247713" y="71602"/>
                  </a:lnTo>
                  <a:close/>
                </a:path>
                <a:path w="248285" h="126365">
                  <a:moveTo>
                    <a:pt x="247713" y="59258"/>
                  </a:moveTo>
                  <a:lnTo>
                    <a:pt x="240296" y="59258"/>
                  </a:lnTo>
                  <a:lnTo>
                    <a:pt x="240296" y="66649"/>
                  </a:lnTo>
                  <a:lnTo>
                    <a:pt x="247713" y="66649"/>
                  </a:lnTo>
                  <a:lnTo>
                    <a:pt x="247713" y="59258"/>
                  </a:lnTo>
                  <a:close/>
                </a:path>
                <a:path w="248285" h="126365">
                  <a:moveTo>
                    <a:pt x="247713" y="47726"/>
                  </a:moveTo>
                  <a:lnTo>
                    <a:pt x="240296" y="47726"/>
                  </a:lnTo>
                  <a:lnTo>
                    <a:pt x="240296" y="55156"/>
                  </a:lnTo>
                  <a:lnTo>
                    <a:pt x="247713" y="55156"/>
                  </a:lnTo>
                  <a:lnTo>
                    <a:pt x="247713" y="47726"/>
                  </a:lnTo>
                  <a:close/>
                </a:path>
                <a:path w="248285" h="126365">
                  <a:moveTo>
                    <a:pt x="247713" y="35382"/>
                  </a:moveTo>
                  <a:lnTo>
                    <a:pt x="240296" y="35382"/>
                  </a:lnTo>
                  <a:lnTo>
                    <a:pt x="240296" y="42786"/>
                  </a:lnTo>
                  <a:lnTo>
                    <a:pt x="247713" y="42786"/>
                  </a:lnTo>
                  <a:lnTo>
                    <a:pt x="247713" y="35382"/>
                  </a:lnTo>
                  <a:close/>
                </a:path>
                <a:path w="248285" h="126365">
                  <a:moveTo>
                    <a:pt x="247713" y="23863"/>
                  </a:moveTo>
                  <a:lnTo>
                    <a:pt x="240296" y="23863"/>
                  </a:lnTo>
                  <a:lnTo>
                    <a:pt x="240296" y="31267"/>
                  </a:lnTo>
                  <a:lnTo>
                    <a:pt x="247713" y="31267"/>
                  </a:lnTo>
                  <a:lnTo>
                    <a:pt x="247713" y="23863"/>
                  </a:lnTo>
                  <a:close/>
                </a:path>
                <a:path w="248285" h="126365">
                  <a:moveTo>
                    <a:pt x="247713" y="11506"/>
                  </a:moveTo>
                  <a:lnTo>
                    <a:pt x="240296" y="11506"/>
                  </a:lnTo>
                  <a:lnTo>
                    <a:pt x="240296" y="18923"/>
                  </a:lnTo>
                  <a:lnTo>
                    <a:pt x="247713" y="18923"/>
                  </a:lnTo>
                  <a:lnTo>
                    <a:pt x="247713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458767" y="8356358"/>
              <a:ext cx="248920" cy="126364"/>
            </a:xfrm>
            <a:custGeom>
              <a:avLst/>
              <a:gdLst/>
              <a:ahLst/>
              <a:cxnLst/>
              <a:rect l="l" t="t" r="r" b="b"/>
              <a:pathLst>
                <a:path w="248920" h="126365">
                  <a:moveTo>
                    <a:pt x="7416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416" y="125907"/>
                  </a:lnTo>
                  <a:lnTo>
                    <a:pt x="7416" y="118503"/>
                  </a:lnTo>
                  <a:close/>
                </a:path>
                <a:path w="248920" h="126365">
                  <a:moveTo>
                    <a:pt x="7416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16" y="114388"/>
                  </a:lnTo>
                  <a:lnTo>
                    <a:pt x="7416" y="106984"/>
                  </a:lnTo>
                  <a:close/>
                </a:path>
                <a:path w="248920" h="126365">
                  <a:moveTo>
                    <a:pt x="7416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416" y="102870"/>
                  </a:lnTo>
                  <a:lnTo>
                    <a:pt x="7416" y="94640"/>
                  </a:lnTo>
                  <a:close/>
                </a:path>
                <a:path w="248920" h="126365">
                  <a:moveTo>
                    <a:pt x="7416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16" y="90525"/>
                  </a:lnTo>
                  <a:lnTo>
                    <a:pt x="7416" y="83121"/>
                  </a:lnTo>
                  <a:close/>
                </a:path>
                <a:path w="248920" h="126365">
                  <a:moveTo>
                    <a:pt x="7416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416" y="79006"/>
                  </a:lnTo>
                  <a:lnTo>
                    <a:pt x="7416" y="71602"/>
                  </a:lnTo>
                  <a:close/>
                </a:path>
                <a:path w="248920" h="126365">
                  <a:moveTo>
                    <a:pt x="7416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416" y="66649"/>
                  </a:lnTo>
                  <a:lnTo>
                    <a:pt x="7416" y="59258"/>
                  </a:lnTo>
                  <a:close/>
                </a:path>
                <a:path w="248920" h="126365">
                  <a:moveTo>
                    <a:pt x="7416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16" y="55156"/>
                  </a:lnTo>
                  <a:lnTo>
                    <a:pt x="7416" y="47726"/>
                  </a:lnTo>
                  <a:close/>
                </a:path>
                <a:path w="248920" h="126365">
                  <a:moveTo>
                    <a:pt x="7416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416" y="42786"/>
                  </a:lnTo>
                  <a:lnTo>
                    <a:pt x="7416" y="35382"/>
                  </a:lnTo>
                  <a:close/>
                </a:path>
                <a:path w="248920" h="126365">
                  <a:moveTo>
                    <a:pt x="7416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416" y="31267"/>
                  </a:lnTo>
                  <a:lnTo>
                    <a:pt x="7416" y="23863"/>
                  </a:lnTo>
                  <a:close/>
                </a:path>
                <a:path w="248920" h="126365">
                  <a:moveTo>
                    <a:pt x="7416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416" y="18923"/>
                  </a:lnTo>
                  <a:lnTo>
                    <a:pt x="7416" y="11506"/>
                  </a:lnTo>
                  <a:close/>
                </a:path>
                <a:path w="248920" h="126365">
                  <a:moveTo>
                    <a:pt x="7416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16" y="7404"/>
                  </a:lnTo>
                  <a:lnTo>
                    <a:pt x="7416" y="0"/>
                  </a:lnTo>
                  <a:close/>
                </a:path>
                <a:path w="248920" h="126365">
                  <a:moveTo>
                    <a:pt x="19761" y="11506"/>
                  </a:moveTo>
                  <a:lnTo>
                    <a:pt x="12344" y="11506"/>
                  </a:lnTo>
                  <a:lnTo>
                    <a:pt x="12344" y="18923"/>
                  </a:lnTo>
                  <a:lnTo>
                    <a:pt x="19761" y="18923"/>
                  </a:lnTo>
                  <a:lnTo>
                    <a:pt x="19761" y="11506"/>
                  </a:lnTo>
                  <a:close/>
                </a:path>
                <a:path w="248920" h="126365">
                  <a:moveTo>
                    <a:pt x="19761" y="0"/>
                  </a:moveTo>
                  <a:lnTo>
                    <a:pt x="12344" y="0"/>
                  </a:lnTo>
                  <a:lnTo>
                    <a:pt x="12344" y="7404"/>
                  </a:lnTo>
                  <a:lnTo>
                    <a:pt x="19761" y="7404"/>
                  </a:lnTo>
                  <a:lnTo>
                    <a:pt x="19761" y="0"/>
                  </a:lnTo>
                  <a:close/>
                </a:path>
                <a:path w="248920" h="126365">
                  <a:moveTo>
                    <a:pt x="32105" y="0"/>
                  </a:moveTo>
                  <a:lnTo>
                    <a:pt x="24701" y="0"/>
                  </a:lnTo>
                  <a:lnTo>
                    <a:pt x="24701" y="7404"/>
                  </a:lnTo>
                  <a:lnTo>
                    <a:pt x="32105" y="7404"/>
                  </a:lnTo>
                  <a:lnTo>
                    <a:pt x="32105" y="0"/>
                  </a:lnTo>
                  <a:close/>
                </a:path>
                <a:path w="248920" h="126365">
                  <a:moveTo>
                    <a:pt x="43624" y="0"/>
                  </a:moveTo>
                  <a:lnTo>
                    <a:pt x="36220" y="0"/>
                  </a:lnTo>
                  <a:lnTo>
                    <a:pt x="36220" y="7404"/>
                  </a:lnTo>
                  <a:lnTo>
                    <a:pt x="43624" y="7404"/>
                  </a:lnTo>
                  <a:lnTo>
                    <a:pt x="43624" y="0"/>
                  </a:lnTo>
                  <a:close/>
                </a:path>
                <a:path w="248920" h="126365">
                  <a:moveTo>
                    <a:pt x="55968" y="0"/>
                  </a:moveTo>
                  <a:lnTo>
                    <a:pt x="48552" y="0"/>
                  </a:lnTo>
                  <a:lnTo>
                    <a:pt x="48552" y="7404"/>
                  </a:lnTo>
                  <a:lnTo>
                    <a:pt x="55968" y="7404"/>
                  </a:lnTo>
                  <a:lnTo>
                    <a:pt x="55968" y="0"/>
                  </a:lnTo>
                  <a:close/>
                </a:path>
                <a:path w="248920" h="126365">
                  <a:moveTo>
                    <a:pt x="68313" y="0"/>
                  </a:moveTo>
                  <a:lnTo>
                    <a:pt x="60909" y="0"/>
                  </a:lnTo>
                  <a:lnTo>
                    <a:pt x="60909" y="7404"/>
                  </a:lnTo>
                  <a:lnTo>
                    <a:pt x="68313" y="7404"/>
                  </a:lnTo>
                  <a:lnTo>
                    <a:pt x="68313" y="0"/>
                  </a:lnTo>
                  <a:close/>
                </a:path>
                <a:path w="248920" h="126365">
                  <a:moveTo>
                    <a:pt x="79844" y="0"/>
                  </a:moveTo>
                  <a:lnTo>
                    <a:pt x="72428" y="0"/>
                  </a:lnTo>
                  <a:lnTo>
                    <a:pt x="72428" y="7404"/>
                  </a:lnTo>
                  <a:lnTo>
                    <a:pt x="79844" y="7404"/>
                  </a:lnTo>
                  <a:lnTo>
                    <a:pt x="79844" y="0"/>
                  </a:lnTo>
                  <a:close/>
                </a:path>
                <a:path w="248920" h="126365">
                  <a:moveTo>
                    <a:pt x="92176" y="0"/>
                  </a:moveTo>
                  <a:lnTo>
                    <a:pt x="84759" y="0"/>
                  </a:lnTo>
                  <a:lnTo>
                    <a:pt x="84759" y="7404"/>
                  </a:lnTo>
                  <a:lnTo>
                    <a:pt x="92176" y="7404"/>
                  </a:lnTo>
                  <a:lnTo>
                    <a:pt x="92176" y="0"/>
                  </a:lnTo>
                  <a:close/>
                </a:path>
                <a:path w="248920" h="126365">
                  <a:moveTo>
                    <a:pt x="103708" y="0"/>
                  </a:moveTo>
                  <a:lnTo>
                    <a:pt x="96291" y="0"/>
                  </a:lnTo>
                  <a:lnTo>
                    <a:pt x="96291" y="7404"/>
                  </a:lnTo>
                  <a:lnTo>
                    <a:pt x="103708" y="7404"/>
                  </a:lnTo>
                  <a:lnTo>
                    <a:pt x="103708" y="0"/>
                  </a:lnTo>
                  <a:close/>
                </a:path>
                <a:path w="248920" h="126365">
                  <a:moveTo>
                    <a:pt x="116052" y="0"/>
                  </a:moveTo>
                  <a:lnTo>
                    <a:pt x="108635" y="0"/>
                  </a:lnTo>
                  <a:lnTo>
                    <a:pt x="108635" y="7404"/>
                  </a:lnTo>
                  <a:lnTo>
                    <a:pt x="116052" y="7404"/>
                  </a:lnTo>
                  <a:lnTo>
                    <a:pt x="116052" y="0"/>
                  </a:lnTo>
                  <a:close/>
                </a:path>
                <a:path w="248920" h="126365">
                  <a:moveTo>
                    <a:pt x="199986" y="118503"/>
                  </a:moveTo>
                  <a:lnTo>
                    <a:pt x="192582" y="118503"/>
                  </a:lnTo>
                  <a:lnTo>
                    <a:pt x="192582" y="125907"/>
                  </a:lnTo>
                  <a:lnTo>
                    <a:pt x="199986" y="125907"/>
                  </a:lnTo>
                  <a:lnTo>
                    <a:pt x="199986" y="118503"/>
                  </a:lnTo>
                  <a:close/>
                </a:path>
                <a:path w="248920" h="126365">
                  <a:moveTo>
                    <a:pt x="199986" y="106984"/>
                  </a:moveTo>
                  <a:lnTo>
                    <a:pt x="192582" y="106984"/>
                  </a:lnTo>
                  <a:lnTo>
                    <a:pt x="192582" y="114388"/>
                  </a:lnTo>
                  <a:lnTo>
                    <a:pt x="199986" y="114388"/>
                  </a:lnTo>
                  <a:lnTo>
                    <a:pt x="199986" y="106984"/>
                  </a:lnTo>
                  <a:close/>
                </a:path>
                <a:path w="248920" h="126365">
                  <a:moveTo>
                    <a:pt x="199986" y="94640"/>
                  </a:moveTo>
                  <a:lnTo>
                    <a:pt x="192582" y="94640"/>
                  </a:lnTo>
                  <a:lnTo>
                    <a:pt x="192582" y="102870"/>
                  </a:lnTo>
                  <a:lnTo>
                    <a:pt x="199986" y="102870"/>
                  </a:lnTo>
                  <a:lnTo>
                    <a:pt x="199986" y="94640"/>
                  </a:lnTo>
                  <a:close/>
                </a:path>
                <a:path w="248920" h="126365">
                  <a:moveTo>
                    <a:pt x="199986" y="83121"/>
                  </a:moveTo>
                  <a:lnTo>
                    <a:pt x="192582" y="83121"/>
                  </a:lnTo>
                  <a:lnTo>
                    <a:pt x="192582" y="90525"/>
                  </a:lnTo>
                  <a:lnTo>
                    <a:pt x="199986" y="90525"/>
                  </a:lnTo>
                  <a:lnTo>
                    <a:pt x="199986" y="83121"/>
                  </a:lnTo>
                  <a:close/>
                </a:path>
                <a:path w="248920" h="126365">
                  <a:moveTo>
                    <a:pt x="199986" y="71602"/>
                  </a:moveTo>
                  <a:lnTo>
                    <a:pt x="192582" y="71602"/>
                  </a:lnTo>
                  <a:lnTo>
                    <a:pt x="192582" y="79006"/>
                  </a:lnTo>
                  <a:lnTo>
                    <a:pt x="199986" y="79006"/>
                  </a:lnTo>
                  <a:lnTo>
                    <a:pt x="199986" y="71602"/>
                  </a:lnTo>
                  <a:close/>
                </a:path>
                <a:path w="248920" h="126365">
                  <a:moveTo>
                    <a:pt x="199986" y="59258"/>
                  </a:moveTo>
                  <a:lnTo>
                    <a:pt x="192582" y="59258"/>
                  </a:lnTo>
                  <a:lnTo>
                    <a:pt x="192582" y="66649"/>
                  </a:lnTo>
                  <a:lnTo>
                    <a:pt x="199986" y="66649"/>
                  </a:lnTo>
                  <a:lnTo>
                    <a:pt x="199986" y="59258"/>
                  </a:lnTo>
                  <a:close/>
                </a:path>
                <a:path w="248920" h="126365">
                  <a:moveTo>
                    <a:pt x="199986" y="47726"/>
                  </a:moveTo>
                  <a:lnTo>
                    <a:pt x="192582" y="47726"/>
                  </a:lnTo>
                  <a:lnTo>
                    <a:pt x="192582" y="55156"/>
                  </a:lnTo>
                  <a:lnTo>
                    <a:pt x="199986" y="55156"/>
                  </a:lnTo>
                  <a:lnTo>
                    <a:pt x="199986" y="47726"/>
                  </a:lnTo>
                  <a:close/>
                </a:path>
                <a:path w="248920" h="126365">
                  <a:moveTo>
                    <a:pt x="199986" y="35382"/>
                  </a:moveTo>
                  <a:lnTo>
                    <a:pt x="192582" y="35382"/>
                  </a:lnTo>
                  <a:lnTo>
                    <a:pt x="192582" y="42786"/>
                  </a:lnTo>
                  <a:lnTo>
                    <a:pt x="199986" y="42786"/>
                  </a:lnTo>
                  <a:lnTo>
                    <a:pt x="199986" y="35382"/>
                  </a:lnTo>
                  <a:close/>
                </a:path>
                <a:path w="248920" h="126365">
                  <a:moveTo>
                    <a:pt x="199986" y="23863"/>
                  </a:moveTo>
                  <a:lnTo>
                    <a:pt x="192582" y="23863"/>
                  </a:lnTo>
                  <a:lnTo>
                    <a:pt x="192582" y="31267"/>
                  </a:lnTo>
                  <a:lnTo>
                    <a:pt x="199986" y="31267"/>
                  </a:lnTo>
                  <a:lnTo>
                    <a:pt x="199986" y="23863"/>
                  </a:lnTo>
                  <a:close/>
                </a:path>
                <a:path w="248920" h="126365">
                  <a:moveTo>
                    <a:pt x="199986" y="11506"/>
                  </a:moveTo>
                  <a:lnTo>
                    <a:pt x="192582" y="11506"/>
                  </a:lnTo>
                  <a:lnTo>
                    <a:pt x="192582" y="18923"/>
                  </a:lnTo>
                  <a:lnTo>
                    <a:pt x="199986" y="18923"/>
                  </a:lnTo>
                  <a:lnTo>
                    <a:pt x="199986" y="11506"/>
                  </a:lnTo>
                  <a:close/>
                </a:path>
                <a:path w="248920" h="126365">
                  <a:moveTo>
                    <a:pt x="212331" y="118503"/>
                  </a:moveTo>
                  <a:lnTo>
                    <a:pt x="204914" y="118503"/>
                  </a:lnTo>
                  <a:lnTo>
                    <a:pt x="204914" y="125907"/>
                  </a:lnTo>
                  <a:lnTo>
                    <a:pt x="212331" y="125907"/>
                  </a:lnTo>
                  <a:lnTo>
                    <a:pt x="212331" y="118503"/>
                  </a:lnTo>
                  <a:close/>
                </a:path>
                <a:path w="248920" h="126365">
                  <a:moveTo>
                    <a:pt x="212331" y="106984"/>
                  </a:moveTo>
                  <a:lnTo>
                    <a:pt x="204914" y="106984"/>
                  </a:lnTo>
                  <a:lnTo>
                    <a:pt x="204914" y="114388"/>
                  </a:lnTo>
                  <a:lnTo>
                    <a:pt x="212331" y="114388"/>
                  </a:lnTo>
                  <a:lnTo>
                    <a:pt x="212331" y="106984"/>
                  </a:lnTo>
                  <a:close/>
                </a:path>
                <a:path w="248920" h="126365">
                  <a:moveTo>
                    <a:pt x="212331" y="94640"/>
                  </a:moveTo>
                  <a:lnTo>
                    <a:pt x="204914" y="94640"/>
                  </a:lnTo>
                  <a:lnTo>
                    <a:pt x="204914" y="102870"/>
                  </a:lnTo>
                  <a:lnTo>
                    <a:pt x="212331" y="102870"/>
                  </a:lnTo>
                  <a:lnTo>
                    <a:pt x="212331" y="94640"/>
                  </a:lnTo>
                  <a:close/>
                </a:path>
                <a:path w="248920" h="126365">
                  <a:moveTo>
                    <a:pt x="212331" y="83121"/>
                  </a:moveTo>
                  <a:lnTo>
                    <a:pt x="204914" y="83121"/>
                  </a:lnTo>
                  <a:lnTo>
                    <a:pt x="204914" y="90525"/>
                  </a:lnTo>
                  <a:lnTo>
                    <a:pt x="212331" y="90525"/>
                  </a:lnTo>
                  <a:lnTo>
                    <a:pt x="212331" y="83121"/>
                  </a:lnTo>
                  <a:close/>
                </a:path>
                <a:path w="248920" h="126365">
                  <a:moveTo>
                    <a:pt x="212331" y="71602"/>
                  </a:moveTo>
                  <a:lnTo>
                    <a:pt x="204914" y="71602"/>
                  </a:lnTo>
                  <a:lnTo>
                    <a:pt x="204914" y="79006"/>
                  </a:lnTo>
                  <a:lnTo>
                    <a:pt x="212331" y="79006"/>
                  </a:lnTo>
                  <a:lnTo>
                    <a:pt x="212331" y="71602"/>
                  </a:lnTo>
                  <a:close/>
                </a:path>
                <a:path w="248920" h="126365">
                  <a:moveTo>
                    <a:pt x="212331" y="59258"/>
                  </a:moveTo>
                  <a:lnTo>
                    <a:pt x="204914" y="59258"/>
                  </a:lnTo>
                  <a:lnTo>
                    <a:pt x="204914" y="66649"/>
                  </a:lnTo>
                  <a:lnTo>
                    <a:pt x="212331" y="66649"/>
                  </a:lnTo>
                  <a:lnTo>
                    <a:pt x="212331" y="59258"/>
                  </a:lnTo>
                  <a:close/>
                </a:path>
                <a:path w="248920" h="126365">
                  <a:moveTo>
                    <a:pt x="212331" y="47726"/>
                  </a:moveTo>
                  <a:lnTo>
                    <a:pt x="204914" y="47726"/>
                  </a:lnTo>
                  <a:lnTo>
                    <a:pt x="204914" y="55156"/>
                  </a:lnTo>
                  <a:lnTo>
                    <a:pt x="212331" y="55156"/>
                  </a:lnTo>
                  <a:lnTo>
                    <a:pt x="212331" y="47726"/>
                  </a:lnTo>
                  <a:close/>
                </a:path>
                <a:path w="248920" h="126365">
                  <a:moveTo>
                    <a:pt x="212331" y="35382"/>
                  </a:moveTo>
                  <a:lnTo>
                    <a:pt x="204914" y="35382"/>
                  </a:lnTo>
                  <a:lnTo>
                    <a:pt x="204914" y="42786"/>
                  </a:lnTo>
                  <a:lnTo>
                    <a:pt x="212331" y="42786"/>
                  </a:lnTo>
                  <a:lnTo>
                    <a:pt x="212331" y="35382"/>
                  </a:lnTo>
                  <a:close/>
                </a:path>
                <a:path w="248920" h="126365">
                  <a:moveTo>
                    <a:pt x="212331" y="23863"/>
                  </a:moveTo>
                  <a:lnTo>
                    <a:pt x="204914" y="23863"/>
                  </a:lnTo>
                  <a:lnTo>
                    <a:pt x="204914" y="31267"/>
                  </a:lnTo>
                  <a:lnTo>
                    <a:pt x="212331" y="31267"/>
                  </a:lnTo>
                  <a:lnTo>
                    <a:pt x="212331" y="23863"/>
                  </a:lnTo>
                  <a:close/>
                </a:path>
                <a:path w="248920" h="126365">
                  <a:moveTo>
                    <a:pt x="212331" y="11506"/>
                  </a:moveTo>
                  <a:lnTo>
                    <a:pt x="204914" y="11506"/>
                  </a:lnTo>
                  <a:lnTo>
                    <a:pt x="204914" y="18923"/>
                  </a:lnTo>
                  <a:lnTo>
                    <a:pt x="212331" y="18923"/>
                  </a:lnTo>
                  <a:lnTo>
                    <a:pt x="212331" y="11506"/>
                  </a:lnTo>
                  <a:close/>
                </a:path>
                <a:path w="248920" h="126365">
                  <a:moveTo>
                    <a:pt x="224675" y="118503"/>
                  </a:moveTo>
                  <a:lnTo>
                    <a:pt x="217258" y="118503"/>
                  </a:lnTo>
                  <a:lnTo>
                    <a:pt x="217258" y="125907"/>
                  </a:lnTo>
                  <a:lnTo>
                    <a:pt x="224675" y="125907"/>
                  </a:lnTo>
                  <a:lnTo>
                    <a:pt x="224675" y="118503"/>
                  </a:lnTo>
                  <a:close/>
                </a:path>
                <a:path w="248920" h="126365">
                  <a:moveTo>
                    <a:pt x="224675" y="106984"/>
                  </a:moveTo>
                  <a:lnTo>
                    <a:pt x="217258" y="106984"/>
                  </a:lnTo>
                  <a:lnTo>
                    <a:pt x="217258" y="114388"/>
                  </a:lnTo>
                  <a:lnTo>
                    <a:pt x="224675" y="114388"/>
                  </a:lnTo>
                  <a:lnTo>
                    <a:pt x="224675" y="106984"/>
                  </a:lnTo>
                  <a:close/>
                </a:path>
                <a:path w="248920" h="126365">
                  <a:moveTo>
                    <a:pt x="224675" y="94640"/>
                  </a:moveTo>
                  <a:lnTo>
                    <a:pt x="217258" y="94640"/>
                  </a:lnTo>
                  <a:lnTo>
                    <a:pt x="217258" y="102870"/>
                  </a:lnTo>
                  <a:lnTo>
                    <a:pt x="224675" y="102870"/>
                  </a:lnTo>
                  <a:lnTo>
                    <a:pt x="224675" y="94640"/>
                  </a:lnTo>
                  <a:close/>
                </a:path>
                <a:path w="248920" h="126365">
                  <a:moveTo>
                    <a:pt x="224675" y="83121"/>
                  </a:moveTo>
                  <a:lnTo>
                    <a:pt x="217258" y="83121"/>
                  </a:lnTo>
                  <a:lnTo>
                    <a:pt x="217258" y="90525"/>
                  </a:lnTo>
                  <a:lnTo>
                    <a:pt x="224675" y="90525"/>
                  </a:lnTo>
                  <a:lnTo>
                    <a:pt x="224675" y="83121"/>
                  </a:lnTo>
                  <a:close/>
                </a:path>
                <a:path w="248920" h="126365">
                  <a:moveTo>
                    <a:pt x="224675" y="71602"/>
                  </a:moveTo>
                  <a:lnTo>
                    <a:pt x="217258" y="71602"/>
                  </a:lnTo>
                  <a:lnTo>
                    <a:pt x="217258" y="79006"/>
                  </a:lnTo>
                  <a:lnTo>
                    <a:pt x="224675" y="79006"/>
                  </a:lnTo>
                  <a:lnTo>
                    <a:pt x="224675" y="71602"/>
                  </a:lnTo>
                  <a:close/>
                </a:path>
                <a:path w="248920" h="126365">
                  <a:moveTo>
                    <a:pt x="224675" y="59258"/>
                  </a:moveTo>
                  <a:lnTo>
                    <a:pt x="217258" y="59258"/>
                  </a:lnTo>
                  <a:lnTo>
                    <a:pt x="217258" y="66649"/>
                  </a:lnTo>
                  <a:lnTo>
                    <a:pt x="224675" y="66649"/>
                  </a:lnTo>
                  <a:lnTo>
                    <a:pt x="224675" y="59258"/>
                  </a:lnTo>
                  <a:close/>
                </a:path>
                <a:path w="248920" h="126365">
                  <a:moveTo>
                    <a:pt x="224675" y="47726"/>
                  </a:moveTo>
                  <a:lnTo>
                    <a:pt x="217258" y="47726"/>
                  </a:lnTo>
                  <a:lnTo>
                    <a:pt x="217258" y="55156"/>
                  </a:lnTo>
                  <a:lnTo>
                    <a:pt x="224675" y="55156"/>
                  </a:lnTo>
                  <a:lnTo>
                    <a:pt x="224675" y="47726"/>
                  </a:lnTo>
                  <a:close/>
                </a:path>
                <a:path w="248920" h="126365">
                  <a:moveTo>
                    <a:pt x="224675" y="35382"/>
                  </a:moveTo>
                  <a:lnTo>
                    <a:pt x="217258" y="35382"/>
                  </a:lnTo>
                  <a:lnTo>
                    <a:pt x="217258" y="42786"/>
                  </a:lnTo>
                  <a:lnTo>
                    <a:pt x="224675" y="42786"/>
                  </a:lnTo>
                  <a:lnTo>
                    <a:pt x="224675" y="35382"/>
                  </a:lnTo>
                  <a:close/>
                </a:path>
                <a:path w="248920" h="126365">
                  <a:moveTo>
                    <a:pt x="224675" y="23863"/>
                  </a:moveTo>
                  <a:lnTo>
                    <a:pt x="217258" y="23863"/>
                  </a:lnTo>
                  <a:lnTo>
                    <a:pt x="217258" y="31267"/>
                  </a:lnTo>
                  <a:lnTo>
                    <a:pt x="224675" y="31267"/>
                  </a:lnTo>
                  <a:lnTo>
                    <a:pt x="224675" y="23863"/>
                  </a:lnTo>
                  <a:close/>
                </a:path>
                <a:path w="248920" h="126365">
                  <a:moveTo>
                    <a:pt x="224675" y="11506"/>
                  </a:moveTo>
                  <a:lnTo>
                    <a:pt x="217258" y="11506"/>
                  </a:lnTo>
                  <a:lnTo>
                    <a:pt x="217258" y="18923"/>
                  </a:lnTo>
                  <a:lnTo>
                    <a:pt x="224675" y="18923"/>
                  </a:lnTo>
                  <a:lnTo>
                    <a:pt x="224675" y="11506"/>
                  </a:lnTo>
                  <a:close/>
                </a:path>
                <a:path w="248920" h="126365">
                  <a:moveTo>
                    <a:pt x="236194" y="118503"/>
                  </a:moveTo>
                  <a:lnTo>
                    <a:pt x="228790" y="118503"/>
                  </a:lnTo>
                  <a:lnTo>
                    <a:pt x="228790" y="125907"/>
                  </a:lnTo>
                  <a:lnTo>
                    <a:pt x="236194" y="125907"/>
                  </a:lnTo>
                  <a:lnTo>
                    <a:pt x="236194" y="118503"/>
                  </a:lnTo>
                  <a:close/>
                </a:path>
                <a:path w="248920" h="126365">
                  <a:moveTo>
                    <a:pt x="236194" y="106984"/>
                  </a:moveTo>
                  <a:lnTo>
                    <a:pt x="228790" y="106984"/>
                  </a:lnTo>
                  <a:lnTo>
                    <a:pt x="228790" y="114388"/>
                  </a:lnTo>
                  <a:lnTo>
                    <a:pt x="236194" y="114388"/>
                  </a:lnTo>
                  <a:lnTo>
                    <a:pt x="236194" y="106984"/>
                  </a:lnTo>
                  <a:close/>
                </a:path>
                <a:path w="248920" h="126365">
                  <a:moveTo>
                    <a:pt x="236194" y="94640"/>
                  </a:moveTo>
                  <a:lnTo>
                    <a:pt x="228790" y="94640"/>
                  </a:lnTo>
                  <a:lnTo>
                    <a:pt x="228790" y="102870"/>
                  </a:lnTo>
                  <a:lnTo>
                    <a:pt x="236194" y="102870"/>
                  </a:lnTo>
                  <a:lnTo>
                    <a:pt x="236194" y="94640"/>
                  </a:lnTo>
                  <a:close/>
                </a:path>
                <a:path w="248920" h="126365">
                  <a:moveTo>
                    <a:pt x="236194" y="83121"/>
                  </a:moveTo>
                  <a:lnTo>
                    <a:pt x="228790" y="83121"/>
                  </a:lnTo>
                  <a:lnTo>
                    <a:pt x="228790" y="90525"/>
                  </a:lnTo>
                  <a:lnTo>
                    <a:pt x="236194" y="90525"/>
                  </a:lnTo>
                  <a:lnTo>
                    <a:pt x="236194" y="83121"/>
                  </a:lnTo>
                  <a:close/>
                </a:path>
                <a:path w="248920" h="126365">
                  <a:moveTo>
                    <a:pt x="236194" y="71602"/>
                  </a:moveTo>
                  <a:lnTo>
                    <a:pt x="228790" y="71602"/>
                  </a:lnTo>
                  <a:lnTo>
                    <a:pt x="228790" y="79006"/>
                  </a:lnTo>
                  <a:lnTo>
                    <a:pt x="236194" y="79006"/>
                  </a:lnTo>
                  <a:lnTo>
                    <a:pt x="236194" y="71602"/>
                  </a:lnTo>
                  <a:close/>
                </a:path>
                <a:path w="248920" h="126365">
                  <a:moveTo>
                    <a:pt x="236194" y="59258"/>
                  </a:moveTo>
                  <a:lnTo>
                    <a:pt x="228790" y="59258"/>
                  </a:lnTo>
                  <a:lnTo>
                    <a:pt x="228790" y="66649"/>
                  </a:lnTo>
                  <a:lnTo>
                    <a:pt x="236194" y="66649"/>
                  </a:lnTo>
                  <a:lnTo>
                    <a:pt x="236194" y="59258"/>
                  </a:lnTo>
                  <a:close/>
                </a:path>
                <a:path w="248920" h="126365">
                  <a:moveTo>
                    <a:pt x="236194" y="47726"/>
                  </a:moveTo>
                  <a:lnTo>
                    <a:pt x="228790" y="47726"/>
                  </a:lnTo>
                  <a:lnTo>
                    <a:pt x="228790" y="55156"/>
                  </a:lnTo>
                  <a:lnTo>
                    <a:pt x="236194" y="55156"/>
                  </a:lnTo>
                  <a:lnTo>
                    <a:pt x="236194" y="47726"/>
                  </a:lnTo>
                  <a:close/>
                </a:path>
                <a:path w="248920" h="126365">
                  <a:moveTo>
                    <a:pt x="236194" y="35382"/>
                  </a:moveTo>
                  <a:lnTo>
                    <a:pt x="228790" y="35382"/>
                  </a:lnTo>
                  <a:lnTo>
                    <a:pt x="228790" y="42786"/>
                  </a:lnTo>
                  <a:lnTo>
                    <a:pt x="236194" y="42786"/>
                  </a:lnTo>
                  <a:lnTo>
                    <a:pt x="236194" y="35382"/>
                  </a:lnTo>
                  <a:close/>
                </a:path>
                <a:path w="248920" h="126365">
                  <a:moveTo>
                    <a:pt x="236194" y="23863"/>
                  </a:moveTo>
                  <a:lnTo>
                    <a:pt x="228790" y="23863"/>
                  </a:lnTo>
                  <a:lnTo>
                    <a:pt x="228790" y="31267"/>
                  </a:lnTo>
                  <a:lnTo>
                    <a:pt x="236194" y="31267"/>
                  </a:lnTo>
                  <a:lnTo>
                    <a:pt x="236194" y="23863"/>
                  </a:lnTo>
                  <a:close/>
                </a:path>
                <a:path w="248920" h="126365">
                  <a:moveTo>
                    <a:pt x="236194" y="11506"/>
                  </a:moveTo>
                  <a:lnTo>
                    <a:pt x="228790" y="11506"/>
                  </a:lnTo>
                  <a:lnTo>
                    <a:pt x="228790" y="18923"/>
                  </a:lnTo>
                  <a:lnTo>
                    <a:pt x="236194" y="18923"/>
                  </a:lnTo>
                  <a:lnTo>
                    <a:pt x="236194" y="11506"/>
                  </a:lnTo>
                  <a:close/>
                </a:path>
                <a:path w="248920" h="126365">
                  <a:moveTo>
                    <a:pt x="248539" y="118503"/>
                  </a:moveTo>
                  <a:lnTo>
                    <a:pt x="241122" y="118503"/>
                  </a:lnTo>
                  <a:lnTo>
                    <a:pt x="241122" y="125907"/>
                  </a:lnTo>
                  <a:lnTo>
                    <a:pt x="248539" y="125907"/>
                  </a:lnTo>
                  <a:lnTo>
                    <a:pt x="248539" y="118503"/>
                  </a:lnTo>
                  <a:close/>
                </a:path>
                <a:path w="248920" h="126365">
                  <a:moveTo>
                    <a:pt x="248539" y="106984"/>
                  </a:moveTo>
                  <a:lnTo>
                    <a:pt x="241122" y="106984"/>
                  </a:lnTo>
                  <a:lnTo>
                    <a:pt x="241122" y="114388"/>
                  </a:lnTo>
                  <a:lnTo>
                    <a:pt x="248539" y="114388"/>
                  </a:lnTo>
                  <a:lnTo>
                    <a:pt x="248539" y="106984"/>
                  </a:lnTo>
                  <a:close/>
                </a:path>
                <a:path w="248920" h="126365">
                  <a:moveTo>
                    <a:pt x="248539" y="94640"/>
                  </a:moveTo>
                  <a:lnTo>
                    <a:pt x="241122" y="94640"/>
                  </a:lnTo>
                  <a:lnTo>
                    <a:pt x="241122" y="102870"/>
                  </a:lnTo>
                  <a:lnTo>
                    <a:pt x="248539" y="102870"/>
                  </a:lnTo>
                  <a:lnTo>
                    <a:pt x="248539" y="94640"/>
                  </a:lnTo>
                  <a:close/>
                </a:path>
                <a:path w="248920" h="126365">
                  <a:moveTo>
                    <a:pt x="248539" y="83121"/>
                  </a:moveTo>
                  <a:lnTo>
                    <a:pt x="241122" y="83121"/>
                  </a:lnTo>
                  <a:lnTo>
                    <a:pt x="241122" y="90525"/>
                  </a:lnTo>
                  <a:lnTo>
                    <a:pt x="248539" y="90525"/>
                  </a:lnTo>
                  <a:lnTo>
                    <a:pt x="248539" y="83121"/>
                  </a:lnTo>
                  <a:close/>
                </a:path>
                <a:path w="248920" h="126365">
                  <a:moveTo>
                    <a:pt x="248539" y="71602"/>
                  </a:moveTo>
                  <a:lnTo>
                    <a:pt x="241122" y="71602"/>
                  </a:lnTo>
                  <a:lnTo>
                    <a:pt x="241122" y="79006"/>
                  </a:lnTo>
                  <a:lnTo>
                    <a:pt x="248539" y="79006"/>
                  </a:lnTo>
                  <a:lnTo>
                    <a:pt x="248539" y="71602"/>
                  </a:lnTo>
                  <a:close/>
                </a:path>
                <a:path w="248920" h="126365">
                  <a:moveTo>
                    <a:pt x="248539" y="59258"/>
                  </a:moveTo>
                  <a:lnTo>
                    <a:pt x="241122" y="59258"/>
                  </a:lnTo>
                  <a:lnTo>
                    <a:pt x="241122" y="66649"/>
                  </a:lnTo>
                  <a:lnTo>
                    <a:pt x="248539" y="66649"/>
                  </a:lnTo>
                  <a:lnTo>
                    <a:pt x="248539" y="59258"/>
                  </a:lnTo>
                  <a:close/>
                </a:path>
                <a:path w="248920" h="126365">
                  <a:moveTo>
                    <a:pt x="248539" y="47726"/>
                  </a:moveTo>
                  <a:lnTo>
                    <a:pt x="241122" y="47726"/>
                  </a:lnTo>
                  <a:lnTo>
                    <a:pt x="241122" y="55156"/>
                  </a:lnTo>
                  <a:lnTo>
                    <a:pt x="248539" y="55156"/>
                  </a:lnTo>
                  <a:lnTo>
                    <a:pt x="248539" y="47726"/>
                  </a:lnTo>
                  <a:close/>
                </a:path>
                <a:path w="248920" h="126365">
                  <a:moveTo>
                    <a:pt x="248539" y="35382"/>
                  </a:moveTo>
                  <a:lnTo>
                    <a:pt x="241122" y="35382"/>
                  </a:lnTo>
                  <a:lnTo>
                    <a:pt x="241122" y="42786"/>
                  </a:lnTo>
                  <a:lnTo>
                    <a:pt x="248539" y="42786"/>
                  </a:lnTo>
                  <a:lnTo>
                    <a:pt x="248539" y="35382"/>
                  </a:lnTo>
                  <a:close/>
                </a:path>
                <a:path w="248920" h="126365">
                  <a:moveTo>
                    <a:pt x="248539" y="23863"/>
                  </a:moveTo>
                  <a:lnTo>
                    <a:pt x="241122" y="23863"/>
                  </a:lnTo>
                  <a:lnTo>
                    <a:pt x="241122" y="31267"/>
                  </a:lnTo>
                  <a:lnTo>
                    <a:pt x="248539" y="31267"/>
                  </a:lnTo>
                  <a:lnTo>
                    <a:pt x="248539" y="23863"/>
                  </a:lnTo>
                  <a:close/>
                </a:path>
                <a:path w="248920" h="126365">
                  <a:moveTo>
                    <a:pt x="248539" y="11506"/>
                  </a:moveTo>
                  <a:lnTo>
                    <a:pt x="241122" y="11506"/>
                  </a:lnTo>
                  <a:lnTo>
                    <a:pt x="241122" y="18923"/>
                  </a:lnTo>
                  <a:lnTo>
                    <a:pt x="248539" y="18923"/>
                  </a:lnTo>
                  <a:lnTo>
                    <a:pt x="248539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471111" y="8367864"/>
              <a:ext cx="91440" cy="114935"/>
            </a:xfrm>
            <a:custGeom>
              <a:avLst/>
              <a:gdLst/>
              <a:ahLst/>
              <a:cxnLst/>
              <a:rect l="l" t="t" r="r" b="b"/>
              <a:pathLst>
                <a:path w="91439" h="114934">
                  <a:moveTo>
                    <a:pt x="7416" y="106997"/>
                  </a:moveTo>
                  <a:lnTo>
                    <a:pt x="0" y="106997"/>
                  </a:lnTo>
                  <a:lnTo>
                    <a:pt x="0" y="114401"/>
                  </a:lnTo>
                  <a:lnTo>
                    <a:pt x="7416" y="114401"/>
                  </a:lnTo>
                  <a:lnTo>
                    <a:pt x="7416" y="106997"/>
                  </a:lnTo>
                  <a:close/>
                </a:path>
                <a:path w="91439" h="114934">
                  <a:moveTo>
                    <a:pt x="7416" y="95478"/>
                  </a:moveTo>
                  <a:lnTo>
                    <a:pt x="0" y="95478"/>
                  </a:lnTo>
                  <a:lnTo>
                    <a:pt x="0" y="102882"/>
                  </a:lnTo>
                  <a:lnTo>
                    <a:pt x="7416" y="102882"/>
                  </a:lnTo>
                  <a:lnTo>
                    <a:pt x="7416" y="95478"/>
                  </a:lnTo>
                  <a:close/>
                </a:path>
                <a:path w="91439" h="114934">
                  <a:moveTo>
                    <a:pt x="7416" y="83134"/>
                  </a:moveTo>
                  <a:lnTo>
                    <a:pt x="0" y="83134"/>
                  </a:lnTo>
                  <a:lnTo>
                    <a:pt x="0" y="91363"/>
                  </a:lnTo>
                  <a:lnTo>
                    <a:pt x="7416" y="91363"/>
                  </a:lnTo>
                  <a:lnTo>
                    <a:pt x="7416" y="83134"/>
                  </a:lnTo>
                  <a:close/>
                </a:path>
                <a:path w="91439" h="114934">
                  <a:moveTo>
                    <a:pt x="7416" y="71615"/>
                  </a:moveTo>
                  <a:lnTo>
                    <a:pt x="0" y="71615"/>
                  </a:lnTo>
                  <a:lnTo>
                    <a:pt x="0" y="79019"/>
                  </a:lnTo>
                  <a:lnTo>
                    <a:pt x="7416" y="79019"/>
                  </a:lnTo>
                  <a:lnTo>
                    <a:pt x="7416" y="71615"/>
                  </a:lnTo>
                  <a:close/>
                </a:path>
                <a:path w="91439" h="114934">
                  <a:moveTo>
                    <a:pt x="7416" y="60096"/>
                  </a:moveTo>
                  <a:lnTo>
                    <a:pt x="0" y="60096"/>
                  </a:lnTo>
                  <a:lnTo>
                    <a:pt x="0" y="67500"/>
                  </a:lnTo>
                  <a:lnTo>
                    <a:pt x="7416" y="67500"/>
                  </a:lnTo>
                  <a:lnTo>
                    <a:pt x="7416" y="60096"/>
                  </a:lnTo>
                  <a:close/>
                </a:path>
                <a:path w="91439" h="114934">
                  <a:moveTo>
                    <a:pt x="7416" y="47752"/>
                  </a:moveTo>
                  <a:lnTo>
                    <a:pt x="0" y="47752"/>
                  </a:lnTo>
                  <a:lnTo>
                    <a:pt x="0" y="55143"/>
                  </a:lnTo>
                  <a:lnTo>
                    <a:pt x="7416" y="55143"/>
                  </a:lnTo>
                  <a:lnTo>
                    <a:pt x="7416" y="47752"/>
                  </a:lnTo>
                  <a:close/>
                </a:path>
                <a:path w="91439" h="114934">
                  <a:moveTo>
                    <a:pt x="7416" y="36220"/>
                  </a:moveTo>
                  <a:lnTo>
                    <a:pt x="0" y="36220"/>
                  </a:lnTo>
                  <a:lnTo>
                    <a:pt x="0" y="43649"/>
                  </a:lnTo>
                  <a:lnTo>
                    <a:pt x="7416" y="43649"/>
                  </a:lnTo>
                  <a:lnTo>
                    <a:pt x="7416" y="36220"/>
                  </a:lnTo>
                  <a:close/>
                </a:path>
                <a:path w="91439" h="114934">
                  <a:moveTo>
                    <a:pt x="7416" y="23876"/>
                  </a:moveTo>
                  <a:lnTo>
                    <a:pt x="0" y="23876"/>
                  </a:lnTo>
                  <a:lnTo>
                    <a:pt x="0" y="31280"/>
                  </a:lnTo>
                  <a:lnTo>
                    <a:pt x="7416" y="31280"/>
                  </a:lnTo>
                  <a:lnTo>
                    <a:pt x="7416" y="23876"/>
                  </a:lnTo>
                  <a:close/>
                </a:path>
                <a:path w="91439" h="114934">
                  <a:moveTo>
                    <a:pt x="7416" y="12357"/>
                  </a:moveTo>
                  <a:lnTo>
                    <a:pt x="0" y="12357"/>
                  </a:lnTo>
                  <a:lnTo>
                    <a:pt x="0" y="19761"/>
                  </a:lnTo>
                  <a:lnTo>
                    <a:pt x="7416" y="19761"/>
                  </a:lnTo>
                  <a:lnTo>
                    <a:pt x="7416" y="12357"/>
                  </a:lnTo>
                  <a:close/>
                </a:path>
                <a:path w="91439" h="114934">
                  <a:moveTo>
                    <a:pt x="7416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416" y="7416"/>
                  </a:lnTo>
                  <a:lnTo>
                    <a:pt x="7416" y="0"/>
                  </a:lnTo>
                  <a:close/>
                </a:path>
                <a:path w="91439" h="114934">
                  <a:moveTo>
                    <a:pt x="19761" y="106997"/>
                  </a:moveTo>
                  <a:lnTo>
                    <a:pt x="12357" y="106997"/>
                  </a:lnTo>
                  <a:lnTo>
                    <a:pt x="12357" y="114401"/>
                  </a:lnTo>
                  <a:lnTo>
                    <a:pt x="19761" y="114401"/>
                  </a:lnTo>
                  <a:lnTo>
                    <a:pt x="19761" y="106997"/>
                  </a:lnTo>
                  <a:close/>
                </a:path>
                <a:path w="91439" h="114934">
                  <a:moveTo>
                    <a:pt x="19761" y="95478"/>
                  </a:moveTo>
                  <a:lnTo>
                    <a:pt x="12357" y="95478"/>
                  </a:lnTo>
                  <a:lnTo>
                    <a:pt x="12357" y="102882"/>
                  </a:lnTo>
                  <a:lnTo>
                    <a:pt x="19761" y="102882"/>
                  </a:lnTo>
                  <a:lnTo>
                    <a:pt x="19761" y="95478"/>
                  </a:lnTo>
                  <a:close/>
                </a:path>
                <a:path w="91439" h="114934">
                  <a:moveTo>
                    <a:pt x="19761" y="83134"/>
                  </a:moveTo>
                  <a:lnTo>
                    <a:pt x="12357" y="83134"/>
                  </a:lnTo>
                  <a:lnTo>
                    <a:pt x="12357" y="91363"/>
                  </a:lnTo>
                  <a:lnTo>
                    <a:pt x="19761" y="91363"/>
                  </a:lnTo>
                  <a:lnTo>
                    <a:pt x="19761" y="83134"/>
                  </a:lnTo>
                  <a:close/>
                </a:path>
                <a:path w="91439" h="114934">
                  <a:moveTo>
                    <a:pt x="19761" y="71615"/>
                  </a:moveTo>
                  <a:lnTo>
                    <a:pt x="12357" y="71615"/>
                  </a:lnTo>
                  <a:lnTo>
                    <a:pt x="12357" y="79019"/>
                  </a:lnTo>
                  <a:lnTo>
                    <a:pt x="19761" y="79019"/>
                  </a:lnTo>
                  <a:lnTo>
                    <a:pt x="19761" y="71615"/>
                  </a:lnTo>
                  <a:close/>
                </a:path>
                <a:path w="91439" h="114934">
                  <a:moveTo>
                    <a:pt x="19761" y="60096"/>
                  </a:moveTo>
                  <a:lnTo>
                    <a:pt x="12357" y="60096"/>
                  </a:lnTo>
                  <a:lnTo>
                    <a:pt x="12357" y="67500"/>
                  </a:lnTo>
                  <a:lnTo>
                    <a:pt x="19761" y="67500"/>
                  </a:lnTo>
                  <a:lnTo>
                    <a:pt x="19761" y="60096"/>
                  </a:lnTo>
                  <a:close/>
                </a:path>
                <a:path w="91439" h="114934">
                  <a:moveTo>
                    <a:pt x="19761" y="47752"/>
                  </a:moveTo>
                  <a:lnTo>
                    <a:pt x="12357" y="47752"/>
                  </a:lnTo>
                  <a:lnTo>
                    <a:pt x="12357" y="55143"/>
                  </a:lnTo>
                  <a:lnTo>
                    <a:pt x="19761" y="55143"/>
                  </a:lnTo>
                  <a:lnTo>
                    <a:pt x="19761" y="47752"/>
                  </a:lnTo>
                  <a:close/>
                </a:path>
                <a:path w="91439" h="114934">
                  <a:moveTo>
                    <a:pt x="19761" y="36220"/>
                  </a:moveTo>
                  <a:lnTo>
                    <a:pt x="12357" y="36220"/>
                  </a:lnTo>
                  <a:lnTo>
                    <a:pt x="12357" y="43649"/>
                  </a:lnTo>
                  <a:lnTo>
                    <a:pt x="19761" y="43649"/>
                  </a:lnTo>
                  <a:lnTo>
                    <a:pt x="19761" y="36220"/>
                  </a:lnTo>
                  <a:close/>
                </a:path>
                <a:path w="91439" h="114934">
                  <a:moveTo>
                    <a:pt x="19761" y="23876"/>
                  </a:moveTo>
                  <a:lnTo>
                    <a:pt x="12357" y="23876"/>
                  </a:lnTo>
                  <a:lnTo>
                    <a:pt x="12357" y="31280"/>
                  </a:lnTo>
                  <a:lnTo>
                    <a:pt x="19761" y="31280"/>
                  </a:lnTo>
                  <a:lnTo>
                    <a:pt x="19761" y="23876"/>
                  </a:lnTo>
                  <a:close/>
                </a:path>
                <a:path w="91439" h="114934">
                  <a:moveTo>
                    <a:pt x="19761" y="12357"/>
                  </a:moveTo>
                  <a:lnTo>
                    <a:pt x="12357" y="12357"/>
                  </a:lnTo>
                  <a:lnTo>
                    <a:pt x="12357" y="19761"/>
                  </a:lnTo>
                  <a:lnTo>
                    <a:pt x="19761" y="19761"/>
                  </a:lnTo>
                  <a:lnTo>
                    <a:pt x="19761" y="12357"/>
                  </a:lnTo>
                  <a:close/>
                </a:path>
                <a:path w="91439" h="114934">
                  <a:moveTo>
                    <a:pt x="19761" y="0"/>
                  </a:moveTo>
                  <a:lnTo>
                    <a:pt x="12357" y="0"/>
                  </a:lnTo>
                  <a:lnTo>
                    <a:pt x="12357" y="7416"/>
                  </a:lnTo>
                  <a:lnTo>
                    <a:pt x="19761" y="7416"/>
                  </a:lnTo>
                  <a:lnTo>
                    <a:pt x="19761" y="0"/>
                  </a:lnTo>
                  <a:close/>
                </a:path>
                <a:path w="91439" h="114934">
                  <a:moveTo>
                    <a:pt x="31280" y="106997"/>
                  </a:moveTo>
                  <a:lnTo>
                    <a:pt x="23876" y="106997"/>
                  </a:lnTo>
                  <a:lnTo>
                    <a:pt x="23876" y="114401"/>
                  </a:lnTo>
                  <a:lnTo>
                    <a:pt x="31280" y="114401"/>
                  </a:lnTo>
                  <a:lnTo>
                    <a:pt x="31280" y="106997"/>
                  </a:lnTo>
                  <a:close/>
                </a:path>
                <a:path w="91439" h="114934">
                  <a:moveTo>
                    <a:pt x="31280" y="95478"/>
                  </a:moveTo>
                  <a:lnTo>
                    <a:pt x="23876" y="95478"/>
                  </a:lnTo>
                  <a:lnTo>
                    <a:pt x="23876" y="102882"/>
                  </a:lnTo>
                  <a:lnTo>
                    <a:pt x="31280" y="102882"/>
                  </a:lnTo>
                  <a:lnTo>
                    <a:pt x="31280" y="95478"/>
                  </a:lnTo>
                  <a:close/>
                </a:path>
                <a:path w="91439" h="114934">
                  <a:moveTo>
                    <a:pt x="31280" y="83134"/>
                  </a:moveTo>
                  <a:lnTo>
                    <a:pt x="23876" y="83134"/>
                  </a:lnTo>
                  <a:lnTo>
                    <a:pt x="23876" y="91363"/>
                  </a:lnTo>
                  <a:lnTo>
                    <a:pt x="31280" y="91363"/>
                  </a:lnTo>
                  <a:lnTo>
                    <a:pt x="31280" y="83134"/>
                  </a:lnTo>
                  <a:close/>
                </a:path>
                <a:path w="91439" h="114934">
                  <a:moveTo>
                    <a:pt x="31280" y="71615"/>
                  </a:moveTo>
                  <a:lnTo>
                    <a:pt x="23876" y="71615"/>
                  </a:lnTo>
                  <a:lnTo>
                    <a:pt x="23876" y="79019"/>
                  </a:lnTo>
                  <a:lnTo>
                    <a:pt x="31280" y="79019"/>
                  </a:lnTo>
                  <a:lnTo>
                    <a:pt x="31280" y="71615"/>
                  </a:lnTo>
                  <a:close/>
                </a:path>
                <a:path w="91439" h="114934">
                  <a:moveTo>
                    <a:pt x="31280" y="60096"/>
                  </a:moveTo>
                  <a:lnTo>
                    <a:pt x="23876" y="60096"/>
                  </a:lnTo>
                  <a:lnTo>
                    <a:pt x="23876" y="67500"/>
                  </a:lnTo>
                  <a:lnTo>
                    <a:pt x="31280" y="67500"/>
                  </a:lnTo>
                  <a:lnTo>
                    <a:pt x="31280" y="60096"/>
                  </a:lnTo>
                  <a:close/>
                </a:path>
                <a:path w="91439" h="114934">
                  <a:moveTo>
                    <a:pt x="31280" y="47752"/>
                  </a:moveTo>
                  <a:lnTo>
                    <a:pt x="23876" y="47752"/>
                  </a:lnTo>
                  <a:lnTo>
                    <a:pt x="23876" y="55143"/>
                  </a:lnTo>
                  <a:lnTo>
                    <a:pt x="31280" y="55143"/>
                  </a:lnTo>
                  <a:lnTo>
                    <a:pt x="31280" y="47752"/>
                  </a:lnTo>
                  <a:close/>
                </a:path>
                <a:path w="91439" h="114934">
                  <a:moveTo>
                    <a:pt x="31280" y="36220"/>
                  </a:moveTo>
                  <a:lnTo>
                    <a:pt x="23876" y="36220"/>
                  </a:lnTo>
                  <a:lnTo>
                    <a:pt x="23876" y="43649"/>
                  </a:lnTo>
                  <a:lnTo>
                    <a:pt x="31280" y="43649"/>
                  </a:lnTo>
                  <a:lnTo>
                    <a:pt x="31280" y="36220"/>
                  </a:lnTo>
                  <a:close/>
                </a:path>
                <a:path w="91439" h="114934">
                  <a:moveTo>
                    <a:pt x="31280" y="23876"/>
                  </a:moveTo>
                  <a:lnTo>
                    <a:pt x="23876" y="23876"/>
                  </a:lnTo>
                  <a:lnTo>
                    <a:pt x="23876" y="31280"/>
                  </a:lnTo>
                  <a:lnTo>
                    <a:pt x="31280" y="31280"/>
                  </a:lnTo>
                  <a:lnTo>
                    <a:pt x="31280" y="23876"/>
                  </a:lnTo>
                  <a:close/>
                </a:path>
                <a:path w="91439" h="114934">
                  <a:moveTo>
                    <a:pt x="31280" y="12357"/>
                  </a:moveTo>
                  <a:lnTo>
                    <a:pt x="23876" y="12357"/>
                  </a:lnTo>
                  <a:lnTo>
                    <a:pt x="23876" y="19761"/>
                  </a:lnTo>
                  <a:lnTo>
                    <a:pt x="31280" y="19761"/>
                  </a:lnTo>
                  <a:lnTo>
                    <a:pt x="31280" y="12357"/>
                  </a:lnTo>
                  <a:close/>
                </a:path>
                <a:path w="91439" h="114934">
                  <a:moveTo>
                    <a:pt x="31280" y="0"/>
                  </a:moveTo>
                  <a:lnTo>
                    <a:pt x="23876" y="0"/>
                  </a:lnTo>
                  <a:lnTo>
                    <a:pt x="23876" y="7416"/>
                  </a:lnTo>
                  <a:lnTo>
                    <a:pt x="31280" y="7416"/>
                  </a:lnTo>
                  <a:lnTo>
                    <a:pt x="31280" y="0"/>
                  </a:lnTo>
                  <a:close/>
                </a:path>
                <a:path w="91439" h="114934">
                  <a:moveTo>
                    <a:pt x="43624" y="106997"/>
                  </a:moveTo>
                  <a:lnTo>
                    <a:pt x="36207" y="106997"/>
                  </a:lnTo>
                  <a:lnTo>
                    <a:pt x="36207" y="114401"/>
                  </a:lnTo>
                  <a:lnTo>
                    <a:pt x="43624" y="114401"/>
                  </a:lnTo>
                  <a:lnTo>
                    <a:pt x="43624" y="106997"/>
                  </a:lnTo>
                  <a:close/>
                </a:path>
                <a:path w="91439" h="114934">
                  <a:moveTo>
                    <a:pt x="43624" y="95478"/>
                  </a:moveTo>
                  <a:lnTo>
                    <a:pt x="36207" y="95478"/>
                  </a:lnTo>
                  <a:lnTo>
                    <a:pt x="36207" y="102882"/>
                  </a:lnTo>
                  <a:lnTo>
                    <a:pt x="43624" y="102882"/>
                  </a:lnTo>
                  <a:lnTo>
                    <a:pt x="43624" y="95478"/>
                  </a:lnTo>
                  <a:close/>
                </a:path>
                <a:path w="91439" h="114934">
                  <a:moveTo>
                    <a:pt x="43624" y="83134"/>
                  </a:moveTo>
                  <a:lnTo>
                    <a:pt x="36207" y="83134"/>
                  </a:lnTo>
                  <a:lnTo>
                    <a:pt x="36207" y="91363"/>
                  </a:lnTo>
                  <a:lnTo>
                    <a:pt x="43624" y="91363"/>
                  </a:lnTo>
                  <a:lnTo>
                    <a:pt x="43624" y="83134"/>
                  </a:lnTo>
                  <a:close/>
                </a:path>
                <a:path w="91439" h="114934">
                  <a:moveTo>
                    <a:pt x="43624" y="71615"/>
                  </a:moveTo>
                  <a:lnTo>
                    <a:pt x="36207" y="71615"/>
                  </a:lnTo>
                  <a:lnTo>
                    <a:pt x="36207" y="79019"/>
                  </a:lnTo>
                  <a:lnTo>
                    <a:pt x="43624" y="79019"/>
                  </a:lnTo>
                  <a:lnTo>
                    <a:pt x="43624" y="71615"/>
                  </a:lnTo>
                  <a:close/>
                </a:path>
                <a:path w="91439" h="114934">
                  <a:moveTo>
                    <a:pt x="43624" y="60096"/>
                  </a:moveTo>
                  <a:lnTo>
                    <a:pt x="36207" y="60096"/>
                  </a:lnTo>
                  <a:lnTo>
                    <a:pt x="36207" y="67500"/>
                  </a:lnTo>
                  <a:lnTo>
                    <a:pt x="43624" y="67500"/>
                  </a:lnTo>
                  <a:lnTo>
                    <a:pt x="43624" y="60096"/>
                  </a:lnTo>
                  <a:close/>
                </a:path>
                <a:path w="91439" h="114934">
                  <a:moveTo>
                    <a:pt x="43624" y="47752"/>
                  </a:moveTo>
                  <a:lnTo>
                    <a:pt x="36207" y="47752"/>
                  </a:lnTo>
                  <a:lnTo>
                    <a:pt x="36207" y="55143"/>
                  </a:lnTo>
                  <a:lnTo>
                    <a:pt x="43624" y="55143"/>
                  </a:lnTo>
                  <a:lnTo>
                    <a:pt x="43624" y="47752"/>
                  </a:lnTo>
                  <a:close/>
                </a:path>
                <a:path w="91439" h="114934">
                  <a:moveTo>
                    <a:pt x="43624" y="36220"/>
                  </a:moveTo>
                  <a:lnTo>
                    <a:pt x="36207" y="36220"/>
                  </a:lnTo>
                  <a:lnTo>
                    <a:pt x="36207" y="43649"/>
                  </a:lnTo>
                  <a:lnTo>
                    <a:pt x="43624" y="43649"/>
                  </a:lnTo>
                  <a:lnTo>
                    <a:pt x="43624" y="36220"/>
                  </a:lnTo>
                  <a:close/>
                </a:path>
                <a:path w="91439" h="114934">
                  <a:moveTo>
                    <a:pt x="43624" y="23876"/>
                  </a:moveTo>
                  <a:lnTo>
                    <a:pt x="36207" y="23876"/>
                  </a:lnTo>
                  <a:lnTo>
                    <a:pt x="36207" y="31280"/>
                  </a:lnTo>
                  <a:lnTo>
                    <a:pt x="43624" y="31280"/>
                  </a:lnTo>
                  <a:lnTo>
                    <a:pt x="43624" y="23876"/>
                  </a:lnTo>
                  <a:close/>
                </a:path>
                <a:path w="91439" h="114934">
                  <a:moveTo>
                    <a:pt x="43624" y="12357"/>
                  </a:moveTo>
                  <a:lnTo>
                    <a:pt x="36207" y="12357"/>
                  </a:lnTo>
                  <a:lnTo>
                    <a:pt x="36207" y="19761"/>
                  </a:lnTo>
                  <a:lnTo>
                    <a:pt x="43624" y="19761"/>
                  </a:lnTo>
                  <a:lnTo>
                    <a:pt x="43624" y="12357"/>
                  </a:lnTo>
                  <a:close/>
                </a:path>
                <a:path w="91439" h="114934">
                  <a:moveTo>
                    <a:pt x="43624" y="0"/>
                  </a:moveTo>
                  <a:lnTo>
                    <a:pt x="36207" y="0"/>
                  </a:lnTo>
                  <a:lnTo>
                    <a:pt x="36207" y="7416"/>
                  </a:lnTo>
                  <a:lnTo>
                    <a:pt x="43624" y="7416"/>
                  </a:lnTo>
                  <a:lnTo>
                    <a:pt x="43624" y="0"/>
                  </a:lnTo>
                  <a:close/>
                </a:path>
                <a:path w="91439" h="114934">
                  <a:moveTo>
                    <a:pt x="55968" y="106997"/>
                  </a:moveTo>
                  <a:lnTo>
                    <a:pt x="48564" y="106997"/>
                  </a:lnTo>
                  <a:lnTo>
                    <a:pt x="48564" y="114401"/>
                  </a:lnTo>
                  <a:lnTo>
                    <a:pt x="55968" y="114401"/>
                  </a:lnTo>
                  <a:lnTo>
                    <a:pt x="55968" y="106997"/>
                  </a:lnTo>
                  <a:close/>
                </a:path>
                <a:path w="91439" h="114934">
                  <a:moveTo>
                    <a:pt x="55968" y="95478"/>
                  </a:moveTo>
                  <a:lnTo>
                    <a:pt x="48564" y="95478"/>
                  </a:lnTo>
                  <a:lnTo>
                    <a:pt x="48564" y="102882"/>
                  </a:lnTo>
                  <a:lnTo>
                    <a:pt x="55968" y="102882"/>
                  </a:lnTo>
                  <a:lnTo>
                    <a:pt x="55968" y="95478"/>
                  </a:lnTo>
                  <a:close/>
                </a:path>
                <a:path w="91439" h="114934">
                  <a:moveTo>
                    <a:pt x="55968" y="83134"/>
                  </a:moveTo>
                  <a:lnTo>
                    <a:pt x="48564" y="83134"/>
                  </a:lnTo>
                  <a:lnTo>
                    <a:pt x="48564" y="91363"/>
                  </a:lnTo>
                  <a:lnTo>
                    <a:pt x="55968" y="91363"/>
                  </a:lnTo>
                  <a:lnTo>
                    <a:pt x="55968" y="83134"/>
                  </a:lnTo>
                  <a:close/>
                </a:path>
                <a:path w="91439" h="114934">
                  <a:moveTo>
                    <a:pt x="55968" y="71615"/>
                  </a:moveTo>
                  <a:lnTo>
                    <a:pt x="48564" y="71615"/>
                  </a:lnTo>
                  <a:lnTo>
                    <a:pt x="48564" y="79019"/>
                  </a:lnTo>
                  <a:lnTo>
                    <a:pt x="55968" y="79019"/>
                  </a:lnTo>
                  <a:lnTo>
                    <a:pt x="55968" y="71615"/>
                  </a:lnTo>
                  <a:close/>
                </a:path>
                <a:path w="91439" h="114934">
                  <a:moveTo>
                    <a:pt x="55968" y="60096"/>
                  </a:moveTo>
                  <a:lnTo>
                    <a:pt x="48564" y="60096"/>
                  </a:lnTo>
                  <a:lnTo>
                    <a:pt x="48564" y="67500"/>
                  </a:lnTo>
                  <a:lnTo>
                    <a:pt x="55968" y="67500"/>
                  </a:lnTo>
                  <a:lnTo>
                    <a:pt x="55968" y="60096"/>
                  </a:lnTo>
                  <a:close/>
                </a:path>
                <a:path w="91439" h="114934">
                  <a:moveTo>
                    <a:pt x="55968" y="47752"/>
                  </a:moveTo>
                  <a:lnTo>
                    <a:pt x="48564" y="47752"/>
                  </a:lnTo>
                  <a:lnTo>
                    <a:pt x="48564" y="55143"/>
                  </a:lnTo>
                  <a:lnTo>
                    <a:pt x="55968" y="55143"/>
                  </a:lnTo>
                  <a:lnTo>
                    <a:pt x="55968" y="47752"/>
                  </a:lnTo>
                  <a:close/>
                </a:path>
                <a:path w="91439" h="114934">
                  <a:moveTo>
                    <a:pt x="55968" y="36220"/>
                  </a:moveTo>
                  <a:lnTo>
                    <a:pt x="48564" y="36220"/>
                  </a:lnTo>
                  <a:lnTo>
                    <a:pt x="48564" y="43649"/>
                  </a:lnTo>
                  <a:lnTo>
                    <a:pt x="55968" y="43649"/>
                  </a:lnTo>
                  <a:lnTo>
                    <a:pt x="55968" y="36220"/>
                  </a:lnTo>
                  <a:close/>
                </a:path>
                <a:path w="91439" h="114934">
                  <a:moveTo>
                    <a:pt x="55968" y="23876"/>
                  </a:moveTo>
                  <a:lnTo>
                    <a:pt x="48564" y="23876"/>
                  </a:lnTo>
                  <a:lnTo>
                    <a:pt x="48564" y="31280"/>
                  </a:lnTo>
                  <a:lnTo>
                    <a:pt x="55968" y="31280"/>
                  </a:lnTo>
                  <a:lnTo>
                    <a:pt x="55968" y="23876"/>
                  </a:lnTo>
                  <a:close/>
                </a:path>
                <a:path w="91439" h="114934">
                  <a:moveTo>
                    <a:pt x="55968" y="12357"/>
                  </a:moveTo>
                  <a:lnTo>
                    <a:pt x="48564" y="12357"/>
                  </a:lnTo>
                  <a:lnTo>
                    <a:pt x="48564" y="19761"/>
                  </a:lnTo>
                  <a:lnTo>
                    <a:pt x="55968" y="19761"/>
                  </a:lnTo>
                  <a:lnTo>
                    <a:pt x="55968" y="12357"/>
                  </a:lnTo>
                  <a:close/>
                </a:path>
                <a:path w="91439" h="114934">
                  <a:moveTo>
                    <a:pt x="55968" y="0"/>
                  </a:moveTo>
                  <a:lnTo>
                    <a:pt x="48564" y="0"/>
                  </a:lnTo>
                  <a:lnTo>
                    <a:pt x="48564" y="7416"/>
                  </a:lnTo>
                  <a:lnTo>
                    <a:pt x="55968" y="7416"/>
                  </a:lnTo>
                  <a:lnTo>
                    <a:pt x="55968" y="0"/>
                  </a:lnTo>
                  <a:close/>
                </a:path>
                <a:path w="91439" h="114934">
                  <a:moveTo>
                    <a:pt x="67500" y="106997"/>
                  </a:moveTo>
                  <a:lnTo>
                    <a:pt x="60083" y="106997"/>
                  </a:lnTo>
                  <a:lnTo>
                    <a:pt x="60083" y="114401"/>
                  </a:lnTo>
                  <a:lnTo>
                    <a:pt x="67500" y="114401"/>
                  </a:lnTo>
                  <a:lnTo>
                    <a:pt x="67500" y="106997"/>
                  </a:lnTo>
                  <a:close/>
                </a:path>
                <a:path w="91439" h="114934">
                  <a:moveTo>
                    <a:pt x="67500" y="95478"/>
                  </a:moveTo>
                  <a:lnTo>
                    <a:pt x="60083" y="95478"/>
                  </a:lnTo>
                  <a:lnTo>
                    <a:pt x="60083" y="102882"/>
                  </a:lnTo>
                  <a:lnTo>
                    <a:pt x="67500" y="102882"/>
                  </a:lnTo>
                  <a:lnTo>
                    <a:pt x="67500" y="95478"/>
                  </a:lnTo>
                  <a:close/>
                </a:path>
                <a:path w="91439" h="114934">
                  <a:moveTo>
                    <a:pt x="67500" y="83134"/>
                  </a:moveTo>
                  <a:lnTo>
                    <a:pt x="60083" y="83134"/>
                  </a:lnTo>
                  <a:lnTo>
                    <a:pt x="60083" y="91363"/>
                  </a:lnTo>
                  <a:lnTo>
                    <a:pt x="67500" y="91363"/>
                  </a:lnTo>
                  <a:lnTo>
                    <a:pt x="67500" y="83134"/>
                  </a:lnTo>
                  <a:close/>
                </a:path>
                <a:path w="91439" h="114934">
                  <a:moveTo>
                    <a:pt x="67500" y="71615"/>
                  </a:moveTo>
                  <a:lnTo>
                    <a:pt x="60083" y="71615"/>
                  </a:lnTo>
                  <a:lnTo>
                    <a:pt x="60083" y="79019"/>
                  </a:lnTo>
                  <a:lnTo>
                    <a:pt x="67500" y="79019"/>
                  </a:lnTo>
                  <a:lnTo>
                    <a:pt x="67500" y="71615"/>
                  </a:lnTo>
                  <a:close/>
                </a:path>
                <a:path w="91439" h="114934">
                  <a:moveTo>
                    <a:pt x="67500" y="60096"/>
                  </a:moveTo>
                  <a:lnTo>
                    <a:pt x="60083" y="60096"/>
                  </a:lnTo>
                  <a:lnTo>
                    <a:pt x="60083" y="67500"/>
                  </a:lnTo>
                  <a:lnTo>
                    <a:pt x="67500" y="67500"/>
                  </a:lnTo>
                  <a:lnTo>
                    <a:pt x="67500" y="60096"/>
                  </a:lnTo>
                  <a:close/>
                </a:path>
                <a:path w="91439" h="114934">
                  <a:moveTo>
                    <a:pt x="67500" y="47752"/>
                  </a:moveTo>
                  <a:lnTo>
                    <a:pt x="60083" y="47752"/>
                  </a:lnTo>
                  <a:lnTo>
                    <a:pt x="60083" y="55143"/>
                  </a:lnTo>
                  <a:lnTo>
                    <a:pt x="67500" y="55143"/>
                  </a:lnTo>
                  <a:lnTo>
                    <a:pt x="67500" y="47752"/>
                  </a:lnTo>
                  <a:close/>
                </a:path>
                <a:path w="91439" h="114934">
                  <a:moveTo>
                    <a:pt x="67500" y="36220"/>
                  </a:moveTo>
                  <a:lnTo>
                    <a:pt x="60083" y="36220"/>
                  </a:lnTo>
                  <a:lnTo>
                    <a:pt x="60083" y="43649"/>
                  </a:lnTo>
                  <a:lnTo>
                    <a:pt x="67500" y="43649"/>
                  </a:lnTo>
                  <a:lnTo>
                    <a:pt x="67500" y="36220"/>
                  </a:lnTo>
                  <a:close/>
                </a:path>
                <a:path w="91439" h="114934">
                  <a:moveTo>
                    <a:pt x="67500" y="23876"/>
                  </a:moveTo>
                  <a:lnTo>
                    <a:pt x="60083" y="23876"/>
                  </a:lnTo>
                  <a:lnTo>
                    <a:pt x="60083" y="31280"/>
                  </a:lnTo>
                  <a:lnTo>
                    <a:pt x="67500" y="31280"/>
                  </a:lnTo>
                  <a:lnTo>
                    <a:pt x="67500" y="23876"/>
                  </a:lnTo>
                  <a:close/>
                </a:path>
                <a:path w="91439" h="114934">
                  <a:moveTo>
                    <a:pt x="67500" y="12357"/>
                  </a:moveTo>
                  <a:lnTo>
                    <a:pt x="60083" y="12357"/>
                  </a:lnTo>
                  <a:lnTo>
                    <a:pt x="60083" y="19761"/>
                  </a:lnTo>
                  <a:lnTo>
                    <a:pt x="67500" y="19761"/>
                  </a:lnTo>
                  <a:lnTo>
                    <a:pt x="67500" y="12357"/>
                  </a:lnTo>
                  <a:close/>
                </a:path>
                <a:path w="91439" h="114934">
                  <a:moveTo>
                    <a:pt x="67500" y="0"/>
                  </a:moveTo>
                  <a:lnTo>
                    <a:pt x="60083" y="0"/>
                  </a:lnTo>
                  <a:lnTo>
                    <a:pt x="60083" y="7416"/>
                  </a:lnTo>
                  <a:lnTo>
                    <a:pt x="67500" y="7416"/>
                  </a:lnTo>
                  <a:lnTo>
                    <a:pt x="67500" y="0"/>
                  </a:lnTo>
                  <a:close/>
                </a:path>
                <a:path w="91439" h="114934">
                  <a:moveTo>
                    <a:pt x="79832" y="106997"/>
                  </a:moveTo>
                  <a:lnTo>
                    <a:pt x="72415" y="106997"/>
                  </a:lnTo>
                  <a:lnTo>
                    <a:pt x="72415" y="114401"/>
                  </a:lnTo>
                  <a:lnTo>
                    <a:pt x="79832" y="114401"/>
                  </a:lnTo>
                  <a:lnTo>
                    <a:pt x="79832" y="106997"/>
                  </a:lnTo>
                  <a:close/>
                </a:path>
                <a:path w="91439" h="114934">
                  <a:moveTo>
                    <a:pt x="79832" y="95478"/>
                  </a:moveTo>
                  <a:lnTo>
                    <a:pt x="72415" y="95478"/>
                  </a:lnTo>
                  <a:lnTo>
                    <a:pt x="72415" y="102882"/>
                  </a:lnTo>
                  <a:lnTo>
                    <a:pt x="79832" y="102882"/>
                  </a:lnTo>
                  <a:lnTo>
                    <a:pt x="79832" y="95478"/>
                  </a:lnTo>
                  <a:close/>
                </a:path>
                <a:path w="91439" h="114934">
                  <a:moveTo>
                    <a:pt x="79832" y="83134"/>
                  </a:moveTo>
                  <a:lnTo>
                    <a:pt x="72415" y="83134"/>
                  </a:lnTo>
                  <a:lnTo>
                    <a:pt x="72415" y="91363"/>
                  </a:lnTo>
                  <a:lnTo>
                    <a:pt x="79832" y="91363"/>
                  </a:lnTo>
                  <a:lnTo>
                    <a:pt x="79832" y="83134"/>
                  </a:lnTo>
                  <a:close/>
                </a:path>
                <a:path w="91439" h="114934">
                  <a:moveTo>
                    <a:pt x="79832" y="71615"/>
                  </a:moveTo>
                  <a:lnTo>
                    <a:pt x="72415" y="71615"/>
                  </a:lnTo>
                  <a:lnTo>
                    <a:pt x="72415" y="79019"/>
                  </a:lnTo>
                  <a:lnTo>
                    <a:pt x="79832" y="79019"/>
                  </a:lnTo>
                  <a:lnTo>
                    <a:pt x="79832" y="71615"/>
                  </a:lnTo>
                  <a:close/>
                </a:path>
                <a:path w="91439" h="114934">
                  <a:moveTo>
                    <a:pt x="79832" y="60096"/>
                  </a:moveTo>
                  <a:lnTo>
                    <a:pt x="72415" y="60096"/>
                  </a:lnTo>
                  <a:lnTo>
                    <a:pt x="72415" y="67500"/>
                  </a:lnTo>
                  <a:lnTo>
                    <a:pt x="79832" y="67500"/>
                  </a:lnTo>
                  <a:lnTo>
                    <a:pt x="79832" y="60096"/>
                  </a:lnTo>
                  <a:close/>
                </a:path>
                <a:path w="91439" h="114934">
                  <a:moveTo>
                    <a:pt x="79832" y="47752"/>
                  </a:moveTo>
                  <a:lnTo>
                    <a:pt x="72415" y="47752"/>
                  </a:lnTo>
                  <a:lnTo>
                    <a:pt x="72415" y="55143"/>
                  </a:lnTo>
                  <a:lnTo>
                    <a:pt x="79832" y="55143"/>
                  </a:lnTo>
                  <a:lnTo>
                    <a:pt x="79832" y="47752"/>
                  </a:lnTo>
                  <a:close/>
                </a:path>
                <a:path w="91439" h="114934">
                  <a:moveTo>
                    <a:pt x="79832" y="36220"/>
                  </a:moveTo>
                  <a:lnTo>
                    <a:pt x="72415" y="36220"/>
                  </a:lnTo>
                  <a:lnTo>
                    <a:pt x="72415" y="43649"/>
                  </a:lnTo>
                  <a:lnTo>
                    <a:pt x="79832" y="43649"/>
                  </a:lnTo>
                  <a:lnTo>
                    <a:pt x="79832" y="36220"/>
                  </a:lnTo>
                  <a:close/>
                </a:path>
                <a:path w="91439" h="114934">
                  <a:moveTo>
                    <a:pt x="79832" y="23876"/>
                  </a:moveTo>
                  <a:lnTo>
                    <a:pt x="72415" y="23876"/>
                  </a:lnTo>
                  <a:lnTo>
                    <a:pt x="72415" y="31280"/>
                  </a:lnTo>
                  <a:lnTo>
                    <a:pt x="79832" y="31280"/>
                  </a:lnTo>
                  <a:lnTo>
                    <a:pt x="79832" y="23876"/>
                  </a:lnTo>
                  <a:close/>
                </a:path>
                <a:path w="91439" h="114934">
                  <a:moveTo>
                    <a:pt x="79832" y="12357"/>
                  </a:moveTo>
                  <a:lnTo>
                    <a:pt x="72415" y="12357"/>
                  </a:lnTo>
                  <a:lnTo>
                    <a:pt x="72415" y="19761"/>
                  </a:lnTo>
                  <a:lnTo>
                    <a:pt x="79832" y="19761"/>
                  </a:lnTo>
                  <a:lnTo>
                    <a:pt x="79832" y="12357"/>
                  </a:lnTo>
                  <a:close/>
                </a:path>
                <a:path w="91439" h="114934">
                  <a:moveTo>
                    <a:pt x="79832" y="0"/>
                  </a:moveTo>
                  <a:lnTo>
                    <a:pt x="72415" y="0"/>
                  </a:lnTo>
                  <a:lnTo>
                    <a:pt x="72415" y="7416"/>
                  </a:lnTo>
                  <a:lnTo>
                    <a:pt x="79832" y="7416"/>
                  </a:lnTo>
                  <a:lnTo>
                    <a:pt x="79832" y="0"/>
                  </a:lnTo>
                  <a:close/>
                </a:path>
                <a:path w="91439" h="114934">
                  <a:moveTo>
                    <a:pt x="91363" y="0"/>
                  </a:moveTo>
                  <a:lnTo>
                    <a:pt x="83947" y="0"/>
                  </a:lnTo>
                  <a:lnTo>
                    <a:pt x="83947" y="7416"/>
                  </a:lnTo>
                  <a:lnTo>
                    <a:pt x="91363" y="7416"/>
                  </a:lnTo>
                  <a:lnTo>
                    <a:pt x="913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326280" y="8356358"/>
              <a:ext cx="248920" cy="126364"/>
            </a:xfrm>
            <a:custGeom>
              <a:avLst/>
              <a:gdLst/>
              <a:ahLst/>
              <a:cxnLst/>
              <a:rect l="l" t="t" r="r" b="b"/>
              <a:pathLst>
                <a:path w="248920" h="126365">
                  <a:moveTo>
                    <a:pt x="7404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404" y="125907"/>
                  </a:lnTo>
                  <a:lnTo>
                    <a:pt x="7404" y="118503"/>
                  </a:lnTo>
                  <a:close/>
                </a:path>
                <a:path w="248920" h="126365">
                  <a:moveTo>
                    <a:pt x="7404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04" y="114388"/>
                  </a:lnTo>
                  <a:lnTo>
                    <a:pt x="7404" y="106984"/>
                  </a:lnTo>
                  <a:close/>
                </a:path>
                <a:path w="248920" h="126365">
                  <a:moveTo>
                    <a:pt x="7404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404" y="102870"/>
                  </a:lnTo>
                  <a:lnTo>
                    <a:pt x="7404" y="94640"/>
                  </a:lnTo>
                  <a:close/>
                </a:path>
                <a:path w="248920" h="126365">
                  <a:moveTo>
                    <a:pt x="7404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04" y="90525"/>
                  </a:lnTo>
                  <a:lnTo>
                    <a:pt x="7404" y="83121"/>
                  </a:lnTo>
                  <a:close/>
                </a:path>
                <a:path w="248920" h="126365">
                  <a:moveTo>
                    <a:pt x="7404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404" y="79006"/>
                  </a:lnTo>
                  <a:lnTo>
                    <a:pt x="7404" y="71602"/>
                  </a:lnTo>
                  <a:close/>
                </a:path>
                <a:path w="248920" h="126365">
                  <a:moveTo>
                    <a:pt x="7404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404" y="66649"/>
                  </a:lnTo>
                  <a:lnTo>
                    <a:pt x="7404" y="59258"/>
                  </a:lnTo>
                  <a:close/>
                </a:path>
                <a:path w="248920" h="126365">
                  <a:moveTo>
                    <a:pt x="7404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04" y="55156"/>
                  </a:lnTo>
                  <a:lnTo>
                    <a:pt x="7404" y="47726"/>
                  </a:lnTo>
                  <a:close/>
                </a:path>
                <a:path w="248920" h="126365">
                  <a:moveTo>
                    <a:pt x="7404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404" y="42786"/>
                  </a:lnTo>
                  <a:lnTo>
                    <a:pt x="7404" y="35382"/>
                  </a:lnTo>
                  <a:close/>
                </a:path>
                <a:path w="248920" h="126365">
                  <a:moveTo>
                    <a:pt x="7404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404" y="31267"/>
                  </a:lnTo>
                  <a:lnTo>
                    <a:pt x="7404" y="23863"/>
                  </a:lnTo>
                  <a:close/>
                </a:path>
                <a:path w="248920" h="126365">
                  <a:moveTo>
                    <a:pt x="7404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404" y="18923"/>
                  </a:lnTo>
                  <a:lnTo>
                    <a:pt x="7404" y="11506"/>
                  </a:lnTo>
                  <a:close/>
                </a:path>
                <a:path w="248920" h="126365">
                  <a:moveTo>
                    <a:pt x="7404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04" y="7404"/>
                  </a:lnTo>
                  <a:lnTo>
                    <a:pt x="7404" y="0"/>
                  </a:lnTo>
                  <a:close/>
                </a:path>
                <a:path w="248920" h="126365">
                  <a:moveTo>
                    <a:pt x="19761" y="118503"/>
                  </a:moveTo>
                  <a:lnTo>
                    <a:pt x="12344" y="118503"/>
                  </a:lnTo>
                  <a:lnTo>
                    <a:pt x="12344" y="125907"/>
                  </a:lnTo>
                  <a:lnTo>
                    <a:pt x="19761" y="125907"/>
                  </a:lnTo>
                  <a:lnTo>
                    <a:pt x="19761" y="118503"/>
                  </a:lnTo>
                  <a:close/>
                </a:path>
                <a:path w="248920" h="126365">
                  <a:moveTo>
                    <a:pt x="19761" y="106984"/>
                  </a:moveTo>
                  <a:lnTo>
                    <a:pt x="12344" y="106984"/>
                  </a:lnTo>
                  <a:lnTo>
                    <a:pt x="12344" y="114388"/>
                  </a:lnTo>
                  <a:lnTo>
                    <a:pt x="19761" y="114388"/>
                  </a:lnTo>
                  <a:lnTo>
                    <a:pt x="19761" y="106984"/>
                  </a:lnTo>
                  <a:close/>
                </a:path>
                <a:path w="248920" h="126365">
                  <a:moveTo>
                    <a:pt x="19761" y="94640"/>
                  </a:moveTo>
                  <a:lnTo>
                    <a:pt x="12344" y="94640"/>
                  </a:lnTo>
                  <a:lnTo>
                    <a:pt x="12344" y="102870"/>
                  </a:lnTo>
                  <a:lnTo>
                    <a:pt x="19761" y="102870"/>
                  </a:lnTo>
                  <a:lnTo>
                    <a:pt x="19761" y="94640"/>
                  </a:lnTo>
                  <a:close/>
                </a:path>
                <a:path w="248920" h="126365">
                  <a:moveTo>
                    <a:pt x="19761" y="83121"/>
                  </a:moveTo>
                  <a:lnTo>
                    <a:pt x="12344" y="83121"/>
                  </a:lnTo>
                  <a:lnTo>
                    <a:pt x="12344" y="90525"/>
                  </a:lnTo>
                  <a:lnTo>
                    <a:pt x="19761" y="90525"/>
                  </a:lnTo>
                  <a:lnTo>
                    <a:pt x="19761" y="83121"/>
                  </a:lnTo>
                  <a:close/>
                </a:path>
                <a:path w="248920" h="126365">
                  <a:moveTo>
                    <a:pt x="19761" y="71602"/>
                  </a:moveTo>
                  <a:lnTo>
                    <a:pt x="12344" y="71602"/>
                  </a:lnTo>
                  <a:lnTo>
                    <a:pt x="12344" y="79006"/>
                  </a:lnTo>
                  <a:lnTo>
                    <a:pt x="19761" y="79006"/>
                  </a:lnTo>
                  <a:lnTo>
                    <a:pt x="19761" y="71602"/>
                  </a:lnTo>
                  <a:close/>
                </a:path>
                <a:path w="248920" h="126365">
                  <a:moveTo>
                    <a:pt x="19761" y="59258"/>
                  </a:moveTo>
                  <a:lnTo>
                    <a:pt x="12344" y="59258"/>
                  </a:lnTo>
                  <a:lnTo>
                    <a:pt x="12344" y="66649"/>
                  </a:lnTo>
                  <a:lnTo>
                    <a:pt x="19761" y="66649"/>
                  </a:lnTo>
                  <a:lnTo>
                    <a:pt x="19761" y="59258"/>
                  </a:lnTo>
                  <a:close/>
                </a:path>
                <a:path w="248920" h="126365">
                  <a:moveTo>
                    <a:pt x="19761" y="47726"/>
                  </a:moveTo>
                  <a:lnTo>
                    <a:pt x="12344" y="47726"/>
                  </a:lnTo>
                  <a:lnTo>
                    <a:pt x="12344" y="55156"/>
                  </a:lnTo>
                  <a:lnTo>
                    <a:pt x="19761" y="55156"/>
                  </a:lnTo>
                  <a:lnTo>
                    <a:pt x="19761" y="47726"/>
                  </a:lnTo>
                  <a:close/>
                </a:path>
                <a:path w="248920" h="126365">
                  <a:moveTo>
                    <a:pt x="19761" y="35382"/>
                  </a:moveTo>
                  <a:lnTo>
                    <a:pt x="12344" y="35382"/>
                  </a:lnTo>
                  <a:lnTo>
                    <a:pt x="12344" y="42786"/>
                  </a:lnTo>
                  <a:lnTo>
                    <a:pt x="19761" y="42786"/>
                  </a:lnTo>
                  <a:lnTo>
                    <a:pt x="19761" y="35382"/>
                  </a:lnTo>
                  <a:close/>
                </a:path>
                <a:path w="248920" h="126365">
                  <a:moveTo>
                    <a:pt x="19761" y="23863"/>
                  </a:moveTo>
                  <a:lnTo>
                    <a:pt x="12344" y="23863"/>
                  </a:lnTo>
                  <a:lnTo>
                    <a:pt x="12344" y="31267"/>
                  </a:lnTo>
                  <a:lnTo>
                    <a:pt x="19761" y="31267"/>
                  </a:lnTo>
                  <a:lnTo>
                    <a:pt x="19761" y="23863"/>
                  </a:lnTo>
                  <a:close/>
                </a:path>
                <a:path w="248920" h="126365">
                  <a:moveTo>
                    <a:pt x="19761" y="11506"/>
                  </a:moveTo>
                  <a:lnTo>
                    <a:pt x="12344" y="11506"/>
                  </a:lnTo>
                  <a:lnTo>
                    <a:pt x="12344" y="18923"/>
                  </a:lnTo>
                  <a:lnTo>
                    <a:pt x="19761" y="18923"/>
                  </a:lnTo>
                  <a:lnTo>
                    <a:pt x="19761" y="11506"/>
                  </a:lnTo>
                  <a:close/>
                </a:path>
                <a:path w="248920" h="126365">
                  <a:moveTo>
                    <a:pt x="19761" y="0"/>
                  </a:moveTo>
                  <a:lnTo>
                    <a:pt x="12344" y="0"/>
                  </a:lnTo>
                  <a:lnTo>
                    <a:pt x="12344" y="7404"/>
                  </a:lnTo>
                  <a:lnTo>
                    <a:pt x="19761" y="7404"/>
                  </a:lnTo>
                  <a:lnTo>
                    <a:pt x="19761" y="0"/>
                  </a:lnTo>
                  <a:close/>
                </a:path>
                <a:path w="248920" h="126365">
                  <a:moveTo>
                    <a:pt x="32105" y="118503"/>
                  </a:moveTo>
                  <a:lnTo>
                    <a:pt x="24688" y="118503"/>
                  </a:lnTo>
                  <a:lnTo>
                    <a:pt x="24688" y="125907"/>
                  </a:lnTo>
                  <a:lnTo>
                    <a:pt x="32105" y="125907"/>
                  </a:lnTo>
                  <a:lnTo>
                    <a:pt x="32105" y="118503"/>
                  </a:lnTo>
                  <a:close/>
                </a:path>
                <a:path w="248920" h="126365">
                  <a:moveTo>
                    <a:pt x="32105" y="106984"/>
                  </a:moveTo>
                  <a:lnTo>
                    <a:pt x="24688" y="106984"/>
                  </a:lnTo>
                  <a:lnTo>
                    <a:pt x="24688" y="114388"/>
                  </a:lnTo>
                  <a:lnTo>
                    <a:pt x="32105" y="114388"/>
                  </a:lnTo>
                  <a:lnTo>
                    <a:pt x="32105" y="106984"/>
                  </a:lnTo>
                  <a:close/>
                </a:path>
                <a:path w="248920" h="126365">
                  <a:moveTo>
                    <a:pt x="32105" y="94640"/>
                  </a:moveTo>
                  <a:lnTo>
                    <a:pt x="24688" y="94640"/>
                  </a:lnTo>
                  <a:lnTo>
                    <a:pt x="24688" y="102870"/>
                  </a:lnTo>
                  <a:lnTo>
                    <a:pt x="32105" y="102870"/>
                  </a:lnTo>
                  <a:lnTo>
                    <a:pt x="32105" y="94640"/>
                  </a:lnTo>
                  <a:close/>
                </a:path>
                <a:path w="248920" h="126365">
                  <a:moveTo>
                    <a:pt x="32105" y="83121"/>
                  </a:moveTo>
                  <a:lnTo>
                    <a:pt x="24688" y="83121"/>
                  </a:lnTo>
                  <a:lnTo>
                    <a:pt x="24688" y="90525"/>
                  </a:lnTo>
                  <a:lnTo>
                    <a:pt x="32105" y="90525"/>
                  </a:lnTo>
                  <a:lnTo>
                    <a:pt x="32105" y="83121"/>
                  </a:lnTo>
                  <a:close/>
                </a:path>
                <a:path w="248920" h="126365">
                  <a:moveTo>
                    <a:pt x="32105" y="71602"/>
                  </a:moveTo>
                  <a:lnTo>
                    <a:pt x="24688" y="71602"/>
                  </a:lnTo>
                  <a:lnTo>
                    <a:pt x="24688" y="79006"/>
                  </a:lnTo>
                  <a:lnTo>
                    <a:pt x="32105" y="79006"/>
                  </a:lnTo>
                  <a:lnTo>
                    <a:pt x="32105" y="71602"/>
                  </a:lnTo>
                  <a:close/>
                </a:path>
                <a:path w="248920" h="126365">
                  <a:moveTo>
                    <a:pt x="32105" y="59258"/>
                  </a:moveTo>
                  <a:lnTo>
                    <a:pt x="24688" y="59258"/>
                  </a:lnTo>
                  <a:lnTo>
                    <a:pt x="24688" y="66649"/>
                  </a:lnTo>
                  <a:lnTo>
                    <a:pt x="32105" y="66649"/>
                  </a:lnTo>
                  <a:lnTo>
                    <a:pt x="32105" y="59258"/>
                  </a:lnTo>
                  <a:close/>
                </a:path>
                <a:path w="248920" h="126365">
                  <a:moveTo>
                    <a:pt x="32105" y="47726"/>
                  </a:moveTo>
                  <a:lnTo>
                    <a:pt x="24688" y="47726"/>
                  </a:lnTo>
                  <a:lnTo>
                    <a:pt x="24688" y="55156"/>
                  </a:lnTo>
                  <a:lnTo>
                    <a:pt x="32105" y="55156"/>
                  </a:lnTo>
                  <a:lnTo>
                    <a:pt x="32105" y="47726"/>
                  </a:lnTo>
                  <a:close/>
                </a:path>
                <a:path w="248920" h="126365">
                  <a:moveTo>
                    <a:pt x="32105" y="35382"/>
                  </a:moveTo>
                  <a:lnTo>
                    <a:pt x="24688" y="35382"/>
                  </a:lnTo>
                  <a:lnTo>
                    <a:pt x="24688" y="42786"/>
                  </a:lnTo>
                  <a:lnTo>
                    <a:pt x="32105" y="42786"/>
                  </a:lnTo>
                  <a:lnTo>
                    <a:pt x="32105" y="35382"/>
                  </a:lnTo>
                  <a:close/>
                </a:path>
                <a:path w="248920" h="126365">
                  <a:moveTo>
                    <a:pt x="32105" y="23863"/>
                  </a:moveTo>
                  <a:lnTo>
                    <a:pt x="24688" y="23863"/>
                  </a:lnTo>
                  <a:lnTo>
                    <a:pt x="24688" y="31267"/>
                  </a:lnTo>
                  <a:lnTo>
                    <a:pt x="32105" y="31267"/>
                  </a:lnTo>
                  <a:lnTo>
                    <a:pt x="32105" y="23863"/>
                  </a:lnTo>
                  <a:close/>
                </a:path>
                <a:path w="248920" h="126365">
                  <a:moveTo>
                    <a:pt x="32105" y="11506"/>
                  </a:moveTo>
                  <a:lnTo>
                    <a:pt x="24688" y="11506"/>
                  </a:lnTo>
                  <a:lnTo>
                    <a:pt x="24688" y="18923"/>
                  </a:lnTo>
                  <a:lnTo>
                    <a:pt x="32105" y="18923"/>
                  </a:lnTo>
                  <a:lnTo>
                    <a:pt x="32105" y="11506"/>
                  </a:lnTo>
                  <a:close/>
                </a:path>
                <a:path w="248920" h="126365">
                  <a:moveTo>
                    <a:pt x="32105" y="0"/>
                  </a:moveTo>
                  <a:lnTo>
                    <a:pt x="24688" y="0"/>
                  </a:lnTo>
                  <a:lnTo>
                    <a:pt x="24688" y="7404"/>
                  </a:lnTo>
                  <a:lnTo>
                    <a:pt x="32105" y="7404"/>
                  </a:lnTo>
                  <a:lnTo>
                    <a:pt x="32105" y="0"/>
                  </a:lnTo>
                  <a:close/>
                </a:path>
                <a:path w="248920" h="126365">
                  <a:moveTo>
                    <a:pt x="43611" y="118503"/>
                  </a:moveTo>
                  <a:lnTo>
                    <a:pt x="36207" y="118503"/>
                  </a:lnTo>
                  <a:lnTo>
                    <a:pt x="36207" y="125907"/>
                  </a:lnTo>
                  <a:lnTo>
                    <a:pt x="43611" y="125907"/>
                  </a:lnTo>
                  <a:lnTo>
                    <a:pt x="43611" y="118503"/>
                  </a:lnTo>
                  <a:close/>
                </a:path>
                <a:path w="248920" h="126365">
                  <a:moveTo>
                    <a:pt x="43611" y="106984"/>
                  </a:moveTo>
                  <a:lnTo>
                    <a:pt x="36207" y="106984"/>
                  </a:lnTo>
                  <a:lnTo>
                    <a:pt x="36207" y="114388"/>
                  </a:lnTo>
                  <a:lnTo>
                    <a:pt x="43611" y="114388"/>
                  </a:lnTo>
                  <a:lnTo>
                    <a:pt x="43611" y="106984"/>
                  </a:lnTo>
                  <a:close/>
                </a:path>
                <a:path w="248920" h="126365">
                  <a:moveTo>
                    <a:pt x="43611" y="94640"/>
                  </a:moveTo>
                  <a:lnTo>
                    <a:pt x="36207" y="94640"/>
                  </a:lnTo>
                  <a:lnTo>
                    <a:pt x="36207" y="102870"/>
                  </a:lnTo>
                  <a:lnTo>
                    <a:pt x="43611" y="102870"/>
                  </a:lnTo>
                  <a:lnTo>
                    <a:pt x="43611" y="94640"/>
                  </a:lnTo>
                  <a:close/>
                </a:path>
                <a:path w="248920" h="126365">
                  <a:moveTo>
                    <a:pt x="43611" y="83121"/>
                  </a:moveTo>
                  <a:lnTo>
                    <a:pt x="36207" y="83121"/>
                  </a:lnTo>
                  <a:lnTo>
                    <a:pt x="36207" y="90525"/>
                  </a:lnTo>
                  <a:lnTo>
                    <a:pt x="43611" y="90525"/>
                  </a:lnTo>
                  <a:lnTo>
                    <a:pt x="43611" y="83121"/>
                  </a:lnTo>
                  <a:close/>
                </a:path>
                <a:path w="248920" h="126365">
                  <a:moveTo>
                    <a:pt x="43611" y="71602"/>
                  </a:moveTo>
                  <a:lnTo>
                    <a:pt x="36207" y="71602"/>
                  </a:lnTo>
                  <a:lnTo>
                    <a:pt x="36207" y="79006"/>
                  </a:lnTo>
                  <a:lnTo>
                    <a:pt x="43611" y="79006"/>
                  </a:lnTo>
                  <a:lnTo>
                    <a:pt x="43611" y="71602"/>
                  </a:lnTo>
                  <a:close/>
                </a:path>
                <a:path w="248920" h="126365">
                  <a:moveTo>
                    <a:pt x="43611" y="59258"/>
                  </a:moveTo>
                  <a:lnTo>
                    <a:pt x="36207" y="59258"/>
                  </a:lnTo>
                  <a:lnTo>
                    <a:pt x="36207" y="66649"/>
                  </a:lnTo>
                  <a:lnTo>
                    <a:pt x="43611" y="66649"/>
                  </a:lnTo>
                  <a:lnTo>
                    <a:pt x="43611" y="59258"/>
                  </a:lnTo>
                  <a:close/>
                </a:path>
                <a:path w="248920" h="126365">
                  <a:moveTo>
                    <a:pt x="43611" y="47726"/>
                  </a:moveTo>
                  <a:lnTo>
                    <a:pt x="36207" y="47726"/>
                  </a:lnTo>
                  <a:lnTo>
                    <a:pt x="36207" y="55156"/>
                  </a:lnTo>
                  <a:lnTo>
                    <a:pt x="43611" y="55156"/>
                  </a:lnTo>
                  <a:lnTo>
                    <a:pt x="43611" y="47726"/>
                  </a:lnTo>
                  <a:close/>
                </a:path>
                <a:path w="248920" h="126365">
                  <a:moveTo>
                    <a:pt x="43611" y="35382"/>
                  </a:moveTo>
                  <a:lnTo>
                    <a:pt x="36207" y="35382"/>
                  </a:lnTo>
                  <a:lnTo>
                    <a:pt x="36207" y="42786"/>
                  </a:lnTo>
                  <a:lnTo>
                    <a:pt x="43611" y="42786"/>
                  </a:lnTo>
                  <a:lnTo>
                    <a:pt x="43611" y="35382"/>
                  </a:lnTo>
                  <a:close/>
                </a:path>
                <a:path w="248920" h="126365">
                  <a:moveTo>
                    <a:pt x="43611" y="23863"/>
                  </a:moveTo>
                  <a:lnTo>
                    <a:pt x="36207" y="23863"/>
                  </a:lnTo>
                  <a:lnTo>
                    <a:pt x="36207" y="31267"/>
                  </a:lnTo>
                  <a:lnTo>
                    <a:pt x="43611" y="31267"/>
                  </a:lnTo>
                  <a:lnTo>
                    <a:pt x="43611" y="23863"/>
                  </a:lnTo>
                  <a:close/>
                </a:path>
                <a:path w="248920" h="126365">
                  <a:moveTo>
                    <a:pt x="43611" y="11506"/>
                  </a:moveTo>
                  <a:lnTo>
                    <a:pt x="36207" y="11506"/>
                  </a:lnTo>
                  <a:lnTo>
                    <a:pt x="36207" y="18923"/>
                  </a:lnTo>
                  <a:lnTo>
                    <a:pt x="43611" y="18923"/>
                  </a:lnTo>
                  <a:lnTo>
                    <a:pt x="43611" y="11506"/>
                  </a:lnTo>
                  <a:close/>
                </a:path>
                <a:path w="248920" h="126365">
                  <a:moveTo>
                    <a:pt x="43611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611" y="7404"/>
                  </a:lnTo>
                  <a:lnTo>
                    <a:pt x="43611" y="0"/>
                  </a:lnTo>
                  <a:close/>
                </a:path>
                <a:path w="248920" h="126365">
                  <a:moveTo>
                    <a:pt x="55968" y="11506"/>
                  </a:moveTo>
                  <a:lnTo>
                    <a:pt x="48552" y="11506"/>
                  </a:lnTo>
                  <a:lnTo>
                    <a:pt x="48552" y="18923"/>
                  </a:lnTo>
                  <a:lnTo>
                    <a:pt x="55968" y="18923"/>
                  </a:lnTo>
                  <a:lnTo>
                    <a:pt x="55968" y="11506"/>
                  </a:lnTo>
                  <a:close/>
                </a:path>
                <a:path w="248920" h="126365">
                  <a:moveTo>
                    <a:pt x="55968" y="0"/>
                  </a:moveTo>
                  <a:lnTo>
                    <a:pt x="48552" y="0"/>
                  </a:lnTo>
                  <a:lnTo>
                    <a:pt x="48552" y="7404"/>
                  </a:lnTo>
                  <a:lnTo>
                    <a:pt x="55968" y="7404"/>
                  </a:lnTo>
                  <a:lnTo>
                    <a:pt x="55968" y="0"/>
                  </a:lnTo>
                  <a:close/>
                </a:path>
                <a:path w="248920" h="126365">
                  <a:moveTo>
                    <a:pt x="68313" y="0"/>
                  </a:moveTo>
                  <a:lnTo>
                    <a:pt x="60896" y="0"/>
                  </a:lnTo>
                  <a:lnTo>
                    <a:pt x="60896" y="7404"/>
                  </a:lnTo>
                  <a:lnTo>
                    <a:pt x="68313" y="7404"/>
                  </a:lnTo>
                  <a:lnTo>
                    <a:pt x="68313" y="0"/>
                  </a:lnTo>
                  <a:close/>
                </a:path>
                <a:path w="248920" h="126365">
                  <a:moveTo>
                    <a:pt x="79832" y="0"/>
                  </a:moveTo>
                  <a:lnTo>
                    <a:pt x="72415" y="0"/>
                  </a:lnTo>
                  <a:lnTo>
                    <a:pt x="72415" y="7404"/>
                  </a:lnTo>
                  <a:lnTo>
                    <a:pt x="79832" y="7404"/>
                  </a:lnTo>
                  <a:lnTo>
                    <a:pt x="79832" y="0"/>
                  </a:lnTo>
                  <a:close/>
                </a:path>
                <a:path w="248920" h="126365">
                  <a:moveTo>
                    <a:pt x="92176" y="0"/>
                  </a:moveTo>
                  <a:lnTo>
                    <a:pt x="84759" y="0"/>
                  </a:lnTo>
                  <a:lnTo>
                    <a:pt x="84759" y="7404"/>
                  </a:lnTo>
                  <a:lnTo>
                    <a:pt x="92176" y="7404"/>
                  </a:lnTo>
                  <a:lnTo>
                    <a:pt x="92176" y="0"/>
                  </a:lnTo>
                  <a:close/>
                </a:path>
                <a:path w="248920" h="126365">
                  <a:moveTo>
                    <a:pt x="104521" y="0"/>
                  </a:moveTo>
                  <a:lnTo>
                    <a:pt x="97104" y="0"/>
                  </a:lnTo>
                  <a:lnTo>
                    <a:pt x="97104" y="7404"/>
                  </a:lnTo>
                  <a:lnTo>
                    <a:pt x="104521" y="7404"/>
                  </a:lnTo>
                  <a:lnTo>
                    <a:pt x="104521" y="0"/>
                  </a:lnTo>
                  <a:close/>
                </a:path>
                <a:path w="248920" h="126365">
                  <a:moveTo>
                    <a:pt x="116039" y="0"/>
                  </a:moveTo>
                  <a:lnTo>
                    <a:pt x="108623" y="0"/>
                  </a:lnTo>
                  <a:lnTo>
                    <a:pt x="108623" y="7404"/>
                  </a:lnTo>
                  <a:lnTo>
                    <a:pt x="116039" y="7404"/>
                  </a:lnTo>
                  <a:lnTo>
                    <a:pt x="116039" y="0"/>
                  </a:lnTo>
                  <a:close/>
                </a:path>
                <a:path w="248920" h="126365">
                  <a:moveTo>
                    <a:pt x="236194" y="118503"/>
                  </a:moveTo>
                  <a:lnTo>
                    <a:pt x="228777" y="118503"/>
                  </a:lnTo>
                  <a:lnTo>
                    <a:pt x="228777" y="125907"/>
                  </a:lnTo>
                  <a:lnTo>
                    <a:pt x="236194" y="125907"/>
                  </a:lnTo>
                  <a:lnTo>
                    <a:pt x="236194" y="118503"/>
                  </a:lnTo>
                  <a:close/>
                </a:path>
                <a:path w="248920" h="126365">
                  <a:moveTo>
                    <a:pt x="236194" y="106984"/>
                  </a:moveTo>
                  <a:lnTo>
                    <a:pt x="228777" y="106984"/>
                  </a:lnTo>
                  <a:lnTo>
                    <a:pt x="228777" y="114388"/>
                  </a:lnTo>
                  <a:lnTo>
                    <a:pt x="236194" y="114388"/>
                  </a:lnTo>
                  <a:lnTo>
                    <a:pt x="236194" y="106984"/>
                  </a:lnTo>
                  <a:close/>
                </a:path>
                <a:path w="248920" h="126365">
                  <a:moveTo>
                    <a:pt x="236194" y="94640"/>
                  </a:moveTo>
                  <a:lnTo>
                    <a:pt x="228777" y="94640"/>
                  </a:lnTo>
                  <a:lnTo>
                    <a:pt x="228777" y="102870"/>
                  </a:lnTo>
                  <a:lnTo>
                    <a:pt x="236194" y="102870"/>
                  </a:lnTo>
                  <a:lnTo>
                    <a:pt x="236194" y="94640"/>
                  </a:lnTo>
                  <a:close/>
                </a:path>
                <a:path w="248920" h="126365">
                  <a:moveTo>
                    <a:pt x="236194" y="83121"/>
                  </a:moveTo>
                  <a:lnTo>
                    <a:pt x="228777" y="83121"/>
                  </a:lnTo>
                  <a:lnTo>
                    <a:pt x="228777" y="90525"/>
                  </a:lnTo>
                  <a:lnTo>
                    <a:pt x="236194" y="90525"/>
                  </a:lnTo>
                  <a:lnTo>
                    <a:pt x="236194" y="83121"/>
                  </a:lnTo>
                  <a:close/>
                </a:path>
                <a:path w="248920" h="126365">
                  <a:moveTo>
                    <a:pt x="236194" y="71602"/>
                  </a:moveTo>
                  <a:lnTo>
                    <a:pt x="228777" y="71602"/>
                  </a:lnTo>
                  <a:lnTo>
                    <a:pt x="228777" y="79006"/>
                  </a:lnTo>
                  <a:lnTo>
                    <a:pt x="236194" y="79006"/>
                  </a:lnTo>
                  <a:lnTo>
                    <a:pt x="236194" y="71602"/>
                  </a:lnTo>
                  <a:close/>
                </a:path>
                <a:path w="248920" h="126365">
                  <a:moveTo>
                    <a:pt x="236194" y="59258"/>
                  </a:moveTo>
                  <a:lnTo>
                    <a:pt x="228777" y="59258"/>
                  </a:lnTo>
                  <a:lnTo>
                    <a:pt x="228777" y="66649"/>
                  </a:lnTo>
                  <a:lnTo>
                    <a:pt x="236194" y="66649"/>
                  </a:lnTo>
                  <a:lnTo>
                    <a:pt x="236194" y="59258"/>
                  </a:lnTo>
                  <a:close/>
                </a:path>
                <a:path w="248920" h="126365">
                  <a:moveTo>
                    <a:pt x="236194" y="47726"/>
                  </a:moveTo>
                  <a:lnTo>
                    <a:pt x="228777" y="47726"/>
                  </a:lnTo>
                  <a:lnTo>
                    <a:pt x="228777" y="55156"/>
                  </a:lnTo>
                  <a:lnTo>
                    <a:pt x="236194" y="55156"/>
                  </a:lnTo>
                  <a:lnTo>
                    <a:pt x="236194" y="47726"/>
                  </a:lnTo>
                  <a:close/>
                </a:path>
                <a:path w="248920" h="126365">
                  <a:moveTo>
                    <a:pt x="236194" y="35382"/>
                  </a:moveTo>
                  <a:lnTo>
                    <a:pt x="228777" y="35382"/>
                  </a:lnTo>
                  <a:lnTo>
                    <a:pt x="228777" y="42786"/>
                  </a:lnTo>
                  <a:lnTo>
                    <a:pt x="236194" y="42786"/>
                  </a:lnTo>
                  <a:lnTo>
                    <a:pt x="236194" y="35382"/>
                  </a:lnTo>
                  <a:close/>
                </a:path>
                <a:path w="248920" h="126365">
                  <a:moveTo>
                    <a:pt x="236194" y="23863"/>
                  </a:moveTo>
                  <a:lnTo>
                    <a:pt x="228777" y="23863"/>
                  </a:lnTo>
                  <a:lnTo>
                    <a:pt x="228777" y="31267"/>
                  </a:lnTo>
                  <a:lnTo>
                    <a:pt x="236194" y="31267"/>
                  </a:lnTo>
                  <a:lnTo>
                    <a:pt x="236194" y="23863"/>
                  </a:lnTo>
                  <a:close/>
                </a:path>
                <a:path w="248920" h="126365">
                  <a:moveTo>
                    <a:pt x="236194" y="11506"/>
                  </a:moveTo>
                  <a:lnTo>
                    <a:pt x="228777" y="11506"/>
                  </a:lnTo>
                  <a:lnTo>
                    <a:pt x="228777" y="18923"/>
                  </a:lnTo>
                  <a:lnTo>
                    <a:pt x="236194" y="18923"/>
                  </a:lnTo>
                  <a:lnTo>
                    <a:pt x="236194" y="11506"/>
                  </a:lnTo>
                  <a:close/>
                </a:path>
                <a:path w="248920" h="126365">
                  <a:moveTo>
                    <a:pt x="248539" y="118503"/>
                  </a:moveTo>
                  <a:lnTo>
                    <a:pt x="241122" y="118503"/>
                  </a:lnTo>
                  <a:lnTo>
                    <a:pt x="241122" y="125907"/>
                  </a:lnTo>
                  <a:lnTo>
                    <a:pt x="248539" y="125907"/>
                  </a:lnTo>
                  <a:lnTo>
                    <a:pt x="248539" y="118503"/>
                  </a:lnTo>
                  <a:close/>
                </a:path>
                <a:path w="248920" h="126365">
                  <a:moveTo>
                    <a:pt x="248539" y="106984"/>
                  </a:moveTo>
                  <a:lnTo>
                    <a:pt x="241122" y="106984"/>
                  </a:lnTo>
                  <a:lnTo>
                    <a:pt x="241122" y="114388"/>
                  </a:lnTo>
                  <a:lnTo>
                    <a:pt x="248539" y="114388"/>
                  </a:lnTo>
                  <a:lnTo>
                    <a:pt x="248539" y="106984"/>
                  </a:lnTo>
                  <a:close/>
                </a:path>
                <a:path w="248920" h="126365">
                  <a:moveTo>
                    <a:pt x="248539" y="94640"/>
                  </a:moveTo>
                  <a:lnTo>
                    <a:pt x="241122" y="94640"/>
                  </a:lnTo>
                  <a:lnTo>
                    <a:pt x="241122" y="102870"/>
                  </a:lnTo>
                  <a:lnTo>
                    <a:pt x="248539" y="102870"/>
                  </a:lnTo>
                  <a:lnTo>
                    <a:pt x="248539" y="94640"/>
                  </a:lnTo>
                  <a:close/>
                </a:path>
                <a:path w="248920" h="126365">
                  <a:moveTo>
                    <a:pt x="248539" y="83121"/>
                  </a:moveTo>
                  <a:lnTo>
                    <a:pt x="241122" y="83121"/>
                  </a:lnTo>
                  <a:lnTo>
                    <a:pt x="241122" y="90525"/>
                  </a:lnTo>
                  <a:lnTo>
                    <a:pt x="248539" y="90525"/>
                  </a:lnTo>
                  <a:lnTo>
                    <a:pt x="248539" y="83121"/>
                  </a:lnTo>
                  <a:close/>
                </a:path>
                <a:path w="248920" h="126365">
                  <a:moveTo>
                    <a:pt x="248539" y="71602"/>
                  </a:moveTo>
                  <a:lnTo>
                    <a:pt x="241122" y="71602"/>
                  </a:lnTo>
                  <a:lnTo>
                    <a:pt x="241122" y="79006"/>
                  </a:lnTo>
                  <a:lnTo>
                    <a:pt x="248539" y="79006"/>
                  </a:lnTo>
                  <a:lnTo>
                    <a:pt x="248539" y="71602"/>
                  </a:lnTo>
                  <a:close/>
                </a:path>
                <a:path w="248920" h="126365">
                  <a:moveTo>
                    <a:pt x="248539" y="59258"/>
                  </a:moveTo>
                  <a:lnTo>
                    <a:pt x="241122" y="59258"/>
                  </a:lnTo>
                  <a:lnTo>
                    <a:pt x="241122" y="66649"/>
                  </a:lnTo>
                  <a:lnTo>
                    <a:pt x="248539" y="66649"/>
                  </a:lnTo>
                  <a:lnTo>
                    <a:pt x="248539" y="59258"/>
                  </a:lnTo>
                  <a:close/>
                </a:path>
                <a:path w="248920" h="126365">
                  <a:moveTo>
                    <a:pt x="248539" y="47726"/>
                  </a:moveTo>
                  <a:lnTo>
                    <a:pt x="241122" y="47726"/>
                  </a:lnTo>
                  <a:lnTo>
                    <a:pt x="241122" y="55156"/>
                  </a:lnTo>
                  <a:lnTo>
                    <a:pt x="248539" y="55156"/>
                  </a:lnTo>
                  <a:lnTo>
                    <a:pt x="248539" y="47726"/>
                  </a:lnTo>
                  <a:close/>
                </a:path>
                <a:path w="248920" h="126365">
                  <a:moveTo>
                    <a:pt x="248539" y="35382"/>
                  </a:moveTo>
                  <a:lnTo>
                    <a:pt x="241122" y="35382"/>
                  </a:lnTo>
                  <a:lnTo>
                    <a:pt x="241122" y="42786"/>
                  </a:lnTo>
                  <a:lnTo>
                    <a:pt x="248539" y="42786"/>
                  </a:lnTo>
                  <a:lnTo>
                    <a:pt x="248539" y="35382"/>
                  </a:lnTo>
                  <a:close/>
                </a:path>
                <a:path w="248920" h="126365">
                  <a:moveTo>
                    <a:pt x="248539" y="23863"/>
                  </a:moveTo>
                  <a:lnTo>
                    <a:pt x="241122" y="23863"/>
                  </a:lnTo>
                  <a:lnTo>
                    <a:pt x="241122" y="31267"/>
                  </a:lnTo>
                  <a:lnTo>
                    <a:pt x="248539" y="31267"/>
                  </a:lnTo>
                  <a:lnTo>
                    <a:pt x="248539" y="23863"/>
                  </a:lnTo>
                  <a:close/>
                </a:path>
                <a:path w="248920" h="126365">
                  <a:moveTo>
                    <a:pt x="248539" y="11506"/>
                  </a:moveTo>
                  <a:lnTo>
                    <a:pt x="241122" y="11506"/>
                  </a:lnTo>
                  <a:lnTo>
                    <a:pt x="241122" y="18923"/>
                  </a:lnTo>
                  <a:lnTo>
                    <a:pt x="248539" y="18923"/>
                  </a:lnTo>
                  <a:lnTo>
                    <a:pt x="248539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374832" y="8367864"/>
              <a:ext cx="67945" cy="114935"/>
            </a:xfrm>
            <a:custGeom>
              <a:avLst/>
              <a:gdLst/>
              <a:ahLst/>
              <a:cxnLst/>
              <a:rect l="l" t="t" r="r" b="b"/>
              <a:pathLst>
                <a:path w="67945" h="114934">
                  <a:moveTo>
                    <a:pt x="7416" y="106997"/>
                  </a:moveTo>
                  <a:lnTo>
                    <a:pt x="0" y="106997"/>
                  </a:lnTo>
                  <a:lnTo>
                    <a:pt x="0" y="114401"/>
                  </a:lnTo>
                  <a:lnTo>
                    <a:pt x="7416" y="114401"/>
                  </a:lnTo>
                  <a:lnTo>
                    <a:pt x="7416" y="106997"/>
                  </a:lnTo>
                  <a:close/>
                </a:path>
                <a:path w="67945" h="114934">
                  <a:moveTo>
                    <a:pt x="7416" y="95478"/>
                  </a:moveTo>
                  <a:lnTo>
                    <a:pt x="0" y="95478"/>
                  </a:lnTo>
                  <a:lnTo>
                    <a:pt x="0" y="102882"/>
                  </a:lnTo>
                  <a:lnTo>
                    <a:pt x="7416" y="102882"/>
                  </a:lnTo>
                  <a:lnTo>
                    <a:pt x="7416" y="95478"/>
                  </a:lnTo>
                  <a:close/>
                </a:path>
                <a:path w="67945" h="114934">
                  <a:moveTo>
                    <a:pt x="7416" y="83134"/>
                  </a:moveTo>
                  <a:lnTo>
                    <a:pt x="0" y="83134"/>
                  </a:lnTo>
                  <a:lnTo>
                    <a:pt x="0" y="91363"/>
                  </a:lnTo>
                  <a:lnTo>
                    <a:pt x="7416" y="91363"/>
                  </a:lnTo>
                  <a:lnTo>
                    <a:pt x="7416" y="83134"/>
                  </a:lnTo>
                  <a:close/>
                </a:path>
                <a:path w="67945" h="114934">
                  <a:moveTo>
                    <a:pt x="7416" y="71615"/>
                  </a:moveTo>
                  <a:lnTo>
                    <a:pt x="0" y="71615"/>
                  </a:lnTo>
                  <a:lnTo>
                    <a:pt x="0" y="79019"/>
                  </a:lnTo>
                  <a:lnTo>
                    <a:pt x="7416" y="79019"/>
                  </a:lnTo>
                  <a:lnTo>
                    <a:pt x="7416" y="71615"/>
                  </a:lnTo>
                  <a:close/>
                </a:path>
                <a:path w="67945" h="114934">
                  <a:moveTo>
                    <a:pt x="7416" y="60096"/>
                  </a:moveTo>
                  <a:lnTo>
                    <a:pt x="0" y="60096"/>
                  </a:lnTo>
                  <a:lnTo>
                    <a:pt x="0" y="67500"/>
                  </a:lnTo>
                  <a:lnTo>
                    <a:pt x="7416" y="67500"/>
                  </a:lnTo>
                  <a:lnTo>
                    <a:pt x="7416" y="60096"/>
                  </a:lnTo>
                  <a:close/>
                </a:path>
                <a:path w="67945" h="114934">
                  <a:moveTo>
                    <a:pt x="7416" y="47752"/>
                  </a:moveTo>
                  <a:lnTo>
                    <a:pt x="0" y="47752"/>
                  </a:lnTo>
                  <a:lnTo>
                    <a:pt x="0" y="55143"/>
                  </a:lnTo>
                  <a:lnTo>
                    <a:pt x="7416" y="55143"/>
                  </a:lnTo>
                  <a:lnTo>
                    <a:pt x="7416" y="47752"/>
                  </a:lnTo>
                  <a:close/>
                </a:path>
                <a:path w="67945" h="114934">
                  <a:moveTo>
                    <a:pt x="7416" y="36220"/>
                  </a:moveTo>
                  <a:lnTo>
                    <a:pt x="0" y="36220"/>
                  </a:lnTo>
                  <a:lnTo>
                    <a:pt x="0" y="43649"/>
                  </a:lnTo>
                  <a:lnTo>
                    <a:pt x="7416" y="43649"/>
                  </a:lnTo>
                  <a:lnTo>
                    <a:pt x="7416" y="36220"/>
                  </a:lnTo>
                  <a:close/>
                </a:path>
                <a:path w="67945" h="114934">
                  <a:moveTo>
                    <a:pt x="7416" y="23876"/>
                  </a:moveTo>
                  <a:lnTo>
                    <a:pt x="0" y="23876"/>
                  </a:lnTo>
                  <a:lnTo>
                    <a:pt x="0" y="31280"/>
                  </a:lnTo>
                  <a:lnTo>
                    <a:pt x="7416" y="31280"/>
                  </a:lnTo>
                  <a:lnTo>
                    <a:pt x="7416" y="23876"/>
                  </a:lnTo>
                  <a:close/>
                </a:path>
                <a:path w="67945" h="114934">
                  <a:moveTo>
                    <a:pt x="7416" y="12357"/>
                  </a:moveTo>
                  <a:lnTo>
                    <a:pt x="0" y="12357"/>
                  </a:lnTo>
                  <a:lnTo>
                    <a:pt x="0" y="19761"/>
                  </a:lnTo>
                  <a:lnTo>
                    <a:pt x="7416" y="19761"/>
                  </a:lnTo>
                  <a:lnTo>
                    <a:pt x="7416" y="12357"/>
                  </a:lnTo>
                  <a:close/>
                </a:path>
                <a:path w="67945" h="114934">
                  <a:moveTo>
                    <a:pt x="7416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416" y="7416"/>
                  </a:lnTo>
                  <a:lnTo>
                    <a:pt x="7416" y="0"/>
                  </a:lnTo>
                  <a:close/>
                </a:path>
                <a:path w="67945" h="114934">
                  <a:moveTo>
                    <a:pt x="19761" y="106997"/>
                  </a:moveTo>
                  <a:lnTo>
                    <a:pt x="12344" y="106997"/>
                  </a:lnTo>
                  <a:lnTo>
                    <a:pt x="12344" y="114401"/>
                  </a:lnTo>
                  <a:lnTo>
                    <a:pt x="19761" y="114401"/>
                  </a:lnTo>
                  <a:lnTo>
                    <a:pt x="19761" y="106997"/>
                  </a:lnTo>
                  <a:close/>
                </a:path>
                <a:path w="67945" h="114934">
                  <a:moveTo>
                    <a:pt x="19761" y="95478"/>
                  </a:moveTo>
                  <a:lnTo>
                    <a:pt x="12344" y="95478"/>
                  </a:lnTo>
                  <a:lnTo>
                    <a:pt x="12344" y="102882"/>
                  </a:lnTo>
                  <a:lnTo>
                    <a:pt x="19761" y="102882"/>
                  </a:lnTo>
                  <a:lnTo>
                    <a:pt x="19761" y="95478"/>
                  </a:lnTo>
                  <a:close/>
                </a:path>
                <a:path w="67945" h="114934">
                  <a:moveTo>
                    <a:pt x="19761" y="83134"/>
                  </a:moveTo>
                  <a:lnTo>
                    <a:pt x="12344" y="83134"/>
                  </a:lnTo>
                  <a:lnTo>
                    <a:pt x="12344" y="91363"/>
                  </a:lnTo>
                  <a:lnTo>
                    <a:pt x="19761" y="91363"/>
                  </a:lnTo>
                  <a:lnTo>
                    <a:pt x="19761" y="83134"/>
                  </a:lnTo>
                  <a:close/>
                </a:path>
                <a:path w="67945" h="114934">
                  <a:moveTo>
                    <a:pt x="19761" y="71615"/>
                  </a:moveTo>
                  <a:lnTo>
                    <a:pt x="12344" y="71615"/>
                  </a:lnTo>
                  <a:lnTo>
                    <a:pt x="12344" y="79019"/>
                  </a:lnTo>
                  <a:lnTo>
                    <a:pt x="19761" y="79019"/>
                  </a:lnTo>
                  <a:lnTo>
                    <a:pt x="19761" y="71615"/>
                  </a:lnTo>
                  <a:close/>
                </a:path>
                <a:path w="67945" h="114934">
                  <a:moveTo>
                    <a:pt x="19761" y="60096"/>
                  </a:moveTo>
                  <a:lnTo>
                    <a:pt x="12344" y="60096"/>
                  </a:lnTo>
                  <a:lnTo>
                    <a:pt x="12344" y="67500"/>
                  </a:lnTo>
                  <a:lnTo>
                    <a:pt x="19761" y="67500"/>
                  </a:lnTo>
                  <a:lnTo>
                    <a:pt x="19761" y="60096"/>
                  </a:lnTo>
                  <a:close/>
                </a:path>
                <a:path w="67945" h="114934">
                  <a:moveTo>
                    <a:pt x="19761" y="47752"/>
                  </a:moveTo>
                  <a:lnTo>
                    <a:pt x="12344" y="47752"/>
                  </a:lnTo>
                  <a:lnTo>
                    <a:pt x="12344" y="55143"/>
                  </a:lnTo>
                  <a:lnTo>
                    <a:pt x="19761" y="55143"/>
                  </a:lnTo>
                  <a:lnTo>
                    <a:pt x="19761" y="47752"/>
                  </a:lnTo>
                  <a:close/>
                </a:path>
                <a:path w="67945" h="114934">
                  <a:moveTo>
                    <a:pt x="19761" y="36220"/>
                  </a:moveTo>
                  <a:lnTo>
                    <a:pt x="12344" y="36220"/>
                  </a:lnTo>
                  <a:lnTo>
                    <a:pt x="12344" y="43649"/>
                  </a:lnTo>
                  <a:lnTo>
                    <a:pt x="19761" y="43649"/>
                  </a:lnTo>
                  <a:lnTo>
                    <a:pt x="19761" y="36220"/>
                  </a:lnTo>
                  <a:close/>
                </a:path>
                <a:path w="67945" h="114934">
                  <a:moveTo>
                    <a:pt x="19761" y="23876"/>
                  </a:moveTo>
                  <a:lnTo>
                    <a:pt x="12344" y="23876"/>
                  </a:lnTo>
                  <a:lnTo>
                    <a:pt x="12344" y="31280"/>
                  </a:lnTo>
                  <a:lnTo>
                    <a:pt x="19761" y="31280"/>
                  </a:lnTo>
                  <a:lnTo>
                    <a:pt x="19761" y="23876"/>
                  </a:lnTo>
                  <a:close/>
                </a:path>
                <a:path w="67945" h="114934">
                  <a:moveTo>
                    <a:pt x="19761" y="12357"/>
                  </a:moveTo>
                  <a:lnTo>
                    <a:pt x="12344" y="12357"/>
                  </a:lnTo>
                  <a:lnTo>
                    <a:pt x="12344" y="19761"/>
                  </a:lnTo>
                  <a:lnTo>
                    <a:pt x="19761" y="19761"/>
                  </a:lnTo>
                  <a:lnTo>
                    <a:pt x="19761" y="12357"/>
                  </a:lnTo>
                  <a:close/>
                </a:path>
                <a:path w="67945" h="114934">
                  <a:moveTo>
                    <a:pt x="19761" y="0"/>
                  </a:moveTo>
                  <a:lnTo>
                    <a:pt x="12344" y="0"/>
                  </a:lnTo>
                  <a:lnTo>
                    <a:pt x="12344" y="7416"/>
                  </a:lnTo>
                  <a:lnTo>
                    <a:pt x="19761" y="7416"/>
                  </a:lnTo>
                  <a:lnTo>
                    <a:pt x="19761" y="0"/>
                  </a:lnTo>
                  <a:close/>
                </a:path>
                <a:path w="67945" h="114934">
                  <a:moveTo>
                    <a:pt x="31280" y="106997"/>
                  </a:moveTo>
                  <a:lnTo>
                    <a:pt x="23863" y="106997"/>
                  </a:lnTo>
                  <a:lnTo>
                    <a:pt x="23863" y="114401"/>
                  </a:lnTo>
                  <a:lnTo>
                    <a:pt x="31280" y="114401"/>
                  </a:lnTo>
                  <a:lnTo>
                    <a:pt x="31280" y="106997"/>
                  </a:lnTo>
                  <a:close/>
                </a:path>
                <a:path w="67945" h="114934">
                  <a:moveTo>
                    <a:pt x="31280" y="95478"/>
                  </a:moveTo>
                  <a:lnTo>
                    <a:pt x="23863" y="95478"/>
                  </a:lnTo>
                  <a:lnTo>
                    <a:pt x="23863" y="102882"/>
                  </a:lnTo>
                  <a:lnTo>
                    <a:pt x="31280" y="102882"/>
                  </a:lnTo>
                  <a:lnTo>
                    <a:pt x="31280" y="95478"/>
                  </a:lnTo>
                  <a:close/>
                </a:path>
                <a:path w="67945" h="114934">
                  <a:moveTo>
                    <a:pt x="31280" y="83134"/>
                  </a:moveTo>
                  <a:lnTo>
                    <a:pt x="23863" y="83134"/>
                  </a:lnTo>
                  <a:lnTo>
                    <a:pt x="23863" y="91363"/>
                  </a:lnTo>
                  <a:lnTo>
                    <a:pt x="31280" y="91363"/>
                  </a:lnTo>
                  <a:lnTo>
                    <a:pt x="31280" y="83134"/>
                  </a:lnTo>
                  <a:close/>
                </a:path>
                <a:path w="67945" h="114934">
                  <a:moveTo>
                    <a:pt x="31280" y="71615"/>
                  </a:moveTo>
                  <a:lnTo>
                    <a:pt x="23863" y="71615"/>
                  </a:lnTo>
                  <a:lnTo>
                    <a:pt x="23863" y="79019"/>
                  </a:lnTo>
                  <a:lnTo>
                    <a:pt x="31280" y="79019"/>
                  </a:lnTo>
                  <a:lnTo>
                    <a:pt x="31280" y="71615"/>
                  </a:lnTo>
                  <a:close/>
                </a:path>
                <a:path w="67945" h="114934">
                  <a:moveTo>
                    <a:pt x="31280" y="60096"/>
                  </a:moveTo>
                  <a:lnTo>
                    <a:pt x="23863" y="60096"/>
                  </a:lnTo>
                  <a:lnTo>
                    <a:pt x="23863" y="67500"/>
                  </a:lnTo>
                  <a:lnTo>
                    <a:pt x="31280" y="67500"/>
                  </a:lnTo>
                  <a:lnTo>
                    <a:pt x="31280" y="60096"/>
                  </a:lnTo>
                  <a:close/>
                </a:path>
                <a:path w="67945" h="114934">
                  <a:moveTo>
                    <a:pt x="31280" y="47752"/>
                  </a:moveTo>
                  <a:lnTo>
                    <a:pt x="23863" y="47752"/>
                  </a:lnTo>
                  <a:lnTo>
                    <a:pt x="23863" y="55143"/>
                  </a:lnTo>
                  <a:lnTo>
                    <a:pt x="31280" y="55143"/>
                  </a:lnTo>
                  <a:lnTo>
                    <a:pt x="31280" y="47752"/>
                  </a:lnTo>
                  <a:close/>
                </a:path>
                <a:path w="67945" h="114934">
                  <a:moveTo>
                    <a:pt x="31280" y="36220"/>
                  </a:moveTo>
                  <a:lnTo>
                    <a:pt x="23863" y="36220"/>
                  </a:lnTo>
                  <a:lnTo>
                    <a:pt x="23863" y="43649"/>
                  </a:lnTo>
                  <a:lnTo>
                    <a:pt x="31280" y="43649"/>
                  </a:lnTo>
                  <a:lnTo>
                    <a:pt x="31280" y="36220"/>
                  </a:lnTo>
                  <a:close/>
                </a:path>
                <a:path w="67945" h="114934">
                  <a:moveTo>
                    <a:pt x="31280" y="23876"/>
                  </a:moveTo>
                  <a:lnTo>
                    <a:pt x="23863" y="23876"/>
                  </a:lnTo>
                  <a:lnTo>
                    <a:pt x="23863" y="31280"/>
                  </a:lnTo>
                  <a:lnTo>
                    <a:pt x="31280" y="31280"/>
                  </a:lnTo>
                  <a:lnTo>
                    <a:pt x="31280" y="23876"/>
                  </a:lnTo>
                  <a:close/>
                </a:path>
                <a:path w="67945" h="114934">
                  <a:moveTo>
                    <a:pt x="31280" y="12357"/>
                  </a:moveTo>
                  <a:lnTo>
                    <a:pt x="23863" y="12357"/>
                  </a:lnTo>
                  <a:lnTo>
                    <a:pt x="23863" y="19761"/>
                  </a:lnTo>
                  <a:lnTo>
                    <a:pt x="31280" y="19761"/>
                  </a:lnTo>
                  <a:lnTo>
                    <a:pt x="31280" y="12357"/>
                  </a:lnTo>
                  <a:close/>
                </a:path>
                <a:path w="67945" h="114934">
                  <a:moveTo>
                    <a:pt x="31280" y="0"/>
                  </a:moveTo>
                  <a:lnTo>
                    <a:pt x="23863" y="0"/>
                  </a:lnTo>
                  <a:lnTo>
                    <a:pt x="23863" y="7416"/>
                  </a:lnTo>
                  <a:lnTo>
                    <a:pt x="31280" y="7416"/>
                  </a:lnTo>
                  <a:lnTo>
                    <a:pt x="31280" y="0"/>
                  </a:lnTo>
                  <a:close/>
                </a:path>
                <a:path w="67945" h="114934">
                  <a:moveTo>
                    <a:pt x="43624" y="106997"/>
                  </a:moveTo>
                  <a:lnTo>
                    <a:pt x="36207" y="106997"/>
                  </a:lnTo>
                  <a:lnTo>
                    <a:pt x="36207" y="114401"/>
                  </a:lnTo>
                  <a:lnTo>
                    <a:pt x="43624" y="114401"/>
                  </a:lnTo>
                  <a:lnTo>
                    <a:pt x="43624" y="106997"/>
                  </a:lnTo>
                  <a:close/>
                </a:path>
                <a:path w="67945" h="114934">
                  <a:moveTo>
                    <a:pt x="43624" y="95478"/>
                  </a:moveTo>
                  <a:lnTo>
                    <a:pt x="36207" y="95478"/>
                  </a:lnTo>
                  <a:lnTo>
                    <a:pt x="36207" y="102882"/>
                  </a:lnTo>
                  <a:lnTo>
                    <a:pt x="43624" y="102882"/>
                  </a:lnTo>
                  <a:lnTo>
                    <a:pt x="43624" y="95478"/>
                  </a:lnTo>
                  <a:close/>
                </a:path>
                <a:path w="67945" h="114934">
                  <a:moveTo>
                    <a:pt x="43624" y="83134"/>
                  </a:moveTo>
                  <a:lnTo>
                    <a:pt x="36207" y="83134"/>
                  </a:lnTo>
                  <a:lnTo>
                    <a:pt x="36207" y="91363"/>
                  </a:lnTo>
                  <a:lnTo>
                    <a:pt x="43624" y="91363"/>
                  </a:lnTo>
                  <a:lnTo>
                    <a:pt x="43624" y="83134"/>
                  </a:lnTo>
                  <a:close/>
                </a:path>
                <a:path w="67945" h="114934">
                  <a:moveTo>
                    <a:pt x="43624" y="71615"/>
                  </a:moveTo>
                  <a:lnTo>
                    <a:pt x="36207" y="71615"/>
                  </a:lnTo>
                  <a:lnTo>
                    <a:pt x="36207" y="79019"/>
                  </a:lnTo>
                  <a:lnTo>
                    <a:pt x="43624" y="79019"/>
                  </a:lnTo>
                  <a:lnTo>
                    <a:pt x="43624" y="71615"/>
                  </a:lnTo>
                  <a:close/>
                </a:path>
                <a:path w="67945" h="114934">
                  <a:moveTo>
                    <a:pt x="43624" y="60096"/>
                  </a:moveTo>
                  <a:lnTo>
                    <a:pt x="36207" y="60096"/>
                  </a:lnTo>
                  <a:lnTo>
                    <a:pt x="36207" y="67500"/>
                  </a:lnTo>
                  <a:lnTo>
                    <a:pt x="43624" y="67500"/>
                  </a:lnTo>
                  <a:lnTo>
                    <a:pt x="43624" y="60096"/>
                  </a:lnTo>
                  <a:close/>
                </a:path>
                <a:path w="67945" h="114934">
                  <a:moveTo>
                    <a:pt x="43624" y="47752"/>
                  </a:moveTo>
                  <a:lnTo>
                    <a:pt x="36207" y="47752"/>
                  </a:lnTo>
                  <a:lnTo>
                    <a:pt x="36207" y="55143"/>
                  </a:lnTo>
                  <a:lnTo>
                    <a:pt x="43624" y="55143"/>
                  </a:lnTo>
                  <a:lnTo>
                    <a:pt x="43624" y="47752"/>
                  </a:lnTo>
                  <a:close/>
                </a:path>
                <a:path w="67945" h="114934">
                  <a:moveTo>
                    <a:pt x="43624" y="36220"/>
                  </a:moveTo>
                  <a:lnTo>
                    <a:pt x="36207" y="36220"/>
                  </a:lnTo>
                  <a:lnTo>
                    <a:pt x="36207" y="43649"/>
                  </a:lnTo>
                  <a:lnTo>
                    <a:pt x="43624" y="43649"/>
                  </a:lnTo>
                  <a:lnTo>
                    <a:pt x="43624" y="36220"/>
                  </a:lnTo>
                  <a:close/>
                </a:path>
                <a:path w="67945" h="114934">
                  <a:moveTo>
                    <a:pt x="43624" y="23876"/>
                  </a:moveTo>
                  <a:lnTo>
                    <a:pt x="36207" y="23876"/>
                  </a:lnTo>
                  <a:lnTo>
                    <a:pt x="36207" y="31280"/>
                  </a:lnTo>
                  <a:lnTo>
                    <a:pt x="43624" y="31280"/>
                  </a:lnTo>
                  <a:lnTo>
                    <a:pt x="43624" y="23876"/>
                  </a:lnTo>
                  <a:close/>
                </a:path>
                <a:path w="67945" h="114934">
                  <a:moveTo>
                    <a:pt x="43624" y="12357"/>
                  </a:moveTo>
                  <a:lnTo>
                    <a:pt x="36207" y="12357"/>
                  </a:lnTo>
                  <a:lnTo>
                    <a:pt x="36207" y="19761"/>
                  </a:lnTo>
                  <a:lnTo>
                    <a:pt x="43624" y="19761"/>
                  </a:lnTo>
                  <a:lnTo>
                    <a:pt x="43624" y="12357"/>
                  </a:lnTo>
                  <a:close/>
                </a:path>
                <a:path w="67945" h="114934">
                  <a:moveTo>
                    <a:pt x="43624" y="0"/>
                  </a:moveTo>
                  <a:lnTo>
                    <a:pt x="36207" y="0"/>
                  </a:lnTo>
                  <a:lnTo>
                    <a:pt x="36207" y="7416"/>
                  </a:lnTo>
                  <a:lnTo>
                    <a:pt x="43624" y="7416"/>
                  </a:lnTo>
                  <a:lnTo>
                    <a:pt x="43624" y="0"/>
                  </a:lnTo>
                  <a:close/>
                </a:path>
                <a:path w="67945" h="114934">
                  <a:moveTo>
                    <a:pt x="55968" y="106997"/>
                  </a:moveTo>
                  <a:lnTo>
                    <a:pt x="48552" y="106997"/>
                  </a:lnTo>
                  <a:lnTo>
                    <a:pt x="48552" y="114401"/>
                  </a:lnTo>
                  <a:lnTo>
                    <a:pt x="55968" y="114401"/>
                  </a:lnTo>
                  <a:lnTo>
                    <a:pt x="55968" y="106997"/>
                  </a:lnTo>
                  <a:close/>
                </a:path>
                <a:path w="67945" h="114934">
                  <a:moveTo>
                    <a:pt x="55968" y="95478"/>
                  </a:moveTo>
                  <a:lnTo>
                    <a:pt x="48552" y="95478"/>
                  </a:lnTo>
                  <a:lnTo>
                    <a:pt x="48552" y="102882"/>
                  </a:lnTo>
                  <a:lnTo>
                    <a:pt x="55968" y="102882"/>
                  </a:lnTo>
                  <a:lnTo>
                    <a:pt x="55968" y="95478"/>
                  </a:lnTo>
                  <a:close/>
                </a:path>
                <a:path w="67945" h="114934">
                  <a:moveTo>
                    <a:pt x="55968" y="83134"/>
                  </a:moveTo>
                  <a:lnTo>
                    <a:pt x="48552" y="83134"/>
                  </a:lnTo>
                  <a:lnTo>
                    <a:pt x="48552" y="91363"/>
                  </a:lnTo>
                  <a:lnTo>
                    <a:pt x="55968" y="91363"/>
                  </a:lnTo>
                  <a:lnTo>
                    <a:pt x="55968" y="83134"/>
                  </a:lnTo>
                  <a:close/>
                </a:path>
                <a:path w="67945" h="114934">
                  <a:moveTo>
                    <a:pt x="55968" y="71615"/>
                  </a:moveTo>
                  <a:lnTo>
                    <a:pt x="48552" y="71615"/>
                  </a:lnTo>
                  <a:lnTo>
                    <a:pt x="48552" y="79019"/>
                  </a:lnTo>
                  <a:lnTo>
                    <a:pt x="55968" y="79019"/>
                  </a:lnTo>
                  <a:lnTo>
                    <a:pt x="55968" y="71615"/>
                  </a:lnTo>
                  <a:close/>
                </a:path>
                <a:path w="67945" h="114934">
                  <a:moveTo>
                    <a:pt x="55968" y="60096"/>
                  </a:moveTo>
                  <a:lnTo>
                    <a:pt x="48552" y="60096"/>
                  </a:lnTo>
                  <a:lnTo>
                    <a:pt x="48552" y="67500"/>
                  </a:lnTo>
                  <a:lnTo>
                    <a:pt x="55968" y="67500"/>
                  </a:lnTo>
                  <a:lnTo>
                    <a:pt x="55968" y="60096"/>
                  </a:lnTo>
                  <a:close/>
                </a:path>
                <a:path w="67945" h="114934">
                  <a:moveTo>
                    <a:pt x="55968" y="47752"/>
                  </a:moveTo>
                  <a:lnTo>
                    <a:pt x="48552" y="47752"/>
                  </a:lnTo>
                  <a:lnTo>
                    <a:pt x="48552" y="55143"/>
                  </a:lnTo>
                  <a:lnTo>
                    <a:pt x="55968" y="55143"/>
                  </a:lnTo>
                  <a:lnTo>
                    <a:pt x="55968" y="47752"/>
                  </a:lnTo>
                  <a:close/>
                </a:path>
                <a:path w="67945" h="114934">
                  <a:moveTo>
                    <a:pt x="55968" y="36220"/>
                  </a:moveTo>
                  <a:lnTo>
                    <a:pt x="48552" y="36220"/>
                  </a:lnTo>
                  <a:lnTo>
                    <a:pt x="48552" y="43649"/>
                  </a:lnTo>
                  <a:lnTo>
                    <a:pt x="55968" y="43649"/>
                  </a:lnTo>
                  <a:lnTo>
                    <a:pt x="55968" y="36220"/>
                  </a:lnTo>
                  <a:close/>
                </a:path>
                <a:path w="67945" h="114934">
                  <a:moveTo>
                    <a:pt x="55968" y="23876"/>
                  </a:moveTo>
                  <a:lnTo>
                    <a:pt x="48552" y="23876"/>
                  </a:lnTo>
                  <a:lnTo>
                    <a:pt x="48552" y="31280"/>
                  </a:lnTo>
                  <a:lnTo>
                    <a:pt x="55968" y="31280"/>
                  </a:lnTo>
                  <a:lnTo>
                    <a:pt x="55968" y="23876"/>
                  </a:lnTo>
                  <a:close/>
                </a:path>
                <a:path w="67945" h="114934">
                  <a:moveTo>
                    <a:pt x="55968" y="12357"/>
                  </a:moveTo>
                  <a:lnTo>
                    <a:pt x="48552" y="12357"/>
                  </a:lnTo>
                  <a:lnTo>
                    <a:pt x="48552" y="19761"/>
                  </a:lnTo>
                  <a:lnTo>
                    <a:pt x="55968" y="19761"/>
                  </a:lnTo>
                  <a:lnTo>
                    <a:pt x="55968" y="12357"/>
                  </a:lnTo>
                  <a:close/>
                </a:path>
                <a:path w="67945" h="114934">
                  <a:moveTo>
                    <a:pt x="55968" y="0"/>
                  </a:moveTo>
                  <a:lnTo>
                    <a:pt x="48552" y="0"/>
                  </a:lnTo>
                  <a:lnTo>
                    <a:pt x="48552" y="7416"/>
                  </a:lnTo>
                  <a:lnTo>
                    <a:pt x="55968" y="7416"/>
                  </a:lnTo>
                  <a:lnTo>
                    <a:pt x="55968" y="0"/>
                  </a:lnTo>
                  <a:close/>
                </a:path>
                <a:path w="67945" h="114934">
                  <a:moveTo>
                    <a:pt x="67487" y="106997"/>
                  </a:moveTo>
                  <a:lnTo>
                    <a:pt x="60071" y="106997"/>
                  </a:lnTo>
                  <a:lnTo>
                    <a:pt x="60071" y="114401"/>
                  </a:lnTo>
                  <a:lnTo>
                    <a:pt x="67487" y="114401"/>
                  </a:lnTo>
                  <a:lnTo>
                    <a:pt x="67487" y="106997"/>
                  </a:lnTo>
                  <a:close/>
                </a:path>
                <a:path w="67945" h="114934">
                  <a:moveTo>
                    <a:pt x="67487" y="95478"/>
                  </a:moveTo>
                  <a:lnTo>
                    <a:pt x="60071" y="95478"/>
                  </a:lnTo>
                  <a:lnTo>
                    <a:pt x="60071" y="102882"/>
                  </a:lnTo>
                  <a:lnTo>
                    <a:pt x="67487" y="102882"/>
                  </a:lnTo>
                  <a:lnTo>
                    <a:pt x="67487" y="95478"/>
                  </a:lnTo>
                  <a:close/>
                </a:path>
                <a:path w="67945" h="114934">
                  <a:moveTo>
                    <a:pt x="67487" y="83134"/>
                  </a:moveTo>
                  <a:lnTo>
                    <a:pt x="60071" y="83134"/>
                  </a:lnTo>
                  <a:lnTo>
                    <a:pt x="60071" y="91363"/>
                  </a:lnTo>
                  <a:lnTo>
                    <a:pt x="67487" y="91363"/>
                  </a:lnTo>
                  <a:lnTo>
                    <a:pt x="67487" y="83134"/>
                  </a:lnTo>
                  <a:close/>
                </a:path>
                <a:path w="67945" h="114934">
                  <a:moveTo>
                    <a:pt x="67487" y="71615"/>
                  </a:moveTo>
                  <a:lnTo>
                    <a:pt x="60071" y="71615"/>
                  </a:lnTo>
                  <a:lnTo>
                    <a:pt x="60071" y="79019"/>
                  </a:lnTo>
                  <a:lnTo>
                    <a:pt x="67487" y="79019"/>
                  </a:lnTo>
                  <a:lnTo>
                    <a:pt x="67487" y="71615"/>
                  </a:lnTo>
                  <a:close/>
                </a:path>
                <a:path w="67945" h="114934">
                  <a:moveTo>
                    <a:pt x="67487" y="60096"/>
                  </a:moveTo>
                  <a:lnTo>
                    <a:pt x="60071" y="60096"/>
                  </a:lnTo>
                  <a:lnTo>
                    <a:pt x="60071" y="67500"/>
                  </a:lnTo>
                  <a:lnTo>
                    <a:pt x="67487" y="67500"/>
                  </a:lnTo>
                  <a:lnTo>
                    <a:pt x="67487" y="60096"/>
                  </a:lnTo>
                  <a:close/>
                </a:path>
                <a:path w="67945" h="114934">
                  <a:moveTo>
                    <a:pt x="67487" y="47752"/>
                  </a:moveTo>
                  <a:lnTo>
                    <a:pt x="60071" y="47752"/>
                  </a:lnTo>
                  <a:lnTo>
                    <a:pt x="60071" y="55143"/>
                  </a:lnTo>
                  <a:lnTo>
                    <a:pt x="67487" y="55143"/>
                  </a:lnTo>
                  <a:lnTo>
                    <a:pt x="67487" y="47752"/>
                  </a:lnTo>
                  <a:close/>
                </a:path>
                <a:path w="67945" h="114934">
                  <a:moveTo>
                    <a:pt x="67487" y="36220"/>
                  </a:moveTo>
                  <a:lnTo>
                    <a:pt x="60071" y="36220"/>
                  </a:lnTo>
                  <a:lnTo>
                    <a:pt x="60071" y="43649"/>
                  </a:lnTo>
                  <a:lnTo>
                    <a:pt x="67487" y="43649"/>
                  </a:lnTo>
                  <a:lnTo>
                    <a:pt x="67487" y="36220"/>
                  </a:lnTo>
                  <a:close/>
                </a:path>
                <a:path w="67945" h="114934">
                  <a:moveTo>
                    <a:pt x="67487" y="23876"/>
                  </a:moveTo>
                  <a:lnTo>
                    <a:pt x="60071" y="23876"/>
                  </a:lnTo>
                  <a:lnTo>
                    <a:pt x="60071" y="31280"/>
                  </a:lnTo>
                  <a:lnTo>
                    <a:pt x="67487" y="31280"/>
                  </a:lnTo>
                  <a:lnTo>
                    <a:pt x="67487" y="23876"/>
                  </a:lnTo>
                  <a:close/>
                </a:path>
                <a:path w="67945" h="114934">
                  <a:moveTo>
                    <a:pt x="67487" y="12357"/>
                  </a:moveTo>
                  <a:lnTo>
                    <a:pt x="60071" y="12357"/>
                  </a:lnTo>
                  <a:lnTo>
                    <a:pt x="60071" y="19761"/>
                  </a:lnTo>
                  <a:lnTo>
                    <a:pt x="67487" y="19761"/>
                  </a:lnTo>
                  <a:lnTo>
                    <a:pt x="67487" y="12357"/>
                  </a:lnTo>
                  <a:close/>
                </a:path>
                <a:path w="67945" h="114934">
                  <a:moveTo>
                    <a:pt x="67487" y="0"/>
                  </a:moveTo>
                  <a:lnTo>
                    <a:pt x="60071" y="0"/>
                  </a:lnTo>
                  <a:lnTo>
                    <a:pt x="60071" y="7416"/>
                  </a:lnTo>
                  <a:lnTo>
                    <a:pt x="67487" y="7416"/>
                  </a:lnTo>
                  <a:lnTo>
                    <a:pt x="674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299127" y="7507058"/>
              <a:ext cx="696595" cy="837565"/>
            </a:xfrm>
            <a:custGeom>
              <a:avLst/>
              <a:gdLst/>
              <a:ahLst/>
              <a:cxnLst/>
              <a:rect l="l" t="t" r="r" b="b"/>
              <a:pathLst>
                <a:path w="696595" h="837565">
                  <a:moveTo>
                    <a:pt x="0" y="836942"/>
                  </a:moveTo>
                  <a:lnTo>
                    <a:pt x="696226" y="836942"/>
                  </a:lnTo>
                </a:path>
                <a:path w="696595" h="837565">
                  <a:moveTo>
                    <a:pt x="0" y="196684"/>
                  </a:moveTo>
                  <a:lnTo>
                    <a:pt x="696226" y="196684"/>
                  </a:lnTo>
                </a:path>
                <a:path w="696595" h="837565">
                  <a:moveTo>
                    <a:pt x="0" y="0"/>
                  </a:moveTo>
                  <a:lnTo>
                    <a:pt x="69622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299127" y="8502027"/>
              <a:ext cx="696595" cy="44450"/>
            </a:xfrm>
            <a:custGeom>
              <a:avLst/>
              <a:gdLst/>
              <a:ahLst/>
              <a:cxnLst/>
              <a:rect l="l" t="t" r="r" b="b"/>
              <a:pathLst>
                <a:path w="696595" h="44450">
                  <a:moveTo>
                    <a:pt x="696226" y="0"/>
                  </a:moveTo>
                  <a:lnTo>
                    <a:pt x="0" y="0"/>
                  </a:lnTo>
                  <a:lnTo>
                    <a:pt x="0" y="44424"/>
                  </a:lnTo>
                  <a:lnTo>
                    <a:pt x="696226" y="44424"/>
                  </a:lnTo>
                  <a:lnTo>
                    <a:pt x="69622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299127" y="7976158"/>
              <a:ext cx="696595" cy="570865"/>
            </a:xfrm>
            <a:custGeom>
              <a:avLst/>
              <a:gdLst/>
              <a:ahLst/>
              <a:cxnLst/>
              <a:rect l="l" t="t" r="r" b="b"/>
              <a:pathLst>
                <a:path w="696595" h="570865">
                  <a:moveTo>
                    <a:pt x="696226" y="570293"/>
                  </a:moveTo>
                  <a:lnTo>
                    <a:pt x="696226" y="525868"/>
                  </a:lnTo>
                  <a:lnTo>
                    <a:pt x="0" y="525868"/>
                  </a:lnTo>
                  <a:lnTo>
                    <a:pt x="0" y="570293"/>
                  </a:lnTo>
                  <a:lnTo>
                    <a:pt x="696226" y="570293"/>
                  </a:lnTo>
                  <a:close/>
                </a:path>
                <a:path w="696595" h="570865">
                  <a:moveTo>
                    <a:pt x="384314" y="87223"/>
                  </a:moveTo>
                  <a:lnTo>
                    <a:pt x="384314" y="0"/>
                  </a:lnTo>
                  <a:lnTo>
                    <a:pt x="323418" y="0"/>
                  </a:lnTo>
                  <a:lnTo>
                    <a:pt x="323418" y="87223"/>
                  </a:lnTo>
                  <a:lnTo>
                    <a:pt x="384314" y="872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633239" y="7986839"/>
              <a:ext cx="40005" cy="66040"/>
            </a:xfrm>
            <a:custGeom>
              <a:avLst/>
              <a:gdLst/>
              <a:ahLst/>
              <a:cxnLst/>
              <a:rect l="l" t="t" r="r" b="b"/>
              <a:pathLst>
                <a:path w="40004" h="66040">
                  <a:moveTo>
                    <a:pt x="39509" y="0"/>
                  </a:moveTo>
                  <a:lnTo>
                    <a:pt x="0" y="0"/>
                  </a:lnTo>
                  <a:lnTo>
                    <a:pt x="0" y="65849"/>
                  </a:lnTo>
                  <a:lnTo>
                    <a:pt x="39509" y="65849"/>
                  </a:lnTo>
                  <a:lnTo>
                    <a:pt x="395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633239" y="7986839"/>
              <a:ext cx="40005" cy="66040"/>
            </a:xfrm>
            <a:custGeom>
              <a:avLst/>
              <a:gdLst/>
              <a:ahLst/>
              <a:cxnLst/>
              <a:rect l="l" t="t" r="r" b="b"/>
              <a:pathLst>
                <a:path w="40004" h="66040">
                  <a:moveTo>
                    <a:pt x="39509" y="65849"/>
                  </a:moveTo>
                  <a:lnTo>
                    <a:pt x="39509" y="0"/>
                  </a:lnTo>
                  <a:lnTo>
                    <a:pt x="0" y="0"/>
                  </a:lnTo>
                  <a:lnTo>
                    <a:pt x="0" y="65849"/>
                  </a:lnTo>
                  <a:lnTo>
                    <a:pt x="39509" y="658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304068" y="7453566"/>
              <a:ext cx="686435" cy="981075"/>
            </a:xfrm>
            <a:custGeom>
              <a:avLst/>
              <a:gdLst/>
              <a:ahLst/>
              <a:cxnLst/>
              <a:rect l="l" t="t" r="r" b="b"/>
              <a:pathLst>
                <a:path w="686435" h="981075">
                  <a:moveTo>
                    <a:pt x="13157" y="970280"/>
                  </a:moveTo>
                  <a:lnTo>
                    <a:pt x="10693" y="966978"/>
                  </a:lnTo>
                  <a:lnTo>
                    <a:pt x="3276" y="966978"/>
                  </a:lnTo>
                  <a:lnTo>
                    <a:pt x="0" y="970280"/>
                  </a:lnTo>
                  <a:lnTo>
                    <a:pt x="0" y="977696"/>
                  </a:lnTo>
                  <a:lnTo>
                    <a:pt x="3276" y="980960"/>
                  </a:lnTo>
                  <a:lnTo>
                    <a:pt x="6565" y="980960"/>
                  </a:lnTo>
                  <a:lnTo>
                    <a:pt x="10693" y="980960"/>
                  </a:lnTo>
                  <a:lnTo>
                    <a:pt x="13157" y="977696"/>
                  </a:lnTo>
                  <a:lnTo>
                    <a:pt x="13157" y="970280"/>
                  </a:lnTo>
                  <a:close/>
                </a:path>
                <a:path w="686435" h="981075">
                  <a:moveTo>
                    <a:pt x="13157" y="848474"/>
                  </a:moveTo>
                  <a:lnTo>
                    <a:pt x="10693" y="845997"/>
                  </a:lnTo>
                  <a:lnTo>
                    <a:pt x="3276" y="845997"/>
                  </a:lnTo>
                  <a:lnTo>
                    <a:pt x="0" y="848474"/>
                  </a:lnTo>
                  <a:lnTo>
                    <a:pt x="0" y="855891"/>
                  </a:lnTo>
                  <a:lnTo>
                    <a:pt x="3276" y="859180"/>
                  </a:lnTo>
                  <a:lnTo>
                    <a:pt x="6565" y="859180"/>
                  </a:lnTo>
                  <a:lnTo>
                    <a:pt x="10693" y="859180"/>
                  </a:lnTo>
                  <a:lnTo>
                    <a:pt x="13157" y="855891"/>
                  </a:lnTo>
                  <a:lnTo>
                    <a:pt x="13157" y="848474"/>
                  </a:lnTo>
                  <a:close/>
                </a:path>
                <a:path w="686435" h="981075">
                  <a:moveTo>
                    <a:pt x="13157" y="297091"/>
                  </a:moveTo>
                  <a:lnTo>
                    <a:pt x="10693" y="293801"/>
                  </a:lnTo>
                  <a:lnTo>
                    <a:pt x="3276" y="293801"/>
                  </a:lnTo>
                  <a:lnTo>
                    <a:pt x="0" y="297091"/>
                  </a:lnTo>
                  <a:lnTo>
                    <a:pt x="0" y="304507"/>
                  </a:lnTo>
                  <a:lnTo>
                    <a:pt x="3276" y="306959"/>
                  </a:lnTo>
                  <a:lnTo>
                    <a:pt x="6565" y="306959"/>
                  </a:lnTo>
                  <a:lnTo>
                    <a:pt x="10693" y="306959"/>
                  </a:lnTo>
                  <a:lnTo>
                    <a:pt x="13157" y="304507"/>
                  </a:lnTo>
                  <a:lnTo>
                    <a:pt x="13157" y="297091"/>
                  </a:lnTo>
                  <a:close/>
                </a:path>
                <a:path w="686435" h="981075">
                  <a:moveTo>
                    <a:pt x="13157" y="198335"/>
                  </a:moveTo>
                  <a:lnTo>
                    <a:pt x="10693" y="195872"/>
                  </a:lnTo>
                  <a:lnTo>
                    <a:pt x="3276" y="195872"/>
                  </a:lnTo>
                  <a:lnTo>
                    <a:pt x="0" y="198335"/>
                  </a:lnTo>
                  <a:lnTo>
                    <a:pt x="0" y="205727"/>
                  </a:lnTo>
                  <a:lnTo>
                    <a:pt x="3276" y="209042"/>
                  </a:lnTo>
                  <a:lnTo>
                    <a:pt x="6565" y="209042"/>
                  </a:lnTo>
                  <a:lnTo>
                    <a:pt x="10693" y="209042"/>
                  </a:lnTo>
                  <a:lnTo>
                    <a:pt x="13157" y="205727"/>
                  </a:lnTo>
                  <a:lnTo>
                    <a:pt x="13157" y="198335"/>
                  </a:lnTo>
                  <a:close/>
                </a:path>
                <a:path w="686435" h="981075">
                  <a:moveTo>
                    <a:pt x="13157" y="101231"/>
                  </a:moveTo>
                  <a:lnTo>
                    <a:pt x="10693" y="98767"/>
                  </a:lnTo>
                  <a:lnTo>
                    <a:pt x="3276" y="98767"/>
                  </a:lnTo>
                  <a:lnTo>
                    <a:pt x="0" y="101231"/>
                  </a:lnTo>
                  <a:lnTo>
                    <a:pt x="0" y="108635"/>
                  </a:lnTo>
                  <a:lnTo>
                    <a:pt x="3276" y="111925"/>
                  </a:lnTo>
                  <a:lnTo>
                    <a:pt x="6565" y="111925"/>
                  </a:lnTo>
                  <a:lnTo>
                    <a:pt x="10693" y="111925"/>
                  </a:lnTo>
                  <a:lnTo>
                    <a:pt x="13157" y="108635"/>
                  </a:lnTo>
                  <a:lnTo>
                    <a:pt x="13157" y="101231"/>
                  </a:lnTo>
                  <a:close/>
                </a:path>
                <a:path w="686435" h="981075">
                  <a:moveTo>
                    <a:pt x="13157" y="2476"/>
                  </a:moveTo>
                  <a:lnTo>
                    <a:pt x="10693" y="0"/>
                  </a:lnTo>
                  <a:lnTo>
                    <a:pt x="3276" y="0"/>
                  </a:lnTo>
                  <a:lnTo>
                    <a:pt x="0" y="2476"/>
                  </a:lnTo>
                  <a:lnTo>
                    <a:pt x="0" y="9880"/>
                  </a:lnTo>
                  <a:lnTo>
                    <a:pt x="3276" y="13169"/>
                  </a:lnTo>
                  <a:lnTo>
                    <a:pt x="6565" y="13169"/>
                  </a:lnTo>
                  <a:lnTo>
                    <a:pt x="10693" y="13169"/>
                  </a:lnTo>
                  <a:lnTo>
                    <a:pt x="13157" y="9880"/>
                  </a:lnTo>
                  <a:lnTo>
                    <a:pt x="13157" y="2476"/>
                  </a:lnTo>
                  <a:close/>
                </a:path>
                <a:path w="686435" h="981075">
                  <a:moveTo>
                    <a:pt x="686333" y="970280"/>
                  </a:moveTo>
                  <a:lnTo>
                    <a:pt x="683056" y="966978"/>
                  </a:lnTo>
                  <a:lnTo>
                    <a:pt x="675640" y="966978"/>
                  </a:lnTo>
                  <a:lnTo>
                    <a:pt x="673188" y="970280"/>
                  </a:lnTo>
                  <a:lnTo>
                    <a:pt x="673188" y="977696"/>
                  </a:lnTo>
                  <a:lnTo>
                    <a:pt x="675640" y="980960"/>
                  </a:lnTo>
                  <a:lnTo>
                    <a:pt x="679767" y="980960"/>
                  </a:lnTo>
                  <a:lnTo>
                    <a:pt x="683056" y="980960"/>
                  </a:lnTo>
                  <a:lnTo>
                    <a:pt x="686333" y="977696"/>
                  </a:lnTo>
                  <a:lnTo>
                    <a:pt x="686333" y="970280"/>
                  </a:lnTo>
                  <a:close/>
                </a:path>
                <a:path w="686435" h="981075">
                  <a:moveTo>
                    <a:pt x="686333" y="848474"/>
                  </a:moveTo>
                  <a:lnTo>
                    <a:pt x="683056" y="845997"/>
                  </a:lnTo>
                  <a:lnTo>
                    <a:pt x="675640" y="845997"/>
                  </a:lnTo>
                  <a:lnTo>
                    <a:pt x="673188" y="848474"/>
                  </a:lnTo>
                  <a:lnTo>
                    <a:pt x="673188" y="855891"/>
                  </a:lnTo>
                  <a:lnTo>
                    <a:pt x="675640" y="859180"/>
                  </a:lnTo>
                  <a:lnTo>
                    <a:pt x="679767" y="859180"/>
                  </a:lnTo>
                  <a:lnTo>
                    <a:pt x="683056" y="859180"/>
                  </a:lnTo>
                  <a:lnTo>
                    <a:pt x="686333" y="855891"/>
                  </a:lnTo>
                  <a:lnTo>
                    <a:pt x="686333" y="848474"/>
                  </a:lnTo>
                  <a:close/>
                </a:path>
                <a:path w="686435" h="981075">
                  <a:moveTo>
                    <a:pt x="686333" y="297091"/>
                  </a:moveTo>
                  <a:lnTo>
                    <a:pt x="683056" y="293801"/>
                  </a:lnTo>
                  <a:lnTo>
                    <a:pt x="675640" y="293801"/>
                  </a:lnTo>
                  <a:lnTo>
                    <a:pt x="673188" y="297091"/>
                  </a:lnTo>
                  <a:lnTo>
                    <a:pt x="673188" y="304507"/>
                  </a:lnTo>
                  <a:lnTo>
                    <a:pt x="675640" y="306959"/>
                  </a:lnTo>
                  <a:lnTo>
                    <a:pt x="679767" y="306959"/>
                  </a:lnTo>
                  <a:lnTo>
                    <a:pt x="683056" y="306959"/>
                  </a:lnTo>
                  <a:lnTo>
                    <a:pt x="686333" y="304507"/>
                  </a:lnTo>
                  <a:lnTo>
                    <a:pt x="686333" y="297091"/>
                  </a:lnTo>
                  <a:close/>
                </a:path>
                <a:path w="686435" h="981075">
                  <a:moveTo>
                    <a:pt x="686333" y="198335"/>
                  </a:moveTo>
                  <a:lnTo>
                    <a:pt x="683056" y="195872"/>
                  </a:lnTo>
                  <a:lnTo>
                    <a:pt x="675640" y="195872"/>
                  </a:lnTo>
                  <a:lnTo>
                    <a:pt x="673188" y="198335"/>
                  </a:lnTo>
                  <a:lnTo>
                    <a:pt x="673188" y="205727"/>
                  </a:lnTo>
                  <a:lnTo>
                    <a:pt x="675640" y="209042"/>
                  </a:lnTo>
                  <a:lnTo>
                    <a:pt x="679767" y="209042"/>
                  </a:lnTo>
                  <a:lnTo>
                    <a:pt x="683056" y="209042"/>
                  </a:lnTo>
                  <a:lnTo>
                    <a:pt x="686333" y="205727"/>
                  </a:lnTo>
                  <a:lnTo>
                    <a:pt x="686333" y="198335"/>
                  </a:lnTo>
                  <a:close/>
                </a:path>
                <a:path w="686435" h="981075">
                  <a:moveTo>
                    <a:pt x="686333" y="101231"/>
                  </a:moveTo>
                  <a:lnTo>
                    <a:pt x="683056" y="98767"/>
                  </a:lnTo>
                  <a:lnTo>
                    <a:pt x="675640" y="98767"/>
                  </a:lnTo>
                  <a:lnTo>
                    <a:pt x="673188" y="101231"/>
                  </a:lnTo>
                  <a:lnTo>
                    <a:pt x="673188" y="108635"/>
                  </a:lnTo>
                  <a:lnTo>
                    <a:pt x="675640" y="111925"/>
                  </a:lnTo>
                  <a:lnTo>
                    <a:pt x="679767" y="111925"/>
                  </a:lnTo>
                  <a:lnTo>
                    <a:pt x="683056" y="111925"/>
                  </a:lnTo>
                  <a:lnTo>
                    <a:pt x="686333" y="108635"/>
                  </a:lnTo>
                  <a:lnTo>
                    <a:pt x="686333" y="101231"/>
                  </a:lnTo>
                  <a:close/>
                </a:path>
                <a:path w="686435" h="981075">
                  <a:moveTo>
                    <a:pt x="686333" y="2476"/>
                  </a:moveTo>
                  <a:lnTo>
                    <a:pt x="683056" y="0"/>
                  </a:lnTo>
                  <a:lnTo>
                    <a:pt x="675640" y="0"/>
                  </a:lnTo>
                  <a:lnTo>
                    <a:pt x="673188" y="2476"/>
                  </a:lnTo>
                  <a:lnTo>
                    <a:pt x="673188" y="9880"/>
                  </a:lnTo>
                  <a:lnTo>
                    <a:pt x="675640" y="13169"/>
                  </a:lnTo>
                  <a:lnTo>
                    <a:pt x="679767" y="13169"/>
                  </a:lnTo>
                  <a:lnTo>
                    <a:pt x="683056" y="13169"/>
                  </a:lnTo>
                  <a:lnTo>
                    <a:pt x="686333" y="9880"/>
                  </a:lnTo>
                  <a:lnTo>
                    <a:pt x="686333" y="24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028376" y="6670116"/>
              <a:ext cx="1111885" cy="1876425"/>
            </a:xfrm>
            <a:custGeom>
              <a:avLst/>
              <a:gdLst/>
              <a:ahLst/>
              <a:cxnLst/>
              <a:rect l="l" t="t" r="r" b="b"/>
              <a:pathLst>
                <a:path w="1111885" h="1876425">
                  <a:moveTo>
                    <a:pt x="1111821" y="0"/>
                  </a:moveTo>
                  <a:lnTo>
                    <a:pt x="1111821" y="1753730"/>
                  </a:lnTo>
                  <a:lnTo>
                    <a:pt x="990028" y="1876336"/>
                  </a:lnTo>
                </a:path>
                <a:path w="1111885" h="1876425">
                  <a:moveTo>
                    <a:pt x="0" y="122618"/>
                  </a:moveTo>
                  <a:lnTo>
                    <a:pt x="121793" y="0"/>
                  </a:lnTo>
                  <a:lnTo>
                    <a:pt x="1111821" y="0"/>
                  </a:lnTo>
                  <a:lnTo>
                    <a:pt x="990028" y="1226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660404" y="8038680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12344" y="0"/>
                  </a:moveTo>
                  <a:lnTo>
                    <a:pt x="0" y="9055"/>
                  </a:lnTo>
                  <a:lnTo>
                    <a:pt x="0" y="19761"/>
                  </a:lnTo>
                  <a:lnTo>
                    <a:pt x="12344" y="14008"/>
                  </a:lnTo>
                  <a:lnTo>
                    <a:pt x="123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660404" y="8038680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12344" y="0"/>
                  </a:moveTo>
                  <a:lnTo>
                    <a:pt x="0" y="9055"/>
                  </a:lnTo>
                  <a:lnTo>
                    <a:pt x="0" y="19761"/>
                  </a:lnTo>
                  <a:lnTo>
                    <a:pt x="12344" y="14008"/>
                  </a:lnTo>
                  <a:lnTo>
                    <a:pt x="1234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620895" y="8047736"/>
              <a:ext cx="40005" cy="10795"/>
            </a:xfrm>
            <a:custGeom>
              <a:avLst/>
              <a:gdLst/>
              <a:ahLst/>
              <a:cxnLst/>
              <a:rect l="l" t="t" r="r" b="b"/>
              <a:pathLst>
                <a:path w="40004" h="10795">
                  <a:moveTo>
                    <a:pt x="39509" y="0"/>
                  </a:moveTo>
                  <a:lnTo>
                    <a:pt x="0" y="0"/>
                  </a:lnTo>
                  <a:lnTo>
                    <a:pt x="0" y="10706"/>
                  </a:lnTo>
                  <a:lnTo>
                    <a:pt x="39509" y="10706"/>
                  </a:lnTo>
                  <a:lnTo>
                    <a:pt x="395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620895" y="8047736"/>
              <a:ext cx="40005" cy="10795"/>
            </a:xfrm>
            <a:custGeom>
              <a:avLst/>
              <a:gdLst/>
              <a:ahLst/>
              <a:cxnLst/>
              <a:rect l="l" t="t" r="r" b="b"/>
              <a:pathLst>
                <a:path w="40004" h="10795">
                  <a:moveTo>
                    <a:pt x="0" y="0"/>
                  </a:moveTo>
                  <a:lnTo>
                    <a:pt x="39509" y="0"/>
                  </a:lnTo>
                  <a:lnTo>
                    <a:pt x="39509" y="10706"/>
                  </a:lnTo>
                  <a:lnTo>
                    <a:pt x="0" y="1070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620895" y="8038680"/>
              <a:ext cx="52069" cy="9525"/>
            </a:xfrm>
            <a:custGeom>
              <a:avLst/>
              <a:gdLst/>
              <a:ahLst/>
              <a:cxnLst/>
              <a:rect l="l" t="t" r="r" b="b"/>
              <a:pathLst>
                <a:path w="52070" h="9525">
                  <a:moveTo>
                    <a:pt x="51854" y="0"/>
                  </a:moveTo>
                  <a:lnTo>
                    <a:pt x="12344" y="0"/>
                  </a:lnTo>
                  <a:lnTo>
                    <a:pt x="0" y="9055"/>
                  </a:lnTo>
                  <a:lnTo>
                    <a:pt x="39509" y="9055"/>
                  </a:lnTo>
                  <a:lnTo>
                    <a:pt x="518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620895" y="8038680"/>
              <a:ext cx="52069" cy="9525"/>
            </a:xfrm>
            <a:custGeom>
              <a:avLst/>
              <a:gdLst/>
              <a:ahLst/>
              <a:cxnLst/>
              <a:rect l="l" t="t" r="r" b="b"/>
              <a:pathLst>
                <a:path w="52070" h="9525">
                  <a:moveTo>
                    <a:pt x="12344" y="0"/>
                  </a:moveTo>
                  <a:lnTo>
                    <a:pt x="51854" y="0"/>
                  </a:lnTo>
                  <a:lnTo>
                    <a:pt x="39509" y="9055"/>
                  </a:lnTo>
                  <a:lnTo>
                    <a:pt x="0" y="9055"/>
                  </a:lnTo>
                  <a:lnTo>
                    <a:pt x="1234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620895" y="8039519"/>
              <a:ext cx="50800" cy="8255"/>
            </a:xfrm>
            <a:custGeom>
              <a:avLst/>
              <a:gdLst/>
              <a:ahLst/>
              <a:cxnLst/>
              <a:rect l="l" t="t" r="r" b="b"/>
              <a:pathLst>
                <a:path w="50800" h="8254">
                  <a:moveTo>
                    <a:pt x="0" y="8216"/>
                  </a:moveTo>
                  <a:lnTo>
                    <a:pt x="39509" y="8216"/>
                  </a:lnTo>
                  <a:lnTo>
                    <a:pt x="50203" y="0"/>
                  </a:lnTo>
                </a:path>
              </a:pathLst>
            </a:custGeom>
            <a:ln w="45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631588" y="8034578"/>
              <a:ext cx="40005" cy="4445"/>
            </a:xfrm>
            <a:custGeom>
              <a:avLst/>
              <a:gdLst/>
              <a:ahLst/>
              <a:cxnLst/>
              <a:rect l="l" t="t" r="r" b="b"/>
              <a:pathLst>
                <a:path w="40004" h="4445">
                  <a:moveTo>
                    <a:pt x="39509" y="0"/>
                  </a:moveTo>
                  <a:lnTo>
                    <a:pt x="5765" y="0"/>
                  </a:lnTo>
                  <a:lnTo>
                    <a:pt x="0" y="4102"/>
                  </a:lnTo>
                </a:path>
              </a:pathLst>
            </a:custGeom>
            <a:ln w="45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660404" y="8047736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70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3" name="object 373"/>
          <p:cNvSpPr/>
          <p:nvPr/>
        </p:nvSpPr>
        <p:spPr>
          <a:xfrm>
            <a:off x="10606278" y="7140841"/>
            <a:ext cx="0" cy="1405890"/>
          </a:xfrm>
          <a:custGeom>
            <a:avLst/>
            <a:gdLst/>
            <a:ahLst/>
            <a:cxnLst/>
            <a:rect l="l" t="t" r="r" b="b"/>
            <a:pathLst>
              <a:path h="1405890">
                <a:moveTo>
                  <a:pt x="0" y="0"/>
                </a:moveTo>
                <a:lnTo>
                  <a:pt x="0" y="140561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4" name="object 374"/>
          <p:cNvGrpSpPr/>
          <p:nvPr/>
        </p:nvGrpSpPr>
        <p:grpSpPr>
          <a:xfrm>
            <a:off x="10580954" y="6667831"/>
            <a:ext cx="869950" cy="1881505"/>
            <a:chOff x="5526354" y="6667830"/>
            <a:chExt cx="869950" cy="1881505"/>
          </a:xfrm>
        </p:grpSpPr>
        <p:sp>
          <p:nvSpPr>
            <p:cNvPr id="375" name="object 375"/>
            <p:cNvSpPr/>
            <p:nvPr/>
          </p:nvSpPr>
          <p:spPr>
            <a:xfrm>
              <a:off x="5528640" y="6792734"/>
              <a:ext cx="742315" cy="1753870"/>
            </a:xfrm>
            <a:custGeom>
              <a:avLst/>
              <a:gdLst/>
              <a:ahLst/>
              <a:cxnLst/>
              <a:rect l="l" t="t" r="r" b="b"/>
              <a:pathLst>
                <a:path w="742314" h="1753870">
                  <a:moveTo>
                    <a:pt x="719251" y="249351"/>
                  </a:moveTo>
                  <a:lnTo>
                    <a:pt x="719251" y="1753717"/>
                  </a:lnTo>
                </a:path>
                <a:path w="742314" h="1753870">
                  <a:moveTo>
                    <a:pt x="0" y="28816"/>
                  </a:moveTo>
                  <a:lnTo>
                    <a:pt x="0" y="0"/>
                  </a:lnTo>
                  <a:lnTo>
                    <a:pt x="742302" y="0"/>
                  </a:lnTo>
                  <a:lnTo>
                    <a:pt x="742302" y="1753717"/>
                  </a:lnTo>
                  <a:lnTo>
                    <a:pt x="0" y="1753717"/>
                  </a:lnTo>
                  <a:lnTo>
                    <a:pt x="0" y="1514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108814" y="8356358"/>
              <a:ext cx="115570" cy="126364"/>
            </a:xfrm>
            <a:custGeom>
              <a:avLst/>
              <a:gdLst/>
              <a:ahLst/>
              <a:cxnLst/>
              <a:rect l="l" t="t" r="r" b="b"/>
              <a:pathLst>
                <a:path w="115570" h="126365">
                  <a:moveTo>
                    <a:pt x="7391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391" y="125907"/>
                  </a:lnTo>
                  <a:lnTo>
                    <a:pt x="7391" y="118503"/>
                  </a:lnTo>
                  <a:close/>
                </a:path>
                <a:path w="115570" h="126365">
                  <a:moveTo>
                    <a:pt x="7391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391" y="114388"/>
                  </a:lnTo>
                  <a:lnTo>
                    <a:pt x="7391" y="106984"/>
                  </a:lnTo>
                  <a:close/>
                </a:path>
                <a:path w="115570" h="126365">
                  <a:moveTo>
                    <a:pt x="7391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391" y="102870"/>
                  </a:lnTo>
                  <a:lnTo>
                    <a:pt x="7391" y="94640"/>
                  </a:lnTo>
                  <a:close/>
                </a:path>
                <a:path w="115570" h="126365">
                  <a:moveTo>
                    <a:pt x="7391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391" y="90525"/>
                  </a:lnTo>
                  <a:lnTo>
                    <a:pt x="7391" y="83121"/>
                  </a:lnTo>
                  <a:close/>
                </a:path>
                <a:path w="115570" h="126365">
                  <a:moveTo>
                    <a:pt x="7391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391" y="79006"/>
                  </a:lnTo>
                  <a:lnTo>
                    <a:pt x="7391" y="71602"/>
                  </a:lnTo>
                  <a:close/>
                </a:path>
                <a:path w="115570" h="126365">
                  <a:moveTo>
                    <a:pt x="7391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391" y="66649"/>
                  </a:lnTo>
                  <a:lnTo>
                    <a:pt x="7391" y="59258"/>
                  </a:lnTo>
                  <a:close/>
                </a:path>
                <a:path w="115570" h="126365">
                  <a:moveTo>
                    <a:pt x="7391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391" y="55156"/>
                  </a:lnTo>
                  <a:lnTo>
                    <a:pt x="7391" y="47726"/>
                  </a:lnTo>
                  <a:close/>
                </a:path>
                <a:path w="115570" h="126365">
                  <a:moveTo>
                    <a:pt x="7391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391" y="42786"/>
                  </a:lnTo>
                  <a:lnTo>
                    <a:pt x="7391" y="35382"/>
                  </a:lnTo>
                  <a:close/>
                </a:path>
                <a:path w="115570" h="126365">
                  <a:moveTo>
                    <a:pt x="7391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391" y="31267"/>
                  </a:lnTo>
                  <a:lnTo>
                    <a:pt x="7391" y="23863"/>
                  </a:lnTo>
                  <a:close/>
                </a:path>
                <a:path w="115570" h="126365">
                  <a:moveTo>
                    <a:pt x="7391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391" y="18923"/>
                  </a:lnTo>
                  <a:lnTo>
                    <a:pt x="7391" y="11506"/>
                  </a:lnTo>
                  <a:close/>
                </a:path>
                <a:path w="115570" h="126365">
                  <a:moveTo>
                    <a:pt x="7391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391" y="7404"/>
                  </a:lnTo>
                  <a:lnTo>
                    <a:pt x="7391" y="0"/>
                  </a:lnTo>
                  <a:close/>
                </a:path>
                <a:path w="115570" h="126365">
                  <a:moveTo>
                    <a:pt x="18935" y="118503"/>
                  </a:moveTo>
                  <a:lnTo>
                    <a:pt x="11531" y="118503"/>
                  </a:lnTo>
                  <a:lnTo>
                    <a:pt x="11531" y="125907"/>
                  </a:lnTo>
                  <a:lnTo>
                    <a:pt x="18935" y="125907"/>
                  </a:lnTo>
                  <a:lnTo>
                    <a:pt x="18935" y="118503"/>
                  </a:lnTo>
                  <a:close/>
                </a:path>
                <a:path w="115570" h="126365">
                  <a:moveTo>
                    <a:pt x="18935" y="106984"/>
                  </a:moveTo>
                  <a:lnTo>
                    <a:pt x="11531" y="106984"/>
                  </a:lnTo>
                  <a:lnTo>
                    <a:pt x="11531" y="114388"/>
                  </a:lnTo>
                  <a:lnTo>
                    <a:pt x="18935" y="114388"/>
                  </a:lnTo>
                  <a:lnTo>
                    <a:pt x="18935" y="106984"/>
                  </a:lnTo>
                  <a:close/>
                </a:path>
                <a:path w="115570" h="126365">
                  <a:moveTo>
                    <a:pt x="18935" y="94640"/>
                  </a:moveTo>
                  <a:lnTo>
                    <a:pt x="11531" y="94640"/>
                  </a:lnTo>
                  <a:lnTo>
                    <a:pt x="11531" y="102870"/>
                  </a:lnTo>
                  <a:lnTo>
                    <a:pt x="18935" y="102870"/>
                  </a:lnTo>
                  <a:lnTo>
                    <a:pt x="18935" y="94640"/>
                  </a:lnTo>
                  <a:close/>
                </a:path>
                <a:path w="115570" h="126365">
                  <a:moveTo>
                    <a:pt x="18935" y="83121"/>
                  </a:moveTo>
                  <a:lnTo>
                    <a:pt x="11531" y="83121"/>
                  </a:lnTo>
                  <a:lnTo>
                    <a:pt x="11531" y="90525"/>
                  </a:lnTo>
                  <a:lnTo>
                    <a:pt x="18935" y="90525"/>
                  </a:lnTo>
                  <a:lnTo>
                    <a:pt x="18935" y="83121"/>
                  </a:lnTo>
                  <a:close/>
                </a:path>
                <a:path w="115570" h="126365">
                  <a:moveTo>
                    <a:pt x="18935" y="71602"/>
                  </a:moveTo>
                  <a:lnTo>
                    <a:pt x="11531" y="71602"/>
                  </a:lnTo>
                  <a:lnTo>
                    <a:pt x="11531" y="79006"/>
                  </a:lnTo>
                  <a:lnTo>
                    <a:pt x="18935" y="79006"/>
                  </a:lnTo>
                  <a:lnTo>
                    <a:pt x="18935" y="71602"/>
                  </a:lnTo>
                  <a:close/>
                </a:path>
                <a:path w="115570" h="126365">
                  <a:moveTo>
                    <a:pt x="18935" y="59258"/>
                  </a:moveTo>
                  <a:lnTo>
                    <a:pt x="11531" y="59258"/>
                  </a:lnTo>
                  <a:lnTo>
                    <a:pt x="11531" y="66649"/>
                  </a:lnTo>
                  <a:lnTo>
                    <a:pt x="18935" y="66649"/>
                  </a:lnTo>
                  <a:lnTo>
                    <a:pt x="18935" y="59258"/>
                  </a:lnTo>
                  <a:close/>
                </a:path>
                <a:path w="115570" h="126365">
                  <a:moveTo>
                    <a:pt x="18935" y="47726"/>
                  </a:moveTo>
                  <a:lnTo>
                    <a:pt x="11531" y="47726"/>
                  </a:lnTo>
                  <a:lnTo>
                    <a:pt x="11531" y="55156"/>
                  </a:lnTo>
                  <a:lnTo>
                    <a:pt x="18935" y="55156"/>
                  </a:lnTo>
                  <a:lnTo>
                    <a:pt x="18935" y="47726"/>
                  </a:lnTo>
                  <a:close/>
                </a:path>
                <a:path w="115570" h="126365">
                  <a:moveTo>
                    <a:pt x="18935" y="35382"/>
                  </a:moveTo>
                  <a:lnTo>
                    <a:pt x="11531" y="35382"/>
                  </a:lnTo>
                  <a:lnTo>
                    <a:pt x="11531" y="42786"/>
                  </a:lnTo>
                  <a:lnTo>
                    <a:pt x="18935" y="42786"/>
                  </a:lnTo>
                  <a:lnTo>
                    <a:pt x="18935" y="35382"/>
                  </a:lnTo>
                  <a:close/>
                </a:path>
                <a:path w="115570" h="126365">
                  <a:moveTo>
                    <a:pt x="18935" y="23863"/>
                  </a:moveTo>
                  <a:lnTo>
                    <a:pt x="11531" y="23863"/>
                  </a:lnTo>
                  <a:lnTo>
                    <a:pt x="11531" y="31267"/>
                  </a:lnTo>
                  <a:lnTo>
                    <a:pt x="18935" y="31267"/>
                  </a:lnTo>
                  <a:lnTo>
                    <a:pt x="18935" y="23863"/>
                  </a:lnTo>
                  <a:close/>
                </a:path>
                <a:path w="115570" h="126365">
                  <a:moveTo>
                    <a:pt x="18935" y="11506"/>
                  </a:moveTo>
                  <a:lnTo>
                    <a:pt x="11531" y="11506"/>
                  </a:lnTo>
                  <a:lnTo>
                    <a:pt x="11531" y="18923"/>
                  </a:lnTo>
                  <a:lnTo>
                    <a:pt x="18935" y="18923"/>
                  </a:lnTo>
                  <a:lnTo>
                    <a:pt x="18935" y="11506"/>
                  </a:lnTo>
                  <a:close/>
                </a:path>
                <a:path w="115570" h="126365">
                  <a:moveTo>
                    <a:pt x="18935" y="0"/>
                  </a:moveTo>
                  <a:lnTo>
                    <a:pt x="11531" y="0"/>
                  </a:lnTo>
                  <a:lnTo>
                    <a:pt x="11531" y="7404"/>
                  </a:lnTo>
                  <a:lnTo>
                    <a:pt x="18935" y="7404"/>
                  </a:lnTo>
                  <a:lnTo>
                    <a:pt x="18935" y="0"/>
                  </a:lnTo>
                  <a:close/>
                </a:path>
                <a:path w="115570" h="126365">
                  <a:moveTo>
                    <a:pt x="31254" y="118503"/>
                  </a:moveTo>
                  <a:lnTo>
                    <a:pt x="23876" y="118503"/>
                  </a:lnTo>
                  <a:lnTo>
                    <a:pt x="23876" y="125907"/>
                  </a:lnTo>
                  <a:lnTo>
                    <a:pt x="31254" y="125907"/>
                  </a:lnTo>
                  <a:lnTo>
                    <a:pt x="31254" y="118503"/>
                  </a:lnTo>
                  <a:close/>
                </a:path>
                <a:path w="115570" h="126365">
                  <a:moveTo>
                    <a:pt x="31254" y="106984"/>
                  </a:moveTo>
                  <a:lnTo>
                    <a:pt x="23876" y="106984"/>
                  </a:lnTo>
                  <a:lnTo>
                    <a:pt x="23876" y="114388"/>
                  </a:lnTo>
                  <a:lnTo>
                    <a:pt x="31254" y="114388"/>
                  </a:lnTo>
                  <a:lnTo>
                    <a:pt x="31254" y="106984"/>
                  </a:lnTo>
                  <a:close/>
                </a:path>
                <a:path w="115570" h="126365">
                  <a:moveTo>
                    <a:pt x="31254" y="94640"/>
                  </a:moveTo>
                  <a:lnTo>
                    <a:pt x="23876" y="94640"/>
                  </a:lnTo>
                  <a:lnTo>
                    <a:pt x="23876" y="102870"/>
                  </a:lnTo>
                  <a:lnTo>
                    <a:pt x="31254" y="102870"/>
                  </a:lnTo>
                  <a:lnTo>
                    <a:pt x="31254" y="94640"/>
                  </a:lnTo>
                  <a:close/>
                </a:path>
                <a:path w="115570" h="126365">
                  <a:moveTo>
                    <a:pt x="31254" y="83121"/>
                  </a:moveTo>
                  <a:lnTo>
                    <a:pt x="23876" y="83121"/>
                  </a:lnTo>
                  <a:lnTo>
                    <a:pt x="23876" y="90525"/>
                  </a:lnTo>
                  <a:lnTo>
                    <a:pt x="31254" y="90525"/>
                  </a:lnTo>
                  <a:lnTo>
                    <a:pt x="31254" y="83121"/>
                  </a:lnTo>
                  <a:close/>
                </a:path>
                <a:path w="115570" h="126365">
                  <a:moveTo>
                    <a:pt x="31254" y="71602"/>
                  </a:moveTo>
                  <a:lnTo>
                    <a:pt x="23876" y="71602"/>
                  </a:lnTo>
                  <a:lnTo>
                    <a:pt x="23876" y="79006"/>
                  </a:lnTo>
                  <a:lnTo>
                    <a:pt x="31254" y="79006"/>
                  </a:lnTo>
                  <a:lnTo>
                    <a:pt x="31254" y="71602"/>
                  </a:lnTo>
                  <a:close/>
                </a:path>
                <a:path w="115570" h="126365">
                  <a:moveTo>
                    <a:pt x="31254" y="59258"/>
                  </a:moveTo>
                  <a:lnTo>
                    <a:pt x="23876" y="59258"/>
                  </a:lnTo>
                  <a:lnTo>
                    <a:pt x="23876" y="66649"/>
                  </a:lnTo>
                  <a:lnTo>
                    <a:pt x="31254" y="66649"/>
                  </a:lnTo>
                  <a:lnTo>
                    <a:pt x="31254" y="59258"/>
                  </a:lnTo>
                  <a:close/>
                </a:path>
                <a:path w="115570" h="126365">
                  <a:moveTo>
                    <a:pt x="31254" y="47726"/>
                  </a:moveTo>
                  <a:lnTo>
                    <a:pt x="23876" y="47726"/>
                  </a:lnTo>
                  <a:lnTo>
                    <a:pt x="23876" y="55156"/>
                  </a:lnTo>
                  <a:lnTo>
                    <a:pt x="31254" y="55156"/>
                  </a:lnTo>
                  <a:lnTo>
                    <a:pt x="31254" y="47726"/>
                  </a:lnTo>
                  <a:close/>
                </a:path>
                <a:path w="115570" h="126365">
                  <a:moveTo>
                    <a:pt x="31254" y="35382"/>
                  </a:moveTo>
                  <a:lnTo>
                    <a:pt x="23876" y="35382"/>
                  </a:lnTo>
                  <a:lnTo>
                    <a:pt x="23876" y="42786"/>
                  </a:lnTo>
                  <a:lnTo>
                    <a:pt x="31254" y="42786"/>
                  </a:lnTo>
                  <a:lnTo>
                    <a:pt x="31254" y="35382"/>
                  </a:lnTo>
                  <a:close/>
                </a:path>
                <a:path w="115570" h="126365">
                  <a:moveTo>
                    <a:pt x="31254" y="23863"/>
                  </a:moveTo>
                  <a:lnTo>
                    <a:pt x="23876" y="23863"/>
                  </a:lnTo>
                  <a:lnTo>
                    <a:pt x="23876" y="31267"/>
                  </a:lnTo>
                  <a:lnTo>
                    <a:pt x="31254" y="31267"/>
                  </a:lnTo>
                  <a:lnTo>
                    <a:pt x="31254" y="23863"/>
                  </a:lnTo>
                  <a:close/>
                </a:path>
                <a:path w="115570" h="126365">
                  <a:moveTo>
                    <a:pt x="31254" y="11506"/>
                  </a:moveTo>
                  <a:lnTo>
                    <a:pt x="23876" y="11506"/>
                  </a:lnTo>
                  <a:lnTo>
                    <a:pt x="23876" y="18923"/>
                  </a:lnTo>
                  <a:lnTo>
                    <a:pt x="31254" y="18923"/>
                  </a:lnTo>
                  <a:lnTo>
                    <a:pt x="31254" y="11506"/>
                  </a:lnTo>
                  <a:close/>
                </a:path>
                <a:path w="115570" h="126365">
                  <a:moveTo>
                    <a:pt x="31254" y="0"/>
                  </a:moveTo>
                  <a:lnTo>
                    <a:pt x="23876" y="0"/>
                  </a:lnTo>
                  <a:lnTo>
                    <a:pt x="23876" y="7404"/>
                  </a:lnTo>
                  <a:lnTo>
                    <a:pt x="31254" y="7404"/>
                  </a:lnTo>
                  <a:lnTo>
                    <a:pt x="31254" y="0"/>
                  </a:lnTo>
                  <a:close/>
                </a:path>
                <a:path w="115570" h="126365">
                  <a:moveTo>
                    <a:pt x="43611" y="118503"/>
                  </a:moveTo>
                  <a:lnTo>
                    <a:pt x="35369" y="118503"/>
                  </a:lnTo>
                  <a:lnTo>
                    <a:pt x="35369" y="125907"/>
                  </a:lnTo>
                  <a:lnTo>
                    <a:pt x="43611" y="125907"/>
                  </a:lnTo>
                  <a:lnTo>
                    <a:pt x="43611" y="118503"/>
                  </a:lnTo>
                  <a:close/>
                </a:path>
                <a:path w="115570" h="126365">
                  <a:moveTo>
                    <a:pt x="43611" y="106984"/>
                  </a:moveTo>
                  <a:lnTo>
                    <a:pt x="35369" y="106984"/>
                  </a:lnTo>
                  <a:lnTo>
                    <a:pt x="35369" y="114388"/>
                  </a:lnTo>
                  <a:lnTo>
                    <a:pt x="43611" y="114388"/>
                  </a:lnTo>
                  <a:lnTo>
                    <a:pt x="43611" y="106984"/>
                  </a:lnTo>
                  <a:close/>
                </a:path>
                <a:path w="115570" h="126365">
                  <a:moveTo>
                    <a:pt x="43611" y="94640"/>
                  </a:moveTo>
                  <a:lnTo>
                    <a:pt x="35369" y="94640"/>
                  </a:lnTo>
                  <a:lnTo>
                    <a:pt x="35369" y="102870"/>
                  </a:lnTo>
                  <a:lnTo>
                    <a:pt x="43611" y="102870"/>
                  </a:lnTo>
                  <a:lnTo>
                    <a:pt x="43611" y="94640"/>
                  </a:lnTo>
                  <a:close/>
                </a:path>
                <a:path w="115570" h="126365">
                  <a:moveTo>
                    <a:pt x="43611" y="83121"/>
                  </a:moveTo>
                  <a:lnTo>
                    <a:pt x="35369" y="83121"/>
                  </a:lnTo>
                  <a:lnTo>
                    <a:pt x="35369" y="90525"/>
                  </a:lnTo>
                  <a:lnTo>
                    <a:pt x="43611" y="90525"/>
                  </a:lnTo>
                  <a:lnTo>
                    <a:pt x="43611" y="83121"/>
                  </a:lnTo>
                  <a:close/>
                </a:path>
                <a:path w="115570" h="126365">
                  <a:moveTo>
                    <a:pt x="43611" y="71602"/>
                  </a:moveTo>
                  <a:lnTo>
                    <a:pt x="35369" y="71602"/>
                  </a:lnTo>
                  <a:lnTo>
                    <a:pt x="35369" y="79006"/>
                  </a:lnTo>
                  <a:lnTo>
                    <a:pt x="43611" y="79006"/>
                  </a:lnTo>
                  <a:lnTo>
                    <a:pt x="43611" y="71602"/>
                  </a:lnTo>
                  <a:close/>
                </a:path>
                <a:path w="115570" h="126365">
                  <a:moveTo>
                    <a:pt x="43611" y="59258"/>
                  </a:moveTo>
                  <a:lnTo>
                    <a:pt x="35369" y="59258"/>
                  </a:lnTo>
                  <a:lnTo>
                    <a:pt x="35369" y="66649"/>
                  </a:lnTo>
                  <a:lnTo>
                    <a:pt x="43611" y="66649"/>
                  </a:lnTo>
                  <a:lnTo>
                    <a:pt x="43611" y="59258"/>
                  </a:lnTo>
                  <a:close/>
                </a:path>
                <a:path w="115570" h="126365">
                  <a:moveTo>
                    <a:pt x="43611" y="47726"/>
                  </a:moveTo>
                  <a:lnTo>
                    <a:pt x="35369" y="47726"/>
                  </a:lnTo>
                  <a:lnTo>
                    <a:pt x="35369" y="55156"/>
                  </a:lnTo>
                  <a:lnTo>
                    <a:pt x="43611" y="55156"/>
                  </a:lnTo>
                  <a:lnTo>
                    <a:pt x="43611" y="47726"/>
                  </a:lnTo>
                  <a:close/>
                </a:path>
                <a:path w="115570" h="126365">
                  <a:moveTo>
                    <a:pt x="43611" y="35382"/>
                  </a:moveTo>
                  <a:lnTo>
                    <a:pt x="35369" y="35382"/>
                  </a:lnTo>
                  <a:lnTo>
                    <a:pt x="35369" y="42786"/>
                  </a:lnTo>
                  <a:lnTo>
                    <a:pt x="43611" y="42786"/>
                  </a:lnTo>
                  <a:lnTo>
                    <a:pt x="43611" y="35382"/>
                  </a:lnTo>
                  <a:close/>
                </a:path>
                <a:path w="115570" h="126365">
                  <a:moveTo>
                    <a:pt x="43611" y="23863"/>
                  </a:moveTo>
                  <a:lnTo>
                    <a:pt x="35369" y="23863"/>
                  </a:lnTo>
                  <a:lnTo>
                    <a:pt x="35369" y="31267"/>
                  </a:lnTo>
                  <a:lnTo>
                    <a:pt x="43611" y="31267"/>
                  </a:lnTo>
                  <a:lnTo>
                    <a:pt x="43611" y="23863"/>
                  </a:lnTo>
                  <a:close/>
                </a:path>
                <a:path w="115570" h="126365">
                  <a:moveTo>
                    <a:pt x="43611" y="11506"/>
                  </a:moveTo>
                  <a:lnTo>
                    <a:pt x="35369" y="11506"/>
                  </a:lnTo>
                  <a:lnTo>
                    <a:pt x="35369" y="18923"/>
                  </a:lnTo>
                  <a:lnTo>
                    <a:pt x="43611" y="18923"/>
                  </a:lnTo>
                  <a:lnTo>
                    <a:pt x="43611" y="11506"/>
                  </a:lnTo>
                  <a:close/>
                </a:path>
                <a:path w="115570" h="126365">
                  <a:moveTo>
                    <a:pt x="43611" y="0"/>
                  </a:moveTo>
                  <a:lnTo>
                    <a:pt x="35369" y="0"/>
                  </a:lnTo>
                  <a:lnTo>
                    <a:pt x="35369" y="7404"/>
                  </a:lnTo>
                  <a:lnTo>
                    <a:pt x="43611" y="7404"/>
                  </a:lnTo>
                  <a:lnTo>
                    <a:pt x="43611" y="0"/>
                  </a:lnTo>
                  <a:close/>
                </a:path>
                <a:path w="115570" h="126365">
                  <a:moveTo>
                    <a:pt x="55143" y="118503"/>
                  </a:moveTo>
                  <a:lnTo>
                    <a:pt x="47739" y="118503"/>
                  </a:lnTo>
                  <a:lnTo>
                    <a:pt x="47739" y="125907"/>
                  </a:lnTo>
                  <a:lnTo>
                    <a:pt x="55143" y="125907"/>
                  </a:lnTo>
                  <a:lnTo>
                    <a:pt x="55143" y="118503"/>
                  </a:lnTo>
                  <a:close/>
                </a:path>
                <a:path w="115570" h="126365">
                  <a:moveTo>
                    <a:pt x="55143" y="106984"/>
                  </a:moveTo>
                  <a:lnTo>
                    <a:pt x="47739" y="106984"/>
                  </a:lnTo>
                  <a:lnTo>
                    <a:pt x="47739" y="114388"/>
                  </a:lnTo>
                  <a:lnTo>
                    <a:pt x="55143" y="114388"/>
                  </a:lnTo>
                  <a:lnTo>
                    <a:pt x="55143" y="106984"/>
                  </a:lnTo>
                  <a:close/>
                </a:path>
                <a:path w="115570" h="126365">
                  <a:moveTo>
                    <a:pt x="55143" y="94640"/>
                  </a:moveTo>
                  <a:lnTo>
                    <a:pt x="47739" y="94640"/>
                  </a:lnTo>
                  <a:lnTo>
                    <a:pt x="47739" y="102870"/>
                  </a:lnTo>
                  <a:lnTo>
                    <a:pt x="55143" y="102870"/>
                  </a:lnTo>
                  <a:lnTo>
                    <a:pt x="55143" y="94640"/>
                  </a:lnTo>
                  <a:close/>
                </a:path>
                <a:path w="115570" h="126365">
                  <a:moveTo>
                    <a:pt x="55143" y="83121"/>
                  </a:moveTo>
                  <a:lnTo>
                    <a:pt x="47739" y="83121"/>
                  </a:lnTo>
                  <a:lnTo>
                    <a:pt x="47739" y="90525"/>
                  </a:lnTo>
                  <a:lnTo>
                    <a:pt x="55143" y="90525"/>
                  </a:lnTo>
                  <a:lnTo>
                    <a:pt x="55143" y="83121"/>
                  </a:lnTo>
                  <a:close/>
                </a:path>
                <a:path w="115570" h="126365">
                  <a:moveTo>
                    <a:pt x="55143" y="71602"/>
                  </a:moveTo>
                  <a:lnTo>
                    <a:pt x="47739" y="71602"/>
                  </a:lnTo>
                  <a:lnTo>
                    <a:pt x="47739" y="79006"/>
                  </a:lnTo>
                  <a:lnTo>
                    <a:pt x="55143" y="79006"/>
                  </a:lnTo>
                  <a:lnTo>
                    <a:pt x="55143" y="71602"/>
                  </a:lnTo>
                  <a:close/>
                </a:path>
                <a:path w="115570" h="126365">
                  <a:moveTo>
                    <a:pt x="55143" y="59258"/>
                  </a:moveTo>
                  <a:lnTo>
                    <a:pt x="47739" y="59258"/>
                  </a:lnTo>
                  <a:lnTo>
                    <a:pt x="47739" y="66649"/>
                  </a:lnTo>
                  <a:lnTo>
                    <a:pt x="55143" y="66649"/>
                  </a:lnTo>
                  <a:lnTo>
                    <a:pt x="55143" y="59258"/>
                  </a:lnTo>
                  <a:close/>
                </a:path>
                <a:path w="115570" h="126365">
                  <a:moveTo>
                    <a:pt x="55143" y="47726"/>
                  </a:moveTo>
                  <a:lnTo>
                    <a:pt x="47739" y="47726"/>
                  </a:lnTo>
                  <a:lnTo>
                    <a:pt x="47739" y="55156"/>
                  </a:lnTo>
                  <a:lnTo>
                    <a:pt x="55143" y="55156"/>
                  </a:lnTo>
                  <a:lnTo>
                    <a:pt x="55143" y="47726"/>
                  </a:lnTo>
                  <a:close/>
                </a:path>
                <a:path w="115570" h="126365">
                  <a:moveTo>
                    <a:pt x="55143" y="35382"/>
                  </a:moveTo>
                  <a:lnTo>
                    <a:pt x="47739" y="35382"/>
                  </a:lnTo>
                  <a:lnTo>
                    <a:pt x="47739" y="42786"/>
                  </a:lnTo>
                  <a:lnTo>
                    <a:pt x="55143" y="42786"/>
                  </a:lnTo>
                  <a:lnTo>
                    <a:pt x="55143" y="35382"/>
                  </a:lnTo>
                  <a:close/>
                </a:path>
                <a:path w="115570" h="126365">
                  <a:moveTo>
                    <a:pt x="55143" y="23863"/>
                  </a:moveTo>
                  <a:lnTo>
                    <a:pt x="47739" y="23863"/>
                  </a:lnTo>
                  <a:lnTo>
                    <a:pt x="47739" y="31267"/>
                  </a:lnTo>
                  <a:lnTo>
                    <a:pt x="55143" y="31267"/>
                  </a:lnTo>
                  <a:lnTo>
                    <a:pt x="55143" y="23863"/>
                  </a:lnTo>
                  <a:close/>
                </a:path>
                <a:path w="115570" h="126365">
                  <a:moveTo>
                    <a:pt x="55143" y="11506"/>
                  </a:moveTo>
                  <a:lnTo>
                    <a:pt x="47739" y="11506"/>
                  </a:lnTo>
                  <a:lnTo>
                    <a:pt x="47739" y="18923"/>
                  </a:lnTo>
                  <a:lnTo>
                    <a:pt x="55143" y="18923"/>
                  </a:lnTo>
                  <a:lnTo>
                    <a:pt x="55143" y="11506"/>
                  </a:lnTo>
                  <a:close/>
                </a:path>
                <a:path w="115570" h="126365">
                  <a:moveTo>
                    <a:pt x="55143" y="0"/>
                  </a:moveTo>
                  <a:lnTo>
                    <a:pt x="47739" y="0"/>
                  </a:lnTo>
                  <a:lnTo>
                    <a:pt x="47739" y="7404"/>
                  </a:lnTo>
                  <a:lnTo>
                    <a:pt x="55143" y="7404"/>
                  </a:lnTo>
                  <a:lnTo>
                    <a:pt x="55143" y="0"/>
                  </a:lnTo>
                  <a:close/>
                </a:path>
                <a:path w="115570" h="126365">
                  <a:moveTo>
                    <a:pt x="67475" y="118503"/>
                  </a:moveTo>
                  <a:lnTo>
                    <a:pt x="60083" y="118503"/>
                  </a:lnTo>
                  <a:lnTo>
                    <a:pt x="60083" y="125907"/>
                  </a:lnTo>
                  <a:lnTo>
                    <a:pt x="67475" y="125907"/>
                  </a:lnTo>
                  <a:lnTo>
                    <a:pt x="67475" y="118503"/>
                  </a:lnTo>
                  <a:close/>
                </a:path>
                <a:path w="115570" h="126365">
                  <a:moveTo>
                    <a:pt x="67475" y="106984"/>
                  </a:moveTo>
                  <a:lnTo>
                    <a:pt x="60083" y="106984"/>
                  </a:lnTo>
                  <a:lnTo>
                    <a:pt x="60083" y="114388"/>
                  </a:lnTo>
                  <a:lnTo>
                    <a:pt x="67475" y="114388"/>
                  </a:lnTo>
                  <a:lnTo>
                    <a:pt x="67475" y="106984"/>
                  </a:lnTo>
                  <a:close/>
                </a:path>
                <a:path w="115570" h="126365">
                  <a:moveTo>
                    <a:pt x="67475" y="94640"/>
                  </a:moveTo>
                  <a:lnTo>
                    <a:pt x="60083" y="94640"/>
                  </a:lnTo>
                  <a:lnTo>
                    <a:pt x="60083" y="102870"/>
                  </a:lnTo>
                  <a:lnTo>
                    <a:pt x="67475" y="102870"/>
                  </a:lnTo>
                  <a:lnTo>
                    <a:pt x="67475" y="94640"/>
                  </a:lnTo>
                  <a:close/>
                </a:path>
                <a:path w="115570" h="126365">
                  <a:moveTo>
                    <a:pt x="67475" y="83121"/>
                  </a:moveTo>
                  <a:lnTo>
                    <a:pt x="60083" y="83121"/>
                  </a:lnTo>
                  <a:lnTo>
                    <a:pt x="60083" y="90525"/>
                  </a:lnTo>
                  <a:lnTo>
                    <a:pt x="67475" y="90525"/>
                  </a:lnTo>
                  <a:lnTo>
                    <a:pt x="67475" y="83121"/>
                  </a:lnTo>
                  <a:close/>
                </a:path>
                <a:path w="115570" h="126365">
                  <a:moveTo>
                    <a:pt x="67475" y="71602"/>
                  </a:moveTo>
                  <a:lnTo>
                    <a:pt x="60083" y="71602"/>
                  </a:lnTo>
                  <a:lnTo>
                    <a:pt x="60083" y="79006"/>
                  </a:lnTo>
                  <a:lnTo>
                    <a:pt x="67475" y="79006"/>
                  </a:lnTo>
                  <a:lnTo>
                    <a:pt x="67475" y="71602"/>
                  </a:lnTo>
                  <a:close/>
                </a:path>
                <a:path w="115570" h="126365">
                  <a:moveTo>
                    <a:pt x="67475" y="59258"/>
                  </a:moveTo>
                  <a:lnTo>
                    <a:pt x="60083" y="59258"/>
                  </a:lnTo>
                  <a:lnTo>
                    <a:pt x="60083" y="66649"/>
                  </a:lnTo>
                  <a:lnTo>
                    <a:pt x="67475" y="66649"/>
                  </a:lnTo>
                  <a:lnTo>
                    <a:pt x="67475" y="59258"/>
                  </a:lnTo>
                  <a:close/>
                </a:path>
                <a:path w="115570" h="126365">
                  <a:moveTo>
                    <a:pt x="67475" y="47726"/>
                  </a:moveTo>
                  <a:lnTo>
                    <a:pt x="60083" y="47726"/>
                  </a:lnTo>
                  <a:lnTo>
                    <a:pt x="60083" y="55156"/>
                  </a:lnTo>
                  <a:lnTo>
                    <a:pt x="67475" y="55156"/>
                  </a:lnTo>
                  <a:lnTo>
                    <a:pt x="67475" y="47726"/>
                  </a:lnTo>
                  <a:close/>
                </a:path>
                <a:path w="115570" h="126365">
                  <a:moveTo>
                    <a:pt x="67475" y="35382"/>
                  </a:moveTo>
                  <a:lnTo>
                    <a:pt x="60083" y="35382"/>
                  </a:lnTo>
                  <a:lnTo>
                    <a:pt x="60083" y="42786"/>
                  </a:lnTo>
                  <a:lnTo>
                    <a:pt x="67475" y="42786"/>
                  </a:lnTo>
                  <a:lnTo>
                    <a:pt x="67475" y="35382"/>
                  </a:lnTo>
                  <a:close/>
                </a:path>
                <a:path w="115570" h="126365">
                  <a:moveTo>
                    <a:pt x="67475" y="23863"/>
                  </a:moveTo>
                  <a:lnTo>
                    <a:pt x="60083" y="23863"/>
                  </a:lnTo>
                  <a:lnTo>
                    <a:pt x="60083" y="31267"/>
                  </a:lnTo>
                  <a:lnTo>
                    <a:pt x="67475" y="31267"/>
                  </a:lnTo>
                  <a:lnTo>
                    <a:pt x="67475" y="23863"/>
                  </a:lnTo>
                  <a:close/>
                </a:path>
                <a:path w="115570" h="126365">
                  <a:moveTo>
                    <a:pt x="67475" y="11506"/>
                  </a:moveTo>
                  <a:lnTo>
                    <a:pt x="60083" y="11506"/>
                  </a:lnTo>
                  <a:lnTo>
                    <a:pt x="60083" y="18923"/>
                  </a:lnTo>
                  <a:lnTo>
                    <a:pt x="67475" y="18923"/>
                  </a:lnTo>
                  <a:lnTo>
                    <a:pt x="67475" y="11506"/>
                  </a:lnTo>
                  <a:close/>
                </a:path>
                <a:path w="115570" h="126365">
                  <a:moveTo>
                    <a:pt x="67475" y="0"/>
                  </a:moveTo>
                  <a:lnTo>
                    <a:pt x="60083" y="0"/>
                  </a:lnTo>
                  <a:lnTo>
                    <a:pt x="60083" y="7404"/>
                  </a:lnTo>
                  <a:lnTo>
                    <a:pt x="67475" y="7404"/>
                  </a:lnTo>
                  <a:lnTo>
                    <a:pt x="67475" y="0"/>
                  </a:lnTo>
                  <a:close/>
                </a:path>
                <a:path w="115570" h="126365">
                  <a:moveTo>
                    <a:pt x="79019" y="11506"/>
                  </a:moveTo>
                  <a:lnTo>
                    <a:pt x="71602" y="11506"/>
                  </a:lnTo>
                  <a:lnTo>
                    <a:pt x="71602" y="18923"/>
                  </a:lnTo>
                  <a:lnTo>
                    <a:pt x="79019" y="18923"/>
                  </a:lnTo>
                  <a:lnTo>
                    <a:pt x="79019" y="11506"/>
                  </a:lnTo>
                  <a:close/>
                </a:path>
                <a:path w="115570" h="126365">
                  <a:moveTo>
                    <a:pt x="79019" y="0"/>
                  </a:moveTo>
                  <a:lnTo>
                    <a:pt x="71602" y="0"/>
                  </a:lnTo>
                  <a:lnTo>
                    <a:pt x="71602" y="7404"/>
                  </a:lnTo>
                  <a:lnTo>
                    <a:pt x="79019" y="7404"/>
                  </a:lnTo>
                  <a:lnTo>
                    <a:pt x="79019" y="0"/>
                  </a:lnTo>
                  <a:close/>
                </a:path>
                <a:path w="115570" h="126365">
                  <a:moveTo>
                    <a:pt x="91363" y="0"/>
                  </a:moveTo>
                  <a:lnTo>
                    <a:pt x="83947" y="0"/>
                  </a:lnTo>
                  <a:lnTo>
                    <a:pt x="83947" y="7404"/>
                  </a:lnTo>
                  <a:lnTo>
                    <a:pt x="91363" y="7404"/>
                  </a:lnTo>
                  <a:lnTo>
                    <a:pt x="91363" y="0"/>
                  </a:lnTo>
                  <a:close/>
                </a:path>
                <a:path w="115570" h="126365">
                  <a:moveTo>
                    <a:pt x="103695" y="0"/>
                  </a:moveTo>
                  <a:lnTo>
                    <a:pt x="96278" y="0"/>
                  </a:lnTo>
                  <a:lnTo>
                    <a:pt x="96278" y="7404"/>
                  </a:lnTo>
                  <a:lnTo>
                    <a:pt x="103695" y="7404"/>
                  </a:lnTo>
                  <a:lnTo>
                    <a:pt x="103695" y="0"/>
                  </a:lnTo>
                  <a:close/>
                </a:path>
                <a:path w="115570" h="126365">
                  <a:moveTo>
                    <a:pt x="115227" y="0"/>
                  </a:moveTo>
                  <a:lnTo>
                    <a:pt x="107810" y="0"/>
                  </a:lnTo>
                  <a:lnTo>
                    <a:pt x="107810" y="7404"/>
                  </a:lnTo>
                  <a:lnTo>
                    <a:pt x="115227" y="7404"/>
                  </a:lnTo>
                  <a:lnTo>
                    <a:pt x="1152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976328" y="8356358"/>
              <a:ext cx="248285" cy="126364"/>
            </a:xfrm>
            <a:custGeom>
              <a:avLst/>
              <a:gdLst/>
              <a:ahLst/>
              <a:cxnLst/>
              <a:rect l="l" t="t" r="r" b="b"/>
              <a:pathLst>
                <a:path w="248285" h="126365">
                  <a:moveTo>
                    <a:pt x="7391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391" y="125907"/>
                  </a:lnTo>
                  <a:lnTo>
                    <a:pt x="7391" y="118503"/>
                  </a:lnTo>
                  <a:close/>
                </a:path>
                <a:path w="248285" h="126365">
                  <a:moveTo>
                    <a:pt x="7391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391" y="114388"/>
                  </a:lnTo>
                  <a:lnTo>
                    <a:pt x="7391" y="106984"/>
                  </a:lnTo>
                  <a:close/>
                </a:path>
                <a:path w="248285" h="126365">
                  <a:moveTo>
                    <a:pt x="7391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391" y="102870"/>
                  </a:lnTo>
                  <a:lnTo>
                    <a:pt x="7391" y="94640"/>
                  </a:lnTo>
                  <a:close/>
                </a:path>
                <a:path w="248285" h="126365">
                  <a:moveTo>
                    <a:pt x="7391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391" y="90525"/>
                  </a:lnTo>
                  <a:lnTo>
                    <a:pt x="7391" y="83121"/>
                  </a:lnTo>
                  <a:close/>
                </a:path>
                <a:path w="248285" h="126365">
                  <a:moveTo>
                    <a:pt x="7391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391" y="79006"/>
                  </a:lnTo>
                  <a:lnTo>
                    <a:pt x="7391" y="71602"/>
                  </a:lnTo>
                  <a:close/>
                </a:path>
                <a:path w="248285" h="126365">
                  <a:moveTo>
                    <a:pt x="7391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391" y="66649"/>
                  </a:lnTo>
                  <a:lnTo>
                    <a:pt x="7391" y="59258"/>
                  </a:lnTo>
                  <a:close/>
                </a:path>
                <a:path w="248285" h="126365">
                  <a:moveTo>
                    <a:pt x="7391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391" y="55156"/>
                  </a:lnTo>
                  <a:lnTo>
                    <a:pt x="7391" y="47726"/>
                  </a:lnTo>
                  <a:close/>
                </a:path>
                <a:path w="248285" h="126365">
                  <a:moveTo>
                    <a:pt x="7391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391" y="42786"/>
                  </a:lnTo>
                  <a:lnTo>
                    <a:pt x="7391" y="35382"/>
                  </a:lnTo>
                  <a:close/>
                </a:path>
                <a:path w="248285" h="126365">
                  <a:moveTo>
                    <a:pt x="7391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391" y="31267"/>
                  </a:lnTo>
                  <a:lnTo>
                    <a:pt x="7391" y="23863"/>
                  </a:lnTo>
                  <a:close/>
                </a:path>
                <a:path w="248285" h="126365">
                  <a:moveTo>
                    <a:pt x="7391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391" y="18923"/>
                  </a:lnTo>
                  <a:lnTo>
                    <a:pt x="7391" y="11506"/>
                  </a:lnTo>
                  <a:close/>
                </a:path>
                <a:path w="248285" h="126365">
                  <a:moveTo>
                    <a:pt x="7391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391" y="7404"/>
                  </a:lnTo>
                  <a:lnTo>
                    <a:pt x="7391" y="0"/>
                  </a:lnTo>
                  <a:close/>
                </a:path>
                <a:path w="248285" h="126365">
                  <a:moveTo>
                    <a:pt x="18910" y="118503"/>
                  </a:moveTo>
                  <a:lnTo>
                    <a:pt x="11518" y="118503"/>
                  </a:lnTo>
                  <a:lnTo>
                    <a:pt x="11518" y="125907"/>
                  </a:lnTo>
                  <a:lnTo>
                    <a:pt x="18910" y="125907"/>
                  </a:lnTo>
                  <a:lnTo>
                    <a:pt x="18910" y="118503"/>
                  </a:lnTo>
                  <a:close/>
                </a:path>
                <a:path w="248285" h="126365">
                  <a:moveTo>
                    <a:pt x="18910" y="106984"/>
                  </a:moveTo>
                  <a:lnTo>
                    <a:pt x="11518" y="106984"/>
                  </a:lnTo>
                  <a:lnTo>
                    <a:pt x="11518" y="114388"/>
                  </a:lnTo>
                  <a:lnTo>
                    <a:pt x="18910" y="114388"/>
                  </a:lnTo>
                  <a:lnTo>
                    <a:pt x="18910" y="106984"/>
                  </a:lnTo>
                  <a:close/>
                </a:path>
                <a:path w="248285" h="126365">
                  <a:moveTo>
                    <a:pt x="18910" y="94640"/>
                  </a:moveTo>
                  <a:lnTo>
                    <a:pt x="11518" y="94640"/>
                  </a:lnTo>
                  <a:lnTo>
                    <a:pt x="11518" y="102870"/>
                  </a:lnTo>
                  <a:lnTo>
                    <a:pt x="18910" y="102870"/>
                  </a:lnTo>
                  <a:lnTo>
                    <a:pt x="18910" y="94640"/>
                  </a:lnTo>
                  <a:close/>
                </a:path>
                <a:path w="248285" h="126365">
                  <a:moveTo>
                    <a:pt x="18910" y="83121"/>
                  </a:moveTo>
                  <a:lnTo>
                    <a:pt x="11518" y="83121"/>
                  </a:lnTo>
                  <a:lnTo>
                    <a:pt x="11518" y="90525"/>
                  </a:lnTo>
                  <a:lnTo>
                    <a:pt x="18910" y="90525"/>
                  </a:lnTo>
                  <a:lnTo>
                    <a:pt x="18910" y="83121"/>
                  </a:lnTo>
                  <a:close/>
                </a:path>
                <a:path w="248285" h="126365">
                  <a:moveTo>
                    <a:pt x="18910" y="71602"/>
                  </a:moveTo>
                  <a:lnTo>
                    <a:pt x="11518" y="71602"/>
                  </a:lnTo>
                  <a:lnTo>
                    <a:pt x="11518" y="79006"/>
                  </a:lnTo>
                  <a:lnTo>
                    <a:pt x="18910" y="79006"/>
                  </a:lnTo>
                  <a:lnTo>
                    <a:pt x="18910" y="71602"/>
                  </a:lnTo>
                  <a:close/>
                </a:path>
                <a:path w="248285" h="126365">
                  <a:moveTo>
                    <a:pt x="18910" y="59258"/>
                  </a:moveTo>
                  <a:lnTo>
                    <a:pt x="11518" y="59258"/>
                  </a:lnTo>
                  <a:lnTo>
                    <a:pt x="11518" y="66649"/>
                  </a:lnTo>
                  <a:lnTo>
                    <a:pt x="18910" y="66649"/>
                  </a:lnTo>
                  <a:lnTo>
                    <a:pt x="18910" y="59258"/>
                  </a:lnTo>
                  <a:close/>
                </a:path>
                <a:path w="248285" h="126365">
                  <a:moveTo>
                    <a:pt x="18910" y="47726"/>
                  </a:moveTo>
                  <a:lnTo>
                    <a:pt x="11518" y="47726"/>
                  </a:lnTo>
                  <a:lnTo>
                    <a:pt x="11518" y="55156"/>
                  </a:lnTo>
                  <a:lnTo>
                    <a:pt x="18910" y="55156"/>
                  </a:lnTo>
                  <a:lnTo>
                    <a:pt x="18910" y="47726"/>
                  </a:lnTo>
                  <a:close/>
                </a:path>
                <a:path w="248285" h="126365">
                  <a:moveTo>
                    <a:pt x="18910" y="35382"/>
                  </a:moveTo>
                  <a:lnTo>
                    <a:pt x="11518" y="35382"/>
                  </a:lnTo>
                  <a:lnTo>
                    <a:pt x="11518" y="42786"/>
                  </a:lnTo>
                  <a:lnTo>
                    <a:pt x="18910" y="42786"/>
                  </a:lnTo>
                  <a:lnTo>
                    <a:pt x="18910" y="35382"/>
                  </a:lnTo>
                  <a:close/>
                </a:path>
                <a:path w="248285" h="126365">
                  <a:moveTo>
                    <a:pt x="18910" y="23863"/>
                  </a:moveTo>
                  <a:lnTo>
                    <a:pt x="11518" y="23863"/>
                  </a:lnTo>
                  <a:lnTo>
                    <a:pt x="11518" y="31267"/>
                  </a:lnTo>
                  <a:lnTo>
                    <a:pt x="18910" y="31267"/>
                  </a:lnTo>
                  <a:lnTo>
                    <a:pt x="18910" y="23863"/>
                  </a:lnTo>
                  <a:close/>
                </a:path>
                <a:path w="248285" h="126365">
                  <a:moveTo>
                    <a:pt x="18910" y="11506"/>
                  </a:moveTo>
                  <a:lnTo>
                    <a:pt x="11518" y="11506"/>
                  </a:lnTo>
                  <a:lnTo>
                    <a:pt x="11518" y="18923"/>
                  </a:lnTo>
                  <a:lnTo>
                    <a:pt x="18910" y="18923"/>
                  </a:lnTo>
                  <a:lnTo>
                    <a:pt x="18910" y="11506"/>
                  </a:lnTo>
                  <a:close/>
                </a:path>
                <a:path w="248285" h="126365">
                  <a:moveTo>
                    <a:pt x="18910" y="0"/>
                  </a:moveTo>
                  <a:lnTo>
                    <a:pt x="11518" y="0"/>
                  </a:lnTo>
                  <a:lnTo>
                    <a:pt x="11518" y="7404"/>
                  </a:lnTo>
                  <a:lnTo>
                    <a:pt x="18910" y="7404"/>
                  </a:lnTo>
                  <a:lnTo>
                    <a:pt x="18910" y="0"/>
                  </a:lnTo>
                  <a:close/>
                </a:path>
                <a:path w="248285" h="126365">
                  <a:moveTo>
                    <a:pt x="31254" y="11506"/>
                  </a:moveTo>
                  <a:lnTo>
                    <a:pt x="23876" y="11506"/>
                  </a:lnTo>
                  <a:lnTo>
                    <a:pt x="23876" y="18923"/>
                  </a:lnTo>
                  <a:lnTo>
                    <a:pt x="31254" y="18923"/>
                  </a:lnTo>
                  <a:lnTo>
                    <a:pt x="31254" y="11506"/>
                  </a:lnTo>
                  <a:close/>
                </a:path>
                <a:path w="248285" h="126365">
                  <a:moveTo>
                    <a:pt x="31254" y="0"/>
                  </a:moveTo>
                  <a:lnTo>
                    <a:pt x="23876" y="0"/>
                  </a:lnTo>
                  <a:lnTo>
                    <a:pt x="23876" y="7404"/>
                  </a:lnTo>
                  <a:lnTo>
                    <a:pt x="31254" y="7404"/>
                  </a:lnTo>
                  <a:lnTo>
                    <a:pt x="31254" y="0"/>
                  </a:lnTo>
                  <a:close/>
                </a:path>
                <a:path w="248285" h="126365">
                  <a:moveTo>
                    <a:pt x="43599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599" y="7404"/>
                  </a:lnTo>
                  <a:lnTo>
                    <a:pt x="43599" y="0"/>
                  </a:lnTo>
                  <a:close/>
                </a:path>
                <a:path w="248285" h="126365">
                  <a:moveTo>
                    <a:pt x="55118" y="0"/>
                  </a:moveTo>
                  <a:lnTo>
                    <a:pt x="47726" y="0"/>
                  </a:lnTo>
                  <a:lnTo>
                    <a:pt x="47726" y="7404"/>
                  </a:lnTo>
                  <a:lnTo>
                    <a:pt x="55118" y="7404"/>
                  </a:lnTo>
                  <a:lnTo>
                    <a:pt x="55118" y="0"/>
                  </a:lnTo>
                  <a:close/>
                </a:path>
                <a:path w="248285" h="126365">
                  <a:moveTo>
                    <a:pt x="67462" y="0"/>
                  </a:moveTo>
                  <a:lnTo>
                    <a:pt x="60071" y="0"/>
                  </a:lnTo>
                  <a:lnTo>
                    <a:pt x="60071" y="7404"/>
                  </a:lnTo>
                  <a:lnTo>
                    <a:pt x="67462" y="7404"/>
                  </a:lnTo>
                  <a:lnTo>
                    <a:pt x="67462" y="0"/>
                  </a:lnTo>
                  <a:close/>
                </a:path>
                <a:path w="248285" h="126365">
                  <a:moveTo>
                    <a:pt x="79806" y="0"/>
                  </a:moveTo>
                  <a:lnTo>
                    <a:pt x="72428" y="0"/>
                  </a:lnTo>
                  <a:lnTo>
                    <a:pt x="72428" y="7404"/>
                  </a:lnTo>
                  <a:lnTo>
                    <a:pt x="79806" y="7404"/>
                  </a:lnTo>
                  <a:lnTo>
                    <a:pt x="79806" y="0"/>
                  </a:lnTo>
                  <a:close/>
                </a:path>
                <a:path w="248285" h="126365">
                  <a:moveTo>
                    <a:pt x="91325" y="0"/>
                  </a:moveTo>
                  <a:lnTo>
                    <a:pt x="83934" y="0"/>
                  </a:lnTo>
                  <a:lnTo>
                    <a:pt x="83934" y="7404"/>
                  </a:lnTo>
                  <a:lnTo>
                    <a:pt x="91325" y="7404"/>
                  </a:lnTo>
                  <a:lnTo>
                    <a:pt x="91325" y="0"/>
                  </a:lnTo>
                  <a:close/>
                </a:path>
                <a:path w="248285" h="126365">
                  <a:moveTo>
                    <a:pt x="103682" y="0"/>
                  </a:moveTo>
                  <a:lnTo>
                    <a:pt x="96291" y="0"/>
                  </a:lnTo>
                  <a:lnTo>
                    <a:pt x="96291" y="7404"/>
                  </a:lnTo>
                  <a:lnTo>
                    <a:pt x="103682" y="7404"/>
                  </a:lnTo>
                  <a:lnTo>
                    <a:pt x="103682" y="0"/>
                  </a:lnTo>
                  <a:close/>
                </a:path>
                <a:path w="248285" h="126365">
                  <a:moveTo>
                    <a:pt x="116014" y="0"/>
                  </a:moveTo>
                  <a:lnTo>
                    <a:pt x="107810" y="0"/>
                  </a:lnTo>
                  <a:lnTo>
                    <a:pt x="107810" y="7404"/>
                  </a:lnTo>
                  <a:lnTo>
                    <a:pt x="116014" y="7404"/>
                  </a:lnTo>
                  <a:lnTo>
                    <a:pt x="116014" y="0"/>
                  </a:lnTo>
                  <a:close/>
                </a:path>
                <a:path w="248285" h="126365">
                  <a:moveTo>
                    <a:pt x="211505" y="118503"/>
                  </a:moveTo>
                  <a:lnTo>
                    <a:pt x="204089" y="118503"/>
                  </a:lnTo>
                  <a:lnTo>
                    <a:pt x="204089" y="125907"/>
                  </a:lnTo>
                  <a:lnTo>
                    <a:pt x="211505" y="125907"/>
                  </a:lnTo>
                  <a:lnTo>
                    <a:pt x="211505" y="118503"/>
                  </a:lnTo>
                  <a:close/>
                </a:path>
                <a:path w="248285" h="126365">
                  <a:moveTo>
                    <a:pt x="211505" y="106984"/>
                  </a:moveTo>
                  <a:lnTo>
                    <a:pt x="204089" y="106984"/>
                  </a:lnTo>
                  <a:lnTo>
                    <a:pt x="204089" y="114388"/>
                  </a:lnTo>
                  <a:lnTo>
                    <a:pt x="211505" y="114388"/>
                  </a:lnTo>
                  <a:lnTo>
                    <a:pt x="211505" y="106984"/>
                  </a:lnTo>
                  <a:close/>
                </a:path>
                <a:path w="248285" h="126365">
                  <a:moveTo>
                    <a:pt x="211505" y="94640"/>
                  </a:moveTo>
                  <a:lnTo>
                    <a:pt x="204089" y="94640"/>
                  </a:lnTo>
                  <a:lnTo>
                    <a:pt x="204089" y="102870"/>
                  </a:lnTo>
                  <a:lnTo>
                    <a:pt x="211505" y="102870"/>
                  </a:lnTo>
                  <a:lnTo>
                    <a:pt x="211505" y="94640"/>
                  </a:lnTo>
                  <a:close/>
                </a:path>
                <a:path w="248285" h="126365">
                  <a:moveTo>
                    <a:pt x="211505" y="83121"/>
                  </a:moveTo>
                  <a:lnTo>
                    <a:pt x="204089" y="83121"/>
                  </a:lnTo>
                  <a:lnTo>
                    <a:pt x="204089" y="90525"/>
                  </a:lnTo>
                  <a:lnTo>
                    <a:pt x="211505" y="90525"/>
                  </a:lnTo>
                  <a:lnTo>
                    <a:pt x="211505" y="83121"/>
                  </a:lnTo>
                  <a:close/>
                </a:path>
                <a:path w="248285" h="126365">
                  <a:moveTo>
                    <a:pt x="211505" y="71602"/>
                  </a:moveTo>
                  <a:lnTo>
                    <a:pt x="204089" y="71602"/>
                  </a:lnTo>
                  <a:lnTo>
                    <a:pt x="204089" y="79006"/>
                  </a:lnTo>
                  <a:lnTo>
                    <a:pt x="211505" y="79006"/>
                  </a:lnTo>
                  <a:lnTo>
                    <a:pt x="211505" y="71602"/>
                  </a:lnTo>
                  <a:close/>
                </a:path>
                <a:path w="248285" h="126365">
                  <a:moveTo>
                    <a:pt x="211505" y="59258"/>
                  </a:moveTo>
                  <a:lnTo>
                    <a:pt x="204089" y="59258"/>
                  </a:lnTo>
                  <a:lnTo>
                    <a:pt x="204089" y="66649"/>
                  </a:lnTo>
                  <a:lnTo>
                    <a:pt x="211505" y="66649"/>
                  </a:lnTo>
                  <a:lnTo>
                    <a:pt x="211505" y="59258"/>
                  </a:lnTo>
                  <a:close/>
                </a:path>
                <a:path w="248285" h="126365">
                  <a:moveTo>
                    <a:pt x="211505" y="47726"/>
                  </a:moveTo>
                  <a:lnTo>
                    <a:pt x="204089" y="47726"/>
                  </a:lnTo>
                  <a:lnTo>
                    <a:pt x="204089" y="55156"/>
                  </a:lnTo>
                  <a:lnTo>
                    <a:pt x="211505" y="55156"/>
                  </a:lnTo>
                  <a:lnTo>
                    <a:pt x="211505" y="47726"/>
                  </a:lnTo>
                  <a:close/>
                </a:path>
                <a:path w="248285" h="126365">
                  <a:moveTo>
                    <a:pt x="211505" y="35382"/>
                  </a:moveTo>
                  <a:lnTo>
                    <a:pt x="204089" y="35382"/>
                  </a:lnTo>
                  <a:lnTo>
                    <a:pt x="204089" y="42786"/>
                  </a:lnTo>
                  <a:lnTo>
                    <a:pt x="211505" y="42786"/>
                  </a:lnTo>
                  <a:lnTo>
                    <a:pt x="211505" y="35382"/>
                  </a:lnTo>
                  <a:close/>
                </a:path>
                <a:path w="248285" h="126365">
                  <a:moveTo>
                    <a:pt x="211505" y="23863"/>
                  </a:moveTo>
                  <a:lnTo>
                    <a:pt x="204089" y="23863"/>
                  </a:lnTo>
                  <a:lnTo>
                    <a:pt x="204089" y="31267"/>
                  </a:lnTo>
                  <a:lnTo>
                    <a:pt x="211505" y="31267"/>
                  </a:lnTo>
                  <a:lnTo>
                    <a:pt x="211505" y="23863"/>
                  </a:lnTo>
                  <a:close/>
                </a:path>
                <a:path w="248285" h="126365">
                  <a:moveTo>
                    <a:pt x="211505" y="11506"/>
                  </a:moveTo>
                  <a:lnTo>
                    <a:pt x="204089" y="11506"/>
                  </a:lnTo>
                  <a:lnTo>
                    <a:pt x="204089" y="18923"/>
                  </a:lnTo>
                  <a:lnTo>
                    <a:pt x="211505" y="18923"/>
                  </a:lnTo>
                  <a:lnTo>
                    <a:pt x="211505" y="11506"/>
                  </a:lnTo>
                  <a:close/>
                </a:path>
                <a:path w="248285" h="126365">
                  <a:moveTo>
                    <a:pt x="223850" y="118503"/>
                  </a:moveTo>
                  <a:lnTo>
                    <a:pt x="216433" y="118503"/>
                  </a:lnTo>
                  <a:lnTo>
                    <a:pt x="216433" y="125907"/>
                  </a:lnTo>
                  <a:lnTo>
                    <a:pt x="223850" y="125907"/>
                  </a:lnTo>
                  <a:lnTo>
                    <a:pt x="223850" y="118503"/>
                  </a:lnTo>
                  <a:close/>
                </a:path>
                <a:path w="248285" h="126365">
                  <a:moveTo>
                    <a:pt x="223850" y="106984"/>
                  </a:moveTo>
                  <a:lnTo>
                    <a:pt x="216433" y="106984"/>
                  </a:lnTo>
                  <a:lnTo>
                    <a:pt x="216433" y="114388"/>
                  </a:lnTo>
                  <a:lnTo>
                    <a:pt x="223850" y="114388"/>
                  </a:lnTo>
                  <a:lnTo>
                    <a:pt x="223850" y="106984"/>
                  </a:lnTo>
                  <a:close/>
                </a:path>
                <a:path w="248285" h="126365">
                  <a:moveTo>
                    <a:pt x="223850" y="94640"/>
                  </a:moveTo>
                  <a:lnTo>
                    <a:pt x="216433" y="94640"/>
                  </a:lnTo>
                  <a:lnTo>
                    <a:pt x="216433" y="102870"/>
                  </a:lnTo>
                  <a:lnTo>
                    <a:pt x="223850" y="102870"/>
                  </a:lnTo>
                  <a:lnTo>
                    <a:pt x="223850" y="94640"/>
                  </a:lnTo>
                  <a:close/>
                </a:path>
                <a:path w="248285" h="126365">
                  <a:moveTo>
                    <a:pt x="223850" y="83121"/>
                  </a:moveTo>
                  <a:lnTo>
                    <a:pt x="216433" y="83121"/>
                  </a:lnTo>
                  <a:lnTo>
                    <a:pt x="216433" y="90525"/>
                  </a:lnTo>
                  <a:lnTo>
                    <a:pt x="223850" y="90525"/>
                  </a:lnTo>
                  <a:lnTo>
                    <a:pt x="223850" y="83121"/>
                  </a:lnTo>
                  <a:close/>
                </a:path>
                <a:path w="248285" h="126365">
                  <a:moveTo>
                    <a:pt x="223850" y="71602"/>
                  </a:moveTo>
                  <a:lnTo>
                    <a:pt x="216433" y="71602"/>
                  </a:lnTo>
                  <a:lnTo>
                    <a:pt x="216433" y="79006"/>
                  </a:lnTo>
                  <a:lnTo>
                    <a:pt x="223850" y="79006"/>
                  </a:lnTo>
                  <a:lnTo>
                    <a:pt x="223850" y="71602"/>
                  </a:lnTo>
                  <a:close/>
                </a:path>
                <a:path w="248285" h="126365">
                  <a:moveTo>
                    <a:pt x="223850" y="59258"/>
                  </a:moveTo>
                  <a:lnTo>
                    <a:pt x="216433" y="59258"/>
                  </a:lnTo>
                  <a:lnTo>
                    <a:pt x="216433" y="66649"/>
                  </a:lnTo>
                  <a:lnTo>
                    <a:pt x="223850" y="66649"/>
                  </a:lnTo>
                  <a:lnTo>
                    <a:pt x="223850" y="59258"/>
                  </a:lnTo>
                  <a:close/>
                </a:path>
                <a:path w="248285" h="126365">
                  <a:moveTo>
                    <a:pt x="223850" y="47726"/>
                  </a:moveTo>
                  <a:lnTo>
                    <a:pt x="216433" y="47726"/>
                  </a:lnTo>
                  <a:lnTo>
                    <a:pt x="216433" y="55156"/>
                  </a:lnTo>
                  <a:lnTo>
                    <a:pt x="223850" y="55156"/>
                  </a:lnTo>
                  <a:lnTo>
                    <a:pt x="223850" y="47726"/>
                  </a:lnTo>
                  <a:close/>
                </a:path>
                <a:path w="248285" h="126365">
                  <a:moveTo>
                    <a:pt x="223850" y="35382"/>
                  </a:moveTo>
                  <a:lnTo>
                    <a:pt x="216433" y="35382"/>
                  </a:lnTo>
                  <a:lnTo>
                    <a:pt x="216433" y="42786"/>
                  </a:lnTo>
                  <a:lnTo>
                    <a:pt x="223850" y="42786"/>
                  </a:lnTo>
                  <a:lnTo>
                    <a:pt x="223850" y="35382"/>
                  </a:lnTo>
                  <a:close/>
                </a:path>
                <a:path w="248285" h="126365">
                  <a:moveTo>
                    <a:pt x="223850" y="23863"/>
                  </a:moveTo>
                  <a:lnTo>
                    <a:pt x="216433" y="23863"/>
                  </a:lnTo>
                  <a:lnTo>
                    <a:pt x="216433" y="31267"/>
                  </a:lnTo>
                  <a:lnTo>
                    <a:pt x="223850" y="31267"/>
                  </a:lnTo>
                  <a:lnTo>
                    <a:pt x="223850" y="23863"/>
                  </a:lnTo>
                  <a:close/>
                </a:path>
                <a:path w="248285" h="126365">
                  <a:moveTo>
                    <a:pt x="223850" y="11506"/>
                  </a:moveTo>
                  <a:lnTo>
                    <a:pt x="216433" y="11506"/>
                  </a:lnTo>
                  <a:lnTo>
                    <a:pt x="216433" y="18923"/>
                  </a:lnTo>
                  <a:lnTo>
                    <a:pt x="223850" y="18923"/>
                  </a:lnTo>
                  <a:lnTo>
                    <a:pt x="223850" y="11506"/>
                  </a:lnTo>
                  <a:close/>
                </a:path>
                <a:path w="248285" h="126365">
                  <a:moveTo>
                    <a:pt x="236181" y="118503"/>
                  </a:moveTo>
                  <a:lnTo>
                    <a:pt x="228765" y="118503"/>
                  </a:lnTo>
                  <a:lnTo>
                    <a:pt x="228765" y="125907"/>
                  </a:lnTo>
                  <a:lnTo>
                    <a:pt x="236181" y="125907"/>
                  </a:lnTo>
                  <a:lnTo>
                    <a:pt x="236181" y="118503"/>
                  </a:lnTo>
                  <a:close/>
                </a:path>
                <a:path w="248285" h="126365">
                  <a:moveTo>
                    <a:pt x="236181" y="106984"/>
                  </a:moveTo>
                  <a:lnTo>
                    <a:pt x="228765" y="106984"/>
                  </a:lnTo>
                  <a:lnTo>
                    <a:pt x="228765" y="114388"/>
                  </a:lnTo>
                  <a:lnTo>
                    <a:pt x="236181" y="114388"/>
                  </a:lnTo>
                  <a:lnTo>
                    <a:pt x="236181" y="106984"/>
                  </a:lnTo>
                  <a:close/>
                </a:path>
                <a:path w="248285" h="126365">
                  <a:moveTo>
                    <a:pt x="236181" y="94640"/>
                  </a:moveTo>
                  <a:lnTo>
                    <a:pt x="228765" y="94640"/>
                  </a:lnTo>
                  <a:lnTo>
                    <a:pt x="228765" y="102870"/>
                  </a:lnTo>
                  <a:lnTo>
                    <a:pt x="236181" y="102870"/>
                  </a:lnTo>
                  <a:lnTo>
                    <a:pt x="236181" y="94640"/>
                  </a:lnTo>
                  <a:close/>
                </a:path>
                <a:path w="248285" h="126365">
                  <a:moveTo>
                    <a:pt x="236181" y="83121"/>
                  </a:moveTo>
                  <a:lnTo>
                    <a:pt x="228765" y="83121"/>
                  </a:lnTo>
                  <a:lnTo>
                    <a:pt x="228765" y="90525"/>
                  </a:lnTo>
                  <a:lnTo>
                    <a:pt x="236181" y="90525"/>
                  </a:lnTo>
                  <a:lnTo>
                    <a:pt x="236181" y="83121"/>
                  </a:lnTo>
                  <a:close/>
                </a:path>
                <a:path w="248285" h="126365">
                  <a:moveTo>
                    <a:pt x="236181" y="71602"/>
                  </a:moveTo>
                  <a:lnTo>
                    <a:pt x="228765" y="71602"/>
                  </a:lnTo>
                  <a:lnTo>
                    <a:pt x="228765" y="79006"/>
                  </a:lnTo>
                  <a:lnTo>
                    <a:pt x="236181" y="79006"/>
                  </a:lnTo>
                  <a:lnTo>
                    <a:pt x="236181" y="71602"/>
                  </a:lnTo>
                  <a:close/>
                </a:path>
                <a:path w="248285" h="126365">
                  <a:moveTo>
                    <a:pt x="236181" y="59258"/>
                  </a:moveTo>
                  <a:lnTo>
                    <a:pt x="228765" y="59258"/>
                  </a:lnTo>
                  <a:lnTo>
                    <a:pt x="228765" y="66649"/>
                  </a:lnTo>
                  <a:lnTo>
                    <a:pt x="236181" y="66649"/>
                  </a:lnTo>
                  <a:lnTo>
                    <a:pt x="236181" y="59258"/>
                  </a:lnTo>
                  <a:close/>
                </a:path>
                <a:path w="248285" h="126365">
                  <a:moveTo>
                    <a:pt x="236181" y="47726"/>
                  </a:moveTo>
                  <a:lnTo>
                    <a:pt x="228765" y="47726"/>
                  </a:lnTo>
                  <a:lnTo>
                    <a:pt x="228765" y="55156"/>
                  </a:lnTo>
                  <a:lnTo>
                    <a:pt x="236181" y="55156"/>
                  </a:lnTo>
                  <a:lnTo>
                    <a:pt x="236181" y="47726"/>
                  </a:lnTo>
                  <a:close/>
                </a:path>
                <a:path w="248285" h="126365">
                  <a:moveTo>
                    <a:pt x="236181" y="35382"/>
                  </a:moveTo>
                  <a:lnTo>
                    <a:pt x="228765" y="35382"/>
                  </a:lnTo>
                  <a:lnTo>
                    <a:pt x="228765" y="42786"/>
                  </a:lnTo>
                  <a:lnTo>
                    <a:pt x="236181" y="42786"/>
                  </a:lnTo>
                  <a:lnTo>
                    <a:pt x="236181" y="35382"/>
                  </a:lnTo>
                  <a:close/>
                </a:path>
                <a:path w="248285" h="126365">
                  <a:moveTo>
                    <a:pt x="236181" y="23863"/>
                  </a:moveTo>
                  <a:lnTo>
                    <a:pt x="228765" y="23863"/>
                  </a:lnTo>
                  <a:lnTo>
                    <a:pt x="228765" y="31267"/>
                  </a:lnTo>
                  <a:lnTo>
                    <a:pt x="236181" y="31267"/>
                  </a:lnTo>
                  <a:lnTo>
                    <a:pt x="236181" y="23863"/>
                  </a:lnTo>
                  <a:close/>
                </a:path>
                <a:path w="248285" h="126365">
                  <a:moveTo>
                    <a:pt x="236181" y="11506"/>
                  </a:moveTo>
                  <a:lnTo>
                    <a:pt x="228765" y="11506"/>
                  </a:lnTo>
                  <a:lnTo>
                    <a:pt x="228765" y="18923"/>
                  </a:lnTo>
                  <a:lnTo>
                    <a:pt x="236181" y="18923"/>
                  </a:lnTo>
                  <a:lnTo>
                    <a:pt x="236181" y="11506"/>
                  </a:lnTo>
                  <a:close/>
                </a:path>
                <a:path w="248285" h="126365">
                  <a:moveTo>
                    <a:pt x="247713" y="118503"/>
                  </a:moveTo>
                  <a:lnTo>
                    <a:pt x="240296" y="118503"/>
                  </a:lnTo>
                  <a:lnTo>
                    <a:pt x="240296" y="125907"/>
                  </a:lnTo>
                  <a:lnTo>
                    <a:pt x="247713" y="125907"/>
                  </a:lnTo>
                  <a:lnTo>
                    <a:pt x="247713" y="118503"/>
                  </a:lnTo>
                  <a:close/>
                </a:path>
                <a:path w="248285" h="126365">
                  <a:moveTo>
                    <a:pt x="247713" y="106984"/>
                  </a:moveTo>
                  <a:lnTo>
                    <a:pt x="240296" y="106984"/>
                  </a:lnTo>
                  <a:lnTo>
                    <a:pt x="240296" y="114388"/>
                  </a:lnTo>
                  <a:lnTo>
                    <a:pt x="247713" y="114388"/>
                  </a:lnTo>
                  <a:lnTo>
                    <a:pt x="247713" y="106984"/>
                  </a:lnTo>
                  <a:close/>
                </a:path>
                <a:path w="248285" h="126365">
                  <a:moveTo>
                    <a:pt x="247713" y="94640"/>
                  </a:moveTo>
                  <a:lnTo>
                    <a:pt x="240296" y="94640"/>
                  </a:lnTo>
                  <a:lnTo>
                    <a:pt x="240296" y="102870"/>
                  </a:lnTo>
                  <a:lnTo>
                    <a:pt x="247713" y="102870"/>
                  </a:lnTo>
                  <a:lnTo>
                    <a:pt x="247713" y="94640"/>
                  </a:lnTo>
                  <a:close/>
                </a:path>
                <a:path w="248285" h="126365">
                  <a:moveTo>
                    <a:pt x="247713" y="83121"/>
                  </a:moveTo>
                  <a:lnTo>
                    <a:pt x="240296" y="83121"/>
                  </a:lnTo>
                  <a:lnTo>
                    <a:pt x="240296" y="90525"/>
                  </a:lnTo>
                  <a:lnTo>
                    <a:pt x="247713" y="90525"/>
                  </a:lnTo>
                  <a:lnTo>
                    <a:pt x="247713" y="83121"/>
                  </a:lnTo>
                  <a:close/>
                </a:path>
                <a:path w="248285" h="126365">
                  <a:moveTo>
                    <a:pt x="247713" y="71602"/>
                  </a:moveTo>
                  <a:lnTo>
                    <a:pt x="240296" y="71602"/>
                  </a:lnTo>
                  <a:lnTo>
                    <a:pt x="240296" y="79006"/>
                  </a:lnTo>
                  <a:lnTo>
                    <a:pt x="247713" y="79006"/>
                  </a:lnTo>
                  <a:lnTo>
                    <a:pt x="247713" y="71602"/>
                  </a:lnTo>
                  <a:close/>
                </a:path>
                <a:path w="248285" h="126365">
                  <a:moveTo>
                    <a:pt x="247713" y="59258"/>
                  </a:moveTo>
                  <a:lnTo>
                    <a:pt x="240296" y="59258"/>
                  </a:lnTo>
                  <a:lnTo>
                    <a:pt x="240296" y="66649"/>
                  </a:lnTo>
                  <a:lnTo>
                    <a:pt x="247713" y="66649"/>
                  </a:lnTo>
                  <a:lnTo>
                    <a:pt x="247713" y="59258"/>
                  </a:lnTo>
                  <a:close/>
                </a:path>
                <a:path w="248285" h="126365">
                  <a:moveTo>
                    <a:pt x="247713" y="47726"/>
                  </a:moveTo>
                  <a:lnTo>
                    <a:pt x="240296" y="47726"/>
                  </a:lnTo>
                  <a:lnTo>
                    <a:pt x="240296" y="55156"/>
                  </a:lnTo>
                  <a:lnTo>
                    <a:pt x="247713" y="55156"/>
                  </a:lnTo>
                  <a:lnTo>
                    <a:pt x="247713" y="47726"/>
                  </a:lnTo>
                  <a:close/>
                </a:path>
                <a:path w="248285" h="126365">
                  <a:moveTo>
                    <a:pt x="247713" y="35382"/>
                  </a:moveTo>
                  <a:lnTo>
                    <a:pt x="240296" y="35382"/>
                  </a:lnTo>
                  <a:lnTo>
                    <a:pt x="240296" y="42786"/>
                  </a:lnTo>
                  <a:lnTo>
                    <a:pt x="247713" y="42786"/>
                  </a:lnTo>
                  <a:lnTo>
                    <a:pt x="247713" y="35382"/>
                  </a:lnTo>
                  <a:close/>
                </a:path>
                <a:path w="248285" h="126365">
                  <a:moveTo>
                    <a:pt x="247713" y="23863"/>
                  </a:moveTo>
                  <a:lnTo>
                    <a:pt x="240296" y="23863"/>
                  </a:lnTo>
                  <a:lnTo>
                    <a:pt x="240296" y="31267"/>
                  </a:lnTo>
                  <a:lnTo>
                    <a:pt x="247713" y="31267"/>
                  </a:lnTo>
                  <a:lnTo>
                    <a:pt x="247713" y="23863"/>
                  </a:lnTo>
                  <a:close/>
                </a:path>
                <a:path w="248285" h="126365">
                  <a:moveTo>
                    <a:pt x="247713" y="11506"/>
                  </a:moveTo>
                  <a:lnTo>
                    <a:pt x="240296" y="11506"/>
                  </a:lnTo>
                  <a:lnTo>
                    <a:pt x="240296" y="18923"/>
                  </a:lnTo>
                  <a:lnTo>
                    <a:pt x="247713" y="18923"/>
                  </a:lnTo>
                  <a:lnTo>
                    <a:pt x="247713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6000204" y="8367864"/>
              <a:ext cx="92710" cy="114935"/>
            </a:xfrm>
            <a:custGeom>
              <a:avLst/>
              <a:gdLst/>
              <a:ahLst/>
              <a:cxnLst/>
              <a:rect l="l" t="t" r="r" b="b"/>
              <a:pathLst>
                <a:path w="92710" h="114934">
                  <a:moveTo>
                    <a:pt x="7378" y="106997"/>
                  </a:moveTo>
                  <a:lnTo>
                    <a:pt x="0" y="106997"/>
                  </a:lnTo>
                  <a:lnTo>
                    <a:pt x="0" y="114401"/>
                  </a:lnTo>
                  <a:lnTo>
                    <a:pt x="7378" y="114401"/>
                  </a:lnTo>
                  <a:lnTo>
                    <a:pt x="7378" y="106997"/>
                  </a:lnTo>
                  <a:close/>
                </a:path>
                <a:path w="92710" h="114934">
                  <a:moveTo>
                    <a:pt x="7378" y="95478"/>
                  </a:moveTo>
                  <a:lnTo>
                    <a:pt x="0" y="95478"/>
                  </a:lnTo>
                  <a:lnTo>
                    <a:pt x="0" y="102882"/>
                  </a:lnTo>
                  <a:lnTo>
                    <a:pt x="7378" y="102882"/>
                  </a:lnTo>
                  <a:lnTo>
                    <a:pt x="7378" y="95478"/>
                  </a:lnTo>
                  <a:close/>
                </a:path>
                <a:path w="92710" h="114934">
                  <a:moveTo>
                    <a:pt x="7378" y="83134"/>
                  </a:moveTo>
                  <a:lnTo>
                    <a:pt x="0" y="83134"/>
                  </a:lnTo>
                  <a:lnTo>
                    <a:pt x="0" y="91363"/>
                  </a:lnTo>
                  <a:lnTo>
                    <a:pt x="7378" y="91363"/>
                  </a:lnTo>
                  <a:lnTo>
                    <a:pt x="7378" y="83134"/>
                  </a:lnTo>
                  <a:close/>
                </a:path>
                <a:path w="92710" h="114934">
                  <a:moveTo>
                    <a:pt x="7378" y="71615"/>
                  </a:moveTo>
                  <a:lnTo>
                    <a:pt x="0" y="71615"/>
                  </a:lnTo>
                  <a:lnTo>
                    <a:pt x="0" y="79019"/>
                  </a:lnTo>
                  <a:lnTo>
                    <a:pt x="7378" y="79019"/>
                  </a:lnTo>
                  <a:lnTo>
                    <a:pt x="7378" y="71615"/>
                  </a:lnTo>
                  <a:close/>
                </a:path>
                <a:path w="92710" h="114934">
                  <a:moveTo>
                    <a:pt x="7378" y="60096"/>
                  </a:moveTo>
                  <a:lnTo>
                    <a:pt x="0" y="60096"/>
                  </a:lnTo>
                  <a:lnTo>
                    <a:pt x="0" y="67500"/>
                  </a:lnTo>
                  <a:lnTo>
                    <a:pt x="7378" y="67500"/>
                  </a:lnTo>
                  <a:lnTo>
                    <a:pt x="7378" y="60096"/>
                  </a:lnTo>
                  <a:close/>
                </a:path>
                <a:path w="92710" h="114934">
                  <a:moveTo>
                    <a:pt x="7378" y="47752"/>
                  </a:moveTo>
                  <a:lnTo>
                    <a:pt x="0" y="47752"/>
                  </a:lnTo>
                  <a:lnTo>
                    <a:pt x="0" y="55143"/>
                  </a:lnTo>
                  <a:lnTo>
                    <a:pt x="7378" y="55143"/>
                  </a:lnTo>
                  <a:lnTo>
                    <a:pt x="7378" y="47752"/>
                  </a:lnTo>
                  <a:close/>
                </a:path>
                <a:path w="92710" h="114934">
                  <a:moveTo>
                    <a:pt x="7378" y="36220"/>
                  </a:moveTo>
                  <a:lnTo>
                    <a:pt x="0" y="36220"/>
                  </a:lnTo>
                  <a:lnTo>
                    <a:pt x="0" y="43649"/>
                  </a:lnTo>
                  <a:lnTo>
                    <a:pt x="7378" y="43649"/>
                  </a:lnTo>
                  <a:lnTo>
                    <a:pt x="7378" y="36220"/>
                  </a:lnTo>
                  <a:close/>
                </a:path>
                <a:path w="92710" h="114934">
                  <a:moveTo>
                    <a:pt x="7378" y="23876"/>
                  </a:moveTo>
                  <a:lnTo>
                    <a:pt x="0" y="23876"/>
                  </a:lnTo>
                  <a:lnTo>
                    <a:pt x="0" y="31280"/>
                  </a:lnTo>
                  <a:lnTo>
                    <a:pt x="7378" y="31280"/>
                  </a:lnTo>
                  <a:lnTo>
                    <a:pt x="7378" y="23876"/>
                  </a:lnTo>
                  <a:close/>
                </a:path>
                <a:path w="92710" h="114934">
                  <a:moveTo>
                    <a:pt x="7378" y="12357"/>
                  </a:moveTo>
                  <a:lnTo>
                    <a:pt x="0" y="12357"/>
                  </a:lnTo>
                  <a:lnTo>
                    <a:pt x="0" y="19761"/>
                  </a:lnTo>
                  <a:lnTo>
                    <a:pt x="7378" y="19761"/>
                  </a:lnTo>
                  <a:lnTo>
                    <a:pt x="7378" y="12357"/>
                  </a:lnTo>
                  <a:close/>
                </a:path>
                <a:path w="92710" h="114934">
                  <a:moveTo>
                    <a:pt x="7378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378" y="7416"/>
                  </a:lnTo>
                  <a:lnTo>
                    <a:pt x="7378" y="0"/>
                  </a:lnTo>
                  <a:close/>
                </a:path>
                <a:path w="92710" h="114934">
                  <a:moveTo>
                    <a:pt x="19723" y="106997"/>
                  </a:moveTo>
                  <a:lnTo>
                    <a:pt x="12331" y="106997"/>
                  </a:lnTo>
                  <a:lnTo>
                    <a:pt x="12331" y="114401"/>
                  </a:lnTo>
                  <a:lnTo>
                    <a:pt x="19723" y="114401"/>
                  </a:lnTo>
                  <a:lnTo>
                    <a:pt x="19723" y="106997"/>
                  </a:lnTo>
                  <a:close/>
                </a:path>
                <a:path w="92710" h="114934">
                  <a:moveTo>
                    <a:pt x="19723" y="95478"/>
                  </a:moveTo>
                  <a:lnTo>
                    <a:pt x="12331" y="95478"/>
                  </a:lnTo>
                  <a:lnTo>
                    <a:pt x="12331" y="102882"/>
                  </a:lnTo>
                  <a:lnTo>
                    <a:pt x="19723" y="102882"/>
                  </a:lnTo>
                  <a:lnTo>
                    <a:pt x="19723" y="95478"/>
                  </a:lnTo>
                  <a:close/>
                </a:path>
                <a:path w="92710" h="114934">
                  <a:moveTo>
                    <a:pt x="19723" y="83134"/>
                  </a:moveTo>
                  <a:lnTo>
                    <a:pt x="12331" y="83134"/>
                  </a:lnTo>
                  <a:lnTo>
                    <a:pt x="12331" y="91363"/>
                  </a:lnTo>
                  <a:lnTo>
                    <a:pt x="19723" y="91363"/>
                  </a:lnTo>
                  <a:lnTo>
                    <a:pt x="19723" y="83134"/>
                  </a:lnTo>
                  <a:close/>
                </a:path>
                <a:path w="92710" h="114934">
                  <a:moveTo>
                    <a:pt x="19723" y="71615"/>
                  </a:moveTo>
                  <a:lnTo>
                    <a:pt x="12331" y="71615"/>
                  </a:lnTo>
                  <a:lnTo>
                    <a:pt x="12331" y="79019"/>
                  </a:lnTo>
                  <a:lnTo>
                    <a:pt x="19723" y="79019"/>
                  </a:lnTo>
                  <a:lnTo>
                    <a:pt x="19723" y="71615"/>
                  </a:lnTo>
                  <a:close/>
                </a:path>
                <a:path w="92710" h="114934">
                  <a:moveTo>
                    <a:pt x="19723" y="60096"/>
                  </a:moveTo>
                  <a:lnTo>
                    <a:pt x="12331" y="60096"/>
                  </a:lnTo>
                  <a:lnTo>
                    <a:pt x="12331" y="67500"/>
                  </a:lnTo>
                  <a:lnTo>
                    <a:pt x="19723" y="67500"/>
                  </a:lnTo>
                  <a:lnTo>
                    <a:pt x="19723" y="60096"/>
                  </a:lnTo>
                  <a:close/>
                </a:path>
                <a:path w="92710" h="114934">
                  <a:moveTo>
                    <a:pt x="19723" y="47752"/>
                  </a:moveTo>
                  <a:lnTo>
                    <a:pt x="12331" y="47752"/>
                  </a:lnTo>
                  <a:lnTo>
                    <a:pt x="12331" y="55143"/>
                  </a:lnTo>
                  <a:lnTo>
                    <a:pt x="19723" y="55143"/>
                  </a:lnTo>
                  <a:lnTo>
                    <a:pt x="19723" y="47752"/>
                  </a:lnTo>
                  <a:close/>
                </a:path>
                <a:path w="92710" h="114934">
                  <a:moveTo>
                    <a:pt x="19723" y="36220"/>
                  </a:moveTo>
                  <a:lnTo>
                    <a:pt x="12331" y="36220"/>
                  </a:lnTo>
                  <a:lnTo>
                    <a:pt x="12331" y="43649"/>
                  </a:lnTo>
                  <a:lnTo>
                    <a:pt x="19723" y="43649"/>
                  </a:lnTo>
                  <a:lnTo>
                    <a:pt x="19723" y="36220"/>
                  </a:lnTo>
                  <a:close/>
                </a:path>
                <a:path w="92710" h="114934">
                  <a:moveTo>
                    <a:pt x="19723" y="23876"/>
                  </a:moveTo>
                  <a:lnTo>
                    <a:pt x="12331" y="23876"/>
                  </a:lnTo>
                  <a:lnTo>
                    <a:pt x="12331" y="31280"/>
                  </a:lnTo>
                  <a:lnTo>
                    <a:pt x="19723" y="31280"/>
                  </a:lnTo>
                  <a:lnTo>
                    <a:pt x="19723" y="23876"/>
                  </a:lnTo>
                  <a:close/>
                </a:path>
                <a:path w="92710" h="114934">
                  <a:moveTo>
                    <a:pt x="19723" y="12357"/>
                  </a:moveTo>
                  <a:lnTo>
                    <a:pt x="12331" y="12357"/>
                  </a:lnTo>
                  <a:lnTo>
                    <a:pt x="12331" y="19761"/>
                  </a:lnTo>
                  <a:lnTo>
                    <a:pt x="19723" y="19761"/>
                  </a:lnTo>
                  <a:lnTo>
                    <a:pt x="19723" y="12357"/>
                  </a:lnTo>
                  <a:close/>
                </a:path>
                <a:path w="92710" h="114934">
                  <a:moveTo>
                    <a:pt x="19723" y="0"/>
                  </a:moveTo>
                  <a:lnTo>
                    <a:pt x="12331" y="0"/>
                  </a:lnTo>
                  <a:lnTo>
                    <a:pt x="12331" y="7416"/>
                  </a:lnTo>
                  <a:lnTo>
                    <a:pt x="19723" y="7416"/>
                  </a:lnTo>
                  <a:lnTo>
                    <a:pt x="19723" y="0"/>
                  </a:lnTo>
                  <a:close/>
                </a:path>
                <a:path w="92710" h="114934">
                  <a:moveTo>
                    <a:pt x="31242" y="106997"/>
                  </a:moveTo>
                  <a:lnTo>
                    <a:pt x="23850" y="106997"/>
                  </a:lnTo>
                  <a:lnTo>
                    <a:pt x="23850" y="114401"/>
                  </a:lnTo>
                  <a:lnTo>
                    <a:pt x="31242" y="114401"/>
                  </a:lnTo>
                  <a:lnTo>
                    <a:pt x="31242" y="106997"/>
                  </a:lnTo>
                  <a:close/>
                </a:path>
                <a:path w="92710" h="114934">
                  <a:moveTo>
                    <a:pt x="31242" y="95478"/>
                  </a:moveTo>
                  <a:lnTo>
                    <a:pt x="23850" y="95478"/>
                  </a:lnTo>
                  <a:lnTo>
                    <a:pt x="23850" y="102882"/>
                  </a:lnTo>
                  <a:lnTo>
                    <a:pt x="31242" y="102882"/>
                  </a:lnTo>
                  <a:lnTo>
                    <a:pt x="31242" y="95478"/>
                  </a:lnTo>
                  <a:close/>
                </a:path>
                <a:path w="92710" h="114934">
                  <a:moveTo>
                    <a:pt x="31242" y="83134"/>
                  </a:moveTo>
                  <a:lnTo>
                    <a:pt x="23850" y="83134"/>
                  </a:lnTo>
                  <a:lnTo>
                    <a:pt x="23850" y="91363"/>
                  </a:lnTo>
                  <a:lnTo>
                    <a:pt x="31242" y="91363"/>
                  </a:lnTo>
                  <a:lnTo>
                    <a:pt x="31242" y="83134"/>
                  </a:lnTo>
                  <a:close/>
                </a:path>
                <a:path w="92710" h="114934">
                  <a:moveTo>
                    <a:pt x="31242" y="71615"/>
                  </a:moveTo>
                  <a:lnTo>
                    <a:pt x="23850" y="71615"/>
                  </a:lnTo>
                  <a:lnTo>
                    <a:pt x="23850" y="79019"/>
                  </a:lnTo>
                  <a:lnTo>
                    <a:pt x="31242" y="79019"/>
                  </a:lnTo>
                  <a:lnTo>
                    <a:pt x="31242" y="71615"/>
                  </a:lnTo>
                  <a:close/>
                </a:path>
                <a:path w="92710" h="114934">
                  <a:moveTo>
                    <a:pt x="31242" y="60096"/>
                  </a:moveTo>
                  <a:lnTo>
                    <a:pt x="23850" y="60096"/>
                  </a:lnTo>
                  <a:lnTo>
                    <a:pt x="23850" y="67500"/>
                  </a:lnTo>
                  <a:lnTo>
                    <a:pt x="31242" y="67500"/>
                  </a:lnTo>
                  <a:lnTo>
                    <a:pt x="31242" y="60096"/>
                  </a:lnTo>
                  <a:close/>
                </a:path>
                <a:path w="92710" h="114934">
                  <a:moveTo>
                    <a:pt x="31242" y="47752"/>
                  </a:moveTo>
                  <a:lnTo>
                    <a:pt x="23850" y="47752"/>
                  </a:lnTo>
                  <a:lnTo>
                    <a:pt x="23850" y="55143"/>
                  </a:lnTo>
                  <a:lnTo>
                    <a:pt x="31242" y="55143"/>
                  </a:lnTo>
                  <a:lnTo>
                    <a:pt x="31242" y="47752"/>
                  </a:lnTo>
                  <a:close/>
                </a:path>
                <a:path w="92710" h="114934">
                  <a:moveTo>
                    <a:pt x="31242" y="36220"/>
                  </a:moveTo>
                  <a:lnTo>
                    <a:pt x="23850" y="36220"/>
                  </a:lnTo>
                  <a:lnTo>
                    <a:pt x="23850" y="43649"/>
                  </a:lnTo>
                  <a:lnTo>
                    <a:pt x="31242" y="43649"/>
                  </a:lnTo>
                  <a:lnTo>
                    <a:pt x="31242" y="36220"/>
                  </a:lnTo>
                  <a:close/>
                </a:path>
                <a:path w="92710" h="114934">
                  <a:moveTo>
                    <a:pt x="31242" y="23876"/>
                  </a:moveTo>
                  <a:lnTo>
                    <a:pt x="23850" y="23876"/>
                  </a:lnTo>
                  <a:lnTo>
                    <a:pt x="23850" y="31280"/>
                  </a:lnTo>
                  <a:lnTo>
                    <a:pt x="31242" y="31280"/>
                  </a:lnTo>
                  <a:lnTo>
                    <a:pt x="31242" y="23876"/>
                  </a:lnTo>
                  <a:close/>
                </a:path>
                <a:path w="92710" h="114934">
                  <a:moveTo>
                    <a:pt x="31242" y="12357"/>
                  </a:moveTo>
                  <a:lnTo>
                    <a:pt x="23850" y="12357"/>
                  </a:lnTo>
                  <a:lnTo>
                    <a:pt x="23850" y="19761"/>
                  </a:lnTo>
                  <a:lnTo>
                    <a:pt x="31242" y="19761"/>
                  </a:lnTo>
                  <a:lnTo>
                    <a:pt x="31242" y="12357"/>
                  </a:lnTo>
                  <a:close/>
                </a:path>
                <a:path w="92710" h="114934">
                  <a:moveTo>
                    <a:pt x="31242" y="0"/>
                  </a:moveTo>
                  <a:lnTo>
                    <a:pt x="23850" y="0"/>
                  </a:lnTo>
                  <a:lnTo>
                    <a:pt x="23850" y="7416"/>
                  </a:lnTo>
                  <a:lnTo>
                    <a:pt x="31242" y="7416"/>
                  </a:lnTo>
                  <a:lnTo>
                    <a:pt x="31242" y="0"/>
                  </a:lnTo>
                  <a:close/>
                </a:path>
                <a:path w="92710" h="114934">
                  <a:moveTo>
                    <a:pt x="43586" y="106997"/>
                  </a:moveTo>
                  <a:lnTo>
                    <a:pt x="36195" y="106997"/>
                  </a:lnTo>
                  <a:lnTo>
                    <a:pt x="36195" y="114401"/>
                  </a:lnTo>
                  <a:lnTo>
                    <a:pt x="43586" y="114401"/>
                  </a:lnTo>
                  <a:lnTo>
                    <a:pt x="43586" y="106997"/>
                  </a:lnTo>
                  <a:close/>
                </a:path>
                <a:path w="92710" h="114934">
                  <a:moveTo>
                    <a:pt x="43586" y="95478"/>
                  </a:moveTo>
                  <a:lnTo>
                    <a:pt x="36195" y="95478"/>
                  </a:lnTo>
                  <a:lnTo>
                    <a:pt x="36195" y="102882"/>
                  </a:lnTo>
                  <a:lnTo>
                    <a:pt x="43586" y="102882"/>
                  </a:lnTo>
                  <a:lnTo>
                    <a:pt x="43586" y="95478"/>
                  </a:lnTo>
                  <a:close/>
                </a:path>
                <a:path w="92710" h="114934">
                  <a:moveTo>
                    <a:pt x="43586" y="83134"/>
                  </a:moveTo>
                  <a:lnTo>
                    <a:pt x="36195" y="83134"/>
                  </a:lnTo>
                  <a:lnTo>
                    <a:pt x="36195" y="91363"/>
                  </a:lnTo>
                  <a:lnTo>
                    <a:pt x="43586" y="91363"/>
                  </a:lnTo>
                  <a:lnTo>
                    <a:pt x="43586" y="83134"/>
                  </a:lnTo>
                  <a:close/>
                </a:path>
                <a:path w="92710" h="114934">
                  <a:moveTo>
                    <a:pt x="43586" y="71615"/>
                  </a:moveTo>
                  <a:lnTo>
                    <a:pt x="36195" y="71615"/>
                  </a:lnTo>
                  <a:lnTo>
                    <a:pt x="36195" y="79019"/>
                  </a:lnTo>
                  <a:lnTo>
                    <a:pt x="43586" y="79019"/>
                  </a:lnTo>
                  <a:lnTo>
                    <a:pt x="43586" y="71615"/>
                  </a:lnTo>
                  <a:close/>
                </a:path>
                <a:path w="92710" h="114934">
                  <a:moveTo>
                    <a:pt x="43586" y="60096"/>
                  </a:moveTo>
                  <a:lnTo>
                    <a:pt x="36195" y="60096"/>
                  </a:lnTo>
                  <a:lnTo>
                    <a:pt x="36195" y="67500"/>
                  </a:lnTo>
                  <a:lnTo>
                    <a:pt x="43586" y="67500"/>
                  </a:lnTo>
                  <a:lnTo>
                    <a:pt x="43586" y="60096"/>
                  </a:lnTo>
                  <a:close/>
                </a:path>
                <a:path w="92710" h="114934">
                  <a:moveTo>
                    <a:pt x="43586" y="47752"/>
                  </a:moveTo>
                  <a:lnTo>
                    <a:pt x="36195" y="47752"/>
                  </a:lnTo>
                  <a:lnTo>
                    <a:pt x="36195" y="55143"/>
                  </a:lnTo>
                  <a:lnTo>
                    <a:pt x="43586" y="55143"/>
                  </a:lnTo>
                  <a:lnTo>
                    <a:pt x="43586" y="47752"/>
                  </a:lnTo>
                  <a:close/>
                </a:path>
                <a:path w="92710" h="114934">
                  <a:moveTo>
                    <a:pt x="43586" y="36220"/>
                  </a:moveTo>
                  <a:lnTo>
                    <a:pt x="36195" y="36220"/>
                  </a:lnTo>
                  <a:lnTo>
                    <a:pt x="36195" y="43649"/>
                  </a:lnTo>
                  <a:lnTo>
                    <a:pt x="43586" y="43649"/>
                  </a:lnTo>
                  <a:lnTo>
                    <a:pt x="43586" y="36220"/>
                  </a:lnTo>
                  <a:close/>
                </a:path>
                <a:path w="92710" h="114934">
                  <a:moveTo>
                    <a:pt x="43586" y="23876"/>
                  </a:moveTo>
                  <a:lnTo>
                    <a:pt x="36195" y="23876"/>
                  </a:lnTo>
                  <a:lnTo>
                    <a:pt x="36195" y="31280"/>
                  </a:lnTo>
                  <a:lnTo>
                    <a:pt x="43586" y="31280"/>
                  </a:lnTo>
                  <a:lnTo>
                    <a:pt x="43586" y="23876"/>
                  </a:lnTo>
                  <a:close/>
                </a:path>
                <a:path w="92710" h="114934">
                  <a:moveTo>
                    <a:pt x="43586" y="12357"/>
                  </a:moveTo>
                  <a:lnTo>
                    <a:pt x="36195" y="12357"/>
                  </a:lnTo>
                  <a:lnTo>
                    <a:pt x="36195" y="19761"/>
                  </a:lnTo>
                  <a:lnTo>
                    <a:pt x="43586" y="19761"/>
                  </a:lnTo>
                  <a:lnTo>
                    <a:pt x="43586" y="12357"/>
                  </a:lnTo>
                  <a:close/>
                </a:path>
                <a:path w="92710" h="114934">
                  <a:moveTo>
                    <a:pt x="43586" y="0"/>
                  </a:moveTo>
                  <a:lnTo>
                    <a:pt x="36195" y="0"/>
                  </a:lnTo>
                  <a:lnTo>
                    <a:pt x="36195" y="7416"/>
                  </a:lnTo>
                  <a:lnTo>
                    <a:pt x="43586" y="7416"/>
                  </a:lnTo>
                  <a:lnTo>
                    <a:pt x="43586" y="0"/>
                  </a:lnTo>
                  <a:close/>
                </a:path>
                <a:path w="92710" h="114934">
                  <a:moveTo>
                    <a:pt x="55930" y="106997"/>
                  </a:moveTo>
                  <a:lnTo>
                    <a:pt x="48552" y="106997"/>
                  </a:lnTo>
                  <a:lnTo>
                    <a:pt x="48552" y="114401"/>
                  </a:lnTo>
                  <a:lnTo>
                    <a:pt x="55930" y="114401"/>
                  </a:lnTo>
                  <a:lnTo>
                    <a:pt x="55930" y="106997"/>
                  </a:lnTo>
                  <a:close/>
                </a:path>
                <a:path w="92710" h="114934">
                  <a:moveTo>
                    <a:pt x="55930" y="95478"/>
                  </a:moveTo>
                  <a:lnTo>
                    <a:pt x="48552" y="95478"/>
                  </a:lnTo>
                  <a:lnTo>
                    <a:pt x="48552" y="102882"/>
                  </a:lnTo>
                  <a:lnTo>
                    <a:pt x="55930" y="102882"/>
                  </a:lnTo>
                  <a:lnTo>
                    <a:pt x="55930" y="95478"/>
                  </a:lnTo>
                  <a:close/>
                </a:path>
                <a:path w="92710" h="114934">
                  <a:moveTo>
                    <a:pt x="55930" y="83134"/>
                  </a:moveTo>
                  <a:lnTo>
                    <a:pt x="48552" y="83134"/>
                  </a:lnTo>
                  <a:lnTo>
                    <a:pt x="48552" y="91363"/>
                  </a:lnTo>
                  <a:lnTo>
                    <a:pt x="55930" y="91363"/>
                  </a:lnTo>
                  <a:lnTo>
                    <a:pt x="55930" y="83134"/>
                  </a:lnTo>
                  <a:close/>
                </a:path>
                <a:path w="92710" h="114934">
                  <a:moveTo>
                    <a:pt x="55930" y="71615"/>
                  </a:moveTo>
                  <a:lnTo>
                    <a:pt x="48552" y="71615"/>
                  </a:lnTo>
                  <a:lnTo>
                    <a:pt x="48552" y="79019"/>
                  </a:lnTo>
                  <a:lnTo>
                    <a:pt x="55930" y="79019"/>
                  </a:lnTo>
                  <a:lnTo>
                    <a:pt x="55930" y="71615"/>
                  </a:lnTo>
                  <a:close/>
                </a:path>
                <a:path w="92710" h="114934">
                  <a:moveTo>
                    <a:pt x="55930" y="60096"/>
                  </a:moveTo>
                  <a:lnTo>
                    <a:pt x="48552" y="60096"/>
                  </a:lnTo>
                  <a:lnTo>
                    <a:pt x="48552" y="67500"/>
                  </a:lnTo>
                  <a:lnTo>
                    <a:pt x="55930" y="67500"/>
                  </a:lnTo>
                  <a:lnTo>
                    <a:pt x="55930" y="60096"/>
                  </a:lnTo>
                  <a:close/>
                </a:path>
                <a:path w="92710" h="114934">
                  <a:moveTo>
                    <a:pt x="55930" y="47752"/>
                  </a:moveTo>
                  <a:lnTo>
                    <a:pt x="48552" y="47752"/>
                  </a:lnTo>
                  <a:lnTo>
                    <a:pt x="48552" y="55143"/>
                  </a:lnTo>
                  <a:lnTo>
                    <a:pt x="55930" y="55143"/>
                  </a:lnTo>
                  <a:lnTo>
                    <a:pt x="55930" y="47752"/>
                  </a:lnTo>
                  <a:close/>
                </a:path>
                <a:path w="92710" h="114934">
                  <a:moveTo>
                    <a:pt x="55930" y="36220"/>
                  </a:moveTo>
                  <a:lnTo>
                    <a:pt x="48552" y="36220"/>
                  </a:lnTo>
                  <a:lnTo>
                    <a:pt x="48552" y="43649"/>
                  </a:lnTo>
                  <a:lnTo>
                    <a:pt x="55930" y="43649"/>
                  </a:lnTo>
                  <a:lnTo>
                    <a:pt x="55930" y="36220"/>
                  </a:lnTo>
                  <a:close/>
                </a:path>
                <a:path w="92710" h="114934">
                  <a:moveTo>
                    <a:pt x="55930" y="23876"/>
                  </a:moveTo>
                  <a:lnTo>
                    <a:pt x="48552" y="23876"/>
                  </a:lnTo>
                  <a:lnTo>
                    <a:pt x="48552" y="31280"/>
                  </a:lnTo>
                  <a:lnTo>
                    <a:pt x="55930" y="31280"/>
                  </a:lnTo>
                  <a:lnTo>
                    <a:pt x="55930" y="23876"/>
                  </a:lnTo>
                  <a:close/>
                </a:path>
                <a:path w="92710" h="114934">
                  <a:moveTo>
                    <a:pt x="55930" y="12357"/>
                  </a:moveTo>
                  <a:lnTo>
                    <a:pt x="48552" y="12357"/>
                  </a:lnTo>
                  <a:lnTo>
                    <a:pt x="48552" y="19761"/>
                  </a:lnTo>
                  <a:lnTo>
                    <a:pt x="55930" y="19761"/>
                  </a:lnTo>
                  <a:lnTo>
                    <a:pt x="55930" y="12357"/>
                  </a:lnTo>
                  <a:close/>
                </a:path>
                <a:path w="92710" h="114934">
                  <a:moveTo>
                    <a:pt x="55930" y="0"/>
                  </a:moveTo>
                  <a:lnTo>
                    <a:pt x="48552" y="0"/>
                  </a:lnTo>
                  <a:lnTo>
                    <a:pt x="48552" y="7416"/>
                  </a:lnTo>
                  <a:lnTo>
                    <a:pt x="55930" y="7416"/>
                  </a:lnTo>
                  <a:lnTo>
                    <a:pt x="55930" y="0"/>
                  </a:lnTo>
                  <a:close/>
                </a:path>
                <a:path w="92710" h="114934">
                  <a:moveTo>
                    <a:pt x="67449" y="106997"/>
                  </a:moveTo>
                  <a:lnTo>
                    <a:pt x="60058" y="106997"/>
                  </a:lnTo>
                  <a:lnTo>
                    <a:pt x="60058" y="114401"/>
                  </a:lnTo>
                  <a:lnTo>
                    <a:pt x="67449" y="114401"/>
                  </a:lnTo>
                  <a:lnTo>
                    <a:pt x="67449" y="106997"/>
                  </a:lnTo>
                  <a:close/>
                </a:path>
                <a:path w="92710" h="114934">
                  <a:moveTo>
                    <a:pt x="67449" y="95478"/>
                  </a:moveTo>
                  <a:lnTo>
                    <a:pt x="60058" y="95478"/>
                  </a:lnTo>
                  <a:lnTo>
                    <a:pt x="60058" y="102882"/>
                  </a:lnTo>
                  <a:lnTo>
                    <a:pt x="67449" y="102882"/>
                  </a:lnTo>
                  <a:lnTo>
                    <a:pt x="67449" y="95478"/>
                  </a:lnTo>
                  <a:close/>
                </a:path>
                <a:path w="92710" h="114934">
                  <a:moveTo>
                    <a:pt x="67449" y="83134"/>
                  </a:moveTo>
                  <a:lnTo>
                    <a:pt x="60058" y="83134"/>
                  </a:lnTo>
                  <a:lnTo>
                    <a:pt x="60058" y="91363"/>
                  </a:lnTo>
                  <a:lnTo>
                    <a:pt x="67449" y="91363"/>
                  </a:lnTo>
                  <a:lnTo>
                    <a:pt x="67449" y="83134"/>
                  </a:lnTo>
                  <a:close/>
                </a:path>
                <a:path w="92710" h="114934">
                  <a:moveTo>
                    <a:pt x="67449" y="71615"/>
                  </a:moveTo>
                  <a:lnTo>
                    <a:pt x="60058" y="71615"/>
                  </a:lnTo>
                  <a:lnTo>
                    <a:pt x="60058" y="79019"/>
                  </a:lnTo>
                  <a:lnTo>
                    <a:pt x="67449" y="79019"/>
                  </a:lnTo>
                  <a:lnTo>
                    <a:pt x="67449" y="71615"/>
                  </a:lnTo>
                  <a:close/>
                </a:path>
                <a:path w="92710" h="114934">
                  <a:moveTo>
                    <a:pt x="67449" y="60096"/>
                  </a:moveTo>
                  <a:lnTo>
                    <a:pt x="60058" y="60096"/>
                  </a:lnTo>
                  <a:lnTo>
                    <a:pt x="60058" y="67500"/>
                  </a:lnTo>
                  <a:lnTo>
                    <a:pt x="67449" y="67500"/>
                  </a:lnTo>
                  <a:lnTo>
                    <a:pt x="67449" y="60096"/>
                  </a:lnTo>
                  <a:close/>
                </a:path>
                <a:path w="92710" h="114934">
                  <a:moveTo>
                    <a:pt x="67449" y="47752"/>
                  </a:moveTo>
                  <a:lnTo>
                    <a:pt x="60058" y="47752"/>
                  </a:lnTo>
                  <a:lnTo>
                    <a:pt x="60058" y="55143"/>
                  </a:lnTo>
                  <a:lnTo>
                    <a:pt x="67449" y="55143"/>
                  </a:lnTo>
                  <a:lnTo>
                    <a:pt x="67449" y="47752"/>
                  </a:lnTo>
                  <a:close/>
                </a:path>
                <a:path w="92710" h="114934">
                  <a:moveTo>
                    <a:pt x="67449" y="36220"/>
                  </a:moveTo>
                  <a:lnTo>
                    <a:pt x="60058" y="36220"/>
                  </a:lnTo>
                  <a:lnTo>
                    <a:pt x="60058" y="43649"/>
                  </a:lnTo>
                  <a:lnTo>
                    <a:pt x="67449" y="43649"/>
                  </a:lnTo>
                  <a:lnTo>
                    <a:pt x="67449" y="36220"/>
                  </a:lnTo>
                  <a:close/>
                </a:path>
                <a:path w="92710" h="114934">
                  <a:moveTo>
                    <a:pt x="67449" y="23876"/>
                  </a:moveTo>
                  <a:lnTo>
                    <a:pt x="60058" y="23876"/>
                  </a:lnTo>
                  <a:lnTo>
                    <a:pt x="60058" y="31280"/>
                  </a:lnTo>
                  <a:lnTo>
                    <a:pt x="67449" y="31280"/>
                  </a:lnTo>
                  <a:lnTo>
                    <a:pt x="67449" y="23876"/>
                  </a:lnTo>
                  <a:close/>
                </a:path>
                <a:path w="92710" h="114934">
                  <a:moveTo>
                    <a:pt x="67449" y="12357"/>
                  </a:moveTo>
                  <a:lnTo>
                    <a:pt x="60058" y="12357"/>
                  </a:lnTo>
                  <a:lnTo>
                    <a:pt x="60058" y="19761"/>
                  </a:lnTo>
                  <a:lnTo>
                    <a:pt x="67449" y="19761"/>
                  </a:lnTo>
                  <a:lnTo>
                    <a:pt x="67449" y="12357"/>
                  </a:lnTo>
                  <a:close/>
                </a:path>
                <a:path w="92710" h="114934">
                  <a:moveTo>
                    <a:pt x="67449" y="0"/>
                  </a:moveTo>
                  <a:lnTo>
                    <a:pt x="60058" y="0"/>
                  </a:lnTo>
                  <a:lnTo>
                    <a:pt x="60058" y="7416"/>
                  </a:lnTo>
                  <a:lnTo>
                    <a:pt x="67449" y="7416"/>
                  </a:lnTo>
                  <a:lnTo>
                    <a:pt x="67449" y="0"/>
                  </a:lnTo>
                  <a:close/>
                </a:path>
                <a:path w="92710" h="114934">
                  <a:moveTo>
                    <a:pt x="79806" y="106997"/>
                  </a:moveTo>
                  <a:lnTo>
                    <a:pt x="72415" y="106997"/>
                  </a:lnTo>
                  <a:lnTo>
                    <a:pt x="72415" y="114401"/>
                  </a:lnTo>
                  <a:lnTo>
                    <a:pt x="79806" y="114401"/>
                  </a:lnTo>
                  <a:lnTo>
                    <a:pt x="79806" y="106997"/>
                  </a:lnTo>
                  <a:close/>
                </a:path>
                <a:path w="92710" h="114934">
                  <a:moveTo>
                    <a:pt x="79806" y="95478"/>
                  </a:moveTo>
                  <a:lnTo>
                    <a:pt x="72415" y="95478"/>
                  </a:lnTo>
                  <a:lnTo>
                    <a:pt x="72415" y="102882"/>
                  </a:lnTo>
                  <a:lnTo>
                    <a:pt x="79806" y="102882"/>
                  </a:lnTo>
                  <a:lnTo>
                    <a:pt x="79806" y="95478"/>
                  </a:lnTo>
                  <a:close/>
                </a:path>
                <a:path w="92710" h="114934">
                  <a:moveTo>
                    <a:pt x="79806" y="83134"/>
                  </a:moveTo>
                  <a:lnTo>
                    <a:pt x="72415" y="83134"/>
                  </a:lnTo>
                  <a:lnTo>
                    <a:pt x="72415" y="91363"/>
                  </a:lnTo>
                  <a:lnTo>
                    <a:pt x="79806" y="91363"/>
                  </a:lnTo>
                  <a:lnTo>
                    <a:pt x="79806" y="83134"/>
                  </a:lnTo>
                  <a:close/>
                </a:path>
                <a:path w="92710" h="114934">
                  <a:moveTo>
                    <a:pt x="79806" y="71615"/>
                  </a:moveTo>
                  <a:lnTo>
                    <a:pt x="72415" y="71615"/>
                  </a:lnTo>
                  <a:lnTo>
                    <a:pt x="72415" y="79019"/>
                  </a:lnTo>
                  <a:lnTo>
                    <a:pt x="79806" y="79019"/>
                  </a:lnTo>
                  <a:lnTo>
                    <a:pt x="79806" y="71615"/>
                  </a:lnTo>
                  <a:close/>
                </a:path>
                <a:path w="92710" h="114934">
                  <a:moveTo>
                    <a:pt x="79806" y="60096"/>
                  </a:moveTo>
                  <a:lnTo>
                    <a:pt x="72415" y="60096"/>
                  </a:lnTo>
                  <a:lnTo>
                    <a:pt x="72415" y="67500"/>
                  </a:lnTo>
                  <a:lnTo>
                    <a:pt x="79806" y="67500"/>
                  </a:lnTo>
                  <a:lnTo>
                    <a:pt x="79806" y="60096"/>
                  </a:lnTo>
                  <a:close/>
                </a:path>
                <a:path w="92710" h="114934">
                  <a:moveTo>
                    <a:pt x="79806" y="47752"/>
                  </a:moveTo>
                  <a:lnTo>
                    <a:pt x="72415" y="47752"/>
                  </a:lnTo>
                  <a:lnTo>
                    <a:pt x="72415" y="55143"/>
                  </a:lnTo>
                  <a:lnTo>
                    <a:pt x="79806" y="55143"/>
                  </a:lnTo>
                  <a:lnTo>
                    <a:pt x="79806" y="47752"/>
                  </a:lnTo>
                  <a:close/>
                </a:path>
                <a:path w="92710" h="114934">
                  <a:moveTo>
                    <a:pt x="79806" y="36220"/>
                  </a:moveTo>
                  <a:lnTo>
                    <a:pt x="72415" y="36220"/>
                  </a:lnTo>
                  <a:lnTo>
                    <a:pt x="72415" y="43649"/>
                  </a:lnTo>
                  <a:lnTo>
                    <a:pt x="79806" y="43649"/>
                  </a:lnTo>
                  <a:lnTo>
                    <a:pt x="79806" y="36220"/>
                  </a:lnTo>
                  <a:close/>
                </a:path>
                <a:path w="92710" h="114934">
                  <a:moveTo>
                    <a:pt x="79806" y="23876"/>
                  </a:moveTo>
                  <a:lnTo>
                    <a:pt x="72415" y="23876"/>
                  </a:lnTo>
                  <a:lnTo>
                    <a:pt x="72415" y="31280"/>
                  </a:lnTo>
                  <a:lnTo>
                    <a:pt x="79806" y="31280"/>
                  </a:lnTo>
                  <a:lnTo>
                    <a:pt x="79806" y="23876"/>
                  </a:lnTo>
                  <a:close/>
                </a:path>
                <a:path w="92710" h="114934">
                  <a:moveTo>
                    <a:pt x="79806" y="12357"/>
                  </a:moveTo>
                  <a:lnTo>
                    <a:pt x="72415" y="12357"/>
                  </a:lnTo>
                  <a:lnTo>
                    <a:pt x="72415" y="19761"/>
                  </a:lnTo>
                  <a:lnTo>
                    <a:pt x="79806" y="19761"/>
                  </a:lnTo>
                  <a:lnTo>
                    <a:pt x="79806" y="12357"/>
                  </a:lnTo>
                  <a:close/>
                </a:path>
                <a:path w="92710" h="114934">
                  <a:moveTo>
                    <a:pt x="79806" y="0"/>
                  </a:moveTo>
                  <a:lnTo>
                    <a:pt x="72415" y="0"/>
                  </a:lnTo>
                  <a:lnTo>
                    <a:pt x="72415" y="7416"/>
                  </a:lnTo>
                  <a:lnTo>
                    <a:pt x="79806" y="7416"/>
                  </a:lnTo>
                  <a:lnTo>
                    <a:pt x="79806" y="0"/>
                  </a:lnTo>
                  <a:close/>
                </a:path>
                <a:path w="92710" h="114934">
                  <a:moveTo>
                    <a:pt x="92138" y="0"/>
                  </a:moveTo>
                  <a:lnTo>
                    <a:pt x="83934" y="0"/>
                  </a:lnTo>
                  <a:lnTo>
                    <a:pt x="83934" y="7416"/>
                  </a:lnTo>
                  <a:lnTo>
                    <a:pt x="92138" y="7416"/>
                  </a:lnTo>
                  <a:lnTo>
                    <a:pt x="921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843816" y="8356358"/>
              <a:ext cx="248920" cy="126364"/>
            </a:xfrm>
            <a:custGeom>
              <a:avLst/>
              <a:gdLst/>
              <a:ahLst/>
              <a:cxnLst/>
              <a:rect l="l" t="t" r="r" b="b"/>
              <a:pathLst>
                <a:path w="248920" h="126365">
                  <a:moveTo>
                    <a:pt x="7404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404" y="125907"/>
                  </a:lnTo>
                  <a:lnTo>
                    <a:pt x="7404" y="118503"/>
                  </a:lnTo>
                  <a:close/>
                </a:path>
                <a:path w="248920" h="126365">
                  <a:moveTo>
                    <a:pt x="7404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04" y="114388"/>
                  </a:lnTo>
                  <a:lnTo>
                    <a:pt x="7404" y="106984"/>
                  </a:lnTo>
                  <a:close/>
                </a:path>
                <a:path w="248920" h="126365">
                  <a:moveTo>
                    <a:pt x="7404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404" y="102870"/>
                  </a:lnTo>
                  <a:lnTo>
                    <a:pt x="7404" y="94640"/>
                  </a:lnTo>
                  <a:close/>
                </a:path>
                <a:path w="248920" h="126365">
                  <a:moveTo>
                    <a:pt x="7404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04" y="90525"/>
                  </a:lnTo>
                  <a:lnTo>
                    <a:pt x="7404" y="83121"/>
                  </a:lnTo>
                  <a:close/>
                </a:path>
                <a:path w="248920" h="126365">
                  <a:moveTo>
                    <a:pt x="7404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404" y="79006"/>
                  </a:lnTo>
                  <a:lnTo>
                    <a:pt x="7404" y="71602"/>
                  </a:lnTo>
                  <a:close/>
                </a:path>
                <a:path w="248920" h="126365">
                  <a:moveTo>
                    <a:pt x="7404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404" y="66649"/>
                  </a:lnTo>
                  <a:lnTo>
                    <a:pt x="7404" y="59258"/>
                  </a:lnTo>
                  <a:close/>
                </a:path>
                <a:path w="248920" h="126365">
                  <a:moveTo>
                    <a:pt x="7404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04" y="55156"/>
                  </a:lnTo>
                  <a:lnTo>
                    <a:pt x="7404" y="47726"/>
                  </a:lnTo>
                  <a:close/>
                </a:path>
                <a:path w="248920" h="126365">
                  <a:moveTo>
                    <a:pt x="7404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404" y="42786"/>
                  </a:lnTo>
                  <a:lnTo>
                    <a:pt x="7404" y="35382"/>
                  </a:lnTo>
                  <a:close/>
                </a:path>
                <a:path w="248920" h="126365">
                  <a:moveTo>
                    <a:pt x="7404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404" y="31267"/>
                  </a:lnTo>
                  <a:lnTo>
                    <a:pt x="7404" y="23863"/>
                  </a:lnTo>
                  <a:close/>
                </a:path>
                <a:path w="248920" h="126365">
                  <a:moveTo>
                    <a:pt x="7404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404" y="18923"/>
                  </a:lnTo>
                  <a:lnTo>
                    <a:pt x="7404" y="11506"/>
                  </a:lnTo>
                  <a:close/>
                </a:path>
                <a:path w="248920" h="126365">
                  <a:moveTo>
                    <a:pt x="7404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04" y="7404"/>
                  </a:lnTo>
                  <a:lnTo>
                    <a:pt x="7404" y="0"/>
                  </a:lnTo>
                  <a:close/>
                </a:path>
                <a:path w="248920" h="126365">
                  <a:moveTo>
                    <a:pt x="19761" y="118503"/>
                  </a:moveTo>
                  <a:lnTo>
                    <a:pt x="11531" y="118503"/>
                  </a:lnTo>
                  <a:lnTo>
                    <a:pt x="11531" y="125907"/>
                  </a:lnTo>
                  <a:lnTo>
                    <a:pt x="19761" y="125907"/>
                  </a:lnTo>
                  <a:lnTo>
                    <a:pt x="19761" y="118503"/>
                  </a:lnTo>
                  <a:close/>
                </a:path>
                <a:path w="248920" h="126365">
                  <a:moveTo>
                    <a:pt x="19761" y="106984"/>
                  </a:moveTo>
                  <a:lnTo>
                    <a:pt x="11531" y="106984"/>
                  </a:lnTo>
                  <a:lnTo>
                    <a:pt x="11531" y="114388"/>
                  </a:lnTo>
                  <a:lnTo>
                    <a:pt x="19761" y="114388"/>
                  </a:lnTo>
                  <a:lnTo>
                    <a:pt x="19761" y="106984"/>
                  </a:lnTo>
                  <a:close/>
                </a:path>
                <a:path w="248920" h="126365">
                  <a:moveTo>
                    <a:pt x="19761" y="94640"/>
                  </a:moveTo>
                  <a:lnTo>
                    <a:pt x="11531" y="94640"/>
                  </a:lnTo>
                  <a:lnTo>
                    <a:pt x="11531" y="102870"/>
                  </a:lnTo>
                  <a:lnTo>
                    <a:pt x="19761" y="102870"/>
                  </a:lnTo>
                  <a:lnTo>
                    <a:pt x="19761" y="94640"/>
                  </a:lnTo>
                  <a:close/>
                </a:path>
                <a:path w="248920" h="126365">
                  <a:moveTo>
                    <a:pt x="19761" y="83121"/>
                  </a:moveTo>
                  <a:lnTo>
                    <a:pt x="11531" y="83121"/>
                  </a:lnTo>
                  <a:lnTo>
                    <a:pt x="11531" y="90525"/>
                  </a:lnTo>
                  <a:lnTo>
                    <a:pt x="19761" y="90525"/>
                  </a:lnTo>
                  <a:lnTo>
                    <a:pt x="19761" y="83121"/>
                  </a:lnTo>
                  <a:close/>
                </a:path>
                <a:path w="248920" h="126365">
                  <a:moveTo>
                    <a:pt x="19761" y="71602"/>
                  </a:moveTo>
                  <a:lnTo>
                    <a:pt x="11531" y="71602"/>
                  </a:lnTo>
                  <a:lnTo>
                    <a:pt x="11531" y="79006"/>
                  </a:lnTo>
                  <a:lnTo>
                    <a:pt x="19761" y="79006"/>
                  </a:lnTo>
                  <a:lnTo>
                    <a:pt x="19761" y="71602"/>
                  </a:lnTo>
                  <a:close/>
                </a:path>
                <a:path w="248920" h="126365">
                  <a:moveTo>
                    <a:pt x="19761" y="59258"/>
                  </a:moveTo>
                  <a:lnTo>
                    <a:pt x="11531" y="59258"/>
                  </a:lnTo>
                  <a:lnTo>
                    <a:pt x="11531" y="66649"/>
                  </a:lnTo>
                  <a:lnTo>
                    <a:pt x="19761" y="66649"/>
                  </a:lnTo>
                  <a:lnTo>
                    <a:pt x="19761" y="59258"/>
                  </a:lnTo>
                  <a:close/>
                </a:path>
                <a:path w="248920" h="126365">
                  <a:moveTo>
                    <a:pt x="19761" y="47726"/>
                  </a:moveTo>
                  <a:lnTo>
                    <a:pt x="11531" y="47726"/>
                  </a:lnTo>
                  <a:lnTo>
                    <a:pt x="11531" y="55156"/>
                  </a:lnTo>
                  <a:lnTo>
                    <a:pt x="19761" y="55156"/>
                  </a:lnTo>
                  <a:lnTo>
                    <a:pt x="19761" y="47726"/>
                  </a:lnTo>
                  <a:close/>
                </a:path>
                <a:path w="248920" h="126365">
                  <a:moveTo>
                    <a:pt x="19761" y="35382"/>
                  </a:moveTo>
                  <a:lnTo>
                    <a:pt x="11531" y="35382"/>
                  </a:lnTo>
                  <a:lnTo>
                    <a:pt x="11531" y="42786"/>
                  </a:lnTo>
                  <a:lnTo>
                    <a:pt x="19761" y="42786"/>
                  </a:lnTo>
                  <a:lnTo>
                    <a:pt x="19761" y="35382"/>
                  </a:lnTo>
                  <a:close/>
                </a:path>
                <a:path w="248920" h="126365">
                  <a:moveTo>
                    <a:pt x="19761" y="23863"/>
                  </a:moveTo>
                  <a:lnTo>
                    <a:pt x="11531" y="23863"/>
                  </a:lnTo>
                  <a:lnTo>
                    <a:pt x="11531" y="31267"/>
                  </a:lnTo>
                  <a:lnTo>
                    <a:pt x="19761" y="31267"/>
                  </a:lnTo>
                  <a:lnTo>
                    <a:pt x="19761" y="23863"/>
                  </a:lnTo>
                  <a:close/>
                </a:path>
                <a:path w="248920" h="126365">
                  <a:moveTo>
                    <a:pt x="19761" y="11506"/>
                  </a:moveTo>
                  <a:lnTo>
                    <a:pt x="11531" y="11506"/>
                  </a:lnTo>
                  <a:lnTo>
                    <a:pt x="11531" y="18923"/>
                  </a:lnTo>
                  <a:lnTo>
                    <a:pt x="19761" y="18923"/>
                  </a:lnTo>
                  <a:lnTo>
                    <a:pt x="19761" y="11506"/>
                  </a:lnTo>
                  <a:close/>
                </a:path>
                <a:path w="248920" h="126365">
                  <a:moveTo>
                    <a:pt x="19761" y="0"/>
                  </a:moveTo>
                  <a:lnTo>
                    <a:pt x="11531" y="0"/>
                  </a:lnTo>
                  <a:lnTo>
                    <a:pt x="11531" y="7404"/>
                  </a:lnTo>
                  <a:lnTo>
                    <a:pt x="19761" y="7404"/>
                  </a:lnTo>
                  <a:lnTo>
                    <a:pt x="19761" y="0"/>
                  </a:lnTo>
                  <a:close/>
                </a:path>
                <a:path w="248920" h="126365">
                  <a:moveTo>
                    <a:pt x="31267" y="118503"/>
                  </a:moveTo>
                  <a:lnTo>
                    <a:pt x="23863" y="118503"/>
                  </a:lnTo>
                  <a:lnTo>
                    <a:pt x="23863" y="125907"/>
                  </a:lnTo>
                  <a:lnTo>
                    <a:pt x="31267" y="125907"/>
                  </a:lnTo>
                  <a:lnTo>
                    <a:pt x="31267" y="118503"/>
                  </a:lnTo>
                  <a:close/>
                </a:path>
                <a:path w="248920" h="126365">
                  <a:moveTo>
                    <a:pt x="31267" y="106984"/>
                  </a:moveTo>
                  <a:lnTo>
                    <a:pt x="23863" y="106984"/>
                  </a:lnTo>
                  <a:lnTo>
                    <a:pt x="23863" y="114388"/>
                  </a:lnTo>
                  <a:lnTo>
                    <a:pt x="31267" y="114388"/>
                  </a:lnTo>
                  <a:lnTo>
                    <a:pt x="31267" y="106984"/>
                  </a:lnTo>
                  <a:close/>
                </a:path>
                <a:path w="248920" h="126365">
                  <a:moveTo>
                    <a:pt x="31267" y="94640"/>
                  </a:moveTo>
                  <a:lnTo>
                    <a:pt x="23863" y="94640"/>
                  </a:lnTo>
                  <a:lnTo>
                    <a:pt x="23863" y="102870"/>
                  </a:lnTo>
                  <a:lnTo>
                    <a:pt x="31267" y="102870"/>
                  </a:lnTo>
                  <a:lnTo>
                    <a:pt x="31267" y="94640"/>
                  </a:lnTo>
                  <a:close/>
                </a:path>
                <a:path w="248920" h="126365">
                  <a:moveTo>
                    <a:pt x="31267" y="83121"/>
                  </a:moveTo>
                  <a:lnTo>
                    <a:pt x="23863" y="83121"/>
                  </a:lnTo>
                  <a:lnTo>
                    <a:pt x="23863" y="90525"/>
                  </a:lnTo>
                  <a:lnTo>
                    <a:pt x="31267" y="90525"/>
                  </a:lnTo>
                  <a:lnTo>
                    <a:pt x="31267" y="83121"/>
                  </a:lnTo>
                  <a:close/>
                </a:path>
                <a:path w="248920" h="126365">
                  <a:moveTo>
                    <a:pt x="31267" y="71602"/>
                  </a:moveTo>
                  <a:lnTo>
                    <a:pt x="23863" y="71602"/>
                  </a:lnTo>
                  <a:lnTo>
                    <a:pt x="23863" y="79006"/>
                  </a:lnTo>
                  <a:lnTo>
                    <a:pt x="31267" y="79006"/>
                  </a:lnTo>
                  <a:lnTo>
                    <a:pt x="31267" y="71602"/>
                  </a:lnTo>
                  <a:close/>
                </a:path>
                <a:path w="248920" h="126365">
                  <a:moveTo>
                    <a:pt x="31267" y="59258"/>
                  </a:moveTo>
                  <a:lnTo>
                    <a:pt x="23863" y="59258"/>
                  </a:lnTo>
                  <a:lnTo>
                    <a:pt x="23863" y="66649"/>
                  </a:lnTo>
                  <a:lnTo>
                    <a:pt x="31267" y="66649"/>
                  </a:lnTo>
                  <a:lnTo>
                    <a:pt x="31267" y="59258"/>
                  </a:lnTo>
                  <a:close/>
                </a:path>
                <a:path w="248920" h="126365">
                  <a:moveTo>
                    <a:pt x="31267" y="47726"/>
                  </a:moveTo>
                  <a:lnTo>
                    <a:pt x="23863" y="47726"/>
                  </a:lnTo>
                  <a:lnTo>
                    <a:pt x="23863" y="55156"/>
                  </a:lnTo>
                  <a:lnTo>
                    <a:pt x="31267" y="55156"/>
                  </a:lnTo>
                  <a:lnTo>
                    <a:pt x="31267" y="47726"/>
                  </a:lnTo>
                  <a:close/>
                </a:path>
                <a:path w="248920" h="126365">
                  <a:moveTo>
                    <a:pt x="31267" y="35382"/>
                  </a:moveTo>
                  <a:lnTo>
                    <a:pt x="23863" y="35382"/>
                  </a:lnTo>
                  <a:lnTo>
                    <a:pt x="23863" y="42786"/>
                  </a:lnTo>
                  <a:lnTo>
                    <a:pt x="31267" y="42786"/>
                  </a:lnTo>
                  <a:lnTo>
                    <a:pt x="31267" y="35382"/>
                  </a:lnTo>
                  <a:close/>
                </a:path>
                <a:path w="248920" h="126365">
                  <a:moveTo>
                    <a:pt x="31267" y="23863"/>
                  </a:moveTo>
                  <a:lnTo>
                    <a:pt x="23863" y="23863"/>
                  </a:lnTo>
                  <a:lnTo>
                    <a:pt x="23863" y="31267"/>
                  </a:lnTo>
                  <a:lnTo>
                    <a:pt x="31267" y="31267"/>
                  </a:lnTo>
                  <a:lnTo>
                    <a:pt x="31267" y="23863"/>
                  </a:lnTo>
                  <a:close/>
                </a:path>
                <a:path w="248920" h="126365">
                  <a:moveTo>
                    <a:pt x="31267" y="11506"/>
                  </a:moveTo>
                  <a:lnTo>
                    <a:pt x="23863" y="11506"/>
                  </a:lnTo>
                  <a:lnTo>
                    <a:pt x="23863" y="18923"/>
                  </a:lnTo>
                  <a:lnTo>
                    <a:pt x="31267" y="18923"/>
                  </a:lnTo>
                  <a:lnTo>
                    <a:pt x="31267" y="11506"/>
                  </a:lnTo>
                  <a:close/>
                </a:path>
                <a:path w="248920" h="126365">
                  <a:moveTo>
                    <a:pt x="31267" y="0"/>
                  </a:moveTo>
                  <a:lnTo>
                    <a:pt x="23863" y="0"/>
                  </a:lnTo>
                  <a:lnTo>
                    <a:pt x="23863" y="7404"/>
                  </a:lnTo>
                  <a:lnTo>
                    <a:pt x="31267" y="7404"/>
                  </a:lnTo>
                  <a:lnTo>
                    <a:pt x="31267" y="0"/>
                  </a:lnTo>
                  <a:close/>
                </a:path>
                <a:path w="248920" h="126365">
                  <a:moveTo>
                    <a:pt x="43624" y="118503"/>
                  </a:moveTo>
                  <a:lnTo>
                    <a:pt x="36207" y="118503"/>
                  </a:lnTo>
                  <a:lnTo>
                    <a:pt x="36207" y="125907"/>
                  </a:lnTo>
                  <a:lnTo>
                    <a:pt x="43624" y="125907"/>
                  </a:lnTo>
                  <a:lnTo>
                    <a:pt x="43624" y="118503"/>
                  </a:lnTo>
                  <a:close/>
                </a:path>
                <a:path w="248920" h="126365">
                  <a:moveTo>
                    <a:pt x="43624" y="106984"/>
                  </a:moveTo>
                  <a:lnTo>
                    <a:pt x="36207" y="106984"/>
                  </a:lnTo>
                  <a:lnTo>
                    <a:pt x="36207" y="114388"/>
                  </a:lnTo>
                  <a:lnTo>
                    <a:pt x="43624" y="114388"/>
                  </a:lnTo>
                  <a:lnTo>
                    <a:pt x="43624" y="106984"/>
                  </a:lnTo>
                  <a:close/>
                </a:path>
                <a:path w="248920" h="126365">
                  <a:moveTo>
                    <a:pt x="43624" y="94640"/>
                  </a:moveTo>
                  <a:lnTo>
                    <a:pt x="36207" y="94640"/>
                  </a:lnTo>
                  <a:lnTo>
                    <a:pt x="36207" y="102870"/>
                  </a:lnTo>
                  <a:lnTo>
                    <a:pt x="43624" y="102870"/>
                  </a:lnTo>
                  <a:lnTo>
                    <a:pt x="43624" y="94640"/>
                  </a:lnTo>
                  <a:close/>
                </a:path>
                <a:path w="248920" h="126365">
                  <a:moveTo>
                    <a:pt x="43624" y="83121"/>
                  </a:moveTo>
                  <a:lnTo>
                    <a:pt x="36207" y="83121"/>
                  </a:lnTo>
                  <a:lnTo>
                    <a:pt x="36207" y="90525"/>
                  </a:lnTo>
                  <a:lnTo>
                    <a:pt x="43624" y="90525"/>
                  </a:lnTo>
                  <a:lnTo>
                    <a:pt x="43624" y="83121"/>
                  </a:lnTo>
                  <a:close/>
                </a:path>
                <a:path w="248920" h="126365">
                  <a:moveTo>
                    <a:pt x="43624" y="71602"/>
                  </a:moveTo>
                  <a:lnTo>
                    <a:pt x="36207" y="71602"/>
                  </a:lnTo>
                  <a:lnTo>
                    <a:pt x="36207" y="79006"/>
                  </a:lnTo>
                  <a:lnTo>
                    <a:pt x="43624" y="79006"/>
                  </a:lnTo>
                  <a:lnTo>
                    <a:pt x="43624" y="71602"/>
                  </a:lnTo>
                  <a:close/>
                </a:path>
                <a:path w="248920" h="126365">
                  <a:moveTo>
                    <a:pt x="43624" y="59258"/>
                  </a:moveTo>
                  <a:lnTo>
                    <a:pt x="36207" y="59258"/>
                  </a:lnTo>
                  <a:lnTo>
                    <a:pt x="36207" y="66649"/>
                  </a:lnTo>
                  <a:lnTo>
                    <a:pt x="43624" y="66649"/>
                  </a:lnTo>
                  <a:lnTo>
                    <a:pt x="43624" y="59258"/>
                  </a:lnTo>
                  <a:close/>
                </a:path>
                <a:path w="248920" h="126365">
                  <a:moveTo>
                    <a:pt x="43624" y="47726"/>
                  </a:moveTo>
                  <a:lnTo>
                    <a:pt x="36207" y="47726"/>
                  </a:lnTo>
                  <a:lnTo>
                    <a:pt x="36207" y="55156"/>
                  </a:lnTo>
                  <a:lnTo>
                    <a:pt x="43624" y="55156"/>
                  </a:lnTo>
                  <a:lnTo>
                    <a:pt x="43624" y="47726"/>
                  </a:lnTo>
                  <a:close/>
                </a:path>
                <a:path w="248920" h="126365">
                  <a:moveTo>
                    <a:pt x="43624" y="35382"/>
                  </a:moveTo>
                  <a:lnTo>
                    <a:pt x="36207" y="35382"/>
                  </a:lnTo>
                  <a:lnTo>
                    <a:pt x="36207" y="42786"/>
                  </a:lnTo>
                  <a:lnTo>
                    <a:pt x="43624" y="42786"/>
                  </a:lnTo>
                  <a:lnTo>
                    <a:pt x="43624" y="35382"/>
                  </a:lnTo>
                  <a:close/>
                </a:path>
                <a:path w="248920" h="126365">
                  <a:moveTo>
                    <a:pt x="43624" y="23863"/>
                  </a:moveTo>
                  <a:lnTo>
                    <a:pt x="36207" y="23863"/>
                  </a:lnTo>
                  <a:lnTo>
                    <a:pt x="36207" y="31267"/>
                  </a:lnTo>
                  <a:lnTo>
                    <a:pt x="43624" y="31267"/>
                  </a:lnTo>
                  <a:lnTo>
                    <a:pt x="43624" y="23863"/>
                  </a:lnTo>
                  <a:close/>
                </a:path>
                <a:path w="248920" h="126365">
                  <a:moveTo>
                    <a:pt x="43624" y="11506"/>
                  </a:moveTo>
                  <a:lnTo>
                    <a:pt x="36207" y="11506"/>
                  </a:lnTo>
                  <a:lnTo>
                    <a:pt x="36207" y="18923"/>
                  </a:lnTo>
                  <a:lnTo>
                    <a:pt x="43624" y="18923"/>
                  </a:lnTo>
                  <a:lnTo>
                    <a:pt x="43624" y="11506"/>
                  </a:lnTo>
                  <a:close/>
                </a:path>
                <a:path w="248920" h="126365">
                  <a:moveTo>
                    <a:pt x="43624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624" y="7404"/>
                  </a:lnTo>
                  <a:lnTo>
                    <a:pt x="43624" y="0"/>
                  </a:lnTo>
                  <a:close/>
                </a:path>
                <a:path w="248920" h="126365">
                  <a:moveTo>
                    <a:pt x="55143" y="118503"/>
                  </a:moveTo>
                  <a:lnTo>
                    <a:pt x="47752" y="118503"/>
                  </a:lnTo>
                  <a:lnTo>
                    <a:pt x="47752" y="125907"/>
                  </a:lnTo>
                  <a:lnTo>
                    <a:pt x="55143" y="125907"/>
                  </a:lnTo>
                  <a:lnTo>
                    <a:pt x="55143" y="118503"/>
                  </a:lnTo>
                  <a:close/>
                </a:path>
                <a:path w="248920" h="126365">
                  <a:moveTo>
                    <a:pt x="55143" y="106984"/>
                  </a:moveTo>
                  <a:lnTo>
                    <a:pt x="47752" y="106984"/>
                  </a:lnTo>
                  <a:lnTo>
                    <a:pt x="47752" y="114388"/>
                  </a:lnTo>
                  <a:lnTo>
                    <a:pt x="55143" y="114388"/>
                  </a:lnTo>
                  <a:lnTo>
                    <a:pt x="55143" y="106984"/>
                  </a:lnTo>
                  <a:close/>
                </a:path>
                <a:path w="248920" h="126365">
                  <a:moveTo>
                    <a:pt x="55143" y="94640"/>
                  </a:moveTo>
                  <a:lnTo>
                    <a:pt x="47752" y="94640"/>
                  </a:lnTo>
                  <a:lnTo>
                    <a:pt x="47752" y="102870"/>
                  </a:lnTo>
                  <a:lnTo>
                    <a:pt x="55143" y="102870"/>
                  </a:lnTo>
                  <a:lnTo>
                    <a:pt x="55143" y="94640"/>
                  </a:lnTo>
                  <a:close/>
                </a:path>
                <a:path w="248920" h="126365">
                  <a:moveTo>
                    <a:pt x="55143" y="83121"/>
                  </a:moveTo>
                  <a:lnTo>
                    <a:pt x="47752" y="83121"/>
                  </a:lnTo>
                  <a:lnTo>
                    <a:pt x="47752" y="90525"/>
                  </a:lnTo>
                  <a:lnTo>
                    <a:pt x="55143" y="90525"/>
                  </a:lnTo>
                  <a:lnTo>
                    <a:pt x="55143" y="83121"/>
                  </a:lnTo>
                  <a:close/>
                </a:path>
                <a:path w="248920" h="126365">
                  <a:moveTo>
                    <a:pt x="55143" y="71602"/>
                  </a:moveTo>
                  <a:lnTo>
                    <a:pt x="47752" y="71602"/>
                  </a:lnTo>
                  <a:lnTo>
                    <a:pt x="47752" y="79006"/>
                  </a:lnTo>
                  <a:lnTo>
                    <a:pt x="55143" y="79006"/>
                  </a:lnTo>
                  <a:lnTo>
                    <a:pt x="55143" y="71602"/>
                  </a:lnTo>
                  <a:close/>
                </a:path>
                <a:path w="248920" h="126365">
                  <a:moveTo>
                    <a:pt x="55143" y="59258"/>
                  </a:moveTo>
                  <a:lnTo>
                    <a:pt x="47752" y="59258"/>
                  </a:lnTo>
                  <a:lnTo>
                    <a:pt x="47752" y="66649"/>
                  </a:lnTo>
                  <a:lnTo>
                    <a:pt x="55143" y="66649"/>
                  </a:lnTo>
                  <a:lnTo>
                    <a:pt x="55143" y="59258"/>
                  </a:lnTo>
                  <a:close/>
                </a:path>
                <a:path w="248920" h="126365">
                  <a:moveTo>
                    <a:pt x="55143" y="47726"/>
                  </a:moveTo>
                  <a:lnTo>
                    <a:pt x="47752" y="47726"/>
                  </a:lnTo>
                  <a:lnTo>
                    <a:pt x="47752" y="55156"/>
                  </a:lnTo>
                  <a:lnTo>
                    <a:pt x="55143" y="55156"/>
                  </a:lnTo>
                  <a:lnTo>
                    <a:pt x="55143" y="47726"/>
                  </a:lnTo>
                  <a:close/>
                </a:path>
                <a:path w="248920" h="126365">
                  <a:moveTo>
                    <a:pt x="55143" y="35382"/>
                  </a:moveTo>
                  <a:lnTo>
                    <a:pt x="47752" y="35382"/>
                  </a:lnTo>
                  <a:lnTo>
                    <a:pt x="47752" y="42786"/>
                  </a:lnTo>
                  <a:lnTo>
                    <a:pt x="55143" y="42786"/>
                  </a:lnTo>
                  <a:lnTo>
                    <a:pt x="55143" y="35382"/>
                  </a:lnTo>
                  <a:close/>
                </a:path>
                <a:path w="248920" h="126365">
                  <a:moveTo>
                    <a:pt x="55143" y="23863"/>
                  </a:moveTo>
                  <a:lnTo>
                    <a:pt x="47752" y="23863"/>
                  </a:lnTo>
                  <a:lnTo>
                    <a:pt x="47752" y="31267"/>
                  </a:lnTo>
                  <a:lnTo>
                    <a:pt x="55143" y="31267"/>
                  </a:lnTo>
                  <a:lnTo>
                    <a:pt x="55143" y="23863"/>
                  </a:lnTo>
                  <a:close/>
                </a:path>
                <a:path w="248920" h="126365">
                  <a:moveTo>
                    <a:pt x="55143" y="11506"/>
                  </a:moveTo>
                  <a:lnTo>
                    <a:pt x="47752" y="11506"/>
                  </a:lnTo>
                  <a:lnTo>
                    <a:pt x="47752" y="18923"/>
                  </a:lnTo>
                  <a:lnTo>
                    <a:pt x="55143" y="18923"/>
                  </a:lnTo>
                  <a:lnTo>
                    <a:pt x="55143" y="11506"/>
                  </a:lnTo>
                  <a:close/>
                </a:path>
                <a:path w="248920" h="126365">
                  <a:moveTo>
                    <a:pt x="55143" y="0"/>
                  </a:moveTo>
                  <a:lnTo>
                    <a:pt x="47752" y="0"/>
                  </a:lnTo>
                  <a:lnTo>
                    <a:pt x="47752" y="7404"/>
                  </a:lnTo>
                  <a:lnTo>
                    <a:pt x="55143" y="7404"/>
                  </a:lnTo>
                  <a:lnTo>
                    <a:pt x="55143" y="0"/>
                  </a:lnTo>
                  <a:close/>
                </a:path>
                <a:path w="248920" h="126365">
                  <a:moveTo>
                    <a:pt x="67487" y="11506"/>
                  </a:moveTo>
                  <a:lnTo>
                    <a:pt x="60096" y="11506"/>
                  </a:lnTo>
                  <a:lnTo>
                    <a:pt x="60096" y="18923"/>
                  </a:lnTo>
                  <a:lnTo>
                    <a:pt x="67487" y="18923"/>
                  </a:lnTo>
                  <a:lnTo>
                    <a:pt x="67487" y="11506"/>
                  </a:lnTo>
                  <a:close/>
                </a:path>
                <a:path w="248920" h="126365">
                  <a:moveTo>
                    <a:pt x="67487" y="0"/>
                  </a:moveTo>
                  <a:lnTo>
                    <a:pt x="60096" y="0"/>
                  </a:lnTo>
                  <a:lnTo>
                    <a:pt x="60096" y="7404"/>
                  </a:lnTo>
                  <a:lnTo>
                    <a:pt x="67487" y="7404"/>
                  </a:lnTo>
                  <a:lnTo>
                    <a:pt x="67487" y="0"/>
                  </a:lnTo>
                  <a:close/>
                </a:path>
                <a:path w="248920" h="126365">
                  <a:moveTo>
                    <a:pt x="79819" y="0"/>
                  </a:moveTo>
                  <a:lnTo>
                    <a:pt x="72402" y="0"/>
                  </a:lnTo>
                  <a:lnTo>
                    <a:pt x="72402" y="7404"/>
                  </a:lnTo>
                  <a:lnTo>
                    <a:pt x="79819" y="7404"/>
                  </a:lnTo>
                  <a:lnTo>
                    <a:pt x="79819" y="0"/>
                  </a:lnTo>
                  <a:close/>
                </a:path>
                <a:path w="248920" h="126365">
                  <a:moveTo>
                    <a:pt x="91338" y="0"/>
                  </a:moveTo>
                  <a:lnTo>
                    <a:pt x="83947" y="0"/>
                  </a:lnTo>
                  <a:lnTo>
                    <a:pt x="83947" y="7404"/>
                  </a:lnTo>
                  <a:lnTo>
                    <a:pt x="91338" y="7404"/>
                  </a:lnTo>
                  <a:lnTo>
                    <a:pt x="91338" y="0"/>
                  </a:lnTo>
                  <a:close/>
                </a:path>
                <a:path w="248920" h="126365">
                  <a:moveTo>
                    <a:pt x="103695" y="0"/>
                  </a:moveTo>
                  <a:lnTo>
                    <a:pt x="96304" y="0"/>
                  </a:lnTo>
                  <a:lnTo>
                    <a:pt x="96304" y="7404"/>
                  </a:lnTo>
                  <a:lnTo>
                    <a:pt x="103695" y="7404"/>
                  </a:lnTo>
                  <a:lnTo>
                    <a:pt x="103695" y="0"/>
                  </a:lnTo>
                  <a:close/>
                </a:path>
                <a:path w="248920" h="126365">
                  <a:moveTo>
                    <a:pt x="116039" y="0"/>
                  </a:moveTo>
                  <a:lnTo>
                    <a:pt x="108648" y="0"/>
                  </a:lnTo>
                  <a:lnTo>
                    <a:pt x="108648" y="7404"/>
                  </a:lnTo>
                  <a:lnTo>
                    <a:pt x="116039" y="7404"/>
                  </a:lnTo>
                  <a:lnTo>
                    <a:pt x="116039" y="0"/>
                  </a:lnTo>
                  <a:close/>
                </a:path>
                <a:path w="248920" h="126365">
                  <a:moveTo>
                    <a:pt x="248526" y="118503"/>
                  </a:moveTo>
                  <a:lnTo>
                    <a:pt x="240322" y="118503"/>
                  </a:lnTo>
                  <a:lnTo>
                    <a:pt x="240322" y="125907"/>
                  </a:lnTo>
                  <a:lnTo>
                    <a:pt x="248526" y="125907"/>
                  </a:lnTo>
                  <a:lnTo>
                    <a:pt x="248526" y="118503"/>
                  </a:lnTo>
                  <a:close/>
                </a:path>
                <a:path w="248920" h="126365">
                  <a:moveTo>
                    <a:pt x="248526" y="106984"/>
                  </a:moveTo>
                  <a:lnTo>
                    <a:pt x="240322" y="106984"/>
                  </a:lnTo>
                  <a:lnTo>
                    <a:pt x="240322" y="114388"/>
                  </a:lnTo>
                  <a:lnTo>
                    <a:pt x="248526" y="114388"/>
                  </a:lnTo>
                  <a:lnTo>
                    <a:pt x="248526" y="106984"/>
                  </a:lnTo>
                  <a:close/>
                </a:path>
                <a:path w="248920" h="126365">
                  <a:moveTo>
                    <a:pt x="248526" y="94640"/>
                  </a:moveTo>
                  <a:lnTo>
                    <a:pt x="240322" y="94640"/>
                  </a:lnTo>
                  <a:lnTo>
                    <a:pt x="240322" y="102870"/>
                  </a:lnTo>
                  <a:lnTo>
                    <a:pt x="248526" y="102870"/>
                  </a:lnTo>
                  <a:lnTo>
                    <a:pt x="248526" y="94640"/>
                  </a:lnTo>
                  <a:close/>
                </a:path>
                <a:path w="248920" h="126365">
                  <a:moveTo>
                    <a:pt x="248526" y="83121"/>
                  </a:moveTo>
                  <a:lnTo>
                    <a:pt x="240322" y="83121"/>
                  </a:lnTo>
                  <a:lnTo>
                    <a:pt x="240322" y="90525"/>
                  </a:lnTo>
                  <a:lnTo>
                    <a:pt x="248526" y="90525"/>
                  </a:lnTo>
                  <a:lnTo>
                    <a:pt x="248526" y="83121"/>
                  </a:lnTo>
                  <a:close/>
                </a:path>
                <a:path w="248920" h="126365">
                  <a:moveTo>
                    <a:pt x="248526" y="71602"/>
                  </a:moveTo>
                  <a:lnTo>
                    <a:pt x="240322" y="71602"/>
                  </a:lnTo>
                  <a:lnTo>
                    <a:pt x="240322" y="79006"/>
                  </a:lnTo>
                  <a:lnTo>
                    <a:pt x="248526" y="79006"/>
                  </a:lnTo>
                  <a:lnTo>
                    <a:pt x="248526" y="71602"/>
                  </a:lnTo>
                  <a:close/>
                </a:path>
                <a:path w="248920" h="126365">
                  <a:moveTo>
                    <a:pt x="248526" y="59258"/>
                  </a:moveTo>
                  <a:lnTo>
                    <a:pt x="240322" y="59258"/>
                  </a:lnTo>
                  <a:lnTo>
                    <a:pt x="240322" y="66649"/>
                  </a:lnTo>
                  <a:lnTo>
                    <a:pt x="248526" y="66649"/>
                  </a:lnTo>
                  <a:lnTo>
                    <a:pt x="248526" y="59258"/>
                  </a:lnTo>
                  <a:close/>
                </a:path>
                <a:path w="248920" h="126365">
                  <a:moveTo>
                    <a:pt x="248526" y="47726"/>
                  </a:moveTo>
                  <a:lnTo>
                    <a:pt x="240322" y="47726"/>
                  </a:lnTo>
                  <a:lnTo>
                    <a:pt x="240322" y="55156"/>
                  </a:lnTo>
                  <a:lnTo>
                    <a:pt x="248526" y="55156"/>
                  </a:lnTo>
                  <a:lnTo>
                    <a:pt x="248526" y="47726"/>
                  </a:lnTo>
                  <a:close/>
                </a:path>
                <a:path w="248920" h="126365">
                  <a:moveTo>
                    <a:pt x="248526" y="35382"/>
                  </a:moveTo>
                  <a:lnTo>
                    <a:pt x="240322" y="35382"/>
                  </a:lnTo>
                  <a:lnTo>
                    <a:pt x="240322" y="42786"/>
                  </a:lnTo>
                  <a:lnTo>
                    <a:pt x="248526" y="42786"/>
                  </a:lnTo>
                  <a:lnTo>
                    <a:pt x="248526" y="35382"/>
                  </a:lnTo>
                  <a:close/>
                </a:path>
                <a:path w="248920" h="126365">
                  <a:moveTo>
                    <a:pt x="248526" y="23863"/>
                  </a:moveTo>
                  <a:lnTo>
                    <a:pt x="240322" y="23863"/>
                  </a:lnTo>
                  <a:lnTo>
                    <a:pt x="240322" y="31267"/>
                  </a:lnTo>
                  <a:lnTo>
                    <a:pt x="248526" y="31267"/>
                  </a:lnTo>
                  <a:lnTo>
                    <a:pt x="248526" y="23863"/>
                  </a:lnTo>
                  <a:close/>
                </a:path>
                <a:path w="248920" h="126365">
                  <a:moveTo>
                    <a:pt x="248526" y="11506"/>
                  </a:moveTo>
                  <a:lnTo>
                    <a:pt x="240322" y="11506"/>
                  </a:lnTo>
                  <a:lnTo>
                    <a:pt x="240322" y="18923"/>
                  </a:lnTo>
                  <a:lnTo>
                    <a:pt x="248526" y="18923"/>
                  </a:lnTo>
                  <a:lnTo>
                    <a:pt x="248526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711317" y="8356358"/>
              <a:ext cx="248920" cy="126364"/>
            </a:xfrm>
            <a:custGeom>
              <a:avLst/>
              <a:gdLst/>
              <a:ahLst/>
              <a:cxnLst/>
              <a:rect l="l" t="t" r="r" b="b"/>
              <a:pathLst>
                <a:path w="248920" h="126365">
                  <a:moveTo>
                    <a:pt x="7404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404" y="125907"/>
                  </a:lnTo>
                  <a:lnTo>
                    <a:pt x="7404" y="118503"/>
                  </a:lnTo>
                  <a:close/>
                </a:path>
                <a:path w="248920" h="126365">
                  <a:moveTo>
                    <a:pt x="7404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04" y="114388"/>
                  </a:lnTo>
                  <a:lnTo>
                    <a:pt x="7404" y="106984"/>
                  </a:lnTo>
                  <a:close/>
                </a:path>
                <a:path w="248920" h="126365">
                  <a:moveTo>
                    <a:pt x="7404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404" y="102870"/>
                  </a:lnTo>
                  <a:lnTo>
                    <a:pt x="7404" y="94640"/>
                  </a:lnTo>
                  <a:close/>
                </a:path>
                <a:path w="248920" h="126365">
                  <a:moveTo>
                    <a:pt x="7404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04" y="90525"/>
                  </a:lnTo>
                  <a:lnTo>
                    <a:pt x="7404" y="83121"/>
                  </a:lnTo>
                  <a:close/>
                </a:path>
                <a:path w="248920" h="126365">
                  <a:moveTo>
                    <a:pt x="7404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404" y="79006"/>
                  </a:lnTo>
                  <a:lnTo>
                    <a:pt x="7404" y="71602"/>
                  </a:lnTo>
                  <a:close/>
                </a:path>
                <a:path w="248920" h="126365">
                  <a:moveTo>
                    <a:pt x="7404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404" y="66649"/>
                  </a:lnTo>
                  <a:lnTo>
                    <a:pt x="7404" y="59258"/>
                  </a:lnTo>
                  <a:close/>
                </a:path>
                <a:path w="248920" h="126365">
                  <a:moveTo>
                    <a:pt x="7404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04" y="55156"/>
                  </a:lnTo>
                  <a:lnTo>
                    <a:pt x="7404" y="47726"/>
                  </a:lnTo>
                  <a:close/>
                </a:path>
                <a:path w="248920" h="126365">
                  <a:moveTo>
                    <a:pt x="7404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404" y="42786"/>
                  </a:lnTo>
                  <a:lnTo>
                    <a:pt x="7404" y="35382"/>
                  </a:lnTo>
                  <a:close/>
                </a:path>
                <a:path w="248920" h="126365">
                  <a:moveTo>
                    <a:pt x="7404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404" y="31267"/>
                  </a:lnTo>
                  <a:lnTo>
                    <a:pt x="7404" y="23863"/>
                  </a:lnTo>
                  <a:close/>
                </a:path>
                <a:path w="248920" h="126365">
                  <a:moveTo>
                    <a:pt x="7404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404" y="18923"/>
                  </a:lnTo>
                  <a:lnTo>
                    <a:pt x="7404" y="11506"/>
                  </a:lnTo>
                  <a:close/>
                </a:path>
                <a:path w="248920" h="126365">
                  <a:moveTo>
                    <a:pt x="7404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04" y="7404"/>
                  </a:lnTo>
                  <a:lnTo>
                    <a:pt x="7404" y="0"/>
                  </a:lnTo>
                  <a:close/>
                </a:path>
                <a:path w="248920" h="126365">
                  <a:moveTo>
                    <a:pt x="19761" y="11506"/>
                  </a:moveTo>
                  <a:lnTo>
                    <a:pt x="12344" y="11506"/>
                  </a:lnTo>
                  <a:lnTo>
                    <a:pt x="12344" y="18923"/>
                  </a:lnTo>
                  <a:lnTo>
                    <a:pt x="19761" y="18923"/>
                  </a:lnTo>
                  <a:lnTo>
                    <a:pt x="19761" y="11506"/>
                  </a:lnTo>
                  <a:close/>
                </a:path>
                <a:path w="248920" h="126365">
                  <a:moveTo>
                    <a:pt x="19761" y="0"/>
                  </a:moveTo>
                  <a:lnTo>
                    <a:pt x="12344" y="0"/>
                  </a:lnTo>
                  <a:lnTo>
                    <a:pt x="12344" y="7404"/>
                  </a:lnTo>
                  <a:lnTo>
                    <a:pt x="19761" y="7404"/>
                  </a:lnTo>
                  <a:lnTo>
                    <a:pt x="19761" y="0"/>
                  </a:lnTo>
                  <a:close/>
                </a:path>
                <a:path w="248920" h="126365">
                  <a:moveTo>
                    <a:pt x="31267" y="0"/>
                  </a:moveTo>
                  <a:lnTo>
                    <a:pt x="23863" y="0"/>
                  </a:lnTo>
                  <a:lnTo>
                    <a:pt x="23863" y="7404"/>
                  </a:lnTo>
                  <a:lnTo>
                    <a:pt x="31267" y="7404"/>
                  </a:lnTo>
                  <a:lnTo>
                    <a:pt x="31267" y="0"/>
                  </a:lnTo>
                  <a:close/>
                </a:path>
                <a:path w="248920" h="126365">
                  <a:moveTo>
                    <a:pt x="43624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624" y="7404"/>
                  </a:lnTo>
                  <a:lnTo>
                    <a:pt x="43624" y="0"/>
                  </a:lnTo>
                  <a:close/>
                </a:path>
                <a:path w="248920" h="126365">
                  <a:moveTo>
                    <a:pt x="55968" y="0"/>
                  </a:moveTo>
                  <a:lnTo>
                    <a:pt x="48564" y="0"/>
                  </a:lnTo>
                  <a:lnTo>
                    <a:pt x="48564" y="7404"/>
                  </a:lnTo>
                  <a:lnTo>
                    <a:pt x="55968" y="7404"/>
                  </a:lnTo>
                  <a:lnTo>
                    <a:pt x="55968" y="0"/>
                  </a:lnTo>
                  <a:close/>
                </a:path>
                <a:path w="248920" h="126365">
                  <a:moveTo>
                    <a:pt x="67487" y="0"/>
                  </a:moveTo>
                  <a:lnTo>
                    <a:pt x="60071" y="0"/>
                  </a:lnTo>
                  <a:lnTo>
                    <a:pt x="60071" y="7404"/>
                  </a:lnTo>
                  <a:lnTo>
                    <a:pt x="67487" y="7404"/>
                  </a:lnTo>
                  <a:lnTo>
                    <a:pt x="67487" y="0"/>
                  </a:lnTo>
                  <a:close/>
                </a:path>
                <a:path w="248920" h="126365">
                  <a:moveTo>
                    <a:pt x="79832" y="0"/>
                  </a:moveTo>
                  <a:lnTo>
                    <a:pt x="72415" y="0"/>
                  </a:lnTo>
                  <a:lnTo>
                    <a:pt x="72415" y="7404"/>
                  </a:lnTo>
                  <a:lnTo>
                    <a:pt x="79832" y="7404"/>
                  </a:lnTo>
                  <a:lnTo>
                    <a:pt x="79832" y="0"/>
                  </a:lnTo>
                  <a:close/>
                </a:path>
                <a:path w="248920" h="126365">
                  <a:moveTo>
                    <a:pt x="92176" y="0"/>
                  </a:moveTo>
                  <a:lnTo>
                    <a:pt x="83947" y="0"/>
                  </a:lnTo>
                  <a:lnTo>
                    <a:pt x="83947" y="7404"/>
                  </a:lnTo>
                  <a:lnTo>
                    <a:pt x="92176" y="7404"/>
                  </a:lnTo>
                  <a:lnTo>
                    <a:pt x="92176" y="0"/>
                  </a:lnTo>
                  <a:close/>
                </a:path>
                <a:path w="248920" h="126365">
                  <a:moveTo>
                    <a:pt x="103695" y="0"/>
                  </a:moveTo>
                  <a:lnTo>
                    <a:pt x="96291" y="0"/>
                  </a:lnTo>
                  <a:lnTo>
                    <a:pt x="96291" y="7404"/>
                  </a:lnTo>
                  <a:lnTo>
                    <a:pt x="103695" y="7404"/>
                  </a:lnTo>
                  <a:lnTo>
                    <a:pt x="103695" y="0"/>
                  </a:lnTo>
                  <a:close/>
                </a:path>
                <a:path w="248920" h="126365">
                  <a:moveTo>
                    <a:pt x="116039" y="0"/>
                  </a:moveTo>
                  <a:lnTo>
                    <a:pt x="108623" y="0"/>
                  </a:lnTo>
                  <a:lnTo>
                    <a:pt x="108623" y="7404"/>
                  </a:lnTo>
                  <a:lnTo>
                    <a:pt x="116039" y="7404"/>
                  </a:lnTo>
                  <a:lnTo>
                    <a:pt x="116039" y="0"/>
                  </a:lnTo>
                  <a:close/>
                </a:path>
                <a:path w="248920" h="126365">
                  <a:moveTo>
                    <a:pt x="199986" y="118503"/>
                  </a:moveTo>
                  <a:lnTo>
                    <a:pt x="192595" y="118503"/>
                  </a:lnTo>
                  <a:lnTo>
                    <a:pt x="192595" y="125907"/>
                  </a:lnTo>
                  <a:lnTo>
                    <a:pt x="199986" y="125907"/>
                  </a:lnTo>
                  <a:lnTo>
                    <a:pt x="199986" y="118503"/>
                  </a:lnTo>
                  <a:close/>
                </a:path>
                <a:path w="248920" h="126365">
                  <a:moveTo>
                    <a:pt x="199986" y="106984"/>
                  </a:moveTo>
                  <a:lnTo>
                    <a:pt x="192595" y="106984"/>
                  </a:lnTo>
                  <a:lnTo>
                    <a:pt x="192595" y="114388"/>
                  </a:lnTo>
                  <a:lnTo>
                    <a:pt x="199986" y="114388"/>
                  </a:lnTo>
                  <a:lnTo>
                    <a:pt x="199986" y="106984"/>
                  </a:lnTo>
                  <a:close/>
                </a:path>
                <a:path w="248920" h="126365">
                  <a:moveTo>
                    <a:pt x="199986" y="94640"/>
                  </a:moveTo>
                  <a:lnTo>
                    <a:pt x="192595" y="94640"/>
                  </a:lnTo>
                  <a:lnTo>
                    <a:pt x="192595" y="102870"/>
                  </a:lnTo>
                  <a:lnTo>
                    <a:pt x="199986" y="102870"/>
                  </a:lnTo>
                  <a:lnTo>
                    <a:pt x="199986" y="94640"/>
                  </a:lnTo>
                  <a:close/>
                </a:path>
                <a:path w="248920" h="126365">
                  <a:moveTo>
                    <a:pt x="199986" y="83121"/>
                  </a:moveTo>
                  <a:lnTo>
                    <a:pt x="192595" y="83121"/>
                  </a:lnTo>
                  <a:lnTo>
                    <a:pt x="192595" y="90525"/>
                  </a:lnTo>
                  <a:lnTo>
                    <a:pt x="199986" y="90525"/>
                  </a:lnTo>
                  <a:lnTo>
                    <a:pt x="199986" y="83121"/>
                  </a:lnTo>
                  <a:close/>
                </a:path>
                <a:path w="248920" h="126365">
                  <a:moveTo>
                    <a:pt x="199986" y="71602"/>
                  </a:moveTo>
                  <a:lnTo>
                    <a:pt x="192595" y="71602"/>
                  </a:lnTo>
                  <a:lnTo>
                    <a:pt x="192595" y="79006"/>
                  </a:lnTo>
                  <a:lnTo>
                    <a:pt x="199986" y="79006"/>
                  </a:lnTo>
                  <a:lnTo>
                    <a:pt x="199986" y="71602"/>
                  </a:lnTo>
                  <a:close/>
                </a:path>
                <a:path w="248920" h="126365">
                  <a:moveTo>
                    <a:pt x="199986" y="59258"/>
                  </a:moveTo>
                  <a:lnTo>
                    <a:pt x="192595" y="59258"/>
                  </a:lnTo>
                  <a:lnTo>
                    <a:pt x="192595" y="66649"/>
                  </a:lnTo>
                  <a:lnTo>
                    <a:pt x="199986" y="66649"/>
                  </a:lnTo>
                  <a:lnTo>
                    <a:pt x="199986" y="59258"/>
                  </a:lnTo>
                  <a:close/>
                </a:path>
                <a:path w="248920" h="126365">
                  <a:moveTo>
                    <a:pt x="199986" y="47726"/>
                  </a:moveTo>
                  <a:lnTo>
                    <a:pt x="192595" y="47726"/>
                  </a:lnTo>
                  <a:lnTo>
                    <a:pt x="192595" y="55156"/>
                  </a:lnTo>
                  <a:lnTo>
                    <a:pt x="199986" y="55156"/>
                  </a:lnTo>
                  <a:lnTo>
                    <a:pt x="199986" y="47726"/>
                  </a:lnTo>
                  <a:close/>
                </a:path>
                <a:path w="248920" h="126365">
                  <a:moveTo>
                    <a:pt x="199986" y="35382"/>
                  </a:moveTo>
                  <a:lnTo>
                    <a:pt x="192595" y="35382"/>
                  </a:lnTo>
                  <a:lnTo>
                    <a:pt x="192595" y="42786"/>
                  </a:lnTo>
                  <a:lnTo>
                    <a:pt x="199986" y="42786"/>
                  </a:lnTo>
                  <a:lnTo>
                    <a:pt x="199986" y="35382"/>
                  </a:lnTo>
                  <a:close/>
                </a:path>
                <a:path w="248920" h="126365">
                  <a:moveTo>
                    <a:pt x="199986" y="23863"/>
                  </a:moveTo>
                  <a:lnTo>
                    <a:pt x="192595" y="23863"/>
                  </a:lnTo>
                  <a:lnTo>
                    <a:pt x="192595" y="31267"/>
                  </a:lnTo>
                  <a:lnTo>
                    <a:pt x="199986" y="31267"/>
                  </a:lnTo>
                  <a:lnTo>
                    <a:pt x="199986" y="23863"/>
                  </a:lnTo>
                  <a:close/>
                </a:path>
                <a:path w="248920" h="126365">
                  <a:moveTo>
                    <a:pt x="199986" y="11506"/>
                  </a:moveTo>
                  <a:lnTo>
                    <a:pt x="192595" y="11506"/>
                  </a:lnTo>
                  <a:lnTo>
                    <a:pt x="192595" y="18923"/>
                  </a:lnTo>
                  <a:lnTo>
                    <a:pt x="199986" y="18923"/>
                  </a:lnTo>
                  <a:lnTo>
                    <a:pt x="199986" y="11506"/>
                  </a:lnTo>
                  <a:close/>
                </a:path>
                <a:path w="248920" h="126365">
                  <a:moveTo>
                    <a:pt x="212318" y="118503"/>
                  </a:moveTo>
                  <a:lnTo>
                    <a:pt x="204901" y="118503"/>
                  </a:lnTo>
                  <a:lnTo>
                    <a:pt x="204901" y="125907"/>
                  </a:lnTo>
                  <a:lnTo>
                    <a:pt x="212318" y="125907"/>
                  </a:lnTo>
                  <a:lnTo>
                    <a:pt x="212318" y="118503"/>
                  </a:lnTo>
                  <a:close/>
                </a:path>
                <a:path w="248920" h="126365">
                  <a:moveTo>
                    <a:pt x="212318" y="106984"/>
                  </a:moveTo>
                  <a:lnTo>
                    <a:pt x="204901" y="106984"/>
                  </a:lnTo>
                  <a:lnTo>
                    <a:pt x="204901" y="114388"/>
                  </a:lnTo>
                  <a:lnTo>
                    <a:pt x="212318" y="114388"/>
                  </a:lnTo>
                  <a:lnTo>
                    <a:pt x="212318" y="106984"/>
                  </a:lnTo>
                  <a:close/>
                </a:path>
                <a:path w="248920" h="126365">
                  <a:moveTo>
                    <a:pt x="212318" y="94640"/>
                  </a:moveTo>
                  <a:lnTo>
                    <a:pt x="204901" y="94640"/>
                  </a:lnTo>
                  <a:lnTo>
                    <a:pt x="204901" y="102870"/>
                  </a:lnTo>
                  <a:lnTo>
                    <a:pt x="212318" y="102870"/>
                  </a:lnTo>
                  <a:lnTo>
                    <a:pt x="212318" y="94640"/>
                  </a:lnTo>
                  <a:close/>
                </a:path>
                <a:path w="248920" h="126365">
                  <a:moveTo>
                    <a:pt x="212318" y="83121"/>
                  </a:moveTo>
                  <a:lnTo>
                    <a:pt x="204901" y="83121"/>
                  </a:lnTo>
                  <a:lnTo>
                    <a:pt x="204901" y="90525"/>
                  </a:lnTo>
                  <a:lnTo>
                    <a:pt x="212318" y="90525"/>
                  </a:lnTo>
                  <a:lnTo>
                    <a:pt x="212318" y="83121"/>
                  </a:lnTo>
                  <a:close/>
                </a:path>
                <a:path w="248920" h="126365">
                  <a:moveTo>
                    <a:pt x="212318" y="71602"/>
                  </a:moveTo>
                  <a:lnTo>
                    <a:pt x="204901" y="71602"/>
                  </a:lnTo>
                  <a:lnTo>
                    <a:pt x="204901" y="79006"/>
                  </a:lnTo>
                  <a:lnTo>
                    <a:pt x="212318" y="79006"/>
                  </a:lnTo>
                  <a:lnTo>
                    <a:pt x="212318" y="71602"/>
                  </a:lnTo>
                  <a:close/>
                </a:path>
                <a:path w="248920" h="126365">
                  <a:moveTo>
                    <a:pt x="212318" y="59258"/>
                  </a:moveTo>
                  <a:lnTo>
                    <a:pt x="204901" y="59258"/>
                  </a:lnTo>
                  <a:lnTo>
                    <a:pt x="204901" y="66649"/>
                  </a:lnTo>
                  <a:lnTo>
                    <a:pt x="212318" y="66649"/>
                  </a:lnTo>
                  <a:lnTo>
                    <a:pt x="212318" y="59258"/>
                  </a:lnTo>
                  <a:close/>
                </a:path>
                <a:path w="248920" h="126365">
                  <a:moveTo>
                    <a:pt x="212318" y="47726"/>
                  </a:moveTo>
                  <a:lnTo>
                    <a:pt x="204901" y="47726"/>
                  </a:lnTo>
                  <a:lnTo>
                    <a:pt x="204901" y="55156"/>
                  </a:lnTo>
                  <a:lnTo>
                    <a:pt x="212318" y="55156"/>
                  </a:lnTo>
                  <a:lnTo>
                    <a:pt x="212318" y="47726"/>
                  </a:lnTo>
                  <a:close/>
                </a:path>
                <a:path w="248920" h="126365">
                  <a:moveTo>
                    <a:pt x="212318" y="35382"/>
                  </a:moveTo>
                  <a:lnTo>
                    <a:pt x="204901" y="35382"/>
                  </a:lnTo>
                  <a:lnTo>
                    <a:pt x="204901" y="42786"/>
                  </a:lnTo>
                  <a:lnTo>
                    <a:pt x="212318" y="42786"/>
                  </a:lnTo>
                  <a:lnTo>
                    <a:pt x="212318" y="35382"/>
                  </a:lnTo>
                  <a:close/>
                </a:path>
                <a:path w="248920" h="126365">
                  <a:moveTo>
                    <a:pt x="212318" y="23863"/>
                  </a:moveTo>
                  <a:lnTo>
                    <a:pt x="204901" y="23863"/>
                  </a:lnTo>
                  <a:lnTo>
                    <a:pt x="204901" y="31267"/>
                  </a:lnTo>
                  <a:lnTo>
                    <a:pt x="212318" y="31267"/>
                  </a:lnTo>
                  <a:lnTo>
                    <a:pt x="212318" y="23863"/>
                  </a:lnTo>
                  <a:close/>
                </a:path>
                <a:path w="248920" h="126365">
                  <a:moveTo>
                    <a:pt x="212318" y="11506"/>
                  </a:moveTo>
                  <a:lnTo>
                    <a:pt x="204901" y="11506"/>
                  </a:lnTo>
                  <a:lnTo>
                    <a:pt x="204901" y="18923"/>
                  </a:lnTo>
                  <a:lnTo>
                    <a:pt x="212318" y="18923"/>
                  </a:lnTo>
                  <a:lnTo>
                    <a:pt x="212318" y="11506"/>
                  </a:lnTo>
                  <a:close/>
                </a:path>
                <a:path w="248920" h="126365">
                  <a:moveTo>
                    <a:pt x="223837" y="118503"/>
                  </a:moveTo>
                  <a:lnTo>
                    <a:pt x="216446" y="118503"/>
                  </a:lnTo>
                  <a:lnTo>
                    <a:pt x="216446" y="125907"/>
                  </a:lnTo>
                  <a:lnTo>
                    <a:pt x="223837" y="125907"/>
                  </a:lnTo>
                  <a:lnTo>
                    <a:pt x="223837" y="118503"/>
                  </a:lnTo>
                  <a:close/>
                </a:path>
                <a:path w="248920" h="126365">
                  <a:moveTo>
                    <a:pt x="223837" y="106984"/>
                  </a:moveTo>
                  <a:lnTo>
                    <a:pt x="216446" y="106984"/>
                  </a:lnTo>
                  <a:lnTo>
                    <a:pt x="216446" y="114388"/>
                  </a:lnTo>
                  <a:lnTo>
                    <a:pt x="223837" y="114388"/>
                  </a:lnTo>
                  <a:lnTo>
                    <a:pt x="223837" y="106984"/>
                  </a:lnTo>
                  <a:close/>
                </a:path>
                <a:path w="248920" h="126365">
                  <a:moveTo>
                    <a:pt x="223837" y="94640"/>
                  </a:moveTo>
                  <a:lnTo>
                    <a:pt x="216446" y="94640"/>
                  </a:lnTo>
                  <a:lnTo>
                    <a:pt x="216446" y="102870"/>
                  </a:lnTo>
                  <a:lnTo>
                    <a:pt x="223837" y="102870"/>
                  </a:lnTo>
                  <a:lnTo>
                    <a:pt x="223837" y="94640"/>
                  </a:lnTo>
                  <a:close/>
                </a:path>
                <a:path w="248920" h="126365">
                  <a:moveTo>
                    <a:pt x="223837" y="83121"/>
                  </a:moveTo>
                  <a:lnTo>
                    <a:pt x="216446" y="83121"/>
                  </a:lnTo>
                  <a:lnTo>
                    <a:pt x="216446" y="90525"/>
                  </a:lnTo>
                  <a:lnTo>
                    <a:pt x="223837" y="90525"/>
                  </a:lnTo>
                  <a:lnTo>
                    <a:pt x="223837" y="83121"/>
                  </a:lnTo>
                  <a:close/>
                </a:path>
                <a:path w="248920" h="126365">
                  <a:moveTo>
                    <a:pt x="223837" y="71602"/>
                  </a:moveTo>
                  <a:lnTo>
                    <a:pt x="216446" y="71602"/>
                  </a:lnTo>
                  <a:lnTo>
                    <a:pt x="216446" y="79006"/>
                  </a:lnTo>
                  <a:lnTo>
                    <a:pt x="223837" y="79006"/>
                  </a:lnTo>
                  <a:lnTo>
                    <a:pt x="223837" y="71602"/>
                  </a:lnTo>
                  <a:close/>
                </a:path>
                <a:path w="248920" h="126365">
                  <a:moveTo>
                    <a:pt x="223837" y="59258"/>
                  </a:moveTo>
                  <a:lnTo>
                    <a:pt x="216446" y="59258"/>
                  </a:lnTo>
                  <a:lnTo>
                    <a:pt x="216446" y="66649"/>
                  </a:lnTo>
                  <a:lnTo>
                    <a:pt x="223837" y="66649"/>
                  </a:lnTo>
                  <a:lnTo>
                    <a:pt x="223837" y="59258"/>
                  </a:lnTo>
                  <a:close/>
                </a:path>
                <a:path w="248920" h="126365">
                  <a:moveTo>
                    <a:pt x="223837" y="47726"/>
                  </a:moveTo>
                  <a:lnTo>
                    <a:pt x="216446" y="47726"/>
                  </a:lnTo>
                  <a:lnTo>
                    <a:pt x="216446" y="55156"/>
                  </a:lnTo>
                  <a:lnTo>
                    <a:pt x="223837" y="55156"/>
                  </a:lnTo>
                  <a:lnTo>
                    <a:pt x="223837" y="47726"/>
                  </a:lnTo>
                  <a:close/>
                </a:path>
                <a:path w="248920" h="126365">
                  <a:moveTo>
                    <a:pt x="223837" y="35382"/>
                  </a:moveTo>
                  <a:lnTo>
                    <a:pt x="216446" y="35382"/>
                  </a:lnTo>
                  <a:lnTo>
                    <a:pt x="216446" y="42786"/>
                  </a:lnTo>
                  <a:lnTo>
                    <a:pt x="223837" y="42786"/>
                  </a:lnTo>
                  <a:lnTo>
                    <a:pt x="223837" y="35382"/>
                  </a:lnTo>
                  <a:close/>
                </a:path>
                <a:path w="248920" h="126365">
                  <a:moveTo>
                    <a:pt x="223837" y="23863"/>
                  </a:moveTo>
                  <a:lnTo>
                    <a:pt x="216446" y="23863"/>
                  </a:lnTo>
                  <a:lnTo>
                    <a:pt x="216446" y="31267"/>
                  </a:lnTo>
                  <a:lnTo>
                    <a:pt x="223837" y="31267"/>
                  </a:lnTo>
                  <a:lnTo>
                    <a:pt x="223837" y="23863"/>
                  </a:lnTo>
                  <a:close/>
                </a:path>
                <a:path w="248920" h="126365">
                  <a:moveTo>
                    <a:pt x="223837" y="11506"/>
                  </a:moveTo>
                  <a:lnTo>
                    <a:pt x="216446" y="11506"/>
                  </a:lnTo>
                  <a:lnTo>
                    <a:pt x="216446" y="18923"/>
                  </a:lnTo>
                  <a:lnTo>
                    <a:pt x="223837" y="18923"/>
                  </a:lnTo>
                  <a:lnTo>
                    <a:pt x="223837" y="11506"/>
                  </a:lnTo>
                  <a:close/>
                </a:path>
                <a:path w="248920" h="126365">
                  <a:moveTo>
                    <a:pt x="236194" y="118503"/>
                  </a:moveTo>
                  <a:lnTo>
                    <a:pt x="228803" y="118503"/>
                  </a:lnTo>
                  <a:lnTo>
                    <a:pt x="228803" y="125907"/>
                  </a:lnTo>
                  <a:lnTo>
                    <a:pt x="236194" y="125907"/>
                  </a:lnTo>
                  <a:lnTo>
                    <a:pt x="236194" y="118503"/>
                  </a:lnTo>
                  <a:close/>
                </a:path>
                <a:path w="248920" h="126365">
                  <a:moveTo>
                    <a:pt x="236194" y="106984"/>
                  </a:moveTo>
                  <a:lnTo>
                    <a:pt x="228803" y="106984"/>
                  </a:lnTo>
                  <a:lnTo>
                    <a:pt x="228803" y="114388"/>
                  </a:lnTo>
                  <a:lnTo>
                    <a:pt x="236194" y="114388"/>
                  </a:lnTo>
                  <a:lnTo>
                    <a:pt x="236194" y="106984"/>
                  </a:lnTo>
                  <a:close/>
                </a:path>
                <a:path w="248920" h="126365">
                  <a:moveTo>
                    <a:pt x="236194" y="94640"/>
                  </a:moveTo>
                  <a:lnTo>
                    <a:pt x="228803" y="94640"/>
                  </a:lnTo>
                  <a:lnTo>
                    <a:pt x="228803" y="102870"/>
                  </a:lnTo>
                  <a:lnTo>
                    <a:pt x="236194" y="102870"/>
                  </a:lnTo>
                  <a:lnTo>
                    <a:pt x="236194" y="94640"/>
                  </a:lnTo>
                  <a:close/>
                </a:path>
                <a:path w="248920" h="126365">
                  <a:moveTo>
                    <a:pt x="236194" y="83121"/>
                  </a:moveTo>
                  <a:lnTo>
                    <a:pt x="228803" y="83121"/>
                  </a:lnTo>
                  <a:lnTo>
                    <a:pt x="228803" y="90525"/>
                  </a:lnTo>
                  <a:lnTo>
                    <a:pt x="236194" y="90525"/>
                  </a:lnTo>
                  <a:lnTo>
                    <a:pt x="236194" y="83121"/>
                  </a:lnTo>
                  <a:close/>
                </a:path>
                <a:path w="248920" h="126365">
                  <a:moveTo>
                    <a:pt x="236194" y="71602"/>
                  </a:moveTo>
                  <a:lnTo>
                    <a:pt x="228803" y="71602"/>
                  </a:lnTo>
                  <a:lnTo>
                    <a:pt x="228803" y="79006"/>
                  </a:lnTo>
                  <a:lnTo>
                    <a:pt x="236194" y="79006"/>
                  </a:lnTo>
                  <a:lnTo>
                    <a:pt x="236194" y="71602"/>
                  </a:lnTo>
                  <a:close/>
                </a:path>
                <a:path w="248920" h="126365">
                  <a:moveTo>
                    <a:pt x="236194" y="59258"/>
                  </a:moveTo>
                  <a:lnTo>
                    <a:pt x="228803" y="59258"/>
                  </a:lnTo>
                  <a:lnTo>
                    <a:pt x="228803" y="66649"/>
                  </a:lnTo>
                  <a:lnTo>
                    <a:pt x="236194" y="66649"/>
                  </a:lnTo>
                  <a:lnTo>
                    <a:pt x="236194" y="59258"/>
                  </a:lnTo>
                  <a:close/>
                </a:path>
                <a:path w="248920" h="126365">
                  <a:moveTo>
                    <a:pt x="236194" y="47726"/>
                  </a:moveTo>
                  <a:lnTo>
                    <a:pt x="228803" y="47726"/>
                  </a:lnTo>
                  <a:lnTo>
                    <a:pt x="228803" y="55156"/>
                  </a:lnTo>
                  <a:lnTo>
                    <a:pt x="236194" y="55156"/>
                  </a:lnTo>
                  <a:lnTo>
                    <a:pt x="236194" y="47726"/>
                  </a:lnTo>
                  <a:close/>
                </a:path>
                <a:path w="248920" h="126365">
                  <a:moveTo>
                    <a:pt x="236194" y="35382"/>
                  </a:moveTo>
                  <a:lnTo>
                    <a:pt x="228803" y="35382"/>
                  </a:lnTo>
                  <a:lnTo>
                    <a:pt x="228803" y="42786"/>
                  </a:lnTo>
                  <a:lnTo>
                    <a:pt x="236194" y="42786"/>
                  </a:lnTo>
                  <a:lnTo>
                    <a:pt x="236194" y="35382"/>
                  </a:lnTo>
                  <a:close/>
                </a:path>
                <a:path w="248920" h="126365">
                  <a:moveTo>
                    <a:pt x="236194" y="23863"/>
                  </a:moveTo>
                  <a:lnTo>
                    <a:pt x="228803" y="23863"/>
                  </a:lnTo>
                  <a:lnTo>
                    <a:pt x="228803" y="31267"/>
                  </a:lnTo>
                  <a:lnTo>
                    <a:pt x="236194" y="31267"/>
                  </a:lnTo>
                  <a:lnTo>
                    <a:pt x="236194" y="23863"/>
                  </a:lnTo>
                  <a:close/>
                </a:path>
                <a:path w="248920" h="126365">
                  <a:moveTo>
                    <a:pt x="236194" y="11506"/>
                  </a:moveTo>
                  <a:lnTo>
                    <a:pt x="228803" y="11506"/>
                  </a:lnTo>
                  <a:lnTo>
                    <a:pt x="228803" y="18923"/>
                  </a:lnTo>
                  <a:lnTo>
                    <a:pt x="236194" y="18923"/>
                  </a:lnTo>
                  <a:lnTo>
                    <a:pt x="236194" y="11506"/>
                  </a:lnTo>
                  <a:close/>
                </a:path>
                <a:path w="248920" h="126365">
                  <a:moveTo>
                    <a:pt x="248539" y="118503"/>
                  </a:moveTo>
                  <a:lnTo>
                    <a:pt x="241147" y="118503"/>
                  </a:lnTo>
                  <a:lnTo>
                    <a:pt x="241147" y="125907"/>
                  </a:lnTo>
                  <a:lnTo>
                    <a:pt x="248539" y="125907"/>
                  </a:lnTo>
                  <a:lnTo>
                    <a:pt x="248539" y="118503"/>
                  </a:lnTo>
                  <a:close/>
                </a:path>
                <a:path w="248920" h="126365">
                  <a:moveTo>
                    <a:pt x="248539" y="106984"/>
                  </a:moveTo>
                  <a:lnTo>
                    <a:pt x="241147" y="106984"/>
                  </a:lnTo>
                  <a:lnTo>
                    <a:pt x="241147" y="114388"/>
                  </a:lnTo>
                  <a:lnTo>
                    <a:pt x="248539" y="114388"/>
                  </a:lnTo>
                  <a:lnTo>
                    <a:pt x="248539" y="106984"/>
                  </a:lnTo>
                  <a:close/>
                </a:path>
                <a:path w="248920" h="126365">
                  <a:moveTo>
                    <a:pt x="248539" y="94640"/>
                  </a:moveTo>
                  <a:lnTo>
                    <a:pt x="241147" y="94640"/>
                  </a:lnTo>
                  <a:lnTo>
                    <a:pt x="241147" y="102870"/>
                  </a:lnTo>
                  <a:lnTo>
                    <a:pt x="248539" y="102870"/>
                  </a:lnTo>
                  <a:lnTo>
                    <a:pt x="248539" y="94640"/>
                  </a:lnTo>
                  <a:close/>
                </a:path>
                <a:path w="248920" h="126365">
                  <a:moveTo>
                    <a:pt x="248539" y="83121"/>
                  </a:moveTo>
                  <a:lnTo>
                    <a:pt x="241147" y="83121"/>
                  </a:lnTo>
                  <a:lnTo>
                    <a:pt x="241147" y="90525"/>
                  </a:lnTo>
                  <a:lnTo>
                    <a:pt x="248539" y="90525"/>
                  </a:lnTo>
                  <a:lnTo>
                    <a:pt x="248539" y="83121"/>
                  </a:lnTo>
                  <a:close/>
                </a:path>
                <a:path w="248920" h="126365">
                  <a:moveTo>
                    <a:pt x="248539" y="71602"/>
                  </a:moveTo>
                  <a:lnTo>
                    <a:pt x="241147" y="71602"/>
                  </a:lnTo>
                  <a:lnTo>
                    <a:pt x="241147" y="79006"/>
                  </a:lnTo>
                  <a:lnTo>
                    <a:pt x="248539" y="79006"/>
                  </a:lnTo>
                  <a:lnTo>
                    <a:pt x="248539" y="71602"/>
                  </a:lnTo>
                  <a:close/>
                </a:path>
                <a:path w="248920" h="126365">
                  <a:moveTo>
                    <a:pt x="248539" y="59258"/>
                  </a:moveTo>
                  <a:lnTo>
                    <a:pt x="241147" y="59258"/>
                  </a:lnTo>
                  <a:lnTo>
                    <a:pt x="241147" y="66649"/>
                  </a:lnTo>
                  <a:lnTo>
                    <a:pt x="248539" y="66649"/>
                  </a:lnTo>
                  <a:lnTo>
                    <a:pt x="248539" y="59258"/>
                  </a:lnTo>
                  <a:close/>
                </a:path>
                <a:path w="248920" h="126365">
                  <a:moveTo>
                    <a:pt x="248539" y="47726"/>
                  </a:moveTo>
                  <a:lnTo>
                    <a:pt x="241147" y="47726"/>
                  </a:lnTo>
                  <a:lnTo>
                    <a:pt x="241147" y="55156"/>
                  </a:lnTo>
                  <a:lnTo>
                    <a:pt x="248539" y="55156"/>
                  </a:lnTo>
                  <a:lnTo>
                    <a:pt x="248539" y="47726"/>
                  </a:lnTo>
                  <a:close/>
                </a:path>
                <a:path w="248920" h="126365">
                  <a:moveTo>
                    <a:pt x="248539" y="35382"/>
                  </a:moveTo>
                  <a:lnTo>
                    <a:pt x="241147" y="35382"/>
                  </a:lnTo>
                  <a:lnTo>
                    <a:pt x="241147" y="42786"/>
                  </a:lnTo>
                  <a:lnTo>
                    <a:pt x="248539" y="42786"/>
                  </a:lnTo>
                  <a:lnTo>
                    <a:pt x="248539" y="35382"/>
                  </a:lnTo>
                  <a:close/>
                </a:path>
                <a:path w="248920" h="126365">
                  <a:moveTo>
                    <a:pt x="248539" y="23863"/>
                  </a:moveTo>
                  <a:lnTo>
                    <a:pt x="241147" y="23863"/>
                  </a:lnTo>
                  <a:lnTo>
                    <a:pt x="241147" y="31267"/>
                  </a:lnTo>
                  <a:lnTo>
                    <a:pt x="248539" y="31267"/>
                  </a:lnTo>
                  <a:lnTo>
                    <a:pt x="248539" y="23863"/>
                  </a:lnTo>
                  <a:close/>
                </a:path>
                <a:path w="248920" h="126365">
                  <a:moveTo>
                    <a:pt x="248539" y="11506"/>
                  </a:moveTo>
                  <a:lnTo>
                    <a:pt x="241147" y="11506"/>
                  </a:lnTo>
                  <a:lnTo>
                    <a:pt x="241147" y="18923"/>
                  </a:lnTo>
                  <a:lnTo>
                    <a:pt x="248539" y="18923"/>
                  </a:lnTo>
                  <a:lnTo>
                    <a:pt x="248539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723661" y="8367864"/>
              <a:ext cx="91440" cy="114935"/>
            </a:xfrm>
            <a:custGeom>
              <a:avLst/>
              <a:gdLst/>
              <a:ahLst/>
              <a:cxnLst/>
              <a:rect l="l" t="t" r="r" b="b"/>
              <a:pathLst>
                <a:path w="91439" h="114934">
                  <a:moveTo>
                    <a:pt x="7416" y="106997"/>
                  </a:moveTo>
                  <a:lnTo>
                    <a:pt x="0" y="106997"/>
                  </a:lnTo>
                  <a:lnTo>
                    <a:pt x="0" y="114401"/>
                  </a:lnTo>
                  <a:lnTo>
                    <a:pt x="7416" y="114401"/>
                  </a:lnTo>
                  <a:lnTo>
                    <a:pt x="7416" y="106997"/>
                  </a:lnTo>
                  <a:close/>
                </a:path>
                <a:path w="91439" h="114934">
                  <a:moveTo>
                    <a:pt x="7416" y="95478"/>
                  </a:moveTo>
                  <a:lnTo>
                    <a:pt x="0" y="95478"/>
                  </a:lnTo>
                  <a:lnTo>
                    <a:pt x="0" y="102882"/>
                  </a:lnTo>
                  <a:lnTo>
                    <a:pt x="7416" y="102882"/>
                  </a:lnTo>
                  <a:lnTo>
                    <a:pt x="7416" y="95478"/>
                  </a:lnTo>
                  <a:close/>
                </a:path>
                <a:path w="91439" h="114934">
                  <a:moveTo>
                    <a:pt x="7416" y="83134"/>
                  </a:moveTo>
                  <a:lnTo>
                    <a:pt x="0" y="83134"/>
                  </a:lnTo>
                  <a:lnTo>
                    <a:pt x="0" y="91363"/>
                  </a:lnTo>
                  <a:lnTo>
                    <a:pt x="7416" y="91363"/>
                  </a:lnTo>
                  <a:lnTo>
                    <a:pt x="7416" y="83134"/>
                  </a:lnTo>
                  <a:close/>
                </a:path>
                <a:path w="91439" h="114934">
                  <a:moveTo>
                    <a:pt x="7416" y="71615"/>
                  </a:moveTo>
                  <a:lnTo>
                    <a:pt x="0" y="71615"/>
                  </a:lnTo>
                  <a:lnTo>
                    <a:pt x="0" y="79019"/>
                  </a:lnTo>
                  <a:lnTo>
                    <a:pt x="7416" y="79019"/>
                  </a:lnTo>
                  <a:lnTo>
                    <a:pt x="7416" y="71615"/>
                  </a:lnTo>
                  <a:close/>
                </a:path>
                <a:path w="91439" h="114934">
                  <a:moveTo>
                    <a:pt x="7416" y="60096"/>
                  </a:moveTo>
                  <a:lnTo>
                    <a:pt x="0" y="60096"/>
                  </a:lnTo>
                  <a:lnTo>
                    <a:pt x="0" y="67500"/>
                  </a:lnTo>
                  <a:lnTo>
                    <a:pt x="7416" y="67500"/>
                  </a:lnTo>
                  <a:lnTo>
                    <a:pt x="7416" y="60096"/>
                  </a:lnTo>
                  <a:close/>
                </a:path>
                <a:path w="91439" h="114934">
                  <a:moveTo>
                    <a:pt x="7416" y="47752"/>
                  </a:moveTo>
                  <a:lnTo>
                    <a:pt x="0" y="47752"/>
                  </a:lnTo>
                  <a:lnTo>
                    <a:pt x="0" y="55143"/>
                  </a:lnTo>
                  <a:lnTo>
                    <a:pt x="7416" y="55143"/>
                  </a:lnTo>
                  <a:lnTo>
                    <a:pt x="7416" y="47752"/>
                  </a:lnTo>
                  <a:close/>
                </a:path>
                <a:path w="91439" h="114934">
                  <a:moveTo>
                    <a:pt x="7416" y="36220"/>
                  </a:moveTo>
                  <a:lnTo>
                    <a:pt x="0" y="36220"/>
                  </a:lnTo>
                  <a:lnTo>
                    <a:pt x="0" y="43649"/>
                  </a:lnTo>
                  <a:lnTo>
                    <a:pt x="7416" y="43649"/>
                  </a:lnTo>
                  <a:lnTo>
                    <a:pt x="7416" y="36220"/>
                  </a:lnTo>
                  <a:close/>
                </a:path>
                <a:path w="91439" h="114934">
                  <a:moveTo>
                    <a:pt x="7416" y="23876"/>
                  </a:moveTo>
                  <a:lnTo>
                    <a:pt x="0" y="23876"/>
                  </a:lnTo>
                  <a:lnTo>
                    <a:pt x="0" y="31280"/>
                  </a:lnTo>
                  <a:lnTo>
                    <a:pt x="7416" y="31280"/>
                  </a:lnTo>
                  <a:lnTo>
                    <a:pt x="7416" y="23876"/>
                  </a:lnTo>
                  <a:close/>
                </a:path>
                <a:path w="91439" h="114934">
                  <a:moveTo>
                    <a:pt x="7416" y="12357"/>
                  </a:moveTo>
                  <a:lnTo>
                    <a:pt x="0" y="12357"/>
                  </a:lnTo>
                  <a:lnTo>
                    <a:pt x="0" y="19761"/>
                  </a:lnTo>
                  <a:lnTo>
                    <a:pt x="7416" y="19761"/>
                  </a:lnTo>
                  <a:lnTo>
                    <a:pt x="7416" y="12357"/>
                  </a:lnTo>
                  <a:close/>
                </a:path>
                <a:path w="91439" h="114934">
                  <a:moveTo>
                    <a:pt x="7416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416" y="7416"/>
                  </a:lnTo>
                  <a:lnTo>
                    <a:pt x="7416" y="0"/>
                  </a:lnTo>
                  <a:close/>
                </a:path>
                <a:path w="91439" h="114934">
                  <a:moveTo>
                    <a:pt x="18923" y="106997"/>
                  </a:moveTo>
                  <a:lnTo>
                    <a:pt x="11518" y="106997"/>
                  </a:lnTo>
                  <a:lnTo>
                    <a:pt x="11518" y="114401"/>
                  </a:lnTo>
                  <a:lnTo>
                    <a:pt x="18923" y="114401"/>
                  </a:lnTo>
                  <a:lnTo>
                    <a:pt x="18923" y="106997"/>
                  </a:lnTo>
                  <a:close/>
                </a:path>
                <a:path w="91439" h="114934">
                  <a:moveTo>
                    <a:pt x="18923" y="95478"/>
                  </a:moveTo>
                  <a:lnTo>
                    <a:pt x="11518" y="95478"/>
                  </a:lnTo>
                  <a:lnTo>
                    <a:pt x="11518" y="102882"/>
                  </a:lnTo>
                  <a:lnTo>
                    <a:pt x="18923" y="102882"/>
                  </a:lnTo>
                  <a:lnTo>
                    <a:pt x="18923" y="95478"/>
                  </a:lnTo>
                  <a:close/>
                </a:path>
                <a:path w="91439" h="114934">
                  <a:moveTo>
                    <a:pt x="18923" y="83134"/>
                  </a:moveTo>
                  <a:lnTo>
                    <a:pt x="11518" y="83134"/>
                  </a:lnTo>
                  <a:lnTo>
                    <a:pt x="11518" y="91363"/>
                  </a:lnTo>
                  <a:lnTo>
                    <a:pt x="18923" y="91363"/>
                  </a:lnTo>
                  <a:lnTo>
                    <a:pt x="18923" y="83134"/>
                  </a:lnTo>
                  <a:close/>
                </a:path>
                <a:path w="91439" h="114934">
                  <a:moveTo>
                    <a:pt x="18923" y="71615"/>
                  </a:moveTo>
                  <a:lnTo>
                    <a:pt x="11518" y="71615"/>
                  </a:lnTo>
                  <a:lnTo>
                    <a:pt x="11518" y="79019"/>
                  </a:lnTo>
                  <a:lnTo>
                    <a:pt x="18923" y="79019"/>
                  </a:lnTo>
                  <a:lnTo>
                    <a:pt x="18923" y="71615"/>
                  </a:lnTo>
                  <a:close/>
                </a:path>
                <a:path w="91439" h="114934">
                  <a:moveTo>
                    <a:pt x="18923" y="60096"/>
                  </a:moveTo>
                  <a:lnTo>
                    <a:pt x="11518" y="60096"/>
                  </a:lnTo>
                  <a:lnTo>
                    <a:pt x="11518" y="67500"/>
                  </a:lnTo>
                  <a:lnTo>
                    <a:pt x="18923" y="67500"/>
                  </a:lnTo>
                  <a:lnTo>
                    <a:pt x="18923" y="60096"/>
                  </a:lnTo>
                  <a:close/>
                </a:path>
                <a:path w="91439" h="114934">
                  <a:moveTo>
                    <a:pt x="18923" y="47752"/>
                  </a:moveTo>
                  <a:lnTo>
                    <a:pt x="11518" y="47752"/>
                  </a:lnTo>
                  <a:lnTo>
                    <a:pt x="11518" y="55143"/>
                  </a:lnTo>
                  <a:lnTo>
                    <a:pt x="18923" y="55143"/>
                  </a:lnTo>
                  <a:lnTo>
                    <a:pt x="18923" y="47752"/>
                  </a:lnTo>
                  <a:close/>
                </a:path>
                <a:path w="91439" h="114934">
                  <a:moveTo>
                    <a:pt x="18923" y="36220"/>
                  </a:moveTo>
                  <a:lnTo>
                    <a:pt x="11518" y="36220"/>
                  </a:lnTo>
                  <a:lnTo>
                    <a:pt x="11518" y="43649"/>
                  </a:lnTo>
                  <a:lnTo>
                    <a:pt x="18923" y="43649"/>
                  </a:lnTo>
                  <a:lnTo>
                    <a:pt x="18923" y="36220"/>
                  </a:lnTo>
                  <a:close/>
                </a:path>
                <a:path w="91439" h="114934">
                  <a:moveTo>
                    <a:pt x="18923" y="23876"/>
                  </a:moveTo>
                  <a:lnTo>
                    <a:pt x="11518" y="23876"/>
                  </a:lnTo>
                  <a:lnTo>
                    <a:pt x="11518" y="31280"/>
                  </a:lnTo>
                  <a:lnTo>
                    <a:pt x="18923" y="31280"/>
                  </a:lnTo>
                  <a:lnTo>
                    <a:pt x="18923" y="23876"/>
                  </a:lnTo>
                  <a:close/>
                </a:path>
                <a:path w="91439" h="114934">
                  <a:moveTo>
                    <a:pt x="18923" y="12357"/>
                  </a:moveTo>
                  <a:lnTo>
                    <a:pt x="11518" y="12357"/>
                  </a:lnTo>
                  <a:lnTo>
                    <a:pt x="11518" y="19761"/>
                  </a:lnTo>
                  <a:lnTo>
                    <a:pt x="18923" y="19761"/>
                  </a:lnTo>
                  <a:lnTo>
                    <a:pt x="18923" y="12357"/>
                  </a:lnTo>
                  <a:close/>
                </a:path>
                <a:path w="91439" h="114934">
                  <a:moveTo>
                    <a:pt x="18923" y="0"/>
                  </a:moveTo>
                  <a:lnTo>
                    <a:pt x="11518" y="0"/>
                  </a:lnTo>
                  <a:lnTo>
                    <a:pt x="11518" y="7416"/>
                  </a:lnTo>
                  <a:lnTo>
                    <a:pt x="18923" y="7416"/>
                  </a:lnTo>
                  <a:lnTo>
                    <a:pt x="18923" y="0"/>
                  </a:lnTo>
                  <a:close/>
                </a:path>
                <a:path w="91439" h="114934">
                  <a:moveTo>
                    <a:pt x="31280" y="106997"/>
                  </a:moveTo>
                  <a:lnTo>
                    <a:pt x="23863" y="106997"/>
                  </a:lnTo>
                  <a:lnTo>
                    <a:pt x="23863" y="114401"/>
                  </a:lnTo>
                  <a:lnTo>
                    <a:pt x="31280" y="114401"/>
                  </a:lnTo>
                  <a:lnTo>
                    <a:pt x="31280" y="106997"/>
                  </a:lnTo>
                  <a:close/>
                </a:path>
                <a:path w="91439" h="114934">
                  <a:moveTo>
                    <a:pt x="31280" y="95478"/>
                  </a:moveTo>
                  <a:lnTo>
                    <a:pt x="23863" y="95478"/>
                  </a:lnTo>
                  <a:lnTo>
                    <a:pt x="23863" y="102882"/>
                  </a:lnTo>
                  <a:lnTo>
                    <a:pt x="31280" y="102882"/>
                  </a:lnTo>
                  <a:lnTo>
                    <a:pt x="31280" y="95478"/>
                  </a:lnTo>
                  <a:close/>
                </a:path>
                <a:path w="91439" h="114934">
                  <a:moveTo>
                    <a:pt x="31280" y="83134"/>
                  </a:moveTo>
                  <a:lnTo>
                    <a:pt x="23863" y="83134"/>
                  </a:lnTo>
                  <a:lnTo>
                    <a:pt x="23863" y="91363"/>
                  </a:lnTo>
                  <a:lnTo>
                    <a:pt x="31280" y="91363"/>
                  </a:lnTo>
                  <a:lnTo>
                    <a:pt x="31280" y="83134"/>
                  </a:lnTo>
                  <a:close/>
                </a:path>
                <a:path w="91439" h="114934">
                  <a:moveTo>
                    <a:pt x="31280" y="71615"/>
                  </a:moveTo>
                  <a:lnTo>
                    <a:pt x="23863" y="71615"/>
                  </a:lnTo>
                  <a:lnTo>
                    <a:pt x="23863" y="79019"/>
                  </a:lnTo>
                  <a:lnTo>
                    <a:pt x="31280" y="79019"/>
                  </a:lnTo>
                  <a:lnTo>
                    <a:pt x="31280" y="71615"/>
                  </a:lnTo>
                  <a:close/>
                </a:path>
                <a:path w="91439" h="114934">
                  <a:moveTo>
                    <a:pt x="31280" y="60096"/>
                  </a:moveTo>
                  <a:lnTo>
                    <a:pt x="23863" y="60096"/>
                  </a:lnTo>
                  <a:lnTo>
                    <a:pt x="23863" y="67500"/>
                  </a:lnTo>
                  <a:lnTo>
                    <a:pt x="31280" y="67500"/>
                  </a:lnTo>
                  <a:lnTo>
                    <a:pt x="31280" y="60096"/>
                  </a:lnTo>
                  <a:close/>
                </a:path>
                <a:path w="91439" h="114934">
                  <a:moveTo>
                    <a:pt x="31280" y="47752"/>
                  </a:moveTo>
                  <a:lnTo>
                    <a:pt x="23863" y="47752"/>
                  </a:lnTo>
                  <a:lnTo>
                    <a:pt x="23863" y="55143"/>
                  </a:lnTo>
                  <a:lnTo>
                    <a:pt x="31280" y="55143"/>
                  </a:lnTo>
                  <a:lnTo>
                    <a:pt x="31280" y="47752"/>
                  </a:lnTo>
                  <a:close/>
                </a:path>
                <a:path w="91439" h="114934">
                  <a:moveTo>
                    <a:pt x="31280" y="36220"/>
                  </a:moveTo>
                  <a:lnTo>
                    <a:pt x="23863" y="36220"/>
                  </a:lnTo>
                  <a:lnTo>
                    <a:pt x="23863" y="43649"/>
                  </a:lnTo>
                  <a:lnTo>
                    <a:pt x="31280" y="43649"/>
                  </a:lnTo>
                  <a:lnTo>
                    <a:pt x="31280" y="36220"/>
                  </a:lnTo>
                  <a:close/>
                </a:path>
                <a:path w="91439" h="114934">
                  <a:moveTo>
                    <a:pt x="31280" y="23876"/>
                  </a:moveTo>
                  <a:lnTo>
                    <a:pt x="23863" y="23876"/>
                  </a:lnTo>
                  <a:lnTo>
                    <a:pt x="23863" y="31280"/>
                  </a:lnTo>
                  <a:lnTo>
                    <a:pt x="31280" y="31280"/>
                  </a:lnTo>
                  <a:lnTo>
                    <a:pt x="31280" y="23876"/>
                  </a:lnTo>
                  <a:close/>
                </a:path>
                <a:path w="91439" h="114934">
                  <a:moveTo>
                    <a:pt x="31280" y="12357"/>
                  </a:moveTo>
                  <a:lnTo>
                    <a:pt x="23863" y="12357"/>
                  </a:lnTo>
                  <a:lnTo>
                    <a:pt x="23863" y="19761"/>
                  </a:lnTo>
                  <a:lnTo>
                    <a:pt x="31280" y="19761"/>
                  </a:lnTo>
                  <a:lnTo>
                    <a:pt x="31280" y="12357"/>
                  </a:lnTo>
                  <a:close/>
                </a:path>
                <a:path w="91439" h="114934">
                  <a:moveTo>
                    <a:pt x="31280" y="0"/>
                  </a:moveTo>
                  <a:lnTo>
                    <a:pt x="23863" y="0"/>
                  </a:lnTo>
                  <a:lnTo>
                    <a:pt x="23863" y="7416"/>
                  </a:lnTo>
                  <a:lnTo>
                    <a:pt x="31280" y="7416"/>
                  </a:lnTo>
                  <a:lnTo>
                    <a:pt x="31280" y="0"/>
                  </a:lnTo>
                  <a:close/>
                </a:path>
                <a:path w="91439" h="114934">
                  <a:moveTo>
                    <a:pt x="43624" y="106997"/>
                  </a:moveTo>
                  <a:lnTo>
                    <a:pt x="36220" y="106997"/>
                  </a:lnTo>
                  <a:lnTo>
                    <a:pt x="36220" y="114401"/>
                  </a:lnTo>
                  <a:lnTo>
                    <a:pt x="43624" y="114401"/>
                  </a:lnTo>
                  <a:lnTo>
                    <a:pt x="43624" y="106997"/>
                  </a:lnTo>
                  <a:close/>
                </a:path>
                <a:path w="91439" h="114934">
                  <a:moveTo>
                    <a:pt x="43624" y="95478"/>
                  </a:moveTo>
                  <a:lnTo>
                    <a:pt x="36220" y="95478"/>
                  </a:lnTo>
                  <a:lnTo>
                    <a:pt x="36220" y="102882"/>
                  </a:lnTo>
                  <a:lnTo>
                    <a:pt x="43624" y="102882"/>
                  </a:lnTo>
                  <a:lnTo>
                    <a:pt x="43624" y="95478"/>
                  </a:lnTo>
                  <a:close/>
                </a:path>
                <a:path w="91439" h="114934">
                  <a:moveTo>
                    <a:pt x="43624" y="83134"/>
                  </a:moveTo>
                  <a:lnTo>
                    <a:pt x="36220" y="83134"/>
                  </a:lnTo>
                  <a:lnTo>
                    <a:pt x="36220" y="91363"/>
                  </a:lnTo>
                  <a:lnTo>
                    <a:pt x="43624" y="91363"/>
                  </a:lnTo>
                  <a:lnTo>
                    <a:pt x="43624" y="83134"/>
                  </a:lnTo>
                  <a:close/>
                </a:path>
                <a:path w="91439" h="114934">
                  <a:moveTo>
                    <a:pt x="43624" y="71615"/>
                  </a:moveTo>
                  <a:lnTo>
                    <a:pt x="36220" y="71615"/>
                  </a:lnTo>
                  <a:lnTo>
                    <a:pt x="36220" y="79019"/>
                  </a:lnTo>
                  <a:lnTo>
                    <a:pt x="43624" y="79019"/>
                  </a:lnTo>
                  <a:lnTo>
                    <a:pt x="43624" y="71615"/>
                  </a:lnTo>
                  <a:close/>
                </a:path>
                <a:path w="91439" h="114934">
                  <a:moveTo>
                    <a:pt x="43624" y="60096"/>
                  </a:moveTo>
                  <a:lnTo>
                    <a:pt x="36220" y="60096"/>
                  </a:lnTo>
                  <a:lnTo>
                    <a:pt x="36220" y="67500"/>
                  </a:lnTo>
                  <a:lnTo>
                    <a:pt x="43624" y="67500"/>
                  </a:lnTo>
                  <a:lnTo>
                    <a:pt x="43624" y="60096"/>
                  </a:lnTo>
                  <a:close/>
                </a:path>
                <a:path w="91439" h="114934">
                  <a:moveTo>
                    <a:pt x="43624" y="47752"/>
                  </a:moveTo>
                  <a:lnTo>
                    <a:pt x="36220" y="47752"/>
                  </a:lnTo>
                  <a:lnTo>
                    <a:pt x="36220" y="55143"/>
                  </a:lnTo>
                  <a:lnTo>
                    <a:pt x="43624" y="55143"/>
                  </a:lnTo>
                  <a:lnTo>
                    <a:pt x="43624" y="47752"/>
                  </a:lnTo>
                  <a:close/>
                </a:path>
                <a:path w="91439" h="114934">
                  <a:moveTo>
                    <a:pt x="43624" y="36220"/>
                  </a:moveTo>
                  <a:lnTo>
                    <a:pt x="36220" y="36220"/>
                  </a:lnTo>
                  <a:lnTo>
                    <a:pt x="36220" y="43649"/>
                  </a:lnTo>
                  <a:lnTo>
                    <a:pt x="43624" y="43649"/>
                  </a:lnTo>
                  <a:lnTo>
                    <a:pt x="43624" y="36220"/>
                  </a:lnTo>
                  <a:close/>
                </a:path>
                <a:path w="91439" h="114934">
                  <a:moveTo>
                    <a:pt x="43624" y="23876"/>
                  </a:moveTo>
                  <a:lnTo>
                    <a:pt x="36220" y="23876"/>
                  </a:lnTo>
                  <a:lnTo>
                    <a:pt x="36220" y="31280"/>
                  </a:lnTo>
                  <a:lnTo>
                    <a:pt x="43624" y="31280"/>
                  </a:lnTo>
                  <a:lnTo>
                    <a:pt x="43624" y="23876"/>
                  </a:lnTo>
                  <a:close/>
                </a:path>
                <a:path w="91439" h="114934">
                  <a:moveTo>
                    <a:pt x="43624" y="12357"/>
                  </a:moveTo>
                  <a:lnTo>
                    <a:pt x="36220" y="12357"/>
                  </a:lnTo>
                  <a:lnTo>
                    <a:pt x="36220" y="19761"/>
                  </a:lnTo>
                  <a:lnTo>
                    <a:pt x="43624" y="19761"/>
                  </a:lnTo>
                  <a:lnTo>
                    <a:pt x="43624" y="12357"/>
                  </a:lnTo>
                  <a:close/>
                </a:path>
                <a:path w="91439" h="114934">
                  <a:moveTo>
                    <a:pt x="43624" y="0"/>
                  </a:moveTo>
                  <a:lnTo>
                    <a:pt x="36220" y="0"/>
                  </a:lnTo>
                  <a:lnTo>
                    <a:pt x="36220" y="7416"/>
                  </a:lnTo>
                  <a:lnTo>
                    <a:pt x="43624" y="7416"/>
                  </a:lnTo>
                  <a:lnTo>
                    <a:pt x="43624" y="0"/>
                  </a:lnTo>
                  <a:close/>
                </a:path>
                <a:path w="91439" h="114934">
                  <a:moveTo>
                    <a:pt x="55143" y="106997"/>
                  </a:moveTo>
                  <a:lnTo>
                    <a:pt x="47726" y="106997"/>
                  </a:lnTo>
                  <a:lnTo>
                    <a:pt x="47726" y="114401"/>
                  </a:lnTo>
                  <a:lnTo>
                    <a:pt x="55143" y="114401"/>
                  </a:lnTo>
                  <a:lnTo>
                    <a:pt x="55143" y="106997"/>
                  </a:lnTo>
                  <a:close/>
                </a:path>
                <a:path w="91439" h="114934">
                  <a:moveTo>
                    <a:pt x="55143" y="95478"/>
                  </a:moveTo>
                  <a:lnTo>
                    <a:pt x="47726" y="95478"/>
                  </a:lnTo>
                  <a:lnTo>
                    <a:pt x="47726" y="102882"/>
                  </a:lnTo>
                  <a:lnTo>
                    <a:pt x="55143" y="102882"/>
                  </a:lnTo>
                  <a:lnTo>
                    <a:pt x="55143" y="95478"/>
                  </a:lnTo>
                  <a:close/>
                </a:path>
                <a:path w="91439" h="114934">
                  <a:moveTo>
                    <a:pt x="55143" y="83134"/>
                  </a:moveTo>
                  <a:lnTo>
                    <a:pt x="47726" y="83134"/>
                  </a:lnTo>
                  <a:lnTo>
                    <a:pt x="47726" y="91363"/>
                  </a:lnTo>
                  <a:lnTo>
                    <a:pt x="55143" y="91363"/>
                  </a:lnTo>
                  <a:lnTo>
                    <a:pt x="55143" y="83134"/>
                  </a:lnTo>
                  <a:close/>
                </a:path>
                <a:path w="91439" h="114934">
                  <a:moveTo>
                    <a:pt x="55143" y="71615"/>
                  </a:moveTo>
                  <a:lnTo>
                    <a:pt x="47726" y="71615"/>
                  </a:lnTo>
                  <a:lnTo>
                    <a:pt x="47726" y="79019"/>
                  </a:lnTo>
                  <a:lnTo>
                    <a:pt x="55143" y="79019"/>
                  </a:lnTo>
                  <a:lnTo>
                    <a:pt x="55143" y="71615"/>
                  </a:lnTo>
                  <a:close/>
                </a:path>
                <a:path w="91439" h="114934">
                  <a:moveTo>
                    <a:pt x="55143" y="60096"/>
                  </a:moveTo>
                  <a:lnTo>
                    <a:pt x="47726" y="60096"/>
                  </a:lnTo>
                  <a:lnTo>
                    <a:pt x="47726" y="67500"/>
                  </a:lnTo>
                  <a:lnTo>
                    <a:pt x="55143" y="67500"/>
                  </a:lnTo>
                  <a:lnTo>
                    <a:pt x="55143" y="60096"/>
                  </a:lnTo>
                  <a:close/>
                </a:path>
                <a:path w="91439" h="114934">
                  <a:moveTo>
                    <a:pt x="55143" y="47752"/>
                  </a:moveTo>
                  <a:lnTo>
                    <a:pt x="47726" y="47752"/>
                  </a:lnTo>
                  <a:lnTo>
                    <a:pt x="47726" y="55143"/>
                  </a:lnTo>
                  <a:lnTo>
                    <a:pt x="55143" y="55143"/>
                  </a:lnTo>
                  <a:lnTo>
                    <a:pt x="55143" y="47752"/>
                  </a:lnTo>
                  <a:close/>
                </a:path>
                <a:path w="91439" h="114934">
                  <a:moveTo>
                    <a:pt x="55143" y="36220"/>
                  </a:moveTo>
                  <a:lnTo>
                    <a:pt x="47726" y="36220"/>
                  </a:lnTo>
                  <a:lnTo>
                    <a:pt x="47726" y="43649"/>
                  </a:lnTo>
                  <a:lnTo>
                    <a:pt x="55143" y="43649"/>
                  </a:lnTo>
                  <a:lnTo>
                    <a:pt x="55143" y="36220"/>
                  </a:lnTo>
                  <a:close/>
                </a:path>
                <a:path w="91439" h="114934">
                  <a:moveTo>
                    <a:pt x="55143" y="23876"/>
                  </a:moveTo>
                  <a:lnTo>
                    <a:pt x="47726" y="23876"/>
                  </a:lnTo>
                  <a:lnTo>
                    <a:pt x="47726" y="31280"/>
                  </a:lnTo>
                  <a:lnTo>
                    <a:pt x="55143" y="31280"/>
                  </a:lnTo>
                  <a:lnTo>
                    <a:pt x="55143" y="23876"/>
                  </a:lnTo>
                  <a:close/>
                </a:path>
                <a:path w="91439" h="114934">
                  <a:moveTo>
                    <a:pt x="55143" y="12357"/>
                  </a:moveTo>
                  <a:lnTo>
                    <a:pt x="47726" y="12357"/>
                  </a:lnTo>
                  <a:lnTo>
                    <a:pt x="47726" y="19761"/>
                  </a:lnTo>
                  <a:lnTo>
                    <a:pt x="55143" y="19761"/>
                  </a:lnTo>
                  <a:lnTo>
                    <a:pt x="55143" y="12357"/>
                  </a:lnTo>
                  <a:close/>
                </a:path>
                <a:path w="91439" h="114934">
                  <a:moveTo>
                    <a:pt x="55143" y="0"/>
                  </a:moveTo>
                  <a:lnTo>
                    <a:pt x="47726" y="0"/>
                  </a:lnTo>
                  <a:lnTo>
                    <a:pt x="47726" y="7416"/>
                  </a:lnTo>
                  <a:lnTo>
                    <a:pt x="55143" y="7416"/>
                  </a:lnTo>
                  <a:lnTo>
                    <a:pt x="55143" y="0"/>
                  </a:lnTo>
                  <a:close/>
                </a:path>
                <a:path w="91439" h="114934">
                  <a:moveTo>
                    <a:pt x="67487" y="106997"/>
                  </a:moveTo>
                  <a:lnTo>
                    <a:pt x="60071" y="106997"/>
                  </a:lnTo>
                  <a:lnTo>
                    <a:pt x="60071" y="114401"/>
                  </a:lnTo>
                  <a:lnTo>
                    <a:pt x="67487" y="114401"/>
                  </a:lnTo>
                  <a:lnTo>
                    <a:pt x="67487" y="106997"/>
                  </a:lnTo>
                  <a:close/>
                </a:path>
                <a:path w="91439" h="114934">
                  <a:moveTo>
                    <a:pt x="67487" y="95478"/>
                  </a:moveTo>
                  <a:lnTo>
                    <a:pt x="60071" y="95478"/>
                  </a:lnTo>
                  <a:lnTo>
                    <a:pt x="60071" y="102882"/>
                  </a:lnTo>
                  <a:lnTo>
                    <a:pt x="67487" y="102882"/>
                  </a:lnTo>
                  <a:lnTo>
                    <a:pt x="67487" y="95478"/>
                  </a:lnTo>
                  <a:close/>
                </a:path>
                <a:path w="91439" h="114934">
                  <a:moveTo>
                    <a:pt x="67487" y="83134"/>
                  </a:moveTo>
                  <a:lnTo>
                    <a:pt x="60071" y="83134"/>
                  </a:lnTo>
                  <a:lnTo>
                    <a:pt x="60071" y="91363"/>
                  </a:lnTo>
                  <a:lnTo>
                    <a:pt x="67487" y="91363"/>
                  </a:lnTo>
                  <a:lnTo>
                    <a:pt x="67487" y="83134"/>
                  </a:lnTo>
                  <a:close/>
                </a:path>
                <a:path w="91439" h="114934">
                  <a:moveTo>
                    <a:pt x="67487" y="71615"/>
                  </a:moveTo>
                  <a:lnTo>
                    <a:pt x="60071" y="71615"/>
                  </a:lnTo>
                  <a:lnTo>
                    <a:pt x="60071" y="79019"/>
                  </a:lnTo>
                  <a:lnTo>
                    <a:pt x="67487" y="79019"/>
                  </a:lnTo>
                  <a:lnTo>
                    <a:pt x="67487" y="71615"/>
                  </a:lnTo>
                  <a:close/>
                </a:path>
                <a:path w="91439" h="114934">
                  <a:moveTo>
                    <a:pt x="67487" y="60096"/>
                  </a:moveTo>
                  <a:lnTo>
                    <a:pt x="60071" y="60096"/>
                  </a:lnTo>
                  <a:lnTo>
                    <a:pt x="60071" y="67500"/>
                  </a:lnTo>
                  <a:lnTo>
                    <a:pt x="67487" y="67500"/>
                  </a:lnTo>
                  <a:lnTo>
                    <a:pt x="67487" y="60096"/>
                  </a:lnTo>
                  <a:close/>
                </a:path>
                <a:path w="91439" h="114934">
                  <a:moveTo>
                    <a:pt x="67487" y="47752"/>
                  </a:moveTo>
                  <a:lnTo>
                    <a:pt x="60071" y="47752"/>
                  </a:lnTo>
                  <a:lnTo>
                    <a:pt x="60071" y="55143"/>
                  </a:lnTo>
                  <a:lnTo>
                    <a:pt x="67487" y="55143"/>
                  </a:lnTo>
                  <a:lnTo>
                    <a:pt x="67487" y="47752"/>
                  </a:lnTo>
                  <a:close/>
                </a:path>
                <a:path w="91439" h="114934">
                  <a:moveTo>
                    <a:pt x="67487" y="36220"/>
                  </a:moveTo>
                  <a:lnTo>
                    <a:pt x="60071" y="36220"/>
                  </a:lnTo>
                  <a:lnTo>
                    <a:pt x="60071" y="43649"/>
                  </a:lnTo>
                  <a:lnTo>
                    <a:pt x="67487" y="43649"/>
                  </a:lnTo>
                  <a:lnTo>
                    <a:pt x="67487" y="36220"/>
                  </a:lnTo>
                  <a:close/>
                </a:path>
                <a:path w="91439" h="114934">
                  <a:moveTo>
                    <a:pt x="67487" y="23876"/>
                  </a:moveTo>
                  <a:lnTo>
                    <a:pt x="60071" y="23876"/>
                  </a:lnTo>
                  <a:lnTo>
                    <a:pt x="60071" y="31280"/>
                  </a:lnTo>
                  <a:lnTo>
                    <a:pt x="67487" y="31280"/>
                  </a:lnTo>
                  <a:lnTo>
                    <a:pt x="67487" y="23876"/>
                  </a:lnTo>
                  <a:close/>
                </a:path>
                <a:path w="91439" h="114934">
                  <a:moveTo>
                    <a:pt x="67487" y="12357"/>
                  </a:moveTo>
                  <a:lnTo>
                    <a:pt x="60071" y="12357"/>
                  </a:lnTo>
                  <a:lnTo>
                    <a:pt x="60071" y="19761"/>
                  </a:lnTo>
                  <a:lnTo>
                    <a:pt x="67487" y="19761"/>
                  </a:lnTo>
                  <a:lnTo>
                    <a:pt x="67487" y="12357"/>
                  </a:lnTo>
                  <a:close/>
                </a:path>
                <a:path w="91439" h="114934">
                  <a:moveTo>
                    <a:pt x="67487" y="0"/>
                  </a:moveTo>
                  <a:lnTo>
                    <a:pt x="60071" y="0"/>
                  </a:lnTo>
                  <a:lnTo>
                    <a:pt x="60071" y="7416"/>
                  </a:lnTo>
                  <a:lnTo>
                    <a:pt x="67487" y="7416"/>
                  </a:lnTo>
                  <a:lnTo>
                    <a:pt x="67487" y="0"/>
                  </a:lnTo>
                  <a:close/>
                </a:path>
                <a:path w="91439" h="114934">
                  <a:moveTo>
                    <a:pt x="79832" y="106997"/>
                  </a:moveTo>
                  <a:lnTo>
                    <a:pt x="71602" y="106997"/>
                  </a:lnTo>
                  <a:lnTo>
                    <a:pt x="71602" y="114401"/>
                  </a:lnTo>
                  <a:lnTo>
                    <a:pt x="79832" y="114401"/>
                  </a:lnTo>
                  <a:lnTo>
                    <a:pt x="79832" y="106997"/>
                  </a:lnTo>
                  <a:close/>
                </a:path>
                <a:path w="91439" h="114934">
                  <a:moveTo>
                    <a:pt x="79832" y="95478"/>
                  </a:moveTo>
                  <a:lnTo>
                    <a:pt x="71602" y="95478"/>
                  </a:lnTo>
                  <a:lnTo>
                    <a:pt x="71602" y="102882"/>
                  </a:lnTo>
                  <a:lnTo>
                    <a:pt x="79832" y="102882"/>
                  </a:lnTo>
                  <a:lnTo>
                    <a:pt x="79832" y="95478"/>
                  </a:lnTo>
                  <a:close/>
                </a:path>
                <a:path w="91439" h="114934">
                  <a:moveTo>
                    <a:pt x="79832" y="83134"/>
                  </a:moveTo>
                  <a:lnTo>
                    <a:pt x="71602" y="83134"/>
                  </a:lnTo>
                  <a:lnTo>
                    <a:pt x="71602" y="91363"/>
                  </a:lnTo>
                  <a:lnTo>
                    <a:pt x="79832" y="91363"/>
                  </a:lnTo>
                  <a:lnTo>
                    <a:pt x="79832" y="83134"/>
                  </a:lnTo>
                  <a:close/>
                </a:path>
                <a:path w="91439" h="114934">
                  <a:moveTo>
                    <a:pt x="79832" y="71615"/>
                  </a:moveTo>
                  <a:lnTo>
                    <a:pt x="71602" y="71615"/>
                  </a:lnTo>
                  <a:lnTo>
                    <a:pt x="71602" y="79019"/>
                  </a:lnTo>
                  <a:lnTo>
                    <a:pt x="79832" y="79019"/>
                  </a:lnTo>
                  <a:lnTo>
                    <a:pt x="79832" y="71615"/>
                  </a:lnTo>
                  <a:close/>
                </a:path>
                <a:path w="91439" h="114934">
                  <a:moveTo>
                    <a:pt x="79832" y="60096"/>
                  </a:moveTo>
                  <a:lnTo>
                    <a:pt x="71602" y="60096"/>
                  </a:lnTo>
                  <a:lnTo>
                    <a:pt x="71602" y="67500"/>
                  </a:lnTo>
                  <a:lnTo>
                    <a:pt x="79832" y="67500"/>
                  </a:lnTo>
                  <a:lnTo>
                    <a:pt x="79832" y="60096"/>
                  </a:lnTo>
                  <a:close/>
                </a:path>
                <a:path w="91439" h="114934">
                  <a:moveTo>
                    <a:pt x="79832" y="47752"/>
                  </a:moveTo>
                  <a:lnTo>
                    <a:pt x="71602" y="47752"/>
                  </a:lnTo>
                  <a:lnTo>
                    <a:pt x="71602" y="55143"/>
                  </a:lnTo>
                  <a:lnTo>
                    <a:pt x="79832" y="55143"/>
                  </a:lnTo>
                  <a:lnTo>
                    <a:pt x="79832" y="47752"/>
                  </a:lnTo>
                  <a:close/>
                </a:path>
                <a:path w="91439" h="114934">
                  <a:moveTo>
                    <a:pt x="79832" y="36220"/>
                  </a:moveTo>
                  <a:lnTo>
                    <a:pt x="71602" y="36220"/>
                  </a:lnTo>
                  <a:lnTo>
                    <a:pt x="71602" y="43649"/>
                  </a:lnTo>
                  <a:lnTo>
                    <a:pt x="79832" y="43649"/>
                  </a:lnTo>
                  <a:lnTo>
                    <a:pt x="79832" y="36220"/>
                  </a:lnTo>
                  <a:close/>
                </a:path>
                <a:path w="91439" h="114934">
                  <a:moveTo>
                    <a:pt x="79832" y="23876"/>
                  </a:moveTo>
                  <a:lnTo>
                    <a:pt x="71602" y="23876"/>
                  </a:lnTo>
                  <a:lnTo>
                    <a:pt x="71602" y="31280"/>
                  </a:lnTo>
                  <a:lnTo>
                    <a:pt x="79832" y="31280"/>
                  </a:lnTo>
                  <a:lnTo>
                    <a:pt x="79832" y="23876"/>
                  </a:lnTo>
                  <a:close/>
                </a:path>
                <a:path w="91439" h="114934">
                  <a:moveTo>
                    <a:pt x="79832" y="12357"/>
                  </a:moveTo>
                  <a:lnTo>
                    <a:pt x="71602" y="12357"/>
                  </a:lnTo>
                  <a:lnTo>
                    <a:pt x="71602" y="19761"/>
                  </a:lnTo>
                  <a:lnTo>
                    <a:pt x="79832" y="19761"/>
                  </a:lnTo>
                  <a:lnTo>
                    <a:pt x="79832" y="12357"/>
                  </a:lnTo>
                  <a:close/>
                </a:path>
                <a:path w="91439" h="114934">
                  <a:moveTo>
                    <a:pt x="79832" y="0"/>
                  </a:moveTo>
                  <a:lnTo>
                    <a:pt x="71602" y="0"/>
                  </a:lnTo>
                  <a:lnTo>
                    <a:pt x="71602" y="7416"/>
                  </a:lnTo>
                  <a:lnTo>
                    <a:pt x="79832" y="7416"/>
                  </a:lnTo>
                  <a:lnTo>
                    <a:pt x="79832" y="0"/>
                  </a:lnTo>
                  <a:close/>
                </a:path>
                <a:path w="91439" h="114934">
                  <a:moveTo>
                    <a:pt x="91351" y="0"/>
                  </a:moveTo>
                  <a:lnTo>
                    <a:pt x="83947" y="0"/>
                  </a:lnTo>
                  <a:lnTo>
                    <a:pt x="83947" y="7416"/>
                  </a:lnTo>
                  <a:lnTo>
                    <a:pt x="91351" y="7416"/>
                  </a:lnTo>
                  <a:lnTo>
                    <a:pt x="913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578818" y="8356358"/>
              <a:ext cx="248920" cy="126364"/>
            </a:xfrm>
            <a:custGeom>
              <a:avLst/>
              <a:gdLst/>
              <a:ahLst/>
              <a:cxnLst/>
              <a:rect l="l" t="t" r="r" b="b"/>
              <a:pathLst>
                <a:path w="248920" h="126365">
                  <a:moveTo>
                    <a:pt x="7416" y="118503"/>
                  </a:moveTo>
                  <a:lnTo>
                    <a:pt x="0" y="118503"/>
                  </a:lnTo>
                  <a:lnTo>
                    <a:pt x="0" y="125907"/>
                  </a:lnTo>
                  <a:lnTo>
                    <a:pt x="7416" y="125907"/>
                  </a:lnTo>
                  <a:lnTo>
                    <a:pt x="7416" y="118503"/>
                  </a:lnTo>
                  <a:close/>
                </a:path>
                <a:path w="248920" h="126365">
                  <a:moveTo>
                    <a:pt x="7416" y="106984"/>
                  </a:moveTo>
                  <a:lnTo>
                    <a:pt x="0" y="106984"/>
                  </a:lnTo>
                  <a:lnTo>
                    <a:pt x="0" y="114388"/>
                  </a:lnTo>
                  <a:lnTo>
                    <a:pt x="7416" y="114388"/>
                  </a:lnTo>
                  <a:lnTo>
                    <a:pt x="7416" y="106984"/>
                  </a:lnTo>
                  <a:close/>
                </a:path>
                <a:path w="248920" h="126365">
                  <a:moveTo>
                    <a:pt x="7416" y="94640"/>
                  </a:moveTo>
                  <a:lnTo>
                    <a:pt x="0" y="94640"/>
                  </a:lnTo>
                  <a:lnTo>
                    <a:pt x="0" y="102870"/>
                  </a:lnTo>
                  <a:lnTo>
                    <a:pt x="7416" y="102870"/>
                  </a:lnTo>
                  <a:lnTo>
                    <a:pt x="7416" y="94640"/>
                  </a:lnTo>
                  <a:close/>
                </a:path>
                <a:path w="248920" h="126365">
                  <a:moveTo>
                    <a:pt x="7416" y="83121"/>
                  </a:moveTo>
                  <a:lnTo>
                    <a:pt x="0" y="83121"/>
                  </a:lnTo>
                  <a:lnTo>
                    <a:pt x="0" y="90525"/>
                  </a:lnTo>
                  <a:lnTo>
                    <a:pt x="7416" y="90525"/>
                  </a:lnTo>
                  <a:lnTo>
                    <a:pt x="7416" y="83121"/>
                  </a:lnTo>
                  <a:close/>
                </a:path>
                <a:path w="248920" h="126365">
                  <a:moveTo>
                    <a:pt x="7416" y="71602"/>
                  </a:moveTo>
                  <a:lnTo>
                    <a:pt x="0" y="71602"/>
                  </a:lnTo>
                  <a:lnTo>
                    <a:pt x="0" y="79006"/>
                  </a:lnTo>
                  <a:lnTo>
                    <a:pt x="7416" y="79006"/>
                  </a:lnTo>
                  <a:lnTo>
                    <a:pt x="7416" y="71602"/>
                  </a:lnTo>
                  <a:close/>
                </a:path>
                <a:path w="248920" h="126365">
                  <a:moveTo>
                    <a:pt x="7416" y="59258"/>
                  </a:moveTo>
                  <a:lnTo>
                    <a:pt x="0" y="59258"/>
                  </a:lnTo>
                  <a:lnTo>
                    <a:pt x="0" y="66649"/>
                  </a:lnTo>
                  <a:lnTo>
                    <a:pt x="7416" y="66649"/>
                  </a:lnTo>
                  <a:lnTo>
                    <a:pt x="7416" y="59258"/>
                  </a:lnTo>
                  <a:close/>
                </a:path>
                <a:path w="248920" h="126365">
                  <a:moveTo>
                    <a:pt x="7416" y="47726"/>
                  </a:moveTo>
                  <a:lnTo>
                    <a:pt x="0" y="47726"/>
                  </a:lnTo>
                  <a:lnTo>
                    <a:pt x="0" y="55156"/>
                  </a:lnTo>
                  <a:lnTo>
                    <a:pt x="7416" y="55156"/>
                  </a:lnTo>
                  <a:lnTo>
                    <a:pt x="7416" y="47726"/>
                  </a:lnTo>
                  <a:close/>
                </a:path>
                <a:path w="248920" h="126365">
                  <a:moveTo>
                    <a:pt x="7416" y="35382"/>
                  </a:moveTo>
                  <a:lnTo>
                    <a:pt x="0" y="35382"/>
                  </a:lnTo>
                  <a:lnTo>
                    <a:pt x="0" y="42786"/>
                  </a:lnTo>
                  <a:lnTo>
                    <a:pt x="7416" y="42786"/>
                  </a:lnTo>
                  <a:lnTo>
                    <a:pt x="7416" y="35382"/>
                  </a:lnTo>
                  <a:close/>
                </a:path>
                <a:path w="248920" h="126365">
                  <a:moveTo>
                    <a:pt x="7416" y="23863"/>
                  </a:moveTo>
                  <a:lnTo>
                    <a:pt x="0" y="23863"/>
                  </a:lnTo>
                  <a:lnTo>
                    <a:pt x="0" y="31267"/>
                  </a:lnTo>
                  <a:lnTo>
                    <a:pt x="7416" y="31267"/>
                  </a:lnTo>
                  <a:lnTo>
                    <a:pt x="7416" y="23863"/>
                  </a:lnTo>
                  <a:close/>
                </a:path>
                <a:path w="248920" h="126365">
                  <a:moveTo>
                    <a:pt x="7416" y="11506"/>
                  </a:moveTo>
                  <a:lnTo>
                    <a:pt x="0" y="11506"/>
                  </a:lnTo>
                  <a:lnTo>
                    <a:pt x="0" y="18923"/>
                  </a:lnTo>
                  <a:lnTo>
                    <a:pt x="7416" y="18923"/>
                  </a:lnTo>
                  <a:lnTo>
                    <a:pt x="7416" y="11506"/>
                  </a:lnTo>
                  <a:close/>
                </a:path>
                <a:path w="248920" h="126365">
                  <a:moveTo>
                    <a:pt x="7416" y="0"/>
                  </a:moveTo>
                  <a:lnTo>
                    <a:pt x="0" y="0"/>
                  </a:lnTo>
                  <a:lnTo>
                    <a:pt x="0" y="7404"/>
                  </a:lnTo>
                  <a:lnTo>
                    <a:pt x="7416" y="7404"/>
                  </a:lnTo>
                  <a:lnTo>
                    <a:pt x="7416" y="0"/>
                  </a:lnTo>
                  <a:close/>
                </a:path>
                <a:path w="248920" h="126365">
                  <a:moveTo>
                    <a:pt x="19761" y="118503"/>
                  </a:moveTo>
                  <a:lnTo>
                    <a:pt x="12357" y="118503"/>
                  </a:lnTo>
                  <a:lnTo>
                    <a:pt x="12357" y="125907"/>
                  </a:lnTo>
                  <a:lnTo>
                    <a:pt x="19761" y="125907"/>
                  </a:lnTo>
                  <a:lnTo>
                    <a:pt x="19761" y="118503"/>
                  </a:lnTo>
                  <a:close/>
                </a:path>
                <a:path w="248920" h="126365">
                  <a:moveTo>
                    <a:pt x="19761" y="106984"/>
                  </a:moveTo>
                  <a:lnTo>
                    <a:pt x="12357" y="106984"/>
                  </a:lnTo>
                  <a:lnTo>
                    <a:pt x="12357" y="114388"/>
                  </a:lnTo>
                  <a:lnTo>
                    <a:pt x="19761" y="114388"/>
                  </a:lnTo>
                  <a:lnTo>
                    <a:pt x="19761" y="106984"/>
                  </a:lnTo>
                  <a:close/>
                </a:path>
                <a:path w="248920" h="126365">
                  <a:moveTo>
                    <a:pt x="19761" y="94640"/>
                  </a:moveTo>
                  <a:lnTo>
                    <a:pt x="12357" y="94640"/>
                  </a:lnTo>
                  <a:lnTo>
                    <a:pt x="12357" y="102870"/>
                  </a:lnTo>
                  <a:lnTo>
                    <a:pt x="19761" y="102870"/>
                  </a:lnTo>
                  <a:lnTo>
                    <a:pt x="19761" y="94640"/>
                  </a:lnTo>
                  <a:close/>
                </a:path>
                <a:path w="248920" h="126365">
                  <a:moveTo>
                    <a:pt x="19761" y="83121"/>
                  </a:moveTo>
                  <a:lnTo>
                    <a:pt x="12357" y="83121"/>
                  </a:lnTo>
                  <a:lnTo>
                    <a:pt x="12357" y="90525"/>
                  </a:lnTo>
                  <a:lnTo>
                    <a:pt x="19761" y="90525"/>
                  </a:lnTo>
                  <a:lnTo>
                    <a:pt x="19761" y="83121"/>
                  </a:lnTo>
                  <a:close/>
                </a:path>
                <a:path w="248920" h="126365">
                  <a:moveTo>
                    <a:pt x="19761" y="71602"/>
                  </a:moveTo>
                  <a:lnTo>
                    <a:pt x="12357" y="71602"/>
                  </a:lnTo>
                  <a:lnTo>
                    <a:pt x="12357" y="79006"/>
                  </a:lnTo>
                  <a:lnTo>
                    <a:pt x="19761" y="79006"/>
                  </a:lnTo>
                  <a:lnTo>
                    <a:pt x="19761" y="71602"/>
                  </a:lnTo>
                  <a:close/>
                </a:path>
                <a:path w="248920" h="126365">
                  <a:moveTo>
                    <a:pt x="19761" y="59258"/>
                  </a:moveTo>
                  <a:lnTo>
                    <a:pt x="12357" y="59258"/>
                  </a:lnTo>
                  <a:lnTo>
                    <a:pt x="12357" y="66649"/>
                  </a:lnTo>
                  <a:lnTo>
                    <a:pt x="19761" y="66649"/>
                  </a:lnTo>
                  <a:lnTo>
                    <a:pt x="19761" y="59258"/>
                  </a:lnTo>
                  <a:close/>
                </a:path>
                <a:path w="248920" h="126365">
                  <a:moveTo>
                    <a:pt x="19761" y="47726"/>
                  </a:moveTo>
                  <a:lnTo>
                    <a:pt x="12357" y="47726"/>
                  </a:lnTo>
                  <a:lnTo>
                    <a:pt x="12357" y="55156"/>
                  </a:lnTo>
                  <a:lnTo>
                    <a:pt x="19761" y="55156"/>
                  </a:lnTo>
                  <a:lnTo>
                    <a:pt x="19761" y="47726"/>
                  </a:lnTo>
                  <a:close/>
                </a:path>
                <a:path w="248920" h="126365">
                  <a:moveTo>
                    <a:pt x="19761" y="35382"/>
                  </a:moveTo>
                  <a:lnTo>
                    <a:pt x="12357" y="35382"/>
                  </a:lnTo>
                  <a:lnTo>
                    <a:pt x="12357" y="42786"/>
                  </a:lnTo>
                  <a:lnTo>
                    <a:pt x="19761" y="42786"/>
                  </a:lnTo>
                  <a:lnTo>
                    <a:pt x="19761" y="35382"/>
                  </a:lnTo>
                  <a:close/>
                </a:path>
                <a:path w="248920" h="126365">
                  <a:moveTo>
                    <a:pt x="19761" y="23863"/>
                  </a:moveTo>
                  <a:lnTo>
                    <a:pt x="12357" y="23863"/>
                  </a:lnTo>
                  <a:lnTo>
                    <a:pt x="12357" y="31267"/>
                  </a:lnTo>
                  <a:lnTo>
                    <a:pt x="19761" y="31267"/>
                  </a:lnTo>
                  <a:lnTo>
                    <a:pt x="19761" y="23863"/>
                  </a:lnTo>
                  <a:close/>
                </a:path>
                <a:path w="248920" h="126365">
                  <a:moveTo>
                    <a:pt x="19761" y="11506"/>
                  </a:moveTo>
                  <a:lnTo>
                    <a:pt x="12357" y="11506"/>
                  </a:lnTo>
                  <a:lnTo>
                    <a:pt x="12357" y="18923"/>
                  </a:lnTo>
                  <a:lnTo>
                    <a:pt x="19761" y="18923"/>
                  </a:lnTo>
                  <a:lnTo>
                    <a:pt x="19761" y="11506"/>
                  </a:lnTo>
                  <a:close/>
                </a:path>
                <a:path w="248920" h="126365">
                  <a:moveTo>
                    <a:pt x="19761" y="0"/>
                  </a:moveTo>
                  <a:lnTo>
                    <a:pt x="12357" y="0"/>
                  </a:lnTo>
                  <a:lnTo>
                    <a:pt x="12357" y="7404"/>
                  </a:lnTo>
                  <a:lnTo>
                    <a:pt x="19761" y="7404"/>
                  </a:lnTo>
                  <a:lnTo>
                    <a:pt x="19761" y="0"/>
                  </a:lnTo>
                  <a:close/>
                </a:path>
                <a:path w="248920" h="126365">
                  <a:moveTo>
                    <a:pt x="31280" y="118503"/>
                  </a:moveTo>
                  <a:lnTo>
                    <a:pt x="23876" y="118503"/>
                  </a:lnTo>
                  <a:lnTo>
                    <a:pt x="23876" y="125907"/>
                  </a:lnTo>
                  <a:lnTo>
                    <a:pt x="31280" y="125907"/>
                  </a:lnTo>
                  <a:lnTo>
                    <a:pt x="31280" y="118503"/>
                  </a:lnTo>
                  <a:close/>
                </a:path>
                <a:path w="248920" h="126365">
                  <a:moveTo>
                    <a:pt x="31280" y="106984"/>
                  </a:moveTo>
                  <a:lnTo>
                    <a:pt x="23876" y="106984"/>
                  </a:lnTo>
                  <a:lnTo>
                    <a:pt x="23876" y="114388"/>
                  </a:lnTo>
                  <a:lnTo>
                    <a:pt x="31280" y="114388"/>
                  </a:lnTo>
                  <a:lnTo>
                    <a:pt x="31280" y="106984"/>
                  </a:lnTo>
                  <a:close/>
                </a:path>
                <a:path w="248920" h="126365">
                  <a:moveTo>
                    <a:pt x="31280" y="94640"/>
                  </a:moveTo>
                  <a:lnTo>
                    <a:pt x="23876" y="94640"/>
                  </a:lnTo>
                  <a:lnTo>
                    <a:pt x="23876" y="102870"/>
                  </a:lnTo>
                  <a:lnTo>
                    <a:pt x="31280" y="102870"/>
                  </a:lnTo>
                  <a:lnTo>
                    <a:pt x="31280" y="94640"/>
                  </a:lnTo>
                  <a:close/>
                </a:path>
                <a:path w="248920" h="126365">
                  <a:moveTo>
                    <a:pt x="31280" y="83121"/>
                  </a:moveTo>
                  <a:lnTo>
                    <a:pt x="23876" y="83121"/>
                  </a:lnTo>
                  <a:lnTo>
                    <a:pt x="23876" y="90525"/>
                  </a:lnTo>
                  <a:lnTo>
                    <a:pt x="31280" y="90525"/>
                  </a:lnTo>
                  <a:lnTo>
                    <a:pt x="31280" y="83121"/>
                  </a:lnTo>
                  <a:close/>
                </a:path>
                <a:path w="248920" h="126365">
                  <a:moveTo>
                    <a:pt x="31280" y="71602"/>
                  </a:moveTo>
                  <a:lnTo>
                    <a:pt x="23876" y="71602"/>
                  </a:lnTo>
                  <a:lnTo>
                    <a:pt x="23876" y="79006"/>
                  </a:lnTo>
                  <a:lnTo>
                    <a:pt x="31280" y="79006"/>
                  </a:lnTo>
                  <a:lnTo>
                    <a:pt x="31280" y="71602"/>
                  </a:lnTo>
                  <a:close/>
                </a:path>
                <a:path w="248920" h="126365">
                  <a:moveTo>
                    <a:pt x="31280" y="59258"/>
                  </a:moveTo>
                  <a:lnTo>
                    <a:pt x="23876" y="59258"/>
                  </a:lnTo>
                  <a:lnTo>
                    <a:pt x="23876" y="66649"/>
                  </a:lnTo>
                  <a:lnTo>
                    <a:pt x="31280" y="66649"/>
                  </a:lnTo>
                  <a:lnTo>
                    <a:pt x="31280" y="59258"/>
                  </a:lnTo>
                  <a:close/>
                </a:path>
                <a:path w="248920" h="126365">
                  <a:moveTo>
                    <a:pt x="31280" y="47726"/>
                  </a:moveTo>
                  <a:lnTo>
                    <a:pt x="23876" y="47726"/>
                  </a:lnTo>
                  <a:lnTo>
                    <a:pt x="23876" y="55156"/>
                  </a:lnTo>
                  <a:lnTo>
                    <a:pt x="31280" y="55156"/>
                  </a:lnTo>
                  <a:lnTo>
                    <a:pt x="31280" y="47726"/>
                  </a:lnTo>
                  <a:close/>
                </a:path>
                <a:path w="248920" h="126365">
                  <a:moveTo>
                    <a:pt x="31280" y="35382"/>
                  </a:moveTo>
                  <a:lnTo>
                    <a:pt x="23876" y="35382"/>
                  </a:lnTo>
                  <a:lnTo>
                    <a:pt x="23876" y="42786"/>
                  </a:lnTo>
                  <a:lnTo>
                    <a:pt x="31280" y="42786"/>
                  </a:lnTo>
                  <a:lnTo>
                    <a:pt x="31280" y="35382"/>
                  </a:lnTo>
                  <a:close/>
                </a:path>
                <a:path w="248920" h="126365">
                  <a:moveTo>
                    <a:pt x="31280" y="23863"/>
                  </a:moveTo>
                  <a:lnTo>
                    <a:pt x="23876" y="23863"/>
                  </a:lnTo>
                  <a:lnTo>
                    <a:pt x="23876" y="31267"/>
                  </a:lnTo>
                  <a:lnTo>
                    <a:pt x="31280" y="31267"/>
                  </a:lnTo>
                  <a:lnTo>
                    <a:pt x="31280" y="23863"/>
                  </a:lnTo>
                  <a:close/>
                </a:path>
                <a:path w="248920" h="126365">
                  <a:moveTo>
                    <a:pt x="31280" y="11506"/>
                  </a:moveTo>
                  <a:lnTo>
                    <a:pt x="23876" y="11506"/>
                  </a:lnTo>
                  <a:lnTo>
                    <a:pt x="23876" y="18923"/>
                  </a:lnTo>
                  <a:lnTo>
                    <a:pt x="31280" y="18923"/>
                  </a:lnTo>
                  <a:lnTo>
                    <a:pt x="31280" y="11506"/>
                  </a:lnTo>
                  <a:close/>
                </a:path>
                <a:path w="248920" h="126365">
                  <a:moveTo>
                    <a:pt x="31280" y="0"/>
                  </a:moveTo>
                  <a:lnTo>
                    <a:pt x="23876" y="0"/>
                  </a:lnTo>
                  <a:lnTo>
                    <a:pt x="23876" y="7404"/>
                  </a:lnTo>
                  <a:lnTo>
                    <a:pt x="31280" y="7404"/>
                  </a:lnTo>
                  <a:lnTo>
                    <a:pt x="31280" y="0"/>
                  </a:lnTo>
                  <a:close/>
                </a:path>
                <a:path w="248920" h="126365">
                  <a:moveTo>
                    <a:pt x="43624" y="118503"/>
                  </a:moveTo>
                  <a:lnTo>
                    <a:pt x="36207" y="118503"/>
                  </a:lnTo>
                  <a:lnTo>
                    <a:pt x="36207" y="125907"/>
                  </a:lnTo>
                  <a:lnTo>
                    <a:pt x="43624" y="125907"/>
                  </a:lnTo>
                  <a:lnTo>
                    <a:pt x="43624" y="118503"/>
                  </a:lnTo>
                  <a:close/>
                </a:path>
                <a:path w="248920" h="126365">
                  <a:moveTo>
                    <a:pt x="43624" y="106984"/>
                  </a:moveTo>
                  <a:lnTo>
                    <a:pt x="36207" y="106984"/>
                  </a:lnTo>
                  <a:lnTo>
                    <a:pt x="36207" y="114388"/>
                  </a:lnTo>
                  <a:lnTo>
                    <a:pt x="43624" y="114388"/>
                  </a:lnTo>
                  <a:lnTo>
                    <a:pt x="43624" y="106984"/>
                  </a:lnTo>
                  <a:close/>
                </a:path>
                <a:path w="248920" h="126365">
                  <a:moveTo>
                    <a:pt x="43624" y="94640"/>
                  </a:moveTo>
                  <a:lnTo>
                    <a:pt x="36207" y="94640"/>
                  </a:lnTo>
                  <a:lnTo>
                    <a:pt x="36207" y="102870"/>
                  </a:lnTo>
                  <a:lnTo>
                    <a:pt x="43624" y="102870"/>
                  </a:lnTo>
                  <a:lnTo>
                    <a:pt x="43624" y="94640"/>
                  </a:lnTo>
                  <a:close/>
                </a:path>
                <a:path w="248920" h="126365">
                  <a:moveTo>
                    <a:pt x="43624" y="83121"/>
                  </a:moveTo>
                  <a:lnTo>
                    <a:pt x="36207" y="83121"/>
                  </a:lnTo>
                  <a:lnTo>
                    <a:pt x="36207" y="90525"/>
                  </a:lnTo>
                  <a:lnTo>
                    <a:pt x="43624" y="90525"/>
                  </a:lnTo>
                  <a:lnTo>
                    <a:pt x="43624" y="83121"/>
                  </a:lnTo>
                  <a:close/>
                </a:path>
                <a:path w="248920" h="126365">
                  <a:moveTo>
                    <a:pt x="43624" y="71602"/>
                  </a:moveTo>
                  <a:lnTo>
                    <a:pt x="36207" y="71602"/>
                  </a:lnTo>
                  <a:lnTo>
                    <a:pt x="36207" y="79006"/>
                  </a:lnTo>
                  <a:lnTo>
                    <a:pt x="43624" y="79006"/>
                  </a:lnTo>
                  <a:lnTo>
                    <a:pt x="43624" y="71602"/>
                  </a:lnTo>
                  <a:close/>
                </a:path>
                <a:path w="248920" h="126365">
                  <a:moveTo>
                    <a:pt x="43624" y="59258"/>
                  </a:moveTo>
                  <a:lnTo>
                    <a:pt x="36207" y="59258"/>
                  </a:lnTo>
                  <a:lnTo>
                    <a:pt x="36207" y="66649"/>
                  </a:lnTo>
                  <a:lnTo>
                    <a:pt x="43624" y="66649"/>
                  </a:lnTo>
                  <a:lnTo>
                    <a:pt x="43624" y="59258"/>
                  </a:lnTo>
                  <a:close/>
                </a:path>
                <a:path w="248920" h="126365">
                  <a:moveTo>
                    <a:pt x="43624" y="47726"/>
                  </a:moveTo>
                  <a:lnTo>
                    <a:pt x="36207" y="47726"/>
                  </a:lnTo>
                  <a:lnTo>
                    <a:pt x="36207" y="55156"/>
                  </a:lnTo>
                  <a:lnTo>
                    <a:pt x="43624" y="55156"/>
                  </a:lnTo>
                  <a:lnTo>
                    <a:pt x="43624" y="47726"/>
                  </a:lnTo>
                  <a:close/>
                </a:path>
                <a:path w="248920" h="126365">
                  <a:moveTo>
                    <a:pt x="43624" y="35382"/>
                  </a:moveTo>
                  <a:lnTo>
                    <a:pt x="36207" y="35382"/>
                  </a:lnTo>
                  <a:lnTo>
                    <a:pt x="36207" y="42786"/>
                  </a:lnTo>
                  <a:lnTo>
                    <a:pt x="43624" y="42786"/>
                  </a:lnTo>
                  <a:lnTo>
                    <a:pt x="43624" y="35382"/>
                  </a:lnTo>
                  <a:close/>
                </a:path>
                <a:path w="248920" h="126365">
                  <a:moveTo>
                    <a:pt x="43624" y="23863"/>
                  </a:moveTo>
                  <a:lnTo>
                    <a:pt x="36207" y="23863"/>
                  </a:lnTo>
                  <a:lnTo>
                    <a:pt x="36207" y="31267"/>
                  </a:lnTo>
                  <a:lnTo>
                    <a:pt x="43624" y="31267"/>
                  </a:lnTo>
                  <a:lnTo>
                    <a:pt x="43624" y="23863"/>
                  </a:lnTo>
                  <a:close/>
                </a:path>
                <a:path w="248920" h="126365">
                  <a:moveTo>
                    <a:pt x="43624" y="11506"/>
                  </a:moveTo>
                  <a:lnTo>
                    <a:pt x="36207" y="11506"/>
                  </a:lnTo>
                  <a:lnTo>
                    <a:pt x="36207" y="18923"/>
                  </a:lnTo>
                  <a:lnTo>
                    <a:pt x="43624" y="18923"/>
                  </a:lnTo>
                  <a:lnTo>
                    <a:pt x="43624" y="11506"/>
                  </a:lnTo>
                  <a:close/>
                </a:path>
                <a:path w="248920" h="126365">
                  <a:moveTo>
                    <a:pt x="43624" y="0"/>
                  </a:moveTo>
                  <a:lnTo>
                    <a:pt x="36207" y="0"/>
                  </a:lnTo>
                  <a:lnTo>
                    <a:pt x="36207" y="7404"/>
                  </a:lnTo>
                  <a:lnTo>
                    <a:pt x="43624" y="7404"/>
                  </a:lnTo>
                  <a:lnTo>
                    <a:pt x="43624" y="0"/>
                  </a:lnTo>
                  <a:close/>
                </a:path>
                <a:path w="248920" h="126365">
                  <a:moveTo>
                    <a:pt x="55968" y="11506"/>
                  </a:moveTo>
                  <a:lnTo>
                    <a:pt x="48564" y="11506"/>
                  </a:lnTo>
                  <a:lnTo>
                    <a:pt x="48564" y="18923"/>
                  </a:lnTo>
                  <a:lnTo>
                    <a:pt x="55968" y="18923"/>
                  </a:lnTo>
                  <a:lnTo>
                    <a:pt x="55968" y="11506"/>
                  </a:lnTo>
                  <a:close/>
                </a:path>
                <a:path w="248920" h="126365">
                  <a:moveTo>
                    <a:pt x="55968" y="0"/>
                  </a:moveTo>
                  <a:lnTo>
                    <a:pt x="48564" y="0"/>
                  </a:lnTo>
                  <a:lnTo>
                    <a:pt x="48564" y="7404"/>
                  </a:lnTo>
                  <a:lnTo>
                    <a:pt x="55968" y="7404"/>
                  </a:lnTo>
                  <a:lnTo>
                    <a:pt x="55968" y="0"/>
                  </a:lnTo>
                  <a:close/>
                </a:path>
                <a:path w="248920" h="126365">
                  <a:moveTo>
                    <a:pt x="67487" y="0"/>
                  </a:moveTo>
                  <a:lnTo>
                    <a:pt x="60071" y="0"/>
                  </a:lnTo>
                  <a:lnTo>
                    <a:pt x="60071" y="7404"/>
                  </a:lnTo>
                  <a:lnTo>
                    <a:pt x="67487" y="7404"/>
                  </a:lnTo>
                  <a:lnTo>
                    <a:pt x="67487" y="0"/>
                  </a:lnTo>
                  <a:close/>
                </a:path>
                <a:path w="248920" h="126365">
                  <a:moveTo>
                    <a:pt x="79832" y="0"/>
                  </a:moveTo>
                  <a:lnTo>
                    <a:pt x="72415" y="0"/>
                  </a:lnTo>
                  <a:lnTo>
                    <a:pt x="72415" y="7404"/>
                  </a:lnTo>
                  <a:lnTo>
                    <a:pt x="79832" y="7404"/>
                  </a:lnTo>
                  <a:lnTo>
                    <a:pt x="79832" y="0"/>
                  </a:lnTo>
                  <a:close/>
                </a:path>
                <a:path w="248920" h="126365">
                  <a:moveTo>
                    <a:pt x="92189" y="0"/>
                  </a:moveTo>
                  <a:lnTo>
                    <a:pt x="84772" y="0"/>
                  </a:lnTo>
                  <a:lnTo>
                    <a:pt x="84772" y="7404"/>
                  </a:lnTo>
                  <a:lnTo>
                    <a:pt x="92189" y="7404"/>
                  </a:lnTo>
                  <a:lnTo>
                    <a:pt x="92189" y="0"/>
                  </a:lnTo>
                  <a:close/>
                </a:path>
                <a:path w="248920" h="126365">
                  <a:moveTo>
                    <a:pt x="103708" y="0"/>
                  </a:moveTo>
                  <a:lnTo>
                    <a:pt x="96291" y="0"/>
                  </a:lnTo>
                  <a:lnTo>
                    <a:pt x="96291" y="7404"/>
                  </a:lnTo>
                  <a:lnTo>
                    <a:pt x="103708" y="7404"/>
                  </a:lnTo>
                  <a:lnTo>
                    <a:pt x="103708" y="0"/>
                  </a:lnTo>
                  <a:close/>
                </a:path>
                <a:path w="248920" h="126365">
                  <a:moveTo>
                    <a:pt x="116052" y="0"/>
                  </a:moveTo>
                  <a:lnTo>
                    <a:pt x="108635" y="0"/>
                  </a:lnTo>
                  <a:lnTo>
                    <a:pt x="108635" y="7404"/>
                  </a:lnTo>
                  <a:lnTo>
                    <a:pt x="116052" y="7404"/>
                  </a:lnTo>
                  <a:lnTo>
                    <a:pt x="116052" y="0"/>
                  </a:lnTo>
                  <a:close/>
                </a:path>
                <a:path w="248920" h="126365">
                  <a:moveTo>
                    <a:pt x="236194" y="118503"/>
                  </a:moveTo>
                  <a:lnTo>
                    <a:pt x="228790" y="118503"/>
                  </a:lnTo>
                  <a:lnTo>
                    <a:pt x="228790" y="125907"/>
                  </a:lnTo>
                  <a:lnTo>
                    <a:pt x="236194" y="125907"/>
                  </a:lnTo>
                  <a:lnTo>
                    <a:pt x="236194" y="118503"/>
                  </a:lnTo>
                  <a:close/>
                </a:path>
                <a:path w="248920" h="126365">
                  <a:moveTo>
                    <a:pt x="236194" y="106984"/>
                  </a:moveTo>
                  <a:lnTo>
                    <a:pt x="228790" y="106984"/>
                  </a:lnTo>
                  <a:lnTo>
                    <a:pt x="228790" y="114388"/>
                  </a:lnTo>
                  <a:lnTo>
                    <a:pt x="236194" y="114388"/>
                  </a:lnTo>
                  <a:lnTo>
                    <a:pt x="236194" y="106984"/>
                  </a:lnTo>
                  <a:close/>
                </a:path>
                <a:path w="248920" h="126365">
                  <a:moveTo>
                    <a:pt x="236194" y="94640"/>
                  </a:moveTo>
                  <a:lnTo>
                    <a:pt x="228790" y="94640"/>
                  </a:lnTo>
                  <a:lnTo>
                    <a:pt x="228790" y="102870"/>
                  </a:lnTo>
                  <a:lnTo>
                    <a:pt x="236194" y="102870"/>
                  </a:lnTo>
                  <a:lnTo>
                    <a:pt x="236194" y="94640"/>
                  </a:lnTo>
                  <a:close/>
                </a:path>
                <a:path w="248920" h="126365">
                  <a:moveTo>
                    <a:pt x="236194" y="83121"/>
                  </a:moveTo>
                  <a:lnTo>
                    <a:pt x="228790" y="83121"/>
                  </a:lnTo>
                  <a:lnTo>
                    <a:pt x="228790" y="90525"/>
                  </a:lnTo>
                  <a:lnTo>
                    <a:pt x="236194" y="90525"/>
                  </a:lnTo>
                  <a:lnTo>
                    <a:pt x="236194" y="83121"/>
                  </a:lnTo>
                  <a:close/>
                </a:path>
                <a:path w="248920" h="126365">
                  <a:moveTo>
                    <a:pt x="236194" y="71602"/>
                  </a:moveTo>
                  <a:lnTo>
                    <a:pt x="228790" y="71602"/>
                  </a:lnTo>
                  <a:lnTo>
                    <a:pt x="228790" y="79006"/>
                  </a:lnTo>
                  <a:lnTo>
                    <a:pt x="236194" y="79006"/>
                  </a:lnTo>
                  <a:lnTo>
                    <a:pt x="236194" y="71602"/>
                  </a:lnTo>
                  <a:close/>
                </a:path>
                <a:path w="248920" h="126365">
                  <a:moveTo>
                    <a:pt x="236194" y="59258"/>
                  </a:moveTo>
                  <a:lnTo>
                    <a:pt x="228790" y="59258"/>
                  </a:lnTo>
                  <a:lnTo>
                    <a:pt x="228790" y="66649"/>
                  </a:lnTo>
                  <a:lnTo>
                    <a:pt x="236194" y="66649"/>
                  </a:lnTo>
                  <a:lnTo>
                    <a:pt x="236194" y="59258"/>
                  </a:lnTo>
                  <a:close/>
                </a:path>
                <a:path w="248920" h="126365">
                  <a:moveTo>
                    <a:pt x="236194" y="47726"/>
                  </a:moveTo>
                  <a:lnTo>
                    <a:pt x="228790" y="47726"/>
                  </a:lnTo>
                  <a:lnTo>
                    <a:pt x="228790" y="55156"/>
                  </a:lnTo>
                  <a:lnTo>
                    <a:pt x="236194" y="55156"/>
                  </a:lnTo>
                  <a:lnTo>
                    <a:pt x="236194" y="47726"/>
                  </a:lnTo>
                  <a:close/>
                </a:path>
                <a:path w="248920" h="126365">
                  <a:moveTo>
                    <a:pt x="236194" y="35382"/>
                  </a:moveTo>
                  <a:lnTo>
                    <a:pt x="228790" y="35382"/>
                  </a:lnTo>
                  <a:lnTo>
                    <a:pt x="228790" y="42786"/>
                  </a:lnTo>
                  <a:lnTo>
                    <a:pt x="236194" y="42786"/>
                  </a:lnTo>
                  <a:lnTo>
                    <a:pt x="236194" y="35382"/>
                  </a:lnTo>
                  <a:close/>
                </a:path>
                <a:path w="248920" h="126365">
                  <a:moveTo>
                    <a:pt x="236194" y="23863"/>
                  </a:moveTo>
                  <a:lnTo>
                    <a:pt x="228790" y="23863"/>
                  </a:lnTo>
                  <a:lnTo>
                    <a:pt x="228790" y="31267"/>
                  </a:lnTo>
                  <a:lnTo>
                    <a:pt x="236194" y="31267"/>
                  </a:lnTo>
                  <a:lnTo>
                    <a:pt x="236194" y="23863"/>
                  </a:lnTo>
                  <a:close/>
                </a:path>
                <a:path w="248920" h="126365">
                  <a:moveTo>
                    <a:pt x="236194" y="11506"/>
                  </a:moveTo>
                  <a:lnTo>
                    <a:pt x="228790" y="11506"/>
                  </a:lnTo>
                  <a:lnTo>
                    <a:pt x="228790" y="18923"/>
                  </a:lnTo>
                  <a:lnTo>
                    <a:pt x="236194" y="18923"/>
                  </a:lnTo>
                  <a:lnTo>
                    <a:pt x="236194" y="11506"/>
                  </a:lnTo>
                  <a:close/>
                </a:path>
                <a:path w="248920" h="126365">
                  <a:moveTo>
                    <a:pt x="248539" y="118503"/>
                  </a:moveTo>
                  <a:lnTo>
                    <a:pt x="241122" y="118503"/>
                  </a:lnTo>
                  <a:lnTo>
                    <a:pt x="241122" y="125907"/>
                  </a:lnTo>
                  <a:lnTo>
                    <a:pt x="248539" y="125907"/>
                  </a:lnTo>
                  <a:lnTo>
                    <a:pt x="248539" y="118503"/>
                  </a:lnTo>
                  <a:close/>
                </a:path>
                <a:path w="248920" h="126365">
                  <a:moveTo>
                    <a:pt x="248539" y="106984"/>
                  </a:moveTo>
                  <a:lnTo>
                    <a:pt x="241122" y="106984"/>
                  </a:lnTo>
                  <a:lnTo>
                    <a:pt x="241122" y="114388"/>
                  </a:lnTo>
                  <a:lnTo>
                    <a:pt x="248539" y="114388"/>
                  </a:lnTo>
                  <a:lnTo>
                    <a:pt x="248539" y="106984"/>
                  </a:lnTo>
                  <a:close/>
                </a:path>
                <a:path w="248920" h="126365">
                  <a:moveTo>
                    <a:pt x="248539" y="94640"/>
                  </a:moveTo>
                  <a:lnTo>
                    <a:pt x="241122" y="94640"/>
                  </a:lnTo>
                  <a:lnTo>
                    <a:pt x="241122" y="102870"/>
                  </a:lnTo>
                  <a:lnTo>
                    <a:pt x="248539" y="102870"/>
                  </a:lnTo>
                  <a:lnTo>
                    <a:pt x="248539" y="94640"/>
                  </a:lnTo>
                  <a:close/>
                </a:path>
                <a:path w="248920" h="126365">
                  <a:moveTo>
                    <a:pt x="248539" y="83121"/>
                  </a:moveTo>
                  <a:lnTo>
                    <a:pt x="241122" y="83121"/>
                  </a:lnTo>
                  <a:lnTo>
                    <a:pt x="241122" y="90525"/>
                  </a:lnTo>
                  <a:lnTo>
                    <a:pt x="248539" y="90525"/>
                  </a:lnTo>
                  <a:lnTo>
                    <a:pt x="248539" y="83121"/>
                  </a:lnTo>
                  <a:close/>
                </a:path>
                <a:path w="248920" h="126365">
                  <a:moveTo>
                    <a:pt x="248539" y="71602"/>
                  </a:moveTo>
                  <a:lnTo>
                    <a:pt x="241122" y="71602"/>
                  </a:lnTo>
                  <a:lnTo>
                    <a:pt x="241122" y="79006"/>
                  </a:lnTo>
                  <a:lnTo>
                    <a:pt x="248539" y="79006"/>
                  </a:lnTo>
                  <a:lnTo>
                    <a:pt x="248539" y="71602"/>
                  </a:lnTo>
                  <a:close/>
                </a:path>
                <a:path w="248920" h="126365">
                  <a:moveTo>
                    <a:pt x="248539" y="59258"/>
                  </a:moveTo>
                  <a:lnTo>
                    <a:pt x="241122" y="59258"/>
                  </a:lnTo>
                  <a:lnTo>
                    <a:pt x="241122" y="66649"/>
                  </a:lnTo>
                  <a:lnTo>
                    <a:pt x="248539" y="66649"/>
                  </a:lnTo>
                  <a:lnTo>
                    <a:pt x="248539" y="59258"/>
                  </a:lnTo>
                  <a:close/>
                </a:path>
                <a:path w="248920" h="126365">
                  <a:moveTo>
                    <a:pt x="248539" y="47726"/>
                  </a:moveTo>
                  <a:lnTo>
                    <a:pt x="241122" y="47726"/>
                  </a:lnTo>
                  <a:lnTo>
                    <a:pt x="241122" y="55156"/>
                  </a:lnTo>
                  <a:lnTo>
                    <a:pt x="248539" y="55156"/>
                  </a:lnTo>
                  <a:lnTo>
                    <a:pt x="248539" y="47726"/>
                  </a:lnTo>
                  <a:close/>
                </a:path>
                <a:path w="248920" h="126365">
                  <a:moveTo>
                    <a:pt x="248539" y="35382"/>
                  </a:moveTo>
                  <a:lnTo>
                    <a:pt x="241122" y="35382"/>
                  </a:lnTo>
                  <a:lnTo>
                    <a:pt x="241122" y="42786"/>
                  </a:lnTo>
                  <a:lnTo>
                    <a:pt x="248539" y="42786"/>
                  </a:lnTo>
                  <a:lnTo>
                    <a:pt x="248539" y="35382"/>
                  </a:lnTo>
                  <a:close/>
                </a:path>
                <a:path w="248920" h="126365">
                  <a:moveTo>
                    <a:pt x="248539" y="23863"/>
                  </a:moveTo>
                  <a:lnTo>
                    <a:pt x="241122" y="23863"/>
                  </a:lnTo>
                  <a:lnTo>
                    <a:pt x="241122" y="31267"/>
                  </a:lnTo>
                  <a:lnTo>
                    <a:pt x="248539" y="31267"/>
                  </a:lnTo>
                  <a:lnTo>
                    <a:pt x="248539" y="23863"/>
                  </a:lnTo>
                  <a:close/>
                </a:path>
                <a:path w="248920" h="126365">
                  <a:moveTo>
                    <a:pt x="248539" y="11506"/>
                  </a:moveTo>
                  <a:lnTo>
                    <a:pt x="241122" y="11506"/>
                  </a:lnTo>
                  <a:lnTo>
                    <a:pt x="241122" y="18923"/>
                  </a:lnTo>
                  <a:lnTo>
                    <a:pt x="248539" y="18923"/>
                  </a:lnTo>
                  <a:lnTo>
                    <a:pt x="248539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627382" y="8367864"/>
              <a:ext cx="67945" cy="114935"/>
            </a:xfrm>
            <a:custGeom>
              <a:avLst/>
              <a:gdLst/>
              <a:ahLst/>
              <a:cxnLst/>
              <a:rect l="l" t="t" r="r" b="b"/>
              <a:pathLst>
                <a:path w="67945" h="114934">
                  <a:moveTo>
                    <a:pt x="7404" y="106997"/>
                  </a:moveTo>
                  <a:lnTo>
                    <a:pt x="0" y="106997"/>
                  </a:lnTo>
                  <a:lnTo>
                    <a:pt x="0" y="114401"/>
                  </a:lnTo>
                  <a:lnTo>
                    <a:pt x="7404" y="114401"/>
                  </a:lnTo>
                  <a:lnTo>
                    <a:pt x="7404" y="106997"/>
                  </a:lnTo>
                  <a:close/>
                </a:path>
                <a:path w="67945" h="114934">
                  <a:moveTo>
                    <a:pt x="7404" y="95478"/>
                  </a:moveTo>
                  <a:lnTo>
                    <a:pt x="0" y="95478"/>
                  </a:lnTo>
                  <a:lnTo>
                    <a:pt x="0" y="102882"/>
                  </a:lnTo>
                  <a:lnTo>
                    <a:pt x="7404" y="102882"/>
                  </a:lnTo>
                  <a:lnTo>
                    <a:pt x="7404" y="95478"/>
                  </a:lnTo>
                  <a:close/>
                </a:path>
                <a:path w="67945" h="114934">
                  <a:moveTo>
                    <a:pt x="7404" y="83134"/>
                  </a:moveTo>
                  <a:lnTo>
                    <a:pt x="0" y="83134"/>
                  </a:lnTo>
                  <a:lnTo>
                    <a:pt x="0" y="91363"/>
                  </a:lnTo>
                  <a:lnTo>
                    <a:pt x="7404" y="91363"/>
                  </a:lnTo>
                  <a:lnTo>
                    <a:pt x="7404" y="83134"/>
                  </a:lnTo>
                  <a:close/>
                </a:path>
                <a:path w="67945" h="114934">
                  <a:moveTo>
                    <a:pt x="7404" y="71615"/>
                  </a:moveTo>
                  <a:lnTo>
                    <a:pt x="0" y="71615"/>
                  </a:lnTo>
                  <a:lnTo>
                    <a:pt x="0" y="79019"/>
                  </a:lnTo>
                  <a:lnTo>
                    <a:pt x="7404" y="79019"/>
                  </a:lnTo>
                  <a:lnTo>
                    <a:pt x="7404" y="71615"/>
                  </a:lnTo>
                  <a:close/>
                </a:path>
                <a:path w="67945" h="114934">
                  <a:moveTo>
                    <a:pt x="7404" y="60096"/>
                  </a:moveTo>
                  <a:lnTo>
                    <a:pt x="0" y="60096"/>
                  </a:lnTo>
                  <a:lnTo>
                    <a:pt x="0" y="67500"/>
                  </a:lnTo>
                  <a:lnTo>
                    <a:pt x="7404" y="67500"/>
                  </a:lnTo>
                  <a:lnTo>
                    <a:pt x="7404" y="60096"/>
                  </a:lnTo>
                  <a:close/>
                </a:path>
                <a:path w="67945" h="114934">
                  <a:moveTo>
                    <a:pt x="7404" y="47752"/>
                  </a:moveTo>
                  <a:lnTo>
                    <a:pt x="0" y="47752"/>
                  </a:lnTo>
                  <a:lnTo>
                    <a:pt x="0" y="55143"/>
                  </a:lnTo>
                  <a:lnTo>
                    <a:pt x="7404" y="55143"/>
                  </a:lnTo>
                  <a:lnTo>
                    <a:pt x="7404" y="47752"/>
                  </a:lnTo>
                  <a:close/>
                </a:path>
                <a:path w="67945" h="114934">
                  <a:moveTo>
                    <a:pt x="7404" y="36220"/>
                  </a:moveTo>
                  <a:lnTo>
                    <a:pt x="0" y="36220"/>
                  </a:lnTo>
                  <a:lnTo>
                    <a:pt x="0" y="43649"/>
                  </a:lnTo>
                  <a:lnTo>
                    <a:pt x="7404" y="43649"/>
                  </a:lnTo>
                  <a:lnTo>
                    <a:pt x="7404" y="36220"/>
                  </a:lnTo>
                  <a:close/>
                </a:path>
                <a:path w="67945" h="114934">
                  <a:moveTo>
                    <a:pt x="7404" y="23876"/>
                  </a:moveTo>
                  <a:lnTo>
                    <a:pt x="0" y="23876"/>
                  </a:lnTo>
                  <a:lnTo>
                    <a:pt x="0" y="31280"/>
                  </a:lnTo>
                  <a:lnTo>
                    <a:pt x="7404" y="31280"/>
                  </a:lnTo>
                  <a:lnTo>
                    <a:pt x="7404" y="23876"/>
                  </a:lnTo>
                  <a:close/>
                </a:path>
                <a:path w="67945" h="114934">
                  <a:moveTo>
                    <a:pt x="7404" y="12357"/>
                  </a:moveTo>
                  <a:lnTo>
                    <a:pt x="0" y="12357"/>
                  </a:lnTo>
                  <a:lnTo>
                    <a:pt x="0" y="19761"/>
                  </a:lnTo>
                  <a:lnTo>
                    <a:pt x="7404" y="19761"/>
                  </a:lnTo>
                  <a:lnTo>
                    <a:pt x="7404" y="12357"/>
                  </a:lnTo>
                  <a:close/>
                </a:path>
                <a:path w="67945" h="114934">
                  <a:moveTo>
                    <a:pt x="7404" y="0"/>
                  </a:moveTo>
                  <a:lnTo>
                    <a:pt x="0" y="0"/>
                  </a:lnTo>
                  <a:lnTo>
                    <a:pt x="0" y="7416"/>
                  </a:lnTo>
                  <a:lnTo>
                    <a:pt x="7404" y="7416"/>
                  </a:lnTo>
                  <a:lnTo>
                    <a:pt x="7404" y="0"/>
                  </a:lnTo>
                  <a:close/>
                </a:path>
                <a:path w="67945" h="114934">
                  <a:moveTo>
                    <a:pt x="18923" y="106997"/>
                  </a:moveTo>
                  <a:lnTo>
                    <a:pt x="11506" y="106997"/>
                  </a:lnTo>
                  <a:lnTo>
                    <a:pt x="11506" y="114401"/>
                  </a:lnTo>
                  <a:lnTo>
                    <a:pt x="18923" y="114401"/>
                  </a:lnTo>
                  <a:lnTo>
                    <a:pt x="18923" y="106997"/>
                  </a:lnTo>
                  <a:close/>
                </a:path>
                <a:path w="67945" h="114934">
                  <a:moveTo>
                    <a:pt x="18923" y="95478"/>
                  </a:moveTo>
                  <a:lnTo>
                    <a:pt x="11506" y="95478"/>
                  </a:lnTo>
                  <a:lnTo>
                    <a:pt x="11506" y="102882"/>
                  </a:lnTo>
                  <a:lnTo>
                    <a:pt x="18923" y="102882"/>
                  </a:lnTo>
                  <a:lnTo>
                    <a:pt x="18923" y="95478"/>
                  </a:lnTo>
                  <a:close/>
                </a:path>
                <a:path w="67945" h="114934">
                  <a:moveTo>
                    <a:pt x="18923" y="83134"/>
                  </a:moveTo>
                  <a:lnTo>
                    <a:pt x="11506" y="83134"/>
                  </a:lnTo>
                  <a:lnTo>
                    <a:pt x="11506" y="91363"/>
                  </a:lnTo>
                  <a:lnTo>
                    <a:pt x="18923" y="91363"/>
                  </a:lnTo>
                  <a:lnTo>
                    <a:pt x="18923" y="83134"/>
                  </a:lnTo>
                  <a:close/>
                </a:path>
                <a:path w="67945" h="114934">
                  <a:moveTo>
                    <a:pt x="18923" y="71615"/>
                  </a:moveTo>
                  <a:lnTo>
                    <a:pt x="11506" y="71615"/>
                  </a:lnTo>
                  <a:lnTo>
                    <a:pt x="11506" y="79019"/>
                  </a:lnTo>
                  <a:lnTo>
                    <a:pt x="18923" y="79019"/>
                  </a:lnTo>
                  <a:lnTo>
                    <a:pt x="18923" y="71615"/>
                  </a:lnTo>
                  <a:close/>
                </a:path>
                <a:path w="67945" h="114934">
                  <a:moveTo>
                    <a:pt x="18923" y="60096"/>
                  </a:moveTo>
                  <a:lnTo>
                    <a:pt x="11506" y="60096"/>
                  </a:lnTo>
                  <a:lnTo>
                    <a:pt x="11506" y="67500"/>
                  </a:lnTo>
                  <a:lnTo>
                    <a:pt x="18923" y="67500"/>
                  </a:lnTo>
                  <a:lnTo>
                    <a:pt x="18923" y="60096"/>
                  </a:lnTo>
                  <a:close/>
                </a:path>
                <a:path w="67945" h="114934">
                  <a:moveTo>
                    <a:pt x="18923" y="47752"/>
                  </a:moveTo>
                  <a:lnTo>
                    <a:pt x="11506" y="47752"/>
                  </a:lnTo>
                  <a:lnTo>
                    <a:pt x="11506" y="55143"/>
                  </a:lnTo>
                  <a:lnTo>
                    <a:pt x="18923" y="55143"/>
                  </a:lnTo>
                  <a:lnTo>
                    <a:pt x="18923" y="47752"/>
                  </a:lnTo>
                  <a:close/>
                </a:path>
                <a:path w="67945" h="114934">
                  <a:moveTo>
                    <a:pt x="18923" y="36220"/>
                  </a:moveTo>
                  <a:lnTo>
                    <a:pt x="11506" y="36220"/>
                  </a:lnTo>
                  <a:lnTo>
                    <a:pt x="11506" y="43649"/>
                  </a:lnTo>
                  <a:lnTo>
                    <a:pt x="18923" y="43649"/>
                  </a:lnTo>
                  <a:lnTo>
                    <a:pt x="18923" y="36220"/>
                  </a:lnTo>
                  <a:close/>
                </a:path>
                <a:path w="67945" h="114934">
                  <a:moveTo>
                    <a:pt x="18923" y="23876"/>
                  </a:moveTo>
                  <a:lnTo>
                    <a:pt x="11506" y="23876"/>
                  </a:lnTo>
                  <a:lnTo>
                    <a:pt x="11506" y="31280"/>
                  </a:lnTo>
                  <a:lnTo>
                    <a:pt x="18923" y="31280"/>
                  </a:lnTo>
                  <a:lnTo>
                    <a:pt x="18923" y="23876"/>
                  </a:lnTo>
                  <a:close/>
                </a:path>
                <a:path w="67945" h="114934">
                  <a:moveTo>
                    <a:pt x="18923" y="12357"/>
                  </a:moveTo>
                  <a:lnTo>
                    <a:pt x="11506" y="12357"/>
                  </a:lnTo>
                  <a:lnTo>
                    <a:pt x="11506" y="19761"/>
                  </a:lnTo>
                  <a:lnTo>
                    <a:pt x="18923" y="19761"/>
                  </a:lnTo>
                  <a:lnTo>
                    <a:pt x="18923" y="12357"/>
                  </a:lnTo>
                  <a:close/>
                </a:path>
                <a:path w="67945" h="114934">
                  <a:moveTo>
                    <a:pt x="18923" y="0"/>
                  </a:moveTo>
                  <a:lnTo>
                    <a:pt x="11506" y="0"/>
                  </a:lnTo>
                  <a:lnTo>
                    <a:pt x="11506" y="7416"/>
                  </a:lnTo>
                  <a:lnTo>
                    <a:pt x="18923" y="7416"/>
                  </a:lnTo>
                  <a:lnTo>
                    <a:pt x="18923" y="0"/>
                  </a:lnTo>
                  <a:close/>
                </a:path>
                <a:path w="67945" h="114934">
                  <a:moveTo>
                    <a:pt x="31267" y="106997"/>
                  </a:moveTo>
                  <a:lnTo>
                    <a:pt x="23850" y="106997"/>
                  </a:lnTo>
                  <a:lnTo>
                    <a:pt x="23850" y="114401"/>
                  </a:lnTo>
                  <a:lnTo>
                    <a:pt x="31267" y="114401"/>
                  </a:lnTo>
                  <a:lnTo>
                    <a:pt x="31267" y="106997"/>
                  </a:lnTo>
                  <a:close/>
                </a:path>
                <a:path w="67945" h="114934">
                  <a:moveTo>
                    <a:pt x="31267" y="95478"/>
                  </a:moveTo>
                  <a:lnTo>
                    <a:pt x="23850" y="95478"/>
                  </a:lnTo>
                  <a:lnTo>
                    <a:pt x="23850" y="102882"/>
                  </a:lnTo>
                  <a:lnTo>
                    <a:pt x="31267" y="102882"/>
                  </a:lnTo>
                  <a:lnTo>
                    <a:pt x="31267" y="95478"/>
                  </a:lnTo>
                  <a:close/>
                </a:path>
                <a:path w="67945" h="114934">
                  <a:moveTo>
                    <a:pt x="31267" y="83134"/>
                  </a:moveTo>
                  <a:lnTo>
                    <a:pt x="23850" y="83134"/>
                  </a:lnTo>
                  <a:lnTo>
                    <a:pt x="23850" y="91363"/>
                  </a:lnTo>
                  <a:lnTo>
                    <a:pt x="31267" y="91363"/>
                  </a:lnTo>
                  <a:lnTo>
                    <a:pt x="31267" y="83134"/>
                  </a:lnTo>
                  <a:close/>
                </a:path>
                <a:path w="67945" h="114934">
                  <a:moveTo>
                    <a:pt x="31267" y="71615"/>
                  </a:moveTo>
                  <a:lnTo>
                    <a:pt x="23850" y="71615"/>
                  </a:lnTo>
                  <a:lnTo>
                    <a:pt x="23850" y="79019"/>
                  </a:lnTo>
                  <a:lnTo>
                    <a:pt x="31267" y="79019"/>
                  </a:lnTo>
                  <a:lnTo>
                    <a:pt x="31267" y="71615"/>
                  </a:lnTo>
                  <a:close/>
                </a:path>
                <a:path w="67945" h="114934">
                  <a:moveTo>
                    <a:pt x="31267" y="60096"/>
                  </a:moveTo>
                  <a:lnTo>
                    <a:pt x="23850" y="60096"/>
                  </a:lnTo>
                  <a:lnTo>
                    <a:pt x="23850" y="67500"/>
                  </a:lnTo>
                  <a:lnTo>
                    <a:pt x="31267" y="67500"/>
                  </a:lnTo>
                  <a:lnTo>
                    <a:pt x="31267" y="60096"/>
                  </a:lnTo>
                  <a:close/>
                </a:path>
                <a:path w="67945" h="114934">
                  <a:moveTo>
                    <a:pt x="31267" y="47752"/>
                  </a:moveTo>
                  <a:lnTo>
                    <a:pt x="23850" y="47752"/>
                  </a:lnTo>
                  <a:lnTo>
                    <a:pt x="23850" y="55143"/>
                  </a:lnTo>
                  <a:lnTo>
                    <a:pt x="31267" y="55143"/>
                  </a:lnTo>
                  <a:lnTo>
                    <a:pt x="31267" y="47752"/>
                  </a:lnTo>
                  <a:close/>
                </a:path>
                <a:path w="67945" h="114934">
                  <a:moveTo>
                    <a:pt x="31267" y="36220"/>
                  </a:moveTo>
                  <a:lnTo>
                    <a:pt x="23850" y="36220"/>
                  </a:lnTo>
                  <a:lnTo>
                    <a:pt x="23850" y="43649"/>
                  </a:lnTo>
                  <a:lnTo>
                    <a:pt x="31267" y="43649"/>
                  </a:lnTo>
                  <a:lnTo>
                    <a:pt x="31267" y="36220"/>
                  </a:lnTo>
                  <a:close/>
                </a:path>
                <a:path w="67945" h="114934">
                  <a:moveTo>
                    <a:pt x="31267" y="23876"/>
                  </a:moveTo>
                  <a:lnTo>
                    <a:pt x="23850" y="23876"/>
                  </a:lnTo>
                  <a:lnTo>
                    <a:pt x="23850" y="31280"/>
                  </a:lnTo>
                  <a:lnTo>
                    <a:pt x="31267" y="31280"/>
                  </a:lnTo>
                  <a:lnTo>
                    <a:pt x="31267" y="23876"/>
                  </a:lnTo>
                  <a:close/>
                </a:path>
                <a:path w="67945" h="114934">
                  <a:moveTo>
                    <a:pt x="31267" y="12357"/>
                  </a:moveTo>
                  <a:lnTo>
                    <a:pt x="23850" y="12357"/>
                  </a:lnTo>
                  <a:lnTo>
                    <a:pt x="23850" y="19761"/>
                  </a:lnTo>
                  <a:lnTo>
                    <a:pt x="31267" y="19761"/>
                  </a:lnTo>
                  <a:lnTo>
                    <a:pt x="31267" y="12357"/>
                  </a:lnTo>
                  <a:close/>
                </a:path>
                <a:path w="67945" h="114934">
                  <a:moveTo>
                    <a:pt x="31267" y="0"/>
                  </a:moveTo>
                  <a:lnTo>
                    <a:pt x="23850" y="0"/>
                  </a:lnTo>
                  <a:lnTo>
                    <a:pt x="23850" y="7416"/>
                  </a:lnTo>
                  <a:lnTo>
                    <a:pt x="31267" y="7416"/>
                  </a:lnTo>
                  <a:lnTo>
                    <a:pt x="31267" y="0"/>
                  </a:lnTo>
                  <a:close/>
                </a:path>
                <a:path w="67945" h="114934">
                  <a:moveTo>
                    <a:pt x="43624" y="106997"/>
                  </a:moveTo>
                  <a:lnTo>
                    <a:pt x="36207" y="106997"/>
                  </a:lnTo>
                  <a:lnTo>
                    <a:pt x="36207" y="114401"/>
                  </a:lnTo>
                  <a:lnTo>
                    <a:pt x="43624" y="114401"/>
                  </a:lnTo>
                  <a:lnTo>
                    <a:pt x="43624" y="106997"/>
                  </a:lnTo>
                  <a:close/>
                </a:path>
                <a:path w="67945" h="114934">
                  <a:moveTo>
                    <a:pt x="43624" y="95478"/>
                  </a:moveTo>
                  <a:lnTo>
                    <a:pt x="36207" y="95478"/>
                  </a:lnTo>
                  <a:lnTo>
                    <a:pt x="36207" y="102882"/>
                  </a:lnTo>
                  <a:lnTo>
                    <a:pt x="43624" y="102882"/>
                  </a:lnTo>
                  <a:lnTo>
                    <a:pt x="43624" y="95478"/>
                  </a:lnTo>
                  <a:close/>
                </a:path>
                <a:path w="67945" h="114934">
                  <a:moveTo>
                    <a:pt x="43624" y="83134"/>
                  </a:moveTo>
                  <a:lnTo>
                    <a:pt x="36207" y="83134"/>
                  </a:lnTo>
                  <a:lnTo>
                    <a:pt x="36207" y="91363"/>
                  </a:lnTo>
                  <a:lnTo>
                    <a:pt x="43624" y="91363"/>
                  </a:lnTo>
                  <a:lnTo>
                    <a:pt x="43624" y="83134"/>
                  </a:lnTo>
                  <a:close/>
                </a:path>
                <a:path w="67945" h="114934">
                  <a:moveTo>
                    <a:pt x="43624" y="71615"/>
                  </a:moveTo>
                  <a:lnTo>
                    <a:pt x="36207" y="71615"/>
                  </a:lnTo>
                  <a:lnTo>
                    <a:pt x="36207" y="79019"/>
                  </a:lnTo>
                  <a:lnTo>
                    <a:pt x="43624" y="79019"/>
                  </a:lnTo>
                  <a:lnTo>
                    <a:pt x="43624" y="71615"/>
                  </a:lnTo>
                  <a:close/>
                </a:path>
                <a:path w="67945" h="114934">
                  <a:moveTo>
                    <a:pt x="43624" y="60096"/>
                  </a:moveTo>
                  <a:lnTo>
                    <a:pt x="36207" y="60096"/>
                  </a:lnTo>
                  <a:lnTo>
                    <a:pt x="36207" y="67500"/>
                  </a:lnTo>
                  <a:lnTo>
                    <a:pt x="43624" y="67500"/>
                  </a:lnTo>
                  <a:lnTo>
                    <a:pt x="43624" y="60096"/>
                  </a:lnTo>
                  <a:close/>
                </a:path>
                <a:path w="67945" h="114934">
                  <a:moveTo>
                    <a:pt x="43624" y="47752"/>
                  </a:moveTo>
                  <a:lnTo>
                    <a:pt x="36207" y="47752"/>
                  </a:lnTo>
                  <a:lnTo>
                    <a:pt x="36207" y="55143"/>
                  </a:lnTo>
                  <a:lnTo>
                    <a:pt x="43624" y="55143"/>
                  </a:lnTo>
                  <a:lnTo>
                    <a:pt x="43624" y="47752"/>
                  </a:lnTo>
                  <a:close/>
                </a:path>
                <a:path w="67945" h="114934">
                  <a:moveTo>
                    <a:pt x="43624" y="36220"/>
                  </a:moveTo>
                  <a:lnTo>
                    <a:pt x="36207" y="36220"/>
                  </a:lnTo>
                  <a:lnTo>
                    <a:pt x="36207" y="43649"/>
                  </a:lnTo>
                  <a:lnTo>
                    <a:pt x="43624" y="43649"/>
                  </a:lnTo>
                  <a:lnTo>
                    <a:pt x="43624" y="36220"/>
                  </a:lnTo>
                  <a:close/>
                </a:path>
                <a:path w="67945" h="114934">
                  <a:moveTo>
                    <a:pt x="43624" y="23876"/>
                  </a:moveTo>
                  <a:lnTo>
                    <a:pt x="36207" y="23876"/>
                  </a:lnTo>
                  <a:lnTo>
                    <a:pt x="36207" y="31280"/>
                  </a:lnTo>
                  <a:lnTo>
                    <a:pt x="43624" y="31280"/>
                  </a:lnTo>
                  <a:lnTo>
                    <a:pt x="43624" y="23876"/>
                  </a:lnTo>
                  <a:close/>
                </a:path>
                <a:path w="67945" h="114934">
                  <a:moveTo>
                    <a:pt x="43624" y="12357"/>
                  </a:moveTo>
                  <a:lnTo>
                    <a:pt x="36207" y="12357"/>
                  </a:lnTo>
                  <a:lnTo>
                    <a:pt x="36207" y="19761"/>
                  </a:lnTo>
                  <a:lnTo>
                    <a:pt x="43624" y="19761"/>
                  </a:lnTo>
                  <a:lnTo>
                    <a:pt x="43624" y="12357"/>
                  </a:lnTo>
                  <a:close/>
                </a:path>
                <a:path w="67945" h="114934">
                  <a:moveTo>
                    <a:pt x="43624" y="0"/>
                  </a:moveTo>
                  <a:lnTo>
                    <a:pt x="36207" y="0"/>
                  </a:lnTo>
                  <a:lnTo>
                    <a:pt x="36207" y="7416"/>
                  </a:lnTo>
                  <a:lnTo>
                    <a:pt x="43624" y="7416"/>
                  </a:lnTo>
                  <a:lnTo>
                    <a:pt x="43624" y="0"/>
                  </a:lnTo>
                  <a:close/>
                </a:path>
                <a:path w="67945" h="114934">
                  <a:moveTo>
                    <a:pt x="55143" y="106997"/>
                  </a:moveTo>
                  <a:lnTo>
                    <a:pt x="47726" y="106997"/>
                  </a:lnTo>
                  <a:lnTo>
                    <a:pt x="47726" y="114401"/>
                  </a:lnTo>
                  <a:lnTo>
                    <a:pt x="55143" y="114401"/>
                  </a:lnTo>
                  <a:lnTo>
                    <a:pt x="55143" y="106997"/>
                  </a:lnTo>
                  <a:close/>
                </a:path>
                <a:path w="67945" h="114934">
                  <a:moveTo>
                    <a:pt x="55143" y="95478"/>
                  </a:moveTo>
                  <a:lnTo>
                    <a:pt x="47726" y="95478"/>
                  </a:lnTo>
                  <a:lnTo>
                    <a:pt x="47726" y="102882"/>
                  </a:lnTo>
                  <a:lnTo>
                    <a:pt x="55143" y="102882"/>
                  </a:lnTo>
                  <a:lnTo>
                    <a:pt x="55143" y="95478"/>
                  </a:lnTo>
                  <a:close/>
                </a:path>
                <a:path w="67945" h="114934">
                  <a:moveTo>
                    <a:pt x="55143" y="83134"/>
                  </a:moveTo>
                  <a:lnTo>
                    <a:pt x="47726" y="83134"/>
                  </a:lnTo>
                  <a:lnTo>
                    <a:pt x="47726" y="91363"/>
                  </a:lnTo>
                  <a:lnTo>
                    <a:pt x="55143" y="91363"/>
                  </a:lnTo>
                  <a:lnTo>
                    <a:pt x="55143" y="83134"/>
                  </a:lnTo>
                  <a:close/>
                </a:path>
                <a:path w="67945" h="114934">
                  <a:moveTo>
                    <a:pt x="55143" y="71615"/>
                  </a:moveTo>
                  <a:lnTo>
                    <a:pt x="47726" y="71615"/>
                  </a:lnTo>
                  <a:lnTo>
                    <a:pt x="47726" y="79019"/>
                  </a:lnTo>
                  <a:lnTo>
                    <a:pt x="55143" y="79019"/>
                  </a:lnTo>
                  <a:lnTo>
                    <a:pt x="55143" y="71615"/>
                  </a:lnTo>
                  <a:close/>
                </a:path>
                <a:path w="67945" h="114934">
                  <a:moveTo>
                    <a:pt x="55143" y="60096"/>
                  </a:moveTo>
                  <a:lnTo>
                    <a:pt x="47726" y="60096"/>
                  </a:lnTo>
                  <a:lnTo>
                    <a:pt x="47726" y="67500"/>
                  </a:lnTo>
                  <a:lnTo>
                    <a:pt x="55143" y="67500"/>
                  </a:lnTo>
                  <a:lnTo>
                    <a:pt x="55143" y="60096"/>
                  </a:lnTo>
                  <a:close/>
                </a:path>
                <a:path w="67945" h="114934">
                  <a:moveTo>
                    <a:pt x="55143" y="47752"/>
                  </a:moveTo>
                  <a:lnTo>
                    <a:pt x="47726" y="47752"/>
                  </a:lnTo>
                  <a:lnTo>
                    <a:pt x="47726" y="55143"/>
                  </a:lnTo>
                  <a:lnTo>
                    <a:pt x="55143" y="55143"/>
                  </a:lnTo>
                  <a:lnTo>
                    <a:pt x="55143" y="47752"/>
                  </a:lnTo>
                  <a:close/>
                </a:path>
                <a:path w="67945" h="114934">
                  <a:moveTo>
                    <a:pt x="55143" y="36220"/>
                  </a:moveTo>
                  <a:lnTo>
                    <a:pt x="47726" y="36220"/>
                  </a:lnTo>
                  <a:lnTo>
                    <a:pt x="47726" y="43649"/>
                  </a:lnTo>
                  <a:lnTo>
                    <a:pt x="55143" y="43649"/>
                  </a:lnTo>
                  <a:lnTo>
                    <a:pt x="55143" y="36220"/>
                  </a:lnTo>
                  <a:close/>
                </a:path>
                <a:path w="67945" h="114934">
                  <a:moveTo>
                    <a:pt x="55143" y="23876"/>
                  </a:moveTo>
                  <a:lnTo>
                    <a:pt x="47726" y="23876"/>
                  </a:lnTo>
                  <a:lnTo>
                    <a:pt x="47726" y="31280"/>
                  </a:lnTo>
                  <a:lnTo>
                    <a:pt x="55143" y="31280"/>
                  </a:lnTo>
                  <a:lnTo>
                    <a:pt x="55143" y="23876"/>
                  </a:lnTo>
                  <a:close/>
                </a:path>
                <a:path w="67945" h="114934">
                  <a:moveTo>
                    <a:pt x="55143" y="12357"/>
                  </a:moveTo>
                  <a:lnTo>
                    <a:pt x="47726" y="12357"/>
                  </a:lnTo>
                  <a:lnTo>
                    <a:pt x="47726" y="19761"/>
                  </a:lnTo>
                  <a:lnTo>
                    <a:pt x="55143" y="19761"/>
                  </a:lnTo>
                  <a:lnTo>
                    <a:pt x="55143" y="12357"/>
                  </a:lnTo>
                  <a:close/>
                </a:path>
                <a:path w="67945" h="114934">
                  <a:moveTo>
                    <a:pt x="55143" y="0"/>
                  </a:moveTo>
                  <a:lnTo>
                    <a:pt x="47726" y="0"/>
                  </a:lnTo>
                  <a:lnTo>
                    <a:pt x="47726" y="7416"/>
                  </a:lnTo>
                  <a:lnTo>
                    <a:pt x="55143" y="7416"/>
                  </a:lnTo>
                  <a:lnTo>
                    <a:pt x="55143" y="0"/>
                  </a:lnTo>
                  <a:close/>
                </a:path>
                <a:path w="67945" h="114934">
                  <a:moveTo>
                    <a:pt x="67487" y="106997"/>
                  </a:moveTo>
                  <a:lnTo>
                    <a:pt x="60071" y="106997"/>
                  </a:lnTo>
                  <a:lnTo>
                    <a:pt x="60071" y="114401"/>
                  </a:lnTo>
                  <a:lnTo>
                    <a:pt x="67487" y="114401"/>
                  </a:lnTo>
                  <a:lnTo>
                    <a:pt x="67487" y="106997"/>
                  </a:lnTo>
                  <a:close/>
                </a:path>
                <a:path w="67945" h="114934">
                  <a:moveTo>
                    <a:pt x="67487" y="95478"/>
                  </a:moveTo>
                  <a:lnTo>
                    <a:pt x="60071" y="95478"/>
                  </a:lnTo>
                  <a:lnTo>
                    <a:pt x="60071" y="102882"/>
                  </a:lnTo>
                  <a:lnTo>
                    <a:pt x="67487" y="102882"/>
                  </a:lnTo>
                  <a:lnTo>
                    <a:pt x="67487" y="95478"/>
                  </a:lnTo>
                  <a:close/>
                </a:path>
                <a:path w="67945" h="114934">
                  <a:moveTo>
                    <a:pt x="67487" y="83134"/>
                  </a:moveTo>
                  <a:lnTo>
                    <a:pt x="60071" y="83134"/>
                  </a:lnTo>
                  <a:lnTo>
                    <a:pt x="60071" y="91363"/>
                  </a:lnTo>
                  <a:lnTo>
                    <a:pt x="67487" y="91363"/>
                  </a:lnTo>
                  <a:lnTo>
                    <a:pt x="67487" y="83134"/>
                  </a:lnTo>
                  <a:close/>
                </a:path>
                <a:path w="67945" h="114934">
                  <a:moveTo>
                    <a:pt x="67487" y="71615"/>
                  </a:moveTo>
                  <a:lnTo>
                    <a:pt x="60071" y="71615"/>
                  </a:lnTo>
                  <a:lnTo>
                    <a:pt x="60071" y="79019"/>
                  </a:lnTo>
                  <a:lnTo>
                    <a:pt x="67487" y="79019"/>
                  </a:lnTo>
                  <a:lnTo>
                    <a:pt x="67487" y="71615"/>
                  </a:lnTo>
                  <a:close/>
                </a:path>
                <a:path w="67945" h="114934">
                  <a:moveTo>
                    <a:pt x="67487" y="60096"/>
                  </a:moveTo>
                  <a:lnTo>
                    <a:pt x="60071" y="60096"/>
                  </a:lnTo>
                  <a:lnTo>
                    <a:pt x="60071" y="67500"/>
                  </a:lnTo>
                  <a:lnTo>
                    <a:pt x="67487" y="67500"/>
                  </a:lnTo>
                  <a:lnTo>
                    <a:pt x="67487" y="60096"/>
                  </a:lnTo>
                  <a:close/>
                </a:path>
                <a:path w="67945" h="114934">
                  <a:moveTo>
                    <a:pt x="67487" y="47752"/>
                  </a:moveTo>
                  <a:lnTo>
                    <a:pt x="60071" y="47752"/>
                  </a:lnTo>
                  <a:lnTo>
                    <a:pt x="60071" y="55143"/>
                  </a:lnTo>
                  <a:lnTo>
                    <a:pt x="67487" y="55143"/>
                  </a:lnTo>
                  <a:lnTo>
                    <a:pt x="67487" y="47752"/>
                  </a:lnTo>
                  <a:close/>
                </a:path>
                <a:path w="67945" h="114934">
                  <a:moveTo>
                    <a:pt x="67487" y="36220"/>
                  </a:moveTo>
                  <a:lnTo>
                    <a:pt x="60071" y="36220"/>
                  </a:lnTo>
                  <a:lnTo>
                    <a:pt x="60071" y="43649"/>
                  </a:lnTo>
                  <a:lnTo>
                    <a:pt x="67487" y="43649"/>
                  </a:lnTo>
                  <a:lnTo>
                    <a:pt x="67487" y="36220"/>
                  </a:lnTo>
                  <a:close/>
                </a:path>
                <a:path w="67945" h="114934">
                  <a:moveTo>
                    <a:pt x="67487" y="23876"/>
                  </a:moveTo>
                  <a:lnTo>
                    <a:pt x="60071" y="23876"/>
                  </a:lnTo>
                  <a:lnTo>
                    <a:pt x="60071" y="31280"/>
                  </a:lnTo>
                  <a:lnTo>
                    <a:pt x="67487" y="31280"/>
                  </a:lnTo>
                  <a:lnTo>
                    <a:pt x="67487" y="23876"/>
                  </a:lnTo>
                  <a:close/>
                </a:path>
                <a:path w="67945" h="114934">
                  <a:moveTo>
                    <a:pt x="67487" y="12357"/>
                  </a:moveTo>
                  <a:lnTo>
                    <a:pt x="60071" y="12357"/>
                  </a:lnTo>
                  <a:lnTo>
                    <a:pt x="60071" y="19761"/>
                  </a:lnTo>
                  <a:lnTo>
                    <a:pt x="67487" y="19761"/>
                  </a:lnTo>
                  <a:lnTo>
                    <a:pt x="67487" y="12357"/>
                  </a:lnTo>
                  <a:close/>
                </a:path>
                <a:path w="67945" h="114934">
                  <a:moveTo>
                    <a:pt x="67487" y="0"/>
                  </a:moveTo>
                  <a:lnTo>
                    <a:pt x="60071" y="0"/>
                  </a:lnTo>
                  <a:lnTo>
                    <a:pt x="60071" y="7416"/>
                  </a:lnTo>
                  <a:lnTo>
                    <a:pt x="67487" y="7416"/>
                  </a:lnTo>
                  <a:lnTo>
                    <a:pt x="674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551677" y="7507058"/>
              <a:ext cx="696595" cy="837565"/>
            </a:xfrm>
            <a:custGeom>
              <a:avLst/>
              <a:gdLst/>
              <a:ahLst/>
              <a:cxnLst/>
              <a:rect l="l" t="t" r="r" b="b"/>
              <a:pathLst>
                <a:path w="696595" h="837565">
                  <a:moveTo>
                    <a:pt x="0" y="836942"/>
                  </a:moveTo>
                  <a:lnTo>
                    <a:pt x="696213" y="836942"/>
                  </a:lnTo>
                </a:path>
                <a:path w="696595" h="837565">
                  <a:moveTo>
                    <a:pt x="0" y="196684"/>
                  </a:moveTo>
                  <a:lnTo>
                    <a:pt x="696213" y="196684"/>
                  </a:lnTo>
                </a:path>
                <a:path w="696595" h="837565">
                  <a:moveTo>
                    <a:pt x="0" y="0"/>
                  </a:moveTo>
                  <a:lnTo>
                    <a:pt x="69621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551677" y="8502027"/>
              <a:ext cx="696595" cy="44450"/>
            </a:xfrm>
            <a:custGeom>
              <a:avLst/>
              <a:gdLst/>
              <a:ahLst/>
              <a:cxnLst/>
              <a:rect l="l" t="t" r="r" b="b"/>
              <a:pathLst>
                <a:path w="696595" h="44450">
                  <a:moveTo>
                    <a:pt x="696213" y="0"/>
                  </a:moveTo>
                  <a:lnTo>
                    <a:pt x="0" y="0"/>
                  </a:lnTo>
                  <a:lnTo>
                    <a:pt x="0" y="44424"/>
                  </a:lnTo>
                  <a:lnTo>
                    <a:pt x="696213" y="44424"/>
                  </a:lnTo>
                  <a:lnTo>
                    <a:pt x="69621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551677" y="7976158"/>
              <a:ext cx="696595" cy="570865"/>
            </a:xfrm>
            <a:custGeom>
              <a:avLst/>
              <a:gdLst/>
              <a:ahLst/>
              <a:cxnLst/>
              <a:rect l="l" t="t" r="r" b="b"/>
              <a:pathLst>
                <a:path w="696595" h="570865">
                  <a:moveTo>
                    <a:pt x="696213" y="570293"/>
                  </a:moveTo>
                  <a:lnTo>
                    <a:pt x="696213" y="525868"/>
                  </a:lnTo>
                  <a:lnTo>
                    <a:pt x="0" y="525868"/>
                  </a:lnTo>
                  <a:lnTo>
                    <a:pt x="0" y="570293"/>
                  </a:lnTo>
                  <a:lnTo>
                    <a:pt x="696213" y="570293"/>
                  </a:lnTo>
                  <a:close/>
                </a:path>
                <a:path w="696595" h="570865">
                  <a:moveTo>
                    <a:pt x="384314" y="87223"/>
                  </a:moveTo>
                  <a:lnTo>
                    <a:pt x="384314" y="0"/>
                  </a:lnTo>
                  <a:lnTo>
                    <a:pt x="323405" y="0"/>
                  </a:lnTo>
                  <a:lnTo>
                    <a:pt x="323405" y="87223"/>
                  </a:lnTo>
                  <a:lnTo>
                    <a:pt x="384314" y="872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885802" y="7986839"/>
              <a:ext cx="40005" cy="66040"/>
            </a:xfrm>
            <a:custGeom>
              <a:avLst/>
              <a:gdLst/>
              <a:ahLst/>
              <a:cxnLst/>
              <a:rect l="l" t="t" r="r" b="b"/>
              <a:pathLst>
                <a:path w="40004" h="66040">
                  <a:moveTo>
                    <a:pt x="39497" y="0"/>
                  </a:moveTo>
                  <a:lnTo>
                    <a:pt x="0" y="0"/>
                  </a:lnTo>
                  <a:lnTo>
                    <a:pt x="0" y="65849"/>
                  </a:lnTo>
                  <a:lnTo>
                    <a:pt x="39497" y="65849"/>
                  </a:lnTo>
                  <a:lnTo>
                    <a:pt x="394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885802" y="7986839"/>
              <a:ext cx="40005" cy="66040"/>
            </a:xfrm>
            <a:custGeom>
              <a:avLst/>
              <a:gdLst/>
              <a:ahLst/>
              <a:cxnLst/>
              <a:rect l="l" t="t" r="r" b="b"/>
              <a:pathLst>
                <a:path w="40004" h="66040">
                  <a:moveTo>
                    <a:pt x="39497" y="65849"/>
                  </a:moveTo>
                  <a:lnTo>
                    <a:pt x="39497" y="0"/>
                  </a:lnTo>
                  <a:lnTo>
                    <a:pt x="0" y="0"/>
                  </a:lnTo>
                  <a:lnTo>
                    <a:pt x="0" y="65849"/>
                  </a:lnTo>
                  <a:lnTo>
                    <a:pt x="39497" y="658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556618" y="7453566"/>
              <a:ext cx="686435" cy="981075"/>
            </a:xfrm>
            <a:custGeom>
              <a:avLst/>
              <a:gdLst/>
              <a:ahLst/>
              <a:cxnLst/>
              <a:rect l="l" t="t" r="r" b="b"/>
              <a:pathLst>
                <a:path w="686435" h="981075">
                  <a:moveTo>
                    <a:pt x="13169" y="970280"/>
                  </a:moveTo>
                  <a:lnTo>
                    <a:pt x="9855" y="966978"/>
                  </a:lnTo>
                  <a:lnTo>
                    <a:pt x="2451" y="966978"/>
                  </a:lnTo>
                  <a:lnTo>
                    <a:pt x="0" y="970280"/>
                  </a:lnTo>
                  <a:lnTo>
                    <a:pt x="0" y="977696"/>
                  </a:lnTo>
                  <a:lnTo>
                    <a:pt x="2451" y="980960"/>
                  </a:lnTo>
                  <a:lnTo>
                    <a:pt x="6578" y="980960"/>
                  </a:lnTo>
                  <a:lnTo>
                    <a:pt x="9855" y="980960"/>
                  </a:lnTo>
                  <a:lnTo>
                    <a:pt x="13169" y="977696"/>
                  </a:lnTo>
                  <a:lnTo>
                    <a:pt x="13169" y="970280"/>
                  </a:lnTo>
                  <a:close/>
                </a:path>
                <a:path w="686435" h="981075">
                  <a:moveTo>
                    <a:pt x="13169" y="848474"/>
                  </a:moveTo>
                  <a:lnTo>
                    <a:pt x="9855" y="845997"/>
                  </a:lnTo>
                  <a:lnTo>
                    <a:pt x="2451" y="845997"/>
                  </a:lnTo>
                  <a:lnTo>
                    <a:pt x="0" y="848474"/>
                  </a:lnTo>
                  <a:lnTo>
                    <a:pt x="0" y="855891"/>
                  </a:lnTo>
                  <a:lnTo>
                    <a:pt x="2451" y="859180"/>
                  </a:lnTo>
                  <a:lnTo>
                    <a:pt x="6578" y="859180"/>
                  </a:lnTo>
                  <a:lnTo>
                    <a:pt x="9855" y="859180"/>
                  </a:lnTo>
                  <a:lnTo>
                    <a:pt x="13169" y="855891"/>
                  </a:lnTo>
                  <a:lnTo>
                    <a:pt x="13169" y="848474"/>
                  </a:lnTo>
                  <a:close/>
                </a:path>
                <a:path w="686435" h="981075">
                  <a:moveTo>
                    <a:pt x="13169" y="297091"/>
                  </a:moveTo>
                  <a:lnTo>
                    <a:pt x="9855" y="293801"/>
                  </a:lnTo>
                  <a:lnTo>
                    <a:pt x="2451" y="293801"/>
                  </a:lnTo>
                  <a:lnTo>
                    <a:pt x="0" y="297091"/>
                  </a:lnTo>
                  <a:lnTo>
                    <a:pt x="0" y="304507"/>
                  </a:lnTo>
                  <a:lnTo>
                    <a:pt x="2451" y="306959"/>
                  </a:lnTo>
                  <a:lnTo>
                    <a:pt x="6578" y="306959"/>
                  </a:lnTo>
                  <a:lnTo>
                    <a:pt x="9855" y="306959"/>
                  </a:lnTo>
                  <a:lnTo>
                    <a:pt x="13169" y="304507"/>
                  </a:lnTo>
                  <a:lnTo>
                    <a:pt x="13169" y="297091"/>
                  </a:lnTo>
                  <a:close/>
                </a:path>
                <a:path w="686435" h="981075">
                  <a:moveTo>
                    <a:pt x="13169" y="198335"/>
                  </a:moveTo>
                  <a:lnTo>
                    <a:pt x="9855" y="195872"/>
                  </a:lnTo>
                  <a:lnTo>
                    <a:pt x="2451" y="195872"/>
                  </a:lnTo>
                  <a:lnTo>
                    <a:pt x="0" y="198335"/>
                  </a:lnTo>
                  <a:lnTo>
                    <a:pt x="0" y="205727"/>
                  </a:lnTo>
                  <a:lnTo>
                    <a:pt x="2451" y="209042"/>
                  </a:lnTo>
                  <a:lnTo>
                    <a:pt x="6578" y="209042"/>
                  </a:lnTo>
                  <a:lnTo>
                    <a:pt x="9855" y="209042"/>
                  </a:lnTo>
                  <a:lnTo>
                    <a:pt x="13169" y="205727"/>
                  </a:lnTo>
                  <a:lnTo>
                    <a:pt x="13169" y="198335"/>
                  </a:lnTo>
                  <a:close/>
                </a:path>
                <a:path w="686435" h="981075">
                  <a:moveTo>
                    <a:pt x="13169" y="101231"/>
                  </a:moveTo>
                  <a:lnTo>
                    <a:pt x="9855" y="98767"/>
                  </a:lnTo>
                  <a:lnTo>
                    <a:pt x="2451" y="98767"/>
                  </a:lnTo>
                  <a:lnTo>
                    <a:pt x="0" y="101231"/>
                  </a:lnTo>
                  <a:lnTo>
                    <a:pt x="0" y="108635"/>
                  </a:lnTo>
                  <a:lnTo>
                    <a:pt x="2451" y="111925"/>
                  </a:lnTo>
                  <a:lnTo>
                    <a:pt x="6578" y="111925"/>
                  </a:lnTo>
                  <a:lnTo>
                    <a:pt x="9855" y="111925"/>
                  </a:lnTo>
                  <a:lnTo>
                    <a:pt x="13169" y="108635"/>
                  </a:lnTo>
                  <a:lnTo>
                    <a:pt x="13169" y="101231"/>
                  </a:lnTo>
                  <a:close/>
                </a:path>
                <a:path w="686435" h="981075">
                  <a:moveTo>
                    <a:pt x="13169" y="2476"/>
                  </a:moveTo>
                  <a:lnTo>
                    <a:pt x="9855" y="0"/>
                  </a:lnTo>
                  <a:lnTo>
                    <a:pt x="2451" y="0"/>
                  </a:lnTo>
                  <a:lnTo>
                    <a:pt x="0" y="2476"/>
                  </a:lnTo>
                  <a:lnTo>
                    <a:pt x="0" y="9880"/>
                  </a:lnTo>
                  <a:lnTo>
                    <a:pt x="2451" y="13169"/>
                  </a:lnTo>
                  <a:lnTo>
                    <a:pt x="6578" y="13169"/>
                  </a:lnTo>
                  <a:lnTo>
                    <a:pt x="9855" y="13169"/>
                  </a:lnTo>
                  <a:lnTo>
                    <a:pt x="13169" y="9880"/>
                  </a:lnTo>
                  <a:lnTo>
                    <a:pt x="13169" y="2476"/>
                  </a:lnTo>
                  <a:close/>
                </a:path>
                <a:path w="686435" h="981075">
                  <a:moveTo>
                    <a:pt x="686333" y="970280"/>
                  </a:moveTo>
                  <a:lnTo>
                    <a:pt x="683869" y="966978"/>
                  </a:lnTo>
                  <a:lnTo>
                    <a:pt x="676452" y="966978"/>
                  </a:lnTo>
                  <a:lnTo>
                    <a:pt x="673188" y="970280"/>
                  </a:lnTo>
                  <a:lnTo>
                    <a:pt x="673188" y="977696"/>
                  </a:lnTo>
                  <a:lnTo>
                    <a:pt x="676452" y="980960"/>
                  </a:lnTo>
                  <a:lnTo>
                    <a:pt x="679767" y="980960"/>
                  </a:lnTo>
                  <a:lnTo>
                    <a:pt x="683869" y="980960"/>
                  </a:lnTo>
                  <a:lnTo>
                    <a:pt x="686333" y="977696"/>
                  </a:lnTo>
                  <a:lnTo>
                    <a:pt x="686333" y="970280"/>
                  </a:lnTo>
                  <a:close/>
                </a:path>
                <a:path w="686435" h="981075">
                  <a:moveTo>
                    <a:pt x="686333" y="848474"/>
                  </a:moveTo>
                  <a:lnTo>
                    <a:pt x="683869" y="845997"/>
                  </a:lnTo>
                  <a:lnTo>
                    <a:pt x="676452" y="845997"/>
                  </a:lnTo>
                  <a:lnTo>
                    <a:pt x="673188" y="848474"/>
                  </a:lnTo>
                  <a:lnTo>
                    <a:pt x="673188" y="855891"/>
                  </a:lnTo>
                  <a:lnTo>
                    <a:pt x="676452" y="859180"/>
                  </a:lnTo>
                  <a:lnTo>
                    <a:pt x="679767" y="859180"/>
                  </a:lnTo>
                  <a:lnTo>
                    <a:pt x="683869" y="859180"/>
                  </a:lnTo>
                  <a:lnTo>
                    <a:pt x="686333" y="855891"/>
                  </a:lnTo>
                  <a:lnTo>
                    <a:pt x="686333" y="848474"/>
                  </a:lnTo>
                  <a:close/>
                </a:path>
                <a:path w="686435" h="981075">
                  <a:moveTo>
                    <a:pt x="686333" y="297091"/>
                  </a:moveTo>
                  <a:lnTo>
                    <a:pt x="683869" y="293801"/>
                  </a:lnTo>
                  <a:lnTo>
                    <a:pt x="676452" y="293801"/>
                  </a:lnTo>
                  <a:lnTo>
                    <a:pt x="673188" y="297091"/>
                  </a:lnTo>
                  <a:lnTo>
                    <a:pt x="673188" y="304507"/>
                  </a:lnTo>
                  <a:lnTo>
                    <a:pt x="676452" y="306959"/>
                  </a:lnTo>
                  <a:lnTo>
                    <a:pt x="679767" y="306959"/>
                  </a:lnTo>
                  <a:lnTo>
                    <a:pt x="683869" y="306959"/>
                  </a:lnTo>
                  <a:lnTo>
                    <a:pt x="686333" y="304507"/>
                  </a:lnTo>
                  <a:lnTo>
                    <a:pt x="686333" y="297091"/>
                  </a:lnTo>
                  <a:close/>
                </a:path>
                <a:path w="686435" h="981075">
                  <a:moveTo>
                    <a:pt x="686333" y="198335"/>
                  </a:moveTo>
                  <a:lnTo>
                    <a:pt x="683869" y="195872"/>
                  </a:lnTo>
                  <a:lnTo>
                    <a:pt x="676452" y="195872"/>
                  </a:lnTo>
                  <a:lnTo>
                    <a:pt x="673188" y="198335"/>
                  </a:lnTo>
                  <a:lnTo>
                    <a:pt x="673188" y="205727"/>
                  </a:lnTo>
                  <a:lnTo>
                    <a:pt x="676452" y="209042"/>
                  </a:lnTo>
                  <a:lnTo>
                    <a:pt x="679767" y="209042"/>
                  </a:lnTo>
                  <a:lnTo>
                    <a:pt x="683869" y="209042"/>
                  </a:lnTo>
                  <a:lnTo>
                    <a:pt x="686333" y="205727"/>
                  </a:lnTo>
                  <a:lnTo>
                    <a:pt x="686333" y="198335"/>
                  </a:lnTo>
                  <a:close/>
                </a:path>
                <a:path w="686435" h="981075">
                  <a:moveTo>
                    <a:pt x="686333" y="101231"/>
                  </a:moveTo>
                  <a:lnTo>
                    <a:pt x="683869" y="98767"/>
                  </a:lnTo>
                  <a:lnTo>
                    <a:pt x="676452" y="98767"/>
                  </a:lnTo>
                  <a:lnTo>
                    <a:pt x="673188" y="101231"/>
                  </a:lnTo>
                  <a:lnTo>
                    <a:pt x="673188" y="108635"/>
                  </a:lnTo>
                  <a:lnTo>
                    <a:pt x="676452" y="111925"/>
                  </a:lnTo>
                  <a:lnTo>
                    <a:pt x="679767" y="111925"/>
                  </a:lnTo>
                  <a:lnTo>
                    <a:pt x="683869" y="111925"/>
                  </a:lnTo>
                  <a:lnTo>
                    <a:pt x="686333" y="108635"/>
                  </a:lnTo>
                  <a:lnTo>
                    <a:pt x="686333" y="101231"/>
                  </a:lnTo>
                  <a:close/>
                </a:path>
                <a:path w="686435" h="981075">
                  <a:moveTo>
                    <a:pt x="686333" y="2476"/>
                  </a:moveTo>
                  <a:lnTo>
                    <a:pt x="683869" y="0"/>
                  </a:lnTo>
                  <a:lnTo>
                    <a:pt x="676452" y="0"/>
                  </a:lnTo>
                  <a:lnTo>
                    <a:pt x="673188" y="2476"/>
                  </a:lnTo>
                  <a:lnTo>
                    <a:pt x="673188" y="9880"/>
                  </a:lnTo>
                  <a:lnTo>
                    <a:pt x="676452" y="13169"/>
                  </a:lnTo>
                  <a:lnTo>
                    <a:pt x="679767" y="13169"/>
                  </a:lnTo>
                  <a:lnTo>
                    <a:pt x="683869" y="13169"/>
                  </a:lnTo>
                  <a:lnTo>
                    <a:pt x="686333" y="9880"/>
                  </a:lnTo>
                  <a:lnTo>
                    <a:pt x="686333" y="24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6270942" y="6670116"/>
              <a:ext cx="123189" cy="1876425"/>
            </a:xfrm>
            <a:custGeom>
              <a:avLst/>
              <a:gdLst/>
              <a:ahLst/>
              <a:cxnLst/>
              <a:rect l="l" t="t" r="r" b="b"/>
              <a:pathLst>
                <a:path w="123189" h="1876425">
                  <a:moveTo>
                    <a:pt x="122618" y="0"/>
                  </a:moveTo>
                  <a:lnTo>
                    <a:pt x="122618" y="1753730"/>
                  </a:lnTo>
                  <a:lnTo>
                    <a:pt x="0" y="1876336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1" name="object 391"/>
          <p:cNvSpPr/>
          <p:nvPr/>
        </p:nvSpPr>
        <p:spPr>
          <a:xfrm>
            <a:off x="9330678" y="6670117"/>
            <a:ext cx="123189" cy="123189"/>
          </a:xfrm>
          <a:custGeom>
            <a:avLst/>
            <a:gdLst/>
            <a:ahLst/>
            <a:cxnLst/>
            <a:rect l="l" t="t" r="r" b="b"/>
            <a:pathLst>
              <a:path w="123189" h="123190">
                <a:moveTo>
                  <a:pt x="0" y="122618"/>
                </a:moveTo>
                <a:lnTo>
                  <a:pt x="12261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0583240" y="6670117"/>
            <a:ext cx="121920" cy="123189"/>
          </a:xfrm>
          <a:custGeom>
            <a:avLst/>
            <a:gdLst/>
            <a:ahLst/>
            <a:cxnLst/>
            <a:rect l="l" t="t" r="r" b="b"/>
            <a:pathLst>
              <a:path w="121920" h="123190">
                <a:moveTo>
                  <a:pt x="0" y="122618"/>
                </a:moveTo>
                <a:lnTo>
                  <a:pt x="1217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3" name="object 393"/>
          <p:cNvGrpSpPr/>
          <p:nvPr/>
        </p:nvGrpSpPr>
        <p:grpSpPr>
          <a:xfrm>
            <a:off x="10925772" y="8032293"/>
            <a:ext cx="56515" cy="28575"/>
            <a:chOff x="5871171" y="8032292"/>
            <a:chExt cx="56515" cy="28575"/>
          </a:xfrm>
        </p:grpSpPr>
        <p:sp>
          <p:nvSpPr>
            <p:cNvPr id="394" name="object 394"/>
            <p:cNvSpPr/>
            <p:nvPr/>
          </p:nvSpPr>
          <p:spPr>
            <a:xfrm>
              <a:off x="5912129" y="8038680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3169" y="0"/>
                  </a:moveTo>
                  <a:lnTo>
                    <a:pt x="0" y="9055"/>
                  </a:lnTo>
                  <a:lnTo>
                    <a:pt x="0" y="19761"/>
                  </a:lnTo>
                  <a:lnTo>
                    <a:pt x="13169" y="14008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912129" y="8038680"/>
              <a:ext cx="13335" cy="20320"/>
            </a:xfrm>
            <a:custGeom>
              <a:avLst/>
              <a:gdLst/>
              <a:ahLst/>
              <a:cxnLst/>
              <a:rect l="l" t="t" r="r" b="b"/>
              <a:pathLst>
                <a:path w="13335" h="20320">
                  <a:moveTo>
                    <a:pt x="13169" y="0"/>
                  </a:moveTo>
                  <a:lnTo>
                    <a:pt x="0" y="9055"/>
                  </a:lnTo>
                  <a:lnTo>
                    <a:pt x="0" y="19761"/>
                  </a:lnTo>
                  <a:lnTo>
                    <a:pt x="13169" y="14008"/>
                  </a:lnTo>
                  <a:lnTo>
                    <a:pt x="1316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873457" y="8047735"/>
              <a:ext cx="38735" cy="10795"/>
            </a:xfrm>
            <a:custGeom>
              <a:avLst/>
              <a:gdLst/>
              <a:ahLst/>
              <a:cxnLst/>
              <a:rect l="l" t="t" r="r" b="b"/>
              <a:pathLst>
                <a:path w="38735" h="10795">
                  <a:moveTo>
                    <a:pt x="38671" y="0"/>
                  </a:moveTo>
                  <a:lnTo>
                    <a:pt x="0" y="0"/>
                  </a:lnTo>
                  <a:lnTo>
                    <a:pt x="0" y="10706"/>
                  </a:lnTo>
                  <a:lnTo>
                    <a:pt x="38671" y="10706"/>
                  </a:lnTo>
                  <a:lnTo>
                    <a:pt x="386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873457" y="8047735"/>
              <a:ext cx="38735" cy="10795"/>
            </a:xfrm>
            <a:custGeom>
              <a:avLst/>
              <a:gdLst/>
              <a:ahLst/>
              <a:cxnLst/>
              <a:rect l="l" t="t" r="r" b="b"/>
              <a:pathLst>
                <a:path w="38735" h="10795">
                  <a:moveTo>
                    <a:pt x="0" y="0"/>
                  </a:moveTo>
                  <a:lnTo>
                    <a:pt x="38671" y="0"/>
                  </a:lnTo>
                  <a:lnTo>
                    <a:pt x="38671" y="10706"/>
                  </a:lnTo>
                  <a:lnTo>
                    <a:pt x="0" y="1070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873457" y="8038680"/>
              <a:ext cx="52069" cy="9525"/>
            </a:xfrm>
            <a:custGeom>
              <a:avLst/>
              <a:gdLst/>
              <a:ahLst/>
              <a:cxnLst/>
              <a:rect l="l" t="t" r="r" b="b"/>
              <a:pathLst>
                <a:path w="52070" h="9525">
                  <a:moveTo>
                    <a:pt x="51841" y="0"/>
                  </a:moveTo>
                  <a:lnTo>
                    <a:pt x="12344" y="0"/>
                  </a:lnTo>
                  <a:lnTo>
                    <a:pt x="0" y="9055"/>
                  </a:lnTo>
                  <a:lnTo>
                    <a:pt x="38671" y="9055"/>
                  </a:lnTo>
                  <a:lnTo>
                    <a:pt x="51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873457" y="8038680"/>
              <a:ext cx="52069" cy="9525"/>
            </a:xfrm>
            <a:custGeom>
              <a:avLst/>
              <a:gdLst/>
              <a:ahLst/>
              <a:cxnLst/>
              <a:rect l="l" t="t" r="r" b="b"/>
              <a:pathLst>
                <a:path w="52070" h="9525">
                  <a:moveTo>
                    <a:pt x="12344" y="0"/>
                  </a:moveTo>
                  <a:lnTo>
                    <a:pt x="51841" y="0"/>
                  </a:lnTo>
                  <a:lnTo>
                    <a:pt x="38671" y="9055"/>
                  </a:lnTo>
                  <a:lnTo>
                    <a:pt x="0" y="9055"/>
                  </a:lnTo>
                  <a:lnTo>
                    <a:pt x="1234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873457" y="8039518"/>
              <a:ext cx="50800" cy="8255"/>
            </a:xfrm>
            <a:custGeom>
              <a:avLst/>
              <a:gdLst/>
              <a:ahLst/>
              <a:cxnLst/>
              <a:rect l="l" t="t" r="r" b="b"/>
              <a:pathLst>
                <a:path w="50800" h="8254">
                  <a:moveTo>
                    <a:pt x="0" y="8216"/>
                  </a:moveTo>
                  <a:lnTo>
                    <a:pt x="38671" y="8216"/>
                  </a:lnTo>
                  <a:lnTo>
                    <a:pt x="50177" y="0"/>
                  </a:lnTo>
                </a:path>
              </a:pathLst>
            </a:custGeom>
            <a:ln w="45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883325" y="8034578"/>
              <a:ext cx="40640" cy="4445"/>
            </a:xfrm>
            <a:custGeom>
              <a:avLst/>
              <a:gdLst/>
              <a:ahLst/>
              <a:cxnLst/>
              <a:rect l="l" t="t" r="r" b="b"/>
              <a:pathLst>
                <a:path w="40639" h="4445">
                  <a:moveTo>
                    <a:pt x="40309" y="0"/>
                  </a:moveTo>
                  <a:lnTo>
                    <a:pt x="5765" y="0"/>
                  </a:lnTo>
                  <a:lnTo>
                    <a:pt x="0" y="4102"/>
                  </a:lnTo>
                </a:path>
              </a:pathLst>
            </a:custGeom>
            <a:ln w="45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912129" y="8047735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070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3" name="object 403"/>
          <p:cNvSpPr/>
          <p:nvPr/>
        </p:nvSpPr>
        <p:spPr>
          <a:xfrm>
            <a:off x="11284408" y="7050329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5" h="13334">
                <a:moveTo>
                  <a:pt x="10680" y="0"/>
                </a:moveTo>
                <a:lnTo>
                  <a:pt x="3263" y="0"/>
                </a:lnTo>
                <a:lnTo>
                  <a:pt x="0" y="3289"/>
                </a:lnTo>
                <a:lnTo>
                  <a:pt x="0" y="9867"/>
                </a:lnTo>
                <a:lnTo>
                  <a:pt x="3263" y="13169"/>
                </a:lnTo>
                <a:lnTo>
                  <a:pt x="6578" y="13169"/>
                </a:lnTo>
                <a:lnTo>
                  <a:pt x="10680" y="13169"/>
                </a:lnTo>
                <a:lnTo>
                  <a:pt x="13144" y="9867"/>
                </a:lnTo>
                <a:lnTo>
                  <a:pt x="13144" y="3289"/>
                </a:lnTo>
                <a:lnTo>
                  <a:pt x="106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4" name="object 404"/>
          <p:cNvGrpSpPr/>
          <p:nvPr/>
        </p:nvGrpSpPr>
        <p:grpSpPr>
          <a:xfrm>
            <a:off x="10333228" y="6455563"/>
            <a:ext cx="1117600" cy="339725"/>
            <a:chOff x="5278628" y="6455562"/>
            <a:chExt cx="1117600" cy="339725"/>
          </a:xfrm>
        </p:grpSpPr>
        <p:sp>
          <p:nvSpPr>
            <p:cNvPr id="405" name="object 405"/>
            <p:cNvSpPr/>
            <p:nvPr/>
          </p:nvSpPr>
          <p:spPr>
            <a:xfrm>
              <a:off x="5280914" y="6670116"/>
              <a:ext cx="1113155" cy="123189"/>
            </a:xfrm>
            <a:custGeom>
              <a:avLst/>
              <a:gdLst/>
              <a:ahLst/>
              <a:cxnLst/>
              <a:rect l="l" t="t" r="r" b="b"/>
              <a:pathLst>
                <a:path w="1113154" h="123190">
                  <a:moveTo>
                    <a:pt x="0" y="122618"/>
                  </a:moveTo>
                  <a:lnTo>
                    <a:pt x="121793" y="0"/>
                  </a:lnTo>
                  <a:lnTo>
                    <a:pt x="1112647" y="0"/>
                  </a:lnTo>
                  <a:lnTo>
                    <a:pt x="990028" y="12261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629033" y="6460325"/>
              <a:ext cx="760095" cy="173355"/>
            </a:xfrm>
            <a:custGeom>
              <a:avLst/>
              <a:gdLst/>
              <a:ahLst/>
              <a:cxnLst/>
              <a:rect l="l" t="t" r="r" b="b"/>
              <a:pathLst>
                <a:path w="760095" h="173354">
                  <a:moveTo>
                    <a:pt x="0" y="172999"/>
                  </a:moveTo>
                  <a:lnTo>
                    <a:pt x="0" y="143954"/>
                  </a:lnTo>
                  <a:lnTo>
                    <a:pt x="952" y="132513"/>
                  </a:lnTo>
                  <a:lnTo>
                    <a:pt x="24587" y="101213"/>
                  </a:lnTo>
                  <a:lnTo>
                    <a:pt x="72351" y="93916"/>
                  </a:lnTo>
                  <a:lnTo>
                    <a:pt x="261670" y="93916"/>
                  </a:lnTo>
                  <a:lnTo>
                    <a:pt x="289329" y="91386"/>
                  </a:lnTo>
                  <a:lnTo>
                    <a:pt x="313750" y="83873"/>
                  </a:lnTo>
                  <a:lnTo>
                    <a:pt x="334879" y="71499"/>
                  </a:lnTo>
                  <a:lnTo>
                    <a:pt x="352666" y="54381"/>
                  </a:lnTo>
                  <a:lnTo>
                    <a:pt x="363482" y="34238"/>
                  </a:lnTo>
                  <a:lnTo>
                    <a:pt x="372175" y="18384"/>
                  </a:lnTo>
                  <a:lnTo>
                    <a:pt x="378746" y="6934"/>
                  </a:lnTo>
                  <a:lnTo>
                    <a:pt x="383197" y="0"/>
                  </a:lnTo>
                  <a:lnTo>
                    <a:pt x="391774" y="20709"/>
                  </a:lnTo>
                  <a:lnTo>
                    <a:pt x="400569" y="39157"/>
                  </a:lnTo>
                  <a:lnTo>
                    <a:pt x="430766" y="79573"/>
                  </a:lnTo>
                  <a:lnTo>
                    <a:pt x="470376" y="92302"/>
                  </a:lnTo>
                  <a:lnTo>
                    <a:pt x="497916" y="93916"/>
                  </a:lnTo>
                  <a:lnTo>
                    <a:pt x="686688" y="93916"/>
                  </a:lnTo>
                  <a:lnTo>
                    <a:pt x="705868" y="94718"/>
                  </a:lnTo>
                  <a:lnTo>
                    <a:pt x="743762" y="106273"/>
                  </a:lnTo>
                  <a:lnTo>
                    <a:pt x="759599" y="143954"/>
                  </a:lnTo>
                  <a:lnTo>
                    <a:pt x="759599" y="172999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7" name="object 407"/>
          <p:cNvSpPr/>
          <p:nvPr/>
        </p:nvSpPr>
        <p:spPr>
          <a:xfrm>
            <a:off x="9444902" y="6461964"/>
            <a:ext cx="772795" cy="173355"/>
          </a:xfrm>
          <a:custGeom>
            <a:avLst/>
            <a:gdLst/>
            <a:ahLst/>
            <a:cxnLst/>
            <a:rect l="l" t="t" r="r" b="b"/>
            <a:pathLst>
              <a:path w="772795" h="173354">
                <a:moveTo>
                  <a:pt x="0" y="172986"/>
                </a:moveTo>
                <a:lnTo>
                  <a:pt x="0" y="143954"/>
                </a:lnTo>
                <a:lnTo>
                  <a:pt x="971" y="132522"/>
                </a:lnTo>
                <a:lnTo>
                  <a:pt x="25004" y="101221"/>
                </a:lnTo>
                <a:lnTo>
                  <a:pt x="73609" y="93929"/>
                </a:lnTo>
                <a:lnTo>
                  <a:pt x="266217" y="93929"/>
                </a:lnTo>
                <a:lnTo>
                  <a:pt x="294345" y="91400"/>
                </a:lnTo>
                <a:lnTo>
                  <a:pt x="319182" y="83889"/>
                </a:lnTo>
                <a:lnTo>
                  <a:pt x="340676" y="71512"/>
                </a:lnTo>
                <a:lnTo>
                  <a:pt x="358775" y="54381"/>
                </a:lnTo>
                <a:lnTo>
                  <a:pt x="369773" y="34245"/>
                </a:lnTo>
                <a:lnTo>
                  <a:pt x="378615" y="18394"/>
                </a:lnTo>
                <a:lnTo>
                  <a:pt x="385299" y="6941"/>
                </a:lnTo>
                <a:lnTo>
                  <a:pt x="389826" y="0"/>
                </a:lnTo>
                <a:lnTo>
                  <a:pt x="398558" y="20717"/>
                </a:lnTo>
                <a:lnTo>
                  <a:pt x="407511" y="39168"/>
                </a:lnTo>
                <a:lnTo>
                  <a:pt x="438238" y="79580"/>
                </a:lnTo>
                <a:lnTo>
                  <a:pt x="478539" y="92313"/>
                </a:lnTo>
                <a:lnTo>
                  <a:pt x="506564" y="93929"/>
                </a:lnTo>
                <a:lnTo>
                  <a:pt x="698601" y="93929"/>
                </a:lnTo>
                <a:lnTo>
                  <a:pt x="718102" y="94729"/>
                </a:lnTo>
                <a:lnTo>
                  <a:pt x="756666" y="106273"/>
                </a:lnTo>
                <a:lnTo>
                  <a:pt x="772782" y="143954"/>
                </a:lnTo>
                <a:lnTo>
                  <a:pt x="772782" y="17298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8149412" y="6459500"/>
            <a:ext cx="830580" cy="173355"/>
          </a:xfrm>
          <a:custGeom>
            <a:avLst/>
            <a:gdLst/>
            <a:ahLst/>
            <a:cxnLst/>
            <a:rect l="l" t="t" r="r" b="b"/>
            <a:pathLst>
              <a:path w="830579" h="173354">
                <a:moveTo>
                  <a:pt x="0" y="172986"/>
                </a:moveTo>
                <a:lnTo>
                  <a:pt x="0" y="143967"/>
                </a:lnTo>
                <a:lnTo>
                  <a:pt x="1042" y="132520"/>
                </a:lnTo>
                <a:lnTo>
                  <a:pt x="26867" y="101208"/>
                </a:lnTo>
                <a:lnTo>
                  <a:pt x="79095" y="93916"/>
                </a:lnTo>
                <a:lnTo>
                  <a:pt x="286067" y="93916"/>
                </a:lnTo>
                <a:lnTo>
                  <a:pt x="316287" y="91385"/>
                </a:lnTo>
                <a:lnTo>
                  <a:pt x="342976" y="83872"/>
                </a:lnTo>
                <a:lnTo>
                  <a:pt x="366073" y="71494"/>
                </a:lnTo>
                <a:lnTo>
                  <a:pt x="385521" y="54368"/>
                </a:lnTo>
                <a:lnTo>
                  <a:pt x="397338" y="34231"/>
                </a:lnTo>
                <a:lnTo>
                  <a:pt x="406842" y="18378"/>
                </a:lnTo>
                <a:lnTo>
                  <a:pt x="414030" y="6928"/>
                </a:lnTo>
                <a:lnTo>
                  <a:pt x="418896" y="0"/>
                </a:lnTo>
                <a:lnTo>
                  <a:pt x="428275" y="20706"/>
                </a:lnTo>
                <a:lnTo>
                  <a:pt x="437891" y="39157"/>
                </a:lnTo>
                <a:lnTo>
                  <a:pt x="470894" y="79578"/>
                </a:lnTo>
                <a:lnTo>
                  <a:pt x="514200" y="92304"/>
                </a:lnTo>
                <a:lnTo>
                  <a:pt x="544309" y="93916"/>
                </a:lnTo>
                <a:lnTo>
                  <a:pt x="750671" y="93916"/>
                </a:lnTo>
                <a:lnTo>
                  <a:pt x="771625" y="94716"/>
                </a:lnTo>
                <a:lnTo>
                  <a:pt x="813066" y="106260"/>
                </a:lnTo>
                <a:lnTo>
                  <a:pt x="830364" y="143967"/>
                </a:lnTo>
                <a:lnTo>
                  <a:pt x="830364" y="17298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9155342" y="6461151"/>
            <a:ext cx="281305" cy="173355"/>
          </a:xfrm>
          <a:custGeom>
            <a:avLst/>
            <a:gdLst/>
            <a:ahLst/>
            <a:cxnLst/>
            <a:rect l="l" t="t" r="r" b="b"/>
            <a:pathLst>
              <a:path w="281304" h="173354">
                <a:moveTo>
                  <a:pt x="0" y="172999"/>
                </a:moveTo>
                <a:lnTo>
                  <a:pt x="0" y="143954"/>
                </a:lnTo>
                <a:lnTo>
                  <a:pt x="1400" y="137547"/>
                </a:lnTo>
                <a:lnTo>
                  <a:pt x="25636" y="99931"/>
                </a:lnTo>
                <a:lnTo>
                  <a:pt x="53149" y="93903"/>
                </a:lnTo>
                <a:lnTo>
                  <a:pt x="58559" y="93903"/>
                </a:lnTo>
                <a:lnTo>
                  <a:pt x="79808" y="90680"/>
                </a:lnTo>
                <a:lnTo>
                  <a:pt x="115143" y="69402"/>
                </a:lnTo>
                <a:lnTo>
                  <a:pt x="138661" y="21853"/>
                </a:lnTo>
                <a:lnTo>
                  <a:pt x="144171" y="8232"/>
                </a:lnTo>
                <a:lnTo>
                  <a:pt x="147853" y="0"/>
                </a:lnTo>
                <a:lnTo>
                  <a:pt x="154855" y="21659"/>
                </a:lnTo>
                <a:lnTo>
                  <a:pt x="162486" y="41698"/>
                </a:lnTo>
                <a:lnTo>
                  <a:pt x="184966" y="76437"/>
                </a:lnTo>
                <a:lnTo>
                  <a:pt x="223541" y="91248"/>
                </a:lnTo>
                <a:lnTo>
                  <a:pt x="232156" y="93903"/>
                </a:lnTo>
                <a:lnTo>
                  <a:pt x="227584" y="93903"/>
                </a:lnTo>
                <a:lnTo>
                  <a:pt x="269544" y="106260"/>
                </a:lnTo>
                <a:lnTo>
                  <a:pt x="281165" y="143954"/>
                </a:lnTo>
                <a:lnTo>
                  <a:pt x="281165" y="17299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0400475" y="6461151"/>
            <a:ext cx="281305" cy="173355"/>
          </a:xfrm>
          <a:custGeom>
            <a:avLst/>
            <a:gdLst/>
            <a:ahLst/>
            <a:cxnLst/>
            <a:rect l="l" t="t" r="r" b="b"/>
            <a:pathLst>
              <a:path w="281304" h="173354">
                <a:moveTo>
                  <a:pt x="0" y="172999"/>
                </a:moveTo>
                <a:lnTo>
                  <a:pt x="0" y="143954"/>
                </a:lnTo>
                <a:lnTo>
                  <a:pt x="1401" y="137547"/>
                </a:lnTo>
                <a:lnTo>
                  <a:pt x="25646" y="99931"/>
                </a:lnTo>
                <a:lnTo>
                  <a:pt x="53149" y="93903"/>
                </a:lnTo>
                <a:lnTo>
                  <a:pt x="58547" y="93903"/>
                </a:lnTo>
                <a:lnTo>
                  <a:pt x="79803" y="90680"/>
                </a:lnTo>
                <a:lnTo>
                  <a:pt x="115154" y="69402"/>
                </a:lnTo>
                <a:lnTo>
                  <a:pt x="138664" y="21853"/>
                </a:lnTo>
                <a:lnTo>
                  <a:pt x="144172" y="8232"/>
                </a:lnTo>
                <a:lnTo>
                  <a:pt x="147853" y="0"/>
                </a:lnTo>
                <a:lnTo>
                  <a:pt x="154861" y="21659"/>
                </a:lnTo>
                <a:lnTo>
                  <a:pt x="162491" y="41698"/>
                </a:lnTo>
                <a:lnTo>
                  <a:pt x="185445" y="76437"/>
                </a:lnTo>
                <a:lnTo>
                  <a:pt x="224953" y="91248"/>
                </a:lnTo>
                <a:lnTo>
                  <a:pt x="232168" y="93903"/>
                </a:lnTo>
                <a:lnTo>
                  <a:pt x="227596" y="93903"/>
                </a:lnTo>
                <a:lnTo>
                  <a:pt x="235201" y="95661"/>
                </a:lnTo>
                <a:lnTo>
                  <a:pt x="248875" y="99620"/>
                </a:lnTo>
                <a:lnTo>
                  <a:pt x="279767" y="131462"/>
                </a:lnTo>
                <a:lnTo>
                  <a:pt x="281177" y="143954"/>
                </a:lnTo>
                <a:lnTo>
                  <a:pt x="281177" y="17299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1281918" y="6914540"/>
            <a:ext cx="248285" cy="0"/>
          </a:xfrm>
          <a:custGeom>
            <a:avLst/>
            <a:gdLst/>
            <a:ahLst/>
            <a:cxnLst/>
            <a:rect l="l" t="t" r="r" b="b"/>
            <a:pathLst>
              <a:path w="248285">
                <a:moveTo>
                  <a:pt x="0" y="0"/>
                </a:moveTo>
                <a:lnTo>
                  <a:pt x="2478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136560" y="8180234"/>
            <a:ext cx="649605" cy="126364"/>
          </a:xfrm>
          <a:custGeom>
            <a:avLst/>
            <a:gdLst/>
            <a:ahLst/>
            <a:cxnLst/>
            <a:rect l="l" t="t" r="r" b="b"/>
            <a:pathLst>
              <a:path w="649604" h="126365">
                <a:moveTo>
                  <a:pt x="3289" y="0"/>
                </a:moveTo>
                <a:lnTo>
                  <a:pt x="649325" y="825"/>
                </a:lnTo>
              </a:path>
              <a:path w="649604" h="126365">
                <a:moveTo>
                  <a:pt x="442760" y="23050"/>
                </a:moveTo>
                <a:lnTo>
                  <a:pt x="649325" y="23050"/>
                </a:lnTo>
              </a:path>
              <a:path w="649604" h="126365">
                <a:moveTo>
                  <a:pt x="224675" y="23050"/>
                </a:moveTo>
                <a:lnTo>
                  <a:pt x="419722" y="23050"/>
                </a:lnTo>
              </a:path>
              <a:path w="649604" h="126365">
                <a:moveTo>
                  <a:pt x="0" y="23875"/>
                </a:moveTo>
                <a:lnTo>
                  <a:pt x="204292" y="23050"/>
                </a:lnTo>
              </a:path>
              <a:path w="649604" h="126365">
                <a:moveTo>
                  <a:pt x="442760" y="23050"/>
                </a:moveTo>
                <a:lnTo>
                  <a:pt x="442760" y="125920"/>
                </a:lnTo>
              </a:path>
              <a:path w="649604" h="126365">
                <a:moveTo>
                  <a:pt x="419722" y="23050"/>
                </a:moveTo>
                <a:lnTo>
                  <a:pt x="419722" y="125920"/>
                </a:lnTo>
              </a:path>
              <a:path w="649604" h="126365">
                <a:moveTo>
                  <a:pt x="224675" y="23050"/>
                </a:moveTo>
                <a:lnTo>
                  <a:pt x="224675" y="125920"/>
                </a:lnTo>
              </a:path>
              <a:path w="649604" h="126365">
                <a:moveTo>
                  <a:pt x="201637" y="23050"/>
                </a:moveTo>
                <a:lnTo>
                  <a:pt x="201637" y="12592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13" name="object 413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8162493" y="8445462"/>
            <a:ext cx="359562" cy="354482"/>
          </a:xfrm>
          <a:prstGeom prst="rect">
            <a:avLst/>
          </a:prstGeom>
        </p:spPr>
      </p:pic>
      <p:sp>
        <p:nvSpPr>
          <p:cNvPr id="414" name="object 414"/>
          <p:cNvSpPr/>
          <p:nvPr/>
        </p:nvSpPr>
        <p:spPr>
          <a:xfrm>
            <a:off x="10404640" y="8321788"/>
            <a:ext cx="120650" cy="44450"/>
          </a:xfrm>
          <a:custGeom>
            <a:avLst/>
            <a:gdLst/>
            <a:ahLst/>
            <a:cxnLst/>
            <a:rect l="l" t="t" r="r" b="b"/>
            <a:pathLst>
              <a:path w="120650" h="44450">
                <a:moveTo>
                  <a:pt x="60083" y="44437"/>
                </a:moveTo>
                <a:lnTo>
                  <a:pt x="83357" y="42702"/>
                </a:lnTo>
                <a:lnTo>
                  <a:pt x="102463" y="37958"/>
                </a:lnTo>
                <a:lnTo>
                  <a:pt x="115397" y="30898"/>
                </a:lnTo>
                <a:lnTo>
                  <a:pt x="120154" y="22212"/>
                </a:lnTo>
                <a:lnTo>
                  <a:pt x="115397" y="13539"/>
                </a:lnTo>
                <a:lnTo>
                  <a:pt x="102463" y="6481"/>
                </a:lnTo>
                <a:lnTo>
                  <a:pt x="83357" y="1736"/>
                </a:lnTo>
                <a:lnTo>
                  <a:pt x="60083" y="0"/>
                </a:lnTo>
                <a:lnTo>
                  <a:pt x="36813" y="1736"/>
                </a:lnTo>
                <a:lnTo>
                  <a:pt x="17702" y="6481"/>
                </a:lnTo>
                <a:lnTo>
                  <a:pt x="4760" y="13539"/>
                </a:lnTo>
                <a:lnTo>
                  <a:pt x="0" y="22212"/>
                </a:lnTo>
                <a:lnTo>
                  <a:pt x="4760" y="30898"/>
                </a:lnTo>
                <a:lnTo>
                  <a:pt x="17702" y="37958"/>
                </a:lnTo>
                <a:lnTo>
                  <a:pt x="36813" y="42702"/>
                </a:lnTo>
                <a:lnTo>
                  <a:pt x="60083" y="44437"/>
                </a:lnTo>
                <a:close/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0575493" y="8647696"/>
            <a:ext cx="255270" cy="0"/>
          </a:xfrm>
          <a:custGeom>
            <a:avLst/>
            <a:gdLst/>
            <a:ahLst/>
            <a:cxnLst/>
            <a:rect l="l" t="t" r="r" b="b"/>
            <a:pathLst>
              <a:path w="255270">
                <a:moveTo>
                  <a:pt x="0" y="0"/>
                </a:moveTo>
                <a:lnTo>
                  <a:pt x="2546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110906" y="7508850"/>
            <a:ext cx="691515" cy="12065"/>
          </a:xfrm>
          <a:custGeom>
            <a:avLst/>
            <a:gdLst/>
            <a:ahLst/>
            <a:cxnLst/>
            <a:rect l="l" t="t" r="r" b="b"/>
            <a:pathLst>
              <a:path w="691514" h="12065">
                <a:moveTo>
                  <a:pt x="691286" y="0"/>
                </a:moveTo>
                <a:lnTo>
                  <a:pt x="0" y="0"/>
                </a:lnTo>
                <a:lnTo>
                  <a:pt x="0" y="11442"/>
                </a:lnTo>
                <a:lnTo>
                  <a:pt x="691286" y="11442"/>
                </a:lnTo>
                <a:lnTo>
                  <a:pt x="691286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110640" y="6985837"/>
            <a:ext cx="691515" cy="11430"/>
          </a:xfrm>
          <a:custGeom>
            <a:avLst/>
            <a:gdLst/>
            <a:ahLst/>
            <a:cxnLst/>
            <a:rect l="l" t="t" r="r" b="b"/>
            <a:pathLst>
              <a:path w="691514" h="11429">
                <a:moveTo>
                  <a:pt x="691286" y="0"/>
                </a:moveTo>
                <a:lnTo>
                  <a:pt x="0" y="0"/>
                </a:lnTo>
                <a:lnTo>
                  <a:pt x="0" y="11429"/>
                </a:lnTo>
                <a:lnTo>
                  <a:pt x="691286" y="11429"/>
                </a:lnTo>
                <a:lnTo>
                  <a:pt x="691286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8" name="object 418"/>
          <p:cNvGrpSpPr/>
          <p:nvPr/>
        </p:nvGrpSpPr>
        <p:grpSpPr>
          <a:xfrm>
            <a:off x="8110805" y="6794882"/>
            <a:ext cx="691515" cy="52705"/>
            <a:chOff x="3056204" y="6794881"/>
            <a:chExt cx="691515" cy="52705"/>
          </a:xfrm>
        </p:grpSpPr>
        <p:sp>
          <p:nvSpPr>
            <p:cNvPr id="419" name="object 419"/>
            <p:cNvSpPr/>
            <p:nvPr/>
          </p:nvSpPr>
          <p:spPr>
            <a:xfrm>
              <a:off x="3056191" y="6794881"/>
              <a:ext cx="691515" cy="52705"/>
            </a:xfrm>
            <a:custGeom>
              <a:avLst/>
              <a:gdLst/>
              <a:ahLst/>
              <a:cxnLst/>
              <a:rect l="l" t="t" r="r" b="b"/>
              <a:pathLst>
                <a:path w="691514" h="52704">
                  <a:moveTo>
                    <a:pt x="691299" y="48361"/>
                  </a:moveTo>
                  <a:lnTo>
                    <a:pt x="0" y="48361"/>
                  </a:lnTo>
                  <a:lnTo>
                    <a:pt x="0" y="52095"/>
                  </a:lnTo>
                  <a:lnTo>
                    <a:pt x="691299" y="52095"/>
                  </a:lnTo>
                  <a:lnTo>
                    <a:pt x="691299" y="48361"/>
                  </a:lnTo>
                  <a:close/>
                </a:path>
                <a:path w="691514" h="52704">
                  <a:moveTo>
                    <a:pt x="691299" y="0"/>
                  </a:moveTo>
                  <a:lnTo>
                    <a:pt x="0" y="0"/>
                  </a:lnTo>
                  <a:lnTo>
                    <a:pt x="0" y="11442"/>
                  </a:lnTo>
                  <a:lnTo>
                    <a:pt x="691299" y="11442"/>
                  </a:lnTo>
                  <a:lnTo>
                    <a:pt x="691299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081146" y="6801790"/>
              <a:ext cx="116205" cy="31750"/>
            </a:xfrm>
            <a:custGeom>
              <a:avLst/>
              <a:gdLst/>
              <a:ahLst/>
              <a:cxnLst/>
              <a:rect l="l" t="t" r="r" b="b"/>
              <a:pathLst>
                <a:path w="116205" h="31750">
                  <a:moveTo>
                    <a:pt x="116027" y="0"/>
                  </a:moveTo>
                  <a:lnTo>
                    <a:pt x="0" y="0"/>
                  </a:lnTo>
                  <a:lnTo>
                    <a:pt x="0" y="31280"/>
                  </a:lnTo>
                  <a:lnTo>
                    <a:pt x="116027" y="31280"/>
                  </a:lnTo>
                  <a:lnTo>
                    <a:pt x="116027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086087" y="6809194"/>
              <a:ext cx="107314" cy="17780"/>
            </a:xfrm>
            <a:custGeom>
              <a:avLst/>
              <a:gdLst/>
              <a:ahLst/>
              <a:cxnLst/>
              <a:rect l="l" t="t" r="r" b="b"/>
              <a:pathLst>
                <a:path w="107314" h="17779">
                  <a:moveTo>
                    <a:pt x="13169" y="8242"/>
                  </a:moveTo>
                  <a:lnTo>
                    <a:pt x="9042" y="6591"/>
                  </a:lnTo>
                  <a:lnTo>
                    <a:pt x="7404" y="6591"/>
                  </a:lnTo>
                  <a:lnTo>
                    <a:pt x="5753" y="4940"/>
                  </a:lnTo>
                  <a:lnTo>
                    <a:pt x="4927" y="4940"/>
                  </a:lnTo>
                  <a:lnTo>
                    <a:pt x="4927" y="4114"/>
                  </a:lnTo>
                  <a:lnTo>
                    <a:pt x="5753" y="3289"/>
                  </a:lnTo>
                  <a:lnTo>
                    <a:pt x="8216" y="3289"/>
                  </a:lnTo>
                  <a:lnTo>
                    <a:pt x="10693" y="4114"/>
                  </a:lnTo>
                  <a:lnTo>
                    <a:pt x="11506" y="4114"/>
                  </a:lnTo>
                  <a:lnTo>
                    <a:pt x="11506" y="3289"/>
                  </a:lnTo>
                  <a:lnTo>
                    <a:pt x="11506" y="838"/>
                  </a:lnTo>
                  <a:lnTo>
                    <a:pt x="9042" y="0"/>
                  </a:lnTo>
                  <a:lnTo>
                    <a:pt x="4927" y="0"/>
                  </a:lnTo>
                  <a:lnTo>
                    <a:pt x="0" y="838"/>
                  </a:lnTo>
                  <a:lnTo>
                    <a:pt x="0" y="9042"/>
                  </a:lnTo>
                  <a:lnTo>
                    <a:pt x="4114" y="9880"/>
                  </a:lnTo>
                  <a:lnTo>
                    <a:pt x="5753" y="10706"/>
                  </a:lnTo>
                  <a:lnTo>
                    <a:pt x="4927" y="9880"/>
                  </a:lnTo>
                  <a:lnTo>
                    <a:pt x="6578" y="10706"/>
                  </a:lnTo>
                  <a:lnTo>
                    <a:pt x="7404" y="11518"/>
                  </a:lnTo>
                  <a:lnTo>
                    <a:pt x="8216" y="11518"/>
                  </a:lnTo>
                  <a:lnTo>
                    <a:pt x="8216" y="13157"/>
                  </a:lnTo>
                  <a:lnTo>
                    <a:pt x="6578" y="13995"/>
                  </a:lnTo>
                  <a:lnTo>
                    <a:pt x="4114" y="13995"/>
                  </a:lnTo>
                  <a:lnTo>
                    <a:pt x="0" y="13157"/>
                  </a:lnTo>
                  <a:lnTo>
                    <a:pt x="0" y="16459"/>
                  </a:lnTo>
                  <a:lnTo>
                    <a:pt x="1651" y="17284"/>
                  </a:lnTo>
                  <a:lnTo>
                    <a:pt x="9880" y="17284"/>
                  </a:lnTo>
                  <a:lnTo>
                    <a:pt x="13169" y="15633"/>
                  </a:lnTo>
                  <a:lnTo>
                    <a:pt x="13169" y="13995"/>
                  </a:lnTo>
                  <a:lnTo>
                    <a:pt x="13169" y="9880"/>
                  </a:lnTo>
                  <a:lnTo>
                    <a:pt x="13169" y="8242"/>
                  </a:lnTo>
                  <a:close/>
                </a:path>
                <a:path w="107314" h="17779">
                  <a:moveTo>
                    <a:pt x="19748" y="0"/>
                  </a:moveTo>
                  <a:lnTo>
                    <a:pt x="14808" y="0"/>
                  </a:lnTo>
                  <a:lnTo>
                    <a:pt x="14808" y="16459"/>
                  </a:lnTo>
                  <a:lnTo>
                    <a:pt x="19748" y="16459"/>
                  </a:lnTo>
                  <a:lnTo>
                    <a:pt x="19748" y="0"/>
                  </a:lnTo>
                  <a:close/>
                </a:path>
                <a:path w="107314" h="17779">
                  <a:moveTo>
                    <a:pt x="36207" y="838"/>
                  </a:moveTo>
                  <a:lnTo>
                    <a:pt x="23863" y="838"/>
                  </a:lnTo>
                  <a:lnTo>
                    <a:pt x="23863" y="16459"/>
                  </a:lnTo>
                  <a:lnTo>
                    <a:pt x="36207" y="16459"/>
                  </a:lnTo>
                  <a:lnTo>
                    <a:pt x="36207" y="13157"/>
                  </a:lnTo>
                  <a:lnTo>
                    <a:pt x="28803" y="13157"/>
                  </a:lnTo>
                  <a:lnTo>
                    <a:pt x="28803" y="9880"/>
                  </a:lnTo>
                  <a:lnTo>
                    <a:pt x="34556" y="9880"/>
                  </a:lnTo>
                  <a:lnTo>
                    <a:pt x="34556" y="6591"/>
                  </a:lnTo>
                  <a:lnTo>
                    <a:pt x="28803" y="6591"/>
                  </a:lnTo>
                  <a:lnTo>
                    <a:pt x="28803" y="3289"/>
                  </a:lnTo>
                  <a:lnTo>
                    <a:pt x="36207" y="3289"/>
                  </a:lnTo>
                  <a:lnTo>
                    <a:pt x="36207" y="838"/>
                  </a:lnTo>
                  <a:close/>
                </a:path>
                <a:path w="107314" h="17779">
                  <a:moveTo>
                    <a:pt x="58432" y="0"/>
                  </a:moveTo>
                  <a:lnTo>
                    <a:pt x="52666" y="0"/>
                  </a:lnTo>
                  <a:lnTo>
                    <a:pt x="48552" y="9880"/>
                  </a:lnTo>
                  <a:lnTo>
                    <a:pt x="44424" y="0"/>
                  </a:lnTo>
                  <a:lnTo>
                    <a:pt x="38671" y="0"/>
                  </a:lnTo>
                  <a:lnTo>
                    <a:pt x="38671" y="16459"/>
                  </a:lnTo>
                  <a:lnTo>
                    <a:pt x="41960" y="16459"/>
                  </a:lnTo>
                  <a:lnTo>
                    <a:pt x="41960" y="6591"/>
                  </a:lnTo>
                  <a:lnTo>
                    <a:pt x="46088" y="16459"/>
                  </a:lnTo>
                  <a:lnTo>
                    <a:pt x="49377" y="16459"/>
                  </a:lnTo>
                  <a:lnTo>
                    <a:pt x="53479" y="6591"/>
                  </a:lnTo>
                  <a:lnTo>
                    <a:pt x="53479" y="16459"/>
                  </a:lnTo>
                  <a:lnTo>
                    <a:pt x="58432" y="16459"/>
                  </a:lnTo>
                  <a:lnTo>
                    <a:pt x="58432" y="0"/>
                  </a:lnTo>
                  <a:close/>
                </a:path>
                <a:path w="107314" h="17779">
                  <a:moveTo>
                    <a:pt x="74879" y="13157"/>
                  </a:moveTo>
                  <a:lnTo>
                    <a:pt x="67475" y="13157"/>
                  </a:lnTo>
                  <a:lnTo>
                    <a:pt x="67475" y="9880"/>
                  </a:lnTo>
                  <a:lnTo>
                    <a:pt x="73240" y="9880"/>
                  </a:lnTo>
                  <a:lnTo>
                    <a:pt x="73240" y="6591"/>
                  </a:lnTo>
                  <a:lnTo>
                    <a:pt x="67475" y="6591"/>
                  </a:lnTo>
                  <a:lnTo>
                    <a:pt x="67475" y="3289"/>
                  </a:lnTo>
                  <a:lnTo>
                    <a:pt x="74066" y="3289"/>
                  </a:lnTo>
                  <a:lnTo>
                    <a:pt x="74066" y="838"/>
                  </a:lnTo>
                  <a:lnTo>
                    <a:pt x="62534" y="838"/>
                  </a:lnTo>
                  <a:lnTo>
                    <a:pt x="62534" y="16459"/>
                  </a:lnTo>
                  <a:lnTo>
                    <a:pt x="74879" y="16459"/>
                  </a:lnTo>
                  <a:lnTo>
                    <a:pt x="74879" y="13157"/>
                  </a:lnTo>
                  <a:close/>
                </a:path>
                <a:path w="107314" h="17779">
                  <a:moveTo>
                    <a:pt x="91351" y="838"/>
                  </a:moveTo>
                  <a:lnTo>
                    <a:pt x="88049" y="838"/>
                  </a:lnTo>
                  <a:lnTo>
                    <a:pt x="88049" y="9880"/>
                  </a:lnTo>
                  <a:lnTo>
                    <a:pt x="82296" y="838"/>
                  </a:lnTo>
                  <a:lnTo>
                    <a:pt x="77355" y="838"/>
                  </a:lnTo>
                  <a:lnTo>
                    <a:pt x="77355" y="16459"/>
                  </a:lnTo>
                  <a:lnTo>
                    <a:pt x="80645" y="16459"/>
                  </a:lnTo>
                  <a:lnTo>
                    <a:pt x="80645" y="6591"/>
                  </a:lnTo>
                  <a:lnTo>
                    <a:pt x="86410" y="16459"/>
                  </a:lnTo>
                  <a:lnTo>
                    <a:pt x="91351" y="16459"/>
                  </a:lnTo>
                  <a:lnTo>
                    <a:pt x="91351" y="838"/>
                  </a:lnTo>
                  <a:close/>
                </a:path>
                <a:path w="107314" h="17779">
                  <a:moveTo>
                    <a:pt x="106984" y="8242"/>
                  </a:moveTo>
                  <a:lnTo>
                    <a:pt x="102857" y="6591"/>
                  </a:lnTo>
                  <a:lnTo>
                    <a:pt x="102031" y="6591"/>
                  </a:lnTo>
                  <a:lnTo>
                    <a:pt x="100393" y="5765"/>
                  </a:lnTo>
                  <a:lnTo>
                    <a:pt x="99568" y="4940"/>
                  </a:lnTo>
                  <a:lnTo>
                    <a:pt x="98742" y="4940"/>
                  </a:lnTo>
                  <a:lnTo>
                    <a:pt x="98742" y="4114"/>
                  </a:lnTo>
                  <a:lnTo>
                    <a:pt x="99568" y="3289"/>
                  </a:lnTo>
                  <a:lnTo>
                    <a:pt x="102857" y="3289"/>
                  </a:lnTo>
                  <a:lnTo>
                    <a:pt x="105333" y="4114"/>
                  </a:lnTo>
                  <a:lnTo>
                    <a:pt x="105333" y="3289"/>
                  </a:lnTo>
                  <a:lnTo>
                    <a:pt x="105333" y="838"/>
                  </a:lnTo>
                  <a:lnTo>
                    <a:pt x="102857" y="0"/>
                  </a:lnTo>
                  <a:lnTo>
                    <a:pt x="98742" y="0"/>
                  </a:lnTo>
                  <a:lnTo>
                    <a:pt x="93814" y="838"/>
                  </a:lnTo>
                  <a:lnTo>
                    <a:pt x="93814" y="9042"/>
                  </a:lnTo>
                  <a:lnTo>
                    <a:pt x="97929" y="9880"/>
                  </a:lnTo>
                  <a:lnTo>
                    <a:pt x="99568" y="10706"/>
                  </a:lnTo>
                  <a:lnTo>
                    <a:pt x="98742" y="9880"/>
                  </a:lnTo>
                  <a:lnTo>
                    <a:pt x="100393" y="10706"/>
                  </a:lnTo>
                  <a:lnTo>
                    <a:pt x="101219" y="11518"/>
                  </a:lnTo>
                  <a:lnTo>
                    <a:pt x="102031" y="11518"/>
                  </a:lnTo>
                  <a:lnTo>
                    <a:pt x="102031" y="13157"/>
                  </a:lnTo>
                  <a:lnTo>
                    <a:pt x="100393" y="13995"/>
                  </a:lnTo>
                  <a:lnTo>
                    <a:pt x="97929" y="13995"/>
                  </a:lnTo>
                  <a:lnTo>
                    <a:pt x="94640" y="13157"/>
                  </a:lnTo>
                  <a:lnTo>
                    <a:pt x="94640" y="16459"/>
                  </a:lnTo>
                  <a:lnTo>
                    <a:pt x="95465" y="17284"/>
                  </a:lnTo>
                  <a:lnTo>
                    <a:pt x="103695" y="17284"/>
                  </a:lnTo>
                  <a:lnTo>
                    <a:pt x="106984" y="15633"/>
                  </a:lnTo>
                  <a:lnTo>
                    <a:pt x="106984" y="13995"/>
                  </a:lnTo>
                  <a:lnTo>
                    <a:pt x="106984" y="9880"/>
                  </a:lnTo>
                  <a:lnTo>
                    <a:pt x="106984" y="82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2" name="object 422"/>
          <p:cNvSpPr/>
          <p:nvPr/>
        </p:nvSpPr>
        <p:spPr>
          <a:xfrm>
            <a:off x="8110805" y="7706081"/>
            <a:ext cx="691515" cy="12065"/>
          </a:xfrm>
          <a:custGeom>
            <a:avLst/>
            <a:gdLst/>
            <a:ahLst/>
            <a:cxnLst/>
            <a:rect l="l" t="t" r="r" b="b"/>
            <a:pathLst>
              <a:path w="691514" h="12065">
                <a:moveTo>
                  <a:pt x="691286" y="0"/>
                </a:moveTo>
                <a:lnTo>
                  <a:pt x="0" y="0"/>
                </a:lnTo>
                <a:lnTo>
                  <a:pt x="0" y="11455"/>
                </a:lnTo>
                <a:lnTo>
                  <a:pt x="691286" y="11455"/>
                </a:lnTo>
                <a:lnTo>
                  <a:pt x="691286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9356167" y="7508850"/>
            <a:ext cx="691515" cy="12065"/>
          </a:xfrm>
          <a:custGeom>
            <a:avLst/>
            <a:gdLst/>
            <a:ahLst/>
            <a:cxnLst/>
            <a:rect l="l" t="t" r="r" b="b"/>
            <a:pathLst>
              <a:path w="691514" h="12065">
                <a:moveTo>
                  <a:pt x="691286" y="0"/>
                </a:moveTo>
                <a:lnTo>
                  <a:pt x="0" y="0"/>
                </a:lnTo>
                <a:lnTo>
                  <a:pt x="0" y="11455"/>
                </a:lnTo>
                <a:lnTo>
                  <a:pt x="691286" y="11455"/>
                </a:lnTo>
                <a:lnTo>
                  <a:pt x="691286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9355710" y="7705827"/>
            <a:ext cx="691515" cy="12065"/>
          </a:xfrm>
          <a:custGeom>
            <a:avLst/>
            <a:gdLst/>
            <a:ahLst/>
            <a:cxnLst/>
            <a:rect l="l" t="t" r="r" b="b"/>
            <a:pathLst>
              <a:path w="691514" h="12065">
                <a:moveTo>
                  <a:pt x="691273" y="0"/>
                </a:moveTo>
                <a:lnTo>
                  <a:pt x="0" y="0"/>
                </a:lnTo>
                <a:lnTo>
                  <a:pt x="0" y="11468"/>
                </a:lnTo>
                <a:lnTo>
                  <a:pt x="691273" y="11468"/>
                </a:lnTo>
                <a:lnTo>
                  <a:pt x="691273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9355887" y="8346351"/>
            <a:ext cx="691515" cy="8890"/>
          </a:xfrm>
          <a:custGeom>
            <a:avLst/>
            <a:gdLst/>
            <a:ahLst/>
            <a:cxnLst/>
            <a:rect l="l" t="t" r="r" b="b"/>
            <a:pathLst>
              <a:path w="691514" h="8890">
                <a:moveTo>
                  <a:pt x="691286" y="0"/>
                </a:moveTo>
                <a:lnTo>
                  <a:pt x="0" y="0"/>
                </a:lnTo>
                <a:lnTo>
                  <a:pt x="0" y="8661"/>
                </a:lnTo>
                <a:lnTo>
                  <a:pt x="691286" y="8661"/>
                </a:lnTo>
                <a:lnTo>
                  <a:pt x="691286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9355887" y="8488389"/>
            <a:ext cx="691515" cy="12065"/>
          </a:xfrm>
          <a:custGeom>
            <a:avLst/>
            <a:gdLst/>
            <a:ahLst/>
            <a:cxnLst/>
            <a:rect l="l" t="t" r="r" b="b"/>
            <a:pathLst>
              <a:path w="691514" h="12065">
                <a:moveTo>
                  <a:pt x="691286" y="0"/>
                </a:moveTo>
                <a:lnTo>
                  <a:pt x="0" y="0"/>
                </a:lnTo>
                <a:lnTo>
                  <a:pt x="0" y="11442"/>
                </a:lnTo>
                <a:lnTo>
                  <a:pt x="691286" y="11442"/>
                </a:lnTo>
                <a:lnTo>
                  <a:pt x="691286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0608742" y="7507059"/>
            <a:ext cx="691515" cy="12065"/>
          </a:xfrm>
          <a:custGeom>
            <a:avLst/>
            <a:gdLst/>
            <a:ahLst/>
            <a:cxnLst/>
            <a:rect l="l" t="t" r="r" b="b"/>
            <a:pathLst>
              <a:path w="691514" h="12065">
                <a:moveTo>
                  <a:pt x="691286" y="0"/>
                </a:moveTo>
                <a:lnTo>
                  <a:pt x="0" y="0"/>
                </a:lnTo>
                <a:lnTo>
                  <a:pt x="0" y="11442"/>
                </a:lnTo>
                <a:lnTo>
                  <a:pt x="691286" y="11442"/>
                </a:lnTo>
                <a:lnTo>
                  <a:pt x="691286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0608158" y="7705801"/>
            <a:ext cx="691515" cy="12065"/>
          </a:xfrm>
          <a:custGeom>
            <a:avLst/>
            <a:gdLst/>
            <a:ahLst/>
            <a:cxnLst/>
            <a:rect l="l" t="t" r="r" b="b"/>
            <a:pathLst>
              <a:path w="691514" h="12065">
                <a:moveTo>
                  <a:pt x="691273" y="0"/>
                </a:moveTo>
                <a:lnTo>
                  <a:pt x="0" y="0"/>
                </a:lnTo>
                <a:lnTo>
                  <a:pt x="0" y="11455"/>
                </a:lnTo>
                <a:lnTo>
                  <a:pt x="691273" y="11455"/>
                </a:lnTo>
                <a:lnTo>
                  <a:pt x="691273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0608552" y="8345869"/>
            <a:ext cx="691515" cy="8255"/>
          </a:xfrm>
          <a:custGeom>
            <a:avLst/>
            <a:gdLst/>
            <a:ahLst/>
            <a:cxnLst/>
            <a:rect l="l" t="t" r="r" b="b"/>
            <a:pathLst>
              <a:path w="691514" h="8254">
                <a:moveTo>
                  <a:pt x="691273" y="0"/>
                </a:moveTo>
                <a:lnTo>
                  <a:pt x="0" y="0"/>
                </a:lnTo>
                <a:lnTo>
                  <a:pt x="0" y="7823"/>
                </a:lnTo>
                <a:lnTo>
                  <a:pt x="691273" y="7823"/>
                </a:lnTo>
                <a:lnTo>
                  <a:pt x="691273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0608552" y="8488516"/>
            <a:ext cx="691515" cy="12065"/>
          </a:xfrm>
          <a:custGeom>
            <a:avLst/>
            <a:gdLst/>
            <a:ahLst/>
            <a:cxnLst/>
            <a:rect l="l" t="t" r="r" b="b"/>
            <a:pathLst>
              <a:path w="691514" h="12065">
                <a:moveTo>
                  <a:pt x="691273" y="0"/>
                </a:moveTo>
                <a:lnTo>
                  <a:pt x="0" y="0"/>
                </a:lnTo>
                <a:lnTo>
                  <a:pt x="0" y="11455"/>
                </a:lnTo>
                <a:lnTo>
                  <a:pt x="691273" y="11455"/>
                </a:lnTo>
                <a:lnTo>
                  <a:pt x="691273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8944635" y="6675018"/>
            <a:ext cx="3810" cy="1751330"/>
          </a:xfrm>
          <a:custGeom>
            <a:avLst/>
            <a:gdLst/>
            <a:ahLst/>
            <a:cxnLst/>
            <a:rect l="l" t="t" r="r" b="b"/>
            <a:pathLst>
              <a:path w="3810" h="1751329">
                <a:moveTo>
                  <a:pt x="3441" y="0"/>
                </a:moveTo>
                <a:lnTo>
                  <a:pt x="0" y="4241"/>
                </a:lnTo>
                <a:lnTo>
                  <a:pt x="0" y="1751241"/>
                </a:lnTo>
                <a:lnTo>
                  <a:pt x="3441" y="1748028"/>
                </a:lnTo>
                <a:lnTo>
                  <a:pt x="3441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0189146" y="6675234"/>
            <a:ext cx="3810" cy="1751330"/>
          </a:xfrm>
          <a:custGeom>
            <a:avLst/>
            <a:gdLst/>
            <a:ahLst/>
            <a:cxnLst/>
            <a:rect l="l" t="t" r="r" b="b"/>
            <a:pathLst>
              <a:path w="3810" h="1751329">
                <a:moveTo>
                  <a:pt x="3441" y="0"/>
                </a:moveTo>
                <a:lnTo>
                  <a:pt x="0" y="4254"/>
                </a:lnTo>
                <a:lnTo>
                  <a:pt x="0" y="1751279"/>
                </a:lnTo>
                <a:lnTo>
                  <a:pt x="3441" y="1748066"/>
                </a:lnTo>
                <a:lnTo>
                  <a:pt x="3441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1442293" y="6675208"/>
            <a:ext cx="3810" cy="1751330"/>
          </a:xfrm>
          <a:custGeom>
            <a:avLst/>
            <a:gdLst/>
            <a:ahLst/>
            <a:cxnLst/>
            <a:rect l="l" t="t" r="r" b="b"/>
            <a:pathLst>
              <a:path w="3810" h="1751329">
                <a:moveTo>
                  <a:pt x="3441" y="0"/>
                </a:moveTo>
                <a:lnTo>
                  <a:pt x="0" y="4241"/>
                </a:lnTo>
                <a:lnTo>
                  <a:pt x="0" y="1751241"/>
                </a:lnTo>
                <a:lnTo>
                  <a:pt x="3441" y="1748015"/>
                </a:lnTo>
                <a:lnTo>
                  <a:pt x="3441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 txBox="1"/>
          <p:nvPr/>
        </p:nvSpPr>
        <p:spPr>
          <a:xfrm>
            <a:off x="7958140" y="482239"/>
            <a:ext cx="4199890" cy="1239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El cable se </a:t>
            </a:r>
            <a:r>
              <a:rPr sz="800" spc="-5" dirty="0">
                <a:latin typeface="Lucida Sans Unicode"/>
                <a:cs typeface="Lucida Sans Unicode"/>
              </a:rPr>
              <a:t>puede </a:t>
            </a:r>
            <a:r>
              <a:rPr sz="800" spc="-10" dirty="0">
                <a:latin typeface="Lucida Sans Unicode"/>
                <a:cs typeface="Lucida Sans Unicode"/>
              </a:rPr>
              <a:t>llevar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5" dirty="0">
                <a:latin typeface="Lucida Sans Unicode"/>
                <a:cs typeface="Lucida Sans Unicode"/>
              </a:rPr>
              <a:t>parte </a:t>
            </a:r>
            <a:r>
              <a:rPr sz="800" spc="-10" dirty="0">
                <a:latin typeface="Lucida Sans Unicode"/>
                <a:cs typeface="Lucida Sans Unicode"/>
              </a:rPr>
              <a:t>superior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5" dirty="0">
                <a:latin typeface="Lucida Sans Unicode"/>
                <a:cs typeface="Lucida Sans Unicode"/>
              </a:rPr>
              <a:t>través de un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conducto.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Si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cable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tiene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diámetro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grande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necesita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más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espacio,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b="1" spc="15" dirty="0">
                <a:latin typeface="Arial"/>
                <a:cs typeface="Arial"/>
              </a:rPr>
              <a:t>caja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de  </a:t>
            </a:r>
            <a:r>
              <a:rPr sz="800" b="1" spc="-15" dirty="0">
                <a:latin typeface="Arial"/>
                <a:cs typeface="Arial"/>
              </a:rPr>
              <a:t>acceso</a:t>
            </a:r>
            <a:r>
              <a:rPr sz="800" spc="-15" dirty="0">
                <a:latin typeface="Lucida Sans Unicode"/>
                <a:cs typeface="Lucida Sans Unicode"/>
              </a:rPr>
              <a:t>, disponible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0" dirty="0">
                <a:latin typeface="Lucida Sans Unicode"/>
                <a:cs typeface="Lucida Sans Unicode"/>
              </a:rPr>
              <a:t>alturas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30" dirty="0">
                <a:latin typeface="Lucida Sans Unicode"/>
                <a:cs typeface="Lucida Sans Unicode"/>
              </a:rPr>
              <a:t>0”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40" dirty="0">
                <a:latin typeface="Lucida Sans Unicode"/>
                <a:cs typeface="Lucida Sans Unicode"/>
              </a:rPr>
              <a:t>30”, </a:t>
            </a:r>
            <a:r>
              <a:rPr sz="800" spc="-10" dirty="0">
                <a:latin typeface="Lucida Sans Unicode"/>
                <a:cs typeface="Lucida Sans Unicode"/>
              </a:rPr>
              <a:t>se </a:t>
            </a:r>
            <a:r>
              <a:rPr sz="800" spc="-5" dirty="0">
                <a:latin typeface="Lucida Sans Unicode"/>
                <a:cs typeface="Lucida Sans Unicode"/>
              </a:rPr>
              <a:t>puede agregar. </a:t>
            </a:r>
            <a:r>
              <a:rPr sz="800" spc="-15" dirty="0">
                <a:latin typeface="Lucida Sans Unicode"/>
                <a:cs typeface="Lucida Sans Unicode"/>
              </a:rPr>
              <a:t>Además, </a:t>
            </a:r>
            <a:r>
              <a:rPr sz="800" spc="-10" dirty="0">
                <a:latin typeface="Lucida Sans Unicode"/>
                <a:cs typeface="Lucida Sans Unicode"/>
              </a:rPr>
              <a:t>se </a:t>
            </a:r>
            <a:r>
              <a:rPr sz="800" spc="-5" dirty="0">
                <a:latin typeface="Lucida Sans Unicode"/>
                <a:cs typeface="Lucida Sans Unicode"/>
              </a:rPr>
              <a:t>puede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proporcionar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entrada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conducto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autobús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cuando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necesita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conexión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vía</a:t>
            </a:r>
            <a:r>
              <a:rPr sz="800" spc="-5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autobús.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70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593090" algn="ctr"/>
            <a:r>
              <a:rPr sz="750" spc="-25" dirty="0">
                <a:latin typeface="Lucida Sans Unicode"/>
                <a:cs typeface="Lucida Sans Unicode"/>
              </a:rPr>
              <a:t>10"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5" dirty="0">
                <a:latin typeface="Lucida Sans Unicode"/>
                <a:cs typeface="Lucida Sans Unicode"/>
              </a:rPr>
              <a:t>30"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897255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2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7958141" y="4071310"/>
            <a:ext cx="955675" cy="359410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213360">
              <a:spcBef>
                <a:spcPts val="430"/>
              </a:spcBef>
            </a:pPr>
            <a:r>
              <a:rPr sz="950" spc="-15" dirty="0">
                <a:latin typeface="Lucida Sans Unicode"/>
                <a:cs typeface="Lucida Sans Unicode"/>
              </a:rPr>
              <a:t>cables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259"/>
              </a:spcBef>
            </a:pPr>
            <a:r>
              <a:rPr sz="750" dirty="0">
                <a:latin typeface="Lucida Sans Unicode"/>
                <a:cs typeface="Lucida Sans Unicode"/>
              </a:rPr>
              <a:t>Entrada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conducto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9526070" y="4163936"/>
            <a:ext cx="506095" cy="2693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5" dirty="0">
                <a:latin typeface="Lucida Sans Unicode"/>
                <a:cs typeface="Lucida Sans Unicode"/>
              </a:rPr>
              <a:t>Caja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acceso</a:t>
            </a:r>
            <a:endParaRPr sz="550">
              <a:latin typeface="Lucida Sans Unicode"/>
              <a:cs typeface="Lucida Sans Unicode"/>
            </a:endParaRPr>
          </a:p>
          <a:p>
            <a:pPr marL="66675">
              <a:spcBef>
                <a:spcPts val="509"/>
              </a:spcBef>
            </a:pPr>
            <a:r>
              <a:rPr sz="700" spc="-20" dirty="0">
                <a:latin typeface="Lucida Sans Unicode"/>
                <a:cs typeface="Lucida Sans Unicode"/>
              </a:rPr>
              <a:t>Adicional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10959785" y="4160260"/>
            <a:ext cx="530225" cy="275590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2700">
              <a:spcBef>
                <a:spcPts val="175"/>
              </a:spcBef>
            </a:pPr>
            <a:r>
              <a:rPr sz="500" spc="-10" dirty="0">
                <a:latin typeface="Lucida Sans Unicode"/>
                <a:cs typeface="Lucida Sans Unicode"/>
              </a:rPr>
              <a:t>Conducto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bus</a:t>
            </a:r>
            <a:endParaRPr sz="500">
              <a:latin typeface="Lucida Sans Unicode"/>
              <a:cs typeface="Lucida Sans Unicode"/>
            </a:endParaRPr>
          </a:p>
          <a:p>
            <a:pPr marL="15875">
              <a:spcBef>
                <a:spcPts val="150"/>
              </a:spcBef>
            </a:pPr>
            <a:r>
              <a:rPr sz="950" dirty="0">
                <a:latin typeface="Lucida Sans Unicode"/>
                <a:cs typeface="Lucida Sans Unicode"/>
              </a:rPr>
              <a:t>Entrada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7958140" y="4643781"/>
            <a:ext cx="419735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El cable </a:t>
            </a:r>
            <a:r>
              <a:rPr sz="800" spc="-5" dirty="0">
                <a:latin typeface="Lucida Sans Unicode"/>
                <a:cs typeface="Lucida Sans Unicode"/>
              </a:rPr>
              <a:t>puede ingresar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5" dirty="0">
                <a:latin typeface="Lucida Sans Unicode"/>
                <a:cs typeface="Lucida Sans Unicode"/>
              </a:rPr>
              <a:t>través de un </a:t>
            </a:r>
            <a:r>
              <a:rPr sz="800" spc="-15" dirty="0">
                <a:latin typeface="Lucida Sans Unicode"/>
                <a:cs typeface="Lucida Sans Unicode"/>
              </a:rPr>
              <a:t>conducto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-15" dirty="0">
                <a:latin typeface="Lucida Sans Unicode"/>
                <a:cs typeface="Lucida Sans Unicode"/>
              </a:rPr>
              <a:t>desconexión </a:t>
            </a:r>
            <a:r>
              <a:rPr sz="800" spc="-5" dirty="0">
                <a:latin typeface="Lucida Sans Unicode"/>
                <a:cs typeface="Lucida Sans Unicode"/>
              </a:rPr>
              <a:t>que </a:t>
            </a:r>
            <a:r>
              <a:rPr sz="800" spc="-10" dirty="0">
                <a:latin typeface="Lucida Sans Unicode"/>
                <a:cs typeface="Lucida Sans Unicode"/>
              </a:rPr>
              <a:t>se alimenta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desde la </a:t>
            </a:r>
            <a:r>
              <a:rPr sz="800" spc="-5" dirty="0">
                <a:latin typeface="Lucida Sans Unicode"/>
                <a:cs typeface="Lucida Sans Unicode"/>
              </a:rPr>
              <a:t>parte </a:t>
            </a:r>
            <a:r>
              <a:rPr sz="800" spc="-15" dirty="0">
                <a:latin typeface="Lucida Sans Unicode"/>
                <a:cs typeface="Lucida Sans Unicode"/>
              </a:rPr>
              <a:t>inferior. </a:t>
            </a:r>
            <a:r>
              <a:rPr sz="800" spc="-10" dirty="0">
                <a:latin typeface="Lucida Sans Unicode"/>
                <a:cs typeface="Lucida Sans Unicode"/>
              </a:rPr>
              <a:t>Si la </a:t>
            </a:r>
            <a:r>
              <a:rPr sz="800" spc="-15" dirty="0">
                <a:latin typeface="Lucida Sans Unicode"/>
                <a:cs typeface="Lucida Sans Unicode"/>
              </a:rPr>
              <a:t>desconexión </a:t>
            </a:r>
            <a:r>
              <a:rPr sz="800" spc="-10" dirty="0">
                <a:latin typeface="Lucida Sans Unicode"/>
                <a:cs typeface="Lucida Sans Unicode"/>
              </a:rPr>
              <a:t>es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alimentación </a:t>
            </a:r>
            <a:r>
              <a:rPr sz="800" spc="-15" dirty="0">
                <a:latin typeface="Lucida Sans Unicode"/>
                <a:cs typeface="Lucida Sans Unicode"/>
              </a:rPr>
              <a:t>superior,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b="1" spc="-5" dirty="0">
                <a:latin typeface="Arial"/>
                <a:cs typeface="Arial"/>
              </a:rPr>
              <a:t>sección </a:t>
            </a:r>
            <a:r>
              <a:rPr sz="800" b="1" spc="20" dirty="0">
                <a:latin typeface="Arial"/>
                <a:cs typeface="Arial"/>
              </a:rPr>
              <a:t>de </a:t>
            </a:r>
            <a:r>
              <a:rPr sz="800" b="1" spc="2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tracción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agregar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costado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pasar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cable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  </a:t>
            </a:r>
            <a:r>
              <a:rPr sz="800" spc="-5" dirty="0">
                <a:latin typeface="Lucida Sans Unicode"/>
                <a:cs typeface="Lucida Sans Unicode"/>
              </a:rPr>
              <a:t>parte </a:t>
            </a:r>
            <a:r>
              <a:rPr sz="800" spc="-10" dirty="0">
                <a:latin typeface="Lucida Sans Unicode"/>
                <a:cs typeface="Lucida Sans Unicode"/>
              </a:rPr>
              <a:t>superior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distribución. </a:t>
            </a:r>
            <a:r>
              <a:rPr sz="800" spc="-10" dirty="0">
                <a:latin typeface="Lucida Sans Unicode"/>
                <a:cs typeface="Lucida Sans Unicode"/>
              </a:rPr>
              <a:t>Dependiendo </a:t>
            </a:r>
            <a:r>
              <a:rPr sz="800" spc="-15" dirty="0">
                <a:latin typeface="Lucida Sans Unicode"/>
                <a:cs typeface="Lucida Sans Unicode"/>
              </a:rPr>
              <a:t>del espacio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flexión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1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cable,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cable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conectar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directamente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lengüetas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15" dirty="0">
                <a:latin typeface="Lucida Sans Unicode"/>
                <a:cs typeface="Lucida Sans Unicode"/>
              </a:rPr>
              <a:t>un</a:t>
            </a:r>
            <a:r>
              <a:rPr sz="800" b="1" spc="15" dirty="0">
                <a:latin typeface="Arial"/>
                <a:cs typeface="Arial"/>
              </a:rPr>
              <a:t>autobús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5" dirty="0">
                <a:latin typeface="Arial"/>
                <a:cs typeface="Arial"/>
              </a:rPr>
              <a:t>cruzado</a:t>
            </a:r>
            <a:r>
              <a:rPr sz="800" spc="5" dirty="0">
                <a:latin typeface="Lucida Sans Unicode"/>
                <a:cs typeface="Lucida Sans Unicode"/>
              </a:rPr>
              <a:t>.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10" dirty="0">
                <a:latin typeface="Lucida Sans Unicode"/>
                <a:cs typeface="Lucida Sans Unicode"/>
              </a:rPr>
              <a:t>Un </a:t>
            </a:r>
            <a:r>
              <a:rPr sz="800" spc="-15" dirty="0">
                <a:latin typeface="Lucida Sans Unicode"/>
                <a:cs typeface="Lucida Sans Unicode"/>
              </a:rPr>
              <a:t>bus </a:t>
            </a:r>
            <a:r>
              <a:rPr sz="800" spc="-10" dirty="0">
                <a:latin typeface="Lucida Sans Unicode"/>
                <a:cs typeface="Lucida Sans Unicode"/>
              </a:rPr>
              <a:t>transversal lleva </a:t>
            </a:r>
            <a:r>
              <a:rPr sz="800" spc="-15" dirty="0">
                <a:latin typeface="Lucida Sans Unicode"/>
                <a:cs typeface="Lucida Sans Unicode"/>
              </a:rPr>
              <a:t>las </a:t>
            </a:r>
            <a:r>
              <a:rPr sz="800" spc="-20" dirty="0">
                <a:latin typeface="Lucida Sans Unicode"/>
                <a:cs typeface="Lucida Sans Unicode"/>
              </a:rPr>
              <a:t>conexiones </a:t>
            </a:r>
            <a:r>
              <a:rPr sz="800" spc="-15" dirty="0">
                <a:latin typeface="Lucida Sans Unicode"/>
                <a:cs typeface="Lucida Sans Unicode"/>
              </a:rPr>
              <a:t>del bus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sección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extracción, lo </a:t>
            </a:r>
            <a:r>
              <a:rPr sz="800" spc="-5" dirty="0">
                <a:latin typeface="Lucida Sans Unicode"/>
                <a:cs typeface="Lucida Sans Unicode"/>
              </a:rPr>
              <a:t>que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elimina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necesidad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doblar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cables.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8339090" y="6103898"/>
            <a:ext cx="431800" cy="3103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spcBef>
                <a:spcPts val="220"/>
              </a:spcBef>
            </a:pPr>
            <a:r>
              <a:rPr sz="850" spc="-10" dirty="0">
                <a:latin typeface="Lucida Sans Unicode"/>
                <a:cs typeface="Lucida Sans Unicode"/>
              </a:rPr>
              <a:t>Servicio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13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9071424" y="6114827"/>
            <a:ext cx="431800" cy="311785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905" algn="ctr">
              <a:spcBef>
                <a:spcPts val="225"/>
              </a:spcBef>
            </a:pPr>
            <a:r>
              <a:rPr sz="750" spc="-10" dirty="0">
                <a:latin typeface="Lucida Sans Unicode"/>
                <a:cs typeface="Lucida Sans Unicode"/>
              </a:rPr>
              <a:t>Jalar</a:t>
            </a:r>
            <a:endParaRPr sz="750">
              <a:latin typeface="Lucida Sans Unicode"/>
              <a:cs typeface="Lucida Sans Unicode"/>
            </a:endParaRPr>
          </a:p>
          <a:p>
            <a:pPr algn="ctr">
              <a:spcBef>
                <a:spcPts val="15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9613940" y="6109938"/>
            <a:ext cx="431800" cy="3103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spcBef>
                <a:spcPts val="220"/>
              </a:spcBef>
            </a:pPr>
            <a:r>
              <a:rPr sz="850" spc="-10" dirty="0">
                <a:latin typeface="Lucida Sans Unicode"/>
                <a:cs typeface="Lucida Sans Unicode"/>
              </a:rPr>
              <a:t>Servicio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13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10327452" y="6142757"/>
            <a:ext cx="431800" cy="311785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905" algn="ctr">
              <a:spcBef>
                <a:spcPts val="225"/>
              </a:spcBef>
            </a:pPr>
            <a:r>
              <a:rPr sz="750" spc="-10" dirty="0">
                <a:latin typeface="Lucida Sans Unicode"/>
                <a:cs typeface="Lucida Sans Unicode"/>
              </a:rPr>
              <a:t>Jalar</a:t>
            </a:r>
            <a:endParaRPr sz="750">
              <a:latin typeface="Lucida Sans Unicode"/>
              <a:cs typeface="Lucida Sans Unicode"/>
            </a:endParaRPr>
          </a:p>
          <a:p>
            <a:pPr algn="ctr">
              <a:spcBef>
                <a:spcPts val="15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43" name="object 443"/>
          <p:cNvSpPr txBox="1"/>
          <p:nvPr/>
        </p:nvSpPr>
        <p:spPr>
          <a:xfrm>
            <a:off x="10842715" y="6117616"/>
            <a:ext cx="431800" cy="3103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spcBef>
                <a:spcPts val="220"/>
              </a:spcBef>
            </a:pPr>
            <a:r>
              <a:rPr sz="850" spc="-10" dirty="0">
                <a:latin typeface="Lucida Sans Unicode"/>
                <a:cs typeface="Lucida Sans Unicode"/>
              </a:rPr>
              <a:t>Servicio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13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11577690" y="6876840"/>
            <a:ext cx="58166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latin typeface="Lucida Sans Unicode"/>
                <a:cs typeface="Lucida Sans Unicode"/>
              </a:rPr>
              <a:t>Autobús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cruzado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8235054" y="7917505"/>
            <a:ext cx="471805" cy="198772"/>
          </a:xfrm>
          <a:prstGeom prst="rect">
            <a:avLst/>
          </a:prstGeom>
        </p:spPr>
        <p:txBody>
          <a:bodyPr vert="horz" wrap="square" lIns="0" tIns="26670" rIns="0" bIns="0" rtlCol="0">
            <a:spAutoFit/>
          </a:bodyPr>
          <a:lstStyle/>
          <a:p>
            <a:pPr marR="28575" algn="ctr">
              <a:spcBef>
                <a:spcPts val="210"/>
              </a:spcBef>
            </a:pPr>
            <a:r>
              <a:rPr sz="350" spc="-5" dirty="0">
                <a:latin typeface="Lucida Sans Unicode"/>
                <a:cs typeface="Lucida Sans Unicode"/>
              </a:rPr>
              <a:t>Principal</a:t>
            </a:r>
            <a:endParaRPr sz="350">
              <a:latin typeface="Lucida Sans Unicode"/>
              <a:cs typeface="Lucida Sans Unicode"/>
            </a:endParaRPr>
          </a:p>
          <a:p>
            <a:pPr algn="ctr">
              <a:spcBef>
                <a:spcPts val="195"/>
              </a:spcBef>
            </a:pPr>
            <a:r>
              <a:rPr sz="600" spc="-10" dirty="0">
                <a:latin typeface="Lucida Sans Unicode"/>
                <a:cs typeface="Lucida Sans Unicode"/>
              </a:rPr>
              <a:t>Desconectar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10889415" y="8590703"/>
            <a:ext cx="117030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20" dirty="0">
                <a:latin typeface="Lucida Sans Unicode"/>
                <a:cs typeface="Lucida Sans Unicode"/>
              </a:rPr>
              <a:t>Conducto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subterráneo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9364995" y="8698665"/>
            <a:ext cx="431800" cy="457834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905" algn="ctr">
              <a:spcBef>
                <a:spcPts val="225"/>
              </a:spcBef>
            </a:pPr>
            <a:r>
              <a:rPr sz="750" spc="-10" dirty="0">
                <a:latin typeface="Lucida Sans Unicode"/>
                <a:cs typeface="Lucida Sans Unicode"/>
              </a:rPr>
              <a:t>Jalar</a:t>
            </a:r>
            <a:endParaRPr sz="750">
              <a:latin typeface="Lucida Sans Unicode"/>
              <a:cs typeface="Lucida Sans Unicode"/>
            </a:endParaRPr>
          </a:p>
          <a:p>
            <a:pPr algn="ctr">
              <a:spcBef>
                <a:spcPts val="15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  <a:p>
            <a:pPr marL="4445" algn="ctr">
              <a:spcBef>
                <a:spcPts val="370"/>
              </a:spcBef>
            </a:pPr>
            <a:r>
              <a:rPr sz="650" spc="-15" dirty="0">
                <a:latin typeface="Lucida Sans Unicode"/>
                <a:cs typeface="Lucida Sans Unicode"/>
              </a:rPr>
              <a:t>Adicional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7958141" y="8836857"/>
            <a:ext cx="949325" cy="27443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R="36830" algn="ctr">
              <a:spcBef>
                <a:spcPts val="360"/>
              </a:spcBef>
            </a:pPr>
            <a:r>
              <a:rPr sz="450" spc="-5" dirty="0">
                <a:latin typeface="Lucida Sans Unicode"/>
                <a:cs typeface="Lucida Sans Unicode"/>
              </a:rPr>
              <a:t>alimentación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inferior</a:t>
            </a:r>
            <a:endParaRPr sz="450">
              <a:latin typeface="Lucida Sans Unicode"/>
              <a:cs typeface="Lucida Sans Unicode"/>
            </a:endParaRPr>
          </a:p>
          <a:p>
            <a:pPr algn="ctr">
              <a:spcBef>
                <a:spcPts val="409"/>
              </a:spcBef>
            </a:pPr>
            <a:r>
              <a:rPr sz="700" spc="-15" dirty="0">
                <a:latin typeface="Lucida Sans Unicode"/>
                <a:cs typeface="Lucida Sans Unicode"/>
              </a:rPr>
              <a:t>Desconexión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principal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10463836" y="8755003"/>
            <a:ext cx="838200" cy="296235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L="22225" algn="ctr">
              <a:spcBef>
                <a:spcPts val="470"/>
              </a:spcBef>
            </a:pPr>
            <a:r>
              <a:rPr sz="550" spc="-10" dirty="0">
                <a:latin typeface="Lucida Sans Unicode"/>
                <a:cs typeface="Lucida Sans Unicode"/>
              </a:rPr>
              <a:t>Sección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tracción</a:t>
            </a:r>
            <a:endParaRPr sz="550">
              <a:latin typeface="Lucida Sans Unicode"/>
              <a:cs typeface="Lucida Sans Unicode"/>
            </a:endParaRPr>
          </a:p>
          <a:p>
            <a:pPr algn="ctr">
              <a:spcBef>
                <a:spcPts val="440"/>
              </a:spcBef>
            </a:pPr>
            <a:r>
              <a:rPr sz="650" spc="-10" dirty="0">
                <a:latin typeface="Lucida Sans Unicode"/>
                <a:cs typeface="Lucida Sans Unicode"/>
              </a:rPr>
              <a:t>con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autobús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cruzado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856891" y="2048662"/>
            <a:ext cx="307340" cy="307340"/>
          </a:xfrm>
          <a:custGeom>
            <a:avLst/>
            <a:gdLst/>
            <a:ahLst/>
            <a:cxnLst/>
            <a:rect l="l" t="t" r="r" b="b"/>
            <a:pathLst>
              <a:path w="307339" h="307339">
                <a:moveTo>
                  <a:pt x="153619" y="0"/>
                </a:moveTo>
                <a:lnTo>
                  <a:pt x="202084" y="7852"/>
                </a:lnTo>
                <a:lnTo>
                  <a:pt x="244243" y="29703"/>
                </a:lnTo>
                <a:lnTo>
                  <a:pt x="277531" y="62989"/>
                </a:lnTo>
                <a:lnTo>
                  <a:pt x="299384" y="105148"/>
                </a:lnTo>
                <a:lnTo>
                  <a:pt x="307238" y="153619"/>
                </a:lnTo>
                <a:lnTo>
                  <a:pt x="299384" y="202083"/>
                </a:lnTo>
                <a:lnTo>
                  <a:pt x="277531" y="244239"/>
                </a:lnTo>
                <a:lnTo>
                  <a:pt x="244243" y="277523"/>
                </a:lnTo>
                <a:lnTo>
                  <a:pt x="202084" y="299372"/>
                </a:lnTo>
                <a:lnTo>
                  <a:pt x="153619" y="307225"/>
                </a:lnTo>
                <a:lnTo>
                  <a:pt x="105148" y="299372"/>
                </a:lnTo>
                <a:lnTo>
                  <a:pt x="62989" y="277523"/>
                </a:lnTo>
                <a:lnTo>
                  <a:pt x="29703" y="244239"/>
                </a:lnTo>
                <a:lnTo>
                  <a:pt x="7852" y="202083"/>
                </a:lnTo>
                <a:lnTo>
                  <a:pt x="0" y="153619"/>
                </a:lnTo>
                <a:lnTo>
                  <a:pt x="7852" y="105148"/>
                </a:lnTo>
                <a:lnTo>
                  <a:pt x="29703" y="62989"/>
                </a:lnTo>
                <a:lnTo>
                  <a:pt x="62989" y="29703"/>
                </a:lnTo>
                <a:lnTo>
                  <a:pt x="105148" y="7852"/>
                </a:lnTo>
                <a:lnTo>
                  <a:pt x="153619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620466" y="2110815"/>
            <a:ext cx="737235" cy="121920"/>
            <a:chOff x="4565865" y="2110815"/>
            <a:chExt cx="737235" cy="121920"/>
          </a:xfrm>
        </p:grpSpPr>
        <p:sp>
          <p:nvSpPr>
            <p:cNvPr id="4" name="object 4"/>
            <p:cNvSpPr/>
            <p:nvPr/>
          </p:nvSpPr>
          <p:spPr>
            <a:xfrm>
              <a:off x="4572215" y="2117165"/>
              <a:ext cx="271780" cy="57785"/>
            </a:xfrm>
            <a:custGeom>
              <a:avLst/>
              <a:gdLst/>
              <a:ahLst/>
              <a:cxnLst/>
              <a:rect l="l" t="t" r="r" b="b"/>
              <a:pathLst>
                <a:path w="271779" h="57785">
                  <a:moveTo>
                    <a:pt x="0" y="57684"/>
                  </a:moveTo>
                  <a:lnTo>
                    <a:pt x="28047" y="28361"/>
                  </a:lnTo>
                  <a:lnTo>
                    <a:pt x="65836" y="9213"/>
                  </a:lnTo>
                  <a:lnTo>
                    <a:pt x="109672" y="0"/>
                  </a:lnTo>
                  <a:lnTo>
                    <a:pt x="155858" y="481"/>
                  </a:lnTo>
                  <a:lnTo>
                    <a:pt x="200701" y="10416"/>
                  </a:lnTo>
                  <a:lnTo>
                    <a:pt x="240505" y="29564"/>
                  </a:lnTo>
                  <a:lnTo>
                    <a:pt x="271576" y="576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825517" y="2160384"/>
              <a:ext cx="471170" cy="66040"/>
            </a:xfrm>
            <a:custGeom>
              <a:avLst/>
              <a:gdLst/>
              <a:ahLst/>
              <a:cxnLst/>
              <a:rect l="l" t="t" r="r" b="b"/>
              <a:pathLst>
                <a:path w="471170" h="66039">
                  <a:moveTo>
                    <a:pt x="0" y="32753"/>
                  </a:moveTo>
                  <a:lnTo>
                    <a:pt x="460692" y="32753"/>
                  </a:lnTo>
                </a:path>
                <a:path w="471170" h="66039">
                  <a:moveTo>
                    <a:pt x="420090" y="0"/>
                  </a:moveTo>
                  <a:lnTo>
                    <a:pt x="470623" y="32753"/>
                  </a:lnTo>
                  <a:lnTo>
                    <a:pt x="420090" y="65519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8382305" y="2193137"/>
            <a:ext cx="456565" cy="0"/>
          </a:xfrm>
          <a:custGeom>
            <a:avLst/>
            <a:gdLst/>
            <a:ahLst/>
            <a:cxnLst/>
            <a:rect l="l" t="t" r="r" b="b"/>
            <a:pathLst>
              <a:path w="456564">
                <a:moveTo>
                  <a:pt x="0" y="0"/>
                </a:moveTo>
                <a:lnTo>
                  <a:pt x="456133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170517" y="2193137"/>
            <a:ext cx="474980" cy="0"/>
          </a:xfrm>
          <a:custGeom>
            <a:avLst/>
            <a:gdLst/>
            <a:ahLst/>
            <a:cxnLst/>
            <a:rect l="l" t="t" r="r" b="b"/>
            <a:pathLst>
              <a:path w="474979">
                <a:moveTo>
                  <a:pt x="0" y="0"/>
                </a:moveTo>
                <a:lnTo>
                  <a:pt x="474599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797848" y="2160384"/>
            <a:ext cx="50800" cy="66040"/>
          </a:xfrm>
          <a:custGeom>
            <a:avLst/>
            <a:gdLst/>
            <a:ahLst/>
            <a:cxnLst/>
            <a:rect l="l" t="t" r="r" b="b"/>
            <a:pathLst>
              <a:path w="50800" h="66039">
                <a:moveTo>
                  <a:pt x="0" y="0"/>
                </a:moveTo>
                <a:lnTo>
                  <a:pt x="50520" y="32753"/>
                </a:lnTo>
                <a:lnTo>
                  <a:pt x="0" y="6551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590862" y="3827259"/>
            <a:ext cx="307340" cy="307340"/>
          </a:xfrm>
          <a:custGeom>
            <a:avLst/>
            <a:gdLst/>
            <a:ahLst/>
            <a:cxnLst/>
            <a:rect l="l" t="t" r="r" b="b"/>
            <a:pathLst>
              <a:path w="307339" h="307339">
                <a:moveTo>
                  <a:pt x="153606" y="0"/>
                </a:moveTo>
                <a:lnTo>
                  <a:pt x="105142" y="7852"/>
                </a:lnTo>
                <a:lnTo>
                  <a:pt x="62986" y="29702"/>
                </a:lnTo>
                <a:lnTo>
                  <a:pt x="29702" y="62986"/>
                </a:lnTo>
                <a:lnTo>
                  <a:pt x="7852" y="105142"/>
                </a:lnTo>
                <a:lnTo>
                  <a:pt x="0" y="153606"/>
                </a:lnTo>
                <a:lnTo>
                  <a:pt x="7852" y="202077"/>
                </a:lnTo>
                <a:lnTo>
                  <a:pt x="29702" y="244236"/>
                </a:lnTo>
                <a:lnTo>
                  <a:pt x="62986" y="277522"/>
                </a:lnTo>
                <a:lnTo>
                  <a:pt x="105142" y="299372"/>
                </a:lnTo>
                <a:lnTo>
                  <a:pt x="153606" y="307225"/>
                </a:lnTo>
                <a:lnTo>
                  <a:pt x="202072" y="299372"/>
                </a:lnTo>
                <a:lnTo>
                  <a:pt x="244230" y="277522"/>
                </a:lnTo>
                <a:lnTo>
                  <a:pt x="277518" y="244236"/>
                </a:lnTo>
                <a:lnTo>
                  <a:pt x="299371" y="202077"/>
                </a:lnTo>
                <a:lnTo>
                  <a:pt x="307225" y="153606"/>
                </a:lnTo>
                <a:lnTo>
                  <a:pt x="299371" y="105142"/>
                </a:lnTo>
                <a:lnTo>
                  <a:pt x="277518" y="62986"/>
                </a:lnTo>
                <a:lnTo>
                  <a:pt x="244230" y="29702"/>
                </a:lnTo>
                <a:lnTo>
                  <a:pt x="202072" y="7852"/>
                </a:lnTo>
                <a:lnTo>
                  <a:pt x="153606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8396644" y="3889411"/>
            <a:ext cx="1186815" cy="121920"/>
            <a:chOff x="3342043" y="3889411"/>
            <a:chExt cx="1186815" cy="121920"/>
          </a:xfrm>
        </p:grpSpPr>
        <p:sp>
          <p:nvSpPr>
            <p:cNvPr id="11" name="object 11"/>
            <p:cNvSpPr/>
            <p:nvPr/>
          </p:nvSpPr>
          <p:spPr>
            <a:xfrm>
              <a:off x="3802900" y="3895761"/>
              <a:ext cx="271780" cy="57785"/>
            </a:xfrm>
            <a:custGeom>
              <a:avLst/>
              <a:gdLst/>
              <a:ahLst/>
              <a:cxnLst/>
              <a:rect l="l" t="t" r="r" b="b"/>
              <a:pathLst>
                <a:path w="271779" h="57785">
                  <a:moveTo>
                    <a:pt x="271576" y="57684"/>
                  </a:moveTo>
                  <a:lnTo>
                    <a:pt x="243528" y="28361"/>
                  </a:lnTo>
                  <a:lnTo>
                    <a:pt x="205740" y="9213"/>
                  </a:lnTo>
                  <a:lnTo>
                    <a:pt x="161904" y="0"/>
                  </a:lnTo>
                  <a:lnTo>
                    <a:pt x="115718" y="481"/>
                  </a:lnTo>
                  <a:lnTo>
                    <a:pt x="70875" y="10416"/>
                  </a:lnTo>
                  <a:lnTo>
                    <a:pt x="31070" y="29564"/>
                  </a:lnTo>
                  <a:lnTo>
                    <a:pt x="0" y="57684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342043" y="3938955"/>
              <a:ext cx="1180465" cy="66040"/>
            </a:xfrm>
            <a:custGeom>
              <a:avLst/>
              <a:gdLst/>
              <a:ahLst/>
              <a:cxnLst/>
              <a:rect l="l" t="t" r="r" b="b"/>
              <a:pathLst>
                <a:path w="1180464" h="66039">
                  <a:moveTo>
                    <a:pt x="1170279" y="32778"/>
                  </a:moveTo>
                  <a:lnTo>
                    <a:pt x="713231" y="32778"/>
                  </a:lnTo>
                </a:path>
                <a:path w="1180464" h="66039">
                  <a:moveTo>
                    <a:pt x="478231" y="32778"/>
                  </a:moveTo>
                  <a:lnTo>
                    <a:pt x="0" y="32778"/>
                  </a:lnTo>
                </a:path>
                <a:path w="1180464" h="66039">
                  <a:moveTo>
                    <a:pt x="1129703" y="65519"/>
                  </a:moveTo>
                  <a:lnTo>
                    <a:pt x="1180211" y="32778"/>
                  </a:lnTo>
                  <a:lnTo>
                    <a:pt x="1129703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9899002" y="3938955"/>
            <a:ext cx="466090" cy="66040"/>
          </a:xfrm>
          <a:custGeom>
            <a:avLst/>
            <a:gdLst/>
            <a:ahLst/>
            <a:cxnLst/>
            <a:rect l="l" t="t" r="r" b="b"/>
            <a:pathLst>
              <a:path w="466089" h="66039">
                <a:moveTo>
                  <a:pt x="456120" y="32778"/>
                </a:moveTo>
                <a:lnTo>
                  <a:pt x="0" y="32778"/>
                </a:lnTo>
              </a:path>
              <a:path w="466089" h="66039">
                <a:moveTo>
                  <a:pt x="415543" y="65519"/>
                </a:moveTo>
                <a:lnTo>
                  <a:pt x="466064" y="32778"/>
                </a:lnTo>
                <a:lnTo>
                  <a:pt x="415543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920010" y="5396255"/>
            <a:ext cx="3810" cy="1751330"/>
          </a:xfrm>
          <a:custGeom>
            <a:avLst/>
            <a:gdLst/>
            <a:ahLst/>
            <a:cxnLst/>
            <a:rect l="l" t="t" r="r" b="b"/>
            <a:pathLst>
              <a:path w="3810" h="1751329">
                <a:moveTo>
                  <a:pt x="3441" y="0"/>
                </a:moveTo>
                <a:lnTo>
                  <a:pt x="0" y="4241"/>
                </a:lnTo>
                <a:lnTo>
                  <a:pt x="0" y="1751266"/>
                </a:lnTo>
                <a:lnTo>
                  <a:pt x="3441" y="1748053"/>
                </a:lnTo>
                <a:lnTo>
                  <a:pt x="3441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984638" y="5412219"/>
            <a:ext cx="3810" cy="1751330"/>
          </a:xfrm>
          <a:custGeom>
            <a:avLst/>
            <a:gdLst/>
            <a:ahLst/>
            <a:cxnLst/>
            <a:rect l="l" t="t" r="r" b="b"/>
            <a:pathLst>
              <a:path w="3810" h="1751329">
                <a:moveTo>
                  <a:pt x="3441" y="0"/>
                </a:moveTo>
                <a:lnTo>
                  <a:pt x="0" y="4241"/>
                </a:lnTo>
                <a:lnTo>
                  <a:pt x="0" y="1751266"/>
                </a:lnTo>
                <a:lnTo>
                  <a:pt x="3441" y="1748053"/>
                </a:lnTo>
                <a:lnTo>
                  <a:pt x="3441" y="0"/>
                </a:lnTo>
                <a:close/>
              </a:path>
            </a:pathLst>
          </a:custGeom>
          <a:solidFill>
            <a:srgbClr val="F6F6F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6"/>
          <p:cNvGrpSpPr/>
          <p:nvPr/>
        </p:nvGrpSpPr>
        <p:grpSpPr>
          <a:xfrm>
            <a:off x="7991220" y="5388801"/>
            <a:ext cx="937260" cy="2026285"/>
            <a:chOff x="2936620" y="5388800"/>
            <a:chExt cx="937260" cy="2026285"/>
          </a:xfrm>
        </p:grpSpPr>
        <p:sp>
          <p:nvSpPr>
            <p:cNvPr id="17" name="object 17"/>
            <p:cNvSpPr/>
            <p:nvPr/>
          </p:nvSpPr>
          <p:spPr>
            <a:xfrm>
              <a:off x="2940951" y="5391086"/>
              <a:ext cx="930910" cy="132080"/>
            </a:xfrm>
            <a:custGeom>
              <a:avLst/>
              <a:gdLst/>
              <a:ahLst/>
              <a:cxnLst/>
              <a:rect l="l" t="t" r="r" b="b"/>
              <a:pathLst>
                <a:path w="930910" h="132079">
                  <a:moveTo>
                    <a:pt x="930376" y="0"/>
                  </a:moveTo>
                  <a:lnTo>
                    <a:pt x="129641" y="0"/>
                  </a:lnTo>
                  <a:lnTo>
                    <a:pt x="0" y="131660"/>
                  </a:lnTo>
                  <a:lnTo>
                    <a:pt x="798703" y="131660"/>
                  </a:lnTo>
                  <a:lnTo>
                    <a:pt x="93037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940951" y="5522747"/>
              <a:ext cx="798830" cy="1890395"/>
            </a:xfrm>
            <a:custGeom>
              <a:avLst/>
              <a:gdLst/>
              <a:ahLst/>
              <a:cxnLst/>
              <a:rect l="l" t="t" r="r" b="b"/>
              <a:pathLst>
                <a:path w="798829" h="1890395">
                  <a:moveTo>
                    <a:pt x="21437" y="0"/>
                  </a:moveTo>
                  <a:lnTo>
                    <a:pt x="0" y="0"/>
                  </a:lnTo>
                  <a:lnTo>
                    <a:pt x="0" y="1890217"/>
                  </a:lnTo>
                  <a:lnTo>
                    <a:pt x="21437" y="1890217"/>
                  </a:lnTo>
                  <a:lnTo>
                    <a:pt x="21437" y="0"/>
                  </a:lnTo>
                  <a:close/>
                </a:path>
                <a:path w="798829" h="1890395">
                  <a:moveTo>
                    <a:pt x="798690" y="0"/>
                  </a:moveTo>
                  <a:lnTo>
                    <a:pt x="774014" y="0"/>
                  </a:lnTo>
                  <a:lnTo>
                    <a:pt x="774014" y="1889531"/>
                  </a:lnTo>
                  <a:lnTo>
                    <a:pt x="798690" y="1889531"/>
                  </a:lnTo>
                  <a:lnTo>
                    <a:pt x="79869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739654" y="5391086"/>
              <a:ext cx="132080" cy="2021205"/>
            </a:xfrm>
            <a:custGeom>
              <a:avLst/>
              <a:gdLst/>
              <a:ahLst/>
              <a:cxnLst/>
              <a:rect l="l" t="t" r="r" b="b"/>
              <a:pathLst>
                <a:path w="132079" h="2021204">
                  <a:moveTo>
                    <a:pt x="131673" y="0"/>
                  </a:moveTo>
                  <a:lnTo>
                    <a:pt x="0" y="131660"/>
                  </a:lnTo>
                  <a:lnTo>
                    <a:pt x="0" y="2021179"/>
                  </a:lnTo>
                  <a:lnTo>
                    <a:pt x="131673" y="1889518"/>
                  </a:lnTo>
                  <a:lnTo>
                    <a:pt x="13167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64421" y="5522747"/>
              <a:ext cx="750570" cy="1842770"/>
            </a:xfrm>
            <a:custGeom>
              <a:avLst/>
              <a:gdLst/>
              <a:ahLst/>
              <a:cxnLst/>
              <a:rect l="l" t="t" r="r" b="b"/>
              <a:pathLst>
                <a:path w="750570" h="1842770">
                  <a:moveTo>
                    <a:pt x="750544" y="0"/>
                  </a:moveTo>
                  <a:lnTo>
                    <a:pt x="0" y="0"/>
                  </a:lnTo>
                  <a:lnTo>
                    <a:pt x="0" y="1842617"/>
                  </a:lnTo>
                  <a:lnTo>
                    <a:pt x="750544" y="1842617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938906" y="5522747"/>
              <a:ext cx="801370" cy="1889760"/>
            </a:xfrm>
            <a:custGeom>
              <a:avLst/>
              <a:gdLst/>
              <a:ahLst/>
              <a:cxnLst/>
              <a:rect l="l" t="t" r="r" b="b"/>
              <a:pathLst>
                <a:path w="801370" h="1889759">
                  <a:moveTo>
                    <a:pt x="25514" y="0"/>
                  </a:moveTo>
                  <a:lnTo>
                    <a:pt x="25514" y="1889518"/>
                  </a:lnTo>
                </a:path>
                <a:path w="801370" h="1889759">
                  <a:moveTo>
                    <a:pt x="776058" y="0"/>
                  </a:moveTo>
                  <a:lnTo>
                    <a:pt x="776058" y="1889518"/>
                  </a:lnTo>
                </a:path>
                <a:path w="801370" h="1889759">
                  <a:moveTo>
                    <a:pt x="0" y="1889518"/>
                  </a:moveTo>
                  <a:lnTo>
                    <a:pt x="0" y="0"/>
                  </a:lnTo>
                  <a:lnTo>
                    <a:pt x="800747" y="0"/>
                  </a:lnTo>
                  <a:lnTo>
                    <a:pt x="800747" y="1889518"/>
                  </a:lnTo>
                  <a:lnTo>
                    <a:pt x="0" y="18895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563543" y="5582830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125095" h="137160">
                  <a:moveTo>
                    <a:pt x="8229" y="116027"/>
                  </a:moveTo>
                  <a:lnTo>
                    <a:pt x="0" y="116027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6027"/>
                  </a:lnTo>
                  <a:close/>
                </a:path>
                <a:path w="125095" h="137160">
                  <a:moveTo>
                    <a:pt x="8229" y="102857"/>
                  </a:moveTo>
                  <a:lnTo>
                    <a:pt x="0" y="102857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57"/>
                  </a:lnTo>
                  <a:close/>
                </a:path>
                <a:path w="125095" h="137160">
                  <a:moveTo>
                    <a:pt x="8229" y="89687"/>
                  </a:moveTo>
                  <a:lnTo>
                    <a:pt x="0" y="89687"/>
                  </a:lnTo>
                  <a:lnTo>
                    <a:pt x="0" y="97917"/>
                  </a:lnTo>
                  <a:lnTo>
                    <a:pt x="8229" y="97917"/>
                  </a:lnTo>
                  <a:lnTo>
                    <a:pt x="8229" y="89687"/>
                  </a:lnTo>
                  <a:close/>
                </a:path>
                <a:path w="125095" h="137160">
                  <a:moveTo>
                    <a:pt x="8229" y="77343"/>
                  </a:moveTo>
                  <a:lnTo>
                    <a:pt x="0" y="77343"/>
                  </a:lnTo>
                  <a:lnTo>
                    <a:pt x="0" y="85572"/>
                  </a:lnTo>
                  <a:lnTo>
                    <a:pt x="8229" y="85572"/>
                  </a:lnTo>
                  <a:lnTo>
                    <a:pt x="8229" y="77343"/>
                  </a:lnTo>
                  <a:close/>
                </a:path>
                <a:path w="125095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98"/>
                  </a:lnTo>
                  <a:close/>
                </a:path>
                <a:path w="125095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71"/>
                  </a:lnTo>
                  <a:lnTo>
                    <a:pt x="8229" y="60071"/>
                  </a:lnTo>
                  <a:lnTo>
                    <a:pt x="8229" y="51854"/>
                  </a:lnTo>
                  <a:close/>
                </a:path>
                <a:path w="125095" h="137160">
                  <a:moveTo>
                    <a:pt x="8229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8229" y="46888"/>
                  </a:lnTo>
                  <a:lnTo>
                    <a:pt x="8229" y="38671"/>
                  </a:lnTo>
                  <a:close/>
                </a:path>
                <a:path w="125095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125095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125095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125095" h="137160">
                  <a:moveTo>
                    <a:pt x="21399" y="128384"/>
                  </a:moveTo>
                  <a:lnTo>
                    <a:pt x="13157" y="128384"/>
                  </a:lnTo>
                  <a:lnTo>
                    <a:pt x="13157" y="136613"/>
                  </a:lnTo>
                  <a:lnTo>
                    <a:pt x="21399" y="136613"/>
                  </a:lnTo>
                  <a:lnTo>
                    <a:pt x="21399" y="128384"/>
                  </a:lnTo>
                  <a:close/>
                </a:path>
                <a:path w="125095" h="137160">
                  <a:moveTo>
                    <a:pt x="21399" y="116027"/>
                  </a:moveTo>
                  <a:lnTo>
                    <a:pt x="13157" y="116027"/>
                  </a:lnTo>
                  <a:lnTo>
                    <a:pt x="13157" y="123444"/>
                  </a:lnTo>
                  <a:lnTo>
                    <a:pt x="21399" y="123444"/>
                  </a:lnTo>
                  <a:lnTo>
                    <a:pt x="21399" y="116027"/>
                  </a:lnTo>
                  <a:close/>
                </a:path>
                <a:path w="125095" h="137160">
                  <a:moveTo>
                    <a:pt x="21399" y="102857"/>
                  </a:moveTo>
                  <a:lnTo>
                    <a:pt x="13157" y="102857"/>
                  </a:lnTo>
                  <a:lnTo>
                    <a:pt x="13157" y="111099"/>
                  </a:lnTo>
                  <a:lnTo>
                    <a:pt x="21399" y="111099"/>
                  </a:lnTo>
                  <a:lnTo>
                    <a:pt x="21399" y="102857"/>
                  </a:lnTo>
                  <a:close/>
                </a:path>
                <a:path w="125095" h="137160">
                  <a:moveTo>
                    <a:pt x="21399" y="89687"/>
                  </a:moveTo>
                  <a:lnTo>
                    <a:pt x="13157" y="89687"/>
                  </a:lnTo>
                  <a:lnTo>
                    <a:pt x="13157" y="97917"/>
                  </a:lnTo>
                  <a:lnTo>
                    <a:pt x="21399" y="97917"/>
                  </a:lnTo>
                  <a:lnTo>
                    <a:pt x="21399" y="89687"/>
                  </a:lnTo>
                  <a:close/>
                </a:path>
                <a:path w="125095" h="137160">
                  <a:moveTo>
                    <a:pt x="21399" y="77343"/>
                  </a:moveTo>
                  <a:lnTo>
                    <a:pt x="13157" y="77343"/>
                  </a:lnTo>
                  <a:lnTo>
                    <a:pt x="13157" y="85572"/>
                  </a:lnTo>
                  <a:lnTo>
                    <a:pt x="21399" y="85572"/>
                  </a:lnTo>
                  <a:lnTo>
                    <a:pt x="21399" y="77343"/>
                  </a:lnTo>
                  <a:close/>
                </a:path>
                <a:path w="125095" h="137160">
                  <a:moveTo>
                    <a:pt x="21399" y="64198"/>
                  </a:moveTo>
                  <a:lnTo>
                    <a:pt x="13157" y="64198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198"/>
                  </a:lnTo>
                  <a:close/>
                </a:path>
                <a:path w="125095" h="137160">
                  <a:moveTo>
                    <a:pt x="21399" y="51854"/>
                  </a:moveTo>
                  <a:lnTo>
                    <a:pt x="13157" y="51854"/>
                  </a:lnTo>
                  <a:lnTo>
                    <a:pt x="13157" y="60071"/>
                  </a:lnTo>
                  <a:lnTo>
                    <a:pt x="21399" y="60071"/>
                  </a:lnTo>
                  <a:lnTo>
                    <a:pt x="21399" y="51854"/>
                  </a:lnTo>
                  <a:close/>
                </a:path>
                <a:path w="125095" h="137160">
                  <a:moveTo>
                    <a:pt x="21399" y="38671"/>
                  </a:moveTo>
                  <a:lnTo>
                    <a:pt x="13157" y="38671"/>
                  </a:lnTo>
                  <a:lnTo>
                    <a:pt x="13157" y="46888"/>
                  </a:lnTo>
                  <a:lnTo>
                    <a:pt x="21399" y="46888"/>
                  </a:lnTo>
                  <a:lnTo>
                    <a:pt x="21399" y="38671"/>
                  </a:lnTo>
                  <a:close/>
                </a:path>
                <a:path w="125095" h="137160">
                  <a:moveTo>
                    <a:pt x="21399" y="26339"/>
                  </a:moveTo>
                  <a:lnTo>
                    <a:pt x="13157" y="26339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6339"/>
                  </a:lnTo>
                  <a:close/>
                </a:path>
                <a:path w="125095" h="137160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1399" y="21399"/>
                  </a:lnTo>
                  <a:lnTo>
                    <a:pt x="21399" y="13169"/>
                  </a:lnTo>
                  <a:close/>
                </a:path>
                <a:path w="125095" h="137160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125095" h="137160">
                  <a:moveTo>
                    <a:pt x="34556" y="128384"/>
                  </a:moveTo>
                  <a:lnTo>
                    <a:pt x="26327" y="128384"/>
                  </a:lnTo>
                  <a:lnTo>
                    <a:pt x="26327" y="136613"/>
                  </a:lnTo>
                  <a:lnTo>
                    <a:pt x="34556" y="136613"/>
                  </a:lnTo>
                  <a:lnTo>
                    <a:pt x="34556" y="128384"/>
                  </a:lnTo>
                  <a:close/>
                </a:path>
                <a:path w="125095" h="137160">
                  <a:moveTo>
                    <a:pt x="34556" y="116027"/>
                  </a:moveTo>
                  <a:lnTo>
                    <a:pt x="26327" y="116027"/>
                  </a:lnTo>
                  <a:lnTo>
                    <a:pt x="26327" y="123444"/>
                  </a:lnTo>
                  <a:lnTo>
                    <a:pt x="34556" y="123444"/>
                  </a:lnTo>
                  <a:lnTo>
                    <a:pt x="34556" y="116027"/>
                  </a:lnTo>
                  <a:close/>
                </a:path>
                <a:path w="125095" h="137160">
                  <a:moveTo>
                    <a:pt x="34556" y="102857"/>
                  </a:moveTo>
                  <a:lnTo>
                    <a:pt x="26327" y="102857"/>
                  </a:lnTo>
                  <a:lnTo>
                    <a:pt x="26327" y="111099"/>
                  </a:lnTo>
                  <a:lnTo>
                    <a:pt x="34556" y="111099"/>
                  </a:lnTo>
                  <a:lnTo>
                    <a:pt x="34556" y="102857"/>
                  </a:lnTo>
                  <a:close/>
                </a:path>
                <a:path w="125095" h="137160">
                  <a:moveTo>
                    <a:pt x="34556" y="89687"/>
                  </a:moveTo>
                  <a:lnTo>
                    <a:pt x="26327" y="89687"/>
                  </a:lnTo>
                  <a:lnTo>
                    <a:pt x="26327" y="97917"/>
                  </a:lnTo>
                  <a:lnTo>
                    <a:pt x="34556" y="97917"/>
                  </a:lnTo>
                  <a:lnTo>
                    <a:pt x="34556" y="89687"/>
                  </a:lnTo>
                  <a:close/>
                </a:path>
                <a:path w="125095" h="137160">
                  <a:moveTo>
                    <a:pt x="34556" y="77343"/>
                  </a:moveTo>
                  <a:lnTo>
                    <a:pt x="26327" y="77343"/>
                  </a:lnTo>
                  <a:lnTo>
                    <a:pt x="26327" y="85572"/>
                  </a:lnTo>
                  <a:lnTo>
                    <a:pt x="34556" y="85572"/>
                  </a:lnTo>
                  <a:lnTo>
                    <a:pt x="34556" y="77343"/>
                  </a:lnTo>
                  <a:close/>
                </a:path>
                <a:path w="125095" h="137160">
                  <a:moveTo>
                    <a:pt x="34556" y="64198"/>
                  </a:moveTo>
                  <a:lnTo>
                    <a:pt x="26327" y="64198"/>
                  </a:lnTo>
                  <a:lnTo>
                    <a:pt x="26327" y="72415"/>
                  </a:lnTo>
                  <a:lnTo>
                    <a:pt x="34556" y="72415"/>
                  </a:lnTo>
                  <a:lnTo>
                    <a:pt x="34556" y="64198"/>
                  </a:lnTo>
                  <a:close/>
                </a:path>
                <a:path w="125095" h="137160">
                  <a:moveTo>
                    <a:pt x="34556" y="51854"/>
                  </a:moveTo>
                  <a:lnTo>
                    <a:pt x="26327" y="51854"/>
                  </a:lnTo>
                  <a:lnTo>
                    <a:pt x="26327" y="60071"/>
                  </a:lnTo>
                  <a:lnTo>
                    <a:pt x="34556" y="60071"/>
                  </a:lnTo>
                  <a:lnTo>
                    <a:pt x="34556" y="51854"/>
                  </a:lnTo>
                  <a:close/>
                </a:path>
                <a:path w="125095" h="137160">
                  <a:moveTo>
                    <a:pt x="34556" y="38671"/>
                  </a:moveTo>
                  <a:lnTo>
                    <a:pt x="26327" y="38671"/>
                  </a:lnTo>
                  <a:lnTo>
                    <a:pt x="26327" y="46888"/>
                  </a:lnTo>
                  <a:lnTo>
                    <a:pt x="34556" y="46888"/>
                  </a:lnTo>
                  <a:lnTo>
                    <a:pt x="34556" y="38671"/>
                  </a:lnTo>
                  <a:close/>
                </a:path>
                <a:path w="125095" h="137160">
                  <a:moveTo>
                    <a:pt x="34556" y="26339"/>
                  </a:moveTo>
                  <a:lnTo>
                    <a:pt x="26327" y="26339"/>
                  </a:lnTo>
                  <a:lnTo>
                    <a:pt x="26327" y="33743"/>
                  </a:lnTo>
                  <a:lnTo>
                    <a:pt x="34556" y="33743"/>
                  </a:lnTo>
                  <a:lnTo>
                    <a:pt x="34556" y="26339"/>
                  </a:lnTo>
                  <a:close/>
                </a:path>
                <a:path w="125095" h="137160">
                  <a:moveTo>
                    <a:pt x="34556" y="13169"/>
                  </a:moveTo>
                  <a:lnTo>
                    <a:pt x="26327" y="13169"/>
                  </a:lnTo>
                  <a:lnTo>
                    <a:pt x="26327" y="21399"/>
                  </a:lnTo>
                  <a:lnTo>
                    <a:pt x="34556" y="21399"/>
                  </a:lnTo>
                  <a:lnTo>
                    <a:pt x="34556" y="13169"/>
                  </a:lnTo>
                  <a:close/>
                </a:path>
                <a:path w="125095" h="137160">
                  <a:moveTo>
                    <a:pt x="34556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125095" h="137160">
                  <a:moveTo>
                    <a:pt x="47726" y="128384"/>
                  </a:moveTo>
                  <a:lnTo>
                    <a:pt x="39484" y="128384"/>
                  </a:lnTo>
                  <a:lnTo>
                    <a:pt x="39484" y="136613"/>
                  </a:lnTo>
                  <a:lnTo>
                    <a:pt x="47726" y="136613"/>
                  </a:lnTo>
                  <a:lnTo>
                    <a:pt x="47726" y="128384"/>
                  </a:lnTo>
                  <a:close/>
                </a:path>
                <a:path w="125095" h="137160">
                  <a:moveTo>
                    <a:pt x="47726" y="116027"/>
                  </a:moveTo>
                  <a:lnTo>
                    <a:pt x="39484" y="116027"/>
                  </a:lnTo>
                  <a:lnTo>
                    <a:pt x="39484" y="123444"/>
                  </a:lnTo>
                  <a:lnTo>
                    <a:pt x="47726" y="123444"/>
                  </a:lnTo>
                  <a:lnTo>
                    <a:pt x="47726" y="116027"/>
                  </a:lnTo>
                  <a:close/>
                </a:path>
                <a:path w="125095" h="137160">
                  <a:moveTo>
                    <a:pt x="47726" y="102857"/>
                  </a:moveTo>
                  <a:lnTo>
                    <a:pt x="39484" y="102857"/>
                  </a:lnTo>
                  <a:lnTo>
                    <a:pt x="39484" y="111099"/>
                  </a:lnTo>
                  <a:lnTo>
                    <a:pt x="47726" y="111099"/>
                  </a:lnTo>
                  <a:lnTo>
                    <a:pt x="47726" y="102857"/>
                  </a:lnTo>
                  <a:close/>
                </a:path>
                <a:path w="125095" h="137160">
                  <a:moveTo>
                    <a:pt x="47726" y="89687"/>
                  </a:moveTo>
                  <a:lnTo>
                    <a:pt x="39484" y="89687"/>
                  </a:lnTo>
                  <a:lnTo>
                    <a:pt x="39484" y="97917"/>
                  </a:lnTo>
                  <a:lnTo>
                    <a:pt x="47726" y="97917"/>
                  </a:lnTo>
                  <a:lnTo>
                    <a:pt x="47726" y="89687"/>
                  </a:lnTo>
                  <a:close/>
                </a:path>
                <a:path w="125095" h="137160">
                  <a:moveTo>
                    <a:pt x="47726" y="77343"/>
                  </a:moveTo>
                  <a:lnTo>
                    <a:pt x="39484" y="77343"/>
                  </a:lnTo>
                  <a:lnTo>
                    <a:pt x="39484" y="85572"/>
                  </a:lnTo>
                  <a:lnTo>
                    <a:pt x="47726" y="85572"/>
                  </a:lnTo>
                  <a:lnTo>
                    <a:pt x="47726" y="77343"/>
                  </a:lnTo>
                  <a:close/>
                </a:path>
                <a:path w="125095" h="137160">
                  <a:moveTo>
                    <a:pt x="47726" y="64198"/>
                  </a:moveTo>
                  <a:lnTo>
                    <a:pt x="39484" y="64198"/>
                  </a:lnTo>
                  <a:lnTo>
                    <a:pt x="39484" y="72415"/>
                  </a:lnTo>
                  <a:lnTo>
                    <a:pt x="47726" y="72415"/>
                  </a:lnTo>
                  <a:lnTo>
                    <a:pt x="47726" y="64198"/>
                  </a:lnTo>
                  <a:close/>
                </a:path>
                <a:path w="125095" h="137160">
                  <a:moveTo>
                    <a:pt x="47726" y="51854"/>
                  </a:moveTo>
                  <a:lnTo>
                    <a:pt x="39484" y="51854"/>
                  </a:lnTo>
                  <a:lnTo>
                    <a:pt x="39484" y="60071"/>
                  </a:lnTo>
                  <a:lnTo>
                    <a:pt x="47726" y="60071"/>
                  </a:lnTo>
                  <a:lnTo>
                    <a:pt x="47726" y="51854"/>
                  </a:lnTo>
                  <a:close/>
                </a:path>
                <a:path w="125095" h="137160">
                  <a:moveTo>
                    <a:pt x="47726" y="38671"/>
                  </a:moveTo>
                  <a:lnTo>
                    <a:pt x="39484" y="38671"/>
                  </a:lnTo>
                  <a:lnTo>
                    <a:pt x="39484" y="46888"/>
                  </a:lnTo>
                  <a:lnTo>
                    <a:pt x="47726" y="46888"/>
                  </a:lnTo>
                  <a:lnTo>
                    <a:pt x="47726" y="38671"/>
                  </a:lnTo>
                  <a:close/>
                </a:path>
                <a:path w="125095" h="137160">
                  <a:moveTo>
                    <a:pt x="47726" y="26339"/>
                  </a:moveTo>
                  <a:lnTo>
                    <a:pt x="39484" y="26339"/>
                  </a:lnTo>
                  <a:lnTo>
                    <a:pt x="39484" y="33743"/>
                  </a:lnTo>
                  <a:lnTo>
                    <a:pt x="47726" y="33743"/>
                  </a:lnTo>
                  <a:lnTo>
                    <a:pt x="47726" y="26339"/>
                  </a:lnTo>
                  <a:close/>
                </a:path>
                <a:path w="125095" h="137160">
                  <a:moveTo>
                    <a:pt x="47726" y="13169"/>
                  </a:moveTo>
                  <a:lnTo>
                    <a:pt x="39484" y="13169"/>
                  </a:lnTo>
                  <a:lnTo>
                    <a:pt x="39484" y="21399"/>
                  </a:lnTo>
                  <a:lnTo>
                    <a:pt x="47726" y="21399"/>
                  </a:lnTo>
                  <a:lnTo>
                    <a:pt x="47726" y="13169"/>
                  </a:lnTo>
                  <a:close/>
                </a:path>
                <a:path w="125095" h="137160">
                  <a:moveTo>
                    <a:pt x="47726" y="0"/>
                  </a:moveTo>
                  <a:lnTo>
                    <a:pt x="39484" y="0"/>
                  </a:lnTo>
                  <a:lnTo>
                    <a:pt x="39484" y="8242"/>
                  </a:lnTo>
                  <a:lnTo>
                    <a:pt x="47726" y="8242"/>
                  </a:lnTo>
                  <a:lnTo>
                    <a:pt x="47726" y="0"/>
                  </a:lnTo>
                  <a:close/>
                </a:path>
                <a:path w="125095" h="137160">
                  <a:moveTo>
                    <a:pt x="60071" y="128384"/>
                  </a:moveTo>
                  <a:lnTo>
                    <a:pt x="52666" y="128384"/>
                  </a:lnTo>
                  <a:lnTo>
                    <a:pt x="52666" y="136613"/>
                  </a:lnTo>
                  <a:lnTo>
                    <a:pt x="60071" y="136613"/>
                  </a:lnTo>
                  <a:lnTo>
                    <a:pt x="60071" y="128384"/>
                  </a:lnTo>
                  <a:close/>
                </a:path>
                <a:path w="125095" h="137160">
                  <a:moveTo>
                    <a:pt x="60071" y="116027"/>
                  </a:moveTo>
                  <a:lnTo>
                    <a:pt x="52666" y="116027"/>
                  </a:lnTo>
                  <a:lnTo>
                    <a:pt x="52666" y="123444"/>
                  </a:lnTo>
                  <a:lnTo>
                    <a:pt x="60071" y="123444"/>
                  </a:lnTo>
                  <a:lnTo>
                    <a:pt x="60071" y="116027"/>
                  </a:lnTo>
                  <a:close/>
                </a:path>
                <a:path w="125095" h="137160">
                  <a:moveTo>
                    <a:pt x="60071" y="102857"/>
                  </a:moveTo>
                  <a:lnTo>
                    <a:pt x="52666" y="102857"/>
                  </a:lnTo>
                  <a:lnTo>
                    <a:pt x="52666" y="111099"/>
                  </a:lnTo>
                  <a:lnTo>
                    <a:pt x="60071" y="111099"/>
                  </a:lnTo>
                  <a:lnTo>
                    <a:pt x="60071" y="102857"/>
                  </a:lnTo>
                  <a:close/>
                </a:path>
                <a:path w="125095" h="137160">
                  <a:moveTo>
                    <a:pt x="60071" y="89687"/>
                  </a:moveTo>
                  <a:lnTo>
                    <a:pt x="52666" y="89687"/>
                  </a:lnTo>
                  <a:lnTo>
                    <a:pt x="52666" y="97917"/>
                  </a:lnTo>
                  <a:lnTo>
                    <a:pt x="60071" y="97917"/>
                  </a:lnTo>
                  <a:lnTo>
                    <a:pt x="60071" y="89687"/>
                  </a:lnTo>
                  <a:close/>
                </a:path>
                <a:path w="125095" h="137160">
                  <a:moveTo>
                    <a:pt x="60071" y="77343"/>
                  </a:moveTo>
                  <a:lnTo>
                    <a:pt x="52666" y="77343"/>
                  </a:lnTo>
                  <a:lnTo>
                    <a:pt x="52666" y="85572"/>
                  </a:lnTo>
                  <a:lnTo>
                    <a:pt x="60071" y="85572"/>
                  </a:lnTo>
                  <a:lnTo>
                    <a:pt x="60071" y="77343"/>
                  </a:lnTo>
                  <a:close/>
                </a:path>
                <a:path w="125095" h="137160">
                  <a:moveTo>
                    <a:pt x="60071" y="64198"/>
                  </a:moveTo>
                  <a:lnTo>
                    <a:pt x="52666" y="64198"/>
                  </a:lnTo>
                  <a:lnTo>
                    <a:pt x="52666" y="72415"/>
                  </a:lnTo>
                  <a:lnTo>
                    <a:pt x="60071" y="72415"/>
                  </a:lnTo>
                  <a:lnTo>
                    <a:pt x="60071" y="64198"/>
                  </a:lnTo>
                  <a:close/>
                </a:path>
                <a:path w="125095" h="137160">
                  <a:moveTo>
                    <a:pt x="60071" y="51854"/>
                  </a:moveTo>
                  <a:lnTo>
                    <a:pt x="52666" y="51854"/>
                  </a:lnTo>
                  <a:lnTo>
                    <a:pt x="52666" y="60071"/>
                  </a:lnTo>
                  <a:lnTo>
                    <a:pt x="60071" y="60071"/>
                  </a:lnTo>
                  <a:lnTo>
                    <a:pt x="60071" y="51854"/>
                  </a:lnTo>
                  <a:close/>
                </a:path>
                <a:path w="125095" h="137160">
                  <a:moveTo>
                    <a:pt x="60071" y="38671"/>
                  </a:moveTo>
                  <a:lnTo>
                    <a:pt x="52666" y="38671"/>
                  </a:lnTo>
                  <a:lnTo>
                    <a:pt x="52666" y="46888"/>
                  </a:lnTo>
                  <a:lnTo>
                    <a:pt x="60071" y="46888"/>
                  </a:lnTo>
                  <a:lnTo>
                    <a:pt x="60071" y="38671"/>
                  </a:lnTo>
                  <a:close/>
                </a:path>
                <a:path w="125095" h="137160">
                  <a:moveTo>
                    <a:pt x="60071" y="26339"/>
                  </a:moveTo>
                  <a:lnTo>
                    <a:pt x="52666" y="26339"/>
                  </a:lnTo>
                  <a:lnTo>
                    <a:pt x="52666" y="33743"/>
                  </a:lnTo>
                  <a:lnTo>
                    <a:pt x="60071" y="33743"/>
                  </a:lnTo>
                  <a:lnTo>
                    <a:pt x="60071" y="26339"/>
                  </a:lnTo>
                  <a:close/>
                </a:path>
                <a:path w="125095" h="137160">
                  <a:moveTo>
                    <a:pt x="60071" y="13169"/>
                  </a:moveTo>
                  <a:lnTo>
                    <a:pt x="52666" y="13169"/>
                  </a:lnTo>
                  <a:lnTo>
                    <a:pt x="52666" y="21399"/>
                  </a:lnTo>
                  <a:lnTo>
                    <a:pt x="60071" y="21399"/>
                  </a:lnTo>
                  <a:lnTo>
                    <a:pt x="60071" y="13169"/>
                  </a:lnTo>
                  <a:close/>
                </a:path>
                <a:path w="125095" h="137160">
                  <a:moveTo>
                    <a:pt x="60071" y="0"/>
                  </a:moveTo>
                  <a:lnTo>
                    <a:pt x="52666" y="0"/>
                  </a:lnTo>
                  <a:lnTo>
                    <a:pt x="52666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125095" h="137160">
                  <a:moveTo>
                    <a:pt x="73228" y="128384"/>
                  </a:moveTo>
                  <a:lnTo>
                    <a:pt x="64998" y="128384"/>
                  </a:lnTo>
                  <a:lnTo>
                    <a:pt x="64998" y="136613"/>
                  </a:lnTo>
                  <a:lnTo>
                    <a:pt x="73228" y="136613"/>
                  </a:lnTo>
                  <a:lnTo>
                    <a:pt x="73228" y="128384"/>
                  </a:lnTo>
                  <a:close/>
                </a:path>
                <a:path w="125095" h="137160">
                  <a:moveTo>
                    <a:pt x="73228" y="116027"/>
                  </a:moveTo>
                  <a:lnTo>
                    <a:pt x="64998" y="116027"/>
                  </a:lnTo>
                  <a:lnTo>
                    <a:pt x="64998" y="123444"/>
                  </a:lnTo>
                  <a:lnTo>
                    <a:pt x="73228" y="123444"/>
                  </a:lnTo>
                  <a:lnTo>
                    <a:pt x="73228" y="116027"/>
                  </a:lnTo>
                  <a:close/>
                </a:path>
                <a:path w="125095" h="137160">
                  <a:moveTo>
                    <a:pt x="73228" y="102857"/>
                  </a:moveTo>
                  <a:lnTo>
                    <a:pt x="64998" y="102857"/>
                  </a:lnTo>
                  <a:lnTo>
                    <a:pt x="64998" y="111099"/>
                  </a:lnTo>
                  <a:lnTo>
                    <a:pt x="73228" y="111099"/>
                  </a:lnTo>
                  <a:lnTo>
                    <a:pt x="73228" y="102857"/>
                  </a:lnTo>
                  <a:close/>
                </a:path>
                <a:path w="125095" h="137160">
                  <a:moveTo>
                    <a:pt x="73228" y="89687"/>
                  </a:moveTo>
                  <a:lnTo>
                    <a:pt x="64998" y="89687"/>
                  </a:lnTo>
                  <a:lnTo>
                    <a:pt x="64998" y="97917"/>
                  </a:lnTo>
                  <a:lnTo>
                    <a:pt x="73228" y="97917"/>
                  </a:lnTo>
                  <a:lnTo>
                    <a:pt x="73228" y="89687"/>
                  </a:lnTo>
                  <a:close/>
                </a:path>
                <a:path w="125095" h="137160">
                  <a:moveTo>
                    <a:pt x="73228" y="77343"/>
                  </a:moveTo>
                  <a:lnTo>
                    <a:pt x="64998" y="77343"/>
                  </a:lnTo>
                  <a:lnTo>
                    <a:pt x="64998" y="85572"/>
                  </a:lnTo>
                  <a:lnTo>
                    <a:pt x="73228" y="85572"/>
                  </a:lnTo>
                  <a:lnTo>
                    <a:pt x="73228" y="77343"/>
                  </a:lnTo>
                  <a:close/>
                </a:path>
                <a:path w="125095" h="137160">
                  <a:moveTo>
                    <a:pt x="73228" y="64198"/>
                  </a:moveTo>
                  <a:lnTo>
                    <a:pt x="64998" y="64198"/>
                  </a:lnTo>
                  <a:lnTo>
                    <a:pt x="64998" y="72415"/>
                  </a:lnTo>
                  <a:lnTo>
                    <a:pt x="73228" y="72415"/>
                  </a:lnTo>
                  <a:lnTo>
                    <a:pt x="73228" y="64198"/>
                  </a:lnTo>
                  <a:close/>
                </a:path>
                <a:path w="125095" h="137160">
                  <a:moveTo>
                    <a:pt x="73228" y="51854"/>
                  </a:moveTo>
                  <a:lnTo>
                    <a:pt x="64998" y="51854"/>
                  </a:lnTo>
                  <a:lnTo>
                    <a:pt x="64998" y="60071"/>
                  </a:lnTo>
                  <a:lnTo>
                    <a:pt x="73228" y="60071"/>
                  </a:lnTo>
                  <a:lnTo>
                    <a:pt x="73228" y="51854"/>
                  </a:lnTo>
                  <a:close/>
                </a:path>
                <a:path w="125095" h="137160">
                  <a:moveTo>
                    <a:pt x="73228" y="38671"/>
                  </a:moveTo>
                  <a:lnTo>
                    <a:pt x="64998" y="38671"/>
                  </a:lnTo>
                  <a:lnTo>
                    <a:pt x="64998" y="46888"/>
                  </a:lnTo>
                  <a:lnTo>
                    <a:pt x="73228" y="46888"/>
                  </a:lnTo>
                  <a:lnTo>
                    <a:pt x="73228" y="38671"/>
                  </a:lnTo>
                  <a:close/>
                </a:path>
                <a:path w="125095" h="137160">
                  <a:moveTo>
                    <a:pt x="73228" y="26339"/>
                  </a:moveTo>
                  <a:lnTo>
                    <a:pt x="64998" y="26339"/>
                  </a:lnTo>
                  <a:lnTo>
                    <a:pt x="64998" y="33743"/>
                  </a:lnTo>
                  <a:lnTo>
                    <a:pt x="73228" y="33743"/>
                  </a:lnTo>
                  <a:lnTo>
                    <a:pt x="73228" y="26339"/>
                  </a:lnTo>
                  <a:close/>
                </a:path>
                <a:path w="125095" h="137160">
                  <a:moveTo>
                    <a:pt x="73228" y="13169"/>
                  </a:moveTo>
                  <a:lnTo>
                    <a:pt x="64998" y="13169"/>
                  </a:lnTo>
                  <a:lnTo>
                    <a:pt x="64998" y="21399"/>
                  </a:lnTo>
                  <a:lnTo>
                    <a:pt x="73228" y="21399"/>
                  </a:lnTo>
                  <a:lnTo>
                    <a:pt x="73228" y="13169"/>
                  </a:lnTo>
                  <a:close/>
                </a:path>
                <a:path w="125095" h="137160">
                  <a:moveTo>
                    <a:pt x="73228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28" y="8242"/>
                  </a:lnTo>
                  <a:lnTo>
                    <a:pt x="73228" y="0"/>
                  </a:lnTo>
                  <a:close/>
                </a:path>
                <a:path w="125095" h="137160">
                  <a:moveTo>
                    <a:pt x="86410" y="13169"/>
                  </a:moveTo>
                  <a:lnTo>
                    <a:pt x="78181" y="13169"/>
                  </a:lnTo>
                  <a:lnTo>
                    <a:pt x="78181" y="21399"/>
                  </a:lnTo>
                  <a:lnTo>
                    <a:pt x="86410" y="21399"/>
                  </a:lnTo>
                  <a:lnTo>
                    <a:pt x="86410" y="13169"/>
                  </a:lnTo>
                  <a:close/>
                </a:path>
                <a:path w="125095" h="137160">
                  <a:moveTo>
                    <a:pt x="86410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125095" h="137160">
                  <a:moveTo>
                    <a:pt x="99580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125095" h="137160">
                  <a:moveTo>
                    <a:pt x="111925" y="0"/>
                  </a:moveTo>
                  <a:lnTo>
                    <a:pt x="104508" y="0"/>
                  </a:lnTo>
                  <a:lnTo>
                    <a:pt x="104508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125095" h="137160">
                  <a:moveTo>
                    <a:pt x="125082" y="0"/>
                  </a:moveTo>
                  <a:lnTo>
                    <a:pt x="116840" y="0"/>
                  </a:lnTo>
                  <a:lnTo>
                    <a:pt x="116840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21164" y="5582830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6027"/>
                  </a:moveTo>
                  <a:lnTo>
                    <a:pt x="0" y="116027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6027"/>
                  </a:lnTo>
                  <a:close/>
                </a:path>
                <a:path w="267970" h="137160">
                  <a:moveTo>
                    <a:pt x="8229" y="102857"/>
                  </a:moveTo>
                  <a:lnTo>
                    <a:pt x="0" y="102857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57"/>
                  </a:lnTo>
                  <a:close/>
                </a:path>
                <a:path w="267970" h="137160">
                  <a:moveTo>
                    <a:pt x="8229" y="89687"/>
                  </a:moveTo>
                  <a:lnTo>
                    <a:pt x="0" y="89687"/>
                  </a:lnTo>
                  <a:lnTo>
                    <a:pt x="0" y="97917"/>
                  </a:lnTo>
                  <a:lnTo>
                    <a:pt x="8229" y="97917"/>
                  </a:lnTo>
                  <a:lnTo>
                    <a:pt x="8229" y="89687"/>
                  </a:lnTo>
                  <a:close/>
                </a:path>
                <a:path w="267970" h="137160">
                  <a:moveTo>
                    <a:pt x="8229" y="77343"/>
                  </a:moveTo>
                  <a:lnTo>
                    <a:pt x="0" y="77343"/>
                  </a:lnTo>
                  <a:lnTo>
                    <a:pt x="0" y="85572"/>
                  </a:lnTo>
                  <a:lnTo>
                    <a:pt x="8229" y="85572"/>
                  </a:lnTo>
                  <a:lnTo>
                    <a:pt x="8229" y="77343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71"/>
                  </a:lnTo>
                  <a:lnTo>
                    <a:pt x="8229" y="60071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8229" y="46888"/>
                  </a:lnTo>
                  <a:lnTo>
                    <a:pt x="8229" y="38671"/>
                  </a:lnTo>
                  <a:close/>
                </a:path>
                <a:path w="267970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99" y="128384"/>
                  </a:moveTo>
                  <a:lnTo>
                    <a:pt x="13157" y="128384"/>
                  </a:lnTo>
                  <a:lnTo>
                    <a:pt x="13157" y="136613"/>
                  </a:lnTo>
                  <a:lnTo>
                    <a:pt x="21399" y="136613"/>
                  </a:lnTo>
                  <a:lnTo>
                    <a:pt x="21399" y="128384"/>
                  </a:lnTo>
                  <a:close/>
                </a:path>
                <a:path w="267970" h="137160">
                  <a:moveTo>
                    <a:pt x="21399" y="116027"/>
                  </a:moveTo>
                  <a:lnTo>
                    <a:pt x="13157" y="116027"/>
                  </a:lnTo>
                  <a:lnTo>
                    <a:pt x="13157" y="123444"/>
                  </a:lnTo>
                  <a:lnTo>
                    <a:pt x="21399" y="123444"/>
                  </a:lnTo>
                  <a:lnTo>
                    <a:pt x="21399" y="116027"/>
                  </a:lnTo>
                  <a:close/>
                </a:path>
                <a:path w="267970" h="137160">
                  <a:moveTo>
                    <a:pt x="21399" y="102857"/>
                  </a:moveTo>
                  <a:lnTo>
                    <a:pt x="13157" y="102857"/>
                  </a:lnTo>
                  <a:lnTo>
                    <a:pt x="13157" y="111099"/>
                  </a:lnTo>
                  <a:lnTo>
                    <a:pt x="21399" y="111099"/>
                  </a:lnTo>
                  <a:lnTo>
                    <a:pt x="21399" y="102857"/>
                  </a:lnTo>
                  <a:close/>
                </a:path>
                <a:path w="267970" h="137160">
                  <a:moveTo>
                    <a:pt x="21399" y="89687"/>
                  </a:moveTo>
                  <a:lnTo>
                    <a:pt x="13157" y="89687"/>
                  </a:lnTo>
                  <a:lnTo>
                    <a:pt x="13157" y="97917"/>
                  </a:lnTo>
                  <a:lnTo>
                    <a:pt x="21399" y="97917"/>
                  </a:lnTo>
                  <a:lnTo>
                    <a:pt x="21399" y="89687"/>
                  </a:lnTo>
                  <a:close/>
                </a:path>
                <a:path w="267970" h="137160">
                  <a:moveTo>
                    <a:pt x="21399" y="77343"/>
                  </a:moveTo>
                  <a:lnTo>
                    <a:pt x="13157" y="77343"/>
                  </a:lnTo>
                  <a:lnTo>
                    <a:pt x="13157" y="85572"/>
                  </a:lnTo>
                  <a:lnTo>
                    <a:pt x="21399" y="85572"/>
                  </a:lnTo>
                  <a:lnTo>
                    <a:pt x="21399" y="77343"/>
                  </a:lnTo>
                  <a:close/>
                </a:path>
                <a:path w="267970" h="137160">
                  <a:moveTo>
                    <a:pt x="21399" y="64198"/>
                  </a:moveTo>
                  <a:lnTo>
                    <a:pt x="13157" y="64198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198"/>
                  </a:lnTo>
                  <a:close/>
                </a:path>
                <a:path w="267970" h="137160">
                  <a:moveTo>
                    <a:pt x="21399" y="51854"/>
                  </a:moveTo>
                  <a:lnTo>
                    <a:pt x="13157" y="51854"/>
                  </a:lnTo>
                  <a:lnTo>
                    <a:pt x="13157" y="60071"/>
                  </a:lnTo>
                  <a:lnTo>
                    <a:pt x="21399" y="60071"/>
                  </a:lnTo>
                  <a:lnTo>
                    <a:pt x="21399" y="51854"/>
                  </a:lnTo>
                  <a:close/>
                </a:path>
                <a:path w="267970" h="137160">
                  <a:moveTo>
                    <a:pt x="21399" y="38671"/>
                  </a:moveTo>
                  <a:lnTo>
                    <a:pt x="13157" y="38671"/>
                  </a:lnTo>
                  <a:lnTo>
                    <a:pt x="13157" y="46888"/>
                  </a:lnTo>
                  <a:lnTo>
                    <a:pt x="21399" y="46888"/>
                  </a:lnTo>
                  <a:lnTo>
                    <a:pt x="21399" y="38671"/>
                  </a:lnTo>
                  <a:close/>
                </a:path>
                <a:path w="267970" h="137160">
                  <a:moveTo>
                    <a:pt x="21399" y="26339"/>
                  </a:moveTo>
                  <a:lnTo>
                    <a:pt x="13157" y="26339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6339"/>
                  </a:lnTo>
                  <a:close/>
                </a:path>
                <a:path w="267970" h="137160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1399" y="21399"/>
                  </a:lnTo>
                  <a:lnTo>
                    <a:pt x="21399" y="13169"/>
                  </a:lnTo>
                  <a:close/>
                </a:path>
                <a:path w="267970" h="137160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267970" h="137160">
                  <a:moveTo>
                    <a:pt x="33756" y="13169"/>
                  </a:moveTo>
                  <a:lnTo>
                    <a:pt x="26339" y="13169"/>
                  </a:lnTo>
                  <a:lnTo>
                    <a:pt x="26339" y="21399"/>
                  </a:lnTo>
                  <a:lnTo>
                    <a:pt x="33756" y="21399"/>
                  </a:lnTo>
                  <a:lnTo>
                    <a:pt x="33756" y="13169"/>
                  </a:lnTo>
                  <a:close/>
                </a:path>
                <a:path w="267970" h="137160">
                  <a:moveTo>
                    <a:pt x="33756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3240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267970" h="137160">
                  <a:moveTo>
                    <a:pt x="86410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267970" h="137160">
                  <a:moveTo>
                    <a:pt x="98755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28790" y="128384"/>
                  </a:moveTo>
                  <a:lnTo>
                    <a:pt x="220560" y="128384"/>
                  </a:lnTo>
                  <a:lnTo>
                    <a:pt x="220560" y="136613"/>
                  </a:lnTo>
                  <a:lnTo>
                    <a:pt x="228790" y="136613"/>
                  </a:lnTo>
                  <a:lnTo>
                    <a:pt x="228790" y="128384"/>
                  </a:lnTo>
                  <a:close/>
                </a:path>
                <a:path w="267970" h="137160">
                  <a:moveTo>
                    <a:pt x="228790" y="116027"/>
                  </a:moveTo>
                  <a:lnTo>
                    <a:pt x="220560" y="116027"/>
                  </a:lnTo>
                  <a:lnTo>
                    <a:pt x="220560" y="123444"/>
                  </a:lnTo>
                  <a:lnTo>
                    <a:pt x="228790" y="123444"/>
                  </a:lnTo>
                  <a:lnTo>
                    <a:pt x="228790" y="116027"/>
                  </a:lnTo>
                  <a:close/>
                </a:path>
                <a:path w="267970" h="137160">
                  <a:moveTo>
                    <a:pt x="228790" y="102857"/>
                  </a:moveTo>
                  <a:lnTo>
                    <a:pt x="220560" y="102857"/>
                  </a:lnTo>
                  <a:lnTo>
                    <a:pt x="220560" y="111099"/>
                  </a:lnTo>
                  <a:lnTo>
                    <a:pt x="228790" y="111099"/>
                  </a:lnTo>
                  <a:lnTo>
                    <a:pt x="228790" y="102857"/>
                  </a:lnTo>
                  <a:close/>
                </a:path>
                <a:path w="267970" h="137160">
                  <a:moveTo>
                    <a:pt x="228790" y="89687"/>
                  </a:moveTo>
                  <a:lnTo>
                    <a:pt x="220560" y="89687"/>
                  </a:lnTo>
                  <a:lnTo>
                    <a:pt x="220560" y="97917"/>
                  </a:lnTo>
                  <a:lnTo>
                    <a:pt x="228790" y="97917"/>
                  </a:lnTo>
                  <a:lnTo>
                    <a:pt x="228790" y="89687"/>
                  </a:lnTo>
                  <a:close/>
                </a:path>
                <a:path w="267970" h="137160">
                  <a:moveTo>
                    <a:pt x="228790" y="77343"/>
                  </a:moveTo>
                  <a:lnTo>
                    <a:pt x="220560" y="77343"/>
                  </a:lnTo>
                  <a:lnTo>
                    <a:pt x="220560" y="85572"/>
                  </a:lnTo>
                  <a:lnTo>
                    <a:pt x="228790" y="85572"/>
                  </a:lnTo>
                  <a:lnTo>
                    <a:pt x="228790" y="77343"/>
                  </a:lnTo>
                  <a:close/>
                </a:path>
                <a:path w="267970" h="137160">
                  <a:moveTo>
                    <a:pt x="228790" y="64198"/>
                  </a:moveTo>
                  <a:lnTo>
                    <a:pt x="220560" y="64198"/>
                  </a:lnTo>
                  <a:lnTo>
                    <a:pt x="220560" y="72415"/>
                  </a:lnTo>
                  <a:lnTo>
                    <a:pt x="228790" y="72415"/>
                  </a:lnTo>
                  <a:lnTo>
                    <a:pt x="228790" y="64198"/>
                  </a:lnTo>
                  <a:close/>
                </a:path>
                <a:path w="267970" h="137160">
                  <a:moveTo>
                    <a:pt x="228790" y="51854"/>
                  </a:moveTo>
                  <a:lnTo>
                    <a:pt x="220560" y="51854"/>
                  </a:lnTo>
                  <a:lnTo>
                    <a:pt x="220560" y="60071"/>
                  </a:lnTo>
                  <a:lnTo>
                    <a:pt x="228790" y="60071"/>
                  </a:lnTo>
                  <a:lnTo>
                    <a:pt x="228790" y="51854"/>
                  </a:lnTo>
                  <a:close/>
                </a:path>
                <a:path w="267970" h="137160">
                  <a:moveTo>
                    <a:pt x="228790" y="38671"/>
                  </a:moveTo>
                  <a:lnTo>
                    <a:pt x="220560" y="38671"/>
                  </a:lnTo>
                  <a:lnTo>
                    <a:pt x="220560" y="46888"/>
                  </a:lnTo>
                  <a:lnTo>
                    <a:pt x="228790" y="46888"/>
                  </a:lnTo>
                  <a:lnTo>
                    <a:pt x="228790" y="38671"/>
                  </a:lnTo>
                  <a:close/>
                </a:path>
                <a:path w="267970" h="137160">
                  <a:moveTo>
                    <a:pt x="228790" y="26339"/>
                  </a:moveTo>
                  <a:lnTo>
                    <a:pt x="220560" y="26339"/>
                  </a:lnTo>
                  <a:lnTo>
                    <a:pt x="220560" y="33743"/>
                  </a:lnTo>
                  <a:lnTo>
                    <a:pt x="228790" y="33743"/>
                  </a:lnTo>
                  <a:lnTo>
                    <a:pt x="228790" y="26339"/>
                  </a:lnTo>
                  <a:close/>
                </a:path>
                <a:path w="267970" h="137160">
                  <a:moveTo>
                    <a:pt x="228790" y="13169"/>
                  </a:moveTo>
                  <a:lnTo>
                    <a:pt x="220560" y="13169"/>
                  </a:lnTo>
                  <a:lnTo>
                    <a:pt x="220560" y="21399"/>
                  </a:lnTo>
                  <a:lnTo>
                    <a:pt x="228790" y="21399"/>
                  </a:lnTo>
                  <a:lnTo>
                    <a:pt x="228790" y="13169"/>
                  </a:lnTo>
                  <a:close/>
                </a:path>
                <a:path w="267970" h="137160">
                  <a:moveTo>
                    <a:pt x="241960" y="128384"/>
                  </a:moveTo>
                  <a:lnTo>
                    <a:pt x="233730" y="128384"/>
                  </a:lnTo>
                  <a:lnTo>
                    <a:pt x="233730" y="136613"/>
                  </a:lnTo>
                  <a:lnTo>
                    <a:pt x="241960" y="136613"/>
                  </a:lnTo>
                  <a:lnTo>
                    <a:pt x="241960" y="128384"/>
                  </a:lnTo>
                  <a:close/>
                </a:path>
                <a:path w="267970" h="137160">
                  <a:moveTo>
                    <a:pt x="241960" y="116027"/>
                  </a:moveTo>
                  <a:lnTo>
                    <a:pt x="233730" y="116027"/>
                  </a:lnTo>
                  <a:lnTo>
                    <a:pt x="233730" y="123444"/>
                  </a:lnTo>
                  <a:lnTo>
                    <a:pt x="241960" y="123444"/>
                  </a:lnTo>
                  <a:lnTo>
                    <a:pt x="241960" y="116027"/>
                  </a:lnTo>
                  <a:close/>
                </a:path>
                <a:path w="267970" h="137160">
                  <a:moveTo>
                    <a:pt x="241960" y="102857"/>
                  </a:moveTo>
                  <a:lnTo>
                    <a:pt x="233730" y="102857"/>
                  </a:lnTo>
                  <a:lnTo>
                    <a:pt x="233730" y="111099"/>
                  </a:lnTo>
                  <a:lnTo>
                    <a:pt x="241960" y="111099"/>
                  </a:lnTo>
                  <a:lnTo>
                    <a:pt x="241960" y="102857"/>
                  </a:lnTo>
                  <a:close/>
                </a:path>
                <a:path w="267970" h="137160">
                  <a:moveTo>
                    <a:pt x="241960" y="89687"/>
                  </a:moveTo>
                  <a:lnTo>
                    <a:pt x="233730" y="89687"/>
                  </a:lnTo>
                  <a:lnTo>
                    <a:pt x="233730" y="97917"/>
                  </a:lnTo>
                  <a:lnTo>
                    <a:pt x="241960" y="97917"/>
                  </a:lnTo>
                  <a:lnTo>
                    <a:pt x="241960" y="89687"/>
                  </a:lnTo>
                  <a:close/>
                </a:path>
                <a:path w="267970" h="137160">
                  <a:moveTo>
                    <a:pt x="241960" y="77343"/>
                  </a:moveTo>
                  <a:lnTo>
                    <a:pt x="233730" y="77343"/>
                  </a:lnTo>
                  <a:lnTo>
                    <a:pt x="233730" y="85572"/>
                  </a:lnTo>
                  <a:lnTo>
                    <a:pt x="241960" y="85572"/>
                  </a:lnTo>
                  <a:lnTo>
                    <a:pt x="241960" y="77343"/>
                  </a:lnTo>
                  <a:close/>
                </a:path>
                <a:path w="267970" h="137160">
                  <a:moveTo>
                    <a:pt x="241960" y="64198"/>
                  </a:moveTo>
                  <a:lnTo>
                    <a:pt x="233730" y="64198"/>
                  </a:lnTo>
                  <a:lnTo>
                    <a:pt x="233730" y="72415"/>
                  </a:lnTo>
                  <a:lnTo>
                    <a:pt x="241960" y="72415"/>
                  </a:lnTo>
                  <a:lnTo>
                    <a:pt x="241960" y="64198"/>
                  </a:lnTo>
                  <a:close/>
                </a:path>
                <a:path w="267970" h="137160">
                  <a:moveTo>
                    <a:pt x="241960" y="51854"/>
                  </a:moveTo>
                  <a:lnTo>
                    <a:pt x="233730" y="51854"/>
                  </a:lnTo>
                  <a:lnTo>
                    <a:pt x="233730" y="60071"/>
                  </a:lnTo>
                  <a:lnTo>
                    <a:pt x="241960" y="60071"/>
                  </a:lnTo>
                  <a:lnTo>
                    <a:pt x="241960" y="51854"/>
                  </a:lnTo>
                  <a:close/>
                </a:path>
                <a:path w="267970" h="137160">
                  <a:moveTo>
                    <a:pt x="241960" y="38671"/>
                  </a:moveTo>
                  <a:lnTo>
                    <a:pt x="233730" y="38671"/>
                  </a:lnTo>
                  <a:lnTo>
                    <a:pt x="233730" y="46888"/>
                  </a:lnTo>
                  <a:lnTo>
                    <a:pt x="241960" y="46888"/>
                  </a:lnTo>
                  <a:lnTo>
                    <a:pt x="241960" y="38671"/>
                  </a:lnTo>
                  <a:close/>
                </a:path>
                <a:path w="267970" h="137160">
                  <a:moveTo>
                    <a:pt x="241960" y="26339"/>
                  </a:moveTo>
                  <a:lnTo>
                    <a:pt x="233730" y="26339"/>
                  </a:lnTo>
                  <a:lnTo>
                    <a:pt x="233730" y="33743"/>
                  </a:lnTo>
                  <a:lnTo>
                    <a:pt x="241960" y="33743"/>
                  </a:lnTo>
                  <a:lnTo>
                    <a:pt x="241960" y="26339"/>
                  </a:lnTo>
                  <a:close/>
                </a:path>
                <a:path w="267970" h="137160">
                  <a:moveTo>
                    <a:pt x="241960" y="13169"/>
                  </a:moveTo>
                  <a:lnTo>
                    <a:pt x="233730" y="13169"/>
                  </a:lnTo>
                  <a:lnTo>
                    <a:pt x="233730" y="21399"/>
                  </a:lnTo>
                  <a:lnTo>
                    <a:pt x="241960" y="21399"/>
                  </a:lnTo>
                  <a:lnTo>
                    <a:pt x="241960" y="13169"/>
                  </a:lnTo>
                  <a:close/>
                </a:path>
                <a:path w="267970" h="137160">
                  <a:moveTo>
                    <a:pt x="254304" y="128384"/>
                  </a:moveTo>
                  <a:lnTo>
                    <a:pt x="246888" y="128384"/>
                  </a:lnTo>
                  <a:lnTo>
                    <a:pt x="246888" y="136613"/>
                  </a:lnTo>
                  <a:lnTo>
                    <a:pt x="254304" y="136613"/>
                  </a:lnTo>
                  <a:lnTo>
                    <a:pt x="254304" y="128384"/>
                  </a:lnTo>
                  <a:close/>
                </a:path>
                <a:path w="267970" h="137160">
                  <a:moveTo>
                    <a:pt x="254304" y="116027"/>
                  </a:moveTo>
                  <a:lnTo>
                    <a:pt x="246888" y="116027"/>
                  </a:lnTo>
                  <a:lnTo>
                    <a:pt x="246888" y="123444"/>
                  </a:lnTo>
                  <a:lnTo>
                    <a:pt x="254304" y="123444"/>
                  </a:lnTo>
                  <a:lnTo>
                    <a:pt x="254304" y="116027"/>
                  </a:lnTo>
                  <a:close/>
                </a:path>
                <a:path w="267970" h="137160">
                  <a:moveTo>
                    <a:pt x="254304" y="102857"/>
                  </a:moveTo>
                  <a:lnTo>
                    <a:pt x="246888" y="102857"/>
                  </a:lnTo>
                  <a:lnTo>
                    <a:pt x="246888" y="111099"/>
                  </a:lnTo>
                  <a:lnTo>
                    <a:pt x="254304" y="111099"/>
                  </a:lnTo>
                  <a:lnTo>
                    <a:pt x="254304" y="102857"/>
                  </a:lnTo>
                  <a:close/>
                </a:path>
                <a:path w="267970" h="137160">
                  <a:moveTo>
                    <a:pt x="254304" y="89687"/>
                  </a:moveTo>
                  <a:lnTo>
                    <a:pt x="246888" y="89687"/>
                  </a:lnTo>
                  <a:lnTo>
                    <a:pt x="246888" y="97917"/>
                  </a:lnTo>
                  <a:lnTo>
                    <a:pt x="254304" y="97917"/>
                  </a:lnTo>
                  <a:lnTo>
                    <a:pt x="254304" y="89687"/>
                  </a:lnTo>
                  <a:close/>
                </a:path>
                <a:path w="267970" h="137160">
                  <a:moveTo>
                    <a:pt x="254304" y="77343"/>
                  </a:moveTo>
                  <a:lnTo>
                    <a:pt x="246888" y="77343"/>
                  </a:lnTo>
                  <a:lnTo>
                    <a:pt x="246888" y="85572"/>
                  </a:lnTo>
                  <a:lnTo>
                    <a:pt x="254304" y="85572"/>
                  </a:lnTo>
                  <a:lnTo>
                    <a:pt x="254304" y="77343"/>
                  </a:lnTo>
                  <a:close/>
                </a:path>
                <a:path w="267970" h="137160">
                  <a:moveTo>
                    <a:pt x="254304" y="64198"/>
                  </a:moveTo>
                  <a:lnTo>
                    <a:pt x="246888" y="64198"/>
                  </a:lnTo>
                  <a:lnTo>
                    <a:pt x="246888" y="72415"/>
                  </a:lnTo>
                  <a:lnTo>
                    <a:pt x="254304" y="72415"/>
                  </a:lnTo>
                  <a:lnTo>
                    <a:pt x="254304" y="64198"/>
                  </a:lnTo>
                  <a:close/>
                </a:path>
                <a:path w="267970" h="137160">
                  <a:moveTo>
                    <a:pt x="254304" y="51854"/>
                  </a:moveTo>
                  <a:lnTo>
                    <a:pt x="246888" y="51854"/>
                  </a:lnTo>
                  <a:lnTo>
                    <a:pt x="246888" y="60071"/>
                  </a:lnTo>
                  <a:lnTo>
                    <a:pt x="254304" y="60071"/>
                  </a:lnTo>
                  <a:lnTo>
                    <a:pt x="254304" y="51854"/>
                  </a:lnTo>
                  <a:close/>
                </a:path>
                <a:path w="267970" h="137160">
                  <a:moveTo>
                    <a:pt x="254304" y="38671"/>
                  </a:moveTo>
                  <a:lnTo>
                    <a:pt x="246888" y="38671"/>
                  </a:lnTo>
                  <a:lnTo>
                    <a:pt x="246888" y="46888"/>
                  </a:lnTo>
                  <a:lnTo>
                    <a:pt x="254304" y="46888"/>
                  </a:lnTo>
                  <a:lnTo>
                    <a:pt x="254304" y="38671"/>
                  </a:lnTo>
                  <a:close/>
                </a:path>
                <a:path w="267970" h="137160">
                  <a:moveTo>
                    <a:pt x="254304" y="26339"/>
                  </a:moveTo>
                  <a:lnTo>
                    <a:pt x="246888" y="26339"/>
                  </a:lnTo>
                  <a:lnTo>
                    <a:pt x="246888" y="33743"/>
                  </a:lnTo>
                  <a:lnTo>
                    <a:pt x="254304" y="33743"/>
                  </a:lnTo>
                  <a:lnTo>
                    <a:pt x="254304" y="26339"/>
                  </a:lnTo>
                  <a:close/>
                </a:path>
                <a:path w="267970" h="137160">
                  <a:moveTo>
                    <a:pt x="254304" y="13169"/>
                  </a:moveTo>
                  <a:lnTo>
                    <a:pt x="246888" y="13169"/>
                  </a:lnTo>
                  <a:lnTo>
                    <a:pt x="246888" y="21399"/>
                  </a:lnTo>
                  <a:lnTo>
                    <a:pt x="254304" y="21399"/>
                  </a:lnTo>
                  <a:lnTo>
                    <a:pt x="254304" y="13169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19" y="128384"/>
                  </a:lnTo>
                  <a:lnTo>
                    <a:pt x="259219" y="136613"/>
                  </a:lnTo>
                  <a:lnTo>
                    <a:pt x="267462" y="136613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6027"/>
                  </a:moveTo>
                  <a:lnTo>
                    <a:pt x="259219" y="116027"/>
                  </a:lnTo>
                  <a:lnTo>
                    <a:pt x="259219" y="123444"/>
                  </a:lnTo>
                  <a:lnTo>
                    <a:pt x="267462" y="123444"/>
                  </a:lnTo>
                  <a:lnTo>
                    <a:pt x="267462" y="116027"/>
                  </a:lnTo>
                  <a:close/>
                </a:path>
                <a:path w="267970" h="137160">
                  <a:moveTo>
                    <a:pt x="267462" y="102857"/>
                  </a:moveTo>
                  <a:lnTo>
                    <a:pt x="259219" y="102857"/>
                  </a:lnTo>
                  <a:lnTo>
                    <a:pt x="259219" y="111099"/>
                  </a:lnTo>
                  <a:lnTo>
                    <a:pt x="267462" y="111099"/>
                  </a:lnTo>
                  <a:lnTo>
                    <a:pt x="267462" y="102857"/>
                  </a:lnTo>
                  <a:close/>
                </a:path>
                <a:path w="267970" h="137160">
                  <a:moveTo>
                    <a:pt x="267462" y="89687"/>
                  </a:moveTo>
                  <a:lnTo>
                    <a:pt x="259219" y="89687"/>
                  </a:lnTo>
                  <a:lnTo>
                    <a:pt x="259219" y="97917"/>
                  </a:lnTo>
                  <a:lnTo>
                    <a:pt x="267462" y="97917"/>
                  </a:lnTo>
                  <a:lnTo>
                    <a:pt x="267462" y="89687"/>
                  </a:lnTo>
                  <a:close/>
                </a:path>
                <a:path w="267970" h="137160">
                  <a:moveTo>
                    <a:pt x="267462" y="77343"/>
                  </a:moveTo>
                  <a:lnTo>
                    <a:pt x="259219" y="77343"/>
                  </a:lnTo>
                  <a:lnTo>
                    <a:pt x="259219" y="85572"/>
                  </a:lnTo>
                  <a:lnTo>
                    <a:pt x="267462" y="85572"/>
                  </a:lnTo>
                  <a:lnTo>
                    <a:pt x="267462" y="77343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19" y="64198"/>
                  </a:lnTo>
                  <a:lnTo>
                    <a:pt x="259219" y="72415"/>
                  </a:lnTo>
                  <a:lnTo>
                    <a:pt x="267462" y="72415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19" y="51854"/>
                  </a:lnTo>
                  <a:lnTo>
                    <a:pt x="259219" y="60071"/>
                  </a:lnTo>
                  <a:lnTo>
                    <a:pt x="267462" y="60071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71"/>
                  </a:moveTo>
                  <a:lnTo>
                    <a:pt x="259219" y="38671"/>
                  </a:lnTo>
                  <a:lnTo>
                    <a:pt x="259219" y="46888"/>
                  </a:lnTo>
                  <a:lnTo>
                    <a:pt x="267462" y="46888"/>
                  </a:lnTo>
                  <a:lnTo>
                    <a:pt x="267462" y="38671"/>
                  </a:lnTo>
                  <a:close/>
                </a:path>
                <a:path w="267970" h="137160">
                  <a:moveTo>
                    <a:pt x="267462" y="26339"/>
                  </a:moveTo>
                  <a:lnTo>
                    <a:pt x="259219" y="26339"/>
                  </a:lnTo>
                  <a:lnTo>
                    <a:pt x="259219" y="33743"/>
                  </a:lnTo>
                  <a:lnTo>
                    <a:pt x="267462" y="33743"/>
                  </a:lnTo>
                  <a:lnTo>
                    <a:pt x="267462" y="26339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399"/>
                  </a:lnTo>
                  <a:lnTo>
                    <a:pt x="267462" y="21399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47504" y="5596000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7416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7416" y="123444"/>
                  </a:lnTo>
                  <a:lnTo>
                    <a:pt x="7416" y="115214"/>
                  </a:lnTo>
                  <a:close/>
                </a:path>
                <a:path w="99060" h="123825">
                  <a:moveTo>
                    <a:pt x="7416" y="102857"/>
                  </a:moveTo>
                  <a:lnTo>
                    <a:pt x="0" y="102857"/>
                  </a:lnTo>
                  <a:lnTo>
                    <a:pt x="0" y="110274"/>
                  </a:lnTo>
                  <a:lnTo>
                    <a:pt x="7416" y="110274"/>
                  </a:lnTo>
                  <a:lnTo>
                    <a:pt x="7416" y="102857"/>
                  </a:lnTo>
                  <a:close/>
                </a:path>
                <a:path w="99060" h="123825">
                  <a:moveTo>
                    <a:pt x="7416" y="89687"/>
                  </a:moveTo>
                  <a:lnTo>
                    <a:pt x="0" y="89687"/>
                  </a:lnTo>
                  <a:lnTo>
                    <a:pt x="0" y="97929"/>
                  </a:lnTo>
                  <a:lnTo>
                    <a:pt x="7416" y="97929"/>
                  </a:lnTo>
                  <a:lnTo>
                    <a:pt x="7416" y="89687"/>
                  </a:lnTo>
                  <a:close/>
                </a:path>
                <a:path w="99060" h="123825">
                  <a:moveTo>
                    <a:pt x="7416" y="76517"/>
                  </a:moveTo>
                  <a:lnTo>
                    <a:pt x="0" y="76517"/>
                  </a:lnTo>
                  <a:lnTo>
                    <a:pt x="0" y="84747"/>
                  </a:lnTo>
                  <a:lnTo>
                    <a:pt x="7416" y="84747"/>
                  </a:lnTo>
                  <a:lnTo>
                    <a:pt x="7416" y="76517"/>
                  </a:lnTo>
                  <a:close/>
                </a:path>
                <a:path w="99060" h="123825">
                  <a:moveTo>
                    <a:pt x="7416" y="64173"/>
                  </a:moveTo>
                  <a:lnTo>
                    <a:pt x="0" y="64173"/>
                  </a:lnTo>
                  <a:lnTo>
                    <a:pt x="0" y="72402"/>
                  </a:lnTo>
                  <a:lnTo>
                    <a:pt x="7416" y="72402"/>
                  </a:lnTo>
                  <a:lnTo>
                    <a:pt x="7416" y="64173"/>
                  </a:lnTo>
                  <a:close/>
                </a:path>
                <a:path w="99060" h="123825">
                  <a:moveTo>
                    <a:pt x="7416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7416" y="59245"/>
                  </a:lnTo>
                  <a:lnTo>
                    <a:pt x="7416" y="51028"/>
                  </a:lnTo>
                  <a:close/>
                </a:path>
                <a:path w="99060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7416" y="46901"/>
                  </a:lnTo>
                  <a:lnTo>
                    <a:pt x="7416" y="38684"/>
                  </a:lnTo>
                  <a:close/>
                </a:path>
                <a:path w="99060" h="123825">
                  <a:moveTo>
                    <a:pt x="7416" y="25501"/>
                  </a:moveTo>
                  <a:lnTo>
                    <a:pt x="0" y="25501"/>
                  </a:lnTo>
                  <a:lnTo>
                    <a:pt x="0" y="33718"/>
                  </a:lnTo>
                  <a:lnTo>
                    <a:pt x="7416" y="33718"/>
                  </a:lnTo>
                  <a:lnTo>
                    <a:pt x="7416" y="25501"/>
                  </a:lnTo>
                  <a:close/>
                </a:path>
                <a:path w="99060" h="123825">
                  <a:moveTo>
                    <a:pt x="7416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7416" y="20574"/>
                  </a:lnTo>
                  <a:lnTo>
                    <a:pt x="7416" y="13169"/>
                  </a:lnTo>
                  <a:close/>
                </a:path>
                <a:path w="99060" h="123825">
                  <a:moveTo>
                    <a:pt x="7416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7416" y="8229"/>
                  </a:lnTo>
                  <a:lnTo>
                    <a:pt x="7416" y="0"/>
                  </a:lnTo>
                  <a:close/>
                </a:path>
                <a:path w="99060" h="123825">
                  <a:moveTo>
                    <a:pt x="20574" y="115214"/>
                  </a:moveTo>
                  <a:lnTo>
                    <a:pt x="12344" y="115214"/>
                  </a:lnTo>
                  <a:lnTo>
                    <a:pt x="12344" y="123444"/>
                  </a:lnTo>
                  <a:lnTo>
                    <a:pt x="20574" y="123444"/>
                  </a:lnTo>
                  <a:lnTo>
                    <a:pt x="20574" y="115214"/>
                  </a:lnTo>
                  <a:close/>
                </a:path>
                <a:path w="99060" h="123825">
                  <a:moveTo>
                    <a:pt x="20574" y="102857"/>
                  </a:moveTo>
                  <a:lnTo>
                    <a:pt x="12344" y="102857"/>
                  </a:lnTo>
                  <a:lnTo>
                    <a:pt x="12344" y="110274"/>
                  </a:lnTo>
                  <a:lnTo>
                    <a:pt x="20574" y="110274"/>
                  </a:lnTo>
                  <a:lnTo>
                    <a:pt x="20574" y="102857"/>
                  </a:lnTo>
                  <a:close/>
                </a:path>
                <a:path w="99060" h="123825">
                  <a:moveTo>
                    <a:pt x="20574" y="89687"/>
                  </a:moveTo>
                  <a:lnTo>
                    <a:pt x="12344" y="89687"/>
                  </a:lnTo>
                  <a:lnTo>
                    <a:pt x="12344" y="97929"/>
                  </a:lnTo>
                  <a:lnTo>
                    <a:pt x="20574" y="97929"/>
                  </a:lnTo>
                  <a:lnTo>
                    <a:pt x="20574" y="89687"/>
                  </a:lnTo>
                  <a:close/>
                </a:path>
                <a:path w="99060" h="123825">
                  <a:moveTo>
                    <a:pt x="20574" y="76517"/>
                  </a:moveTo>
                  <a:lnTo>
                    <a:pt x="12344" y="76517"/>
                  </a:lnTo>
                  <a:lnTo>
                    <a:pt x="12344" y="84747"/>
                  </a:lnTo>
                  <a:lnTo>
                    <a:pt x="20574" y="84747"/>
                  </a:lnTo>
                  <a:lnTo>
                    <a:pt x="20574" y="76517"/>
                  </a:lnTo>
                  <a:close/>
                </a:path>
                <a:path w="99060" h="123825">
                  <a:moveTo>
                    <a:pt x="20574" y="64173"/>
                  </a:moveTo>
                  <a:lnTo>
                    <a:pt x="12344" y="64173"/>
                  </a:lnTo>
                  <a:lnTo>
                    <a:pt x="12344" y="72402"/>
                  </a:lnTo>
                  <a:lnTo>
                    <a:pt x="20574" y="72402"/>
                  </a:lnTo>
                  <a:lnTo>
                    <a:pt x="20574" y="64173"/>
                  </a:lnTo>
                  <a:close/>
                </a:path>
                <a:path w="99060" h="123825">
                  <a:moveTo>
                    <a:pt x="20574" y="51028"/>
                  </a:moveTo>
                  <a:lnTo>
                    <a:pt x="12344" y="51028"/>
                  </a:lnTo>
                  <a:lnTo>
                    <a:pt x="12344" y="59245"/>
                  </a:lnTo>
                  <a:lnTo>
                    <a:pt x="20574" y="59245"/>
                  </a:lnTo>
                  <a:lnTo>
                    <a:pt x="20574" y="51028"/>
                  </a:lnTo>
                  <a:close/>
                </a:path>
                <a:path w="99060" h="123825">
                  <a:moveTo>
                    <a:pt x="20574" y="38684"/>
                  </a:moveTo>
                  <a:lnTo>
                    <a:pt x="12344" y="38684"/>
                  </a:lnTo>
                  <a:lnTo>
                    <a:pt x="12344" y="46901"/>
                  </a:lnTo>
                  <a:lnTo>
                    <a:pt x="20574" y="46901"/>
                  </a:lnTo>
                  <a:lnTo>
                    <a:pt x="20574" y="38684"/>
                  </a:lnTo>
                  <a:close/>
                </a:path>
                <a:path w="99060" h="123825">
                  <a:moveTo>
                    <a:pt x="20574" y="25501"/>
                  </a:moveTo>
                  <a:lnTo>
                    <a:pt x="12344" y="25501"/>
                  </a:lnTo>
                  <a:lnTo>
                    <a:pt x="12344" y="33718"/>
                  </a:lnTo>
                  <a:lnTo>
                    <a:pt x="20574" y="33718"/>
                  </a:lnTo>
                  <a:lnTo>
                    <a:pt x="20574" y="25501"/>
                  </a:lnTo>
                  <a:close/>
                </a:path>
                <a:path w="99060" h="123825">
                  <a:moveTo>
                    <a:pt x="20574" y="13169"/>
                  </a:moveTo>
                  <a:lnTo>
                    <a:pt x="12344" y="13169"/>
                  </a:lnTo>
                  <a:lnTo>
                    <a:pt x="12344" y="20574"/>
                  </a:lnTo>
                  <a:lnTo>
                    <a:pt x="20574" y="20574"/>
                  </a:lnTo>
                  <a:lnTo>
                    <a:pt x="20574" y="13169"/>
                  </a:lnTo>
                  <a:close/>
                </a:path>
                <a:path w="99060" h="123825">
                  <a:moveTo>
                    <a:pt x="20574" y="0"/>
                  </a:moveTo>
                  <a:lnTo>
                    <a:pt x="12344" y="0"/>
                  </a:lnTo>
                  <a:lnTo>
                    <a:pt x="12344" y="8229"/>
                  </a:lnTo>
                  <a:lnTo>
                    <a:pt x="20574" y="8229"/>
                  </a:lnTo>
                  <a:lnTo>
                    <a:pt x="20574" y="0"/>
                  </a:lnTo>
                  <a:close/>
                </a:path>
                <a:path w="99060" h="123825">
                  <a:moveTo>
                    <a:pt x="33743" y="115214"/>
                  </a:moveTo>
                  <a:lnTo>
                    <a:pt x="25501" y="115214"/>
                  </a:lnTo>
                  <a:lnTo>
                    <a:pt x="25501" y="123444"/>
                  </a:lnTo>
                  <a:lnTo>
                    <a:pt x="33743" y="123444"/>
                  </a:lnTo>
                  <a:lnTo>
                    <a:pt x="33743" y="115214"/>
                  </a:lnTo>
                  <a:close/>
                </a:path>
                <a:path w="99060" h="123825">
                  <a:moveTo>
                    <a:pt x="33743" y="102857"/>
                  </a:moveTo>
                  <a:lnTo>
                    <a:pt x="25501" y="102857"/>
                  </a:lnTo>
                  <a:lnTo>
                    <a:pt x="25501" y="110274"/>
                  </a:lnTo>
                  <a:lnTo>
                    <a:pt x="33743" y="110274"/>
                  </a:lnTo>
                  <a:lnTo>
                    <a:pt x="33743" y="102857"/>
                  </a:lnTo>
                  <a:close/>
                </a:path>
                <a:path w="99060" h="123825">
                  <a:moveTo>
                    <a:pt x="33743" y="89687"/>
                  </a:moveTo>
                  <a:lnTo>
                    <a:pt x="25501" y="89687"/>
                  </a:lnTo>
                  <a:lnTo>
                    <a:pt x="25501" y="97929"/>
                  </a:lnTo>
                  <a:lnTo>
                    <a:pt x="33743" y="97929"/>
                  </a:lnTo>
                  <a:lnTo>
                    <a:pt x="33743" y="89687"/>
                  </a:lnTo>
                  <a:close/>
                </a:path>
                <a:path w="99060" h="123825">
                  <a:moveTo>
                    <a:pt x="33743" y="76517"/>
                  </a:moveTo>
                  <a:lnTo>
                    <a:pt x="25501" y="76517"/>
                  </a:lnTo>
                  <a:lnTo>
                    <a:pt x="25501" y="84747"/>
                  </a:lnTo>
                  <a:lnTo>
                    <a:pt x="33743" y="84747"/>
                  </a:lnTo>
                  <a:lnTo>
                    <a:pt x="33743" y="76517"/>
                  </a:lnTo>
                  <a:close/>
                </a:path>
                <a:path w="99060" h="123825">
                  <a:moveTo>
                    <a:pt x="33743" y="64173"/>
                  </a:moveTo>
                  <a:lnTo>
                    <a:pt x="25501" y="64173"/>
                  </a:lnTo>
                  <a:lnTo>
                    <a:pt x="25501" y="72402"/>
                  </a:lnTo>
                  <a:lnTo>
                    <a:pt x="33743" y="72402"/>
                  </a:lnTo>
                  <a:lnTo>
                    <a:pt x="33743" y="64173"/>
                  </a:lnTo>
                  <a:close/>
                </a:path>
                <a:path w="99060" h="123825">
                  <a:moveTo>
                    <a:pt x="33743" y="51028"/>
                  </a:moveTo>
                  <a:lnTo>
                    <a:pt x="25501" y="51028"/>
                  </a:lnTo>
                  <a:lnTo>
                    <a:pt x="25501" y="59245"/>
                  </a:lnTo>
                  <a:lnTo>
                    <a:pt x="33743" y="59245"/>
                  </a:lnTo>
                  <a:lnTo>
                    <a:pt x="33743" y="51028"/>
                  </a:lnTo>
                  <a:close/>
                </a:path>
                <a:path w="99060" h="123825">
                  <a:moveTo>
                    <a:pt x="33743" y="38684"/>
                  </a:moveTo>
                  <a:lnTo>
                    <a:pt x="25501" y="38684"/>
                  </a:lnTo>
                  <a:lnTo>
                    <a:pt x="25501" y="46901"/>
                  </a:lnTo>
                  <a:lnTo>
                    <a:pt x="33743" y="46901"/>
                  </a:lnTo>
                  <a:lnTo>
                    <a:pt x="33743" y="38684"/>
                  </a:lnTo>
                  <a:close/>
                </a:path>
                <a:path w="99060" h="123825">
                  <a:moveTo>
                    <a:pt x="33743" y="25501"/>
                  </a:moveTo>
                  <a:lnTo>
                    <a:pt x="25501" y="25501"/>
                  </a:lnTo>
                  <a:lnTo>
                    <a:pt x="25501" y="33718"/>
                  </a:lnTo>
                  <a:lnTo>
                    <a:pt x="33743" y="33718"/>
                  </a:lnTo>
                  <a:lnTo>
                    <a:pt x="33743" y="25501"/>
                  </a:lnTo>
                  <a:close/>
                </a:path>
                <a:path w="99060" h="123825">
                  <a:moveTo>
                    <a:pt x="33743" y="13169"/>
                  </a:moveTo>
                  <a:lnTo>
                    <a:pt x="25501" y="13169"/>
                  </a:lnTo>
                  <a:lnTo>
                    <a:pt x="25501" y="20574"/>
                  </a:lnTo>
                  <a:lnTo>
                    <a:pt x="33743" y="20574"/>
                  </a:lnTo>
                  <a:lnTo>
                    <a:pt x="33743" y="13169"/>
                  </a:lnTo>
                  <a:close/>
                </a:path>
                <a:path w="99060" h="123825">
                  <a:moveTo>
                    <a:pt x="33743" y="0"/>
                  </a:moveTo>
                  <a:lnTo>
                    <a:pt x="25501" y="0"/>
                  </a:lnTo>
                  <a:lnTo>
                    <a:pt x="25501" y="8229"/>
                  </a:lnTo>
                  <a:lnTo>
                    <a:pt x="33743" y="8229"/>
                  </a:lnTo>
                  <a:lnTo>
                    <a:pt x="33743" y="0"/>
                  </a:lnTo>
                  <a:close/>
                </a:path>
                <a:path w="99060" h="123825">
                  <a:moveTo>
                    <a:pt x="46901" y="115214"/>
                  </a:moveTo>
                  <a:lnTo>
                    <a:pt x="38658" y="115214"/>
                  </a:lnTo>
                  <a:lnTo>
                    <a:pt x="38658" y="123444"/>
                  </a:lnTo>
                  <a:lnTo>
                    <a:pt x="46901" y="123444"/>
                  </a:lnTo>
                  <a:lnTo>
                    <a:pt x="46901" y="115214"/>
                  </a:lnTo>
                  <a:close/>
                </a:path>
                <a:path w="99060" h="123825">
                  <a:moveTo>
                    <a:pt x="46901" y="102857"/>
                  </a:moveTo>
                  <a:lnTo>
                    <a:pt x="38658" y="102857"/>
                  </a:lnTo>
                  <a:lnTo>
                    <a:pt x="38658" y="110274"/>
                  </a:lnTo>
                  <a:lnTo>
                    <a:pt x="46901" y="110274"/>
                  </a:lnTo>
                  <a:lnTo>
                    <a:pt x="46901" y="102857"/>
                  </a:lnTo>
                  <a:close/>
                </a:path>
                <a:path w="99060" h="123825">
                  <a:moveTo>
                    <a:pt x="46901" y="89687"/>
                  </a:moveTo>
                  <a:lnTo>
                    <a:pt x="38658" y="89687"/>
                  </a:lnTo>
                  <a:lnTo>
                    <a:pt x="38658" y="97929"/>
                  </a:lnTo>
                  <a:lnTo>
                    <a:pt x="46901" y="97929"/>
                  </a:lnTo>
                  <a:lnTo>
                    <a:pt x="46901" y="89687"/>
                  </a:lnTo>
                  <a:close/>
                </a:path>
                <a:path w="99060" h="123825">
                  <a:moveTo>
                    <a:pt x="46901" y="76517"/>
                  </a:moveTo>
                  <a:lnTo>
                    <a:pt x="38658" y="76517"/>
                  </a:lnTo>
                  <a:lnTo>
                    <a:pt x="38658" y="84747"/>
                  </a:lnTo>
                  <a:lnTo>
                    <a:pt x="46901" y="84747"/>
                  </a:lnTo>
                  <a:lnTo>
                    <a:pt x="46901" y="76517"/>
                  </a:lnTo>
                  <a:close/>
                </a:path>
                <a:path w="99060" h="123825">
                  <a:moveTo>
                    <a:pt x="46901" y="64173"/>
                  </a:moveTo>
                  <a:lnTo>
                    <a:pt x="38658" y="64173"/>
                  </a:lnTo>
                  <a:lnTo>
                    <a:pt x="38658" y="72402"/>
                  </a:lnTo>
                  <a:lnTo>
                    <a:pt x="46901" y="72402"/>
                  </a:lnTo>
                  <a:lnTo>
                    <a:pt x="46901" y="64173"/>
                  </a:lnTo>
                  <a:close/>
                </a:path>
                <a:path w="99060" h="123825">
                  <a:moveTo>
                    <a:pt x="46901" y="51028"/>
                  </a:moveTo>
                  <a:lnTo>
                    <a:pt x="38658" y="51028"/>
                  </a:lnTo>
                  <a:lnTo>
                    <a:pt x="38658" y="59245"/>
                  </a:lnTo>
                  <a:lnTo>
                    <a:pt x="46901" y="59245"/>
                  </a:lnTo>
                  <a:lnTo>
                    <a:pt x="46901" y="51028"/>
                  </a:lnTo>
                  <a:close/>
                </a:path>
                <a:path w="99060" h="123825">
                  <a:moveTo>
                    <a:pt x="46901" y="38684"/>
                  </a:moveTo>
                  <a:lnTo>
                    <a:pt x="38658" y="38684"/>
                  </a:lnTo>
                  <a:lnTo>
                    <a:pt x="38658" y="46901"/>
                  </a:lnTo>
                  <a:lnTo>
                    <a:pt x="46901" y="46901"/>
                  </a:lnTo>
                  <a:lnTo>
                    <a:pt x="46901" y="38684"/>
                  </a:lnTo>
                  <a:close/>
                </a:path>
                <a:path w="99060" h="123825">
                  <a:moveTo>
                    <a:pt x="46901" y="25501"/>
                  </a:moveTo>
                  <a:lnTo>
                    <a:pt x="38658" y="25501"/>
                  </a:lnTo>
                  <a:lnTo>
                    <a:pt x="38658" y="33718"/>
                  </a:lnTo>
                  <a:lnTo>
                    <a:pt x="46901" y="33718"/>
                  </a:lnTo>
                  <a:lnTo>
                    <a:pt x="46901" y="25501"/>
                  </a:lnTo>
                  <a:close/>
                </a:path>
                <a:path w="99060" h="123825">
                  <a:moveTo>
                    <a:pt x="46901" y="13169"/>
                  </a:moveTo>
                  <a:lnTo>
                    <a:pt x="38658" y="13169"/>
                  </a:lnTo>
                  <a:lnTo>
                    <a:pt x="38658" y="20574"/>
                  </a:lnTo>
                  <a:lnTo>
                    <a:pt x="46901" y="20574"/>
                  </a:lnTo>
                  <a:lnTo>
                    <a:pt x="46901" y="13169"/>
                  </a:lnTo>
                  <a:close/>
                </a:path>
                <a:path w="99060" h="123825">
                  <a:moveTo>
                    <a:pt x="46901" y="0"/>
                  </a:moveTo>
                  <a:lnTo>
                    <a:pt x="38658" y="0"/>
                  </a:lnTo>
                  <a:lnTo>
                    <a:pt x="38658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99060" h="123825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71" y="123444"/>
                  </a:lnTo>
                  <a:lnTo>
                    <a:pt x="60071" y="115214"/>
                  </a:lnTo>
                  <a:close/>
                </a:path>
                <a:path w="99060" h="123825">
                  <a:moveTo>
                    <a:pt x="60071" y="102857"/>
                  </a:moveTo>
                  <a:lnTo>
                    <a:pt x="51841" y="102857"/>
                  </a:lnTo>
                  <a:lnTo>
                    <a:pt x="51841" y="110274"/>
                  </a:lnTo>
                  <a:lnTo>
                    <a:pt x="60071" y="110274"/>
                  </a:lnTo>
                  <a:lnTo>
                    <a:pt x="60071" y="102857"/>
                  </a:lnTo>
                  <a:close/>
                </a:path>
                <a:path w="99060" h="123825">
                  <a:moveTo>
                    <a:pt x="60071" y="89687"/>
                  </a:moveTo>
                  <a:lnTo>
                    <a:pt x="51841" y="89687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687"/>
                  </a:lnTo>
                  <a:close/>
                </a:path>
                <a:path w="99060" h="123825">
                  <a:moveTo>
                    <a:pt x="60071" y="76517"/>
                  </a:moveTo>
                  <a:lnTo>
                    <a:pt x="51841" y="76517"/>
                  </a:lnTo>
                  <a:lnTo>
                    <a:pt x="51841" y="84747"/>
                  </a:lnTo>
                  <a:lnTo>
                    <a:pt x="60071" y="84747"/>
                  </a:lnTo>
                  <a:lnTo>
                    <a:pt x="60071" y="76517"/>
                  </a:lnTo>
                  <a:close/>
                </a:path>
                <a:path w="99060" h="123825">
                  <a:moveTo>
                    <a:pt x="60071" y="64173"/>
                  </a:moveTo>
                  <a:lnTo>
                    <a:pt x="51841" y="64173"/>
                  </a:lnTo>
                  <a:lnTo>
                    <a:pt x="51841" y="72402"/>
                  </a:lnTo>
                  <a:lnTo>
                    <a:pt x="60071" y="72402"/>
                  </a:lnTo>
                  <a:lnTo>
                    <a:pt x="60071" y="64173"/>
                  </a:lnTo>
                  <a:close/>
                </a:path>
                <a:path w="99060" h="123825">
                  <a:moveTo>
                    <a:pt x="60071" y="51028"/>
                  </a:moveTo>
                  <a:lnTo>
                    <a:pt x="51841" y="51028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028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901"/>
                  </a:lnTo>
                  <a:lnTo>
                    <a:pt x="60071" y="46901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01"/>
                  </a:moveTo>
                  <a:lnTo>
                    <a:pt x="51841" y="25501"/>
                  </a:lnTo>
                  <a:lnTo>
                    <a:pt x="51841" y="33718"/>
                  </a:lnTo>
                  <a:lnTo>
                    <a:pt x="60071" y="33718"/>
                  </a:lnTo>
                  <a:lnTo>
                    <a:pt x="60071" y="25501"/>
                  </a:lnTo>
                  <a:close/>
                </a:path>
                <a:path w="99060" h="123825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0574"/>
                  </a:lnTo>
                  <a:lnTo>
                    <a:pt x="60071" y="20574"/>
                  </a:lnTo>
                  <a:lnTo>
                    <a:pt x="60071" y="13169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2415" y="115214"/>
                  </a:moveTo>
                  <a:lnTo>
                    <a:pt x="64998" y="115214"/>
                  </a:lnTo>
                  <a:lnTo>
                    <a:pt x="64998" y="123444"/>
                  </a:lnTo>
                  <a:lnTo>
                    <a:pt x="72415" y="123444"/>
                  </a:lnTo>
                  <a:lnTo>
                    <a:pt x="72415" y="115214"/>
                  </a:lnTo>
                  <a:close/>
                </a:path>
                <a:path w="99060" h="123825">
                  <a:moveTo>
                    <a:pt x="72415" y="102857"/>
                  </a:moveTo>
                  <a:lnTo>
                    <a:pt x="64998" y="102857"/>
                  </a:lnTo>
                  <a:lnTo>
                    <a:pt x="64998" y="110274"/>
                  </a:lnTo>
                  <a:lnTo>
                    <a:pt x="72415" y="110274"/>
                  </a:lnTo>
                  <a:lnTo>
                    <a:pt x="72415" y="102857"/>
                  </a:lnTo>
                  <a:close/>
                </a:path>
                <a:path w="99060" h="123825">
                  <a:moveTo>
                    <a:pt x="72415" y="89687"/>
                  </a:moveTo>
                  <a:lnTo>
                    <a:pt x="64998" y="89687"/>
                  </a:lnTo>
                  <a:lnTo>
                    <a:pt x="64998" y="97929"/>
                  </a:lnTo>
                  <a:lnTo>
                    <a:pt x="72415" y="97929"/>
                  </a:lnTo>
                  <a:lnTo>
                    <a:pt x="72415" y="89687"/>
                  </a:lnTo>
                  <a:close/>
                </a:path>
                <a:path w="99060" h="123825">
                  <a:moveTo>
                    <a:pt x="72415" y="76517"/>
                  </a:moveTo>
                  <a:lnTo>
                    <a:pt x="64998" y="76517"/>
                  </a:lnTo>
                  <a:lnTo>
                    <a:pt x="64998" y="84747"/>
                  </a:lnTo>
                  <a:lnTo>
                    <a:pt x="72415" y="84747"/>
                  </a:lnTo>
                  <a:lnTo>
                    <a:pt x="72415" y="76517"/>
                  </a:lnTo>
                  <a:close/>
                </a:path>
                <a:path w="99060" h="123825">
                  <a:moveTo>
                    <a:pt x="72415" y="64173"/>
                  </a:moveTo>
                  <a:lnTo>
                    <a:pt x="64998" y="64173"/>
                  </a:lnTo>
                  <a:lnTo>
                    <a:pt x="64998" y="72402"/>
                  </a:lnTo>
                  <a:lnTo>
                    <a:pt x="72415" y="72402"/>
                  </a:lnTo>
                  <a:lnTo>
                    <a:pt x="72415" y="64173"/>
                  </a:lnTo>
                  <a:close/>
                </a:path>
                <a:path w="99060" h="123825">
                  <a:moveTo>
                    <a:pt x="72415" y="51028"/>
                  </a:moveTo>
                  <a:lnTo>
                    <a:pt x="64998" y="51028"/>
                  </a:lnTo>
                  <a:lnTo>
                    <a:pt x="64998" y="59245"/>
                  </a:lnTo>
                  <a:lnTo>
                    <a:pt x="72415" y="59245"/>
                  </a:lnTo>
                  <a:lnTo>
                    <a:pt x="72415" y="51028"/>
                  </a:lnTo>
                  <a:close/>
                </a:path>
                <a:path w="99060" h="123825">
                  <a:moveTo>
                    <a:pt x="72415" y="38684"/>
                  </a:moveTo>
                  <a:lnTo>
                    <a:pt x="64998" y="38684"/>
                  </a:lnTo>
                  <a:lnTo>
                    <a:pt x="64998" y="46901"/>
                  </a:lnTo>
                  <a:lnTo>
                    <a:pt x="72415" y="46901"/>
                  </a:lnTo>
                  <a:lnTo>
                    <a:pt x="72415" y="38684"/>
                  </a:lnTo>
                  <a:close/>
                </a:path>
                <a:path w="99060" h="123825">
                  <a:moveTo>
                    <a:pt x="72415" y="25501"/>
                  </a:moveTo>
                  <a:lnTo>
                    <a:pt x="64998" y="25501"/>
                  </a:lnTo>
                  <a:lnTo>
                    <a:pt x="64998" y="33718"/>
                  </a:lnTo>
                  <a:lnTo>
                    <a:pt x="72415" y="33718"/>
                  </a:lnTo>
                  <a:lnTo>
                    <a:pt x="72415" y="25501"/>
                  </a:lnTo>
                  <a:close/>
                </a:path>
                <a:path w="99060" h="123825">
                  <a:moveTo>
                    <a:pt x="72415" y="13169"/>
                  </a:moveTo>
                  <a:lnTo>
                    <a:pt x="64998" y="13169"/>
                  </a:lnTo>
                  <a:lnTo>
                    <a:pt x="64998" y="20574"/>
                  </a:lnTo>
                  <a:lnTo>
                    <a:pt x="72415" y="20574"/>
                  </a:lnTo>
                  <a:lnTo>
                    <a:pt x="72415" y="13169"/>
                  </a:lnTo>
                  <a:close/>
                </a:path>
                <a:path w="99060" h="123825">
                  <a:moveTo>
                    <a:pt x="72415" y="0"/>
                  </a:moveTo>
                  <a:lnTo>
                    <a:pt x="64998" y="0"/>
                  </a:lnTo>
                  <a:lnTo>
                    <a:pt x="64998" y="8229"/>
                  </a:lnTo>
                  <a:lnTo>
                    <a:pt x="72415" y="8229"/>
                  </a:lnTo>
                  <a:lnTo>
                    <a:pt x="72415" y="0"/>
                  </a:lnTo>
                  <a:close/>
                </a:path>
                <a:path w="99060" h="123825">
                  <a:moveTo>
                    <a:pt x="85585" y="115214"/>
                  </a:moveTo>
                  <a:lnTo>
                    <a:pt x="77343" y="115214"/>
                  </a:lnTo>
                  <a:lnTo>
                    <a:pt x="77343" y="123444"/>
                  </a:lnTo>
                  <a:lnTo>
                    <a:pt x="85585" y="123444"/>
                  </a:lnTo>
                  <a:lnTo>
                    <a:pt x="85585" y="115214"/>
                  </a:lnTo>
                  <a:close/>
                </a:path>
                <a:path w="99060" h="123825">
                  <a:moveTo>
                    <a:pt x="85585" y="102857"/>
                  </a:moveTo>
                  <a:lnTo>
                    <a:pt x="77343" y="102857"/>
                  </a:lnTo>
                  <a:lnTo>
                    <a:pt x="77343" y="110274"/>
                  </a:lnTo>
                  <a:lnTo>
                    <a:pt x="85585" y="110274"/>
                  </a:lnTo>
                  <a:lnTo>
                    <a:pt x="85585" y="102857"/>
                  </a:lnTo>
                  <a:close/>
                </a:path>
                <a:path w="99060" h="123825">
                  <a:moveTo>
                    <a:pt x="85585" y="89687"/>
                  </a:moveTo>
                  <a:lnTo>
                    <a:pt x="77343" y="89687"/>
                  </a:lnTo>
                  <a:lnTo>
                    <a:pt x="77343" y="97929"/>
                  </a:lnTo>
                  <a:lnTo>
                    <a:pt x="85585" y="97929"/>
                  </a:lnTo>
                  <a:lnTo>
                    <a:pt x="85585" y="89687"/>
                  </a:lnTo>
                  <a:close/>
                </a:path>
                <a:path w="99060" h="123825">
                  <a:moveTo>
                    <a:pt x="85585" y="76517"/>
                  </a:moveTo>
                  <a:lnTo>
                    <a:pt x="77343" y="76517"/>
                  </a:lnTo>
                  <a:lnTo>
                    <a:pt x="77343" y="84747"/>
                  </a:lnTo>
                  <a:lnTo>
                    <a:pt x="85585" y="84747"/>
                  </a:lnTo>
                  <a:lnTo>
                    <a:pt x="85585" y="76517"/>
                  </a:lnTo>
                  <a:close/>
                </a:path>
                <a:path w="99060" h="123825">
                  <a:moveTo>
                    <a:pt x="85585" y="64173"/>
                  </a:moveTo>
                  <a:lnTo>
                    <a:pt x="77343" y="64173"/>
                  </a:lnTo>
                  <a:lnTo>
                    <a:pt x="77343" y="72402"/>
                  </a:lnTo>
                  <a:lnTo>
                    <a:pt x="85585" y="72402"/>
                  </a:lnTo>
                  <a:lnTo>
                    <a:pt x="85585" y="64173"/>
                  </a:lnTo>
                  <a:close/>
                </a:path>
                <a:path w="99060" h="123825">
                  <a:moveTo>
                    <a:pt x="85585" y="51028"/>
                  </a:moveTo>
                  <a:lnTo>
                    <a:pt x="77343" y="51028"/>
                  </a:lnTo>
                  <a:lnTo>
                    <a:pt x="77343" y="59245"/>
                  </a:lnTo>
                  <a:lnTo>
                    <a:pt x="85585" y="59245"/>
                  </a:lnTo>
                  <a:lnTo>
                    <a:pt x="85585" y="51028"/>
                  </a:lnTo>
                  <a:close/>
                </a:path>
                <a:path w="99060" h="123825">
                  <a:moveTo>
                    <a:pt x="85585" y="38684"/>
                  </a:moveTo>
                  <a:lnTo>
                    <a:pt x="77343" y="38684"/>
                  </a:lnTo>
                  <a:lnTo>
                    <a:pt x="77343" y="46901"/>
                  </a:lnTo>
                  <a:lnTo>
                    <a:pt x="85585" y="46901"/>
                  </a:lnTo>
                  <a:lnTo>
                    <a:pt x="85585" y="38684"/>
                  </a:lnTo>
                  <a:close/>
                </a:path>
                <a:path w="99060" h="123825">
                  <a:moveTo>
                    <a:pt x="85585" y="25501"/>
                  </a:moveTo>
                  <a:lnTo>
                    <a:pt x="77343" y="25501"/>
                  </a:lnTo>
                  <a:lnTo>
                    <a:pt x="77343" y="33718"/>
                  </a:lnTo>
                  <a:lnTo>
                    <a:pt x="85585" y="33718"/>
                  </a:lnTo>
                  <a:lnTo>
                    <a:pt x="85585" y="25501"/>
                  </a:lnTo>
                  <a:close/>
                </a:path>
                <a:path w="99060" h="123825">
                  <a:moveTo>
                    <a:pt x="85585" y="13169"/>
                  </a:moveTo>
                  <a:lnTo>
                    <a:pt x="77343" y="13169"/>
                  </a:lnTo>
                  <a:lnTo>
                    <a:pt x="77343" y="20574"/>
                  </a:lnTo>
                  <a:lnTo>
                    <a:pt x="85585" y="20574"/>
                  </a:lnTo>
                  <a:lnTo>
                    <a:pt x="85585" y="13169"/>
                  </a:lnTo>
                  <a:close/>
                </a:path>
                <a:path w="99060" h="123825">
                  <a:moveTo>
                    <a:pt x="85585" y="0"/>
                  </a:moveTo>
                  <a:lnTo>
                    <a:pt x="77343" y="0"/>
                  </a:lnTo>
                  <a:lnTo>
                    <a:pt x="77343" y="8229"/>
                  </a:lnTo>
                  <a:lnTo>
                    <a:pt x="85585" y="8229"/>
                  </a:lnTo>
                  <a:lnTo>
                    <a:pt x="85585" y="0"/>
                  </a:lnTo>
                  <a:close/>
                </a:path>
                <a:path w="99060" h="123825">
                  <a:moveTo>
                    <a:pt x="98755" y="0"/>
                  </a:moveTo>
                  <a:lnTo>
                    <a:pt x="90525" y="0"/>
                  </a:lnTo>
                  <a:lnTo>
                    <a:pt x="90525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78797" y="5582830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6027"/>
                  </a:moveTo>
                  <a:lnTo>
                    <a:pt x="0" y="116027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6027"/>
                  </a:lnTo>
                  <a:close/>
                </a:path>
                <a:path w="267970" h="137160">
                  <a:moveTo>
                    <a:pt x="8229" y="102857"/>
                  </a:moveTo>
                  <a:lnTo>
                    <a:pt x="0" y="102857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57"/>
                  </a:lnTo>
                  <a:close/>
                </a:path>
                <a:path w="267970" h="137160">
                  <a:moveTo>
                    <a:pt x="8229" y="89687"/>
                  </a:moveTo>
                  <a:lnTo>
                    <a:pt x="0" y="89687"/>
                  </a:lnTo>
                  <a:lnTo>
                    <a:pt x="0" y="97917"/>
                  </a:lnTo>
                  <a:lnTo>
                    <a:pt x="8229" y="97917"/>
                  </a:lnTo>
                  <a:lnTo>
                    <a:pt x="8229" y="89687"/>
                  </a:lnTo>
                  <a:close/>
                </a:path>
                <a:path w="267970" h="137160">
                  <a:moveTo>
                    <a:pt x="8229" y="77343"/>
                  </a:moveTo>
                  <a:lnTo>
                    <a:pt x="0" y="77343"/>
                  </a:lnTo>
                  <a:lnTo>
                    <a:pt x="0" y="85572"/>
                  </a:lnTo>
                  <a:lnTo>
                    <a:pt x="8229" y="85572"/>
                  </a:lnTo>
                  <a:lnTo>
                    <a:pt x="8229" y="77343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71"/>
                  </a:lnTo>
                  <a:lnTo>
                    <a:pt x="8229" y="60071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8229" y="46888"/>
                  </a:lnTo>
                  <a:lnTo>
                    <a:pt x="8229" y="38671"/>
                  </a:lnTo>
                  <a:close/>
                </a:path>
                <a:path w="267970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0574" y="128384"/>
                  </a:moveTo>
                  <a:lnTo>
                    <a:pt x="13157" y="128384"/>
                  </a:lnTo>
                  <a:lnTo>
                    <a:pt x="13157" y="136613"/>
                  </a:lnTo>
                  <a:lnTo>
                    <a:pt x="20574" y="136613"/>
                  </a:lnTo>
                  <a:lnTo>
                    <a:pt x="20574" y="128384"/>
                  </a:lnTo>
                  <a:close/>
                </a:path>
                <a:path w="267970" h="137160">
                  <a:moveTo>
                    <a:pt x="20574" y="116027"/>
                  </a:moveTo>
                  <a:lnTo>
                    <a:pt x="13157" y="116027"/>
                  </a:lnTo>
                  <a:lnTo>
                    <a:pt x="13157" y="123444"/>
                  </a:lnTo>
                  <a:lnTo>
                    <a:pt x="20574" y="123444"/>
                  </a:lnTo>
                  <a:lnTo>
                    <a:pt x="20574" y="116027"/>
                  </a:lnTo>
                  <a:close/>
                </a:path>
                <a:path w="267970" h="137160">
                  <a:moveTo>
                    <a:pt x="20574" y="102857"/>
                  </a:moveTo>
                  <a:lnTo>
                    <a:pt x="13157" y="102857"/>
                  </a:lnTo>
                  <a:lnTo>
                    <a:pt x="13157" y="111099"/>
                  </a:lnTo>
                  <a:lnTo>
                    <a:pt x="20574" y="111099"/>
                  </a:lnTo>
                  <a:lnTo>
                    <a:pt x="20574" y="102857"/>
                  </a:lnTo>
                  <a:close/>
                </a:path>
                <a:path w="267970" h="137160">
                  <a:moveTo>
                    <a:pt x="20574" y="89687"/>
                  </a:moveTo>
                  <a:lnTo>
                    <a:pt x="13157" y="89687"/>
                  </a:lnTo>
                  <a:lnTo>
                    <a:pt x="13157" y="97917"/>
                  </a:lnTo>
                  <a:lnTo>
                    <a:pt x="20574" y="97917"/>
                  </a:lnTo>
                  <a:lnTo>
                    <a:pt x="20574" y="89687"/>
                  </a:lnTo>
                  <a:close/>
                </a:path>
                <a:path w="267970" h="137160">
                  <a:moveTo>
                    <a:pt x="20574" y="77343"/>
                  </a:moveTo>
                  <a:lnTo>
                    <a:pt x="13157" y="77343"/>
                  </a:lnTo>
                  <a:lnTo>
                    <a:pt x="13157" y="85572"/>
                  </a:lnTo>
                  <a:lnTo>
                    <a:pt x="20574" y="85572"/>
                  </a:lnTo>
                  <a:lnTo>
                    <a:pt x="20574" y="77343"/>
                  </a:lnTo>
                  <a:close/>
                </a:path>
                <a:path w="267970" h="137160">
                  <a:moveTo>
                    <a:pt x="20574" y="64198"/>
                  </a:moveTo>
                  <a:lnTo>
                    <a:pt x="13157" y="64198"/>
                  </a:lnTo>
                  <a:lnTo>
                    <a:pt x="13157" y="72415"/>
                  </a:lnTo>
                  <a:lnTo>
                    <a:pt x="20574" y="72415"/>
                  </a:lnTo>
                  <a:lnTo>
                    <a:pt x="20574" y="64198"/>
                  </a:lnTo>
                  <a:close/>
                </a:path>
                <a:path w="267970" h="137160">
                  <a:moveTo>
                    <a:pt x="20574" y="51854"/>
                  </a:moveTo>
                  <a:lnTo>
                    <a:pt x="13157" y="51854"/>
                  </a:lnTo>
                  <a:lnTo>
                    <a:pt x="13157" y="60071"/>
                  </a:lnTo>
                  <a:lnTo>
                    <a:pt x="20574" y="60071"/>
                  </a:lnTo>
                  <a:lnTo>
                    <a:pt x="20574" y="51854"/>
                  </a:lnTo>
                  <a:close/>
                </a:path>
                <a:path w="267970" h="137160">
                  <a:moveTo>
                    <a:pt x="20574" y="38671"/>
                  </a:moveTo>
                  <a:lnTo>
                    <a:pt x="13157" y="38671"/>
                  </a:lnTo>
                  <a:lnTo>
                    <a:pt x="13157" y="46888"/>
                  </a:lnTo>
                  <a:lnTo>
                    <a:pt x="20574" y="46888"/>
                  </a:lnTo>
                  <a:lnTo>
                    <a:pt x="20574" y="38671"/>
                  </a:lnTo>
                  <a:close/>
                </a:path>
                <a:path w="267970" h="137160">
                  <a:moveTo>
                    <a:pt x="20574" y="26339"/>
                  </a:moveTo>
                  <a:lnTo>
                    <a:pt x="13157" y="26339"/>
                  </a:lnTo>
                  <a:lnTo>
                    <a:pt x="13157" y="33743"/>
                  </a:lnTo>
                  <a:lnTo>
                    <a:pt x="20574" y="33743"/>
                  </a:lnTo>
                  <a:lnTo>
                    <a:pt x="20574" y="26339"/>
                  </a:lnTo>
                  <a:close/>
                </a:path>
                <a:path w="267970" h="137160">
                  <a:moveTo>
                    <a:pt x="20574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0574" y="21399"/>
                  </a:lnTo>
                  <a:lnTo>
                    <a:pt x="20574" y="13169"/>
                  </a:lnTo>
                  <a:close/>
                </a:path>
                <a:path w="267970" h="137160">
                  <a:moveTo>
                    <a:pt x="20574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0574" y="8242"/>
                  </a:lnTo>
                  <a:lnTo>
                    <a:pt x="20574" y="0"/>
                  </a:lnTo>
                  <a:close/>
                </a:path>
                <a:path w="267970" h="137160">
                  <a:moveTo>
                    <a:pt x="33731" y="128384"/>
                  </a:moveTo>
                  <a:lnTo>
                    <a:pt x="25488" y="128384"/>
                  </a:lnTo>
                  <a:lnTo>
                    <a:pt x="25488" y="136613"/>
                  </a:lnTo>
                  <a:lnTo>
                    <a:pt x="33731" y="136613"/>
                  </a:lnTo>
                  <a:lnTo>
                    <a:pt x="33731" y="128384"/>
                  </a:lnTo>
                  <a:close/>
                </a:path>
                <a:path w="267970" h="137160">
                  <a:moveTo>
                    <a:pt x="33731" y="116027"/>
                  </a:moveTo>
                  <a:lnTo>
                    <a:pt x="25488" y="116027"/>
                  </a:lnTo>
                  <a:lnTo>
                    <a:pt x="25488" y="123444"/>
                  </a:lnTo>
                  <a:lnTo>
                    <a:pt x="33731" y="123444"/>
                  </a:lnTo>
                  <a:lnTo>
                    <a:pt x="33731" y="116027"/>
                  </a:lnTo>
                  <a:close/>
                </a:path>
                <a:path w="267970" h="137160">
                  <a:moveTo>
                    <a:pt x="33731" y="102857"/>
                  </a:moveTo>
                  <a:lnTo>
                    <a:pt x="25488" y="102857"/>
                  </a:lnTo>
                  <a:lnTo>
                    <a:pt x="25488" y="111099"/>
                  </a:lnTo>
                  <a:lnTo>
                    <a:pt x="33731" y="111099"/>
                  </a:lnTo>
                  <a:lnTo>
                    <a:pt x="33731" y="102857"/>
                  </a:lnTo>
                  <a:close/>
                </a:path>
                <a:path w="267970" h="137160">
                  <a:moveTo>
                    <a:pt x="33731" y="89687"/>
                  </a:moveTo>
                  <a:lnTo>
                    <a:pt x="25488" y="89687"/>
                  </a:lnTo>
                  <a:lnTo>
                    <a:pt x="25488" y="97917"/>
                  </a:lnTo>
                  <a:lnTo>
                    <a:pt x="33731" y="97917"/>
                  </a:lnTo>
                  <a:lnTo>
                    <a:pt x="33731" y="89687"/>
                  </a:lnTo>
                  <a:close/>
                </a:path>
                <a:path w="267970" h="137160">
                  <a:moveTo>
                    <a:pt x="33731" y="77343"/>
                  </a:moveTo>
                  <a:lnTo>
                    <a:pt x="25488" y="77343"/>
                  </a:lnTo>
                  <a:lnTo>
                    <a:pt x="25488" y="85572"/>
                  </a:lnTo>
                  <a:lnTo>
                    <a:pt x="33731" y="85572"/>
                  </a:lnTo>
                  <a:lnTo>
                    <a:pt x="33731" y="77343"/>
                  </a:lnTo>
                  <a:close/>
                </a:path>
                <a:path w="267970" h="137160">
                  <a:moveTo>
                    <a:pt x="33731" y="64198"/>
                  </a:moveTo>
                  <a:lnTo>
                    <a:pt x="25488" y="64198"/>
                  </a:lnTo>
                  <a:lnTo>
                    <a:pt x="25488" y="72415"/>
                  </a:lnTo>
                  <a:lnTo>
                    <a:pt x="33731" y="72415"/>
                  </a:lnTo>
                  <a:lnTo>
                    <a:pt x="33731" y="64198"/>
                  </a:lnTo>
                  <a:close/>
                </a:path>
                <a:path w="267970" h="137160">
                  <a:moveTo>
                    <a:pt x="33731" y="51854"/>
                  </a:moveTo>
                  <a:lnTo>
                    <a:pt x="25488" y="51854"/>
                  </a:lnTo>
                  <a:lnTo>
                    <a:pt x="25488" y="60071"/>
                  </a:lnTo>
                  <a:lnTo>
                    <a:pt x="33731" y="60071"/>
                  </a:lnTo>
                  <a:lnTo>
                    <a:pt x="33731" y="51854"/>
                  </a:lnTo>
                  <a:close/>
                </a:path>
                <a:path w="267970" h="137160">
                  <a:moveTo>
                    <a:pt x="33731" y="38671"/>
                  </a:moveTo>
                  <a:lnTo>
                    <a:pt x="25488" y="38671"/>
                  </a:lnTo>
                  <a:lnTo>
                    <a:pt x="25488" y="46888"/>
                  </a:lnTo>
                  <a:lnTo>
                    <a:pt x="33731" y="46888"/>
                  </a:lnTo>
                  <a:lnTo>
                    <a:pt x="33731" y="38671"/>
                  </a:lnTo>
                  <a:close/>
                </a:path>
                <a:path w="267970" h="137160">
                  <a:moveTo>
                    <a:pt x="33731" y="26339"/>
                  </a:moveTo>
                  <a:lnTo>
                    <a:pt x="25488" y="26339"/>
                  </a:lnTo>
                  <a:lnTo>
                    <a:pt x="25488" y="33743"/>
                  </a:lnTo>
                  <a:lnTo>
                    <a:pt x="33731" y="33743"/>
                  </a:lnTo>
                  <a:lnTo>
                    <a:pt x="33731" y="26339"/>
                  </a:lnTo>
                  <a:close/>
                </a:path>
                <a:path w="267970" h="137160">
                  <a:moveTo>
                    <a:pt x="33731" y="13169"/>
                  </a:moveTo>
                  <a:lnTo>
                    <a:pt x="25488" y="13169"/>
                  </a:lnTo>
                  <a:lnTo>
                    <a:pt x="25488" y="21399"/>
                  </a:lnTo>
                  <a:lnTo>
                    <a:pt x="33731" y="21399"/>
                  </a:lnTo>
                  <a:lnTo>
                    <a:pt x="33731" y="13169"/>
                  </a:lnTo>
                  <a:close/>
                </a:path>
                <a:path w="267970" h="137160">
                  <a:moveTo>
                    <a:pt x="33731" y="0"/>
                  </a:moveTo>
                  <a:lnTo>
                    <a:pt x="25488" y="0"/>
                  </a:lnTo>
                  <a:lnTo>
                    <a:pt x="25488" y="8242"/>
                  </a:lnTo>
                  <a:lnTo>
                    <a:pt x="33731" y="8242"/>
                  </a:lnTo>
                  <a:lnTo>
                    <a:pt x="33731" y="0"/>
                  </a:lnTo>
                  <a:close/>
                </a:path>
                <a:path w="267970" h="137160">
                  <a:moveTo>
                    <a:pt x="46901" y="128384"/>
                  </a:moveTo>
                  <a:lnTo>
                    <a:pt x="38658" y="128384"/>
                  </a:lnTo>
                  <a:lnTo>
                    <a:pt x="38658" y="136613"/>
                  </a:lnTo>
                  <a:lnTo>
                    <a:pt x="46901" y="136613"/>
                  </a:lnTo>
                  <a:lnTo>
                    <a:pt x="46901" y="128384"/>
                  </a:lnTo>
                  <a:close/>
                </a:path>
                <a:path w="267970" h="137160">
                  <a:moveTo>
                    <a:pt x="46901" y="116027"/>
                  </a:moveTo>
                  <a:lnTo>
                    <a:pt x="38658" y="116027"/>
                  </a:lnTo>
                  <a:lnTo>
                    <a:pt x="38658" y="123444"/>
                  </a:lnTo>
                  <a:lnTo>
                    <a:pt x="46901" y="123444"/>
                  </a:lnTo>
                  <a:lnTo>
                    <a:pt x="46901" y="116027"/>
                  </a:lnTo>
                  <a:close/>
                </a:path>
                <a:path w="267970" h="137160">
                  <a:moveTo>
                    <a:pt x="46901" y="102857"/>
                  </a:moveTo>
                  <a:lnTo>
                    <a:pt x="38658" y="102857"/>
                  </a:lnTo>
                  <a:lnTo>
                    <a:pt x="38658" y="111099"/>
                  </a:lnTo>
                  <a:lnTo>
                    <a:pt x="46901" y="111099"/>
                  </a:lnTo>
                  <a:lnTo>
                    <a:pt x="46901" y="102857"/>
                  </a:lnTo>
                  <a:close/>
                </a:path>
                <a:path w="267970" h="137160">
                  <a:moveTo>
                    <a:pt x="46901" y="89687"/>
                  </a:moveTo>
                  <a:lnTo>
                    <a:pt x="38658" y="89687"/>
                  </a:lnTo>
                  <a:lnTo>
                    <a:pt x="38658" y="97917"/>
                  </a:lnTo>
                  <a:lnTo>
                    <a:pt x="46901" y="97917"/>
                  </a:lnTo>
                  <a:lnTo>
                    <a:pt x="46901" y="89687"/>
                  </a:lnTo>
                  <a:close/>
                </a:path>
                <a:path w="267970" h="137160">
                  <a:moveTo>
                    <a:pt x="46901" y="77343"/>
                  </a:moveTo>
                  <a:lnTo>
                    <a:pt x="38658" y="77343"/>
                  </a:lnTo>
                  <a:lnTo>
                    <a:pt x="38658" y="85572"/>
                  </a:lnTo>
                  <a:lnTo>
                    <a:pt x="46901" y="85572"/>
                  </a:lnTo>
                  <a:lnTo>
                    <a:pt x="46901" y="77343"/>
                  </a:lnTo>
                  <a:close/>
                </a:path>
                <a:path w="267970" h="137160">
                  <a:moveTo>
                    <a:pt x="46901" y="64198"/>
                  </a:moveTo>
                  <a:lnTo>
                    <a:pt x="38658" y="64198"/>
                  </a:lnTo>
                  <a:lnTo>
                    <a:pt x="38658" y="72415"/>
                  </a:lnTo>
                  <a:lnTo>
                    <a:pt x="46901" y="72415"/>
                  </a:lnTo>
                  <a:lnTo>
                    <a:pt x="46901" y="64198"/>
                  </a:lnTo>
                  <a:close/>
                </a:path>
                <a:path w="267970" h="137160">
                  <a:moveTo>
                    <a:pt x="46901" y="51854"/>
                  </a:moveTo>
                  <a:lnTo>
                    <a:pt x="38658" y="51854"/>
                  </a:lnTo>
                  <a:lnTo>
                    <a:pt x="38658" y="60071"/>
                  </a:lnTo>
                  <a:lnTo>
                    <a:pt x="46901" y="60071"/>
                  </a:lnTo>
                  <a:lnTo>
                    <a:pt x="46901" y="51854"/>
                  </a:lnTo>
                  <a:close/>
                </a:path>
                <a:path w="267970" h="137160">
                  <a:moveTo>
                    <a:pt x="46901" y="38671"/>
                  </a:moveTo>
                  <a:lnTo>
                    <a:pt x="38658" y="38671"/>
                  </a:lnTo>
                  <a:lnTo>
                    <a:pt x="38658" y="46888"/>
                  </a:lnTo>
                  <a:lnTo>
                    <a:pt x="46901" y="46888"/>
                  </a:lnTo>
                  <a:lnTo>
                    <a:pt x="46901" y="38671"/>
                  </a:lnTo>
                  <a:close/>
                </a:path>
                <a:path w="267970" h="137160">
                  <a:moveTo>
                    <a:pt x="46901" y="26339"/>
                  </a:moveTo>
                  <a:lnTo>
                    <a:pt x="38658" y="26339"/>
                  </a:lnTo>
                  <a:lnTo>
                    <a:pt x="38658" y="33743"/>
                  </a:lnTo>
                  <a:lnTo>
                    <a:pt x="46901" y="33743"/>
                  </a:lnTo>
                  <a:lnTo>
                    <a:pt x="46901" y="26339"/>
                  </a:lnTo>
                  <a:close/>
                </a:path>
                <a:path w="267970" h="137160">
                  <a:moveTo>
                    <a:pt x="46901" y="13169"/>
                  </a:moveTo>
                  <a:lnTo>
                    <a:pt x="38658" y="13169"/>
                  </a:lnTo>
                  <a:lnTo>
                    <a:pt x="38658" y="21399"/>
                  </a:lnTo>
                  <a:lnTo>
                    <a:pt x="46901" y="21399"/>
                  </a:lnTo>
                  <a:lnTo>
                    <a:pt x="46901" y="13169"/>
                  </a:lnTo>
                  <a:close/>
                </a:path>
                <a:path w="267970" h="137160">
                  <a:moveTo>
                    <a:pt x="46901" y="0"/>
                  </a:moveTo>
                  <a:lnTo>
                    <a:pt x="38658" y="0"/>
                  </a:lnTo>
                  <a:lnTo>
                    <a:pt x="38658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267970" h="137160">
                  <a:moveTo>
                    <a:pt x="60071" y="128384"/>
                  </a:moveTo>
                  <a:lnTo>
                    <a:pt x="51841" y="128384"/>
                  </a:lnTo>
                  <a:lnTo>
                    <a:pt x="51841" y="136613"/>
                  </a:lnTo>
                  <a:lnTo>
                    <a:pt x="60071" y="136613"/>
                  </a:lnTo>
                  <a:lnTo>
                    <a:pt x="60071" y="128384"/>
                  </a:lnTo>
                  <a:close/>
                </a:path>
                <a:path w="267970" h="137160">
                  <a:moveTo>
                    <a:pt x="60071" y="116027"/>
                  </a:moveTo>
                  <a:lnTo>
                    <a:pt x="51841" y="116027"/>
                  </a:lnTo>
                  <a:lnTo>
                    <a:pt x="51841" y="123444"/>
                  </a:lnTo>
                  <a:lnTo>
                    <a:pt x="60071" y="123444"/>
                  </a:lnTo>
                  <a:lnTo>
                    <a:pt x="60071" y="116027"/>
                  </a:lnTo>
                  <a:close/>
                </a:path>
                <a:path w="267970" h="137160">
                  <a:moveTo>
                    <a:pt x="60071" y="102857"/>
                  </a:moveTo>
                  <a:lnTo>
                    <a:pt x="51841" y="102857"/>
                  </a:lnTo>
                  <a:lnTo>
                    <a:pt x="51841" y="111099"/>
                  </a:lnTo>
                  <a:lnTo>
                    <a:pt x="60071" y="111099"/>
                  </a:lnTo>
                  <a:lnTo>
                    <a:pt x="60071" y="102857"/>
                  </a:lnTo>
                  <a:close/>
                </a:path>
                <a:path w="267970" h="137160">
                  <a:moveTo>
                    <a:pt x="60071" y="89687"/>
                  </a:moveTo>
                  <a:lnTo>
                    <a:pt x="51841" y="89687"/>
                  </a:lnTo>
                  <a:lnTo>
                    <a:pt x="51841" y="97917"/>
                  </a:lnTo>
                  <a:lnTo>
                    <a:pt x="60071" y="97917"/>
                  </a:lnTo>
                  <a:lnTo>
                    <a:pt x="60071" y="89687"/>
                  </a:lnTo>
                  <a:close/>
                </a:path>
                <a:path w="267970" h="137160">
                  <a:moveTo>
                    <a:pt x="60071" y="77343"/>
                  </a:moveTo>
                  <a:lnTo>
                    <a:pt x="51841" y="77343"/>
                  </a:lnTo>
                  <a:lnTo>
                    <a:pt x="51841" y="85572"/>
                  </a:lnTo>
                  <a:lnTo>
                    <a:pt x="60071" y="85572"/>
                  </a:lnTo>
                  <a:lnTo>
                    <a:pt x="60071" y="77343"/>
                  </a:lnTo>
                  <a:close/>
                </a:path>
                <a:path w="267970" h="137160">
                  <a:moveTo>
                    <a:pt x="60071" y="64198"/>
                  </a:moveTo>
                  <a:lnTo>
                    <a:pt x="51841" y="64198"/>
                  </a:lnTo>
                  <a:lnTo>
                    <a:pt x="51841" y="72415"/>
                  </a:lnTo>
                  <a:lnTo>
                    <a:pt x="60071" y="72415"/>
                  </a:lnTo>
                  <a:lnTo>
                    <a:pt x="60071" y="64198"/>
                  </a:lnTo>
                  <a:close/>
                </a:path>
                <a:path w="267970" h="137160">
                  <a:moveTo>
                    <a:pt x="60071" y="51854"/>
                  </a:moveTo>
                  <a:lnTo>
                    <a:pt x="51841" y="51854"/>
                  </a:lnTo>
                  <a:lnTo>
                    <a:pt x="51841" y="60071"/>
                  </a:lnTo>
                  <a:lnTo>
                    <a:pt x="60071" y="60071"/>
                  </a:lnTo>
                  <a:lnTo>
                    <a:pt x="60071" y="51854"/>
                  </a:lnTo>
                  <a:close/>
                </a:path>
                <a:path w="267970" h="137160">
                  <a:moveTo>
                    <a:pt x="60071" y="38671"/>
                  </a:moveTo>
                  <a:lnTo>
                    <a:pt x="51841" y="38671"/>
                  </a:lnTo>
                  <a:lnTo>
                    <a:pt x="51841" y="46888"/>
                  </a:lnTo>
                  <a:lnTo>
                    <a:pt x="60071" y="46888"/>
                  </a:lnTo>
                  <a:lnTo>
                    <a:pt x="60071" y="38671"/>
                  </a:lnTo>
                  <a:close/>
                </a:path>
                <a:path w="267970" h="137160">
                  <a:moveTo>
                    <a:pt x="60071" y="26339"/>
                  </a:moveTo>
                  <a:lnTo>
                    <a:pt x="51841" y="26339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6339"/>
                  </a:lnTo>
                  <a:close/>
                </a:path>
                <a:path w="267970" h="13716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399"/>
                  </a:lnTo>
                  <a:lnTo>
                    <a:pt x="60071" y="21399"/>
                  </a:lnTo>
                  <a:lnTo>
                    <a:pt x="60071" y="13169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2428" y="13169"/>
                  </a:moveTo>
                  <a:lnTo>
                    <a:pt x="65011" y="13169"/>
                  </a:lnTo>
                  <a:lnTo>
                    <a:pt x="65011" y="21399"/>
                  </a:lnTo>
                  <a:lnTo>
                    <a:pt x="72428" y="21399"/>
                  </a:lnTo>
                  <a:lnTo>
                    <a:pt x="72428" y="13169"/>
                  </a:lnTo>
                  <a:close/>
                </a:path>
                <a:path w="267970" h="137160">
                  <a:moveTo>
                    <a:pt x="72428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267970" h="137160">
                  <a:moveTo>
                    <a:pt x="85585" y="0"/>
                  </a:moveTo>
                  <a:lnTo>
                    <a:pt x="77343" y="0"/>
                  </a:lnTo>
                  <a:lnTo>
                    <a:pt x="77343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267970" h="137160">
                  <a:moveTo>
                    <a:pt x="98755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82" y="0"/>
                  </a:moveTo>
                  <a:lnTo>
                    <a:pt x="116840" y="0"/>
                  </a:lnTo>
                  <a:lnTo>
                    <a:pt x="116840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32" y="128384"/>
                  </a:lnTo>
                  <a:lnTo>
                    <a:pt x="259232" y="136613"/>
                  </a:lnTo>
                  <a:lnTo>
                    <a:pt x="267462" y="136613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6027"/>
                  </a:moveTo>
                  <a:lnTo>
                    <a:pt x="259232" y="116027"/>
                  </a:lnTo>
                  <a:lnTo>
                    <a:pt x="259232" y="123444"/>
                  </a:lnTo>
                  <a:lnTo>
                    <a:pt x="267462" y="123444"/>
                  </a:lnTo>
                  <a:lnTo>
                    <a:pt x="267462" y="116027"/>
                  </a:lnTo>
                  <a:close/>
                </a:path>
                <a:path w="267970" h="137160">
                  <a:moveTo>
                    <a:pt x="267462" y="102857"/>
                  </a:moveTo>
                  <a:lnTo>
                    <a:pt x="259232" y="102857"/>
                  </a:lnTo>
                  <a:lnTo>
                    <a:pt x="259232" y="111099"/>
                  </a:lnTo>
                  <a:lnTo>
                    <a:pt x="267462" y="111099"/>
                  </a:lnTo>
                  <a:lnTo>
                    <a:pt x="267462" y="102857"/>
                  </a:lnTo>
                  <a:close/>
                </a:path>
                <a:path w="267970" h="137160">
                  <a:moveTo>
                    <a:pt x="267462" y="89687"/>
                  </a:moveTo>
                  <a:lnTo>
                    <a:pt x="259232" y="89687"/>
                  </a:lnTo>
                  <a:lnTo>
                    <a:pt x="259232" y="97917"/>
                  </a:lnTo>
                  <a:lnTo>
                    <a:pt x="267462" y="97917"/>
                  </a:lnTo>
                  <a:lnTo>
                    <a:pt x="267462" y="89687"/>
                  </a:lnTo>
                  <a:close/>
                </a:path>
                <a:path w="267970" h="137160">
                  <a:moveTo>
                    <a:pt x="267462" y="77343"/>
                  </a:moveTo>
                  <a:lnTo>
                    <a:pt x="259232" y="77343"/>
                  </a:lnTo>
                  <a:lnTo>
                    <a:pt x="259232" y="85572"/>
                  </a:lnTo>
                  <a:lnTo>
                    <a:pt x="267462" y="85572"/>
                  </a:lnTo>
                  <a:lnTo>
                    <a:pt x="267462" y="77343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32" y="64198"/>
                  </a:lnTo>
                  <a:lnTo>
                    <a:pt x="259232" y="72415"/>
                  </a:lnTo>
                  <a:lnTo>
                    <a:pt x="267462" y="72415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32" y="51854"/>
                  </a:lnTo>
                  <a:lnTo>
                    <a:pt x="259232" y="60071"/>
                  </a:lnTo>
                  <a:lnTo>
                    <a:pt x="267462" y="60071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71"/>
                  </a:moveTo>
                  <a:lnTo>
                    <a:pt x="259232" y="38671"/>
                  </a:lnTo>
                  <a:lnTo>
                    <a:pt x="259232" y="46888"/>
                  </a:lnTo>
                  <a:lnTo>
                    <a:pt x="267462" y="46888"/>
                  </a:lnTo>
                  <a:lnTo>
                    <a:pt x="267462" y="38671"/>
                  </a:lnTo>
                  <a:close/>
                </a:path>
                <a:path w="267970" h="137160">
                  <a:moveTo>
                    <a:pt x="267462" y="26339"/>
                  </a:moveTo>
                  <a:lnTo>
                    <a:pt x="259232" y="26339"/>
                  </a:lnTo>
                  <a:lnTo>
                    <a:pt x="259232" y="33743"/>
                  </a:lnTo>
                  <a:lnTo>
                    <a:pt x="267462" y="33743"/>
                  </a:lnTo>
                  <a:lnTo>
                    <a:pt x="267462" y="26339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32" y="13169"/>
                  </a:lnTo>
                  <a:lnTo>
                    <a:pt x="259232" y="21399"/>
                  </a:lnTo>
                  <a:lnTo>
                    <a:pt x="267462" y="21399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135591" y="5582830"/>
              <a:ext cx="268605" cy="137160"/>
            </a:xfrm>
            <a:custGeom>
              <a:avLst/>
              <a:gdLst/>
              <a:ahLst/>
              <a:cxnLst/>
              <a:rect l="l" t="t" r="r" b="b"/>
              <a:pathLst>
                <a:path w="268604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268604" h="137160">
                  <a:moveTo>
                    <a:pt x="8229" y="116027"/>
                  </a:moveTo>
                  <a:lnTo>
                    <a:pt x="0" y="116027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6027"/>
                  </a:lnTo>
                  <a:close/>
                </a:path>
                <a:path w="268604" h="137160">
                  <a:moveTo>
                    <a:pt x="8229" y="102857"/>
                  </a:moveTo>
                  <a:lnTo>
                    <a:pt x="0" y="102857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57"/>
                  </a:lnTo>
                  <a:close/>
                </a:path>
                <a:path w="268604" h="137160">
                  <a:moveTo>
                    <a:pt x="8229" y="89687"/>
                  </a:moveTo>
                  <a:lnTo>
                    <a:pt x="0" y="89687"/>
                  </a:lnTo>
                  <a:lnTo>
                    <a:pt x="0" y="97917"/>
                  </a:lnTo>
                  <a:lnTo>
                    <a:pt x="8229" y="97917"/>
                  </a:lnTo>
                  <a:lnTo>
                    <a:pt x="8229" y="89687"/>
                  </a:lnTo>
                  <a:close/>
                </a:path>
                <a:path w="268604" h="137160">
                  <a:moveTo>
                    <a:pt x="8229" y="77343"/>
                  </a:moveTo>
                  <a:lnTo>
                    <a:pt x="0" y="77343"/>
                  </a:lnTo>
                  <a:lnTo>
                    <a:pt x="0" y="85572"/>
                  </a:lnTo>
                  <a:lnTo>
                    <a:pt x="8229" y="85572"/>
                  </a:lnTo>
                  <a:lnTo>
                    <a:pt x="8229" y="77343"/>
                  </a:lnTo>
                  <a:close/>
                </a:path>
                <a:path w="268604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98"/>
                  </a:lnTo>
                  <a:close/>
                </a:path>
                <a:path w="268604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71"/>
                  </a:lnTo>
                  <a:lnTo>
                    <a:pt x="8229" y="60071"/>
                  </a:lnTo>
                  <a:lnTo>
                    <a:pt x="8229" y="51854"/>
                  </a:lnTo>
                  <a:close/>
                </a:path>
                <a:path w="268604" h="137160">
                  <a:moveTo>
                    <a:pt x="8229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8229" y="46888"/>
                  </a:lnTo>
                  <a:lnTo>
                    <a:pt x="8229" y="38671"/>
                  </a:lnTo>
                  <a:close/>
                </a:path>
                <a:path w="268604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268604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8604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8604" h="137160">
                  <a:moveTo>
                    <a:pt x="21412" y="13169"/>
                  </a:moveTo>
                  <a:lnTo>
                    <a:pt x="13182" y="13169"/>
                  </a:lnTo>
                  <a:lnTo>
                    <a:pt x="13182" y="21399"/>
                  </a:lnTo>
                  <a:lnTo>
                    <a:pt x="21412" y="21399"/>
                  </a:lnTo>
                  <a:lnTo>
                    <a:pt x="21412" y="13169"/>
                  </a:lnTo>
                  <a:close/>
                </a:path>
                <a:path w="268604" h="137160">
                  <a:moveTo>
                    <a:pt x="21412" y="0"/>
                  </a:moveTo>
                  <a:lnTo>
                    <a:pt x="13182" y="0"/>
                  </a:lnTo>
                  <a:lnTo>
                    <a:pt x="13182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268604" h="137160">
                  <a:moveTo>
                    <a:pt x="34582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82" y="8242"/>
                  </a:lnTo>
                  <a:lnTo>
                    <a:pt x="34582" y="0"/>
                  </a:lnTo>
                  <a:close/>
                </a:path>
                <a:path w="268604" h="137160">
                  <a:moveTo>
                    <a:pt x="47739" y="0"/>
                  </a:moveTo>
                  <a:lnTo>
                    <a:pt x="39509" y="0"/>
                  </a:lnTo>
                  <a:lnTo>
                    <a:pt x="39509" y="8242"/>
                  </a:lnTo>
                  <a:lnTo>
                    <a:pt x="47739" y="8242"/>
                  </a:lnTo>
                  <a:lnTo>
                    <a:pt x="47739" y="0"/>
                  </a:lnTo>
                  <a:close/>
                </a:path>
                <a:path w="268604" h="137160">
                  <a:moveTo>
                    <a:pt x="60083" y="0"/>
                  </a:moveTo>
                  <a:lnTo>
                    <a:pt x="52679" y="0"/>
                  </a:lnTo>
                  <a:lnTo>
                    <a:pt x="52679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8604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268604" h="137160">
                  <a:moveTo>
                    <a:pt x="86410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268604" h="137160">
                  <a:moveTo>
                    <a:pt x="99580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268604" h="137160">
                  <a:moveTo>
                    <a:pt x="111937" y="0"/>
                  </a:moveTo>
                  <a:lnTo>
                    <a:pt x="104521" y="0"/>
                  </a:lnTo>
                  <a:lnTo>
                    <a:pt x="104521" y="8242"/>
                  </a:lnTo>
                  <a:lnTo>
                    <a:pt x="111937" y="8242"/>
                  </a:lnTo>
                  <a:lnTo>
                    <a:pt x="111937" y="0"/>
                  </a:lnTo>
                  <a:close/>
                </a:path>
                <a:path w="268604" h="137160">
                  <a:moveTo>
                    <a:pt x="125107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107" y="8242"/>
                  </a:lnTo>
                  <a:lnTo>
                    <a:pt x="125107" y="0"/>
                  </a:lnTo>
                  <a:close/>
                </a:path>
                <a:path w="268604" h="137160">
                  <a:moveTo>
                    <a:pt x="215633" y="128384"/>
                  </a:moveTo>
                  <a:lnTo>
                    <a:pt x="208216" y="128384"/>
                  </a:lnTo>
                  <a:lnTo>
                    <a:pt x="208216" y="136613"/>
                  </a:lnTo>
                  <a:lnTo>
                    <a:pt x="215633" y="136613"/>
                  </a:lnTo>
                  <a:lnTo>
                    <a:pt x="215633" y="128384"/>
                  </a:lnTo>
                  <a:close/>
                </a:path>
                <a:path w="268604" h="137160">
                  <a:moveTo>
                    <a:pt x="215633" y="116027"/>
                  </a:moveTo>
                  <a:lnTo>
                    <a:pt x="208216" y="116027"/>
                  </a:lnTo>
                  <a:lnTo>
                    <a:pt x="208216" y="123444"/>
                  </a:lnTo>
                  <a:lnTo>
                    <a:pt x="215633" y="123444"/>
                  </a:lnTo>
                  <a:lnTo>
                    <a:pt x="215633" y="116027"/>
                  </a:lnTo>
                  <a:close/>
                </a:path>
                <a:path w="268604" h="137160">
                  <a:moveTo>
                    <a:pt x="215633" y="102857"/>
                  </a:moveTo>
                  <a:lnTo>
                    <a:pt x="208216" y="102857"/>
                  </a:lnTo>
                  <a:lnTo>
                    <a:pt x="208216" y="111099"/>
                  </a:lnTo>
                  <a:lnTo>
                    <a:pt x="215633" y="111099"/>
                  </a:lnTo>
                  <a:lnTo>
                    <a:pt x="215633" y="102857"/>
                  </a:lnTo>
                  <a:close/>
                </a:path>
                <a:path w="268604" h="137160">
                  <a:moveTo>
                    <a:pt x="215633" y="89687"/>
                  </a:moveTo>
                  <a:lnTo>
                    <a:pt x="208216" y="89687"/>
                  </a:lnTo>
                  <a:lnTo>
                    <a:pt x="208216" y="97917"/>
                  </a:lnTo>
                  <a:lnTo>
                    <a:pt x="215633" y="97917"/>
                  </a:lnTo>
                  <a:lnTo>
                    <a:pt x="215633" y="89687"/>
                  </a:lnTo>
                  <a:close/>
                </a:path>
                <a:path w="268604" h="137160">
                  <a:moveTo>
                    <a:pt x="215633" y="77343"/>
                  </a:moveTo>
                  <a:lnTo>
                    <a:pt x="208216" y="77343"/>
                  </a:lnTo>
                  <a:lnTo>
                    <a:pt x="208216" y="85572"/>
                  </a:lnTo>
                  <a:lnTo>
                    <a:pt x="215633" y="85572"/>
                  </a:lnTo>
                  <a:lnTo>
                    <a:pt x="215633" y="77343"/>
                  </a:lnTo>
                  <a:close/>
                </a:path>
                <a:path w="268604" h="137160">
                  <a:moveTo>
                    <a:pt x="215633" y="64198"/>
                  </a:moveTo>
                  <a:lnTo>
                    <a:pt x="208216" y="64198"/>
                  </a:lnTo>
                  <a:lnTo>
                    <a:pt x="208216" y="72415"/>
                  </a:lnTo>
                  <a:lnTo>
                    <a:pt x="215633" y="72415"/>
                  </a:lnTo>
                  <a:lnTo>
                    <a:pt x="215633" y="64198"/>
                  </a:lnTo>
                  <a:close/>
                </a:path>
                <a:path w="268604" h="137160">
                  <a:moveTo>
                    <a:pt x="215633" y="51854"/>
                  </a:moveTo>
                  <a:lnTo>
                    <a:pt x="208216" y="51854"/>
                  </a:lnTo>
                  <a:lnTo>
                    <a:pt x="208216" y="60071"/>
                  </a:lnTo>
                  <a:lnTo>
                    <a:pt x="215633" y="60071"/>
                  </a:lnTo>
                  <a:lnTo>
                    <a:pt x="215633" y="51854"/>
                  </a:lnTo>
                  <a:close/>
                </a:path>
                <a:path w="268604" h="137160">
                  <a:moveTo>
                    <a:pt x="215633" y="38671"/>
                  </a:moveTo>
                  <a:lnTo>
                    <a:pt x="208216" y="38671"/>
                  </a:lnTo>
                  <a:lnTo>
                    <a:pt x="208216" y="46888"/>
                  </a:lnTo>
                  <a:lnTo>
                    <a:pt x="215633" y="46888"/>
                  </a:lnTo>
                  <a:lnTo>
                    <a:pt x="215633" y="38671"/>
                  </a:lnTo>
                  <a:close/>
                </a:path>
                <a:path w="268604" h="137160">
                  <a:moveTo>
                    <a:pt x="215633" y="26339"/>
                  </a:moveTo>
                  <a:lnTo>
                    <a:pt x="208216" y="26339"/>
                  </a:lnTo>
                  <a:lnTo>
                    <a:pt x="208216" y="33743"/>
                  </a:lnTo>
                  <a:lnTo>
                    <a:pt x="215633" y="33743"/>
                  </a:lnTo>
                  <a:lnTo>
                    <a:pt x="215633" y="26339"/>
                  </a:lnTo>
                  <a:close/>
                </a:path>
                <a:path w="268604" h="137160">
                  <a:moveTo>
                    <a:pt x="215633" y="13169"/>
                  </a:moveTo>
                  <a:lnTo>
                    <a:pt x="208216" y="13169"/>
                  </a:lnTo>
                  <a:lnTo>
                    <a:pt x="208216" y="21399"/>
                  </a:lnTo>
                  <a:lnTo>
                    <a:pt x="215633" y="21399"/>
                  </a:lnTo>
                  <a:lnTo>
                    <a:pt x="215633" y="13169"/>
                  </a:lnTo>
                  <a:close/>
                </a:path>
                <a:path w="268604" h="137160">
                  <a:moveTo>
                    <a:pt x="228790" y="128384"/>
                  </a:moveTo>
                  <a:lnTo>
                    <a:pt x="220548" y="128384"/>
                  </a:lnTo>
                  <a:lnTo>
                    <a:pt x="220548" y="136613"/>
                  </a:lnTo>
                  <a:lnTo>
                    <a:pt x="228790" y="136613"/>
                  </a:lnTo>
                  <a:lnTo>
                    <a:pt x="228790" y="128384"/>
                  </a:lnTo>
                  <a:close/>
                </a:path>
                <a:path w="268604" h="137160">
                  <a:moveTo>
                    <a:pt x="228790" y="116027"/>
                  </a:moveTo>
                  <a:lnTo>
                    <a:pt x="220548" y="116027"/>
                  </a:lnTo>
                  <a:lnTo>
                    <a:pt x="220548" y="123444"/>
                  </a:lnTo>
                  <a:lnTo>
                    <a:pt x="228790" y="123444"/>
                  </a:lnTo>
                  <a:lnTo>
                    <a:pt x="228790" y="116027"/>
                  </a:lnTo>
                  <a:close/>
                </a:path>
                <a:path w="268604" h="137160">
                  <a:moveTo>
                    <a:pt x="228790" y="102857"/>
                  </a:moveTo>
                  <a:lnTo>
                    <a:pt x="220548" y="102857"/>
                  </a:lnTo>
                  <a:lnTo>
                    <a:pt x="220548" y="111099"/>
                  </a:lnTo>
                  <a:lnTo>
                    <a:pt x="228790" y="111099"/>
                  </a:lnTo>
                  <a:lnTo>
                    <a:pt x="228790" y="102857"/>
                  </a:lnTo>
                  <a:close/>
                </a:path>
                <a:path w="268604" h="137160">
                  <a:moveTo>
                    <a:pt x="228790" y="89687"/>
                  </a:moveTo>
                  <a:lnTo>
                    <a:pt x="220548" y="89687"/>
                  </a:lnTo>
                  <a:lnTo>
                    <a:pt x="220548" y="97917"/>
                  </a:lnTo>
                  <a:lnTo>
                    <a:pt x="228790" y="97917"/>
                  </a:lnTo>
                  <a:lnTo>
                    <a:pt x="228790" y="89687"/>
                  </a:lnTo>
                  <a:close/>
                </a:path>
                <a:path w="268604" h="137160">
                  <a:moveTo>
                    <a:pt x="228790" y="77343"/>
                  </a:moveTo>
                  <a:lnTo>
                    <a:pt x="220548" y="77343"/>
                  </a:lnTo>
                  <a:lnTo>
                    <a:pt x="220548" y="85572"/>
                  </a:lnTo>
                  <a:lnTo>
                    <a:pt x="228790" y="85572"/>
                  </a:lnTo>
                  <a:lnTo>
                    <a:pt x="228790" y="77343"/>
                  </a:lnTo>
                  <a:close/>
                </a:path>
                <a:path w="268604" h="137160">
                  <a:moveTo>
                    <a:pt x="228790" y="64198"/>
                  </a:moveTo>
                  <a:lnTo>
                    <a:pt x="220548" y="64198"/>
                  </a:lnTo>
                  <a:lnTo>
                    <a:pt x="220548" y="72415"/>
                  </a:lnTo>
                  <a:lnTo>
                    <a:pt x="228790" y="72415"/>
                  </a:lnTo>
                  <a:lnTo>
                    <a:pt x="228790" y="64198"/>
                  </a:lnTo>
                  <a:close/>
                </a:path>
                <a:path w="268604" h="137160">
                  <a:moveTo>
                    <a:pt x="228790" y="51854"/>
                  </a:moveTo>
                  <a:lnTo>
                    <a:pt x="220548" y="51854"/>
                  </a:lnTo>
                  <a:lnTo>
                    <a:pt x="220548" y="60071"/>
                  </a:lnTo>
                  <a:lnTo>
                    <a:pt x="228790" y="60071"/>
                  </a:lnTo>
                  <a:lnTo>
                    <a:pt x="228790" y="51854"/>
                  </a:lnTo>
                  <a:close/>
                </a:path>
                <a:path w="268604" h="137160">
                  <a:moveTo>
                    <a:pt x="228790" y="38671"/>
                  </a:moveTo>
                  <a:lnTo>
                    <a:pt x="220548" y="38671"/>
                  </a:lnTo>
                  <a:lnTo>
                    <a:pt x="220548" y="46888"/>
                  </a:lnTo>
                  <a:lnTo>
                    <a:pt x="228790" y="46888"/>
                  </a:lnTo>
                  <a:lnTo>
                    <a:pt x="228790" y="38671"/>
                  </a:lnTo>
                  <a:close/>
                </a:path>
                <a:path w="268604" h="137160">
                  <a:moveTo>
                    <a:pt x="228790" y="26339"/>
                  </a:moveTo>
                  <a:lnTo>
                    <a:pt x="220548" y="26339"/>
                  </a:lnTo>
                  <a:lnTo>
                    <a:pt x="220548" y="33743"/>
                  </a:lnTo>
                  <a:lnTo>
                    <a:pt x="228790" y="33743"/>
                  </a:lnTo>
                  <a:lnTo>
                    <a:pt x="228790" y="26339"/>
                  </a:lnTo>
                  <a:close/>
                </a:path>
                <a:path w="268604" h="137160">
                  <a:moveTo>
                    <a:pt x="228790" y="13169"/>
                  </a:moveTo>
                  <a:lnTo>
                    <a:pt x="220548" y="13169"/>
                  </a:lnTo>
                  <a:lnTo>
                    <a:pt x="220548" y="21399"/>
                  </a:lnTo>
                  <a:lnTo>
                    <a:pt x="228790" y="21399"/>
                  </a:lnTo>
                  <a:lnTo>
                    <a:pt x="228790" y="13169"/>
                  </a:lnTo>
                  <a:close/>
                </a:path>
                <a:path w="268604" h="137160">
                  <a:moveTo>
                    <a:pt x="241960" y="128384"/>
                  </a:moveTo>
                  <a:lnTo>
                    <a:pt x="233730" y="128384"/>
                  </a:lnTo>
                  <a:lnTo>
                    <a:pt x="233730" y="136613"/>
                  </a:lnTo>
                  <a:lnTo>
                    <a:pt x="241960" y="136613"/>
                  </a:lnTo>
                  <a:lnTo>
                    <a:pt x="241960" y="128384"/>
                  </a:lnTo>
                  <a:close/>
                </a:path>
                <a:path w="268604" h="137160">
                  <a:moveTo>
                    <a:pt x="241960" y="116027"/>
                  </a:moveTo>
                  <a:lnTo>
                    <a:pt x="233730" y="116027"/>
                  </a:lnTo>
                  <a:lnTo>
                    <a:pt x="233730" y="123444"/>
                  </a:lnTo>
                  <a:lnTo>
                    <a:pt x="241960" y="123444"/>
                  </a:lnTo>
                  <a:lnTo>
                    <a:pt x="241960" y="116027"/>
                  </a:lnTo>
                  <a:close/>
                </a:path>
                <a:path w="268604" h="137160">
                  <a:moveTo>
                    <a:pt x="241960" y="102857"/>
                  </a:moveTo>
                  <a:lnTo>
                    <a:pt x="233730" y="102857"/>
                  </a:lnTo>
                  <a:lnTo>
                    <a:pt x="233730" y="111099"/>
                  </a:lnTo>
                  <a:lnTo>
                    <a:pt x="241960" y="111099"/>
                  </a:lnTo>
                  <a:lnTo>
                    <a:pt x="241960" y="102857"/>
                  </a:lnTo>
                  <a:close/>
                </a:path>
                <a:path w="268604" h="137160">
                  <a:moveTo>
                    <a:pt x="241960" y="89687"/>
                  </a:moveTo>
                  <a:lnTo>
                    <a:pt x="233730" y="89687"/>
                  </a:lnTo>
                  <a:lnTo>
                    <a:pt x="233730" y="97917"/>
                  </a:lnTo>
                  <a:lnTo>
                    <a:pt x="241960" y="97917"/>
                  </a:lnTo>
                  <a:lnTo>
                    <a:pt x="241960" y="89687"/>
                  </a:lnTo>
                  <a:close/>
                </a:path>
                <a:path w="268604" h="137160">
                  <a:moveTo>
                    <a:pt x="241960" y="77343"/>
                  </a:moveTo>
                  <a:lnTo>
                    <a:pt x="233730" y="77343"/>
                  </a:lnTo>
                  <a:lnTo>
                    <a:pt x="233730" y="85572"/>
                  </a:lnTo>
                  <a:lnTo>
                    <a:pt x="241960" y="85572"/>
                  </a:lnTo>
                  <a:lnTo>
                    <a:pt x="241960" y="77343"/>
                  </a:lnTo>
                  <a:close/>
                </a:path>
                <a:path w="268604" h="137160">
                  <a:moveTo>
                    <a:pt x="241960" y="64198"/>
                  </a:moveTo>
                  <a:lnTo>
                    <a:pt x="233730" y="64198"/>
                  </a:lnTo>
                  <a:lnTo>
                    <a:pt x="233730" y="72415"/>
                  </a:lnTo>
                  <a:lnTo>
                    <a:pt x="241960" y="72415"/>
                  </a:lnTo>
                  <a:lnTo>
                    <a:pt x="241960" y="64198"/>
                  </a:lnTo>
                  <a:close/>
                </a:path>
                <a:path w="268604" h="137160">
                  <a:moveTo>
                    <a:pt x="241960" y="51854"/>
                  </a:moveTo>
                  <a:lnTo>
                    <a:pt x="233730" y="51854"/>
                  </a:lnTo>
                  <a:lnTo>
                    <a:pt x="233730" y="60071"/>
                  </a:lnTo>
                  <a:lnTo>
                    <a:pt x="241960" y="60071"/>
                  </a:lnTo>
                  <a:lnTo>
                    <a:pt x="241960" y="51854"/>
                  </a:lnTo>
                  <a:close/>
                </a:path>
                <a:path w="268604" h="137160">
                  <a:moveTo>
                    <a:pt x="241960" y="38671"/>
                  </a:moveTo>
                  <a:lnTo>
                    <a:pt x="233730" y="38671"/>
                  </a:lnTo>
                  <a:lnTo>
                    <a:pt x="233730" y="46888"/>
                  </a:lnTo>
                  <a:lnTo>
                    <a:pt x="241960" y="46888"/>
                  </a:lnTo>
                  <a:lnTo>
                    <a:pt x="241960" y="38671"/>
                  </a:lnTo>
                  <a:close/>
                </a:path>
                <a:path w="268604" h="137160">
                  <a:moveTo>
                    <a:pt x="241960" y="26339"/>
                  </a:moveTo>
                  <a:lnTo>
                    <a:pt x="233730" y="26339"/>
                  </a:lnTo>
                  <a:lnTo>
                    <a:pt x="233730" y="33743"/>
                  </a:lnTo>
                  <a:lnTo>
                    <a:pt x="241960" y="33743"/>
                  </a:lnTo>
                  <a:lnTo>
                    <a:pt x="241960" y="26339"/>
                  </a:lnTo>
                  <a:close/>
                </a:path>
                <a:path w="268604" h="137160">
                  <a:moveTo>
                    <a:pt x="241960" y="13169"/>
                  </a:moveTo>
                  <a:lnTo>
                    <a:pt x="233730" y="13169"/>
                  </a:lnTo>
                  <a:lnTo>
                    <a:pt x="233730" y="21399"/>
                  </a:lnTo>
                  <a:lnTo>
                    <a:pt x="241960" y="21399"/>
                  </a:lnTo>
                  <a:lnTo>
                    <a:pt x="241960" y="13169"/>
                  </a:lnTo>
                  <a:close/>
                </a:path>
                <a:path w="268604" h="137160">
                  <a:moveTo>
                    <a:pt x="255130" y="128384"/>
                  </a:moveTo>
                  <a:lnTo>
                    <a:pt x="246888" y="128384"/>
                  </a:lnTo>
                  <a:lnTo>
                    <a:pt x="246888" y="136613"/>
                  </a:lnTo>
                  <a:lnTo>
                    <a:pt x="255130" y="136613"/>
                  </a:lnTo>
                  <a:lnTo>
                    <a:pt x="255130" y="128384"/>
                  </a:lnTo>
                  <a:close/>
                </a:path>
                <a:path w="268604" h="137160">
                  <a:moveTo>
                    <a:pt x="255130" y="116027"/>
                  </a:moveTo>
                  <a:lnTo>
                    <a:pt x="246888" y="116027"/>
                  </a:lnTo>
                  <a:lnTo>
                    <a:pt x="246888" y="123444"/>
                  </a:lnTo>
                  <a:lnTo>
                    <a:pt x="255130" y="123444"/>
                  </a:lnTo>
                  <a:lnTo>
                    <a:pt x="255130" y="116027"/>
                  </a:lnTo>
                  <a:close/>
                </a:path>
                <a:path w="268604" h="137160">
                  <a:moveTo>
                    <a:pt x="255130" y="102857"/>
                  </a:moveTo>
                  <a:lnTo>
                    <a:pt x="246888" y="102857"/>
                  </a:lnTo>
                  <a:lnTo>
                    <a:pt x="246888" y="111099"/>
                  </a:lnTo>
                  <a:lnTo>
                    <a:pt x="255130" y="111099"/>
                  </a:lnTo>
                  <a:lnTo>
                    <a:pt x="255130" y="102857"/>
                  </a:lnTo>
                  <a:close/>
                </a:path>
                <a:path w="268604" h="137160">
                  <a:moveTo>
                    <a:pt x="255130" y="89687"/>
                  </a:moveTo>
                  <a:lnTo>
                    <a:pt x="246888" y="89687"/>
                  </a:lnTo>
                  <a:lnTo>
                    <a:pt x="246888" y="97917"/>
                  </a:lnTo>
                  <a:lnTo>
                    <a:pt x="255130" y="97917"/>
                  </a:lnTo>
                  <a:lnTo>
                    <a:pt x="255130" y="89687"/>
                  </a:lnTo>
                  <a:close/>
                </a:path>
                <a:path w="268604" h="137160">
                  <a:moveTo>
                    <a:pt x="255130" y="77343"/>
                  </a:moveTo>
                  <a:lnTo>
                    <a:pt x="246888" y="77343"/>
                  </a:lnTo>
                  <a:lnTo>
                    <a:pt x="246888" y="85572"/>
                  </a:lnTo>
                  <a:lnTo>
                    <a:pt x="255130" y="85572"/>
                  </a:lnTo>
                  <a:lnTo>
                    <a:pt x="255130" y="77343"/>
                  </a:lnTo>
                  <a:close/>
                </a:path>
                <a:path w="268604" h="137160">
                  <a:moveTo>
                    <a:pt x="255130" y="64198"/>
                  </a:moveTo>
                  <a:lnTo>
                    <a:pt x="246888" y="64198"/>
                  </a:lnTo>
                  <a:lnTo>
                    <a:pt x="246888" y="72415"/>
                  </a:lnTo>
                  <a:lnTo>
                    <a:pt x="255130" y="72415"/>
                  </a:lnTo>
                  <a:lnTo>
                    <a:pt x="255130" y="64198"/>
                  </a:lnTo>
                  <a:close/>
                </a:path>
                <a:path w="268604" h="137160">
                  <a:moveTo>
                    <a:pt x="255130" y="51854"/>
                  </a:moveTo>
                  <a:lnTo>
                    <a:pt x="246888" y="51854"/>
                  </a:lnTo>
                  <a:lnTo>
                    <a:pt x="246888" y="60071"/>
                  </a:lnTo>
                  <a:lnTo>
                    <a:pt x="255130" y="60071"/>
                  </a:lnTo>
                  <a:lnTo>
                    <a:pt x="255130" y="51854"/>
                  </a:lnTo>
                  <a:close/>
                </a:path>
                <a:path w="268604" h="137160">
                  <a:moveTo>
                    <a:pt x="255130" y="38671"/>
                  </a:moveTo>
                  <a:lnTo>
                    <a:pt x="246888" y="38671"/>
                  </a:lnTo>
                  <a:lnTo>
                    <a:pt x="246888" y="46888"/>
                  </a:lnTo>
                  <a:lnTo>
                    <a:pt x="255130" y="46888"/>
                  </a:lnTo>
                  <a:lnTo>
                    <a:pt x="255130" y="38671"/>
                  </a:lnTo>
                  <a:close/>
                </a:path>
                <a:path w="268604" h="137160">
                  <a:moveTo>
                    <a:pt x="255130" y="26339"/>
                  </a:moveTo>
                  <a:lnTo>
                    <a:pt x="246888" y="26339"/>
                  </a:lnTo>
                  <a:lnTo>
                    <a:pt x="246888" y="33743"/>
                  </a:lnTo>
                  <a:lnTo>
                    <a:pt x="255130" y="33743"/>
                  </a:lnTo>
                  <a:lnTo>
                    <a:pt x="255130" y="26339"/>
                  </a:lnTo>
                  <a:close/>
                </a:path>
                <a:path w="268604" h="137160">
                  <a:moveTo>
                    <a:pt x="255130" y="13169"/>
                  </a:moveTo>
                  <a:lnTo>
                    <a:pt x="246888" y="13169"/>
                  </a:lnTo>
                  <a:lnTo>
                    <a:pt x="246888" y="21399"/>
                  </a:lnTo>
                  <a:lnTo>
                    <a:pt x="255130" y="21399"/>
                  </a:lnTo>
                  <a:lnTo>
                    <a:pt x="255130" y="13169"/>
                  </a:lnTo>
                  <a:close/>
                </a:path>
                <a:path w="268604" h="137160">
                  <a:moveTo>
                    <a:pt x="268287" y="128384"/>
                  </a:moveTo>
                  <a:lnTo>
                    <a:pt x="260045" y="128384"/>
                  </a:lnTo>
                  <a:lnTo>
                    <a:pt x="260045" y="136613"/>
                  </a:lnTo>
                  <a:lnTo>
                    <a:pt x="268287" y="136613"/>
                  </a:lnTo>
                  <a:lnTo>
                    <a:pt x="268287" y="128384"/>
                  </a:lnTo>
                  <a:close/>
                </a:path>
                <a:path w="268604" h="137160">
                  <a:moveTo>
                    <a:pt x="268287" y="116027"/>
                  </a:moveTo>
                  <a:lnTo>
                    <a:pt x="260045" y="116027"/>
                  </a:lnTo>
                  <a:lnTo>
                    <a:pt x="260045" y="123444"/>
                  </a:lnTo>
                  <a:lnTo>
                    <a:pt x="268287" y="123444"/>
                  </a:lnTo>
                  <a:lnTo>
                    <a:pt x="268287" y="116027"/>
                  </a:lnTo>
                  <a:close/>
                </a:path>
                <a:path w="268604" h="137160">
                  <a:moveTo>
                    <a:pt x="268287" y="102857"/>
                  </a:moveTo>
                  <a:lnTo>
                    <a:pt x="260045" y="102857"/>
                  </a:lnTo>
                  <a:lnTo>
                    <a:pt x="260045" y="111099"/>
                  </a:lnTo>
                  <a:lnTo>
                    <a:pt x="268287" y="111099"/>
                  </a:lnTo>
                  <a:lnTo>
                    <a:pt x="268287" y="102857"/>
                  </a:lnTo>
                  <a:close/>
                </a:path>
                <a:path w="268604" h="137160">
                  <a:moveTo>
                    <a:pt x="268287" y="89687"/>
                  </a:moveTo>
                  <a:lnTo>
                    <a:pt x="260045" y="89687"/>
                  </a:lnTo>
                  <a:lnTo>
                    <a:pt x="260045" y="97917"/>
                  </a:lnTo>
                  <a:lnTo>
                    <a:pt x="268287" y="97917"/>
                  </a:lnTo>
                  <a:lnTo>
                    <a:pt x="268287" y="89687"/>
                  </a:lnTo>
                  <a:close/>
                </a:path>
                <a:path w="268604" h="137160">
                  <a:moveTo>
                    <a:pt x="268287" y="77343"/>
                  </a:moveTo>
                  <a:lnTo>
                    <a:pt x="260045" y="77343"/>
                  </a:lnTo>
                  <a:lnTo>
                    <a:pt x="260045" y="85572"/>
                  </a:lnTo>
                  <a:lnTo>
                    <a:pt x="268287" y="85572"/>
                  </a:lnTo>
                  <a:lnTo>
                    <a:pt x="268287" y="77343"/>
                  </a:lnTo>
                  <a:close/>
                </a:path>
                <a:path w="268604" h="137160">
                  <a:moveTo>
                    <a:pt x="268287" y="64198"/>
                  </a:moveTo>
                  <a:lnTo>
                    <a:pt x="260045" y="64198"/>
                  </a:lnTo>
                  <a:lnTo>
                    <a:pt x="260045" y="72415"/>
                  </a:lnTo>
                  <a:lnTo>
                    <a:pt x="268287" y="72415"/>
                  </a:lnTo>
                  <a:lnTo>
                    <a:pt x="268287" y="64198"/>
                  </a:lnTo>
                  <a:close/>
                </a:path>
                <a:path w="268604" h="137160">
                  <a:moveTo>
                    <a:pt x="268287" y="51854"/>
                  </a:moveTo>
                  <a:lnTo>
                    <a:pt x="260045" y="51854"/>
                  </a:lnTo>
                  <a:lnTo>
                    <a:pt x="260045" y="60071"/>
                  </a:lnTo>
                  <a:lnTo>
                    <a:pt x="268287" y="60071"/>
                  </a:lnTo>
                  <a:lnTo>
                    <a:pt x="268287" y="51854"/>
                  </a:lnTo>
                  <a:close/>
                </a:path>
                <a:path w="268604" h="137160">
                  <a:moveTo>
                    <a:pt x="268287" y="38671"/>
                  </a:moveTo>
                  <a:lnTo>
                    <a:pt x="260045" y="38671"/>
                  </a:lnTo>
                  <a:lnTo>
                    <a:pt x="260045" y="46888"/>
                  </a:lnTo>
                  <a:lnTo>
                    <a:pt x="268287" y="46888"/>
                  </a:lnTo>
                  <a:lnTo>
                    <a:pt x="268287" y="38671"/>
                  </a:lnTo>
                  <a:close/>
                </a:path>
                <a:path w="268604" h="137160">
                  <a:moveTo>
                    <a:pt x="268287" y="26339"/>
                  </a:moveTo>
                  <a:lnTo>
                    <a:pt x="260045" y="26339"/>
                  </a:lnTo>
                  <a:lnTo>
                    <a:pt x="260045" y="33743"/>
                  </a:lnTo>
                  <a:lnTo>
                    <a:pt x="268287" y="33743"/>
                  </a:lnTo>
                  <a:lnTo>
                    <a:pt x="268287" y="26339"/>
                  </a:lnTo>
                  <a:close/>
                </a:path>
                <a:path w="268604" h="137160">
                  <a:moveTo>
                    <a:pt x="268287" y="13169"/>
                  </a:moveTo>
                  <a:lnTo>
                    <a:pt x="260045" y="13169"/>
                  </a:lnTo>
                  <a:lnTo>
                    <a:pt x="260045" y="21399"/>
                  </a:lnTo>
                  <a:lnTo>
                    <a:pt x="268287" y="21399"/>
                  </a:lnTo>
                  <a:lnTo>
                    <a:pt x="268287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148774" y="5596000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29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5214"/>
                  </a:lnTo>
                  <a:close/>
                </a:path>
                <a:path w="99060" h="123825">
                  <a:moveTo>
                    <a:pt x="8229" y="102857"/>
                  </a:moveTo>
                  <a:lnTo>
                    <a:pt x="0" y="102857"/>
                  </a:lnTo>
                  <a:lnTo>
                    <a:pt x="0" y="110274"/>
                  </a:lnTo>
                  <a:lnTo>
                    <a:pt x="8229" y="110274"/>
                  </a:lnTo>
                  <a:lnTo>
                    <a:pt x="8229" y="102857"/>
                  </a:lnTo>
                  <a:close/>
                </a:path>
                <a:path w="99060" h="123825">
                  <a:moveTo>
                    <a:pt x="8229" y="89687"/>
                  </a:moveTo>
                  <a:lnTo>
                    <a:pt x="0" y="89687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687"/>
                  </a:lnTo>
                  <a:close/>
                </a:path>
                <a:path w="99060" h="123825">
                  <a:moveTo>
                    <a:pt x="8229" y="76517"/>
                  </a:moveTo>
                  <a:lnTo>
                    <a:pt x="0" y="76517"/>
                  </a:lnTo>
                  <a:lnTo>
                    <a:pt x="0" y="84747"/>
                  </a:lnTo>
                  <a:lnTo>
                    <a:pt x="8229" y="84747"/>
                  </a:lnTo>
                  <a:lnTo>
                    <a:pt x="8229" y="76517"/>
                  </a:lnTo>
                  <a:close/>
                </a:path>
                <a:path w="99060" h="123825">
                  <a:moveTo>
                    <a:pt x="8229" y="64173"/>
                  </a:moveTo>
                  <a:lnTo>
                    <a:pt x="0" y="64173"/>
                  </a:lnTo>
                  <a:lnTo>
                    <a:pt x="0" y="72402"/>
                  </a:lnTo>
                  <a:lnTo>
                    <a:pt x="8229" y="72402"/>
                  </a:lnTo>
                  <a:lnTo>
                    <a:pt x="8229" y="64173"/>
                  </a:lnTo>
                  <a:close/>
                </a:path>
                <a:path w="99060" h="123825">
                  <a:moveTo>
                    <a:pt x="8229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28"/>
                  </a:lnTo>
                  <a:close/>
                </a:path>
                <a:path w="99060" h="123825">
                  <a:moveTo>
                    <a:pt x="8229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29" y="46901"/>
                  </a:lnTo>
                  <a:lnTo>
                    <a:pt x="8229" y="38684"/>
                  </a:lnTo>
                  <a:close/>
                </a:path>
                <a:path w="99060" h="123825">
                  <a:moveTo>
                    <a:pt x="8229" y="25501"/>
                  </a:moveTo>
                  <a:lnTo>
                    <a:pt x="0" y="25501"/>
                  </a:lnTo>
                  <a:lnTo>
                    <a:pt x="0" y="33718"/>
                  </a:lnTo>
                  <a:lnTo>
                    <a:pt x="8229" y="33718"/>
                  </a:lnTo>
                  <a:lnTo>
                    <a:pt x="8229" y="25501"/>
                  </a:lnTo>
                  <a:close/>
                </a:path>
                <a:path w="99060" h="123825">
                  <a:moveTo>
                    <a:pt x="8229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29" y="20574"/>
                  </a:lnTo>
                  <a:lnTo>
                    <a:pt x="8229" y="13169"/>
                  </a:lnTo>
                  <a:close/>
                </a:path>
                <a:path w="99060" h="123825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99060" h="123825">
                  <a:moveTo>
                    <a:pt x="21399" y="115214"/>
                  </a:moveTo>
                  <a:lnTo>
                    <a:pt x="13157" y="115214"/>
                  </a:lnTo>
                  <a:lnTo>
                    <a:pt x="13157" y="123444"/>
                  </a:lnTo>
                  <a:lnTo>
                    <a:pt x="21399" y="123444"/>
                  </a:lnTo>
                  <a:lnTo>
                    <a:pt x="21399" y="115214"/>
                  </a:lnTo>
                  <a:close/>
                </a:path>
                <a:path w="99060" h="123825">
                  <a:moveTo>
                    <a:pt x="21399" y="102857"/>
                  </a:moveTo>
                  <a:lnTo>
                    <a:pt x="13157" y="102857"/>
                  </a:lnTo>
                  <a:lnTo>
                    <a:pt x="13157" y="110274"/>
                  </a:lnTo>
                  <a:lnTo>
                    <a:pt x="21399" y="110274"/>
                  </a:lnTo>
                  <a:lnTo>
                    <a:pt x="21399" y="102857"/>
                  </a:lnTo>
                  <a:close/>
                </a:path>
                <a:path w="99060" h="123825">
                  <a:moveTo>
                    <a:pt x="21399" y="89687"/>
                  </a:moveTo>
                  <a:lnTo>
                    <a:pt x="13157" y="89687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687"/>
                  </a:lnTo>
                  <a:close/>
                </a:path>
                <a:path w="99060" h="123825">
                  <a:moveTo>
                    <a:pt x="21399" y="76517"/>
                  </a:moveTo>
                  <a:lnTo>
                    <a:pt x="13157" y="76517"/>
                  </a:lnTo>
                  <a:lnTo>
                    <a:pt x="13157" y="84747"/>
                  </a:lnTo>
                  <a:lnTo>
                    <a:pt x="21399" y="84747"/>
                  </a:lnTo>
                  <a:lnTo>
                    <a:pt x="21399" y="76517"/>
                  </a:lnTo>
                  <a:close/>
                </a:path>
                <a:path w="99060" h="123825">
                  <a:moveTo>
                    <a:pt x="21399" y="64173"/>
                  </a:moveTo>
                  <a:lnTo>
                    <a:pt x="13157" y="64173"/>
                  </a:lnTo>
                  <a:lnTo>
                    <a:pt x="13157" y="72402"/>
                  </a:lnTo>
                  <a:lnTo>
                    <a:pt x="21399" y="72402"/>
                  </a:lnTo>
                  <a:lnTo>
                    <a:pt x="21399" y="64173"/>
                  </a:lnTo>
                  <a:close/>
                </a:path>
                <a:path w="99060" h="123825">
                  <a:moveTo>
                    <a:pt x="21399" y="51028"/>
                  </a:moveTo>
                  <a:lnTo>
                    <a:pt x="13157" y="51028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028"/>
                  </a:lnTo>
                  <a:close/>
                </a:path>
                <a:path w="99060" h="123825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01"/>
                  </a:lnTo>
                  <a:lnTo>
                    <a:pt x="21399" y="46901"/>
                  </a:lnTo>
                  <a:lnTo>
                    <a:pt x="21399" y="38684"/>
                  </a:lnTo>
                  <a:close/>
                </a:path>
                <a:path w="99060" h="123825">
                  <a:moveTo>
                    <a:pt x="21399" y="25501"/>
                  </a:moveTo>
                  <a:lnTo>
                    <a:pt x="13157" y="25501"/>
                  </a:lnTo>
                  <a:lnTo>
                    <a:pt x="13157" y="33718"/>
                  </a:lnTo>
                  <a:lnTo>
                    <a:pt x="21399" y="33718"/>
                  </a:lnTo>
                  <a:lnTo>
                    <a:pt x="21399" y="25501"/>
                  </a:lnTo>
                  <a:close/>
                </a:path>
                <a:path w="99060" h="123825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0574"/>
                  </a:lnTo>
                  <a:lnTo>
                    <a:pt x="21399" y="20574"/>
                  </a:lnTo>
                  <a:lnTo>
                    <a:pt x="21399" y="13169"/>
                  </a:lnTo>
                  <a:close/>
                </a:path>
                <a:path w="99060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99060" h="123825">
                  <a:moveTo>
                    <a:pt x="34556" y="115214"/>
                  </a:moveTo>
                  <a:lnTo>
                    <a:pt x="26327" y="115214"/>
                  </a:lnTo>
                  <a:lnTo>
                    <a:pt x="26327" y="123444"/>
                  </a:lnTo>
                  <a:lnTo>
                    <a:pt x="34556" y="123444"/>
                  </a:lnTo>
                  <a:lnTo>
                    <a:pt x="34556" y="115214"/>
                  </a:lnTo>
                  <a:close/>
                </a:path>
                <a:path w="99060" h="123825">
                  <a:moveTo>
                    <a:pt x="34556" y="102857"/>
                  </a:moveTo>
                  <a:lnTo>
                    <a:pt x="26327" y="102857"/>
                  </a:lnTo>
                  <a:lnTo>
                    <a:pt x="26327" y="110274"/>
                  </a:lnTo>
                  <a:lnTo>
                    <a:pt x="34556" y="110274"/>
                  </a:lnTo>
                  <a:lnTo>
                    <a:pt x="34556" y="102857"/>
                  </a:lnTo>
                  <a:close/>
                </a:path>
                <a:path w="99060" h="123825">
                  <a:moveTo>
                    <a:pt x="34556" y="89687"/>
                  </a:moveTo>
                  <a:lnTo>
                    <a:pt x="26327" y="89687"/>
                  </a:lnTo>
                  <a:lnTo>
                    <a:pt x="26327" y="97929"/>
                  </a:lnTo>
                  <a:lnTo>
                    <a:pt x="34556" y="97929"/>
                  </a:lnTo>
                  <a:lnTo>
                    <a:pt x="34556" y="89687"/>
                  </a:lnTo>
                  <a:close/>
                </a:path>
                <a:path w="99060" h="123825">
                  <a:moveTo>
                    <a:pt x="34556" y="76517"/>
                  </a:moveTo>
                  <a:lnTo>
                    <a:pt x="26327" y="76517"/>
                  </a:lnTo>
                  <a:lnTo>
                    <a:pt x="26327" y="84747"/>
                  </a:lnTo>
                  <a:lnTo>
                    <a:pt x="34556" y="84747"/>
                  </a:lnTo>
                  <a:lnTo>
                    <a:pt x="34556" y="76517"/>
                  </a:lnTo>
                  <a:close/>
                </a:path>
                <a:path w="99060" h="123825">
                  <a:moveTo>
                    <a:pt x="34556" y="64173"/>
                  </a:moveTo>
                  <a:lnTo>
                    <a:pt x="26327" y="64173"/>
                  </a:lnTo>
                  <a:lnTo>
                    <a:pt x="26327" y="72402"/>
                  </a:lnTo>
                  <a:lnTo>
                    <a:pt x="34556" y="72402"/>
                  </a:lnTo>
                  <a:lnTo>
                    <a:pt x="34556" y="64173"/>
                  </a:lnTo>
                  <a:close/>
                </a:path>
                <a:path w="99060" h="123825">
                  <a:moveTo>
                    <a:pt x="34556" y="51028"/>
                  </a:moveTo>
                  <a:lnTo>
                    <a:pt x="26327" y="51028"/>
                  </a:lnTo>
                  <a:lnTo>
                    <a:pt x="26327" y="59245"/>
                  </a:lnTo>
                  <a:lnTo>
                    <a:pt x="34556" y="59245"/>
                  </a:lnTo>
                  <a:lnTo>
                    <a:pt x="34556" y="51028"/>
                  </a:lnTo>
                  <a:close/>
                </a:path>
                <a:path w="99060" h="123825">
                  <a:moveTo>
                    <a:pt x="34556" y="38684"/>
                  </a:moveTo>
                  <a:lnTo>
                    <a:pt x="26327" y="38684"/>
                  </a:lnTo>
                  <a:lnTo>
                    <a:pt x="26327" y="46901"/>
                  </a:lnTo>
                  <a:lnTo>
                    <a:pt x="34556" y="46901"/>
                  </a:lnTo>
                  <a:lnTo>
                    <a:pt x="34556" y="38684"/>
                  </a:lnTo>
                  <a:close/>
                </a:path>
                <a:path w="99060" h="123825">
                  <a:moveTo>
                    <a:pt x="34556" y="25501"/>
                  </a:moveTo>
                  <a:lnTo>
                    <a:pt x="26327" y="25501"/>
                  </a:lnTo>
                  <a:lnTo>
                    <a:pt x="26327" y="33718"/>
                  </a:lnTo>
                  <a:lnTo>
                    <a:pt x="34556" y="33718"/>
                  </a:lnTo>
                  <a:lnTo>
                    <a:pt x="34556" y="25501"/>
                  </a:lnTo>
                  <a:close/>
                </a:path>
                <a:path w="99060" h="123825">
                  <a:moveTo>
                    <a:pt x="34556" y="13169"/>
                  </a:moveTo>
                  <a:lnTo>
                    <a:pt x="26327" y="13169"/>
                  </a:lnTo>
                  <a:lnTo>
                    <a:pt x="26327" y="20574"/>
                  </a:lnTo>
                  <a:lnTo>
                    <a:pt x="34556" y="20574"/>
                  </a:lnTo>
                  <a:lnTo>
                    <a:pt x="34556" y="13169"/>
                  </a:lnTo>
                  <a:close/>
                </a:path>
                <a:path w="99060" h="123825">
                  <a:moveTo>
                    <a:pt x="34556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4556" y="8229"/>
                  </a:lnTo>
                  <a:lnTo>
                    <a:pt x="34556" y="0"/>
                  </a:lnTo>
                  <a:close/>
                </a:path>
                <a:path w="99060" h="123825">
                  <a:moveTo>
                    <a:pt x="46901" y="115214"/>
                  </a:moveTo>
                  <a:lnTo>
                    <a:pt x="39497" y="115214"/>
                  </a:lnTo>
                  <a:lnTo>
                    <a:pt x="39497" y="123444"/>
                  </a:lnTo>
                  <a:lnTo>
                    <a:pt x="46901" y="123444"/>
                  </a:lnTo>
                  <a:lnTo>
                    <a:pt x="46901" y="115214"/>
                  </a:lnTo>
                  <a:close/>
                </a:path>
                <a:path w="99060" h="123825">
                  <a:moveTo>
                    <a:pt x="46901" y="102857"/>
                  </a:moveTo>
                  <a:lnTo>
                    <a:pt x="39497" y="102857"/>
                  </a:lnTo>
                  <a:lnTo>
                    <a:pt x="39497" y="110274"/>
                  </a:lnTo>
                  <a:lnTo>
                    <a:pt x="46901" y="110274"/>
                  </a:lnTo>
                  <a:lnTo>
                    <a:pt x="46901" y="102857"/>
                  </a:lnTo>
                  <a:close/>
                </a:path>
                <a:path w="99060" h="123825">
                  <a:moveTo>
                    <a:pt x="46901" y="89687"/>
                  </a:moveTo>
                  <a:lnTo>
                    <a:pt x="39497" y="89687"/>
                  </a:lnTo>
                  <a:lnTo>
                    <a:pt x="39497" y="97929"/>
                  </a:lnTo>
                  <a:lnTo>
                    <a:pt x="46901" y="97929"/>
                  </a:lnTo>
                  <a:lnTo>
                    <a:pt x="46901" y="89687"/>
                  </a:lnTo>
                  <a:close/>
                </a:path>
                <a:path w="99060" h="123825">
                  <a:moveTo>
                    <a:pt x="46901" y="76517"/>
                  </a:moveTo>
                  <a:lnTo>
                    <a:pt x="39497" y="76517"/>
                  </a:lnTo>
                  <a:lnTo>
                    <a:pt x="39497" y="84747"/>
                  </a:lnTo>
                  <a:lnTo>
                    <a:pt x="46901" y="84747"/>
                  </a:lnTo>
                  <a:lnTo>
                    <a:pt x="46901" y="76517"/>
                  </a:lnTo>
                  <a:close/>
                </a:path>
                <a:path w="99060" h="123825">
                  <a:moveTo>
                    <a:pt x="46901" y="64173"/>
                  </a:moveTo>
                  <a:lnTo>
                    <a:pt x="39497" y="64173"/>
                  </a:lnTo>
                  <a:lnTo>
                    <a:pt x="39497" y="72402"/>
                  </a:lnTo>
                  <a:lnTo>
                    <a:pt x="46901" y="72402"/>
                  </a:lnTo>
                  <a:lnTo>
                    <a:pt x="46901" y="64173"/>
                  </a:lnTo>
                  <a:close/>
                </a:path>
                <a:path w="99060" h="123825">
                  <a:moveTo>
                    <a:pt x="46901" y="51028"/>
                  </a:moveTo>
                  <a:lnTo>
                    <a:pt x="39497" y="51028"/>
                  </a:lnTo>
                  <a:lnTo>
                    <a:pt x="39497" y="59245"/>
                  </a:lnTo>
                  <a:lnTo>
                    <a:pt x="46901" y="59245"/>
                  </a:lnTo>
                  <a:lnTo>
                    <a:pt x="46901" y="51028"/>
                  </a:lnTo>
                  <a:close/>
                </a:path>
                <a:path w="99060" h="123825">
                  <a:moveTo>
                    <a:pt x="46901" y="38684"/>
                  </a:moveTo>
                  <a:lnTo>
                    <a:pt x="39497" y="38684"/>
                  </a:lnTo>
                  <a:lnTo>
                    <a:pt x="39497" y="46901"/>
                  </a:lnTo>
                  <a:lnTo>
                    <a:pt x="46901" y="46901"/>
                  </a:lnTo>
                  <a:lnTo>
                    <a:pt x="46901" y="38684"/>
                  </a:lnTo>
                  <a:close/>
                </a:path>
                <a:path w="99060" h="123825">
                  <a:moveTo>
                    <a:pt x="46901" y="25501"/>
                  </a:moveTo>
                  <a:lnTo>
                    <a:pt x="39497" y="25501"/>
                  </a:lnTo>
                  <a:lnTo>
                    <a:pt x="39497" y="33718"/>
                  </a:lnTo>
                  <a:lnTo>
                    <a:pt x="46901" y="33718"/>
                  </a:lnTo>
                  <a:lnTo>
                    <a:pt x="46901" y="25501"/>
                  </a:lnTo>
                  <a:close/>
                </a:path>
                <a:path w="99060" h="123825">
                  <a:moveTo>
                    <a:pt x="46901" y="13169"/>
                  </a:moveTo>
                  <a:lnTo>
                    <a:pt x="39497" y="13169"/>
                  </a:lnTo>
                  <a:lnTo>
                    <a:pt x="39497" y="20574"/>
                  </a:lnTo>
                  <a:lnTo>
                    <a:pt x="46901" y="20574"/>
                  </a:lnTo>
                  <a:lnTo>
                    <a:pt x="46901" y="13169"/>
                  </a:lnTo>
                  <a:close/>
                </a:path>
                <a:path w="99060" h="123825">
                  <a:moveTo>
                    <a:pt x="46901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99060" h="123825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71" y="123444"/>
                  </a:lnTo>
                  <a:lnTo>
                    <a:pt x="60071" y="115214"/>
                  </a:lnTo>
                  <a:close/>
                </a:path>
                <a:path w="99060" h="123825">
                  <a:moveTo>
                    <a:pt x="60071" y="102857"/>
                  </a:moveTo>
                  <a:lnTo>
                    <a:pt x="51841" y="102857"/>
                  </a:lnTo>
                  <a:lnTo>
                    <a:pt x="51841" y="110274"/>
                  </a:lnTo>
                  <a:lnTo>
                    <a:pt x="60071" y="110274"/>
                  </a:lnTo>
                  <a:lnTo>
                    <a:pt x="60071" y="102857"/>
                  </a:lnTo>
                  <a:close/>
                </a:path>
                <a:path w="99060" h="123825">
                  <a:moveTo>
                    <a:pt x="60071" y="89687"/>
                  </a:moveTo>
                  <a:lnTo>
                    <a:pt x="51841" y="89687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687"/>
                  </a:lnTo>
                  <a:close/>
                </a:path>
                <a:path w="99060" h="123825">
                  <a:moveTo>
                    <a:pt x="60071" y="76517"/>
                  </a:moveTo>
                  <a:lnTo>
                    <a:pt x="51841" y="76517"/>
                  </a:lnTo>
                  <a:lnTo>
                    <a:pt x="51841" y="84747"/>
                  </a:lnTo>
                  <a:lnTo>
                    <a:pt x="60071" y="84747"/>
                  </a:lnTo>
                  <a:lnTo>
                    <a:pt x="60071" y="76517"/>
                  </a:lnTo>
                  <a:close/>
                </a:path>
                <a:path w="99060" h="123825">
                  <a:moveTo>
                    <a:pt x="60071" y="64173"/>
                  </a:moveTo>
                  <a:lnTo>
                    <a:pt x="51841" y="64173"/>
                  </a:lnTo>
                  <a:lnTo>
                    <a:pt x="51841" y="72402"/>
                  </a:lnTo>
                  <a:lnTo>
                    <a:pt x="60071" y="72402"/>
                  </a:lnTo>
                  <a:lnTo>
                    <a:pt x="60071" y="64173"/>
                  </a:lnTo>
                  <a:close/>
                </a:path>
                <a:path w="99060" h="123825">
                  <a:moveTo>
                    <a:pt x="60071" y="51028"/>
                  </a:moveTo>
                  <a:lnTo>
                    <a:pt x="51841" y="51028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028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901"/>
                  </a:lnTo>
                  <a:lnTo>
                    <a:pt x="60071" y="46901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01"/>
                  </a:moveTo>
                  <a:lnTo>
                    <a:pt x="51841" y="25501"/>
                  </a:lnTo>
                  <a:lnTo>
                    <a:pt x="51841" y="33718"/>
                  </a:lnTo>
                  <a:lnTo>
                    <a:pt x="60071" y="33718"/>
                  </a:lnTo>
                  <a:lnTo>
                    <a:pt x="60071" y="25501"/>
                  </a:lnTo>
                  <a:close/>
                </a:path>
                <a:path w="99060" h="123825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0574"/>
                  </a:lnTo>
                  <a:lnTo>
                    <a:pt x="60071" y="20574"/>
                  </a:lnTo>
                  <a:lnTo>
                    <a:pt x="60071" y="13169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3228" y="115214"/>
                  </a:moveTo>
                  <a:lnTo>
                    <a:pt x="64998" y="115214"/>
                  </a:lnTo>
                  <a:lnTo>
                    <a:pt x="64998" y="123444"/>
                  </a:lnTo>
                  <a:lnTo>
                    <a:pt x="73228" y="123444"/>
                  </a:lnTo>
                  <a:lnTo>
                    <a:pt x="73228" y="115214"/>
                  </a:lnTo>
                  <a:close/>
                </a:path>
                <a:path w="99060" h="123825">
                  <a:moveTo>
                    <a:pt x="73228" y="102857"/>
                  </a:moveTo>
                  <a:lnTo>
                    <a:pt x="64998" y="102857"/>
                  </a:lnTo>
                  <a:lnTo>
                    <a:pt x="64998" y="110274"/>
                  </a:lnTo>
                  <a:lnTo>
                    <a:pt x="73228" y="110274"/>
                  </a:lnTo>
                  <a:lnTo>
                    <a:pt x="73228" y="102857"/>
                  </a:lnTo>
                  <a:close/>
                </a:path>
                <a:path w="99060" h="123825">
                  <a:moveTo>
                    <a:pt x="73228" y="89687"/>
                  </a:moveTo>
                  <a:lnTo>
                    <a:pt x="64998" y="89687"/>
                  </a:lnTo>
                  <a:lnTo>
                    <a:pt x="64998" y="97929"/>
                  </a:lnTo>
                  <a:lnTo>
                    <a:pt x="73228" y="97929"/>
                  </a:lnTo>
                  <a:lnTo>
                    <a:pt x="73228" y="89687"/>
                  </a:lnTo>
                  <a:close/>
                </a:path>
                <a:path w="99060" h="123825">
                  <a:moveTo>
                    <a:pt x="73228" y="76517"/>
                  </a:moveTo>
                  <a:lnTo>
                    <a:pt x="64998" y="76517"/>
                  </a:lnTo>
                  <a:lnTo>
                    <a:pt x="64998" y="84747"/>
                  </a:lnTo>
                  <a:lnTo>
                    <a:pt x="73228" y="84747"/>
                  </a:lnTo>
                  <a:lnTo>
                    <a:pt x="73228" y="76517"/>
                  </a:lnTo>
                  <a:close/>
                </a:path>
                <a:path w="99060" h="123825">
                  <a:moveTo>
                    <a:pt x="73228" y="64173"/>
                  </a:moveTo>
                  <a:lnTo>
                    <a:pt x="64998" y="64173"/>
                  </a:lnTo>
                  <a:lnTo>
                    <a:pt x="64998" y="72402"/>
                  </a:lnTo>
                  <a:lnTo>
                    <a:pt x="73228" y="72402"/>
                  </a:lnTo>
                  <a:lnTo>
                    <a:pt x="73228" y="64173"/>
                  </a:lnTo>
                  <a:close/>
                </a:path>
                <a:path w="99060" h="123825">
                  <a:moveTo>
                    <a:pt x="73228" y="51028"/>
                  </a:moveTo>
                  <a:lnTo>
                    <a:pt x="64998" y="51028"/>
                  </a:lnTo>
                  <a:lnTo>
                    <a:pt x="64998" y="59245"/>
                  </a:lnTo>
                  <a:lnTo>
                    <a:pt x="73228" y="59245"/>
                  </a:lnTo>
                  <a:lnTo>
                    <a:pt x="73228" y="51028"/>
                  </a:lnTo>
                  <a:close/>
                </a:path>
                <a:path w="99060" h="123825">
                  <a:moveTo>
                    <a:pt x="73228" y="38684"/>
                  </a:moveTo>
                  <a:lnTo>
                    <a:pt x="64998" y="38684"/>
                  </a:lnTo>
                  <a:lnTo>
                    <a:pt x="64998" y="46901"/>
                  </a:lnTo>
                  <a:lnTo>
                    <a:pt x="73228" y="46901"/>
                  </a:lnTo>
                  <a:lnTo>
                    <a:pt x="73228" y="38684"/>
                  </a:lnTo>
                  <a:close/>
                </a:path>
                <a:path w="99060" h="123825">
                  <a:moveTo>
                    <a:pt x="73228" y="25501"/>
                  </a:moveTo>
                  <a:lnTo>
                    <a:pt x="64998" y="25501"/>
                  </a:lnTo>
                  <a:lnTo>
                    <a:pt x="64998" y="33718"/>
                  </a:lnTo>
                  <a:lnTo>
                    <a:pt x="73228" y="33718"/>
                  </a:lnTo>
                  <a:lnTo>
                    <a:pt x="73228" y="25501"/>
                  </a:lnTo>
                  <a:close/>
                </a:path>
                <a:path w="99060" h="123825">
                  <a:moveTo>
                    <a:pt x="73228" y="13169"/>
                  </a:moveTo>
                  <a:lnTo>
                    <a:pt x="64998" y="13169"/>
                  </a:lnTo>
                  <a:lnTo>
                    <a:pt x="64998" y="20574"/>
                  </a:lnTo>
                  <a:lnTo>
                    <a:pt x="73228" y="20574"/>
                  </a:lnTo>
                  <a:lnTo>
                    <a:pt x="73228" y="13169"/>
                  </a:lnTo>
                  <a:close/>
                </a:path>
                <a:path w="99060" h="123825">
                  <a:moveTo>
                    <a:pt x="73228" y="0"/>
                  </a:moveTo>
                  <a:lnTo>
                    <a:pt x="64998" y="0"/>
                  </a:lnTo>
                  <a:lnTo>
                    <a:pt x="64998" y="8229"/>
                  </a:lnTo>
                  <a:lnTo>
                    <a:pt x="73228" y="8229"/>
                  </a:lnTo>
                  <a:lnTo>
                    <a:pt x="73228" y="0"/>
                  </a:lnTo>
                  <a:close/>
                </a:path>
                <a:path w="99060" h="123825">
                  <a:moveTo>
                    <a:pt x="86398" y="115214"/>
                  </a:moveTo>
                  <a:lnTo>
                    <a:pt x="78168" y="115214"/>
                  </a:lnTo>
                  <a:lnTo>
                    <a:pt x="78168" y="123444"/>
                  </a:lnTo>
                  <a:lnTo>
                    <a:pt x="86398" y="123444"/>
                  </a:lnTo>
                  <a:lnTo>
                    <a:pt x="86398" y="115214"/>
                  </a:lnTo>
                  <a:close/>
                </a:path>
                <a:path w="99060" h="123825">
                  <a:moveTo>
                    <a:pt x="86398" y="102857"/>
                  </a:moveTo>
                  <a:lnTo>
                    <a:pt x="78168" y="102857"/>
                  </a:lnTo>
                  <a:lnTo>
                    <a:pt x="78168" y="110274"/>
                  </a:lnTo>
                  <a:lnTo>
                    <a:pt x="86398" y="110274"/>
                  </a:lnTo>
                  <a:lnTo>
                    <a:pt x="86398" y="102857"/>
                  </a:lnTo>
                  <a:close/>
                </a:path>
                <a:path w="99060" h="123825">
                  <a:moveTo>
                    <a:pt x="86398" y="89687"/>
                  </a:moveTo>
                  <a:lnTo>
                    <a:pt x="78168" y="89687"/>
                  </a:lnTo>
                  <a:lnTo>
                    <a:pt x="78168" y="97929"/>
                  </a:lnTo>
                  <a:lnTo>
                    <a:pt x="86398" y="97929"/>
                  </a:lnTo>
                  <a:lnTo>
                    <a:pt x="86398" y="89687"/>
                  </a:lnTo>
                  <a:close/>
                </a:path>
                <a:path w="99060" h="123825">
                  <a:moveTo>
                    <a:pt x="86398" y="76517"/>
                  </a:moveTo>
                  <a:lnTo>
                    <a:pt x="78168" y="76517"/>
                  </a:lnTo>
                  <a:lnTo>
                    <a:pt x="78168" y="84747"/>
                  </a:lnTo>
                  <a:lnTo>
                    <a:pt x="86398" y="84747"/>
                  </a:lnTo>
                  <a:lnTo>
                    <a:pt x="86398" y="76517"/>
                  </a:lnTo>
                  <a:close/>
                </a:path>
                <a:path w="99060" h="123825">
                  <a:moveTo>
                    <a:pt x="86398" y="64173"/>
                  </a:moveTo>
                  <a:lnTo>
                    <a:pt x="78168" y="64173"/>
                  </a:lnTo>
                  <a:lnTo>
                    <a:pt x="78168" y="72402"/>
                  </a:lnTo>
                  <a:lnTo>
                    <a:pt x="86398" y="72402"/>
                  </a:lnTo>
                  <a:lnTo>
                    <a:pt x="86398" y="64173"/>
                  </a:lnTo>
                  <a:close/>
                </a:path>
                <a:path w="99060" h="123825">
                  <a:moveTo>
                    <a:pt x="86398" y="51028"/>
                  </a:moveTo>
                  <a:lnTo>
                    <a:pt x="78168" y="51028"/>
                  </a:lnTo>
                  <a:lnTo>
                    <a:pt x="78168" y="59245"/>
                  </a:lnTo>
                  <a:lnTo>
                    <a:pt x="86398" y="59245"/>
                  </a:lnTo>
                  <a:lnTo>
                    <a:pt x="86398" y="51028"/>
                  </a:lnTo>
                  <a:close/>
                </a:path>
                <a:path w="99060" h="123825">
                  <a:moveTo>
                    <a:pt x="86398" y="38684"/>
                  </a:moveTo>
                  <a:lnTo>
                    <a:pt x="78168" y="38684"/>
                  </a:lnTo>
                  <a:lnTo>
                    <a:pt x="78168" y="46901"/>
                  </a:lnTo>
                  <a:lnTo>
                    <a:pt x="86398" y="46901"/>
                  </a:lnTo>
                  <a:lnTo>
                    <a:pt x="86398" y="38684"/>
                  </a:lnTo>
                  <a:close/>
                </a:path>
                <a:path w="99060" h="123825">
                  <a:moveTo>
                    <a:pt x="86398" y="25501"/>
                  </a:moveTo>
                  <a:lnTo>
                    <a:pt x="78168" y="25501"/>
                  </a:lnTo>
                  <a:lnTo>
                    <a:pt x="78168" y="33718"/>
                  </a:lnTo>
                  <a:lnTo>
                    <a:pt x="86398" y="33718"/>
                  </a:lnTo>
                  <a:lnTo>
                    <a:pt x="86398" y="25501"/>
                  </a:lnTo>
                  <a:close/>
                </a:path>
                <a:path w="99060" h="123825">
                  <a:moveTo>
                    <a:pt x="86398" y="13169"/>
                  </a:moveTo>
                  <a:lnTo>
                    <a:pt x="78168" y="13169"/>
                  </a:lnTo>
                  <a:lnTo>
                    <a:pt x="78168" y="20574"/>
                  </a:lnTo>
                  <a:lnTo>
                    <a:pt x="86398" y="20574"/>
                  </a:lnTo>
                  <a:lnTo>
                    <a:pt x="86398" y="13169"/>
                  </a:lnTo>
                  <a:close/>
                </a:path>
                <a:path w="99060" h="123825">
                  <a:moveTo>
                    <a:pt x="86398" y="0"/>
                  </a:moveTo>
                  <a:lnTo>
                    <a:pt x="78168" y="0"/>
                  </a:lnTo>
                  <a:lnTo>
                    <a:pt x="78168" y="8229"/>
                  </a:lnTo>
                  <a:lnTo>
                    <a:pt x="86398" y="8229"/>
                  </a:lnTo>
                  <a:lnTo>
                    <a:pt x="86398" y="0"/>
                  </a:lnTo>
                  <a:close/>
                </a:path>
                <a:path w="99060" h="123825">
                  <a:moveTo>
                    <a:pt x="98755" y="0"/>
                  </a:moveTo>
                  <a:lnTo>
                    <a:pt x="91338" y="0"/>
                  </a:lnTo>
                  <a:lnTo>
                    <a:pt x="91338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93224" y="5582830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6027"/>
                  </a:moveTo>
                  <a:lnTo>
                    <a:pt x="0" y="116027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6027"/>
                  </a:lnTo>
                  <a:close/>
                </a:path>
                <a:path w="267970" h="137160">
                  <a:moveTo>
                    <a:pt x="8229" y="102857"/>
                  </a:moveTo>
                  <a:lnTo>
                    <a:pt x="0" y="102857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57"/>
                  </a:lnTo>
                  <a:close/>
                </a:path>
                <a:path w="267970" h="137160">
                  <a:moveTo>
                    <a:pt x="8229" y="89687"/>
                  </a:moveTo>
                  <a:lnTo>
                    <a:pt x="0" y="89687"/>
                  </a:lnTo>
                  <a:lnTo>
                    <a:pt x="0" y="97917"/>
                  </a:lnTo>
                  <a:lnTo>
                    <a:pt x="8229" y="97917"/>
                  </a:lnTo>
                  <a:lnTo>
                    <a:pt x="8229" y="89687"/>
                  </a:lnTo>
                  <a:close/>
                </a:path>
                <a:path w="267970" h="137160">
                  <a:moveTo>
                    <a:pt x="8229" y="77343"/>
                  </a:moveTo>
                  <a:lnTo>
                    <a:pt x="0" y="77343"/>
                  </a:lnTo>
                  <a:lnTo>
                    <a:pt x="0" y="85572"/>
                  </a:lnTo>
                  <a:lnTo>
                    <a:pt x="8229" y="85572"/>
                  </a:lnTo>
                  <a:lnTo>
                    <a:pt x="8229" y="77343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71"/>
                  </a:lnTo>
                  <a:lnTo>
                    <a:pt x="8229" y="60071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71"/>
                  </a:moveTo>
                  <a:lnTo>
                    <a:pt x="0" y="38671"/>
                  </a:lnTo>
                  <a:lnTo>
                    <a:pt x="0" y="46888"/>
                  </a:lnTo>
                  <a:lnTo>
                    <a:pt x="8229" y="46888"/>
                  </a:lnTo>
                  <a:lnTo>
                    <a:pt x="8229" y="38671"/>
                  </a:lnTo>
                  <a:close/>
                </a:path>
                <a:path w="267970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6339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99" y="128384"/>
                  </a:moveTo>
                  <a:lnTo>
                    <a:pt x="13169" y="128384"/>
                  </a:lnTo>
                  <a:lnTo>
                    <a:pt x="13169" y="136613"/>
                  </a:lnTo>
                  <a:lnTo>
                    <a:pt x="21399" y="136613"/>
                  </a:lnTo>
                  <a:lnTo>
                    <a:pt x="21399" y="128384"/>
                  </a:lnTo>
                  <a:close/>
                </a:path>
                <a:path w="267970" h="137160">
                  <a:moveTo>
                    <a:pt x="21399" y="116027"/>
                  </a:moveTo>
                  <a:lnTo>
                    <a:pt x="13169" y="116027"/>
                  </a:lnTo>
                  <a:lnTo>
                    <a:pt x="13169" y="123444"/>
                  </a:lnTo>
                  <a:lnTo>
                    <a:pt x="21399" y="123444"/>
                  </a:lnTo>
                  <a:lnTo>
                    <a:pt x="21399" y="116027"/>
                  </a:lnTo>
                  <a:close/>
                </a:path>
                <a:path w="267970" h="137160">
                  <a:moveTo>
                    <a:pt x="21399" y="102857"/>
                  </a:moveTo>
                  <a:lnTo>
                    <a:pt x="13169" y="102857"/>
                  </a:lnTo>
                  <a:lnTo>
                    <a:pt x="13169" y="111099"/>
                  </a:lnTo>
                  <a:lnTo>
                    <a:pt x="21399" y="111099"/>
                  </a:lnTo>
                  <a:lnTo>
                    <a:pt x="21399" y="102857"/>
                  </a:lnTo>
                  <a:close/>
                </a:path>
                <a:path w="267970" h="137160">
                  <a:moveTo>
                    <a:pt x="21399" y="89687"/>
                  </a:moveTo>
                  <a:lnTo>
                    <a:pt x="13169" y="89687"/>
                  </a:lnTo>
                  <a:lnTo>
                    <a:pt x="13169" y="97917"/>
                  </a:lnTo>
                  <a:lnTo>
                    <a:pt x="21399" y="97917"/>
                  </a:lnTo>
                  <a:lnTo>
                    <a:pt x="21399" y="89687"/>
                  </a:lnTo>
                  <a:close/>
                </a:path>
                <a:path w="267970" h="137160">
                  <a:moveTo>
                    <a:pt x="21399" y="77343"/>
                  </a:moveTo>
                  <a:lnTo>
                    <a:pt x="13169" y="77343"/>
                  </a:lnTo>
                  <a:lnTo>
                    <a:pt x="13169" y="85572"/>
                  </a:lnTo>
                  <a:lnTo>
                    <a:pt x="21399" y="85572"/>
                  </a:lnTo>
                  <a:lnTo>
                    <a:pt x="21399" y="77343"/>
                  </a:lnTo>
                  <a:close/>
                </a:path>
                <a:path w="267970" h="137160">
                  <a:moveTo>
                    <a:pt x="21399" y="64198"/>
                  </a:moveTo>
                  <a:lnTo>
                    <a:pt x="13169" y="64198"/>
                  </a:lnTo>
                  <a:lnTo>
                    <a:pt x="13169" y="72415"/>
                  </a:lnTo>
                  <a:lnTo>
                    <a:pt x="21399" y="72415"/>
                  </a:lnTo>
                  <a:lnTo>
                    <a:pt x="21399" y="64198"/>
                  </a:lnTo>
                  <a:close/>
                </a:path>
                <a:path w="267970" h="137160">
                  <a:moveTo>
                    <a:pt x="21399" y="51854"/>
                  </a:moveTo>
                  <a:lnTo>
                    <a:pt x="13169" y="51854"/>
                  </a:lnTo>
                  <a:lnTo>
                    <a:pt x="13169" y="60071"/>
                  </a:lnTo>
                  <a:lnTo>
                    <a:pt x="21399" y="60071"/>
                  </a:lnTo>
                  <a:lnTo>
                    <a:pt x="21399" y="51854"/>
                  </a:lnTo>
                  <a:close/>
                </a:path>
                <a:path w="267970" h="137160">
                  <a:moveTo>
                    <a:pt x="21399" y="38671"/>
                  </a:moveTo>
                  <a:lnTo>
                    <a:pt x="13169" y="38671"/>
                  </a:lnTo>
                  <a:lnTo>
                    <a:pt x="13169" y="46888"/>
                  </a:lnTo>
                  <a:lnTo>
                    <a:pt x="21399" y="46888"/>
                  </a:lnTo>
                  <a:lnTo>
                    <a:pt x="21399" y="38671"/>
                  </a:lnTo>
                  <a:close/>
                </a:path>
                <a:path w="267970" h="137160">
                  <a:moveTo>
                    <a:pt x="21399" y="26339"/>
                  </a:moveTo>
                  <a:lnTo>
                    <a:pt x="13169" y="26339"/>
                  </a:lnTo>
                  <a:lnTo>
                    <a:pt x="13169" y="33743"/>
                  </a:lnTo>
                  <a:lnTo>
                    <a:pt x="21399" y="33743"/>
                  </a:lnTo>
                  <a:lnTo>
                    <a:pt x="21399" y="26339"/>
                  </a:lnTo>
                  <a:close/>
                </a:path>
                <a:path w="267970" h="13716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399" y="21399"/>
                  </a:lnTo>
                  <a:lnTo>
                    <a:pt x="21399" y="13169"/>
                  </a:lnTo>
                  <a:close/>
                </a:path>
                <a:path w="267970" h="137160">
                  <a:moveTo>
                    <a:pt x="21399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267970" h="137160">
                  <a:moveTo>
                    <a:pt x="33743" y="128384"/>
                  </a:moveTo>
                  <a:lnTo>
                    <a:pt x="26339" y="128384"/>
                  </a:lnTo>
                  <a:lnTo>
                    <a:pt x="26339" y="136613"/>
                  </a:lnTo>
                  <a:lnTo>
                    <a:pt x="33743" y="136613"/>
                  </a:lnTo>
                  <a:lnTo>
                    <a:pt x="33743" y="128384"/>
                  </a:lnTo>
                  <a:close/>
                </a:path>
                <a:path w="267970" h="137160">
                  <a:moveTo>
                    <a:pt x="33743" y="116027"/>
                  </a:moveTo>
                  <a:lnTo>
                    <a:pt x="26339" y="116027"/>
                  </a:lnTo>
                  <a:lnTo>
                    <a:pt x="26339" y="123444"/>
                  </a:lnTo>
                  <a:lnTo>
                    <a:pt x="33743" y="123444"/>
                  </a:lnTo>
                  <a:lnTo>
                    <a:pt x="33743" y="116027"/>
                  </a:lnTo>
                  <a:close/>
                </a:path>
                <a:path w="267970" h="137160">
                  <a:moveTo>
                    <a:pt x="33743" y="102857"/>
                  </a:moveTo>
                  <a:lnTo>
                    <a:pt x="26339" y="102857"/>
                  </a:lnTo>
                  <a:lnTo>
                    <a:pt x="26339" y="111099"/>
                  </a:lnTo>
                  <a:lnTo>
                    <a:pt x="33743" y="111099"/>
                  </a:lnTo>
                  <a:lnTo>
                    <a:pt x="33743" y="102857"/>
                  </a:lnTo>
                  <a:close/>
                </a:path>
                <a:path w="267970" h="137160">
                  <a:moveTo>
                    <a:pt x="33743" y="89687"/>
                  </a:moveTo>
                  <a:lnTo>
                    <a:pt x="26339" y="89687"/>
                  </a:lnTo>
                  <a:lnTo>
                    <a:pt x="26339" y="97917"/>
                  </a:lnTo>
                  <a:lnTo>
                    <a:pt x="33743" y="97917"/>
                  </a:lnTo>
                  <a:lnTo>
                    <a:pt x="33743" y="89687"/>
                  </a:lnTo>
                  <a:close/>
                </a:path>
                <a:path w="267970" h="137160">
                  <a:moveTo>
                    <a:pt x="33743" y="77343"/>
                  </a:moveTo>
                  <a:lnTo>
                    <a:pt x="26339" y="77343"/>
                  </a:lnTo>
                  <a:lnTo>
                    <a:pt x="26339" y="85572"/>
                  </a:lnTo>
                  <a:lnTo>
                    <a:pt x="33743" y="85572"/>
                  </a:lnTo>
                  <a:lnTo>
                    <a:pt x="33743" y="77343"/>
                  </a:lnTo>
                  <a:close/>
                </a:path>
                <a:path w="267970" h="137160">
                  <a:moveTo>
                    <a:pt x="33743" y="64198"/>
                  </a:moveTo>
                  <a:lnTo>
                    <a:pt x="26339" y="64198"/>
                  </a:lnTo>
                  <a:lnTo>
                    <a:pt x="26339" y="72415"/>
                  </a:lnTo>
                  <a:lnTo>
                    <a:pt x="33743" y="72415"/>
                  </a:lnTo>
                  <a:lnTo>
                    <a:pt x="33743" y="64198"/>
                  </a:lnTo>
                  <a:close/>
                </a:path>
                <a:path w="267970" h="137160">
                  <a:moveTo>
                    <a:pt x="33743" y="51854"/>
                  </a:moveTo>
                  <a:lnTo>
                    <a:pt x="26339" y="51854"/>
                  </a:lnTo>
                  <a:lnTo>
                    <a:pt x="26339" y="60071"/>
                  </a:lnTo>
                  <a:lnTo>
                    <a:pt x="33743" y="60071"/>
                  </a:lnTo>
                  <a:lnTo>
                    <a:pt x="33743" y="51854"/>
                  </a:lnTo>
                  <a:close/>
                </a:path>
                <a:path w="267970" h="137160">
                  <a:moveTo>
                    <a:pt x="33743" y="38671"/>
                  </a:moveTo>
                  <a:lnTo>
                    <a:pt x="26339" y="38671"/>
                  </a:lnTo>
                  <a:lnTo>
                    <a:pt x="26339" y="46888"/>
                  </a:lnTo>
                  <a:lnTo>
                    <a:pt x="33743" y="46888"/>
                  </a:lnTo>
                  <a:lnTo>
                    <a:pt x="33743" y="38671"/>
                  </a:lnTo>
                  <a:close/>
                </a:path>
                <a:path w="267970" h="137160">
                  <a:moveTo>
                    <a:pt x="33743" y="26339"/>
                  </a:moveTo>
                  <a:lnTo>
                    <a:pt x="26339" y="26339"/>
                  </a:lnTo>
                  <a:lnTo>
                    <a:pt x="26339" y="33743"/>
                  </a:lnTo>
                  <a:lnTo>
                    <a:pt x="33743" y="33743"/>
                  </a:lnTo>
                  <a:lnTo>
                    <a:pt x="33743" y="26339"/>
                  </a:lnTo>
                  <a:close/>
                </a:path>
                <a:path w="267970" h="137160">
                  <a:moveTo>
                    <a:pt x="33743" y="13169"/>
                  </a:moveTo>
                  <a:lnTo>
                    <a:pt x="26339" y="13169"/>
                  </a:lnTo>
                  <a:lnTo>
                    <a:pt x="26339" y="21399"/>
                  </a:lnTo>
                  <a:lnTo>
                    <a:pt x="33743" y="21399"/>
                  </a:lnTo>
                  <a:lnTo>
                    <a:pt x="33743" y="13169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13" y="128384"/>
                  </a:moveTo>
                  <a:lnTo>
                    <a:pt x="38684" y="128384"/>
                  </a:lnTo>
                  <a:lnTo>
                    <a:pt x="38684" y="136613"/>
                  </a:lnTo>
                  <a:lnTo>
                    <a:pt x="46913" y="136613"/>
                  </a:lnTo>
                  <a:lnTo>
                    <a:pt x="46913" y="128384"/>
                  </a:lnTo>
                  <a:close/>
                </a:path>
                <a:path w="267970" h="137160">
                  <a:moveTo>
                    <a:pt x="46913" y="116027"/>
                  </a:moveTo>
                  <a:lnTo>
                    <a:pt x="38684" y="116027"/>
                  </a:lnTo>
                  <a:lnTo>
                    <a:pt x="38684" y="123444"/>
                  </a:lnTo>
                  <a:lnTo>
                    <a:pt x="46913" y="123444"/>
                  </a:lnTo>
                  <a:lnTo>
                    <a:pt x="46913" y="116027"/>
                  </a:lnTo>
                  <a:close/>
                </a:path>
                <a:path w="267970" h="137160">
                  <a:moveTo>
                    <a:pt x="46913" y="102857"/>
                  </a:moveTo>
                  <a:lnTo>
                    <a:pt x="38684" y="102857"/>
                  </a:lnTo>
                  <a:lnTo>
                    <a:pt x="38684" y="111099"/>
                  </a:lnTo>
                  <a:lnTo>
                    <a:pt x="46913" y="111099"/>
                  </a:lnTo>
                  <a:lnTo>
                    <a:pt x="46913" y="102857"/>
                  </a:lnTo>
                  <a:close/>
                </a:path>
                <a:path w="267970" h="137160">
                  <a:moveTo>
                    <a:pt x="46913" y="89687"/>
                  </a:moveTo>
                  <a:lnTo>
                    <a:pt x="38684" y="89687"/>
                  </a:lnTo>
                  <a:lnTo>
                    <a:pt x="38684" y="97917"/>
                  </a:lnTo>
                  <a:lnTo>
                    <a:pt x="46913" y="97917"/>
                  </a:lnTo>
                  <a:lnTo>
                    <a:pt x="46913" y="89687"/>
                  </a:lnTo>
                  <a:close/>
                </a:path>
                <a:path w="267970" h="137160">
                  <a:moveTo>
                    <a:pt x="46913" y="77343"/>
                  </a:moveTo>
                  <a:lnTo>
                    <a:pt x="38684" y="77343"/>
                  </a:lnTo>
                  <a:lnTo>
                    <a:pt x="38684" y="85572"/>
                  </a:lnTo>
                  <a:lnTo>
                    <a:pt x="46913" y="85572"/>
                  </a:lnTo>
                  <a:lnTo>
                    <a:pt x="46913" y="77343"/>
                  </a:lnTo>
                  <a:close/>
                </a:path>
                <a:path w="267970" h="137160">
                  <a:moveTo>
                    <a:pt x="46913" y="64198"/>
                  </a:moveTo>
                  <a:lnTo>
                    <a:pt x="38684" y="64198"/>
                  </a:lnTo>
                  <a:lnTo>
                    <a:pt x="38684" y="72415"/>
                  </a:lnTo>
                  <a:lnTo>
                    <a:pt x="46913" y="72415"/>
                  </a:lnTo>
                  <a:lnTo>
                    <a:pt x="46913" y="64198"/>
                  </a:lnTo>
                  <a:close/>
                </a:path>
                <a:path w="267970" h="137160">
                  <a:moveTo>
                    <a:pt x="46913" y="51854"/>
                  </a:moveTo>
                  <a:lnTo>
                    <a:pt x="38684" y="51854"/>
                  </a:lnTo>
                  <a:lnTo>
                    <a:pt x="38684" y="60071"/>
                  </a:lnTo>
                  <a:lnTo>
                    <a:pt x="46913" y="60071"/>
                  </a:lnTo>
                  <a:lnTo>
                    <a:pt x="46913" y="51854"/>
                  </a:lnTo>
                  <a:close/>
                </a:path>
                <a:path w="267970" h="137160">
                  <a:moveTo>
                    <a:pt x="46913" y="38671"/>
                  </a:moveTo>
                  <a:lnTo>
                    <a:pt x="38684" y="38671"/>
                  </a:lnTo>
                  <a:lnTo>
                    <a:pt x="38684" y="46888"/>
                  </a:lnTo>
                  <a:lnTo>
                    <a:pt x="46913" y="46888"/>
                  </a:lnTo>
                  <a:lnTo>
                    <a:pt x="46913" y="38671"/>
                  </a:lnTo>
                  <a:close/>
                </a:path>
                <a:path w="267970" h="137160">
                  <a:moveTo>
                    <a:pt x="46913" y="26339"/>
                  </a:moveTo>
                  <a:lnTo>
                    <a:pt x="38684" y="26339"/>
                  </a:lnTo>
                  <a:lnTo>
                    <a:pt x="38684" y="33743"/>
                  </a:lnTo>
                  <a:lnTo>
                    <a:pt x="46913" y="33743"/>
                  </a:lnTo>
                  <a:lnTo>
                    <a:pt x="46913" y="26339"/>
                  </a:lnTo>
                  <a:close/>
                </a:path>
                <a:path w="267970" h="137160">
                  <a:moveTo>
                    <a:pt x="46913" y="13169"/>
                  </a:moveTo>
                  <a:lnTo>
                    <a:pt x="38684" y="13169"/>
                  </a:lnTo>
                  <a:lnTo>
                    <a:pt x="38684" y="21399"/>
                  </a:lnTo>
                  <a:lnTo>
                    <a:pt x="46913" y="21399"/>
                  </a:lnTo>
                  <a:lnTo>
                    <a:pt x="46913" y="13169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13169"/>
                  </a:moveTo>
                  <a:lnTo>
                    <a:pt x="51854" y="13169"/>
                  </a:lnTo>
                  <a:lnTo>
                    <a:pt x="51854" y="21399"/>
                  </a:lnTo>
                  <a:lnTo>
                    <a:pt x="60083" y="21399"/>
                  </a:lnTo>
                  <a:lnTo>
                    <a:pt x="60083" y="13169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267970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267970" h="137160">
                  <a:moveTo>
                    <a:pt x="98755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3695" y="0"/>
                  </a:lnTo>
                  <a:lnTo>
                    <a:pt x="103695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54304" y="128384"/>
                  </a:moveTo>
                  <a:lnTo>
                    <a:pt x="246888" y="128384"/>
                  </a:lnTo>
                  <a:lnTo>
                    <a:pt x="246888" y="136613"/>
                  </a:lnTo>
                  <a:lnTo>
                    <a:pt x="254304" y="136613"/>
                  </a:lnTo>
                  <a:lnTo>
                    <a:pt x="254304" y="128384"/>
                  </a:lnTo>
                  <a:close/>
                </a:path>
                <a:path w="267970" h="137160">
                  <a:moveTo>
                    <a:pt x="254304" y="116027"/>
                  </a:moveTo>
                  <a:lnTo>
                    <a:pt x="246888" y="116027"/>
                  </a:lnTo>
                  <a:lnTo>
                    <a:pt x="246888" y="123444"/>
                  </a:lnTo>
                  <a:lnTo>
                    <a:pt x="254304" y="123444"/>
                  </a:lnTo>
                  <a:lnTo>
                    <a:pt x="254304" y="116027"/>
                  </a:lnTo>
                  <a:close/>
                </a:path>
                <a:path w="267970" h="137160">
                  <a:moveTo>
                    <a:pt x="254304" y="102857"/>
                  </a:moveTo>
                  <a:lnTo>
                    <a:pt x="246888" y="102857"/>
                  </a:lnTo>
                  <a:lnTo>
                    <a:pt x="246888" y="111099"/>
                  </a:lnTo>
                  <a:lnTo>
                    <a:pt x="254304" y="111099"/>
                  </a:lnTo>
                  <a:lnTo>
                    <a:pt x="254304" y="102857"/>
                  </a:lnTo>
                  <a:close/>
                </a:path>
                <a:path w="267970" h="137160">
                  <a:moveTo>
                    <a:pt x="254304" y="89687"/>
                  </a:moveTo>
                  <a:lnTo>
                    <a:pt x="246888" y="89687"/>
                  </a:lnTo>
                  <a:lnTo>
                    <a:pt x="246888" y="97917"/>
                  </a:lnTo>
                  <a:lnTo>
                    <a:pt x="254304" y="97917"/>
                  </a:lnTo>
                  <a:lnTo>
                    <a:pt x="254304" y="89687"/>
                  </a:lnTo>
                  <a:close/>
                </a:path>
                <a:path w="267970" h="137160">
                  <a:moveTo>
                    <a:pt x="254304" y="77343"/>
                  </a:moveTo>
                  <a:lnTo>
                    <a:pt x="246888" y="77343"/>
                  </a:lnTo>
                  <a:lnTo>
                    <a:pt x="246888" y="85572"/>
                  </a:lnTo>
                  <a:lnTo>
                    <a:pt x="254304" y="85572"/>
                  </a:lnTo>
                  <a:lnTo>
                    <a:pt x="254304" y="77343"/>
                  </a:lnTo>
                  <a:close/>
                </a:path>
                <a:path w="267970" h="137160">
                  <a:moveTo>
                    <a:pt x="254304" y="64198"/>
                  </a:moveTo>
                  <a:lnTo>
                    <a:pt x="246888" y="64198"/>
                  </a:lnTo>
                  <a:lnTo>
                    <a:pt x="246888" y="72415"/>
                  </a:lnTo>
                  <a:lnTo>
                    <a:pt x="254304" y="72415"/>
                  </a:lnTo>
                  <a:lnTo>
                    <a:pt x="254304" y="64198"/>
                  </a:lnTo>
                  <a:close/>
                </a:path>
                <a:path w="267970" h="137160">
                  <a:moveTo>
                    <a:pt x="254304" y="51854"/>
                  </a:moveTo>
                  <a:lnTo>
                    <a:pt x="246888" y="51854"/>
                  </a:lnTo>
                  <a:lnTo>
                    <a:pt x="246888" y="60071"/>
                  </a:lnTo>
                  <a:lnTo>
                    <a:pt x="254304" y="60071"/>
                  </a:lnTo>
                  <a:lnTo>
                    <a:pt x="254304" y="51854"/>
                  </a:lnTo>
                  <a:close/>
                </a:path>
                <a:path w="267970" h="137160">
                  <a:moveTo>
                    <a:pt x="254304" y="38671"/>
                  </a:moveTo>
                  <a:lnTo>
                    <a:pt x="246888" y="38671"/>
                  </a:lnTo>
                  <a:lnTo>
                    <a:pt x="246888" y="46888"/>
                  </a:lnTo>
                  <a:lnTo>
                    <a:pt x="254304" y="46888"/>
                  </a:lnTo>
                  <a:lnTo>
                    <a:pt x="254304" y="38671"/>
                  </a:lnTo>
                  <a:close/>
                </a:path>
                <a:path w="267970" h="137160">
                  <a:moveTo>
                    <a:pt x="254304" y="26339"/>
                  </a:moveTo>
                  <a:lnTo>
                    <a:pt x="246888" y="26339"/>
                  </a:lnTo>
                  <a:lnTo>
                    <a:pt x="246888" y="33743"/>
                  </a:lnTo>
                  <a:lnTo>
                    <a:pt x="254304" y="33743"/>
                  </a:lnTo>
                  <a:lnTo>
                    <a:pt x="254304" y="26339"/>
                  </a:lnTo>
                  <a:close/>
                </a:path>
                <a:path w="267970" h="137160">
                  <a:moveTo>
                    <a:pt x="254304" y="13169"/>
                  </a:moveTo>
                  <a:lnTo>
                    <a:pt x="246888" y="13169"/>
                  </a:lnTo>
                  <a:lnTo>
                    <a:pt x="246888" y="21399"/>
                  </a:lnTo>
                  <a:lnTo>
                    <a:pt x="254304" y="21399"/>
                  </a:lnTo>
                  <a:lnTo>
                    <a:pt x="254304" y="13169"/>
                  </a:lnTo>
                  <a:close/>
                </a:path>
                <a:path w="267970" h="137160">
                  <a:moveTo>
                    <a:pt x="267474" y="128384"/>
                  </a:moveTo>
                  <a:lnTo>
                    <a:pt x="259232" y="128384"/>
                  </a:lnTo>
                  <a:lnTo>
                    <a:pt x="259232" y="136613"/>
                  </a:lnTo>
                  <a:lnTo>
                    <a:pt x="267474" y="136613"/>
                  </a:lnTo>
                  <a:lnTo>
                    <a:pt x="267474" y="128384"/>
                  </a:lnTo>
                  <a:close/>
                </a:path>
                <a:path w="267970" h="137160">
                  <a:moveTo>
                    <a:pt x="267474" y="116027"/>
                  </a:moveTo>
                  <a:lnTo>
                    <a:pt x="259232" y="116027"/>
                  </a:lnTo>
                  <a:lnTo>
                    <a:pt x="259232" y="123444"/>
                  </a:lnTo>
                  <a:lnTo>
                    <a:pt x="267474" y="123444"/>
                  </a:lnTo>
                  <a:lnTo>
                    <a:pt x="267474" y="116027"/>
                  </a:lnTo>
                  <a:close/>
                </a:path>
                <a:path w="267970" h="137160">
                  <a:moveTo>
                    <a:pt x="267474" y="102857"/>
                  </a:moveTo>
                  <a:lnTo>
                    <a:pt x="259232" y="102857"/>
                  </a:lnTo>
                  <a:lnTo>
                    <a:pt x="259232" y="111099"/>
                  </a:lnTo>
                  <a:lnTo>
                    <a:pt x="267474" y="111099"/>
                  </a:lnTo>
                  <a:lnTo>
                    <a:pt x="267474" y="102857"/>
                  </a:lnTo>
                  <a:close/>
                </a:path>
                <a:path w="267970" h="137160">
                  <a:moveTo>
                    <a:pt x="267474" y="89687"/>
                  </a:moveTo>
                  <a:lnTo>
                    <a:pt x="259232" y="89687"/>
                  </a:lnTo>
                  <a:lnTo>
                    <a:pt x="259232" y="97917"/>
                  </a:lnTo>
                  <a:lnTo>
                    <a:pt x="267474" y="97917"/>
                  </a:lnTo>
                  <a:lnTo>
                    <a:pt x="267474" y="89687"/>
                  </a:lnTo>
                  <a:close/>
                </a:path>
                <a:path w="267970" h="137160">
                  <a:moveTo>
                    <a:pt x="267474" y="77343"/>
                  </a:moveTo>
                  <a:lnTo>
                    <a:pt x="259232" y="77343"/>
                  </a:lnTo>
                  <a:lnTo>
                    <a:pt x="259232" y="85572"/>
                  </a:lnTo>
                  <a:lnTo>
                    <a:pt x="267474" y="85572"/>
                  </a:lnTo>
                  <a:lnTo>
                    <a:pt x="267474" y="77343"/>
                  </a:lnTo>
                  <a:close/>
                </a:path>
                <a:path w="267970" h="137160">
                  <a:moveTo>
                    <a:pt x="267474" y="64198"/>
                  </a:moveTo>
                  <a:lnTo>
                    <a:pt x="259232" y="64198"/>
                  </a:lnTo>
                  <a:lnTo>
                    <a:pt x="259232" y="72415"/>
                  </a:lnTo>
                  <a:lnTo>
                    <a:pt x="267474" y="72415"/>
                  </a:lnTo>
                  <a:lnTo>
                    <a:pt x="267474" y="64198"/>
                  </a:lnTo>
                  <a:close/>
                </a:path>
                <a:path w="267970" h="137160">
                  <a:moveTo>
                    <a:pt x="267474" y="51854"/>
                  </a:moveTo>
                  <a:lnTo>
                    <a:pt x="259232" y="51854"/>
                  </a:lnTo>
                  <a:lnTo>
                    <a:pt x="259232" y="60071"/>
                  </a:lnTo>
                  <a:lnTo>
                    <a:pt x="267474" y="60071"/>
                  </a:lnTo>
                  <a:lnTo>
                    <a:pt x="267474" y="51854"/>
                  </a:lnTo>
                  <a:close/>
                </a:path>
                <a:path w="267970" h="137160">
                  <a:moveTo>
                    <a:pt x="267474" y="38671"/>
                  </a:moveTo>
                  <a:lnTo>
                    <a:pt x="259232" y="38671"/>
                  </a:lnTo>
                  <a:lnTo>
                    <a:pt x="259232" y="46888"/>
                  </a:lnTo>
                  <a:lnTo>
                    <a:pt x="267474" y="46888"/>
                  </a:lnTo>
                  <a:lnTo>
                    <a:pt x="267474" y="38671"/>
                  </a:lnTo>
                  <a:close/>
                </a:path>
                <a:path w="267970" h="137160">
                  <a:moveTo>
                    <a:pt x="267474" y="26339"/>
                  </a:moveTo>
                  <a:lnTo>
                    <a:pt x="259232" y="26339"/>
                  </a:lnTo>
                  <a:lnTo>
                    <a:pt x="259232" y="33743"/>
                  </a:lnTo>
                  <a:lnTo>
                    <a:pt x="267474" y="33743"/>
                  </a:lnTo>
                  <a:lnTo>
                    <a:pt x="267474" y="26339"/>
                  </a:lnTo>
                  <a:close/>
                </a:path>
                <a:path w="267970" h="137160">
                  <a:moveTo>
                    <a:pt x="267474" y="13169"/>
                  </a:moveTo>
                  <a:lnTo>
                    <a:pt x="259232" y="13169"/>
                  </a:lnTo>
                  <a:lnTo>
                    <a:pt x="259232" y="21399"/>
                  </a:lnTo>
                  <a:lnTo>
                    <a:pt x="267474" y="21399"/>
                  </a:lnTo>
                  <a:lnTo>
                    <a:pt x="2674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045079" y="5596000"/>
              <a:ext cx="643890" cy="1633220"/>
            </a:xfrm>
            <a:custGeom>
              <a:avLst/>
              <a:gdLst/>
              <a:ahLst/>
              <a:cxnLst/>
              <a:rect l="l" t="t" r="r" b="b"/>
              <a:pathLst>
                <a:path w="643889" h="1633220">
                  <a:moveTo>
                    <a:pt x="8229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5214"/>
                  </a:lnTo>
                  <a:close/>
                </a:path>
                <a:path w="643889" h="1633220">
                  <a:moveTo>
                    <a:pt x="8229" y="102857"/>
                  </a:moveTo>
                  <a:lnTo>
                    <a:pt x="0" y="102857"/>
                  </a:lnTo>
                  <a:lnTo>
                    <a:pt x="0" y="110274"/>
                  </a:lnTo>
                  <a:lnTo>
                    <a:pt x="8229" y="110274"/>
                  </a:lnTo>
                  <a:lnTo>
                    <a:pt x="8229" y="102857"/>
                  </a:lnTo>
                  <a:close/>
                </a:path>
                <a:path w="643889" h="1633220">
                  <a:moveTo>
                    <a:pt x="8229" y="89687"/>
                  </a:moveTo>
                  <a:lnTo>
                    <a:pt x="0" y="89687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687"/>
                  </a:lnTo>
                  <a:close/>
                </a:path>
                <a:path w="643889" h="1633220">
                  <a:moveTo>
                    <a:pt x="8229" y="76517"/>
                  </a:moveTo>
                  <a:lnTo>
                    <a:pt x="0" y="76517"/>
                  </a:lnTo>
                  <a:lnTo>
                    <a:pt x="0" y="84747"/>
                  </a:lnTo>
                  <a:lnTo>
                    <a:pt x="8229" y="84747"/>
                  </a:lnTo>
                  <a:lnTo>
                    <a:pt x="8229" y="76517"/>
                  </a:lnTo>
                  <a:close/>
                </a:path>
                <a:path w="643889" h="1633220">
                  <a:moveTo>
                    <a:pt x="8229" y="64173"/>
                  </a:moveTo>
                  <a:lnTo>
                    <a:pt x="0" y="64173"/>
                  </a:lnTo>
                  <a:lnTo>
                    <a:pt x="0" y="72402"/>
                  </a:lnTo>
                  <a:lnTo>
                    <a:pt x="8229" y="72402"/>
                  </a:lnTo>
                  <a:lnTo>
                    <a:pt x="8229" y="64173"/>
                  </a:lnTo>
                  <a:close/>
                </a:path>
                <a:path w="643889" h="1633220">
                  <a:moveTo>
                    <a:pt x="8229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28"/>
                  </a:lnTo>
                  <a:close/>
                </a:path>
                <a:path w="643889" h="1633220">
                  <a:moveTo>
                    <a:pt x="8229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29" y="46901"/>
                  </a:lnTo>
                  <a:lnTo>
                    <a:pt x="8229" y="38684"/>
                  </a:lnTo>
                  <a:close/>
                </a:path>
                <a:path w="643889" h="1633220">
                  <a:moveTo>
                    <a:pt x="8229" y="25501"/>
                  </a:moveTo>
                  <a:lnTo>
                    <a:pt x="0" y="25501"/>
                  </a:lnTo>
                  <a:lnTo>
                    <a:pt x="0" y="33718"/>
                  </a:lnTo>
                  <a:lnTo>
                    <a:pt x="8229" y="33718"/>
                  </a:lnTo>
                  <a:lnTo>
                    <a:pt x="8229" y="25501"/>
                  </a:lnTo>
                  <a:close/>
                </a:path>
                <a:path w="643889" h="1633220">
                  <a:moveTo>
                    <a:pt x="8229" y="13169"/>
                  </a:moveTo>
                  <a:lnTo>
                    <a:pt x="0" y="13169"/>
                  </a:lnTo>
                  <a:lnTo>
                    <a:pt x="0" y="20574"/>
                  </a:lnTo>
                  <a:lnTo>
                    <a:pt x="8229" y="20574"/>
                  </a:lnTo>
                  <a:lnTo>
                    <a:pt x="8229" y="13169"/>
                  </a:lnTo>
                  <a:close/>
                </a:path>
                <a:path w="643889" h="163322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643889" h="1633220">
                  <a:moveTo>
                    <a:pt x="21399" y="115214"/>
                  </a:moveTo>
                  <a:lnTo>
                    <a:pt x="13169" y="115214"/>
                  </a:lnTo>
                  <a:lnTo>
                    <a:pt x="13169" y="123444"/>
                  </a:lnTo>
                  <a:lnTo>
                    <a:pt x="21399" y="123444"/>
                  </a:lnTo>
                  <a:lnTo>
                    <a:pt x="21399" y="115214"/>
                  </a:lnTo>
                  <a:close/>
                </a:path>
                <a:path w="643889" h="1633220">
                  <a:moveTo>
                    <a:pt x="21399" y="102857"/>
                  </a:moveTo>
                  <a:lnTo>
                    <a:pt x="13169" y="102857"/>
                  </a:lnTo>
                  <a:lnTo>
                    <a:pt x="13169" y="110274"/>
                  </a:lnTo>
                  <a:lnTo>
                    <a:pt x="21399" y="110274"/>
                  </a:lnTo>
                  <a:lnTo>
                    <a:pt x="21399" y="102857"/>
                  </a:lnTo>
                  <a:close/>
                </a:path>
                <a:path w="643889" h="1633220">
                  <a:moveTo>
                    <a:pt x="21399" y="89687"/>
                  </a:moveTo>
                  <a:lnTo>
                    <a:pt x="13169" y="89687"/>
                  </a:lnTo>
                  <a:lnTo>
                    <a:pt x="13169" y="97929"/>
                  </a:lnTo>
                  <a:lnTo>
                    <a:pt x="21399" y="97929"/>
                  </a:lnTo>
                  <a:lnTo>
                    <a:pt x="21399" y="89687"/>
                  </a:lnTo>
                  <a:close/>
                </a:path>
                <a:path w="643889" h="1633220">
                  <a:moveTo>
                    <a:pt x="21399" y="76517"/>
                  </a:moveTo>
                  <a:lnTo>
                    <a:pt x="13169" y="76517"/>
                  </a:lnTo>
                  <a:lnTo>
                    <a:pt x="13169" y="84747"/>
                  </a:lnTo>
                  <a:lnTo>
                    <a:pt x="21399" y="84747"/>
                  </a:lnTo>
                  <a:lnTo>
                    <a:pt x="21399" y="76517"/>
                  </a:lnTo>
                  <a:close/>
                </a:path>
                <a:path w="643889" h="1633220">
                  <a:moveTo>
                    <a:pt x="21399" y="64173"/>
                  </a:moveTo>
                  <a:lnTo>
                    <a:pt x="13169" y="64173"/>
                  </a:lnTo>
                  <a:lnTo>
                    <a:pt x="13169" y="72402"/>
                  </a:lnTo>
                  <a:lnTo>
                    <a:pt x="21399" y="72402"/>
                  </a:lnTo>
                  <a:lnTo>
                    <a:pt x="21399" y="64173"/>
                  </a:lnTo>
                  <a:close/>
                </a:path>
                <a:path w="643889" h="1633220">
                  <a:moveTo>
                    <a:pt x="21399" y="51028"/>
                  </a:moveTo>
                  <a:lnTo>
                    <a:pt x="13169" y="51028"/>
                  </a:lnTo>
                  <a:lnTo>
                    <a:pt x="13169" y="59245"/>
                  </a:lnTo>
                  <a:lnTo>
                    <a:pt x="21399" y="59245"/>
                  </a:lnTo>
                  <a:lnTo>
                    <a:pt x="21399" y="51028"/>
                  </a:lnTo>
                  <a:close/>
                </a:path>
                <a:path w="643889" h="1633220">
                  <a:moveTo>
                    <a:pt x="21399" y="38684"/>
                  </a:moveTo>
                  <a:lnTo>
                    <a:pt x="13169" y="38684"/>
                  </a:lnTo>
                  <a:lnTo>
                    <a:pt x="13169" y="46901"/>
                  </a:lnTo>
                  <a:lnTo>
                    <a:pt x="21399" y="46901"/>
                  </a:lnTo>
                  <a:lnTo>
                    <a:pt x="21399" y="38684"/>
                  </a:lnTo>
                  <a:close/>
                </a:path>
                <a:path w="643889" h="1633220">
                  <a:moveTo>
                    <a:pt x="21399" y="25501"/>
                  </a:moveTo>
                  <a:lnTo>
                    <a:pt x="13169" y="25501"/>
                  </a:lnTo>
                  <a:lnTo>
                    <a:pt x="13169" y="33718"/>
                  </a:lnTo>
                  <a:lnTo>
                    <a:pt x="21399" y="33718"/>
                  </a:lnTo>
                  <a:lnTo>
                    <a:pt x="21399" y="25501"/>
                  </a:lnTo>
                  <a:close/>
                </a:path>
                <a:path w="643889" h="163322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0574"/>
                  </a:lnTo>
                  <a:lnTo>
                    <a:pt x="21399" y="20574"/>
                  </a:lnTo>
                  <a:lnTo>
                    <a:pt x="21399" y="13169"/>
                  </a:lnTo>
                  <a:close/>
                </a:path>
                <a:path w="643889" h="1633220">
                  <a:moveTo>
                    <a:pt x="21399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643889" h="1633220">
                  <a:moveTo>
                    <a:pt x="34569" y="115214"/>
                  </a:moveTo>
                  <a:lnTo>
                    <a:pt x="26327" y="115214"/>
                  </a:lnTo>
                  <a:lnTo>
                    <a:pt x="26327" y="123444"/>
                  </a:lnTo>
                  <a:lnTo>
                    <a:pt x="34569" y="123444"/>
                  </a:lnTo>
                  <a:lnTo>
                    <a:pt x="34569" y="115214"/>
                  </a:lnTo>
                  <a:close/>
                </a:path>
                <a:path w="643889" h="1633220">
                  <a:moveTo>
                    <a:pt x="34569" y="102857"/>
                  </a:moveTo>
                  <a:lnTo>
                    <a:pt x="26327" y="102857"/>
                  </a:lnTo>
                  <a:lnTo>
                    <a:pt x="26327" y="110274"/>
                  </a:lnTo>
                  <a:lnTo>
                    <a:pt x="34569" y="110274"/>
                  </a:lnTo>
                  <a:lnTo>
                    <a:pt x="34569" y="102857"/>
                  </a:lnTo>
                  <a:close/>
                </a:path>
                <a:path w="643889" h="1633220">
                  <a:moveTo>
                    <a:pt x="34569" y="89687"/>
                  </a:moveTo>
                  <a:lnTo>
                    <a:pt x="26327" y="89687"/>
                  </a:lnTo>
                  <a:lnTo>
                    <a:pt x="26327" y="97929"/>
                  </a:lnTo>
                  <a:lnTo>
                    <a:pt x="34569" y="97929"/>
                  </a:lnTo>
                  <a:lnTo>
                    <a:pt x="34569" y="89687"/>
                  </a:lnTo>
                  <a:close/>
                </a:path>
                <a:path w="643889" h="1633220">
                  <a:moveTo>
                    <a:pt x="34569" y="76517"/>
                  </a:moveTo>
                  <a:lnTo>
                    <a:pt x="26327" y="76517"/>
                  </a:lnTo>
                  <a:lnTo>
                    <a:pt x="26327" y="84747"/>
                  </a:lnTo>
                  <a:lnTo>
                    <a:pt x="34569" y="84747"/>
                  </a:lnTo>
                  <a:lnTo>
                    <a:pt x="34569" y="76517"/>
                  </a:lnTo>
                  <a:close/>
                </a:path>
                <a:path w="643889" h="1633220">
                  <a:moveTo>
                    <a:pt x="34569" y="64173"/>
                  </a:moveTo>
                  <a:lnTo>
                    <a:pt x="26327" y="64173"/>
                  </a:lnTo>
                  <a:lnTo>
                    <a:pt x="26327" y="72402"/>
                  </a:lnTo>
                  <a:lnTo>
                    <a:pt x="34569" y="72402"/>
                  </a:lnTo>
                  <a:lnTo>
                    <a:pt x="34569" y="64173"/>
                  </a:lnTo>
                  <a:close/>
                </a:path>
                <a:path w="643889" h="1633220">
                  <a:moveTo>
                    <a:pt x="34569" y="51028"/>
                  </a:moveTo>
                  <a:lnTo>
                    <a:pt x="26327" y="51028"/>
                  </a:lnTo>
                  <a:lnTo>
                    <a:pt x="26327" y="59245"/>
                  </a:lnTo>
                  <a:lnTo>
                    <a:pt x="34569" y="59245"/>
                  </a:lnTo>
                  <a:lnTo>
                    <a:pt x="34569" y="51028"/>
                  </a:lnTo>
                  <a:close/>
                </a:path>
                <a:path w="643889" h="1633220">
                  <a:moveTo>
                    <a:pt x="34569" y="38684"/>
                  </a:moveTo>
                  <a:lnTo>
                    <a:pt x="26327" y="38684"/>
                  </a:lnTo>
                  <a:lnTo>
                    <a:pt x="26327" y="46901"/>
                  </a:lnTo>
                  <a:lnTo>
                    <a:pt x="34569" y="46901"/>
                  </a:lnTo>
                  <a:lnTo>
                    <a:pt x="34569" y="38684"/>
                  </a:lnTo>
                  <a:close/>
                </a:path>
                <a:path w="643889" h="1633220">
                  <a:moveTo>
                    <a:pt x="34569" y="25501"/>
                  </a:moveTo>
                  <a:lnTo>
                    <a:pt x="26327" y="25501"/>
                  </a:lnTo>
                  <a:lnTo>
                    <a:pt x="26327" y="33718"/>
                  </a:lnTo>
                  <a:lnTo>
                    <a:pt x="34569" y="33718"/>
                  </a:lnTo>
                  <a:lnTo>
                    <a:pt x="34569" y="25501"/>
                  </a:lnTo>
                  <a:close/>
                </a:path>
                <a:path w="643889" h="1633220">
                  <a:moveTo>
                    <a:pt x="34569" y="13169"/>
                  </a:moveTo>
                  <a:lnTo>
                    <a:pt x="26327" y="13169"/>
                  </a:lnTo>
                  <a:lnTo>
                    <a:pt x="26327" y="20574"/>
                  </a:lnTo>
                  <a:lnTo>
                    <a:pt x="34569" y="20574"/>
                  </a:lnTo>
                  <a:lnTo>
                    <a:pt x="34569" y="13169"/>
                  </a:lnTo>
                  <a:close/>
                </a:path>
                <a:path w="643889" h="1633220">
                  <a:moveTo>
                    <a:pt x="34569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643889" h="1633220">
                  <a:moveTo>
                    <a:pt x="46901" y="115214"/>
                  </a:moveTo>
                  <a:lnTo>
                    <a:pt x="39497" y="115214"/>
                  </a:lnTo>
                  <a:lnTo>
                    <a:pt x="39497" y="123444"/>
                  </a:lnTo>
                  <a:lnTo>
                    <a:pt x="46901" y="123444"/>
                  </a:lnTo>
                  <a:lnTo>
                    <a:pt x="46901" y="115214"/>
                  </a:lnTo>
                  <a:close/>
                </a:path>
                <a:path w="643889" h="1633220">
                  <a:moveTo>
                    <a:pt x="46901" y="102857"/>
                  </a:moveTo>
                  <a:lnTo>
                    <a:pt x="39497" y="102857"/>
                  </a:lnTo>
                  <a:lnTo>
                    <a:pt x="39497" y="110274"/>
                  </a:lnTo>
                  <a:lnTo>
                    <a:pt x="46901" y="110274"/>
                  </a:lnTo>
                  <a:lnTo>
                    <a:pt x="46901" y="102857"/>
                  </a:lnTo>
                  <a:close/>
                </a:path>
                <a:path w="643889" h="1633220">
                  <a:moveTo>
                    <a:pt x="46901" y="89687"/>
                  </a:moveTo>
                  <a:lnTo>
                    <a:pt x="39497" y="89687"/>
                  </a:lnTo>
                  <a:lnTo>
                    <a:pt x="39497" y="97929"/>
                  </a:lnTo>
                  <a:lnTo>
                    <a:pt x="46901" y="97929"/>
                  </a:lnTo>
                  <a:lnTo>
                    <a:pt x="46901" y="89687"/>
                  </a:lnTo>
                  <a:close/>
                </a:path>
                <a:path w="643889" h="1633220">
                  <a:moveTo>
                    <a:pt x="46901" y="76517"/>
                  </a:moveTo>
                  <a:lnTo>
                    <a:pt x="39497" y="76517"/>
                  </a:lnTo>
                  <a:lnTo>
                    <a:pt x="39497" y="84747"/>
                  </a:lnTo>
                  <a:lnTo>
                    <a:pt x="46901" y="84747"/>
                  </a:lnTo>
                  <a:lnTo>
                    <a:pt x="46901" y="76517"/>
                  </a:lnTo>
                  <a:close/>
                </a:path>
                <a:path w="643889" h="1633220">
                  <a:moveTo>
                    <a:pt x="46901" y="64173"/>
                  </a:moveTo>
                  <a:lnTo>
                    <a:pt x="39497" y="64173"/>
                  </a:lnTo>
                  <a:lnTo>
                    <a:pt x="39497" y="72402"/>
                  </a:lnTo>
                  <a:lnTo>
                    <a:pt x="46901" y="72402"/>
                  </a:lnTo>
                  <a:lnTo>
                    <a:pt x="46901" y="64173"/>
                  </a:lnTo>
                  <a:close/>
                </a:path>
                <a:path w="643889" h="1633220">
                  <a:moveTo>
                    <a:pt x="46901" y="51028"/>
                  </a:moveTo>
                  <a:lnTo>
                    <a:pt x="39497" y="51028"/>
                  </a:lnTo>
                  <a:lnTo>
                    <a:pt x="39497" y="59245"/>
                  </a:lnTo>
                  <a:lnTo>
                    <a:pt x="46901" y="59245"/>
                  </a:lnTo>
                  <a:lnTo>
                    <a:pt x="46901" y="51028"/>
                  </a:lnTo>
                  <a:close/>
                </a:path>
                <a:path w="643889" h="1633220">
                  <a:moveTo>
                    <a:pt x="46901" y="38684"/>
                  </a:moveTo>
                  <a:lnTo>
                    <a:pt x="39497" y="38684"/>
                  </a:lnTo>
                  <a:lnTo>
                    <a:pt x="39497" y="46901"/>
                  </a:lnTo>
                  <a:lnTo>
                    <a:pt x="46901" y="46901"/>
                  </a:lnTo>
                  <a:lnTo>
                    <a:pt x="46901" y="38684"/>
                  </a:lnTo>
                  <a:close/>
                </a:path>
                <a:path w="643889" h="1633220">
                  <a:moveTo>
                    <a:pt x="46901" y="25501"/>
                  </a:moveTo>
                  <a:lnTo>
                    <a:pt x="39497" y="25501"/>
                  </a:lnTo>
                  <a:lnTo>
                    <a:pt x="39497" y="33718"/>
                  </a:lnTo>
                  <a:lnTo>
                    <a:pt x="46901" y="33718"/>
                  </a:lnTo>
                  <a:lnTo>
                    <a:pt x="46901" y="25501"/>
                  </a:lnTo>
                  <a:close/>
                </a:path>
                <a:path w="643889" h="1633220">
                  <a:moveTo>
                    <a:pt x="46901" y="13169"/>
                  </a:moveTo>
                  <a:lnTo>
                    <a:pt x="39497" y="13169"/>
                  </a:lnTo>
                  <a:lnTo>
                    <a:pt x="39497" y="20574"/>
                  </a:lnTo>
                  <a:lnTo>
                    <a:pt x="46901" y="20574"/>
                  </a:lnTo>
                  <a:lnTo>
                    <a:pt x="46901" y="13169"/>
                  </a:lnTo>
                  <a:close/>
                </a:path>
                <a:path w="643889" h="1633220">
                  <a:moveTo>
                    <a:pt x="46901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643889" h="1633220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71" y="123444"/>
                  </a:lnTo>
                  <a:lnTo>
                    <a:pt x="60071" y="115214"/>
                  </a:lnTo>
                  <a:close/>
                </a:path>
                <a:path w="643889" h="1633220">
                  <a:moveTo>
                    <a:pt x="60071" y="102857"/>
                  </a:moveTo>
                  <a:lnTo>
                    <a:pt x="51841" y="102857"/>
                  </a:lnTo>
                  <a:lnTo>
                    <a:pt x="51841" y="110274"/>
                  </a:lnTo>
                  <a:lnTo>
                    <a:pt x="60071" y="110274"/>
                  </a:lnTo>
                  <a:lnTo>
                    <a:pt x="60071" y="102857"/>
                  </a:lnTo>
                  <a:close/>
                </a:path>
                <a:path w="643889" h="1633220">
                  <a:moveTo>
                    <a:pt x="60071" y="89687"/>
                  </a:moveTo>
                  <a:lnTo>
                    <a:pt x="51841" y="89687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687"/>
                  </a:lnTo>
                  <a:close/>
                </a:path>
                <a:path w="643889" h="1633220">
                  <a:moveTo>
                    <a:pt x="60071" y="76517"/>
                  </a:moveTo>
                  <a:lnTo>
                    <a:pt x="51841" y="76517"/>
                  </a:lnTo>
                  <a:lnTo>
                    <a:pt x="51841" y="84747"/>
                  </a:lnTo>
                  <a:lnTo>
                    <a:pt x="60071" y="84747"/>
                  </a:lnTo>
                  <a:lnTo>
                    <a:pt x="60071" y="76517"/>
                  </a:lnTo>
                  <a:close/>
                </a:path>
                <a:path w="643889" h="1633220">
                  <a:moveTo>
                    <a:pt x="60071" y="64173"/>
                  </a:moveTo>
                  <a:lnTo>
                    <a:pt x="51841" y="64173"/>
                  </a:lnTo>
                  <a:lnTo>
                    <a:pt x="51841" y="72402"/>
                  </a:lnTo>
                  <a:lnTo>
                    <a:pt x="60071" y="72402"/>
                  </a:lnTo>
                  <a:lnTo>
                    <a:pt x="60071" y="64173"/>
                  </a:lnTo>
                  <a:close/>
                </a:path>
                <a:path w="643889" h="1633220">
                  <a:moveTo>
                    <a:pt x="60071" y="51028"/>
                  </a:moveTo>
                  <a:lnTo>
                    <a:pt x="51841" y="51028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028"/>
                  </a:lnTo>
                  <a:close/>
                </a:path>
                <a:path w="643889" h="1633220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901"/>
                  </a:lnTo>
                  <a:lnTo>
                    <a:pt x="60071" y="46901"/>
                  </a:lnTo>
                  <a:lnTo>
                    <a:pt x="60071" y="38684"/>
                  </a:lnTo>
                  <a:close/>
                </a:path>
                <a:path w="643889" h="1633220">
                  <a:moveTo>
                    <a:pt x="60071" y="25501"/>
                  </a:moveTo>
                  <a:lnTo>
                    <a:pt x="51841" y="25501"/>
                  </a:lnTo>
                  <a:lnTo>
                    <a:pt x="51841" y="33718"/>
                  </a:lnTo>
                  <a:lnTo>
                    <a:pt x="60071" y="33718"/>
                  </a:lnTo>
                  <a:lnTo>
                    <a:pt x="60071" y="25501"/>
                  </a:lnTo>
                  <a:close/>
                </a:path>
                <a:path w="643889" h="163322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0574"/>
                  </a:lnTo>
                  <a:lnTo>
                    <a:pt x="60071" y="20574"/>
                  </a:lnTo>
                  <a:lnTo>
                    <a:pt x="60071" y="13169"/>
                  </a:lnTo>
                  <a:close/>
                </a:path>
                <a:path w="643889" h="1633220">
                  <a:moveTo>
                    <a:pt x="60071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643889" h="1633220">
                  <a:moveTo>
                    <a:pt x="73240" y="115214"/>
                  </a:moveTo>
                  <a:lnTo>
                    <a:pt x="64998" y="115214"/>
                  </a:lnTo>
                  <a:lnTo>
                    <a:pt x="64998" y="123444"/>
                  </a:lnTo>
                  <a:lnTo>
                    <a:pt x="73240" y="123444"/>
                  </a:lnTo>
                  <a:lnTo>
                    <a:pt x="73240" y="115214"/>
                  </a:lnTo>
                  <a:close/>
                </a:path>
                <a:path w="643889" h="1633220">
                  <a:moveTo>
                    <a:pt x="73240" y="102857"/>
                  </a:moveTo>
                  <a:lnTo>
                    <a:pt x="64998" y="102857"/>
                  </a:lnTo>
                  <a:lnTo>
                    <a:pt x="64998" y="110274"/>
                  </a:lnTo>
                  <a:lnTo>
                    <a:pt x="73240" y="110274"/>
                  </a:lnTo>
                  <a:lnTo>
                    <a:pt x="73240" y="102857"/>
                  </a:lnTo>
                  <a:close/>
                </a:path>
                <a:path w="643889" h="1633220">
                  <a:moveTo>
                    <a:pt x="73240" y="89687"/>
                  </a:moveTo>
                  <a:lnTo>
                    <a:pt x="64998" y="89687"/>
                  </a:lnTo>
                  <a:lnTo>
                    <a:pt x="64998" y="97929"/>
                  </a:lnTo>
                  <a:lnTo>
                    <a:pt x="73240" y="97929"/>
                  </a:lnTo>
                  <a:lnTo>
                    <a:pt x="73240" y="89687"/>
                  </a:lnTo>
                  <a:close/>
                </a:path>
                <a:path w="643889" h="1633220">
                  <a:moveTo>
                    <a:pt x="73240" y="76517"/>
                  </a:moveTo>
                  <a:lnTo>
                    <a:pt x="64998" y="76517"/>
                  </a:lnTo>
                  <a:lnTo>
                    <a:pt x="64998" y="84747"/>
                  </a:lnTo>
                  <a:lnTo>
                    <a:pt x="73240" y="84747"/>
                  </a:lnTo>
                  <a:lnTo>
                    <a:pt x="73240" y="76517"/>
                  </a:lnTo>
                  <a:close/>
                </a:path>
                <a:path w="643889" h="1633220">
                  <a:moveTo>
                    <a:pt x="73240" y="64173"/>
                  </a:moveTo>
                  <a:lnTo>
                    <a:pt x="64998" y="64173"/>
                  </a:lnTo>
                  <a:lnTo>
                    <a:pt x="64998" y="72402"/>
                  </a:lnTo>
                  <a:lnTo>
                    <a:pt x="73240" y="72402"/>
                  </a:lnTo>
                  <a:lnTo>
                    <a:pt x="73240" y="64173"/>
                  </a:lnTo>
                  <a:close/>
                </a:path>
                <a:path w="643889" h="1633220">
                  <a:moveTo>
                    <a:pt x="73240" y="51028"/>
                  </a:moveTo>
                  <a:lnTo>
                    <a:pt x="64998" y="51028"/>
                  </a:lnTo>
                  <a:lnTo>
                    <a:pt x="64998" y="59245"/>
                  </a:lnTo>
                  <a:lnTo>
                    <a:pt x="73240" y="59245"/>
                  </a:lnTo>
                  <a:lnTo>
                    <a:pt x="73240" y="51028"/>
                  </a:lnTo>
                  <a:close/>
                </a:path>
                <a:path w="643889" h="1633220">
                  <a:moveTo>
                    <a:pt x="73240" y="38684"/>
                  </a:moveTo>
                  <a:lnTo>
                    <a:pt x="64998" y="38684"/>
                  </a:lnTo>
                  <a:lnTo>
                    <a:pt x="64998" y="46901"/>
                  </a:lnTo>
                  <a:lnTo>
                    <a:pt x="73240" y="46901"/>
                  </a:lnTo>
                  <a:lnTo>
                    <a:pt x="73240" y="38684"/>
                  </a:lnTo>
                  <a:close/>
                </a:path>
                <a:path w="643889" h="1633220">
                  <a:moveTo>
                    <a:pt x="73240" y="25501"/>
                  </a:moveTo>
                  <a:lnTo>
                    <a:pt x="64998" y="25501"/>
                  </a:lnTo>
                  <a:lnTo>
                    <a:pt x="64998" y="33718"/>
                  </a:lnTo>
                  <a:lnTo>
                    <a:pt x="73240" y="33718"/>
                  </a:lnTo>
                  <a:lnTo>
                    <a:pt x="73240" y="25501"/>
                  </a:lnTo>
                  <a:close/>
                </a:path>
                <a:path w="643889" h="1633220">
                  <a:moveTo>
                    <a:pt x="73240" y="13169"/>
                  </a:moveTo>
                  <a:lnTo>
                    <a:pt x="64998" y="13169"/>
                  </a:lnTo>
                  <a:lnTo>
                    <a:pt x="64998" y="20574"/>
                  </a:lnTo>
                  <a:lnTo>
                    <a:pt x="73240" y="20574"/>
                  </a:lnTo>
                  <a:lnTo>
                    <a:pt x="73240" y="13169"/>
                  </a:lnTo>
                  <a:close/>
                </a:path>
                <a:path w="643889" h="1633220">
                  <a:moveTo>
                    <a:pt x="73240" y="0"/>
                  </a:moveTo>
                  <a:lnTo>
                    <a:pt x="64998" y="0"/>
                  </a:lnTo>
                  <a:lnTo>
                    <a:pt x="64998" y="8229"/>
                  </a:lnTo>
                  <a:lnTo>
                    <a:pt x="73240" y="8229"/>
                  </a:lnTo>
                  <a:lnTo>
                    <a:pt x="73240" y="0"/>
                  </a:lnTo>
                  <a:close/>
                </a:path>
                <a:path w="643889" h="1633220">
                  <a:moveTo>
                    <a:pt x="526694" y="1624520"/>
                  </a:moveTo>
                  <a:lnTo>
                    <a:pt x="519277" y="1624520"/>
                  </a:lnTo>
                  <a:lnTo>
                    <a:pt x="519277" y="1632762"/>
                  </a:lnTo>
                  <a:lnTo>
                    <a:pt x="526694" y="1632762"/>
                  </a:lnTo>
                  <a:lnTo>
                    <a:pt x="526694" y="1624520"/>
                  </a:lnTo>
                  <a:close/>
                </a:path>
                <a:path w="643889" h="1633220">
                  <a:moveTo>
                    <a:pt x="526694" y="1611350"/>
                  </a:moveTo>
                  <a:lnTo>
                    <a:pt x="519277" y="1611350"/>
                  </a:lnTo>
                  <a:lnTo>
                    <a:pt x="519277" y="1619592"/>
                  </a:lnTo>
                  <a:lnTo>
                    <a:pt x="526694" y="1619592"/>
                  </a:lnTo>
                  <a:lnTo>
                    <a:pt x="526694" y="1611350"/>
                  </a:lnTo>
                  <a:close/>
                </a:path>
                <a:path w="643889" h="1633220">
                  <a:moveTo>
                    <a:pt x="539864" y="1611350"/>
                  </a:moveTo>
                  <a:lnTo>
                    <a:pt x="531622" y="1611350"/>
                  </a:lnTo>
                  <a:lnTo>
                    <a:pt x="531622" y="1619592"/>
                  </a:lnTo>
                  <a:lnTo>
                    <a:pt x="539864" y="1619592"/>
                  </a:lnTo>
                  <a:lnTo>
                    <a:pt x="539864" y="1611350"/>
                  </a:lnTo>
                  <a:close/>
                </a:path>
                <a:path w="643889" h="1633220">
                  <a:moveTo>
                    <a:pt x="553021" y="1611350"/>
                  </a:moveTo>
                  <a:lnTo>
                    <a:pt x="544791" y="1611350"/>
                  </a:lnTo>
                  <a:lnTo>
                    <a:pt x="544791" y="1619592"/>
                  </a:lnTo>
                  <a:lnTo>
                    <a:pt x="553021" y="1619592"/>
                  </a:lnTo>
                  <a:lnTo>
                    <a:pt x="553021" y="1611350"/>
                  </a:lnTo>
                  <a:close/>
                </a:path>
                <a:path w="643889" h="1633220">
                  <a:moveTo>
                    <a:pt x="566191" y="1611350"/>
                  </a:moveTo>
                  <a:lnTo>
                    <a:pt x="557949" y="1611350"/>
                  </a:lnTo>
                  <a:lnTo>
                    <a:pt x="557949" y="1619592"/>
                  </a:lnTo>
                  <a:lnTo>
                    <a:pt x="566191" y="1619592"/>
                  </a:lnTo>
                  <a:lnTo>
                    <a:pt x="566191" y="1611350"/>
                  </a:lnTo>
                  <a:close/>
                </a:path>
                <a:path w="643889" h="1633220">
                  <a:moveTo>
                    <a:pt x="579348" y="1611350"/>
                  </a:moveTo>
                  <a:lnTo>
                    <a:pt x="571131" y="1611350"/>
                  </a:lnTo>
                  <a:lnTo>
                    <a:pt x="571131" y="1619592"/>
                  </a:lnTo>
                  <a:lnTo>
                    <a:pt x="579348" y="1619592"/>
                  </a:lnTo>
                  <a:lnTo>
                    <a:pt x="579348" y="1611350"/>
                  </a:lnTo>
                  <a:close/>
                </a:path>
                <a:path w="643889" h="1633220">
                  <a:moveTo>
                    <a:pt x="591693" y="1611350"/>
                  </a:moveTo>
                  <a:lnTo>
                    <a:pt x="584288" y="1611350"/>
                  </a:lnTo>
                  <a:lnTo>
                    <a:pt x="584288" y="1619592"/>
                  </a:lnTo>
                  <a:lnTo>
                    <a:pt x="591693" y="1619592"/>
                  </a:lnTo>
                  <a:lnTo>
                    <a:pt x="591693" y="1611350"/>
                  </a:lnTo>
                  <a:close/>
                </a:path>
                <a:path w="643889" h="1633220">
                  <a:moveTo>
                    <a:pt x="604875" y="1611350"/>
                  </a:moveTo>
                  <a:lnTo>
                    <a:pt x="596646" y="1611350"/>
                  </a:lnTo>
                  <a:lnTo>
                    <a:pt x="596646" y="1619592"/>
                  </a:lnTo>
                  <a:lnTo>
                    <a:pt x="604875" y="1619592"/>
                  </a:lnTo>
                  <a:lnTo>
                    <a:pt x="604875" y="1611350"/>
                  </a:lnTo>
                  <a:close/>
                </a:path>
                <a:path w="643889" h="1633220">
                  <a:moveTo>
                    <a:pt x="618045" y="1611350"/>
                  </a:moveTo>
                  <a:lnTo>
                    <a:pt x="609815" y="1611350"/>
                  </a:lnTo>
                  <a:lnTo>
                    <a:pt x="609815" y="1619592"/>
                  </a:lnTo>
                  <a:lnTo>
                    <a:pt x="618045" y="1619592"/>
                  </a:lnTo>
                  <a:lnTo>
                    <a:pt x="618045" y="1611350"/>
                  </a:lnTo>
                  <a:close/>
                </a:path>
                <a:path w="643889" h="1633220">
                  <a:moveTo>
                    <a:pt x="631202" y="1611350"/>
                  </a:moveTo>
                  <a:lnTo>
                    <a:pt x="622985" y="1611350"/>
                  </a:lnTo>
                  <a:lnTo>
                    <a:pt x="622985" y="1619592"/>
                  </a:lnTo>
                  <a:lnTo>
                    <a:pt x="631202" y="1619592"/>
                  </a:lnTo>
                  <a:lnTo>
                    <a:pt x="631202" y="1611350"/>
                  </a:lnTo>
                  <a:close/>
                </a:path>
                <a:path w="643889" h="1633220">
                  <a:moveTo>
                    <a:pt x="643547" y="1611350"/>
                  </a:moveTo>
                  <a:lnTo>
                    <a:pt x="636130" y="1611350"/>
                  </a:lnTo>
                  <a:lnTo>
                    <a:pt x="636130" y="1619592"/>
                  </a:lnTo>
                  <a:lnTo>
                    <a:pt x="643547" y="1619592"/>
                  </a:lnTo>
                  <a:lnTo>
                    <a:pt x="643547" y="16113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564356" y="7220521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7416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5227"/>
                  </a:lnTo>
                  <a:close/>
                </a:path>
                <a:path w="99060" h="123825">
                  <a:moveTo>
                    <a:pt x="7416" y="102057"/>
                  </a:moveTo>
                  <a:lnTo>
                    <a:pt x="0" y="102057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057"/>
                  </a:lnTo>
                  <a:close/>
                </a:path>
                <a:path w="99060" h="123825">
                  <a:moveTo>
                    <a:pt x="7416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7416" y="97929"/>
                  </a:lnTo>
                  <a:lnTo>
                    <a:pt x="7416" y="89700"/>
                  </a:lnTo>
                  <a:close/>
                </a:path>
                <a:path w="99060" h="123825">
                  <a:moveTo>
                    <a:pt x="7416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7416" y="84759"/>
                  </a:lnTo>
                  <a:lnTo>
                    <a:pt x="7416" y="76530"/>
                  </a:lnTo>
                  <a:close/>
                </a:path>
                <a:path w="99060" h="123825">
                  <a:moveTo>
                    <a:pt x="7416" y="64185"/>
                  </a:moveTo>
                  <a:lnTo>
                    <a:pt x="0" y="64185"/>
                  </a:lnTo>
                  <a:lnTo>
                    <a:pt x="0" y="71589"/>
                  </a:lnTo>
                  <a:lnTo>
                    <a:pt x="7416" y="71589"/>
                  </a:lnTo>
                  <a:lnTo>
                    <a:pt x="7416" y="64185"/>
                  </a:lnTo>
                  <a:close/>
                </a:path>
                <a:path w="99060" h="123825">
                  <a:moveTo>
                    <a:pt x="7416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7416" y="59245"/>
                  </a:lnTo>
                  <a:lnTo>
                    <a:pt x="7416" y="51041"/>
                  </a:lnTo>
                  <a:close/>
                </a:path>
                <a:path w="99060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075"/>
                  </a:lnTo>
                  <a:lnTo>
                    <a:pt x="7416" y="46075"/>
                  </a:lnTo>
                  <a:lnTo>
                    <a:pt x="7416" y="38684"/>
                  </a:lnTo>
                  <a:close/>
                </a:path>
                <a:path w="99060" h="123825">
                  <a:moveTo>
                    <a:pt x="7416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7416" y="33743"/>
                  </a:lnTo>
                  <a:lnTo>
                    <a:pt x="7416" y="25514"/>
                  </a:lnTo>
                  <a:close/>
                </a:path>
                <a:path w="99060" h="123825">
                  <a:moveTo>
                    <a:pt x="7416" y="12344"/>
                  </a:moveTo>
                  <a:lnTo>
                    <a:pt x="0" y="12344"/>
                  </a:lnTo>
                  <a:lnTo>
                    <a:pt x="0" y="20586"/>
                  </a:lnTo>
                  <a:lnTo>
                    <a:pt x="7416" y="20586"/>
                  </a:lnTo>
                  <a:lnTo>
                    <a:pt x="7416" y="12344"/>
                  </a:lnTo>
                  <a:close/>
                </a:path>
                <a:path w="99060" h="123825">
                  <a:moveTo>
                    <a:pt x="74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16" y="8242"/>
                  </a:lnTo>
                  <a:lnTo>
                    <a:pt x="7416" y="0"/>
                  </a:lnTo>
                  <a:close/>
                </a:path>
                <a:path w="99060" h="123825">
                  <a:moveTo>
                    <a:pt x="20586" y="115227"/>
                  </a:moveTo>
                  <a:lnTo>
                    <a:pt x="12344" y="115227"/>
                  </a:lnTo>
                  <a:lnTo>
                    <a:pt x="12344" y="123456"/>
                  </a:lnTo>
                  <a:lnTo>
                    <a:pt x="20586" y="123456"/>
                  </a:lnTo>
                  <a:lnTo>
                    <a:pt x="20586" y="115227"/>
                  </a:lnTo>
                  <a:close/>
                </a:path>
                <a:path w="99060" h="123825">
                  <a:moveTo>
                    <a:pt x="20586" y="102057"/>
                  </a:moveTo>
                  <a:lnTo>
                    <a:pt x="12344" y="102057"/>
                  </a:lnTo>
                  <a:lnTo>
                    <a:pt x="12344" y="110286"/>
                  </a:lnTo>
                  <a:lnTo>
                    <a:pt x="20586" y="110286"/>
                  </a:lnTo>
                  <a:lnTo>
                    <a:pt x="20586" y="102057"/>
                  </a:lnTo>
                  <a:close/>
                </a:path>
                <a:path w="99060" h="123825">
                  <a:moveTo>
                    <a:pt x="20586" y="89700"/>
                  </a:moveTo>
                  <a:lnTo>
                    <a:pt x="12344" y="89700"/>
                  </a:lnTo>
                  <a:lnTo>
                    <a:pt x="12344" y="97929"/>
                  </a:lnTo>
                  <a:lnTo>
                    <a:pt x="20586" y="97929"/>
                  </a:lnTo>
                  <a:lnTo>
                    <a:pt x="20586" y="89700"/>
                  </a:lnTo>
                  <a:close/>
                </a:path>
                <a:path w="99060" h="123825">
                  <a:moveTo>
                    <a:pt x="20586" y="76530"/>
                  </a:moveTo>
                  <a:lnTo>
                    <a:pt x="12344" y="76530"/>
                  </a:lnTo>
                  <a:lnTo>
                    <a:pt x="12344" y="84759"/>
                  </a:lnTo>
                  <a:lnTo>
                    <a:pt x="20586" y="84759"/>
                  </a:lnTo>
                  <a:lnTo>
                    <a:pt x="20586" y="76530"/>
                  </a:lnTo>
                  <a:close/>
                </a:path>
                <a:path w="99060" h="123825">
                  <a:moveTo>
                    <a:pt x="20586" y="64185"/>
                  </a:moveTo>
                  <a:lnTo>
                    <a:pt x="12344" y="64185"/>
                  </a:lnTo>
                  <a:lnTo>
                    <a:pt x="12344" y="71589"/>
                  </a:lnTo>
                  <a:lnTo>
                    <a:pt x="20586" y="71589"/>
                  </a:lnTo>
                  <a:lnTo>
                    <a:pt x="20586" y="64185"/>
                  </a:lnTo>
                  <a:close/>
                </a:path>
                <a:path w="99060" h="123825">
                  <a:moveTo>
                    <a:pt x="20586" y="51041"/>
                  </a:moveTo>
                  <a:lnTo>
                    <a:pt x="12344" y="51041"/>
                  </a:lnTo>
                  <a:lnTo>
                    <a:pt x="12344" y="59245"/>
                  </a:lnTo>
                  <a:lnTo>
                    <a:pt x="20586" y="59245"/>
                  </a:lnTo>
                  <a:lnTo>
                    <a:pt x="20586" y="51041"/>
                  </a:lnTo>
                  <a:close/>
                </a:path>
                <a:path w="99060" h="123825">
                  <a:moveTo>
                    <a:pt x="20586" y="38684"/>
                  </a:moveTo>
                  <a:lnTo>
                    <a:pt x="12344" y="38684"/>
                  </a:lnTo>
                  <a:lnTo>
                    <a:pt x="12344" y="46075"/>
                  </a:lnTo>
                  <a:lnTo>
                    <a:pt x="20586" y="46075"/>
                  </a:lnTo>
                  <a:lnTo>
                    <a:pt x="20586" y="38684"/>
                  </a:lnTo>
                  <a:close/>
                </a:path>
                <a:path w="99060" h="123825">
                  <a:moveTo>
                    <a:pt x="20586" y="25514"/>
                  </a:moveTo>
                  <a:lnTo>
                    <a:pt x="12344" y="25514"/>
                  </a:lnTo>
                  <a:lnTo>
                    <a:pt x="12344" y="33743"/>
                  </a:lnTo>
                  <a:lnTo>
                    <a:pt x="20586" y="33743"/>
                  </a:lnTo>
                  <a:lnTo>
                    <a:pt x="20586" y="25514"/>
                  </a:lnTo>
                  <a:close/>
                </a:path>
                <a:path w="99060" h="123825">
                  <a:moveTo>
                    <a:pt x="20586" y="12344"/>
                  </a:moveTo>
                  <a:lnTo>
                    <a:pt x="12344" y="12344"/>
                  </a:lnTo>
                  <a:lnTo>
                    <a:pt x="12344" y="20586"/>
                  </a:lnTo>
                  <a:lnTo>
                    <a:pt x="20586" y="20586"/>
                  </a:lnTo>
                  <a:lnTo>
                    <a:pt x="20586" y="12344"/>
                  </a:lnTo>
                  <a:close/>
                </a:path>
                <a:path w="99060" h="123825">
                  <a:moveTo>
                    <a:pt x="20586" y="0"/>
                  </a:moveTo>
                  <a:lnTo>
                    <a:pt x="12344" y="0"/>
                  </a:lnTo>
                  <a:lnTo>
                    <a:pt x="12344" y="8242"/>
                  </a:lnTo>
                  <a:lnTo>
                    <a:pt x="20586" y="8242"/>
                  </a:lnTo>
                  <a:lnTo>
                    <a:pt x="20586" y="0"/>
                  </a:lnTo>
                  <a:close/>
                </a:path>
                <a:path w="99060" h="123825">
                  <a:moveTo>
                    <a:pt x="33743" y="115227"/>
                  </a:moveTo>
                  <a:lnTo>
                    <a:pt x="25514" y="115227"/>
                  </a:lnTo>
                  <a:lnTo>
                    <a:pt x="25514" y="123456"/>
                  </a:lnTo>
                  <a:lnTo>
                    <a:pt x="33743" y="123456"/>
                  </a:lnTo>
                  <a:lnTo>
                    <a:pt x="33743" y="115227"/>
                  </a:lnTo>
                  <a:close/>
                </a:path>
                <a:path w="99060" h="123825">
                  <a:moveTo>
                    <a:pt x="33743" y="102057"/>
                  </a:moveTo>
                  <a:lnTo>
                    <a:pt x="25514" y="102057"/>
                  </a:lnTo>
                  <a:lnTo>
                    <a:pt x="25514" y="110286"/>
                  </a:lnTo>
                  <a:lnTo>
                    <a:pt x="33743" y="110286"/>
                  </a:lnTo>
                  <a:lnTo>
                    <a:pt x="33743" y="102057"/>
                  </a:lnTo>
                  <a:close/>
                </a:path>
                <a:path w="99060" h="123825">
                  <a:moveTo>
                    <a:pt x="33743" y="89700"/>
                  </a:moveTo>
                  <a:lnTo>
                    <a:pt x="25514" y="89700"/>
                  </a:lnTo>
                  <a:lnTo>
                    <a:pt x="25514" y="97929"/>
                  </a:lnTo>
                  <a:lnTo>
                    <a:pt x="33743" y="97929"/>
                  </a:lnTo>
                  <a:lnTo>
                    <a:pt x="33743" y="89700"/>
                  </a:lnTo>
                  <a:close/>
                </a:path>
                <a:path w="99060" h="123825">
                  <a:moveTo>
                    <a:pt x="33743" y="76530"/>
                  </a:moveTo>
                  <a:lnTo>
                    <a:pt x="25514" y="76530"/>
                  </a:lnTo>
                  <a:lnTo>
                    <a:pt x="25514" y="84759"/>
                  </a:lnTo>
                  <a:lnTo>
                    <a:pt x="33743" y="84759"/>
                  </a:lnTo>
                  <a:lnTo>
                    <a:pt x="33743" y="76530"/>
                  </a:lnTo>
                  <a:close/>
                </a:path>
                <a:path w="99060" h="123825">
                  <a:moveTo>
                    <a:pt x="33743" y="64185"/>
                  </a:moveTo>
                  <a:lnTo>
                    <a:pt x="25514" y="64185"/>
                  </a:lnTo>
                  <a:lnTo>
                    <a:pt x="25514" y="71589"/>
                  </a:lnTo>
                  <a:lnTo>
                    <a:pt x="33743" y="71589"/>
                  </a:lnTo>
                  <a:lnTo>
                    <a:pt x="33743" y="64185"/>
                  </a:lnTo>
                  <a:close/>
                </a:path>
                <a:path w="99060" h="123825">
                  <a:moveTo>
                    <a:pt x="33743" y="51041"/>
                  </a:moveTo>
                  <a:lnTo>
                    <a:pt x="25514" y="51041"/>
                  </a:lnTo>
                  <a:lnTo>
                    <a:pt x="25514" y="59245"/>
                  </a:lnTo>
                  <a:lnTo>
                    <a:pt x="33743" y="59245"/>
                  </a:lnTo>
                  <a:lnTo>
                    <a:pt x="33743" y="51041"/>
                  </a:lnTo>
                  <a:close/>
                </a:path>
                <a:path w="99060" h="123825">
                  <a:moveTo>
                    <a:pt x="33743" y="38684"/>
                  </a:moveTo>
                  <a:lnTo>
                    <a:pt x="25514" y="38684"/>
                  </a:lnTo>
                  <a:lnTo>
                    <a:pt x="25514" y="46075"/>
                  </a:lnTo>
                  <a:lnTo>
                    <a:pt x="33743" y="46075"/>
                  </a:lnTo>
                  <a:lnTo>
                    <a:pt x="33743" y="38684"/>
                  </a:lnTo>
                  <a:close/>
                </a:path>
                <a:path w="99060" h="123825">
                  <a:moveTo>
                    <a:pt x="33743" y="25514"/>
                  </a:moveTo>
                  <a:lnTo>
                    <a:pt x="25514" y="25514"/>
                  </a:lnTo>
                  <a:lnTo>
                    <a:pt x="25514" y="33743"/>
                  </a:lnTo>
                  <a:lnTo>
                    <a:pt x="33743" y="33743"/>
                  </a:lnTo>
                  <a:lnTo>
                    <a:pt x="33743" y="25514"/>
                  </a:lnTo>
                  <a:close/>
                </a:path>
                <a:path w="99060" h="123825">
                  <a:moveTo>
                    <a:pt x="33743" y="12344"/>
                  </a:moveTo>
                  <a:lnTo>
                    <a:pt x="25514" y="12344"/>
                  </a:lnTo>
                  <a:lnTo>
                    <a:pt x="25514" y="20586"/>
                  </a:lnTo>
                  <a:lnTo>
                    <a:pt x="33743" y="20586"/>
                  </a:lnTo>
                  <a:lnTo>
                    <a:pt x="33743" y="12344"/>
                  </a:lnTo>
                  <a:close/>
                </a:path>
                <a:path w="99060" h="123825">
                  <a:moveTo>
                    <a:pt x="33743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99060" h="123825">
                  <a:moveTo>
                    <a:pt x="46913" y="115227"/>
                  </a:moveTo>
                  <a:lnTo>
                    <a:pt x="38671" y="115227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5227"/>
                  </a:lnTo>
                  <a:close/>
                </a:path>
                <a:path w="99060" h="123825">
                  <a:moveTo>
                    <a:pt x="46913" y="102057"/>
                  </a:moveTo>
                  <a:lnTo>
                    <a:pt x="38671" y="102057"/>
                  </a:lnTo>
                  <a:lnTo>
                    <a:pt x="38671" y="110286"/>
                  </a:lnTo>
                  <a:lnTo>
                    <a:pt x="46913" y="110286"/>
                  </a:lnTo>
                  <a:lnTo>
                    <a:pt x="46913" y="102057"/>
                  </a:lnTo>
                  <a:close/>
                </a:path>
                <a:path w="99060" h="123825">
                  <a:moveTo>
                    <a:pt x="46913" y="89700"/>
                  </a:moveTo>
                  <a:lnTo>
                    <a:pt x="38671" y="89700"/>
                  </a:lnTo>
                  <a:lnTo>
                    <a:pt x="38671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99060" h="123825">
                  <a:moveTo>
                    <a:pt x="46913" y="76530"/>
                  </a:moveTo>
                  <a:lnTo>
                    <a:pt x="38671" y="76530"/>
                  </a:lnTo>
                  <a:lnTo>
                    <a:pt x="38671" y="84759"/>
                  </a:lnTo>
                  <a:lnTo>
                    <a:pt x="46913" y="84759"/>
                  </a:lnTo>
                  <a:lnTo>
                    <a:pt x="46913" y="76530"/>
                  </a:lnTo>
                  <a:close/>
                </a:path>
                <a:path w="99060" h="123825">
                  <a:moveTo>
                    <a:pt x="46913" y="64185"/>
                  </a:moveTo>
                  <a:lnTo>
                    <a:pt x="38671" y="64185"/>
                  </a:lnTo>
                  <a:lnTo>
                    <a:pt x="38671" y="71589"/>
                  </a:lnTo>
                  <a:lnTo>
                    <a:pt x="46913" y="71589"/>
                  </a:lnTo>
                  <a:lnTo>
                    <a:pt x="46913" y="64185"/>
                  </a:lnTo>
                  <a:close/>
                </a:path>
                <a:path w="99060" h="123825">
                  <a:moveTo>
                    <a:pt x="46913" y="51041"/>
                  </a:moveTo>
                  <a:lnTo>
                    <a:pt x="38671" y="51041"/>
                  </a:lnTo>
                  <a:lnTo>
                    <a:pt x="38671" y="59245"/>
                  </a:lnTo>
                  <a:lnTo>
                    <a:pt x="46913" y="59245"/>
                  </a:lnTo>
                  <a:lnTo>
                    <a:pt x="46913" y="51041"/>
                  </a:lnTo>
                  <a:close/>
                </a:path>
                <a:path w="99060" h="123825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075"/>
                  </a:lnTo>
                  <a:lnTo>
                    <a:pt x="46913" y="46075"/>
                  </a:lnTo>
                  <a:lnTo>
                    <a:pt x="46913" y="38684"/>
                  </a:lnTo>
                  <a:close/>
                </a:path>
                <a:path w="99060" h="123825">
                  <a:moveTo>
                    <a:pt x="46913" y="25514"/>
                  </a:moveTo>
                  <a:lnTo>
                    <a:pt x="38671" y="25514"/>
                  </a:lnTo>
                  <a:lnTo>
                    <a:pt x="38671" y="33743"/>
                  </a:lnTo>
                  <a:lnTo>
                    <a:pt x="46913" y="33743"/>
                  </a:lnTo>
                  <a:lnTo>
                    <a:pt x="46913" y="25514"/>
                  </a:lnTo>
                  <a:close/>
                </a:path>
                <a:path w="99060" h="123825">
                  <a:moveTo>
                    <a:pt x="46913" y="12344"/>
                  </a:moveTo>
                  <a:lnTo>
                    <a:pt x="38671" y="12344"/>
                  </a:lnTo>
                  <a:lnTo>
                    <a:pt x="38671" y="20586"/>
                  </a:lnTo>
                  <a:lnTo>
                    <a:pt x="46913" y="20586"/>
                  </a:lnTo>
                  <a:lnTo>
                    <a:pt x="46913" y="12344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71" y="115227"/>
                  </a:moveTo>
                  <a:lnTo>
                    <a:pt x="51854" y="115227"/>
                  </a:lnTo>
                  <a:lnTo>
                    <a:pt x="51854" y="123456"/>
                  </a:lnTo>
                  <a:lnTo>
                    <a:pt x="60071" y="123456"/>
                  </a:lnTo>
                  <a:lnTo>
                    <a:pt x="60071" y="115227"/>
                  </a:lnTo>
                  <a:close/>
                </a:path>
                <a:path w="99060" h="123825">
                  <a:moveTo>
                    <a:pt x="60071" y="102057"/>
                  </a:moveTo>
                  <a:lnTo>
                    <a:pt x="51854" y="102057"/>
                  </a:lnTo>
                  <a:lnTo>
                    <a:pt x="51854" y="110286"/>
                  </a:lnTo>
                  <a:lnTo>
                    <a:pt x="60071" y="110286"/>
                  </a:lnTo>
                  <a:lnTo>
                    <a:pt x="60071" y="102057"/>
                  </a:lnTo>
                  <a:close/>
                </a:path>
                <a:path w="99060" h="123825">
                  <a:moveTo>
                    <a:pt x="60071" y="89700"/>
                  </a:moveTo>
                  <a:lnTo>
                    <a:pt x="51854" y="89700"/>
                  </a:lnTo>
                  <a:lnTo>
                    <a:pt x="51854" y="97929"/>
                  </a:lnTo>
                  <a:lnTo>
                    <a:pt x="60071" y="97929"/>
                  </a:lnTo>
                  <a:lnTo>
                    <a:pt x="60071" y="89700"/>
                  </a:lnTo>
                  <a:close/>
                </a:path>
                <a:path w="99060" h="123825">
                  <a:moveTo>
                    <a:pt x="60071" y="76530"/>
                  </a:moveTo>
                  <a:lnTo>
                    <a:pt x="51854" y="76530"/>
                  </a:lnTo>
                  <a:lnTo>
                    <a:pt x="51854" y="84759"/>
                  </a:lnTo>
                  <a:lnTo>
                    <a:pt x="60071" y="84759"/>
                  </a:lnTo>
                  <a:lnTo>
                    <a:pt x="60071" y="76530"/>
                  </a:lnTo>
                  <a:close/>
                </a:path>
                <a:path w="99060" h="123825">
                  <a:moveTo>
                    <a:pt x="60071" y="64185"/>
                  </a:moveTo>
                  <a:lnTo>
                    <a:pt x="51854" y="64185"/>
                  </a:lnTo>
                  <a:lnTo>
                    <a:pt x="51854" y="71589"/>
                  </a:lnTo>
                  <a:lnTo>
                    <a:pt x="60071" y="71589"/>
                  </a:lnTo>
                  <a:lnTo>
                    <a:pt x="60071" y="64185"/>
                  </a:lnTo>
                  <a:close/>
                </a:path>
                <a:path w="99060" h="123825">
                  <a:moveTo>
                    <a:pt x="60071" y="51041"/>
                  </a:moveTo>
                  <a:lnTo>
                    <a:pt x="51854" y="51041"/>
                  </a:lnTo>
                  <a:lnTo>
                    <a:pt x="51854" y="59245"/>
                  </a:lnTo>
                  <a:lnTo>
                    <a:pt x="60071" y="59245"/>
                  </a:lnTo>
                  <a:lnTo>
                    <a:pt x="60071" y="51041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54" y="38684"/>
                  </a:lnTo>
                  <a:lnTo>
                    <a:pt x="51854" y="46075"/>
                  </a:lnTo>
                  <a:lnTo>
                    <a:pt x="60071" y="46075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14"/>
                  </a:moveTo>
                  <a:lnTo>
                    <a:pt x="51854" y="25514"/>
                  </a:lnTo>
                  <a:lnTo>
                    <a:pt x="51854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99060" h="123825">
                  <a:moveTo>
                    <a:pt x="60071" y="12344"/>
                  </a:moveTo>
                  <a:lnTo>
                    <a:pt x="51854" y="12344"/>
                  </a:lnTo>
                  <a:lnTo>
                    <a:pt x="51854" y="20586"/>
                  </a:lnTo>
                  <a:lnTo>
                    <a:pt x="60071" y="20586"/>
                  </a:lnTo>
                  <a:lnTo>
                    <a:pt x="60071" y="12344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2415" y="115227"/>
                  </a:moveTo>
                  <a:lnTo>
                    <a:pt x="65011" y="115227"/>
                  </a:lnTo>
                  <a:lnTo>
                    <a:pt x="65011" y="123456"/>
                  </a:lnTo>
                  <a:lnTo>
                    <a:pt x="72415" y="123456"/>
                  </a:lnTo>
                  <a:lnTo>
                    <a:pt x="72415" y="115227"/>
                  </a:lnTo>
                  <a:close/>
                </a:path>
                <a:path w="99060" h="123825">
                  <a:moveTo>
                    <a:pt x="72415" y="102057"/>
                  </a:moveTo>
                  <a:lnTo>
                    <a:pt x="65011" y="102057"/>
                  </a:lnTo>
                  <a:lnTo>
                    <a:pt x="65011" y="110286"/>
                  </a:lnTo>
                  <a:lnTo>
                    <a:pt x="72415" y="110286"/>
                  </a:lnTo>
                  <a:lnTo>
                    <a:pt x="72415" y="102057"/>
                  </a:lnTo>
                  <a:close/>
                </a:path>
                <a:path w="99060" h="123825">
                  <a:moveTo>
                    <a:pt x="72415" y="89700"/>
                  </a:moveTo>
                  <a:lnTo>
                    <a:pt x="65011" y="89700"/>
                  </a:lnTo>
                  <a:lnTo>
                    <a:pt x="65011" y="97929"/>
                  </a:lnTo>
                  <a:lnTo>
                    <a:pt x="72415" y="97929"/>
                  </a:lnTo>
                  <a:lnTo>
                    <a:pt x="72415" y="89700"/>
                  </a:lnTo>
                  <a:close/>
                </a:path>
                <a:path w="99060" h="123825">
                  <a:moveTo>
                    <a:pt x="72415" y="76530"/>
                  </a:moveTo>
                  <a:lnTo>
                    <a:pt x="65011" y="76530"/>
                  </a:lnTo>
                  <a:lnTo>
                    <a:pt x="65011" y="84759"/>
                  </a:lnTo>
                  <a:lnTo>
                    <a:pt x="72415" y="84759"/>
                  </a:lnTo>
                  <a:lnTo>
                    <a:pt x="72415" y="76530"/>
                  </a:lnTo>
                  <a:close/>
                </a:path>
                <a:path w="99060" h="123825">
                  <a:moveTo>
                    <a:pt x="72415" y="64185"/>
                  </a:moveTo>
                  <a:lnTo>
                    <a:pt x="65011" y="64185"/>
                  </a:lnTo>
                  <a:lnTo>
                    <a:pt x="65011" y="71589"/>
                  </a:lnTo>
                  <a:lnTo>
                    <a:pt x="72415" y="71589"/>
                  </a:lnTo>
                  <a:lnTo>
                    <a:pt x="72415" y="64185"/>
                  </a:lnTo>
                  <a:close/>
                </a:path>
                <a:path w="99060" h="123825">
                  <a:moveTo>
                    <a:pt x="72415" y="51041"/>
                  </a:moveTo>
                  <a:lnTo>
                    <a:pt x="65011" y="51041"/>
                  </a:lnTo>
                  <a:lnTo>
                    <a:pt x="65011" y="59245"/>
                  </a:lnTo>
                  <a:lnTo>
                    <a:pt x="72415" y="59245"/>
                  </a:lnTo>
                  <a:lnTo>
                    <a:pt x="72415" y="51041"/>
                  </a:lnTo>
                  <a:close/>
                </a:path>
                <a:path w="99060" h="123825">
                  <a:moveTo>
                    <a:pt x="72415" y="38684"/>
                  </a:moveTo>
                  <a:lnTo>
                    <a:pt x="65011" y="38684"/>
                  </a:lnTo>
                  <a:lnTo>
                    <a:pt x="65011" y="46075"/>
                  </a:lnTo>
                  <a:lnTo>
                    <a:pt x="72415" y="46075"/>
                  </a:lnTo>
                  <a:lnTo>
                    <a:pt x="72415" y="38684"/>
                  </a:lnTo>
                  <a:close/>
                </a:path>
                <a:path w="99060" h="123825">
                  <a:moveTo>
                    <a:pt x="72415" y="25514"/>
                  </a:moveTo>
                  <a:lnTo>
                    <a:pt x="65011" y="25514"/>
                  </a:lnTo>
                  <a:lnTo>
                    <a:pt x="65011" y="33743"/>
                  </a:lnTo>
                  <a:lnTo>
                    <a:pt x="72415" y="33743"/>
                  </a:lnTo>
                  <a:lnTo>
                    <a:pt x="72415" y="25514"/>
                  </a:lnTo>
                  <a:close/>
                </a:path>
                <a:path w="99060" h="123825">
                  <a:moveTo>
                    <a:pt x="72415" y="12344"/>
                  </a:moveTo>
                  <a:lnTo>
                    <a:pt x="65011" y="12344"/>
                  </a:lnTo>
                  <a:lnTo>
                    <a:pt x="65011" y="20586"/>
                  </a:lnTo>
                  <a:lnTo>
                    <a:pt x="72415" y="20586"/>
                  </a:lnTo>
                  <a:lnTo>
                    <a:pt x="72415" y="12344"/>
                  </a:lnTo>
                  <a:close/>
                </a:path>
                <a:path w="99060" h="123825">
                  <a:moveTo>
                    <a:pt x="72415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2415" y="8242"/>
                  </a:lnTo>
                  <a:lnTo>
                    <a:pt x="72415" y="0"/>
                  </a:lnTo>
                  <a:close/>
                </a:path>
                <a:path w="99060" h="123825">
                  <a:moveTo>
                    <a:pt x="85598" y="115227"/>
                  </a:moveTo>
                  <a:lnTo>
                    <a:pt x="77368" y="115227"/>
                  </a:lnTo>
                  <a:lnTo>
                    <a:pt x="77368" y="123456"/>
                  </a:lnTo>
                  <a:lnTo>
                    <a:pt x="85598" y="123456"/>
                  </a:lnTo>
                  <a:lnTo>
                    <a:pt x="85598" y="115227"/>
                  </a:lnTo>
                  <a:close/>
                </a:path>
                <a:path w="99060" h="123825">
                  <a:moveTo>
                    <a:pt x="85598" y="102057"/>
                  </a:moveTo>
                  <a:lnTo>
                    <a:pt x="77368" y="102057"/>
                  </a:lnTo>
                  <a:lnTo>
                    <a:pt x="77368" y="110286"/>
                  </a:lnTo>
                  <a:lnTo>
                    <a:pt x="85598" y="110286"/>
                  </a:lnTo>
                  <a:lnTo>
                    <a:pt x="85598" y="102057"/>
                  </a:lnTo>
                  <a:close/>
                </a:path>
                <a:path w="99060" h="123825">
                  <a:moveTo>
                    <a:pt x="85598" y="89700"/>
                  </a:moveTo>
                  <a:lnTo>
                    <a:pt x="77368" y="89700"/>
                  </a:lnTo>
                  <a:lnTo>
                    <a:pt x="77368" y="97929"/>
                  </a:lnTo>
                  <a:lnTo>
                    <a:pt x="85598" y="97929"/>
                  </a:lnTo>
                  <a:lnTo>
                    <a:pt x="85598" y="89700"/>
                  </a:lnTo>
                  <a:close/>
                </a:path>
                <a:path w="99060" h="123825">
                  <a:moveTo>
                    <a:pt x="85598" y="76530"/>
                  </a:moveTo>
                  <a:lnTo>
                    <a:pt x="77368" y="76530"/>
                  </a:lnTo>
                  <a:lnTo>
                    <a:pt x="77368" y="84759"/>
                  </a:lnTo>
                  <a:lnTo>
                    <a:pt x="85598" y="84759"/>
                  </a:lnTo>
                  <a:lnTo>
                    <a:pt x="85598" y="76530"/>
                  </a:lnTo>
                  <a:close/>
                </a:path>
                <a:path w="99060" h="123825">
                  <a:moveTo>
                    <a:pt x="85598" y="64185"/>
                  </a:moveTo>
                  <a:lnTo>
                    <a:pt x="77368" y="64185"/>
                  </a:lnTo>
                  <a:lnTo>
                    <a:pt x="77368" y="71589"/>
                  </a:lnTo>
                  <a:lnTo>
                    <a:pt x="85598" y="71589"/>
                  </a:lnTo>
                  <a:lnTo>
                    <a:pt x="85598" y="64185"/>
                  </a:lnTo>
                  <a:close/>
                </a:path>
                <a:path w="99060" h="123825">
                  <a:moveTo>
                    <a:pt x="85598" y="51041"/>
                  </a:moveTo>
                  <a:lnTo>
                    <a:pt x="77368" y="51041"/>
                  </a:lnTo>
                  <a:lnTo>
                    <a:pt x="77368" y="59245"/>
                  </a:lnTo>
                  <a:lnTo>
                    <a:pt x="85598" y="59245"/>
                  </a:lnTo>
                  <a:lnTo>
                    <a:pt x="85598" y="51041"/>
                  </a:lnTo>
                  <a:close/>
                </a:path>
                <a:path w="99060" h="123825">
                  <a:moveTo>
                    <a:pt x="85598" y="38684"/>
                  </a:moveTo>
                  <a:lnTo>
                    <a:pt x="77368" y="38684"/>
                  </a:lnTo>
                  <a:lnTo>
                    <a:pt x="77368" y="46075"/>
                  </a:lnTo>
                  <a:lnTo>
                    <a:pt x="85598" y="46075"/>
                  </a:lnTo>
                  <a:lnTo>
                    <a:pt x="85598" y="38684"/>
                  </a:lnTo>
                  <a:close/>
                </a:path>
                <a:path w="99060" h="123825">
                  <a:moveTo>
                    <a:pt x="85598" y="25514"/>
                  </a:moveTo>
                  <a:lnTo>
                    <a:pt x="77368" y="25514"/>
                  </a:lnTo>
                  <a:lnTo>
                    <a:pt x="77368" y="33743"/>
                  </a:lnTo>
                  <a:lnTo>
                    <a:pt x="85598" y="33743"/>
                  </a:lnTo>
                  <a:lnTo>
                    <a:pt x="85598" y="25514"/>
                  </a:lnTo>
                  <a:close/>
                </a:path>
                <a:path w="99060" h="123825">
                  <a:moveTo>
                    <a:pt x="85598" y="12344"/>
                  </a:moveTo>
                  <a:lnTo>
                    <a:pt x="77368" y="12344"/>
                  </a:lnTo>
                  <a:lnTo>
                    <a:pt x="77368" y="20586"/>
                  </a:lnTo>
                  <a:lnTo>
                    <a:pt x="85598" y="20586"/>
                  </a:lnTo>
                  <a:lnTo>
                    <a:pt x="85598" y="12344"/>
                  </a:lnTo>
                  <a:close/>
                </a:path>
                <a:path w="99060" h="123825">
                  <a:moveTo>
                    <a:pt x="85598" y="0"/>
                  </a:moveTo>
                  <a:lnTo>
                    <a:pt x="77368" y="0"/>
                  </a:lnTo>
                  <a:lnTo>
                    <a:pt x="77368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0538" y="0"/>
                  </a:lnTo>
                  <a:lnTo>
                    <a:pt x="90538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421164" y="720735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267970" h="137159">
                  <a:moveTo>
                    <a:pt x="8229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27"/>
                  </a:lnTo>
                  <a:close/>
                </a:path>
                <a:path w="267970" h="137159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267970" h="137159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267970" h="137159">
                  <a:moveTo>
                    <a:pt x="8229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7355"/>
                  </a:lnTo>
                  <a:close/>
                </a:path>
                <a:path w="267970" h="137159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7970" h="137159">
                  <a:moveTo>
                    <a:pt x="8229" y="51854"/>
                  </a:moveTo>
                  <a:lnTo>
                    <a:pt x="0" y="51854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854"/>
                  </a:lnTo>
                  <a:close/>
                </a:path>
                <a:path w="267970" h="137159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267970" h="137159">
                  <a:moveTo>
                    <a:pt x="8229" y="25514"/>
                  </a:moveTo>
                  <a:lnTo>
                    <a:pt x="0" y="25514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5514"/>
                  </a:lnTo>
                  <a:close/>
                </a:path>
                <a:path w="267970" h="137159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59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59">
                  <a:moveTo>
                    <a:pt x="21399" y="128397"/>
                  </a:moveTo>
                  <a:lnTo>
                    <a:pt x="13157" y="128397"/>
                  </a:lnTo>
                  <a:lnTo>
                    <a:pt x="13157" y="136626"/>
                  </a:lnTo>
                  <a:lnTo>
                    <a:pt x="21399" y="136626"/>
                  </a:lnTo>
                  <a:lnTo>
                    <a:pt x="21399" y="128397"/>
                  </a:lnTo>
                  <a:close/>
                </a:path>
                <a:path w="267970" h="137159">
                  <a:moveTo>
                    <a:pt x="21399" y="115227"/>
                  </a:moveTo>
                  <a:lnTo>
                    <a:pt x="13157" y="115227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267970" h="137159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1099"/>
                  </a:lnTo>
                  <a:lnTo>
                    <a:pt x="21399" y="111099"/>
                  </a:lnTo>
                  <a:lnTo>
                    <a:pt x="21399" y="102870"/>
                  </a:lnTo>
                  <a:close/>
                </a:path>
                <a:path w="267970" h="137159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267970" h="137159">
                  <a:moveTo>
                    <a:pt x="21399" y="77355"/>
                  </a:moveTo>
                  <a:lnTo>
                    <a:pt x="13157" y="77355"/>
                  </a:lnTo>
                  <a:lnTo>
                    <a:pt x="13157" y="84759"/>
                  </a:lnTo>
                  <a:lnTo>
                    <a:pt x="21399" y="84759"/>
                  </a:lnTo>
                  <a:lnTo>
                    <a:pt x="21399" y="77355"/>
                  </a:lnTo>
                  <a:close/>
                </a:path>
                <a:path w="267970" h="137159">
                  <a:moveTo>
                    <a:pt x="21399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211"/>
                  </a:lnTo>
                  <a:close/>
                </a:path>
                <a:path w="267970" h="137159">
                  <a:moveTo>
                    <a:pt x="21399" y="51854"/>
                  </a:moveTo>
                  <a:lnTo>
                    <a:pt x="13157" y="51854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854"/>
                  </a:lnTo>
                  <a:close/>
                </a:path>
                <a:path w="267970" h="137159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267970" h="137159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56"/>
                  </a:lnTo>
                  <a:lnTo>
                    <a:pt x="21399" y="33756"/>
                  </a:lnTo>
                  <a:lnTo>
                    <a:pt x="21399" y="25514"/>
                  </a:lnTo>
                  <a:close/>
                </a:path>
                <a:path w="267970" h="137159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267970" h="137159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267970" h="137159">
                  <a:moveTo>
                    <a:pt x="34556" y="128397"/>
                  </a:moveTo>
                  <a:lnTo>
                    <a:pt x="26314" y="128397"/>
                  </a:lnTo>
                  <a:lnTo>
                    <a:pt x="26314" y="136626"/>
                  </a:lnTo>
                  <a:lnTo>
                    <a:pt x="34556" y="136626"/>
                  </a:lnTo>
                  <a:lnTo>
                    <a:pt x="34556" y="128397"/>
                  </a:lnTo>
                  <a:close/>
                </a:path>
                <a:path w="267970" h="137159">
                  <a:moveTo>
                    <a:pt x="34556" y="115227"/>
                  </a:moveTo>
                  <a:lnTo>
                    <a:pt x="26314" y="115227"/>
                  </a:lnTo>
                  <a:lnTo>
                    <a:pt x="26314" y="123456"/>
                  </a:lnTo>
                  <a:lnTo>
                    <a:pt x="34556" y="123456"/>
                  </a:lnTo>
                  <a:lnTo>
                    <a:pt x="34556" y="115227"/>
                  </a:lnTo>
                  <a:close/>
                </a:path>
                <a:path w="267970" h="137159">
                  <a:moveTo>
                    <a:pt x="34556" y="102870"/>
                  </a:moveTo>
                  <a:lnTo>
                    <a:pt x="26314" y="102870"/>
                  </a:lnTo>
                  <a:lnTo>
                    <a:pt x="26314" y="111099"/>
                  </a:lnTo>
                  <a:lnTo>
                    <a:pt x="34556" y="111099"/>
                  </a:lnTo>
                  <a:lnTo>
                    <a:pt x="34556" y="102870"/>
                  </a:lnTo>
                  <a:close/>
                </a:path>
                <a:path w="267970" h="137159">
                  <a:moveTo>
                    <a:pt x="34556" y="89700"/>
                  </a:moveTo>
                  <a:lnTo>
                    <a:pt x="26314" y="89700"/>
                  </a:lnTo>
                  <a:lnTo>
                    <a:pt x="26314" y="97929"/>
                  </a:lnTo>
                  <a:lnTo>
                    <a:pt x="34556" y="97929"/>
                  </a:lnTo>
                  <a:lnTo>
                    <a:pt x="34556" y="89700"/>
                  </a:lnTo>
                  <a:close/>
                </a:path>
                <a:path w="267970" h="137159">
                  <a:moveTo>
                    <a:pt x="34556" y="77355"/>
                  </a:moveTo>
                  <a:lnTo>
                    <a:pt x="26314" y="77355"/>
                  </a:lnTo>
                  <a:lnTo>
                    <a:pt x="26314" y="84759"/>
                  </a:lnTo>
                  <a:lnTo>
                    <a:pt x="34556" y="84759"/>
                  </a:lnTo>
                  <a:lnTo>
                    <a:pt x="34556" y="77355"/>
                  </a:lnTo>
                  <a:close/>
                </a:path>
                <a:path w="267970" h="137159">
                  <a:moveTo>
                    <a:pt x="34556" y="64211"/>
                  </a:moveTo>
                  <a:lnTo>
                    <a:pt x="26314" y="64211"/>
                  </a:lnTo>
                  <a:lnTo>
                    <a:pt x="26314" y="72415"/>
                  </a:lnTo>
                  <a:lnTo>
                    <a:pt x="34556" y="72415"/>
                  </a:lnTo>
                  <a:lnTo>
                    <a:pt x="34556" y="64211"/>
                  </a:lnTo>
                  <a:close/>
                </a:path>
                <a:path w="267970" h="137159">
                  <a:moveTo>
                    <a:pt x="34556" y="51854"/>
                  </a:moveTo>
                  <a:lnTo>
                    <a:pt x="26314" y="51854"/>
                  </a:lnTo>
                  <a:lnTo>
                    <a:pt x="26314" y="59245"/>
                  </a:lnTo>
                  <a:lnTo>
                    <a:pt x="34556" y="59245"/>
                  </a:lnTo>
                  <a:lnTo>
                    <a:pt x="34556" y="51854"/>
                  </a:lnTo>
                  <a:close/>
                </a:path>
                <a:path w="267970" h="137159">
                  <a:moveTo>
                    <a:pt x="34556" y="38684"/>
                  </a:moveTo>
                  <a:lnTo>
                    <a:pt x="26314" y="38684"/>
                  </a:lnTo>
                  <a:lnTo>
                    <a:pt x="26314" y="46913"/>
                  </a:lnTo>
                  <a:lnTo>
                    <a:pt x="34556" y="46913"/>
                  </a:lnTo>
                  <a:lnTo>
                    <a:pt x="34556" y="38684"/>
                  </a:lnTo>
                  <a:close/>
                </a:path>
                <a:path w="267970" h="137159">
                  <a:moveTo>
                    <a:pt x="34556" y="25514"/>
                  </a:moveTo>
                  <a:lnTo>
                    <a:pt x="26314" y="25514"/>
                  </a:lnTo>
                  <a:lnTo>
                    <a:pt x="26314" y="33756"/>
                  </a:lnTo>
                  <a:lnTo>
                    <a:pt x="34556" y="33756"/>
                  </a:lnTo>
                  <a:lnTo>
                    <a:pt x="34556" y="25514"/>
                  </a:lnTo>
                  <a:close/>
                </a:path>
                <a:path w="267970" h="137159">
                  <a:moveTo>
                    <a:pt x="34556" y="13169"/>
                  </a:moveTo>
                  <a:lnTo>
                    <a:pt x="26314" y="13169"/>
                  </a:lnTo>
                  <a:lnTo>
                    <a:pt x="26314" y="21412"/>
                  </a:lnTo>
                  <a:lnTo>
                    <a:pt x="34556" y="21412"/>
                  </a:lnTo>
                  <a:lnTo>
                    <a:pt x="34556" y="13169"/>
                  </a:lnTo>
                  <a:close/>
                </a:path>
                <a:path w="267970" h="137159">
                  <a:moveTo>
                    <a:pt x="34556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267970" h="137159">
                  <a:moveTo>
                    <a:pt x="46913" y="13169"/>
                  </a:moveTo>
                  <a:lnTo>
                    <a:pt x="39509" y="13169"/>
                  </a:lnTo>
                  <a:lnTo>
                    <a:pt x="39509" y="21412"/>
                  </a:lnTo>
                  <a:lnTo>
                    <a:pt x="46913" y="21412"/>
                  </a:lnTo>
                  <a:lnTo>
                    <a:pt x="46913" y="13169"/>
                  </a:lnTo>
                  <a:close/>
                </a:path>
                <a:path w="267970" h="137159">
                  <a:moveTo>
                    <a:pt x="46913" y="0"/>
                  </a:moveTo>
                  <a:lnTo>
                    <a:pt x="39509" y="0"/>
                  </a:lnTo>
                  <a:lnTo>
                    <a:pt x="39509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59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59">
                  <a:moveTo>
                    <a:pt x="73240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267970" h="137159">
                  <a:moveTo>
                    <a:pt x="86410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267970" h="137159">
                  <a:moveTo>
                    <a:pt x="99580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267970" h="137159">
                  <a:moveTo>
                    <a:pt x="111925" y="0"/>
                  </a:moveTo>
                  <a:lnTo>
                    <a:pt x="104521" y="0"/>
                  </a:lnTo>
                  <a:lnTo>
                    <a:pt x="104521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59">
                  <a:moveTo>
                    <a:pt x="125095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59">
                  <a:moveTo>
                    <a:pt x="241960" y="128397"/>
                  </a:moveTo>
                  <a:lnTo>
                    <a:pt x="233730" y="128397"/>
                  </a:lnTo>
                  <a:lnTo>
                    <a:pt x="233730" y="136626"/>
                  </a:lnTo>
                  <a:lnTo>
                    <a:pt x="241960" y="136626"/>
                  </a:lnTo>
                  <a:lnTo>
                    <a:pt x="241960" y="128397"/>
                  </a:lnTo>
                  <a:close/>
                </a:path>
                <a:path w="267970" h="137159">
                  <a:moveTo>
                    <a:pt x="241960" y="115227"/>
                  </a:moveTo>
                  <a:lnTo>
                    <a:pt x="233730" y="115227"/>
                  </a:lnTo>
                  <a:lnTo>
                    <a:pt x="233730" y="123456"/>
                  </a:lnTo>
                  <a:lnTo>
                    <a:pt x="241960" y="123456"/>
                  </a:lnTo>
                  <a:lnTo>
                    <a:pt x="241960" y="115227"/>
                  </a:lnTo>
                  <a:close/>
                </a:path>
                <a:path w="267970" h="137159">
                  <a:moveTo>
                    <a:pt x="241960" y="102870"/>
                  </a:moveTo>
                  <a:lnTo>
                    <a:pt x="233730" y="102870"/>
                  </a:lnTo>
                  <a:lnTo>
                    <a:pt x="233730" y="111099"/>
                  </a:lnTo>
                  <a:lnTo>
                    <a:pt x="241960" y="111099"/>
                  </a:lnTo>
                  <a:lnTo>
                    <a:pt x="241960" y="102870"/>
                  </a:lnTo>
                  <a:close/>
                </a:path>
                <a:path w="267970" h="137159">
                  <a:moveTo>
                    <a:pt x="241960" y="89700"/>
                  </a:moveTo>
                  <a:lnTo>
                    <a:pt x="233730" y="89700"/>
                  </a:lnTo>
                  <a:lnTo>
                    <a:pt x="233730" y="97929"/>
                  </a:lnTo>
                  <a:lnTo>
                    <a:pt x="241960" y="97929"/>
                  </a:lnTo>
                  <a:lnTo>
                    <a:pt x="241960" y="89700"/>
                  </a:lnTo>
                  <a:close/>
                </a:path>
                <a:path w="267970" h="137159">
                  <a:moveTo>
                    <a:pt x="241960" y="77355"/>
                  </a:moveTo>
                  <a:lnTo>
                    <a:pt x="233730" y="77355"/>
                  </a:lnTo>
                  <a:lnTo>
                    <a:pt x="233730" y="84759"/>
                  </a:lnTo>
                  <a:lnTo>
                    <a:pt x="241960" y="84759"/>
                  </a:lnTo>
                  <a:lnTo>
                    <a:pt x="241960" y="77355"/>
                  </a:lnTo>
                  <a:close/>
                </a:path>
                <a:path w="267970" h="137159">
                  <a:moveTo>
                    <a:pt x="241960" y="64211"/>
                  </a:moveTo>
                  <a:lnTo>
                    <a:pt x="233730" y="64211"/>
                  </a:lnTo>
                  <a:lnTo>
                    <a:pt x="233730" y="72415"/>
                  </a:lnTo>
                  <a:lnTo>
                    <a:pt x="241960" y="72415"/>
                  </a:lnTo>
                  <a:lnTo>
                    <a:pt x="241960" y="64211"/>
                  </a:lnTo>
                  <a:close/>
                </a:path>
                <a:path w="267970" h="137159">
                  <a:moveTo>
                    <a:pt x="241960" y="51854"/>
                  </a:moveTo>
                  <a:lnTo>
                    <a:pt x="233730" y="51854"/>
                  </a:lnTo>
                  <a:lnTo>
                    <a:pt x="233730" y="59245"/>
                  </a:lnTo>
                  <a:lnTo>
                    <a:pt x="241960" y="59245"/>
                  </a:lnTo>
                  <a:lnTo>
                    <a:pt x="241960" y="51854"/>
                  </a:lnTo>
                  <a:close/>
                </a:path>
                <a:path w="267970" h="137159">
                  <a:moveTo>
                    <a:pt x="241960" y="38684"/>
                  </a:moveTo>
                  <a:lnTo>
                    <a:pt x="233730" y="38684"/>
                  </a:lnTo>
                  <a:lnTo>
                    <a:pt x="233730" y="46913"/>
                  </a:lnTo>
                  <a:lnTo>
                    <a:pt x="241960" y="46913"/>
                  </a:lnTo>
                  <a:lnTo>
                    <a:pt x="241960" y="38684"/>
                  </a:lnTo>
                  <a:close/>
                </a:path>
                <a:path w="267970" h="137159">
                  <a:moveTo>
                    <a:pt x="241960" y="25514"/>
                  </a:moveTo>
                  <a:lnTo>
                    <a:pt x="233730" y="25514"/>
                  </a:lnTo>
                  <a:lnTo>
                    <a:pt x="233730" y="33756"/>
                  </a:lnTo>
                  <a:lnTo>
                    <a:pt x="241960" y="33756"/>
                  </a:lnTo>
                  <a:lnTo>
                    <a:pt x="241960" y="25514"/>
                  </a:lnTo>
                  <a:close/>
                </a:path>
                <a:path w="267970" h="137159">
                  <a:moveTo>
                    <a:pt x="241960" y="13169"/>
                  </a:moveTo>
                  <a:lnTo>
                    <a:pt x="233730" y="13169"/>
                  </a:lnTo>
                  <a:lnTo>
                    <a:pt x="233730" y="21412"/>
                  </a:lnTo>
                  <a:lnTo>
                    <a:pt x="241960" y="21412"/>
                  </a:lnTo>
                  <a:lnTo>
                    <a:pt x="241960" y="13169"/>
                  </a:lnTo>
                  <a:close/>
                </a:path>
                <a:path w="267970" h="137159">
                  <a:moveTo>
                    <a:pt x="255117" y="128397"/>
                  </a:moveTo>
                  <a:lnTo>
                    <a:pt x="246900" y="128397"/>
                  </a:lnTo>
                  <a:lnTo>
                    <a:pt x="246900" y="136626"/>
                  </a:lnTo>
                  <a:lnTo>
                    <a:pt x="255117" y="136626"/>
                  </a:lnTo>
                  <a:lnTo>
                    <a:pt x="255117" y="128397"/>
                  </a:lnTo>
                  <a:close/>
                </a:path>
                <a:path w="267970" h="137159">
                  <a:moveTo>
                    <a:pt x="255117" y="115227"/>
                  </a:moveTo>
                  <a:lnTo>
                    <a:pt x="246900" y="115227"/>
                  </a:lnTo>
                  <a:lnTo>
                    <a:pt x="246900" y="123456"/>
                  </a:lnTo>
                  <a:lnTo>
                    <a:pt x="255117" y="123456"/>
                  </a:lnTo>
                  <a:lnTo>
                    <a:pt x="255117" y="115227"/>
                  </a:lnTo>
                  <a:close/>
                </a:path>
                <a:path w="267970" h="137159">
                  <a:moveTo>
                    <a:pt x="255117" y="102870"/>
                  </a:moveTo>
                  <a:lnTo>
                    <a:pt x="246900" y="102870"/>
                  </a:lnTo>
                  <a:lnTo>
                    <a:pt x="246900" y="111099"/>
                  </a:lnTo>
                  <a:lnTo>
                    <a:pt x="255117" y="111099"/>
                  </a:lnTo>
                  <a:lnTo>
                    <a:pt x="255117" y="102870"/>
                  </a:lnTo>
                  <a:close/>
                </a:path>
                <a:path w="267970" h="137159">
                  <a:moveTo>
                    <a:pt x="255117" y="89700"/>
                  </a:moveTo>
                  <a:lnTo>
                    <a:pt x="246900" y="89700"/>
                  </a:lnTo>
                  <a:lnTo>
                    <a:pt x="246900" y="97929"/>
                  </a:lnTo>
                  <a:lnTo>
                    <a:pt x="255117" y="97929"/>
                  </a:lnTo>
                  <a:lnTo>
                    <a:pt x="255117" y="89700"/>
                  </a:lnTo>
                  <a:close/>
                </a:path>
                <a:path w="267970" h="137159">
                  <a:moveTo>
                    <a:pt x="255117" y="77355"/>
                  </a:moveTo>
                  <a:lnTo>
                    <a:pt x="246900" y="77355"/>
                  </a:lnTo>
                  <a:lnTo>
                    <a:pt x="246900" y="84759"/>
                  </a:lnTo>
                  <a:lnTo>
                    <a:pt x="255117" y="84759"/>
                  </a:lnTo>
                  <a:lnTo>
                    <a:pt x="255117" y="77355"/>
                  </a:lnTo>
                  <a:close/>
                </a:path>
                <a:path w="267970" h="137159">
                  <a:moveTo>
                    <a:pt x="255117" y="64211"/>
                  </a:moveTo>
                  <a:lnTo>
                    <a:pt x="246900" y="64211"/>
                  </a:lnTo>
                  <a:lnTo>
                    <a:pt x="246900" y="72415"/>
                  </a:lnTo>
                  <a:lnTo>
                    <a:pt x="255117" y="72415"/>
                  </a:lnTo>
                  <a:lnTo>
                    <a:pt x="255117" y="64211"/>
                  </a:lnTo>
                  <a:close/>
                </a:path>
                <a:path w="267970" h="137159">
                  <a:moveTo>
                    <a:pt x="255117" y="51854"/>
                  </a:moveTo>
                  <a:lnTo>
                    <a:pt x="246900" y="51854"/>
                  </a:lnTo>
                  <a:lnTo>
                    <a:pt x="246900" y="59245"/>
                  </a:lnTo>
                  <a:lnTo>
                    <a:pt x="255117" y="59245"/>
                  </a:lnTo>
                  <a:lnTo>
                    <a:pt x="255117" y="51854"/>
                  </a:lnTo>
                  <a:close/>
                </a:path>
                <a:path w="267970" h="137159">
                  <a:moveTo>
                    <a:pt x="255117" y="38684"/>
                  </a:moveTo>
                  <a:lnTo>
                    <a:pt x="246900" y="38684"/>
                  </a:lnTo>
                  <a:lnTo>
                    <a:pt x="246900" y="46913"/>
                  </a:lnTo>
                  <a:lnTo>
                    <a:pt x="255117" y="46913"/>
                  </a:lnTo>
                  <a:lnTo>
                    <a:pt x="255117" y="38684"/>
                  </a:lnTo>
                  <a:close/>
                </a:path>
                <a:path w="267970" h="137159">
                  <a:moveTo>
                    <a:pt x="255117" y="25514"/>
                  </a:moveTo>
                  <a:lnTo>
                    <a:pt x="246900" y="25514"/>
                  </a:lnTo>
                  <a:lnTo>
                    <a:pt x="246900" y="33756"/>
                  </a:lnTo>
                  <a:lnTo>
                    <a:pt x="255117" y="33756"/>
                  </a:lnTo>
                  <a:lnTo>
                    <a:pt x="255117" y="25514"/>
                  </a:lnTo>
                  <a:close/>
                </a:path>
                <a:path w="267970" h="137159">
                  <a:moveTo>
                    <a:pt x="255117" y="13169"/>
                  </a:moveTo>
                  <a:lnTo>
                    <a:pt x="246900" y="13169"/>
                  </a:lnTo>
                  <a:lnTo>
                    <a:pt x="246900" y="21412"/>
                  </a:lnTo>
                  <a:lnTo>
                    <a:pt x="255117" y="21412"/>
                  </a:lnTo>
                  <a:lnTo>
                    <a:pt x="255117" y="13169"/>
                  </a:lnTo>
                  <a:close/>
                </a:path>
                <a:path w="267970" h="137159">
                  <a:moveTo>
                    <a:pt x="267462" y="128397"/>
                  </a:moveTo>
                  <a:lnTo>
                    <a:pt x="260045" y="128397"/>
                  </a:lnTo>
                  <a:lnTo>
                    <a:pt x="260045" y="136626"/>
                  </a:lnTo>
                  <a:lnTo>
                    <a:pt x="267462" y="136626"/>
                  </a:lnTo>
                  <a:lnTo>
                    <a:pt x="267462" y="128397"/>
                  </a:lnTo>
                  <a:close/>
                </a:path>
                <a:path w="267970" h="137159">
                  <a:moveTo>
                    <a:pt x="267462" y="115227"/>
                  </a:moveTo>
                  <a:lnTo>
                    <a:pt x="260045" y="115227"/>
                  </a:lnTo>
                  <a:lnTo>
                    <a:pt x="260045" y="123456"/>
                  </a:lnTo>
                  <a:lnTo>
                    <a:pt x="267462" y="123456"/>
                  </a:lnTo>
                  <a:lnTo>
                    <a:pt x="267462" y="115227"/>
                  </a:lnTo>
                  <a:close/>
                </a:path>
                <a:path w="267970" h="137159">
                  <a:moveTo>
                    <a:pt x="267462" y="102870"/>
                  </a:moveTo>
                  <a:lnTo>
                    <a:pt x="260045" y="102870"/>
                  </a:lnTo>
                  <a:lnTo>
                    <a:pt x="260045" y="111099"/>
                  </a:lnTo>
                  <a:lnTo>
                    <a:pt x="267462" y="111099"/>
                  </a:lnTo>
                  <a:lnTo>
                    <a:pt x="267462" y="102870"/>
                  </a:lnTo>
                  <a:close/>
                </a:path>
                <a:path w="267970" h="137159">
                  <a:moveTo>
                    <a:pt x="267462" y="89700"/>
                  </a:moveTo>
                  <a:lnTo>
                    <a:pt x="260045" y="89700"/>
                  </a:lnTo>
                  <a:lnTo>
                    <a:pt x="260045" y="97929"/>
                  </a:lnTo>
                  <a:lnTo>
                    <a:pt x="267462" y="97929"/>
                  </a:lnTo>
                  <a:lnTo>
                    <a:pt x="267462" y="89700"/>
                  </a:lnTo>
                  <a:close/>
                </a:path>
                <a:path w="267970" h="137159">
                  <a:moveTo>
                    <a:pt x="267462" y="77355"/>
                  </a:moveTo>
                  <a:lnTo>
                    <a:pt x="260045" y="77355"/>
                  </a:lnTo>
                  <a:lnTo>
                    <a:pt x="260045" y="84759"/>
                  </a:lnTo>
                  <a:lnTo>
                    <a:pt x="267462" y="84759"/>
                  </a:lnTo>
                  <a:lnTo>
                    <a:pt x="267462" y="77355"/>
                  </a:lnTo>
                  <a:close/>
                </a:path>
                <a:path w="267970" h="137159">
                  <a:moveTo>
                    <a:pt x="267462" y="64211"/>
                  </a:moveTo>
                  <a:lnTo>
                    <a:pt x="260045" y="64211"/>
                  </a:lnTo>
                  <a:lnTo>
                    <a:pt x="260045" y="72415"/>
                  </a:lnTo>
                  <a:lnTo>
                    <a:pt x="267462" y="72415"/>
                  </a:lnTo>
                  <a:lnTo>
                    <a:pt x="267462" y="64211"/>
                  </a:lnTo>
                  <a:close/>
                </a:path>
                <a:path w="267970" h="137159">
                  <a:moveTo>
                    <a:pt x="267462" y="51854"/>
                  </a:moveTo>
                  <a:lnTo>
                    <a:pt x="260045" y="51854"/>
                  </a:lnTo>
                  <a:lnTo>
                    <a:pt x="260045" y="59245"/>
                  </a:lnTo>
                  <a:lnTo>
                    <a:pt x="267462" y="59245"/>
                  </a:lnTo>
                  <a:lnTo>
                    <a:pt x="267462" y="51854"/>
                  </a:lnTo>
                  <a:close/>
                </a:path>
                <a:path w="267970" h="137159">
                  <a:moveTo>
                    <a:pt x="267462" y="38684"/>
                  </a:moveTo>
                  <a:lnTo>
                    <a:pt x="260045" y="38684"/>
                  </a:lnTo>
                  <a:lnTo>
                    <a:pt x="260045" y="46913"/>
                  </a:lnTo>
                  <a:lnTo>
                    <a:pt x="267462" y="46913"/>
                  </a:lnTo>
                  <a:lnTo>
                    <a:pt x="267462" y="38684"/>
                  </a:lnTo>
                  <a:close/>
                </a:path>
                <a:path w="267970" h="137159">
                  <a:moveTo>
                    <a:pt x="267462" y="25514"/>
                  </a:moveTo>
                  <a:lnTo>
                    <a:pt x="260045" y="25514"/>
                  </a:lnTo>
                  <a:lnTo>
                    <a:pt x="260045" y="33756"/>
                  </a:lnTo>
                  <a:lnTo>
                    <a:pt x="267462" y="33756"/>
                  </a:lnTo>
                  <a:lnTo>
                    <a:pt x="267462" y="25514"/>
                  </a:lnTo>
                  <a:close/>
                </a:path>
                <a:path w="267970" h="137159">
                  <a:moveTo>
                    <a:pt x="267462" y="13169"/>
                  </a:moveTo>
                  <a:lnTo>
                    <a:pt x="260045" y="13169"/>
                  </a:lnTo>
                  <a:lnTo>
                    <a:pt x="260045" y="21412"/>
                  </a:lnTo>
                  <a:lnTo>
                    <a:pt x="267462" y="21412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291954" y="7207351"/>
              <a:ext cx="254635" cy="137160"/>
            </a:xfrm>
            <a:custGeom>
              <a:avLst/>
              <a:gdLst/>
              <a:ahLst/>
              <a:cxnLst/>
              <a:rect l="l" t="t" r="r" b="b"/>
              <a:pathLst>
                <a:path w="254635" h="137159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254635" h="137159">
                  <a:moveTo>
                    <a:pt x="176123" y="128397"/>
                  </a:moveTo>
                  <a:lnTo>
                    <a:pt x="168719" y="128397"/>
                  </a:lnTo>
                  <a:lnTo>
                    <a:pt x="168719" y="136626"/>
                  </a:lnTo>
                  <a:lnTo>
                    <a:pt x="176123" y="136626"/>
                  </a:lnTo>
                  <a:lnTo>
                    <a:pt x="176123" y="128397"/>
                  </a:lnTo>
                  <a:close/>
                </a:path>
                <a:path w="254635" h="137159">
                  <a:moveTo>
                    <a:pt x="176123" y="115227"/>
                  </a:moveTo>
                  <a:lnTo>
                    <a:pt x="168719" y="115227"/>
                  </a:lnTo>
                  <a:lnTo>
                    <a:pt x="168719" y="123456"/>
                  </a:lnTo>
                  <a:lnTo>
                    <a:pt x="176123" y="123456"/>
                  </a:lnTo>
                  <a:lnTo>
                    <a:pt x="176123" y="115227"/>
                  </a:lnTo>
                  <a:close/>
                </a:path>
                <a:path w="254635" h="137159">
                  <a:moveTo>
                    <a:pt x="176123" y="102870"/>
                  </a:moveTo>
                  <a:lnTo>
                    <a:pt x="168719" y="102870"/>
                  </a:lnTo>
                  <a:lnTo>
                    <a:pt x="168719" y="111099"/>
                  </a:lnTo>
                  <a:lnTo>
                    <a:pt x="176123" y="111099"/>
                  </a:lnTo>
                  <a:lnTo>
                    <a:pt x="176123" y="102870"/>
                  </a:lnTo>
                  <a:close/>
                </a:path>
                <a:path w="254635" h="137159">
                  <a:moveTo>
                    <a:pt x="176123" y="89700"/>
                  </a:moveTo>
                  <a:lnTo>
                    <a:pt x="168719" y="89700"/>
                  </a:lnTo>
                  <a:lnTo>
                    <a:pt x="168719" y="97929"/>
                  </a:lnTo>
                  <a:lnTo>
                    <a:pt x="176123" y="97929"/>
                  </a:lnTo>
                  <a:lnTo>
                    <a:pt x="176123" y="89700"/>
                  </a:lnTo>
                  <a:close/>
                </a:path>
                <a:path w="254635" h="137159">
                  <a:moveTo>
                    <a:pt x="176123" y="77355"/>
                  </a:moveTo>
                  <a:lnTo>
                    <a:pt x="168719" y="77355"/>
                  </a:lnTo>
                  <a:lnTo>
                    <a:pt x="168719" y="84759"/>
                  </a:lnTo>
                  <a:lnTo>
                    <a:pt x="176123" y="84759"/>
                  </a:lnTo>
                  <a:lnTo>
                    <a:pt x="176123" y="77355"/>
                  </a:lnTo>
                  <a:close/>
                </a:path>
                <a:path w="254635" h="137159">
                  <a:moveTo>
                    <a:pt x="176123" y="64211"/>
                  </a:moveTo>
                  <a:lnTo>
                    <a:pt x="168719" y="64211"/>
                  </a:lnTo>
                  <a:lnTo>
                    <a:pt x="168719" y="72415"/>
                  </a:lnTo>
                  <a:lnTo>
                    <a:pt x="176123" y="72415"/>
                  </a:lnTo>
                  <a:lnTo>
                    <a:pt x="176123" y="64211"/>
                  </a:lnTo>
                  <a:close/>
                </a:path>
                <a:path w="254635" h="137159">
                  <a:moveTo>
                    <a:pt x="176123" y="51854"/>
                  </a:moveTo>
                  <a:lnTo>
                    <a:pt x="168719" y="51854"/>
                  </a:lnTo>
                  <a:lnTo>
                    <a:pt x="168719" y="59245"/>
                  </a:lnTo>
                  <a:lnTo>
                    <a:pt x="176123" y="59245"/>
                  </a:lnTo>
                  <a:lnTo>
                    <a:pt x="176123" y="51854"/>
                  </a:lnTo>
                  <a:close/>
                </a:path>
                <a:path w="254635" h="137159">
                  <a:moveTo>
                    <a:pt x="176123" y="38684"/>
                  </a:moveTo>
                  <a:lnTo>
                    <a:pt x="168719" y="38684"/>
                  </a:lnTo>
                  <a:lnTo>
                    <a:pt x="168719" y="46913"/>
                  </a:lnTo>
                  <a:lnTo>
                    <a:pt x="176123" y="46913"/>
                  </a:lnTo>
                  <a:lnTo>
                    <a:pt x="176123" y="38684"/>
                  </a:lnTo>
                  <a:close/>
                </a:path>
                <a:path w="254635" h="137159">
                  <a:moveTo>
                    <a:pt x="176123" y="25514"/>
                  </a:moveTo>
                  <a:lnTo>
                    <a:pt x="168719" y="25514"/>
                  </a:lnTo>
                  <a:lnTo>
                    <a:pt x="168719" y="33756"/>
                  </a:lnTo>
                  <a:lnTo>
                    <a:pt x="176123" y="33756"/>
                  </a:lnTo>
                  <a:lnTo>
                    <a:pt x="176123" y="25514"/>
                  </a:lnTo>
                  <a:close/>
                </a:path>
                <a:path w="254635" h="137159">
                  <a:moveTo>
                    <a:pt x="176123" y="13169"/>
                  </a:moveTo>
                  <a:lnTo>
                    <a:pt x="168719" y="13169"/>
                  </a:lnTo>
                  <a:lnTo>
                    <a:pt x="168719" y="21412"/>
                  </a:lnTo>
                  <a:lnTo>
                    <a:pt x="176123" y="21412"/>
                  </a:lnTo>
                  <a:lnTo>
                    <a:pt x="176123" y="13169"/>
                  </a:lnTo>
                  <a:close/>
                </a:path>
                <a:path w="254635" h="137159">
                  <a:moveTo>
                    <a:pt x="189293" y="128397"/>
                  </a:moveTo>
                  <a:lnTo>
                    <a:pt x="181051" y="128397"/>
                  </a:lnTo>
                  <a:lnTo>
                    <a:pt x="181051" y="136626"/>
                  </a:lnTo>
                  <a:lnTo>
                    <a:pt x="189293" y="136626"/>
                  </a:lnTo>
                  <a:lnTo>
                    <a:pt x="189293" y="128397"/>
                  </a:lnTo>
                  <a:close/>
                </a:path>
                <a:path w="254635" h="137159">
                  <a:moveTo>
                    <a:pt x="189293" y="115227"/>
                  </a:moveTo>
                  <a:lnTo>
                    <a:pt x="181051" y="115227"/>
                  </a:lnTo>
                  <a:lnTo>
                    <a:pt x="181051" y="123456"/>
                  </a:lnTo>
                  <a:lnTo>
                    <a:pt x="189293" y="123456"/>
                  </a:lnTo>
                  <a:lnTo>
                    <a:pt x="189293" y="115227"/>
                  </a:lnTo>
                  <a:close/>
                </a:path>
                <a:path w="254635" h="137159">
                  <a:moveTo>
                    <a:pt x="189293" y="102870"/>
                  </a:moveTo>
                  <a:lnTo>
                    <a:pt x="181051" y="102870"/>
                  </a:lnTo>
                  <a:lnTo>
                    <a:pt x="181051" y="111099"/>
                  </a:lnTo>
                  <a:lnTo>
                    <a:pt x="189293" y="111099"/>
                  </a:lnTo>
                  <a:lnTo>
                    <a:pt x="189293" y="102870"/>
                  </a:lnTo>
                  <a:close/>
                </a:path>
                <a:path w="254635" h="137159">
                  <a:moveTo>
                    <a:pt x="189293" y="89700"/>
                  </a:moveTo>
                  <a:lnTo>
                    <a:pt x="181051" y="89700"/>
                  </a:lnTo>
                  <a:lnTo>
                    <a:pt x="181051" y="97929"/>
                  </a:lnTo>
                  <a:lnTo>
                    <a:pt x="189293" y="97929"/>
                  </a:lnTo>
                  <a:lnTo>
                    <a:pt x="189293" y="89700"/>
                  </a:lnTo>
                  <a:close/>
                </a:path>
                <a:path w="254635" h="137159">
                  <a:moveTo>
                    <a:pt x="189293" y="77355"/>
                  </a:moveTo>
                  <a:lnTo>
                    <a:pt x="181051" y="77355"/>
                  </a:lnTo>
                  <a:lnTo>
                    <a:pt x="181051" y="84759"/>
                  </a:lnTo>
                  <a:lnTo>
                    <a:pt x="189293" y="84759"/>
                  </a:lnTo>
                  <a:lnTo>
                    <a:pt x="189293" y="77355"/>
                  </a:lnTo>
                  <a:close/>
                </a:path>
                <a:path w="254635" h="137159">
                  <a:moveTo>
                    <a:pt x="189293" y="64211"/>
                  </a:moveTo>
                  <a:lnTo>
                    <a:pt x="181051" y="64211"/>
                  </a:lnTo>
                  <a:lnTo>
                    <a:pt x="181051" y="72415"/>
                  </a:lnTo>
                  <a:lnTo>
                    <a:pt x="189293" y="72415"/>
                  </a:lnTo>
                  <a:lnTo>
                    <a:pt x="189293" y="64211"/>
                  </a:lnTo>
                  <a:close/>
                </a:path>
                <a:path w="254635" h="137159">
                  <a:moveTo>
                    <a:pt x="189293" y="51854"/>
                  </a:moveTo>
                  <a:lnTo>
                    <a:pt x="181051" y="51854"/>
                  </a:lnTo>
                  <a:lnTo>
                    <a:pt x="181051" y="59245"/>
                  </a:lnTo>
                  <a:lnTo>
                    <a:pt x="189293" y="59245"/>
                  </a:lnTo>
                  <a:lnTo>
                    <a:pt x="189293" y="51854"/>
                  </a:lnTo>
                  <a:close/>
                </a:path>
                <a:path w="254635" h="137159">
                  <a:moveTo>
                    <a:pt x="189293" y="38684"/>
                  </a:moveTo>
                  <a:lnTo>
                    <a:pt x="181051" y="38684"/>
                  </a:lnTo>
                  <a:lnTo>
                    <a:pt x="181051" y="46913"/>
                  </a:lnTo>
                  <a:lnTo>
                    <a:pt x="189293" y="46913"/>
                  </a:lnTo>
                  <a:lnTo>
                    <a:pt x="189293" y="38684"/>
                  </a:lnTo>
                  <a:close/>
                </a:path>
                <a:path w="254635" h="137159">
                  <a:moveTo>
                    <a:pt x="189293" y="25514"/>
                  </a:moveTo>
                  <a:lnTo>
                    <a:pt x="181051" y="25514"/>
                  </a:lnTo>
                  <a:lnTo>
                    <a:pt x="181051" y="33756"/>
                  </a:lnTo>
                  <a:lnTo>
                    <a:pt x="189293" y="33756"/>
                  </a:lnTo>
                  <a:lnTo>
                    <a:pt x="189293" y="25514"/>
                  </a:lnTo>
                  <a:close/>
                </a:path>
                <a:path w="254635" h="137159">
                  <a:moveTo>
                    <a:pt x="189293" y="13169"/>
                  </a:moveTo>
                  <a:lnTo>
                    <a:pt x="181051" y="13169"/>
                  </a:lnTo>
                  <a:lnTo>
                    <a:pt x="181051" y="21412"/>
                  </a:lnTo>
                  <a:lnTo>
                    <a:pt x="189293" y="21412"/>
                  </a:lnTo>
                  <a:lnTo>
                    <a:pt x="189293" y="13169"/>
                  </a:lnTo>
                  <a:close/>
                </a:path>
                <a:path w="254635" h="137159">
                  <a:moveTo>
                    <a:pt x="202450" y="128397"/>
                  </a:moveTo>
                  <a:lnTo>
                    <a:pt x="194208" y="128397"/>
                  </a:lnTo>
                  <a:lnTo>
                    <a:pt x="194208" y="136626"/>
                  </a:lnTo>
                  <a:lnTo>
                    <a:pt x="202450" y="136626"/>
                  </a:lnTo>
                  <a:lnTo>
                    <a:pt x="202450" y="128397"/>
                  </a:lnTo>
                  <a:close/>
                </a:path>
                <a:path w="254635" h="137159">
                  <a:moveTo>
                    <a:pt x="202450" y="115227"/>
                  </a:moveTo>
                  <a:lnTo>
                    <a:pt x="194208" y="115227"/>
                  </a:lnTo>
                  <a:lnTo>
                    <a:pt x="194208" y="123456"/>
                  </a:lnTo>
                  <a:lnTo>
                    <a:pt x="202450" y="123456"/>
                  </a:lnTo>
                  <a:lnTo>
                    <a:pt x="202450" y="115227"/>
                  </a:lnTo>
                  <a:close/>
                </a:path>
                <a:path w="254635" h="137159">
                  <a:moveTo>
                    <a:pt x="202450" y="102870"/>
                  </a:moveTo>
                  <a:lnTo>
                    <a:pt x="194208" y="102870"/>
                  </a:lnTo>
                  <a:lnTo>
                    <a:pt x="194208" y="111099"/>
                  </a:lnTo>
                  <a:lnTo>
                    <a:pt x="202450" y="111099"/>
                  </a:lnTo>
                  <a:lnTo>
                    <a:pt x="202450" y="102870"/>
                  </a:lnTo>
                  <a:close/>
                </a:path>
                <a:path w="254635" h="137159">
                  <a:moveTo>
                    <a:pt x="202450" y="89700"/>
                  </a:moveTo>
                  <a:lnTo>
                    <a:pt x="194208" y="89700"/>
                  </a:lnTo>
                  <a:lnTo>
                    <a:pt x="194208" y="97929"/>
                  </a:lnTo>
                  <a:lnTo>
                    <a:pt x="202450" y="97929"/>
                  </a:lnTo>
                  <a:lnTo>
                    <a:pt x="202450" y="89700"/>
                  </a:lnTo>
                  <a:close/>
                </a:path>
                <a:path w="254635" h="137159">
                  <a:moveTo>
                    <a:pt x="202450" y="77355"/>
                  </a:moveTo>
                  <a:lnTo>
                    <a:pt x="194208" y="77355"/>
                  </a:lnTo>
                  <a:lnTo>
                    <a:pt x="194208" y="84759"/>
                  </a:lnTo>
                  <a:lnTo>
                    <a:pt x="202450" y="84759"/>
                  </a:lnTo>
                  <a:lnTo>
                    <a:pt x="202450" y="77355"/>
                  </a:lnTo>
                  <a:close/>
                </a:path>
                <a:path w="254635" h="137159">
                  <a:moveTo>
                    <a:pt x="202450" y="64211"/>
                  </a:moveTo>
                  <a:lnTo>
                    <a:pt x="194208" y="64211"/>
                  </a:lnTo>
                  <a:lnTo>
                    <a:pt x="194208" y="72415"/>
                  </a:lnTo>
                  <a:lnTo>
                    <a:pt x="202450" y="72415"/>
                  </a:lnTo>
                  <a:lnTo>
                    <a:pt x="202450" y="64211"/>
                  </a:lnTo>
                  <a:close/>
                </a:path>
                <a:path w="254635" h="137159">
                  <a:moveTo>
                    <a:pt x="202450" y="51854"/>
                  </a:moveTo>
                  <a:lnTo>
                    <a:pt x="194208" y="51854"/>
                  </a:lnTo>
                  <a:lnTo>
                    <a:pt x="194208" y="59245"/>
                  </a:lnTo>
                  <a:lnTo>
                    <a:pt x="202450" y="59245"/>
                  </a:lnTo>
                  <a:lnTo>
                    <a:pt x="202450" y="51854"/>
                  </a:lnTo>
                  <a:close/>
                </a:path>
                <a:path w="254635" h="137159">
                  <a:moveTo>
                    <a:pt x="202450" y="38684"/>
                  </a:moveTo>
                  <a:lnTo>
                    <a:pt x="194208" y="38684"/>
                  </a:lnTo>
                  <a:lnTo>
                    <a:pt x="194208" y="46913"/>
                  </a:lnTo>
                  <a:lnTo>
                    <a:pt x="202450" y="46913"/>
                  </a:lnTo>
                  <a:lnTo>
                    <a:pt x="202450" y="38684"/>
                  </a:lnTo>
                  <a:close/>
                </a:path>
                <a:path w="254635" h="137159">
                  <a:moveTo>
                    <a:pt x="202450" y="25514"/>
                  </a:moveTo>
                  <a:lnTo>
                    <a:pt x="194208" y="25514"/>
                  </a:lnTo>
                  <a:lnTo>
                    <a:pt x="194208" y="33756"/>
                  </a:lnTo>
                  <a:lnTo>
                    <a:pt x="202450" y="33756"/>
                  </a:lnTo>
                  <a:lnTo>
                    <a:pt x="202450" y="25514"/>
                  </a:lnTo>
                  <a:close/>
                </a:path>
                <a:path w="254635" h="137159">
                  <a:moveTo>
                    <a:pt x="202450" y="13169"/>
                  </a:moveTo>
                  <a:lnTo>
                    <a:pt x="194208" y="13169"/>
                  </a:lnTo>
                  <a:lnTo>
                    <a:pt x="194208" y="21412"/>
                  </a:lnTo>
                  <a:lnTo>
                    <a:pt x="202450" y="21412"/>
                  </a:lnTo>
                  <a:lnTo>
                    <a:pt x="202450" y="13169"/>
                  </a:lnTo>
                  <a:close/>
                </a:path>
                <a:path w="254635" h="137159">
                  <a:moveTo>
                    <a:pt x="215620" y="128397"/>
                  </a:moveTo>
                  <a:lnTo>
                    <a:pt x="207391" y="128397"/>
                  </a:lnTo>
                  <a:lnTo>
                    <a:pt x="207391" y="136626"/>
                  </a:lnTo>
                  <a:lnTo>
                    <a:pt x="215620" y="136626"/>
                  </a:lnTo>
                  <a:lnTo>
                    <a:pt x="215620" y="128397"/>
                  </a:lnTo>
                  <a:close/>
                </a:path>
                <a:path w="254635" h="137159">
                  <a:moveTo>
                    <a:pt x="215620" y="115227"/>
                  </a:moveTo>
                  <a:lnTo>
                    <a:pt x="207391" y="115227"/>
                  </a:lnTo>
                  <a:lnTo>
                    <a:pt x="207391" y="123456"/>
                  </a:lnTo>
                  <a:lnTo>
                    <a:pt x="215620" y="123456"/>
                  </a:lnTo>
                  <a:lnTo>
                    <a:pt x="215620" y="115227"/>
                  </a:lnTo>
                  <a:close/>
                </a:path>
                <a:path w="254635" h="137159">
                  <a:moveTo>
                    <a:pt x="215620" y="102870"/>
                  </a:moveTo>
                  <a:lnTo>
                    <a:pt x="207391" y="102870"/>
                  </a:lnTo>
                  <a:lnTo>
                    <a:pt x="207391" y="111099"/>
                  </a:lnTo>
                  <a:lnTo>
                    <a:pt x="215620" y="111099"/>
                  </a:lnTo>
                  <a:lnTo>
                    <a:pt x="215620" y="102870"/>
                  </a:lnTo>
                  <a:close/>
                </a:path>
                <a:path w="254635" h="137159">
                  <a:moveTo>
                    <a:pt x="215620" y="89700"/>
                  </a:moveTo>
                  <a:lnTo>
                    <a:pt x="207391" y="89700"/>
                  </a:lnTo>
                  <a:lnTo>
                    <a:pt x="207391" y="97929"/>
                  </a:lnTo>
                  <a:lnTo>
                    <a:pt x="215620" y="97929"/>
                  </a:lnTo>
                  <a:lnTo>
                    <a:pt x="215620" y="89700"/>
                  </a:lnTo>
                  <a:close/>
                </a:path>
                <a:path w="254635" h="137159">
                  <a:moveTo>
                    <a:pt x="215620" y="77355"/>
                  </a:moveTo>
                  <a:lnTo>
                    <a:pt x="207391" y="77355"/>
                  </a:lnTo>
                  <a:lnTo>
                    <a:pt x="207391" y="84759"/>
                  </a:lnTo>
                  <a:lnTo>
                    <a:pt x="215620" y="84759"/>
                  </a:lnTo>
                  <a:lnTo>
                    <a:pt x="215620" y="77355"/>
                  </a:lnTo>
                  <a:close/>
                </a:path>
                <a:path w="254635" h="137159">
                  <a:moveTo>
                    <a:pt x="215620" y="64211"/>
                  </a:moveTo>
                  <a:lnTo>
                    <a:pt x="207391" y="64211"/>
                  </a:lnTo>
                  <a:lnTo>
                    <a:pt x="207391" y="72415"/>
                  </a:lnTo>
                  <a:lnTo>
                    <a:pt x="215620" y="72415"/>
                  </a:lnTo>
                  <a:lnTo>
                    <a:pt x="215620" y="64211"/>
                  </a:lnTo>
                  <a:close/>
                </a:path>
                <a:path w="254635" h="137159">
                  <a:moveTo>
                    <a:pt x="215620" y="51854"/>
                  </a:moveTo>
                  <a:lnTo>
                    <a:pt x="207391" y="51854"/>
                  </a:lnTo>
                  <a:lnTo>
                    <a:pt x="207391" y="59245"/>
                  </a:lnTo>
                  <a:lnTo>
                    <a:pt x="215620" y="59245"/>
                  </a:lnTo>
                  <a:lnTo>
                    <a:pt x="215620" y="51854"/>
                  </a:lnTo>
                  <a:close/>
                </a:path>
                <a:path w="254635" h="137159">
                  <a:moveTo>
                    <a:pt x="215620" y="38684"/>
                  </a:moveTo>
                  <a:lnTo>
                    <a:pt x="207391" y="38684"/>
                  </a:lnTo>
                  <a:lnTo>
                    <a:pt x="207391" y="46913"/>
                  </a:lnTo>
                  <a:lnTo>
                    <a:pt x="215620" y="46913"/>
                  </a:lnTo>
                  <a:lnTo>
                    <a:pt x="215620" y="38684"/>
                  </a:lnTo>
                  <a:close/>
                </a:path>
                <a:path w="254635" h="137159">
                  <a:moveTo>
                    <a:pt x="215620" y="25514"/>
                  </a:moveTo>
                  <a:lnTo>
                    <a:pt x="207391" y="25514"/>
                  </a:lnTo>
                  <a:lnTo>
                    <a:pt x="207391" y="33756"/>
                  </a:lnTo>
                  <a:lnTo>
                    <a:pt x="215620" y="33756"/>
                  </a:lnTo>
                  <a:lnTo>
                    <a:pt x="215620" y="25514"/>
                  </a:lnTo>
                  <a:close/>
                </a:path>
                <a:path w="254635" h="137159">
                  <a:moveTo>
                    <a:pt x="215620" y="13169"/>
                  </a:moveTo>
                  <a:lnTo>
                    <a:pt x="207391" y="13169"/>
                  </a:lnTo>
                  <a:lnTo>
                    <a:pt x="207391" y="21412"/>
                  </a:lnTo>
                  <a:lnTo>
                    <a:pt x="215620" y="21412"/>
                  </a:lnTo>
                  <a:lnTo>
                    <a:pt x="215620" y="13169"/>
                  </a:lnTo>
                  <a:close/>
                </a:path>
                <a:path w="254635" h="137159">
                  <a:moveTo>
                    <a:pt x="228790" y="128397"/>
                  </a:moveTo>
                  <a:lnTo>
                    <a:pt x="220548" y="128397"/>
                  </a:lnTo>
                  <a:lnTo>
                    <a:pt x="220548" y="136626"/>
                  </a:lnTo>
                  <a:lnTo>
                    <a:pt x="228790" y="136626"/>
                  </a:lnTo>
                  <a:lnTo>
                    <a:pt x="228790" y="128397"/>
                  </a:lnTo>
                  <a:close/>
                </a:path>
                <a:path w="254635" h="137159">
                  <a:moveTo>
                    <a:pt x="228790" y="115227"/>
                  </a:moveTo>
                  <a:lnTo>
                    <a:pt x="220548" y="115227"/>
                  </a:lnTo>
                  <a:lnTo>
                    <a:pt x="220548" y="123456"/>
                  </a:lnTo>
                  <a:lnTo>
                    <a:pt x="228790" y="123456"/>
                  </a:lnTo>
                  <a:lnTo>
                    <a:pt x="228790" y="115227"/>
                  </a:lnTo>
                  <a:close/>
                </a:path>
                <a:path w="254635" h="137159">
                  <a:moveTo>
                    <a:pt x="228790" y="102870"/>
                  </a:moveTo>
                  <a:lnTo>
                    <a:pt x="220548" y="102870"/>
                  </a:lnTo>
                  <a:lnTo>
                    <a:pt x="220548" y="111099"/>
                  </a:lnTo>
                  <a:lnTo>
                    <a:pt x="228790" y="111099"/>
                  </a:lnTo>
                  <a:lnTo>
                    <a:pt x="228790" y="102870"/>
                  </a:lnTo>
                  <a:close/>
                </a:path>
                <a:path w="254635" h="137159">
                  <a:moveTo>
                    <a:pt x="228790" y="89700"/>
                  </a:moveTo>
                  <a:lnTo>
                    <a:pt x="220548" y="89700"/>
                  </a:lnTo>
                  <a:lnTo>
                    <a:pt x="220548" y="97929"/>
                  </a:lnTo>
                  <a:lnTo>
                    <a:pt x="228790" y="97929"/>
                  </a:lnTo>
                  <a:lnTo>
                    <a:pt x="228790" y="89700"/>
                  </a:lnTo>
                  <a:close/>
                </a:path>
                <a:path w="254635" h="137159">
                  <a:moveTo>
                    <a:pt x="228790" y="77355"/>
                  </a:moveTo>
                  <a:lnTo>
                    <a:pt x="220548" y="77355"/>
                  </a:lnTo>
                  <a:lnTo>
                    <a:pt x="220548" y="84759"/>
                  </a:lnTo>
                  <a:lnTo>
                    <a:pt x="228790" y="84759"/>
                  </a:lnTo>
                  <a:lnTo>
                    <a:pt x="228790" y="77355"/>
                  </a:lnTo>
                  <a:close/>
                </a:path>
                <a:path w="254635" h="137159">
                  <a:moveTo>
                    <a:pt x="228790" y="64211"/>
                  </a:moveTo>
                  <a:lnTo>
                    <a:pt x="220548" y="64211"/>
                  </a:lnTo>
                  <a:lnTo>
                    <a:pt x="220548" y="72415"/>
                  </a:lnTo>
                  <a:lnTo>
                    <a:pt x="228790" y="72415"/>
                  </a:lnTo>
                  <a:lnTo>
                    <a:pt x="228790" y="64211"/>
                  </a:lnTo>
                  <a:close/>
                </a:path>
                <a:path w="254635" h="137159">
                  <a:moveTo>
                    <a:pt x="228790" y="51854"/>
                  </a:moveTo>
                  <a:lnTo>
                    <a:pt x="220548" y="51854"/>
                  </a:lnTo>
                  <a:lnTo>
                    <a:pt x="220548" y="59245"/>
                  </a:lnTo>
                  <a:lnTo>
                    <a:pt x="228790" y="59245"/>
                  </a:lnTo>
                  <a:lnTo>
                    <a:pt x="228790" y="51854"/>
                  </a:lnTo>
                  <a:close/>
                </a:path>
                <a:path w="254635" h="137159">
                  <a:moveTo>
                    <a:pt x="228790" y="38684"/>
                  </a:moveTo>
                  <a:lnTo>
                    <a:pt x="220548" y="38684"/>
                  </a:lnTo>
                  <a:lnTo>
                    <a:pt x="220548" y="46913"/>
                  </a:lnTo>
                  <a:lnTo>
                    <a:pt x="228790" y="46913"/>
                  </a:lnTo>
                  <a:lnTo>
                    <a:pt x="228790" y="38684"/>
                  </a:lnTo>
                  <a:close/>
                </a:path>
                <a:path w="254635" h="137159">
                  <a:moveTo>
                    <a:pt x="228790" y="25514"/>
                  </a:moveTo>
                  <a:lnTo>
                    <a:pt x="220548" y="25514"/>
                  </a:lnTo>
                  <a:lnTo>
                    <a:pt x="220548" y="33756"/>
                  </a:lnTo>
                  <a:lnTo>
                    <a:pt x="228790" y="33756"/>
                  </a:lnTo>
                  <a:lnTo>
                    <a:pt x="228790" y="25514"/>
                  </a:lnTo>
                  <a:close/>
                </a:path>
                <a:path w="254635" h="137159">
                  <a:moveTo>
                    <a:pt x="228790" y="13169"/>
                  </a:moveTo>
                  <a:lnTo>
                    <a:pt x="220548" y="13169"/>
                  </a:lnTo>
                  <a:lnTo>
                    <a:pt x="220548" y="21412"/>
                  </a:lnTo>
                  <a:lnTo>
                    <a:pt x="228790" y="21412"/>
                  </a:lnTo>
                  <a:lnTo>
                    <a:pt x="228790" y="13169"/>
                  </a:lnTo>
                  <a:close/>
                </a:path>
                <a:path w="254635" h="137159">
                  <a:moveTo>
                    <a:pt x="241134" y="128397"/>
                  </a:moveTo>
                  <a:lnTo>
                    <a:pt x="233730" y="128397"/>
                  </a:lnTo>
                  <a:lnTo>
                    <a:pt x="233730" y="136626"/>
                  </a:lnTo>
                  <a:lnTo>
                    <a:pt x="241134" y="136626"/>
                  </a:lnTo>
                  <a:lnTo>
                    <a:pt x="241134" y="128397"/>
                  </a:lnTo>
                  <a:close/>
                </a:path>
                <a:path w="254635" h="137159">
                  <a:moveTo>
                    <a:pt x="241134" y="115227"/>
                  </a:moveTo>
                  <a:lnTo>
                    <a:pt x="233730" y="115227"/>
                  </a:lnTo>
                  <a:lnTo>
                    <a:pt x="233730" y="123456"/>
                  </a:lnTo>
                  <a:lnTo>
                    <a:pt x="241134" y="123456"/>
                  </a:lnTo>
                  <a:lnTo>
                    <a:pt x="241134" y="115227"/>
                  </a:lnTo>
                  <a:close/>
                </a:path>
                <a:path w="254635" h="137159">
                  <a:moveTo>
                    <a:pt x="241134" y="102870"/>
                  </a:moveTo>
                  <a:lnTo>
                    <a:pt x="233730" y="102870"/>
                  </a:lnTo>
                  <a:lnTo>
                    <a:pt x="233730" y="111099"/>
                  </a:lnTo>
                  <a:lnTo>
                    <a:pt x="241134" y="111099"/>
                  </a:lnTo>
                  <a:lnTo>
                    <a:pt x="241134" y="102870"/>
                  </a:lnTo>
                  <a:close/>
                </a:path>
                <a:path w="254635" h="137159">
                  <a:moveTo>
                    <a:pt x="241134" y="89700"/>
                  </a:moveTo>
                  <a:lnTo>
                    <a:pt x="233730" y="89700"/>
                  </a:lnTo>
                  <a:lnTo>
                    <a:pt x="233730" y="97929"/>
                  </a:lnTo>
                  <a:lnTo>
                    <a:pt x="241134" y="97929"/>
                  </a:lnTo>
                  <a:lnTo>
                    <a:pt x="241134" y="89700"/>
                  </a:lnTo>
                  <a:close/>
                </a:path>
                <a:path w="254635" h="137159">
                  <a:moveTo>
                    <a:pt x="241134" y="77355"/>
                  </a:moveTo>
                  <a:lnTo>
                    <a:pt x="233730" y="77355"/>
                  </a:lnTo>
                  <a:lnTo>
                    <a:pt x="233730" y="84759"/>
                  </a:lnTo>
                  <a:lnTo>
                    <a:pt x="241134" y="84759"/>
                  </a:lnTo>
                  <a:lnTo>
                    <a:pt x="241134" y="77355"/>
                  </a:lnTo>
                  <a:close/>
                </a:path>
                <a:path w="254635" h="137159">
                  <a:moveTo>
                    <a:pt x="241134" y="64211"/>
                  </a:moveTo>
                  <a:lnTo>
                    <a:pt x="233730" y="64211"/>
                  </a:lnTo>
                  <a:lnTo>
                    <a:pt x="233730" y="72415"/>
                  </a:lnTo>
                  <a:lnTo>
                    <a:pt x="241134" y="72415"/>
                  </a:lnTo>
                  <a:lnTo>
                    <a:pt x="241134" y="64211"/>
                  </a:lnTo>
                  <a:close/>
                </a:path>
                <a:path w="254635" h="137159">
                  <a:moveTo>
                    <a:pt x="241134" y="51854"/>
                  </a:moveTo>
                  <a:lnTo>
                    <a:pt x="233730" y="51854"/>
                  </a:lnTo>
                  <a:lnTo>
                    <a:pt x="233730" y="59245"/>
                  </a:lnTo>
                  <a:lnTo>
                    <a:pt x="241134" y="59245"/>
                  </a:lnTo>
                  <a:lnTo>
                    <a:pt x="241134" y="51854"/>
                  </a:lnTo>
                  <a:close/>
                </a:path>
                <a:path w="254635" h="137159">
                  <a:moveTo>
                    <a:pt x="241134" y="38684"/>
                  </a:moveTo>
                  <a:lnTo>
                    <a:pt x="233730" y="38684"/>
                  </a:lnTo>
                  <a:lnTo>
                    <a:pt x="233730" y="46913"/>
                  </a:lnTo>
                  <a:lnTo>
                    <a:pt x="241134" y="46913"/>
                  </a:lnTo>
                  <a:lnTo>
                    <a:pt x="241134" y="38684"/>
                  </a:lnTo>
                  <a:close/>
                </a:path>
                <a:path w="254635" h="137159">
                  <a:moveTo>
                    <a:pt x="241134" y="25514"/>
                  </a:moveTo>
                  <a:lnTo>
                    <a:pt x="233730" y="25514"/>
                  </a:lnTo>
                  <a:lnTo>
                    <a:pt x="233730" y="33756"/>
                  </a:lnTo>
                  <a:lnTo>
                    <a:pt x="241134" y="33756"/>
                  </a:lnTo>
                  <a:lnTo>
                    <a:pt x="241134" y="25514"/>
                  </a:lnTo>
                  <a:close/>
                </a:path>
                <a:path w="254635" h="137159">
                  <a:moveTo>
                    <a:pt x="241134" y="13169"/>
                  </a:moveTo>
                  <a:lnTo>
                    <a:pt x="233730" y="13169"/>
                  </a:lnTo>
                  <a:lnTo>
                    <a:pt x="233730" y="21412"/>
                  </a:lnTo>
                  <a:lnTo>
                    <a:pt x="241134" y="21412"/>
                  </a:lnTo>
                  <a:lnTo>
                    <a:pt x="241134" y="13169"/>
                  </a:lnTo>
                  <a:close/>
                </a:path>
                <a:path w="254635" h="137159">
                  <a:moveTo>
                    <a:pt x="254304" y="128397"/>
                  </a:moveTo>
                  <a:lnTo>
                    <a:pt x="246075" y="128397"/>
                  </a:lnTo>
                  <a:lnTo>
                    <a:pt x="246075" y="136626"/>
                  </a:lnTo>
                  <a:lnTo>
                    <a:pt x="254304" y="136626"/>
                  </a:lnTo>
                  <a:lnTo>
                    <a:pt x="254304" y="128397"/>
                  </a:lnTo>
                  <a:close/>
                </a:path>
                <a:path w="254635" h="137159">
                  <a:moveTo>
                    <a:pt x="254304" y="115227"/>
                  </a:moveTo>
                  <a:lnTo>
                    <a:pt x="246075" y="115227"/>
                  </a:lnTo>
                  <a:lnTo>
                    <a:pt x="246075" y="123456"/>
                  </a:lnTo>
                  <a:lnTo>
                    <a:pt x="254304" y="123456"/>
                  </a:lnTo>
                  <a:lnTo>
                    <a:pt x="254304" y="115227"/>
                  </a:lnTo>
                  <a:close/>
                </a:path>
                <a:path w="254635" h="137159">
                  <a:moveTo>
                    <a:pt x="254304" y="102870"/>
                  </a:moveTo>
                  <a:lnTo>
                    <a:pt x="246075" y="102870"/>
                  </a:lnTo>
                  <a:lnTo>
                    <a:pt x="246075" y="111099"/>
                  </a:lnTo>
                  <a:lnTo>
                    <a:pt x="254304" y="111099"/>
                  </a:lnTo>
                  <a:lnTo>
                    <a:pt x="254304" y="102870"/>
                  </a:lnTo>
                  <a:close/>
                </a:path>
                <a:path w="254635" h="137159">
                  <a:moveTo>
                    <a:pt x="254304" y="89700"/>
                  </a:moveTo>
                  <a:lnTo>
                    <a:pt x="246075" y="89700"/>
                  </a:lnTo>
                  <a:lnTo>
                    <a:pt x="246075" y="97929"/>
                  </a:lnTo>
                  <a:lnTo>
                    <a:pt x="254304" y="97929"/>
                  </a:lnTo>
                  <a:lnTo>
                    <a:pt x="254304" y="89700"/>
                  </a:lnTo>
                  <a:close/>
                </a:path>
                <a:path w="254635" h="137159">
                  <a:moveTo>
                    <a:pt x="254304" y="77355"/>
                  </a:moveTo>
                  <a:lnTo>
                    <a:pt x="246075" y="77355"/>
                  </a:lnTo>
                  <a:lnTo>
                    <a:pt x="246075" y="84759"/>
                  </a:lnTo>
                  <a:lnTo>
                    <a:pt x="254304" y="84759"/>
                  </a:lnTo>
                  <a:lnTo>
                    <a:pt x="254304" y="77355"/>
                  </a:lnTo>
                  <a:close/>
                </a:path>
                <a:path w="254635" h="137159">
                  <a:moveTo>
                    <a:pt x="254304" y="64211"/>
                  </a:moveTo>
                  <a:lnTo>
                    <a:pt x="246075" y="64211"/>
                  </a:lnTo>
                  <a:lnTo>
                    <a:pt x="246075" y="72415"/>
                  </a:lnTo>
                  <a:lnTo>
                    <a:pt x="254304" y="72415"/>
                  </a:lnTo>
                  <a:lnTo>
                    <a:pt x="254304" y="64211"/>
                  </a:lnTo>
                  <a:close/>
                </a:path>
                <a:path w="254635" h="137159">
                  <a:moveTo>
                    <a:pt x="254304" y="51854"/>
                  </a:moveTo>
                  <a:lnTo>
                    <a:pt x="246075" y="51854"/>
                  </a:lnTo>
                  <a:lnTo>
                    <a:pt x="246075" y="59245"/>
                  </a:lnTo>
                  <a:lnTo>
                    <a:pt x="254304" y="59245"/>
                  </a:lnTo>
                  <a:lnTo>
                    <a:pt x="254304" y="51854"/>
                  </a:lnTo>
                  <a:close/>
                </a:path>
                <a:path w="254635" h="137159">
                  <a:moveTo>
                    <a:pt x="254304" y="38684"/>
                  </a:moveTo>
                  <a:lnTo>
                    <a:pt x="246075" y="38684"/>
                  </a:lnTo>
                  <a:lnTo>
                    <a:pt x="246075" y="46913"/>
                  </a:lnTo>
                  <a:lnTo>
                    <a:pt x="254304" y="46913"/>
                  </a:lnTo>
                  <a:lnTo>
                    <a:pt x="254304" y="38684"/>
                  </a:lnTo>
                  <a:close/>
                </a:path>
                <a:path w="254635" h="137159">
                  <a:moveTo>
                    <a:pt x="254304" y="25514"/>
                  </a:moveTo>
                  <a:lnTo>
                    <a:pt x="246075" y="25514"/>
                  </a:lnTo>
                  <a:lnTo>
                    <a:pt x="246075" y="33756"/>
                  </a:lnTo>
                  <a:lnTo>
                    <a:pt x="254304" y="33756"/>
                  </a:lnTo>
                  <a:lnTo>
                    <a:pt x="254304" y="25514"/>
                  </a:lnTo>
                  <a:close/>
                </a:path>
                <a:path w="254635" h="137159">
                  <a:moveTo>
                    <a:pt x="254304" y="13169"/>
                  </a:moveTo>
                  <a:lnTo>
                    <a:pt x="246075" y="13169"/>
                  </a:lnTo>
                  <a:lnTo>
                    <a:pt x="246075" y="21412"/>
                  </a:lnTo>
                  <a:lnTo>
                    <a:pt x="254304" y="21412"/>
                  </a:lnTo>
                  <a:lnTo>
                    <a:pt x="25430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278797" y="7207351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59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125095" h="137159">
                  <a:moveTo>
                    <a:pt x="8229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27"/>
                  </a:lnTo>
                  <a:close/>
                </a:path>
                <a:path w="125095" h="137159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125095" h="137159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125095" h="137159">
                  <a:moveTo>
                    <a:pt x="8229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7355"/>
                  </a:lnTo>
                  <a:close/>
                </a:path>
                <a:path w="125095" h="137159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125095" h="137159">
                  <a:moveTo>
                    <a:pt x="8229" y="51854"/>
                  </a:moveTo>
                  <a:lnTo>
                    <a:pt x="0" y="51854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854"/>
                  </a:lnTo>
                  <a:close/>
                </a:path>
                <a:path w="125095" h="137159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125095" h="137159">
                  <a:moveTo>
                    <a:pt x="8229" y="25514"/>
                  </a:moveTo>
                  <a:lnTo>
                    <a:pt x="0" y="25514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5514"/>
                  </a:lnTo>
                  <a:close/>
                </a:path>
                <a:path w="125095" h="137159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125095" h="137159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125095" h="137159">
                  <a:moveTo>
                    <a:pt x="21399" y="128397"/>
                  </a:moveTo>
                  <a:lnTo>
                    <a:pt x="13157" y="128397"/>
                  </a:lnTo>
                  <a:lnTo>
                    <a:pt x="13157" y="136626"/>
                  </a:lnTo>
                  <a:lnTo>
                    <a:pt x="21399" y="136626"/>
                  </a:lnTo>
                  <a:lnTo>
                    <a:pt x="21399" y="128397"/>
                  </a:lnTo>
                  <a:close/>
                </a:path>
                <a:path w="125095" h="137159">
                  <a:moveTo>
                    <a:pt x="21399" y="115227"/>
                  </a:moveTo>
                  <a:lnTo>
                    <a:pt x="13157" y="115227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125095" h="137159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1099"/>
                  </a:lnTo>
                  <a:lnTo>
                    <a:pt x="21399" y="111099"/>
                  </a:lnTo>
                  <a:lnTo>
                    <a:pt x="21399" y="102870"/>
                  </a:lnTo>
                  <a:close/>
                </a:path>
                <a:path w="125095" h="137159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125095" h="137159">
                  <a:moveTo>
                    <a:pt x="21399" y="77355"/>
                  </a:moveTo>
                  <a:lnTo>
                    <a:pt x="13157" y="77355"/>
                  </a:lnTo>
                  <a:lnTo>
                    <a:pt x="13157" y="84759"/>
                  </a:lnTo>
                  <a:lnTo>
                    <a:pt x="21399" y="84759"/>
                  </a:lnTo>
                  <a:lnTo>
                    <a:pt x="21399" y="77355"/>
                  </a:lnTo>
                  <a:close/>
                </a:path>
                <a:path w="125095" h="137159">
                  <a:moveTo>
                    <a:pt x="21399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211"/>
                  </a:lnTo>
                  <a:close/>
                </a:path>
                <a:path w="125095" h="137159">
                  <a:moveTo>
                    <a:pt x="21399" y="51854"/>
                  </a:moveTo>
                  <a:lnTo>
                    <a:pt x="13157" y="51854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854"/>
                  </a:lnTo>
                  <a:close/>
                </a:path>
                <a:path w="125095" h="137159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125095" h="137159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56"/>
                  </a:lnTo>
                  <a:lnTo>
                    <a:pt x="21399" y="33756"/>
                  </a:lnTo>
                  <a:lnTo>
                    <a:pt x="21399" y="25514"/>
                  </a:lnTo>
                  <a:close/>
                </a:path>
                <a:path w="125095" h="137159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125095" h="137159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125095" h="137159">
                  <a:moveTo>
                    <a:pt x="33731" y="128397"/>
                  </a:moveTo>
                  <a:lnTo>
                    <a:pt x="26314" y="128397"/>
                  </a:lnTo>
                  <a:lnTo>
                    <a:pt x="26314" y="136626"/>
                  </a:lnTo>
                  <a:lnTo>
                    <a:pt x="33731" y="136626"/>
                  </a:lnTo>
                  <a:lnTo>
                    <a:pt x="33731" y="128397"/>
                  </a:lnTo>
                  <a:close/>
                </a:path>
                <a:path w="125095" h="137159">
                  <a:moveTo>
                    <a:pt x="33731" y="115227"/>
                  </a:moveTo>
                  <a:lnTo>
                    <a:pt x="26314" y="115227"/>
                  </a:lnTo>
                  <a:lnTo>
                    <a:pt x="26314" y="123456"/>
                  </a:lnTo>
                  <a:lnTo>
                    <a:pt x="33731" y="123456"/>
                  </a:lnTo>
                  <a:lnTo>
                    <a:pt x="33731" y="115227"/>
                  </a:lnTo>
                  <a:close/>
                </a:path>
                <a:path w="125095" h="137159">
                  <a:moveTo>
                    <a:pt x="33731" y="102870"/>
                  </a:moveTo>
                  <a:lnTo>
                    <a:pt x="26314" y="102870"/>
                  </a:lnTo>
                  <a:lnTo>
                    <a:pt x="26314" y="111099"/>
                  </a:lnTo>
                  <a:lnTo>
                    <a:pt x="33731" y="111099"/>
                  </a:lnTo>
                  <a:lnTo>
                    <a:pt x="33731" y="102870"/>
                  </a:lnTo>
                  <a:close/>
                </a:path>
                <a:path w="125095" h="137159">
                  <a:moveTo>
                    <a:pt x="33731" y="89700"/>
                  </a:moveTo>
                  <a:lnTo>
                    <a:pt x="26314" y="89700"/>
                  </a:lnTo>
                  <a:lnTo>
                    <a:pt x="26314" y="97929"/>
                  </a:lnTo>
                  <a:lnTo>
                    <a:pt x="33731" y="97929"/>
                  </a:lnTo>
                  <a:lnTo>
                    <a:pt x="33731" y="89700"/>
                  </a:lnTo>
                  <a:close/>
                </a:path>
                <a:path w="125095" h="137159">
                  <a:moveTo>
                    <a:pt x="33731" y="77355"/>
                  </a:moveTo>
                  <a:lnTo>
                    <a:pt x="26314" y="77355"/>
                  </a:lnTo>
                  <a:lnTo>
                    <a:pt x="26314" y="84759"/>
                  </a:lnTo>
                  <a:lnTo>
                    <a:pt x="33731" y="84759"/>
                  </a:lnTo>
                  <a:lnTo>
                    <a:pt x="33731" y="77355"/>
                  </a:lnTo>
                  <a:close/>
                </a:path>
                <a:path w="125095" h="137159">
                  <a:moveTo>
                    <a:pt x="33731" y="64211"/>
                  </a:moveTo>
                  <a:lnTo>
                    <a:pt x="26314" y="64211"/>
                  </a:lnTo>
                  <a:lnTo>
                    <a:pt x="26314" y="72415"/>
                  </a:lnTo>
                  <a:lnTo>
                    <a:pt x="33731" y="72415"/>
                  </a:lnTo>
                  <a:lnTo>
                    <a:pt x="33731" y="64211"/>
                  </a:lnTo>
                  <a:close/>
                </a:path>
                <a:path w="125095" h="137159">
                  <a:moveTo>
                    <a:pt x="33731" y="51854"/>
                  </a:moveTo>
                  <a:lnTo>
                    <a:pt x="26314" y="51854"/>
                  </a:lnTo>
                  <a:lnTo>
                    <a:pt x="26314" y="59245"/>
                  </a:lnTo>
                  <a:lnTo>
                    <a:pt x="33731" y="59245"/>
                  </a:lnTo>
                  <a:lnTo>
                    <a:pt x="33731" y="51854"/>
                  </a:lnTo>
                  <a:close/>
                </a:path>
                <a:path w="125095" h="137159">
                  <a:moveTo>
                    <a:pt x="33731" y="38684"/>
                  </a:moveTo>
                  <a:lnTo>
                    <a:pt x="26314" y="38684"/>
                  </a:lnTo>
                  <a:lnTo>
                    <a:pt x="26314" y="46913"/>
                  </a:lnTo>
                  <a:lnTo>
                    <a:pt x="33731" y="46913"/>
                  </a:lnTo>
                  <a:lnTo>
                    <a:pt x="33731" y="38684"/>
                  </a:lnTo>
                  <a:close/>
                </a:path>
                <a:path w="125095" h="137159">
                  <a:moveTo>
                    <a:pt x="33731" y="25514"/>
                  </a:moveTo>
                  <a:lnTo>
                    <a:pt x="26314" y="25514"/>
                  </a:lnTo>
                  <a:lnTo>
                    <a:pt x="26314" y="33756"/>
                  </a:lnTo>
                  <a:lnTo>
                    <a:pt x="33731" y="33756"/>
                  </a:lnTo>
                  <a:lnTo>
                    <a:pt x="33731" y="25514"/>
                  </a:lnTo>
                  <a:close/>
                </a:path>
                <a:path w="125095" h="137159">
                  <a:moveTo>
                    <a:pt x="33731" y="13169"/>
                  </a:moveTo>
                  <a:lnTo>
                    <a:pt x="26314" y="13169"/>
                  </a:lnTo>
                  <a:lnTo>
                    <a:pt x="26314" y="21412"/>
                  </a:lnTo>
                  <a:lnTo>
                    <a:pt x="33731" y="21412"/>
                  </a:lnTo>
                  <a:lnTo>
                    <a:pt x="33731" y="13169"/>
                  </a:lnTo>
                  <a:close/>
                </a:path>
                <a:path w="125095" h="137159">
                  <a:moveTo>
                    <a:pt x="33731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3731" y="8242"/>
                  </a:lnTo>
                  <a:lnTo>
                    <a:pt x="33731" y="0"/>
                  </a:lnTo>
                  <a:close/>
                </a:path>
                <a:path w="125095" h="137159">
                  <a:moveTo>
                    <a:pt x="46901" y="128397"/>
                  </a:moveTo>
                  <a:lnTo>
                    <a:pt x="38658" y="128397"/>
                  </a:lnTo>
                  <a:lnTo>
                    <a:pt x="38658" y="136626"/>
                  </a:lnTo>
                  <a:lnTo>
                    <a:pt x="46901" y="136626"/>
                  </a:lnTo>
                  <a:lnTo>
                    <a:pt x="46901" y="128397"/>
                  </a:lnTo>
                  <a:close/>
                </a:path>
                <a:path w="125095" h="137159">
                  <a:moveTo>
                    <a:pt x="46901" y="115227"/>
                  </a:moveTo>
                  <a:lnTo>
                    <a:pt x="38658" y="115227"/>
                  </a:lnTo>
                  <a:lnTo>
                    <a:pt x="38658" y="123456"/>
                  </a:lnTo>
                  <a:lnTo>
                    <a:pt x="46901" y="123456"/>
                  </a:lnTo>
                  <a:lnTo>
                    <a:pt x="46901" y="115227"/>
                  </a:lnTo>
                  <a:close/>
                </a:path>
                <a:path w="125095" h="137159">
                  <a:moveTo>
                    <a:pt x="46901" y="102870"/>
                  </a:moveTo>
                  <a:lnTo>
                    <a:pt x="38658" y="102870"/>
                  </a:lnTo>
                  <a:lnTo>
                    <a:pt x="38658" y="111099"/>
                  </a:lnTo>
                  <a:lnTo>
                    <a:pt x="46901" y="111099"/>
                  </a:lnTo>
                  <a:lnTo>
                    <a:pt x="46901" y="102870"/>
                  </a:lnTo>
                  <a:close/>
                </a:path>
                <a:path w="125095" h="137159">
                  <a:moveTo>
                    <a:pt x="46901" y="89700"/>
                  </a:moveTo>
                  <a:lnTo>
                    <a:pt x="38658" y="89700"/>
                  </a:lnTo>
                  <a:lnTo>
                    <a:pt x="38658" y="97929"/>
                  </a:lnTo>
                  <a:lnTo>
                    <a:pt x="46901" y="97929"/>
                  </a:lnTo>
                  <a:lnTo>
                    <a:pt x="46901" y="89700"/>
                  </a:lnTo>
                  <a:close/>
                </a:path>
                <a:path w="125095" h="137159">
                  <a:moveTo>
                    <a:pt x="46901" y="77355"/>
                  </a:moveTo>
                  <a:lnTo>
                    <a:pt x="38658" y="77355"/>
                  </a:lnTo>
                  <a:lnTo>
                    <a:pt x="38658" y="84759"/>
                  </a:lnTo>
                  <a:lnTo>
                    <a:pt x="46901" y="84759"/>
                  </a:lnTo>
                  <a:lnTo>
                    <a:pt x="46901" y="77355"/>
                  </a:lnTo>
                  <a:close/>
                </a:path>
                <a:path w="125095" h="137159">
                  <a:moveTo>
                    <a:pt x="46901" y="64211"/>
                  </a:moveTo>
                  <a:lnTo>
                    <a:pt x="38658" y="64211"/>
                  </a:lnTo>
                  <a:lnTo>
                    <a:pt x="38658" y="72415"/>
                  </a:lnTo>
                  <a:lnTo>
                    <a:pt x="46901" y="72415"/>
                  </a:lnTo>
                  <a:lnTo>
                    <a:pt x="46901" y="64211"/>
                  </a:lnTo>
                  <a:close/>
                </a:path>
                <a:path w="125095" h="137159">
                  <a:moveTo>
                    <a:pt x="46901" y="51854"/>
                  </a:moveTo>
                  <a:lnTo>
                    <a:pt x="38658" y="51854"/>
                  </a:lnTo>
                  <a:lnTo>
                    <a:pt x="38658" y="59245"/>
                  </a:lnTo>
                  <a:lnTo>
                    <a:pt x="46901" y="59245"/>
                  </a:lnTo>
                  <a:lnTo>
                    <a:pt x="46901" y="51854"/>
                  </a:lnTo>
                  <a:close/>
                </a:path>
                <a:path w="125095" h="137159">
                  <a:moveTo>
                    <a:pt x="46901" y="38684"/>
                  </a:moveTo>
                  <a:lnTo>
                    <a:pt x="38658" y="38684"/>
                  </a:lnTo>
                  <a:lnTo>
                    <a:pt x="38658" y="46913"/>
                  </a:lnTo>
                  <a:lnTo>
                    <a:pt x="46901" y="46913"/>
                  </a:lnTo>
                  <a:lnTo>
                    <a:pt x="46901" y="38684"/>
                  </a:lnTo>
                  <a:close/>
                </a:path>
                <a:path w="125095" h="137159">
                  <a:moveTo>
                    <a:pt x="46901" y="25514"/>
                  </a:moveTo>
                  <a:lnTo>
                    <a:pt x="38658" y="25514"/>
                  </a:lnTo>
                  <a:lnTo>
                    <a:pt x="38658" y="33756"/>
                  </a:lnTo>
                  <a:lnTo>
                    <a:pt x="46901" y="33756"/>
                  </a:lnTo>
                  <a:lnTo>
                    <a:pt x="46901" y="25514"/>
                  </a:lnTo>
                  <a:close/>
                </a:path>
                <a:path w="125095" h="137159">
                  <a:moveTo>
                    <a:pt x="46901" y="13169"/>
                  </a:moveTo>
                  <a:lnTo>
                    <a:pt x="38658" y="13169"/>
                  </a:lnTo>
                  <a:lnTo>
                    <a:pt x="38658" y="21412"/>
                  </a:lnTo>
                  <a:lnTo>
                    <a:pt x="46901" y="21412"/>
                  </a:lnTo>
                  <a:lnTo>
                    <a:pt x="46901" y="13169"/>
                  </a:lnTo>
                  <a:close/>
                </a:path>
                <a:path w="125095" h="137159">
                  <a:moveTo>
                    <a:pt x="46901" y="0"/>
                  </a:moveTo>
                  <a:lnTo>
                    <a:pt x="38658" y="0"/>
                  </a:lnTo>
                  <a:lnTo>
                    <a:pt x="38658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125095" h="137159">
                  <a:moveTo>
                    <a:pt x="60071" y="128397"/>
                  </a:moveTo>
                  <a:lnTo>
                    <a:pt x="51841" y="128397"/>
                  </a:lnTo>
                  <a:lnTo>
                    <a:pt x="51841" y="136626"/>
                  </a:lnTo>
                  <a:lnTo>
                    <a:pt x="60071" y="136626"/>
                  </a:lnTo>
                  <a:lnTo>
                    <a:pt x="60071" y="128397"/>
                  </a:lnTo>
                  <a:close/>
                </a:path>
                <a:path w="125095" h="137159">
                  <a:moveTo>
                    <a:pt x="60071" y="115227"/>
                  </a:moveTo>
                  <a:lnTo>
                    <a:pt x="51841" y="115227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27"/>
                  </a:lnTo>
                  <a:close/>
                </a:path>
                <a:path w="125095" h="137159">
                  <a:moveTo>
                    <a:pt x="60071" y="102870"/>
                  </a:moveTo>
                  <a:lnTo>
                    <a:pt x="51841" y="102870"/>
                  </a:lnTo>
                  <a:lnTo>
                    <a:pt x="51841" y="111099"/>
                  </a:lnTo>
                  <a:lnTo>
                    <a:pt x="60071" y="111099"/>
                  </a:lnTo>
                  <a:lnTo>
                    <a:pt x="60071" y="102870"/>
                  </a:lnTo>
                  <a:close/>
                </a:path>
                <a:path w="125095" h="137159">
                  <a:moveTo>
                    <a:pt x="60071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700"/>
                  </a:lnTo>
                  <a:close/>
                </a:path>
                <a:path w="125095" h="137159">
                  <a:moveTo>
                    <a:pt x="60071" y="77355"/>
                  </a:moveTo>
                  <a:lnTo>
                    <a:pt x="51841" y="77355"/>
                  </a:lnTo>
                  <a:lnTo>
                    <a:pt x="51841" y="84759"/>
                  </a:lnTo>
                  <a:lnTo>
                    <a:pt x="60071" y="84759"/>
                  </a:lnTo>
                  <a:lnTo>
                    <a:pt x="60071" y="77355"/>
                  </a:lnTo>
                  <a:close/>
                </a:path>
                <a:path w="125095" h="137159">
                  <a:moveTo>
                    <a:pt x="60071" y="64211"/>
                  </a:moveTo>
                  <a:lnTo>
                    <a:pt x="51841" y="64211"/>
                  </a:lnTo>
                  <a:lnTo>
                    <a:pt x="51841" y="72415"/>
                  </a:lnTo>
                  <a:lnTo>
                    <a:pt x="60071" y="72415"/>
                  </a:lnTo>
                  <a:lnTo>
                    <a:pt x="60071" y="64211"/>
                  </a:lnTo>
                  <a:close/>
                </a:path>
                <a:path w="125095" h="137159">
                  <a:moveTo>
                    <a:pt x="60071" y="51854"/>
                  </a:moveTo>
                  <a:lnTo>
                    <a:pt x="51841" y="51854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854"/>
                  </a:lnTo>
                  <a:close/>
                </a:path>
                <a:path w="125095" h="137159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125095" h="137159">
                  <a:moveTo>
                    <a:pt x="60071" y="25514"/>
                  </a:moveTo>
                  <a:lnTo>
                    <a:pt x="51841" y="25514"/>
                  </a:lnTo>
                  <a:lnTo>
                    <a:pt x="51841" y="33756"/>
                  </a:lnTo>
                  <a:lnTo>
                    <a:pt x="60071" y="33756"/>
                  </a:lnTo>
                  <a:lnTo>
                    <a:pt x="60071" y="25514"/>
                  </a:lnTo>
                  <a:close/>
                </a:path>
                <a:path w="125095" h="137159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412"/>
                  </a:lnTo>
                  <a:lnTo>
                    <a:pt x="60071" y="21412"/>
                  </a:lnTo>
                  <a:lnTo>
                    <a:pt x="60071" y="13169"/>
                  </a:lnTo>
                  <a:close/>
                </a:path>
                <a:path w="125095" h="137159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125095" h="137159">
                  <a:moveTo>
                    <a:pt x="73253" y="128397"/>
                  </a:moveTo>
                  <a:lnTo>
                    <a:pt x="65011" y="128397"/>
                  </a:lnTo>
                  <a:lnTo>
                    <a:pt x="65011" y="136626"/>
                  </a:lnTo>
                  <a:lnTo>
                    <a:pt x="73253" y="136626"/>
                  </a:lnTo>
                  <a:lnTo>
                    <a:pt x="73253" y="128397"/>
                  </a:lnTo>
                  <a:close/>
                </a:path>
                <a:path w="125095" h="137159">
                  <a:moveTo>
                    <a:pt x="73253" y="115227"/>
                  </a:moveTo>
                  <a:lnTo>
                    <a:pt x="65011" y="115227"/>
                  </a:lnTo>
                  <a:lnTo>
                    <a:pt x="65011" y="123456"/>
                  </a:lnTo>
                  <a:lnTo>
                    <a:pt x="73253" y="123456"/>
                  </a:lnTo>
                  <a:lnTo>
                    <a:pt x="73253" y="115227"/>
                  </a:lnTo>
                  <a:close/>
                </a:path>
                <a:path w="125095" h="137159">
                  <a:moveTo>
                    <a:pt x="73253" y="102870"/>
                  </a:moveTo>
                  <a:lnTo>
                    <a:pt x="65011" y="102870"/>
                  </a:lnTo>
                  <a:lnTo>
                    <a:pt x="65011" y="111099"/>
                  </a:lnTo>
                  <a:lnTo>
                    <a:pt x="73253" y="111099"/>
                  </a:lnTo>
                  <a:lnTo>
                    <a:pt x="73253" y="102870"/>
                  </a:lnTo>
                  <a:close/>
                </a:path>
                <a:path w="125095" h="137159">
                  <a:moveTo>
                    <a:pt x="73253" y="89700"/>
                  </a:moveTo>
                  <a:lnTo>
                    <a:pt x="65011" y="89700"/>
                  </a:lnTo>
                  <a:lnTo>
                    <a:pt x="65011" y="97929"/>
                  </a:lnTo>
                  <a:lnTo>
                    <a:pt x="73253" y="97929"/>
                  </a:lnTo>
                  <a:lnTo>
                    <a:pt x="73253" y="89700"/>
                  </a:lnTo>
                  <a:close/>
                </a:path>
                <a:path w="125095" h="137159">
                  <a:moveTo>
                    <a:pt x="73253" y="77355"/>
                  </a:moveTo>
                  <a:lnTo>
                    <a:pt x="65011" y="77355"/>
                  </a:lnTo>
                  <a:lnTo>
                    <a:pt x="65011" y="84759"/>
                  </a:lnTo>
                  <a:lnTo>
                    <a:pt x="73253" y="84759"/>
                  </a:lnTo>
                  <a:lnTo>
                    <a:pt x="73253" y="77355"/>
                  </a:lnTo>
                  <a:close/>
                </a:path>
                <a:path w="125095" h="137159">
                  <a:moveTo>
                    <a:pt x="73253" y="64211"/>
                  </a:moveTo>
                  <a:lnTo>
                    <a:pt x="65011" y="64211"/>
                  </a:lnTo>
                  <a:lnTo>
                    <a:pt x="65011" y="72415"/>
                  </a:lnTo>
                  <a:lnTo>
                    <a:pt x="73253" y="72415"/>
                  </a:lnTo>
                  <a:lnTo>
                    <a:pt x="73253" y="64211"/>
                  </a:lnTo>
                  <a:close/>
                </a:path>
                <a:path w="125095" h="137159">
                  <a:moveTo>
                    <a:pt x="73253" y="51854"/>
                  </a:moveTo>
                  <a:lnTo>
                    <a:pt x="65011" y="51854"/>
                  </a:lnTo>
                  <a:lnTo>
                    <a:pt x="65011" y="59245"/>
                  </a:lnTo>
                  <a:lnTo>
                    <a:pt x="73253" y="59245"/>
                  </a:lnTo>
                  <a:lnTo>
                    <a:pt x="73253" y="51854"/>
                  </a:lnTo>
                  <a:close/>
                </a:path>
                <a:path w="125095" h="137159">
                  <a:moveTo>
                    <a:pt x="73253" y="38684"/>
                  </a:moveTo>
                  <a:lnTo>
                    <a:pt x="65011" y="38684"/>
                  </a:lnTo>
                  <a:lnTo>
                    <a:pt x="65011" y="46913"/>
                  </a:lnTo>
                  <a:lnTo>
                    <a:pt x="73253" y="46913"/>
                  </a:lnTo>
                  <a:lnTo>
                    <a:pt x="73253" y="38684"/>
                  </a:lnTo>
                  <a:close/>
                </a:path>
                <a:path w="125095" h="137159">
                  <a:moveTo>
                    <a:pt x="73253" y="25514"/>
                  </a:moveTo>
                  <a:lnTo>
                    <a:pt x="65011" y="25514"/>
                  </a:lnTo>
                  <a:lnTo>
                    <a:pt x="65011" y="33756"/>
                  </a:lnTo>
                  <a:lnTo>
                    <a:pt x="73253" y="33756"/>
                  </a:lnTo>
                  <a:lnTo>
                    <a:pt x="73253" y="25514"/>
                  </a:lnTo>
                  <a:close/>
                </a:path>
                <a:path w="125095" h="137159">
                  <a:moveTo>
                    <a:pt x="73253" y="13169"/>
                  </a:moveTo>
                  <a:lnTo>
                    <a:pt x="65011" y="13169"/>
                  </a:lnTo>
                  <a:lnTo>
                    <a:pt x="65011" y="21412"/>
                  </a:lnTo>
                  <a:lnTo>
                    <a:pt x="73253" y="21412"/>
                  </a:lnTo>
                  <a:lnTo>
                    <a:pt x="73253" y="13169"/>
                  </a:lnTo>
                  <a:close/>
                </a:path>
                <a:path w="125095" h="137159">
                  <a:moveTo>
                    <a:pt x="73253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125095" h="137159">
                  <a:moveTo>
                    <a:pt x="85585" y="13169"/>
                  </a:moveTo>
                  <a:lnTo>
                    <a:pt x="78168" y="13169"/>
                  </a:lnTo>
                  <a:lnTo>
                    <a:pt x="78168" y="21412"/>
                  </a:lnTo>
                  <a:lnTo>
                    <a:pt x="85585" y="21412"/>
                  </a:lnTo>
                  <a:lnTo>
                    <a:pt x="85585" y="13169"/>
                  </a:lnTo>
                  <a:close/>
                </a:path>
                <a:path w="125095" h="137159">
                  <a:moveTo>
                    <a:pt x="85585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125095" h="137159">
                  <a:moveTo>
                    <a:pt x="98755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125095" h="137159">
                  <a:moveTo>
                    <a:pt x="111925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125095" h="137159">
                  <a:moveTo>
                    <a:pt x="125082" y="0"/>
                  </a:moveTo>
                  <a:lnTo>
                    <a:pt x="116840" y="0"/>
                  </a:lnTo>
                  <a:lnTo>
                    <a:pt x="116840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136417" y="720735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7404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7404" y="136626"/>
                  </a:lnTo>
                  <a:lnTo>
                    <a:pt x="7404" y="128397"/>
                  </a:lnTo>
                  <a:close/>
                </a:path>
                <a:path w="267970" h="137159">
                  <a:moveTo>
                    <a:pt x="7404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7404" y="123456"/>
                  </a:lnTo>
                  <a:lnTo>
                    <a:pt x="7404" y="115227"/>
                  </a:lnTo>
                  <a:close/>
                </a:path>
                <a:path w="267970" h="137159">
                  <a:moveTo>
                    <a:pt x="7404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7404" y="111099"/>
                  </a:lnTo>
                  <a:lnTo>
                    <a:pt x="7404" y="102870"/>
                  </a:lnTo>
                  <a:close/>
                </a:path>
                <a:path w="267970" h="137159">
                  <a:moveTo>
                    <a:pt x="7404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7404" y="97929"/>
                  </a:lnTo>
                  <a:lnTo>
                    <a:pt x="7404" y="89700"/>
                  </a:lnTo>
                  <a:close/>
                </a:path>
                <a:path w="267970" h="137159">
                  <a:moveTo>
                    <a:pt x="7404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7404" y="84759"/>
                  </a:lnTo>
                  <a:lnTo>
                    <a:pt x="7404" y="77355"/>
                  </a:lnTo>
                  <a:close/>
                </a:path>
                <a:path w="267970" h="137159">
                  <a:moveTo>
                    <a:pt x="7404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7404" y="72415"/>
                  </a:lnTo>
                  <a:lnTo>
                    <a:pt x="7404" y="64211"/>
                  </a:lnTo>
                  <a:close/>
                </a:path>
                <a:path w="267970" h="137159">
                  <a:moveTo>
                    <a:pt x="7404" y="51854"/>
                  </a:moveTo>
                  <a:lnTo>
                    <a:pt x="0" y="51854"/>
                  </a:lnTo>
                  <a:lnTo>
                    <a:pt x="0" y="59245"/>
                  </a:lnTo>
                  <a:lnTo>
                    <a:pt x="7404" y="59245"/>
                  </a:lnTo>
                  <a:lnTo>
                    <a:pt x="7404" y="51854"/>
                  </a:lnTo>
                  <a:close/>
                </a:path>
                <a:path w="267970" h="137159">
                  <a:moveTo>
                    <a:pt x="7404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7404" y="46913"/>
                  </a:lnTo>
                  <a:lnTo>
                    <a:pt x="7404" y="38684"/>
                  </a:lnTo>
                  <a:close/>
                </a:path>
                <a:path w="267970" h="137159">
                  <a:moveTo>
                    <a:pt x="7404" y="25514"/>
                  </a:moveTo>
                  <a:lnTo>
                    <a:pt x="0" y="25514"/>
                  </a:lnTo>
                  <a:lnTo>
                    <a:pt x="0" y="33756"/>
                  </a:lnTo>
                  <a:lnTo>
                    <a:pt x="7404" y="33756"/>
                  </a:lnTo>
                  <a:lnTo>
                    <a:pt x="7404" y="25514"/>
                  </a:lnTo>
                  <a:close/>
                </a:path>
                <a:path w="267970" h="137159">
                  <a:moveTo>
                    <a:pt x="7404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7404" y="21412"/>
                  </a:lnTo>
                  <a:lnTo>
                    <a:pt x="7404" y="13169"/>
                  </a:lnTo>
                  <a:close/>
                </a:path>
                <a:path w="267970" h="137159">
                  <a:moveTo>
                    <a:pt x="7404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04" y="8242"/>
                  </a:lnTo>
                  <a:lnTo>
                    <a:pt x="7404" y="0"/>
                  </a:lnTo>
                  <a:close/>
                </a:path>
                <a:path w="267970" h="137159">
                  <a:moveTo>
                    <a:pt x="20586" y="128397"/>
                  </a:moveTo>
                  <a:lnTo>
                    <a:pt x="12357" y="128397"/>
                  </a:lnTo>
                  <a:lnTo>
                    <a:pt x="12357" y="136626"/>
                  </a:lnTo>
                  <a:lnTo>
                    <a:pt x="20586" y="136626"/>
                  </a:lnTo>
                  <a:lnTo>
                    <a:pt x="20586" y="128397"/>
                  </a:lnTo>
                  <a:close/>
                </a:path>
                <a:path w="267970" h="137159">
                  <a:moveTo>
                    <a:pt x="20586" y="115227"/>
                  </a:moveTo>
                  <a:lnTo>
                    <a:pt x="12357" y="115227"/>
                  </a:lnTo>
                  <a:lnTo>
                    <a:pt x="12357" y="123456"/>
                  </a:lnTo>
                  <a:lnTo>
                    <a:pt x="20586" y="123456"/>
                  </a:lnTo>
                  <a:lnTo>
                    <a:pt x="20586" y="115227"/>
                  </a:lnTo>
                  <a:close/>
                </a:path>
                <a:path w="267970" h="137159">
                  <a:moveTo>
                    <a:pt x="20586" y="102870"/>
                  </a:moveTo>
                  <a:lnTo>
                    <a:pt x="12357" y="102870"/>
                  </a:lnTo>
                  <a:lnTo>
                    <a:pt x="12357" y="111099"/>
                  </a:lnTo>
                  <a:lnTo>
                    <a:pt x="20586" y="111099"/>
                  </a:lnTo>
                  <a:lnTo>
                    <a:pt x="20586" y="102870"/>
                  </a:lnTo>
                  <a:close/>
                </a:path>
                <a:path w="267970" h="137159">
                  <a:moveTo>
                    <a:pt x="20586" y="89700"/>
                  </a:moveTo>
                  <a:lnTo>
                    <a:pt x="12357" y="89700"/>
                  </a:lnTo>
                  <a:lnTo>
                    <a:pt x="12357" y="97929"/>
                  </a:lnTo>
                  <a:lnTo>
                    <a:pt x="20586" y="97929"/>
                  </a:lnTo>
                  <a:lnTo>
                    <a:pt x="20586" y="89700"/>
                  </a:lnTo>
                  <a:close/>
                </a:path>
                <a:path w="267970" h="137159">
                  <a:moveTo>
                    <a:pt x="20586" y="77355"/>
                  </a:moveTo>
                  <a:lnTo>
                    <a:pt x="12357" y="77355"/>
                  </a:lnTo>
                  <a:lnTo>
                    <a:pt x="12357" y="84759"/>
                  </a:lnTo>
                  <a:lnTo>
                    <a:pt x="20586" y="84759"/>
                  </a:lnTo>
                  <a:lnTo>
                    <a:pt x="20586" y="77355"/>
                  </a:lnTo>
                  <a:close/>
                </a:path>
                <a:path w="267970" h="137159">
                  <a:moveTo>
                    <a:pt x="20586" y="64211"/>
                  </a:moveTo>
                  <a:lnTo>
                    <a:pt x="12357" y="64211"/>
                  </a:lnTo>
                  <a:lnTo>
                    <a:pt x="12357" y="72415"/>
                  </a:lnTo>
                  <a:lnTo>
                    <a:pt x="20586" y="72415"/>
                  </a:lnTo>
                  <a:lnTo>
                    <a:pt x="20586" y="64211"/>
                  </a:lnTo>
                  <a:close/>
                </a:path>
                <a:path w="267970" h="137159">
                  <a:moveTo>
                    <a:pt x="20586" y="51854"/>
                  </a:moveTo>
                  <a:lnTo>
                    <a:pt x="12357" y="51854"/>
                  </a:lnTo>
                  <a:lnTo>
                    <a:pt x="12357" y="59245"/>
                  </a:lnTo>
                  <a:lnTo>
                    <a:pt x="20586" y="59245"/>
                  </a:lnTo>
                  <a:lnTo>
                    <a:pt x="20586" y="51854"/>
                  </a:lnTo>
                  <a:close/>
                </a:path>
                <a:path w="267970" h="137159">
                  <a:moveTo>
                    <a:pt x="20586" y="38684"/>
                  </a:moveTo>
                  <a:lnTo>
                    <a:pt x="12357" y="38684"/>
                  </a:lnTo>
                  <a:lnTo>
                    <a:pt x="12357" y="46913"/>
                  </a:lnTo>
                  <a:lnTo>
                    <a:pt x="20586" y="46913"/>
                  </a:lnTo>
                  <a:lnTo>
                    <a:pt x="20586" y="38684"/>
                  </a:lnTo>
                  <a:close/>
                </a:path>
                <a:path w="267970" h="137159">
                  <a:moveTo>
                    <a:pt x="20586" y="25514"/>
                  </a:moveTo>
                  <a:lnTo>
                    <a:pt x="12357" y="25514"/>
                  </a:lnTo>
                  <a:lnTo>
                    <a:pt x="12357" y="33756"/>
                  </a:lnTo>
                  <a:lnTo>
                    <a:pt x="20586" y="33756"/>
                  </a:lnTo>
                  <a:lnTo>
                    <a:pt x="20586" y="25514"/>
                  </a:lnTo>
                  <a:close/>
                </a:path>
                <a:path w="267970" h="137159">
                  <a:moveTo>
                    <a:pt x="20586" y="13169"/>
                  </a:moveTo>
                  <a:lnTo>
                    <a:pt x="12357" y="13169"/>
                  </a:lnTo>
                  <a:lnTo>
                    <a:pt x="12357" y="21412"/>
                  </a:lnTo>
                  <a:lnTo>
                    <a:pt x="20586" y="21412"/>
                  </a:lnTo>
                  <a:lnTo>
                    <a:pt x="20586" y="13169"/>
                  </a:lnTo>
                  <a:close/>
                </a:path>
                <a:path w="267970" h="137159">
                  <a:moveTo>
                    <a:pt x="20586" y="0"/>
                  </a:moveTo>
                  <a:lnTo>
                    <a:pt x="12357" y="0"/>
                  </a:lnTo>
                  <a:lnTo>
                    <a:pt x="12357" y="8242"/>
                  </a:lnTo>
                  <a:lnTo>
                    <a:pt x="20586" y="8242"/>
                  </a:lnTo>
                  <a:lnTo>
                    <a:pt x="20586" y="0"/>
                  </a:lnTo>
                  <a:close/>
                </a:path>
                <a:path w="267970" h="137159">
                  <a:moveTo>
                    <a:pt x="33756" y="13169"/>
                  </a:moveTo>
                  <a:lnTo>
                    <a:pt x="25514" y="13169"/>
                  </a:lnTo>
                  <a:lnTo>
                    <a:pt x="25514" y="21412"/>
                  </a:lnTo>
                  <a:lnTo>
                    <a:pt x="33756" y="21412"/>
                  </a:lnTo>
                  <a:lnTo>
                    <a:pt x="33756" y="13169"/>
                  </a:lnTo>
                  <a:close/>
                </a:path>
                <a:path w="267970" h="137159">
                  <a:moveTo>
                    <a:pt x="33756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267970" h="137159">
                  <a:moveTo>
                    <a:pt x="46913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59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59">
                  <a:moveTo>
                    <a:pt x="72428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267970" h="137159">
                  <a:moveTo>
                    <a:pt x="85585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267970" h="137159">
                  <a:moveTo>
                    <a:pt x="98755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267970" h="137159">
                  <a:moveTo>
                    <a:pt x="111925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59">
                  <a:moveTo>
                    <a:pt x="124282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4282" y="8242"/>
                  </a:lnTo>
                  <a:lnTo>
                    <a:pt x="124282" y="0"/>
                  </a:lnTo>
                  <a:close/>
                </a:path>
                <a:path w="267970" h="137159">
                  <a:moveTo>
                    <a:pt x="227965" y="128397"/>
                  </a:moveTo>
                  <a:lnTo>
                    <a:pt x="220548" y="128397"/>
                  </a:lnTo>
                  <a:lnTo>
                    <a:pt x="220548" y="136626"/>
                  </a:lnTo>
                  <a:lnTo>
                    <a:pt x="227965" y="136626"/>
                  </a:lnTo>
                  <a:lnTo>
                    <a:pt x="227965" y="128397"/>
                  </a:lnTo>
                  <a:close/>
                </a:path>
                <a:path w="267970" h="137159">
                  <a:moveTo>
                    <a:pt x="227965" y="115227"/>
                  </a:moveTo>
                  <a:lnTo>
                    <a:pt x="220548" y="115227"/>
                  </a:lnTo>
                  <a:lnTo>
                    <a:pt x="220548" y="123456"/>
                  </a:lnTo>
                  <a:lnTo>
                    <a:pt x="227965" y="123456"/>
                  </a:lnTo>
                  <a:lnTo>
                    <a:pt x="227965" y="115227"/>
                  </a:lnTo>
                  <a:close/>
                </a:path>
                <a:path w="267970" h="137159">
                  <a:moveTo>
                    <a:pt x="227965" y="102870"/>
                  </a:moveTo>
                  <a:lnTo>
                    <a:pt x="220548" y="102870"/>
                  </a:lnTo>
                  <a:lnTo>
                    <a:pt x="220548" y="111099"/>
                  </a:lnTo>
                  <a:lnTo>
                    <a:pt x="227965" y="111099"/>
                  </a:lnTo>
                  <a:lnTo>
                    <a:pt x="227965" y="102870"/>
                  </a:lnTo>
                  <a:close/>
                </a:path>
                <a:path w="267970" h="137159">
                  <a:moveTo>
                    <a:pt x="227965" y="89700"/>
                  </a:moveTo>
                  <a:lnTo>
                    <a:pt x="220548" y="89700"/>
                  </a:lnTo>
                  <a:lnTo>
                    <a:pt x="220548" y="97929"/>
                  </a:lnTo>
                  <a:lnTo>
                    <a:pt x="227965" y="97929"/>
                  </a:lnTo>
                  <a:lnTo>
                    <a:pt x="227965" y="89700"/>
                  </a:lnTo>
                  <a:close/>
                </a:path>
                <a:path w="267970" h="137159">
                  <a:moveTo>
                    <a:pt x="227965" y="77355"/>
                  </a:moveTo>
                  <a:lnTo>
                    <a:pt x="220548" y="77355"/>
                  </a:lnTo>
                  <a:lnTo>
                    <a:pt x="220548" y="84759"/>
                  </a:lnTo>
                  <a:lnTo>
                    <a:pt x="227965" y="84759"/>
                  </a:lnTo>
                  <a:lnTo>
                    <a:pt x="227965" y="77355"/>
                  </a:lnTo>
                  <a:close/>
                </a:path>
                <a:path w="267970" h="137159">
                  <a:moveTo>
                    <a:pt x="227965" y="64211"/>
                  </a:moveTo>
                  <a:lnTo>
                    <a:pt x="220548" y="64211"/>
                  </a:lnTo>
                  <a:lnTo>
                    <a:pt x="220548" y="72415"/>
                  </a:lnTo>
                  <a:lnTo>
                    <a:pt x="227965" y="72415"/>
                  </a:lnTo>
                  <a:lnTo>
                    <a:pt x="227965" y="64211"/>
                  </a:lnTo>
                  <a:close/>
                </a:path>
                <a:path w="267970" h="137159">
                  <a:moveTo>
                    <a:pt x="227965" y="51854"/>
                  </a:moveTo>
                  <a:lnTo>
                    <a:pt x="220548" y="51854"/>
                  </a:lnTo>
                  <a:lnTo>
                    <a:pt x="220548" y="59245"/>
                  </a:lnTo>
                  <a:lnTo>
                    <a:pt x="227965" y="59245"/>
                  </a:lnTo>
                  <a:lnTo>
                    <a:pt x="227965" y="51854"/>
                  </a:lnTo>
                  <a:close/>
                </a:path>
                <a:path w="267970" h="137159">
                  <a:moveTo>
                    <a:pt x="227965" y="38684"/>
                  </a:moveTo>
                  <a:lnTo>
                    <a:pt x="220548" y="38684"/>
                  </a:lnTo>
                  <a:lnTo>
                    <a:pt x="220548" y="46913"/>
                  </a:lnTo>
                  <a:lnTo>
                    <a:pt x="227965" y="46913"/>
                  </a:lnTo>
                  <a:lnTo>
                    <a:pt x="227965" y="38684"/>
                  </a:lnTo>
                  <a:close/>
                </a:path>
                <a:path w="267970" h="137159">
                  <a:moveTo>
                    <a:pt x="227965" y="25514"/>
                  </a:moveTo>
                  <a:lnTo>
                    <a:pt x="220548" y="25514"/>
                  </a:lnTo>
                  <a:lnTo>
                    <a:pt x="220548" y="33756"/>
                  </a:lnTo>
                  <a:lnTo>
                    <a:pt x="227965" y="33756"/>
                  </a:lnTo>
                  <a:lnTo>
                    <a:pt x="227965" y="25514"/>
                  </a:lnTo>
                  <a:close/>
                </a:path>
                <a:path w="267970" h="137159">
                  <a:moveTo>
                    <a:pt x="227965" y="13169"/>
                  </a:moveTo>
                  <a:lnTo>
                    <a:pt x="220548" y="13169"/>
                  </a:lnTo>
                  <a:lnTo>
                    <a:pt x="220548" y="21412"/>
                  </a:lnTo>
                  <a:lnTo>
                    <a:pt x="227965" y="21412"/>
                  </a:lnTo>
                  <a:lnTo>
                    <a:pt x="227965" y="13169"/>
                  </a:lnTo>
                  <a:close/>
                </a:path>
                <a:path w="267970" h="137159">
                  <a:moveTo>
                    <a:pt x="241134" y="128397"/>
                  </a:moveTo>
                  <a:lnTo>
                    <a:pt x="232905" y="128397"/>
                  </a:lnTo>
                  <a:lnTo>
                    <a:pt x="232905" y="136626"/>
                  </a:lnTo>
                  <a:lnTo>
                    <a:pt x="241134" y="136626"/>
                  </a:lnTo>
                  <a:lnTo>
                    <a:pt x="241134" y="128397"/>
                  </a:lnTo>
                  <a:close/>
                </a:path>
                <a:path w="267970" h="137159">
                  <a:moveTo>
                    <a:pt x="241134" y="115227"/>
                  </a:moveTo>
                  <a:lnTo>
                    <a:pt x="232905" y="115227"/>
                  </a:lnTo>
                  <a:lnTo>
                    <a:pt x="232905" y="123456"/>
                  </a:lnTo>
                  <a:lnTo>
                    <a:pt x="241134" y="123456"/>
                  </a:lnTo>
                  <a:lnTo>
                    <a:pt x="241134" y="115227"/>
                  </a:lnTo>
                  <a:close/>
                </a:path>
                <a:path w="267970" h="137159">
                  <a:moveTo>
                    <a:pt x="241134" y="102870"/>
                  </a:moveTo>
                  <a:lnTo>
                    <a:pt x="232905" y="102870"/>
                  </a:lnTo>
                  <a:lnTo>
                    <a:pt x="232905" y="111099"/>
                  </a:lnTo>
                  <a:lnTo>
                    <a:pt x="241134" y="111099"/>
                  </a:lnTo>
                  <a:lnTo>
                    <a:pt x="241134" y="102870"/>
                  </a:lnTo>
                  <a:close/>
                </a:path>
                <a:path w="267970" h="137159">
                  <a:moveTo>
                    <a:pt x="241134" y="89700"/>
                  </a:moveTo>
                  <a:lnTo>
                    <a:pt x="232905" y="89700"/>
                  </a:lnTo>
                  <a:lnTo>
                    <a:pt x="232905" y="97929"/>
                  </a:lnTo>
                  <a:lnTo>
                    <a:pt x="241134" y="97929"/>
                  </a:lnTo>
                  <a:lnTo>
                    <a:pt x="241134" y="89700"/>
                  </a:lnTo>
                  <a:close/>
                </a:path>
                <a:path w="267970" h="137159">
                  <a:moveTo>
                    <a:pt x="241134" y="77355"/>
                  </a:moveTo>
                  <a:lnTo>
                    <a:pt x="232905" y="77355"/>
                  </a:lnTo>
                  <a:lnTo>
                    <a:pt x="232905" y="84759"/>
                  </a:lnTo>
                  <a:lnTo>
                    <a:pt x="241134" y="84759"/>
                  </a:lnTo>
                  <a:lnTo>
                    <a:pt x="241134" y="77355"/>
                  </a:lnTo>
                  <a:close/>
                </a:path>
                <a:path w="267970" h="137159">
                  <a:moveTo>
                    <a:pt x="241134" y="64211"/>
                  </a:moveTo>
                  <a:lnTo>
                    <a:pt x="232905" y="64211"/>
                  </a:lnTo>
                  <a:lnTo>
                    <a:pt x="232905" y="72415"/>
                  </a:lnTo>
                  <a:lnTo>
                    <a:pt x="241134" y="72415"/>
                  </a:lnTo>
                  <a:lnTo>
                    <a:pt x="241134" y="64211"/>
                  </a:lnTo>
                  <a:close/>
                </a:path>
                <a:path w="267970" h="137159">
                  <a:moveTo>
                    <a:pt x="241134" y="51854"/>
                  </a:moveTo>
                  <a:lnTo>
                    <a:pt x="232905" y="51854"/>
                  </a:lnTo>
                  <a:lnTo>
                    <a:pt x="232905" y="59245"/>
                  </a:lnTo>
                  <a:lnTo>
                    <a:pt x="241134" y="59245"/>
                  </a:lnTo>
                  <a:lnTo>
                    <a:pt x="241134" y="51854"/>
                  </a:lnTo>
                  <a:close/>
                </a:path>
                <a:path w="267970" h="137159">
                  <a:moveTo>
                    <a:pt x="241134" y="38684"/>
                  </a:moveTo>
                  <a:lnTo>
                    <a:pt x="232905" y="38684"/>
                  </a:lnTo>
                  <a:lnTo>
                    <a:pt x="232905" y="46913"/>
                  </a:lnTo>
                  <a:lnTo>
                    <a:pt x="241134" y="46913"/>
                  </a:lnTo>
                  <a:lnTo>
                    <a:pt x="241134" y="38684"/>
                  </a:lnTo>
                  <a:close/>
                </a:path>
                <a:path w="267970" h="137159">
                  <a:moveTo>
                    <a:pt x="241134" y="25514"/>
                  </a:moveTo>
                  <a:lnTo>
                    <a:pt x="232905" y="25514"/>
                  </a:lnTo>
                  <a:lnTo>
                    <a:pt x="232905" y="33756"/>
                  </a:lnTo>
                  <a:lnTo>
                    <a:pt x="241134" y="33756"/>
                  </a:lnTo>
                  <a:lnTo>
                    <a:pt x="241134" y="25514"/>
                  </a:lnTo>
                  <a:close/>
                </a:path>
                <a:path w="267970" h="137159">
                  <a:moveTo>
                    <a:pt x="241134" y="13169"/>
                  </a:moveTo>
                  <a:lnTo>
                    <a:pt x="232905" y="13169"/>
                  </a:lnTo>
                  <a:lnTo>
                    <a:pt x="232905" y="21412"/>
                  </a:lnTo>
                  <a:lnTo>
                    <a:pt x="241134" y="21412"/>
                  </a:lnTo>
                  <a:lnTo>
                    <a:pt x="241134" y="13169"/>
                  </a:lnTo>
                  <a:close/>
                </a:path>
                <a:path w="267970" h="137159">
                  <a:moveTo>
                    <a:pt x="254304" y="128397"/>
                  </a:moveTo>
                  <a:lnTo>
                    <a:pt x="246062" y="128397"/>
                  </a:lnTo>
                  <a:lnTo>
                    <a:pt x="246062" y="136626"/>
                  </a:lnTo>
                  <a:lnTo>
                    <a:pt x="254304" y="136626"/>
                  </a:lnTo>
                  <a:lnTo>
                    <a:pt x="254304" y="128397"/>
                  </a:lnTo>
                  <a:close/>
                </a:path>
                <a:path w="267970" h="137159">
                  <a:moveTo>
                    <a:pt x="254304" y="115227"/>
                  </a:moveTo>
                  <a:lnTo>
                    <a:pt x="246062" y="115227"/>
                  </a:lnTo>
                  <a:lnTo>
                    <a:pt x="246062" y="123456"/>
                  </a:lnTo>
                  <a:lnTo>
                    <a:pt x="254304" y="123456"/>
                  </a:lnTo>
                  <a:lnTo>
                    <a:pt x="254304" y="115227"/>
                  </a:lnTo>
                  <a:close/>
                </a:path>
                <a:path w="267970" h="137159">
                  <a:moveTo>
                    <a:pt x="254304" y="102870"/>
                  </a:moveTo>
                  <a:lnTo>
                    <a:pt x="246062" y="102870"/>
                  </a:lnTo>
                  <a:lnTo>
                    <a:pt x="246062" y="111099"/>
                  </a:lnTo>
                  <a:lnTo>
                    <a:pt x="254304" y="111099"/>
                  </a:lnTo>
                  <a:lnTo>
                    <a:pt x="254304" y="102870"/>
                  </a:lnTo>
                  <a:close/>
                </a:path>
                <a:path w="267970" h="137159">
                  <a:moveTo>
                    <a:pt x="254304" y="89700"/>
                  </a:moveTo>
                  <a:lnTo>
                    <a:pt x="246062" y="89700"/>
                  </a:lnTo>
                  <a:lnTo>
                    <a:pt x="246062" y="97929"/>
                  </a:lnTo>
                  <a:lnTo>
                    <a:pt x="254304" y="97929"/>
                  </a:lnTo>
                  <a:lnTo>
                    <a:pt x="254304" y="89700"/>
                  </a:lnTo>
                  <a:close/>
                </a:path>
                <a:path w="267970" h="137159">
                  <a:moveTo>
                    <a:pt x="254304" y="77355"/>
                  </a:moveTo>
                  <a:lnTo>
                    <a:pt x="246062" y="77355"/>
                  </a:lnTo>
                  <a:lnTo>
                    <a:pt x="246062" y="84759"/>
                  </a:lnTo>
                  <a:lnTo>
                    <a:pt x="254304" y="84759"/>
                  </a:lnTo>
                  <a:lnTo>
                    <a:pt x="254304" y="77355"/>
                  </a:lnTo>
                  <a:close/>
                </a:path>
                <a:path w="267970" h="137159">
                  <a:moveTo>
                    <a:pt x="254304" y="64211"/>
                  </a:moveTo>
                  <a:lnTo>
                    <a:pt x="246062" y="64211"/>
                  </a:lnTo>
                  <a:lnTo>
                    <a:pt x="246062" y="72415"/>
                  </a:lnTo>
                  <a:lnTo>
                    <a:pt x="254304" y="72415"/>
                  </a:lnTo>
                  <a:lnTo>
                    <a:pt x="254304" y="64211"/>
                  </a:lnTo>
                  <a:close/>
                </a:path>
                <a:path w="267970" h="137159">
                  <a:moveTo>
                    <a:pt x="254304" y="51854"/>
                  </a:moveTo>
                  <a:lnTo>
                    <a:pt x="246062" y="51854"/>
                  </a:lnTo>
                  <a:lnTo>
                    <a:pt x="246062" y="59245"/>
                  </a:lnTo>
                  <a:lnTo>
                    <a:pt x="254304" y="59245"/>
                  </a:lnTo>
                  <a:lnTo>
                    <a:pt x="254304" y="51854"/>
                  </a:lnTo>
                  <a:close/>
                </a:path>
                <a:path w="267970" h="137159">
                  <a:moveTo>
                    <a:pt x="254304" y="38684"/>
                  </a:moveTo>
                  <a:lnTo>
                    <a:pt x="246062" y="38684"/>
                  </a:lnTo>
                  <a:lnTo>
                    <a:pt x="246062" y="46913"/>
                  </a:lnTo>
                  <a:lnTo>
                    <a:pt x="254304" y="46913"/>
                  </a:lnTo>
                  <a:lnTo>
                    <a:pt x="254304" y="38684"/>
                  </a:lnTo>
                  <a:close/>
                </a:path>
                <a:path w="267970" h="137159">
                  <a:moveTo>
                    <a:pt x="254304" y="25514"/>
                  </a:moveTo>
                  <a:lnTo>
                    <a:pt x="246062" y="25514"/>
                  </a:lnTo>
                  <a:lnTo>
                    <a:pt x="246062" y="33756"/>
                  </a:lnTo>
                  <a:lnTo>
                    <a:pt x="254304" y="33756"/>
                  </a:lnTo>
                  <a:lnTo>
                    <a:pt x="254304" y="25514"/>
                  </a:lnTo>
                  <a:close/>
                </a:path>
                <a:path w="267970" h="137159">
                  <a:moveTo>
                    <a:pt x="254304" y="13169"/>
                  </a:moveTo>
                  <a:lnTo>
                    <a:pt x="246062" y="13169"/>
                  </a:lnTo>
                  <a:lnTo>
                    <a:pt x="246062" y="21412"/>
                  </a:lnTo>
                  <a:lnTo>
                    <a:pt x="254304" y="21412"/>
                  </a:lnTo>
                  <a:lnTo>
                    <a:pt x="254304" y="13169"/>
                  </a:lnTo>
                  <a:close/>
                </a:path>
                <a:path w="267970" h="137159">
                  <a:moveTo>
                    <a:pt x="267462" y="128397"/>
                  </a:moveTo>
                  <a:lnTo>
                    <a:pt x="259219" y="128397"/>
                  </a:lnTo>
                  <a:lnTo>
                    <a:pt x="259219" y="136626"/>
                  </a:lnTo>
                  <a:lnTo>
                    <a:pt x="267462" y="136626"/>
                  </a:lnTo>
                  <a:lnTo>
                    <a:pt x="267462" y="128397"/>
                  </a:lnTo>
                  <a:close/>
                </a:path>
                <a:path w="267970" h="137159">
                  <a:moveTo>
                    <a:pt x="267462" y="115227"/>
                  </a:moveTo>
                  <a:lnTo>
                    <a:pt x="259219" y="115227"/>
                  </a:lnTo>
                  <a:lnTo>
                    <a:pt x="259219" y="123456"/>
                  </a:lnTo>
                  <a:lnTo>
                    <a:pt x="267462" y="123456"/>
                  </a:lnTo>
                  <a:lnTo>
                    <a:pt x="267462" y="115227"/>
                  </a:lnTo>
                  <a:close/>
                </a:path>
                <a:path w="267970" h="137159">
                  <a:moveTo>
                    <a:pt x="267462" y="102870"/>
                  </a:moveTo>
                  <a:lnTo>
                    <a:pt x="259219" y="102870"/>
                  </a:lnTo>
                  <a:lnTo>
                    <a:pt x="259219" y="111099"/>
                  </a:lnTo>
                  <a:lnTo>
                    <a:pt x="267462" y="111099"/>
                  </a:lnTo>
                  <a:lnTo>
                    <a:pt x="267462" y="102870"/>
                  </a:lnTo>
                  <a:close/>
                </a:path>
                <a:path w="267970" h="137159">
                  <a:moveTo>
                    <a:pt x="267462" y="89700"/>
                  </a:moveTo>
                  <a:lnTo>
                    <a:pt x="259219" y="89700"/>
                  </a:lnTo>
                  <a:lnTo>
                    <a:pt x="259219" y="97929"/>
                  </a:lnTo>
                  <a:lnTo>
                    <a:pt x="267462" y="97929"/>
                  </a:lnTo>
                  <a:lnTo>
                    <a:pt x="267462" y="89700"/>
                  </a:lnTo>
                  <a:close/>
                </a:path>
                <a:path w="267970" h="137159">
                  <a:moveTo>
                    <a:pt x="267462" y="77355"/>
                  </a:moveTo>
                  <a:lnTo>
                    <a:pt x="259219" y="77355"/>
                  </a:lnTo>
                  <a:lnTo>
                    <a:pt x="259219" y="84759"/>
                  </a:lnTo>
                  <a:lnTo>
                    <a:pt x="267462" y="84759"/>
                  </a:lnTo>
                  <a:lnTo>
                    <a:pt x="267462" y="77355"/>
                  </a:lnTo>
                  <a:close/>
                </a:path>
                <a:path w="267970" h="137159">
                  <a:moveTo>
                    <a:pt x="267462" y="64211"/>
                  </a:moveTo>
                  <a:lnTo>
                    <a:pt x="259219" y="64211"/>
                  </a:lnTo>
                  <a:lnTo>
                    <a:pt x="259219" y="72415"/>
                  </a:lnTo>
                  <a:lnTo>
                    <a:pt x="267462" y="72415"/>
                  </a:lnTo>
                  <a:lnTo>
                    <a:pt x="267462" y="64211"/>
                  </a:lnTo>
                  <a:close/>
                </a:path>
                <a:path w="267970" h="137159">
                  <a:moveTo>
                    <a:pt x="267462" y="51854"/>
                  </a:moveTo>
                  <a:lnTo>
                    <a:pt x="259219" y="51854"/>
                  </a:lnTo>
                  <a:lnTo>
                    <a:pt x="259219" y="59245"/>
                  </a:lnTo>
                  <a:lnTo>
                    <a:pt x="267462" y="59245"/>
                  </a:lnTo>
                  <a:lnTo>
                    <a:pt x="267462" y="51854"/>
                  </a:lnTo>
                  <a:close/>
                </a:path>
                <a:path w="267970" h="137159">
                  <a:moveTo>
                    <a:pt x="267462" y="38684"/>
                  </a:moveTo>
                  <a:lnTo>
                    <a:pt x="259219" y="38684"/>
                  </a:lnTo>
                  <a:lnTo>
                    <a:pt x="259219" y="46913"/>
                  </a:lnTo>
                  <a:lnTo>
                    <a:pt x="267462" y="46913"/>
                  </a:lnTo>
                  <a:lnTo>
                    <a:pt x="267462" y="38684"/>
                  </a:lnTo>
                  <a:close/>
                </a:path>
                <a:path w="267970" h="137159">
                  <a:moveTo>
                    <a:pt x="267462" y="25514"/>
                  </a:moveTo>
                  <a:lnTo>
                    <a:pt x="259219" y="25514"/>
                  </a:lnTo>
                  <a:lnTo>
                    <a:pt x="259219" y="33756"/>
                  </a:lnTo>
                  <a:lnTo>
                    <a:pt x="267462" y="33756"/>
                  </a:lnTo>
                  <a:lnTo>
                    <a:pt x="267462" y="25514"/>
                  </a:lnTo>
                  <a:close/>
                </a:path>
                <a:path w="267970" h="137159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412"/>
                  </a:lnTo>
                  <a:lnTo>
                    <a:pt x="267462" y="21412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161931" y="7220521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42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27"/>
                  </a:lnTo>
                  <a:close/>
                </a:path>
                <a:path w="99060" h="123825">
                  <a:moveTo>
                    <a:pt x="8242" y="102057"/>
                  </a:moveTo>
                  <a:lnTo>
                    <a:pt x="0" y="102057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057"/>
                  </a:lnTo>
                  <a:close/>
                </a:path>
                <a:path w="99060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99060" h="123825">
                  <a:moveTo>
                    <a:pt x="8242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8242" y="84759"/>
                  </a:lnTo>
                  <a:lnTo>
                    <a:pt x="8242" y="76530"/>
                  </a:lnTo>
                  <a:close/>
                </a:path>
                <a:path w="99060" h="123825">
                  <a:moveTo>
                    <a:pt x="8242" y="64185"/>
                  </a:moveTo>
                  <a:lnTo>
                    <a:pt x="0" y="64185"/>
                  </a:lnTo>
                  <a:lnTo>
                    <a:pt x="0" y="71589"/>
                  </a:lnTo>
                  <a:lnTo>
                    <a:pt x="8242" y="71589"/>
                  </a:lnTo>
                  <a:lnTo>
                    <a:pt x="8242" y="64185"/>
                  </a:lnTo>
                  <a:close/>
                </a:path>
                <a:path w="99060" h="123825">
                  <a:moveTo>
                    <a:pt x="8242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041"/>
                  </a:lnTo>
                  <a:close/>
                </a:path>
                <a:path w="99060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075"/>
                  </a:lnTo>
                  <a:lnTo>
                    <a:pt x="8242" y="46075"/>
                  </a:lnTo>
                  <a:lnTo>
                    <a:pt x="8242" y="38684"/>
                  </a:lnTo>
                  <a:close/>
                </a:path>
                <a:path w="99060" h="123825">
                  <a:moveTo>
                    <a:pt x="8242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14"/>
                  </a:lnTo>
                  <a:close/>
                </a:path>
                <a:path w="99060" h="123825">
                  <a:moveTo>
                    <a:pt x="8242" y="12344"/>
                  </a:moveTo>
                  <a:lnTo>
                    <a:pt x="0" y="12344"/>
                  </a:lnTo>
                  <a:lnTo>
                    <a:pt x="0" y="20586"/>
                  </a:lnTo>
                  <a:lnTo>
                    <a:pt x="8242" y="20586"/>
                  </a:lnTo>
                  <a:lnTo>
                    <a:pt x="8242" y="12344"/>
                  </a:lnTo>
                  <a:close/>
                </a:path>
                <a:path w="99060" h="123825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99060" h="123825">
                  <a:moveTo>
                    <a:pt x="21399" y="115227"/>
                  </a:moveTo>
                  <a:lnTo>
                    <a:pt x="13169" y="115227"/>
                  </a:lnTo>
                  <a:lnTo>
                    <a:pt x="13169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99060" h="123825">
                  <a:moveTo>
                    <a:pt x="21399" y="102057"/>
                  </a:moveTo>
                  <a:lnTo>
                    <a:pt x="13169" y="102057"/>
                  </a:lnTo>
                  <a:lnTo>
                    <a:pt x="13169" y="110286"/>
                  </a:lnTo>
                  <a:lnTo>
                    <a:pt x="21399" y="110286"/>
                  </a:lnTo>
                  <a:lnTo>
                    <a:pt x="21399" y="102057"/>
                  </a:lnTo>
                  <a:close/>
                </a:path>
                <a:path w="99060" h="123825">
                  <a:moveTo>
                    <a:pt x="21399" y="89700"/>
                  </a:moveTo>
                  <a:lnTo>
                    <a:pt x="13169" y="89700"/>
                  </a:lnTo>
                  <a:lnTo>
                    <a:pt x="13169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99060" h="123825">
                  <a:moveTo>
                    <a:pt x="21399" y="76530"/>
                  </a:moveTo>
                  <a:lnTo>
                    <a:pt x="13169" y="76530"/>
                  </a:lnTo>
                  <a:lnTo>
                    <a:pt x="13169" y="84759"/>
                  </a:lnTo>
                  <a:lnTo>
                    <a:pt x="21399" y="84759"/>
                  </a:lnTo>
                  <a:lnTo>
                    <a:pt x="21399" y="76530"/>
                  </a:lnTo>
                  <a:close/>
                </a:path>
                <a:path w="99060" h="123825">
                  <a:moveTo>
                    <a:pt x="21399" y="64185"/>
                  </a:moveTo>
                  <a:lnTo>
                    <a:pt x="13169" y="64185"/>
                  </a:lnTo>
                  <a:lnTo>
                    <a:pt x="13169" y="71589"/>
                  </a:lnTo>
                  <a:lnTo>
                    <a:pt x="21399" y="71589"/>
                  </a:lnTo>
                  <a:lnTo>
                    <a:pt x="21399" y="64185"/>
                  </a:lnTo>
                  <a:close/>
                </a:path>
                <a:path w="99060" h="123825">
                  <a:moveTo>
                    <a:pt x="21399" y="51041"/>
                  </a:moveTo>
                  <a:lnTo>
                    <a:pt x="13169" y="51041"/>
                  </a:lnTo>
                  <a:lnTo>
                    <a:pt x="13169" y="59245"/>
                  </a:lnTo>
                  <a:lnTo>
                    <a:pt x="21399" y="59245"/>
                  </a:lnTo>
                  <a:lnTo>
                    <a:pt x="21399" y="51041"/>
                  </a:lnTo>
                  <a:close/>
                </a:path>
                <a:path w="99060" h="123825">
                  <a:moveTo>
                    <a:pt x="21399" y="38684"/>
                  </a:moveTo>
                  <a:lnTo>
                    <a:pt x="13169" y="38684"/>
                  </a:lnTo>
                  <a:lnTo>
                    <a:pt x="13169" y="46075"/>
                  </a:lnTo>
                  <a:lnTo>
                    <a:pt x="21399" y="46075"/>
                  </a:lnTo>
                  <a:lnTo>
                    <a:pt x="21399" y="38684"/>
                  </a:lnTo>
                  <a:close/>
                </a:path>
                <a:path w="99060" h="123825">
                  <a:moveTo>
                    <a:pt x="21399" y="25514"/>
                  </a:moveTo>
                  <a:lnTo>
                    <a:pt x="13169" y="25514"/>
                  </a:lnTo>
                  <a:lnTo>
                    <a:pt x="13169" y="33743"/>
                  </a:lnTo>
                  <a:lnTo>
                    <a:pt x="21399" y="33743"/>
                  </a:lnTo>
                  <a:lnTo>
                    <a:pt x="21399" y="25514"/>
                  </a:lnTo>
                  <a:close/>
                </a:path>
                <a:path w="99060" h="123825">
                  <a:moveTo>
                    <a:pt x="21399" y="12344"/>
                  </a:moveTo>
                  <a:lnTo>
                    <a:pt x="13169" y="12344"/>
                  </a:lnTo>
                  <a:lnTo>
                    <a:pt x="13169" y="20586"/>
                  </a:lnTo>
                  <a:lnTo>
                    <a:pt x="21399" y="20586"/>
                  </a:lnTo>
                  <a:lnTo>
                    <a:pt x="21399" y="12344"/>
                  </a:lnTo>
                  <a:close/>
                </a:path>
                <a:path w="99060" h="123825">
                  <a:moveTo>
                    <a:pt x="21399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99060" h="123825">
                  <a:moveTo>
                    <a:pt x="34569" y="115227"/>
                  </a:moveTo>
                  <a:lnTo>
                    <a:pt x="26339" y="115227"/>
                  </a:lnTo>
                  <a:lnTo>
                    <a:pt x="26339" y="123456"/>
                  </a:lnTo>
                  <a:lnTo>
                    <a:pt x="34569" y="123456"/>
                  </a:lnTo>
                  <a:lnTo>
                    <a:pt x="34569" y="115227"/>
                  </a:lnTo>
                  <a:close/>
                </a:path>
                <a:path w="99060" h="123825">
                  <a:moveTo>
                    <a:pt x="34569" y="102057"/>
                  </a:moveTo>
                  <a:lnTo>
                    <a:pt x="26339" y="102057"/>
                  </a:lnTo>
                  <a:lnTo>
                    <a:pt x="26339" y="110286"/>
                  </a:lnTo>
                  <a:lnTo>
                    <a:pt x="34569" y="110286"/>
                  </a:lnTo>
                  <a:lnTo>
                    <a:pt x="34569" y="102057"/>
                  </a:lnTo>
                  <a:close/>
                </a:path>
                <a:path w="99060" h="123825">
                  <a:moveTo>
                    <a:pt x="34569" y="89700"/>
                  </a:moveTo>
                  <a:lnTo>
                    <a:pt x="26339" y="89700"/>
                  </a:lnTo>
                  <a:lnTo>
                    <a:pt x="26339" y="97929"/>
                  </a:lnTo>
                  <a:lnTo>
                    <a:pt x="34569" y="97929"/>
                  </a:lnTo>
                  <a:lnTo>
                    <a:pt x="34569" y="89700"/>
                  </a:lnTo>
                  <a:close/>
                </a:path>
                <a:path w="99060" h="123825">
                  <a:moveTo>
                    <a:pt x="34569" y="76530"/>
                  </a:moveTo>
                  <a:lnTo>
                    <a:pt x="26339" y="76530"/>
                  </a:lnTo>
                  <a:lnTo>
                    <a:pt x="26339" y="84759"/>
                  </a:lnTo>
                  <a:lnTo>
                    <a:pt x="34569" y="84759"/>
                  </a:lnTo>
                  <a:lnTo>
                    <a:pt x="34569" y="76530"/>
                  </a:lnTo>
                  <a:close/>
                </a:path>
                <a:path w="99060" h="123825">
                  <a:moveTo>
                    <a:pt x="34569" y="64185"/>
                  </a:moveTo>
                  <a:lnTo>
                    <a:pt x="26339" y="64185"/>
                  </a:lnTo>
                  <a:lnTo>
                    <a:pt x="26339" y="71589"/>
                  </a:lnTo>
                  <a:lnTo>
                    <a:pt x="34569" y="71589"/>
                  </a:lnTo>
                  <a:lnTo>
                    <a:pt x="34569" y="64185"/>
                  </a:lnTo>
                  <a:close/>
                </a:path>
                <a:path w="99060" h="123825">
                  <a:moveTo>
                    <a:pt x="34569" y="51041"/>
                  </a:moveTo>
                  <a:lnTo>
                    <a:pt x="26339" y="51041"/>
                  </a:lnTo>
                  <a:lnTo>
                    <a:pt x="26339" y="59245"/>
                  </a:lnTo>
                  <a:lnTo>
                    <a:pt x="34569" y="59245"/>
                  </a:lnTo>
                  <a:lnTo>
                    <a:pt x="34569" y="51041"/>
                  </a:lnTo>
                  <a:close/>
                </a:path>
                <a:path w="99060" h="123825">
                  <a:moveTo>
                    <a:pt x="34569" y="38684"/>
                  </a:moveTo>
                  <a:lnTo>
                    <a:pt x="26339" y="38684"/>
                  </a:lnTo>
                  <a:lnTo>
                    <a:pt x="26339" y="46075"/>
                  </a:lnTo>
                  <a:lnTo>
                    <a:pt x="34569" y="46075"/>
                  </a:lnTo>
                  <a:lnTo>
                    <a:pt x="34569" y="38684"/>
                  </a:lnTo>
                  <a:close/>
                </a:path>
                <a:path w="99060" h="123825">
                  <a:moveTo>
                    <a:pt x="34569" y="25514"/>
                  </a:moveTo>
                  <a:lnTo>
                    <a:pt x="26339" y="25514"/>
                  </a:lnTo>
                  <a:lnTo>
                    <a:pt x="26339" y="33743"/>
                  </a:lnTo>
                  <a:lnTo>
                    <a:pt x="34569" y="33743"/>
                  </a:lnTo>
                  <a:lnTo>
                    <a:pt x="34569" y="25514"/>
                  </a:lnTo>
                  <a:close/>
                </a:path>
                <a:path w="99060" h="123825">
                  <a:moveTo>
                    <a:pt x="34569" y="12344"/>
                  </a:moveTo>
                  <a:lnTo>
                    <a:pt x="26339" y="12344"/>
                  </a:lnTo>
                  <a:lnTo>
                    <a:pt x="26339" y="20586"/>
                  </a:lnTo>
                  <a:lnTo>
                    <a:pt x="34569" y="20586"/>
                  </a:lnTo>
                  <a:lnTo>
                    <a:pt x="34569" y="12344"/>
                  </a:lnTo>
                  <a:close/>
                </a:path>
                <a:path w="99060" h="123825">
                  <a:moveTo>
                    <a:pt x="34569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69" y="8242"/>
                  </a:lnTo>
                  <a:lnTo>
                    <a:pt x="34569" y="0"/>
                  </a:lnTo>
                  <a:close/>
                </a:path>
                <a:path w="99060" h="123825">
                  <a:moveTo>
                    <a:pt x="46913" y="115227"/>
                  </a:moveTo>
                  <a:lnTo>
                    <a:pt x="39497" y="115227"/>
                  </a:lnTo>
                  <a:lnTo>
                    <a:pt x="39497" y="123456"/>
                  </a:lnTo>
                  <a:lnTo>
                    <a:pt x="46913" y="123456"/>
                  </a:lnTo>
                  <a:lnTo>
                    <a:pt x="46913" y="115227"/>
                  </a:lnTo>
                  <a:close/>
                </a:path>
                <a:path w="99060" h="123825">
                  <a:moveTo>
                    <a:pt x="46913" y="102057"/>
                  </a:moveTo>
                  <a:lnTo>
                    <a:pt x="39497" y="102057"/>
                  </a:lnTo>
                  <a:lnTo>
                    <a:pt x="39497" y="110286"/>
                  </a:lnTo>
                  <a:lnTo>
                    <a:pt x="46913" y="110286"/>
                  </a:lnTo>
                  <a:lnTo>
                    <a:pt x="46913" y="102057"/>
                  </a:lnTo>
                  <a:close/>
                </a:path>
                <a:path w="99060" h="123825">
                  <a:moveTo>
                    <a:pt x="46913" y="89700"/>
                  </a:moveTo>
                  <a:lnTo>
                    <a:pt x="39497" y="89700"/>
                  </a:lnTo>
                  <a:lnTo>
                    <a:pt x="39497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99060" h="123825">
                  <a:moveTo>
                    <a:pt x="46913" y="76530"/>
                  </a:moveTo>
                  <a:lnTo>
                    <a:pt x="39497" y="76530"/>
                  </a:lnTo>
                  <a:lnTo>
                    <a:pt x="39497" y="84759"/>
                  </a:lnTo>
                  <a:lnTo>
                    <a:pt x="46913" y="84759"/>
                  </a:lnTo>
                  <a:lnTo>
                    <a:pt x="46913" y="76530"/>
                  </a:lnTo>
                  <a:close/>
                </a:path>
                <a:path w="99060" h="123825">
                  <a:moveTo>
                    <a:pt x="46913" y="64185"/>
                  </a:moveTo>
                  <a:lnTo>
                    <a:pt x="39497" y="64185"/>
                  </a:lnTo>
                  <a:lnTo>
                    <a:pt x="39497" y="71589"/>
                  </a:lnTo>
                  <a:lnTo>
                    <a:pt x="46913" y="71589"/>
                  </a:lnTo>
                  <a:lnTo>
                    <a:pt x="46913" y="64185"/>
                  </a:lnTo>
                  <a:close/>
                </a:path>
                <a:path w="99060" h="123825">
                  <a:moveTo>
                    <a:pt x="46913" y="51041"/>
                  </a:moveTo>
                  <a:lnTo>
                    <a:pt x="39497" y="51041"/>
                  </a:lnTo>
                  <a:lnTo>
                    <a:pt x="39497" y="59245"/>
                  </a:lnTo>
                  <a:lnTo>
                    <a:pt x="46913" y="59245"/>
                  </a:lnTo>
                  <a:lnTo>
                    <a:pt x="46913" y="51041"/>
                  </a:lnTo>
                  <a:close/>
                </a:path>
                <a:path w="99060" h="123825">
                  <a:moveTo>
                    <a:pt x="46913" y="38684"/>
                  </a:moveTo>
                  <a:lnTo>
                    <a:pt x="39497" y="38684"/>
                  </a:lnTo>
                  <a:lnTo>
                    <a:pt x="39497" y="46075"/>
                  </a:lnTo>
                  <a:lnTo>
                    <a:pt x="46913" y="46075"/>
                  </a:lnTo>
                  <a:lnTo>
                    <a:pt x="46913" y="38684"/>
                  </a:lnTo>
                  <a:close/>
                </a:path>
                <a:path w="99060" h="123825">
                  <a:moveTo>
                    <a:pt x="46913" y="25514"/>
                  </a:moveTo>
                  <a:lnTo>
                    <a:pt x="39497" y="25514"/>
                  </a:lnTo>
                  <a:lnTo>
                    <a:pt x="39497" y="33743"/>
                  </a:lnTo>
                  <a:lnTo>
                    <a:pt x="46913" y="33743"/>
                  </a:lnTo>
                  <a:lnTo>
                    <a:pt x="46913" y="25514"/>
                  </a:lnTo>
                  <a:close/>
                </a:path>
                <a:path w="99060" h="123825">
                  <a:moveTo>
                    <a:pt x="46913" y="12344"/>
                  </a:moveTo>
                  <a:lnTo>
                    <a:pt x="39497" y="12344"/>
                  </a:lnTo>
                  <a:lnTo>
                    <a:pt x="39497" y="20586"/>
                  </a:lnTo>
                  <a:lnTo>
                    <a:pt x="46913" y="20586"/>
                  </a:lnTo>
                  <a:lnTo>
                    <a:pt x="46913" y="12344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71" y="115227"/>
                  </a:moveTo>
                  <a:lnTo>
                    <a:pt x="51841" y="115227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27"/>
                  </a:lnTo>
                  <a:close/>
                </a:path>
                <a:path w="99060" h="123825">
                  <a:moveTo>
                    <a:pt x="60071" y="102057"/>
                  </a:moveTo>
                  <a:lnTo>
                    <a:pt x="51841" y="102057"/>
                  </a:lnTo>
                  <a:lnTo>
                    <a:pt x="51841" y="110286"/>
                  </a:lnTo>
                  <a:lnTo>
                    <a:pt x="60071" y="110286"/>
                  </a:lnTo>
                  <a:lnTo>
                    <a:pt x="60071" y="102057"/>
                  </a:lnTo>
                  <a:close/>
                </a:path>
                <a:path w="99060" h="123825">
                  <a:moveTo>
                    <a:pt x="60071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700"/>
                  </a:lnTo>
                  <a:close/>
                </a:path>
                <a:path w="99060" h="123825">
                  <a:moveTo>
                    <a:pt x="60071" y="76530"/>
                  </a:moveTo>
                  <a:lnTo>
                    <a:pt x="51841" y="76530"/>
                  </a:lnTo>
                  <a:lnTo>
                    <a:pt x="51841" y="84759"/>
                  </a:lnTo>
                  <a:lnTo>
                    <a:pt x="60071" y="84759"/>
                  </a:lnTo>
                  <a:lnTo>
                    <a:pt x="60071" y="76530"/>
                  </a:lnTo>
                  <a:close/>
                </a:path>
                <a:path w="99060" h="123825">
                  <a:moveTo>
                    <a:pt x="60071" y="64185"/>
                  </a:moveTo>
                  <a:lnTo>
                    <a:pt x="51841" y="64185"/>
                  </a:lnTo>
                  <a:lnTo>
                    <a:pt x="51841" y="71589"/>
                  </a:lnTo>
                  <a:lnTo>
                    <a:pt x="60071" y="71589"/>
                  </a:lnTo>
                  <a:lnTo>
                    <a:pt x="60071" y="64185"/>
                  </a:lnTo>
                  <a:close/>
                </a:path>
                <a:path w="99060" h="123825">
                  <a:moveTo>
                    <a:pt x="60071" y="51041"/>
                  </a:moveTo>
                  <a:lnTo>
                    <a:pt x="51841" y="51041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041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075"/>
                  </a:lnTo>
                  <a:lnTo>
                    <a:pt x="60071" y="46075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14"/>
                  </a:moveTo>
                  <a:lnTo>
                    <a:pt x="51841" y="25514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99060" h="123825">
                  <a:moveTo>
                    <a:pt x="60071" y="12344"/>
                  </a:moveTo>
                  <a:lnTo>
                    <a:pt x="51841" y="12344"/>
                  </a:lnTo>
                  <a:lnTo>
                    <a:pt x="51841" y="20586"/>
                  </a:lnTo>
                  <a:lnTo>
                    <a:pt x="60071" y="20586"/>
                  </a:lnTo>
                  <a:lnTo>
                    <a:pt x="60071" y="12344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3240" y="115227"/>
                  </a:moveTo>
                  <a:lnTo>
                    <a:pt x="65011" y="115227"/>
                  </a:lnTo>
                  <a:lnTo>
                    <a:pt x="65011" y="123456"/>
                  </a:lnTo>
                  <a:lnTo>
                    <a:pt x="73240" y="123456"/>
                  </a:lnTo>
                  <a:lnTo>
                    <a:pt x="73240" y="115227"/>
                  </a:lnTo>
                  <a:close/>
                </a:path>
                <a:path w="99060" h="123825">
                  <a:moveTo>
                    <a:pt x="73240" y="102057"/>
                  </a:moveTo>
                  <a:lnTo>
                    <a:pt x="65011" y="102057"/>
                  </a:lnTo>
                  <a:lnTo>
                    <a:pt x="65011" y="110286"/>
                  </a:lnTo>
                  <a:lnTo>
                    <a:pt x="73240" y="110286"/>
                  </a:lnTo>
                  <a:lnTo>
                    <a:pt x="73240" y="102057"/>
                  </a:lnTo>
                  <a:close/>
                </a:path>
                <a:path w="99060" h="123825">
                  <a:moveTo>
                    <a:pt x="73240" y="89700"/>
                  </a:moveTo>
                  <a:lnTo>
                    <a:pt x="65011" y="89700"/>
                  </a:lnTo>
                  <a:lnTo>
                    <a:pt x="65011" y="97929"/>
                  </a:lnTo>
                  <a:lnTo>
                    <a:pt x="73240" y="97929"/>
                  </a:lnTo>
                  <a:lnTo>
                    <a:pt x="73240" y="89700"/>
                  </a:lnTo>
                  <a:close/>
                </a:path>
                <a:path w="99060" h="123825">
                  <a:moveTo>
                    <a:pt x="73240" y="76530"/>
                  </a:moveTo>
                  <a:lnTo>
                    <a:pt x="65011" y="76530"/>
                  </a:lnTo>
                  <a:lnTo>
                    <a:pt x="65011" y="84759"/>
                  </a:lnTo>
                  <a:lnTo>
                    <a:pt x="73240" y="84759"/>
                  </a:lnTo>
                  <a:lnTo>
                    <a:pt x="73240" y="76530"/>
                  </a:lnTo>
                  <a:close/>
                </a:path>
                <a:path w="99060" h="123825">
                  <a:moveTo>
                    <a:pt x="73240" y="64185"/>
                  </a:moveTo>
                  <a:lnTo>
                    <a:pt x="65011" y="64185"/>
                  </a:lnTo>
                  <a:lnTo>
                    <a:pt x="65011" y="71589"/>
                  </a:lnTo>
                  <a:lnTo>
                    <a:pt x="73240" y="71589"/>
                  </a:lnTo>
                  <a:lnTo>
                    <a:pt x="73240" y="64185"/>
                  </a:lnTo>
                  <a:close/>
                </a:path>
                <a:path w="99060" h="123825">
                  <a:moveTo>
                    <a:pt x="73240" y="51041"/>
                  </a:moveTo>
                  <a:lnTo>
                    <a:pt x="65011" y="51041"/>
                  </a:lnTo>
                  <a:lnTo>
                    <a:pt x="65011" y="59245"/>
                  </a:lnTo>
                  <a:lnTo>
                    <a:pt x="73240" y="59245"/>
                  </a:lnTo>
                  <a:lnTo>
                    <a:pt x="73240" y="51041"/>
                  </a:lnTo>
                  <a:close/>
                </a:path>
                <a:path w="99060" h="123825">
                  <a:moveTo>
                    <a:pt x="73240" y="38684"/>
                  </a:moveTo>
                  <a:lnTo>
                    <a:pt x="65011" y="38684"/>
                  </a:lnTo>
                  <a:lnTo>
                    <a:pt x="65011" y="46075"/>
                  </a:lnTo>
                  <a:lnTo>
                    <a:pt x="73240" y="46075"/>
                  </a:lnTo>
                  <a:lnTo>
                    <a:pt x="73240" y="38684"/>
                  </a:lnTo>
                  <a:close/>
                </a:path>
                <a:path w="99060" h="123825">
                  <a:moveTo>
                    <a:pt x="73240" y="25514"/>
                  </a:moveTo>
                  <a:lnTo>
                    <a:pt x="65011" y="25514"/>
                  </a:lnTo>
                  <a:lnTo>
                    <a:pt x="65011" y="33743"/>
                  </a:lnTo>
                  <a:lnTo>
                    <a:pt x="73240" y="33743"/>
                  </a:lnTo>
                  <a:lnTo>
                    <a:pt x="73240" y="25514"/>
                  </a:lnTo>
                  <a:close/>
                </a:path>
                <a:path w="99060" h="123825">
                  <a:moveTo>
                    <a:pt x="73240" y="12344"/>
                  </a:moveTo>
                  <a:lnTo>
                    <a:pt x="65011" y="12344"/>
                  </a:lnTo>
                  <a:lnTo>
                    <a:pt x="65011" y="20586"/>
                  </a:lnTo>
                  <a:lnTo>
                    <a:pt x="73240" y="20586"/>
                  </a:lnTo>
                  <a:lnTo>
                    <a:pt x="73240" y="12344"/>
                  </a:lnTo>
                  <a:close/>
                </a:path>
                <a:path w="99060" h="123825">
                  <a:moveTo>
                    <a:pt x="73240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99060" h="123825">
                  <a:moveTo>
                    <a:pt x="86410" y="115227"/>
                  </a:moveTo>
                  <a:lnTo>
                    <a:pt x="78168" y="115227"/>
                  </a:lnTo>
                  <a:lnTo>
                    <a:pt x="78168" y="123456"/>
                  </a:lnTo>
                  <a:lnTo>
                    <a:pt x="86410" y="123456"/>
                  </a:lnTo>
                  <a:lnTo>
                    <a:pt x="86410" y="115227"/>
                  </a:lnTo>
                  <a:close/>
                </a:path>
                <a:path w="99060" h="123825">
                  <a:moveTo>
                    <a:pt x="86410" y="102057"/>
                  </a:moveTo>
                  <a:lnTo>
                    <a:pt x="78168" y="102057"/>
                  </a:lnTo>
                  <a:lnTo>
                    <a:pt x="78168" y="110286"/>
                  </a:lnTo>
                  <a:lnTo>
                    <a:pt x="86410" y="110286"/>
                  </a:lnTo>
                  <a:lnTo>
                    <a:pt x="86410" y="102057"/>
                  </a:lnTo>
                  <a:close/>
                </a:path>
                <a:path w="99060" h="123825">
                  <a:moveTo>
                    <a:pt x="86410" y="89700"/>
                  </a:moveTo>
                  <a:lnTo>
                    <a:pt x="78168" y="89700"/>
                  </a:lnTo>
                  <a:lnTo>
                    <a:pt x="78168" y="97929"/>
                  </a:lnTo>
                  <a:lnTo>
                    <a:pt x="86410" y="97929"/>
                  </a:lnTo>
                  <a:lnTo>
                    <a:pt x="86410" y="89700"/>
                  </a:lnTo>
                  <a:close/>
                </a:path>
                <a:path w="99060" h="123825">
                  <a:moveTo>
                    <a:pt x="86410" y="76530"/>
                  </a:moveTo>
                  <a:lnTo>
                    <a:pt x="78168" y="76530"/>
                  </a:lnTo>
                  <a:lnTo>
                    <a:pt x="78168" y="84759"/>
                  </a:lnTo>
                  <a:lnTo>
                    <a:pt x="86410" y="84759"/>
                  </a:lnTo>
                  <a:lnTo>
                    <a:pt x="86410" y="76530"/>
                  </a:lnTo>
                  <a:close/>
                </a:path>
                <a:path w="99060" h="123825">
                  <a:moveTo>
                    <a:pt x="86410" y="64185"/>
                  </a:moveTo>
                  <a:lnTo>
                    <a:pt x="78168" y="64185"/>
                  </a:lnTo>
                  <a:lnTo>
                    <a:pt x="78168" y="71589"/>
                  </a:lnTo>
                  <a:lnTo>
                    <a:pt x="86410" y="71589"/>
                  </a:lnTo>
                  <a:lnTo>
                    <a:pt x="86410" y="64185"/>
                  </a:lnTo>
                  <a:close/>
                </a:path>
                <a:path w="99060" h="123825">
                  <a:moveTo>
                    <a:pt x="86410" y="51041"/>
                  </a:moveTo>
                  <a:lnTo>
                    <a:pt x="78168" y="51041"/>
                  </a:lnTo>
                  <a:lnTo>
                    <a:pt x="78168" y="59245"/>
                  </a:lnTo>
                  <a:lnTo>
                    <a:pt x="86410" y="59245"/>
                  </a:lnTo>
                  <a:lnTo>
                    <a:pt x="86410" y="51041"/>
                  </a:lnTo>
                  <a:close/>
                </a:path>
                <a:path w="99060" h="123825">
                  <a:moveTo>
                    <a:pt x="86410" y="38684"/>
                  </a:moveTo>
                  <a:lnTo>
                    <a:pt x="78168" y="38684"/>
                  </a:lnTo>
                  <a:lnTo>
                    <a:pt x="78168" y="46075"/>
                  </a:lnTo>
                  <a:lnTo>
                    <a:pt x="86410" y="46075"/>
                  </a:lnTo>
                  <a:lnTo>
                    <a:pt x="86410" y="38684"/>
                  </a:lnTo>
                  <a:close/>
                </a:path>
                <a:path w="99060" h="123825">
                  <a:moveTo>
                    <a:pt x="86410" y="25514"/>
                  </a:moveTo>
                  <a:lnTo>
                    <a:pt x="78168" y="25514"/>
                  </a:lnTo>
                  <a:lnTo>
                    <a:pt x="78168" y="33743"/>
                  </a:lnTo>
                  <a:lnTo>
                    <a:pt x="86410" y="33743"/>
                  </a:lnTo>
                  <a:lnTo>
                    <a:pt x="86410" y="25514"/>
                  </a:lnTo>
                  <a:close/>
                </a:path>
                <a:path w="99060" h="123825">
                  <a:moveTo>
                    <a:pt x="86410" y="12344"/>
                  </a:moveTo>
                  <a:lnTo>
                    <a:pt x="78168" y="12344"/>
                  </a:lnTo>
                  <a:lnTo>
                    <a:pt x="78168" y="20586"/>
                  </a:lnTo>
                  <a:lnTo>
                    <a:pt x="86410" y="20586"/>
                  </a:lnTo>
                  <a:lnTo>
                    <a:pt x="86410" y="12344"/>
                  </a:lnTo>
                  <a:close/>
                </a:path>
                <a:path w="99060" h="123825">
                  <a:moveTo>
                    <a:pt x="86410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993224" y="720735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267970" h="137159">
                  <a:moveTo>
                    <a:pt x="8229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27"/>
                  </a:lnTo>
                  <a:close/>
                </a:path>
                <a:path w="267970" h="137159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267970" h="137159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267970" h="137159">
                  <a:moveTo>
                    <a:pt x="8229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7355"/>
                  </a:lnTo>
                  <a:close/>
                </a:path>
                <a:path w="267970" h="137159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7970" h="137159">
                  <a:moveTo>
                    <a:pt x="8229" y="51854"/>
                  </a:moveTo>
                  <a:lnTo>
                    <a:pt x="0" y="51854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854"/>
                  </a:lnTo>
                  <a:close/>
                </a:path>
                <a:path w="267970" h="137159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267970" h="137159">
                  <a:moveTo>
                    <a:pt x="8229" y="25514"/>
                  </a:moveTo>
                  <a:lnTo>
                    <a:pt x="0" y="25514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5514"/>
                  </a:lnTo>
                  <a:close/>
                </a:path>
                <a:path w="267970" h="137159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59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59">
                  <a:moveTo>
                    <a:pt x="21399" y="128397"/>
                  </a:moveTo>
                  <a:lnTo>
                    <a:pt x="13169" y="128397"/>
                  </a:lnTo>
                  <a:lnTo>
                    <a:pt x="13169" y="136626"/>
                  </a:lnTo>
                  <a:lnTo>
                    <a:pt x="21399" y="136626"/>
                  </a:lnTo>
                  <a:lnTo>
                    <a:pt x="21399" y="128397"/>
                  </a:lnTo>
                  <a:close/>
                </a:path>
                <a:path w="267970" h="137159">
                  <a:moveTo>
                    <a:pt x="21399" y="115227"/>
                  </a:moveTo>
                  <a:lnTo>
                    <a:pt x="13169" y="115227"/>
                  </a:lnTo>
                  <a:lnTo>
                    <a:pt x="13169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267970" h="137159">
                  <a:moveTo>
                    <a:pt x="21399" y="102870"/>
                  </a:moveTo>
                  <a:lnTo>
                    <a:pt x="13169" y="102870"/>
                  </a:lnTo>
                  <a:lnTo>
                    <a:pt x="13169" y="111099"/>
                  </a:lnTo>
                  <a:lnTo>
                    <a:pt x="21399" y="111099"/>
                  </a:lnTo>
                  <a:lnTo>
                    <a:pt x="21399" y="102870"/>
                  </a:lnTo>
                  <a:close/>
                </a:path>
                <a:path w="267970" h="137159">
                  <a:moveTo>
                    <a:pt x="21399" y="89700"/>
                  </a:moveTo>
                  <a:lnTo>
                    <a:pt x="13169" y="89700"/>
                  </a:lnTo>
                  <a:lnTo>
                    <a:pt x="13169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267970" h="137159">
                  <a:moveTo>
                    <a:pt x="21399" y="77355"/>
                  </a:moveTo>
                  <a:lnTo>
                    <a:pt x="13169" y="77355"/>
                  </a:lnTo>
                  <a:lnTo>
                    <a:pt x="13169" y="84759"/>
                  </a:lnTo>
                  <a:lnTo>
                    <a:pt x="21399" y="84759"/>
                  </a:lnTo>
                  <a:lnTo>
                    <a:pt x="21399" y="77355"/>
                  </a:lnTo>
                  <a:close/>
                </a:path>
                <a:path w="267970" h="137159">
                  <a:moveTo>
                    <a:pt x="21399" y="64211"/>
                  </a:moveTo>
                  <a:lnTo>
                    <a:pt x="13169" y="64211"/>
                  </a:lnTo>
                  <a:lnTo>
                    <a:pt x="13169" y="72415"/>
                  </a:lnTo>
                  <a:lnTo>
                    <a:pt x="21399" y="72415"/>
                  </a:lnTo>
                  <a:lnTo>
                    <a:pt x="21399" y="64211"/>
                  </a:lnTo>
                  <a:close/>
                </a:path>
                <a:path w="267970" h="137159">
                  <a:moveTo>
                    <a:pt x="21399" y="51854"/>
                  </a:moveTo>
                  <a:lnTo>
                    <a:pt x="13169" y="51854"/>
                  </a:lnTo>
                  <a:lnTo>
                    <a:pt x="13169" y="59245"/>
                  </a:lnTo>
                  <a:lnTo>
                    <a:pt x="21399" y="59245"/>
                  </a:lnTo>
                  <a:lnTo>
                    <a:pt x="21399" y="51854"/>
                  </a:lnTo>
                  <a:close/>
                </a:path>
                <a:path w="267970" h="137159">
                  <a:moveTo>
                    <a:pt x="21399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267970" h="137159">
                  <a:moveTo>
                    <a:pt x="21399" y="25514"/>
                  </a:moveTo>
                  <a:lnTo>
                    <a:pt x="13169" y="25514"/>
                  </a:lnTo>
                  <a:lnTo>
                    <a:pt x="13169" y="33756"/>
                  </a:lnTo>
                  <a:lnTo>
                    <a:pt x="21399" y="33756"/>
                  </a:lnTo>
                  <a:lnTo>
                    <a:pt x="21399" y="25514"/>
                  </a:lnTo>
                  <a:close/>
                </a:path>
                <a:path w="267970" h="137159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267970" h="137159">
                  <a:moveTo>
                    <a:pt x="21399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267970" h="137159">
                  <a:moveTo>
                    <a:pt x="34569" y="128397"/>
                  </a:moveTo>
                  <a:lnTo>
                    <a:pt x="26327" y="128397"/>
                  </a:lnTo>
                  <a:lnTo>
                    <a:pt x="26327" y="136626"/>
                  </a:lnTo>
                  <a:lnTo>
                    <a:pt x="34569" y="136626"/>
                  </a:lnTo>
                  <a:lnTo>
                    <a:pt x="34569" y="128397"/>
                  </a:lnTo>
                  <a:close/>
                </a:path>
                <a:path w="267970" h="137159">
                  <a:moveTo>
                    <a:pt x="34569" y="115227"/>
                  </a:moveTo>
                  <a:lnTo>
                    <a:pt x="26327" y="115227"/>
                  </a:lnTo>
                  <a:lnTo>
                    <a:pt x="26327" y="123456"/>
                  </a:lnTo>
                  <a:lnTo>
                    <a:pt x="34569" y="123456"/>
                  </a:lnTo>
                  <a:lnTo>
                    <a:pt x="34569" y="115227"/>
                  </a:lnTo>
                  <a:close/>
                </a:path>
                <a:path w="267970" h="137159">
                  <a:moveTo>
                    <a:pt x="34569" y="102870"/>
                  </a:moveTo>
                  <a:lnTo>
                    <a:pt x="26327" y="102870"/>
                  </a:lnTo>
                  <a:lnTo>
                    <a:pt x="26327" y="111099"/>
                  </a:lnTo>
                  <a:lnTo>
                    <a:pt x="34569" y="111099"/>
                  </a:lnTo>
                  <a:lnTo>
                    <a:pt x="34569" y="102870"/>
                  </a:lnTo>
                  <a:close/>
                </a:path>
                <a:path w="267970" h="137159">
                  <a:moveTo>
                    <a:pt x="34569" y="89700"/>
                  </a:moveTo>
                  <a:lnTo>
                    <a:pt x="26327" y="89700"/>
                  </a:lnTo>
                  <a:lnTo>
                    <a:pt x="26327" y="97929"/>
                  </a:lnTo>
                  <a:lnTo>
                    <a:pt x="34569" y="97929"/>
                  </a:lnTo>
                  <a:lnTo>
                    <a:pt x="34569" y="89700"/>
                  </a:lnTo>
                  <a:close/>
                </a:path>
                <a:path w="267970" h="137159">
                  <a:moveTo>
                    <a:pt x="34569" y="77355"/>
                  </a:moveTo>
                  <a:lnTo>
                    <a:pt x="26327" y="77355"/>
                  </a:lnTo>
                  <a:lnTo>
                    <a:pt x="26327" y="84759"/>
                  </a:lnTo>
                  <a:lnTo>
                    <a:pt x="34569" y="84759"/>
                  </a:lnTo>
                  <a:lnTo>
                    <a:pt x="34569" y="77355"/>
                  </a:lnTo>
                  <a:close/>
                </a:path>
                <a:path w="267970" h="137159">
                  <a:moveTo>
                    <a:pt x="34569" y="64211"/>
                  </a:moveTo>
                  <a:lnTo>
                    <a:pt x="26327" y="64211"/>
                  </a:lnTo>
                  <a:lnTo>
                    <a:pt x="26327" y="72415"/>
                  </a:lnTo>
                  <a:lnTo>
                    <a:pt x="34569" y="72415"/>
                  </a:lnTo>
                  <a:lnTo>
                    <a:pt x="34569" y="64211"/>
                  </a:lnTo>
                  <a:close/>
                </a:path>
                <a:path w="267970" h="137159">
                  <a:moveTo>
                    <a:pt x="34569" y="51854"/>
                  </a:moveTo>
                  <a:lnTo>
                    <a:pt x="26327" y="51854"/>
                  </a:lnTo>
                  <a:lnTo>
                    <a:pt x="26327" y="59245"/>
                  </a:lnTo>
                  <a:lnTo>
                    <a:pt x="34569" y="59245"/>
                  </a:lnTo>
                  <a:lnTo>
                    <a:pt x="34569" y="51854"/>
                  </a:lnTo>
                  <a:close/>
                </a:path>
                <a:path w="267970" h="137159">
                  <a:moveTo>
                    <a:pt x="34569" y="38684"/>
                  </a:moveTo>
                  <a:lnTo>
                    <a:pt x="26327" y="38684"/>
                  </a:lnTo>
                  <a:lnTo>
                    <a:pt x="26327" y="46913"/>
                  </a:lnTo>
                  <a:lnTo>
                    <a:pt x="34569" y="46913"/>
                  </a:lnTo>
                  <a:lnTo>
                    <a:pt x="34569" y="38684"/>
                  </a:lnTo>
                  <a:close/>
                </a:path>
                <a:path w="267970" h="137159">
                  <a:moveTo>
                    <a:pt x="34569" y="25514"/>
                  </a:moveTo>
                  <a:lnTo>
                    <a:pt x="26327" y="25514"/>
                  </a:lnTo>
                  <a:lnTo>
                    <a:pt x="26327" y="33756"/>
                  </a:lnTo>
                  <a:lnTo>
                    <a:pt x="34569" y="33756"/>
                  </a:lnTo>
                  <a:lnTo>
                    <a:pt x="34569" y="25514"/>
                  </a:lnTo>
                  <a:close/>
                </a:path>
                <a:path w="267970" h="137159">
                  <a:moveTo>
                    <a:pt x="34569" y="13169"/>
                  </a:moveTo>
                  <a:lnTo>
                    <a:pt x="26327" y="13169"/>
                  </a:lnTo>
                  <a:lnTo>
                    <a:pt x="26327" y="21412"/>
                  </a:lnTo>
                  <a:lnTo>
                    <a:pt x="34569" y="21412"/>
                  </a:lnTo>
                  <a:lnTo>
                    <a:pt x="34569" y="13169"/>
                  </a:lnTo>
                  <a:close/>
                </a:path>
                <a:path w="267970" h="137159">
                  <a:moveTo>
                    <a:pt x="34569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4569" y="8242"/>
                  </a:lnTo>
                  <a:lnTo>
                    <a:pt x="34569" y="0"/>
                  </a:lnTo>
                  <a:close/>
                </a:path>
                <a:path w="267970" h="137159">
                  <a:moveTo>
                    <a:pt x="46913" y="128397"/>
                  </a:moveTo>
                  <a:lnTo>
                    <a:pt x="39509" y="128397"/>
                  </a:lnTo>
                  <a:lnTo>
                    <a:pt x="39509" y="136626"/>
                  </a:lnTo>
                  <a:lnTo>
                    <a:pt x="46913" y="136626"/>
                  </a:lnTo>
                  <a:lnTo>
                    <a:pt x="46913" y="128397"/>
                  </a:lnTo>
                  <a:close/>
                </a:path>
                <a:path w="267970" h="137159">
                  <a:moveTo>
                    <a:pt x="46913" y="115227"/>
                  </a:moveTo>
                  <a:lnTo>
                    <a:pt x="39509" y="115227"/>
                  </a:lnTo>
                  <a:lnTo>
                    <a:pt x="39509" y="123456"/>
                  </a:lnTo>
                  <a:lnTo>
                    <a:pt x="46913" y="123456"/>
                  </a:lnTo>
                  <a:lnTo>
                    <a:pt x="46913" y="115227"/>
                  </a:lnTo>
                  <a:close/>
                </a:path>
                <a:path w="267970" h="137159">
                  <a:moveTo>
                    <a:pt x="46913" y="102870"/>
                  </a:moveTo>
                  <a:lnTo>
                    <a:pt x="39509" y="102870"/>
                  </a:lnTo>
                  <a:lnTo>
                    <a:pt x="39509" y="111099"/>
                  </a:lnTo>
                  <a:lnTo>
                    <a:pt x="46913" y="111099"/>
                  </a:lnTo>
                  <a:lnTo>
                    <a:pt x="46913" y="102870"/>
                  </a:lnTo>
                  <a:close/>
                </a:path>
                <a:path w="267970" h="137159">
                  <a:moveTo>
                    <a:pt x="46913" y="89700"/>
                  </a:moveTo>
                  <a:lnTo>
                    <a:pt x="39509" y="89700"/>
                  </a:lnTo>
                  <a:lnTo>
                    <a:pt x="39509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267970" h="137159">
                  <a:moveTo>
                    <a:pt x="46913" y="77355"/>
                  </a:moveTo>
                  <a:lnTo>
                    <a:pt x="39509" y="77355"/>
                  </a:lnTo>
                  <a:lnTo>
                    <a:pt x="39509" y="84759"/>
                  </a:lnTo>
                  <a:lnTo>
                    <a:pt x="46913" y="84759"/>
                  </a:lnTo>
                  <a:lnTo>
                    <a:pt x="46913" y="77355"/>
                  </a:lnTo>
                  <a:close/>
                </a:path>
                <a:path w="267970" h="137159">
                  <a:moveTo>
                    <a:pt x="46913" y="64211"/>
                  </a:moveTo>
                  <a:lnTo>
                    <a:pt x="39509" y="64211"/>
                  </a:lnTo>
                  <a:lnTo>
                    <a:pt x="39509" y="72415"/>
                  </a:lnTo>
                  <a:lnTo>
                    <a:pt x="46913" y="72415"/>
                  </a:lnTo>
                  <a:lnTo>
                    <a:pt x="46913" y="64211"/>
                  </a:lnTo>
                  <a:close/>
                </a:path>
                <a:path w="267970" h="137159">
                  <a:moveTo>
                    <a:pt x="46913" y="51854"/>
                  </a:moveTo>
                  <a:lnTo>
                    <a:pt x="39509" y="51854"/>
                  </a:lnTo>
                  <a:lnTo>
                    <a:pt x="39509" y="59245"/>
                  </a:lnTo>
                  <a:lnTo>
                    <a:pt x="46913" y="59245"/>
                  </a:lnTo>
                  <a:lnTo>
                    <a:pt x="46913" y="51854"/>
                  </a:lnTo>
                  <a:close/>
                </a:path>
                <a:path w="267970" h="137159">
                  <a:moveTo>
                    <a:pt x="46913" y="38684"/>
                  </a:moveTo>
                  <a:lnTo>
                    <a:pt x="39509" y="38684"/>
                  </a:lnTo>
                  <a:lnTo>
                    <a:pt x="39509" y="46913"/>
                  </a:lnTo>
                  <a:lnTo>
                    <a:pt x="46913" y="46913"/>
                  </a:lnTo>
                  <a:lnTo>
                    <a:pt x="46913" y="38684"/>
                  </a:lnTo>
                  <a:close/>
                </a:path>
                <a:path w="267970" h="137159">
                  <a:moveTo>
                    <a:pt x="46913" y="25514"/>
                  </a:moveTo>
                  <a:lnTo>
                    <a:pt x="39509" y="25514"/>
                  </a:lnTo>
                  <a:lnTo>
                    <a:pt x="39509" y="33756"/>
                  </a:lnTo>
                  <a:lnTo>
                    <a:pt x="46913" y="33756"/>
                  </a:lnTo>
                  <a:lnTo>
                    <a:pt x="46913" y="25514"/>
                  </a:lnTo>
                  <a:close/>
                </a:path>
                <a:path w="267970" h="137159">
                  <a:moveTo>
                    <a:pt x="46913" y="13169"/>
                  </a:moveTo>
                  <a:lnTo>
                    <a:pt x="39509" y="13169"/>
                  </a:lnTo>
                  <a:lnTo>
                    <a:pt x="39509" y="21412"/>
                  </a:lnTo>
                  <a:lnTo>
                    <a:pt x="46913" y="21412"/>
                  </a:lnTo>
                  <a:lnTo>
                    <a:pt x="46913" y="13169"/>
                  </a:lnTo>
                  <a:close/>
                </a:path>
                <a:path w="267970" h="137159">
                  <a:moveTo>
                    <a:pt x="46913" y="0"/>
                  </a:moveTo>
                  <a:lnTo>
                    <a:pt x="39509" y="0"/>
                  </a:lnTo>
                  <a:lnTo>
                    <a:pt x="39509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59">
                  <a:moveTo>
                    <a:pt x="60083" y="128397"/>
                  </a:moveTo>
                  <a:lnTo>
                    <a:pt x="51854" y="128397"/>
                  </a:lnTo>
                  <a:lnTo>
                    <a:pt x="51854" y="136626"/>
                  </a:lnTo>
                  <a:lnTo>
                    <a:pt x="60083" y="136626"/>
                  </a:lnTo>
                  <a:lnTo>
                    <a:pt x="60083" y="128397"/>
                  </a:lnTo>
                  <a:close/>
                </a:path>
                <a:path w="267970" h="137159">
                  <a:moveTo>
                    <a:pt x="60083" y="115227"/>
                  </a:moveTo>
                  <a:lnTo>
                    <a:pt x="51854" y="115227"/>
                  </a:lnTo>
                  <a:lnTo>
                    <a:pt x="51854" y="123456"/>
                  </a:lnTo>
                  <a:lnTo>
                    <a:pt x="60083" y="123456"/>
                  </a:lnTo>
                  <a:lnTo>
                    <a:pt x="60083" y="115227"/>
                  </a:lnTo>
                  <a:close/>
                </a:path>
                <a:path w="267970" h="137159">
                  <a:moveTo>
                    <a:pt x="60083" y="102870"/>
                  </a:moveTo>
                  <a:lnTo>
                    <a:pt x="51854" y="102870"/>
                  </a:lnTo>
                  <a:lnTo>
                    <a:pt x="51854" y="111099"/>
                  </a:lnTo>
                  <a:lnTo>
                    <a:pt x="60083" y="111099"/>
                  </a:lnTo>
                  <a:lnTo>
                    <a:pt x="60083" y="102870"/>
                  </a:lnTo>
                  <a:close/>
                </a:path>
                <a:path w="267970" h="137159">
                  <a:moveTo>
                    <a:pt x="60083" y="89700"/>
                  </a:moveTo>
                  <a:lnTo>
                    <a:pt x="51854" y="89700"/>
                  </a:lnTo>
                  <a:lnTo>
                    <a:pt x="51854" y="97929"/>
                  </a:lnTo>
                  <a:lnTo>
                    <a:pt x="60083" y="97929"/>
                  </a:lnTo>
                  <a:lnTo>
                    <a:pt x="60083" y="89700"/>
                  </a:lnTo>
                  <a:close/>
                </a:path>
                <a:path w="267970" h="137159">
                  <a:moveTo>
                    <a:pt x="60083" y="77355"/>
                  </a:moveTo>
                  <a:lnTo>
                    <a:pt x="51854" y="77355"/>
                  </a:lnTo>
                  <a:lnTo>
                    <a:pt x="51854" y="84759"/>
                  </a:lnTo>
                  <a:lnTo>
                    <a:pt x="60083" y="84759"/>
                  </a:lnTo>
                  <a:lnTo>
                    <a:pt x="60083" y="77355"/>
                  </a:lnTo>
                  <a:close/>
                </a:path>
                <a:path w="267970" h="137159">
                  <a:moveTo>
                    <a:pt x="60083" y="64211"/>
                  </a:moveTo>
                  <a:lnTo>
                    <a:pt x="51854" y="64211"/>
                  </a:lnTo>
                  <a:lnTo>
                    <a:pt x="51854" y="72415"/>
                  </a:lnTo>
                  <a:lnTo>
                    <a:pt x="60083" y="72415"/>
                  </a:lnTo>
                  <a:lnTo>
                    <a:pt x="60083" y="64211"/>
                  </a:lnTo>
                  <a:close/>
                </a:path>
                <a:path w="267970" h="137159">
                  <a:moveTo>
                    <a:pt x="60083" y="51854"/>
                  </a:moveTo>
                  <a:lnTo>
                    <a:pt x="51854" y="51854"/>
                  </a:lnTo>
                  <a:lnTo>
                    <a:pt x="51854" y="59245"/>
                  </a:lnTo>
                  <a:lnTo>
                    <a:pt x="60083" y="59245"/>
                  </a:lnTo>
                  <a:lnTo>
                    <a:pt x="60083" y="51854"/>
                  </a:lnTo>
                  <a:close/>
                </a:path>
                <a:path w="267970" h="137159">
                  <a:moveTo>
                    <a:pt x="60083" y="38684"/>
                  </a:moveTo>
                  <a:lnTo>
                    <a:pt x="51854" y="38684"/>
                  </a:lnTo>
                  <a:lnTo>
                    <a:pt x="51854" y="46913"/>
                  </a:lnTo>
                  <a:lnTo>
                    <a:pt x="60083" y="46913"/>
                  </a:lnTo>
                  <a:lnTo>
                    <a:pt x="60083" y="38684"/>
                  </a:lnTo>
                  <a:close/>
                </a:path>
                <a:path w="267970" h="137159">
                  <a:moveTo>
                    <a:pt x="60083" y="25514"/>
                  </a:moveTo>
                  <a:lnTo>
                    <a:pt x="51854" y="25514"/>
                  </a:lnTo>
                  <a:lnTo>
                    <a:pt x="51854" y="33756"/>
                  </a:lnTo>
                  <a:lnTo>
                    <a:pt x="60083" y="33756"/>
                  </a:lnTo>
                  <a:lnTo>
                    <a:pt x="60083" y="25514"/>
                  </a:lnTo>
                  <a:close/>
                </a:path>
                <a:path w="267970" h="137159">
                  <a:moveTo>
                    <a:pt x="60083" y="13169"/>
                  </a:moveTo>
                  <a:lnTo>
                    <a:pt x="51854" y="13169"/>
                  </a:lnTo>
                  <a:lnTo>
                    <a:pt x="51854" y="21412"/>
                  </a:lnTo>
                  <a:lnTo>
                    <a:pt x="60083" y="21412"/>
                  </a:lnTo>
                  <a:lnTo>
                    <a:pt x="60083" y="13169"/>
                  </a:lnTo>
                  <a:close/>
                </a:path>
                <a:path w="267970" h="137159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59">
                  <a:moveTo>
                    <a:pt x="73253" y="13169"/>
                  </a:moveTo>
                  <a:lnTo>
                    <a:pt x="65024" y="13169"/>
                  </a:lnTo>
                  <a:lnTo>
                    <a:pt x="65024" y="21412"/>
                  </a:lnTo>
                  <a:lnTo>
                    <a:pt x="73253" y="21412"/>
                  </a:lnTo>
                  <a:lnTo>
                    <a:pt x="73253" y="13169"/>
                  </a:lnTo>
                  <a:close/>
                </a:path>
                <a:path w="267970" h="137159">
                  <a:moveTo>
                    <a:pt x="73253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267970" h="137159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267970" h="137159">
                  <a:moveTo>
                    <a:pt x="99580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267970" h="137159">
                  <a:moveTo>
                    <a:pt x="111925" y="0"/>
                  </a:moveTo>
                  <a:lnTo>
                    <a:pt x="104521" y="0"/>
                  </a:lnTo>
                  <a:lnTo>
                    <a:pt x="104521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59">
                  <a:moveTo>
                    <a:pt x="125095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59">
                  <a:moveTo>
                    <a:pt x="267474" y="128397"/>
                  </a:moveTo>
                  <a:lnTo>
                    <a:pt x="260057" y="128397"/>
                  </a:lnTo>
                  <a:lnTo>
                    <a:pt x="260057" y="136626"/>
                  </a:lnTo>
                  <a:lnTo>
                    <a:pt x="267474" y="136626"/>
                  </a:lnTo>
                  <a:lnTo>
                    <a:pt x="267474" y="128397"/>
                  </a:lnTo>
                  <a:close/>
                </a:path>
                <a:path w="267970" h="137159">
                  <a:moveTo>
                    <a:pt x="267474" y="115227"/>
                  </a:moveTo>
                  <a:lnTo>
                    <a:pt x="260057" y="115227"/>
                  </a:lnTo>
                  <a:lnTo>
                    <a:pt x="260057" y="123456"/>
                  </a:lnTo>
                  <a:lnTo>
                    <a:pt x="267474" y="123456"/>
                  </a:lnTo>
                  <a:lnTo>
                    <a:pt x="267474" y="115227"/>
                  </a:lnTo>
                  <a:close/>
                </a:path>
                <a:path w="267970" h="137159">
                  <a:moveTo>
                    <a:pt x="267474" y="102870"/>
                  </a:moveTo>
                  <a:lnTo>
                    <a:pt x="260057" y="102870"/>
                  </a:lnTo>
                  <a:lnTo>
                    <a:pt x="260057" y="111099"/>
                  </a:lnTo>
                  <a:lnTo>
                    <a:pt x="267474" y="111099"/>
                  </a:lnTo>
                  <a:lnTo>
                    <a:pt x="267474" y="102870"/>
                  </a:lnTo>
                  <a:close/>
                </a:path>
                <a:path w="267970" h="137159">
                  <a:moveTo>
                    <a:pt x="267474" y="89700"/>
                  </a:moveTo>
                  <a:lnTo>
                    <a:pt x="260057" y="89700"/>
                  </a:lnTo>
                  <a:lnTo>
                    <a:pt x="260057" y="97929"/>
                  </a:lnTo>
                  <a:lnTo>
                    <a:pt x="267474" y="97929"/>
                  </a:lnTo>
                  <a:lnTo>
                    <a:pt x="267474" y="89700"/>
                  </a:lnTo>
                  <a:close/>
                </a:path>
                <a:path w="267970" h="137159">
                  <a:moveTo>
                    <a:pt x="267474" y="77355"/>
                  </a:moveTo>
                  <a:lnTo>
                    <a:pt x="260057" y="77355"/>
                  </a:lnTo>
                  <a:lnTo>
                    <a:pt x="260057" y="84759"/>
                  </a:lnTo>
                  <a:lnTo>
                    <a:pt x="267474" y="84759"/>
                  </a:lnTo>
                  <a:lnTo>
                    <a:pt x="267474" y="77355"/>
                  </a:lnTo>
                  <a:close/>
                </a:path>
                <a:path w="267970" h="137159">
                  <a:moveTo>
                    <a:pt x="267474" y="64211"/>
                  </a:moveTo>
                  <a:lnTo>
                    <a:pt x="260057" y="64211"/>
                  </a:lnTo>
                  <a:lnTo>
                    <a:pt x="260057" y="72415"/>
                  </a:lnTo>
                  <a:lnTo>
                    <a:pt x="267474" y="72415"/>
                  </a:lnTo>
                  <a:lnTo>
                    <a:pt x="267474" y="64211"/>
                  </a:lnTo>
                  <a:close/>
                </a:path>
                <a:path w="267970" h="137159">
                  <a:moveTo>
                    <a:pt x="267474" y="51854"/>
                  </a:moveTo>
                  <a:lnTo>
                    <a:pt x="260057" y="51854"/>
                  </a:lnTo>
                  <a:lnTo>
                    <a:pt x="260057" y="59245"/>
                  </a:lnTo>
                  <a:lnTo>
                    <a:pt x="267474" y="59245"/>
                  </a:lnTo>
                  <a:lnTo>
                    <a:pt x="267474" y="51854"/>
                  </a:lnTo>
                  <a:close/>
                </a:path>
                <a:path w="267970" h="137159">
                  <a:moveTo>
                    <a:pt x="267474" y="38684"/>
                  </a:moveTo>
                  <a:lnTo>
                    <a:pt x="260057" y="38684"/>
                  </a:lnTo>
                  <a:lnTo>
                    <a:pt x="260057" y="46913"/>
                  </a:lnTo>
                  <a:lnTo>
                    <a:pt x="267474" y="46913"/>
                  </a:lnTo>
                  <a:lnTo>
                    <a:pt x="267474" y="38684"/>
                  </a:lnTo>
                  <a:close/>
                </a:path>
                <a:path w="267970" h="137159">
                  <a:moveTo>
                    <a:pt x="267474" y="25514"/>
                  </a:moveTo>
                  <a:lnTo>
                    <a:pt x="260057" y="25514"/>
                  </a:lnTo>
                  <a:lnTo>
                    <a:pt x="260057" y="33756"/>
                  </a:lnTo>
                  <a:lnTo>
                    <a:pt x="267474" y="33756"/>
                  </a:lnTo>
                  <a:lnTo>
                    <a:pt x="267474" y="25514"/>
                  </a:lnTo>
                  <a:close/>
                </a:path>
                <a:path w="267970" h="137159">
                  <a:moveTo>
                    <a:pt x="267474" y="13169"/>
                  </a:moveTo>
                  <a:lnTo>
                    <a:pt x="260057" y="13169"/>
                  </a:lnTo>
                  <a:lnTo>
                    <a:pt x="260057" y="21412"/>
                  </a:lnTo>
                  <a:lnTo>
                    <a:pt x="267474" y="21412"/>
                  </a:lnTo>
                  <a:lnTo>
                    <a:pt x="2674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058248" y="7220521"/>
              <a:ext cx="60325" cy="123825"/>
            </a:xfrm>
            <a:custGeom>
              <a:avLst/>
              <a:gdLst/>
              <a:ahLst/>
              <a:cxnLst/>
              <a:rect l="l" t="t" r="r" b="b"/>
              <a:pathLst>
                <a:path w="60325" h="123825">
                  <a:moveTo>
                    <a:pt x="8229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27"/>
                  </a:lnTo>
                  <a:close/>
                </a:path>
                <a:path w="60325" h="123825">
                  <a:moveTo>
                    <a:pt x="8229" y="102057"/>
                  </a:moveTo>
                  <a:lnTo>
                    <a:pt x="0" y="102057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057"/>
                  </a:lnTo>
                  <a:close/>
                </a:path>
                <a:path w="60325" h="123825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60325" h="123825">
                  <a:moveTo>
                    <a:pt x="8229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6530"/>
                  </a:lnTo>
                  <a:close/>
                </a:path>
                <a:path w="60325" h="123825">
                  <a:moveTo>
                    <a:pt x="8229" y="64185"/>
                  </a:moveTo>
                  <a:lnTo>
                    <a:pt x="0" y="64185"/>
                  </a:lnTo>
                  <a:lnTo>
                    <a:pt x="0" y="71589"/>
                  </a:lnTo>
                  <a:lnTo>
                    <a:pt x="8229" y="71589"/>
                  </a:lnTo>
                  <a:lnTo>
                    <a:pt x="8229" y="64185"/>
                  </a:lnTo>
                  <a:close/>
                </a:path>
                <a:path w="60325" h="123825">
                  <a:moveTo>
                    <a:pt x="8229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41"/>
                  </a:lnTo>
                  <a:close/>
                </a:path>
                <a:path w="60325" h="123825">
                  <a:moveTo>
                    <a:pt x="8229" y="38684"/>
                  </a:moveTo>
                  <a:lnTo>
                    <a:pt x="0" y="38684"/>
                  </a:lnTo>
                  <a:lnTo>
                    <a:pt x="0" y="46075"/>
                  </a:lnTo>
                  <a:lnTo>
                    <a:pt x="8229" y="46075"/>
                  </a:lnTo>
                  <a:lnTo>
                    <a:pt x="8229" y="38684"/>
                  </a:lnTo>
                  <a:close/>
                </a:path>
                <a:path w="60325" h="123825">
                  <a:moveTo>
                    <a:pt x="8229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14"/>
                  </a:lnTo>
                  <a:close/>
                </a:path>
                <a:path w="60325" h="123825">
                  <a:moveTo>
                    <a:pt x="8229" y="12344"/>
                  </a:moveTo>
                  <a:lnTo>
                    <a:pt x="0" y="12344"/>
                  </a:lnTo>
                  <a:lnTo>
                    <a:pt x="0" y="20586"/>
                  </a:lnTo>
                  <a:lnTo>
                    <a:pt x="8229" y="20586"/>
                  </a:lnTo>
                  <a:lnTo>
                    <a:pt x="8229" y="12344"/>
                  </a:lnTo>
                  <a:close/>
                </a:path>
                <a:path w="60325" h="123825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60325" h="123825">
                  <a:moveTo>
                    <a:pt x="21399" y="115227"/>
                  </a:moveTo>
                  <a:lnTo>
                    <a:pt x="13157" y="115227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60325" h="123825">
                  <a:moveTo>
                    <a:pt x="21399" y="102057"/>
                  </a:moveTo>
                  <a:lnTo>
                    <a:pt x="13157" y="102057"/>
                  </a:lnTo>
                  <a:lnTo>
                    <a:pt x="13157" y="110286"/>
                  </a:lnTo>
                  <a:lnTo>
                    <a:pt x="21399" y="110286"/>
                  </a:lnTo>
                  <a:lnTo>
                    <a:pt x="21399" y="102057"/>
                  </a:lnTo>
                  <a:close/>
                </a:path>
                <a:path w="60325" h="123825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60325" h="123825">
                  <a:moveTo>
                    <a:pt x="21399" y="76530"/>
                  </a:moveTo>
                  <a:lnTo>
                    <a:pt x="13157" y="76530"/>
                  </a:lnTo>
                  <a:lnTo>
                    <a:pt x="13157" y="84759"/>
                  </a:lnTo>
                  <a:lnTo>
                    <a:pt x="21399" y="84759"/>
                  </a:lnTo>
                  <a:lnTo>
                    <a:pt x="21399" y="76530"/>
                  </a:lnTo>
                  <a:close/>
                </a:path>
                <a:path w="60325" h="123825">
                  <a:moveTo>
                    <a:pt x="21399" y="64185"/>
                  </a:moveTo>
                  <a:lnTo>
                    <a:pt x="13157" y="64185"/>
                  </a:lnTo>
                  <a:lnTo>
                    <a:pt x="13157" y="71589"/>
                  </a:lnTo>
                  <a:lnTo>
                    <a:pt x="21399" y="71589"/>
                  </a:lnTo>
                  <a:lnTo>
                    <a:pt x="21399" y="64185"/>
                  </a:lnTo>
                  <a:close/>
                </a:path>
                <a:path w="60325" h="123825">
                  <a:moveTo>
                    <a:pt x="21399" y="51041"/>
                  </a:moveTo>
                  <a:lnTo>
                    <a:pt x="13157" y="51041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041"/>
                  </a:lnTo>
                  <a:close/>
                </a:path>
                <a:path w="60325" h="123825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075"/>
                  </a:lnTo>
                  <a:lnTo>
                    <a:pt x="21399" y="46075"/>
                  </a:lnTo>
                  <a:lnTo>
                    <a:pt x="21399" y="38684"/>
                  </a:lnTo>
                  <a:close/>
                </a:path>
                <a:path w="60325" h="123825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14"/>
                  </a:lnTo>
                  <a:close/>
                </a:path>
                <a:path w="60325" h="123825">
                  <a:moveTo>
                    <a:pt x="21399" y="12344"/>
                  </a:moveTo>
                  <a:lnTo>
                    <a:pt x="13157" y="12344"/>
                  </a:lnTo>
                  <a:lnTo>
                    <a:pt x="13157" y="20586"/>
                  </a:lnTo>
                  <a:lnTo>
                    <a:pt x="21399" y="20586"/>
                  </a:lnTo>
                  <a:lnTo>
                    <a:pt x="21399" y="12344"/>
                  </a:lnTo>
                  <a:close/>
                </a:path>
                <a:path w="60325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60325" h="123825">
                  <a:moveTo>
                    <a:pt x="34556" y="115227"/>
                  </a:moveTo>
                  <a:lnTo>
                    <a:pt x="26327" y="115227"/>
                  </a:lnTo>
                  <a:lnTo>
                    <a:pt x="26327" y="123456"/>
                  </a:lnTo>
                  <a:lnTo>
                    <a:pt x="34556" y="123456"/>
                  </a:lnTo>
                  <a:lnTo>
                    <a:pt x="34556" y="115227"/>
                  </a:lnTo>
                  <a:close/>
                </a:path>
                <a:path w="60325" h="123825">
                  <a:moveTo>
                    <a:pt x="34556" y="102057"/>
                  </a:moveTo>
                  <a:lnTo>
                    <a:pt x="26327" y="102057"/>
                  </a:lnTo>
                  <a:lnTo>
                    <a:pt x="26327" y="110286"/>
                  </a:lnTo>
                  <a:lnTo>
                    <a:pt x="34556" y="110286"/>
                  </a:lnTo>
                  <a:lnTo>
                    <a:pt x="34556" y="102057"/>
                  </a:lnTo>
                  <a:close/>
                </a:path>
                <a:path w="60325" h="123825">
                  <a:moveTo>
                    <a:pt x="34556" y="89700"/>
                  </a:moveTo>
                  <a:lnTo>
                    <a:pt x="26327" y="89700"/>
                  </a:lnTo>
                  <a:lnTo>
                    <a:pt x="26327" y="97929"/>
                  </a:lnTo>
                  <a:lnTo>
                    <a:pt x="34556" y="97929"/>
                  </a:lnTo>
                  <a:lnTo>
                    <a:pt x="34556" y="89700"/>
                  </a:lnTo>
                  <a:close/>
                </a:path>
                <a:path w="60325" h="123825">
                  <a:moveTo>
                    <a:pt x="34556" y="76530"/>
                  </a:moveTo>
                  <a:lnTo>
                    <a:pt x="26327" y="76530"/>
                  </a:lnTo>
                  <a:lnTo>
                    <a:pt x="26327" y="84759"/>
                  </a:lnTo>
                  <a:lnTo>
                    <a:pt x="34556" y="84759"/>
                  </a:lnTo>
                  <a:lnTo>
                    <a:pt x="34556" y="76530"/>
                  </a:lnTo>
                  <a:close/>
                </a:path>
                <a:path w="60325" h="123825">
                  <a:moveTo>
                    <a:pt x="34556" y="64185"/>
                  </a:moveTo>
                  <a:lnTo>
                    <a:pt x="26327" y="64185"/>
                  </a:lnTo>
                  <a:lnTo>
                    <a:pt x="26327" y="71589"/>
                  </a:lnTo>
                  <a:lnTo>
                    <a:pt x="34556" y="71589"/>
                  </a:lnTo>
                  <a:lnTo>
                    <a:pt x="34556" y="64185"/>
                  </a:lnTo>
                  <a:close/>
                </a:path>
                <a:path w="60325" h="123825">
                  <a:moveTo>
                    <a:pt x="34556" y="51041"/>
                  </a:moveTo>
                  <a:lnTo>
                    <a:pt x="26327" y="51041"/>
                  </a:lnTo>
                  <a:lnTo>
                    <a:pt x="26327" y="59245"/>
                  </a:lnTo>
                  <a:lnTo>
                    <a:pt x="34556" y="59245"/>
                  </a:lnTo>
                  <a:lnTo>
                    <a:pt x="34556" y="51041"/>
                  </a:lnTo>
                  <a:close/>
                </a:path>
                <a:path w="60325" h="123825">
                  <a:moveTo>
                    <a:pt x="34556" y="38684"/>
                  </a:moveTo>
                  <a:lnTo>
                    <a:pt x="26327" y="38684"/>
                  </a:lnTo>
                  <a:lnTo>
                    <a:pt x="26327" y="46075"/>
                  </a:lnTo>
                  <a:lnTo>
                    <a:pt x="34556" y="46075"/>
                  </a:lnTo>
                  <a:lnTo>
                    <a:pt x="34556" y="38684"/>
                  </a:lnTo>
                  <a:close/>
                </a:path>
                <a:path w="60325" h="123825">
                  <a:moveTo>
                    <a:pt x="34556" y="25514"/>
                  </a:moveTo>
                  <a:lnTo>
                    <a:pt x="26327" y="25514"/>
                  </a:lnTo>
                  <a:lnTo>
                    <a:pt x="26327" y="33743"/>
                  </a:lnTo>
                  <a:lnTo>
                    <a:pt x="34556" y="33743"/>
                  </a:lnTo>
                  <a:lnTo>
                    <a:pt x="34556" y="25514"/>
                  </a:lnTo>
                  <a:close/>
                </a:path>
                <a:path w="60325" h="123825">
                  <a:moveTo>
                    <a:pt x="34556" y="12344"/>
                  </a:moveTo>
                  <a:lnTo>
                    <a:pt x="26327" y="12344"/>
                  </a:lnTo>
                  <a:lnTo>
                    <a:pt x="26327" y="20586"/>
                  </a:lnTo>
                  <a:lnTo>
                    <a:pt x="34556" y="20586"/>
                  </a:lnTo>
                  <a:lnTo>
                    <a:pt x="34556" y="12344"/>
                  </a:lnTo>
                  <a:close/>
                </a:path>
                <a:path w="60325" h="123825">
                  <a:moveTo>
                    <a:pt x="34556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60325" h="123825">
                  <a:moveTo>
                    <a:pt x="46901" y="115227"/>
                  </a:moveTo>
                  <a:lnTo>
                    <a:pt x="39497" y="115227"/>
                  </a:lnTo>
                  <a:lnTo>
                    <a:pt x="39497" y="123456"/>
                  </a:lnTo>
                  <a:lnTo>
                    <a:pt x="46901" y="123456"/>
                  </a:lnTo>
                  <a:lnTo>
                    <a:pt x="46901" y="115227"/>
                  </a:lnTo>
                  <a:close/>
                </a:path>
                <a:path w="60325" h="123825">
                  <a:moveTo>
                    <a:pt x="46901" y="102057"/>
                  </a:moveTo>
                  <a:lnTo>
                    <a:pt x="39497" y="102057"/>
                  </a:lnTo>
                  <a:lnTo>
                    <a:pt x="39497" y="110286"/>
                  </a:lnTo>
                  <a:lnTo>
                    <a:pt x="46901" y="110286"/>
                  </a:lnTo>
                  <a:lnTo>
                    <a:pt x="46901" y="102057"/>
                  </a:lnTo>
                  <a:close/>
                </a:path>
                <a:path w="60325" h="123825">
                  <a:moveTo>
                    <a:pt x="46901" y="89700"/>
                  </a:moveTo>
                  <a:lnTo>
                    <a:pt x="39497" y="89700"/>
                  </a:lnTo>
                  <a:lnTo>
                    <a:pt x="39497" y="97929"/>
                  </a:lnTo>
                  <a:lnTo>
                    <a:pt x="46901" y="97929"/>
                  </a:lnTo>
                  <a:lnTo>
                    <a:pt x="46901" y="89700"/>
                  </a:lnTo>
                  <a:close/>
                </a:path>
                <a:path w="60325" h="123825">
                  <a:moveTo>
                    <a:pt x="46901" y="76530"/>
                  </a:moveTo>
                  <a:lnTo>
                    <a:pt x="39497" y="76530"/>
                  </a:lnTo>
                  <a:lnTo>
                    <a:pt x="39497" y="84759"/>
                  </a:lnTo>
                  <a:lnTo>
                    <a:pt x="46901" y="84759"/>
                  </a:lnTo>
                  <a:lnTo>
                    <a:pt x="46901" y="76530"/>
                  </a:lnTo>
                  <a:close/>
                </a:path>
                <a:path w="60325" h="123825">
                  <a:moveTo>
                    <a:pt x="46901" y="64185"/>
                  </a:moveTo>
                  <a:lnTo>
                    <a:pt x="39497" y="64185"/>
                  </a:lnTo>
                  <a:lnTo>
                    <a:pt x="39497" y="71589"/>
                  </a:lnTo>
                  <a:lnTo>
                    <a:pt x="46901" y="71589"/>
                  </a:lnTo>
                  <a:lnTo>
                    <a:pt x="46901" y="64185"/>
                  </a:lnTo>
                  <a:close/>
                </a:path>
                <a:path w="60325" h="123825">
                  <a:moveTo>
                    <a:pt x="46901" y="51041"/>
                  </a:moveTo>
                  <a:lnTo>
                    <a:pt x="39497" y="51041"/>
                  </a:lnTo>
                  <a:lnTo>
                    <a:pt x="39497" y="59245"/>
                  </a:lnTo>
                  <a:lnTo>
                    <a:pt x="46901" y="59245"/>
                  </a:lnTo>
                  <a:lnTo>
                    <a:pt x="46901" y="51041"/>
                  </a:lnTo>
                  <a:close/>
                </a:path>
                <a:path w="60325" h="123825">
                  <a:moveTo>
                    <a:pt x="46901" y="38684"/>
                  </a:moveTo>
                  <a:lnTo>
                    <a:pt x="39497" y="38684"/>
                  </a:lnTo>
                  <a:lnTo>
                    <a:pt x="39497" y="46075"/>
                  </a:lnTo>
                  <a:lnTo>
                    <a:pt x="46901" y="46075"/>
                  </a:lnTo>
                  <a:lnTo>
                    <a:pt x="46901" y="38684"/>
                  </a:lnTo>
                  <a:close/>
                </a:path>
                <a:path w="60325" h="123825">
                  <a:moveTo>
                    <a:pt x="46901" y="25514"/>
                  </a:moveTo>
                  <a:lnTo>
                    <a:pt x="39497" y="25514"/>
                  </a:lnTo>
                  <a:lnTo>
                    <a:pt x="39497" y="33743"/>
                  </a:lnTo>
                  <a:lnTo>
                    <a:pt x="46901" y="33743"/>
                  </a:lnTo>
                  <a:lnTo>
                    <a:pt x="46901" y="25514"/>
                  </a:lnTo>
                  <a:close/>
                </a:path>
                <a:path w="60325" h="123825">
                  <a:moveTo>
                    <a:pt x="46901" y="12344"/>
                  </a:moveTo>
                  <a:lnTo>
                    <a:pt x="39497" y="12344"/>
                  </a:lnTo>
                  <a:lnTo>
                    <a:pt x="39497" y="20586"/>
                  </a:lnTo>
                  <a:lnTo>
                    <a:pt x="46901" y="20586"/>
                  </a:lnTo>
                  <a:lnTo>
                    <a:pt x="46901" y="12344"/>
                  </a:lnTo>
                  <a:close/>
                </a:path>
                <a:path w="60325" h="123825">
                  <a:moveTo>
                    <a:pt x="46901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60325" h="123825">
                  <a:moveTo>
                    <a:pt x="60071" y="115227"/>
                  </a:moveTo>
                  <a:lnTo>
                    <a:pt x="51828" y="115227"/>
                  </a:lnTo>
                  <a:lnTo>
                    <a:pt x="51828" y="123456"/>
                  </a:lnTo>
                  <a:lnTo>
                    <a:pt x="60071" y="123456"/>
                  </a:lnTo>
                  <a:lnTo>
                    <a:pt x="60071" y="115227"/>
                  </a:lnTo>
                  <a:close/>
                </a:path>
                <a:path w="60325" h="123825">
                  <a:moveTo>
                    <a:pt x="60071" y="102057"/>
                  </a:moveTo>
                  <a:lnTo>
                    <a:pt x="51828" y="102057"/>
                  </a:lnTo>
                  <a:lnTo>
                    <a:pt x="51828" y="110286"/>
                  </a:lnTo>
                  <a:lnTo>
                    <a:pt x="60071" y="110286"/>
                  </a:lnTo>
                  <a:lnTo>
                    <a:pt x="60071" y="102057"/>
                  </a:lnTo>
                  <a:close/>
                </a:path>
                <a:path w="60325" h="123825">
                  <a:moveTo>
                    <a:pt x="60071" y="89700"/>
                  </a:moveTo>
                  <a:lnTo>
                    <a:pt x="51828" y="89700"/>
                  </a:lnTo>
                  <a:lnTo>
                    <a:pt x="51828" y="97929"/>
                  </a:lnTo>
                  <a:lnTo>
                    <a:pt x="60071" y="97929"/>
                  </a:lnTo>
                  <a:lnTo>
                    <a:pt x="60071" y="89700"/>
                  </a:lnTo>
                  <a:close/>
                </a:path>
                <a:path w="60325" h="123825">
                  <a:moveTo>
                    <a:pt x="60071" y="76530"/>
                  </a:moveTo>
                  <a:lnTo>
                    <a:pt x="51828" y="76530"/>
                  </a:lnTo>
                  <a:lnTo>
                    <a:pt x="51828" y="84759"/>
                  </a:lnTo>
                  <a:lnTo>
                    <a:pt x="60071" y="84759"/>
                  </a:lnTo>
                  <a:lnTo>
                    <a:pt x="60071" y="76530"/>
                  </a:lnTo>
                  <a:close/>
                </a:path>
                <a:path w="60325" h="123825">
                  <a:moveTo>
                    <a:pt x="60071" y="64185"/>
                  </a:moveTo>
                  <a:lnTo>
                    <a:pt x="51828" y="64185"/>
                  </a:lnTo>
                  <a:lnTo>
                    <a:pt x="51828" y="71589"/>
                  </a:lnTo>
                  <a:lnTo>
                    <a:pt x="60071" y="71589"/>
                  </a:lnTo>
                  <a:lnTo>
                    <a:pt x="60071" y="64185"/>
                  </a:lnTo>
                  <a:close/>
                </a:path>
                <a:path w="60325" h="123825">
                  <a:moveTo>
                    <a:pt x="60071" y="51041"/>
                  </a:moveTo>
                  <a:lnTo>
                    <a:pt x="51828" y="51041"/>
                  </a:lnTo>
                  <a:lnTo>
                    <a:pt x="51828" y="59245"/>
                  </a:lnTo>
                  <a:lnTo>
                    <a:pt x="60071" y="59245"/>
                  </a:lnTo>
                  <a:lnTo>
                    <a:pt x="60071" y="51041"/>
                  </a:lnTo>
                  <a:close/>
                </a:path>
                <a:path w="60325" h="123825">
                  <a:moveTo>
                    <a:pt x="60071" y="38684"/>
                  </a:moveTo>
                  <a:lnTo>
                    <a:pt x="51828" y="38684"/>
                  </a:lnTo>
                  <a:lnTo>
                    <a:pt x="51828" y="46075"/>
                  </a:lnTo>
                  <a:lnTo>
                    <a:pt x="60071" y="46075"/>
                  </a:lnTo>
                  <a:lnTo>
                    <a:pt x="60071" y="38684"/>
                  </a:lnTo>
                  <a:close/>
                </a:path>
                <a:path w="60325" h="123825">
                  <a:moveTo>
                    <a:pt x="60071" y="25514"/>
                  </a:moveTo>
                  <a:lnTo>
                    <a:pt x="51828" y="25514"/>
                  </a:lnTo>
                  <a:lnTo>
                    <a:pt x="51828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60325" h="123825">
                  <a:moveTo>
                    <a:pt x="60071" y="12344"/>
                  </a:moveTo>
                  <a:lnTo>
                    <a:pt x="51828" y="12344"/>
                  </a:lnTo>
                  <a:lnTo>
                    <a:pt x="51828" y="20586"/>
                  </a:lnTo>
                  <a:lnTo>
                    <a:pt x="60071" y="20586"/>
                  </a:lnTo>
                  <a:lnTo>
                    <a:pt x="60071" y="12344"/>
                  </a:lnTo>
                  <a:close/>
                </a:path>
                <a:path w="60325" h="123825">
                  <a:moveTo>
                    <a:pt x="60071" y="0"/>
                  </a:moveTo>
                  <a:lnTo>
                    <a:pt x="51828" y="0"/>
                  </a:lnTo>
                  <a:lnTo>
                    <a:pt x="51828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994050" y="5532628"/>
              <a:ext cx="124460" cy="34290"/>
            </a:xfrm>
            <a:custGeom>
              <a:avLst/>
              <a:gdLst/>
              <a:ahLst/>
              <a:cxnLst/>
              <a:rect l="l" t="t" r="r" b="b"/>
              <a:pathLst>
                <a:path w="124460" h="34289">
                  <a:moveTo>
                    <a:pt x="124269" y="0"/>
                  </a:moveTo>
                  <a:lnTo>
                    <a:pt x="0" y="0"/>
                  </a:lnTo>
                  <a:lnTo>
                    <a:pt x="0" y="33731"/>
                  </a:lnTo>
                  <a:lnTo>
                    <a:pt x="124269" y="33731"/>
                  </a:lnTo>
                  <a:lnTo>
                    <a:pt x="12426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998990" y="5540857"/>
              <a:ext cx="115570" cy="18415"/>
            </a:xfrm>
            <a:custGeom>
              <a:avLst/>
              <a:gdLst/>
              <a:ahLst/>
              <a:cxnLst/>
              <a:rect l="l" t="t" r="r" b="b"/>
              <a:pathLst>
                <a:path w="115569" h="18414">
                  <a:moveTo>
                    <a:pt x="13995" y="8229"/>
                  </a:moveTo>
                  <a:lnTo>
                    <a:pt x="9880" y="7404"/>
                  </a:lnTo>
                  <a:lnTo>
                    <a:pt x="9055" y="6578"/>
                  </a:lnTo>
                  <a:lnTo>
                    <a:pt x="8216" y="6578"/>
                  </a:lnTo>
                  <a:lnTo>
                    <a:pt x="6578" y="5753"/>
                  </a:lnTo>
                  <a:lnTo>
                    <a:pt x="5753" y="4940"/>
                  </a:lnTo>
                  <a:lnTo>
                    <a:pt x="4940" y="4940"/>
                  </a:lnTo>
                  <a:lnTo>
                    <a:pt x="4940" y="3302"/>
                  </a:lnTo>
                  <a:lnTo>
                    <a:pt x="5753" y="3302"/>
                  </a:lnTo>
                  <a:lnTo>
                    <a:pt x="7404" y="2476"/>
                  </a:lnTo>
                  <a:lnTo>
                    <a:pt x="9055" y="2476"/>
                  </a:lnTo>
                  <a:lnTo>
                    <a:pt x="11506" y="3302"/>
                  </a:lnTo>
                  <a:lnTo>
                    <a:pt x="12344" y="4102"/>
                  </a:lnTo>
                  <a:lnTo>
                    <a:pt x="12344" y="2476"/>
                  </a:lnTo>
                  <a:lnTo>
                    <a:pt x="12344" y="0"/>
                  </a:lnTo>
                  <a:lnTo>
                    <a:pt x="4940" y="0"/>
                  </a:lnTo>
                  <a:lnTo>
                    <a:pt x="0" y="812"/>
                  </a:lnTo>
                  <a:lnTo>
                    <a:pt x="0" y="9067"/>
                  </a:lnTo>
                  <a:lnTo>
                    <a:pt x="4114" y="9880"/>
                  </a:lnTo>
                  <a:lnTo>
                    <a:pt x="5753" y="10693"/>
                  </a:lnTo>
                  <a:lnTo>
                    <a:pt x="4940" y="10693"/>
                  </a:lnTo>
                  <a:lnTo>
                    <a:pt x="7404" y="11518"/>
                  </a:lnTo>
                  <a:lnTo>
                    <a:pt x="8216" y="12344"/>
                  </a:lnTo>
                  <a:lnTo>
                    <a:pt x="8216" y="13982"/>
                  </a:lnTo>
                  <a:lnTo>
                    <a:pt x="7404" y="14820"/>
                  </a:lnTo>
                  <a:lnTo>
                    <a:pt x="4114" y="14820"/>
                  </a:lnTo>
                  <a:lnTo>
                    <a:pt x="0" y="13169"/>
                  </a:lnTo>
                  <a:lnTo>
                    <a:pt x="0" y="17272"/>
                  </a:lnTo>
                  <a:lnTo>
                    <a:pt x="1651" y="18110"/>
                  </a:lnTo>
                  <a:lnTo>
                    <a:pt x="9880" y="18110"/>
                  </a:lnTo>
                  <a:lnTo>
                    <a:pt x="13995" y="15646"/>
                  </a:lnTo>
                  <a:lnTo>
                    <a:pt x="13995" y="14820"/>
                  </a:lnTo>
                  <a:lnTo>
                    <a:pt x="13995" y="8229"/>
                  </a:lnTo>
                  <a:close/>
                </a:path>
                <a:path w="115569" h="18414">
                  <a:moveTo>
                    <a:pt x="21386" y="0"/>
                  </a:moveTo>
                  <a:lnTo>
                    <a:pt x="16459" y="0"/>
                  </a:lnTo>
                  <a:lnTo>
                    <a:pt x="16459" y="17272"/>
                  </a:lnTo>
                  <a:lnTo>
                    <a:pt x="21386" y="17272"/>
                  </a:lnTo>
                  <a:lnTo>
                    <a:pt x="21386" y="0"/>
                  </a:lnTo>
                  <a:close/>
                </a:path>
                <a:path w="115569" h="18414">
                  <a:moveTo>
                    <a:pt x="38671" y="0"/>
                  </a:moveTo>
                  <a:lnTo>
                    <a:pt x="25514" y="0"/>
                  </a:lnTo>
                  <a:lnTo>
                    <a:pt x="25514" y="17272"/>
                  </a:lnTo>
                  <a:lnTo>
                    <a:pt x="38671" y="17272"/>
                  </a:lnTo>
                  <a:lnTo>
                    <a:pt x="38671" y="13982"/>
                  </a:lnTo>
                  <a:lnTo>
                    <a:pt x="30441" y="13982"/>
                  </a:lnTo>
                  <a:lnTo>
                    <a:pt x="30441" y="9880"/>
                  </a:lnTo>
                  <a:lnTo>
                    <a:pt x="37033" y="9880"/>
                  </a:lnTo>
                  <a:lnTo>
                    <a:pt x="37033" y="7404"/>
                  </a:lnTo>
                  <a:lnTo>
                    <a:pt x="30441" y="7404"/>
                  </a:lnTo>
                  <a:lnTo>
                    <a:pt x="30441" y="3302"/>
                  </a:lnTo>
                  <a:lnTo>
                    <a:pt x="38671" y="3302"/>
                  </a:lnTo>
                  <a:lnTo>
                    <a:pt x="38671" y="0"/>
                  </a:lnTo>
                  <a:close/>
                </a:path>
                <a:path w="115569" h="18414">
                  <a:moveTo>
                    <a:pt x="62547" y="0"/>
                  </a:moveTo>
                  <a:lnTo>
                    <a:pt x="56769" y="0"/>
                  </a:lnTo>
                  <a:lnTo>
                    <a:pt x="51841" y="9880"/>
                  </a:lnTo>
                  <a:lnTo>
                    <a:pt x="47726" y="0"/>
                  </a:lnTo>
                  <a:lnTo>
                    <a:pt x="41148" y="0"/>
                  </a:lnTo>
                  <a:lnTo>
                    <a:pt x="41148" y="17272"/>
                  </a:lnTo>
                  <a:lnTo>
                    <a:pt x="45262" y="17272"/>
                  </a:lnTo>
                  <a:lnTo>
                    <a:pt x="45262" y="6578"/>
                  </a:lnTo>
                  <a:lnTo>
                    <a:pt x="49377" y="17272"/>
                  </a:lnTo>
                  <a:lnTo>
                    <a:pt x="53492" y="17272"/>
                  </a:lnTo>
                  <a:lnTo>
                    <a:pt x="57607" y="6578"/>
                  </a:lnTo>
                  <a:lnTo>
                    <a:pt x="57607" y="17272"/>
                  </a:lnTo>
                  <a:lnTo>
                    <a:pt x="62547" y="17272"/>
                  </a:lnTo>
                  <a:lnTo>
                    <a:pt x="62547" y="0"/>
                  </a:lnTo>
                  <a:close/>
                </a:path>
                <a:path w="115569" h="18414">
                  <a:moveTo>
                    <a:pt x="79819" y="0"/>
                  </a:moveTo>
                  <a:lnTo>
                    <a:pt x="66649" y="0"/>
                  </a:lnTo>
                  <a:lnTo>
                    <a:pt x="66649" y="17272"/>
                  </a:lnTo>
                  <a:lnTo>
                    <a:pt x="79819" y="17272"/>
                  </a:lnTo>
                  <a:lnTo>
                    <a:pt x="79819" y="13982"/>
                  </a:lnTo>
                  <a:lnTo>
                    <a:pt x="72415" y="13982"/>
                  </a:lnTo>
                  <a:lnTo>
                    <a:pt x="72415" y="9880"/>
                  </a:lnTo>
                  <a:lnTo>
                    <a:pt x="78994" y="9880"/>
                  </a:lnTo>
                  <a:lnTo>
                    <a:pt x="78994" y="7404"/>
                  </a:lnTo>
                  <a:lnTo>
                    <a:pt x="72415" y="7404"/>
                  </a:lnTo>
                  <a:lnTo>
                    <a:pt x="72415" y="3302"/>
                  </a:lnTo>
                  <a:lnTo>
                    <a:pt x="79819" y="3302"/>
                  </a:lnTo>
                  <a:lnTo>
                    <a:pt x="79819" y="0"/>
                  </a:lnTo>
                  <a:close/>
                </a:path>
                <a:path w="115569" h="18414">
                  <a:moveTo>
                    <a:pt x="97929" y="0"/>
                  </a:moveTo>
                  <a:lnTo>
                    <a:pt x="94640" y="0"/>
                  </a:lnTo>
                  <a:lnTo>
                    <a:pt x="94640" y="10693"/>
                  </a:lnTo>
                  <a:lnTo>
                    <a:pt x="88874" y="0"/>
                  </a:lnTo>
                  <a:lnTo>
                    <a:pt x="83121" y="0"/>
                  </a:lnTo>
                  <a:lnTo>
                    <a:pt x="83121" y="17272"/>
                  </a:lnTo>
                  <a:lnTo>
                    <a:pt x="86410" y="17272"/>
                  </a:lnTo>
                  <a:lnTo>
                    <a:pt x="86410" y="6578"/>
                  </a:lnTo>
                  <a:lnTo>
                    <a:pt x="92176" y="17272"/>
                  </a:lnTo>
                  <a:lnTo>
                    <a:pt x="97929" y="17272"/>
                  </a:lnTo>
                  <a:lnTo>
                    <a:pt x="97929" y="0"/>
                  </a:lnTo>
                  <a:close/>
                </a:path>
                <a:path w="115569" h="18414">
                  <a:moveTo>
                    <a:pt x="115201" y="8229"/>
                  </a:moveTo>
                  <a:lnTo>
                    <a:pt x="111086" y="7404"/>
                  </a:lnTo>
                  <a:lnTo>
                    <a:pt x="110274" y="6578"/>
                  </a:lnTo>
                  <a:lnTo>
                    <a:pt x="109448" y="6578"/>
                  </a:lnTo>
                  <a:lnTo>
                    <a:pt x="107810" y="5753"/>
                  </a:lnTo>
                  <a:lnTo>
                    <a:pt x="106984" y="4940"/>
                  </a:lnTo>
                  <a:lnTo>
                    <a:pt x="106159" y="4940"/>
                  </a:lnTo>
                  <a:lnTo>
                    <a:pt x="106159" y="3302"/>
                  </a:lnTo>
                  <a:lnTo>
                    <a:pt x="106984" y="3302"/>
                  </a:lnTo>
                  <a:lnTo>
                    <a:pt x="108623" y="2476"/>
                  </a:lnTo>
                  <a:lnTo>
                    <a:pt x="110274" y="2476"/>
                  </a:lnTo>
                  <a:lnTo>
                    <a:pt x="112750" y="3302"/>
                  </a:lnTo>
                  <a:lnTo>
                    <a:pt x="113576" y="4102"/>
                  </a:lnTo>
                  <a:lnTo>
                    <a:pt x="113576" y="2476"/>
                  </a:lnTo>
                  <a:lnTo>
                    <a:pt x="113576" y="0"/>
                  </a:lnTo>
                  <a:lnTo>
                    <a:pt x="106159" y="0"/>
                  </a:lnTo>
                  <a:lnTo>
                    <a:pt x="101219" y="812"/>
                  </a:lnTo>
                  <a:lnTo>
                    <a:pt x="101219" y="9067"/>
                  </a:lnTo>
                  <a:lnTo>
                    <a:pt x="105333" y="9880"/>
                  </a:lnTo>
                  <a:lnTo>
                    <a:pt x="106984" y="10693"/>
                  </a:lnTo>
                  <a:lnTo>
                    <a:pt x="106159" y="10693"/>
                  </a:lnTo>
                  <a:lnTo>
                    <a:pt x="108623" y="11518"/>
                  </a:lnTo>
                  <a:lnTo>
                    <a:pt x="109448" y="12344"/>
                  </a:lnTo>
                  <a:lnTo>
                    <a:pt x="109448" y="13982"/>
                  </a:lnTo>
                  <a:lnTo>
                    <a:pt x="108623" y="14820"/>
                  </a:lnTo>
                  <a:lnTo>
                    <a:pt x="105333" y="14820"/>
                  </a:lnTo>
                  <a:lnTo>
                    <a:pt x="101219" y="13169"/>
                  </a:lnTo>
                  <a:lnTo>
                    <a:pt x="101219" y="17272"/>
                  </a:lnTo>
                  <a:lnTo>
                    <a:pt x="102870" y="18110"/>
                  </a:lnTo>
                  <a:lnTo>
                    <a:pt x="111086" y="18110"/>
                  </a:lnTo>
                  <a:lnTo>
                    <a:pt x="115201" y="15646"/>
                  </a:lnTo>
                  <a:lnTo>
                    <a:pt x="115201" y="14820"/>
                  </a:lnTo>
                  <a:lnTo>
                    <a:pt x="115201" y="82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964421" y="5573788"/>
              <a:ext cx="750570" cy="1621790"/>
            </a:xfrm>
            <a:custGeom>
              <a:avLst/>
              <a:gdLst/>
              <a:ahLst/>
              <a:cxnLst/>
              <a:rect l="l" t="t" r="r" b="b"/>
              <a:pathLst>
                <a:path w="750570" h="1621790">
                  <a:moveTo>
                    <a:pt x="0" y="1621218"/>
                  </a:moveTo>
                  <a:lnTo>
                    <a:pt x="750544" y="1621218"/>
                  </a:lnTo>
                </a:path>
                <a:path w="750570" h="1621790">
                  <a:moveTo>
                    <a:pt x="0" y="930744"/>
                  </a:moveTo>
                  <a:lnTo>
                    <a:pt x="750544" y="930744"/>
                  </a:lnTo>
                </a:path>
                <a:path w="750570" h="1621790">
                  <a:moveTo>
                    <a:pt x="0" y="718426"/>
                  </a:moveTo>
                  <a:lnTo>
                    <a:pt x="750544" y="718426"/>
                  </a:lnTo>
                </a:path>
                <a:path w="750570" h="1621790">
                  <a:moveTo>
                    <a:pt x="0" y="154698"/>
                  </a:moveTo>
                  <a:lnTo>
                    <a:pt x="750544" y="154698"/>
                  </a:lnTo>
                </a:path>
                <a:path w="750570" h="1621790">
                  <a:moveTo>
                    <a:pt x="0" y="0"/>
                  </a:moveTo>
                  <a:lnTo>
                    <a:pt x="75054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64421" y="7365364"/>
              <a:ext cx="750570" cy="46990"/>
            </a:xfrm>
            <a:custGeom>
              <a:avLst/>
              <a:gdLst/>
              <a:ahLst/>
              <a:cxnLst/>
              <a:rect l="l" t="t" r="r" b="b"/>
              <a:pathLst>
                <a:path w="750570" h="46990">
                  <a:moveTo>
                    <a:pt x="750544" y="0"/>
                  </a:moveTo>
                  <a:lnTo>
                    <a:pt x="0" y="0"/>
                  </a:lnTo>
                  <a:lnTo>
                    <a:pt x="0" y="46901"/>
                  </a:lnTo>
                  <a:lnTo>
                    <a:pt x="750544" y="46901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64421" y="6797522"/>
              <a:ext cx="750570" cy="615315"/>
            </a:xfrm>
            <a:custGeom>
              <a:avLst/>
              <a:gdLst/>
              <a:ahLst/>
              <a:cxnLst/>
              <a:rect l="l" t="t" r="r" b="b"/>
              <a:pathLst>
                <a:path w="750570" h="615315">
                  <a:moveTo>
                    <a:pt x="750544" y="614743"/>
                  </a:moveTo>
                  <a:lnTo>
                    <a:pt x="750544" y="567842"/>
                  </a:lnTo>
                  <a:lnTo>
                    <a:pt x="0" y="567842"/>
                  </a:lnTo>
                  <a:lnTo>
                    <a:pt x="0" y="614743"/>
                  </a:lnTo>
                  <a:lnTo>
                    <a:pt x="750544" y="614743"/>
                  </a:lnTo>
                  <a:close/>
                </a:path>
                <a:path w="750570" h="615315">
                  <a:moveTo>
                    <a:pt x="413956" y="94640"/>
                  </a:moveTo>
                  <a:lnTo>
                    <a:pt x="413956" y="0"/>
                  </a:lnTo>
                  <a:lnTo>
                    <a:pt x="348119" y="0"/>
                  </a:lnTo>
                  <a:lnTo>
                    <a:pt x="348119" y="94640"/>
                  </a:lnTo>
                  <a:lnTo>
                    <a:pt x="413956" y="946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24059" y="6809866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73" y="0"/>
                  </a:moveTo>
                  <a:lnTo>
                    <a:pt x="0" y="0"/>
                  </a:lnTo>
                  <a:lnTo>
                    <a:pt x="0" y="70777"/>
                  </a:lnTo>
                  <a:lnTo>
                    <a:pt x="41973" y="70777"/>
                  </a:lnTo>
                  <a:lnTo>
                    <a:pt x="419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24059" y="6809866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73" y="70777"/>
                  </a:moveTo>
                  <a:lnTo>
                    <a:pt x="41973" y="0"/>
                  </a:lnTo>
                  <a:lnTo>
                    <a:pt x="0" y="0"/>
                  </a:lnTo>
                  <a:lnTo>
                    <a:pt x="0" y="70777"/>
                  </a:lnTo>
                  <a:lnTo>
                    <a:pt x="41973" y="707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969361" y="5540857"/>
              <a:ext cx="740410" cy="1750695"/>
            </a:xfrm>
            <a:custGeom>
              <a:avLst/>
              <a:gdLst/>
              <a:ahLst/>
              <a:cxnLst/>
              <a:rect l="l" t="t" r="r" b="b"/>
              <a:pathLst>
                <a:path w="740410" h="1750695">
                  <a:moveTo>
                    <a:pt x="13982" y="1739747"/>
                  </a:moveTo>
                  <a:lnTo>
                    <a:pt x="10693" y="1736458"/>
                  </a:lnTo>
                  <a:lnTo>
                    <a:pt x="3289" y="1736458"/>
                  </a:lnTo>
                  <a:lnTo>
                    <a:pt x="0" y="1739747"/>
                  </a:lnTo>
                  <a:lnTo>
                    <a:pt x="0" y="1747977"/>
                  </a:lnTo>
                  <a:lnTo>
                    <a:pt x="3289" y="1750441"/>
                  </a:lnTo>
                  <a:lnTo>
                    <a:pt x="7416" y="1750441"/>
                  </a:lnTo>
                  <a:lnTo>
                    <a:pt x="10693" y="1750441"/>
                  </a:lnTo>
                  <a:lnTo>
                    <a:pt x="13982" y="1747977"/>
                  </a:lnTo>
                  <a:lnTo>
                    <a:pt x="13982" y="1739747"/>
                  </a:lnTo>
                  <a:close/>
                </a:path>
                <a:path w="740410" h="1750695">
                  <a:moveTo>
                    <a:pt x="13982" y="1608899"/>
                  </a:moveTo>
                  <a:lnTo>
                    <a:pt x="10693" y="1605584"/>
                  </a:lnTo>
                  <a:lnTo>
                    <a:pt x="3289" y="1605584"/>
                  </a:lnTo>
                  <a:lnTo>
                    <a:pt x="0" y="1608899"/>
                  </a:lnTo>
                  <a:lnTo>
                    <a:pt x="0" y="1616290"/>
                  </a:lnTo>
                  <a:lnTo>
                    <a:pt x="3289" y="1619592"/>
                  </a:lnTo>
                  <a:lnTo>
                    <a:pt x="7416" y="1619592"/>
                  </a:lnTo>
                  <a:lnTo>
                    <a:pt x="10693" y="1619592"/>
                  </a:lnTo>
                  <a:lnTo>
                    <a:pt x="13982" y="1616290"/>
                  </a:lnTo>
                  <a:lnTo>
                    <a:pt x="13982" y="1608899"/>
                  </a:lnTo>
                  <a:close/>
                </a:path>
                <a:path w="740410" h="1750695">
                  <a:moveTo>
                    <a:pt x="13982" y="1013891"/>
                  </a:moveTo>
                  <a:lnTo>
                    <a:pt x="10693" y="1010615"/>
                  </a:lnTo>
                  <a:lnTo>
                    <a:pt x="3289" y="1010615"/>
                  </a:lnTo>
                  <a:lnTo>
                    <a:pt x="0" y="1013891"/>
                  </a:lnTo>
                  <a:lnTo>
                    <a:pt x="0" y="1022134"/>
                  </a:lnTo>
                  <a:lnTo>
                    <a:pt x="3289" y="1024585"/>
                  </a:lnTo>
                  <a:lnTo>
                    <a:pt x="7416" y="1024585"/>
                  </a:lnTo>
                  <a:lnTo>
                    <a:pt x="10693" y="1024585"/>
                  </a:lnTo>
                  <a:lnTo>
                    <a:pt x="13982" y="1022134"/>
                  </a:lnTo>
                  <a:lnTo>
                    <a:pt x="13982" y="1013891"/>
                  </a:lnTo>
                  <a:close/>
                </a:path>
                <a:path w="740410" h="1750695">
                  <a:moveTo>
                    <a:pt x="13982" y="907732"/>
                  </a:moveTo>
                  <a:lnTo>
                    <a:pt x="10693" y="905268"/>
                  </a:lnTo>
                  <a:lnTo>
                    <a:pt x="3289" y="905268"/>
                  </a:lnTo>
                  <a:lnTo>
                    <a:pt x="0" y="907732"/>
                  </a:lnTo>
                  <a:lnTo>
                    <a:pt x="0" y="915962"/>
                  </a:lnTo>
                  <a:lnTo>
                    <a:pt x="3289" y="919251"/>
                  </a:lnTo>
                  <a:lnTo>
                    <a:pt x="7416" y="919251"/>
                  </a:lnTo>
                  <a:lnTo>
                    <a:pt x="10693" y="919251"/>
                  </a:lnTo>
                  <a:lnTo>
                    <a:pt x="13982" y="915962"/>
                  </a:lnTo>
                  <a:lnTo>
                    <a:pt x="13982" y="907732"/>
                  </a:lnTo>
                  <a:close/>
                </a:path>
                <a:path w="740410" h="1750695">
                  <a:moveTo>
                    <a:pt x="13982" y="803211"/>
                  </a:moveTo>
                  <a:lnTo>
                    <a:pt x="10693" y="799909"/>
                  </a:lnTo>
                  <a:lnTo>
                    <a:pt x="3289" y="799909"/>
                  </a:lnTo>
                  <a:lnTo>
                    <a:pt x="0" y="803211"/>
                  </a:lnTo>
                  <a:lnTo>
                    <a:pt x="0" y="811415"/>
                  </a:lnTo>
                  <a:lnTo>
                    <a:pt x="3289" y="814730"/>
                  </a:lnTo>
                  <a:lnTo>
                    <a:pt x="7416" y="814730"/>
                  </a:lnTo>
                  <a:lnTo>
                    <a:pt x="10693" y="814730"/>
                  </a:lnTo>
                  <a:lnTo>
                    <a:pt x="13982" y="811415"/>
                  </a:lnTo>
                  <a:lnTo>
                    <a:pt x="13982" y="803211"/>
                  </a:lnTo>
                  <a:close/>
                </a:path>
                <a:path w="740410" h="1750695">
                  <a:moveTo>
                    <a:pt x="13982" y="697052"/>
                  </a:moveTo>
                  <a:lnTo>
                    <a:pt x="10693" y="693762"/>
                  </a:lnTo>
                  <a:lnTo>
                    <a:pt x="3289" y="693762"/>
                  </a:lnTo>
                  <a:lnTo>
                    <a:pt x="0" y="697052"/>
                  </a:lnTo>
                  <a:lnTo>
                    <a:pt x="0" y="704469"/>
                  </a:lnTo>
                  <a:lnTo>
                    <a:pt x="3289" y="707732"/>
                  </a:lnTo>
                  <a:lnTo>
                    <a:pt x="7416" y="707732"/>
                  </a:lnTo>
                  <a:lnTo>
                    <a:pt x="10693" y="707732"/>
                  </a:lnTo>
                  <a:lnTo>
                    <a:pt x="13982" y="704469"/>
                  </a:lnTo>
                  <a:lnTo>
                    <a:pt x="13982" y="697052"/>
                  </a:lnTo>
                  <a:close/>
                </a:path>
                <a:path w="740410" h="1750695">
                  <a:moveTo>
                    <a:pt x="13982" y="106972"/>
                  </a:moveTo>
                  <a:lnTo>
                    <a:pt x="10693" y="103695"/>
                  </a:lnTo>
                  <a:lnTo>
                    <a:pt x="3289" y="103695"/>
                  </a:lnTo>
                  <a:lnTo>
                    <a:pt x="0" y="106972"/>
                  </a:lnTo>
                  <a:lnTo>
                    <a:pt x="0" y="115214"/>
                  </a:lnTo>
                  <a:lnTo>
                    <a:pt x="3289" y="118516"/>
                  </a:lnTo>
                  <a:lnTo>
                    <a:pt x="7416" y="118516"/>
                  </a:lnTo>
                  <a:lnTo>
                    <a:pt x="10693" y="118516"/>
                  </a:lnTo>
                  <a:lnTo>
                    <a:pt x="13982" y="115214"/>
                  </a:lnTo>
                  <a:lnTo>
                    <a:pt x="13982" y="106972"/>
                  </a:lnTo>
                  <a:close/>
                </a:path>
                <a:path w="740410" h="1750695">
                  <a:moveTo>
                    <a:pt x="13982" y="3302"/>
                  </a:moveTo>
                  <a:lnTo>
                    <a:pt x="10693" y="0"/>
                  </a:lnTo>
                  <a:lnTo>
                    <a:pt x="3289" y="0"/>
                  </a:lnTo>
                  <a:lnTo>
                    <a:pt x="0" y="3302"/>
                  </a:lnTo>
                  <a:lnTo>
                    <a:pt x="0" y="11518"/>
                  </a:lnTo>
                  <a:lnTo>
                    <a:pt x="3289" y="14820"/>
                  </a:lnTo>
                  <a:lnTo>
                    <a:pt x="7416" y="14820"/>
                  </a:lnTo>
                  <a:lnTo>
                    <a:pt x="10693" y="14820"/>
                  </a:lnTo>
                  <a:lnTo>
                    <a:pt x="13982" y="11518"/>
                  </a:lnTo>
                  <a:lnTo>
                    <a:pt x="13982" y="3302"/>
                  </a:lnTo>
                  <a:close/>
                </a:path>
                <a:path w="740410" h="1750695">
                  <a:moveTo>
                    <a:pt x="739838" y="1739747"/>
                  </a:moveTo>
                  <a:lnTo>
                    <a:pt x="736549" y="1736458"/>
                  </a:lnTo>
                  <a:lnTo>
                    <a:pt x="729145" y="1736458"/>
                  </a:lnTo>
                  <a:lnTo>
                    <a:pt x="725855" y="1739747"/>
                  </a:lnTo>
                  <a:lnTo>
                    <a:pt x="725855" y="1747977"/>
                  </a:lnTo>
                  <a:lnTo>
                    <a:pt x="729145" y="1750441"/>
                  </a:lnTo>
                  <a:lnTo>
                    <a:pt x="733259" y="1750441"/>
                  </a:lnTo>
                  <a:lnTo>
                    <a:pt x="736549" y="1750441"/>
                  </a:lnTo>
                  <a:lnTo>
                    <a:pt x="739838" y="1747977"/>
                  </a:lnTo>
                  <a:lnTo>
                    <a:pt x="739838" y="1739747"/>
                  </a:lnTo>
                  <a:close/>
                </a:path>
                <a:path w="740410" h="1750695">
                  <a:moveTo>
                    <a:pt x="739838" y="1608899"/>
                  </a:moveTo>
                  <a:lnTo>
                    <a:pt x="736549" y="1605584"/>
                  </a:lnTo>
                  <a:lnTo>
                    <a:pt x="729145" y="1605584"/>
                  </a:lnTo>
                  <a:lnTo>
                    <a:pt x="725855" y="1608899"/>
                  </a:lnTo>
                  <a:lnTo>
                    <a:pt x="725855" y="1616290"/>
                  </a:lnTo>
                  <a:lnTo>
                    <a:pt x="729145" y="1619592"/>
                  </a:lnTo>
                  <a:lnTo>
                    <a:pt x="733259" y="1619592"/>
                  </a:lnTo>
                  <a:lnTo>
                    <a:pt x="736549" y="1619592"/>
                  </a:lnTo>
                  <a:lnTo>
                    <a:pt x="739838" y="1616290"/>
                  </a:lnTo>
                  <a:lnTo>
                    <a:pt x="739838" y="1608899"/>
                  </a:lnTo>
                  <a:close/>
                </a:path>
                <a:path w="740410" h="1750695">
                  <a:moveTo>
                    <a:pt x="739838" y="1013891"/>
                  </a:moveTo>
                  <a:lnTo>
                    <a:pt x="736549" y="1010615"/>
                  </a:lnTo>
                  <a:lnTo>
                    <a:pt x="729145" y="1010615"/>
                  </a:lnTo>
                  <a:lnTo>
                    <a:pt x="725855" y="1013891"/>
                  </a:lnTo>
                  <a:lnTo>
                    <a:pt x="725855" y="1022134"/>
                  </a:lnTo>
                  <a:lnTo>
                    <a:pt x="729145" y="1024585"/>
                  </a:lnTo>
                  <a:lnTo>
                    <a:pt x="733259" y="1024585"/>
                  </a:lnTo>
                  <a:lnTo>
                    <a:pt x="736549" y="1024585"/>
                  </a:lnTo>
                  <a:lnTo>
                    <a:pt x="739838" y="1022134"/>
                  </a:lnTo>
                  <a:lnTo>
                    <a:pt x="739838" y="1013891"/>
                  </a:lnTo>
                  <a:close/>
                </a:path>
                <a:path w="740410" h="1750695">
                  <a:moveTo>
                    <a:pt x="739838" y="907732"/>
                  </a:moveTo>
                  <a:lnTo>
                    <a:pt x="736549" y="905268"/>
                  </a:lnTo>
                  <a:lnTo>
                    <a:pt x="729145" y="905268"/>
                  </a:lnTo>
                  <a:lnTo>
                    <a:pt x="725855" y="907732"/>
                  </a:lnTo>
                  <a:lnTo>
                    <a:pt x="725855" y="915962"/>
                  </a:lnTo>
                  <a:lnTo>
                    <a:pt x="729145" y="919251"/>
                  </a:lnTo>
                  <a:lnTo>
                    <a:pt x="733259" y="919251"/>
                  </a:lnTo>
                  <a:lnTo>
                    <a:pt x="736549" y="919251"/>
                  </a:lnTo>
                  <a:lnTo>
                    <a:pt x="739838" y="915962"/>
                  </a:lnTo>
                  <a:lnTo>
                    <a:pt x="739838" y="907732"/>
                  </a:lnTo>
                  <a:close/>
                </a:path>
                <a:path w="740410" h="1750695">
                  <a:moveTo>
                    <a:pt x="739838" y="803211"/>
                  </a:moveTo>
                  <a:lnTo>
                    <a:pt x="736549" y="799909"/>
                  </a:lnTo>
                  <a:lnTo>
                    <a:pt x="729145" y="799909"/>
                  </a:lnTo>
                  <a:lnTo>
                    <a:pt x="725855" y="803211"/>
                  </a:lnTo>
                  <a:lnTo>
                    <a:pt x="725855" y="811415"/>
                  </a:lnTo>
                  <a:lnTo>
                    <a:pt x="729145" y="814730"/>
                  </a:lnTo>
                  <a:lnTo>
                    <a:pt x="733259" y="814730"/>
                  </a:lnTo>
                  <a:lnTo>
                    <a:pt x="736549" y="814730"/>
                  </a:lnTo>
                  <a:lnTo>
                    <a:pt x="739838" y="811415"/>
                  </a:lnTo>
                  <a:lnTo>
                    <a:pt x="739838" y="803211"/>
                  </a:lnTo>
                  <a:close/>
                </a:path>
                <a:path w="740410" h="1750695">
                  <a:moveTo>
                    <a:pt x="739838" y="697052"/>
                  </a:moveTo>
                  <a:lnTo>
                    <a:pt x="736549" y="693762"/>
                  </a:lnTo>
                  <a:lnTo>
                    <a:pt x="729145" y="693762"/>
                  </a:lnTo>
                  <a:lnTo>
                    <a:pt x="725855" y="697052"/>
                  </a:lnTo>
                  <a:lnTo>
                    <a:pt x="725855" y="704469"/>
                  </a:lnTo>
                  <a:lnTo>
                    <a:pt x="729145" y="707732"/>
                  </a:lnTo>
                  <a:lnTo>
                    <a:pt x="733259" y="707732"/>
                  </a:lnTo>
                  <a:lnTo>
                    <a:pt x="736549" y="707732"/>
                  </a:lnTo>
                  <a:lnTo>
                    <a:pt x="739838" y="704469"/>
                  </a:lnTo>
                  <a:lnTo>
                    <a:pt x="739838" y="697052"/>
                  </a:lnTo>
                  <a:close/>
                </a:path>
                <a:path w="740410" h="1750695">
                  <a:moveTo>
                    <a:pt x="739838" y="106972"/>
                  </a:moveTo>
                  <a:lnTo>
                    <a:pt x="736549" y="103695"/>
                  </a:lnTo>
                  <a:lnTo>
                    <a:pt x="729145" y="103695"/>
                  </a:lnTo>
                  <a:lnTo>
                    <a:pt x="725855" y="106972"/>
                  </a:lnTo>
                  <a:lnTo>
                    <a:pt x="725855" y="115214"/>
                  </a:lnTo>
                  <a:lnTo>
                    <a:pt x="729145" y="118516"/>
                  </a:lnTo>
                  <a:lnTo>
                    <a:pt x="733259" y="118516"/>
                  </a:lnTo>
                  <a:lnTo>
                    <a:pt x="736549" y="118516"/>
                  </a:lnTo>
                  <a:lnTo>
                    <a:pt x="739838" y="115214"/>
                  </a:lnTo>
                  <a:lnTo>
                    <a:pt x="739838" y="106972"/>
                  </a:lnTo>
                  <a:close/>
                </a:path>
                <a:path w="740410" h="1750695">
                  <a:moveTo>
                    <a:pt x="739838" y="3302"/>
                  </a:moveTo>
                  <a:lnTo>
                    <a:pt x="736549" y="0"/>
                  </a:lnTo>
                  <a:lnTo>
                    <a:pt x="729145" y="0"/>
                  </a:lnTo>
                  <a:lnTo>
                    <a:pt x="725855" y="3302"/>
                  </a:lnTo>
                  <a:lnTo>
                    <a:pt x="725855" y="11518"/>
                  </a:lnTo>
                  <a:lnTo>
                    <a:pt x="729145" y="14820"/>
                  </a:lnTo>
                  <a:lnTo>
                    <a:pt x="733259" y="14820"/>
                  </a:lnTo>
                  <a:lnTo>
                    <a:pt x="736549" y="14820"/>
                  </a:lnTo>
                  <a:lnTo>
                    <a:pt x="739838" y="11518"/>
                  </a:lnTo>
                  <a:lnTo>
                    <a:pt x="739838" y="3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938906" y="5391086"/>
              <a:ext cx="932815" cy="2021205"/>
            </a:xfrm>
            <a:custGeom>
              <a:avLst/>
              <a:gdLst/>
              <a:ahLst/>
              <a:cxnLst/>
              <a:rect l="l" t="t" r="r" b="b"/>
              <a:pathLst>
                <a:path w="932814" h="2021204">
                  <a:moveTo>
                    <a:pt x="932421" y="0"/>
                  </a:moveTo>
                  <a:lnTo>
                    <a:pt x="932421" y="1889518"/>
                  </a:lnTo>
                  <a:lnTo>
                    <a:pt x="800747" y="2021179"/>
                  </a:lnTo>
                </a:path>
                <a:path w="932814" h="2021204">
                  <a:moveTo>
                    <a:pt x="552221" y="0"/>
                  </a:moveTo>
                  <a:lnTo>
                    <a:pt x="932421" y="0"/>
                  </a:lnTo>
                  <a:lnTo>
                    <a:pt x="800747" y="131660"/>
                  </a:lnTo>
                </a:path>
                <a:path w="932814" h="2021204">
                  <a:moveTo>
                    <a:pt x="0" y="131660"/>
                  </a:moveTo>
                  <a:lnTo>
                    <a:pt x="131686" y="0"/>
                  </a:lnTo>
                  <a:lnTo>
                    <a:pt x="41148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352850" y="6865010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90">
                  <a:moveTo>
                    <a:pt x="13182" y="0"/>
                  </a:moveTo>
                  <a:lnTo>
                    <a:pt x="0" y="10693"/>
                  </a:lnTo>
                  <a:lnTo>
                    <a:pt x="0" y="21386"/>
                  </a:lnTo>
                  <a:lnTo>
                    <a:pt x="13182" y="15633"/>
                  </a:lnTo>
                  <a:lnTo>
                    <a:pt x="131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352850" y="6865010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5" h="21590">
                  <a:moveTo>
                    <a:pt x="13182" y="0"/>
                  </a:moveTo>
                  <a:lnTo>
                    <a:pt x="0" y="10693"/>
                  </a:lnTo>
                  <a:lnTo>
                    <a:pt x="0" y="21386"/>
                  </a:lnTo>
                  <a:lnTo>
                    <a:pt x="13182" y="15633"/>
                  </a:lnTo>
                  <a:lnTo>
                    <a:pt x="1318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310889" y="6875703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41973" y="0"/>
                  </a:moveTo>
                  <a:lnTo>
                    <a:pt x="0" y="0"/>
                  </a:lnTo>
                  <a:lnTo>
                    <a:pt x="0" y="10693"/>
                  </a:lnTo>
                  <a:lnTo>
                    <a:pt x="41973" y="10693"/>
                  </a:lnTo>
                  <a:lnTo>
                    <a:pt x="419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310889" y="6875703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0" y="0"/>
                  </a:moveTo>
                  <a:lnTo>
                    <a:pt x="41960" y="0"/>
                  </a:lnTo>
                  <a:lnTo>
                    <a:pt x="41960" y="10693"/>
                  </a:lnTo>
                  <a:lnTo>
                    <a:pt x="0" y="1069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310889" y="6865010"/>
              <a:ext cx="55244" cy="10795"/>
            </a:xfrm>
            <a:custGeom>
              <a:avLst/>
              <a:gdLst/>
              <a:ahLst/>
              <a:cxnLst/>
              <a:rect l="l" t="t" r="r" b="b"/>
              <a:pathLst>
                <a:path w="55245" h="10795">
                  <a:moveTo>
                    <a:pt x="55143" y="0"/>
                  </a:moveTo>
                  <a:lnTo>
                    <a:pt x="13169" y="0"/>
                  </a:lnTo>
                  <a:lnTo>
                    <a:pt x="0" y="10693"/>
                  </a:lnTo>
                  <a:lnTo>
                    <a:pt x="41960" y="10693"/>
                  </a:lnTo>
                  <a:lnTo>
                    <a:pt x="551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310889" y="6865010"/>
              <a:ext cx="55244" cy="10795"/>
            </a:xfrm>
            <a:custGeom>
              <a:avLst/>
              <a:gdLst/>
              <a:ahLst/>
              <a:cxnLst/>
              <a:rect l="l" t="t" r="r" b="b"/>
              <a:pathLst>
                <a:path w="55245" h="10795">
                  <a:moveTo>
                    <a:pt x="13169" y="0"/>
                  </a:moveTo>
                  <a:lnTo>
                    <a:pt x="55143" y="0"/>
                  </a:lnTo>
                  <a:lnTo>
                    <a:pt x="41960" y="10693"/>
                  </a:lnTo>
                  <a:lnTo>
                    <a:pt x="0" y="10693"/>
                  </a:lnTo>
                  <a:lnTo>
                    <a:pt x="13169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310889" y="6860882"/>
              <a:ext cx="54610" cy="26034"/>
            </a:xfrm>
            <a:custGeom>
              <a:avLst/>
              <a:gdLst/>
              <a:ahLst/>
              <a:cxnLst/>
              <a:rect l="l" t="t" r="r" b="b"/>
              <a:pathLst>
                <a:path w="54610" h="26034">
                  <a:moveTo>
                    <a:pt x="41960" y="14820"/>
                  </a:moveTo>
                  <a:lnTo>
                    <a:pt x="41960" y="25514"/>
                  </a:lnTo>
                </a:path>
                <a:path w="54610" h="26034">
                  <a:moveTo>
                    <a:pt x="53492" y="0"/>
                  </a:moveTo>
                  <a:lnTo>
                    <a:pt x="17284" y="0"/>
                  </a:lnTo>
                  <a:lnTo>
                    <a:pt x="10706" y="4127"/>
                  </a:lnTo>
                </a:path>
                <a:path w="54610" h="26034">
                  <a:moveTo>
                    <a:pt x="0" y="14820"/>
                  </a:moveTo>
                  <a:lnTo>
                    <a:pt x="41960" y="14820"/>
                  </a:lnTo>
                  <a:lnTo>
                    <a:pt x="54317" y="575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969361" y="5800077"/>
              <a:ext cx="740410" cy="15240"/>
            </a:xfrm>
            <a:custGeom>
              <a:avLst/>
              <a:gdLst/>
              <a:ahLst/>
              <a:cxnLst/>
              <a:rect l="l" t="t" r="r" b="b"/>
              <a:pathLst>
                <a:path w="740410" h="15239">
                  <a:moveTo>
                    <a:pt x="13982" y="3314"/>
                  </a:moveTo>
                  <a:lnTo>
                    <a:pt x="10693" y="0"/>
                  </a:lnTo>
                  <a:lnTo>
                    <a:pt x="3289" y="0"/>
                  </a:lnTo>
                  <a:lnTo>
                    <a:pt x="0" y="3314"/>
                  </a:lnTo>
                  <a:lnTo>
                    <a:pt x="0" y="11518"/>
                  </a:lnTo>
                  <a:lnTo>
                    <a:pt x="3289" y="14833"/>
                  </a:lnTo>
                  <a:lnTo>
                    <a:pt x="7416" y="14833"/>
                  </a:lnTo>
                  <a:lnTo>
                    <a:pt x="10693" y="14833"/>
                  </a:lnTo>
                  <a:lnTo>
                    <a:pt x="13982" y="11518"/>
                  </a:lnTo>
                  <a:lnTo>
                    <a:pt x="13982" y="3314"/>
                  </a:lnTo>
                  <a:close/>
                </a:path>
                <a:path w="740410" h="15239">
                  <a:moveTo>
                    <a:pt x="739838" y="3314"/>
                  </a:moveTo>
                  <a:lnTo>
                    <a:pt x="736549" y="0"/>
                  </a:lnTo>
                  <a:lnTo>
                    <a:pt x="729145" y="0"/>
                  </a:lnTo>
                  <a:lnTo>
                    <a:pt x="725855" y="3314"/>
                  </a:lnTo>
                  <a:lnTo>
                    <a:pt x="725855" y="11518"/>
                  </a:lnTo>
                  <a:lnTo>
                    <a:pt x="729145" y="14833"/>
                  </a:lnTo>
                  <a:lnTo>
                    <a:pt x="733259" y="14833"/>
                  </a:lnTo>
                  <a:lnTo>
                    <a:pt x="736549" y="14833"/>
                  </a:lnTo>
                  <a:lnTo>
                    <a:pt x="739838" y="11518"/>
                  </a:lnTo>
                  <a:lnTo>
                    <a:pt x="739838" y="33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966580" y="5730811"/>
              <a:ext cx="746760" cy="1632585"/>
            </a:xfrm>
            <a:custGeom>
              <a:avLst/>
              <a:gdLst/>
              <a:ahLst/>
              <a:cxnLst/>
              <a:rect l="l" t="t" r="r" b="b"/>
              <a:pathLst>
                <a:path w="746760" h="1632584">
                  <a:moveTo>
                    <a:pt x="745934" y="1622717"/>
                  </a:moveTo>
                  <a:lnTo>
                    <a:pt x="0" y="1622717"/>
                  </a:lnTo>
                  <a:lnTo>
                    <a:pt x="0" y="1632292"/>
                  </a:lnTo>
                  <a:lnTo>
                    <a:pt x="745934" y="1632292"/>
                  </a:lnTo>
                  <a:lnTo>
                    <a:pt x="745934" y="1622717"/>
                  </a:lnTo>
                  <a:close/>
                </a:path>
                <a:path w="746760" h="1632584">
                  <a:moveTo>
                    <a:pt x="746112" y="1466075"/>
                  </a:moveTo>
                  <a:lnTo>
                    <a:pt x="165" y="1466075"/>
                  </a:lnTo>
                  <a:lnTo>
                    <a:pt x="165" y="1475651"/>
                  </a:lnTo>
                  <a:lnTo>
                    <a:pt x="746112" y="1475651"/>
                  </a:lnTo>
                  <a:lnTo>
                    <a:pt x="746112" y="1466075"/>
                  </a:lnTo>
                  <a:close/>
                </a:path>
                <a:path w="746760" h="1632584">
                  <a:moveTo>
                    <a:pt x="746112" y="775881"/>
                  </a:moveTo>
                  <a:lnTo>
                    <a:pt x="165" y="775881"/>
                  </a:lnTo>
                  <a:lnTo>
                    <a:pt x="165" y="785469"/>
                  </a:lnTo>
                  <a:lnTo>
                    <a:pt x="746112" y="785469"/>
                  </a:lnTo>
                  <a:lnTo>
                    <a:pt x="746112" y="775881"/>
                  </a:lnTo>
                  <a:close/>
                </a:path>
                <a:path w="746760" h="1632584">
                  <a:moveTo>
                    <a:pt x="746112" y="0"/>
                  </a:moveTo>
                  <a:lnTo>
                    <a:pt x="165" y="0"/>
                  </a:lnTo>
                  <a:lnTo>
                    <a:pt x="165" y="9588"/>
                  </a:lnTo>
                  <a:lnTo>
                    <a:pt x="746112" y="9588"/>
                  </a:lnTo>
                  <a:lnTo>
                    <a:pt x="746112" y="0"/>
                  </a:lnTo>
                  <a:close/>
                </a:path>
                <a:path w="746760" h="1632584">
                  <a:moveTo>
                    <a:pt x="746404" y="563435"/>
                  </a:moveTo>
                  <a:lnTo>
                    <a:pt x="457" y="563435"/>
                  </a:lnTo>
                  <a:lnTo>
                    <a:pt x="457" y="573024"/>
                  </a:lnTo>
                  <a:lnTo>
                    <a:pt x="746404" y="573024"/>
                  </a:lnTo>
                  <a:lnTo>
                    <a:pt x="746404" y="563435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8406486" y="5127936"/>
            <a:ext cx="133985" cy="339090"/>
            <a:chOff x="3351885" y="5127936"/>
            <a:chExt cx="133985" cy="339090"/>
          </a:xfrm>
        </p:grpSpPr>
        <p:sp>
          <p:nvSpPr>
            <p:cNvPr id="57" name="object 57"/>
            <p:cNvSpPr/>
            <p:nvPr/>
          </p:nvSpPr>
          <p:spPr>
            <a:xfrm>
              <a:off x="3415563" y="5130292"/>
              <a:ext cx="67945" cy="55244"/>
            </a:xfrm>
            <a:custGeom>
              <a:avLst/>
              <a:gdLst/>
              <a:ahLst/>
              <a:cxnLst/>
              <a:rect l="l" t="t" r="r" b="b"/>
              <a:pathLst>
                <a:path w="67945" h="55245">
                  <a:moveTo>
                    <a:pt x="37033" y="0"/>
                  </a:moveTo>
                  <a:lnTo>
                    <a:pt x="24683" y="1594"/>
                  </a:lnTo>
                  <a:lnTo>
                    <a:pt x="12682" y="6267"/>
                  </a:lnTo>
                  <a:lnTo>
                    <a:pt x="3598" y="13855"/>
                  </a:lnTo>
                  <a:lnTo>
                    <a:pt x="0" y="24193"/>
                  </a:lnTo>
                  <a:lnTo>
                    <a:pt x="3598" y="35546"/>
                  </a:lnTo>
                  <a:lnTo>
                    <a:pt x="12682" y="45342"/>
                  </a:lnTo>
                  <a:lnTo>
                    <a:pt x="24683" y="52218"/>
                  </a:lnTo>
                  <a:lnTo>
                    <a:pt x="37033" y="54813"/>
                  </a:lnTo>
                  <a:lnTo>
                    <a:pt x="48385" y="51934"/>
                  </a:lnTo>
                  <a:lnTo>
                    <a:pt x="58204" y="44434"/>
                  </a:lnTo>
                  <a:lnTo>
                    <a:pt x="65108" y="34014"/>
                  </a:lnTo>
                  <a:lnTo>
                    <a:pt x="67716" y="22377"/>
                  </a:lnTo>
                  <a:lnTo>
                    <a:pt x="65108" y="12333"/>
                  </a:lnTo>
                  <a:lnTo>
                    <a:pt x="58204" y="5368"/>
                  </a:lnTo>
                  <a:lnTo>
                    <a:pt x="48385" y="1314"/>
                  </a:lnTo>
                  <a:lnTo>
                    <a:pt x="3703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54171" y="5135232"/>
              <a:ext cx="132080" cy="303530"/>
            </a:xfrm>
            <a:custGeom>
              <a:avLst/>
              <a:gdLst/>
              <a:ahLst/>
              <a:cxnLst/>
              <a:rect l="l" t="t" r="r" b="b"/>
              <a:pathLst>
                <a:path w="132079" h="303529">
                  <a:moveTo>
                    <a:pt x="27724" y="0"/>
                  </a:moveTo>
                  <a:lnTo>
                    <a:pt x="16903" y="3429"/>
                  </a:lnTo>
                  <a:lnTo>
                    <a:pt x="977" y="21628"/>
                  </a:lnTo>
                  <a:lnTo>
                    <a:pt x="0" y="33629"/>
                  </a:lnTo>
                  <a:lnTo>
                    <a:pt x="0" y="285915"/>
                  </a:lnTo>
                  <a:lnTo>
                    <a:pt x="14655" y="294386"/>
                  </a:lnTo>
                  <a:lnTo>
                    <a:pt x="30137" y="299440"/>
                  </a:lnTo>
                  <a:lnTo>
                    <a:pt x="51269" y="301485"/>
                  </a:lnTo>
                  <a:lnTo>
                    <a:pt x="72936" y="303199"/>
                  </a:lnTo>
                  <a:lnTo>
                    <a:pt x="91084" y="301675"/>
                  </a:lnTo>
                  <a:lnTo>
                    <a:pt x="114998" y="295897"/>
                  </a:lnTo>
                  <a:lnTo>
                    <a:pt x="131559" y="285915"/>
                  </a:lnTo>
                  <a:lnTo>
                    <a:pt x="129108" y="29502"/>
                  </a:lnTo>
                  <a:lnTo>
                    <a:pt x="113537" y="44983"/>
                  </a:lnTo>
                  <a:lnTo>
                    <a:pt x="88988" y="47688"/>
                  </a:lnTo>
                  <a:lnTo>
                    <a:pt x="75247" y="38557"/>
                  </a:lnTo>
                  <a:lnTo>
                    <a:pt x="57492" y="14198"/>
                  </a:lnTo>
                  <a:lnTo>
                    <a:pt x="42049" y="2476"/>
                  </a:lnTo>
                  <a:lnTo>
                    <a:pt x="2772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54603" y="5416715"/>
              <a:ext cx="130810" cy="47625"/>
            </a:xfrm>
            <a:custGeom>
              <a:avLst/>
              <a:gdLst/>
              <a:ahLst/>
              <a:cxnLst/>
              <a:rect l="l" t="t" r="r" b="b"/>
              <a:pathLst>
                <a:path w="130810" h="47625">
                  <a:moveTo>
                    <a:pt x="130708" y="0"/>
                  </a:moveTo>
                  <a:lnTo>
                    <a:pt x="111874" y="11455"/>
                  </a:lnTo>
                  <a:lnTo>
                    <a:pt x="80797" y="18529"/>
                  </a:lnTo>
                  <a:lnTo>
                    <a:pt x="29997" y="13550"/>
                  </a:lnTo>
                  <a:lnTo>
                    <a:pt x="12585" y="9753"/>
                  </a:lnTo>
                  <a:lnTo>
                    <a:pt x="0" y="0"/>
                  </a:lnTo>
                  <a:lnTo>
                    <a:pt x="0" y="28676"/>
                  </a:lnTo>
                  <a:lnTo>
                    <a:pt x="12585" y="40182"/>
                  </a:lnTo>
                  <a:lnTo>
                    <a:pt x="26898" y="42532"/>
                  </a:lnTo>
                  <a:lnTo>
                    <a:pt x="52412" y="47472"/>
                  </a:lnTo>
                  <a:lnTo>
                    <a:pt x="83070" y="46990"/>
                  </a:lnTo>
                  <a:lnTo>
                    <a:pt x="111544" y="40957"/>
                  </a:lnTo>
                  <a:lnTo>
                    <a:pt x="130708" y="28676"/>
                  </a:lnTo>
                  <a:lnTo>
                    <a:pt x="13070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354171" y="5130222"/>
              <a:ext cx="129539" cy="334010"/>
            </a:xfrm>
            <a:custGeom>
              <a:avLst/>
              <a:gdLst/>
              <a:ahLst/>
              <a:cxnLst/>
              <a:rect l="l" t="t" r="r" b="b"/>
              <a:pathLst>
                <a:path w="129539" h="334010">
                  <a:moveTo>
                    <a:pt x="61391" y="24263"/>
                  </a:moveTo>
                  <a:lnTo>
                    <a:pt x="78450" y="5827"/>
                  </a:lnTo>
                  <a:lnTo>
                    <a:pt x="101007" y="0"/>
                  </a:lnTo>
                  <a:lnTo>
                    <a:pt x="120686" y="5850"/>
                  </a:lnTo>
                  <a:lnTo>
                    <a:pt x="129108" y="22447"/>
                  </a:lnTo>
                  <a:lnTo>
                    <a:pt x="129108" y="312299"/>
                  </a:lnTo>
                  <a:lnTo>
                    <a:pt x="124043" y="321015"/>
                  </a:lnTo>
                  <a:lnTo>
                    <a:pt x="110261" y="327871"/>
                  </a:lnTo>
                  <a:lnTo>
                    <a:pt x="89878" y="332357"/>
                  </a:lnTo>
                  <a:lnTo>
                    <a:pt x="65011" y="333965"/>
                  </a:lnTo>
                  <a:lnTo>
                    <a:pt x="39615" y="332357"/>
                  </a:lnTo>
                  <a:lnTo>
                    <a:pt x="18961" y="327871"/>
                  </a:lnTo>
                  <a:lnTo>
                    <a:pt x="5078" y="321015"/>
                  </a:lnTo>
                  <a:lnTo>
                    <a:pt x="0" y="312299"/>
                  </a:lnTo>
                  <a:lnTo>
                    <a:pt x="0" y="28784"/>
                  </a:lnTo>
                  <a:lnTo>
                    <a:pt x="12752" y="11241"/>
                  </a:lnTo>
                  <a:lnTo>
                    <a:pt x="30246" y="4867"/>
                  </a:lnTo>
                  <a:lnTo>
                    <a:pt x="49772" y="12032"/>
                  </a:lnTo>
                  <a:lnTo>
                    <a:pt x="68618" y="35109"/>
                  </a:lnTo>
                  <a:lnTo>
                    <a:pt x="83781" y="49380"/>
                  </a:lnTo>
                  <a:lnTo>
                    <a:pt x="103263" y="52481"/>
                  </a:lnTo>
                  <a:lnTo>
                    <a:pt x="120546" y="43729"/>
                  </a:lnTo>
                  <a:lnTo>
                    <a:pt x="129108" y="22447"/>
                  </a:lnTo>
                </a:path>
                <a:path w="129539" h="334010">
                  <a:moveTo>
                    <a:pt x="0" y="282695"/>
                  </a:moveTo>
                  <a:lnTo>
                    <a:pt x="5078" y="291026"/>
                  </a:lnTo>
                  <a:lnTo>
                    <a:pt x="18961" y="297924"/>
                  </a:lnTo>
                  <a:lnTo>
                    <a:pt x="39615" y="302624"/>
                  </a:lnTo>
                  <a:lnTo>
                    <a:pt x="65011" y="304361"/>
                  </a:lnTo>
                  <a:lnTo>
                    <a:pt x="89878" y="302624"/>
                  </a:lnTo>
                  <a:lnTo>
                    <a:pt x="110261" y="297924"/>
                  </a:lnTo>
                  <a:lnTo>
                    <a:pt x="124043" y="291026"/>
                  </a:lnTo>
                  <a:lnTo>
                    <a:pt x="129108" y="2826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1" name="object 6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613591" y="7424967"/>
            <a:ext cx="137706" cy="285559"/>
          </a:xfrm>
          <a:prstGeom prst="rect">
            <a:avLst/>
          </a:prstGeom>
        </p:spPr>
      </p:pic>
      <p:sp>
        <p:nvSpPr>
          <p:cNvPr id="62" name="object 62"/>
          <p:cNvSpPr/>
          <p:nvPr/>
        </p:nvSpPr>
        <p:spPr>
          <a:xfrm>
            <a:off x="11279606" y="5407329"/>
            <a:ext cx="930910" cy="132080"/>
          </a:xfrm>
          <a:custGeom>
            <a:avLst/>
            <a:gdLst/>
            <a:ahLst/>
            <a:cxnLst/>
            <a:rect l="l" t="t" r="r" b="b"/>
            <a:pathLst>
              <a:path w="930909" h="132079">
                <a:moveTo>
                  <a:pt x="930351" y="0"/>
                </a:moveTo>
                <a:lnTo>
                  <a:pt x="129628" y="0"/>
                </a:lnTo>
                <a:lnTo>
                  <a:pt x="0" y="131660"/>
                </a:lnTo>
                <a:lnTo>
                  <a:pt x="798677" y="131660"/>
                </a:lnTo>
                <a:lnTo>
                  <a:pt x="930351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1355806" y="7381621"/>
            <a:ext cx="21590" cy="47625"/>
          </a:xfrm>
          <a:custGeom>
            <a:avLst/>
            <a:gdLst/>
            <a:ahLst/>
            <a:cxnLst/>
            <a:rect l="l" t="t" r="r" b="b"/>
            <a:pathLst>
              <a:path w="21589" h="47625">
                <a:moveTo>
                  <a:pt x="0" y="47586"/>
                </a:moveTo>
                <a:lnTo>
                  <a:pt x="21424" y="47586"/>
                </a:lnTo>
                <a:lnTo>
                  <a:pt x="21424" y="0"/>
                </a:lnTo>
                <a:lnTo>
                  <a:pt x="0" y="0"/>
                </a:lnTo>
                <a:lnTo>
                  <a:pt x="0" y="47586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" name="object 64"/>
          <p:cNvGrpSpPr/>
          <p:nvPr/>
        </p:nvGrpSpPr>
        <p:grpSpPr>
          <a:xfrm>
            <a:off x="11272800" y="5402567"/>
            <a:ext cx="960119" cy="2030730"/>
            <a:chOff x="6218199" y="5402567"/>
            <a:chExt cx="960119" cy="2030730"/>
          </a:xfrm>
        </p:grpSpPr>
        <p:sp>
          <p:nvSpPr>
            <p:cNvPr id="65" name="object 65"/>
            <p:cNvSpPr/>
            <p:nvPr/>
          </p:nvSpPr>
          <p:spPr>
            <a:xfrm>
              <a:off x="6999008" y="5538990"/>
              <a:ext cx="24765" cy="1889760"/>
            </a:xfrm>
            <a:custGeom>
              <a:avLst/>
              <a:gdLst/>
              <a:ahLst/>
              <a:cxnLst/>
              <a:rect l="l" t="t" r="r" b="b"/>
              <a:pathLst>
                <a:path w="24765" h="1889759">
                  <a:moveTo>
                    <a:pt x="24676" y="0"/>
                  </a:moveTo>
                  <a:lnTo>
                    <a:pt x="0" y="0"/>
                  </a:lnTo>
                  <a:lnTo>
                    <a:pt x="0" y="1889518"/>
                  </a:lnTo>
                  <a:lnTo>
                    <a:pt x="24676" y="1889518"/>
                  </a:lnTo>
                  <a:lnTo>
                    <a:pt x="2467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7023684" y="5407329"/>
              <a:ext cx="132080" cy="2021205"/>
            </a:xfrm>
            <a:custGeom>
              <a:avLst/>
              <a:gdLst/>
              <a:ahLst/>
              <a:cxnLst/>
              <a:rect l="l" t="t" r="r" b="b"/>
              <a:pathLst>
                <a:path w="132079" h="2021204">
                  <a:moveTo>
                    <a:pt x="131673" y="0"/>
                  </a:moveTo>
                  <a:lnTo>
                    <a:pt x="0" y="131660"/>
                  </a:lnTo>
                  <a:lnTo>
                    <a:pt x="0" y="2021179"/>
                  </a:lnTo>
                  <a:lnTo>
                    <a:pt x="131673" y="1889518"/>
                  </a:lnTo>
                  <a:lnTo>
                    <a:pt x="13167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248463" y="5538990"/>
              <a:ext cx="750570" cy="1842770"/>
            </a:xfrm>
            <a:custGeom>
              <a:avLst/>
              <a:gdLst/>
              <a:ahLst/>
              <a:cxnLst/>
              <a:rect l="l" t="t" r="r" b="b"/>
              <a:pathLst>
                <a:path w="750570" h="1842770">
                  <a:moveTo>
                    <a:pt x="750544" y="0"/>
                  </a:moveTo>
                  <a:lnTo>
                    <a:pt x="0" y="0"/>
                  </a:lnTo>
                  <a:lnTo>
                    <a:pt x="0" y="1842630"/>
                  </a:lnTo>
                  <a:lnTo>
                    <a:pt x="750544" y="1842630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222962" y="5538990"/>
              <a:ext cx="800735" cy="1889760"/>
            </a:xfrm>
            <a:custGeom>
              <a:avLst/>
              <a:gdLst/>
              <a:ahLst/>
              <a:cxnLst/>
              <a:rect l="l" t="t" r="r" b="b"/>
              <a:pathLst>
                <a:path w="800734" h="1889759">
                  <a:moveTo>
                    <a:pt x="25501" y="0"/>
                  </a:moveTo>
                  <a:lnTo>
                    <a:pt x="25501" y="1889518"/>
                  </a:lnTo>
                </a:path>
                <a:path w="800734" h="1889759">
                  <a:moveTo>
                    <a:pt x="776046" y="0"/>
                  </a:moveTo>
                  <a:lnTo>
                    <a:pt x="776046" y="1889518"/>
                  </a:lnTo>
                </a:path>
                <a:path w="800734" h="1889759">
                  <a:moveTo>
                    <a:pt x="0" y="1889518"/>
                  </a:moveTo>
                  <a:lnTo>
                    <a:pt x="0" y="0"/>
                  </a:lnTo>
                  <a:lnTo>
                    <a:pt x="800722" y="0"/>
                  </a:lnTo>
                  <a:lnTo>
                    <a:pt x="800722" y="1889518"/>
                  </a:lnTo>
                  <a:lnTo>
                    <a:pt x="0" y="18895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847586" y="5599074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125095" h="137160">
                  <a:moveTo>
                    <a:pt x="8229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52"/>
                  </a:lnTo>
                  <a:close/>
                </a:path>
                <a:path w="125095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125095" h="137160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125095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55"/>
                  </a:lnTo>
                  <a:close/>
                </a:path>
                <a:path w="125095" h="137160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125095" h="137160">
                  <a:moveTo>
                    <a:pt x="8229" y="51866"/>
                  </a:moveTo>
                  <a:lnTo>
                    <a:pt x="0" y="51866"/>
                  </a:lnTo>
                  <a:lnTo>
                    <a:pt x="0" y="60083"/>
                  </a:lnTo>
                  <a:lnTo>
                    <a:pt x="8229" y="60083"/>
                  </a:lnTo>
                  <a:lnTo>
                    <a:pt x="8229" y="51866"/>
                  </a:lnTo>
                  <a:close/>
                </a:path>
                <a:path w="125095" h="137160">
                  <a:moveTo>
                    <a:pt x="8229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96"/>
                  </a:lnTo>
                  <a:close/>
                </a:path>
                <a:path w="125095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69"/>
                  </a:lnTo>
                  <a:lnTo>
                    <a:pt x="8229" y="33769"/>
                  </a:lnTo>
                  <a:lnTo>
                    <a:pt x="8229" y="26339"/>
                  </a:lnTo>
                  <a:close/>
                </a:path>
                <a:path w="125095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125095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125095" h="137160">
                  <a:moveTo>
                    <a:pt x="21399" y="128384"/>
                  </a:moveTo>
                  <a:lnTo>
                    <a:pt x="13157" y="128384"/>
                  </a:lnTo>
                  <a:lnTo>
                    <a:pt x="13157" y="136613"/>
                  </a:lnTo>
                  <a:lnTo>
                    <a:pt x="21399" y="136613"/>
                  </a:lnTo>
                  <a:lnTo>
                    <a:pt x="21399" y="128384"/>
                  </a:lnTo>
                  <a:close/>
                </a:path>
                <a:path w="125095" h="137160">
                  <a:moveTo>
                    <a:pt x="21399" y="116052"/>
                  </a:moveTo>
                  <a:lnTo>
                    <a:pt x="13157" y="116052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6052"/>
                  </a:lnTo>
                  <a:close/>
                </a:path>
                <a:path w="125095" h="137160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1099"/>
                  </a:lnTo>
                  <a:lnTo>
                    <a:pt x="21399" y="111099"/>
                  </a:lnTo>
                  <a:lnTo>
                    <a:pt x="21399" y="102870"/>
                  </a:lnTo>
                  <a:close/>
                </a:path>
                <a:path w="125095" h="137160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125095" h="137160">
                  <a:moveTo>
                    <a:pt x="21399" y="77355"/>
                  </a:moveTo>
                  <a:lnTo>
                    <a:pt x="13157" y="77355"/>
                  </a:lnTo>
                  <a:lnTo>
                    <a:pt x="13157" y="85598"/>
                  </a:lnTo>
                  <a:lnTo>
                    <a:pt x="21399" y="85598"/>
                  </a:lnTo>
                  <a:lnTo>
                    <a:pt x="21399" y="77355"/>
                  </a:lnTo>
                  <a:close/>
                </a:path>
                <a:path w="125095" h="137160">
                  <a:moveTo>
                    <a:pt x="21399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211"/>
                  </a:lnTo>
                  <a:close/>
                </a:path>
                <a:path w="125095" h="137160">
                  <a:moveTo>
                    <a:pt x="21399" y="51866"/>
                  </a:moveTo>
                  <a:lnTo>
                    <a:pt x="13157" y="51866"/>
                  </a:lnTo>
                  <a:lnTo>
                    <a:pt x="13157" y="60083"/>
                  </a:lnTo>
                  <a:lnTo>
                    <a:pt x="21399" y="60083"/>
                  </a:lnTo>
                  <a:lnTo>
                    <a:pt x="21399" y="51866"/>
                  </a:lnTo>
                  <a:close/>
                </a:path>
                <a:path w="125095" h="137160">
                  <a:moveTo>
                    <a:pt x="21399" y="38696"/>
                  </a:moveTo>
                  <a:lnTo>
                    <a:pt x="13157" y="38696"/>
                  </a:lnTo>
                  <a:lnTo>
                    <a:pt x="13157" y="46913"/>
                  </a:lnTo>
                  <a:lnTo>
                    <a:pt x="21399" y="46913"/>
                  </a:lnTo>
                  <a:lnTo>
                    <a:pt x="21399" y="38696"/>
                  </a:lnTo>
                  <a:close/>
                </a:path>
                <a:path w="125095" h="137160">
                  <a:moveTo>
                    <a:pt x="21399" y="26339"/>
                  </a:moveTo>
                  <a:lnTo>
                    <a:pt x="13157" y="26339"/>
                  </a:lnTo>
                  <a:lnTo>
                    <a:pt x="13157" y="33769"/>
                  </a:lnTo>
                  <a:lnTo>
                    <a:pt x="21399" y="33769"/>
                  </a:lnTo>
                  <a:lnTo>
                    <a:pt x="21399" y="26339"/>
                  </a:lnTo>
                  <a:close/>
                </a:path>
                <a:path w="125095" h="137160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1399" y="21399"/>
                  </a:lnTo>
                  <a:lnTo>
                    <a:pt x="21399" y="13169"/>
                  </a:lnTo>
                  <a:close/>
                </a:path>
                <a:path w="125095" h="137160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125095" h="137160">
                  <a:moveTo>
                    <a:pt x="34556" y="128384"/>
                  </a:moveTo>
                  <a:lnTo>
                    <a:pt x="26314" y="128384"/>
                  </a:lnTo>
                  <a:lnTo>
                    <a:pt x="26314" y="136613"/>
                  </a:lnTo>
                  <a:lnTo>
                    <a:pt x="34556" y="136613"/>
                  </a:lnTo>
                  <a:lnTo>
                    <a:pt x="34556" y="128384"/>
                  </a:lnTo>
                  <a:close/>
                </a:path>
                <a:path w="125095" h="137160">
                  <a:moveTo>
                    <a:pt x="34556" y="116052"/>
                  </a:moveTo>
                  <a:lnTo>
                    <a:pt x="26314" y="116052"/>
                  </a:lnTo>
                  <a:lnTo>
                    <a:pt x="26314" y="123456"/>
                  </a:lnTo>
                  <a:lnTo>
                    <a:pt x="34556" y="123456"/>
                  </a:lnTo>
                  <a:lnTo>
                    <a:pt x="34556" y="116052"/>
                  </a:lnTo>
                  <a:close/>
                </a:path>
                <a:path w="125095" h="137160">
                  <a:moveTo>
                    <a:pt x="34556" y="102870"/>
                  </a:moveTo>
                  <a:lnTo>
                    <a:pt x="26314" y="102870"/>
                  </a:lnTo>
                  <a:lnTo>
                    <a:pt x="26314" y="111099"/>
                  </a:lnTo>
                  <a:lnTo>
                    <a:pt x="34556" y="111099"/>
                  </a:lnTo>
                  <a:lnTo>
                    <a:pt x="34556" y="102870"/>
                  </a:lnTo>
                  <a:close/>
                </a:path>
                <a:path w="125095" h="137160">
                  <a:moveTo>
                    <a:pt x="34556" y="89700"/>
                  </a:moveTo>
                  <a:lnTo>
                    <a:pt x="26314" y="89700"/>
                  </a:lnTo>
                  <a:lnTo>
                    <a:pt x="26314" y="97929"/>
                  </a:lnTo>
                  <a:lnTo>
                    <a:pt x="34556" y="97929"/>
                  </a:lnTo>
                  <a:lnTo>
                    <a:pt x="34556" y="89700"/>
                  </a:lnTo>
                  <a:close/>
                </a:path>
                <a:path w="125095" h="137160">
                  <a:moveTo>
                    <a:pt x="34556" y="77355"/>
                  </a:moveTo>
                  <a:lnTo>
                    <a:pt x="26314" y="77355"/>
                  </a:lnTo>
                  <a:lnTo>
                    <a:pt x="26314" y="85598"/>
                  </a:lnTo>
                  <a:lnTo>
                    <a:pt x="34556" y="85598"/>
                  </a:lnTo>
                  <a:lnTo>
                    <a:pt x="34556" y="77355"/>
                  </a:lnTo>
                  <a:close/>
                </a:path>
                <a:path w="125095" h="137160">
                  <a:moveTo>
                    <a:pt x="34556" y="64211"/>
                  </a:moveTo>
                  <a:lnTo>
                    <a:pt x="26314" y="64211"/>
                  </a:lnTo>
                  <a:lnTo>
                    <a:pt x="26314" y="72415"/>
                  </a:lnTo>
                  <a:lnTo>
                    <a:pt x="34556" y="72415"/>
                  </a:lnTo>
                  <a:lnTo>
                    <a:pt x="34556" y="64211"/>
                  </a:lnTo>
                  <a:close/>
                </a:path>
                <a:path w="125095" h="137160">
                  <a:moveTo>
                    <a:pt x="34556" y="51866"/>
                  </a:moveTo>
                  <a:lnTo>
                    <a:pt x="26314" y="51866"/>
                  </a:lnTo>
                  <a:lnTo>
                    <a:pt x="26314" y="60083"/>
                  </a:lnTo>
                  <a:lnTo>
                    <a:pt x="34556" y="60083"/>
                  </a:lnTo>
                  <a:lnTo>
                    <a:pt x="34556" y="51866"/>
                  </a:lnTo>
                  <a:close/>
                </a:path>
                <a:path w="125095" h="137160">
                  <a:moveTo>
                    <a:pt x="34556" y="38696"/>
                  </a:moveTo>
                  <a:lnTo>
                    <a:pt x="26314" y="38696"/>
                  </a:lnTo>
                  <a:lnTo>
                    <a:pt x="26314" y="46913"/>
                  </a:lnTo>
                  <a:lnTo>
                    <a:pt x="34556" y="46913"/>
                  </a:lnTo>
                  <a:lnTo>
                    <a:pt x="34556" y="38696"/>
                  </a:lnTo>
                  <a:close/>
                </a:path>
                <a:path w="125095" h="137160">
                  <a:moveTo>
                    <a:pt x="34556" y="26339"/>
                  </a:moveTo>
                  <a:lnTo>
                    <a:pt x="26314" y="26339"/>
                  </a:lnTo>
                  <a:lnTo>
                    <a:pt x="26314" y="33769"/>
                  </a:lnTo>
                  <a:lnTo>
                    <a:pt x="34556" y="33769"/>
                  </a:lnTo>
                  <a:lnTo>
                    <a:pt x="34556" y="26339"/>
                  </a:lnTo>
                  <a:close/>
                </a:path>
                <a:path w="125095" h="137160">
                  <a:moveTo>
                    <a:pt x="34556" y="13169"/>
                  </a:moveTo>
                  <a:lnTo>
                    <a:pt x="26314" y="13169"/>
                  </a:lnTo>
                  <a:lnTo>
                    <a:pt x="26314" y="21399"/>
                  </a:lnTo>
                  <a:lnTo>
                    <a:pt x="34556" y="21399"/>
                  </a:lnTo>
                  <a:lnTo>
                    <a:pt x="34556" y="13169"/>
                  </a:lnTo>
                  <a:close/>
                </a:path>
                <a:path w="125095" h="137160">
                  <a:moveTo>
                    <a:pt x="34556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125095" h="137160">
                  <a:moveTo>
                    <a:pt x="47726" y="128384"/>
                  </a:moveTo>
                  <a:lnTo>
                    <a:pt x="39497" y="128384"/>
                  </a:lnTo>
                  <a:lnTo>
                    <a:pt x="39497" y="136613"/>
                  </a:lnTo>
                  <a:lnTo>
                    <a:pt x="47726" y="136613"/>
                  </a:lnTo>
                  <a:lnTo>
                    <a:pt x="47726" y="128384"/>
                  </a:lnTo>
                  <a:close/>
                </a:path>
                <a:path w="125095" h="137160">
                  <a:moveTo>
                    <a:pt x="47726" y="116052"/>
                  </a:moveTo>
                  <a:lnTo>
                    <a:pt x="39497" y="116052"/>
                  </a:lnTo>
                  <a:lnTo>
                    <a:pt x="39497" y="123456"/>
                  </a:lnTo>
                  <a:lnTo>
                    <a:pt x="47726" y="123456"/>
                  </a:lnTo>
                  <a:lnTo>
                    <a:pt x="47726" y="116052"/>
                  </a:lnTo>
                  <a:close/>
                </a:path>
                <a:path w="125095" h="137160">
                  <a:moveTo>
                    <a:pt x="47726" y="102870"/>
                  </a:moveTo>
                  <a:lnTo>
                    <a:pt x="39497" y="102870"/>
                  </a:lnTo>
                  <a:lnTo>
                    <a:pt x="39497" y="111099"/>
                  </a:lnTo>
                  <a:lnTo>
                    <a:pt x="47726" y="111099"/>
                  </a:lnTo>
                  <a:lnTo>
                    <a:pt x="47726" y="102870"/>
                  </a:lnTo>
                  <a:close/>
                </a:path>
                <a:path w="125095" h="137160">
                  <a:moveTo>
                    <a:pt x="47726" y="89700"/>
                  </a:moveTo>
                  <a:lnTo>
                    <a:pt x="39497" y="89700"/>
                  </a:lnTo>
                  <a:lnTo>
                    <a:pt x="39497" y="97929"/>
                  </a:lnTo>
                  <a:lnTo>
                    <a:pt x="47726" y="97929"/>
                  </a:lnTo>
                  <a:lnTo>
                    <a:pt x="47726" y="89700"/>
                  </a:lnTo>
                  <a:close/>
                </a:path>
                <a:path w="125095" h="137160">
                  <a:moveTo>
                    <a:pt x="47726" y="77355"/>
                  </a:moveTo>
                  <a:lnTo>
                    <a:pt x="39497" y="77355"/>
                  </a:lnTo>
                  <a:lnTo>
                    <a:pt x="39497" y="85598"/>
                  </a:lnTo>
                  <a:lnTo>
                    <a:pt x="47726" y="85598"/>
                  </a:lnTo>
                  <a:lnTo>
                    <a:pt x="47726" y="77355"/>
                  </a:lnTo>
                  <a:close/>
                </a:path>
                <a:path w="125095" h="137160">
                  <a:moveTo>
                    <a:pt x="47726" y="64211"/>
                  </a:moveTo>
                  <a:lnTo>
                    <a:pt x="39497" y="64211"/>
                  </a:lnTo>
                  <a:lnTo>
                    <a:pt x="39497" y="72415"/>
                  </a:lnTo>
                  <a:lnTo>
                    <a:pt x="47726" y="72415"/>
                  </a:lnTo>
                  <a:lnTo>
                    <a:pt x="47726" y="64211"/>
                  </a:lnTo>
                  <a:close/>
                </a:path>
                <a:path w="125095" h="137160">
                  <a:moveTo>
                    <a:pt x="47726" y="51866"/>
                  </a:moveTo>
                  <a:lnTo>
                    <a:pt x="39497" y="51866"/>
                  </a:lnTo>
                  <a:lnTo>
                    <a:pt x="39497" y="60083"/>
                  </a:lnTo>
                  <a:lnTo>
                    <a:pt x="47726" y="60083"/>
                  </a:lnTo>
                  <a:lnTo>
                    <a:pt x="47726" y="51866"/>
                  </a:lnTo>
                  <a:close/>
                </a:path>
                <a:path w="125095" h="137160">
                  <a:moveTo>
                    <a:pt x="47726" y="38696"/>
                  </a:moveTo>
                  <a:lnTo>
                    <a:pt x="39497" y="38696"/>
                  </a:lnTo>
                  <a:lnTo>
                    <a:pt x="39497" y="46913"/>
                  </a:lnTo>
                  <a:lnTo>
                    <a:pt x="47726" y="46913"/>
                  </a:lnTo>
                  <a:lnTo>
                    <a:pt x="47726" y="38696"/>
                  </a:lnTo>
                  <a:close/>
                </a:path>
                <a:path w="125095" h="137160">
                  <a:moveTo>
                    <a:pt x="47726" y="26339"/>
                  </a:moveTo>
                  <a:lnTo>
                    <a:pt x="39497" y="26339"/>
                  </a:lnTo>
                  <a:lnTo>
                    <a:pt x="39497" y="33769"/>
                  </a:lnTo>
                  <a:lnTo>
                    <a:pt x="47726" y="33769"/>
                  </a:lnTo>
                  <a:lnTo>
                    <a:pt x="47726" y="26339"/>
                  </a:lnTo>
                  <a:close/>
                </a:path>
                <a:path w="125095" h="137160">
                  <a:moveTo>
                    <a:pt x="47726" y="13169"/>
                  </a:moveTo>
                  <a:lnTo>
                    <a:pt x="39497" y="13169"/>
                  </a:lnTo>
                  <a:lnTo>
                    <a:pt x="39497" y="21399"/>
                  </a:lnTo>
                  <a:lnTo>
                    <a:pt x="47726" y="21399"/>
                  </a:lnTo>
                  <a:lnTo>
                    <a:pt x="47726" y="13169"/>
                  </a:lnTo>
                  <a:close/>
                </a:path>
                <a:path w="125095" h="137160">
                  <a:moveTo>
                    <a:pt x="47726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7726" y="8242"/>
                  </a:lnTo>
                  <a:lnTo>
                    <a:pt x="47726" y="0"/>
                  </a:lnTo>
                  <a:close/>
                </a:path>
                <a:path w="125095" h="137160">
                  <a:moveTo>
                    <a:pt x="60083" y="128384"/>
                  </a:moveTo>
                  <a:lnTo>
                    <a:pt x="52666" y="128384"/>
                  </a:lnTo>
                  <a:lnTo>
                    <a:pt x="52666" y="136613"/>
                  </a:lnTo>
                  <a:lnTo>
                    <a:pt x="60083" y="136613"/>
                  </a:lnTo>
                  <a:lnTo>
                    <a:pt x="60083" y="128384"/>
                  </a:lnTo>
                  <a:close/>
                </a:path>
                <a:path w="125095" h="137160">
                  <a:moveTo>
                    <a:pt x="60083" y="116052"/>
                  </a:moveTo>
                  <a:lnTo>
                    <a:pt x="52666" y="116052"/>
                  </a:lnTo>
                  <a:lnTo>
                    <a:pt x="52666" y="123456"/>
                  </a:lnTo>
                  <a:lnTo>
                    <a:pt x="60083" y="123456"/>
                  </a:lnTo>
                  <a:lnTo>
                    <a:pt x="60083" y="116052"/>
                  </a:lnTo>
                  <a:close/>
                </a:path>
                <a:path w="125095" h="137160">
                  <a:moveTo>
                    <a:pt x="60083" y="102870"/>
                  </a:moveTo>
                  <a:lnTo>
                    <a:pt x="52666" y="102870"/>
                  </a:lnTo>
                  <a:lnTo>
                    <a:pt x="52666" y="111099"/>
                  </a:lnTo>
                  <a:lnTo>
                    <a:pt x="60083" y="111099"/>
                  </a:lnTo>
                  <a:lnTo>
                    <a:pt x="60083" y="102870"/>
                  </a:lnTo>
                  <a:close/>
                </a:path>
                <a:path w="125095" h="137160">
                  <a:moveTo>
                    <a:pt x="60083" y="89700"/>
                  </a:moveTo>
                  <a:lnTo>
                    <a:pt x="52666" y="89700"/>
                  </a:lnTo>
                  <a:lnTo>
                    <a:pt x="52666" y="97929"/>
                  </a:lnTo>
                  <a:lnTo>
                    <a:pt x="60083" y="97929"/>
                  </a:lnTo>
                  <a:lnTo>
                    <a:pt x="60083" y="89700"/>
                  </a:lnTo>
                  <a:close/>
                </a:path>
                <a:path w="125095" h="137160">
                  <a:moveTo>
                    <a:pt x="60083" y="77355"/>
                  </a:moveTo>
                  <a:lnTo>
                    <a:pt x="52666" y="77355"/>
                  </a:lnTo>
                  <a:lnTo>
                    <a:pt x="52666" y="85598"/>
                  </a:lnTo>
                  <a:lnTo>
                    <a:pt x="60083" y="85598"/>
                  </a:lnTo>
                  <a:lnTo>
                    <a:pt x="60083" y="77355"/>
                  </a:lnTo>
                  <a:close/>
                </a:path>
                <a:path w="125095" h="137160">
                  <a:moveTo>
                    <a:pt x="60083" y="64211"/>
                  </a:moveTo>
                  <a:lnTo>
                    <a:pt x="52666" y="64211"/>
                  </a:lnTo>
                  <a:lnTo>
                    <a:pt x="52666" y="72415"/>
                  </a:lnTo>
                  <a:lnTo>
                    <a:pt x="60083" y="72415"/>
                  </a:lnTo>
                  <a:lnTo>
                    <a:pt x="60083" y="64211"/>
                  </a:lnTo>
                  <a:close/>
                </a:path>
                <a:path w="125095" h="137160">
                  <a:moveTo>
                    <a:pt x="60083" y="51866"/>
                  </a:moveTo>
                  <a:lnTo>
                    <a:pt x="52666" y="51866"/>
                  </a:lnTo>
                  <a:lnTo>
                    <a:pt x="52666" y="60083"/>
                  </a:lnTo>
                  <a:lnTo>
                    <a:pt x="60083" y="60083"/>
                  </a:lnTo>
                  <a:lnTo>
                    <a:pt x="60083" y="51866"/>
                  </a:lnTo>
                  <a:close/>
                </a:path>
                <a:path w="125095" h="137160">
                  <a:moveTo>
                    <a:pt x="60083" y="38696"/>
                  </a:moveTo>
                  <a:lnTo>
                    <a:pt x="52666" y="38696"/>
                  </a:lnTo>
                  <a:lnTo>
                    <a:pt x="52666" y="46913"/>
                  </a:lnTo>
                  <a:lnTo>
                    <a:pt x="60083" y="46913"/>
                  </a:lnTo>
                  <a:lnTo>
                    <a:pt x="60083" y="38696"/>
                  </a:lnTo>
                  <a:close/>
                </a:path>
                <a:path w="125095" h="137160">
                  <a:moveTo>
                    <a:pt x="60083" y="26339"/>
                  </a:moveTo>
                  <a:lnTo>
                    <a:pt x="52666" y="26339"/>
                  </a:lnTo>
                  <a:lnTo>
                    <a:pt x="52666" y="33769"/>
                  </a:lnTo>
                  <a:lnTo>
                    <a:pt x="60083" y="33769"/>
                  </a:lnTo>
                  <a:lnTo>
                    <a:pt x="60083" y="26339"/>
                  </a:lnTo>
                  <a:close/>
                </a:path>
                <a:path w="125095" h="137160">
                  <a:moveTo>
                    <a:pt x="60083" y="13169"/>
                  </a:moveTo>
                  <a:lnTo>
                    <a:pt x="52666" y="13169"/>
                  </a:lnTo>
                  <a:lnTo>
                    <a:pt x="52666" y="21399"/>
                  </a:lnTo>
                  <a:lnTo>
                    <a:pt x="60083" y="21399"/>
                  </a:lnTo>
                  <a:lnTo>
                    <a:pt x="60083" y="13169"/>
                  </a:lnTo>
                  <a:close/>
                </a:path>
                <a:path w="125095" h="137160">
                  <a:moveTo>
                    <a:pt x="60083" y="0"/>
                  </a:moveTo>
                  <a:lnTo>
                    <a:pt x="52666" y="0"/>
                  </a:lnTo>
                  <a:lnTo>
                    <a:pt x="52666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125095" h="137160">
                  <a:moveTo>
                    <a:pt x="73240" y="128384"/>
                  </a:moveTo>
                  <a:lnTo>
                    <a:pt x="64998" y="128384"/>
                  </a:lnTo>
                  <a:lnTo>
                    <a:pt x="64998" y="136613"/>
                  </a:lnTo>
                  <a:lnTo>
                    <a:pt x="73240" y="136613"/>
                  </a:lnTo>
                  <a:lnTo>
                    <a:pt x="73240" y="128384"/>
                  </a:lnTo>
                  <a:close/>
                </a:path>
                <a:path w="125095" h="137160">
                  <a:moveTo>
                    <a:pt x="73240" y="116052"/>
                  </a:moveTo>
                  <a:lnTo>
                    <a:pt x="64998" y="116052"/>
                  </a:lnTo>
                  <a:lnTo>
                    <a:pt x="64998" y="123456"/>
                  </a:lnTo>
                  <a:lnTo>
                    <a:pt x="73240" y="123456"/>
                  </a:lnTo>
                  <a:lnTo>
                    <a:pt x="73240" y="116052"/>
                  </a:lnTo>
                  <a:close/>
                </a:path>
                <a:path w="125095" h="137160">
                  <a:moveTo>
                    <a:pt x="73240" y="102870"/>
                  </a:moveTo>
                  <a:lnTo>
                    <a:pt x="64998" y="102870"/>
                  </a:lnTo>
                  <a:lnTo>
                    <a:pt x="64998" y="111099"/>
                  </a:lnTo>
                  <a:lnTo>
                    <a:pt x="73240" y="111099"/>
                  </a:lnTo>
                  <a:lnTo>
                    <a:pt x="73240" y="102870"/>
                  </a:lnTo>
                  <a:close/>
                </a:path>
                <a:path w="125095" h="137160">
                  <a:moveTo>
                    <a:pt x="73240" y="89700"/>
                  </a:moveTo>
                  <a:lnTo>
                    <a:pt x="64998" y="89700"/>
                  </a:lnTo>
                  <a:lnTo>
                    <a:pt x="64998" y="97929"/>
                  </a:lnTo>
                  <a:lnTo>
                    <a:pt x="73240" y="97929"/>
                  </a:lnTo>
                  <a:lnTo>
                    <a:pt x="73240" y="89700"/>
                  </a:lnTo>
                  <a:close/>
                </a:path>
                <a:path w="125095" h="137160">
                  <a:moveTo>
                    <a:pt x="73240" y="77355"/>
                  </a:moveTo>
                  <a:lnTo>
                    <a:pt x="64998" y="77355"/>
                  </a:lnTo>
                  <a:lnTo>
                    <a:pt x="64998" y="85598"/>
                  </a:lnTo>
                  <a:lnTo>
                    <a:pt x="73240" y="85598"/>
                  </a:lnTo>
                  <a:lnTo>
                    <a:pt x="73240" y="77355"/>
                  </a:lnTo>
                  <a:close/>
                </a:path>
                <a:path w="125095" h="137160">
                  <a:moveTo>
                    <a:pt x="73240" y="64211"/>
                  </a:moveTo>
                  <a:lnTo>
                    <a:pt x="64998" y="64211"/>
                  </a:lnTo>
                  <a:lnTo>
                    <a:pt x="64998" y="72415"/>
                  </a:lnTo>
                  <a:lnTo>
                    <a:pt x="73240" y="72415"/>
                  </a:lnTo>
                  <a:lnTo>
                    <a:pt x="73240" y="64211"/>
                  </a:lnTo>
                  <a:close/>
                </a:path>
                <a:path w="125095" h="137160">
                  <a:moveTo>
                    <a:pt x="73240" y="51866"/>
                  </a:moveTo>
                  <a:lnTo>
                    <a:pt x="64998" y="51866"/>
                  </a:lnTo>
                  <a:lnTo>
                    <a:pt x="64998" y="60083"/>
                  </a:lnTo>
                  <a:lnTo>
                    <a:pt x="73240" y="60083"/>
                  </a:lnTo>
                  <a:lnTo>
                    <a:pt x="73240" y="51866"/>
                  </a:lnTo>
                  <a:close/>
                </a:path>
                <a:path w="125095" h="137160">
                  <a:moveTo>
                    <a:pt x="73240" y="38696"/>
                  </a:moveTo>
                  <a:lnTo>
                    <a:pt x="64998" y="38696"/>
                  </a:lnTo>
                  <a:lnTo>
                    <a:pt x="64998" y="46913"/>
                  </a:lnTo>
                  <a:lnTo>
                    <a:pt x="73240" y="46913"/>
                  </a:lnTo>
                  <a:lnTo>
                    <a:pt x="73240" y="38696"/>
                  </a:lnTo>
                  <a:close/>
                </a:path>
                <a:path w="125095" h="137160">
                  <a:moveTo>
                    <a:pt x="73240" y="26339"/>
                  </a:moveTo>
                  <a:lnTo>
                    <a:pt x="64998" y="26339"/>
                  </a:lnTo>
                  <a:lnTo>
                    <a:pt x="64998" y="33769"/>
                  </a:lnTo>
                  <a:lnTo>
                    <a:pt x="73240" y="33769"/>
                  </a:lnTo>
                  <a:lnTo>
                    <a:pt x="73240" y="26339"/>
                  </a:lnTo>
                  <a:close/>
                </a:path>
                <a:path w="125095" h="137160">
                  <a:moveTo>
                    <a:pt x="73240" y="13169"/>
                  </a:moveTo>
                  <a:lnTo>
                    <a:pt x="64998" y="13169"/>
                  </a:lnTo>
                  <a:lnTo>
                    <a:pt x="64998" y="21399"/>
                  </a:lnTo>
                  <a:lnTo>
                    <a:pt x="73240" y="21399"/>
                  </a:lnTo>
                  <a:lnTo>
                    <a:pt x="73240" y="13169"/>
                  </a:lnTo>
                  <a:close/>
                </a:path>
                <a:path w="125095" h="137160">
                  <a:moveTo>
                    <a:pt x="73240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125095" h="137160">
                  <a:moveTo>
                    <a:pt x="86410" y="13169"/>
                  </a:moveTo>
                  <a:lnTo>
                    <a:pt x="78168" y="13169"/>
                  </a:lnTo>
                  <a:lnTo>
                    <a:pt x="78168" y="21399"/>
                  </a:lnTo>
                  <a:lnTo>
                    <a:pt x="86410" y="21399"/>
                  </a:lnTo>
                  <a:lnTo>
                    <a:pt x="86410" y="13169"/>
                  </a:lnTo>
                  <a:close/>
                </a:path>
                <a:path w="125095" h="137160">
                  <a:moveTo>
                    <a:pt x="86410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125095" h="137160">
                  <a:moveTo>
                    <a:pt x="99580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125095" h="137160">
                  <a:moveTo>
                    <a:pt x="111925" y="0"/>
                  </a:moveTo>
                  <a:lnTo>
                    <a:pt x="104521" y="0"/>
                  </a:lnTo>
                  <a:lnTo>
                    <a:pt x="104521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125095" h="137160">
                  <a:moveTo>
                    <a:pt x="125082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705206" y="5599074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42" y="136613"/>
                  </a:lnTo>
                  <a:lnTo>
                    <a:pt x="8242" y="128384"/>
                  </a:lnTo>
                  <a:close/>
                </a:path>
                <a:path w="267970" h="137160">
                  <a:moveTo>
                    <a:pt x="8242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52"/>
                  </a:lnTo>
                  <a:close/>
                </a:path>
                <a:path w="267970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42" y="111099"/>
                  </a:lnTo>
                  <a:lnTo>
                    <a:pt x="8242" y="102870"/>
                  </a:lnTo>
                  <a:close/>
                </a:path>
                <a:path w="267970" h="137160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267970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42" y="85598"/>
                  </a:lnTo>
                  <a:lnTo>
                    <a:pt x="8242" y="77355"/>
                  </a:lnTo>
                  <a:close/>
                </a:path>
                <a:path w="267970" h="137160">
                  <a:moveTo>
                    <a:pt x="8242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42" y="72415"/>
                  </a:lnTo>
                  <a:lnTo>
                    <a:pt x="8242" y="64211"/>
                  </a:lnTo>
                  <a:close/>
                </a:path>
                <a:path w="267970" h="137160">
                  <a:moveTo>
                    <a:pt x="8242" y="51866"/>
                  </a:moveTo>
                  <a:lnTo>
                    <a:pt x="0" y="51866"/>
                  </a:lnTo>
                  <a:lnTo>
                    <a:pt x="0" y="60083"/>
                  </a:lnTo>
                  <a:lnTo>
                    <a:pt x="8242" y="60083"/>
                  </a:lnTo>
                  <a:lnTo>
                    <a:pt x="8242" y="51866"/>
                  </a:lnTo>
                  <a:close/>
                </a:path>
                <a:path w="267970" h="137160">
                  <a:moveTo>
                    <a:pt x="8242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96"/>
                  </a:lnTo>
                  <a:close/>
                </a:path>
                <a:path w="267970" h="137160">
                  <a:moveTo>
                    <a:pt x="8242" y="26339"/>
                  </a:moveTo>
                  <a:lnTo>
                    <a:pt x="0" y="26339"/>
                  </a:lnTo>
                  <a:lnTo>
                    <a:pt x="0" y="33769"/>
                  </a:lnTo>
                  <a:lnTo>
                    <a:pt x="8242" y="33769"/>
                  </a:lnTo>
                  <a:lnTo>
                    <a:pt x="8242" y="26339"/>
                  </a:lnTo>
                  <a:close/>
                </a:path>
                <a:path w="267970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69"/>
                  </a:lnTo>
                  <a:close/>
                </a:path>
                <a:path w="267970" h="137160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267970" h="137160">
                  <a:moveTo>
                    <a:pt x="21412" y="128384"/>
                  </a:moveTo>
                  <a:lnTo>
                    <a:pt x="13157" y="128384"/>
                  </a:lnTo>
                  <a:lnTo>
                    <a:pt x="13157" y="136613"/>
                  </a:lnTo>
                  <a:lnTo>
                    <a:pt x="21412" y="136613"/>
                  </a:lnTo>
                  <a:lnTo>
                    <a:pt x="21412" y="128384"/>
                  </a:lnTo>
                  <a:close/>
                </a:path>
                <a:path w="267970" h="137160">
                  <a:moveTo>
                    <a:pt x="21412" y="116052"/>
                  </a:moveTo>
                  <a:lnTo>
                    <a:pt x="13157" y="116052"/>
                  </a:lnTo>
                  <a:lnTo>
                    <a:pt x="13157" y="123456"/>
                  </a:lnTo>
                  <a:lnTo>
                    <a:pt x="21412" y="123456"/>
                  </a:lnTo>
                  <a:lnTo>
                    <a:pt x="21412" y="116052"/>
                  </a:lnTo>
                  <a:close/>
                </a:path>
                <a:path w="267970" h="137160">
                  <a:moveTo>
                    <a:pt x="21412" y="102870"/>
                  </a:moveTo>
                  <a:lnTo>
                    <a:pt x="13157" y="102870"/>
                  </a:lnTo>
                  <a:lnTo>
                    <a:pt x="13157" y="111099"/>
                  </a:lnTo>
                  <a:lnTo>
                    <a:pt x="21412" y="111099"/>
                  </a:lnTo>
                  <a:lnTo>
                    <a:pt x="21412" y="102870"/>
                  </a:lnTo>
                  <a:close/>
                </a:path>
                <a:path w="267970" h="137160">
                  <a:moveTo>
                    <a:pt x="21412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412" y="97929"/>
                  </a:lnTo>
                  <a:lnTo>
                    <a:pt x="21412" y="89700"/>
                  </a:lnTo>
                  <a:close/>
                </a:path>
                <a:path w="267970" h="137160">
                  <a:moveTo>
                    <a:pt x="21412" y="77355"/>
                  </a:moveTo>
                  <a:lnTo>
                    <a:pt x="13157" y="77355"/>
                  </a:lnTo>
                  <a:lnTo>
                    <a:pt x="13157" y="85598"/>
                  </a:lnTo>
                  <a:lnTo>
                    <a:pt x="21412" y="85598"/>
                  </a:lnTo>
                  <a:lnTo>
                    <a:pt x="21412" y="77355"/>
                  </a:lnTo>
                  <a:close/>
                </a:path>
                <a:path w="267970" h="137160">
                  <a:moveTo>
                    <a:pt x="21412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412" y="72415"/>
                  </a:lnTo>
                  <a:lnTo>
                    <a:pt x="21412" y="64211"/>
                  </a:lnTo>
                  <a:close/>
                </a:path>
                <a:path w="267970" h="137160">
                  <a:moveTo>
                    <a:pt x="21412" y="51866"/>
                  </a:moveTo>
                  <a:lnTo>
                    <a:pt x="13157" y="51866"/>
                  </a:lnTo>
                  <a:lnTo>
                    <a:pt x="13157" y="60083"/>
                  </a:lnTo>
                  <a:lnTo>
                    <a:pt x="21412" y="60083"/>
                  </a:lnTo>
                  <a:lnTo>
                    <a:pt x="21412" y="51866"/>
                  </a:lnTo>
                  <a:close/>
                </a:path>
                <a:path w="267970" h="137160">
                  <a:moveTo>
                    <a:pt x="21412" y="38696"/>
                  </a:moveTo>
                  <a:lnTo>
                    <a:pt x="13157" y="38696"/>
                  </a:lnTo>
                  <a:lnTo>
                    <a:pt x="13157" y="46913"/>
                  </a:lnTo>
                  <a:lnTo>
                    <a:pt x="21412" y="46913"/>
                  </a:lnTo>
                  <a:lnTo>
                    <a:pt x="21412" y="38696"/>
                  </a:lnTo>
                  <a:close/>
                </a:path>
                <a:path w="267970" h="137160">
                  <a:moveTo>
                    <a:pt x="21412" y="26339"/>
                  </a:moveTo>
                  <a:lnTo>
                    <a:pt x="13157" y="26339"/>
                  </a:lnTo>
                  <a:lnTo>
                    <a:pt x="13157" y="33769"/>
                  </a:lnTo>
                  <a:lnTo>
                    <a:pt x="21412" y="33769"/>
                  </a:lnTo>
                  <a:lnTo>
                    <a:pt x="21412" y="26339"/>
                  </a:lnTo>
                  <a:close/>
                </a:path>
                <a:path w="267970" h="137160">
                  <a:moveTo>
                    <a:pt x="21412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1412" y="21399"/>
                  </a:lnTo>
                  <a:lnTo>
                    <a:pt x="21412" y="13169"/>
                  </a:lnTo>
                  <a:close/>
                </a:path>
                <a:path w="267970" h="137160">
                  <a:moveTo>
                    <a:pt x="21412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267970" h="137160">
                  <a:moveTo>
                    <a:pt x="33756" y="13169"/>
                  </a:moveTo>
                  <a:lnTo>
                    <a:pt x="26339" y="13169"/>
                  </a:lnTo>
                  <a:lnTo>
                    <a:pt x="26339" y="21399"/>
                  </a:lnTo>
                  <a:lnTo>
                    <a:pt x="33756" y="21399"/>
                  </a:lnTo>
                  <a:lnTo>
                    <a:pt x="33756" y="13169"/>
                  </a:lnTo>
                  <a:close/>
                </a:path>
                <a:path w="267970" h="137160">
                  <a:moveTo>
                    <a:pt x="33756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3228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28" y="8242"/>
                  </a:lnTo>
                  <a:lnTo>
                    <a:pt x="73228" y="0"/>
                  </a:lnTo>
                  <a:close/>
                </a:path>
                <a:path w="267970" h="137160">
                  <a:moveTo>
                    <a:pt x="86398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398" y="8242"/>
                  </a:lnTo>
                  <a:lnTo>
                    <a:pt x="86398" y="0"/>
                  </a:lnTo>
                  <a:close/>
                </a:path>
                <a:path w="267970" h="137160">
                  <a:moveTo>
                    <a:pt x="98767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  <a:path w="267970" h="137160">
                  <a:moveTo>
                    <a:pt x="111937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37" y="8242"/>
                  </a:lnTo>
                  <a:lnTo>
                    <a:pt x="111937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28790" y="128384"/>
                  </a:moveTo>
                  <a:lnTo>
                    <a:pt x="220548" y="128384"/>
                  </a:lnTo>
                  <a:lnTo>
                    <a:pt x="220548" y="136613"/>
                  </a:lnTo>
                  <a:lnTo>
                    <a:pt x="228790" y="136613"/>
                  </a:lnTo>
                  <a:lnTo>
                    <a:pt x="228790" y="128384"/>
                  </a:lnTo>
                  <a:close/>
                </a:path>
                <a:path w="267970" h="137160">
                  <a:moveTo>
                    <a:pt x="228790" y="116052"/>
                  </a:moveTo>
                  <a:lnTo>
                    <a:pt x="220548" y="116052"/>
                  </a:lnTo>
                  <a:lnTo>
                    <a:pt x="220548" y="123456"/>
                  </a:lnTo>
                  <a:lnTo>
                    <a:pt x="228790" y="123456"/>
                  </a:lnTo>
                  <a:lnTo>
                    <a:pt x="228790" y="116052"/>
                  </a:lnTo>
                  <a:close/>
                </a:path>
                <a:path w="267970" h="137160">
                  <a:moveTo>
                    <a:pt x="228790" y="102870"/>
                  </a:moveTo>
                  <a:lnTo>
                    <a:pt x="220548" y="102870"/>
                  </a:lnTo>
                  <a:lnTo>
                    <a:pt x="220548" y="111099"/>
                  </a:lnTo>
                  <a:lnTo>
                    <a:pt x="228790" y="111099"/>
                  </a:lnTo>
                  <a:lnTo>
                    <a:pt x="228790" y="102870"/>
                  </a:lnTo>
                  <a:close/>
                </a:path>
                <a:path w="267970" h="137160">
                  <a:moveTo>
                    <a:pt x="228790" y="89700"/>
                  </a:moveTo>
                  <a:lnTo>
                    <a:pt x="220548" y="89700"/>
                  </a:lnTo>
                  <a:lnTo>
                    <a:pt x="220548" y="97929"/>
                  </a:lnTo>
                  <a:lnTo>
                    <a:pt x="228790" y="97929"/>
                  </a:lnTo>
                  <a:lnTo>
                    <a:pt x="228790" y="89700"/>
                  </a:lnTo>
                  <a:close/>
                </a:path>
                <a:path w="267970" h="137160">
                  <a:moveTo>
                    <a:pt x="228790" y="77355"/>
                  </a:moveTo>
                  <a:lnTo>
                    <a:pt x="220548" y="77355"/>
                  </a:lnTo>
                  <a:lnTo>
                    <a:pt x="220548" y="85598"/>
                  </a:lnTo>
                  <a:lnTo>
                    <a:pt x="228790" y="85598"/>
                  </a:lnTo>
                  <a:lnTo>
                    <a:pt x="228790" y="77355"/>
                  </a:lnTo>
                  <a:close/>
                </a:path>
                <a:path w="267970" h="137160">
                  <a:moveTo>
                    <a:pt x="228790" y="64211"/>
                  </a:moveTo>
                  <a:lnTo>
                    <a:pt x="220548" y="64211"/>
                  </a:lnTo>
                  <a:lnTo>
                    <a:pt x="220548" y="72415"/>
                  </a:lnTo>
                  <a:lnTo>
                    <a:pt x="228790" y="72415"/>
                  </a:lnTo>
                  <a:lnTo>
                    <a:pt x="228790" y="64211"/>
                  </a:lnTo>
                  <a:close/>
                </a:path>
                <a:path w="267970" h="137160">
                  <a:moveTo>
                    <a:pt x="228790" y="51866"/>
                  </a:moveTo>
                  <a:lnTo>
                    <a:pt x="220548" y="51866"/>
                  </a:lnTo>
                  <a:lnTo>
                    <a:pt x="220548" y="60083"/>
                  </a:lnTo>
                  <a:lnTo>
                    <a:pt x="228790" y="60083"/>
                  </a:lnTo>
                  <a:lnTo>
                    <a:pt x="228790" y="51866"/>
                  </a:lnTo>
                  <a:close/>
                </a:path>
                <a:path w="267970" h="137160">
                  <a:moveTo>
                    <a:pt x="228790" y="38696"/>
                  </a:moveTo>
                  <a:lnTo>
                    <a:pt x="220548" y="38696"/>
                  </a:lnTo>
                  <a:lnTo>
                    <a:pt x="220548" y="46913"/>
                  </a:lnTo>
                  <a:lnTo>
                    <a:pt x="228790" y="46913"/>
                  </a:lnTo>
                  <a:lnTo>
                    <a:pt x="228790" y="38696"/>
                  </a:lnTo>
                  <a:close/>
                </a:path>
                <a:path w="267970" h="137160">
                  <a:moveTo>
                    <a:pt x="228790" y="26339"/>
                  </a:moveTo>
                  <a:lnTo>
                    <a:pt x="220548" y="26339"/>
                  </a:lnTo>
                  <a:lnTo>
                    <a:pt x="220548" y="33769"/>
                  </a:lnTo>
                  <a:lnTo>
                    <a:pt x="228790" y="33769"/>
                  </a:lnTo>
                  <a:lnTo>
                    <a:pt x="228790" y="26339"/>
                  </a:lnTo>
                  <a:close/>
                </a:path>
                <a:path w="267970" h="137160">
                  <a:moveTo>
                    <a:pt x="228790" y="13169"/>
                  </a:moveTo>
                  <a:lnTo>
                    <a:pt x="220548" y="13169"/>
                  </a:lnTo>
                  <a:lnTo>
                    <a:pt x="220548" y="21399"/>
                  </a:lnTo>
                  <a:lnTo>
                    <a:pt x="228790" y="21399"/>
                  </a:lnTo>
                  <a:lnTo>
                    <a:pt x="228790" y="13169"/>
                  </a:lnTo>
                  <a:close/>
                </a:path>
                <a:path w="267970" h="137160">
                  <a:moveTo>
                    <a:pt x="241960" y="128384"/>
                  </a:moveTo>
                  <a:lnTo>
                    <a:pt x="233718" y="128384"/>
                  </a:lnTo>
                  <a:lnTo>
                    <a:pt x="233718" y="136613"/>
                  </a:lnTo>
                  <a:lnTo>
                    <a:pt x="241960" y="136613"/>
                  </a:lnTo>
                  <a:lnTo>
                    <a:pt x="241960" y="128384"/>
                  </a:lnTo>
                  <a:close/>
                </a:path>
                <a:path w="267970" h="137160">
                  <a:moveTo>
                    <a:pt x="241960" y="116052"/>
                  </a:moveTo>
                  <a:lnTo>
                    <a:pt x="233718" y="116052"/>
                  </a:lnTo>
                  <a:lnTo>
                    <a:pt x="233718" y="123456"/>
                  </a:lnTo>
                  <a:lnTo>
                    <a:pt x="241960" y="123456"/>
                  </a:lnTo>
                  <a:lnTo>
                    <a:pt x="241960" y="116052"/>
                  </a:lnTo>
                  <a:close/>
                </a:path>
                <a:path w="267970" h="137160">
                  <a:moveTo>
                    <a:pt x="241960" y="102870"/>
                  </a:moveTo>
                  <a:lnTo>
                    <a:pt x="233718" y="102870"/>
                  </a:lnTo>
                  <a:lnTo>
                    <a:pt x="233718" y="111099"/>
                  </a:lnTo>
                  <a:lnTo>
                    <a:pt x="241960" y="111099"/>
                  </a:lnTo>
                  <a:lnTo>
                    <a:pt x="241960" y="102870"/>
                  </a:lnTo>
                  <a:close/>
                </a:path>
                <a:path w="267970" h="137160">
                  <a:moveTo>
                    <a:pt x="241960" y="89700"/>
                  </a:moveTo>
                  <a:lnTo>
                    <a:pt x="233718" y="89700"/>
                  </a:lnTo>
                  <a:lnTo>
                    <a:pt x="233718" y="97929"/>
                  </a:lnTo>
                  <a:lnTo>
                    <a:pt x="241960" y="97929"/>
                  </a:lnTo>
                  <a:lnTo>
                    <a:pt x="241960" y="89700"/>
                  </a:lnTo>
                  <a:close/>
                </a:path>
                <a:path w="267970" h="137160">
                  <a:moveTo>
                    <a:pt x="241960" y="77355"/>
                  </a:moveTo>
                  <a:lnTo>
                    <a:pt x="233718" y="77355"/>
                  </a:lnTo>
                  <a:lnTo>
                    <a:pt x="233718" y="85598"/>
                  </a:lnTo>
                  <a:lnTo>
                    <a:pt x="241960" y="85598"/>
                  </a:lnTo>
                  <a:lnTo>
                    <a:pt x="241960" y="77355"/>
                  </a:lnTo>
                  <a:close/>
                </a:path>
                <a:path w="267970" h="137160">
                  <a:moveTo>
                    <a:pt x="241960" y="64211"/>
                  </a:moveTo>
                  <a:lnTo>
                    <a:pt x="233718" y="64211"/>
                  </a:lnTo>
                  <a:lnTo>
                    <a:pt x="233718" y="72415"/>
                  </a:lnTo>
                  <a:lnTo>
                    <a:pt x="241960" y="72415"/>
                  </a:lnTo>
                  <a:lnTo>
                    <a:pt x="241960" y="64211"/>
                  </a:lnTo>
                  <a:close/>
                </a:path>
                <a:path w="267970" h="137160">
                  <a:moveTo>
                    <a:pt x="241960" y="51866"/>
                  </a:moveTo>
                  <a:lnTo>
                    <a:pt x="233718" y="51866"/>
                  </a:lnTo>
                  <a:lnTo>
                    <a:pt x="233718" y="60083"/>
                  </a:lnTo>
                  <a:lnTo>
                    <a:pt x="241960" y="60083"/>
                  </a:lnTo>
                  <a:lnTo>
                    <a:pt x="241960" y="51866"/>
                  </a:lnTo>
                  <a:close/>
                </a:path>
                <a:path w="267970" h="137160">
                  <a:moveTo>
                    <a:pt x="241960" y="38696"/>
                  </a:moveTo>
                  <a:lnTo>
                    <a:pt x="233718" y="38696"/>
                  </a:lnTo>
                  <a:lnTo>
                    <a:pt x="233718" y="46913"/>
                  </a:lnTo>
                  <a:lnTo>
                    <a:pt x="241960" y="46913"/>
                  </a:lnTo>
                  <a:lnTo>
                    <a:pt x="241960" y="38696"/>
                  </a:lnTo>
                  <a:close/>
                </a:path>
                <a:path w="267970" h="137160">
                  <a:moveTo>
                    <a:pt x="241960" y="26339"/>
                  </a:moveTo>
                  <a:lnTo>
                    <a:pt x="233718" y="26339"/>
                  </a:lnTo>
                  <a:lnTo>
                    <a:pt x="233718" y="33769"/>
                  </a:lnTo>
                  <a:lnTo>
                    <a:pt x="241960" y="33769"/>
                  </a:lnTo>
                  <a:lnTo>
                    <a:pt x="241960" y="26339"/>
                  </a:lnTo>
                  <a:close/>
                </a:path>
                <a:path w="267970" h="137160">
                  <a:moveTo>
                    <a:pt x="241960" y="13169"/>
                  </a:moveTo>
                  <a:lnTo>
                    <a:pt x="233718" y="13169"/>
                  </a:lnTo>
                  <a:lnTo>
                    <a:pt x="233718" y="21399"/>
                  </a:lnTo>
                  <a:lnTo>
                    <a:pt x="241960" y="21399"/>
                  </a:lnTo>
                  <a:lnTo>
                    <a:pt x="241960" y="13169"/>
                  </a:lnTo>
                  <a:close/>
                </a:path>
                <a:path w="267970" h="137160">
                  <a:moveTo>
                    <a:pt x="254304" y="128384"/>
                  </a:moveTo>
                  <a:lnTo>
                    <a:pt x="246900" y="128384"/>
                  </a:lnTo>
                  <a:lnTo>
                    <a:pt x="246900" y="136613"/>
                  </a:lnTo>
                  <a:lnTo>
                    <a:pt x="254304" y="136613"/>
                  </a:lnTo>
                  <a:lnTo>
                    <a:pt x="254304" y="128384"/>
                  </a:lnTo>
                  <a:close/>
                </a:path>
                <a:path w="267970" h="137160">
                  <a:moveTo>
                    <a:pt x="254304" y="116052"/>
                  </a:moveTo>
                  <a:lnTo>
                    <a:pt x="246900" y="116052"/>
                  </a:lnTo>
                  <a:lnTo>
                    <a:pt x="246900" y="123456"/>
                  </a:lnTo>
                  <a:lnTo>
                    <a:pt x="254304" y="123456"/>
                  </a:lnTo>
                  <a:lnTo>
                    <a:pt x="254304" y="116052"/>
                  </a:lnTo>
                  <a:close/>
                </a:path>
                <a:path w="267970" h="137160">
                  <a:moveTo>
                    <a:pt x="254304" y="102870"/>
                  </a:moveTo>
                  <a:lnTo>
                    <a:pt x="246900" y="102870"/>
                  </a:lnTo>
                  <a:lnTo>
                    <a:pt x="246900" y="111099"/>
                  </a:lnTo>
                  <a:lnTo>
                    <a:pt x="254304" y="111099"/>
                  </a:lnTo>
                  <a:lnTo>
                    <a:pt x="254304" y="102870"/>
                  </a:lnTo>
                  <a:close/>
                </a:path>
                <a:path w="267970" h="137160">
                  <a:moveTo>
                    <a:pt x="254304" y="89700"/>
                  </a:moveTo>
                  <a:lnTo>
                    <a:pt x="246900" y="89700"/>
                  </a:lnTo>
                  <a:lnTo>
                    <a:pt x="246900" y="97929"/>
                  </a:lnTo>
                  <a:lnTo>
                    <a:pt x="254304" y="97929"/>
                  </a:lnTo>
                  <a:lnTo>
                    <a:pt x="254304" y="89700"/>
                  </a:lnTo>
                  <a:close/>
                </a:path>
                <a:path w="267970" h="137160">
                  <a:moveTo>
                    <a:pt x="254304" y="77355"/>
                  </a:moveTo>
                  <a:lnTo>
                    <a:pt x="246900" y="77355"/>
                  </a:lnTo>
                  <a:lnTo>
                    <a:pt x="246900" y="85598"/>
                  </a:lnTo>
                  <a:lnTo>
                    <a:pt x="254304" y="85598"/>
                  </a:lnTo>
                  <a:lnTo>
                    <a:pt x="254304" y="77355"/>
                  </a:lnTo>
                  <a:close/>
                </a:path>
                <a:path w="267970" h="137160">
                  <a:moveTo>
                    <a:pt x="254304" y="64211"/>
                  </a:moveTo>
                  <a:lnTo>
                    <a:pt x="246900" y="64211"/>
                  </a:lnTo>
                  <a:lnTo>
                    <a:pt x="246900" y="72415"/>
                  </a:lnTo>
                  <a:lnTo>
                    <a:pt x="254304" y="72415"/>
                  </a:lnTo>
                  <a:lnTo>
                    <a:pt x="254304" y="64211"/>
                  </a:lnTo>
                  <a:close/>
                </a:path>
                <a:path w="267970" h="137160">
                  <a:moveTo>
                    <a:pt x="254304" y="51866"/>
                  </a:moveTo>
                  <a:lnTo>
                    <a:pt x="246900" y="51866"/>
                  </a:lnTo>
                  <a:lnTo>
                    <a:pt x="246900" y="60083"/>
                  </a:lnTo>
                  <a:lnTo>
                    <a:pt x="254304" y="60083"/>
                  </a:lnTo>
                  <a:lnTo>
                    <a:pt x="254304" y="51866"/>
                  </a:lnTo>
                  <a:close/>
                </a:path>
                <a:path w="267970" h="137160">
                  <a:moveTo>
                    <a:pt x="254304" y="38696"/>
                  </a:moveTo>
                  <a:lnTo>
                    <a:pt x="246900" y="38696"/>
                  </a:lnTo>
                  <a:lnTo>
                    <a:pt x="246900" y="46913"/>
                  </a:lnTo>
                  <a:lnTo>
                    <a:pt x="254304" y="46913"/>
                  </a:lnTo>
                  <a:lnTo>
                    <a:pt x="254304" y="38696"/>
                  </a:lnTo>
                  <a:close/>
                </a:path>
                <a:path w="267970" h="137160">
                  <a:moveTo>
                    <a:pt x="254304" y="26339"/>
                  </a:moveTo>
                  <a:lnTo>
                    <a:pt x="246900" y="26339"/>
                  </a:lnTo>
                  <a:lnTo>
                    <a:pt x="246900" y="33769"/>
                  </a:lnTo>
                  <a:lnTo>
                    <a:pt x="254304" y="33769"/>
                  </a:lnTo>
                  <a:lnTo>
                    <a:pt x="254304" y="26339"/>
                  </a:lnTo>
                  <a:close/>
                </a:path>
                <a:path w="267970" h="137160">
                  <a:moveTo>
                    <a:pt x="254304" y="13169"/>
                  </a:moveTo>
                  <a:lnTo>
                    <a:pt x="246900" y="13169"/>
                  </a:lnTo>
                  <a:lnTo>
                    <a:pt x="246900" y="21399"/>
                  </a:lnTo>
                  <a:lnTo>
                    <a:pt x="254304" y="21399"/>
                  </a:lnTo>
                  <a:lnTo>
                    <a:pt x="254304" y="13169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32" y="128384"/>
                  </a:lnTo>
                  <a:lnTo>
                    <a:pt x="259232" y="136613"/>
                  </a:lnTo>
                  <a:lnTo>
                    <a:pt x="267462" y="136613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6052"/>
                  </a:moveTo>
                  <a:lnTo>
                    <a:pt x="259232" y="116052"/>
                  </a:lnTo>
                  <a:lnTo>
                    <a:pt x="259232" y="123456"/>
                  </a:lnTo>
                  <a:lnTo>
                    <a:pt x="267462" y="123456"/>
                  </a:lnTo>
                  <a:lnTo>
                    <a:pt x="267462" y="116052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59232" y="102870"/>
                  </a:lnTo>
                  <a:lnTo>
                    <a:pt x="259232" y="111099"/>
                  </a:lnTo>
                  <a:lnTo>
                    <a:pt x="267462" y="111099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00"/>
                  </a:moveTo>
                  <a:lnTo>
                    <a:pt x="259232" y="89700"/>
                  </a:lnTo>
                  <a:lnTo>
                    <a:pt x="259232" y="97929"/>
                  </a:lnTo>
                  <a:lnTo>
                    <a:pt x="267462" y="97929"/>
                  </a:lnTo>
                  <a:lnTo>
                    <a:pt x="267462" y="89700"/>
                  </a:lnTo>
                  <a:close/>
                </a:path>
                <a:path w="267970" h="137160">
                  <a:moveTo>
                    <a:pt x="267462" y="77355"/>
                  </a:moveTo>
                  <a:lnTo>
                    <a:pt x="259232" y="77355"/>
                  </a:lnTo>
                  <a:lnTo>
                    <a:pt x="259232" y="85598"/>
                  </a:lnTo>
                  <a:lnTo>
                    <a:pt x="267462" y="85598"/>
                  </a:lnTo>
                  <a:lnTo>
                    <a:pt x="267462" y="77355"/>
                  </a:lnTo>
                  <a:close/>
                </a:path>
                <a:path w="267970" h="137160">
                  <a:moveTo>
                    <a:pt x="267462" y="64211"/>
                  </a:moveTo>
                  <a:lnTo>
                    <a:pt x="259232" y="64211"/>
                  </a:lnTo>
                  <a:lnTo>
                    <a:pt x="259232" y="72415"/>
                  </a:lnTo>
                  <a:lnTo>
                    <a:pt x="267462" y="72415"/>
                  </a:lnTo>
                  <a:lnTo>
                    <a:pt x="267462" y="64211"/>
                  </a:lnTo>
                  <a:close/>
                </a:path>
                <a:path w="267970" h="137160">
                  <a:moveTo>
                    <a:pt x="267462" y="51866"/>
                  </a:moveTo>
                  <a:lnTo>
                    <a:pt x="259232" y="51866"/>
                  </a:lnTo>
                  <a:lnTo>
                    <a:pt x="259232" y="60083"/>
                  </a:lnTo>
                  <a:lnTo>
                    <a:pt x="267462" y="60083"/>
                  </a:lnTo>
                  <a:lnTo>
                    <a:pt x="267462" y="51866"/>
                  </a:lnTo>
                  <a:close/>
                </a:path>
                <a:path w="267970" h="137160">
                  <a:moveTo>
                    <a:pt x="267462" y="38696"/>
                  </a:moveTo>
                  <a:lnTo>
                    <a:pt x="259232" y="38696"/>
                  </a:lnTo>
                  <a:lnTo>
                    <a:pt x="259232" y="46913"/>
                  </a:lnTo>
                  <a:lnTo>
                    <a:pt x="267462" y="46913"/>
                  </a:lnTo>
                  <a:lnTo>
                    <a:pt x="267462" y="38696"/>
                  </a:lnTo>
                  <a:close/>
                </a:path>
                <a:path w="267970" h="137160">
                  <a:moveTo>
                    <a:pt x="267462" y="26339"/>
                  </a:moveTo>
                  <a:lnTo>
                    <a:pt x="259232" y="26339"/>
                  </a:lnTo>
                  <a:lnTo>
                    <a:pt x="259232" y="33769"/>
                  </a:lnTo>
                  <a:lnTo>
                    <a:pt x="267462" y="33769"/>
                  </a:lnTo>
                  <a:lnTo>
                    <a:pt x="267462" y="26339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32" y="13169"/>
                  </a:lnTo>
                  <a:lnTo>
                    <a:pt x="259232" y="21399"/>
                  </a:lnTo>
                  <a:lnTo>
                    <a:pt x="267462" y="21399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731546" y="5612243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59" h="123825">
                  <a:moveTo>
                    <a:pt x="7416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7416" y="123444"/>
                  </a:lnTo>
                  <a:lnTo>
                    <a:pt x="7416" y="115214"/>
                  </a:lnTo>
                  <a:close/>
                </a:path>
                <a:path w="99059" h="123825">
                  <a:moveTo>
                    <a:pt x="7416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882"/>
                  </a:lnTo>
                  <a:close/>
                </a:path>
                <a:path w="99059" h="123825">
                  <a:moveTo>
                    <a:pt x="7416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7416" y="97929"/>
                  </a:lnTo>
                  <a:lnTo>
                    <a:pt x="7416" y="89700"/>
                  </a:lnTo>
                  <a:close/>
                </a:path>
                <a:path w="99059" h="123825">
                  <a:moveTo>
                    <a:pt x="7416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7416" y="84759"/>
                  </a:lnTo>
                  <a:lnTo>
                    <a:pt x="7416" y="76530"/>
                  </a:lnTo>
                  <a:close/>
                </a:path>
                <a:path w="99059" h="123825">
                  <a:moveTo>
                    <a:pt x="7416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7416" y="72428"/>
                  </a:lnTo>
                  <a:lnTo>
                    <a:pt x="7416" y="64185"/>
                  </a:lnTo>
                  <a:close/>
                </a:path>
                <a:path w="99059" h="123825">
                  <a:moveTo>
                    <a:pt x="7416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7416" y="59245"/>
                  </a:lnTo>
                  <a:lnTo>
                    <a:pt x="7416" y="51041"/>
                  </a:lnTo>
                  <a:close/>
                </a:path>
                <a:path w="99059" h="123825">
                  <a:moveTo>
                    <a:pt x="7416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7416" y="46913"/>
                  </a:lnTo>
                  <a:lnTo>
                    <a:pt x="7416" y="38696"/>
                  </a:lnTo>
                  <a:close/>
                </a:path>
                <a:path w="99059" h="123825">
                  <a:moveTo>
                    <a:pt x="7416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7416" y="33743"/>
                  </a:lnTo>
                  <a:lnTo>
                    <a:pt x="7416" y="25527"/>
                  </a:lnTo>
                  <a:close/>
                </a:path>
                <a:path w="99059" h="123825">
                  <a:moveTo>
                    <a:pt x="7416" y="13169"/>
                  </a:moveTo>
                  <a:lnTo>
                    <a:pt x="0" y="13169"/>
                  </a:lnTo>
                  <a:lnTo>
                    <a:pt x="0" y="20599"/>
                  </a:lnTo>
                  <a:lnTo>
                    <a:pt x="7416" y="20599"/>
                  </a:lnTo>
                  <a:lnTo>
                    <a:pt x="7416" y="13169"/>
                  </a:lnTo>
                  <a:close/>
                </a:path>
                <a:path w="99059" h="123825">
                  <a:moveTo>
                    <a:pt x="7416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7416" y="8229"/>
                  </a:lnTo>
                  <a:lnTo>
                    <a:pt x="7416" y="0"/>
                  </a:lnTo>
                  <a:close/>
                </a:path>
                <a:path w="99059" h="123825">
                  <a:moveTo>
                    <a:pt x="20574" y="115214"/>
                  </a:moveTo>
                  <a:lnTo>
                    <a:pt x="12344" y="115214"/>
                  </a:lnTo>
                  <a:lnTo>
                    <a:pt x="12344" y="123444"/>
                  </a:lnTo>
                  <a:lnTo>
                    <a:pt x="20574" y="123444"/>
                  </a:lnTo>
                  <a:lnTo>
                    <a:pt x="20574" y="115214"/>
                  </a:lnTo>
                  <a:close/>
                </a:path>
                <a:path w="99059" h="123825">
                  <a:moveTo>
                    <a:pt x="20574" y="102882"/>
                  </a:moveTo>
                  <a:lnTo>
                    <a:pt x="12344" y="102882"/>
                  </a:lnTo>
                  <a:lnTo>
                    <a:pt x="12344" y="110286"/>
                  </a:lnTo>
                  <a:lnTo>
                    <a:pt x="20574" y="110286"/>
                  </a:lnTo>
                  <a:lnTo>
                    <a:pt x="20574" y="102882"/>
                  </a:lnTo>
                  <a:close/>
                </a:path>
                <a:path w="99059" h="123825">
                  <a:moveTo>
                    <a:pt x="20574" y="89700"/>
                  </a:moveTo>
                  <a:lnTo>
                    <a:pt x="12344" y="89700"/>
                  </a:lnTo>
                  <a:lnTo>
                    <a:pt x="12344" y="97929"/>
                  </a:lnTo>
                  <a:lnTo>
                    <a:pt x="20574" y="97929"/>
                  </a:lnTo>
                  <a:lnTo>
                    <a:pt x="20574" y="89700"/>
                  </a:lnTo>
                  <a:close/>
                </a:path>
                <a:path w="99059" h="123825">
                  <a:moveTo>
                    <a:pt x="20574" y="76530"/>
                  </a:moveTo>
                  <a:lnTo>
                    <a:pt x="12344" y="76530"/>
                  </a:lnTo>
                  <a:lnTo>
                    <a:pt x="12344" y="84759"/>
                  </a:lnTo>
                  <a:lnTo>
                    <a:pt x="20574" y="84759"/>
                  </a:lnTo>
                  <a:lnTo>
                    <a:pt x="20574" y="76530"/>
                  </a:lnTo>
                  <a:close/>
                </a:path>
                <a:path w="99059" h="123825">
                  <a:moveTo>
                    <a:pt x="20574" y="64185"/>
                  </a:moveTo>
                  <a:lnTo>
                    <a:pt x="12344" y="64185"/>
                  </a:lnTo>
                  <a:lnTo>
                    <a:pt x="12344" y="72428"/>
                  </a:lnTo>
                  <a:lnTo>
                    <a:pt x="20574" y="72428"/>
                  </a:lnTo>
                  <a:lnTo>
                    <a:pt x="20574" y="64185"/>
                  </a:lnTo>
                  <a:close/>
                </a:path>
                <a:path w="99059" h="123825">
                  <a:moveTo>
                    <a:pt x="20574" y="51041"/>
                  </a:moveTo>
                  <a:lnTo>
                    <a:pt x="12344" y="51041"/>
                  </a:lnTo>
                  <a:lnTo>
                    <a:pt x="12344" y="59245"/>
                  </a:lnTo>
                  <a:lnTo>
                    <a:pt x="20574" y="59245"/>
                  </a:lnTo>
                  <a:lnTo>
                    <a:pt x="20574" y="51041"/>
                  </a:lnTo>
                  <a:close/>
                </a:path>
                <a:path w="99059" h="123825">
                  <a:moveTo>
                    <a:pt x="20574" y="38696"/>
                  </a:moveTo>
                  <a:lnTo>
                    <a:pt x="12344" y="38696"/>
                  </a:lnTo>
                  <a:lnTo>
                    <a:pt x="12344" y="46913"/>
                  </a:lnTo>
                  <a:lnTo>
                    <a:pt x="20574" y="46913"/>
                  </a:lnTo>
                  <a:lnTo>
                    <a:pt x="20574" y="38696"/>
                  </a:lnTo>
                  <a:close/>
                </a:path>
                <a:path w="99059" h="123825">
                  <a:moveTo>
                    <a:pt x="20574" y="25527"/>
                  </a:moveTo>
                  <a:lnTo>
                    <a:pt x="12344" y="25527"/>
                  </a:lnTo>
                  <a:lnTo>
                    <a:pt x="12344" y="33743"/>
                  </a:lnTo>
                  <a:lnTo>
                    <a:pt x="20574" y="33743"/>
                  </a:lnTo>
                  <a:lnTo>
                    <a:pt x="20574" y="25527"/>
                  </a:lnTo>
                  <a:close/>
                </a:path>
                <a:path w="99059" h="123825">
                  <a:moveTo>
                    <a:pt x="20574" y="13169"/>
                  </a:moveTo>
                  <a:lnTo>
                    <a:pt x="12344" y="13169"/>
                  </a:lnTo>
                  <a:lnTo>
                    <a:pt x="12344" y="20599"/>
                  </a:lnTo>
                  <a:lnTo>
                    <a:pt x="20574" y="20599"/>
                  </a:lnTo>
                  <a:lnTo>
                    <a:pt x="20574" y="13169"/>
                  </a:lnTo>
                  <a:close/>
                </a:path>
                <a:path w="99059" h="123825">
                  <a:moveTo>
                    <a:pt x="20574" y="0"/>
                  </a:moveTo>
                  <a:lnTo>
                    <a:pt x="12344" y="0"/>
                  </a:lnTo>
                  <a:lnTo>
                    <a:pt x="12344" y="8229"/>
                  </a:lnTo>
                  <a:lnTo>
                    <a:pt x="20574" y="8229"/>
                  </a:lnTo>
                  <a:lnTo>
                    <a:pt x="20574" y="0"/>
                  </a:lnTo>
                  <a:close/>
                </a:path>
                <a:path w="99059" h="123825">
                  <a:moveTo>
                    <a:pt x="33743" y="115214"/>
                  </a:moveTo>
                  <a:lnTo>
                    <a:pt x="25514" y="115214"/>
                  </a:lnTo>
                  <a:lnTo>
                    <a:pt x="25514" y="123444"/>
                  </a:lnTo>
                  <a:lnTo>
                    <a:pt x="33743" y="123444"/>
                  </a:lnTo>
                  <a:lnTo>
                    <a:pt x="33743" y="115214"/>
                  </a:lnTo>
                  <a:close/>
                </a:path>
                <a:path w="99059" h="123825">
                  <a:moveTo>
                    <a:pt x="33743" y="102882"/>
                  </a:moveTo>
                  <a:lnTo>
                    <a:pt x="25514" y="102882"/>
                  </a:lnTo>
                  <a:lnTo>
                    <a:pt x="25514" y="110286"/>
                  </a:lnTo>
                  <a:lnTo>
                    <a:pt x="33743" y="110286"/>
                  </a:lnTo>
                  <a:lnTo>
                    <a:pt x="33743" y="102882"/>
                  </a:lnTo>
                  <a:close/>
                </a:path>
                <a:path w="99059" h="123825">
                  <a:moveTo>
                    <a:pt x="33743" y="89700"/>
                  </a:moveTo>
                  <a:lnTo>
                    <a:pt x="25514" y="89700"/>
                  </a:lnTo>
                  <a:lnTo>
                    <a:pt x="25514" y="97929"/>
                  </a:lnTo>
                  <a:lnTo>
                    <a:pt x="33743" y="97929"/>
                  </a:lnTo>
                  <a:lnTo>
                    <a:pt x="33743" y="89700"/>
                  </a:lnTo>
                  <a:close/>
                </a:path>
                <a:path w="99059" h="123825">
                  <a:moveTo>
                    <a:pt x="33743" y="76530"/>
                  </a:moveTo>
                  <a:lnTo>
                    <a:pt x="25514" y="76530"/>
                  </a:lnTo>
                  <a:lnTo>
                    <a:pt x="25514" y="84759"/>
                  </a:lnTo>
                  <a:lnTo>
                    <a:pt x="33743" y="84759"/>
                  </a:lnTo>
                  <a:lnTo>
                    <a:pt x="33743" y="76530"/>
                  </a:lnTo>
                  <a:close/>
                </a:path>
                <a:path w="99059" h="123825">
                  <a:moveTo>
                    <a:pt x="33743" y="64185"/>
                  </a:moveTo>
                  <a:lnTo>
                    <a:pt x="25514" y="64185"/>
                  </a:lnTo>
                  <a:lnTo>
                    <a:pt x="25514" y="72428"/>
                  </a:lnTo>
                  <a:lnTo>
                    <a:pt x="33743" y="72428"/>
                  </a:lnTo>
                  <a:lnTo>
                    <a:pt x="33743" y="64185"/>
                  </a:lnTo>
                  <a:close/>
                </a:path>
                <a:path w="99059" h="123825">
                  <a:moveTo>
                    <a:pt x="33743" y="51041"/>
                  </a:moveTo>
                  <a:lnTo>
                    <a:pt x="25514" y="51041"/>
                  </a:lnTo>
                  <a:lnTo>
                    <a:pt x="25514" y="59245"/>
                  </a:lnTo>
                  <a:lnTo>
                    <a:pt x="33743" y="59245"/>
                  </a:lnTo>
                  <a:lnTo>
                    <a:pt x="33743" y="51041"/>
                  </a:lnTo>
                  <a:close/>
                </a:path>
                <a:path w="99059" h="123825">
                  <a:moveTo>
                    <a:pt x="33743" y="38696"/>
                  </a:moveTo>
                  <a:lnTo>
                    <a:pt x="25514" y="38696"/>
                  </a:lnTo>
                  <a:lnTo>
                    <a:pt x="25514" y="46913"/>
                  </a:lnTo>
                  <a:lnTo>
                    <a:pt x="33743" y="46913"/>
                  </a:lnTo>
                  <a:lnTo>
                    <a:pt x="33743" y="38696"/>
                  </a:lnTo>
                  <a:close/>
                </a:path>
                <a:path w="99059" h="123825">
                  <a:moveTo>
                    <a:pt x="33743" y="25527"/>
                  </a:moveTo>
                  <a:lnTo>
                    <a:pt x="25514" y="25527"/>
                  </a:lnTo>
                  <a:lnTo>
                    <a:pt x="25514" y="33743"/>
                  </a:lnTo>
                  <a:lnTo>
                    <a:pt x="33743" y="33743"/>
                  </a:lnTo>
                  <a:lnTo>
                    <a:pt x="33743" y="25527"/>
                  </a:lnTo>
                  <a:close/>
                </a:path>
                <a:path w="99059" h="123825">
                  <a:moveTo>
                    <a:pt x="33743" y="13169"/>
                  </a:moveTo>
                  <a:lnTo>
                    <a:pt x="25514" y="13169"/>
                  </a:lnTo>
                  <a:lnTo>
                    <a:pt x="25514" y="20599"/>
                  </a:lnTo>
                  <a:lnTo>
                    <a:pt x="33743" y="20599"/>
                  </a:lnTo>
                  <a:lnTo>
                    <a:pt x="33743" y="13169"/>
                  </a:lnTo>
                  <a:close/>
                </a:path>
                <a:path w="99059" h="123825">
                  <a:moveTo>
                    <a:pt x="33743" y="0"/>
                  </a:moveTo>
                  <a:lnTo>
                    <a:pt x="25514" y="0"/>
                  </a:lnTo>
                  <a:lnTo>
                    <a:pt x="25514" y="8229"/>
                  </a:lnTo>
                  <a:lnTo>
                    <a:pt x="33743" y="8229"/>
                  </a:lnTo>
                  <a:lnTo>
                    <a:pt x="33743" y="0"/>
                  </a:lnTo>
                  <a:close/>
                </a:path>
                <a:path w="99059" h="123825">
                  <a:moveTo>
                    <a:pt x="46888" y="115214"/>
                  </a:moveTo>
                  <a:lnTo>
                    <a:pt x="38658" y="115214"/>
                  </a:lnTo>
                  <a:lnTo>
                    <a:pt x="38658" y="123444"/>
                  </a:lnTo>
                  <a:lnTo>
                    <a:pt x="46888" y="123444"/>
                  </a:lnTo>
                  <a:lnTo>
                    <a:pt x="46888" y="115214"/>
                  </a:lnTo>
                  <a:close/>
                </a:path>
                <a:path w="99059" h="123825">
                  <a:moveTo>
                    <a:pt x="46888" y="102882"/>
                  </a:moveTo>
                  <a:lnTo>
                    <a:pt x="38658" y="102882"/>
                  </a:lnTo>
                  <a:lnTo>
                    <a:pt x="38658" y="110286"/>
                  </a:lnTo>
                  <a:lnTo>
                    <a:pt x="46888" y="110286"/>
                  </a:lnTo>
                  <a:lnTo>
                    <a:pt x="46888" y="102882"/>
                  </a:lnTo>
                  <a:close/>
                </a:path>
                <a:path w="99059" h="123825">
                  <a:moveTo>
                    <a:pt x="46888" y="89700"/>
                  </a:moveTo>
                  <a:lnTo>
                    <a:pt x="38658" y="89700"/>
                  </a:lnTo>
                  <a:lnTo>
                    <a:pt x="38658" y="97929"/>
                  </a:lnTo>
                  <a:lnTo>
                    <a:pt x="46888" y="97929"/>
                  </a:lnTo>
                  <a:lnTo>
                    <a:pt x="46888" y="89700"/>
                  </a:lnTo>
                  <a:close/>
                </a:path>
                <a:path w="99059" h="123825">
                  <a:moveTo>
                    <a:pt x="46888" y="76530"/>
                  </a:moveTo>
                  <a:lnTo>
                    <a:pt x="38658" y="76530"/>
                  </a:lnTo>
                  <a:lnTo>
                    <a:pt x="38658" y="84759"/>
                  </a:lnTo>
                  <a:lnTo>
                    <a:pt x="46888" y="84759"/>
                  </a:lnTo>
                  <a:lnTo>
                    <a:pt x="46888" y="76530"/>
                  </a:lnTo>
                  <a:close/>
                </a:path>
                <a:path w="99059" h="123825">
                  <a:moveTo>
                    <a:pt x="46888" y="64185"/>
                  </a:moveTo>
                  <a:lnTo>
                    <a:pt x="38658" y="64185"/>
                  </a:lnTo>
                  <a:lnTo>
                    <a:pt x="38658" y="72428"/>
                  </a:lnTo>
                  <a:lnTo>
                    <a:pt x="46888" y="72428"/>
                  </a:lnTo>
                  <a:lnTo>
                    <a:pt x="46888" y="64185"/>
                  </a:lnTo>
                  <a:close/>
                </a:path>
                <a:path w="99059" h="123825">
                  <a:moveTo>
                    <a:pt x="46888" y="51041"/>
                  </a:moveTo>
                  <a:lnTo>
                    <a:pt x="38658" y="51041"/>
                  </a:lnTo>
                  <a:lnTo>
                    <a:pt x="38658" y="59245"/>
                  </a:lnTo>
                  <a:lnTo>
                    <a:pt x="46888" y="59245"/>
                  </a:lnTo>
                  <a:lnTo>
                    <a:pt x="46888" y="51041"/>
                  </a:lnTo>
                  <a:close/>
                </a:path>
                <a:path w="99059" h="123825">
                  <a:moveTo>
                    <a:pt x="46888" y="38696"/>
                  </a:moveTo>
                  <a:lnTo>
                    <a:pt x="38658" y="38696"/>
                  </a:lnTo>
                  <a:lnTo>
                    <a:pt x="38658" y="46913"/>
                  </a:lnTo>
                  <a:lnTo>
                    <a:pt x="46888" y="46913"/>
                  </a:lnTo>
                  <a:lnTo>
                    <a:pt x="46888" y="38696"/>
                  </a:lnTo>
                  <a:close/>
                </a:path>
                <a:path w="99059" h="123825">
                  <a:moveTo>
                    <a:pt x="46888" y="25527"/>
                  </a:moveTo>
                  <a:lnTo>
                    <a:pt x="38658" y="25527"/>
                  </a:lnTo>
                  <a:lnTo>
                    <a:pt x="38658" y="33743"/>
                  </a:lnTo>
                  <a:lnTo>
                    <a:pt x="46888" y="33743"/>
                  </a:lnTo>
                  <a:lnTo>
                    <a:pt x="46888" y="25527"/>
                  </a:lnTo>
                  <a:close/>
                </a:path>
                <a:path w="99059" h="123825">
                  <a:moveTo>
                    <a:pt x="46888" y="13169"/>
                  </a:moveTo>
                  <a:lnTo>
                    <a:pt x="38658" y="13169"/>
                  </a:lnTo>
                  <a:lnTo>
                    <a:pt x="38658" y="20599"/>
                  </a:lnTo>
                  <a:lnTo>
                    <a:pt x="46888" y="20599"/>
                  </a:lnTo>
                  <a:lnTo>
                    <a:pt x="46888" y="13169"/>
                  </a:lnTo>
                  <a:close/>
                </a:path>
                <a:path w="99059" h="123825">
                  <a:moveTo>
                    <a:pt x="46888" y="0"/>
                  </a:moveTo>
                  <a:lnTo>
                    <a:pt x="38658" y="0"/>
                  </a:lnTo>
                  <a:lnTo>
                    <a:pt x="38658" y="8229"/>
                  </a:lnTo>
                  <a:lnTo>
                    <a:pt x="46888" y="8229"/>
                  </a:lnTo>
                  <a:lnTo>
                    <a:pt x="46888" y="0"/>
                  </a:lnTo>
                  <a:close/>
                </a:path>
                <a:path w="99059" h="123825">
                  <a:moveTo>
                    <a:pt x="60058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58" y="123444"/>
                  </a:lnTo>
                  <a:lnTo>
                    <a:pt x="60058" y="115214"/>
                  </a:lnTo>
                  <a:close/>
                </a:path>
                <a:path w="99059" h="123825">
                  <a:moveTo>
                    <a:pt x="60058" y="102882"/>
                  </a:moveTo>
                  <a:lnTo>
                    <a:pt x="51841" y="102882"/>
                  </a:lnTo>
                  <a:lnTo>
                    <a:pt x="51841" y="110286"/>
                  </a:lnTo>
                  <a:lnTo>
                    <a:pt x="60058" y="110286"/>
                  </a:lnTo>
                  <a:lnTo>
                    <a:pt x="60058" y="102882"/>
                  </a:lnTo>
                  <a:close/>
                </a:path>
                <a:path w="99059" h="123825">
                  <a:moveTo>
                    <a:pt x="60058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58" y="97929"/>
                  </a:lnTo>
                  <a:lnTo>
                    <a:pt x="60058" y="89700"/>
                  </a:lnTo>
                  <a:close/>
                </a:path>
                <a:path w="99059" h="123825">
                  <a:moveTo>
                    <a:pt x="60058" y="76530"/>
                  </a:moveTo>
                  <a:lnTo>
                    <a:pt x="51841" y="76530"/>
                  </a:lnTo>
                  <a:lnTo>
                    <a:pt x="51841" y="84759"/>
                  </a:lnTo>
                  <a:lnTo>
                    <a:pt x="60058" y="84759"/>
                  </a:lnTo>
                  <a:lnTo>
                    <a:pt x="60058" y="76530"/>
                  </a:lnTo>
                  <a:close/>
                </a:path>
                <a:path w="99059" h="123825">
                  <a:moveTo>
                    <a:pt x="60058" y="64185"/>
                  </a:moveTo>
                  <a:lnTo>
                    <a:pt x="51841" y="64185"/>
                  </a:lnTo>
                  <a:lnTo>
                    <a:pt x="51841" y="72428"/>
                  </a:lnTo>
                  <a:lnTo>
                    <a:pt x="60058" y="72428"/>
                  </a:lnTo>
                  <a:lnTo>
                    <a:pt x="60058" y="64185"/>
                  </a:lnTo>
                  <a:close/>
                </a:path>
                <a:path w="99059" h="123825">
                  <a:moveTo>
                    <a:pt x="60058" y="51041"/>
                  </a:moveTo>
                  <a:lnTo>
                    <a:pt x="51841" y="51041"/>
                  </a:lnTo>
                  <a:lnTo>
                    <a:pt x="51841" y="59245"/>
                  </a:lnTo>
                  <a:lnTo>
                    <a:pt x="60058" y="59245"/>
                  </a:lnTo>
                  <a:lnTo>
                    <a:pt x="60058" y="51041"/>
                  </a:lnTo>
                  <a:close/>
                </a:path>
                <a:path w="99059" h="123825">
                  <a:moveTo>
                    <a:pt x="60058" y="38696"/>
                  </a:moveTo>
                  <a:lnTo>
                    <a:pt x="51841" y="38696"/>
                  </a:lnTo>
                  <a:lnTo>
                    <a:pt x="51841" y="46913"/>
                  </a:lnTo>
                  <a:lnTo>
                    <a:pt x="60058" y="46913"/>
                  </a:lnTo>
                  <a:lnTo>
                    <a:pt x="60058" y="38696"/>
                  </a:lnTo>
                  <a:close/>
                </a:path>
                <a:path w="99059" h="123825">
                  <a:moveTo>
                    <a:pt x="60058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58" y="33743"/>
                  </a:lnTo>
                  <a:lnTo>
                    <a:pt x="60058" y="25527"/>
                  </a:lnTo>
                  <a:close/>
                </a:path>
                <a:path w="99059" h="123825">
                  <a:moveTo>
                    <a:pt x="60058" y="13169"/>
                  </a:moveTo>
                  <a:lnTo>
                    <a:pt x="51841" y="13169"/>
                  </a:lnTo>
                  <a:lnTo>
                    <a:pt x="51841" y="20599"/>
                  </a:lnTo>
                  <a:lnTo>
                    <a:pt x="60058" y="20599"/>
                  </a:lnTo>
                  <a:lnTo>
                    <a:pt x="60058" y="13169"/>
                  </a:lnTo>
                  <a:close/>
                </a:path>
                <a:path w="99059" h="123825">
                  <a:moveTo>
                    <a:pt x="60058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58" y="8229"/>
                  </a:lnTo>
                  <a:lnTo>
                    <a:pt x="60058" y="0"/>
                  </a:lnTo>
                  <a:close/>
                </a:path>
                <a:path w="99059" h="123825">
                  <a:moveTo>
                    <a:pt x="72428" y="115214"/>
                  </a:moveTo>
                  <a:lnTo>
                    <a:pt x="65011" y="115214"/>
                  </a:lnTo>
                  <a:lnTo>
                    <a:pt x="65011" y="123444"/>
                  </a:lnTo>
                  <a:lnTo>
                    <a:pt x="72428" y="123444"/>
                  </a:lnTo>
                  <a:lnTo>
                    <a:pt x="72428" y="115214"/>
                  </a:lnTo>
                  <a:close/>
                </a:path>
                <a:path w="99059" h="123825">
                  <a:moveTo>
                    <a:pt x="72428" y="102882"/>
                  </a:moveTo>
                  <a:lnTo>
                    <a:pt x="65011" y="102882"/>
                  </a:lnTo>
                  <a:lnTo>
                    <a:pt x="65011" y="110286"/>
                  </a:lnTo>
                  <a:lnTo>
                    <a:pt x="72428" y="110286"/>
                  </a:lnTo>
                  <a:lnTo>
                    <a:pt x="72428" y="102882"/>
                  </a:lnTo>
                  <a:close/>
                </a:path>
                <a:path w="99059" h="123825">
                  <a:moveTo>
                    <a:pt x="72428" y="89700"/>
                  </a:moveTo>
                  <a:lnTo>
                    <a:pt x="65011" y="89700"/>
                  </a:lnTo>
                  <a:lnTo>
                    <a:pt x="65011" y="97929"/>
                  </a:lnTo>
                  <a:lnTo>
                    <a:pt x="72428" y="97929"/>
                  </a:lnTo>
                  <a:lnTo>
                    <a:pt x="72428" y="89700"/>
                  </a:lnTo>
                  <a:close/>
                </a:path>
                <a:path w="99059" h="123825">
                  <a:moveTo>
                    <a:pt x="72428" y="76530"/>
                  </a:moveTo>
                  <a:lnTo>
                    <a:pt x="65011" y="76530"/>
                  </a:lnTo>
                  <a:lnTo>
                    <a:pt x="65011" y="84759"/>
                  </a:lnTo>
                  <a:lnTo>
                    <a:pt x="72428" y="84759"/>
                  </a:lnTo>
                  <a:lnTo>
                    <a:pt x="72428" y="76530"/>
                  </a:lnTo>
                  <a:close/>
                </a:path>
                <a:path w="99059" h="123825">
                  <a:moveTo>
                    <a:pt x="72428" y="64185"/>
                  </a:moveTo>
                  <a:lnTo>
                    <a:pt x="65011" y="64185"/>
                  </a:lnTo>
                  <a:lnTo>
                    <a:pt x="65011" y="72428"/>
                  </a:lnTo>
                  <a:lnTo>
                    <a:pt x="72428" y="72428"/>
                  </a:lnTo>
                  <a:lnTo>
                    <a:pt x="72428" y="64185"/>
                  </a:lnTo>
                  <a:close/>
                </a:path>
                <a:path w="99059" h="123825">
                  <a:moveTo>
                    <a:pt x="72428" y="51041"/>
                  </a:moveTo>
                  <a:lnTo>
                    <a:pt x="65011" y="51041"/>
                  </a:lnTo>
                  <a:lnTo>
                    <a:pt x="65011" y="59245"/>
                  </a:lnTo>
                  <a:lnTo>
                    <a:pt x="72428" y="59245"/>
                  </a:lnTo>
                  <a:lnTo>
                    <a:pt x="72428" y="51041"/>
                  </a:lnTo>
                  <a:close/>
                </a:path>
                <a:path w="99059" h="123825">
                  <a:moveTo>
                    <a:pt x="72428" y="38696"/>
                  </a:moveTo>
                  <a:lnTo>
                    <a:pt x="65011" y="38696"/>
                  </a:lnTo>
                  <a:lnTo>
                    <a:pt x="65011" y="46913"/>
                  </a:lnTo>
                  <a:lnTo>
                    <a:pt x="72428" y="46913"/>
                  </a:lnTo>
                  <a:lnTo>
                    <a:pt x="72428" y="38696"/>
                  </a:lnTo>
                  <a:close/>
                </a:path>
                <a:path w="99059" h="123825">
                  <a:moveTo>
                    <a:pt x="72428" y="25527"/>
                  </a:moveTo>
                  <a:lnTo>
                    <a:pt x="65011" y="25527"/>
                  </a:lnTo>
                  <a:lnTo>
                    <a:pt x="65011" y="33743"/>
                  </a:lnTo>
                  <a:lnTo>
                    <a:pt x="72428" y="33743"/>
                  </a:lnTo>
                  <a:lnTo>
                    <a:pt x="72428" y="25527"/>
                  </a:lnTo>
                  <a:close/>
                </a:path>
                <a:path w="99059" h="123825">
                  <a:moveTo>
                    <a:pt x="72428" y="13169"/>
                  </a:moveTo>
                  <a:lnTo>
                    <a:pt x="65011" y="13169"/>
                  </a:lnTo>
                  <a:lnTo>
                    <a:pt x="65011" y="20599"/>
                  </a:lnTo>
                  <a:lnTo>
                    <a:pt x="72428" y="20599"/>
                  </a:lnTo>
                  <a:lnTo>
                    <a:pt x="72428" y="13169"/>
                  </a:lnTo>
                  <a:close/>
                </a:path>
                <a:path w="99059" h="123825">
                  <a:moveTo>
                    <a:pt x="72428" y="0"/>
                  </a:moveTo>
                  <a:lnTo>
                    <a:pt x="65011" y="0"/>
                  </a:lnTo>
                  <a:lnTo>
                    <a:pt x="65011" y="8229"/>
                  </a:lnTo>
                  <a:lnTo>
                    <a:pt x="72428" y="8229"/>
                  </a:lnTo>
                  <a:lnTo>
                    <a:pt x="72428" y="0"/>
                  </a:lnTo>
                  <a:close/>
                </a:path>
                <a:path w="99059" h="123825">
                  <a:moveTo>
                    <a:pt x="85598" y="115214"/>
                  </a:moveTo>
                  <a:lnTo>
                    <a:pt x="77343" y="115214"/>
                  </a:lnTo>
                  <a:lnTo>
                    <a:pt x="77343" y="123444"/>
                  </a:lnTo>
                  <a:lnTo>
                    <a:pt x="85598" y="123444"/>
                  </a:lnTo>
                  <a:lnTo>
                    <a:pt x="85598" y="115214"/>
                  </a:lnTo>
                  <a:close/>
                </a:path>
                <a:path w="99059" h="123825">
                  <a:moveTo>
                    <a:pt x="85598" y="102882"/>
                  </a:moveTo>
                  <a:lnTo>
                    <a:pt x="77343" y="102882"/>
                  </a:lnTo>
                  <a:lnTo>
                    <a:pt x="77343" y="110286"/>
                  </a:lnTo>
                  <a:lnTo>
                    <a:pt x="85598" y="110286"/>
                  </a:lnTo>
                  <a:lnTo>
                    <a:pt x="85598" y="102882"/>
                  </a:lnTo>
                  <a:close/>
                </a:path>
                <a:path w="99059" h="123825">
                  <a:moveTo>
                    <a:pt x="85598" y="89700"/>
                  </a:moveTo>
                  <a:lnTo>
                    <a:pt x="77343" y="89700"/>
                  </a:lnTo>
                  <a:lnTo>
                    <a:pt x="77343" y="97929"/>
                  </a:lnTo>
                  <a:lnTo>
                    <a:pt x="85598" y="97929"/>
                  </a:lnTo>
                  <a:lnTo>
                    <a:pt x="85598" y="89700"/>
                  </a:lnTo>
                  <a:close/>
                </a:path>
                <a:path w="99059" h="123825">
                  <a:moveTo>
                    <a:pt x="85598" y="76530"/>
                  </a:moveTo>
                  <a:lnTo>
                    <a:pt x="77343" y="76530"/>
                  </a:lnTo>
                  <a:lnTo>
                    <a:pt x="77343" y="84759"/>
                  </a:lnTo>
                  <a:lnTo>
                    <a:pt x="85598" y="84759"/>
                  </a:lnTo>
                  <a:lnTo>
                    <a:pt x="85598" y="76530"/>
                  </a:lnTo>
                  <a:close/>
                </a:path>
                <a:path w="99059" h="123825">
                  <a:moveTo>
                    <a:pt x="85598" y="64185"/>
                  </a:moveTo>
                  <a:lnTo>
                    <a:pt x="77343" y="64185"/>
                  </a:lnTo>
                  <a:lnTo>
                    <a:pt x="77343" y="72428"/>
                  </a:lnTo>
                  <a:lnTo>
                    <a:pt x="85598" y="72428"/>
                  </a:lnTo>
                  <a:lnTo>
                    <a:pt x="85598" y="64185"/>
                  </a:lnTo>
                  <a:close/>
                </a:path>
                <a:path w="99059" h="123825">
                  <a:moveTo>
                    <a:pt x="85598" y="51041"/>
                  </a:moveTo>
                  <a:lnTo>
                    <a:pt x="77343" y="51041"/>
                  </a:lnTo>
                  <a:lnTo>
                    <a:pt x="77343" y="59245"/>
                  </a:lnTo>
                  <a:lnTo>
                    <a:pt x="85598" y="59245"/>
                  </a:lnTo>
                  <a:lnTo>
                    <a:pt x="85598" y="51041"/>
                  </a:lnTo>
                  <a:close/>
                </a:path>
                <a:path w="99059" h="123825">
                  <a:moveTo>
                    <a:pt x="85598" y="38696"/>
                  </a:moveTo>
                  <a:lnTo>
                    <a:pt x="77343" y="38696"/>
                  </a:lnTo>
                  <a:lnTo>
                    <a:pt x="77343" y="46913"/>
                  </a:lnTo>
                  <a:lnTo>
                    <a:pt x="85598" y="46913"/>
                  </a:lnTo>
                  <a:lnTo>
                    <a:pt x="85598" y="38696"/>
                  </a:lnTo>
                  <a:close/>
                </a:path>
                <a:path w="99059" h="123825">
                  <a:moveTo>
                    <a:pt x="85598" y="25527"/>
                  </a:moveTo>
                  <a:lnTo>
                    <a:pt x="77343" y="25527"/>
                  </a:lnTo>
                  <a:lnTo>
                    <a:pt x="77343" y="33743"/>
                  </a:lnTo>
                  <a:lnTo>
                    <a:pt x="85598" y="33743"/>
                  </a:lnTo>
                  <a:lnTo>
                    <a:pt x="85598" y="25527"/>
                  </a:lnTo>
                  <a:close/>
                </a:path>
                <a:path w="99059" h="123825">
                  <a:moveTo>
                    <a:pt x="85598" y="13169"/>
                  </a:moveTo>
                  <a:lnTo>
                    <a:pt x="77343" y="13169"/>
                  </a:lnTo>
                  <a:lnTo>
                    <a:pt x="77343" y="20599"/>
                  </a:lnTo>
                  <a:lnTo>
                    <a:pt x="85598" y="20599"/>
                  </a:lnTo>
                  <a:lnTo>
                    <a:pt x="85598" y="13169"/>
                  </a:lnTo>
                  <a:close/>
                </a:path>
                <a:path w="99059" h="123825">
                  <a:moveTo>
                    <a:pt x="85598" y="0"/>
                  </a:moveTo>
                  <a:lnTo>
                    <a:pt x="77343" y="0"/>
                  </a:lnTo>
                  <a:lnTo>
                    <a:pt x="77343" y="8229"/>
                  </a:lnTo>
                  <a:lnTo>
                    <a:pt x="85598" y="8229"/>
                  </a:lnTo>
                  <a:lnTo>
                    <a:pt x="85598" y="0"/>
                  </a:lnTo>
                  <a:close/>
                </a:path>
                <a:path w="99059" h="123825">
                  <a:moveTo>
                    <a:pt x="98755" y="0"/>
                  </a:moveTo>
                  <a:lnTo>
                    <a:pt x="90512" y="0"/>
                  </a:lnTo>
                  <a:lnTo>
                    <a:pt x="90512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562814" y="5599074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52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267970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55"/>
                  </a:lnTo>
                  <a:close/>
                </a:path>
                <a:path w="267970" h="137160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7970" h="137160">
                  <a:moveTo>
                    <a:pt x="8229" y="51866"/>
                  </a:moveTo>
                  <a:lnTo>
                    <a:pt x="0" y="51866"/>
                  </a:lnTo>
                  <a:lnTo>
                    <a:pt x="0" y="60083"/>
                  </a:lnTo>
                  <a:lnTo>
                    <a:pt x="8229" y="60083"/>
                  </a:lnTo>
                  <a:lnTo>
                    <a:pt x="8229" y="51866"/>
                  </a:lnTo>
                  <a:close/>
                </a:path>
                <a:path w="267970" h="137160">
                  <a:moveTo>
                    <a:pt x="8229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96"/>
                  </a:lnTo>
                  <a:close/>
                </a:path>
                <a:path w="267970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69"/>
                  </a:lnTo>
                  <a:lnTo>
                    <a:pt x="8229" y="33769"/>
                  </a:lnTo>
                  <a:lnTo>
                    <a:pt x="8229" y="26339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0599" y="128384"/>
                  </a:moveTo>
                  <a:lnTo>
                    <a:pt x="13182" y="128384"/>
                  </a:lnTo>
                  <a:lnTo>
                    <a:pt x="13182" y="136613"/>
                  </a:lnTo>
                  <a:lnTo>
                    <a:pt x="20599" y="136613"/>
                  </a:lnTo>
                  <a:lnTo>
                    <a:pt x="20599" y="128384"/>
                  </a:lnTo>
                  <a:close/>
                </a:path>
                <a:path w="267970" h="137160">
                  <a:moveTo>
                    <a:pt x="20599" y="116052"/>
                  </a:moveTo>
                  <a:lnTo>
                    <a:pt x="13182" y="116052"/>
                  </a:lnTo>
                  <a:lnTo>
                    <a:pt x="13182" y="123456"/>
                  </a:lnTo>
                  <a:lnTo>
                    <a:pt x="20599" y="123456"/>
                  </a:lnTo>
                  <a:lnTo>
                    <a:pt x="20599" y="116052"/>
                  </a:lnTo>
                  <a:close/>
                </a:path>
                <a:path w="267970" h="137160">
                  <a:moveTo>
                    <a:pt x="20599" y="102870"/>
                  </a:moveTo>
                  <a:lnTo>
                    <a:pt x="13182" y="102870"/>
                  </a:lnTo>
                  <a:lnTo>
                    <a:pt x="13182" y="111099"/>
                  </a:lnTo>
                  <a:lnTo>
                    <a:pt x="20599" y="111099"/>
                  </a:lnTo>
                  <a:lnTo>
                    <a:pt x="20599" y="102870"/>
                  </a:lnTo>
                  <a:close/>
                </a:path>
                <a:path w="267970" h="137160">
                  <a:moveTo>
                    <a:pt x="20599" y="89700"/>
                  </a:moveTo>
                  <a:lnTo>
                    <a:pt x="13182" y="89700"/>
                  </a:lnTo>
                  <a:lnTo>
                    <a:pt x="13182" y="97929"/>
                  </a:lnTo>
                  <a:lnTo>
                    <a:pt x="20599" y="97929"/>
                  </a:lnTo>
                  <a:lnTo>
                    <a:pt x="20599" y="89700"/>
                  </a:lnTo>
                  <a:close/>
                </a:path>
                <a:path w="267970" h="137160">
                  <a:moveTo>
                    <a:pt x="20599" y="77355"/>
                  </a:moveTo>
                  <a:lnTo>
                    <a:pt x="13182" y="77355"/>
                  </a:lnTo>
                  <a:lnTo>
                    <a:pt x="13182" y="85598"/>
                  </a:lnTo>
                  <a:lnTo>
                    <a:pt x="20599" y="85598"/>
                  </a:lnTo>
                  <a:lnTo>
                    <a:pt x="20599" y="77355"/>
                  </a:lnTo>
                  <a:close/>
                </a:path>
                <a:path w="267970" h="137160">
                  <a:moveTo>
                    <a:pt x="20599" y="64211"/>
                  </a:moveTo>
                  <a:lnTo>
                    <a:pt x="13182" y="64211"/>
                  </a:lnTo>
                  <a:lnTo>
                    <a:pt x="13182" y="72415"/>
                  </a:lnTo>
                  <a:lnTo>
                    <a:pt x="20599" y="72415"/>
                  </a:lnTo>
                  <a:lnTo>
                    <a:pt x="20599" y="64211"/>
                  </a:lnTo>
                  <a:close/>
                </a:path>
                <a:path w="267970" h="137160">
                  <a:moveTo>
                    <a:pt x="20599" y="51866"/>
                  </a:moveTo>
                  <a:lnTo>
                    <a:pt x="13182" y="51866"/>
                  </a:lnTo>
                  <a:lnTo>
                    <a:pt x="13182" y="60083"/>
                  </a:lnTo>
                  <a:lnTo>
                    <a:pt x="20599" y="60083"/>
                  </a:lnTo>
                  <a:lnTo>
                    <a:pt x="20599" y="51866"/>
                  </a:lnTo>
                  <a:close/>
                </a:path>
                <a:path w="267970" h="137160">
                  <a:moveTo>
                    <a:pt x="20599" y="38696"/>
                  </a:moveTo>
                  <a:lnTo>
                    <a:pt x="13182" y="38696"/>
                  </a:lnTo>
                  <a:lnTo>
                    <a:pt x="13182" y="46913"/>
                  </a:lnTo>
                  <a:lnTo>
                    <a:pt x="20599" y="46913"/>
                  </a:lnTo>
                  <a:lnTo>
                    <a:pt x="20599" y="38696"/>
                  </a:lnTo>
                  <a:close/>
                </a:path>
                <a:path w="267970" h="137160">
                  <a:moveTo>
                    <a:pt x="20599" y="26339"/>
                  </a:moveTo>
                  <a:lnTo>
                    <a:pt x="13182" y="26339"/>
                  </a:lnTo>
                  <a:lnTo>
                    <a:pt x="13182" y="33769"/>
                  </a:lnTo>
                  <a:lnTo>
                    <a:pt x="20599" y="33769"/>
                  </a:lnTo>
                  <a:lnTo>
                    <a:pt x="20599" y="26339"/>
                  </a:lnTo>
                  <a:close/>
                </a:path>
                <a:path w="267970" h="137160">
                  <a:moveTo>
                    <a:pt x="20599" y="13169"/>
                  </a:moveTo>
                  <a:lnTo>
                    <a:pt x="13182" y="13169"/>
                  </a:lnTo>
                  <a:lnTo>
                    <a:pt x="13182" y="21399"/>
                  </a:lnTo>
                  <a:lnTo>
                    <a:pt x="20599" y="21399"/>
                  </a:lnTo>
                  <a:lnTo>
                    <a:pt x="20599" y="13169"/>
                  </a:lnTo>
                  <a:close/>
                </a:path>
                <a:path w="267970" h="137160">
                  <a:moveTo>
                    <a:pt x="20599" y="0"/>
                  </a:moveTo>
                  <a:lnTo>
                    <a:pt x="13182" y="0"/>
                  </a:lnTo>
                  <a:lnTo>
                    <a:pt x="13182" y="8242"/>
                  </a:lnTo>
                  <a:lnTo>
                    <a:pt x="20599" y="8242"/>
                  </a:lnTo>
                  <a:lnTo>
                    <a:pt x="20599" y="0"/>
                  </a:lnTo>
                  <a:close/>
                </a:path>
                <a:path w="267970" h="137160">
                  <a:moveTo>
                    <a:pt x="33782" y="128384"/>
                  </a:moveTo>
                  <a:lnTo>
                    <a:pt x="25527" y="128384"/>
                  </a:lnTo>
                  <a:lnTo>
                    <a:pt x="25527" y="136613"/>
                  </a:lnTo>
                  <a:lnTo>
                    <a:pt x="33782" y="136613"/>
                  </a:lnTo>
                  <a:lnTo>
                    <a:pt x="33782" y="128384"/>
                  </a:lnTo>
                  <a:close/>
                </a:path>
                <a:path w="267970" h="137160">
                  <a:moveTo>
                    <a:pt x="33782" y="116052"/>
                  </a:moveTo>
                  <a:lnTo>
                    <a:pt x="25527" y="116052"/>
                  </a:lnTo>
                  <a:lnTo>
                    <a:pt x="25527" y="123456"/>
                  </a:lnTo>
                  <a:lnTo>
                    <a:pt x="33782" y="123456"/>
                  </a:lnTo>
                  <a:lnTo>
                    <a:pt x="33782" y="116052"/>
                  </a:lnTo>
                  <a:close/>
                </a:path>
                <a:path w="267970" h="137160">
                  <a:moveTo>
                    <a:pt x="33782" y="102870"/>
                  </a:moveTo>
                  <a:lnTo>
                    <a:pt x="25527" y="102870"/>
                  </a:lnTo>
                  <a:lnTo>
                    <a:pt x="25527" y="111099"/>
                  </a:lnTo>
                  <a:lnTo>
                    <a:pt x="33782" y="111099"/>
                  </a:lnTo>
                  <a:lnTo>
                    <a:pt x="33782" y="102870"/>
                  </a:lnTo>
                  <a:close/>
                </a:path>
                <a:path w="267970" h="137160">
                  <a:moveTo>
                    <a:pt x="33782" y="89700"/>
                  </a:moveTo>
                  <a:lnTo>
                    <a:pt x="25527" y="89700"/>
                  </a:lnTo>
                  <a:lnTo>
                    <a:pt x="25527" y="97929"/>
                  </a:lnTo>
                  <a:lnTo>
                    <a:pt x="33782" y="97929"/>
                  </a:lnTo>
                  <a:lnTo>
                    <a:pt x="33782" y="89700"/>
                  </a:lnTo>
                  <a:close/>
                </a:path>
                <a:path w="267970" h="137160">
                  <a:moveTo>
                    <a:pt x="33782" y="77355"/>
                  </a:moveTo>
                  <a:lnTo>
                    <a:pt x="25527" y="77355"/>
                  </a:lnTo>
                  <a:lnTo>
                    <a:pt x="25527" y="85598"/>
                  </a:lnTo>
                  <a:lnTo>
                    <a:pt x="33782" y="85598"/>
                  </a:lnTo>
                  <a:lnTo>
                    <a:pt x="33782" y="77355"/>
                  </a:lnTo>
                  <a:close/>
                </a:path>
                <a:path w="267970" h="137160">
                  <a:moveTo>
                    <a:pt x="33782" y="64211"/>
                  </a:moveTo>
                  <a:lnTo>
                    <a:pt x="25527" y="64211"/>
                  </a:lnTo>
                  <a:lnTo>
                    <a:pt x="25527" y="72415"/>
                  </a:lnTo>
                  <a:lnTo>
                    <a:pt x="33782" y="72415"/>
                  </a:lnTo>
                  <a:lnTo>
                    <a:pt x="33782" y="64211"/>
                  </a:lnTo>
                  <a:close/>
                </a:path>
                <a:path w="267970" h="137160">
                  <a:moveTo>
                    <a:pt x="33782" y="51866"/>
                  </a:moveTo>
                  <a:lnTo>
                    <a:pt x="25527" y="51866"/>
                  </a:lnTo>
                  <a:lnTo>
                    <a:pt x="25527" y="60083"/>
                  </a:lnTo>
                  <a:lnTo>
                    <a:pt x="33782" y="60083"/>
                  </a:lnTo>
                  <a:lnTo>
                    <a:pt x="33782" y="51866"/>
                  </a:lnTo>
                  <a:close/>
                </a:path>
                <a:path w="267970" h="137160">
                  <a:moveTo>
                    <a:pt x="33782" y="38696"/>
                  </a:moveTo>
                  <a:lnTo>
                    <a:pt x="25527" y="38696"/>
                  </a:lnTo>
                  <a:lnTo>
                    <a:pt x="25527" y="46913"/>
                  </a:lnTo>
                  <a:lnTo>
                    <a:pt x="33782" y="46913"/>
                  </a:lnTo>
                  <a:lnTo>
                    <a:pt x="33782" y="38696"/>
                  </a:lnTo>
                  <a:close/>
                </a:path>
                <a:path w="267970" h="137160">
                  <a:moveTo>
                    <a:pt x="33782" y="26339"/>
                  </a:moveTo>
                  <a:lnTo>
                    <a:pt x="25527" y="26339"/>
                  </a:lnTo>
                  <a:lnTo>
                    <a:pt x="25527" y="33769"/>
                  </a:lnTo>
                  <a:lnTo>
                    <a:pt x="33782" y="33769"/>
                  </a:lnTo>
                  <a:lnTo>
                    <a:pt x="33782" y="26339"/>
                  </a:lnTo>
                  <a:close/>
                </a:path>
                <a:path w="267970" h="137160">
                  <a:moveTo>
                    <a:pt x="33782" y="13169"/>
                  </a:moveTo>
                  <a:lnTo>
                    <a:pt x="25527" y="13169"/>
                  </a:lnTo>
                  <a:lnTo>
                    <a:pt x="25527" y="21399"/>
                  </a:lnTo>
                  <a:lnTo>
                    <a:pt x="33782" y="21399"/>
                  </a:lnTo>
                  <a:lnTo>
                    <a:pt x="33782" y="13169"/>
                  </a:lnTo>
                  <a:close/>
                </a:path>
                <a:path w="267970" h="137160">
                  <a:moveTo>
                    <a:pt x="33782" y="0"/>
                  </a:moveTo>
                  <a:lnTo>
                    <a:pt x="25527" y="0"/>
                  </a:lnTo>
                  <a:lnTo>
                    <a:pt x="25527" y="8242"/>
                  </a:lnTo>
                  <a:lnTo>
                    <a:pt x="33782" y="8242"/>
                  </a:lnTo>
                  <a:lnTo>
                    <a:pt x="33782" y="0"/>
                  </a:lnTo>
                  <a:close/>
                </a:path>
                <a:path w="267970" h="137160">
                  <a:moveTo>
                    <a:pt x="46939" y="128384"/>
                  </a:moveTo>
                  <a:lnTo>
                    <a:pt x="38696" y="128384"/>
                  </a:lnTo>
                  <a:lnTo>
                    <a:pt x="38696" y="136613"/>
                  </a:lnTo>
                  <a:lnTo>
                    <a:pt x="46939" y="136613"/>
                  </a:lnTo>
                  <a:lnTo>
                    <a:pt x="46939" y="128384"/>
                  </a:lnTo>
                  <a:close/>
                </a:path>
                <a:path w="267970" h="137160">
                  <a:moveTo>
                    <a:pt x="46939" y="116052"/>
                  </a:moveTo>
                  <a:lnTo>
                    <a:pt x="38696" y="116052"/>
                  </a:lnTo>
                  <a:lnTo>
                    <a:pt x="38696" y="123456"/>
                  </a:lnTo>
                  <a:lnTo>
                    <a:pt x="46939" y="123456"/>
                  </a:lnTo>
                  <a:lnTo>
                    <a:pt x="46939" y="116052"/>
                  </a:lnTo>
                  <a:close/>
                </a:path>
                <a:path w="267970" h="137160">
                  <a:moveTo>
                    <a:pt x="46939" y="102870"/>
                  </a:moveTo>
                  <a:lnTo>
                    <a:pt x="38696" y="102870"/>
                  </a:lnTo>
                  <a:lnTo>
                    <a:pt x="38696" y="111099"/>
                  </a:lnTo>
                  <a:lnTo>
                    <a:pt x="46939" y="111099"/>
                  </a:lnTo>
                  <a:lnTo>
                    <a:pt x="46939" y="102870"/>
                  </a:lnTo>
                  <a:close/>
                </a:path>
                <a:path w="267970" h="137160">
                  <a:moveTo>
                    <a:pt x="46939" y="89700"/>
                  </a:moveTo>
                  <a:lnTo>
                    <a:pt x="38696" y="89700"/>
                  </a:lnTo>
                  <a:lnTo>
                    <a:pt x="38696" y="97929"/>
                  </a:lnTo>
                  <a:lnTo>
                    <a:pt x="46939" y="97929"/>
                  </a:lnTo>
                  <a:lnTo>
                    <a:pt x="46939" y="89700"/>
                  </a:lnTo>
                  <a:close/>
                </a:path>
                <a:path w="267970" h="137160">
                  <a:moveTo>
                    <a:pt x="46939" y="77355"/>
                  </a:moveTo>
                  <a:lnTo>
                    <a:pt x="38696" y="77355"/>
                  </a:lnTo>
                  <a:lnTo>
                    <a:pt x="38696" y="85598"/>
                  </a:lnTo>
                  <a:lnTo>
                    <a:pt x="46939" y="85598"/>
                  </a:lnTo>
                  <a:lnTo>
                    <a:pt x="46939" y="77355"/>
                  </a:lnTo>
                  <a:close/>
                </a:path>
                <a:path w="267970" h="137160">
                  <a:moveTo>
                    <a:pt x="46939" y="64211"/>
                  </a:moveTo>
                  <a:lnTo>
                    <a:pt x="38696" y="64211"/>
                  </a:lnTo>
                  <a:lnTo>
                    <a:pt x="38696" y="72415"/>
                  </a:lnTo>
                  <a:lnTo>
                    <a:pt x="46939" y="72415"/>
                  </a:lnTo>
                  <a:lnTo>
                    <a:pt x="46939" y="64211"/>
                  </a:lnTo>
                  <a:close/>
                </a:path>
                <a:path w="267970" h="137160">
                  <a:moveTo>
                    <a:pt x="46939" y="51866"/>
                  </a:moveTo>
                  <a:lnTo>
                    <a:pt x="38696" y="51866"/>
                  </a:lnTo>
                  <a:lnTo>
                    <a:pt x="38696" y="60083"/>
                  </a:lnTo>
                  <a:lnTo>
                    <a:pt x="46939" y="60083"/>
                  </a:lnTo>
                  <a:lnTo>
                    <a:pt x="46939" y="51866"/>
                  </a:lnTo>
                  <a:close/>
                </a:path>
                <a:path w="267970" h="137160">
                  <a:moveTo>
                    <a:pt x="46939" y="38696"/>
                  </a:moveTo>
                  <a:lnTo>
                    <a:pt x="38696" y="38696"/>
                  </a:lnTo>
                  <a:lnTo>
                    <a:pt x="38696" y="46913"/>
                  </a:lnTo>
                  <a:lnTo>
                    <a:pt x="46939" y="46913"/>
                  </a:lnTo>
                  <a:lnTo>
                    <a:pt x="46939" y="38696"/>
                  </a:lnTo>
                  <a:close/>
                </a:path>
                <a:path w="267970" h="137160">
                  <a:moveTo>
                    <a:pt x="46939" y="26339"/>
                  </a:moveTo>
                  <a:lnTo>
                    <a:pt x="38696" y="26339"/>
                  </a:lnTo>
                  <a:lnTo>
                    <a:pt x="38696" y="33769"/>
                  </a:lnTo>
                  <a:lnTo>
                    <a:pt x="46939" y="33769"/>
                  </a:lnTo>
                  <a:lnTo>
                    <a:pt x="46939" y="26339"/>
                  </a:lnTo>
                  <a:close/>
                </a:path>
                <a:path w="267970" h="137160">
                  <a:moveTo>
                    <a:pt x="46939" y="13169"/>
                  </a:moveTo>
                  <a:lnTo>
                    <a:pt x="38696" y="13169"/>
                  </a:lnTo>
                  <a:lnTo>
                    <a:pt x="38696" y="21399"/>
                  </a:lnTo>
                  <a:lnTo>
                    <a:pt x="46939" y="21399"/>
                  </a:lnTo>
                  <a:lnTo>
                    <a:pt x="46939" y="13169"/>
                  </a:lnTo>
                  <a:close/>
                </a:path>
                <a:path w="267970" h="137160">
                  <a:moveTo>
                    <a:pt x="46939" y="0"/>
                  </a:moveTo>
                  <a:lnTo>
                    <a:pt x="38696" y="0"/>
                  </a:lnTo>
                  <a:lnTo>
                    <a:pt x="38696" y="8242"/>
                  </a:lnTo>
                  <a:lnTo>
                    <a:pt x="46939" y="8242"/>
                  </a:lnTo>
                  <a:lnTo>
                    <a:pt x="46939" y="0"/>
                  </a:lnTo>
                  <a:close/>
                </a:path>
                <a:path w="267970" h="137160">
                  <a:moveTo>
                    <a:pt x="60109" y="128384"/>
                  </a:moveTo>
                  <a:lnTo>
                    <a:pt x="51866" y="128384"/>
                  </a:lnTo>
                  <a:lnTo>
                    <a:pt x="51866" y="136613"/>
                  </a:lnTo>
                  <a:lnTo>
                    <a:pt x="60109" y="136613"/>
                  </a:lnTo>
                  <a:lnTo>
                    <a:pt x="60109" y="128384"/>
                  </a:lnTo>
                  <a:close/>
                </a:path>
                <a:path w="267970" h="137160">
                  <a:moveTo>
                    <a:pt x="60109" y="116052"/>
                  </a:moveTo>
                  <a:lnTo>
                    <a:pt x="51866" y="116052"/>
                  </a:lnTo>
                  <a:lnTo>
                    <a:pt x="51866" y="123456"/>
                  </a:lnTo>
                  <a:lnTo>
                    <a:pt x="60109" y="123456"/>
                  </a:lnTo>
                  <a:lnTo>
                    <a:pt x="60109" y="116052"/>
                  </a:lnTo>
                  <a:close/>
                </a:path>
                <a:path w="267970" h="137160">
                  <a:moveTo>
                    <a:pt x="60109" y="102870"/>
                  </a:moveTo>
                  <a:lnTo>
                    <a:pt x="51866" y="102870"/>
                  </a:lnTo>
                  <a:lnTo>
                    <a:pt x="51866" y="111099"/>
                  </a:lnTo>
                  <a:lnTo>
                    <a:pt x="60109" y="111099"/>
                  </a:lnTo>
                  <a:lnTo>
                    <a:pt x="60109" y="102870"/>
                  </a:lnTo>
                  <a:close/>
                </a:path>
                <a:path w="267970" h="137160">
                  <a:moveTo>
                    <a:pt x="60109" y="89700"/>
                  </a:moveTo>
                  <a:lnTo>
                    <a:pt x="51866" y="89700"/>
                  </a:lnTo>
                  <a:lnTo>
                    <a:pt x="51866" y="97929"/>
                  </a:lnTo>
                  <a:lnTo>
                    <a:pt x="60109" y="97929"/>
                  </a:lnTo>
                  <a:lnTo>
                    <a:pt x="60109" y="89700"/>
                  </a:lnTo>
                  <a:close/>
                </a:path>
                <a:path w="267970" h="137160">
                  <a:moveTo>
                    <a:pt x="60109" y="77355"/>
                  </a:moveTo>
                  <a:lnTo>
                    <a:pt x="51866" y="77355"/>
                  </a:lnTo>
                  <a:lnTo>
                    <a:pt x="51866" y="85598"/>
                  </a:lnTo>
                  <a:lnTo>
                    <a:pt x="60109" y="85598"/>
                  </a:lnTo>
                  <a:lnTo>
                    <a:pt x="60109" y="77355"/>
                  </a:lnTo>
                  <a:close/>
                </a:path>
                <a:path w="267970" h="137160">
                  <a:moveTo>
                    <a:pt x="60109" y="64211"/>
                  </a:moveTo>
                  <a:lnTo>
                    <a:pt x="51866" y="64211"/>
                  </a:lnTo>
                  <a:lnTo>
                    <a:pt x="51866" y="72415"/>
                  </a:lnTo>
                  <a:lnTo>
                    <a:pt x="60109" y="72415"/>
                  </a:lnTo>
                  <a:lnTo>
                    <a:pt x="60109" y="64211"/>
                  </a:lnTo>
                  <a:close/>
                </a:path>
                <a:path w="267970" h="137160">
                  <a:moveTo>
                    <a:pt x="60109" y="51866"/>
                  </a:moveTo>
                  <a:lnTo>
                    <a:pt x="51866" y="51866"/>
                  </a:lnTo>
                  <a:lnTo>
                    <a:pt x="51866" y="60083"/>
                  </a:lnTo>
                  <a:lnTo>
                    <a:pt x="60109" y="60083"/>
                  </a:lnTo>
                  <a:lnTo>
                    <a:pt x="60109" y="51866"/>
                  </a:lnTo>
                  <a:close/>
                </a:path>
                <a:path w="267970" h="137160">
                  <a:moveTo>
                    <a:pt x="60109" y="38696"/>
                  </a:moveTo>
                  <a:lnTo>
                    <a:pt x="51866" y="38696"/>
                  </a:lnTo>
                  <a:lnTo>
                    <a:pt x="51866" y="46913"/>
                  </a:lnTo>
                  <a:lnTo>
                    <a:pt x="60109" y="46913"/>
                  </a:lnTo>
                  <a:lnTo>
                    <a:pt x="60109" y="38696"/>
                  </a:lnTo>
                  <a:close/>
                </a:path>
                <a:path w="267970" h="137160">
                  <a:moveTo>
                    <a:pt x="60109" y="26339"/>
                  </a:moveTo>
                  <a:lnTo>
                    <a:pt x="51866" y="26339"/>
                  </a:lnTo>
                  <a:lnTo>
                    <a:pt x="51866" y="33769"/>
                  </a:lnTo>
                  <a:lnTo>
                    <a:pt x="60109" y="33769"/>
                  </a:lnTo>
                  <a:lnTo>
                    <a:pt x="60109" y="26339"/>
                  </a:lnTo>
                  <a:close/>
                </a:path>
                <a:path w="267970" h="137160">
                  <a:moveTo>
                    <a:pt x="60109" y="13169"/>
                  </a:moveTo>
                  <a:lnTo>
                    <a:pt x="51866" y="13169"/>
                  </a:lnTo>
                  <a:lnTo>
                    <a:pt x="51866" y="21399"/>
                  </a:lnTo>
                  <a:lnTo>
                    <a:pt x="60109" y="21399"/>
                  </a:lnTo>
                  <a:lnTo>
                    <a:pt x="60109" y="13169"/>
                  </a:lnTo>
                  <a:close/>
                </a:path>
                <a:path w="267970" h="137160">
                  <a:moveTo>
                    <a:pt x="60109" y="0"/>
                  </a:moveTo>
                  <a:lnTo>
                    <a:pt x="51866" y="0"/>
                  </a:lnTo>
                  <a:lnTo>
                    <a:pt x="51866" y="8242"/>
                  </a:lnTo>
                  <a:lnTo>
                    <a:pt x="60109" y="8242"/>
                  </a:lnTo>
                  <a:lnTo>
                    <a:pt x="60109" y="0"/>
                  </a:lnTo>
                  <a:close/>
                </a:path>
                <a:path w="267970" h="137160">
                  <a:moveTo>
                    <a:pt x="72440" y="13169"/>
                  </a:moveTo>
                  <a:lnTo>
                    <a:pt x="65024" y="13169"/>
                  </a:lnTo>
                  <a:lnTo>
                    <a:pt x="65024" y="21399"/>
                  </a:lnTo>
                  <a:lnTo>
                    <a:pt x="72440" y="21399"/>
                  </a:lnTo>
                  <a:lnTo>
                    <a:pt x="72440" y="13169"/>
                  </a:lnTo>
                  <a:close/>
                </a:path>
                <a:path w="267970" h="137160">
                  <a:moveTo>
                    <a:pt x="72440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2440" y="8242"/>
                  </a:lnTo>
                  <a:lnTo>
                    <a:pt x="72440" y="0"/>
                  </a:lnTo>
                  <a:close/>
                </a:path>
                <a:path w="267970" h="137160">
                  <a:moveTo>
                    <a:pt x="85585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267970" h="137160">
                  <a:moveTo>
                    <a:pt x="98780" y="0"/>
                  </a:moveTo>
                  <a:lnTo>
                    <a:pt x="90538" y="0"/>
                  </a:lnTo>
                  <a:lnTo>
                    <a:pt x="90538" y="8242"/>
                  </a:lnTo>
                  <a:lnTo>
                    <a:pt x="98780" y="8242"/>
                  </a:lnTo>
                  <a:lnTo>
                    <a:pt x="98780" y="0"/>
                  </a:lnTo>
                  <a:close/>
                </a:path>
                <a:path w="267970" h="137160">
                  <a:moveTo>
                    <a:pt x="111950" y="0"/>
                  </a:moveTo>
                  <a:lnTo>
                    <a:pt x="103708" y="0"/>
                  </a:lnTo>
                  <a:lnTo>
                    <a:pt x="103708" y="8242"/>
                  </a:lnTo>
                  <a:lnTo>
                    <a:pt x="111950" y="8242"/>
                  </a:lnTo>
                  <a:lnTo>
                    <a:pt x="111950" y="0"/>
                  </a:lnTo>
                  <a:close/>
                </a:path>
                <a:path w="267970" h="137160">
                  <a:moveTo>
                    <a:pt x="125107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107" y="8242"/>
                  </a:lnTo>
                  <a:lnTo>
                    <a:pt x="125107" y="0"/>
                  </a:lnTo>
                  <a:close/>
                </a:path>
                <a:path w="267970" h="137160">
                  <a:moveTo>
                    <a:pt x="267487" y="128384"/>
                  </a:moveTo>
                  <a:lnTo>
                    <a:pt x="259245" y="128384"/>
                  </a:lnTo>
                  <a:lnTo>
                    <a:pt x="259245" y="136613"/>
                  </a:lnTo>
                  <a:lnTo>
                    <a:pt x="267487" y="136613"/>
                  </a:lnTo>
                  <a:lnTo>
                    <a:pt x="267487" y="128384"/>
                  </a:lnTo>
                  <a:close/>
                </a:path>
                <a:path w="267970" h="137160">
                  <a:moveTo>
                    <a:pt x="267487" y="116052"/>
                  </a:moveTo>
                  <a:lnTo>
                    <a:pt x="259245" y="116052"/>
                  </a:lnTo>
                  <a:lnTo>
                    <a:pt x="259245" y="123456"/>
                  </a:lnTo>
                  <a:lnTo>
                    <a:pt x="267487" y="123456"/>
                  </a:lnTo>
                  <a:lnTo>
                    <a:pt x="267487" y="116052"/>
                  </a:lnTo>
                  <a:close/>
                </a:path>
                <a:path w="267970" h="137160">
                  <a:moveTo>
                    <a:pt x="267487" y="102870"/>
                  </a:moveTo>
                  <a:lnTo>
                    <a:pt x="259245" y="102870"/>
                  </a:lnTo>
                  <a:lnTo>
                    <a:pt x="259245" y="111099"/>
                  </a:lnTo>
                  <a:lnTo>
                    <a:pt x="267487" y="111099"/>
                  </a:lnTo>
                  <a:lnTo>
                    <a:pt x="267487" y="102870"/>
                  </a:lnTo>
                  <a:close/>
                </a:path>
                <a:path w="267970" h="137160">
                  <a:moveTo>
                    <a:pt x="267487" y="89700"/>
                  </a:moveTo>
                  <a:lnTo>
                    <a:pt x="259245" y="89700"/>
                  </a:lnTo>
                  <a:lnTo>
                    <a:pt x="259245" y="97929"/>
                  </a:lnTo>
                  <a:lnTo>
                    <a:pt x="267487" y="97929"/>
                  </a:lnTo>
                  <a:lnTo>
                    <a:pt x="267487" y="89700"/>
                  </a:lnTo>
                  <a:close/>
                </a:path>
                <a:path w="267970" h="137160">
                  <a:moveTo>
                    <a:pt x="267487" y="77355"/>
                  </a:moveTo>
                  <a:lnTo>
                    <a:pt x="259245" y="77355"/>
                  </a:lnTo>
                  <a:lnTo>
                    <a:pt x="259245" y="85598"/>
                  </a:lnTo>
                  <a:lnTo>
                    <a:pt x="267487" y="85598"/>
                  </a:lnTo>
                  <a:lnTo>
                    <a:pt x="267487" y="77355"/>
                  </a:lnTo>
                  <a:close/>
                </a:path>
                <a:path w="267970" h="137160">
                  <a:moveTo>
                    <a:pt x="267487" y="64211"/>
                  </a:moveTo>
                  <a:lnTo>
                    <a:pt x="259245" y="64211"/>
                  </a:lnTo>
                  <a:lnTo>
                    <a:pt x="259245" y="72415"/>
                  </a:lnTo>
                  <a:lnTo>
                    <a:pt x="267487" y="72415"/>
                  </a:lnTo>
                  <a:lnTo>
                    <a:pt x="267487" y="64211"/>
                  </a:lnTo>
                  <a:close/>
                </a:path>
                <a:path w="267970" h="137160">
                  <a:moveTo>
                    <a:pt x="267487" y="51866"/>
                  </a:moveTo>
                  <a:lnTo>
                    <a:pt x="259245" y="51866"/>
                  </a:lnTo>
                  <a:lnTo>
                    <a:pt x="259245" y="60083"/>
                  </a:lnTo>
                  <a:lnTo>
                    <a:pt x="267487" y="60083"/>
                  </a:lnTo>
                  <a:lnTo>
                    <a:pt x="267487" y="51866"/>
                  </a:lnTo>
                  <a:close/>
                </a:path>
                <a:path w="267970" h="137160">
                  <a:moveTo>
                    <a:pt x="267487" y="38696"/>
                  </a:moveTo>
                  <a:lnTo>
                    <a:pt x="259245" y="38696"/>
                  </a:lnTo>
                  <a:lnTo>
                    <a:pt x="259245" y="46913"/>
                  </a:lnTo>
                  <a:lnTo>
                    <a:pt x="267487" y="46913"/>
                  </a:lnTo>
                  <a:lnTo>
                    <a:pt x="267487" y="38696"/>
                  </a:lnTo>
                  <a:close/>
                </a:path>
                <a:path w="267970" h="137160">
                  <a:moveTo>
                    <a:pt x="267487" y="26339"/>
                  </a:moveTo>
                  <a:lnTo>
                    <a:pt x="259245" y="26339"/>
                  </a:lnTo>
                  <a:lnTo>
                    <a:pt x="259245" y="33769"/>
                  </a:lnTo>
                  <a:lnTo>
                    <a:pt x="267487" y="33769"/>
                  </a:lnTo>
                  <a:lnTo>
                    <a:pt x="267487" y="26339"/>
                  </a:lnTo>
                  <a:close/>
                </a:path>
                <a:path w="267970" h="137160">
                  <a:moveTo>
                    <a:pt x="267487" y="13169"/>
                  </a:moveTo>
                  <a:lnTo>
                    <a:pt x="259245" y="13169"/>
                  </a:lnTo>
                  <a:lnTo>
                    <a:pt x="259245" y="21399"/>
                  </a:lnTo>
                  <a:lnTo>
                    <a:pt x="267487" y="21399"/>
                  </a:lnTo>
                  <a:lnTo>
                    <a:pt x="267487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419634" y="5599074"/>
              <a:ext cx="268605" cy="137160"/>
            </a:xfrm>
            <a:custGeom>
              <a:avLst/>
              <a:gdLst/>
              <a:ahLst/>
              <a:cxnLst/>
              <a:rect l="l" t="t" r="r" b="b"/>
              <a:pathLst>
                <a:path w="268604" h="137160">
                  <a:moveTo>
                    <a:pt x="8216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16" y="136613"/>
                  </a:lnTo>
                  <a:lnTo>
                    <a:pt x="8216" y="128384"/>
                  </a:lnTo>
                  <a:close/>
                </a:path>
                <a:path w="268604" h="137160">
                  <a:moveTo>
                    <a:pt x="8216" y="116052"/>
                  </a:moveTo>
                  <a:lnTo>
                    <a:pt x="0" y="116052"/>
                  </a:lnTo>
                  <a:lnTo>
                    <a:pt x="0" y="123456"/>
                  </a:lnTo>
                  <a:lnTo>
                    <a:pt x="8216" y="123456"/>
                  </a:lnTo>
                  <a:lnTo>
                    <a:pt x="8216" y="116052"/>
                  </a:lnTo>
                  <a:close/>
                </a:path>
                <a:path w="268604" h="137160">
                  <a:moveTo>
                    <a:pt x="8216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16" y="111099"/>
                  </a:lnTo>
                  <a:lnTo>
                    <a:pt x="8216" y="102870"/>
                  </a:lnTo>
                  <a:close/>
                </a:path>
                <a:path w="268604" h="137160">
                  <a:moveTo>
                    <a:pt x="8216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16" y="97929"/>
                  </a:lnTo>
                  <a:lnTo>
                    <a:pt x="8216" y="89700"/>
                  </a:lnTo>
                  <a:close/>
                </a:path>
                <a:path w="268604" h="137160">
                  <a:moveTo>
                    <a:pt x="8216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16" y="85598"/>
                  </a:lnTo>
                  <a:lnTo>
                    <a:pt x="8216" y="77355"/>
                  </a:lnTo>
                  <a:close/>
                </a:path>
                <a:path w="268604" h="137160">
                  <a:moveTo>
                    <a:pt x="8216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16" y="72415"/>
                  </a:lnTo>
                  <a:lnTo>
                    <a:pt x="8216" y="64211"/>
                  </a:lnTo>
                  <a:close/>
                </a:path>
                <a:path w="268604" h="137160">
                  <a:moveTo>
                    <a:pt x="8216" y="51866"/>
                  </a:moveTo>
                  <a:lnTo>
                    <a:pt x="0" y="51866"/>
                  </a:lnTo>
                  <a:lnTo>
                    <a:pt x="0" y="60083"/>
                  </a:lnTo>
                  <a:lnTo>
                    <a:pt x="8216" y="60083"/>
                  </a:lnTo>
                  <a:lnTo>
                    <a:pt x="8216" y="51866"/>
                  </a:lnTo>
                  <a:close/>
                </a:path>
                <a:path w="268604" h="137160">
                  <a:moveTo>
                    <a:pt x="8216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16" y="46913"/>
                  </a:lnTo>
                  <a:lnTo>
                    <a:pt x="8216" y="38696"/>
                  </a:lnTo>
                  <a:close/>
                </a:path>
                <a:path w="268604" h="137160">
                  <a:moveTo>
                    <a:pt x="8216" y="26339"/>
                  </a:moveTo>
                  <a:lnTo>
                    <a:pt x="0" y="26339"/>
                  </a:lnTo>
                  <a:lnTo>
                    <a:pt x="0" y="33769"/>
                  </a:lnTo>
                  <a:lnTo>
                    <a:pt x="8216" y="33769"/>
                  </a:lnTo>
                  <a:lnTo>
                    <a:pt x="8216" y="26339"/>
                  </a:lnTo>
                  <a:close/>
                </a:path>
                <a:path w="268604" h="137160">
                  <a:moveTo>
                    <a:pt x="8216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16" y="21399"/>
                  </a:lnTo>
                  <a:lnTo>
                    <a:pt x="8216" y="13169"/>
                  </a:lnTo>
                  <a:close/>
                </a:path>
                <a:path w="268604" h="137160">
                  <a:moveTo>
                    <a:pt x="82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16" y="8242"/>
                  </a:lnTo>
                  <a:lnTo>
                    <a:pt x="8216" y="0"/>
                  </a:lnTo>
                  <a:close/>
                </a:path>
                <a:path w="268604" h="137160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412" y="21399"/>
                  </a:lnTo>
                  <a:lnTo>
                    <a:pt x="21412" y="13169"/>
                  </a:lnTo>
                  <a:close/>
                </a:path>
                <a:path w="268604" h="137160">
                  <a:moveTo>
                    <a:pt x="21412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268604" h="137160">
                  <a:moveTo>
                    <a:pt x="34582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82" y="8242"/>
                  </a:lnTo>
                  <a:lnTo>
                    <a:pt x="34582" y="0"/>
                  </a:lnTo>
                  <a:close/>
                </a:path>
                <a:path w="268604" h="137160">
                  <a:moveTo>
                    <a:pt x="47739" y="0"/>
                  </a:moveTo>
                  <a:lnTo>
                    <a:pt x="39509" y="0"/>
                  </a:lnTo>
                  <a:lnTo>
                    <a:pt x="39509" y="8242"/>
                  </a:lnTo>
                  <a:lnTo>
                    <a:pt x="47739" y="8242"/>
                  </a:lnTo>
                  <a:lnTo>
                    <a:pt x="47739" y="0"/>
                  </a:lnTo>
                  <a:close/>
                </a:path>
                <a:path w="268604" h="137160">
                  <a:moveTo>
                    <a:pt x="60083" y="0"/>
                  </a:moveTo>
                  <a:lnTo>
                    <a:pt x="52679" y="0"/>
                  </a:lnTo>
                  <a:lnTo>
                    <a:pt x="52679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8604" h="137160">
                  <a:moveTo>
                    <a:pt x="73253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268604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268604" h="137160">
                  <a:moveTo>
                    <a:pt x="99593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9593" y="8242"/>
                  </a:lnTo>
                  <a:lnTo>
                    <a:pt x="99593" y="0"/>
                  </a:lnTo>
                  <a:close/>
                </a:path>
                <a:path w="268604" h="137160">
                  <a:moveTo>
                    <a:pt x="111925" y="0"/>
                  </a:moveTo>
                  <a:lnTo>
                    <a:pt x="104508" y="0"/>
                  </a:lnTo>
                  <a:lnTo>
                    <a:pt x="104508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8604" h="137160">
                  <a:moveTo>
                    <a:pt x="125082" y="0"/>
                  </a:moveTo>
                  <a:lnTo>
                    <a:pt x="116840" y="0"/>
                  </a:lnTo>
                  <a:lnTo>
                    <a:pt x="116840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  <a:path w="268604" h="137160">
                  <a:moveTo>
                    <a:pt x="215620" y="128384"/>
                  </a:moveTo>
                  <a:lnTo>
                    <a:pt x="208203" y="128384"/>
                  </a:lnTo>
                  <a:lnTo>
                    <a:pt x="208203" y="136613"/>
                  </a:lnTo>
                  <a:lnTo>
                    <a:pt x="215620" y="136613"/>
                  </a:lnTo>
                  <a:lnTo>
                    <a:pt x="215620" y="128384"/>
                  </a:lnTo>
                  <a:close/>
                </a:path>
                <a:path w="268604" h="137160">
                  <a:moveTo>
                    <a:pt x="215620" y="116052"/>
                  </a:moveTo>
                  <a:lnTo>
                    <a:pt x="208203" y="116052"/>
                  </a:lnTo>
                  <a:lnTo>
                    <a:pt x="208203" y="123456"/>
                  </a:lnTo>
                  <a:lnTo>
                    <a:pt x="215620" y="123456"/>
                  </a:lnTo>
                  <a:lnTo>
                    <a:pt x="215620" y="116052"/>
                  </a:lnTo>
                  <a:close/>
                </a:path>
                <a:path w="268604" h="137160">
                  <a:moveTo>
                    <a:pt x="215620" y="102870"/>
                  </a:moveTo>
                  <a:lnTo>
                    <a:pt x="208203" y="102870"/>
                  </a:lnTo>
                  <a:lnTo>
                    <a:pt x="208203" y="111099"/>
                  </a:lnTo>
                  <a:lnTo>
                    <a:pt x="215620" y="111099"/>
                  </a:lnTo>
                  <a:lnTo>
                    <a:pt x="215620" y="102870"/>
                  </a:lnTo>
                  <a:close/>
                </a:path>
                <a:path w="268604" h="137160">
                  <a:moveTo>
                    <a:pt x="215620" y="89700"/>
                  </a:moveTo>
                  <a:lnTo>
                    <a:pt x="208203" y="89700"/>
                  </a:lnTo>
                  <a:lnTo>
                    <a:pt x="208203" y="97929"/>
                  </a:lnTo>
                  <a:lnTo>
                    <a:pt x="215620" y="97929"/>
                  </a:lnTo>
                  <a:lnTo>
                    <a:pt x="215620" y="89700"/>
                  </a:lnTo>
                  <a:close/>
                </a:path>
                <a:path w="268604" h="137160">
                  <a:moveTo>
                    <a:pt x="215620" y="77355"/>
                  </a:moveTo>
                  <a:lnTo>
                    <a:pt x="208203" y="77355"/>
                  </a:lnTo>
                  <a:lnTo>
                    <a:pt x="208203" y="85598"/>
                  </a:lnTo>
                  <a:lnTo>
                    <a:pt x="215620" y="85598"/>
                  </a:lnTo>
                  <a:lnTo>
                    <a:pt x="215620" y="77355"/>
                  </a:lnTo>
                  <a:close/>
                </a:path>
                <a:path w="268604" h="137160">
                  <a:moveTo>
                    <a:pt x="215620" y="64211"/>
                  </a:moveTo>
                  <a:lnTo>
                    <a:pt x="208203" y="64211"/>
                  </a:lnTo>
                  <a:lnTo>
                    <a:pt x="208203" y="72415"/>
                  </a:lnTo>
                  <a:lnTo>
                    <a:pt x="215620" y="72415"/>
                  </a:lnTo>
                  <a:lnTo>
                    <a:pt x="215620" y="64211"/>
                  </a:lnTo>
                  <a:close/>
                </a:path>
                <a:path w="268604" h="137160">
                  <a:moveTo>
                    <a:pt x="215620" y="51866"/>
                  </a:moveTo>
                  <a:lnTo>
                    <a:pt x="208203" y="51866"/>
                  </a:lnTo>
                  <a:lnTo>
                    <a:pt x="208203" y="60083"/>
                  </a:lnTo>
                  <a:lnTo>
                    <a:pt x="215620" y="60083"/>
                  </a:lnTo>
                  <a:lnTo>
                    <a:pt x="215620" y="51866"/>
                  </a:lnTo>
                  <a:close/>
                </a:path>
                <a:path w="268604" h="137160">
                  <a:moveTo>
                    <a:pt x="215620" y="38696"/>
                  </a:moveTo>
                  <a:lnTo>
                    <a:pt x="208203" y="38696"/>
                  </a:lnTo>
                  <a:lnTo>
                    <a:pt x="208203" y="46913"/>
                  </a:lnTo>
                  <a:lnTo>
                    <a:pt x="215620" y="46913"/>
                  </a:lnTo>
                  <a:lnTo>
                    <a:pt x="215620" y="38696"/>
                  </a:lnTo>
                  <a:close/>
                </a:path>
                <a:path w="268604" h="137160">
                  <a:moveTo>
                    <a:pt x="215620" y="26339"/>
                  </a:moveTo>
                  <a:lnTo>
                    <a:pt x="208203" y="26339"/>
                  </a:lnTo>
                  <a:lnTo>
                    <a:pt x="208203" y="33769"/>
                  </a:lnTo>
                  <a:lnTo>
                    <a:pt x="215620" y="33769"/>
                  </a:lnTo>
                  <a:lnTo>
                    <a:pt x="215620" y="26339"/>
                  </a:lnTo>
                  <a:close/>
                </a:path>
                <a:path w="268604" h="137160">
                  <a:moveTo>
                    <a:pt x="215620" y="13169"/>
                  </a:moveTo>
                  <a:lnTo>
                    <a:pt x="208203" y="13169"/>
                  </a:lnTo>
                  <a:lnTo>
                    <a:pt x="208203" y="21399"/>
                  </a:lnTo>
                  <a:lnTo>
                    <a:pt x="215620" y="21399"/>
                  </a:lnTo>
                  <a:lnTo>
                    <a:pt x="215620" y="13169"/>
                  </a:lnTo>
                  <a:close/>
                </a:path>
                <a:path w="268604" h="137160">
                  <a:moveTo>
                    <a:pt x="228765" y="128384"/>
                  </a:moveTo>
                  <a:lnTo>
                    <a:pt x="220535" y="128384"/>
                  </a:lnTo>
                  <a:lnTo>
                    <a:pt x="220535" y="136613"/>
                  </a:lnTo>
                  <a:lnTo>
                    <a:pt x="228765" y="136613"/>
                  </a:lnTo>
                  <a:lnTo>
                    <a:pt x="228765" y="128384"/>
                  </a:lnTo>
                  <a:close/>
                </a:path>
                <a:path w="268604" h="137160">
                  <a:moveTo>
                    <a:pt x="228765" y="116052"/>
                  </a:moveTo>
                  <a:lnTo>
                    <a:pt x="220535" y="116052"/>
                  </a:lnTo>
                  <a:lnTo>
                    <a:pt x="220535" y="123456"/>
                  </a:lnTo>
                  <a:lnTo>
                    <a:pt x="228765" y="123456"/>
                  </a:lnTo>
                  <a:lnTo>
                    <a:pt x="228765" y="116052"/>
                  </a:lnTo>
                  <a:close/>
                </a:path>
                <a:path w="268604" h="137160">
                  <a:moveTo>
                    <a:pt x="228765" y="102870"/>
                  </a:moveTo>
                  <a:lnTo>
                    <a:pt x="220535" y="102870"/>
                  </a:lnTo>
                  <a:lnTo>
                    <a:pt x="220535" y="111099"/>
                  </a:lnTo>
                  <a:lnTo>
                    <a:pt x="228765" y="111099"/>
                  </a:lnTo>
                  <a:lnTo>
                    <a:pt x="228765" y="102870"/>
                  </a:lnTo>
                  <a:close/>
                </a:path>
                <a:path w="268604" h="137160">
                  <a:moveTo>
                    <a:pt x="228765" y="89700"/>
                  </a:moveTo>
                  <a:lnTo>
                    <a:pt x="220535" y="89700"/>
                  </a:lnTo>
                  <a:lnTo>
                    <a:pt x="220535" y="97929"/>
                  </a:lnTo>
                  <a:lnTo>
                    <a:pt x="228765" y="97929"/>
                  </a:lnTo>
                  <a:lnTo>
                    <a:pt x="228765" y="89700"/>
                  </a:lnTo>
                  <a:close/>
                </a:path>
                <a:path w="268604" h="137160">
                  <a:moveTo>
                    <a:pt x="228765" y="77355"/>
                  </a:moveTo>
                  <a:lnTo>
                    <a:pt x="220535" y="77355"/>
                  </a:lnTo>
                  <a:lnTo>
                    <a:pt x="220535" y="85598"/>
                  </a:lnTo>
                  <a:lnTo>
                    <a:pt x="228765" y="85598"/>
                  </a:lnTo>
                  <a:lnTo>
                    <a:pt x="228765" y="77355"/>
                  </a:lnTo>
                  <a:close/>
                </a:path>
                <a:path w="268604" h="137160">
                  <a:moveTo>
                    <a:pt x="228765" y="64211"/>
                  </a:moveTo>
                  <a:lnTo>
                    <a:pt x="220535" y="64211"/>
                  </a:lnTo>
                  <a:lnTo>
                    <a:pt x="220535" y="72415"/>
                  </a:lnTo>
                  <a:lnTo>
                    <a:pt x="228765" y="72415"/>
                  </a:lnTo>
                  <a:lnTo>
                    <a:pt x="228765" y="64211"/>
                  </a:lnTo>
                  <a:close/>
                </a:path>
                <a:path w="268604" h="137160">
                  <a:moveTo>
                    <a:pt x="228765" y="51866"/>
                  </a:moveTo>
                  <a:lnTo>
                    <a:pt x="220535" y="51866"/>
                  </a:lnTo>
                  <a:lnTo>
                    <a:pt x="220535" y="60083"/>
                  </a:lnTo>
                  <a:lnTo>
                    <a:pt x="228765" y="60083"/>
                  </a:lnTo>
                  <a:lnTo>
                    <a:pt x="228765" y="51866"/>
                  </a:lnTo>
                  <a:close/>
                </a:path>
                <a:path w="268604" h="137160">
                  <a:moveTo>
                    <a:pt x="228765" y="38696"/>
                  </a:moveTo>
                  <a:lnTo>
                    <a:pt x="220535" y="38696"/>
                  </a:lnTo>
                  <a:lnTo>
                    <a:pt x="220535" y="46913"/>
                  </a:lnTo>
                  <a:lnTo>
                    <a:pt x="228765" y="46913"/>
                  </a:lnTo>
                  <a:lnTo>
                    <a:pt x="228765" y="38696"/>
                  </a:lnTo>
                  <a:close/>
                </a:path>
                <a:path w="268604" h="137160">
                  <a:moveTo>
                    <a:pt x="228765" y="26339"/>
                  </a:moveTo>
                  <a:lnTo>
                    <a:pt x="220535" y="26339"/>
                  </a:lnTo>
                  <a:lnTo>
                    <a:pt x="220535" y="33769"/>
                  </a:lnTo>
                  <a:lnTo>
                    <a:pt x="228765" y="33769"/>
                  </a:lnTo>
                  <a:lnTo>
                    <a:pt x="228765" y="26339"/>
                  </a:lnTo>
                  <a:close/>
                </a:path>
                <a:path w="268604" h="137160">
                  <a:moveTo>
                    <a:pt x="228765" y="13169"/>
                  </a:moveTo>
                  <a:lnTo>
                    <a:pt x="220535" y="13169"/>
                  </a:lnTo>
                  <a:lnTo>
                    <a:pt x="220535" y="21399"/>
                  </a:lnTo>
                  <a:lnTo>
                    <a:pt x="228765" y="21399"/>
                  </a:lnTo>
                  <a:lnTo>
                    <a:pt x="228765" y="13169"/>
                  </a:lnTo>
                  <a:close/>
                </a:path>
                <a:path w="268604" h="137160">
                  <a:moveTo>
                    <a:pt x="241960" y="128384"/>
                  </a:moveTo>
                  <a:lnTo>
                    <a:pt x="233718" y="128384"/>
                  </a:lnTo>
                  <a:lnTo>
                    <a:pt x="233718" y="136613"/>
                  </a:lnTo>
                  <a:lnTo>
                    <a:pt x="241960" y="136613"/>
                  </a:lnTo>
                  <a:lnTo>
                    <a:pt x="241960" y="128384"/>
                  </a:lnTo>
                  <a:close/>
                </a:path>
                <a:path w="268604" h="137160">
                  <a:moveTo>
                    <a:pt x="241960" y="116052"/>
                  </a:moveTo>
                  <a:lnTo>
                    <a:pt x="233718" y="116052"/>
                  </a:lnTo>
                  <a:lnTo>
                    <a:pt x="233718" y="123456"/>
                  </a:lnTo>
                  <a:lnTo>
                    <a:pt x="241960" y="123456"/>
                  </a:lnTo>
                  <a:lnTo>
                    <a:pt x="241960" y="116052"/>
                  </a:lnTo>
                  <a:close/>
                </a:path>
                <a:path w="268604" h="137160">
                  <a:moveTo>
                    <a:pt x="241960" y="102870"/>
                  </a:moveTo>
                  <a:lnTo>
                    <a:pt x="233718" y="102870"/>
                  </a:lnTo>
                  <a:lnTo>
                    <a:pt x="233718" y="111099"/>
                  </a:lnTo>
                  <a:lnTo>
                    <a:pt x="241960" y="111099"/>
                  </a:lnTo>
                  <a:lnTo>
                    <a:pt x="241960" y="102870"/>
                  </a:lnTo>
                  <a:close/>
                </a:path>
                <a:path w="268604" h="137160">
                  <a:moveTo>
                    <a:pt x="241960" y="89700"/>
                  </a:moveTo>
                  <a:lnTo>
                    <a:pt x="233718" y="89700"/>
                  </a:lnTo>
                  <a:lnTo>
                    <a:pt x="233718" y="97929"/>
                  </a:lnTo>
                  <a:lnTo>
                    <a:pt x="241960" y="97929"/>
                  </a:lnTo>
                  <a:lnTo>
                    <a:pt x="241960" y="89700"/>
                  </a:lnTo>
                  <a:close/>
                </a:path>
                <a:path w="268604" h="137160">
                  <a:moveTo>
                    <a:pt x="241960" y="77355"/>
                  </a:moveTo>
                  <a:lnTo>
                    <a:pt x="233718" y="77355"/>
                  </a:lnTo>
                  <a:lnTo>
                    <a:pt x="233718" y="85598"/>
                  </a:lnTo>
                  <a:lnTo>
                    <a:pt x="241960" y="85598"/>
                  </a:lnTo>
                  <a:lnTo>
                    <a:pt x="241960" y="77355"/>
                  </a:lnTo>
                  <a:close/>
                </a:path>
                <a:path w="268604" h="137160">
                  <a:moveTo>
                    <a:pt x="241960" y="64211"/>
                  </a:moveTo>
                  <a:lnTo>
                    <a:pt x="233718" y="64211"/>
                  </a:lnTo>
                  <a:lnTo>
                    <a:pt x="233718" y="72415"/>
                  </a:lnTo>
                  <a:lnTo>
                    <a:pt x="241960" y="72415"/>
                  </a:lnTo>
                  <a:lnTo>
                    <a:pt x="241960" y="64211"/>
                  </a:lnTo>
                  <a:close/>
                </a:path>
                <a:path w="268604" h="137160">
                  <a:moveTo>
                    <a:pt x="241960" y="51866"/>
                  </a:moveTo>
                  <a:lnTo>
                    <a:pt x="233718" y="51866"/>
                  </a:lnTo>
                  <a:lnTo>
                    <a:pt x="233718" y="60083"/>
                  </a:lnTo>
                  <a:lnTo>
                    <a:pt x="241960" y="60083"/>
                  </a:lnTo>
                  <a:lnTo>
                    <a:pt x="241960" y="51866"/>
                  </a:lnTo>
                  <a:close/>
                </a:path>
                <a:path w="268604" h="137160">
                  <a:moveTo>
                    <a:pt x="241960" y="38696"/>
                  </a:moveTo>
                  <a:lnTo>
                    <a:pt x="233718" y="38696"/>
                  </a:lnTo>
                  <a:lnTo>
                    <a:pt x="233718" y="46913"/>
                  </a:lnTo>
                  <a:lnTo>
                    <a:pt x="241960" y="46913"/>
                  </a:lnTo>
                  <a:lnTo>
                    <a:pt x="241960" y="38696"/>
                  </a:lnTo>
                  <a:close/>
                </a:path>
                <a:path w="268604" h="137160">
                  <a:moveTo>
                    <a:pt x="241960" y="26339"/>
                  </a:moveTo>
                  <a:lnTo>
                    <a:pt x="233718" y="26339"/>
                  </a:lnTo>
                  <a:lnTo>
                    <a:pt x="233718" y="33769"/>
                  </a:lnTo>
                  <a:lnTo>
                    <a:pt x="241960" y="33769"/>
                  </a:lnTo>
                  <a:lnTo>
                    <a:pt x="241960" y="26339"/>
                  </a:lnTo>
                  <a:close/>
                </a:path>
                <a:path w="268604" h="137160">
                  <a:moveTo>
                    <a:pt x="241960" y="13169"/>
                  </a:moveTo>
                  <a:lnTo>
                    <a:pt x="233718" y="13169"/>
                  </a:lnTo>
                  <a:lnTo>
                    <a:pt x="233718" y="21399"/>
                  </a:lnTo>
                  <a:lnTo>
                    <a:pt x="241960" y="21399"/>
                  </a:lnTo>
                  <a:lnTo>
                    <a:pt x="241960" y="13169"/>
                  </a:lnTo>
                  <a:close/>
                </a:path>
                <a:path w="268604" h="137160">
                  <a:moveTo>
                    <a:pt x="255130" y="128384"/>
                  </a:moveTo>
                  <a:lnTo>
                    <a:pt x="246888" y="128384"/>
                  </a:lnTo>
                  <a:lnTo>
                    <a:pt x="246888" y="136613"/>
                  </a:lnTo>
                  <a:lnTo>
                    <a:pt x="255130" y="136613"/>
                  </a:lnTo>
                  <a:lnTo>
                    <a:pt x="255130" y="128384"/>
                  </a:lnTo>
                  <a:close/>
                </a:path>
                <a:path w="268604" h="137160">
                  <a:moveTo>
                    <a:pt x="255130" y="116052"/>
                  </a:moveTo>
                  <a:lnTo>
                    <a:pt x="246888" y="116052"/>
                  </a:lnTo>
                  <a:lnTo>
                    <a:pt x="246888" y="123456"/>
                  </a:lnTo>
                  <a:lnTo>
                    <a:pt x="255130" y="123456"/>
                  </a:lnTo>
                  <a:lnTo>
                    <a:pt x="255130" y="116052"/>
                  </a:lnTo>
                  <a:close/>
                </a:path>
                <a:path w="268604" h="137160">
                  <a:moveTo>
                    <a:pt x="255130" y="102870"/>
                  </a:moveTo>
                  <a:lnTo>
                    <a:pt x="246888" y="102870"/>
                  </a:lnTo>
                  <a:lnTo>
                    <a:pt x="246888" y="111099"/>
                  </a:lnTo>
                  <a:lnTo>
                    <a:pt x="255130" y="111099"/>
                  </a:lnTo>
                  <a:lnTo>
                    <a:pt x="255130" y="102870"/>
                  </a:lnTo>
                  <a:close/>
                </a:path>
                <a:path w="268604" h="137160">
                  <a:moveTo>
                    <a:pt x="255130" y="89700"/>
                  </a:moveTo>
                  <a:lnTo>
                    <a:pt x="246888" y="89700"/>
                  </a:lnTo>
                  <a:lnTo>
                    <a:pt x="246888" y="97929"/>
                  </a:lnTo>
                  <a:lnTo>
                    <a:pt x="255130" y="97929"/>
                  </a:lnTo>
                  <a:lnTo>
                    <a:pt x="255130" y="89700"/>
                  </a:lnTo>
                  <a:close/>
                </a:path>
                <a:path w="268604" h="137160">
                  <a:moveTo>
                    <a:pt x="255130" y="77355"/>
                  </a:moveTo>
                  <a:lnTo>
                    <a:pt x="246888" y="77355"/>
                  </a:lnTo>
                  <a:lnTo>
                    <a:pt x="246888" y="85598"/>
                  </a:lnTo>
                  <a:lnTo>
                    <a:pt x="255130" y="85598"/>
                  </a:lnTo>
                  <a:lnTo>
                    <a:pt x="255130" y="77355"/>
                  </a:lnTo>
                  <a:close/>
                </a:path>
                <a:path w="268604" h="137160">
                  <a:moveTo>
                    <a:pt x="255130" y="64211"/>
                  </a:moveTo>
                  <a:lnTo>
                    <a:pt x="246888" y="64211"/>
                  </a:lnTo>
                  <a:lnTo>
                    <a:pt x="246888" y="72415"/>
                  </a:lnTo>
                  <a:lnTo>
                    <a:pt x="255130" y="72415"/>
                  </a:lnTo>
                  <a:lnTo>
                    <a:pt x="255130" y="64211"/>
                  </a:lnTo>
                  <a:close/>
                </a:path>
                <a:path w="268604" h="137160">
                  <a:moveTo>
                    <a:pt x="255130" y="51866"/>
                  </a:moveTo>
                  <a:lnTo>
                    <a:pt x="246888" y="51866"/>
                  </a:lnTo>
                  <a:lnTo>
                    <a:pt x="246888" y="60083"/>
                  </a:lnTo>
                  <a:lnTo>
                    <a:pt x="255130" y="60083"/>
                  </a:lnTo>
                  <a:lnTo>
                    <a:pt x="255130" y="51866"/>
                  </a:lnTo>
                  <a:close/>
                </a:path>
                <a:path w="268604" h="137160">
                  <a:moveTo>
                    <a:pt x="255130" y="38696"/>
                  </a:moveTo>
                  <a:lnTo>
                    <a:pt x="246888" y="38696"/>
                  </a:lnTo>
                  <a:lnTo>
                    <a:pt x="246888" y="46913"/>
                  </a:lnTo>
                  <a:lnTo>
                    <a:pt x="255130" y="46913"/>
                  </a:lnTo>
                  <a:lnTo>
                    <a:pt x="255130" y="38696"/>
                  </a:lnTo>
                  <a:close/>
                </a:path>
                <a:path w="268604" h="137160">
                  <a:moveTo>
                    <a:pt x="255130" y="26339"/>
                  </a:moveTo>
                  <a:lnTo>
                    <a:pt x="246888" y="26339"/>
                  </a:lnTo>
                  <a:lnTo>
                    <a:pt x="246888" y="33769"/>
                  </a:lnTo>
                  <a:lnTo>
                    <a:pt x="255130" y="33769"/>
                  </a:lnTo>
                  <a:lnTo>
                    <a:pt x="255130" y="26339"/>
                  </a:lnTo>
                  <a:close/>
                </a:path>
                <a:path w="268604" h="137160">
                  <a:moveTo>
                    <a:pt x="255130" y="13169"/>
                  </a:moveTo>
                  <a:lnTo>
                    <a:pt x="246888" y="13169"/>
                  </a:lnTo>
                  <a:lnTo>
                    <a:pt x="246888" y="21399"/>
                  </a:lnTo>
                  <a:lnTo>
                    <a:pt x="255130" y="21399"/>
                  </a:lnTo>
                  <a:lnTo>
                    <a:pt x="255130" y="13169"/>
                  </a:lnTo>
                  <a:close/>
                </a:path>
                <a:path w="268604" h="137160">
                  <a:moveTo>
                    <a:pt x="268287" y="128384"/>
                  </a:moveTo>
                  <a:lnTo>
                    <a:pt x="260045" y="128384"/>
                  </a:lnTo>
                  <a:lnTo>
                    <a:pt x="260045" y="136613"/>
                  </a:lnTo>
                  <a:lnTo>
                    <a:pt x="268287" y="136613"/>
                  </a:lnTo>
                  <a:lnTo>
                    <a:pt x="268287" y="128384"/>
                  </a:lnTo>
                  <a:close/>
                </a:path>
                <a:path w="268604" h="137160">
                  <a:moveTo>
                    <a:pt x="268287" y="116052"/>
                  </a:moveTo>
                  <a:lnTo>
                    <a:pt x="260045" y="116052"/>
                  </a:lnTo>
                  <a:lnTo>
                    <a:pt x="260045" y="123456"/>
                  </a:lnTo>
                  <a:lnTo>
                    <a:pt x="268287" y="123456"/>
                  </a:lnTo>
                  <a:lnTo>
                    <a:pt x="268287" y="116052"/>
                  </a:lnTo>
                  <a:close/>
                </a:path>
                <a:path w="268604" h="137160">
                  <a:moveTo>
                    <a:pt x="268287" y="102870"/>
                  </a:moveTo>
                  <a:lnTo>
                    <a:pt x="260045" y="102870"/>
                  </a:lnTo>
                  <a:lnTo>
                    <a:pt x="260045" y="111099"/>
                  </a:lnTo>
                  <a:lnTo>
                    <a:pt x="268287" y="111099"/>
                  </a:lnTo>
                  <a:lnTo>
                    <a:pt x="268287" y="102870"/>
                  </a:lnTo>
                  <a:close/>
                </a:path>
                <a:path w="268604" h="137160">
                  <a:moveTo>
                    <a:pt x="268287" y="89700"/>
                  </a:moveTo>
                  <a:lnTo>
                    <a:pt x="260045" y="89700"/>
                  </a:lnTo>
                  <a:lnTo>
                    <a:pt x="260045" y="97929"/>
                  </a:lnTo>
                  <a:lnTo>
                    <a:pt x="268287" y="97929"/>
                  </a:lnTo>
                  <a:lnTo>
                    <a:pt x="268287" y="89700"/>
                  </a:lnTo>
                  <a:close/>
                </a:path>
                <a:path w="268604" h="137160">
                  <a:moveTo>
                    <a:pt x="268287" y="77355"/>
                  </a:moveTo>
                  <a:lnTo>
                    <a:pt x="260045" y="77355"/>
                  </a:lnTo>
                  <a:lnTo>
                    <a:pt x="260045" y="85598"/>
                  </a:lnTo>
                  <a:lnTo>
                    <a:pt x="268287" y="85598"/>
                  </a:lnTo>
                  <a:lnTo>
                    <a:pt x="268287" y="77355"/>
                  </a:lnTo>
                  <a:close/>
                </a:path>
                <a:path w="268604" h="137160">
                  <a:moveTo>
                    <a:pt x="268287" y="64211"/>
                  </a:moveTo>
                  <a:lnTo>
                    <a:pt x="260045" y="64211"/>
                  </a:lnTo>
                  <a:lnTo>
                    <a:pt x="260045" y="72415"/>
                  </a:lnTo>
                  <a:lnTo>
                    <a:pt x="268287" y="72415"/>
                  </a:lnTo>
                  <a:lnTo>
                    <a:pt x="268287" y="64211"/>
                  </a:lnTo>
                  <a:close/>
                </a:path>
                <a:path w="268604" h="137160">
                  <a:moveTo>
                    <a:pt x="268287" y="51866"/>
                  </a:moveTo>
                  <a:lnTo>
                    <a:pt x="260045" y="51866"/>
                  </a:lnTo>
                  <a:lnTo>
                    <a:pt x="260045" y="60083"/>
                  </a:lnTo>
                  <a:lnTo>
                    <a:pt x="268287" y="60083"/>
                  </a:lnTo>
                  <a:lnTo>
                    <a:pt x="268287" y="51866"/>
                  </a:lnTo>
                  <a:close/>
                </a:path>
                <a:path w="268604" h="137160">
                  <a:moveTo>
                    <a:pt x="268287" y="38696"/>
                  </a:moveTo>
                  <a:lnTo>
                    <a:pt x="260045" y="38696"/>
                  </a:lnTo>
                  <a:lnTo>
                    <a:pt x="260045" y="46913"/>
                  </a:lnTo>
                  <a:lnTo>
                    <a:pt x="268287" y="46913"/>
                  </a:lnTo>
                  <a:lnTo>
                    <a:pt x="268287" y="38696"/>
                  </a:lnTo>
                  <a:close/>
                </a:path>
                <a:path w="268604" h="137160">
                  <a:moveTo>
                    <a:pt x="268287" y="26339"/>
                  </a:moveTo>
                  <a:lnTo>
                    <a:pt x="260045" y="26339"/>
                  </a:lnTo>
                  <a:lnTo>
                    <a:pt x="260045" y="33769"/>
                  </a:lnTo>
                  <a:lnTo>
                    <a:pt x="268287" y="33769"/>
                  </a:lnTo>
                  <a:lnTo>
                    <a:pt x="268287" y="26339"/>
                  </a:lnTo>
                  <a:close/>
                </a:path>
                <a:path w="268604" h="137160">
                  <a:moveTo>
                    <a:pt x="268287" y="13169"/>
                  </a:moveTo>
                  <a:lnTo>
                    <a:pt x="260045" y="13169"/>
                  </a:lnTo>
                  <a:lnTo>
                    <a:pt x="260045" y="21399"/>
                  </a:lnTo>
                  <a:lnTo>
                    <a:pt x="268287" y="21399"/>
                  </a:lnTo>
                  <a:lnTo>
                    <a:pt x="268287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432804" y="5612243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59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42" y="123444"/>
                  </a:lnTo>
                  <a:lnTo>
                    <a:pt x="8242" y="115214"/>
                  </a:lnTo>
                  <a:close/>
                </a:path>
                <a:path w="99059" h="123825">
                  <a:moveTo>
                    <a:pt x="8242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882"/>
                  </a:lnTo>
                  <a:close/>
                </a:path>
                <a:path w="99059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99059" h="123825">
                  <a:moveTo>
                    <a:pt x="8242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8242" y="84759"/>
                  </a:lnTo>
                  <a:lnTo>
                    <a:pt x="8242" y="76530"/>
                  </a:lnTo>
                  <a:close/>
                </a:path>
                <a:path w="99059" h="123825">
                  <a:moveTo>
                    <a:pt x="8242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85"/>
                  </a:lnTo>
                  <a:close/>
                </a:path>
                <a:path w="99059" h="123825">
                  <a:moveTo>
                    <a:pt x="8242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041"/>
                  </a:lnTo>
                  <a:close/>
                </a:path>
                <a:path w="99059" h="123825">
                  <a:moveTo>
                    <a:pt x="8242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96"/>
                  </a:lnTo>
                  <a:close/>
                </a:path>
                <a:path w="99059" h="123825">
                  <a:moveTo>
                    <a:pt x="8242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27"/>
                  </a:lnTo>
                  <a:close/>
                </a:path>
                <a:path w="99059" h="123825">
                  <a:moveTo>
                    <a:pt x="8242" y="13169"/>
                  </a:moveTo>
                  <a:lnTo>
                    <a:pt x="0" y="13169"/>
                  </a:lnTo>
                  <a:lnTo>
                    <a:pt x="0" y="20599"/>
                  </a:lnTo>
                  <a:lnTo>
                    <a:pt x="8242" y="20599"/>
                  </a:lnTo>
                  <a:lnTo>
                    <a:pt x="8242" y="13169"/>
                  </a:lnTo>
                  <a:close/>
                </a:path>
                <a:path w="99059" h="123825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99059" h="123825">
                  <a:moveTo>
                    <a:pt x="21412" y="115214"/>
                  </a:moveTo>
                  <a:lnTo>
                    <a:pt x="13169" y="115214"/>
                  </a:lnTo>
                  <a:lnTo>
                    <a:pt x="13169" y="123444"/>
                  </a:lnTo>
                  <a:lnTo>
                    <a:pt x="21412" y="123444"/>
                  </a:lnTo>
                  <a:lnTo>
                    <a:pt x="21412" y="115214"/>
                  </a:lnTo>
                  <a:close/>
                </a:path>
                <a:path w="99059" h="123825">
                  <a:moveTo>
                    <a:pt x="21412" y="102882"/>
                  </a:moveTo>
                  <a:lnTo>
                    <a:pt x="13169" y="102882"/>
                  </a:lnTo>
                  <a:lnTo>
                    <a:pt x="13169" y="110286"/>
                  </a:lnTo>
                  <a:lnTo>
                    <a:pt x="21412" y="110286"/>
                  </a:lnTo>
                  <a:lnTo>
                    <a:pt x="21412" y="102882"/>
                  </a:lnTo>
                  <a:close/>
                </a:path>
                <a:path w="99059" h="123825">
                  <a:moveTo>
                    <a:pt x="21412" y="89700"/>
                  </a:moveTo>
                  <a:lnTo>
                    <a:pt x="13169" y="89700"/>
                  </a:lnTo>
                  <a:lnTo>
                    <a:pt x="13169" y="97929"/>
                  </a:lnTo>
                  <a:lnTo>
                    <a:pt x="21412" y="97929"/>
                  </a:lnTo>
                  <a:lnTo>
                    <a:pt x="21412" y="89700"/>
                  </a:lnTo>
                  <a:close/>
                </a:path>
                <a:path w="99059" h="123825">
                  <a:moveTo>
                    <a:pt x="21412" y="76530"/>
                  </a:moveTo>
                  <a:lnTo>
                    <a:pt x="13169" y="76530"/>
                  </a:lnTo>
                  <a:lnTo>
                    <a:pt x="13169" y="84759"/>
                  </a:lnTo>
                  <a:lnTo>
                    <a:pt x="21412" y="84759"/>
                  </a:lnTo>
                  <a:lnTo>
                    <a:pt x="21412" y="76530"/>
                  </a:lnTo>
                  <a:close/>
                </a:path>
                <a:path w="99059" h="123825">
                  <a:moveTo>
                    <a:pt x="21412" y="64185"/>
                  </a:moveTo>
                  <a:lnTo>
                    <a:pt x="13169" y="64185"/>
                  </a:lnTo>
                  <a:lnTo>
                    <a:pt x="13169" y="72428"/>
                  </a:lnTo>
                  <a:lnTo>
                    <a:pt x="21412" y="72428"/>
                  </a:lnTo>
                  <a:lnTo>
                    <a:pt x="21412" y="64185"/>
                  </a:lnTo>
                  <a:close/>
                </a:path>
                <a:path w="99059" h="123825">
                  <a:moveTo>
                    <a:pt x="21412" y="51041"/>
                  </a:moveTo>
                  <a:lnTo>
                    <a:pt x="13169" y="51041"/>
                  </a:lnTo>
                  <a:lnTo>
                    <a:pt x="13169" y="59245"/>
                  </a:lnTo>
                  <a:lnTo>
                    <a:pt x="21412" y="59245"/>
                  </a:lnTo>
                  <a:lnTo>
                    <a:pt x="21412" y="51041"/>
                  </a:lnTo>
                  <a:close/>
                </a:path>
                <a:path w="99059" h="123825">
                  <a:moveTo>
                    <a:pt x="21412" y="38696"/>
                  </a:moveTo>
                  <a:lnTo>
                    <a:pt x="13169" y="38696"/>
                  </a:lnTo>
                  <a:lnTo>
                    <a:pt x="13169" y="46913"/>
                  </a:lnTo>
                  <a:lnTo>
                    <a:pt x="21412" y="46913"/>
                  </a:lnTo>
                  <a:lnTo>
                    <a:pt x="21412" y="38696"/>
                  </a:lnTo>
                  <a:close/>
                </a:path>
                <a:path w="99059" h="123825">
                  <a:moveTo>
                    <a:pt x="21412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412" y="33743"/>
                  </a:lnTo>
                  <a:lnTo>
                    <a:pt x="21412" y="25527"/>
                  </a:lnTo>
                  <a:close/>
                </a:path>
                <a:path w="99059" h="123825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0599"/>
                  </a:lnTo>
                  <a:lnTo>
                    <a:pt x="21412" y="20599"/>
                  </a:lnTo>
                  <a:lnTo>
                    <a:pt x="21412" y="13169"/>
                  </a:lnTo>
                  <a:close/>
                </a:path>
                <a:path w="99059" h="123825">
                  <a:moveTo>
                    <a:pt x="21412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412" y="8229"/>
                  </a:lnTo>
                  <a:lnTo>
                    <a:pt x="21412" y="0"/>
                  </a:lnTo>
                  <a:close/>
                </a:path>
                <a:path w="99059" h="123825">
                  <a:moveTo>
                    <a:pt x="34569" y="115214"/>
                  </a:moveTo>
                  <a:lnTo>
                    <a:pt x="26339" y="115214"/>
                  </a:lnTo>
                  <a:lnTo>
                    <a:pt x="26339" y="123444"/>
                  </a:lnTo>
                  <a:lnTo>
                    <a:pt x="34569" y="123444"/>
                  </a:lnTo>
                  <a:lnTo>
                    <a:pt x="34569" y="115214"/>
                  </a:lnTo>
                  <a:close/>
                </a:path>
                <a:path w="99059" h="123825">
                  <a:moveTo>
                    <a:pt x="34569" y="102882"/>
                  </a:moveTo>
                  <a:lnTo>
                    <a:pt x="26339" y="102882"/>
                  </a:lnTo>
                  <a:lnTo>
                    <a:pt x="26339" y="110286"/>
                  </a:lnTo>
                  <a:lnTo>
                    <a:pt x="34569" y="110286"/>
                  </a:lnTo>
                  <a:lnTo>
                    <a:pt x="34569" y="102882"/>
                  </a:lnTo>
                  <a:close/>
                </a:path>
                <a:path w="99059" h="123825">
                  <a:moveTo>
                    <a:pt x="34569" y="89700"/>
                  </a:moveTo>
                  <a:lnTo>
                    <a:pt x="26339" y="89700"/>
                  </a:lnTo>
                  <a:lnTo>
                    <a:pt x="26339" y="97929"/>
                  </a:lnTo>
                  <a:lnTo>
                    <a:pt x="34569" y="97929"/>
                  </a:lnTo>
                  <a:lnTo>
                    <a:pt x="34569" y="89700"/>
                  </a:lnTo>
                  <a:close/>
                </a:path>
                <a:path w="99059" h="123825">
                  <a:moveTo>
                    <a:pt x="34569" y="76530"/>
                  </a:moveTo>
                  <a:lnTo>
                    <a:pt x="26339" y="76530"/>
                  </a:lnTo>
                  <a:lnTo>
                    <a:pt x="26339" y="84759"/>
                  </a:lnTo>
                  <a:lnTo>
                    <a:pt x="34569" y="84759"/>
                  </a:lnTo>
                  <a:lnTo>
                    <a:pt x="34569" y="76530"/>
                  </a:lnTo>
                  <a:close/>
                </a:path>
                <a:path w="99059" h="123825">
                  <a:moveTo>
                    <a:pt x="34569" y="64185"/>
                  </a:moveTo>
                  <a:lnTo>
                    <a:pt x="26339" y="64185"/>
                  </a:lnTo>
                  <a:lnTo>
                    <a:pt x="26339" y="72428"/>
                  </a:lnTo>
                  <a:lnTo>
                    <a:pt x="34569" y="72428"/>
                  </a:lnTo>
                  <a:lnTo>
                    <a:pt x="34569" y="64185"/>
                  </a:lnTo>
                  <a:close/>
                </a:path>
                <a:path w="99059" h="123825">
                  <a:moveTo>
                    <a:pt x="34569" y="51041"/>
                  </a:moveTo>
                  <a:lnTo>
                    <a:pt x="26339" y="51041"/>
                  </a:lnTo>
                  <a:lnTo>
                    <a:pt x="26339" y="59245"/>
                  </a:lnTo>
                  <a:lnTo>
                    <a:pt x="34569" y="59245"/>
                  </a:lnTo>
                  <a:lnTo>
                    <a:pt x="34569" y="51041"/>
                  </a:lnTo>
                  <a:close/>
                </a:path>
                <a:path w="99059" h="123825">
                  <a:moveTo>
                    <a:pt x="34569" y="38696"/>
                  </a:moveTo>
                  <a:lnTo>
                    <a:pt x="26339" y="38696"/>
                  </a:lnTo>
                  <a:lnTo>
                    <a:pt x="26339" y="46913"/>
                  </a:lnTo>
                  <a:lnTo>
                    <a:pt x="34569" y="46913"/>
                  </a:lnTo>
                  <a:lnTo>
                    <a:pt x="34569" y="38696"/>
                  </a:lnTo>
                  <a:close/>
                </a:path>
                <a:path w="99059" h="123825">
                  <a:moveTo>
                    <a:pt x="34569" y="25527"/>
                  </a:moveTo>
                  <a:lnTo>
                    <a:pt x="26339" y="25527"/>
                  </a:lnTo>
                  <a:lnTo>
                    <a:pt x="26339" y="33743"/>
                  </a:lnTo>
                  <a:lnTo>
                    <a:pt x="34569" y="33743"/>
                  </a:lnTo>
                  <a:lnTo>
                    <a:pt x="34569" y="25527"/>
                  </a:lnTo>
                  <a:close/>
                </a:path>
                <a:path w="99059" h="123825">
                  <a:moveTo>
                    <a:pt x="34569" y="13169"/>
                  </a:moveTo>
                  <a:lnTo>
                    <a:pt x="26339" y="13169"/>
                  </a:lnTo>
                  <a:lnTo>
                    <a:pt x="26339" y="20599"/>
                  </a:lnTo>
                  <a:lnTo>
                    <a:pt x="34569" y="20599"/>
                  </a:lnTo>
                  <a:lnTo>
                    <a:pt x="34569" y="13169"/>
                  </a:lnTo>
                  <a:close/>
                </a:path>
                <a:path w="99059" h="123825">
                  <a:moveTo>
                    <a:pt x="34569" y="0"/>
                  </a:moveTo>
                  <a:lnTo>
                    <a:pt x="26339" y="0"/>
                  </a:lnTo>
                  <a:lnTo>
                    <a:pt x="26339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99059" h="123825">
                  <a:moveTo>
                    <a:pt x="46913" y="115214"/>
                  </a:moveTo>
                  <a:lnTo>
                    <a:pt x="39509" y="115214"/>
                  </a:lnTo>
                  <a:lnTo>
                    <a:pt x="39509" y="123444"/>
                  </a:lnTo>
                  <a:lnTo>
                    <a:pt x="46913" y="123444"/>
                  </a:lnTo>
                  <a:lnTo>
                    <a:pt x="46913" y="115214"/>
                  </a:lnTo>
                  <a:close/>
                </a:path>
                <a:path w="99059" h="123825">
                  <a:moveTo>
                    <a:pt x="46913" y="102882"/>
                  </a:moveTo>
                  <a:lnTo>
                    <a:pt x="39509" y="102882"/>
                  </a:lnTo>
                  <a:lnTo>
                    <a:pt x="39509" y="110286"/>
                  </a:lnTo>
                  <a:lnTo>
                    <a:pt x="46913" y="110286"/>
                  </a:lnTo>
                  <a:lnTo>
                    <a:pt x="46913" y="102882"/>
                  </a:lnTo>
                  <a:close/>
                </a:path>
                <a:path w="99059" h="123825">
                  <a:moveTo>
                    <a:pt x="46913" y="89700"/>
                  </a:moveTo>
                  <a:lnTo>
                    <a:pt x="39509" y="89700"/>
                  </a:lnTo>
                  <a:lnTo>
                    <a:pt x="39509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99059" h="123825">
                  <a:moveTo>
                    <a:pt x="46913" y="76530"/>
                  </a:moveTo>
                  <a:lnTo>
                    <a:pt x="39509" y="76530"/>
                  </a:lnTo>
                  <a:lnTo>
                    <a:pt x="39509" y="84759"/>
                  </a:lnTo>
                  <a:lnTo>
                    <a:pt x="46913" y="84759"/>
                  </a:lnTo>
                  <a:lnTo>
                    <a:pt x="46913" y="76530"/>
                  </a:lnTo>
                  <a:close/>
                </a:path>
                <a:path w="99059" h="123825">
                  <a:moveTo>
                    <a:pt x="46913" y="64185"/>
                  </a:moveTo>
                  <a:lnTo>
                    <a:pt x="39509" y="64185"/>
                  </a:lnTo>
                  <a:lnTo>
                    <a:pt x="39509" y="72428"/>
                  </a:lnTo>
                  <a:lnTo>
                    <a:pt x="46913" y="72428"/>
                  </a:lnTo>
                  <a:lnTo>
                    <a:pt x="46913" y="64185"/>
                  </a:lnTo>
                  <a:close/>
                </a:path>
                <a:path w="99059" h="123825">
                  <a:moveTo>
                    <a:pt x="46913" y="51041"/>
                  </a:moveTo>
                  <a:lnTo>
                    <a:pt x="39509" y="51041"/>
                  </a:lnTo>
                  <a:lnTo>
                    <a:pt x="39509" y="59245"/>
                  </a:lnTo>
                  <a:lnTo>
                    <a:pt x="46913" y="59245"/>
                  </a:lnTo>
                  <a:lnTo>
                    <a:pt x="46913" y="51041"/>
                  </a:lnTo>
                  <a:close/>
                </a:path>
                <a:path w="99059" h="123825">
                  <a:moveTo>
                    <a:pt x="46913" y="38696"/>
                  </a:moveTo>
                  <a:lnTo>
                    <a:pt x="39509" y="38696"/>
                  </a:lnTo>
                  <a:lnTo>
                    <a:pt x="39509" y="46913"/>
                  </a:lnTo>
                  <a:lnTo>
                    <a:pt x="46913" y="46913"/>
                  </a:lnTo>
                  <a:lnTo>
                    <a:pt x="46913" y="38696"/>
                  </a:lnTo>
                  <a:close/>
                </a:path>
                <a:path w="99059" h="123825">
                  <a:moveTo>
                    <a:pt x="46913" y="25527"/>
                  </a:moveTo>
                  <a:lnTo>
                    <a:pt x="39509" y="25527"/>
                  </a:lnTo>
                  <a:lnTo>
                    <a:pt x="39509" y="33743"/>
                  </a:lnTo>
                  <a:lnTo>
                    <a:pt x="46913" y="33743"/>
                  </a:lnTo>
                  <a:lnTo>
                    <a:pt x="46913" y="25527"/>
                  </a:lnTo>
                  <a:close/>
                </a:path>
                <a:path w="99059" h="123825">
                  <a:moveTo>
                    <a:pt x="46913" y="13169"/>
                  </a:moveTo>
                  <a:lnTo>
                    <a:pt x="39509" y="13169"/>
                  </a:lnTo>
                  <a:lnTo>
                    <a:pt x="39509" y="20599"/>
                  </a:lnTo>
                  <a:lnTo>
                    <a:pt x="46913" y="20599"/>
                  </a:lnTo>
                  <a:lnTo>
                    <a:pt x="46913" y="13169"/>
                  </a:lnTo>
                  <a:close/>
                </a:path>
                <a:path w="99059" h="123825">
                  <a:moveTo>
                    <a:pt x="46913" y="0"/>
                  </a:moveTo>
                  <a:lnTo>
                    <a:pt x="39509" y="0"/>
                  </a:lnTo>
                  <a:lnTo>
                    <a:pt x="39509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99059" h="123825">
                  <a:moveTo>
                    <a:pt x="60083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83" y="123444"/>
                  </a:lnTo>
                  <a:lnTo>
                    <a:pt x="60083" y="115214"/>
                  </a:lnTo>
                  <a:close/>
                </a:path>
                <a:path w="99059" h="123825">
                  <a:moveTo>
                    <a:pt x="60083" y="102882"/>
                  </a:moveTo>
                  <a:lnTo>
                    <a:pt x="51841" y="102882"/>
                  </a:lnTo>
                  <a:lnTo>
                    <a:pt x="51841" y="110286"/>
                  </a:lnTo>
                  <a:lnTo>
                    <a:pt x="60083" y="110286"/>
                  </a:lnTo>
                  <a:lnTo>
                    <a:pt x="60083" y="102882"/>
                  </a:lnTo>
                  <a:close/>
                </a:path>
                <a:path w="99059" h="123825">
                  <a:moveTo>
                    <a:pt x="60083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83" y="97929"/>
                  </a:lnTo>
                  <a:lnTo>
                    <a:pt x="60083" y="89700"/>
                  </a:lnTo>
                  <a:close/>
                </a:path>
                <a:path w="99059" h="123825">
                  <a:moveTo>
                    <a:pt x="60083" y="76530"/>
                  </a:moveTo>
                  <a:lnTo>
                    <a:pt x="51841" y="76530"/>
                  </a:lnTo>
                  <a:lnTo>
                    <a:pt x="51841" y="84759"/>
                  </a:lnTo>
                  <a:lnTo>
                    <a:pt x="60083" y="84759"/>
                  </a:lnTo>
                  <a:lnTo>
                    <a:pt x="60083" y="76530"/>
                  </a:lnTo>
                  <a:close/>
                </a:path>
                <a:path w="99059" h="123825">
                  <a:moveTo>
                    <a:pt x="60083" y="64185"/>
                  </a:moveTo>
                  <a:lnTo>
                    <a:pt x="51841" y="64185"/>
                  </a:lnTo>
                  <a:lnTo>
                    <a:pt x="51841" y="72428"/>
                  </a:lnTo>
                  <a:lnTo>
                    <a:pt x="60083" y="72428"/>
                  </a:lnTo>
                  <a:lnTo>
                    <a:pt x="60083" y="64185"/>
                  </a:lnTo>
                  <a:close/>
                </a:path>
                <a:path w="99059" h="123825">
                  <a:moveTo>
                    <a:pt x="60083" y="51041"/>
                  </a:moveTo>
                  <a:lnTo>
                    <a:pt x="51841" y="51041"/>
                  </a:lnTo>
                  <a:lnTo>
                    <a:pt x="51841" y="59245"/>
                  </a:lnTo>
                  <a:lnTo>
                    <a:pt x="60083" y="59245"/>
                  </a:lnTo>
                  <a:lnTo>
                    <a:pt x="60083" y="51041"/>
                  </a:lnTo>
                  <a:close/>
                </a:path>
                <a:path w="99059" h="123825">
                  <a:moveTo>
                    <a:pt x="60083" y="38696"/>
                  </a:moveTo>
                  <a:lnTo>
                    <a:pt x="51841" y="38696"/>
                  </a:lnTo>
                  <a:lnTo>
                    <a:pt x="51841" y="46913"/>
                  </a:lnTo>
                  <a:lnTo>
                    <a:pt x="60083" y="46913"/>
                  </a:lnTo>
                  <a:lnTo>
                    <a:pt x="60083" y="38696"/>
                  </a:lnTo>
                  <a:close/>
                </a:path>
                <a:path w="99059" h="123825">
                  <a:moveTo>
                    <a:pt x="60083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83" y="33743"/>
                  </a:lnTo>
                  <a:lnTo>
                    <a:pt x="60083" y="25527"/>
                  </a:lnTo>
                  <a:close/>
                </a:path>
                <a:path w="99059" h="123825">
                  <a:moveTo>
                    <a:pt x="60083" y="13169"/>
                  </a:moveTo>
                  <a:lnTo>
                    <a:pt x="51841" y="13169"/>
                  </a:lnTo>
                  <a:lnTo>
                    <a:pt x="51841" y="20599"/>
                  </a:lnTo>
                  <a:lnTo>
                    <a:pt x="60083" y="20599"/>
                  </a:lnTo>
                  <a:lnTo>
                    <a:pt x="60083" y="13169"/>
                  </a:lnTo>
                  <a:close/>
                </a:path>
                <a:path w="99059" h="123825">
                  <a:moveTo>
                    <a:pt x="60083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99059" h="123825">
                  <a:moveTo>
                    <a:pt x="73253" y="115214"/>
                  </a:moveTo>
                  <a:lnTo>
                    <a:pt x="65011" y="115214"/>
                  </a:lnTo>
                  <a:lnTo>
                    <a:pt x="65011" y="123444"/>
                  </a:lnTo>
                  <a:lnTo>
                    <a:pt x="73253" y="123444"/>
                  </a:lnTo>
                  <a:lnTo>
                    <a:pt x="73253" y="115214"/>
                  </a:lnTo>
                  <a:close/>
                </a:path>
                <a:path w="99059" h="123825">
                  <a:moveTo>
                    <a:pt x="73253" y="102882"/>
                  </a:moveTo>
                  <a:lnTo>
                    <a:pt x="65011" y="102882"/>
                  </a:lnTo>
                  <a:lnTo>
                    <a:pt x="65011" y="110286"/>
                  </a:lnTo>
                  <a:lnTo>
                    <a:pt x="73253" y="110286"/>
                  </a:lnTo>
                  <a:lnTo>
                    <a:pt x="73253" y="102882"/>
                  </a:lnTo>
                  <a:close/>
                </a:path>
                <a:path w="99059" h="123825">
                  <a:moveTo>
                    <a:pt x="73253" y="89700"/>
                  </a:moveTo>
                  <a:lnTo>
                    <a:pt x="65011" y="89700"/>
                  </a:lnTo>
                  <a:lnTo>
                    <a:pt x="65011" y="97929"/>
                  </a:lnTo>
                  <a:lnTo>
                    <a:pt x="73253" y="97929"/>
                  </a:lnTo>
                  <a:lnTo>
                    <a:pt x="73253" y="89700"/>
                  </a:lnTo>
                  <a:close/>
                </a:path>
                <a:path w="99059" h="123825">
                  <a:moveTo>
                    <a:pt x="73253" y="76530"/>
                  </a:moveTo>
                  <a:lnTo>
                    <a:pt x="65011" y="76530"/>
                  </a:lnTo>
                  <a:lnTo>
                    <a:pt x="65011" y="84759"/>
                  </a:lnTo>
                  <a:lnTo>
                    <a:pt x="73253" y="84759"/>
                  </a:lnTo>
                  <a:lnTo>
                    <a:pt x="73253" y="76530"/>
                  </a:lnTo>
                  <a:close/>
                </a:path>
                <a:path w="99059" h="123825">
                  <a:moveTo>
                    <a:pt x="73253" y="64185"/>
                  </a:moveTo>
                  <a:lnTo>
                    <a:pt x="65011" y="64185"/>
                  </a:lnTo>
                  <a:lnTo>
                    <a:pt x="65011" y="72428"/>
                  </a:lnTo>
                  <a:lnTo>
                    <a:pt x="73253" y="72428"/>
                  </a:lnTo>
                  <a:lnTo>
                    <a:pt x="73253" y="64185"/>
                  </a:lnTo>
                  <a:close/>
                </a:path>
                <a:path w="99059" h="123825">
                  <a:moveTo>
                    <a:pt x="73253" y="51041"/>
                  </a:moveTo>
                  <a:lnTo>
                    <a:pt x="65011" y="51041"/>
                  </a:lnTo>
                  <a:lnTo>
                    <a:pt x="65011" y="59245"/>
                  </a:lnTo>
                  <a:lnTo>
                    <a:pt x="73253" y="59245"/>
                  </a:lnTo>
                  <a:lnTo>
                    <a:pt x="73253" y="51041"/>
                  </a:lnTo>
                  <a:close/>
                </a:path>
                <a:path w="99059" h="123825">
                  <a:moveTo>
                    <a:pt x="73253" y="38696"/>
                  </a:moveTo>
                  <a:lnTo>
                    <a:pt x="65011" y="38696"/>
                  </a:lnTo>
                  <a:lnTo>
                    <a:pt x="65011" y="46913"/>
                  </a:lnTo>
                  <a:lnTo>
                    <a:pt x="73253" y="46913"/>
                  </a:lnTo>
                  <a:lnTo>
                    <a:pt x="73253" y="38696"/>
                  </a:lnTo>
                  <a:close/>
                </a:path>
                <a:path w="99059" h="123825">
                  <a:moveTo>
                    <a:pt x="73253" y="25527"/>
                  </a:moveTo>
                  <a:lnTo>
                    <a:pt x="65011" y="25527"/>
                  </a:lnTo>
                  <a:lnTo>
                    <a:pt x="65011" y="33743"/>
                  </a:lnTo>
                  <a:lnTo>
                    <a:pt x="73253" y="33743"/>
                  </a:lnTo>
                  <a:lnTo>
                    <a:pt x="73253" y="25527"/>
                  </a:lnTo>
                  <a:close/>
                </a:path>
                <a:path w="99059" h="123825">
                  <a:moveTo>
                    <a:pt x="73253" y="13169"/>
                  </a:moveTo>
                  <a:lnTo>
                    <a:pt x="65011" y="13169"/>
                  </a:lnTo>
                  <a:lnTo>
                    <a:pt x="65011" y="20599"/>
                  </a:lnTo>
                  <a:lnTo>
                    <a:pt x="73253" y="20599"/>
                  </a:lnTo>
                  <a:lnTo>
                    <a:pt x="73253" y="13169"/>
                  </a:lnTo>
                  <a:close/>
                </a:path>
                <a:path w="99059" h="123825">
                  <a:moveTo>
                    <a:pt x="73253" y="0"/>
                  </a:moveTo>
                  <a:lnTo>
                    <a:pt x="65011" y="0"/>
                  </a:lnTo>
                  <a:lnTo>
                    <a:pt x="65011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99059" h="123825">
                  <a:moveTo>
                    <a:pt x="86423" y="115214"/>
                  </a:moveTo>
                  <a:lnTo>
                    <a:pt x="78181" y="115214"/>
                  </a:lnTo>
                  <a:lnTo>
                    <a:pt x="78181" y="123444"/>
                  </a:lnTo>
                  <a:lnTo>
                    <a:pt x="86423" y="123444"/>
                  </a:lnTo>
                  <a:lnTo>
                    <a:pt x="86423" y="115214"/>
                  </a:lnTo>
                  <a:close/>
                </a:path>
                <a:path w="99059" h="123825">
                  <a:moveTo>
                    <a:pt x="86423" y="102882"/>
                  </a:moveTo>
                  <a:lnTo>
                    <a:pt x="78181" y="102882"/>
                  </a:lnTo>
                  <a:lnTo>
                    <a:pt x="78181" y="110286"/>
                  </a:lnTo>
                  <a:lnTo>
                    <a:pt x="86423" y="110286"/>
                  </a:lnTo>
                  <a:lnTo>
                    <a:pt x="86423" y="102882"/>
                  </a:lnTo>
                  <a:close/>
                </a:path>
                <a:path w="99059" h="123825">
                  <a:moveTo>
                    <a:pt x="86423" y="89700"/>
                  </a:moveTo>
                  <a:lnTo>
                    <a:pt x="78181" y="89700"/>
                  </a:lnTo>
                  <a:lnTo>
                    <a:pt x="78181" y="97929"/>
                  </a:lnTo>
                  <a:lnTo>
                    <a:pt x="86423" y="97929"/>
                  </a:lnTo>
                  <a:lnTo>
                    <a:pt x="86423" y="89700"/>
                  </a:lnTo>
                  <a:close/>
                </a:path>
                <a:path w="99059" h="123825">
                  <a:moveTo>
                    <a:pt x="86423" y="76530"/>
                  </a:moveTo>
                  <a:lnTo>
                    <a:pt x="78181" y="76530"/>
                  </a:lnTo>
                  <a:lnTo>
                    <a:pt x="78181" y="84759"/>
                  </a:lnTo>
                  <a:lnTo>
                    <a:pt x="86423" y="84759"/>
                  </a:lnTo>
                  <a:lnTo>
                    <a:pt x="86423" y="76530"/>
                  </a:lnTo>
                  <a:close/>
                </a:path>
                <a:path w="99059" h="123825">
                  <a:moveTo>
                    <a:pt x="86423" y="64185"/>
                  </a:moveTo>
                  <a:lnTo>
                    <a:pt x="78181" y="64185"/>
                  </a:lnTo>
                  <a:lnTo>
                    <a:pt x="78181" y="72428"/>
                  </a:lnTo>
                  <a:lnTo>
                    <a:pt x="86423" y="72428"/>
                  </a:lnTo>
                  <a:lnTo>
                    <a:pt x="86423" y="64185"/>
                  </a:lnTo>
                  <a:close/>
                </a:path>
                <a:path w="99059" h="123825">
                  <a:moveTo>
                    <a:pt x="86423" y="51041"/>
                  </a:moveTo>
                  <a:lnTo>
                    <a:pt x="78181" y="51041"/>
                  </a:lnTo>
                  <a:lnTo>
                    <a:pt x="78181" y="59245"/>
                  </a:lnTo>
                  <a:lnTo>
                    <a:pt x="86423" y="59245"/>
                  </a:lnTo>
                  <a:lnTo>
                    <a:pt x="86423" y="51041"/>
                  </a:lnTo>
                  <a:close/>
                </a:path>
                <a:path w="99059" h="123825">
                  <a:moveTo>
                    <a:pt x="86423" y="38696"/>
                  </a:moveTo>
                  <a:lnTo>
                    <a:pt x="78181" y="38696"/>
                  </a:lnTo>
                  <a:lnTo>
                    <a:pt x="78181" y="46913"/>
                  </a:lnTo>
                  <a:lnTo>
                    <a:pt x="86423" y="46913"/>
                  </a:lnTo>
                  <a:lnTo>
                    <a:pt x="86423" y="38696"/>
                  </a:lnTo>
                  <a:close/>
                </a:path>
                <a:path w="99059" h="123825">
                  <a:moveTo>
                    <a:pt x="86423" y="25527"/>
                  </a:moveTo>
                  <a:lnTo>
                    <a:pt x="78181" y="25527"/>
                  </a:lnTo>
                  <a:lnTo>
                    <a:pt x="78181" y="33743"/>
                  </a:lnTo>
                  <a:lnTo>
                    <a:pt x="86423" y="33743"/>
                  </a:lnTo>
                  <a:lnTo>
                    <a:pt x="86423" y="25527"/>
                  </a:lnTo>
                  <a:close/>
                </a:path>
                <a:path w="99059" h="123825">
                  <a:moveTo>
                    <a:pt x="86423" y="13169"/>
                  </a:moveTo>
                  <a:lnTo>
                    <a:pt x="78181" y="13169"/>
                  </a:lnTo>
                  <a:lnTo>
                    <a:pt x="78181" y="20599"/>
                  </a:lnTo>
                  <a:lnTo>
                    <a:pt x="86423" y="20599"/>
                  </a:lnTo>
                  <a:lnTo>
                    <a:pt x="86423" y="13169"/>
                  </a:lnTo>
                  <a:close/>
                </a:path>
                <a:path w="99059" h="123825">
                  <a:moveTo>
                    <a:pt x="86423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99059" h="123825">
                  <a:moveTo>
                    <a:pt x="98755" y="0"/>
                  </a:moveTo>
                  <a:lnTo>
                    <a:pt x="91338" y="0"/>
                  </a:lnTo>
                  <a:lnTo>
                    <a:pt x="91338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302654" y="5599074"/>
              <a:ext cx="242570" cy="137160"/>
            </a:xfrm>
            <a:custGeom>
              <a:avLst/>
              <a:gdLst/>
              <a:ahLst/>
              <a:cxnLst/>
              <a:rect l="l" t="t" r="r" b="b"/>
              <a:pathLst>
                <a:path w="242570" h="137160">
                  <a:moveTo>
                    <a:pt x="8356" y="128384"/>
                  </a:moveTo>
                  <a:lnTo>
                    <a:pt x="939" y="128384"/>
                  </a:lnTo>
                  <a:lnTo>
                    <a:pt x="0" y="128384"/>
                  </a:lnTo>
                  <a:lnTo>
                    <a:pt x="0" y="136613"/>
                  </a:lnTo>
                  <a:lnTo>
                    <a:pt x="939" y="136613"/>
                  </a:lnTo>
                  <a:lnTo>
                    <a:pt x="8242" y="136613"/>
                  </a:lnTo>
                  <a:lnTo>
                    <a:pt x="8356" y="128384"/>
                  </a:lnTo>
                  <a:close/>
                </a:path>
                <a:path w="242570" h="137160">
                  <a:moveTo>
                    <a:pt x="8356" y="116052"/>
                  </a:moveTo>
                  <a:lnTo>
                    <a:pt x="939" y="116052"/>
                  </a:lnTo>
                  <a:lnTo>
                    <a:pt x="0" y="116052"/>
                  </a:lnTo>
                  <a:lnTo>
                    <a:pt x="0" y="123456"/>
                  </a:lnTo>
                  <a:lnTo>
                    <a:pt x="939" y="123456"/>
                  </a:lnTo>
                  <a:lnTo>
                    <a:pt x="8242" y="123456"/>
                  </a:lnTo>
                  <a:lnTo>
                    <a:pt x="8356" y="116052"/>
                  </a:lnTo>
                  <a:close/>
                </a:path>
                <a:path w="242570" h="137160">
                  <a:moveTo>
                    <a:pt x="8356" y="102870"/>
                  </a:moveTo>
                  <a:lnTo>
                    <a:pt x="939" y="102870"/>
                  </a:lnTo>
                  <a:lnTo>
                    <a:pt x="0" y="102870"/>
                  </a:lnTo>
                  <a:lnTo>
                    <a:pt x="0" y="111099"/>
                  </a:lnTo>
                  <a:lnTo>
                    <a:pt x="939" y="111099"/>
                  </a:lnTo>
                  <a:lnTo>
                    <a:pt x="8242" y="111099"/>
                  </a:lnTo>
                  <a:lnTo>
                    <a:pt x="8356" y="102870"/>
                  </a:lnTo>
                  <a:close/>
                </a:path>
                <a:path w="242570" h="137160">
                  <a:moveTo>
                    <a:pt x="8356" y="89700"/>
                  </a:moveTo>
                  <a:lnTo>
                    <a:pt x="939" y="89700"/>
                  </a:lnTo>
                  <a:lnTo>
                    <a:pt x="0" y="89700"/>
                  </a:lnTo>
                  <a:lnTo>
                    <a:pt x="0" y="97929"/>
                  </a:lnTo>
                  <a:lnTo>
                    <a:pt x="939" y="97929"/>
                  </a:lnTo>
                  <a:lnTo>
                    <a:pt x="8242" y="97929"/>
                  </a:lnTo>
                  <a:lnTo>
                    <a:pt x="8356" y="89700"/>
                  </a:lnTo>
                  <a:close/>
                </a:path>
                <a:path w="242570" h="137160">
                  <a:moveTo>
                    <a:pt x="8356" y="77355"/>
                  </a:moveTo>
                  <a:lnTo>
                    <a:pt x="939" y="77355"/>
                  </a:lnTo>
                  <a:lnTo>
                    <a:pt x="0" y="77355"/>
                  </a:lnTo>
                  <a:lnTo>
                    <a:pt x="0" y="85598"/>
                  </a:lnTo>
                  <a:lnTo>
                    <a:pt x="939" y="85598"/>
                  </a:lnTo>
                  <a:lnTo>
                    <a:pt x="8242" y="85598"/>
                  </a:lnTo>
                  <a:lnTo>
                    <a:pt x="8356" y="77355"/>
                  </a:lnTo>
                  <a:close/>
                </a:path>
                <a:path w="242570" h="137160">
                  <a:moveTo>
                    <a:pt x="8356" y="64211"/>
                  </a:moveTo>
                  <a:lnTo>
                    <a:pt x="939" y="64211"/>
                  </a:lnTo>
                  <a:lnTo>
                    <a:pt x="0" y="64211"/>
                  </a:lnTo>
                  <a:lnTo>
                    <a:pt x="0" y="72415"/>
                  </a:lnTo>
                  <a:lnTo>
                    <a:pt x="939" y="72415"/>
                  </a:lnTo>
                  <a:lnTo>
                    <a:pt x="8242" y="72415"/>
                  </a:lnTo>
                  <a:lnTo>
                    <a:pt x="8356" y="64211"/>
                  </a:lnTo>
                  <a:close/>
                </a:path>
                <a:path w="242570" h="137160">
                  <a:moveTo>
                    <a:pt x="8356" y="51866"/>
                  </a:moveTo>
                  <a:lnTo>
                    <a:pt x="939" y="51866"/>
                  </a:lnTo>
                  <a:lnTo>
                    <a:pt x="0" y="51866"/>
                  </a:lnTo>
                  <a:lnTo>
                    <a:pt x="0" y="60083"/>
                  </a:lnTo>
                  <a:lnTo>
                    <a:pt x="939" y="60083"/>
                  </a:lnTo>
                  <a:lnTo>
                    <a:pt x="8242" y="60083"/>
                  </a:lnTo>
                  <a:lnTo>
                    <a:pt x="8356" y="51866"/>
                  </a:lnTo>
                  <a:close/>
                </a:path>
                <a:path w="242570" h="137160">
                  <a:moveTo>
                    <a:pt x="8356" y="38696"/>
                  </a:moveTo>
                  <a:lnTo>
                    <a:pt x="939" y="38696"/>
                  </a:lnTo>
                  <a:lnTo>
                    <a:pt x="0" y="38696"/>
                  </a:lnTo>
                  <a:lnTo>
                    <a:pt x="0" y="46913"/>
                  </a:lnTo>
                  <a:lnTo>
                    <a:pt x="939" y="46913"/>
                  </a:lnTo>
                  <a:lnTo>
                    <a:pt x="8242" y="46913"/>
                  </a:lnTo>
                  <a:lnTo>
                    <a:pt x="8356" y="38696"/>
                  </a:lnTo>
                  <a:close/>
                </a:path>
                <a:path w="242570" h="137160">
                  <a:moveTo>
                    <a:pt x="8356" y="26339"/>
                  </a:moveTo>
                  <a:lnTo>
                    <a:pt x="939" y="26339"/>
                  </a:lnTo>
                  <a:lnTo>
                    <a:pt x="0" y="26339"/>
                  </a:lnTo>
                  <a:lnTo>
                    <a:pt x="0" y="33769"/>
                  </a:lnTo>
                  <a:lnTo>
                    <a:pt x="939" y="33769"/>
                  </a:lnTo>
                  <a:lnTo>
                    <a:pt x="8242" y="33769"/>
                  </a:lnTo>
                  <a:lnTo>
                    <a:pt x="8356" y="26339"/>
                  </a:lnTo>
                  <a:close/>
                </a:path>
                <a:path w="242570" h="137160">
                  <a:moveTo>
                    <a:pt x="8356" y="13169"/>
                  </a:moveTo>
                  <a:lnTo>
                    <a:pt x="939" y="13169"/>
                  </a:lnTo>
                  <a:lnTo>
                    <a:pt x="0" y="13169"/>
                  </a:lnTo>
                  <a:lnTo>
                    <a:pt x="0" y="21399"/>
                  </a:lnTo>
                  <a:lnTo>
                    <a:pt x="939" y="21399"/>
                  </a:lnTo>
                  <a:lnTo>
                    <a:pt x="8242" y="21399"/>
                  </a:lnTo>
                  <a:lnTo>
                    <a:pt x="8356" y="13169"/>
                  </a:lnTo>
                  <a:close/>
                </a:path>
                <a:path w="242570" h="137160">
                  <a:moveTo>
                    <a:pt x="8356" y="0"/>
                  </a:moveTo>
                  <a:lnTo>
                    <a:pt x="939" y="0"/>
                  </a:lnTo>
                  <a:lnTo>
                    <a:pt x="0" y="0"/>
                  </a:lnTo>
                  <a:lnTo>
                    <a:pt x="0" y="8242"/>
                  </a:lnTo>
                  <a:lnTo>
                    <a:pt x="939" y="8242"/>
                  </a:lnTo>
                  <a:lnTo>
                    <a:pt x="8242" y="8242"/>
                  </a:lnTo>
                  <a:lnTo>
                    <a:pt x="8356" y="0"/>
                  </a:lnTo>
                  <a:close/>
                </a:path>
                <a:path w="242570" h="137160">
                  <a:moveTo>
                    <a:pt x="21526" y="128384"/>
                  </a:moveTo>
                  <a:lnTo>
                    <a:pt x="13284" y="128384"/>
                  </a:lnTo>
                  <a:lnTo>
                    <a:pt x="13182" y="136613"/>
                  </a:lnTo>
                  <a:lnTo>
                    <a:pt x="21424" y="136613"/>
                  </a:lnTo>
                  <a:lnTo>
                    <a:pt x="21526" y="128384"/>
                  </a:lnTo>
                  <a:close/>
                </a:path>
                <a:path w="242570" h="137160">
                  <a:moveTo>
                    <a:pt x="21526" y="116052"/>
                  </a:moveTo>
                  <a:lnTo>
                    <a:pt x="13284" y="116052"/>
                  </a:lnTo>
                  <a:lnTo>
                    <a:pt x="13182" y="123456"/>
                  </a:lnTo>
                  <a:lnTo>
                    <a:pt x="21424" y="123456"/>
                  </a:lnTo>
                  <a:lnTo>
                    <a:pt x="21526" y="116052"/>
                  </a:lnTo>
                  <a:close/>
                </a:path>
                <a:path w="242570" h="137160">
                  <a:moveTo>
                    <a:pt x="21526" y="102870"/>
                  </a:moveTo>
                  <a:lnTo>
                    <a:pt x="13284" y="102870"/>
                  </a:lnTo>
                  <a:lnTo>
                    <a:pt x="13182" y="111099"/>
                  </a:lnTo>
                  <a:lnTo>
                    <a:pt x="21424" y="111099"/>
                  </a:lnTo>
                  <a:lnTo>
                    <a:pt x="21526" y="102870"/>
                  </a:lnTo>
                  <a:close/>
                </a:path>
                <a:path w="242570" h="137160">
                  <a:moveTo>
                    <a:pt x="21526" y="89700"/>
                  </a:moveTo>
                  <a:lnTo>
                    <a:pt x="13284" y="89700"/>
                  </a:lnTo>
                  <a:lnTo>
                    <a:pt x="13182" y="97929"/>
                  </a:lnTo>
                  <a:lnTo>
                    <a:pt x="21424" y="97929"/>
                  </a:lnTo>
                  <a:lnTo>
                    <a:pt x="21526" y="89700"/>
                  </a:lnTo>
                  <a:close/>
                </a:path>
                <a:path w="242570" h="137160">
                  <a:moveTo>
                    <a:pt x="21526" y="77355"/>
                  </a:moveTo>
                  <a:lnTo>
                    <a:pt x="13284" y="77355"/>
                  </a:lnTo>
                  <a:lnTo>
                    <a:pt x="13182" y="85598"/>
                  </a:lnTo>
                  <a:lnTo>
                    <a:pt x="21424" y="85598"/>
                  </a:lnTo>
                  <a:lnTo>
                    <a:pt x="21526" y="77355"/>
                  </a:lnTo>
                  <a:close/>
                </a:path>
                <a:path w="242570" h="137160">
                  <a:moveTo>
                    <a:pt x="21526" y="64211"/>
                  </a:moveTo>
                  <a:lnTo>
                    <a:pt x="13284" y="64211"/>
                  </a:lnTo>
                  <a:lnTo>
                    <a:pt x="13182" y="72415"/>
                  </a:lnTo>
                  <a:lnTo>
                    <a:pt x="21424" y="72415"/>
                  </a:lnTo>
                  <a:lnTo>
                    <a:pt x="21526" y="64211"/>
                  </a:lnTo>
                  <a:close/>
                </a:path>
                <a:path w="242570" h="137160">
                  <a:moveTo>
                    <a:pt x="21526" y="51866"/>
                  </a:moveTo>
                  <a:lnTo>
                    <a:pt x="13284" y="51866"/>
                  </a:lnTo>
                  <a:lnTo>
                    <a:pt x="13182" y="60083"/>
                  </a:lnTo>
                  <a:lnTo>
                    <a:pt x="21424" y="60083"/>
                  </a:lnTo>
                  <a:lnTo>
                    <a:pt x="21526" y="51866"/>
                  </a:lnTo>
                  <a:close/>
                </a:path>
                <a:path w="242570" h="137160">
                  <a:moveTo>
                    <a:pt x="21526" y="38696"/>
                  </a:moveTo>
                  <a:lnTo>
                    <a:pt x="13284" y="38696"/>
                  </a:lnTo>
                  <a:lnTo>
                    <a:pt x="13182" y="46913"/>
                  </a:lnTo>
                  <a:lnTo>
                    <a:pt x="21424" y="46913"/>
                  </a:lnTo>
                  <a:lnTo>
                    <a:pt x="21526" y="38696"/>
                  </a:lnTo>
                  <a:close/>
                </a:path>
                <a:path w="242570" h="137160">
                  <a:moveTo>
                    <a:pt x="21526" y="26339"/>
                  </a:moveTo>
                  <a:lnTo>
                    <a:pt x="13284" y="26339"/>
                  </a:lnTo>
                  <a:lnTo>
                    <a:pt x="13182" y="33769"/>
                  </a:lnTo>
                  <a:lnTo>
                    <a:pt x="21424" y="33769"/>
                  </a:lnTo>
                  <a:lnTo>
                    <a:pt x="21526" y="26339"/>
                  </a:lnTo>
                  <a:close/>
                </a:path>
                <a:path w="242570" h="137160">
                  <a:moveTo>
                    <a:pt x="21526" y="13169"/>
                  </a:moveTo>
                  <a:lnTo>
                    <a:pt x="13284" y="13169"/>
                  </a:lnTo>
                  <a:lnTo>
                    <a:pt x="13182" y="21399"/>
                  </a:lnTo>
                  <a:lnTo>
                    <a:pt x="21424" y="21399"/>
                  </a:lnTo>
                  <a:lnTo>
                    <a:pt x="21526" y="13169"/>
                  </a:lnTo>
                  <a:close/>
                </a:path>
                <a:path w="242570" h="137160">
                  <a:moveTo>
                    <a:pt x="21526" y="0"/>
                  </a:moveTo>
                  <a:lnTo>
                    <a:pt x="13284" y="0"/>
                  </a:lnTo>
                  <a:lnTo>
                    <a:pt x="13182" y="8242"/>
                  </a:lnTo>
                  <a:lnTo>
                    <a:pt x="21424" y="8242"/>
                  </a:lnTo>
                  <a:lnTo>
                    <a:pt x="21526" y="0"/>
                  </a:lnTo>
                  <a:close/>
                </a:path>
                <a:path w="242570" h="137160">
                  <a:moveTo>
                    <a:pt x="34683" y="13169"/>
                  </a:moveTo>
                  <a:lnTo>
                    <a:pt x="26466" y="13169"/>
                  </a:lnTo>
                  <a:lnTo>
                    <a:pt x="26466" y="21399"/>
                  </a:lnTo>
                  <a:lnTo>
                    <a:pt x="34683" y="21399"/>
                  </a:lnTo>
                  <a:lnTo>
                    <a:pt x="34683" y="13169"/>
                  </a:lnTo>
                  <a:close/>
                </a:path>
                <a:path w="242570" h="137160">
                  <a:moveTo>
                    <a:pt x="34683" y="0"/>
                  </a:moveTo>
                  <a:lnTo>
                    <a:pt x="26466" y="0"/>
                  </a:lnTo>
                  <a:lnTo>
                    <a:pt x="26466" y="8242"/>
                  </a:lnTo>
                  <a:lnTo>
                    <a:pt x="34683" y="8242"/>
                  </a:lnTo>
                  <a:lnTo>
                    <a:pt x="34683" y="0"/>
                  </a:lnTo>
                  <a:close/>
                </a:path>
                <a:path w="242570" h="137160">
                  <a:moveTo>
                    <a:pt x="47866" y="0"/>
                  </a:moveTo>
                  <a:lnTo>
                    <a:pt x="39636" y="0"/>
                  </a:lnTo>
                  <a:lnTo>
                    <a:pt x="39636" y="8242"/>
                  </a:lnTo>
                  <a:lnTo>
                    <a:pt x="47866" y="8242"/>
                  </a:lnTo>
                  <a:lnTo>
                    <a:pt x="47866" y="0"/>
                  </a:lnTo>
                  <a:close/>
                </a:path>
                <a:path w="242570" h="137160">
                  <a:moveTo>
                    <a:pt x="61023" y="0"/>
                  </a:moveTo>
                  <a:lnTo>
                    <a:pt x="52781" y="0"/>
                  </a:lnTo>
                  <a:lnTo>
                    <a:pt x="52781" y="8242"/>
                  </a:lnTo>
                  <a:lnTo>
                    <a:pt x="61023" y="8242"/>
                  </a:lnTo>
                  <a:lnTo>
                    <a:pt x="61023" y="0"/>
                  </a:lnTo>
                  <a:close/>
                </a:path>
                <a:path w="242570" h="137160">
                  <a:moveTo>
                    <a:pt x="73367" y="0"/>
                  </a:moveTo>
                  <a:lnTo>
                    <a:pt x="65951" y="0"/>
                  </a:lnTo>
                  <a:lnTo>
                    <a:pt x="65951" y="8242"/>
                  </a:lnTo>
                  <a:lnTo>
                    <a:pt x="73367" y="8242"/>
                  </a:lnTo>
                  <a:lnTo>
                    <a:pt x="73367" y="0"/>
                  </a:lnTo>
                  <a:close/>
                </a:path>
                <a:path w="242570" h="137160">
                  <a:moveTo>
                    <a:pt x="86537" y="0"/>
                  </a:moveTo>
                  <a:lnTo>
                    <a:pt x="78308" y="0"/>
                  </a:lnTo>
                  <a:lnTo>
                    <a:pt x="78308" y="8242"/>
                  </a:lnTo>
                  <a:lnTo>
                    <a:pt x="86537" y="8242"/>
                  </a:lnTo>
                  <a:lnTo>
                    <a:pt x="86537" y="0"/>
                  </a:lnTo>
                  <a:close/>
                </a:path>
                <a:path w="242570" h="137160">
                  <a:moveTo>
                    <a:pt x="99720" y="0"/>
                  </a:moveTo>
                  <a:lnTo>
                    <a:pt x="91465" y="0"/>
                  </a:lnTo>
                  <a:lnTo>
                    <a:pt x="91465" y="8242"/>
                  </a:lnTo>
                  <a:lnTo>
                    <a:pt x="99720" y="8242"/>
                  </a:lnTo>
                  <a:lnTo>
                    <a:pt x="99720" y="0"/>
                  </a:lnTo>
                  <a:close/>
                </a:path>
                <a:path w="242570" h="137160">
                  <a:moveTo>
                    <a:pt x="228904" y="128384"/>
                  </a:moveTo>
                  <a:lnTo>
                    <a:pt x="221488" y="128384"/>
                  </a:lnTo>
                  <a:lnTo>
                    <a:pt x="221488" y="136613"/>
                  </a:lnTo>
                  <a:lnTo>
                    <a:pt x="228904" y="136613"/>
                  </a:lnTo>
                  <a:lnTo>
                    <a:pt x="228904" y="128384"/>
                  </a:lnTo>
                  <a:close/>
                </a:path>
                <a:path w="242570" h="137160">
                  <a:moveTo>
                    <a:pt x="228904" y="116052"/>
                  </a:moveTo>
                  <a:lnTo>
                    <a:pt x="221488" y="116052"/>
                  </a:lnTo>
                  <a:lnTo>
                    <a:pt x="221488" y="123456"/>
                  </a:lnTo>
                  <a:lnTo>
                    <a:pt x="228904" y="123456"/>
                  </a:lnTo>
                  <a:lnTo>
                    <a:pt x="228904" y="116052"/>
                  </a:lnTo>
                  <a:close/>
                </a:path>
                <a:path w="242570" h="137160">
                  <a:moveTo>
                    <a:pt x="228904" y="102870"/>
                  </a:moveTo>
                  <a:lnTo>
                    <a:pt x="221488" y="102870"/>
                  </a:lnTo>
                  <a:lnTo>
                    <a:pt x="221488" y="111099"/>
                  </a:lnTo>
                  <a:lnTo>
                    <a:pt x="228904" y="111099"/>
                  </a:lnTo>
                  <a:lnTo>
                    <a:pt x="228904" y="102870"/>
                  </a:lnTo>
                  <a:close/>
                </a:path>
                <a:path w="242570" h="137160">
                  <a:moveTo>
                    <a:pt x="228904" y="89700"/>
                  </a:moveTo>
                  <a:lnTo>
                    <a:pt x="221488" y="89700"/>
                  </a:lnTo>
                  <a:lnTo>
                    <a:pt x="221488" y="97929"/>
                  </a:lnTo>
                  <a:lnTo>
                    <a:pt x="228904" y="97929"/>
                  </a:lnTo>
                  <a:lnTo>
                    <a:pt x="228904" y="89700"/>
                  </a:lnTo>
                  <a:close/>
                </a:path>
                <a:path w="242570" h="137160">
                  <a:moveTo>
                    <a:pt x="228904" y="77355"/>
                  </a:moveTo>
                  <a:lnTo>
                    <a:pt x="221488" y="77355"/>
                  </a:lnTo>
                  <a:lnTo>
                    <a:pt x="221488" y="85598"/>
                  </a:lnTo>
                  <a:lnTo>
                    <a:pt x="228904" y="85598"/>
                  </a:lnTo>
                  <a:lnTo>
                    <a:pt x="228904" y="77355"/>
                  </a:lnTo>
                  <a:close/>
                </a:path>
                <a:path w="242570" h="137160">
                  <a:moveTo>
                    <a:pt x="228904" y="64211"/>
                  </a:moveTo>
                  <a:lnTo>
                    <a:pt x="221488" y="64211"/>
                  </a:lnTo>
                  <a:lnTo>
                    <a:pt x="221488" y="72415"/>
                  </a:lnTo>
                  <a:lnTo>
                    <a:pt x="228904" y="72415"/>
                  </a:lnTo>
                  <a:lnTo>
                    <a:pt x="228904" y="64211"/>
                  </a:lnTo>
                  <a:close/>
                </a:path>
                <a:path w="242570" h="137160">
                  <a:moveTo>
                    <a:pt x="228904" y="51866"/>
                  </a:moveTo>
                  <a:lnTo>
                    <a:pt x="221488" y="51866"/>
                  </a:lnTo>
                  <a:lnTo>
                    <a:pt x="221488" y="60083"/>
                  </a:lnTo>
                  <a:lnTo>
                    <a:pt x="228904" y="60083"/>
                  </a:lnTo>
                  <a:lnTo>
                    <a:pt x="228904" y="51866"/>
                  </a:lnTo>
                  <a:close/>
                </a:path>
                <a:path w="242570" h="137160">
                  <a:moveTo>
                    <a:pt x="228904" y="38696"/>
                  </a:moveTo>
                  <a:lnTo>
                    <a:pt x="221488" y="38696"/>
                  </a:lnTo>
                  <a:lnTo>
                    <a:pt x="221488" y="46913"/>
                  </a:lnTo>
                  <a:lnTo>
                    <a:pt x="228904" y="46913"/>
                  </a:lnTo>
                  <a:lnTo>
                    <a:pt x="228904" y="38696"/>
                  </a:lnTo>
                  <a:close/>
                </a:path>
                <a:path w="242570" h="137160">
                  <a:moveTo>
                    <a:pt x="228904" y="26339"/>
                  </a:moveTo>
                  <a:lnTo>
                    <a:pt x="221488" y="26339"/>
                  </a:lnTo>
                  <a:lnTo>
                    <a:pt x="221488" y="33769"/>
                  </a:lnTo>
                  <a:lnTo>
                    <a:pt x="228904" y="33769"/>
                  </a:lnTo>
                  <a:lnTo>
                    <a:pt x="228904" y="26339"/>
                  </a:lnTo>
                  <a:close/>
                </a:path>
                <a:path w="242570" h="137160">
                  <a:moveTo>
                    <a:pt x="228904" y="13169"/>
                  </a:moveTo>
                  <a:lnTo>
                    <a:pt x="221488" y="13169"/>
                  </a:lnTo>
                  <a:lnTo>
                    <a:pt x="221488" y="21399"/>
                  </a:lnTo>
                  <a:lnTo>
                    <a:pt x="228904" y="21399"/>
                  </a:lnTo>
                  <a:lnTo>
                    <a:pt x="228904" y="13169"/>
                  </a:lnTo>
                  <a:close/>
                </a:path>
                <a:path w="242570" h="137160">
                  <a:moveTo>
                    <a:pt x="242062" y="128384"/>
                  </a:moveTo>
                  <a:lnTo>
                    <a:pt x="233819" y="128384"/>
                  </a:lnTo>
                  <a:lnTo>
                    <a:pt x="233819" y="136613"/>
                  </a:lnTo>
                  <a:lnTo>
                    <a:pt x="242062" y="136613"/>
                  </a:lnTo>
                  <a:lnTo>
                    <a:pt x="242062" y="128384"/>
                  </a:lnTo>
                  <a:close/>
                </a:path>
                <a:path w="242570" h="137160">
                  <a:moveTo>
                    <a:pt x="242062" y="116052"/>
                  </a:moveTo>
                  <a:lnTo>
                    <a:pt x="233819" y="116052"/>
                  </a:lnTo>
                  <a:lnTo>
                    <a:pt x="233819" y="123456"/>
                  </a:lnTo>
                  <a:lnTo>
                    <a:pt x="242062" y="123456"/>
                  </a:lnTo>
                  <a:lnTo>
                    <a:pt x="242062" y="116052"/>
                  </a:lnTo>
                  <a:close/>
                </a:path>
                <a:path w="242570" h="137160">
                  <a:moveTo>
                    <a:pt x="242062" y="102870"/>
                  </a:moveTo>
                  <a:lnTo>
                    <a:pt x="233819" y="102870"/>
                  </a:lnTo>
                  <a:lnTo>
                    <a:pt x="233819" y="111099"/>
                  </a:lnTo>
                  <a:lnTo>
                    <a:pt x="242062" y="111099"/>
                  </a:lnTo>
                  <a:lnTo>
                    <a:pt x="242062" y="102870"/>
                  </a:lnTo>
                  <a:close/>
                </a:path>
                <a:path w="242570" h="137160">
                  <a:moveTo>
                    <a:pt x="242062" y="89700"/>
                  </a:moveTo>
                  <a:lnTo>
                    <a:pt x="233819" y="89700"/>
                  </a:lnTo>
                  <a:lnTo>
                    <a:pt x="233819" y="97929"/>
                  </a:lnTo>
                  <a:lnTo>
                    <a:pt x="242062" y="97929"/>
                  </a:lnTo>
                  <a:lnTo>
                    <a:pt x="242062" y="89700"/>
                  </a:lnTo>
                  <a:close/>
                </a:path>
                <a:path w="242570" h="137160">
                  <a:moveTo>
                    <a:pt x="242062" y="77355"/>
                  </a:moveTo>
                  <a:lnTo>
                    <a:pt x="233819" y="77355"/>
                  </a:lnTo>
                  <a:lnTo>
                    <a:pt x="233819" y="85598"/>
                  </a:lnTo>
                  <a:lnTo>
                    <a:pt x="242062" y="85598"/>
                  </a:lnTo>
                  <a:lnTo>
                    <a:pt x="242062" y="77355"/>
                  </a:lnTo>
                  <a:close/>
                </a:path>
                <a:path w="242570" h="137160">
                  <a:moveTo>
                    <a:pt x="242062" y="64211"/>
                  </a:moveTo>
                  <a:lnTo>
                    <a:pt x="233819" y="64211"/>
                  </a:lnTo>
                  <a:lnTo>
                    <a:pt x="233819" y="72415"/>
                  </a:lnTo>
                  <a:lnTo>
                    <a:pt x="242062" y="72415"/>
                  </a:lnTo>
                  <a:lnTo>
                    <a:pt x="242062" y="64211"/>
                  </a:lnTo>
                  <a:close/>
                </a:path>
                <a:path w="242570" h="137160">
                  <a:moveTo>
                    <a:pt x="242062" y="51866"/>
                  </a:moveTo>
                  <a:lnTo>
                    <a:pt x="233819" y="51866"/>
                  </a:lnTo>
                  <a:lnTo>
                    <a:pt x="233819" y="60083"/>
                  </a:lnTo>
                  <a:lnTo>
                    <a:pt x="242062" y="60083"/>
                  </a:lnTo>
                  <a:lnTo>
                    <a:pt x="242062" y="51866"/>
                  </a:lnTo>
                  <a:close/>
                </a:path>
                <a:path w="242570" h="137160">
                  <a:moveTo>
                    <a:pt x="242062" y="38696"/>
                  </a:moveTo>
                  <a:lnTo>
                    <a:pt x="233819" y="38696"/>
                  </a:lnTo>
                  <a:lnTo>
                    <a:pt x="233819" y="46913"/>
                  </a:lnTo>
                  <a:lnTo>
                    <a:pt x="242062" y="46913"/>
                  </a:lnTo>
                  <a:lnTo>
                    <a:pt x="242062" y="38696"/>
                  </a:lnTo>
                  <a:close/>
                </a:path>
                <a:path w="242570" h="137160">
                  <a:moveTo>
                    <a:pt x="242062" y="26339"/>
                  </a:moveTo>
                  <a:lnTo>
                    <a:pt x="233819" y="26339"/>
                  </a:lnTo>
                  <a:lnTo>
                    <a:pt x="233819" y="33769"/>
                  </a:lnTo>
                  <a:lnTo>
                    <a:pt x="242062" y="33769"/>
                  </a:lnTo>
                  <a:lnTo>
                    <a:pt x="242062" y="26339"/>
                  </a:lnTo>
                  <a:close/>
                </a:path>
                <a:path w="242570" h="137160">
                  <a:moveTo>
                    <a:pt x="242062" y="13169"/>
                  </a:moveTo>
                  <a:lnTo>
                    <a:pt x="233819" y="13169"/>
                  </a:lnTo>
                  <a:lnTo>
                    <a:pt x="233819" y="21399"/>
                  </a:lnTo>
                  <a:lnTo>
                    <a:pt x="242062" y="21399"/>
                  </a:lnTo>
                  <a:lnTo>
                    <a:pt x="2420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329121" y="5612243"/>
              <a:ext cx="643890" cy="1633220"/>
            </a:xfrm>
            <a:custGeom>
              <a:avLst/>
              <a:gdLst/>
              <a:ahLst/>
              <a:cxnLst/>
              <a:rect l="l" t="t" r="r" b="b"/>
              <a:pathLst>
                <a:path w="643890" h="1633220">
                  <a:moveTo>
                    <a:pt x="8216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16" y="123444"/>
                  </a:lnTo>
                  <a:lnTo>
                    <a:pt x="8216" y="115214"/>
                  </a:lnTo>
                  <a:close/>
                </a:path>
                <a:path w="643890" h="1633220">
                  <a:moveTo>
                    <a:pt x="8216" y="102882"/>
                  </a:moveTo>
                  <a:lnTo>
                    <a:pt x="0" y="102882"/>
                  </a:lnTo>
                  <a:lnTo>
                    <a:pt x="0" y="110286"/>
                  </a:lnTo>
                  <a:lnTo>
                    <a:pt x="8216" y="110286"/>
                  </a:lnTo>
                  <a:lnTo>
                    <a:pt x="8216" y="102882"/>
                  </a:lnTo>
                  <a:close/>
                </a:path>
                <a:path w="643890" h="1633220">
                  <a:moveTo>
                    <a:pt x="8216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16" y="97929"/>
                  </a:lnTo>
                  <a:lnTo>
                    <a:pt x="8216" y="89700"/>
                  </a:lnTo>
                  <a:close/>
                </a:path>
                <a:path w="643890" h="1633220">
                  <a:moveTo>
                    <a:pt x="8216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8216" y="84759"/>
                  </a:lnTo>
                  <a:lnTo>
                    <a:pt x="8216" y="76530"/>
                  </a:lnTo>
                  <a:close/>
                </a:path>
                <a:path w="643890" h="1633220">
                  <a:moveTo>
                    <a:pt x="8216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16" y="72428"/>
                  </a:lnTo>
                  <a:lnTo>
                    <a:pt x="8216" y="64185"/>
                  </a:lnTo>
                  <a:close/>
                </a:path>
                <a:path w="643890" h="1633220">
                  <a:moveTo>
                    <a:pt x="8216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16" y="59245"/>
                  </a:lnTo>
                  <a:lnTo>
                    <a:pt x="8216" y="51041"/>
                  </a:lnTo>
                  <a:close/>
                </a:path>
                <a:path w="643890" h="1633220">
                  <a:moveTo>
                    <a:pt x="8216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16" y="46913"/>
                  </a:lnTo>
                  <a:lnTo>
                    <a:pt x="8216" y="38696"/>
                  </a:lnTo>
                  <a:close/>
                </a:path>
                <a:path w="643890" h="1633220">
                  <a:moveTo>
                    <a:pt x="8216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16" y="33743"/>
                  </a:lnTo>
                  <a:lnTo>
                    <a:pt x="8216" y="25527"/>
                  </a:lnTo>
                  <a:close/>
                </a:path>
                <a:path w="643890" h="1633220">
                  <a:moveTo>
                    <a:pt x="8216" y="13169"/>
                  </a:moveTo>
                  <a:lnTo>
                    <a:pt x="0" y="13169"/>
                  </a:lnTo>
                  <a:lnTo>
                    <a:pt x="0" y="20599"/>
                  </a:lnTo>
                  <a:lnTo>
                    <a:pt x="8216" y="20599"/>
                  </a:lnTo>
                  <a:lnTo>
                    <a:pt x="8216" y="13169"/>
                  </a:lnTo>
                  <a:close/>
                </a:path>
                <a:path w="643890" h="1633220">
                  <a:moveTo>
                    <a:pt x="8216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16" y="8229"/>
                  </a:lnTo>
                  <a:lnTo>
                    <a:pt x="8216" y="0"/>
                  </a:lnTo>
                  <a:close/>
                </a:path>
                <a:path w="643890" h="1633220">
                  <a:moveTo>
                    <a:pt x="21399" y="115214"/>
                  </a:moveTo>
                  <a:lnTo>
                    <a:pt x="13169" y="115214"/>
                  </a:lnTo>
                  <a:lnTo>
                    <a:pt x="13169" y="123444"/>
                  </a:lnTo>
                  <a:lnTo>
                    <a:pt x="21399" y="123444"/>
                  </a:lnTo>
                  <a:lnTo>
                    <a:pt x="21399" y="115214"/>
                  </a:lnTo>
                  <a:close/>
                </a:path>
                <a:path w="643890" h="1633220">
                  <a:moveTo>
                    <a:pt x="21399" y="102882"/>
                  </a:moveTo>
                  <a:lnTo>
                    <a:pt x="13169" y="102882"/>
                  </a:lnTo>
                  <a:lnTo>
                    <a:pt x="13169" y="110286"/>
                  </a:lnTo>
                  <a:lnTo>
                    <a:pt x="21399" y="110286"/>
                  </a:lnTo>
                  <a:lnTo>
                    <a:pt x="21399" y="102882"/>
                  </a:lnTo>
                  <a:close/>
                </a:path>
                <a:path w="643890" h="1633220">
                  <a:moveTo>
                    <a:pt x="21399" y="89700"/>
                  </a:moveTo>
                  <a:lnTo>
                    <a:pt x="13169" y="89700"/>
                  </a:lnTo>
                  <a:lnTo>
                    <a:pt x="13169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643890" h="1633220">
                  <a:moveTo>
                    <a:pt x="21399" y="76530"/>
                  </a:moveTo>
                  <a:lnTo>
                    <a:pt x="13169" y="76530"/>
                  </a:lnTo>
                  <a:lnTo>
                    <a:pt x="13169" y="84759"/>
                  </a:lnTo>
                  <a:lnTo>
                    <a:pt x="21399" y="84759"/>
                  </a:lnTo>
                  <a:lnTo>
                    <a:pt x="21399" y="76530"/>
                  </a:lnTo>
                  <a:close/>
                </a:path>
                <a:path w="643890" h="1633220">
                  <a:moveTo>
                    <a:pt x="21399" y="64185"/>
                  </a:moveTo>
                  <a:lnTo>
                    <a:pt x="13169" y="64185"/>
                  </a:lnTo>
                  <a:lnTo>
                    <a:pt x="13169" y="72428"/>
                  </a:lnTo>
                  <a:lnTo>
                    <a:pt x="21399" y="72428"/>
                  </a:lnTo>
                  <a:lnTo>
                    <a:pt x="21399" y="64185"/>
                  </a:lnTo>
                  <a:close/>
                </a:path>
                <a:path w="643890" h="1633220">
                  <a:moveTo>
                    <a:pt x="21399" y="51041"/>
                  </a:moveTo>
                  <a:lnTo>
                    <a:pt x="13169" y="51041"/>
                  </a:lnTo>
                  <a:lnTo>
                    <a:pt x="13169" y="59245"/>
                  </a:lnTo>
                  <a:lnTo>
                    <a:pt x="21399" y="59245"/>
                  </a:lnTo>
                  <a:lnTo>
                    <a:pt x="21399" y="51041"/>
                  </a:lnTo>
                  <a:close/>
                </a:path>
                <a:path w="643890" h="1633220">
                  <a:moveTo>
                    <a:pt x="21399" y="38696"/>
                  </a:moveTo>
                  <a:lnTo>
                    <a:pt x="13169" y="38696"/>
                  </a:lnTo>
                  <a:lnTo>
                    <a:pt x="13169" y="46913"/>
                  </a:lnTo>
                  <a:lnTo>
                    <a:pt x="21399" y="46913"/>
                  </a:lnTo>
                  <a:lnTo>
                    <a:pt x="21399" y="38696"/>
                  </a:lnTo>
                  <a:close/>
                </a:path>
                <a:path w="643890" h="1633220">
                  <a:moveTo>
                    <a:pt x="21399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399" y="33743"/>
                  </a:lnTo>
                  <a:lnTo>
                    <a:pt x="21399" y="25527"/>
                  </a:lnTo>
                  <a:close/>
                </a:path>
                <a:path w="643890" h="163322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0599"/>
                  </a:lnTo>
                  <a:lnTo>
                    <a:pt x="21399" y="20599"/>
                  </a:lnTo>
                  <a:lnTo>
                    <a:pt x="21399" y="13169"/>
                  </a:lnTo>
                  <a:close/>
                </a:path>
                <a:path w="643890" h="1633220">
                  <a:moveTo>
                    <a:pt x="21399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643890" h="1633220">
                  <a:moveTo>
                    <a:pt x="34556" y="115214"/>
                  </a:moveTo>
                  <a:lnTo>
                    <a:pt x="26314" y="115214"/>
                  </a:lnTo>
                  <a:lnTo>
                    <a:pt x="26314" y="123444"/>
                  </a:lnTo>
                  <a:lnTo>
                    <a:pt x="34556" y="123444"/>
                  </a:lnTo>
                  <a:lnTo>
                    <a:pt x="34556" y="115214"/>
                  </a:lnTo>
                  <a:close/>
                </a:path>
                <a:path w="643890" h="1633220">
                  <a:moveTo>
                    <a:pt x="34556" y="102882"/>
                  </a:moveTo>
                  <a:lnTo>
                    <a:pt x="26314" y="102882"/>
                  </a:lnTo>
                  <a:lnTo>
                    <a:pt x="26314" y="110286"/>
                  </a:lnTo>
                  <a:lnTo>
                    <a:pt x="34556" y="110286"/>
                  </a:lnTo>
                  <a:lnTo>
                    <a:pt x="34556" y="102882"/>
                  </a:lnTo>
                  <a:close/>
                </a:path>
                <a:path w="643890" h="1633220">
                  <a:moveTo>
                    <a:pt x="34556" y="89700"/>
                  </a:moveTo>
                  <a:lnTo>
                    <a:pt x="26314" y="89700"/>
                  </a:lnTo>
                  <a:lnTo>
                    <a:pt x="26314" y="97929"/>
                  </a:lnTo>
                  <a:lnTo>
                    <a:pt x="34556" y="97929"/>
                  </a:lnTo>
                  <a:lnTo>
                    <a:pt x="34556" y="89700"/>
                  </a:lnTo>
                  <a:close/>
                </a:path>
                <a:path w="643890" h="1633220">
                  <a:moveTo>
                    <a:pt x="34556" y="76530"/>
                  </a:moveTo>
                  <a:lnTo>
                    <a:pt x="26314" y="76530"/>
                  </a:lnTo>
                  <a:lnTo>
                    <a:pt x="26314" y="84759"/>
                  </a:lnTo>
                  <a:lnTo>
                    <a:pt x="34556" y="84759"/>
                  </a:lnTo>
                  <a:lnTo>
                    <a:pt x="34556" y="76530"/>
                  </a:lnTo>
                  <a:close/>
                </a:path>
                <a:path w="643890" h="1633220">
                  <a:moveTo>
                    <a:pt x="34556" y="64185"/>
                  </a:moveTo>
                  <a:lnTo>
                    <a:pt x="26314" y="64185"/>
                  </a:lnTo>
                  <a:lnTo>
                    <a:pt x="26314" y="72428"/>
                  </a:lnTo>
                  <a:lnTo>
                    <a:pt x="34556" y="72428"/>
                  </a:lnTo>
                  <a:lnTo>
                    <a:pt x="34556" y="64185"/>
                  </a:lnTo>
                  <a:close/>
                </a:path>
                <a:path w="643890" h="1633220">
                  <a:moveTo>
                    <a:pt x="34556" y="51041"/>
                  </a:moveTo>
                  <a:lnTo>
                    <a:pt x="26314" y="51041"/>
                  </a:lnTo>
                  <a:lnTo>
                    <a:pt x="26314" y="59245"/>
                  </a:lnTo>
                  <a:lnTo>
                    <a:pt x="34556" y="59245"/>
                  </a:lnTo>
                  <a:lnTo>
                    <a:pt x="34556" y="51041"/>
                  </a:lnTo>
                  <a:close/>
                </a:path>
                <a:path w="643890" h="1633220">
                  <a:moveTo>
                    <a:pt x="34556" y="38696"/>
                  </a:moveTo>
                  <a:lnTo>
                    <a:pt x="26314" y="38696"/>
                  </a:lnTo>
                  <a:lnTo>
                    <a:pt x="26314" y="46913"/>
                  </a:lnTo>
                  <a:lnTo>
                    <a:pt x="34556" y="46913"/>
                  </a:lnTo>
                  <a:lnTo>
                    <a:pt x="34556" y="38696"/>
                  </a:lnTo>
                  <a:close/>
                </a:path>
                <a:path w="643890" h="1633220">
                  <a:moveTo>
                    <a:pt x="34556" y="25527"/>
                  </a:moveTo>
                  <a:lnTo>
                    <a:pt x="26314" y="25527"/>
                  </a:lnTo>
                  <a:lnTo>
                    <a:pt x="26314" y="33743"/>
                  </a:lnTo>
                  <a:lnTo>
                    <a:pt x="34556" y="33743"/>
                  </a:lnTo>
                  <a:lnTo>
                    <a:pt x="34556" y="25527"/>
                  </a:lnTo>
                  <a:close/>
                </a:path>
                <a:path w="643890" h="1633220">
                  <a:moveTo>
                    <a:pt x="34556" y="13169"/>
                  </a:moveTo>
                  <a:lnTo>
                    <a:pt x="26314" y="13169"/>
                  </a:lnTo>
                  <a:lnTo>
                    <a:pt x="26314" y="20599"/>
                  </a:lnTo>
                  <a:lnTo>
                    <a:pt x="34556" y="20599"/>
                  </a:lnTo>
                  <a:lnTo>
                    <a:pt x="34556" y="13169"/>
                  </a:lnTo>
                  <a:close/>
                </a:path>
                <a:path w="643890" h="1633220">
                  <a:moveTo>
                    <a:pt x="34556" y="0"/>
                  </a:moveTo>
                  <a:lnTo>
                    <a:pt x="26314" y="0"/>
                  </a:lnTo>
                  <a:lnTo>
                    <a:pt x="26314" y="8229"/>
                  </a:lnTo>
                  <a:lnTo>
                    <a:pt x="34556" y="8229"/>
                  </a:lnTo>
                  <a:lnTo>
                    <a:pt x="34556" y="0"/>
                  </a:lnTo>
                  <a:close/>
                </a:path>
                <a:path w="643890" h="1633220">
                  <a:moveTo>
                    <a:pt x="46901" y="115214"/>
                  </a:moveTo>
                  <a:lnTo>
                    <a:pt x="39484" y="115214"/>
                  </a:lnTo>
                  <a:lnTo>
                    <a:pt x="39484" y="123444"/>
                  </a:lnTo>
                  <a:lnTo>
                    <a:pt x="46901" y="123444"/>
                  </a:lnTo>
                  <a:lnTo>
                    <a:pt x="46901" y="115214"/>
                  </a:lnTo>
                  <a:close/>
                </a:path>
                <a:path w="643890" h="1633220">
                  <a:moveTo>
                    <a:pt x="46901" y="102882"/>
                  </a:moveTo>
                  <a:lnTo>
                    <a:pt x="39484" y="102882"/>
                  </a:lnTo>
                  <a:lnTo>
                    <a:pt x="39484" y="110286"/>
                  </a:lnTo>
                  <a:lnTo>
                    <a:pt x="46901" y="110286"/>
                  </a:lnTo>
                  <a:lnTo>
                    <a:pt x="46901" y="102882"/>
                  </a:lnTo>
                  <a:close/>
                </a:path>
                <a:path w="643890" h="1633220">
                  <a:moveTo>
                    <a:pt x="46901" y="89700"/>
                  </a:moveTo>
                  <a:lnTo>
                    <a:pt x="39484" y="89700"/>
                  </a:lnTo>
                  <a:lnTo>
                    <a:pt x="39484" y="97929"/>
                  </a:lnTo>
                  <a:lnTo>
                    <a:pt x="46901" y="97929"/>
                  </a:lnTo>
                  <a:lnTo>
                    <a:pt x="46901" y="89700"/>
                  </a:lnTo>
                  <a:close/>
                </a:path>
                <a:path w="643890" h="1633220">
                  <a:moveTo>
                    <a:pt x="46901" y="76530"/>
                  </a:moveTo>
                  <a:lnTo>
                    <a:pt x="39484" y="76530"/>
                  </a:lnTo>
                  <a:lnTo>
                    <a:pt x="39484" y="84759"/>
                  </a:lnTo>
                  <a:lnTo>
                    <a:pt x="46901" y="84759"/>
                  </a:lnTo>
                  <a:lnTo>
                    <a:pt x="46901" y="76530"/>
                  </a:lnTo>
                  <a:close/>
                </a:path>
                <a:path w="643890" h="1633220">
                  <a:moveTo>
                    <a:pt x="46901" y="64185"/>
                  </a:moveTo>
                  <a:lnTo>
                    <a:pt x="39484" y="64185"/>
                  </a:lnTo>
                  <a:lnTo>
                    <a:pt x="39484" y="72428"/>
                  </a:lnTo>
                  <a:lnTo>
                    <a:pt x="46901" y="72428"/>
                  </a:lnTo>
                  <a:lnTo>
                    <a:pt x="46901" y="64185"/>
                  </a:lnTo>
                  <a:close/>
                </a:path>
                <a:path w="643890" h="1633220">
                  <a:moveTo>
                    <a:pt x="46901" y="51041"/>
                  </a:moveTo>
                  <a:lnTo>
                    <a:pt x="39484" y="51041"/>
                  </a:lnTo>
                  <a:lnTo>
                    <a:pt x="39484" y="59245"/>
                  </a:lnTo>
                  <a:lnTo>
                    <a:pt x="46901" y="59245"/>
                  </a:lnTo>
                  <a:lnTo>
                    <a:pt x="46901" y="51041"/>
                  </a:lnTo>
                  <a:close/>
                </a:path>
                <a:path w="643890" h="1633220">
                  <a:moveTo>
                    <a:pt x="46901" y="38696"/>
                  </a:moveTo>
                  <a:lnTo>
                    <a:pt x="39484" y="38696"/>
                  </a:lnTo>
                  <a:lnTo>
                    <a:pt x="39484" y="46913"/>
                  </a:lnTo>
                  <a:lnTo>
                    <a:pt x="46901" y="46913"/>
                  </a:lnTo>
                  <a:lnTo>
                    <a:pt x="46901" y="38696"/>
                  </a:lnTo>
                  <a:close/>
                </a:path>
                <a:path w="643890" h="1633220">
                  <a:moveTo>
                    <a:pt x="46901" y="25527"/>
                  </a:moveTo>
                  <a:lnTo>
                    <a:pt x="39484" y="25527"/>
                  </a:lnTo>
                  <a:lnTo>
                    <a:pt x="39484" y="33743"/>
                  </a:lnTo>
                  <a:lnTo>
                    <a:pt x="46901" y="33743"/>
                  </a:lnTo>
                  <a:lnTo>
                    <a:pt x="46901" y="25527"/>
                  </a:lnTo>
                  <a:close/>
                </a:path>
                <a:path w="643890" h="1633220">
                  <a:moveTo>
                    <a:pt x="46901" y="13169"/>
                  </a:moveTo>
                  <a:lnTo>
                    <a:pt x="39484" y="13169"/>
                  </a:lnTo>
                  <a:lnTo>
                    <a:pt x="39484" y="20599"/>
                  </a:lnTo>
                  <a:lnTo>
                    <a:pt x="46901" y="20599"/>
                  </a:lnTo>
                  <a:lnTo>
                    <a:pt x="46901" y="13169"/>
                  </a:lnTo>
                  <a:close/>
                </a:path>
                <a:path w="643890" h="1633220">
                  <a:moveTo>
                    <a:pt x="46901" y="0"/>
                  </a:moveTo>
                  <a:lnTo>
                    <a:pt x="39484" y="0"/>
                  </a:lnTo>
                  <a:lnTo>
                    <a:pt x="39484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643890" h="1633220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71" y="123444"/>
                  </a:lnTo>
                  <a:lnTo>
                    <a:pt x="60071" y="115214"/>
                  </a:lnTo>
                  <a:close/>
                </a:path>
                <a:path w="643890" h="1633220">
                  <a:moveTo>
                    <a:pt x="60071" y="102882"/>
                  </a:moveTo>
                  <a:lnTo>
                    <a:pt x="51841" y="102882"/>
                  </a:lnTo>
                  <a:lnTo>
                    <a:pt x="51841" y="110286"/>
                  </a:lnTo>
                  <a:lnTo>
                    <a:pt x="60071" y="110286"/>
                  </a:lnTo>
                  <a:lnTo>
                    <a:pt x="60071" y="102882"/>
                  </a:lnTo>
                  <a:close/>
                </a:path>
                <a:path w="643890" h="1633220">
                  <a:moveTo>
                    <a:pt x="60071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700"/>
                  </a:lnTo>
                  <a:close/>
                </a:path>
                <a:path w="643890" h="1633220">
                  <a:moveTo>
                    <a:pt x="60071" y="76530"/>
                  </a:moveTo>
                  <a:lnTo>
                    <a:pt x="51841" y="76530"/>
                  </a:lnTo>
                  <a:lnTo>
                    <a:pt x="51841" y="84759"/>
                  </a:lnTo>
                  <a:lnTo>
                    <a:pt x="60071" y="84759"/>
                  </a:lnTo>
                  <a:lnTo>
                    <a:pt x="60071" y="76530"/>
                  </a:lnTo>
                  <a:close/>
                </a:path>
                <a:path w="643890" h="1633220">
                  <a:moveTo>
                    <a:pt x="60071" y="64185"/>
                  </a:moveTo>
                  <a:lnTo>
                    <a:pt x="51841" y="64185"/>
                  </a:lnTo>
                  <a:lnTo>
                    <a:pt x="51841" y="72428"/>
                  </a:lnTo>
                  <a:lnTo>
                    <a:pt x="60071" y="72428"/>
                  </a:lnTo>
                  <a:lnTo>
                    <a:pt x="60071" y="64185"/>
                  </a:lnTo>
                  <a:close/>
                </a:path>
                <a:path w="643890" h="1633220">
                  <a:moveTo>
                    <a:pt x="60071" y="51041"/>
                  </a:moveTo>
                  <a:lnTo>
                    <a:pt x="51841" y="51041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041"/>
                  </a:lnTo>
                  <a:close/>
                </a:path>
                <a:path w="643890" h="1633220">
                  <a:moveTo>
                    <a:pt x="60071" y="38696"/>
                  </a:moveTo>
                  <a:lnTo>
                    <a:pt x="51841" y="38696"/>
                  </a:lnTo>
                  <a:lnTo>
                    <a:pt x="51841" y="46913"/>
                  </a:lnTo>
                  <a:lnTo>
                    <a:pt x="60071" y="46913"/>
                  </a:lnTo>
                  <a:lnTo>
                    <a:pt x="60071" y="38696"/>
                  </a:lnTo>
                  <a:close/>
                </a:path>
                <a:path w="643890" h="1633220">
                  <a:moveTo>
                    <a:pt x="60071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5527"/>
                  </a:lnTo>
                  <a:close/>
                </a:path>
                <a:path w="643890" h="163322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0599"/>
                  </a:lnTo>
                  <a:lnTo>
                    <a:pt x="60071" y="20599"/>
                  </a:lnTo>
                  <a:lnTo>
                    <a:pt x="60071" y="13169"/>
                  </a:lnTo>
                  <a:close/>
                </a:path>
                <a:path w="643890" h="1633220">
                  <a:moveTo>
                    <a:pt x="60071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643890" h="1633220">
                  <a:moveTo>
                    <a:pt x="73253" y="115214"/>
                  </a:moveTo>
                  <a:lnTo>
                    <a:pt x="64998" y="115214"/>
                  </a:lnTo>
                  <a:lnTo>
                    <a:pt x="64998" y="123444"/>
                  </a:lnTo>
                  <a:lnTo>
                    <a:pt x="73253" y="123444"/>
                  </a:lnTo>
                  <a:lnTo>
                    <a:pt x="73253" y="115214"/>
                  </a:lnTo>
                  <a:close/>
                </a:path>
                <a:path w="643890" h="1633220">
                  <a:moveTo>
                    <a:pt x="73253" y="102882"/>
                  </a:moveTo>
                  <a:lnTo>
                    <a:pt x="64998" y="102882"/>
                  </a:lnTo>
                  <a:lnTo>
                    <a:pt x="64998" y="110286"/>
                  </a:lnTo>
                  <a:lnTo>
                    <a:pt x="73253" y="110286"/>
                  </a:lnTo>
                  <a:lnTo>
                    <a:pt x="73253" y="102882"/>
                  </a:lnTo>
                  <a:close/>
                </a:path>
                <a:path w="643890" h="1633220">
                  <a:moveTo>
                    <a:pt x="73253" y="89700"/>
                  </a:moveTo>
                  <a:lnTo>
                    <a:pt x="64998" y="89700"/>
                  </a:lnTo>
                  <a:lnTo>
                    <a:pt x="64998" y="97929"/>
                  </a:lnTo>
                  <a:lnTo>
                    <a:pt x="73253" y="97929"/>
                  </a:lnTo>
                  <a:lnTo>
                    <a:pt x="73253" y="89700"/>
                  </a:lnTo>
                  <a:close/>
                </a:path>
                <a:path w="643890" h="1633220">
                  <a:moveTo>
                    <a:pt x="73253" y="76530"/>
                  </a:moveTo>
                  <a:lnTo>
                    <a:pt x="64998" y="76530"/>
                  </a:lnTo>
                  <a:lnTo>
                    <a:pt x="64998" y="84759"/>
                  </a:lnTo>
                  <a:lnTo>
                    <a:pt x="73253" y="84759"/>
                  </a:lnTo>
                  <a:lnTo>
                    <a:pt x="73253" y="76530"/>
                  </a:lnTo>
                  <a:close/>
                </a:path>
                <a:path w="643890" h="1633220">
                  <a:moveTo>
                    <a:pt x="73253" y="64185"/>
                  </a:moveTo>
                  <a:lnTo>
                    <a:pt x="64998" y="64185"/>
                  </a:lnTo>
                  <a:lnTo>
                    <a:pt x="64998" y="72428"/>
                  </a:lnTo>
                  <a:lnTo>
                    <a:pt x="73253" y="72428"/>
                  </a:lnTo>
                  <a:lnTo>
                    <a:pt x="73253" y="64185"/>
                  </a:lnTo>
                  <a:close/>
                </a:path>
                <a:path w="643890" h="1633220">
                  <a:moveTo>
                    <a:pt x="73253" y="51041"/>
                  </a:moveTo>
                  <a:lnTo>
                    <a:pt x="64998" y="51041"/>
                  </a:lnTo>
                  <a:lnTo>
                    <a:pt x="64998" y="59245"/>
                  </a:lnTo>
                  <a:lnTo>
                    <a:pt x="73253" y="59245"/>
                  </a:lnTo>
                  <a:lnTo>
                    <a:pt x="73253" y="51041"/>
                  </a:lnTo>
                  <a:close/>
                </a:path>
                <a:path w="643890" h="1633220">
                  <a:moveTo>
                    <a:pt x="73253" y="38696"/>
                  </a:moveTo>
                  <a:lnTo>
                    <a:pt x="64998" y="38696"/>
                  </a:lnTo>
                  <a:lnTo>
                    <a:pt x="64998" y="46913"/>
                  </a:lnTo>
                  <a:lnTo>
                    <a:pt x="73253" y="46913"/>
                  </a:lnTo>
                  <a:lnTo>
                    <a:pt x="73253" y="38696"/>
                  </a:lnTo>
                  <a:close/>
                </a:path>
                <a:path w="643890" h="1633220">
                  <a:moveTo>
                    <a:pt x="73253" y="25527"/>
                  </a:moveTo>
                  <a:lnTo>
                    <a:pt x="64998" y="25527"/>
                  </a:lnTo>
                  <a:lnTo>
                    <a:pt x="64998" y="33743"/>
                  </a:lnTo>
                  <a:lnTo>
                    <a:pt x="73253" y="33743"/>
                  </a:lnTo>
                  <a:lnTo>
                    <a:pt x="73253" y="25527"/>
                  </a:lnTo>
                  <a:close/>
                </a:path>
                <a:path w="643890" h="1633220">
                  <a:moveTo>
                    <a:pt x="73253" y="13169"/>
                  </a:moveTo>
                  <a:lnTo>
                    <a:pt x="64998" y="13169"/>
                  </a:lnTo>
                  <a:lnTo>
                    <a:pt x="64998" y="20599"/>
                  </a:lnTo>
                  <a:lnTo>
                    <a:pt x="73253" y="20599"/>
                  </a:lnTo>
                  <a:lnTo>
                    <a:pt x="73253" y="13169"/>
                  </a:lnTo>
                  <a:close/>
                </a:path>
                <a:path w="643890" h="1633220">
                  <a:moveTo>
                    <a:pt x="73253" y="0"/>
                  </a:moveTo>
                  <a:lnTo>
                    <a:pt x="64998" y="0"/>
                  </a:lnTo>
                  <a:lnTo>
                    <a:pt x="64998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643890" h="1633220">
                  <a:moveTo>
                    <a:pt x="526694" y="1624533"/>
                  </a:moveTo>
                  <a:lnTo>
                    <a:pt x="519290" y="1624533"/>
                  </a:lnTo>
                  <a:lnTo>
                    <a:pt x="519290" y="1632762"/>
                  </a:lnTo>
                  <a:lnTo>
                    <a:pt x="526694" y="1632762"/>
                  </a:lnTo>
                  <a:lnTo>
                    <a:pt x="526694" y="1624533"/>
                  </a:lnTo>
                  <a:close/>
                </a:path>
                <a:path w="643890" h="1633220">
                  <a:moveTo>
                    <a:pt x="526694" y="1611363"/>
                  </a:moveTo>
                  <a:lnTo>
                    <a:pt x="519290" y="1611363"/>
                  </a:lnTo>
                  <a:lnTo>
                    <a:pt x="519290" y="1619592"/>
                  </a:lnTo>
                  <a:lnTo>
                    <a:pt x="526694" y="1619592"/>
                  </a:lnTo>
                  <a:lnTo>
                    <a:pt x="526694" y="1611363"/>
                  </a:lnTo>
                  <a:close/>
                </a:path>
                <a:path w="643890" h="1633220">
                  <a:moveTo>
                    <a:pt x="539864" y="1611363"/>
                  </a:moveTo>
                  <a:lnTo>
                    <a:pt x="531622" y="1611363"/>
                  </a:lnTo>
                  <a:lnTo>
                    <a:pt x="531622" y="1619592"/>
                  </a:lnTo>
                  <a:lnTo>
                    <a:pt x="539864" y="1619592"/>
                  </a:lnTo>
                  <a:lnTo>
                    <a:pt x="539864" y="1611363"/>
                  </a:lnTo>
                  <a:close/>
                </a:path>
                <a:path w="643890" h="1633220">
                  <a:moveTo>
                    <a:pt x="553021" y="1611363"/>
                  </a:moveTo>
                  <a:lnTo>
                    <a:pt x="544779" y="1611363"/>
                  </a:lnTo>
                  <a:lnTo>
                    <a:pt x="544779" y="1619592"/>
                  </a:lnTo>
                  <a:lnTo>
                    <a:pt x="553021" y="1619592"/>
                  </a:lnTo>
                  <a:lnTo>
                    <a:pt x="553021" y="1611363"/>
                  </a:lnTo>
                  <a:close/>
                </a:path>
                <a:path w="643890" h="1633220">
                  <a:moveTo>
                    <a:pt x="566191" y="1611363"/>
                  </a:moveTo>
                  <a:lnTo>
                    <a:pt x="557961" y="1611363"/>
                  </a:lnTo>
                  <a:lnTo>
                    <a:pt x="557961" y="1619592"/>
                  </a:lnTo>
                  <a:lnTo>
                    <a:pt x="566191" y="1619592"/>
                  </a:lnTo>
                  <a:lnTo>
                    <a:pt x="566191" y="1611363"/>
                  </a:lnTo>
                  <a:close/>
                </a:path>
                <a:path w="643890" h="1633220">
                  <a:moveTo>
                    <a:pt x="579348" y="1611363"/>
                  </a:moveTo>
                  <a:lnTo>
                    <a:pt x="571131" y="1611363"/>
                  </a:lnTo>
                  <a:lnTo>
                    <a:pt x="571131" y="1619592"/>
                  </a:lnTo>
                  <a:lnTo>
                    <a:pt x="579348" y="1619592"/>
                  </a:lnTo>
                  <a:lnTo>
                    <a:pt x="579348" y="1611363"/>
                  </a:lnTo>
                  <a:close/>
                </a:path>
                <a:path w="643890" h="1633220">
                  <a:moveTo>
                    <a:pt x="591705" y="1611363"/>
                  </a:moveTo>
                  <a:lnTo>
                    <a:pt x="584301" y="1611363"/>
                  </a:lnTo>
                  <a:lnTo>
                    <a:pt x="584301" y="1619592"/>
                  </a:lnTo>
                  <a:lnTo>
                    <a:pt x="591705" y="1619592"/>
                  </a:lnTo>
                  <a:lnTo>
                    <a:pt x="591705" y="1611363"/>
                  </a:lnTo>
                  <a:close/>
                </a:path>
                <a:path w="643890" h="1633220">
                  <a:moveTo>
                    <a:pt x="604875" y="1611363"/>
                  </a:moveTo>
                  <a:lnTo>
                    <a:pt x="596633" y="1611363"/>
                  </a:lnTo>
                  <a:lnTo>
                    <a:pt x="596633" y="1619592"/>
                  </a:lnTo>
                  <a:lnTo>
                    <a:pt x="604875" y="1619592"/>
                  </a:lnTo>
                  <a:lnTo>
                    <a:pt x="604875" y="1611363"/>
                  </a:lnTo>
                  <a:close/>
                </a:path>
                <a:path w="643890" h="1633220">
                  <a:moveTo>
                    <a:pt x="618045" y="1611363"/>
                  </a:moveTo>
                  <a:lnTo>
                    <a:pt x="609803" y="1611363"/>
                  </a:lnTo>
                  <a:lnTo>
                    <a:pt x="609803" y="1619592"/>
                  </a:lnTo>
                  <a:lnTo>
                    <a:pt x="618045" y="1619592"/>
                  </a:lnTo>
                  <a:lnTo>
                    <a:pt x="618045" y="1611363"/>
                  </a:lnTo>
                  <a:close/>
                </a:path>
                <a:path w="643890" h="1633220">
                  <a:moveTo>
                    <a:pt x="631202" y="1611363"/>
                  </a:moveTo>
                  <a:lnTo>
                    <a:pt x="622985" y="1611363"/>
                  </a:lnTo>
                  <a:lnTo>
                    <a:pt x="622985" y="1619592"/>
                  </a:lnTo>
                  <a:lnTo>
                    <a:pt x="631202" y="1619592"/>
                  </a:lnTo>
                  <a:lnTo>
                    <a:pt x="631202" y="1611363"/>
                  </a:lnTo>
                  <a:close/>
                </a:path>
                <a:path w="643890" h="1633220">
                  <a:moveTo>
                    <a:pt x="643547" y="1611363"/>
                  </a:moveTo>
                  <a:lnTo>
                    <a:pt x="636155" y="1611363"/>
                  </a:lnTo>
                  <a:lnTo>
                    <a:pt x="636155" y="1619592"/>
                  </a:lnTo>
                  <a:lnTo>
                    <a:pt x="643547" y="1619592"/>
                  </a:lnTo>
                  <a:lnTo>
                    <a:pt x="643547" y="16113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848411" y="7236777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59" h="123825">
                  <a:moveTo>
                    <a:pt x="7404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7404" y="123444"/>
                  </a:lnTo>
                  <a:lnTo>
                    <a:pt x="7404" y="115214"/>
                  </a:lnTo>
                  <a:close/>
                </a:path>
                <a:path w="99059" h="123825">
                  <a:moveTo>
                    <a:pt x="7404" y="102044"/>
                  </a:moveTo>
                  <a:lnTo>
                    <a:pt x="0" y="102044"/>
                  </a:lnTo>
                  <a:lnTo>
                    <a:pt x="0" y="110274"/>
                  </a:lnTo>
                  <a:lnTo>
                    <a:pt x="7404" y="110274"/>
                  </a:lnTo>
                  <a:lnTo>
                    <a:pt x="7404" y="102044"/>
                  </a:lnTo>
                  <a:close/>
                </a:path>
                <a:path w="99059" h="123825">
                  <a:moveTo>
                    <a:pt x="7404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7404" y="97942"/>
                  </a:lnTo>
                  <a:lnTo>
                    <a:pt x="7404" y="89700"/>
                  </a:lnTo>
                  <a:close/>
                </a:path>
                <a:path w="99059" h="123825">
                  <a:moveTo>
                    <a:pt x="7404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7404" y="84772"/>
                  </a:lnTo>
                  <a:lnTo>
                    <a:pt x="7404" y="76530"/>
                  </a:lnTo>
                  <a:close/>
                </a:path>
                <a:path w="99059" h="123825">
                  <a:moveTo>
                    <a:pt x="7404" y="64173"/>
                  </a:moveTo>
                  <a:lnTo>
                    <a:pt x="0" y="64173"/>
                  </a:lnTo>
                  <a:lnTo>
                    <a:pt x="0" y="71589"/>
                  </a:lnTo>
                  <a:lnTo>
                    <a:pt x="7404" y="71589"/>
                  </a:lnTo>
                  <a:lnTo>
                    <a:pt x="7404" y="64173"/>
                  </a:lnTo>
                  <a:close/>
                </a:path>
                <a:path w="99059" h="123825">
                  <a:moveTo>
                    <a:pt x="7404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7404" y="59245"/>
                  </a:lnTo>
                  <a:lnTo>
                    <a:pt x="7404" y="51028"/>
                  </a:lnTo>
                  <a:close/>
                </a:path>
                <a:path w="99059" h="123825">
                  <a:moveTo>
                    <a:pt x="7404" y="38696"/>
                  </a:moveTo>
                  <a:lnTo>
                    <a:pt x="0" y="38696"/>
                  </a:lnTo>
                  <a:lnTo>
                    <a:pt x="0" y="46075"/>
                  </a:lnTo>
                  <a:lnTo>
                    <a:pt x="7404" y="46075"/>
                  </a:lnTo>
                  <a:lnTo>
                    <a:pt x="7404" y="38696"/>
                  </a:lnTo>
                  <a:close/>
                </a:path>
                <a:path w="99059" h="123825">
                  <a:moveTo>
                    <a:pt x="7404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7404" y="33731"/>
                  </a:lnTo>
                  <a:lnTo>
                    <a:pt x="7404" y="25514"/>
                  </a:lnTo>
                  <a:close/>
                </a:path>
                <a:path w="99059" h="123825">
                  <a:moveTo>
                    <a:pt x="7404" y="12344"/>
                  </a:moveTo>
                  <a:lnTo>
                    <a:pt x="0" y="12344"/>
                  </a:lnTo>
                  <a:lnTo>
                    <a:pt x="0" y="20586"/>
                  </a:lnTo>
                  <a:lnTo>
                    <a:pt x="7404" y="20586"/>
                  </a:lnTo>
                  <a:lnTo>
                    <a:pt x="7404" y="12344"/>
                  </a:lnTo>
                  <a:close/>
                </a:path>
                <a:path w="99059" h="123825">
                  <a:moveTo>
                    <a:pt x="7404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7404" y="8229"/>
                  </a:lnTo>
                  <a:lnTo>
                    <a:pt x="7404" y="0"/>
                  </a:lnTo>
                  <a:close/>
                </a:path>
                <a:path w="99059" h="123825">
                  <a:moveTo>
                    <a:pt x="20574" y="115214"/>
                  </a:moveTo>
                  <a:lnTo>
                    <a:pt x="12331" y="115214"/>
                  </a:lnTo>
                  <a:lnTo>
                    <a:pt x="12331" y="123444"/>
                  </a:lnTo>
                  <a:lnTo>
                    <a:pt x="20574" y="123444"/>
                  </a:lnTo>
                  <a:lnTo>
                    <a:pt x="20574" y="115214"/>
                  </a:lnTo>
                  <a:close/>
                </a:path>
                <a:path w="99059" h="123825">
                  <a:moveTo>
                    <a:pt x="20574" y="102044"/>
                  </a:moveTo>
                  <a:lnTo>
                    <a:pt x="12331" y="102044"/>
                  </a:lnTo>
                  <a:lnTo>
                    <a:pt x="12331" y="110274"/>
                  </a:lnTo>
                  <a:lnTo>
                    <a:pt x="20574" y="110274"/>
                  </a:lnTo>
                  <a:lnTo>
                    <a:pt x="20574" y="102044"/>
                  </a:lnTo>
                  <a:close/>
                </a:path>
                <a:path w="99059" h="123825">
                  <a:moveTo>
                    <a:pt x="20574" y="89700"/>
                  </a:moveTo>
                  <a:lnTo>
                    <a:pt x="12331" y="89700"/>
                  </a:lnTo>
                  <a:lnTo>
                    <a:pt x="12331" y="97942"/>
                  </a:lnTo>
                  <a:lnTo>
                    <a:pt x="20574" y="97942"/>
                  </a:lnTo>
                  <a:lnTo>
                    <a:pt x="20574" y="89700"/>
                  </a:lnTo>
                  <a:close/>
                </a:path>
                <a:path w="99059" h="123825">
                  <a:moveTo>
                    <a:pt x="20574" y="76530"/>
                  </a:moveTo>
                  <a:lnTo>
                    <a:pt x="12331" y="76530"/>
                  </a:lnTo>
                  <a:lnTo>
                    <a:pt x="12331" y="84772"/>
                  </a:lnTo>
                  <a:lnTo>
                    <a:pt x="20574" y="84772"/>
                  </a:lnTo>
                  <a:lnTo>
                    <a:pt x="20574" y="76530"/>
                  </a:lnTo>
                  <a:close/>
                </a:path>
                <a:path w="99059" h="123825">
                  <a:moveTo>
                    <a:pt x="20574" y="64173"/>
                  </a:moveTo>
                  <a:lnTo>
                    <a:pt x="12331" y="64173"/>
                  </a:lnTo>
                  <a:lnTo>
                    <a:pt x="12331" y="71589"/>
                  </a:lnTo>
                  <a:lnTo>
                    <a:pt x="20574" y="71589"/>
                  </a:lnTo>
                  <a:lnTo>
                    <a:pt x="20574" y="64173"/>
                  </a:lnTo>
                  <a:close/>
                </a:path>
                <a:path w="99059" h="123825">
                  <a:moveTo>
                    <a:pt x="20574" y="51028"/>
                  </a:moveTo>
                  <a:lnTo>
                    <a:pt x="12331" y="51028"/>
                  </a:lnTo>
                  <a:lnTo>
                    <a:pt x="12331" y="59245"/>
                  </a:lnTo>
                  <a:lnTo>
                    <a:pt x="20574" y="59245"/>
                  </a:lnTo>
                  <a:lnTo>
                    <a:pt x="20574" y="51028"/>
                  </a:lnTo>
                  <a:close/>
                </a:path>
                <a:path w="99059" h="123825">
                  <a:moveTo>
                    <a:pt x="20574" y="38696"/>
                  </a:moveTo>
                  <a:lnTo>
                    <a:pt x="12331" y="38696"/>
                  </a:lnTo>
                  <a:lnTo>
                    <a:pt x="12331" y="46075"/>
                  </a:lnTo>
                  <a:lnTo>
                    <a:pt x="20574" y="46075"/>
                  </a:lnTo>
                  <a:lnTo>
                    <a:pt x="20574" y="38696"/>
                  </a:lnTo>
                  <a:close/>
                </a:path>
                <a:path w="99059" h="123825">
                  <a:moveTo>
                    <a:pt x="20574" y="25514"/>
                  </a:moveTo>
                  <a:lnTo>
                    <a:pt x="12331" y="25514"/>
                  </a:lnTo>
                  <a:lnTo>
                    <a:pt x="12331" y="33731"/>
                  </a:lnTo>
                  <a:lnTo>
                    <a:pt x="20574" y="33731"/>
                  </a:lnTo>
                  <a:lnTo>
                    <a:pt x="20574" y="25514"/>
                  </a:lnTo>
                  <a:close/>
                </a:path>
                <a:path w="99059" h="123825">
                  <a:moveTo>
                    <a:pt x="20574" y="12344"/>
                  </a:moveTo>
                  <a:lnTo>
                    <a:pt x="12331" y="12344"/>
                  </a:lnTo>
                  <a:lnTo>
                    <a:pt x="12331" y="20586"/>
                  </a:lnTo>
                  <a:lnTo>
                    <a:pt x="20574" y="20586"/>
                  </a:lnTo>
                  <a:lnTo>
                    <a:pt x="20574" y="12344"/>
                  </a:lnTo>
                  <a:close/>
                </a:path>
                <a:path w="99059" h="123825">
                  <a:moveTo>
                    <a:pt x="20574" y="0"/>
                  </a:moveTo>
                  <a:lnTo>
                    <a:pt x="12331" y="0"/>
                  </a:lnTo>
                  <a:lnTo>
                    <a:pt x="12331" y="8229"/>
                  </a:lnTo>
                  <a:lnTo>
                    <a:pt x="20574" y="8229"/>
                  </a:lnTo>
                  <a:lnTo>
                    <a:pt x="20574" y="0"/>
                  </a:lnTo>
                  <a:close/>
                </a:path>
                <a:path w="99059" h="123825">
                  <a:moveTo>
                    <a:pt x="33731" y="115214"/>
                  </a:moveTo>
                  <a:lnTo>
                    <a:pt x="25488" y="115214"/>
                  </a:lnTo>
                  <a:lnTo>
                    <a:pt x="25488" y="123444"/>
                  </a:lnTo>
                  <a:lnTo>
                    <a:pt x="33731" y="123444"/>
                  </a:lnTo>
                  <a:lnTo>
                    <a:pt x="33731" y="115214"/>
                  </a:lnTo>
                  <a:close/>
                </a:path>
                <a:path w="99059" h="123825">
                  <a:moveTo>
                    <a:pt x="33731" y="102044"/>
                  </a:moveTo>
                  <a:lnTo>
                    <a:pt x="25488" y="102044"/>
                  </a:lnTo>
                  <a:lnTo>
                    <a:pt x="25488" y="110274"/>
                  </a:lnTo>
                  <a:lnTo>
                    <a:pt x="33731" y="110274"/>
                  </a:lnTo>
                  <a:lnTo>
                    <a:pt x="33731" y="102044"/>
                  </a:lnTo>
                  <a:close/>
                </a:path>
                <a:path w="99059" h="123825">
                  <a:moveTo>
                    <a:pt x="33731" y="89700"/>
                  </a:moveTo>
                  <a:lnTo>
                    <a:pt x="25488" y="89700"/>
                  </a:lnTo>
                  <a:lnTo>
                    <a:pt x="25488" y="97942"/>
                  </a:lnTo>
                  <a:lnTo>
                    <a:pt x="33731" y="97942"/>
                  </a:lnTo>
                  <a:lnTo>
                    <a:pt x="33731" y="89700"/>
                  </a:lnTo>
                  <a:close/>
                </a:path>
                <a:path w="99059" h="123825">
                  <a:moveTo>
                    <a:pt x="33731" y="76530"/>
                  </a:moveTo>
                  <a:lnTo>
                    <a:pt x="25488" y="76530"/>
                  </a:lnTo>
                  <a:lnTo>
                    <a:pt x="25488" y="84772"/>
                  </a:lnTo>
                  <a:lnTo>
                    <a:pt x="33731" y="84772"/>
                  </a:lnTo>
                  <a:lnTo>
                    <a:pt x="33731" y="76530"/>
                  </a:lnTo>
                  <a:close/>
                </a:path>
                <a:path w="99059" h="123825">
                  <a:moveTo>
                    <a:pt x="33731" y="64173"/>
                  </a:moveTo>
                  <a:lnTo>
                    <a:pt x="25488" y="64173"/>
                  </a:lnTo>
                  <a:lnTo>
                    <a:pt x="25488" y="71589"/>
                  </a:lnTo>
                  <a:lnTo>
                    <a:pt x="33731" y="71589"/>
                  </a:lnTo>
                  <a:lnTo>
                    <a:pt x="33731" y="64173"/>
                  </a:lnTo>
                  <a:close/>
                </a:path>
                <a:path w="99059" h="123825">
                  <a:moveTo>
                    <a:pt x="33731" y="51028"/>
                  </a:moveTo>
                  <a:lnTo>
                    <a:pt x="25488" y="51028"/>
                  </a:lnTo>
                  <a:lnTo>
                    <a:pt x="25488" y="59245"/>
                  </a:lnTo>
                  <a:lnTo>
                    <a:pt x="33731" y="59245"/>
                  </a:lnTo>
                  <a:lnTo>
                    <a:pt x="33731" y="51028"/>
                  </a:lnTo>
                  <a:close/>
                </a:path>
                <a:path w="99059" h="123825">
                  <a:moveTo>
                    <a:pt x="33731" y="38696"/>
                  </a:moveTo>
                  <a:lnTo>
                    <a:pt x="25488" y="38696"/>
                  </a:lnTo>
                  <a:lnTo>
                    <a:pt x="25488" y="46075"/>
                  </a:lnTo>
                  <a:lnTo>
                    <a:pt x="33731" y="46075"/>
                  </a:lnTo>
                  <a:lnTo>
                    <a:pt x="33731" y="38696"/>
                  </a:lnTo>
                  <a:close/>
                </a:path>
                <a:path w="99059" h="123825">
                  <a:moveTo>
                    <a:pt x="33731" y="25514"/>
                  </a:moveTo>
                  <a:lnTo>
                    <a:pt x="25488" y="25514"/>
                  </a:lnTo>
                  <a:lnTo>
                    <a:pt x="25488" y="33731"/>
                  </a:lnTo>
                  <a:lnTo>
                    <a:pt x="33731" y="33731"/>
                  </a:lnTo>
                  <a:lnTo>
                    <a:pt x="33731" y="25514"/>
                  </a:lnTo>
                  <a:close/>
                </a:path>
                <a:path w="99059" h="123825">
                  <a:moveTo>
                    <a:pt x="33731" y="12344"/>
                  </a:moveTo>
                  <a:lnTo>
                    <a:pt x="25488" y="12344"/>
                  </a:lnTo>
                  <a:lnTo>
                    <a:pt x="25488" y="20586"/>
                  </a:lnTo>
                  <a:lnTo>
                    <a:pt x="33731" y="20586"/>
                  </a:lnTo>
                  <a:lnTo>
                    <a:pt x="33731" y="12344"/>
                  </a:lnTo>
                  <a:close/>
                </a:path>
                <a:path w="99059" h="123825">
                  <a:moveTo>
                    <a:pt x="33731" y="0"/>
                  </a:moveTo>
                  <a:lnTo>
                    <a:pt x="25488" y="0"/>
                  </a:lnTo>
                  <a:lnTo>
                    <a:pt x="25488" y="8229"/>
                  </a:lnTo>
                  <a:lnTo>
                    <a:pt x="33731" y="8229"/>
                  </a:lnTo>
                  <a:lnTo>
                    <a:pt x="33731" y="0"/>
                  </a:lnTo>
                  <a:close/>
                </a:path>
                <a:path w="99059" h="123825">
                  <a:moveTo>
                    <a:pt x="46901" y="115214"/>
                  </a:moveTo>
                  <a:lnTo>
                    <a:pt x="38671" y="115214"/>
                  </a:lnTo>
                  <a:lnTo>
                    <a:pt x="38671" y="123444"/>
                  </a:lnTo>
                  <a:lnTo>
                    <a:pt x="46901" y="123444"/>
                  </a:lnTo>
                  <a:lnTo>
                    <a:pt x="46901" y="115214"/>
                  </a:lnTo>
                  <a:close/>
                </a:path>
                <a:path w="99059" h="123825">
                  <a:moveTo>
                    <a:pt x="46901" y="102044"/>
                  </a:moveTo>
                  <a:lnTo>
                    <a:pt x="38671" y="102044"/>
                  </a:lnTo>
                  <a:lnTo>
                    <a:pt x="38671" y="110274"/>
                  </a:lnTo>
                  <a:lnTo>
                    <a:pt x="46901" y="110274"/>
                  </a:lnTo>
                  <a:lnTo>
                    <a:pt x="46901" y="102044"/>
                  </a:lnTo>
                  <a:close/>
                </a:path>
                <a:path w="99059" h="123825">
                  <a:moveTo>
                    <a:pt x="46901" y="89700"/>
                  </a:moveTo>
                  <a:lnTo>
                    <a:pt x="38671" y="89700"/>
                  </a:lnTo>
                  <a:lnTo>
                    <a:pt x="38671" y="97942"/>
                  </a:lnTo>
                  <a:lnTo>
                    <a:pt x="46901" y="97942"/>
                  </a:lnTo>
                  <a:lnTo>
                    <a:pt x="46901" y="89700"/>
                  </a:lnTo>
                  <a:close/>
                </a:path>
                <a:path w="99059" h="123825">
                  <a:moveTo>
                    <a:pt x="46901" y="76530"/>
                  </a:moveTo>
                  <a:lnTo>
                    <a:pt x="38671" y="76530"/>
                  </a:lnTo>
                  <a:lnTo>
                    <a:pt x="38671" y="84772"/>
                  </a:lnTo>
                  <a:lnTo>
                    <a:pt x="46901" y="84772"/>
                  </a:lnTo>
                  <a:lnTo>
                    <a:pt x="46901" y="76530"/>
                  </a:lnTo>
                  <a:close/>
                </a:path>
                <a:path w="99059" h="123825">
                  <a:moveTo>
                    <a:pt x="46901" y="64173"/>
                  </a:moveTo>
                  <a:lnTo>
                    <a:pt x="38671" y="64173"/>
                  </a:lnTo>
                  <a:lnTo>
                    <a:pt x="38671" y="71589"/>
                  </a:lnTo>
                  <a:lnTo>
                    <a:pt x="46901" y="71589"/>
                  </a:lnTo>
                  <a:lnTo>
                    <a:pt x="46901" y="64173"/>
                  </a:lnTo>
                  <a:close/>
                </a:path>
                <a:path w="99059" h="123825">
                  <a:moveTo>
                    <a:pt x="46901" y="51028"/>
                  </a:moveTo>
                  <a:lnTo>
                    <a:pt x="38671" y="51028"/>
                  </a:lnTo>
                  <a:lnTo>
                    <a:pt x="38671" y="59245"/>
                  </a:lnTo>
                  <a:lnTo>
                    <a:pt x="46901" y="59245"/>
                  </a:lnTo>
                  <a:lnTo>
                    <a:pt x="46901" y="51028"/>
                  </a:lnTo>
                  <a:close/>
                </a:path>
                <a:path w="99059" h="123825">
                  <a:moveTo>
                    <a:pt x="46901" y="38696"/>
                  </a:moveTo>
                  <a:lnTo>
                    <a:pt x="38671" y="38696"/>
                  </a:lnTo>
                  <a:lnTo>
                    <a:pt x="38671" y="46075"/>
                  </a:lnTo>
                  <a:lnTo>
                    <a:pt x="46901" y="46075"/>
                  </a:lnTo>
                  <a:lnTo>
                    <a:pt x="46901" y="38696"/>
                  </a:lnTo>
                  <a:close/>
                </a:path>
                <a:path w="99059" h="123825">
                  <a:moveTo>
                    <a:pt x="46901" y="25514"/>
                  </a:moveTo>
                  <a:lnTo>
                    <a:pt x="38671" y="25514"/>
                  </a:lnTo>
                  <a:lnTo>
                    <a:pt x="38671" y="33731"/>
                  </a:lnTo>
                  <a:lnTo>
                    <a:pt x="46901" y="33731"/>
                  </a:lnTo>
                  <a:lnTo>
                    <a:pt x="46901" y="25514"/>
                  </a:lnTo>
                  <a:close/>
                </a:path>
                <a:path w="99059" h="123825">
                  <a:moveTo>
                    <a:pt x="46901" y="12344"/>
                  </a:moveTo>
                  <a:lnTo>
                    <a:pt x="38671" y="12344"/>
                  </a:lnTo>
                  <a:lnTo>
                    <a:pt x="38671" y="20586"/>
                  </a:lnTo>
                  <a:lnTo>
                    <a:pt x="46901" y="20586"/>
                  </a:lnTo>
                  <a:lnTo>
                    <a:pt x="46901" y="12344"/>
                  </a:lnTo>
                  <a:close/>
                </a:path>
                <a:path w="99059" h="123825">
                  <a:moveTo>
                    <a:pt x="46901" y="0"/>
                  </a:moveTo>
                  <a:lnTo>
                    <a:pt x="38671" y="0"/>
                  </a:lnTo>
                  <a:lnTo>
                    <a:pt x="38671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99059" h="123825">
                  <a:moveTo>
                    <a:pt x="60058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58" y="123444"/>
                  </a:lnTo>
                  <a:lnTo>
                    <a:pt x="60058" y="115214"/>
                  </a:lnTo>
                  <a:close/>
                </a:path>
                <a:path w="99059" h="123825">
                  <a:moveTo>
                    <a:pt x="60058" y="102044"/>
                  </a:moveTo>
                  <a:lnTo>
                    <a:pt x="51841" y="102044"/>
                  </a:lnTo>
                  <a:lnTo>
                    <a:pt x="51841" y="110274"/>
                  </a:lnTo>
                  <a:lnTo>
                    <a:pt x="60058" y="110274"/>
                  </a:lnTo>
                  <a:lnTo>
                    <a:pt x="60058" y="102044"/>
                  </a:lnTo>
                  <a:close/>
                </a:path>
                <a:path w="99059" h="123825">
                  <a:moveTo>
                    <a:pt x="60058" y="89700"/>
                  </a:moveTo>
                  <a:lnTo>
                    <a:pt x="51841" y="89700"/>
                  </a:lnTo>
                  <a:lnTo>
                    <a:pt x="51841" y="97942"/>
                  </a:lnTo>
                  <a:lnTo>
                    <a:pt x="60058" y="97942"/>
                  </a:lnTo>
                  <a:lnTo>
                    <a:pt x="60058" y="89700"/>
                  </a:lnTo>
                  <a:close/>
                </a:path>
                <a:path w="99059" h="123825">
                  <a:moveTo>
                    <a:pt x="60058" y="76530"/>
                  </a:moveTo>
                  <a:lnTo>
                    <a:pt x="51841" y="76530"/>
                  </a:lnTo>
                  <a:lnTo>
                    <a:pt x="51841" y="84772"/>
                  </a:lnTo>
                  <a:lnTo>
                    <a:pt x="60058" y="84772"/>
                  </a:lnTo>
                  <a:lnTo>
                    <a:pt x="60058" y="76530"/>
                  </a:lnTo>
                  <a:close/>
                </a:path>
                <a:path w="99059" h="123825">
                  <a:moveTo>
                    <a:pt x="60058" y="64173"/>
                  </a:moveTo>
                  <a:lnTo>
                    <a:pt x="51841" y="64173"/>
                  </a:lnTo>
                  <a:lnTo>
                    <a:pt x="51841" y="71589"/>
                  </a:lnTo>
                  <a:lnTo>
                    <a:pt x="60058" y="71589"/>
                  </a:lnTo>
                  <a:lnTo>
                    <a:pt x="60058" y="64173"/>
                  </a:lnTo>
                  <a:close/>
                </a:path>
                <a:path w="99059" h="123825">
                  <a:moveTo>
                    <a:pt x="60058" y="51028"/>
                  </a:moveTo>
                  <a:lnTo>
                    <a:pt x="51841" y="51028"/>
                  </a:lnTo>
                  <a:lnTo>
                    <a:pt x="51841" y="59245"/>
                  </a:lnTo>
                  <a:lnTo>
                    <a:pt x="60058" y="59245"/>
                  </a:lnTo>
                  <a:lnTo>
                    <a:pt x="60058" y="51028"/>
                  </a:lnTo>
                  <a:close/>
                </a:path>
                <a:path w="99059" h="123825">
                  <a:moveTo>
                    <a:pt x="60058" y="38696"/>
                  </a:moveTo>
                  <a:lnTo>
                    <a:pt x="51841" y="38696"/>
                  </a:lnTo>
                  <a:lnTo>
                    <a:pt x="51841" y="46075"/>
                  </a:lnTo>
                  <a:lnTo>
                    <a:pt x="60058" y="46075"/>
                  </a:lnTo>
                  <a:lnTo>
                    <a:pt x="60058" y="38696"/>
                  </a:lnTo>
                  <a:close/>
                </a:path>
                <a:path w="99059" h="123825">
                  <a:moveTo>
                    <a:pt x="60058" y="25514"/>
                  </a:moveTo>
                  <a:lnTo>
                    <a:pt x="51841" y="25514"/>
                  </a:lnTo>
                  <a:lnTo>
                    <a:pt x="51841" y="33731"/>
                  </a:lnTo>
                  <a:lnTo>
                    <a:pt x="60058" y="33731"/>
                  </a:lnTo>
                  <a:lnTo>
                    <a:pt x="60058" y="25514"/>
                  </a:lnTo>
                  <a:close/>
                </a:path>
                <a:path w="99059" h="123825">
                  <a:moveTo>
                    <a:pt x="60058" y="12344"/>
                  </a:moveTo>
                  <a:lnTo>
                    <a:pt x="51841" y="12344"/>
                  </a:lnTo>
                  <a:lnTo>
                    <a:pt x="51841" y="20586"/>
                  </a:lnTo>
                  <a:lnTo>
                    <a:pt x="60058" y="20586"/>
                  </a:lnTo>
                  <a:lnTo>
                    <a:pt x="60058" y="12344"/>
                  </a:lnTo>
                  <a:close/>
                </a:path>
                <a:path w="99059" h="123825">
                  <a:moveTo>
                    <a:pt x="60058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58" y="8229"/>
                  </a:lnTo>
                  <a:lnTo>
                    <a:pt x="60058" y="0"/>
                  </a:lnTo>
                  <a:close/>
                </a:path>
                <a:path w="99059" h="123825">
                  <a:moveTo>
                    <a:pt x="72415" y="115214"/>
                  </a:moveTo>
                  <a:lnTo>
                    <a:pt x="65011" y="115214"/>
                  </a:lnTo>
                  <a:lnTo>
                    <a:pt x="65011" y="123444"/>
                  </a:lnTo>
                  <a:lnTo>
                    <a:pt x="72415" y="123444"/>
                  </a:lnTo>
                  <a:lnTo>
                    <a:pt x="72415" y="115214"/>
                  </a:lnTo>
                  <a:close/>
                </a:path>
                <a:path w="99059" h="123825">
                  <a:moveTo>
                    <a:pt x="72415" y="102044"/>
                  </a:moveTo>
                  <a:lnTo>
                    <a:pt x="65011" y="102044"/>
                  </a:lnTo>
                  <a:lnTo>
                    <a:pt x="65011" y="110274"/>
                  </a:lnTo>
                  <a:lnTo>
                    <a:pt x="72415" y="110274"/>
                  </a:lnTo>
                  <a:lnTo>
                    <a:pt x="72415" y="102044"/>
                  </a:lnTo>
                  <a:close/>
                </a:path>
                <a:path w="99059" h="123825">
                  <a:moveTo>
                    <a:pt x="72415" y="89700"/>
                  </a:moveTo>
                  <a:lnTo>
                    <a:pt x="65011" y="89700"/>
                  </a:lnTo>
                  <a:lnTo>
                    <a:pt x="65011" y="97942"/>
                  </a:lnTo>
                  <a:lnTo>
                    <a:pt x="72415" y="97942"/>
                  </a:lnTo>
                  <a:lnTo>
                    <a:pt x="72415" y="89700"/>
                  </a:lnTo>
                  <a:close/>
                </a:path>
                <a:path w="99059" h="123825">
                  <a:moveTo>
                    <a:pt x="72415" y="76530"/>
                  </a:moveTo>
                  <a:lnTo>
                    <a:pt x="65011" y="76530"/>
                  </a:lnTo>
                  <a:lnTo>
                    <a:pt x="65011" y="84772"/>
                  </a:lnTo>
                  <a:lnTo>
                    <a:pt x="72415" y="84772"/>
                  </a:lnTo>
                  <a:lnTo>
                    <a:pt x="72415" y="76530"/>
                  </a:lnTo>
                  <a:close/>
                </a:path>
                <a:path w="99059" h="123825">
                  <a:moveTo>
                    <a:pt x="72415" y="64173"/>
                  </a:moveTo>
                  <a:lnTo>
                    <a:pt x="65011" y="64173"/>
                  </a:lnTo>
                  <a:lnTo>
                    <a:pt x="65011" y="71589"/>
                  </a:lnTo>
                  <a:lnTo>
                    <a:pt x="72415" y="71589"/>
                  </a:lnTo>
                  <a:lnTo>
                    <a:pt x="72415" y="64173"/>
                  </a:lnTo>
                  <a:close/>
                </a:path>
                <a:path w="99059" h="123825">
                  <a:moveTo>
                    <a:pt x="72415" y="51028"/>
                  </a:moveTo>
                  <a:lnTo>
                    <a:pt x="65011" y="51028"/>
                  </a:lnTo>
                  <a:lnTo>
                    <a:pt x="65011" y="59245"/>
                  </a:lnTo>
                  <a:lnTo>
                    <a:pt x="72415" y="59245"/>
                  </a:lnTo>
                  <a:lnTo>
                    <a:pt x="72415" y="51028"/>
                  </a:lnTo>
                  <a:close/>
                </a:path>
                <a:path w="99059" h="123825">
                  <a:moveTo>
                    <a:pt x="72415" y="38696"/>
                  </a:moveTo>
                  <a:lnTo>
                    <a:pt x="65011" y="38696"/>
                  </a:lnTo>
                  <a:lnTo>
                    <a:pt x="65011" y="46075"/>
                  </a:lnTo>
                  <a:lnTo>
                    <a:pt x="72415" y="46075"/>
                  </a:lnTo>
                  <a:lnTo>
                    <a:pt x="72415" y="38696"/>
                  </a:lnTo>
                  <a:close/>
                </a:path>
                <a:path w="99059" h="123825">
                  <a:moveTo>
                    <a:pt x="72415" y="25514"/>
                  </a:moveTo>
                  <a:lnTo>
                    <a:pt x="65011" y="25514"/>
                  </a:lnTo>
                  <a:lnTo>
                    <a:pt x="65011" y="33731"/>
                  </a:lnTo>
                  <a:lnTo>
                    <a:pt x="72415" y="33731"/>
                  </a:lnTo>
                  <a:lnTo>
                    <a:pt x="72415" y="25514"/>
                  </a:lnTo>
                  <a:close/>
                </a:path>
                <a:path w="99059" h="123825">
                  <a:moveTo>
                    <a:pt x="72415" y="12344"/>
                  </a:moveTo>
                  <a:lnTo>
                    <a:pt x="65011" y="12344"/>
                  </a:lnTo>
                  <a:lnTo>
                    <a:pt x="65011" y="20586"/>
                  </a:lnTo>
                  <a:lnTo>
                    <a:pt x="72415" y="20586"/>
                  </a:lnTo>
                  <a:lnTo>
                    <a:pt x="72415" y="12344"/>
                  </a:lnTo>
                  <a:close/>
                </a:path>
                <a:path w="99059" h="123825">
                  <a:moveTo>
                    <a:pt x="72415" y="0"/>
                  </a:moveTo>
                  <a:lnTo>
                    <a:pt x="65011" y="0"/>
                  </a:lnTo>
                  <a:lnTo>
                    <a:pt x="65011" y="8229"/>
                  </a:lnTo>
                  <a:lnTo>
                    <a:pt x="72415" y="8229"/>
                  </a:lnTo>
                  <a:lnTo>
                    <a:pt x="72415" y="0"/>
                  </a:lnTo>
                  <a:close/>
                </a:path>
                <a:path w="99059" h="123825">
                  <a:moveTo>
                    <a:pt x="85585" y="115214"/>
                  </a:moveTo>
                  <a:lnTo>
                    <a:pt x="77343" y="115214"/>
                  </a:lnTo>
                  <a:lnTo>
                    <a:pt x="77343" y="123444"/>
                  </a:lnTo>
                  <a:lnTo>
                    <a:pt x="85585" y="123444"/>
                  </a:lnTo>
                  <a:lnTo>
                    <a:pt x="85585" y="115214"/>
                  </a:lnTo>
                  <a:close/>
                </a:path>
                <a:path w="99059" h="123825">
                  <a:moveTo>
                    <a:pt x="85585" y="102044"/>
                  </a:moveTo>
                  <a:lnTo>
                    <a:pt x="77343" y="102044"/>
                  </a:lnTo>
                  <a:lnTo>
                    <a:pt x="77343" y="110274"/>
                  </a:lnTo>
                  <a:lnTo>
                    <a:pt x="85585" y="110274"/>
                  </a:lnTo>
                  <a:lnTo>
                    <a:pt x="85585" y="102044"/>
                  </a:lnTo>
                  <a:close/>
                </a:path>
                <a:path w="99059" h="123825">
                  <a:moveTo>
                    <a:pt x="85585" y="89700"/>
                  </a:moveTo>
                  <a:lnTo>
                    <a:pt x="77343" y="89700"/>
                  </a:lnTo>
                  <a:lnTo>
                    <a:pt x="77343" y="97942"/>
                  </a:lnTo>
                  <a:lnTo>
                    <a:pt x="85585" y="97942"/>
                  </a:lnTo>
                  <a:lnTo>
                    <a:pt x="85585" y="89700"/>
                  </a:lnTo>
                  <a:close/>
                </a:path>
                <a:path w="99059" h="123825">
                  <a:moveTo>
                    <a:pt x="85585" y="76530"/>
                  </a:moveTo>
                  <a:lnTo>
                    <a:pt x="77343" y="76530"/>
                  </a:lnTo>
                  <a:lnTo>
                    <a:pt x="77343" y="84772"/>
                  </a:lnTo>
                  <a:lnTo>
                    <a:pt x="85585" y="84772"/>
                  </a:lnTo>
                  <a:lnTo>
                    <a:pt x="85585" y="76530"/>
                  </a:lnTo>
                  <a:close/>
                </a:path>
                <a:path w="99059" h="123825">
                  <a:moveTo>
                    <a:pt x="85585" y="64173"/>
                  </a:moveTo>
                  <a:lnTo>
                    <a:pt x="77343" y="64173"/>
                  </a:lnTo>
                  <a:lnTo>
                    <a:pt x="77343" y="71589"/>
                  </a:lnTo>
                  <a:lnTo>
                    <a:pt x="85585" y="71589"/>
                  </a:lnTo>
                  <a:lnTo>
                    <a:pt x="85585" y="64173"/>
                  </a:lnTo>
                  <a:close/>
                </a:path>
                <a:path w="99059" h="123825">
                  <a:moveTo>
                    <a:pt x="85585" y="51028"/>
                  </a:moveTo>
                  <a:lnTo>
                    <a:pt x="77343" y="51028"/>
                  </a:lnTo>
                  <a:lnTo>
                    <a:pt x="77343" y="59245"/>
                  </a:lnTo>
                  <a:lnTo>
                    <a:pt x="85585" y="59245"/>
                  </a:lnTo>
                  <a:lnTo>
                    <a:pt x="85585" y="51028"/>
                  </a:lnTo>
                  <a:close/>
                </a:path>
                <a:path w="99059" h="123825">
                  <a:moveTo>
                    <a:pt x="85585" y="38696"/>
                  </a:moveTo>
                  <a:lnTo>
                    <a:pt x="77343" y="38696"/>
                  </a:lnTo>
                  <a:lnTo>
                    <a:pt x="77343" y="46075"/>
                  </a:lnTo>
                  <a:lnTo>
                    <a:pt x="85585" y="46075"/>
                  </a:lnTo>
                  <a:lnTo>
                    <a:pt x="85585" y="38696"/>
                  </a:lnTo>
                  <a:close/>
                </a:path>
                <a:path w="99059" h="123825">
                  <a:moveTo>
                    <a:pt x="85585" y="25514"/>
                  </a:moveTo>
                  <a:lnTo>
                    <a:pt x="77343" y="25514"/>
                  </a:lnTo>
                  <a:lnTo>
                    <a:pt x="77343" y="33731"/>
                  </a:lnTo>
                  <a:lnTo>
                    <a:pt x="85585" y="33731"/>
                  </a:lnTo>
                  <a:lnTo>
                    <a:pt x="85585" y="25514"/>
                  </a:lnTo>
                  <a:close/>
                </a:path>
                <a:path w="99059" h="123825">
                  <a:moveTo>
                    <a:pt x="85585" y="12344"/>
                  </a:moveTo>
                  <a:lnTo>
                    <a:pt x="77343" y="12344"/>
                  </a:lnTo>
                  <a:lnTo>
                    <a:pt x="77343" y="20586"/>
                  </a:lnTo>
                  <a:lnTo>
                    <a:pt x="85585" y="20586"/>
                  </a:lnTo>
                  <a:lnTo>
                    <a:pt x="85585" y="12344"/>
                  </a:lnTo>
                  <a:close/>
                </a:path>
                <a:path w="99059" h="123825">
                  <a:moveTo>
                    <a:pt x="85585" y="0"/>
                  </a:moveTo>
                  <a:lnTo>
                    <a:pt x="77343" y="0"/>
                  </a:lnTo>
                  <a:lnTo>
                    <a:pt x="77343" y="8229"/>
                  </a:lnTo>
                  <a:lnTo>
                    <a:pt x="85585" y="8229"/>
                  </a:lnTo>
                  <a:lnTo>
                    <a:pt x="85585" y="0"/>
                  </a:lnTo>
                  <a:close/>
                </a:path>
                <a:path w="99059" h="123825">
                  <a:moveTo>
                    <a:pt x="98755" y="0"/>
                  </a:moveTo>
                  <a:lnTo>
                    <a:pt x="90512" y="0"/>
                  </a:lnTo>
                  <a:lnTo>
                    <a:pt x="90512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705206" y="7223607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8242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42" y="136613"/>
                  </a:lnTo>
                  <a:lnTo>
                    <a:pt x="8242" y="128384"/>
                  </a:lnTo>
                  <a:close/>
                </a:path>
                <a:path w="267970" h="137159">
                  <a:moveTo>
                    <a:pt x="8242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42" y="123444"/>
                  </a:lnTo>
                  <a:lnTo>
                    <a:pt x="8242" y="115214"/>
                  </a:lnTo>
                  <a:close/>
                </a:path>
                <a:path w="267970" h="137159">
                  <a:moveTo>
                    <a:pt x="8242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42" y="111112"/>
                  </a:lnTo>
                  <a:lnTo>
                    <a:pt x="8242" y="102870"/>
                  </a:lnTo>
                  <a:close/>
                </a:path>
                <a:path w="267970" h="137159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267970" h="137159">
                  <a:moveTo>
                    <a:pt x="8242" y="77343"/>
                  </a:moveTo>
                  <a:lnTo>
                    <a:pt x="0" y="77343"/>
                  </a:lnTo>
                  <a:lnTo>
                    <a:pt x="0" y="84759"/>
                  </a:lnTo>
                  <a:lnTo>
                    <a:pt x="8242" y="84759"/>
                  </a:lnTo>
                  <a:lnTo>
                    <a:pt x="8242" y="77343"/>
                  </a:lnTo>
                  <a:close/>
                </a:path>
                <a:path w="267970" h="137159">
                  <a:moveTo>
                    <a:pt x="8242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42" y="72415"/>
                  </a:lnTo>
                  <a:lnTo>
                    <a:pt x="8242" y="64198"/>
                  </a:lnTo>
                  <a:close/>
                </a:path>
                <a:path w="267970" h="137159">
                  <a:moveTo>
                    <a:pt x="8242" y="51866"/>
                  </a:moveTo>
                  <a:lnTo>
                    <a:pt x="0" y="51866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866"/>
                  </a:lnTo>
                  <a:close/>
                </a:path>
                <a:path w="267970" h="137159">
                  <a:moveTo>
                    <a:pt x="8242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42" y="46901"/>
                  </a:lnTo>
                  <a:lnTo>
                    <a:pt x="8242" y="38684"/>
                  </a:lnTo>
                  <a:close/>
                </a:path>
                <a:path w="267970" h="137159">
                  <a:moveTo>
                    <a:pt x="8242" y="25514"/>
                  </a:moveTo>
                  <a:lnTo>
                    <a:pt x="0" y="25514"/>
                  </a:lnTo>
                  <a:lnTo>
                    <a:pt x="0" y="33756"/>
                  </a:lnTo>
                  <a:lnTo>
                    <a:pt x="8242" y="33756"/>
                  </a:lnTo>
                  <a:lnTo>
                    <a:pt x="8242" y="25514"/>
                  </a:lnTo>
                  <a:close/>
                </a:path>
                <a:path w="267970" h="137159">
                  <a:moveTo>
                    <a:pt x="8242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42" y="21399"/>
                  </a:lnTo>
                  <a:lnTo>
                    <a:pt x="8242" y="13169"/>
                  </a:lnTo>
                  <a:close/>
                </a:path>
                <a:path w="267970" h="137159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267970" h="137159">
                  <a:moveTo>
                    <a:pt x="21412" y="128384"/>
                  </a:moveTo>
                  <a:lnTo>
                    <a:pt x="13157" y="128384"/>
                  </a:lnTo>
                  <a:lnTo>
                    <a:pt x="13157" y="136613"/>
                  </a:lnTo>
                  <a:lnTo>
                    <a:pt x="21412" y="136613"/>
                  </a:lnTo>
                  <a:lnTo>
                    <a:pt x="21412" y="128384"/>
                  </a:lnTo>
                  <a:close/>
                </a:path>
                <a:path w="267970" h="137159">
                  <a:moveTo>
                    <a:pt x="21412" y="115214"/>
                  </a:moveTo>
                  <a:lnTo>
                    <a:pt x="13157" y="115214"/>
                  </a:lnTo>
                  <a:lnTo>
                    <a:pt x="13157" y="123444"/>
                  </a:lnTo>
                  <a:lnTo>
                    <a:pt x="21412" y="123444"/>
                  </a:lnTo>
                  <a:lnTo>
                    <a:pt x="21412" y="115214"/>
                  </a:lnTo>
                  <a:close/>
                </a:path>
                <a:path w="267970" h="137159">
                  <a:moveTo>
                    <a:pt x="21412" y="102870"/>
                  </a:moveTo>
                  <a:lnTo>
                    <a:pt x="13157" y="102870"/>
                  </a:lnTo>
                  <a:lnTo>
                    <a:pt x="13157" y="111112"/>
                  </a:lnTo>
                  <a:lnTo>
                    <a:pt x="21412" y="111112"/>
                  </a:lnTo>
                  <a:lnTo>
                    <a:pt x="21412" y="102870"/>
                  </a:lnTo>
                  <a:close/>
                </a:path>
                <a:path w="267970" h="137159">
                  <a:moveTo>
                    <a:pt x="21412" y="89700"/>
                  </a:moveTo>
                  <a:lnTo>
                    <a:pt x="13157" y="89700"/>
                  </a:lnTo>
                  <a:lnTo>
                    <a:pt x="13157" y="97942"/>
                  </a:lnTo>
                  <a:lnTo>
                    <a:pt x="21412" y="97942"/>
                  </a:lnTo>
                  <a:lnTo>
                    <a:pt x="21412" y="89700"/>
                  </a:lnTo>
                  <a:close/>
                </a:path>
                <a:path w="267970" h="137159">
                  <a:moveTo>
                    <a:pt x="21412" y="77343"/>
                  </a:moveTo>
                  <a:lnTo>
                    <a:pt x="13157" y="77343"/>
                  </a:lnTo>
                  <a:lnTo>
                    <a:pt x="13157" y="84759"/>
                  </a:lnTo>
                  <a:lnTo>
                    <a:pt x="21412" y="84759"/>
                  </a:lnTo>
                  <a:lnTo>
                    <a:pt x="21412" y="77343"/>
                  </a:lnTo>
                  <a:close/>
                </a:path>
                <a:path w="267970" h="137159">
                  <a:moveTo>
                    <a:pt x="21412" y="64198"/>
                  </a:moveTo>
                  <a:lnTo>
                    <a:pt x="13157" y="64198"/>
                  </a:lnTo>
                  <a:lnTo>
                    <a:pt x="13157" y="72415"/>
                  </a:lnTo>
                  <a:lnTo>
                    <a:pt x="21412" y="72415"/>
                  </a:lnTo>
                  <a:lnTo>
                    <a:pt x="21412" y="64198"/>
                  </a:lnTo>
                  <a:close/>
                </a:path>
                <a:path w="267970" h="137159">
                  <a:moveTo>
                    <a:pt x="21412" y="51866"/>
                  </a:moveTo>
                  <a:lnTo>
                    <a:pt x="13157" y="51866"/>
                  </a:lnTo>
                  <a:lnTo>
                    <a:pt x="13157" y="59245"/>
                  </a:lnTo>
                  <a:lnTo>
                    <a:pt x="21412" y="59245"/>
                  </a:lnTo>
                  <a:lnTo>
                    <a:pt x="21412" y="51866"/>
                  </a:lnTo>
                  <a:close/>
                </a:path>
                <a:path w="267970" h="137159">
                  <a:moveTo>
                    <a:pt x="21412" y="38684"/>
                  </a:moveTo>
                  <a:lnTo>
                    <a:pt x="13157" y="38684"/>
                  </a:lnTo>
                  <a:lnTo>
                    <a:pt x="13157" y="46901"/>
                  </a:lnTo>
                  <a:lnTo>
                    <a:pt x="21412" y="46901"/>
                  </a:lnTo>
                  <a:lnTo>
                    <a:pt x="21412" y="38684"/>
                  </a:lnTo>
                  <a:close/>
                </a:path>
                <a:path w="267970" h="137159">
                  <a:moveTo>
                    <a:pt x="21412" y="25514"/>
                  </a:moveTo>
                  <a:lnTo>
                    <a:pt x="13157" y="25514"/>
                  </a:lnTo>
                  <a:lnTo>
                    <a:pt x="13157" y="33756"/>
                  </a:lnTo>
                  <a:lnTo>
                    <a:pt x="21412" y="33756"/>
                  </a:lnTo>
                  <a:lnTo>
                    <a:pt x="21412" y="25514"/>
                  </a:lnTo>
                  <a:close/>
                </a:path>
                <a:path w="267970" h="137159">
                  <a:moveTo>
                    <a:pt x="21412" y="13169"/>
                  </a:moveTo>
                  <a:lnTo>
                    <a:pt x="13157" y="13169"/>
                  </a:lnTo>
                  <a:lnTo>
                    <a:pt x="13157" y="21399"/>
                  </a:lnTo>
                  <a:lnTo>
                    <a:pt x="21412" y="21399"/>
                  </a:lnTo>
                  <a:lnTo>
                    <a:pt x="21412" y="13169"/>
                  </a:lnTo>
                  <a:close/>
                </a:path>
                <a:path w="267970" h="137159">
                  <a:moveTo>
                    <a:pt x="21412" y="0"/>
                  </a:moveTo>
                  <a:lnTo>
                    <a:pt x="13157" y="0"/>
                  </a:lnTo>
                  <a:lnTo>
                    <a:pt x="13157" y="8229"/>
                  </a:lnTo>
                  <a:lnTo>
                    <a:pt x="21412" y="8229"/>
                  </a:lnTo>
                  <a:lnTo>
                    <a:pt x="21412" y="0"/>
                  </a:lnTo>
                  <a:close/>
                </a:path>
                <a:path w="267970" h="137159">
                  <a:moveTo>
                    <a:pt x="34569" y="128384"/>
                  </a:moveTo>
                  <a:lnTo>
                    <a:pt x="26339" y="128384"/>
                  </a:lnTo>
                  <a:lnTo>
                    <a:pt x="26339" y="136613"/>
                  </a:lnTo>
                  <a:lnTo>
                    <a:pt x="34569" y="136613"/>
                  </a:lnTo>
                  <a:lnTo>
                    <a:pt x="34569" y="128384"/>
                  </a:lnTo>
                  <a:close/>
                </a:path>
                <a:path w="267970" h="137159">
                  <a:moveTo>
                    <a:pt x="34569" y="115214"/>
                  </a:moveTo>
                  <a:lnTo>
                    <a:pt x="26339" y="115214"/>
                  </a:lnTo>
                  <a:lnTo>
                    <a:pt x="26339" y="123444"/>
                  </a:lnTo>
                  <a:lnTo>
                    <a:pt x="34569" y="123444"/>
                  </a:lnTo>
                  <a:lnTo>
                    <a:pt x="34569" y="115214"/>
                  </a:lnTo>
                  <a:close/>
                </a:path>
                <a:path w="267970" h="137159">
                  <a:moveTo>
                    <a:pt x="34569" y="102870"/>
                  </a:moveTo>
                  <a:lnTo>
                    <a:pt x="26339" y="102870"/>
                  </a:lnTo>
                  <a:lnTo>
                    <a:pt x="26339" y="111112"/>
                  </a:lnTo>
                  <a:lnTo>
                    <a:pt x="34569" y="111112"/>
                  </a:lnTo>
                  <a:lnTo>
                    <a:pt x="34569" y="102870"/>
                  </a:lnTo>
                  <a:close/>
                </a:path>
                <a:path w="267970" h="137159">
                  <a:moveTo>
                    <a:pt x="34569" y="89700"/>
                  </a:moveTo>
                  <a:lnTo>
                    <a:pt x="26339" y="89700"/>
                  </a:lnTo>
                  <a:lnTo>
                    <a:pt x="26339" y="97942"/>
                  </a:lnTo>
                  <a:lnTo>
                    <a:pt x="34569" y="97942"/>
                  </a:lnTo>
                  <a:lnTo>
                    <a:pt x="34569" y="89700"/>
                  </a:lnTo>
                  <a:close/>
                </a:path>
                <a:path w="267970" h="137159">
                  <a:moveTo>
                    <a:pt x="34569" y="77343"/>
                  </a:moveTo>
                  <a:lnTo>
                    <a:pt x="26339" y="77343"/>
                  </a:lnTo>
                  <a:lnTo>
                    <a:pt x="26339" y="84759"/>
                  </a:lnTo>
                  <a:lnTo>
                    <a:pt x="34569" y="84759"/>
                  </a:lnTo>
                  <a:lnTo>
                    <a:pt x="34569" y="77343"/>
                  </a:lnTo>
                  <a:close/>
                </a:path>
                <a:path w="267970" h="137159">
                  <a:moveTo>
                    <a:pt x="34569" y="64198"/>
                  </a:moveTo>
                  <a:lnTo>
                    <a:pt x="26339" y="64198"/>
                  </a:lnTo>
                  <a:lnTo>
                    <a:pt x="26339" y="72415"/>
                  </a:lnTo>
                  <a:lnTo>
                    <a:pt x="34569" y="72415"/>
                  </a:lnTo>
                  <a:lnTo>
                    <a:pt x="34569" y="64198"/>
                  </a:lnTo>
                  <a:close/>
                </a:path>
                <a:path w="267970" h="137159">
                  <a:moveTo>
                    <a:pt x="34569" y="51866"/>
                  </a:moveTo>
                  <a:lnTo>
                    <a:pt x="26339" y="51866"/>
                  </a:lnTo>
                  <a:lnTo>
                    <a:pt x="26339" y="59245"/>
                  </a:lnTo>
                  <a:lnTo>
                    <a:pt x="34569" y="59245"/>
                  </a:lnTo>
                  <a:lnTo>
                    <a:pt x="34569" y="51866"/>
                  </a:lnTo>
                  <a:close/>
                </a:path>
                <a:path w="267970" h="137159">
                  <a:moveTo>
                    <a:pt x="34569" y="38684"/>
                  </a:moveTo>
                  <a:lnTo>
                    <a:pt x="26339" y="38684"/>
                  </a:lnTo>
                  <a:lnTo>
                    <a:pt x="26339" y="46901"/>
                  </a:lnTo>
                  <a:lnTo>
                    <a:pt x="34569" y="46901"/>
                  </a:lnTo>
                  <a:lnTo>
                    <a:pt x="34569" y="38684"/>
                  </a:lnTo>
                  <a:close/>
                </a:path>
                <a:path w="267970" h="137159">
                  <a:moveTo>
                    <a:pt x="34569" y="25514"/>
                  </a:moveTo>
                  <a:lnTo>
                    <a:pt x="26339" y="25514"/>
                  </a:lnTo>
                  <a:lnTo>
                    <a:pt x="26339" y="33756"/>
                  </a:lnTo>
                  <a:lnTo>
                    <a:pt x="34569" y="33756"/>
                  </a:lnTo>
                  <a:lnTo>
                    <a:pt x="34569" y="25514"/>
                  </a:lnTo>
                  <a:close/>
                </a:path>
                <a:path w="267970" h="137159">
                  <a:moveTo>
                    <a:pt x="34569" y="13169"/>
                  </a:moveTo>
                  <a:lnTo>
                    <a:pt x="26339" y="13169"/>
                  </a:lnTo>
                  <a:lnTo>
                    <a:pt x="26339" y="21399"/>
                  </a:lnTo>
                  <a:lnTo>
                    <a:pt x="34569" y="21399"/>
                  </a:lnTo>
                  <a:lnTo>
                    <a:pt x="34569" y="13169"/>
                  </a:lnTo>
                  <a:close/>
                </a:path>
                <a:path w="267970" h="137159">
                  <a:moveTo>
                    <a:pt x="34569" y="0"/>
                  </a:moveTo>
                  <a:lnTo>
                    <a:pt x="26339" y="0"/>
                  </a:lnTo>
                  <a:lnTo>
                    <a:pt x="26339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267970" h="137159">
                  <a:moveTo>
                    <a:pt x="46913" y="13169"/>
                  </a:moveTo>
                  <a:lnTo>
                    <a:pt x="39509" y="13169"/>
                  </a:lnTo>
                  <a:lnTo>
                    <a:pt x="39509" y="21399"/>
                  </a:lnTo>
                  <a:lnTo>
                    <a:pt x="46913" y="21399"/>
                  </a:lnTo>
                  <a:lnTo>
                    <a:pt x="46913" y="13169"/>
                  </a:lnTo>
                  <a:close/>
                </a:path>
                <a:path w="267970" h="137159">
                  <a:moveTo>
                    <a:pt x="46913" y="0"/>
                  </a:moveTo>
                  <a:lnTo>
                    <a:pt x="39509" y="0"/>
                  </a:lnTo>
                  <a:lnTo>
                    <a:pt x="39509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267970" h="137159">
                  <a:moveTo>
                    <a:pt x="60083" y="0"/>
                  </a:moveTo>
                  <a:lnTo>
                    <a:pt x="51854" y="0"/>
                  </a:lnTo>
                  <a:lnTo>
                    <a:pt x="51854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267970" h="137159">
                  <a:moveTo>
                    <a:pt x="73228" y="0"/>
                  </a:moveTo>
                  <a:lnTo>
                    <a:pt x="64998" y="0"/>
                  </a:lnTo>
                  <a:lnTo>
                    <a:pt x="64998" y="8229"/>
                  </a:lnTo>
                  <a:lnTo>
                    <a:pt x="73228" y="8229"/>
                  </a:lnTo>
                  <a:lnTo>
                    <a:pt x="73228" y="0"/>
                  </a:lnTo>
                  <a:close/>
                </a:path>
                <a:path w="267970" h="137159">
                  <a:moveTo>
                    <a:pt x="86398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398" y="8229"/>
                  </a:lnTo>
                  <a:lnTo>
                    <a:pt x="86398" y="0"/>
                  </a:lnTo>
                  <a:close/>
                </a:path>
                <a:path w="267970" h="137159">
                  <a:moveTo>
                    <a:pt x="99580" y="0"/>
                  </a:moveTo>
                  <a:lnTo>
                    <a:pt x="91338" y="0"/>
                  </a:lnTo>
                  <a:lnTo>
                    <a:pt x="91338" y="8229"/>
                  </a:lnTo>
                  <a:lnTo>
                    <a:pt x="99580" y="8229"/>
                  </a:lnTo>
                  <a:lnTo>
                    <a:pt x="99580" y="0"/>
                  </a:lnTo>
                  <a:close/>
                </a:path>
                <a:path w="267970" h="137159">
                  <a:moveTo>
                    <a:pt x="111937" y="0"/>
                  </a:moveTo>
                  <a:lnTo>
                    <a:pt x="104521" y="0"/>
                  </a:lnTo>
                  <a:lnTo>
                    <a:pt x="104521" y="8229"/>
                  </a:lnTo>
                  <a:lnTo>
                    <a:pt x="111937" y="8229"/>
                  </a:lnTo>
                  <a:lnTo>
                    <a:pt x="111937" y="0"/>
                  </a:lnTo>
                  <a:close/>
                </a:path>
                <a:path w="267970" h="137159">
                  <a:moveTo>
                    <a:pt x="125095" y="0"/>
                  </a:moveTo>
                  <a:lnTo>
                    <a:pt x="116852" y="0"/>
                  </a:lnTo>
                  <a:lnTo>
                    <a:pt x="116852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  <a:path w="267970" h="137159">
                  <a:moveTo>
                    <a:pt x="241960" y="128384"/>
                  </a:moveTo>
                  <a:lnTo>
                    <a:pt x="233718" y="128384"/>
                  </a:lnTo>
                  <a:lnTo>
                    <a:pt x="233718" y="136613"/>
                  </a:lnTo>
                  <a:lnTo>
                    <a:pt x="241960" y="136613"/>
                  </a:lnTo>
                  <a:lnTo>
                    <a:pt x="241960" y="128384"/>
                  </a:lnTo>
                  <a:close/>
                </a:path>
                <a:path w="267970" h="137159">
                  <a:moveTo>
                    <a:pt x="241960" y="115214"/>
                  </a:moveTo>
                  <a:lnTo>
                    <a:pt x="233718" y="115214"/>
                  </a:lnTo>
                  <a:lnTo>
                    <a:pt x="233718" y="123444"/>
                  </a:lnTo>
                  <a:lnTo>
                    <a:pt x="241960" y="123444"/>
                  </a:lnTo>
                  <a:lnTo>
                    <a:pt x="241960" y="115214"/>
                  </a:lnTo>
                  <a:close/>
                </a:path>
                <a:path w="267970" h="137159">
                  <a:moveTo>
                    <a:pt x="241960" y="102870"/>
                  </a:moveTo>
                  <a:lnTo>
                    <a:pt x="233718" y="102870"/>
                  </a:lnTo>
                  <a:lnTo>
                    <a:pt x="233718" y="111112"/>
                  </a:lnTo>
                  <a:lnTo>
                    <a:pt x="241960" y="111112"/>
                  </a:lnTo>
                  <a:lnTo>
                    <a:pt x="241960" y="102870"/>
                  </a:lnTo>
                  <a:close/>
                </a:path>
                <a:path w="267970" h="137159">
                  <a:moveTo>
                    <a:pt x="241960" y="89700"/>
                  </a:moveTo>
                  <a:lnTo>
                    <a:pt x="233718" y="89700"/>
                  </a:lnTo>
                  <a:lnTo>
                    <a:pt x="233718" y="97942"/>
                  </a:lnTo>
                  <a:lnTo>
                    <a:pt x="241960" y="97942"/>
                  </a:lnTo>
                  <a:lnTo>
                    <a:pt x="241960" y="89700"/>
                  </a:lnTo>
                  <a:close/>
                </a:path>
                <a:path w="267970" h="137159">
                  <a:moveTo>
                    <a:pt x="241960" y="77343"/>
                  </a:moveTo>
                  <a:lnTo>
                    <a:pt x="233718" y="77343"/>
                  </a:lnTo>
                  <a:lnTo>
                    <a:pt x="233718" y="84759"/>
                  </a:lnTo>
                  <a:lnTo>
                    <a:pt x="241960" y="84759"/>
                  </a:lnTo>
                  <a:lnTo>
                    <a:pt x="241960" y="77343"/>
                  </a:lnTo>
                  <a:close/>
                </a:path>
                <a:path w="267970" h="137159">
                  <a:moveTo>
                    <a:pt x="241960" y="64198"/>
                  </a:moveTo>
                  <a:lnTo>
                    <a:pt x="233718" y="64198"/>
                  </a:lnTo>
                  <a:lnTo>
                    <a:pt x="233718" y="72415"/>
                  </a:lnTo>
                  <a:lnTo>
                    <a:pt x="241960" y="72415"/>
                  </a:lnTo>
                  <a:lnTo>
                    <a:pt x="241960" y="64198"/>
                  </a:lnTo>
                  <a:close/>
                </a:path>
                <a:path w="267970" h="137159">
                  <a:moveTo>
                    <a:pt x="241960" y="51866"/>
                  </a:moveTo>
                  <a:lnTo>
                    <a:pt x="233718" y="51866"/>
                  </a:lnTo>
                  <a:lnTo>
                    <a:pt x="233718" y="59245"/>
                  </a:lnTo>
                  <a:lnTo>
                    <a:pt x="241960" y="59245"/>
                  </a:lnTo>
                  <a:lnTo>
                    <a:pt x="241960" y="51866"/>
                  </a:lnTo>
                  <a:close/>
                </a:path>
                <a:path w="267970" h="137159">
                  <a:moveTo>
                    <a:pt x="241960" y="38684"/>
                  </a:moveTo>
                  <a:lnTo>
                    <a:pt x="233718" y="38684"/>
                  </a:lnTo>
                  <a:lnTo>
                    <a:pt x="233718" y="46901"/>
                  </a:lnTo>
                  <a:lnTo>
                    <a:pt x="241960" y="46901"/>
                  </a:lnTo>
                  <a:lnTo>
                    <a:pt x="241960" y="38684"/>
                  </a:lnTo>
                  <a:close/>
                </a:path>
                <a:path w="267970" h="137159">
                  <a:moveTo>
                    <a:pt x="241960" y="25514"/>
                  </a:moveTo>
                  <a:lnTo>
                    <a:pt x="233718" y="25514"/>
                  </a:lnTo>
                  <a:lnTo>
                    <a:pt x="233718" y="33756"/>
                  </a:lnTo>
                  <a:lnTo>
                    <a:pt x="241960" y="33756"/>
                  </a:lnTo>
                  <a:lnTo>
                    <a:pt x="241960" y="25514"/>
                  </a:lnTo>
                  <a:close/>
                </a:path>
                <a:path w="267970" h="137159">
                  <a:moveTo>
                    <a:pt x="241960" y="13169"/>
                  </a:moveTo>
                  <a:lnTo>
                    <a:pt x="233718" y="13169"/>
                  </a:lnTo>
                  <a:lnTo>
                    <a:pt x="233718" y="21399"/>
                  </a:lnTo>
                  <a:lnTo>
                    <a:pt x="241960" y="21399"/>
                  </a:lnTo>
                  <a:lnTo>
                    <a:pt x="241960" y="13169"/>
                  </a:lnTo>
                  <a:close/>
                </a:path>
                <a:path w="267970" h="137159">
                  <a:moveTo>
                    <a:pt x="255117" y="128384"/>
                  </a:moveTo>
                  <a:lnTo>
                    <a:pt x="246900" y="128384"/>
                  </a:lnTo>
                  <a:lnTo>
                    <a:pt x="246900" y="136613"/>
                  </a:lnTo>
                  <a:lnTo>
                    <a:pt x="255117" y="136613"/>
                  </a:lnTo>
                  <a:lnTo>
                    <a:pt x="255117" y="128384"/>
                  </a:lnTo>
                  <a:close/>
                </a:path>
                <a:path w="267970" h="137159">
                  <a:moveTo>
                    <a:pt x="255117" y="115214"/>
                  </a:moveTo>
                  <a:lnTo>
                    <a:pt x="246900" y="115214"/>
                  </a:lnTo>
                  <a:lnTo>
                    <a:pt x="246900" y="123444"/>
                  </a:lnTo>
                  <a:lnTo>
                    <a:pt x="255117" y="123444"/>
                  </a:lnTo>
                  <a:lnTo>
                    <a:pt x="255117" y="115214"/>
                  </a:lnTo>
                  <a:close/>
                </a:path>
                <a:path w="267970" h="137159">
                  <a:moveTo>
                    <a:pt x="255117" y="102870"/>
                  </a:moveTo>
                  <a:lnTo>
                    <a:pt x="246900" y="102870"/>
                  </a:lnTo>
                  <a:lnTo>
                    <a:pt x="246900" y="111112"/>
                  </a:lnTo>
                  <a:lnTo>
                    <a:pt x="255117" y="111112"/>
                  </a:lnTo>
                  <a:lnTo>
                    <a:pt x="255117" y="102870"/>
                  </a:lnTo>
                  <a:close/>
                </a:path>
                <a:path w="267970" h="137159">
                  <a:moveTo>
                    <a:pt x="255117" y="89700"/>
                  </a:moveTo>
                  <a:lnTo>
                    <a:pt x="246900" y="89700"/>
                  </a:lnTo>
                  <a:lnTo>
                    <a:pt x="246900" y="97942"/>
                  </a:lnTo>
                  <a:lnTo>
                    <a:pt x="255117" y="97942"/>
                  </a:lnTo>
                  <a:lnTo>
                    <a:pt x="255117" y="89700"/>
                  </a:lnTo>
                  <a:close/>
                </a:path>
                <a:path w="267970" h="137159">
                  <a:moveTo>
                    <a:pt x="255117" y="77343"/>
                  </a:moveTo>
                  <a:lnTo>
                    <a:pt x="246900" y="77343"/>
                  </a:lnTo>
                  <a:lnTo>
                    <a:pt x="246900" y="84759"/>
                  </a:lnTo>
                  <a:lnTo>
                    <a:pt x="255117" y="84759"/>
                  </a:lnTo>
                  <a:lnTo>
                    <a:pt x="255117" y="77343"/>
                  </a:lnTo>
                  <a:close/>
                </a:path>
                <a:path w="267970" h="137159">
                  <a:moveTo>
                    <a:pt x="255117" y="64198"/>
                  </a:moveTo>
                  <a:lnTo>
                    <a:pt x="246900" y="64198"/>
                  </a:lnTo>
                  <a:lnTo>
                    <a:pt x="246900" y="72415"/>
                  </a:lnTo>
                  <a:lnTo>
                    <a:pt x="255117" y="72415"/>
                  </a:lnTo>
                  <a:lnTo>
                    <a:pt x="255117" y="64198"/>
                  </a:lnTo>
                  <a:close/>
                </a:path>
                <a:path w="267970" h="137159">
                  <a:moveTo>
                    <a:pt x="255117" y="51866"/>
                  </a:moveTo>
                  <a:lnTo>
                    <a:pt x="246900" y="51866"/>
                  </a:lnTo>
                  <a:lnTo>
                    <a:pt x="246900" y="59245"/>
                  </a:lnTo>
                  <a:lnTo>
                    <a:pt x="255117" y="59245"/>
                  </a:lnTo>
                  <a:lnTo>
                    <a:pt x="255117" y="51866"/>
                  </a:lnTo>
                  <a:close/>
                </a:path>
                <a:path w="267970" h="137159">
                  <a:moveTo>
                    <a:pt x="255117" y="38684"/>
                  </a:moveTo>
                  <a:lnTo>
                    <a:pt x="246900" y="38684"/>
                  </a:lnTo>
                  <a:lnTo>
                    <a:pt x="246900" y="46901"/>
                  </a:lnTo>
                  <a:lnTo>
                    <a:pt x="255117" y="46901"/>
                  </a:lnTo>
                  <a:lnTo>
                    <a:pt x="255117" y="38684"/>
                  </a:lnTo>
                  <a:close/>
                </a:path>
                <a:path w="267970" h="137159">
                  <a:moveTo>
                    <a:pt x="255117" y="25514"/>
                  </a:moveTo>
                  <a:lnTo>
                    <a:pt x="246900" y="25514"/>
                  </a:lnTo>
                  <a:lnTo>
                    <a:pt x="246900" y="33756"/>
                  </a:lnTo>
                  <a:lnTo>
                    <a:pt x="255117" y="33756"/>
                  </a:lnTo>
                  <a:lnTo>
                    <a:pt x="255117" y="25514"/>
                  </a:lnTo>
                  <a:close/>
                </a:path>
                <a:path w="267970" h="137159">
                  <a:moveTo>
                    <a:pt x="255117" y="13169"/>
                  </a:moveTo>
                  <a:lnTo>
                    <a:pt x="246900" y="13169"/>
                  </a:lnTo>
                  <a:lnTo>
                    <a:pt x="246900" y="21399"/>
                  </a:lnTo>
                  <a:lnTo>
                    <a:pt x="255117" y="21399"/>
                  </a:lnTo>
                  <a:lnTo>
                    <a:pt x="255117" y="13169"/>
                  </a:lnTo>
                  <a:close/>
                </a:path>
                <a:path w="267970" h="137159">
                  <a:moveTo>
                    <a:pt x="267462" y="128384"/>
                  </a:moveTo>
                  <a:lnTo>
                    <a:pt x="260070" y="128384"/>
                  </a:lnTo>
                  <a:lnTo>
                    <a:pt x="260070" y="136613"/>
                  </a:lnTo>
                  <a:lnTo>
                    <a:pt x="267462" y="136613"/>
                  </a:lnTo>
                  <a:lnTo>
                    <a:pt x="267462" y="128384"/>
                  </a:lnTo>
                  <a:close/>
                </a:path>
                <a:path w="267970" h="137159">
                  <a:moveTo>
                    <a:pt x="267462" y="115214"/>
                  </a:moveTo>
                  <a:lnTo>
                    <a:pt x="260070" y="115214"/>
                  </a:lnTo>
                  <a:lnTo>
                    <a:pt x="260070" y="123444"/>
                  </a:lnTo>
                  <a:lnTo>
                    <a:pt x="267462" y="123444"/>
                  </a:lnTo>
                  <a:lnTo>
                    <a:pt x="267462" y="115214"/>
                  </a:lnTo>
                  <a:close/>
                </a:path>
                <a:path w="267970" h="137159">
                  <a:moveTo>
                    <a:pt x="267462" y="102870"/>
                  </a:moveTo>
                  <a:lnTo>
                    <a:pt x="260070" y="102870"/>
                  </a:lnTo>
                  <a:lnTo>
                    <a:pt x="260070" y="111112"/>
                  </a:lnTo>
                  <a:lnTo>
                    <a:pt x="267462" y="111112"/>
                  </a:lnTo>
                  <a:lnTo>
                    <a:pt x="267462" y="102870"/>
                  </a:lnTo>
                  <a:close/>
                </a:path>
                <a:path w="267970" h="137159">
                  <a:moveTo>
                    <a:pt x="267462" y="89700"/>
                  </a:moveTo>
                  <a:lnTo>
                    <a:pt x="260070" y="89700"/>
                  </a:lnTo>
                  <a:lnTo>
                    <a:pt x="260070" y="97942"/>
                  </a:lnTo>
                  <a:lnTo>
                    <a:pt x="267462" y="97942"/>
                  </a:lnTo>
                  <a:lnTo>
                    <a:pt x="267462" y="89700"/>
                  </a:lnTo>
                  <a:close/>
                </a:path>
                <a:path w="267970" h="137159">
                  <a:moveTo>
                    <a:pt x="267462" y="77343"/>
                  </a:moveTo>
                  <a:lnTo>
                    <a:pt x="260070" y="77343"/>
                  </a:lnTo>
                  <a:lnTo>
                    <a:pt x="260070" y="84759"/>
                  </a:lnTo>
                  <a:lnTo>
                    <a:pt x="267462" y="84759"/>
                  </a:lnTo>
                  <a:lnTo>
                    <a:pt x="267462" y="77343"/>
                  </a:lnTo>
                  <a:close/>
                </a:path>
                <a:path w="267970" h="137159">
                  <a:moveTo>
                    <a:pt x="267462" y="64198"/>
                  </a:moveTo>
                  <a:lnTo>
                    <a:pt x="260070" y="64198"/>
                  </a:lnTo>
                  <a:lnTo>
                    <a:pt x="260070" y="72415"/>
                  </a:lnTo>
                  <a:lnTo>
                    <a:pt x="267462" y="72415"/>
                  </a:lnTo>
                  <a:lnTo>
                    <a:pt x="267462" y="64198"/>
                  </a:lnTo>
                  <a:close/>
                </a:path>
                <a:path w="267970" h="137159">
                  <a:moveTo>
                    <a:pt x="267462" y="51866"/>
                  </a:moveTo>
                  <a:lnTo>
                    <a:pt x="260070" y="51866"/>
                  </a:lnTo>
                  <a:lnTo>
                    <a:pt x="260070" y="59245"/>
                  </a:lnTo>
                  <a:lnTo>
                    <a:pt x="267462" y="59245"/>
                  </a:lnTo>
                  <a:lnTo>
                    <a:pt x="267462" y="51866"/>
                  </a:lnTo>
                  <a:close/>
                </a:path>
                <a:path w="267970" h="137159">
                  <a:moveTo>
                    <a:pt x="267462" y="38684"/>
                  </a:moveTo>
                  <a:lnTo>
                    <a:pt x="260070" y="38684"/>
                  </a:lnTo>
                  <a:lnTo>
                    <a:pt x="260070" y="46901"/>
                  </a:lnTo>
                  <a:lnTo>
                    <a:pt x="267462" y="46901"/>
                  </a:lnTo>
                  <a:lnTo>
                    <a:pt x="267462" y="38684"/>
                  </a:lnTo>
                  <a:close/>
                </a:path>
                <a:path w="267970" h="137159">
                  <a:moveTo>
                    <a:pt x="267462" y="25514"/>
                  </a:moveTo>
                  <a:lnTo>
                    <a:pt x="260070" y="25514"/>
                  </a:lnTo>
                  <a:lnTo>
                    <a:pt x="260070" y="33756"/>
                  </a:lnTo>
                  <a:lnTo>
                    <a:pt x="267462" y="33756"/>
                  </a:lnTo>
                  <a:lnTo>
                    <a:pt x="267462" y="25514"/>
                  </a:lnTo>
                  <a:close/>
                </a:path>
                <a:path w="267970" h="137159">
                  <a:moveTo>
                    <a:pt x="267462" y="13169"/>
                  </a:moveTo>
                  <a:lnTo>
                    <a:pt x="260070" y="13169"/>
                  </a:lnTo>
                  <a:lnTo>
                    <a:pt x="260070" y="21399"/>
                  </a:lnTo>
                  <a:lnTo>
                    <a:pt x="267462" y="21399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575984" y="7223607"/>
              <a:ext cx="254635" cy="137160"/>
            </a:xfrm>
            <a:custGeom>
              <a:avLst/>
              <a:gdLst/>
              <a:ahLst/>
              <a:cxnLst/>
              <a:rect l="l" t="t" r="r" b="b"/>
              <a:pathLst>
                <a:path w="254634" h="137159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254634" h="137159">
                  <a:moveTo>
                    <a:pt x="176136" y="128384"/>
                  </a:moveTo>
                  <a:lnTo>
                    <a:pt x="168732" y="128384"/>
                  </a:lnTo>
                  <a:lnTo>
                    <a:pt x="168732" y="136613"/>
                  </a:lnTo>
                  <a:lnTo>
                    <a:pt x="176136" y="136613"/>
                  </a:lnTo>
                  <a:lnTo>
                    <a:pt x="176136" y="128384"/>
                  </a:lnTo>
                  <a:close/>
                </a:path>
                <a:path w="254634" h="137159">
                  <a:moveTo>
                    <a:pt x="176136" y="115214"/>
                  </a:moveTo>
                  <a:lnTo>
                    <a:pt x="168732" y="115214"/>
                  </a:lnTo>
                  <a:lnTo>
                    <a:pt x="168732" y="123444"/>
                  </a:lnTo>
                  <a:lnTo>
                    <a:pt x="176136" y="123444"/>
                  </a:lnTo>
                  <a:lnTo>
                    <a:pt x="176136" y="115214"/>
                  </a:lnTo>
                  <a:close/>
                </a:path>
                <a:path w="254634" h="137159">
                  <a:moveTo>
                    <a:pt x="176136" y="102870"/>
                  </a:moveTo>
                  <a:lnTo>
                    <a:pt x="168732" y="102870"/>
                  </a:lnTo>
                  <a:lnTo>
                    <a:pt x="168732" y="111112"/>
                  </a:lnTo>
                  <a:lnTo>
                    <a:pt x="176136" y="111112"/>
                  </a:lnTo>
                  <a:lnTo>
                    <a:pt x="176136" y="102870"/>
                  </a:lnTo>
                  <a:close/>
                </a:path>
                <a:path w="254634" h="137159">
                  <a:moveTo>
                    <a:pt x="176136" y="89700"/>
                  </a:moveTo>
                  <a:lnTo>
                    <a:pt x="168732" y="89700"/>
                  </a:lnTo>
                  <a:lnTo>
                    <a:pt x="168732" y="97942"/>
                  </a:lnTo>
                  <a:lnTo>
                    <a:pt x="176136" y="97942"/>
                  </a:lnTo>
                  <a:lnTo>
                    <a:pt x="176136" y="89700"/>
                  </a:lnTo>
                  <a:close/>
                </a:path>
                <a:path w="254634" h="137159">
                  <a:moveTo>
                    <a:pt x="176136" y="77343"/>
                  </a:moveTo>
                  <a:lnTo>
                    <a:pt x="168732" y="77343"/>
                  </a:lnTo>
                  <a:lnTo>
                    <a:pt x="168732" y="84759"/>
                  </a:lnTo>
                  <a:lnTo>
                    <a:pt x="176136" y="84759"/>
                  </a:lnTo>
                  <a:lnTo>
                    <a:pt x="176136" y="77343"/>
                  </a:lnTo>
                  <a:close/>
                </a:path>
                <a:path w="254634" h="137159">
                  <a:moveTo>
                    <a:pt x="176136" y="64198"/>
                  </a:moveTo>
                  <a:lnTo>
                    <a:pt x="168732" y="64198"/>
                  </a:lnTo>
                  <a:lnTo>
                    <a:pt x="168732" y="72415"/>
                  </a:lnTo>
                  <a:lnTo>
                    <a:pt x="176136" y="72415"/>
                  </a:lnTo>
                  <a:lnTo>
                    <a:pt x="176136" y="64198"/>
                  </a:lnTo>
                  <a:close/>
                </a:path>
                <a:path w="254634" h="137159">
                  <a:moveTo>
                    <a:pt x="176136" y="51866"/>
                  </a:moveTo>
                  <a:lnTo>
                    <a:pt x="168732" y="51866"/>
                  </a:lnTo>
                  <a:lnTo>
                    <a:pt x="168732" y="59245"/>
                  </a:lnTo>
                  <a:lnTo>
                    <a:pt x="176136" y="59245"/>
                  </a:lnTo>
                  <a:lnTo>
                    <a:pt x="176136" y="51866"/>
                  </a:lnTo>
                  <a:close/>
                </a:path>
                <a:path w="254634" h="137159">
                  <a:moveTo>
                    <a:pt x="176136" y="38684"/>
                  </a:moveTo>
                  <a:lnTo>
                    <a:pt x="168732" y="38684"/>
                  </a:lnTo>
                  <a:lnTo>
                    <a:pt x="168732" y="46901"/>
                  </a:lnTo>
                  <a:lnTo>
                    <a:pt x="176136" y="46901"/>
                  </a:lnTo>
                  <a:lnTo>
                    <a:pt x="176136" y="38684"/>
                  </a:lnTo>
                  <a:close/>
                </a:path>
                <a:path w="254634" h="137159">
                  <a:moveTo>
                    <a:pt x="176136" y="25514"/>
                  </a:moveTo>
                  <a:lnTo>
                    <a:pt x="168732" y="25514"/>
                  </a:lnTo>
                  <a:lnTo>
                    <a:pt x="168732" y="33756"/>
                  </a:lnTo>
                  <a:lnTo>
                    <a:pt x="176136" y="33756"/>
                  </a:lnTo>
                  <a:lnTo>
                    <a:pt x="176136" y="25514"/>
                  </a:lnTo>
                  <a:close/>
                </a:path>
                <a:path w="254634" h="137159">
                  <a:moveTo>
                    <a:pt x="176136" y="13169"/>
                  </a:moveTo>
                  <a:lnTo>
                    <a:pt x="168732" y="13169"/>
                  </a:lnTo>
                  <a:lnTo>
                    <a:pt x="168732" y="21399"/>
                  </a:lnTo>
                  <a:lnTo>
                    <a:pt x="176136" y="21399"/>
                  </a:lnTo>
                  <a:lnTo>
                    <a:pt x="176136" y="13169"/>
                  </a:lnTo>
                  <a:close/>
                </a:path>
                <a:path w="254634" h="137159">
                  <a:moveTo>
                    <a:pt x="189306" y="128384"/>
                  </a:moveTo>
                  <a:lnTo>
                    <a:pt x="181076" y="128384"/>
                  </a:lnTo>
                  <a:lnTo>
                    <a:pt x="181076" y="136613"/>
                  </a:lnTo>
                  <a:lnTo>
                    <a:pt x="189306" y="136613"/>
                  </a:lnTo>
                  <a:lnTo>
                    <a:pt x="189306" y="128384"/>
                  </a:lnTo>
                  <a:close/>
                </a:path>
                <a:path w="254634" h="137159">
                  <a:moveTo>
                    <a:pt x="189306" y="115214"/>
                  </a:moveTo>
                  <a:lnTo>
                    <a:pt x="181076" y="115214"/>
                  </a:lnTo>
                  <a:lnTo>
                    <a:pt x="181076" y="123444"/>
                  </a:lnTo>
                  <a:lnTo>
                    <a:pt x="189306" y="123444"/>
                  </a:lnTo>
                  <a:lnTo>
                    <a:pt x="189306" y="115214"/>
                  </a:lnTo>
                  <a:close/>
                </a:path>
                <a:path w="254634" h="137159">
                  <a:moveTo>
                    <a:pt x="189306" y="102870"/>
                  </a:moveTo>
                  <a:lnTo>
                    <a:pt x="181076" y="102870"/>
                  </a:lnTo>
                  <a:lnTo>
                    <a:pt x="181076" y="111112"/>
                  </a:lnTo>
                  <a:lnTo>
                    <a:pt x="189306" y="111112"/>
                  </a:lnTo>
                  <a:lnTo>
                    <a:pt x="189306" y="102870"/>
                  </a:lnTo>
                  <a:close/>
                </a:path>
                <a:path w="254634" h="137159">
                  <a:moveTo>
                    <a:pt x="189306" y="89700"/>
                  </a:moveTo>
                  <a:lnTo>
                    <a:pt x="181076" y="89700"/>
                  </a:lnTo>
                  <a:lnTo>
                    <a:pt x="181076" y="97942"/>
                  </a:lnTo>
                  <a:lnTo>
                    <a:pt x="189306" y="97942"/>
                  </a:lnTo>
                  <a:lnTo>
                    <a:pt x="189306" y="89700"/>
                  </a:lnTo>
                  <a:close/>
                </a:path>
                <a:path w="254634" h="137159">
                  <a:moveTo>
                    <a:pt x="189306" y="77343"/>
                  </a:moveTo>
                  <a:lnTo>
                    <a:pt x="181076" y="77343"/>
                  </a:lnTo>
                  <a:lnTo>
                    <a:pt x="181076" y="84759"/>
                  </a:lnTo>
                  <a:lnTo>
                    <a:pt x="189306" y="84759"/>
                  </a:lnTo>
                  <a:lnTo>
                    <a:pt x="189306" y="77343"/>
                  </a:lnTo>
                  <a:close/>
                </a:path>
                <a:path w="254634" h="137159">
                  <a:moveTo>
                    <a:pt x="189306" y="64198"/>
                  </a:moveTo>
                  <a:lnTo>
                    <a:pt x="181076" y="64198"/>
                  </a:lnTo>
                  <a:lnTo>
                    <a:pt x="181076" y="72415"/>
                  </a:lnTo>
                  <a:lnTo>
                    <a:pt x="189306" y="72415"/>
                  </a:lnTo>
                  <a:lnTo>
                    <a:pt x="189306" y="64198"/>
                  </a:lnTo>
                  <a:close/>
                </a:path>
                <a:path w="254634" h="137159">
                  <a:moveTo>
                    <a:pt x="189306" y="51866"/>
                  </a:moveTo>
                  <a:lnTo>
                    <a:pt x="181076" y="51866"/>
                  </a:lnTo>
                  <a:lnTo>
                    <a:pt x="181076" y="59245"/>
                  </a:lnTo>
                  <a:lnTo>
                    <a:pt x="189306" y="59245"/>
                  </a:lnTo>
                  <a:lnTo>
                    <a:pt x="189306" y="51866"/>
                  </a:lnTo>
                  <a:close/>
                </a:path>
                <a:path w="254634" h="137159">
                  <a:moveTo>
                    <a:pt x="189306" y="38684"/>
                  </a:moveTo>
                  <a:lnTo>
                    <a:pt x="181076" y="38684"/>
                  </a:lnTo>
                  <a:lnTo>
                    <a:pt x="181076" y="46901"/>
                  </a:lnTo>
                  <a:lnTo>
                    <a:pt x="189306" y="46901"/>
                  </a:lnTo>
                  <a:lnTo>
                    <a:pt x="189306" y="38684"/>
                  </a:lnTo>
                  <a:close/>
                </a:path>
                <a:path w="254634" h="137159">
                  <a:moveTo>
                    <a:pt x="189306" y="25514"/>
                  </a:moveTo>
                  <a:lnTo>
                    <a:pt x="181076" y="25514"/>
                  </a:lnTo>
                  <a:lnTo>
                    <a:pt x="181076" y="33756"/>
                  </a:lnTo>
                  <a:lnTo>
                    <a:pt x="189306" y="33756"/>
                  </a:lnTo>
                  <a:lnTo>
                    <a:pt x="189306" y="25514"/>
                  </a:lnTo>
                  <a:close/>
                </a:path>
                <a:path w="254634" h="137159">
                  <a:moveTo>
                    <a:pt x="189306" y="13169"/>
                  </a:moveTo>
                  <a:lnTo>
                    <a:pt x="181076" y="13169"/>
                  </a:lnTo>
                  <a:lnTo>
                    <a:pt x="181076" y="21399"/>
                  </a:lnTo>
                  <a:lnTo>
                    <a:pt x="189306" y="21399"/>
                  </a:lnTo>
                  <a:lnTo>
                    <a:pt x="189306" y="13169"/>
                  </a:lnTo>
                  <a:close/>
                </a:path>
                <a:path w="254634" h="137159">
                  <a:moveTo>
                    <a:pt x="202450" y="128384"/>
                  </a:moveTo>
                  <a:lnTo>
                    <a:pt x="194221" y="128384"/>
                  </a:lnTo>
                  <a:lnTo>
                    <a:pt x="194221" y="136613"/>
                  </a:lnTo>
                  <a:lnTo>
                    <a:pt x="202450" y="136613"/>
                  </a:lnTo>
                  <a:lnTo>
                    <a:pt x="202450" y="128384"/>
                  </a:lnTo>
                  <a:close/>
                </a:path>
                <a:path w="254634" h="137159">
                  <a:moveTo>
                    <a:pt x="202450" y="115214"/>
                  </a:moveTo>
                  <a:lnTo>
                    <a:pt x="194221" y="115214"/>
                  </a:lnTo>
                  <a:lnTo>
                    <a:pt x="194221" y="123444"/>
                  </a:lnTo>
                  <a:lnTo>
                    <a:pt x="202450" y="123444"/>
                  </a:lnTo>
                  <a:lnTo>
                    <a:pt x="202450" y="115214"/>
                  </a:lnTo>
                  <a:close/>
                </a:path>
                <a:path w="254634" h="137159">
                  <a:moveTo>
                    <a:pt x="202450" y="102870"/>
                  </a:moveTo>
                  <a:lnTo>
                    <a:pt x="194221" y="102870"/>
                  </a:lnTo>
                  <a:lnTo>
                    <a:pt x="194221" y="111112"/>
                  </a:lnTo>
                  <a:lnTo>
                    <a:pt x="202450" y="111112"/>
                  </a:lnTo>
                  <a:lnTo>
                    <a:pt x="202450" y="102870"/>
                  </a:lnTo>
                  <a:close/>
                </a:path>
                <a:path w="254634" h="137159">
                  <a:moveTo>
                    <a:pt x="202450" y="89700"/>
                  </a:moveTo>
                  <a:lnTo>
                    <a:pt x="194221" y="89700"/>
                  </a:lnTo>
                  <a:lnTo>
                    <a:pt x="194221" y="97942"/>
                  </a:lnTo>
                  <a:lnTo>
                    <a:pt x="202450" y="97942"/>
                  </a:lnTo>
                  <a:lnTo>
                    <a:pt x="202450" y="89700"/>
                  </a:lnTo>
                  <a:close/>
                </a:path>
                <a:path w="254634" h="137159">
                  <a:moveTo>
                    <a:pt x="202450" y="77343"/>
                  </a:moveTo>
                  <a:lnTo>
                    <a:pt x="194221" y="77343"/>
                  </a:lnTo>
                  <a:lnTo>
                    <a:pt x="194221" y="84759"/>
                  </a:lnTo>
                  <a:lnTo>
                    <a:pt x="202450" y="84759"/>
                  </a:lnTo>
                  <a:lnTo>
                    <a:pt x="202450" y="77343"/>
                  </a:lnTo>
                  <a:close/>
                </a:path>
                <a:path w="254634" h="137159">
                  <a:moveTo>
                    <a:pt x="202450" y="64198"/>
                  </a:moveTo>
                  <a:lnTo>
                    <a:pt x="194221" y="64198"/>
                  </a:lnTo>
                  <a:lnTo>
                    <a:pt x="194221" y="72415"/>
                  </a:lnTo>
                  <a:lnTo>
                    <a:pt x="202450" y="72415"/>
                  </a:lnTo>
                  <a:lnTo>
                    <a:pt x="202450" y="64198"/>
                  </a:lnTo>
                  <a:close/>
                </a:path>
                <a:path w="254634" h="137159">
                  <a:moveTo>
                    <a:pt x="202450" y="51866"/>
                  </a:moveTo>
                  <a:lnTo>
                    <a:pt x="194221" y="51866"/>
                  </a:lnTo>
                  <a:lnTo>
                    <a:pt x="194221" y="59245"/>
                  </a:lnTo>
                  <a:lnTo>
                    <a:pt x="202450" y="59245"/>
                  </a:lnTo>
                  <a:lnTo>
                    <a:pt x="202450" y="51866"/>
                  </a:lnTo>
                  <a:close/>
                </a:path>
                <a:path w="254634" h="137159">
                  <a:moveTo>
                    <a:pt x="202450" y="38684"/>
                  </a:moveTo>
                  <a:lnTo>
                    <a:pt x="194221" y="38684"/>
                  </a:lnTo>
                  <a:lnTo>
                    <a:pt x="194221" y="46901"/>
                  </a:lnTo>
                  <a:lnTo>
                    <a:pt x="202450" y="46901"/>
                  </a:lnTo>
                  <a:lnTo>
                    <a:pt x="202450" y="38684"/>
                  </a:lnTo>
                  <a:close/>
                </a:path>
                <a:path w="254634" h="137159">
                  <a:moveTo>
                    <a:pt x="202450" y="25514"/>
                  </a:moveTo>
                  <a:lnTo>
                    <a:pt x="194221" y="25514"/>
                  </a:lnTo>
                  <a:lnTo>
                    <a:pt x="194221" y="33756"/>
                  </a:lnTo>
                  <a:lnTo>
                    <a:pt x="202450" y="33756"/>
                  </a:lnTo>
                  <a:lnTo>
                    <a:pt x="202450" y="25514"/>
                  </a:lnTo>
                  <a:close/>
                </a:path>
                <a:path w="254634" h="137159">
                  <a:moveTo>
                    <a:pt x="202450" y="13169"/>
                  </a:moveTo>
                  <a:lnTo>
                    <a:pt x="194221" y="13169"/>
                  </a:lnTo>
                  <a:lnTo>
                    <a:pt x="194221" y="21399"/>
                  </a:lnTo>
                  <a:lnTo>
                    <a:pt x="202450" y="21399"/>
                  </a:lnTo>
                  <a:lnTo>
                    <a:pt x="202450" y="13169"/>
                  </a:lnTo>
                  <a:close/>
                </a:path>
                <a:path w="254634" h="137159">
                  <a:moveTo>
                    <a:pt x="215620" y="128384"/>
                  </a:moveTo>
                  <a:lnTo>
                    <a:pt x="207403" y="128384"/>
                  </a:lnTo>
                  <a:lnTo>
                    <a:pt x="207403" y="136613"/>
                  </a:lnTo>
                  <a:lnTo>
                    <a:pt x="215620" y="136613"/>
                  </a:lnTo>
                  <a:lnTo>
                    <a:pt x="215620" y="128384"/>
                  </a:lnTo>
                  <a:close/>
                </a:path>
                <a:path w="254634" h="137159">
                  <a:moveTo>
                    <a:pt x="215620" y="115214"/>
                  </a:moveTo>
                  <a:lnTo>
                    <a:pt x="207403" y="115214"/>
                  </a:lnTo>
                  <a:lnTo>
                    <a:pt x="207403" y="123444"/>
                  </a:lnTo>
                  <a:lnTo>
                    <a:pt x="215620" y="123444"/>
                  </a:lnTo>
                  <a:lnTo>
                    <a:pt x="215620" y="115214"/>
                  </a:lnTo>
                  <a:close/>
                </a:path>
                <a:path w="254634" h="137159">
                  <a:moveTo>
                    <a:pt x="215620" y="102870"/>
                  </a:moveTo>
                  <a:lnTo>
                    <a:pt x="207403" y="102870"/>
                  </a:lnTo>
                  <a:lnTo>
                    <a:pt x="207403" y="111112"/>
                  </a:lnTo>
                  <a:lnTo>
                    <a:pt x="215620" y="111112"/>
                  </a:lnTo>
                  <a:lnTo>
                    <a:pt x="215620" y="102870"/>
                  </a:lnTo>
                  <a:close/>
                </a:path>
                <a:path w="254634" h="137159">
                  <a:moveTo>
                    <a:pt x="215620" y="89700"/>
                  </a:moveTo>
                  <a:lnTo>
                    <a:pt x="207403" y="89700"/>
                  </a:lnTo>
                  <a:lnTo>
                    <a:pt x="207403" y="97942"/>
                  </a:lnTo>
                  <a:lnTo>
                    <a:pt x="215620" y="97942"/>
                  </a:lnTo>
                  <a:lnTo>
                    <a:pt x="215620" y="89700"/>
                  </a:lnTo>
                  <a:close/>
                </a:path>
                <a:path w="254634" h="137159">
                  <a:moveTo>
                    <a:pt x="215620" y="77343"/>
                  </a:moveTo>
                  <a:lnTo>
                    <a:pt x="207403" y="77343"/>
                  </a:lnTo>
                  <a:lnTo>
                    <a:pt x="207403" y="84759"/>
                  </a:lnTo>
                  <a:lnTo>
                    <a:pt x="215620" y="84759"/>
                  </a:lnTo>
                  <a:lnTo>
                    <a:pt x="215620" y="77343"/>
                  </a:lnTo>
                  <a:close/>
                </a:path>
                <a:path w="254634" h="137159">
                  <a:moveTo>
                    <a:pt x="215620" y="64198"/>
                  </a:moveTo>
                  <a:lnTo>
                    <a:pt x="207403" y="64198"/>
                  </a:lnTo>
                  <a:lnTo>
                    <a:pt x="207403" y="72415"/>
                  </a:lnTo>
                  <a:lnTo>
                    <a:pt x="215620" y="72415"/>
                  </a:lnTo>
                  <a:lnTo>
                    <a:pt x="215620" y="64198"/>
                  </a:lnTo>
                  <a:close/>
                </a:path>
                <a:path w="254634" h="137159">
                  <a:moveTo>
                    <a:pt x="215620" y="51866"/>
                  </a:moveTo>
                  <a:lnTo>
                    <a:pt x="207403" y="51866"/>
                  </a:lnTo>
                  <a:lnTo>
                    <a:pt x="207403" y="59245"/>
                  </a:lnTo>
                  <a:lnTo>
                    <a:pt x="215620" y="59245"/>
                  </a:lnTo>
                  <a:lnTo>
                    <a:pt x="215620" y="51866"/>
                  </a:lnTo>
                  <a:close/>
                </a:path>
                <a:path w="254634" h="137159">
                  <a:moveTo>
                    <a:pt x="215620" y="38684"/>
                  </a:moveTo>
                  <a:lnTo>
                    <a:pt x="207403" y="38684"/>
                  </a:lnTo>
                  <a:lnTo>
                    <a:pt x="207403" y="46901"/>
                  </a:lnTo>
                  <a:lnTo>
                    <a:pt x="215620" y="46901"/>
                  </a:lnTo>
                  <a:lnTo>
                    <a:pt x="215620" y="38684"/>
                  </a:lnTo>
                  <a:close/>
                </a:path>
                <a:path w="254634" h="137159">
                  <a:moveTo>
                    <a:pt x="215620" y="25514"/>
                  </a:moveTo>
                  <a:lnTo>
                    <a:pt x="207403" y="25514"/>
                  </a:lnTo>
                  <a:lnTo>
                    <a:pt x="207403" y="33756"/>
                  </a:lnTo>
                  <a:lnTo>
                    <a:pt x="215620" y="33756"/>
                  </a:lnTo>
                  <a:lnTo>
                    <a:pt x="215620" y="25514"/>
                  </a:lnTo>
                  <a:close/>
                </a:path>
                <a:path w="254634" h="137159">
                  <a:moveTo>
                    <a:pt x="215620" y="13169"/>
                  </a:moveTo>
                  <a:lnTo>
                    <a:pt x="207403" y="13169"/>
                  </a:lnTo>
                  <a:lnTo>
                    <a:pt x="207403" y="21399"/>
                  </a:lnTo>
                  <a:lnTo>
                    <a:pt x="215620" y="21399"/>
                  </a:lnTo>
                  <a:lnTo>
                    <a:pt x="215620" y="13169"/>
                  </a:lnTo>
                  <a:close/>
                </a:path>
                <a:path w="254634" h="137159">
                  <a:moveTo>
                    <a:pt x="228803" y="128384"/>
                  </a:moveTo>
                  <a:lnTo>
                    <a:pt x="220560" y="128384"/>
                  </a:lnTo>
                  <a:lnTo>
                    <a:pt x="220560" y="136613"/>
                  </a:lnTo>
                  <a:lnTo>
                    <a:pt x="228803" y="136613"/>
                  </a:lnTo>
                  <a:lnTo>
                    <a:pt x="228803" y="128384"/>
                  </a:lnTo>
                  <a:close/>
                </a:path>
                <a:path w="254634" h="137159">
                  <a:moveTo>
                    <a:pt x="228803" y="115214"/>
                  </a:moveTo>
                  <a:lnTo>
                    <a:pt x="220560" y="115214"/>
                  </a:lnTo>
                  <a:lnTo>
                    <a:pt x="220560" y="123444"/>
                  </a:lnTo>
                  <a:lnTo>
                    <a:pt x="228803" y="123444"/>
                  </a:lnTo>
                  <a:lnTo>
                    <a:pt x="228803" y="115214"/>
                  </a:lnTo>
                  <a:close/>
                </a:path>
                <a:path w="254634" h="137159">
                  <a:moveTo>
                    <a:pt x="228803" y="102870"/>
                  </a:moveTo>
                  <a:lnTo>
                    <a:pt x="220560" y="102870"/>
                  </a:lnTo>
                  <a:lnTo>
                    <a:pt x="220560" y="111112"/>
                  </a:lnTo>
                  <a:lnTo>
                    <a:pt x="228803" y="111112"/>
                  </a:lnTo>
                  <a:lnTo>
                    <a:pt x="228803" y="102870"/>
                  </a:lnTo>
                  <a:close/>
                </a:path>
                <a:path w="254634" h="137159">
                  <a:moveTo>
                    <a:pt x="228803" y="89700"/>
                  </a:moveTo>
                  <a:lnTo>
                    <a:pt x="220560" y="89700"/>
                  </a:lnTo>
                  <a:lnTo>
                    <a:pt x="220560" y="97942"/>
                  </a:lnTo>
                  <a:lnTo>
                    <a:pt x="228803" y="97942"/>
                  </a:lnTo>
                  <a:lnTo>
                    <a:pt x="228803" y="89700"/>
                  </a:lnTo>
                  <a:close/>
                </a:path>
                <a:path w="254634" h="137159">
                  <a:moveTo>
                    <a:pt x="228803" y="77343"/>
                  </a:moveTo>
                  <a:lnTo>
                    <a:pt x="220560" y="77343"/>
                  </a:lnTo>
                  <a:lnTo>
                    <a:pt x="220560" y="84759"/>
                  </a:lnTo>
                  <a:lnTo>
                    <a:pt x="228803" y="84759"/>
                  </a:lnTo>
                  <a:lnTo>
                    <a:pt x="228803" y="77343"/>
                  </a:lnTo>
                  <a:close/>
                </a:path>
                <a:path w="254634" h="137159">
                  <a:moveTo>
                    <a:pt x="228803" y="64198"/>
                  </a:moveTo>
                  <a:lnTo>
                    <a:pt x="220560" y="64198"/>
                  </a:lnTo>
                  <a:lnTo>
                    <a:pt x="220560" y="72415"/>
                  </a:lnTo>
                  <a:lnTo>
                    <a:pt x="228803" y="72415"/>
                  </a:lnTo>
                  <a:lnTo>
                    <a:pt x="228803" y="64198"/>
                  </a:lnTo>
                  <a:close/>
                </a:path>
                <a:path w="254634" h="137159">
                  <a:moveTo>
                    <a:pt x="228803" y="51866"/>
                  </a:moveTo>
                  <a:lnTo>
                    <a:pt x="220560" y="51866"/>
                  </a:lnTo>
                  <a:lnTo>
                    <a:pt x="220560" y="59245"/>
                  </a:lnTo>
                  <a:lnTo>
                    <a:pt x="228803" y="59245"/>
                  </a:lnTo>
                  <a:lnTo>
                    <a:pt x="228803" y="51866"/>
                  </a:lnTo>
                  <a:close/>
                </a:path>
                <a:path w="254634" h="137159">
                  <a:moveTo>
                    <a:pt x="228803" y="38684"/>
                  </a:moveTo>
                  <a:lnTo>
                    <a:pt x="220560" y="38684"/>
                  </a:lnTo>
                  <a:lnTo>
                    <a:pt x="220560" y="46901"/>
                  </a:lnTo>
                  <a:lnTo>
                    <a:pt x="228803" y="46901"/>
                  </a:lnTo>
                  <a:lnTo>
                    <a:pt x="228803" y="38684"/>
                  </a:lnTo>
                  <a:close/>
                </a:path>
                <a:path w="254634" h="137159">
                  <a:moveTo>
                    <a:pt x="228803" y="25514"/>
                  </a:moveTo>
                  <a:lnTo>
                    <a:pt x="220560" y="25514"/>
                  </a:lnTo>
                  <a:lnTo>
                    <a:pt x="220560" y="33756"/>
                  </a:lnTo>
                  <a:lnTo>
                    <a:pt x="228803" y="33756"/>
                  </a:lnTo>
                  <a:lnTo>
                    <a:pt x="228803" y="25514"/>
                  </a:lnTo>
                  <a:close/>
                </a:path>
                <a:path w="254634" h="137159">
                  <a:moveTo>
                    <a:pt x="228803" y="13169"/>
                  </a:moveTo>
                  <a:lnTo>
                    <a:pt x="220560" y="13169"/>
                  </a:lnTo>
                  <a:lnTo>
                    <a:pt x="220560" y="21399"/>
                  </a:lnTo>
                  <a:lnTo>
                    <a:pt x="228803" y="21399"/>
                  </a:lnTo>
                  <a:lnTo>
                    <a:pt x="228803" y="13169"/>
                  </a:lnTo>
                  <a:close/>
                </a:path>
                <a:path w="254634" h="137159">
                  <a:moveTo>
                    <a:pt x="241160" y="128384"/>
                  </a:moveTo>
                  <a:lnTo>
                    <a:pt x="233743" y="128384"/>
                  </a:lnTo>
                  <a:lnTo>
                    <a:pt x="233743" y="136613"/>
                  </a:lnTo>
                  <a:lnTo>
                    <a:pt x="241160" y="136613"/>
                  </a:lnTo>
                  <a:lnTo>
                    <a:pt x="241160" y="128384"/>
                  </a:lnTo>
                  <a:close/>
                </a:path>
                <a:path w="254634" h="137159">
                  <a:moveTo>
                    <a:pt x="241160" y="115214"/>
                  </a:moveTo>
                  <a:lnTo>
                    <a:pt x="233743" y="115214"/>
                  </a:lnTo>
                  <a:lnTo>
                    <a:pt x="233743" y="123444"/>
                  </a:lnTo>
                  <a:lnTo>
                    <a:pt x="241160" y="123444"/>
                  </a:lnTo>
                  <a:lnTo>
                    <a:pt x="241160" y="115214"/>
                  </a:lnTo>
                  <a:close/>
                </a:path>
                <a:path w="254634" h="137159">
                  <a:moveTo>
                    <a:pt x="241160" y="102870"/>
                  </a:moveTo>
                  <a:lnTo>
                    <a:pt x="233743" y="102870"/>
                  </a:lnTo>
                  <a:lnTo>
                    <a:pt x="233743" y="111112"/>
                  </a:lnTo>
                  <a:lnTo>
                    <a:pt x="241160" y="111112"/>
                  </a:lnTo>
                  <a:lnTo>
                    <a:pt x="241160" y="102870"/>
                  </a:lnTo>
                  <a:close/>
                </a:path>
                <a:path w="254634" h="137159">
                  <a:moveTo>
                    <a:pt x="241160" y="89700"/>
                  </a:moveTo>
                  <a:lnTo>
                    <a:pt x="233743" y="89700"/>
                  </a:lnTo>
                  <a:lnTo>
                    <a:pt x="233743" y="97942"/>
                  </a:lnTo>
                  <a:lnTo>
                    <a:pt x="241160" y="97942"/>
                  </a:lnTo>
                  <a:lnTo>
                    <a:pt x="241160" y="89700"/>
                  </a:lnTo>
                  <a:close/>
                </a:path>
                <a:path w="254634" h="137159">
                  <a:moveTo>
                    <a:pt x="241160" y="77343"/>
                  </a:moveTo>
                  <a:lnTo>
                    <a:pt x="233743" y="77343"/>
                  </a:lnTo>
                  <a:lnTo>
                    <a:pt x="233743" y="84759"/>
                  </a:lnTo>
                  <a:lnTo>
                    <a:pt x="241160" y="84759"/>
                  </a:lnTo>
                  <a:lnTo>
                    <a:pt x="241160" y="77343"/>
                  </a:lnTo>
                  <a:close/>
                </a:path>
                <a:path w="254634" h="137159">
                  <a:moveTo>
                    <a:pt x="241160" y="64198"/>
                  </a:moveTo>
                  <a:lnTo>
                    <a:pt x="233743" y="64198"/>
                  </a:lnTo>
                  <a:lnTo>
                    <a:pt x="233743" y="72415"/>
                  </a:lnTo>
                  <a:lnTo>
                    <a:pt x="241160" y="72415"/>
                  </a:lnTo>
                  <a:lnTo>
                    <a:pt x="241160" y="64198"/>
                  </a:lnTo>
                  <a:close/>
                </a:path>
                <a:path w="254634" h="137159">
                  <a:moveTo>
                    <a:pt x="241160" y="51866"/>
                  </a:moveTo>
                  <a:lnTo>
                    <a:pt x="233743" y="51866"/>
                  </a:lnTo>
                  <a:lnTo>
                    <a:pt x="233743" y="59245"/>
                  </a:lnTo>
                  <a:lnTo>
                    <a:pt x="241160" y="59245"/>
                  </a:lnTo>
                  <a:lnTo>
                    <a:pt x="241160" y="51866"/>
                  </a:lnTo>
                  <a:close/>
                </a:path>
                <a:path w="254634" h="137159">
                  <a:moveTo>
                    <a:pt x="241160" y="38684"/>
                  </a:moveTo>
                  <a:lnTo>
                    <a:pt x="233743" y="38684"/>
                  </a:lnTo>
                  <a:lnTo>
                    <a:pt x="233743" y="46901"/>
                  </a:lnTo>
                  <a:lnTo>
                    <a:pt x="241160" y="46901"/>
                  </a:lnTo>
                  <a:lnTo>
                    <a:pt x="241160" y="38684"/>
                  </a:lnTo>
                  <a:close/>
                </a:path>
                <a:path w="254634" h="137159">
                  <a:moveTo>
                    <a:pt x="241160" y="25514"/>
                  </a:moveTo>
                  <a:lnTo>
                    <a:pt x="233743" y="25514"/>
                  </a:lnTo>
                  <a:lnTo>
                    <a:pt x="233743" y="33756"/>
                  </a:lnTo>
                  <a:lnTo>
                    <a:pt x="241160" y="33756"/>
                  </a:lnTo>
                  <a:lnTo>
                    <a:pt x="241160" y="25514"/>
                  </a:lnTo>
                  <a:close/>
                </a:path>
                <a:path w="254634" h="137159">
                  <a:moveTo>
                    <a:pt x="241160" y="13169"/>
                  </a:moveTo>
                  <a:lnTo>
                    <a:pt x="233743" y="13169"/>
                  </a:lnTo>
                  <a:lnTo>
                    <a:pt x="233743" y="21399"/>
                  </a:lnTo>
                  <a:lnTo>
                    <a:pt x="241160" y="21399"/>
                  </a:lnTo>
                  <a:lnTo>
                    <a:pt x="241160" y="13169"/>
                  </a:lnTo>
                  <a:close/>
                </a:path>
                <a:path w="254634" h="137159">
                  <a:moveTo>
                    <a:pt x="254317" y="128384"/>
                  </a:moveTo>
                  <a:lnTo>
                    <a:pt x="246075" y="128384"/>
                  </a:lnTo>
                  <a:lnTo>
                    <a:pt x="246075" y="136613"/>
                  </a:lnTo>
                  <a:lnTo>
                    <a:pt x="254317" y="136613"/>
                  </a:lnTo>
                  <a:lnTo>
                    <a:pt x="254317" y="128384"/>
                  </a:lnTo>
                  <a:close/>
                </a:path>
                <a:path w="254634" h="137159">
                  <a:moveTo>
                    <a:pt x="254317" y="115214"/>
                  </a:moveTo>
                  <a:lnTo>
                    <a:pt x="246075" y="115214"/>
                  </a:lnTo>
                  <a:lnTo>
                    <a:pt x="246075" y="123444"/>
                  </a:lnTo>
                  <a:lnTo>
                    <a:pt x="254317" y="123444"/>
                  </a:lnTo>
                  <a:lnTo>
                    <a:pt x="254317" y="115214"/>
                  </a:lnTo>
                  <a:close/>
                </a:path>
                <a:path w="254634" h="137159">
                  <a:moveTo>
                    <a:pt x="254317" y="102870"/>
                  </a:moveTo>
                  <a:lnTo>
                    <a:pt x="246075" y="102870"/>
                  </a:lnTo>
                  <a:lnTo>
                    <a:pt x="246075" y="111112"/>
                  </a:lnTo>
                  <a:lnTo>
                    <a:pt x="254317" y="111112"/>
                  </a:lnTo>
                  <a:lnTo>
                    <a:pt x="254317" y="102870"/>
                  </a:lnTo>
                  <a:close/>
                </a:path>
                <a:path w="254634" h="137159">
                  <a:moveTo>
                    <a:pt x="254317" y="89700"/>
                  </a:moveTo>
                  <a:lnTo>
                    <a:pt x="246075" y="89700"/>
                  </a:lnTo>
                  <a:lnTo>
                    <a:pt x="246075" y="97942"/>
                  </a:lnTo>
                  <a:lnTo>
                    <a:pt x="254317" y="97942"/>
                  </a:lnTo>
                  <a:lnTo>
                    <a:pt x="254317" y="89700"/>
                  </a:lnTo>
                  <a:close/>
                </a:path>
                <a:path w="254634" h="137159">
                  <a:moveTo>
                    <a:pt x="254317" y="77343"/>
                  </a:moveTo>
                  <a:lnTo>
                    <a:pt x="246075" y="77343"/>
                  </a:lnTo>
                  <a:lnTo>
                    <a:pt x="246075" y="84759"/>
                  </a:lnTo>
                  <a:lnTo>
                    <a:pt x="254317" y="84759"/>
                  </a:lnTo>
                  <a:lnTo>
                    <a:pt x="254317" y="77343"/>
                  </a:lnTo>
                  <a:close/>
                </a:path>
                <a:path w="254634" h="137159">
                  <a:moveTo>
                    <a:pt x="254317" y="64198"/>
                  </a:moveTo>
                  <a:lnTo>
                    <a:pt x="246075" y="64198"/>
                  </a:lnTo>
                  <a:lnTo>
                    <a:pt x="246075" y="72415"/>
                  </a:lnTo>
                  <a:lnTo>
                    <a:pt x="254317" y="72415"/>
                  </a:lnTo>
                  <a:lnTo>
                    <a:pt x="254317" y="64198"/>
                  </a:lnTo>
                  <a:close/>
                </a:path>
                <a:path w="254634" h="137159">
                  <a:moveTo>
                    <a:pt x="254317" y="51866"/>
                  </a:moveTo>
                  <a:lnTo>
                    <a:pt x="246075" y="51866"/>
                  </a:lnTo>
                  <a:lnTo>
                    <a:pt x="246075" y="59245"/>
                  </a:lnTo>
                  <a:lnTo>
                    <a:pt x="254317" y="59245"/>
                  </a:lnTo>
                  <a:lnTo>
                    <a:pt x="254317" y="51866"/>
                  </a:lnTo>
                  <a:close/>
                </a:path>
                <a:path w="254634" h="137159">
                  <a:moveTo>
                    <a:pt x="254317" y="38684"/>
                  </a:moveTo>
                  <a:lnTo>
                    <a:pt x="246075" y="38684"/>
                  </a:lnTo>
                  <a:lnTo>
                    <a:pt x="246075" y="46901"/>
                  </a:lnTo>
                  <a:lnTo>
                    <a:pt x="254317" y="46901"/>
                  </a:lnTo>
                  <a:lnTo>
                    <a:pt x="254317" y="38684"/>
                  </a:lnTo>
                  <a:close/>
                </a:path>
                <a:path w="254634" h="137159">
                  <a:moveTo>
                    <a:pt x="254317" y="25514"/>
                  </a:moveTo>
                  <a:lnTo>
                    <a:pt x="246075" y="25514"/>
                  </a:lnTo>
                  <a:lnTo>
                    <a:pt x="246075" y="33756"/>
                  </a:lnTo>
                  <a:lnTo>
                    <a:pt x="254317" y="33756"/>
                  </a:lnTo>
                  <a:lnTo>
                    <a:pt x="254317" y="25514"/>
                  </a:lnTo>
                  <a:close/>
                </a:path>
                <a:path w="254634" h="137159">
                  <a:moveTo>
                    <a:pt x="254317" y="13169"/>
                  </a:moveTo>
                  <a:lnTo>
                    <a:pt x="246075" y="13169"/>
                  </a:lnTo>
                  <a:lnTo>
                    <a:pt x="246075" y="21399"/>
                  </a:lnTo>
                  <a:lnTo>
                    <a:pt x="254317" y="21399"/>
                  </a:lnTo>
                  <a:lnTo>
                    <a:pt x="254317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562814" y="7223607"/>
              <a:ext cx="125730" cy="137160"/>
            </a:xfrm>
            <a:custGeom>
              <a:avLst/>
              <a:gdLst/>
              <a:ahLst/>
              <a:cxnLst/>
              <a:rect l="l" t="t" r="r" b="b"/>
              <a:pathLst>
                <a:path w="125729" h="137159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125729" h="137159">
                  <a:moveTo>
                    <a:pt x="8229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5214"/>
                  </a:lnTo>
                  <a:close/>
                </a:path>
                <a:path w="125729" h="137159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125729" h="137159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125729" h="137159">
                  <a:moveTo>
                    <a:pt x="8229" y="77343"/>
                  </a:moveTo>
                  <a:lnTo>
                    <a:pt x="0" y="77343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7343"/>
                  </a:lnTo>
                  <a:close/>
                </a:path>
                <a:path w="125729" h="137159">
                  <a:moveTo>
                    <a:pt x="8229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98"/>
                  </a:lnTo>
                  <a:close/>
                </a:path>
                <a:path w="125729" h="137159">
                  <a:moveTo>
                    <a:pt x="8229" y="51866"/>
                  </a:moveTo>
                  <a:lnTo>
                    <a:pt x="0" y="51866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866"/>
                  </a:lnTo>
                  <a:close/>
                </a:path>
                <a:path w="125729" h="137159">
                  <a:moveTo>
                    <a:pt x="8229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29" y="46901"/>
                  </a:lnTo>
                  <a:lnTo>
                    <a:pt x="8229" y="38684"/>
                  </a:lnTo>
                  <a:close/>
                </a:path>
                <a:path w="125729" h="137159">
                  <a:moveTo>
                    <a:pt x="8229" y="25514"/>
                  </a:moveTo>
                  <a:lnTo>
                    <a:pt x="0" y="25514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5514"/>
                  </a:lnTo>
                  <a:close/>
                </a:path>
                <a:path w="125729" h="137159">
                  <a:moveTo>
                    <a:pt x="8229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8229" y="21399"/>
                  </a:lnTo>
                  <a:lnTo>
                    <a:pt x="8229" y="13169"/>
                  </a:lnTo>
                  <a:close/>
                </a:path>
                <a:path w="125729" h="137159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125729" h="137159">
                  <a:moveTo>
                    <a:pt x="21412" y="128384"/>
                  </a:moveTo>
                  <a:lnTo>
                    <a:pt x="13169" y="128384"/>
                  </a:lnTo>
                  <a:lnTo>
                    <a:pt x="13169" y="136613"/>
                  </a:lnTo>
                  <a:lnTo>
                    <a:pt x="21412" y="136613"/>
                  </a:lnTo>
                  <a:lnTo>
                    <a:pt x="21412" y="128384"/>
                  </a:lnTo>
                  <a:close/>
                </a:path>
                <a:path w="125729" h="137159">
                  <a:moveTo>
                    <a:pt x="21412" y="115214"/>
                  </a:moveTo>
                  <a:lnTo>
                    <a:pt x="13169" y="115214"/>
                  </a:lnTo>
                  <a:lnTo>
                    <a:pt x="13169" y="123444"/>
                  </a:lnTo>
                  <a:lnTo>
                    <a:pt x="21412" y="123444"/>
                  </a:lnTo>
                  <a:lnTo>
                    <a:pt x="21412" y="115214"/>
                  </a:lnTo>
                  <a:close/>
                </a:path>
                <a:path w="125729" h="137159">
                  <a:moveTo>
                    <a:pt x="21412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1412" y="111112"/>
                  </a:lnTo>
                  <a:lnTo>
                    <a:pt x="21412" y="102870"/>
                  </a:lnTo>
                  <a:close/>
                </a:path>
                <a:path w="125729" h="137159">
                  <a:moveTo>
                    <a:pt x="21412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1412" y="97942"/>
                  </a:lnTo>
                  <a:lnTo>
                    <a:pt x="21412" y="89700"/>
                  </a:lnTo>
                  <a:close/>
                </a:path>
                <a:path w="125729" h="137159">
                  <a:moveTo>
                    <a:pt x="21412" y="77343"/>
                  </a:moveTo>
                  <a:lnTo>
                    <a:pt x="13169" y="77343"/>
                  </a:lnTo>
                  <a:lnTo>
                    <a:pt x="13169" y="84759"/>
                  </a:lnTo>
                  <a:lnTo>
                    <a:pt x="21412" y="84759"/>
                  </a:lnTo>
                  <a:lnTo>
                    <a:pt x="21412" y="77343"/>
                  </a:lnTo>
                  <a:close/>
                </a:path>
                <a:path w="125729" h="137159">
                  <a:moveTo>
                    <a:pt x="21412" y="64198"/>
                  </a:moveTo>
                  <a:lnTo>
                    <a:pt x="13169" y="64198"/>
                  </a:lnTo>
                  <a:lnTo>
                    <a:pt x="13169" y="72415"/>
                  </a:lnTo>
                  <a:lnTo>
                    <a:pt x="21412" y="72415"/>
                  </a:lnTo>
                  <a:lnTo>
                    <a:pt x="21412" y="64198"/>
                  </a:lnTo>
                  <a:close/>
                </a:path>
                <a:path w="125729" h="137159">
                  <a:moveTo>
                    <a:pt x="21412" y="51866"/>
                  </a:moveTo>
                  <a:lnTo>
                    <a:pt x="13169" y="51866"/>
                  </a:lnTo>
                  <a:lnTo>
                    <a:pt x="13169" y="59245"/>
                  </a:lnTo>
                  <a:lnTo>
                    <a:pt x="21412" y="59245"/>
                  </a:lnTo>
                  <a:lnTo>
                    <a:pt x="21412" y="51866"/>
                  </a:lnTo>
                  <a:close/>
                </a:path>
                <a:path w="125729" h="137159">
                  <a:moveTo>
                    <a:pt x="21412" y="38684"/>
                  </a:moveTo>
                  <a:lnTo>
                    <a:pt x="13169" y="38684"/>
                  </a:lnTo>
                  <a:lnTo>
                    <a:pt x="13169" y="46901"/>
                  </a:lnTo>
                  <a:lnTo>
                    <a:pt x="21412" y="46901"/>
                  </a:lnTo>
                  <a:lnTo>
                    <a:pt x="21412" y="38684"/>
                  </a:lnTo>
                  <a:close/>
                </a:path>
                <a:path w="125729" h="137159">
                  <a:moveTo>
                    <a:pt x="21412" y="25514"/>
                  </a:moveTo>
                  <a:lnTo>
                    <a:pt x="13169" y="25514"/>
                  </a:lnTo>
                  <a:lnTo>
                    <a:pt x="13169" y="33756"/>
                  </a:lnTo>
                  <a:lnTo>
                    <a:pt x="21412" y="33756"/>
                  </a:lnTo>
                  <a:lnTo>
                    <a:pt x="21412" y="25514"/>
                  </a:lnTo>
                  <a:close/>
                </a:path>
                <a:path w="125729" h="137159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1399"/>
                  </a:lnTo>
                  <a:lnTo>
                    <a:pt x="21412" y="21399"/>
                  </a:lnTo>
                  <a:lnTo>
                    <a:pt x="21412" y="13169"/>
                  </a:lnTo>
                  <a:close/>
                </a:path>
                <a:path w="125729" h="137159">
                  <a:moveTo>
                    <a:pt x="21412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412" y="8229"/>
                  </a:lnTo>
                  <a:lnTo>
                    <a:pt x="21412" y="0"/>
                  </a:lnTo>
                  <a:close/>
                </a:path>
                <a:path w="125729" h="137159">
                  <a:moveTo>
                    <a:pt x="33782" y="128384"/>
                  </a:moveTo>
                  <a:lnTo>
                    <a:pt x="26365" y="128384"/>
                  </a:lnTo>
                  <a:lnTo>
                    <a:pt x="26365" y="136613"/>
                  </a:lnTo>
                  <a:lnTo>
                    <a:pt x="33782" y="136613"/>
                  </a:lnTo>
                  <a:lnTo>
                    <a:pt x="33782" y="128384"/>
                  </a:lnTo>
                  <a:close/>
                </a:path>
                <a:path w="125729" h="137159">
                  <a:moveTo>
                    <a:pt x="33782" y="115214"/>
                  </a:moveTo>
                  <a:lnTo>
                    <a:pt x="26365" y="115214"/>
                  </a:lnTo>
                  <a:lnTo>
                    <a:pt x="26365" y="123444"/>
                  </a:lnTo>
                  <a:lnTo>
                    <a:pt x="33782" y="123444"/>
                  </a:lnTo>
                  <a:lnTo>
                    <a:pt x="33782" y="115214"/>
                  </a:lnTo>
                  <a:close/>
                </a:path>
                <a:path w="125729" h="137159">
                  <a:moveTo>
                    <a:pt x="33782" y="102870"/>
                  </a:moveTo>
                  <a:lnTo>
                    <a:pt x="26365" y="102870"/>
                  </a:lnTo>
                  <a:lnTo>
                    <a:pt x="26365" y="111112"/>
                  </a:lnTo>
                  <a:lnTo>
                    <a:pt x="33782" y="111112"/>
                  </a:lnTo>
                  <a:lnTo>
                    <a:pt x="33782" y="102870"/>
                  </a:lnTo>
                  <a:close/>
                </a:path>
                <a:path w="125729" h="137159">
                  <a:moveTo>
                    <a:pt x="33782" y="89700"/>
                  </a:moveTo>
                  <a:lnTo>
                    <a:pt x="26365" y="89700"/>
                  </a:lnTo>
                  <a:lnTo>
                    <a:pt x="26365" y="97942"/>
                  </a:lnTo>
                  <a:lnTo>
                    <a:pt x="33782" y="97942"/>
                  </a:lnTo>
                  <a:lnTo>
                    <a:pt x="33782" y="89700"/>
                  </a:lnTo>
                  <a:close/>
                </a:path>
                <a:path w="125729" h="137159">
                  <a:moveTo>
                    <a:pt x="33782" y="77343"/>
                  </a:moveTo>
                  <a:lnTo>
                    <a:pt x="26365" y="77343"/>
                  </a:lnTo>
                  <a:lnTo>
                    <a:pt x="26365" y="84759"/>
                  </a:lnTo>
                  <a:lnTo>
                    <a:pt x="33782" y="84759"/>
                  </a:lnTo>
                  <a:lnTo>
                    <a:pt x="33782" y="77343"/>
                  </a:lnTo>
                  <a:close/>
                </a:path>
                <a:path w="125729" h="137159">
                  <a:moveTo>
                    <a:pt x="33782" y="64198"/>
                  </a:moveTo>
                  <a:lnTo>
                    <a:pt x="26365" y="64198"/>
                  </a:lnTo>
                  <a:lnTo>
                    <a:pt x="26365" y="72415"/>
                  </a:lnTo>
                  <a:lnTo>
                    <a:pt x="33782" y="72415"/>
                  </a:lnTo>
                  <a:lnTo>
                    <a:pt x="33782" y="64198"/>
                  </a:lnTo>
                  <a:close/>
                </a:path>
                <a:path w="125729" h="137159">
                  <a:moveTo>
                    <a:pt x="33782" y="51866"/>
                  </a:moveTo>
                  <a:lnTo>
                    <a:pt x="26365" y="51866"/>
                  </a:lnTo>
                  <a:lnTo>
                    <a:pt x="26365" y="59245"/>
                  </a:lnTo>
                  <a:lnTo>
                    <a:pt x="33782" y="59245"/>
                  </a:lnTo>
                  <a:lnTo>
                    <a:pt x="33782" y="51866"/>
                  </a:lnTo>
                  <a:close/>
                </a:path>
                <a:path w="125729" h="137159">
                  <a:moveTo>
                    <a:pt x="33782" y="38684"/>
                  </a:moveTo>
                  <a:lnTo>
                    <a:pt x="26365" y="38684"/>
                  </a:lnTo>
                  <a:lnTo>
                    <a:pt x="26365" y="46901"/>
                  </a:lnTo>
                  <a:lnTo>
                    <a:pt x="33782" y="46901"/>
                  </a:lnTo>
                  <a:lnTo>
                    <a:pt x="33782" y="38684"/>
                  </a:lnTo>
                  <a:close/>
                </a:path>
                <a:path w="125729" h="137159">
                  <a:moveTo>
                    <a:pt x="33782" y="25514"/>
                  </a:moveTo>
                  <a:lnTo>
                    <a:pt x="26365" y="25514"/>
                  </a:lnTo>
                  <a:lnTo>
                    <a:pt x="26365" y="33756"/>
                  </a:lnTo>
                  <a:lnTo>
                    <a:pt x="33782" y="33756"/>
                  </a:lnTo>
                  <a:lnTo>
                    <a:pt x="33782" y="25514"/>
                  </a:lnTo>
                  <a:close/>
                </a:path>
                <a:path w="125729" h="137159">
                  <a:moveTo>
                    <a:pt x="33782" y="13169"/>
                  </a:moveTo>
                  <a:lnTo>
                    <a:pt x="26365" y="13169"/>
                  </a:lnTo>
                  <a:lnTo>
                    <a:pt x="26365" y="21399"/>
                  </a:lnTo>
                  <a:lnTo>
                    <a:pt x="33782" y="21399"/>
                  </a:lnTo>
                  <a:lnTo>
                    <a:pt x="33782" y="13169"/>
                  </a:lnTo>
                  <a:close/>
                </a:path>
                <a:path w="125729" h="137159">
                  <a:moveTo>
                    <a:pt x="33782" y="0"/>
                  </a:moveTo>
                  <a:lnTo>
                    <a:pt x="26365" y="0"/>
                  </a:lnTo>
                  <a:lnTo>
                    <a:pt x="26365" y="8229"/>
                  </a:lnTo>
                  <a:lnTo>
                    <a:pt x="33782" y="8229"/>
                  </a:lnTo>
                  <a:lnTo>
                    <a:pt x="33782" y="0"/>
                  </a:lnTo>
                  <a:close/>
                </a:path>
                <a:path w="125729" h="137159">
                  <a:moveTo>
                    <a:pt x="46939" y="128384"/>
                  </a:moveTo>
                  <a:lnTo>
                    <a:pt x="38696" y="128384"/>
                  </a:lnTo>
                  <a:lnTo>
                    <a:pt x="38696" y="136613"/>
                  </a:lnTo>
                  <a:lnTo>
                    <a:pt x="46939" y="136613"/>
                  </a:lnTo>
                  <a:lnTo>
                    <a:pt x="46939" y="128384"/>
                  </a:lnTo>
                  <a:close/>
                </a:path>
                <a:path w="125729" h="137159">
                  <a:moveTo>
                    <a:pt x="46939" y="115214"/>
                  </a:moveTo>
                  <a:lnTo>
                    <a:pt x="38696" y="115214"/>
                  </a:lnTo>
                  <a:lnTo>
                    <a:pt x="38696" y="123444"/>
                  </a:lnTo>
                  <a:lnTo>
                    <a:pt x="46939" y="123444"/>
                  </a:lnTo>
                  <a:lnTo>
                    <a:pt x="46939" y="115214"/>
                  </a:lnTo>
                  <a:close/>
                </a:path>
                <a:path w="125729" h="137159">
                  <a:moveTo>
                    <a:pt x="46939" y="102870"/>
                  </a:moveTo>
                  <a:lnTo>
                    <a:pt x="38696" y="102870"/>
                  </a:lnTo>
                  <a:lnTo>
                    <a:pt x="38696" y="111112"/>
                  </a:lnTo>
                  <a:lnTo>
                    <a:pt x="46939" y="111112"/>
                  </a:lnTo>
                  <a:lnTo>
                    <a:pt x="46939" y="102870"/>
                  </a:lnTo>
                  <a:close/>
                </a:path>
                <a:path w="125729" h="137159">
                  <a:moveTo>
                    <a:pt x="46939" y="89700"/>
                  </a:moveTo>
                  <a:lnTo>
                    <a:pt x="38696" y="89700"/>
                  </a:lnTo>
                  <a:lnTo>
                    <a:pt x="38696" y="97942"/>
                  </a:lnTo>
                  <a:lnTo>
                    <a:pt x="46939" y="97942"/>
                  </a:lnTo>
                  <a:lnTo>
                    <a:pt x="46939" y="89700"/>
                  </a:lnTo>
                  <a:close/>
                </a:path>
                <a:path w="125729" h="137159">
                  <a:moveTo>
                    <a:pt x="46939" y="77343"/>
                  </a:moveTo>
                  <a:lnTo>
                    <a:pt x="38696" y="77343"/>
                  </a:lnTo>
                  <a:lnTo>
                    <a:pt x="38696" y="84759"/>
                  </a:lnTo>
                  <a:lnTo>
                    <a:pt x="46939" y="84759"/>
                  </a:lnTo>
                  <a:lnTo>
                    <a:pt x="46939" y="77343"/>
                  </a:lnTo>
                  <a:close/>
                </a:path>
                <a:path w="125729" h="137159">
                  <a:moveTo>
                    <a:pt x="46939" y="64198"/>
                  </a:moveTo>
                  <a:lnTo>
                    <a:pt x="38696" y="64198"/>
                  </a:lnTo>
                  <a:lnTo>
                    <a:pt x="38696" y="72415"/>
                  </a:lnTo>
                  <a:lnTo>
                    <a:pt x="46939" y="72415"/>
                  </a:lnTo>
                  <a:lnTo>
                    <a:pt x="46939" y="64198"/>
                  </a:lnTo>
                  <a:close/>
                </a:path>
                <a:path w="125729" h="137159">
                  <a:moveTo>
                    <a:pt x="46939" y="51866"/>
                  </a:moveTo>
                  <a:lnTo>
                    <a:pt x="38696" y="51866"/>
                  </a:lnTo>
                  <a:lnTo>
                    <a:pt x="38696" y="59245"/>
                  </a:lnTo>
                  <a:lnTo>
                    <a:pt x="46939" y="59245"/>
                  </a:lnTo>
                  <a:lnTo>
                    <a:pt x="46939" y="51866"/>
                  </a:lnTo>
                  <a:close/>
                </a:path>
                <a:path w="125729" h="137159">
                  <a:moveTo>
                    <a:pt x="46939" y="38684"/>
                  </a:moveTo>
                  <a:lnTo>
                    <a:pt x="38696" y="38684"/>
                  </a:lnTo>
                  <a:lnTo>
                    <a:pt x="38696" y="46901"/>
                  </a:lnTo>
                  <a:lnTo>
                    <a:pt x="46939" y="46901"/>
                  </a:lnTo>
                  <a:lnTo>
                    <a:pt x="46939" y="38684"/>
                  </a:lnTo>
                  <a:close/>
                </a:path>
                <a:path w="125729" h="137159">
                  <a:moveTo>
                    <a:pt x="46939" y="25514"/>
                  </a:moveTo>
                  <a:lnTo>
                    <a:pt x="38696" y="25514"/>
                  </a:lnTo>
                  <a:lnTo>
                    <a:pt x="38696" y="33756"/>
                  </a:lnTo>
                  <a:lnTo>
                    <a:pt x="46939" y="33756"/>
                  </a:lnTo>
                  <a:lnTo>
                    <a:pt x="46939" y="25514"/>
                  </a:lnTo>
                  <a:close/>
                </a:path>
                <a:path w="125729" h="137159">
                  <a:moveTo>
                    <a:pt x="46939" y="13169"/>
                  </a:moveTo>
                  <a:lnTo>
                    <a:pt x="38696" y="13169"/>
                  </a:lnTo>
                  <a:lnTo>
                    <a:pt x="38696" y="21399"/>
                  </a:lnTo>
                  <a:lnTo>
                    <a:pt x="46939" y="21399"/>
                  </a:lnTo>
                  <a:lnTo>
                    <a:pt x="46939" y="13169"/>
                  </a:lnTo>
                  <a:close/>
                </a:path>
                <a:path w="125729" h="137159">
                  <a:moveTo>
                    <a:pt x="46939" y="0"/>
                  </a:moveTo>
                  <a:lnTo>
                    <a:pt x="38696" y="0"/>
                  </a:lnTo>
                  <a:lnTo>
                    <a:pt x="38696" y="8229"/>
                  </a:lnTo>
                  <a:lnTo>
                    <a:pt x="46939" y="8229"/>
                  </a:lnTo>
                  <a:lnTo>
                    <a:pt x="46939" y="0"/>
                  </a:lnTo>
                  <a:close/>
                </a:path>
                <a:path w="125729" h="137159">
                  <a:moveTo>
                    <a:pt x="60109" y="128384"/>
                  </a:moveTo>
                  <a:lnTo>
                    <a:pt x="51866" y="128384"/>
                  </a:lnTo>
                  <a:lnTo>
                    <a:pt x="51866" y="136613"/>
                  </a:lnTo>
                  <a:lnTo>
                    <a:pt x="60109" y="136613"/>
                  </a:lnTo>
                  <a:lnTo>
                    <a:pt x="60109" y="128384"/>
                  </a:lnTo>
                  <a:close/>
                </a:path>
                <a:path w="125729" h="137159">
                  <a:moveTo>
                    <a:pt x="60109" y="115214"/>
                  </a:moveTo>
                  <a:lnTo>
                    <a:pt x="51866" y="115214"/>
                  </a:lnTo>
                  <a:lnTo>
                    <a:pt x="51866" y="123444"/>
                  </a:lnTo>
                  <a:lnTo>
                    <a:pt x="60109" y="123444"/>
                  </a:lnTo>
                  <a:lnTo>
                    <a:pt x="60109" y="115214"/>
                  </a:lnTo>
                  <a:close/>
                </a:path>
                <a:path w="125729" h="137159">
                  <a:moveTo>
                    <a:pt x="60109" y="102870"/>
                  </a:moveTo>
                  <a:lnTo>
                    <a:pt x="51866" y="102870"/>
                  </a:lnTo>
                  <a:lnTo>
                    <a:pt x="51866" y="111112"/>
                  </a:lnTo>
                  <a:lnTo>
                    <a:pt x="60109" y="111112"/>
                  </a:lnTo>
                  <a:lnTo>
                    <a:pt x="60109" y="102870"/>
                  </a:lnTo>
                  <a:close/>
                </a:path>
                <a:path w="125729" h="137159">
                  <a:moveTo>
                    <a:pt x="60109" y="89700"/>
                  </a:moveTo>
                  <a:lnTo>
                    <a:pt x="51866" y="89700"/>
                  </a:lnTo>
                  <a:lnTo>
                    <a:pt x="51866" y="97942"/>
                  </a:lnTo>
                  <a:lnTo>
                    <a:pt x="60109" y="97942"/>
                  </a:lnTo>
                  <a:lnTo>
                    <a:pt x="60109" y="89700"/>
                  </a:lnTo>
                  <a:close/>
                </a:path>
                <a:path w="125729" h="137159">
                  <a:moveTo>
                    <a:pt x="60109" y="77343"/>
                  </a:moveTo>
                  <a:lnTo>
                    <a:pt x="51866" y="77343"/>
                  </a:lnTo>
                  <a:lnTo>
                    <a:pt x="51866" y="84759"/>
                  </a:lnTo>
                  <a:lnTo>
                    <a:pt x="60109" y="84759"/>
                  </a:lnTo>
                  <a:lnTo>
                    <a:pt x="60109" y="77343"/>
                  </a:lnTo>
                  <a:close/>
                </a:path>
                <a:path w="125729" h="137159">
                  <a:moveTo>
                    <a:pt x="60109" y="64198"/>
                  </a:moveTo>
                  <a:lnTo>
                    <a:pt x="51866" y="64198"/>
                  </a:lnTo>
                  <a:lnTo>
                    <a:pt x="51866" y="72415"/>
                  </a:lnTo>
                  <a:lnTo>
                    <a:pt x="60109" y="72415"/>
                  </a:lnTo>
                  <a:lnTo>
                    <a:pt x="60109" y="64198"/>
                  </a:lnTo>
                  <a:close/>
                </a:path>
                <a:path w="125729" h="137159">
                  <a:moveTo>
                    <a:pt x="60109" y="51866"/>
                  </a:moveTo>
                  <a:lnTo>
                    <a:pt x="51866" y="51866"/>
                  </a:lnTo>
                  <a:lnTo>
                    <a:pt x="51866" y="59245"/>
                  </a:lnTo>
                  <a:lnTo>
                    <a:pt x="60109" y="59245"/>
                  </a:lnTo>
                  <a:lnTo>
                    <a:pt x="60109" y="51866"/>
                  </a:lnTo>
                  <a:close/>
                </a:path>
                <a:path w="125729" h="137159">
                  <a:moveTo>
                    <a:pt x="60109" y="38684"/>
                  </a:moveTo>
                  <a:lnTo>
                    <a:pt x="51866" y="38684"/>
                  </a:lnTo>
                  <a:lnTo>
                    <a:pt x="51866" y="46901"/>
                  </a:lnTo>
                  <a:lnTo>
                    <a:pt x="60109" y="46901"/>
                  </a:lnTo>
                  <a:lnTo>
                    <a:pt x="60109" y="38684"/>
                  </a:lnTo>
                  <a:close/>
                </a:path>
                <a:path w="125729" h="137159">
                  <a:moveTo>
                    <a:pt x="60109" y="25514"/>
                  </a:moveTo>
                  <a:lnTo>
                    <a:pt x="51866" y="25514"/>
                  </a:lnTo>
                  <a:lnTo>
                    <a:pt x="51866" y="33756"/>
                  </a:lnTo>
                  <a:lnTo>
                    <a:pt x="60109" y="33756"/>
                  </a:lnTo>
                  <a:lnTo>
                    <a:pt x="60109" y="25514"/>
                  </a:lnTo>
                  <a:close/>
                </a:path>
                <a:path w="125729" h="137159">
                  <a:moveTo>
                    <a:pt x="60109" y="13169"/>
                  </a:moveTo>
                  <a:lnTo>
                    <a:pt x="51866" y="13169"/>
                  </a:lnTo>
                  <a:lnTo>
                    <a:pt x="51866" y="21399"/>
                  </a:lnTo>
                  <a:lnTo>
                    <a:pt x="60109" y="21399"/>
                  </a:lnTo>
                  <a:lnTo>
                    <a:pt x="60109" y="13169"/>
                  </a:lnTo>
                  <a:close/>
                </a:path>
                <a:path w="125729" h="137159">
                  <a:moveTo>
                    <a:pt x="60109" y="0"/>
                  </a:moveTo>
                  <a:lnTo>
                    <a:pt x="51866" y="0"/>
                  </a:lnTo>
                  <a:lnTo>
                    <a:pt x="51866" y="8229"/>
                  </a:lnTo>
                  <a:lnTo>
                    <a:pt x="60109" y="8229"/>
                  </a:lnTo>
                  <a:lnTo>
                    <a:pt x="60109" y="0"/>
                  </a:lnTo>
                  <a:close/>
                </a:path>
                <a:path w="125729" h="137159">
                  <a:moveTo>
                    <a:pt x="73253" y="128384"/>
                  </a:moveTo>
                  <a:lnTo>
                    <a:pt x="65011" y="128384"/>
                  </a:lnTo>
                  <a:lnTo>
                    <a:pt x="65011" y="136613"/>
                  </a:lnTo>
                  <a:lnTo>
                    <a:pt x="73253" y="136613"/>
                  </a:lnTo>
                  <a:lnTo>
                    <a:pt x="73253" y="128384"/>
                  </a:lnTo>
                  <a:close/>
                </a:path>
                <a:path w="125729" h="137159">
                  <a:moveTo>
                    <a:pt x="73253" y="115214"/>
                  </a:moveTo>
                  <a:lnTo>
                    <a:pt x="65011" y="115214"/>
                  </a:lnTo>
                  <a:lnTo>
                    <a:pt x="65011" y="123444"/>
                  </a:lnTo>
                  <a:lnTo>
                    <a:pt x="73253" y="123444"/>
                  </a:lnTo>
                  <a:lnTo>
                    <a:pt x="73253" y="115214"/>
                  </a:lnTo>
                  <a:close/>
                </a:path>
                <a:path w="125729" h="137159">
                  <a:moveTo>
                    <a:pt x="73253" y="102870"/>
                  </a:moveTo>
                  <a:lnTo>
                    <a:pt x="65011" y="102870"/>
                  </a:lnTo>
                  <a:lnTo>
                    <a:pt x="65011" y="111112"/>
                  </a:lnTo>
                  <a:lnTo>
                    <a:pt x="73253" y="111112"/>
                  </a:lnTo>
                  <a:lnTo>
                    <a:pt x="73253" y="102870"/>
                  </a:lnTo>
                  <a:close/>
                </a:path>
                <a:path w="125729" h="137159">
                  <a:moveTo>
                    <a:pt x="73253" y="89700"/>
                  </a:moveTo>
                  <a:lnTo>
                    <a:pt x="65011" y="89700"/>
                  </a:lnTo>
                  <a:lnTo>
                    <a:pt x="65011" y="97942"/>
                  </a:lnTo>
                  <a:lnTo>
                    <a:pt x="73253" y="97942"/>
                  </a:lnTo>
                  <a:lnTo>
                    <a:pt x="73253" y="89700"/>
                  </a:lnTo>
                  <a:close/>
                </a:path>
                <a:path w="125729" h="137159">
                  <a:moveTo>
                    <a:pt x="73253" y="77343"/>
                  </a:moveTo>
                  <a:lnTo>
                    <a:pt x="65011" y="77343"/>
                  </a:lnTo>
                  <a:lnTo>
                    <a:pt x="65011" y="84759"/>
                  </a:lnTo>
                  <a:lnTo>
                    <a:pt x="73253" y="84759"/>
                  </a:lnTo>
                  <a:lnTo>
                    <a:pt x="73253" y="77343"/>
                  </a:lnTo>
                  <a:close/>
                </a:path>
                <a:path w="125729" h="137159">
                  <a:moveTo>
                    <a:pt x="73253" y="64198"/>
                  </a:moveTo>
                  <a:lnTo>
                    <a:pt x="65011" y="64198"/>
                  </a:lnTo>
                  <a:lnTo>
                    <a:pt x="65011" y="72415"/>
                  </a:lnTo>
                  <a:lnTo>
                    <a:pt x="73253" y="72415"/>
                  </a:lnTo>
                  <a:lnTo>
                    <a:pt x="73253" y="64198"/>
                  </a:lnTo>
                  <a:close/>
                </a:path>
                <a:path w="125729" h="137159">
                  <a:moveTo>
                    <a:pt x="73253" y="51866"/>
                  </a:moveTo>
                  <a:lnTo>
                    <a:pt x="65011" y="51866"/>
                  </a:lnTo>
                  <a:lnTo>
                    <a:pt x="65011" y="59245"/>
                  </a:lnTo>
                  <a:lnTo>
                    <a:pt x="73253" y="59245"/>
                  </a:lnTo>
                  <a:lnTo>
                    <a:pt x="73253" y="51866"/>
                  </a:lnTo>
                  <a:close/>
                </a:path>
                <a:path w="125729" h="137159">
                  <a:moveTo>
                    <a:pt x="73253" y="38684"/>
                  </a:moveTo>
                  <a:lnTo>
                    <a:pt x="65011" y="38684"/>
                  </a:lnTo>
                  <a:lnTo>
                    <a:pt x="65011" y="46901"/>
                  </a:lnTo>
                  <a:lnTo>
                    <a:pt x="73253" y="46901"/>
                  </a:lnTo>
                  <a:lnTo>
                    <a:pt x="73253" y="38684"/>
                  </a:lnTo>
                  <a:close/>
                </a:path>
                <a:path w="125729" h="137159">
                  <a:moveTo>
                    <a:pt x="73253" y="25514"/>
                  </a:moveTo>
                  <a:lnTo>
                    <a:pt x="65011" y="25514"/>
                  </a:lnTo>
                  <a:lnTo>
                    <a:pt x="65011" y="33756"/>
                  </a:lnTo>
                  <a:lnTo>
                    <a:pt x="73253" y="33756"/>
                  </a:lnTo>
                  <a:lnTo>
                    <a:pt x="73253" y="25514"/>
                  </a:lnTo>
                  <a:close/>
                </a:path>
                <a:path w="125729" h="137159">
                  <a:moveTo>
                    <a:pt x="73253" y="13169"/>
                  </a:moveTo>
                  <a:lnTo>
                    <a:pt x="65011" y="13169"/>
                  </a:lnTo>
                  <a:lnTo>
                    <a:pt x="65011" y="21399"/>
                  </a:lnTo>
                  <a:lnTo>
                    <a:pt x="73253" y="21399"/>
                  </a:lnTo>
                  <a:lnTo>
                    <a:pt x="73253" y="13169"/>
                  </a:lnTo>
                  <a:close/>
                </a:path>
                <a:path w="125729" h="137159">
                  <a:moveTo>
                    <a:pt x="73253" y="0"/>
                  </a:moveTo>
                  <a:lnTo>
                    <a:pt x="65011" y="0"/>
                  </a:lnTo>
                  <a:lnTo>
                    <a:pt x="65011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125729" h="137159">
                  <a:moveTo>
                    <a:pt x="85585" y="13169"/>
                  </a:moveTo>
                  <a:lnTo>
                    <a:pt x="78193" y="13169"/>
                  </a:lnTo>
                  <a:lnTo>
                    <a:pt x="78193" y="21399"/>
                  </a:lnTo>
                  <a:lnTo>
                    <a:pt x="85585" y="21399"/>
                  </a:lnTo>
                  <a:lnTo>
                    <a:pt x="85585" y="13169"/>
                  </a:lnTo>
                  <a:close/>
                </a:path>
                <a:path w="125729" h="137159">
                  <a:moveTo>
                    <a:pt x="85585" y="0"/>
                  </a:moveTo>
                  <a:lnTo>
                    <a:pt x="78193" y="0"/>
                  </a:lnTo>
                  <a:lnTo>
                    <a:pt x="78193" y="8229"/>
                  </a:lnTo>
                  <a:lnTo>
                    <a:pt x="85585" y="8229"/>
                  </a:lnTo>
                  <a:lnTo>
                    <a:pt x="85585" y="0"/>
                  </a:lnTo>
                  <a:close/>
                </a:path>
                <a:path w="125729" h="137159">
                  <a:moveTo>
                    <a:pt x="98780" y="0"/>
                  </a:moveTo>
                  <a:lnTo>
                    <a:pt x="90538" y="0"/>
                  </a:lnTo>
                  <a:lnTo>
                    <a:pt x="90538" y="8229"/>
                  </a:lnTo>
                  <a:lnTo>
                    <a:pt x="98780" y="8229"/>
                  </a:lnTo>
                  <a:lnTo>
                    <a:pt x="98780" y="0"/>
                  </a:lnTo>
                  <a:close/>
                </a:path>
                <a:path w="125729" h="137159">
                  <a:moveTo>
                    <a:pt x="111950" y="0"/>
                  </a:moveTo>
                  <a:lnTo>
                    <a:pt x="103708" y="0"/>
                  </a:lnTo>
                  <a:lnTo>
                    <a:pt x="103708" y="8229"/>
                  </a:lnTo>
                  <a:lnTo>
                    <a:pt x="111950" y="8229"/>
                  </a:lnTo>
                  <a:lnTo>
                    <a:pt x="111950" y="0"/>
                  </a:lnTo>
                  <a:close/>
                </a:path>
                <a:path w="125729" h="137159">
                  <a:moveTo>
                    <a:pt x="125107" y="0"/>
                  </a:moveTo>
                  <a:lnTo>
                    <a:pt x="116865" y="0"/>
                  </a:lnTo>
                  <a:lnTo>
                    <a:pt x="116865" y="8229"/>
                  </a:lnTo>
                  <a:lnTo>
                    <a:pt x="125107" y="8229"/>
                  </a:lnTo>
                  <a:lnTo>
                    <a:pt x="1251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420434" y="7223607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7416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7416" y="136613"/>
                  </a:lnTo>
                  <a:lnTo>
                    <a:pt x="7416" y="128384"/>
                  </a:lnTo>
                  <a:close/>
                </a:path>
                <a:path w="267970" h="137159">
                  <a:moveTo>
                    <a:pt x="7416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7416" y="123444"/>
                  </a:lnTo>
                  <a:lnTo>
                    <a:pt x="7416" y="115214"/>
                  </a:lnTo>
                  <a:close/>
                </a:path>
                <a:path w="267970" h="137159">
                  <a:moveTo>
                    <a:pt x="7416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7416" y="111112"/>
                  </a:lnTo>
                  <a:lnTo>
                    <a:pt x="7416" y="102870"/>
                  </a:lnTo>
                  <a:close/>
                </a:path>
                <a:path w="267970" h="137159">
                  <a:moveTo>
                    <a:pt x="7416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7416" y="97942"/>
                  </a:lnTo>
                  <a:lnTo>
                    <a:pt x="7416" y="89700"/>
                  </a:lnTo>
                  <a:close/>
                </a:path>
                <a:path w="267970" h="137159">
                  <a:moveTo>
                    <a:pt x="7416" y="77343"/>
                  </a:moveTo>
                  <a:lnTo>
                    <a:pt x="0" y="77343"/>
                  </a:lnTo>
                  <a:lnTo>
                    <a:pt x="0" y="84759"/>
                  </a:lnTo>
                  <a:lnTo>
                    <a:pt x="7416" y="84759"/>
                  </a:lnTo>
                  <a:lnTo>
                    <a:pt x="7416" y="77343"/>
                  </a:lnTo>
                  <a:close/>
                </a:path>
                <a:path w="267970" h="137159">
                  <a:moveTo>
                    <a:pt x="7416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7416" y="72415"/>
                  </a:lnTo>
                  <a:lnTo>
                    <a:pt x="7416" y="64198"/>
                  </a:lnTo>
                  <a:close/>
                </a:path>
                <a:path w="267970" h="137159">
                  <a:moveTo>
                    <a:pt x="7416" y="51866"/>
                  </a:moveTo>
                  <a:lnTo>
                    <a:pt x="0" y="51866"/>
                  </a:lnTo>
                  <a:lnTo>
                    <a:pt x="0" y="59245"/>
                  </a:lnTo>
                  <a:lnTo>
                    <a:pt x="7416" y="59245"/>
                  </a:lnTo>
                  <a:lnTo>
                    <a:pt x="7416" y="51866"/>
                  </a:lnTo>
                  <a:close/>
                </a:path>
                <a:path w="267970" h="137159">
                  <a:moveTo>
                    <a:pt x="7416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7416" y="46901"/>
                  </a:lnTo>
                  <a:lnTo>
                    <a:pt x="7416" y="38684"/>
                  </a:lnTo>
                  <a:close/>
                </a:path>
                <a:path w="267970" h="137159">
                  <a:moveTo>
                    <a:pt x="7416" y="25514"/>
                  </a:moveTo>
                  <a:lnTo>
                    <a:pt x="0" y="25514"/>
                  </a:lnTo>
                  <a:lnTo>
                    <a:pt x="0" y="33756"/>
                  </a:lnTo>
                  <a:lnTo>
                    <a:pt x="7416" y="33756"/>
                  </a:lnTo>
                  <a:lnTo>
                    <a:pt x="7416" y="25514"/>
                  </a:lnTo>
                  <a:close/>
                </a:path>
                <a:path w="267970" h="137159">
                  <a:moveTo>
                    <a:pt x="7416" y="13169"/>
                  </a:moveTo>
                  <a:lnTo>
                    <a:pt x="0" y="13169"/>
                  </a:lnTo>
                  <a:lnTo>
                    <a:pt x="0" y="21399"/>
                  </a:lnTo>
                  <a:lnTo>
                    <a:pt x="7416" y="21399"/>
                  </a:lnTo>
                  <a:lnTo>
                    <a:pt x="7416" y="13169"/>
                  </a:lnTo>
                  <a:close/>
                </a:path>
                <a:path w="267970" h="137159">
                  <a:moveTo>
                    <a:pt x="7416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7416" y="8229"/>
                  </a:lnTo>
                  <a:lnTo>
                    <a:pt x="7416" y="0"/>
                  </a:lnTo>
                  <a:close/>
                </a:path>
                <a:path w="267970" h="137159">
                  <a:moveTo>
                    <a:pt x="20612" y="128384"/>
                  </a:moveTo>
                  <a:lnTo>
                    <a:pt x="12369" y="128384"/>
                  </a:lnTo>
                  <a:lnTo>
                    <a:pt x="12369" y="136613"/>
                  </a:lnTo>
                  <a:lnTo>
                    <a:pt x="20612" y="136613"/>
                  </a:lnTo>
                  <a:lnTo>
                    <a:pt x="20612" y="128384"/>
                  </a:lnTo>
                  <a:close/>
                </a:path>
                <a:path w="267970" h="137159">
                  <a:moveTo>
                    <a:pt x="20612" y="115214"/>
                  </a:moveTo>
                  <a:lnTo>
                    <a:pt x="12369" y="115214"/>
                  </a:lnTo>
                  <a:lnTo>
                    <a:pt x="12369" y="123444"/>
                  </a:lnTo>
                  <a:lnTo>
                    <a:pt x="20612" y="123444"/>
                  </a:lnTo>
                  <a:lnTo>
                    <a:pt x="20612" y="115214"/>
                  </a:lnTo>
                  <a:close/>
                </a:path>
                <a:path w="267970" h="137159">
                  <a:moveTo>
                    <a:pt x="20612" y="102870"/>
                  </a:moveTo>
                  <a:lnTo>
                    <a:pt x="12369" y="102870"/>
                  </a:lnTo>
                  <a:lnTo>
                    <a:pt x="12369" y="111112"/>
                  </a:lnTo>
                  <a:lnTo>
                    <a:pt x="20612" y="111112"/>
                  </a:lnTo>
                  <a:lnTo>
                    <a:pt x="20612" y="102870"/>
                  </a:lnTo>
                  <a:close/>
                </a:path>
                <a:path w="267970" h="137159">
                  <a:moveTo>
                    <a:pt x="20612" y="89700"/>
                  </a:moveTo>
                  <a:lnTo>
                    <a:pt x="12369" y="89700"/>
                  </a:lnTo>
                  <a:lnTo>
                    <a:pt x="12369" y="97942"/>
                  </a:lnTo>
                  <a:lnTo>
                    <a:pt x="20612" y="97942"/>
                  </a:lnTo>
                  <a:lnTo>
                    <a:pt x="20612" y="89700"/>
                  </a:lnTo>
                  <a:close/>
                </a:path>
                <a:path w="267970" h="137159">
                  <a:moveTo>
                    <a:pt x="20612" y="77343"/>
                  </a:moveTo>
                  <a:lnTo>
                    <a:pt x="12369" y="77343"/>
                  </a:lnTo>
                  <a:lnTo>
                    <a:pt x="12369" y="84759"/>
                  </a:lnTo>
                  <a:lnTo>
                    <a:pt x="20612" y="84759"/>
                  </a:lnTo>
                  <a:lnTo>
                    <a:pt x="20612" y="77343"/>
                  </a:lnTo>
                  <a:close/>
                </a:path>
                <a:path w="267970" h="137159">
                  <a:moveTo>
                    <a:pt x="20612" y="64198"/>
                  </a:moveTo>
                  <a:lnTo>
                    <a:pt x="12369" y="64198"/>
                  </a:lnTo>
                  <a:lnTo>
                    <a:pt x="12369" y="72415"/>
                  </a:lnTo>
                  <a:lnTo>
                    <a:pt x="20612" y="72415"/>
                  </a:lnTo>
                  <a:lnTo>
                    <a:pt x="20612" y="64198"/>
                  </a:lnTo>
                  <a:close/>
                </a:path>
                <a:path w="267970" h="137159">
                  <a:moveTo>
                    <a:pt x="20612" y="51866"/>
                  </a:moveTo>
                  <a:lnTo>
                    <a:pt x="12369" y="51866"/>
                  </a:lnTo>
                  <a:lnTo>
                    <a:pt x="12369" y="59245"/>
                  </a:lnTo>
                  <a:lnTo>
                    <a:pt x="20612" y="59245"/>
                  </a:lnTo>
                  <a:lnTo>
                    <a:pt x="20612" y="51866"/>
                  </a:lnTo>
                  <a:close/>
                </a:path>
                <a:path w="267970" h="137159">
                  <a:moveTo>
                    <a:pt x="20612" y="38684"/>
                  </a:moveTo>
                  <a:lnTo>
                    <a:pt x="12369" y="38684"/>
                  </a:lnTo>
                  <a:lnTo>
                    <a:pt x="12369" y="46901"/>
                  </a:lnTo>
                  <a:lnTo>
                    <a:pt x="20612" y="46901"/>
                  </a:lnTo>
                  <a:lnTo>
                    <a:pt x="20612" y="38684"/>
                  </a:lnTo>
                  <a:close/>
                </a:path>
                <a:path w="267970" h="137159">
                  <a:moveTo>
                    <a:pt x="20612" y="25514"/>
                  </a:moveTo>
                  <a:lnTo>
                    <a:pt x="12369" y="25514"/>
                  </a:lnTo>
                  <a:lnTo>
                    <a:pt x="12369" y="33756"/>
                  </a:lnTo>
                  <a:lnTo>
                    <a:pt x="20612" y="33756"/>
                  </a:lnTo>
                  <a:lnTo>
                    <a:pt x="20612" y="25514"/>
                  </a:lnTo>
                  <a:close/>
                </a:path>
                <a:path w="267970" h="137159">
                  <a:moveTo>
                    <a:pt x="20612" y="13169"/>
                  </a:moveTo>
                  <a:lnTo>
                    <a:pt x="12369" y="13169"/>
                  </a:lnTo>
                  <a:lnTo>
                    <a:pt x="12369" y="21399"/>
                  </a:lnTo>
                  <a:lnTo>
                    <a:pt x="20612" y="21399"/>
                  </a:lnTo>
                  <a:lnTo>
                    <a:pt x="20612" y="13169"/>
                  </a:lnTo>
                  <a:close/>
                </a:path>
                <a:path w="267970" h="137159">
                  <a:moveTo>
                    <a:pt x="20612" y="0"/>
                  </a:moveTo>
                  <a:lnTo>
                    <a:pt x="12369" y="0"/>
                  </a:lnTo>
                  <a:lnTo>
                    <a:pt x="12369" y="8229"/>
                  </a:lnTo>
                  <a:lnTo>
                    <a:pt x="20612" y="8229"/>
                  </a:lnTo>
                  <a:lnTo>
                    <a:pt x="20612" y="0"/>
                  </a:lnTo>
                  <a:close/>
                </a:path>
                <a:path w="267970" h="137159">
                  <a:moveTo>
                    <a:pt x="33782" y="13169"/>
                  </a:moveTo>
                  <a:lnTo>
                    <a:pt x="25539" y="13169"/>
                  </a:lnTo>
                  <a:lnTo>
                    <a:pt x="25539" y="21399"/>
                  </a:lnTo>
                  <a:lnTo>
                    <a:pt x="33782" y="21399"/>
                  </a:lnTo>
                  <a:lnTo>
                    <a:pt x="33782" y="13169"/>
                  </a:lnTo>
                  <a:close/>
                </a:path>
                <a:path w="267970" h="137159">
                  <a:moveTo>
                    <a:pt x="33782" y="0"/>
                  </a:moveTo>
                  <a:lnTo>
                    <a:pt x="25539" y="0"/>
                  </a:lnTo>
                  <a:lnTo>
                    <a:pt x="25539" y="8229"/>
                  </a:lnTo>
                  <a:lnTo>
                    <a:pt x="33782" y="8229"/>
                  </a:lnTo>
                  <a:lnTo>
                    <a:pt x="33782" y="0"/>
                  </a:lnTo>
                  <a:close/>
                </a:path>
                <a:path w="267970" h="137159">
                  <a:moveTo>
                    <a:pt x="46939" y="0"/>
                  </a:moveTo>
                  <a:lnTo>
                    <a:pt x="38709" y="0"/>
                  </a:lnTo>
                  <a:lnTo>
                    <a:pt x="38709" y="8229"/>
                  </a:lnTo>
                  <a:lnTo>
                    <a:pt x="46939" y="8229"/>
                  </a:lnTo>
                  <a:lnTo>
                    <a:pt x="46939" y="0"/>
                  </a:lnTo>
                  <a:close/>
                </a:path>
                <a:path w="267970" h="137159">
                  <a:moveTo>
                    <a:pt x="60109" y="0"/>
                  </a:moveTo>
                  <a:lnTo>
                    <a:pt x="51879" y="0"/>
                  </a:lnTo>
                  <a:lnTo>
                    <a:pt x="51879" y="8229"/>
                  </a:lnTo>
                  <a:lnTo>
                    <a:pt x="60109" y="8229"/>
                  </a:lnTo>
                  <a:lnTo>
                    <a:pt x="60109" y="0"/>
                  </a:lnTo>
                  <a:close/>
                </a:path>
                <a:path w="267970" h="137159">
                  <a:moveTo>
                    <a:pt x="72453" y="0"/>
                  </a:moveTo>
                  <a:lnTo>
                    <a:pt x="65036" y="0"/>
                  </a:lnTo>
                  <a:lnTo>
                    <a:pt x="65036" y="8229"/>
                  </a:lnTo>
                  <a:lnTo>
                    <a:pt x="72453" y="8229"/>
                  </a:lnTo>
                  <a:lnTo>
                    <a:pt x="72453" y="0"/>
                  </a:lnTo>
                  <a:close/>
                </a:path>
                <a:path w="267970" h="137159">
                  <a:moveTo>
                    <a:pt x="85623" y="0"/>
                  </a:moveTo>
                  <a:lnTo>
                    <a:pt x="77381" y="0"/>
                  </a:lnTo>
                  <a:lnTo>
                    <a:pt x="77381" y="8229"/>
                  </a:lnTo>
                  <a:lnTo>
                    <a:pt x="85623" y="8229"/>
                  </a:lnTo>
                  <a:lnTo>
                    <a:pt x="85623" y="0"/>
                  </a:lnTo>
                  <a:close/>
                </a:path>
                <a:path w="267970" h="137159">
                  <a:moveTo>
                    <a:pt x="98793" y="0"/>
                  </a:moveTo>
                  <a:lnTo>
                    <a:pt x="90551" y="0"/>
                  </a:lnTo>
                  <a:lnTo>
                    <a:pt x="90551" y="8229"/>
                  </a:lnTo>
                  <a:lnTo>
                    <a:pt x="98793" y="8229"/>
                  </a:lnTo>
                  <a:lnTo>
                    <a:pt x="98793" y="0"/>
                  </a:lnTo>
                  <a:close/>
                </a:path>
                <a:path w="267970" h="137159">
                  <a:moveTo>
                    <a:pt x="111950" y="0"/>
                  </a:moveTo>
                  <a:lnTo>
                    <a:pt x="103708" y="0"/>
                  </a:lnTo>
                  <a:lnTo>
                    <a:pt x="103708" y="8229"/>
                  </a:lnTo>
                  <a:lnTo>
                    <a:pt x="111950" y="8229"/>
                  </a:lnTo>
                  <a:lnTo>
                    <a:pt x="111950" y="0"/>
                  </a:lnTo>
                  <a:close/>
                </a:path>
                <a:path w="267970" h="137159">
                  <a:moveTo>
                    <a:pt x="124282" y="0"/>
                  </a:moveTo>
                  <a:lnTo>
                    <a:pt x="116878" y="0"/>
                  </a:lnTo>
                  <a:lnTo>
                    <a:pt x="116878" y="8229"/>
                  </a:lnTo>
                  <a:lnTo>
                    <a:pt x="124282" y="8229"/>
                  </a:lnTo>
                  <a:lnTo>
                    <a:pt x="124282" y="0"/>
                  </a:lnTo>
                  <a:close/>
                </a:path>
                <a:path w="267970" h="137159">
                  <a:moveTo>
                    <a:pt x="227965" y="128384"/>
                  </a:moveTo>
                  <a:lnTo>
                    <a:pt x="220573" y="128384"/>
                  </a:lnTo>
                  <a:lnTo>
                    <a:pt x="220573" y="136613"/>
                  </a:lnTo>
                  <a:lnTo>
                    <a:pt x="227965" y="136613"/>
                  </a:lnTo>
                  <a:lnTo>
                    <a:pt x="227965" y="128384"/>
                  </a:lnTo>
                  <a:close/>
                </a:path>
                <a:path w="267970" h="137159">
                  <a:moveTo>
                    <a:pt x="227965" y="115214"/>
                  </a:moveTo>
                  <a:lnTo>
                    <a:pt x="220573" y="115214"/>
                  </a:lnTo>
                  <a:lnTo>
                    <a:pt x="220573" y="123444"/>
                  </a:lnTo>
                  <a:lnTo>
                    <a:pt x="227965" y="123444"/>
                  </a:lnTo>
                  <a:lnTo>
                    <a:pt x="227965" y="115214"/>
                  </a:lnTo>
                  <a:close/>
                </a:path>
                <a:path w="267970" h="137159">
                  <a:moveTo>
                    <a:pt x="227965" y="102870"/>
                  </a:moveTo>
                  <a:lnTo>
                    <a:pt x="220573" y="102870"/>
                  </a:lnTo>
                  <a:lnTo>
                    <a:pt x="220573" y="111112"/>
                  </a:lnTo>
                  <a:lnTo>
                    <a:pt x="227965" y="111112"/>
                  </a:lnTo>
                  <a:lnTo>
                    <a:pt x="227965" y="102870"/>
                  </a:lnTo>
                  <a:close/>
                </a:path>
                <a:path w="267970" h="137159">
                  <a:moveTo>
                    <a:pt x="227965" y="89700"/>
                  </a:moveTo>
                  <a:lnTo>
                    <a:pt x="220573" y="89700"/>
                  </a:lnTo>
                  <a:lnTo>
                    <a:pt x="220573" y="97942"/>
                  </a:lnTo>
                  <a:lnTo>
                    <a:pt x="227965" y="97942"/>
                  </a:lnTo>
                  <a:lnTo>
                    <a:pt x="227965" y="89700"/>
                  </a:lnTo>
                  <a:close/>
                </a:path>
                <a:path w="267970" h="137159">
                  <a:moveTo>
                    <a:pt x="227965" y="77343"/>
                  </a:moveTo>
                  <a:lnTo>
                    <a:pt x="220573" y="77343"/>
                  </a:lnTo>
                  <a:lnTo>
                    <a:pt x="220573" y="84759"/>
                  </a:lnTo>
                  <a:lnTo>
                    <a:pt x="227965" y="84759"/>
                  </a:lnTo>
                  <a:lnTo>
                    <a:pt x="227965" y="77343"/>
                  </a:lnTo>
                  <a:close/>
                </a:path>
                <a:path w="267970" h="137159">
                  <a:moveTo>
                    <a:pt x="227965" y="64198"/>
                  </a:moveTo>
                  <a:lnTo>
                    <a:pt x="220573" y="64198"/>
                  </a:lnTo>
                  <a:lnTo>
                    <a:pt x="220573" y="72415"/>
                  </a:lnTo>
                  <a:lnTo>
                    <a:pt x="227965" y="72415"/>
                  </a:lnTo>
                  <a:lnTo>
                    <a:pt x="227965" y="64198"/>
                  </a:lnTo>
                  <a:close/>
                </a:path>
                <a:path w="267970" h="137159">
                  <a:moveTo>
                    <a:pt x="227965" y="51866"/>
                  </a:moveTo>
                  <a:lnTo>
                    <a:pt x="220573" y="51866"/>
                  </a:lnTo>
                  <a:lnTo>
                    <a:pt x="220573" y="59245"/>
                  </a:lnTo>
                  <a:lnTo>
                    <a:pt x="227965" y="59245"/>
                  </a:lnTo>
                  <a:lnTo>
                    <a:pt x="227965" y="51866"/>
                  </a:lnTo>
                  <a:close/>
                </a:path>
                <a:path w="267970" h="137159">
                  <a:moveTo>
                    <a:pt x="227965" y="38684"/>
                  </a:moveTo>
                  <a:lnTo>
                    <a:pt x="220573" y="38684"/>
                  </a:lnTo>
                  <a:lnTo>
                    <a:pt x="220573" y="46901"/>
                  </a:lnTo>
                  <a:lnTo>
                    <a:pt x="227965" y="46901"/>
                  </a:lnTo>
                  <a:lnTo>
                    <a:pt x="227965" y="38684"/>
                  </a:lnTo>
                  <a:close/>
                </a:path>
                <a:path w="267970" h="137159">
                  <a:moveTo>
                    <a:pt x="227965" y="25514"/>
                  </a:moveTo>
                  <a:lnTo>
                    <a:pt x="220573" y="25514"/>
                  </a:lnTo>
                  <a:lnTo>
                    <a:pt x="220573" y="33756"/>
                  </a:lnTo>
                  <a:lnTo>
                    <a:pt x="227965" y="33756"/>
                  </a:lnTo>
                  <a:lnTo>
                    <a:pt x="227965" y="25514"/>
                  </a:lnTo>
                  <a:close/>
                </a:path>
                <a:path w="267970" h="137159">
                  <a:moveTo>
                    <a:pt x="227965" y="13169"/>
                  </a:moveTo>
                  <a:lnTo>
                    <a:pt x="220573" y="13169"/>
                  </a:lnTo>
                  <a:lnTo>
                    <a:pt x="220573" y="21399"/>
                  </a:lnTo>
                  <a:lnTo>
                    <a:pt x="227965" y="21399"/>
                  </a:lnTo>
                  <a:lnTo>
                    <a:pt x="227965" y="13169"/>
                  </a:lnTo>
                  <a:close/>
                </a:path>
                <a:path w="267970" h="137159">
                  <a:moveTo>
                    <a:pt x="241160" y="128384"/>
                  </a:moveTo>
                  <a:lnTo>
                    <a:pt x="232918" y="128384"/>
                  </a:lnTo>
                  <a:lnTo>
                    <a:pt x="232918" y="136613"/>
                  </a:lnTo>
                  <a:lnTo>
                    <a:pt x="241160" y="136613"/>
                  </a:lnTo>
                  <a:lnTo>
                    <a:pt x="241160" y="128384"/>
                  </a:lnTo>
                  <a:close/>
                </a:path>
                <a:path w="267970" h="137159">
                  <a:moveTo>
                    <a:pt x="241160" y="115214"/>
                  </a:moveTo>
                  <a:lnTo>
                    <a:pt x="232918" y="115214"/>
                  </a:lnTo>
                  <a:lnTo>
                    <a:pt x="232918" y="123444"/>
                  </a:lnTo>
                  <a:lnTo>
                    <a:pt x="241160" y="123444"/>
                  </a:lnTo>
                  <a:lnTo>
                    <a:pt x="241160" y="115214"/>
                  </a:lnTo>
                  <a:close/>
                </a:path>
                <a:path w="267970" h="137159">
                  <a:moveTo>
                    <a:pt x="241160" y="102870"/>
                  </a:moveTo>
                  <a:lnTo>
                    <a:pt x="232918" y="102870"/>
                  </a:lnTo>
                  <a:lnTo>
                    <a:pt x="232918" y="111112"/>
                  </a:lnTo>
                  <a:lnTo>
                    <a:pt x="241160" y="111112"/>
                  </a:lnTo>
                  <a:lnTo>
                    <a:pt x="241160" y="102870"/>
                  </a:lnTo>
                  <a:close/>
                </a:path>
                <a:path w="267970" h="137159">
                  <a:moveTo>
                    <a:pt x="241160" y="89700"/>
                  </a:moveTo>
                  <a:lnTo>
                    <a:pt x="232918" y="89700"/>
                  </a:lnTo>
                  <a:lnTo>
                    <a:pt x="232918" y="97942"/>
                  </a:lnTo>
                  <a:lnTo>
                    <a:pt x="241160" y="97942"/>
                  </a:lnTo>
                  <a:lnTo>
                    <a:pt x="241160" y="89700"/>
                  </a:lnTo>
                  <a:close/>
                </a:path>
                <a:path w="267970" h="137159">
                  <a:moveTo>
                    <a:pt x="241160" y="77343"/>
                  </a:moveTo>
                  <a:lnTo>
                    <a:pt x="232918" y="77343"/>
                  </a:lnTo>
                  <a:lnTo>
                    <a:pt x="232918" y="84759"/>
                  </a:lnTo>
                  <a:lnTo>
                    <a:pt x="241160" y="84759"/>
                  </a:lnTo>
                  <a:lnTo>
                    <a:pt x="241160" y="77343"/>
                  </a:lnTo>
                  <a:close/>
                </a:path>
                <a:path w="267970" h="137159">
                  <a:moveTo>
                    <a:pt x="241160" y="64198"/>
                  </a:moveTo>
                  <a:lnTo>
                    <a:pt x="232918" y="64198"/>
                  </a:lnTo>
                  <a:lnTo>
                    <a:pt x="232918" y="72415"/>
                  </a:lnTo>
                  <a:lnTo>
                    <a:pt x="241160" y="72415"/>
                  </a:lnTo>
                  <a:lnTo>
                    <a:pt x="241160" y="64198"/>
                  </a:lnTo>
                  <a:close/>
                </a:path>
                <a:path w="267970" h="137159">
                  <a:moveTo>
                    <a:pt x="241160" y="51866"/>
                  </a:moveTo>
                  <a:lnTo>
                    <a:pt x="232918" y="51866"/>
                  </a:lnTo>
                  <a:lnTo>
                    <a:pt x="232918" y="59245"/>
                  </a:lnTo>
                  <a:lnTo>
                    <a:pt x="241160" y="59245"/>
                  </a:lnTo>
                  <a:lnTo>
                    <a:pt x="241160" y="51866"/>
                  </a:lnTo>
                  <a:close/>
                </a:path>
                <a:path w="267970" h="137159">
                  <a:moveTo>
                    <a:pt x="241160" y="38684"/>
                  </a:moveTo>
                  <a:lnTo>
                    <a:pt x="232918" y="38684"/>
                  </a:lnTo>
                  <a:lnTo>
                    <a:pt x="232918" y="46901"/>
                  </a:lnTo>
                  <a:lnTo>
                    <a:pt x="241160" y="46901"/>
                  </a:lnTo>
                  <a:lnTo>
                    <a:pt x="241160" y="38684"/>
                  </a:lnTo>
                  <a:close/>
                </a:path>
                <a:path w="267970" h="137159">
                  <a:moveTo>
                    <a:pt x="241160" y="25514"/>
                  </a:moveTo>
                  <a:lnTo>
                    <a:pt x="232918" y="25514"/>
                  </a:lnTo>
                  <a:lnTo>
                    <a:pt x="232918" y="33756"/>
                  </a:lnTo>
                  <a:lnTo>
                    <a:pt x="241160" y="33756"/>
                  </a:lnTo>
                  <a:lnTo>
                    <a:pt x="241160" y="25514"/>
                  </a:lnTo>
                  <a:close/>
                </a:path>
                <a:path w="267970" h="137159">
                  <a:moveTo>
                    <a:pt x="241160" y="13169"/>
                  </a:moveTo>
                  <a:lnTo>
                    <a:pt x="232918" y="13169"/>
                  </a:lnTo>
                  <a:lnTo>
                    <a:pt x="232918" y="21399"/>
                  </a:lnTo>
                  <a:lnTo>
                    <a:pt x="241160" y="21399"/>
                  </a:lnTo>
                  <a:lnTo>
                    <a:pt x="241160" y="13169"/>
                  </a:lnTo>
                  <a:close/>
                </a:path>
                <a:path w="267970" h="137159">
                  <a:moveTo>
                    <a:pt x="254330" y="128384"/>
                  </a:moveTo>
                  <a:lnTo>
                    <a:pt x="246087" y="128384"/>
                  </a:lnTo>
                  <a:lnTo>
                    <a:pt x="246087" y="136613"/>
                  </a:lnTo>
                  <a:lnTo>
                    <a:pt x="254330" y="136613"/>
                  </a:lnTo>
                  <a:lnTo>
                    <a:pt x="254330" y="128384"/>
                  </a:lnTo>
                  <a:close/>
                </a:path>
                <a:path w="267970" h="137159">
                  <a:moveTo>
                    <a:pt x="254330" y="115214"/>
                  </a:moveTo>
                  <a:lnTo>
                    <a:pt x="246087" y="115214"/>
                  </a:lnTo>
                  <a:lnTo>
                    <a:pt x="246087" y="123444"/>
                  </a:lnTo>
                  <a:lnTo>
                    <a:pt x="254330" y="123444"/>
                  </a:lnTo>
                  <a:lnTo>
                    <a:pt x="254330" y="115214"/>
                  </a:lnTo>
                  <a:close/>
                </a:path>
                <a:path w="267970" h="137159">
                  <a:moveTo>
                    <a:pt x="254330" y="102870"/>
                  </a:moveTo>
                  <a:lnTo>
                    <a:pt x="246087" y="102870"/>
                  </a:lnTo>
                  <a:lnTo>
                    <a:pt x="246087" y="111112"/>
                  </a:lnTo>
                  <a:lnTo>
                    <a:pt x="254330" y="111112"/>
                  </a:lnTo>
                  <a:lnTo>
                    <a:pt x="254330" y="102870"/>
                  </a:lnTo>
                  <a:close/>
                </a:path>
                <a:path w="267970" h="137159">
                  <a:moveTo>
                    <a:pt x="254330" y="89700"/>
                  </a:moveTo>
                  <a:lnTo>
                    <a:pt x="246087" y="89700"/>
                  </a:lnTo>
                  <a:lnTo>
                    <a:pt x="246087" y="97942"/>
                  </a:lnTo>
                  <a:lnTo>
                    <a:pt x="254330" y="97942"/>
                  </a:lnTo>
                  <a:lnTo>
                    <a:pt x="254330" y="89700"/>
                  </a:lnTo>
                  <a:close/>
                </a:path>
                <a:path w="267970" h="137159">
                  <a:moveTo>
                    <a:pt x="254330" y="77343"/>
                  </a:moveTo>
                  <a:lnTo>
                    <a:pt x="246087" y="77343"/>
                  </a:lnTo>
                  <a:lnTo>
                    <a:pt x="246087" y="84759"/>
                  </a:lnTo>
                  <a:lnTo>
                    <a:pt x="254330" y="84759"/>
                  </a:lnTo>
                  <a:lnTo>
                    <a:pt x="254330" y="77343"/>
                  </a:lnTo>
                  <a:close/>
                </a:path>
                <a:path w="267970" h="137159">
                  <a:moveTo>
                    <a:pt x="254330" y="64198"/>
                  </a:moveTo>
                  <a:lnTo>
                    <a:pt x="246087" y="64198"/>
                  </a:lnTo>
                  <a:lnTo>
                    <a:pt x="246087" y="72415"/>
                  </a:lnTo>
                  <a:lnTo>
                    <a:pt x="254330" y="72415"/>
                  </a:lnTo>
                  <a:lnTo>
                    <a:pt x="254330" y="64198"/>
                  </a:lnTo>
                  <a:close/>
                </a:path>
                <a:path w="267970" h="137159">
                  <a:moveTo>
                    <a:pt x="254330" y="51866"/>
                  </a:moveTo>
                  <a:lnTo>
                    <a:pt x="246087" y="51866"/>
                  </a:lnTo>
                  <a:lnTo>
                    <a:pt x="246087" y="59245"/>
                  </a:lnTo>
                  <a:lnTo>
                    <a:pt x="254330" y="59245"/>
                  </a:lnTo>
                  <a:lnTo>
                    <a:pt x="254330" y="51866"/>
                  </a:lnTo>
                  <a:close/>
                </a:path>
                <a:path w="267970" h="137159">
                  <a:moveTo>
                    <a:pt x="254330" y="38684"/>
                  </a:moveTo>
                  <a:lnTo>
                    <a:pt x="246087" y="38684"/>
                  </a:lnTo>
                  <a:lnTo>
                    <a:pt x="246087" y="46901"/>
                  </a:lnTo>
                  <a:lnTo>
                    <a:pt x="254330" y="46901"/>
                  </a:lnTo>
                  <a:lnTo>
                    <a:pt x="254330" y="38684"/>
                  </a:lnTo>
                  <a:close/>
                </a:path>
                <a:path w="267970" h="137159">
                  <a:moveTo>
                    <a:pt x="254330" y="25514"/>
                  </a:moveTo>
                  <a:lnTo>
                    <a:pt x="246087" y="25514"/>
                  </a:lnTo>
                  <a:lnTo>
                    <a:pt x="246087" y="33756"/>
                  </a:lnTo>
                  <a:lnTo>
                    <a:pt x="254330" y="33756"/>
                  </a:lnTo>
                  <a:lnTo>
                    <a:pt x="254330" y="25514"/>
                  </a:lnTo>
                  <a:close/>
                </a:path>
                <a:path w="267970" h="137159">
                  <a:moveTo>
                    <a:pt x="254330" y="13169"/>
                  </a:moveTo>
                  <a:lnTo>
                    <a:pt x="246087" y="13169"/>
                  </a:lnTo>
                  <a:lnTo>
                    <a:pt x="246087" y="21399"/>
                  </a:lnTo>
                  <a:lnTo>
                    <a:pt x="254330" y="21399"/>
                  </a:lnTo>
                  <a:lnTo>
                    <a:pt x="254330" y="13169"/>
                  </a:lnTo>
                  <a:close/>
                </a:path>
                <a:path w="267970" h="137159">
                  <a:moveTo>
                    <a:pt x="267487" y="128384"/>
                  </a:moveTo>
                  <a:lnTo>
                    <a:pt x="259245" y="128384"/>
                  </a:lnTo>
                  <a:lnTo>
                    <a:pt x="259245" y="136613"/>
                  </a:lnTo>
                  <a:lnTo>
                    <a:pt x="267487" y="136613"/>
                  </a:lnTo>
                  <a:lnTo>
                    <a:pt x="267487" y="128384"/>
                  </a:lnTo>
                  <a:close/>
                </a:path>
                <a:path w="267970" h="137159">
                  <a:moveTo>
                    <a:pt x="267487" y="115214"/>
                  </a:moveTo>
                  <a:lnTo>
                    <a:pt x="259245" y="115214"/>
                  </a:lnTo>
                  <a:lnTo>
                    <a:pt x="259245" y="123444"/>
                  </a:lnTo>
                  <a:lnTo>
                    <a:pt x="267487" y="123444"/>
                  </a:lnTo>
                  <a:lnTo>
                    <a:pt x="267487" y="115214"/>
                  </a:lnTo>
                  <a:close/>
                </a:path>
                <a:path w="267970" h="137159">
                  <a:moveTo>
                    <a:pt x="267487" y="102870"/>
                  </a:moveTo>
                  <a:lnTo>
                    <a:pt x="259245" y="102870"/>
                  </a:lnTo>
                  <a:lnTo>
                    <a:pt x="259245" y="111112"/>
                  </a:lnTo>
                  <a:lnTo>
                    <a:pt x="267487" y="111112"/>
                  </a:lnTo>
                  <a:lnTo>
                    <a:pt x="267487" y="102870"/>
                  </a:lnTo>
                  <a:close/>
                </a:path>
                <a:path w="267970" h="137159">
                  <a:moveTo>
                    <a:pt x="267487" y="89700"/>
                  </a:moveTo>
                  <a:lnTo>
                    <a:pt x="259245" y="89700"/>
                  </a:lnTo>
                  <a:lnTo>
                    <a:pt x="259245" y="97942"/>
                  </a:lnTo>
                  <a:lnTo>
                    <a:pt x="267487" y="97942"/>
                  </a:lnTo>
                  <a:lnTo>
                    <a:pt x="267487" y="89700"/>
                  </a:lnTo>
                  <a:close/>
                </a:path>
                <a:path w="267970" h="137159">
                  <a:moveTo>
                    <a:pt x="267487" y="77343"/>
                  </a:moveTo>
                  <a:lnTo>
                    <a:pt x="259245" y="77343"/>
                  </a:lnTo>
                  <a:lnTo>
                    <a:pt x="259245" y="84759"/>
                  </a:lnTo>
                  <a:lnTo>
                    <a:pt x="267487" y="84759"/>
                  </a:lnTo>
                  <a:lnTo>
                    <a:pt x="267487" y="77343"/>
                  </a:lnTo>
                  <a:close/>
                </a:path>
                <a:path w="267970" h="137159">
                  <a:moveTo>
                    <a:pt x="267487" y="64198"/>
                  </a:moveTo>
                  <a:lnTo>
                    <a:pt x="259245" y="64198"/>
                  </a:lnTo>
                  <a:lnTo>
                    <a:pt x="259245" y="72415"/>
                  </a:lnTo>
                  <a:lnTo>
                    <a:pt x="267487" y="72415"/>
                  </a:lnTo>
                  <a:lnTo>
                    <a:pt x="267487" y="64198"/>
                  </a:lnTo>
                  <a:close/>
                </a:path>
                <a:path w="267970" h="137159">
                  <a:moveTo>
                    <a:pt x="267487" y="51866"/>
                  </a:moveTo>
                  <a:lnTo>
                    <a:pt x="259245" y="51866"/>
                  </a:lnTo>
                  <a:lnTo>
                    <a:pt x="259245" y="59245"/>
                  </a:lnTo>
                  <a:lnTo>
                    <a:pt x="267487" y="59245"/>
                  </a:lnTo>
                  <a:lnTo>
                    <a:pt x="267487" y="51866"/>
                  </a:lnTo>
                  <a:close/>
                </a:path>
                <a:path w="267970" h="137159">
                  <a:moveTo>
                    <a:pt x="267487" y="38684"/>
                  </a:moveTo>
                  <a:lnTo>
                    <a:pt x="259245" y="38684"/>
                  </a:lnTo>
                  <a:lnTo>
                    <a:pt x="259245" y="46901"/>
                  </a:lnTo>
                  <a:lnTo>
                    <a:pt x="267487" y="46901"/>
                  </a:lnTo>
                  <a:lnTo>
                    <a:pt x="267487" y="38684"/>
                  </a:lnTo>
                  <a:close/>
                </a:path>
                <a:path w="267970" h="137159">
                  <a:moveTo>
                    <a:pt x="267487" y="25514"/>
                  </a:moveTo>
                  <a:lnTo>
                    <a:pt x="259245" y="25514"/>
                  </a:lnTo>
                  <a:lnTo>
                    <a:pt x="259245" y="33756"/>
                  </a:lnTo>
                  <a:lnTo>
                    <a:pt x="267487" y="33756"/>
                  </a:lnTo>
                  <a:lnTo>
                    <a:pt x="267487" y="25514"/>
                  </a:lnTo>
                  <a:close/>
                </a:path>
                <a:path w="267970" h="137159">
                  <a:moveTo>
                    <a:pt x="267487" y="13169"/>
                  </a:moveTo>
                  <a:lnTo>
                    <a:pt x="259245" y="13169"/>
                  </a:lnTo>
                  <a:lnTo>
                    <a:pt x="259245" y="21399"/>
                  </a:lnTo>
                  <a:lnTo>
                    <a:pt x="267487" y="21399"/>
                  </a:lnTo>
                  <a:lnTo>
                    <a:pt x="267487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445974" y="7236777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59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42" y="123444"/>
                  </a:lnTo>
                  <a:lnTo>
                    <a:pt x="8242" y="115214"/>
                  </a:lnTo>
                  <a:close/>
                </a:path>
                <a:path w="99059" h="123825">
                  <a:moveTo>
                    <a:pt x="8242" y="102044"/>
                  </a:moveTo>
                  <a:lnTo>
                    <a:pt x="0" y="102044"/>
                  </a:lnTo>
                  <a:lnTo>
                    <a:pt x="0" y="110274"/>
                  </a:lnTo>
                  <a:lnTo>
                    <a:pt x="8242" y="110274"/>
                  </a:lnTo>
                  <a:lnTo>
                    <a:pt x="8242" y="102044"/>
                  </a:lnTo>
                  <a:close/>
                </a:path>
                <a:path w="99059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99059" h="123825">
                  <a:moveTo>
                    <a:pt x="8242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6530"/>
                  </a:lnTo>
                  <a:close/>
                </a:path>
                <a:path w="99059" h="123825">
                  <a:moveTo>
                    <a:pt x="8242" y="64173"/>
                  </a:moveTo>
                  <a:lnTo>
                    <a:pt x="0" y="64173"/>
                  </a:lnTo>
                  <a:lnTo>
                    <a:pt x="0" y="71589"/>
                  </a:lnTo>
                  <a:lnTo>
                    <a:pt x="8242" y="71589"/>
                  </a:lnTo>
                  <a:lnTo>
                    <a:pt x="8242" y="64173"/>
                  </a:lnTo>
                  <a:close/>
                </a:path>
                <a:path w="99059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028"/>
                  </a:lnTo>
                  <a:close/>
                </a:path>
                <a:path w="99059" h="123825">
                  <a:moveTo>
                    <a:pt x="8242" y="38696"/>
                  </a:moveTo>
                  <a:lnTo>
                    <a:pt x="0" y="38696"/>
                  </a:lnTo>
                  <a:lnTo>
                    <a:pt x="0" y="46075"/>
                  </a:lnTo>
                  <a:lnTo>
                    <a:pt x="8242" y="46075"/>
                  </a:lnTo>
                  <a:lnTo>
                    <a:pt x="8242" y="38696"/>
                  </a:lnTo>
                  <a:close/>
                </a:path>
                <a:path w="99059" h="123825">
                  <a:moveTo>
                    <a:pt x="8242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8242" y="33731"/>
                  </a:lnTo>
                  <a:lnTo>
                    <a:pt x="8242" y="25514"/>
                  </a:lnTo>
                  <a:close/>
                </a:path>
                <a:path w="99059" h="123825">
                  <a:moveTo>
                    <a:pt x="8242" y="12344"/>
                  </a:moveTo>
                  <a:lnTo>
                    <a:pt x="0" y="12344"/>
                  </a:lnTo>
                  <a:lnTo>
                    <a:pt x="0" y="20586"/>
                  </a:lnTo>
                  <a:lnTo>
                    <a:pt x="8242" y="20586"/>
                  </a:lnTo>
                  <a:lnTo>
                    <a:pt x="8242" y="12344"/>
                  </a:lnTo>
                  <a:close/>
                </a:path>
                <a:path w="99059" h="123825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99059" h="123825">
                  <a:moveTo>
                    <a:pt x="21399" y="115214"/>
                  </a:moveTo>
                  <a:lnTo>
                    <a:pt x="13169" y="115214"/>
                  </a:lnTo>
                  <a:lnTo>
                    <a:pt x="13169" y="123444"/>
                  </a:lnTo>
                  <a:lnTo>
                    <a:pt x="21399" y="123444"/>
                  </a:lnTo>
                  <a:lnTo>
                    <a:pt x="21399" y="115214"/>
                  </a:lnTo>
                  <a:close/>
                </a:path>
                <a:path w="99059" h="123825">
                  <a:moveTo>
                    <a:pt x="21399" y="102044"/>
                  </a:moveTo>
                  <a:lnTo>
                    <a:pt x="13169" y="102044"/>
                  </a:lnTo>
                  <a:lnTo>
                    <a:pt x="13169" y="110274"/>
                  </a:lnTo>
                  <a:lnTo>
                    <a:pt x="21399" y="110274"/>
                  </a:lnTo>
                  <a:lnTo>
                    <a:pt x="21399" y="102044"/>
                  </a:lnTo>
                  <a:close/>
                </a:path>
                <a:path w="99059" h="123825">
                  <a:moveTo>
                    <a:pt x="21399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1399" y="97942"/>
                  </a:lnTo>
                  <a:lnTo>
                    <a:pt x="21399" y="89700"/>
                  </a:lnTo>
                  <a:close/>
                </a:path>
                <a:path w="99059" h="123825">
                  <a:moveTo>
                    <a:pt x="21399" y="76530"/>
                  </a:moveTo>
                  <a:lnTo>
                    <a:pt x="13169" y="76530"/>
                  </a:lnTo>
                  <a:lnTo>
                    <a:pt x="13169" y="84772"/>
                  </a:lnTo>
                  <a:lnTo>
                    <a:pt x="21399" y="84772"/>
                  </a:lnTo>
                  <a:lnTo>
                    <a:pt x="21399" y="76530"/>
                  </a:lnTo>
                  <a:close/>
                </a:path>
                <a:path w="99059" h="123825">
                  <a:moveTo>
                    <a:pt x="21399" y="64173"/>
                  </a:moveTo>
                  <a:lnTo>
                    <a:pt x="13169" y="64173"/>
                  </a:lnTo>
                  <a:lnTo>
                    <a:pt x="13169" y="71589"/>
                  </a:lnTo>
                  <a:lnTo>
                    <a:pt x="21399" y="71589"/>
                  </a:lnTo>
                  <a:lnTo>
                    <a:pt x="21399" y="64173"/>
                  </a:lnTo>
                  <a:close/>
                </a:path>
                <a:path w="99059" h="123825">
                  <a:moveTo>
                    <a:pt x="21399" y="51028"/>
                  </a:moveTo>
                  <a:lnTo>
                    <a:pt x="13169" y="51028"/>
                  </a:lnTo>
                  <a:lnTo>
                    <a:pt x="13169" y="59245"/>
                  </a:lnTo>
                  <a:lnTo>
                    <a:pt x="21399" y="59245"/>
                  </a:lnTo>
                  <a:lnTo>
                    <a:pt x="21399" y="51028"/>
                  </a:lnTo>
                  <a:close/>
                </a:path>
                <a:path w="99059" h="123825">
                  <a:moveTo>
                    <a:pt x="21399" y="38696"/>
                  </a:moveTo>
                  <a:lnTo>
                    <a:pt x="13169" y="38696"/>
                  </a:lnTo>
                  <a:lnTo>
                    <a:pt x="13169" y="46075"/>
                  </a:lnTo>
                  <a:lnTo>
                    <a:pt x="21399" y="46075"/>
                  </a:lnTo>
                  <a:lnTo>
                    <a:pt x="21399" y="38696"/>
                  </a:lnTo>
                  <a:close/>
                </a:path>
                <a:path w="99059" h="123825">
                  <a:moveTo>
                    <a:pt x="21399" y="25514"/>
                  </a:moveTo>
                  <a:lnTo>
                    <a:pt x="13169" y="25514"/>
                  </a:lnTo>
                  <a:lnTo>
                    <a:pt x="13169" y="33731"/>
                  </a:lnTo>
                  <a:lnTo>
                    <a:pt x="21399" y="33731"/>
                  </a:lnTo>
                  <a:lnTo>
                    <a:pt x="21399" y="25514"/>
                  </a:lnTo>
                  <a:close/>
                </a:path>
                <a:path w="99059" h="123825">
                  <a:moveTo>
                    <a:pt x="21399" y="12344"/>
                  </a:moveTo>
                  <a:lnTo>
                    <a:pt x="13169" y="12344"/>
                  </a:lnTo>
                  <a:lnTo>
                    <a:pt x="13169" y="20586"/>
                  </a:lnTo>
                  <a:lnTo>
                    <a:pt x="21399" y="20586"/>
                  </a:lnTo>
                  <a:lnTo>
                    <a:pt x="21399" y="12344"/>
                  </a:lnTo>
                  <a:close/>
                </a:path>
                <a:path w="99059" h="123825">
                  <a:moveTo>
                    <a:pt x="21399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99059" h="123825">
                  <a:moveTo>
                    <a:pt x="34569" y="115214"/>
                  </a:moveTo>
                  <a:lnTo>
                    <a:pt x="26339" y="115214"/>
                  </a:lnTo>
                  <a:lnTo>
                    <a:pt x="26339" y="123444"/>
                  </a:lnTo>
                  <a:lnTo>
                    <a:pt x="34569" y="123444"/>
                  </a:lnTo>
                  <a:lnTo>
                    <a:pt x="34569" y="115214"/>
                  </a:lnTo>
                  <a:close/>
                </a:path>
                <a:path w="99059" h="123825">
                  <a:moveTo>
                    <a:pt x="34569" y="102044"/>
                  </a:moveTo>
                  <a:lnTo>
                    <a:pt x="26339" y="102044"/>
                  </a:lnTo>
                  <a:lnTo>
                    <a:pt x="26339" y="110274"/>
                  </a:lnTo>
                  <a:lnTo>
                    <a:pt x="34569" y="110274"/>
                  </a:lnTo>
                  <a:lnTo>
                    <a:pt x="34569" y="102044"/>
                  </a:lnTo>
                  <a:close/>
                </a:path>
                <a:path w="99059" h="123825">
                  <a:moveTo>
                    <a:pt x="34569" y="89700"/>
                  </a:moveTo>
                  <a:lnTo>
                    <a:pt x="26339" y="89700"/>
                  </a:lnTo>
                  <a:lnTo>
                    <a:pt x="26339" y="97942"/>
                  </a:lnTo>
                  <a:lnTo>
                    <a:pt x="34569" y="97942"/>
                  </a:lnTo>
                  <a:lnTo>
                    <a:pt x="34569" y="89700"/>
                  </a:lnTo>
                  <a:close/>
                </a:path>
                <a:path w="99059" h="123825">
                  <a:moveTo>
                    <a:pt x="34569" y="76530"/>
                  </a:moveTo>
                  <a:lnTo>
                    <a:pt x="26339" y="76530"/>
                  </a:lnTo>
                  <a:lnTo>
                    <a:pt x="26339" y="84772"/>
                  </a:lnTo>
                  <a:lnTo>
                    <a:pt x="34569" y="84772"/>
                  </a:lnTo>
                  <a:lnTo>
                    <a:pt x="34569" y="76530"/>
                  </a:lnTo>
                  <a:close/>
                </a:path>
                <a:path w="99059" h="123825">
                  <a:moveTo>
                    <a:pt x="34569" y="64173"/>
                  </a:moveTo>
                  <a:lnTo>
                    <a:pt x="26339" y="64173"/>
                  </a:lnTo>
                  <a:lnTo>
                    <a:pt x="26339" y="71589"/>
                  </a:lnTo>
                  <a:lnTo>
                    <a:pt x="34569" y="71589"/>
                  </a:lnTo>
                  <a:lnTo>
                    <a:pt x="34569" y="64173"/>
                  </a:lnTo>
                  <a:close/>
                </a:path>
                <a:path w="99059" h="123825">
                  <a:moveTo>
                    <a:pt x="34569" y="51028"/>
                  </a:moveTo>
                  <a:lnTo>
                    <a:pt x="26339" y="51028"/>
                  </a:lnTo>
                  <a:lnTo>
                    <a:pt x="26339" y="59245"/>
                  </a:lnTo>
                  <a:lnTo>
                    <a:pt x="34569" y="59245"/>
                  </a:lnTo>
                  <a:lnTo>
                    <a:pt x="34569" y="51028"/>
                  </a:lnTo>
                  <a:close/>
                </a:path>
                <a:path w="99059" h="123825">
                  <a:moveTo>
                    <a:pt x="34569" y="38696"/>
                  </a:moveTo>
                  <a:lnTo>
                    <a:pt x="26339" y="38696"/>
                  </a:lnTo>
                  <a:lnTo>
                    <a:pt x="26339" y="46075"/>
                  </a:lnTo>
                  <a:lnTo>
                    <a:pt x="34569" y="46075"/>
                  </a:lnTo>
                  <a:lnTo>
                    <a:pt x="34569" y="38696"/>
                  </a:lnTo>
                  <a:close/>
                </a:path>
                <a:path w="99059" h="123825">
                  <a:moveTo>
                    <a:pt x="34569" y="25514"/>
                  </a:moveTo>
                  <a:lnTo>
                    <a:pt x="26339" y="25514"/>
                  </a:lnTo>
                  <a:lnTo>
                    <a:pt x="26339" y="33731"/>
                  </a:lnTo>
                  <a:lnTo>
                    <a:pt x="34569" y="33731"/>
                  </a:lnTo>
                  <a:lnTo>
                    <a:pt x="34569" y="25514"/>
                  </a:lnTo>
                  <a:close/>
                </a:path>
                <a:path w="99059" h="123825">
                  <a:moveTo>
                    <a:pt x="34569" y="12344"/>
                  </a:moveTo>
                  <a:lnTo>
                    <a:pt x="26339" y="12344"/>
                  </a:lnTo>
                  <a:lnTo>
                    <a:pt x="26339" y="20586"/>
                  </a:lnTo>
                  <a:lnTo>
                    <a:pt x="34569" y="20586"/>
                  </a:lnTo>
                  <a:lnTo>
                    <a:pt x="34569" y="12344"/>
                  </a:lnTo>
                  <a:close/>
                </a:path>
                <a:path w="99059" h="123825">
                  <a:moveTo>
                    <a:pt x="34569" y="0"/>
                  </a:moveTo>
                  <a:lnTo>
                    <a:pt x="26339" y="0"/>
                  </a:lnTo>
                  <a:lnTo>
                    <a:pt x="26339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99059" h="123825">
                  <a:moveTo>
                    <a:pt x="46913" y="115214"/>
                  </a:moveTo>
                  <a:lnTo>
                    <a:pt x="39497" y="115214"/>
                  </a:lnTo>
                  <a:lnTo>
                    <a:pt x="39497" y="123444"/>
                  </a:lnTo>
                  <a:lnTo>
                    <a:pt x="46913" y="123444"/>
                  </a:lnTo>
                  <a:lnTo>
                    <a:pt x="46913" y="115214"/>
                  </a:lnTo>
                  <a:close/>
                </a:path>
                <a:path w="99059" h="123825">
                  <a:moveTo>
                    <a:pt x="46913" y="102044"/>
                  </a:moveTo>
                  <a:lnTo>
                    <a:pt x="39497" y="102044"/>
                  </a:lnTo>
                  <a:lnTo>
                    <a:pt x="39497" y="110274"/>
                  </a:lnTo>
                  <a:lnTo>
                    <a:pt x="46913" y="110274"/>
                  </a:lnTo>
                  <a:lnTo>
                    <a:pt x="46913" y="102044"/>
                  </a:lnTo>
                  <a:close/>
                </a:path>
                <a:path w="99059" h="123825">
                  <a:moveTo>
                    <a:pt x="46913" y="89700"/>
                  </a:moveTo>
                  <a:lnTo>
                    <a:pt x="39497" y="89700"/>
                  </a:lnTo>
                  <a:lnTo>
                    <a:pt x="39497" y="97942"/>
                  </a:lnTo>
                  <a:lnTo>
                    <a:pt x="46913" y="97942"/>
                  </a:lnTo>
                  <a:lnTo>
                    <a:pt x="46913" y="89700"/>
                  </a:lnTo>
                  <a:close/>
                </a:path>
                <a:path w="99059" h="123825">
                  <a:moveTo>
                    <a:pt x="46913" y="76530"/>
                  </a:moveTo>
                  <a:lnTo>
                    <a:pt x="39497" y="76530"/>
                  </a:lnTo>
                  <a:lnTo>
                    <a:pt x="39497" y="84772"/>
                  </a:lnTo>
                  <a:lnTo>
                    <a:pt x="46913" y="84772"/>
                  </a:lnTo>
                  <a:lnTo>
                    <a:pt x="46913" y="76530"/>
                  </a:lnTo>
                  <a:close/>
                </a:path>
                <a:path w="99059" h="123825">
                  <a:moveTo>
                    <a:pt x="46913" y="64173"/>
                  </a:moveTo>
                  <a:lnTo>
                    <a:pt x="39497" y="64173"/>
                  </a:lnTo>
                  <a:lnTo>
                    <a:pt x="39497" y="71589"/>
                  </a:lnTo>
                  <a:lnTo>
                    <a:pt x="46913" y="71589"/>
                  </a:lnTo>
                  <a:lnTo>
                    <a:pt x="46913" y="64173"/>
                  </a:lnTo>
                  <a:close/>
                </a:path>
                <a:path w="99059" h="123825">
                  <a:moveTo>
                    <a:pt x="46913" y="51028"/>
                  </a:moveTo>
                  <a:lnTo>
                    <a:pt x="39497" y="51028"/>
                  </a:lnTo>
                  <a:lnTo>
                    <a:pt x="39497" y="59245"/>
                  </a:lnTo>
                  <a:lnTo>
                    <a:pt x="46913" y="59245"/>
                  </a:lnTo>
                  <a:lnTo>
                    <a:pt x="46913" y="51028"/>
                  </a:lnTo>
                  <a:close/>
                </a:path>
                <a:path w="99059" h="123825">
                  <a:moveTo>
                    <a:pt x="46913" y="38696"/>
                  </a:moveTo>
                  <a:lnTo>
                    <a:pt x="39497" y="38696"/>
                  </a:lnTo>
                  <a:lnTo>
                    <a:pt x="39497" y="46075"/>
                  </a:lnTo>
                  <a:lnTo>
                    <a:pt x="46913" y="46075"/>
                  </a:lnTo>
                  <a:lnTo>
                    <a:pt x="46913" y="38696"/>
                  </a:lnTo>
                  <a:close/>
                </a:path>
                <a:path w="99059" h="123825">
                  <a:moveTo>
                    <a:pt x="46913" y="25514"/>
                  </a:moveTo>
                  <a:lnTo>
                    <a:pt x="39497" y="25514"/>
                  </a:lnTo>
                  <a:lnTo>
                    <a:pt x="39497" y="33731"/>
                  </a:lnTo>
                  <a:lnTo>
                    <a:pt x="46913" y="33731"/>
                  </a:lnTo>
                  <a:lnTo>
                    <a:pt x="46913" y="25514"/>
                  </a:lnTo>
                  <a:close/>
                </a:path>
                <a:path w="99059" h="123825">
                  <a:moveTo>
                    <a:pt x="46913" y="12344"/>
                  </a:moveTo>
                  <a:lnTo>
                    <a:pt x="39497" y="12344"/>
                  </a:lnTo>
                  <a:lnTo>
                    <a:pt x="39497" y="20586"/>
                  </a:lnTo>
                  <a:lnTo>
                    <a:pt x="46913" y="20586"/>
                  </a:lnTo>
                  <a:lnTo>
                    <a:pt x="46913" y="12344"/>
                  </a:lnTo>
                  <a:close/>
                </a:path>
                <a:path w="99059" h="123825">
                  <a:moveTo>
                    <a:pt x="46913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99059" h="123825">
                  <a:moveTo>
                    <a:pt x="60083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83" y="123444"/>
                  </a:lnTo>
                  <a:lnTo>
                    <a:pt x="60083" y="115214"/>
                  </a:lnTo>
                  <a:close/>
                </a:path>
                <a:path w="99059" h="123825">
                  <a:moveTo>
                    <a:pt x="60083" y="102044"/>
                  </a:moveTo>
                  <a:lnTo>
                    <a:pt x="51841" y="102044"/>
                  </a:lnTo>
                  <a:lnTo>
                    <a:pt x="51841" y="110274"/>
                  </a:lnTo>
                  <a:lnTo>
                    <a:pt x="60083" y="110274"/>
                  </a:lnTo>
                  <a:lnTo>
                    <a:pt x="60083" y="102044"/>
                  </a:lnTo>
                  <a:close/>
                </a:path>
                <a:path w="99059" h="123825">
                  <a:moveTo>
                    <a:pt x="60083" y="89700"/>
                  </a:moveTo>
                  <a:lnTo>
                    <a:pt x="51841" y="89700"/>
                  </a:lnTo>
                  <a:lnTo>
                    <a:pt x="51841" y="97942"/>
                  </a:lnTo>
                  <a:lnTo>
                    <a:pt x="60083" y="97942"/>
                  </a:lnTo>
                  <a:lnTo>
                    <a:pt x="60083" y="89700"/>
                  </a:lnTo>
                  <a:close/>
                </a:path>
                <a:path w="99059" h="123825">
                  <a:moveTo>
                    <a:pt x="60083" y="76530"/>
                  </a:moveTo>
                  <a:lnTo>
                    <a:pt x="51841" y="76530"/>
                  </a:lnTo>
                  <a:lnTo>
                    <a:pt x="51841" y="84772"/>
                  </a:lnTo>
                  <a:lnTo>
                    <a:pt x="60083" y="84772"/>
                  </a:lnTo>
                  <a:lnTo>
                    <a:pt x="60083" y="76530"/>
                  </a:lnTo>
                  <a:close/>
                </a:path>
                <a:path w="99059" h="123825">
                  <a:moveTo>
                    <a:pt x="60083" y="64173"/>
                  </a:moveTo>
                  <a:lnTo>
                    <a:pt x="51841" y="64173"/>
                  </a:lnTo>
                  <a:lnTo>
                    <a:pt x="51841" y="71589"/>
                  </a:lnTo>
                  <a:lnTo>
                    <a:pt x="60083" y="71589"/>
                  </a:lnTo>
                  <a:lnTo>
                    <a:pt x="60083" y="64173"/>
                  </a:lnTo>
                  <a:close/>
                </a:path>
                <a:path w="99059" h="123825">
                  <a:moveTo>
                    <a:pt x="60083" y="51028"/>
                  </a:moveTo>
                  <a:lnTo>
                    <a:pt x="51841" y="51028"/>
                  </a:lnTo>
                  <a:lnTo>
                    <a:pt x="51841" y="59245"/>
                  </a:lnTo>
                  <a:lnTo>
                    <a:pt x="60083" y="59245"/>
                  </a:lnTo>
                  <a:lnTo>
                    <a:pt x="60083" y="51028"/>
                  </a:lnTo>
                  <a:close/>
                </a:path>
                <a:path w="99059" h="123825">
                  <a:moveTo>
                    <a:pt x="60083" y="38696"/>
                  </a:moveTo>
                  <a:lnTo>
                    <a:pt x="51841" y="38696"/>
                  </a:lnTo>
                  <a:lnTo>
                    <a:pt x="51841" y="46075"/>
                  </a:lnTo>
                  <a:lnTo>
                    <a:pt x="60083" y="46075"/>
                  </a:lnTo>
                  <a:lnTo>
                    <a:pt x="60083" y="38696"/>
                  </a:lnTo>
                  <a:close/>
                </a:path>
                <a:path w="99059" h="123825">
                  <a:moveTo>
                    <a:pt x="60083" y="25514"/>
                  </a:moveTo>
                  <a:lnTo>
                    <a:pt x="51841" y="25514"/>
                  </a:lnTo>
                  <a:lnTo>
                    <a:pt x="51841" y="33731"/>
                  </a:lnTo>
                  <a:lnTo>
                    <a:pt x="60083" y="33731"/>
                  </a:lnTo>
                  <a:lnTo>
                    <a:pt x="60083" y="25514"/>
                  </a:lnTo>
                  <a:close/>
                </a:path>
                <a:path w="99059" h="123825">
                  <a:moveTo>
                    <a:pt x="60083" y="12344"/>
                  </a:moveTo>
                  <a:lnTo>
                    <a:pt x="51841" y="12344"/>
                  </a:lnTo>
                  <a:lnTo>
                    <a:pt x="51841" y="20586"/>
                  </a:lnTo>
                  <a:lnTo>
                    <a:pt x="60083" y="20586"/>
                  </a:lnTo>
                  <a:lnTo>
                    <a:pt x="60083" y="12344"/>
                  </a:lnTo>
                  <a:close/>
                </a:path>
                <a:path w="99059" h="123825">
                  <a:moveTo>
                    <a:pt x="60083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  <a:path w="99059" h="123825">
                  <a:moveTo>
                    <a:pt x="73253" y="115214"/>
                  </a:moveTo>
                  <a:lnTo>
                    <a:pt x="65011" y="115214"/>
                  </a:lnTo>
                  <a:lnTo>
                    <a:pt x="65011" y="123444"/>
                  </a:lnTo>
                  <a:lnTo>
                    <a:pt x="73253" y="123444"/>
                  </a:lnTo>
                  <a:lnTo>
                    <a:pt x="73253" y="115214"/>
                  </a:lnTo>
                  <a:close/>
                </a:path>
                <a:path w="99059" h="123825">
                  <a:moveTo>
                    <a:pt x="73253" y="102044"/>
                  </a:moveTo>
                  <a:lnTo>
                    <a:pt x="65011" y="102044"/>
                  </a:lnTo>
                  <a:lnTo>
                    <a:pt x="65011" y="110274"/>
                  </a:lnTo>
                  <a:lnTo>
                    <a:pt x="73253" y="110274"/>
                  </a:lnTo>
                  <a:lnTo>
                    <a:pt x="73253" y="102044"/>
                  </a:lnTo>
                  <a:close/>
                </a:path>
                <a:path w="99059" h="123825">
                  <a:moveTo>
                    <a:pt x="73253" y="89700"/>
                  </a:moveTo>
                  <a:lnTo>
                    <a:pt x="65011" y="89700"/>
                  </a:lnTo>
                  <a:lnTo>
                    <a:pt x="65011" y="97942"/>
                  </a:lnTo>
                  <a:lnTo>
                    <a:pt x="73253" y="97942"/>
                  </a:lnTo>
                  <a:lnTo>
                    <a:pt x="73253" y="89700"/>
                  </a:lnTo>
                  <a:close/>
                </a:path>
                <a:path w="99059" h="123825">
                  <a:moveTo>
                    <a:pt x="73253" y="76530"/>
                  </a:moveTo>
                  <a:lnTo>
                    <a:pt x="65011" y="76530"/>
                  </a:lnTo>
                  <a:lnTo>
                    <a:pt x="65011" y="84772"/>
                  </a:lnTo>
                  <a:lnTo>
                    <a:pt x="73253" y="84772"/>
                  </a:lnTo>
                  <a:lnTo>
                    <a:pt x="73253" y="76530"/>
                  </a:lnTo>
                  <a:close/>
                </a:path>
                <a:path w="99059" h="123825">
                  <a:moveTo>
                    <a:pt x="73253" y="64173"/>
                  </a:moveTo>
                  <a:lnTo>
                    <a:pt x="65011" y="64173"/>
                  </a:lnTo>
                  <a:lnTo>
                    <a:pt x="65011" y="71589"/>
                  </a:lnTo>
                  <a:lnTo>
                    <a:pt x="73253" y="71589"/>
                  </a:lnTo>
                  <a:lnTo>
                    <a:pt x="73253" y="64173"/>
                  </a:lnTo>
                  <a:close/>
                </a:path>
                <a:path w="99059" h="123825">
                  <a:moveTo>
                    <a:pt x="73253" y="51028"/>
                  </a:moveTo>
                  <a:lnTo>
                    <a:pt x="65011" y="51028"/>
                  </a:lnTo>
                  <a:lnTo>
                    <a:pt x="65011" y="59245"/>
                  </a:lnTo>
                  <a:lnTo>
                    <a:pt x="73253" y="59245"/>
                  </a:lnTo>
                  <a:lnTo>
                    <a:pt x="73253" y="51028"/>
                  </a:lnTo>
                  <a:close/>
                </a:path>
                <a:path w="99059" h="123825">
                  <a:moveTo>
                    <a:pt x="73253" y="38696"/>
                  </a:moveTo>
                  <a:lnTo>
                    <a:pt x="65011" y="38696"/>
                  </a:lnTo>
                  <a:lnTo>
                    <a:pt x="65011" y="46075"/>
                  </a:lnTo>
                  <a:lnTo>
                    <a:pt x="73253" y="46075"/>
                  </a:lnTo>
                  <a:lnTo>
                    <a:pt x="73253" y="38696"/>
                  </a:lnTo>
                  <a:close/>
                </a:path>
                <a:path w="99059" h="123825">
                  <a:moveTo>
                    <a:pt x="73253" y="25514"/>
                  </a:moveTo>
                  <a:lnTo>
                    <a:pt x="65011" y="25514"/>
                  </a:lnTo>
                  <a:lnTo>
                    <a:pt x="65011" y="33731"/>
                  </a:lnTo>
                  <a:lnTo>
                    <a:pt x="73253" y="33731"/>
                  </a:lnTo>
                  <a:lnTo>
                    <a:pt x="73253" y="25514"/>
                  </a:lnTo>
                  <a:close/>
                </a:path>
                <a:path w="99059" h="123825">
                  <a:moveTo>
                    <a:pt x="73253" y="12344"/>
                  </a:moveTo>
                  <a:lnTo>
                    <a:pt x="65011" y="12344"/>
                  </a:lnTo>
                  <a:lnTo>
                    <a:pt x="65011" y="20586"/>
                  </a:lnTo>
                  <a:lnTo>
                    <a:pt x="73253" y="20586"/>
                  </a:lnTo>
                  <a:lnTo>
                    <a:pt x="73253" y="12344"/>
                  </a:lnTo>
                  <a:close/>
                </a:path>
                <a:path w="99059" h="123825">
                  <a:moveTo>
                    <a:pt x="73253" y="0"/>
                  </a:moveTo>
                  <a:lnTo>
                    <a:pt x="65011" y="0"/>
                  </a:lnTo>
                  <a:lnTo>
                    <a:pt x="65011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99059" h="123825">
                  <a:moveTo>
                    <a:pt x="86410" y="115214"/>
                  </a:moveTo>
                  <a:lnTo>
                    <a:pt x="78168" y="115214"/>
                  </a:lnTo>
                  <a:lnTo>
                    <a:pt x="78168" y="123444"/>
                  </a:lnTo>
                  <a:lnTo>
                    <a:pt x="86410" y="123444"/>
                  </a:lnTo>
                  <a:lnTo>
                    <a:pt x="86410" y="115214"/>
                  </a:lnTo>
                  <a:close/>
                </a:path>
                <a:path w="99059" h="123825">
                  <a:moveTo>
                    <a:pt x="86410" y="102044"/>
                  </a:moveTo>
                  <a:lnTo>
                    <a:pt x="78168" y="102044"/>
                  </a:lnTo>
                  <a:lnTo>
                    <a:pt x="78168" y="110274"/>
                  </a:lnTo>
                  <a:lnTo>
                    <a:pt x="86410" y="110274"/>
                  </a:lnTo>
                  <a:lnTo>
                    <a:pt x="86410" y="102044"/>
                  </a:lnTo>
                  <a:close/>
                </a:path>
                <a:path w="99059" h="123825">
                  <a:moveTo>
                    <a:pt x="86410" y="89700"/>
                  </a:moveTo>
                  <a:lnTo>
                    <a:pt x="78168" y="89700"/>
                  </a:lnTo>
                  <a:lnTo>
                    <a:pt x="78168" y="97942"/>
                  </a:lnTo>
                  <a:lnTo>
                    <a:pt x="86410" y="97942"/>
                  </a:lnTo>
                  <a:lnTo>
                    <a:pt x="86410" y="89700"/>
                  </a:lnTo>
                  <a:close/>
                </a:path>
                <a:path w="99059" h="123825">
                  <a:moveTo>
                    <a:pt x="86410" y="76530"/>
                  </a:moveTo>
                  <a:lnTo>
                    <a:pt x="78168" y="76530"/>
                  </a:lnTo>
                  <a:lnTo>
                    <a:pt x="78168" y="84772"/>
                  </a:lnTo>
                  <a:lnTo>
                    <a:pt x="86410" y="84772"/>
                  </a:lnTo>
                  <a:lnTo>
                    <a:pt x="86410" y="76530"/>
                  </a:lnTo>
                  <a:close/>
                </a:path>
                <a:path w="99059" h="123825">
                  <a:moveTo>
                    <a:pt x="86410" y="64173"/>
                  </a:moveTo>
                  <a:lnTo>
                    <a:pt x="78168" y="64173"/>
                  </a:lnTo>
                  <a:lnTo>
                    <a:pt x="78168" y="71589"/>
                  </a:lnTo>
                  <a:lnTo>
                    <a:pt x="86410" y="71589"/>
                  </a:lnTo>
                  <a:lnTo>
                    <a:pt x="86410" y="64173"/>
                  </a:lnTo>
                  <a:close/>
                </a:path>
                <a:path w="99059" h="123825">
                  <a:moveTo>
                    <a:pt x="86410" y="51028"/>
                  </a:moveTo>
                  <a:lnTo>
                    <a:pt x="78168" y="51028"/>
                  </a:lnTo>
                  <a:lnTo>
                    <a:pt x="78168" y="59245"/>
                  </a:lnTo>
                  <a:lnTo>
                    <a:pt x="86410" y="59245"/>
                  </a:lnTo>
                  <a:lnTo>
                    <a:pt x="86410" y="51028"/>
                  </a:lnTo>
                  <a:close/>
                </a:path>
                <a:path w="99059" h="123825">
                  <a:moveTo>
                    <a:pt x="86410" y="38696"/>
                  </a:moveTo>
                  <a:lnTo>
                    <a:pt x="78168" y="38696"/>
                  </a:lnTo>
                  <a:lnTo>
                    <a:pt x="78168" y="46075"/>
                  </a:lnTo>
                  <a:lnTo>
                    <a:pt x="86410" y="46075"/>
                  </a:lnTo>
                  <a:lnTo>
                    <a:pt x="86410" y="38696"/>
                  </a:lnTo>
                  <a:close/>
                </a:path>
                <a:path w="99059" h="123825">
                  <a:moveTo>
                    <a:pt x="86410" y="25514"/>
                  </a:moveTo>
                  <a:lnTo>
                    <a:pt x="78168" y="25514"/>
                  </a:lnTo>
                  <a:lnTo>
                    <a:pt x="78168" y="33731"/>
                  </a:lnTo>
                  <a:lnTo>
                    <a:pt x="86410" y="33731"/>
                  </a:lnTo>
                  <a:lnTo>
                    <a:pt x="86410" y="25514"/>
                  </a:lnTo>
                  <a:close/>
                </a:path>
                <a:path w="99059" h="123825">
                  <a:moveTo>
                    <a:pt x="86410" y="12344"/>
                  </a:moveTo>
                  <a:lnTo>
                    <a:pt x="78168" y="12344"/>
                  </a:lnTo>
                  <a:lnTo>
                    <a:pt x="78168" y="20586"/>
                  </a:lnTo>
                  <a:lnTo>
                    <a:pt x="86410" y="20586"/>
                  </a:lnTo>
                  <a:lnTo>
                    <a:pt x="86410" y="12344"/>
                  </a:lnTo>
                  <a:close/>
                </a:path>
                <a:path w="99059" h="123825">
                  <a:moveTo>
                    <a:pt x="86410" y="0"/>
                  </a:moveTo>
                  <a:lnTo>
                    <a:pt x="78168" y="0"/>
                  </a:lnTo>
                  <a:lnTo>
                    <a:pt x="78168" y="8229"/>
                  </a:lnTo>
                  <a:lnTo>
                    <a:pt x="86410" y="8229"/>
                  </a:lnTo>
                  <a:lnTo>
                    <a:pt x="86410" y="0"/>
                  </a:lnTo>
                  <a:close/>
                </a:path>
                <a:path w="99059" h="123825">
                  <a:moveTo>
                    <a:pt x="98742" y="0"/>
                  </a:moveTo>
                  <a:lnTo>
                    <a:pt x="91338" y="0"/>
                  </a:lnTo>
                  <a:lnTo>
                    <a:pt x="91338" y="8229"/>
                  </a:lnTo>
                  <a:lnTo>
                    <a:pt x="98742" y="8229"/>
                  </a:lnTo>
                  <a:lnTo>
                    <a:pt x="987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302654" y="7223607"/>
              <a:ext cx="242570" cy="137160"/>
            </a:xfrm>
            <a:custGeom>
              <a:avLst/>
              <a:gdLst/>
              <a:ahLst/>
              <a:cxnLst/>
              <a:rect l="l" t="t" r="r" b="b"/>
              <a:pathLst>
                <a:path w="242570" h="137159">
                  <a:moveTo>
                    <a:pt x="9194" y="128384"/>
                  </a:moveTo>
                  <a:lnTo>
                    <a:pt x="8242" y="128384"/>
                  </a:lnTo>
                  <a:lnTo>
                    <a:pt x="939" y="128384"/>
                  </a:lnTo>
                  <a:lnTo>
                    <a:pt x="0" y="128384"/>
                  </a:lnTo>
                  <a:lnTo>
                    <a:pt x="0" y="136613"/>
                  </a:lnTo>
                  <a:lnTo>
                    <a:pt x="939" y="136613"/>
                  </a:lnTo>
                  <a:lnTo>
                    <a:pt x="8242" y="136613"/>
                  </a:lnTo>
                  <a:lnTo>
                    <a:pt x="9194" y="136613"/>
                  </a:lnTo>
                  <a:lnTo>
                    <a:pt x="9194" y="128384"/>
                  </a:lnTo>
                  <a:close/>
                </a:path>
                <a:path w="242570" h="137159">
                  <a:moveTo>
                    <a:pt x="9194" y="115214"/>
                  </a:moveTo>
                  <a:lnTo>
                    <a:pt x="8242" y="115214"/>
                  </a:lnTo>
                  <a:lnTo>
                    <a:pt x="939" y="115214"/>
                  </a:lnTo>
                  <a:lnTo>
                    <a:pt x="0" y="115214"/>
                  </a:lnTo>
                  <a:lnTo>
                    <a:pt x="0" y="123444"/>
                  </a:lnTo>
                  <a:lnTo>
                    <a:pt x="939" y="123444"/>
                  </a:lnTo>
                  <a:lnTo>
                    <a:pt x="8242" y="123444"/>
                  </a:lnTo>
                  <a:lnTo>
                    <a:pt x="9194" y="123444"/>
                  </a:lnTo>
                  <a:lnTo>
                    <a:pt x="9194" y="115214"/>
                  </a:lnTo>
                  <a:close/>
                </a:path>
                <a:path w="242570" h="137159">
                  <a:moveTo>
                    <a:pt x="9194" y="102870"/>
                  </a:moveTo>
                  <a:lnTo>
                    <a:pt x="8242" y="102870"/>
                  </a:lnTo>
                  <a:lnTo>
                    <a:pt x="939" y="102870"/>
                  </a:lnTo>
                  <a:lnTo>
                    <a:pt x="0" y="102870"/>
                  </a:lnTo>
                  <a:lnTo>
                    <a:pt x="0" y="111112"/>
                  </a:lnTo>
                  <a:lnTo>
                    <a:pt x="939" y="111112"/>
                  </a:lnTo>
                  <a:lnTo>
                    <a:pt x="8242" y="111112"/>
                  </a:lnTo>
                  <a:lnTo>
                    <a:pt x="9194" y="111112"/>
                  </a:lnTo>
                  <a:lnTo>
                    <a:pt x="9194" y="102870"/>
                  </a:lnTo>
                  <a:close/>
                </a:path>
                <a:path w="242570" h="137159">
                  <a:moveTo>
                    <a:pt x="9194" y="89700"/>
                  </a:moveTo>
                  <a:lnTo>
                    <a:pt x="8242" y="89700"/>
                  </a:lnTo>
                  <a:lnTo>
                    <a:pt x="939" y="89700"/>
                  </a:lnTo>
                  <a:lnTo>
                    <a:pt x="0" y="89700"/>
                  </a:lnTo>
                  <a:lnTo>
                    <a:pt x="0" y="97942"/>
                  </a:lnTo>
                  <a:lnTo>
                    <a:pt x="939" y="97942"/>
                  </a:lnTo>
                  <a:lnTo>
                    <a:pt x="8242" y="97942"/>
                  </a:lnTo>
                  <a:lnTo>
                    <a:pt x="9194" y="97942"/>
                  </a:lnTo>
                  <a:lnTo>
                    <a:pt x="9194" y="89700"/>
                  </a:lnTo>
                  <a:close/>
                </a:path>
                <a:path w="242570" h="137159">
                  <a:moveTo>
                    <a:pt x="9194" y="77343"/>
                  </a:moveTo>
                  <a:lnTo>
                    <a:pt x="8242" y="77343"/>
                  </a:lnTo>
                  <a:lnTo>
                    <a:pt x="939" y="77343"/>
                  </a:lnTo>
                  <a:lnTo>
                    <a:pt x="0" y="77343"/>
                  </a:lnTo>
                  <a:lnTo>
                    <a:pt x="0" y="84759"/>
                  </a:lnTo>
                  <a:lnTo>
                    <a:pt x="939" y="84759"/>
                  </a:lnTo>
                  <a:lnTo>
                    <a:pt x="8242" y="84759"/>
                  </a:lnTo>
                  <a:lnTo>
                    <a:pt x="9194" y="84759"/>
                  </a:lnTo>
                  <a:lnTo>
                    <a:pt x="9194" y="77343"/>
                  </a:lnTo>
                  <a:close/>
                </a:path>
                <a:path w="242570" h="137159">
                  <a:moveTo>
                    <a:pt x="9194" y="64198"/>
                  </a:moveTo>
                  <a:lnTo>
                    <a:pt x="8242" y="64198"/>
                  </a:lnTo>
                  <a:lnTo>
                    <a:pt x="939" y="64198"/>
                  </a:lnTo>
                  <a:lnTo>
                    <a:pt x="0" y="64198"/>
                  </a:lnTo>
                  <a:lnTo>
                    <a:pt x="0" y="72415"/>
                  </a:lnTo>
                  <a:lnTo>
                    <a:pt x="939" y="72415"/>
                  </a:lnTo>
                  <a:lnTo>
                    <a:pt x="8242" y="72415"/>
                  </a:lnTo>
                  <a:lnTo>
                    <a:pt x="9194" y="72415"/>
                  </a:lnTo>
                  <a:lnTo>
                    <a:pt x="9194" y="64198"/>
                  </a:lnTo>
                  <a:close/>
                </a:path>
                <a:path w="242570" h="137159">
                  <a:moveTo>
                    <a:pt x="9194" y="51866"/>
                  </a:moveTo>
                  <a:lnTo>
                    <a:pt x="8242" y="51866"/>
                  </a:lnTo>
                  <a:lnTo>
                    <a:pt x="939" y="51866"/>
                  </a:lnTo>
                  <a:lnTo>
                    <a:pt x="0" y="51866"/>
                  </a:lnTo>
                  <a:lnTo>
                    <a:pt x="0" y="59245"/>
                  </a:lnTo>
                  <a:lnTo>
                    <a:pt x="939" y="59245"/>
                  </a:lnTo>
                  <a:lnTo>
                    <a:pt x="8242" y="59245"/>
                  </a:lnTo>
                  <a:lnTo>
                    <a:pt x="9194" y="59245"/>
                  </a:lnTo>
                  <a:lnTo>
                    <a:pt x="9194" y="51866"/>
                  </a:lnTo>
                  <a:close/>
                </a:path>
                <a:path w="242570" h="137159">
                  <a:moveTo>
                    <a:pt x="9194" y="38684"/>
                  </a:moveTo>
                  <a:lnTo>
                    <a:pt x="8242" y="38684"/>
                  </a:lnTo>
                  <a:lnTo>
                    <a:pt x="939" y="38684"/>
                  </a:lnTo>
                  <a:lnTo>
                    <a:pt x="0" y="38684"/>
                  </a:lnTo>
                  <a:lnTo>
                    <a:pt x="0" y="46901"/>
                  </a:lnTo>
                  <a:lnTo>
                    <a:pt x="939" y="46901"/>
                  </a:lnTo>
                  <a:lnTo>
                    <a:pt x="8242" y="46901"/>
                  </a:lnTo>
                  <a:lnTo>
                    <a:pt x="9194" y="46901"/>
                  </a:lnTo>
                  <a:lnTo>
                    <a:pt x="9194" y="38684"/>
                  </a:lnTo>
                  <a:close/>
                </a:path>
                <a:path w="242570" h="137159">
                  <a:moveTo>
                    <a:pt x="9194" y="25514"/>
                  </a:moveTo>
                  <a:lnTo>
                    <a:pt x="8242" y="25514"/>
                  </a:lnTo>
                  <a:lnTo>
                    <a:pt x="939" y="25514"/>
                  </a:lnTo>
                  <a:lnTo>
                    <a:pt x="0" y="25514"/>
                  </a:lnTo>
                  <a:lnTo>
                    <a:pt x="0" y="33756"/>
                  </a:lnTo>
                  <a:lnTo>
                    <a:pt x="939" y="33756"/>
                  </a:lnTo>
                  <a:lnTo>
                    <a:pt x="8242" y="33756"/>
                  </a:lnTo>
                  <a:lnTo>
                    <a:pt x="9194" y="33756"/>
                  </a:lnTo>
                  <a:lnTo>
                    <a:pt x="9194" y="25514"/>
                  </a:lnTo>
                  <a:close/>
                </a:path>
                <a:path w="242570" h="137159">
                  <a:moveTo>
                    <a:pt x="9194" y="13169"/>
                  </a:moveTo>
                  <a:lnTo>
                    <a:pt x="8242" y="13169"/>
                  </a:lnTo>
                  <a:lnTo>
                    <a:pt x="939" y="13169"/>
                  </a:lnTo>
                  <a:lnTo>
                    <a:pt x="0" y="13169"/>
                  </a:lnTo>
                  <a:lnTo>
                    <a:pt x="0" y="21399"/>
                  </a:lnTo>
                  <a:lnTo>
                    <a:pt x="939" y="21399"/>
                  </a:lnTo>
                  <a:lnTo>
                    <a:pt x="8242" y="21399"/>
                  </a:lnTo>
                  <a:lnTo>
                    <a:pt x="9194" y="21399"/>
                  </a:lnTo>
                  <a:lnTo>
                    <a:pt x="9194" y="13169"/>
                  </a:lnTo>
                  <a:close/>
                </a:path>
                <a:path w="242570" h="137159">
                  <a:moveTo>
                    <a:pt x="9194" y="0"/>
                  </a:moveTo>
                  <a:lnTo>
                    <a:pt x="8242" y="0"/>
                  </a:lnTo>
                  <a:lnTo>
                    <a:pt x="939" y="0"/>
                  </a:lnTo>
                  <a:lnTo>
                    <a:pt x="0" y="0"/>
                  </a:lnTo>
                  <a:lnTo>
                    <a:pt x="0" y="8229"/>
                  </a:lnTo>
                  <a:lnTo>
                    <a:pt x="939" y="8229"/>
                  </a:lnTo>
                  <a:lnTo>
                    <a:pt x="8242" y="8229"/>
                  </a:lnTo>
                  <a:lnTo>
                    <a:pt x="9194" y="8229"/>
                  </a:lnTo>
                  <a:lnTo>
                    <a:pt x="9194" y="0"/>
                  </a:lnTo>
                  <a:close/>
                </a:path>
                <a:path w="242570" h="137159">
                  <a:moveTo>
                    <a:pt x="21526" y="128384"/>
                  </a:moveTo>
                  <a:lnTo>
                    <a:pt x="14109" y="128384"/>
                  </a:lnTo>
                  <a:lnTo>
                    <a:pt x="13182" y="128384"/>
                  </a:lnTo>
                  <a:lnTo>
                    <a:pt x="13182" y="136613"/>
                  </a:lnTo>
                  <a:lnTo>
                    <a:pt x="14109" y="136613"/>
                  </a:lnTo>
                  <a:lnTo>
                    <a:pt x="21424" y="136613"/>
                  </a:lnTo>
                  <a:lnTo>
                    <a:pt x="21526" y="128384"/>
                  </a:lnTo>
                  <a:close/>
                </a:path>
                <a:path w="242570" h="137159">
                  <a:moveTo>
                    <a:pt x="21526" y="115214"/>
                  </a:moveTo>
                  <a:lnTo>
                    <a:pt x="14109" y="115214"/>
                  </a:lnTo>
                  <a:lnTo>
                    <a:pt x="13182" y="115214"/>
                  </a:lnTo>
                  <a:lnTo>
                    <a:pt x="13182" y="123444"/>
                  </a:lnTo>
                  <a:lnTo>
                    <a:pt x="14109" y="123444"/>
                  </a:lnTo>
                  <a:lnTo>
                    <a:pt x="21424" y="123444"/>
                  </a:lnTo>
                  <a:lnTo>
                    <a:pt x="21526" y="115214"/>
                  </a:lnTo>
                  <a:close/>
                </a:path>
                <a:path w="242570" h="137159">
                  <a:moveTo>
                    <a:pt x="21526" y="102870"/>
                  </a:moveTo>
                  <a:lnTo>
                    <a:pt x="14109" y="102870"/>
                  </a:lnTo>
                  <a:lnTo>
                    <a:pt x="13182" y="102870"/>
                  </a:lnTo>
                  <a:lnTo>
                    <a:pt x="13182" y="111112"/>
                  </a:lnTo>
                  <a:lnTo>
                    <a:pt x="14109" y="111112"/>
                  </a:lnTo>
                  <a:lnTo>
                    <a:pt x="21424" y="111112"/>
                  </a:lnTo>
                  <a:lnTo>
                    <a:pt x="21526" y="102870"/>
                  </a:lnTo>
                  <a:close/>
                </a:path>
                <a:path w="242570" h="137159">
                  <a:moveTo>
                    <a:pt x="21526" y="89700"/>
                  </a:moveTo>
                  <a:lnTo>
                    <a:pt x="14109" y="89700"/>
                  </a:lnTo>
                  <a:lnTo>
                    <a:pt x="13182" y="89700"/>
                  </a:lnTo>
                  <a:lnTo>
                    <a:pt x="13182" y="97942"/>
                  </a:lnTo>
                  <a:lnTo>
                    <a:pt x="14109" y="97942"/>
                  </a:lnTo>
                  <a:lnTo>
                    <a:pt x="21424" y="97942"/>
                  </a:lnTo>
                  <a:lnTo>
                    <a:pt x="21526" y="89700"/>
                  </a:lnTo>
                  <a:close/>
                </a:path>
                <a:path w="242570" h="137159">
                  <a:moveTo>
                    <a:pt x="21526" y="77343"/>
                  </a:moveTo>
                  <a:lnTo>
                    <a:pt x="14109" y="77343"/>
                  </a:lnTo>
                  <a:lnTo>
                    <a:pt x="13182" y="77343"/>
                  </a:lnTo>
                  <a:lnTo>
                    <a:pt x="13182" y="84759"/>
                  </a:lnTo>
                  <a:lnTo>
                    <a:pt x="14109" y="84759"/>
                  </a:lnTo>
                  <a:lnTo>
                    <a:pt x="21424" y="84759"/>
                  </a:lnTo>
                  <a:lnTo>
                    <a:pt x="21526" y="77343"/>
                  </a:lnTo>
                  <a:close/>
                </a:path>
                <a:path w="242570" h="137159">
                  <a:moveTo>
                    <a:pt x="21526" y="64198"/>
                  </a:moveTo>
                  <a:lnTo>
                    <a:pt x="14109" y="64198"/>
                  </a:lnTo>
                  <a:lnTo>
                    <a:pt x="13182" y="64198"/>
                  </a:lnTo>
                  <a:lnTo>
                    <a:pt x="13182" y="72415"/>
                  </a:lnTo>
                  <a:lnTo>
                    <a:pt x="14109" y="72415"/>
                  </a:lnTo>
                  <a:lnTo>
                    <a:pt x="21424" y="72415"/>
                  </a:lnTo>
                  <a:lnTo>
                    <a:pt x="21526" y="64198"/>
                  </a:lnTo>
                  <a:close/>
                </a:path>
                <a:path w="242570" h="137159">
                  <a:moveTo>
                    <a:pt x="21526" y="51866"/>
                  </a:moveTo>
                  <a:lnTo>
                    <a:pt x="14109" y="51866"/>
                  </a:lnTo>
                  <a:lnTo>
                    <a:pt x="13182" y="51866"/>
                  </a:lnTo>
                  <a:lnTo>
                    <a:pt x="13182" y="59245"/>
                  </a:lnTo>
                  <a:lnTo>
                    <a:pt x="14109" y="59245"/>
                  </a:lnTo>
                  <a:lnTo>
                    <a:pt x="21424" y="59245"/>
                  </a:lnTo>
                  <a:lnTo>
                    <a:pt x="21526" y="51866"/>
                  </a:lnTo>
                  <a:close/>
                </a:path>
                <a:path w="242570" h="137159">
                  <a:moveTo>
                    <a:pt x="21526" y="38684"/>
                  </a:moveTo>
                  <a:lnTo>
                    <a:pt x="14109" y="38684"/>
                  </a:lnTo>
                  <a:lnTo>
                    <a:pt x="13182" y="38684"/>
                  </a:lnTo>
                  <a:lnTo>
                    <a:pt x="13182" y="46901"/>
                  </a:lnTo>
                  <a:lnTo>
                    <a:pt x="14109" y="46901"/>
                  </a:lnTo>
                  <a:lnTo>
                    <a:pt x="21424" y="46901"/>
                  </a:lnTo>
                  <a:lnTo>
                    <a:pt x="21526" y="38684"/>
                  </a:lnTo>
                  <a:close/>
                </a:path>
                <a:path w="242570" h="137159">
                  <a:moveTo>
                    <a:pt x="21526" y="25514"/>
                  </a:moveTo>
                  <a:lnTo>
                    <a:pt x="14109" y="25514"/>
                  </a:lnTo>
                  <a:lnTo>
                    <a:pt x="13182" y="25514"/>
                  </a:lnTo>
                  <a:lnTo>
                    <a:pt x="13182" y="33756"/>
                  </a:lnTo>
                  <a:lnTo>
                    <a:pt x="14109" y="33756"/>
                  </a:lnTo>
                  <a:lnTo>
                    <a:pt x="21424" y="33756"/>
                  </a:lnTo>
                  <a:lnTo>
                    <a:pt x="21526" y="25514"/>
                  </a:lnTo>
                  <a:close/>
                </a:path>
                <a:path w="242570" h="137159">
                  <a:moveTo>
                    <a:pt x="21526" y="13169"/>
                  </a:moveTo>
                  <a:lnTo>
                    <a:pt x="14109" y="13169"/>
                  </a:lnTo>
                  <a:lnTo>
                    <a:pt x="13182" y="13169"/>
                  </a:lnTo>
                  <a:lnTo>
                    <a:pt x="13182" y="21399"/>
                  </a:lnTo>
                  <a:lnTo>
                    <a:pt x="14109" y="21399"/>
                  </a:lnTo>
                  <a:lnTo>
                    <a:pt x="21424" y="21399"/>
                  </a:lnTo>
                  <a:lnTo>
                    <a:pt x="21526" y="13169"/>
                  </a:lnTo>
                  <a:close/>
                </a:path>
                <a:path w="242570" h="137159">
                  <a:moveTo>
                    <a:pt x="21526" y="0"/>
                  </a:moveTo>
                  <a:lnTo>
                    <a:pt x="14109" y="0"/>
                  </a:lnTo>
                  <a:lnTo>
                    <a:pt x="13182" y="0"/>
                  </a:lnTo>
                  <a:lnTo>
                    <a:pt x="13182" y="8229"/>
                  </a:lnTo>
                  <a:lnTo>
                    <a:pt x="14109" y="8229"/>
                  </a:lnTo>
                  <a:lnTo>
                    <a:pt x="21424" y="8229"/>
                  </a:lnTo>
                  <a:lnTo>
                    <a:pt x="21526" y="0"/>
                  </a:lnTo>
                  <a:close/>
                </a:path>
                <a:path w="242570" h="137159">
                  <a:moveTo>
                    <a:pt x="34683" y="128384"/>
                  </a:moveTo>
                  <a:lnTo>
                    <a:pt x="26466" y="128384"/>
                  </a:lnTo>
                  <a:lnTo>
                    <a:pt x="26466" y="136613"/>
                  </a:lnTo>
                  <a:lnTo>
                    <a:pt x="34683" y="136613"/>
                  </a:lnTo>
                  <a:lnTo>
                    <a:pt x="34683" y="128384"/>
                  </a:lnTo>
                  <a:close/>
                </a:path>
                <a:path w="242570" h="137159">
                  <a:moveTo>
                    <a:pt x="34683" y="115214"/>
                  </a:moveTo>
                  <a:lnTo>
                    <a:pt x="26466" y="115214"/>
                  </a:lnTo>
                  <a:lnTo>
                    <a:pt x="26466" y="123444"/>
                  </a:lnTo>
                  <a:lnTo>
                    <a:pt x="34683" y="123444"/>
                  </a:lnTo>
                  <a:lnTo>
                    <a:pt x="34683" y="115214"/>
                  </a:lnTo>
                  <a:close/>
                </a:path>
                <a:path w="242570" h="137159">
                  <a:moveTo>
                    <a:pt x="34683" y="102870"/>
                  </a:moveTo>
                  <a:lnTo>
                    <a:pt x="26466" y="102870"/>
                  </a:lnTo>
                  <a:lnTo>
                    <a:pt x="26466" y="111112"/>
                  </a:lnTo>
                  <a:lnTo>
                    <a:pt x="34683" y="111112"/>
                  </a:lnTo>
                  <a:lnTo>
                    <a:pt x="34683" y="102870"/>
                  </a:lnTo>
                  <a:close/>
                </a:path>
                <a:path w="242570" h="137159">
                  <a:moveTo>
                    <a:pt x="34683" y="89700"/>
                  </a:moveTo>
                  <a:lnTo>
                    <a:pt x="26466" y="89700"/>
                  </a:lnTo>
                  <a:lnTo>
                    <a:pt x="26466" y="97942"/>
                  </a:lnTo>
                  <a:lnTo>
                    <a:pt x="34683" y="97942"/>
                  </a:lnTo>
                  <a:lnTo>
                    <a:pt x="34683" y="89700"/>
                  </a:lnTo>
                  <a:close/>
                </a:path>
                <a:path w="242570" h="137159">
                  <a:moveTo>
                    <a:pt x="34683" y="77343"/>
                  </a:moveTo>
                  <a:lnTo>
                    <a:pt x="26466" y="77343"/>
                  </a:lnTo>
                  <a:lnTo>
                    <a:pt x="26466" y="84759"/>
                  </a:lnTo>
                  <a:lnTo>
                    <a:pt x="34683" y="84759"/>
                  </a:lnTo>
                  <a:lnTo>
                    <a:pt x="34683" y="77343"/>
                  </a:lnTo>
                  <a:close/>
                </a:path>
                <a:path w="242570" h="137159">
                  <a:moveTo>
                    <a:pt x="34683" y="64198"/>
                  </a:moveTo>
                  <a:lnTo>
                    <a:pt x="26466" y="64198"/>
                  </a:lnTo>
                  <a:lnTo>
                    <a:pt x="26466" y="72415"/>
                  </a:lnTo>
                  <a:lnTo>
                    <a:pt x="34683" y="72415"/>
                  </a:lnTo>
                  <a:lnTo>
                    <a:pt x="34683" y="64198"/>
                  </a:lnTo>
                  <a:close/>
                </a:path>
                <a:path w="242570" h="137159">
                  <a:moveTo>
                    <a:pt x="34683" y="51866"/>
                  </a:moveTo>
                  <a:lnTo>
                    <a:pt x="26466" y="51866"/>
                  </a:lnTo>
                  <a:lnTo>
                    <a:pt x="26466" y="59245"/>
                  </a:lnTo>
                  <a:lnTo>
                    <a:pt x="34683" y="59245"/>
                  </a:lnTo>
                  <a:lnTo>
                    <a:pt x="34683" y="51866"/>
                  </a:lnTo>
                  <a:close/>
                </a:path>
                <a:path w="242570" h="137159">
                  <a:moveTo>
                    <a:pt x="34683" y="38684"/>
                  </a:moveTo>
                  <a:lnTo>
                    <a:pt x="26466" y="38684"/>
                  </a:lnTo>
                  <a:lnTo>
                    <a:pt x="26466" y="46901"/>
                  </a:lnTo>
                  <a:lnTo>
                    <a:pt x="34683" y="46901"/>
                  </a:lnTo>
                  <a:lnTo>
                    <a:pt x="34683" y="38684"/>
                  </a:lnTo>
                  <a:close/>
                </a:path>
                <a:path w="242570" h="137159">
                  <a:moveTo>
                    <a:pt x="34683" y="25514"/>
                  </a:moveTo>
                  <a:lnTo>
                    <a:pt x="26466" y="25514"/>
                  </a:lnTo>
                  <a:lnTo>
                    <a:pt x="26466" y="33756"/>
                  </a:lnTo>
                  <a:lnTo>
                    <a:pt x="34683" y="33756"/>
                  </a:lnTo>
                  <a:lnTo>
                    <a:pt x="34683" y="25514"/>
                  </a:lnTo>
                  <a:close/>
                </a:path>
                <a:path w="242570" h="137159">
                  <a:moveTo>
                    <a:pt x="34683" y="13169"/>
                  </a:moveTo>
                  <a:lnTo>
                    <a:pt x="26466" y="13169"/>
                  </a:lnTo>
                  <a:lnTo>
                    <a:pt x="26466" y="21399"/>
                  </a:lnTo>
                  <a:lnTo>
                    <a:pt x="34683" y="21399"/>
                  </a:lnTo>
                  <a:lnTo>
                    <a:pt x="34683" y="13169"/>
                  </a:lnTo>
                  <a:close/>
                </a:path>
                <a:path w="242570" h="137159">
                  <a:moveTo>
                    <a:pt x="34683" y="0"/>
                  </a:moveTo>
                  <a:lnTo>
                    <a:pt x="26466" y="0"/>
                  </a:lnTo>
                  <a:lnTo>
                    <a:pt x="26466" y="8229"/>
                  </a:lnTo>
                  <a:lnTo>
                    <a:pt x="34683" y="8229"/>
                  </a:lnTo>
                  <a:lnTo>
                    <a:pt x="34683" y="0"/>
                  </a:lnTo>
                  <a:close/>
                </a:path>
                <a:path w="242570" h="137159">
                  <a:moveTo>
                    <a:pt x="47866" y="13169"/>
                  </a:moveTo>
                  <a:lnTo>
                    <a:pt x="39636" y="13169"/>
                  </a:lnTo>
                  <a:lnTo>
                    <a:pt x="39636" y="21399"/>
                  </a:lnTo>
                  <a:lnTo>
                    <a:pt x="47866" y="21399"/>
                  </a:lnTo>
                  <a:lnTo>
                    <a:pt x="47866" y="13169"/>
                  </a:lnTo>
                  <a:close/>
                </a:path>
                <a:path w="242570" h="137159">
                  <a:moveTo>
                    <a:pt x="47866" y="0"/>
                  </a:moveTo>
                  <a:lnTo>
                    <a:pt x="39636" y="0"/>
                  </a:lnTo>
                  <a:lnTo>
                    <a:pt x="39636" y="8229"/>
                  </a:lnTo>
                  <a:lnTo>
                    <a:pt x="47866" y="8229"/>
                  </a:lnTo>
                  <a:lnTo>
                    <a:pt x="47866" y="0"/>
                  </a:lnTo>
                  <a:close/>
                </a:path>
                <a:path w="242570" h="137159">
                  <a:moveTo>
                    <a:pt x="61023" y="0"/>
                  </a:moveTo>
                  <a:lnTo>
                    <a:pt x="52781" y="0"/>
                  </a:lnTo>
                  <a:lnTo>
                    <a:pt x="52781" y="8229"/>
                  </a:lnTo>
                  <a:lnTo>
                    <a:pt x="61023" y="8229"/>
                  </a:lnTo>
                  <a:lnTo>
                    <a:pt x="61023" y="0"/>
                  </a:lnTo>
                  <a:close/>
                </a:path>
                <a:path w="242570" h="137159">
                  <a:moveTo>
                    <a:pt x="74193" y="0"/>
                  </a:moveTo>
                  <a:lnTo>
                    <a:pt x="65951" y="0"/>
                  </a:lnTo>
                  <a:lnTo>
                    <a:pt x="65951" y="8229"/>
                  </a:lnTo>
                  <a:lnTo>
                    <a:pt x="74193" y="8229"/>
                  </a:lnTo>
                  <a:lnTo>
                    <a:pt x="74193" y="0"/>
                  </a:lnTo>
                  <a:close/>
                </a:path>
                <a:path w="242570" h="137159">
                  <a:moveTo>
                    <a:pt x="86537" y="0"/>
                  </a:moveTo>
                  <a:lnTo>
                    <a:pt x="79133" y="0"/>
                  </a:lnTo>
                  <a:lnTo>
                    <a:pt x="79133" y="8229"/>
                  </a:lnTo>
                  <a:lnTo>
                    <a:pt x="86537" y="8229"/>
                  </a:lnTo>
                  <a:lnTo>
                    <a:pt x="86537" y="0"/>
                  </a:lnTo>
                  <a:close/>
                </a:path>
                <a:path w="242570" h="137159">
                  <a:moveTo>
                    <a:pt x="99720" y="0"/>
                  </a:moveTo>
                  <a:lnTo>
                    <a:pt x="91465" y="0"/>
                  </a:lnTo>
                  <a:lnTo>
                    <a:pt x="91465" y="8229"/>
                  </a:lnTo>
                  <a:lnTo>
                    <a:pt x="99720" y="8229"/>
                  </a:lnTo>
                  <a:lnTo>
                    <a:pt x="99720" y="0"/>
                  </a:lnTo>
                  <a:close/>
                </a:path>
                <a:path w="242570" h="137159">
                  <a:moveTo>
                    <a:pt x="242062" y="128384"/>
                  </a:moveTo>
                  <a:lnTo>
                    <a:pt x="234657" y="128384"/>
                  </a:lnTo>
                  <a:lnTo>
                    <a:pt x="234657" y="136613"/>
                  </a:lnTo>
                  <a:lnTo>
                    <a:pt x="242062" y="136613"/>
                  </a:lnTo>
                  <a:lnTo>
                    <a:pt x="242062" y="128384"/>
                  </a:lnTo>
                  <a:close/>
                </a:path>
                <a:path w="242570" h="137159">
                  <a:moveTo>
                    <a:pt x="242062" y="115214"/>
                  </a:moveTo>
                  <a:lnTo>
                    <a:pt x="234657" y="115214"/>
                  </a:lnTo>
                  <a:lnTo>
                    <a:pt x="234657" y="123444"/>
                  </a:lnTo>
                  <a:lnTo>
                    <a:pt x="242062" y="123444"/>
                  </a:lnTo>
                  <a:lnTo>
                    <a:pt x="242062" y="115214"/>
                  </a:lnTo>
                  <a:close/>
                </a:path>
                <a:path w="242570" h="137159">
                  <a:moveTo>
                    <a:pt x="242062" y="102870"/>
                  </a:moveTo>
                  <a:lnTo>
                    <a:pt x="234657" y="102870"/>
                  </a:lnTo>
                  <a:lnTo>
                    <a:pt x="234657" y="111112"/>
                  </a:lnTo>
                  <a:lnTo>
                    <a:pt x="242062" y="111112"/>
                  </a:lnTo>
                  <a:lnTo>
                    <a:pt x="242062" y="102870"/>
                  </a:lnTo>
                  <a:close/>
                </a:path>
                <a:path w="242570" h="137159">
                  <a:moveTo>
                    <a:pt x="242062" y="89700"/>
                  </a:moveTo>
                  <a:lnTo>
                    <a:pt x="234657" y="89700"/>
                  </a:lnTo>
                  <a:lnTo>
                    <a:pt x="234657" y="97942"/>
                  </a:lnTo>
                  <a:lnTo>
                    <a:pt x="242062" y="97942"/>
                  </a:lnTo>
                  <a:lnTo>
                    <a:pt x="242062" y="89700"/>
                  </a:lnTo>
                  <a:close/>
                </a:path>
                <a:path w="242570" h="137159">
                  <a:moveTo>
                    <a:pt x="242062" y="77343"/>
                  </a:moveTo>
                  <a:lnTo>
                    <a:pt x="234657" y="77343"/>
                  </a:lnTo>
                  <a:lnTo>
                    <a:pt x="234657" y="84759"/>
                  </a:lnTo>
                  <a:lnTo>
                    <a:pt x="242062" y="84759"/>
                  </a:lnTo>
                  <a:lnTo>
                    <a:pt x="242062" y="77343"/>
                  </a:lnTo>
                  <a:close/>
                </a:path>
                <a:path w="242570" h="137159">
                  <a:moveTo>
                    <a:pt x="242062" y="64198"/>
                  </a:moveTo>
                  <a:lnTo>
                    <a:pt x="234657" y="64198"/>
                  </a:lnTo>
                  <a:lnTo>
                    <a:pt x="234657" y="72415"/>
                  </a:lnTo>
                  <a:lnTo>
                    <a:pt x="242062" y="72415"/>
                  </a:lnTo>
                  <a:lnTo>
                    <a:pt x="242062" y="64198"/>
                  </a:lnTo>
                  <a:close/>
                </a:path>
                <a:path w="242570" h="137159">
                  <a:moveTo>
                    <a:pt x="242062" y="51866"/>
                  </a:moveTo>
                  <a:lnTo>
                    <a:pt x="234657" y="51866"/>
                  </a:lnTo>
                  <a:lnTo>
                    <a:pt x="234657" y="59245"/>
                  </a:lnTo>
                  <a:lnTo>
                    <a:pt x="242062" y="59245"/>
                  </a:lnTo>
                  <a:lnTo>
                    <a:pt x="242062" y="51866"/>
                  </a:lnTo>
                  <a:close/>
                </a:path>
                <a:path w="242570" h="137159">
                  <a:moveTo>
                    <a:pt x="242062" y="38684"/>
                  </a:moveTo>
                  <a:lnTo>
                    <a:pt x="234657" y="38684"/>
                  </a:lnTo>
                  <a:lnTo>
                    <a:pt x="234657" y="46901"/>
                  </a:lnTo>
                  <a:lnTo>
                    <a:pt x="242062" y="46901"/>
                  </a:lnTo>
                  <a:lnTo>
                    <a:pt x="242062" y="38684"/>
                  </a:lnTo>
                  <a:close/>
                </a:path>
                <a:path w="242570" h="137159">
                  <a:moveTo>
                    <a:pt x="242062" y="25514"/>
                  </a:moveTo>
                  <a:lnTo>
                    <a:pt x="234657" y="25514"/>
                  </a:lnTo>
                  <a:lnTo>
                    <a:pt x="234657" y="33756"/>
                  </a:lnTo>
                  <a:lnTo>
                    <a:pt x="242062" y="33756"/>
                  </a:lnTo>
                  <a:lnTo>
                    <a:pt x="242062" y="25514"/>
                  </a:lnTo>
                  <a:close/>
                </a:path>
                <a:path w="242570" h="137159">
                  <a:moveTo>
                    <a:pt x="242062" y="13169"/>
                  </a:moveTo>
                  <a:lnTo>
                    <a:pt x="234657" y="13169"/>
                  </a:lnTo>
                  <a:lnTo>
                    <a:pt x="234657" y="21399"/>
                  </a:lnTo>
                  <a:lnTo>
                    <a:pt x="242062" y="21399"/>
                  </a:lnTo>
                  <a:lnTo>
                    <a:pt x="2420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342291" y="7236777"/>
              <a:ext cx="60325" cy="123825"/>
            </a:xfrm>
            <a:custGeom>
              <a:avLst/>
              <a:gdLst/>
              <a:ahLst/>
              <a:cxnLst/>
              <a:rect l="l" t="t" r="r" b="b"/>
              <a:pathLst>
                <a:path w="60325" h="123825">
                  <a:moveTo>
                    <a:pt x="8229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5214"/>
                  </a:lnTo>
                  <a:close/>
                </a:path>
                <a:path w="60325" h="123825">
                  <a:moveTo>
                    <a:pt x="8229" y="102044"/>
                  </a:moveTo>
                  <a:lnTo>
                    <a:pt x="0" y="102044"/>
                  </a:lnTo>
                  <a:lnTo>
                    <a:pt x="0" y="110274"/>
                  </a:lnTo>
                  <a:lnTo>
                    <a:pt x="8229" y="110274"/>
                  </a:lnTo>
                  <a:lnTo>
                    <a:pt x="8229" y="102044"/>
                  </a:lnTo>
                  <a:close/>
                </a:path>
                <a:path w="60325" h="123825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60325" h="123825">
                  <a:moveTo>
                    <a:pt x="8229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6530"/>
                  </a:lnTo>
                  <a:close/>
                </a:path>
                <a:path w="60325" h="123825">
                  <a:moveTo>
                    <a:pt x="8229" y="64173"/>
                  </a:moveTo>
                  <a:lnTo>
                    <a:pt x="0" y="64173"/>
                  </a:lnTo>
                  <a:lnTo>
                    <a:pt x="0" y="71589"/>
                  </a:lnTo>
                  <a:lnTo>
                    <a:pt x="8229" y="71589"/>
                  </a:lnTo>
                  <a:lnTo>
                    <a:pt x="8229" y="64173"/>
                  </a:lnTo>
                  <a:close/>
                </a:path>
                <a:path w="60325" h="123825">
                  <a:moveTo>
                    <a:pt x="8229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28"/>
                  </a:lnTo>
                  <a:close/>
                </a:path>
                <a:path w="60325" h="123825">
                  <a:moveTo>
                    <a:pt x="8229" y="38696"/>
                  </a:moveTo>
                  <a:lnTo>
                    <a:pt x="0" y="38696"/>
                  </a:lnTo>
                  <a:lnTo>
                    <a:pt x="0" y="46075"/>
                  </a:lnTo>
                  <a:lnTo>
                    <a:pt x="8229" y="46075"/>
                  </a:lnTo>
                  <a:lnTo>
                    <a:pt x="8229" y="38696"/>
                  </a:lnTo>
                  <a:close/>
                </a:path>
                <a:path w="60325" h="123825">
                  <a:moveTo>
                    <a:pt x="8229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8229" y="33731"/>
                  </a:lnTo>
                  <a:lnTo>
                    <a:pt x="8229" y="25514"/>
                  </a:lnTo>
                  <a:close/>
                </a:path>
                <a:path w="60325" h="123825">
                  <a:moveTo>
                    <a:pt x="8229" y="12344"/>
                  </a:moveTo>
                  <a:lnTo>
                    <a:pt x="0" y="12344"/>
                  </a:lnTo>
                  <a:lnTo>
                    <a:pt x="0" y="20586"/>
                  </a:lnTo>
                  <a:lnTo>
                    <a:pt x="8229" y="20586"/>
                  </a:lnTo>
                  <a:lnTo>
                    <a:pt x="8229" y="12344"/>
                  </a:lnTo>
                  <a:close/>
                </a:path>
                <a:path w="60325" h="123825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60325" h="123825">
                  <a:moveTo>
                    <a:pt x="21386" y="115214"/>
                  </a:moveTo>
                  <a:lnTo>
                    <a:pt x="13144" y="115214"/>
                  </a:lnTo>
                  <a:lnTo>
                    <a:pt x="13144" y="123444"/>
                  </a:lnTo>
                  <a:lnTo>
                    <a:pt x="21386" y="123444"/>
                  </a:lnTo>
                  <a:lnTo>
                    <a:pt x="21386" y="115214"/>
                  </a:lnTo>
                  <a:close/>
                </a:path>
                <a:path w="60325" h="123825">
                  <a:moveTo>
                    <a:pt x="21386" y="102044"/>
                  </a:moveTo>
                  <a:lnTo>
                    <a:pt x="13144" y="102044"/>
                  </a:lnTo>
                  <a:lnTo>
                    <a:pt x="13144" y="110274"/>
                  </a:lnTo>
                  <a:lnTo>
                    <a:pt x="21386" y="110274"/>
                  </a:lnTo>
                  <a:lnTo>
                    <a:pt x="21386" y="102044"/>
                  </a:lnTo>
                  <a:close/>
                </a:path>
                <a:path w="60325" h="123825">
                  <a:moveTo>
                    <a:pt x="21386" y="89700"/>
                  </a:moveTo>
                  <a:lnTo>
                    <a:pt x="13144" y="89700"/>
                  </a:lnTo>
                  <a:lnTo>
                    <a:pt x="13144" y="97942"/>
                  </a:lnTo>
                  <a:lnTo>
                    <a:pt x="21386" y="97942"/>
                  </a:lnTo>
                  <a:lnTo>
                    <a:pt x="21386" y="89700"/>
                  </a:lnTo>
                  <a:close/>
                </a:path>
                <a:path w="60325" h="123825">
                  <a:moveTo>
                    <a:pt x="21386" y="76530"/>
                  </a:moveTo>
                  <a:lnTo>
                    <a:pt x="13144" y="76530"/>
                  </a:lnTo>
                  <a:lnTo>
                    <a:pt x="13144" y="84772"/>
                  </a:lnTo>
                  <a:lnTo>
                    <a:pt x="21386" y="84772"/>
                  </a:lnTo>
                  <a:lnTo>
                    <a:pt x="21386" y="76530"/>
                  </a:lnTo>
                  <a:close/>
                </a:path>
                <a:path w="60325" h="123825">
                  <a:moveTo>
                    <a:pt x="21386" y="64173"/>
                  </a:moveTo>
                  <a:lnTo>
                    <a:pt x="13144" y="64173"/>
                  </a:lnTo>
                  <a:lnTo>
                    <a:pt x="13144" y="71589"/>
                  </a:lnTo>
                  <a:lnTo>
                    <a:pt x="21386" y="71589"/>
                  </a:lnTo>
                  <a:lnTo>
                    <a:pt x="21386" y="64173"/>
                  </a:lnTo>
                  <a:close/>
                </a:path>
                <a:path w="60325" h="123825">
                  <a:moveTo>
                    <a:pt x="21386" y="51028"/>
                  </a:moveTo>
                  <a:lnTo>
                    <a:pt x="13144" y="51028"/>
                  </a:lnTo>
                  <a:lnTo>
                    <a:pt x="13144" y="59245"/>
                  </a:lnTo>
                  <a:lnTo>
                    <a:pt x="21386" y="59245"/>
                  </a:lnTo>
                  <a:lnTo>
                    <a:pt x="21386" y="51028"/>
                  </a:lnTo>
                  <a:close/>
                </a:path>
                <a:path w="60325" h="123825">
                  <a:moveTo>
                    <a:pt x="21386" y="38696"/>
                  </a:moveTo>
                  <a:lnTo>
                    <a:pt x="13144" y="38696"/>
                  </a:lnTo>
                  <a:lnTo>
                    <a:pt x="13144" y="46075"/>
                  </a:lnTo>
                  <a:lnTo>
                    <a:pt x="21386" y="46075"/>
                  </a:lnTo>
                  <a:lnTo>
                    <a:pt x="21386" y="38696"/>
                  </a:lnTo>
                  <a:close/>
                </a:path>
                <a:path w="60325" h="123825">
                  <a:moveTo>
                    <a:pt x="21386" y="25514"/>
                  </a:moveTo>
                  <a:lnTo>
                    <a:pt x="13144" y="25514"/>
                  </a:lnTo>
                  <a:lnTo>
                    <a:pt x="13144" y="33731"/>
                  </a:lnTo>
                  <a:lnTo>
                    <a:pt x="21386" y="33731"/>
                  </a:lnTo>
                  <a:lnTo>
                    <a:pt x="21386" y="25514"/>
                  </a:lnTo>
                  <a:close/>
                </a:path>
                <a:path w="60325" h="123825">
                  <a:moveTo>
                    <a:pt x="21386" y="12344"/>
                  </a:moveTo>
                  <a:lnTo>
                    <a:pt x="13144" y="12344"/>
                  </a:lnTo>
                  <a:lnTo>
                    <a:pt x="13144" y="20586"/>
                  </a:lnTo>
                  <a:lnTo>
                    <a:pt x="21386" y="20586"/>
                  </a:lnTo>
                  <a:lnTo>
                    <a:pt x="21386" y="12344"/>
                  </a:lnTo>
                  <a:close/>
                </a:path>
                <a:path w="60325" h="123825">
                  <a:moveTo>
                    <a:pt x="21386" y="0"/>
                  </a:moveTo>
                  <a:lnTo>
                    <a:pt x="13144" y="0"/>
                  </a:lnTo>
                  <a:lnTo>
                    <a:pt x="13144" y="8229"/>
                  </a:lnTo>
                  <a:lnTo>
                    <a:pt x="21386" y="8229"/>
                  </a:lnTo>
                  <a:lnTo>
                    <a:pt x="21386" y="0"/>
                  </a:lnTo>
                  <a:close/>
                </a:path>
                <a:path w="60325" h="123825">
                  <a:moveTo>
                    <a:pt x="34556" y="115214"/>
                  </a:moveTo>
                  <a:lnTo>
                    <a:pt x="26314" y="115214"/>
                  </a:lnTo>
                  <a:lnTo>
                    <a:pt x="26314" y="123444"/>
                  </a:lnTo>
                  <a:lnTo>
                    <a:pt x="34556" y="123444"/>
                  </a:lnTo>
                  <a:lnTo>
                    <a:pt x="34556" y="115214"/>
                  </a:lnTo>
                  <a:close/>
                </a:path>
                <a:path w="60325" h="123825">
                  <a:moveTo>
                    <a:pt x="34556" y="102044"/>
                  </a:moveTo>
                  <a:lnTo>
                    <a:pt x="26314" y="102044"/>
                  </a:lnTo>
                  <a:lnTo>
                    <a:pt x="26314" y="110274"/>
                  </a:lnTo>
                  <a:lnTo>
                    <a:pt x="34556" y="110274"/>
                  </a:lnTo>
                  <a:lnTo>
                    <a:pt x="34556" y="102044"/>
                  </a:lnTo>
                  <a:close/>
                </a:path>
                <a:path w="60325" h="123825">
                  <a:moveTo>
                    <a:pt x="34556" y="89700"/>
                  </a:moveTo>
                  <a:lnTo>
                    <a:pt x="26314" y="89700"/>
                  </a:lnTo>
                  <a:lnTo>
                    <a:pt x="26314" y="97942"/>
                  </a:lnTo>
                  <a:lnTo>
                    <a:pt x="34556" y="97942"/>
                  </a:lnTo>
                  <a:lnTo>
                    <a:pt x="34556" y="89700"/>
                  </a:lnTo>
                  <a:close/>
                </a:path>
                <a:path w="60325" h="123825">
                  <a:moveTo>
                    <a:pt x="34556" y="76530"/>
                  </a:moveTo>
                  <a:lnTo>
                    <a:pt x="26314" y="76530"/>
                  </a:lnTo>
                  <a:lnTo>
                    <a:pt x="26314" y="84772"/>
                  </a:lnTo>
                  <a:lnTo>
                    <a:pt x="34556" y="84772"/>
                  </a:lnTo>
                  <a:lnTo>
                    <a:pt x="34556" y="76530"/>
                  </a:lnTo>
                  <a:close/>
                </a:path>
                <a:path w="60325" h="123825">
                  <a:moveTo>
                    <a:pt x="34556" y="64173"/>
                  </a:moveTo>
                  <a:lnTo>
                    <a:pt x="26314" y="64173"/>
                  </a:lnTo>
                  <a:lnTo>
                    <a:pt x="26314" y="71589"/>
                  </a:lnTo>
                  <a:lnTo>
                    <a:pt x="34556" y="71589"/>
                  </a:lnTo>
                  <a:lnTo>
                    <a:pt x="34556" y="64173"/>
                  </a:lnTo>
                  <a:close/>
                </a:path>
                <a:path w="60325" h="123825">
                  <a:moveTo>
                    <a:pt x="34556" y="51028"/>
                  </a:moveTo>
                  <a:lnTo>
                    <a:pt x="26314" y="51028"/>
                  </a:lnTo>
                  <a:lnTo>
                    <a:pt x="26314" y="59245"/>
                  </a:lnTo>
                  <a:lnTo>
                    <a:pt x="34556" y="59245"/>
                  </a:lnTo>
                  <a:lnTo>
                    <a:pt x="34556" y="51028"/>
                  </a:lnTo>
                  <a:close/>
                </a:path>
                <a:path w="60325" h="123825">
                  <a:moveTo>
                    <a:pt x="34556" y="38696"/>
                  </a:moveTo>
                  <a:lnTo>
                    <a:pt x="26314" y="38696"/>
                  </a:lnTo>
                  <a:lnTo>
                    <a:pt x="26314" y="46075"/>
                  </a:lnTo>
                  <a:lnTo>
                    <a:pt x="34556" y="46075"/>
                  </a:lnTo>
                  <a:lnTo>
                    <a:pt x="34556" y="38696"/>
                  </a:lnTo>
                  <a:close/>
                </a:path>
                <a:path w="60325" h="123825">
                  <a:moveTo>
                    <a:pt x="34556" y="25514"/>
                  </a:moveTo>
                  <a:lnTo>
                    <a:pt x="26314" y="25514"/>
                  </a:lnTo>
                  <a:lnTo>
                    <a:pt x="26314" y="33731"/>
                  </a:lnTo>
                  <a:lnTo>
                    <a:pt x="34556" y="33731"/>
                  </a:lnTo>
                  <a:lnTo>
                    <a:pt x="34556" y="25514"/>
                  </a:lnTo>
                  <a:close/>
                </a:path>
                <a:path w="60325" h="123825">
                  <a:moveTo>
                    <a:pt x="34556" y="12344"/>
                  </a:moveTo>
                  <a:lnTo>
                    <a:pt x="26314" y="12344"/>
                  </a:lnTo>
                  <a:lnTo>
                    <a:pt x="26314" y="20586"/>
                  </a:lnTo>
                  <a:lnTo>
                    <a:pt x="34556" y="20586"/>
                  </a:lnTo>
                  <a:lnTo>
                    <a:pt x="34556" y="12344"/>
                  </a:lnTo>
                  <a:close/>
                </a:path>
                <a:path w="60325" h="123825">
                  <a:moveTo>
                    <a:pt x="34556" y="0"/>
                  </a:moveTo>
                  <a:lnTo>
                    <a:pt x="26314" y="0"/>
                  </a:lnTo>
                  <a:lnTo>
                    <a:pt x="26314" y="8229"/>
                  </a:lnTo>
                  <a:lnTo>
                    <a:pt x="34556" y="8229"/>
                  </a:lnTo>
                  <a:lnTo>
                    <a:pt x="34556" y="0"/>
                  </a:lnTo>
                  <a:close/>
                </a:path>
                <a:path w="60325" h="123825">
                  <a:moveTo>
                    <a:pt x="46901" y="115214"/>
                  </a:moveTo>
                  <a:lnTo>
                    <a:pt x="39497" y="115214"/>
                  </a:lnTo>
                  <a:lnTo>
                    <a:pt x="39497" y="123444"/>
                  </a:lnTo>
                  <a:lnTo>
                    <a:pt x="46901" y="123444"/>
                  </a:lnTo>
                  <a:lnTo>
                    <a:pt x="46901" y="115214"/>
                  </a:lnTo>
                  <a:close/>
                </a:path>
                <a:path w="60325" h="123825">
                  <a:moveTo>
                    <a:pt x="46901" y="102044"/>
                  </a:moveTo>
                  <a:lnTo>
                    <a:pt x="39497" y="102044"/>
                  </a:lnTo>
                  <a:lnTo>
                    <a:pt x="39497" y="110274"/>
                  </a:lnTo>
                  <a:lnTo>
                    <a:pt x="46901" y="110274"/>
                  </a:lnTo>
                  <a:lnTo>
                    <a:pt x="46901" y="102044"/>
                  </a:lnTo>
                  <a:close/>
                </a:path>
                <a:path w="60325" h="123825">
                  <a:moveTo>
                    <a:pt x="46901" y="89700"/>
                  </a:moveTo>
                  <a:lnTo>
                    <a:pt x="39497" y="89700"/>
                  </a:lnTo>
                  <a:lnTo>
                    <a:pt x="39497" y="97942"/>
                  </a:lnTo>
                  <a:lnTo>
                    <a:pt x="46901" y="97942"/>
                  </a:lnTo>
                  <a:lnTo>
                    <a:pt x="46901" y="89700"/>
                  </a:lnTo>
                  <a:close/>
                </a:path>
                <a:path w="60325" h="123825">
                  <a:moveTo>
                    <a:pt x="46901" y="76530"/>
                  </a:moveTo>
                  <a:lnTo>
                    <a:pt x="39497" y="76530"/>
                  </a:lnTo>
                  <a:lnTo>
                    <a:pt x="39497" y="84772"/>
                  </a:lnTo>
                  <a:lnTo>
                    <a:pt x="46901" y="84772"/>
                  </a:lnTo>
                  <a:lnTo>
                    <a:pt x="46901" y="76530"/>
                  </a:lnTo>
                  <a:close/>
                </a:path>
                <a:path w="60325" h="123825">
                  <a:moveTo>
                    <a:pt x="46901" y="64173"/>
                  </a:moveTo>
                  <a:lnTo>
                    <a:pt x="39497" y="64173"/>
                  </a:lnTo>
                  <a:lnTo>
                    <a:pt x="39497" y="71589"/>
                  </a:lnTo>
                  <a:lnTo>
                    <a:pt x="46901" y="71589"/>
                  </a:lnTo>
                  <a:lnTo>
                    <a:pt x="46901" y="64173"/>
                  </a:lnTo>
                  <a:close/>
                </a:path>
                <a:path w="60325" h="123825">
                  <a:moveTo>
                    <a:pt x="46901" y="51028"/>
                  </a:moveTo>
                  <a:lnTo>
                    <a:pt x="39497" y="51028"/>
                  </a:lnTo>
                  <a:lnTo>
                    <a:pt x="39497" y="59245"/>
                  </a:lnTo>
                  <a:lnTo>
                    <a:pt x="46901" y="59245"/>
                  </a:lnTo>
                  <a:lnTo>
                    <a:pt x="46901" y="51028"/>
                  </a:lnTo>
                  <a:close/>
                </a:path>
                <a:path w="60325" h="123825">
                  <a:moveTo>
                    <a:pt x="46901" y="38696"/>
                  </a:moveTo>
                  <a:lnTo>
                    <a:pt x="39497" y="38696"/>
                  </a:lnTo>
                  <a:lnTo>
                    <a:pt x="39497" y="46075"/>
                  </a:lnTo>
                  <a:lnTo>
                    <a:pt x="46901" y="46075"/>
                  </a:lnTo>
                  <a:lnTo>
                    <a:pt x="46901" y="38696"/>
                  </a:lnTo>
                  <a:close/>
                </a:path>
                <a:path w="60325" h="123825">
                  <a:moveTo>
                    <a:pt x="46901" y="25514"/>
                  </a:moveTo>
                  <a:lnTo>
                    <a:pt x="39497" y="25514"/>
                  </a:lnTo>
                  <a:lnTo>
                    <a:pt x="39497" y="33731"/>
                  </a:lnTo>
                  <a:lnTo>
                    <a:pt x="46901" y="33731"/>
                  </a:lnTo>
                  <a:lnTo>
                    <a:pt x="46901" y="25514"/>
                  </a:lnTo>
                  <a:close/>
                </a:path>
                <a:path w="60325" h="123825">
                  <a:moveTo>
                    <a:pt x="46901" y="12344"/>
                  </a:moveTo>
                  <a:lnTo>
                    <a:pt x="39497" y="12344"/>
                  </a:lnTo>
                  <a:lnTo>
                    <a:pt x="39497" y="20586"/>
                  </a:lnTo>
                  <a:lnTo>
                    <a:pt x="46901" y="20586"/>
                  </a:lnTo>
                  <a:lnTo>
                    <a:pt x="46901" y="12344"/>
                  </a:lnTo>
                  <a:close/>
                </a:path>
                <a:path w="60325" h="123825">
                  <a:moveTo>
                    <a:pt x="46901" y="0"/>
                  </a:moveTo>
                  <a:lnTo>
                    <a:pt x="39497" y="0"/>
                  </a:lnTo>
                  <a:lnTo>
                    <a:pt x="39497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60325" h="123825">
                  <a:moveTo>
                    <a:pt x="60083" y="115214"/>
                  </a:moveTo>
                  <a:lnTo>
                    <a:pt x="51828" y="115214"/>
                  </a:lnTo>
                  <a:lnTo>
                    <a:pt x="51828" y="123444"/>
                  </a:lnTo>
                  <a:lnTo>
                    <a:pt x="60083" y="123444"/>
                  </a:lnTo>
                  <a:lnTo>
                    <a:pt x="60083" y="115214"/>
                  </a:lnTo>
                  <a:close/>
                </a:path>
                <a:path w="60325" h="123825">
                  <a:moveTo>
                    <a:pt x="60083" y="102044"/>
                  </a:moveTo>
                  <a:lnTo>
                    <a:pt x="51828" y="102044"/>
                  </a:lnTo>
                  <a:lnTo>
                    <a:pt x="51828" y="110274"/>
                  </a:lnTo>
                  <a:lnTo>
                    <a:pt x="60083" y="110274"/>
                  </a:lnTo>
                  <a:lnTo>
                    <a:pt x="60083" y="102044"/>
                  </a:lnTo>
                  <a:close/>
                </a:path>
                <a:path w="60325" h="123825">
                  <a:moveTo>
                    <a:pt x="60083" y="89700"/>
                  </a:moveTo>
                  <a:lnTo>
                    <a:pt x="51828" y="89700"/>
                  </a:lnTo>
                  <a:lnTo>
                    <a:pt x="51828" y="97942"/>
                  </a:lnTo>
                  <a:lnTo>
                    <a:pt x="60083" y="97942"/>
                  </a:lnTo>
                  <a:lnTo>
                    <a:pt x="60083" y="89700"/>
                  </a:lnTo>
                  <a:close/>
                </a:path>
                <a:path w="60325" h="123825">
                  <a:moveTo>
                    <a:pt x="60083" y="76530"/>
                  </a:moveTo>
                  <a:lnTo>
                    <a:pt x="51828" y="76530"/>
                  </a:lnTo>
                  <a:lnTo>
                    <a:pt x="51828" y="84772"/>
                  </a:lnTo>
                  <a:lnTo>
                    <a:pt x="60083" y="84772"/>
                  </a:lnTo>
                  <a:lnTo>
                    <a:pt x="60083" y="76530"/>
                  </a:lnTo>
                  <a:close/>
                </a:path>
                <a:path w="60325" h="123825">
                  <a:moveTo>
                    <a:pt x="60083" y="64173"/>
                  </a:moveTo>
                  <a:lnTo>
                    <a:pt x="51828" y="64173"/>
                  </a:lnTo>
                  <a:lnTo>
                    <a:pt x="51828" y="71589"/>
                  </a:lnTo>
                  <a:lnTo>
                    <a:pt x="60083" y="71589"/>
                  </a:lnTo>
                  <a:lnTo>
                    <a:pt x="60083" y="64173"/>
                  </a:lnTo>
                  <a:close/>
                </a:path>
                <a:path w="60325" h="123825">
                  <a:moveTo>
                    <a:pt x="60083" y="51028"/>
                  </a:moveTo>
                  <a:lnTo>
                    <a:pt x="51828" y="51028"/>
                  </a:lnTo>
                  <a:lnTo>
                    <a:pt x="51828" y="59245"/>
                  </a:lnTo>
                  <a:lnTo>
                    <a:pt x="60083" y="59245"/>
                  </a:lnTo>
                  <a:lnTo>
                    <a:pt x="60083" y="51028"/>
                  </a:lnTo>
                  <a:close/>
                </a:path>
                <a:path w="60325" h="123825">
                  <a:moveTo>
                    <a:pt x="60083" y="38696"/>
                  </a:moveTo>
                  <a:lnTo>
                    <a:pt x="51828" y="38696"/>
                  </a:lnTo>
                  <a:lnTo>
                    <a:pt x="51828" y="46075"/>
                  </a:lnTo>
                  <a:lnTo>
                    <a:pt x="60083" y="46075"/>
                  </a:lnTo>
                  <a:lnTo>
                    <a:pt x="60083" y="38696"/>
                  </a:lnTo>
                  <a:close/>
                </a:path>
                <a:path w="60325" h="123825">
                  <a:moveTo>
                    <a:pt x="60083" y="25514"/>
                  </a:moveTo>
                  <a:lnTo>
                    <a:pt x="51828" y="25514"/>
                  </a:lnTo>
                  <a:lnTo>
                    <a:pt x="51828" y="33731"/>
                  </a:lnTo>
                  <a:lnTo>
                    <a:pt x="60083" y="33731"/>
                  </a:lnTo>
                  <a:lnTo>
                    <a:pt x="60083" y="25514"/>
                  </a:lnTo>
                  <a:close/>
                </a:path>
                <a:path w="60325" h="123825">
                  <a:moveTo>
                    <a:pt x="60083" y="12344"/>
                  </a:moveTo>
                  <a:lnTo>
                    <a:pt x="51828" y="12344"/>
                  </a:lnTo>
                  <a:lnTo>
                    <a:pt x="51828" y="20586"/>
                  </a:lnTo>
                  <a:lnTo>
                    <a:pt x="60083" y="20586"/>
                  </a:lnTo>
                  <a:lnTo>
                    <a:pt x="60083" y="12344"/>
                  </a:lnTo>
                  <a:close/>
                </a:path>
                <a:path w="60325" h="123825">
                  <a:moveTo>
                    <a:pt x="60083" y="0"/>
                  </a:moveTo>
                  <a:lnTo>
                    <a:pt x="51828" y="0"/>
                  </a:lnTo>
                  <a:lnTo>
                    <a:pt x="51828" y="8229"/>
                  </a:lnTo>
                  <a:lnTo>
                    <a:pt x="60083" y="8229"/>
                  </a:lnTo>
                  <a:lnTo>
                    <a:pt x="600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278092" y="5548896"/>
              <a:ext cx="124460" cy="34290"/>
            </a:xfrm>
            <a:custGeom>
              <a:avLst/>
              <a:gdLst/>
              <a:ahLst/>
              <a:cxnLst/>
              <a:rect l="l" t="t" r="r" b="b"/>
              <a:pathLst>
                <a:path w="124460" h="34289">
                  <a:moveTo>
                    <a:pt x="124282" y="0"/>
                  </a:moveTo>
                  <a:lnTo>
                    <a:pt x="0" y="0"/>
                  </a:lnTo>
                  <a:lnTo>
                    <a:pt x="0" y="33731"/>
                  </a:lnTo>
                  <a:lnTo>
                    <a:pt x="124282" y="33731"/>
                  </a:lnTo>
                  <a:lnTo>
                    <a:pt x="124282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283033" y="5557100"/>
              <a:ext cx="115570" cy="18415"/>
            </a:xfrm>
            <a:custGeom>
              <a:avLst/>
              <a:gdLst/>
              <a:ahLst/>
              <a:cxnLst/>
              <a:rect l="l" t="t" r="r" b="b"/>
              <a:pathLst>
                <a:path w="115570" h="18414">
                  <a:moveTo>
                    <a:pt x="13995" y="8242"/>
                  </a:moveTo>
                  <a:lnTo>
                    <a:pt x="9867" y="7416"/>
                  </a:lnTo>
                  <a:lnTo>
                    <a:pt x="9055" y="6591"/>
                  </a:lnTo>
                  <a:lnTo>
                    <a:pt x="8229" y="6591"/>
                  </a:lnTo>
                  <a:lnTo>
                    <a:pt x="6591" y="5765"/>
                  </a:lnTo>
                  <a:lnTo>
                    <a:pt x="5753" y="4940"/>
                  </a:lnTo>
                  <a:lnTo>
                    <a:pt x="4940" y="4940"/>
                  </a:lnTo>
                  <a:lnTo>
                    <a:pt x="4940" y="3314"/>
                  </a:lnTo>
                  <a:lnTo>
                    <a:pt x="5753" y="3314"/>
                  </a:lnTo>
                  <a:lnTo>
                    <a:pt x="7404" y="2476"/>
                  </a:lnTo>
                  <a:lnTo>
                    <a:pt x="9055" y="2476"/>
                  </a:lnTo>
                  <a:lnTo>
                    <a:pt x="11506" y="3314"/>
                  </a:lnTo>
                  <a:lnTo>
                    <a:pt x="12331" y="4102"/>
                  </a:lnTo>
                  <a:lnTo>
                    <a:pt x="12331" y="2476"/>
                  </a:lnTo>
                  <a:lnTo>
                    <a:pt x="12331" y="0"/>
                  </a:lnTo>
                  <a:lnTo>
                    <a:pt x="4940" y="0"/>
                  </a:lnTo>
                  <a:lnTo>
                    <a:pt x="0" y="838"/>
                  </a:lnTo>
                  <a:lnTo>
                    <a:pt x="0" y="9067"/>
                  </a:lnTo>
                  <a:lnTo>
                    <a:pt x="4114" y="9893"/>
                  </a:lnTo>
                  <a:lnTo>
                    <a:pt x="5753" y="10693"/>
                  </a:lnTo>
                  <a:lnTo>
                    <a:pt x="4940" y="10693"/>
                  </a:lnTo>
                  <a:lnTo>
                    <a:pt x="7404" y="11518"/>
                  </a:lnTo>
                  <a:lnTo>
                    <a:pt x="8229" y="12357"/>
                  </a:lnTo>
                  <a:lnTo>
                    <a:pt x="8229" y="14008"/>
                  </a:lnTo>
                  <a:lnTo>
                    <a:pt x="7404" y="14820"/>
                  </a:lnTo>
                  <a:lnTo>
                    <a:pt x="4114" y="14820"/>
                  </a:lnTo>
                  <a:lnTo>
                    <a:pt x="0" y="13169"/>
                  </a:lnTo>
                  <a:lnTo>
                    <a:pt x="0" y="17284"/>
                  </a:lnTo>
                  <a:lnTo>
                    <a:pt x="1651" y="18110"/>
                  </a:lnTo>
                  <a:lnTo>
                    <a:pt x="9867" y="18110"/>
                  </a:lnTo>
                  <a:lnTo>
                    <a:pt x="13995" y="15659"/>
                  </a:lnTo>
                  <a:lnTo>
                    <a:pt x="13995" y="14820"/>
                  </a:lnTo>
                  <a:lnTo>
                    <a:pt x="13995" y="8242"/>
                  </a:lnTo>
                  <a:close/>
                </a:path>
                <a:path w="115570" h="18414">
                  <a:moveTo>
                    <a:pt x="21399" y="12"/>
                  </a:moveTo>
                  <a:lnTo>
                    <a:pt x="16459" y="12"/>
                  </a:lnTo>
                  <a:lnTo>
                    <a:pt x="16459" y="17284"/>
                  </a:lnTo>
                  <a:lnTo>
                    <a:pt x="21399" y="17284"/>
                  </a:lnTo>
                  <a:lnTo>
                    <a:pt x="21399" y="12"/>
                  </a:lnTo>
                  <a:close/>
                </a:path>
                <a:path w="115570" h="18414">
                  <a:moveTo>
                    <a:pt x="38671" y="0"/>
                  </a:moveTo>
                  <a:lnTo>
                    <a:pt x="25514" y="0"/>
                  </a:lnTo>
                  <a:lnTo>
                    <a:pt x="25514" y="17284"/>
                  </a:lnTo>
                  <a:lnTo>
                    <a:pt x="38671" y="17284"/>
                  </a:lnTo>
                  <a:lnTo>
                    <a:pt x="38671" y="14008"/>
                  </a:lnTo>
                  <a:lnTo>
                    <a:pt x="30454" y="14008"/>
                  </a:lnTo>
                  <a:lnTo>
                    <a:pt x="30454" y="9893"/>
                  </a:lnTo>
                  <a:lnTo>
                    <a:pt x="37020" y="9893"/>
                  </a:lnTo>
                  <a:lnTo>
                    <a:pt x="37020" y="7416"/>
                  </a:lnTo>
                  <a:lnTo>
                    <a:pt x="30454" y="7416"/>
                  </a:lnTo>
                  <a:lnTo>
                    <a:pt x="30454" y="3314"/>
                  </a:lnTo>
                  <a:lnTo>
                    <a:pt x="38671" y="3314"/>
                  </a:lnTo>
                  <a:lnTo>
                    <a:pt x="38671" y="0"/>
                  </a:lnTo>
                  <a:close/>
                </a:path>
                <a:path w="115570" h="18414">
                  <a:moveTo>
                    <a:pt x="62534" y="0"/>
                  </a:moveTo>
                  <a:lnTo>
                    <a:pt x="56781" y="0"/>
                  </a:lnTo>
                  <a:lnTo>
                    <a:pt x="51841" y="9893"/>
                  </a:lnTo>
                  <a:lnTo>
                    <a:pt x="47713" y="0"/>
                  </a:lnTo>
                  <a:lnTo>
                    <a:pt x="41148" y="0"/>
                  </a:lnTo>
                  <a:lnTo>
                    <a:pt x="41148" y="17284"/>
                  </a:lnTo>
                  <a:lnTo>
                    <a:pt x="45250" y="17284"/>
                  </a:lnTo>
                  <a:lnTo>
                    <a:pt x="45250" y="6591"/>
                  </a:lnTo>
                  <a:lnTo>
                    <a:pt x="49377" y="17284"/>
                  </a:lnTo>
                  <a:lnTo>
                    <a:pt x="53492" y="17284"/>
                  </a:lnTo>
                  <a:lnTo>
                    <a:pt x="57607" y="6591"/>
                  </a:lnTo>
                  <a:lnTo>
                    <a:pt x="57607" y="17284"/>
                  </a:lnTo>
                  <a:lnTo>
                    <a:pt x="62534" y="17284"/>
                  </a:lnTo>
                  <a:lnTo>
                    <a:pt x="62534" y="0"/>
                  </a:lnTo>
                  <a:close/>
                </a:path>
                <a:path w="115570" h="18414">
                  <a:moveTo>
                    <a:pt x="79819" y="0"/>
                  </a:moveTo>
                  <a:lnTo>
                    <a:pt x="66636" y="0"/>
                  </a:lnTo>
                  <a:lnTo>
                    <a:pt x="66636" y="17284"/>
                  </a:lnTo>
                  <a:lnTo>
                    <a:pt x="79819" y="17284"/>
                  </a:lnTo>
                  <a:lnTo>
                    <a:pt x="79819" y="14008"/>
                  </a:lnTo>
                  <a:lnTo>
                    <a:pt x="72402" y="14008"/>
                  </a:lnTo>
                  <a:lnTo>
                    <a:pt x="72402" y="9893"/>
                  </a:lnTo>
                  <a:lnTo>
                    <a:pt x="79006" y="9893"/>
                  </a:lnTo>
                  <a:lnTo>
                    <a:pt x="79006" y="7416"/>
                  </a:lnTo>
                  <a:lnTo>
                    <a:pt x="72402" y="7416"/>
                  </a:lnTo>
                  <a:lnTo>
                    <a:pt x="72402" y="3314"/>
                  </a:lnTo>
                  <a:lnTo>
                    <a:pt x="79819" y="3314"/>
                  </a:lnTo>
                  <a:lnTo>
                    <a:pt x="79819" y="0"/>
                  </a:lnTo>
                  <a:close/>
                </a:path>
                <a:path w="115570" h="18414">
                  <a:moveTo>
                    <a:pt x="97929" y="0"/>
                  </a:moveTo>
                  <a:lnTo>
                    <a:pt x="94640" y="0"/>
                  </a:lnTo>
                  <a:lnTo>
                    <a:pt x="94640" y="10693"/>
                  </a:lnTo>
                  <a:lnTo>
                    <a:pt x="88874" y="0"/>
                  </a:lnTo>
                  <a:lnTo>
                    <a:pt x="83108" y="0"/>
                  </a:lnTo>
                  <a:lnTo>
                    <a:pt x="83108" y="17284"/>
                  </a:lnTo>
                  <a:lnTo>
                    <a:pt x="86410" y="17284"/>
                  </a:lnTo>
                  <a:lnTo>
                    <a:pt x="86410" y="6591"/>
                  </a:lnTo>
                  <a:lnTo>
                    <a:pt x="92176" y="17284"/>
                  </a:lnTo>
                  <a:lnTo>
                    <a:pt x="97929" y="17284"/>
                  </a:lnTo>
                  <a:lnTo>
                    <a:pt x="97929" y="0"/>
                  </a:lnTo>
                  <a:close/>
                </a:path>
                <a:path w="115570" h="18414">
                  <a:moveTo>
                    <a:pt x="115189" y="8242"/>
                  </a:moveTo>
                  <a:lnTo>
                    <a:pt x="111086" y="7416"/>
                  </a:lnTo>
                  <a:lnTo>
                    <a:pt x="110286" y="6591"/>
                  </a:lnTo>
                  <a:lnTo>
                    <a:pt x="109448" y="6591"/>
                  </a:lnTo>
                  <a:lnTo>
                    <a:pt x="107797" y="5765"/>
                  </a:lnTo>
                  <a:lnTo>
                    <a:pt x="106984" y="4940"/>
                  </a:lnTo>
                  <a:lnTo>
                    <a:pt x="106159" y="4940"/>
                  </a:lnTo>
                  <a:lnTo>
                    <a:pt x="106159" y="3314"/>
                  </a:lnTo>
                  <a:lnTo>
                    <a:pt x="106984" y="3314"/>
                  </a:lnTo>
                  <a:lnTo>
                    <a:pt x="108623" y="2476"/>
                  </a:lnTo>
                  <a:lnTo>
                    <a:pt x="110286" y="2476"/>
                  </a:lnTo>
                  <a:lnTo>
                    <a:pt x="112750" y="3314"/>
                  </a:lnTo>
                  <a:lnTo>
                    <a:pt x="113563" y="4102"/>
                  </a:lnTo>
                  <a:lnTo>
                    <a:pt x="113563" y="2476"/>
                  </a:lnTo>
                  <a:lnTo>
                    <a:pt x="113563" y="0"/>
                  </a:lnTo>
                  <a:lnTo>
                    <a:pt x="106159" y="0"/>
                  </a:lnTo>
                  <a:lnTo>
                    <a:pt x="101231" y="838"/>
                  </a:lnTo>
                  <a:lnTo>
                    <a:pt x="101231" y="9067"/>
                  </a:lnTo>
                  <a:lnTo>
                    <a:pt x="105333" y="9893"/>
                  </a:lnTo>
                  <a:lnTo>
                    <a:pt x="106984" y="10693"/>
                  </a:lnTo>
                  <a:lnTo>
                    <a:pt x="106159" y="10693"/>
                  </a:lnTo>
                  <a:lnTo>
                    <a:pt x="108623" y="11518"/>
                  </a:lnTo>
                  <a:lnTo>
                    <a:pt x="109448" y="12357"/>
                  </a:lnTo>
                  <a:lnTo>
                    <a:pt x="109448" y="14008"/>
                  </a:lnTo>
                  <a:lnTo>
                    <a:pt x="108623" y="14820"/>
                  </a:lnTo>
                  <a:lnTo>
                    <a:pt x="105333" y="14820"/>
                  </a:lnTo>
                  <a:lnTo>
                    <a:pt x="101231" y="13169"/>
                  </a:lnTo>
                  <a:lnTo>
                    <a:pt x="101231" y="17284"/>
                  </a:lnTo>
                  <a:lnTo>
                    <a:pt x="102870" y="18110"/>
                  </a:lnTo>
                  <a:lnTo>
                    <a:pt x="111086" y="18110"/>
                  </a:lnTo>
                  <a:lnTo>
                    <a:pt x="115189" y="15659"/>
                  </a:lnTo>
                  <a:lnTo>
                    <a:pt x="115189" y="14820"/>
                  </a:lnTo>
                  <a:lnTo>
                    <a:pt x="115189" y="82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248463" y="5590031"/>
              <a:ext cx="750570" cy="1621790"/>
            </a:xfrm>
            <a:custGeom>
              <a:avLst/>
              <a:gdLst/>
              <a:ahLst/>
              <a:cxnLst/>
              <a:rect l="l" t="t" r="r" b="b"/>
              <a:pathLst>
                <a:path w="750570" h="1621790">
                  <a:moveTo>
                    <a:pt x="0" y="1621231"/>
                  </a:moveTo>
                  <a:lnTo>
                    <a:pt x="750544" y="1621231"/>
                  </a:lnTo>
                </a:path>
                <a:path w="750570" h="1621790">
                  <a:moveTo>
                    <a:pt x="0" y="930770"/>
                  </a:moveTo>
                  <a:lnTo>
                    <a:pt x="750544" y="930770"/>
                  </a:lnTo>
                </a:path>
                <a:path w="750570" h="1621790">
                  <a:moveTo>
                    <a:pt x="0" y="718438"/>
                  </a:moveTo>
                  <a:lnTo>
                    <a:pt x="750544" y="718438"/>
                  </a:lnTo>
                </a:path>
                <a:path w="750570" h="1621790">
                  <a:moveTo>
                    <a:pt x="0" y="154711"/>
                  </a:moveTo>
                  <a:lnTo>
                    <a:pt x="750544" y="154711"/>
                  </a:lnTo>
                </a:path>
                <a:path w="750570" h="1621790">
                  <a:moveTo>
                    <a:pt x="0" y="0"/>
                  </a:moveTo>
                  <a:lnTo>
                    <a:pt x="75054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248463" y="7381620"/>
              <a:ext cx="750570" cy="46990"/>
            </a:xfrm>
            <a:custGeom>
              <a:avLst/>
              <a:gdLst/>
              <a:ahLst/>
              <a:cxnLst/>
              <a:rect l="l" t="t" r="r" b="b"/>
              <a:pathLst>
                <a:path w="750570" h="46990">
                  <a:moveTo>
                    <a:pt x="750544" y="0"/>
                  </a:moveTo>
                  <a:lnTo>
                    <a:pt x="0" y="0"/>
                  </a:lnTo>
                  <a:lnTo>
                    <a:pt x="0" y="46888"/>
                  </a:lnTo>
                  <a:lnTo>
                    <a:pt x="750544" y="46888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248463" y="6813778"/>
              <a:ext cx="750570" cy="615315"/>
            </a:xfrm>
            <a:custGeom>
              <a:avLst/>
              <a:gdLst/>
              <a:ahLst/>
              <a:cxnLst/>
              <a:rect l="l" t="t" r="r" b="b"/>
              <a:pathLst>
                <a:path w="750570" h="615315">
                  <a:moveTo>
                    <a:pt x="750544" y="614730"/>
                  </a:moveTo>
                  <a:lnTo>
                    <a:pt x="750544" y="567842"/>
                  </a:lnTo>
                  <a:lnTo>
                    <a:pt x="0" y="567842"/>
                  </a:lnTo>
                  <a:lnTo>
                    <a:pt x="0" y="614730"/>
                  </a:lnTo>
                  <a:lnTo>
                    <a:pt x="750544" y="614730"/>
                  </a:lnTo>
                  <a:close/>
                </a:path>
                <a:path w="750570" h="615315">
                  <a:moveTo>
                    <a:pt x="413943" y="94627"/>
                  </a:moveTo>
                  <a:lnTo>
                    <a:pt x="413943" y="0"/>
                  </a:lnTo>
                  <a:lnTo>
                    <a:pt x="348132" y="0"/>
                  </a:lnTo>
                  <a:lnTo>
                    <a:pt x="348132" y="94627"/>
                  </a:lnTo>
                  <a:lnTo>
                    <a:pt x="413943" y="946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608089" y="6826122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60" y="0"/>
                  </a:moveTo>
                  <a:lnTo>
                    <a:pt x="0" y="0"/>
                  </a:lnTo>
                  <a:lnTo>
                    <a:pt x="0" y="70764"/>
                  </a:lnTo>
                  <a:lnTo>
                    <a:pt x="41960" y="70764"/>
                  </a:lnTo>
                  <a:lnTo>
                    <a:pt x="41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608102" y="6826122"/>
              <a:ext cx="42545" cy="71120"/>
            </a:xfrm>
            <a:custGeom>
              <a:avLst/>
              <a:gdLst/>
              <a:ahLst/>
              <a:cxnLst/>
              <a:rect l="l" t="t" r="r" b="b"/>
              <a:pathLst>
                <a:path w="42545" h="71120">
                  <a:moveTo>
                    <a:pt x="41948" y="70764"/>
                  </a:moveTo>
                  <a:lnTo>
                    <a:pt x="41948" y="0"/>
                  </a:lnTo>
                  <a:lnTo>
                    <a:pt x="0" y="0"/>
                  </a:lnTo>
                  <a:lnTo>
                    <a:pt x="0" y="70764"/>
                  </a:lnTo>
                  <a:lnTo>
                    <a:pt x="41948" y="707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278804" y="5557100"/>
              <a:ext cx="715010" cy="1750695"/>
            </a:xfrm>
            <a:custGeom>
              <a:avLst/>
              <a:gdLst/>
              <a:ahLst/>
              <a:cxnLst/>
              <a:rect l="l" t="t" r="r" b="b"/>
              <a:pathLst>
                <a:path w="715009" h="1750695">
                  <a:moveTo>
                    <a:pt x="13995" y="1739747"/>
                  </a:moveTo>
                  <a:lnTo>
                    <a:pt x="10693" y="1736458"/>
                  </a:lnTo>
                  <a:lnTo>
                    <a:pt x="3302" y="1736458"/>
                  </a:lnTo>
                  <a:lnTo>
                    <a:pt x="0" y="1739747"/>
                  </a:lnTo>
                  <a:lnTo>
                    <a:pt x="0" y="1747989"/>
                  </a:lnTo>
                  <a:lnTo>
                    <a:pt x="3302" y="1750441"/>
                  </a:lnTo>
                  <a:lnTo>
                    <a:pt x="7416" y="1750441"/>
                  </a:lnTo>
                  <a:lnTo>
                    <a:pt x="10693" y="1750441"/>
                  </a:lnTo>
                  <a:lnTo>
                    <a:pt x="13995" y="1747989"/>
                  </a:lnTo>
                  <a:lnTo>
                    <a:pt x="13995" y="1739747"/>
                  </a:lnTo>
                  <a:close/>
                </a:path>
                <a:path w="715009" h="1750695">
                  <a:moveTo>
                    <a:pt x="13995" y="1608899"/>
                  </a:moveTo>
                  <a:lnTo>
                    <a:pt x="10693" y="1605610"/>
                  </a:lnTo>
                  <a:lnTo>
                    <a:pt x="3302" y="1605610"/>
                  </a:lnTo>
                  <a:lnTo>
                    <a:pt x="0" y="1608899"/>
                  </a:lnTo>
                  <a:lnTo>
                    <a:pt x="0" y="1616290"/>
                  </a:lnTo>
                  <a:lnTo>
                    <a:pt x="3302" y="1619592"/>
                  </a:lnTo>
                  <a:lnTo>
                    <a:pt x="7416" y="1619592"/>
                  </a:lnTo>
                  <a:lnTo>
                    <a:pt x="10693" y="1619592"/>
                  </a:lnTo>
                  <a:lnTo>
                    <a:pt x="13995" y="1616290"/>
                  </a:lnTo>
                  <a:lnTo>
                    <a:pt x="13995" y="1608899"/>
                  </a:lnTo>
                  <a:close/>
                </a:path>
                <a:path w="715009" h="1750695">
                  <a:moveTo>
                    <a:pt x="13995" y="1013904"/>
                  </a:moveTo>
                  <a:lnTo>
                    <a:pt x="10693" y="1010615"/>
                  </a:lnTo>
                  <a:lnTo>
                    <a:pt x="3302" y="1010615"/>
                  </a:lnTo>
                  <a:lnTo>
                    <a:pt x="0" y="1013904"/>
                  </a:lnTo>
                  <a:lnTo>
                    <a:pt x="0" y="1022134"/>
                  </a:lnTo>
                  <a:lnTo>
                    <a:pt x="3302" y="1024597"/>
                  </a:lnTo>
                  <a:lnTo>
                    <a:pt x="7416" y="1024597"/>
                  </a:lnTo>
                  <a:lnTo>
                    <a:pt x="10693" y="1024597"/>
                  </a:lnTo>
                  <a:lnTo>
                    <a:pt x="13995" y="1022134"/>
                  </a:lnTo>
                  <a:lnTo>
                    <a:pt x="13995" y="1013904"/>
                  </a:lnTo>
                  <a:close/>
                </a:path>
                <a:path w="715009" h="1750695">
                  <a:moveTo>
                    <a:pt x="13995" y="907745"/>
                  </a:moveTo>
                  <a:lnTo>
                    <a:pt x="10693" y="905268"/>
                  </a:lnTo>
                  <a:lnTo>
                    <a:pt x="3302" y="905268"/>
                  </a:lnTo>
                  <a:lnTo>
                    <a:pt x="0" y="907745"/>
                  </a:lnTo>
                  <a:lnTo>
                    <a:pt x="0" y="915962"/>
                  </a:lnTo>
                  <a:lnTo>
                    <a:pt x="3302" y="919276"/>
                  </a:lnTo>
                  <a:lnTo>
                    <a:pt x="7416" y="919276"/>
                  </a:lnTo>
                  <a:lnTo>
                    <a:pt x="10693" y="919276"/>
                  </a:lnTo>
                  <a:lnTo>
                    <a:pt x="13995" y="915962"/>
                  </a:lnTo>
                  <a:lnTo>
                    <a:pt x="13995" y="907745"/>
                  </a:lnTo>
                  <a:close/>
                </a:path>
                <a:path w="715009" h="1750695">
                  <a:moveTo>
                    <a:pt x="13995" y="803224"/>
                  </a:moveTo>
                  <a:lnTo>
                    <a:pt x="10693" y="799922"/>
                  </a:lnTo>
                  <a:lnTo>
                    <a:pt x="3302" y="799922"/>
                  </a:lnTo>
                  <a:lnTo>
                    <a:pt x="0" y="803224"/>
                  </a:lnTo>
                  <a:lnTo>
                    <a:pt x="0" y="811453"/>
                  </a:lnTo>
                  <a:lnTo>
                    <a:pt x="3302" y="814743"/>
                  </a:lnTo>
                  <a:lnTo>
                    <a:pt x="7416" y="814743"/>
                  </a:lnTo>
                  <a:lnTo>
                    <a:pt x="10693" y="814743"/>
                  </a:lnTo>
                  <a:lnTo>
                    <a:pt x="13995" y="811453"/>
                  </a:lnTo>
                  <a:lnTo>
                    <a:pt x="13995" y="803224"/>
                  </a:lnTo>
                  <a:close/>
                </a:path>
                <a:path w="715009" h="1750695">
                  <a:moveTo>
                    <a:pt x="13995" y="697052"/>
                  </a:moveTo>
                  <a:lnTo>
                    <a:pt x="10693" y="693775"/>
                  </a:lnTo>
                  <a:lnTo>
                    <a:pt x="3302" y="693775"/>
                  </a:lnTo>
                  <a:lnTo>
                    <a:pt x="0" y="697052"/>
                  </a:lnTo>
                  <a:lnTo>
                    <a:pt x="0" y="704469"/>
                  </a:lnTo>
                  <a:lnTo>
                    <a:pt x="3302" y="707758"/>
                  </a:lnTo>
                  <a:lnTo>
                    <a:pt x="7416" y="707758"/>
                  </a:lnTo>
                  <a:lnTo>
                    <a:pt x="10693" y="707758"/>
                  </a:lnTo>
                  <a:lnTo>
                    <a:pt x="13995" y="704469"/>
                  </a:lnTo>
                  <a:lnTo>
                    <a:pt x="13995" y="697052"/>
                  </a:lnTo>
                  <a:close/>
                </a:path>
                <a:path w="715009" h="1750695">
                  <a:moveTo>
                    <a:pt x="13995" y="106984"/>
                  </a:moveTo>
                  <a:lnTo>
                    <a:pt x="10693" y="103695"/>
                  </a:lnTo>
                  <a:lnTo>
                    <a:pt x="3302" y="103695"/>
                  </a:lnTo>
                  <a:lnTo>
                    <a:pt x="0" y="106984"/>
                  </a:lnTo>
                  <a:lnTo>
                    <a:pt x="0" y="115214"/>
                  </a:lnTo>
                  <a:lnTo>
                    <a:pt x="3302" y="118516"/>
                  </a:lnTo>
                  <a:lnTo>
                    <a:pt x="7416" y="118516"/>
                  </a:lnTo>
                  <a:lnTo>
                    <a:pt x="10693" y="118516"/>
                  </a:lnTo>
                  <a:lnTo>
                    <a:pt x="13995" y="115214"/>
                  </a:lnTo>
                  <a:lnTo>
                    <a:pt x="13995" y="106984"/>
                  </a:lnTo>
                  <a:close/>
                </a:path>
                <a:path w="715009" h="1750695">
                  <a:moveTo>
                    <a:pt x="13995" y="3314"/>
                  </a:moveTo>
                  <a:lnTo>
                    <a:pt x="10693" y="0"/>
                  </a:lnTo>
                  <a:lnTo>
                    <a:pt x="3302" y="0"/>
                  </a:lnTo>
                  <a:lnTo>
                    <a:pt x="0" y="3314"/>
                  </a:lnTo>
                  <a:lnTo>
                    <a:pt x="0" y="11518"/>
                  </a:lnTo>
                  <a:lnTo>
                    <a:pt x="3302" y="14820"/>
                  </a:lnTo>
                  <a:lnTo>
                    <a:pt x="7416" y="14820"/>
                  </a:lnTo>
                  <a:lnTo>
                    <a:pt x="10693" y="14820"/>
                  </a:lnTo>
                  <a:lnTo>
                    <a:pt x="13995" y="11518"/>
                  </a:lnTo>
                  <a:lnTo>
                    <a:pt x="13995" y="3314"/>
                  </a:lnTo>
                  <a:close/>
                </a:path>
                <a:path w="715009" h="1750695">
                  <a:moveTo>
                    <a:pt x="714425" y="1739747"/>
                  </a:moveTo>
                  <a:lnTo>
                    <a:pt x="711149" y="1736458"/>
                  </a:lnTo>
                  <a:lnTo>
                    <a:pt x="703745" y="1736458"/>
                  </a:lnTo>
                  <a:lnTo>
                    <a:pt x="700443" y="1739747"/>
                  </a:lnTo>
                  <a:lnTo>
                    <a:pt x="700443" y="1747989"/>
                  </a:lnTo>
                  <a:lnTo>
                    <a:pt x="703745" y="1750441"/>
                  </a:lnTo>
                  <a:lnTo>
                    <a:pt x="707847" y="1750441"/>
                  </a:lnTo>
                  <a:lnTo>
                    <a:pt x="711149" y="1750441"/>
                  </a:lnTo>
                  <a:lnTo>
                    <a:pt x="714425" y="1747989"/>
                  </a:lnTo>
                  <a:lnTo>
                    <a:pt x="714425" y="1739747"/>
                  </a:lnTo>
                  <a:close/>
                </a:path>
                <a:path w="715009" h="1750695">
                  <a:moveTo>
                    <a:pt x="714425" y="1608899"/>
                  </a:moveTo>
                  <a:lnTo>
                    <a:pt x="711149" y="1605610"/>
                  </a:lnTo>
                  <a:lnTo>
                    <a:pt x="703745" y="1605610"/>
                  </a:lnTo>
                  <a:lnTo>
                    <a:pt x="700443" y="1608899"/>
                  </a:lnTo>
                  <a:lnTo>
                    <a:pt x="700443" y="1616290"/>
                  </a:lnTo>
                  <a:lnTo>
                    <a:pt x="703745" y="1619592"/>
                  </a:lnTo>
                  <a:lnTo>
                    <a:pt x="707847" y="1619592"/>
                  </a:lnTo>
                  <a:lnTo>
                    <a:pt x="711149" y="1619592"/>
                  </a:lnTo>
                  <a:lnTo>
                    <a:pt x="714425" y="1616290"/>
                  </a:lnTo>
                  <a:lnTo>
                    <a:pt x="714425" y="1608899"/>
                  </a:lnTo>
                  <a:close/>
                </a:path>
                <a:path w="715009" h="1750695">
                  <a:moveTo>
                    <a:pt x="714425" y="1013904"/>
                  </a:moveTo>
                  <a:lnTo>
                    <a:pt x="711149" y="1010615"/>
                  </a:lnTo>
                  <a:lnTo>
                    <a:pt x="703745" y="1010615"/>
                  </a:lnTo>
                  <a:lnTo>
                    <a:pt x="700443" y="1013904"/>
                  </a:lnTo>
                  <a:lnTo>
                    <a:pt x="700443" y="1022134"/>
                  </a:lnTo>
                  <a:lnTo>
                    <a:pt x="703745" y="1024597"/>
                  </a:lnTo>
                  <a:lnTo>
                    <a:pt x="707847" y="1024597"/>
                  </a:lnTo>
                  <a:lnTo>
                    <a:pt x="711149" y="1024597"/>
                  </a:lnTo>
                  <a:lnTo>
                    <a:pt x="714425" y="1022134"/>
                  </a:lnTo>
                  <a:lnTo>
                    <a:pt x="714425" y="1013904"/>
                  </a:lnTo>
                  <a:close/>
                </a:path>
                <a:path w="715009" h="1750695">
                  <a:moveTo>
                    <a:pt x="714425" y="907745"/>
                  </a:moveTo>
                  <a:lnTo>
                    <a:pt x="711149" y="905268"/>
                  </a:lnTo>
                  <a:lnTo>
                    <a:pt x="703745" y="905268"/>
                  </a:lnTo>
                  <a:lnTo>
                    <a:pt x="700443" y="907745"/>
                  </a:lnTo>
                  <a:lnTo>
                    <a:pt x="700443" y="915962"/>
                  </a:lnTo>
                  <a:lnTo>
                    <a:pt x="703745" y="919276"/>
                  </a:lnTo>
                  <a:lnTo>
                    <a:pt x="707847" y="919276"/>
                  </a:lnTo>
                  <a:lnTo>
                    <a:pt x="711149" y="919276"/>
                  </a:lnTo>
                  <a:lnTo>
                    <a:pt x="714425" y="915962"/>
                  </a:lnTo>
                  <a:lnTo>
                    <a:pt x="714425" y="907745"/>
                  </a:lnTo>
                  <a:close/>
                </a:path>
                <a:path w="715009" h="1750695">
                  <a:moveTo>
                    <a:pt x="714425" y="803224"/>
                  </a:moveTo>
                  <a:lnTo>
                    <a:pt x="711149" y="799922"/>
                  </a:lnTo>
                  <a:lnTo>
                    <a:pt x="703745" y="799922"/>
                  </a:lnTo>
                  <a:lnTo>
                    <a:pt x="700443" y="803224"/>
                  </a:lnTo>
                  <a:lnTo>
                    <a:pt x="700443" y="811453"/>
                  </a:lnTo>
                  <a:lnTo>
                    <a:pt x="703745" y="814743"/>
                  </a:lnTo>
                  <a:lnTo>
                    <a:pt x="707847" y="814743"/>
                  </a:lnTo>
                  <a:lnTo>
                    <a:pt x="711149" y="814743"/>
                  </a:lnTo>
                  <a:lnTo>
                    <a:pt x="714425" y="811453"/>
                  </a:lnTo>
                  <a:lnTo>
                    <a:pt x="714425" y="803224"/>
                  </a:lnTo>
                  <a:close/>
                </a:path>
                <a:path w="715009" h="1750695">
                  <a:moveTo>
                    <a:pt x="714425" y="697052"/>
                  </a:moveTo>
                  <a:lnTo>
                    <a:pt x="711149" y="693775"/>
                  </a:lnTo>
                  <a:lnTo>
                    <a:pt x="703745" y="693775"/>
                  </a:lnTo>
                  <a:lnTo>
                    <a:pt x="700443" y="697052"/>
                  </a:lnTo>
                  <a:lnTo>
                    <a:pt x="700443" y="704469"/>
                  </a:lnTo>
                  <a:lnTo>
                    <a:pt x="703745" y="707758"/>
                  </a:lnTo>
                  <a:lnTo>
                    <a:pt x="707847" y="707758"/>
                  </a:lnTo>
                  <a:lnTo>
                    <a:pt x="711149" y="707758"/>
                  </a:lnTo>
                  <a:lnTo>
                    <a:pt x="714425" y="704469"/>
                  </a:lnTo>
                  <a:lnTo>
                    <a:pt x="714425" y="697052"/>
                  </a:lnTo>
                  <a:close/>
                </a:path>
                <a:path w="715009" h="1750695">
                  <a:moveTo>
                    <a:pt x="714425" y="106984"/>
                  </a:moveTo>
                  <a:lnTo>
                    <a:pt x="711149" y="103695"/>
                  </a:lnTo>
                  <a:lnTo>
                    <a:pt x="703745" y="103695"/>
                  </a:lnTo>
                  <a:lnTo>
                    <a:pt x="700443" y="106984"/>
                  </a:lnTo>
                  <a:lnTo>
                    <a:pt x="700443" y="115214"/>
                  </a:lnTo>
                  <a:lnTo>
                    <a:pt x="703745" y="118516"/>
                  </a:lnTo>
                  <a:lnTo>
                    <a:pt x="707847" y="118516"/>
                  </a:lnTo>
                  <a:lnTo>
                    <a:pt x="711149" y="118516"/>
                  </a:lnTo>
                  <a:lnTo>
                    <a:pt x="714425" y="115214"/>
                  </a:lnTo>
                  <a:lnTo>
                    <a:pt x="714425" y="106984"/>
                  </a:lnTo>
                  <a:close/>
                </a:path>
                <a:path w="715009" h="1750695">
                  <a:moveTo>
                    <a:pt x="714425" y="3314"/>
                  </a:moveTo>
                  <a:lnTo>
                    <a:pt x="711149" y="0"/>
                  </a:lnTo>
                  <a:lnTo>
                    <a:pt x="703745" y="0"/>
                  </a:lnTo>
                  <a:lnTo>
                    <a:pt x="700443" y="3314"/>
                  </a:lnTo>
                  <a:lnTo>
                    <a:pt x="700443" y="11518"/>
                  </a:lnTo>
                  <a:lnTo>
                    <a:pt x="703745" y="14820"/>
                  </a:lnTo>
                  <a:lnTo>
                    <a:pt x="707847" y="14820"/>
                  </a:lnTo>
                  <a:lnTo>
                    <a:pt x="711149" y="14820"/>
                  </a:lnTo>
                  <a:lnTo>
                    <a:pt x="714425" y="11518"/>
                  </a:lnTo>
                  <a:lnTo>
                    <a:pt x="714425" y="33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222962" y="5407329"/>
              <a:ext cx="932815" cy="2021205"/>
            </a:xfrm>
            <a:custGeom>
              <a:avLst/>
              <a:gdLst/>
              <a:ahLst/>
              <a:cxnLst/>
              <a:rect l="l" t="t" r="r" b="b"/>
              <a:pathLst>
                <a:path w="932815" h="2021204">
                  <a:moveTo>
                    <a:pt x="932395" y="0"/>
                  </a:moveTo>
                  <a:lnTo>
                    <a:pt x="932395" y="1889518"/>
                  </a:lnTo>
                  <a:lnTo>
                    <a:pt x="800722" y="2021179"/>
                  </a:lnTo>
                </a:path>
                <a:path w="932815" h="2021204">
                  <a:moveTo>
                    <a:pt x="552208" y="0"/>
                  </a:moveTo>
                  <a:lnTo>
                    <a:pt x="932395" y="0"/>
                  </a:lnTo>
                  <a:lnTo>
                    <a:pt x="800722" y="131660"/>
                  </a:lnTo>
                </a:path>
                <a:path w="932815" h="2021204">
                  <a:moveTo>
                    <a:pt x="0" y="131660"/>
                  </a:moveTo>
                  <a:lnTo>
                    <a:pt x="131673" y="0"/>
                  </a:lnTo>
                  <a:lnTo>
                    <a:pt x="552475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636880" y="6881266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4" h="21590">
                  <a:moveTo>
                    <a:pt x="13169" y="0"/>
                  </a:moveTo>
                  <a:lnTo>
                    <a:pt x="0" y="10680"/>
                  </a:lnTo>
                  <a:lnTo>
                    <a:pt x="0" y="21386"/>
                  </a:lnTo>
                  <a:lnTo>
                    <a:pt x="13169" y="15621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636880" y="6881266"/>
              <a:ext cx="13335" cy="21590"/>
            </a:xfrm>
            <a:custGeom>
              <a:avLst/>
              <a:gdLst/>
              <a:ahLst/>
              <a:cxnLst/>
              <a:rect l="l" t="t" r="r" b="b"/>
              <a:pathLst>
                <a:path w="13334" h="21590">
                  <a:moveTo>
                    <a:pt x="13169" y="0"/>
                  </a:moveTo>
                  <a:lnTo>
                    <a:pt x="0" y="10680"/>
                  </a:lnTo>
                  <a:lnTo>
                    <a:pt x="0" y="21386"/>
                  </a:lnTo>
                  <a:lnTo>
                    <a:pt x="13169" y="15621"/>
                  </a:lnTo>
                  <a:lnTo>
                    <a:pt x="1316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594932" y="6891946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41960" y="0"/>
                  </a:moveTo>
                  <a:lnTo>
                    <a:pt x="0" y="0"/>
                  </a:lnTo>
                  <a:lnTo>
                    <a:pt x="0" y="10706"/>
                  </a:lnTo>
                  <a:lnTo>
                    <a:pt x="41960" y="10706"/>
                  </a:lnTo>
                  <a:lnTo>
                    <a:pt x="41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594932" y="6891946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0" y="0"/>
                  </a:moveTo>
                  <a:lnTo>
                    <a:pt x="41948" y="0"/>
                  </a:lnTo>
                  <a:lnTo>
                    <a:pt x="41948" y="10706"/>
                  </a:lnTo>
                  <a:lnTo>
                    <a:pt x="0" y="1070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594932" y="6881266"/>
              <a:ext cx="55244" cy="10795"/>
            </a:xfrm>
            <a:custGeom>
              <a:avLst/>
              <a:gdLst/>
              <a:ahLst/>
              <a:cxnLst/>
              <a:rect l="l" t="t" r="r" b="b"/>
              <a:pathLst>
                <a:path w="55245" h="10795">
                  <a:moveTo>
                    <a:pt x="55118" y="0"/>
                  </a:moveTo>
                  <a:lnTo>
                    <a:pt x="13169" y="0"/>
                  </a:lnTo>
                  <a:lnTo>
                    <a:pt x="0" y="10680"/>
                  </a:lnTo>
                  <a:lnTo>
                    <a:pt x="41948" y="10680"/>
                  </a:lnTo>
                  <a:lnTo>
                    <a:pt x="551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594932" y="6881266"/>
              <a:ext cx="55244" cy="10795"/>
            </a:xfrm>
            <a:custGeom>
              <a:avLst/>
              <a:gdLst/>
              <a:ahLst/>
              <a:cxnLst/>
              <a:rect l="l" t="t" r="r" b="b"/>
              <a:pathLst>
                <a:path w="55245" h="10795">
                  <a:moveTo>
                    <a:pt x="13169" y="0"/>
                  </a:moveTo>
                  <a:lnTo>
                    <a:pt x="55118" y="0"/>
                  </a:lnTo>
                  <a:lnTo>
                    <a:pt x="41948" y="10680"/>
                  </a:lnTo>
                  <a:lnTo>
                    <a:pt x="0" y="10680"/>
                  </a:lnTo>
                  <a:lnTo>
                    <a:pt x="1316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594932" y="6877126"/>
              <a:ext cx="54610" cy="26034"/>
            </a:xfrm>
            <a:custGeom>
              <a:avLst/>
              <a:gdLst/>
              <a:ahLst/>
              <a:cxnLst/>
              <a:rect l="l" t="t" r="r" b="b"/>
              <a:pathLst>
                <a:path w="54609" h="26034">
                  <a:moveTo>
                    <a:pt x="41948" y="14820"/>
                  </a:moveTo>
                  <a:lnTo>
                    <a:pt x="41948" y="25527"/>
                  </a:lnTo>
                </a:path>
                <a:path w="54609" h="26034">
                  <a:moveTo>
                    <a:pt x="53479" y="0"/>
                  </a:moveTo>
                  <a:lnTo>
                    <a:pt x="17272" y="0"/>
                  </a:lnTo>
                  <a:lnTo>
                    <a:pt x="10693" y="4140"/>
                  </a:lnTo>
                </a:path>
                <a:path w="54609" h="26034">
                  <a:moveTo>
                    <a:pt x="0" y="14820"/>
                  </a:moveTo>
                  <a:lnTo>
                    <a:pt x="41948" y="14820"/>
                  </a:lnTo>
                  <a:lnTo>
                    <a:pt x="54317" y="576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278804" y="5816332"/>
              <a:ext cx="715010" cy="15240"/>
            </a:xfrm>
            <a:custGeom>
              <a:avLst/>
              <a:gdLst/>
              <a:ahLst/>
              <a:cxnLst/>
              <a:rect l="l" t="t" r="r" b="b"/>
              <a:pathLst>
                <a:path w="715009" h="15239">
                  <a:moveTo>
                    <a:pt x="13995" y="3302"/>
                  </a:moveTo>
                  <a:lnTo>
                    <a:pt x="10693" y="0"/>
                  </a:lnTo>
                  <a:lnTo>
                    <a:pt x="3302" y="0"/>
                  </a:lnTo>
                  <a:lnTo>
                    <a:pt x="0" y="3302"/>
                  </a:lnTo>
                  <a:lnTo>
                    <a:pt x="0" y="11518"/>
                  </a:lnTo>
                  <a:lnTo>
                    <a:pt x="3302" y="14820"/>
                  </a:lnTo>
                  <a:lnTo>
                    <a:pt x="7416" y="14820"/>
                  </a:lnTo>
                  <a:lnTo>
                    <a:pt x="10693" y="14820"/>
                  </a:lnTo>
                  <a:lnTo>
                    <a:pt x="13995" y="11518"/>
                  </a:lnTo>
                  <a:lnTo>
                    <a:pt x="13995" y="3302"/>
                  </a:lnTo>
                  <a:close/>
                </a:path>
                <a:path w="715009" h="15239">
                  <a:moveTo>
                    <a:pt x="714425" y="3302"/>
                  </a:moveTo>
                  <a:lnTo>
                    <a:pt x="711149" y="0"/>
                  </a:lnTo>
                  <a:lnTo>
                    <a:pt x="703745" y="0"/>
                  </a:lnTo>
                  <a:lnTo>
                    <a:pt x="700443" y="3302"/>
                  </a:lnTo>
                  <a:lnTo>
                    <a:pt x="700443" y="11518"/>
                  </a:lnTo>
                  <a:lnTo>
                    <a:pt x="703745" y="14820"/>
                  </a:lnTo>
                  <a:lnTo>
                    <a:pt x="707847" y="14820"/>
                  </a:lnTo>
                  <a:lnTo>
                    <a:pt x="711149" y="14820"/>
                  </a:lnTo>
                  <a:lnTo>
                    <a:pt x="714425" y="11518"/>
                  </a:lnTo>
                  <a:lnTo>
                    <a:pt x="714425" y="3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250610" y="5412511"/>
              <a:ext cx="927735" cy="1967230"/>
            </a:xfrm>
            <a:custGeom>
              <a:avLst/>
              <a:gdLst/>
              <a:ahLst/>
              <a:cxnLst/>
              <a:rect l="l" t="t" r="r" b="b"/>
              <a:pathLst>
                <a:path w="927734" h="1967229">
                  <a:moveTo>
                    <a:pt x="745947" y="1957273"/>
                  </a:moveTo>
                  <a:lnTo>
                    <a:pt x="0" y="1957273"/>
                  </a:lnTo>
                  <a:lnTo>
                    <a:pt x="0" y="1966849"/>
                  </a:lnTo>
                  <a:lnTo>
                    <a:pt x="745947" y="1966849"/>
                  </a:lnTo>
                  <a:lnTo>
                    <a:pt x="745947" y="1957273"/>
                  </a:lnTo>
                  <a:close/>
                </a:path>
                <a:path w="927734" h="1967229">
                  <a:moveTo>
                    <a:pt x="746125" y="1800631"/>
                  </a:moveTo>
                  <a:lnTo>
                    <a:pt x="177" y="1800631"/>
                  </a:lnTo>
                  <a:lnTo>
                    <a:pt x="177" y="1810194"/>
                  </a:lnTo>
                  <a:lnTo>
                    <a:pt x="746125" y="1810194"/>
                  </a:lnTo>
                  <a:lnTo>
                    <a:pt x="746125" y="1800631"/>
                  </a:lnTo>
                  <a:close/>
                </a:path>
                <a:path w="927734" h="1967229">
                  <a:moveTo>
                    <a:pt x="746125" y="1110424"/>
                  </a:moveTo>
                  <a:lnTo>
                    <a:pt x="177" y="1110424"/>
                  </a:lnTo>
                  <a:lnTo>
                    <a:pt x="177" y="1120025"/>
                  </a:lnTo>
                  <a:lnTo>
                    <a:pt x="746125" y="1120025"/>
                  </a:lnTo>
                  <a:lnTo>
                    <a:pt x="746125" y="1110424"/>
                  </a:lnTo>
                  <a:close/>
                </a:path>
                <a:path w="927734" h="1967229">
                  <a:moveTo>
                    <a:pt x="746125" y="334543"/>
                  </a:moveTo>
                  <a:lnTo>
                    <a:pt x="177" y="334543"/>
                  </a:lnTo>
                  <a:lnTo>
                    <a:pt x="177" y="344131"/>
                  </a:lnTo>
                  <a:lnTo>
                    <a:pt x="746125" y="344131"/>
                  </a:lnTo>
                  <a:lnTo>
                    <a:pt x="746125" y="334543"/>
                  </a:lnTo>
                  <a:close/>
                </a:path>
                <a:path w="927734" h="1967229">
                  <a:moveTo>
                    <a:pt x="746417" y="898004"/>
                  </a:moveTo>
                  <a:lnTo>
                    <a:pt x="469" y="898004"/>
                  </a:lnTo>
                  <a:lnTo>
                    <a:pt x="469" y="907592"/>
                  </a:lnTo>
                  <a:lnTo>
                    <a:pt x="746417" y="907592"/>
                  </a:lnTo>
                  <a:lnTo>
                    <a:pt x="746417" y="898004"/>
                  </a:lnTo>
                  <a:close/>
                </a:path>
                <a:path w="927734" h="1967229">
                  <a:moveTo>
                    <a:pt x="927684" y="0"/>
                  </a:moveTo>
                  <a:lnTo>
                    <a:pt x="924229" y="4241"/>
                  </a:lnTo>
                  <a:lnTo>
                    <a:pt x="924229" y="1751266"/>
                  </a:lnTo>
                  <a:lnTo>
                    <a:pt x="927684" y="1748053"/>
                  </a:lnTo>
                  <a:lnTo>
                    <a:pt x="927684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103"/>
          <p:cNvGrpSpPr/>
          <p:nvPr/>
        </p:nvGrpSpPr>
        <p:grpSpPr>
          <a:xfrm>
            <a:off x="9071318" y="5404765"/>
            <a:ext cx="937260" cy="2026285"/>
            <a:chOff x="4016718" y="5404764"/>
            <a:chExt cx="937260" cy="2026285"/>
          </a:xfrm>
        </p:grpSpPr>
        <p:sp>
          <p:nvSpPr>
            <p:cNvPr id="104" name="object 104"/>
            <p:cNvSpPr/>
            <p:nvPr/>
          </p:nvSpPr>
          <p:spPr>
            <a:xfrm>
              <a:off x="4063962" y="5542140"/>
              <a:ext cx="750570" cy="1842770"/>
            </a:xfrm>
            <a:custGeom>
              <a:avLst/>
              <a:gdLst/>
              <a:ahLst/>
              <a:cxnLst/>
              <a:rect l="l" t="t" r="r" b="b"/>
              <a:pathLst>
                <a:path w="750570" h="1842770">
                  <a:moveTo>
                    <a:pt x="750544" y="0"/>
                  </a:moveTo>
                  <a:lnTo>
                    <a:pt x="0" y="0"/>
                  </a:lnTo>
                  <a:lnTo>
                    <a:pt x="0" y="1842617"/>
                  </a:lnTo>
                  <a:lnTo>
                    <a:pt x="750544" y="1842617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80966" y="5970079"/>
              <a:ext cx="72072" cy="99212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4021048" y="5407050"/>
              <a:ext cx="930910" cy="132080"/>
            </a:xfrm>
            <a:custGeom>
              <a:avLst/>
              <a:gdLst/>
              <a:ahLst/>
              <a:cxnLst/>
              <a:rect l="l" t="t" r="r" b="b"/>
              <a:pathLst>
                <a:path w="930910" h="132079">
                  <a:moveTo>
                    <a:pt x="930389" y="0"/>
                  </a:moveTo>
                  <a:lnTo>
                    <a:pt x="129641" y="0"/>
                  </a:lnTo>
                  <a:lnTo>
                    <a:pt x="0" y="131660"/>
                  </a:lnTo>
                  <a:lnTo>
                    <a:pt x="798702" y="131660"/>
                  </a:lnTo>
                  <a:lnTo>
                    <a:pt x="93038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21048" y="5538710"/>
              <a:ext cx="798830" cy="1890395"/>
            </a:xfrm>
            <a:custGeom>
              <a:avLst/>
              <a:gdLst/>
              <a:ahLst/>
              <a:cxnLst/>
              <a:rect l="l" t="t" r="r" b="b"/>
              <a:pathLst>
                <a:path w="798829" h="1890395">
                  <a:moveTo>
                    <a:pt x="21437" y="0"/>
                  </a:moveTo>
                  <a:lnTo>
                    <a:pt x="0" y="0"/>
                  </a:lnTo>
                  <a:lnTo>
                    <a:pt x="0" y="1890217"/>
                  </a:lnTo>
                  <a:lnTo>
                    <a:pt x="21437" y="1890217"/>
                  </a:lnTo>
                  <a:lnTo>
                    <a:pt x="21437" y="0"/>
                  </a:lnTo>
                  <a:close/>
                </a:path>
                <a:path w="798829" h="1890395">
                  <a:moveTo>
                    <a:pt x="798703" y="0"/>
                  </a:moveTo>
                  <a:lnTo>
                    <a:pt x="774014" y="0"/>
                  </a:lnTo>
                  <a:lnTo>
                    <a:pt x="774014" y="1889531"/>
                  </a:lnTo>
                  <a:lnTo>
                    <a:pt x="798703" y="1889531"/>
                  </a:lnTo>
                  <a:lnTo>
                    <a:pt x="79870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819751" y="5407050"/>
              <a:ext cx="132080" cy="2021205"/>
            </a:xfrm>
            <a:custGeom>
              <a:avLst/>
              <a:gdLst/>
              <a:ahLst/>
              <a:cxnLst/>
              <a:rect l="l" t="t" r="r" b="b"/>
              <a:pathLst>
                <a:path w="132079" h="2021204">
                  <a:moveTo>
                    <a:pt x="131686" y="0"/>
                  </a:moveTo>
                  <a:lnTo>
                    <a:pt x="0" y="131660"/>
                  </a:lnTo>
                  <a:lnTo>
                    <a:pt x="0" y="2021179"/>
                  </a:lnTo>
                  <a:lnTo>
                    <a:pt x="131686" y="1889518"/>
                  </a:lnTo>
                  <a:lnTo>
                    <a:pt x="13168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19004" y="5538711"/>
              <a:ext cx="801370" cy="1889760"/>
            </a:xfrm>
            <a:custGeom>
              <a:avLst/>
              <a:gdLst/>
              <a:ahLst/>
              <a:cxnLst/>
              <a:rect l="l" t="t" r="r" b="b"/>
              <a:pathLst>
                <a:path w="801370" h="1889759">
                  <a:moveTo>
                    <a:pt x="25514" y="0"/>
                  </a:moveTo>
                  <a:lnTo>
                    <a:pt x="25514" y="1889518"/>
                  </a:lnTo>
                </a:path>
                <a:path w="801370" h="1889759">
                  <a:moveTo>
                    <a:pt x="776058" y="0"/>
                  </a:moveTo>
                  <a:lnTo>
                    <a:pt x="776058" y="1889518"/>
                  </a:lnTo>
                </a:path>
                <a:path w="801370" h="1889759">
                  <a:moveTo>
                    <a:pt x="0" y="1889518"/>
                  </a:moveTo>
                  <a:lnTo>
                    <a:pt x="0" y="0"/>
                  </a:lnTo>
                  <a:lnTo>
                    <a:pt x="800747" y="0"/>
                  </a:lnTo>
                  <a:lnTo>
                    <a:pt x="800747" y="1889518"/>
                  </a:lnTo>
                  <a:lnTo>
                    <a:pt x="0" y="18895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643628" y="5598781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42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97"/>
                  </a:lnTo>
                  <a:close/>
                </a:path>
                <a:path w="125095" h="137160">
                  <a:moveTo>
                    <a:pt x="8242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39"/>
                  </a:lnTo>
                  <a:close/>
                </a:path>
                <a:path w="125095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42" y="111112"/>
                  </a:lnTo>
                  <a:lnTo>
                    <a:pt x="8242" y="102870"/>
                  </a:lnTo>
                  <a:close/>
                </a:path>
                <a:path w="125095" h="137160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125095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5585"/>
                  </a:lnTo>
                  <a:lnTo>
                    <a:pt x="8242" y="85585"/>
                  </a:lnTo>
                  <a:lnTo>
                    <a:pt x="8242" y="77355"/>
                  </a:lnTo>
                  <a:close/>
                </a:path>
                <a:path w="125095" h="137160">
                  <a:moveTo>
                    <a:pt x="8242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42" y="72415"/>
                  </a:lnTo>
                  <a:lnTo>
                    <a:pt x="8242" y="64211"/>
                  </a:lnTo>
                  <a:close/>
                </a:path>
                <a:path w="125095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42" y="60096"/>
                  </a:lnTo>
                  <a:lnTo>
                    <a:pt x="8242" y="51854"/>
                  </a:lnTo>
                  <a:close/>
                </a:path>
                <a:path w="125095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42" y="46901"/>
                  </a:lnTo>
                  <a:lnTo>
                    <a:pt x="8242" y="38684"/>
                  </a:lnTo>
                  <a:close/>
                </a:path>
                <a:path w="125095" h="137160">
                  <a:moveTo>
                    <a:pt x="8242" y="26352"/>
                  </a:moveTo>
                  <a:lnTo>
                    <a:pt x="0" y="26352"/>
                  </a:lnTo>
                  <a:lnTo>
                    <a:pt x="0" y="33756"/>
                  </a:lnTo>
                  <a:lnTo>
                    <a:pt x="8242" y="33756"/>
                  </a:lnTo>
                  <a:lnTo>
                    <a:pt x="8242" y="26352"/>
                  </a:lnTo>
                  <a:close/>
                </a:path>
                <a:path w="125095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42" y="21412"/>
                  </a:lnTo>
                  <a:lnTo>
                    <a:pt x="8242" y="13169"/>
                  </a:lnTo>
                  <a:close/>
                </a:path>
                <a:path w="125095" h="137160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125095" h="137160">
                  <a:moveTo>
                    <a:pt x="21412" y="128397"/>
                  </a:moveTo>
                  <a:lnTo>
                    <a:pt x="13182" y="128397"/>
                  </a:lnTo>
                  <a:lnTo>
                    <a:pt x="13182" y="136626"/>
                  </a:lnTo>
                  <a:lnTo>
                    <a:pt x="21412" y="136626"/>
                  </a:lnTo>
                  <a:lnTo>
                    <a:pt x="21412" y="128397"/>
                  </a:lnTo>
                  <a:close/>
                </a:path>
                <a:path w="125095" h="137160">
                  <a:moveTo>
                    <a:pt x="21412" y="116039"/>
                  </a:moveTo>
                  <a:lnTo>
                    <a:pt x="13182" y="116039"/>
                  </a:lnTo>
                  <a:lnTo>
                    <a:pt x="13182" y="123456"/>
                  </a:lnTo>
                  <a:lnTo>
                    <a:pt x="21412" y="123456"/>
                  </a:lnTo>
                  <a:lnTo>
                    <a:pt x="21412" y="116039"/>
                  </a:lnTo>
                  <a:close/>
                </a:path>
                <a:path w="125095" h="137160">
                  <a:moveTo>
                    <a:pt x="21412" y="102870"/>
                  </a:moveTo>
                  <a:lnTo>
                    <a:pt x="13182" y="102870"/>
                  </a:lnTo>
                  <a:lnTo>
                    <a:pt x="13182" y="111112"/>
                  </a:lnTo>
                  <a:lnTo>
                    <a:pt x="21412" y="111112"/>
                  </a:lnTo>
                  <a:lnTo>
                    <a:pt x="21412" y="102870"/>
                  </a:lnTo>
                  <a:close/>
                </a:path>
                <a:path w="125095" h="137160">
                  <a:moveTo>
                    <a:pt x="21412" y="89700"/>
                  </a:moveTo>
                  <a:lnTo>
                    <a:pt x="13182" y="89700"/>
                  </a:lnTo>
                  <a:lnTo>
                    <a:pt x="13182" y="97942"/>
                  </a:lnTo>
                  <a:lnTo>
                    <a:pt x="21412" y="97942"/>
                  </a:lnTo>
                  <a:lnTo>
                    <a:pt x="21412" y="89700"/>
                  </a:lnTo>
                  <a:close/>
                </a:path>
                <a:path w="125095" h="137160">
                  <a:moveTo>
                    <a:pt x="21412" y="77355"/>
                  </a:moveTo>
                  <a:lnTo>
                    <a:pt x="13182" y="77355"/>
                  </a:lnTo>
                  <a:lnTo>
                    <a:pt x="13182" y="85585"/>
                  </a:lnTo>
                  <a:lnTo>
                    <a:pt x="21412" y="85585"/>
                  </a:lnTo>
                  <a:lnTo>
                    <a:pt x="21412" y="77355"/>
                  </a:lnTo>
                  <a:close/>
                </a:path>
                <a:path w="125095" h="137160">
                  <a:moveTo>
                    <a:pt x="21412" y="64211"/>
                  </a:moveTo>
                  <a:lnTo>
                    <a:pt x="13182" y="64211"/>
                  </a:lnTo>
                  <a:lnTo>
                    <a:pt x="13182" y="72415"/>
                  </a:lnTo>
                  <a:lnTo>
                    <a:pt x="21412" y="72415"/>
                  </a:lnTo>
                  <a:lnTo>
                    <a:pt x="21412" y="64211"/>
                  </a:lnTo>
                  <a:close/>
                </a:path>
                <a:path w="125095" h="137160">
                  <a:moveTo>
                    <a:pt x="21412" y="51854"/>
                  </a:moveTo>
                  <a:lnTo>
                    <a:pt x="13182" y="51854"/>
                  </a:lnTo>
                  <a:lnTo>
                    <a:pt x="13182" y="60096"/>
                  </a:lnTo>
                  <a:lnTo>
                    <a:pt x="21412" y="60096"/>
                  </a:lnTo>
                  <a:lnTo>
                    <a:pt x="21412" y="51854"/>
                  </a:lnTo>
                  <a:close/>
                </a:path>
                <a:path w="125095" h="137160">
                  <a:moveTo>
                    <a:pt x="21412" y="38684"/>
                  </a:moveTo>
                  <a:lnTo>
                    <a:pt x="13182" y="38684"/>
                  </a:lnTo>
                  <a:lnTo>
                    <a:pt x="13182" y="46901"/>
                  </a:lnTo>
                  <a:lnTo>
                    <a:pt x="21412" y="46901"/>
                  </a:lnTo>
                  <a:lnTo>
                    <a:pt x="21412" y="38684"/>
                  </a:lnTo>
                  <a:close/>
                </a:path>
                <a:path w="125095" h="137160">
                  <a:moveTo>
                    <a:pt x="21412" y="26352"/>
                  </a:moveTo>
                  <a:lnTo>
                    <a:pt x="13182" y="26352"/>
                  </a:lnTo>
                  <a:lnTo>
                    <a:pt x="13182" y="33756"/>
                  </a:lnTo>
                  <a:lnTo>
                    <a:pt x="21412" y="33756"/>
                  </a:lnTo>
                  <a:lnTo>
                    <a:pt x="21412" y="26352"/>
                  </a:lnTo>
                  <a:close/>
                </a:path>
                <a:path w="125095" h="137160">
                  <a:moveTo>
                    <a:pt x="21412" y="13169"/>
                  </a:moveTo>
                  <a:lnTo>
                    <a:pt x="13182" y="13169"/>
                  </a:lnTo>
                  <a:lnTo>
                    <a:pt x="13182" y="21412"/>
                  </a:lnTo>
                  <a:lnTo>
                    <a:pt x="21412" y="21412"/>
                  </a:lnTo>
                  <a:lnTo>
                    <a:pt x="21412" y="13169"/>
                  </a:lnTo>
                  <a:close/>
                </a:path>
                <a:path w="125095" h="137160">
                  <a:moveTo>
                    <a:pt x="21412" y="0"/>
                  </a:moveTo>
                  <a:lnTo>
                    <a:pt x="13182" y="0"/>
                  </a:lnTo>
                  <a:lnTo>
                    <a:pt x="13182" y="8229"/>
                  </a:lnTo>
                  <a:lnTo>
                    <a:pt x="21412" y="8229"/>
                  </a:lnTo>
                  <a:lnTo>
                    <a:pt x="21412" y="0"/>
                  </a:lnTo>
                  <a:close/>
                </a:path>
                <a:path w="125095" h="137160">
                  <a:moveTo>
                    <a:pt x="34569" y="128397"/>
                  </a:moveTo>
                  <a:lnTo>
                    <a:pt x="26352" y="128397"/>
                  </a:lnTo>
                  <a:lnTo>
                    <a:pt x="26352" y="136626"/>
                  </a:lnTo>
                  <a:lnTo>
                    <a:pt x="34569" y="136626"/>
                  </a:lnTo>
                  <a:lnTo>
                    <a:pt x="34569" y="128397"/>
                  </a:lnTo>
                  <a:close/>
                </a:path>
                <a:path w="125095" h="137160">
                  <a:moveTo>
                    <a:pt x="34569" y="116039"/>
                  </a:moveTo>
                  <a:lnTo>
                    <a:pt x="26352" y="116039"/>
                  </a:lnTo>
                  <a:lnTo>
                    <a:pt x="26352" y="123456"/>
                  </a:lnTo>
                  <a:lnTo>
                    <a:pt x="34569" y="123456"/>
                  </a:lnTo>
                  <a:lnTo>
                    <a:pt x="34569" y="116039"/>
                  </a:lnTo>
                  <a:close/>
                </a:path>
                <a:path w="125095" h="137160">
                  <a:moveTo>
                    <a:pt x="34569" y="102870"/>
                  </a:moveTo>
                  <a:lnTo>
                    <a:pt x="26352" y="102870"/>
                  </a:lnTo>
                  <a:lnTo>
                    <a:pt x="26352" y="111112"/>
                  </a:lnTo>
                  <a:lnTo>
                    <a:pt x="34569" y="111112"/>
                  </a:lnTo>
                  <a:lnTo>
                    <a:pt x="34569" y="102870"/>
                  </a:lnTo>
                  <a:close/>
                </a:path>
                <a:path w="125095" h="137160">
                  <a:moveTo>
                    <a:pt x="34569" y="89700"/>
                  </a:moveTo>
                  <a:lnTo>
                    <a:pt x="26352" y="89700"/>
                  </a:lnTo>
                  <a:lnTo>
                    <a:pt x="26352" y="97942"/>
                  </a:lnTo>
                  <a:lnTo>
                    <a:pt x="34569" y="97942"/>
                  </a:lnTo>
                  <a:lnTo>
                    <a:pt x="34569" y="89700"/>
                  </a:lnTo>
                  <a:close/>
                </a:path>
                <a:path w="125095" h="137160">
                  <a:moveTo>
                    <a:pt x="34569" y="77355"/>
                  </a:moveTo>
                  <a:lnTo>
                    <a:pt x="26352" y="77355"/>
                  </a:lnTo>
                  <a:lnTo>
                    <a:pt x="26352" y="85585"/>
                  </a:lnTo>
                  <a:lnTo>
                    <a:pt x="34569" y="85585"/>
                  </a:lnTo>
                  <a:lnTo>
                    <a:pt x="34569" y="77355"/>
                  </a:lnTo>
                  <a:close/>
                </a:path>
                <a:path w="125095" h="137160">
                  <a:moveTo>
                    <a:pt x="34569" y="64211"/>
                  </a:moveTo>
                  <a:lnTo>
                    <a:pt x="26352" y="64211"/>
                  </a:lnTo>
                  <a:lnTo>
                    <a:pt x="26352" y="72415"/>
                  </a:lnTo>
                  <a:lnTo>
                    <a:pt x="34569" y="72415"/>
                  </a:lnTo>
                  <a:lnTo>
                    <a:pt x="34569" y="64211"/>
                  </a:lnTo>
                  <a:close/>
                </a:path>
                <a:path w="125095" h="137160">
                  <a:moveTo>
                    <a:pt x="34569" y="51854"/>
                  </a:moveTo>
                  <a:lnTo>
                    <a:pt x="26352" y="51854"/>
                  </a:lnTo>
                  <a:lnTo>
                    <a:pt x="26352" y="60096"/>
                  </a:lnTo>
                  <a:lnTo>
                    <a:pt x="34569" y="60096"/>
                  </a:lnTo>
                  <a:lnTo>
                    <a:pt x="34569" y="51854"/>
                  </a:lnTo>
                  <a:close/>
                </a:path>
                <a:path w="125095" h="137160">
                  <a:moveTo>
                    <a:pt x="34569" y="38684"/>
                  </a:moveTo>
                  <a:lnTo>
                    <a:pt x="26352" y="38684"/>
                  </a:lnTo>
                  <a:lnTo>
                    <a:pt x="26352" y="46901"/>
                  </a:lnTo>
                  <a:lnTo>
                    <a:pt x="34569" y="46901"/>
                  </a:lnTo>
                  <a:lnTo>
                    <a:pt x="34569" y="38684"/>
                  </a:lnTo>
                  <a:close/>
                </a:path>
                <a:path w="125095" h="137160">
                  <a:moveTo>
                    <a:pt x="34569" y="26352"/>
                  </a:moveTo>
                  <a:lnTo>
                    <a:pt x="26352" y="26352"/>
                  </a:lnTo>
                  <a:lnTo>
                    <a:pt x="26352" y="33756"/>
                  </a:lnTo>
                  <a:lnTo>
                    <a:pt x="34569" y="33756"/>
                  </a:lnTo>
                  <a:lnTo>
                    <a:pt x="34569" y="26352"/>
                  </a:lnTo>
                  <a:close/>
                </a:path>
                <a:path w="125095" h="137160">
                  <a:moveTo>
                    <a:pt x="34569" y="13169"/>
                  </a:moveTo>
                  <a:lnTo>
                    <a:pt x="26352" y="13169"/>
                  </a:lnTo>
                  <a:lnTo>
                    <a:pt x="26352" y="21412"/>
                  </a:lnTo>
                  <a:lnTo>
                    <a:pt x="34569" y="21412"/>
                  </a:lnTo>
                  <a:lnTo>
                    <a:pt x="34569" y="13169"/>
                  </a:lnTo>
                  <a:close/>
                </a:path>
                <a:path w="125095" h="137160">
                  <a:moveTo>
                    <a:pt x="34569" y="0"/>
                  </a:moveTo>
                  <a:lnTo>
                    <a:pt x="26352" y="0"/>
                  </a:lnTo>
                  <a:lnTo>
                    <a:pt x="26352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125095" h="137160">
                  <a:moveTo>
                    <a:pt x="47726" y="128397"/>
                  </a:moveTo>
                  <a:lnTo>
                    <a:pt x="39509" y="128397"/>
                  </a:lnTo>
                  <a:lnTo>
                    <a:pt x="39509" y="136626"/>
                  </a:lnTo>
                  <a:lnTo>
                    <a:pt x="47726" y="136626"/>
                  </a:lnTo>
                  <a:lnTo>
                    <a:pt x="47726" y="128397"/>
                  </a:lnTo>
                  <a:close/>
                </a:path>
                <a:path w="125095" h="137160">
                  <a:moveTo>
                    <a:pt x="47726" y="116039"/>
                  </a:moveTo>
                  <a:lnTo>
                    <a:pt x="39509" y="116039"/>
                  </a:lnTo>
                  <a:lnTo>
                    <a:pt x="39509" y="123456"/>
                  </a:lnTo>
                  <a:lnTo>
                    <a:pt x="47726" y="123456"/>
                  </a:lnTo>
                  <a:lnTo>
                    <a:pt x="47726" y="116039"/>
                  </a:lnTo>
                  <a:close/>
                </a:path>
                <a:path w="125095" h="137160">
                  <a:moveTo>
                    <a:pt x="47726" y="102870"/>
                  </a:moveTo>
                  <a:lnTo>
                    <a:pt x="39509" y="102870"/>
                  </a:lnTo>
                  <a:lnTo>
                    <a:pt x="39509" y="111112"/>
                  </a:lnTo>
                  <a:lnTo>
                    <a:pt x="47726" y="111112"/>
                  </a:lnTo>
                  <a:lnTo>
                    <a:pt x="47726" y="102870"/>
                  </a:lnTo>
                  <a:close/>
                </a:path>
                <a:path w="125095" h="137160">
                  <a:moveTo>
                    <a:pt x="47726" y="89700"/>
                  </a:moveTo>
                  <a:lnTo>
                    <a:pt x="39509" y="89700"/>
                  </a:lnTo>
                  <a:lnTo>
                    <a:pt x="39509" y="97942"/>
                  </a:lnTo>
                  <a:lnTo>
                    <a:pt x="47726" y="97942"/>
                  </a:lnTo>
                  <a:lnTo>
                    <a:pt x="47726" y="89700"/>
                  </a:lnTo>
                  <a:close/>
                </a:path>
                <a:path w="125095" h="137160">
                  <a:moveTo>
                    <a:pt x="47726" y="77355"/>
                  </a:moveTo>
                  <a:lnTo>
                    <a:pt x="39509" y="77355"/>
                  </a:lnTo>
                  <a:lnTo>
                    <a:pt x="39509" y="85585"/>
                  </a:lnTo>
                  <a:lnTo>
                    <a:pt x="47726" y="85585"/>
                  </a:lnTo>
                  <a:lnTo>
                    <a:pt x="47726" y="77355"/>
                  </a:lnTo>
                  <a:close/>
                </a:path>
                <a:path w="125095" h="137160">
                  <a:moveTo>
                    <a:pt x="47726" y="64211"/>
                  </a:moveTo>
                  <a:lnTo>
                    <a:pt x="39509" y="64211"/>
                  </a:lnTo>
                  <a:lnTo>
                    <a:pt x="39509" y="72415"/>
                  </a:lnTo>
                  <a:lnTo>
                    <a:pt x="47726" y="72415"/>
                  </a:lnTo>
                  <a:lnTo>
                    <a:pt x="47726" y="64211"/>
                  </a:lnTo>
                  <a:close/>
                </a:path>
                <a:path w="125095" h="137160">
                  <a:moveTo>
                    <a:pt x="47726" y="51854"/>
                  </a:moveTo>
                  <a:lnTo>
                    <a:pt x="39509" y="51854"/>
                  </a:lnTo>
                  <a:lnTo>
                    <a:pt x="39509" y="60096"/>
                  </a:lnTo>
                  <a:lnTo>
                    <a:pt x="47726" y="60096"/>
                  </a:lnTo>
                  <a:lnTo>
                    <a:pt x="47726" y="51854"/>
                  </a:lnTo>
                  <a:close/>
                </a:path>
                <a:path w="125095" h="137160">
                  <a:moveTo>
                    <a:pt x="47726" y="38684"/>
                  </a:moveTo>
                  <a:lnTo>
                    <a:pt x="39509" y="38684"/>
                  </a:lnTo>
                  <a:lnTo>
                    <a:pt x="39509" y="46901"/>
                  </a:lnTo>
                  <a:lnTo>
                    <a:pt x="47726" y="46901"/>
                  </a:lnTo>
                  <a:lnTo>
                    <a:pt x="47726" y="38684"/>
                  </a:lnTo>
                  <a:close/>
                </a:path>
                <a:path w="125095" h="137160">
                  <a:moveTo>
                    <a:pt x="47726" y="26352"/>
                  </a:moveTo>
                  <a:lnTo>
                    <a:pt x="39509" y="26352"/>
                  </a:lnTo>
                  <a:lnTo>
                    <a:pt x="39509" y="33756"/>
                  </a:lnTo>
                  <a:lnTo>
                    <a:pt x="47726" y="33756"/>
                  </a:lnTo>
                  <a:lnTo>
                    <a:pt x="47726" y="26352"/>
                  </a:lnTo>
                  <a:close/>
                </a:path>
                <a:path w="125095" h="137160">
                  <a:moveTo>
                    <a:pt x="47726" y="13169"/>
                  </a:moveTo>
                  <a:lnTo>
                    <a:pt x="39509" y="13169"/>
                  </a:lnTo>
                  <a:lnTo>
                    <a:pt x="39509" y="21412"/>
                  </a:lnTo>
                  <a:lnTo>
                    <a:pt x="47726" y="21412"/>
                  </a:lnTo>
                  <a:lnTo>
                    <a:pt x="47726" y="13169"/>
                  </a:lnTo>
                  <a:close/>
                </a:path>
                <a:path w="125095" h="137160">
                  <a:moveTo>
                    <a:pt x="47726" y="0"/>
                  </a:moveTo>
                  <a:lnTo>
                    <a:pt x="39509" y="0"/>
                  </a:lnTo>
                  <a:lnTo>
                    <a:pt x="39509" y="8229"/>
                  </a:lnTo>
                  <a:lnTo>
                    <a:pt x="47726" y="8229"/>
                  </a:lnTo>
                  <a:lnTo>
                    <a:pt x="47726" y="0"/>
                  </a:lnTo>
                  <a:close/>
                </a:path>
                <a:path w="125095" h="137160">
                  <a:moveTo>
                    <a:pt x="60096" y="128397"/>
                  </a:moveTo>
                  <a:lnTo>
                    <a:pt x="52679" y="128397"/>
                  </a:lnTo>
                  <a:lnTo>
                    <a:pt x="52679" y="136626"/>
                  </a:lnTo>
                  <a:lnTo>
                    <a:pt x="60096" y="136626"/>
                  </a:lnTo>
                  <a:lnTo>
                    <a:pt x="60096" y="128397"/>
                  </a:lnTo>
                  <a:close/>
                </a:path>
                <a:path w="125095" h="137160">
                  <a:moveTo>
                    <a:pt x="60096" y="116039"/>
                  </a:moveTo>
                  <a:lnTo>
                    <a:pt x="52679" y="116039"/>
                  </a:lnTo>
                  <a:lnTo>
                    <a:pt x="52679" y="123456"/>
                  </a:lnTo>
                  <a:lnTo>
                    <a:pt x="60096" y="123456"/>
                  </a:lnTo>
                  <a:lnTo>
                    <a:pt x="60096" y="116039"/>
                  </a:lnTo>
                  <a:close/>
                </a:path>
                <a:path w="125095" h="137160">
                  <a:moveTo>
                    <a:pt x="60096" y="102870"/>
                  </a:moveTo>
                  <a:lnTo>
                    <a:pt x="52679" y="102870"/>
                  </a:lnTo>
                  <a:lnTo>
                    <a:pt x="52679" y="111112"/>
                  </a:lnTo>
                  <a:lnTo>
                    <a:pt x="60096" y="111112"/>
                  </a:lnTo>
                  <a:lnTo>
                    <a:pt x="60096" y="102870"/>
                  </a:lnTo>
                  <a:close/>
                </a:path>
                <a:path w="125095" h="137160">
                  <a:moveTo>
                    <a:pt x="60096" y="89700"/>
                  </a:moveTo>
                  <a:lnTo>
                    <a:pt x="52679" y="89700"/>
                  </a:lnTo>
                  <a:lnTo>
                    <a:pt x="52679" y="97942"/>
                  </a:lnTo>
                  <a:lnTo>
                    <a:pt x="60096" y="97942"/>
                  </a:lnTo>
                  <a:lnTo>
                    <a:pt x="60096" y="89700"/>
                  </a:lnTo>
                  <a:close/>
                </a:path>
                <a:path w="125095" h="137160">
                  <a:moveTo>
                    <a:pt x="60096" y="77355"/>
                  </a:moveTo>
                  <a:lnTo>
                    <a:pt x="52679" y="77355"/>
                  </a:lnTo>
                  <a:lnTo>
                    <a:pt x="52679" y="85585"/>
                  </a:lnTo>
                  <a:lnTo>
                    <a:pt x="60096" y="85585"/>
                  </a:lnTo>
                  <a:lnTo>
                    <a:pt x="60096" y="77355"/>
                  </a:lnTo>
                  <a:close/>
                </a:path>
                <a:path w="125095" h="137160">
                  <a:moveTo>
                    <a:pt x="60096" y="64211"/>
                  </a:moveTo>
                  <a:lnTo>
                    <a:pt x="52679" y="64211"/>
                  </a:lnTo>
                  <a:lnTo>
                    <a:pt x="52679" y="72415"/>
                  </a:lnTo>
                  <a:lnTo>
                    <a:pt x="60096" y="72415"/>
                  </a:lnTo>
                  <a:lnTo>
                    <a:pt x="60096" y="64211"/>
                  </a:lnTo>
                  <a:close/>
                </a:path>
                <a:path w="125095" h="137160">
                  <a:moveTo>
                    <a:pt x="60096" y="51854"/>
                  </a:moveTo>
                  <a:lnTo>
                    <a:pt x="52679" y="51854"/>
                  </a:lnTo>
                  <a:lnTo>
                    <a:pt x="52679" y="60096"/>
                  </a:lnTo>
                  <a:lnTo>
                    <a:pt x="60096" y="60096"/>
                  </a:lnTo>
                  <a:lnTo>
                    <a:pt x="60096" y="51854"/>
                  </a:lnTo>
                  <a:close/>
                </a:path>
                <a:path w="125095" h="137160">
                  <a:moveTo>
                    <a:pt x="60096" y="38684"/>
                  </a:moveTo>
                  <a:lnTo>
                    <a:pt x="52679" y="38684"/>
                  </a:lnTo>
                  <a:lnTo>
                    <a:pt x="52679" y="46901"/>
                  </a:lnTo>
                  <a:lnTo>
                    <a:pt x="60096" y="46901"/>
                  </a:lnTo>
                  <a:lnTo>
                    <a:pt x="60096" y="38684"/>
                  </a:lnTo>
                  <a:close/>
                </a:path>
                <a:path w="125095" h="137160">
                  <a:moveTo>
                    <a:pt x="60096" y="26352"/>
                  </a:moveTo>
                  <a:lnTo>
                    <a:pt x="52679" y="26352"/>
                  </a:lnTo>
                  <a:lnTo>
                    <a:pt x="52679" y="33756"/>
                  </a:lnTo>
                  <a:lnTo>
                    <a:pt x="60096" y="33756"/>
                  </a:lnTo>
                  <a:lnTo>
                    <a:pt x="60096" y="26352"/>
                  </a:lnTo>
                  <a:close/>
                </a:path>
                <a:path w="125095" h="137160">
                  <a:moveTo>
                    <a:pt x="60096" y="13169"/>
                  </a:moveTo>
                  <a:lnTo>
                    <a:pt x="52679" y="13169"/>
                  </a:lnTo>
                  <a:lnTo>
                    <a:pt x="52679" y="21412"/>
                  </a:lnTo>
                  <a:lnTo>
                    <a:pt x="60096" y="21412"/>
                  </a:lnTo>
                  <a:lnTo>
                    <a:pt x="60096" y="13169"/>
                  </a:lnTo>
                  <a:close/>
                </a:path>
                <a:path w="125095" h="137160">
                  <a:moveTo>
                    <a:pt x="60096" y="0"/>
                  </a:moveTo>
                  <a:lnTo>
                    <a:pt x="52679" y="0"/>
                  </a:lnTo>
                  <a:lnTo>
                    <a:pt x="52679" y="8229"/>
                  </a:lnTo>
                  <a:lnTo>
                    <a:pt x="60096" y="8229"/>
                  </a:lnTo>
                  <a:lnTo>
                    <a:pt x="60096" y="0"/>
                  </a:lnTo>
                  <a:close/>
                </a:path>
                <a:path w="125095" h="137160">
                  <a:moveTo>
                    <a:pt x="73253" y="128397"/>
                  </a:moveTo>
                  <a:lnTo>
                    <a:pt x="65024" y="128397"/>
                  </a:lnTo>
                  <a:lnTo>
                    <a:pt x="65024" y="136626"/>
                  </a:lnTo>
                  <a:lnTo>
                    <a:pt x="73253" y="136626"/>
                  </a:lnTo>
                  <a:lnTo>
                    <a:pt x="73253" y="128397"/>
                  </a:lnTo>
                  <a:close/>
                </a:path>
                <a:path w="125095" h="137160">
                  <a:moveTo>
                    <a:pt x="73253" y="116039"/>
                  </a:moveTo>
                  <a:lnTo>
                    <a:pt x="65024" y="116039"/>
                  </a:lnTo>
                  <a:lnTo>
                    <a:pt x="65024" y="123456"/>
                  </a:lnTo>
                  <a:lnTo>
                    <a:pt x="73253" y="123456"/>
                  </a:lnTo>
                  <a:lnTo>
                    <a:pt x="73253" y="116039"/>
                  </a:lnTo>
                  <a:close/>
                </a:path>
                <a:path w="125095" h="137160">
                  <a:moveTo>
                    <a:pt x="73253" y="102870"/>
                  </a:moveTo>
                  <a:lnTo>
                    <a:pt x="65024" y="102870"/>
                  </a:lnTo>
                  <a:lnTo>
                    <a:pt x="65024" y="111112"/>
                  </a:lnTo>
                  <a:lnTo>
                    <a:pt x="73253" y="111112"/>
                  </a:lnTo>
                  <a:lnTo>
                    <a:pt x="73253" y="102870"/>
                  </a:lnTo>
                  <a:close/>
                </a:path>
                <a:path w="125095" h="137160">
                  <a:moveTo>
                    <a:pt x="73253" y="89700"/>
                  </a:moveTo>
                  <a:lnTo>
                    <a:pt x="65024" y="89700"/>
                  </a:lnTo>
                  <a:lnTo>
                    <a:pt x="65024" y="97942"/>
                  </a:lnTo>
                  <a:lnTo>
                    <a:pt x="73253" y="97942"/>
                  </a:lnTo>
                  <a:lnTo>
                    <a:pt x="73253" y="89700"/>
                  </a:lnTo>
                  <a:close/>
                </a:path>
                <a:path w="125095" h="137160">
                  <a:moveTo>
                    <a:pt x="73253" y="77355"/>
                  </a:moveTo>
                  <a:lnTo>
                    <a:pt x="65024" y="77355"/>
                  </a:lnTo>
                  <a:lnTo>
                    <a:pt x="65024" y="85585"/>
                  </a:lnTo>
                  <a:lnTo>
                    <a:pt x="73253" y="85585"/>
                  </a:lnTo>
                  <a:lnTo>
                    <a:pt x="73253" y="77355"/>
                  </a:lnTo>
                  <a:close/>
                </a:path>
                <a:path w="125095" h="137160">
                  <a:moveTo>
                    <a:pt x="73253" y="64211"/>
                  </a:moveTo>
                  <a:lnTo>
                    <a:pt x="65024" y="64211"/>
                  </a:lnTo>
                  <a:lnTo>
                    <a:pt x="65024" y="72415"/>
                  </a:lnTo>
                  <a:lnTo>
                    <a:pt x="73253" y="72415"/>
                  </a:lnTo>
                  <a:lnTo>
                    <a:pt x="73253" y="64211"/>
                  </a:lnTo>
                  <a:close/>
                </a:path>
                <a:path w="125095" h="137160">
                  <a:moveTo>
                    <a:pt x="73253" y="51854"/>
                  </a:moveTo>
                  <a:lnTo>
                    <a:pt x="65024" y="51854"/>
                  </a:lnTo>
                  <a:lnTo>
                    <a:pt x="65024" y="60096"/>
                  </a:lnTo>
                  <a:lnTo>
                    <a:pt x="73253" y="60096"/>
                  </a:lnTo>
                  <a:lnTo>
                    <a:pt x="73253" y="51854"/>
                  </a:lnTo>
                  <a:close/>
                </a:path>
                <a:path w="125095" h="137160">
                  <a:moveTo>
                    <a:pt x="73253" y="38684"/>
                  </a:moveTo>
                  <a:lnTo>
                    <a:pt x="65024" y="38684"/>
                  </a:lnTo>
                  <a:lnTo>
                    <a:pt x="65024" y="46901"/>
                  </a:lnTo>
                  <a:lnTo>
                    <a:pt x="73253" y="46901"/>
                  </a:lnTo>
                  <a:lnTo>
                    <a:pt x="73253" y="38684"/>
                  </a:lnTo>
                  <a:close/>
                </a:path>
                <a:path w="125095" h="137160">
                  <a:moveTo>
                    <a:pt x="73253" y="26352"/>
                  </a:moveTo>
                  <a:lnTo>
                    <a:pt x="65024" y="26352"/>
                  </a:lnTo>
                  <a:lnTo>
                    <a:pt x="65024" y="33756"/>
                  </a:lnTo>
                  <a:lnTo>
                    <a:pt x="73253" y="33756"/>
                  </a:lnTo>
                  <a:lnTo>
                    <a:pt x="73253" y="26352"/>
                  </a:lnTo>
                  <a:close/>
                </a:path>
                <a:path w="125095" h="137160">
                  <a:moveTo>
                    <a:pt x="73253" y="13169"/>
                  </a:moveTo>
                  <a:lnTo>
                    <a:pt x="65024" y="13169"/>
                  </a:lnTo>
                  <a:lnTo>
                    <a:pt x="65024" y="21412"/>
                  </a:lnTo>
                  <a:lnTo>
                    <a:pt x="73253" y="21412"/>
                  </a:lnTo>
                  <a:lnTo>
                    <a:pt x="73253" y="13169"/>
                  </a:lnTo>
                  <a:close/>
                </a:path>
                <a:path w="125095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125095" h="137160">
                  <a:moveTo>
                    <a:pt x="86423" y="13169"/>
                  </a:moveTo>
                  <a:lnTo>
                    <a:pt x="78181" y="13169"/>
                  </a:lnTo>
                  <a:lnTo>
                    <a:pt x="78181" y="21412"/>
                  </a:lnTo>
                  <a:lnTo>
                    <a:pt x="86423" y="21412"/>
                  </a:lnTo>
                  <a:lnTo>
                    <a:pt x="86423" y="13169"/>
                  </a:lnTo>
                  <a:close/>
                </a:path>
                <a:path w="125095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125095" h="137160">
                  <a:moveTo>
                    <a:pt x="99593" y="0"/>
                  </a:moveTo>
                  <a:lnTo>
                    <a:pt x="91363" y="0"/>
                  </a:lnTo>
                  <a:lnTo>
                    <a:pt x="91363" y="8229"/>
                  </a:lnTo>
                  <a:lnTo>
                    <a:pt x="99593" y="8229"/>
                  </a:lnTo>
                  <a:lnTo>
                    <a:pt x="99593" y="0"/>
                  </a:lnTo>
                  <a:close/>
                </a:path>
                <a:path w="125095" h="137160">
                  <a:moveTo>
                    <a:pt x="111937" y="0"/>
                  </a:moveTo>
                  <a:lnTo>
                    <a:pt x="104533" y="0"/>
                  </a:lnTo>
                  <a:lnTo>
                    <a:pt x="104533" y="8229"/>
                  </a:lnTo>
                  <a:lnTo>
                    <a:pt x="111937" y="8229"/>
                  </a:lnTo>
                  <a:lnTo>
                    <a:pt x="111937" y="0"/>
                  </a:lnTo>
                  <a:close/>
                </a:path>
                <a:path w="125095" h="137160">
                  <a:moveTo>
                    <a:pt x="125095" y="0"/>
                  </a:moveTo>
                  <a:lnTo>
                    <a:pt x="116878" y="0"/>
                  </a:lnTo>
                  <a:lnTo>
                    <a:pt x="116878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501274" y="559878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267970" h="137160">
                  <a:moveTo>
                    <a:pt x="8229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39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267970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85"/>
                  </a:lnTo>
                  <a:lnTo>
                    <a:pt x="8229" y="85585"/>
                  </a:lnTo>
                  <a:lnTo>
                    <a:pt x="8229" y="77355"/>
                  </a:lnTo>
                  <a:close/>
                </a:path>
                <a:path w="267970" h="137160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29" y="60096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29" y="46901"/>
                  </a:lnTo>
                  <a:lnTo>
                    <a:pt x="8229" y="38684"/>
                  </a:lnTo>
                  <a:close/>
                </a:path>
                <a:path w="267970" h="137160">
                  <a:moveTo>
                    <a:pt x="8229" y="26352"/>
                  </a:moveTo>
                  <a:lnTo>
                    <a:pt x="0" y="26352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6352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99" y="128397"/>
                  </a:moveTo>
                  <a:lnTo>
                    <a:pt x="13157" y="128397"/>
                  </a:lnTo>
                  <a:lnTo>
                    <a:pt x="13157" y="136626"/>
                  </a:lnTo>
                  <a:lnTo>
                    <a:pt x="21399" y="136626"/>
                  </a:lnTo>
                  <a:lnTo>
                    <a:pt x="21399" y="128397"/>
                  </a:lnTo>
                  <a:close/>
                </a:path>
                <a:path w="267970" h="137160">
                  <a:moveTo>
                    <a:pt x="21399" y="116039"/>
                  </a:moveTo>
                  <a:lnTo>
                    <a:pt x="13157" y="116039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6039"/>
                  </a:lnTo>
                  <a:close/>
                </a:path>
                <a:path w="267970" h="137160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1112"/>
                  </a:lnTo>
                  <a:lnTo>
                    <a:pt x="21399" y="111112"/>
                  </a:lnTo>
                  <a:lnTo>
                    <a:pt x="21399" y="102870"/>
                  </a:lnTo>
                  <a:close/>
                </a:path>
                <a:path w="267970" h="137160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42"/>
                  </a:lnTo>
                  <a:lnTo>
                    <a:pt x="21399" y="97942"/>
                  </a:lnTo>
                  <a:lnTo>
                    <a:pt x="21399" y="89700"/>
                  </a:lnTo>
                  <a:close/>
                </a:path>
                <a:path w="267970" h="137160">
                  <a:moveTo>
                    <a:pt x="21399" y="77355"/>
                  </a:moveTo>
                  <a:lnTo>
                    <a:pt x="13157" y="77355"/>
                  </a:lnTo>
                  <a:lnTo>
                    <a:pt x="13157" y="85585"/>
                  </a:lnTo>
                  <a:lnTo>
                    <a:pt x="21399" y="85585"/>
                  </a:lnTo>
                  <a:lnTo>
                    <a:pt x="21399" y="77355"/>
                  </a:lnTo>
                  <a:close/>
                </a:path>
                <a:path w="267970" h="137160">
                  <a:moveTo>
                    <a:pt x="21399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211"/>
                  </a:lnTo>
                  <a:close/>
                </a:path>
                <a:path w="267970" h="137160">
                  <a:moveTo>
                    <a:pt x="21399" y="51854"/>
                  </a:moveTo>
                  <a:lnTo>
                    <a:pt x="13157" y="51854"/>
                  </a:lnTo>
                  <a:lnTo>
                    <a:pt x="13157" y="60096"/>
                  </a:lnTo>
                  <a:lnTo>
                    <a:pt x="21399" y="60096"/>
                  </a:lnTo>
                  <a:lnTo>
                    <a:pt x="21399" y="51854"/>
                  </a:lnTo>
                  <a:close/>
                </a:path>
                <a:path w="267970" h="137160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01"/>
                  </a:lnTo>
                  <a:lnTo>
                    <a:pt x="21399" y="46901"/>
                  </a:lnTo>
                  <a:lnTo>
                    <a:pt x="21399" y="38684"/>
                  </a:lnTo>
                  <a:close/>
                </a:path>
                <a:path w="267970" h="137160">
                  <a:moveTo>
                    <a:pt x="21399" y="26352"/>
                  </a:moveTo>
                  <a:lnTo>
                    <a:pt x="13157" y="26352"/>
                  </a:lnTo>
                  <a:lnTo>
                    <a:pt x="13157" y="33756"/>
                  </a:lnTo>
                  <a:lnTo>
                    <a:pt x="21399" y="33756"/>
                  </a:lnTo>
                  <a:lnTo>
                    <a:pt x="21399" y="26352"/>
                  </a:lnTo>
                  <a:close/>
                </a:path>
                <a:path w="267970" h="137160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267970" h="137160">
                  <a:moveTo>
                    <a:pt x="21399" y="0"/>
                  </a:moveTo>
                  <a:lnTo>
                    <a:pt x="13157" y="0"/>
                  </a:lnTo>
                  <a:lnTo>
                    <a:pt x="13157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267970" h="137160">
                  <a:moveTo>
                    <a:pt x="33743" y="13169"/>
                  </a:moveTo>
                  <a:lnTo>
                    <a:pt x="26327" y="13169"/>
                  </a:lnTo>
                  <a:lnTo>
                    <a:pt x="26327" y="21412"/>
                  </a:lnTo>
                  <a:lnTo>
                    <a:pt x="33743" y="21412"/>
                  </a:lnTo>
                  <a:lnTo>
                    <a:pt x="33743" y="13169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3743" y="8229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01" y="0"/>
                  </a:moveTo>
                  <a:lnTo>
                    <a:pt x="38671" y="0"/>
                  </a:lnTo>
                  <a:lnTo>
                    <a:pt x="38671" y="8229"/>
                  </a:lnTo>
                  <a:lnTo>
                    <a:pt x="46901" y="8229"/>
                  </a:lnTo>
                  <a:lnTo>
                    <a:pt x="46901" y="0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3228" y="0"/>
                  </a:moveTo>
                  <a:lnTo>
                    <a:pt x="65011" y="0"/>
                  </a:lnTo>
                  <a:lnTo>
                    <a:pt x="65011" y="8229"/>
                  </a:lnTo>
                  <a:lnTo>
                    <a:pt x="73228" y="8229"/>
                  </a:lnTo>
                  <a:lnTo>
                    <a:pt x="73228" y="0"/>
                  </a:lnTo>
                  <a:close/>
                </a:path>
                <a:path w="267970" h="137160">
                  <a:moveTo>
                    <a:pt x="86398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398" y="8229"/>
                  </a:lnTo>
                  <a:lnTo>
                    <a:pt x="86398" y="0"/>
                  </a:lnTo>
                  <a:close/>
                </a:path>
                <a:path w="267970" h="137160">
                  <a:moveTo>
                    <a:pt x="98755" y="0"/>
                  </a:moveTo>
                  <a:lnTo>
                    <a:pt x="91338" y="0"/>
                  </a:lnTo>
                  <a:lnTo>
                    <a:pt x="91338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3682" y="0"/>
                  </a:lnTo>
                  <a:lnTo>
                    <a:pt x="103682" y="8229"/>
                  </a:lnTo>
                  <a:lnTo>
                    <a:pt x="111925" y="8229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82" y="0"/>
                  </a:moveTo>
                  <a:lnTo>
                    <a:pt x="116840" y="0"/>
                  </a:lnTo>
                  <a:lnTo>
                    <a:pt x="116840" y="8229"/>
                  </a:lnTo>
                  <a:lnTo>
                    <a:pt x="125082" y="8229"/>
                  </a:lnTo>
                  <a:lnTo>
                    <a:pt x="125082" y="0"/>
                  </a:lnTo>
                  <a:close/>
                </a:path>
                <a:path w="267970" h="137160">
                  <a:moveTo>
                    <a:pt x="228777" y="128397"/>
                  </a:moveTo>
                  <a:lnTo>
                    <a:pt x="220535" y="128397"/>
                  </a:lnTo>
                  <a:lnTo>
                    <a:pt x="220535" y="136626"/>
                  </a:lnTo>
                  <a:lnTo>
                    <a:pt x="228777" y="136626"/>
                  </a:lnTo>
                  <a:lnTo>
                    <a:pt x="228777" y="128397"/>
                  </a:lnTo>
                  <a:close/>
                </a:path>
                <a:path w="267970" h="137160">
                  <a:moveTo>
                    <a:pt x="228777" y="116039"/>
                  </a:moveTo>
                  <a:lnTo>
                    <a:pt x="220535" y="116039"/>
                  </a:lnTo>
                  <a:lnTo>
                    <a:pt x="220535" y="123456"/>
                  </a:lnTo>
                  <a:lnTo>
                    <a:pt x="228777" y="123456"/>
                  </a:lnTo>
                  <a:lnTo>
                    <a:pt x="228777" y="116039"/>
                  </a:lnTo>
                  <a:close/>
                </a:path>
                <a:path w="267970" h="137160">
                  <a:moveTo>
                    <a:pt x="228777" y="102870"/>
                  </a:moveTo>
                  <a:lnTo>
                    <a:pt x="220535" y="102870"/>
                  </a:lnTo>
                  <a:lnTo>
                    <a:pt x="220535" y="111112"/>
                  </a:lnTo>
                  <a:lnTo>
                    <a:pt x="228777" y="111112"/>
                  </a:lnTo>
                  <a:lnTo>
                    <a:pt x="228777" y="102870"/>
                  </a:lnTo>
                  <a:close/>
                </a:path>
                <a:path w="267970" h="137160">
                  <a:moveTo>
                    <a:pt x="228777" y="89700"/>
                  </a:moveTo>
                  <a:lnTo>
                    <a:pt x="220535" y="89700"/>
                  </a:lnTo>
                  <a:lnTo>
                    <a:pt x="220535" y="97942"/>
                  </a:lnTo>
                  <a:lnTo>
                    <a:pt x="228777" y="97942"/>
                  </a:lnTo>
                  <a:lnTo>
                    <a:pt x="228777" y="89700"/>
                  </a:lnTo>
                  <a:close/>
                </a:path>
                <a:path w="267970" h="137160">
                  <a:moveTo>
                    <a:pt x="228777" y="77355"/>
                  </a:moveTo>
                  <a:lnTo>
                    <a:pt x="220535" y="77355"/>
                  </a:lnTo>
                  <a:lnTo>
                    <a:pt x="220535" y="85585"/>
                  </a:lnTo>
                  <a:lnTo>
                    <a:pt x="228777" y="85585"/>
                  </a:lnTo>
                  <a:lnTo>
                    <a:pt x="228777" y="77355"/>
                  </a:lnTo>
                  <a:close/>
                </a:path>
                <a:path w="267970" h="137160">
                  <a:moveTo>
                    <a:pt x="228777" y="64211"/>
                  </a:moveTo>
                  <a:lnTo>
                    <a:pt x="220535" y="64211"/>
                  </a:lnTo>
                  <a:lnTo>
                    <a:pt x="220535" y="72415"/>
                  </a:lnTo>
                  <a:lnTo>
                    <a:pt x="228777" y="72415"/>
                  </a:lnTo>
                  <a:lnTo>
                    <a:pt x="228777" y="64211"/>
                  </a:lnTo>
                  <a:close/>
                </a:path>
                <a:path w="267970" h="137160">
                  <a:moveTo>
                    <a:pt x="228777" y="51854"/>
                  </a:moveTo>
                  <a:lnTo>
                    <a:pt x="220535" y="51854"/>
                  </a:lnTo>
                  <a:lnTo>
                    <a:pt x="220535" y="60096"/>
                  </a:lnTo>
                  <a:lnTo>
                    <a:pt x="228777" y="60096"/>
                  </a:lnTo>
                  <a:lnTo>
                    <a:pt x="228777" y="51854"/>
                  </a:lnTo>
                  <a:close/>
                </a:path>
                <a:path w="267970" h="137160">
                  <a:moveTo>
                    <a:pt x="228777" y="38684"/>
                  </a:moveTo>
                  <a:lnTo>
                    <a:pt x="220535" y="38684"/>
                  </a:lnTo>
                  <a:lnTo>
                    <a:pt x="220535" y="46901"/>
                  </a:lnTo>
                  <a:lnTo>
                    <a:pt x="228777" y="46901"/>
                  </a:lnTo>
                  <a:lnTo>
                    <a:pt x="228777" y="38684"/>
                  </a:lnTo>
                  <a:close/>
                </a:path>
                <a:path w="267970" h="137160">
                  <a:moveTo>
                    <a:pt x="228777" y="26352"/>
                  </a:moveTo>
                  <a:lnTo>
                    <a:pt x="220535" y="26352"/>
                  </a:lnTo>
                  <a:lnTo>
                    <a:pt x="220535" y="33756"/>
                  </a:lnTo>
                  <a:lnTo>
                    <a:pt x="228777" y="33756"/>
                  </a:lnTo>
                  <a:lnTo>
                    <a:pt x="228777" y="26352"/>
                  </a:lnTo>
                  <a:close/>
                </a:path>
                <a:path w="267970" h="137160">
                  <a:moveTo>
                    <a:pt x="228777" y="13169"/>
                  </a:moveTo>
                  <a:lnTo>
                    <a:pt x="220535" y="13169"/>
                  </a:lnTo>
                  <a:lnTo>
                    <a:pt x="220535" y="21412"/>
                  </a:lnTo>
                  <a:lnTo>
                    <a:pt x="228777" y="21412"/>
                  </a:lnTo>
                  <a:lnTo>
                    <a:pt x="228777" y="13169"/>
                  </a:lnTo>
                  <a:close/>
                </a:path>
                <a:path w="267970" h="137160">
                  <a:moveTo>
                    <a:pt x="241947" y="128397"/>
                  </a:moveTo>
                  <a:lnTo>
                    <a:pt x="233718" y="128397"/>
                  </a:lnTo>
                  <a:lnTo>
                    <a:pt x="233718" y="136626"/>
                  </a:lnTo>
                  <a:lnTo>
                    <a:pt x="241947" y="136626"/>
                  </a:lnTo>
                  <a:lnTo>
                    <a:pt x="241947" y="128397"/>
                  </a:lnTo>
                  <a:close/>
                </a:path>
                <a:path w="267970" h="137160">
                  <a:moveTo>
                    <a:pt x="241947" y="116039"/>
                  </a:moveTo>
                  <a:lnTo>
                    <a:pt x="233718" y="116039"/>
                  </a:lnTo>
                  <a:lnTo>
                    <a:pt x="233718" y="123456"/>
                  </a:lnTo>
                  <a:lnTo>
                    <a:pt x="241947" y="123456"/>
                  </a:lnTo>
                  <a:lnTo>
                    <a:pt x="241947" y="116039"/>
                  </a:lnTo>
                  <a:close/>
                </a:path>
                <a:path w="267970" h="137160">
                  <a:moveTo>
                    <a:pt x="241947" y="102870"/>
                  </a:moveTo>
                  <a:lnTo>
                    <a:pt x="233718" y="102870"/>
                  </a:lnTo>
                  <a:lnTo>
                    <a:pt x="233718" y="111112"/>
                  </a:lnTo>
                  <a:lnTo>
                    <a:pt x="241947" y="111112"/>
                  </a:lnTo>
                  <a:lnTo>
                    <a:pt x="241947" y="102870"/>
                  </a:lnTo>
                  <a:close/>
                </a:path>
                <a:path w="267970" h="137160">
                  <a:moveTo>
                    <a:pt x="241947" y="89700"/>
                  </a:moveTo>
                  <a:lnTo>
                    <a:pt x="233718" y="89700"/>
                  </a:lnTo>
                  <a:lnTo>
                    <a:pt x="233718" y="97942"/>
                  </a:lnTo>
                  <a:lnTo>
                    <a:pt x="241947" y="97942"/>
                  </a:lnTo>
                  <a:lnTo>
                    <a:pt x="241947" y="89700"/>
                  </a:lnTo>
                  <a:close/>
                </a:path>
                <a:path w="267970" h="137160">
                  <a:moveTo>
                    <a:pt x="241947" y="77355"/>
                  </a:moveTo>
                  <a:lnTo>
                    <a:pt x="233718" y="77355"/>
                  </a:lnTo>
                  <a:lnTo>
                    <a:pt x="233718" y="85585"/>
                  </a:lnTo>
                  <a:lnTo>
                    <a:pt x="241947" y="85585"/>
                  </a:lnTo>
                  <a:lnTo>
                    <a:pt x="241947" y="77355"/>
                  </a:lnTo>
                  <a:close/>
                </a:path>
                <a:path w="267970" h="137160">
                  <a:moveTo>
                    <a:pt x="241947" y="64211"/>
                  </a:moveTo>
                  <a:lnTo>
                    <a:pt x="233718" y="64211"/>
                  </a:lnTo>
                  <a:lnTo>
                    <a:pt x="233718" y="72415"/>
                  </a:lnTo>
                  <a:lnTo>
                    <a:pt x="241947" y="72415"/>
                  </a:lnTo>
                  <a:lnTo>
                    <a:pt x="241947" y="64211"/>
                  </a:lnTo>
                  <a:close/>
                </a:path>
                <a:path w="267970" h="137160">
                  <a:moveTo>
                    <a:pt x="241947" y="51854"/>
                  </a:moveTo>
                  <a:lnTo>
                    <a:pt x="233718" y="51854"/>
                  </a:lnTo>
                  <a:lnTo>
                    <a:pt x="233718" y="60096"/>
                  </a:lnTo>
                  <a:lnTo>
                    <a:pt x="241947" y="60096"/>
                  </a:lnTo>
                  <a:lnTo>
                    <a:pt x="241947" y="51854"/>
                  </a:lnTo>
                  <a:close/>
                </a:path>
                <a:path w="267970" h="137160">
                  <a:moveTo>
                    <a:pt x="241947" y="38684"/>
                  </a:moveTo>
                  <a:lnTo>
                    <a:pt x="233718" y="38684"/>
                  </a:lnTo>
                  <a:lnTo>
                    <a:pt x="233718" y="46901"/>
                  </a:lnTo>
                  <a:lnTo>
                    <a:pt x="241947" y="46901"/>
                  </a:lnTo>
                  <a:lnTo>
                    <a:pt x="241947" y="38684"/>
                  </a:lnTo>
                  <a:close/>
                </a:path>
                <a:path w="267970" h="137160">
                  <a:moveTo>
                    <a:pt x="241947" y="26352"/>
                  </a:moveTo>
                  <a:lnTo>
                    <a:pt x="233718" y="26352"/>
                  </a:lnTo>
                  <a:lnTo>
                    <a:pt x="233718" y="33756"/>
                  </a:lnTo>
                  <a:lnTo>
                    <a:pt x="241947" y="33756"/>
                  </a:lnTo>
                  <a:lnTo>
                    <a:pt x="241947" y="26352"/>
                  </a:lnTo>
                  <a:close/>
                </a:path>
                <a:path w="267970" h="137160">
                  <a:moveTo>
                    <a:pt x="241947" y="13169"/>
                  </a:moveTo>
                  <a:lnTo>
                    <a:pt x="233718" y="13169"/>
                  </a:lnTo>
                  <a:lnTo>
                    <a:pt x="233718" y="21412"/>
                  </a:lnTo>
                  <a:lnTo>
                    <a:pt x="241947" y="21412"/>
                  </a:lnTo>
                  <a:lnTo>
                    <a:pt x="241947" y="13169"/>
                  </a:lnTo>
                  <a:close/>
                </a:path>
                <a:path w="267970" h="137160">
                  <a:moveTo>
                    <a:pt x="254292" y="128397"/>
                  </a:moveTo>
                  <a:lnTo>
                    <a:pt x="246888" y="128397"/>
                  </a:lnTo>
                  <a:lnTo>
                    <a:pt x="246888" y="136626"/>
                  </a:lnTo>
                  <a:lnTo>
                    <a:pt x="254292" y="136626"/>
                  </a:lnTo>
                  <a:lnTo>
                    <a:pt x="254292" y="128397"/>
                  </a:lnTo>
                  <a:close/>
                </a:path>
                <a:path w="267970" h="137160">
                  <a:moveTo>
                    <a:pt x="254292" y="116039"/>
                  </a:moveTo>
                  <a:lnTo>
                    <a:pt x="246888" y="116039"/>
                  </a:lnTo>
                  <a:lnTo>
                    <a:pt x="246888" y="123456"/>
                  </a:lnTo>
                  <a:lnTo>
                    <a:pt x="254292" y="123456"/>
                  </a:lnTo>
                  <a:lnTo>
                    <a:pt x="254292" y="116039"/>
                  </a:lnTo>
                  <a:close/>
                </a:path>
                <a:path w="267970" h="137160">
                  <a:moveTo>
                    <a:pt x="254292" y="102870"/>
                  </a:moveTo>
                  <a:lnTo>
                    <a:pt x="246888" y="102870"/>
                  </a:lnTo>
                  <a:lnTo>
                    <a:pt x="246888" y="111112"/>
                  </a:lnTo>
                  <a:lnTo>
                    <a:pt x="254292" y="111112"/>
                  </a:lnTo>
                  <a:lnTo>
                    <a:pt x="254292" y="102870"/>
                  </a:lnTo>
                  <a:close/>
                </a:path>
                <a:path w="267970" h="137160">
                  <a:moveTo>
                    <a:pt x="254292" y="89700"/>
                  </a:moveTo>
                  <a:lnTo>
                    <a:pt x="246888" y="89700"/>
                  </a:lnTo>
                  <a:lnTo>
                    <a:pt x="246888" y="97942"/>
                  </a:lnTo>
                  <a:lnTo>
                    <a:pt x="254292" y="97942"/>
                  </a:lnTo>
                  <a:lnTo>
                    <a:pt x="254292" y="89700"/>
                  </a:lnTo>
                  <a:close/>
                </a:path>
                <a:path w="267970" h="137160">
                  <a:moveTo>
                    <a:pt x="254292" y="77355"/>
                  </a:moveTo>
                  <a:lnTo>
                    <a:pt x="246888" y="77355"/>
                  </a:lnTo>
                  <a:lnTo>
                    <a:pt x="246888" y="85585"/>
                  </a:lnTo>
                  <a:lnTo>
                    <a:pt x="254292" y="85585"/>
                  </a:lnTo>
                  <a:lnTo>
                    <a:pt x="254292" y="77355"/>
                  </a:lnTo>
                  <a:close/>
                </a:path>
                <a:path w="267970" h="137160">
                  <a:moveTo>
                    <a:pt x="254292" y="64211"/>
                  </a:moveTo>
                  <a:lnTo>
                    <a:pt x="246888" y="64211"/>
                  </a:lnTo>
                  <a:lnTo>
                    <a:pt x="246888" y="72415"/>
                  </a:lnTo>
                  <a:lnTo>
                    <a:pt x="254292" y="72415"/>
                  </a:lnTo>
                  <a:lnTo>
                    <a:pt x="254292" y="64211"/>
                  </a:lnTo>
                  <a:close/>
                </a:path>
                <a:path w="267970" h="137160">
                  <a:moveTo>
                    <a:pt x="254292" y="51854"/>
                  </a:moveTo>
                  <a:lnTo>
                    <a:pt x="246888" y="51854"/>
                  </a:lnTo>
                  <a:lnTo>
                    <a:pt x="246888" y="60096"/>
                  </a:lnTo>
                  <a:lnTo>
                    <a:pt x="254292" y="60096"/>
                  </a:lnTo>
                  <a:lnTo>
                    <a:pt x="254292" y="51854"/>
                  </a:lnTo>
                  <a:close/>
                </a:path>
                <a:path w="267970" h="137160">
                  <a:moveTo>
                    <a:pt x="254292" y="38684"/>
                  </a:moveTo>
                  <a:lnTo>
                    <a:pt x="246888" y="38684"/>
                  </a:lnTo>
                  <a:lnTo>
                    <a:pt x="246888" y="46901"/>
                  </a:lnTo>
                  <a:lnTo>
                    <a:pt x="254292" y="46901"/>
                  </a:lnTo>
                  <a:lnTo>
                    <a:pt x="254292" y="38684"/>
                  </a:lnTo>
                  <a:close/>
                </a:path>
                <a:path w="267970" h="137160">
                  <a:moveTo>
                    <a:pt x="254292" y="26352"/>
                  </a:moveTo>
                  <a:lnTo>
                    <a:pt x="246888" y="26352"/>
                  </a:lnTo>
                  <a:lnTo>
                    <a:pt x="246888" y="33756"/>
                  </a:lnTo>
                  <a:lnTo>
                    <a:pt x="254292" y="33756"/>
                  </a:lnTo>
                  <a:lnTo>
                    <a:pt x="254292" y="26352"/>
                  </a:lnTo>
                  <a:close/>
                </a:path>
                <a:path w="267970" h="137160">
                  <a:moveTo>
                    <a:pt x="254292" y="13169"/>
                  </a:moveTo>
                  <a:lnTo>
                    <a:pt x="246888" y="13169"/>
                  </a:lnTo>
                  <a:lnTo>
                    <a:pt x="246888" y="21412"/>
                  </a:lnTo>
                  <a:lnTo>
                    <a:pt x="254292" y="21412"/>
                  </a:lnTo>
                  <a:lnTo>
                    <a:pt x="254292" y="13169"/>
                  </a:lnTo>
                  <a:close/>
                </a:path>
                <a:path w="267970" h="137160">
                  <a:moveTo>
                    <a:pt x="267449" y="128397"/>
                  </a:moveTo>
                  <a:lnTo>
                    <a:pt x="259232" y="128397"/>
                  </a:lnTo>
                  <a:lnTo>
                    <a:pt x="259232" y="136626"/>
                  </a:lnTo>
                  <a:lnTo>
                    <a:pt x="267449" y="136626"/>
                  </a:lnTo>
                  <a:lnTo>
                    <a:pt x="267449" y="128397"/>
                  </a:lnTo>
                  <a:close/>
                </a:path>
                <a:path w="267970" h="137160">
                  <a:moveTo>
                    <a:pt x="267449" y="116039"/>
                  </a:moveTo>
                  <a:lnTo>
                    <a:pt x="259232" y="116039"/>
                  </a:lnTo>
                  <a:lnTo>
                    <a:pt x="259232" y="123456"/>
                  </a:lnTo>
                  <a:lnTo>
                    <a:pt x="267449" y="123456"/>
                  </a:lnTo>
                  <a:lnTo>
                    <a:pt x="267449" y="116039"/>
                  </a:lnTo>
                  <a:close/>
                </a:path>
                <a:path w="267970" h="137160">
                  <a:moveTo>
                    <a:pt x="267449" y="102870"/>
                  </a:moveTo>
                  <a:lnTo>
                    <a:pt x="259232" y="102870"/>
                  </a:lnTo>
                  <a:lnTo>
                    <a:pt x="259232" y="111112"/>
                  </a:lnTo>
                  <a:lnTo>
                    <a:pt x="267449" y="111112"/>
                  </a:lnTo>
                  <a:lnTo>
                    <a:pt x="267449" y="102870"/>
                  </a:lnTo>
                  <a:close/>
                </a:path>
                <a:path w="267970" h="137160">
                  <a:moveTo>
                    <a:pt x="267449" y="89700"/>
                  </a:moveTo>
                  <a:lnTo>
                    <a:pt x="259232" y="89700"/>
                  </a:lnTo>
                  <a:lnTo>
                    <a:pt x="259232" y="97942"/>
                  </a:lnTo>
                  <a:lnTo>
                    <a:pt x="267449" y="97942"/>
                  </a:lnTo>
                  <a:lnTo>
                    <a:pt x="267449" y="89700"/>
                  </a:lnTo>
                  <a:close/>
                </a:path>
                <a:path w="267970" h="137160">
                  <a:moveTo>
                    <a:pt x="267449" y="77355"/>
                  </a:moveTo>
                  <a:lnTo>
                    <a:pt x="259232" y="77355"/>
                  </a:lnTo>
                  <a:lnTo>
                    <a:pt x="259232" y="85585"/>
                  </a:lnTo>
                  <a:lnTo>
                    <a:pt x="267449" y="85585"/>
                  </a:lnTo>
                  <a:lnTo>
                    <a:pt x="267449" y="77355"/>
                  </a:lnTo>
                  <a:close/>
                </a:path>
                <a:path w="267970" h="137160">
                  <a:moveTo>
                    <a:pt x="267449" y="64211"/>
                  </a:moveTo>
                  <a:lnTo>
                    <a:pt x="259232" y="64211"/>
                  </a:lnTo>
                  <a:lnTo>
                    <a:pt x="259232" y="72415"/>
                  </a:lnTo>
                  <a:lnTo>
                    <a:pt x="267449" y="72415"/>
                  </a:lnTo>
                  <a:lnTo>
                    <a:pt x="267449" y="64211"/>
                  </a:lnTo>
                  <a:close/>
                </a:path>
                <a:path w="267970" h="137160">
                  <a:moveTo>
                    <a:pt x="267449" y="51854"/>
                  </a:moveTo>
                  <a:lnTo>
                    <a:pt x="259232" y="51854"/>
                  </a:lnTo>
                  <a:lnTo>
                    <a:pt x="259232" y="60096"/>
                  </a:lnTo>
                  <a:lnTo>
                    <a:pt x="267449" y="60096"/>
                  </a:lnTo>
                  <a:lnTo>
                    <a:pt x="267449" y="51854"/>
                  </a:lnTo>
                  <a:close/>
                </a:path>
                <a:path w="267970" h="137160">
                  <a:moveTo>
                    <a:pt x="267449" y="38684"/>
                  </a:moveTo>
                  <a:lnTo>
                    <a:pt x="259232" y="38684"/>
                  </a:lnTo>
                  <a:lnTo>
                    <a:pt x="259232" y="46901"/>
                  </a:lnTo>
                  <a:lnTo>
                    <a:pt x="267449" y="46901"/>
                  </a:lnTo>
                  <a:lnTo>
                    <a:pt x="267449" y="38684"/>
                  </a:lnTo>
                  <a:close/>
                </a:path>
                <a:path w="267970" h="137160">
                  <a:moveTo>
                    <a:pt x="267449" y="26352"/>
                  </a:moveTo>
                  <a:lnTo>
                    <a:pt x="259232" y="26352"/>
                  </a:lnTo>
                  <a:lnTo>
                    <a:pt x="259232" y="33756"/>
                  </a:lnTo>
                  <a:lnTo>
                    <a:pt x="267449" y="33756"/>
                  </a:lnTo>
                  <a:lnTo>
                    <a:pt x="267449" y="26352"/>
                  </a:lnTo>
                  <a:close/>
                </a:path>
                <a:path w="267970" h="137160">
                  <a:moveTo>
                    <a:pt x="267449" y="13169"/>
                  </a:moveTo>
                  <a:lnTo>
                    <a:pt x="259232" y="13169"/>
                  </a:lnTo>
                  <a:lnTo>
                    <a:pt x="259232" y="21412"/>
                  </a:lnTo>
                  <a:lnTo>
                    <a:pt x="267449" y="21412"/>
                  </a:lnTo>
                  <a:lnTo>
                    <a:pt x="267449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527601" y="5611951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7416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5227"/>
                  </a:lnTo>
                  <a:close/>
                </a:path>
                <a:path w="99060" h="123825">
                  <a:moveTo>
                    <a:pt x="7416" y="102870"/>
                  </a:moveTo>
                  <a:lnTo>
                    <a:pt x="0" y="102870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870"/>
                  </a:lnTo>
                  <a:close/>
                </a:path>
                <a:path w="99060" h="123825">
                  <a:moveTo>
                    <a:pt x="7416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7416" y="97942"/>
                  </a:lnTo>
                  <a:lnTo>
                    <a:pt x="7416" y="89700"/>
                  </a:lnTo>
                  <a:close/>
                </a:path>
                <a:path w="99060" h="123825">
                  <a:moveTo>
                    <a:pt x="7416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7416" y="84772"/>
                  </a:lnTo>
                  <a:lnTo>
                    <a:pt x="7416" y="76530"/>
                  </a:lnTo>
                  <a:close/>
                </a:path>
                <a:path w="99060" h="123825">
                  <a:moveTo>
                    <a:pt x="7416" y="64185"/>
                  </a:moveTo>
                  <a:lnTo>
                    <a:pt x="0" y="64185"/>
                  </a:lnTo>
                  <a:lnTo>
                    <a:pt x="0" y="72415"/>
                  </a:lnTo>
                  <a:lnTo>
                    <a:pt x="7416" y="72415"/>
                  </a:lnTo>
                  <a:lnTo>
                    <a:pt x="7416" y="64185"/>
                  </a:lnTo>
                  <a:close/>
                </a:path>
                <a:path w="99060" h="123825">
                  <a:moveTo>
                    <a:pt x="7416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7416" y="59245"/>
                  </a:lnTo>
                  <a:lnTo>
                    <a:pt x="7416" y="51041"/>
                  </a:lnTo>
                  <a:close/>
                </a:path>
                <a:path w="99060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7416" y="46926"/>
                  </a:lnTo>
                  <a:lnTo>
                    <a:pt x="7416" y="38684"/>
                  </a:lnTo>
                  <a:close/>
                </a:path>
                <a:path w="99060" h="123825">
                  <a:moveTo>
                    <a:pt x="7416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7416" y="33731"/>
                  </a:lnTo>
                  <a:lnTo>
                    <a:pt x="7416" y="25514"/>
                  </a:lnTo>
                  <a:close/>
                </a:path>
                <a:path w="99060" h="123825">
                  <a:moveTo>
                    <a:pt x="7416" y="13182"/>
                  </a:moveTo>
                  <a:lnTo>
                    <a:pt x="0" y="13182"/>
                  </a:lnTo>
                  <a:lnTo>
                    <a:pt x="0" y="20586"/>
                  </a:lnTo>
                  <a:lnTo>
                    <a:pt x="7416" y="20586"/>
                  </a:lnTo>
                  <a:lnTo>
                    <a:pt x="7416" y="13182"/>
                  </a:lnTo>
                  <a:close/>
                </a:path>
                <a:path w="99060" h="123825">
                  <a:moveTo>
                    <a:pt x="74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16" y="8242"/>
                  </a:lnTo>
                  <a:lnTo>
                    <a:pt x="7416" y="0"/>
                  </a:lnTo>
                  <a:close/>
                </a:path>
                <a:path w="99060" h="123825">
                  <a:moveTo>
                    <a:pt x="20574" y="115227"/>
                  </a:moveTo>
                  <a:lnTo>
                    <a:pt x="12344" y="115227"/>
                  </a:lnTo>
                  <a:lnTo>
                    <a:pt x="12344" y="123456"/>
                  </a:lnTo>
                  <a:lnTo>
                    <a:pt x="20574" y="123456"/>
                  </a:lnTo>
                  <a:lnTo>
                    <a:pt x="20574" y="115227"/>
                  </a:lnTo>
                  <a:close/>
                </a:path>
                <a:path w="99060" h="123825">
                  <a:moveTo>
                    <a:pt x="20574" y="102870"/>
                  </a:moveTo>
                  <a:lnTo>
                    <a:pt x="12344" y="102870"/>
                  </a:lnTo>
                  <a:lnTo>
                    <a:pt x="12344" y="110286"/>
                  </a:lnTo>
                  <a:lnTo>
                    <a:pt x="20574" y="110286"/>
                  </a:lnTo>
                  <a:lnTo>
                    <a:pt x="20574" y="102870"/>
                  </a:lnTo>
                  <a:close/>
                </a:path>
                <a:path w="99060" h="123825">
                  <a:moveTo>
                    <a:pt x="20574" y="89700"/>
                  </a:moveTo>
                  <a:lnTo>
                    <a:pt x="12344" y="89700"/>
                  </a:lnTo>
                  <a:lnTo>
                    <a:pt x="12344" y="97942"/>
                  </a:lnTo>
                  <a:lnTo>
                    <a:pt x="20574" y="97942"/>
                  </a:lnTo>
                  <a:lnTo>
                    <a:pt x="20574" y="89700"/>
                  </a:lnTo>
                  <a:close/>
                </a:path>
                <a:path w="99060" h="123825">
                  <a:moveTo>
                    <a:pt x="20574" y="76530"/>
                  </a:moveTo>
                  <a:lnTo>
                    <a:pt x="12344" y="76530"/>
                  </a:lnTo>
                  <a:lnTo>
                    <a:pt x="12344" y="84772"/>
                  </a:lnTo>
                  <a:lnTo>
                    <a:pt x="20574" y="84772"/>
                  </a:lnTo>
                  <a:lnTo>
                    <a:pt x="20574" y="76530"/>
                  </a:lnTo>
                  <a:close/>
                </a:path>
                <a:path w="99060" h="123825">
                  <a:moveTo>
                    <a:pt x="20574" y="64185"/>
                  </a:moveTo>
                  <a:lnTo>
                    <a:pt x="12344" y="64185"/>
                  </a:lnTo>
                  <a:lnTo>
                    <a:pt x="12344" y="72415"/>
                  </a:lnTo>
                  <a:lnTo>
                    <a:pt x="20574" y="72415"/>
                  </a:lnTo>
                  <a:lnTo>
                    <a:pt x="20574" y="64185"/>
                  </a:lnTo>
                  <a:close/>
                </a:path>
                <a:path w="99060" h="123825">
                  <a:moveTo>
                    <a:pt x="20574" y="51041"/>
                  </a:moveTo>
                  <a:lnTo>
                    <a:pt x="12344" y="51041"/>
                  </a:lnTo>
                  <a:lnTo>
                    <a:pt x="12344" y="59245"/>
                  </a:lnTo>
                  <a:lnTo>
                    <a:pt x="20574" y="59245"/>
                  </a:lnTo>
                  <a:lnTo>
                    <a:pt x="20574" y="51041"/>
                  </a:lnTo>
                  <a:close/>
                </a:path>
                <a:path w="99060" h="123825">
                  <a:moveTo>
                    <a:pt x="20574" y="38684"/>
                  </a:moveTo>
                  <a:lnTo>
                    <a:pt x="12344" y="38684"/>
                  </a:lnTo>
                  <a:lnTo>
                    <a:pt x="12344" y="46926"/>
                  </a:lnTo>
                  <a:lnTo>
                    <a:pt x="20574" y="46926"/>
                  </a:lnTo>
                  <a:lnTo>
                    <a:pt x="20574" y="38684"/>
                  </a:lnTo>
                  <a:close/>
                </a:path>
                <a:path w="99060" h="123825">
                  <a:moveTo>
                    <a:pt x="20574" y="25514"/>
                  </a:moveTo>
                  <a:lnTo>
                    <a:pt x="12344" y="25514"/>
                  </a:lnTo>
                  <a:lnTo>
                    <a:pt x="12344" y="33731"/>
                  </a:lnTo>
                  <a:lnTo>
                    <a:pt x="20574" y="33731"/>
                  </a:lnTo>
                  <a:lnTo>
                    <a:pt x="20574" y="25514"/>
                  </a:lnTo>
                  <a:close/>
                </a:path>
                <a:path w="99060" h="123825">
                  <a:moveTo>
                    <a:pt x="20574" y="13182"/>
                  </a:moveTo>
                  <a:lnTo>
                    <a:pt x="12344" y="13182"/>
                  </a:lnTo>
                  <a:lnTo>
                    <a:pt x="12344" y="20586"/>
                  </a:lnTo>
                  <a:lnTo>
                    <a:pt x="20574" y="20586"/>
                  </a:lnTo>
                  <a:lnTo>
                    <a:pt x="20574" y="13182"/>
                  </a:lnTo>
                  <a:close/>
                </a:path>
                <a:path w="99060" h="123825">
                  <a:moveTo>
                    <a:pt x="20574" y="0"/>
                  </a:moveTo>
                  <a:lnTo>
                    <a:pt x="12344" y="0"/>
                  </a:lnTo>
                  <a:lnTo>
                    <a:pt x="12344" y="8242"/>
                  </a:lnTo>
                  <a:lnTo>
                    <a:pt x="20574" y="8242"/>
                  </a:lnTo>
                  <a:lnTo>
                    <a:pt x="20574" y="0"/>
                  </a:lnTo>
                  <a:close/>
                </a:path>
                <a:path w="99060" h="123825">
                  <a:moveTo>
                    <a:pt x="33743" y="115227"/>
                  </a:moveTo>
                  <a:lnTo>
                    <a:pt x="25514" y="115227"/>
                  </a:lnTo>
                  <a:lnTo>
                    <a:pt x="25514" y="123456"/>
                  </a:lnTo>
                  <a:lnTo>
                    <a:pt x="33743" y="123456"/>
                  </a:lnTo>
                  <a:lnTo>
                    <a:pt x="33743" y="115227"/>
                  </a:lnTo>
                  <a:close/>
                </a:path>
                <a:path w="99060" h="123825">
                  <a:moveTo>
                    <a:pt x="33743" y="102870"/>
                  </a:moveTo>
                  <a:lnTo>
                    <a:pt x="25514" y="102870"/>
                  </a:lnTo>
                  <a:lnTo>
                    <a:pt x="25514" y="110286"/>
                  </a:lnTo>
                  <a:lnTo>
                    <a:pt x="33743" y="110286"/>
                  </a:lnTo>
                  <a:lnTo>
                    <a:pt x="33743" y="102870"/>
                  </a:lnTo>
                  <a:close/>
                </a:path>
                <a:path w="99060" h="123825">
                  <a:moveTo>
                    <a:pt x="33743" y="89700"/>
                  </a:moveTo>
                  <a:lnTo>
                    <a:pt x="25514" y="89700"/>
                  </a:lnTo>
                  <a:lnTo>
                    <a:pt x="25514" y="97942"/>
                  </a:lnTo>
                  <a:lnTo>
                    <a:pt x="33743" y="97942"/>
                  </a:lnTo>
                  <a:lnTo>
                    <a:pt x="33743" y="89700"/>
                  </a:lnTo>
                  <a:close/>
                </a:path>
                <a:path w="99060" h="123825">
                  <a:moveTo>
                    <a:pt x="33743" y="76530"/>
                  </a:moveTo>
                  <a:lnTo>
                    <a:pt x="25514" y="76530"/>
                  </a:lnTo>
                  <a:lnTo>
                    <a:pt x="25514" y="84772"/>
                  </a:lnTo>
                  <a:lnTo>
                    <a:pt x="33743" y="84772"/>
                  </a:lnTo>
                  <a:lnTo>
                    <a:pt x="33743" y="76530"/>
                  </a:lnTo>
                  <a:close/>
                </a:path>
                <a:path w="99060" h="123825">
                  <a:moveTo>
                    <a:pt x="33743" y="64185"/>
                  </a:moveTo>
                  <a:lnTo>
                    <a:pt x="25514" y="64185"/>
                  </a:lnTo>
                  <a:lnTo>
                    <a:pt x="25514" y="72415"/>
                  </a:lnTo>
                  <a:lnTo>
                    <a:pt x="33743" y="72415"/>
                  </a:lnTo>
                  <a:lnTo>
                    <a:pt x="33743" y="64185"/>
                  </a:lnTo>
                  <a:close/>
                </a:path>
                <a:path w="99060" h="123825">
                  <a:moveTo>
                    <a:pt x="33743" y="51041"/>
                  </a:moveTo>
                  <a:lnTo>
                    <a:pt x="25514" y="51041"/>
                  </a:lnTo>
                  <a:lnTo>
                    <a:pt x="25514" y="59245"/>
                  </a:lnTo>
                  <a:lnTo>
                    <a:pt x="33743" y="59245"/>
                  </a:lnTo>
                  <a:lnTo>
                    <a:pt x="33743" y="51041"/>
                  </a:lnTo>
                  <a:close/>
                </a:path>
                <a:path w="99060" h="123825">
                  <a:moveTo>
                    <a:pt x="33743" y="38684"/>
                  </a:moveTo>
                  <a:lnTo>
                    <a:pt x="25514" y="38684"/>
                  </a:lnTo>
                  <a:lnTo>
                    <a:pt x="25514" y="46926"/>
                  </a:lnTo>
                  <a:lnTo>
                    <a:pt x="33743" y="46926"/>
                  </a:lnTo>
                  <a:lnTo>
                    <a:pt x="33743" y="38684"/>
                  </a:lnTo>
                  <a:close/>
                </a:path>
                <a:path w="99060" h="123825">
                  <a:moveTo>
                    <a:pt x="33743" y="25514"/>
                  </a:moveTo>
                  <a:lnTo>
                    <a:pt x="25514" y="25514"/>
                  </a:lnTo>
                  <a:lnTo>
                    <a:pt x="25514" y="33731"/>
                  </a:lnTo>
                  <a:lnTo>
                    <a:pt x="33743" y="33731"/>
                  </a:lnTo>
                  <a:lnTo>
                    <a:pt x="33743" y="25514"/>
                  </a:lnTo>
                  <a:close/>
                </a:path>
                <a:path w="99060" h="123825">
                  <a:moveTo>
                    <a:pt x="33743" y="13182"/>
                  </a:moveTo>
                  <a:lnTo>
                    <a:pt x="25514" y="13182"/>
                  </a:lnTo>
                  <a:lnTo>
                    <a:pt x="25514" y="20586"/>
                  </a:lnTo>
                  <a:lnTo>
                    <a:pt x="33743" y="20586"/>
                  </a:lnTo>
                  <a:lnTo>
                    <a:pt x="33743" y="13182"/>
                  </a:lnTo>
                  <a:close/>
                </a:path>
                <a:path w="99060" h="123825">
                  <a:moveTo>
                    <a:pt x="33743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99060" h="123825">
                  <a:moveTo>
                    <a:pt x="46901" y="115227"/>
                  </a:moveTo>
                  <a:lnTo>
                    <a:pt x="38684" y="115227"/>
                  </a:lnTo>
                  <a:lnTo>
                    <a:pt x="38684" y="123456"/>
                  </a:lnTo>
                  <a:lnTo>
                    <a:pt x="46901" y="123456"/>
                  </a:lnTo>
                  <a:lnTo>
                    <a:pt x="46901" y="115227"/>
                  </a:lnTo>
                  <a:close/>
                </a:path>
                <a:path w="99060" h="123825">
                  <a:moveTo>
                    <a:pt x="46901" y="102870"/>
                  </a:moveTo>
                  <a:lnTo>
                    <a:pt x="38684" y="102870"/>
                  </a:lnTo>
                  <a:lnTo>
                    <a:pt x="38684" y="110286"/>
                  </a:lnTo>
                  <a:lnTo>
                    <a:pt x="46901" y="110286"/>
                  </a:lnTo>
                  <a:lnTo>
                    <a:pt x="46901" y="102870"/>
                  </a:lnTo>
                  <a:close/>
                </a:path>
                <a:path w="99060" h="123825">
                  <a:moveTo>
                    <a:pt x="46901" y="89700"/>
                  </a:moveTo>
                  <a:lnTo>
                    <a:pt x="38684" y="89700"/>
                  </a:lnTo>
                  <a:lnTo>
                    <a:pt x="38684" y="97942"/>
                  </a:lnTo>
                  <a:lnTo>
                    <a:pt x="46901" y="97942"/>
                  </a:lnTo>
                  <a:lnTo>
                    <a:pt x="46901" y="89700"/>
                  </a:lnTo>
                  <a:close/>
                </a:path>
                <a:path w="99060" h="123825">
                  <a:moveTo>
                    <a:pt x="46901" y="76530"/>
                  </a:moveTo>
                  <a:lnTo>
                    <a:pt x="38684" y="76530"/>
                  </a:lnTo>
                  <a:lnTo>
                    <a:pt x="38684" y="84772"/>
                  </a:lnTo>
                  <a:lnTo>
                    <a:pt x="46901" y="84772"/>
                  </a:lnTo>
                  <a:lnTo>
                    <a:pt x="46901" y="76530"/>
                  </a:lnTo>
                  <a:close/>
                </a:path>
                <a:path w="99060" h="123825">
                  <a:moveTo>
                    <a:pt x="46901" y="64185"/>
                  </a:moveTo>
                  <a:lnTo>
                    <a:pt x="38684" y="64185"/>
                  </a:lnTo>
                  <a:lnTo>
                    <a:pt x="38684" y="72415"/>
                  </a:lnTo>
                  <a:lnTo>
                    <a:pt x="46901" y="72415"/>
                  </a:lnTo>
                  <a:lnTo>
                    <a:pt x="46901" y="64185"/>
                  </a:lnTo>
                  <a:close/>
                </a:path>
                <a:path w="99060" h="123825">
                  <a:moveTo>
                    <a:pt x="46901" y="51041"/>
                  </a:moveTo>
                  <a:lnTo>
                    <a:pt x="38684" y="51041"/>
                  </a:lnTo>
                  <a:lnTo>
                    <a:pt x="38684" y="59245"/>
                  </a:lnTo>
                  <a:lnTo>
                    <a:pt x="46901" y="59245"/>
                  </a:lnTo>
                  <a:lnTo>
                    <a:pt x="46901" y="51041"/>
                  </a:lnTo>
                  <a:close/>
                </a:path>
                <a:path w="99060" h="123825">
                  <a:moveTo>
                    <a:pt x="46901" y="38684"/>
                  </a:moveTo>
                  <a:lnTo>
                    <a:pt x="38684" y="38684"/>
                  </a:lnTo>
                  <a:lnTo>
                    <a:pt x="38684" y="46926"/>
                  </a:lnTo>
                  <a:lnTo>
                    <a:pt x="46901" y="46926"/>
                  </a:lnTo>
                  <a:lnTo>
                    <a:pt x="46901" y="38684"/>
                  </a:lnTo>
                  <a:close/>
                </a:path>
                <a:path w="99060" h="123825">
                  <a:moveTo>
                    <a:pt x="46901" y="25514"/>
                  </a:moveTo>
                  <a:lnTo>
                    <a:pt x="38684" y="25514"/>
                  </a:lnTo>
                  <a:lnTo>
                    <a:pt x="38684" y="33731"/>
                  </a:lnTo>
                  <a:lnTo>
                    <a:pt x="46901" y="33731"/>
                  </a:lnTo>
                  <a:lnTo>
                    <a:pt x="46901" y="25514"/>
                  </a:lnTo>
                  <a:close/>
                </a:path>
                <a:path w="99060" h="123825">
                  <a:moveTo>
                    <a:pt x="46901" y="13182"/>
                  </a:moveTo>
                  <a:lnTo>
                    <a:pt x="38684" y="13182"/>
                  </a:lnTo>
                  <a:lnTo>
                    <a:pt x="38684" y="20586"/>
                  </a:lnTo>
                  <a:lnTo>
                    <a:pt x="46901" y="20586"/>
                  </a:lnTo>
                  <a:lnTo>
                    <a:pt x="46901" y="13182"/>
                  </a:lnTo>
                  <a:close/>
                </a:path>
                <a:path w="99060" h="123825">
                  <a:moveTo>
                    <a:pt x="46901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99060" h="123825">
                  <a:moveTo>
                    <a:pt x="60071" y="115227"/>
                  </a:moveTo>
                  <a:lnTo>
                    <a:pt x="51854" y="115227"/>
                  </a:lnTo>
                  <a:lnTo>
                    <a:pt x="51854" y="123456"/>
                  </a:lnTo>
                  <a:lnTo>
                    <a:pt x="60071" y="123456"/>
                  </a:lnTo>
                  <a:lnTo>
                    <a:pt x="60071" y="115227"/>
                  </a:lnTo>
                  <a:close/>
                </a:path>
                <a:path w="99060" h="123825">
                  <a:moveTo>
                    <a:pt x="60071" y="102870"/>
                  </a:moveTo>
                  <a:lnTo>
                    <a:pt x="51854" y="102870"/>
                  </a:lnTo>
                  <a:lnTo>
                    <a:pt x="51854" y="110286"/>
                  </a:lnTo>
                  <a:lnTo>
                    <a:pt x="60071" y="110286"/>
                  </a:lnTo>
                  <a:lnTo>
                    <a:pt x="60071" y="102870"/>
                  </a:lnTo>
                  <a:close/>
                </a:path>
                <a:path w="99060" h="123825">
                  <a:moveTo>
                    <a:pt x="60071" y="89700"/>
                  </a:moveTo>
                  <a:lnTo>
                    <a:pt x="51854" y="89700"/>
                  </a:lnTo>
                  <a:lnTo>
                    <a:pt x="51854" y="97942"/>
                  </a:lnTo>
                  <a:lnTo>
                    <a:pt x="60071" y="97942"/>
                  </a:lnTo>
                  <a:lnTo>
                    <a:pt x="60071" y="89700"/>
                  </a:lnTo>
                  <a:close/>
                </a:path>
                <a:path w="99060" h="123825">
                  <a:moveTo>
                    <a:pt x="60071" y="76530"/>
                  </a:moveTo>
                  <a:lnTo>
                    <a:pt x="51854" y="76530"/>
                  </a:lnTo>
                  <a:lnTo>
                    <a:pt x="51854" y="84772"/>
                  </a:lnTo>
                  <a:lnTo>
                    <a:pt x="60071" y="84772"/>
                  </a:lnTo>
                  <a:lnTo>
                    <a:pt x="60071" y="76530"/>
                  </a:lnTo>
                  <a:close/>
                </a:path>
                <a:path w="99060" h="123825">
                  <a:moveTo>
                    <a:pt x="60071" y="64185"/>
                  </a:moveTo>
                  <a:lnTo>
                    <a:pt x="51854" y="64185"/>
                  </a:lnTo>
                  <a:lnTo>
                    <a:pt x="51854" y="72415"/>
                  </a:lnTo>
                  <a:lnTo>
                    <a:pt x="60071" y="72415"/>
                  </a:lnTo>
                  <a:lnTo>
                    <a:pt x="60071" y="64185"/>
                  </a:lnTo>
                  <a:close/>
                </a:path>
                <a:path w="99060" h="123825">
                  <a:moveTo>
                    <a:pt x="60071" y="51041"/>
                  </a:moveTo>
                  <a:lnTo>
                    <a:pt x="51854" y="51041"/>
                  </a:lnTo>
                  <a:lnTo>
                    <a:pt x="51854" y="59245"/>
                  </a:lnTo>
                  <a:lnTo>
                    <a:pt x="60071" y="59245"/>
                  </a:lnTo>
                  <a:lnTo>
                    <a:pt x="60071" y="51041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54" y="38684"/>
                  </a:lnTo>
                  <a:lnTo>
                    <a:pt x="51854" y="46926"/>
                  </a:lnTo>
                  <a:lnTo>
                    <a:pt x="60071" y="46926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14"/>
                  </a:moveTo>
                  <a:lnTo>
                    <a:pt x="51854" y="25514"/>
                  </a:lnTo>
                  <a:lnTo>
                    <a:pt x="51854" y="33731"/>
                  </a:lnTo>
                  <a:lnTo>
                    <a:pt x="60071" y="33731"/>
                  </a:lnTo>
                  <a:lnTo>
                    <a:pt x="60071" y="25514"/>
                  </a:lnTo>
                  <a:close/>
                </a:path>
                <a:path w="99060" h="123825">
                  <a:moveTo>
                    <a:pt x="60071" y="13182"/>
                  </a:moveTo>
                  <a:lnTo>
                    <a:pt x="51854" y="13182"/>
                  </a:lnTo>
                  <a:lnTo>
                    <a:pt x="51854" y="20586"/>
                  </a:lnTo>
                  <a:lnTo>
                    <a:pt x="60071" y="20586"/>
                  </a:lnTo>
                  <a:lnTo>
                    <a:pt x="60071" y="13182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2428" y="115227"/>
                  </a:moveTo>
                  <a:lnTo>
                    <a:pt x="65011" y="115227"/>
                  </a:lnTo>
                  <a:lnTo>
                    <a:pt x="65011" y="123456"/>
                  </a:lnTo>
                  <a:lnTo>
                    <a:pt x="72428" y="123456"/>
                  </a:lnTo>
                  <a:lnTo>
                    <a:pt x="72428" y="115227"/>
                  </a:lnTo>
                  <a:close/>
                </a:path>
                <a:path w="99060" h="123825">
                  <a:moveTo>
                    <a:pt x="72428" y="102870"/>
                  </a:moveTo>
                  <a:lnTo>
                    <a:pt x="65011" y="102870"/>
                  </a:lnTo>
                  <a:lnTo>
                    <a:pt x="65011" y="110286"/>
                  </a:lnTo>
                  <a:lnTo>
                    <a:pt x="72428" y="110286"/>
                  </a:lnTo>
                  <a:lnTo>
                    <a:pt x="72428" y="102870"/>
                  </a:lnTo>
                  <a:close/>
                </a:path>
                <a:path w="99060" h="123825">
                  <a:moveTo>
                    <a:pt x="72428" y="89700"/>
                  </a:moveTo>
                  <a:lnTo>
                    <a:pt x="65011" y="89700"/>
                  </a:lnTo>
                  <a:lnTo>
                    <a:pt x="65011" y="97942"/>
                  </a:lnTo>
                  <a:lnTo>
                    <a:pt x="72428" y="97942"/>
                  </a:lnTo>
                  <a:lnTo>
                    <a:pt x="72428" y="89700"/>
                  </a:lnTo>
                  <a:close/>
                </a:path>
                <a:path w="99060" h="123825">
                  <a:moveTo>
                    <a:pt x="72428" y="76530"/>
                  </a:moveTo>
                  <a:lnTo>
                    <a:pt x="65011" y="76530"/>
                  </a:lnTo>
                  <a:lnTo>
                    <a:pt x="65011" y="84772"/>
                  </a:lnTo>
                  <a:lnTo>
                    <a:pt x="72428" y="84772"/>
                  </a:lnTo>
                  <a:lnTo>
                    <a:pt x="72428" y="76530"/>
                  </a:lnTo>
                  <a:close/>
                </a:path>
                <a:path w="99060" h="123825">
                  <a:moveTo>
                    <a:pt x="72428" y="64185"/>
                  </a:moveTo>
                  <a:lnTo>
                    <a:pt x="65011" y="64185"/>
                  </a:lnTo>
                  <a:lnTo>
                    <a:pt x="65011" y="72415"/>
                  </a:lnTo>
                  <a:lnTo>
                    <a:pt x="72428" y="72415"/>
                  </a:lnTo>
                  <a:lnTo>
                    <a:pt x="72428" y="64185"/>
                  </a:lnTo>
                  <a:close/>
                </a:path>
                <a:path w="99060" h="123825">
                  <a:moveTo>
                    <a:pt x="72428" y="51041"/>
                  </a:moveTo>
                  <a:lnTo>
                    <a:pt x="65011" y="51041"/>
                  </a:lnTo>
                  <a:lnTo>
                    <a:pt x="65011" y="59245"/>
                  </a:lnTo>
                  <a:lnTo>
                    <a:pt x="72428" y="59245"/>
                  </a:lnTo>
                  <a:lnTo>
                    <a:pt x="72428" y="51041"/>
                  </a:lnTo>
                  <a:close/>
                </a:path>
                <a:path w="99060" h="123825">
                  <a:moveTo>
                    <a:pt x="72428" y="38684"/>
                  </a:moveTo>
                  <a:lnTo>
                    <a:pt x="65011" y="38684"/>
                  </a:lnTo>
                  <a:lnTo>
                    <a:pt x="65011" y="46926"/>
                  </a:lnTo>
                  <a:lnTo>
                    <a:pt x="72428" y="46926"/>
                  </a:lnTo>
                  <a:lnTo>
                    <a:pt x="72428" y="38684"/>
                  </a:lnTo>
                  <a:close/>
                </a:path>
                <a:path w="99060" h="123825">
                  <a:moveTo>
                    <a:pt x="72428" y="25514"/>
                  </a:moveTo>
                  <a:lnTo>
                    <a:pt x="65011" y="25514"/>
                  </a:lnTo>
                  <a:lnTo>
                    <a:pt x="65011" y="33731"/>
                  </a:lnTo>
                  <a:lnTo>
                    <a:pt x="72428" y="33731"/>
                  </a:lnTo>
                  <a:lnTo>
                    <a:pt x="72428" y="25514"/>
                  </a:lnTo>
                  <a:close/>
                </a:path>
                <a:path w="99060" h="123825">
                  <a:moveTo>
                    <a:pt x="72428" y="13182"/>
                  </a:moveTo>
                  <a:lnTo>
                    <a:pt x="65011" y="13182"/>
                  </a:lnTo>
                  <a:lnTo>
                    <a:pt x="65011" y="20586"/>
                  </a:lnTo>
                  <a:lnTo>
                    <a:pt x="72428" y="20586"/>
                  </a:lnTo>
                  <a:lnTo>
                    <a:pt x="72428" y="13182"/>
                  </a:lnTo>
                  <a:close/>
                </a:path>
                <a:path w="99060" h="123825">
                  <a:moveTo>
                    <a:pt x="72428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99060" h="123825">
                  <a:moveTo>
                    <a:pt x="85598" y="115227"/>
                  </a:moveTo>
                  <a:lnTo>
                    <a:pt x="77355" y="115227"/>
                  </a:lnTo>
                  <a:lnTo>
                    <a:pt x="77355" y="123456"/>
                  </a:lnTo>
                  <a:lnTo>
                    <a:pt x="85598" y="123456"/>
                  </a:lnTo>
                  <a:lnTo>
                    <a:pt x="85598" y="115227"/>
                  </a:lnTo>
                  <a:close/>
                </a:path>
                <a:path w="99060" h="123825">
                  <a:moveTo>
                    <a:pt x="85598" y="102870"/>
                  </a:moveTo>
                  <a:lnTo>
                    <a:pt x="77355" y="102870"/>
                  </a:lnTo>
                  <a:lnTo>
                    <a:pt x="77355" y="110286"/>
                  </a:lnTo>
                  <a:lnTo>
                    <a:pt x="85598" y="110286"/>
                  </a:lnTo>
                  <a:lnTo>
                    <a:pt x="85598" y="102870"/>
                  </a:lnTo>
                  <a:close/>
                </a:path>
                <a:path w="99060" h="123825">
                  <a:moveTo>
                    <a:pt x="85598" y="89700"/>
                  </a:moveTo>
                  <a:lnTo>
                    <a:pt x="77355" y="89700"/>
                  </a:lnTo>
                  <a:lnTo>
                    <a:pt x="77355" y="97942"/>
                  </a:lnTo>
                  <a:lnTo>
                    <a:pt x="85598" y="97942"/>
                  </a:lnTo>
                  <a:lnTo>
                    <a:pt x="85598" y="89700"/>
                  </a:lnTo>
                  <a:close/>
                </a:path>
                <a:path w="99060" h="123825">
                  <a:moveTo>
                    <a:pt x="85598" y="76530"/>
                  </a:moveTo>
                  <a:lnTo>
                    <a:pt x="77355" y="76530"/>
                  </a:lnTo>
                  <a:lnTo>
                    <a:pt x="77355" y="84772"/>
                  </a:lnTo>
                  <a:lnTo>
                    <a:pt x="85598" y="84772"/>
                  </a:lnTo>
                  <a:lnTo>
                    <a:pt x="85598" y="76530"/>
                  </a:lnTo>
                  <a:close/>
                </a:path>
                <a:path w="99060" h="123825">
                  <a:moveTo>
                    <a:pt x="85598" y="64185"/>
                  </a:moveTo>
                  <a:lnTo>
                    <a:pt x="77355" y="64185"/>
                  </a:lnTo>
                  <a:lnTo>
                    <a:pt x="77355" y="72415"/>
                  </a:lnTo>
                  <a:lnTo>
                    <a:pt x="85598" y="72415"/>
                  </a:lnTo>
                  <a:lnTo>
                    <a:pt x="85598" y="64185"/>
                  </a:lnTo>
                  <a:close/>
                </a:path>
                <a:path w="99060" h="123825">
                  <a:moveTo>
                    <a:pt x="85598" y="51041"/>
                  </a:moveTo>
                  <a:lnTo>
                    <a:pt x="77355" y="51041"/>
                  </a:lnTo>
                  <a:lnTo>
                    <a:pt x="77355" y="59245"/>
                  </a:lnTo>
                  <a:lnTo>
                    <a:pt x="85598" y="59245"/>
                  </a:lnTo>
                  <a:lnTo>
                    <a:pt x="85598" y="51041"/>
                  </a:lnTo>
                  <a:close/>
                </a:path>
                <a:path w="99060" h="123825">
                  <a:moveTo>
                    <a:pt x="85598" y="38684"/>
                  </a:moveTo>
                  <a:lnTo>
                    <a:pt x="77355" y="38684"/>
                  </a:lnTo>
                  <a:lnTo>
                    <a:pt x="77355" y="46926"/>
                  </a:lnTo>
                  <a:lnTo>
                    <a:pt x="85598" y="46926"/>
                  </a:lnTo>
                  <a:lnTo>
                    <a:pt x="85598" y="38684"/>
                  </a:lnTo>
                  <a:close/>
                </a:path>
                <a:path w="99060" h="123825">
                  <a:moveTo>
                    <a:pt x="85598" y="25514"/>
                  </a:moveTo>
                  <a:lnTo>
                    <a:pt x="77355" y="25514"/>
                  </a:lnTo>
                  <a:lnTo>
                    <a:pt x="77355" y="33731"/>
                  </a:lnTo>
                  <a:lnTo>
                    <a:pt x="85598" y="33731"/>
                  </a:lnTo>
                  <a:lnTo>
                    <a:pt x="85598" y="25514"/>
                  </a:lnTo>
                  <a:close/>
                </a:path>
                <a:path w="99060" h="123825">
                  <a:moveTo>
                    <a:pt x="85598" y="13182"/>
                  </a:moveTo>
                  <a:lnTo>
                    <a:pt x="77355" y="13182"/>
                  </a:lnTo>
                  <a:lnTo>
                    <a:pt x="77355" y="20586"/>
                  </a:lnTo>
                  <a:lnTo>
                    <a:pt x="85598" y="20586"/>
                  </a:lnTo>
                  <a:lnTo>
                    <a:pt x="85598" y="13182"/>
                  </a:lnTo>
                  <a:close/>
                </a:path>
                <a:path w="99060" h="123825">
                  <a:moveTo>
                    <a:pt x="85598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99060" h="123825">
                  <a:moveTo>
                    <a:pt x="98755" y="0"/>
                  </a:moveTo>
                  <a:lnTo>
                    <a:pt x="90512" y="0"/>
                  </a:lnTo>
                  <a:lnTo>
                    <a:pt x="90512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58881" y="559878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42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97"/>
                  </a:lnTo>
                  <a:close/>
                </a:path>
                <a:path w="267970" h="137160">
                  <a:moveTo>
                    <a:pt x="8242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39"/>
                  </a:lnTo>
                  <a:close/>
                </a:path>
                <a:path w="267970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42" y="111112"/>
                  </a:lnTo>
                  <a:lnTo>
                    <a:pt x="8242" y="102870"/>
                  </a:lnTo>
                  <a:close/>
                </a:path>
                <a:path w="267970" h="137160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267970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5585"/>
                  </a:lnTo>
                  <a:lnTo>
                    <a:pt x="8242" y="85585"/>
                  </a:lnTo>
                  <a:lnTo>
                    <a:pt x="8242" y="77355"/>
                  </a:lnTo>
                  <a:close/>
                </a:path>
                <a:path w="267970" h="137160">
                  <a:moveTo>
                    <a:pt x="8242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42" y="72415"/>
                  </a:lnTo>
                  <a:lnTo>
                    <a:pt x="8242" y="64211"/>
                  </a:lnTo>
                  <a:close/>
                </a:path>
                <a:path w="267970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42" y="60096"/>
                  </a:lnTo>
                  <a:lnTo>
                    <a:pt x="8242" y="51854"/>
                  </a:lnTo>
                  <a:close/>
                </a:path>
                <a:path w="267970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42" y="46901"/>
                  </a:lnTo>
                  <a:lnTo>
                    <a:pt x="8242" y="38684"/>
                  </a:lnTo>
                  <a:close/>
                </a:path>
                <a:path w="267970" h="137160">
                  <a:moveTo>
                    <a:pt x="8242" y="26352"/>
                  </a:moveTo>
                  <a:lnTo>
                    <a:pt x="0" y="26352"/>
                  </a:lnTo>
                  <a:lnTo>
                    <a:pt x="0" y="33756"/>
                  </a:lnTo>
                  <a:lnTo>
                    <a:pt x="8242" y="33756"/>
                  </a:lnTo>
                  <a:lnTo>
                    <a:pt x="8242" y="26352"/>
                  </a:lnTo>
                  <a:close/>
                </a:path>
                <a:path w="267970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42" y="21412"/>
                  </a:lnTo>
                  <a:lnTo>
                    <a:pt x="8242" y="13169"/>
                  </a:lnTo>
                  <a:close/>
                </a:path>
                <a:path w="267970" h="137160">
                  <a:moveTo>
                    <a:pt x="8242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42" y="8229"/>
                  </a:lnTo>
                  <a:lnTo>
                    <a:pt x="8242" y="0"/>
                  </a:lnTo>
                  <a:close/>
                </a:path>
                <a:path w="267970" h="137160">
                  <a:moveTo>
                    <a:pt x="20586" y="128397"/>
                  </a:moveTo>
                  <a:lnTo>
                    <a:pt x="13169" y="128397"/>
                  </a:lnTo>
                  <a:lnTo>
                    <a:pt x="13169" y="136626"/>
                  </a:lnTo>
                  <a:lnTo>
                    <a:pt x="20586" y="136626"/>
                  </a:lnTo>
                  <a:lnTo>
                    <a:pt x="20586" y="128397"/>
                  </a:lnTo>
                  <a:close/>
                </a:path>
                <a:path w="267970" h="137160">
                  <a:moveTo>
                    <a:pt x="20586" y="116039"/>
                  </a:moveTo>
                  <a:lnTo>
                    <a:pt x="13169" y="116039"/>
                  </a:lnTo>
                  <a:lnTo>
                    <a:pt x="13169" y="123456"/>
                  </a:lnTo>
                  <a:lnTo>
                    <a:pt x="20586" y="123456"/>
                  </a:lnTo>
                  <a:lnTo>
                    <a:pt x="20586" y="116039"/>
                  </a:lnTo>
                  <a:close/>
                </a:path>
                <a:path w="267970" h="137160">
                  <a:moveTo>
                    <a:pt x="20586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0586" y="111112"/>
                  </a:lnTo>
                  <a:lnTo>
                    <a:pt x="20586" y="102870"/>
                  </a:lnTo>
                  <a:close/>
                </a:path>
                <a:path w="267970" h="137160">
                  <a:moveTo>
                    <a:pt x="20586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0586" y="97942"/>
                  </a:lnTo>
                  <a:lnTo>
                    <a:pt x="20586" y="89700"/>
                  </a:lnTo>
                  <a:close/>
                </a:path>
                <a:path w="267970" h="137160">
                  <a:moveTo>
                    <a:pt x="20586" y="77355"/>
                  </a:moveTo>
                  <a:lnTo>
                    <a:pt x="13169" y="77355"/>
                  </a:lnTo>
                  <a:lnTo>
                    <a:pt x="13169" y="85585"/>
                  </a:lnTo>
                  <a:lnTo>
                    <a:pt x="20586" y="85585"/>
                  </a:lnTo>
                  <a:lnTo>
                    <a:pt x="20586" y="77355"/>
                  </a:lnTo>
                  <a:close/>
                </a:path>
                <a:path w="267970" h="137160">
                  <a:moveTo>
                    <a:pt x="20586" y="64211"/>
                  </a:moveTo>
                  <a:lnTo>
                    <a:pt x="13169" y="64211"/>
                  </a:lnTo>
                  <a:lnTo>
                    <a:pt x="13169" y="72415"/>
                  </a:lnTo>
                  <a:lnTo>
                    <a:pt x="20586" y="72415"/>
                  </a:lnTo>
                  <a:lnTo>
                    <a:pt x="20586" y="64211"/>
                  </a:lnTo>
                  <a:close/>
                </a:path>
                <a:path w="267970" h="137160">
                  <a:moveTo>
                    <a:pt x="20586" y="51854"/>
                  </a:moveTo>
                  <a:lnTo>
                    <a:pt x="13169" y="51854"/>
                  </a:lnTo>
                  <a:lnTo>
                    <a:pt x="13169" y="60096"/>
                  </a:lnTo>
                  <a:lnTo>
                    <a:pt x="20586" y="60096"/>
                  </a:lnTo>
                  <a:lnTo>
                    <a:pt x="20586" y="51854"/>
                  </a:lnTo>
                  <a:close/>
                </a:path>
                <a:path w="267970" h="137160">
                  <a:moveTo>
                    <a:pt x="20586" y="38684"/>
                  </a:moveTo>
                  <a:lnTo>
                    <a:pt x="13169" y="38684"/>
                  </a:lnTo>
                  <a:lnTo>
                    <a:pt x="13169" y="46901"/>
                  </a:lnTo>
                  <a:lnTo>
                    <a:pt x="20586" y="46901"/>
                  </a:lnTo>
                  <a:lnTo>
                    <a:pt x="20586" y="38684"/>
                  </a:lnTo>
                  <a:close/>
                </a:path>
                <a:path w="267970" h="137160">
                  <a:moveTo>
                    <a:pt x="20586" y="26352"/>
                  </a:moveTo>
                  <a:lnTo>
                    <a:pt x="13169" y="26352"/>
                  </a:lnTo>
                  <a:lnTo>
                    <a:pt x="13169" y="33756"/>
                  </a:lnTo>
                  <a:lnTo>
                    <a:pt x="20586" y="33756"/>
                  </a:lnTo>
                  <a:lnTo>
                    <a:pt x="20586" y="26352"/>
                  </a:lnTo>
                  <a:close/>
                </a:path>
                <a:path w="267970" h="137160">
                  <a:moveTo>
                    <a:pt x="20586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0586" y="21412"/>
                  </a:lnTo>
                  <a:lnTo>
                    <a:pt x="20586" y="13169"/>
                  </a:lnTo>
                  <a:close/>
                </a:path>
                <a:path w="267970" h="137160">
                  <a:moveTo>
                    <a:pt x="20586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0586" y="8229"/>
                  </a:lnTo>
                  <a:lnTo>
                    <a:pt x="20586" y="0"/>
                  </a:lnTo>
                  <a:close/>
                </a:path>
                <a:path w="267970" h="137160">
                  <a:moveTo>
                    <a:pt x="33756" y="128397"/>
                  </a:moveTo>
                  <a:lnTo>
                    <a:pt x="25527" y="128397"/>
                  </a:lnTo>
                  <a:lnTo>
                    <a:pt x="25527" y="136626"/>
                  </a:lnTo>
                  <a:lnTo>
                    <a:pt x="33756" y="136626"/>
                  </a:lnTo>
                  <a:lnTo>
                    <a:pt x="33756" y="128397"/>
                  </a:lnTo>
                  <a:close/>
                </a:path>
                <a:path w="267970" h="137160">
                  <a:moveTo>
                    <a:pt x="33756" y="116039"/>
                  </a:moveTo>
                  <a:lnTo>
                    <a:pt x="25527" y="116039"/>
                  </a:lnTo>
                  <a:lnTo>
                    <a:pt x="25527" y="123456"/>
                  </a:lnTo>
                  <a:lnTo>
                    <a:pt x="33756" y="123456"/>
                  </a:lnTo>
                  <a:lnTo>
                    <a:pt x="33756" y="116039"/>
                  </a:lnTo>
                  <a:close/>
                </a:path>
                <a:path w="267970" h="137160">
                  <a:moveTo>
                    <a:pt x="33756" y="102870"/>
                  </a:moveTo>
                  <a:lnTo>
                    <a:pt x="25527" y="102870"/>
                  </a:lnTo>
                  <a:lnTo>
                    <a:pt x="25527" y="111112"/>
                  </a:lnTo>
                  <a:lnTo>
                    <a:pt x="33756" y="111112"/>
                  </a:lnTo>
                  <a:lnTo>
                    <a:pt x="33756" y="102870"/>
                  </a:lnTo>
                  <a:close/>
                </a:path>
                <a:path w="267970" h="137160">
                  <a:moveTo>
                    <a:pt x="33756" y="89700"/>
                  </a:moveTo>
                  <a:lnTo>
                    <a:pt x="25527" y="89700"/>
                  </a:lnTo>
                  <a:lnTo>
                    <a:pt x="25527" y="97942"/>
                  </a:lnTo>
                  <a:lnTo>
                    <a:pt x="33756" y="97942"/>
                  </a:lnTo>
                  <a:lnTo>
                    <a:pt x="33756" y="89700"/>
                  </a:lnTo>
                  <a:close/>
                </a:path>
                <a:path w="267970" h="137160">
                  <a:moveTo>
                    <a:pt x="33756" y="77355"/>
                  </a:moveTo>
                  <a:lnTo>
                    <a:pt x="25527" y="77355"/>
                  </a:lnTo>
                  <a:lnTo>
                    <a:pt x="25527" y="85585"/>
                  </a:lnTo>
                  <a:lnTo>
                    <a:pt x="33756" y="85585"/>
                  </a:lnTo>
                  <a:lnTo>
                    <a:pt x="33756" y="77355"/>
                  </a:lnTo>
                  <a:close/>
                </a:path>
                <a:path w="267970" h="137160">
                  <a:moveTo>
                    <a:pt x="33756" y="64211"/>
                  </a:moveTo>
                  <a:lnTo>
                    <a:pt x="25527" y="64211"/>
                  </a:lnTo>
                  <a:lnTo>
                    <a:pt x="25527" y="72415"/>
                  </a:lnTo>
                  <a:lnTo>
                    <a:pt x="33756" y="72415"/>
                  </a:lnTo>
                  <a:lnTo>
                    <a:pt x="33756" y="64211"/>
                  </a:lnTo>
                  <a:close/>
                </a:path>
                <a:path w="267970" h="137160">
                  <a:moveTo>
                    <a:pt x="33756" y="51854"/>
                  </a:moveTo>
                  <a:lnTo>
                    <a:pt x="25527" y="51854"/>
                  </a:lnTo>
                  <a:lnTo>
                    <a:pt x="25527" y="60096"/>
                  </a:lnTo>
                  <a:lnTo>
                    <a:pt x="33756" y="60096"/>
                  </a:lnTo>
                  <a:lnTo>
                    <a:pt x="33756" y="51854"/>
                  </a:lnTo>
                  <a:close/>
                </a:path>
                <a:path w="267970" h="137160">
                  <a:moveTo>
                    <a:pt x="33756" y="38684"/>
                  </a:moveTo>
                  <a:lnTo>
                    <a:pt x="25527" y="38684"/>
                  </a:lnTo>
                  <a:lnTo>
                    <a:pt x="25527" y="46901"/>
                  </a:lnTo>
                  <a:lnTo>
                    <a:pt x="33756" y="46901"/>
                  </a:lnTo>
                  <a:lnTo>
                    <a:pt x="33756" y="38684"/>
                  </a:lnTo>
                  <a:close/>
                </a:path>
                <a:path w="267970" h="137160">
                  <a:moveTo>
                    <a:pt x="33756" y="26352"/>
                  </a:moveTo>
                  <a:lnTo>
                    <a:pt x="25527" y="26352"/>
                  </a:lnTo>
                  <a:lnTo>
                    <a:pt x="25527" y="33756"/>
                  </a:lnTo>
                  <a:lnTo>
                    <a:pt x="33756" y="33756"/>
                  </a:lnTo>
                  <a:lnTo>
                    <a:pt x="33756" y="26352"/>
                  </a:lnTo>
                  <a:close/>
                </a:path>
                <a:path w="267970" h="137160">
                  <a:moveTo>
                    <a:pt x="33756" y="13169"/>
                  </a:moveTo>
                  <a:lnTo>
                    <a:pt x="25527" y="13169"/>
                  </a:lnTo>
                  <a:lnTo>
                    <a:pt x="25527" y="21412"/>
                  </a:lnTo>
                  <a:lnTo>
                    <a:pt x="33756" y="21412"/>
                  </a:lnTo>
                  <a:lnTo>
                    <a:pt x="33756" y="13169"/>
                  </a:lnTo>
                  <a:close/>
                </a:path>
                <a:path w="267970" h="137160">
                  <a:moveTo>
                    <a:pt x="33756" y="0"/>
                  </a:moveTo>
                  <a:lnTo>
                    <a:pt x="25527" y="0"/>
                  </a:lnTo>
                  <a:lnTo>
                    <a:pt x="25527" y="8229"/>
                  </a:lnTo>
                  <a:lnTo>
                    <a:pt x="33756" y="8229"/>
                  </a:lnTo>
                  <a:lnTo>
                    <a:pt x="33756" y="0"/>
                  </a:lnTo>
                  <a:close/>
                </a:path>
                <a:path w="267970" h="137160">
                  <a:moveTo>
                    <a:pt x="46926" y="128397"/>
                  </a:moveTo>
                  <a:lnTo>
                    <a:pt x="38684" y="128397"/>
                  </a:lnTo>
                  <a:lnTo>
                    <a:pt x="38684" y="136626"/>
                  </a:lnTo>
                  <a:lnTo>
                    <a:pt x="46926" y="136626"/>
                  </a:lnTo>
                  <a:lnTo>
                    <a:pt x="46926" y="128397"/>
                  </a:lnTo>
                  <a:close/>
                </a:path>
                <a:path w="267970" h="137160">
                  <a:moveTo>
                    <a:pt x="46926" y="116039"/>
                  </a:moveTo>
                  <a:lnTo>
                    <a:pt x="38684" y="116039"/>
                  </a:lnTo>
                  <a:lnTo>
                    <a:pt x="38684" y="123456"/>
                  </a:lnTo>
                  <a:lnTo>
                    <a:pt x="46926" y="123456"/>
                  </a:lnTo>
                  <a:lnTo>
                    <a:pt x="46926" y="116039"/>
                  </a:lnTo>
                  <a:close/>
                </a:path>
                <a:path w="267970" h="137160">
                  <a:moveTo>
                    <a:pt x="46926" y="102870"/>
                  </a:moveTo>
                  <a:lnTo>
                    <a:pt x="38684" y="102870"/>
                  </a:lnTo>
                  <a:lnTo>
                    <a:pt x="38684" y="111112"/>
                  </a:lnTo>
                  <a:lnTo>
                    <a:pt x="46926" y="111112"/>
                  </a:lnTo>
                  <a:lnTo>
                    <a:pt x="46926" y="102870"/>
                  </a:lnTo>
                  <a:close/>
                </a:path>
                <a:path w="267970" h="137160">
                  <a:moveTo>
                    <a:pt x="46926" y="89700"/>
                  </a:moveTo>
                  <a:lnTo>
                    <a:pt x="38684" y="89700"/>
                  </a:lnTo>
                  <a:lnTo>
                    <a:pt x="38684" y="97942"/>
                  </a:lnTo>
                  <a:lnTo>
                    <a:pt x="46926" y="97942"/>
                  </a:lnTo>
                  <a:lnTo>
                    <a:pt x="46926" y="89700"/>
                  </a:lnTo>
                  <a:close/>
                </a:path>
                <a:path w="267970" h="137160">
                  <a:moveTo>
                    <a:pt x="46926" y="77355"/>
                  </a:moveTo>
                  <a:lnTo>
                    <a:pt x="38684" y="77355"/>
                  </a:lnTo>
                  <a:lnTo>
                    <a:pt x="38684" y="85585"/>
                  </a:lnTo>
                  <a:lnTo>
                    <a:pt x="46926" y="85585"/>
                  </a:lnTo>
                  <a:lnTo>
                    <a:pt x="46926" y="77355"/>
                  </a:lnTo>
                  <a:close/>
                </a:path>
                <a:path w="267970" h="137160">
                  <a:moveTo>
                    <a:pt x="46926" y="64211"/>
                  </a:moveTo>
                  <a:lnTo>
                    <a:pt x="38684" y="64211"/>
                  </a:lnTo>
                  <a:lnTo>
                    <a:pt x="38684" y="72415"/>
                  </a:lnTo>
                  <a:lnTo>
                    <a:pt x="46926" y="72415"/>
                  </a:lnTo>
                  <a:lnTo>
                    <a:pt x="46926" y="64211"/>
                  </a:lnTo>
                  <a:close/>
                </a:path>
                <a:path w="267970" h="137160">
                  <a:moveTo>
                    <a:pt x="46926" y="51854"/>
                  </a:moveTo>
                  <a:lnTo>
                    <a:pt x="38684" y="51854"/>
                  </a:lnTo>
                  <a:lnTo>
                    <a:pt x="38684" y="60096"/>
                  </a:lnTo>
                  <a:lnTo>
                    <a:pt x="46926" y="60096"/>
                  </a:lnTo>
                  <a:lnTo>
                    <a:pt x="46926" y="51854"/>
                  </a:lnTo>
                  <a:close/>
                </a:path>
                <a:path w="267970" h="137160">
                  <a:moveTo>
                    <a:pt x="46926" y="38684"/>
                  </a:moveTo>
                  <a:lnTo>
                    <a:pt x="38684" y="38684"/>
                  </a:lnTo>
                  <a:lnTo>
                    <a:pt x="38684" y="46901"/>
                  </a:lnTo>
                  <a:lnTo>
                    <a:pt x="46926" y="46901"/>
                  </a:lnTo>
                  <a:lnTo>
                    <a:pt x="46926" y="38684"/>
                  </a:lnTo>
                  <a:close/>
                </a:path>
                <a:path w="267970" h="137160">
                  <a:moveTo>
                    <a:pt x="46926" y="26352"/>
                  </a:moveTo>
                  <a:lnTo>
                    <a:pt x="38684" y="26352"/>
                  </a:lnTo>
                  <a:lnTo>
                    <a:pt x="38684" y="33756"/>
                  </a:lnTo>
                  <a:lnTo>
                    <a:pt x="46926" y="33756"/>
                  </a:lnTo>
                  <a:lnTo>
                    <a:pt x="46926" y="26352"/>
                  </a:lnTo>
                  <a:close/>
                </a:path>
                <a:path w="267970" h="137160">
                  <a:moveTo>
                    <a:pt x="46926" y="13169"/>
                  </a:moveTo>
                  <a:lnTo>
                    <a:pt x="38684" y="13169"/>
                  </a:lnTo>
                  <a:lnTo>
                    <a:pt x="38684" y="21412"/>
                  </a:lnTo>
                  <a:lnTo>
                    <a:pt x="46926" y="21412"/>
                  </a:lnTo>
                  <a:lnTo>
                    <a:pt x="46926" y="13169"/>
                  </a:lnTo>
                  <a:close/>
                </a:path>
                <a:path w="267970" h="137160">
                  <a:moveTo>
                    <a:pt x="46926" y="0"/>
                  </a:moveTo>
                  <a:lnTo>
                    <a:pt x="38684" y="0"/>
                  </a:lnTo>
                  <a:lnTo>
                    <a:pt x="38684" y="8229"/>
                  </a:lnTo>
                  <a:lnTo>
                    <a:pt x="46926" y="8229"/>
                  </a:lnTo>
                  <a:lnTo>
                    <a:pt x="46926" y="0"/>
                  </a:lnTo>
                  <a:close/>
                </a:path>
                <a:path w="267970" h="137160">
                  <a:moveTo>
                    <a:pt x="60096" y="128397"/>
                  </a:moveTo>
                  <a:lnTo>
                    <a:pt x="51866" y="128397"/>
                  </a:lnTo>
                  <a:lnTo>
                    <a:pt x="51866" y="136626"/>
                  </a:lnTo>
                  <a:lnTo>
                    <a:pt x="60096" y="136626"/>
                  </a:lnTo>
                  <a:lnTo>
                    <a:pt x="60096" y="128397"/>
                  </a:lnTo>
                  <a:close/>
                </a:path>
                <a:path w="267970" h="137160">
                  <a:moveTo>
                    <a:pt x="60096" y="116039"/>
                  </a:moveTo>
                  <a:lnTo>
                    <a:pt x="51866" y="116039"/>
                  </a:lnTo>
                  <a:lnTo>
                    <a:pt x="51866" y="123456"/>
                  </a:lnTo>
                  <a:lnTo>
                    <a:pt x="60096" y="123456"/>
                  </a:lnTo>
                  <a:lnTo>
                    <a:pt x="60096" y="116039"/>
                  </a:lnTo>
                  <a:close/>
                </a:path>
                <a:path w="267970" h="137160">
                  <a:moveTo>
                    <a:pt x="60096" y="102870"/>
                  </a:moveTo>
                  <a:lnTo>
                    <a:pt x="51866" y="102870"/>
                  </a:lnTo>
                  <a:lnTo>
                    <a:pt x="51866" y="111112"/>
                  </a:lnTo>
                  <a:lnTo>
                    <a:pt x="60096" y="111112"/>
                  </a:lnTo>
                  <a:lnTo>
                    <a:pt x="60096" y="102870"/>
                  </a:lnTo>
                  <a:close/>
                </a:path>
                <a:path w="267970" h="137160">
                  <a:moveTo>
                    <a:pt x="60096" y="89700"/>
                  </a:moveTo>
                  <a:lnTo>
                    <a:pt x="51866" y="89700"/>
                  </a:lnTo>
                  <a:lnTo>
                    <a:pt x="51866" y="97942"/>
                  </a:lnTo>
                  <a:lnTo>
                    <a:pt x="60096" y="97942"/>
                  </a:lnTo>
                  <a:lnTo>
                    <a:pt x="60096" y="89700"/>
                  </a:lnTo>
                  <a:close/>
                </a:path>
                <a:path w="267970" h="137160">
                  <a:moveTo>
                    <a:pt x="60096" y="77355"/>
                  </a:moveTo>
                  <a:lnTo>
                    <a:pt x="51866" y="77355"/>
                  </a:lnTo>
                  <a:lnTo>
                    <a:pt x="51866" y="85585"/>
                  </a:lnTo>
                  <a:lnTo>
                    <a:pt x="60096" y="85585"/>
                  </a:lnTo>
                  <a:lnTo>
                    <a:pt x="60096" y="77355"/>
                  </a:lnTo>
                  <a:close/>
                </a:path>
                <a:path w="267970" h="137160">
                  <a:moveTo>
                    <a:pt x="60096" y="64211"/>
                  </a:moveTo>
                  <a:lnTo>
                    <a:pt x="51866" y="64211"/>
                  </a:lnTo>
                  <a:lnTo>
                    <a:pt x="51866" y="72415"/>
                  </a:lnTo>
                  <a:lnTo>
                    <a:pt x="60096" y="72415"/>
                  </a:lnTo>
                  <a:lnTo>
                    <a:pt x="60096" y="64211"/>
                  </a:lnTo>
                  <a:close/>
                </a:path>
                <a:path w="267970" h="137160">
                  <a:moveTo>
                    <a:pt x="60096" y="51854"/>
                  </a:moveTo>
                  <a:lnTo>
                    <a:pt x="51866" y="51854"/>
                  </a:lnTo>
                  <a:lnTo>
                    <a:pt x="51866" y="60096"/>
                  </a:lnTo>
                  <a:lnTo>
                    <a:pt x="60096" y="60096"/>
                  </a:lnTo>
                  <a:lnTo>
                    <a:pt x="60096" y="51854"/>
                  </a:lnTo>
                  <a:close/>
                </a:path>
                <a:path w="267970" h="137160">
                  <a:moveTo>
                    <a:pt x="60096" y="38684"/>
                  </a:moveTo>
                  <a:lnTo>
                    <a:pt x="51866" y="38684"/>
                  </a:lnTo>
                  <a:lnTo>
                    <a:pt x="51866" y="46901"/>
                  </a:lnTo>
                  <a:lnTo>
                    <a:pt x="60096" y="46901"/>
                  </a:lnTo>
                  <a:lnTo>
                    <a:pt x="60096" y="38684"/>
                  </a:lnTo>
                  <a:close/>
                </a:path>
                <a:path w="267970" h="137160">
                  <a:moveTo>
                    <a:pt x="60096" y="26352"/>
                  </a:moveTo>
                  <a:lnTo>
                    <a:pt x="51866" y="26352"/>
                  </a:lnTo>
                  <a:lnTo>
                    <a:pt x="51866" y="33756"/>
                  </a:lnTo>
                  <a:lnTo>
                    <a:pt x="60096" y="33756"/>
                  </a:lnTo>
                  <a:lnTo>
                    <a:pt x="60096" y="26352"/>
                  </a:lnTo>
                  <a:close/>
                </a:path>
                <a:path w="267970" h="137160">
                  <a:moveTo>
                    <a:pt x="60096" y="13169"/>
                  </a:moveTo>
                  <a:lnTo>
                    <a:pt x="51866" y="13169"/>
                  </a:lnTo>
                  <a:lnTo>
                    <a:pt x="51866" y="21412"/>
                  </a:lnTo>
                  <a:lnTo>
                    <a:pt x="60096" y="21412"/>
                  </a:lnTo>
                  <a:lnTo>
                    <a:pt x="60096" y="13169"/>
                  </a:lnTo>
                  <a:close/>
                </a:path>
                <a:path w="267970" h="137160">
                  <a:moveTo>
                    <a:pt x="60096" y="0"/>
                  </a:moveTo>
                  <a:lnTo>
                    <a:pt x="51866" y="0"/>
                  </a:lnTo>
                  <a:lnTo>
                    <a:pt x="51866" y="8229"/>
                  </a:lnTo>
                  <a:lnTo>
                    <a:pt x="60096" y="8229"/>
                  </a:lnTo>
                  <a:lnTo>
                    <a:pt x="60096" y="0"/>
                  </a:lnTo>
                  <a:close/>
                </a:path>
                <a:path w="267970" h="137160">
                  <a:moveTo>
                    <a:pt x="72440" y="13169"/>
                  </a:moveTo>
                  <a:lnTo>
                    <a:pt x="65024" y="13169"/>
                  </a:lnTo>
                  <a:lnTo>
                    <a:pt x="65024" y="21412"/>
                  </a:lnTo>
                  <a:lnTo>
                    <a:pt x="72440" y="21412"/>
                  </a:lnTo>
                  <a:lnTo>
                    <a:pt x="72440" y="13169"/>
                  </a:lnTo>
                  <a:close/>
                </a:path>
                <a:path w="267970" h="137160">
                  <a:moveTo>
                    <a:pt x="72440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2440" y="8229"/>
                  </a:lnTo>
                  <a:lnTo>
                    <a:pt x="72440" y="0"/>
                  </a:lnTo>
                  <a:close/>
                </a:path>
                <a:path w="267970" h="137160">
                  <a:moveTo>
                    <a:pt x="85598" y="0"/>
                  </a:moveTo>
                  <a:lnTo>
                    <a:pt x="77368" y="0"/>
                  </a:lnTo>
                  <a:lnTo>
                    <a:pt x="77368" y="8229"/>
                  </a:lnTo>
                  <a:lnTo>
                    <a:pt x="85598" y="8229"/>
                  </a:lnTo>
                  <a:lnTo>
                    <a:pt x="85598" y="0"/>
                  </a:lnTo>
                  <a:close/>
                </a:path>
                <a:path w="267970" h="137160">
                  <a:moveTo>
                    <a:pt x="98767" y="0"/>
                  </a:moveTo>
                  <a:lnTo>
                    <a:pt x="90525" y="0"/>
                  </a:lnTo>
                  <a:lnTo>
                    <a:pt x="90525" y="8229"/>
                  </a:lnTo>
                  <a:lnTo>
                    <a:pt x="98767" y="8229"/>
                  </a:lnTo>
                  <a:lnTo>
                    <a:pt x="98767" y="0"/>
                  </a:lnTo>
                  <a:close/>
                </a:path>
                <a:path w="267970" h="137160">
                  <a:moveTo>
                    <a:pt x="111937" y="0"/>
                  </a:moveTo>
                  <a:lnTo>
                    <a:pt x="103708" y="0"/>
                  </a:lnTo>
                  <a:lnTo>
                    <a:pt x="103708" y="8229"/>
                  </a:lnTo>
                  <a:lnTo>
                    <a:pt x="111937" y="8229"/>
                  </a:lnTo>
                  <a:lnTo>
                    <a:pt x="111937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78" y="0"/>
                  </a:lnTo>
                  <a:lnTo>
                    <a:pt x="116878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67474" y="128397"/>
                  </a:moveTo>
                  <a:lnTo>
                    <a:pt x="259232" y="128397"/>
                  </a:lnTo>
                  <a:lnTo>
                    <a:pt x="259232" y="136626"/>
                  </a:lnTo>
                  <a:lnTo>
                    <a:pt x="267474" y="136626"/>
                  </a:lnTo>
                  <a:lnTo>
                    <a:pt x="267474" y="128397"/>
                  </a:lnTo>
                  <a:close/>
                </a:path>
                <a:path w="267970" h="137160">
                  <a:moveTo>
                    <a:pt x="267474" y="116039"/>
                  </a:moveTo>
                  <a:lnTo>
                    <a:pt x="259232" y="116039"/>
                  </a:lnTo>
                  <a:lnTo>
                    <a:pt x="259232" y="123456"/>
                  </a:lnTo>
                  <a:lnTo>
                    <a:pt x="267474" y="123456"/>
                  </a:lnTo>
                  <a:lnTo>
                    <a:pt x="267474" y="116039"/>
                  </a:lnTo>
                  <a:close/>
                </a:path>
                <a:path w="267970" h="137160">
                  <a:moveTo>
                    <a:pt x="267474" y="102870"/>
                  </a:moveTo>
                  <a:lnTo>
                    <a:pt x="259232" y="102870"/>
                  </a:lnTo>
                  <a:lnTo>
                    <a:pt x="259232" y="111112"/>
                  </a:lnTo>
                  <a:lnTo>
                    <a:pt x="267474" y="111112"/>
                  </a:lnTo>
                  <a:lnTo>
                    <a:pt x="267474" y="102870"/>
                  </a:lnTo>
                  <a:close/>
                </a:path>
                <a:path w="267970" h="137160">
                  <a:moveTo>
                    <a:pt x="267474" y="89700"/>
                  </a:moveTo>
                  <a:lnTo>
                    <a:pt x="259232" y="89700"/>
                  </a:lnTo>
                  <a:lnTo>
                    <a:pt x="259232" y="97942"/>
                  </a:lnTo>
                  <a:lnTo>
                    <a:pt x="267474" y="97942"/>
                  </a:lnTo>
                  <a:lnTo>
                    <a:pt x="267474" y="89700"/>
                  </a:lnTo>
                  <a:close/>
                </a:path>
                <a:path w="267970" h="137160">
                  <a:moveTo>
                    <a:pt x="267474" y="77355"/>
                  </a:moveTo>
                  <a:lnTo>
                    <a:pt x="259232" y="77355"/>
                  </a:lnTo>
                  <a:lnTo>
                    <a:pt x="259232" y="85585"/>
                  </a:lnTo>
                  <a:lnTo>
                    <a:pt x="267474" y="85585"/>
                  </a:lnTo>
                  <a:lnTo>
                    <a:pt x="267474" y="77355"/>
                  </a:lnTo>
                  <a:close/>
                </a:path>
                <a:path w="267970" h="137160">
                  <a:moveTo>
                    <a:pt x="267474" y="64211"/>
                  </a:moveTo>
                  <a:lnTo>
                    <a:pt x="259232" y="64211"/>
                  </a:lnTo>
                  <a:lnTo>
                    <a:pt x="259232" y="72415"/>
                  </a:lnTo>
                  <a:lnTo>
                    <a:pt x="267474" y="72415"/>
                  </a:lnTo>
                  <a:lnTo>
                    <a:pt x="267474" y="64211"/>
                  </a:lnTo>
                  <a:close/>
                </a:path>
                <a:path w="267970" h="137160">
                  <a:moveTo>
                    <a:pt x="267474" y="51854"/>
                  </a:moveTo>
                  <a:lnTo>
                    <a:pt x="259232" y="51854"/>
                  </a:lnTo>
                  <a:lnTo>
                    <a:pt x="259232" y="60096"/>
                  </a:lnTo>
                  <a:lnTo>
                    <a:pt x="267474" y="60096"/>
                  </a:lnTo>
                  <a:lnTo>
                    <a:pt x="267474" y="51854"/>
                  </a:lnTo>
                  <a:close/>
                </a:path>
                <a:path w="267970" h="137160">
                  <a:moveTo>
                    <a:pt x="267474" y="38684"/>
                  </a:moveTo>
                  <a:lnTo>
                    <a:pt x="259232" y="38684"/>
                  </a:lnTo>
                  <a:lnTo>
                    <a:pt x="259232" y="46901"/>
                  </a:lnTo>
                  <a:lnTo>
                    <a:pt x="267474" y="46901"/>
                  </a:lnTo>
                  <a:lnTo>
                    <a:pt x="267474" y="38684"/>
                  </a:lnTo>
                  <a:close/>
                </a:path>
                <a:path w="267970" h="137160">
                  <a:moveTo>
                    <a:pt x="267474" y="26352"/>
                  </a:moveTo>
                  <a:lnTo>
                    <a:pt x="259232" y="26352"/>
                  </a:lnTo>
                  <a:lnTo>
                    <a:pt x="259232" y="33756"/>
                  </a:lnTo>
                  <a:lnTo>
                    <a:pt x="267474" y="33756"/>
                  </a:lnTo>
                  <a:lnTo>
                    <a:pt x="267474" y="26352"/>
                  </a:lnTo>
                  <a:close/>
                </a:path>
                <a:path w="267970" h="137160">
                  <a:moveTo>
                    <a:pt x="267474" y="13169"/>
                  </a:moveTo>
                  <a:lnTo>
                    <a:pt x="259232" y="13169"/>
                  </a:lnTo>
                  <a:lnTo>
                    <a:pt x="259232" y="21412"/>
                  </a:lnTo>
                  <a:lnTo>
                    <a:pt x="267474" y="21412"/>
                  </a:lnTo>
                  <a:lnTo>
                    <a:pt x="2674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215701" y="5598781"/>
              <a:ext cx="268605" cy="137160"/>
            </a:xfrm>
            <a:custGeom>
              <a:avLst/>
              <a:gdLst/>
              <a:ahLst/>
              <a:cxnLst/>
              <a:rect l="l" t="t" r="r" b="b"/>
              <a:pathLst>
                <a:path w="268604" h="137160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268604" h="137160">
                  <a:moveTo>
                    <a:pt x="8229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39"/>
                  </a:lnTo>
                  <a:close/>
                </a:path>
                <a:path w="268604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268604" h="137160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268604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85"/>
                  </a:lnTo>
                  <a:lnTo>
                    <a:pt x="8229" y="85585"/>
                  </a:lnTo>
                  <a:lnTo>
                    <a:pt x="8229" y="77355"/>
                  </a:lnTo>
                  <a:close/>
                </a:path>
                <a:path w="268604" h="137160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8604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29" y="60096"/>
                  </a:lnTo>
                  <a:lnTo>
                    <a:pt x="8229" y="51854"/>
                  </a:lnTo>
                  <a:close/>
                </a:path>
                <a:path w="268604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29" y="46901"/>
                  </a:lnTo>
                  <a:lnTo>
                    <a:pt x="8229" y="38684"/>
                  </a:lnTo>
                  <a:close/>
                </a:path>
                <a:path w="268604" h="137160">
                  <a:moveTo>
                    <a:pt x="8229" y="26352"/>
                  </a:moveTo>
                  <a:lnTo>
                    <a:pt x="0" y="26352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6352"/>
                  </a:lnTo>
                  <a:close/>
                </a:path>
                <a:path w="268604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8604" h="13716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268604" h="13716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268604" h="137160">
                  <a:moveTo>
                    <a:pt x="21399" y="0"/>
                  </a:moveTo>
                  <a:lnTo>
                    <a:pt x="13169" y="0"/>
                  </a:lnTo>
                  <a:lnTo>
                    <a:pt x="13169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268604" h="137160">
                  <a:moveTo>
                    <a:pt x="34569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4569" y="8229"/>
                  </a:lnTo>
                  <a:lnTo>
                    <a:pt x="34569" y="0"/>
                  </a:lnTo>
                  <a:close/>
                </a:path>
                <a:path w="268604" h="137160">
                  <a:moveTo>
                    <a:pt x="47726" y="0"/>
                  </a:moveTo>
                  <a:lnTo>
                    <a:pt x="39484" y="0"/>
                  </a:lnTo>
                  <a:lnTo>
                    <a:pt x="39484" y="8229"/>
                  </a:lnTo>
                  <a:lnTo>
                    <a:pt x="47726" y="8229"/>
                  </a:lnTo>
                  <a:lnTo>
                    <a:pt x="47726" y="0"/>
                  </a:lnTo>
                  <a:close/>
                </a:path>
                <a:path w="268604" h="137160">
                  <a:moveTo>
                    <a:pt x="60071" y="0"/>
                  </a:moveTo>
                  <a:lnTo>
                    <a:pt x="52666" y="0"/>
                  </a:lnTo>
                  <a:lnTo>
                    <a:pt x="52666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268604" h="137160">
                  <a:moveTo>
                    <a:pt x="73240" y="0"/>
                  </a:moveTo>
                  <a:lnTo>
                    <a:pt x="64998" y="0"/>
                  </a:lnTo>
                  <a:lnTo>
                    <a:pt x="64998" y="8229"/>
                  </a:lnTo>
                  <a:lnTo>
                    <a:pt x="73240" y="8229"/>
                  </a:lnTo>
                  <a:lnTo>
                    <a:pt x="73240" y="0"/>
                  </a:lnTo>
                  <a:close/>
                </a:path>
                <a:path w="268604" h="137160">
                  <a:moveTo>
                    <a:pt x="86410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10" y="8229"/>
                  </a:lnTo>
                  <a:lnTo>
                    <a:pt x="86410" y="0"/>
                  </a:lnTo>
                  <a:close/>
                </a:path>
                <a:path w="268604" h="137160">
                  <a:moveTo>
                    <a:pt x="99580" y="0"/>
                  </a:moveTo>
                  <a:lnTo>
                    <a:pt x="91351" y="0"/>
                  </a:lnTo>
                  <a:lnTo>
                    <a:pt x="91351" y="8229"/>
                  </a:lnTo>
                  <a:lnTo>
                    <a:pt x="99580" y="8229"/>
                  </a:lnTo>
                  <a:lnTo>
                    <a:pt x="99580" y="0"/>
                  </a:lnTo>
                  <a:close/>
                </a:path>
                <a:path w="268604" h="137160">
                  <a:moveTo>
                    <a:pt x="111925" y="0"/>
                  </a:moveTo>
                  <a:lnTo>
                    <a:pt x="104508" y="0"/>
                  </a:lnTo>
                  <a:lnTo>
                    <a:pt x="104508" y="8229"/>
                  </a:lnTo>
                  <a:lnTo>
                    <a:pt x="111925" y="8229"/>
                  </a:lnTo>
                  <a:lnTo>
                    <a:pt x="111925" y="0"/>
                  </a:lnTo>
                  <a:close/>
                </a:path>
                <a:path w="268604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29"/>
                  </a:lnTo>
                  <a:lnTo>
                    <a:pt x="125095" y="8229"/>
                  </a:lnTo>
                  <a:lnTo>
                    <a:pt x="125095" y="0"/>
                  </a:lnTo>
                  <a:close/>
                </a:path>
                <a:path w="268604" h="137160">
                  <a:moveTo>
                    <a:pt x="215620" y="128397"/>
                  </a:moveTo>
                  <a:lnTo>
                    <a:pt x="208203" y="128397"/>
                  </a:lnTo>
                  <a:lnTo>
                    <a:pt x="208203" y="136626"/>
                  </a:lnTo>
                  <a:lnTo>
                    <a:pt x="215620" y="136626"/>
                  </a:lnTo>
                  <a:lnTo>
                    <a:pt x="215620" y="128397"/>
                  </a:lnTo>
                  <a:close/>
                </a:path>
                <a:path w="268604" h="137160">
                  <a:moveTo>
                    <a:pt x="215620" y="116039"/>
                  </a:moveTo>
                  <a:lnTo>
                    <a:pt x="208203" y="116039"/>
                  </a:lnTo>
                  <a:lnTo>
                    <a:pt x="208203" y="123456"/>
                  </a:lnTo>
                  <a:lnTo>
                    <a:pt x="215620" y="123456"/>
                  </a:lnTo>
                  <a:lnTo>
                    <a:pt x="215620" y="116039"/>
                  </a:lnTo>
                  <a:close/>
                </a:path>
                <a:path w="268604" h="137160">
                  <a:moveTo>
                    <a:pt x="215620" y="102870"/>
                  </a:moveTo>
                  <a:lnTo>
                    <a:pt x="208203" y="102870"/>
                  </a:lnTo>
                  <a:lnTo>
                    <a:pt x="208203" y="111112"/>
                  </a:lnTo>
                  <a:lnTo>
                    <a:pt x="215620" y="111112"/>
                  </a:lnTo>
                  <a:lnTo>
                    <a:pt x="215620" y="102870"/>
                  </a:lnTo>
                  <a:close/>
                </a:path>
                <a:path w="268604" h="137160">
                  <a:moveTo>
                    <a:pt x="215620" y="89700"/>
                  </a:moveTo>
                  <a:lnTo>
                    <a:pt x="208203" y="89700"/>
                  </a:lnTo>
                  <a:lnTo>
                    <a:pt x="208203" y="97942"/>
                  </a:lnTo>
                  <a:lnTo>
                    <a:pt x="215620" y="97942"/>
                  </a:lnTo>
                  <a:lnTo>
                    <a:pt x="215620" y="89700"/>
                  </a:lnTo>
                  <a:close/>
                </a:path>
                <a:path w="268604" h="137160">
                  <a:moveTo>
                    <a:pt x="215620" y="77355"/>
                  </a:moveTo>
                  <a:lnTo>
                    <a:pt x="208203" y="77355"/>
                  </a:lnTo>
                  <a:lnTo>
                    <a:pt x="208203" y="85585"/>
                  </a:lnTo>
                  <a:lnTo>
                    <a:pt x="215620" y="85585"/>
                  </a:lnTo>
                  <a:lnTo>
                    <a:pt x="215620" y="77355"/>
                  </a:lnTo>
                  <a:close/>
                </a:path>
                <a:path w="268604" h="137160">
                  <a:moveTo>
                    <a:pt x="215620" y="64211"/>
                  </a:moveTo>
                  <a:lnTo>
                    <a:pt x="208203" y="64211"/>
                  </a:lnTo>
                  <a:lnTo>
                    <a:pt x="208203" y="72415"/>
                  </a:lnTo>
                  <a:lnTo>
                    <a:pt x="215620" y="72415"/>
                  </a:lnTo>
                  <a:lnTo>
                    <a:pt x="215620" y="64211"/>
                  </a:lnTo>
                  <a:close/>
                </a:path>
                <a:path w="268604" h="137160">
                  <a:moveTo>
                    <a:pt x="215620" y="51854"/>
                  </a:moveTo>
                  <a:lnTo>
                    <a:pt x="208203" y="51854"/>
                  </a:lnTo>
                  <a:lnTo>
                    <a:pt x="208203" y="60096"/>
                  </a:lnTo>
                  <a:lnTo>
                    <a:pt x="215620" y="60096"/>
                  </a:lnTo>
                  <a:lnTo>
                    <a:pt x="215620" y="51854"/>
                  </a:lnTo>
                  <a:close/>
                </a:path>
                <a:path w="268604" h="137160">
                  <a:moveTo>
                    <a:pt x="215620" y="38684"/>
                  </a:moveTo>
                  <a:lnTo>
                    <a:pt x="208203" y="38684"/>
                  </a:lnTo>
                  <a:lnTo>
                    <a:pt x="208203" y="46901"/>
                  </a:lnTo>
                  <a:lnTo>
                    <a:pt x="215620" y="46901"/>
                  </a:lnTo>
                  <a:lnTo>
                    <a:pt x="215620" y="38684"/>
                  </a:lnTo>
                  <a:close/>
                </a:path>
                <a:path w="268604" h="137160">
                  <a:moveTo>
                    <a:pt x="215620" y="26352"/>
                  </a:moveTo>
                  <a:lnTo>
                    <a:pt x="208203" y="26352"/>
                  </a:lnTo>
                  <a:lnTo>
                    <a:pt x="208203" y="33756"/>
                  </a:lnTo>
                  <a:lnTo>
                    <a:pt x="215620" y="33756"/>
                  </a:lnTo>
                  <a:lnTo>
                    <a:pt x="215620" y="26352"/>
                  </a:lnTo>
                  <a:close/>
                </a:path>
                <a:path w="268604" h="137160">
                  <a:moveTo>
                    <a:pt x="215620" y="13169"/>
                  </a:moveTo>
                  <a:lnTo>
                    <a:pt x="208203" y="13169"/>
                  </a:lnTo>
                  <a:lnTo>
                    <a:pt x="208203" y="21412"/>
                  </a:lnTo>
                  <a:lnTo>
                    <a:pt x="215620" y="21412"/>
                  </a:lnTo>
                  <a:lnTo>
                    <a:pt x="215620" y="13169"/>
                  </a:lnTo>
                  <a:close/>
                </a:path>
                <a:path w="268604" h="137160">
                  <a:moveTo>
                    <a:pt x="228777" y="128397"/>
                  </a:moveTo>
                  <a:lnTo>
                    <a:pt x="220548" y="128397"/>
                  </a:lnTo>
                  <a:lnTo>
                    <a:pt x="220548" y="136626"/>
                  </a:lnTo>
                  <a:lnTo>
                    <a:pt x="228777" y="136626"/>
                  </a:lnTo>
                  <a:lnTo>
                    <a:pt x="228777" y="128397"/>
                  </a:lnTo>
                  <a:close/>
                </a:path>
                <a:path w="268604" h="137160">
                  <a:moveTo>
                    <a:pt x="228777" y="116039"/>
                  </a:moveTo>
                  <a:lnTo>
                    <a:pt x="220548" y="116039"/>
                  </a:lnTo>
                  <a:lnTo>
                    <a:pt x="220548" y="123456"/>
                  </a:lnTo>
                  <a:lnTo>
                    <a:pt x="228777" y="123456"/>
                  </a:lnTo>
                  <a:lnTo>
                    <a:pt x="228777" y="116039"/>
                  </a:lnTo>
                  <a:close/>
                </a:path>
                <a:path w="268604" h="137160">
                  <a:moveTo>
                    <a:pt x="228777" y="102870"/>
                  </a:moveTo>
                  <a:lnTo>
                    <a:pt x="220548" y="102870"/>
                  </a:lnTo>
                  <a:lnTo>
                    <a:pt x="220548" y="111112"/>
                  </a:lnTo>
                  <a:lnTo>
                    <a:pt x="228777" y="111112"/>
                  </a:lnTo>
                  <a:lnTo>
                    <a:pt x="228777" y="102870"/>
                  </a:lnTo>
                  <a:close/>
                </a:path>
                <a:path w="268604" h="137160">
                  <a:moveTo>
                    <a:pt x="228777" y="89700"/>
                  </a:moveTo>
                  <a:lnTo>
                    <a:pt x="220548" y="89700"/>
                  </a:lnTo>
                  <a:lnTo>
                    <a:pt x="220548" y="97942"/>
                  </a:lnTo>
                  <a:lnTo>
                    <a:pt x="228777" y="97942"/>
                  </a:lnTo>
                  <a:lnTo>
                    <a:pt x="228777" y="89700"/>
                  </a:lnTo>
                  <a:close/>
                </a:path>
                <a:path w="268604" h="137160">
                  <a:moveTo>
                    <a:pt x="228777" y="77355"/>
                  </a:moveTo>
                  <a:lnTo>
                    <a:pt x="220548" y="77355"/>
                  </a:lnTo>
                  <a:lnTo>
                    <a:pt x="220548" y="85585"/>
                  </a:lnTo>
                  <a:lnTo>
                    <a:pt x="228777" y="85585"/>
                  </a:lnTo>
                  <a:lnTo>
                    <a:pt x="228777" y="77355"/>
                  </a:lnTo>
                  <a:close/>
                </a:path>
                <a:path w="268604" h="137160">
                  <a:moveTo>
                    <a:pt x="228777" y="64211"/>
                  </a:moveTo>
                  <a:lnTo>
                    <a:pt x="220548" y="64211"/>
                  </a:lnTo>
                  <a:lnTo>
                    <a:pt x="220548" y="72415"/>
                  </a:lnTo>
                  <a:lnTo>
                    <a:pt x="228777" y="72415"/>
                  </a:lnTo>
                  <a:lnTo>
                    <a:pt x="228777" y="64211"/>
                  </a:lnTo>
                  <a:close/>
                </a:path>
                <a:path w="268604" h="137160">
                  <a:moveTo>
                    <a:pt x="228777" y="51854"/>
                  </a:moveTo>
                  <a:lnTo>
                    <a:pt x="220548" y="51854"/>
                  </a:lnTo>
                  <a:lnTo>
                    <a:pt x="220548" y="60096"/>
                  </a:lnTo>
                  <a:lnTo>
                    <a:pt x="228777" y="60096"/>
                  </a:lnTo>
                  <a:lnTo>
                    <a:pt x="228777" y="51854"/>
                  </a:lnTo>
                  <a:close/>
                </a:path>
                <a:path w="268604" h="137160">
                  <a:moveTo>
                    <a:pt x="228777" y="38684"/>
                  </a:moveTo>
                  <a:lnTo>
                    <a:pt x="220548" y="38684"/>
                  </a:lnTo>
                  <a:lnTo>
                    <a:pt x="220548" y="46901"/>
                  </a:lnTo>
                  <a:lnTo>
                    <a:pt x="228777" y="46901"/>
                  </a:lnTo>
                  <a:lnTo>
                    <a:pt x="228777" y="38684"/>
                  </a:lnTo>
                  <a:close/>
                </a:path>
                <a:path w="268604" h="137160">
                  <a:moveTo>
                    <a:pt x="228777" y="26352"/>
                  </a:moveTo>
                  <a:lnTo>
                    <a:pt x="220548" y="26352"/>
                  </a:lnTo>
                  <a:lnTo>
                    <a:pt x="220548" y="33756"/>
                  </a:lnTo>
                  <a:lnTo>
                    <a:pt x="228777" y="33756"/>
                  </a:lnTo>
                  <a:lnTo>
                    <a:pt x="228777" y="26352"/>
                  </a:lnTo>
                  <a:close/>
                </a:path>
                <a:path w="268604" h="137160">
                  <a:moveTo>
                    <a:pt x="228777" y="13169"/>
                  </a:moveTo>
                  <a:lnTo>
                    <a:pt x="220548" y="13169"/>
                  </a:lnTo>
                  <a:lnTo>
                    <a:pt x="220548" y="21412"/>
                  </a:lnTo>
                  <a:lnTo>
                    <a:pt x="228777" y="21412"/>
                  </a:lnTo>
                  <a:lnTo>
                    <a:pt x="228777" y="13169"/>
                  </a:lnTo>
                  <a:close/>
                </a:path>
                <a:path w="268604" h="137160">
                  <a:moveTo>
                    <a:pt x="241947" y="128397"/>
                  </a:moveTo>
                  <a:lnTo>
                    <a:pt x="233705" y="128397"/>
                  </a:lnTo>
                  <a:lnTo>
                    <a:pt x="233705" y="136626"/>
                  </a:lnTo>
                  <a:lnTo>
                    <a:pt x="241947" y="136626"/>
                  </a:lnTo>
                  <a:lnTo>
                    <a:pt x="241947" y="128397"/>
                  </a:lnTo>
                  <a:close/>
                </a:path>
                <a:path w="268604" h="137160">
                  <a:moveTo>
                    <a:pt x="241947" y="116039"/>
                  </a:moveTo>
                  <a:lnTo>
                    <a:pt x="233705" y="116039"/>
                  </a:lnTo>
                  <a:lnTo>
                    <a:pt x="233705" y="123456"/>
                  </a:lnTo>
                  <a:lnTo>
                    <a:pt x="241947" y="123456"/>
                  </a:lnTo>
                  <a:lnTo>
                    <a:pt x="241947" y="116039"/>
                  </a:lnTo>
                  <a:close/>
                </a:path>
                <a:path w="268604" h="137160">
                  <a:moveTo>
                    <a:pt x="241947" y="102870"/>
                  </a:moveTo>
                  <a:lnTo>
                    <a:pt x="233705" y="102870"/>
                  </a:lnTo>
                  <a:lnTo>
                    <a:pt x="233705" y="111112"/>
                  </a:lnTo>
                  <a:lnTo>
                    <a:pt x="241947" y="111112"/>
                  </a:lnTo>
                  <a:lnTo>
                    <a:pt x="241947" y="102870"/>
                  </a:lnTo>
                  <a:close/>
                </a:path>
                <a:path w="268604" h="137160">
                  <a:moveTo>
                    <a:pt x="241947" y="89700"/>
                  </a:moveTo>
                  <a:lnTo>
                    <a:pt x="233705" y="89700"/>
                  </a:lnTo>
                  <a:lnTo>
                    <a:pt x="233705" y="97942"/>
                  </a:lnTo>
                  <a:lnTo>
                    <a:pt x="241947" y="97942"/>
                  </a:lnTo>
                  <a:lnTo>
                    <a:pt x="241947" y="89700"/>
                  </a:lnTo>
                  <a:close/>
                </a:path>
                <a:path w="268604" h="137160">
                  <a:moveTo>
                    <a:pt x="241947" y="77355"/>
                  </a:moveTo>
                  <a:lnTo>
                    <a:pt x="233705" y="77355"/>
                  </a:lnTo>
                  <a:lnTo>
                    <a:pt x="233705" y="85585"/>
                  </a:lnTo>
                  <a:lnTo>
                    <a:pt x="241947" y="85585"/>
                  </a:lnTo>
                  <a:lnTo>
                    <a:pt x="241947" y="77355"/>
                  </a:lnTo>
                  <a:close/>
                </a:path>
                <a:path w="268604" h="137160">
                  <a:moveTo>
                    <a:pt x="241947" y="64211"/>
                  </a:moveTo>
                  <a:lnTo>
                    <a:pt x="233705" y="64211"/>
                  </a:lnTo>
                  <a:lnTo>
                    <a:pt x="233705" y="72415"/>
                  </a:lnTo>
                  <a:lnTo>
                    <a:pt x="241947" y="72415"/>
                  </a:lnTo>
                  <a:lnTo>
                    <a:pt x="241947" y="64211"/>
                  </a:lnTo>
                  <a:close/>
                </a:path>
                <a:path w="268604" h="137160">
                  <a:moveTo>
                    <a:pt x="241947" y="51854"/>
                  </a:moveTo>
                  <a:lnTo>
                    <a:pt x="233705" y="51854"/>
                  </a:lnTo>
                  <a:lnTo>
                    <a:pt x="233705" y="60096"/>
                  </a:lnTo>
                  <a:lnTo>
                    <a:pt x="241947" y="60096"/>
                  </a:lnTo>
                  <a:lnTo>
                    <a:pt x="241947" y="51854"/>
                  </a:lnTo>
                  <a:close/>
                </a:path>
                <a:path w="268604" h="137160">
                  <a:moveTo>
                    <a:pt x="241947" y="38684"/>
                  </a:moveTo>
                  <a:lnTo>
                    <a:pt x="233705" y="38684"/>
                  </a:lnTo>
                  <a:lnTo>
                    <a:pt x="233705" y="46901"/>
                  </a:lnTo>
                  <a:lnTo>
                    <a:pt x="241947" y="46901"/>
                  </a:lnTo>
                  <a:lnTo>
                    <a:pt x="241947" y="38684"/>
                  </a:lnTo>
                  <a:close/>
                </a:path>
                <a:path w="268604" h="137160">
                  <a:moveTo>
                    <a:pt x="241947" y="26352"/>
                  </a:moveTo>
                  <a:lnTo>
                    <a:pt x="233705" y="26352"/>
                  </a:lnTo>
                  <a:lnTo>
                    <a:pt x="233705" y="33756"/>
                  </a:lnTo>
                  <a:lnTo>
                    <a:pt x="241947" y="33756"/>
                  </a:lnTo>
                  <a:lnTo>
                    <a:pt x="241947" y="26352"/>
                  </a:lnTo>
                  <a:close/>
                </a:path>
                <a:path w="268604" h="137160">
                  <a:moveTo>
                    <a:pt x="241947" y="13169"/>
                  </a:moveTo>
                  <a:lnTo>
                    <a:pt x="233705" y="13169"/>
                  </a:lnTo>
                  <a:lnTo>
                    <a:pt x="233705" y="21412"/>
                  </a:lnTo>
                  <a:lnTo>
                    <a:pt x="241947" y="21412"/>
                  </a:lnTo>
                  <a:lnTo>
                    <a:pt x="241947" y="13169"/>
                  </a:lnTo>
                  <a:close/>
                </a:path>
                <a:path w="268604" h="137160">
                  <a:moveTo>
                    <a:pt x="255117" y="128397"/>
                  </a:moveTo>
                  <a:lnTo>
                    <a:pt x="246888" y="128397"/>
                  </a:lnTo>
                  <a:lnTo>
                    <a:pt x="246888" y="136626"/>
                  </a:lnTo>
                  <a:lnTo>
                    <a:pt x="255117" y="136626"/>
                  </a:lnTo>
                  <a:lnTo>
                    <a:pt x="255117" y="128397"/>
                  </a:lnTo>
                  <a:close/>
                </a:path>
                <a:path w="268604" h="137160">
                  <a:moveTo>
                    <a:pt x="255117" y="116039"/>
                  </a:moveTo>
                  <a:lnTo>
                    <a:pt x="246888" y="116039"/>
                  </a:lnTo>
                  <a:lnTo>
                    <a:pt x="246888" y="123456"/>
                  </a:lnTo>
                  <a:lnTo>
                    <a:pt x="255117" y="123456"/>
                  </a:lnTo>
                  <a:lnTo>
                    <a:pt x="255117" y="116039"/>
                  </a:lnTo>
                  <a:close/>
                </a:path>
                <a:path w="268604" h="137160">
                  <a:moveTo>
                    <a:pt x="255117" y="102870"/>
                  </a:moveTo>
                  <a:lnTo>
                    <a:pt x="246888" y="102870"/>
                  </a:lnTo>
                  <a:lnTo>
                    <a:pt x="246888" y="111112"/>
                  </a:lnTo>
                  <a:lnTo>
                    <a:pt x="255117" y="111112"/>
                  </a:lnTo>
                  <a:lnTo>
                    <a:pt x="255117" y="102870"/>
                  </a:lnTo>
                  <a:close/>
                </a:path>
                <a:path w="268604" h="137160">
                  <a:moveTo>
                    <a:pt x="255117" y="89700"/>
                  </a:moveTo>
                  <a:lnTo>
                    <a:pt x="246888" y="89700"/>
                  </a:lnTo>
                  <a:lnTo>
                    <a:pt x="246888" y="97942"/>
                  </a:lnTo>
                  <a:lnTo>
                    <a:pt x="255117" y="97942"/>
                  </a:lnTo>
                  <a:lnTo>
                    <a:pt x="255117" y="89700"/>
                  </a:lnTo>
                  <a:close/>
                </a:path>
                <a:path w="268604" h="137160">
                  <a:moveTo>
                    <a:pt x="255117" y="77355"/>
                  </a:moveTo>
                  <a:lnTo>
                    <a:pt x="246888" y="77355"/>
                  </a:lnTo>
                  <a:lnTo>
                    <a:pt x="246888" y="85585"/>
                  </a:lnTo>
                  <a:lnTo>
                    <a:pt x="255117" y="85585"/>
                  </a:lnTo>
                  <a:lnTo>
                    <a:pt x="255117" y="77355"/>
                  </a:lnTo>
                  <a:close/>
                </a:path>
                <a:path w="268604" h="137160">
                  <a:moveTo>
                    <a:pt x="255117" y="64211"/>
                  </a:moveTo>
                  <a:lnTo>
                    <a:pt x="246888" y="64211"/>
                  </a:lnTo>
                  <a:lnTo>
                    <a:pt x="246888" y="72415"/>
                  </a:lnTo>
                  <a:lnTo>
                    <a:pt x="255117" y="72415"/>
                  </a:lnTo>
                  <a:lnTo>
                    <a:pt x="255117" y="64211"/>
                  </a:lnTo>
                  <a:close/>
                </a:path>
                <a:path w="268604" h="137160">
                  <a:moveTo>
                    <a:pt x="255117" y="51854"/>
                  </a:moveTo>
                  <a:lnTo>
                    <a:pt x="246888" y="51854"/>
                  </a:lnTo>
                  <a:lnTo>
                    <a:pt x="246888" y="60096"/>
                  </a:lnTo>
                  <a:lnTo>
                    <a:pt x="255117" y="60096"/>
                  </a:lnTo>
                  <a:lnTo>
                    <a:pt x="255117" y="51854"/>
                  </a:lnTo>
                  <a:close/>
                </a:path>
                <a:path w="268604" h="137160">
                  <a:moveTo>
                    <a:pt x="255117" y="38684"/>
                  </a:moveTo>
                  <a:lnTo>
                    <a:pt x="246888" y="38684"/>
                  </a:lnTo>
                  <a:lnTo>
                    <a:pt x="246888" y="46901"/>
                  </a:lnTo>
                  <a:lnTo>
                    <a:pt x="255117" y="46901"/>
                  </a:lnTo>
                  <a:lnTo>
                    <a:pt x="255117" y="38684"/>
                  </a:lnTo>
                  <a:close/>
                </a:path>
                <a:path w="268604" h="137160">
                  <a:moveTo>
                    <a:pt x="255117" y="26352"/>
                  </a:moveTo>
                  <a:lnTo>
                    <a:pt x="246888" y="26352"/>
                  </a:lnTo>
                  <a:lnTo>
                    <a:pt x="246888" y="33756"/>
                  </a:lnTo>
                  <a:lnTo>
                    <a:pt x="255117" y="33756"/>
                  </a:lnTo>
                  <a:lnTo>
                    <a:pt x="255117" y="26352"/>
                  </a:lnTo>
                  <a:close/>
                </a:path>
                <a:path w="268604" h="137160">
                  <a:moveTo>
                    <a:pt x="255117" y="13169"/>
                  </a:moveTo>
                  <a:lnTo>
                    <a:pt x="246888" y="13169"/>
                  </a:lnTo>
                  <a:lnTo>
                    <a:pt x="246888" y="21412"/>
                  </a:lnTo>
                  <a:lnTo>
                    <a:pt x="255117" y="21412"/>
                  </a:lnTo>
                  <a:lnTo>
                    <a:pt x="255117" y="13169"/>
                  </a:lnTo>
                  <a:close/>
                </a:path>
                <a:path w="268604" h="137160">
                  <a:moveTo>
                    <a:pt x="268274" y="128397"/>
                  </a:moveTo>
                  <a:lnTo>
                    <a:pt x="260057" y="128397"/>
                  </a:lnTo>
                  <a:lnTo>
                    <a:pt x="260057" y="136626"/>
                  </a:lnTo>
                  <a:lnTo>
                    <a:pt x="268274" y="136626"/>
                  </a:lnTo>
                  <a:lnTo>
                    <a:pt x="268274" y="128397"/>
                  </a:lnTo>
                  <a:close/>
                </a:path>
                <a:path w="268604" h="137160">
                  <a:moveTo>
                    <a:pt x="268274" y="116039"/>
                  </a:moveTo>
                  <a:lnTo>
                    <a:pt x="260057" y="116039"/>
                  </a:lnTo>
                  <a:lnTo>
                    <a:pt x="260057" y="123456"/>
                  </a:lnTo>
                  <a:lnTo>
                    <a:pt x="268274" y="123456"/>
                  </a:lnTo>
                  <a:lnTo>
                    <a:pt x="268274" y="116039"/>
                  </a:lnTo>
                  <a:close/>
                </a:path>
                <a:path w="268604" h="137160">
                  <a:moveTo>
                    <a:pt x="268274" y="102870"/>
                  </a:moveTo>
                  <a:lnTo>
                    <a:pt x="260057" y="102870"/>
                  </a:lnTo>
                  <a:lnTo>
                    <a:pt x="260057" y="111112"/>
                  </a:lnTo>
                  <a:lnTo>
                    <a:pt x="268274" y="111112"/>
                  </a:lnTo>
                  <a:lnTo>
                    <a:pt x="268274" y="102870"/>
                  </a:lnTo>
                  <a:close/>
                </a:path>
                <a:path w="268604" h="137160">
                  <a:moveTo>
                    <a:pt x="268274" y="89700"/>
                  </a:moveTo>
                  <a:lnTo>
                    <a:pt x="260057" y="89700"/>
                  </a:lnTo>
                  <a:lnTo>
                    <a:pt x="260057" y="97942"/>
                  </a:lnTo>
                  <a:lnTo>
                    <a:pt x="268274" y="97942"/>
                  </a:lnTo>
                  <a:lnTo>
                    <a:pt x="268274" y="89700"/>
                  </a:lnTo>
                  <a:close/>
                </a:path>
                <a:path w="268604" h="137160">
                  <a:moveTo>
                    <a:pt x="268274" y="77355"/>
                  </a:moveTo>
                  <a:lnTo>
                    <a:pt x="260057" y="77355"/>
                  </a:lnTo>
                  <a:lnTo>
                    <a:pt x="260057" y="85585"/>
                  </a:lnTo>
                  <a:lnTo>
                    <a:pt x="268274" y="85585"/>
                  </a:lnTo>
                  <a:lnTo>
                    <a:pt x="268274" y="77355"/>
                  </a:lnTo>
                  <a:close/>
                </a:path>
                <a:path w="268604" h="137160">
                  <a:moveTo>
                    <a:pt x="268274" y="64211"/>
                  </a:moveTo>
                  <a:lnTo>
                    <a:pt x="260057" y="64211"/>
                  </a:lnTo>
                  <a:lnTo>
                    <a:pt x="260057" y="72415"/>
                  </a:lnTo>
                  <a:lnTo>
                    <a:pt x="268274" y="72415"/>
                  </a:lnTo>
                  <a:lnTo>
                    <a:pt x="268274" y="64211"/>
                  </a:lnTo>
                  <a:close/>
                </a:path>
                <a:path w="268604" h="137160">
                  <a:moveTo>
                    <a:pt x="268274" y="51854"/>
                  </a:moveTo>
                  <a:lnTo>
                    <a:pt x="260057" y="51854"/>
                  </a:lnTo>
                  <a:lnTo>
                    <a:pt x="260057" y="60096"/>
                  </a:lnTo>
                  <a:lnTo>
                    <a:pt x="268274" y="60096"/>
                  </a:lnTo>
                  <a:lnTo>
                    <a:pt x="268274" y="51854"/>
                  </a:lnTo>
                  <a:close/>
                </a:path>
                <a:path w="268604" h="137160">
                  <a:moveTo>
                    <a:pt x="268274" y="38684"/>
                  </a:moveTo>
                  <a:lnTo>
                    <a:pt x="260057" y="38684"/>
                  </a:lnTo>
                  <a:lnTo>
                    <a:pt x="260057" y="46901"/>
                  </a:lnTo>
                  <a:lnTo>
                    <a:pt x="268274" y="46901"/>
                  </a:lnTo>
                  <a:lnTo>
                    <a:pt x="268274" y="38684"/>
                  </a:lnTo>
                  <a:close/>
                </a:path>
                <a:path w="268604" h="137160">
                  <a:moveTo>
                    <a:pt x="268274" y="26352"/>
                  </a:moveTo>
                  <a:lnTo>
                    <a:pt x="260057" y="26352"/>
                  </a:lnTo>
                  <a:lnTo>
                    <a:pt x="260057" y="33756"/>
                  </a:lnTo>
                  <a:lnTo>
                    <a:pt x="268274" y="33756"/>
                  </a:lnTo>
                  <a:lnTo>
                    <a:pt x="268274" y="26352"/>
                  </a:lnTo>
                  <a:close/>
                </a:path>
                <a:path w="268604" h="137160">
                  <a:moveTo>
                    <a:pt x="268274" y="13169"/>
                  </a:moveTo>
                  <a:lnTo>
                    <a:pt x="260057" y="13169"/>
                  </a:lnTo>
                  <a:lnTo>
                    <a:pt x="260057" y="21412"/>
                  </a:lnTo>
                  <a:lnTo>
                    <a:pt x="268274" y="21412"/>
                  </a:lnTo>
                  <a:lnTo>
                    <a:pt x="2682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228871" y="5611951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29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27"/>
                  </a:lnTo>
                  <a:close/>
                </a:path>
                <a:path w="99060" h="123825">
                  <a:moveTo>
                    <a:pt x="8229" y="102870"/>
                  </a:moveTo>
                  <a:lnTo>
                    <a:pt x="0" y="102870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870"/>
                  </a:lnTo>
                  <a:close/>
                </a:path>
                <a:path w="99060" h="123825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99060" h="123825">
                  <a:moveTo>
                    <a:pt x="8229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6530"/>
                  </a:lnTo>
                  <a:close/>
                </a:path>
                <a:path w="99060" h="123825">
                  <a:moveTo>
                    <a:pt x="8229" y="64185"/>
                  </a:moveTo>
                  <a:lnTo>
                    <a:pt x="0" y="64185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85"/>
                  </a:lnTo>
                  <a:close/>
                </a:path>
                <a:path w="99060" h="123825">
                  <a:moveTo>
                    <a:pt x="8229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41"/>
                  </a:lnTo>
                  <a:close/>
                </a:path>
                <a:path w="99060" h="123825">
                  <a:moveTo>
                    <a:pt x="8229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8229" y="46926"/>
                  </a:lnTo>
                  <a:lnTo>
                    <a:pt x="8229" y="38684"/>
                  </a:lnTo>
                  <a:close/>
                </a:path>
                <a:path w="99060" h="123825">
                  <a:moveTo>
                    <a:pt x="8229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8229" y="33731"/>
                  </a:lnTo>
                  <a:lnTo>
                    <a:pt x="8229" y="25514"/>
                  </a:lnTo>
                  <a:close/>
                </a:path>
                <a:path w="99060" h="123825">
                  <a:moveTo>
                    <a:pt x="8229" y="13182"/>
                  </a:moveTo>
                  <a:lnTo>
                    <a:pt x="0" y="13182"/>
                  </a:lnTo>
                  <a:lnTo>
                    <a:pt x="0" y="20586"/>
                  </a:lnTo>
                  <a:lnTo>
                    <a:pt x="8229" y="20586"/>
                  </a:lnTo>
                  <a:lnTo>
                    <a:pt x="8229" y="13182"/>
                  </a:lnTo>
                  <a:close/>
                </a:path>
                <a:path w="99060" h="123825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99060" h="123825">
                  <a:moveTo>
                    <a:pt x="21399" y="115227"/>
                  </a:moveTo>
                  <a:lnTo>
                    <a:pt x="13157" y="115227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99060" h="123825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0286"/>
                  </a:lnTo>
                  <a:lnTo>
                    <a:pt x="21399" y="110286"/>
                  </a:lnTo>
                  <a:lnTo>
                    <a:pt x="21399" y="102870"/>
                  </a:lnTo>
                  <a:close/>
                </a:path>
                <a:path w="99060" h="123825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42"/>
                  </a:lnTo>
                  <a:lnTo>
                    <a:pt x="21399" y="97942"/>
                  </a:lnTo>
                  <a:lnTo>
                    <a:pt x="21399" y="89700"/>
                  </a:lnTo>
                  <a:close/>
                </a:path>
                <a:path w="99060" h="123825">
                  <a:moveTo>
                    <a:pt x="21399" y="76530"/>
                  </a:moveTo>
                  <a:lnTo>
                    <a:pt x="13157" y="76530"/>
                  </a:lnTo>
                  <a:lnTo>
                    <a:pt x="13157" y="84772"/>
                  </a:lnTo>
                  <a:lnTo>
                    <a:pt x="21399" y="84772"/>
                  </a:lnTo>
                  <a:lnTo>
                    <a:pt x="21399" y="76530"/>
                  </a:lnTo>
                  <a:close/>
                </a:path>
                <a:path w="99060" h="123825">
                  <a:moveTo>
                    <a:pt x="21399" y="64185"/>
                  </a:moveTo>
                  <a:lnTo>
                    <a:pt x="13157" y="64185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185"/>
                  </a:lnTo>
                  <a:close/>
                </a:path>
                <a:path w="99060" h="123825">
                  <a:moveTo>
                    <a:pt x="21399" y="51041"/>
                  </a:moveTo>
                  <a:lnTo>
                    <a:pt x="13157" y="51041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041"/>
                  </a:lnTo>
                  <a:close/>
                </a:path>
                <a:path w="99060" h="123825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26"/>
                  </a:lnTo>
                  <a:lnTo>
                    <a:pt x="21399" y="46926"/>
                  </a:lnTo>
                  <a:lnTo>
                    <a:pt x="21399" y="38684"/>
                  </a:lnTo>
                  <a:close/>
                </a:path>
                <a:path w="99060" h="123825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31"/>
                  </a:lnTo>
                  <a:lnTo>
                    <a:pt x="21399" y="33731"/>
                  </a:lnTo>
                  <a:lnTo>
                    <a:pt x="21399" y="25514"/>
                  </a:lnTo>
                  <a:close/>
                </a:path>
                <a:path w="99060" h="123825">
                  <a:moveTo>
                    <a:pt x="21399" y="13182"/>
                  </a:moveTo>
                  <a:lnTo>
                    <a:pt x="13157" y="13182"/>
                  </a:lnTo>
                  <a:lnTo>
                    <a:pt x="13157" y="20586"/>
                  </a:lnTo>
                  <a:lnTo>
                    <a:pt x="21399" y="20586"/>
                  </a:lnTo>
                  <a:lnTo>
                    <a:pt x="21399" y="13182"/>
                  </a:lnTo>
                  <a:close/>
                </a:path>
                <a:path w="99060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99060" h="123825">
                  <a:moveTo>
                    <a:pt x="34556" y="115227"/>
                  </a:moveTo>
                  <a:lnTo>
                    <a:pt x="26314" y="115227"/>
                  </a:lnTo>
                  <a:lnTo>
                    <a:pt x="26314" y="123456"/>
                  </a:lnTo>
                  <a:lnTo>
                    <a:pt x="34556" y="123456"/>
                  </a:lnTo>
                  <a:lnTo>
                    <a:pt x="34556" y="115227"/>
                  </a:lnTo>
                  <a:close/>
                </a:path>
                <a:path w="99060" h="123825">
                  <a:moveTo>
                    <a:pt x="34556" y="102870"/>
                  </a:moveTo>
                  <a:lnTo>
                    <a:pt x="26314" y="102870"/>
                  </a:lnTo>
                  <a:lnTo>
                    <a:pt x="26314" y="110286"/>
                  </a:lnTo>
                  <a:lnTo>
                    <a:pt x="34556" y="110286"/>
                  </a:lnTo>
                  <a:lnTo>
                    <a:pt x="34556" y="102870"/>
                  </a:lnTo>
                  <a:close/>
                </a:path>
                <a:path w="99060" h="123825">
                  <a:moveTo>
                    <a:pt x="34556" y="89700"/>
                  </a:moveTo>
                  <a:lnTo>
                    <a:pt x="26314" y="89700"/>
                  </a:lnTo>
                  <a:lnTo>
                    <a:pt x="26314" y="97942"/>
                  </a:lnTo>
                  <a:lnTo>
                    <a:pt x="34556" y="97942"/>
                  </a:lnTo>
                  <a:lnTo>
                    <a:pt x="34556" y="89700"/>
                  </a:lnTo>
                  <a:close/>
                </a:path>
                <a:path w="99060" h="123825">
                  <a:moveTo>
                    <a:pt x="34556" y="76530"/>
                  </a:moveTo>
                  <a:lnTo>
                    <a:pt x="26314" y="76530"/>
                  </a:lnTo>
                  <a:lnTo>
                    <a:pt x="26314" y="84772"/>
                  </a:lnTo>
                  <a:lnTo>
                    <a:pt x="34556" y="84772"/>
                  </a:lnTo>
                  <a:lnTo>
                    <a:pt x="34556" y="76530"/>
                  </a:lnTo>
                  <a:close/>
                </a:path>
                <a:path w="99060" h="123825">
                  <a:moveTo>
                    <a:pt x="34556" y="64185"/>
                  </a:moveTo>
                  <a:lnTo>
                    <a:pt x="26314" y="64185"/>
                  </a:lnTo>
                  <a:lnTo>
                    <a:pt x="26314" y="72415"/>
                  </a:lnTo>
                  <a:lnTo>
                    <a:pt x="34556" y="72415"/>
                  </a:lnTo>
                  <a:lnTo>
                    <a:pt x="34556" y="64185"/>
                  </a:lnTo>
                  <a:close/>
                </a:path>
                <a:path w="99060" h="123825">
                  <a:moveTo>
                    <a:pt x="34556" y="51041"/>
                  </a:moveTo>
                  <a:lnTo>
                    <a:pt x="26314" y="51041"/>
                  </a:lnTo>
                  <a:lnTo>
                    <a:pt x="26314" y="59245"/>
                  </a:lnTo>
                  <a:lnTo>
                    <a:pt x="34556" y="59245"/>
                  </a:lnTo>
                  <a:lnTo>
                    <a:pt x="34556" y="51041"/>
                  </a:lnTo>
                  <a:close/>
                </a:path>
                <a:path w="99060" h="123825">
                  <a:moveTo>
                    <a:pt x="34556" y="38684"/>
                  </a:moveTo>
                  <a:lnTo>
                    <a:pt x="26314" y="38684"/>
                  </a:lnTo>
                  <a:lnTo>
                    <a:pt x="26314" y="46926"/>
                  </a:lnTo>
                  <a:lnTo>
                    <a:pt x="34556" y="46926"/>
                  </a:lnTo>
                  <a:lnTo>
                    <a:pt x="34556" y="38684"/>
                  </a:lnTo>
                  <a:close/>
                </a:path>
                <a:path w="99060" h="123825">
                  <a:moveTo>
                    <a:pt x="34556" y="25514"/>
                  </a:moveTo>
                  <a:lnTo>
                    <a:pt x="26314" y="25514"/>
                  </a:lnTo>
                  <a:lnTo>
                    <a:pt x="26314" y="33731"/>
                  </a:lnTo>
                  <a:lnTo>
                    <a:pt x="34556" y="33731"/>
                  </a:lnTo>
                  <a:lnTo>
                    <a:pt x="34556" y="25514"/>
                  </a:lnTo>
                  <a:close/>
                </a:path>
                <a:path w="99060" h="123825">
                  <a:moveTo>
                    <a:pt x="34556" y="13182"/>
                  </a:moveTo>
                  <a:lnTo>
                    <a:pt x="26314" y="13182"/>
                  </a:lnTo>
                  <a:lnTo>
                    <a:pt x="26314" y="20586"/>
                  </a:lnTo>
                  <a:lnTo>
                    <a:pt x="34556" y="20586"/>
                  </a:lnTo>
                  <a:lnTo>
                    <a:pt x="34556" y="13182"/>
                  </a:lnTo>
                  <a:close/>
                </a:path>
                <a:path w="99060" h="123825">
                  <a:moveTo>
                    <a:pt x="34556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99060" h="123825">
                  <a:moveTo>
                    <a:pt x="46901" y="115227"/>
                  </a:moveTo>
                  <a:lnTo>
                    <a:pt x="39497" y="115227"/>
                  </a:lnTo>
                  <a:lnTo>
                    <a:pt x="39497" y="123456"/>
                  </a:lnTo>
                  <a:lnTo>
                    <a:pt x="46901" y="123456"/>
                  </a:lnTo>
                  <a:lnTo>
                    <a:pt x="46901" y="115227"/>
                  </a:lnTo>
                  <a:close/>
                </a:path>
                <a:path w="99060" h="123825">
                  <a:moveTo>
                    <a:pt x="46901" y="102870"/>
                  </a:moveTo>
                  <a:lnTo>
                    <a:pt x="39497" y="102870"/>
                  </a:lnTo>
                  <a:lnTo>
                    <a:pt x="39497" y="110286"/>
                  </a:lnTo>
                  <a:lnTo>
                    <a:pt x="46901" y="110286"/>
                  </a:lnTo>
                  <a:lnTo>
                    <a:pt x="46901" y="102870"/>
                  </a:lnTo>
                  <a:close/>
                </a:path>
                <a:path w="99060" h="123825">
                  <a:moveTo>
                    <a:pt x="46901" y="89700"/>
                  </a:moveTo>
                  <a:lnTo>
                    <a:pt x="39497" y="89700"/>
                  </a:lnTo>
                  <a:lnTo>
                    <a:pt x="39497" y="97942"/>
                  </a:lnTo>
                  <a:lnTo>
                    <a:pt x="46901" y="97942"/>
                  </a:lnTo>
                  <a:lnTo>
                    <a:pt x="46901" y="89700"/>
                  </a:lnTo>
                  <a:close/>
                </a:path>
                <a:path w="99060" h="123825">
                  <a:moveTo>
                    <a:pt x="46901" y="76530"/>
                  </a:moveTo>
                  <a:lnTo>
                    <a:pt x="39497" y="76530"/>
                  </a:lnTo>
                  <a:lnTo>
                    <a:pt x="39497" y="84772"/>
                  </a:lnTo>
                  <a:lnTo>
                    <a:pt x="46901" y="84772"/>
                  </a:lnTo>
                  <a:lnTo>
                    <a:pt x="46901" y="76530"/>
                  </a:lnTo>
                  <a:close/>
                </a:path>
                <a:path w="99060" h="123825">
                  <a:moveTo>
                    <a:pt x="46901" y="64185"/>
                  </a:moveTo>
                  <a:lnTo>
                    <a:pt x="39497" y="64185"/>
                  </a:lnTo>
                  <a:lnTo>
                    <a:pt x="39497" y="72415"/>
                  </a:lnTo>
                  <a:lnTo>
                    <a:pt x="46901" y="72415"/>
                  </a:lnTo>
                  <a:lnTo>
                    <a:pt x="46901" y="64185"/>
                  </a:lnTo>
                  <a:close/>
                </a:path>
                <a:path w="99060" h="123825">
                  <a:moveTo>
                    <a:pt x="46901" y="51041"/>
                  </a:moveTo>
                  <a:lnTo>
                    <a:pt x="39497" y="51041"/>
                  </a:lnTo>
                  <a:lnTo>
                    <a:pt x="39497" y="59245"/>
                  </a:lnTo>
                  <a:lnTo>
                    <a:pt x="46901" y="59245"/>
                  </a:lnTo>
                  <a:lnTo>
                    <a:pt x="46901" y="51041"/>
                  </a:lnTo>
                  <a:close/>
                </a:path>
                <a:path w="99060" h="123825">
                  <a:moveTo>
                    <a:pt x="46901" y="38684"/>
                  </a:moveTo>
                  <a:lnTo>
                    <a:pt x="39497" y="38684"/>
                  </a:lnTo>
                  <a:lnTo>
                    <a:pt x="39497" y="46926"/>
                  </a:lnTo>
                  <a:lnTo>
                    <a:pt x="46901" y="46926"/>
                  </a:lnTo>
                  <a:lnTo>
                    <a:pt x="46901" y="38684"/>
                  </a:lnTo>
                  <a:close/>
                </a:path>
                <a:path w="99060" h="123825">
                  <a:moveTo>
                    <a:pt x="46901" y="25514"/>
                  </a:moveTo>
                  <a:lnTo>
                    <a:pt x="39497" y="25514"/>
                  </a:lnTo>
                  <a:lnTo>
                    <a:pt x="39497" y="33731"/>
                  </a:lnTo>
                  <a:lnTo>
                    <a:pt x="46901" y="33731"/>
                  </a:lnTo>
                  <a:lnTo>
                    <a:pt x="46901" y="25514"/>
                  </a:lnTo>
                  <a:close/>
                </a:path>
                <a:path w="99060" h="123825">
                  <a:moveTo>
                    <a:pt x="46901" y="13182"/>
                  </a:moveTo>
                  <a:lnTo>
                    <a:pt x="39497" y="13182"/>
                  </a:lnTo>
                  <a:lnTo>
                    <a:pt x="39497" y="20586"/>
                  </a:lnTo>
                  <a:lnTo>
                    <a:pt x="46901" y="20586"/>
                  </a:lnTo>
                  <a:lnTo>
                    <a:pt x="46901" y="13182"/>
                  </a:lnTo>
                  <a:close/>
                </a:path>
                <a:path w="99060" h="123825">
                  <a:moveTo>
                    <a:pt x="46901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99060" h="123825">
                  <a:moveTo>
                    <a:pt x="60071" y="115227"/>
                  </a:moveTo>
                  <a:lnTo>
                    <a:pt x="51828" y="115227"/>
                  </a:lnTo>
                  <a:lnTo>
                    <a:pt x="51828" y="123456"/>
                  </a:lnTo>
                  <a:lnTo>
                    <a:pt x="60071" y="123456"/>
                  </a:lnTo>
                  <a:lnTo>
                    <a:pt x="60071" y="115227"/>
                  </a:lnTo>
                  <a:close/>
                </a:path>
                <a:path w="99060" h="123825">
                  <a:moveTo>
                    <a:pt x="60071" y="102870"/>
                  </a:moveTo>
                  <a:lnTo>
                    <a:pt x="51828" y="102870"/>
                  </a:lnTo>
                  <a:lnTo>
                    <a:pt x="51828" y="110286"/>
                  </a:lnTo>
                  <a:lnTo>
                    <a:pt x="60071" y="110286"/>
                  </a:lnTo>
                  <a:lnTo>
                    <a:pt x="60071" y="102870"/>
                  </a:lnTo>
                  <a:close/>
                </a:path>
                <a:path w="99060" h="123825">
                  <a:moveTo>
                    <a:pt x="60071" y="89700"/>
                  </a:moveTo>
                  <a:lnTo>
                    <a:pt x="51828" y="89700"/>
                  </a:lnTo>
                  <a:lnTo>
                    <a:pt x="51828" y="97942"/>
                  </a:lnTo>
                  <a:lnTo>
                    <a:pt x="60071" y="97942"/>
                  </a:lnTo>
                  <a:lnTo>
                    <a:pt x="60071" y="89700"/>
                  </a:lnTo>
                  <a:close/>
                </a:path>
                <a:path w="99060" h="123825">
                  <a:moveTo>
                    <a:pt x="60071" y="76530"/>
                  </a:moveTo>
                  <a:lnTo>
                    <a:pt x="51828" y="76530"/>
                  </a:lnTo>
                  <a:lnTo>
                    <a:pt x="51828" y="84772"/>
                  </a:lnTo>
                  <a:lnTo>
                    <a:pt x="60071" y="84772"/>
                  </a:lnTo>
                  <a:lnTo>
                    <a:pt x="60071" y="76530"/>
                  </a:lnTo>
                  <a:close/>
                </a:path>
                <a:path w="99060" h="123825">
                  <a:moveTo>
                    <a:pt x="60071" y="64185"/>
                  </a:moveTo>
                  <a:lnTo>
                    <a:pt x="51828" y="64185"/>
                  </a:lnTo>
                  <a:lnTo>
                    <a:pt x="51828" y="72415"/>
                  </a:lnTo>
                  <a:lnTo>
                    <a:pt x="60071" y="72415"/>
                  </a:lnTo>
                  <a:lnTo>
                    <a:pt x="60071" y="64185"/>
                  </a:lnTo>
                  <a:close/>
                </a:path>
                <a:path w="99060" h="123825">
                  <a:moveTo>
                    <a:pt x="60071" y="51041"/>
                  </a:moveTo>
                  <a:lnTo>
                    <a:pt x="51828" y="51041"/>
                  </a:lnTo>
                  <a:lnTo>
                    <a:pt x="51828" y="59245"/>
                  </a:lnTo>
                  <a:lnTo>
                    <a:pt x="60071" y="59245"/>
                  </a:lnTo>
                  <a:lnTo>
                    <a:pt x="60071" y="51041"/>
                  </a:lnTo>
                  <a:close/>
                </a:path>
                <a:path w="99060" h="123825">
                  <a:moveTo>
                    <a:pt x="60071" y="38684"/>
                  </a:moveTo>
                  <a:lnTo>
                    <a:pt x="51828" y="38684"/>
                  </a:lnTo>
                  <a:lnTo>
                    <a:pt x="51828" y="46926"/>
                  </a:lnTo>
                  <a:lnTo>
                    <a:pt x="60071" y="46926"/>
                  </a:lnTo>
                  <a:lnTo>
                    <a:pt x="60071" y="38684"/>
                  </a:lnTo>
                  <a:close/>
                </a:path>
                <a:path w="99060" h="123825">
                  <a:moveTo>
                    <a:pt x="60071" y="25514"/>
                  </a:moveTo>
                  <a:lnTo>
                    <a:pt x="51828" y="25514"/>
                  </a:lnTo>
                  <a:lnTo>
                    <a:pt x="51828" y="33731"/>
                  </a:lnTo>
                  <a:lnTo>
                    <a:pt x="60071" y="33731"/>
                  </a:lnTo>
                  <a:lnTo>
                    <a:pt x="60071" y="25514"/>
                  </a:lnTo>
                  <a:close/>
                </a:path>
                <a:path w="99060" h="123825">
                  <a:moveTo>
                    <a:pt x="60071" y="13182"/>
                  </a:moveTo>
                  <a:lnTo>
                    <a:pt x="51828" y="13182"/>
                  </a:lnTo>
                  <a:lnTo>
                    <a:pt x="51828" y="20586"/>
                  </a:lnTo>
                  <a:lnTo>
                    <a:pt x="60071" y="20586"/>
                  </a:lnTo>
                  <a:lnTo>
                    <a:pt x="60071" y="13182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28" y="0"/>
                  </a:lnTo>
                  <a:lnTo>
                    <a:pt x="51828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3240" y="115227"/>
                  </a:moveTo>
                  <a:lnTo>
                    <a:pt x="65011" y="115227"/>
                  </a:lnTo>
                  <a:lnTo>
                    <a:pt x="65011" y="123456"/>
                  </a:lnTo>
                  <a:lnTo>
                    <a:pt x="73240" y="123456"/>
                  </a:lnTo>
                  <a:lnTo>
                    <a:pt x="73240" y="115227"/>
                  </a:lnTo>
                  <a:close/>
                </a:path>
                <a:path w="99060" h="123825">
                  <a:moveTo>
                    <a:pt x="73240" y="102870"/>
                  </a:moveTo>
                  <a:lnTo>
                    <a:pt x="65011" y="102870"/>
                  </a:lnTo>
                  <a:lnTo>
                    <a:pt x="65011" y="110286"/>
                  </a:lnTo>
                  <a:lnTo>
                    <a:pt x="73240" y="110286"/>
                  </a:lnTo>
                  <a:lnTo>
                    <a:pt x="73240" y="102870"/>
                  </a:lnTo>
                  <a:close/>
                </a:path>
                <a:path w="99060" h="123825">
                  <a:moveTo>
                    <a:pt x="73240" y="89700"/>
                  </a:moveTo>
                  <a:lnTo>
                    <a:pt x="65011" y="89700"/>
                  </a:lnTo>
                  <a:lnTo>
                    <a:pt x="65011" y="97942"/>
                  </a:lnTo>
                  <a:lnTo>
                    <a:pt x="73240" y="97942"/>
                  </a:lnTo>
                  <a:lnTo>
                    <a:pt x="73240" y="89700"/>
                  </a:lnTo>
                  <a:close/>
                </a:path>
                <a:path w="99060" h="123825">
                  <a:moveTo>
                    <a:pt x="73240" y="76530"/>
                  </a:moveTo>
                  <a:lnTo>
                    <a:pt x="65011" y="76530"/>
                  </a:lnTo>
                  <a:lnTo>
                    <a:pt x="65011" y="84772"/>
                  </a:lnTo>
                  <a:lnTo>
                    <a:pt x="73240" y="84772"/>
                  </a:lnTo>
                  <a:lnTo>
                    <a:pt x="73240" y="76530"/>
                  </a:lnTo>
                  <a:close/>
                </a:path>
                <a:path w="99060" h="123825">
                  <a:moveTo>
                    <a:pt x="73240" y="64185"/>
                  </a:moveTo>
                  <a:lnTo>
                    <a:pt x="65011" y="64185"/>
                  </a:lnTo>
                  <a:lnTo>
                    <a:pt x="65011" y="72415"/>
                  </a:lnTo>
                  <a:lnTo>
                    <a:pt x="73240" y="72415"/>
                  </a:lnTo>
                  <a:lnTo>
                    <a:pt x="73240" y="64185"/>
                  </a:lnTo>
                  <a:close/>
                </a:path>
                <a:path w="99060" h="123825">
                  <a:moveTo>
                    <a:pt x="73240" y="51041"/>
                  </a:moveTo>
                  <a:lnTo>
                    <a:pt x="65011" y="51041"/>
                  </a:lnTo>
                  <a:lnTo>
                    <a:pt x="65011" y="59245"/>
                  </a:lnTo>
                  <a:lnTo>
                    <a:pt x="73240" y="59245"/>
                  </a:lnTo>
                  <a:lnTo>
                    <a:pt x="73240" y="51041"/>
                  </a:lnTo>
                  <a:close/>
                </a:path>
                <a:path w="99060" h="123825">
                  <a:moveTo>
                    <a:pt x="73240" y="38684"/>
                  </a:moveTo>
                  <a:lnTo>
                    <a:pt x="65011" y="38684"/>
                  </a:lnTo>
                  <a:lnTo>
                    <a:pt x="65011" y="46926"/>
                  </a:lnTo>
                  <a:lnTo>
                    <a:pt x="73240" y="46926"/>
                  </a:lnTo>
                  <a:lnTo>
                    <a:pt x="73240" y="38684"/>
                  </a:lnTo>
                  <a:close/>
                </a:path>
                <a:path w="99060" h="123825">
                  <a:moveTo>
                    <a:pt x="73240" y="25514"/>
                  </a:moveTo>
                  <a:lnTo>
                    <a:pt x="65011" y="25514"/>
                  </a:lnTo>
                  <a:lnTo>
                    <a:pt x="65011" y="33731"/>
                  </a:lnTo>
                  <a:lnTo>
                    <a:pt x="73240" y="33731"/>
                  </a:lnTo>
                  <a:lnTo>
                    <a:pt x="73240" y="25514"/>
                  </a:lnTo>
                  <a:close/>
                </a:path>
                <a:path w="99060" h="123825">
                  <a:moveTo>
                    <a:pt x="73240" y="13182"/>
                  </a:moveTo>
                  <a:lnTo>
                    <a:pt x="65011" y="13182"/>
                  </a:lnTo>
                  <a:lnTo>
                    <a:pt x="65011" y="20586"/>
                  </a:lnTo>
                  <a:lnTo>
                    <a:pt x="73240" y="20586"/>
                  </a:lnTo>
                  <a:lnTo>
                    <a:pt x="73240" y="13182"/>
                  </a:lnTo>
                  <a:close/>
                </a:path>
                <a:path w="99060" h="123825">
                  <a:moveTo>
                    <a:pt x="73240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99060" h="123825">
                  <a:moveTo>
                    <a:pt x="86410" y="115227"/>
                  </a:moveTo>
                  <a:lnTo>
                    <a:pt x="78181" y="115227"/>
                  </a:lnTo>
                  <a:lnTo>
                    <a:pt x="78181" y="123456"/>
                  </a:lnTo>
                  <a:lnTo>
                    <a:pt x="86410" y="123456"/>
                  </a:lnTo>
                  <a:lnTo>
                    <a:pt x="86410" y="115227"/>
                  </a:lnTo>
                  <a:close/>
                </a:path>
                <a:path w="99060" h="123825">
                  <a:moveTo>
                    <a:pt x="86410" y="102870"/>
                  </a:moveTo>
                  <a:lnTo>
                    <a:pt x="78181" y="102870"/>
                  </a:lnTo>
                  <a:lnTo>
                    <a:pt x="78181" y="110286"/>
                  </a:lnTo>
                  <a:lnTo>
                    <a:pt x="86410" y="110286"/>
                  </a:lnTo>
                  <a:lnTo>
                    <a:pt x="86410" y="102870"/>
                  </a:lnTo>
                  <a:close/>
                </a:path>
                <a:path w="99060" h="123825">
                  <a:moveTo>
                    <a:pt x="86410" y="89700"/>
                  </a:moveTo>
                  <a:lnTo>
                    <a:pt x="78181" y="89700"/>
                  </a:lnTo>
                  <a:lnTo>
                    <a:pt x="78181" y="97942"/>
                  </a:lnTo>
                  <a:lnTo>
                    <a:pt x="86410" y="97942"/>
                  </a:lnTo>
                  <a:lnTo>
                    <a:pt x="86410" y="89700"/>
                  </a:lnTo>
                  <a:close/>
                </a:path>
                <a:path w="99060" h="123825">
                  <a:moveTo>
                    <a:pt x="86410" y="76530"/>
                  </a:moveTo>
                  <a:lnTo>
                    <a:pt x="78181" y="76530"/>
                  </a:lnTo>
                  <a:lnTo>
                    <a:pt x="78181" y="84772"/>
                  </a:lnTo>
                  <a:lnTo>
                    <a:pt x="86410" y="84772"/>
                  </a:lnTo>
                  <a:lnTo>
                    <a:pt x="86410" y="76530"/>
                  </a:lnTo>
                  <a:close/>
                </a:path>
                <a:path w="99060" h="123825">
                  <a:moveTo>
                    <a:pt x="86410" y="64185"/>
                  </a:moveTo>
                  <a:lnTo>
                    <a:pt x="78181" y="64185"/>
                  </a:lnTo>
                  <a:lnTo>
                    <a:pt x="78181" y="72415"/>
                  </a:lnTo>
                  <a:lnTo>
                    <a:pt x="86410" y="72415"/>
                  </a:lnTo>
                  <a:lnTo>
                    <a:pt x="86410" y="64185"/>
                  </a:lnTo>
                  <a:close/>
                </a:path>
                <a:path w="99060" h="123825">
                  <a:moveTo>
                    <a:pt x="86410" y="51041"/>
                  </a:moveTo>
                  <a:lnTo>
                    <a:pt x="78181" y="51041"/>
                  </a:lnTo>
                  <a:lnTo>
                    <a:pt x="78181" y="59245"/>
                  </a:lnTo>
                  <a:lnTo>
                    <a:pt x="86410" y="59245"/>
                  </a:lnTo>
                  <a:lnTo>
                    <a:pt x="86410" y="51041"/>
                  </a:lnTo>
                  <a:close/>
                </a:path>
                <a:path w="99060" h="123825">
                  <a:moveTo>
                    <a:pt x="86410" y="38684"/>
                  </a:moveTo>
                  <a:lnTo>
                    <a:pt x="78181" y="38684"/>
                  </a:lnTo>
                  <a:lnTo>
                    <a:pt x="78181" y="46926"/>
                  </a:lnTo>
                  <a:lnTo>
                    <a:pt x="86410" y="46926"/>
                  </a:lnTo>
                  <a:lnTo>
                    <a:pt x="86410" y="38684"/>
                  </a:lnTo>
                  <a:close/>
                </a:path>
                <a:path w="99060" h="123825">
                  <a:moveTo>
                    <a:pt x="86410" y="25514"/>
                  </a:moveTo>
                  <a:lnTo>
                    <a:pt x="78181" y="25514"/>
                  </a:lnTo>
                  <a:lnTo>
                    <a:pt x="78181" y="33731"/>
                  </a:lnTo>
                  <a:lnTo>
                    <a:pt x="86410" y="33731"/>
                  </a:lnTo>
                  <a:lnTo>
                    <a:pt x="86410" y="25514"/>
                  </a:lnTo>
                  <a:close/>
                </a:path>
                <a:path w="99060" h="123825">
                  <a:moveTo>
                    <a:pt x="86410" y="13182"/>
                  </a:moveTo>
                  <a:lnTo>
                    <a:pt x="78181" y="13182"/>
                  </a:lnTo>
                  <a:lnTo>
                    <a:pt x="78181" y="20586"/>
                  </a:lnTo>
                  <a:lnTo>
                    <a:pt x="86410" y="20586"/>
                  </a:lnTo>
                  <a:lnTo>
                    <a:pt x="86410" y="13182"/>
                  </a:lnTo>
                  <a:close/>
                </a:path>
                <a:path w="99060" h="123825">
                  <a:moveTo>
                    <a:pt x="86410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99060" h="123825">
                  <a:moveTo>
                    <a:pt x="98755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73322" y="5598781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267970" h="137160">
                  <a:moveTo>
                    <a:pt x="8229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39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267970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85"/>
                  </a:lnTo>
                  <a:lnTo>
                    <a:pt x="8229" y="85585"/>
                  </a:lnTo>
                  <a:lnTo>
                    <a:pt x="8229" y="77355"/>
                  </a:lnTo>
                  <a:close/>
                </a:path>
                <a:path w="267970" h="137160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96"/>
                  </a:lnTo>
                  <a:lnTo>
                    <a:pt x="8229" y="60096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29" y="46901"/>
                  </a:lnTo>
                  <a:lnTo>
                    <a:pt x="8229" y="38684"/>
                  </a:lnTo>
                  <a:close/>
                </a:path>
                <a:path w="267970" h="137160">
                  <a:moveTo>
                    <a:pt x="8229" y="26352"/>
                  </a:moveTo>
                  <a:lnTo>
                    <a:pt x="0" y="26352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6352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29"/>
                  </a:lnTo>
                  <a:lnTo>
                    <a:pt x="8229" y="8229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99" y="128397"/>
                  </a:moveTo>
                  <a:lnTo>
                    <a:pt x="13157" y="128397"/>
                  </a:lnTo>
                  <a:lnTo>
                    <a:pt x="13157" y="136626"/>
                  </a:lnTo>
                  <a:lnTo>
                    <a:pt x="21399" y="136626"/>
                  </a:lnTo>
                  <a:lnTo>
                    <a:pt x="21399" y="128397"/>
                  </a:lnTo>
                  <a:close/>
                </a:path>
                <a:path w="267970" h="137160">
                  <a:moveTo>
                    <a:pt x="21399" y="116039"/>
                  </a:moveTo>
                  <a:lnTo>
                    <a:pt x="13157" y="116039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6039"/>
                  </a:lnTo>
                  <a:close/>
                </a:path>
                <a:path w="267970" h="137160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1112"/>
                  </a:lnTo>
                  <a:lnTo>
                    <a:pt x="21399" y="111112"/>
                  </a:lnTo>
                  <a:lnTo>
                    <a:pt x="21399" y="102870"/>
                  </a:lnTo>
                  <a:close/>
                </a:path>
                <a:path w="267970" h="137160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42"/>
                  </a:lnTo>
                  <a:lnTo>
                    <a:pt x="21399" y="97942"/>
                  </a:lnTo>
                  <a:lnTo>
                    <a:pt x="21399" y="89700"/>
                  </a:lnTo>
                  <a:close/>
                </a:path>
                <a:path w="267970" h="137160">
                  <a:moveTo>
                    <a:pt x="21399" y="77355"/>
                  </a:moveTo>
                  <a:lnTo>
                    <a:pt x="13157" y="77355"/>
                  </a:lnTo>
                  <a:lnTo>
                    <a:pt x="13157" y="85585"/>
                  </a:lnTo>
                  <a:lnTo>
                    <a:pt x="21399" y="85585"/>
                  </a:lnTo>
                  <a:lnTo>
                    <a:pt x="21399" y="77355"/>
                  </a:lnTo>
                  <a:close/>
                </a:path>
                <a:path w="267970" h="137160">
                  <a:moveTo>
                    <a:pt x="21399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211"/>
                  </a:lnTo>
                  <a:close/>
                </a:path>
                <a:path w="267970" h="137160">
                  <a:moveTo>
                    <a:pt x="21399" y="51854"/>
                  </a:moveTo>
                  <a:lnTo>
                    <a:pt x="13157" y="51854"/>
                  </a:lnTo>
                  <a:lnTo>
                    <a:pt x="13157" y="60096"/>
                  </a:lnTo>
                  <a:lnTo>
                    <a:pt x="21399" y="60096"/>
                  </a:lnTo>
                  <a:lnTo>
                    <a:pt x="21399" y="51854"/>
                  </a:lnTo>
                  <a:close/>
                </a:path>
                <a:path w="267970" h="137160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01"/>
                  </a:lnTo>
                  <a:lnTo>
                    <a:pt x="21399" y="46901"/>
                  </a:lnTo>
                  <a:lnTo>
                    <a:pt x="21399" y="38684"/>
                  </a:lnTo>
                  <a:close/>
                </a:path>
                <a:path w="267970" h="137160">
                  <a:moveTo>
                    <a:pt x="21399" y="26352"/>
                  </a:moveTo>
                  <a:lnTo>
                    <a:pt x="13157" y="26352"/>
                  </a:lnTo>
                  <a:lnTo>
                    <a:pt x="13157" y="33756"/>
                  </a:lnTo>
                  <a:lnTo>
                    <a:pt x="21399" y="33756"/>
                  </a:lnTo>
                  <a:lnTo>
                    <a:pt x="21399" y="26352"/>
                  </a:lnTo>
                  <a:close/>
                </a:path>
                <a:path w="267970" h="137160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267970" h="137160">
                  <a:moveTo>
                    <a:pt x="21399" y="0"/>
                  </a:moveTo>
                  <a:lnTo>
                    <a:pt x="13157" y="0"/>
                  </a:lnTo>
                  <a:lnTo>
                    <a:pt x="13157" y="8229"/>
                  </a:lnTo>
                  <a:lnTo>
                    <a:pt x="21399" y="8229"/>
                  </a:lnTo>
                  <a:lnTo>
                    <a:pt x="21399" y="0"/>
                  </a:lnTo>
                  <a:close/>
                </a:path>
                <a:path w="267970" h="137160">
                  <a:moveTo>
                    <a:pt x="33743" y="128397"/>
                  </a:moveTo>
                  <a:lnTo>
                    <a:pt x="26327" y="128397"/>
                  </a:lnTo>
                  <a:lnTo>
                    <a:pt x="26327" y="136626"/>
                  </a:lnTo>
                  <a:lnTo>
                    <a:pt x="33743" y="136626"/>
                  </a:lnTo>
                  <a:lnTo>
                    <a:pt x="33743" y="128397"/>
                  </a:lnTo>
                  <a:close/>
                </a:path>
                <a:path w="267970" h="137160">
                  <a:moveTo>
                    <a:pt x="33743" y="116039"/>
                  </a:moveTo>
                  <a:lnTo>
                    <a:pt x="26327" y="116039"/>
                  </a:lnTo>
                  <a:lnTo>
                    <a:pt x="26327" y="123456"/>
                  </a:lnTo>
                  <a:lnTo>
                    <a:pt x="33743" y="123456"/>
                  </a:lnTo>
                  <a:lnTo>
                    <a:pt x="33743" y="116039"/>
                  </a:lnTo>
                  <a:close/>
                </a:path>
                <a:path w="267970" h="137160">
                  <a:moveTo>
                    <a:pt x="33743" y="102870"/>
                  </a:moveTo>
                  <a:lnTo>
                    <a:pt x="26327" y="102870"/>
                  </a:lnTo>
                  <a:lnTo>
                    <a:pt x="26327" y="111112"/>
                  </a:lnTo>
                  <a:lnTo>
                    <a:pt x="33743" y="111112"/>
                  </a:lnTo>
                  <a:lnTo>
                    <a:pt x="33743" y="102870"/>
                  </a:lnTo>
                  <a:close/>
                </a:path>
                <a:path w="267970" h="137160">
                  <a:moveTo>
                    <a:pt x="33743" y="89700"/>
                  </a:moveTo>
                  <a:lnTo>
                    <a:pt x="26327" y="89700"/>
                  </a:lnTo>
                  <a:lnTo>
                    <a:pt x="26327" y="97942"/>
                  </a:lnTo>
                  <a:lnTo>
                    <a:pt x="33743" y="97942"/>
                  </a:lnTo>
                  <a:lnTo>
                    <a:pt x="33743" y="89700"/>
                  </a:lnTo>
                  <a:close/>
                </a:path>
                <a:path w="267970" h="137160">
                  <a:moveTo>
                    <a:pt x="33743" y="77355"/>
                  </a:moveTo>
                  <a:lnTo>
                    <a:pt x="26327" y="77355"/>
                  </a:lnTo>
                  <a:lnTo>
                    <a:pt x="26327" y="85585"/>
                  </a:lnTo>
                  <a:lnTo>
                    <a:pt x="33743" y="85585"/>
                  </a:lnTo>
                  <a:lnTo>
                    <a:pt x="33743" y="77355"/>
                  </a:lnTo>
                  <a:close/>
                </a:path>
                <a:path w="267970" h="137160">
                  <a:moveTo>
                    <a:pt x="33743" y="64211"/>
                  </a:moveTo>
                  <a:lnTo>
                    <a:pt x="26327" y="64211"/>
                  </a:lnTo>
                  <a:lnTo>
                    <a:pt x="26327" y="72415"/>
                  </a:lnTo>
                  <a:lnTo>
                    <a:pt x="33743" y="72415"/>
                  </a:lnTo>
                  <a:lnTo>
                    <a:pt x="33743" y="64211"/>
                  </a:lnTo>
                  <a:close/>
                </a:path>
                <a:path w="267970" h="137160">
                  <a:moveTo>
                    <a:pt x="33743" y="51854"/>
                  </a:moveTo>
                  <a:lnTo>
                    <a:pt x="26327" y="51854"/>
                  </a:lnTo>
                  <a:lnTo>
                    <a:pt x="26327" y="60096"/>
                  </a:lnTo>
                  <a:lnTo>
                    <a:pt x="33743" y="60096"/>
                  </a:lnTo>
                  <a:lnTo>
                    <a:pt x="33743" y="51854"/>
                  </a:lnTo>
                  <a:close/>
                </a:path>
                <a:path w="267970" h="137160">
                  <a:moveTo>
                    <a:pt x="33743" y="38684"/>
                  </a:moveTo>
                  <a:lnTo>
                    <a:pt x="26327" y="38684"/>
                  </a:lnTo>
                  <a:lnTo>
                    <a:pt x="26327" y="46901"/>
                  </a:lnTo>
                  <a:lnTo>
                    <a:pt x="33743" y="46901"/>
                  </a:lnTo>
                  <a:lnTo>
                    <a:pt x="33743" y="38684"/>
                  </a:lnTo>
                  <a:close/>
                </a:path>
                <a:path w="267970" h="137160">
                  <a:moveTo>
                    <a:pt x="33743" y="26352"/>
                  </a:moveTo>
                  <a:lnTo>
                    <a:pt x="26327" y="26352"/>
                  </a:lnTo>
                  <a:lnTo>
                    <a:pt x="26327" y="33756"/>
                  </a:lnTo>
                  <a:lnTo>
                    <a:pt x="33743" y="33756"/>
                  </a:lnTo>
                  <a:lnTo>
                    <a:pt x="33743" y="26352"/>
                  </a:lnTo>
                  <a:close/>
                </a:path>
                <a:path w="267970" h="137160">
                  <a:moveTo>
                    <a:pt x="33743" y="13169"/>
                  </a:moveTo>
                  <a:lnTo>
                    <a:pt x="26327" y="13169"/>
                  </a:lnTo>
                  <a:lnTo>
                    <a:pt x="26327" y="21412"/>
                  </a:lnTo>
                  <a:lnTo>
                    <a:pt x="33743" y="21412"/>
                  </a:lnTo>
                  <a:lnTo>
                    <a:pt x="33743" y="13169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6327" y="0"/>
                  </a:lnTo>
                  <a:lnTo>
                    <a:pt x="26327" y="8229"/>
                  </a:lnTo>
                  <a:lnTo>
                    <a:pt x="33743" y="8229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13" y="128397"/>
                  </a:moveTo>
                  <a:lnTo>
                    <a:pt x="38671" y="128397"/>
                  </a:lnTo>
                  <a:lnTo>
                    <a:pt x="38671" y="136626"/>
                  </a:lnTo>
                  <a:lnTo>
                    <a:pt x="46913" y="136626"/>
                  </a:lnTo>
                  <a:lnTo>
                    <a:pt x="46913" y="128397"/>
                  </a:lnTo>
                  <a:close/>
                </a:path>
                <a:path w="267970" h="137160">
                  <a:moveTo>
                    <a:pt x="46913" y="116039"/>
                  </a:moveTo>
                  <a:lnTo>
                    <a:pt x="38671" y="116039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6039"/>
                  </a:lnTo>
                  <a:close/>
                </a:path>
                <a:path w="267970" h="137160">
                  <a:moveTo>
                    <a:pt x="46913" y="102870"/>
                  </a:moveTo>
                  <a:lnTo>
                    <a:pt x="38671" y="102870"/>
                  </a:lnTo>
                  <a:lnTo>
                    <a:pt x="38671" y="111112"/>
                  </a:lnTo>
                  <a:lnTo>
                    <a:pt x="46913" y="111112"/>
                  </a:lnTo>
                  <a:lnTo>
                    <a:pt x="46913" y="102870"/>
                  </a:lnTo>
                  <a:close/>
                </a:path>
                <a:path w="267970" h="137160">
                  <a:moveTo>
                    <a:pt x="46913" y="89700"/>
                  </a:moveTo>
                  <a:lnTo>
                    <a:pt x="38671" y="89700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00"/>
                  </a:lnTo>
                  <a:close/>
                </a:path>
                <a:path w="267970" h="137160">
                  <a:moveTo>
                    <a:pt x="46913" y="77355"/>
                  </a:moveTo>
                  <a:lnTo>
                    <a:pt x="38671" y="77355"/>
                  </a:lnTo>
                  <a:lnTo>
                    <a:pt x="38671" y="85585"/>
                  </a:lnTo>
                  <a:lnTo>
                    <a:pt x="46913" y="85585"/>
                  </a:lnTo>
                  <a:lnTo>
                    <a:pt x="46913" y="77355"/>
                  </a:lnTo>
                  <a:close/>
                </a:path>
                <a:path w="267970" h="137160">
                  <a:moveTo>
                    <a:pt x="46913" y="64211"/>
                  </a:moveTo>
                  <a:lnTo>
                    <a:pt x="38671" y="64211"/>
                  </a:lnTo>
                  <a:lnTo>
                    <a:pt x="38671" y="72415"/>
                  </a:lnTo>
                  <a:lnTo>
                    <a:pt x="46913" y="72415"/>
                  </a:lnTo>
                  <a:lnTo>
                    <a:pt x="46913" y="64211"/>
                  </a:lnTo>
                  <a:close/>
                </a:path>
                <a:path w="267970" h="137160">
                  <a:moveTo>
                    <a:pt x="46913" y="51854"/>
                  </a:moveTo>
                  <a:lnTo>
                    <a:pt x="38671" y="51854"/>
                  </a:lnTo>
                  <a:lnTo>
                    <a:pt x="38671" y="60096"/>
                  </a:lnTo>
                  <a:lnTo>
                    <a:pt x="46913" y="60096"/>
                  </a:lnTo>
                  <a:lnTo>
                    <a:pt x="46913" y="51854"/>
                  </a:lnTo>
                  <a:close/>
                </a:path>
                <a:path w="267970" h="137160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901"/>
                  </a:lnTo>
                  <a:lnTo>
                    <a:pt x="46913" y="46901"/>
                  </a:lnTo>
                  <a:lnTo>
                    <a:pt x="46913" y="38684"/>
                  </a:lnTo>
                  <a:close/>
                </a:path>
                <a:path w="267970" h="137160">
                  <a:moveTo>
                    <a:pt x="46913" y="26352"/>
                  </a:moveTo>
                  <a:lnTo>
                    <a:pt x="38671" y="26352"/>
                  </a:lnTo>
                  <a:lnTo>
                    <a:pt x="38671" y="33756"/>
                  </a:lnTo>
                  <a:lnTo>
                    <a:pt x="46913" y="33756"/>
                  </a:lnTo>
                  <a:lnTo>
                    <a:pt x="46913" y="26352"/>
                  </a:lnTo>
                  <a:close/>
                </a:path>
                <a:path w="267970" h="137160">
                  <a:moveTo>
                    <a:pt x="46913" y="13169"/>
                  </a:moveTo>
                  <a:lnTo>
                    <a:pt x="38671" y="13169"/>
                  </a:lnTo>
                  <a:lnTo>
                    <a:pt x="38671" y="21412"/>
                  </a:lnTo>
                  <a:lnTo>
                    <a:pt x="46913" y="21412"/>
                  </a:lnTo>
                  <a:lnTo>
                    <a:pt x="46913" y="13169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71" y="0"/>
                  </a:lnTo>
                  <a:lnTo>
                    <a:pt x="38671" y="8229"/>
                  </a:lnTo>
                  <a:lnTo>
                    <a:pt x="46913" y="8229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412"/>
                  </a:lnTo>
                  <a:lnTo>
                    <a:pt x="60071" y="21412"/>
                  </a:lnTo>
                  <a:lnTo>
                    <a:pt x="60071" y="13169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41" y="0"/>
                  </a:lnTo>
                  <a:lnTo>
                    <a:pt x="51841" y="8229"/>
                  </a:lnTo>
                  <a:lnTo>
                    <a:pt x="60071" y="8229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29"/>
                  </a:lnTo>
                  <a:lnTo>
                    <a:pt x="73253" y="8229"/>
                  </a:lnTo>
                  <a:lnTo>
                    <a:pt x="73253" y="0"/>
                  </a:lnTo>
                  <a:close/>
                </a:path>
                <a:path w="267970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29"/>
                  </a:lnTo>
                  <a:lnTo>
                    <a:pt x="86423" y="8229"/>
                  </a:lnTo>
                  <a:lnTo>
                    <a:pt x="86423" y="0"/>
                  </a:lnTo>
                  <a:close/>
                </a:path>
                <a:path w="267970" h="137160">
                  <a:moveTo>
                    <a:pt x="98755" y="0"/>
                  </a:moveTo>
                  <a:lnTo>
                    <a:pt x="91338" y="0"/>
                  </a:lnTo>
                  <a:lnTo>
                    <a:pt x="91338" y="8229"/>
                  </a:lnTo>
                  <a:lnTo>
                    <a:pt x="98755" y="8229"/>
                  </a:lnTo>
                  <a:lnTo>
                    <a:pt x="98755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3695" y="0"/>
                  </a:lnTo>
                  <a:lnTo>
                    <a:pt x="103695" y="8229"/>
                  </a:lnTo>
                  <a:lnTo>
                    <a:pt x="111925" y="8229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107" y="0"/>
                  </a:moveTo>
                  <a:lnTo>
                    <a:pt x="116865" y="0"/>
                  </a:lnTo>
                  <a:lnTo>
                    <a:pt x="116865" y="8229"/>
                  </a:lnTo>
                  <a:lnTo>
                    <a:pt x="125107" y="8229"/>
                  </a:lnTo>
                  <a:lnTo>
                    <a:pt x="125107" y="0"/>
                  </a:lnTo>
                  <a:close/>
                </a:path>
                <a:path w="267970" h="137160">
                  <a:moveTo>
                    <a:pt x="254304" y="128397"/>
                  </a:moveTo>
                  <a:lnTo>
                    <a:pt x="246888" y="128397"/>
                  </a:lnTo>
                  <a:lnTo>
                    <a:pt x="246888" y="136626"/>
                  </a:lnTo>
                  <a:lnTo>
                    <a:pt x="254304" y="136626"/>
                  </a:lnTo>
                  <a:lnTo>
                    <a:pt x="254304" y="128397"/>
                  </a:lnTo>
                  <a:close/>
                </a:path>
                <a:path w="267970" h="137160">
                  <a:moveTo>
                    <a:pt x="254304" y="116039"/>
                  </a:moveTo>
                  <a:lnTo>
                    <a:pt x="246888" y="116039"/>
                  </a:lnTo>
                  <a:lnTo>
                    <a:pt x="246888" y="123456"/>
                  </a:lnTo>
                  <a:lnTo>
                    <a:pt x="254304" y="123456"/>
                  </a:lnTo>
                  <a:lnTo>
                    <a:pt x="254304" y="116039"/>
                  </a:lnTo>
                  <a:close/>
                </a:path>
                <a:path w="267970" h="137160">
                  <a:moveTo>
                    <a:pt x="254304" y="102870"/>
                  </a:moveTo>
                  <a:lnTo>
                    <a:pt x="246888" y="102870"/>
                  </a:lnTo>
                  <a:lnTo>
                    <a:pt x="246888" y="111112"/>
                  </a:lnTo>
                  <a:lnTo>
                    <a:pt x="254304" y="111112"/>
                  </a:lnTo>
                  <a:lnTo>
                    <a:pt x="254304" y="102870"/>
                  </a:lnTo>
                  <a:close/>
                </a:path>
                <a:path w="267970" h="137160">
                  <a:moveTo>
                    <a:pt x="254304" y="89700"/>
                  </a:moveTo>
                  <a:lnTo>
                    <a:pt x="246888" y="89700"/>
                  </a:lnTo>
                  <a:lnTo>
                    <a:pt x="246888" y="97942"/>
                  </a:lnTo>
                  <a:lnTo>
                    <a:pt x="254304" y="97942"/>
                  </a:lnTo>
                  <a:lnTo>
                    <a:pt x="254304" y="89700"/>
                  </a:lnTo>
                  <a:close/>
                </a:path>
                <a:path w="267970" h="137160">
                  <a:moveTo>
                    <a:pt x="254304" y="77355"/>
                  </a:moveTo>
                  <a:lnTo>
                    <a:pt x="246888" y="77355"/>
                  </a:lnTo>
                  <a:lnTo>
                    <a:pt x="246888" y="85585"/>
                  </a:lnTo>
                  <a:lnTo>
                    <a:pt x="254304" y="85585"/>
                  </a:lnTo>
                  <a:lnTo>
                    <a:pt x="254304" y="77355"/>
                  </a:lnTo>
                  <a:close/>
                </a:path>
                <a:path w="267970" h="137160">
                  <a:moveTo>
                    <a:pt x="254304" y="64211"/>
                  </a:moveTo>
                  <a:lnTo>
                    <a:pt x="246888" y="64211"/>
                  </a:lnTo>
                  <a:lnTo>
                    <a:pt x="246888" y="72415"/>
                  </a:lnTo>
                  <a:lnTo>
                    <a:pt x="254304" y="72415"/>
                  </a:lnTo>
                  <a:lnTo>
                    <a:pt x="254304" y="64211"/>
                  </a:lnTo>
                  <a:close/>
                </a:path>
                <a:path w="267970" h="137160">
                  <a:moveTo>
                    <a:pt x="254304" y="51854"/>
                  </a:moveTo>
                  <a:lnTo>
                    <a:pt x="246888" y="51854"/>
                  </a:lnTo>
                  <a:lnTo>
                    <a:pt x="246888" y="60096"/>
                  </a:lnTo>
                  <a:lnTo>
                    <a:pt x="254304" y="60096"/>
                  </a:lnTo>
                  <a:lnTo>
                    <a:pt x="254304" y="51854"/>
                  </a:lnTo>
                  <a:close/>
                </a:path>
                <a:path w="267970" h="137160">
                  <a:moveTo>
                    <a:pt x="254304" y="38684"/>
                  </a:moveTo>
                  <a:lnTo>
                    <a:pt x="246888" y="38684"/>
                  </a:lnTo>
                  <a:lnTo>
                    <a:pt x="246888" y="46901"/>
                  </a:lnTo>
                  <a:lnTo>
                    <a:pt x="254304" y="46901"/>
                  </a:lnTo>
                  <a:lnTo>
                    <a:pt x="254304" y="38684"/>
                  </a:lnTo>
                  <a:close/>
                </a:path>
                <a:path w="267970" h="137160">
                  <a:moveTo>
                    <a:pt x="254304" y="26352"/>
                  </a:moveTo>
                  <a:lnTo>
                    <a:pt x="246888" y="26352"/>
                  </a:lnTo>
                  <a:lnTo>
                    <a:pt x="246888" y="33756"/>
                  </a:lnTo>
                  <a:lnTo>
                    <a:pt x="254304" y="33756"/>
                  </a:lnTo>
                  <a:lnTo>
                    <a:pt x="254304" y="26352"/>
                  </a:lnTo>
                  <a:close/>
                </a:path>
                <a:path w="267970" h="137160">
                  <a:moveTo>
                    <a:pt x="254304" y="13169"/>
                  </a:moveTo>
                  <a:lnTo>
                    <a:pt x="246888" y="13169"/>
                  </a:lnTo>
                  <a:lnTo>
                    <a:pt x="246888" y="21412"/>
                  </a:lnTo>
                  <a:lnTo>
                    <a:pt x="254304" y="21412"/>
                  </a:lnTo>
                  <a:lnTo>
                    <a:pt x="254304" y="13169"/>
                  </a:lnTo>
                  <a:close/>
                </a:path>
                <a:path w="267970" h="137160">
                  <a:moveTo>
                    <a:pt x="267474" y="128397"/>
                  </a:moveTo>
                  <a:lnTo>
                    <a:pt x="259232" y="128397"/>
                  </a:lnTo>
                  <a:lnTo>
                    <a:pt x="259232" y="136626"/>
                  </a:lnTo>
                  <a:lnTo>
                    <a:pt x="267474" y="136626"/>
                  </a:lnTo>
                  <a:lnTo>
                    <a:pt x="267474" y="128397"/>
                  </a:lnTo>
                  <a:close/>
                </a:path>
                <a:path w="267970" h="137160">
                  <a:moveTo>
                    <a:pt x="267474" y="116039"/>
                  </a:moveTo>
                  <a:lnTo>
                    <a:pt x="259232" y="116039"/>
                  </a:lnTo>
                  <a:lnTo>
                    <a:pt x="259232" y="123456"/>
                  </a:lnTo>
                  <a:lnTo>
                    <a:pt x="267474" y="123456"/>
                  </a:lnTo>
                  <a:lnTo>
                    <a:pt x="267474" y="116039"/>
                  </a:lnTo>
                  <a:close/>
                </a:path>
                <a:path w="267970" h="137160">
                  <a:moveTo>
                    <a:pt x="267474" y="102870"/>
                  </a:moveTo>
                  <a:lnTo>
                    <a:pt x="259232" y="102870"/>
                  </a:lnTo>
                  <a:lnTo>
                    <a:pt x="259232" y="111112"/>
                  </a:lnTo>
                  <a:lnTo>
                    <a:pt x="267474" y="111112"/>
                  </a:lnTo>
                  <a:lnTo>
                    <a:pt x="267474" y="102870"/>
                  </a:lnTo>
                  <a:close/>
                </a:path>
                <a:path w="267970" h="137160">
                  <a:moveTo>
                    <a:pt x="267474" y="89700"/>
                  </a:moveTo>
                  <a:lnTo>
                    <a:pt x="259232" y="89700"/>
                  </a:lnTo>
                  <a:lnTo>
                    <a:pt x="259232" y="97942"/>
                  </a:lnTo>
                  <a:lnTo>
                    <a:pt x="267474" y="97942"/>
                  </a:lnTo>
                  <a:lnTo>
                    <a:pt x="267474" y="89700"/>
                  </a:lnTo>
                  <a:close/>
                </a:path>
                <a:path w="267970" h="137160">
                  <a:moveTo>
                    <a:pt x="267474" y="77355"/>
                  </a:moveTo>
                  <a:lnTo>
                    <a:pt x="259232" y="77355"/>
                  </a:lnTo>
                  <a:lnTo>
                    <a:pt x="259232" y="85585"/>
                  </a:lnTo>
                  <a:lnTo>
                    <a:pt x="267474" y="85585"/>
                  </a:lnTo>
                  <a:lnTo>
                    <a:pt x="267474" y="77355"/>
                  </a:lnTo>
                  <a:close/>
                </a:path>
                <a:path w="267970" h="137160">
                  <a:moveTo>
                    <a:pt x="267474" y="64211"/>
                  </a:moveTo>
                  <a:lnTo>
                    <a:pt x="259232" y="64211"/>
                  </a:lnTo>
                  <a:lnTo>
                    <a:pt x="259232" y="72415"/>
                  </a:lnTo>
                  <a:lnTo>
                    <a:pt x="267474" y="72415"/>
                  </a:lnTo>
                  <a:lnTo>
                    <a:pt x="267474" y="64211"/>
                  </a:lnTo>
                  <a:close/>
                </a:path>
                <a:path w="267970" h="137160">
                  <a:moveTo>
                    <a:pt x="267474" y="51854"/>
                  </a:moveTo>
                  <a:lnTo>
                    <a:pt x="259232" y="51854"/>
                  </a:lnTo>
                  <a:lnTo>
                    <a:pt x="259232" y="60096"/>
                  </a:lnTo>
                  <a:lnTo>
                    <a:pt x="267474" y="60096"/>
                  </a:lnTo>
                  <a:lnTo>
                    <a:pt x="267474" y="51854"/>
                  </a:lnTo>
                  <a:close/>
                </a:path>
                <a:path w="267970" h="137160">
                  <a:moveTo>
                    <a:pt x="267474" y="38684"/>
                  </a:moveTo>
                  <a:lnTo>
                    <a:pt x="259232" y="38684"/>
                  </a:lnTo>
                  <a:lnTo>
                    <a:pt x="259232" y="46901"/>
                  </a:lnTo>
                  <a:lnTo>
                    <a:pt x="267474" y="46901"/>
                  </a:lnTo>
                  <a:lnTo>
                    <a:pt x="267474" y="38684"/>
                  </a:lnTo>
                  <a:close/>
                </a:path>
                <a:path w="267970" h="137160">
                  <a:moveTo>
                    <a:pt x="267474" y="26352"/>
                  </a:moveTo>
                  <a:lnTo>
                    <a:pt x="259232" y="26352"/>
                  </a:lnTo>
                  <a:lnTo>
                    <a:pt x="259232" y="33756"/>
                  </a:lnTo>
                  <a:lnTo>
                    <a:pt x="267474" y="33756"/>
                  </a:lnTo>
                  <a:lnTo>
                    <a:pt x="267474" y="26352"/>
                  </a:lnTo>
                  <a:close/>
                </a:path>
                <a:path w="267970" h="137160">
                  <a:moveTo>
                    <a:pt x="267474" y="13169"/>
                  </a:moveTo>
                  <a:lnTo>
                    <a:pt x="259232" y="13169"/>
                  </a:lnTo>
                  <a:lnTo>
                    <a:pt x="259232" y="21412"/>
                  </a:lnTo>
                  <a:lnTo>
                    <a:pt x="267474" y="21412"/>
                  </a:lnTo>
                  <a:lnTo>
                    <a:pt x="2674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125163" y="5611951"/>
              <a:ext cx="643890" cy="1633220"/>
            </a:xfrm>
            <a:custGeom>
              <a:avLst/>
              <a:gdLst/>
              <a:ahLst/>
              <a:cxnLst/>
              <a:rect l="l" t="t" r="r" b="b"/>
              <a:pathLst>
                <a:path w="643889" h="1633220">
                  <a:moveTo>
                    <a:pt x="8229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27"/>
                  </a:lnTo>
                  <a:close/>
                </a:path>
                <a:path w="643889" h="1633220">
                  <a:moveTo>
                    <a:pt x="8229" y="102870"/>
                  </a:moveTo>
                  <a:lnTo>
                    <a:pt x="0" y="102870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870"/>
                  </a:lnTo>
                  <a:close/>
                </a:path>
                <a:path w="643889" h="1633220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643889" h="1633220">
                  <a:moveTo>
                    <a:pt x="8229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6530"/>
                  </a:lnTo>
                  <a:close/>
                </a:path>
                <a:path w="643889" h="1633220">
                  <a:moveTo>
                    <a:pt x="8229" y="64185"/>
                  </a:moveTo>
                  <a:lnTo>
                    <a:pt x="0" y="64185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85"/>
                  </a:lnTo>
                  <a:close/>
                </a:path>
                <a:path w="643889" h="1633220">
                  <a:moveTo>
                    <a:pt x="8229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41"/>
                  </a:lnTo>
                  <a:close/>
                </a:path>
                <a:path w="643889" h="1633220">
                  <a:moveTo>
                    <a:pt x="8229" y="38684"/>
                  </a:moveTo>
                  <a:lnTo>
                    <a:pt x="0" y="38684"/>
                  </a:lnTo>
                  <a:lnTo>
                    <a:pt x="0" y="46926"/>
                  </a:lnTo>
                  <a:lnTo>
                    <a:pt x="8229" y="46926"/>
                  </a:lnTo>
                  <a:lnTo>
                    <a:pt x="8229" y="38684"/>
                  </a:lnTo>
                  <a:close/>
                </a:path>
                <a:path w="643889" h="1633220">
                  <a:moveTo>
                    <a:pt x="8229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8229" y="33731"/>
                  </a:lnTo>
                  <a:lnTo>
                    <a:pt x="8229" y="25514"/>
                  </a:lnTo>
                  <a:close/>
                </a:path>
                <a:path w="643889" h="1633220">
                  <a:moveTo>
                    <a:pt x="8229" y="13182"/>
                  </a:moveTo>
                  <a:lnTo>
                    <a:pt x="0" y="13182"/>
                  </a:lnTo>
                  <a:lnTo>
                    <a:pt x="0" y="20586"/>
                  </a:lnTo>
                  <a:lnTo>
                    <a:pt x="8229" y="20586"/>
                  </a:lnTo>
                  <a:lnTo>
                    <a:pt x="8229" y="13182"/>
                  </a:lnTo>
                  <a:close/>
                </a:path>
                <a:path w="643889" h="1633220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643889" h="1633220">
                  <a:moveTo>
                    <a:pt x="21412" y="115227"/>
                  </a:moveTo>
                  <a:lnTo>
                    <a:pt x="13182" y="115227"/>
                  </a:lnTo>
                  <a:lnTo>
                    <a:pt x="13182" y="123456"/>
                  </a:lnTo>
                  <a:lnTo>
                    <a:pt x="21412" y="123456"/>
                  </a:lnTo>
                  <a:lnTo>
                    <a:pt x="21412" y="115227"/>
                  </a:lnTo>
                  <a:close/>
                </a:path>
                <a:path w="643889" h="1633220">
                  <a:moveTo>
                    <a:pt x="21412" y="102870"/>
                  </a:moveTo>
                  <a:lnTo>
                    <a:pt x="13182" y="102870"/>
                  </a:lnTo>
                  <a:lnTo>
                    <a:pt x="13182" y="110286"/>
                  </a:lnTo>
                  <a:lnTo>
                    <a:pt x="21412" y="110286"/>
                  </a:lnTo>
                  <a:lnTo>
                    <a:pt x="21412" y="102870"/>
                  </a:lnTo>
                  <a:close/>
                </a:path>
                <a:path w="643889" h="1633220">
                  <a:moveTo>
                    <a:pt x="21412" y="89700"/>
                  </a:moveTo>
                  <a:lnTo>
                    <a:pt x="13182" y="89700"/>
                  </a:lnTo>
                  <a:lnTo>
                    <a:pt x="13182" y="97942"/>
                  </a:lnTo>
                  <a:lnTo>
                    <a:pt x="21412" y="97942"/>
                  </a:lnTo>
                  <a:lnTo>
                    <a:pt x="21412" y="89700"/>
                  </a:lnTo>
                  <a:close/>
                </a:path>
                <a:path w="643889" h="1633220">
                  <a:moveTo>
                    <a:pt x="21412" y="76530"/>
                  </a:moveTo>
                  <a:lnTo>
                    <a:pt x="13182" y="76530"/>
                  </a:lnTo>
                  <a:lnTo>
                    <a:pt x="13182" y="84772"/>
                  </a:lnTo>
                  <a:lnTo>
                    <a:pt x="21412" y="84772"/>
                  </a:lnTo>
                  <a:lnTo>
                    <a:pt x="21412" y="76530"/>
                  </a:lnTo>
                  <a:close/>
                </a:path>
                <a:path w="643889" h="1633220">
                  <a:moveTo>
                    <a:pt x="21412" y="64185"/>
                  </a:moveTo>
                  <a:lnTo>
                    <a:pt x="13182" y="64185"/>
                  </a:lnTo>
                  <a:lnTo>
                    <a:pt x="13182" y="72415"/>
                  </a:lnTo>
                  <a:lnTo>
                    <a:pt x="21412" y="72415"/>
                  </a:lnTo>
                  <a:lnTo>
                    <a:pt x="21412" y="64185"/>
                  </a:lnTo>
                  <a:close/>
                </a:path>
                <a:path w="643889" h="1633220">
                  <a:moveTo>
                    <a:pt x="21412" y="51041"/>
                  </a:moveTo>
                  <a:lnTo>
                    <a:pt x="13182" y="51041"/>
                  </a:lnTo>
                  <a:lnTo>
                    <a:pt x="13182" y="59245"/>
                  </a:lnTo>
                  <a:lnTo>
                    <a:pt x="21412" y="59245"/>
                  </a:lnTo>
                  <a:lnTo>
                    <a:pt x="21412" y="51041"/>
                  </a:lnTo>
                  <a:close/>
                </a:path>
                <a:path w="643889" h="1633220">
                  <a:moveTo>
                    <a:pt x="21412" y="38684"/>
                  </a:moveTo>
                  <a:lnTo>
                    <a:pt x="13182" y="38684"/>
                  </a:lnTo>
                  <a:lnTo>
                    <a:pt x="13182" y="46926"/>
                  </a:lnTo>
                  <a:lnTo>
                    <a:pt x="21412" y="46926"/>
                  </a:lnTo>
                  <a:lnTo>
                    <a:pt x="21412" y="38684"/>
                  </a:lnTo>
                  <a:close/>
                </a:path>
                <a:path w="643889" h="1633220">
                  <a:moveTo>
                    <a:pt x="21412" y="25514"/>
                  </a:moveTo>
                  <a:lnTo>
                    <a:pt x="13182" y="25514"/>
                  </a:lnTo>
                  <a:lnTo>
                    <a:pt x="13182" y="33731"/>
                  </a:lnTo>
                  <a:lnTo>
                    <a:pt x="21412" y="33731"/>
                  </a:lnTo>
                  <a:lnTo>
                    <a:pt x="21412" y="25514"/>
                  </a:lnTo>
                  <a:close/>
                </a:path>
                <a:path w="643889" h="1633220">
                  <a:moveTo>
                    <a:pt x="21412" y="13182"/>
                  </a:moveTo>
                  <a:lnTo>
                    <a:pt x="13182" y="13182"/>
                  </a:lnTo>
                  <a:lnTo>
                    <a:pt x="13182" y="20586"/>
                  </a:lnTo>
                  <a:lnTo>
                    <a:pt x="21412" y="20586"/>
                  </a:lnTo>
                  <a:lnTo>
                    <a:pt x="21412" y="13182"/>
                  </a:lnTo>
                  <a:close/>
                </a:path>
                <a:path w="643889" h="1633220">
                  <a:moveTo>
                    <a:pt x="21412" y="0"/>
                  </a:moveTo>
                  <a:lnTo>
                    <a:pt x="13182" y="0"/>
                  </a:lnTo>
                  <a:lnTo>
                    <a:pt x="13182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643889" h="1633220">
                  <a:moveTo>
                    <a:pt x="34582" y="115227"/>
                  </a:moveTo>
                  <a:lnTo>
                    <a:pt x="26339" y="115227"/>
                  </a:lnTo>
                  <a:lnTo>
                    <a:pt x="26339" y="123456"/>
                  </a:lnTo>
                  <a:lnTo>
                    <a:pt x="34582" y="123456"/>
                  </a:lnTo>
                  <a:lnTo>
                    <a:pt x="34582" y="115227"/>
                  </a:lnTo>
                  <a:close/>
                </a:path>
                <a:path w="643889" h="1633220">
                  <a:moveTo>
                    <a:pt x="34582" y="102870"/>
                  </a:moveTo>
                  <a:lnTo>
                    <a:pt x="26339" y="102870"/>
                  </a:lnTo>
                  <a:lnTo>
                    <a:pt x="26339" y="110286"/>
                  </a:lnTo>
                  <a:lnTo>
                    <a:pt x="34582" y="110286"/>
                  </a:lnTo>
                  <a:lnTo>
                    <a:pt x="34582" y="102870"/>
                  </a:lnTo>
                  <a:close/>
                </a:path>
                <a:path w="643889" h="1633220">
                  <a:moveTo>
                    <a:pt x="34582" y="89700"/>
                  </a:moveTo>
                  <a:lnTo>
                    <a:pt x="26339" y="89700"/>
                  </a:lnTo>
                  <a:lnTo>
                    <a:pt x="26339" y="97942"/>
                  </a:lnTo>
                  <a:lnTo>
                    <a:pt x="34582" y="97942"/>
                  </a:lnTo>
                  <a:lnTo>
                    <a:pt x="34582" y="89700"/>
                  </a:lnTo>
                  <a:close/>
                </a:path>
                <a:path w="643889" h="1633220">
                  <a:moveTo>
                    <a:pt x="34582" y="76530"/>
                  </a:moveTo>
                  <a:lnTo>
                    <a:pt x="26339" y="76530"/>
                  </a:lnTo>
                  <a:lnTo>
                    <a:pt x="26339" y="84772"/>
                  </a:lnTo>
                  <a:lnTo>
                    <a:pt x="34582" y="84772"/>
                  </a:lnTo>
                  <a:lnTo>
                    <a:pt x="34582" y="76530"/>
                  </a:lnTo>
                  <a:close/>
                </a:path>
                <a:path w="643889" h="1633220">
                  <a:moveTo>
                    <a:pt x="34582" y="64185"/>
                  </a:moveTo>
                  <a:lnTo>
                    <a:pt x="26339" y="64185"/>
                  </a:lnTo>
                  <a:lnTo>
                    <a:pt x="26339" y="72415"/>
                  </a:lnTo>
                  <a:lnTo>
                    <a:pt x="34582" y="72415"/>
                  </a:lnTo>
                  <a:lnTo>
                    <a:pt x="34582" y="64185"/>
                  </a:lnTo>
                  <a:close/>
                </a:path>
                <a:path w="643889" h="1633220">
                  <a:moveTo>
                    <a:pt x="34582" y="51041"/>
                  </a:moveTo>
                  <a:lnTo>
                    <a:pt x="26339" y="51041"/>
                  </a:lnTo>
                  <a:lnTo>
                    <a:pt x="26339" y="59245"/>
                  </a:lnTo>
                  <a:lnTo>
                    <a:pt x="34582" y="59245"/>
                  </a:lnTo>
                  <a:lnTo>
                    <a:pt x="34582" y="51041"/>
                  </a:lnTo>
                  <a:close/>
                </a:path>
                <a:path w="643889" h="1633220">
                  <a:moveTo>
                    <a:pt x="34582" y="38684"/>
                  </a:moveTo>
                  <a:lnTo>
                    <a:pt x="26339" y="38684"/>
                  </a:lnTo>
                  <a:lnTo>
                    <a:pt x="26339" y="46926"/>
                  </a:lnTo>
                  <a:lnTo>
                    <a:pt x="34582" y="46926"/>
                  </a:lnTo>
                  <a:lnTo>
                    <a:pt x="34582" y="38684"/>
                  </a:lnTo>
                  <a:close/>
                </a:path>
                <a:path w="643889" h="1633220">
                  <a:moveTo>
                    <a:pt x="34582" y="25514"/>
                  </a:moveTo>
                  <a:lnTo>
                    <a:pt x="26339" y="25514"/>
                  </a:lnTo>
                  <a:lnTo>
                    <a:pt x="26339" y="33731"/>
                  </a:lnTo>
                  <a:lnTo>
                    <a:pt x="34582" y="33731"/>
                  </a:lnTo>
                  <a:lnTo>
                    <a:pt x="34582" y="25514"/>
                  </a:lnTo>
                  <a:close/>
                </a:path>
                <a:path w="643889" h="1633220">
                  <a:moveTo>
                    <a:pt x="34582" y="13182"/>
                  </a:moveTo>
                  <a:lnTo>
                    <a:pt x="26339" y="13182"/>
                  </a:lnTo>
                  <a:lnTo>
                    <a:pt x="26339" y="20586"/>
                  </a:lnTo>
                  <a:lnTo>
                    <a:pt x="34582" y="20586"/>
                  </a:lnTo>
                  <a:lnTo>
                    <a:pt x="34582" y="13182"/>
                  </a:lnTo>
                  <a:close/>
                </a:path>
                <a:path w="643889" h="1633220">
                  <a:moveTo>
                    <a:pt x="34582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82" y="8242"/>
                  </a:lnTo>
                  <a:lnTo>
                    <a:pt x="34582" y="0"/>
                  </a:lnTo>
                  <a:close/>
                </a:path>
                <a:path w="643889" h="1633220">
                  <a:moveTo>
                    <a:pt x="46913" y="115227"/>
                  </a:moveTo>
                  <a:lnTo>
                    <a:pt x="39497" y="115227"/>
                  </a:lnTo>
                  <a:lnTo>
                    <a:pt x="39497" y="123456"/>
                  </a:lnTo>
                  <a:lnTo>
                    <a:pt x="46913" y="123456"/>
                  </a:lnTo>
                  <a:lnTo>
                    <a:pt x="46913" y="115227"/>
                  </a:lnTo>
                  <a:close/>
                </a:path>
                <a:path w="643889" h="1633220">
                  <a:moveTo>
                    <a:pt x="46913" y="102870"/>
                  </a:moveTo>
                  <a:lnTo>
                    <a:pt x="39497" y="102870"/>
                  </a:lnTo>
                  <a:lnTo>
                    <a:pt x="39497" y="110286"/>
                  </a:lnTo>
                  <a:lnTo>
                    <a:pt x="46913" y="110286"/>
                  </a:lnTo>
                  <a:lnTo>
                    <a:pt x="46913" y="102870"/>
                  </a:lnTo>
                  <a:close/>
                </a:path>
                <a:path w="643889" h="1633220">
                  <a:moveTo>
                    <a:pt x="46913" y="89700"/>
                  </a:moveTo>
                  <a:lnTo>
                    <a:pt x="39497" y="89700"/>
                  </a:lnTo>
                  <a:lnTo>
                    <a:pt x="39497" y="97942"/>
                  </a:lnTo>
                  <a:lnTo>
                    <a:pt x="46913" y="97942"/>
                  </a:lnTo>
                  <a:lnTo>
                    <a:pt x="46913" y="89700"/>
                  </a:lnTo>
                  <a:close/>
                </a:path>
                <a:path w="643889" h="1633220">
                  <a:moveTo>
                    <a:pt x="46913" y="76530"/>
                  </a:moveTo>
                  <a:lnTo>
                    <a:pt x="39497" y="76530"/>
                  </a:lnTo>
                  <a:lnTo>
                    <a:pt x="39497" y="84772"/>
                  </a:lnTo>
                  <a:lnTo>
                    <a:pt x="46913" y="84772"/>
                  </a:lnTo>
                  <a:lnTo>
                    <a:pt x="46913" y="76530"/>
                  </a:lnTo>
                  <a:close/>
                </a:path>
                <a:path w="643889" h="1633220">
                  <a:moveTo>
                    <a:pt x="46913" y="64185"/>
                  </a:moveTo>
                  <a:lnTo>
                    <a:pt x="39497" y="64185"/>
                  </a:lnTo>
                  <a:lnTo>
                    <a:pt x="39497" y="72415"/>
                  </a:lnTo>
                  <a:lnTo>
                    <a:pt x="46913" y="72415"/>
                  </a:lnTo>
                  <a:lnTo>
                    <a:pt x="46913" y="64185"/>
                  </a:lnTo>
                  <a:close/>
                </a:path>
                <a:path w="643889" h="1633220">
                  <a:moveTo>
                    <a:pt x="46913" y="51041"/>
                  </a:moveTo>
                  <a:lnTo>
                    <a:pt x="39497" y="51041"/>
                  </a:lnTo>
                  <a:lnTo>
                    <a:pt x="39497" y="59245"/>
                  </a:lnTo>
                  <a:lnTo>
                    <a:pt x="46913" y="59245"/>
                  </a:lnTo>
                  <a:lnTo>
                    <a:pt x="46913" y="51041"/>
                  </a:lnTo>
                  <a:close/>
                </a:path>
                <a:path w="643889" h="1633220">
                  <a:moveTo>
                    <a:pt x="46913" y="38684"/>
                  </a:moveTo>
                  <a:lnTo>
                    <a:pt x="39497" y="38684"/>
                  </a:lnTo>
                  <a:lnTo>
                    <a:pt x="39497" y="46926"/>
                  </a:lnTo>
                  <a:lnTo>
                    <a:pt x="46913" y="46926"/>
                  </a:lnTo>
                  <a:lnTo>
                    <a:pt x="46913" y="38684"/>
                  </a:lnTo>
                  <a:close/>
                </a:path>
                <a:path w="643889" h="1633220">
                  <a:moveTo>
                    <a:pt x="46913" y="25514"/>
                  </a:moveTo>
                  <a:lnTo>
                    <a:pt x="39497" y="25514"/>
                  </a:lnTo>
                  <a:lnTo>
                    <a:pt x="39497" y="33731"/>
                  </a:lnTo>
                  <a:lnTo>
                    <a:pt x="46913" y="33731"/>
                  </a:lnTo>
                  <a:lnTo>
                    <a:pt x="46913" y="25514"/>
                  </a:lnTo>
                  <a:close/>
                </a:path>
                <a:path w="643889" h="1633220">
                  <a:moveTo>
                    <a:pt x="46913" y="13182"/>
                  </a:moveTo>
                  <a:lnTo>
                    <a:pt x="39497" y="13182"/>
                  </a:lnTo>
                  <a:lnTo>
                    <a:pt x="39497" y="20586"/>
                  </a:lnTo>
                  <a:lnTo>
                    <a:pt x="46913" y="20586"/>
                  </a:lnTo>
                  <a:lnTo>
                    <a:pt x="46913" y="13182"/>
                  </a:lnTo>
                  <a:close/>
                </a:path>
                <a:path w="643889" h="1633220">
                  <a:moveTo>
                    <a:pt x="46913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643889" h="1633220">
                  <a:moveTo>
                    <a:pt x="60083" y="115227"/>
                  </a:moveTo>
                  <a:lnTo>
                    <a:pt x="51854" y="115227"/>
                  </a:lnTo>
                  <a:lnTo>
                    <a:pt x="51854" y="123456"/>
                  </a:lnTo>
                  <a:lnTo>
                    <a:pt x="60083" y="123456"/>
                  </a:lnTo>
                  <a:lnTo>
                    <a:pt x="60083" y="115227"/>
                  </a:lnTo>
                  <a:close/>
                </a:path>
                <a:path w="643889" h="1633220">
                  <a:moveTo>
                    <a:pt x="60083" y="102870"/>
                  </a:moveTo>
                  <a:lnTo>
                    <a:pt x="51854" y="102870"/>
                  </a:lnTo>
                  <a:lnTo>
                    <a:pt x="51854" y="110286"/>
                  </a:lnTo>
                  <a:lnTo>
                    <a:pt x="60083" y="110286"/>
                  </a:lnTo>
                  <a:lnTo>
                    <a:pt x="60083" y="102870"/>
                  </a:lnTo>
                  <a:close/>
                </a:path>
                <a:path w="643889" h="1633220">
                  <a:moveTo>
                    <a:pt x="60083" y="89700"/>
                  </a:moveTo>
                  <a:lnTo>
                    <a:pt x="51854" y="89700"/>
                  </a:lnTo>
                  <a:lnTo>
                    <a:pt x="51854" y="97942"/>
                  </a:lnTo>
                  <a:lnTo>
                    <a:pt x="60083" y="97942"/>
                  </a:lnTo>
                  <a:lnTo>
                    <a:pt x="60083" y="89700"/>
                  </a:lnTo>
                  <a:close/>
                </a:path>
                <a:path w="643889" h="1633220">
                  <a:moveTo>
                    <a:pt x="60083" y="76530"/>
                  </a:moveTo>
                  <a:lnTo>
                    <a:pt x="51854" y="76530"/>
                  </a:lnTo>
                  <a:lnTo>
                    <a:pt x="51854" y="84772"/>
                  </a:lnTo>
                  <a:lnTo>
                    <a:pt x="60083" y="84772"/>
                  </a:lnTo>
                  <a:lnTo>
                    <a:pt x="60083" y="76530"/>
                  </a:lnTo>
                  <a:close/>
                </a:path>
                <a:path w="643889" h="1633220">
                  <a:moveTo>
                    <a:pt x="60083" y="64185"/>
                  </a:moveTo>
                  <a:lnTo>
                    <a:pt x="51854" y="64185"/>
                  </a:lnTo>
                  <a:lnTo>
                    <a:pt x="51854" y="72415"/>
                  </a:lnTo>
                  <a:lnTo>
                    <a:pt x="60083" y="72415"/>
                  </a:lnTo>
                  <a:lnTo>
                    <a:pt x="60083" y="64185"/>
                  </a:lnTo>
                  <a:close/>
                </a:path>
                <a:path w="643889" h="1633220">
                  <a:moveTo>
                    <a:pt x="60083" y="51041"/>
                  </a:moveTo>
                  <a:lnTo>
                    <a:pt x="51854" y="51041"/>
                  </a:lnTo>
                  <a:lnTo>
                    <a:pt x="51854" y="59245"/>
                  </a:lnTo>
                  <a:lnTo>
                    <a:pt x="60083" y="59245"/>
                  </a:lnTo>
                  <a:lnTo>
                    <a:pt x="60083" y="51041"/>
                  </a:lnTo>
                  <a:close/>
                </a:path>
                <a:path w="643889" h="1633220">
                  <a:moveTo>
                    <a:pt x="60083" y="38684"/>
                  </a:moveTo>
                  <a:lnTo>
                    <a:pt x="51854" y="38684"/>
                  </a:lnTo>
                  <a:lnTo>
                    <a:pt x="51854" y="46926"/>
                  </a:lnTo>
                  <a:lnTo>
                    <a:pt x="60083" y="46926"/>
                  </a:lnTo>
                  <a:lnTo>
                    <a:pt x="60083" y="38684"/>
                  </a:lnTo>
                  <a:close/>
                </a:path>
                <a:path w="643889" h="1633220">
                  <a:moveTo>
                    <a:pt x="60083" y="25514"/>
                  </a:moveTo>
                  <a:lnTo>
                    <a:pt x="51854" y="25514"/>
                  </a:lnTo>
                  <a:lnTo>
                    <a:pt x="51854" y="33731"/>
                  </a:lnTo>
                  <a:lnTo>
                    <a:pt x="60083" y="33731"/>
                  </a:lnTo>
                  <a:lnTo>
                    <a:pt x="60083" y="25514"/>
                  </a:lnTo>
                  <a:close/>
                </a:path>
                <a:path w="643889" h="1633220">
                  <a:moveTo>
                    <a:pt x="60083" y="13182"/>
                  </a:moveTo>
                  <a:lnTo>
                    <a:pt x="51854" y="13182"/>
                  </a:lnTo>
                  <a:lnTo>
                    <a:pt x="51854" y="20586"/>
                  </a:lnTo>
                  <a:lnTo>
                    <a:pt x="60083" y="20586"/>
                  </a:lnTo>
                  <a:lnTo>
                    <a:pt x="60083" y="13182"/>
                  </a:lnTo>
                  <a:close/>
                </a:path>
                <a:path w="643889" h="1633220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643889" h="1633220">
                  <a:moveTo>
                    <a:pt x="73266" y="115227"/>
                  </a:moveTo>
                  <a:lnTo>
                    <a:pt x="65024" y="115227"/>
                  </a:lnTo>
                  <a:lnTo>
                    <a:pt x="65024" y="123456"/>
                  </a:lnTo>
                  <a:lnTo>
                    <a:pt x="73266" y="123456"/>
                  </a:lnTo>
                  <a:lnTo>
                    <a:pt x="73266" y="115227"/>
                  </a:lnTo>
                  <a:close/>
                </a:path>
                <a:path w="643889" h="1633220">
                  <a:moveTo>
                    <a:pt x="73266" y="102870"/>
                  </a:moveTo>
                  <a:lnTo>
                    <a:pt x="65024" y="102870"/>
                  </a:lnTo>
                  <a:lnTo>
                    <a:pt x="65024" y="110286"/>
                  </a:lnTo>
                  <a:lnTo>
                    <a:pt x="73266" y="110286"/>
                  </a:lnTo>
                  <a:lnTo>
                    <a:pt x="73266" y="102870"/>
                  </a:lnTo>
                  <a:close/>
                </a:path>
                <a:path w="643889" h="1633220">
                  <a:moveTo>
                    <a:pt x="73266" y="89700"/>
                  </a:moveTo>
                  <a:lnTo>
                    <a:pt x="65024" y="89700"/>
                  </a:lnTo>
                  <a:lnTo>
                    <a:pt x="65024" y="97942"/>
                  </a:lnTo>
                  <a:lnTo>
                    <a:pt x="73266" y="97942"/>
                  </a:lnTo>
                  <a:lnTo>
                    <a:pt x="73266" y="89700"/>
                  </a:lnTo>
                  <a:close/>
                </a:path>
                <a:path w="643889" h="1633220">
                  <a:moveTo>
                    <a:pt x="73266" y="76530"/>
                  </a:moveTo>
                  <a:lnTo>
                    <a:pt x="65024" y="76530"/>
                  </a:lnTo>
                  <a:lnTo>
                    <a:pt x="65024" y="84772"/>
                  </a:lnTo>
                  <a:lnTo>
                    <a:pt x="73266" y="84772"/>
                  </a:lnTo>
                  <a:lnTo>
                    <a:pt x="73266" y="76530"/>
                  </a:lnTo>
                  <a:close/>
                </a:path>
                <a:path w="643889" h="1633220">
                  <a:moveTo>
                    <a:pt x="73266" y="64185"/>
                  </a:moveTo>
                  <a:lnTo>
                    <a:pt x="65024" y="64185"/>
                  </a:lnTo>
                  <a:lnTo>
                    <a:pt x="65024" y="72415"/>
                  </a:lnTo>
                  <a:lnTo>
                    <a:pt x="73266" y="72415"/>
                  </a:lnTo>
                  <a:lnTo>
                    <a:pt x="73266" y="64185"/>
                  </a:lnTo>
                  <a:close/>
                </a:path>
                <a:path w="643889" h="1633220">
                  <a:moveTo>
                    <a:pt x="73266" y="51041"/>
                  </a:moveTo>
                  <a:lnTo>
                    <a:pt x="65024" y="51041"/>
                  </a:lnTo>
                  <a:lnTo>
                    <a:pt x="65024" y="59245"/>
                  </a:lnTo>
                  <a:lnTo>
                    <a:pt x="73266" y="59245"/>
                  </a:lnTo>
                  <a:lnTo>
                    <a:pt x="73266" y="51041"/>
                  </a:lnTo>
                  <a:close/>
                </a:path>
                <a:path w="643889" h="1633220">
                  <a:moveTo>
                    <a:pt x="73266" y="38684"/>
                  </a:moveTo>
                  <a:lnTo>
                    <a:pt x="65024" y="38684"/>
                  </a:lnTo>
                  <a:lnTo>
                    <a:pt x="65024" y="46926"/>
                  </a:lnTo>
                  <a:lnTo>
                    <a:pt x="73266" y="46926"/>
                  </a:lnTo>
                  <a:lnTo>
                    <a:pt x="73266" y="38684"/>
                  </a:lnTo>
                  <a:close/>
                </a:path>
                <a:path w="643889" h="1633220">
                  <a:moveTo>
                    <a:pt x="73266" y="25514"/>
                  </a:moveTo>
                  <a:lnTo>
                    <a:pt x="65024" y="25514"/>
                  </a:lnTo>
                  <a:lnTo>
                    <a:pt x="65024" y="33731"/>
                  </a:lnTo>
                  <a:lnTo>
                    <a:pt x="73266" y="33731"/>
                  </a:lnTo>
                  <a:lnTo>
                    <a:pt x="73266" y="25514"/>
                  </a:lnTo>
                  <a:close/>
                </a:path>
                <a:path w="643889" h="1633220">
                  <a:moveTo>
                    <a:pt x="73266" y="13182"/>
                  </a:moveTo>
                  <a:lnTo>
                    <a:pt x="65024" y="13182"/>
                  </a:lnTo>
                  <a:lnTo>
                    <a:pt x="65024" y="20586"/>
                  </a:lnTo>
                  <a:lnTo>
                    <a:pt x="73266" y="20586"/>
                  </a:lnTo>
                  <a:lnTo>
                    <a:pt x="73266" y="13182"/>
                  </a:lnTo>
                  <a:close/>
                </a:path>
                <a:path w="643889" h="1633220">
                  <a:moveTo>
                    <a:pt x="73266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66" y="8242"/>
                  </a:lnTo>
                  <a:lnTo>
                    <a:pt x="73266" y="0"/>
                  </a:lnTo>
                  <a:close/>
                </a:path>
                <a:path w="643889" h="1633220">
                  <a:moveTo>
                    <a:pt x="526707" y="1624533"/>
                  </a:moveTo>
                  <a:lnTo>
                    <a:pt x="519290" y="1624533"/>
                  </a:lnTo>
                  <a:lnTo>
                    <a:pt x="519290" y="1632775"/>
                  </a:lnTo>
                  <a:lnTo>
                    <a:pt x="526707" y="1632775"/>
                  </a:lnTo>
                  <a:lnTo>
                    <a:pt x="526707" y="1624533"/>
                  </a:lnTo>
                  <a:close/>
                </a:path>
                <a:path w="643889" h="1633220">
                  <a:moveTo>
                    <a:pt x="526707" y="1611363"/>
                  </a:moveTo>
                  <a:lnTo>
                    <a:pt x="519290" y="1611363"/>
                  </a:lnTo>
                  <a:lnTo>
                    <a:pt x="519290" y="1619605"/>
                  </a:lnTo>
                  <a:lnTo>
                    <a:pt x="526707" y="1619605"/>
                  </a:lnTo>
                  <a:lnTo>
                    <a:pt x="526707" y="1611363"/>
                  </a:lnTo>
                  <a:close/>
                </a:path>
                <a:path w="643889" h="1633220">
                  <a:moveTo>
                    <a:pt x="539877" y="1611363"/>
                  </a:moveTo>
                  <a:lnTo>
                    <a:pt x="531647" y="1611363"/>
                  </a:lnTo>
                  <a:lnTo>
                    <a:pt x="531647" y="1619605"/>
                  </a:lnTo>
                  <a:lnTo>
                    <a:pt x="539877" y="1619605"/>
                  </a:lnTo>
                  <a:lnTo>
                    <a:pt x="539877" y="1611363"/>
                  </a:lnTo>
                  <a:close/>
                </a:path>
                <a:path w="643889" h="1633220">
                  <a:moveTo>
                    <a:pt x="553034" y="1611363"/>
                  </a:moveTo>
                  <a:lnTo>
                    <a:pt x="544817" y="1611363"/>
                  </a:lnTo>
                  <a:lnTo>
                    <a:pt x="544817" y="1619605"/>
                  </a:lnTo>
                  <a:lnTo>
                    <a:pt x="553034" y="1619605"/>
                  </a:lnTo>
                  <a:lnTo>
                    <a:pt x="553034" y="1611363"/>
                  </a:lnTo>
                  <a:close/>
                </a:path>
                <a:path w="643889" h="1633220">
                  <a:moveTo>
                    <a:pt x="566191" y="1611363"/>
                  </a:moveTo>
                  <a:lnTo>
                    <a:pt x="557974" y="1611363"/>
                  </a:lnTo>
                  <a:lnTo>
                    <a:pt x="557974" y="1619605"/>
                  </a:lnTo>
                  <a:lnTo>
                    <a:pt x="566191" y="1619605"/>
                  </a:lnTo>
                  <a:lnTo>
                    <a:pt x="566191" y="1611363"/>
                  </a:lnTo>
                  <a:close/>
                </a:path>
                <a:path w="643889" h="1633220">
                  <a:moveTo>
                    <a:pt x="579374" y="1611363"/>
                  </a:moveTo>
                  <a:lnTo>
                    <a:pt x="571131" y="1611363"/>
                  </a:lnTo>
                  <a:lnTo>
                    <a:pt x="571131" y="1619605"/>
                  </a:lnTo>
                  <a:lnTo>
                    <a:pt x="579374" y="1619605"/>
                  </a:lnTo>
                  <a:lnTo>
                    <a:pt x="579374" y="1611363"/>
                  </a:lnTo>
                  <a:close/>
                </a:path>
                <a:path w="643889" h="1633220">
                  <a:moveTo>
                    <a:pt x="591718" y="1611363"/>
                  </a:moveTo>
                  <a:lnTo>
                    <a:pt x="584314" y="1611363"/>
                  </a:lnTo>
                  <a:lnTo>
                    <a:pt x="584314" y="1619605"/>
                  </a:lnTo>
                  <a:lnTo>
                    <a:pt x="591718" y="1619605"/>
                  </a:lnTo>
                  <a:lnTo>
                    <a:pt x="591718" y="1611363"/>
                  </a:lnTo>
                  <a:close/>
                </a:path>
                <a:path w="643889" h="1633220">
                  <a:moveTo>
                    <a:pt x="604888" y="1611363"/>
                  </a:moveTo>
                  <a:lnTo>
                    <a:pt x="596646" y="1611363"/>
                  </a:lnTo>
                  <a:lnTo>
                    <a:pt x="596646" y="1619605"/>
                  </a:lnTo>
                  <a:lnTo>
                    <a:pt x="604888" y="1619605"/>
                  </a:lnTo>
                  <a:lnTo>
                    <a:pt x="604888" y="1611363"/>
                  </a:lnTo>
                  <a:close/>
                </a:path>
                <a:path w="643889" h="1633220">
                  <a:moveTo>
                    <a:pt x="618058" y="1611363"/>
                  </a:moveTo>
                  <a:lnTo>
                    <a:pt x="609828" y="1611363"/>
                  </a:lnTo>
                  <a:lnTo>
                    <a:pt x="609828" y="1619605"/>
                  </a:lnTo>
                  <a:lnTo>
                    <a:pt x="618058" y="1619605"/>
                  </a:lnTo>
                  <a:lnTo>
                    <a:pt x="618058" y="1611363"/>
                  </a:lnTo>
                  <a:close/>
                </a:path>
                <a:path w="643889" h="1633220">
                  <a:moveTo>
                    <a:pt x="631215" y="1611363"/>
                  </a:moveTo>
                  <a:lnTo>
                    <a:pt x="622998" y="1611363"/>
                  </a:lnTo>
                  <a:lnTo>
                    <a:pt x="622998" y="1619605"/>
                  </a:lnTo>
                  <a:lnTo>
                    <a:pt x="631215" y="1619605"/>
                  </a:lnTo>
                  <a:lnTo>
                    <a:pt x="631215" y="1611363"/>
                  </a:lnTo>
                  <a:close/>
                </a:path>
                <a:path w="643889" h="1633220">
                  <a:moveTo>
                    <a:pt x="643559" y="1611363"/>
                  </a:moveTo>
                  <a:lnTo>
                    <a:pt x="636168" y="1611363"/>
                  </a:lnTo>
                  <a:lnTo>
                    <a:pt x="636168" y="1619605"/>
                  </a:lnTo>
                  <a:lnTo>
                    <a:pt x="643559" y="1619605"/>
                  </a:lnTo>
                  <a:lnTo>
                    <a:pt x="643559" y="16113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644453" y="7236485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7416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5227"/>
                  </a:lnTo>
                  <a:close/>
                </a:path>
                <a:path w="99060" h="123825">
                  <a:moveTo>
                    <a:pt x="7416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044"/>
                  </a:lnTo>
                  <a:close/>
                </a:path>
                <a:path w="99060" h="123825">
                  <a:moveTo>
                    <a:pt x="7416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7416" y="97929"/>
                  </a:lnTo>
                  <a:lnTo>
                    <a:pt x="7416" y="89700"/>
                  </a:lnTo>
                  <a:close/>
                </a:path>
                <a:path w="99060" h="123825">
                  <a:moveTo>
                    <a:pt x="7416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7416" y="84759"/>
                  </a:lnTo>
                  <a:lnTo>
                    <a:pt x="7416" y="76530"/>
                  </a:lnTo>
                  <a:close/>
                </a:path>
                <a:path w="99060" h="123825">
                  <a:moveTo>
                    <a:pt x="7416" y="64185"/>
                  </a:moveTo>
                  <a:lnTo>
                    <a:pt x="0" y="64185"/>
                  </a:lnTo>
                  <a:lnTo>
                    <a:pt x="0" y="71589"/>
                  </a:lnTo>
                  <a:lnTo>
                    <a:pt x="7416" y="71589"/>
                  </a:lnTo>
                  <a:lnTo>
                    <a:pt x="7416" y="64185"/>
                  </a:lnTo>
                  <a:close/>
                </a:path>
                <a:path w="99060" h="123825">
                  <a:moveTo>
                    <a:pt x="7416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7416" y="59245"/>
                  </a:lnTo>
                  <a:lnTo>
                    <a:pt x="7416" y="51041"/>
                  </a:lnTo>
                  <a:close/>
                </a:path>
                <a:path w="99060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075"/>
                  </a:lnTo>
                  <a:lnTo>
                    <a:pt x="7416" y="46075"/>
                  </a:lnTo>
                  <a:lnTo>
                    <a:pt x="7416" y="38684"/>
                  </a:lnTo>
                  <a:close/>
                </a:path>
                <a:path w="99060" h="123825">
                  <a:moveTo>
                    <a:pt x="7416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7416" y="33743"/>
                  </a:lnTo>
                  <a:lnTo>
                    <a:pt x="7416" y="25514"/>
                  </a:lnTo>
                  <a:close/>
                </a:path>
                <a:path w="99060" h="123825">
                  <a:moveTo>
                    <a:pt x="7416" y="12344"/>
                  </a:moveTo>
                  <a:lnTo>
                    <a:pt x="0" y="12344"/>
                  </a:lnTo>
                  <a:lnTo>
                    <a:pt x="0" y="20574"/>
                  </a:lnTo>
                  <a:lnTo>
                    <a:pt x="7416" y="20574"/>
                  </a:lnTo>
                  <a:lnTo>
                    <a:pt x="7416" y="12344"/>
                  </a:lnTo>
                  <a:close/>
                </a:path>
                <a:path w="99060" h="123825">
                  <a:moveTo>
                    <a:pt x="74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16" y="8242"/>
                  </a:lnTo>
                  <a:lnTo>
                    <a:pt x="7416" y="0"/>
                  </a:lnTo>
                  <a:close/>
                </a:path>
                <a:path w="99060" h="123825">
                  <a:moveTo>
                    <a:pt x="20586" y="115227"/>
                  </a:moveTo>
                  <a:lnTo>
                    <a:pt x="12357" y="115227"/>
                  </a:lnTo>
                  <a:lnTo>
                    <a:pt x="12357" y="123456"/>
                  </a:lnTo>
                  <a:lnTo>
                    <a:pt x="20586" y="123456"/>
                  </a:lnTo>
                  <a:lnTo>
                    <a:pt x="20586" y="115227"/>
                  </a:lnTo>
                  <a:close/>
                </a:path>
                <a:path w="99060" h="123825">
                  <a:moveTo>
                    <a:pt x="20586" y="102044"/>
                  </a:moveTo>
                  <a:lnTo>
                    <a:pt x="12357" y="102044"/>
                  </a:lnTo>
                  <a:lnTo>
                    <a:pt x="12357" y="110286"/>
                  </a:lnTo>
                  <a:lnTo>
                    <a:pt x="20586" y="110286"/>
                  </a:lnTo>
                  <a:lnTo>
                    <a:pt x="20586" y="102044"/>
                  </a:lnTo>
                  <a:close/>
                </a:path>
                <a:path w="99060" h="123825">
                  <a:moveTo>
                    <a:pt x="20586" y="89700"/>
                  </a:moveTo>
                  <a:lnTo>
                    <a:pt x="12357" y="89700"/>
                  </a:lnTo>
                  <a:lnTo>
                    <a:pt x="12357" y="97929"/>
                  </a:lnTo>
                  <a:lnTo>
                    <a:pt x="20586" y="97929"/>
                  </a:lnTo>
                  <a:lnTo>
                    <a:pt x="20586" y="89700"/>
                  </a:lnTo>
                  <a:close/>
                </a:path>
                <a:path w="99060" h="123825">
                  <a:moveTo>
                    <a:pt x="20586" y="76530"/>
                  </a:moveTo>
                  <a:lnTo>
                    <a:pt x="12357" y="76530"/>
                  </a:lnTo>
                  <a:lnTo>
                    <a:pt x="12357" y="84759"/>
                  </a:lnTo>
                  <a:lnTo>
                    <a:pt x="20586" y="84759"/>
                  </a:lnTo>
                  <a:lnTo>
                    <a:pt x="20586" y="76530"/>
                  </a:lnTo>
                  <a:close/>
                </a:path>
                <a:path w="99060" h="123825">
                  <a:moveTo>
                    <a:pt x="20586" y="64185"/>
                  </a:moveTo>
                  <a:lnTo>
                    <a:pt x="12357" y="64185"/>
                  </a:lnTo>
                  <a:lnTo>
                    <a:pt x="12357" y="71589"/>
                  </a:lnTo>
                  <a:lnTo>
                    <a:pt x="20586" y="71589"/>
                  </a:lnTo>
                  <a:lnTo>
                    <a:pt x="20586" y="64185"/>
                  </a:lnTo>
                  <a:close/>
                </a:path>
                <a:path w="99060" h="123825">
                  <a:moveTo>
                    <a:pt x="20586" y="51041"/>
                  </a:moveTo>
                  <a:lnTo>
                    <a:pt x="12357" y="51041"/>
                  </a:lnTo>
                  <a:lnTo>
                    <a:pt x="12357" y="59245"/>
                  </a:lnTo>
                  <a:lnTo>
                    <a:pt x="20586" y="59245"/>
                  </a:lnTo>
                  <a:lnTo>
                    <a:pt x="20586" y="51041"/>
                  </a:lnTo>
                  <a:close/>
                </a:path>
                <a:path w="99060" h="123825">
                  <a:moveTo>
                    <a:pt x="20586" y="38684"/>
                  </a:moveTo>
                  <a:lnTo>
                    <a:pt x="12357" y="38684"/>
                  </a:lnTo>
                  <a:lnTo>
                    <a:pt x="12357" y="46075"/>
                  </a:lnTo>
                  <a:lnTo>
                    <a:pt x="20586" y="46075"/>
                  </a:lnTo>
                  <a:lnTo>
                    <a:pt x="20586" y="38684"/>
                  </a:lnTo>
                  <a:close/>
                </a:path>
                <a:path w="99060" h="123825">
                  <a:moveTo>
                    <a:pt x="20586" y="25514"/>
                  </a:moveTo>
                  <a:lnTo>
                    <a:pt x="12357" y="25514"/>
                  </a:lnTo>
                  <a:lnTo>
                    <a:pt x="12357" y="33743"/>
                  </a:lnTo>
                  <a:lnTo>
                    <a:pt x="20586" y="33743"/>
                  </a:lnTo>
                  <a:lnTo>
                    <a:pt x="20586" y="25514"/>
                  </a:lnTo>
                  <a:close/>
                </a:path>
                <a:path w="99060" h="123825">
                  <a:moveTo>
                    <a:pt x="20586" y="12344"/>
                  </a:moveTo>
                  <a:lnTo>
                    <a:pt x="12357" y="12344"/>
                  </a:lnTo>
                  <a:lnTo>
                    <a:pt x="12357" y="20574"/>
                  </a:lnTo>
                  <a:lnTo>
                    <a:pt x="20586" y="20574"/>
                  </a:lnTo>
                  <a:lnTo>
                    <a:pt x="20586" y="12344"/>
                  </a:lnTo>
                  <a:close/>
                </a:path>
                <a:path w="99060" h="123825">
                  <a:moveTo>
                    <a:pt x="20586" y="0"/>
                  </a:moveTo>
                  <a:lnTo>
                    <a:pt x="12357" y="0"/>
                  </a:lnTo>
                  <a:lnTo>
                    <a:pt x="12357" y="8242"/>
                  </a:lnTo>
                  <a:lnTo>
                    <a:pt x="20586" y="8242"/>
                  </a:lnTo>
                  <a:lnTo>
                    <a:pt x="20586" y="0"/>
                  </a:lnTo>
                  <a:close/>
                </a:path>
                <a:path w="99060" h="123825">
                  <a:moveTo>
                    <a:pt x="33743" y="115227"/>
                  </a:moveTo>
                  <a:lnTo>
                    <a:pt x="25527" y="115227"/>
                  </a:lnTo>
                  <a:lnTo>
                    <a:pt x="25527" y="123456"/>
                  </a:lnTo>
                  <a:lnTo>
                    <a:pt x="33743" y="123456"/>
                  </a:lnTo>
                  <a:lnTo>
                    <a:pt x="33743" y="115227"/>
                  </a:lnTo>
                  <a:close/>
                </a:path>
                <a:path w="99060" h="123825">
                  <a:moveTo>
                    <a:pt x="33743" y="102044"/>
                  </a:moveTo>
                  <a:lnTo>
                    <a:pt x="25527" y="102044"/>
                  </a:lnTo>
                  <a:lnTo>
                    <a:pt x="25527" y="110286"/>
                  </a:lnTo>
                  <a:lnTo>
                    <a:pt x="33743" y="110286"/>
                  </a:lnTo>
                  <a:lnTo>
                    <a:pt x="33743" y="102044"/>
                  </a:lnTo>
                  <a:close/>
                </a:path>
                <a:path w="99060" h="123825">
                  <a:moveTo>
                    <a:pt x="33743" y="89700"/>
                  </a:moveTo>
                  <a:lnTo>
                    <a:pt x="25527" y="89700"/>
                  </a:lnTo>
                  <a:lnTo>
                    <a:pt x="25527" y="97929"/>
                  </a:lnTo>
                  <a:lnTo>
                    <a:pt x="33743" y="97929"/>
                  </a:lnTo>
                  <a:lnTo>
                    <a:pt x="33743" y="89700"/>
                  </a:lnTo>
                  <a:close/>
                </a:path>
                <a:path w="99060" h="123825">
                  <a:moveTo>
                    <a:pt x="33743" y="76530"/>
                  </a:moveTo>
                  <a:lnTo>
                    <a:pt x="25527" y="76530"/>
                  </a:lnTo>
                  <a:lnTo>
                    <a:pt x="25527" y="84759"/>
                  </a:lnTo>
                  <a:lnTo>
                    <a:pt x="33743" y="84759"/>
                  </a:lnTo>
                  <a:lnTo>
                    <a:pt x="33743" y="76530"/>
                  </a:lnTo>
                  <a:close/>
                </a:path>
                <a:path w="99060" h="123825">
                  <a:moveTo>
                    <a:pt x="33743" y="64185"/>
                  </a:moveTo>
                  <a:lnTo>
                    <a:pt x="25527" y="64185"/>
                  </a:lnTo>
                  <a:lnTo>
                    <a:pt x="25527" y="71589"/>
                  </a:lnTo>
                  <a:lnTo>
                    <a:pt x="33743" y="71589"/>
                  </a:lnTo>
                  <a:lnTo>
                    <a:pt x="33743" y="64185"/>
                  </a:lnTo>
                  <a:close/>
                </a:path>
                <a:path w="99060" h="123825">
                  <a:moveTo>
                    <a:pt x="33743" y="51041"/>
                  </a:moveTo>
                  <a:lnTo>
                    <a:pt x="25527" y="51041"/>
                  </a:lnTo>
                  <a:lnTo>
                    <a:pt x="25527" y="59245"/>
                  </a:lnTo>
                  <a:lnTo>
                    <a:pt x="33743" y="59245"/>
                  </a:lnTo>
                  <a:lnTo>
                    <a:pt x="33743" y="51041"/>
                  </a:lnTo>
                  <a:close/>
                </a:path>
                <a:path w="99060" h="123825">
                  <a:moveTo>
                    <a:pt x="33743" y="38684"/>
                  </a:moveTo>
                  <a:lnTo>
                    <a:pt x="25527" y="38684"/>
                  </a:lnTo>
                  <a:lnTo>
                    <a:pt x="25527" y="46075"/>
                  </a:lnTo>
                  <a:lnTo>
                    <a:pt x="33743" y="46075"/>
                  </a:lnTo>
                  <a:lnTo>
                    <a:pt x="33743" y="38684"/>
                  </a:lnTo>
                  <a:close/>
                </a:path>
                <a:path w="99060" h="123825">
                  <a:moveTo>
                    <a:pt x="33743" y="25514"/>
                  </a:moveTo>
                  <a:lnTo>
                    <a:pt x="25527" y="25514"/>
                  </a:lnTo>
                  <a:lnTo>
                    <a:pt x="25527" y="33743"/>
                  </a:lnTo>
                  <a:lnTo>
                    <a:pt x="33743" y="33743"/>
                  </a:lnTo>
                  <a:lnTo>
                    <a:pt x="33743" y="25514"/>
                  </a:lnTo>
                  <a:close/>
                </a:path>
                <a:path w="99060" h="123825">
                  <a:moveTo>
                    <a:pt x="33743" y="12344"/>
                  </a:moveTo>
                  <a:lnTo>
                    <a:pt x="25527" y="12344"/>
                  </a:lnTo>
                  <a:lnTo>
                    <a:pt x="25527" y="20574"/>
                  </a:lnTo>
                  <a:lnTo>
                    <a:pt x="33743" y="20574"/>
                  </a:lnTo>
                  <a:lnTo>
                    <a:pt x="33743" y="12344"/>
                  </a:lnTo>
                  <a:close/>
                </a:path>
                <a:path w="99060" h="123825">
                  <a:moveTo>
                    <a:pt x="33743" y="0"/>
                  </a:moveTo>
                  <a:lnTo>
                    <a:pt x="25527" y="0"/>
                  </a:lnTo>
                  <a:lnTo>
                    <a:pt x="25527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99060" h="123825">
                  <a:moveTo>
                    <a:pt x="46901" y="115227"/>
                  </a:moveTo>
                  <a:lnTo>
                    <a:pt x="38684" y="115227"/>
                  </a:lnTo>
                  <a:lnTo>
                    <a:pt x="38684" y="123456"/>
                  </a:lnTo>
                  <a:lnTo>
                    <a:pt x="46901" y="123456"/>
                  </a:lnTo>
                  <a:lnTo>
                    <a:pt x="46901" y="115227"/>
                  </a:lnTo>
                  <a:close/>
                </a:path>
                <a:path w="99060" h="123825">
                  <a:moveTo>
                    <a:pt x="46901" y="102044"/>
                  </a:moveTo>
                  <a:lnTo>
                    <a:pt x="38684" y="102044"/>
                  </a:lnTo>
                  <a:lnTo>
                    <a:pt x="38684" y="110286"/>
                  </a:lnTo>
                  <a:lnTo>
                    <a:pt x="46901" y="110286"/>
                  </a:lnTo>
                  <a:lnTo>
                    <a:pt x="46901" y="102044"/>
                  </a:lnTo>
                  <a:close/>
                </a:path>
                <a:path w="99060" h="123825">
                  <a:moveTo>
                    <a:pt x="46901" y="89700"/>
                  </a:moveTo>
                  <a:lnTo>
                    <a:pt x="38684" y="89700"/>
                  </a:lnTo>
                  <a:lnTo>
                    <a:pt x="38684" y="97929"/>
                  </a:lnTo>
                  <a:lnTo>
                    <a:pt x="46901" y="97929"/>
                  </a:lnTo>
                  <a:lnTo>
                    <a:pt x="46901" y="89700"/>
                  </a:lnTo>
                  <a:close/>
                </a:path>
                <a:path w="99060" h="123825">
                  <a:moveTo>
                    <a:pt x="46901" y="76530"/>
                  </a:moveTo>
                  <a:lnTo>
                    <a:pt x="38684" y="76530"/>
                  </a:lnTo>
                  <a:lnTo>
                    <a:pt x="38684" y="84759"/>
                  </a:lnTo>
                  <a:lnTo>
                    <a:pt x="46901" y="84759"/>
                  </a:lnTo>
                  <a:lnTo>
                    <a:pt x="46901" y="76530"/>
                  </a:lnTo>
                  <a:close/>
                </a:path>
                <a:path w="99060" h="123825">
                  <a:moveTo>
                    <a:pt x="46901" y="64185"/>
                  </a:moveTo>
                  <a:lnTo>
                    <a:pt x="38684" y="64185"/>
                  </a:lnTo>
                  <a:lnTo>
                    <a:pt x="38684" y="71589"/>
                  </a:lnTo>
                  <a:lnTo>
                    <a:pt x="46901" y="71589"/>
                  </a:lnTo>
                  <a:lnTo>
                    <a:pt x="46901" y="64185"/>
                  </a:lnTo>
                  <a:close/>
                </a:path>
                <a:path w="99060" h="123825">
                  <a:moveTo>
                    <a:pt x="46901" y="51041"/>
                  </a:moveTo>
                  <a:lnTo>
                    <a:pt x="38684" y="51041"/>
                  </a:lnTo>
                  <a:lnTo>
                    <a:pt x="38684" y="59245"/>
                  </a:lnTo>
                  <a:lnTo>
                    <a:pt x="46901" y="59245"/>
                  </a:lnTo>
                  <a:lnTo>
                    <a:pt x="46901" y="51041"/>
                  </a:lnTo>
                  <a:close/>
                </a:path>
                <a:path w="99060" h="123825">
                  <a:moveTo>
                    <a:pt x="46901" y="38684"/>
                  </a:moveTo>
                  <a:lnTo>
                    <a:pt x="38684" y="38684"/>
                  </a:lnTo>
                  <a:lnTo>
                    <a:pt x="38684" y="46075"/>
                  </a:lnTo>
                  <a:lnTo>
                    <a:pt x="46901" y="46075"/>
                  </a:lnTo>
                  <a:lnTo>
                    <a:pt x="46901" y="38684"/>
                  </a:lnTo>
                  <a:close/>
                </a:path>
                <a:path w="99060" h="123825">
                  <a:moveTo>
                    <a:pt x="46901" y="25514"/>
                  </a:moveTo>
                  <a:lnTo>
                    <a:pt x="38684" y="25514"/>
                  </a:lnTo>
                  <a:lnTo>
                    <a:pt x="38684" y="33743"/>
                  </a:lnTo>
                  <a:lnTo>
                    <a:pt x="46901" y="33743"/>
                  </a:lnTo>
                  <a:lnTo>
                    <a:pt x="46901" y="25514"/>
                  </a:lnTo>
                  <a:close/>
                </a:path>
                <a:path w="99060" h="123825">
                  <a:moveTo>
                    <a:pt x="46901" y="12344"/>
                  </a:moveTo>
                  <a:lnTo>
                    <a:pt x="38684" y="12344"/>
                  </a:lnTo>
                  <a:lnTo>
                    <a:pt x="38684" y="20574"/>
                  </a:lnTo>
                  <a:lnTo>
                    <a:pt x="46901" y="20574"/>
                  </a:lnTo>
                  <a:lnTo>
                    <a:pt x="46901" y="12344"/>
                  </a:lnTo>
                  <a:close/>
                </a:path>
                <a:path w="99060" h="123825">
                  <a:moveTo>
                    <a:pt x="46901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99060" h="123825">
                  <a:moveTo>
                    <a:pt x="60083" y="115227"/>
                  </a:moveTo>
                  <a:lnTo>
                    <a:pt x="51841" y="115227"/>
                  </a:lnTo>
                  <a:lnTo>
                    <a:pt x="51841" y="123456"/>
                  </a:lnTo>
                  <a:lnTo>
                    <a:pt x="60083" y="123456"/>
                  </a:lnTo>
                  <a:lnTo>
                    <a:pt x="60083" y="115227"/>
                  </a:lnTo>
                  <a:close/>
                </a:path>
                <a:path w="99060" h="123825">
                  <a:moveTo>
                    <a:pt x="60083" y="102044"/>
                  </a:moveTo>
                  <a:lnTo>
                    <a:pt x="51841" y="102044"/>
                  </a:lnTo>
                  <a:lnTo>
                    <a:pt x="51841" y="110286"/>
                  </a:lnTo>
                  <a:lnTo>
                    <a:pt x="60083" y="110286"/>
                  </a:lnTo>
                  <a:lnTo>
                    <a:pt x="60083" y="102044"/>
                  </a:lnTo>
                  <a:close/>
                </a:path>
                <a:path w="99060" h="123825">
                  <a:moveTo>
                    <a:pt x="60083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83" y="97929"/>
                  </a:lnTo>
                  <a:lnTo>
                    <a:pt x="60083" y="89700"/>
                  </a:lnTo>
                  <a:close/>
                </a:path>
                <a:path w="99060" h="123825">
                  <a:moveTo>
                    <a:pt x="60083" y="76530"/>
                  </a:moveTo>
                  <a:lnTo>
                    <a:pt x="51841" y="76530"/>
                  </a:lnTo>
                  <a:lnTo>
                    <a:pt x="51841" y="84759"/>
                  </a:lnTo>
                  <a:lnTo>
                    <a:pt x="60083" y="84759"/>
                  </a:lnTo>
                  <a:lnTo>
                    <a:pt x="60083" y="76530"/>
                  </a:lnTo>
                  <a:close/>
                </a:path>
                <a:path w="99060" h="123825">
                  <a:moveTo>
                    <a:pt x="60083" y="64185"/>
                  </a:moveTo>
                  <a:lnTo>
                    <a:pt x="51841" y="64185"/>
                  </a:lnTo>
                  <a:lnTo>
                    <a:pt x="51841" y="71589"/>
                  </a:lnTo>
                  <a:lnTo>
                    <a:pt x="60083" y="71589"/>
                  </a:lnTo>
                  <a:lnTo>
                    <a:pt x="60083" y="64185"/>
                  </a:lnTo>
                  <a:close/>
                </a:path>
                <a:path w="99060" h="123825">
                  <a:moveTo>
                    <a:pt x="60083" y="51041"/>
                  </a:moveTo>
                  <a:lnTo>
                    <a:pt x="51841" y="51041"/>
                  </a:lnTo>
                  <a:lnTo>
                    <a:pt x="51841" y="59245"/>
                  </a:lnTo>
                  <a:lnTo>
                    <a:pt x="60083" y="59245"/>
                  </a:lnTo>
                  <a:lnTo>
                    <a:pt x="60083" y="51041"/>
                  </a:lnTo>
                  <a:close/>
                </a:path>
                <a:path w="99060" h="123825">
                  <a:moveTo>
                    <a:pt x="60083" y="38684"/>
                  </a:moveTo>
                  <a:lnTo>
                    <a:pt x="51841" y="38684"/>
                  </a:lnTo>
                  <a:lnTo>
                    <a:pt x="51841" y="46075"/>
                  </a:lnTo>
                  <a:lnTo>
                    <a:pt x="60083" y="46075"/>
                  </a:lnTo>
                  <a:lnTo>
                    <a:pt x="60083" y="38684"/>
                  </a:lnTo>
                  <a:close/>
                </a:path>
                <a:path w="99060" h="123825">
                  <a:moveTo>
                    <a:pt x="60083" y="25514"/>
                  </a:moveTo>
                  <a:lnTo>
                    <a:pt x="51841" y="25514"/>
                  </a:lnTo>
                  <a:lnTo>
                    <a:pt x="51841" y="33743"/>
                  </a:lnTo>
                  <a:lnTo>
                    <a:pt x="60083" y="33743"/>
                  </a:lnTo>
                  <a:lnTo>
                    <a:pt x="60083" y="25514"/>
                  </a:lnTo>
                  <a:close/>
                </a:path>
                <a:path w="99060" h="123825">
                  <a:moveTo>
                    <a:pt x="60083" y="12344"/>
                  </a:moveTo>
                  <a:lnTo>
                    <a:pt x="51841" y="12344"/>
                  </a:lnTo>
                  <a:lnTo>
                    <a:pt x="51841" y="20574"/>
                  </a:lnTo>
                  <a:lnTo>
                    <a:pt x="60083" y="20574"/>
                  </a:lnTo>
                  <a:lnTo>
                    <a:pt x="60083" y="12344"/>
                  </a:lnTo>
                  <a:close/>
                </a:path>
                <a:path w="99060" h="123825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99060" h="123825">
                  <a:moveTo>
                    <a:pt x="72428" y="115227"/>
                  </a:moveTo>
                  <a:lnTo>
                    <a:pt x="65024" y="115227"/>
                  </a:lnTo>
                  <a:lnTo>
                    <a:pt x="65024" y="123456"/>
                  </a:lnTo>
                  <a:lnTo>
                    <a:pt x="72428" y="123456"/>
                  </a:lnTo>
                  <a:lnTo>
                    <a:pt x="72428" y="115227"/>
                  </a:lnTo>
                  <a:close/>
                </a:path>
                <a:path w="99060" h="123825">
                  <a:moveTo>
                    <a:pt x="72428" y="102044"/>
                  </a:moveTo>
                  <a:lnTo>
                    <a:pt x="65024" y="102044"/>
                  </a:lnTo>
                  <a:lnTo>
                    <a:pt x="65024" y="110286"/>
                  </a:lnTo>
                  <a:lnTo>
                    <a:pt x="72428" y="110286"/>
                  </a:lnTo>
                  <a:lnTo>
                    <a:pt x="72428" y="102044"/>
                  </a:lnTo>
                  <a:close/>
                </a:path>
                <a:path w="99060" h="123825">
                  <a:moveTo>
                    <a:pt x="72428" y="89700"/>
                  </a:moveTo>
                  <a:lnTo>
                    <a:pt x="65024" y="89700"/>
                  </a:lnTo>
                  <a:lnTo>
                    <a:pt x="65024" y="97929"/>
                  </a:lnTo>
                  <a:lnTo>
                    <a:pt x="72428" y="97929"/>
                  </a:lnTo>
                  <a:lnTo>
                    <a:pt x="72428" y="89700"/>
                  </a:lnTo>
                  <a:close/>
                </a:path>
                <a:path w="99060" h="123825">
                  <a:moveTo>
                    <a:pt x="72428" y="76530"/>
                  </a:moveTo>
                  <a:lnTo>
                    <a:pt x="65024" y="76530"/>
                  </a:lnTo>
                  <a:lnTo>
                    <a:pt x="65024" y="84759"/>
                  </a:lnTo>
                  <a:lnTo>
                    <a:pt x="72428" y="84759"/>
                  </a:lnTo>
                  <a:lnTo>
                    <a:pt x="72428" y="76530"/>
                  </a:lnTo>
                  <a:close/>
                </a:path>
                <a:path w="99060" h="123825">
                  <a:moveTo>
                    <a:pt x="72428" y="64185"/>
                  </a:moveTo>
                  <a:lnTo>
                    <a:pt x="65024" y="64185"/>
                  </a:lnTo>
                  <a:lnTo>
                    <a:pt x="65024" y="71589"/>
                  </a:lnTo>
                  <a:lnTo>
                    <a:pt x="72428" y="71589"/>
                  </a:lnTo>
                  <a:lnTo>
                    <a:pt x="72428" y="64185"/>
                  </a:lnTo>
                  <a:close/>
                </a:path>
                <a:path w="99060" h="123825">
                  <a:moveTo>
                    <a:pt x="72428" y="51041"/>
                  </a:moveTo>
                  <a:lnTo>
                    <a:pt x="65024" y="51041"/>
                  </a:lnTo>
                  <a:lnTo>
                    <a:pt x="65024" y="59245"/>
                  </a:lnTo>
                  <a:lnTo>
                    <a:pt x="72428" y="59245"/>
                  </a:lnTo>
                  <a:lnTo>
                    <a:pt x="72428" y="51041"/>
                  </a:lnTo>
                  <a:close/>
                </a:path>
                <a:path w="99060" h="123825">
                  <a:moveTo>
                    <a:pt x="72428" y="38684"/>
                  </a:moveTo>
                  <a:lnTo>
                    <a:pt x="65024" y="38684"/>
                  </a:lnTo>
                  <a:lnTo>
                    <a:pt x="65024" y="46075"/>
                  </a:lnTo>
                  <a:lnTo>
                    <a:pt x="72428" y="46075"/>
                  </a:lnTo>
                  <a:lnTo>
                    <a:pt x="72428" y="38684"/>
                  </a:lnTo>
                  <a:close/>
                </a:path>
                <a:path w="99060" h="123825">
                  <a:moveTo>
                    <a:pt x="72428" y="25514"/>
                  </a:moveTo>
                  <a:lnTo>
                    <a:pt x="65024" y="25514"/>
                  </a:lnTo>
                  <a:lnTo>
                    <a:pt x="65024" y="33743"/>
                  </a:lnTo>
                  <a:lnTo>
                    <a:pt x="72428" y="33743"/>
                  </a:lnTo>
                  <a:lnTo>
                    <a:pt x="72428" y="25514"/>
                  </a:lnTo>
                  <a:close/>
                </a:path>
                <a:path w="99060" h="123825">
                  <a:moveTo>
                    <a:pt x="72428" y="12344"/>
                  </a:moveTo>
                  <a:lnTo>
                    <a:pt x="65024" y="12344"/>
                  </a:lnTo>
                  <a:lnTo>
                    <a:pt x="65024" y="20574"/>
                  </a:lnTo>
                  <a:lnTo>
                    <a:pt x="72428" y="20574"/>
                  </a:lnTo>
                  <a:lnTo>
                    <a:pt x="72428" y="12344"/>
                  </a:lnTo>
                  <a:close/>
                </a:path>
                <a:path w="99060" h="123825">
                  <a:moveTo>
                    <a:pt x="72428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99060" h="123825">
                  <a:moveTo>
                    <a:pt x="85598" y="115227"/>
                  </a:moveTo>
                  <a:lnTo>
                    <a:pt x="77355" y="115227"/>
                  </a:lnTo>
                  <a:lnTo>
                    <a:pt x="77355" y="123456"/>
                  </a:lnTo>
                  <a:lnTo>
                    <a:pt x="85598" y="123456"/>
                  </a:lnTo>
                  <a:lnTo>
                    <a:pt x="85598" y="115227"/>
                  </a:lnTo>
                  <a:close/>
                </a:path>
                <a:path w="99060" h="123825">
                  <a:moveTo>
                    <a:pt x="85598" y="102044"/>
                  </a:moveTo>
                  <a:lnTo>
                    <a:pt x="77355" y="102044"/>
                  </a:lnTo>
                  <a:lnTo>
                    <a:pt x="77355" y="110286"/>
                  </a:lnTo>
                  <a:lnTo>
                    <a:pt x="85598" y="110286"/>
                  </a:lnTo>
                  <a:lnTo>
                    <a:pt x="85598" y="102044"/>
                  </a:lnTo>
                  <a:close/>
                </a:path>
                <a:path w="99060" h="123825">
                  <a:moveTo>
                    <a:pt x="85598" y="89700"/>
                  </a:moveTo>
                  <a:lnTo>
                    <a:pt x="77355" y="89700"/>
                  </a:lnTo>
                  <a:lnTo>
                    <a:pt x="77355" y="97929"/>
                  </a:lnTo>
                  <a:lnTo>
                    <a:pt x="85598" y="97929"/>
                  </a:lnTo>
                  <a:lnTo>
                    <a:pt x="85598" y="89700"/>
                  </a:lnTo>
                  <a:close/>
                </a:path>
                <a:path w="99060" h="123825">
                  <a:moveTo>
                    <a:pt x="85598" y="76530"/>
                  </a:moveTo>
                  <a:lnTo>
                    <a:pt x="77355" y="76530"/>
                  </a:lnTo>
                  <a:lnTo>
                    <a:pt x="77355" y="84759"/>
                  </a:lnTo>
                  <a:lnTo>
                    <a:pt x="85598" y="84759"/>
                  </a:lnTo>
                  <a:lnTo>
                    <a:pt x="85598" y="76530"/>
                  </a:lnTo>
                  <a:close/>
                </a:path>
                <a:path w="99060" h="123825">
                  <a:moveTo>
                    <a:pt x="85598" y="64185"/>
                  </a:moveTo>
                  <a:lnTo>
                    <a:pt x="77355" y="64185"/>
                  </a:lnTo>
                  <a:lnTo>
                    <a:pt x="77355" y="71589"/>
                  </a:lnTo>
                  <a:lnTo>
                    <a:pt x="85598" y="71589"/>
                  </a:lnTo>
                  <a:lnTo>
                    <a:pt x="85598" y="64185"/>
                  </a:lnTo>
                  <a:close/>
                </a:path>
                <a:path w="99060" h="123825">
                  <a:moveTo>
                    <a:pt x="85598" y="51041"/>
                  </a:moveTo>
                  <a:lnTo>
                    <a:pt x="77355" y="51041"/>
                  </a:lnTo>
                  <a:lnTo>
                    <a:pt x="77355" y="59245"/>
                  </a:lnTo>
                  <a:lnTo>
                    <a:pt x="85598" y="59245"/>
                  </a:lnTo>
                  <a:lnTo>
                    <a:pt x="85598" y="51041"/>
                  </a:lnTo>
                  <a:close/>
                </a:path>
                <a:path w="99060" h="123825">
                  <a:moveTo>
                    <a:pt x="85598" y="38684"/>
                  </a:moveTo>
                  <a:lnTo>
                    <a:pt x="77355" y="38684"/>
                  </a:lnTo>
                  <a:lnTo>
                    <a:pt x="77355" y="46075"/>
                  </a:lnTo>
                  <a:lnTo>
                    <a:pt x="85598" y="46075"/>
                  </a:lnTo>
                  <a:lnTo>
                    <a:pt x="85598" y="38684"/>
                  </a:lnTo>
                  <a:close/>
                </a:path>
                <a:path w="99060" h="123825">
                  <a:moveTo>
                    <a:pt x="85598" y="25514"/>
                  </a:moveTo>
                  <a:lnTo>
                    <a:pt x="77355" y="25514"/>
                  </a:lnTo>
                  <a:lnTo>
                    <a:pt x="77355" y="33743"/>
                  </a:lnTo>
                  <a:lnTo>
                    <a:pt x="85598" y="33743"/>
                  </a:lnTo>
                  <a:lnTo>
                    <a:pt x="85598" y="25514"/>
                  </a:lnTo>
                  <a:close/>
                </a:path>
                <a:path w="99060" h="123825">
                  <a:moveTo>
                    <a:pt x="85598" y="12344"/>
                  </a:moveTo>
                  <a:lnTo>
                    <a:pt x="77355" y="12344"/>
                  </a:lnTo>
                  <a:lnTo>
                    <a:pt x="77355" y="20574"/>
                  </a:lnTo>
                  <a:lnTo>
                    <a:pt x="85598" y="20574"/>
                  </a:lnTo>
                  <a:lnTo>
                    <a:pt x="85598" y="12344"/>
                  </a:lnTo>
                  <a:close/>
                </a:path>
                <a:path w="99060" h="123825">
                  <a:moveTo>
                    <a:pt x="85598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0538" y="0"/>
                  </a:lnTo>
                  <a:lnTo>
                    <a:pt x="90538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501274" y="7223315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267970" h="137159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267970" h="137159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267970" h="137159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267970" h="137159">
                  <a:moveTo>
                    <a:pt x="8229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7355"/>
                  </a:lnTo>
                  <a:close/>
                </a:path>
                <a:path w="267970" h="137159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7970" h="137159">
                  <a:moveTo>
                    <a:pt x="8229" y="51854"/>
                  </a:moveTo>
                  <a:lnTo>
                    <a:pt x="0" y="51854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854"/>
                  </a:lnTo>
                  <a:close/>
                </a:path>
                <a:path w="267970" h="137159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267970" h="137159">
                  <a:moveTo>
                    <a:pt x="8229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14"/>
                  </a:lnTo>
                  <a:close/>
                </a:path>
                <a:path w="267970" h="137159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59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59">
                  <a:moveTo>
                    <a:pt x="21399" y="128397"/>
                  </a:moveTo>
                  <a:lnTo>
                    <a:pt x="13157" y="128397"/>
                  </a:lnTo>
                  <a:lnTo>
                    <a:pt x="13157" y="136626"/>
                  </a:lnTo>
                  <a:lnTo>
                    <a:pt x="21399" y="136626"/>
                  </a:lnTo>
                  <a:lnTo>
                    <a:pt x="21399" y="128397"/>
                  </a:lnTo>
                  <a:close/>
                </a:path>
                <a:path w="267970" h="137159">
                  <a:moveTo>
                    <a:pt x="21399" y="115214"/>
                  </a:moveTo>
                  <a:lnTo>
                    <a:pt x="13157" y="115214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14"/>
                  </a:lnTo>
                  <a:close/>
                </a:path>
                <a:path w="267970" h="137159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1099"/>
                  </a:lnTo>
                  <a:lnTo>
                    <a:pt x="21399" y="111099"/>
                  </a:lnTo>
                  <a:lnTo>
                    <a:pt x="21399" y="102870"/>
                  </a:lnTo>
                  <a:close/>
                </a:path>
                <a:path w="267970" h="137159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267970" h="137159">
                  <a:moveTo>
                    <a:pt x="21399" y="77355"/>
                  </a:moveTo>
                  <a:lnTo>
                    <a:pt x="13157" y="77355"/>
                  </a:lnTo>
                  <a:lnTo>
                    <a:pt x="13157" y="84759"/>
                  </a:lnTo>
                  <a:lnTo>
                    <a:pt x="21399" y="84759"/>
                  </a:lnTo>
                  <a:lnTo>
                    <a:pt x="21399" y="77355"/>
                  </a:lnTo>
                  <a:close/>
                </a:path>
                <a:path w="267970" h="137159">
                  <a:moveTo>
                    <a:pt x="21399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211"/>
                  </a:lnTo>
                  <a:close/>
                </a:path>
                <a:path w="267970" h="137159">
                  <a:moveTo>
                    <a:pt x="21399" y="51854"/>
                  </a:moveTo>
                  <a:lnTo>
                    <a:pt x="13157" y="51854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854"/>
                  </a:lnTo>
                  <a:close/>
                </a:path>
                <a:path w="267970" h="137159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267970" h="137159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14"/>
                  </a:lnTo>
                  <a:close/>
                </a:path>
                <a:path w="267970" h="137159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267970" h="137159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267970" h="137159">
                  <a:moveTo>
                    <a:pt x="34556" y="128397"/>
                  </a:moveTo>
                  <a:lnTo>
                    <a:pt x="26314" y="128397"/>
                  </a:lnTo>
                  <a:lnTo>
                    <a:pt x="26314" y="136626"/>
                  </a:lnTo>
                  <a:lnTo>
                    <a:pt x="34556" y="136626"/>
                  </a:lnTo>
                  <a:lnTo>
                    <a:pt x="34556" y="128397"/>
                  </a:lnTo>
                  <a:close/>
                </a:path>
                <a:path w="267970" h="137159">
                  <a:moveTo>
                    <a:pt x="34556" y="115214"/>
                  </a:moveTo>
                  <a:lnTo>
                    <a:pt x="26314" y="115214"/>
                  </a:lnTo>
                  <a:lnTo>
                    <a:pt x="26314" y="123456"/>
                  </a:lnTo>
                  <a:lnTo>
                    <a:pt x="34556" y="123456"/>
                  </a:lnTo>
                  <a:lnTo>
                    <a:pt x="34556" y="115214"/>
                  </a:lnTo>
                  <a:close/>
                </a:path>
                <a:path w="267970" h="137159">
                  <a:moveTo>
                    <a:pt x="34556" y="102870"/>
                  </a:moveTo>
                  <a:lnTo>
                    <a:pt x="26314" y="102870"/>
                  </a:lnTo>
                  <a:lnTo>
                    <a:pt x="26314" y="111099"/>
                  </a:lnTo>
                  <a:lnTo>
                    <a:pt x="34556" y="111099"/>
                  </a:lnTo>
                  <a:lnTo>
                    <a:pt x="34556" y="102870"/>
                  </a:lnTo>
                  <a:close/>
                </a:path>
                <a:path w="267970" h="137159">
                  <a:moveTo>
                    <a:pt x="34556" y="89700"/>
                  </a:moveTo>
                  <a:lnTo>
                    <a:pt x="26314" y="89700"/>
                  </a:lnTo>
                  <a:lnTo>
                    <a:pt x="26314" y="97929"/>
                  </a:lnTo>
                  <a:lnTo>
                    <a:pt x="34556" y="97929"/>
                  </a:lnTo>
                  <a:lnTo>
                    <a:pt x="34556" y="89700"/>
                  </a:lnTo>
                  <a:close/>
                </a:path>
                <a:path w="267970" h="137159">
                  <a:moveTo>
                    <a:pt x="34556" y="77355"/>
                  </a:moveTo>
                  <a:lnTo>
                    <a:pt x="26314" y="77355"/>
                  </a:lnTo>
                  <a:lnTo>
                    <a:pt x="26314" y="84759"/>
                  </a:lnTo>
                  <a:lnTo>
                    <a:pt x="34556" y="84759"/>
                  </a:lnTo>
                  <a:lnTo>
                    <a:pt x="34556" y="77355"/>
                  </a:lnTo>
                  <a:close/>
                </a:path>
                <a:path w="267970" h="137159">
                  <a:moveTo>
                    <a:pt x="34556" y="64211"/>
                  </a:moveTo>
                  <a:lnTo>
                    <a:pt x="26314" y="64211"/>
                  </a:lnTo>
                  <a:lnTo>
                    <a:pt x="26314" y="72415"/>
                  </a:lnTo>
                  <a:lnTo>
                    <a:pt x="34556" y="72415"/>
                  </a:lnTo>
                  <a:lnTo>
                    <a:pt x="34556" y="64211"/>
                  </a:lnTo>
                  <a:close/>
                </a:path>
                <a:path w="267970" h="137159">
                  <a:moveTo>
                    <a:pt x="34556" y="51854"/>
                  </a:moveTo>
                  <a:lnTo>
                    <a:pt x="26314" y="51854"/>
                  </a:lnTo>
                  <a:lnTo>
                    <a:pt x="26314" y="59245"/>
                  </a:lnTo>
                  <a:lnTo>
                    <a:pt x="34556" y="59245"/>
                  </a:lnTo>
                  <a:lnTo>
                    <a:pt x="34556" y="51854"/>
                  </a:lnTo>
                  <a:close/>
                </a:path>
                <a:path w="267970" h="137159">
                  <a:moveTo>
                    <a:pt x="34556" y="38684"/>
                  </a:moveTo>
                  <a:lnTo>
                    <a:pt x="26314" y="38684"/>
                  </a:lnTo>
                  <a:lnTo>
                    <a:pt x="26314" y="46913"/>
                  </a:lnTo>
                  <a:lnTo>
                    <a:pt x="34556" y="46913"/>
                  </a:lnTo>
                  <a:lnTo>
                    <a:pt x="34556" y="38684"/>
                  </a:lnTo>
                  <a:close/>
                </a:path>
                <a:path w="267970" h="137159">
                  <a:moveTo>
                    <a:pt x="34556" y="25514"/>
                  </a:moveTo>
                  <a:lnTo>
                    <a:pt x="26314" y="25514"/>
                  </a:lnTo>
                  <a:lnTo>
                    <a:pt x="26314" y="33743"/>
                  </a:lnTo>
                  <a:lnTo>
                    <a:pt x="34556" y="33743"/>
                  </a:lnTo>
                  <a:lnTo>
                    <a:pt x="34556" y="25514"/>
                  </a:lnTo>
                  <a:close/>
                </a:path>
                <a:path w="267970" h="137159">
                  <a:moveTo>
                    <a:pt x="34556" y="13169"/>
                  </a:moveTo>
                  <a:lnTo>
                    <a:pt x="26314" y="13169"/>
                  </a:lnTo>
                  <a:lnTo>
                    <a:pt x="26314" y="21412"/>
                  </a:lnTo>
                  <a:lnTo>
                    <a:pt x="34556" y="21412"/>
                  </a:lnTo>
                  <a:lnTo>
                    <a:pt x="34556" y="13169"/>
                  </a:lnTo>
                  <a:close/>
                </a:path>
                <a:path w="267970" h="137159">
                  <a:moveTo>
                    <a:pt x="34556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267970" h="137159">
                  <a:moveTo>
                    <a:pt x="46901" y="13169"/>
                  </a:moveTo>
                  <a:lnTo>
                    <a:pt x="39509" y="13169"/>
                  </a:lnTo>
                  <a:lnTo>
                    <a:pt x="39509" y="21412"/>
                  </a:lnTo>
                  <a:lnTo>
                    <a:pt x="46901" y="21412"/>
                  </a:lnTo>
                  <a:lnTo>
                    <a:pt x="46901" y="13169"/>
                  </a:lnTo>
                  <a:close/>
                </a:path>
                <a:path w="267970" h="137159">
                  <a:moveTo>
                    <a:pt x="46901" y="0"/>
                  </a:moveTo>
                  <a:lnTo>
                    <a:pt x="39509" y="0"/>
                  </a:lnTo>
                  <a:lnTo>
                    <a:pt x="39509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267970" h="137159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59">
                  <a:moveTo>
                    <a:pt x="73228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28" y="8242"/>
                  </a:lnTo>
                  <a:lnTo>
                    <a:pt x="73228" y="0"/>
                  </a:lnTo>
                  <a:close/>
                </a:path>
                <a:path w="267970" h="137159">
                  <a:moveTo>
                    <a:pt x="86398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398" y="8242"/>
                  </a:lnTo>
                  <a:lnTo>
                    <a:pt x="86398" y="0"/>
                  </a:lnTo>
                  <a:close/>
                </a:path>
                <a:path w="267970" h="137159">
                  <a:moveTo>
                    <a:pt x="99580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267970" h="137159">
                  <a:moveTo>
                    <a:pt x="111925" y="0"/>
                  </a:moveTo>
                  <a:lnTo>
                    <a:pt x="104508" y="0"/>
                  </a:lnTo>
                  <a:lnTo>
                    <a:pt x="104508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59">
                  <a:moveTo>
                    <a:pt x="125082" y="0"/>
                  </a:moveTo>
                  <a:lnTo>
                    <a:pt x="116840" y="0"/>
                  </a:lnTo>
                  <a:lnTo>
                    <a:pt x="116840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  <a:path w="267970" h="137159">
                  <a:moveTo>
                    <a:pt x="241947" y="128397"/>
                  </a:moveTo>
                  <a:lnTo>
                    <a:pt x="233718" y="128397"/>
                  </a:lnTo>
                  <a:lnTo>
                    <a:pt x="233718" y="136626"/>
                  </a:lnTo>
                  <a:lnTo>
                    <a:pt x="241947" y="136626"/>
                  </a:lnTo>
                  <a:lnTo>
                    <a:pt x="241947" y="128397"/>
                  </a:lnTo>
                  <a:close/>
                </a:path>
                <a:path w="267970" h="137159">
                  <a:moveTo>
                    <a:pt x="241947" y="115214"/>
                  </a:moveTo>
                  <a:lnTo>
                    <a:pt x="233718" y="115214"/>
                  </a:lnTo>
                  <a:lnTo>
                    <a:pt x="233718" y="123456"/>
                  </a:lnTo>
                  <a:lnTo>
                    <a:pt x="241947" y="123456"/>
                  </a:lnTo>
                  <a:lnTo>
                    <a:pt x="241947" y="115214"/>
                  </a:lnTo>
                  <a:close/>
                </a:path>
                <a:path w="267970" h="137159">
                  <a:moveTo>
                    <a:pt x="241947" y="102870"/>
                  </a:moveTo>
                  <a:lnTo>
                    <a:pt x="233718" y="102870"/>
                  </a:lnTo>
                  <a:lnTo>
                    <a:pt x="233718" y="111099"/>
                  </a:lnTo>
                  <a:lnTo>
                    <a:pt x="241947" y="111099"/>
                  </a:lnTo>
                  <a:lnTo>
                    <a:pt x="241947" y="102870"/>
                  </a:lnTo>
                  <a:close/>
                </a:path>
                <a:path w="267970" h="137159">
                  <a:moveTo>
                    <a:pt x="241947" y="89700"/>
                  </a:moveTo>
                  <a:lnTo>
                    <a:pt x="233718" y="89700"/>
                  </a:lnTo>
                  <a:lnTo>
                    <a:pt x="233718" y="97929"/>
                  </a:lnTo>
                  <a:lnTo>
                    <a:pt x="241947" y="97929"/>
                  </a:lnTo>
                  <a:lnTo>
                    <a:pt x="241947" y="89700"/>
                  </a:lnTo>
                  <a:close/>
                </a:path>
                <a:path w="267970" h="137159">
                  <a:moveTo>
                    <a:pt x="241947" y="77355"/>
                  </a:moveTo>
                  <a:lnTo>
                    <a:pt x="233718" y="77355"/>
                  </a:lnTo>
                  <a:lnTo>
                    <a:pt x="233718" y="84759"/>
                  </a:lnTo>
                  <a:lnTo>
                    <a:pt x="241947" y="84759"/>
                  </a:lnTo>
                  <a:lnTo>
                    <a:pt x="241947" y="77355"/>
                  </a:lnTo>
                  <a:close/>
                </a:path>
                <a:path w="267970" h="137159">
                  <a:moveTo>
                    <a:pt x="241947" y="64211"/>
                  </a:moveTo>
                  <a:lnTo>
                    <a:pt x="233718" y="64211"/>
                  </a:lnTo>
                  <a:lnTo>
                    <a:pt x="233718" y="72415"/>
                  </a:lnTo>
                  <a:lnTo>
                    <a:pt x="241947" y="72415"/>
                  </a:lnTo>
                  <a:lnTo>
                    <a:pt x="241947" y="64211"/>
                  </a:lnTo>
                  <a:close/>
                </a:path>
                <a:path w="267970" h="137159">
                  <a:moveTo>
                    <a:pt x="241947" y="51854"/>
                  </a:moveTo>
                  <a:lnTo>
                    <a:pt x="233718" y="51854"/>
                  </a:lnTo>
                  <a:lnTo>
                    <a:pt x="233718" y="59245"/>
                  </a:lnTo>
                  <a:lnTo>
                    <a:pt x="241947" y="59245"/>
                  </a:lnTo>
                  <a:lnTo>
                    <a:pt x="241947" y="51854"/>
                  </a:lnTo>
                  <a:close/>
                </a:path>
                <a:path w="267970" h="137159">
                  <a:moveTo>
                    <a:pt x="241947" y="38684"/>
                  </a:moveTo>
                  <a:lnTo>
                    <a:pt x="233718" y="38684"/>
                  </a:lnTo>
                  <a:lnTo>
                    <a:pt x="233718" y="46913"/>
                  </a:lnTo>
                  <a:lnTo>
                    <a:pt x="241947" y="46913"/>
                  </a:lnTo>
                  <a:lnTo>
                    <a:pt x="241947" y="38684"/>
                  </a:lnTo>
                  <a:close/>
                </a:path>
                <a:path w="267970" h="137159">
                  <a:moveTo>
                    <a:pt x="241947" y="25514"/>
                  </a:moveTo>
                  <a:lnTo>
                    <a:pt x="233718" y="25514"/>
                  </a:lnTo>
                  <a:lnTo>
                    <a:pt x="233718" y="33743"/>
                  </a:lnTo>
                  <a:lnTo>
                    <a:pt x="241947" y="33743"/>
                  </a:lnTo>
                  <a:lnTo>
                    <a:pt x="241947" y="25514"/>
                  </a:lnTo>
                  <a:close/>
                </a:path>
                <a:path w="267970" h="137159">
                  <a:moveTo>
                    <a:pt x="241947" y="13169"/>
                  </a:moveTo>
                  <a:lnTo>
                    <a:pt x="233718" y="13169"/>
                  </a:lnTo>
                  <a:lnTo>
                    <a:pt x="233718" y="21412"/>
                  </a:lnTo>
                  <a:lnTo>
                    <a:pt x="241947" y="21412"/>
                  </a:lnTo>
                  <a:lnTo>
                    <a:pt x="241947" y="13169"/>
                  </a:lnTo>
                  <a:close/>
                </a:path>
                <a:path w="267970" h="137159">
                  <a:moveTo>
                    <a:pt x="255104" y="128397"/>
                  </a:moveTo>
                  <a:lnTo>
                    <a:pt x="246888" y="128397"/>
                  </a:lnTo>
                  <a:lnTo>
                    <a:pt x="246888" y="136626"/>
                  </a:lnTo>
                  <a:lnTo>
                    <a:pt x="255104" y="136626"/>
                  </a:lnTo>
                  <a:lnTo>
                    <a:pt x="255104" y="128397"/>
                  </a:lnTo>
                  <a:close/>
                </a:path>
                <a:path w="267970" h="137159">
                  <a:moveTo>
                    <a:pt x="255104" y="115214"/>
                  </a:moveTo>
                  <a:lnTo>
                    <a:pt x="246888" y="115214"/>
                  </a:lnTo>
                  <a:lnTo>
                    <a:pt x="246888" y="123456"/>
                  </a:lnTo>
                  <a:lnTo>
                    <a:pt x="255104" y="123456"/>
                  </a:lnTo>
                  <a:lnTo>
                    <a:pt x="255104" y="115214"/>
                  </a:lnTo>
                  <a:close/>
                </a:path>
                <a:path w="267970" h="137159">
                  <a:moveTo>
                    <a:pt x="255104" y="102870"/>
                  </a:moveTo>
                  <a:lnTo>
                    <a:pt x="246888" y="102870"/>
                  </a:lnTo>
                  <a:lnTo>
                    <a:pt x="246888" y="111099"/>
                  </a:lnTo>
                  <a:lnTo>
                    <a:pt x="255104" y="111099"/>
                  </a:lnTo>
                  <a:lnTo>
                    <a:pt x="255104" y="102870"/>
                  </a:lnTo>
                  <a:close/>
                </a:path>
                <a:path w="267970" h="137159">
                  <a:moveTo>
                    <a:pt x="255104" y="89700"/>
                  </a:moveTo>
                  <a:lnTo>
                    <a:pt x="246888" y="89700"/>
                  </a:lnTo>
                  <a:lnTo>
                    <a:pt x="246888" y="97929"/>
                  </a:lnTo>
                  <a:lnTo>
                    <a:pt x="255104" y="97929"/>
                  </a:lnTo>
                  <a:lnTo>
                    <a:pt x="255104" y="89700"/>
                  </a:lnTo>
                  <a:close/>
                </a:path>
                <a:path w="267970" h="137159">
                  <a:moveTo>
                    <a:pt x="255104" y="77355"/>
                  </a:moveTo>
                  <a:lnTo>
                    <a:pt x="246888" y="77355"/>
                  </a:lnTo>
                  <a:lnTo>
                    <a:pt x="246888" y="84759"/>
                  </a:lnTo>
                  <a:lnTo>
                    <a:pt x="255104" y="84759"/>
                  </a:lnTo>
                  <a:lnTo>
                    <a:pt x="255104" y="77355"/>
                  </a:lnTo>
                  <a:close/>
                </a:path>
                <a:path w="267970" h="137159">
                  <a:moveTo>
                    <a:pt x="255104" y="64211"/>
                  </a:moveTo>
                  <a:lnTo>
                    <a:pt x="246888" y="64211"/>
                  </a:lnTo>
                  <a:lnTo>
                    <a:pt x="246888" y="72415"/>
                  </a:lnTo>
                  <a:lnTo>
                    <a:pt x="255104" y="72415"/>
                  </a:lnTo>
                  <a:lnTo>
                    <a:pt x="255104" y="64211"/>
                  </a:lnTo>
                  <a:close/>
                </a:path>
                <a:path w="267970" h="137159">
                  <a:moveTo>
                    <a:pt x="255104" y="51854"/>
                  </a:moveTo>
                  <a:lnTo>
                    <a:pt x="246888" y="51854"/>
                  </a:lnTo>
                  <a:lnTo>
                    <a:pt x="246888" y="59245"/>
                  </a:lnTo>
                  <a:lnTo>
                    <a:pt x="255104" y="59245"/>
                  </a:lnTo>
                  <a:lnTo>
                    <a:pt x="255104" y="51854"/>
                  </a:lnTo>
                  <a:close/>
                </a:path>
                <a:path w="267970" h="137159">
                  <a:moveTo>
                    <a:pt x="255104" y="38684"/>
                  </a:moveTo>
                  <a:lnTo>
                    <a:pt x="246888" y="38684"/>
                  </a:lnTo>
                  <a:lnTo>
                    <a:pt x="246888" y="46913"/>
                  </a:lnTo>
                  <a:lnTo>
                    <a:pt x="255104" y="46913"/>
                  </a:lnTo>
                  <a:lnTo>
                    <a:pt x="255104" y="38684"/>
                  </a:lnTo>
                  <a:close/>
                </a:path>
                <a:path w="267970" h="137159">
                  <a:moveTo>
                    <a:pt x="255104" y="25514"/>
                  </a:moveTo>
                  <a:lnTo>
                    <a:pt x="246888" y="25514"/>
                  </a:lnTo>
                  <a:lnTo>
                    <a:pt x="246888" y="33743"/>
                  </a:lnTo>
                  <a:lnTo>
                    <a:pt x="255104" y="33743"/>
                  </a:lnTo>
                  <a:lnTo>
                    <a:pt x="255104" y="25514"/>
                  </a:lnTo>
                  <a:close/>
                </a:path>
                <a:path w="267970" h="137159">
                  <a:moveTo>
                    <a:pt x="255104" y="13169"/>
                  </a:moveTo>
                  <a:lnTo>
                    <a:pt x="246888" y="13169"/>
                  </a:lnTo>
                  <a:lnTo>
                    <a:pt x="246888" y="21412"/>
                  </a:lnTo>
                  <a:lnTo>
                    <a:pt x="255104" y="21412"/>
                  </a:lnTo>
                  <a:lnTo>
                    <a:pt x="255104" y="13169"/>
                  </a:lnTo>
                  <a:close/>
                </a:path>
                <a:path w="267970" h="137159">
                  <a:moveTo>
                    <a:pt x="267449" y="128397"/>
                  </a:moveTo>
                  <a:lnTo>
                    <a:pt x="260057" y="128397"/>
                  </a:lnTo>
                  <a:lnTo>
                    <a:pt x="260057" y="136626"/>
                  </a:lnTo>
                  <a:lnTo>
                    <a:pt x="267449" y="136626"/>
                  </a:lnTo>
                  <a:lnTo>
                    <a:pt x="267449" y="128397"/>
                  </a:lnTo>
                  <a:close/>
                </a:path>
                <a:path w="267970" h="137159">
                  <a:moveTo>
                    <a:pt x="267449" y="115214"/>
                  </a:moveTo>
                  <a:lnTo>
                    <a:pt x="260057" y="115214"/>
                  </a:lnTo>
                  <a:lnTo>
                    <a:pt x="260057" y="123456"/>
                  </a:lnTo>
                  <a:lnTo>
                    <a:pt x="267449" y="123456"/>
                  </a:lnTo>
                  <a:lnTo>
                    <a:pt x="267449" y="115214"/>
                  </a:lnTo>
                  <a:close/>
                </a:path>
                <a:path w="267970" h="137159">
                  <a:moveTo>
                    <a:pt x="267449" y="102870"/>
                  </a:moveTo>
                  <a:lnTo>
                    <a:pt x="260057" y="102870"/>
                  </a:lnTo>
                  <a:lnTo>
                    <a:pt x="260057" y="111099"/>
                  </a:lnTo>
                  <a:lnTo>
                    <a:pt x="267449" y="111099"/>
                  </a:lnTo>
                  <a:lnTo>
                    <a:pt x="267449" y="102870"/>
                  </a:lnTo>
                  <a:close/>
                </a:path>
                <a:path w="267970" h="137159">
                  <a:moveTo>
                    <a:pt x="267449" y="89700"/>
                  </a:moveTo>
                  <a:lnTo>
                    <a:pt x="260057" y="89700"/>
                  </a:lnTo>
                  <a:lnTo>
                    <a:pt x="260057" y="97929"/>
                  </a:lnTo>
                  <a:lnTo>
                    <a:pt x="267449" y="97929"/>
                  </a:lnTo>
                  <a:lnTo>
                    <a:pt x="267449" y="89700"/>
                  </a:lnTo>
                  <a:close/>
                </a:path>
                <a:path w="267970" h="137159">
                  <a:moveTo>
                    <a:pt x="267449" y="77355"/>
                  </a:moveTo>
                  <a:lnTo>
                    <a:pt x="260057" y="77355"/>
                  </a:lnTo>
                  <a:lnTo>
                    <a:pt x="260057" y="84759"/>
                  </a:lnTo>
                  <a:lnTo>
                    <a:pt x="267449" y="84759"/>
                  </a:lnTo>
                  <a:lnTo>
                    <a:pt x="267449" y="77355"/>
                  </a:lnTo>
                  <a:close/>
                </a:path>
                <a:path w="267970" h="137159">
                  <a:moveTo>
                    <a:pt x="267449" y="64211"/>
                  </a:moveTo>
                  <a:lnTo>
                    <a:pt x="260057" y="64211"/>
                  </a:lnTo>
                  <a:lnTo>
                    <a:pt x="260057" y="72415"/>
                  </a:lnTo>
                  <a:lnTo>
                    <a:pt x="267449" y="72415"/>
                  </a:lnTo>
                  <a:lnTo>
                    <a:pt x="267449" y="64211"/>
                  </a:lnTo>
                  <a:close/>
                </a:path>
                <a:path w="267970" h="137159">
                  <a:moveTo>
                    <a:pt x="267449" y="51854"/>
                  </a:moveTo>
                  <a:lnTo>
                    <a:pt x="260057" y="51854"/>
                  </a:lnTo>
                  <a:lnTo>
                    <a:pt x="260057" y="59245"/>
                  </a:lnTo>
                  <a:lnTo>
                    <a:pt x="267449" y="59245"/>
                  </a:lnTo>
                  <a:lnTo>
                    <a:pt x="267449" y="51854"/>
                  </a:lnTo>
                  <a:close/>
                </a:path>
                <a:path w="267970" h="137159">
                  <a:moveTo>
                    <a:pt x="267449" y="38684"/>
                  </a:moveTo>
                  <a:lnTo>
                    <a:pt x="260057" y="38684"/>
                  </a:lnTo>
                  <a:lnTo>
                    <a:pt x="260057" y="46913"/>
                  </a:lnTo>
                  <a:lnTo>
                    <a:pt x="267449" y="46913"/>
                  </a:lnTo>
                  <a:lnTo>
                    <a:pt x="267449" y="38684"/>
                  </a:lnTo>
                  <a:close/>
                </a:path>
                <a:path w="267970" h="137159">
                  <a:moveTo>
                    <a:pt x="267449" y="25514"/>
                  </a:moveTo>
                  <a:lnTo>
                    <a:pt x="260057" y="25514"/>
                  </a:lnTo>
                  <a:lnTo>
                    <a:pt x="260057" y="33743"/>
                  </a:lnTo>
                  <a:lnTo>
                    <a:pt x="267449" y="33743"/>
                  </a:lnTo>
                  <a:lnTo>
                    <a:pt x="267449" y="25514"/>
                  </a:lnTo>
                  <a:close/>
                </a:path>
                <a:path w="267970" h="137159">
                  <a:moveTo>
                    <a:pt x="267449" y="13169"/>
                  </a:moveTo>
                  <a:lnTo>
                    <a:pt x="260057" y="13169"/>
                  </a:lnTo>
                  <a:lnTo>
                    <a:pt x="260057" y="21412"/>
                  </a:lnTo>
                  <a:lnTo>
                    <a:pt x="267449" y="21412"/>
                  </a:lnTo>
                  <a:lnTo>
                    <a:pt x="267449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72051" y="7223315"/>
              <a:ext cx="254635" cy="137160"/>
            </a:xfrm>
            <a:custGeom>
              <a:avLst/>
              <a:gdLst/>
              <a:ahLst/>
              <a:cxnLst/>
              <a:rect l="l" t="t" r="r" b="b"/>
              <a:pathLst>
                <a:path w="254635" h="137159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254635" h="137159">
                  <a:moveTo>
                    <a:pt x="176123" y="128397"/>
                  </a:moveTo>
                  <a:lnTo>
                    <a:pt x="168732" y="128397"/>
                  </a:lnTo>
                  <a:lnTo>
                    <a:pt x="168732" y="136626"/>
                  </a:lnTo>
                  <a:lnTo>
                    <a:pt x="176123" y="136626"/>
                  </a:lnTo>
                  <a:lnTo>
                    <a:pt x="176123" y="128397"/>
                  </a:lnTo>
                  <a:close/>
                </a:path>
                <a:path w="254635" h="137159">
                  <a:moveTo>
                    <a:pt x="176123" y="115214"/>
                  </a:moveTo>
                  <a:lnTo>
                    <a:pt x="168732" y="115214"/>
                  </a:lnTo>
                  <a:lnTo>
                    <a:pt x="168732" y="123456"/>
                  </a:lnTo>
                  <a:lnTo>
                    <a:pt x="176123" y="123456"/>
                  </a:lnTo>
                  <a:lnTo>
                    <a:pt x="176123" y="115214"/>
                  </a:lnTo>
                  <a:close/>
                </a:path>
                <a:path w="254635" h="137159">
                  <a:moveTo>
                    <a:pt x="176123" y="102870"/>
                  </a:moveTo>
                  <a:lnTo>
                    <a:pt x="168732" y="102870"/>
                  </a:lnTo>
                  <a:lnTo>
                    <a:pt x="168732" y="111099"/>
                  </a:lnTo>
                  <a:lnTo>
                    <a:pt x="176123" y="111099"/>
                  </a:lnTo>
                  <a:lnTo>
                    <a:pt x="176123" y="102870"/>
                  </a:lnTo>
                  <a:close/>
                </a:path>
                <a:path w="254635" h="137159">
                  <a:moveTo>
                    <a:pt x="176123" y="89700"/>
                  </a:moveTo>
                  <a:lnTo>
                    <a:pt x="168732" y="89700"/>
                  </a:lnTo>
                  <a:lnTo>
                    <a:pt x="168732" y="97929"/>
                  </a:lnTo>
                  <a:lnTo>
                    <a:pt x="176123" y="97929"/>
                  </a:lnTo>
                  <a:lnTo>
                    <a:pt x="176123" y="89700"/>
                  </a:lnTo>
                  <a:close/>
                </a:path>
                <a:path w="254635" h="137159">
                  <a:moveTo>
                    <a:pt x="176123" y="77355"/>
                  </a:moveTo>
                  <a:lnTo>
                    <a:pt x="168732" y="77355"/>
                  </a:lnTo>
                  <a:lnTo>
                    <a:pt x="168732" y="84759"/>
                  </a:lnTo>
                  <a:lnTo>
                    <a:pt x="176123" y="84759"/>
                  </a:lnTo>
                  <a:lnTo>
                    <a:pt x="176123" y="77355"/>
                  </a:lnTo>
                  <a:close/>
                </a:path>
                <a:path w="254635" h="137159">
                  <a:moveTo>
                    <a:pt x="176123" y="64211"/>
                  </a:moveTo>
                  <a:lnTo>
                    <a:pt x="168732" y="64211"/>
                  </a:lnTo>
                  <a:lnTo>
                    <a:pt x="168732" y="72415"/>
                  </a:lnTo>
                  <a:lnTo>
                    <a:pt x="176123" y="72415"/>
                  </a:lnTo>
                  <a:lnTo>
                    <a:pt x="176123" y="64211"/>
                  </a:lnTo>
                  <a:close/>
                </a:path>
                <a:path w="254635" h="137159">
                  <a:moveTo>
                    <a:pt x="176123" y="51854"/>
                  </a:moveTo>
                  <a:lnTo>
                    <a:pt x="168732" y="51854"/>
                  </a:lnTo>
                  <a:lnTo>
                    <a:pt x="168732" y="59245"/>
                  </a:lnTo>
                  <a:lnTo>
                    <a:pt x="176123" y="59245"/>
                  </a:lnTo>
                  <a:lnTo>
                    <a:pt x="176123" y="51854"/>
                  </a:lnTo>
                  <a:close/>
                </a:path>
                <a:path w="254635" h="137159">
                  <a:moveTo>
                    <a:pt x="176123" y="38684"/>
                  </a:moveTo>
                  <a:lnTo>
                    <a:pt x="168732" y="38684"/>
                  </a:lnTo>
                  <a:lnTo>
                    <a:pt x="168732" y="46913"/>
                  </a:lnTo>
                  <a:lnTo>
                    <a:pt x="176123" y="46913"/>
                  </a:lnTo>
                  <a:lnTo>
                    <a:pt x="176123" y="38684"/>
                  </a:lnTo>
                  <a:close/>
                </a:path>
                <a:path w="254635" h="137159">
                  <a:moveTo>
                    <a:pt x="176123" y="25514"/>
                  </a:moveTo>
                  <a:lnTo>
                    <a:pt x="168732" y="25514"/>
                  </a:lnTo>
                  <a:lnTo>
                    <a:pt x="168732" y="33743"/>
                  </a:lnTo>
                  <a:lnTo>
                    <a:pt x="176123" y="33743"/>
                  </a:lnTo>
                  <a:lnTo>
                    <a:pt x="176123" y="25514"/>
                  </a:lnTo>
                  <a:close/>
                </a:path>
                <a:path w="254635" h="137159">
                  <a:moveTo>
                    <a:pt x="176123" y="13169"/>
                  </a:moveTo>
                  <a:lnTo>
                    <a:pt x="168732" y="13169"/>
                  </a:lnTo>
                  <a:lnTo>
                    <a:pt x="168732" y="21412"/>
                  </a:lnTo>
                  <a:lnTo>
                    <a:pt x="176123" y="21412"/>
                  </a:lnTo>
                  <a:lnTo>
                    <a:pt x="176123" y="13169"/>
                  </a:lnTo>
                  <a:close/>
                </a:path>
                <a:path w="254635" h="137159">
                  <a:moveTo>
                    <a:pt x="189293" y="128397"/>
                  </a:moveTo>
                  <a:lnTo>
                    <a:pt x="181063" y="128397"/>
                  </a:lnTo>
                  <a:lnTo>
                    <a:pt x="181063" y="136626"/>
                  </a:lnTo>
                  <a:lnTo>
                    <a:pt x="189293" y="136626"/>
                  </a:lnTo>
                  <a:lnTo>
                    <a:pt x="189293" y="128397"/>
                  </a:lnTo>
                  <a:close/>
                </a:path>
                <a:path w="254635" h="137159">
                  <a:moveTo>
                    <a:pt x="189293" y="115214"/>
                  </a:moveTo>
                  <a:lnTo>
                    <a:pt x="181063" y="115214"/>
                  </a:lnTo>
                  <a:lnTo>
                    <a:pt x="181063" y="123456"/>
                  </a:lnTo>
                  <a:lnTo>
                    <a:pt x="189293" y="123456"/>
                  </a:lnTo>
                  <a:lnTo>
                    <a:pt x="189293" y="115214"/>
                  </a:lnTo>
                  <a:close/>
                </a:path>
                <a:path w="254635" h="137159">
                  <a:moveTo>
                    <a:pt x="189293" y="102870"/>
                  </a:moveTo>
                  <a:lnTo>
                    <a:pt x="181063" y="102870"/>
                  </a:lnTo>
                  <a:lnTo>
                    <a:pt x="181063" y="111099"/>
                  </a:lnTo>
                  <a:lnTo>
                    <a:pt x="189293" y="111099"/>
                  </a:lnTo>
                  <a:lnTo>
                    <a:pt x="189293" y="102870"/>
                  </a:lnTo>
                  <a:close/>
                </a:path>
                <a:path w="254635" h="137159">
                  <a:moveTo>
                    <a:pt x="189293" y="89700"/>
                  </a:moveTo>
                  <a:lnTo>
                    <a:pt x="181063" y="89700"/>
                  </a:lnTo>
                  <a:lnTo>
                    <a:pt x="181063" y="97929"/>
                  </a:lnTo>
                  <a:lnTo>
                    <a:pt x="189293" y="97929"/>
                  </a:lnTo>
                  <a:lnTo>
                    <a:pt x="189293" y="89700"/>
                  </a:lnTo>
                  <a:close/>
                </a:path>
                <a:path w="254635" h="137159">
                  <a:moveTo>
                    <a:pt x="189293" y="77355"/>
                  </a:moveTo>
                  <a:lnTo>
                    <a:pt x="181063" y="77355"/>
                  </a:lnTo>
                  <a:lnTo>
                    <a:pt x="181063" y="84759"/>
                  </a:lnTo>
                  <a:lnTo>
                    <a:pt x="189293" y="84759"/>
                  </a:lnTo>
                  <a:lnTo>
                    <a:pt x="189293" y="77355"/>
                  </a:lnTo>
                  <a:close/>
                </a:path>
                <a:path w="254635" h="137159">
                  <a:moveTo>
                    <a:pt x="189293" y="64211"/>
                  </a:moveTo>
                  <a:lnTo>
                    <a:pt x="181063" y="64211"/>
                  </a:lnTo>
                  <a:lnTo>
                    <a:pt x="181063" y="72415"/>
                  </a:lnTo>
                  <a:lnTo>
                    <a:pt x="189293" y="72415"/>
                  </a:lnTo>
                  <a:lnTo>
                    <a:pt x="189293" y="64211"/>
                  </a:lnTo>
                  <a:close/>
                </a:path>
                <a:path w="254635" h="137159">
                  <a:moveTo>
                    <a:pt x="189293" y="51854"/>
                  </a:moveTo>
                  <a:lnTo>
                    <a:pt x="181063" y="51854"/>
                  </a:lnTo>
                  <a:lnTo>
                    <a:pt x="181063" y="59245"/>
                  </a:lnTo>
                  <a:lnTo>
                    <a:pt x="189293" y="59245"/>
                  </a:lnTo>
                  <a:lnTo>
                    <a:pt x="189293" y="51854"/>
                  </a:lnTo>
                  <a:close/>
                </a:path>
                <a:path w="254635" h="137159">
                  <a:moveTo>
                    <a:pt x="189293" y="38684"/>
                  </a:moveTo>
                  <a:lnTo>
                    <a:pt x="181063" y="38684"/>
                  </a:lnTo>
                  <a:lnTo>
                    <a:pt x="181063" y="46913"/>
                  </a:lnTo>
                  <a:lnTo>
                    <a:pt x="189293" y="46913"/>
                  </a:lnTo>
                  <a:lnTo>
                    <a:pt x="189293" y="38684"/>
                  </a:lnTo>
                  <a:close/>
                </a:path>
                <a:path w="254635" h="137159">
                  <a:moveTo>
                    <a:pt x="189293" y="25514"/>
                  </a:moveTo>
                  <a:lnTo>
                    <a:pt x="181063" y="25514"/>
                  </a:lnTo>
                  <a:lnTo>
                    <a:pt x="181063" y="33743"/>
                  </a:lnTo>
                  <a:lnTo>
                    <a:pt x="189293" y="33743"/>
                  </a:lnTo>
                  <a:lnTo>
                    <a:pt x="189293" y="25514"/>
                  </a:lnTo>
                  <a:close/>
                </a:path>
                <a:path w="254635" h="137159">
                  <a:moveTo>
                    <a:pt x="189293" y="13169"/>
                  </a:moveTo>
                  <a:lnTo>
                    <a:pt x="181063" y="13169"/>
                  </a:lnTo>
                  <a:lnTo>
                    <a:pt x="181063" y="21412"/>
                  </a:lnTo>
                  <a:lnTo>
                    <a:pt x="189293" y="21412"/>
                  </a:lnTo>
                  <a:lnTo>
                    <a:pt x="189293" y="13169"/>
                  </a:lnTo>
                  <a:close/>
                </a:path>
                <a:path w="254635" h="137159">
                  <a:moveTo>
                    <a:pt x="202450" y="128397"/>
                  </a:moveTo>
                  <a:lnTo>
                    <a:pt x="194233" y="128397"/>
                  </a:lnTo>
                  <a:lnTo>
                    <a:pt x="194233" y="136626"/>
                  </a:lnTo>
                  <a:lnTo>
                    <a:pt x="202450" y="136626"/>
                  </a:lnTo>
                  <a:lnTo>
                    <a:pt x="202450" y="128397"/>
                  </a:lnTo>
                  <a:close/>
                </a:path>
                <a:path w="254635" h="137159">
                  <a:moveTo>
                    <a:pt x="202450" y="115214"/>
                  </a:moveTo>
                  <a:lnTo>
                    <a:pt x="194233" y="115214"/>
                  </a:lnTo>
                  <a:lnTo>
                    <a:pt x="194233" y="123456"/>
                  </a:lnTo>
                  <a:lnTo>
                    <a:pt x="202450" y="123456"/>
                  </a:lnTo>
                  <a:lnTo>
                    <a:pt x="202450" y="115214"/>
                  </a:lnTo>
                  <a:close/>
                </a:path>
                <a:path w="254635" h="137159">
                  <a:moveTo>
                    <a:pt x="202450" y="102870"/>
                  </a:moveTo>
                  <a:lnTo>
                    <a:pt x="194233" y="102870"/>
                  </a:lnTo>
                  <a:lnTo>
                    <a:pt x="194233" y="111099"/>
                  </a:lnTo>
                  <a:lnTo>
                    <a:pt x="202450" y="111099"/>
                  </a:lnTo>
                  <a:lnTo>
                    <a:pt x="202450" y="102870"/>
                  </a:lnTo>
                  <a:close/>
                </a:path>
                <a:path w="254635" h="137159">
                  <a:moveTo>
                    <a:pt x="202450" y="89700"/>
                  </a:moveTo>
                  <a:lnTo>
                    <a:pt x="194233" y="89700"/>
                  </a:lnTo>
                  <a:lnTo>
                    <a:pt x="194233" y="97929"/>
                  </a:lnTo>
                  <a:lnTo>
                    <a:pt x="202450" y="97929"/>
                  </a:lnTo>
                  <a:lnTo>
                    <a:pt x="202450" y="89700"/>
                  </a:lnTo>
                  <a:close/>
                </a:path>
                <a:path w="254635" h="137159">
                  <a:moveTo>
                    <a:pt x="202450" y="77355"/>
                  </a:moveTo>
                  <a:lnTo>
                    <a:pt x="194233" y="77355"/>
                  </a:lnTo>
                  <a:lnTo>
                    <a:pt x="194233" y="84759"/>
                  </a:lnTo>
                  <a:lnTo>
                    <a:pt x="202450" y="84759"/>
                  </a:lnTo>
                  <a:lnTo>
                    <a:pt x="202450" y="77355"/>
                  </a:lnTo>
                  <a:close/>
                </a:path>
                <a:path w="254635" h="137159">
                  <a:moveTo>
                    <a:pt x="202450" y="64211"/>
                  </a:moveTo>
                  <a:lnTo>
                    <a:pt x="194233" y="64211"/>
                  </a:lnTo>
                  <a:lnTo>
                    <a:pt x="194233" y="72415"/>
                  </a:lnTo>
                  <a:lnTo>
                    <a:pt x="202450" y="72415"/>
                  </a:lnTo>
                  <a:lnTo>
                    <a:pt x="202450" y="64211"/>
                  </a:lnTo>
                  <a:close/>
                </a:path>
                <a:path w="254635" h="137159">
                  <a:moveTo>
                    <a:pt x="202450" y="51854"/>
                  </a:moveTo>
                  <a:lnTo>
                    <a:pt x="194233" y="51854"/>
                  </a:lnTo>
                  <a:lnTo>
                    <a:pt x="194233" y="59245"/>
                  </a:lnTo>
                  <a:lnTo>
                    <a:pt x="202450" y="59245"/>
                  </a:lnTo>
                  <a:lnTo>
                    <a:pt x="202450" y="51854"/>
                  </a:lnTo>
                  <a:close/>
                </a:path>
                <a:path w="254635" h="137159">
                  <a:moveTo>
                    <a:pt x="202450" y="38684"/>
                  </a:moveTo>
                  <a:lnTo>
                    <a:pt x="194233" y="38684"/>
                  </a:lnTo>
                  <a:lnTo>
                    <a:pt x="194233" y="46913"/>
                  </a:lnTo>
                  <a:lnTo>
                    <a:pt x="202450" y="46913"/>
                  </a:lnTo>
                  <a:lnTo>
                    <a:pt x="202450" y="38684"/>
                  </a:lnTo>
                  <a:close/>
                </a:path>
                <a:path w="254635" h="137159">
                  <a:moveTo>
                    <a:pt x="202450" y="25514"/>
                  </a:moveTo>
                  <a:lnTo>
                    <a:pt x="194233" y="25514"/>
                  </a:lnTo>
                  <a:lnTo>
                    <a:pt x="194233" y="33743"/>
                  </a:lnTo>
                  <a:lnTo>
                    <a:pt x="202450" y="33743"/>
                  </a:lnTo>
                  <a:lnTo>
                    <a:pt x="202450" y="25514"/>
                  </a:lnTo>
                  <a:close/>
                </a:path>
                <a:path w="254635" h="137159">
                  <a:moveTo>
                    <a:pt x="202450" y="13169"/>
                  </a:moveTo>
                  <a:lnTo>
                    <a:pt x="194233" y="13169"/>
                  </a:lnTo>
                  <a:lnTo>
                    <a:pt x="194233" y="21412"/>
                  </a:lnTo>
                  <a:lnTo>
                    <a:pt x="202450" y="21412"/>
                  </a:lnTo>
                  <a:lnTo>
                    <a:pt x="202450" y="13169"/>
                  </a:lnTo>
                  <a:close/>
                </a:path>
                <a:path w="254635" h="137159">
                  <a:moveTo>
                    <a:pt x="215620" y="128397"/>
                  </a:moveTo>
                  <a:lnTo>
                    <a:pt x="207403" y="128397"/>
                  </a:lnTo>
                  <a:lnTo>
                    <a:pt x="207403" y="136626"/>
                  </a:lnTo>
                  <a:lnTo>
                    <a:pt x="215620" y="136626"/>
                  </a:lnTo>
                  <a:lnTo>
                    <a:pt x="215620" y="128397"/>
                  </a:lnTo>
                  <a:close/>
                </a:path>
                <a:path w="254635" h="137159">
                  <a:moveTo>
                    <a:pt x="215620" y="115214"/>
                  </a:moveTo>
                  <a:lnTo>
                    <a:pt x="207403" y="115214"/>
                  </a:lnTo>
                  <a:lnTo>
                    <a:pt x="207403" y="123456"/>
                  </a:lnTo>
                  <a:lnTo>
                    <a:pt x="215620" y="123456"/>
                  </a:lnTo>
                  <a:lnTo>
                    <a:pt x="215620" y="115214"/>
                  </a:lnTo>
                  <a:close/>
                </a:path>
                <a:path w="254635" h="137159">
                  <a:moveTo>
                    <a:pt x="215620" y="102870"/>
                  </a:moveTo>
                  <a:lnTo>
                    <a:pt x="207403" y="102870"/>
                  </a:lnTo>
                  <a:lnTo>
                    <a:pt x="207403" y="111099"/>
                  </a:lnTo>
                  <a:lnTo>
                    <a:pt x="215620" y="111099"/>
                  </a:lnTo>
                  <a:lnTo>
                    <a:pt x="215620" y="102870"/>
                  </a:lnTo>
                  <a:close/>
                </a:path>
                <a:path w="254635" h="137159">
                  <a:moveTo>
                    <a:pt x="215620" y="89700"/>
                  </a:moveTo>
                  <a:lnTo>
                    <a:pt x="207403" y="89700"/>
                  </a:lnTo>
                  <a:lnTo>
                    <a:pt x="207403" y="97929"/>
                  </a:lnTo>
                  <a:lnTo>
                    <a:pt x="215620" y="97929"/>
                  </a:lnTo>
                  <a:lnTo>
                    <a:pt x="215620" y="89700"/>
                  </a:lnTo>
                  <a:close/>
                </a:path>
                <a:path w="254635" h="137159">
                  <a:moveTo>
                    <a:pt x="215620" y="77355"/>
                  </a:moveTo>
                  <a:lnTo>
                    <a:pt x="207403" y="77355"/>
                  </a:lnTo>
                  <a:lnTo>
                    <a:pt x="207403" y="84759"/>
                  </a:lnTo>
                  <a:lnTo>
                    <a:pt x="215620" y="84759"/>
                  </a:lnTo>
                  <a:lnTo>
                    <a:pt x="215620" y="77355"/>
                  </a:lnTo>
                  <a:close/>
                </a:path>
                <a:path w="254635" h="137159">
                  <a:moveTo>
                    <a:pt x="215620" y="64211"/>
                  </a:moveTo>
                  <a:lnTo>
                    <a:pt x="207403" y="64211"/>
                  </a:lnTo>
                  <a:lnTo>
                    <a:pt x="207403" y="72415"/>
                  </a:lnTo>
                  <a:lnTo>
                    <a:pt x="215620" y="72415"/>
                  </a:lnTo>
                  <a:lnTo>
                    <a:pt x="215620" y="64211"/>
                  </a:lnTo>
                  <a:close/>
                </a:path>
                <a:path w="254635" h="137159">
                  <a:moveTo>
                    <a:pt x="215620" y="51854"/>
                  </a:moveTo>
                  <a:lnTo>
                    <a:pt x="207403" y="51854"/>
                  </a:lnTo>
                  <a:lnTo>
                    <a:pt x="207403" y="59245"/>
                  </a:lnTo>
                  <a:lnTo>
                    <a:pt x="215620" y="59245"/>
                  </a:lnTo>
                  <a:lnTo>
                    <a:pt x="215620" y="51854"/>
                  </a:lnTo>
                  <a:close/>
                </a:path>
                <a:path w="254635" h="137159">
                  <a:moveTo>
                    <a:pt x="215620" y="38684"/>
                  </a:moveTo>
                  <a:lnTo>
                    <a:pt x="207403" y="38684"/>
                  </a:lnTo>
                  <a:lnTo>
                    <a:pt x="207403" y="46913"/>
                  </a:lnTo>
                  <a:lnTo>
                    <a:pt x="215620" y="46913"/>
                  </a:lnTo>
                  <a:lnTo>
                    <a:pt x="215620" y="38684"/>
                  </a:lnTo>
                  <a:close/>
                </a:path>
                <a:path w="254635" h="137159">
                  <a:moveTo>
                    <a:pt x="215620" y="25514"/>
                  </a:moveTo>
                  <a:lnTo>
                    <a:pt x="207403" y="25514"/>
                  </a:lnTo>
                  <a:lnTo>
                    <a:pt x="207403" y="33743"/>
                  </a:lnTo>
                  <a:lnTo>
                    <a:pt x="215620" y="33743"/>
                  </a:lnTo>
                  <a:lnTo>
                    <a:pt x="215620" y="25514"/>
                  </a:lnTo>
                  <a:close/>
                </a:path>
                <a:path w="254635" h="137159">
                  <a:moveTo>
                    <a:pt x="215620" y="13169"/>
                  </a:moveTo>
                  <a:lnTo>
                    <a:pt x="207403" y="13169"/>
                  </a:lnTo>
                  <a:lnTo>
                    <a:pt x="207403" y="21412"/>
                  </a:lnTo>
                  <a:lnTo>
                    <a:pt x="215620" y="21412"/>
                  </a:lnTo>
                  <a:lnTo>
                    <a:pt x="215620" y="13169"/>
                  </a:lnTo>
                  <a:close/>
                </a:path>
                <a:path w="254635" h="137159">
                  <a:moveTo>
                    <a:pt x="228803" y="128397"/>
                  </a:moveTo>
                  <a:lnTo>
                    <a:pt x="220560" y="128397"/>
                  </a:lnTo>
                  <a:lnTo>
                    <a:pt x="220560" y="136626"/>
                  </a:lnTo>
                  <a:lnTo>
                    <a:pt x="228803" y="136626"/>
                  </a:lnTo>
                  <a:lnTo>
                    <a:pt x="228803" y="128397"/>
                  </a:lnTo>
                  <a:close/>
                </a:path>
                <a:path w="254635" h="137159">
                  <a:moveTo>
                    <a:pt x="228803" y="115214"/>
                  </a:moveTo>
                  <a:lnTo>
                    <a:pt x="220560" y="115214"/>
                  </a:lnTo>
                  <a:lnTo>
                    <a:pt x="220560" y="123456"/>
                  </a:lnTo>
                  <a:lnTo>
                    <a:pt x="228803" y="123456"/>
                  </a:lnTo>
                  <a:lnTo>
                    <a:pt x="228803" y="115214"/>
                  </a:lnTo>
                  <a:close/>
                </a:path>
                <a:path w="254635" h="137159">
                  <a:moveTo>
                    <a:pt x="228803" y="102870"/>
                  </a:moveTo>
                  <a:lnTo>
                    <a:pt x="220560" y="102870"/>
                  </a:lnTo>
                  <a:lnTo>
                    <a:pt x="220560" y="111099"/>
                  </a:lnTo>
                  <a:lnTo>
                    <a:pt x="228803" y="111099"/>
                  </a:lnTo>
                  <a:lnTo>
                    <a:pt x="228803" y="102870"/>
                  </a:lnTo>
                  <a:close/>
                </a:path>
                <a:path w="254635" h="137159">
                  <a:moveTo>
                    <a:pt x="228803" y="89700"/>
                  </a:moveTo>
                  <a:lnTo>
                    <a:pt x="220560" y="89700"/>
                  </a:lnTo>
                  <a:lnTo>
                    <a:pt x="220560" y="97929"/>
                  </a:lnTo>
                  <a:lnTo>
                    <a:pt x="228803" y="97929"/>
                  </a:lnTo>
                  <a:lnTo>
                    <a:pt x="228803" y="89700"/>
                  </a:lnTo>
                  <a:close/>
                </a:path>
                <a:path w="254635" h="137159">
                  <a:moveTo>
                    <a:pt x="228803" y="77355"/>
                  </a:moveTo>
                  <a:lnTo>
                    <a:pt x="220560" y="77355"/>
                  </a:lnTo>
                  <a:lnTo>
                    <a:pt x="220560" y="84759"/>
                  </a:lnTo>
                  <a:lnTo>
                    <a:pt x="228803" y="84759"/>
                  </a:lnTo>
                  <a:lnTo>
                    <a:pt x="228803" y="77355"/>
                  </a:lnTo>
                  <a:close/>
                </a:path>
                <a:path w="254635" h="137159">
                  <a:moveTo>
                    <a:pt x="228803" y="64211"/>
                  </a:moveTo>
                  <a:lnTo>
                    <a:pt x="220560" y="64211"/>
                  </a:lnTo>
                  <a:lnTo>
                    <a:pt x="220560" y="72415"/>
                  </a:lnTo>
                  <a:lnTo>
                    <a:pt x="228803" y="72415"/>
                  </a:lnTo>
                  <a:lnTo>
                    <a:pt x="228803" y="64211"/>
                  </a:lnTo>
                  <a:close/>
                </a:path>
                <a:path w="254635" h="137159">
                  <a:moveTo>
                    <a:pt x="228803" y="51854"/>
                  </a:moveTo>
                  <a:lnTo>
                    <a:pt x="220560" y="51854"/>
                  </a:lnTo>
                  <a:lnTo>
                    <a:pt x="220560" y="59245"/>
                  </a:lnTo>
                  <a:lnTo>
                    <a:pt x="228803" y="59245"/>
                  </a:lnTo>
                  <a:lnTo>
                    <a:pt x="228803" y="51854"/>
                  </a:lnTo>
                  <a:close/>
                </a:path>
                <a:path w="254635" h="137159">
                  <a:moveTo>
                    <a:pt x="228803" y="38684"/>
                  </a:moveTo>
                  <a:lnTo>
                    <a:pt x="220560" y="38684"/>
                  </a:lnTo>
                  <a:lnTo>
                    <a:pt x="220560" y="46913"/>
                  </a:lnTo>
                  <a:lnTo>
                    <a:pt x="228803" y="46913"/>
                  </a:lnTo>
                  <a:lnTo>
                    <a:pt x="228803" y="38684"/>
                  </a:lnTo>
                  <a:close/>
                </a:path>
                <a:path w="254635" h="137159">
                  <a:moveTo>
                    <a:pt x="228803" y="25514"/>
                  </a:moveTo>
                  <a:lnTo>
                    <a:pt x="220560" y="25514"/>
                  </a:lnTo>
                  <a:lnTo>
                    <a:pt x="220560" y="33743"/>
                  </a:lnTo>
                  <a:lnTo>
                    <a:pt x="228803" y="33743"/>
                  </a:lnTo>
                  <a:lnTo>
                    <a:pt x="228803" y="25514"/>
                  </a:lnTo>
                  <a:close/>
                </a:path>
                <a:path w="254635" h="137159">
                  <a:moveTo>
                    <a:pt x="228803" y="13169"/>
                  </a:moveTo>
                  <a:lnTo>
                    <a:pt x="220560" y="13169"/>
                  </a:lnTo>
                  <a:lnTo>
                    <a:pt x="220560" y="21412"/>
                  </a:lnTo>
                  <a:lnTo>
                    <a:pt x="228803" y="21412"/>
                  </a:lnTo>
                  <a:lnTo>
                    <a:pt x="228803" y="13169"/>
                  </a:lnTo>
                  <a:close/>
                </a:path>
                <a:path w="254635" h="137159">
                  <a:moveTo>
                    <a:pt x="241147" y="128397"/>
                  </a:moveTo>
                  <a:lnTo>
                    <a:pt x="233730" y="128397"/>
                  </a:lnTo>
                  <a:lnTo>
                    <a:pt x="233730" y="136626"/>
                  </a:lnTo>
                  <a:lnTo>
                    <a:pt x="241147" y="136626"/>
                  </a:lnTo>
                  <a:lnTo>
                    <a:pt x="241147" y="128397"/>
                  </a:lnTo>
                  <a:close/>
                </a:path>
                <a:path w="254635" h="137159">
                  <a:moveTo>
                    <a:pt x="241147" y="115214"/>
                  </a:moveTo>
                  <a:lnTo>
                    <a:pt x="233730" y="115214"/>
                  </a:lnTo>
                  <a:lnTo>
                    <a:pt x="233730" y="123456"/>
                  </a:lnTo>
                  <a:lnTo>
                    <a:pt x="241147" y="123456"/>
                  </a:lnTo>
                  <a:lnTo>
                    <a:pt x="241147" y="115214"/>
                  </a:lnTo>
                  <a:close/>
                </a:path>
                <a:path w="254635" h="137159">
                  <a:moveTo>
                    <a:pt x="241147" y="102870"/>
                  </a:moveTo>
                  <a:lnTo>
                    <a:pt x="233730" y="102870"/>
                  </a:lnTo>
                  <a:lnTo>
                    <a:pt x="233730" y="111099"/>
                  </a:lnTo>
                  <a:lnTo>
                    <a:pt x="241147" y="111099"/>
                  </a:lnTo>
                  <a:lnTo>
                    <a:pt x="241147" y="102870"/>
                  </a:lnTo>
                  <a:close/>
                </a:path>
                <a:path w="254635" h="137159">
                  <a:moveTo>
                    <a:pt x="241147" y="89700"/>
                  </a:moveTo>
                  <a:lnTo>
                    <a:pt x="233730" y="89700"/>
                  </a:lnTo>
                  <a:lnTo>
                    <a:pt x="233730" y="97929"/>
                  </a:lnTo>
                  <a:lnTo>
                    <a:pt x="241147" y="97929"/>
                  </a:lnTo>
                  <a:lnTo>
                    <a:pt x="241147" y="89700"/>
                  </a:lnTo>
                  <a:close/>
                </a:path>
                <a:path w="254635" h="137159">
                  <a:moveTo>
                    <a:pt x="241147" y="77355"/>
                  </a:moveTo>
                  <a:lnTo>
                    <a:pt x="233730" y="77355"/>
                  </a:lnTo>
                  <a:lnTo>
                    <a:pt x="233730" y="84759"/>
                  </a:lnTo>
                  <a:lnTo>
                    <a:pt x="241147" y="84759"/>
                  </a:lnTo>
                  <a:lnTo>
                    <a:pt x="241147" y="77355"/>
                  </a:lnTo>
                  <a:close/>
                </a:path>
                <a:path w="254635" h="137159">
                  <a:moveTo>
                    <a:pt x="241147" y="64211"/>
                  </a:moveTo>
                  <a:lnTo>
                    <a:pt x="233730" y="64211"/>
                  </a:lnTo>
                  <a:lnTo>
                    <a:pt x="233730" y="72415"/>
                  </a:lnTo>
                  <a:lnTo>
                    <a:pt x="241147" y="72415"/>
                  </a:lnTo>
                  <a:lnTo>
                    <a:pt x="241147" y="64211"/>
                  </a:lnTo>
                  <a:close/>
                </a:path>
                <a:path w="254635" h="137159">
                  <a:moveTo>
                    <a:pt x="241147" y="51854"/>
                  </a:moveTo>
                  <a:lnTo>
                    <a:pt x="233730" y="51854"/>
                  </a:lnTo>
                  <a:lnTo>
                    <a:pt x="233730" y="59245"/>
                  </a:lnTo>
                  <a:lnTo>
                    <a:pt x="241147" y="59245"/>
                  </a:lnTo>
                  <a:lnTo>
                    <a:pt x="241147" y="51854"/>
                  </a:lnTo>
                  <a:close/>
                </a:path>
                <a:path w="254635" h="137159">
                  <a:moveTo>
                    <a:pt x="241147" y="38684"/>
                  </a:moveTo>
                  <a:lnTo>
                    <a:pt x="233730" y="38684"/>
                  </a:lnTo>
                  <a:lnTo>
                    <a:pt x="233730" y="46913"/>
                  </a:lnTo>
                  <a:lnTo>
                    <a:pt x="241147" y="46913"/>
                  </a:lnTo>
                  <a:lnTo>
                    <a:pt x="241147" y="38684"/>
                  </a:lnTo>
                  <a:close/>
                </a:path>
                <a:path w="254635" h="137159">
                  <a:moveTo>
                    <a:pt x="241147" y="25514"/>
                  </a:moveTo>
                  <a:lnTo>
                    <a:pt x="233730" y="25514"/>
                  </a:lnTo>
                  <a:lnTo>
                    <a:pt x="233730" y="33743"/>
                  </a:lnTo>
                  <a:lnTo>
                    <a:pt x="241147" y="33743"/>
                  </a:lnTo>
                  <a:lnTo>
                    <a:pt x="241147" y="25514"/>
                  </a:lnTo>
                  <a:close/>
                </a:path>
                <a:path w="254635" h="137159">
                  <a:moveTo>
                    <a:pt x="241147" y="13169"/>
                  </a:moveTo>
                  <a:lnTo>
                    <a:pt x="233730" y="13169"/>
                  </a:lnTo>
                  <a:lnTo>
                    <a:pt x="233730" y="21412"/>
                  </a:lnTo>
                  <a:lnTo>
                    <a:pt x="241147" y="21412"/>
                  </a:lnTo>
                  <a:lnTo>
                    <a:pt x="241147" y="13169"/>
                  </a:lnTo>
                  <a:close/>
                </a:path>
                <a:path w="254635" h="137159">
                  <a:moveTo>
                    <a:pt x="254304" y="128397"/>
                  </a:moveTo>
                  <a:lnTo>
                    <a:pt x="246062" y="128397"/>
                  </a:lnTo>
                  <a:lnTo>
                    <a:pt x="246062" y="136626"/>
                  </a:lnTo>
                  <a:lnTo>
                    <a:pt x="254304" y="136626"/>
                  </a:lnTo>
                  <a:lnTo>
                    <a:pt x="254304" y="128397"/>
                  </a:lnTo>
                  <a:close/>
                </a:path>
                <a:path w="254635" h="137159">
                  <a:moveTo>
                    <a:pt x="254304" y="115214"/>
                  </a:moveTo>
                  <a:lnTo>
                    <a:pt x="246062" y="115214"/>
                  </a:lnTo>
                  <a:lnTo>
                    <a:pt x="246062" y="123456"/>
                  </a:lnTo>
                  <a:lnTo>
                    <a:pt x="254304" y="123456"/>
                  </a:lnTo>
                  <a:lnTo>
                    <a:pt x="254304" y="115214"/>
                  </a:lnTo>
                  <a:close/>
                </a:path>
                <a:path w="254635" h="137159">
                  <a:moveTo>
                    <a:pt x="254304" y="102870"/>
                  </a:moveTo>
                  <a:lnTo>
                    <a:pt x="246062" y="102870"/>
                  </a:lnTo>
                  <a:lnTo>
                    <a:pt x="246062" y="111099"/>
                  </a:lnTo>
                  <a:lnTo>
                    <a:pt x="254304" y="111099"/>
                  </a:lnTo>
                  <a:lnTo>
                    <a:pt x="254304" y="102870"/>
                  </a:lnTo>
                  <a:close/>
                </a:path>
                <a:path w="254635" h="137159">
                  <a:moveTo>
                    <a:pt x="254304" y="89700"/>
                  </a:moveTo>
                  <a:lnTo>
                    <a:pt x="246062" y="89700"/>
                  </a:lnTo>
                  <a:lnTo>
                    <a:pt x="246062" y="97929"/>
                  </a:lnTo>
                  <a:lnTo>
                    <a:pt x="254304" y="97929"/>
                  </a:lnTo>
                  <a:lnTo>
                    <a:pt x="254304" y="89700"/>
                  </a:lnTo>
                  <a:close/>
                </a:path>
                <a:path w="254635" h="137159">
                  <a:moveTo>
                    <a:pt x="254304" y="77355"/>
                  </a:moveTo>
                  <a:lnTo>
                    <a:pt x="246062" y="77355"/>
                  </a:lnTo>
                  <a:lnTo>
                    <a:pt x="246062" y="84759"/>
                  </a:lnTo>
                  <a:lnTo>
                    <a:pt x="254304" y="84759"/>
                  </a:lnTo>
                  <a:lnTo>
                    <a:pt x="254304" y="77355"/>
                  </a:lnTo>
                  <a:close/>
                </a:path>
                <a:path w="254635" h="137159">
                  <a:moveTo>
                    <a:pt x="254304" y="64211"/>
                  </a:moveTo>
                  <a:lnTo>
                    <a:pt x="246062" y="64211"/>
                  </a:lnTo>
                  <a:lnTo>
                    <a:pt x="246062" y="72415"/>
                  </a:lnTo>
                  <a:lnTo>
                    <a:pt x="254304" y="72415"/>
                  </a:lnTo>
                  <a:lnTo>
                    <a:pt x="254304" y="64211"/>
                  </a:lnTo>
                  <a:close/>
                </a:path>
                <a:path w="254635" h="137159">
                  <a:moveTo>
                    <a:pt x="254304" y="51854"/>
                  </a:moveTo>
                  <a:lnTo>
                    <a:pt x="246062" y="51854"/>
                  </a:lnTo>
                  <a:lnTo>
                    <a:pt x="246062" y="59245"/>
                  </a:lnTo>
                  <a:lnTo>
                    <a:pt x="254304" y="59245"/>
                  </a:lnTo>
                  <a:lnTo>
                    <a:pt x="254304" y="51854"/>
                  </a:lnTo>
                  <a:close/>
                </a:path>
                <a:path w="254635" h="137159">
                  <a:moveTo>
                    <a:pt x="254304" y="38684"/>
                  </a:moveTo>
                  <a:lnTo>
                    <a:pt x="246062" y="38684"/>
                  </a:lnTo>
                  <a:lnTo>
                    <a:pt x="246062" y="46913"/>
                  </a:lnTo>
                  <a:lnTo>
                    <a:pt x="254304" y="46913"/>
                  </a:lnTo>
                  <a:lnTo>
                    <a:pt x="254304" y="38684"/>
                  </a:lnTo>
                  <a:close/>
                </a:path>
                <a:path w="254635" h="137159">
                  <a:moveTo>
                    <a:pt x="254304" y="25514"/>
                  </a:moveTo>
                  <a:lnTo>
                    <a:pt x="246062" y="25514"/>
                  </a:lnTo>
                  <a:lnTo>
                    <a:pt x="246062" y="33743"/>
                  </a:lnTo>
                  <a:lnTo>
                    <a:pt x="254304" y="33743"/>
                  </a:lnTo>
                  <a:lnTo>
                    <a:pt x="254304" y="25514"/>
                  </a:lnTo>
                  <a:close/>
                </a:path>
                <a:path w="254635" h="137159">
                  <a:moveTo>
                    <a:pt x="254304" y="13169"/>
                  </a:moveTo>
                  <a:lnTo>
                    <a:pt x="246062" y="13169"/>
                  </a:lnTo>
                  <a:lnTo>
                    <a:pt x="246062" y="21412"/>
                  </a:lnTo>
                  <a:lnTo>
                    <a:pt x="254304" y="21412"/>
                  </a:lnTo>
                  <a:lnTo>
                    <a:pt x="25430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358881" y="7223315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59">
                  <a:moveTo>
                    <a:pt x="8242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97"/>
                  </a:lnTo>
                  <a:close/>
                </a:path>
                <a:path w="125095" h="137159">
                  <a:moveTo>
                    <a:pt x="8242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14"/>
                  </a:lnTo>
                  <a:close/>
                </a:path>
                <a:path w="125095" h="137159">
                  <a:moveTo>
                    <a:pt x="8242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42" y="111099"/>
                  </a:lnTo>
                  <a:lnTo>
                    <a:pt x="8242" y="102870"/>
                  </a:lnTo>
                  <a:close/>
                </a:path>
                <a:path w="125095" h="137159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125095" h="137159">
                  <a:moveTo>
                    <a:pt x="8242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42" y="84759"/>
                  </a:lnTo>
                  <a:lnTo>
                    <a:pt x="8242" y="77355"/>
                  </a:lnTo>
                  <a:close/>
                </a:path>
                <a:path w="125095" h="137159">
                  <a:moveTo>
                    <a:pt x="8242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42" y="72415"/>
                  </a:lnTo>
                  <a:lnTo>
                    <a:pt x="8242" y="64211"/>
                  </a:lnTo>
                  <a:close/>
                </a:path>
                <a:path w="125095" h="137159">
                  <a:moveTo>
                    <a:pt x="8242" y="51854"/>
                  </a:moveTo>
                  <a:lnTo>
                    <a:pt x="0" y="51854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854"/>
                  </a:lnTo>
                  <a:close/>
                </a:path>
                <a:path w="125095" h="137159">
                  <a:moveTo>
                    <a:pt x="8242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84"/>
                  </a:lnTo>
                  <a:close/>
                </a:path>
                <a:path w="125095" h="137159">
                  <a:moveTo>
                    <a:pt x="8242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14"/>
                  </a:lnTo>
                  <a:close/>
                </a:path>
                <a:path w="125095" h="137159">
                  <a:moveTo>
                    <a:pt x="8242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42" y="21412"/>
                  </a:lnTo>
                  <a:lnTo>
                    <a:pt x="8242" y="13169"/>
                  </a:lnTo>
                  <a:close/>
                </a:path>
                <a:path w="125095" h="137159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125095" h="137159">
                  <a:moveTo>
                    <a:pt x="21412" y="128397"/>
                  </a:moveTo>
                  <a:lnTo>
                    <a:pt x="13169" y="128397"/>
                  </a:lnTo>
                  <a:lnTo>
                    <a:pt x="13169" y="136626"/>
                  </a:lnTo>
                  <a:lnTo>
                    <a:pt x="21412" y="136626"/>
                  </a:lnTo>
                  <a:lnTo>
                    <a:pt x="21412" y="128397"/>
                  </a:lnTo>
                  <a:close/>
                </a:path>
                <a:path w="125095" h="137159">
                  <a:moveTo>
                    <a:pt x="21412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412" y="123456"/>
                  </a:lnTo>
                  <a:lnTo>
                    <a:pt x="21412" y="115214"/>
                  </a:lnTo>
                  <a:close/>
                </a:path>
                <a:path w="125095" h="137159">
                  <a:moveTo>
                    <a:pt x="21412" y="102870"/>
                  </a:moveTo>
                  <a:lnTo>
                    <a:pt x="13169" y="102870"/>
                  </a:lnTo>
                  <a:lnTo>
                    <a:pt x="13169" y="111099"/>
                  </a:lnTo>
                  <a:lnTo>
                    <a:pt x="21412" y="111099"/>
                  </a:lnTo>
                  <a:lnTo>
                    <a:pt x="21412" y="102870"/>
                  </a:lnTo>
                  <a:close/>
                </a:path>
                <a:path w="125095" h="137159">
                  <a:moveTo>
                    <a:pt x="21412" y="89700"/>
                  </a:moveTo>
                  <a:lnTo>
                    <a:pt x="13169" y="89700"/>
                  </a:lnTo>
                  <a:lnTo>
                    <a:pt x="13169" y="97929"/>
                  </a:lnTo>
                  <a:lnTo>
                    <a:pt x="21412" y="97929"/>
                  </a:lnTo>
                  <a:lnTo>
                    <a:pt x="21412" y="89700"/>
                  </a:lnTo>
                  <a:close/>
                </a:path>
                <a:path w="125095" h="137159">
                  <a:moveTo>
                    <a:pt x="21412" y="77355"/>
                  </a:moveTo>
                  <a:lnTo>
                    <a:pt x="13169" y="77355"/>
                  </a:lnTo>
                  <a:lnTo>
                    <a:pt x="13169" y="84759"/>
                  </a:lnTo>
                  <a:lnTo>
                    <a:pt x="21412" y="84759"/>
                  </a:lnTo>
                  <a:lnTo>
                    <a:pt x="21412" y="77355"/>
                  </a:lnTo>
                  <a:close/>
                </a:path>
                <a:path w="125095" h="137159">
                  <a:moveTo>
                    <a:pt x="21412" y="64211"/>
                  </a:moveTo>
                  <a:lnTo>
                    <a:pt x="13169" y="64211"/>
                  </a:lnTo>
                  <a:lnTo>
                    <a:pt x="13169" y="72415"/>
                  </a:lnTo>
                  <a:lnTo>
                    <a:pt x="21412" y="72415"/>
                  </a:lnTo>
                  <a:lnTo>
                    <a:pt x="21412" y="64211"/>
                  </a:lnTo>
                  <a:close/>
                </a:path>
                <a:path w="125095" h="137159">
                  <a:moveTo>
                    <a:pt x="21412" y="51854"/>
                  </a:moveTo>
                  <a:lnTo>
                    <a:pt x="13169" y="51854"/>
                  </a:lnTo>
                  <a:lnTo>
                    <a:pt x="13169" y="59245"/>
                  </a:lnTo>
                  <a:lnTo>
                    <a:pt x="21412" y="59245"/>
                  </a:lnTo>
                  <a:lnTo>
                    <a:pt x="21412" y="51854"/>
                  </a:lnTo>
                  <a:close/>
                </a:path>
                <a:path w="125095" h="137159">
                  <a:moveTo>
                    <a:pt x="21412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412" y="46913"/>
                  </a:lnTo>
                  <a:lnTo>
                    <a:pt x="21412" y="38684"/>
                  </a:lnTo>
                  <a:close/>
                </a:path>
                <a:path w="125095" h="137159">
                  <a:moveTo>
                    <a:pt x="21412" y="25514"/>
                  </a:moveTo>
                  <a:lnTo>
                    <a:pt x="13169" y="25514"/>
                  </a:lnTo>
                  <a:lnTo>
                    <a:pt x="13169" y="33743"/>
                  </a:lnTo>
                  <a:lnTo>
                    <a:pt x="21412" y="33743"/>
                  </a:lnTo>
                  <a:lnTo>
                    <a:pt x="21412" y="25514"/>
                  </a:lnTo>
                  <a:close/>
                </a:path>
                <a:path w="125095" h="137159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1412" y="21412"/>
                  </a:lnTo>
                  <a:lnTo>
                    <a:pt x="21412" y="13169"/>
                  </a:lnTo>
                  <a:close/>
                </a:path>
                <a:path w="125095" h="137159">
                  <a:moveTo>
                    <a:pt x="21412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125095" h="137159">
                  <a:moveTo>
                    <a:pt x="33756" y="128397"/>
                  </a:moveTo>
                  <a:lnTo>
                    <a:pt x="26352" y="128397"/>
                  </a:lnTo>
                  <a:lnTo>
                    <a:pt x="26352" y="136626"/>
                  </a:lnTo>
                  <a:lnTo>
                    <a:pt x="33756" y="136626"/>
                  </a:lnTo>
                  <a:lnTo>
                    <a:pt x="33756" y="128397"/>
                  </a:lnTo>
                  <a:close/>
                </a:path>
                <a:path w="125095" h="137159">
                  <a:moveTo>
                    <a:pt x="33756" y="115214"/>
                  </a:moveTo>
                  <a:lnTo>
                    <a:pt x="26352" y="115214"/>
                  </a:lnTo>
                  <a:lnTo>
                    <a:pt x="26352" y="123456"/>
                  </a:lnTo>
                  <a:lnTo>
                    <a:pt x="33756" y="123456"/>
                  </a:lnTo>
                  <a:lnTo>
                    <a:pt x="33756" y="115214"/>
                  </a:lnTo>
                  <a:close/>
                </a:path>
                <a:path w="125095" h="137159">
                  <a:moveTo>
                    <a:pt x="33756" y="102870"/>
                  </a:moveTo>
                  <a:lnTo>
                    <a:pt x="26352" y="102870"/>
                  </a:lnTo>
                  <a:lnTo>
                    <a:pt x="26352" y="111099"/>
                  </a:lnTo>
                  <a:lnTo>
                    <a:pt x="33756" y="111099"/>
                  </a:lnTo>
                  <a:lnTo>
                    <a:pt x="33756" y="102870"/>
                  </a:lnTo>
                  <a:close/>
                </a:path>
                <a:path w="125095" h="137159">
                  <a:moveTo>
                    <a:pt x="33756" y="89700"/>
                  </a:moveTo>
                  <a:lnTo>
                    <a:pt x="26352" y="89700"/>
                  </a:lnTo>
                  <a:lnTo>
                    <a:pt x="26352" y="97929"/>
                  </a:lnTo>
                  <a:lnTo>
                    <a:pt x="33756" y="97929"/>
                  </a:lnTo>
                  <a:lnTo>
                    <a:pt x="33756" y="89700"/>
                  </a:lnTo>
                  <a:close/>
                </a:path>
                <a:path w="125095" h="137159">
                  <a:moveTo>
                    <a:pt x="33756" y="77355"/>
                  </a:moveTo>
                  <a:lnTo>
                    <a:pt x="26352" y="77355"/>
                  </a:lnTo>
                  <a:lnTo>
                    <a:pt x="26352" y="84759"/>
                  </a:lnTo>
                  <a:lnTo>
                    <a:pt x="33756" y="84759"/>
                  </a:lnTo>
                  <a:lnTo>
                    <a:pt x="33756" y="77355"/>
                  </a:lnTo>
                  <a:close/>
                </a:path>
                <a:path w="125095" h="137159">
                  <a:moveTo>
                    <a:pt x="33756" y="64211"/>
                  </a:moveTo>
                  <a:lnTo>
                    <a:pt x="26352" y="64211"/>
                  </a:lnTo>
                  <a:lnTo>
                    <a:pt x="26352" y="72415"/>
                  </a:lnTo>
                  <a:lnTo>
                    <a:pt x="33756" y="72415"/>
                  </a:lnTo>
                  <a:lnTo>
                    <a:pt x="33756" y="64211"/>
                  </a:lnTo>
                  <a:close/>
                </a:path>
                <a:path w="125095" h="137159">
                  <a:moveTo>
                    <a:pt x="33756" y="51854"/>
                  </a:moveTo>
                  <a:lnTo>
                    <a:pt x="26352" y="51854"/>
                  </a:lnTo>
                  <a:lnTo>
                    <a:pt x="26352" y="59245"/>
                  </a:lnTo>
                  <a:lnTo>
                    <a:pt x="33756" y="59245"/>
                  </a:lnTo>
                  <a:lnTo>
                    <a:pt x="33756" y="51854"/>
                  </a:lnTo>
                  <a:close/>
                </a:path>
                <a:path w="125095" h="137159">
                  <a:moveTo>
                    <a:pt x="33756" y="38684"/>
                  </a:moveTo>
                  <a:lnTo>
                    <a:pt x="26352" y="38684"/>
                  </a:lnTo>
                  <a:lnTo>
                    <a:pt x="26352" y="46913"/>
                  </a:lnTo>
                  <a:lnTo>
                    <a:pt x="33756" y="46913"/>
                  </a:lnTo>
                  <a:lnTo>
                    <a:pt x="33756" y="38684"/>
                  </a:lnTo>
                  <a:close/>
                </a:path>
                <a:path w="125095" h="137159">
                  <a:moveTo>
                    <a:pt x="33756" y="25514"/>
                  </a:moveTo>
                  <a:lnTo>
                    <a:pt x="26352" y="25514"/>
                  </a:lnTo>
                  <a:lnTo>
                    <a:pt x="26352" y="33743"/>
                  </a:lnTo>
                  <a:lnTo>
                    <a:pt x="33756" y="33743"/>
                  </a:lnTo>
                  <a:lnTo>
                    <a:pt x="33756" y="25514"/>
                  </a:lnTo>
                  <a:close/>
                </a:path>
                <a:path w="125095" h="137159">
                  <a:moveTo>
                    <a:pt x="33756" y="13169"/>
                  </a:moveTo>
                  <a:lnTo>
                    <a:pt x="26352" y="13169"/>
                  </a:lnTo>
                  <a:lnTo>
                    <a:pt x="26352" y="21412"/>
                  </a:lnTo>
                  <a:lnTo>
                    <a:pt x="33756" y="21412"/>
                  </a:lnTo>
                  <a:lnTo>
                    <a:pt x="33756" y="13169"/>
                  </a:lnTo>
                  <a:close/>
                </a:path>
                <a:path w="125095" h="137159">
                  <a:moveTo>
                    <a:pt x="33756" y="0"/>
                  </a:moveTo>
                  <a:lnTo>
                    <a:pt x="26352" y="0"/>
                  </a:lnTo>
                  <a:lnTo>
                    <a:pt x="26352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125095" h="137159">
                  <a:moveTo>
                    <a:pt x="46926" y="128397"/>
                  </a:moveTo>
                  <a:lnTo>
                    <a:pt x="38684" y="128397"/>
                  </a:lnTo>
                  <a:lnTo>
                    <a:pt x="38684" y="136626"/>
                  </a:lnTo>
                  <a:lnTo>
                    <a:pt x="46926" y="136626"/>
                  </a:lnTo>
                  <a:lnTo>
                    <a:pt x="46926" y="128397"/>
                  </a:lnTo>
                  <a:close/>
                </a:path>
                <a:path w="125095" h="137159">
                  <a:moveTo>
                    <a:pt x="46926" y="115214"/>
                  </a:moveTo>
                  <a:lnTo>
                    <a:pt x="38684" y="115214"/>
                  </a:lnTo>
                  <a:lnTo>
                    <a:pt x="38684" y="123456"/>
                  </a:lnTo>
                  <a:lnTo>
                    <a:pt x="46926" y="123456"/>
                  </a:lnTo>
                  <a:lnTo>
                    <a:pt x="46926" y="115214"/>
                  </a:lnTo>
                  <a:close/>
                </a:path>
                <a:path w="125095" h="137159">
                  <a:moveTo>
                    <a:pt x="46926" y="102870"/>
                  </a:moveTo>
                  <a:lnTo>
                    <a:pt x="38684" y="102870"/>
                  </a:lnTo>
                  <a:lnTo>
                    <a:pt x="38684" y="111099"/>
                  </a:lnTo>
                  <a:lnTo>
                    <a:pt x="46926" y="111099"/>
                  </a:lnTo>
                  <a:lnTo>
                    <a:pt x="46926" y="102870"/>
                  </a:lnTo>
                  <a:close/>
                </a:path>
                <a:path w="125095" h="137159">
                  <a:moveTo>
                    <a:pt x="46926" y="89700"/>
                  </a:moveTo>
                  <a:lnTo>
                    <a:pt x="38684" y="89700"/>
                  </a:lnTo>
                  <a:lnTo>
                    <a:pt x="38684" y="97929"/>
                  </a:lnTo>
                  <a:lnTo>
                    <a:pt x="46926" y="97929"/>
                  </a:lnTo>
                  <a:lnTo>
                    <a:pt x="46926" y="89700"/>
                  </a:lnTo>
                  <a:close/>
                </a:path>
                <a:path w="125095" h="137159">
                  <a:moveTo>
                    <a:pt x="46926" y="77355"/>
                  </a:moveTo>
                  <a:lnTo>
                    <a:pt x="38684" y="77355"/>
                  </a:lnTo>
                  <a:lnTo>
                    <a:pt x="38684" y="84759"/>
                  </a:lnTo>
                  <a:lnTo>
                    <a:pt x="46926" y="84759"/>
                  </a:lnTo>
                  <a:lnTo>
                    <a:pt x="46926" y="77355"/>
                  </a:lnTo>
                  <a:close/>
                </a:path>
                <a:path w="125095" h="137159">
                  <a:moveTo>
                    <a:pt x="46926" y="64211"/>
                  </a:moveTo>
                  <a:lnTo>
                    <a:pt x="38684" y="64211"/>
                  </a:lnTo>
                  <a:lnTo>
                    <a:pt x="38684" y="72415"/>
                  </a:lnTo>
                  <a:lnTo>
                    <a:pt x="46926" y="72415"/>
                  </a:lnTo>
                  <a:lnTo>
                    <a:pt x="46926" y="64211"/>
                  </a:lnTo>
                  <a:close/>
                </a:path>
                <a:path w="125095" h="137159">
                  <a:moveTo>
                    <a:pt x="46926" y="51854"/>
                  </a:moveTo>
                  <a:lnTo>
                    <a:pt x="38684" y="51854"/>
                  </a:lnTo>
                  <a:lnTo>
                    <a:pt x="38684" y="59245"/>
                  </a:lnTo>
                  <a:lnTo>
                    <a:pt x="46926" y="59245"/>
                  </a:lnTo>
                  <a:lnTo>
                    <a:pt x="46926" y="51854"/>
                  </a:lnTo>
                  <a:close/>
                </a:path>
                <a:path w="125095" h="137159">
                  <a:moveTo>
                    <a:pt x="46926" y="38684"/>
                  </a:moveTo>
                  <a:lnTo>
                    <a:pt x="38684" y="38684"/>
                  </a:lnTo>
                  <a:lnTo>
                    <a:pt x="38684" y="46913"/>
                  </a:lnTo>
                  <a:lnTo>
                    <a:pt x="46926" y="46913"/>
                  </a:lnTo>
                  <a:lnTo>
                    <a:pt x="46926" y="38684"/>
                  </a:lnTo>
                  <a:close/>
                </a:path>
                <a:path w="125095" h="137159">
                  <a:moveTo>
                    <a:pt x="46926" y="25514"/>
                  </a:moveTo>
                  <a:lnTo>
                    <a:pt x="38684" y="25514"/>
                  </a:lnTo>
                  <a:lnTo>
                    <a:pt x="38684" y="33743"/>
                  </a:lnTo>
                  <a:lnTo>
                    <a:pt x="46926" y="33743"/>
                  </a:lnTo>
                  <a:lnTo>
                    <a:pt x="46926" y="25514"/>
                  </a:lnTo>
                  <a:close/>
                </a:path>
                <a:path w="125095" h="137159">
                  <a:moveTo>
                    <a:pt x="46926" y="13169"/>
                  </a:moveTo>
                  <a:lnTo>
                    <a:pt x="38684" y="13169"/>
                  </a:lnTo>
                  <a:lnTo>
                    <a:pt x="38684" y="21412"/>
                  </a:lnTo>
                  <a:lnTo>
                    <a:pt x="46926" y="21412"/>
                  </a:lnTo>
                  <a:lnTo>
                    <a:pt x="46926" y="13169"/>
                  </a:lnTo>
                  <a:close/>
                </a:path>
                <a:path w="125095" h="137159">
                  <a:moveTo>
                    <a:pt x="46926" y="0"/>
                  </a:moveTo>
                  <a:lnTo>
                    <a:pt x="38684" y="0"/>
                  </a:lnTo>
                  <a:lnTo>
                    <a:pt x="38684" y="8242"/>
                  </a:lnTo>
                  <a:lnTo>
                    <a:pt x="46926" y="8242"/>
                  </a:lnTo>
                  <a:lnTo>
                    <a:pt x="46926" y="0"/>
                  </a:lnTo>
                  <a:close/>
                </a:path>
                <a:path w="125095" h="137159">
                  <a:moveTo>
                    <a:pt x="60096" y="128397"/>
                  </a:moveTo>
                  <a:lnTo>
                    <a:pt x="51866" y="128397"/>
                  </a:lnTo>
                  <a:lnTo>
                    <a:pt x="51866" y="136626"/>
                  </a:lnTo>
                  <a:lnTo>
                    <a:pt x="60096" y="136626"/>
                  </a:lnTo>
                  <a:lnTo>
                    <a:pt x="60096" y="128397"/>
                  </a:lnTo>
                  <a:close/>
                </a:path>
                <a:path w="125095" h="137159">
                  <a:moveTo>
                    <a:pt x="60096" y="115214"/>
                  </a:moveTo>
                  <a:lnTo>
                    <a:pt x="51866" y="115214"/>
                  </a:lnTo>
                  <a:lnTo>
                    <a:pt x="51866" y="123456"/>
                  </a:lnTo>
                  <a:lnTo>
                    <a:pt x="60096" y="123456"/>
                  </a:lnTo>
                  <a:lnTo>
                    <a:pt x="60096" y="115214"/>
                  </a:lnTo>
                  <a:close/>
                </a:path>
                <a:path w="125095" h="137159">
                  <a:moveTo>
                    <a:pt x="60096" y="102870"/>
                  </a:moveTo>
                  <a:lnTo>
                    <a:pt x="51866" y="102870"/>
                  </a:lnTo>
                  <a:lnTo>
                    <a:pt x="51866" y="111099"/>
                  </a:lnTo>
                  <a:lnTo>
                    <a:pt x="60096" y="111099"/>
                  </a:lnTo>
                  <a:lnTo>
                    <a:pt x="60096" y="102870"/>
                  </a:lnTo>
                  <a:close/>
                </a:path>
                <a:path w="125095" h="137159">
                  <a:moveTo>
                    <a:pt x="60096" y="89700"/>
                  </a:moveTo>
                  <a:lnTo>
                    <a:pt x="51866" y="89700"/>
                  </a:lnTo>
                  <a:lnTo>
                    <a:pt x="51866" y="97929"/>
                  </a:lnTo>
                  <a:lnTo>
                    <a:pt x="60096" y="97929"/>
                  </a:lnTo>
                  <a:lnTo>
                    <a:pt x="60096" y="89700"/>
                  </a:lnTo>
                  <a:close/>
                </a:path>
                <a:path w="125095" h="137159">
                  <a:moveTo>
                    <a:pt x="60096" y="77355"/>
                  </a:moveTo>
                  <a:lnTo>
                    <a:pt x="51866" y="77355"/>
                  </a:lnTo>
                  <a:lnTo>
                    <a:pt x="51866" y="84759"/>
                  </a:lnTo>
                  <a:lnTo>
                    <a:pt x="60096" y="84759"/>
                  </a:lnTo>
                  <a:lnTo>
                    <a:pt x="60096" y="77355"/>
                  </a:lnTo>
                  <a:close/>
                </a:path>
                <a:path w="125095" h="137159">
                  <a:moveTo>
                    <a:pt x="60096" y="64211"/>
                  </a:moveTo>
                  <a:lnTo>
                    <a:pt x="51866" y="64211"/>
                  </a:lnTo>
                  <a:lnTo>
                    <a:pt x="51866" y="72415"/>
                  </a:lnTo>
                  <a:lnTo>
                    <a:pt x="60096" y="72415"/>
                  </a:lnTo>
                  <a:lnTo>
                    <a:pt x="60096" y="64211"/>
                  </a:lnTo>
                  <a:close/>
                </a:path>
                <a:path w="125095" h="137159">
                  <a:moveTo>
                    <a:pt x="60096" y="51854"/>
                  </a:moveTo>
                  <a:lnTo>
                    <a:pt x="51866" y="51854"/>
                  </a:lnTo>
                  <a:lnTo>
                    <a:pt x="51866" y="59245"/>
                  </a:lnTo>
                  <a:lnTo>
                    <a:pt x="60096" y="59245"/>
                  </a:lnTo>
                  <a:lnTo>
                    <a:pt x="60096" y="51854"/>
                  </a:lnTo>
                  <a:close/>
                </a:path>
                <a:path w="125095" h="137159">
                  <a:moveTo>
                    <a:pt x="60096" y="38684"/>
                  </a:moveTo>
                  <a:lnTo>
                    <a:pt x="51866" y="38684"/>
                  </a:lnTo>
                  <a:lnTo>
                    <a:pt x="51866" y="46913"/>
                  </a:lnTo>
                  <a:lnTo>
                    <a:pt x="60096" y="46913"/>
                  </a:lnTo>
                  <a:lnTo>
                    <a:pt x="60096" y="38684"/>
                  </a:lnTo>
                  <a:close/>
                </a:path>
                <a:path w="125095" h="137159">
                  <a:moveTo>
                    <a:pt x="60096" y="25514"/>
                  </a:moveTo>
                  <a:lnTo>
                    <a:pt x="51866" y="25514"/>
                  </a:lnTo>
                  <a:lnTo>
                    <a:pt x="51866" y="33743"/>
                  </a:lnTo>
                  <a:lnTo>
                    <a:pt x="60096" y="33743"/>
                  </a:lnTo>
                  <a:lnTo>
                    <a:pt x="60096" y="25514"/>
                  </a:lnTo>
                  <a:close/>
                </a:path>
                <a:path w="125095" h="137159">
                  <a:moveTo>
                    <a:pt x="60096" y="13169"/>
                  </a:moveTo>
                  <a:lnTo>
                    <a:pt x="51866" y="13169"/>
                  </a:lnTo>
                  <a:lnTo>
                    <a:pt x="51866" y="21412"/>
                  </a:lnTo>
                  <a:lnTo>
                    <a:pt x="60096" y="21412"/>
                  </a:lnTo>
                  <a:lnTo>
                    <a:pt x="60096" y="13169"/>
                  </a:lnTo>
                  <a:close/>
                </a:path>
                <a:path w="125095" h="137159">
                  <a:moveTo>
                    <a:pt x="60096" y="0"/>
                  </a:moveTo>
                  <a:lnTo>
                    <a:pt x="51866" y="0"/>
                  </a:lnTo>
                  <a:lnTo>
                    <a:pt x="51866" y="8242"/>
                  </a:lnTo>
                  <a:lnTo>
                    <a:pt x="60096" y="8242"/>
                  </a:lnTo>
                  <a:lnTo>
                    <a:pt x="60096" y="0"/>
                  </a:lnTo>
                  <a:close/>
                </a:path>
                <a:path w="125095" h="137159">
                  <a:moveTo>
                    <a:pt x="73266" y="128397"/>
                  </a:moveTo>
                  <a:lnTo>
                    <a:pt x="65024" y="128397"/>
                  </a:lnTo>
                  <a:lnTo>
                    <a:pt x="65024" y="136626"/>
                  </a:lnTo>
                  <a:lnTo>
                    <a:pt x="73266" y="136626"/>
                  </a:lnTo>
                  <a:lnTo>
                    <a:pt x="73266" y="128397"/>
                  </a:lnTo>
                  <a:close/>
                </a:path>
                <a:path w="125095" h="137159">
                  <a:moveTo>
                    <a:pt x="73266" y="115214"/>
                  </a:moveTo>
                  <a:lnTo>
                    <a:pt x="65024" y="115214"/>
                  </a:lnTo>
                  <a:lnTo>
                    <a:pt x="65024" y="123456"/>
                  </a:lnTo>
                  <a:lnTo>
                    <a:pt x="73266" y="123456"/>
                  </a:lnTo>
                  <a:lnTo>
                    <a:pt x="73266" y="115214"/>
                  </a:lnTo>
                  <a:close/>
                </a:path>
                <a:path w="125095" h="137159">
                  <a:moveTo>
                    <a:pt x="73266" y="102870"/>
                  </a:moveTo>
                  <a:lnTo>
                    <a:pt x="65024" y="102870"/>
                  </a:lnTo>
                  <a:lnTo>
                    <a:pt x="65024" y="111099"/>
                  </a:lnTo>
                  <a:lnTo>
                    <a:pt x="73266" y="111099"/>
                  </a:lnTo>
                  <a:lnTo>
                    <a:pt x="73266" y="102870"/>
                  </a:lnTo>
                  <a:close/>
                </a:path>
                <a:path w="125095" h="137159">
                  <a:moveTo>
                    <a:pt x="73266" y="89700"/>
                  </a:moveTo>
                  <a:lnTo>
                    <a:pt x="65024" y="89700"/>
                  </a:lnTo>
                  <a:lnTo>
                    <a:pt x="65024" y="97929"/>
                  </a:lnTo>
                  <a:lnTo>
                    <a:pt x="73266" y="97929"/>
                  </a:lnTo>
                  <a:lnTo>
                    <a:pt x="73266" y="89700"/>
                  </a:lnTo>
                  <a:close/>
                </a:path>
                <a:path w="125095" h="137159">
                  <a:moveTo>
                    <a:pt x="73266" y="77355"/>
                  </a:moveTo>
                  <a:lnTo>
                    <a:pt x="65024" y="77355"/>
                  </a:lnTo>
                  <a:lnTo>
                    <a:pt x="65024" y="84759"/>
                  </a:lnTo>
                  <a:lnTo>
                    <a:pt x="73266" y="84759"/>
                  </a:lnTo>
                  <a:lnTo>
                    <a:pt x="73266" y="77355"/>
                  </a:lnTo>
                  <a:close/>
                </a:path>
                <a:path w="125095" h="137159">
                  <a:moveTo>
                    <a:pt x="73266" y="64211"/>
                  </a:moveTo>
                  <a:lnTo>
                    <a:pt x="65024" y="64211"/>
                  </a:lnTo>
                  <a:lnTo>
                    <a:pt x="65024" y="72415"/>
                  </a:lnTo>
                  <a:lnTo>
                    <a:pt x="73266" y="72415"/>
                  </a:lnTo>
                  <a:lnTo>
                    <a:pt x="73266" y="64211"/>
                  </a:lnTo>
                  <a:close/>
                </a:path>
                <a:path w="125095" h="137159">
                  <a:moveTo>
                    <a:pt x="73266" y="51854"/>
                  </a:moveTo>
                  <a:lnTo>
                    <a:pt x="65024" y="51854"/>
                  </a:lnTo>
                  <a:lnTo>
                    <a:pt x="65024" y="59245"/>
                  </a:lnTo>
                  <a:lnTo>
                    <a:pt x="73266" y="59245"/>
                  </a:lnTo>
                  <a:lnTo>
                    <a:pt x="73266" y="51854"/>
                  </a:lnTo>
                  <a:close/>
                </a:path>
                <a:path w="125095" h="137159">
                  <a:moveTo>
                    <a:pt x="73266" y="38684"/>
                  </a:moveTo>
                  <a:lnTo>
                    <a:pt x="65024" y="38684"/>
                  </a:lnTo>
                  <a:lnTo>
                    <a:pt x="65024" y="46913"/>
                  </a:lnTo>
                  <a:lnTo>
                    <a:pt x="73266" y="46913"/>
                  </a:lnTo>
                  <a:lnTo>
                    <a:pt x="73266" y="38684"/>
                  </a:lnTo>
                  <a:close/>
                </a:path>
                <a:path w="125095" h="137159">
                  <a:moveTo>
                    <a:pt x="73266" y="25514"/>
                  </a:moveTo>
                  <a:lnTo>
                    <a:pt x="65024" y="25514"/>
                  </a:lnTo>
                  <a:lnTo>
                    <a:pt x="65024" y="33743"/>
                  </a:lnTo>
                  <a:lnTo>
                    <a:pt x="73266" y="33743"/>
                  </a:lnTo>
                  <a:lnTo>
                    <a:pt x="73266" y="25514"/>
                  </a:lnTo>
                  <a:close/>
                </a:path>
                <a:path w="125095" h="137159">
                  <a:moveTo>
                    <a:pt x="73266" y="13169"/>
                  </a:moveTo>
                  <a:lnTo>
                    <a:pt x="65024" y="13169"/>
                  </a:lnTo>
                  <a:lnTo>
                    <a:pt x="65024" y="21412"/>
                  </a:lnTo>
                  <a:lnTo>
                    <a:pt x="73266" y="21412"/>
                  </a:lnTo>
                  <a:lnTo>
                    <a:pt x="73266" y="13169"/>
                  </a:lnTo>
                  <a:close/>
                </a:path>
                <a:path w="125095" h="137159">
                  <a:moveTo>
                    <a:pt x="73266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66" y="8242"/>
                  </a:lnTo>
                  <a:lnTo>
                    <a:pt x="73266" y="0"/>
                  </a:lnTo>
                  <a:close/>
                </a:path>
                <a:path w="125095" h="137159">
                  <a:moveTo>
                    <a:pt x="85598" y="13169"/>
                  </a:moveTo>
                  <a:lnTo>
                    <a:pt x="78206" y="13169"/>
                  </a:lnTo>
                  <a:lnTo>
                    <a:pt x="78206" y="21412"/>
                  </a:lnTo>
                  <a:lnTo>
                    <a:pt x="85598" y="21412"/>
                  </a:lnTo>
                  <a:lnTo>
                    <a:pt x="85598" y="13169"/>
                  </a:lnTo>
                  <a:close/>
                </a:path>
                <a:path w="125095" h="137159">
                  <a:moveTo>
                    <a:pt x="85598" y="0"/>
                  </a:moveTo>
                  <a:lnTo>
                    <a:pt x="78206" y="0"/>
                  </a:lnTo>
                  <a:lnTo>
                    <a:pt x="78206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125095" h="137159">
                  <a:moveTo>
                    <a:pt x="98767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  <a:path w="125095" h="137159">
                  <a:moveTo>
                    <a:pt x="111937" y="0"/>
                  </a:moveTo>
                  <a:lnTo>
                    <a:pt x="103708" y="0"/>
                  </a:lnTo>
                  <a:lnTo>
                    <a:pt x="103708" y="8242"/>
                  </a:lnTo>
                  <a:lnTo>
                    <a:pt x="111937" y="8242"/>
                  </a:lnTo>
                  <a:lnTo>
                    <a:pt x="111937" y="0"/>
                  </a:lnTo>
                  <a:close/>
                </a:path>
                <a:path w="125095" h="137159">
                  <a:moveTo>
                    <a:pt x="125095" y="0"/>
                  </a:moveTo>
                  <a:lnTo>
                    <a:pt x="116878" y="0"/>
                  </a:lnTo>
                  <a:lnTo>
                    <a:pt x="116878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16527" y="7223315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7404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7404" y="136626"/>
                  </a:lnTo>
                  <a:lnTo>
                    <a:pt x="7404" y="128397"/>
                  </a:lnTo>
                  <a:close/>
                </a:path>
                <a:path w="267970" h="137159">
                  <a:moveTo>
                    <a:pt x="7404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7404" y="123456"/>
                  </a:lnTo>
                  <a:lnTo>
                    <a:pt x="7404" y="115214"/>
                  </a:lnTo>
                  <a:close/>
                </a:path>
                <a:path w="267970" h="137159">
                  <a:moveTo>
                    <a:pt x="7404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7404" y="111099"/>
                  </a:lnTo>
                  <a:lnTo>
                    <a:pt x="7404" y="102870"/>
                  </a:lnTo>
                  <a:close/>
                </a:path>
                <a:path w="267970" h="137159">
                  <a:moveTo>
                    <a:pt x="7404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7404" y="97929"/>
                  </a:lnTo>
                  <a:lnTo>
                    <a:pt x="7404" y="89700"/>
                  </a:lnTo>
                  <a:close/>
                </a:path>
                <a:path w="267970" h="137159">
                  <a:moveTo>
                    <a:pt x="7404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7404" y="84759"/>
                  </a:lnTo>
                  <a:lnTo>
                    <a:pt x="7404" y="77355"/>
                  </a:lnTo>
                  <a:close/>
                </a:path>
                <a:path w="267970" h="137159">
                  <a:moveTo>
                    <a:pt x="7404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7404" y="72415"/>
                  </a:lnTo>
                  <a:lnTo>
                    <a:pt x="7404" y="64211"/>
                  </a:lnTo>
                  <a:close/>
                </a:path>
                <a:path w="267970" h="137159">
                  <a:moveTo>
                    <a:pt x="7404" y="51854"/>
                  </a:moveTo>
                  <a:lnTo>
                    <a:pt x="0" y="51854"/>
                  </a:lnTo>
                  <a:lnTo>
                    <a:pt x="0" y="59245"/>
                  </a:lnTo>
                  <a:lnTo>
                    <a:pt x="7404" y="59245"/>
                  </a:lnTo>
                  <a:lnTo>
                    <a:pt x="7404" y="51854"/>
                  </a:lnTo>
                  <a:close/>
                </a:path>
                <a:path w="267970" h="137159">
                  <a:moveTo>
                    <a:pt x="7404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7404" y="46913"/>
                  </a:lnTo>
                  <a:lnTo>
                    <a:pt x="7404" y="38684"/>
                  </a:lnTo>
                  <a:close/>
                </a:path>
                <a:path w="267970" h="137159">
                  <a:moveTo>
                    <a:pt x="7404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7404" y="33743"/>
                  </a:lnTo>
                  <a:lnTo>
                    <a:pt x="7404" y="25514"/>
                  </a:lnTo>
                  <a:close/>
                </a:path>
                <a:path w="267970" h="137159">
                  <a:moveTo>
                    <a:pt x="7404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7404" y="21412"/>
                  </a:lnTo>
                  <a:lnTo>
                    <a:pt x="7404" y="13169"/>
                  </a:lnTo>
                  <a:close/>
                </a:path>
                <a:path w="267970" h="137159">
                  <a:moveTo>
                    <a:pt x="7404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04" y="8242"/>
                  </a:lnTo>
                  <a:lnTo>
                    <a:pt x="7404" y="0"/>
                  </a:lnTo>
                  <a:close/>
                </a:path>
                <a:path w="267970" h="137159">
                  <a:moveTo>
                    <a:pt x="20574" y="128397"/>
                  </a:moveTo>
                  <a:lnTo>
                    <a:pt x="12344" y="128397"/>
                  </a:lnTo>
                  <a:lnTo>
                    <a:pt x="12344" y="136626"/>
                  </a:lnTo>
                  <a:lnTo>
                    <a:pt x="20574" y="136626"/>
                  </a:lnTo>
                  <a:lnTo>
                    <a:pt x="20574" y="128397"/>
                  </a:lnTo>
                  <a:close/>
                </a:path>
                <a:path w="267970" h="137159">
                  <a:moveTo>
                    <a:pt x="20574" y="115214"/>
                  </a:moveTo>
                  <a:lnTo>
                    <a:pt x="12344" y="115214"/>
                  </a:lnTo>
                  <a:lnTo>
                    <a:pt x="12344" y="123456"/>
                  </a:lnTo>
                  <a:lnTo>
                    <a:pt x="20574" y="123456"/>
                  </a:lnTo>
                  <a:lnTo>
                    <a:pt x="20574" y="115214"/>
                  </a:lnTo>
                  <a:close/>
                </a:path>
                <a:path w="267970" h="137159">
                  <a:moveTo>
                    <a:pt x="20574" y="102870"/>
                  </a:moveTo>
                  <a:lnTo>
                    <a:pt x="12344" y="102870"/>
                  </a:lnTo>
                  <a:lnTo>
                    <a:pt x="12344" y="111099"/>
                  </a:lnTo>
                  <a:lnTo>
                    <a:pt x="20574" y="111099"/>
                  </a:lnTo>
                  <a:lnTo>
                    <a:pt x="20574" y="102870"/>
                  </a:lnTo>
                  <a:close/>
                </a:path>
                <a:path w="267970" h="137159">
                  <a:moveTo>
                    <a:pt x="20574" y="89700"/>
                  </a:moveTo>
                  <a:lnTo>
                    <a:pt x="12344" y="89700"/>
                  </a:lnTo>
                  <a:lnTo>
                    <a:pt x="12344" y="97929"/>
                  </a:lnTo>
                  <a:lnTo>
                    <a:pt x="20574" y="97929"/>
                  </a:lnTo>
                  <a:lnTo>
                    <a:pt x="20574" y="89700"/>
                  </a:lnTo>
                  <a:close/>
                </a:path>
                <a:path w="267970" h="137159">
                  <a:moveTo>
                    <a:pt x="20574" y="77355"/>
                  </a:moveTo>
                  <a:lnTo>
                    <a:pt x="12344" y="77355"/>
                  </a:lnTo>
                  <a:lnTo>
                    <a:pt x="12344" y="84759"/>
                  </a:lnTo>
                  <a:lnTo>
                    <a:pt x="20574" y="84759"/>
                  </a:lnTo>
                  <a:lnTo>
                    <a:pt x="20574" y="77355"/>
                  </a:lnTo>
                  <a:close/>
                </a:path>
                <a:path w="267970" h="137159">
                  <a:moveTo>
                    <a:pt x="20574" y="64211"/>
                  </a:moveTo>
                  <a:lnTo>
                    <a:pt x="12344" y="64211"/>
                  </a:lnTo>
                  <a:lnTo>
                    <a:pt x="12344" y="72415"/>
                  </a:lnTo>
                  <a:lnTo>
                    <a:pt x="20574" y="72415"/>
                  </a:lnTo>
                  <a:lnTo>
                    <a:pt x="20574" y="64211"/>
                  </a:lnTo>
                  <a:close/>
                </a:path>
                <a:path w="267970" h="137159">
                  <a:moveTo>
                    <a:pt x="20574" y="51854"/>
                  </a:moveTo>
                  <a:lnTo>
                    <a:pt x="12344" y="51854"/>
                  </a:lnTo>
                  <a:lnTo>
                    <a:pt x="12344" y="59245"/>
                  </a:lnTo>
                  <a:lnTo>
                    <a:pt x="20574" y="59245"/>
                  </a:lnTo>
                  <a:lnTo>
                    <a:pt x="20574" y="51854"/>
                  </a:lnTo>
                  <a:close/>
                </a:path>
                <a:path w="267970" h="137159">
                  <a:moveTo>
                    <a:pt x="20574" y="38684"/>
                  </a:moveTo>
                  <a:lnTo>
                    <a:pt x="12344" y="38684"/>
                  </a:lnTo>
                  <a:lnTo>
                    <a:pt x="12344" y="46913"/>
                  </a:lnTo>
                  <a:lnTo>
                    <a:pt x="20574" y="46913"/>
                  </a:lnTo>
                  <a:lnTo>
                    <a:pt x="20574" y="38684"/>
                  </a:lnTo>
                  <a:close/>
                </a:path>
                <a:path w="267970" h="137159">
                  <a:moveTo>
                    <a:pt x="20574" y="25514"/>
                  </a:moveTo>
                  <a:lnTo>
                    <a:pt x="12344" y="25514"/>
                  </a:lnTo>
                  <a:lnTo>
                    <a:pt x="12344" y="33743"/>
                  </a:lnTo>
                  <a:lnTo>
                    <a:pt x="20574" y="33743"/>
                  </a:lnTo>
                  <a:lnTo>
                    <a:pt x="20574" y="25514"/>
                  </a:lnTo>
                  <a:close/>
                </a:path>
                <a:path w="267970" h="137159">
                  <a:moveTo>
                    <a:pt x="20574" y="13169"/>
                  </a:moveTo>
                  <a:lnTo>
                    <a:pt x="12344" y="13169"/>
                  </a:lnTo>
                  <a:lnTo>
                    <a:pt x="12344" y="21412"/>
                  </a:lnTo>
                  <a:lnTo>
                    <a:pt x="20574" y="21412"/>
                  </a:lnTo>
                  <a:lnTo>
                    <a:pt x="20574" y="13169"/>
                  </a:lnTo>
                  <a:close/>
                </a:path>
                <a:path w="267970" h="137159">
                  <a:moveTo>
                    <a:pt x="20574" y="0"/>
                  </a:moveTo>
                  <a:lnTo>
                    <a:pt x="12344" y="0"/>
                  </a:lnTo>
                  <a:lnTo>
                    <a:pt x="12344" y="8242"/>
                  </a:lnTo>
                  <a:lnTo>
                    <a:pt x="20574" y="8242"/>
                  </a:lnTo>
                  <a:lnTo>
                    <a:pt x="20574" y="0"/>
                  </a:lnTo>
                  <a:close/>
                </a:path>
                <a:path w="267970" h="137159">
                  <a:moveTo>
                    <a:pt x="33743" y="13169"/>
                  </a:moveTo>
                  <a:lnTo>
                    <a:pt x="25501" y="13169"/>
                  </a:lnTo>
                  <a:lnTo>
                    <a:pt x="25501" y="21412"/>
                  </a:lnTo>
                  <a:lnTo>
                    <a:pt x="33743" y="21412"/>
                  </a:lnTo>
                  <a:lnTo>
                    <a:pt x="33743" y="13169"/>
                  </a:lnTo>
                  <a:close/>
                </a:path>
                <a:path w="267970" h="137159">
                  <a:moveTo>
                    <a:pt x="33743" y="0"/>
                  </a:moveTo>
                  <a:lnTo>
                    <a:pt x="25501" y="0"/>
                  </a:lnTo>
                  <a:lnTo>
                    <a:pt x="25501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267970" h="137159">
                  <a:moveTo>
                    <a:pt x="46901" y="0"/>
                  </a:moveTo>
                  <a:lnTo>
                    <a:pt x="38658" y="0"/>
                  </a:lnTo>
                  <a:lnTo>
                    <a:pt x="38658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267970" h="137159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59">
                  <a:moveTo>
                    <a:pt x="72415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2415" y="8242"/>
                  </a:lnTo>
                  <a:lnTo>
                    <a:pt x="72415" y="0"/>
                  </a:lnTo>
                  <a:close/>
                </a:path>
                <a:path w="267970" h="137159">
                  <a:moveTo>
                    <a:pt x="85585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267970" h="137159">
                  <a:moveTo>
                    <a:pt x="98755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267970" h="137159">
                  <a:moveTo>
                    <a:pt x="111925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59">
                  <a:moveTo>
                    <a:pt x="124269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4269" y="8242"/>
                  </a:lnTo>
                  <a:lnTo>
                    <a:pt x="124269" y="0"/>
                  </a:lnTo>
                  <a:close/>
                </a:path>
                <a:path w="267970" h="137159">
                  <a:moveTo>
                    <a:pt x="227952" y="128397"/>
                  </a:moveTo>
                  <a:lnTo>
                    <a:pt x="220560" y="128397"/>
                  </a:lnTo>
                  <a:lnTo>
                    <a:pt x="220560" y="136626"/>
                  </a:lnTo>
                  <a:lnTo>
                    <a:pt x="227952" y="136626"/>
                  </a:lnTo>
                  <a:lnTo>
                    <a:pt x="227952" y="128397"/>
                  </a:lnTo>
                  <a:close/>
                </a:path>
                <a:path w="267970" h="137159">
                  <a:moveTo>
                    <a:pt x="227952" y="115214"/>
                  </a:moveTo>
                  <a:lnTo>
                    <a:pt x="220560" y="115214"/>
                  </a:lnTo>
                  <a:lnTo>
                    <a:pt x="220560" y="123456"/>
                  </a:lnTo>
                  <a:lnTo>
                    <a:pt x="227952" y="123456"/>
                  </a:lnTo>
                  <a:lnTo>
                    <a:pt x="227952" y="115214"/>
                  </a:lnTo>
                  <a:close/>
                </a:path>
                <a:path w="267970" h="137159">
                  <a:moveTo>
                    <a:pt x="227952" y="102870"/>
                  </a:moveTo>
                  <a:lnTo>
                    <a:pt x="220560" y="102870"/>
                  </a:lnTo>
                  <a:lnTo>
                    <a:pt x="220560" y="111099"/>
                  </a:lnTo>
                  <a:lnTo>
                    <a:pt x="227952" y="111099"/>
                  </a:lnTo>
                  <a:lnTo>
                    <a:pt x="227952" y="102870"/>
                  </a:lnTo>
                  <a:close/>
                </a:path>
                <a:path w="267970" h="137159">
                  <a:moveTo>
                    <a:pt x="227952" y="89700"/>
                  </a:moveTo>
                  <a:lnTo>
                    <a:pt x="220560" y="89700"/>
                  </a:lnTo>
                  <a:lnTo>
                    <a:pt x="220560" y="97929"/>
                  </a:lnTo>
                  <a:lnTo>
                    <a:pt x="227952" y="97929"/>
                  </a:lnTo>
                  <a:lnTo>
                    <a:pt x="227952" y="89700"/>
                  </a:lnTo>
                  <a:close/>
                </a:path>
                <a:path w="267970" h="137159">
                  <a:moveTo>
                    <a:pt x="227952" y="77355"/>
                  </a:moveTo>
                  <a:lnTo>
                    <a:pt x="220560" y="77355"/>
                  </a:lnTo>
                  <a:lnTo>
                    <a:pt x="220560" y="84759"/>
                  </a:lnTo>
                  <a:lnTo>
                    <a:pt x="227952" y="84759"/>
                  </a:lnTo>
                  <a:lnTo>
                    <a:pt x="227952" y="77355"/>
                  </a:lnTo>
                  <a:close/>
                </a:path>
                <a:path w="267970" h="137159">
                  <a:moveTo>
                    <a:pt x="227952" y="64211"/>
                  </a:moveTo>
                  <a:lnTo>
                    <a:pt x="220560" y="64211"/>
                  </a:lnTo>
                  <a:lnTo>
                    <a:pt x="220560" y="72415"/>
                  </a:lnTo>
                  <a:lnTo>
                    <a:pt x="227952" y="72415"/>
                  </a:lnTo>
                  <a:lnTo>
                    <a:pt x="227952" y="64211"/>
                  </a:lnTo>
                  <a:close/>
                </a:path>
                <a:path w="267970" h="137159">
                  <a:moveTo>
                    <a:pt x="227952" y="51854"/>
                  </a:moveTo>
                  <a:lnTo>
                    <a:pt x="220560" y="51854"/>
                  </a:lnTo>
                  <a:lnTo>
                    <a:pt x="220560" y="59245"/>
                  </a:lnTo>
                  <a:lnTo>
                    <a:pt x="227952" y="59245"/>
                  </a:lnTo>
                  <a:lnTo>
                    <a:pt x="227952" y="51854"/>
                  </a:lnTo>
                  <a:close/>
                </a:path>
                <a:path w="267970" h="137159">
                  <a:moveTo>
                    <a:pt x="227952" y="38684"/>
                  </a:moveTo>
                  <a:lnTo>
                    <a:pt x="220560" y="38684"/>
                  </a:lnTo>
                  <a:lnTo>
                    <a:pt x="220560" y="46913"/>
                  </a:lnTo>
                  <a:lnTo>
                    <a:pt x="227952" y="46913"/>
                  </a:lnTo>
                  <a:lnTo>
                    <a:pt x="227952" y="38684"/>
                  </a:lnTo>
                  <a:close/>
                </a:path>
                <a:path w="267970" h="137159">
                  <a:moveTo>
                    <a:pt x="227952" y="25514"/>
                  </a:moveTo>
                  <a:lnTo>
                    <a:pt x="220560" y="25514"/>
                  </a:lnTo>
                  <a:lnTo>
                    <a:pt x="220560" y="33743"/>
                  </a:lnTo>
                  <a:lnTo>
                    <a:pt x="227952" y="33743"/>
                  </a:lnTo>
                  <a:lnTo>
                    <a:pt x="227952" y="25514"/>
                  </a:lnTo>
                  <a:close/>
                </a:path>
                <a:path w="267970" h="137159">
                  <a:moveTo>
                    <a:pt x="227952" y="13169"/>
                  </a:moveTo>
                  <a:lnTo>
                    <a:pt x="220560" y="13169"/>
                  </a:lnTo>
                  <a:lnTo>
                    <a:pt x="220560" y="21412"/>
                  </a:lnTo>
                  <a:lnTo>
                    <a:pt x="227952" y="21412"/>
                  </a:lnTo>
                  <a:lnTo>
                    <a:pt x="227952" y="13169"/>
                  </a:lnTo>
                  <a:close/>
                </a:path>
                <a:path w="267970" h="137159">
                  <a:moveTo>
                    <a:pt x="241122" y="128397"/>
                  </a:moveTo>
                  <a:lnTo>
                    <a:pt x="232879" y="128397"/>
                  </a:lnTo>
                  <a:lnTo>
                    <a:pt x="232879" y="136626"/>
                  </a:lnTo>
                  <a:lnTo>
                    <a:pt x="241122" y="136626"/>
                  </a:lnTo>
                  <a:lnTo>
                    <a:pt x="241122" y="128397"/>
                  </a:lnTo>
                  <a:close/>
                </a:path>
                <a:path w="267970" h="137159">
                  <a:moveTo>
                    <a:pt x="241122" y="115214"/>
                  </a:moveTo>
                  <a:lnTo>
                    <a:pt x="232879" y="115214"/>
                  </a:lnTo>
                  <a:lnTo>
                    <a:pt x="232879" y="123456"/>
                  </a:lnTo>
                  <a:lnTo>
                    <a:pt x="241122" y="123456"/>
                  </a:lnTo>
                  <a:lnTo>
                    <a:pt x="241122" y="115214"/>
                  </a:lnTo>
                  <a:close/>
                </a:path>
                <a:path w="267970" h="137159">
                  <a:moveTo>
                    <a:pt x="241122" y="102870"/>
                  </a:moveTo>
                  <a:lnTo>
                    <a:pt x="232879" y="102870"/>
                  </a:lnTo>
                  <a:lnTo>
                    <a:pt x="232879" y="111099"/>
                  </a:lnTo>
                  <a:lnTo>
                    <a:pt x="241122" y="111099"/>
                  </a:lnTo>
                  <a:lnTo>
                    <a:pt x="241122" y="102870"/>
                  </a:lnTo>
                  <a:close/>
                </a:path>
                <a:path w="267970" h="137159">
                  <a:moveTo>
                    <a:pt x="241122" y="89700"/>
                  </a:moveTo>
                  <a:lnTo>
                    <a:pt x="232879" y="89700"/>
                  </a:lnTo>
                  <a:lnTo>
                    <a:pt x="232879" y="97929"/>
                  </a:lnTo>
                  <a:lnTo>
                    <a:pt x="241122" y="97929"/>
                  </a:lnTo>
                  <a:lnTo>
                    <a:pt x="241122" y="89700"/>
                  </a:lnTo>
                  <a:close/>
                </a:path>
                <a:path w="267970" h="137159">
                  <a:moveTo>
                    <a:pt x="241122" y="77355"/>
                  </a:moveTo>
                  <a:lnTo>
                    <a:pt x="232879" y="77355"/>
                  </a:lnTo>
                  <a:lnTo>
                    <a:pt x="232879" y="84759"/>
                  </a:lnTo>
                  <a:lnTo>
                    <a:pt x="241122" y="84759"/>
                  </a:lnTo>
                  <a:lnTo>
                    <a:pt x="241122" y="77355"/>
                  </a:lnTo>
                  <a:close/>
                </a:path>
                <a:path w="267970" h="137159">
                  <a:moveTo>
                    <a:pt x="241122" y="64211"/>
                  </a:moveTo>
                  <a:lnTo>
                    <a:pt x="232879" y="64211"/>
                  </a:lnTo>
                  <a:lnTo>
                    <a:pt x="232879" y="72415"/>
                  </a:lnTo>
                  <a:lnTo>
                    <a:pt x="241122" y="72415"/>
                  </a:lnTo>
                  <a:lnTo>
                    <a:pt x="241122" y="64211"/>
                  </a:lnTo>
                  <a:close/>
                </a:path>
                <a:path w="267970" h="137159">
                  <a:moveTo>
                    <a:pt x="241122" y="51854"/>
                  </a:moveTo>
                  <a:lnTo>
                    <a:pt x="232879" y="51854"/>
                  </a:lnTo>
                  <a:lnTo>
                    <a:pt x="232879" y="59245"/>
                  </a:lnTo>
                  <a:lnTo>
                    <a:pt x="241122" y="59245"/>
                  </a:lnTo>
                  <a:lnTo>
                    <a:pt x="241122" y="51854"/>
                  </a:lnTo>
                  <a:close/>
                </a:path>
                <a:path w="267970" h="137159">
                  <a:moveTo>
                    <a:pt x="241122" y="38684"/>
                  </a:moveTo>
                  <a:lnTo>
                    <a:pt x="232879" y="38684"/>
                  </a:lnTo>
                  <a:lnTo>
                    <a:pt x="232879" y="46913"/>
                  </a:lnTo>
                  <a:lnTo>
                    <a:pt x="241122" y="46913"/>
                  </a:lnTo>
                  <a:lnTo>
                    <a:pt x="241122" y="38684"/>
                  </a:lnTo>
                  <a:close/>
                </a:path>
                <a:path w="267970" h="137159">
                  <a:moveTo>
                    <a:pt x="241122" y="25514"/>
                  </a:moveTo>
                  <a:lnTo>
                    <a:pt x="232879" y="25514"/>
                  </a:lnTo>
                  <a:lnTo>
                    <a:pt x="232879" y="33743"/>
                  </a:lnTo>
                  <a:lnTo>
                    <a:pt x="241122" y="33743"/>
                  </a:lnTo>
                  <a:lnTo>
                    <a:pt x="241122" y="25514"/>
                  </a:lnTo>
                  <a:close/>
                </a:path>
                <a:path w="267970" h="137159">
                  <a:moveTo>
                    <a:pt x="241122" y="13169"/>
                  </a:moveTo>
                  <a:lnTo>
                    <a:pt x="232879" y="13169"/>
                  </a:lnTo>
                  <a:lnTo>
                    <a:pt x="232879" y="21412"/>
                  </a:lnTo>
                  <a:lnTo>
                    <a:pt x="241122" y="21412"/>
                  </a:lnTo>
                  <a:lnTo>
                    <a:pt x="241122" y="13169"/>
                  </a:lnTo>
                  <a:close/>
                </a:path>
                <a:path w="267970" h="137159">
                  <a:moveTo>
                    <a:pt x="254292" y="128397"/>
                  </a:moveTo>
                  <a:lnTo>
                    <a:pt x="246062" y="128397"/>
                  </a:lnTo>
                  <a:lnTo>
                    <a:pt x="246062" y="136626"/>
                  </a:lnTo>
                  <a:lnTo>
                    <a:pt x="254292" y="136626"/>
                  </a:lnTo>
                  <a:lnTo>
                    <a:pt x="254292" y="128397"/>
                  </a:lnTo>
                  <a:close/>
                </a:path>
                <a:path w="267970" h="137159">
                  <a:moveTo>
                    <a:pt x="254292" y="115214"/>
                  </a:moveTo>
                  <a:lnTo>
                    <a:pt x="246062" y="115214"/>
                  </a:lnTo>
                  <a:lnTo>
                    <a:pt x="246062" y="123456"/>
                  </a:lnTo>
                  <a:lnTo>
                    <a:pt x="254292" y="123456"/>
                  </a:lnTo>
                  <a:lnTo>
                    <a:pt x="254292" y="115214"/>
                  </a:lnTo>
                  <a:close/>
                </a:path>
                <a:path w="267970" h="137159">
                  <a:moveTo>
                    <a:pt x="254292" y="102870"/>
                  </a:moveTo>
                  <a:lnTo>
                    <a:pt x="246062" y="102870"/>
                  </a:lnTo>
                  <a:lnTo>
                    <a:pt x="246062" y="111099"/>
                  </a:lnTo>
                  <a:lnTo>
                    <a:pt x="254292" y="111099"/>
                  </a:lnTo>
                  <a:lnTo>
                    <a:pt x="254292" y="102870"/>
                  </a:lnTo>
                  <a:close/>
                </a:path>
                <a:path w="267970" h="137159">
                  <a:moveTo>
                    <a:pt x="254292" y="89700"/>
                  </a:moveTo>
                  <a:lnTo>
                    <a:pt x="246062" y="89700"/>
                  </a:lnTo>
                  <a:lnTo>
                    <a:pt x="246062" y="97929"/>
                  </a:lnTo>
                  <a:lnTo>
                    <a:pt x="254292" y="97929"/>
                  </a:lnTo>
                  <a:lnTo>
                    <a:pt x="254292" y="89700"/>
                  </a:lnTo>
                  <a:close/>
                </a:path>
                <a:path w="267970" h="137159">
                  <a:moveTo>
                    <a:pt x="254292" y="77355"/>
                  </a:moveTo>
                  <a:lnTo>
                    <a:pt x="246062" y="77355"/>
                  </a:lnTo>
                  <a:lnTo>
                    <a:pt x="246062" y="84759"/>
                  </a:lnTo>
                  <a:lnTo>
                    <a:pt x="254292" y="84759"/>
                  </a:lnTo>
                  <a:lnTo>
                    <a:pt x="254292" y="77355"/>
                  </a:lnTo>
                  <a:close/>
                </a:path>
                <a:path w="267970" h="137159">
                  <a:moveTo>
                    <a:pt x="254292" y="64211"/>
                  </a:moveTo>
                  <a:lnTo>
                    <a:pt x="246062" y="64211"/>
                  </a:lnTo>
                  <a:lnTo>
                    <a:pt x="246062" y="72415"/>
                  </a:lnTo>
                  <a:lnTo>
                    <a:pt x="254292" y="72415"/>
                  </a:lnTo>
                  <a:lnTo>
                    <a:pt x="254292" y="64211"/>
                  </a:lnTo>
                  <a:close/>
                </a:path>
                <a:path w="267970" h="137159">
                  <a:moveTo>
                    <a:pt x="254292" y="51854"/>
                  </a:moveTo>
                  <a:lnTo>
                    <a:pt x="246062" y="51854"/>
                  </a:lnTo>
                  <a:lnTo>
                    <a:pt x="246062" y="59245"/>
                  </a:lnTo>
                  <a:lnTo>
                    <a:pt x="254292" y="59245"/>
                  </a:lnTo>
                  <a:lnTo>
                    <a:pt x="254292" y="51854"/>
                  </a:lnTo>
                  <a:close/>
                </a:path>
                <a:path w="267970" h="137159">
                  <a:moveTo>
                    <a:pt x="254292" y="38684"/>
                  </a:moveTo>
                  <a:lnTo>
                    <a:pt x="246062" y="38684"/>
                  </a:lnTo>
                  <a:lnTo>
                    <a:pt x="246062" y="46913"/>
                  </a:lnTo>
                  <a:lnTo>
                    <a:pt x="254292" y="46913"/>
                  </a:lnTo>
                  <a:lnTo>
                    <a:pt x="254292" y="38684"/>
                  </a:lnTo>
                  <a:close/>
                </a:path>
                <a:path w="267970" h="137159">
                  <a:moveTo>
                    <a:pt x="254292" y="25514"/>
                  </a:moveTo>
                  <a:lnTo>
                    <a:pt x="246062" y="25514"/>
                  </a:lnTo>
                  <a:lnTo>
                    <a:pt x="246062" y="33743"/>
                  </a:lnTo>
                  <a:lnTo>
                    <a:pt x="254292" y="33743"/>
                  </a:lnTo>
                  <a:lnTo>
                    <a:pt x="254292" y="25514"/>
                  </a:lnTo>
                  <a:close/>
                </a:path>
                <a:path w="267970" h="137159">
                  <a:moveTo>
                    <a:pt x="254292" y="13169"/>
                  </a:moveTo>
                  <a:lnTo>
                    <a:pt x="246062" y="13169"/>
                  </a:lnTo>
                  <a:lnTo>
                    <a:pt x="246062" y="21412"/>
                  </a:lnTo>
                  <a:lnTo>
                    <a:pt x="254292" y="21412"/>
                  </a:lnTo>
                  <a:lnTo>
                    <a:pt x="254292" y="13169"/>
                  </a:lnTo>
                  <a:close/>
                </a:path>
                <a:path w="267970" h="137159">
                  <a:moveTo>
                    <a:pt x="267449" y="128397"/>
                  </a:moveTo>
                  <a:lnTo>
                    <a:pt x="259232" y="128397"/>
                  </a:lnTo>
                  <a:lnTo>
                    <a:pt x="259232" y="136626"/>
                  </a:lnTo>
                  <a:lnTo>
                    <a:pt x="267449" y="136626"/>
                  </a:lnTo>
                  <a:lnTo>
                    <a:pt x="267449" y="128397"/>
                  </a:lnTo>
                  <a:close/>
                </a:path>
                <a:path w="267970" h="137159">
                  <a:moveTo>
                    <a:pt x="267449" y="115214"/>
                  </a:moveTo>
                  <a:lnTo>
                    <a:pt x="259232" y="115214"/>
                  </a:lnTo>
                  <a:lnTo>
                    <a:pt x="259232" y="123456"/>
                  </a:lnTo>
                  <a:lnTo>
                    <a:pt x="267449" y="123456"/>
                  </a:lnTo>
                  <a:lnTo>
                    <a:pt x="267449" y="115214"/>
                  </a:lnTo>
                  <a:close/>
                </a:path>
                <a:path w="267970" h="137159">
                  <a:moveTo>
                    <a:pt x="267449" y="102870"/>
                  </a:moveTo>
                  <a:lnTo>
                    <a:pt x="259232" y="102870"/>
                  </a:lnTo>
                  <a:lnTo>
                    <a:pt x="259232" y="111099"/>
                  </a:lnTo>
                  <a:lnTo>
                    <a:pt x="267449" y="111099"/>
                  </a:lnTo>
                  <a:lnTo>
                    <a:pt x="267449" y="102870"/>
                  </a:lnTo>
                  <a:close/>
                </a:path>
                <a:path w="267970" h="137159">
                  <a:moveTo>
                    <a:pt x="267449" y="89700"/>
                  </a:moveTo>
                  <a:lnTo>
                    <a:pt x="259232" y="89700"/>
                  </a:lnTo>
                  <a:lnTo>
                    <a:pt x="259232" y="97929"/>
                  </a:lnTo>
                  <a:lnTo>
                    <a:pt x="267449" y="97929"/>
                  </a:lnTo>
                  <a:lnTo>
                    <a:pt x="267449" y="89700"/>
                  </a:lnTo>
                  <a:close/>
                </a:path>
                <a:path w="267970" h="137159">
                  <a:moveTo>
                    <a:pt x="267449" y="77355"/>
                  </a:moveTo>
                  <a:lnTo>
                    <a:pt x="259232" y="77355"/>
                  </a:lnTo>
                  <a:lnTo>
                    <a:pt x="259232" y="84759"/>
                  </a:lnTo>
                  <a:lnTo>
                    <a:pt x="267449" y="84759"/>
                  </a:lnTo>
                  <a:lnTo>
                    <a:pt x="267449" y="77355"/>
                  </a:lnTo>
                  <a:close/>
                </a:path>
                <a:path w="267970" h="137159">
                  <a:moveTo>
                    <a:pt x="267449" y="64211"/>
                  </a:moveTo>
                  <a:lnTo>
                    <a:pt x="259232" y="64211"/>
                  </a:lnTo>
                  <a:lnTo>
                    <a:pt x="259232" y="72415"/>
                  </a:lnTo>
                  <a:lnTo>
                    <a:pt x="267449" y="72415"/>
                  </a:lnTo>
                  <a:lnTo>
                    <a:pt x="267449" y="64211"/>
                  </a:lnTo>
                  <a:close/>
                </a:path>
                <a:path w="267970" h="137159">
                  <a:moveTo>
                    <a:pt x="267449" y="51854"/>
                  </a:moveTo>
                  <a:lnTo>
                    <a:pt x="259232" y="51854"/>
                  </a:lnTo>
                  <a:lnTo>
                    <a:pt x="259232" y="59245"/>
                  </a:lnTo>
                  <a:lnTo>
                    <a:pt x="267449" y="59245"/>
                  </a:lnTo>
                  <a:lnTo>
                    <a:pt x="267449" y="51854"/>
                  </a:lnTo>
                  <a:close/>
                </a:path>
                <a:path w="267970" h="137159">
                  <a:moveTo>
                    <a:pt x="267449" y="38684"/>
                  </a:moveTo>
                  <a:lnTo>
                    <a:pt x="259232" y="38684"/>
                  </a:lnTo>
                  <a:lnTo>
                    <a:pt x="259232" y="46913"/>
                  </a:lnTo>
                  <a:lnTo>
                    <a:pt x="267449" y="46913"/>
                  </a:lnTo>
                  <a:lnTo>
                    <a:pt x="267449" y="38684"/>
                  </a:lnTo>
                  <a:close/>
                </a:path>
                <a:path w="267970" h="137159">
                  <a:moveTo>
                    <a:pt x="267449" y="25514"/>
                  </a:moveTo>
                  <a:lnTo>
                    <a:pt x="259232" y="25514"/>
                  </a:lnTo>
                  <a:lnTo>
                    <a:pt x="259232" y="33743"/>
                  </a:lnTo>
                  <a:lnTo>
                    <a:pt x="267449" y="33743"/>
                  </a:lnTo>
                  <a:lnTo>
                    <a:pt x="267449" y="25514"/>
                  </a:lnTo>
                  <a:close/>
                </a:path>
                <a:path w="267970" h="137159">
                  <a:moveTo>
                    <a:pt x="267449" y="13169"/>
                  </a:moveTo>
                  <a:lnTo>
                    <a:pt x="259232" y="13169"/>
                  </a:lnTo>
                  <a:lnTo>
                    <a:pt x="259232" y="21412"/>
                  </a:lnTo>
                  <a:lnTo>
                    <a:pt x="267449" y="21412"/>
                  </a:lnTo>
                  <a:lnTo>
                    <a:pt x="267449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42028" y="7236485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42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27"/>
                  </a:lnTo>
                  <a:close/>
                </a:path>
                <a:path w="99060" h="123825">
                  <a:moveTo>
                    <a:pt x="8242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044"/>
                  </a:lnTo>
                  <a:close/>
                </a:path>
                <a:path w="99060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42" y="97929"/>
                  </a:lnTo>
                  <a:lnTo>
                    <a:pt x="8242" y="89700"/>
                  </a:lnTo>
                  <a:close/>
                </a:path>
                <a:path w="99060" h="123825">
                  <a:moveTo>
                    <a:pt x="8242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8242" y="84759"/>
                  </a:lnTo>
                  <a:lnTo>
                    <a:pt x="8242" y="76530"/>
                  </a:lnTo>
                  <a:close/>
                </a:path>
                <a:path w="99060" h="123825">
                  <a:moveTo>
                    <a:pt x="8242" y="64185"/>
                  </a:moveTo>
                  <a:lnTo>
                    <a:pt x="0" y="64185"/>
                  </a:lnTo>
                  <a:lnTo>
                    <a:pt x="0" y="71589"/>
                  </a:lnTo>
                  <a:lnTo>
                    <a:pt x="8242" y="71589"/>
                  </a:lnTo>
                  <a:lnTo>
                    <a:pt x="8242" y="64185"/>
                  </a:lnTo>
                  <a:close/>
                </a:path>
                <a:path w="99060" h="123825">
                  <a:moveTo>
                    <a:pt x="8242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041"/>
                  </a:lnTo>
                  <a:close/>
                </a:path>
                <a:path w="99060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075"/>
                  </a:lnTo>
                  <a:lnTo>
                    <a:pt x="8242" y="46075"/>
                  </a:lnTo>
                  <a:lnTo>
                    <a:pt x="8242" y="38684"/>
                  </a:lnTo>
                  <a:close/>
                </a:path>
                <a:path w="99060" h="123825">
                  <a:moveTo>
                    <a:pt x="8242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14"/>
                  </a:lnTo>
                  <a:close/>
                </a:path>
                <a:path w="99060" h="123825">
                  <a:moveTo>
                    <a:pt x="8242" y="12344"/>
                  </a:moveTo>
                  <a:lnTo>
                    <a:pt x="0" y="12344"/>
                  </a:lnTo>
                  <a:lnTo>
                    <a:pt x="0" y="20574"/>
                  </a:lnTo>
                  <a:lnTo>
                    <a:pt x="8242" y="20574"/>
                  </a:lnTo>
                  <a:lnTo>
                    <a:pt x="8242" y="12344"/>
                  </a:lnTo>
                  <a:close/>
                </a:path>
                <a:path w="99060" h="123825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99060" h="123825">
                  <a:moveTo>
                    <a:pt x="21399" y="115227"/>
                  </a:moveTo>
                  <a:lnTo>
                    <a:pt x="13157" y="115227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99060" h="123825">
                  <a:moveTo>
                    <a:pt x="21399" y="102044"/>
                  </a:moveTo>
                  <a:lnTo>
                    <a:pt x="13157" y="102044"/>
                  </a:lnTo>
                  <a:lnTo>
                    <a:pt x="13157" y="110286"/>
                  </a:lnTo>
                  <a:lnTo>
                    <a:pt x="21399" y="110286"/>
                  </a:lnTo>
                  <a:lnTo>
                    <a:pt x="21399" y="102044"/>
                  </a:lnTo>
                  <a:close/>
                </a:path>
                <a:path w="99060" h="123825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99060" h="123825">
                  <a:moveTo>
                    <a:pt x="21399" y="76530"/>
                  </a:moveTo>
                  <a:lnTo>
                    <a:pt x="13157" y="76530"/>
                  </a:lnTo>
                  <a:lnTo>
                    <a:pt x="13157" y="84759"/>
                  </a:lnTo>
                  <a:lnTo>
                    <a:pt x="21399" y="84759"/>
                  </a:lnTo>
                  <a:lnTo>
                    <a:pt x="21399" y="76530"/>
                  </a:lnTo>
                  <a:close/>
                </a:path>
                <a:path w="99060" h="123825">
                  <a:moveTo>
                    <a:pt x="21399" y="64185"/>
                  </a:moveTo>
                  <a:lnTo>
                    <a:pt x="13157" y="64185"/>
                  </a:lnTo>
                  <a:lnTo>
                    <a:pt x="13157" y="71589"/>
                  </a:lnTo>
                  <a:lnTo>
                    <a:pt x="21399" y="71589"/>
                  </a:lnTo>
                  <a:lnTo>
                    <a:pt x="21399" y="64185"/>
                  </a:lnTo>
                  <a:close/>
                </a:path>
                <a:path w="99060" h="123825">
                  <a:moveTo>
                    <a:pt x="21399" y="51041"/>
                  </a:moveTo>
                  <a:lnTo>
                    <a:pt x="13157" y="51041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041"/>
                  </a:lnTo>
                  <a:close/>
                </a:path>
                <a:path w="99060" h="123825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075"/>
                  </a:lnTo>
                  <a:lnTo>
                    <a:pt x="21399" y="46075"/>
                  </a:lnTo>
                  <a:lnTo>
                    <a:pt x="21399" y="38684"/>
                  </a:lnTo>
                  <a:close/>
                </a:path>
                <a:path w="99060" h="123825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14"/>
                  </a:lnTo>
                  <a:close/>
                </a:path>
                <a:path w="99060" h="123825">
                  <a:moveTo>
                    <a:pt x="21399" y="12344"/>
                  </a:moveTo>
                  <a:lnTo>
                    <a:pt x="13157" y="12344"/>
                  </a:lnTo>
                  <a:lnTo>
                    <a:pt x="13157" y="20574"/>
                  </a:lnTo>
                  <a:lnTo>
                    <a:pt x="21399" y="20574"/>
                  </a:lnTo>
                  <a:lnTo>
                    <a:pt x="21399" y="12344"/>
                  </a:lnTo>
                  <a:close/>
                </a:path>
                <a:path w="99060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99060" h="123825">
                  <a:moveTo>
                    <a:pt x="34569" y="115227"/>
                  </a:moveTo>
                  <a:lnTo>
                    <a:pt x="26339" y="115227"/>
                  </a:lnTo>
                  <a:lnTo>
                    <a:pt x="26339" y="123456"/>
                  </a:lnTo>
                  <a:lnTo>
                    <a:pt x="34569" y="123456"/>
                  </a:lnTo>
                  <a:lnTo>
                    <a:pt x="34569" y="115227"/>
                  </a:lnTo>
                  <a:close/>
                </a:path>
                <a:path w="99060" h="123825">
                  <a:moveTo>
                    <a:pt x="34569" y="102044"/>
                  </a:moveTo>
                  <a:lnTo>
                    <a:pt x="26339" y="102044"/>
                  </a:lnTo>
                  <a:lnTo>
                    <a:pt x="26339" y="110286"/>
                  </a:lnTo>
                  <a:lnTo>
                    <a:pt x="34569" y="110286"/>
                  </a:lnTo>
                  <a:lnTo>
                    <a:pt x="34569" y="102044"/>
                  </a:lnTo>
                  <a:close/>
                </a:path>
                <a:path w="99060" h="123825">
                  <a:moveTo>
                    <a:pt x="34569" y="89700"/>
                  </a:moveTo>
                  <a:lnTo>
                    <a:pt x="26339" y="89700"/>
                  </a:lnTo>
                  <a:lnTo>
                    <a:pt x="26339" y="97929"/>
                  </a:lnTo>
                  <a:lnTo>
                    <a:pt x="34569" y="97929"/>
                  </a:lnTo>
                  <a:lnTo>
                    <a:pt x="34569" y="89700"/>
                  </a:lnTo>
                  <a:close/>
                </a:path>
                <a:path w="99060" h="123825">
                  <a:moveTo>
                    <a:pt x="34569" y="76530"/>
                  </a:moveTo>
                  <a:lnTo>
                    <a:pt x="26339" y="76530"/>
                  </a:lnTo>
                  <a:lnTo>
                    <a:pt x="26339" y="84759"/>
                  </a:lnTo>
                  <a:lnTo>
                    <a:pt x="34569" y="84759"/>
                  </a:lnTo>
                  <a:lnTo>
                    <a:pt x="34569" y="76530"/>
                  </a:lnTo>
                  <a:close/>
                </a:path>
                <a:path w="99060" h="123825">
                  <a:moveTo>
                    <a:pt x="34569" y="64185"/>
                  </a:moveTo>
                  <a:lnTo>
                    <a:pt x="26339" y="64185"/>
                  </a:lnTo>
                  <a:lnTo>
                    <a:pt x="26339" y="71589"/>
                  </a:lnTo>
                  <a:lnTo>
                    <a:pt x="34569" y="71589"/>
                  </a:lnTo>
                  <a:lnTo>
                    <a:pt x="34569" y="64185"/>
                  </a:lnTo>
                  <a:close/>
                </a:path>
                <a:path w="99060" h="123825">
                  <a:moveTo>
                    <a:pt x="34569" y="51041"/>
                  </a:moveTo>
                  <a:lnTo>
                    <a:pt x="26339" y="51041"/>
                  </a:lnTo>
                  <a:lnTo>
                    <a:pt x="26339" y="59245"/>
                  </a:lnTo>
                  <a:lnTo>
                    <a:pt x="34569" y="59245"/>
                  </a:lnTo>
                  <a:lnTo>
                    <a:pt x="34569" y="51041"/>
                  </a:lnTo>
                  <a:close/>
                </a:path>
                <a:path w="99060" h="123825">
                  <a:moveTo>
                    <a:pt x="34569" y="38684"/>
                  </a:moveTo>
                  <a:lnTo>
                    <a:pt x="26339" y="38684"/>
                  </a:lnTo>
                  <a:lnTo>
                    <a:pt x="26339" y="46075"/>
                  </a:lnTo>
                  <a:lnTo>
                    <a:pt x="34569" y="46075"/>
                  </a:lnTo>
                  <a:lnTo>
                    <a:pt x="34569" y="38684"/>
                  </a:lnTo>
                  <a:close/>
                </a:path>
                <a:path w="99060" h="123825">
                  <a:moveTo>
                    <a:pt x="34569" y="25514"/>
                  </a:moveTo>
                  <a:lnTo>
                    <a:pt x="26339" y="25514"/>
                  </a:lnTo>
                  <a:lnTo>
                    <a:pt x="26339" y="33743"/>
                  </a:lnTo>
                  <a:lnTo>
                    <a:pt x="34569" y="33743"/>
                  </a:lnTo>
                  <a:lnTo>
                    <a:pt x="34569" y="25514"/>
                  </a:lnTo>
                  <a:close/>
                </a:path>
                <a:path w="99060" h="123825">
                  <a:moveTo>
                    <a:pt x="34569" y="12344"/>
                  </a:moveTo>
                  <a:lnTo>
                    <a:pt x="26339" y="12344"/>
                  </a:lnTo>
                  <a:lnTo>
                    <a:pt x="26339" y="20574"/>
                  </a:lnTo>
                  <a:lnTo>
                    <a:pt x="34569" y="20574"/>
                  </a:lnTo>
                  <a:lnTo>
                    <a:pt x="34569" y="12344"/>
                  </a:lnTo>
                  <a:close/>
                </a:path>
                <a:path w="99060" h="123825">
                  <a:moveTo>
                    <a:pt x="34569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69" y="8242"/>
                  </a:lnTo>
                  <a:lnTo>
                    <a:pt x="34569" y="0"/>
                  </a:lnTo>
                  <a:close/>
                </a:path>
                <a:path w="99060" h="123825">
                  <a:moveTo>
                    <a:pt x="46913" y="115227"/>
                  </a:moveTo>
                  <a:lnTo>
                    <a:pt x="39497" y="115227"/>
                  </a:lnTo>
                  <a:lnTo>
                    <a:pt x="39497" y="123456"/>
                  </a:lnTo>
                  <a:lnTo>
                    <a:pt x="46913" y="123456"/>
                  </a:lnTo>
                  <a:lnTo>
                    <a:pt x="46913" y="115227"/>
                  </a:lnTo>
                  <a:close/>
                </a:path>
                <a:path w="99060" h="123825">
                  <a:moveTo>
                    <a:pt x="46913" y="102044"/>
                  </a:moveTo>
                  <a:lnTo>
                    <a:pt x="39497" y="102044"/>
                  </a:lnTo>
                  <a:lnTo>
                    <a:pt x="39497" y="110286"/>
                  </a:lnTo>
                  <a:lnTo>
                    <a:pt x="46913" y="110286"/>
                  </a:lnTo>
                  <a:lnTo>
                    <a:pt x="46913" y="102044"/>
                  </a:lnTo>
                  <a:close/>
                </a:path>
                <a:path w="99060" h="123825">
                  <a:moveTo>
                    <a:pt x="46913" y="89700"/>
                  </a:moveTo>
                  <a:lnTo>
                    <a:pt x="39497" y="89700"/>
                  </a:lnTo>
                  <a:lnTo>
                    <a:pt x="39497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99060" h="123825">
                  <a:moveTo>
                    <a:pt x="46913" y="76530"/>
                  </a:moveTo>
                  <a:lnTo>
                    <a:pt x="39497" y="76530"/>
                  </a:lnTo>
                  <a:lnTo>
                    <a:pt x="39497" y="84759"/>
                  </a:lnTo>
                  <a:lnTo>
                    <a:pt x="46913" y="84759"/>
                  </a:lnTo>
                  <a:lnTo>
                    <a:pt x="46913" y="76530"/>
                  </a:lnTo>
                  <a:close/>
                </a:path>
                <a:path w="99060" h="123825">
                  <a:moveTo>
                    <a:pt x="46913" y="64185"/>
                  </a:moveTo>
                  <a:lnTo>
                    <a:pt x="39497" y="64185"/>
                  </a:lnTo>
                  <a:lnTo>
                    <a:pt x="39497" y="71589"/>
                  </a:lnTo>
                  <a:lnTo>
                    <a:pt x="46913" y="71589"/>
                  </a:lnTo>
                  <a:lnTo>
                    <a:pt x="46913" y="64185"/>
                  </a:lnTo>
                  <a:close/>
                </a:path>
                <a:path w="99060" h="123825">
                  <a:moveTo>
                    <a:pt x="46913" y="51041"/>
                  </a:moveTo>
                  <a:lnTo>
                    <a:pt x="39497" y="51041"/>
                  </a:lnTo>
                  <a:lnTo>
                    <a:pt x="39497" y="59245"/>
                  </a:lnTo>
                  <a:lnTo>
                    <a:pt x="46913" y="59245"/>
                  </a:lnTo>
                  <a:lnTo>
                    <a:pt x="46913" y="51041"/>
                  </a:lnTo>
                  <a:close/>
                </a:path>
                <a:path w="99060" h="123825">
                  <a:moveTo>
                    <a:pt x="46913" y="38684"/>
                  </a:moveTo>
                  <a:lnTo>
                    <a:pt x="39497" y="38684"/>
                  </a:lnTo>
                  <a:lnTo>
                    <a:pt x="39497" y="46075"/>
                  </a:lnTo>
                  <a:lnTo>
                    <a:pt x="46913" y="46075"/>
                  </a:lnTo>
                  <a:lnTo>
                    <a:pt x="46913" y="38684"/>
                  </a:lnTo>
                  <a:close/>
                </a:path>
                <a:path w="99060" h="123825">
                  <a:moveTo>
                    <a:pt x="46913" y="25514"/>
                  </a:moveTo>
                  <a:lnTo>
                    <a:pt x="39497" y="25514"/>
                  </a:lnTo>
                  <a:lnTo>
                    <a:pt x="39497" y="33743"/>
                  </a:lnTo>
                  <a:lnTo>
                    <a:pt x="46913" y="33743"/>
                  </a:lnTo>
                  <a:lnTo>
                    <a:pt x="46913" y="25514"/>
                  </a:lnTo>
                  <a:close/>
                </a:path>
                <a:path w="99060" h="123825">
                  <a:moveTo>
                    <a:pt x="46913" y="12344"/>
                  </a:moveTo>
                  <a:lnTo>
                    <a:pt x="39497" y="12344"/>
                  </a:lnTo>
                  <a:lnTo>
                    <a:pt x="39497" y="20574"/>
                  </a:lnTo>
                  <a:lnTo>
                    <a:pt x="46913" y="20574"/>
                  </a:lnTo>
                  <a:lnTo>
                    <a:pt x="46913" y="12344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83" y="115227"/>
                  </a:moveTo>
                  <a:lnTo>
                    <a:pt x="51854" y="115227"/>
                  </a:lnTo>
                  <a:lnTo>
                    <a:pt x="51854" y="123456"/>
                  </a:lnTo>
                  <a:lnTo>
                    <a:pt x="60083" y="123456"/>
                  </a:lnTo>
                  <a:lnTo>
                    <a:pt x="60083" y="115227"/>
                  </a:lnTo>
                  <a:close/>
                </a:path>
                <a:path w="99060" h="123825">
                  <a:moveTo>
                    <a:pt x="60083" y="102044"/>
                  </a:moveTo>
                  <a:lnTo>
                    <a:pt x="51854" y="102044"/>
                  </a:lnTo>
                  <a:lnTo>
                    <a:pt x="51854" y="110286"/>
                  </a:lnTo>
                  <a:lnTo>
                    <a:pt x="60083" y="110286"/>
                  </a:lnTo>
                  <a:lnTo>
                    <a:pt x="60083" y="102044"/>
                  </a:lnTo>
                  <a:close/>
                </a:path>
                <a:path w="99060" h="123825">
                  <a:moveTo>
                    <a:pt x="60083" y="89700"/>
                  </a:moveTo>
                  <a:lnTo>
                    <a:pt x="51854" y="89700"/>
                  </a:lnTo>
                  <a:lnTo>
                    <a:pt x="51854" y="97929"/>
                  </a:lnTo>
                  <a:lnTo>
                    <a:pt x="60083" y="97929"/>
                  </a:lnTo>
                  <a:lnTo>
                    <a:pt x="60083" y="89700"/>
                  </a:lnTo>
                  <a:close/>
                </a:path>
                <a:path w="99060" h="123825">
                  <a:moveTo>
                    <a:pt x="60083" y="76530"/>
                  </a:moveTo>
                  <a:lnTo>
                    <a:pt x="51854" y="76530"/>
                  </a:lnTo>
                  <a:lnTo>
                    <a:pt x="51854" y="84759"/>
                  </a:lnTo>
                  <a:lnTo>
                    <a:pt x="60083" y="84759"/>
                  </a:lnTo>
                  <a:lnTo>
                    <a:pt x="60083" y="76530"/>
                  </a:lnTo>
                  <a:close/>
                </a:path>
                <a:path w="99060" h="123825">
                  <a:moveTo>
                    <a:pt x="60083" y="64185"/>
                  </a:moveTo>
                  <a:lnTo>
                    <a:pt x="51854" y="64185"/>
                  </a:lnTo>
                  <a:lnTo>
                    <a:pt x="51854" y="71589"/>
                  </a:lnTo>
                  <a:lnTo>
                    <a:pt x="60083" y="71589"/>
                  </a:lnTo>
                  <a:lnTo>
                    <a:pt x="60083" y="64185"/>
                  </a:lnTo>
                  <a:close/>
                </a:path>
                <a:path w="99060" h="123825">
                  <a:moveTo>
                    <a:pt x="60083" y="51041"/>
                  </a:moveTo>
                  <a:lnTo>
                    <a:pt x="51854" y="51041"/>
                  </a:lnTo>
                  <a:lnTo>
                    <a:pt x="51854" y="59245"/>
                  </a:lnTo>
                  <a:lnTo>
                    <a:pt x="60083" y="59245"/>
                  </a:lnTo>
                  <a:lnTo>
                    <a:pt x="60083" y="51041"/>
                  </a:lnTo>
                  <a:close/>
                </a:path>
                <a:path w="99060" h="123825">
                  <a:moveTo>
                    <a:pt x="60083" y="38684"/>
                  </a:moveTo>
                  <a:lnTo>
                    <a:pt x="51854" y="38684"/>
                  </a:lnTo>
                  <a:lnTo>
                    <a:pt x="51854" y="46075"/>
                  </a:lnTo>
                  <a:lnTo>
                    <a:pt x="60083" y="46075"/>
                  </a:lnTo>
                  <a:lnTo>
                    <a:pt x="60083" y="38684"/>
                  </a:lnTo>
                  <a:close/>
                </a:path>
                <a:path w="99060" h="123825">
                  <a:moveTo>
                    <a:pt x="60083" y="25514"/>
                  </a:moveTo>
                  <a:lnTo>
                    <a:pt x="51854" y="25514"/>
                  </a:lnTo>
                  <a:lnTo>
                    <a:pt x="51854" y="33743"/>
                  </a:lnTo>
                  <a:lnTo>
                    <a:pt x="60083" y="33743"/>
                  </a:lnTo>
                  <a:lnTo>
                    <a:pt x="60083" y="25514"/>
                  </a:lnTo>
                  <a:close/>
                </a:path>
                <a:path w="99060" h="123825">
                  <a:moveTo>
                    <a:pt x="60083" y="12344"/>
                  </a:moveTo>
                  <a:lnTo>
                    <a:pt x="51854" y="12344"/>
                  </a:lnTo>
                  <a:lnTo>
                    <a:pt x="51854" y="20574"/>
                  </a:lnTo>
                  <a:lnTo>
                    <a:pt x="60083" y="20574"/>
                  </a:lnTo>
                  <a:lnTo>
                    <a:pt x="60083" y="12344"/>
                  </a:lnTo>
                  <a:close/>
                </a:path>
                <a:path w="99060" h="123825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99060" h="123825">
                  <a:moveTo>
                    <a:pt x="73253" y="115227"/>
                  </a:moveTo>
                  <a:lnTo>
                    <a:pt x="65024" y="115227"/>
                  </a:lnTo>
                  <a:lnTo>
                    <a:pt x="65024" y="123456"/>
                  </a:lnTo>
                  <a:lnTo>
                    <a:pt x="73253" y="123456"/>
                  </a:lnTo>
                  <a:lnTo>
                    <a:pt x="73253" y="115227"/>
                  </a:lnTo>
                  <a:close/>
                </a:path>
                <a:path w="99060" h="123825">
                  <a:moveTo>
                    <a:pt x="73253" y="102044"/>
                  </a:moveTo>
                  <a:lnTo>
                    <a:pt x="65024" y="102044"/>
                  </a:lnTo>
                  <a:lnTo>
                    <a:pt x="65024" y="110286"/>
                  </a:lnTo>
                  <a:lnTo>
                    <a:pt x="73253" y="110286"/>
                  </a:lnTo>
                  <a:lnTo>
                    <a:pt x="73253" y="102044"/>
                  </a:lnTo>
                  <a:close/>
                </a:path>
                <a:path w="99060" h="123825">
                  <a:moveTo>
                    <a:pt x="73253" y="89700"/>
                  </a:moveTo>
                  <a:lnTo>
                    <a:pt x="65024" y="89700"/>
                  </a:lnTo>
                  <a:lnTo>
                    <a:pt x="65024" y="97929"/>
                  </a:lnTo>
                  <a:lnTo>
                    <a:pt x="73253" y="97929"/>
                  </a:lnTo>
                  <a:lnTo>
                    <a:pt x="73253" y="89700"/>
                  </a:lnTo>
                  <a:close/>
                </a:path>
                <a:path w="99060" h="123825">
                  <a:moveTo>
                    <a:pt x="73253" y="76530"/>
                  </a:moveTo>
                  <a:lnTo>
                    <a:pt x="65024" y="76530"/>
                  </a:lnTo>
                  <a:lnTo>
                    <a:pt x="65024" y="84759"/>
                  </a:lnTo>
                  <a:lnTo>
                    <a:pt x="73253" y="84759"/>
                  </a:lnTo>
                  <a:lnTo>
                    <a:pt x="73253" y="76530"/>
                  </a:lnTo>
                  <a:close/>
                </a:path>
                <a:path w="99060" h="123825">
                  <a:moveTo>
                    <a:pt x="73253" y="64185"/>
                  </a:moveTo>
                  <a:lnTo>
                    <a:pt x="65024" y="64185"/>
                  </a:lnTo>
                  <a:lnTo>
                    <a:pt x="65024" y="71589"/>
                  </a:lnTo>
                  <a:lnTo>
                    <a:pt x="73253" y="71589"/>
                  </a:lnTo>
                  <a:lnTo>
                    <a:pt x="73253" y="64185"/>
                  </a:lnTo>
                  <a:close/>
                </a:path>
                <a:path w="99060" h="123825">
                  <a:moveTo>
                    <a:pt x="73253" y="51041"/>
                  </a:moveTo>
                  <a:lnTo>
                    <a:pt x="65024" y="51041"/>
                  </a:lnTo>
                  <a:lnTo>
                    <a:pt x="65024" y="59245"/>
                  </a:lnTo>
                  <a:lnTo>
                    <a:pt x="73253" y="59245"/>
                  </a:lnTo>
                  <a:lnTo>
                    <a:pt x="73253" y="51041"/>
                  </a:lnTo>
                  <a:close/>
                </a:path>
                <a:path w="99060" h="123825">
                  <a:moveTo>
                    <a:pt x="73253" y="38684"/>
                  </a:moveTo>
                  <a:lnTo>
                    <a:pt x="65024" y="38684"/>
                  </a:lnTo>
                  <a:lnTo>
                    <a:pt x="65024" y="46075"/>
                  </a:lnTo>
                  <a:lnTo>
                    <a:pt x="73253" y="46075"/>
                  </a:lnTo>
                  <a:lnTo>
                    <a:pt x="73253" y="38684"/>
                  </a:lnTo>
                  <a:close/>
                </a:path>
                <a:path w="99060" h="123825">
                  <a:moveTo>
                    <a:pt x="73253" y="25514"/>
                  </a:moveTo>
                  <a:lnTo>
                    <a:pt x="65024" y="25514"/>
                  </a:lnTo>
                  <a:lnTo>
                    <a:pt x="65024" y="33743"/>
                  </a:lnTo>
                  <a:lnTo>
                    <a:pt x="73253" y="33743"/>
                  </a:lnTo>
                  <a:lnTo>
                    <a:pt x="73253" y="25514"/>
                  </a:lnTo>
                  <a:close/>
                </a:path>
                <a:path w="99060" h="123825">
                  <a:moveTo>
                    <a:pt x="73253" y="12344"/>
                  </a:moveTo>
                  <a:lnTo>
                    <a:pt x="65024" y="12344"/>
                  </a:lnTo>
                  <a:lnTo>
                    <a:pt x="65024" y="20574"/>
                  </a:lnTo>
                  <a:lnTo>
                    <a:pt x="73253" y="20574"/>
                  </a:lnTo>
                  <a:lnTo>
                    <a:pt x="73253" y="12344"/>
                  </a:lnTo>
                  <a:close/>
                </a:path>
                <a:path w="99060" h="123825">
                  <a:moveTo>
                    <a:pt x="73253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99060" h="123825">
                  <a:moveTo>
                    <a:pt x="86423" y="115227"/>
                  </a:moveTo>
                  <a:lnTo>
                    <a:pt x="78181" y="115227"/>
                  </a:lnTo>
                  <a:lnTo>
                    <a:pt x="78181" y="123456"/>
                  </a:lnTo>
                  <a:lnTo>
                    <a:pt x="86423" y="123456"/>
                  </a:lnTo>
                  <a:lnTo>
                    <a:pt x="86423" y="115227"/>
                  </a:lnTo>
                  <a:close/>
                </a:path>
                <a:path w="99060" h="123825">
                  <a:moveTo>
                    <a:pt x="86423" y="102044"/>
                  </a:moveTo>
                  <a:lnTo>
                    <a:pt x="78181" y="102044"/>
                  </a:lnTo>
                  <a:lnTo>
                    <a:pt x="78181" y="110286"/>
                  </a:lnTo>
                  <a:lnTo>
                    <a:pt x="86423" y="110286"/>
                  </a:lnTo>
                  <a:lnTo>
                    <a:pt x="86423" y="102044"/>
                  </a:lnTo>
                  <a:close/>
                </a:path>
                <a:path w="99060" h="123825">
                  <a:moveTo>
                    <a:pt x="86423" y="89700"/>
                  </a:moveTo>
                  <a:lnTo>
                    <a:pt x="78181" y="89700"/>
                  </a:lnTo>
                  <a:lnTo>
                    <a:pt x="78181" y="97929"/>
                  </a:lnTo>
                  <a:lnTo>
                    <a:pt x="86423" y="97929"/>
                  </a:lnTo>
                  <a:lnTo>
                    <a:pt x="86423" y="89700"/>
                  </a:lnTo>
                  <a:close/>
                </a:path>
                <a:path w="99060" h="123825">
                  <a:moveTo>
                    <a:pt x="86423" y="76530"/>
                  </a:moveTo>
                  <a:lnTo>
                    <a:pt x="78181" y="76530"/>
                  </a:lnTo>
                  <a:lnTo>
                    <a:pt x="78181" y="84759"/>
                  </a:lnTo>
                  <a:lnTo>
                    <a:pt x="86423" y="84759"/>
                  </a:lnTo>
                  <a:lnTo>
                    <a:pt x="86423" y="76530"/>
                  </a:lnTo>
                  <a:close/>
                </a:path>
                <a:path w="99060" h="123825">
                  <a:moveTo>
                    <a:pt x="86423" y="64185"/>
                  </a:moveTo>
                  <a:lnTo>
                    <a:pt x="78181" y="64185"/>
                  </a:lnTo>
                  <a:lnTo>
                    <a:pt x="78181" y="71589"/>
                  </a:lnTo>
                  <a:lnTo>
                    <a:pt x="86423" y="71589"/>
                  </a:lnTo>
                  <a:lnTo>
                    <a:pt x="86423" y="64185"/>
                  </a:lnTo>
                  <a:close/>
                </a:path>
                <a:path w="99060" h="123825">
                  <a:moveTo>
                    <a:pt x="86423" y="51041"/>
                  </a:moveTo>
                  <a:lnTo>
                    <a:pt x="78181" y="51041"/>
                  </a:lnTo>
                  <a:lnTo>
                    <a:pt x="78181" y="59245"/>
                  </a:lnTo>
                  <a:lnTo>
                    <a:pt x="86423" y="59245"/>
                  </a:lnTo>
                  <a:lnTo>
                    <a:pt x="86423" y="51041"/>
                  </a:lnTo>
                  <a:close/>
                </a:path>
                <a:path w="99060" h="123825">
                  <a:moveTo>
                    <a:pt x="86423" y="38684"/>
                  </a:moveTo>
                  <a:lnTo>
                    <a:pt x="78181" y="38684"/>
                  </a:lnTo>
                  <a:lnTo>
                    <a:pt x="78181" y="46075"/>
                  </a:lnTo>
                  <a:lnTo>
                    <a:pt x="86423" y="46075"/>
                  </a:lnTo>
                  <a:lnTo>
                    <a:pt x="86423" y="38684"/>
                  </a:lnTo>
                  <a:close/>
                </a:path>
                <a:path w="99060" h="123825">
                  <a:moveTo>
                    <a:pt x="86423" y="25514"/>
                  </a:moveTo>
                  <a:lnTo>
                    <a:pt x="78181" y="25514"/>
                  </a:lnTo>
                  <a:lnTo>
                    <a:pt x="78181" y="33743"/>
                  </a:lnTo>
                  <a:lnTo>
                    <a:pt x="86423" y="33743"/>
                  </a:lnTo>
                  <a:lnTo>
                    <a:pt x="86423" y="25514"/>
                  </a:lnTo>
                  <a:close/>
                </a:path>
                <a:path w="99060" h="123825">
                  <a:moveTo>
                    <a:pt x="86423" y="12344"/>
                  </a:moveTo>
                  <a:lnTo>
                    <a:pt x="78181" y="12344"/>
                  </a:lnTo>
                  <a:lnTo>
                    <a:pt x="78181" y="20574"/>
                  </a:lnTo>
                  <a:lnTo>
                    <a:pt x="86423" y="20574"/>
                  </a:lnTo>
                  <a:lnTo>
                    <a:pt x="86423" y="12344"/>
                  </a:lnTo>
                  <a:close/>
                </a:path>
                <a:path w="99060" h="123825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73322" y="7223315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267970" h="137159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267970" h="137159">
                  <a:moveTo>
                    <a:pt x="8229" y="102870"/>
                  </a:moveTo>
                  <a:lnTo>
                    <a:pt x="0" y="102870"/>
                  </a:lnTo>
                  <a:lnTo>
                    <a:pt x="0" y="111099"/>
                  </a:lnTo>
                  <a:lnTo>
                    <a:pt x="8229" y="111099"/>
                  </a:lnTo>
                  <a:lnTo>
                    <a:pt x="8229" y="102870"/>
                  </a:lnTo>
                  <a:close/>
                </a:path>
                <a:path w="267970" h="137159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267970" h="137159">
                  <a:moveTo>
                    <a:pt x="8229" y="77355"/>
                  </a:moveTo>
                  <a:lnTo>
                    <a:pt x="0" y="77355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7355"/>
                  </a:lnTo>
                  <a:close/>
                </a:path>
                <a:path w="267970" h="137159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7970" h="137159">
                  <a:moveTo>
                    <a:pt x="8229" y="51854"/>
                  </a:moveTo>
                  <a:lnTo>
                    <a:pt x="0" y="51854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854"/>
                  </a:lnTo>
                  <a:close/>
                </a:path>
                <a:path w="267970" h="137159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267970" h="137159">
                  <a:moveTo>
                    <a:pt x="8229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14"/>
                  </a:lnTo>
                  <a:close/>
                </a:path>
                <a:path w="267970" h="137159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59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59">
                  <a:moveTo>
                    <a:pt x="21399" y="128397"/>
                  </a:moveTo>
                  <a:lnTo>
                    <a:pt x="13157" y="128397"/>
                  </a:lnTo>
                  <a:lnTo>
                    <a:pt x="13157" y="136626"/>
                  </a:lnTo>
                  <a:lnTo>
                    <a:pt x="21399" y="136626"/>
                  </a:lnTo>
                  <a:lnTo>
                    <a:pt x="21399" y="128397"/>
                  </a:lnTo>
                  <a:close/>
                </a:path>
                <a:path w="267970" h="137159">
                  <a:moveTo>
                    <a:pt x="21399" y="115214"/>
                  </a:moveTo>
                  <a:lnTo>
                    <a:pt x="13157" y="115214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14"/>
                  </a:lnTo>
                  <a:close/>
                </a:path>
                <a:path w="267970" h="137159">
                  <a:moveTo>
                    <a:pt x="21399" y="102870"/>
                  </a:moveTo>
                  <a:lnTo>
                    <a:pt x="13157" y="102870"/>
                  </a:lnTo>
                  <a:lnTo>
                    <a:pt x="13157" y="111099"/>
                  </a:lnTo>
                  <a:lnTo>
                    <a:pt x="21399" y="111099"/>
                  </a:lnTo>
                  <a:lnTo>
                    <a:pt x="21399" y="102870"/>
                  </a:lnTo>
                  <a:close/>
                </a:path>
                <a:path w="267970" h="137159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267970" h="137159">
                  <a:moveTo>
                    <a:pt x="21399" y="77355"/>
                  </a:moveTo>
                  <a:lnTo>
                    <a:pt x="13157" y="77355"/>
                  </a:lnTo>
                  <a:lnTo>
                    <a:pt x="13157" y="84759"/>
                  </a:lnTo>
                  <a:lnTo>
                    <a:pt x="21399" y="84759"/>
                  </a:lnTo>
                  <a:lnTo>
                    <a:pt x="21399" y="77355"/>
                  </a:lnTo>
                  <a:close/>
                </a:path>
                <a:path w="267970" h="137159">
                  <a:moveTo>
                    <a:pt x="21399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399" y="72415"/>
                  </a:lnTo>
                  <a:lnTo>
                    <a:pt x="21399" y="64211"/>
                  </a:lnTo>
                  <a:close/>
                </a:path>
                <a:path w="267970" h="137159">
                  <a:moveTo>
                    <a:pt x="21399" y="51854"/>
                  </a:moveTo>
                  <a:lnTo>
                    <a:pt x="13157" y="51854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854"/>
                  </a:lnTo>
                  <a:close/>
                </a:path>
                <a:path w="267970" h="137159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267970" h="137159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14"/>
                  </a:lnTo>
                  <a:close/>
                </a:path>
                <a:path w="267970" h="137159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412"/>
                  </a:lnTo>
                  <a:lnTo>
                    <a:pt x="21399" y="21412"/>
                  </a:lnTo>
                  <a:lnTo>
                    <a:pt x="21399" y="13169"/>
                  </a:lnTo>
                  <a:close/>
                </a:path>
                <a:path w="267970" h="137159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267970" h="137159">
                  <a:moveTo>
                    <a:pt x="34569" y="128397"/>
                  </a:moveTo>
                  <a:lnTo>
                    <a:pt x="26327" y="128397"/>
                  </a:lnTo>
                  <a:lnTo>
                    <a:pt x="26327" y="136626"/>
                  </a:lnTo>
                  <a:lnTo>
                    <a:pt x="34569" y="136626"/>
                  </a:lnTo>
                  <a:lnTo>
                    <a:pt x="34569" y="128397"/>
                  </a:lnTo>
                  <a:close/>
                </a:path>
                <a:path w="267970" h="137159">
                  <a:moveTo>
                    <a:pt x="34569" y="115214"/>
                  </a:moveTo>
                  <a:lnTo>
                    <a:pt x="26327" y="115214"/>
                  </a:lnTo>
                  <a:lnTo>
                    <a:pt x="26327" y="123456"/>
                  </a:lnTo>
                  <a:lnTo>
                    <a:pt x="34569" y="123456"/>
                  </a:lnTo>
                  <a:lnTo>
                    <a:pt x="34569" y="115214"/>
                  </a:lnTo>
                  <a:close/>
                </a:path>
                <a:path w="267970" h="137159">
                  <a:moveTo>
                    <a:pt x="34569" y="102870"/>
                  </a:moveTo>
                  <a:lnTo>
                    <a:pt x="26327" y="102870"/>
                  </a:lnTo>
                  <a:lnTo>
                    <a:pt x="26327" y="111099"/>
                  </a:lnTo>
                  <a:lnTo>
                    <a:pt x="34569" y="111099"/>
                  </a:lnTo>
                  <a:lnTo>
                    <a:pt x="34569" y="102870"/>
                  </a:lnTo>
                  <a:close/>
                </a:path>
                <a:path w="267970" h="137159">
                  <a:moveTo>
                    <a:pt x="34569" y="89700"/>
                  </a:moveTo>
                  <a:lnTo>
                    <a:pt x="26327" y="89700"/>
                  </a:lnTo>
                  <a:lnTo>
                    <a:pt x="26327" y="97929"/>
                  </a:lnTo>
                  <a:lnTo>
                    <a:pt x="34569" y="97929"/>
                  </a:lnTo>
                  <a:lnTo>
                    <a:pt x="34569" y="89700"/>
                  </a:lnTo>
                  <a:close/>
                </a:path>
                <a:path w="267970" h="137159">
                  <a:moveTo>
                    <a:pt x="34569" y="77355"/>
                  </a:moveTo>
                  <a:lnTo>
                    <a:pt x="26327" y="77355"/>
                  </a:lnTo>
                  <a:lnTo>
                    <a:pt x="26327" y="84759"/>
                  </a:lnTo>
                  <a:lnTo>
                    <a:pt x="34569" y="84759"/>
                  </a:lnTo>
                  <a:lnTo>
                    <a:pt x="34569" y="77355"/>
                  </a:lnTo>
                  <a:close/>
                </a:path>
                <a:path w="267970" h="137159">
                  <a:moveTo>
                    <a:pt x="34569" y="64211"/>
                  </a:moveTo>
                  <a:lnTo>
                    <a:pt x="26327" y="64211"/>
                  </a:lnTo>
                  <a:lnTo>
                    <a:pt x="26327" y="72415"/>
                  </a:lnTo>
                  <a:lnTo>
                    <a:pt x="34569" y="72415"/>
                  </a:lnTo>
                  <a:lnTo>
                    <a:pt x="34569" y="64211"/>
                  </a:lnTo>
                  <a:close/>
                </a:path>
                <a:path w="267970" h="137159">
                  <a:moveTo>
                    <a:pt x="34569" y="51854"/>
                  </a:moveTo>
                  <a:lnTo>
                    <a:pt x="26327" y="51854"/>
                  </a:lnTo>
                  <a:lnTo>
                    <a:pt x="26327" y="59245"/>
                  </a:lnTo>
                  <a:lnTo>
                    <a:pt x="34569" y="59245"/>
                  </a:lnTo>
                  <a:lnTo>
                    <a:pt x="34569" y="51854"/>
                  </a:lnTo>
                  <a:close/>
                </a:path>
                <a:path w="267970" h="137159">
                  <a:moveTo>
                    <a:pt x="34569" y="38684"/>
                  </a:moveTo>
                  <a:lnTo>
                    <a:pt x="26327" y="38684"/>
                  </a:lnTo>
                  <a:lnTo>
                    <a:pt x="26327" y="46913"/>
                  </a:lnTo>
                  <a:lnTo>
                    <a:pt x="34569" y="46913"/>
                  </a:lnTo>
                  <a:lnTo>
                    <a:pt x="34569" y="38684"/>
                  </a:lnTo>
                  <a:close/>
                </a:path>
                <a:path w="267970" h="137159">
                  <a:moveTo>
                    <a:pt x="34569" y="25514"/>
                  </a:moveTo>
                  <a:lnTo>
                    <a:pt x="26327" y="25514"/>
                  </a:lnTo>
                  <a:lnTo>
                    <a:pt x="26327" y="33743"/>
                  </a:lnTo>
                  <a:lnTo>
                    <a:pt x="34569" y="33743"/>
                  </a:lnTo>
                  <a:lnTo>
                    <a:pt x="34569" y="25514"/>
                  </a:lnTo>
                  <a:close/>
                </a:path>
                <a:path w="267970" h="137159">
                  <a:moveTo>
                    <a:pt x="34569" y="13169"/>
                  </a:moveTo>
                  <a:lnTo>
                    <a:pt x="26327" y="13169"/>
                  </a:lnTo>
                  <a:lnTo>
                    <a:pt x="26327" y="21412"/>
                  </a:lnTo>
                  <a:lnTo>
                    <a:pt x="34569" y="21412"/>
                  </a:lnTo>
                  <a:lnTo>
                    <a:pt x="34569" y="13169"/>
                  </a:lnTo>
                  <a:close/>
                </a:path>
                <a:path w="267970" h="137159">
                  <a:moveTo>
                    <a:pt x="34569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4569" y="8242"/>
                  </a:lnTo>
                  <a:lnTo>
                    <a:pt x="34569" y="0"/>
                  </a:lnTo>
                  <a:close/>
                </a:path>
                <a:path w="267970" h="137159">
                  <a:moveTo>
                    <a:pt x="46913" y="128397"/>
                  </a:moveTo>
                  <a:lnTo>
                    <a:pt x="39497" y="128397"/>
                  </a:lnTo>
                  <a:lnTo>
                    <a:pt x="39497" y="136626"/>
                  </a:lnTo>
                  <a:lnTo>
                    <a:pt x="46913" y="136626"/>
                  </a:lnTo>
                  <a:lnTo>
                    <a:pt x="46913" y="128397"/>
                  </a:lnTo>
                  <a:close/>
                </a:path>
                <a:path w="267970" h="137159">
                  <a:moveTo>
                    <a:pt x="46913" y="115214"/>
                  </a:moveTo>
                  <a:lnTo>
                    <a:pt x="39497" y="115214"/>
                  </a:lnTo>
                  <a:lnTo>
                    <a:pt x="39497" y="123456"/>
                  </a:lnTo>
                  <a:lnTo>
                    <a:pt x="46913" y="123456"/>
                  </a:lnTo>
                  <a:lnTo>
                    <a:pt x="46913" y="115214"/>
                  </a:lnTo>
                  <a:close/>
                </a:path>
                <a:path w="267970" h="137159">
                  <a:moveTo>
                    <a:pt x="46913" y="102870"/>
                  </a:moveTo>
                  <a:lnTo>
                    <a:pt x="39497" y="102870"/>
                  </a:lnTo>
                  <a:lnTo>
                    <a:pt x="39497" y="111099"/>
                  </a:lnTo>
                  <a:lnTo>
                    <a:pt x="46913" y="111099"/>
                  </a:lnTo>
                  <a:lnTo>
                    <a:pt x="46913" y="102870"/>
                  </a:lnTo>
                  <a:close/>
                </a:path>
                <a:path w="267970" h="137159">
                  <a:moveTo>
                    <a:pt x="46913" y="89700"/>
                  </a:moveTo>
                  <a:lnTo>
                    <a:pt x="39497" y="89700"/>
                  </a:lnTo>
                  <a:lnTo>
                    <a:pt x="39497" y="97929"/>
                  </a:lnTo>
                  <a:lnTo>
                    <a:pt x="46913" y="97929"/>
                  </a:lnTo>
                  <a:lnTo>
                    <a:pt x="46913" y="89700"/>
                  </a:lnTo>
                  <a:close/>
                </a:path>
                <a:path w="267970" h="137159">
                  <a:moveTo>
                    <a:pt x="46913" y="77355"/>
                  </a:moveTo>
                  <a:lnTo>
                    <a:pt x="39497" y="77355"/>
                  </a:lnTo>
                  <a:lnTo>
                    <a:pt x="39497" y="84759"/>
                  </a:lnTo>
                  <a:lnTo>
                    <a:pt x="46913" y="84759"/>
                  </a:lnTo>
                  <a:lnTo>
                    <a:pt x="46913" y="77355"/>
                  </a:lnTo>
                  <a:close/>
                </a:path>
                <a:path w="267970" h="137159">
                  <a:moveTo>
                    <a:pt x="46913" y="64211"/>
                  </a:moveTo>
                  <a:lnTo>
                    <a:pt x="39497" y="64211"/>
                  </a:lnTo>
                  <a:lnTo>
                    <a:pt x="39497" y="72415"/>
                  </a:lnTo>
                  <a:lnTo>
                    <a:pt x="46913" y="72415"/>
                  </a:lnTo>
                  <a:lnTo>
                    <a:pt x="46913" y="64211"/>
                  </a:lnTo>
                  <a:close/>
                </a:path>
                <a:path w="267970" h="137159">
                  <a:moveTo>
                    <a:pt x="46913" y="51854"/>
                  </a:moveTo>
                  <a:lnTo>
                    <a:pt x="39497" y="51854"/>
                  </a:lnTo>
                  <a:lnTo>
                    <a:pt x="39497" y="59245"/>
                  </a:lnTo>
                  <a:lnTo>
                    <a:pt x="46913" y="59245"/>
                  </a:lnTo>
                  <a:lnTo>
                    <a:pt x="46913" y="51854"/>
                  </a:lnTo>
                  <a:close/>
                </a:path>
                <a:path w="267970" h="137159">
                  <a:moveTo>
                    <a:pt x="46913" y="38684"/>
                  </a:moveTo>
                  <a:lnTo>
                    <a:pt x="39497" y="38684"/>
                  </a:lnTo>
                  <a:lnTo>
                    <a:pt x="39497" y="46913"/>
                  </a:lnTo>
                  <a:lnTo>
                    <a:pt x="46913" y="46913"/>
                  </a:lnTo>
                  <a:lnTo>
                    <a:pt x="46913" y="38684"/>
                  </a:lnTo>
                  <a:close/>
                </a:path>
                <a:path w="267970" h="137159">
                  <a:moveTo>
                    <a:pt x="46913" y="25514"/>
                  </a:moveTo>
                  <a:lnTo>
                    <a:pt x="39497" y="25514"/>
                  </a:lnTo>
                  <a:lnTo>
                    <a:pt x="39497" y="33743"/>
                  </a:lnTo>
                  <a:lnTo>
                    <a:pt x="46913" y="33743"/>
                  </a:lnTo>
                  <a:lnTo>
                    <a:pt x="46913" y="25514"/>
                  </a:lnTo>
                  <a:close/>
                </a:path>
                <a:path w="267970" h="137159">
                  <a:moveTo>
                    <a:pt x="46913" y="13169"/>
                  </a:moveTo>
                  <a:lnTo>
                    <a:pt x="39497" y="13169"/>
                  </a:lnTo>
                  <a:lnTo>
                    <a:pt x="39497" y="21412"/>
                  </a:lnTo>
                  <a:lnTo>
                    <a:pt x="46913" y="21412"/>
                  </a:lnTo>
                  <a:lnTo>
                    <a:pt x="46913" y="13169"/>
                  </a:lnTo>
                  <a:close/>
                </a:path>
                <a:path w="267970" h="137159">
                  <a:moveTo>
                    <a:pt x="46913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59">
                  <a:moveTo>
                    <a:pt x="60071" y="128397"/>
                  </a:moveTo>
                  <a:lnTo>
                    <a:pt x="51841" y="128397"/>
                  </a:lnTo>
                  <a:lnTo>
                    <a:pt x="51841" y="136626"/>
                  </a:lnTo>
                  <a:lnTo>
                    <a:pt x="60071" y="136626"/>
                  </a:lnTo>
                  <a:lnTo>
                    <a:pt x="60071" y="128397"/>
                  </a:lnTo>
                  <a:close/>
                </a:path>
                <a:path w="267970" h="137159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267970" h="137159">
                  <a:moveTo>
                    <a:pt x="60071" y="102870"/>
                  </a:moveTo>
                  <a:lnTo>
                    <a:pt x="51841" y="102870"/>
                  </a:lnTo>
                  <a:lnTo>
                    <a:pt x="51841" y="111099"/>
                  </a:lnTo>
                  <a:lnTo>
                    <a:pt x="60071" y="111099"/>
                  </a:lnTo>
                  <a:lnTo>
                    <a:pt x="60071" y="102870"/>
                  </a:lnTo>
                  <a:close/>
                </a:path>
                <a:path w="267970" h="137159">
                  <a:moveTo>
                    <a:pt x="60071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71" y="97929"/>
                  </a:lnTo>
                  <a:lnTo>
                    <a:pt x="60071" y="89700"/>
                  </a:lnTo>
                  <a:close/>
                </a:path>
                <a:path w="267970" h="137159">
                  <a:moveTo>
                    <a:pt x="60071" y="77355"/>
                  </a:moveTo>
                  <a:lnTo>
                    <a:pt x="51841" y="77355"/>
                  </a:lnTo>
                  <a:lnTo>
                    <a:pt x="51841" y="84759"/>
                  </a:lnTo>
                  <a:lnTo>
                    <a:pt x="60071" y="84759"/>
                  </a:lnTo>
                  <a:lnTo>
                    <a:pt x="60071" y="77355"/>
                  </a:lnTo>
                  <a:close/>
                </a:path>
                <a:path w="267970" h="137159">
                  <a:moveTo>
                    <a:pt x="60071" y="64211"/>
                  </a:moveTo>
                  <a:lnTo>
                    <a:pt x="51841" y="64211"/>
                  </a:lnTo>
                  <a:lnTo>
                    <a:pt x="51841" y="72415"/>
                  </a:lnTo>
                  <a:lnTo>
                    <a:pt x="60071" y="72415"/>
                  </a:lnTo>
                  <a:lnTo>
                    <a:pt x="60071" y="64211"/>
                  </a:lnTo>
                  <a:close/>
                </a:path>
                <a:path w="267970" h="137159">
                  <a:moveTo>
                    <a:pt x="60071" y="51854"/>
                  </a:moveTo>
                  <a:lnTo>
                    <a:pt x="51841" y="51854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854"/>
                  </a:lnTo>
                  <a:close/>
                </a:path>
                <a:path w="267970" h="137159">
                  <a:moveTo>
                    <a:pt x="60071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267970" h="137159">
                  <a:moveTo>
                    <a:pt x="60071" y="25514"/>
                  </a:moveTo>
                  <a:lnTo>
                    <a:pt x="51841" y="25514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5514"/>
                  </a:lnTo>
                  <a:close/>
                </a:path>
                <a:path w="267970" h="137159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412"/>
                  </a:lnTo>
                  <a:lnTo>
                    <a:pt x="60071" y="21412"/>
                  </a:lnTo>
                  <a:lnTo>
                    <a:pt x="60071" y="13169"/>
                  </a:lnTo>
                  <a:close/>
                </a:path>
                <a:path w="267970" h="137159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59">
                  <a:moveTo>
                    <a:pt x="73253" y="13169"/>
                  </a:moveTo>
                  <a:lnTo>
                    <a:pt x="65024" y="13169"/>
                  </a:lnTo>
                  <a:lnTo>
                    <a:pt x="65024" y="21412"/>
                  </a:lnTo>
                  <a:lnTo>
                    <a:pt x="73253" y="21412"/>
                  </a:lnTo>
                  <a:lnTo>
                    <a:pt x="73253" y="13169"/>
                  </a:lnTo>
                  <a:close/>
                </a:path>
                <a:path w="267970" h="137159">
                  <a:moveTo>
                    <a:pt x="73253" y="0"/>
                  </a:moveTo>
                  <a:lnTo>
                    <a:pt x="65024" y="0"/>
                  </a:lnTo>
                  <a:lnTo>
                    <a:pt x="65024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267970" h="137159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267970" h="137159">
                  <a:moveTo>
                    <a:pt x="99580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267970" h="137159">
                  <a:moveTo>
                    <a:pt x="111925" y="0"/>
                  </a:moveTo>
                  <a:lnTo>
                    <a:pt x="104521" y="0"/>
                  </a:lnTo>
                  <a:lnTo>
                    <a:pt x="104521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59">
                  <a:moveTo>
                    <a:pt x="125107" y="0"/>
                  </a:moveTo>
                  <a:lnTo>
                    <a:pt x="116865" y="0"/>
                  </a:lnTo>
                  <a:lnTo>
                    <a:pt x="116865" y="8242"/>
                  </a:lnTo>
                  <a:lnTo>
                    <a:pt x="125107" y="8242"/>
                  </a:lnTo>
                  <a:lnTo>
                    <a:pt x="125107" y="0"/>
                  </a:lnTo>
                  <a:close/>
                </a:path>
                <a:path w="267970" h="137159">
                  <a:moveTo>
                    <a:pt x="267474" y="128397"/>
                  </a:moveTo>
                  <a:lnTo>
                    <a:pt x="260057" y="128397"/>
                  </a:lnTo>
                  <a:lnTo>
                    <a:pt x="260057" y="136626"/>
                  </a:lnTo>
                  <a:lnTo>
                    <a:pt x="267474" y="136626"/>
                  </a:lnTo>
                  <a:lnTo>
                    <a:pt x="267474" y="128397"/>
                  </a:lnTo>
                  <a:close/>
                </a:path>
                <a:path w="267970" h="137159">
                  <a:moveTo>
                    <a:pt x="267474" y="115214"/>
                  </a:moveTo>
                  <a:lnTo>
                    <a:pt x="260057" y="115214"/>
                  </a:lnTo>
                  <a:lnTo>
                    <a:pt x="260057" y="123456"/>
                  </a:lnTo>
                  <a:lnTo>
                    <a:pt x="267474" y="123456"/>
                  </a:lnTo>
                  <a:lnTo>
                    <a:pt x="267474" y="115214"/>
                  </a:lnTo>
                  <a:close/>
                </a:path>
                <a:path w="267970" h="137159">
                  <a:moveTo>
                    <a:pt x="267474" y="102870"/>
                  </a:moveTo>
                  <a:lnTo>
                    <a:pt x="260057" y="102870"/>
                  </a:lnTo>
                  <a:lnTo>
                    <a:pt x="260057" y="111099"/>
                  </a:lnTo>
                  <a:lnTo>
                    <a:pt x="267474" y="111099"/>
                  </a:lnTo>
                  <a:lnTo>
                    <a:pt x="267474" y="102870"/>
                  </a:lnTo>
                  <a:close/>
                </a:path>
                <a:path w="267970" h="137159">
                  <a:moveTo>
                    <a:pt x="267474" y="89700"/>
                  </a:moveTo>
                  <a:lnTo>
                    <a:pt x="260057" y="89700"/>
                  </a:lnTo>
                  <a:lnTo>
                    <a:pt x="260057" y="97929"/>
                  </a:lnTo>
                  <a:lnTo>
                    <a:pt x="267474" y="97929"/>
                  </a:lnTo>
                  <a:lnTo>
                    <a:pt x="267474" y="89700"/>
                  </a:lnTo>
                  <a:close/>
                </a:path>
                <a:path w="267970" h="137159">
                  <a:moveTo>
                    <a:pt x="267474" y="77355"/>
                  </a:moveTo>
                  <a:lnTo>
                    <a:pt x="260057" y="77355"/>
                  </a:lnTo>
                  <a:lnTo>
                    <a:pt x="260057" y="84759"/>
                  </a:lnTo>
                  <a:lnTo>
                    <a:pt x="267474" y="84759"/>
                  </a:lnTo>
                  <a:lnTo>
                    <a:pt x="267474" y="77355"/>
                  </a:lnTo>
                  <a:close/>
                </a:path>
                <a:path w="267970" h="137159">
                  <a:moveTo>
                    <a:pt x="267474" y="64211"/>
                  </a:moveTo>
                  <a:lnTo>
                    <a:pt x="260057" y="64211"/>
                  </a:lnTo>
                  <a:lnTo>
                    <a:pt x="260057" y="72415"/>
                  </a:lnTo>
                  <a:lnTo>
                    <a:pt x="267474" y="72415"/>
                  </a:lnTo>
                  <a:lnTo>
                    <a:pt x="267474" y="64211"/>
                  </a:lnTo>
                  <a:close/>
                </a:path>
                <a:path w="267970" h="137159">
                  <a:moveTo>
                    <a:pt x="267474" y="51854"/>
                  </a:moveTo>
                  <a:lnTo>
                    <a:pt x="260057" y="51854"/>
                  </a:lnTo>
                  <a:lnTo>
                    <a:pt x="260057" y="59245"/>
                  </a:lnTo>
                  <a:lnTo>
                    <a:pt x="267474" y="59245"/>
                  </a:lnTo>
                  <a:lnTo>
                    <a:pt x="267474" y="51854"/>
                  </a:lnTo>
                  <a:close/>
                </a:path>
                <a:path w="267970" h="137159">
                  <a:moveTo>
                    <a:pt x="267474" y="38684"/>
                  </a:moveTo>
                  <a:lnTo>
                    <a:pt x="260057" y="38684"/>
                  </a:lnTo>
                  <a:lnTo>
                    <a:pt x="260057" y="46913"/>
                  </a:lnTo>
                  <a:lnTo>
                    <a:pt x="267474" y="46913"/>
                  </a:lnTo>
                  <a:lnTo>
                    <a:pt x="267474" y="38684"/>
                  </a:lnTo>
                  <a:close/>
                </a:path>
                <a:path w="267970" h="137159">
                  <a:moveTo>
                    <a:pt x="267474" y="25514"/>
                  </a:moveTo>
                  <a:lnTo>
                    <a:pt x="260057" y="25514"/>
                  </a:lnTo>
                  <a:lnTo>
                    <a:pt x="260057" y="33743"/>
                  </a:lnTo>
                  <a:lnTo>
                    <a:pt x="267474" y="33743"/>
                  </a:lnTo>
                  <a:lnTo>
                    <a:pt x="267474" y="25514"/>
                  </a:lnTo>
                  <a:close/>
                </a:path>
                <a:path w="267970" h="137159">
                  <a:moveTo>
                    <a:pt x="267474" y="13169"/>
                  </a:moveTo>
                  <a:lnTo>
                    <a:pt x="260057" y="13169"/>
                  </a:lnTo>
                  <a:lnTo>
                    <a:pt x="260057" y="21412"/>
                  </a:lnTo>
                  <a:lnTo>
                    <a:pt x="267474" y="21412"/>
                  </a:lnTo>
                  <a:lnTo>
                    <a:pt x="26747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138346" y="7236485"/>
              <a:ext cx="60325" cy="123825"/>
            </a:xfrm>
            <a:custGeom>
              <a:avLst/>
              <a:gdLst/>
              <a:ahLst/>
              <a:cxnLst/>
              <a:rect l="l" t="t" r="r" b="b"/>
              <a:pathLst>
                <a:path w="60325" h="123825">
                  <a:moveTo>
                    <a:pt x="8229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27"/>
                  </a:lnTo>
                  <a:close/>
                </a:path>
                <a:path w="60325" h="123825">
                  <a:moveTo>
                    <a:pt x="8229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044"/>
                  </a:lnTo>
                  <a:close/>
                </a:path>
                <a:path w="60325" h="123825">
                  <a:moveTo>
                    <a:pt x="8229" y="89700"/>
                  </a:moveTo>
                  <a:lnTo>
                    <a:pt x="0" y="89700"/>
                  </a:lnTo>
                  <a:lnTo>
                    <a:pt x="0" y="97929"/>
                  </a:lnTo>
                  <a:lnTo>
                    <a:pt x="8229" y="97929"/>
                  </a:lnTo>
                  <a:lnTo>
                    <a:pt x="8229" y="89700"/>
                  </a:lnTo>
                  <a:close/>
                </a:path>
                <a:path w="60325" h="123825">
                  <a:moveTo>
                    <a:pt x="8229" y="76530"/>
                  </a:moveTo>
                  <a:lnTo>
                    <a:pt x="0" y="76530"/>
                  </a:lnTo>
                  <a:lnTo>
                    <a:pt x="0" y="84759"/>
                  </a:lnTo>
                  <a:lnTo>
                    <a:pt x="8229" y="84759"/>
                  </a:lnTo>
                  <a:lnTo>
                    <a:pt x="8229" y="76530"/>
                  </a:lnTo>
                  <a:close/>
                </a:path>
                <a:path w="60325" h="123825">
                  <a:moveTo>
                    <a:pt x="8229" y="64185"/>
                  </a:moveTo>
                  <a:lnTo>
                    <a:pt x="0" y="64185"/>
                  </a:lnTo>
                  <a:lnTo>
                    <a:pt x="0" y="71589"/>
                  </a:lnTo>
                  <a:lnTo>
                    <a:pt x="8229" y="71589"/>
                  </a:lnTo>
                  <a:lnTo>
                    <a:pt x="8229" y="64185"/>
                  </a:lnTo>
                  <a:close/>
                </a:path>
                <a:path w="60325" h="123825">
                  <a:moveTo>
                    <a:pt x="8229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41"/>
                  </a:lnTo>
                  <a:close/>
                </a:path>
                <a:path w="60325" h="123825">
                  <a:moveTo>
                    <a:pt x="8229" y="38684"/>
                  </a:moveTo>
                  <a:lnTo>
                    <a:pt x="0" y="38684"/>
                  </a:lnTo>
                  <a:lnTo>
                    <a:pt x="0" y="46075"/>
                  </a:lnTo>
                  <a:lnTo>
                    <a:pt x="8229" y="46075"/>
                  </a:lnTo>
                  <a:lnTo>
                    <a:pt x="8229" y="38684"/>
                  </a:lnTo>
                  <a:close/>
                </a:path>
                <a:path w="60325" h="123825">
                  <a:moveTo>
                    <a:pt x="8229" y="25514"/>
                  </a:moveTo>
                  <a:lnTo>
                    <a:pt x="0" y="25514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14"/>
                  </a:lnTo>
                  <a:close/>
                </a:path>
                <a:path w="60325" h="123825">
                  <a:moveTo>
                    <a:pt x="8229" y="12344"/>
                  </a:moveTo>
                  <a:lnTo>
                    <a:pt x="0" y="12344"/>
                  </a:lnTo>
                  <a:lnTo>
                    <a:pt x="0" y="20574"/>
                  </a:lnTo>
                  <a:lnTo>
                    <a:pt x="8229" y="20574"/>
                  </a:lnTo>
                  <a:lnTo>
                    <a:pt x="8229" y="12344"/>
                  </a:lnTo>
                  <a:close/>
                </a:path>
                <a:path w="60325" h="123825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60325" h="123825">
                  <a:moveTo>
                    <a:pt x="21399" y="115227"/>
                  </a:moveTo>
                  <a:lnTo>
                    <a:pt x="13157" y="115227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60325" h="123825">
                  <a:moveTo>
                    <a:pt x="21399" y="102044"/>
                  </a:moveTo>
                  <a:lnTo>
                    <a:pt x="13157" y="102044"/>
                  </a:lnTo>
                  <a:lnTo>
                    <a:pt x="13157" y="110286"/>
                  </a:lnTo>
                  <a:lnTo>
                    <a:pt x="21399" y="110286"/>
                  </a:lnTo>
                  <a:lnTo>
                    <a:pt x="21399" y="102044"/>
                  </a:lnTo>
                  <a:close/>
                </a:path>
                <a:path w="60325" h="123825">
                  <a:moveTo>
                    <a:pt x="21399" y="89700"/>
                  </a:moveTo>
                  <a:lnTo>
                    <a:pt x="13157" y="89700"/>
                  </a:lnTo>
                  <a:lnTo>
                    <a:pt x="13157" y="97929"/>
                  </a:lnTo>
                  <a:lnTo>
                    <a:pt x="21399" y="97929"/>
                  </a:lnTo>
                  <a:lnTo>
                    <a:pt x="21399" y="89700"/>
                  </a:lnTo>
                  <a:close/>
                </a:path>
                <a:path w="60325" h="123825">
                  <a:moveTo>
                    <a:pt x="21399" y="76530"/>
                  </a:moveTo>
                  <a:lnTo>
                    <a:pt x="13157" y="76530"/>
                  </a:lnTo>
                  <a:lnTo>
                    <a:pt x="13157" y="84759"/>
                  </a:lnTo>
                  <a:lnTo>
                    <a:pt x="21399" y="84759"/>
                  </a:lnTo>
                  <a:lnTo>
                    <a:pt x="21399" y="76530"/>
                  </a:lnTo>
                  <a:close/>
                </a:path>
                <a:path w="60325" h="123825">
                  <a:moveTo>
                    <a:pt x="21399" y="64185"/>
                  </a:moveTo>
                  <a:lnTo>
                    <a:pt x="13157" y="64185"/>
                  </a:lnTo>
                  <a:lnTo>
                    <a:pt x="13157" y="71589"/>
                  </a:lnTo>
                  <a:lnTo>
                    <a:pt x="21399" y="71589"/>
                  </a:lnTo>
                  <a:lnTo>
                    <a:pt x="21399" y="64185"/>
                  </a:lnTo>
                  <a:close/>
                </a:path>
                <a:path w="60325" h="123825">
                  <a:moveTo>
                    <a:pt x="21399" y="51041"/>
                  </a:moveTo>
                  <a:lnTo>
                    <a:pt x="13157" y="51041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041"/>
                  </a:lnTo>
                  <a:close/>
                </a:path>
                <a:path w="60325" h="123825">
                  <a:moveTo>
                    <a:pt x="21399" y="38684"/>
                  </a:moveTo>
                  <a:lnTo>
                    <a:pt x="13157" y="38684"/>
                  </a:lnTo>
                  <a:lnTo>
                    <a:pt x="13157" y="46075"/>
                  </a:lnTo>
                  <a:lnTo>
                    <a:pt x="21399" y="46075"/>
                  </a:lnTo>
                  <a:lnTo>
                    <a:pt x="21399" y="38684"/>
                  </a:lnTo>
                  <a:close/>
                </a:path>
                <a:path w="60325" h="123825">
                  <a:moveTo>
                    <a:pt x="21399" y="25514"/>
                  </a:moveTo>
                  <a:lnTo>
                    <a:pt x="13157" y="25514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14"/>
                  </a:lnTo>
                  <a:close/>
                </a:path>
                <a:path w="60325" h="123825">
                  <a:moveTo>
                    <a:pt x="21399" y="12344"/>
                  </a:moveTo>
                  <a:lnTo>
                    <a:pt x="13157" y="12344"/>
                  </a:lnTo>
                  <a:lnTo>
                    <a:pt x="13157" y="20574"/>
                  </a:lnTo>
                  <a:lnTo>
                    <a:pt x="21399" y="20574"/>
                  </a:lnTo>
                  <a:lnTo>
                    <a:pt x="21399" y="12344"/>
                  </a:lnTo>
                  <a:close/>
                </a:path>
                <a:path w="60325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60325" h="123825">
                  <a:moveTo>
                    <a:pt x="34556" y="115227"/>
                  </a:moveTo>
                  <a:lnTo>
                    <a:pt x="26314" y="115227"/>
                  </a:lnTo>
                  <a:lnTo>
                    <a:pt x="26314" y="123456"/>
                  </a:lnTo>
                  <a:lnTo>
                    <a:pt x="34556" y="123456"/>
                  </a:lnTo>
                  <a:lnTo>
                    <a:pt x="34556" y="115227"/>
                  </a:lnTo>
                  <a:close/>
                </a:path>
                <a:path w="60325" h="123825">
                  <a:moveTo>
                    <a:pt x="34556" y="102044"/>
                  </a:moveTo>
                  <a:lnTo>
                    <a:pt x="26314" y="102044"/>
                  </a:lnTo>
                  <a:lnTo>
                    <a:pt x="26314" y="110286"/>
                  </a:lnTo>
                  <a:lnTo>
                    <a:pt x="34556" y="110286"/>
                  </a:lnTo>
                  <a:lnTo>
                    <a:pt x="34556" y="102044"/>
                  </a:lnTo>
                  <a:close/>
                </a:path>
                <a:path w="60325" h="123825">
                  <a:moveTo>
                    <a:pt x="34556" y="89700"/>
                  </a:moveTo>
                  <a:lnTo>
                    <a:pt x="26314" y="89700"/>
                  </a:lnTo>
                  <a:lnTo>
                    <a:pt x="26314" y="97929"/>
                  </a:lnTo>
                  <a:lnTo>
                    <a:pt x="34556" y="97929"/>
                  </a:lnTo>
                  <a:lnTo>
                    <a:pt x="34556" y="89700"/>
                  </a:lnTo>
                  <a:close/>
                </a:path>
                <a:path w="60325" h="123825">
                  <a:moveTo>
                    <a:pt x="34556" y="76530"/>
                  </a:moveTo>
                  <a:lnTo>
                    <a:pt x="26314" y="76530"/>
                  </a:lnTo>
                  <a:lnTo>
                    <a:pt x="26314" y="84759"/>
                  </a:lnTo>
                  <a:lnTo>
                    <a:pt x="34556" y="84759"/>
                  </a:lnTo>
                  <a:lnTo>
                    <a:pt x="34556" y="76530"/>
                  </a:lnTo>
                  <a:close/>
                </a:path>
                <a:path w="60325" h="123825">
                  <a:moveTo>
                    <a:pt x="34556" y="64185"/>
                  </a:moveTo>
                  <a:lnTo>
                    <a:pt x="26314" y="64185"/>
                  </a:lnTo>
                  <a:lnTo>
                    <a:pt x="26314" y="71589"/>
                  </a:lnTo>
                  <a:lnTo>
                    <a:pt x="34556" y="71589"/>
                  </a:lnTo>
                  <a:lnTo>
                    <a:pt x="34556" y="64185"/>
                  </a:lnTo>
                  <a:close/>
                </a:path>
                <a:path w="60325" h="123825">
                  <a:moveTo>
                    <a:pt x="34556" y="51041"/>
                  </a:moveTo>
                  <a:lnTo>
                    <a:pt x="26314" y="51041"/>
                  </a:lnTo>
                  <a:lnTo>
                    <a:pt x="26314" y="59245"/>
                  </a:lnTo>
                  <a:lnTo>
                    <a:pt x="34556" y="59245"/>
                  </a:lnTo>
                  <a:lnTo>
                    <a:pt x="34556" y="51041"/>
                  </a:lnTo>
                  <a:close/>
                </a:path>
                <a:path w="60325" h="123825">
                  <a:moveTo>
                    <a:pt x="34556" y="38684"/>
                  </a:moveTo>
                  <a:lnTo>
                    <a:pt x="26314" y="38684"/>
                  </a:lnTo>
                  <a:lnTo>
                    <a:pt x="26314" y="46075"/>
                  </a:lnTo>
                  <a:lnTo>
                    <a:pt x="34556" y="46075"/>
                  </a:lnTo>
                  <a:lnTo>
                    <a:pt x="34556" y="38684"/>
                  </a:lnTo>
                  <a:close/>
                </a:path>
                <a:path w="60325" h="123825">
                  <a:moveTo>
                    <a:pt x="34556" y="25514"/>
                  </a:moveTo>
                  <a:lnTo>
                    <a:pt x="26314" y="25514"/>
                  </a:lnTo>
                  <a:lnTo>
                    <a:pt x="26314" y="33743"/>
                  </a:lnTo>
                  <a:lnTo>
                    <a:pt x="34556" y="33743"/>
                  </a:lnTo>
                  <a:lnTo>
                    <a:pt x="34556" y="25514"/>
                  </a:lnTo>
                  <a:close/>
                </a:path>
                <a:path w="60325" h="123825">
                  <a:moveTo>
                    <a:pt x="34556" y="12344"/>
                  </a:moveTo>
                  <a:lnTo>
                    <a:pt x="26314" y="12344"/>
                  </a:lnTo>
                  <a:lnTo>
                    <a:pt x="26314" y="20574"/>
                  </a:lnTo>
                  <a:lnTo>
                    <a:pt x="34556" y="20574"/>
                  </a:lnTo>
                  <a:lnTo>
                    <a:pt x="34556" y="12344"/>
                  </a:lnTo>
                  <a:close/>
                </a:path>
                <a:path w="60325" h="123825">
                  <a:moveTo>
                    <a:pt x="34556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60325" h="123825">
                  <a:moveTo>
                    <a:pt x="46901" y="115227"/>
                  </a:moveTo>
                  <a:lnTo>
                    <a:pt x="39497" y="115227"/>
                  </a:lnTo>
                  <a:lnTo>
                    <a:pt x="39497" y="123456"/>
                  </a:lnTo>
                  <a:lnTo>
                    <a:pt x="46901" y="123456"/>
                  </a:lnTo>
                  <a:lnTo>
                    <a:pt x="46901" y="115227"/>
                  </a:lnTo>
                  <a:close/>
                </a:path>
                <a:path w="60325" h="123825">
                  <a:moveTo>
                    <a:pt x="46901" y="102044"/>
                  </a:moveTo>
                  <a:lnTo>
                    <a:pt x="39497" y="102044"/>
                  </a:lnTo>
                  <a:lnTo>
                    <a:pt x="39497" y="110286"/>
                  </a:lnTo>
                  <a:lnTo>
                    <a:pt x="46901" y="110286"/>
                  </a:lnTo>
                  <a:lnTo>
                    <a:pt x="46901" y="102044"/>
                  </a:lnTo>
                  <a:close/>
                </a:path>
                <a:path w="60325" h="123825">
                  <a:moveTo>
                    <a:pt x="46901" y="89700"/>
                  </a:moveTo>
                  <a:lnTo>
                    <a:pt x="39497" y="89700"/>
                  </a:lnTo>
                  <a:lnTo>
                    <a:pt x="39497" y="97929"/>
                  </a:lnTo>
                  <a:lnTo>
                    <a:pt x="46901" y="97929"/>
                  </a:lnTo>
                  <a:lnTo>
                    <a:pt x="46901" y="89700"/>
                  </a:lnTo>
                  <a:close/>
                </a:path>
                <a:path w="60325" h="123825">
                  <a:moveTo>
                    <a:pt x="46901" y="76530"/>
                  </a:moveTo>
                  <a:lnTo>
                    <a:pt x="39497" y="76530"/>
                  </a:lnTo>
                  <a:lnTo>
                    <a:pt x="39497" y="84759"/>
                  </a:lnTo>
                  <a:lnTo>
                    <a:pt x="46901" y="84759"/>
                  </a:lnTo>
                  <a:lnTo>
                    <a:pt x="46901" y="76530"/>
                  </a:lnTo>
                  <a:close/>
                </a:path>
                <a:path w="60325" h="123825">
                  <a:moveTo>
                    <a:pt x="46901" y="64185"/>
                  </a:moveTo>
                  <a:lnTo>
                    <a:pt x="39497" y="64185"/>
                  </a:lnTo>
                  <a:lnTo>
                    <a:pt x="39497" y="71589"/>
                  </a:lnTo>
                  <a:lnTo>
                    <a:pt x="46901" y="71589"/>
                  </a:lnTo>
                  <a:lnTo>
                    <a:pt x="46901" y="64185"/>
                  </a:lnTo>
                  <a:close/>
                </a:path>
                <a:path w="60325" h="123825">
                  <a:moveTo>
                    <a:pt x="46901" y="51041"/>
                  </a:moveTo>
                  <a:lnTo>
                    <a:pt x="39497" y="51041"/>
                  </a:lnTo>
                  <a:lnTo>
                    <a:pt x="39497" y="59245"/>
                  </a:lnTo>
                  <a:lnTo>
                    <a:pt x="46901" y="59245"/>
                  </a:lnTo>
                  <a:lnTo>
                    <a:pt x="46901" y="51041"/>
                  </a:lnTo>
                  <a:close/>
                </a:path>
                <a:path w="60325" h="123825">
                  <a:moveTo>
                    <a:pt x="46901" y="38684"/>
                  </a:moveTo>
                  <a:lnTo>
                    <a:pt x="39497" y="38684"/>
                  </a:lnTo>
                  <a:lnTo>
                    <a:pt x="39497" y="46075"/>
                  </a:lnTo>
                  <a:lnTo>
                    <a:pt x="46901" y="46075"/>
                  </a:lnTo>
                  <a:lnTo>
                    <a:pt x="46901" y="38684"/>
                  </a:lnTo>
                  <a:close/>
                </a:path>
                <a:path w="60325" h="123825">
                  <a:moveTo>
                    <a:pt x="46901" y="25514"/>
                  </a:moveTo>
                  <a:lnTo>
                    <a:pt x="39497" y="25514"/>
                  </a:lnTo>
                  <a:lnTo>
                    <a:pt x="39497" y="33743"/>
                  </a:lnTo>
                  <a:lnTo>
                    <a:pt x="46901" y="33743"/>
                  </a:lnTo>
                  <a:lnTo>
                    <a:pt x="46901" y="25514"/>
                  </a:lnTo>
                  <a:close/>
                </a:path>
                <a:path w="60325" h="123825">
                  <a:moveTo>
                    <a:pt x="46901" y="12344"/>
                  </a:moveTo>
                  <a:lnTo>
                    <a:pt x="39497" y="12344"/>
                  </a:lnTo>
                  <a:lnTo>
                    <a:pt x="39497" y="20574"/>
                  </a:lnTo>
                  <a:lnTo>
                    <a:pt x="46901" y="20574"/>
                  </a:lnTo>
                  <a:lnTo>
                    <a:pt x="46901" y="12344"/>
                  </a:lnTo>
                  <a:close/>
                </a:path>
                <a:path w="60325" h="123825">
                  <a:moveTo>
                    <a:pt x="46901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60325" h="123825">
                  <a:moveTo>
                    <a:pt x="60083" y="115227"/>
                  </a:moveTo>
                  <a:lnTo>
                    <a:pt x="51841" y="115227"/>
                  </a:lnTo>
                  <a:lnTo>
                    <a:pt x="51841" y="123456"/>
                  </a:lnTo>
                  <a:lnTo>
                    <a:pt x="60083" y="123456"/>
                  </a:lnTo>
                  <a:lnTo>
                    <a:pt x="60083" y="115227"/>
                  </a:lnTo>
                  <a:close/>
                </a:path>
                <a:path w="60325" h="123825">
                  <a:moveTo>
                    <a:pt x="60083" y="102044"/>
                  </a:moveTo>
                  <a:lnTo>
                    <a:pt x="51841" y="102044"/>
                  </a:lnTo>
                  <a:lnTo>
                    <a:pt x="51841" y="110286"/>
                  </a:lnTo>
                  <a:lnTo>
                    <a:pt x="60083" y="110286"/>
                  </a:lnTo>
                  <a:lnTo>
                    <a:pt x="60083" y="102044"/>
                  </a:lnTo>
                  <a:close/>
                </a:path>
                <a:path w="60325" h="123825">
                  <a:moveTo>
                    <a:pt x="60083" y="89700"/>
                  </a:moveTo>
                  <a:lnTo>
                    <a:pt x="51841" y="89700"/>
                  </a:lnTo>
                  <a:lnTo>
                    <a:pt x="51841" y="97929"/>
                  </a:lnTo>
                  <a:lnTo>
                    <a:pt x="60083" y="97929"/>
                  </a:lnTo>
                  <a:lnTo>
                    <a:pt x="60083" y="89700"/>
                  </a:lnTo>
                  <a:close/>
                </a:path>
                <a:path w="60325" h="123825">
                  <a:moveTo>
                    <a:pt x="60083" y="76530"/>
                  </a:moveTo>
                  <a:lnTo>
                    <a:pt x="51841" y="76530"/>
                  </a:lnTo>
                  <a:lnTo>
                    <a:pt x="51841" y="84759"/>
                  </a:lnTo>
                  <a:lnTo>
                    <a:pt x="60083" y="84759"/>
                  </a:lnTo>
                  <a:lnTo>
                    <a:pt x="60083" y="76530"/>
                  </a:lnTo>
                  <a:close/>
                </a:path>
                <a:path w="60325" h="123825">
                  <a:moveTo>
                    <a:pt x="60083" y="64185"/>
                  </a:moveTo>
                  <a:lnTo>
                    <a:pt x="51841" y="64185"/>
                  </a:lnTo>
                  <a:lnTo>
                    <a:pt x="51841" y="71589"/>
                  </a:lnTo>
                  <a:lnTo>
                    <a:pt x="60083" y="71589"/>
                  </a:lnTo>
                  <a:lnTo>
                    <a:pt x="60083" y="64185"/>
                  </a:lnTo>
                  <a:close/>
                </a:path>
                <a:path w="60325" h="123825">
                  <a:moveTo>
                    <a:pt x="60083" y="51041"/>
                  </a:moveTo>
                  <a:lnTo>
                    <a:pt x="51841" y="51041"/>
                  </a:lnTo>
                  <a:lnTo>
                    <a:pt x="51841" y="59245"/>
                  </a:lnTo>
                  <a:lnTo>
                    <a:pt x="60083" y="59245"/>
                  </a:lnTo>
                  <a:lnTo>
                    <a:pt x="60083" y="51041"/>
                  </a:lnTo>
                  <a:close/>
                </a:path>
                <a:path w="60325" h="123825">
                  <a:moveTo>
                    <a:pt x="60083" y="38684"/>
                  </a:moveTo>
                  <a:lnTo>
                    <a:pt x="51841" y="38684"/>
                  </a:lnTo>
                  <a:lnTo>
                    <a:pt x="51841" y="46075"/>
                  </a:lnTo>
                  <a:lnTo>
                    <a:pt x="60083" y="46075"/>
                  </a:lnTo>
                  <a:lnTo>
                    <a:pt x="60083" y="38684"/>
                  </a:lnTo>
                  <a:close/>
                </a:path>
                <a:path w="60325" h="123825">
                  <a:moveTo>
                    <a:pt x="60083" y="25514"/>
                  </a:moveTo>
                  <a:lnTo>
                    <a:pt x="51841" y="25514"/>
                  </a:lnTo>
                  <a:lnTo>
                    <a:pt x="51841" y="33743"/>
                  </a:lnTo>
                  <a:lnTo>
                    <a:pt x="60083" y="33743"/>
                  </a:lnTo>
                  <a:lnTo>
                    <a:pt x="60083" y="25514"/>
                  </a:lnTo>
                  <a:close/>
                </a:path>
                <a:path w="60325" h="123825">
                  <a:moveTo>
                    <a:pt x="60083" y="12344"/>
                  </a:moveTo>
                  <a:lnTo>
                    <a:pt x="51841" y="12344"/>
                  </a:lnTo>
                  <a:lnTo>
                    <a:pt x="51841" y="20574"/>
                  </a:lnTo>
                  <a:lnTo>
                    <a:pt x="60083" y="20574"/>
                  </a:lnTo>
                  <a:lnTo>
                    <a:pt x="60083" y="12344"/>
                  </a:lnTo>
                  <a:close/>
                </a:path>
                <a:path w="60325" h="123825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74147" y="5548591"/>
              <a:ext cx="124460" cy="34290"/>
            </a:xfrm>
            <a:custGeom>
              <a:avLst/>
              <a:gdLst/>
              <a:ahLst/>
              <a:cxnLst/>
              <a:rect l="l" t="t" r="r" b="b"/>
              <a:pathLst>
                <a:path w="124460" h="34289">
                  <a:moveTo>
                    <a:pt x="124282" y="0"/>
                  </a:moveTo>
                  <a:lnTo>
                    <a:pt x="0" y="0"/>
                  </a:lnTo>
                  <a:lnTo>
                    <a:pt x="0" y="33731"/>
                  </a:lnTo>
                  <a:lnTo>
                    <a:pt x="124282" y="33731"/>
                  </a:lnTo>
                  <a:lnTo>
                    <a:pt x="124282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079087" y="5556821"/>
              <a:ext cx="115570" cy="18415"/>
            </a:xfrm>
            <a:custGeom>
              <a:avLst/>
              <a:gdLst/>
              <a:ahLst/>
              <a:cxnLst/>
              <a:rect l="l" t="t" r="r" b="b"/>
              <a:pathLst>
                <a:path w="115570" h="18414">
                  <a:moveTo>
                    <a:pt x="13995" y="8229"/>
                  </a:moveTo>
                  <a:lnTo>
                    <a:pt x="9867" y="7404"/>
                  </a:lnTo>
                  <a:lnTo>
                    <a:pt x="9042" y="6578"/>
                  </a:lnTo>
                  <a:lnTo>
                    <a:pt x="8229" y="6578"/>
                  </a:lnTo>
                  <a:lnTo>
                    <a:pt x="6578" y="5753"/>
                  </a:lnTo>
                  <a:lnTo>
                    <a:pt x="5753" y="4927"/>
                  </a:lnTo>
                  <a:lnTo>
                    <a:pt x="4940" y="4927"/>
                  </a:lnTo>
                  <a:lnTo>
                    <a:pt x="4940" y="3289"/>
                  </a:lnTo>
                  <a:lnTo>
                    <a:pt x="5753" y="3289"/>
                  </a:lnTo>
                  <a:lnTo>
                    <a:pt x="7404" y="2476"/>
                  </a:lnTo>
                  <a:lnTo>
                    <a:pt x="9042" y="2476"/>
                  </a:lnTo>
                  <a:lnTo>
                    <a:pt x="11518" y="3289"/>
                  </a:lnTo>
                  <a:lnTo>
                    <a:pt x="12344" y="4102"/>
                  </a:lnTo>
                  <a:lnTo>
                    <a:pt x="12344" y="2476"/>
                  </a:lnTo>
                  <a:lnTo>
                    <a:pt x="12344" y="0"/>
                  </a:lnTo>
                  <a:lnTo>
                    <a:pt x="4940" y="0"/>
                  </a:lnTo>
                  <a:lnTo>
                    <a:pt x="0" y="812"/>
                  </a:lnTo>
                  <a:lnTo>
                    <a:pt x="0" y="9067"/>
                  </a:lnTo>
                  <a:lnTo>
                    <a:pt x="4114" y="9880"/>
                  </a:lnTo>
                  <a:lnTo>
                    <a:pt x="5753" y="10680"/>
                  </a:lnTo>
                  <a:lnTo>
                    <a:pt x="4940" y="10680"/>
                  </a:lnTo>
                  <a:lnTo>
                    <a:pt x="7404" y="11518"/>
                  </a:lnTo>
                  <a:lnTo>
                    <a:pt x="8229" y="12331"/>
                  </a:lnTo>
                  <a:lnTo>
                    <a:pt x="8229" y="13982"/>
                  </a:lnTo>
                  <a:lnTo>
                    <a:pt x="7404" y="14820"/>
                  </a:lnTo>
                  <a:lnTo>
                    <a:pt x="4114" y="14820"/>
                  </a:lnTo>
                  <a:lnTo>
                    <a:pt x="0" y="13169"/>
                  </a:lnTo>
                  <a:lnTo>
                    <a:pt x="0" y="17272"/>
                  </a:lnTo>
                  <a:lnTo>
                    <a:pt x="1638" y="18097"/>
                  </a:lnTo>
                  <a:lnTo>
                    <a:pt x="9867" y="18097"/>
                  </a:lnTo>
                  <a:lnTo>
                    <a:pt x="13995" y="15646"/>
                  </a:lnTo>
                  <a:lnTo>
                    <a:pt x="13995" y="14820"/>
                  </a:lnTo>
                  <a:lnTo>
                    <a:pt x="13995" y="8229"/>
                  </a:lnTo>
                  <a:close/>
                </a:path>
                <a:path w="115570" h="18414">
                  <a:moveTo>
                    <a:pt x="21399" y="0"/>
                  </a:moveTo>
                  <a:lnTo>
                    <a:pt x="16459" y="0"/>
                  </a:lnTo>
                  <a:lnTo>
                    <a:pt x="16459" y="17272"/>
                  </a:lnTo>
                  <a:lnTo>
                    <a:pt x="21399" y="17272"/>
                  </a:lnTo>
                  <a:lnTo>
                    <a:pt x="21399" y="0"/>
                  </a:lnTo>
                  <a:close/>
                </a:path>
                <a:path w="115570" h="18414">
                  <a:moveTo>
                    <a:pt x="38671" y="0"/>
                  </a:moveTo>
                  <a:lnTo>
                    <a:pt x="25514" y="0"/>
                  </a:lnTo>
                  <a:lnTo>
                    <a:pt x="25514" y="17272"/>
                  </a:lnTo>
                  <a:lnTo>
                    <a:pt x="38671" y="17272"/>
                  </a:lnTo>
                  <a:lnTo>
                    <a:pt x="38671" y="13982"/>
                  </a:lnTo>
                  <a:lnTo>
                    <a:pt x="30441" y="13982"/>
                  </a:lnTo>
                  <a:lnTo>
                    <a:pt x="30441" y="9880"/>
                  </a:lnTo>
                  <a:lnTo>
                    <a:pt x="37033" y="9880"/>
                  </a:lnTo>
                  <a:lnTo>
                    <a:pt x="37033" y="7404"/>
                  </a:lnTo>
                  <a:lnTo>
                    <a:pt x="30441" y="7404"/>
                  </a:lnTo>
                  <a:lnTo>
                    <a:pt x="30441" y="3289"/>
                  </a:lnTo>
                  <a:lnTo>
                    <a:pt x="38671" y="3289"/>
                  </a:lnTo>
                  <a:lnTo>
                    <a:pt x="38671" y="0"/>
                  </a:lnTo>
                  <a:close/>
                </a:path>
                <a:path w="115570" h="18414">
                  <a:moveTo>
                    <a:pt x="62547" y="0"/>
                  </a:moveTo>
                  <a:lnTo>
                    <a:pt x="56781" y="0"/>
                  </a:lnTo>
                  <a:lnTo>
                    <a:pt x="51841" y="9880"/>
                  </a:lnTo>
                  <a:lnTo>
                    <a:pt x="47726" y="0"/>
                  </a:lnTo>
                  <a:lnTo>
                    <a:pt x="41148" y="0"/>
                  </a:lnTo>
                  <a:lnTo>
                    <a:pt x="41148" y="17272"/>
                  </a:lnTo>
                  <a:lnTo>
                    <a:pt x="45262" y="17272"/>
                  </a:lnTo>
                  <a:lnTo>
                    <a:pt x="45262" y="6578"/>
                  </a:lnTo>
                  <a:lnTo>
                    <a:pt x="49377" y="17272"/>
                  </a:lnTo>
                  <a:lnTo>
                    <a:pt x="53492" y="17272"/>
                  </a:lnTo>
                  <a:lnTo>
                    <a:pt x="57607" y="6578"/>
                  </a:lnTo>
                  <a:lnTo>
                    <a:pt x="57607" y="17272"/>
                  </a:lnTo>
                  <a:lnTo>
                    <a:pt x="62547" y="17272"/>
                  </a:lnTo>
                  <a:lnTo>
                    <a:pt x="62547" y="0"/>
                  </a:lnTo>
                  <a:close/>
                </a:path>
                <a:path w="115570" h="18414">
                  <a:moveTo>
                    <a:pt x="79832" y="0"/>
                  </a:moveTo>
                  <a:lnTo>
                    <a:pt x="66662" y="0"/>
                  </a:lnTo>
                  <a:lnTo>
                    <a:pt x="66662" y="17272"/>
                  </a:lnTo>
                  <a:lnTo>
                    <a:pt x="79832" y="17272"/>
                  </a:lnTo>
                  <a:lnTo>
                    <a:pt x="79832" y="13982"/>
                  </a:lnTo>
                  <a:lnTo>
                    <a:pt x="72415" y="13982"/>
                  </a:lnTo>
                  <a:lnTo>
                    <a:pt x="72415" y="9880"/>
                  </a:lnTo>
                  <a:lnTo>
                    <a:pt x="78994" y="9880"/>
                  </a:lnTo>
                  <a:lnTo>
                    <a:pt x="78994" y="7404"/>
                  </a:lnTo>
                  <a:lnTo>
                    <a:pt x="72415" y="7404"/>
                  </a:lnTo>
                  <a:lnTo>
                    <a:pt x="72415" y="3289"/>
                  </a:lnTo>
                  <a:lnTo>
                    <a:pt x="79832" y="3289"/>
                  </a:lnTo>
                  <a:lnTo>
                    <a:pt x="79832" y="0"/>
                  </a:lnTo>
                  <a:close/>
                </a:path>
                <a:path w="115570" h="18414">
                  <a:moveTo>
                    <a:pt x="97929" y="0"/>
                  </a:moveTo>
                  <a:lnTo>
                    <a:pt x="94640" y="0"/>
                  </a:lnTo>
                  <a:lnTo>
                    <a:pt x="94640" y="10680"/>
                  </a:lnTo>
                  <a:lnTo>
                    <a:pt x="88874" y="0"/>
                  </a:lnTo>
                  <a:lnTo>
                    <a:pt x="83121" y="0"/>
                  </a:lnTo>
                  <a:lnTo>
                    <a:pt x="83121" y="17272"/>
                  </a:lnTo>
                  <a:lnTo>
                    <a:pt x="86410" y="17272"/>
                  </a:lnTo>
                  <a:lnTo>
                    <a:pt x="86410" y="6578"/>
                  </a:lnTo>
                  <a:lnTo>
                    <a:pt x="92163" y="17272"/>
                  </a:lnTo>
                  <a:lnTo>
                    <a:pt x="97929" y="17272"/>
                  </a:lnTo>
                  <a:lnTo>
                    <a:pt x="97929" y="0"/>
                  </a:lnTo>
                  <a:close/>
                </a:path>
                <a:path w="115570" h="18414">
                  <a:moveTo>
                    <a:pt x="115214" y="8229"/>
                  </a:moveTo>
                  <a:lnTo>
                    <a:pt x="111099" y="7404"/>
                  </a:lnTo>
                  <a:lnTo>
                    <a:pt x="110286" y="6578"/>
                  </a:lnTo>
                  <a:lnTo>
                    <a:pt x="109461" y="6578"/>
                  </a:lnTo>
                  <a:lnTo>
                    <a:pt x="107810" y="5753"/>
                  </a:lnTo>
                  <a:lnTo>
                    <a:pt x="106984" y="4927"/>
                  </a:lnTo>
                  <a:lnTo>
                    <a:pt x="106159" y="4927"/>
                  </a:lnTo>
                  <a:lnTo>
                    <a:pt x="106159" y="3289"/>
                  </a:lnTo>
                  <a:lnTo>
                    <a:pt x="106984" y="3289"/>
                  </a:lnTo>
                  <a:lnTo>
                    <a:pt x="108635" y="2476"/>
                  </a:lnTo>
                  <a:lnTo>
                    <a:pt x="110286" y="2476"/>
                  </a:lnTo>
                  <a:lnTo>
                    <a:pt x="112750" y="3289"/>
                  </a:lnTo>
                  <a:lnTo>
                    <a:pt x="113563" y="4102"/>
                  </a:lnTo>
                  <a:lnTo>
                    <a:pt x="113563" y="2476"/>
                  </a:lnTo>
                  <a:lnTo>
                    <a:pt x="113563" y="0"/>
                  </a:lnTo>
                  <a:lnTo>
                    <a:pt x="106159" y="0"/>
                  </a:lnTo>
                  <a:lnTo>
                    <a:pt x="101219" y="812"/>
                  </a:lnTo>
                  <a:lnTo>
                    <a:pt x="101219" y="9067"/>
                  </a:lnTo>
                  <a:lnTo>
                    <a:pt x="105333" y="9880"/>
                  </a:lnTo>
                  <a:lnTo>
                    <a:pt x="106984" y="10680"/>
                  </a:lnTo>
                  <a:lnTo>
                    <a:pt x="106159" y="10680"/>
                  </a:lnTo>
                  <a:lnTo>
                    <a:pt x="108635" y="11518"/>
                  </a:lnTo>
                  <a:lnTo>
                    <a:pt x="109461" y="12331"/>
                  </a:lnTo>
                  <a:lnTo>
                    <a:pt x="109461" y="13982"/>
                  </a:lnTo>
                  <a:lnTo>
                    <a:pt x="108635" y="14820"/>
                  </a:lnTo>
                  <a:lnTo>
                    <a:pt x="105333" y="14820"/>
                  </a:lnTo>
                  <a:lnTo>
                    <a:pt x="101219" y="13169"/>
                  </a:lnTo>
                  <a:lnTo>
                    <a:pt x="101219" y="17272"/>
                  </a:lnTo>
                  <a:lnTo>
                    <a:pt x="102870" y="18097"/>
                  </a:lnTo>
                  <a:lnTo>
                    <a:pt x="111099" y="18097"/>
                  </a:lnTo>
                  <a:lnTo>
                    <a:pt x="115214" y="15646"/>
                  </a:lnTo>
                  <a:lnTo>
                    <a:pt x="115214" y="14820"/>
                  </a:lnTo>
                  <a:lnTo>
                    <a:pt x="115214" y="82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044518" y="5589739"/>
              <a:ext cx="750570" cy="1621790"/>
            </a:xfrm>
            <a:custGeom>
              <a:avLst/>
              <a:gdLst/>
              <a:ahLst/>
              <a:cxnLst/>
              <a:rect l="l" t="t" r="r" b="b"/>
              <a:pathLst>
                <a:path w="750570" h="1621790">
                  <a:moveTo>
                    <a:pt x="0" y="1621218"/>
                  </a:moveTo>
                  <a:lnTo>
                    <a:pt x="750544" y="1621218"/>
                  </a:lnTo>
                </a:path>
                <a:path w="750570" h="1621790">
                  <a:moveTo>
                    <a:pt x="0" y="930757"/>
                  </a:moveTo>
                  <a:lnTo>
                    <a:pt x="750544" y="930757"/>
                  </a:lnTo>
                </a:path>
                <a:path w="750570" h="1621790">
                  <a:moveTo>
                    <a:pt x="0" y="718438"/>
                  </a:moveTo>
                  <a:lnTo>
                    <a:pt x="750544" y="718438"/>
                  </a:lnTo>
                </a:path>
                <a:path w="750570" h="1621790">
                  <a:moveTo>
                    <a:pt x="0" y="154711"/>
                  </a:moveTo>
                  <a:lnTo>
                    <a:pt x="750544" y="154711"/>
                  </a:lnTo>
                </a:path>
                <a:path w="750570" h="1621790">
                  <a:moveTo>
                    <a:pt x="0" y="0"/>
                  </a:moveTo>
                  <a:lnTo>
                    <a:pt x="75054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044531" y="7381328"/>
              <a:ext cx="750570" cy="46990"/>
            </a:xfrm>
            <a:custGeom>
              <a:avLst/>
              <a:gdLst/>
              <a:ahLst/>
              <a:cxnLst/>
              <a:rect l="l" t="t" r="r" b="b"/>
              <a:pathLst>
                <a:path w="750570" h="46990">
                  <a:moveTo>
                    <a:pt x="750531" y="0"/>
                  </a:moveTo>
                  <a:lnTo>
                    <a:pt x="0" y="0"/>
                  </a:lnTo>
                  <a:lnTo>
                    <a:pt x="0" y="46901"/>
                  </a:lnTo>
                  <a:lnTo>
                    <a:pt x="750531" y="46901"/>
                  </a:lnTo>
                  <a:lnTo>
                    <a:pt x="75053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044518" y="7381328"/>
              <a:ext cx="750570" cy="46990"/>
            </a:xfrm>
            <a:custGeom>
              <a:avLst/>
              <a:gdLst/>
              <a:ahLst/>
              <a:cxnLst/>
              <a:rect l="l" t="t" r="r" b="b"/>
              <a:pathLst>
                <a:path w="750570" h="46990">
                  <a:moveTo>
                    <a:pt x="750544" y="46901"/>
                  </a:moveTo>
                  <a:lnTo>
                    <a:pt x="750544" y="0"/>
                  </a:lnTo>
                  <a:lnTo>
                    <a:pt x="0" y="0"/>
                  </a:lnTo>
                  <a:lnTo>
                    <a:pt x="0" y="46901"/>
                  </a:lnTo>
                  <a:lnTo>
                    <a:pt x="750544" y="469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049458" y="5556821"/>
              <a:ext cx="740410" cy="1750695"/>
            </a:xfrm>
            <a:custGeom>
              <a:avLst/>
              <a:gdLst/>
              <a:ahLst/>
              <a:cxnLst/>
              <a:rect l="l" t="t" r="r" b="b"/>
              <a:pathLst>
                <a:path w="740410" h="1750695">
                  <a:moveTo>
                    <a:pt x="13982" y="1739747"/>
                  </a:moveTo>
                  <a:lnTo>
                    <a:pt x="10693" y="1736458"/>
                  </a:lnTo>
                  <a:lnTo>
                    <a:pt x="3289" y="1736458"/>
                  </a:lnTo>
                  <a:lnTo>
                    <a:pt x="0" y="1739747"/>
                  </a:lnTo>
                  <a:lnTo>
                    <a:pt x="0" y="1747977"/>
                  </a:lnTo>
                  <a:lnTo>
                    <a:pt x="3289" y="1750441"/>
                  </a:lnTo>
                  <a:lnTo>
                    <a:pt x="7416" y="1750441"/>
                  </a:lnTo>
                  <a:lnTo>
                    <a:pt x="10693" y="1750441"/>
                  </a:lnTo>
                  <a:lnTo>
                    <a:pt x="13982" y="1747977"/>
                  </a:lnTo>
                  <a:lnTo>
                    <a:pt x="13982" y="1739747"/>
                  </a:lnTo>
                  <a:close/>
                </a:path>
                <a:path w="740410" h="1750695">
                  <a:moveTo>
                    <a:pt x="13982" y="1608899"/>
                  </a:moveTo>
                  <a:lnTo>
                    <a:pt x="10693" y="1605584"/>
                  </a:lnTo>
                  <a:lnTo>
                    <a:pt x="3289" y="1605584"/>
                  </a:lnTo>
                  <a:lnTo>
                    <a:pt x="0" y="1608899"/>
                  </a:lnTo>
                  <a:lnTo>
                    <a:pt x="0" y="1616290"/>
                  </a:lnTo>
                  <a:lnTo>
                    <a:pt x="3289" y="1619592"/>
                  </a:lnTo>
                  <a:lnTo>
                    <a:pt x="7416" y="1619592"/>
                  </a:lnTo>
                  <a:lnTo>
                    <a:pt x="10693" y="1619592"/>
                  </a:lnTo>
                  <a:lnTo>
                    <a:pt x="13982" y="1616290"/>
                  </a:lnTo>
                  <a:lnTo>
                    <a:pt x="13982" y="1608899"/>
                  </a:lnTo>
                  <a:close/>
                </a:path>
                <a:path w="740410" h="1750695">
                  <a:moveTo>
                    <a:pt x="13982" y="1013879"/>
                  </a:moveTo>
                  <a:lnTo>
                    <a:pt x="10693" y="1010615"/>
                  </a:lnTo>
                  <a:lnTo>
                    <a:pt x="3289" y="1010615"/>
                  </a:lnTo>
                  <a:lnTo>
                    <a:pt x="0" y="1013879"/>
                  </a:lnTo>
                  <a:lnTo>
                    <a:pt x="0" y="1022134"/>
                  </a:lnTo>
                  <a:lnTo>
                    <a:pt x="3289" y="1024585"/>
                  </a:lnTo>
                  <a:lnTo>
                    <a:pt x="7416" y="1024585"/>
                  </a:lnTo>
                  <a:lnTo>
                    <a:pt x="10693" y="1024585"/>
                  </a:lnTo>
                  <a:lnTo>
                    <a:pt x="13982" y="1022134"/>
                  </a:lnTo>
                  <a:lnTo>
                    <a:pt x="13982" y="1013879"/>
                  </a:lnTo>
                  <a:close/>
                </a:path>
                <a:path w="740410" h="1750695">
                  <a:moveTo>
                    <a:pt x="13982" y="907732"/>
                  </a:moveTo>
                  <a:lnTo>
                    <a:pt x="10693" y="905268"/>
                  </a:lnTo>
                  <a:lnTo>
                    <a:pt x="3289" y="905268"/>
                  </a:lnTo>
                  <a:lnTo>
                    <a:pt x="0" y="907732"/>
                  </a:lnTo>
                  <a:lnTo>
                    <a:pt x="0" y="915949"/>
                  </a:lnTo>
                  <a:lnTo>
                    <a:pt x="3289" y="919251"/>
                  </a:lnTo>
                  <a:lnTo>
                    <a:pt x="7416" y="919251"/>
                  </a:lnTo>
                  <a:lnTo>
                    <a:pt x="10693" y="919251"/>
                  </a:lnTo>
                  <a:lnTo>
                    <a:pt x="13982" y="915949"/>
                  </a:lnTo>
                  <a:lnTo>
                    <a:pt x="13982" y="907732"/>
                  </a:lnTo>
                  <a:close/>
                </a:path>
                <a:path w="740410" h="1750695">
                  <a:moveTo>
                    <a:pt x="13982" y="803224"/>
                  </a:moveTo>
                  <a:lnTo>
                    <a:pt x="10693" y="799909"/>
                  </a:lnTo>
                  <a:lnTo>
                    <a:pt x="3289" y="799909"/>
                  </a:lnTo>
                  <a:lnTo>
                    <a:pt x="0" y="803224"/>
                  </a:lnTo>
                  <a:lnTo>
                    <a:pt x="0" y="811428"/>
                  </a:lnTo>
                  <a:lnTo>
                    <a:pt x="3289" y="814743"/>
                  </a:lnTo>
                  <a:lnTo>
                    <a:pt x="7416" y="814743"/>
                  </a:lnTo>
                  <a:lnTo>
                    <a:pt x="10693" y="814743"/>
                  </a:lnTo>
                  <a:lnTo>
                    <a:pt x="13982" y="811428"/>
                  </a:lnTo>
                  <a:lnTo>
                    <a:pt x="13982" y="803224"/>
                  </a:lnTo>
                  <a:close/>
                </a:path>
                <a:path w="740410" h="1750695">
                  <a:moveTo>
                    <a:pt x="13982" y="697039"/>
                  </a:moveTo>
                  <a:lnTo>
                    <a:pt x="10693" y="693762"/>
                  </a:lnTo>
                  <a:lnTo>
                    <a:pt x="3289" y="693762"/>
                  </a:lnTo>
                  <a:lnTo>
                    <a:pt x="0" y="697039"/>
                  </a:lnTo>
                  <a:lnTo>
                    <a:pt x="0" y="704456"/>
                  </a:lnTo>
                  <a:lnTo>
                    <a:pt x="3289" y="707732"/>
                  </a:lnTo>
                  <a:lnTo>
                    <a:pt x="7416" y="707732"/>
                  </a:lnTo>
                  <a:lnTo>
                    <a:pt x="10693" y="707732"/>
                  </a:lnTo>
                  <a:lnTo>
                    <a:pt x="13982" y="704456"/>
                  </a:lnTo>
                  <a:lnTo>
                    <a:pt x="13982" y="697039"/>
                  </a:lnTo>
                  <a:close/>
                </a:path>
                <a:path w="740410" h="1750695">
                  <a:moveTo>
                    <a:pt x="13982" y="106972"/>
                  </a:moveTo>
                  <a:lnTo>
                    <a:pt x="10693" y="103695"/>
                  </a:lnTo>
                  <a:lnTo>
                    <a:pt x="3289" y="103695"/>
                  </a:lnTo>
                  <a:lnTo>
                    <a:pt x="0" y="106972"/>
                  </a:lnTo>
                  <a:lnTo>
                    <a:pt x="0" y="115214"/>
                  </a:lnTo>
                  <a:lnTo>
                    <a:pt x="3289" y="118516"/>
                  </a:lnTo>
                  <a:lnTo>
                    <a:pt x="7416" y="118516"/>
                  </a:lnTo>
                  <a:lnTo>
                    <a:pt x="10693" y="118516"/>
                  </a:lnTo>
                  <a:lnTo>
                    <a:pt x="13982" y="115214"/>
                  </a:lnTo>
                  <a:lnTo>
                    <a:pt x="13982" y="106972"/>
                  </a:lnTo>
                  <a:close/>
                </a:path>
                <a:path w="740410" h="1750695">
                  <a:moveTo>
                    <a:pt x="13982" y="3289"/>
                  </a:moveTo>
                  <a:lnTo>
                    <a:pt x="10693" y="0"/>
                  </a:lnTo>
                  <a:lnTo>
                    <a:pt x="3289" y="0"/>
                  </a:lnTo>
                  <a:lnTo>
                    <a:pt x="0" y="3289"/>
                  </a:lnTo>
                  <a:lnTo>
                    <a:pt x="0" y="11518"/>
                  </a:lnTo>
                  <a:lnTo>
                    <a:pt x="3289" y="14820"/>
                  </a:lnTo>
                  <a:lnTo>
                    <a:pt x="7416" y="14820"/>
                  </a:lnTo>
                  <a:lnTo>
                    <a:pt x="10693" y="14820"/>
                  </a:lnTo>
                  <a:lnTo>
                    <a:pt x="13982" y="11518"/>
                  </a:lnTo>
                  <a:lnTo>
                    <a:pt x="13982" y="3289"/>
                  </a:lnTo>
                  <a:close/>
                </a:path>
                <a:path w="740410" h="1750695">
                  <a:moveTo>
                    <a:pt x="739825" y="1739747"/>
                  </a:moveTo>
                  <a:lnTo>
                    <a:pt x="736561" y="1736458"/>
                  </a:lnTo>
                  <a:lnTo>
                    <a:pt x="729145" y="1736458"/>
                  </a:lnTo>
                  <a:lnTo>
                    <a:pt x="725855" y="1739747"/>
                  </a:lnTo>
                  <a:lnTo>
                    <a:pt x="725855" y="1747977"/>
                  </a:lnTo>
                  <a:lnTo>
                    <a:pt x="729145" y="1750441"/>
                  </a:lnTo>
                  <a:lnTo>
                    <a:pt x="733247" y="1750441"/>
                  </a:lnTo>
                  <a:lnTo>
                    <a:pt x="736561" y="1750441"/>
                  </a:lnTo>
                  <a:lnTo>
                    <a:pt x="739825" y="1747977"/>
                  </a:lnTo>
                  <a:lnTo>
                    <a:pt x="739825" y="1739747"/>
                  </a:lnTo>
                  <a:close/>
                </a:path>
                <a:path w="740410" h="1750695">
                  <a:moveTo>
                    <a:pt x="739825" y="1608899"/>
                  </a:moveTo>
                  <a:lnTo>
                    <a:pt x="736561" y="1605584"/>
                  </a:lnTo>
                  <a:lnTo>
                    <a:pt x="729145" y="1605584"/>
                  </a:lnTo>
                  <a:lnTo>
                    <a:pt x="725855" y="1608899"/>
                  </a:lnTo>
                  <a:lnTo>
                    <a:pt x="725855" y="1616290"/>
                  </a:lnTo>
                  <a:lnTo>
                    <a:pt x="729145" y="1619592"/>
                  </a:lnTo>
                  <a:lnTo>
                    <a:pt x="733247" y="1619592"/>
                  </a:lnTo>
                  <a:lnTo>
                    <a:pt x="736561" y="1619592"/>
                  </a:lnTo>
                  <a:lnTo>
                    <a:pt x="739825" y="1616290"/>
                  </a:lnTo>
                  <a:lnTo>
                    <a:pt x="739825" y="1608899"/>
                  </a:lnTo>
                  <a:close/>
                </a:path>
                <a:path w="740410" h="1750695">
                  <a:moveTo>
                    <a:pt x="739825" y="1013879"/>
                  </a:moveTo>
                  <a:lnTo>
                    <a:pt x="736561" y="1010615"/>
                  </a:lnTo>
                  <a:lnTo>
                    <a:pt x="729145" y="1010615"/>
                  </a:lnTo>
                  <a:lnTo>
                    <a:pt x="725855" y="1013879"/>
                  </a:lnTo>
                  <a:lnTo>
                    <a:pt x="725855" y="1022134"/>
                  </a:lnTo>
                  <a:lnTo>
                    <a:pt x="729145" y="1024585"/>
                  </a:lnTo>
                  <a:lnTo>
                    <a:pt x="733247" y="1024585"/>
                  </a:lnTo>
                  <a:lnTo>
                    <a:pt x="736561" y="1024585"/>
                  </a:lnTo>
                  <a:lnTo>
                    <a:pt x="739825" y="1022134"/>
                  </a:lnTo>
                  <a:lnTo>
                    <a:pt x="739825" y="1013879"/>
                  </a:lnTo>
                  <a:close/>
                </a:path>
                <a:path w="740410" h="1750695">
                  <a:moveTo>
                    <a:pt x="739825" y="907732"/>
                  </a:moveTo>
                  <a:lnTo>
                    <a:pt x="736561" y="905268"/>
                  </a:lnTo>
                  <a:lnTo>
                    <a:pt x="729145" y="905268"/>
                  </a:lnTo>
                  <a:lnTo>
                    <a:pt x="725855" y="907732"/>
                  </a:lnTo>
                  <a:lnTo>
                    <a:pt x="725855" y="915949"/>
                  </a:lnTo>
                  <a:lnTo>
                    <a:pt x="729145" y="919251"/>
                  </a:lnTo>
                  <a:lnTo>
                    <a:pt x="733247" y="919251"/>
                  </a:lnTo>
                  <a:lnTo>
                    <a:pt x="736561" y="919251"/>
                  </a:lnTo>
                  <a:lnTo>
                    <a:pt x="739825" y="915949"/>
                  </a:lnTo>
                  <a:lnTo>
                    <a:pt x="739825" y="907732"/>
                  </a:lnTo>
                  <a:close/>
                </a:path>
                <a:path w="740410" h="1750695">
                  <a:moveTo>
                    <a:pt x="739825" y="803224"/>
                  </a:moveTo>
                  <a:lnTo>
                    <a:pt x="736561" y="799909"/>
                  </a:lnTo>
                  <a:lnTo>
                    <a:pt x="729145" y="799909"/>
                  </a:lnTo>
                  <a:lnTo>
                    <a:pt x="725855" y="803224"/>
                  </a:lnTo>
                  <a:lnTo>
                    <a:pt x="725855" y="811428"/>
                  </a:lnTo>
                  <a:lnTo>
                    <a:pt x="729145" y="814743"/>
                  </a:lnTo>
                  <a:lnTo>
                    <a:pt x="733247" y="814743"/>
                  </a:lnTo>
                  <a:lnTo>
                    <a:pt x="736561" y="814743"/>
                  </a:lnTo>
                  <a:lnTo>
                    <a:pt x="739825" y="811428"/>
                  </a:lnTo>
                  <a:lnTo>
                    <a:pt x="739825" y="803224"/>
                  </a:lnTo>
                  <a:close/>
                </a:path>
                <a:path w="740410" h="1750695">
                  <a:moveTo>
                    <a:pt x="739825" y="697039"/>
                  </a:moveTo>
                  <a:lnTo>
                    <a:pt x="736561" y="693762"/>
                  </a:lnTo>
                  <a:lnTo>
                    <a:pt x="729145" y="693762"/>
                  </a:lnTo>
                  <a:lnTo>
                    <a:pt x="725855" y="697039"/>
                  </a:lnTo>
                  <a:lnTo>
                    <a:pt x="725855" y="704456"/>
                  </a:lnTo>
                  <a:lnTo>
                    <a:pt x="729145" y="707732"/>
                  </a:lnTo>
                  <a:lnTo>
                    <a:pt x="733247" y="707732"/>
                  </a:lnTo>
                  <a:lnTo>
                    <a:pt x="736561" y="707732"/>
                  </a:lnTo>
                  <a:lnTo>
                    <a:pt x="739825" y="704456"/>
                  </a:lnTo>
                  <a:lnTo>
                    <a:pt x="739825" y="697039"/>
                  </a:lnTo>
                  <a:close/>
                </a:path>
                <a:path w="740410" h="1750695">
                  <a:moveTo>
                    <a:pt x="739825" y="106972"/>
                  </a:moveTo>
                  <a:lnTo>
                    <a:pt x="736561" y="103695"/>
                  </a:lnTo>
                  <a:lnTo>
                    <a:pt x="729145" y="103695"/>
                  </a:lnTo>
                  <a:lnTo>
                    <a:pt x="725855" y="106972"/>
                  </a:lnTo>
                  <a:lnTo>
                    <a:pt x="725855" y="115214"/>
                  </a:lnTo>
                  <a:lnTo>
                    <a:pt x="729145" y="118516"/>
                  </a:lnTo>
                  <a:lnTo>
                    <a:pt x="733247" y="118516"/>
                  </a:lnTo>
                  <a:lnTo>
                    <a:pt x="736561" y="118516"/>
                  </a:lnTo>
                  <a:lnTo>
                    <a:pt x="739825" y="115214"/>
                  </a:lnTo>
                  <a:lnTo>
                    <a:pt x="739825" y="106972"/>
                  </a:lnTo>
                  <a:close/>
                </a:path>
                <a:path w="740410" h="1750695">
                  <a:moveTo>
                    <a:pt x="739825" y="3289"/>
                  </a:moveTo>
                  <a:lnTo>
                    <a:pt x="736561" y="0"/>
                  </a:lnTo>
                  <a:lnTo>
                    <a:pt x="729145" y="0"/>
                  </a:lnTo>
                  <a:lnTo>
                    <a:pt x="725855" y="3289"/>
                  </a:lnTo>
                  <a:lnTo>
                    <a:pt x="725855" y="11518"/>
                  </a:lnTo>
                  <a:lnTo>
                    <a:pt x="729145" y="14820"/>
                  </a:lnTo>
                  <a:lnTo>
                    <a:pt x="733247" y="14820"/>
                  </a:lnTo>
                  <a:lnTo>
                    <a:pt x="736561" y="14820"/>
                  </a:lnTo>
                  <a:lnTo>
                    <a:pt x="739825" y="11518"/>
                  </a:lnTo>
                  <a:lnTo>
                    <a:pt x="739825" y="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019004" y="5407050"/>
              <a:ext cx="932815" cy="2021205"/>
            </a:xfrm>
            <a:custGeom>
              <a:avLst/>
              <a:gdLst/>
              <a:ahLst/>
              <a:cxnLst/>
              <a:rect l="l" t="t" r="r" b="b"/>
              <a:pathLst>
                <a:path w="932814" h="2021204">
                  <a:moveTo>
                    <a:pt x="932434" y="0"/>
                  </a:moveTo>
                  <a:lnTo>
                    <a:pt x="932434" y="1889518"/>
                  </a:lnTo>
                  <a:lnTo>
                    <a:pt x="800747" y="2021179"/>
                  </a:lnTo>
                </a:path>
                <a:path w="932814" h="2021204">
                  <a:moveTo>
                    <a:pt x="552221" y="0"/>
                  </a:moveTo>
                  <a:lnTo>
                    <a:pt x="932434" y="0"/>
                  </a:lnTo>
                  <a:lnTo>
                    <a:pt x="800747" y="131660"/>
                  </a:lnTo>
                </a:path>
                <a:path w="932814" h="2021204">
                  <a:moveTo>
                    <a:pt x="0" y="131660"/>
                  </a:moveTo>
                  <a:lnTo>
                    <a:pt x="131686" y="0"/>
                  </a:lnTo>
                  <a:lnTo>
                    <a:pt x="41149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049458" y="5816040"/>
              <a:ext cx="740410" cy="15240"/>
            </a:xfrm>
            <a:custGeom>
              <a:avLst/>
              <a:gdLst/>
              <a:ahLst/>
              <a:cxnLst/>
              <a:rect l="l" t="t" r="r" b="b"/>
              <a:pathLst>
                <a:path w="740410" h="15239">
                  <a:moveTo>
                    <a:pt x="13982" y="3314"/>
                  </a:moveTo>
                  <a:lnTo>
                    <a:pt x="10693" y="0"/>
                  </a:lnTo>
                  <a:lnTo>
                    <a:pt x="3289" y="0"/>
                  </a:lnTo>
                  <a:lnTo>
                    <a:pt x="0" y="3314"/>
                  </a:lnTo>
                  <a:lnTo>
                    <a:pt x="0" y="11518"/>
                  </a:lnTo>
                  <a:lnTo>
                    <a:pt x="3289" y="14833"/>
                  </a:lnTo>
                  <a:lnTo>
                    <a:pt x="7416" y="14833"/>
                  </a:lnTo>
                  <a:lnTo>
                    <a:pt x="10693" y="14833"/>
                  </a:lnTo>
                  <a:lnTo>
                    <a:pt x="13982" y="11518"/>
                  </a:lnTo>
                  <a:lnTo>
                    <a:pt x="13982" y="3314"/>
                  </a:lnTo>
                  <a:close/>
                </a:path>
                <a:path w="740410" h="15239">
                  <a:moveTo>
                    <a:pt x="739825" y="3314"/>
                  </a:moveTo>
                  <a:lnTo>
                    <a:pt x="736561" y="0"/>
                  </a:lnTo>
                  <a:lnTo>
                    <a:pt x="729145" y="0"/>
                  </a:lnTo>
                  <a:lnTo>
                    <a:pt x="725855" y="3314"/>
                  </a:lnTo>
                  <a:lnTo>
                    <a:pt x="725855" y="11518"/>
                  </a:lnTo>
                  <a:lnTo>
                    <a:pt x="729145" y="14833"/>
                  </a:lnTo>
                  <a:lnTo>
                    <a:pt x="733247" y="14833"/>
                  </a:lnTo>
                  <a:lnTo>
                    <a:pt x="736561" y="14833"/>
                  </a:lnTo>
                  <a:lnTo>
                    <a:pt x="739825" y="11518"/>
                  </a:lnTo>
                  <a:lnTo>
                    <a:pt x="739825" y="33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46664" y="5746775"/>
              <a:ext cx="746760" cy="1632585"/>
            </a:xfrm>
            <a:custGeom>
              <a:avLst/>
              <a:gdLst/>
              <a:ahLst/>
              <a:cxnLst/>
              <a:rect l="l" t="t" r="r" b="b"/>
              <a:pathLst>
                <a:path w="746760" h="1632584">
                  <a:moveTo>
                    <a:pt x="745947" y="1622717"/>
                  </a:moveTo>
                  <a:lnTo>
                    <a:pt x="0" y="1622717"/>
                  </a:lnTo>
                  <a:lnTo>
                    <a:pt x="0" y="1632292"/>
                  </a:lnTo>
                  <a:lnTo>
                    <a:pt x="745947" y="1632292"/>
                  </a:lnTo>
                  <a:lnTo>
                    <a:pt x="745947" y="1622717"/>
                  </a:lnTo>
                  <a:close/>
                </a:path>
                <a:path w="746760" h="1632584">
                  <a:moveTo>
                    <a:pt x="746125" y="1466075"/>
                  </a:moveTo>
                  <a:lnTo>
                    <a:pt x="190" y="1466075"/>
                  </a:lnTo>
                  <a:lnTo>
                    <a:pt x="190" y="1475651"/>
                  </a:lnTo>
                  <a:lnTo>
                    <a:pt x="746125" y="1475651"/>
                  </a:lnTo>
                  <a:lnTo>
                    <a:pt x="746125" y="1466075"/>
                  </a:lnTo>
                  <a:close/>
                </a:path>
                <a:path w="746760" h="1632584">
                  <a:moveTo>
                    <a:pt x="746125" y="775881"/>
                  </a:moveTo>
                  <a:lnTo>
                    <a:pt x="190" y="775881"/>
                  </a:lnTo>
                  <a:lnTo>
                    <a:pt x="190" y="785469"/>
                  </a:lnTo>
                  <a:lnTo>
                    <a:pt x="746125" y="785469"/>
                  </a:lnTo>
                  <a:lnTo>
                    <a:pt x="746125" y="775881"/>
                  </a:lnTo>
                  <a:close/>
                </a:path>
                <a:path w="746760" h="1632584">
                  <a:moveTo>
                    <a:pt x="746125" y="0"/>
                  </a:moveTo>
                  <a:lnTo>
                    <a:pt x="190" y="0"/>
                  </a:lnTo>
                  <a:lnTo>
                    <a:pt x="190" y="9588"/>
                  </a:lnTo>
                  <a:lnTo>
                    <a:pt x="746125" y="9588"/>
                  </a:lnTo>
                  <a:lnTo>
                    <a:pt x="746125" y="0"/>
                  </a:lnTo>
                  <a:close/>
                </a:path>
                <a:path w="746760" h="1632584">
                  <a:moveTo>
                    <a:pt x="746417" y="563435"/>
                  </a:moveTo>
                  <a:lnTo>
                    <a:pt x="469" y="563435"/>
                  </a:lnTo>
                  <a:lnTo>
                    <a:pt x="469" y="573036"/>
                  </a:lnTo>
                  <a:lnTo>
                    <a:pt x="746417" y="573036"/>
                  </a:lnTo>
                  <a:lnTo>
                    <a:pt x="746417" y="563435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9486596" y="5143899"/>
            <a:ext cx="133985" cy="339090"/>
            <a:chOff x="4431995" y="5143899"/>
            <a:chExt cx="133985" cy="339090"/>
          </a:xfrm>
        </p:grpSpPr>
        <p:sp>
          <p:nvSpPr>
            <p:cNvPr id="136" name="object 136"/>
            <p:cNvSpPr/>
            <p:nvPr/>
          </p:nvSpPr>
          <p:spPr>
            <a:xfrm>
              <a:off x="4495673" y="5146255"/>
              <a:ext cx="67945" cy="55244"/>
            </a:xfrm>
            <a:custGeom>
              <a:avLst/>
              <a:gdLst/>
              <a:ahLst/>
              <a:cxnLst/>
              <a:rect l="l" t="t" r="r" b="b"/>
              <a:pathLst>
                <a:path w="67945" h="55245">
                  <a:moveTo>
                    <a:pt x="37020" y="0"/>
                  </a:moveTo>
                  <a:lnTo>
                    <a:pt x="24678" y="1594"/>
                  </a:lnTo>
                  <a:lnTo>
                    <a:pt x="12680" y="6267"/>
                  </a:lnTo>
                  <a:lnTo>
                    <a:pt x="3598" y="13855"/>
                  </a:lnTo>
                  <a:lnTo>
                    <a:pt x="0" y="24193"/>
                  </a:lnTo>
                  <a:lnTo>
                    <a:pt x="3598" y="35541"/>
                  </a:lnTo>
                  <a:lnTo>
                    <a:pt x="12680" y="45337"/>
                  </a:lnTo>
                  <a:lnTo>
                    <a:pt x="24678" y="52216"/>
                  </a:lnTo>
                  <a:lnTo>
                    <a:pt x="37020" y="54813"/>
                  </a:lnTo>
                  <a:lnTo>
                    <a:pt x="48374" y="51934"/>
                  </a:lnTo>
                  <a:lnTo>
                    <a:pt x="58197" y="44434"/>
                  </a:lnTo>
                  <a:lnTo>
                    <a:pt x="65106" y="34014"/>
                  </a:lnTo>
                  <a:lnTo>
                    <a:pt x="67716" y="22377"/>
                  </a:lnTo>
                  <a:lnTo>
                    <a:pt x="65106" y="12333"/>
                  </a:lnTo>
                  <a:lnTo>
                    <a:pt x="58197" y="5368"/>
                  </a:lnTo>
                  <a:lnTo>
                    <a:pt x="48374" y="1314"/>
                  </a:lnTo>
                  <a:lnTo>
                    <a:pt x="3702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434281" y="5151196"/>
              <a:ext cx="132080" cy="303530"/>
            </a:xfrm>
            <a:custGeom>
              <a:avLst/>
              <a:gdLst/>
              <a:ahLst/>
              <a:cxnLst/>
              <a:rect l="l" t="t" r="r" b="b"/>
              <a:pathLst>
                <a:path w="132079" h="303529">
                  <a:moveTo>
                    <a:pt x="27711" y="0"/>
                  </a:moveTo>
                  <a:lnTo>
                    <a:pt x="16890" y="3428"/>
                  </a:lnTo>
                  <a:lnTo>
                    <a:pt x="965" y="21628"/>
                  </a:lnTo>
                  <a:lnTo>
                    <a:pt x="0" y="33629"/>
                  </a:lnTo>
                  <a:lnTo>
                    <a:pt x="0" y="285915"/>
                  </a:lnTo>
                  <a:lnTo>
                    <a:pt x="14655" y="294386"/>
                  </a:lnTo>
                  <a:lnTo>
                    <a:pt x="30124" y="299427"/>
                  </a:lnTo>
                  <a:lnTo>
                    <a:pt x="51257" y="301485"/>
                  </a:lnTo>
                  <a:lnTo>
                    <a:pt x="72923" y="303199"/>
                  </a:lnTo>
                  <a:lnTo>
                    <a:pt x="91084" y="301675"/>
                  </a:lnTo>
                  <a:lnTo>
                    <a:pt x="114985" y="295897"/>
                  </a:lnTo>
                  <a:lnTo>
                    <a:pt x="131559" y="285915"/>
                  </a:lnTo>
                  <a:lnTo>
                    <a:pt x="129108" y="29489"/>
                  </a:lnTo>
                  <a:lnTo>
                    <a:pt x="113537" y="44983"/>
                  </a:lnTo>
                  <a:lnTo>
                    <a:pt x="88963" y="47688"/>
                  </a:lnTo>
                  <a:lnTo>
                    <a:pt x="75247" y="38557"/>
                  </a:lnTo>
                  <a:lnTo>
                    <a:pt x="57492" y="14185"/>
                  </a:lnTo>
                  <a:lnTo>
                    <a:pt x="42037" y="2476"/>
                  </a:lnTo>
                  <a:lnTo>
                    <a:pt x="2771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434700" y="5432678"/>
              <a:ext cx="130810" cy="47625"/>
            </a:xfrm>
            <a:custGeom>
              <a:avLst/>
              <a:gdLst/>
              <a:ahLst/>
              <a:cxnLst/>
              <a:rect l="l" t="t" r="r" b="b"/>
              <a:pathLst>
                <a:path w="130810" h="47625">
                  <a:moveTo>
                    <a:pt x="130708" y="0"/>
                  </a:moveTo>
                  <a:lnTo>
                    <a:pt x="111887" y="11455"/>
                  </a:lnTo>
                  <a:lnTo>
                    <a:pt x="80797" y="18529"/>
                  </a:lnTo>
                  <a:lnTo>
                    <a:pt x="30010" y="13550"/>
                  </a:lnTo>
                  <a:lnTo>
                    <a:pt x="12598" y="9753"/>
                  </a:lnTo>
                  <a:lnTo>
                    <a:pt x="0" y="0"/>
                  </a:lnTo>
                  <a:lnTo>
                    <a:pt x="0" y="28676"/>
                  </a:lnTo>
                  <a:lnTo>
                    <a:pt x="12598" y="40170"/>
                  </a:lnTo>
                  <a:lnTo>
                    <a:pt x="26898" y="42532"/>
                  </a:lnTo>
                  <a:lnTo>
                    <a:pt x="52412" y="47472"/>
                  </a:lnTo>
                  <a:lnTo>
                    <a:pt x="83083" y="46990"/>
                  </a:lnTo>
                  <a:lnTo>
                    <a:pt x="111556" y="40957"/>
                  </a:lnTo>
                  <a:lnTo>
                    <a:pt x="130708" y="28676"/>
                  </a:lnTo>
                  <a:lnTo>
                    <a:pt x="13070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434281" y="5146185"/>
              <a:ext cx="129539" cy="334010"/>
            </a:xfrm>
            <a:custGeom>
              <a:avLst/>
              <a:gdLst/>
              <a:ahLst/>
              <a:cxnLst/>
              <a:rect l="l" t="t" r="r" b="b"/>
              <a:pathLst>
                <a:path w="129539" h="334010">
                  <a:moveTo>
                    <a:pt x="61391" y="24263"/>
                  </a:moveTo>
                  <a:lnTo>
                    <a:pt x="78444" y="5827"/>
                  </a:lnTo>
                  <a:lnTo>
                    <a:pt x="101003" y="0"/>
                  </a:lnTo>
                  <a:lnTo>
                    <a:pt x="120684" y="5850"/>
                  </a:lnTo>
                  <a:lnTo>
                    <a:pt x="129108" y="22447"/>
                  </a:lnTo>
                  <a:lnTo>
                    <a:pt x="129108" y="312299"/>
                  </a:lnTo>
                  <a:lnTo>
                    <a:pt x="124041" y="321015"/>
                  </a:lnTo>
                  <a:lnTo>
                    <a:pt x="110253" y="327871"/>
                  </a:lnTo>
                  <a:lnTo>
                    <a:pt x="89862" y="332357"/>
                  </a:lnTo>
                  <a:lnTo>
                    <a:pt x="64985" y="333965"/>
                  </a:lnTo>
                  <a:lnTo>
                    <a:pt x="39599" y="332357"/>
                  </a:lnTo>
                  <a:lnTo>
                    <a:pt x="18953" y="327871"/>
                  </a:lnTo>
                  <a:lnTo>
                    <a:pt x="5076" y="321015"/>
                  </a:lnTo>
                  <a:lnTo>
                    <a:pt x="0" y="312299"/>
                  </a:lnTo>
                  <a:lnTo>
                    <a:pt x="0" y="28784"/>
                  </a:lnTo>
                  <a:lnTo>
                    <a:pt x="12744" y="11241"/>
                  </a:lnTo>
                  <a:lnTo>
                    <a:pt x="30233" y="4865"/>
                  </a:lnTo>
                  <a:lnTo>
                    <a:pt x="49754" y="12027"/>
                  </a:lnTo>
                  <a:lnTo>
                    <a:pt x="68592" y="35096"/>
                  </a:lnTo>
                  <a:lnTo>
                    <a:pt x="83763" y="49375"/>
                  </a:lnTo>
                  <a:lnTo>
                    <a:pt x="103250" y="52479"/>
                  </a:lnTo>
                  <a:lnTo>
                    <a:pt x="120538" y="43729"/>
                  </a:lnTo>
                  <a:lnTo>
                    <a:pt x="129108" y="22447"/>
                  </a:lnTo>
                </a:path>
                <a:path w="129539" h="334010">
                  <a:moveTo>
                    <a:pt x="0" y="282682"/>
                  </a:moveTo>
                  <a:lnTo>
                    <a:pt x="5076" y="291020"/>
                  </a:lnTo>
                  <a:lnTo>
                    <a:pt x="18953" y="297922"/>
                  </a:lnTo>
                  <a:lnTo>
                    <a:pt x="39599" y="302624"/>
                  </a:lnTo>
                  <a:lnTo>
                    <a:pt x="64985" y="304361"/>
                  </a:lnTo>
                  <a:lnTo>
                    <a:pt x="89862" y="302624"/>
                  </a:lnTo>
                  <a:lnTo>
                    <a:pt x="110253" y="297922"/>
                  </a:lnTo>
                  <a:lnTo>
                    <a:pt x="124041" y="291020"/>
                  </a:lnTo>
                  <a:lnTo>
                    <a:pt x="129108" y="2826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40" name="object 14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490874" y="7403287"/>
            <a:ext cx="137731" cy="285559"/>
          </a:xfrm>
          <a:prstGeom prst="rect">
            <a:avLst/>
          </a:prstGeom>
        </p:spPr>
      </p:pic>
      <p:grpSp>
        <p:nvGrpSpPr>
          <p:cNvPr id="141" name="object 141"/>
          <p:cNvGrpSpPr/>
          <p:nvPr/>
        </p:nvGrpSpPr>
        <p:grpSpPr>
          <a:xfrm>
            <a:off x="10151414" y="5397348"/>
            <a:ext cx="937260" cy="2026285"/>
            <a:chOff x="5096814" y="5397347"/>
            <a:chExt cx="937260" cy="2026285"/>
          </a:xfrm>
        </p:grpSpPr>
        <p:sp>
          <p:nvSpPr>
            <p:cNvPr id="142" name="object 142"/>
            <p:cNvSpPr/>
            <p:nvPr/>
          </p:nvSpPr>
          <p:spPr>
            <a:xfrm>
              <a:off x="5101145" y="5399633"/>
              <a:ext cx="930910" cy="132080"/>
            </a:xfrm>
            <a:custGeom>
              <a:avLst/>
              <a:gdLst/>
              <a:ahLst/>
              <a:cxnLst/>
              <a:rect l="l" t="t" r="r" b="b"/>
              <a:pathLst>
                <a:path w="930910" h="132079">
                  <a:moveTo>
                    <a:pt x="930363" y="0"/>
                  </a:moveTo>
                  <a:lnTo>
                    <a:pt x="129641" y="0"/>
                  </a:lnTo>
                  <a:lnTo>
                    <a:pt x="0" y="131673"/>
                  </a:lnTo>
                  <a:lnTo>
                    <a:pt x="798690" y="131673"/>
                  </a:lnTo>
                  <a:lnTo>
                    <a:pt x="93036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101133" y="5531307"/>
              <a:ext cx="798830" cy="1890395"/>
            </a:xfrm>
            <a:custGeom>
              <a:avLst/>
              <a:gdLst/>
              <a:ahLst/>
              <a:cxnLst/>
              <a:rect l="l" t="t" r="r" b="b"/>
              <a:pathLst>
                <a:path w="798829" h="1890395">
                  <a:moveTo>
                    <a:pt x="21437" y="0"/>
                  </a:moveTo>
                  <a:lnTo>
                    <a:pt x="0" y="0"/>
                  </a:lnTo>
                  <a:lnTo>
                    <a:pt x="0" y="1890204"/>
                  </a:lnTo>
                  <a:lnTo>
                    <a:pt x="21437" y="1890204"/>
                  </a:lnTo>
                  <a:lnTo>
                    <a:pt x="21437" y="0"/>
                  </a:lnTo>
                  <a:close/>
                </a:path>
                <a:path w="798829" h="1890395">
                  <a:moveTo>
                    <a:pt x="798703" y="0"/>
                  </a:moveTo>
                  <a:lnTo>
                    <a:pt x="774026" y="0"/>
                  </a:lnTo>
                  <a:lnTo>
                    <a:pt x="774026" y="1889506"/>
                  </a:lnTo>
                  <a:lnTo>
                    <a:pt x="798703" y="1889506"/>
                  </a:lnTo>
                  <a:lnTo>
                    <a:pt x="79870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899835" y="5399633"/>
              <a:ext cx="132080" cy="2021205"/>
            </a:xfrm>
            <a:custGeom>
              <a:avLst/>
              <a:gdLst/>
              <a:ahLst/>
              <a:cxnLst/>
              <a:rect l="l" t="t" r="r" b="b"/>
              <a:pathLst>
                <a:path w="132079" h="2021204">
                  <a:moveTo>
                    <a:pt x="131673" y="0"/>
                  </a:moveTo>
                  <a:lnTo>
                    <a:pt x="0" y="131673"/>
                  </a:lnTo>
                  <a:lnTo>
                    <a:pt x="0" y="2021179"/>
                  </a:lnTo>
                  <a:lnTo>
                    <a:pt x="131673" y="1889518"/>
                  </a:lnTo>
                  <a:lnTo>
                    <a:pt x="13167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124615" y="5531307"/>
              <a:ext cx="750570" cy="1842770"/>
            </a:xfrm>
            <a:custGeom>
              <a:avLst/>
              <a:gdLst/>
              <a:ahLst/>
              <a:cxnLst/>
              <a:rect l="l" t="t" r="r" b="b"/>
              <a:pathLst>
                <a:path w="750570" h="1842770">
                  <a:moveTo>
                    <a:pt x="750544" y="0"/>
                  </a:moveTo>
                  <a:lnTo>
                    <a:pt x="0" y="0"/>
                  </a:lnTo>
                  <a:lnTo>
                    <a:pt x="0" y="1842617"/>
                  </a:lnTo>
                  <a:lnTo>
                    <a:pt x="750544" y="1842617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099100" y="5531307"/>
              <a:ext cx="800735" cy="1889760"/>
            </a:xfrm>
            <a:custGeom>
              <a:avLst/>
              <a:gdLst/>
              <a:ahLst/>
              <a:cxnLst/>
              <a:rect l="l" t="t" r="r" b="b"/>
              <a:pathLst>
                <a:path w="800735" h="1889759">
                  <a:moveTo>
                    <a:pt x="25514" y="0"/>
                  </a:moveTo>
                  <a:lnTo>
                    <a:pt x="25514" y="1889506"/>
                  </a:lnTo>
                </a:path>
                <a:path w="800735" h="1889759">
                  <a:moveTo>
                    <a:pt x="776058" y="0"/>
                  </a:moveTo>
                  <a:lnTo>
                    <a:pt x="776058" y="1889506"/>
                  </a:lnTo>
                </a:path>
                <a:path w="800735" h="1889759">
                  <a:moveTo>
                    <a:pt x="0" y="1889506"/>
                  </a:moveTo>
                  <a:lnTo>
                    <a:pt x="0" y="0"/>
                  </a:lnTo>
                  <a:lnTo>
                    <a:pt x="800734" y="0"/>
                  </a:lnTo>
                  <a:lnTo>
                    <a:pt x="800734" y="1889506"/>
                  </a:lnTo>
                  <a:lnTo>
                    <a:pt x="0" y="18895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723712" y="5591378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42" y="136613"/>
                  </a:lnTo>
                  <a:lnTo>
                    <a:pt x="8242" y="128384"/>
                  </a:lnTo>
                  <a:close/>
                </a:path>
                <a:path w="125095" h="137160">
                  <a:moveTo>
                    <a:pt x="8242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39"/>
                  </a:lnTo>
                  <a:close/>
                </a:path>
                <a:path w="125095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42" y="111112"/>
                  </a:lnTo>
                  <a:lnTo>
                    <a:pt x="8242" y="102870"/>
                  </a:lnTo>
                  <a:close/>
                </a:path>
                <a:path w="125095" h="137160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125095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42" y="85598"/>
                  </a:lnTo>
                  <a:lnTo>
                    <a:pt x="8242" y="77355"/>
                  </a:lnTo>
                  <a:close/>
                </a:path>
                <a:path w="125095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42" y="72415"/>
                  </a:lnTo>
                  <a:lnTo>
                    <a:pt x="8242" y="64198"/>
                  </a:lnTo>
                  <a:close/>
                </a:path>
                <a:path w="125095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42" y="60083"/>
                  </a:lnTo>
                  <a:lnTo>
                    <a:pt x="8242" y="51854"/>
                  </a:lnTo>
                  <a:close/>
                </a:path>
                <a:path w="125095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42" y="46901"/>
                  </a:lnTo>
                  <a:lnTo>
                    <a:pt x="8242" y="38684"/>
                  </a:lnTo>
                  <a:close/>
                </a:path>
                <a:path w="125095" h="137160">
                  <a:moveTo>
                    <a:pt x="8242" y="26339"/>
                  </a:moveTo>
                  <a:lnTo>
                    <a:pt x="0" y="26339"/>
                  </a:lnTo>
                  <a:lnTo>
                    <a:pt x="0" y="33756"/>
                  </a:lnTo>
                  <a:lnTo>
                    <a:pt x="8242" y="33756"/>
                  </a:lnTo>
                  <a:lnTo>
                    <a:pt x="8242" y="26339"/>
                  </a:lnTo>
                  <a:close/>
                </a:path>
                <a:path w="125095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386"/>
                  </a:lnTo>
                  <a:lnTo>
                    <a:pt x="8242" y="21386"/>
                  </a:lnTo>
                  <a:lnTo>
                    <a:pt x="8242" y="13169"/>
                  </a:lnTo>
                  <a:close/>
                </a:path>
                <a:path w="125095" h="137160">
                  <a:moveTo>
                    <a:pt x="8242" y="0"/>
                  </a:moveTo>
                  <a:lnTo>
                    <a:pt x="0" y="0"/>
                  </a:lnTo>
                  <a:lnTo>
                    <a:pt x="0" y="8216"/>
                  </a:lnTo>
                  <a:lnTo>
                    <a:pt x="8242" y="8216"/>
                  </a:lnTo>
                  <a:lnTo>
                    <a:pt x="8242" y="0"/>
                  </a:lnTo>
                  <a:close/>
                </a:path>
                <a:path w="125095" h="137160">
                  <a:moveTo>
                    <a:pt x="21424" y="128384"/>
                  </a:moveTo>
                  <a:lnTo>
                    <a:pt x="13169" y="128384"/>
                  </a:lnTo>
                  <a:lnTo>
                    <a:pt x="13169" y="136613"/>
                  </a:lnTo>
                  <a:lnTo>
                    <a:pt x="21424" y="136613"/>
                  </a:lnTo>
                  <a:lnTo>
                    <a:pt x="21424" y="128384"/>
                  </a:lnTo>
                  <a:close/>
                </a:path>
                <a:path w="125095" h="137160">
                  <a:moveTo>
                    <a:pt x="21424" y="116039"/>
                  </a:moveTo>
                  <a:lnTo>
                    <a:pt x="13169" y="116039"/>
                  </a:lnTo>
                  <a:lnTo>
                    <a:pt x="13169" y="123456"/>
                  </a:lnTo>
                  <a:lnTo>
                    <a:pt x="21424" y="123456"/>
                  </a:lnTo>
                  <a:lnTo>
                    <a:pt x="21424" y="116039"/>
                  </a:lnTo>
                  <a:close/>
                </a:path>
                <a:path w="125095" h="137160">
                  <a:moveTo>
                    <a:pt x="21424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1424" y="111112"/>
                  </a:lnTo>
                  <a:lnTo>
                    <a:pt x="21424" y="102870"/>
                  </a:lnTo>
                  <a:close/>
                </a:path>
                <a:path w="125095" h="137160">
                  <a:moveTo>
                    <a:pt x="21424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1424" y="97942"/>
                  </a:lnTo>
                  <a:lnTo>
                    <a:pt x="21424" y="89700"/>
                  </a:lnTo>
                  <a:close/>
                </a:path>
                <a:path w="125095" h="137160">
                  <a:moveTo>
                    <a:pt x="21424" y="77355"/>
                  </a:moveTo>
                  <a:lnTo>
                    <a:pt x="13169" y="77355"/>
                  </a:lnTo>
                  <a:lnTo>
                    <a:pt x="13169" y="85598"/>
                  </a:lnTo>
                  <a:lnTo>
                    <a:pt x="21424" y="85598"/>
                  </a:lnTo>
                  <a:lnTo>
                    <a:pt x="21424" y="77355"/>
                  </a:lnTo>
                  <a:close/>
                </a:path>
                <a:path w="125095" h="137160">
                  <a:moveTo>
                    <a:pt x="21424" y="64198"/>
                  </a:moveTo>
                  <a:lnTo>
                    <a:pt x="13169" y="64198"/>
                  </a:lnTo>
                  <a:lnTo>
                    <a:pt x="13169" y="72415"/>
                  </a:lnTo>
                  <a:lnTo>
                    <a:pt x="21424" y="72415"/>
                  </a:lnTo>
                  <a:lnTo>
                    <a:pt x="21424" y="64198"/>
                  </a:lnTo>
                  <a:close/>
                </a:path>
                <a:path w="125095" h="137160">
                  <a:moveTo>
                    <a:pt x="21424" y="51854"/>
                  </a:moveTo>
                  <a:lnTo>
                    <a:pt x="13169" y="51854"/>
                  </a:lnTo>
                  <a:lnTo>
                    <a:pt x="13169" y="60083"/>
                  </a:lnTo>
                  <a:lnTo>
                    <a:pt x="21424" y="60083"/>
                  </a:lnTo>
                  <a:lnTo>
                    <a:pt x="21424" y="51854"/>
                  </a:lnTo>
                  <a:close/>
                </a:path>
                <a:path w="125095" h="137160">
                  <a:moveTo>
                    <a:pt x="21424" y="38684"/>
                  </a:moveTo>
                  <a:lnTo>
                    <a:pt x="13169" y="38684"/>
                  </a:lnTo>
                  <a:lnTo>
                    <a:pt x="13169" y="46901"/>
                  </a:lnTo>
                  <a:lnTo>
                    <a:pt x="21424" y="46901"/>
                  </a:lnTo>
                  <a:lnTo>
                    <a:pt x="21424" y="38684"/>
                  </a:lnTo>
                  <a:close/>
                </a:path>
                <a:path w="125095" h="137160">
                  <a:moveTo>
                    <a:pt x="21424" y="26339"/>
                  </a:moveTo>
                  <a:lnTo>
                    <a:pt x="13169" y="26339"/>
                  </a:lnTo>
                  <a:lnTo>
                    <a:pt x="13169" y="33756"/>
                  </a:lnTo>
                  <a:lnTo>
                    <a:pt x="21424" y="33756"/>
                  </a:lnTo>
                  <a:lnTo>
                    <a:pt x="21424" y="26339"/>
                  </a:lnTo>
                  <a:close/>
                </a:path>
                <a:path w="125095" h="137160">
                  <a:moveTo>
                    <a:pt x="21424" y="13169"/>
                  </a:moveTo>
                  <a:lnTo>
                    <a:pt x="13169" y="13169"/>
                  </a:lnTo>
                  <a:lnTo>
                    <a:pt x="13169" y="21386"/>
                  </a:lnTo>
                  <a:lnTo>
                    <a:pt x="21424" y="21386"/>
                  </a:lnTo>
                  <a:lnTo>
                    <a:pt x="21424" y="13169"/>
                  </a:lnTo>
                  <a:close/>
                </a:path>
                <a:path w="125095" h="137160">
                  <a:moveTo>
                    <a:pt x="21424" y="0"/>
                  </a:moveTo>
                  <a:lnTo>
                    <a:pt x="13169" y="0"/>
                  </a:lnTo>
                  <a:lnTo>
                    <a:pt x="13169" y="8216"/>
                  </a:lnTo>
                  <a:lnTo>
                    <a:pt x="21424" y="8216"/>
                  </a:lnTo>
                  <a:lnTo>
                    <a:pt x="21424" y="0"/>
                  </a:lnTo>
                  <a:close/>
                </a:path>
                <a:path w="125095" h="137160">
                  <a:moveTo>
                    <a:pt x="34582" y="128384"/>
                  </a:moveTo>
                  <a:lnTo>
                    <a:pt x="26339" y="128384"/>
                  </a:lnTo>
                  <a:lnTo>
                    <a:pt x="26339" y="136613"/>
                  </a:lnTo>
                  <a:lnTo>
                    <a:pt x="34582" y="136613"/>
                  </a:lnTo>
                  <a:lnTo>
                    <a:pt x="34582" y="128384"/>
                  </a:lnTo>
                  <a:close/>
                </a:path>
                <a:path w="125095" h="137160">
                  <a:moveTo>
                    <a:pt x="34582" y="116039"/>
                  </a:moveTo>
                  <a:lnTo>
                    <a:pt x="26339" y="116039"/>
                  </a:lnTo>
                  <a:lnTo>
                    <a:pt x="26339" y="123456"/>
                  </a:lnTo>
                  <a:lnTo>
                    <a:pt x="34582" y="123456"/>
                  </a:lnTo>
                  <a:lnTo>
                    <a:pt x="34582" y="116039"/>
                  </a:lnTo>
                  <a:close/>
                </a:path>
                <a:path w="125095" h="137160">
                  <a:moveTo>
                    <a:pt x="34582" y="102870"/>
                  </a:moveTo>
                  <a:lnTo>
                    <a:pt x="26339" y="102870"/>
                  </a:lnTo>
                  <a:lnTo>
                    <a:pt x="26339" y="111112"/>
                  </a:lnTo>
                  <a:lnTo>
                    <a:pt x="34582" y="111112"/>
                  </a:lnTo>
                  <a:lnTo>
                    <a:pt x="34582" y="102870"/>
                  </a:lnTo>
                  <a:close/>
                </a:path>
                <a:path w="125095" h="137160">
                  <a:moveTo>
                    <a:pt x="34582" y="89700"/>
                  </a:moveTo>
                  <a:lnTo>
                    <a:pt x="26339" y="89700"/>
                  </a:lnTo>
                  <a:lnTo>
                    <a:pt x="26339" y="97942"/>
                  </a:lnTo>
                  <a:lnTo>
                    <a:pt x="34582" y="97942"/>
                  </a:lnTo>
                  <a:lnTo>
                    <a:pt x="34582" y="89700"/>
                  </a:lnTo>
                  <a:close/>
                </a:path>
                <a:path w="125095" h="137160">
                  <a:moveTo>
                    <a:pt x="34582" y="77355"/>
                  </a:moveTo>
                  <a:lnTo>
                    <a:pt x="26339" y="77355"/>
                  </a:lnTo>
                  <a:lnTo>
                    <a:pt x="26339" y="85598"/>
                  </a:lnTo>
                  <a:lnTo>
                    <a:pt x="34582" y="85598"/>
                  </a:lnTo>
                  <a:lnTo>
                    <a:pt x="34582" y="77355"/>
                  </a:lnTo>
                  <a:close/>
                </a:path>
                <a:path w="125095" h="137160">
                  <a:moveTo>
                    <a:pt x="34582" y="64198"/>
                  </a:moveTo>
                  <a:lnTo>
                    <a:pt x="26339" y="64198"/>
                  </a:lnTo>
                  <a:lnTo>
                    <a:pt x="26339" y="72415"/>
                  </a:lnTo>
                  <a:lnTo>
                    <a:pt x="34582" y="72415"/>
                  </a:lnTo>
                  <a:lnTo>
                    <a:pt x="34582" y="64198"/>
                  </a:lnTo>
                  <a:close/>
                </a:path>
                <a:path w="125095" h="137160">
                  <a:moveTo>
                    <a:pt x="34582" y="51854"/>
                  </a:moveTo>
                  <a:lnTo>
                    <a:pt x="26339" y="51854"/>
                  </a:lnTo>
                  <a:lnTo>
                    <a:pt x="26339" y="60083"/>
                  </a:lnTo>
                  <a:lnTo>
                    <a:pt x="34582" y="60083"/>
                  </a:lnTo>
                  <a:lnTo>
                    <a:pt x="34582" y="51854"/>
                  </a:lnTo>
                  <a:close/>
                </a:path>
                <a:path w="125095" h="137160">
                  <a:moveTo>
                    <a:pt x="34582" y="38684"/>
                  </a:moveTo>
                  <a:lnTo>
                    <a:pt x="26339" y="38684"/>
                  </a:lnTo>
                  <a:lnTo>
                    <a:pt x="26339" y="46901"/>
                  </a:lnTo>
                  <a:lnTo>
                    <a:pt x="34582" y="46901"/>
                  </a:lnTo>
                  <a:lnTo>
                    <a:pt x="34582" y="38684"/>
                  </a:lnTo>
                  <a:close/>
                </a:path>
                <a:path w="125095" h="137160">
                  <a:moveTo>
                    <a:pt x="34582" y="26339"/>
                  </a:moveTo>
                  <a:lnTo>
                    <a:pt x="26339" y="26339"/>
                  </a:lnTo>
                  <a:lnTo>
                    <a:pt x="26339" y="33756"/>
                  </a:lnTo>
                  <a:lnTo>
                    <a:pt x="34582" y="33756"/>
                  </a:lnTo>
                  <a:lnTo>
                    <a:pt x="34582" y="26339"/>
                  </a:lnTo>
                  <a:close/>
                </a:path>
                <a:path w="125095" h="137160">
                  <a:moveTo>
                    <a:pt x="34582" y="13169"/>
                  </a:moveTo>
                  <a:lnTo>
                    <a:pt x="26339" y="13169"/>
                  </a:lnTo>
                  <a:lnTo>
                    <a:pt x="26339" y="21386"/>
                  </a:lnTo>
                  <a:lnTo>
                    <a:pt x="34582" y="21386"/>
                  </a:lnTo>
                  <a:lnTo>
                    <a:pt x="34582" y="13169"/>
                  </a:lnTo>
                  <a:close/>
                </a:path>
                <a:path w="125095" h="137160">
                  <a:moveTo>
                    <a:pt x="34582" y="0"/>
                  </a:moveTo>
                  <a:lnTo>
                    <a:pt x="26339" y="0"/>
                  </a:lnTo>
                  <a:lnTo>
                    <a:pt x="26339" y="8216"/>
                  </a:lnTo>
                  <a:lnTo>
                    <a:pt x="34582" y="8216"/>
                  </a:lnTo>
                  <a:lnTo>
                    <a:pt x="34582" y="0"/>
                  </a:lnTo>
                  <a:close/>
                </a:path>
                <a:path w="125095" h="137160">
                  <a:moveTo>
                    <a:pt x="47739" y="128384"/>
                  </a:moveTo>
                  <a:lnTo>
                    <a:pt x="39497" y="128384"/>
                  </a:lnTo>
                  <a:lnTo>
                    <a:pt x="39497" y="136613"/>
                  </a:lnTo>
                  <a:lnTo>
                    <a:pt x="47739" y="136613"/>
                  </a:lnTo>
                  <a:lnTo>
                    <a:pt x="47739" y="128384"/>
                  </a:lnTo>
                  <a:close/>
                </a:path>
                <a:path w="125095" h="137160">
                  <a:moveTo>
                    <a:pt x="47739" y="116039"/>
                  </a:moveTo>
                  <a:lnTo>
                    <a:pt x="39497" y="116039"/>
                  </a:lnTo>
                  <a:lnTo>
                    <a:pt x="39497" y="123456"/>
                  </a:lnTo>
                  <a:lnTo>
                    <a:pt x="47739" y="123456"/>
                  </a:lnTo>
                  <a:lnTo>
                    <a:pt x="47739" y="116039"/>
                  </a:lnTo>
                  <a:close/>
                </a:path>
                <a:path w="125095" h="137160">
                  <a:moveTo>
                    <a:pt x="47739" y="102870"/>
                  </a:moveTo>
                  <a:lnTo>
                    <a:pt x="39497" y="102870"/>
                  </a:lnTo>
                  <a:lnTo>
                    <a:pt x="39497" y="111112"/>
                  </a:lnTo>
                  <a:lnTo>
                    <a:pt x="47739" y="111112"/>
                  </a:lnTo>
                  <a:lnTo>
                    <a:pt x="47739" y="102870"/>
                  </a:lnTo>
                  <a:close/>
                </a:path>
                <a:path w="125095" h="137160">
                  <a:moveTo>
                    <a:pt x="47739" y="89700"/>
                  </a:moveTo>
                  <a:lnTo>
                    <a:pt x="39497" y="89700"/>
                  </a:lnTo>
                  <a:lnTo>
                    <a:pt x="39497" y="97942"/>
                  </a:lnTo>
                  <a:lnTo>
                    <a:pt x="47739" y="97942"/>
                  </a:lnTo>
                  <a:lnTo>
                    <a:pt x="47739" y="89700"/>
                  </a:lnTo>
                  <a:close/>
                </a:path>
                <a:path w="125095" h="137160">
                  <a:moveTo>
                    <a:pt x="47739" y="77355"/>
                  </a:moveTo>
                  <a:lnTo>
                    <a:pt x="39497" y="77355"/>
                  </a:lnTo>
                  <a:lnTo>
                    <a:pt x="39497" y="85598"/>
                  </a:lnTo>
                  <a:lnTo>
                    <a:pt x="47739" y="85598"/>
                  </a:lnTo>
                  <a:lnTo>
                    <a:pt x="47739" y="77355"/>
                  </a:lnTo>
                  <a:close/>
                </a:path>
                <a:path w="125095" h="137160">
                  <a:moveTo>
                    <a:pt x="47739" y="64198"/>
                  </a:moveTo>
                  <a:lnTo>
                    <a:pt x="39497" y="64198"/>
                  </a:lnTo>
                  <a:lnTo>
                    <a:pt x="39497" y="72415"/>
                  </a:lnTo>
                  <a:lnTo>
                    <a:pt x="47739" y="72415"/>
                  </a:lnTo>
                  <a:lnTo>
                    <a:pt x="47739" y="64198"/>
                  </a:lnTo>
                  <a:close/>
                </a:path>
                <a:path w="125095" h="137160">
                  <a:moveTo>
                    <a:pt x="47739" y="51854"/>
                  </a:moveTo>
                  <a:lnTo>
                    <a:pt x="39497" y="51854"/>
                  </a:lnTo>
                  <a:lnTo>
                    <a:pt x="39497" y="60083"/>
                  </a:lnTo>
                  <a:lnTo>
                    <a:pt x="47739" y="60083"/>
                  </a:lnTo>
                  <a:lnTo>
                    <a:pt x="47739" y="51854"/>
                  </a:lnTo>
                  <a:close/>
                </a:path>
                <a:path w="125095" h="137160">
                  <a:moveTo>
                    <a:pt x="47739" y="38684"/>
                  </a:moveTo>
                  <a:lnTo>
                    <a:pt x="39497" y="38684"/>
                  </a:lnTo>
                  <a:lnTo>
                    <a:pt x="39497" y="46901"/>
                  </a:lnTo>
                  <a:lnTo>
                    <a:pt x="47739" y="46901"/>
                  </a:lnTo>
                  <a:lnTo>
                    <a:pt x="47739" y="38684"/>
                  </a:lnTo>
                  <a:close/>
                </a:path>
                <a:path w="125095" h="137160">
                  <a:moveTo>
                    <a:pt x="47739" y="26339"/>
                  </a:moveTo>
                  <a:lnTo>
                    <a:pt x="39497" y="26339"/>
                  </a:lnTo>
                  <a:lnTo>
                    <a:pt x="39497" y="33756"/>
                  </a:lnTo>
                  <a:lnTo>
                    <a:pt x="47739" y="33756"/>
                  </a:lnTo>
                  <a:lnTo>
                    <a:pt x="47739" y="26339"/>
                  </a:lnTo>
                  <a:close/>
                </a:path>
                <a:path w="125095" h="137160">
                  <a:moveTo>
                    <a:pt x="47739" y="13169"/>
                  </a:moveTo>
                  <a:lnTo>
                    <a:pt x="39497" y="13169"/>
                  </a:lnTo>
                  <a:lnTo>
                    <a:pt x="39497" y="21386"/>
                  </a:lnTo>
                  <a:lnTo>
                    <a:pt x="47739" y="21386"/>
                  </a:lnTo>
                  <a:lnTo>
                    <a:pt x="47739" y="13169"/>
                  </a:lnTo>
                  <a:close/>
                </a:path>
                <a:path w="125095" h="137160">
                  <a:moveTo>
                    <a:pt x="47739" y="0"/>
                  </a:moveTo>
                  <a:lnTo>
                    <a:pt x="39497" y="0"/>
                  </a:lnTo>
                  <a:lnTo>
                    <a:pt x="39497" y="8216"/>
                  </a:lnTo>
                  <a:lnTo>
                    <a:pt x="47739" y="8216"/>
                  </a:lnTo>
                  <a:lnTo>
                    <a:pt x="47739" y="0"/>
                  </a:lnTo>
                  <a:close/>
                </a:path>
                <a:path w="125095" h="137160">
                  <a:moveTo>
                    <a:pt x="60096" y="128384"/>
                  </a:moveTo>
                  <a:lnTo>
                    <a:pt x="52692" y="128384"/>
                  </a:lnTo>
                  <a:lnTo>
                    <a:pt x="52692" y="136613"/>
                  </a:lnTo>
                  <a:lnTo>
                    <a:pt x="60096" y="136613"/>
                  </a:lnTo>
                  <a:lnTo>
                    <a:pt x="60096" y="128384"/>
                  </a:lnTo>
                  <a:close/>
                </a:path>
                <a:path w="125095" h="137160">
                  <a:moveTo>
                    <a:pt x="60096" y="116039"/>
                  </a:moveTo>
                  <a:lnTo>
                    <a:pt x="52692" y="116039"/>
                  </a:lnTo>
                  <a:lnTo>
                    <a:pt x="52692" y="123456"/>
                  </a:lnTo>
                  <a:lnTo>
                    <a:pt x="60096" y="123456"/>
                  </a:lnTo>
                  <a:lnTo>
                    <a:pt x="60096" y="116039"/>
                  </a:lnTo>
                  <a:close/>
                </a:path>
                <a:path w="125095" h="137160">
                  <a:moveTo>
                    <a:pt x="60096" y="102870"/>
                  </a:moveTo>
                  <a:lnTo>
                    <a:pt x="52692" y="102870"/>
                  </a:lnTo>
                  <a:lnTo>
                    <a:pt x="52692" y="111112"/>
                  </a:lnTo>
                  <a:lnTo>
                    <a:pt x="60096" y="111112"/>
                  </a:lnTo>
                  <a:lnTo>
                    <a:pt x="60096" y="102870"/>
                  </a:lnTo>
                  <a:close/>
                </a:path>
                <a:path w="125095" h="137160">
                  <a:moveTo>
                    <a:pt x="60096" y="89700"/>
                  </a:moveTo>
                  <a:lnTo>
                    <a:pt x="52692" y="89700"/>
                  </a:lnTo>
                  <a:lnTo>
                    <a:pt x="52692" y="97942"/>
                  </a:lnTo>
                  <a:lnTo>
                    <a:pt x="60096" y="97942"/>
                  </a:lnTo>
                  <a:lnTo>
                    <a:pt x="60096" y="89700"/>
                  </a:lnTo>
                  <a:close/>
                </a:path>
                <a:path w="125095" h="137160">
                  <a:moveTo>
                    <a:pt x="60096" y="77355"/>
                  </a:moveTo>
                  <a:lnTo>
                    <a:pt x="52692" y="77355"/>
                  </a:lnTo>
                  <a:lnTo>
                    <a:pt x="52692" y="85598"/>
                  </a:lnTo>
                  <a:lnTo>
                    <a:pt x="60096" y="85598"/>
                  </a:lnTo>
                  <a:lnTo>
                    <a:pt x="60096" y="77355"/>
                  </a:lnTo>
                  <a:close/>
                </a:path>
                <a:path w="125095" h="137160">
                  <a:moveTo>
                    <a:pt x="60096" y="64198"/>
                  </a:moveTo>
                  <a:lnTo>
                    <a:pt x="52692" y="64198"/>
                  </a:lnTo>
                  <a:lnTo>
                    <a:pt x="52692" y="72415"/>
                  </a:lnTo>
                  <a:lnTo>
                    <a:pt x="60096" y="72415"/>
                  </a:lnTo>
                  <a:lnTo>
                    <a:pt x="60096" y="64198"/>
                  </a:lnTo>
                  <a:close/>
                </a:path>
                <a:path w="125095" h="137160">
                  <a:moveTo>
                    <a:pt x="60096" y="51854"/>
                  </a:moveTo>
                  <a:lnTo>
                    <a:pt x="52692" y="51854"/>
                  </a:lnTo>
                  <a:lnTo>
                    <a:pt x="52692" y="60083"/>
                  </a:lnTo>
                  <a:lnTo>
                    <a:pt x="60096" y="60083"/>
                  </a:lnTo>
                  <a:lnTo>
                    <a:pt x="60096" y="51854"/>
                  </a:lnTo>
                  <a:close/>
                </a:path>
                <a:path w="125095" h="137160">
                  <a:moveTo>
                    <a:pt x="60096" y="38684"/>
                  </a:moveTo>
                  <a:lnTo>
                    <a:pt x="52692" y="38684"/>
                  </a:lnTo>
                  <a:lnTo>
                    <a:pt x="52692" y="46901"/>
                  </a:lnTo>
                  <a:lnTo>
                    <a:pt x="60096" y="46901"/>
                  </a:lnTo>
                  <a:lnTo>
                    <a:pt x="60096" y="38684"/>
                  </a:lnTo>
                  <a:close/>
                </a:path>
                <a:path w="125095" h="137160">
                  <a:moveTo>
                    <a:pt x="60096" y="26339"/>
                  </a:moveTo>
                  <a:lnTo>
                    <a:pt x="52692" y="26339"/>
                  </a:lnTo>
                  <a:lnTo>
                    <a:pt x="52692" y="33756"/>
                  </a:lnTo>
                  <a:lnTo>
                    <a:pt x="60096" y="33756"/>
                  </a:lnTo>
                  <a:lnTo>
                    <a:pt x="60096" y="26339"/>
                  </a:lnTo>
                  <a:close/>
                </a:path>
                <a:path w="125095" h="137160">
                  <a:moveTo>
                    <a:pt x="60096" y="13169"/>
                  </a:moveTo>
                  <a:lnTo>
                    <a:pt x="52692" y="13169"/>
                  </a:lnTo>
                  <a:lnTo>
                    <a:pt x="52692" y="21386"/>
                  </a:lnTo>
                  <a:lnTo>
                    <a:pt x="60096" y="21386"/>
                  </a:lnTo>
                  <a:lnTo>
                    <a:pt x="60096" y="13169"/>
                  </a:lnTo>
                  <a:close/>
                </a:path>
                <a:path w="125095" h="137160">
                  <a:moveTo>
                    <a:pt x="60096" y="0"/>
                  </a:moveTo>
                  <a:lnTo>
                    <a:pt x="52692" y="0"/>
                  </a:lnTo>
                  <a:lnTo>
                    <a:pt x="52692" y="8216"/>
                  </a:lnTo>
                  <a:lnTo>
                    <a:pt x="60096" y="8216"/>
                  </a:lnTo>
                  <a:lnTo>
                    <a:pt x="60096" y="0"/>
                  </a:lnTo>
                  <a:close/>
                </a:path>
                <a:path w="125095" h="137160">
                  <a:moveTo>
                    <a:pt x="73253" y="128384"/>
                  </a:moveTo>
                  <a:lnTo>
                    <a:pt x="65024" y="128384"/>
                  </a:lnTo>
                  <a:lnTo>
                    <a:pt x="65024" y="136613"/>
                  </a:lnTo>
                  <a:lnTo>
                    <a:pt x="73253" y="136613"/>
                  </a:lnTo>
                  <a:lnTo>
                    <a:pt x="73253" y="128384"/>
                  </a:lnTo>
                  <a:close/>
                </a:path>
                <a:path w="125095" h="137160">
                  <a:moveTo>
                    <a:pt x="73253" y="116039"/>
                  </a:moveTo>
                  <a:lnTo>
                    <a:pt x="65024" y="116039"/>
                  </a:lnTo>
                  <a:lnTo>
                    <a:pt x="65024" y="123456"/>
                  </a:lnTo>
                  <a:lnTo>
                    <a:pt x="73253" y="123456"/>
                  </a:lnTo>
                  <a:lnTo>
                    <a:pt x="73253" y="116039"/>
                  </a:lnTo>
                  <a:close/>
                </a:path>
                <a:path w="125095" h="137160">
                  <a:moveTo>
                    <a:pt x="73253" y="102870"/>
                  </a:moveTo>
                  <a:lnTo>
                    <a:pt x="65024" y="102870"/>
                  </a:lnTo>
                  <a:lnTo>
                    <a:pt x="65024" y="111112"/>
                  </a:lnTo>
                  <a:lnTo>
                    <a:pt x="73253" y="111112"/>
                  </a:lnTo>
                  <a:lnTo>
                    <a:pt x="73253" y="102870"/>
                  </a:lnTo>
                  <a:close/>
                </a:path>
                <a:path w="125095" h="137160">
                  <a:moveTo>
                    <a:pt x="73253" y="89700"/>
                  </a:moveTo>
                  <a:lnTo>
                    <a:pt x="65024" y="89700"/>
                  </a:lnTo>
                  <a:lnTo>
                    <a:pt x="65024" y="97942"/>
                  </a:lnTo>
                  <a:lnTo>
                    <a:pt x="73253" y="97942"/>
                  </a:lnTo>
                  <a:lnTo>
                    <a:pt x="73253" y="89700"/>
                  </a:lnTo>
                  <a:close/>
                </a:path>
                <a:path w="125095" h="137160">
                  <a:moveTo>
                    <a:pt x="73253" y="77355"/>
                  </a:moveTo>
                  <a:lnTo>
                    <a:pt x="65024" y="77355"/>
                  </a:lnTo>
                  <a:lnTo>
                    <a:pt x="65024" y="85598"/>
                  </a:lnTo>
                  <a:lnTo>
                    <a:pt x="73253" y="85598"/>
                  </a:lnTo>
                  <a:lnTo>
                    <a:pt x="73253" y="77355"/>
                  </a:lnTo>
                  <a:close/>
                </a:path>
                <a:path w="125095" h="137160">
                  <a:moveTo>
                    <a:pt x="73253" y="64198"/>
                  </a:moveTo>
                  <a:lnTo>
                    <a:pt x="65024" y="64198"/>
                  </a:lnTo>
                  <a:lnTo>
                    <a:pt x="65024" y="72415"/>
                  </a:lnTo>
                  <a:lnTo>
                    <a:pt x="73253" y="72415"/>
                  </a:lnTo>
                  <a:lnTo>
                    <a:pt x="73253" y="64198"/>
                  </a:lnTo>
                  <a:close/>
                </a:path>
                <a:path w="125095" h="137160">
                  <a:moveTo>
                    <a:pt x="73253" y="51854"/>
                  </a:moveTo>
                  <a:lnTo>
                    <a:pt x="65024" y="51854"/>
                  </a:lnTo>
                  <a:lnTo>
                    <a:pt x="65024" y="60083"/>
                  </a:lnTo>
                  <a:lnTo>
                    <a:pt x="73253" y="60083"/>
                  </a:lnTo>
                  <a:lnTo>
                    <a:pt x="73253" y="51854"/>
                  </a:lnTo>
                  <a:close/>
                </a:path>
                <a:path w="125095" h="137160">
                  <a:moveTo>
                    <a:pt x="73253" y="38684"/>
                  </a:moveTo>
                  <a:lnTo>
                    <a:pt x="65024" y="38684"/>
                  </a:lnTo>
                  <a:lnTo>
                    <a:pt x="65024" y="46901"/>
                  </a:lnTo>
                  <a:lnTo>
                    <a:pt x="73253" y="46901"/>
                  </a:lnTo>
                  <a:lnTo>
                    <a:pt x="73253" y="38684"/>
                  </a:lnTo>
                  <a:close/>
                </a:path>
                <a:path w="125095" h="137160">
                  <a:moveTo>
                    <a:pt x="73253" y="26339"/>
                  </a:moveTo>
                  <a:lnTo>
                    <a:pt x="65024" y="26339"/>
                  </a:lnTo>
                  <a:lnTo>
                    <a:pt x="65024" y="33756"/>
                  </a:lnTo>
                  <a:lnTo>
                    <a:pt x="73253" y="33756"/>
                  </a:lnTo>
                  <a:lnTo>
                    <a:pt x="73253" y="26339"/>
                  </a:lnTo>
                  <a:close/>
                </a:path>
                <a:path w="125095" h="137160">
                  <a:moveTo>
                    <a:pt x="73253" y="13169"/>
                  </a:moveTo>
                  <a:lnTo>
                    <a:pt x="65024" y="13169"/>
                  </a:lnTo>
                  <a:lnTo>
                    <a:pt x="65024" y="21386"/>
                  </a:lnTo>
                  <a:lnTo>
                    <a:pt x="73253" y="21386"/>
                  </a:lnTo>
                  <a:lnTo>
                    <a:pt x="73253" y="13169"/>
                  </a:lnTo>
                  <a:close/>
                </a:path>
                <a:path w="125095" h="137160">
                  <a:moveTo>
                    <a:pt x="73253" y="0"/>
                  </a:moveTo>
                  <a:lnTo>
                    <a:pt x="65024" y="0"/>
                  </a:lnTo>
                  <a:lnTo>
                    <a:pt x="65024" y="8216"/>
                  </a:lnTo>
                  <a:lnTo>
                    <a:pt x="73253" y="8216"/>
                  </a:lnTo>
                  <a:lnTo>
                    <a:pt x="73253" y="0"/>
                  </a:lnTo>
                  <a:close/>
                </a:path>
                <a:path w="125095" h="137160">
                  <a:moveTo>
                    <a:pt x="86423" y="13169"/>
                  </a:moveTo>
                  <a:lnTo>
                    <a:pt x="78181" y="13169"/>
                  </a:lnTo>
                  <a:lnTo>
                    <a:pt x="78181" y="21386"/>
                  </a:lnTo>
                  <a:lnTo>
                    <a:pt x="86423" y="21386"/>
                  </a:lnTo>
                  <a:lnTo>
                    <a:pt x="86423" y="13169"/>
                  </a:lnTo>
                  <a:close/>
                </a:path>
                <a:path w="125095" h="137160">
                  <a:moveTo>
                    <a:pt x="86423" y="0"/>
                  </a:moveTo>
                  <a:lnTo>
                    <a:pt x="78181" y="0"/>
                  </a:lnTo>
                  <a:lnTo>
                    <a:pt x="78181" y="8216"/>
                  </a:lnTo>
                  <a:lnTo>
                    <a:pt x="86423" y="8216"/>
                  </a:lnTo>
                  <a:lnTo>
                    <a:pt x="86423" y="0"/>
                  </a:lnTo>
                  <a:close/>
                </a:path>
                <a:path w="125095" h="137160">
                  <a:moveTo>
                    <a:pt x="99593" y="0"/>
                  </a:moveTo>
                  <a:lnTo>
                    <a:pt x="91351" y="0"/>
                  </a:lnTo>
                  <a:lnTo>
                    <a:pt x="91351" y="8216"/>
                  </a:lnTo>
                  <a:lnTo>
                    <a:pt x="99593" y="8216"/>
                  </a:lnTo>
                  <a:lnTo>
                    <a:pt x="99593" y="0"/>
                  </a:lnTo>
                  <a:close/>
                </a:path>
                <a:path w="125095" h="137160">
                  <a:moveTo>
                    <a:pt x="111950" y="0"/>
                  </a:moveTo>
                  <a:lnTo>
                    <a:pt x="104533" y="0"/>
                  </a:lnTo>
                  <a:lnTo>
                    <a:pt x="104533" y="8216"/>
                  </a:lnTo>
                  <a:lnTo>
                    <a:pt x="111950" y="8216"/>
                  </a:lnTo>
                  <a:lnTo>
                    <a:pt x="111950" y="0"/>
                  </a:lnTo>
                  <a:close/>
                </a:path>
                <a:path w="125095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16"/>
                  </a:lnTo>
                  <a:lnTo>
                    <a:pt x="125095" y="8216"/>
                  </a:lnTo>
                  <a:lnTo>
                    <a:pt x="125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581358" y="5591378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267970" h="137160">
                  <a:moveTo>
                    <a:pt x="8229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39"/>
                  </a:lnTo>
                  <a:close/>
                </a:path>
                <a:path w="267970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267970" h="137160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267970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55"/>
                  </a:lnTo>
                  <a:close/>
                </a:path>
                <a:path w="267970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98"/>
                  </a:lnTo>
                  <a:close/>
                </a:path>
                <a:path w="267970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29" y="60083"/>
                  </a:lnTo>
                  <a:lnTo>
                    <a:pt x="8229" y="51854"/>
                  </a:lnTo>
                  <a:close/>
                </a:path>
                <a:path w="267970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29" y="46901"/>
                  </a:lnTo>
                  <a:lnTo>
                    <a:pt x="8229" y="38684"/>
                  </a:lnTo>
                  <a:close/>
                </a:path>
                <a:path w="267970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6339"/>
                  </a:lnTo>
                  <a:close/>
                </a:path>
                <a:path w="267970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86"/>
                  </a:lnTo>
                  <a:lnTo>
                    <a:pt x="8229" y="21386"/>
                  </a:lnTo>
                  <a:lnTo>
                    <a:pt x="8229" y="13169"/>
                  </a:lnTo>
                  <a:close/>
                </a:path>
                <a:path w="267970" h="137160">
                  <a:moveTo>
                    <a:pt x="8229" y="0"/>
                  </a:moveTo>
                  <a:lnTo>
                    <a:pt x="0" y="0"/>
                  </a:lnTo>
                  <a:lnTo>
                    <a:pt x="0" y="8216"/>
                  </a:lnTo>
                  <a:lnTo>
                    <a:pt x="8229" y="8216"/>
                  </a:lnTo>
                  <a:lnTo>
                    <a:pt x="8229" y="0"/>
                  </a:lnTo>
                  <a:close/>
                </a:path>
                <a:path w="267970" h="137160">
                  <a:moveTo>
                    <a:pt x="21386" y="128384"/>
                  </a:moveTo>
                  <a:lnTo>
                    <a:pt x="13144" y="128384"/>
                  </a:lnTo>
                  <a:lnTo>
                    <a:pt x="13144" y="136613"/>
                  </a:lnTo>
                  <a:lnTo>
                    <a:pt x="21386" y="136613"/>
                  </a:lnTo>
                  <a:lnTo>
                    <a:pt x="21386" y="128384"/>
                  </a:lnTo>
                  <a:close/>
                </a:path>
                <a:path w="267970" h="137160">
                  <a:moveTo>
                    <a:pt x="21386" y="116039"/>
                  </a:moveTo>
                  <a:lnTo>
                    <a:pt x="13144" y="116039"/>
                  </a:lnTo>
                  <a:lnTo>
                    <a:pt x="13144" y="123456"/>
                  </a:lnTo>
                  <a:lnTo>
                    <a:pt x="21386" y="123456"/>
                  </a:lnTo>
                  <a:lnTo>
                    <a:pt x="21386" y="116039"/>
                  </a:lnTo>
                  <a:close/>
                </a:path>
                <a:path w="267970" h="137160">
                  <a:moveTo>
                    <a:pt x="21386" y="102870"/>
                  </a:moveTo>
                  <a:lnTo>
                    <a:pt x="13144" y="102870"/>
                  </a:lnTo>
                  <a:lnTo>
                    <a:pt x="13144" y="111112"/>
                  </a:lnTo>
                  <a:lnTo>
                    <a:pt x="21386" y="111112"/>
                  </a:lnTo>
                  <a:lnTo>
                    <a:pt x="21386" y="102870"/>
                  </a:lnTo>
                  <a:close/>
                </a:path>
                <a:path w="267970" h="137160">
                  <a:moveTo>
                    <a:pt x="21386" y="89700"/>
                  </a:moveTo>
                  <a:lnTo>
                    <a:pt x="13144" y="89700"/>
                  </a:lnTo>
                  <a:lnTo>
                    <a:pt x="13144" y="97942"/>
                  </a:lnTo>
                  <a:lnTo>
                    <a:pt x="21386" y="97942"/>
                  </a:lnTo>
                  <a:lnTo>
                    <a:pt x="21386" y="89700"/>
                  </a:lnTo>
                  <a:close/>
                </a:path>
                <a:path w="267970" h="137160">
                  <a:moveTo>
                    <a:pt x="21386" y="77355"/>
                  </a:moveTo>
                  <a:lnTo>
                    <a:pt x="13144" y="77355"/>
                  </a:lnTo>
                  <a:lnTo>
                    <a:pt x="13144" y="85598"/>
                  </a:lnTo>
                  <a:lnTo>
                    <a:pt x="21386" y="85598"/>
                  </a:lnTo>
                  <a:lnTo>
                    <a:pt x="21386" y="77355"/>
                  </a:lnTo>
                  <a:close/>
                </a:path>
                <a:path w="267970" h="137160">
                  <a:moveTo>
                    <a:pt x="21386" y="64198"/>
                  </a:moveTo>
                  <a:lnTo>
                    <a:pt x="13144" y="64198"/>
                  </a:lnTo>
                  <a:lnTo>
                    <a:pt x="13144" y="72415"/>
                  </a:lnTo>
                  <a:lnTo>
                    <a:pt x="21386" y="72415"/>
                  </a:lnTo>
                  <a:lnTo>
                    <a:pt x="21386" y="64198"/>
                  </a:lnTo>
                  <a:close/>
                </a:path>
                <a:path w="267970" h="137160">
                  <a:moveTo>
                    <a:pt x="21386" y="51854"/>
                  </a:moveTo>
                  <a:lnTo>
                    <a:pt x="13144" y="51854"/>
                  </a:lnTo>
                  <a:lnTo>
                    <a:pt x="13144" y="60083"/>
                  </a:lnTo>
                  <a:lnTo>
                    <a:pt x="21386" y="60083"/>
                  </a:lnTo>
                  <a:lnTo>
                    <a:pt x="21386" y="51854"/>
                  </a:lnTo>
                  <a:close/>
                </a:path>
                <a:path w="267970" h="137160">
                  <a:moveTo>
                    <a:pt x="21386" y="38684"/>
                  </a:moveTo>
                  <a:lnTo>
                    <a:pt x="13144" y="38684"/>
                  </a:lnTo>
                  <a:lnTo>
                    <a:pt x="13144" y="46901"/>
                  </a:lnTo>
                  <a:lnTo>
                    <a:pt x="21386" y="46901"/>
                  </a:lnTo>
                  <a:lnTo>
                    <a:pt x="21386" y="38684"/>
                  </a:lnTo>
                  <a:close/>
                </a:path>
                <a:path w="267970" h="137160">
                  <a:moveTo>
                    <a:pt x="21386" y="26339"/>
                  </a:moveTo>
                  <a:lnTo>
                    <a:pt x="13144" y="26339"/>
                  </a:lnTo>
                  <a:lnTo>
                    <a:pt x="13144" y="33756"/>
                  </a:lnTo>
                  <a:lnTo>
                    <a:pt x="21386" y="33756"/>
                  </a:lnTo>
                  <a:lnTo>
                    <a:pt x="21386" y="26339"/>
                  </a:lnTo>
                  <a:close/>
                </a:path>
                <a:path w="267970" h="137160">
                  <a:moveTo>
                    <a:pt x="21386" y="13169"/>
                  </a:moveTo>
                  <a:lnTo>
                    <a:pt x="13144" y="13169"/>
                  </a:lnTo>
                  <a:lnTo>
                    <a:pt x="13144" y="21386"/>
                  </a:lnTo>
                  <a:lnTo>
                    <a:pt x="21386" y="21386"/>
                  </a:lnTo>
                  <a:lnTo>
                    <a:pt x="21386" y="13169"/>
                  </a:lnTo>
                  <a:close/>
                </a:path>
                <a:path w="267970" h="137160">
                  <a:moveTo>
                    <a:pt x="21386" y="0"/>
                  </a:moveTo>
                  <a:lnTo>
                    <a:pt x="13144" y="0"/>
                  </a:lnTo>
                  <a:lnTo>
                    <a:pt x="13144" y="8216"/>
                  </a:lnTo>
                  <a:lnTo>
                    <a:pt x="21386" y="8216"/>
                  </a:lnTo>
                  <a:lnTo>
                    <a:pt x="21386" y="0"/>
                  </a:lnTo>
                  <a:close/>
                </a:path>
                <a:path w="267970" h="137160">
                  <a:moveTo>
                    <a:pt x="33743" y="13169"/>
                  </a:moveTo>
                  <a:lnTo>
                    <a:pt x="26327" y="13169"/>
                  </a:lnTo>
                  <a:lnTo>
                    <a:pt x="26327" y="21386"/>
                  </a:lnTo>
                  <a:lnTo>
                    <a:pt x="33743" y="21386"/>
                  </a:lnTo>
                  <a:lnTo>
                    <a:pt x="33743" y="13169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6327" y="0"/>
                  </a:lnTo>
                  <a:lnTo>
                    <a:pt x="26327" y="8216"/>
                  </a:lnTo>
                  <a:lnTo>
                    <a:pt x="33743" y="8216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01" y="0"/>
                  </a:moveTo>
                  <a:lnTo>
                    <a:pt x="38671" y="0"/>
                  </a:lnTo>
                  <a:lnTo>
                    <a:pt x="38671" y="8216"/>
                  </a:lnTo>
                  <a:lnTo>
                    <a:pt x="46901" y="8216"/>
                  </a:lnTo>
                  <a:lnTo>
                    <a:pt x="46901" y="0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41" y="0"/>
                  </a:lnTo>
                  <a:lnTo>
                    <a:pt x="51841" y="8216"/>
                  </a:lnTo>
                  <a:lnTo>
                    <a:pt x="60083" y="8216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3240" y="0"/>
                  </a:moveTo>
                  <a:lnTo>
                    <a:pt x="64998" y="0"/>
                  </a:lnTo>
                  <a:lnTo>
                    <a:pt x="64998" y="8216"/>
                  </a:lnTo>
                  <a:lnTo>
                    <a:pt x="73240" y="8216"/>
                  </a:lnTo>
                  <a:lnTo>
                    <a:pt x="73240" y="0"/>
                  </a:lnTo>
                  <a:close/>
                </a:path>
                <a:path w="267970" h="137160">
                  <a:moveTo>
                    <a:pt x="86410" y="0"/>
                  </a:moveTo>
                  <a:lnTo>
                    <a:pt x="78168" y="0"/>
                  </a:lnTo>
                  <a:lnTo>
                    <a:pt x="78168" y="8216"/>
                  </a:lnTo>
                  <a:lnTo>
                    <a:pt x="86410" y="8216"/>
                  </a:lnTo>
                  <a:lnTo>
                    <a:pt x="86410" y="0"/>
                  </a:lnTo>
                  <a:close/>
                </a:path>
                <a:path w="267970" h="137160">
                  <a:moveTo>
                    <a:pt x="98742" y="0"/>
                  </a:moveTo>
                  <a:lnTo>
                    <a:pt x="91338" y="0"/>
                  </a:lnTo>
                  <a:lnTo>
                    <a:pt x="91338" y="8216"/>
                  </a:lnTo>
                  <a:lnTo>
                    <a:pt x="98742" y="8216"/>
                  </a:lnTo>
                  <a:lnTo>
                    <a:pt x="98742" y="0"/>
                  </a:lnTo>
                  <a:close/>
                </a:path>
                <a:path w="267970" h="137160">
                  <a:moveTo>
                    <a:pt x="111925" y="0"/>
                  </a:moveTo>
                  <a:lnTo>
                    <a:pt x="103682" y="0"/>
                  </a:lnTo>
                  <a:lnTo>
                    <a:pt x="103682" y="8216"/>
                  </a:lnTo>
                  <a:lnTo>
                    <a:pt x="111925" y="8216"/>
                  </a:lnTo>
                  <a:lnTo>
                    <a:pt x="111925" y="0"/>
                  </a:lnTo>
                  <a:close/>
                </a:path>
                <a:path w="267970" h="137160">
                  <a:moveTo>
                    <a:pt x="125082" y="0"/>
                  </a:moveTo>
                  <a:lnTo>
                    <a:pt x="116852" y="0"/>
                  </a:lnTo>
                  <a:lnTo>
                    <a:pt x="116852" y="8216"/>
                  </a:lnTo>
                  <a:lnTo>
                    <a:pt x="125082" y="8216"/>
                  </a:lnTo>
                  <a:lnTo>
                    <a:pt x="125082" y="0"/>
                  </a:lnTo>
                  <a:close/>
                </a:path>
                <a:path w="267970" h="137160">
                  <a:moveTo>
                    <a:pt x="228777" y="128384"/>
                  </a:moveTo>
                  <a:lnTo>
                    <a:pt x="220535" y="128384"/>
                  </a:lnTo>
                  <a:lnTo>
                    <a:pt x="220535" y="136613"/>
                  </a:lnTo>
                  <a:lnTo>
                    <a:pt x="228777" y="136613"/>
                  </a:lnTo>
                  <a:lnTo>
                    <a:pt x="228777" y="128384"/>
                  </a:lnTo>
                  <a:close/>
                </a:path>
                <a:path w="267970" h="137160">
                  <a:moveTo>
                    <a:pt x="228777" y="116039"/>
                  </a:moveTo>
                  <a:lnTo>
                    <a:pt x="220535" y="116039"/>
                  </a:lnTo>
                  <a:lnTo>
                    <a:pt x="220535" y="123456"/>
                  </a:lnTo>
                  <a:lnTo>
                    <a:pt x="228777" y="123456"/>
                  </a:lnTo>
                  <a:lnTo>
                    <a:pt x="228777" y="116039"/>
                  </a:lnTo>
                  <a:close/>
                </a:path>
                <a:path w="267970" h="137160">
                  <a:moveTo>
                    <a:pt x="228777" y="102870"/>
                  </a:moveTo>
                  <a:lnTo>
                    <a:pt x="220535" y="102870"/>
                  </a:lnTo>
                  <a:lnTo>
                    <a:pt x="220535" y="111112"/>
                  </a:lnTo>
                  <a:lnTo>
                    <a:pt x="228777" y="111112"/>
                  </a:lnTo>
                  <a:lnTo>
                    <a:pt x="228777" y="102870"/>
                  </a:lnTo>
                  <a:close/>
                </a:path>
                <a:path w="267970" h="137160">
                  <a:moveTo>
                    <a:pt x="228777" y="89700"/>
                  </a:moveTo>
                  <a:lnTo>
                    <a:pt x="220535" y="89700"/>
                  </a:lnTo>
                  <a:lnTo>
                    <a:pt x="220535" y="97942"/>
                  </a:lnTo>
                  <a:lnTo>
                    <a:pt x="228777" y="97942"/>
                  </a:lnTo>
                  <a:lnTo>
                    <a:pt x="228777" y="89700"/>
                  </a:lnTo>
                  <a:close/>
                </a:path>
                <a:path w="267970" h="137160">
                  <a:moveTo>
                    <a:pt x="228777" y="77355"/>
                  </a:moveTo>
                  <a:lnTo>
                    <a:pt x="220535" y="77355"/>
                  </a:lnTo>
                  <a:lnTo>
                    <a:pt x="220535" y="85598"/>
                  </a:lnTo>
                  <a:lnTo>
                    <a:pt x="228777" y="85598"/>
                  </a:lnTo>
                  <a:lnTo>
                    <a:pt x="228777" y="77355"/>
                  </a:lnTo>
                  <a:close/>
                </a:path>
                <a:path w="267970" h="137160">
                  <a:moveTo>
                    <a:pt x="228777" y="64198"/>
                  </a:moveTo>
                  <a:lnTo>
                    <a:pt x="220535" y="64198"/>
                  </a:lnTo>
                  <a:lnTo>
                    <a:pt x="220535" y="72415"/>
                  </a:lnTo>
                  <a:lnTo>
                    <a:pt x="228777" y="72415"/>
                  </a:lnTo>
                  <a:lnTo>
                    <a:pt x="228777" y="64198"/>
                  </a:lnTo>
                  <a:close/>
                </a:path>
                <a:path w="267970" h="137160">
                  <a:moveTo>
                    <a:pt x="228777" y="51854"/>
                  </a:moveTo>
                  <a:lnTo>
                    <a:pt x="220535" y="51854"/>
                  </a:lnTo>
                  <a:lnTo>
                    <a:pt x="220535" y="60083"/>
                  </a:lnTo>
                  <a:lnTo>
                    <a:pt x="228777" y="60083"/>
                  </a:lnTo>
                  <a:lnTo>
                    <a:pt x="228777" y="51854"/>
                  </a:lnTo>
                  <a:close/>
                </a:path>
                <a:path w="267970" h="137160">
                  <a:moveTo>
                    <a:pt x="228777" y="38684"/>
                  </a:moveTo>
                  <a:lnTo>
                    <a:pt x="220535" y="38684"/>
                  </a:lnTo>
                  <a:lnTo>
                    <a:pt x="220535" y="46901"/>
                  </a:lnTo>
                  <a:lnTo>
                    <a:pt x="228777" y="46901"/>
                  </a:lnTo>
                  <a:lnTo>
                    <a:pt x="228777" y="38684"/>
                  </a:lnTo>
                  <a:close/>
                </a:path>
                <a:path w="267970" h="137160">
                  <a:moveTo>
                    <a:pt x="228777" y="26339"/>
                  </a:moveTo>
                  <a:lnTo>
                    <a:pt x="220535" y="26339"/>
                  </a:lnTo>
                  <a:lnTo>
                    <a:pt x="220535" y="33756"/>
                  </a:lnTo>
                  <a:lnTo>
                    <a:pt x="228777" y="33756"/>
                  </a:lnTo>
                  <a:lnTo>
                    <a:pt x="228777" y="26339"/>
                  </a:lnTo>
                  <a:close/>
                </a:path>
                <a:path w="267970" h="137160">
                  <a:moveTo>
                    <a:pt x="228777" y="13169"/>
                  </a:moveTo>
                  <a:lnTo>
                    <a:pt x="220535" y="13169"/>
                  </a:lnTo>
                  <a:lnTo>
                    <a:pt x="220535" y="21386"/>
                  </a:lnTo>
                  <a:lnTo>
                    <a:pt x="228777" y="21386"/>
                  </a:lnTo>
                  <a:lnTo>
                    <a:pt x="228777" y="13169"/>
                  </a:lnTo>
                  <a:close/>
                </a:path>
                <a:path w="267970" h="137160">
                  <a:moveTo>
                    <a:pt x="241947" y="128384"/>
                  </a:moveTo>
                  <a:lnTo>
                    <a:pt x="233705" y="128384"/>
                  </a:lnTo>
                  <a:lnTo>
                    <a:pt x="233705" y="136613"/>
                  </a:lnTo>
                  <a:lnTo>
                    <a:pt x="241947" y="136613"/>
                  </a:lnTo>
                  <a:lnTo>
                    <a:pt x="241947" y="128384"/>
                  </a:lnTo>
                  <a:close/>
                </a:path>
                <a:path w="267970" h="137160">
                  <a:moveTo>
                    <a:pt x="241947" y="116039"/>
                  </a:moveTo>
                  <a:lnTo>
                    <a:pt x="233705" y="116039"/>
                  </a:lnTo>
                  <a:lnTo>
                    <a:pt x="233705" y="123456"/>
                  </a:lnTo>
                  <a:lnTo>
                    <a:pt x="241947" y="123456"/>
                  </a:lnTo>
                  <a:lnTo>
                    <a:pt x="241947" y="116039"/>
                  </a:lnTo>
                  <a:close/>
                </a:path>
                <a:path w="267970" h="137160">
                  <a:moveTo>
                    <a:pt x="241947" y="102870"/>
                  </a:moveTo>
                  <a:lnTo>
                    <a:pt x="233705" y="102870"/>
                  </a:lnTo>
                  <a:lnTo>
                    <a:pt x="233705" y="111112"/>
                  </a:lnTo>
                  <a:lnTo>
                    <a:pt x="241947" y="111112"/>
                  </a:lnTo>
                  <a:lnTo>
                    <a:pt x="241947" y="102870"/>
                  </a:lnTo>
                  <a:close/>
                </a:path>
                <a:path w="267970" h="137160">
                  <a:moveTo>
                    <a:pt x="241947" y="89700"/>
                  </a:moveTo>
                  <a:lnTo>
                    <a:pt x="233705" y="89700"/>
                  </a:lnTo>
                  <a:lnTo>
                    <a:pt x="233705" y="97942"/>
                  </a:lnTo>
                  <a:lnTo>
                    <a:pt x="241947" y="97942"/>
                  </a:lnTo>
                  <a:lnTo>
                    <a:pt x="241947" y="89700"/>
                  </a:lnTo>
                  <a:close/>
                </a:path>
                <a:path w="267970" h="137160">
                  <a:moveTo>
                    <a:pt x="241947" y="77355"/>
                  </a:moveTo>
                  <a:lnTo>
                    <a:pt x="233705" y="77355"/>
                  </a:lnTo>
                  <a:lnTo>
                    <a:pt x="233705" y="85598"/>
                  </a:lnTo>
                  <a:lnTo>
                    <a:pt x="241947" y="85598"/>
                  </a:lnTo>
                  <a:lnTo>
                    <a:pt x="241947" y="77355"/>
                  </a:lnTo>
                  <a:close/>
                </a:path>
                <a:path w="267970" h="137160">
                  <a:moveTo>
                    <a:pt x="241947" y="64198"/>
                  </a:moveTo>
                  <a:lnTo>
                    <a:pt x="233705" y="64198"/>
                  </a:lnTo>
                  <a:lnTo>
                    <a:pt x="233705" y="72415"/>
                  </a:lnTo>
                  <a:lnTo>
                    <a:pt x="241947" y="72415"/>
                  </a:lnTo>
                  <a:lnTo>
                    <a:pt x="241947" y="64198"/>
                  </a:lnTo>
                  <a:close/>
                </a:path>
                <a:path w="267970" h="137160">
                  <a:moveTo>
                    <a:pt x="241947" y="51854"/>
                  </a:moveTo>
                  <a:lnTo>
                    <a:pt x="233705" y="51854"/>
                  </a:lnTo>
                  <a:lnTo>
                    <a:pt x="233705" y="60083"/>
                  </a:lnTo>
                  <a:lnTo>
                    <a:pt x="241947" y="60083"/>
                  </a:lnTo>
                  <a:lnTo>
                    <a:pt x="241947" y="51854"/>
                  </a:lnTo>
                  <a:close/>
                </a:path>
                <a:path w="267970" h="137160">
                  <a:moveTo>
                    <a:pt x="241947" y="38684"/>
                  </a:moveTo>
                  <a:lnTo>
                    <a:pt x="233705" y="38684"/>
                  </a:lnTo>
                  <a:lnTo>
                    <a:pt x="233705" y="46901"/>
                  </a:lnTo>
                  <a:lnTo>
                    <a:pt x="241947" y="46901"/>
                  </a:lnTo>
                  <a:lnTo>
                    <a:pt x="241947" y="38684"/>
                  </a:lnTo>
                  <a:close/>
                </a:path>
                <a:path w="267970" h="137160">
                  <a:moveTo>
                    <a:pt x="241947" y="26339"/>
                  </a:moveTo>
                  <a:lnTo>
                    <a:pt x="233705" y="26339"/>
                  </a:lnTo>
                  <a:lnTo>
                    <a:pt x="233705" y="33756"/>
                  </a:lnTo>
                  <a:lnTo>
                    <a:pt x="241947" y="33756"/>
                  </a:lnTo>
                  <a:lnTo>
                    <a:pt x="241947" y="26339"/>
                  </a:lnTo>
                  <a:close/>
                </a:path>
                <a:path w="267970" h="137160">
                  <a:moveTo>
                    <a:pt x="241947" y="13169"/>
                  </a:moveTo>
                  <a:lnTo>
                    <a:pt x="233705" y="13169"/>
                  </a:lnTo>
                  <a:lnTo>
                    <a:pt x="233705" y="21386"/>
                  </a:lnTo>
                  <a:lnTo>
                    <a:pt x="241947" y="21386"/>
                  </a:lnTo>
                  <a:lnTo>
                    <a:pt x="241947" y="13169"/>
                  </a:lnTo>
                  <a:close/>
                </a:path>
                <a:path w="267970" h="137160">
                  <a:moveTo>
                    <a:pt x="254304" y="128384"/>
                  </a:moveTo>
                  <a:lnTo>
                    <a:pt x="246888" y="128384"/>
                  </a:lnTo>
                  <a:lnTo>
                    <a:pt x="246888" y="136613"/>
                  </a:lnTo>
                  <a:lnTo>
                    <a:pt x="254304" y="136613"/>
                  </a:lnTo>
                  <a:lnTo>
                    <a:pt x="254304" y="128384"/>
                  </a:lnTo>
                  <a:close/>
                </a:path>
                <a:path w="267970" h="137160">
                  <a:moveTo>
                    <a:pt x="254304" y="116039"/>
                  </a:moveTo>
                  <a:lnTo>
                    <a:pt x="246888" y="116039"/>
                  </a:lnTo>
                  <a:lnTo>
                    <a:pt x="246888" y="123456"/>
                  </a:lnTo>
                  <a:lnTo>
                    <a:pt x="254304" y="123456"/>
                  </a:lnTo>
                  <a:lnTo>
                    <a:pt x="254304" y="116039"/>
                  </a:lnTo>
                  <a:close/>
                </a:path>
                <a:path w="267970" h="137160">
                  <a:moveTo>
                    <a:pt x="254304" y="102870"/>
                  </a:moveTo>
                  <a:lnTo>
                    <a:pt x="246888" y="102870"/>
                  </a:lnTo>
                  <a:lnTo>
                    <a:pt x="246888" y="111112"/>
                  </a:lnTo>
                  <a:lnTo>
                    <a:pt x="254304" y="111112"/>
                  </a:lnTo>
                  <a:lnTo>
                    <a:pt x="254304" y="102870"/>
                  </a:lnTo>
                  <a:close/>
                </a:path>
                <a:path w="267970" h="137160">
                  <a:moveTo>
                    <a:pt x="254304" y="89700"/>
                  </a:moveTo>
                  <a:lnTo>
                    <a:pt x="246888" y="89700"/>
                  </a:lnTo>
                  <a:lnTo>
                    <a:pt x="246888" y="97942"/>
                  </a:lnTo>
                  <a:lnTo>
                    <a:pt x="254304" y="97942"/>
                  </a:lnTo>
                  <a:lnTo>
                    <a:pt x="254304" y="89700"/>
                  </a:lnTo>
                  <a:close/>
                </a:path>
                <a:path w="267970" h="137160">
                  <a:moveTo>
                    <a:pt x="254304" y="77355"/>
                  </a:moveTo>
                  <a:lnTo>
                    <a:pt x="246888" y="77355"/>
                  </a:lnTo>
                  <a:lnTo>
                    <a:pt x="246888" y="85598"/>
                  </a:lnTo>
                  <a:lnTo>
                    <a:pt x="254304" y="85598"/>
                  </a:lnTo>
                  <a:lnTo>
                    <a:pt x="254304" y="77355"/>
                  </a:lnTo>
                  <a:close/>
                </a:path>
                <a:path w="267970" h="137160">
                  <a:moveTo>
                    <a:pt x="254304" y="64198"/>
                  </a:moveTo>
                  <a:lnTo>
                    <a:pt x="246888" y="64198"/>
                  </a:lnTo>
                  <a:lnTo>
                    <a:pt x="246888" y="72415"/>
                  </a:lnTo>
                  <a:lnTo>
                    <a:pt x="254304" y="72415"/>
                  </a:lnTo>
                  <a:lnTo>
                    <a:pt x="254304" y="64198"/>
                  </a:lnTo>
                  <a:close/>
                </a:path>
                <a:path w="267970" h="137160">
                  <a:moveTo>
                    <a:pt x="254304" y="51854"/>
                  </a:moveTo>
                  <a:lnTo>
                    <a:pt x="246888" y="51854"/>
                  </a:lnTo>
                  <a:lnTo>
                    <a:pt x="246888" y="60083"/>
                  </a:lnTo>
                  <a:lnTo>
                    <a:pt x="254304" y="60083"/>
                  </a:lnTo>
                  <a:lnTo>
                    <a:pt x="254304" y="51854"/>
                  </a:lnTo>
                  <a:close/>
                </a:path>
                <a:path w="267970" h="137160">
                  <a:moveTo>
                    <a:pt x="254304" y="38684"/>
                  </a:moveTo>
                  <a:lnTo>
                    <a:pt x="246888" y="38684"/>
                  </a:lnTo>
                  <a:lnTo>
                    <a:pt x="246888" y="46901"/>
                  </a:lnTo>
                  <a:lnTo>
                    <a:pt x="254304" y="46901"/>
                  </a:lnTo>
                  <a:lnTo>
                    <a:pt x="254304" y="38684"/>
                  </a:lnTo>
                  <a:close/>
                </a:path>
                <a:path w="267970" h="137160">
                  <a:moveTo>
                    <a:pt x="254304" y="26339"/>
                  </a:moveTo>
                  <a:lnTo>
                    <a:pt x="246888" y="26339"/>
                  </a:lnTo>
                  <a:lnTo>
                    <a:pt x="246888" y="33756"/>
                  </a:lnTo>
                  <a:lnTo>
                    <a:pt x="254304" y="33756"/>
                  </a:lnTo>
                  <a:lnTo>
                    <a:pt x="254304" y="26339"/>
                  </a:lnTo>
                  <a:close/>
                </a:path>
                <a:path w="267970" h="137160">
                  <a:moveTo>
                    <a:pt x="254304" y="13169"/>
                  </a:moveTo>
                  <a:lnTo>
                    <a:pt x="246888" y="13169"/>
                  </a:lnTo>
                  <a:lnTo>
                    <a:pt x="246888" y="21386"/>
                  </a:lnTo>
                  <a:lnTo>
                    <a:pt x="254304" y="21386"/>
                  </a:lnTo>
                  <a:lnTo>
                    <a:pt x="254304" y="13169"/>
                  </a:lnTo>
                  <a:close/>
                </a:path>
                <a:path w="267970" h="137160">
                  <a:moveTo>
                    <a:pt x="267449" y="128384"/>
                  </a:moveTo>
                  <a:lnTo>
                    <a:pt x="259207" y="128384"/>
                  </a:lnTo>
                  <a:lnTo>
                    <a:pt x="259207" y="136613"/>
                  </a:lnTo>
                  <a:lnTo>
                    <a:pt x="267449" y="136613"/>
                  </a:lnTo>
                  <a:lnTo>
                    <a:pt x="267449" y="128384"/>
                  </a:lnTo>
                  <a:close/>
                </a:path>
                <a:path w="267970" h="137160">
                  <a:moveTo>
                    <a:pt x="267449" y="116039"/>
                  </a:moveTo>
                  <a:lnTo>
                    <a:pt x="259207" y="116039"/>
                  </a:lnTo>
                  <a:lnTo>
                    <a:pt x="259207" y="123456"/>
                  </a:lnTo>
                  <a:lnTo>
                    <a:pt x="267449" y="123456"/>
                  </a:lnTo>
                  <a:lnTo>
                    <a:pt x="267449" y="116039"/>
                  </a:lnTo>
                  <a:close/>
                </a:path>
                <a:path w="267970" h="137160">
                  <a:moveTo>
                    <a:pt x="267449" y="102870"/>
                  </a:moveTo>
                  <a:lnTo>
                    <a:pt x="259207" y="102870"/>
                  </a:lnTo>
                  <a:lnTo>
                    <a:pt x="259207" y="111112"/>
                  </a:lnTo>
                  <a:lnTo>
                    <a:pt x="267449" y="111112"/>
                  </a:lnTo>
                  <a:lnTo>
                    <a:pt x="267449" y="102870"/>
                  </a:lnTo>
                  <a:close/>
                </a:path>
                <a:path w="267970" h="137160">
                  <a:moveTo>
                    <a:pt x="267449" y="89700"/>
                  </a:moveTo>
                  <a:lnTo>
                    <a:pt x="259207" y="89700"/>
                  </a:lnTo>
                  <a:lnTo>
                    <a:pt x="259207" y="97942"/>
                  </a:lnTo>
                  <a:lnTo>
                    <a:pt x="267449" y="97942"/>
                  </a:lnTo>
                  <a:lnTo>
                    <a:pt x="267449" y="89700"/>
                  </a:lnTo>
                  <a:close/>
                </a:path>
                <a:path w="267970" h="137160">
                  <a:moveTo>
                    <a:pt x="267449" y="77355"/>
                  </a:moveTo>
                  <a:lnTo>
                    <a:pt x="259207" y="77355"/>
                  </a:lnTo>
                  <a:lnTo>
                    <a:pt x="259207" y="85598"/>
                  </a:lnTo>
                  <a:lnTo>
                    <a:pt x="267449" y="85598"/>
                  </a:lnTo>
                  <a:lnTo>
                    <a:pt x="267449" y="77355"/>
                  </a:lnTo>
                  <a:close/>
                </a:path>
                <a:path w="267970" h="137160">
                  <a:moveTo>
                    <a:pt x="267449" y="64198"/>
                  </a:moveTo>
                  <a:lnTo>
                    <a:pt x="259207" y="64198"/>
                  </a:lnTo>
                  <a:lnTo>
                    <a:pt x="259207" y="72415"/>
                  </a:lnTo>
                  <a:lnTo>
                    <a:pt x="267449" y="72415"/>
                  </a:lnTo>
                  <a:lnTo>
                    <a:pt x="267449" y="64198"/>
                  </a:lnTo>
                  <a:close/>
                </a:path>
                <a:path w="267970" h="137160">
                  <a:moveTo>
                    <a:pt x="267449" y="51854"/>
                  </a:moveTo>
                  <a:lnTo>
                    <a:pt x="259207" y="51854"/>
                  </a:lnTo>
                  <a:lnTo>
                    <a:pt x="259207" y="60083"/>
                  </a:lnTo>
                  <a:lnTo>
                    <a:pt x="267449" y="60083"/>
                  </a:lnTo>
                  <a:lnTo>
                    <a:pt x="267449" y="51854"/>
                  </a:lnTo>
                  <a:close/>
                </a:path>
                <a:path w="267970" h="137160">
                  <a:moveTo>
                    <a:pt x="267449" y="38684"/>
                  </a:moveTo>
                  <a:lnTo>
                    <a:pt x="259207" y="38684"/>
                  </a:lnTo>
                  <a:lnTo>
                    <a:pt x="259207" y="46901"/>
                  </a:lnTo>
                  <a:lnTo>
                    <a:pt x="267449" y="46901"/>
                  </a:lnTo>
                  <a:lnTo>
                    <a:pt x="267449" y="38684"/>
                  </a:lnTo>
                  <a:close/>
                </a:path>
                <a:path w="267970" h="137160">
                  <a:moveTo>
                    <a:pt x="267449" y="26339"/>
                  </a:moveTo>
                  <a:lnTo>
                    <a:pt x="259207" y="26339"/>
                  </a:lnTo>
                  <a:lnTo>
                    <a:pt x="259207" y="33756"/>
                  </a:lnTo>
                  <a:lnTo>
                    <a:pt x="267449" y="33756"/>
                  </a:lnTo>
                  <a:lnTo>
                    <a:pt x="267449" y="26339"/>
                  </a:lnTo>
                  <a:close/>
                </a:path>
                <a:path w="267970" h="137160">
                  <a:moveTo>
                    <a:pt x="267449" y="13169"/>
                  </a:moveTo>
                  <a:lnTo>
                    <a:pt x="259207" y="13169"/>
                  </a:lnTo>
                  <a:lnTo>
                    <a:pt x="259207" y="21386"/>
                  </a:lnTo>
                  <a:lnTo>
                    <a:pt x="267449" y="21386"/>
                  </a:lnTo>
                  <a:lnTo>
                    <a:pt x="267449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607685" y="5604547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7416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7416" y="123444"/>
                  </a:lnTo>
                  <a:lnTo>
                    <a:pt x="7416" y="115214"/>
                  </a:lnTo>
                  <a:close/>
                </a:path>
                <a:path w="99060" h="123825">
                  <a:moveTo>
                    <a:pt x="7416" y="102870"/>
                  </a:moveTo>
                  <a:lnTo>
                    <a:pt x="0" y="102870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870"/>
                  </a:lnTo>
                  <a:close/>
                </a:path>
                <a:path w="99060" h="123825">
                  <a:moveTo>
                    <a:pt x="7416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7416" y="97942"/>
                  </a:lnTo>
                  <a:lnTo>
                    <a:pt x="7416" y="89700"/>
                  </a:lnTo>
                  <a:close/>
                </a:path>
                <a:path w="99060" h="123825">
                  <a:moveTo>
                    <a:pt x="7416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7416" y="84772"/>
                  </a:lnTo>
                  <a:lnTo>
                    <a:pt x="7416" y="76530"/>
                  </a:lnTo>
                  <a:close/>
                </a:path>
                <a:path w="99060" h="123825">
                  <a:moveTo>
                    <a:pt x="7416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7416" y="72428"/>
                  </a:lnTo>
                  <a:lnTo>
                    <a:pt x="7416" y="64185"/>
                  </a:lnTo>
                  <a:close/>
                </a:path>
                <a:path w="99060" h="123825">
                  <a:moveTo>
                    <a:pt x="7416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7416" y="59245"/>
                  </a:lnTo>
                  <a:lnTo>
                    <a:pt x="7416" y="51028"/>
                  </a:lnTo>
                  <a:close/>
                </a:path>
                <a:path w="99060" h="123825">
                  <a:moveTo>
                    <a:pt x="7416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7416" y="46913"/>
                  </a:lnTo>
                  <a:lnTo>
                    <a:pt x="7416" y="38684"/>
                  </a:lnTo>
                  <a:close/>
                </a:path>
                <a:path w="99060" h="123825">
                  <a:moveTo>
                    <a:pt x="7416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7416" y="33731"/>
                  </a:lnTo>
                  <a:lnTo>
                    <a:pt x="7416" y="25514"/>
                  </a:lnTo>
                  <a:close/>
                </a:path>
                <a:path w="99060" h="123825">
                  <a:moveTo>
                    <a:pt x="7416" y="13169"/>
                  </a:moveTo>
                  <a:lnTo>
                    <a:pt x="0" y="13169"/>
                  </a:lnTo>
                  <a:lnTo>
                    <a:pt x="0" y="20586"/>
                  </a:lnTo>
                  <a:lnTo>
                    <a:pt x="7416" y="20586"/>
                  </a:lnTo>
                  <a:lnTo>
                    <a:pt x="7416" y="13169"/>
                  </a:lnTo>
                  <a:close/>
                </a:path>
                <a:path w="99060" h="123825">
                  <a:moveTo>
                    <a:pt x="7416" y="0"/>
                  </a:moveTo>
                  <a:lnTo>
                    <a:pt x="0" y="0"/>
                  </a:lnTo>
                  <a:lnTo>
                    <a:pt x="0" y="8216"/>
                  </a:lnTo>
                  <a:lnTo>
                    <a:pt x="7416" y="8216"/>
                  </a:lnTo>
                  <a:lnTo>
                    <a:pt x="7416" y="0"/>
                  </a:lnTo>
                  <a:close/>
                </a:path>
                <a:path w="99060" h="123825">
                  <a:moveTo>
                    <a:pt x="20574" y="115214"/>
                  </a:moveTo>
                  <a:lnTo>
                    <a:pt x="12344" y="115214"/>
                  </a:lnTo>
                  <a:lnTo>
                    <a:pt x="12344" y="123444"/>
                  </a:lnTo>
                  <a:lnTo>
                    <a:pt x="20574" y="123444"/>
                  </a:lnTo>
                  <a:lnTo>
                    <a:pt x="20574" y="115214"/>
                  </a:lnTo>
                  <a:close/>
                </a:path>
                <a:path w="99060" h="123825">
                  <a:moveTo>
                    <a:pt x="20574" y="102870"/>
                  </a:moveTo>
                  <a:lnTo>
                    <a:pt x="12344" y="102870"/>
                  </a:lnTo>
                  <a:lnTo>
                    <a:pt x="12344" y="110286"/>
                  </a:lnTo>
                  <a:lnTo>
                    <a:pt x="20574" y="110286"/>
                  </a:lnTo>
                  <a:lnTo>
                    <a:pt x="20574" y="102870"/>
                  </a:lnTo>
                  <a:close/>
                </a:path>
                <a:path w="99060" h="123825">
                  <a:moveTo>
                    <a:pt x="20574" y="89700"/>
                  </a:moveTo>
                  <a:lnTo>
                    <a:pt x="12344" y="89700"/>
                  </a:lnTo>
                  <a:lnTo>
                    <a:pt x="12344" y="97942"/>
                  </a:lnTo>
                  <a:lnTo>
                    <a:pt x="20574" y="97942"/>
                  </a:lnTo>
                  <a:lnTo>
                    <a:pt x="20574" y="89700"/>
                  </a:lnTo>
                  <a:close/>
                </a:path>
                <a:path w="99060" h="123825">
                  <a:moveTo>
                    <a:pt x="20574" y="76530"/>
                  </a:moveTo>
                  <a:lnTo>
                    <a:pt x="12344" y="76530"/>
                  </a:lnTo>
                  <a:lnTo>
                    <a:pt x="12344" y="84772"/>
                  </a:lnTo>
                  <a:lnTo>
                    <a:pt x="20574" y="84772"/>
                  </a:lnTo>
                  <a:lnTo>
                    <a:pt x="20574" y="76530"/>
                  </a:lnTo>
                  <a:close/>
                </a:path>
                <a:path w="99060" h="123825">
                  <a:moveTo>
                    <a:pt x="20574" y="64185"/>
                  </a:moveTo>
                  <a:lnTo>
                    <a:pt x="12344" y="64185"/>
                  </a:lnTo>
                  <a:lnTo>
                    <a:pt x="12344" y="72428"/>
                  </a:lnTo>
                  <a:lnTo>
                    <a:pt x="20574" y="72428"/>
                  </a:lnTo>
                  <a:lnTo>
                    <a:pt x="20574" y="64185"/>
                  </a:lnTo>
                  <a:close/>
                </a:path>
                <a:path w="99060" h="123825">
                  <a:moveTo>
                    <a:pt x="20574" y="51028"/>
                  </a:moveTo>
                  <a:lnTo>
                    <a:pt x="12344" y="51028"/>
                  </a:lnTo>
                  <a:lnTo>
                    <a:pt x="12344" y="59245"/>
                  </a:lnTo>
                  <a:lnTo>
                    <a:pt x="20574" y="59245"/>
                  </a:lnTo>
                  <a:lnTo>
                    <a:pt x="20574" y="51028"/>
                  </a:lnTo>
                  <a:close/>
                </a:path>
                <a:path w="99060" h="123825">
                  <a:moveTo>
                    <a:pt x="20574" y="38684"/>
                  </a:moveTo>
                  <a:lnTo>
                    <a:pt x="12344" y="38684"/>
                  </a:lnTo>
                  <a:lnTo>
                    <a:pt x="12344" y="46913"/>
                  </a:lnTo>
                  <a:lnTo>
                    <a:pt x="20574" y="46913"/>
                  </a:lnTo>
                  <a:lnTo>
                    <a:pt x="20574" y="38684"/>
                  </a:lnTo>
                  <a:close/>
                </a:path>
                <a:path w="99060" h="123825">
                  <a:moveTo>
                    <a:pt x="20574" y="25514"/>
                  </a:moveTo>
                  <a:lnTo>
                    <a:pt x="12344" y="25514"/>
                  </a:lnTo>
                  <a:lnTo>
                    <a:pt x="12344" y="33731"/>
                  </a:lnTo>
                  <a:lnTo>
                    <a:pt x="20574" y="33731"/>
                  </a:lnTo>
                  <a:lnTo>
                    <a:pt x="20574" y="25514"/>
                  </a:lnTo>
                  <a:close/>
                </a:path>
                <a:path w="99060" h="123825">
                  <a:moveTo>
                    <a:pt x="20574" y="13169"/>
                  </a:moveTo>
                  <a:lnTo>
                    <a:pt x="12344" y="13169"/>
                  </a:lnTo>
                  <a:lnTo>
                    <a:pt x="12344" y="20586"/>
                  </a:lnTo>
                  <a:lnTo>
                    <a:pt x="20574" y="20586"/>
                  </a:lnTo>
                  <a:lnTo>
                    <a:pt x="20574" y="13169"/>
                  </a:lnTo>
                  <a:close/>
                </a:path>
                <a:path w="99060" h="123825">
                  <a:moveTo>
                    <a:pt x="20574" y="0"/>
                  </a:moveTo>
                  <a:lnTo>
                    <a:pt x="12344" y="0"/>
                  </a:lnTo>
                  <a:lnTo>
                    <a:pt x="12344" y="8216"/>
                  </a:lnTo>
                  <a:lnTo>
                    <a:pt x="20574" y="8216"/>
                  </a:lnTo>
                  <a:lnTo>
                    <a:pt x="20574" y="0"/>
                  </a:lnTo>
                  <a:close/>
                </a:path>
                <a:path w="99060" h="123825">
                  <a:moveTo>
                    <a:pt x="33756" y="115214"/>
                  </a:moveTo>
                  <a:lnTo>
                    <a:pt x="25514" y="115214"/>
                  </a:lnTo>
                  <a:lnTo>
                    <a:pt x="25514" y="123444"/>
                  </a:lnTo>
                  <a:lnTo>
                    <a:pt x="33756" y="123444"/>
                  </a:lnTo>
                  <a:lnTo>
                    <a:pt x="33756" y="115214"/>
                  </a:lnTo>
                  <a:close/>
                </a:path>
                <a:path w="99060" h="123825">
                  <a:moveTo>
                    <a:pt x="33756" y="102870"/>
                  </a:moveTo>
                  <a:lnTo>
                    <a:pt x="25514" y="102870"/>
                  </a:lnTo>
                  <a:lnTo>
                    <a:pt x="25514" y="110286"/>
                  </a:lnTo>
                  <a:lnTo>
                    <a:pt x="33756" y="110286"/>
                  </a:lnTo>
                  <a:lnTo>
                    <a:pt x="33756" y="102870"/>
                  </a:lnTo>
                  <a:close/>
                </a:path>
                <a:path w="99060" h="123825">
                  <a:moveTo>
                    <a:pt x="33756" y="89700"/>
                  </a:moveTo>
                  <a:lnTo>
                    <a:pt x="25514" y="89700"/>
                  </a:lnTo>
                  <a:lnTo>
                    <a:pt x="25514" y="97942"/>
                  </a:lnTo>
                  <a:lnTo>
                    <a:pt x="33756" y="97942"/>
                  </a:lnTo>
                  <a:lnTo>
                    <a:pt x="33756" y="89700"/>
                  </a:lnTo>
                  <a:close/>
                </a:path>
                <a:path w="99060" h="123825">
                  <a:moveTo>
                    <a:pt x="33756" y="76530"/>
                  </a:moveTo>
                  <a:lnTo>
                    <a:pt x="25514" y="76530"/>
                  </a:lnTo>
                  <a:lnTo>
                    <a:pt x="25514" y="84772"/>
                  </a:lnTo>
                  <a:lnTo>
                    <a:pt x="33756" y="84772"/>
                  </a:lnTo>
                  <a:lnTo>
                    <a:pt x="33756" y="76530"/>
                  </a:lnTo>
                  <a:close/>
                </a:path>
                <a:path w="99060" h="123825">
                  <a:moveTo>
                    <a:pt x="33756" y="64185"/>
                  </a:moveTo>
                  <a:lnTo>
                    <a:pt x="25514" y="64185"/>
                  </a:lnTo>
                  <a:lnTo>
                    <a:pt x="25514" y="72428"/>
                  </a:lnTo>
                  <a:lnTo>
                    <a:pt x="33756" y="72428"/>
                  </a:lnTo>
                  <a:lnTo>
                    <a:pt x="33756" y="64185"/>
                  </a:lnTo>
                  <a:close/>
                </a:path>
                <a:path w="99060" h="123825">
                  <a:moveTo>
                    <a:pt x="33756" y="51028"/>
                  </a:moveTo>
                  <a:lnTo>
                    <a:pt x="25514" y="51028"/>
                  </a:lnTo>
                  <a:lnTo>
                    <a:pt x="25514" y="59245"/>
                  </a:lnTo>
                  <a:lnTo>
                    <a:pt x="33756" y="59245"/>
                  </a:lnTo>
                  <a:lnTo>
                    <a:pt x="33756" y="51028"/>
                  </a:lnTo>
                  <a:close/>
                </a:path>
                <a:path w="99060" h="123825">
                  <a:moveTo>
                    <a:pt x="33756" y="38684"/>
                  </a:moveTo>
                  <a:lnTo>
                    <a:pt x="25514" y="38684"/>
                  </a:lnTo>
                  <a:lnTo>
                    <a:pt x="25514" y="46913"/>
                  </a:lnTo>
                  <a:lnTo>
                    <a:pt x="33756" y="46913"/>
                  </a:lnTo>
                  <a:lnTo>
                    <a:pt x="33756" y="38684"/>
                  </a:lnTo>
                  <a:close/>
                </a:path>
                <a:path w="99060" h="123825">
                  <a:moveTo>
                    <a:pt x="33756" y="25514"/>
                  </a:moveTo>
                  <a:lnTo>
                    <a:pt x="25514" y="25514"/>
                  </a:lnTo>
                  <a:lnTo>
                    <a:pt x="25514" y="33731"/>
                  </a:lnTo>
                  <a:lnTo>
                    <a:pt x="33756" y="33731"/>
                  </a:lnTo>
                  <a:lnTo>
                    <a:pt x="33756" y="25514"/>
                  </a:lnTo>
                  <a:close/>
                </a:path>
                <a:path w="99060" h="123825">
                  <a:moveTo>
                    <a:pt x="33756" y="13169"/>
                  </a:moveTo>
                  <a:lnTo>
                    <a:pt x="25514" y="13169"/>
                  </a:lnTo>
                  <a:lnTo>
                    <a:pt x="25514" y="20586"/>
                  </a:lnTo>
                  <a:lnTo>
                    <a:pt x="33756" y="20586"/>
                  </a:lnTo>
                  <a:lnTo>
                    <a:pt x="33756" y="13169"/>
                  </a:lnTo>
                  <a:close/>
                </a:path>
                <a:path w="99060" h="123825">
                  <a:moveTo>
                    <a:pt x="33756" y="0"/>
                  </a:moveTo>
                  <a:lnTo>
                    <a:pt x="25514" y="0"/>
                  </a:lnTo>
                  <a:lnTo>
                    <a:pt x="25514" y="8216"/>
                  </a:lnTo>
                  <a:lnTo>
                    <a:pt x="33756" y="8216"/>
                  </a:lnTo>
                  <a:lnTo>
                    <a:pt x="33756" y="0"/>
                  </a:lnTo>
                  <a:close/>
                </a:path>
                <a:path w="99060" h="123825">
                  <a:moveTo>
                    <a:pt x="46913" y="115214"/>
                  </a:moveTo>
                  <a:lnTo>
                    <a:pt x="38671" y="115214"/>
                  </a:lnTo>
                  <a:lnTo>
                    <a:pt x="38671" y="123444"/>
                  </a:lnTo>
                  <a:lnTo>
                    <a:pt x="46913" y="123444"/>
                  </a:lnTo>
                  <a:lnTo>
                    <a:pt x="46913" y="115214"/>
                  </a:lnTo>
                  <a:close/>
                </a:path>
                <a:path w="99060" h="123825">
                  <a:moveTo>
                    <a:pt x="46913" y="102870"/>
                  </a:moveTo>
                  <a:lnTo>
                    <a:pt x="38671" y="102870"/>
                  </a:lnTo>
                  <a:lnTo>
                    <a:pt x="38671" y="110286"/>
                  </a:lnTo>
                  <a:lnTo>
                    <a:pt x="46913" y="110286"/>
                  </a:lnTo>
                  <a:lnTo>
                    <a:pt x="46913" y="102870"/>
                  </a:lnTo>
                  <a:close/>
                </a:path>
                <a:path w="99060" h="123825">
                  <a:moveTo>
                    <a:pt x="46913" y="89700"/>
                  </a:moveTo>
                  <a:lnTo>
                    <a:pt x="38671" y="89700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00"/>
                  </a:lnTo>
                  <a:close/>
                </a:path>
                <a:path w="99060" h="123825">
                  <a:moveTo>
                    <a:pt x="46913" y="76530"/>
                  </a:moveTo>
                  <a:lnTo>
                    <a:pt x="38671" y="76530"/>
                  </a:lnTo>
                  <a:lnTo>
                    <a:pt x="38671" y="84772"/>
                  </a:lnTo>
                  <a:lnTo>
                    <a:pt x="46913" y="84772"/>
                  </a:lnTo>
                  <a:lnTo>
                    <a:pt x="46913" y="76530"/>
                  </a:lnTo>
                  <a:close/>
                </a:path>
                <a:path w="99060" h="123825">
                  <a:moveTo>
                    <a:pt x="46913" y="64185"/>
                  </a:moveTo>
                  <a:lnTo>
                    <a:pt x="38671" y="64185"/>
                  </a:lnTo>
                  <a:lnTo>
                    <a:pt x="38671" y="72428"/>
                  </a:lnTo>
                  <a:lnTo>
                    <a:pt x="46913" y="72428"/>
                  </a:lnTo>
                  <a:lnTo>
                    <a:pt x="46913" y="64185"/>
                  </a:lnTo>
                  <a:close/>
                </a:path>
                <a:path w="99060" h="123825">
                  <a:moveTo>
                    <a:pt x="46913" y="51028"/>
                  </a:moveTo>
                  <a:lnTo>
                    <a:pt x="38671" y="51028"/>
                  </a:lnTo>
                  <a:lnTo>
                    <a:pt x="38671" y="59245"/>
                  </a:lnTo>
                  <a:lnTo>
                    <a:pt x="46913" y="59245"/>
                  </a:lnTo>
                  <a:lnTo>
                    <a:pt x="46913" y="51028"/>
                  </a:lnTo>
                  <a:close/>
                </a:path>
                <a:path w="99060" h="123825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913"/>
                  </a:lnTo>
                  <a:lnTo>
                    <a:pt x="46913" y="46913"/>
                  </a:lnTo>
                  <a:lnTo>
                    <a:pt x="46913" y="38684"/>
                  </a:lnTo>
                  <a:close/>
                </a:path>
                <a:path w="99060" h="123825">
                  <a:moveTo>
                    <a:pt x="46913" y="25514"/>
                  </a:moveTo>
                  <a:lnTo>
                    <a:pt x="38671" y="25514"/>
                  </a:lnTo>
                  <a:lnTo>
                    <a:pt x="38671" y="33731"/>
                  </a:lnTo>
                  <a:lnTo>
                    <a:pt x="46913" y="33731"/>
                  </a:lnTo>
                  <a:lnTo>
                    <a:pt x="46913" y="25514"/>
                  </a:lnTo>
                  <a:close/>
                </a:path>
                <a:path w="99060" h="123825">
                  <a:moveTo>
                    <a:pt x="46913" y="13169"/>
                  </a:moveTo>
                  <a:lnTo>
                    <a:pt x="38671" y="13169"/>
                  </a:lnTo>
                  <a:lnTo>
                    <a:pt x="38671" y="20586"/>
                  </a:lnTo>
                  <a:lnTo>
                    <a:pt x="46913" y="20586"/>
                  </a:lnTo>
                  <a:lnTo>
                    <a:pt x="46913" y="13169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8671" y="0"/>
                  </a:lnTo>
                  <a:lnTo>
                    <a:pt x="38671" y="8216"/>
                  </a:lnTo>
                  <a:lnTo>
                    <a:pt x="46913" y="8216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83" y="115214"/>
                  </a:moveTo>
                  <a:lnTo>
                    <a:pt x="51841" y="115214"/>
                  </a:lnTo>
                  <a:lnTo>
                    <a:pt x="51841" y="123444"/>
                  </a:lnTo>
                  <a:lnTo>
                    <a:pt x="60083" y="123444"/>
                  </a:lnTo>
                  <a:lnTo>
                    <a:pt x="60083" y="115214"/>
                  </a:lnTo>
                  <a:close/>
                </a:path>
                <a:path w="99060" h="123825">
                  <a:moveTo>
                    <a:pt x="60083" y="102870"/>
                  </a:moveTo>
                  <a:lnTo>
                    <a:pt x="51841" y="102870"/>
                  </a:lnTo>
                  <a:lnTo>
                    <a:pt x="51841" y="110286"/>
                  </a:lnTo>
                  <a:lnTo>
                    <a:pt x="60083" y="110286"/>
                  </a:lnTo>
                  <a:lnTo>
                    <a:pt x="60083" y="102870"/>
                  </a:lnTo>
                  <a:close/>
                </a:path>
                <a:path w="99060" h="123825">
                  <a:moveTo>
                    <a:pt x="60083" y="89700"/>
                  </a:moveTo>
                  <a:lnTo>
                    <a:pt x="51841" y="89700"/>
                  </a:lnTo>
                  <a:lnTo>
                    <a:pt x="51841" y="97942"/>
                  </a:lnTo>
                  <a:lnTo>
                    <a:pt x="60083" y="97942"/>
                  </a:lnTo>
                  <a:lnTo>
                    <a:pt x="60083" y="89700"/>
                  </a:lnTo>
                  <a:close/>
                </a:path>
                <a:path w="99060" h="123825">
                  <a:moveTo>
                    <a:pt x="60083" y="76530"/>
                  </a:moveTo>
                  <a:lnTo>
                    <a:pt x="51841" y="76530"/>
                  </a:lnTo>
                  <a:lnTo>
                    <a:pt x="51841" y="84772"/>
                  </a:lnTo>
                  <a:lnTo>
                    <a:pt x="60083" y="84772"/>
                  </a:lnTo>
                  <a:lnTo>
                    <a:pt x="60083" y="76530"/>
                  </a:lnTo>
                  <a:close/>
                </a:path>
                <a:path w="99060" h="123825">
                  <a:moveTo>
                    <a:pt x="60083" y="64185"/>
                  </a:moveTo>
                  <a:lnTo>
                    <a:pt x="51841" y="64185"/>
                  </a:lnTo>
                  <a:lnTo>
                    <a:pt x="51841" y="72428"/>
                  </a:lnTo>
                  <a:lnTo>
                    <a:pt x="60083" y="72428"/>
                  </a:lnTo>
                  <a:lnTo>
                    <a:pt x="60083" y="64185"/>
                  </a:lnTo>
                  <a:close/>
                </a:path>
                <a:path w="99060" h="123825">
                  <a:moveTo>
                    <a:pt x="60083" y="51028"/>
                  </a:moveTo>
                  <a:lnTo>
                    <a:pt x="51841" y="51028"/>
                  </a:lnTo>
                  <a:lnTo>
                    <a:pt x="51841" y="59245"/>
                  </a:lnTo>
                  <a:lnTo>
                    <a:pt x="60083" y="59245"/>
                  </a:lnTo>
                  <a:lnTo>
                    <a:pt x="60083" y="51028"/>
                  </a:lnTo>
                  <a:close/>
                </a:path>
                <a:path w="99060" h="123825">
                  <a:moveTo>
                    <a:pt x="60083" y="38684"/>
                  </a:moveTo>
                  <a:lnTo>
                    <a:pt x="51841" y="38684"/>
                  </a:lnTo>
                  <a:lnTo>
                    <a:pt x="51841" y="46913"/>
                  </a:lnTo>
                  <a:lnTo>
                    <a:pt x="60083" y="46913"/>
                  </a:lnTo>
                  <a:lnTo>
                    <a:pt x="60083" y="38684"/>
                  </a:lnTo>
                  <a:close/>
                </a:path>
                <a:path w="99060" h="123825">
                  <a:moveTo>
                    <a:pt x="60083" y="25514"/>
                  </a:moveTo>
                  <a:lnTo>
                    <a:pt x="51841" y="25514"/>
                  </a:lnTo>
                  <a:lnTo>
                    <a:pt x="51841" y="33731"/>
                  </a:lnTo>
                  <a:lnTo>
                    <a:pt x="60083" y="33731"/>
                  </a:lnTo>
                  <a:lnTo>
                    <a:pt x="60083" y="25514"/>
                  </a:lnTo>
                  <a:close/>
                </a:path>
                <a:path w="99060" h="123825">
                  <a:moveTo>
                    <a:pt x="60083" y="13169"/>
                  </a:moveTo>
                  <a:lnTo>
                    <a:pt x="51841" y="13169"/>
                  </a:lnTo>
                  <a:lnTo>
                    <a:pt x="51841" y="20586"/>
                  </a:lnTo>
                  <a:lnTo>
                    <a:pt x="60083" y="20586"/>
                  </a:lnTo>
                  <a:lnTo>
                    <a:pt x="60083" y="13169"/>
                  </a:lnTo>
                  <a:close/>
                </a:path>
                <a:path w="99060" h="123825">
                  <a:moveTo>
                    <a:pt x="60083" y="0"/>
                  </a:moveTo>
                  <a:lnTo>
                    <a:pt x="51841" y="0"/>
                  </a:lnTo>
                  <a:lnTo>
                    <a:pt x="51841" y="8216"/>
                  </a:lnTo>
                  <a:lnTo>
                    <a:pt x="60083" y="8216"/>
                  </a:lnTo>
                  <a:lnTo>
                    <a:pt x="60083" y="0"/>
                  </a:lnTo>
                  <a:close/>
                </a:path>
                <a:path w="99060" h="123825">
                  <a:moveTo>
                    <a:pt x="72415" y="115214"/>
                  </a:moveTo>
                  <a:lnTo>
                    <a:pt x="65011" y="115214"/>
                  </a:lnTo>
                  <a:lnTo>
                    <a:pt x="65011" y="123444"/>
                  </a:lnTo>
                  <a:lnTo>
                    <a:pt x="72415" y="123444"/>
                  </a:lnTo>
                  <a:lnTo>
                    <a:pt x="72415" y="115214"/>
                  </a:lnTo>
                  <a:close/>
                </a:path>
                <a:path w="99060" h="123825">
                  <a:moveTo>
                    <a:pt x="72415" y="102870"/>
                  </a:moveTo>
                  <a:lnTo>
                    <a:pt x="65011" y="102870"/>
                  </a:lnTo>
                  <a:lnTo>
                    <a:pt x="65011" y="110286"/>
                  </a:lnTo>
                  <a:lnTo>
                    <a:pt x="72415" y="110286"/>
                  </a:lnTo>
                  <a:lnTo>
                    <a:pt x="72415" y="102870"/>
                  </a:lnTo>
                  <a:close/>
                </a:path>
                <a:path w="99060" h="123825">
                  <a:moveTo>
                    <a:pt x="72415" y="89700"/>
                  </a:moveTo>
                  <a:lnTo>
                    <a:pt x="65011" y="89700"/>
                  </a:lnTo>
                  <a:lnTo>
                    <a:pt x="65011" y="97942"/>
                  </a:lnTo>
                  <a:lnTo>
                    <a:pt x="72415" y="97942"/>
                  </a:lnTo>
                  <a:lnTo>
                    <a:pt x="72415" y="89700"/>
                  </a:lnTo>
                  <a:close/>
                </a:path>
                <a:path w="99060" h="123825">
                  <a:moveTo>
                    <a:pt x="72415" y="76530"/>
                  </a:moveTo>
                  <a:lnTo>
                    <a:pt x="65011" y="76530"/>
                  </a:lnTo>
                  <a:lnTo>
                    <a:pt x="65011" y="84772"/>
                  </a:lnTo>
                  <a:lnTo>
                    <a:pt x="72415" y="84772"/>
                  </a:lnTo>
                  <a:lnTo>
                    <a:pt x="72415" y="76530"/>
                  </a:lnTo>
                  <a:close/>
                </a:path>
                <a:path w="99060" h="123825">
                  <a:moveTo>
                    <a:pt x="72415" y="64185"/>
                  </a:moveTo>
                  <a:lnTo>
                    <a:pt x="65011" y="64185"/>
                  </a:lnTo>
                  <a:lnTo>
                    <a:pt x="65011" y="72428"/>
                  </a:lnTo>
                  <a:lnTo>
                    <a:pt x="72415" y="72428"/>
                  </a:lnTo>
                  <a:lnTo>
                    <a:pt x="72415" y="64185"/>
                  </a:lnTo>
                  <a:close/>
                </a:path>
                <a:path w="99060" h="123825">
                  <a:moveTo>
                    <a:pt x="72415" y="51028"/>
                  </a:moveTo>
                  <a:lnTo>
                    <a:pt x="65011" y="51028"/>
                  </a:lnTo>
                  <a:lnTo>
                    <a:pt x="65011" y="59245"/>
                  </a:lnTo>
                  <a:lnTo>
                    <a:pt x="72415" y="59245"/>
                  </a:lnTo>
                  <a:lnTo>
                    <a:pt x="72415" y="51028"/>
                  </a:lnTo>
                  <a:close/>
                </a:path>
                <a:path w="99060" h="123825">
                  <a:moveTo>
                    <a:pt x="72415" y="38684"/>
                  </a:moveTo>
                  <a:lnTo>
                    <a:pt x="65011" y="38684"/>
                  </a:lnTo>
                  <a:lnTo>
                    <a:pt x="65011" y="46913"/>
                  </a:lnTo>
                  <a:lnTo>
                    <a:pt x="72415" y="46913"/>
                  </a:lnTo>
                  <a:lnTo>
                    <a:pt x="72415" y="38684"/>
                  </a:lnTo>
                  <a:close/>
                </a:path>
                <a:path w="99060" h="123825">
                  <a:moveTo>
                    <a:pt x="72415" y="25514"/>
                  </a:moveTo>
                  <a:lnTo>
                    <a:pt x="65011" y="25514"/>
                  </a:lnTo>
                  <a:lnTo>
                    <a:pt x="65011" y="33731"/>
                  </a:lnTo>
                  <a:lnTo>
                    <a:pt x="72415" y="33731"/>
                  </a:lnTo>
                  <a:lnTo>
                    <a:pt x="72415" y="25514"/>
                  </a:lnTo>
                  <a:close/>
                </a:path>
                <a:path w="99060" h="123825">
                  <a:moveTo>
                    <a:pt x="72415" y="13169"/>
                  </a:moveTo>
                  <a:lnTo>
                    <a:pt x="65011" y="13169"/>
                  </a:lnTo>
                  <a:lnTo>
                    <a:pt x="65011" y="20586"/>
                  </a:lnTo>
                  <a:lnTo>
                    <a:pt x="72415" y="20586"/>
                  </a:lnTo>
                  <a:lnTo>
                    <a:pt x="72415" y="13169"/>
                  </a:lnTo>
                  <a:close/>
                </a:path>
                <a:path w="99060" h="123825">
                  <a:moveTo>
                    <a:pt x="72415" y="0"/>
                  </a:moveTo>
                  <a:lnTo>
                    <a:pt x="65011" y="0"/>
                  </a:lnTo>
                  <a:lnTo>
                    <a:pt x="65011" y="8216"/>
                  </a:lnTo>
                  <a:lnTo>
                    <a:pt x="72415" y="8216"/>
                  </a:lnTo>
                  <a:lnTo>
                    <a:pt x="72415" y="0"/>
                  </a:lnTo>
                  <a:close/>
                </a:path>
                <a:path w="99060" h="123825">
                  <a:moveTo>
                    <a:pt x="85598" y="115214"/>
                  </a:moveTo>
                  <a:lnTo>
                    <a:pt x="77355" y="115214"/>
                  </a:lnTo>
                  <a:lnTo>
                    <a:pt x="77355" y="123444"/>
                  </a:lnTo>
                  <a:lnTo>
                    <a:pt x="85598" y="123444"/>
                  </a:lnTo>
                  <a:lnTo>
                    <a:pt x="85598" y="115214"/>
                  </a:lnTo>
                  <a:close/>
                </a:path>
                <a:path w="99060" h="123825">
                  <a:moveTo>
                    <a:pt x="85598" y="102870"/>
                  </a:moveTo>
                  <a:lnTo>
                    <a:pt x="77355" y="102870"/>
                  </a:lnTo>
                  <a:lnTo>
                    <a:pt x="77355" y="110286"/>
                  </a:lnTo>
                  <a:lnTo>
                    <a:pt x="85598" y="110286"/>
                  </a:lnTo>
                  <a:lnTo>
                    <a:pt x="85598" y="102870"/>
                  </a:lnTo>
                  <a:close/>
                </a:path>
                <a:path w="99060" h="123825">
                  <a:moveTo>
                    <a:pt x="85598" y="89700"/>
                  </a:moveTo>
                  <a:lnTo>
                    <a:pt x="77355" y="89700"/>
                  </a:lnTo>
                  <a:lnTo>
                    <a:pt x="77355" y="97942"/>
                  </a:lnTo>
                  <a:lnTo>
                    <a:pt x="85598" y="97942"/>
                  </a:lnTo>
                  <a:lnTo>
                    <a:pt x="85598" y="89700"/>
                  </a:lnTo>
                  <a:close/>
                </a:path>
                <a:path w="99060" h="123825">
                  <a:moveTo>
                    <a:pt x="85598" y="76530"/>
                  </a:moveTo>
                  <a:lnTo>
                    <a:pt x="77355" y="76530"/>
                  </a:lnTo>
                  <a:lnTo>
                    <a:pt x="77355" y="84772"/>
                  </a:lnTo>
                  <a:lnTo>
                    <a:pt x="85598" y="84772"/>
                  </a:lnTo>
                  <a:lnTo>
                    <a:pt x="85598" y="76530"/>
                  </a:lnTo>
                  <a:close/>
                </a:path>
                <a:path w="99060" h="123825">
                  <a:moveTo>
                    <a:pt x="85598" y="64185"/>
                  </a:moveTo>
                  <a:lnTo>
                    <a:pt x="77355" y="64185"/>
                  </a:lnTo>
                  <a:lnTo>
                    <a:pt x="77355" y="72428"/>
                  </a:lnTo>
                  <a:lnTo>
                    <a:pt x="85598" y="72428"/>
                  </a:lnTo>
                  <a:lnTo>
                    <a:pt x="85598" y="64185"/>
                  </a:lnTo>
                  <a:close/>
                </a:path>
                <a:path w="99060" h="123825">
                  <a:moveTo>
                    <a:pt x="85598" y="51028"/>
                  </a:moveTo>
                  <a:lnTo>
                    <a:pt x="77355" y="51028"/>
                  </a:lnTo>
                  <a:lnTo>
                    <a:pt x="77355" y="59245"/>
                  </a:lnTo>
                  <a:lnTo>
                    <a:pt x="85598" y="59245"/>
                  </a:lnTo>
                  <a:lnTo>
                    <a:pt x="85598" y="51028"/>
                  </a:lnTo>
                  <a:close/>
                </a:path>
                <a:path w="99060" h="123825">
                  <a:moveTo>
                    <a:pt x="85598" y="38684"/>
                  </a:moveTo>
                  <a:lnTo>
                    <a:pt x="77355" y="38684"/>
                  </a:lnTo>
                  <a:lnTo>
                    <a:pt x="77355" y="46913"/>
                  </a:lnTo>
                  <a:lnTo>
                    <a:pt x="85598" y="46913"/>
                  </a:lnTo>
                  <a:lnTo>
                    <a:pt x="85598" y="38684"/>
                  </a:lnTo>
                  <a:close/>
                </a:path>
                <a:path w="99060" h="123825">
                  <a:moveTo>
                    <a:pt x="85598" y="25514"/>
                  </a:moveTo>
                  <a:lnTo>
                    <a:pt x="77355" y="25514"/>
                  </a:lnTo>
                  <a:lnTo>
                    <a:pt x="77355" y="33731"/>
                  </a:lnTo>
                  <a:lnTo>
                    <a:pt x="85598" y="33731"/>
                  </a:lnTo>
                  <a:lnTo>
                    <a:pt x="85598" y="25514"/>
                  </a:lnTo>
                  <a:close/>
                </a:path>
                <a:path w="99060" h="123825">
                  <a:moveTo>
                    <a:pt x="85598" y="13169"/>
                  </a:moveTo>
                  <a:lnTo>
                    <a:pt x="77355" y="13169"/>
                  </a:lnTo>
                  <a:lnTo>
                    <a:pt x="77355" y="20586"/>
                  </a:lnTo>
                  <a:lnTo>
                    <a:pt x="85598" y="20586"/>
                  </a:lnTo>
                  <a:lnTo>
                    <a:pt x="85598" y="13169"/>
                  </a:lnTo>
                  <a:close/>
                </a:path>
                <a:path w="99060" h="123825">
                  <a:moveTo>
                    <a:pt x="85598" y="0"/>
                  </a:moveTo>
                  <a:lnTo>
                    <a:pt x="77355" y="0"/>
                  </a:lnTo>
                  <a:lnTo>
                    <a:pt x="77355" y="8216"/>
                  </a:lnTo>
                  <a:lnTo>
                    <a:pt x="85598" y="8216"/>
                  </a:lnTo>
                  <a:lnTo>
                    <a:pt x="85598" y="0"/>
                  </a:lnTo>
                  <a:close/>
                </a:path>
                <a:path w="99060" h="123825">
                  <a:moveTo>
                    <a:pt x="98755" y="0"/>
                  </a:moveTo>
                  <a:lnTo>
                    <a:pt x="90525" y="0"/>
                  </a:lnTo>
                  <a:lnTo>
                    <a:pt x="90525" y="8216"/>
                  </a:lnTo>
                  <a:lnTo>
                    <a:pt x="98755" y="8216"/>
                  </a:lnTo>
                  <a:lnTo>
                    <a:pt x="987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438978" y="5591378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42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42" y="136613"/>
                  </a:lnTo>
                  <a:lnTo>
                    <a:pt x="8242" y="128384"/>
                  </a:lnTo>
                  <a:close/>
                </a:path>
                <a:path w="267970" h="137160">
                  <a:moveTo>
                    <a:pt x="8242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6039"/>
                  </a:lnTo>
                  <a:close/>
                </a:path>
                <a:path w="267970" h="137160">
                  <a:moveTo>
                    <a:pt x="8242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42" y="111112"/>
                  </a:lnTo>
                  <a:lnTo>
                    <a:pt x="8242" y="102870"/>
                  </a:lnTo>
                  <a:close/>
                </a:path>
                <a:path w="267970" h="137160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267970" h="137160">
                  <a:moveTo>
                    <a:pt x="8242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42" y="85598"/>
                  </a:lnTo>
                  <a:lnTo>
                    <a:pt x="8242" y="77355"/>
                  </a:lnTo>
                  <a:close/>
                </a:path>
                <a:path w="267970" h="137160">
                  <a:moveTo>
                    <a:pt x="8242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42" y="72415"/>
                  </a:lnTo>
                  <a:lnTo>
                    <a:pt x="8242" y="64198"/>
                  </a:lnTo>
                  <a:close/>
                </a:path>
                <a:path w="267970" h="137160">
                  <a:moveTo>
                    <a:pt x="8242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42" y="60083"/>
                  </a:lnTo>
                  <a:lnTo>
                    <a:pt x="8242" y="51854"/>
                  </a:lnTo>
                  <a:close/>
                </a:path>
                <a:path w="267970" h="137160">
                  <a:moveTo>
                    <a:pt x="8242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42" y="46901"/>
                  </a:lnTo>
                  <a:lnTo>
                    <a:pt x="8242" y="38684"/>
                  </a:lnTo>
                  <a:close/>
                </a:path>
                <a:path w="267970" h="137160">
                  <a:moveTo>
                    <a:pt x="8242" y="26339"/>
                  </a:moveTo>
                  <a:lnTo>
                    <a:pt x="0" y="26339"/>
                  </a:lnTo>
                  <a:lnTo>
                    <a:pt x="0" y="33756"/>
                  </a:lnTo>
                  <a:lnTo>
                    <a:pt x="8242" y="33756"/>
                  </a:lnTo>
                  <a:lnTo>
                    <a:pt x="8242" y="26339"/>
                  </a:lnTo>
                  <a:close/>
                </a:path>
                <a:path w="267970" h="137160">
                  <a:moveTo>
                    <a:pt x="8242" y="13169"/>
                  </a:moveTo>
                  <a:lnTo>
                    <a:pt x="0" y="13169"/>
                  </a:lnTo>
                  <a:lnTo>
                    <a:pt x="0" y="21386"/>
                  </a:lnTo>
                  <a:lnTo>
                    <a:pt x="8242" y="21386"/>
                  </a:lnTo>
                  <a:lnTo>
                    <a:pt x="8242" y="13169"/>
                  </a:lnTo>
                  <a:close/>
                </a:path>
                <a:path w="267970" h="137160">
                  <a:moveTo>
                    <a:pt x="8242" y="0"/>
                  </a:moveTo>
                  <a:lnTo>
                    <a:pt x="0" y="0"/>
                  </a:lnTo>
                  <a:lnTo>
                    <a:pt x="0" y="8216"/>
                  </a:lnTo>
                  <a:lnTo>
                    <a:pt x="8242" y="8216"/>
                  </a:lnTo>
                  <a:lnTo>
                    <a:pt x="8242" y="0"/>
                  </a:lnTo>
                  <a:close/>
                </a:path>
                <a:path w="267970" h="137160">
                  <a:moveTo>
                    <a:pt x="20561" y="128384"/>
                  </a:moveTo>
                  <a:lnTo>
                    <a:pt x="13144" y="128384"/>
                  </a:lnTo>
                  <a:lnTo>
                    <a:pt x="13144" y="136613"/>
                  </a:lnTo>
                  <a:lnTo>
                    <a:pt x="20561" y="136613"/>
                  </a:lnTo>
                  <a:lnTo>
                    <a:pt x="20561" y="128384"/>
                  </a:lnTo>
                  <a:close/>
                </a:path>
                <a:path w="267970" h="137160">
                  <a:moveTo>
                    <a:pt x="20561" y="116039"/>
                  </a:moveTo>
                  <a:lnTo>
                    <a:pt x="13144" y="116039"/>
                  </a:lnTo>
                  <a:lnTo>
                    <a:pt x="13144" y="123456"/>
                  </a:lnTo>
                  <a:lnTo>
                    <a:pt x="20561" y="123456"/>
                  </a:lnTo>
                  <a:lnTo>
                    <a:pt x="20561" y="116039"/>
                  </a:lnTo>
                  <a:close/>
                </a:path>
                <a:path w="267970" h="137160">
                  <a:moveTo>
                    <a:pt x="20561" y="102870"/>
                  </a:moveTo>
                  <a:lnTo>
                    <a:pt x="13144" y="102870"/>
                  </a:lnTo>
                  <a:lnTo>
                    <a:pt x="13144" y="111112"/>
                  </a:lnTo>
                  <a:lnTo>
                    <a:pt x="20561" y="111112"/>
                  </a:lnTo>
                  <a:lnTo>
                    <a:pt x="20561" y="102870"/>
                  </a:lnTo>
                  <a:close/>
                </a:path>
                <a:path w="267970" h="137160">
                  <a:moveTo>
                    <a:pt x="20561" y="89700"/>
                  </a:moveTo>
                  <a:lnTo>
                    <a:pt x="13144" y="89700"/>
                  </a:lnTo>
                  <a:lnTo>
                    <a:pt x="13144" y="97942"/>
                  </a:lnTo>
                  <a:lnTo>
                    <a:pt x="20561" y="97942"/>
                  </a:lnTo>
                  <a:lnTo>
                    <a:pt x="20561" y="89700"/>
                  </a:lnTo>
                  <a:close/>
                </a:path>
                <a:path w="267970" h="137160">
                  <a:moveTo>
                    <a:pt x="20561" y="77355"/>
                  </a:moveTo>
                  <a:lnTo>
                    <a:pt x="13144" y="77355"/>
                  </a:lnTo>
                  <a:lnTo>
                    <a:pt x="13144" y="85598"/>
                  </a:lnTo>
                  <a:lnTo>
                    <a:pt x="20561" y="85598"/>
                  </a:lnTo>
                  <a:lnTo>
                    <a:pt x="20561" y="77355"/>
                  </a:lnTo>
                  <a:close/>
                </a:path>
                <a:path w="267970" h="137160">
                  <a:moveTo>
                    <a:pt x="20561" y="64198"/>
                  </a:moveTo>
                  <a:lnTo>
                    <a:pt x="13144" y="64198"/>
                  </a:lnTo>
                  <a:lnTo>
                    <a:pt x="13144" y="72415"/>
                  </a:lnTo>
                  <a:lnTo>
                    <a:pt x="20561" y="72415"/>
                  </a:lnTo>
                  <a:lnTo>
                    <a:pt x="20561" y="64198"/>
                  </a:lnTo>
                  <a:close/>
                </a:path>
                <a:path w="267970" h="137160">
                  <a:moveTo>
                    <a:pt x="20561" y="51854"/>
                  </a:moveTo>
                  <a:lnTo>
                    <a:pt x="13144" y="51854"/>
                  </a:lnTo>
                  <a:lnTo>
                    <a:pt x="13144" y="60083"/>
                  </a:lnTo>
                  <a:lnTo>
                    <a:pt x="20561" y="60083"/>
                  </a:lnTo>
                  <a:lnTo>
                    <a:pt x="20561" y="51854"/>
                  </a:lnTo>
                  <a:close/>
                </a:path>
                <a:path w="267970" h="137160">
                  <a:moveTo>
                    <a:pt x="20561" y="38684"/>
                  </a:moveTo>
                  <a:lnTo>
                    <a:pt x="13144" y="38684"/>
                  </a:lnTo>
                  <a:lnTo>
                    <a:pt x="13144" y="46901"/>
                  </a:lnTo>
                  <a:lnTo>
                    <a:pt x="20561" y="46901"/>
                  </a:lnTo>
                  <a:lnTo>
                    <a:pt x="20561" y="38684"/>
                  </a:lnTo>
                  <a:close/>
                </a:path>
                <a:path w="267970" h="137160">
                  <a:moveTo>
                    <a:pt x="20561" y="26339"/>
                  </a:moveTo>
                  <a:lnTo>
                    <a:pt x="13144" y="26339"/>
                  </a:lnTo>
                  <a:lnTo>
                    <a:pt x="13144" y="33756"/>
                  </a:lnTo>
                  <a:lnTo>
                    <a:pt x="20561" y="33756"/>
                  </a:lnTo>
                  <a:lnTo>
                    <a:pt x="20561" y="26339"/>
                  </a:lnTo>
                  <a:close/>
                </a:path>
                <a:path w="267970" h="137160">
                  <a:moveTo>
                    <a:pt x="20561" y="13169"/>
                  </a:moveTo>
                  <a:lnTo>
                    <a:pt x="13144" y="13169"/>
                  </a:lnTo>
                  <a:lnTo>
                    <a:pt x="13144" y="21386"/>
                  </a:lnTo>
                  <a:lnTo>
                    <a:pt x="20561" y="21386"/>
                  </a:lnTo>
                  <a:lnTo>
                    <a:pt x="20561" y="13169"/>
                  </a:lnTo>
                  <a:close/>
                </a:path>
                <a:path w="267970" h="137160">
                  <a:moveTo>
                    <a:pt x="20561" y="0"/>
                  </a:moveTo>
                  <a:lnTo>
                    <a:pt x="13144" y="0"/>
                  </a:lnTo>
                  <a:lnTo>
                    <a:pt x="13144" y="8216"/>
                  </a:lnTo>
                  <a:lnTo>
                    <a:pt x="20561" y="8216"/>
                  </a:lnTo>
                  <a:lnTo>
                    <a:pt x="20561" y="0"/>
                  </a:lnTo>
                  <a:close/>
                </a:path>
                <a:path w="267970" h="137160">
                  <a:moveTo>
                    <a:pt x="33743" y="128384"/>
                  </a:moveTo>
                  <a:lnTo>
                    <a:pt x="25514" y="128384"/>
                  </a:lnTo>
                  <a:lnTo>
                    <a:pt x="25514" y="136613"/>
                  </a:lnTo>
                  <a:lnTo>
                    <a:pt x="33743" y="136613"/>
                  </a:lnTo>
                  <a:lnTo>
                    <a:pt x="33743" y="128384"/>
                  </a:lnTo>
                  <a:close/>
                </a:path>
                <a:path w="267970" h="137160">
                  <a:moveTo>
                    <a:pt x="33743" y="116039"/>
                  </a:moveTo>
                  <a:lnTo>
                    <a:pt x="25514" y="116039"/>
                  </a:lnTo>
                  <a:lnTo>
                    <a:pt x="25514" y="123456"/>
                  </a:lnTo>
                  <a:lnTo>
                    <a:pt x="33743" y="123456"/>
                  </a:lnTo>
                  <a:lnTo>
                    <a:pt x="33743" y="116039"/>
                  </a:lnTo>
                  <a:close/>
                </a:path>
                <a:path w="267970" h="137160">
                  <a:moveTo>
                    <a:pt x="33743" y="102870"/>
                  </a:moveTo>
                  <a:lnTo>
                    <a:pt x="25514" y="102870"/>
                  </a:lnTo>
                  <a:lnTo>
                    <a:pt x="25514" y="111112"/>
                  </a:lnTo>
                  <a:lnTo>
                    <a:pt x="33743" y="111112"/>
                  </a:lnTo>
                  <a:lnTo>
                    <a:pt x="33743" y="102870"/>
                  </a:lnTo>
                  <a:close/>
                </a:path>
                <a:path w="267970" h="137160">
                  <a:moveTo>
                    <a:pt x="33743" y="89700"/>
                  </a:moveTo>
                  <a:lnTo>
                    <a:pt x="25514" y="89700"/>
                  </a:lnTo>
                  <a:lnTo>
                    <a:pt x="25514" y="97942"/>
                  </a:lnTo>
                  <a:lnTo>
                    <a:pt x="33743" y="97942"/>
                  </a:lnTo>
                  <a:lnTo>
                    <a:pt x="33743" y="89700"/>
                  </a:lnTo>
                  <a:close/>
                </a:path>
                <a:path w="267970" h="137160">
                  <a:moveTo>
                    <a:pt x="33743" y="77355"/>
                  </a:moveTo>
                  <a:lnTo>
                    <a:pt x="25514" y="77355"/>
                  </a:lnTo>
                  <a:lnTo>
                    <a:pt x="25514" y="85598"/>
                  </a:lnTo>
                  <a:lnTo>
                    <a:pt x="33743" y="85598"/>
                  </a:lnTo>
                  <a:lnTo>
                    <a:pt x="33743" y="77355"/>
                  </a:lnTo>
                  <a:close/>
                </a:path>
                <a:path w="267970" h="137160">
                  <a:moveTo>
                    <a:pt x="33743" y="64198"/>
                  </a:moveTo>
                  <a:lnTo>
                    <a:pt x="25514" y="64198"/>
                  </a:lnTo>
                  <a:lnTo>
                    <a:pt x="25514" y="72415"/>
                  </a:lnTo>
                  <a:lnTo>
                    <a:pt x="33743" y="72415"/>
                  </a:lnTo>
                  <a:lnTo>
                    <a:pt x="33743" y="64198"/>
                  </a:lnTo>
                  <a:close/>
                </a:path>
                <a:path w="267970" h="137160">
                  <a:moveTo>
                    <a:pt x="33743" y="51854"/>
                  </a:moveTo>
                  <a:lnTo>
                    <a:pt x="25514" y="51854"/>
                  </a:lnTo>
                  <a:lnTo>
                    <a:pt x="25514" y="60083"/>
                  </a:lnTo>
                  <a:lnTo>
                    <a:pt x="33743" y="60083"/>
                  </a:lnTo>
                  <a:lnTo>
                    <a:pt x="33743" y="51854"/>
                  </a:lnTo>
                  <a:close/>
                </a:path>
                <a:path w="267970" h="137160">
                  <a:moveTo>
                    <a:pt x="33743" y="38684"/>
                  </a:moveTo>
                  <a:lnTo>
                    <a:pt x="25514" y="38684"/>
                  </a:lnTo>
                  <a:lnTo>
                    <a:pt x="25514" y="46901"/>
                  </a:lnTo>
                  <a:lnTo>
                    <a:pt x="33743" y="46901"/>
                  </a:lnTo>
                  <a:lnTo>
                    <a:pt x="33743" y="38684"/>
                  </a:lnTo>
                  <a:close/>
                </a:path>
                <a:path w="267970" h="137160">
                  <a:moveTo>
                    <a:pt x="33743" y="26339"/>
                  </a:moveTo>
                  <a:lnTo>
                    <a:pt x="25514" y="26339"/>
                  </a:lnTo>
                  <a:lnTo>
                    <a:pt x="25514" y="33756"/>
                  </a:lnTo>
                  <a:lnTo>
                    <a:pt x="33743" y="33756"/>
                  </a:lnTo>
                  <a:lnTo>
                    <a:pt x="33743" y="26339"/>
                  </a:lnTo>
                  <a:close/>
                </a:path>
                <a:path w="267970" h="137160">
                  <a:moveTo>
                    <a:pt x="33743" y="13169"/>
                  </a:moveTo>
                  <a:lnTo>
                    <a:pt x="25514" y="13169"/>
                  </a:lnTo>
                  <a:lnTo>
                    <a:pt x="25514" y="21386"/>
                  </a:lnTo>
                  <a:lnTo>
                    <a:pt x="33743" y="21386"/>
                  </a:lnTo>
                  <a:lnTo>
                    <a:pt x="33743" y="13169"/>
                  </a:lnTo>
                  <a:close/>
                </a:path>
                <a:path w="267970" h="137160">
                  <a:moveTo>
                    <a:pt x="33743" y="0"/>
                  </a:moveTo>
                  <a:lnTo>
                    <a:pt x="25514" y="0"/>
                  </a:lnTo>
                  <a:lnTo>
                    <a:pt x="25514" y="8216"/>
                  </a:lnTo>
                  <a:lnTo>
                    <a:pt x="33743" y="8216"/>
                  </a:lnTo>
                  <a:lnTo>
                    <a:pt x="33743" y="0"/>
                  </a:lnTo>
                  <a:close/>
                </a:path>
                <a:path w="267970" h="137160">
                  <a:moveTo>
                    <a:pt x="46913" y="128384"/>
                  </a:moveTo>
                  <a:lnTo>
                    <a:pt x="38671" y="128384"/>
                  </a:lnTo>
                  <a:lnTo>
                    <a:pt x="38671" y="136613"/>
                  </a:lnTo>
                  <a:lnTo>
                    <a:pt x="46913" y="136613"/>
                  </a:lnTo>
                  <a:lnTo>
                    <a:pt x="46913" y="128384"/>
                  </a:lnTo>
                  <a:close/>
                </a:path>
                <a:path w="267970" h="137160">
                  <a:moveTo>
                    <a:pt x="46913" y="116039"/>
                  </a:moveTo>
                  <a:lnTo>
                    <a:pt x="38671" y="116039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6039"/>
                  </a:lnTo>
                  <a:close/>
                </a:path>
                <a:path w="267970" h="137160">
                  <a:moveTo>
                    <a:pt x="46913" y="102870"/>
                  </a:moveTo>
                  <a:lnTo>
                    <a:pt x="38671" y="102870"/>
                  </a:lnTo>
                  <a:lnTo>
                    <a:pt x="38671" y="111112"/>
                  </a:lnTo>
                  <a:lnTo>
                    <a:pt x="46913" y="111112"/>
                  </a:lnTo>
                  <a:lnTo>
                    <a:pt x="46913" y="102870"/>
                  </a:lnTo>
                  <a:close/>
                </a:path>
                <a:path w="267970" h="137160">
                  <a:moveTo>
                    <a:pt x="46913" y="89700"/>
                  </a:moveTo>
                  <a:lnTo>
                    <a:pt x="38671" y="89700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00"/>
                  </a:lnTo>
                  <a:close/>
                </a:path>
                <a:path w="267970" h="137160">
                  <a:moveTo>
                    <a:pt x="46913" y="77355"/>
                  </a:moveTo>
                  <a:lnTo>
                    <a:pt x="38671" y="77355"/>
                  </a:lnTo>
                  <a:lnTo>
                    <a:pt x="38671" y="85598"/>
                  </a:lnTo>
                  <a:lnTo>
                    <a:pt x="46913" y="85598"/>
                  </a:lnTo>
                  <a:lnTo>
                    <a:pt x="46913" y="77355"/>
                  </a:lnTo>
                  <a:close/>
                </a:path>
                <a:path w="267970" h="137160">
                  <a:moveTo>
                    <a:pt x="46913" y="64198"/>
                  </a:moveTo>
                  <a:lnTo>
                    <a:pt x="38671" y="64198"/>
                  </a:lnTo>
                  <a:lnTo>
                    <a:pt x="38671" y="72415"/>
                  </a:lnTo>
                  <a:lnTo>
                    <a:pt x="46913" y="72415"/>
                  </a:lnTo>
                  <a:lnTo>
                    <a:pt x="46913" y="64198"/>
                  </a:lnTo>
                  <a:close/>
                </a:path>
                <a:path w="267970" h="137160">
                  <a:moveTo>
                    <a:pt x="46913" y="51854"/>
                  </a:moveTo>
                  <a:lnTo>
                    <a:pt x="38671" y="51854"/>
                  </a:lnTo>
                  <a:lnTo>
                    <a:pt x="38671" y="60083"/>
                  </a:lnTo>
                  <a:lnTo>
                    <a:pt x="46913" y="60083"/>
                  </a:lnTo>
                  <a:lnTo>
                    <a:pt x="46913" y="51854"/>
                  </a:lnTo>
                  <a:close/>
                </a:path>
                <a:path w="267970" h="137160">
                  <a:moveTo>
                    <a:pt x="46913" y="38684"/>
                  </a:moveTo>
                  <a:lnTo>
                    <a:pt x="38671" y="38684"/>
                  </a:lnTo>
                  <a:lnTo>
                    <a:pt x="38671" y="46901"/>
                  </a:lnTo>
                  <a:lnTo>
                    <a:pt x="46913" y="46901"/>
                  </a:lnTo>
                  <a:lnTo>
                    <a:pt x="46913" y="38684"/>
                  </a:lnTo>
                  <a:close/>
                </a:path>
                <a:path w="267970" h="137160">
                  <a:moveTo>
                    <a:pt x="46913" y="26339"/>
                  </a:moveTo>
                  <a:lnTo>
                    <a:pt x="38671" y="26339"/>
                  </a:lnTo>
                  <a:lnTo>
                    <a:pt x="38671" y="33756"/>
                  </a:lnTo>
                  <a:lnTo>
                    <a:pt x="46913" y="33756"/>
                  </a:lnTo>
                  <a:lnTo>
                    <a:pt x="46913" y="26339"/>
                  </a:lnTo>
                  <a:close/>
                </a:path>
                <a:path w="267970" h="137160">
                  <a:moveTo>
                    <a:pt x="46913" y="13169"/>
                  </a:moveTo>
                  <a:lnTo>
                    <a:pt x="38671" y="13169"/>
                  </a:lnTo>
                  <a:lnTo>
                    <a:pt x="38671" y="21386"/>
                  </a:lnTo>
                  <a:lnTo>
                    <a:pt x="46913" y="21386"/>
                  </a:lnTo>
                  <a:lnTo>
                    <a:pt x="46913" y="13169"/>
                  </a:lnTo>
                  <a:close/>
                </a:path>
                <a:path w="267970" h="137160">
                  <a:moveTo>
                    <a:pt x="46913" y="0"/>
                  </a:moveTo>
                  <a:lnTo>
                    <a:pt x="38671" y="0"/>
                  </a:lnTo>
                  <a:lnTo>
                    <a:pt x="38671" y="8216"/>
                  </a:lnTo>
                  <a:lnTo>
                    <a:pt x="46913" y="8216"/>
                  </a:lnTo>
                  <a:lnTo>
                    <a:pt x="46913" y="0"/>
                  </a:lnTo>
                  <a:close/>
                </a:path>
                <a:path w="267970" h="137160">
                  <a:moveTo>
                    <a:pt x="60083" y="128384"/>
                  </a:moveTo>
                  <a:lnTo>
                    <a:pt x="51854" y="128384"/>
                  </a:lnTo>
                  <a:lnTo>
                    <a:pt x="51854" y="136613"/>
                  </a:lnTo>
                  <a:lnTo>
                    <a:pt x="60083" y="136613"/>
                  </a:lnTo>
                  <a:lnTo>
                    <a:pt x="60083" y="128384"/>
                  </a:lnTo>
                  <a:close/>
                </a:path>
                <a:path w="267970" h="137160">
                  <a:moveTo>
                    <a:pt x="60083" y="116039"/>
                  </a:moveTo>
                  <a:lnTo>
                    <a:pt x="51854" y="116039"/>
                  </a:lnTo>
                  <a:lnTo>
                    <a:pt x="51854" y="123456"/>
                  </a:lnTo>
                  <a:lnTo>
                    <a:pt x="60083" y="123456"/>
                  </a:lnTo>
                  <a:lnTo>
                    <a:pt x="60083" y="116039"/>
                  </a:lnTo>
                  <a:close/>
                </a:path>
                <a:path w="267970" h="137160">
                  <a:moveTo>
                    <a:pt x="60083" y="102870"/>
                  </a:moveTo>
                  <a:lnTo>
                    <a:pt x="51854" y="102870"/>
                  </a:lnTo>
                  <a:lnTo>
                    <a:pt x="51854" y="111112"/>
                  </a:lnTo>
                  <a:lnTo>
                    <a:pt x="60083" y="111112"/>
                  </a:lnTo>
                  <a:lnTo>
                    <a:pt x="60083" y="102870"/>
                  </a:lnTo>
                  <a:close/>
                </a:path>
                <a:path w="267970" h="137160">
                  <a:moveTo>
                    <a:pt x="60083" y="89700"/>
                  </a:moveTo>
                  <a:lnTo>
                    <a:pt x="51854" y="89700"/>
                  </a:lnTo>
                  <a:lnTo>
                    <a:pt x="51854" y="97942"/>
                  </a:lnTo>
                  <a:lnTo>
                    <a:pt x="60083" y="97942"/>
                  </a:lnTo>
                  <a:lnTo>
                    <a:pt x="60083" y="89700"/>
                  </a:lnTo>
                  <a:close/>
                </a:path>
                <a:path w="267970" h="137160">
                  <a:moveTo>
                    <a:pt x="60083" y="77355"/>
                  </a:moveTo>
                  <a:lnTo>
                    <a:pt x="51854" y="77355"/>
                  </a:lnTo>
                  <a:lnTo>
                    <a:pt x="51854" y="85598"/>
                  </a:lnTo>
                  <a:lnTo>
                    <a:pt x="60083" y="85598"/>
                  </a:lnTo>
                  <a:lnTo>
                    <a:pt x="60083" y="77355"/>
                  </a:lnTo>
                  <a:close/>
                </a:path>
                <a:path w="267970" h="137160">
                  <a:moveTo>
                    <a:pt x="60083" y="64198"/>
                  </a:moveTo>
                  <a:lnTo>
                    <a:pt x="51854" y="64198"/>
                  </a:lnTo>
                  <a:lnTo>
                    <a:pt x="51854" y="72415"/>
                  </a:lnTo>
                  <a:lnTo>
                    <a:pt x="60083" y="72415"/>
                  </a:lnTo>
                  <a:lnTo>
                    <a:pt x="60083" y="64198"/>
                  </a:lnTo>
                  <a:close/>
                </a:path>
                <a:path w="267970" h="137160">
                  <a:moveTo>
                    <a:pt x="60083" y="51854"/>
                  </a:moveTo>
                  <a:lnTo>
                    <a:pt x="51854" y="51854"/>
                  </a:lnTo>
                  <a:lnTo>
                    <a:pt x="51854" y="60083"/>
                  </a:lnTo>
                  <a:lnTo>
                    <a:pt x="60083" y="60083"/>
                  </a:lnTo>
                  <a:lnTo>
                    <a:pt x="60083" y="51854"/>
                  </a:lnTo>
                  <a:close/>
                </a:path>
                <a:path w="267970" h="137160">
                  <a:moveTo>
                    <a:pt x="60083" y="38684"/>
                  </a:moveTo>
                  <a:lnTo>
                    <a:pt x="51854" y="38684"/>
                  </a:lnTo>
                  <a:lnTo>
                    <a:pt x="51854" y="46901"/>
                  </a:lnTo>
                  <a:lnTo>
                    <a:pt x="60083" y="46901"/>
                  </a:lnTo>
                  <a:lnTo>
                    <a:pt x="60083" y="38684"/>
                  </a:lnTo>
                  <a:close/>
                </a:path>
                <a:path w="267970" h="137160">
                  <a:moveTo>
                    <a:pt x="60083" y="26339"/>
                  </a:moveTo>
                  <a:lnTo>
                    <a:pt x="51854" y="26339"/>
                  </a:lnTo>
                  <a:lnTo>
                    <a:pt x="51854" y="33756"/>
                  </a:lnTo>
                  <a:lnTo>
                    <a:pt x="60083" y="33756"/>
                  </a:lnTo>
                  <a:lnTo>
                    <a:pt x="60083" y="26339"/>
                  </a:lnTo>
                  <a:close/>
                </a:path>
                <a:path w="267970" h="137160">
                  <a:moveTo>
                    <a:pt x="60083" y="13169"/>
                  </a:moveTo>
                  <a:lnTo>
                    <a:pt x="51854" y="13169"/>
                  </a:lnTo>
                  <a:lnTo>
                    <a:pt x="51854" y="21386"/>
                  </a:lnTo>
                  <a:lnTo>
                    <a:pt x="60083" y="21386"/>
                  </a:lnTo>
                  <a:lnTo>
                    <a:pt x="60083" y="13169"/>
                  </a:lnTo>
                  <a:close/>
                </a:path>
                <a:path w="267970" h="137160">
                  <a:moveTo>
                    <a:pt x="60083" y="0"/>
                  </a:moveTo>
                  <a:lnTo>
                    <a:pt x="51854" y="0"/>
                  </a:lnTo>
                  <a:lnTo>
                    <a:pt x="51854" y="8216"/>
                  </a:lnTo>
                  <a:lnTo>
                    <a:pt x="60083" y="8216"/>
                  </a:lnTo>
                  <a:lnTo>
                    <a:pt x="60083" y="0"/>
                  </a:lnTo>
                  <a:close/>
                </a:path>
                <a:path w="267970" h="137160">
                  <a:moveTo>
                    <a:pt x="72428" y="13169"/>
                  </a:moveTo>
                  <a:lnTo>
                    <a:pt x="65011" y="13169"/>
                  </a:lnTo>
                  <a:lnTo>
                    <a:pt x="65011" y="21386"/>
                  </a:lnTo>
                  <a:lnTo>
                    <a:pt x="72428" y="21386"/>
                  </a:lnTo>
                  <a:lnTo>
                    <a:pt x="72428" y="13169"/>
                  </a:lnTo>
                  <a:close/>
                </a:path>
                <a:path w="267970" h="137160">
                  <a:moveTo>
                    <a:pt x="72428" y="0"/>
                  </a:moveTo>
                  <a:lnTo>
                    <a:pt x="65011" y="0"/>
                  </a:lnTo>
                  <a:lnTo>
                    <a:pt x="65011" y="8216"/>
                  </a:lnTo>
                  <a:lnTo>
                    <a:pt x="72428" y="8216"/>
                  </a:lnTo>
                  <a:lnTo>
                    <a:pt x="72428" y="0"/>
                  </a:lnTo>
                  <a:close/>
                </a:path>
                <a:path w="267970" h="137160">
                  <a:moveTo>
                    <a:pt x="85585" y="0"/>
                  </a:moveTo>
                  <a:lnTo>
                    <a:pt x="77355" y="0"/>
                  </a:lnTo>
                  <a:lnTo>
                    <a:pt x="77355" y="8216"/>
                  </a:lnTo>
                  <a:lnTo>
                    <a:pt x="85585" y="8216"/>
                  </a:lnTo>
                  <a:lnTo>
                    <a:pt x="85585" y="0"/>
                  </a:lnTo>
                  <a:close/>
                </a:path>
                <a:path w="267970" h="137160">
                  <a:moveTo>
                    <a:pt x="98767" y="0"/>
                  </a:moveTo>
                  <a:lnTo>
                    <a:pt x="90525" y="0"/>
                  </a:lnTo>
                  <a:lnTo>
                    <a:pt x="90525" y="8216"/>
                  </a:lnTo>
                  <a:lnTo>
                    <a:pt x="98767" y="8216"/>
                  </a:lnTo>
                  <a:lnTo>
                    <a:pt x="98767" y="0"/>
                  </a:lnTo>
                  <a:close/>
                </a:path>
                <a:path w="267970" h="137160">
                  <a:moveTo>
                    <a:pt x="111937" y="0"/>
                  </a:moveTo>
                  <a:lnTo>
                    <a:pt x="103682" y="0"/>
                  </a:lnTo>
                  <a:lnTo>
                    <a:pt x="103682" y="8216"/>
                  </a:lnTo>
                  <a:lnTo>
                    <a:pt x="111937" y="8216"/>
                  </a:lnTo>
                  <a:lnTo>
                    <a:pt x="111937" y="0"/>
                  </a:lnTo>
                  <a:close/>
                </a:path>
                <a:path w="267970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16"/>
                  </a:lnTo>
                  <a:lnTo>
                    <a:pt x="125095" y="8216"/>
                  </a:lnTo>
                  <a:lnTo>
                    <a:pt x="125095" y="0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32" y="128384"/>
                  </a:lnTo>
                  <a:lnTo>
                    <a:pt x="259232" y="136613"/>
                  </a:lnTo>
                  <a:lnTo>
                    <a:pt x="267462" y="136613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6039"/>
                  </a:moveTo>
                  <a:lnTo>
                    <a:pt x="259232" y="116039"/>
                  </a:lnTo>
                  <a:lnTo>
                    <a:pt x="259232" y="123456"/>
                  </a:lnTo>
                  <a:lnTo>
                    <a:pt x="267462" y="123456"/>
                  </a:lnTo>
                  <a:lnTo>
                    <a:pt x="267462" y="116039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59232" y="102870"/>
                  </a:lnTo>
                  <a:lnTo>
                    <a:pt x="259232" y="111112"/>
                  </a:lnTo>
                  <a:lnTo>
                    <a:pt x="267462" y="111112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00"/>
                  </a:moveTo>
                  <a:lnTo>
                    <a:pt x="259232" y="89700"/>
                  </a:lnTo>
                  <a:lnTo>
                    <a:pt x="259232" y="97942"/>
                  </a:lnTo>
                  <a:lnTo>
                    <a:pt x="267462" y="97942"/>
                  </a:lnTo>
                  <a:lnTo>
                    <a:pt x="267462" y="89700"/>
                  </a:lnTo>
                  <a:close/>
                </a:path>
                <a:path w="267970" h="137160">
                  <a:moveTo>
                    <a:pt x="267462" y="77355"/>
                  </a:moveTo>
                  <a:lnTo>
                    <a:pt x="259232" y="77355"/>
                  </a:lnTo>
                  <a:lnTo>
                    <a:pt x="259232" y="85598"/>
                  </a:lnTo>
                  <a:lnTo>
                    <a:pt x="267462" y="85598"/>
                  </a:lnTo>
                  <a:lnTo>
                    <a:pt x="267462" y="77355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32" y="64198"/>
                  </a:lnTo>
                  <a:lnTo>
                    <a:pt x="259232" y="72415"/>
                  </a:lnTo>
                  <a:lnTo>
                    <a:pt x="267462" y="72415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32" y="51854"/>
                  </a:lnTo>
                  <a:lnTo>
                    <a:pt x="259232" y="60083"/>
                  </a:lnTo>
                  <a:lnTo>
                    <a:pt x="267462" y="60083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84"/>
                  </a:moveTo>
                  <a:lnTo>
                    <a:pt x="259232" y="38684"/>
                  </a:lnTo>
                  <a:lnTo>
                    <a:pt x="259232" y="46901"/>
                  </a:lnTo>
                  <a:lnTo>
                    <a:pt x="267462" y="46901"/>
                  </a:lnTo>
                  <a:lnTo>
                    <a:pt x="267462" y="38684"/>
                  </a:lnTo>
                  <a:close/>
                </a:path>
                <a:path w="267970" h="137160">
                  <a:moveTo>
                    <a:pt x="267462" y="26339"/>
                  </a:moveTo>
                  <a:lnTo>
                    <a:pt x="259232" y="26339"/>
                  </a:lnTo>
                  <a:lnTo>
                    <a:pt x="259232" y="33756"/>
                  </a:lnTo>
                  <a:lnTo>
                    <a:pt x="267462" y="33756"/>
                  </a:lnTo>
                  <a:lnTo>
                    <a:pt x="267462" y="26339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32" y="13169"/>
                  </a:lnTo>
                  <a:lnTo>
                    <a:pt x="259232" y="21386"/>
                  </a:lnTo>
                  <a:lnTo>
                    <a:pt x="267462" y="21386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295786" y="5591378"/>
              <a:ext cx="268605" cy="137160"/>
            </a:xfrm>
            <a:custGeom>
              <a:avLst/>
              <a:gdLst/>
              <a:ahLst/>
              <a:cxnLst/>
              <a:rect l="l" t="t" r="r" b="b"/>
              <a:pathLst>
                <a:path w="268604" h="137160">
                  <a:moveTo>
                    <a:pt x="8229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29" y="136613"/>
                  </a:lnTo>
                  <a:lnTo>
                    <a:pt x="8229" y="128384"/>
                  </a:lnTo>
                  <a:close/>
                </a:path>
                <a:path w="268604" h="137160">
                  <a:moveTo>
                    <a:pt x="8229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6039"/>
                  </a:lnTo>
                  <a:close/>
                </a:path>
                <a:path w="268604" h="137160">
                  <a:moveTo>
                    <a:pt x="8229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70"/>
                  </a:lnTo>
                  <a:close/>
                </a:path>
                <a:path w="268604" h="137160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268604" h="137160">
                  <a:moveTo>
                    <a:pt x="8229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29" y="85598"/>
                  </a:lnTo>
                  <a:lnTo>
                    <a:pt x="8229" y="77355"/>
                  </a:lnTo>
                  <a:close/>
                </a:path>
                <a:path w="268604" h="137160">
                  <a:moveTo>
                    <a:pt x="8229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198"/>
                  </a:lnTo>
                  <a:close/>
                </a:path>
                <a:path w="268604" h="137160">
                  <a:moveTo>
                    <a:pt x="8229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29" y="60083"/>
                  </a:lnTo>
                  <a:lnTo>
                    <a:pt x="8229" y="51854"/>
                  </a:lnTo>
                  <a:close/>
                </a:path>
                <a:path w="268604" h="137160">
                  <a:moveTo>
                    <a:pt x="8229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29" y="46901"/>
                  </a:lnTo>
                  <a:lnTo>
                    <a:pt x="8229" y="38684"/>
                  </a:lnTo>
                  <a:close/>
                </a:path>
                <a:path w="268604" h="137160">
                  <a:moveTo>
                    <a:pt x="8229" y="26339"/>
                  </a:moveTo>
                  <a:lnTo>
                    <a:pt x="0" y="26339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6339"/>
                  </a:lnTo>
                  <a:close/>
                </a:path>
                <a:path w="268604" h="137160">
                  <a:moveTo>
                    <a:pt x="8229" y="13169"/>
                  </a:moveTo>
                  <a:lnTo>
                    <a:pt x="0" y="13169"/>
                  </a:lnTo>
                  <a:lnTo>
                    <a:pt x="0" y="21386"/>
                  </a:lnTo>
                  <a:lnTo>
                    <a:pt x="8229" y="21386"/>
                  </a:lnTo>
                  <a:lnTo>
                    <a:pt x="8229" y="13169"/>
                  </a:lnTo>
                  <a:close/>
                </a:path>
                <a:path w="268604" h="137160">
                  <a:moveTo>
                    <a:pt x="8229" y="0"/>
                  </a:moveTo>
                  <a:lnTo>
                    <a:pt x="0" y="0"/>
                  </a:lnTo>
                  <a:lnTo>
                    <a:pt x="0" y="8216"/>
                  </a:lnTo>
                  <a:lnTo>
                    <a:pt x="8229" y="8216"/>
                  </a:lnTo>
                  <a:lnTo>
                    <a:pt x="8229" y="0"/>
                  </a:lnTo>
                  <a:close/>
                </a:path>
                <a:path w="268604" h="137160">
                  <a:moveTo>
                    <a:pt x="21399" y="13169"/>
                  </a:moveTo>
                  <a:lnTo>
                    <a:pt x="13157" y="13169"/>
                  </a:lnTo>
                  <a:lnTo>
                    <a:pt x="13157" y="21386"/>
                  </a:lnTo>
                  <a:lnTo>
                    <a:pt x="21399" y="21386"/>
                  </a:lnTo>
                  <a:lnTo>
                    <a:pt x="21399" y="13169"/>
                  </a:lnTo>
                  <a:close/>
                </a:path>
                <a:path w="268604" h="137160">
                  <a:moveTo>
                    <a:pt x="21399" y="0"/>
                  </a:moveTo>
                  <a:lnTo>
                    <a:pt x="13157" y="0"/>
                  </a:lnTo>
                  <a:lnTo>
                    <a:pt x="13157" y="8216"/>
                  </a:lnTo>
                  <a:lnTo>
                    <a:pt x="21399" y="8216"/>
                  </a:lnTo>
                  <a:lnTo>
                    <a:pt x="21399" y="0"/>
                  </a:lnTo>
                  <a:close/>
                </a:path>
                <a:path w="268604" h="137160">
                  <a:moveTo>
                    <a:pt x="34569" y="0"/>
                  </a:moveTo>
                  <a:lnTo>
                    <a:pt x="26327" y="0"/>
                  </a:lnTo>
                  <a:lnTo>
                    <a:pt x="26327" y="8216"/>
                  </a:lnTo>
                  <a:lnTo>
                    <a:pt x="34569" y="8216"/>
                  </a:lnTo>
                  <a:lnTo>
                    <a:pt x="34569" y="0"/>
                  </a:lnTo>
                  <a:close/>
                </a:path>
                <a:path w="268604" h="137160">
                  <a:moveTo>
                    <a:pt x="47739" y="0"/>
                  </a:moveTo>
                  <a:lnTo>
                    <a:pt x="39497" y="0"/>
                  </a:lnTo>
                  <a:lnTo>
                    <a:pt x="39497" y="8216"/>
                  </a:lnTo>
                  <a:lnTo>
                    <a:pt x="47739" y="8216"/>
                  </a:lnTo>
                  <a:lnTo>
                    <a:pt x="47739" y="0"/>
                  </a:lnTo>
                  <a:close/>
                </a:path>
                <a:path w="268604" h="137160">
                  <a:moveTo>
                    <a:pt x="60071" y="0"/>
                  </a:moveTo>
                  <a:lnTo>
                    <a:pt x="52666" y="0"/>
                  </a:lnTo>
                  <a:lnTo>
                    <a:pt x="52666" y="8216"/>
                  </a:lnTo>
                  <a:lnTo>
                    <a:pt x="60071" y="8216"/>
                  </a:lnTo>
                  <a:lnTo>
                    <a:pt x="60071" y="0"/>
                  </a:lnTo>
                  <a:close/>
                </a:path>
                <a:path w="268604" h="137160">
                  <a:moveTo>
                    <a:pt x="73240" y="0"/>
                  </a:moveTo>
                  <a:lnTo>
                    <a:pt x="65024" y="0"/>
                  </a:lnTo>
                  <a:lnTo>
                    <a:pt x="65024" y="8216"/>
                  </a:lnTo>
                  <a:lnTo>
                    <a:pt x="73240" y="8216"/>
                  </a:lnTo>
                  <a:lnTo>
                    <a:pt x="73240" y="0"/>
                  </a:lnTo>
                  <a:close/>
                </a:path>
                <a:path w="268604" h="137160">
                  <a:moveTo>
                    <a:pt x="86398" y="0"/>
                  </a:moveTo>
                  <a:lnTo>
                    <a:pt x="78181" y="0"/>
                  </a:lnTo>
                  <a:lnTo>
                    <a:pt x="78181" y="8216"/>
                  </a:lnTo>
                  <a:lnTo>
                    <a:pt x="86398" y="8216"/>
                  </a:lnTo>
                  <a:lnTo>
                    <a:pt x="86398" y="0"/>
                  </a:lnTo>
                  <a:close/>
                </a:path>
                <a:path w="268604" h="137160">
                  <a:moveTo>
                    <a:pt x="99580" y="0"/>
                  </a:moveTo>
                  <a:lnTo>
                    <a:pt x="91338" y="0"/>
                  </a:lnTo>
                  <a:lnTo>
                    <a:pt x="91338" y="8216"/>
                  </a:lnTo>
                  <a:lnTo>
                    <a:pt x="99580" y="8216"/>
                  </a:lnTo>
                  <a:lnTo>
                    <a:pt x="99580" y="0"/>
                  </a:lnTo>
                  <a:close/>
                </a:path>
                <a:path w="268604" h="137160">
                  <a:moveTo>
                    <a:pt x="111925" y="0"/>
                  </a:moveTo>
                  <a:lnTo>
                    <a:pt x="104495" y="0"/>
                  </a:lnTo>
                  <a:lnTo>
                    <a:pt x="104495" y="8216"/>
                  </a:lnTo>
                  <a:lnTo>
                    <a:pt x="111925" y="8216"/>
                  </a:lnTo>
                  <a:lnTo>
                    <a:pt x="111925" y="0"/>
                  </a:lnTo>
                  <a:close/>
                </a:path>
                <a:path w="268604" h="137160">
                  <a:moveTo>
                    <a:pt x="125095" y="0"/>
                  </a:moveTo>
                  <a:lnTo>
                    <a:pt x="116852" y="0"/>
                  </a:lnTo>
                  <a:lnTo>
                    <a:pt x="116852" y="8216"/>
                  </a:lnTo>
                  <a:lnTo>
                    <a:pt x="125095" y="8216"/>
                  </a:lnTo>
                  <a:lnTo>
                    <a:pt x="125095" y="0"/>
                  </a:lnTo>
                  <a:close/>
                </a:path>
                <a:path w="268604" h="137160">
                  <a:moveTo>
                    <a:pt x="215620" y="128384"/>
                  </a:moveTo>
                  <a:lnTo>
                    <a:pt x="208203" y="128384"/>
                  </a:lnTo>
                  <a:lnTo>
                    <a:pt x="208203" y="136613"/>
                  </a:lnTo>
                  <a:lnTo>
                    <a:pt x="215620" y="136613"/>
                  </a:lnTo>
                  <a:lnTo>
                    <a:pt x="215620" y="128384"/>
                  </a:lnTo>
                  <a:close/>
                </a:path>
                <a:path w="268604" h="137160">
                  <a:moveTo>
                    <a:pt x="215620" y="116039"/>
                  </a:moveTo>
                  <a:lnTo>
                    <a:pt x="208203" y="116039"/>
                  </a:lnTo>
                  <a:lnTo>
                    <a:pt x="208203" y="123456"/>
                  </a:lnTo>
                  <a:lnTo>
                    <a:pt x="215620" y="123456"/>
                  </a:lnTo>
                  <a:lnTo>
                    <a:pt x="215620" y="116039"/>
                  </a:lnTo>
                  <a:close/>
                </a:path>
                <a:path w="268604" h="137160">
                  <a:moveTo>
                    <a:pt x="215620" y="102870"/>
                  </a:moveTo>
                  <a:lnTo>
                    <a:pt x="208203" y="102870"/>
                  </a:lnTo>
                  <a:lnTo>
                    <a:pt x="208203" y="111112"/>
                  </a:lnTo>
                  <a:lnTo>
                    <a:pt x="215620" y="111112"/>
                  </a:lnTo>
                  <a:lnTo>
                    <a:pt x="215620" y="102870"/>
                  </a:lnTo>
                  <a:close/>
                </a:path>
                <a:path w="268604" h="137160">
                  <a:moveTo>
                    <a:pt x="215620" y="89700"/>
                  </a:moveTo>
                  <a:lnTo>
                    <a:pt x="208203" y="89700"/>
                  </a:lnTo>
                  <a:lnTo>
                    <a:pt x="208203" y="97942"/>
                  </a:lnTo>
                  <a:lnTo>
                    <a:pt x="215620" y="97942"/>
                  </a:lnTo>
                  <a:lnTo>
                    <a:pt x="215620" y="89700"/>
                  </a:lnTo>
                  <a:close/>
                </a:path>
                <a:path w="268604" h="137160">
                  <a:moveTo>
                    <a:pt x="215620" y="77355"/>
                  </a:moveTo>
                  <a:lnTo>
                    <a:pt x="208203" y="77355"/>
                  </a:lnTo>
                  <a:lnTo>
                    <a:pt x="208203" y="85598"/>
                  </a:lnTo>
                  <a:lnTo>
                    <a:pt x="215620" y="85598"/>
                  </a:lnTo>
                  <a:lnTo>
                    <a:pt x="215620" y="77355"/>
                  </a:lnTo>
                  <a:close/>
                </a:path>
                <a:path w="268604" h="137160">
                  <a:moveTo>
                    <a:pt x="215620" y="64198"/>
                  </a:moveTo>
                  <a:lnTo>
                    <a:pt x="208203" y="64198"/>
                  </a:lnTo>
                  <a:lnTo>
                    <a:pt x="208203" y="72415"/>
                  </a:lnTo>
                  <a:lnTo>
                    <a:pt x="215620" y="72415"/>
                  </a:lnTo>
                  <a:lnTo>
                    <a:pt x="215620" y="64198"/>
                  </a:lnTo>
                  <a:close/>
                </a:path>
                <a:path w="268604" h="137160">
                  <a:moveTo>
                    <a:pt x="215620" y="51854"/>
                  </a:moveTo>
                  <a:lnTo>
                    <a:pt x="208203" y="51854"/>
                  </a:lnTo>
                  <a:lnTo>
                    <a:pt x="208203" y="60083"/>
                  </a:lnTo>
                  <a:lnTo>
                    <a:pt x="215620" y="60083"/>
                  </a:lnTo>
                  <a:lnTo>
                    <a:pt x="215620" y="51854"/>
                  </a:lnTo>
                  <a:close/>
                </a:path>
                <a:path w="268604" h="137160">
                  <a:moveTo>
                    <a:pt x="215620" y="38684"/>
                  </a:moveTo>
                  <a:lnTo>
                    <a:pt x="208203" y="38684"/>
                  </a:lnTo>
                  <a:lnTo>
                    <a:pt x="208203" y="46901"/>
                  </a:lnTo>
                  <a:lnTo>
                    <a:pt x="215620" y="46901"/>
                  </a:lnTo>
                  <a:lnTo>
                    <a:pt x="215620" y="38684"/>
                  </a:lnTo>
                  <a:close/>
                </a:path>
                <a:path w="268604" h="137160">
                  <a:moveTo>
                    <a:pt x="215620" y="26339"/>
                  </a:moveTo>
                  <a:lnTo>
                    <a:pt x="208203" y="26339"/>
                  </a:lnTo>
                  <a:lnTo>
                    <a:pt x="208203" y="33756"/>
                  </a:lnTo>
                  <a:lnTo>
                    <a:pt x="215620" y="33756"/>
                  </a:lnTo>
                  <a:lnTo>
                    <a:pt x="215620" y="26339"/>
                  </a:lnTo>
                  <a:close/>
                </a:path>
                <a:path w="268604" h="137160">
                  <a:moveTo>
                    <a:pt x="215620" y="13169"/>
                  </a:moveTo>
                  <a:lnTo>
                    <a:pt x="208203" y="13169"/>
                  </a:lnTo>
                  <a:lnTo>
                    <a:pt x="208203" y="21386"/>
                  </a:lnTo>
                  <a:lnTo>
                    <a:pt x="215620" y="21386"/>
                  </a:lnTo>
                  <a:lnTo>
                    <a:pt x="215620" y="13169"/>
                  </a:lnTo>
                  <a:close/>
                </a:path>
                <a:path w="268604" h="137160">
                  <a:moveTo>
                    <a:pt x="228777" y="128384"/>
                  </a:moveTo>
                  <a:lnTo>
                    <a:pt x="220548" y="128384"/>
                  </a:lnTo>
                  <a:lnTo>
                    <a:pt x="220548" y="136613"/>
                  </a:lnTo>
                  <a:lnTo>
                    <a:pt x="228777" y="136613"/>
                  </a:lnTo>
                  <a:lnTo>
                    <a:pt x="228777" y="128384"/>
                  </a:lnTo>
                  <a:close/>
                </a:path>
                <a:path w="268604" h="137160">
                  <a:moveTo>
                    <a:pt x="228777" y="116039"/>
                  </a:moveTo>
                  <a:lnTo>
                    <a:pt x="220548" y="116039"/>
                  </a:lnTo>
                  <a:lnTo>
                    <a:pt x="220548" y="123456"/>
                  </a:lnTo>
                  <a:lnTo>
                    <a:pt x="228777" y="123456"/>
                  </a:lnTo>
                  <a:lnTo>
                    <a:pt x="228777" y="116039"/>
                  </a:lnTo>
                  <a:close/>
                </a:path>
                <a:path w="268604" h="137160">
                  <a:moveTo>
                    <a:pt x="228777" y="102870"/>
                  </a:moveTo>
                  <a:lnTo>
                    <a:pt x="220548" y="102870"/>
                  </a:lnTo>
                  <a:lnTo>
                    <a:pt x="220548" y="111112"/>
                  </a:lnTo>
                  <a:lnTo>
                    <a:pt x="228777" y="111112"/>
                  </a:lnTo>
                  <a:lnTo>
                    <a:pt x="228777" y="102870"/>
                  </a:lnTo>
                  <a:close/>
                </a:path>
                <a:path w="268604" h="137160">
                  <a:moveTo>
                    <a:pt x="228777" y="89700"/>
                  </a:moveTo>
                  <a:lnTo>
                    <a:pt x="220548" y="89700"/>
                  </a:lnTo>
                  <a:lnTo>
                    <a:pt x="220548" y="97942"/>
                  </a:lnTo>
                  <a:lnTo>
                    <a:pt x="228777" y="97942"/>
                  </a:lnTo>
                  <a:lnTo>
                    <a:pt x="228777" y="89700"/>
                  </a:lnTo>
                  <a:close/>
                </a:path>
                <a:path w="268604" h="137160">
                  <a:moveTo>
                    <a:pt x="228777" y="77355"/>
                  </a:moveTo>
                  <a:lnTo>
                    <a:pt x="220548" y="77355"/>
                  </a:lnTo>
                  <a:lnTo>
                    <a:pt x="220548" y="85598"/>
                  </a:lnTo>
                  <a:lnTo>
                    <a:pt x="228777" y="85598"/>
                  </a:lnTo>
                  <a:lnTo>
                    <a:pt x="228777" y="77355"/>
                  </a:lnTo>
                  <a:close/>
                </a:path>
                <a:path w="268604" h="137160">
                  <a:moveTo>
                    <a:pt x="228777" y="64198"/>
                  </a:moveTo>
                  <a:lnTo>
                    <a:pt x="220548" y="64198"/>
                  </a:lnTo>
                  <a:lnTo>
                    <a:pt x="220548" y="72415"/>
                  </a:lnTo>
                  <a:lnTo>
                    <a:pt x="228777" y="72415"/>
                  </a:lnTo>
                  <a:lnTo>
                    <a:pt x="228777" y="64198"/>
                  </a:lnTo>
                  <a:close/>
                </a:path>
                <a:path w="268604" h="137160">
                  <a:moveTo>
                    <a:pt x="228777" y="51854"/>
                  </a:moveTo>
                  <a:lnTo>
                    <a:pt x="220548" y="51854"/>
                  </a:lnTo>
                  <a:lnTo>
                    <a:pt x="220548" y="60083"/>
                  </a:lnTo>
                  <a:lnTo>
                    <a:pt x="228777" y="60083"/>
                  </a:lnTo>
                  <a:lnTo>
                    <a:pt x="228777" y="51854"/>
                  </a:lnTo>
                  <a:close/>
                </a:path>
                <a:path w="268604" h="137160">
                  <a:moveTo>
                    <a:pt x="228777" y="38684"/>
                  </a:moveTo>
                  <a:lnTo>
                    <a:pt x="220548" y="38684"/>
                  </a:lnTo>
                  <a:lnTo>
                    <a:pt x="220548" y="46901"/>
                  </a:lnTo>
                  <a:lnTo>
                    <a:pt x="228777" y="46901"/>
                  </a:lnTo>
                  <a:lnTo>
                    <a:pt x="228777" y="38684"/>
                  </a:lnTo>
                  <a:close/>
                </a:path>
                <a:path w="268604" h="137160">
                  <a:moveTo>
                    <a:pt x="228777" y="26339"/>
                  </a:moveTo>
                  <a:lnTo>
                    <a:pt x="220548" y="26339"/>
                  </a:lnTo>
                  <a:lnTo>
                    <a:pt x="220548" y="33756"/>
                  </a:lnTo>
                  <a:lnTo>
                    <a:pt x="228777" y="33756"/>
                  </a:lnTo>
                  <a:lnTo>
                    <a:pt x="228777" y="26339"/>
                  </a:lnTo>
                  <a:close/>
                </a:path>
                <a:path w="268604" h="137160">
                  <a:moveTo>
                    <a:pt x="228777" y="13169"/>
                  </a:moveTo>
                  <a:lnTo>
                    <a:pt x="220548" y="13169"/>
                  </a:lnTo>
                  <a:lnTo>
                    <a:pt x="220548" y="21386"/>
                  </a:lnTo>
                  <a:lnTo>
                    <a:pt x="228777" y="21386"/>
                  </a:lnTo>
                  <a:lnTo>
                    <a:pt x="228777" y="13169"/>
                  </a:lnTo>
                  <a:close/>
                </a:path>
                <a:path w="268604" h="137160">
                  <a:moveTo>
                    <a:pt x="241960" y="128384"/>
                  </a:moveTo>
                  <a:lnTo>
                    <a:pt x="233718" y="128384"/>
                  </a:lnTo>
                  <a:lnTo>
                    <a:pt x="233718" y="136613"/>
                  </a:lnTo>
                  <a:lnTo>
                    <a:pt x="241960" y="136613"/>
                  </a:lnTo>
                  <a:lnTo>
                    <a:pt x="241960" y="128384"/>
                  </a:lnTo>
                  <a:close/>
                </a:path>
                <a:path w="268604" h="137160">
                  <a:moveTo>
                    <a:pt x="241960" y="116039"/>
                  </a:moveTo>
                  <a:lnTo>
                    <a:pt x="233718" y="116039"/>
                  </a:lnTo>
                  <a:lnTo>
                    <a:pt x="233718" y="123456"/>
                  </a:lnTo>
                  <a:lnTo>
                    <a:pt x="241960" y="123456"/>
                  </a:lnTo>
                  <a:lnTo>
                    <a:pt x="241960" y="116039"/>
                  </a:lnTo>
                  <a:close/>
                </a:path>
                <a:path w="268604" h="137160">
                  <a:moveTo>
                    <a:pt x="241960" y="102870"/>
                  </a:moveTo>
                  <a:lnTo>
                    <a:pt x="233718" y="102870"/>
                  </a:lnTo>
                  <a:lnTo>
                    <a:pt x="233718" y="111112"/>
                  </a:lnTo>
                  <a:lnTo>
                    <a:pt x="241960" y="111112"/>
                  </a:lnTo>
                  <a:lnTo>
                    <a:pt x="241960" y="102870"/>
                  </a:lnTo>
                  <a:close/>
                </a:path>
                <a:path w="268604" h="137160">
                  <a:moveTo>
                    <a:pt x="241960" y="89700"/>
                  </a:moveTo>
                  <a:lnTo>
                    <a:pt x="233718" y="89700"/>
                  </a:lnTo>
                  <a:lnTo>
                    <a:pt x="233718" y="97942"/>
                  </a:lnTo>
                  <a:lnTo>
                    <a:pt x="241960" y="97942"/>
                  </a:lnTo>
                  <a:lnTo>
                    <a:pt x="241960" y="89700"/>
                  </a:lnTo>
                  <a:close/>
                </a:path>
                <a:path w="268604" h="137160">
                  <a:moveTo>
                    <a:pt x="241960" y="77355"/>
                  </a:moveTo>
                  <a:lnTo>
                    <a:pt x="233718" y="77355"/>
                  </a:lnTo>
                  <a:lnTo>
                    <a:pt x="233718" y="85598"/>
                  </a:lnTo>
                  <a:lnTo>
                    <a:pt x="241960" y="85598"/>
                  </a:lnTo>
                  <a:lnTo>
                    <a:pt x="241960" y="77355"/>
                  </a:lnTo>
                  <a:close/>
                </a:path>
                <a:path w="268604" h="137160">
                  <a:moveTo>
                    <a:pt x="241960" y="64198"/>
                  </a:moveTo>
                  <a:lnTo>
                    <a:pt x="233718" y="64198"/>
                  </a:lnTo>
                  <a:lnTo>
                    <a:pt x="233718" y="72415"/>
                  </a:lnTo>
                  <a:lnTo>
                    <a:pt x="241960" y="72415"/>
                  </a:lnTo>
                  <a:lnTo>
                    <a:pt x="241960" y="64198"/>
                  </a:lnTo>
                  <a:close/>
                </a:path>
                <a:path w="268604" h="137160">
                  <a:moveTo>
                    <a:pt x="241960" y="51854"/>
                  </a:moveTo>
                  <a:lnTo>
                    <a:pt x="233718" y="51854"/>
                  </a:lnTo>
                  <a:lnTo>
                    <a:pt x="233718" y="60083"/>
                  </a:lnTo>
                  <a:lnTo>
                    <a:pt x="241960" y="60083"/>
                  </a:lnTo>
                  <a:lnTo>
                    <a:pt x="241960" y="51854"/>
                  </a:lnTo>
                  <a:close/>
                </a:path>
                <a:path w="268604" h="137160">
                  <a:moveTo>
                    <a:pt x="241960" y="38684"/>
                  </a:moveTo>
                  <a:lnTo>
                    <a:pt x="233718" y="38684"/>
                  </a:lnTo>
                  <a:lnTo>
                    <a:pt x="233718" y="46901"/>
                  </a:lnTo>
                  <a:lnTo>
                    <a:pt x="241960" y="46901"/>
                  </a:lnTo>
                  <a:lnTo>
                    <a:pt x="241960" y="38684"/>
                  </a:lnTo>
                  <a:close/>
                </a:path>
                <a:path w="268604" h="137160">
                  <a:moveTo>
                    <a:pt x="241960" y="26339"/>
                  </a:moveTo>
                  <a:lnTo>
                    <a:pt x="233718" y="26339"/>
                  </a:lnTo>
                  <a:lnTo>
                    <a:pt x="233718" y="33756"/>
                  </a:lnTo>
                  <a:lnTo>
                    <a:pt x="241960" y="33756"/>
                  </a:lnTo>
                  <a:lnTo>
                    <a:pt x="241960" y="26339"/>
                  </a:lnTo>
                  <a:close/>
                </a:path>
                <a:path w="268604" h="137160">
                  <a:moveTo>
                    <a:pt x="241960" y="13169"/>
                  </a:moveTo>
                  <a:lnTo>
                    <a:pt x="233718" y="13169"/>
                  </a:lnTo>
                  <a:lnTo>
                    <a:pt x="233718" y="21386"/>
                  </a:lnTo>
                  <a:lnTo>
                    <a:pt x="241960" y="21386"/>
                  </a:lnTo>
                  <a:lnTo>
                    <a:pt x="241960" y="13169"/>
                  </a:lnTo>
                  <a:close/>
                </a:path>
                <a:path w="268604" h="137160">
                  <a:moveTo>
                    <a:pt x="255130" y="128384"/>
                  </a:moveTo>
                  <a:lnTo>
                    <a:pt x="246875" y="128384"/>
                  </a:lnTo>
                  <a:lnTo>
                    <a:pt x="246875" y="136613"/>
                  </a:lnTo>
                  <a:lnTo>
                    <a:pt x="255130" y="136613"/>
                  </a:lnTo>
                  <a:lnTo>
                    <a:pt x="255130" y="128384"/>
                  </a:lnTo>
                  <a:close/>
                </a:path>
                <a:path w="268604" h="137160">
                  <a:moveTo>
                    <a:pt x="255130" y="116039"/>
                  </a:moveTo>
                  <a:lnTo>
                    <a:pt x="246875" y="116039"/>
                  </a:lnTo>
                  <a:lnTo>
                    <a:pt x="246875" y="123456"/>
                  </a:lnTo>
                  <a:lnTo>
                    <a:pt x="255130" y="123456"/>
                  </a:lnTo>
                  <a:lnTo>
                    <a:pt x="255130" y="116039"/>
                  </a:lnTo>
                  <a:close/>
                </a:path>
                <a:path w="268604" h="137160">
                  <a:moveTo>
                    <a:pt x="255130" y="102870"/>
                  </a:moveTo>
                  <a:lnTo>
                    <a:pt x="246875" y="102870"/>
                  </a:lnTo>
                  <a:lnTo>
                    <a:pt x="246875" y="111112"/>
                  </a:lnTo>
                  <a:lnTo>
                    <a:pt x="255130" y="111112"/>
                  </a:lnTo>
                  <a:lnTo>
                    <a:pt x="255130" y="102870"/>
                  </a:lnTo>
                  <a:close/>
                </a:path>
                <a:path w="268604" h="137160">
                  <a:moveTo>
                    <a:pt x="255130" y="89700"/>
                  </a:moveTo>
                  <a:lnTo>
                    <a:pt x="246875" y="89700"/>
                  </a:lnTo>
                  <a:lnTo>
                    <a:pt x="246875" y="97942"/>
                  </a:lnTo>
                  <a:lnTo>
                    <a:pt x="255130" y="97942"/>
                  </a:lnTo>
                  <a:lnTo>
                    <a:pt x="255130" y="89700"/>
                  </a:lnTo>
                  <a:close/>
                </a:path>
                <a:path w="268604" h="137160">
                  <a:moveTo>
                    <a:pt x="255130" y="77355"/>
                  </a:moveTo>
                  <a:lnTo>
                    <a:pt x="246875" y="77355"/>
                  </a:lnTo>
                  <a:lnTo>
                    <a:pt x="246875" y="85598"/>
                  </a:lnTo>
                  <a:lnTo>
                    <a:pt x="255130" y="85598"/>
                  </a:lnTo>
                  <a:lnTo>
                    <a:pt x="255130" y="77355"/>
                  </a:lnTo>
                  <a:close/>
                </a:path>
                <a:path w="268604" h="137160">
                  <a:moveTo>
                    <a:pt x="255130" y="64198"/>
                  </a:moveTo>
                  <a:lnTo>
                    <a:pt x="246875" y="64198"/>
                  </a:lnTo>
                  <a:lnTo>
                    <a:pt x="246875" y="72415"/>
                  </a:lnTo>
                  <a:lnTo>
                    <a:pt x="255130" y="72415"/>
                  </a:lnTo>
                  <a:lnTo>
                    <a:pt x="255130" y="64198"/>
                  </a:lnTo>
                  <a:close/>
                </a:path>
                <a:path w="268604" h="137160">
                  <a:moveTo>
                    <a:pt x="255130" y="51854"/>
                  </a:moveTo>
                  <a:lnTo>
                    <a:pt x="246875" y="51854"/>
                  </a:lnTo>
                  <a:lnTo>
                    <a:pt x="246875" y="60083"/>
                  </a:lnTo>
                  <a:lnTo>
                    <a:pt x="255130" y="60083"/>
                  </a:lnTo>
                  <a:lnTo>
                    <a:pt x="255130" y="51854"/>
                  </a:lnTo>
                  <a:close/>
                </a:path>
                <a:path w="268604" h="137160">
                  <a:moveTo>
                    <a:pt x="255130" y="38684"/>
                  </a:moveTo>
                  <a:lnTo>
                    <a:pt x="246875" y="38684"/>
                  </a:lnTo>
                  <a:lnTo>
                    <a:pt x="246875" y="46901"/>
                  </a:lnTo>
                  <a:lnTo>
                    <a:pt x="255130" y="46901"/>
                  </a:lnTo>
                  <a:lnTo>
                    <a:pt x="255130" y="38684"/>
                  </a:lnTo>
                  <a:close/>
                </a:path>
                <a:path w="268604" h="137160">
                  <a:moveTo>
                    <a:pt x="255130" y="26339"/>
                  </a:moveTo>
                  <a:lnTo>
                    <a:pt x="246875" y="26339"/>
                  </a:lnTo>
                  <a:lnTo>
                    <a:pt x="246875" y="33756"/>
                  </a:lnTo>
                  <a:lnTo>
                    <a:pt x="255130" y="33756"/>
                  </a:lnTo>
                  <a:lnTo>
                    <a:pt x="255130" y="26339"/>
                  </a:lnTo>
                  <a:close/>
                </a:path>
                <a:path w="268604" h="137160">
                  <a:moveTo>
                    <a:pt x="255130" y="13169"/>
                  </a:moveTo>
                  <a:lnTo>
                    <a:pt x="246875" y="13169"/>
                  </a:lnTo>
                  <a:lnTo>
                    <a:pt x="246875" y="21386"/>
                  </a:lnTo>
                  <a:lnTo>
                    <a:pt x="255130" y="21386"/>
                  </a:lnTo>
                  <a:lnTo>
                    <a:pt x="255130" y="13169"/>
                  </a:lnTo>
                  <a:close/>
                </a:path>
                <a:path w="268604" h="137160">
                  <a:moveTo>
                    <a:pt x="268287" y="128384"/>
                  </a:moveTo>
                  <a:lnTo>
                    <a:pt x="260045" y="128384"/>
                  </a:lnTo>
                  <a:lnTo>
                    <a:pt x="260045" y="136613"/>
                  </a:lnTo>
                  <a:lnTo>
                    <a:pt x="268287" y="136613"/>
                  </a:lnTo>
                  <a:lnTo>
                    <a:pt x="268287" y="128384"/>
                  </a:lnTo>
                  <a:close/>
                </a:path>
                <a:path w="268604" h="137160">
                  <a:moveTo>
                    <a:pt x="268287" y="116039"/>
                  </a:moveTo>
                  <a:lnTo>
                    <a:pt x="260045" y="116039"/>
                  </a:lnTo>
                  <a:lnTo>
                    <a:pt x="260045" y="123456"/>
                  </a:lnTo>
                  <a:lnTo>
                    <a:pt x="268287" y="123456"/>
                  </a:lnTo>
                  <a:lnTo>
                    <a:pt x="268287" y="116039"/>
                  </a:lnTo>
                  <a:close/>
                </a:path>
                <a:path w="268604" h="137160">
                  <a:moveTo>
                    <a:pt x="268287" y="102870"/>
                  </a:moveTo>
                  <a:lnTo>
                    <a:pt x="260045" y="102870"/>
                  </a:lnTo>
                  <a:lnTo>
                    <a:pt x="260045" y="111112"/>
                  </a:lnTo>
                  <a:lnTo>
                    <a:pt x="268287" y="111112"/>
                  </a:lnTo>
                  <a:lnTo>
                    <a:pt x="268287" y="102870"/>
                  </a:lnTo>
                  <a:close/>
                </a:path>
                <a:path w="268604" h="137160">
                  <a:moveTo>
                    <a:pt x="268287" y="89700"/>
                  </a:moveTo>
                  <a:lnTo>
                    <a:pt x="260045" y="89700"/>
                  </a:lnTo>
                  <a:lnTo>
                    <a:pt x="260045" y="97942"/>
                  </a:lnTo>
                  <a:lnTo>
                    <a:pt x="268287" y="97942"/>
                  </a:lnTo>
                  <a:lnTo>
                    <a:pt x="268287" y="89700"/>
                  </a:lnTo>
                  <a:close/>
                </a:path>
                <a:path w="268604" h="137160">
                  <a:moveTo>
                    <a:pt x="268287" y="77355"/>
                  </a:moveTo>
                  <a:lnTo>
                    <a:pt x="260045" y="77355"/>
                  </a:lnTo>
                  <a:lnTo>
                    <a:pt x="260045" y="85598"/>
                  </a:lnTo>
                  <a:lnTo>
                    <a:pt x="268287" y="85598"/>
                  </a:lnTo>
                  <a:lnTo>
                    <a:pt x="268287" y="77355"/>
                  </a:lnTo>
                  <a:close/>
                </a:path>
                <a:path w="268604" h="137160">
                  <a:moveTo>
                    <a:pt x="268287" y="64198"/>
                  </a:moveTo>
                  <a:lnTo>
                    <a:pt x="260045" y="64198"/>
                  </a:lnTo>
                  <a:lnTo>
                    <a:pt x="260045" y="72415"/>
                  </a:lnTo>
                  <a:lnTo>
                    <a:pt x="268287" y="72415"/>
                  </a:lnTo>
                  <a:lnTo>
                    <a:pt x="268287" y="64198"/>
                  </a:lnTo>
                  <a:close/>
                </a:path>
                <a:path w="268604" h="137160">
                  <a:moveTo>
                    <a:pt x="268287" y="51854"/>
                  </a:moveTo>
                  <a:lnTo>
                    <a:pt x="260045" y="51854"/>
                  </a:lnTo>
                  <a:lnTo>
                    <a:pt x="260045" y="60083"/>
                  </a:lnTo>
                  <a:lnTo>
                    <a:pt x="268287" y="60083"/>
                  </a:lnTo>
                  <a:lnTo>
                    <a:pt x="268287" y="51854"/>
                  </a:lnTo>
                  <a:close/>
                </a:path>
                <a:path w="268604" h="137160">
                  <a:moveTo>
                    <a:pt x="268287" y="38684"/>
                  </a:moveTo>
                  <a:lnTo>
                    <a:pt x="260045" y="38684"/>
                  </a:lnTo>
                  <a:lnTo>
                    <a:pt x="260045" y="46901"/>
                  </a:lnTo>
                  <a:lnTo>
                    <a:pt x="268287" y="46901"/>
                  </a:lnTo>
                  <a:lnTo>
                    <a:pt x="268287" y="38684"/>
                  </a:lnTo>
                  <a:close/>
                </a:path>
                <a:path w="268604" h="137160">
                  <a:moveTo>
                    <a:pt x="268287" y="26339"/>
                  </a:moveTo>
                  <a:lnTo>
                    <a:pt x="260045" y="26339"/>
                  </a:lnTo>
                  <a:lnTo>
                    <a:pt x="260045" y="33756"/>
                  </a:lnTo>
                  <a:lnTo>
                    <a:pt x="268287" y="33756"/>
                  </a:lnTo>
                  <a:lnTo>
                    <a:pt x="268287" y="26339"/>
                  </a:lnTo>
                  <a:close/>
                </a:path>
                <a:path w="268604" h="137160">
                  <a:moveTo>
                    <a:pt x="268287" y="13169"/>
                  </a:moveTo>
                  <a:lnTo>
                    <a:pt x="260045" y="13169"/>
                  </a:lnTo>
                  <a:lnTo>
                    <a:pt x="260045" y="21386"/>
                  </a:lnTo>
                  <a:lnTo>
                    <a:pt x="268287" y="21386"/>
                  </a:lnTo>
                  <a:lnTo>
                    <a:pt x="268287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308943" y="5604547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42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42" y="123444"/>
                  </a:lnTo>
                  <a:lnTo>
                    <a:pt x="8242" y="115214"/>
                  </a:lnTo>
                  <a:close/>
                </a:path>
                <a:path w="99060" h="123825">
                  <a:moveTo>
                    <a:pt x="8242" y="102870"/>
                  </a:moveTo>
                  <a:lnTo>
                    <a:pt x="0" y="102870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870"/>
                  </a:lnTo>
                  <a:close/>
                </a:path>
                <a:path w="99060" h="123825">
                  <a:moveTo>
                    <a:pt x="8242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00"/>
                  </a:lnTo>
                  <a:close/>
                </a:path>
                <a:path w="99060" h="123825">
                  <a:moveTo>
                    <a:pt x="8242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6530"/>
                  </a:lnTo>
                  <a:close/>
                </a:path>
                <a:path w="99060" h="123825">
                  <a:moveTo>
                    <a:pt x="8242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42" y="72428"/>
                  </a:lnTo>
                  <a:lnTo>
                    <a:pt x="8242" y="64185"/>
                  </a:lnTo>
                  <a:close/>
                </a:path>
                <a:path w="99060" h="123825">
                  <a:moveTo>
                    <a:pt x="8242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028"/>
                  </a:lnTo>
                  <a:close/>
                </a:path>
                <a:path w="99060" h="123825">
                  <a:moveTo>
                    <a:pt x="8242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84"/>
                  </a:lnTo>
                  <a:close/>
                </a:path>
                <a:path w="99060" h="123825">
                  <a:moveTo>
                    <a:pt x="8242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8242" y="33731"/>
                  </a:lnTo>
                  <a:lnTo>
                    <a:pt x="8242" y="25514"/>
                  </a:lnTo>
                  <a:close/>
                </a:path>
                <a:path w="99060" h="123825">
                  <a:moveTo>
                    <a:pt x="8242" y="13169"/>
                  </a:moveTo>
                  <a:lnTo>
                    <a:pt x="0" y="13169"/>
                  </a:lnTo>
                  <a:lnTo>
                    <a:pt x="0" y="20586"/>
                  </a:lnTo>
                  <a:lnTo>
                    <a:pt x="8242" y="20586"/>
                  </a:lnTo>
                  <a:lnTo>
                    <a:pt x="8242" y="13169"/>
                  </a:lnTo>
                  <a:close/>
                </a:path>
                <a:path w="99060" h="123825">
                  <a:moveTo>
                    <a:pt x="8242" y="0"/>
                  </a:moveTo>
                  <a:lnTo>
                    <a:pt x="0" y="0"/>
                  </a:lnTo>
                  <a:lnTo>
                    <a:pt x="0" y="8216"/>
                  </a:lnTo>
                  <a:lnTo>
                    <a:pt x="8242" y="8216"/>
                  </a:lnTo>
                  <a:lnTo>
                    <a:pt x="8242" y="0"/>
                  </a:lnTo>
                  <a:close/>
                </a:path>
                <a:path w="99060" h="123825">
                  <a:moveTo>
                    <a:pt x="21412" y="115214"/>
                  </a:moveTo>
                  <a:lnTo>
                    <a:pt x="13169" y="115214"/>
                  </a:lnTo>
                  <a:lnTo>
                    <a:pt x="13169" y="123444"/>
                  </a:lnTo>
                  <a:lnTo>
                    <a:pt x="21412" y="123444"/>
                  </a:lnTo>
                  <a:lnTo>
                    <a:pt x="21412" y="115214"/>
                  </a:lnTo>
                  <a:close/>
                </a:path>
                <a:path w="99060" h="123825">
                  <a:moveTo>
                    <a:pt x="21412" y="102870"/>
                  </a:moveTo>
                  <a:lnTo>
                    <a:pt x="13169" y="102870"/>
                  </a:lnTo>
                  <a:lnTo>
                    <a:pt x="13169" y="110286"/>
                  </a:lnTo>
                  <a:lnTo>
                    <a:pt x="21412" y="110286"/>
                  </a:lnTo>
                  <a:lnTo>
                    <a:pt x="21412" y="102870"/>
                  </a:lnTo>
                  <a:close/>
                </a:path>
                <a:path w="99060" h="123825">
                  <a:moveTo>
                    <a:pt x="21412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1412" y="97942"/>
                  </a:lnTo>
                  <a:lnTo>
                    <a:pt x="21412" y="89700"/>
                  </a:lnTo>
                  <a:close/>
                </a:path>
                <a:path w="99060" h="123825">
                  <a:moveTo>
                    <a:pt x="21412" y="76530"/>
                  </a:moveTo>
                  <a:lnTo>
                    <a:pt x="13169" y="76530"/>
                  </a:lnTo>
                  <a:lnTo>
                    <a:pt x="13169" y="84772"/>
                  </a:lnTo>
                  <a:lnTo>
                    <a:pt x="21412" y="84772"/>
                  </a:lnTo>
                  <a:lnTo>
                    <a:pt x="21412" y="76530"/>
                  </a:lnTo>
                  <a:close/>
                </a:path>
                <a:path w="99060" h="123825">
                  <a:moveTo>
                    <a:pt x="21412" y="64185"/>
                  </a:moveTo>
                  <a:lnTo>
                    <a:pt x="13169" y="64185"/>
                  </a:lnTo>
                  <a:lnTo>
                    <a:pt x="13169" y="72428"/>
                  </a:lnTo>
                  <a:lnTo>
                    <a:pt x="21412" y="72428"/>
                  </a:lnTo>
                  <a:lnTo>
                    <a:pt x="21412" y="64185"/>
                  </a:lnTo>
                  <a:close/>
                </a:path>
                <a:path w="99060" h="123825">
                  <a:moveTo>
                    <a:pt x="21412" y="51028"/>
                  </a:moveTo>
                  <a:lnTo>
                    <a:pt x="13169" y="51028"/>
                  </a:lnTo>
                  <a:lnTo>
                    <a:pt x="13169" y="59245"/>
                  </a:lnTo>
                  <a:lnTo>
                    <a:pt x="21412" y="59245"/>
                  </a:lnTo>
                  <a:lnTo>
                    <a:pt x="21412" y="51028"/>
                  </a:lnTo>
                  <a:close/>
                </a:path>
                <a:path w="99060" h="123825">
                  <a:moveTo>
                    <a:pt x="21412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412" y="46913"/>
                  </a:lnTo>
                  <a:lnTo>
                    <a:pt x="21412" y="38684"/>
                  </a:lnTo>
                  <a:close/>
                </a:path>
                <a:path w="99060" h="123825">
                  <a:moveTo>
                    <a:pt x="21412" y="25514"/>
                  </a:moveTo>
                  <a:lnTo>
                    <a:pt x="13169" y="25514"/>
                  </a:lnTo>
                  <a:lnTo>
                    <a:pt x="13169" y="33731"/>
                  </a:lnTo>
                  <a:lnTo>
                    <a:pt x="21412" y="33731"/>
                  </a:lnTo>
                  <a:lnTo>
                    <a:pt x="21412" y="25514"/>
                  </a:lnTo>
                  <a:close/>
                </a:path>
                <a:path w="99060" h="123825">
                  <a:moveTo>
                    <a:pt x="21412" y="13169"/>
                  </a:moveTo>
                  <a:lnTo>
                    <a:pt x="13169" y="13169"/>
                  </a:lnTo>
                  <a:lnTo>
                    <a:pt x="13169" y="20586"/>
                  </a:lnTo>
                  <a:lnTo>
                    <a:pt x="21412" y="20586"/>
                  </a:lnTo>
                  <a:lnTo>
                    <a:pt x="21412" y="13169"/>
                  </a:lnTo>
                  <a:close/>
                </a:path>
                <a:path w="99060" h="123825">
                  <a:moveTo>
                    <a:pt x="21412" y="0"/>
                  </a:moveTo>
                  <a:lnTo>
                    <a:pt x="13169" y="0"/>
                  </a:lnTo>
                  <a:lnTo>
                    <a:pt x="13169" y="8216"/>
                  </a:lnTo>
                  <a:lnTo>
                    <a:pt x="21412" y="8216"/>
                  </a:lnTo>
                  <a:lnTo>
                    <a:pt x="21412" y="0"/>
                  </a:lnTo>
                  <a:close/>
                </a:path>
                <a:path w="99060" h="123825">
                  <a:moveTo>
                    <a:pt x="34582" y="115214"/>
                  </a:moveTo>
                  <a:lnTo>
                    <a:pt x="26339" y="115214"/>
                  </a:lnTo>
                  <a:lnTo>
                    <a:pt x="26339" y="123444"/>
                  </a:lnTo>
                  <a:lnTo>
                    <a:pt x="34582" y="123444"/>
                  </a:lnTo>
                  <a:lnTo>
                    <a:pt x="34582" y="115214"/>
                  </a:lnTo>
                  <a:close/>
                </a:path>
                <a:path w="99060" h="123825">
                  <a:moveTo>
                    <a:pt x="34582" y="102870"/>
                  </a:moveTo>
                  <a:lnTo>
                    <a:pt x="26339" y="102870"/>
                  </a:lnTo>
                  <a:lnTo>
                    <a:pt x="26339" y="110286"/>
                  </a:lnTo>
                  <a:lnTo>
                    <a:pt x="34582" y="110286"/>
                  </a:lnTo>
                  <a:lnTo>
                    <a:pt x="34582" y="102870"/>
                  </a:lnTo>
                  <a:close/>
                </a:path>
                <a:path w="99060" h="123825">
                  <a:moveTo>
                    <a:pt x="34582" y="89700"/>
                  </a:moveTo>
                  <a:lnTo>
                    <a:pt x="26339" y="89700"/>
                  </a:lnTo>
                  <a:lnTo>
                    <a:pt x="26339" y="97942"/>
                  </a:lnTo>
                  <a:lnTo>
                    <a:pt x="34582" y="97942"/>
                  </a:lnTo>
                  <a:lnTo>
                    <a:pt x="34582" y="89700"/>
                  </a:lnTo>
                  <a:close/>
                </a:path>
                <a:path w="99060" h="123825">
                  <a:moveTo>
                    <a:pt x="34582" y="76530"/>
                  </a:moveTo>
                  <a:lnTo>
                    <a:pt x="26339" y="76530"/>
                  </a:lnTo>
                  <a:lnTo>
                    <a:pt x="26339" y="84772"/>
                  </a:lnTo>
                  <a:lnTo>
                    <a:pt x="34582" y="84772"/>
                  </a:lnTo>
                  <a:lnTo>
                    <a:pt x="34582" y="76530"/>
                  </a:lnTo>
                  <a:close/>
                </a:path>
                <a:path w="99060" h="123825">
                  <a:moveTo>
                    <a:pt x="34582" y="64185"/>
                  </a:moveTo>
                  <a:lnTo>
                    <a:pt x="26339" y="64185"/>
                  </a:lnTo>
                  <a:lnTo>
                    <a:pt x="26339" y="72428"/>
                  </a:lnTo>
                  <a:lnTo>
                    <a:pt x="34582" y="72428"/>
                  </a:lnTo>
                  <a:lnTo>
                    <a:pt x="34582" y="64185"/>
                  </a:lnTo>
                  <a:close/>
                </a:path>
                <a:path w="99060" h="123825">
                  <a:moveTo>
                    <a:pt x="34582" y="51028"/>
                  </a:moveTo>
                  <a:lnTo>
                    <a:pt x="26339" y="51028"/>
                  </a:lnTo>
                  <a:lnTo>
                    <a:pt x="26339" y="59245"/>
                  </a:lnTo>
                  <a:lnTo>
                    <a:pt x="34582" y="59245"/>
                  </a:lnTo>
                  <a:lnTo>
                    <a:pt x="34582" y="51028"/>
                  </a:lnTo>
                  <a:close/>
                </a:path>
                <a:path w="99060" h="123825">
                  <a:moveTo>
                    <a:pt x="34582" y="38684"/>
                  </a:moveTo>
                  <a:lnTo>
                    <a:pt x="26339" y="38684"/>
                  </a:lnTo>
                  <a:lnTo>
                    <a:pt x="26339" y="46913"/>
                  </a:lnTo>
                  <a:lnTo>
                    <a:pt x="34582" y="46913"/>
                  </a:lnTo>
                  <a:lnTo>
                    <a:pt x="34582" y="38684"/>
                  </a:lnTo>
                  <a:close/>
                </a:path>
                <a:path w="99060" h="123825">
                  <a:moveTo>
                    <a:pt x="34582" y="25514"/>
                  </a:moveTo>
                  <a:lnTo>
                    <a:pt x="26339" y="25514"/>
                  </a:lnTo>
                  <a:lnTo>
                    <a:pt x="26339" y="33731"/>
                  </a:lnTo>
                  <a:lnTo>
                    <a:pt x="34582" y="33731"/>
                  </a:lnTo>
                  <a:lnTo>
                    <a:pt x="34582" y="25514"/>
                  </a:lnTo>
                  <a:close/>
                </a:path>
                <a:path w="99060" h="123825">
                  <a:moveTo>
                    <a:pt x="34582" y="13169"/>
                  </a:moveTo>
                  <a:lnTo>
                    <a:pt x="26339" y="13169"/>
                  </a:lnTo>
                  <a:lnTo>
                    <a:pt x="26339" y="20586"/>
                  </a:lnTo>
                  <a:lnTo>
                    <a:pt x="34582" y="20586"/>
                  </a:lnTo>
                  <a:lnTo>
                    <a:pt x="34582" y="13169"/>
                  </a:lnTo>
                  <a:close/>
                </a:path>
                <a:path w="99060" h="123825">
                  <a:moveTo>
                    <a:pt x="34582" y="0"/>
                  </a:moveTo>
                  <a:lnTo>
                    <a:pt x="26339" y="0"/>
                  </a:lnTo>
                  <a:lnTo>
                    <a:pt x="26339" y="8216"/>
                  </a:lnTo>
                  <a:lnTo>
                    <a:pt x="34582" y="8216"/>
                  </a:lnTo>
                  <a:lnTo>
                    <a:pt x="34582" y="0"/>
                  </a:lnTo>
                  <a:close/>
                </a:path>
                <a:path w="99060" h="123825">
                  <a:moveTo>
                    <a:pt x="46913" y="115214"/>
                  </a:moveTo>
                  <a:lnTo>
                    <a:pt x="39509" y="115214"/>
                  </a:lnTo>
                  <a:lnTo>
                    <a:pt x="39509" y="123444"/>
                  </a:lnTo>
                  <a:lnTo>
                    <a:pt x="46913" y="123444"/>
                  </a:lnTo>
                  <a:lnTo>
                    <a:pt x="46913" y="115214"/>
                  </a:lnTo>
                  <a:close/>
                </a:path>
                <a:path w="99060" h="123825">
                  <a:moveTo>
                    <a:pt x="46913" y="102870"/>
                  </a:moveTo>
                  <a:lnTo>
                    <a:pt x="39509" y="102870"/>
                  </a:lnTo>
                  <a:lnTo>
                    <a:pt x="39509" y="110286"/>
                  </a:lnTo>
                  <a:lnTo>
                    <a:pt x="46913" y="110286"/>
                  </a:lnTo>
                  <a:lnTo>
                    <a:pt x="46913" y="102870"/>
                  </a:lnTo>
                  <a:close/>
                </a:path>
                <a:path w="99060" h="123825">
                  <a:moveTo>
                    <a:pt x="46913" y="89700"/>
                  </a:moveTo>
                  <a:lnTo>
                    <a:pt x="39509" y="89700"/>
                  </a:lnTo>
                  <a:lnTo>
                    <a:pt x="39509" y="97942"/>
                  </a:lnTo>
                  <a:lnTo>
                    <a:pt x="46913" y="97942"/>
                  </a:lnTo>
                  <a:lnTo>
                    <a:pt x="46913" y="89700"/>
                  </a:lnTo>
                  <a:close/>
                </a:path>
                <a:path w="99060" h="123825">
                  <a:moveTo>
                    <a:pt x="46913" y="76530"/>
                  </a:moveTo>
                  <a:lnTo>
                    <a:pt x="39509" y="76530"/>
                  </a:lnTo>
                  <a:lnTo>
                    <a:pt x="39509" y="84772"/>
                  </a:lnTo>
                  <a:lnTo>
                    <a:pt x="46913" y="84772"/>
                  </a:lnTo>
                  <a:lnTo>
                    <a:pt x="46913" y="76530"/>
                  </a:lnTo>
                  <a:close/>
                </a:path>
                <a:path w="99060" h="123825">
                  <a:moveTo>
                    <a:pt x="46913" y="64185"/>
                  </a:moveTo>
                  <a:lnTo>
                    <a:pt x="39509" y="64185"/>
                  </a:lnTo>
                  <a:lnTo>
                    <a:pt x="39509" y="72428"/>
                  </a:lnTo>
                  <a:lnTo>
                    <a:pt x="46913" y="72428"/>
                  </a:lnTo>
                  <a:lnTo>
                    <a:pt x="46913" y="64185"/>
                  </a:lnTo>
                  <a:close/>
                </a:path>
                <a:path w="99060" h="123825">
                  <a:moveTo>
                    <a:pt x="46913" y="51028"/>
                  </a:moveTo>
                  <a:lnTo>
                    <a:pt x="39509" y="51028"/>
                  </a:lnTo>
                  <a:lnTo>
                    <a:pt x="39509" y="59245"/>
                  </a:lnTo>
                  <a:lnTo>
                    <a:pt x="46913" y="59245"/>
                  </a:lnTo>
                  <a:lnTo>
                    <a:pt x="46913" y="51028"/>
                  </a:lnTo>
                  <a:close/>
                </a:path>
                <a:path w="99060" h="123825">
                  <a:moveTo>
                    <a:pt x="46913" y="38684"/>
                  </a:moveTo>
                  <a:lnTo>
                    <a:pt x="39509" y="38684"/>
                  </a:lnTo>
                  <a:lnTo>
                    <a:pt x="39509" y="46913"/>
                  </a:lnTo>
                  <a:lnTo>
                    <a:pt x="46913" y="46913"/>
                  </a:lnTo>
                  <a:lnTo>
                    <a:pt x="46913" y="38684"/>
                  </a:lnTo>
                  <a:close/>
                </a:path>
                <a:path w="99060" h="123825">
                  <a:moveTo>
                    <a:pt x="46913" y="25514"/>
                  </a:moveTo>
                  <a:lnTo>
                    <a:pt x="39509" y="25514"/>
                  </a:lnTo>
                  <a:lnTo>
                    <a:pt x="39509" y="33731"/>
                  </a:lnTo>
                  <a:lnTo>
                    <a:pt x="46913" y="33731"/>
                  </a:lnTo>
                  <a:lnTo>
                    <a:pt x="46913" y="25514"/>
                  </a:lnTo>
                  <a:close/>
                </a:path>
                <a:path w="99060" h="123825">
                  <a:moveTo>
                    <a:pt x="46913" y="13169"/>
                  </a:moveTo>
                  <a:lnTo>
                    <a:pt x="39509" y="13169"/>
                  </a:lnTo>
                  <a:lnTo>
                    <a:pt x="39509" y="20586"/>
                  </a:lnTo>
                  <a:lnTo>
                    <a:pt x="46913" y="20586"/>
                  </a:lnTo>
                  <a:lnTo>
                    <a:pt x="46913" y="13169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9509" y="0"/>
                  </a:lnTo>
                  <a:lnTo>
                    <a:pt x="39509" y="8216"/>
                  </a:lnTo>
                  <a:lnTo>
                    <a:pt x="46913" y="8216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83" y="115214"/>
                  </a:moveTo>
                  <a:lnTo>
                    <a:pt x="51866" y="115214"/>
                  </a:lnTo>
                  <a:lnTo>
                    <a:pt x="51866" y="123444"/>
                  </a:lnTo>
                  <a:lnTo>
                    <a:pt x="60083" y="123444"/>
                  </a:lnTo>
                  <a:lnTo>
                    <a:pt x="60083" y="115214"/>
                  </a:lnTo>
                  <a:close/>
                </a:path>
                <a:path w="99060" h="123825">
                  <a:moveTo>
                    <a:pt x="60083" y="102870"/>
                  </a:moveTo>
                  <a:lnTo>
                    <a:pt x="51866" y="102870"/>
                  </a:lnTo>
                  <a:lnTo>
                    <a:pt x="51866" y="110286"/>
                  </a:lnTo>
                  <a:lnTo>
                    <a:pt x="60083" y="110286"/>
                  </a:lnTo>
                  <a:lnTo>
                    <a:pt x="60083" y="102870"/>
                  </a:lnTo>
                  <a:close/>
                </a:path>
                <a:path w="99060" h="123825">
                  <a:moveTo>
                    <a:pt x="60083" y="89700"/>
                  </a:moveTo>
                  <a:lnTo>
                    <a:pt x="51866" y="89700"/>
                  </a:lnTo>
                  <a:lnTo>
                    <a:pt x="51866" y="97942"/>
                  </a:lnTo>
                  <a:lnTo>
                    <a:pt x="60083" y="97942"/>
                  </a:lnTo>
                  <a:lnTo>
                    <a:pt x="60083" y="89700"/>
                  </a:lnTo>
                  <a:close/>
                </a:path>
                <a:path w="99060" h="123825">
                  <a:moveTo>
                    <a:pt x="60083" y="76530"/>
                  </a:moveTo>
                  <a:lnTo>
                    <a:pt x="51866" y="76530"/>
                  </a:lnTo>
                  <a:lnTo>
                    <a:pt x="51866" y="84772"/>
                  </a:lnTo>
                  <a:lnTo>
                    <a:pt x="60083" y="84772"/>
                  </a:lnTo>
                  <a:lnTo>
                    <a:pt x="60083" y="76530"/>
                  </a:lnTo>
                  <a:close/>
                </a:path>
                <a:path w="99060" h="123825">
                  <a:moveTo>
                    <a:pt x="60083" y="64185"/>
                  </a:moveTo>
                  <a:lnTo>
                    <a:pt x="51866" y="64185"/>
                  </a:lnTo>
                  <a:lnTo>
                    <a:pt x="51866" y="72428"/>
                  </a:lnTo>
                  <a:lnTo>
                    <a:pt x="60083" y="72428"/>
                  </a:lnTo>
                  <a:lnTo>
                    <a:pt x="60083" y="64185"/>
                  </a:lnTo>
                  <a:close/>
                </a:path>
                <a:path w="99060" h="123825">
                  <a:moveTo>
                    <a:pt x="60083" y="51028"/>
                  </a:moveTo>
                  <a:lnTo>
                    <a:pt x="51866" y="51028"/>
                  </a:lnTo>
                  <a:lnTo>
                    <a:pt x="51866" y="59245"/>
                  </a:lnTo>
                  <a:lnTo>
                    <a:pt x="60083" y="59245"/>
                  </a:lnTo>
                  <a:lnTo>
                    <a:pt x="60083" y="51028"/>
                  </a:lnTo>
                  <a:close/>
                </a:path>
                <a:path w="99060" h="123825">
                  <a:moveTo>
                    <a:pt x="60083" y="38684"/>
                  </a:moveTo>
                  <a:lnTo>
                    <a:pt x="51866" y="38684"/>
                  </a:lnTo>
                  <a:lnTo>
                    <a:pt x="51866" y="46913"/>
                  </a:lnTo>
                  <a:lnTo>
                    <a:pt x="60083" y="46913"/>
                  </a:lnTo>
                  <a:lnTo>
                    <a:pt x="60083" y="38684"/>
                  </a:lnTo>
                  <a:close/>
                </a:path>
                <a:path w="99060" h="123825">
                  <a:moveTo>
                    <a:pt x="60083" y="25514"/>
                  </a:moveTo>
                  <a:lnTo>
                    <a:pt x="51866" y="25514"/>
                  </a:lnTo>
                  <a:lnTo>
                    <a:pt x="51866" y="33731"/>
                  </a:lnTo>
                  <a:lnTo>
                    <a:pt x="60083" y="33731"/>
                  </a:lnTo>
                  <a:lnTo>
                    <a:pt x="60083" y="25514"/>
                  </a:lnTo>
                  <a:close/>
                </a:path>
                <a:path w="99060" h="123825">
                  <a:moveTo>
                    <a:pt x="60083" y="13169"/>
                  </a:moveTo>
                  <a:lnTo>
                    <a:pt x="51866" y="13169"/>
                  </a:lnTo>
                  <a:lnTo>
                    <a:pt x="51866" y="20586"/>
                  </a:lnTo>
                  <a:lnTo>
                    <a:pt x="60083" y="20586"/>
                  </a:lnTo>
                  <a:lnTo>
                    <a:pt x="60083" y="13169"/>
                  </a:lnTo>
                  <a:close/>
                </a:path>
                <a:path w="99060" h="123825">
                  <a:moveTo>
                    <a:pt x="60083" y="0"/>
                  </a:moveTo>
                  <a:lnTo>
                    <a:pt x="51866" y="0"/>
                  </a:lnTo>
                  <a:lnTo>
                    <a:pt x="51866" y="8216"/>
                  </a:lnTo>
                  <a:lnTo>
                    <a:pt x="60083" y="8216"/>
                  </a:lnTo>
                  <a:lnTo>
                    <a:pt x="60083" y="0"/>
                  </a:lnTo>
                  <a:close/>
                </a:path>
                <a:path w="99060" h="123825">
                  <a:moveTo>
                    <a:pt x="73240" y="115214"/>
                  </a:moveTo>
                  <a:lnTo>
                    <a:pt x="65024" y="115214"/>
                  </a:lnTo>
                  <a:lnTo>
                    <a:pt x="65024" y="123444"/>
                  </a:lnTo>
                  <a:lnTo>
                    <a:pt x="73240" y="123444"/>
                  </a:lnTo>
                  <a:lnTo>
                    <a:pt x="73240" y="115214"/>
                  </a:lnTo>
                  <a:close/>
                </a:path>
                <a:path w="99060" h="123825">
                  <a:moveTo>
                    <a:pt x="73240" y="102870"/>
                  </a:moveTo>
                  <a:lnTo>
                    <a:pt x="65024" y="102870"/>
                  </a:lnTo>
                  <a:lnTo>
                    <a:pt x="65024" y="110286"/>
                  </a:lnTo>
                  <a:lnTo>
                    <a:pt x="73240" y="110286"/>
                  </a:lnTo>
                  <a:lnTo>
                    <a:pt x="73240" y="102870"/>
                  </a:lnTo>
                  <a:close/>
                </a:path>
                <a:path w="99060" h="123825">
                  <a:moveTo>
                    <a:pt x="73240" y="89700"/>
                  </a:moveTo>
                  <a:lnTo>
                    <a:pt x="65024" y="89700"/>
                  </a:lnTo>
                  <a:lnTo>
                    <a:pt x="65024" y="97942"/>
                  </a:lnTo>
                  <a:lnTo>
                    <a:pt x="73240" y="97942"/>
                  </a:lnTo>
                  <a:lnTo>
                    <a:pt x="73240" y="89700"/>
                  </a:lnTo>
                  <a:close/>
                </a:path>
                <a:path w="99060" h="123825">
                  <a:moveTo>
                    <a:pt x="73240" y="76530"/>
                  </a:moveTo>
                  <a:lnTo>
                    <a:pt x="65024" y="76530"/>
                  </a:lnTo>
                  <a:lnTo>
                    <a:pt x="65024" y="84772"/>
                  </a:lnTo>
                  <a:lnTo>
                    <a:pt x="73240" y="84772"/>
                  </a:lnTo>
                  <a:lnTo>
                    <a:pt x="73240" y="76530"/>
                  </a:lnTo>
                  <a:close/>
                </a:path>
                <a:path w="99060" h="123825">
                  <a:moveTo>
                    <a:pt x="73240" y="64185"/>
                  </a:moveTo>
                  <a:lnTo>
                    <a:pt x="65024" y="64185"/>
                  </a:lnTo>
                  <a:lnTo>
                    <a:pt x="65024" y="72428"/>
                  </a:lnTo>
                  <a:lnTo>
                    <a:pt x="73240" y="72428"/>
                  </a:lnTo>
                  <a:lnTo>
                    <a:pt x="73240" y="64185"/>
                  </a:lnTo>
                  <a:close/>
                </a:path>
                <a:path w="99060" h="123825">
                  <a:moveTo>
                    <a:pt x="73240" y="51028"/>
                  </a:moveTo>
                  <a:lnTo>
                    <a:pt x="65024" y="51028"/>
                  </a:lnTo>
                  <a:lnTo>
                    <a:pt x="65024" y="59245"/>
                  </a:lnTo>
                  <a:lnTo>
                    <a:pt x="73240" y="59245"/>
                  </a:lnTo>
                  <a:lnTo>
                    <a:pt x="73240" y="51028"/>
                  </a:lnTo>
                  <a:close/>
                </a:path>
                <a:path w="99060" h="123825">
                  <a:moveTo>
                    <a:pt x="73240" y="38684"/>
                  </a:moveTo>
                  <a:lnTo>
                    <a:pt x="65024" y="38684"/>
                  </a:lnTo>
                  <a:lnTo>
                    <a:pt x="65024" y="46913"/>
                  </a:lnTo>
                  <a:lnTo>
                    <a:pt x="73240" y="46913"/>
                  </a:lnTo>
                  <a:lnTo>
                    <a:pt x="73240" y="38684"/>
                  </a:lnTo>
                  <a:close/>
                </a:path>
                <a:path w="99060" h="123825">
                  <a:moveTo>
                    <a:pt x="73240" y="25514"/>
                  </a:moveTo>
                  <a:lnTo>
                    <a:pt x="65024" y="25514"/>
                  </a:lnTo>
                  <a:lnTo>
                    <a:pt x="65024" y="33731"/>
                  </a:lnTo>
                  <a:lnTo>
                    <a:pt x="73240" y="33731"/>
                  </a:lnTo>
                  <a:lnTo>
                    <a:pt x="73240" y="25514"/>
                  </a:lnTo>
                  <a:close/>
                </a:path>
                <a:path w="99060" h="123825">
                  <a:moveTo>
                    <a:pt x="73240" y="13169"/>
                  </a:moveTo>
                  <a:lnTo>
                    <a:pt x="65024" y="13169"/>
                  </a:lnTo>
                  <a:lnTo>
                    <a:pt x="65024" y="20586"/>
                  </a:lnTo>
                  <a:lnTo>
                    <a:pt x="73240" y="20586"/>
                  </a:lnTo>
                  <a:lnTo>
                    <a:pt x="73240" y="13169"/>
                  </a:lnTo>
                  <a:close/>
                </a:path>
                <a:path w="99060" h="123825">
                  <a:moveTo>
                    <a:pt x="73240" y="0"/>
                  </a:moveTo>
                  <a:lnTo>
                    <a:pt x="65024" y="0"/>
                  </a:lnTo>
                  <a:lnTo>
                    <a:pt x="65024" y="8216"/>
                  </a:lnTo>
                  <a:lnTo>
                    <a:pt x="73240" y="8216"/>
                  </a:lnTo>
                  <a:lnTo>
                    <a:pt x="73240" y="0"/>
                  </a:lnTo>
                  <a:close/>
                </a:path>
                <a:path w="99060" h="123825">
                  <a:moveTo>
                    <a:pt x="86423" y="115214"/>
                  </a:moveTo>
                  <a:lnTo>
                    <a:pt x="78181" y="115214"/>
                  </a:lnTo>
                  <a:lnTo>
                    <a:pt x="78181" y="123444"/>
                  </a:lnTo>
                  <a:lnTo>
                    <a:pt x="86423" y="123444"/>
                  </a:lnTo>
                  <a:lnTo>
                    <a:pt x="86423" y="115214"/>
                  </a:lnTo>
                  <a:close/>
                </a:path>
                <a:path w="99060" h="123825">
                  <a:moveTo>
                    <a:pt x="86423" y="102870"/>
                  </a:moveTo>
                  <a:lnTo>
                    <a:pt x="78181" y="102870"/>
                  </a:lnTo>
                  <a:lnTo>
                    <a:pt x="78181" y="110286"/>
                  </a:lnTo>
                  <a:lnTo>
                    <a:pt x="86423" y="110286"/>
                  </a:lnTo>
                  <a:lnTo>
                    <a:pt x="86423" y="102870"/>
                  </a:lnTo>
                  <a:close/>
                </a:path>
                <a:path w="99060" h="123825">
                  <a:moveTo>
                    <a:pt x="86423" y="89700"/>
                  </a:moveTo>
                  <a:lnTo>
                    <a:pt x="78181" y="89700"/>
                  </a:lnTo>
                  <a:lnTo>
                    <a:pt x="78181" y="97942"/>
                  </a:lnTo>
                  <a:lnTo>
                    <a:pt x="86423" y="97942"/>
                  </a:lnTo>
                  <a:lnTo>
                    <a:pt x="86423" y="89700"/>
                  </a:lnTo>
                  <a:close/>
                </a:path>
                <a:path w="99060" h="123825">
                  <a:moveTo>
                    <a:pt x="86423" y="76530"/>
                  </a:moveTo>
                  <a:lnTo>
                    <a:pt x="78181" y="76530"/>
                  </a:lnTo>
                  <a:lnTo>
                    <a:pt x="78181" y="84772"/>
                  </a:lnTo>
                  <a:lnTo>
                    <a:pt x="86423" y="84772"/>
                  </a:lnTo>
                  <a:lnTo>
                    <a:pt x="86423" y="76530"/>
                  </a:lnTo>
                  <a:close/>
                </a:path>
                <a:path w="99060" h="123825">
                  <a:moveTo>
                    <a:pt x="86423" y="64185"/>
                  </a:moveTo>
                  <a:lnTo>
                    <a:pt x="78181" y="64185"/>
                  </a:lnTo>
                  <a:lnTo>
                    <a:pt x="78181" y="72428"/>
                  </a:lnTo>
                  <a:lnTo>
                    <a:pt x="86423" y="72428"/>
                  </a:lnTo>
                  <a:lnTo>
                    <a:pt x="86423" y="64185"/>
                  </a:lnTo>
                  <a:close/>
                </a:path>
                <a:path w="99060" h="123825">
                  <a:moveTo>
                    <a:pt x="86423" y="51028"/>
                  </a:moveTo>
                  <a:lnTo>
                    <a:pt x="78181" y="51028"/>
                  </a:lnTo>
                  <a:lnTo>
                    <a:pt x="78181" y="59245"/>
                  </a:lnTo>
                  <a:lnTo>
                    <a:pt x="86423" y="59245"/>
                  </a:lnTo>
                  <a:lnTo>
                    <a:pt x="86423" y="51028"/>
                  </a:lnTo>
                  <a:close/>
                </a:path>
                <a:path w="99060" h="123825">
                  <a:moveTo>
                    <a:pt x="86423" y="38684"/>
                  </a:moveTo>
                  <a:lnTo>
                    <a:pt x="78181" y="38684"/>
                  </a:lnTo>
                  <a:lnTo>
                    <a:pt x="78181" y="46913"/>
                  </a:lnTo>
                  <a:lnTo>
                    <a:pt x="86423" y="46913"/>
                  </a:lnTo>
                  <a:lnTo>
                    <a:pt x="86423" y="38684"/>
                  </a:lnTo>
                  <a:close/>
                </a:path>
                <a:path w="99060" h="123825">
                  <a:moveTo>
                    <a:pt x="86423" y="25514"/>
                  </a:moveTo>
                  <a:lnTo>
                    <a:pt x="78181" y="25514"/>
                  </a:lnTo>
                  <a:lnTo>
                    <a:pt x="78181" y="33731"/>
                  </a:lnTo>
                  <a:lnTo>
                    <a:pt x="86423" y="33731"/>
                  </a:lnTo>
                  <a:lnTo>
                    <a:pt x="86423" y="25514"/>
                  </a:lnTo>
                  <a:close/>
                </a:path>
                <a:path w="99060" h="123825">
                  <a:moveTo>
                    <a:pt x="86423" y="13169"/>
                  </a:moveTo>
                  <a:lnTo>
                    <a:pt x="78181" y="13169"/>
                  </a:lnTo>
                  <a:lnTo>
                    <a:pt x="78181" y="20586"/>
                  </a:lnTo>
                  <a:lnTo>
                    <a:pt x="86423" y="20586"/>
                  </a:lnTo>
                  <a:lnTo>
                    <a:pt x="86423" y="13169"/>
                  </a:lnTo>
                  <a:close/>
                </a:path>
                <a:path w="99060" h="123825">
                  <a:moveTo>
                    <a:pt x="86423" y="0"/>
                  </a:moveTo>
                  <a:lnTo>
                    <a:pt x="78181" y="0"/>
                  </a:lnTo>
                  <a:lnTo>
                    <a:pt x="78181" y="8216"/>
                  </a:lnTo>
                  <a:lnTo>
                    <a:pt x="86423" y="8216"/>
                  </a:lnTo>
                  <a:lnTo>
                    <a:pt x="86423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1338" y="0"/>
                  </a:lnTo>
                  <a:lnTo>
                    <a:pt x="91338" y="8216"/>
                  </a:lnTo>
                  <a:lnTo>
                    <a:pt x="98767" y="8216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153419" y="5591378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60">
                  <a:moveTo>
                    <a:pt x="8216" y="128384"/>
                  </a:moveTo>
                  <a:lnTo>
                    <a:pt x="0" y="128384"/>
                  </a:lnTo>
                  <a:lnTo>
                    <a:pt x="0" y="136613"/>
                  </a:lnTo>
                  <a:lnTo>
                    <a:pt x="8216" y="136613"/>
                  </a:lnTo>
                  <a:lnTo>
                    <a:pt x="8216" y="128384"/>
                  </a:lnTo>
                  <a:close/>
                </a:path>
                <a:path w="267970" h="137160">
                  <a:moveTo>
                    <a:pt x="8216" y="116039"/>
                  </a:moveTo>
                  <a:lnTo>
                    <a:pt x="0" y="116039"/>
                  </a:lnTo>
                  <a:lnTo>
                    <a:pt x="0" y="123456"/>
                  </a:lnTo>
                  <a:lnTo>
                    <a:pt x="8216" y="123456"/>
                  </a:lnTo>
                  <a:lnTo>
                    <a:pt x="8216" y="116039"/>
                  </a:lnTo>
                  <a:close/>
                </a:path>
                <a:path w="267970" h="137160">
                  <a:moveTo>
                    <a:pt x="8216" y="102870"/>
                  </a:moveTo>
                  <a:lnTo>
                    <a:pt x="0" y="102870"/>
                  </a:lnTo>
                  <a:lnTo>
                    <a:pt x="0" y="111112"/>
                  </a:lnTo>
                  <a:lnTo>
                    <a:pt x="8216" y="111112"/>
                  </a:lnTo>
                  <a:lnTo>
                    <a:pt x="8216" y="102870"/>
                  </a:lnTo>
                  <a:close/>
                </a:path>
                <a:path w="267970" h="137160">
                  <a:moveTo>
                    <a:pt x="8216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16" y="97942"/>
                  </a:lnTo>
                  <a:lnTo>
                    <a:pt x="8216" y="89700"/>
                  </a:lnTo>
                  <a:close/>
                </a:path>
                <a:path w="267970" h="137160">
                  <a:moveTo>
                    <a:pt x="8216" y="77355"/>
                  </a:moveTo>
                  <a:lnTo>
                    <a:pt x="0" y="77355"/>
                  </a:lnTo>
                  <a:lnTo>
                    <a:pt x="0" y="85598"/>
                  </a:lnTo>
                  <a:lnTo>
                    <a:pt x="8216" y="85598"/>
                  </a:lnTo>
                  <a:lnTo>
                    <a:pt x="8216" y="77355"/>
                  </a:lnTo>
                  <a:close/>
                </a:path>
                <a:path w="267970" h="137160">
                  <a:moveTo>
                    <a:pt x="8216" y="64198"/>
                  </a:moveTo>
                  <a:lnTo>
                    <a:pt x="0" y="64198"/>
                  </a:lnTo>
                  <a:lnTo>
                    <a:pt x="0" y="72415"/>
                  </a:lnTo>
                  <a:lnTo>
                    <a:pt x="8216" y="72415"/>
                  </a:lnTo>
                  <a:lnTo>
                    <a:pt x="8216" y="64198"/>
                  </a:lnTo>
                  <a:close/>
                </a:path>
                <a:path w="267970" h="137160">
                  <a:moveTo>
                    <a:pt x="8216" y="51854"/>
                  </a:moveTo>
                  <a:lnTo>
                    <a:pt x="0" y="51854"/>
                  </a:lnTo>
                  <a:lnTo>
                    <a:pt x="0" y="60083"/>
                  </a:lnTo>
                  <a:lnTo>
                    <a:pt x="8216" y="60083"/>
                  </a:lnTo>
                  <a:lnTo>
                    <a:pt x="8216" y="51854"/>
                  </a:lnTo>
                  <a:close/>
                </a:path>
                <a:path w="267970" h="137160">
                  <a:moveTo>
                    <a:pt x="8216" y="38684"/>
                  </a:moveTo>
                  <a:lnTo>
                    <a:pt x="0" y="38684"/>
                  </a:lnTo>
                  <a:lnTo>
                    <a:pt x="0" y="46901"/>
                  </a:lnTo>
                  <a:lnTo>
                    <a:pt x="8216" y="46901"/>
                  </a:lnTo>
                  <a:lnTo>
                    <a:pt x="8216" y="38684"/>
                  </a:lnTo>
                  <a:close/>
                </a:path>
                <a:path w="267970" h="137160">
                  <a:moveTo>
                    <a:pt x="8216" y="26339"/>
                  </a:moveTo>
                  <a:lnTo>
                    <a:pt x="0" y="26339"/>
                  </a:lnTo>
                  <a:lnTo>
                    <a:pt x="0" y="33756"/>
                  </a:lnTo>
                  <a:lnTo>
                    <a:pt x="8216" y="33756"/>
                  </a:lnTo>
                  <a:lnTo>
                    <a:pt x="8216" y="26339"/>
                  </a:lnTo>
                  <a:close/>
                </a:path>
                <a:path w="267970" h="137160">
                  <a:moveTo>
                    <a:pt x="8216" y="13169"/>
                  </a:moveTo>
                  <a:lnTo>
                    <a:pt x="0" y="13169"/>
                  </a:lnTo>
                  <a:lnTo>
                    <a:pt x="0" y="21386"/>
                  </a:lnTo>
                  <a:lnTo>
                    <a:pt x="8216" y="21386"/>
                  </a:lnTo>
                  <a:lnTo>
                    <a:pt x="8216" y="13169"/>
                  </a:lnTo>
                  <a:close/>
                </a:path>
                <a:path w="267970" h="137160">
                  <a:moveTo>
                    <a:pt x="8216" y="0"/>
                  </a:moveTo>
                  <a:lnTo>
                    <a:pt x="0" y="0"/>
                  </a:lnTo>
                  <a:lnTo>
                    <a:pt x="0" y="8216"/>
                  </a:lnTo>
                  <a:lnTo>
                    <a:pt x="8216" y="8216"/>
                  </a:lnTo>
                  <a:lnTo>
                    <a:pt x="8216" y="0"/>
                  </a:lnTo>
                  <a:close/>
                </a:path>
                <a:path w="267970" h="137160">
                  <a:moveTo>
                    <a:pt x="21386" y="128384"/>
                  </a:moveTo>
                  <a:lnTo>
                    <a:pt x="13169" y="128384"/>
                  </a:lnTo>
                  <a:lnTo>
                    <a:pt x="13169" y="136613"/>
                  </a:lnTo>
                  <a:lnTo>
                    <a:pt x="21386" y="136613"/>
                  </a:lnTo>
                  <a:lnTo>
                    <a:pt x="21386" y="128384"/>
                  </a:lnTo>
                  <a:close/>
                </a:path>
                <a:path w="267970" h="137160">
                  <a:moveTo>
                    <a:pt x="21386" y="116039"/>
                  </a:moveTo>
                  <a:lnTo>
                    <a:pt x="13169" y="116039"/>
                  </a:lnTo>
                  <a:lnTo>
                    <a:pt x="13169" y="123456"/>
                  </a:lnTo>
                  <a:lnTo>
                    <a:pt x="21386" y="123456"/>
                  </a:lnTo>
                  <a:lnTo>
                    <a:pt x="21386" y="116039"/>
                  </a:lnTo>
                  <a:close/>
                </a:path>
                <a:path w="267970" h="137160">
                  <a:moveTo>
                    <a:pt x="21386" y="102870"/>
                  </a:moveTo>
                  <a:lnTo>
                    <a:pt x="13169" y="102870"/>
                  </a:lnTo>
                  <a:lnTo>
                    <a:pt x="13169" y="111112"/>
                  </a:lnTo>
                  <a:lnTo>
                    <a:pt x="21386" y="111112"/>
                  </a:lnTo>
                  <a:lnTo>
                    <a:pt x="21386" y="102870"/>
                  </a:lnTo>
                  <a:close/>
                </a:path>
                <a:path w="267970" h="137160">
                  <a:moveTo>
                    <a:pt x="21386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1386" y="97942"/>
                  </a:lnTo>
                  <a:lnTo>
                    <a:pt x="21386" y="89700"/>
                  </a:lnTo>
                  <a:close/>
                </a:path>
                <a:path w="267970" h="137160">
                  <a:moveTo>
                    <a:pt x="21386" y="77355"/>
                  </a:moveTo>
                  <a:lnTo>
                    <a:pt x="13169" y="77355"/>
                  </a:lnTo>
                  <a:lnTo>
                    <a:pt x="13169" y="85598"/>
                  </a:lnTo>
                  <a:lnTo>
                    <a:pt x="21386" y="85598"/>
                  </a:lnTo>
                  <a:lnTo>
                    <a:pt x="21386" y="77355"/>
                  </a:lnTo>
                  <a:close/>
                </a:path>
                <a:path w="267970" h="137160">
                  <a:moveTo>
                    <a:pt x="21386" y="64198"/>
                  </a:moveTo>
                  <a:lnTo>
                    <a:pt x="13169" y="64198"/>
                  </a:lnTo>
                  <a:lnTo>
                    <a:pt x="13169" y="72415"/>
                  </a:lnTo>
                  <a:lnTo>
                    <a:pt x="21386" y="72415"/>
                  </a:lnTo>
                  <a:lnTo>
                    <a:pt x="21386" y="64198"/>
                  </a:lnTo>
                  <a:close/>
                </a:path>
                <a:path w="267970" h="137160">
                  <a:moveTo>
                    <a:pt x="21386" y="51854"/>
                  </a:moveTo>
                  <a:lnTo>
                    <a:pt x="13169" y="51854"/>
                  </a:lnTo>
                  <a:lnTo>
                    <a:pt x="13169" y="60083"/>
                  </a:lnTo>
                  <a:lnTo>
                    <a:pt x="21386" y="60083"/>
                  </a:lnTo>
                  <a:lnTo>
                    <a:pt x="21386" y="51854"/>
                  </a:lnTo>
                  <a:close/>
                </a:path>
                <a:path w="267970" h="137160">
                  <a:moveTo>
                    <a:pt x="21386" y="38684"/>
                  </a:moveTo>
                  <a:lnTo>
                    <a:pt x="13169" y="38684"/>
                  </a:lnTo>
                  <a:lnTo>
                    <a:pt x="13169" y="46901"/>
                  </a:lnTo>
                  <a:lnTo>
                    <a:pt x="21386" y="46901"/>
                  </a:lnTo>
                  <a:lnTo>
                    <a:pt x="21386" y="38684"/>
                  </a:lnTo>
                  <a:close/>
                </a:path>
                <a:path w="267970" h="137160">
                  <a:moveTo>
                    <a:pt x="21386" y="26339"/>
                  </a:moveTo>
                  <a:lnTo>
                    <a:pt x="13169" y="26339"/>
                  </a:lnTo>
                  <a:lnTo>
                    <a:pt x="13169" y="33756"/>
                  </a:lnTo>
                  <a:lnTo>
                    <a:pt x="21386" y="33756"/>
                  </a:lnTo>
                  <a:lnTo>
                    <a:pt x="21386" y="26339"/>
                  </a:lnTo>
                  <a:close/>
                </a:path>
                <a:path w="267970" h="137160">
                  <a:moveTo>
                    <a:pt x="21386" y="13169"/>
                  </a:moveTo>
                  <a:lnTo>
                    <a:pt x="13169" y="13169"/>
                  </a:lnTo>
                  <a:lnTo>
                    <a:pt x="13169" y="21386"/>
                  </a:lnTo>
                  <a:lnTo>
                    <a:pt x="21386" y="21386"/>
                  </a:lnTo>
                  <a:lnTo>
                    <a:pt x="21386" y="13169"/>
                  </a:lnTo>
                  <a:close/>
                </a:path>
                <a:path w="267970" h="137160">
                  <a:moveTo>
                    <a:pt x="21386" y="0"/>
                  </a:moveTo>
                  <a:lnTo>
                    <a:pt x="13169" y="0"/>
                  </a:lnTo>
                  <a:lnTo>
                    <a:pt x="13169" y="8216"/>
                  </a:lnTo>
                  <a:lnTo>
                    <a:pt x="21386" y="8216"/>
                  </a:lnTo>
                  <a:lnTo>
                    <a:pt x="21386" y="0"/>
                  </a:lnTo>
                  <a:close/>
                </a:path>
                <a:path w="267970" h="137160">
                  <a:moveTo>
                    <a:pt x="33731" y="128384"/>
                  </a:moveTo>
                  <a:lnTo>
                    <a:pt x="26327" y="128384"/>
                  </a:lnTo>
                  <a:lnTo>
                    <a:pt x="26327" y="136613"/>
                  </a:lnTo>
                  <a:lnTo>
                    <a:pt x="33731" y="136613"/>
                  </a:lnTo>
                  <a:lnTo>
                    <a:pt x="33731" y="128384"/>
                  </a:lnTo>
                  <a:close/>
                </a:path>
                <a:path w="267970" h="137160">
                  <a:moveTo>
                    <a:pt x="33731" y="116039"/>
                  </a:moveTo>
                  <a:lnTo>
                    <a:pt x="26327" y="116039"/>
                  </a:lnTo>
                  <a:lnTo>
                    <a:pt x="26327" y="123456"/>
                  </a:lnTo>
                  <a:lnTo>
                    <a:pt x="33731" y="123456"/>
                  </a:lnTo>
                  <a:lnTo>
                    <a:pt x="33731" y="116039"/>
                  </a:lnTo>
                  <a:close/>
                </a:path>
                <a:path w="267970" h="137160">
                  <a:moveTo>
                    <a:pt x="33731" y="102870"/>
                  </a:moveTo>
                  <a:lnTo>
                    <a:pt x="26327" y="102870"/>
                  </a:lnTo>
                  <a:lnTo>
                    <a:pt x="26327" y="111112"/>
                  </a:lnTo>
                  <a:lnTo>
                    <a:pt x="33731" y="111112"/>
                  </a:lnTo>
                  <a:lnTo>
                    <a:pt x="33731" y="102870"/>
                  </a:lnTo>
                  <a:close/>
                </a:path>
                <a:path w="267970" h="137160">
                  <a:moveTo>
                    <a:pt x="33731" y="89700"/>
                  </a:moveTo>
                  <a:lnTo>
                    <a:pt x="26327" y="89700"/>
                  </a:lnTo>
                  <a:lnTo>
                    <a:pt x="26327" y="97942"/>
                  </a:lnTo>
                  <a:lnTo>
                    <a:pt x="33731" y="97942"/>
                  </a:lnTo>
                  <a:lnTo>
                    <a:pt x="33731" y="89700"/>
                  </a:lnTo>
                  <a:close/>
                </a:path>
                <a:path w="267970" h="137160">
                  <a:moveTo>
                    <a:pt x="33731" y="77355"/>
                  </a:moveTo>
                  <a:lnTo>
                    <a:pt x="26327" y="77355"/>
                  </a:lnTo>
                  <a:lnTo>
                    <a:pt x="26327" y="85598"/>
                  </a:lnTo>
                  <a:lnTo>
                    <a:pt x="33731" y="85598"/>
                  </a:lnTo>
                  <a:lnTo>
                    <a:pt x="33731" y="77355"/>
                  </a:lnTo>
                  <a:close/>
                </a:path>
                <a:path w="267970" h="137160">
                  <a:moveTo>
                    <a:pt x="33731" y="64198"/>
                  </a:moveTo>
                  <a:lnTo>
                    <a:pt x="26327" y="64198"/>
                  </a:lnTo>
                  <a:lnTo>
                    <a:pt x="26327" y="72415"/>
                  </a:lnTo>
                  <a:lnTo>
                    <a:pt x="33731" y="72415"/>
                  </a:lnTo>
                  <a:lnTo>
                    <a:pt x="33731" y="64198"/>
                  </a:lnTo>
                  <a:close/>
                </a:path>
                <a:path w="267970" h="137160">
                  <a:moveTo>
                    <a:pt x="33731" y="51854"/>
                  </a:moveTo>
                  <a:lnTo>
                    <a:pt x="26327" y="51854"/>
                  </a:lnTo>
                  <a:lnTo>
                    <a:pt x="26327" y="60083"/>
                  </a:lnTo>
                  <a:lnTo>
                    <a:pt x="33731" y="60083"/>
                  </a:lnTo>
                  <a:lnTo>
                    <a:pt x="33731" y="51854"/>
                  </a:lnTo>
                  <a:close/>
                </a:path>
                <a:path w="267970" h="137160">
                  <a:moveTo>
                    <a:pt x="33731" y="38684"/>
                  </a:moveTo>
                  <a:lnTo>
                    <a:pt x="26327" y="38684"/>
                  </a:lnTo>
                  <a:lnTo>
                    <a:pt x="26327" y="46901"/>
                  </a:lnTo>
                  <a:lnTo>
                    <a:pt x="33731" y="46901"/>
                  </a:lnTo>
                  <a:lnTo>
                    <a:pt x="33731" y="38684"/>
                  </a:lnTo>
                  <a:close/>
                </a:path>
                <a:path w="267970" h="137160">
                  <a:moveTo>
                    <a:pt x="33731" y="26339"/>
                  </a:moveTo>
                  <a:lnTo>
                    <a:pt x="26327" y="26339"/>
                  </a:lnTo>
                  <a:lnTo>
                    <a:pt x="26327" y="33756"/>
                  </a:lnTo>
                  <a:lnTo>
                    <a:pt x="33731" y="33756"/>
                  </a:lnTo>
                  <a:lnTo>
                    <a:pt x="33731" y="26339"/>
                  </a:lnTo>
                  <a:close/>
                </a:path>
                <a:path w="267970" h="137160">
                  <a:moveTo>
                    <a:pt x="33731" y="13169"/>
                  </a:moveTo>
                  <a:lnTo>
                    <a:pt x="26327" y="13169"/>
                  </a:lnTo>
                  <a:lnTo>
                    <a:pt x="26327" y="21386"/>
                  </a:lnTo>
                  <a:lnTo>
                    <a:pt x="33731" y="21386"/>
                  </a:lnTo>
                  <a:lnTo>
                    <a:pt x="33731" y="13169"/>
                  </a:lnTo>
                  <a:close/>
                </a:path>
                <a:path w="267970" h="137160">
                  <a:moveTo>
                    <a:pt x="33731" y="0"/>
                  </a:moveTo>
                  <a:lnTo>
                    <a:pt x="26327" y="0"/>
                  </a:lnTo>
                  <a:lnTo>
                    <a:pt x="26327" y="8216"/>
                  </a:lnTo>
                  <a:lnTo>
                    <a:pt x="33731" y="8216"/>
                  </a:lnTo>
                  <a:lnTo>
                    <a:pt x="33731" y="0"/>
                  </a:lnTo>
                  <a:close/>
                </a:path>
                <a:path w="267970" h="137160">
                  <a:moveTo>
                    <a:pt x="46901" y="128384"/>
                  </a:moveTo>
                  <a:lnTo>
                    <a:pt x="38658" y="128384"/>
                  </a:lnTo>
                  <a:lnTo>
                    <a:pt x="38658" y="136613"/>
                  </a:lnTo>
                  <a:lnTo>
                    <a:pt x="46901" y="136613"/>
                  </a:lnTo>
                  <a:lnTo>
                    <a:pt x="46901" y="128384"/>
                  </a:lnTo>
                  <a:close/>
                </a:path>
                <a:path w="267970" h="137160">
                  <a:moveTo>
                    <a:pt x="46901" y="116039"/>
                  </a:moveTo>
                  <a:lnTo>
                    <a:pt x="38658" y="116039"/>
                  </a:lnTo>
                  <a:lnTo>
                    <a:pt x="38658" y="123456"/>
                  </a:lnTo>
                  <a:lnTo>
                    <a:pt x="46901" y="123456"/>
                  </a:lnTo>
                  <a:lnTo>
                    <a:pt x="46901" y="116039"/>
                  </a:lnTo>
                  <a:close/>
                </a:path>
                <a:path w="267970" h="137160">
                  <a:moveTo>
                    <a:pt x="46901" y="102870"/>
                  </a:moveTo>
                  <a:lnTo>
                    <a:pt x="38658" y="102870"/>
                  </a:lnTo>
                  <a:lnTo>
                    <a:pt x="38658" y="111112"/>
                  </a:lnTo>
                  <a:lnTo>
                    <a:pt x="46901" y="111112"/>
                  </a:lnTo>
                  <a:lnTo>
                    <a:pt x="46901" y="102870"/>
                  </a:lnTo>
                  <a:close/>
                </a:path>
                <a:path w="267970" h="137160">
                  <a:moveTo>
                    <a:pt x="46901" y="89700"/>
                  </a:moveTo>
                  <a:lnTo>
                    <a:pt x="38658" y="89700"/>
                  </a:lnTo>
                  <a:lnTo>
                    <a:pt x="38658" y="97942"/>
                  </a:lnTo>
                  <a:lnTo>
                    <a:pt x="46901" y="97942"/>
                  </a:lnTo>
                  <a:lnTo>
                    <a:pt x="46901" y="89700"/>
                  </a:lnTo>
                  <a:close/>
                </a:path>
                <a:path w="267970" h="137160">
                  <a:moveTo>
                    <a:pt x="46901" y="77355"/>
                  </a:moveTo>
                  <a:lnTo>
                    <a:pt x="38658" y="77355"/>
                  </a:lnTo>
                  <a:lnTo>
                    <a:pt x="38658" y="85598"/>
                  </a:lnTo>
                  <a:lnTo>
                    <a:pt x="46901" y="85598"/>
                  </a:lnTo>
                  <a:lnTo>
                    <a:pt x="46901" y="77355"/>
                  </a:lnTo>
                  <a:close/>
                </a:path>
                <a:path w="267970" h="137160">
                  <a:moveTo>
                    <a:pt x="46901" y="64198"/>
                  </a:moveTo>
                  <a:lnTo>
                    <a:pt x="38658" y="64198"/>
                  </a:lnTo>
                  <a:lnTo>
                    <a:pt x="38658" y="72415"/>
                  </a:lnTo>
                  <a:lnTo>
                    <a:pt x="46901" y="72415"/>
                  </a:lnTo>
                  <a:lnTo>
                    <a:pt x="46901" y="64198"/>
                  </a:lnTo>
                  <a:close/>
                </a:path>
                <a:path w="267970" h="137160">
                  <a:moveTo>
                    <a:pt x="46901" y="51854"/>
                  </a:moveTo>
                  <a:lnTo>
                    <a:pt x="38658" y="51854"/>
                  </a:lnTo>
                  <a:lnTo>
                    <a:pt x="38658" y="60083"/>
                  </a:lnTo>
                  <a:lnTo>
                    <a:pt x="46901" y="60083"/>
                  </a:lnTo>
                  <a:lnTo>
                    <a:pt x="46901" y="51854"/>
                  </a:lnTo>
                  <a:close/>
                </a:path>
                <a:path w="267970" h="137160">
                  <a:moveTo>
                    <a:pt x="46901" y="38684"/>
                  </a:moveTo>
                  <a:lnTo>
                    <a:pt x="38658" y="38684"/>
                  </a:lnTo>
                  <a:lnTo>
                    <a:pt x="38658" y="46901"/>
                  </a:lnTo>
                  <a:lnTo>
                    <a:pt x="46901" y="46901"/>
                  </a:lnTo>
                  <a:lnTo>
                    <a:pt x="46901" y="38684"/>
                  </a:lnTo>
                  <a:close/>
                </a:path>
                <a:path w="267970" h="137160">
                  <a:moveTo>
                    <a:pt x="46901" y="26339"/>
                  </a:moveTo>
                  <a:lnTo>
                    <a:pt x="38658" y="26339"/>
                  </a:lnTo>
                  <a:lnTo>
                    <a:pt x="38658" y="33756"/>
                  </a:lnTo>
                  <a:lnTo>
                    <a:pt x="46901" y="33756"/>
                  </a:lnTo>
                  <a:lnTo>
                    <a:pt x="46901" y="26339"/>
                  </a:lnTo>
                  <a:close/>
                </a:path>
                <a:path w="267970" h="137160">
                  <a:moveTo>
                    <a:pt x="46901" y="13169"/>
                  </a:moveTo>
                  <a:lnTo>
                    <a:pt x="38658" y="13169"/>
                  </a:lnTo>
                  <a:lnTo>
                    <a:pt x="38658" y="21386"/>
                  </a:lnTo>
                  <a:lnTo>
                    <a:pt x="46901" y="21386"/>
                  </a:lnTo>
                  <a:lnTo>
                    <a:pt x="46901" y="13169"/>
                  </a:lnTo>
                  <a:close/>
                </a:path>
                <a:path w="267970" h="137160">
                  <a:moveTo>
                    <a:pt x="46901" y="0"/>
                  </a:moveTo>
                  <a:lnTo>
                    <a:pt x="38658" y="0"/>
                  </a:lnTo>
                  <a:lnTo>
                    <a:pt x="38658" y="8216"/>
                  </a:lnTo>
                  <a:lnTo>
                    <a:pt x="46901" y="8216"/>
                  </a:lnTo>
                  <a:lnTo>
                    <a:pt x="46901" y="0"/>
                  </a:lnTo>
                  <a:close/>
                </a:path>
                <a:path w="267970" h="137160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386"/>
                  </a:lnTo>
                  <a:lnTo>
                    <a:pt x="60071" y="21386"/>
                  </a:lnTo>
                  <a:lnTo>
                    <a:pt x="60071" y="13169"/>
                  </a:lnTo>
                  <a:close/>
                </a:path>
                <a:path w="267970" h="137160">
                  <a:moveTo>
                    <a:pt x="60071" y="0"/>
                  </a:moveTo>
                  <a:lnTo>
                    <a:pt x="51841" y="0"/>
                  </a:lnTo>
                  <a:lnTo>
                    <a:pt x="51841" y="8216"/>
                  </a:lnTo>
                  <a:lnTo>
                    <a:pt x="60071" y="8216"/>
                  </a:lnTo>
                  <a:lnTo>
                    <a:pt x="60071" y="0"/>
                  </a:lnTo>
                  <a:close/>
                </a:path>
                <a:path w="267970" h="137160">
                  <a:moveTo>
                    <a:pt x="73240" y="0"/>
                  </a:moveTo>
                  <a:lnTo>
                    <a:pt x="65011" y="0"/>
                  </a:lnTo>
                  <a:lnTo>
                    <a:pt x="65011" y="8216"/>
                  </a:lnTo>
                  <a:lnTo>
                    <a:pt x="73240" y="8216"/>
                  </a:lnTo>
                  <a:lnTo>
                    <a:pt x="73240" y="0"/>
                  </a:lnTo>
                  <a:close/>
                </a:path>
                <a:path w="267970" h="137160">
                  <a:moveTo>
                    <a:pt x="86410" y="0"/>
                  </a:moveTo>
                  <a:lnTo>
                    <a:pt x="78168" y="0"/>
                  </a:lnTo>
                  <a:lnTo>
                    <a:pt x="78168" y="8216"/>
                  </a:lnTo>
                  <a:lnTo>
                    <a:pt x="86410" y="8216"/>
                  </a:lnTo>
                  <a:lnTo>
                    <a:pt x="86410" y="0"/>
                  </a:lnTo>
                  <a:close/>
                </a:path>
                <a:path w="267970" h="137160">
                  <a:moveTo>
                    <a:pt x="98742" y="0"/>
                  </a:moveTo>
                  <a:lnTo>
                    <a:pt x="91325" y="0"/>
                  </a:lnTo>
                  <a:lnTo>
                    <a:pt x="91325" y="8216"/>
                  </a:lnTo>
                  <a:lnTo>
                    <a:pt x="98742" y="8216"/>
                  </a:lnTo>
                  <a:lnTo>
                    <a:pt x="98742" y="0"/>
                  </a:lnTo>
                  <a:close/>
                </a:path>
                <a:path w="267970" h="137160">
                  <a:moveTo>
                    <a:pt x="111912" y="0"/>
                  </a:moveTo>
                  <a:lnTo>
                    <a:pt x="103695" y="0"/>
                  </a:lnTo>
                  <a:lnTo>
                    <a:pt x="103695" y="8216"/>
                  </a:lnTo>
                  <a:lnTo>
                    <a:pt x="111912" y="8216"/>
                  </a:lnTo>
                  <a:lnTo>
                    <a:pt x="111912" y="0"/>
                  </a:lnTo>
                  <a:close/>
                </a:path>
                <a:path w="267970" h="137160">
                  <a:moveTo>
                    <a:pt x="125082" y="0"/>
                  </a:moveTo>
                  <a:lnTo>
                    <a:pt x="116852" y="0"/>
                  </a:lnTo>
                  <a:lnTo>
                    <a:pt x="116852" y="8216"/>
                  </a:lnTo>
                  <a:lnTo>
                    <a:pt x="125082" y="8216"/>
                  </a:lnTo>
                  <a:lnTo>
                    <a:pt x="125082" y="0"/>
                  </a:lnTo>
                  <a:close/>
                </a:path>
                <a:path w="267970" h="137160">
                  <a:moveTo>
                    <a:pt x="254292" y="128384"/>
                  </a:moveTo>
                  <a:lnTo>
                    <a:pt x="246862" y="128384"/>
                  </a:lnTo>
                  <a:lnTo>
                    <a:pt x="246862" y="136613"/>
                  </a:lnTo>
                  <a:lnTo>
                    <a:pt x="254292" y="136613"/>
                  </a:lnTo>
                  <a:lnTo>
                    <a:pt x="254292" y="128384"/>
                  </a:lnTo>
                  <a:close/>
                </a:path>
                <a:path w="267970" h="137160">
                  <a:moveTo>
                    <a:pt x="254292" y="116039"/>
                  </a:moveTo>
                  <a:lnTo>
                    <a:pt x="246862" y="116039"/>
                  </a:lnTo>
                  <a:lnTo>
                    <a:pt x="246862" y="123456"/>
                  </a:lnTo>
                  <a:lnTo>
                    <a:pt x="254292" y="123456"/>
                  </a:lnTo>
                  <a:lnTo>
                    <a:pt x="254292" y="116039"/>
                  </a:lnTo>
                  <a:close/>
                </a:path>
                <a:path w="267970" h="137160">
                  <a:moveTo>
                    <a:pt x="254292" y="102870"/>
                  </a:moveTo>
                  <a:lnTo>
                    <a:pt x="246862" y="102870"/>
                  </a:lnTo>
                  <a:lnTo>
                    <a:pt x="246862" y="111112"/>
                  </a:lnTo>
                  <a:lnTo>
                    <a:pt x="254292" y="111112"/>
                  </a:lnTo>
                  <a:lnTo>
                    <a:pt x="254292" y="102870"/>
                  </a:lnTo>
                  <a:close/>
                </a:path>
                <a:path w="267970" h="137160">
                  <a:moveTo>
                    <a:pt x="254292" y="89700"/>
                  </a:moveTo>
                  <a:lnTo>
                    <a:pt x="246862" y="89700"/>
                  </a:lnTo>
                  <a:lnTo>
                    <a:pt x="246862" y="97942"/>
                  </a:lnTo>
                  <a:lnTo>
                    <a:pt x="254292" y="97942"/>
                  </a:lnTo>
                  <a:lnTo>
                    <a:pt x="254292" y="89700"/>
                  </a:lnTo>
                  <a:close/>
                </a:path>
                <a:path w="267970" h="137160">
                  <a:moveTo>
                    <a:pt x="254292" y="77355"/>
                  </a:moveTo>
                  <a:lnTo>
                    <a:pt x="246862" y="77355"/>
                  </a:lnTo>
                  <a:lnTo>
                    <a:pt x="246862" y="85598"/>
                  </a:lnTo>
                  <a:lnTo>
                    <a:pt x="254292" y="85598"/>
                  </a:lnTo>
                  <a:lnTo>
                    <a:pt x="254292" y="77355"/>
                  </a:lnTo>
                  <a:close/>
                </a:path>
                <a:path w="267970" h="137160">
                  <a:moveTo>
                    <a:pt x="254292" y="64198"/>
                  </a:moveTo>
                  <a:lnTo>
                    <a:pt x="246862" y="64198"/>
                  </a:lnTo>
                  <a:lnTo>
                    <a:pt x="246862" y="72415"/>
                  </a:lnTo>
                  <a:lnTo>
                    <a:pt x="254292" y="72415"/>
                  </a:lnTo>
                  <a:lnTo>
                    <a:pt x="254292" y="64198"/>
                  </a:lnTo>
                  <a:close/>
                </a:path>
                <a:path w="267970" h="137160">
                  <a:moveTo>
                    <a:pt x="254292" y="51854"/>
                  </a:moveTo>
                  <a:lnTo>
                    <a:pt x="246862" y="51854"/>
                  </a:lnTo>
                  <a:lnTo>
                    <a:pt x="246862" y="60083"/>
                  </a:lnTo>
                  <a:lnTo>
                    <a:pt x="254292" y="60083"/>
                  </a:lnTo>
                  <a:lnTo>
                    <a:pt x="254292" y="51854"/>
                  </a:lnTo>
                  <a:close/>
                </a:path>
                <a:path w="267970" h="137160">
                  <a:moveTo>
                    <a:pt x="254292" y="38684"/>
                  </a:moveTo>
                  <a:lnTo>
                    <a:pt x="246862" y="38684"/>
                  </a:lnTo>
                  <a:lnTo>
                    <a:pt x="246862" y="46901"/>
                  </a:lnTo>
                  <a:lnTo>
                    <a:pt x="254292" y="46901"/>
                  </a:lnTo>
                  <a:lnTo>
                    <a:pt x="254292" y="38684"/>
                  </a:lnTo>
                  <a:close/>
                </a:path>
                <a:path w="267970" h="137160">
                  <a:moveTo>
                    <a:pt x="254292" y="26339"/>
                  </a:moveTo>
                  <a:lnTo>
                    <a:pt x="246862" y="26339"/>
                  </a:lnTo>
                  <a:lnTo>
                    <a:pt x="246862" y="33756"/>
                  </a:lnTo>
                  <a:lnTo>
                    <a:pt x="254292" y="33756"/>
                  </a:lnTo>
                  <a:lnTo>
                    <a:pt x="254292" y="26339"/>
                  </a:lnTo>
                  <a:close/>
                </a:path>
                <a:path w="267970" h="137160">
                  <a:moveTo>
                    <a:pt x="254292" y="13169"/>
                  </a:moveTo>
                  <a:lnTo>
                    <a:pt x="246862" y="13169"/>
                  </a:lnTo>
                  <a:lnTo>
                    <a:pt x="246862" y="21386"/>
                  </a:lnTo>
                  <a:lnTo>
                    <a:pt x="254292" y="21386"/>
                  </a:lnTo>
                  <a:lnTo>
                    <a:pt x="254292" y="13169"/>
                  </a:lnTo>
                  <a:close/>
                </a:path>
                <a:path w="267970" h="137160">
                  <a:moveTo>
                    <a:pt x="267462" y="128384"/>
                  </a:moveTo>
                  <a:lnTo>
                    <a:pt x="259219" y="128384"/>
                  </a:lnTo>
                  <a:lnTo>
                    <a:pt x="259219" y="136613"/>
                  </a:lnTo>
                  <a:lnTo>
                    <a:pt x="267462" y="136613"/>
                  </a:lnTo>
                  <a:lnTo>
                    <a:pt x="267462" y="128384"/>
                  </a:lnTo>
                  <a:close/>
                </a:path>
                <a:path w="267970" h="137160">
                  <a:moveTo>
                    <a:pt x="267462" y="116039"/>
                  </a:moveTo>
                  <a:lnTo>
                    <a:pt x="259219" y="116039"/>
                  </a:lnTo>
                  <a:lnTo>
                    <a:pt x="259219" y="123456"/>
                  </a:lnTo>
                  <a:lnTo>
                    <a:pt x="267462" y="123456"/>
                  </a:lnTo>
                  <a:lnTo>
                    <a:pt x="267462" y="116039"/>
                  </a:lnTo>
                  <a:close/>
                </a:path>
                <a:path w="267970" h="137160">
                  <a:moveTo>
                    <a:pt x="267462" y="102870"/>
                  </a:moveTo>
                  <a:lnTo>
                    <a:pt x="259219" y="102870"/>
                  </a:lnTo>
                  <a:lnTo>
                    <a:pt x="259219" y="111112"/>
                  </a:lnTo>
                  <a:lnTo>
                    <a:pt x="267462" y="111112"/>
                  </a:lnTo>
                  <a:lnTo>
                    <a:pt x="267462" y="102870"/>
                  </a:lnTo>
                  <a:close/>
                </a:path>
                <a:path w="267970" h="137160">
                  <a:moveTo>
                    <a:pt x="267462" y="89700"/>
                  </a:moveTo>
                  <a:lnTo>
                    <a:pt x="259219" y="89700"/>
                  </a:lnTo>
                  <a:lnTo>
                    <a:pt x="259219" y="97942"/>
                  </a:lnTo>
                  <a:lnTo>
                    <a:pt x="267462" y="97942"/>
                  </a:lnTo>
                  <a:lnTo>
                    <a:pt x="267462" y="89700"/>
                  </a:lnTo>
                  <a:close/>
                </a:path>
                <a:path w="267970" h="137160">
                  <a:moveTo>
                    <a:pt x="267462" y="77355"/>
                  </a:moveTo>
                  <a:lnTo>
                    <a:pt x="259219" y="77355"/>
                  </a:lnTo>
                  <a:lnTo>
                    <a:pt x="259219" y="85598"/>
                  </a:lnTo>
                  <a:lnTo>
                    <a:pt x="267462" y="85598"/>
                  </a:lnTo>
                  <a:lnTo>
                    <a:pt x="267462" y="77355"/>
                  </a:lnTo>
                  <a:close/>
                </a:path>
                <a:path w="267970" h="137160">
                  <a:moveTo>
                    <a:pt x="267462" y="64198"/>
                  </a:moveTo>
                  <a:lnTo>
                    <a:pt x="259219" y="64198"/>
                  </a:lnTo>
                  <a:lnTo>
                    <a:pt x="259219" y="72415"/>
                  </a:lnTo>
                  <a:lnTo>
                    <a:pt x="267462" y="72415"/>
                  </a:lnTo>
                  <a:lnTo>
                    <a:pt x="267462" y="64198"/>
                  </a:lnTo>
                  <a:close/>
                </a:path>
                <a:path w="267970" h="137160">
                  <a:moveTo>
                    <a:pt x="267462" y="51854"/>
                  </a:moveTo>
                  <a:lnTo>
                    <a:pt x="259219" y="51854"/>
                  </a:lnTo>
                  <a:lnTo>
                    <a:pt x="259219" y="60083"/>
                  </a:lnTo>
                  <a:lnTo>
                    <a:pt x="267462" y="60083"/>
                  </a:lnTo>
                  <a:lnTo>
                    <a:pt x="267462" y="51854"/>
                  </a:lnTo>
                  <a:close/>
                </a:path>
                <a:path w="267970" h="137160">
                  <a:moveTo>
                    <a:pt x="267462" y="38684"/>
                  </a:moveTo>
                  <a:lnTo>
                    <a:pt x="259219" y="38684"/>
                  </a:lnTo>
                  <a:lnTo>
                    <a:pt x="259219" y="46901"/>
                  </a:lnTo>
                  <a:lnTo>
                    <a:pt x="267462" y="46901"/>
                  </a:lnTo>
                  <a:lnTo>
                    <a:pt x="267462" y="38684"/>
                  </a:lnTo>
                  <a:close/>
                </a:path>
                <a:path w="267970" h="137160">
                  <a:moveTo>
                    <a:pt x="267462" y="26339"/>
                  </a:moveTo>
                  <a:lnTo>
                    <a:pt x="259219" y="26339"/>
                  </a:lnTo>
                  <a:lnTo>
                    <a:pt x="259219" y="33756"/>
                  </a:lnTo>
                  <a:lnTo>
                    <a:pt x="267462" y="33756"/>
                  </a:lnTo>
                  <a:lnTo>
                    <a:pt x="267462" y="26339"/>
                  </a:lnTo>
                  <a:close/>
                </a:path>
                <a:path w="267970" h="137160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386"/>
                  </a:lnTo>
                  <a:lnTo>
                    <a:pt x="267462" y="21386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205260" y="5604547"/>
              <a:ext cx="643890" cy="1633220"/>
            </a:xfrm>
            <a:custGeom>
              <a:avLst/>
              <a:gdLst/>
              <a:ahLst/>
              <a:cxnLst/>
              <a:rect l="l" t="t" r="r" b="b"/>
              <a:pathLst>
                <a:path w="643889" h="1633220">
                  <a:moveTo>
                    <a:pt x="8229" y="115214"/>
                  </a:moveTo>
                  <a:lnTo>
                    <a:pt x="0" y="115214"/>
                  </a:lnTo>
                  <a:lnTo>
                    <a:pt x="0" y="123444"/>
                  </a:lnTo>
                  <a:lnTo>
                    <a:pt x="8229" y="123444"/>
                  </a:lnTo>
                  <a:lnTo>
                    <a:pt x="8229" y="115214"/>
                  </a:lnTo>
                  <a:close/>
                </a:path>
                <a:path w="643889" h="1633220">
                  <a:moveTo>
                    <a:pt x="8229" y="102870"/>
                  </a:moveTo>
                  <a:lnTo>
                    <a:pt x="0" y="102870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870"/>
                  </a:lnTo>
                  <a:close/>
                </a:path>
                <a:path w="643889" h="1633220">
                  <a:moveTo>
                    <a:pt x="8229" y="89700"/>
                  </a:moveTo>
                  <a:lnTo>
                    <a:pt x="0" y="89700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00"/>
                  </a:lnTo>
                  <a:close/>
                </a:path>
                <a:path w="643889" h="1633220">
                  <a:moveTo>
                    <a:pt x="8229" y="76530"/>
                  </a:moveTo>
                  <a:lnTo>
                    <a:pt x="0" y="76530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6530"/>
                  </a:lnTo>
                  <a:close/>
                </a:path>
                <a:path w="643889" h="1633220">
                  <a:moveTo>
                    <a:pt x="8229" y="64185"/>
                  </a:moveTo>
                  <a:lnTo>
                    <a:pt x="0" y="64185"/>
                  </a:lnTo>
                  <a:lnTo>
                    <a:pt x="0" y="72428"/>
                  </a:lnTo>
                  <a:lnTo>
                    <a:pt x="8229" y="72428"/>
                  </a:lnTo>
                  <a:lnTo>
                    <a:pt x="8229" y="64185"/>
                  </a:lnTo>
                  <a:close/>
                </a:path>
                <a:path w="643889" h="1633220">
                  <a:moveTo>
                    <a:pt x="8229" y="51028"/>
                  </a:moveTo>
                  <a:lnTo>
                    <a:pt x="0" y="51028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28"/>
                  </a:lnTo>
                  <a:close/>
                </a:path>
                <a:path w="643889" h="1633220">
                  <a:moveTo>
                    <a:pt x="8229" y="38684"/>
                  </a:moveTo>
                  <a:lnTo>
                    <a:pt x="0" y="38684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84"/>
                  </a:lnTo>
                  <a:close/>
                </a:path>
                <a:path w="643889" h="1633220">
                  <a:moveTo>
                    <a:pt x="8229" y="25514"/>
                  </a:moveTo>
                  <a:lnTo>
                    <a:pt x="0" y="25514"/>
                  </a:lnTo>
                  <a:lnTo>
                    <a:pt x="0" y="33731"/>
                  </a:lnTo>
                  <a:lnTo>
                    <a:pt x="8229" y="33731"/>
                  </a:lnTo>
                  <a:lnTo>
                    <a:pt x="8229" y="25514"/>
                  </a:lnTo>
                  <a:close/>
                </a:path>
                <a:path w="643889" h="1633220">
                  <a:moveTo>
                    <a:pt x="8229" y="13169"/>
                  </a:moveTo>
                  <a:lnTo>
                    <a:pt x="0" y="13169"/>
                  </a:lnTo>
                  <a:lnTo>
                    <a:pt x="0" y="20586"/>
                  </a:lnTo>
                  <a:lnTo>
                    <a:pt x="8229" y="20586"/>
                  </a:lnTo>
                  <a:lnTo>
                    <a:pt x="8229" y="13169"/>
                  </a:lnTo>
                  <a:close/>
                </a:path>
                <a:path w="643889" h="1633220">
                  <a:moveTo>
                    <a:pt x="8229" y="0"/>
                  </a:moveTo>
                  <a:lnTo>
                    <a:pt x="0" y="0"/>
                  </a:lnTo>
                  <a:lnTo>
                    <a:pt x="0" y="8216"/>
                  </a:lnTo>
                  <a:lnTo>
                    <a:pt x="8229" y="8216"/>
                  </a:lnTo>
                  <a:lnTo>
                    <a:pt x="8229" y="0"/>
                  </a:lnTo>
                  <a:close/>
                </a:path>
                <a:path w="643889" h="1633220">
                  <a:moveTo>
                    <a:pt x="21399" y="115214"/>
                  </a:moveTo>
                  <a:lnTo>
                    <a:pt x="13169" y="115214"/>
                  </a:lnTo>
                  <a:lnTo>
                    <a:pt x="13169" y="123444"/>
                  </a:lnTo>
                  <a:lnTo>
                    <a:pt x="21399" y="123444"/>
                  </a:lnTo>
                  <a:lnTo>
                    <a:pt x="21399" y="115214"/>
                  </a:lnTo>
                  <a:close/>
                </a:path>
                <a:path w="643889" h="1633220">
                  <a:moveTo>
                    <a:pt x="21399" y="102870"/>
                  </a:moveTo>
                  <a:lnTo>
                    <a:pt x="13169" y="102870"/>
                  </a:lnTo>
                  <a:lnTo>
                    <a:pt x="13169" y="110286"/>
                  </a:lnTo>
                  <a:lnTo>
                    <a:pt x="21399" y="110286"/>
                  </a:lnTo>
                  <a:lnTo>
                    <a:pt x="21399" y="102870"/>
                  </a:lnTo>
                  <a:close/>
                </a:path>
                <a:path w="643889" h="1633220">
                  <a:moveTo>
                    <a:pt x="21399" y="89700"/>
                  </a:moveTo>
                  <a:lnTo>
                    <a:pt x="13169" y="89700"/>
                  </a:lnTo>
                  <a:lnTo>
                    <a:pt x="13169" y="97942"/>
                  </a:lnTo>
                  <a:lnTo>
                    <a:pt x="21399" y="97942"/>
                  </a:lnTo>
                  <a:lnTo>
                    <a:pt x="21399" y="89700"/>
                  </a:lnTo>
                  <a:close/>
                </a:path>
                <a:path w="643889" h="1633220">
                  <a:moveTo>
                    <a:pt x="21399" y="76530"/>
                  </a:moveTo>
                  <a:lnTo>
                    <a:pt x="13169" y="76530"/>
                  </a:lnTo>
                  <a:lnTo>
                    <a:pt x="13169" y="84772"/>
                  </a:lnTo>
                  <a:lnTo>
                    <a:pt x="21399" y="84772"/>
                  </a:lnTo>
                  <a:lnTo>
                    <a:pt x="21399" y="76530"/>
                  </a:lnTo>
                  <a:close/>
                </a:path>
                <a:path w="643889" h="1633220">
                  <a:moveTo>
                    <a:pt x="21399" y="64185"/>
                  </a:moveTo>
                  <a:lnTo>
                    <a:pt x="13169" y="64185"/>
                  </a:lnTo>
                  <a:lnTo>
                    <a:pt x="13169" y="72428"/>
                  </a:lnTo>
                  <a:lnTo>
                    <a:pt x="21399" y="72428"/>
                  </a:lnTo>
                  <a:lnTo>
                    <a:pt x="21399" y="64185"/>
                  </a:lnTo>
                  <a:close/>
                </a:path>
                <a:path w="643889" h="1633220">
                  <a:moveTo>
                    <a:pt x="21399" y="51028"/>
                  </a:moveTo>
                  <a:lnTo>
                    <a:pt x="13169" y="51028"/>
                  </a:lnTo>
                  <a:lnTo>
                    <a:pt x="13169" y="59245"/>
                  </a:lnTo>
                  <a:lnTo>
                    <a:pt x="21399" y="59245"/>
                  </a:lnTo>
                  <a:lnTo>
                    <a:pt x="21399" y="51028"/>
                  </a:lnTo>
                  <a:close/>
                </a:path>
                <a:path w="643889" h="1633220">
                  <a:moveTo>
                    <a:pt x="21399" y="38684"/>
                  </a:moveTo>
                  <a:lnTo>
                    <a:pt x="13169" y="38684"/>
                  </a:lnTo>
                  <a:lnTo>
                    <a:pt x="13169" y="46913"/>
                  </a:lnTo>
                  <a:lnTo>
                    <a:pt x="21399" y="46913"/>
                  </a:lnTo>
                  <a:lnTo>
                    <a:pt x="21399" y="38684"/>
                  </a:lnTo>
                  <a:close/>
                </a:path>
                <a:path w="643889" h="1633220">
                  <a:moveTo>
                    <a:pt x="21399" y="25514"/>
                  </a:moveTo>
                  <a:lnTo>
                    <a:pt x="13169" y="25514"/>
                  </a:lnTo>
                  <a:lnTo>
                    <a:pt x="13169" y="33731"/>
                  </a:lnTo>
                  <a:lnTo>
                    <a:pt x="21399" y="33731"/>
                  </a:lnTo>
                  <a:lnTo>
                    <a:pt x="21399" y="25514"/>
                  </a:lnTo>
                  <a:close/>
                </a:path>
                <a:path w="643889" h="1633220">
                  <a:moveTo>
                    <a:pt x="21399" y="13169"/>
                  </a:moveTo>
                  <a:lnTo>
                    <a:pt x="13169" y="13169"/>
                  </a:lnTo>
                  <a:lnTo>
                    <a:pt x="13169" y="20586"/>
                  </a:lnTo>
                  <a:lnTo>
                    <a:pt x="21399" y="20586"/>
                  </a:lnTo>
                  <a:lnTo>
                    <a:pt x="21399" y="13169"/>
                  </a:lnTo>
                  <a:close/>
                </a:path>
                <a:path w="643889" h="1633220">
                  <a:moveTo>
                    <a:pt x="21399" y="0"/>
                  </a:moveTo>
                  <a:lnTo>
                    <a:pt x="13169" y="0"/>
                  </a:lnTo>
                  <a:lnTo>
                    <a:pt x="13169" y="8216"/>
                  </a:lnTo>
                  <a:lnTo>
                    <a:pt x="21399" y="8216"/>
                  </a:lnTo>
                  <a:lnTo>
                    <a:pt x="21399" y="0"/>
                  </a:lnTo>
                  <a:close/>
                </a:path>
                <a:path w="643889" h="1633220">
                  <a:moveTo>
                    <a:pt x="34569" y="115214"/>
                  </a:moveTo>
                  <a:lnTo>
                    <a:pt x="26327" y="115214"/>
                  </a:lnTo>
                  <a:lnTo>
                    <a:pt x="26327" y="123444"/>
                  </a:lnTo>
                  <a:lnTo>
                    <a:pt x="34569" y="123444"/>
                  </a:lnTo>
                  <a:lnTo>
                    <a:pt x="34569" y="115214"/>
                  </a:lnTo>
                  <a:close/>
                </a:path>
                <a:path w="643889" h="1633220">
                  <a:moveTo>
                    <a:pt x="34569" y="102870"/>
                  </a:moveTo>
                  <a:lnTo>
                    <a:pt x="26327" y="102870"/>
                  </a:lnTo>
                  <a:lnTo>
                    <a:pt x="26327" y="110286"/>
                  </a:lnTo>
                  <a:lnTo>
                    <a:pt x="34569" y="110286"/>
                  </a:lnTo>
                  <a:lnTo>
                    <a:pt x="34569" y="102870"/>
                  </a:lnTo>
                  <a:close/>
                </a:path>
                <a:path w="643889" h="1633220">
                  <a:moveTo>
                    <a:pt x="34569" y="89700"/>
                  </a:moveTo>
                  <a:lnTo>
                    <a:pt x="26327" y="89700"/>
                  </a:lnTo>
                  <a:lnTo>
                    <a:pt x="26327" y="97942"/>
                  </a:lnTo>
                  <a:lnTo>
                    <a:pt x="34569" y="97942"/>
                  </a:lnTo>
                  <a:lnTo>
                    <a:pt x="34569" y="89700"/>
                  </a:lnTo>
                  <a:close/>
                </a:path>
                <a:path w="643889" h="1633220">
                  <a:moveTo>
                    <a:pt x="34569" y="76530"/>
                  </a:moveTo>
                  <a:lnTo>
                    <a:pt x="26327" y="76530"/>
                  </a:lnTo>
                  <a:lnTo>
                    <a:pt x="26327" y="84772"/>
                  </a:lnTo>
                  <a:lnTo>
                    <a:pt x="34569" y="84772"/>
                  </a:lnTo>
                  <a:lnTo>
                    <a:pt x="34569" y="76530"/>
                  </a:lnTo>
                  <a:close/>
                </a:path>
                <a:path w="643889" h="1633220">
                  <a:moveTo>
                    <a:pt x="34569" y="64185"/>
                  </a:moveTo>
                  <a:lnTo>
                    <a:pt x="26327" y="64185"/>
                  </a:lnTo>
                  <a:lnTo>
                    <a:pt x="26327" y="72428"/>
                  </a:lnTo>
                  <a:lnTo>
                    <a:pt x="34569" y="72428"/>
                  </a:lnTo>
                  <a:lnTo>
                    <a:pt x="34569" y="64185"/>
                  </a:lnTo>
                  <a:close/>
                </a:path>
                <a:path w="643889" h="1633220">
                  <a:moveTo>
                    <a:pt x="34569" y="51028"/>
                  </a:moveTo>
                  <a:lnTo>
                    <a:pt x="26327" y="51028"/>
                  </a:lnTo>
                  <a:lnTo>
                    <a:pt x="26327" y="59245"/>
                  </a:lnTo>
                  <a:lnTo>
                    <a:pt x="34569" y="59245"/>
                  </a:lnTo>
                  <a:lnTo>
                    <a:pt x="34569" y="51028"/>
                  </a:lnTo>
                  <a:close/>
                </a:path>
                <a:path w="643889" h="1633220">
                  <a:moveTo>
                    <a:pt x="34569" y="38684"/>
                  </a:moveTo>
                  <a:lnTo>
                    <a:pt x="26327" y="38684"/>
                  </a:lnTo>
                  <a:lnTo>
                    <a:pt x="26327" y="46913"/>
                  </a:lnTo>
                  <a:lnTo>
                    <a:pt x="34569" y="46913"/>
                  </a:lnTo>
                  <a:lnTo>
                    <a:pt x="34569" y="38684"/>
                  </a:lnTo>
                  <a:close/>
                </a:path>
                <a:path w="643889" h="1633220">
                  <a:moveTo>
                    <a:pt x="34569" y="25514"/>
                  </a:moveTo>
                  <a:lnTo>
                    <a:pt x="26327" y="25514"/>
                  </a:lnTo>
                  <a:lnTo>
                    <a:pt x="26327" y="33731"/>
                  </a:lnTo>
                  <a:lnTo>
                    <a:pt x="34569" y="33731"/>
                  </a:lnTo>
                  <a:lnTo>
                    <a:pt x="34569" y="25514"/>
                  </a:lnTo>
                  <a:close/>
                </a:path>
                <a:path w="643889" h="1633220">
                  <a:moveTo>
                    <a:pt x="34569" y="13169"/>
                  </a:moveTo>
                  <a:lnTo>
                    <a:pt x="26327" y="13169"/>
                  </a:lnTo>
                  <a:lnTo>
                    <a:pt x="26327" y="20586"/>
                  </a:lnTo>
                  <a:lnTo>
                    <a:pt x="34569" y="20586"/>
                  </a:lnTo>
                  <a:lnTo>
                    <a:pt x="34569" y="13169"/>
                  </a:lnTo>
                  <a:close/>
                </a:path>
                <a:path w="643889" h="1633220">
                  <a:moveTo>
                    <a:pt x="34569" y="0"/>
                  </a:moveTo>
                  <a:lnTo>
                    <a:pt x="26327" y="0"/>
                  </a:lnTo>
                  <a:lnTo>
                    <a:pt x="26327" y="8216"/>
                  </a:lnTo>
                  <a:lnTo>
                    <a:pt x="34569" y="8216"/>
                  </a:lnTo>
                  <a:lnTo>
                    <a:pt x="34569" y="0"/>
                  </a:lnTo>
                  <a:close/>
                </a:path>
                <a:path w="643889" h="1633220">
                  <a:moveTo>
                    <a:pt x="46901" y="115214"/>
                  </a:moveTo>
                  <a:lnTo>
                    <a:pt x="39484" y="115214"/>
                  </a:lnTo>
                  <a:lnTo>
                    <a:pt x="39484" y="123444"/>
                  </a:lnTo>
                  <a:lnTo>
                    <a:pt x="46901" y="123444"/>
                  </a:lnTo>
                  <a:lnTo>
                    <a:pt x="46901" y="115214"/>
                  </a:lnTo>
                  <a:close/>
                </a:path>
                <a:path w="643889" h="1633220">
                  <a:moveTo>
                    <a:pt x="46901" y="102870"/>
                  </a:moveTo>
                  <a:lnTo>
                    <a:pt x="39484" y="102870"/>
                  </a:lnTo>
                  <a:lnTo>
                    <a:pt x="39484" y="110286"/>
                  </a:lnTo>
                  <a:lnTo>
                    <a:pt x="46901" y="110286"/>
                  </a:lnTo>
                  <a:lnTo>
                    <a:pt x="46901" y="102870"/>
                  </a:lnTo>
                  <a:close/>
                </a:path>
                <a:path w="643889" h="1633220">
                  <a:moveTo>
                    <a:pt x="46901" y="89700"/>
                  </a:moveTo>
                  <a:lnTo>
                    <a:pt x="39484" y="89700"/>
                  </a:lnTo>
                  <a:lnTo>
                    <a:pt x="39484" y="97942"/>
                  </a:lnTo>
                  <a:lnTo>
                    <a:pt x="46901" y="97942"/>
                  </a:lnTo>
                  <a:lnTo>
                    <a:pt x="46901" y="89700"/>
                  </a:lnTo>
                  <a:close/>
                </a:path>
                <a:path w="643889" h="1633220">
                  <a:moveTo>
                    <a:pt x="46901" y="76530"/>
                  </a:moveTo>
                  <a:lnTo>
                    <a:pt x="39484" y="76530"/>
                  </a:lnTo>
                  <a:lnTo>
                    <a:pt x="39484" y="84772"/>
                  </a:lnTo>
                  <a:lnTo>
                    <a:pt x="46901" y="84772"/>
                  </a:lnTo>
                  <a:lnTo>
                    <a:pt x="46901" y="76530"/>
                  </a:lnTo>
                  <a:close/>
                </a:path>
                <a:path w="643889" h="1633220">
                  <a:moveTo>
                    <a:pt x="46901" y="64185"/>
                  </a:moveTo>
                  <a:lnTo>
                    <a:pt x="39484" y="64185"/>
                  </a:lnTo>
                  <a:lnTo>
                    <a:pt x="39484" y="72428"/>
                  </a:lnTo>
                  <a:lnTo>
                    <a:pt x="46901" y="72428"/>
                  </a:lnTo>
                  <a:lnTo>
                    <a:pt x="46901" y="64185"/>
                  </a:lnTo>
                  <a:close/>
                </a:path>
                <a:path w="643889" h="1633220">
                  <a:moveTo>
                    <a:pt x="46901" y="51028"/>
                  </a:moveTo>
                  <a:lnTo>
                    <a:pt x="39484" y="51028"/>
                  </a:lnTo>
                  <a:lnTo>
                    <a:pt x="39484" y="59245"/>
                  </a:lnTo>
                  <a:lnTo>
                    <a:pt x="46901" y="59245"/>
                  </a:lnTo>
                  <a:lnTo>
                    <a:pt x="46901" y="51028"/>
                  </a:lnTo>
                  <a:close/>
                </a:path>
                <a:path w="643889" h="1633220">
                  <a:moveTo>
                    <a:pt x="46901" y="38684"/>
                  </a:moveTo>
                  <a:lnTo>
                    <a:pt x="39484" y="38684"/>
                  </a:lnTo>
                  <a:lnTo>
                    <a:pt x="39484" y="46913"/>
                  </a:lnTo>
                  <a:lnTo>
                    <a:pt x="46901" y="46913"/>
                  </a:lnTo>
                  <a:lnTo>
                    <a:pt x="46901" y="38684"/>
                  </a:lnTo>
                  <a:close/>
                </a:path>
                <a:path w="643889" h="1633220">
                  <a:moveTo>
                    <a:pt x="46901" y="25514"/>
                  </a:moveTo>
                  <a:lnTo>
                    <a:pt x="39484" y="25514"/>
                  </a:lnTo>
                  <a:lnTo>
                    <a:pt x="39484" y="33731"/>
                  </a:lnTo>
                  <a:lnTo>
                    <a:pt x="46901" y="33731"/>
                  </a:lnTo>
                  <a:lnTo>
                    <a:pt x="46901" y="25514"/>
                  </a:lnTo>
                  <a:close/>
                </a:path>
                <a:path w="643889" h="1633220">
                  <a:moveTo>
                    <a:pt x="46901" y="13169"/>
                  </a:moveTo>
                  <a:lnTo>
                    <a:pt x="39484" y="13169"/>
                  </a:lnTo>
                  <a:lnTo>
                    <a:pt x="39484" y="20586"/>
                  </a:lnTo>
                  <a:lnTo>
                    <a:pt x="46901" y="20586"/>
                  </a:lnTo>
                  <a:lnTo>
                    <a:pt x="46901" y="13169"/>
                  </a:lnTo>
                  <a:close/>
                </a:path>
                <a:path w="643889" h="1633220">
                  <a:moveTo>
                    <a:pt x="46901" y="0"/>
                  </a:moveTo>
                  <a:lnTo>
                    <a:pt x="39484" y="0"/>
                  </a:lnTo>
                  <a:lnTo>
                    <a:pt x="39484" y="8216"/>
                  </a:lnTo>
                  <a:lnTo>
                    <a:pt x="46901" y="8216"/>
                  </a:lnTo>
                  <a:lnTo>
                    <a:pt x="46901" y="0"/>
                  </a:lnTo>
                  <a:close/>
                </a:path>
                <a:path w="643889" h="1633220">
                  <a:moveTo>
                    <a:pt x="60071" y="115214"/>
                  </a:moveTo>
                  <a:lnTo>
                    <a:pt x="51854" y="115214"/>
                  </a:lnTo>
                  <a:lnTo>
                    <a:pt x="51854" y="123444"/>
                  </a:lnTo>
                  <a:lnTo>
                    <a:pt x="60071" y="123444"/>
                  </a:lnTo>
                  <a:lnTo>
                    <a:pt x="60071" y="115214"/>
                  </a:lnTo>
                  <a:close/>
                </a:path>
                <a:path w="643889" h="1633220">
                  <a:moveTo>
                    <a:pt x="60071" y="102870"/>
                  </a:moveTo>
                  <a:lnTo>
                    <a:pt x="51854" y="102870"/>
                  </a:lnTo>
                  <a:lnTo>
                    <a:pt x="51854" y="110286"/>
                  </a:lnTo>
                  <a:lnTo>
                    <a:pt x="60071" y="110286"/>
                  </a:lnTo>
                  <a:lnTo>
                    <a:pt x="60071" y="102870"/>
                  </a:lnTo>
                  <a:close/>
                </a:path>
                <a:path w="643889" h="1633220">
                  <a:moveTo>
                    <a:pt x="60071" y="89700"/>
                  </a:moveTo>
                  <a:lnTo>
                    <a:pt x="51854" y="89700"/>
                  </a:lnTo>
                  <a:lnTo>
                    <a:pt x="51854" y="97942"/>
                  </a:lnTo>
                  <a:lnTo>
                    <a:pt x="60071" y="97942"/>
                  </a:lnTo>
                  <a:lnTo>
                    <a:pt x="60071" y="89700"/>
                  </a:lnTo>
                  <a:close/>
                </a:path>
                <a:path w="643889" h="1633220">
                  <a:moveTo>
                    <a:pt x="60071" y="76530"/>
                  </a:moveTo>
                  <a:lnTo>
                    <a:pt x="51854" y="76530"/>
                  </a:lnTo>
                  <a:lnTo>
                    <a:pt x="51854" y="84772"/>
                  </a:lnTo>
                  <a:lnTo>
                    <a:pt x="60071" y="84772"/>
                  </a:lnTo>
                  <a:lnTo>
                    <a:pt x="60071" y="76530"/>
                  </a:lnTo>
                  <a:close/>
                </a:path>
                <a:path w="643889" h="1633220">
                  <a:moveTo>
                    <a:pt x="60071" y="64185"/>
                  </a:moveTo>
                  <a:lnTo>
                    <a:pt x="51854" y="64185"/>
                  </a:lnTo>
                  <a:lnTo>
                    <a:pt x="51854" y="72428"/>
                  </a:lnTo>
                  <a:lnTo>
                    <a:pt x="60071" y="72428"/>
                  </a:lnTo>
                  <a:lnTo>
                    <a:pt x="60071" y="64185"/>
                  </a:lnTo>
                  <a:close/>
                </a:path>
                <a:path w="643889" h="1633220">
                  <a:moveTo>
                    <a:pt x="60071" y="51028"/>
                  </a:moveTo>
                  <a:lnTo>
                    <a:pt x="51854" y="51028"/>
                  </a:lnTo>
                  <a:lnTo>
                    <a:pt x="51854" y="59245"/>
                  </a:lnTo>
                  <a:lnTo>
                    <a:pt x="60071" y="59245"/>
                  </a:lnTo>
                  <a:lnTo>
                    <a:pt x="60071" y="51028"/>
                  </a:lnTo>
                  <a:close/>
                </a:path>
                <a:path w="643889" h="1633220">
                  <a:moveTo>
                    <a:pt x="60071" y="38684"/>
                  </a:moveTo>
                  <a:lnTo>
                    <a:pt x="51854" y="38684"/>
                  </a:lnTo>
                  <a:lnTo>
                    <a:pt x="51854" y="46913"/>
                  </a:lnTo>
                  <a:lnTo>
                    <a:pt x="60071" y="46913"/>
                  </a:lnTo>
                  <a:lnTo>
                    <a:pt x="60071" y="38684"/>
                  </a:lnTo>
                  <a:close/>
                </a:path>
                <a:path w="643889" h="1633220">
                  <a:moveTo>
                    <a:pt x="60071" y="25514"/>
                  </a:moveTo>
                  <a:lnTo>
                    <a:pt x="51854" y="25514"/>
                  </a:lnTo>
                  <a:lnTo>
                    <a:pt x="51854" y="33731"/>
                  </a:lnTo>
                  <a:lnTo>
                    <a:pt x="60071" y="33731"/>
                  </a:lnTo>
                  <a:lnTo>
                    <a:pt x="60071" y="25514"/>
                  </a:lnTo>
                  <a:close/>
                </a:path>
                <a:path w="643889" h="1633220">
                  <a:moveTo>
                    <a:pt x="60071" y="13169"/>
                  </a:moveTo>
                  <a:lnTo>
                    <a:pt x="51854" y="13169"/>
                  </a:lnTo>
                  <a:lnTo>
                    <a:pt x="51854" y="20586"/>
                  </a:lnTo>
                  <a:lnTo>
                    <a:pt x="60071" y="20586"/>
                  </a:lnTo>
                  <a:lnTo>
                    <a:pt x="60071" y="13169"/>
                  </a:lnTo>
                  <a:close/>
                </a:path>
                <a:path w="643889" h="1633220">
                  <a:moveTo>
                    <a:pt x="60071" y="0"/>
                  </a:moveTo>
                  <a:lnTo>
                    <a:pt x="51854" y="0"/>
                  </a:lnTo>
                  <a:lnTo>
                    <a:pt x="51854" y="8216"/>
                  </a:lnTo>
                  <a:lnTo>
                    <a:pt x="60071" y="8216"/>
                  </a:lnTo>
                  <a:lnTo>
                    <a:pt x="60071" y="0"/>
                  </a:lnTo>
                  <a:close/>
                </a:path>
                <a:path w="643889" h="1633220">
                  <a:moveTo>
                    <a:pt x="73240" y="115214"/>
                  </a:moveTo>
                  <a:lnTo>
                    <a:pt x="65011" y="115214"/>
                  </a:lnTo>
                  <a:lnTo>
                    <a:pt x="65011" y="123444"/>
                  </a:lnTo>
                  <a:lnTo>
                    <a:pt x="73240" y="123444"/>
                  </a:lnTo>
                  <a:lnTo>
                    <a:pt x="73240" y="115214"/>
                  </a:lnTo>
                  <a:close/>
                </a:path>
                <a:path w="643889" h="1633220">
                  <a:moveTo>
                    <a:pt x="73240" y="102870"/>
                  </a:moveTo>
                  <a:lnTo>
                    <a:pt x="65011" y="102870"/>
                  </a:lnTo>
                  <a:lnTo>
                    <a:pt x="65011" y="110286"/>
                  </a:lnTo>
                  <a:lnTo>
                    <a:pt x="73240" y="110286"/>
                  </a:lnTo>
                  <a:lnTo>
                    <a:pt x="73240" y="102870"/>
                  </a:lnTo>
                  <a:close/>
                </a:path>
                <a:path w="643889" h="1633220">
                  <a:moveTo>
                    <a:pt x="73240" y="89700"/>
                  </a:moveTo>
                  <a:lnTo>
                    <a:pt x="65011" y="89700"/>
                  </a:lnTo>
                  <a:lnTo>
                    <a:pt x="65011" y="97942"/>
                  </a:lnTo>
                  <a:lnTo>
                    <a:pt x="73240" y="97942"/>
                  </a:lnTo>
                  <a:lnTo>
                    <a:pt x="73240" y="89700"/>
                  </a:lnTo>
                  <a:close/>
                </a:path>
                <a:path w="643889" h="1633220">
                  <a:moveTo>
                    <a:pt x="73240" y="76530"/>
                  </a:moveTo>
                  <a:lnTo>
                    <a:pt x="65011" y="76530"/>
                  </a:lnTo>
                  <a:lnTo>
                    <a:pt x="65011" y="84772"/>
                  </a:lnTo>
                  <a:lnTo>
                    <a:pt x="73240" y="84772"/>
                  </a:lnTo>
                  <a:lnTo>
                    <a:pt x="73240" y="76530"/>
                  </a:lnTo>
                  <a:close/>
                </a:path>
                <a:path w="643889" h="1633220">
                  <a:moveTo>
                    <a:pt x="73240" y="64185"/>
                  </a:moveTo>
                  <a:lnTo>
                    <a:pt x="65011" y="64185"/>
                  </a:lnTo>
                  <a:lnTo>
                    <a:pt x="65011" y="72428"/>
                  </a:lnTo>
                  <a:lnTo>
                    <a:pt x="73240" y="72428"/>
                  </a:lnTo>
                  <a:lnTo>
                    <a:pt x="73240" y="64185"/>
                  </a:lnTo>
                  <a:close/>
                </a:path>
                <a:path w="643889" h="1633220">
                  <a:moveTo>
                    <a:pt x="73240" y="51028"/>
                  </a:moveTo>
                  <a:lnTo>
                    <a:pt x="65011" y="51028"/>
                  </a:lnTo>
                  <a:lnTo>
                    <a:pt x="65011" y="59245"/>
                  </a:lnTo>
                  <a:lnTo>
                    <a:pt x="73240" y="59245"/>
                  </a:lnTo>
                  <a:lnTo>
                    <a:pt x="73240" y="51028"/>
                  </a:lnTo>
                  <a:close/>
                </a:path>
                <a:path w="643889" h="1633220">
                  <a:moveTo>
                    <a:pt x="73240" y="38684"/>
                  </a:moveTo>
                  <a:lnTo>
                    <a:pt x="65011" y="38684"/>
                  </a:lnTo>
                  <a:lnTo>
                    <a:pt x="65011" y="46913"/>
                  </a:lnTo>
                  <a:lnTo>
                    <a:pt x="73240" y="46913"/>
                  </a:lnTo>
                  <a:lnTo>
                    <a:pt x="73240" y="38684"/>
                  </a:lnTo>
                  <a:close/>
                </a:path>
                <a:path w="643889" h="1633220">
                  <a:moveTo>
                    <a:pt x="73240" y="25514"/>
                  </a:moveTo>
                  <a:lnTo>
                    <a:pt x="65011" y="25514"/>
                  </a:lnTo>
                  <a:lnTo>
                    <a:pt x="65011" y="33731"/>
                  </a:lnTo>
                  <a:lnTo>
                    <a:pt x="73240" y="33731"/>
                  </a:lnTo>
                  <a:lnTo>
                    <a:pt x="73240" y="25514"/>
                  </a:lnTo>
                  <a:close/>
                </a:path>
                <a:path w="643889" h="1633220">
                  <a:moveTo>
                    <a:pt x="73240" y="13169"/>
                  </a:moveTo>
                  <a:lnTo>
                    <a:pt x="65011" y="13169"/>
                  </a:lnTo>
                  <a:lnTo>
                    <a:pt x="65011" y="20586"/>
                  </a:lnTo>
                  <a:lnTo>
                    <a:pt x="73240" y="20586"/>
                  </a:lnTo>
                  <a:lnTo>
                    <a:pt x="73240" y="13169"/>
                  </a:lnTo>
                  <a:close/>
                </a:path>
                <a:path w="643889" h="1633220">
                  <a:moveTo>
                    <a:pt x="73240" y="0"/>
                  </a:moveTo>
                  <a:lnTo>
                    <a:pt x="65011" y="0"/>
                  </a:lnTo>
                  <a:lnTo>
                    <a:pt x="65011" y="8216"/>
                  </a:lnTo>
                  <a:lnTo>
                    <a:pt x="73240" y="8216"/>
                  </a:lnTo>
                  <a:lnTo>
                    <a:pt x="73240" y="0"/>
                  </a:lnTo>
                  <a:close/>
                </a:path>
                <a:path w="643889" h="1633220">
                  <a:moveTo>
                    <a:pt x="526694" y="1624520"/>
                  </a:moveTo>
                  <a:lnTo>
                    <a:pt x="519277" y="1624520"/>
                  </a:lnTo>
                  <a:lnTo>
                    <a:pt x="519277" y="1632762"/>
                  </a:lnTo>
                  <a:lnTo>
                    <a:pt x="526694" y="1632762"/>
                  </a:lnTo>
                  <a:lnTo>
                    <a:pt x="526694" y="1624520"/>
                  </a:lnTo>
                  <a:close/>
                </a:path>
                <a:path w="643889" h="1633220">
                  <a:moveTo>
                    <a:pt x="526694" y="1611350"/>
                  </a:moveTo>
                  <a:lnTo>
                    <a:pt x="519277" y="1611350"/>
                  </a:lnTo>
                  <a:lnTo>
                    <a:pt x="519277" y="1619592"/>
                  </a:lnTo>
                  <a:lnTo>
                    <a:pt x="526694" y="1619592"/>
                  </a:lnTo>
                  <a:lnTo>
                    <a:pt x="526694" y="1611350"/>
                  </a:lnTo>
                  <a:close/>
                </a:path>
                <a:path w="643889" h="1633220">
                  <a:moveTo>
                    <a:pt x="539877" y="1611350"/>
                  </a:moveTo>
                  <a:lnTo>
                    <a:pt x="531622" y="1611350"/>
                  </a:lnTo>
                  <a:lnTo>
                    <a:pt x="531622" y="1619592"/>
                  </a:lnTo>
                  <a:lnTo>
                    <a:pt x="539877" y="1619592"/>
                  </a:lnTo>
                  <a:lnTo>
                    <a:pt x="539877" y="1611350"/>
                  </a:lnTo>
                  <a:close/>
                </a:path>
                <a:path w="643889" h="1633220">
                  <a:moveTo>
                    <a:pt x="553034" y="1611350"/>
                  </a:moveTo>
                  <a:lnTo>
                    <a:pt x="544791" y="1611350"/>
                  </a:lnTo>
                  <a:lnTo>
                    <a:pt x="544791" y="1619592"/>
                  </a:lnTo>
                  <a:lnTo>
                    <a:pt x="553034" y="1619592"/>
                  </a:lnTo>
                  <a:lnTo>
                    <a:pt x="553034" y="1611350"/>
                  </a:lnTo>
                  <a:close/>
                </a:path>
                <a:path w="643889" h="1633220">
                  <a:moveTo>
                    <a:pt x="566191" y="1611350"/>
                  </a:moveTo>
                  <a:lnTo>
                    <a:pt x="557949" y="1611350"/>
                  </a:lnTo>
                  <a:lnTo>
                    <a:pt x="557949" y="1619592"/>
                  </a:lnTo>
                  <a:lnTo>
                    <a:pt x="566191" y="1619592"/>
                  </a:lnTo>
                  <a:lnTo>
                    <a:pt x="566191" y="1611350"/>
                  </a:lnTo>
                  <a:close/>
                </a:path>
                <a:path w="643889" h="1633220">
                  <a:moveTo>
                    <a:pt x="579361" y="1611350"/>
                  </a:moveTo>
                  <a:lnTo>
                    <a:pt x="571144" y="1611350"/>
                  </a:lnTo>
                  <a:lnTo>
                    <a:pt x="571144" y="1619592"/>
                  </a:lnTo>
                  <a:lnTo>
                    <a:pt x="579361" y="1619592"/>
                  </a:lnTo>
                  <a:lnTo>
                    <a:pt x="579361" y="1611350"/>
                  </a:lnTo>
                  <a:close/>
                </a:path>
                <a:path w="643889" h="1633220">
                  <a:moveTo>
                    <a:pt x="591705" y="1611350"/>
                  </a:moveTo>
                  <a:lnTo>
                    <a:pt x="584314" y="1611350"/>
                  </a:lnTo>
                  <a:lnTo>
                    <a:pt x="584314" y="1619592"/>
                  </a:lnTo>
                  <a:lnTo>
                    <a:pt x="591705" y="1619592"/>
                  </a:lnTo>
                  <a:lnTo>
                    <a:pt x="591705" y="1611350"/>
                  </a:lnTo>
                  <a:close/>
                </a:path>
                <a:path w="643889" h="1633220">
                  <a:moveTo>
                    <a:pt x="604875" y="1611350"/>
                  </a:moveTo>
                  <a:lnTo>
                    <a:pt x="596633" y="1611350"/>
                  </a:lnTo>
                  <a:lnTo>
                    <a:pt x="596633" y="1619592"/>
                  </a:lnTo>
                  <a:lnTo>
                    <a:pt x="604875" y="1619592"/>
                  </a:lnTo>
                  <a:lnTo>
                    <a:pt x="604875" y="1611350"/>
                  </a:lnTo>
                  <a:close/>
                </a:path>
                <a:path w="643889" h="1633220">
                  <a:moveTo>
                    <a:pt x="618045" y="1611350"/>
                  </a:moveTo>
                  <a:lnTo>
                    <a:pt x="609803" y="1611350"/>
                  </a:lnTo>
                  <a:lnTo>
                    <a:pt x="609803" y="1619592"/>
                  </a:lnTo>
                  <a:lnTo>
                    <a:pt x="618045" y="1619592"/>
                  </a:lnTo>
                  <a:lnTo>
                    <a:pt x="618045" y="1611350"/>
                  </a:lnTo>
                  <a:close/>
                </a:path>
                <a:path w="643889" h="1633220">
                  <a:moveTo>
                    <a:pt x="631202" y="1611350"/>
                  </a:moveTo>
                  <a:lnTo>
                    <a:pt x="622985" y="1611350"/>
                  </a:lnTo>
                  <a:lnTo>
                    <a:pt x="622985" y="1619592"/>
                  </a:lnTo>
                  <a:lnTo>
                    <a:pt x="631202" y="1619592"/>
                  </a:lnTo>
                  <a:lnTo>
                    <a:pt x="631202" y="1611350"/>
                  </a:lnTo>
                  <a:close/>
                </a:path>
                <a:path w="643889" h="1633220">
                  <a:moveTo>
                    <a:pt x="643547" y="1611350"/>
                  </a:moveTo>
                  <a:lnTo>
                    <a:pt x="636143" y="1611350"/>
                  </a:lnTo>
                  <a:lnTo>
                    <a:pt x="636143" y="1619592"/>
                  </a:lnTo>
                  <a:lnTo>
                    <a:pt x="643547" y="1619592"/>
                  </a:lnTo>
                  <a:lnTo>
                    <a:pt x="643547" y="16113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724538" y="7229068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7416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7416" y="123456"/>
                  </a:lnTo>
                  <a:lnTo>
                    <a:pt x="7416" y="115227"/>
                  </a:lnTo>
                  <a:close/>
                </a:path>
                <a:path w="99060" h="123825">
                  <a:moveTo>
                    <a:pt x="7416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7416" y="110286"/>
                  </a:lnTo>
                  <a:lnTo>
                    <a:pt x="7416" y="102044"/>
                  </a:lnTo>
                  <a:close/>
                </a:path>
                <a:path w="99060" h="123825">
                  <a:moveTo>
                    <a:pt x="7416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7416" y="97942"/>
                  </a:lnTo>
                  <a:lnTo>
                    <a:pt x="7416" y="89712"/>
                  </a:lnTo>
                  <a:close/>
                </a:path>
                <a:path w="99060" h="123825">
                  <a:moveTo>
                    <a:pt x="7416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7416" y="84772"/>
                  </a:lnTo>
                  <a:lnTo>
                    <a:pt x="7416" y="76542"/>
                  </a:lnTo>
                  <a:close/>
                </a:path>
                <a:path w="99060" h="123825">
                  <a:moveTo>
                    <a:pt x="7416" y="64185"/>
                  </a:moveTo>
                  <a:lnTo>
                    <a:pt x="0" y="64185"/>
                  </a:lnTo>
                  <a:lnTo>
                    <a:pt x="0" y="71602"/>
                  </a:lnTo>
                  <a:lnTo>
                    <a:pt x="7416" y="71602"/>
                  </a:lnTo>
                  <a:lnTo>
                    <a:pt x="7416" y="64185"/>
                  </a:lnTo>
                  <a:close/>
                </a:path>
                <a:path w="99060" h="123825">
                  <a:moveTo>
                    <a:pt x="7416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7416" y="59245"/>
                  </a:lnTo>
                  <a:lnTo>
                    <a:pt x="7416" y="51041"/>
                  </a:lnTo>
                  <a:close/>
                </a:path>
                <a:path w="99060" h="123825">
                  <a:moveTo>
                    <a:pt x="7416" y="38696"/>
                  </a:moveTo>
                  <a:lnTo>
                    <a:pt x="0" y="38696"/>
                  </a:lnTo>
                  <a:lnTo>
                    <a:pt x="0" y="46075"/>
                  </a:lnTo>
                  <a:lnTo>
                    <a:pt x="7416" y="46075"/>
                  </a:lnTo>
                  <a:lnTo>
                    <a:pt x="7416" y="38696"/>
                  </a:lnTo>
                  <a:close/>
                </a:path>
                <a:path w="99060" h="123825">
                  <a:moveTo>
                    <a:pt x="7416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7416" y="33743"/>
                  </a:lnTo>
                  <a:lnTo>
                    <a:pt x="7416" y="25527"/>
                  </a:lnTo>
                  <a:close/>
                </a:path>
                <a:path w="99060" h="123825">
                  <a:moveTo>
                    <a:pt x="7416" y="12357"/>
                  </a:moveTo>
                  <a:lnTo>
                    <a:pt x="0" y="12357"/>
                  </a:lnTo>
                  <a:lnTo>
                    <a:pt x="0" y="20586"/>
                  </a:lnTo>
                  <a:lnTo>
                    <a:pt x="7416" y="20586"/>
                  </a:lnTo>
                  <a:lnTo>
                    <a:pt x="7416" y="12357"/>
                  </a:lnTo>
                  <a:close/>
                </a:path>
                <a:path w="99060" h="123825">
                  <a:moveTo>
                    <a:pt x="74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16" y="8242"/>
                  </a:lnTo>
                  <a:lnTo>
                    <a:pt x="7416" y="0"/>
                  </a:lnTo>
                  <a:close/>
                </a:path>
                <a:path w="99060" h="123825">
                  <a:moveTo>
                    <a:pt x="20599" y="115227"/>
                  </a:moveTo>
                  <a:lnTo>
                    <a:pt x="12344" y="115227"/>
                  </a:lnTo>
                  <a:lnTo>
                    <a:pt x="12344" y="123456"/>
                  </a:lnTo>
                  <a:lnTo>
                    <a:pt x="20599" y="123456"/>
                  </a:lnTo>
                  <a:lnTo>
                    <a:pt x="20599" y="115227"/>
                  </a:lnTo>
                  <a:close/>
                </a:path>
                <a:path w="99060" h="123825">
                  <a:moveTo>
                    <a:pt x="20599" y="102044"/>
                  </a:moveTo>
                  <a:lnTo>
                    <a:pt x="12344" y="102044"/>
                  </a:lnTo>
                  <a:lnTo>
                    <a:pt x="12344" y="110286"/>
                  </a:lnTo>
                  <a:lnTo>
                    <a:pt x="20599" y="110286"/>
                  </a:lnTo>
                  <a:lnTo>
                    <a:pt x="20599" y="102044"/>
                  </a:lnTo>
                  <a:close/>
                </a:path>
                <a:path w="99060" h="123825">
                  <a:moveTo>
                    <a:pt x="20599" y="89712"/>
                  </a:moveTo>
                  <a:lnTo>
                    <a:pt x="12344" y="89712"/>
                  </a:lnTo>
                  <a:lnTo>
                    <a:pt x="12344" y="97942"/>
                  </a:lnTo>
                  <a:lnTo>
                    <a:pt x="20599" y="97942"/>
                  </a:lnTo>
                  <a:lnTo>
                    <a:pt x="20599" y="89712"/>
                  </a:lnTo>
                  <a:close/>
                </a:path>
                <a:path w="99060" h="123825">
                  <a:moveTo>
                    <a:pt x="20599" y="76542"/>
                  </a:moveTo>
                  <a:lnTo>
                    <a:pt x="12344" y="76542"/>
                  </a:lnTo>
                  <a:lnTo>
                    <a:pt x="12344" y="84772"/>
                  </a:lnTo>
                  <a:lnTo>
                    <a:pt x="20599" y="84772"/>
                  </a:lnTo>
                  <a:lnTo>
                    <a:pt x="20599" y="76542"/>
                  </a:lnTo>
                  <a:close/>
                </a:path>
                <a:path w="99060" h="123825">
                  <a:moveTo>
                    <a:pt x="20599" y="64185"/>
                  </a:moveTo>
                  <a:lnTo>
                    <a:pt x="12344" y="64185"/>
                  </a:lnTo>
                  <a:lnTo>
                    <a:pt x="12344" y="71602"/>
                  </a:lnTo>
                  <a:lnTo>
                    <a:pt x="20599" y="71602"/>
                  </a:lnTo>
                  <a:lnTo>
                    <a:pt x="20599" y="64185"/>
                  </a:lnTo>
                  <a:close/>
                </a:path>
                <a:path w="99060" h="123825">
                  <a:moveTo>
                    <a:pt x="20599" y="51041"/>
                  </a:moveTo>
                  <a:lnTo>
                    <a:pt x="12344" y="51041"/>
                  </a:lnTo>
                  <a:lnTo>
                    <a:pt x="12344" y="59245"/>
                  </a:lnTo>
                  <a:lnTo>
                    <a:pt x="20599" y="59245"/>
                  </a:lnTo>
                  <a:lnTo>
                    <a:pt x="20599" y="51041"/>
                  </a:lnTo>
                  <a:close/>
                </a:path>
                <a:path w="99060" h="123825">
                  <a:moveTo>
                    <a:pt x="20599" y="38696"/>
                  </a:moveTo>
                  <a:lnTo>
                    <a:pt x="12344" y="38696"/>
                  </a:lnTo>
                  <a:lnTo>
                    <a:pt x="12344" y="46075"/>
                  </a:lnTo>
                  <a:lnTo>
                    <a:pt x="20599" y="46075"/>
                  </a:lnTo>
                  <a:lnTo>
                    <a:pt x="20599" y="38696"/>
                  </a:lnTo>
                  <a:close/>
                </a:path>
                <a:path w="99060" h="123825">
                  <a:moveTo>
                    <a:pt x="20599" y="25527"/>
                  </a:moveTo>
                  <a:lnTo>
                    <a:pt x="12344" y="25527"/>
                  </a:lnTo>
                  <a:lnTo>
                    <a:pt x="12344" y="33743"/>
                  </a:lnTo>
                  <a:lnTo>
                    <a:pt x="20599" y="33743"/>
                  </a:lnTo>
                  <a:lnTo>
                    <a:pt x="20599" y="25527"/>
                  </a:lnTo>
                  <a:close/>
                </a:path>
                <a:path w="99060" h="123825">
                  <a:moveTo>
                    <a:pt x="20599" y="12357"/>
                  </a:moveTo>
                  <a:lnTo>
                    <a:pt x="12344" y="12357"/>
                  </a:lnTo>
                  <a:lnTo>
                    <a:pt x="12344" y="20586"/>
                  </a:lnTo>
                  <a:lnTo>
                    <a:pt x="20599" y="20586"/>
                  </a:lnTo>
                  <a:lnTo>
                    <a:pt x="20599" y="12357"/>
                  </a:lnTo>
                  <a:close/>
                </a:path>
                <a:path w="99060" h="123825">
                  <a:moveTo>
                    <a:pt x="20599" y="0"/>
                  </a:moveTo>
                  <a:lnTo>
                    <a:pt x="12344" y="0"/>
                  </a:lnTo>
                  <a:lnTo>
                    <a:pt x="12344" y="8242"/>
                  </a:lnTo>
                  <a:lnTo>
                    <a:pt x="20599" y="8242"/>
                  </a:lnTo>
                  <a:lnTo>
                    <a:pt x="20599" y="0"/>
                  </a:lnTo>
                  <a:close/>
                </a:path>
                <a:path w="99060" h="123825">
                  <a:moveTo>
                    <a:pt x="33756" y="115227"/>
                  </a:moveTo>
                  <a:lnTo>
                    <a:pt x="25514" y="115227"/>
                  </a:lnTo>
                  <a:lnTo>
                    <a:pt x="25514" y="123456"/>
                  </a:lnTo>
                  <a:lnTo>
                    <a:pt x="33756" y="123456"/>
                  </a:lnTo>
                  <a:lnTo>
                    <a:pt x="33756" y="115227"/>
                  </a:lnTo>
                  <a:close/>
                </a:path>
                <a:path w="99060" h="123825">
                  <a:moveTo>
                    <a:pt x="33756" y="102044"/>
                  </a:moveTo>
                  <a:lnTo>
                    <a:pt x="25514" y="102044"/>
                  </a:lnTo>
                  <a:lnTo>
                    <a:pt x="25514" y="110286"/>
                  </a:lnTo>
                  <a:lnTo>
                    <a:pt x="33756" y="110286"/>
                  </a:lnTo>
                  <a:lnTo>
                    <a:pt x="33756" y="102044"/>
                  </a:lnTo>
                  <a:close/>
                </a:path>
                <a:path w="99060" h="123825">
                  <a:moveTo>
                    <a:pt x="33756" y="89712"/>
                  </a:moveTo>
                  <a:lnTo>
                    <a:pt x="25514" y="89712"/>
                  </a:lnTo>
                  <a:lnTo>
                    <a:pt x="25514" y="97942"/>
                  </a:lnTo>
                  <a:lnTo>
                    <a:pt x="33756" y="97942"/>
                  </a:lnTo>
                  <a:lnTo>
                    <a:pt x="33756" y="89712"/>
                  </a:lnTo>
                  <a:close/>
                </a:path>
                <a:path w="99060" h="123825">
                  <a:moveTo>
                    <a:pt x="33756" y="76542"/>
                  </a:moveTo>
                  <a:lnTo>
                    <a:pt x="25514" y="76542"/>
                  </a:lnTo>
                  <a:lnTo>
                    <a:pt x="25514" y="84772"/>
                  </a:lnTo>
                  <a:lnTo>
                    <a:pt x="33756" y="84772"/>
                  </a:lnTo>
                  <a:lnTo>
                    <a:pt x="33756" y="76542"/>
                  </a:lnTo>
                  <a:close/>
                </a:path>
                <a:path w="99060" h="123825">
                  <a:moveTo>
                    <a:pt x="33756" y="64185"/>
                  </a:moveTo>
                  <a:lnTo>
                    <a:pt x="25514" y="64185"/>
                  </a:lnTo>
                  <a:lnTo>
                    <a:pt x="25514" y="71602"/>
                  </a:lnTo>
                  <a:lnTo>
                    <a:pt x="33756" y="71602"/>
                  </a:lnTo>
                  <a:lnTo>
                    <a:pt x="33756" y="64185"/>
                  </a:lnTo>
                  <a:close/>
                </a:path>
                <a:path w="99060" h="123825">
                  <a:moveTo>
                    <a:pt x="33756" y="51041"/>
                  </a:moveTo>
                  <a:lnTo>
                    <a:pt x="25514" y="51041"/>
                  </a:lnTo>
                  <a:lnTo>
                    <a:pt x="25514" y="59245"/>
                  </a:lnTo>
                  <a:lnTo>
                    <a:pt x="33756" y="59245"/>
                  </a:lnTo>
                  <a:lnTo>
                    <a:pt x="33756" y="51041"/>
                  </a:lnTo>
                  <a:close/>
                </a:path>
                <a:path w="99060" h="123825">
                  <a:moveTo>
                    <a:pt x="33756" y="38696"/>
                  </a:moveTo>
                  <a:lnTo>
                    <a:pt x="25514" y="38696"/>
                  </a:lnTo>
                  <a:lnTo>
                    <a:pt x="25514" y="46075"/>
                  </a:lnTo>
                  <a:lnTo>
                    <a:pt x="33756" y="46075"/>
                  </a:lnTo>
                  <a:lnTo>
                    <a:pt x="33756" y="38696"/>
                  </a:lnTo>
                  <a:close/>
                </a:path>
                <a:path w="99060" h="123825">
                  <a:moveTo>
                    <a:pt x="33756" y="25527"/>
                  </a:moveTo>
                  <a:lnTo>
                    <a:pt x="25514" y="25527"/>
                  </a:lnTo>
                  <a:lnTo>
                    <a:pt x="25514" y="33743"/>
                  </a:lnTo>
                  <a:lnTo>
                    <a:pt x="33756" y="33743"/>
                  </a:lnTo>
                  <a:lnTo>
                    <a:pt x="33756" y="25527"/>
                  </a:lnTo>
                  <a:close/>
                </a:path>
                <a:path w="99060" h="123825">
                  <a:moveTo>
                    <a:pt x="33756" y="12357"/>
                  </a:moveTo>
                  <a:lnTo>
                    <a:pt x="25514" y="12357"/>
                  </a:lnTo>
                  <a:lnTo>
                    <a:pt x="25514" y="20586"/>
                  </a:lnTo>
                  <a:lnTo>
                    <a:pt x="33756" y="20586"/>
                  </a:lnTo>
                  <a:lnTo>
                    <a:pt x="33756" y="12357"/>
                  </a:lnTo>
                  <a:close/>
                </a:path>
                <a:path w="99060" h="123825">
                  <a:moveTo>
                    <a:pt x="33756" y="0"/>
                  </a:moveTo>
                  <a:lnTo>
                    <a:pt x="25514" y="0"/>
                  </a:lnTo>
                  <a:lnTo>
                    <a:pt x="25514" y="8242"/>
                  </a:lnTo>
                  <a:lnTo>
                    <a:pt x="33756" y="8242"/>
                  </a:lnTo>
                  <a:lnTo>
                    <a:pt x="33756" y="0"/>
                  </a:lnTo>
                  <a:close/>
                </a:path>
                <a:path w="99060" h="123825">
                  <a:moveTo>
                    <a:pt x="46913" y="115227"/>
                  </a:moveTo>
                  <a:lnTo>
                    <a:pt x="38671" y="115227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5227"/>
                  </a:lnTo>
                  <a:close/>
                </a:path>
                <a:path w="99060" h="123825">
                  <a:moveTo>
                    <a:pt x="46913" y="102044"/>
                  </a:moveTo>
                  <a:lnTo>
                    <a:pt x="38671" y="102044"/>
                  </a:lnTo>
                  <a:lnTo>
                    <a:pt x="38671" y="110286"/>
                  </a:lnTo>
                  <a:lnTo>
                    <a:pt x="46913" y="110286"/>
                  </a:lnTo>
                  <a:lnTo>
                    <a:pt x="46913" y="102044"/>
                  </a:lnTo>
                  <a:close/>
                </a:path>
                <a:path w="99060" h="123825">
                  <a:moveTo>
                    <a:pt x="46913" y="89712"/>
                  </a:moveTo>
                  <a:lnTo>
                    <a:pt x="38671" y="89712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12"/>
                  </a:lnTo>
                  <a:close/>
                </a:path>
                <a:path w="99060" h="123825">
                  <a:moveTo>
                    <a:pt x="46913" y="76542"/>
                  </a:moveTo>
                  <a:lnTo>
                    <a:pt x="38671" y="76542"/>
                  </a:lnTo>
                  <a:lnTo>
                    <a:pt x="38671" y="84772"/>
                  </a:lnTo>
                  <a:lnTo>
                    <a:pt x="46913" y="84772"/>
                  </a:lnTo>
                  <a:lnTo>
                    <a:pt x="46913" y="76542"/>
                  </a:lnTo>
                  <a:close/>
                </a:path>
                <a:path w="99060" h="123825">
                  <a:moveTo>
                    <a:pt x="46913" y="64185"/>
                  </a:moveTo>
                  <a:lnTo>
                    <a:pt x="38671" y="64185"/>
                  </a:lnTo>
                  <a:lnTo>
                    <a:pt x="38671" y="71602"/>
                  </a:lnTo>
                  <a:lnTo>
                    <a:pt x="46913" y="71602"/>
                  </a:lnTo>
                  <a:lnTo>
                    <a:pt x="46913" y="64185"/>
                  </a:lnTo>
                  <a:close/>
                </a:path>
                <a:path w="99060" h="123825">
                  <a:moveTo>
                    <a:pt x="46913" y="51041"/>
                  </a:moveTo>
                  <a:lnTo>
                    <a:pt x="38671" y="51041"/>
                  </a:lnTo>
                  <a:lnTo>
                    <a:pt x="38671" y="59245"/>
                  </a:lnTo>
                  <a:lnTo>
                    <a:pt x="46913" y="59245"/>
                  </a:lnTo>
                  <a:lnTo>
                    <a:pt x="46913" y="51041"/>
                  </a:lnTo>
                  <a:close/>
                </a:path>
                <a:path w="99060" h="123825">
                  <a:moveTo>
                    <a:pt x="46913" y="38696"/>
                  </a:moveTo>
                  <a:lnTo>
                    <a:pt x="38671" y="38696"/>
                  </a:lnTo>
                  <a:lnTo>
                    <a:pt x="38671" y="46075"/>
                  </a:lnTo>
                  <a:lnTo>
                    <a:pt x="46913" y="46075"/>
                  </a:lnTo>
                  <a:lnTo>
                    <a:pt x="46913" y="38696"/>
                  </a:lnTo>
                  <a:close/>
                </a:path>
                <a:path w="99060" h="123825">
                  <a:moveTo>
                    <a:pt x="46913" y="25527"/>
                  </a:moveTo>
                  <a:lnTo>
                    <a:pt x="38671" y="25527"/>
                  </a:lnTo>
                  <a:lnTo>
                    <a:pt x="38671" y="33743"/>
                  </a:lnTo>
                  <a:lnTo>
                    <a:pt x="46913" y="33743"/>
                  </a:lnTo>
                  <a:lnTo>
                    <a:pt x="46913" y="25527"/>
                  </a:lnTo>
                  <a:close/>
                </a:path>
                <a:path w="99060" h="123825">
                  <a:moveTo>
                    <a:pt x="46913" y="12357"/>
                  </a:moveTo>
                  <a:lnTo>
                    <a:pt x="38671" y="12357"/>
                  </a:lnTo>
                  <a:lnTo>
                    <a:pt x="38671" y="20586"/>
                  </a:lnTo>
                  <a:lnTo>
                    <a:pt x="46913" y="20586"/>
                  </a:lnTo>
                  <a:lnTo>
                    <a:pt x="46913" y="12357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83" y="115227"/>
                  </a:moveTo>
                  <a:lnTo>
                    <a:pt x="51866" y="115227"/>
                  </a:lnTo>
                  <a:lnTo>
                    <a:pt x="51866" y="123456"/>
                  </a:lnTo>
                  <a:lnTo>
                    <a:pt x="60083" y="123456"/>
                  </a:lnTo>
                  <a:lnTo>
                    <a:pt x="60083" y="115227"/>
                  </a:lnTo>
                  <a:close/>
                </a:path>
                <a:path w="99060" h="123825">
                  <a:moveTo>
                    <a:pt x="60083" y="102044"/>
                  </a:moveTo>
                  <a:lnTo>
                    <a:pt x="51866" y="102044"/>
                  </a:lnTo>
                  <a:lnTo>
                    <a:pt x="51866" y="110286"/>
                  </a:lnTo>
                  <a:lnTo>
                    <a:pt x="60083" y="110286"/>
                  </a:lnTo>
                  <a:lnTo>
                    <a:pt x="60083" y="102044"/>
                  </a:lnTo>
                  <a:close/>
                </a:path>
                <a:path w="99060" h="123825">
                  <a:moveTo>
                    <a:pt x="60083" y="89712"/>
                  </a:moveTo>
                  <a:lnTo>
                    <a:pt x="51866" y="89712"/>
                  </a:lnTo>
                  <a:lnTo>
                    <a:pt x="51866" y="97942"/>
                  </a:lnTo>
                  <a:lnTo>
                    <a:pt x="60083" y="97942"/>
                  </a:lnTo>
                  <a:lnTo>
                    <a:pt x="60083" y="89712"/>
                  </a:lnTo>
                  <a:close/>
                </a:path>
                <a:path w="99060" h="123825">
                  <a:moveTo>
                    <a:pt x="60083" y="76542"/>
                  </a:moveTo>
                  <a:lnTo>
                    <a:pt x="51866" y="76542"/>
                  </a:lnTo>
                  <a:lnTo>
                    <a:pt x="51866" y="84772"/>
                  </a:lnTo>
                  <a:lnTo>
                    <a:pt x="60083" y="84772"/>
                  </a:lnTo>
                  <a:lnTo>
                    <a:pt x="60083" y="76542"/>
                  </a:lnTo>
                  <a:close/>
                </a:path>
                <a:path w="99060" h="123825">
                  <a:moveTo>
                    <a:pt x="60083" y="64185"/>
                  </a:moveTo>
                  <a:lnTo>
                    <a:pt x="51866" y="64185"/>
                  </a:lnTo>
                  <a:lnTo>
                    <a:pt x="51866" y="71602"/>
                  </a:lnTo>
                  <a:lnTo>
                    <a:pt x="60083" y="71602"/>
                  </a:lnTo>
                  <a:lnTo>
                    <a:pt x="60083" y="64185"/>
                  </a:lnTo>
                  <a:close/>
                </a:path>
                <a:path w="99060" h="123825">
                  <a:moveTo>
                    <a:pt x="60083" y="51041"/>
                  </a:moveTo>
                  <a:lnTo>
                    <a:pt x="51866" y="51041"/>
                  </a:lnTo>
                  <a:lnTo>
                    <a:pt x="51866" y="59245"/>
                  </a:lnTo>
                  <a:lnTo>
                    <a:pt x="60083" y="59245"/>
                  </a:lnTo>
                  <a:lnTo>
                    <a:pt x="60083" y="51041"/>
                  </a:lnTo>
                  <a:close/>
                </a:path>
                <a:path w="99060" h="123825">
                  <a:moveTo>
                    <a:pt x="60083" y="38696"/>
                  </a:moveTo>
                  <a:lnTo>
                    <a:pt x="51866" y="38696"/>
                  </a:lnTo>
                  <a:lnTo>
                    <a:pt x="51866" y="46075"/>
                  </a:lnTo>
                  <a:lnTo>
                    <a:pt x="60083" y="46075"/>
                  </a:lnTo>
                  <a:lnTo>
                    <a:pt x="60083" y="38696"/>
                  </a:lnTo>
                  <a:close/>
                </a:path>
                <a:path w="99060" h="123825">
                  <a:moveTo>
                    <a:pt x="60083" y="25527"/>
                  </a:moveTo>
                  <a:lnTo>
                    <a:pt x="51866" y="25527"/>
                  </a:lnTo>
                  <a:lnTo>
                    <a:pt x="51866" y="33743"/>
                  </a:lnTo>
                  <a:lnTo>
                    <a:pt x="60083" y="33743"/>
                  </a:lnTo>
                  <a:lnTo>
                    <a:pt x="60083" y="25527"/>
                  </a:lnTo>
                  <a:close/>
                </a:path>
                <a:path w="99060" h="123825">
                  <a:moveTo>
                    <a:pt x="60083" y="12357"/>
                  </a:moveTo>
                  <a:lnTo>
                    <a:pt x="51866" y="12357"/>
                  </a:lnTo>
                  <a:lnTo>
                    <a:pt x="51866" y="20586"/>
                  </a:lnTo>
                  <a:lnTo>
                    <a:pt x="60083" y="20586"/>
                  </a:lnTo>
                  <a:lnTo>
                    <a:pt x="60083" y="12357"/>
                  </a:lnTo>
                  <a:close/>
                </a:path>
                <a:path w="99060" h="123825">
                  <a:moveTo>
                    <a:pt x="60083" y="0"/>
                  </a:moveTo>
                  <a:lnTo>
                    <a:pt x="51866" y="0"/>
                  </a:lnTo>
                  <a:lnTo>
                    <a:pt x="51866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99060" h="123825">
                  <a:moveTo>
                    <a:pt x="72428" y="115227"/>
                  </a:moveTo>
                  <a:lnTo>
                    <a:pt x="65036" y="115227"/>
                  </a:lnTo>
                  <a:lnTo>
                    <a:pt x="65036" y="123456"/>
                  </a:lnTo>
                  <a:lnTo>
                    <a:pt x="72428" y="123456"/>
                  </a:lnTo>
                  <a:lnTo>
                    <a:pt x="72428" y="115227"/>
                  </a:lnTo>
                  <a:close/>
                </a:path>
                <a:path w="99060" h="123825">
                  <a:moveTo>
                    <a:pt x="72428" y="102044"/>
                  </a:moveTo>
                  <a:lnTo>
                    <a:pt x="65036" y="102044"/>
                  </a:lnTo>
                  <a:lnTo>
                    <a:pt x="65036" y="110286"/>
                  </a:lnTo>
                  <a:lnTo>
                    <a:pt x="72428" y="110286"/>
                  </a:lnTo>
                  <a:lnTo>
                    <a:pt x="72428" y="102044"/>
                  </a:lnTo>
                  <a:close/>
                </a:path>
                <a:path w="99060" h="123825">
                  <a:moveTo>
                    <a:pt x="72428" y="89712"/>
                  </a:moveTo>
                  <a:lnTo>
                    <a:pt x="65036" y="89712"/>
                  </a:lnTo>
                  <a:lnTo>
                    <a:pt x="65036" y="97942"/>
                  </a:lnTo>
                  <a:lnTo>
                    <a:pt x="72428" y="97942"/>
                  </a:lnTo>
                  <a:lnTo>
                    <a:pt x="72428" y="89712"/>
                  </a:lnTo>
                  <a:close/>
                </a:path>
                <a:path w="99060" h="123825">
                  <a:moveTo>
                    <a:pt x="72428" y="76542"/>
                  </a:moveTo>
                  <a:lnTo>
                    <a:pt x="65036" y="76542"/>
                  </a:lnTo>
                  <a:lnTo>
                    <a:pt x="65036" y="84772"/>
                  </a:lnTo>
                  <a:lnTo>
                    <a:pt x="72428" y="84772"/>
                  </a:lnTo>
                  <a:lnTo>
                    <a:pt x="72428" y="76542"/>
                  </a:lnTo>
                  <a:close/>
                </a:path>
                <a:path w="99060" h="123825">
                  <a:moveTo>
                    <a:pt x="72428" y="64185"/>
                  </a:moveTo>
                  <a:lnTo>
                    <a:pt x="65036" y="64185"/>
                  </a:lnTo>
                  <a:lnTo>
                    <a:pt x="65036" y="71602"/>
                  </a:lnTo>
                  <a:lnTo>
                    <a:pt x="72428" y="71602"/>
                  </a:lnTo>
                  <a:lnTo>
                    <a:pt x="72428" y="64185"/>
                  </a:lnTo>
                  <a:close/>
                </a:path>
                <a:path w="99060" h="123825">
                  <a:moveTo>
                    <a:pt x="72428" y="51041"/>
                  </a:moveTo>
                  <a:lnTo>
                    <a:pt x="65036" y="51041"/>
                  </a:lnTo>
                  <a:lnTo>
                    <a:pt x="65036" y="59245"/>
                  </a:lnTo>
                  <a:lnTo>
                    <a:pt x="72428" y="59245"/>
                  </a:lnTo>
                  <a:lnTo>
                    <a:pt x="72428" y="51041"/>
                  </a:lnTo>
                  <a:close/>
                </a:path>
                <a:path w="99060" h="123825">
                  <a:moveTo>
                    <a:pt x="72428" y="38696"/>
                  </a:moveTo>
                  <a:lnTo>
                    <a:pt x="65036" y="38696"/>
                  </a:lnTo>
                  <a:lnTo>
                    <a:pt x="65036" y="46075"/>
                  </a:lnTo>
                  <a:lnTo>
                    <a:pt x="72428" y="46075"/>
                  </a:lnTo>
                  <a:lnTo>
                    <a:pt x="72428" y="38696"/>
                  </a:lnTo>
                  <a:close/>
                </a:path>
                <a:path w="99060" h="123825">
                  <a:moveTo>
                    <a:pt x="72428" y="25527"/>
                  </a:moveTo>
                  <a:lnTo>
                    <a:pt x="65036" y="25527"/>
                  </a:lnTo>
                  <a:lnTo>
                    <a:pt x="65036" y="33743"/>
                  </a:lnTo>
                  <a:lnTo>
                    <a:pt x="72428" y="33743"/>
                  </a:lnTo>
                  <a:lnTo>
                    <a:pt x="72428" y="25527"/>
                  </a:lnTo>
                  <a:close/>
                </a:path>
                <a:path w="99060" h="123825">
                  <a:moveTo>
                    <a:pt x="72428" y="12357"/>
                  </a:moveTo>
                  <a:lnTo>
                    <a:pt x="65036" y="12357"/>
                  </a:lnTo>
                  <a:lnTo>
                    <a:pt x="65036" y="20586"/>
                  </a:lnTo>
                  <a:lnTo>
                    <a:pt x="72428" y="20586"/>
                  </a:lnTo>
                  <a:lnTo>
                    <a:pt x="72428" y="12357"/>
                  </a:lnTo>
                  <a:close/>
                </a:path>
                <a:path w="99060" h="123825">
                  <a:moveTo>
                    <a:pt x="72428" y="0"/>
                  </a:moveTo>
                  <a:lnTo>
                    <a:pt x="65036" y="0"/>
                  </a:lnTo>
                  <a:lnTo>
                    <a:pt x="65036" y="8242"/>
                  </a:lnTo>
                  <a:lnTo>
                    <a:pt x="72428" y="8242"/>
                  </a:lnTo>
                  <a:lnTo>
                    <a:pt x="72428" y="0"/>
                  </a:lnTo>
                  <a:close/>
                </a:path>
                <a:path w="99060" h="123825">
                  <a:moveTo>
                    <a:pt x="85598" y="115227"/>
                  </a:moveTo>
                  <a:lnTo>
                    <a:pt x="77355" y="115227"/>
                  </a:lnTo>
                  <a:lnTo>
                    <a:pt x="77355" y="123456"/>
                  </a:lnTo>
                  <a:lnTo>
                    <a:pt x="85598" y="123456"/>
                  </a:lnTo>
                  <a:lnTo>
                    <a:pt x="85598" y="115227"/>
                  </a:lnTo>
                  <a:close/>
                </a:path>
                <a:path w="99060" h="123825">
                  <a:moveTo>
                    <a:pt x="85598" y="102044"/>
                  </a:moveTo>
                  <a:lnTo>
                    <a:pt x="77355" y="102044"/>
                  </a:lnTo>
                  <a:lnTo>
                    <a:pt x="77355" y="110286"/>
                  </a:lnTo>
                  <a:lnTo>
                    <a:pt x="85598" y="110286"/>
                  </a:lnTo>
                  <a:lnTo>
                    <a:pt x="85598" y="102044"/>
                  </a:lnTo>
                  <a:close/>
                </a:path>
                <a:path w="99060" h="123825">
                  <a:moveTo>
                    <a:pt x="85598" y="89712"/>
                  </a:moveTo>
                  <a:lnTo>
                    <a:pt x="77355" y="89712"/>
                  </a:lnTo>
                  <a:lnTo>
                    <a:pt x="77355" y="97942"/>
                  </a:lnTo>
                  <a:lnTo>
                    <a:pt x="85598" y="97942"/>
                  </a:lnTo>
                  <a:lnTo>
                    <a:pt x="85598" y="89712"/>
                  </a:lnTo>
                  <a:close/>
                </a:path>
                <a:path w="99060" h="123825">
                  <a:moveTo>
                    <a:pt x="85598" y="76542"/>
                  </a:moveTo>
                  <a:lnTo>
                    <a:pt x="77355" y="76542"/>
                  </a:lnTo>
                  <a:lnTo>
                    <a:pt x="77355" y="84772"/>
                  </a:lnTo>
                  <a:lnTo>
                    <a:pt x="85598" y="84772"/>
                  </a:lnTo>
                  <a:lnTo>
                    <a:pt x="85598" y="76542"/>
                  </a:lnTo>
                  <a:close/>
                </a:path>
                <a:path w="99060" h="123825">
                  <a:moveTo>
                    <a:pt x="85598" y="64185"/>
                  </a:moveTo>
                  <a:lnTo>
                    <a:pt x="77355" y="64185"/>
                  </a:lnTo>
                  <a:lnTo>
                    <a:pt x="77355" y="71602"/>
                  </a:lnTo>
                  <a:lnTo>
                    <a:pt x="85598" y="71602"/>
                  </a:lnTo>
                  <a:lnTo>
                    <a:pt x="85598" y="64185"/>
                  </a:lnTo>
                  <a:close/>
                </a:path>
                <a:path w="99060" h="123825">
                  <a:moveTo>
                    <a:pt x="85598" y="51041"/>
                  </a:moveTo>
                  <a:lnTo>
                    <a:pt x="77355" y="51041"/>
                  </a:lnTo>
                  <a:lnTo>
                    <a:pt x="77355" y="59245"/>
                  </a:lnTo>
                  <a:lnTo>
                    <a:pt x="85598" y="59245"/>
                  </a:lnTo>
                  <a:lnTo>
                    <a:pt x="85598" y="51041"/>
                  </a:lnTo>
                  <a:close/>
                </a:path>
                <a:path w="99060" h="123825">
                  <a:moveTo>
                    <a:pt x="85598" y="38696"/>
                  </a:moveTo>
                  <a:lnTo>
                    <a:pt x="77355" y="38696"/>
                  </a:lnTo>
                  <a:lnTo>
                    <a:pt x="77355" y="46075"/>
                  </a:lnTo>
                  <a:lnTo>
                    <a:pt x="85598" y="46075"/>
                  </a:lnTo>
                  <a:lnTo>
                    <a:pt x="85598" y="38696"/>
                  </a:lnTo>
                  <a:close/>
                </a:path>
                <a:path w="99060" h="123825">
                  <a:moveTo>
                    <a:pt x="85598" y="25527"/>
                  </a:moveTo>
                  <a:lnTo>
                    <a:pt x="77355" y="25527"/>
                  </a:lnTo>
                  <a:lnTo>
                    <a:pt x="77355" y="33743"/>
                  </a:lnTo>
                  <a:lnTo>
                    <a:pt x="85598" y="33743"/>
                  </a:lnTo>
                  <a:lnTo>
                    <a:pt x="85598" y="25527"/>
                  </a:lnTo>
                  <a:close/>
                </a:path>
                <a:path w="99060" h="123825">
                  <a:moveTo>
                    <a:pt x="85598" y="12357"/>
                  </a:moveTo>
                  <a:lnTo>
                    <a:pt x="77355" y="12357"/>
                  </a:lnTo>
                  <a:lnTo>
                    <a:pt x="77355" y="20586"/>
                  </a:lnTo>
                  <a:lnTo>
                    <a:pt x="85598" y="20586"/>
                  </a:lnTo>
                  <a:lnTo>
                    <a:pt x="85598" y="12357"/>
                  </a:lnTo>
                  <a:close/>
                </a:path>
                <a:path w="99060" h="123825">
                  <a:moveTo>
                    <a:pt x="85598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98" y="8242"/>
                  </a:lnTo>
                  <a:lnTo>
                    <a:pt x="85598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581358" y="7215898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8229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29" y="136626"/>
                  </a:lnTo>
                  <a:lnTo>
                    <a:pt x="8229" y="128397"/>
                  </a:lnTo>
                  <a:close/>
                </a:path>
                <a:path w="267970" h="137159">
                  <a:moveTo>
                    <a:pt x="8229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14"/>
                  </a:lnTo>
                  <a:close/>
                </a:path>
                <a:path w="267970" h="137159">
                  <a:moveTo>
                    <a:pt x="8229" y="102882"/>
                  </a:moveTo>
                  <a:lnTo>
                    <a:pt x="0" y="102882"/>
                  </a:lnTo>
                  <a:lnTo>
                    <a:pt x="0" y="111112"/>
                  </a:lnTo>
                  <a:lnTo>
                    <a:pt x="8229" y="111112"/>
                  </a:lnTo>
                  <a:lnTo>
                    <a:pt x="8229" y="102882"/>
                  </a:lnTo>
                  <a:close/>
                </a:path>
                <a:path w="267970" h="137159">
                  <a:moveTo>
                    <a:pt x="8229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12"/>
                  </a:lnTo>
                  <a:close/>
                </a:path>
                <a:path w="267970" h="137159">
                  <a:moveTo>
                    <a:pt x="8229" y="77355"/>
                  </a:moveTo>
                  <a:lnTo>
                    <a:pt x="0" y="77355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7355"/>
                  </a:lnTo>
                  <a:close/>
                </a:path>
                <a:path w="267970" h="137159">
                  <a:moveTo>
                    <a:pt x="8229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29" y="72415"/>
                  </a:lnTo>
                  <a:lnTo>
                    <a:pt x="8229" y="64211"/>
                  </a:lnTo>
                  <a:close/>
                </a:path>
                <a:path w="267970" h="137159">
                  <a:moveTo>
                    <a:pt x="8229" y="51866"/>
                  </a:moveTo>
                  <a:lnTo>
                    <a:pt x="0" y="51866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866"/>
                  </a:lnTo>
                  <a:close/>
                </a:path>
                <a:path w="267970" h="137159">
                  <a:moveTo>
                    <a:pt x="8229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29" y="46913"/>
                  </a:lnTo>
                  <a:lnTo>
                    <a:pt x="8229" y="38696"/>
                  </a:lnTo>
                  <a:close/>
                </a:path>
                <a:path w="267970" h="137159">
                  <a:moveTo>
                    <a:pt x="8229" y="25527"/>
                  </a:moveTo>
                  <a:lnTo>
                    <a:pt x="0" y="25527"/>
                  </a:lnTo>
                  <a:lnTo>
                    <a:pt x="0" y="33756"/>
                  </a:lnTo>
                  <a:lnTo>
                    <a:pt x="8229" y="33756"/>
                  </a:lnTo>
                  <a:lnTo>
                    <a:pt x="8229" y="25527"/>
                  </a:lnTo>
                  <a:close/>
                </a:path>
                <a:path w="267970" h="137159">
                  <a:moveTo>
                    <a:pt x="8229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29" y="21412"/>
                  </a:lnTo>
                  <a:lnTo>
                    <a:pt x="8229" y="13169"/>
                  </a:lnTo>
                  <a:close/>
                </a:path>
                <a:path w="267970" h="137159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267970" h="137159">
                  <a:moveTo>
                    <a:pt x="21386" y="128397"/>
                  </a:moveTo>
                  <a:lnTo>
                    <a:pt x="13144" y="128397"/>
                  </a:lnTo>
                  <a:lnTo>
                    <a:pt x="13144" y="136626"/>
                  </a:lnTo>
                  <a:lnTo>
                    <a:pt x="21386" y="136626"/>
                  </a:lnTo>
                  <a:lnTo>
                    <a:pt x="21386" y="128397"/>
                  </a:lnTo>
                  <a:close/>
                </a:path>
                <a:path w="267970" h="137159">
                  <a:moveTo>
                    <a:pt x="21386" y="115214"/>
                  </a:moveTo>
                  <a:lnTo>
                    <a:pt x="13144" y="115214"/>
                  </a:lnTo>
                  <a:lnTo>
                    <a:pt x="13144" y="123456"/>
                  </a:lnTo>
                  <a:lnTo>
                    <a:pt x="21386" y="123456"/>
                  </a:lnTo>
                  <a:lnTo>
                    <a:pt x="21386" y="115214"/>
                  </a:lnTo>
                  <a:close/>
                </a:path>
                <a:path w="267970" h="137159">
                  <a:moveTo>
                    <a:pt x="21386" y="102882"/>
                  </a:moveTo>
                  <a:lnTo>
                    <a:pt x="13144" y="102882"/>
                  </a:lnTo>
                  <a:lnTo>
                    <a:pt x="13144" y="111112"/>
                  </a:lnTo>
                  <a:lnTo>
                    <a:pt x="21386" y="111112"/>
                  </a:lnTo>
                  <a:lnTo>
                    <a:pt x="21386" y="102882"/>
                  </a:lnTo>
                  <a:close/>
                </a:path>
                <a:path w="267970" h="137159">
                  <a:moveTo>
                    <a:pt x="21386" y="89712"/>
                  </a:moveTo>
                  <a:lnTo>
                    <a:pt x="13144" y="89712"/>
                  </a:lnTo>
                  <a:lnTo>
                    <a:pt x="13144" y="97942"/>
                  </a:lnTo>
                  <a:lnTo>
                    <a:pt x="21386" y="97942"/>
                  </a:lnTo>
                  <a:lnTo>
                    <a:pt x="21386" y="89712"/>
                  </a:lnTo>
                  <a:close/>
                </a:path>
                <a:path w="267970" h="137159">
                  <a:moveTo>
                    <a:pt x="21386" y="77355"/>
                  </a:moveTo>
                  <a:lnTo>
                    <a:pt x="13144" y="77355"/>
                  </a:lnTo>
                  <a:lnTo>
                    <a:pt x="13144" y="84772"/>
                  </a:lnTo>
                  <a:lnTo>
                    <a:pt x="21386" y="84772"/>
                  </a:lnTo>
                  <a:lnTo>
                    <a:pt x="21386" y="77355"/>
                  </a:lnTo>
                  <a:close/>
                </a:path>
                <a:path w="267970" h="137159">
                  <a:moveTo>
                    <a:pt x="21386" y="64211"/>
                  </a:moveTo>
                  <a:lnTo>
                    <a:pt x="13144" y="64211"/>
                  </a:lnTo>
                  <a:lnTo>
                    <a:pt x="13144" y="72415"/>
                  </a:lnTo>
                  <a:lnTo>
                    <a:pt x="21386" y="72415"/>
                  </a:lnTo>
                  <a:lnTo>
                    <a:pt x="21386" y="64211"/>
                  </a:lnTo>
                  <a:close/>
                </a:path>
                <a:path w="267970" h="137159">
                  <a:moveTo>
                    <a:pt x="21386" y="51866"/>
                  </a:moveTo>
                  <a:lnTo>
                    <a:pt x="13144" y="51866"/>
                  </a:lnTo>
                  <a:lnTo>
                    <a:pt x="13144" y="59245"/>
                  </a:lnTo>
                  <a:lnTo>
                    <a:pt x="21386" y="59245"/>
                  </a:lnTo>
                  <a:lnTo>
                    <a:pt x="21386" y="51866"/>
                  </a:lnTo>
                  <a:close/>
                </a:path>
                <a:path w="267970" h="137159">
                  <a:moveTo>
                    <a:pt x="21386" y="38696"/>
                  </a:moveTo>
                  <a:lnTo>
                    <a:pt x="13144" y="38696"/>
                  </a:lnTo>
                  <a:lnTo>
                    <a:pt x="13144" y="46913"/>
                  </a:lnTo>
                  <a:lnTo>
                    <a:pt x="21386" y="46913"/>
                  </a:lnTo>
                  <a:lnTo>
                    <a:pt x="21386" y="38696"/>
                  </a:lnTo>
                  <a:close/>
                </a:path>
                <a:path w="267970" h="137159">
                  <a:moveTo>
                    <a:pt x="21386" y="25527"/>
                  </a:moveTo>
                  <a:lnTo>
                    <a:pt x="13144" y="25527"/>
                  </a:lnTo>
                  <a:lnTo>
                    <a:pt x="13144" y="33756"/>
                  </a:lnTo>
                  <a:lnTo>
                    <a:pt x="21386" y="33756"/>
                  </a:lnTo>
                  <a:lnTo>
                    <a:pt x="21386" y="25527"/>
                  </a:lnTo>
                  <a:close/>
                </a:path>
                <a:path w="267970" h="137159">
                  <a:moveTo>
                    <a:pt x="21386" y="13169"/>
                  </a:moveTo>
                  <a:lnTo>
                    <a:pt x="13144" y="13169"/>
                  </a:lnTo>
                  <a:lnTo>
                    <a:pt x="13144" y="21412"/>
                  </a:lnTo>
                  <a:lnTo>
                    <a:pt x="21386" y="21412"/>
                  </a:lnTo>
                  <a:lnTo>
                    <a:pt x="21386" y="13169"/>
                  </a:lnTo>
                  <a:close/>
                </a:path>
                <a:path w="267970" h="137159">
                  <a:moveTo>
                    <a:pt x="21386" y="0"/>
                  </a:moveTo>
                  <a:lnTo>
                    <a:pt x="13144" y="0"/>
                  </a:lnTo>
                  <a:lnTo>
                    <a:pt x="13144" y="8242"/>
                  </a:lnTo>
                  <a:lnTo>
                    <a:pt x="21386" y="8242"/>
                  </a:lnTo>
                  <a:lnTo>
                    <a:pt x="21386" y="0"/>
                  </a:lnTo>
                  <a:close/>
                </a:path>
                <a:path w="267970" h="137159">
                  <a:moveTo>
                    <a:pt x="34556" y="128397"/>
                  </a:moveTo>
                  <a:lnTo>
                    <a:pt x="26314" y="128397"/>
                  </a:lnTo>
                  <a:lnTo>
                    <a:pt x="26314" y="136626"/>
                  </a:lnTo>
                  <a:lnTo>
                    <a:pt x="34556" y="136626"/>
                  </a:lnTo>
                  <a:lnTo>
                    <a:pt x="34556" y="128397"/>
                  </a:lnTo>
                  <a:close/>
                </a:path>
                <a:path w="267970" h="137159">
                  <a:moveTo>
                    <a:pt x="34556" y="115214"/>
                  </a:moveTo>
                  <a:lnTo>
                    <a:pt x="26314" y="115214"/>
                  </a:lnTo>
                  <a:lnTo>
                    <a:pt x="26314" y="123456"/>
                  </a:lnTo>
                  <a:lnTo>
                    <a:pt x="34556" y="123456"/>
                  </a:lnTo>
                  <a:lnTo>
                    <a:pt x="34556" y="115214"/>
                  </a:lnTo>
                  <a:close/>
                </a:path>
                <a:path w="267970" h="137159">
                  <a:moveTo>
                    <a:pt x="34556" y="102882"/>
                  </a:moveTo>
                  <a:lnTo>
                    <a:pt x="26314" y="102882"/>
                  </a:lnTo>
                  <a:lnTo>
                    <a:pt x="26314" y="111112"/>
                  </a:lnTo>
                  <a:lnTo>
                    <a:pt x="34556" y="111112"/>
                  </a:lnTo>
                  <a:lnTo>
                    <a:pt x="34556" y="102882"/>
                  </a:lnTo>
                  <a:close/>
                </a:path>
                <a:path w="267970" h="137159">
                  <a:moveTo>
                    <a:pt x="34556" y="89712"/>
                  </a:moveTo>
                  <a:lnTo>
                    <a:pt x="26314" y="89712"/>
                  </a:lnTo>
                  <a:lnTo>
                    <a:pt x="26314" y="97942"/>
                  </a:lnTo>
                  <a:lnTo>
                    <a:pt x="34556" y="97942"/>
                  </a:lnTo>
                  <a:lnTo>
                    <a:pt x="34556" y="89712"/>
                  </a:lnTo>
                  <a:close/>
                </a:path>
                <a:path w="267970" h="137159">
                  <a:moveTo>
                    <a:pt x="34556" y="77355"/>
                  </a:moveTo>
                  <a:lnTo>
                    <a:pt x="26314" y="77355"/>
                  </a:lnTo>
                  <a:lnTo>
                    <a:pt x="26314" y="84772"/>
                  </a:lnTo>
                  <a:lnTo>
                    <a:pt x="34556" y="84772"/>
                  </a:lnTo>
                  <a:lnTo>
                    <a:pt x="34556" y="77355"/>
                  </a:lnTo>
                  <a:close/>
                </a:path>
                <a:path w="267970" h="137159">
                  <a:moveTo>
                    <a:pt x="34556" y="64211"/>
                  </a:moveTo>
                  <a:lnTo>
                    <a:pt x="26314" y="64211"/>
                  </a:lnTo>
                  <a:lnTo>
                    <a:pt x="26314" y="72415"/>
                  </a:lnTo>
                  <a:lnTo>
                    <a:pt x="34556" y="72415"/>
                  </a:lnTo>
                  <a:lnTo>
                    <a:pt x="34556" y="64211"/>
                  </a:lnTo>
                  <a:close/>
                </a:path>
                <a:path w="267970" h="137159">
                  <a:moveTo>
                    <a:pt x="34556" y="51866"/>
                  </a:moveTo>
                  <a:lnTo>
                    <a:pt x="26314" y="51866"/>
                  </a:lnTo>
                  <a:lnTo>
                    <a:pt x="26314" y="59245"/>
                  </a:lnTo>
                  <a:lnTo>
                    <a:pt x="34556" y="59245"/>
                  </a:lnTo>
                  <a:lnTo>
                    <a:pt x="34556" y="51866"/>
                  </a:lnTo>
                  <a:close/>
                </a:path>
                <a:path w="267970" h="137159">
                  <a:moveTo>
                    <a:pt x="34556" y="38696"/>
                  </a:moveTo>
                  <a:lnTo>
                    <a:pt x="26314" y="38696"/>
                  </a:lnTo>
                  <a:lnTo>
                    <a:pt x="26314" y="46913"/>
                  </a:lnTo>
                  <a:lnTo>
                    <a:pt x="34556" y="46913"/>
                  </a:lnTo>
                  <a:lnTo>
                    <a:pt x="34556" y="38696"/>
                  </a:lnTo>
                  <a:close/>
                </a:path>
                <a:path w="267970" h="137159">
                  <a:moveTo>
                    <a:pt x="34556" y="25527"/>
                  </a:moveTo>
                  <a:lnTo>
                    <a:pt x="26314" y="25527"/>
                  </a:lnTo>
                  <a:lnTo>
                    <a:pt x="26314" y="33756"/>
                  </a:lnTo>
                  <a:lnTo>
                    <a:pt x="34556" y="33756"/>
                  </a:lnTo>
                  <a:lnTo>
                    <a:pt x="34556" y="25527"/>
                  </a:lnTo>
                  <a:close/>
                </a:path>
                <a:path w="267970" h="137159">
                  <a:moveTo>
                    <a:pt x="34556" y="13169"/>
                  </a:moveTo>
                  <a:lnTo>
                    <a:pt x="26314" y="13169"/>
                  </a:lnTo>
                  <a:lnTo>
                    <a:pt x="26314" y="21412"/>
                  </a:lnTo>
                  <a:lnTo>
                    <a:pt x="34556" y="21412"/>
                  </a:lnTo>
                  <a:lnTo>
                    <a:pt x="34556" y="13169"/>
                  </a:lnTo>
                  <a:close/>
                </a:path>
                <a:path w="267970" h="137159">
                  <a:moveTo>
                    <a:pt x="34556" y="0"/>
                  </a:moveTo>
                  <a:lnTo>
                    <a:pt x="26314" y="0"/>
                  </a:lnTo>
                  <a:lnTo>
                    <a:pt x="26314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267970" h="137159">
                  <a:moveTo>
                    <a:pt x="46901" y="13169"/>
                  </a:moveTo>
                  <a:lnTo>
                    <a:pt x="39497" y="13169"/>
                  </a:lnTo>
                  <a:lnTo>
                    <a:pt x="39497" y="21412"/>
                  </a:lnTo>
                  <a:lnTo>
                    <a:pt x="46901" y="21412"/>
                  </a:lnTo>
                  <a:lnTo>
                    <a:pt x="46901" y="13169"/>
                  </a:lnTo>
                  <a:close/>
                </a:path>
                <a:path w="267970" h="137159">
                  <a:moveTo>
                    <a:pt x="46901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267970" h="137159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59">
                  <a:moveTo>
                    <a:pt x="73240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267970" h="137159">
                  <a:moveTo>
                    <a:pt x="86410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267970" h="137159">
                  <a:moveTo>
                    <a:pt x="99580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267970" h="137159">
                  <a:moveTo>
                    <a:pt x="111925" y="0"/>
                  </a:moveTo>
                  <a:lnTo>
                    <a:pt x="104521" y="0"/>
                  </a:lnTo>
                  <a:lnTo>
                    <a:pt x="104521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59">
                  <a:moveTo>
                    <a:pt x="125082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  <a:path w="267970" h="137159">
                  <a:moveTo>
                    <a:pt x="241947" y="128397"/>
                  </a:moveTo>
                  <a:lnTo>
                    <a:pt x="233705" y="128397"/>
                  </a:lnTo>
                  <a:lnTo>
                    <a:pt x="233705" y="136626"/>
                  </a:lnTo>
                  <a:lnTo>
                    <a:pt x="241947" y="136626"/>
                  </a:lnTo>
                  <a:lnTo>
                    <a:pt x="241947" y="128397"/>
                  </a:lnTo>
                  <a:close/>
                </a:path>
                <a:path w="267970" h="137159">
                  <a:moveTo>
                    <a:pt x="241947" y="115214"/>
                  </a:moveTo>
                  <a:lnTo>
                    <a:pt x="233705" y="115214"/>
                  </a:lnTo>
                  <a:lnTo>
                    <a:pt x="233705" y="123456"/>
                  </a:lnTo>
                  <a:lnTo>
                    <a:pt x="241947" y="123456"/>
                  </a:lnTo>
                  <a:lnTo>
                    <a:pt x="241947" y="115214"/>
                  </a:lnTo>
                  <a:close/>
                </a:path>
                <a:path w="267970" h="137159">
                  <a:moveTo>
                    <a:pt x="241947" y="102882"/>
                  </a:moveTo>
                  <a:lnTo>
                    <a:pt x="233705" y="102882"/>
                  </a:lnTo>
                  <a:lnTo>
                    <a:pt x="233705" y="111112"/>
                  </a:lnTo>
                  <a:lnTo>
                    <a:pt x="241947" y="111112"/>
                  </a:lnTo>
                  <a:lnTo>
                    <a:pt x="241947" y="102882"/>
                  </a:lnTo>
                  <a:close/>
                </a:path>
                <a:path w="267970" h="137159">
                  <a:moveTo>
                    <a:pt x="241947" y="89712"/>
                  </a:moveTo>
                  <a:lnTo>
                    <a:pt x="233705" y="89712"/>
                  </a:lnTo>
                  <a:lnTo>
                    <a:pt x="233705" y="97942"/>
                  </a:lnTo>
                  <a:lnTo>
                    <a:pt x="241947" y="97942"/>
                  </a:lnTo>
                  <a:lnTo>
                    <a:pt x="241947" y="89712"/>
                  </a:lnTo>
                  <a:close/>
                </a:path>
                <a:path w="267970" h="137159">
                  <a:moveTo>
                    <a:pt x="241947" y="77355"/>
                  </a:moveTo>
                  <a:lnTo>
                    <a:pt x="233705" y="77355"/>
                  </a:lnTo>
                  <a:lnTo>
                    <a:pt x="233705" y="84772"/>
                  </a:lnTo>
                  <a:lnTo>
                    <a:pt x="241947" y="84772"/>
                  </a:lnTo>
                  <a:lnTo>
                    <a:pt x="241947" y="77355"/>
                  </a:lnTo>
                  <a:close/>
                </a:path>
                <a:path w="267970" h="137159">
                  <a:moveTo>
                    <a:pt x="241947" y="64211"/>
                  </a:moveTo>
                  <a:lnTo>
                    <a:pt x="233705" y="64211"/>
                  </a:lnTo>
                  <a:lnTo>
                    <a:pt x="233705" y="72415"/>
                  </a:lnTo>
                  <a:lnTo>
                    <a:pt x="241947" y="72415"/>
                  </a:lnTo>
                  <a:lnTo>
                    <a:pt x="241947" y="64211"/>
                  </a:lnTo>
                  <a:close/>
                </a:path>
                <a:path w="267970" h="137159">
                  <a:moveTo>
                    <a:pt x="241947" y="51866"/>
                  </a:moveTo>
                  <a:lnTo>
                    <a:pt x="233705" y="51866"/>
                  </a:lnTo>
                  <a:lnTo>
                    <a:pt x="233705" y="59245"/>
                  </a:lnTo>
                  <a:lnTo>
                    <a:pt x="241947" y="59245"/>
                  </a:lnTo>
                  <a:lnTo>
                    <a:pt x="241947" y="51866"/>
                  </a:lnTo>
                  <a:close/>
                </a:path>
                <a:path w="267970" h="137159">
                  <a:moveTo>
                    <a:pt x="241947" y="38696"/>
                  </a:moveTo>
                  <a:lnTo>
                    <a:pt x="233705" y="38696"/>
                  </a:lnTo>
                  <a:lnTo>
                    <a:pt x="233705" y="46913"/>
                  </a:lnTo>
                  <a:lnTo>
                    <a:pt x="241947" y="46913"/>
                  </a:lnTo>
                  <a:lnTo>
                    <a:pt x="241947" y="38696"/>
                  </a:lnTo>
                  <a:close/>
                </a:path>
                <a:path w="267970" h="137159">
                  <a:moveTo>
                    <a:pt x="241947" y="25527"/>
                  </a:moveTo>
                  <a:lnTo>
                    <a:pt x="233705" y="25527"/>
                  </a:lnTo>
                  <a:lnTo>
                    <a:pt x="233705" y="33756"/>
                  </a:lnTo>
                  <a:lnTo>
                    <a:pt x="241947" y="33756"/>
                  </a:lnTo>
                  <a:lnTo>
                    <a:pt x="241947" y="25527"/>
                  </a:lnTo>
                  <a:close/>
                </a:path>
                <a:path w="267970" h="137159">
                  <a:moveTo>
                    <a:pt x="241947" y="13169"/>
                  </a:moveTo>
                  <a:lnTo>
                    <a:pt x="233705" y="13169"/>
                  </a:lnTo>
                  <a:lnTo>
                    <a:pt x="233705" y="21412"/>
                  </a:lnTo>
                  <a:lnTo>
                    <a:pt x="241947" y="21412"/>
                  </a:lnTo>
                  <a:lnTo>
                    <a:pt x="241947" y="13169"/>
                  </a:lnTo>
                  <a:close/>
                </a:path>
                <a:path w="267970" h="137159">
                  <a:moveTo>
                    <a:pt x="255104" y="128397"/>
                  </a:moveTo>
                  <a:lnTo>
                    <a:pt x="246888" y="128397"/>
                  </a:lnTo>
                  <a:lnTo>
                    <a:pt x="246888" y="136626"/>
                  </a:lnTo>
                  <a:lnTo>
                    <a:pt x="255104" y="136626"/>
                  </a:lnTo>
                  <a:lnTo>
                    <a:pt x="255104" y="128397"/>
                  </a:lnTo>
                  <a:close/>
                </a:path>
                <a:path w="267970" h="137159">
                  <a:moveTo>
                    <a:pt x="255104" y="115214"/>
                  </a:moveTo>
                  <a:lnTo>
                    <a:pt x="246888" y="115214"/>
                  </a:lnTo>
                  <a:lnTo>
                    <a:pt x="246888" y="123456"/>
                  </a:lnTo>
                  <a:lnTo>
                    <a:pt x="255104" y="123456"/>
                  </a:lnTo>
                  <a:lnTo>
                    <a:pt x="255104" y="115214"/>
                  </a:lnTo>
                  <a:close/>
                </a:path>
                <a:path w="267970" h="137159">
                  <a:moveTo>
                    <a:pt x="255104" y="102882"/>
                  </a:moveTo>
                  <a:lnTo>
                    <a:pt x="246888" y="102882"/>
                  </a:lnTo>
                  <a:lnTo>
                    <a:pt x="246888" y="111112"/>
                  </a:lnTo>
                  <a:lnTo>
                    <a:pt x="255104" y="111112"/>
                  </a:lnTo>
                  <a:lnTo>
                    <a:pt x="255104" y="102882"/>
                  </a:lnTo>
                  <a:close/>
                </a:path>
                <a:path w="267970" h="137159">
                  <a:moveTo>
                    <a:pt x="255104" y="89712"/>
                  </a:moveTo>
                  <a:lnTo>
                    <a:pt x="246888" y="89712"/>
                  </a:lnTo>
                  <a:lnTo>
                    <a:pt x="246888" y="97942"/>
                  </a:lnTo>
                  <a:lnTo>
                    <a:pt x="255104" y="97942"/>
                  </a:lnTo>
                  <a:lnTo>
                    <a:pt x="255104" y="89712"/>
                  </a:lnTo>
                  <a:close/>
                </a:path>
                <a:path w="267970" h="137159">
                  <a:moveTo>
                    <a:pt x="255104" y="77355"/>
                  </a:moveTo>
                  <a:lnTo>
                    <a:pt x="246888" y="77355"/>
                  </a:lnTo>
                  <a:lnTo>
                    <a:pt x="246888" y="84772"/>
                  </a:lnTo>
                  <a:lnTo>
                    <a:pt x="255104" y="84772"/>
                  </a:lnTo>
                  <a:lnTo>
                    <a:pt x="255104" y="77355"/>
                  </a:lnTo>
                  <a:close/>
                </a:path>
                <a:path w="267970" h="137159">
                  <a:moveTo>
                    <a:pt x="255104" y="64211"/>
                  </a:moveTo>
                  <a:lnTo>
                    <a:pt x="246888" y="64211"/>
                  </a:lnTo>
                  <a:lnTo>
                    <a:pt x="246888" y="72415"/>
                  </a:lnTo>
                  <a:lnTo>
                    <a:pt x="255104" y="72415"/>
                  </a:lnTo>
                  <a:lnTo>
                    <a:pt x="255104" y="64211"/>
                  </a:lnTo>
                  <a:close/>
                </a:path>
                <a:path w="267970" h="137159">
                  <a:moveTo>
                    <a:pt x="255104" y="51866"/>
                  </a:moveTo>
                  <a:lnTo>
                    <a:pt x="246888" y="51866"/>
                  </a:lnTo>
                  <a:lnTo>
                    <a:pt x="246888" y="59245"/>
                  </a:lnTo>
                  <a:lnTo>
                    <a:pt x="255104" y="59245"/>
                  </a:lnTo>
                  <a:lnTo>
                    <a:pt x="255104" y="51866"/>
                  </a:lnTo>
                  <a:close/>
                </a:path>
                <a:path w="267970" h="137159">
                  <a:moveTo>
                    <a:pt x="255104" y="38696"/>
                  </a:moveTo>
                  <a:lnTo>
                    <a:pt x="246888" y="38696"/>
                  </a:lnTo>
                  <a:lnTo>
                    <a:pt x="246888" y="46913"/>
                  </a:lnTo>
                  <a:lnTo>
                    <a:pt x="255104" y="46913"/>
                  </a:lnTo>
                  <a:lnTo>
                    <a:pt x="255104" y="38696"/>
                  </a:lnTo>
                  <a:close/>
                </a:path>
                <a:path w="267970" h="137159">
                  <a:moveTo>
                    <a:pt x="255104" y="25527"/>
                  </a:moveTo>
                  <a:lnTo>
                    <a:pt x="246888" y="25527"/>
                  </a:lnTo>
                  <a:lnTo>
                    <a:pt x="246888" y="33756"/>
                  </a:lnTo>
                  <a:lnTo>
                    <a:pt x="255104" y="33756"/>
                  </a:lnTo>
                  <a:lnTo>
                    <a:pt x="255104" y="25527"/>
                  </a:lnTo>
                  <a:close/>
                </a:path>
                <a:path w="267970" h="137159">
                  <a:moveTo>
                    <a:pt x="255104" y="13169"/>
                  </a:moveTo>
                  <a:lnTo>
                    <a:pt x="246888" y="13169"/>
                  </a:lnTo>
                  <a:lnTo>
                    <a:pt x="246888" y="21412"/>
                  </a:lnTo>
                  <a:lnTo>
                    <a:pt x="255104" y="21412"/>
                  </a:lnTo>
                  <a:lnTo>
                    <a:pt x="255104" y="13169"/>
                  </a:lnTo>
                  <a:close/>
                </a:path>
                <a:path w="267970" h="137159">
                  <a:moveTo>
                    <a:pt x="267449" y="128397"/>
                  </a:moveTo>
                  <a:lnTo>
                    <a:pt x="260045" y="128397"/>
                  </a:lnTo>
                  <a:lnTo>
                    <a:pt x="260045" y="136626"/>
                  </a:lnTo>
                  <a:lnTo>
                    <a:pt x="267449" y="136626"/>
                  </a:lnTo>
                  <a:lnTo>
                    <a:pt x="267449" y="128397"/>
                  </a:lnTo>
                  <a:close/>
                </a:path>
                <a:path w="267970" h="137159">
                  <a:moveTo>
                    <a:pt x="267449" y="115214"/>
                  </a:moveTo>
                  <a:lnTo>
                    <a:pt x="260045" y="115214"/>
                  </a:lnTo>
                  <a:lnTo>
                    <a:pt x="260045" y="123456"/>
                  </a:lnTo>
                  <a:lnTo>
                    <a:pt x="267449" y="123456"/>
                  </a:lnTo>
                  <a:lnTo>
                    <a:pt x="267449" y="115214"/>
                  </a:lnTo>
                  <a:close/>
                </a:path>
                <a:path w="267970" h="137159">
                  <a:moveTo>
                    <a:pt x="267449" y="102882"/>
                  </a:moveTo>
                  <a:lnTo>
                    <a:pt x="260045" y="102882"/>
                  </a:lnTo>
                  <a:lnTo>
                    <a:pt x="260045" y="111112"/>
                  </a:lnTo>
                  <a:lnTo>
                    <a:pt x="267449" y="111112"/>
                  </a:lnTo>
                  <a:lnTo>
                    <a:pt x="267449" y="102882"/>
                  </a:lnTo>
                  <a:close/>
                </a:path>
                <a:path w="267970" h="137159">
                  <a:moveTo>
                    <a:pt x="267449" y="89712"/>
                  </a:moveTo>
                  <a:lnTo>
                    <a:pt x="260045" y="89712"/>
                  </a:lnTo>
                  <a:lnTo>
                    <a:pt x="260045" y="97942"/>
                  </a:lnTo>
                  <a:lnTo>
                    <a:pt x="267449" y="97942"/>
                  </a:lnTo>
                  <a:lnTo>
                    <a:pt x="267449" y="89712"/>
                  </a:lnTo>
                  <a:close/>
                </a:path>
                <a:path w="267970" h="137159">
                  <a:moveTo>
                    <a:pt x="267449" y="77355"/>
                  </a:moveTo>
                  <a:lnTo>
                    <a:pt x="260045" y="77355"/>
                  </a:lnTo>
                  <a:lnTo>
                    <a:pt x="260045" y="84772"/>
                  </a:lnTo>
                  <a:lnTo>
                    <a:pt x="267449" y="84772"/>
                  </a:lnTo>
                  <a:lnTo>
                    <a:pt x="267449" y="77355"/>
                  </a:lnTo>
                  <a:close/>
                </a:path>
                <a:path w="267970" h="137159">
                  <a:moveTo>
                    <a:pt x="267449" y="64211"/>
                  </a:moveTo>
                  <a:lnTo>
                    <a:pt x="260045" y="64211"/>
                  </a:lnTo>
                  <a:lnTo>
                    <a:pt x="260045" y="72415"/>
                  </a:lnTo>
                  <a:lnTo>
                    <a:pt x="267449" y="72415"/>
                  </a:lnTo>
                  <a:lnTo>
                    <a:pt x="267449" y="64211"/>
                  </a:lnTo>
                  <a:close/>
                </a:path>
                <a:path w="267970" h="137159">
                  <a:moveTo>
                    <a:pt x="267449" y="51866"/>
                  </a:moveTo>
                  <a:lnTo>
                    <a:pt x="260045" y="51866"/>
                  </a:lnTo>
                  <a:lnTo>
                    <a:pt x="260045" y="59245"/>
                  </a:lnTo>
                  <a:lnTo>
                    <a:pt x="267449" y="59245"/>
                  </a:lnTo>
                  <a:lnTo>
                    <a:pt x="267449" y="51866"/>
                  </a:lnTo>
                  <a:close/>
                </a:path>
                <a:path w="267970" h="137159">
                  <a:moveTo>
                    <a:pt x="267449" y="38696"/>
                  </a:moveTo>
                  <a:lnTo>
                    <a:pt x="260045" y="38696"/>
                  </a:lnTo>
                  <a:lnTo>
                    <a:pt x="260045" y="46913"/>
                  </a:lnTo>
                  <a:lnTo>
                    <a:pt x="267449" y="46913"/>
                  </a:lnTo>
                  <a:lnTo>
                    <a:pt x="267449" y="38696"/>
                  </a:lnTo>
                  <a:close/>
                </a:path>
                <a:path w="267970" h="137159">
                  <a:moveTo>
                    <a:pt x="267449" y="25527"/>
                  </a:moveTo>
                  <a:lnTo>
                    <a:pt x="260045" y="25527"/>
                  </a:lnTo>
                  <a:lnTo>
                    <a:pt x="260045" y="33756"/>
                  </a:lnTo>
                  <a:lnTo>
                    <a:pt x="267449" y="33756"/>
                  </a:lnTo>
                  <a:lnTo>
                    <a:pt x="267449" y="25527"/>
                  </a:lnTo>
                  <a:close/>
                </a:path>
                <a:path w="267970" h="137159">
                  <a:moveTo>
                    <a:pt x="267449" y="13169"/>
                  </a:moveTo>
                  <a:lnTo>
                    <a:pt x="260045" y="13169"/>
                  </a:lnTo>
                  <a:lnTo>
                    <a:pt x="260045" y="21412"/>
                  </a:lnTo>
                  <a:lnTo>
                    <a:pt x="267449" y="21412"/>
                  </a:lnTo>
                  <a:lnTo>
                    <a:pt x="267449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452135" y="7215898"/>
              <a:ext cx="254635" cy="137160"/>
            </a:xfrm>
            <a:custGeom>
              <a:avLst/>
              <a:gdLst/>
              <a:ahLst/>
              <a:cxnLst/>
              <a:rect l="l" t="t" r="r" b="b"/>
              <a:pathLst>
                <a:path w="254635" h="137159">
                  <a:moveTo>
                    <a:pt x="8255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55" y="8242"/>
                  </a:lnTo>
                  <a:lnTo>
                    <a:pt x="8255" y="0"/>
                  </a:lnTo>
                  <a:close/>
                </a:path>
                <a:path w="254635" h="137159">
                  <a:moveTo>
                    <a:pt x="176123" y="128397"/>
                  </a:moveTo>
                  <a:lnTo>
                    <a:pt x="168719" y="128397"/>
                  </a:lnTo>
                  <a:lnTo>
                    <a:pt x="168719" y="136626"/>
                  </a:lnTo>
                  <a:lnTo>
                    <a:pt x="176123" y="136626"/>
                  </a:lnTo>
                  <a:lnTo>
                    <a:pt x="176123" y="128397"/>
                  </a:lnTo>
                  <a:close/>
                </a:path>
                <a:path w="254635" h="137159">
                  <a:moveTo>
                    <a:pt x="176123" y="115214"/>
                  </a:moveTo>
                  <a:lnTo>
                    <a:pt x="168719" y="115214"/>
                  </a:lnTo>
                  <a:lnTo>
                    <a:pt x="168719" y="123456"/>
                  </a:lnTo>
                  <a:lnTo>
                    <a:pt x="176123" y="123456"/>
                  </a:lnTo>
                  <a:lnTo>
                    <a:pt x="176123" y="115214"/>
                  </a:lnTo>
                  <a:close/>
                </a:path>
                <a:path w="254635" h="137159">
                  <a:moveTo>
                    <a:pt x="176123" y="102882"/>
                  </a:moveTo>
                  <a:lnTo>
                    <a:pt x="168719" y="102882"/>
                  </a:lnTo>
                  <a:lnTo>
                    <a:pt x="168719" y="111112"/>
                  </a:lnTo>
                  <a:lnTo>
                    <a:pt x="176123" y="111112"/>
                  </a:lnTo>
                  <a:lnTo>
                    <a:pt x="176123" y="102882"/>
                  </a:lnTo>
                  <a:close/>
                </a:path>
                <a:path w="254635" h="137159">
                  <a:moveTo>
                    <a:pt x="176123" y="89712"/>
                  </a:moveTo>
                  <a:lnTo>
                    <a:pt x="168719" y="89712"/>
                  </a:lnTo>
                  <a:lnTo>
                    <a:pt x="168719" y="97942"/>
                  </a:lnTo>
                  <a:lnTo>
                    <a:pt x="176123" y="97942"/>
                  </a:lnTo>
                  <a:lnTo>
                    <a:pt x="176123" y="89712"/>
                  </a:lnTo>
                  <a:close/>
                </a:path>
                <a:path w="254635" h="137159">
                  <a:moveTo>
                    <a:pt x="176123" y="77355"/>
                  </a:moveTo>
                  <a:lnTo>
                    <a:pt x="168719" y="77355"/>
                  </a:lnTo>
                  <a:lnTo>
                    <a:pt x="168719" y="84772"/>
                  </a:lnTo>
                  <a:lnTo>
                    <a:pt x="176123" y="84772"/>
                  </a:lnTo>
                  <a:lnTo>
                    <a:pt x="176123" y="77355"/>
                  </a:lnTo>
                  <a:close/>
                </a:path>
                <a:path w="254635" h="137159">
                  <a:moveTo>
                    <a:pt x="176123" y="64211"/>
                  </a:moveTo>
                  <a:lnTo>
                    <a:pt x="168719" y="64211"/>
                  </a:lnTo>
                  <a:lnTo>
                    <a:pt x="168719" y="72415"/>
                  </a:lnTo>
                  <a:lnTo>
                    <a:pt x="176123" y="72415"/>
                  </a:lnTo>
                  <a:lnTo>
                    <a:pt x="176123" y="64211"/>
                  </a:lnTo>
                  <a:close/>
                </a:path>
                <a:path w="254635" h="137159">
                  <a:moveTo>
                    <a:pt x="176123" y="51866"/>
                  </a:moveTo>
                  <a:lnTo>
                    <a:pt x="168719" y="51866"/>
                  </a:lnTo>
                  <a:lnTo>
                    <a:pt x="168719" y="59245"/>
                  </a:lnTo>
                  <a:lnTo>
                    <a:pt x="176123" y="59245"/>
                  </a:lnTo>
                  <a:lnTo>
                    <a:pt x="176123" y="51866"/>
                  </a:lnTo>
                  <a:close/>
                </a:path>
                <a:path w="254635" h="137159">
                  <a:moveTo>
                    <a:pt x="176123" y="38696"/>
                  </a:moveTo>
                  <a:lnTo>
                    <a:pt x="168719" y="38696"/>
                  </a:lnTo>
                  <a:lnTo>
                    <a:pt x="168719" y="46913"/>
                  </a:lnTo>
                  <a:lnTo>
                    <a:pt x="176123" y="46913"/>
                  </a:lnTo>
                  <a:lnTo>
                    <a:pt x="176123" y="38696"/>
                  </a:lnTo>
                  <a:close/>
                </a:path>
                <a:path w="254635" h="137159">
                  <a:moveTo>
                    <a:pt x="176123" y="25527"/>
                  </a:moveTo>
                  <a:lnTo>
                    <a:pt x="168719" y="25527"/>
                  </a:lnTo>
                  <a:lnTo>
                    <a:pt x="168719" y="33756"/>
                  </a:lnTo>
                  <a:lnTo>
                    <a:pt x="176123" y="33756"/>
                  </a:lnTo>
                  <a:lnTo>
                    <a:pt x="176123" y="25527"/>
                  </a:lnTo>
                  <a:close/>
                </a:path>
                <a:path w="254635" h="137159">
                  <a:moveTo>
                    <a:pt x="176123" y="13169"/>
                  </a:moveTo>
                  <a:lnTo>
                    <a:pt x="168719" y="13169"/>
                  </a:lnTo>
                  <a:lnTo>
                    <a:pt x="168719" y="21412"/>
                  </a:lnTo>
                  <a:lnTo>
                    <a:pt x="176123" y="21412"/>
                  </a:lnTo>
                  <a:lnTo>
                    <a:pt x="176123" y="13169"/>
                  </a:lnTo>
                  <a:close/>
                </a:path>
                <a:path w="254635" h="137159">
                  <a:moveTo>
                    <a:pt x="189306" y="128397"/>
                  </a:moveTo>
                  <a:lnTo>
                    <a:pt x="181063" y="128397"/>
                  </a:lnTo>
                  <a:lnTo>
                    <a:pt x="181063" y="136626"/>
                  </a:lnTo>
                  <a:lnTo>
                    <a:pt x="189306" y="136626"/>
                  </a:lnTo>
                  <a:lnTo>
                    <a:pt x="189306" y="128397"/>
                  </a:lnTo>
                  <a:close/>
                </a:path>
                <a:path w="254635" h="137159">
                  <a:moveTo>
                    <a:pt x="189306" y="115214"/>
                  </a:moveTo>
                  <a:lnTo>
                    <a:pt x="181063" y="115214"/>
                  </a:lnTo>
                  <a:lnTo>
                    <a:pt x="181063" y="123456"/>
                  </a:lnTo>
                  <a:lnTo>
                    <a:pt x="189306" y="123456"/>
                  </a:lnTo>
                  <a:lnTo>
                    <a:pt x="189306" y="115214"/>
                  </a:lnTo>
                  <a:close/>
                </a:path>
                <a:path w="254635" h="137159">
                  <a:moveTo>
                    <a:pt x="189306" y="102882"/>
                  </a:moveTo>
                  <a:lnTo>
                    <a:pt x="181063" y="102882"/>
                  </a:lnTo>
                  <a:lnTo>
                    <a:pt x="181063" y="111112"/>
                  </a:lnTo>
                  <a:lnTo>
                    <a:pt x="189306" y="111112"/>
                  </a:lnTo>
                  <a:lnTo>
                    <a:pt x="189306" y="102882"/>
                  </a:lnTo>
                  <a:close/>
                </a:path>
                <a:path w="254635" h="137159">
                  <a:moveTo>
                    <a:pt x="189306" y="89712"/>
                  </a:moveTo>
                  <a:lnTo>
                    <a:pt x="181063" y="89712"/>
                  </a:lnTo>
                  <a:lnTo>
                    <a:pt x="181063" y="97942"/>
                  </a:lnTo>
                  <a:lnTo>
                    <a:pt x="189306" y="97942"/>
                  </a:lnTo>
                  <a:lnTo>
                    <a:pt x="189306" y="89712"/>
                  </a:lnTo>
                  <a:close/>
                </a:path>
                <a:path w="254635" h="137159">
                  <a:moveTo>
                    <a:pt x="189306" y="77355"/>
                  </a:moveTo>
                  <a:lnTo>
                    <a:pt x="181063" y="77355"/>
                  </a:lnTo>
                  <a:lnTo>
                    <a:pt x="181063" y="84772"/>
                  </a:lnTo>
                  <a:lnTo>
                    <a:pt x="189306" y="84772"/>
                  </a:lnTo>
                  <a:lnTo>
                    <a:pt x="189306" y="77355"/>
                  </a:lnTo>
                  <a:close/>
                </a:path>
                <a:path w="254635" h="137159">
                  <a:moveTo>
                    <a:pt x="189306" y="64211"/>
                  </a:moveTo>
                  <a:lnTo>
                    <a:pt x="181063" y="64211"/>
                  </a:lnTo>
                  <a:lnTo>
                    <a:pt x="181063" y="72415"/>
                  </a:lnTo>
                  <a:lnTo>
                    <a:pt x="189306" y="72415"/>
                  </a:lnTo>
                  <a:lnTo>
                    <a:pt x="189306" y="64211"/>
                  </a:lnTo>
                  <a:close/>
                </a:path>
                <a:path w="254635" h="137159">
                  <a:moveTo>
                    <a:pt x="189306" y="51866"/>
                  </a:moveTo>
                  <a:lnTo>
                    <a:pt x="181063" y="51866"/>
                  </a:lnTo>
                  <a:lnTo>
                    <a:pt x="181063" y="59245"/>
                  </a:lnTo>
                  <a:lnTo>
                    <a:pt x="189306" y="59245"/>
                  </a:lnTo>
                  <a:lnTo>
                    <a:pt x="189306" y="51866"/>
                  </a:lnTo>
                  <a:close/>
                </a:path>
                <a:path w="254635" h="137159">
                  <a:moveTo>
                    <a:pt x="189306" y="38696"/>
                  </a:moveTo>
                  <a:lnTo>
                    <a:pt x="181063" y="38696"/>
                  </a:lnTo>
                  <a:lnTo>
                    <a:pt x="181063" y="46913"/>
                  </a:lnTo>
                  <a:lnTo>
                    <a:pt x="189306" y="46913"/>
                  </a:lnTo>
                  <a:lnTo>
                    <a:pt x="189306" y="38696"/>
                  </a:lnTo>
                  <a:close/>
                </a:path>
                <a:path w="254635" h="137159">
                  <a:moveTo>
                    <a:pt x="189306" y="25527"/>
                  </a:moveTo>
                  <a:lnTo>
                    <a:pt x="181063" y="25527"/>
                  </a:lnTo>
                  <a:lnTo>
                    <a:pt x="181063" y="33756"/>
                  </a:lnTo>
                  <a:lnTo>
                    <a:pt x="189306" y="33756"/>
                  </a:lnTo>
                  <a:lnTo>
                    <a:pt x="189306" y="25527"/>
                  </a:lnTo>
                  <a:close/>
                </a:path>
                <a:path w="254635" h="137159">
                  <a:moveTo>
                    <a:pt x="189306" y="13169"/>
                  </a:moveTo>
                  <a:lnTo>
                    <a:pt x="181063" y="13169"/>
                  </a:lnTo>
                  <a:lnTo>
                    <a:pt x="181063" y="21412"/>
                  </a:lnTo>
                  <a:lnTo>
                    <a:pt x="189306" y="21412"/>
                  </a:lnTo>
                  <a:lnTo>
                    <a:pt x="189306" y="13169"/>
                  </a:lnTo>
                  <a:close/>
                </a:path>
                <a:path w="254635" h="137159">
                  <a:moveTo>
                    <a:pt x="202463" y="128397"/>
                  </a:moveTo>
                  <a:lnTo>
                    <a:pt x="194221" y="128397"/>
                  </a:lnTo>
                  <a:lnTo>
                    <a:pt x="194221" y="136626"/>
                  </a:lnTo>
                  <a:lnTo>
                    <a:pt x="202463" y="136626"/>
                  </a:lnTo>
                  <a:lnTo>
                    <a:pt x="202463" y="128397"/>
                  </a:lnTo>
                  <a:close/>
                </a:path>
                <a:path w="254635" h="137159">
                  <a:moveTo>
                    <a:pt x="202463" y="115214"/>
                  </a:moveTo>
                  <a:lnTo>
                    <a:pt x="194221" y="115214"/>
                  </a:lnTo>
                  <a:lnTo>
                    <a:pt x="194221" y="123456"/>
                  </a:lnTo>
                  <a:lnTo>
                    <a:pt x="202463" y="123456"/>
                  </a:lnTo>
                  <a:lnTo>
                    <a:pt x="202463" y="115214"/>
                  </a:lnTo>
                  <a:close/>
                </a:path>
                <a:path w="254635" h="137159">
                  <a:moveTo>
                    <a:pt x="202463" y="102882"/>
                  </a:moveTo>
                  <a:lnTo>
                    <a:pt x="194221" y="102882"/>
                  </a:lnTo>
                  <a:lnTo>
                    <a:pt x="194221" y="111112"/>
                  </a:lnTo>
                  <a:lnTo>
                    <a:pt x="202463" y="111112"/>
                  </a:lnTo>
                  <a:lnTo>
                    <a:pt x="202463" y="102882"/>
                  </a:lnTo>
                  <a:close/>
                </a:path>
                <a:path w="254635" h="137159">
                  <a:moveTo>
                    <a:pt x="202463" y="89712"/>
                  </a:moveTo>
                  <a:lnTo>
                    <a:pt x="194221" y="89712"/>
                  </a:lnTo>
                  <a:lnTo>
                    <a:pt x="194221" y="97942"/>
                  </a:lnTo>
                  <a:lnTo>
                    <a:pt x="202463" y="97942"/>
                  </a:lnTo>
                  <a:lnTo>
                    <a:pt x="202463" y="89712"/>
                  </a:lnTo>
                  <a:close/>
                </a:path>
                <a:path w="254635" h="137159">
                  <a:moveTo>
                    <a:pt x="202463" y="77355"/>
                  </a:moveTo>
                  <a:lnTo>
                    <a:pt x="194221" y="77355"/>
                  </a:lnTo>
                  <a:lnTo>
                    <a:pt x="194221" y="84772"/>
                  </a:lnTo>
                  <a:lnTo>
                    <a:pt x="202463" y="84772"/>
                  </a:lnTo>
                  <a:lnTo>
                    <a:pt x="202463" y="77355"/>
                  </a:lnTo>
                  <a:close/>
                </a:path>
                <a:path w="254635" h="137159">
                  <a:moveTo>
                    <a:pt x="202463" y="64211"/>
                  </a:moveTo>
                  <a:lnTo>
                    <a:pt x="194221" y="64211"/>
                  </a:lnTo>
                  <a:lnTo>
                    <a:pt x="194221" y="72415"/>
                  </a:lnTo>
                  <a:lnTo>
                    <a:pt x="202463" y="72415"/>
                  </a:lnTo>
                  <a:lnTo>
                    <a:pt x="202463" y="64211"/>
                  </a:lnTo>
                  <a:close/>
                </a:path>
                <a:path w="254635" h="137159">
                  <a:moveTo>
                    <a:pt x="202463" y="51866"/>
                  </a:moveTo>
                  <a:lnTo>
                    <a:pt x="194221" y="51866"/>
                  </a:lnTo>
                  <a:lnTo>
                    <a:pt x="194221" y="59245"/>
                  </a:lnTo>
                  <a:lnTo>
                    <a:pt x="202463" y="59245"/>
                  </a:lnTo>
                  <a:lnTo>
                    <a:pt x="202463" y="51866"/>
                  </a:lnTo>
                  <a:close/>
                </a:path>
                <a:path w="254635" h="137159">
                  <a:moveTo>
                    <a:pt x="202463" y="38696"/>
                  </a:moveTo>
                  <a:lnTo>
                    <a:pt x="194221" y="38696"/>
                  </a:lnTo>
                  <a:lnTo>
                    <a:pt x="194221" y="46913"/>
                  </a:lnTo>
                  <a:lnTo>
                    <a:pt x="202463" y="46913"/>
                  </a:lnTo>
                  <a:lnTo>
                    <a:pt x="202463" y="38696"/>
                  </a:lnTo>
                  <a:close/>
                </a:path>
                <a:path w="254635" h="137159">
                  <a:moveTo>
                    <a:pt x="202463" y="25527"/>
                  </a:moveTo>
                  <a:lnTo>
                    <a:pt x="194221" y="25527"/>
                  </a:lnTo>
                  <a:lnTo>
                    <a:pt x="194221" y="33756"/>
                  </a:lnTo>
                  <a:lnTo>
                    <a:pt x="202463" y="33756"/>
                  </a:lnTo>
                  <a:lnTo>
                    <a:pt x="202463" y="25527"/>
                  </a:lnTo>
                  <a:close/>
                </a:path>
                <a:path w="254635" h="137159">
                  <a:moveTo>
                    <a:pt x="202463" y="13169"/>
                  </a:moveTo>
                  <a:lnTo>
                    <a:pt x="194221" y="13169"/>
                  </a:lnTo>
                  <a:lnTo>
                    <a:pt x="194221" y="21412"/>
                  </a:lnTo>
                  <a:lnTo>
                    <a:pt x="202463" y="21412"/>
                  </a:lnTo>
                  <a:lnTo>
                    <a:pt x="202463" y="13169"/>
                  </a:lnTo>
                  <a:close/>
                </a:path>
                <a:path w="254635" h="137159">
                  <a:moveTo>
                    <a:pt x="215633" y="128397"/>
                  </a:moveTo>
                  <a:lnTo>
                    <a:pt x="207391" y="128397"/>
                  </a:lnTo>
                  <a:lnTo>
                    <a:pt x="207391" y="136626"/>
                  </a:lnTo>
                  <a:lnTo>
                    <a:pt x="215633" y="136626"/>
                  </a:lnTo>
                  <a:lnTo>
                    <a:pt x="215633" y="128397"/>
                  </a:lnTo>
                  <a:close/>
                </a:path>
                <a:path w="254635" h="137159">
                  <a:moveTo>
                    <a:pt x="215633" y="115214"/>
                  </a:moveTo>
                  <a:lnTo>
                    <a:pt x="207391" y="115214"/>
                  </a:lnTo>
                  <a:lnTo>
                    <a:pt x="207391" y="123456"/>
                  </a:lnTo>
                  <a:lnTo>
                    <a:pt x="215633" y="123456"/>
                  </a:lnTo>
                  <a:lnTo>
                    <a:pt x="215633" y="115214"/>
                  </a:lnTo>
                  <a:close/>
                </a:path>
                <a:path w="254635" h="137159">
                  <a:moveTo>
                    <a:pt x="215633" y="102882"/>
                  </a:moveTo>
                  <a:lnTo>
                    <a:pt x="207391" y="102882"/>
                  </a:lnTo>
                  <a:lnTo>
                    <a:pt x="207391" y="111112"/>
                  </a:lnTo>
                  <a:lnTo>
                    <a:pt x="215633" y="111112"/>
                  </a:lnTo>
                  <a:lnTo>
                    <a:pt x="215633" y="102882"/>
                  </a:lnTo>
                  <a:close/>
                </a:path>
                <a:path w="254635" h="137159">
                  <a:moveTo>
                    <a:pt x="215633" y="89712"/>
                  </a:moveTo>
                  <a:lnTo>
                    <a:pt x="207391" y="89712"/>
                  </a:lnTo>
                  <a:lnTo>
                    <a:pt x="207391" y="97942"/>
                  </a:lnTo>
                  <a:lnTo>
                    <a:pt x="215633" y="97942"/>
                  </a:lnTo>
                  <a:lnTo>
                    <a:pt x="215633" y="89712"/>
                  </a:lnTo>
                  <a:close/>
                </a:path>
                <a:path w="254635" h="137159">
                  <a:moveTo>
                    <a:pt x="215633" y="77355"/>
                  </a:moveTo>
                  <a:lnTo>
                    <a:pt x="207391" y="77355"/>
                  </a:lnTo>
                  <a:lnTo>
                    <a:pt x="207391" y="84772"/>
                  </a:lnTo>
                  <a:lnTo>
                    <a:pt x="215633" y="84772"/>
                  </a:lnTo>
                  <a:lnTo>
                    <a:pt x="215633" y="77355"/>
                  </a:lnTo>
                  <a:close/>
                </a:path>
                <a:path w="254635" h="137159">
                  <a:moveTo>
                    <a:pt x="215633" y="64211"/>
                  </a:moveTo>
                  <a:lnTo>
                    <a:pt x="207391" y="64211"/>
                  </a:lnTo>
                  <a:lnTo>
                    <a:pt x="207391" y="72415"/>
                  </a:lnTo>
                  <a:lnTo>
                    <a:pt x="215633" y="72415"/>
                  </a:lnTo>
                  <a:lnTo>
                    <a:pt x="215633" y="64211"/>
                  </a:lnTo>
                  <a:close/>
                </a:path>
                <a:path w="254635" h="137159">
                  <a:moveTo>
                    <a:pt x="215633" y="51866"/>
                  </a:moveTo>
                  <a:lnTo>
                    <a:pt x="207391" y="51866"/>
                  </a:lnTo>
                  <a:lnTo>
                    <a:pt x="207391" y="59245"/>
                  </a:lnTo>
                  <a:lnTo>
                    <a:pt x="215633" y="59245"/>
                  </a:lnTo>
                  <a:lnTo>
                    <a:pt x="215633" y="51866"/>
                  </a:lnTo>
                  <a:close/>
                </a:path>
                <a:path w="254635" h="137159">
                  <a:moveTo>
                    <a:pt x="215633" y="38696"/>
                  </a:moveTo>
                  <a:lnTo>
                    <a:pt x="207391" y="38696"/>
                  </a:lnTo>
                  <a:lnTo>
                    <a:pt x="207391" y="46913"/>
                  </a:lnTo>
                  <a:lnTo>
                    <a:pt x="215633" y="46913"/>
                  </a:lnTo>
                  <a:lnTo>
                    <a:pt x="215633" y="38696"/>
                  </a:lnTo>
                  <a:close/>
                </a:path>
                <a:path w="254635" h="137159">
                  <a:moveTo>
                    <a:pt x="215633" y="25527"/>
                  </a:moveTo>
                  <a:lnTo>
                    <a:pt x="207391" y="25527"/>
                  </a:lnTo>
                  <a:lnTo>
                    <a:pt x="207391" y="33756"/>
                  </a:lnTo>
                  <a:lnTo>
                    <a:pt x="215633" y="33756"/>
                  </a:lnTo>
                  <a:lnTo>
                    <a:pt x="215633" y="25527"/>
                  </a:lnTo>
                  <a:close/>
                </a:path>
                <a:path w="254635" h="137159">
                  <a:moveTo>
                    <a:pt x="215633" y="13169"/>
                  </a:moveTo>
                  <a:lnTo>
                    <a:pt x="207391" y="13169"/>
                  </a:lnTo>
                  <a:lnTo>
                    <a:pt x="207391" y="21412"/>
                  </a:lnTo>
                  <a:lnTo>
                    <a:pt x="215633" y="21412"/>
                  </a:lnTo>
                  <a:lnTo>
                    <a:pt x="215633" y="13169"/>
                  </a:lnTo>
                  <a:close/>
                </a:path>
                <a:path w="254635" h="137159">
                  <a:moveTo>
                    <a:pt x="228803" y="128397"/>
                  </a:moveTo>
                  <a:lnTo>
                    <a:pt x="220560" y="128397"/>
                  </a:lnTo>
                  <a:lnTo>
                    <a:pt x="220560" y="136626"/>
                  </a:lnTo>
                  <a:lnTo>
                    <a:pt x="228803" y="136626"/>
                  </a:lnTo>
                  <a:lnTo>
                    <a:pt x="228803" y="128397"/>
                  </a:lnTo>
                  <a:close/>
                </a:path>
                <a:path w="254635" h="137159">
                  <a:moveTo>
                    <a:pt x="228803" y="115214"/>
                  </a:moveTo>
                  <a:lnTo>
                    <a:pt x="220560" y="115214"/>
                  </a:lnTo>
                  <a:lnTo>
                    <a:pt x="220560" y="123456"/>
                  </a:lnTo>
                  <a:lnTo>
                    <a:pt x="228803" y="123456"/>
                  </a:lnTo>
                  <a:lnTo>
                    <a:pt x="228803" y="115214"/>
                  </a:lnTo>
                  <a:close/>
                </a:path>
                <a:path w="254635" h="137159">
                  <a:moveTo>
                    <a:pt x="228803" y="102882"/>
                  </a:moveTo>
                  <a:lnTo>
                    <a:pt x="220560" y="102882"/>
                  </a:lnTo>
                  <a:lnTo>
                    <a:pt x="220560" y="111112"/>
                  </a:lnTo>
                  <a:lnTo>
                    <a:pt x="228803" y="111112"/>
                  </a:lnTo>
                  <a:lnTo>
                    <a:pt x="228803" y="102882"/>
                  </a:lnTo>
                  <a:close/>
                </a:path>
                <a:path w="254635" h="137159">
                  <a:moveTo>
                    <a:pt x="228803" y="89712"/>
                  </a:moveTo>
                  <a:lnTo>
                    <a:pt x="220560" y="89712"/>
                  </a:lnTo>
                  <a:lnTo>
                    <a:pt x="220560" y="97942"/>
                  </a:lnTo>
                  <a:lnTo>
                    <a:pt x="228803" y="97942"/>
                  </a:lnTo>
                  <a:lnTo>
                    <a:pt x="228803" y="89712"/>
                  </a:lnTo>
                  <a:close/>
                </a:path>
                <a:path w="254635" h="137159">
                  <a:moveTo>
                    <a:pt x="228803" y="77355"/>
                  </a:moveTo>
                  <a:lnTo>
                    <a:pt x="220560" y="77355"/>
                  </a:lnTo>
                  <a:lnTo>
                    <a:pt x="220560" y="84772"/>
                  </a:lnTo>
                  <a:lnTo>
                    <a:pt x="228803" y="84772"/>
                  </a:lnTo>
                  <a:lnTo>
                    <a:pt x="228803" y="77355"/>
                  </a:lnTo>
                  <a:close/>
                </a:path>
                <a:path w="254635" h="137159">
                  <a:moveTo>
                    <a:pt x="228803" y="64211"/>
                  </a:moveTo>
                  <a:lnTo>
                    <a:pt x="220560" y="64211"/>
                  </a:lnTo>
                  <a:lnTo>
                    <a:pt x="220560" y="72415"/>
                  </a:lnTo>
                  <a:lnTo>
                    <a:pt x="228803" y="72415"/>
                  </a:lnTo>
                  <a:lnTo>
                    <a:pt x="228803" y="64211"/>
                  </a:lnTo>
                  <a:close/>
                </a:path>
                <a:path w="254635" h="137159">
                  <a:moveTo>
                    <a:pt x="228803" y="51866"/>
                  </a:moveTo>
                  <a:lnTo>
                    <a:pt x="220560" y="51866"/>
                  </a:lnTo>
                  <a:lnTo>
                    <a:pt x="220560" y="59245"/>
                  </a:lnTo>
                  <a:lnTo>
                    <a:pt x="228803" y="59245"/>
                  </a:lnTo>
                  <a:lnTo>
                    <a:pt x="228803" y="51866"/>
                  </a:lnTo>
                  <a:close/>
                </a:path>
                <a:path w="254635" h="137159">
                  <a:moveTo>
                    <a:pt x="228803" y="38696"/>
                  </a:moveTo>
                  <a:lnTo>
                    <a:pt x="220560" y="38696"/>
                  </a:lnTo>
                  <a:lnTo>
                    <a:pt x="220560" y="46913"/>
                  </a:lnTo>
                  <a:lnTo>
                    <a:pt x="228803" y="46913"/>
                  </a:lnTo>
                  <a:lnTo>
                    <a:pt x="228803" y="38696"/>
                  </a:lnTo>
                  <a:close/>
                </a:path>
                <a:path w="254635" h="137159">
                  <a:moveTo>
                    <a:pt x="228803" y="25527"/>
                  </a:moveTo>
                  <a:lnTo>
                    <a:pt x="220560" y="25527"/>
                  </a:lnTo>
                  <a:lnTo>
                    <a:pt x="220560" y="33756"/>
                  </a:lnTo>
                  <a:lnTo>
                    <a:pt x="228803" y="33756"/>
                  </a:lnTo>
                  <a:lnTo>
                    <a:pt x="228803" y="25527"/>
                  </a:lnTo>
                  <a:close/>
                </a:path>
                <a:path w="254635" h="137159">
                  <a:moveTo>
                    <a:pt x="228803" y="13169"/>
                  </a:moveTo>
                  <a:lnTo>
                    <a:pt x="220560" y="13169"/>
                  </a:lnTo>
                  <a:lnTo>
                    <a:pt x="220560" y="21412"/>
                  </a:lnTo>
                  <a:lnTo>
                    <a:pt x="228803" y="21412"/>
                  </a:lnTo>
                  <a:lnTo>
                    <a:pt x="228803" y="13169"/>
                  </a:lnTo>
                  <a:close/>
                </a:path>
                <a:path w="254635" h="137159">
                  <a:moveTo>
                    <a:pt x="241147" y="128397"/>
                  </a:moveTo>
                  <a:lnTo>
                    <a:pt x="233743" y="128397"/>
                  </a:lnTo>
                  <a:lnTo>
                    <a:pt x="233743" y="136626"/>
                  </a:lnTo>
                  <a:lnTo>
                    <a:pt x="241147" y="136626"/>
                  </a:lnTo>
                  <a:lnTo>
                    <a:pt x="241147" y="128397"/>
                  </a:lnTo>
                  <a:close/>
                </a:path>
                <a:path w="254635" h="137159">
                  <a:moveTo>
                    <a:pt x="241147" y="115214"/>
                  </a:moveTo>
                  <a:lnTo>
                    <a:pt x="233743" y="115214"/>
                  </a:lnTo>
                  <a:lnTo>
                    <a:pt x="233743" y="123456"/>
                  </a:lnTo>
                  <a:lnTo>
                    <a:pt x="241147" y="123456"/>
                  </a:lnTo>
                  <a:lnTo>
                    <a:pt x="241147" y="115214"/>
                  </a:lnTo>
                  <a:close/>
                </a:path>
                <a:path w="254635" h="137159">
                  <a:moveTo>
                    <a:pt x="241147" y="102882"/>
                  </a:moveTo>
                  <a:lnTo>
                    <a:pt x="233743" y="102882"/>
                  </a:lnTo>
                  <a:lnTo>
                    <a:pt x="233743" y="111112"/>
                  </a:lnTo>
                  <a:lnTo>
                    <a:pt x="241147" y="111112"/>
                  </a:lnTo>
                  <a:lnTo>
                    <a:pt x="241147" y="102882"/>
                  </a:lnTo>
                  <a:close/>
                </a:path>
                <a:path w="254635" h="137159">
                  <a:moveTo>
                    <a:pt x="241147" y="89712"/>
                  </a:moveTo>
                  <a:lnTo>
                    <a:pt x="233743" y="89712"/>
                  </a:lnTo>
                  <a:lnTo>
                    <a:pt x="233743" y="97942"/>
                  </a:lnTo>
                  <a:lnTo>
                    <a:pt x="241147" y="97942"/>
                  </a:lnTo>
                  <a:lnTo>
                    <a:pt x="241147" y="89712"/>
                  </a:lnTo>
                  <a:close/>
                </a:path>
                <a:path w="254635" h="137159">
                  <a:moveTo>
                    <a:pt x="241147" y="77355"/>
                  </a:moveTo>
                  <a:lnTo>
                    <a:pt x="233743" y="77355"/>
                  </a:lnTo>
                  <a:lnTo>
                    <a:pt x="233743" y="84772"/>
                  </a:lnTo>
                  <a:lnTo>
                    <a:pt x="241147" y="84772"/>
                  </a:lnTo>
                  <a:lnTo>
                    <a:pt x="241147" y="77355"/>
                  </a:lnTo>
                  <a:close/>
                </a:path>
                <a:path w="254635" h="137159">
                  <a:moveTo>
                    <a:pt x="241147" y="64211"/>
                  </a:moveTo>
                  <a:lnTo>
                    <a:pt x="233743" y="64211"/>
                  </a:lnTo>
                  <a:lnTo>
                    <a:pt x="233743" y="72415"/>
                  </a:lnTo>
                  <a:lnTo>
                    <a:pt x="241147" y="72415"/>
                  </a:lnTo>
                  <a:lnTo>
                    <a:pt x="241147" y="64211"/>
                  </a:lnTo>
                  <a:close/>
                </a:path>
                <a:path w="254635" h="137159">
                  <a:moveTo>
                    <a:pt x="241147" y="51866"/>
                  </a:moveTo>
                  <a:lnTo>
                    <a:pt x="233743" y="51866"/>
                  </a:lnTo>
                  <a:lnTo>
                    <a:pt x="233743" y="59245"/>
                  </a:lnTo>
                  <a:lnTo>
                    <a:pt x="241147" y="59245"/>
                  </a:lnTo>
                  <a:lnTo>
                    <a:pt x="241147" y="51866"/>
                  </a:lnTo>
                  <a:close/>
                </a:path>
                <a:path w="254635" h="137159">
                  <a:moveTo>
                    <a:pt x="241147" y="38696"/>
                  </a:moveTo>
                  <a:lnTo>
                    <a:pt x="233743" y="38696"/>
                  </a:lnTo>
                  <a:lnTo>
                    <a:pt x="233743" y="46913"/>
                  </a:lnTo>
                  <a:lnTo>
                    <a:pt x="241147" y="46913"/>
                  </a:lnTo>
                  <a:lnTo>
                    <a:pt x="241147" y="38696"/>
                  </a:lnTo>
                  <a:close/>
                </a:path>
                <a:path w="254635" h="137159">
                  <a:moveTo>
                    <a:pt x="241147" y="25527"/>
                  </a:moveTo>
                  <a:lnTo>
                    <a:pt x="233743" y="25527"/>
                  </a:lnTo>
                  <a:lnTo>
                    <a:pt x="233743" y="33756"/>
                  </a:lnTo>
                  <a:lnTo>
                    <a:pt x="241147" y="33756"/>
                  </a:lnTo>
                  <a:lnTo>
                    <a:pt x="241147" y="25527"/>
                  </a:lnTo>
                  <a:close/>
                </a:path>
                <a:path w="254635" h="137159">
                  <a:moveTo>
                    <a:pt x="241147" y="13169"/>
                  </a:moveTo>
                  <a:lnTo>
                    <a:pt x="233743" y="13169"/>
                  </a:lnTo>
                  <a:lnTo>
                    <a:pt x="233743" y="21412"/>
                  </a:lnTo>
                  <a:lnTo>
                    <a:pt x="241147" y="21412"/>
                  </a:lnTo>
                  <a:lnTo>
                    <a:pt x="241147" y="13169"/>
                  </a:lnTo>
                  <a:close/>
                </a:path>
                <a:path w="254635" h="137159">
                  <a:moveTo>
                    <a:pt x="254304" y="128397"/>
                  </a:moveTo>
                  <a:lnTo>
                    <a:pt x="246075" y="128397"/>
                  </a:lnTo>
                  <a:lnTo>
                    <a:pt x="246075" y="136626"/>
                  </a:lnTo>
                  <a:lnTo>
                    <a:pt x="254304" y="136626"/>
                  </a:lnTo>
                  <a:lnTo>
                    <a:pt x="254304" y="128397"/>
                  </a:lnTo>
                  <a:close/>
                </a:path>
                <a:path w="254635" h="137159">
                  <a:moveTo>
                    <a:pt x="254304" y="115214"/>
                  </a:moveTo>
                  <a:lnTo>
                    <a:pt x="246075" y="115214"/>
                  </a:lnTo>
                  <a:lnTo>
                    <a:pt x="246075" y="123456"/>
                  </a:lnTo>
                  <a:lnTo>
                    <a:pt x="254304" y="123456"/>
                  </a:lnTo>
                  <a:lnTo>
                    <a:pt x="254304" y="115214"/>
                  </a:lnTo>
                  <a:close/>
                </a:path>
                <a:path w="254635" h="137159">
                  <a:moveTo>
                    <a:pt x="254304" y="102882"/>
                  </a:moveTo>
                  <a:lnTo>
                    <a:pt x="246075" y="102882"/>
                  </a:lnTo>
                  <a:lnTo>
                    <a:pt x="246075" y="111112"/>
                  </a:lnTo>
                  <a:lnTo>
                    <a:pt x="254304" y="111112"/>
                  </a:lnTo>
                  <a:lnTo>
                    <a:pt x="254304" y="102882"/>
                  </a:lnTo>
                  <a:close/>
                </a:path>
                <a:path w="254635" h="137159">
                  <a:moveTo>
                    <a:pt x="254304" y="89712"/>
                  </a:moveTo>
                  <a:lnTo>
                    <a:pt x="246075" y="89712"/>
                  </a:lnTo>
                  <a:lnTo>
                    <a:pt x="246075" y="97942"/>
                  </a:lnTo>
                  <a:lnTo>
                    <a:pt x="254304" y="97942"/>
                  </a:lnTo>
                  <a:lnTo>
                    <a:pt x="254304" y="89712"/>
                  </a:lnTo>
                  <a:close/>
                </a:path>
                <a:path w="254635" h="137159">
                  <a:moveTo>
                    <a:pt x="254304" y="77355"/>
                  </a:moveTo>
                  <a:lnTo>
                    <a:pt x="246075" y="77355"/>
                  </a:lnTo>
                  <a:lnTo>
                    <a:pt x="246075" y="84772"/>
                  </a:lnTo>
                  <a:lnTo>
                    <a:pt x="254304" y="84772"/>
                  </a:lnTo>
                  <a:lnTo>
                    <a:pt x="254304" y="77355"/>
                  </a:lnTo>
                  <a:close/>
                </a:path>
                <a:path w="254635" h="137159">
                  <a:moveTo>
                    <a:pt x="254304" y="64211"/>
                  </a:moveTo>
                  <a:lnTo>
                    <a:pt x="246075" y="64211"/>
                  </a:lnTo>
                  <a:lnTo>
                    <a:pt x="246075" y="72415"/>
                  </a:lnTo>
                  <a:lnTo>
                    <a:pt x="254304" y="72415"/>
                  </a:lnTo>
                  <a:lnTo>
                    <a:pt x="254304" y="64211"/>
                  </a:lnTo>
                  <a:close/>
                </a:path>
                <a:path w="254635" h="137159">
                  <a:moveTo>
                    <a:pt x="254304" y="51866"/>
                  </a:moveTo>
                  <a:lnTo>
                    <a:pt x="246075" y="51866"/>
                  </a:lnTo>
                  <a:lnTo>
                    <a:pt x="246075" y="59245"/>
                  </a:lnTo>
                  <a:lnTo>
                    <a:pt x="254304" y="59245"/>
                  </a:lnTo>
                  <a:lnTo>
                    <a:pt x="254304" y="51866"/>
                  </a:lnTo>
                  <a:close/>
                </a:path>
                <a:path w="254635" h="137159">
                  <a:moveTo>
                    <a:pt x="254304" y="38696"/>
                  </a:moveTo>
                  <a:lnTo>
                    <a:pt x="246075" y="38696"/>
                  </a:lnTo>
                  <a:lnTo>
                    <a:pt x="246075" y="46913"/>
                  </a:lnTo>
                  <a:lnTo>
                    <a:pt x="254304" y="46913"/>
                  </a:lnTo>
                  <a:lnTo>
                    <a:pt x="254304" y="38696"/>
                  </a:lnTo>
                  <a:close/>
                </a:path>
                <a:path w="254635" h="137159">
                  <a:moveTo>
                    <a:pt x="254304" y="25527"/>
                  </a:moveTo>
                  <a:lnTo>
                    <a:pt x="246075" y="25527"/>
                  </a:lnTo>
                  <a:lnTo>
                    <a:pt x="246075" y="33756"/>
                  </a:lnTo>
                  <a:lnTo>
                    <a:pt x="254304" y="33756"/>
                  </a:lnTo>
                  <a:lnTo>
                    <a:pt x="254304" y="25527"/>
                  </a:lnTo>
                  <a:close/>
                </a:path>
                <a:path w="254635" h="137159">
                  <a:moveTo>
                    <a:pt x="254304" y="13169"/>
                  </a:moveTo>
                  <a:lnTo>
                    <a:pt x="246075" y="13169"/>
                  </a:lnTo>
                  <a:lnTo>
                    <a:pt x="246075" y="21412"/>
                  </a:lnTo>
                  <a:lnTo>
                    <a:pt x="254304" y="21412"/>
                  </a:lnTo>
                  <a:lnTo>
                    <a:pt x="254304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438978" y="7215898"/>
              <a:ext cx="125095" cy="137160"/>
            </a:xfrm>
            <a:custGeom>
              <a:avLst/>
              <a:gdLst/>
              <a:ahLst/>
              <a:cxnLst/>
              <a:rect l="l" t="t" r="r" b="b"/>
              <a:pathLst>
                <a:path w="125095" h="137159">
                  <a:moveTo>
                    <a:pt x="8242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42" y="136626"/>
                  </a:lnTo>
                  <a:lnTo>
                    <a:pt x="8242" y="128397"/>
                  </a:lnTo>
                  <a:close/>
                </a:path>
                <a:path w="125095" h="137159">
                  <a:moveTo>
                    <a:pt x="8242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14"/>
                  </a:lnTo>
                  <a:close/>
                </a:path>
                <a:path w="125095" h="137159">
                  <a:moveTo>
                    <a:pt x="8242" y="102882"/>
                  </a:moveTo>
                  <a:lnTo>
                    <a:pt x="0" y="102882"/>
                  </a:lnTo>
                  <a:lnTo>
                    <a:pt x="0" y="111112"/>
                  </a:lnTo>
                  <a:lnTo>
                    <a:pt x="8242" y="111112"/>
                  </a:lnTo>
                  <a:lnTo>
                    <a:pt x="8242" y="102882"/>
                  </a:lnTo>
                  <a:close/>
                </a:path>
                <a:path w="125095" h="137159">
                  <a:moveTo>
                    <a:pt x="8242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12"/>
                  </a:lnTo>
                  <a:close/>
                </a:path>
                <a:path w="125095" h="137159">
                  <a:moveTo>
                    <a:pt x="8242" y="77355"/>
                  </a:moveTo>
                  <a:lnTo>
                    <a:pt x="0" y="77355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7355"/>
                  </a:lnTo>
                  <a:close/>
                </a:path>
                <a:path w="125095" h="137159">
                  <a:moveTo>
                    <a:pt x="8242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42" y="72415"/>
                  </a:lnTo>
                  <a:lnTo>
                    <a:pt x="8242" y="64211"/>
                  </a:lnTo>
                  <a:close/>
                </a:path>
                <a:path w="125095" h="137159">
                  <a:moveTo>
                    <a:pt x="8242" y="51866"/>
                  </a:moveTo>
                  <a:lnTo>
                    <a:pt x="0" y="51866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866"/>
                  </a:lnTo>
                  <a:close/>
                </a:path>
                <a:path w="125095" h="137159">
                  <a:moveTo>
                    <a:pt x="8242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42" y="46913"/>
                  </a:lnTo>
                  <a:lnTo>
                    <a:pt x="8242" y="38696"/>
                  </a:lnTo>
                  <a:close/>
                </a:path>
                <a:path w="125095" h="137159">
                  <a:moveTo>
                    <a:pt x="8242" y="25527"/>
                  </a:moveTo>
                  <a:lnTo>
                    <a:pt x="0" y="25527"/>
                  </a:lnTo>
                  <a:lnTo>
                    <a:pt x="0" y="33756"/>
                  </a:lnTo>
                  <a:lnTo>
                    <a:pt x="8242" y="33756"/>
                  </a:lnTo>
                  <a:lnTo>
                    <a:pt x="8242" y="25527"/>
                  </a:lnTo>
                  <a:close/>
                </a:path>
                <a:path w="125095" h="137159">
                  <a:moveTo>
                    <a:pt x="8242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42" y="21412"/>
                  </a:lnTo>
                  <a:lnTo>
                    <a:pt x="8242" y="13169"/>
                  </a:lnTo>
                  <a:close/>
                </a:path>
                <a:path w="125095" h="137159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125095" h="137159">
                  <a:moveTo>
                    <a:pt x="21412" y="128397"/>
                  </a:moveTo>
                  <a:lnTo>
                    <a:pt x="13157" y="128397"/>
                  </a:lnTo>
                  <a:lnTo>
                    <a:pt x="13157" y="136626"/>
                  </a:lnTo>
                  <a:lnTo>
                    <a:pt x="21412" y="136626"/>
                  </a:lnTo>
                  <a:lnTo>
                    <a:pt x="21412" y="128397"/>
                  </a:lnTo>
                  <a:close/>
                </a:path>
                <a:path w="125095" h="137159">
                  <a:moveTo>
                    <a:pt x="21412" y="115214"/>
                  </a:moveTo>
                  <a:lnTo>
                    <a:pt x="13157" y="115214"/>
                  </a:lnTo>
                  <a:lnTo>
                    <a:pt x="13157" y="123456"/>
                  </a:lnTo>
                  <a:lnTo>
                    <a:pt x="21412" y="123456"/>
                  </a:lnTo>
                  <a:lnTo>
                    <a:pt x="21412" y="115214"/>
                  </a:lnTo>
                  <a:close/>
                </a:path>
                <a:path w="125095" h="137159">
                  <a:moveTo>
                    <a:pt x="21412" y="102882"/>
                  </a:moveTo>
                  <a:lnTo>
                    <a:pt x="13157" y="102882"/>
                  </a:lnTo>
                  <a:lnTo>
                    <a:pt x="13157" y="111112"/>
                  </a:lnTo>
                  <a:lnTo>
                    <a:pt x="21412" y="111112"/>
                  </a:lnTo>
                  <a:lnTo>
                    <a:pt x="21412" y="102882"/>
                  </a:lnTo>
                  <a:close/>
                </a:path>
                <a:path w="125095" h="137159">
                  <a:moveTo>
                    <a:pt x="21412" y="89712"/>
                  </a:moveTo>
                  <a:lnTo>
                    <a:pt x="13157" y="89712"/>
                  </a:lnTo>
                  <a:lnTo>
                    <a:pt x="13157" y="97942"/>
                  </a:lnTo>
                  <a:lnTo>
                    <a:pt x="21412" y="97942"/>
                  </a:lnTo>
                  <a:lnTo>
                    <a:pt x="21412" y="89712"/>
                  </a:lnTo>
                  <a:close/>
                </a:path>
                <a:path w="125095" h="137159">
                  <a:moveTo>
                    <a:pt x="21412" y="77355"/>
                  </a:moveTo>
                  <a:lnTo>
                    <a:pt x="13157" y="77355"/>
                  </a:lnTo>
                  <a:lnTo>
                    <a:pt x="13157" y="84772"/>
                  </a:lnTo>
                  <a:lnTo>
                    <a:pt x="21412" y="84772"/>
                  </a:lnTo>
                  <a:lnTo>
                    <a:pt x="21412" y="77355"/>
                  </a:lnTo>
                  <a:close/>
                </a:path>
                <a:path w="125095" h="137159">
                  <a:moveTo>
                    <a:pt x="21412" y="64211"/>
                  </a:moveTo>
                  <a:lnTo>
                    <a:pt x="13157" y="64211"/>
                  </a:lnTo>
                  <a:lnTo>
                    <a:pt x="13157" y="72415"/>
                  </a:lnTo>
                  <a:lnTo>
                    <a:pt x="21412" y="72415"/>
                  </a:lnTo>
                  <a:lnTo>
                    <a:pt x="21412" y="64211"/>
                  </a:lnTo>
                  <a:close/>
                </a:path>
                <a:path w="125095" h="137159">
                  <a:moveTo>
                    <a:pt x="21412" y="51866"/>
                  </a:moveTo>
                  <a:lnTo>
                    <a:pt x="13157" y="51866"/>
                  </a:lnTo>
                  <a:lnTo>
                    <a:pt x="13157" y="59245"/>
                  </a:lnTo>
                  <a:lnTo>
                    <a:pt x="21412" y="59245"/>
                  </a:lnTo>
                  <a:lnTo>
                    <a:pt x="21412" y="51866"/>
                  </a:lnTo>
                  <a:close/>
                </a:path>
                <a:path w="125095" h="137159">
                  <a:moveTo>
                    <a:pt x="21412" y="38696"/>
                  </a:moveTo>
                  <a:lnTo>
                    <a:pt x="13157" y="38696"/>
                  </a:lnTo>
                  <a:lnTo>
                    <a:pt x="13157" y="46913"/>
                  </a:lnTo>
                  <a:lnTo>
                    <a:pt x="21412" y="46913"/>
                  </a:lnTo>
                  <a:lnTo>
                    <a:pt x="21412" y="38696"/>
                  </a:lnTo>
                  <a:close/>
                </a:path>
                <a:path w="125095" h="137159">
                  <a:moveTo>
                    <a:pt x="21412" y="25527"/>
                  </a:moveTo>
                  <a:lnTo>
                    <a:pt x="13157" y="25527"/>
                  </a:lnTo>
                  <a:lnTo>
                    <a:pt x="13157" y="33756"/>
                  </a:lnTo>
                  <a:lnTo>
                    <a:pt x="21412" y="33756"/>
                  </a:lnTo>
                  <a:lnTo>
                    <a:pt x="21412" y="25527"/>
                  </a:lnTo>
                  <a:close/>
                </a:path>
                <a:path w="125095" h="137159">
                  <a:moveTo>
                    <a:pt x="21412" y="13169"/>
                  </a:moveTo>
                  <a:lnTo>
                    <a:pt x="13157" y="13169"/>
                  </a:lnTo>
                  <a:lnTo>
                    <a:pt x="13157" y="21412"/>
                  </a:lnTo>
                  <a:lnTo>
                    <a:pt x="21412" y="21412"/>
                  </a:lnTo>
                  <a:lnTo>
                    <a:pt x="21412" y="13169"/>
                  </a:lnTo>
                  <a:close/>
                </a:path>
                <a:path w="125095" h="137159">
                  <a:moveTo>
                    <a:pt x="21412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125095" h="137159">
                  <a:moveTo>
                    <a:pt x="33743" y="128397"/>
                  </a:moveTo>
                  <a:lnTo>
                    <a:pt x="26327" y="128397"/>
                  </a:lnTo>
                  <a:lnTo>
                    <a:pt x="26327" y="136626"/>
                  </a:lnTo>
                  <a:lnTo>
                    <a:pt x="33743" y="136626"/>
                  </a:lnTo>
                  <a:lnTo>
                    <a:pt x="33743" y="128397"/>
                  </a:lnTo>
                  <a:close/>
                </a:path>
                <a:path w="125095" h="137159">
                  <a:moveTo>
                    <a:pt x="33743" y="115214"/>
                  </a:moveTo>
                  <a:lnTo>
                    <a:pt x="26327" y="115214"/>
                  </a:lnTo>
                  <a:lnTo>
                    <a:pt x="26327" y="123456"/>
                  </a:lnTo>
                  <a:lnTo>
                    <a:pt x="33743" y="123456"/>
                  </a:lnTo>
                  <a:lnTo>
                    <a:pt x="33743" y="115214"/>
                  </a:lnTo>
                  <a:close/>
                </a:path>
                <a:path w="125095" h="137159">
                  <a:moveTo>
                    <a:pt x="33743" y="102882"/>
                  </a:moveTo>
                  <a:lnTo>
                    <a:pt x="26327" y="102882"/>
                  </a:lnTo>
                  <a:lnTo>
                    <a:pt x="26327" y="111112"/>
                  </a:lnTo>
                  <a:lnTo>
                    <a:pt x="33743" y="111112"/>
                  </a:lnTo>
                  <a:lnTo>
                    <a:pt x="33743" y="102882"/>
                  </a:lnTo>
                  <a:close/>
                </a:path>
                <a:path w="125095" h="137159">
                  <a:moveTo>
                    <a:pt x="33743" y="89712"/>
                  </a:moveTo>
                  <a:lnTo>
                    <a:pt x="26327" y="89712"/>
                  </a:lnTo>
                  <a:lnTo>
                    <a:pt x="26327" y="97942"/>
                  </a:lnTo>
                  <a:lnTo>
                    <a:pt x="33743" y="97942"/>
                  </a:lnTo>
                  <a:lnTo>
                    <a:pt x="33743" y="89712"/>
                  </a:lnTo>
                  <a:close/>
                </a:path>
                <a:path w="125095" h="137159">
                  <a:moveTo>
                    <a:pt x="33743" y="77355"/>
                  </a:moveTo>
                  <a:lnTo>
                    <a:pt x="26327" y="77355"/>
                  </a:lnTo>
                  <a:lnTo>
                    <a:pt x="26327" y="84772"/>
                  </a:lnTo>
                  <a:lnTo>
                    <a:pt x="33743" y="84772"/>
                  </a:lnTo>
                  <a:lnTo>
                    <a:pt x="33743" y="77355"/>
                  </a:lnTo>
                  <a:close/>
                </a:path>
                <a:path w="125095" h="137159">
                  <a:moveTo>
                    <a:pt x="33743" y="64211"/>
                  </a:moveTo>
                  <a:lnTo>
                    <a:pt x="26327" y="64211"/>
                  </a:lnTo>
                  <a:lnTo>
                    <a:pt x="26327" y="72415"/>
                  </a:lnTo>
                  <a:lnTo>
                    <a:pt x="33743" y="72415"/>
                  </a:lnTo>
                  <a:lnTo>
                    <a:pt x="33743" y="64211"/>
                  </a:lnTo>
                  <a:close/>
                </a:path>
                <a:path w="125095" h="137159">
                  <a:moveTo>
                    <a:pt x="33743" y="51866"/>
                  </a:moveTo>
                  <a:lnTo>
                    <a:pt x="26327" y="51866"/>
                  </a:lnTo>
                  <a:lnTo>
                    <a:pt x="26327" y="59245"/>
                  </a:lnTo>
                  <a:lnTo>
                    <a:pt x="33743" y="59245"/>
                  </a:lnTo>
                  <a:lnTo>
                    <a:pt x="33743" y="51866"/>
                  </a:lnTo>
                  <a:close/>
                </a:path>
                <a:path w="125095" h="137159">
                  <a:moveTo>
                    <a:pt x="33743" y="38696"/>
                  </a:moveTo>
                  <a:lnTo>
                    <a:pt x="26327" y="38696"/>
                  </a:lnTo>
                  <a:lnTo>
                    <a:pt x="26327" y="46913"/>
                  </a:lnTo>
                  <a:lnTo>
                    <a:pt x="33743" y="46913"/>
                  </a:lnTo>
                  <a:lnTo>
                    <a:pt x="33743" y="38696"/>
                  </a:lnTo>
                  <a:close/>
                </a:path>
                <a:path w="125095" h="137159">
                  <a:moveTo>
                    <a:pt x="33743" y="25527"/>
                  </a:moveTo>
                  <a:lnTo>
                    <a:pt x="26327" y="25527"/>
                  </a:lnTo>
                  <a:lnTo>
                    <a:pt x="26327" y="33756"/>
                  </a:lnTo>
                  <a:lnTo>
                    <a:pt x="33743" y="33756"/>
                  </a:lnTo>
                  <a:lnTo>
                    <a:pt x="33743" y="25527"/>
                  </a:lnTo>
                  <a:close/>
                </a:path>
                <a:path w="125095" h="137159">
                  <a:moveTo>
                    <a:pt x="33743" y="13169"/>
                  </a:moveTo>
                  <a:lnTo>
                    <a:pt x="26327" y="13169"/>
                  </a:lnTo>
                  <a:lnTo>
                    <a:pt x="26327" y="21412"/>
                  </a:lnTo>
                  <a:lnTo>
                    <a:pt x="33743" y="21412"/>
                  </a:lnTo>
                  <a:lnTo>
                    <a:pt x="33743" y="13169"/>
                  </a:lnTo>
                  <a:close/>
                </a:path>
                <a:path w="125095" h="137159">
                  <a:moveTo>
                    <a:pt x="33743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125095" h="137159">
                  <a:moveTo>
                    <a:pt x="46913" y="128397"/>
                  </a:moveTo>
                  <a:lnTo>
                    <a:pt x="38671" y="128397"/>
                  </a:lnTo>
                  <a:lnTo>
                    <a:pt x="38671" y="136626"/>
                  </a:lnTo>
                  <a:lnTo>
                    <a:pt x="46913" y="136626"/>
                  </a:lnTo>
                  <a:lnTo>
                    <a:pt x="46913" y="128397"/>
                  </a:lnTo>
                  <a:close/>
                </a:path>
                <a:path w="125095" h="137159">
                  <a:moveTo>
                    <a:pt x="46913" y="115214"/>
                  </a:moveTo>
                  <a:lnTo>
                    <a:pt x="38671" y="115214"/>
                  </a:lnTo>
                  <a:lnTo>
                    <a:pt x="38671" y="123456"/>
                  </a:lnTo>
                  <a:lnTo>
                    <a:pt x="46913" y="123456"/>
                  </a:lnTo>
                  <a:lnTo>
                    <a:pt x="46913" y="115214"/>
                  </a:lnTo>
                  <a:close/>
                </a:path>
                <a:path w="125095" h="137159">
                  <a:moveTo>
                    <a:pt x="46913" y="102882"/>
                  </a:moveTo>
                  <a:lnTo>
                    <a:pt x="38671" y="102882"/>
                  </a:lnTo>
                  <a:lnTo>
                    <a:pt x="38671" y="111112"/>
                  </a:lnTo>
                  <a:lnTo>
                    <a:pt x="46913" y="111112"/>
                  </a:lnTo>
                  <a:lnTo>
                    <a:pt x="46913" y="102882"/>
                  </a:lnTo>
                  <a:close/>
                </a:path>
                <a:path w="125095" h="137159">
                  <a:moveTo>
                    <a:pt x="46913" y="89712"/>
                  </a:moveTo>
                  <a:lnTo>
                    <a:pt x="38671" y="89712"/>
                  </a:lnTo>
                  <a:lnTo>
                    <a:pt x="38671" y="97942"/>
                  </a:lnTo>
                  <a:lnTo>
                    <a:pt x="46913" y="97942"/>
                  </a:lnTo>
                  <a:lnTo>
                    <a:pt x="46913" y="89712"/>
                  </a:lnTo>
                  <a:close/>
                </a:path>
                <a:path w="125095" h="137159">
                  <a:moveTo>
                    <a:pt x="46913" y="77355"/>
                  </a:moveTo>
                  <a:lnTo>
                    <a:pt x="38671" y="77355"/>
                  </a:lnTo>
                  <a:lnTo>
                    <a:pt x="38671" y="84772"/>
                  </a:lnTo>
                  <a:lnTo>
                    <a:pt x="46913" y="84772"/>
                  </a:lnTo>
                  <a:lnTo>
                    <a:pt x="46913" y="77355"/>
                  </a:lnTo>
                  <a:close/>
                </a:path>
                <a:path w="125095" h="137159">
                  <a:moveTo>
                    <a:pt x="46913" y="64211"/>
                  </a:moveTo>
                  <a:lnTo>
                    <a:pt x="38671" y="64211"/>
                  </a:lnTo>
                  <a:lnTo>
                    <a:pt x="38671" y="72415"/>
                  </a:lnTo>
                  <a:lnTo>
                    <a:pt x="46913" y="72415"/>
                  </a:lnTo>
                  <a:lnTo>
                    <a:pt x="46913" y="64211"/>
                  </a:lnTo>
                  <a:close/>
                </a:path>
                <a:path w="125095" h="137159">
                  <a:moveTo>
                    <a:pt x="46913" y="51866"/>
                  </a:moveTo>
                  <a:lnTo>
                    <a:pt x="38671" y="51866"/>
                  </a:lnTo>
                  <a:lnTo>
                    <a:pt x="38671" y="59245"/>
                  </a:lnTo>
                  <a:lnTo>
                    <a:pt x="46913" y="59245"/>
                  </a:lnTo>
                  <a:lnTo>
                    <a:pt x="46913" y="51866"/>
                  </a:lnTo>
                  <a:close/>
                </a:path>
                <a:path w="125095" h="137159">
                  <a:moveTo>
                    <a:pt x="46913" y="38696"/>
                  </a:moveTo>
                  <a:lnTo>
                    <a:pt x="38671" y="38696"/>
                  </a:lnTo>
                  <a:lnTo>
                    <a:pt x="38671" y="46913"/>
                  </a:lnTo>
                  <a:lnTo>
                    <a:pt x="46913" y="46913"/>
                  </a:lnTo>
                  <a:lnTo>
                    <a:pt x="46913" y="38696"/>
                  </a:lnTo>
                  <a:close/>
                </a:path>
                <a:path w="125095" h="137159">
                  <a:moveTo>
                    <a:pt x="46913" y="25527"/>
                  </a:moveTo>
                  <a:lnTo>
                    <a:pt x="38671" y="25527"/>
                  </a:lnTo>
                  <a:lnTo>
                    <a:pt x="38671" y="33756"/>
                  </a:lnTo>
                  <a:lnTo>
                    <a:pt x="46913" y="33756"/>
                  </a:lnTo>
                  <a:lnTo>
                    <a:pt x="46913" y="25527"/>
                  </a:lnTo>
                  <a:close/>
                </a:path>
                <a:path w="125095" h="137159">
                  <a:moveTo>
                    <a:pt x="46913" y="13169"/>
                  </a:moveTo>
                  <a:lnTo>
                    <a:pt x="38671" y="13169"/>
                  </a:lnTo>
                  <a:lnTo>
                    <a:pt x="38671" y="21412"/>
                  </a:lnTo>
                  <a:lnTo>
                    <a:pt x="46913" y="21412"/>
                  </a:lnTo>
                  <a:lnTo>
                    <a:pt x="46913" y="13169"/>
                  </a:lnTo>
                  <a:close/>
                </a:path>
                <a:path w="125095" h="137159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125095" h="137159">
                  <a:moveTo>
                    <a:pt x="60083" y="128397"/>
                  </a:moveTo>
                  <a:lnTo>
                    <a:pt x="51854" y="128397"/>
                  </a:lnTo>
                  <a:lnTo>
                    <a:pt x="51854" y="136626"/>
                  </a:lnTo>
                  <a:lnTo>
                    <a:pt x="60083" y="136626"/>
                  </a:lnTo>
                  <a:lnTo>
                    <a:pt x="60083" y="128397"/>
                  </a:lnTo>
                  <a:close/>
                </a:path>
                <a:path w="125095" h="137159">
                  <a:moveTo>
                    <a:pt x="60083" y="115214"/>
                  </a:moveTo>
                  <a:lnTo>
                    <a:pt x="51854" y="115214"/>
                  </a:lnTo>
                  <a:lnTo>
                    <a:pt x="51854" y="123456"/>
                  </a:lnTo>
                  <a:lnTo>
                    <a:pt x="60083" y="123456"/>
                  </a:lnTo>
                  <a:lnTo>
                    <a:pt x="60083" y="115214"/>
                  </a:lnTo>
                  <a:close/>
                </a:path>
                <a:path w="125095" h="137159">
                  <a:moveTo>
                    <a:pt x="60083" y="102882"/>
                  </a:moveTo>
                  <a:lnTo>
                    <a:pt x="51854" y="102882"/>
                  </a:lnTo>
                  <a:lnTo>
                    <a:pt x="51854" y="111112"/>
                  </a:lnTo>
                  <a:lnTo>
                    <a:pt x="60083" y="111112"/>
                  </a:lnTo>
                  <a:lnTo>
                    <a:pt x="60083" y="102882"/>
                  </a:lnTo>
                  <a:close/>
                </a:path>
                <a:path w="125095" h="137159">
                  <a:moveTo>
                    <a:pt x="60083" y="89712"/>
                  </a:moveTo>
                  <a:lnTo>
                    <a:pt x="51854" y="89712"/>
                  </a:lnTo>
                  <a:lnTo>
                    <a:pt x="51854" y="97942"/>
                  </a:lnTo>
                  <a:lnTo>
                    <a:pt x="60083" y="97942"/>
                  </a:lnTo>
                  <a:lnTo>
                    <a:pt x="60083" y="89712"/>
                  </a:lnTo>
                  <a:close/>
                </a:path>
                <a:path w="125095" h="137159">
                  <a:moveTo>
                    <a:pt x="60083" y="77355"/>
                  </a:moveTo>
                  <a:lnTo>
                    <a:pt x="51854" y="77355"/>
                  </a:lnTo>
                  <a:lnTo>
                    <a:pt x="51854" y="84772"/>
                  </a:lnTo>
                  <a:lnTo>
                    <a:pt x="60083" y="84772"/>
                  </a:lnTo>
                  <a:lnTo>
                    <a:pt x="60083" y="77355"/>
                  </a:lnTo>
                  <a:close/>
                </a:path>
                <a:path w="125095" h="137159">
                  <a:moveTo>
                    <a:pt x="60083" y="64211"/>
                  </a:moveTo>
                  <a:lnTo>
                    <a:pt x="51854" y="64211"/>
                  </a:lnTo>
                  <a:lnTo>
                    <a:pt x="51854" y="72415"/>
                  </a:lnTo>
                  <a:lnTo>
                    <a:pt x="60083" y="72415"/>
                  </a:lnTo>
                  <a:lnTo>
                    <a:pt x="60083" y="64211"/>
                  </a:lnTo>
                  <a:close/>
                </a:path>
                <a:path w="125095" h="137159">
                  <a:moveTo>
                    <a:pt x="60083" y="51866"/>
                  </a:moveTo>
                  <a:lnTo>
                    <a:pt x="51854" y="51866"/>
                  </a:lnTo>
                  <a:lnTo>
                    <a:pt x="51854" y="59245"/>
                  </a:lnTo>
                  <a:lnTo>
                    <a:pt x="60083" y="59245"/>
                  </a:lnTo>
                  <a:lnTo>
                    <a:pt x="60083" y="51866"/>
                  </a:lnTo>
                  <a:close/>
                </a:path>
                <a:path w="125095" h="137159">
                  <a:moveTo>
                    <a:pt x="60083" y="38696"/>
                  </a:moveTo>
                  <a:lnTo>
                    <a:pt x="51854" y="38696"/>
                  </a:lnTo>
                  <a:lnTo>
                    <a:pt x="51854" y="46913"/>
                  </a:lnTo>
                  <a:lnTo>
                    <a:pt x="60083" y="46913"/>
                  </a:lnTo>
                  <a:lnTo>
                    <a:pt x="60083" y="38696"/>
                  </a:lnTo>
                  <a:close/>
                </a:path>
                <a:path w="125095" h="137159">
                  <a:moveTo>
                    <a:pt x="60083" y="25527"/>
                  </a:moveTo>
                  <a:lnTo>
                    <a:pt x="51854" y="25527"/>
                  </a:lnTo>
                  <a:lnTo>
                    <a:pt x="51854" y="33756"/>
                  </a:lnTo>
                  <a:lnTo>
                    <a:pt x="60083" y="33756"/>
                  </a:lnTo>
                  <a:lnTo>
                    <a:pt x="60083" y="25527"/>
                  </a:lnTo>
                  <a:close/>
                </a:path>
                <a:path w="125095" h="137159">
                  <a:moveTo>
                    <a:pt x="60083" y="13169"/>
                  </a:moveTo>
                  <a:lnTo>
                    <a:pt x="51854" y="13169"/>
                  </a:lnTo>
                  <a:lnTo>
                    <a:pt x="51854" y="21412"/>
                  </a:lnTo>
                  <a:lnTo>
                    <a:pt x="60083" y="21412"/>
                  </a:lnTo>
                  <a:lnTo>
                    <a:pt x="60083" y="13169"/>
                  </a:lnTo>
                  <a:close/>
                </a:path>
                <a:path w="125095" h="137159">
                  <a:moveTo>
                    <a:pt x="60083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125095" h="137159">
                  <a:moveTo>
                    <a:pt x="73253" y="128397"/>
                  </a:moveTo>
                  <a:lnTo>
                    <a:pt x="65011" y="128397"/>
                  </a:lnTo>
                  <a:lnTo>
                    <a:pt x="65011" y="136626"/>
                  </a:lnTo>
                  <a:lnTo>
                    <a:pt x="73253" y="136626"/>
                  </a:lnTo>
                  <a:lnTo>
                    <a:pt x="73253" y="128397"/>
                  </a:lnTo>
                  <a:close/>
                </a:path>
                <a:path w="125095" h="137159">
                  <a:moveTo>
                    <a:pt x="73253" y="115214"/>
                  </a:moveTo>
                  <a:lnTo>
                    <a:pt x="65011" y="115214"/>
                  </a:lnTo>
                  <a:lnTo>
                    <a:pt x="65011" y="123456"/>
                  </a:lnTo>
                  <a:lnTo>
                    <a:pt x="73253" y="123456"/>
                  </a:lnTo>
                  <a:lnTo>
                    <a:pt x="73253" y="115214"/>
                  </a:lnTo>
                  <a:close/>
                </a:path>
                <a:path w="125095" h="137159">
                  <a:moveTo>
                    <a:pt x="73253" y="102882"/>
                  </a:moveTo>
                  <a:lnTo>
                    <a:pt x="65011" y="102882"/>
                  </a:lnTo>
                  <a:lnTo>
                    <a:pt x="65011" y="111112"/>
                  </a:lnTo>
                  <a:lnTo>
                    <a:pt x="73253" y="111112"/>
                  </a:lnTo>
                  <a:lnTo>
                    <a:pt x="73253" y="102882"/>
                  </a:lnTo>
                  <a:close/>
                </a:path>
                <a:path w="125095" h="137159">
                  <a:moveTo>
                    <a:pt x="73253" y="89712"/>
                  </a:moveTo>
                  <a:lnTo>
                    <a:pt x="65011" y="89712"/>
                  </a:lnTo>
                  <a:lnTo>
                    <a:pt x="65011" y="97942"/>
                  </a:lnTo>
                  <a:lnTo>
                    <a:pt x="73253" y="97942"/>
                  </a:lnTo>
                  <a:lnTo>
                    <a:pt x="73253" y="89712"/>
                  </a:lnTo>
                  <a:close/>
                </a:path>
                <a:path w="125095" h="137159">
                  <a:moveTo>
                    <a:pt x="73253" y="77355"/>
                  </a:moveTo>
                  <a:lnTo>
                    <a:pt x="65011" y="77355"/>
                  </a:lnTo>
                  <a:lnTo>
                    <a:pt x="65011" y="84772"/>
                  </a:lnTo>
                  <a:lnTo>
                    <a:pt x="73253" y="84772"/>
                  </a:lnTo>
                  <a:lnTo>
                    <a:pt x="73253" y="77355"/>
                  </a:lnTo>
                  <a:close/>
                </a:path>
                <a:path w="125095" h="137159">
                  <a:moveTo>
                    <a:pt x="73253" y="64211"/>
                  </a:moveTo>
                  <a:lnTo>
                    <a:pt x="65011" y="64211"/>
                  </a:lnTo>
                  <a:lnTo>
                    <a:pt x="65011" y="72415"/>
                  </a:lnTo>
                  <a:lnTo>
                    <a:pt x="73253" y="72415"/>
                  </a:lnTo>
                  <a:lnTo>
                    <a:pt x="73253" y="64211"/>
                  </a:lnTo>
                  <a:close/>
                </a:path>
                <a:path w="125095" h="137159">
                  <a:moveTo>
                    <a:pt x="73253" y="51866"/>
                  </a:moveTo>
                  <a:lnTo>
                    <a:pt x="65011" y="51866"/>
                  </a:lnTo>
                  <a:lnTo>
                    <a:pt x="65011" y="59245"/>
                  </a:lnTo>
                  <a:lnTo>
                    <a:pt x="73253" y="59245"/>
                  </a:lnTo>
                  <a:lnTo>
                    <a:pt x="73253" y="51866"/>
                  </a:lnTo>
                  <a:close/>
                </a:path>
                <a:path w="125095" h="137159">
                  <a:moveTo>
                    <a:pt x="73253" y="38696"/>
                  </a:moveTo>
                  <a:lnTo>
                    <a:pt x="65011" y="38696"/>
                  </a:lnTo>
                  <a:lnTo>
                    <a:pt x="65011" y="46913"/>
                  </a:lnTo>
                  <a:lnTo>
                    <a:pt x="73253" y="46913"/>
                  </a:lnTo>
                  <a:lnTo>
                    <a:pt x="73253" y="38696"/>
                  </a:lnTo>
                  <a:close/>
                </a:path>
                <a:path w="125095" h="137159">
                  <a:moveTo>
                    <a:pt x="73253" y="25527"/>
                  </a:moveTo>
                  <a:lnTo>
                    <a:pt x="65011" y="25527"/>
                  </a:lnTo>
                  <a:lnTo>
                    <a:pt x="65011" y="33756"/>
                  </a:lnTo>
                  <a:lnTo>
                    <a:pt x="73253" y="33756"/>
                  </a:lnTo>
                  <a:lnTo>
                    <a:pt x="73253" y="25527"/>
                  </a:lnTo>
                  <a:close/>
                </a:path>
                <a:path w="125095" h="137159">
                  <a:moveTo>
                    <a:pt x="73253" y="13169"/>
                  </a:moveTo>
                  <a:lnTo>
                    <a:pt x="65011" y="13169"/>
                  </a:lnTo>
                  <a:lnTo>
                    <a:pt x="65011" y="21412"/>
                  </a:lnTo>
                  <a:lnTo>
                    <a:pt x="73253" y="21412"/>
                  </a:lnTo>
                  <a:lnTo>
                    <a:pt x="73253" y="13169"/>
                  </a:lnTo>
                  <a:close/>
                </a:path>
                <a:path w="125095" h="137159">
                  <a:moveTo>
                    <a:pt x="73253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125095" h="137159">
                  <a:moveTo>
                    <a:pt x="85585" y="13169"/>
                  </a:moveTo>
                  <a:lnTo>
                    <a:pt x="78168" y="13169"/>
                  </a:lnTo>
                  <a:lnTo>
                    <a:pt x="78168" y="21412"/>
                  </a:lnTo>
                  <a:lnTo>
                    <a:pt x="85585" y="21412"/>
                  </a:lnTo>
                  <a:lnTo>
                    <a:pt x="85585" y="13169"/>
                  </a:lnTo>
                  <a:close/>
                </a:path>
                <a:path w="125095" h="137159">
                  <a:moveTo>
                    <a:pt x="85585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5585" y="8242"/>
                  </a:lnTo>
                  <a:lnTo>
                    <a:pt x="85585" y="0"/>
                  </a:lnTo>
                  <a:close/>
                </a:path>
                <a:path w="125095" h="137159">
                  <a:moveTo>
                    <a:pt x="98767" y="0"/>
                  </a:moveTo>
                  <a:lnTo>
                    <a:pt x="90525" y="0"/>
                  </a:lnTo>
                  <a:lnTo>
                    <a:pt x="90525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  <a:path w="125095" h="137159">
                  <a:moveTo>
                    <a:pt x="111937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37" y="8242"/>
                  </a:lnTo>
                  <a:lnTo>
                    <a:pt x="111937" y="0"/>
                  </a:lnTo>
                  <a:close/>
                </a:path>
                <a:path w="125095" h="137159">
                  <a:moveTo>
                    <a:pt x="125095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95" y="8242"/>
                  </a:lnTo>
                  <a:lnTo>
                    <a:pt x="1250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296611" y="7215898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7404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7404" y="136626"/>
                  </a:lnTo>
                  <a:lnTo>
                    <a:pt x="7404" y="128397"/>
                  </a:lnTo>
                  <a:close/>
                </a:path>
                <a:path w="267970" h="137159">
                  <a:moveTo>
                    <a:pt x="7404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7404" y="123456"/>
                  </a:lnTo>
                  <a:lnTo>
                    <a:pt x="7404" y="115214"/>
                  </a:lnTo>
                  <a:close/>
                </a:path>
                <a:path w="267970" h="137159">
                  <a:moveTo>
                    <a:pt x="7404" y="102882"/>
                  </a:moveTo>
                  <a:lnTo>
                    <a:pt x="0" y="102882"/>
                  </a:lnTo>
                  <a:lnTo>
                    <a:pt x="0" y="111112"/>
                  </a:lnTo>
                  <a:lnTo>
                    <a:pt x="7404" y="111112"/>
                  </a:lnTo>
                  <a:lnTo>
                    <a:pt x="7404" y="102882"/>
                  </a:lnTo>
                  <a:close/>
                </a:path>
                <a:path w="267970" h="137159">
                  <a:moveTo>
                    <a:pt x="7404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7404" y="97942"/>
                  </a:lnTo>
                  <a:lnTo>
                    <a:pt x="7404" y="89712"/>
                  </a:lnTo>
                  <a:close/>
                </a:path>
                <a:path w="267970" h="137159">
                  <a:moveTo>
                    <a:pt x="7404" y="77355"/>
                  </a:moveTo>
                  <a:lnTo>
                    <a:pt x="0" y="77355"/>
                  </a:lnTo>
                  <a:lnTo>
                    <a:pt x="0" y="84772"/>
                  </a:lnTo>
                  <a:lnTo>
                    <a:pt x="7404" y="84772"/>
                  </a:lnTo>
                  <a:lnTo>
                    <a:pt x="7404" y="77355"/>
                  </a:lnTo>
                  <a:close/>
                </a:path>
                <a:path w="267970" h="137159">
                  <a:moveTo>
                    <a:pt x="7404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7404" y="72415"/>
                  </a:lnTo>
                  <a:lnTo>
                    <a:pt x="7404" y="64211"/>
                  </a:lnTo>
                  <a:close/>
                </a:path>
                <a:path w="267970" h="137159">
                  <a:moveTo>
                    <a:pt x="7404" y="51866"/>
                  </a:moveTo>
                  <a:lnTo>
                    <a:pt x="0" y="51866"/>
                  </a:lnTo>
                  <a:lnTo>
                    <a:pt x="0" y="59245"/>
                  </a:lnTo>
                  <a:lnTo>
                    <a:pt x="7404" y="59245"/>
                  </a:lnTo>
                  <a:lnTo>
                    <a:pt x="7404" y="51866"/>
                  </a:lnTo>
                  <a:close/>
                </a:path>
                <a:path w="267970" h="137159">
                  <a:moveTo>
                    <a:pt x="7404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7404" y="46913"/>
                  </a:lnTo>
                  <a:lnTo>
                    <a:pt x="7404" y="38696"/>
                  </a:lnTo>
                  <a:close/>
                </a:path>
                <a:path w="267970" h="137159">
                  <a:moveTo>
                    <a:pt x="7404" y="25527"/>
                  </a:moveTo>
                  <a:lnTo>
                    <a:pt x="0" y="25527"/>
                  </a:lnTo>
                  <a:lnTo>
                    <a:pt x="0" y="33756"/>
                  </a:lnTo>
                  <a:lnTo>
                    <a:pt x="7404" y="33756"/>
                  </a:lnTo>
                  <a:lnTo>
                    <a:pt x="7404" y="25527"/>
                  </a:lnTo>
                  <a:close/>
                </a:path>
                <a:path w="267970" h="137159">
                  <a:moveTo>
                    <a:pt x="7404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7404" y="21412"/>
                  </a:lnTo>
                  <a:lnTo>
                    <a:pt x="7404" y="13169"/>
                  </a:lnTo>
                  <a:close/>
                </a:path>
                <a:path w="267970" h="137159">
                  <a:moveTo>
                    <a:pt x="7404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7404" y="8242"/>
                  </a:lnTo>
                  <a:lnTo>
                    <a:pt x="7404" y="0"/>
                  </a:lnTo>
                  <a:close/>
                </a:path>
                <a:path w="267970" h="137159">
                  <a:moveTo>
                    <a:pt x="20574" y="128397"/>
                  </a:moveTo>
                  <a:lnTo>
                    <a:pt x="12331" y="128397"/>
                  </a:lnTo>
                  <a:lnTo>
                    <a:pt x="12331" y="136626"/>
                  </a:lnTo>
                  <a:lnTo>
                    <a:pt x="20574" y="136626"/>
                  </a:lnTo>
                  <a:lnTo>
                    <a:pt x="20574" y="128397"/>
                  </a:lnTo>
                  <a:close/>
                </a:path>
                <a:path w="267970" h="137159">
                  <a:moveTo>
                    <a:pt x="20574" y="115214"/>
                  </a:moveTo>
                  <a:lnTo>
                    <a:pt x="12331" y="115214"/>
                  </a:lnTo>
                  <a:lnTo>
                    <a:pt x="12331" y="123456"/>
                  </a:lnTo>
                  <a:lnTo>
                    <a:pt x="20574" y="123456"/>
                  </a:lnTo>
                  <a:lnTo>
                    <a:pt x="20574" y="115214"/>
                  </a:lnTo>
                  <a:close/>
                </a:path>
                <a:path w="267970" h="137159">
                  <a:moveTo>
                    <a:pt x="20574" y="102882"/>
                  </a:moveTo>
                  <a:lnTo>
                    <a:pt x="12331" y="102882"/>
                  </a:lnTo>
                  <a:lnTo>
                    <a:pt x="12331" y="111112"/>
                  </a:lnTo>
                  <a:lnTo>
                    <a:pt x="20574" y="111112"/>
                  </a:lnTo>
                  <a:lnTo>
                    <a:pt x="20574" y="102882"/>
                  </a:lnTo>
                  <a:close/>
                </a:path>
                <a:path w="267970" h="137159">
                  <a:moveTo>
                    <a:pt x="20574" y="89712"/>
                  </a:moveTo>
                  <a:lnTo>
                    <a:pt x="12331" y="89712"/>
                  </a:lnTo>
                  <a:lnTo>
                    <a:pt x="12331" y="97942"/>
                  </a:lnTo>
                  <a:lnTo>
                    <a:pt x="20574" y="97942"/>
                  </a:lnTo>
                  <a:lnTo>
                    <a:pt x="20574" y="89712"/>
                  </a:lnTo>
                  <a:close/>
                </a:path>
                <a:path w="267970" h="137159">
                  <a:moveTo>
                    <a:pt x="20574" y="77355"/>
                  </a:moveTo>
                  <a:lnTo>
                    <a:pt x="12331" y="77355"/>
                  </a:lnTo>
                  <a:lnTo>
                    <a:pt x="12331" y="84772"/>
                  </a:lnTo>
                  <a:lnTo>
                    <a:pt x="20574" y="84772"/>
                  </a:lnTo>
                  <a:lnTo>
                    <a:pt x="20574" y="77355"/>
                  </a:lnTo>
                  <a:close/>
                </a:path>
                <a:path w="267970" h="137159">
                  <a:moveTo>
                    <a:pt x="20574" y="64211"/>
                  </a:moveTo>
                  <a:lnTo>
                    <a:pt x="12331" y="64211"/>
                  </a:lnTo>
                  <a:lnTo>
                    <a:pt x="12331" y="72415"/>
                  </a:lnTo>
                  <a:lnTo>
                    <a:pt x="20574" y="72415"/>
                  </a:lnTo>
                  <a:lnTo>
                    <a:pt x="20574" y="64211"/>
                  </a:lnTo>
                  <a:close/>
                </a:path>
                <a:path w="267970" h="137159">
                  <a:moveTo>
                    <a:pt x="20574" y="51866"/>
                  </a:moveTo>
                  <a:lnTo>
                    <a:pt x="12331" y="51866"/>
                  </a:lnTo>
                  <a:lnTo>
                    <a:pt x="12331" y="59245"/>
                  </a:lnTo>
                  <a:lnTo>
                    <a:pt x="20574" y="59245"/>
                  </a:lnTo>
                  <a:lnTo>
                    <a:pt x="20574" y="51866"/>
                  </a:lnTo>
                  <a:close/>
                </a:path>
                <a:path w="267970" h="137159">
                  <a:moveTo>
                    <a:pt x="20574" y="38696"/>
                  </a:moveTo>
                  <a:lnTo>
                    <a:pt x="12331" y="38696"/>
                  </a:lnTo>
                  <a:lnTo>
                    <a:pt x="12331" y="46913"/>
                  </a:lnTo>
                  <a:lnTo>
                    <a:pt x="20574" y="46913"/>
                  </a:lnTo>
                  <a:lnTo>
                    <a:pt x="20574" y="38696"/>
                  </a:lnTo>
                  <a:close/>
                </a:path>
                <a:path w="267970" h="137159">
                  <a:moveTo>
                    <a:pt x="20574" y="25527"/>
                  </a:moveTo>
                  <a:lnTo>
                    <a:pt x="12331" y="25527"/>
                  </a:lnTo>
                  <a:lnTo>
                    <a:pt x="12331" y="33756"/>
                  </a:lnTo>
                  <a:lnTo>
                    <a:pt x="20574" y="33756"/>
                  </a:lnTo>
                  <a:lnTo>
                    <a:pt x="20574" y="25527"/>
                  </a:lnTo>
                  <a:close/>
                </a:path>
                <a:path w="267970" h="137159">
                  <a:moveTo>
                    <a:pt x="20574" y="13169"/>
                  </a:moveTo>
                  <a:lnTo>
                    <a:pt x="12331" y="13169"/>
                  </a:lnTo>
                  <a:lnTo>
                    <a:pt x="12331" y="21412"/>
                  </a:lnTo>
                  <a:lnTo>
                    <a:pt x="20574" y="21412"/>
                  </a:lnTo>
                  <a:lnTo>
                    <a:pt x="20574" y="13169"/>
                  </a:lnTo>
                  <a:close/>
                </a:path>
                <a:path w="267970" h="137159">
                  <a:moveTo>
                    <a:pt x="20574" y="0"/>
                  </a:moveTo>
                  <a:lnTo>
                    <a:pt x="12331" y="0"/>
                  </a:lnTo>
                  <a:lnTo>
                    <a:pt x="12331" y="8242"/>
                  </a:lnTo>
                  <a:lnTo>
                    <a:pt x="20574" y="8242"/>
                  </a:lnTo>
                  <a:lnTo>
                    <a:pt x="20574" y="0"/>
                  </a:lnTo>
                  <a:close/>
                </a:path>
                <a:path w="267970" h="137159">
                  <a:moveTo>
                    <a:pt x="33743" y="13169"/>
                  </a:moveTo>
                  <a:lnTo>
                    <a:pt x="25501" y="13169"/>
                  </a:lnTo>
                  <a:lnTo>
                    <a:pt x="25501" y="21412"/>
                  </a:lnTo>
                  <a:lnTo>
                    <a:pt x="33743" y="21412"/>
                  </a:lnTo>
                  <a:lnTo>
                    <a:pt x="33743" y="13169"/>
                  </a:lnTo>
                  <a:close/>
                </a:path>
                <a:path w="267970" h="137159">
                  <a:moveTo>
                    <a:pt x="33743" y="0"/>
                  </a:moveTo>
                  <a:lnTo>
                    <a:pt x="25501" y="0"/>
                  </a:lnTo>
                  <a:lnTo>
                    <a:pt x="25501" y="8242"/>
                  </a:lnTo>
                  <a:lnTo>
                    <a:pt x="33743" y="8242"/>
                  </a:lnTo>
                  <a:lnTo>
                    <a:pt x="33743" y="0"/>
                  </a:lnTo>
                  <a:close/>
                </a:path>
                <a:path w="267970" h="137159">
                  <a:moveTo>
                    <a:pt x="46913" y="0"/>
                  </a:moveTo>
                  <a:lnTo>
                    <a:pt x="38671" y="0"/>
                  </a:lnTo>
                  <a:lnTo>
                    <a:pt x="38671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267970" h="137159">
                  <a:moveTo>
                    <a:pt x="60083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83" y="8242"/>
                  </a:lnTo>
                  <a:lnTo>
                    <a:pt x="60083" y="0"/>
                  </a:lnTo>
                  <a:close/>
                </a:path>
                <a:path w="267970" h="137159">
                  <a:moveTo>
                    <a:pt x="72415" y="0"/>
                  </a:moveTo>
                  <a:lnTo>
                    <a:pt x="64998" y="0"/>
                  </a:lnTo>
                  <a:lnTo>
                    <a:pt x="64998" y="8242"/>
                  </a:lnTo>
                  <a:lnTo>
                    <a:pt x="72415" y="8242"/>
                  </a:lnTo>
                  <a:lnTo>
                    <a:pt x="72415" y="0"/>
                  </a:lnTo>
                  <a:close/>
                </a:path>
                <a:path w="267970" h="137159">
                  <a:moveTo>
                    <a:pt x="85572" y="0"/>
                  </a:moveTo>
                  <a:lnTo>
                    <a:pt x="77355" y="0"/>
                  </a:lnTo>
                  <a:lnTo>
                    <a:pt x="77355" y="8242"/>
                  </a:lnTo>
                  <a:lnTo>
                    <a:pt x="85572" y="8242"/>
                  </a:lnTo>
                  <a:lnTo>
                    <a:pt x="85572" y="0"/>
                  </a:lnTo>
                  <a:close/>
                </a:path>
                <a:path w="267970" h="137159">
                  <a:moveTo>
                    <a:pt x="98755" y="0"/>
                  </a:moveTo>
                  <a:lnTo>
                    <a:pt x="90512" y="0"/>
                  </a:lnTo>
                  <a:lnTo>
                    <a:pt x="90512" y="8242"/>
                  </a:lnTo>
                  <a:lnTo>
                    <a:pt x="98755" y="8242"/>
                  </a:lnTo>
                  <a:lnTo>
                    <a:pt x="98755" y="0"/>
                  </a:lnTo>
                  <a:close/>
                </a:path>
                <a:path w="267970" h="137159">
                  <a:moveTo>
                    <a:pt x="111925" y="0"/>
                  </a:moveTo>
                  <a:lnTo>
                    <a:pt x="103682" y="0"/>
                  </a:lnTo>
                  <a:lnTo>
                    <a:pt x="103682" y="8242"/>
                  </a:lnTo>
                  <a:lnTo>
                    <a:pt x="111925" y="8242"/>
                  </a:lnTo>
                  <a:lnTo>
                    <a:pt x="111925" y="0"/>
                  </a:lnTo>
                  <a:close/>
                </a:path>
                <a:path w="267970" h="137159">
                  <a:moveTo>
                    <a:pt x="124269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4269" y="8242"/>
                  </a:lnTo>
                  <a:lnTo>
                    <a:pt x="124269" y="0"/>
                  </a:lnTo>
                  <a:close/>
                </a:path>
                <a:path w="267970" h="137159">
                  <a:moveTo>
                    <a:pt x="227952" y="128397"/>
                  </a:moveTo>
                  <a:lnTo>
                    <a:pt x="220535" y="128397"/>
                  </a:lnTo>
                  <a:lnTo>
                    <a:pt x="220535" y="136626"/>
                  </a:lnTo>
                  <a:lnTo>
                    <a:pt x="227952" y="136626"/>
                  </a:lnTo>
                  <a:lnTo>
                    <a:pt x="227952" y="128397"/>
                  </a:lnTo>
                  <a:close/>
                </a:path>
                <a:path w="267970" h="137159">
                  <a:moveTo>
                    <a:pt x="227952" y="115214"/>
                  </a:moveTo>
                  <a:lnTo>
                    <a:pt x="220535" y="115214"/>
                  </a:lnTo>
                  <a:lnTo>
                    <a:pt x="220535" y="123456"/>
                  </a:lnTo>
                  <a:lnTo>
                    <a:pt x="227952" y="123456"/>
                  </a:lnTo>
                  <a:lnTo>
                    <a:pt x="227952" y="115214"/>
                  </a:lnTo>
                  <a:close/>
                </a:path>
                <a:path w="267970" h="137159">
                  <a:moveTo>
                    <a:pt x="227952" y="102882"/>
                  </a:moveTo>
                  <a:lnTo>
                    <a:pt x="220535" y="102882"/>
                  </a:lnTo>
                  <a:lnTo>
                    <a:pt x="220535" y="111112"/>
                  </a:lnTo>
                  <a:lnTo>
                    <a:pt x="227952" y="111112"/>
                  </a:lnTo>
                  <a:lnTo>
                    <a:pt x="227952" y="102882"/>
                  </a:lnTo>
                  <a:close/>
                </a:path>
                <a:path w="267970" h="137159">
                  <a:moveTo>
                    <a:pt x="227952" y="89712"/>
                  </a:moveTo>
                  <a:lnTo>
                    <a:pt x="220535" y="89712"/>
                  </a:lnTo>
                  <a:lnTo>
                    <a:pt x="220535" y="97942"/>
                  </a:lnTo>
                  <a:lnTo>
                    <a:pt x="227952" y="97942"/>
                  </a:lnTo>
                  <a:lnTo>
                    <a:pt x="227952" y="89712"/>
                  </a:lnTo>
                  <a:close/>
                </a:path>
                <a:path w="267970" h="137159">
                  <a:moveTo>
                    <a:pt x="227952" y="77355"/>
                  </a:moveTo>
                  <a:lnTo>
                    <a:pt x="220535" y="77355"/>
                  </a:lnTo>
                  <a:lnTo>
                    <a:pt x="220535" y="84772"/>
                  </a:lnTo>
                  <a:lnTo>
                    <a:pt x="227952" y="84772"/>
                  </a:lnTo>
                  <a:lnTo>
                    <a:pt x="227952" y="77355"/>
                  </a:lnTo>
                  <a:close/>
                </a:path>
                <a:path w="267970" h="137159">
                  <a:moveTo>
                    <a:pt x="227952" y="64211"/>
                  </a:moveTo>
                  <a:lnTo>
                    <a:pt x="220535" y="64211"/>
                  </a:lnTo>
                  <a:lnTo>
                    <a:pt x="220535" y="72415"/>
                  </a:lnTo>
                  <a:lnTo>
                    <a:pt x="227952" y="72415"/>
                  </a:lnTo>
                  <a:lnTo>
                    <a:pt x="227952" y="64211"/>
                  </a:lnTo>
                  <a:close/>
                </a:path>
                <a:path w="267970" h="137159">
                  <a:moveTo>
                    <a:pt x="227952" y="51866"/>
                  </a:moveTo>
                  <a:lnTo>
                    <a:pt x="220535" y="51866"/>
                  </a:lnTo>
                  <a:lnTo>
                    <a:pt x="220535" y="59245"/>
                  </a:lnTo>
                  <a:lnTo>
                    <a:pt x="227952" y="59245"/>
                  </a:lnTo>
                  <a:lnTo>
                    <a:pt x="227952" y="51866"/>
                  </a:lnTo>
                  <a:close/>
                </a:path>
                <a:path w="267970" h="137159">
                  <a:moveTo>
                    <a:pt x="227952" y="38696"/>
                  </a:moveTo>
                  <a:lnTo>
                    <a:pt x="220535" y="38696"/>
                  </a:lnTo>
                  <a:lnTo>
                    <a:pt x="220535" y="46913"/>
                  </a:lnTo>
                  <a:lnTo>
                    <a:pt x="227952" y="46913"/>
                  </a:lnTo>
                  <a:lnTo>
                    <a:pt x="227952" y="38696"/>
                  </a:lnTo>
                  <a:close/>
                </a:path>
                <a:path w="267970" h="137159">
                  <a:moveTo>
                    <a:pt x="227952" y="25527"/>
                  </a:moveTo>
                  <a:lnTo>
                    <a:pt x="220535" y="25527"/>
                  </a:lnTo>
                  <a:lnTo>
                    <a:pt x="220535" y="33756"/>
                  </a:lnTo>
                  <a:lnTo>
                    <a:pt x="227952" y="33756"/>
                  </a:lnTo>
                  <a:lnTo>
                    <a:pt x="227952" y="25527"/>
                  </a:lnTo>
                  <a:close/>
                </a:path>
                <a:path w="267970" h="137159">
                  <a:moveTo>
                    <a:pt x="227952" y="13169"/>
                  </a:moveTo>
                  <a:lnTo>
                    <a:pt x="220535" y="13169"/>
                  </a:lnTo>
                  <a:lnTo>
                    <a:pt x="220535" y="21412"/>
                  </a:lnTo>
                  <a:lnTo>
                    <a:pt x="227952" y="21412"/>
                  </a:lnTo>
                  <a:lnTo>
                    <a:pt x="227952" y="13169"/>
                  </a:lnTo>
                  <a:close/>
                </a:path>
                <a:path w="267970" h="137159">
                  <a:moveTo>
                    <a:pt x="241134" y="128397"/>
                  </a:moveTo>
                  <a:lnTo>
                    <a:pt x="232892" y="128397"/>
                  </a:lnTo>
                  <a:lnTo>
                    <a:pt x="232892" y="136626"/>
                  </a:lnTo>
                  <a:lnTo>
                    <a:pt x="241134" y="136626"/>
                  </a:lnTo>
                  <a:lnTo>
                    <a:pt x="241134" y="128397"/>
                  </a:lnTo>
                  <a:close/>
                </a:path>
                <a:path w="267970" h="137159">
                  <a:moveTo>
                    <a:pt x="241134" y="115214"/>
                  </a:moveTo>
                  <a:lnTo>
                    <a:pt x="232892" y="115214"/>
                  </a:lnTo>
                  <a:lnTo>
                    <a:pt x="232892" y="123456"/>
                  </a:lnTo>
                  <a:lnTo>
                    <a:pt x="241134" y="123456"/>
                  </a:lnTo>
                  <a:lnTo>
                    <a:pt x="241134" y="115214"/>
                  </a:lnTo>
                  <a:close/>
                </a:path>
                <a:path w="267970" h="137159">
                  <a:moveTo>
                    <a:pt x="241134" y="102882"/>
                  </a:moveTo>
                  <a:lnTo>
                    <a:pt x="232892" y="102882"/>
                  </a:lnTo>
                  <a:lnTo>
                    <a:pt x="232892" y="111112"/>
                  </a:lnTo>
                  <a:lnTo>
                    <a:pt x="241134" y="111112"/>
                  </a:lnTo>
                  <a:lnTo>
                    <a:pt x="241134" y="102882"/>
                  </a:lnTo>
                  <a:close/>
                </a:path>
                <a:path w="267970" h="137159">
                  <a:moveTo>
                    <a:pt x="241134" y="89712"/>
                  </a:moveTo>
                  <a:lnTo>
                    <a:pt x="232892" y="89712"/>
                  </a:lnTo>
                  <a:lnTo>
                    <a:pt x="232892" y="97942"/>
                  </a:lnTo>
                  <a:lnTo>
                    <a:pt x="241134" y="97942"/>
                  </a:lnTo>
                  <a:lnTo>
                    <a:pt x="241134" y="89712"/>
                  </a:lnTo>
                  <a:close/>
                </a:path>
                <a:path w="267970" h="137159">
                  <a:moveTo>
                    <a:pt x="241134" y="77355"/>
                  </a:moveTo>
                  <a:lnTo>
                    <a:pt x="232892" y="77355"/>
                  </a:lnTo>
                  <a:lnTo>
                    <a:pt x="232892" y="84772"/>
                  </a:lnTo>
                  <a:lnTo>
                    <a:pt x="241134" y="84772"/>
                  </a:lnTo>
                  <a:lnTo>
                    <a:pt x="241134" y="77355"/>
                  </a:lnTo>
                  <a:close/>
                </a:path>
                <a:path w="267970" h="137159">
                  <a:moveTo>
                    <a:pt x="241134" y="64211"/>
                  </a:moveTo>
                  <a:lnTo>
                    <a:pt x="232892" y="64211"/>
                  </a:lnTo>
                  <a:lnTo>
                    <a:pt x="232892" y="72415"/>
                  </a:lnTo>
                  <a:lnTo>
                    <a:pt x="241134" y="72415"/>
                  </a:lnTo>
                  <a:lnTo>
                    <a:pt x="241134" y="64211"/>
                  </a:lnTo>
                  <a:close/>
                </a:path>
                <a:path w="267970" h="137159">
                  <a:moveTo>
                    <a:pt x="241134" y="51866"/>
                  </a:moveTo>
                  <a:lnTo>
                    <a:pt x="232892" y="51866"/>
                  </a:lnTo>
                  <a:lnTo>
                    <a:pt x="232892" y="59245"/>
                  </a:lnTo>
                  <a:lnTo>
                    <a:pt x="241134" y="59245"/>
                  </a:lnTo>
                  <a:lnTo>
                    <a:pt x="241134" y="51866"/>
                  </a:lnTo>
                  <a:close/>
                </a:path>
                <a:path w="267970" h="137159">
                  <a:moveTo>
                    <a:pt x="241134" y="38696"/>
                  </a:moveTo>
                  <a:lnTo>
                    <a:pt x="232892" y="38696"/>
                  </a:lnTo>
                  <a:lnTo>
                    <a:pt x="232892" y="46913"/>
                  </a:lnTo>
                  <a:lnTo>
                    <a:pt x="241134" y="46913"/>
                  </a:lnTo>
                  <a:lnTo>
                    <a:pt x="241134" y="38696"/>
                  </a:lnTo>
                  <a:close/>
                </a:path>
                <a:path w="267970" h="137159">
                  <a:moveTo>
                    <a:pt x="241134" y="25527"/>
                  </a:moveTo>
                  <a:lnTo>
                    <a:pt x="232892" y="25527"/>
                  </a:lnTo>
                  <a:lnTo>
                    <a:pt x="232892" y="33756"/>
                  </a:lnTo>
                  <a:lnTo>
                    <a:pt x="241134" y="33756"/>
                  </a:lnTo>
                  <a:lnTo>
                    <a:pt x="241134" y="25527"/>
                  </a:lnTo>
                  <a:close/>
                </a:path>
                <a:path w="267970" h="137159">
                  <a:moveTo>
                    <a:pt x="241134" y="13169"/>
                  </a:moveTo>
                  <a:lnTo>
                    <a:pt x="232892" y="13169"/>
                  </a:lnTo>
                  <a:lnTo>
                    <a:pt x="232892" y="21412"/>
                  </a:lnTo>
                  <a:lnTo>
                    <a:pt x="241134" y="21412"/>
                  </a:lnTo>
                  <a:lnTo>
                    <a:pt x="241134" y="13169"/>
                  </a:lnTo>
                  <a:close/>
                </a:path>
                <a:path w="267970" h="137159">
                  <a:moveTo>
                    <a:pt x="254304" y="128397"/>
                  </a:moveTo>
                  <a:lnTo>
                    <a:pt x="246049" y="128397"/>
                  </a:lnTo>
                  <a:lnTo>
                    <a:pt x="246049" y="136626"/>
                  </a:lnTo>
                  <a:lnTo>
                    <a:pt x="254304" y="136626"/>
                  </a:lnTo>
                  <a:lnTo>
                    <a:pt x="254304" y="128397"/>
                  </a:lnTo>
                  <a:close/>
                </a:path>
                <a:path w="267970" h="137159">
                  <a:moveTo>
                    <a:pt x="254304" y="115214"/>
                  </a:moveTo>
                  <a:lnTo>
                    <a:pt x="246049" y="115214"/>
                  </a:lnTo>
                  <a:lnTo>
                    <a:pt x="246049" y="123456"/>
                  </a:lnTo>
                  <a:lnTo>
                    <a:pt x="254304" y="123456"/>
                  </a:lnTo>
                  <a:lnTo>
                    <a:pt x="254304" y="115214"/>
                  </a:lnTo>
                  <a:close/>
                </a:path>
                <a:path w="267970" h="137159">
                  <a:moveTo>
                    <a:pt x="254304" y="102882"/>
                  </a:moveTo>
                  <a:lnTo>
                    <a:pt x="246049" y="102882"/>
                  </a:lnTo>
                  <a:lnTo>
                    <a:pt x="246049" y="111112"/>
                  </a:lnTo>
                  <a:lnTo>
                    <a:pt x="254304" y="111112"/>
                  </a:lnTo>
                  <a:lnTo>
                    <a:pt x="254304" y="102882"/>
                  </a:lnTo>
                  <a:close/>
                </a:path>
                <a:path w="267970" h="137159">
                  <a:moveTo>
                    <a:pt x="254304" y="89712"/>
                  </a:moveTo>
                  <a:lnTo>
                    <a:pt x="246049" y="89712"/>
                  </a:lnTo>
                  <a:lnTo>
                    <a:pt x="246049" y="97942"/>
                  </a:lnTo>
                  <a:lnTo>
                    <a:pt x="254304" y="97942"/>
                  </a:lnTo>
                  <a:lnTo>
                    <a:pt x="254304" y="89712"/>
                  </a:lnTo>
                  <a:close/>
                </a:path>
                <a:path w="267970" h="137159">
                  <a:moveTo>
                    <a:pt x="254304" y="77355"/>
                  </a:moveTo>
                  <a:lnTo>
                    <a:pt x="246049" y="77355"/>
                  </a:lnTo>
                  <a:lnTo>
                    <a:pt x="246049" y="84772"/>
                  </a:lnTo>
                  <a:lnTo>
                    <a:pt x="254304" y="84772"/>
                  </a:lnTo>
                  <a:lnTo>
                    <a:pt x="254304" y="77355"/>
                  </a:lnTo>
                  <a:close/>
                </a:path>
                <a:path w="267970" h="137159">
                  <a:moveTo>
                    <a:pt x="254304" y="64211"/>
                  </a:moveTo>
                  <a:lnTo>
                    <a:pt x="246049" y="64211"/>
                  </a:lnTo>
                  <a:lnTo>
                    <a:pt x="246049" y="72415"/>
                  </a:lnTo>
                  <a:lnTo>
                    <a:pt x="254304" y="72415"/>
                  </a:lnTo>
                  <a:lnTo>
                    <a:pt x="254304" y="64211"/>
                  </a:lnTo>
                  <a:close/>
                </a:path>
                <a:path w="267970" h="137159">
                  <a:moveTo>
                    <a:pt x="254304" y="51866"/>
                  </a:moveTo>
                  <a:lnTo>
                    <a:pt x="246049" y="51866"/>
                  </a:lnTo>
                  <a:lnTo>
                    <a:pt x="246049" y="59245"/>
                  </a:lnTo>
                  <a:lnTo>
                    <a:pt x="254304" y="59245"/>
                  </a:lnTo>
                  <a:lnTo>
                    <a:pt x="254304" y="51866"/>
                  </a:lnTo>
                  <a:close/>
                </a:path>
                <a:path w="267970" h="137159">
                  <a:moveTo>
                    <a:pt x="254304" y="38696"/>
                  </a:moveTo>
                  <a:lnTo>
                    <a:pt x="246049" y="38696"/>
                  </a:lnTo>
                  <a:lnTo>
                    <a:pt x="246049" y="46913"/>
                  </a:lnTo>
                  <a:lnTo>
                    <a:pt x="254304" y="46913"/>
                  </a:lnTo>
                  <a:lnTo>
                    <a:pt x="254304" y="38696"/>
                  </a:lnTo>
                  <a:close/>
                </a:path>
                <a:path w="267970" h="137159">
                  <a:moveTo>
                    <a:pt x="254304" y="25527"/>
                  </a:moveTo>
                  <a:lnTo>
                    <a:pt x="246049" y="25527"/>
                  </a:lnTo>
                  <a:lnTo>
                    <a:pt x="246049" y="33756"/>
                  </a:lnTo>
                  <a:lnTo>
                    <a:pt x="254304" y="33756"/>
                  </a:lnTo>
                  <a:lnTo>
                    <a:pt x="254304" y="25527"/>
                  </a:lnTo>
                  <a:close/>
                </a:path>
                <a:path w="267970" h="137159">
                  <a:moveTo>
                    <a:pt x="254304" y="13169"/>
                  </a:moveTo>
                  <a:lnTo>
                    <a:pt x="246049" y="13169"/>
                  </a:lnTo>
                  <a:lnTo>
                    <a:pt x="246049" y="21412"/>
                  </a:lnTo>
                  <a:lnTo>
                    <a:pt x="254304" y="21412"/>
                  </a:lnTo>
                  <a:lnTo>
                    <a:pt x="254304" y="13169"/>
                  </a:lnTo>
                  <a:close/>
                </a:path>
                <a:path w="267970" h="137159">
                  <a:moveTo>
                    <a:pt x="267462" y="128397"/>
                  </a:moveTo>
                  <a:lnTo>
                    <a:pt x="259219" y="128397"/>
                  </a:lnTo>
                  <a:lnTo>
                    <a:pt x="259219" y="136626"/>
                  </a:lnTo>
                  <a:lnTo>
                    <a:pt x="267462" y="136626"/>
                  </a:lnTo>
                  <a:lnTo>
                    <a:pt x="267462" y="128397"/>
                  </a:lnTo>
                  <a:close/>
                </a:path>
                <a:path w="267970" h="137159">
                  <a:moveTo>
                    <a:pt x="267462" y="115214"/>
                  </a:moveTo>
                  <a:lnTo>
                    <a:pt x="259219" y="115214"/>
                  </a:lnTo>
                  <a:lnTo>
                    <a:pt x="259219" y="123456"/>
                  </a:lnTo>
                  <a:lnTo>
                    <a:pt x="267462" y="123456"/>
                  </a:lnTo>
                  <a:lnTo>
                    <a:pt x="267462" y="115214"/>
                  </a:lnTo>
                  <a:close/>
                </a:path>
                <a:path w="267970" h="137159">
                  <a:moveTo>
                    <a:pt x="267462" y="102882"/>
                  </a:moveTo>
                  <a:lnTo>
                    <a:pt x="259219" y="102882"/>
                  </a:lnTo>
                  <a:lnTo>
                    <a:pt x="259219" y="111112"/>
                  </a:lnTo>
                  <a:lnTo>
                    <a:pt x="267462" y="111112"/>
                  </a:lnTo>
                  <a:lnTo>
                    <a:pt x="267462" y="102882"/>
                  </a:lnTo>
                  <a:close/>
                </a:path>
                <a:path w="267970" h="137159">
                  <a:moveTo>
                    <a:pt x="267462" y="89712"/>
                  </a:moveTo>
                  <a:lnTo>
                    <a:pt x="259219" y="89712"/>
                  </a:lnTo>
                  <a:lnTo>
                    <a:pt x="259219" y="97942"/>
                  </a:lnTo>
                  <a:lnTo>
                    <a:pt x="267462" y="97942"/>
                  </a:lnTo>
                  <a:lnTo>
                    <a:pt x="267462" y="89712"/>
                  </a:lnTo>
                  <a:close/>
                </a:path>
                <a:path w="267970" h="137159">
                  <a:moveTo>
                    <a:pt x="267462" y="77355"/>
                  </a:moveTo>
                  <a:lnTo>
                    <a:pt x="259219" y="77355"/>
                  </a:lnTo>
                  <a:lnTo>
                    <a:pt x="259219" y="84772"/>
                  </a:lnTo>
                  <a:lnTo>
                    <a:pt x="267462" y="84772"/>
                  </a:lnTo>
                  <a:lnTo>
                    <a:pt x="267462" y="77355"/>
                  </a:lnTo>
                  <a:close/>
                </a:path>
                <a:path w="267970" h="137159">
                  <a:moveTo>
                    <a:pt x="267462" y="64211"/>
                  </a:moveTo>
                  <a:lnTo>
                    <a:pt x="259219" y="64211"/>
                  </a:lnTo>
                  <a:lnTo>
                    <a:pt x="259219" y="72415"/>
                  </a:lnTo>
                  <a:lnTo>
                    <a:pt x="267462" y="72415"/>
                  </a:lnTo>
                  <a:lnTo>
                    <a:pt x="267462" y="64211"/>
                  </a:lnTo>
                  <a:close/>
                </a:path>
                <a:path w="267970" h="137159">
                  <a:moveTo>
                    <a:pt x="267462" y="51866"/>
                  </a:moveTo>
                  <a:lnTo>
                    <a:pt x="259219" y="51866"/>
                  </a:lnTo>
                  <a:lnTo>
                    <a:pt x="259219" y="59245"/>
                  </a:lnTo>
                  <a:lnTo>
                    <a:pt x="267462" y="59245"/>
                  </a:lnTo>
                  <a:lnTo>
                    <a:pt x="267462" y="51866"/>
                  </a:lnTo>
                  <a:close/>
                </a:path>
                <a:path w="267970" h="137159">
                  <a:moveTo>
                    <a:pt x="267462" y="38696"/>
                  </a:moveTo>
                  <a:lnTo>
                    <a:pt x="259219" y="38696"/>
                  </a:lnTo>
                  <a:lnTo>
                    <a:pt x="259219" y="46913"/>
                  </a:lnTo>
                  <a:lnTo>
                    <a:pt x="267462" y="46913"/>
                  </a:lnTo>
                  <a:lnTo>
                    <a:pt x="267462" y="38696"/>
                  </a:lnTo>
                  <a:close/>
                </a:path>
                <a:path w="267970" h="137159">
                  <a:moveTo>
                    <a:pt x="267462" y="25527"/>
                  </a:moveTo>
                  <a:lnTo>
                    <a:pt x="259219" y="25527"/>
                  </a:lnTo>
                  <a:lnTo>
                    <a:pt x="259219" y="33756"/>
                  </a:lnTo>
                  <a:lnTo>
                    <a:pt x="267462" y="33756"/>
                  </a:lnTo>
                  <a:lnTo>
                    <a:pt x="267462" y="25527"/>
                  </a:lnTo>
                  <a:close/>
                </a:path>
                <a:path w="267970" h="137159">
                  <a:moveTo>
                    <a:pt x="267462" y="13169"/>
                  </a:moveTo>
                  <a:lnTo>
                    <a:pt x="259219" y="13169"/>
                  </a:lnTo>
                  <a:lnTo>
                    <a:pt x="259219" y="21412"/>
                  </a:lnTo>
                  <a:lnTo>
                    <a:pt x="267462" y="21412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322113" y="7229068"/>
              <a:ext cx="99060" cy="123825"/>
            </a:xfrm>
            <a:custGeom>
              <a:avLst/>
              <a:gdLst/>
              <a:ahLst/>
              <a:cxnLst/>
              <a:rect l="l" t="t" r="r" b="b"/>
              <a:pathLst>
                <a:path w="99060" h="123825">
                  <a:moveTo>
                    <a:pt x="8242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42" y="123456"/>
                  </a:lnTo>
                  <a:lnTo>
                    <a:pt x="8242" y="115227"/>
                  </a:lnTo>
                  <a:close/>
                </a:path>
                <a:path w="99060" h="123825">
                  <a:moveTo>
                    <a:pt x="8242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42" y="110286"/>
                  </a:lnTo>
                  <a:lnTo>
                    <a:pt x="8242" y="102044"/>
                  </a:lnTo>
                  <a:close/>
                </a:path>
                <a:path w="99060" h="123825">
                  <a:moveTo>
                    <a:pt x="8242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42" y="97942"/>
                  </a:lnTo>
                  <a:lnTo>
                    <a:pt x="8242" y="89712"/>
                  </a:lnTo>
                  <a:close/>
                </a:path>
                <a:path w="99060" h="123825">
                  <a:moveTo>
                    <a:pt x="8242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42" y="84772"/>
                  </a:lnTo>
                  <a:lnTo>
                    <a:pt x="8242" y="76542"/>
                  </a:lnTo>
                  <a:close/>
                </a:path>
                <a:path w="99060" h="123825">
                  <a:moveTo>
                    <a:pt x="8242" y="64185"/>
                  </a:moveTo>
                  <a:lnTo>
                    <a:pt x="0" y="64185"/>
                  </a:lnTo>
                  <a:lnTo>
                    <a:pt x="0" y="71602"/>
                  </a:lnTo>
                  <a:lnTo>
                    <a:pt x="8242" y="71602"/>
                  </a:lnTo>
                  <a:lnTo>
                    <a:pt x="8242" y="64185"/>
                  </a:lnTo>
                  <a:close/>
                </a:path>
                <a:path w="99060" h="123825">
                  <a:moveTo>
                    <a:pt x="8242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42" y="59245"/>
                  </a:lnTo>
                  <a:lnTo>
                    <a:pt x="8242" y="51041"/>
                  </a:lnTo>
                  <a:close/>
                </a:path>
                <a:path w="99060" h="123825">
                  <a:moveTo>
                    <a:pt x="8242" y="38696"/>
                  </a:moveTo>
                  <a:lnTo>
                    <a:pt x="0" y="38696"/>
                  </a:lnTo>
                  <a:lnTo>
                    <a:pt x="0" y="46075"/>
                  </a:lnTo>
                  <a:lnTo>
                    <a:pt x="8242" y="46075"/>
                  </a:lnTo>
                  <a:lnTo>
                    <a:pt x="8242" y="38696"/>
                  </a:lnTo>
                  <a:close/>
                </a:path>
                <a:path w="99060" h="123825">
                  <a:moveTo>
                    <a:pt x="8242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42" y="33743"/>
                  </a:lnTo>
                  <a:lnTo>
                    <a:pt x="8242" y="25527"/>
                  </a:lnTo>
                  <a:close/>
                </a:path>
                <a:path w="99060" h="123825">
                  <a:moveTo>
                    <a:pt x="8242" y="12357"/>
                  </a:moveTo>
                  <a:lnTo>
                    <a:pt x="0" y="12357"/>
                  </a:lnTo>
                  <a:lnTo>
                    <a:pt x="0" y="20586"/>
                  </a:lnTo>
                  <a:lnTo>
                    <a:pt x="8242" y="20586"/>
                  </a:lnTo>
                  <a:lnTo>
                    <a:pt x="8242" y="12357"/>
                  </a:lnTo>
                  <a:close/>
                </a:path>
                <a:path w="99060" h="123825">
                  <a:moveTo>
                    <a:pt x="8242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42" y="8242"/>
                  </a:lnTo>
                  <a:lnTo>
                    <a:pt x="8242" y="0"/>
                  </a:lnTo>
                  <a:close/>
                </a:path>
                <a:path w="99060" h="123825">
                  <a:moveTo>
                    <a:pt x="21412" y="115227"/>
                  </a:moveTo>
                  <a:lnTo>
                    <a:pt x="13169" y="115227"/>
                  </a:lnTo>
                  <a:lnTo>
                    <a:pt x="13169" y="123456"/>
                  </a:lnTo>
                  <a:lnTo>
                    <a:pt x="21412" y="123456"/>
                  </a:lnTo>
                  <a:lnTo>
                    <a:pt x="21412" y="115227"/>
                  </a:lnTo>
                  <a:close/>
                </a:path>
                <a:path w="99060" h="123825">
                  <a:moveTo>
                    <a:pt x="21412" y="102044"/>
                  </a:moveTo>
                  <a:lnTo>
                    <a:pt x="13169" y="102044"/>
                  </a:lnTo>
                  <a:lnTo>
                    <a:pt x="13169" y="110286"/>
                  </a:lnTo>
                  <a:lnTo>
                    <a:pt x="21412" y="110286"/>
                  </a:lnTo>
                  <a:lnTo>
                    <a:pt x="21412" y="102044"/>
                  </a:lnTo>
                  <a:close/>
                </a:path>
                <a:path w="99060" h="123825">
                  <a:moveTo>
                    <a:pt x="21412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1412" y="97942"/>
                  </a:lnTo>
                  <a:lnTo>
                    <a:pt x="21412" y="89712"/>
                  </a:lnTo>
                  <a:close/>
                </a:path>
                <a:path w="99060" h="123825">
                  <a:moveTo>
                    <a:pt x="21412" y="76542"/>
                  </a:moveTo>
                  <a:lnTo>
                    <a:pt x="13169" y="76542"/>
                  </a:lnTo>
                  <a:lnTo>
                    <a:pt x="13169" y="84772"/>
                  </a:lnTo>
                  <a:lnTo>
                    <a:pt x="21412" y="84772"/>
                  </a:lnTo>
                  <a:lnTo>
                    <a:pt x="21412" y="76542"/>
                  </a:lnTo>
                  <a:close/>
                </a:path>
                <a:path w="99060" h="123825">
                  <a:moveTo>
                    <a:pt x="21412" y="64185"/>
                  </a:moveTo>
                  <a:lnTo>
                    <a:pt x="13169" y="64185"/>
                  </a:lnTo>
                  <a:lnTo>
                    <a:pt x="13169" y="71602"/>
                  </a:lnTo>
                  <a:lnTo>
                    <a:pt x="21412" y="71602"/>
                  </a:lnTo>
                  <a:lnTo>
                    <a:pt x="21412" y="64185"/>
                  </a:lnTo>
                  <a:close/>
                </a:path>
                <a:path w="99060" h="123825">
                  <a:moveTo>
                    <a:pt x="21412" y="51041"/>
                  </a:moveTo>
                  <a:lnTo>
                    <a:pt x="13169" y="51041"/>
                  </a:lnTo>
                  <a:lnTo>
                    <a:pt x="13169" y="59245"/>
                  </a:lnTo>
                  <a:lnTo>
                    <a:pt x="21412" y="59245"/>
                  </a:lnTo>
                  <a:lnTo>
                    <a:pt x="21412" y="51041"/>
                  </a:lnTo>
                  <a:close/>
                </a:path>
                <a:path w="99060" h="123825">
                  <a:moveTo>
                    <a:pt x="21412" y="38696"/>
                  </a:moveTo>
                  <a:lnTo>
                    <a:pt x="13169" y="38696"/>
                  </a:lnTo>
                  <a:lnTo>
                    <a:pt x="13169" y="46075"/>
                  </a:lnTo>
                  <a:lnTo>
                    <a:pt x="21412" y="46075"/>
                  </a:lnTo>
                  <a:lnTo>
                    <a:pt x="21412" y="38696"/>
                  </a:lnTo>
                  <a:close/>
                </a:path>
                <a:path w="99060" h="123825">
                  <a:moveTo>
                    <a:pt x="21412" y="25527"/>
                  </a:moveTo>
                  <a:lnTo>
                    <a:pt x="13169" y="25527"/>
                  </a:lnTo>
                  <a:lnTo>
                    <a:pt x="13169" y="33743"/>
                  </a:lnTo>
                  <a:lnTo>
                    <a:pt x="21412" y="33743"/>
                  </a:lnTo>
                  <a:lnTo>
                    <a:pt x="21412" y="25527"/>
                  </a:lnTo>
                  <a:close/>
                </a:path>
                <a:path w="99060" h="123825">
                  <a:moveTo>
                    <a:pt x="21412" y="12357"/>
                  </a:moveTo>
                  <a:lnTo>
                    <a:pt x="13169" y="12357"/>
                  </a:lnTo>
                  <a:lnTo>
                    <a:pt x="13169" y="20586"/>
                  </a:lnTo>
                  <a:lnTo>
                    <a:pt x="21412" y="20586"/>
                  </a:lnTo>
                  <a:lnTo>
                    <a:pt x="21412" y="12357"/>
                  </a:lnTo>
                  <a:close/>
                </a:path>
                <a:path w="99060" h="123825">
                  <a:moveTo>
                    <a:pt x="21412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412" y="8242"/>
                  </a:lnTo>
                  <a:lnTo>
                    <a:pt x="21412" y="0"/>
                  </a:lnTo>
                  <a:close/>
                </a:path>
                <a:path w="99060" h="123825">
                  <a:moveTo>
                    <a:pt x="34582" y="115227"/>
                  </a:moveTo>
                  <a:lnTo>
                    <a:pt x="26339" y="115227"/>
                  </a:lnTo>
                  <a:lnTo>
                    <a:pt x="26339" y="123456"/>
                  </a:lnTo>
                  <a:lnTo>
                    <a:pt x="34582" y="123456"/>
                  </a:lnTo>
                  <a:lnTo>
                    <a:pt x="34582" y="115227"/>
                  </a:lnTo>
                  <a:close/>
                </a:path>
                <a:path w="99060" h="123825">
                  <a:moveTo>
                    <a:pt x="34582" y="102044"/>
                  </a:moveTo>
                  <a:lnTo>
                    <a:pt x="26339" y="102044"/>
                  </a:lnTo>
                  <a:lnTo>
                    <a:pt x="26339" y="110286"/>
                  </a:lnTo>
                  <a:lnTo>
                    <a:pt x="34582" y="110286"/>
                  </a:lnTo>
                  <a:lnTo>
                    <a:pt x="34582" y="102044"/>
                  </a:lnTo>
                  <a:close/>
                </a:path>
                <a:path w="99060" h="123825">
                  <a:moveTo>
                    <a:pt x="34582" y="89712"/>
                  </a:moveTo>
                  <a:lnTo>
                    <a:pt x="26339" y="89712"/>
                  </a:lnTo>
                  <a:lnTo>
                    <a:pt x="26339" y="97942"/>
                  </a:lnTo>
                  <a:lnTo>
                    <a:pt x="34582" y="97942"/>
                  </a:lnTo>
                  <a:lnTo>
                    <a:pt x="34582" y="89712"/>
                  </a:lnTo>
                  <a:close/>
                </a:path>
                <a:path w="99060" h="123825">
                  <a:moveTo>
                    <a:pt x="34582" y="76542"/>
                  </a:moveTo>
                  <a:lnTo>
                    <a:pt x="26339" y="76542"/>
                  </a:lnTo>
                  <a:lnTo>
                    <a:pt x="26339" y="84772"/>
                  </a:lnTo>
                  <a:lnTo>
                    <a:pt x="34582" y="84772"/>
                  </a:lnTo>
                  <a:lnTo>
                    <a:pt x="34582" y="76542"/>
                  </a:lnTo>
                  <a:close/>
                </a:path>
                <a:path w="99060" h="123825">
                  <a:moveTo>
                    <a:pt x="34582" y="64185"/>
                  </a:moveTo>
                  <a:lnTo>
                    <a:pt x="26339" y="64185"/>
                  </a:lnTo>
                  <a:lnTo>
                    <a:pt x="26339" y="71602"/>
                  </a:lnTo>
                  <a:lnTo>
                    <a:pt x="34582" y="71602"/>
                  </a:lnTo>
                  <a:lnTo>
                    <a:pt x="34582" y="64185"/>
                  </a:lnTo>
                  <a:close/>
                </a:path>
                <a:path w="99060" h="123825">
                  <a:moveTo>
                    <a:pt x="34582" y="51041"/>
                  </a:moveTo>
                  <a:lnTo>
                    <a:pt x="26339" y="51041"/>
                  </a:lnTo>
                  <a:lnTo>
                    <a:pt x="26339" y="59245"/>
                  </a:lnTo>
                  <a:lnTo>
                    <a:pt x="34582" y="59245"/>
                  </a:lnTo>
                  <a:lnTo>
                    <a:pt x="34582" y="51041"/>
                  </a:lnTo>
                  <a:close/>
                </a:path>
                <a:path w="99060" h="123825">
                  <a:moveTo>
                    <a:pt x="34582" y="38696"/>
                  </a:moveTo>
                  <a:lnTo>
                    <a:pt x="26339" y="38696"/>
                  </a:lnTo>
                  <a:lnTo>
                    <a:pt x="26339" y="46075"/>
                  </a:lnTo>
                  <a:lnTo>
                    <a:pt x="34582" y="46075"/>
                  </a:lnTo>
                  <a:lnTo>
                    <a:pt x="34582" y="38696"/>
                  </a:lnTo>
                  <a:close/>
                </a:path>
                <a:path w="99060" h="123825">
                  <a:moveTo>
                    <a:pt x="34582" y="25527"/>
                  </a:moveTo>
                  <a:lnTo>
                    <a:pt x="26339" y="25527"/>
                  </a:lnTo>
                  <a:lnTo>
                    <a:pt x="26339" y="33743"/>
                  </a:lnTo>
                  <a:lnTo>
                    <a:pt x="34582" y="33743"/>
                  </a:lnTo>
                  <a:lnTo>
                    <a:pt x="34582" y="25527"/>
                  </a:lnTo>
                  <a:close/>
                </a:path>
                <a:path w="99060" h="123825">
                  <a:moveTo>
                    <a:pt x="34582" y="12357"/>
                  </a:moveTo>
                  <a:lnTo>
                    <a:pt x="26339" y="12357"/>
                  </a:lnTo>
                  <a:lnTo>
                    <a:pt x="26339" y="20586"/>
                  </a:lnTo>
                  <a:lnTo>
                    <a:pt x="34582" y="20586"/>
                  </a:lnTo>
                  <a:lnTo>
                    <a:pt x="34582" y="12357"/>
                  </a:lnTo>
                  <a:close/>
                </a:path>
                <a:path w="99060" h="123825">
                  <a:moveTo>
                    <a:pt x="34582" y="0"/>
                  </a:moveTo>
                  <a:lnTo>
                    <a:pt x="26339" y="0"/>
                  </a:lnTo>
                  <a:lnTo>
                    <a:pt x="26339" y="8242"/>
                  </a:lnTo>
                  <a:lnTo>
                    <a:pt x="34582" y="8242"/>
                  </a:lnTo>
                  <a:lnTo>
                    <a:pt x="34582" y="0"/>
                  </a:lnTo>
                  <a:close/>
                </a:path>
                <a:path w="99060" h="123825">
                  <a:moveTo>
                    <a:pt x="46913" y="115227"/>
                  </a:moveTo>
                  <a:lnTo>
                    <a:pt x="39497" y="115227"/>
                  </a:lnTo>
                  <a:lnTo>
                    <a:pt x="39497" y="123456"/>
                  </a:lnTo>
                  <a:lnTo>
                    <a:pt x="46913" y="123456"/>
                  </a:lnTo>
                  <a:lnTo>
                    <a:pt x="46913" y="115227"/>
                  </a:lnTo>
                  <a:close/>
                </a:path>
                <a:path w="99060" h="123825">
                  <a:moveTo>
                    <a:pt x="46913" y="102044"/>
                  </a:moveTo>
                  <a:lnTo>
                    <a:pt x="39497" y="102044"/>
                  </a:lnTo>
                  <a:lnTo>
                    <a:pt x="39497" y="110286"/>
                  </a:lnTo>
                  <a:lnTo>
                    <a:pt x="46913" y="110286"/>
                  </a:lnTo>
                  <a:lnTo>
                    <a:pt x="46913" y="102044"/>
                  </a:lnTo>
                  <a:close/>
                </a:path>
                <a:path w="99060" h="123825">
                  <a:moveTo>
                    <a:pt x="46913" y="89712"/>
                  </a:moveTo>
                  <a:lnTo>
                    <a:pt x="39497" y="89712"/>
                  </a:lnTo>
                  <a:lnTo>
                    <a:pt x="39497" y="97942"/>
                  </a:lnTo>
                  <a:lnTo>
                    <a:pt x="46913" y="97942"/>
                  </a:lnTo>
                  <a:lnTo>
                    <a:pt x="46913" y="89712"/>
                  </a:lnTo>
                  <a:close/>
                </a:path>
                <a:path w="99060" h="123825">
                  <a:moveTo>
                    <a:pt x="46913" y="76542"/>
                  </a:moveTo>
                  <a:lnTo>
                    <a:pt x="39497" y="76542"/>
                  </a:lnTo>
                  <a:lnTo>
                    <a:pt x="39497" y="84772"/>
                  </a:lnTo>
                  <a:lnTo>
                    <a:pt x="46913" y="84772"/>
                  </a:lnTo>
                  <a:lnTo>
                    <a:pt x="46913" y="76542"/>
                  </a:lnTo>
                  <a:close/>
                </a:path>
                <a:path w="99060" h="123825">
                  <a:moveTo>
                    <a:pt x="46913" y="64185"/>
                  </a:moveTo>
                  <a:lnTo>
                    <a:pt x="39497" y="64185"/>
                  </a:lnTo>
                  <a:lnTo>
                    <a:pt x="39497" y="71602"/>
                  </a:lnTo>
                  <a:lnTo>
                    <a:pt x="46913" y="71602"/>
                  </a:lnTo>
                  <a:lnTo>
                    <a:pt x="46913" y="64185"/>
                  </a:lnTo>
                  <a:close/>
                </a:path>
                <a:path w="99060" h="123825">
                  <a:moveTo>
                    <a:pt x="46913" y="51041"/>
                  </a:moveTo>
                  <a:lnTo>
                    <a:pt x="39497" y="51041"/>
                  </a:lnTo>
                  <a:lnTo>
                    <a:pt x="39497" y="59245"/>
                  </a:lnTo>
                  <a:lnTo>
                    <a:pt x="46913" y="59245"/>
                  </a:lnTo>
                  <a:lnTo>
                    <a:pt x="46913" y="51041"/>
                  </a:lnTo>
                  <a:close/>
                </a:path>
                <a:path w="99060" h="123825">
                  <a:moveTo>
                    <a:pt x="46913" y="38696"/>
                  </a:moveTo>
                  <a:lnTo>
                    <a:pt x="39497" y="38696"/>
                  </a:lnTo>
                  <a:lnTo>
                    <a:pt x="39497" y="46075"/>
                  </a:lnTo>
                  <a:lnTo>
                    <a:pt x="46913" y="46075"/>
                  </a:lnTo>
                  <a:lnTo>
                    <a:pt x="46913" y="38696"/>
                  </a:lnTo>
                  <a:close/>
                </a:path>
                <a:path w="99060" h="123825">
                  <a:moveTo>
                    <a:pt x="46913" y="25527"/>
                  </a:moveTo>
                  <a:lnTo>
                    <a:pt x="39497" y="25527"/>
                  </a:lnTo>
                  <a:lnTo>
                    <a:pt x="39497" y="33743"/>
                  </a:lnTo>
                  <a:lnTo>
                    <a:pt x="46913" y="33743"/>
                  </a:lnTo>
                  <a:lnTo>
                    <a:pt x="46913" y="25527"/>
                  </a:lnTo>
                  <a:close/>
                </a:path>
                <a:path w="99060" h="123825">
                  <a:moveTo>
                    <a:pt x="46913" y="12357"/>
                  </a:moveTo>
                  <a:lnTo>
                    <a:pt x="39497" y="12357"/>
                  </a:lnTo>
                  <a:lnTo>
                    <a:pt x="39497" y="20586"/>
                  </a:lnTo>
                  <a:lnTo>
                    <a:pt x="46913" y="20586"/>
                  </a:lnTo>
                  <a:lnTo>
                    <a:pt x="46913" y="12357"/>
                  </a:lnTo>
                  <a:close/>
                </a:path>
                <a:path w="99060" h="123825">
                  <a:moveTo>
                    <a:pt x="46913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13" y="8242"/>
                  </a:lnTo>
                  <a:lnTo>
                    <a:pt x="46913" y="0"/>
                  </a:lnTo>
                  <a:close/>
                </a:path>
                <a:path w="99060" h="123825">
                  <a:moveTo>
                    <a:pt x="60071" y="115227"/>
                  </a:moveTo>
                  <a:lnTo>
                    <a:pt x="51854" y="115227"/>
                  </a:lnTo>
                  <a:lnTo>
                    <a:pt x="51854" y="123456"/>
                  </a:lnTo>
                  <a:lnTo>
                    <a:pt x="60071" y="123456"/>
                  </a:lnTo>
                  <a:lnTo>
                    <a:pt x="60071" y="115227"/>
                  </a:lnTo>
                  <a:close/>
                </a:path>
                <a:path w="99060" h="123825">
                  <a:moveTo>
                    <a:pt x="60071" y="102044"/>
                  </a:moveTo>
                  <a:lnTo>
                    <a:pt x="51854" y="102044"/>
                  </a:lnTo>
                  <a:lnTo>
                    <a:pt x="51854" y="110286"/>
                  </a:lnTo>
                  <a:lnTo>
                    <a:pt x="60071" y="110286"/>
                  </a:lnTo>
                  <a:lnTo>
                    <a:pt x="60071" y="102044"/>
                  </a:lnTo>
                  <a:close/>
                </a:path>
                <a:path w="99060" h="123825">
                  <a:moveTo>
                    <a:pt x="60071" y="89712"/>
                  </a:moveTo>
                  <a:lnTo>
                    <a:pt x="51854" y="89712"/>
                  </a:lnTo>
                  <a:lnTo>
                    <a:pt x="51854" y="97942"/>
                  </a:lnTo>
                  <a:lnTo>
                    <a:pt x="60071" y="97942"/>
                  </a:lnTo>
                  <a:lnTo>
                    <a:pt x="60071" y="89712"/>
                  </a:lnTo>
                  <a:close/>
                </a:path>
                <a:path w="99060" h="123825">
                  <a:moveTo>
                    <a:pt x="60071" y="76542"/>
                  </a:moveTo>
                  <a:lnTo>
                    <a:pt x="51854" y="76542"/>
                  </a:lnTo>
                  <a:lnTo>
                    <a:pt x="51854" y="84772"/>
                  </a:lnTo>
                  <a:lnTo>
                    <a:pt x="60071" y="84772"/>
                  </a:lnTo>
                  <a:lnTo>
                    <a:pt x="60071" y="76542"/>
                  </a:lnTo>
                  <a:close/>
                </a:path>
                <a:path w="99060" h="123825">
                  <a:moveTo>
                    <a:pt x="60071" y="64185"/>
                  </a:moveTo>
                  <a:lnTo>
                    <a:pt x="51854" y="64185"/>
                  </a:lnTo>
                  <a:lnTo>
                    <a:pt x="51854" y="71602"/>
                  </a:lnTo>
                  <a:lnTo>
                    <a:pt x="60071" y="71602"/>
                  </a:lnTo>
                  <a:lnTo>
                    <a:pt x="60071" y="64185"/>
                  </a:lnTo>
                  <a:close/>
                </a:path>
                <a:path w="99060" h="123825">
                  <a:moveTo>
                    <a:pt x="60071" y="51041"/>
                  </a:moveTo>
                  <a:lnTo>
                    <a:pt x="51854" y="51041"/>
                  </a:lnTo>
                  <a:lnTo>
                    <a:pt x="51854" y="59245"/>
                  </a:lnTo>
                  <a:lnTo>
                    <a:pt x="60071" y="59245"/>
                  </a:lnTo>
                  <a:lnTo>
                    <a:pt x="60071" y="51041"/>
                  </a:lnTo>
                  <a:close/>
                </a:path>
                <a:path w="99060" h="123825">
                  <a:moveTo>
                    <a:pt x="60071" y="38696"/>
                  </a:moveTo>
                  <a:lnTo>
                    <a:pt x="51854" y="38696"/>
                  </a:lnTo>
                  <a:lnTo>
                    <a:pt x="51854" y="46075"/>
                  </a:lnTo>
                  <a:lnTo>
                    <a:pt x="60071" y="46075"/>
                  </a:lnTo>
                  <a:lnTo>
                    <a:pt x="60071" y="38696"/>
                  </a:lnTo>
                  <a:close/>
                </a:path>
                <a:path w="99060" h="123825">
                  <a:moveTo>
                    <a:pt x="60071" y="25527"/>
                  </a:moveTo>
                  <a:lnTo>
                    <a:pt x="51854" y="25527"/>
                  </a:lnTo>
                  <a:lnTo>
                    <a:pt x="51854" y="33743"/>
                  </a:lnTo>
                  <a:lnTo>
                    <a:pt x="60071" y="33743"/>
                  </a:lnTo>
                  <a:lnTo>
                    <a:pt x="60071" y="25527"/>
                  </a:lnTo>
                  <a:close/>
                </a:path>
                <a:path w="99060" h="123825">
                  <a:moveTo>
                    <a:pt x="60071" y="12357"/>
                  </a:moveTo>
                  <a:lnTo>
                    <a:pt x="51854" y="12357"/>
                  </a:lnTo>
                  <a:lnTo>
                    <a:pt x="51854" y="20586"/>
                  </a:lnTo>
                  <a:lnTo>
                    <a:pt x="60071" y="20586"/>
                  </a:lnTo>
                  <a:lnTo>
                    <a:pt x="60071" y="12357"/>
                  </a:lnTo>
                  <a:close/>
                </a:path>
                <a:path w="99060" h="123825">
                  <a:moveTo>
                    <a:pt x="60071" y="0"/>
                  </a:moveTo>
                  <a:lnTo>
                    <a:pt x="51854" y="0"/>
                  </a:lnTo>
                  <a:lnTo>
                    <a:pt x="51854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99060" h="123825">
                  <a:moveTo>
                    <a:pt x="73253" y="115227"/>
                  </a:moveTo>
                  <a:lnTo>
                    <a:pt x="65011" y="115227"/>
                  </a:lnTo>
                  <a:lnTo>
                    <a:pt x="65011" y="123456"/>
                  </a:lnTo>
                  <a:lnTo>
                    <a:pt x="73253" y="123456"/>
                  </a:lnTo>
                  <a:lnTo>
                    <a:pt x="73253" y="115227"/>
                  </a:lnTo>
                  <a:close/>
                </a:path>
                <a:path w="99060" h="123825">
                  <a:moveTo>
                    <a:pt x="73253" y="102044"/>
                  </a:moveTo>
                  <a:lnTo>
                    <a:pt x="65011" y="102044"/>
                  </a:lnTo>
                  <a:lnTo>
                    <a:pt x="65011" y="110286"/>
                  </a:lnTo>
                  <a:lnTo>
                    <a:pt x="73253" y="110286"/>
                  </a:lnTo>
                  <a:lnTo>
                    <a:pt x="73253" y="102044"/>
                  </a:lnTo>
                  <a:close/>
                </a:path>
                <a:path w="99060" h="123825">
                  <a:moveTo>
                    <a:pt x="73253" y="89712"/>
                  </a:moveTo>
                  <a:lnTo>
                    <a:pt x="65011" y="89712"/>
                  </a:lnTo>
                  <a:lnTo>
                    <a:pt x="65011" y="97942"/>
                  </a:lnTo>
                  <a:lnTo>
                    <a:pt x="73253" y="97942"/>
                  </a:lnTo>
                  <a:lnTo>
                    <a:pt x="73253" y="89712"/>
                  </a:lnTo>
                  <a:close/>
                </a:path>
                <a:path w="99060" h="123825">
                  <a:moveTo>
                    <a:pt x="73253" y="76542"/>
                  </a:moveTo>
                  <a:lnTo>
                    <a:pt x="65011" y="76542"/>
                  </a:lnTo>
                  <a:lnTo>
                    <a:pt x="65011" y="84772"/>
                  </a:lnTo>
                  <a:lnTo>
                    <a:pt x="73253" y="84772"/>
                  </a:lnTo>
                  <a:lnTo>
                    <a:pt x="73253" y="76542"/>
                  </a:lnTo>
                  <a:close/>
                </a:path>
                <a:path w="99060" h="123825">
                  <a:moveTo>
                    <a:pt x="73253" y="64185"/>
                  </a:moveTo>
                  <a:lnTo>
                    <a:pt x="65011" y="64185"/>
                  </a:lnTo>
                  <a:lnTo>
                    <a:pt x="65011" y="71602"/>
                  </a:lnTo>
                  <a:lnTo>
                    <a:pt x="73253" y="71602"/>
                  </a:lnTo>
                  <a:lnTo>
                    <a:pt x="73253" y="64185"/>
                  </a:lnTo>
                  <a:close/>
                </a:path>
                <a:path w="99060" h="123825">
                  <a:moveTo>
                    <a:pt x="73253" y="51041"/>
                  </a:moveTo>
                  <a:lnTo>
                    <a:pt x="65011" y="51041"/>
                  </a:lnTo>
                  <a:lnTo>
                    <a:pt x="65011" y="59245"/>
                  </a:lnTo>
                  <a:lnTo>
                    <a:pt x="73253" y="59245"/>
                  </a:lnTo>
                  <a:lnTo>
                    <a:pt x="73253" y="51041"/>
                  </a:lnTo>
                  <a:close/>
                </a:path>
                <a:path w="99060" h="123825">
                  <a:moveTo>
                    <a:pt x="73253" y="38696"/>
                  </a:moveTo>
                  <a:lnTo>
                    <a:pt x="65011" y="38696"/>
                  </a:lnTo>
                  <a:lnTo>
                    <a:pt x="65011" y="46075"/>
                  </a:lnTo>
                  <a:lnTo>
                    <a:pt x="73253" y="46075"/>
                  </a:lnTo>
                  <a:lnTo>
                    <a:pt x="73253" y="38696"/>
                  </a:lnTo>
                  <a:close/>
                </a:path>
                <a:path w="99060" h="123825">
                  <a:moveTo>
                    <a:pt x="73253" y="25527"/>
                  </a:moveTo>
                  <a:lnTo>
                    <a:pt x="65011" y="25527"/>
                  </a:lnTo>
                  <a:lnTo>
                    <a:pt x="65011" y="33743"/>
                  </a:lnTo>
                  <a:lnTo>
                    <a:pt x="73253" y="33743"/>
                  </a:lnTo>
                  <a:lnTo>
                    <a:pt x="73253" y="25527"/>
                  </a:lnTo>
                  <a:close/>
                </a:path>
                <a:path w="99060" h="123825">
                  <a:moveTo>
                    <a:pt x="73253" y="12357"/>
                  </a:moveTo>
                  <a:lnTo>
                    <a:pt x="65011" y="12357"/>
                  </a:lnTo>
                  <a:lnTo>
                    <a:pt x="65011" y="20586"/>
                  </a:lnTo>
                  <a:lnTo>
                    <a:pt x="73253" y="20586"/>
                  </a:lnTo>
                  <a:lnTo>
                    <a:pt x="73253" y="12357"/>
                  </a:lnTo>
                  <a:close/>
                </a:path>
                <a:path w="99060" h="123825">
                  <a:moveTo>
                    <a:pt x="73253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53" y="8242"/>
                  </a:lnTo>
                  <a:lnTo>
                    <a:pt x="73253" y="0"/>
                  </a:lnTo>
                  <a:close/>
                </a:path>
                <a:path w="99060" h="123825">
                  <a:moveTo>
                    <a:pt x="86423" y="115227"/>
                  </a:moveTo>
                  <a:lnTo>
                    <a:pt x="78181" y="115227"/>
                  </a:lnTo>
                  <a:lnTo>
                    <a:pt x="78181" y="123456"/>
                  </a:lnTo>
                  <a:lnTo>
                    <a:pt x="86423" y="123456"/>
                  </a:lnTo>
                  <a:lnTo>
                    <a:pt x="86423" y="115227"/>
                  </a:lnTo>
                  <a:close/>
                </a:path>
                <a:path w="99060" h="123825">
                  <a:moveTo>
                    <a:pt x="86423" y="102044"/>
                  </a:moveTo>
                  <a:lnTo>
                    <a:pt x="78181" y="102044"/>
                  </a:lnTo>
                  <a:lnTo>
                    <a:pt x="78181" y="110286"/>
                  </a:lnTo>
                  <a:lnTo>
                    <a:pt x="86423" y="110286"/>
                  </a:lnTo>
                  <a:lnTo>
                    <a:pt x="86423" y="102044"/>
                  </a:lnTo>
                  <a:close/>
                </a:path>
                <a:path w="99060" h="123825">
                  <a:moveTo>
                    <a:pt x="86423" y="89712"/>
                  </a:moveTo>
                  <a:lnTo>
                    <a:pt x="78181" y="89712"/>
                  </a:lnTo>
                  <a:lnTo>
                    <a:pt x="78181" y="97942"/>
                  </a:lnTo>
                  <a:lnTo>
                    <a:pt x="86423" y="97942"/>
                  </a:lnTo>
                  <a:lnTo>
                    <a:pt x="86423" y="89712"/>
                  </a:lnTo>
                  <a:close/>
                </a:path>
                <a:path w="99060" h="123825">
                  <a:moveTo>
                    <a:pt x="86423" y="76542"/>
                  </a:moveTo>
                  <a:lnTo>
                    <a:pt x="78181" y="76542"/>
                  </a:lnTo>
                  <a:lnTo>
                    <a:pt x="78181" y="84772"/>
                  </a:lnTo>
                  <a:lnTo>
                    <a:pt x="86423" y="84772"/>
                  </a:lnTo>
                  <a:lnTo>
                    <a:pt x="86423" y="76542"/>
                  </a:lnTo>
                  <a:close/>
                </a:path>
                <a:path w="99060" h="123825">
                  <a:moveTo>
                    <a:pt x="86423" y="64185"/>
                  </a:moveTo>
                  <a:lnTo>
                    <a:pt x="78181" y="64185"/>
                  </a:lnTo>
                  <a:lnTo>
                    <a:pt x="78181" y="71602"/>
                  </a:lnTo>
                  <a:lnTo>
                    <a:pt x="86423" y="71602"/>
                  </a:lnTo>
                  <a:lnTo>
                    <a:pt x="86423" y="64185"/>
                  </a:lnTo>
                  <a:close/>
                </a:path>
                <a:path w="99060" h="123825">
                  <a:moveTo>
                    <a:pt x="86423" y="51041"/>
                  </a:moveTo>
                  <a:lnTo>
                    <a:pt x="78181" y="51041"/>
                  </a:lnTo>
                  <a:lnTo>
                    <a:pt x="78181" y="59245"/>
                  </a:lnTo>
                  <a:lnTo>
                    <a:pt x="86423" y="59245"/>
                  </a:lnTo>
                  <a:lnTo>
                    <a:pt x="86423" y="51041"/>
                  </a:lnTo>
                  <a:close/>
                </a:path>
                <a:path w="99060" h="123825">
                  <a:moveTo>
                    <a:pt x="86423" y="38696"/>
                  </a:moveTo>
                  <a:lnTo>
                    <a:pt x="78181" y="38696"/>
                  </a:lnTo>
                  <a:lnTo>
                    <a:pt x="78181" y="46075"/>
                  </a:lnTo>
                  <a:lnTo>
                    <a:pt x="86423" y="46075"/>
                  </a:lnTo>
                  <a:lnTo>
                    <a:pt x="86423" y="38696"/>
                  </a:lnTo>
                  <a:close/>
                </a:path>
                <a:path w="99060" h="123825">
                  <a:moveTo>
                    <a:pt x="86423" y="25527"/>
                  </a:moveTo>
                  <a:lnTo>
                    <a:pt x="78181" y="25527"/>
                  </a:lnTo>
                  <a:lnTo>
                    <a:pt x="78181" y="33743"/>
                  </a:lnTo>
                  <a:lnTo>
                    <a:pt x="86423" y="33743"/>
                  </a:lnTo>
                  <a:lnTo>
                    <a:pt x="86423" y="25527"/>
                  </a:lnTo>
                  <a:close/>
                </a:path>
                <a:path w="99060" h="123825">
                  <a:moveTo>
                    <a:pt x="86423" y="12357"/>
                  </a:moveTo>
                  <a:lnTo>
                    <a:pt x="78181" y="12357"/>
                  </a:lnTo>
                  <a:lnTo>
                    <a:pt x="78181" y="20586"/>
                  </a:lnTo>
                  <a:lnTo>
                    <a:pt x="86423" y="20586"/>
                  </a:lnTo>
                  <a:lnTo>
                    <a:pt x="86423" y="12357"/>
                  </a:lnTo>
                  <a:close/>
                </a:path>
                <a:path w="99060" h="123825">
                  <a:moveTo>
                    <a:pt x="86423" y="0"/>
                  </a:moveTo>
                  <a:lnTo>
                    <a:pt x="78181" y="0"/>
                  </a:lnTo>
                  <a:lnTo>
                    <a:pt x="78181" y="8242"/>
                  </a:lnTo>
                  <a:lnTo>
                    <a:pt x="86423" y="8242"/>
                  </a:lnTo>
                  <a:lnTo>
                    <a:pt x="86423" y="0"/>
                  </a:lnTo>
                  <a:close/>
                </a:path>
                <a:path w="99060" h="123825">
                  <a:moveTo>
                    <a:pt x="98767" y="0"/>
                  </a:moveTo>
                  <a:lnTo>
                    <a:pt x="91351" y="0"/>
                  </a:lnTo>
                  <a:lnTo>
                    <a:pt x="91351" y="8242"/>
                  </a:lnTo>
                  <a:lnTo>
                    <a:pt x="98767" y="8242"/>
                  </a:lnTo>
                  <a:lnTo>
                    <a:pt x="987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153419" y="7215898"/>
              <a:ext cx="267970" cy="137160"/>
            </a:xfrm>
            <a:custGeom>
              <a:avLst/>
              <a:gdLst/>
              <a:ahLst/>
              <a:cxnLst/>
              <a:rect l="l" t="t" r="r" b="b"/>
              <a:pathLst>
                <a:path w="267970" h="137159">
                  <a:moveTo>
                    <a:pt x="8216" y="128397"/>
                  </a:moveTo>
                  <a:lnTo>
                    <a:pt x="0" y="128397"/>
                  </a:lnTo>
                  <a:lnTo>
                    <a:pt x="0" y="136626"/>
                  </a:lnTo>
                  <a:lnTo>
                    <a:pt x="8216" y="136626"/>
                  </a:lnTo>
                  <a:lnTo>
                    <a:pt x="8216" y="128397"/>
                  </a:lnTo>
                  <a:close/>
                </a:path>
                <a:path w="267970" h="137159">
                  <a:moveTo>
                    <a:pt x="8216" y="115214"/>
                  </a:moveTo>
                  <a:lnTo>
                    <a:pt x="0" y="115214"/>
                  </a:lnTo>
                  <a:lnTo>
                    <a:pt x="0" y="123456"/>
                  </a:lnTo>
                  <a:lnTo>
                    <a:pt x="8216" y="123456"/>
                  </a:lnTo>
                  <a:lnTo>
                    <a:pt x="8216" y="115214"/>
                  </a:lnTo>
                  <a:close/>
                </a:path>
                <a:path w="267970" h="137159">
                  <a:moveTo>
                    <a:pt x="8216" y="102882"/>
                  </a:moveTo>
                  <a:lnTo>
                    <a:pt x="0" y="102882"/>
                  </a:lnTo>
                  <a:lnTo>
                    <a:pt x="0" y="111112"/>
                  </a:lnTo>
                  <a:lnTo>
                    <a:pt x="8216" y="111112"/>
                  </a:lnTo>
                  <a:lnTo>
                    <a:pt x="8216" y="102882"/>
                  </a:lnTo>
                  <a:close/>
                </a:path>
                <a:path w="267970" h="137159">
                  <a:moveTo>
                    <a:pt x="8216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16" y="97942"/>
                  </a:lnTo>
                  <a:lnTo>
                    <a:pt x="8216" y="89712"/>
                  </a:lnTo>
                  <a:close/>
                </a:path>
                <a:path w="267970" h="137159">
                  <a:moveTo>
                    <a:pt x="8216" y="77355"/>
                  </a:moveTo>
                  <a:lnTo>
                    <a:pt x="0" y="77355"/>
                  </a:lnTo>
                  <a:lnTo>
                    <a:pt x="0" y="84772"/>
                  </a:lnTo>
                  <a:lnTo>
                    <a:pt x="8216" y="84772"/>
                  </a:lnTo>
                  <a:lnTo>
                    <a:pt x="8216" y="77355"/>
                  </a:lnTo>
                  <a:close/>
                </a:path>
                <a:path w="267970" h="137159">
                  <a:moveTo>
                    <a:pt x="8216" y="64211"/>
                  </a:moveTo>
                  <a:lnTo>
                    <a:pt x="0" y="64211"/>
                  </a:lnTo>
                  <a:lnTo>
                    <a:pt x="0" y="72415"/>
                  </a:lnTo>
                  <a:lnTo>
                    <a:pt x="8216" y="72415"/>
                  </a:lnTo>
                  <a:lnTo>
                    <a:pt x="8216" y="64211"/>
                  </a:lnTo>
                  <a:close/>
                </a:path>
                <a:path w="267970" h="137159">
                  <a:moveTo>
                    <a:pt x="8216" y="51866"/>
                  </a:moveTo>
                  <a:lnTo>
                    <a:pt x="0" y="51866"/>
                  </a:lnTo>
                  <a:lnTo>
                    <a:pt x="0" y="59245"/>
                  </a:lnTo>
                  <a:lnTo>
                    <a:pt x="8216" y="59245"/>
                  </a:lnTo>
                  <a:lnTo>
                    <a:pt x="8216" y="51866"/>
                  </a:lnTo>
                  <a:close/>
                </a:path>
                <a:path w="267970" h="137159">
                  <a:moveTo>
                    <a:pt x="8216" y="38696"/>
                  </a:moveTo>
                  <a:lnTo>
                    <a:pt x="0" y="38696"/>
                  </a:lnTo>
                  <a:lnTo>
                    <a:pt x="0" y="46913"/>
                  </a:lnTo>
                  <a:lnTo>
                    <a:pt x="8216" y="46913"/>
                  </a:lnTo>
                  <a:lnTo>
                    <a:pt x="8216" y="38696"/>
                  </a:lnTo>
                  <a:close/>
                </a:path>
                <a:path w="267970" h="137159">
                  <a:moveTo>
                    <a:pt x="8216" y="25527"/>
                  </a:moveTo>
                  <a:lnTo>
                    <a:pt x="0" y="25527"/>
                  </a:lnTo>
                  <a:lnTo>
                    <a:pt x="0" y="33756"/>
                  </a:lnTo>
                  <a:lnTo>
                    <a:pt x="8216" y="33756"/>
                  </a:lnTo>
                  <a:lnTo>
                    <a:pt x="8216" y="25527"/>
                  </a:lnTo>
                  <a:close/>
                </a:path>
                <a:path w="267970" h="137159">
                  <a:moveTo>
                    <a:pt x="8216" y="13169"/>
                  </a:moveTo>
                  <a:lnTo>
                    <a:pt x="0" y="13169"/>
                  </a:lnTo>
                  <a:lnTo>
                    <a:pt x="0" y="21412"/>
                  </a:lnTo>
                  <a:lnTo>
                    <a:pt x="8216" y="21412"/>
                  </a:lnTo>
                  <a:lnTo>
                    <a:pt x="8216" y="13169"/>
                  </a:lnTo>
                  <a:close/>
                </a:path>
                <a:path w="267970" h="137159">
                  <a:moveTo>
                    <a:pt x="8216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16" y="8242"/>
                  </a:lnTo>
                  <a:lnTo>
                    <a:pt x="8216" y="0"/>
                  </a:lnTo>
                  <a:close/>
                </a:path>
                <a:path w="267970" h="137159">
                  <a:moveTo>
                    <a:pt x="21386" y="128397"/>
                  </a:moveTo>
                  <a:lnTo>
                    <a:pt x="13169" y="128397"/>
                  </a:lnTo>
                  <a:lnTo>
                    <a:pt x="13169" y="136626"/>
                  </a:lnTo>
                  <a:lnTo>
                    <a:pt x="21386" y="136626"/>
                  </a:lnTo>
                  <a:lnTo>
                    <a:pt x="21386" y="128397"/>
                  </a:lnTo>
                  <a:close/>
                </a:path>
                <a:path w="267970" h="137159">
                  <a:moveTo>
                    <a:pt x="21386" y="115214"/>
                  </a:moveTo>
                  <a:lnTo>
                    <a:pt x="13169" y="115214"/>
                  </a:lnTo>
                  <a:lnTo>
                    <a:pt x="13169" y="123456"/>
                  </a:lnTo>
                  <a:lnTo>
                    <a:pt x="21386" y="123456"/>
                  </a:lnTo>
                  <a:lnTo>
                    <a:pt x="21386" y="115214"/>
                  </a:lnTo>
                  <a:close/>
                </a:path>
                <a:path w="267970" h="137159">
                  <a:moveTo>
                    <a:pt x="21386" y="102882"/>
                  </a:moveTo>
                  <a:lnTo>
                    <a:pt x="13169" y="102882"/>
                  </a:lnTo>
                  <a:lnTo>
                    <a:pt x="13169" y="111112"/>
                  </a:lnTo>
                  <a:lnTo>
                    <a:pt x="21386" y="111112"/>
                  </a:lnTo>
                  <a:lnTo>
                    <a:pt x="21386" y="102882"/>
                  </a:lnTo>
                  <a:close/>
                </a:path>
                <a:path w="267970" h="137159">
                  <a:moveTo>
                    <a:pt x="21386" y="89712"/>
                  </a:moveTo>
                  <a:lnTo>
                    <a:pt x="13169" y="89712"/>
                  </a:lnTo>
                  <a:lnTo>
                    <a:pt x="13169" y="97942"/>
                  </a:lnTo>
                  <a:lnTo>
                    <a:pt x="21386" y="97942"/>
                  </a:lnTo>
                  <a:lnTo>
                    <a:pt x="21386" y="89712"/>
                  </a:lnTo>
                  <a:close/>
                </a:path>
                <a:path w="267970" h="137159">
                  <a:moveTo>
                    <a:pt x="21386" y="77355"/>
                  </a:moveTo>
                  <a:lnTo>
                    <a:pt x="13169" y="77355"/>
                  </a:lnTo>
                  <a:lnTo>
                    <a:pt x="13169" y="84772"/>
                  </a:lnTo>
                  <a:lnTo>
                    <a:pt x="21386" y="84772"/>
                  </a:lnTo>
                  <a:lnTo>
                    <a:pt x="21386" y="77355"/>
                  </a:lnTo>
                  <a:close/>
                </a:path>
                <a:path w="267970" h="137159">
                  <a:moveTo>
                    <a:pt x="21386" y="64211"/>
                  </a:moveTo>
                  <a:lnTo>
                    <a:pt x="13169" y="64211"/>
                  </a:lnTo>
                  <a:lnTo>
                    <a:pt x="13169" y="72415"/>
                  </a:lnTo>
                  <a:lnTo>
                    <a:pt x="21386" y="72415"/>
                  </a:lnTo>
                  <a:lnTo>
                    <a:pt x="21386" y="64211"/>
                  </a:lnTo>
                  <a:close/>
                </a:path>
                <a:path w="267970" h="137159">
                  <a:moveTo>
                    <a:pt x="21386" y="51866"/>
                  </a:moveTo>
                  <a:lnTo>
                    <a:pt x="13169" y="51866"/>
                  </a:lnTo>
                  <a:lnTo>
                    <a:pt x="13169" y="59245"/>
                  </a:lnTo>
                  <a:lnTo>
                    <a:pt x="21386" y="59245"/>
                  </a:lnTo>
                  <a:lnTo>
                    <a:pt x="21386" y="51866"/>
                  </a:lnTo>
                  <a:close/>
                </a:path>
                <a:path w="267970" h="137159">
                  <a:moveTo>
                    <a:pt x="21386" y="38696"/>
                  </a:moveTo>
                  <a:lnTo>
                    <a:pt x="13169" y="38696"/>
                  </a:lnTo>
                  <a:lnTo>
                    <a:pt x="13169" y="46913"/>
                  </a:lnTo>
                  <a:lnTo>
                    <a:pt x="21386" y="46913"/>
                  </a:lnTo>
                  <a:lnTo>
                    <a:pt x="21386" y="38696"/>
                  </a:lnTo>
                  <a:close/>
                </a:path>
                <a:path w="267970" h="137159">
                  <a:moveTo>
                    <a:pt x="21386" y="25527"/>
                  </a:moveTo>
                  <a:lnTo>
                    <a:pt x="13169" y="25527"/>
                  </a:lnTo>
                  <a:lnTo>
                    <a:pt x="13169" y="33756"/>
                  </a:lnTo>
                  <a:lnTo>
                    <a:pt x="21386" y="33756"/>
                  </a:lnTo>
                  <a:lnTo>
                    <a:pt x="21386" y="25527"/>
                  </a:lnTo>
                  <a:close/>
                </a:path>
                <a:path w="267970" h="137159">
                  <a:moveTo>
                    <a:pt x="21386" y="13169"/>
                  </a:moveTo>
                  <a:lnTo>
                    <a:pt x="13169" y="13169"/>
                  </a:lnTo>
                  <a:lnTo>
                    <a:pt x="13169" y="21412"/>
                  </a:lnTo>
                  <a:lnTo>
                    <a:pt x="21386" y="21412"/>
                  </a:lnTo>
                  <a:lnTo>
                    <a:pt x="21386" y="13169"/>
                  </a:lnTo>
                  <a:close/>
                </a:path>
                <a:path w="267970" h="137159">
                  <a:moveTo>
                    <a:pt x="21386" y="0"/>
                  </a:moveTo>
                  <a:lnTo>
                    <a:pt x="13169" y="0"/>
                  </a:lnTo>
                  <a:lnTo>
                    <a:pt x="13169" y="8242"/>
                  </a:lnTo>
                  <a:lnTo>
                    <a:pt x="21386" y="8242"/>
                  </a:lnTo>
                  <a:lnTo>
                    <a:pt x="21386" y="0"/>
                  </a:lnTo>
                  <a:close/>
                </a:path>
                <a:path w="267970" h="137159">
                  <a:moveTo>
                    <a:pt x="34556" y="128397"/>
                  </a:moveTo>
                  <a:lnTo>
                    <a:pt x="26327" y="128397"/>
                  </a:lnTo>
                  <a:lnTo>
                    <a:pt x="26327" y="136626"/>
                  </a:lnTo>
                  <a:lnTo>
                    <a:pt x="34556" y="136626"/>
                  </a:lnTo>
                  <a:lnTo>
                    <a:pt x="34556" y="128397"/>
                  </a:lnTo>
                  <a:close/>
                </a:path>
                <a:path w="267970" h="137159">
                  <a:moveTo>
                    <a:pt x="34556" y="115214"/>
                  </a:moveTo>
                  <a:lnTo>
                    <a:pt x="26327" y="115214"/>
                  </a:lnTo>
                  <a:lnTo>
                    <a:pt x="26327" y="123456"/>
                  </a:lnTo>
                  <a:lnTo>
                    <a:pt x="34556" y="123456"/>
                  </a:lnTo>
                  <a:lnTo>
                    <a:pt x="34556" y="115214"/>
                  </a:lnTo>
                  <a:close/>
                </a:path>
                <a:path w="267970" h="137159">
                  <a:moveTo>
                    <a:pt x="34556" y="102882"/>
                  </a:moveTo>
                  <a:lnTo>
                    <a:pt x="26327" y="102882"/>
                  </a:lnTo>
                  <a:lnTo>
                    <a:pt x="26327" y="111112"/>
                  </a:lnTo>
                  <a:lnTo>
                    <a:pt x="34556" y="111112"/>
                  </a:lnTo>
                  <a:lnTo>
                    <a:pt x="34556" y="102882"/>
                  </a:lnTo>
                  <a:close/>
                </a:path>
                <a:path w="267970" h="137159">
                  <a:moveTo>
                    <a:pt x="34556" y="89712"/>
                  </a:moveTo>
                  <a:lnTo>
                    <a:pt x="26327" y="89712"/>
                  </a:lnTo>
                  <a:lnTo>
                    <a:pt x="26327" y="97942"/>
                  </a:lnTo>
                  <a:lnTo>
                    <a:pt x="34556" y="97942"/>
                  </a:lnTo>
                  <a:lnTo>
                    <a:pt x="34556" y="89712"/>
                  </a:lnTo>
                  <a:close/>
                </a:path>
                <a:path w="267970" h="137159">
                  <a:moveTo>
                    <a:pt x="34556" y="77355"/>
                  </a:moveTo>
                  <a:lnTo>
                    <a:pt x="26327" y="77355"/>
                  </a:lnTo>
                  <a:lnTo>
                    <a:pt x="26327" y="84772"/>
                  </a:lnTo>
                  <a:lnTo>
                    <a:pt x="34556" y="84772"/>
                  </a:lnTo>
                  <a:lnTo>
                    <a:pt x="34556" y="77355"/>
                  </a:lnTo>
                  <a:close/>
                </a:path>
                <a:path w="267970" h="137159">
                  <a:moveTo>
                    <a:pt x="34556" y="64211"/>
                  </a:moveTo>
                  <a:lnTo>
                    <a:pt x="26327" y="64211"/>
                  </a:lnTo>
                  <a:lnTo>
                    <a:pt x="26327" y="72415"/>
                  </a:lnTo>
                  <a:lnTo>
                    <a:pt x="34556" y="72415"/>
                  </a:lnTo>
                  <a:lnTo>
                    <a:pt x="34556" y="64211"/>
                  </a:lnTo>
                  <a:close/>
                </a:path>
                <a:path w="267970" h="137159">
                  <a:moveTo>
                    <a:pt x="34556" y="51866"/>
                  </a:moveTo>
                  <a:lnTo>
                    <a:pt x="26327" y="51866"/>
                  </a:lnTo>
                  <a:lnTo>
                    <a:pt x="26327" y="59245"/>
                  </a:lnTo>
                  <a:lnTo>
                    <a:pt x="34556" y="59245"/>
                  </a:lnTo>
                  <a:lnTo>
                    <a:pt x="34556" y="51866"/>
                  </a:lnTo>
                  <a:close/>
                </a:path>
                <a:path w="267970" h="137159">
                  <a:moveTo>
                    <a:pt x="34556" y="38696"/>
                  </a:moveTo>
                  <a:lnTo>
                    <a:pt x="26327" y="38696"/>
                  </a:lnTo>
                  <a:lnTo>
                    <a:pt x="26327" y="46913"/>
                  </a:lnTo>
                  <a:lnTo>
                    <a:pt x="34556" y="46913"/>
                  </a:lnTo>
                  <a:lnTo>
                    <a:pt x="34556" y="38696"/>
                  </a:lnTo>
                  <a:close/>
                </a:path>
                <a:path w="267970" h="137159">
                  <a:moveTo>
                    <a:pt x="34556" y="25527"/>
                  </a:moveTo>
                  <a:lnTo>
                    <a:pt x="26327" y="25527"/>
                  </a:lnTo>
                  <a:lnTo>
                    <a:pt x="26327" y="33756"/>
                  </a:lnTo>
                  <a:lnTo>
                    <a:pt x="34556" y="33756"/>
                  </a:lnTo>
                  <a:lnTo>
                    <a:pt x="34556" y="25527"/>
                  </a:lnTo>
                  <a:close/>
                </a:path>
                <a:path w="267970" h="137159">
                  <a:moveTo>
                    <a:pt x="34556" y="13169"/>
                  </a:moveTo>
                  <a:lnTo>
                    <a:pt x="26327" y="13169"/>
                  </a:lnTo>
                  <a:lnTo>
                    <a:pt x="26327" y="21412"/>
                  </a:lnTo>
                  <a:lnTo>
                    <a:pt x="34556" y="21412"/>
                  </a:lnTo>
                  <a:lnTo>
                    <a:pt x="34556" y="13169"/>
                  </a:lnTo>
                  <a:close/>
                </a:path>
                <a:path w="267970" h="137159">
                  <a:moveTo>
                    <a:pt x="34556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4556" y="8242"/>
                  </a:lnTo>
                  <a:lnTo>
                    <a:pt x="34556" y="0"/>
                  </a:lnTo>
                  <a:close/>
                </a:path>
                <a:path w="267970" h="137159">
                  <a:moveTo>
                    <a:pt x="46901" y="128397"/>
                  </a:moveTo>
                  <a:lnTo>
                    <a:pt x="39484" y="128397"/>
                  </a:lnTo>
                  <a:lnTo>
                    <a:pt x="39484" y="136626"/>
                  </a:lnTo>
                  <a:lnTo>
                    <a:pt x="46901" y="136626"/>
                  </a:lnTo>
                  <a:lnTo>
                    <a:pt x="46901" y="128397"/>
                  </a:lnTo>
                  <a:close/>
                </a:path>
                <a:path w="267970" h="137159">
                  <a:moveTo>
                    <a:pt x="46901" y="115214"/>
                  </a:moveTo>
                  <a:lnTo>
                    <a:pt x="39484" y="115214"/>
                  </a:lnTo>
                  <a:lnTo>
                    <a:pt x="39484" y="123456"/>
                  </a:lnTo>
                  <a:lnTo>
                    <a:pt x="46901" y="123456"/>
                  </a:lnTo>
                  <a:lnTo>
                    <a:pt x="46901" y="115214"/>
                  </a:lnTo>
                  <a:close/>
                </a:path>
                <a:path w="267970" h="137159">
                  <a:moveTo>
                    <a:pt x="46901" y="102882"/>
                  </a:moveTo>
                  <a:lnTo>
                    <a:pt x="39484" y="102882"/>
                  </a:lnTo>
                  <a:lnTo>
                    <a:pt x="39484" y="111112"/>
                  </a:lnTo>
                  <a:lnTo>
                    <a:pt x="46901" y="111112"/>
                  </a:lnTo>
                  <a:lnTo>
                    <a:pt x="46901" y="102882"/>
                  </a:lnTo>
                  <a:close/>
                </a:path>
                <a:path w="267970" h="137159">
                  <a:moveTo>
                    <a:pt x="46901" y="89712"/>
                  </a:moveTo>
                  <a:lnTo>
                    <a:pt x="39484" y="89712"/>
                  </a:lnTo>
                  <a:lnTo>
                    <a:pt x="39484" y="97942"/>
                  </a:lnTo>
                  <a:lnTo>
                    <a:pt x="46901" y="97942"/>
                  </a:lnTo>
                  <a:lnTo>
                    <a:pt x="46901" y="89712"/>
                  </a:lnTo>
                  <a:close/>
                </a:path>
                <a:path w="267970" h="137159">
                  <a:moveTo>
                    <a:pt x="46901" y="77355"/>
                  </a:moveTo>
                  <a:lnTo>
                    <a:pt x="39484" y="77355"/>
                  </a:lnTo>
                  <a:lnTo>
                    <a:pt x="39484" y="84772"/>
                  </a:lnTo>
                  <a:lnTo>
                    <a:pt x="46901" y="84772"/>
                  </a:lnTo>
                  <a:lnTo>
                    <a:pt x="46901" y="77355"/>
                  </a:lnTo>
                  <a:close/>
                </a:path>
                <a:path w="267970" h="137159">
                  <a:moveTo>
                    <a:pt x="46901" y="64211"/>
                  </a:moveTo>
                  <a:lnTo>
                    <a:pt x="39484" y="64211"/>
                  </a:lnTo>
                  <a:lnTo>
                    <a:pt x="39484" y="72415"/>
                  </a:lnTo>
                  <a:lnTo>
                    <a:pt x="46901" y="72415"/>
                  </a:lnTo>
                  <a:lnTo>
                    <a:pt x="46901" y="64211"/>
                  </a:lnTo>
                  <a:close/>
                </a:path>
                <a:path w="267970" h="137159">
                  <a:moveTo>
                    <a:pt x="46901" y="51866"/>
                  </a:moveTo>
                  <a:lnTo>
                    <a:pt x="39484" y="51866"/>
                  </a:lnTo>
                  <a:lnTo>
                    <a:pt x="39484" y="59245"/>
                  </a:lnTo>
                  <a:lnTo>
                    <a:pt x="46901" y="59245"/>
                  </a:lnTo>
                  <a:lnTo>
                    <a:pt x="46901" y="51866"/>
                  </a:lnTo>
                  <a:close/>
                </a:path>
                <a:path w="267970" h="137159">
                  <a:moveTo>
                    <a:pt x="46901" y="38696"/>
                  </a:moveTo>
                  <a:lnTo>
                    <a:pt x="39484" y="38696"/>
                  </a:lnTo>
                  <a:lnTo>
                    <a:pt x="39484" y="46913"/>
                  </a:lnTo>
                  <a:lnTo>
                    <a:pt x="46901" y="46913"/>
                  </a:lnTo>
                  <a:lnTo>
                    <a:pt x="46901" y="38696"/>
                  </a:lnTo>
                  <a:close/>
                </a:path>
                <a:path w="267970" h="137159">
                  <a:moveTo>
                    <a:pt x="46901" y="25527"/>
                  </a:moveTo>
                  <a:lnTo>
                    <a:pt x="39484" y="25527"/>
                  </a:lnTo>
                  <a:lnTo>
                    <a:pt x="39484" y="33756"/>
                  </a:lnTo>
                  <a:lnTo>
                    <a:pt x="46901" y="33756"/>
                  </a:lnTo>
                  <a:lnTo>
                    <a:pt x="46901" y="25527"/>
                  </a:lnTo>
                  <a:close/>
                </a:path>
                <a:path w="267970" h="137159">
                  <a:moveTo>
                    <a:pt x="46901" y="13169"/>
                  </a:moveTo>
                  <a:lnTo>
                    <a:pt x="39484" y="13169"/>
                  </a:lnTo>
                  <a:lnTo>
                    <a:pt x="39484" y="21412"/>
                  </a:lnTo>
                  <a:lnTo>
                    <a:pt x="46901" y="21412"/>
                  </a:lnTo>
                  <a:lnTo>
                    <a:pt x="46901" y="13169"/>
                  </a:lnTo>
                  <a:close/>
                </a:path>
                <a:path w="267970" h="137159">
                  <a:moveTo>
                    <a:pt x="46901" y="0"/>
                  </a:moveTo>
                  <a:lnTo>
                    <a:pt x="39484" y="0"/>
                  </a:lnTo>
                  <a:lnTo>
                    <a:pt x="39484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267970" h="137159">
                  <a:moveTo>
                    <a:pt x="60071" y="128397"/>
                  </a:moveTo>
                  <a:lnTo>
                    <a:pt x="51841" y="128397"/>
                  </a:lnTo>
                  <a:lnTo>
                    <a:pt x="51841" y="136626"/>
                  </a:lnTo>
                  <a:lnTo>
                    <a:pt x="60071" y="136626"/>
                  </a:lnTo>
                  <a:lnTo>
                    <a:pt x="60071" y="128397"/>
                  </a:lnTo>
                  <a:close/>
                </a:path>
                <a:path w="267970" h="137159">
                  <a:moveTo>
                    <a:pt x="60071" y="115214"/>
                  </a:moveTo>
                  <a:lnTo>
                    <a:pt x="51841" y="115214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14"/>
                  </a:lnTo>
                  <a:close/>
                </a:path>
                <a:path w="267970" h="137159">
                  <a:moveTo>
                    <a:pt x="60071" y="102882"/>
                  </a:moveTo>
                  <a:lnTo>
                    <a:pt x="51841" y="102882"/>
                  </a:lnTo>
                  <a:lnTo>
                    <a:pt x="51841" y="111112"/>
                  </a:lnTo>
                  <a:lnTo>
                    <a:pt x="60071" y="111112"/>
                  </a:lnTo>
                  <a:lnTo>
                    <a:pt x="60071" y="102882"/>
                  </a:lnTo>
                  <a:close/>
                </a:path>
                <a:path w="267970" h="137159">
                  <a:moveTo>
                    <a:pt x="60071" y="89712"/>
                  </a:moveTo>
                  <a:lnTo>
                    <a:pt x="51841" y="89712"/>
                  </a:lnTo>
                  <a:lnTo>
                    <a:pt x="51841" y="97942"/>
                  </a:lnTo>
                  <a:lnTo>
                    <a:pt x="60071" y="97942"/>
                  </a:lnTo>
                  <a:lnTo>
                    <a:pt x="60071" y="89712"/>
                  </a:lnTo>
                  <a:close/>
                </a:path>
                <a:path w="267970" h="137159">
                  <a:moveTo>
                    <a:pt x="60071" y="77355"/>
                  </a:moveTo>
                  <a:lnTo>
                    <a:pt x="51841" y="77355"/>
                  </a:lnTo>
                  <a:lnTo>
                    <a:pt x="51841" y="84772"/>
                  </a:lnTo>
                  <a:lnTo>
                    <a:pt x="60071" y="84772"/>
                  </a:lnTo>
                  <a:lnTo>
                    <a:pt x="60071" y="77355"/>
                  </a:lnTo>
                  <a:close/>
                </a:path>
                <a:path w="267970" h="137159">
                  <a:moveTo>
                    <a:pt x="60071" y="64211"/>
                  </a:moveTo>
                  <a:lnTo>
                    <a:pt x="51841" y="64211"/>
                  </a:lnTo>
                  <a:lnTo>
                    <a:pt x="51841" y="72415"/>
                  </a:lnTo>
                  <a:lnTo>
                    <a:pt x="60071" y="72415"/>
                  </a:lnTo>
                  <a:lnTo>
                    <a:pt x="60071" y="64211"/>
                  </a:lnTo>
                  <a:close/>
                </a:path>
                <a:path w="267970" h="137159">
                  <a:moveTo>
                    <a:pt x="60071" y="51866"/>
                  </a:moveTo>
                  <a:lnTo>
                    <a:pt x="51841" y="51866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866"/>
                  </a:lnTo>
                  <a:close/>
                </a:path>
                <a:path w="267970" h="137159">
                  <a:moveTo>
                    <a:pt x="60071" y="38696"/>
                  </a:moveTo>
                  <a:lnTo>
                    <a:pt x="51841" y="38696"/>
                  </a:lnTo>
                  <a:lnTo>
                    <a:pt x="51841" y="46913"/>
                  </a:lnTo>
                  <a:lnTo>
                    <a:pt x="60071" y="46913"/>
                  </a:lnTo>
                  <a:lnTo>
                    <a:pt x="60071" y="38696"/>
                  </a:lnTo>
                  <a:close/>
                </a:path>
                <a:path w="267970" h="137159">
                  <a:moveTo>
                    <a:pt x="60071" y="25527"/>
                  </a:moveTo>
                  <a:lnTo>
                    <a:pt x="51841" y="25527"/>
                  </a:lnTo>
                  <a:lnTo>
                    <a:pt x="51841" y="33756"/>
                  </a:lnTo>
                  <a:lnTo>
                    <a:pt x="60071" y="33756"/>
                  </a:lnTo>
                  <a:lnTo>
                    <a:pt x="60071" y="25527"/>
                  </a:lnTo>
                  <a:close/>
                </a:path>
                <a:path w="267970" h="137159">
                  <a:moveTo>
                    <a:pt x="60071" y="13169"/>
                  </a:moveTo>
                  <a:lnTo>
                    <a:pt x="51841" y="13169"/>
                  </a:lnTo>
                  <a:lnTo>
                    <a:pt x="51841" y="21412"/>
                  </a:lnTo>
                  <a:lnTo>
                    <a:pt x="60071" y="21412"/>
                  </a:lnTo>
                  <a:lnTo>
                    <a:pt x="60071" y="13169"/>
                  </a:lnTo>
                  <a:close/>
                </a:path>
                <a:path w="267970" h="137159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  <a:path w="267970" h="137159">
                  <a:moveTo>
                    <a:pt x="73240" y="13169"/>
                  </a:moveTo>
                  <a:lnTo>
                    <a:pt x="65011" y="13169"/>
                  </a:lnTo>
                  <a:lnTo>
                    <a:pt x="65011" y="21412"/>
                  </a:lnTo>
                  <a:lnTo>
                    <a:pt x="73240" y="21412"/>
                  </a:lnTo>
                  <a:lnTo>
                    <a:pt x="73240" y="13169"/>
                  </a:lnTo>
                  <a:close/>
                </a:path>
                <a:path w="267970" h="137159">
                  <a:moveTo>
                    <a:pt x="73240" y="0"/>
                  </a:moveTo>
                  <a:lnTo>
                    <a:pt x="65011" y="0"/>
                  </a:lnTo>
                  <a:lnTo>
                    <a:pt x="65011" y="8242"/>
                  </a:lnTo>
                  <a:lnTo>
                    <a:pt x="73240" y="8242"/>
                  </a:lnTo>
                  <a:lnTo>
                    <a:pt x="73240" y="0"/>
                  </a:lnTo>
                  <a:close/>
                </a:path>
                <a:path w="267970" h="137159">
                  <a:moveTo>
                    <a:pt x="86410" y="0"/>
                  </a:moveTo>
                  <a:lnTo>
                    <a:pt x="78168" y="0"/>
                  </a:lnTo>
                  <a:lnTo>
                    <a:pt x="78168" y="8242"/>
                  </a:lnTo>
                  <a:lnTo>
                    <a:pt x="86410" y="8242"/>
                  </a:lnTo>
                  <a:lnTo>
                    <a:pt x="86410" y="0"/>
                  </a:lnTo>
                  <a:close/>
                </a:path>
                <a:path w="267970" h="137159">
                  <a:moveTo>
                    <a:pt x="99580" y="0"/>
                  </a:moveTo>
                  <a:lnTo>
                    <a:pt x="91338" y="0"/>
                  </a:lnTo>
                  <a:lnTo>
                    <a:pt x="91338" y="8242"/>
                  </a:lnTo>
                  <a:lnTo>
                    <a:pt x="99580" y="8242"/>
                  </a:lnTo>
                  <a:lnTo>
                    <a:pt x="99580" y="0"/>
                  </a:lnTo>
                  <a:close/>
                </a:path>
                <a:path w="267970" h="137159">
                  <a:moveTo>
                    <a:pt x="111912" y="0"/>
                  </a:moveTo>
                  <a:lnTo>
                    <a:pt x="104508" y="0"/>
                  </a:lnTo>
                  <a:lnTo>
                    <a:pt x="104508" y="8242"/>
                  </a:lnTo>
                  <a:lnTo>
                    <a:pt x="111912" y="8242"/>
                  </a:lnTo>
                  <a:lnTo>
                    <a:pt x="111912" y="0"/>
                  </a:lnTo>
                  <a:close/>
                </a:path>
                <a:path w="267970" h="137159">
                  <a:moveTo>
                    <a:pt x="125082" y="0"/>
                  </a:moveTo>
                  <a:lnTo>
                    <a:pt x="116852" y="0"/>
                  </a:lnTo>
                  <a:lnTo>
                    <a:pt x="116852" y="8242"/>
                  </a:lnTo>
                  <a:lnTo>
                    <a:pt x="125082" y="8242"/>
                  </a:lnTo>
                  <a:lnTo>
                    <a:pt x="125082" y="0"/>
                  </a:lnTo>
                  <a:close/>
                </a:path>
                <a:path w="267970" h="137159">
                  <a:moveTo>
                    <a:pt x="267462" y="128397"/>
                  </a:moveTo>
                  <a:lnTo>
                    <a:pt x="260045" y="128397"/>
                  </a:lnTo>
                  <a:lnTo>
                    <a:pt x="260045" y="136626"/>
                  </a:lnTo>
                  <a:lnTo>
                    <a:pt x="267462" y="136626"/>
                  </a:lnTo>
                  <a:lnTo>
                    <a:pt x="267462" y="128397"/>
                  </a:lnTo>
                  <a:close/>
                </a:path>
                <a:path w="267970" h="137159">
                  <a:moveTo>
                    <a:pt x="267462" y="115214"/>
                  </a:moveTo>
                  <a:lnTo>
                    <a:pt x="260045" y="115214"/>
                  </a:lnTo>
                  <a:lnTo>
                    <a:pt x="260045" y="123456"/>
                  </a:lnTo>
                  <a:lnTo>
                    <a:pt x="267462" y="123456"/>
                  </a:lnTo>
                  <a:lnTo>
                    <a:pt x="267462" y="115214"/>
                  </a:lnTo>
                  <a:close/>
                </a:path>
                <a:path w="267970" h="137159">
                  <a:moveTo>
                    <a:pt x="267462" y="102882"/>
                  </a:moveTo>
                  <a:lnTo>
                    <a:pt x="260045" y="102882"/>
                  </a:lnTo>
                  <a:lnTo>
                    <a:pt x="260045" y="111112"/>
                  </a:lnTo>
                  <a:lnTo>
                    <a:pt x="267462" y="111112"/>
                  </a:lnTo>
                  <a:lnTo>
                    <a:pt x="267462" y="102882"/>
                  </a:lnTo>
                  <a:close/>
                </a:path>
                <a:path w="267970" h="137159">
                  <a:moveTo>
                    <a:pt x="267462" y="89712"/>
                  </a:moveTo>
                  <a:lnTo>
                    <a:pt x="260045" y="89712"/>
                  </a:lnTo>
                  <a:lnTo>
                    <a:pt x="260045" y="97942"/>
                  </a:lnTo>
                  <a:lnTo>
                    <a:pt x="267462" y="97942"/>
                  </a:lnTo>
                  <a:lnTo>
                    <a:pt x="267462" y="89712"/>
                  </a:lnTo>
                  <a:close/>
                </a:path>
                <a:path w="267970" h="137159">
                  <a:moveTo>
                    <a:pt x="267462" y="77355"/>
                  </a:moveTo>
                  <a:lnTo>
                    <a:pt x="260045" y="77355"/>
                  </a:lnTo>
                  <a:lnTo>
                    <a:pt x="260045" y="84772"/>
                  </a:lnTo>
                  <a:lnTo>
                    <a:pt x="267462" y="84772"/>
                  </a:lnTo>
                  <a:lnTo>
                    <a:pt x="267462" y="77355"/>
                  </a:lnTo>
                  <a:close/>
                </a:path>
                <a:path w="267970" h="137159">
                  <a:moveTo>
                    <a:pt x="267462" y="64211"/>
                  </a:moveTo>
                  <a:lnTo>
                    <a:pt x="260045" y="64211"/>
                  </a:lnTo>
                  <a:lnTo>
                    <a:pt x="260045" y="72415"/>
                  </a:lnTo>
                  <a:lnTo>
                    <a:pt x="267462" y="72415"/>
                  </a:lnTo>
                  <a:lnTo>
                    <a:pt x="267462" y="64211"/>
                  </a:lnTo>
                  <a:close/>
                </a:path>
                <a:path w="267970" h="137159">
                  <a:moveTo>
                    <a:pt x="267462" y="51866"/>
                  </a:moveTo>
                  <a:lnTo>
                    <a:pt x="260045" y="51866"/>
                  </a:lnTo>
                  <a:lnTo>
                    <a:pt x="260045" y="59245"/>
                  </a:lnTo>
                  <a:lnTo>
                    <a:pt x="267462" y="59245"/>
                  </a:lnTo>
                  <a:lnTo>
                    <a:pt x="267462" y="51866"/>
                  </a:lnTo>
                  <a:close/>
                </a:path>
                <a:path w="267970" h="137159">
                  <a:moveTo>
                    <a:pt x="267462" y="38696"/>
                  </a:moveTo>
                  <a:lnTo>
                    <a:pt x="260045" y="38696"/>
                  </a:lnTo>
                  <a:lnTo>
                    <a:pt x="260045" y="46913"/>
                  </a:lnTo>
                  <a:lnTo>
                    <a:pt x="267462" y="46913"/>
                  </a:lnTo>
                  <a:lnTo>
                    <a:pt x="267462" y="38696"/>
                  </a:lnTo>
                  <a:close/>
                </a:path>
                <a:path w="267970" h="137159">
                  <a:moveTo>
                    <a:pt x="267462" y="25527"/>
                  </a:moveTo>
                  <a:lnTo>
                    <a:pt x="260045" y="25527"/>
                  </a:lnTo>
                  <a:lnTo>
                    <a:pt x="260045" y="33756"/>
                  </a:lnTo>
                  <a:lnTo>
                    <a:pt x="267462" y="33756"/>
                  </a:lnTo>
                  <a:lnTo>
                    <a:pt x="267462" y="25527"/>
                  </a:lnTo>
                  <a:close/>
                </a:path>
                <a:path w="267970" h="137159">
                  <a:moveTo>
                    <a:pt x="267462" y="13169"/>
                  </a:moveTo>
                  <a:lnTo>
                    <a:pt x="260045" y="13169"/>
                  </a:lnTo>
                  <a:lnTo>
                    <a:pt x="260045" y="21412"/>
                  </a:lnTo>
                  <a:lnTo>
                    <a:pt x="267462" y="21412"/>
                  </a:lnTo>
                  <a:lnTo>
                    <a:pt x="267462" y="131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218430" y="7229068"/>
              <a:ext cx="60325" cy="123825"/>
            </a:xfrm>
            <a:custGeom>
              <a:avLst/>
              <a:gdLst/>
              <a:ahLst/>
              <a:cxnLst/>
              <a:rect l="l" t="t" r="r" b="b"/>
              <a:pathLst>
                <a:path w="60325" h="123825">
                  <a:moveTo>
                    <a:pt x="8229" y="115227"/>
                  </a:moveTo>
                  <a:lnTo>
                    <a:pt x="0" y="115227"/>
                  </a:lnTo>
                  <a:lnTo>
                    <a:pt x="0" y="123456"/>
                  </a:lnTo>
                  <a:lnTo>
                    <a:pt x="8229" y="123456"/>
                  </a:lnTo>
                  <a:lnTo>
                    <a:pt x="8229" y="115227"/>
                  </a:lnTo>
                  <a:close/>
                </a:path>
                <a:path w="60325" h="123825">
                  <a:moveTo>
                    <a:pt x="8229" y="102044"/>
                  </a:moveTo>
                  <a:lnTo>
                    <a:pt x="0" y="102044"/>
                  </a:lnTo>
                  <a:lnTo>
                    <a:pt x="0" y="110286"/>
                  </a:lnTo>
                  <a:lnTo>
                    <a:pt x="8229" y="110286"/>
                  </a:lnTo>
                  <a:lnTo>
                    <a:pt x="8229" y="102044"/>
                  </a:lnTo>
                  <a:close/>
                </a:path>
                <a:path w="60325" h="123825">
                  <a:moveTo>
                    <a:pt x="8229" y="89712"/>
                  </a:moveTo>
                  <a:lnTo>
                    <a:pt x="0" y="89712"/>
                  </a:lnTo>
                  <a:lnTo>
                    <a:pt x="0" y="97942"/>
                  </a:lnTo>
                  <a:lnTo>
                    <a:pt x="8229" y="97942"/>
                  </a:lnTo>
                  <a:lnTo>
                    <a:pt x="8229" y="89712"/>
                  </a:lnTo>
                  <a:close/>
                </a:path>
                <a:path w="60325" h="123825">
                  <a:moveTo>
                    <a:pt x="8229" y="76542"/>
                  </a:moveTo>
                  <a:lnTo>
                    <a:pt x="0" y="76542"/>
                  </a:lnTo>
                  <a:lnTo>
                    <a:pt x="0" y="84772"/>
                  </a:lnTo>
                  <a:lnTo>
                    <a:pt x="8229" y="84772"/>
                  </a:lnTo>
                  <a:lnTo>
                    <a:pt x="8229" y="76542"/>
                  </a:lnTo>
                  <a:close/>
                </a:path>
                <a:path w="60325" h="123825">
                  <a:moveTo>
                    <a:pt x="8229" y="64185"/>
                  </a:moveTo>
                  <a:lnTo>
                    <a:pt x="0" y="64185"/>
                  </a:lnTo>
                  <a:lnTo>
                    <a:pt x="0" y="71602"/>
                  </a:lnTo>
                  <a:lnTo>
                    <a:pt x="8229" y="71602"/>
                  </a:lnTo>
                  <a:lnTo>
                    <a:pt x="8229" y="64185"/>
                  </a:lnTo>
                  <a:close/>
                </a:path>
                <a:path w="60325" h="123825">
                  <a:moveTo>
                    <a:pt x="8229" y="51041"/>
                  </a:moveTo>
                  <a:lnTo>
                    <a:pt x="0" y="51041"/>
                  </a:lnTo>
                  <a:lnTo>
                    <a:pt x="0" y="59245"/>
                  </a:lnTo>
                  <a:lnTo>
                    <a:pt x="8229" y="59245"/>
                  </a:lnTo>
                  <a:lnTo>
                    <a:pt x="8229" y="51041"/>
                  </a:lnTo>
                  <a:close/>
                </a:path>
                <a:path w="60325" h="123825">
                  <a:moveTo>
                    <a:pt x="8229" y="38696"/>
                  </a:moveTo>
                  <a:lnTo>
                    <a:pt x="0" y="38696"/>
                  </a:lnTo>
                  <a:lnTo>
                    <a:pt x="0" y="46075"/>
                  </a:lnTo>
                  <a:lnTo>
                    <a:pt x="8229" y="46075"/>
                  </a:lnTo>
                  <a:lnTo>
                    <a:pt x="8229" y="38696"/>
                  </a:lnTo>
                  <a:close/>
                </a:path>
                <a:path w="60325" h="123825">
                  <a:moveTo>
                    <a:pt x="8229" y="25527"/>
                  </a:moveTo>
                  <a:lnTo>
                    <a:pt x="0" y="25527"/>
                  </a:lnTo>
                  <a:lnTo>
                    <a:pt x="0" y="33743"/>
                  </a:lnTo>
                  <a:lnTo>
                    <a:pt x="8229" y="33743"/>
                  </a:lnTo>
                  <a:lnTo>
                    <a:pt x="8229" y="25527"/>
                  </a:lnTo>
                  <a:close/>
                </a:path>
                <a:path w="60325" h="123825">
                  <a:moveTo>
                    <a:pt x="8229" y="12357"/>
                  </a:moveTo>
                  <a:lnTo>
                    <a:pt x="0" y="12357"/>
                  </a:lnTo>
                  <a:lnTo>
                    <a:pt x="0" y="20586"/>
                  </a:lnTo>
                  <a:lnTo>
                    <a:pt x="8229" y="20586"/>
                  </a:lnTo>
                  <a:lnTo>
                    <a:pt x="8229" y="12357"/>
                  </a:lnTo>
                  <a:close/>
                </a:path>
                <a:path w="60325" h="123825">
                  <a:moveTo>
                    <a:pt x="8229" y="0"/>
                  </a:moveTo>
                  <a:lnTo>
                    <a:pt x="0" y="0"/>
                  </a:lnTo>
                  <a:lnTo>
                    <a:pt x="0" y="8242"/>
                  </a:lnTo>
                  <a:lnTo>
                    <a:pt x="8229" y="8242"/>
                  </a:lnTo>
                  <a:lnTo>
                    <a:pt x="8229" y="0"/>
                  </a:lnTo>
                  <a:close/>
                </a:path>
                <a:path w="60325" h="123825">
                  <a:moveTo>
                    <a:pt x="21399" y="115227"/>
                  </a:moveTo>
                  <a:lnTo>
                    <a:pt x="13157" y="115227"/>
                  </a:lnTo>
                  <a:lnTo>
                    <a:pt x="13157" y="123456"/>
                  </a:lnTo>
                  <a:lnTo>
                    <a:pt x="21399" y="123456"/>
                  </a:lnTo>
                  <a:lnTo>
                    <a:pt x="21399" y="115227"/>
                  </a:lnTo>
                  <a:close/>
                </a:path>
                <a:path w="60325" h="123825">
                  <a:moveTo>
                    <a:pt x="21399" y="102044"/>
                  </a:moveTo>
                  <a:lnTo>
                    <a:pt x="13157" y="102044"/>
                  </a:lnTo>
                  <a:lnTo>
                    <a:pt x="13157" y="110286"/>
                  </a:lnTo>
                  <a:lnTo>
                    <a:pt x="21399" y="110286"/>
                  </a:lnTo>
                  <a:lnTo>
                    <a:pt x="21399" y="102044"/>
                  </a:lnTo>
                  <a:close/>
                </a:path>
                <a:path w="60325" h="123825">
                  <a:moveTo>
                    <a:pt x="21399" y="89712"/>
                  </a:moveTo>
                  <a:lnTo>
                    <a:pt x="13157" y="89712"/>
                  </a:lnTo>
                  <a:lnTo>
                    <a:pt x="13157" y="97942"/>
                  </a:lnTo>
                  <a:lnTo>
                    <a:pt x="21399" y="97942"/>
                  </a:lnTo>
                  <a:lnTo>
                    <a:pt x="21399" y="89712"/>
                  </a:lnTo>
                  <a:close/>
                </a:path>
                <a:path w="60325" h="123825">
                  <a:moveTo>
                    <a:pt x="21399" y="76542"/>
                  </a:moveTo>
                  <a:lnTo>
                    <a:pt x="13157" y="76542"/>
                  </a:lnTo>
                  <a:lnTo>
                    <a:pt x="13157" y="84772"/>
                  </a:lnTo>
                  <a:lnTo>
                    <a:pt x="21399" y="84772"/>
                  </a:lnTo>
                  <a:lnTo>
                    <a:pt x="21399" y="76542"/>
                  </a:lnTo>
                  <a:close/>
                </a:path>
                <a:path w="60325" h="123825">
                  <a:moveTo>
                    <a:pt x="21399" y="64185"/>
                  </a:moveTo>
                  <a:lnTo>
                    <a:pt x="13157" y="64185"/>
                  </a:lnTo>
                  <a:lnTo>
                    <a:pt x="13157" y="71602"/>
                  </a:lnTo>
                  <a:lnTo>
                    <a:pt x="21399" y="71602"/>
                  </a:lnTo>
                  <a:lnTo>
                    <a:pt x="21399" y="64185"/>
                  </a:lnTo>
                  <a:close/>
                </a:path>
                <a:path w="60325" h="123825">
                  <a:moveTo>
                    <a:pt x="21399" y="51041"/>
                  </a:moveTo>
                  <a:lnTo>
                    <a:pt x="13157" y="51041"/>
                  </a:lnTo>
                  <a:lnTo>
                    <a:pt x="13157" y="59245"/>
                  </a:lnTo>
                  <a:lnTo>
                    <a:pt x="21399" y="59245"/>
                  </a:lnTo>
                  <a:lnTo>
                    <a:pt x="21399" y="51041"/>
                  </a:lnTo>
                  <a:close/>
                </a:path>
                <a:path w="60325" h="123825">
                  <a:moveTo>
                    <a:pt x="21399" y="38696"/>
                  </a:moveTo>
                  <a:lnTo>
                    <a:pt x="13157" y="38696"/>
                  </a:lnTo>
                  <a:lnTo>
                    <a:pt x="13157" y="46075"/>
                  </a:lnTo>
                  <a:lnTo>
                    <a:pt x="21399" y="46075"/>
                  </a:lnTo>
                  <a:lnTo>
                    <a:pt x="21399" y="38696"/>
                  </a:lnTo>
                  <a:close/>
                </a:path>
                <a:path w="60325" h="123825">
                  <a:moveTo>
                    <a:pt x="21399" y="25527"/>
                  </a:moveTo>
                  <a:lnTo>
                    <a:pt x="13157" y="25527"/>
                  </a:lnTo>
                  <a:lnTo>
                    <a:pt x="13157" y="33743"/>
                  </a:lnTo>
                  <a:lnTo>
                    <a:pt x="21399" y="33743"/>
                  </a:lnTo>
                  <a:lnTo>
                    <a:pt x="21399" y="25527"/>
                  </a:lnTo>
                  <a:close/>
                </a:path>
                <a:path w="60325" h="123825">
                  <a:moveTo>
                    <a:pt x="21399" y="12357"/>
                  </a:moveTo>
                  <a:lnTo>
                    <a:pt x="13157" y="12357"/>
                  </a:lnTo>
                  <a:lnTo>
                    <a:pt x="13157" y="20586"/>
                  </a:lnTo>
                  <a:lnTo>
                    <a:pt x="21399" y="20586"/>
                  </a:lnTo>
                  <a:lnTo>
                    <a:pt x="21399" y="12357"/>
                  </a:lnTo>
                  <a:close/>
                </a:path>
                <a:path w="60325" h="123825">
                  <a:moveTo>
                    <a:pt x="21399" y="0"/>
                  </a:moveTo>
                  <a:lnTo>
                    <a:pt x="13157" y="0"/>
                  </a:lnTo>
                  <a:lnTo>
                    <a:pt x="13157" y="8242"/>
                  </a:lnTo>
                  <a:lnTo>
                    <a:pt x="21399" y="8242"/>
                  </a:lnTo>
                  <a:lnTo>
                    <a:pt x="21399" y="0"/>
                  </a:lnTo>
                  <a:close/>
                </a:path>
                <a:path w="60325" h="123825">
                  <a:moveTo>
                    <a:pt x="34569" y="115227"/>
                  </a:moveTo>
                  <a:lnTo>
                    <a:pt x="26327" y="115227"/>
                  </a:lnTo>
                  <a:lnTo>
                    <a:pt x="26327" y="123456"/>
                  </a:lnTo>
                  <a:lnTo>
                    <a:pt x="34569" y="123456"/>
                  </a:lnTo>
                  <a:lnTo>
                    <a:pt x="34569" y="115227"/>
                  </a:lnTo>
                  <a:close/>
                </a:path>
                <a:path w="60325" h="123825">
                  <a:moveTo>
                    <a:pt x="34569" y="102044"/>
                  </a:moveTo>
                  <a:lnTo>
                    <a:pt x="26327" y="102044"/>
                  </a:lnTo>
                  <a:lnTo>
                    <a:pt x="26327" y="110286"/>
                  </a:lnTo>
                  <a:lnTo>
                    <a:pt x="34569" y="110286"/>
                  </a:lnTo>
                  <a:lnTo>
                    <a:pt x="34569" y="102044"/>
                  </a:lnTo>
                  <a:close/>
                </a:path>
                <a:path w="60325" h="123825">
                  <a:moveTo>
                    <a:pt x="34569" y="89712"/>
                  </a:moveTo>
                  <a:lnTo>
                    <a:pt x="26327" y="89712"/>
                  </a:lnTo>
                  <a:lnTo>
                    <a:pt x="26327" y="97942"/>
                  </a:lnTo>
                  <a:lnTo>
                    <a:pt x="34569" y="97942"/>
                  </a:lnTo>
                  <a:lnTo>
                    <a:pt x="34569" y="89712"/>
                  </a:lnTo>
                  <a:close/>
                </a:path>
                <a:path w="60325" h="123825">
                  <a:moveTo>
                    <a:pt x="34569" y="76542"/>
                  </a:moveTo>
                  <a:lnTo>
                    <a:pt x="26327" y="76542"/>
                  </a:lnTo>
                  <a:lnTo>
                    <a:pt x="26327" y="84772"/>
                  </a:lnTo>
                  <a:lnTo>
                    <a:pt x="34569" y="84772"/>
                  </a:lnTo>
                  <a:lnTo>
                    <a:pt x="34569" y="76542"/>
                  </a:lnTo>
                  <a:close/>
                </a:path>
                <a:path w="60325" h="123825">
                  <a:moveTo>
                    <a:pt x="34569" y="64185"/>
                  </a:moveTo>
                  <a:lnTo>
                    <a:pt x="26327" y="64185"/>
                  </a:lnTo>
                  <a:lnTo>
                    <a:pt x="26327" y="71602"/>
                  </a:lnTo>
                  <a:lnTo>
                    <a:pt x="34569" y="71602"/>
                  </a:lnTo>
                  <a:lnTo>
                    <a:pt x="34569" y="64185"/>
                  </a:lnTo>
                  <a:close/>
                </a:path>
                <a:path w="60325" h="123825">
                  <a:moveTo>
                    <a:pt x="34569" y="51041"/>
                  </a:moveTo>
                  <a:lnTo>
                    <a:pt x="26327" y="51041"/>
                  </a:lnTo>
                  <a:lnTo>
                    <a:pt x="26327" y="59245"/>
                  </a:lnTo>
                  <a:lnTo>
                    <a:pt x="34569" y="59245"/>
                  </a:lnTo>
                  <a:lnTo>
                    <a:pt x="34569" y="51041"/>
                  </a:lnTo>
                  <a:close/>
                </a:path>
                <a:path w="60325" h="123825">
                  <a:moveTo>
                    <a:pt x="34569" y="38696"/>
                  </a:moveTo>
                  <a:lnTo>
                    <a:pt x="26327" y="38696"/>
                  </a:lnTo>
                  <a:lnTo>
                    <a:pt x="26327" y="46075"/>
                  </a:lnTo>
                  <a:lnTo>
                    <a:pt x="34569" y="46075"/>
                  </a:lnTo>
                  <a:lnTo>
                    <a:pt x="34569" y="38696"/>
                  </a:lnTo>
                  <a:close/>
                </a:path>
                <a:path w="60325" h="123825">
                  <a:moveTo>
                    <a:pt x="34569" y="25527"/>
                  </a:moveTo>
                  <a:lnTo>
                    <a:pt x="26327" y="25527"/>
                  </a:lnTo>
                  <a:lnTo>
                    <a:pt x="26327" y="33743"/>
                  </a:lnTo>
                  <a:lnTo>
                    <a:pt x="34569" y="33743"/>
                  </a:lnTo>
                  <a:lnTo>
                    <a:pt x="34569" y="25527"/>
                  </a:lnTo>
                  <a:close/>
                </a:path>
                <a:path w="60325" h="123825">
                  <a:moveTo>
                    <a:pt x="34569" y="12357"/>
                  </a:moveTo>
                  <a:lnTo>
                    <a:pt x="26327" y="12357"/>
                  </a:lnTo>
                  <a:lnTo>
                    <a:pt x="26327" y="20586"/>
                  </a:lnTo>
                  <a:lnTo>
                    <a:pt x="34569" y="20586"/>
                  </a:lnTo>
                  <a:lnTo>
                    <a:pt x="34569" y="12357"/>
                  </a:lnTo>
                  <a:close/>
                </a:path>
                <a:path w="60325" h="123825">
                  <a:moveTo>
                    <a:pt x="34569" y="0"/>
                  </a:moveTo>
                  <a:lnTo>
                    <a:pt x="26327" y="0"/>
                  </a:lnTo>
                  <a:lnTo>
                    <a:pt x="26327" y="8242"/>
                  </a:lnTo>
                  <a:lnTo>
                    <a:pt x="34569" y="8242"/>
                  </a:lnTo>
                  <a:lnTo>
                    <a:pt x="34569" y="0"/>
                  </a:lnTo>
                  <a:close/>
                </a:path>
                <a:path w="60325" h="123825">
                  <a:moveTo>
                    <a:pt x="46901" y="115227"/>
                  </a:moveTo>
                  <a:lnTo>
                    <a:pt x="39497" y="115227"/>
                  </a:lnTo>
                  <a:lnTo>
                    <a:pt x="39497" y="123456"/>
                  </a:lnTo>
                  <a:lnTo>
                    <a:pt x="46901" y="123456"/>
                  </a:lnTo>
                  <a:lnTo>
                    <a:pt x="46901" y="115227"/>
                  </a:lnTo>
                  <a:close/>
                </a:path>
                <a:path w="60325" h="123825">
                  <a:moveTo>
                    <a:pt x="46901" y="102044"/>
                  </a:moveTo>
                  <a:lnTo>
                    <a:pt x="39497" y="102044"/>
                  </a:lnTo>
                  <a:lnTo>
                    <a:pt x="39497" y="110286"/>
                  </a:lnTo>
                  <a:lnTo>
                    <a:pt x="46901" y="110286"/>
                  </a:lnTo>
                  <a:lnTo>
                    <a:pt x="46901" y="102044"/>
                  </a:lnTo>
                  <a:close/>
                </a:path>
                <a:path w="60325" h="123825">
                  <a:moveTo>
                    <a:pt x="46901" y="89712"/>
                  </a:moveTo>
                  <a:lnTo>
                    <a:pt x="39497" y="89712"/>
                  </a:lnTo>
                  <a:lnTo>
                    <a:pt x="39497" y="97942"/>
                  </a:lnTo>
                  <a:lnTo>
                    <a:pt x="46901" y="97942"/>
                  </a:lnTo>
                  <a:lnTo>
                    <a:pt x="46901" y="89712"/>
                  </a:lnTo>
                  <a:close/>
                </a:path>
                <a:path w="60325" h="123825">
                  <a:moveTo>
                    <a:pt x="46901" y="76542"/>
                  </a:moveTo>
                  <a:lnTo>
                    <a:pt x="39497" y="76542"/>
                  </a:lnTo>
                  <a:lnTo>
                    <a:pt x="39497" y="84772"/>
                  </a:lnTo>
                  <a:lnTo>
                    <a:pt x="46901" y="84772"/>
                  </a:lnTo>
                  <a:lnTo>
                    <a:pt x="46901" y="76542"/>
                  </a:lnTo>
                  <a:close/>
                </a:path>
                <a:path w="60325" h="123825">
                  <a:moveTo>
                    <a:pt x="46901" y="64185"/>
                  </a:moveTo>
                  <a:lnTo>
                    <a:pt x="39497" y="64185"/>
                  </a:lnTo>
                  <a:lnTo>
                    <a:pt x="39497" y="71602"/>
                  </a:lnTo>
                  <a:lnTo>
                    <a:pt x="46901" y="71602"/>
                  </a:lnTo>
                  <a:lnTo>
                    <a:pt x="46901" y="64185"/>
                  </a:lnTo>
                  <a:close/>
                </a:path>
                <a:path w="60325" h="123825">
                  <a:moveTo>
                    <a:pt x="46901" y="51041"/>
                  </a:moveTo>
                  <a:lnTo>
                    <a:pt x="39497" y="51041"/>
                  </a:lnTo>
                  <a:lnTo>
                    <a:pt x="39497" y="59245"/>
                  </a:lnTo>
                  <a:lnTo>
                    <a:pt x="46901" y="59245"/>
                  </a:lnTo>
                  <a:lnTo>
                    <a:pt x="46901" y="51041"/>
                  </a:lnTo>
                  <a:close/>
                </a:path>
                <a:path w="60325" h="123825">
                  <a:moveTo>
                    <a:pt x="46901" y="38696"/>
                  </a:moveTo>
                  <a:lnTo>
                    <a:pt x="39497" y="38696"/>
                  </a:lnTo>
                  <a:lnTo>
                    <a:pt x="39497" y="46075"/>
                  </a:lnTo>
                  <a:lnTo>
                    <a:pt x="46901" y="46075"/>
                  </a:lnTo>
                  <a:lnTo>
                    <a:pt x="46901" y="38696"/>
                  </a:lnTo>
                  <a:close/>
                </a:path>
                <a:path w="60325" h="123825">
                  <a:moveTo>
                    <a:pt x="46901" y="25527"/>
                  </a:moveTo>
                  <a:lnTo>
                    <a:pt x="39497" y="25527"/>
                  </a:lnTo>
                  <a:lnTo>
                    <a:pt x="39497" y="33743"/>
                  </a:lnTo>
                  <a:lnTo>
                    <a:pt x="46901" y="33743"/>
                  </a:lnTo>
                  <a:lnTo>
                    <a:pt x="46901" y="25527"/>
                  </a:lnTo>
                  <a:close/>
                </a:path>
                <a:path w="60325" h="123825">
                  <a:moveTo>
                    <a:pt x="46901" y="12357"/>
                  </a:moveTo>
                  <a:lnTo>
                    <a:pt x="39497" y="12357"/>
                  </a:lnTo>
                  <a:lnTo>
                    <a:pt x="39497" y="20586"/>
                  </a:lnTo>
                  <a:lnTo>
                    <a:pt x="46901" y="20586"/>
                  </a:lnTo>
                  <a:lnTo>
                    <a:pt x="46901" y="12357"/>
                  </a:lnTo>
                  <a:close/>
                </a:path>
                <a:path w="60325" h="123825">
                  <a:moveTo>
                    <a:pt x="46901" y="0"/>
                  </a:moveTo>
                  <a:lnTo>
                    <a:pt x="39497" y="0"/>
                  </a:lnTo>
                  <a:lnTo>
                    <a:pt x="39497" y="8242"/>
                  </a:lnTo>
                  <a:lnTo>
                    <a:pt x="46901" y="8242"/>
                  </a:lnTo>
                  <a:lnTo>
                    <a:pt x="46901" y="0"/>
                  </a:lnTo>
                  <a:close/>
                </a:path>
                <a:path w="60325" h="123825">
                  <a:moveTo>
                    <a:pt x="60071" y="115227"/>
                  </a:moveTo>
                  <a:lnTo>
                    <a:pt x="51841" y="115227"/>
                  </a:lnTo>
                  <a:lnTo>
                    <a:pt x="51841" y="123456"/>
                  </a:lnTo>
                  <a:lnTo>
                    <a:pt x="60071" y="123456"/>
                  </a:lnTo>
                  <a:lnTo>
                    <a:pt x="60071" y="115227"/>
                  </a:lnTo>
                  <a:close/>
                </a:path>
                <a:path w="60325" h="123825">
                  <a:moveTo>
                    <a:pt x="60071" y="102044"/>
                  </a:moveTo>
                  <a:lnTo>
                    <a:pt x="51841" y="102044"/>
                  </a:lnTo>
                  <a:lnTo>
                    <a:pt x="51841" y="110286"/>
                  </a:lnTo>
                  <a:lnTo>
                    <a:pt x="60071" y="110286"/>
                  </a:lnTo>
                  <a:lnTo>
                    <a:pt x="60071" y="102044"/>
                  </a:lnTo>
                  <a:close/>
                </a:path>
                <a:path w="60325" h="123825">
                  <a:moveTo>
                    <a:pt x="60071" y="89712"/>
                  </a:moveTo>
                  <a:lnTo>
                    <a:pt x="51841" y="89712"/>
                  </a:lnTo>
                  <a:lnTo>
                    <a:pt x="51841" y="97942"/>
                  </a:lnTo>
                  <a:lnTo>
                    <a:pt x="60071" y="97942"/>
                  </a:lnTo>
                  <a:lnTo>
                    <a:pt x="60071" y="89712"/>
                  </a:lnTo>
                  <a:close/>
                </a:path>
                <a:path w="60325" h="123825">
                  <a:moveTo>
                    <a:pt x="60071" y="76542"/>
                  </a:moveTo>
                  <a:lnTo>
                    <a:pt x="51841" y="76542"/>
                  </a:lnTo>
                  <a:lnTo>
                    <a:pt x="51841" y="84772"/>
                  </a:lnTo>
                  <a:lnTo>
                    <a:pt x="60071" y="84772"/>
                  </a:lnTo>
                  <a:lnTo>
                    <a:pt x="60071" y="76542"/>
                  </a:lnTo>
                  <a:close/>
                </a:path>
                <a:path w="60325" h="123825">
                  <a:moveTo>
                    <a:pt x="60071" y="64185"/>
                  </a:moveTo>
                  <a:lnTo>
                    <a:pt x="51841" y="64185"/>
                  </a:lnTo>
                  <a:lnTo>
                    <a:pt x="51841" y="71602"/>
                  </a:lnTo>
                  <a:lnTo>
                    <a:pt x="60071" y="71602"/>
                  </a:lnTo>
                  <a:lnTo>
                    <a:pt x="60071" y="64185"/>
                  </a:lnTo>
                  <a:close/>
                </a:path>
                <a:path w="60325" h="123825">
                  <a:moveTo>
                    <a:pt x="60071" y="51041"/>
                  </a:moveTo>
                  <a:lnTo>
                    <a:pt x="51841" y="51041"/>
                  </a:lnTo>
                  <a:lnTo>
                    <a:pt x="51841" y="59245"/>
                  </a:lnTo>
                  <a:lnTo>
                    <a:pt x="60071" y="59245"/>
                  </a:lnTo>
                  <a:lnTo>
                    <a:pt x="60071" y="51041"/>
                  </a:lnTo>
                  <a:close/>
                </a:path>
                <a:path w="60325" h="123825">
                  <a:moveTo>
                    <a:pt x="60071" y="38696"/>
                  </a:moveTo>
                  <a:lnTo>
                    <a:pt x="51841" y="38696"/>
                  </a:lnTo>
                  <a:lnTo>
                    <a:pt x="51841" y="46075"/>
                  </a:lnTo>
                  <a:lnTo>
                    <a:pt x="60071" y="46075"/>
                  </a:lnTo>
                  <a:lnTo>
                    <a:pt x="60071" y="38696"/>
                  </a:lnTo>
                  <a:close/>
                </a:path>
                <a:path w="60325" h="123825">
                  <a:moveTo>
                    <a:pt x="60071" y="25527"/>
                  </a:moveTo>
                  <a:lnTo>
                    <a:pt x="51841" y="25527"/>
                  </a:lnTo>
                  <a:lnTo>
                    <a:pt x="51841" y="33743"/>
                  </a:lnTo>
                  <a:lnTo>
                    <a:pt x="60071" y="33743"/>
                  </a:lnTo>
                  <a:lnTo>
                    <a:pt x="60071" y="25527"/>
                  </a:lnTo>
                  <a:close/>
                </a:path>
                <a:path w="60325" h="123825">
                  <a:moveTo>
                    <a:pt x="60071" y="12357"/>
                  </a:moveTo>
                  <a:lnTo>
                    <a:pt x="51841" y="12357"/>
                  </a:lnTo>
                  <a:lnTo>
                    <a:pt x="51841" y="20586"/>
                  </a:lnTo>
                  <a:lnTo>
                    <a:pt x="60071" y="20586"/>
                  </a:lnTo>
                  <a:lnTo>
                    <a:pt x="60071" y="12357"/>
                  </a:lnTo>
                  <a:close/>
                </a:path>
                <a:path w="60325" h="123825">
                  <a:moveTo>
                    <a:pt x="60071" y="0"/>
                  </a:moveTo>
                  <a:lnTo>
                    <a:pt x="51841" y="0"/>
                  </a:lnTo>
                  <a:lnTo>
                    <a:pt x="51841" y="8242"/>
                  </a:lnTo>
                  <a:lnTo>
                    <a:pt x="60071" y="8242"/>
                  </a:lnTo>
                  <a:lnTo>
                    <a:pt x="600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154231" y="5541187"/>
              <a:ext cx="124460" cy="34290"/>
            </a:xfrm>
            <a:custGeom>
              <a:avLst/>
              <a:gdLst/>
              <a:ahLst/>
              <a:cxnLst/>
              <a:rect l="l" t="t" r="r" b="b"/>
              <a:pathLst>
                <a:path w="124460" h="34289">
                  <a:moveTo>
                    <a:pt x="124269" y="0"/>
                  </a:moveTo>
                  <a:lnTo>
                    <a:pt x="0" y="0"/>
                  </a:lnTo>
                  <a:lnTo>
                    <a:pt x="0" y="33731"/>
                  </a:lnTo>
                  <a:lnTo>
                    <a:pt x="124269" y="33731"/>
                  </a:lnTo>
                  <a:lnTo>
                    <a:pt x="12426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159172" y="5549417"/>
              <a:ext cx="115570" cy="18415"/>
            </a:xfrm>
            <a:custGeom>
              <a:avLst/>
              <a:gdLst/>
              <a:ahLst/>
              <a:cxnLst/>
              <a:rect l="l" t="t" r="r" b="b"/>
              <a:pathLst>
                <a:path w="115570" h="18414">
                  <a:moveTo>
                    <a:pt x="13995" y="8216"/>
                  </a:moveTo>
                  <a:lnTo>
                    <a:pt x="9880" y="7404"/>
                  </a:lnTo>
                  <a:lnTo>
                    <a:pt x="9055" y="6578"/>
                  </a:lnTo>
                  <a:lnTo>
                    <a:pt x="8204" y="6578"/>
                  </a:lnTo>
                  <a:lnTo>
                    <a:pt x="6578" y="5753"/>
                  </a:lnTo>
                  <a:lnTo>
                    <a:pt x="5765" y="4927"/>
                  </a:lnTo>
                  <a:lnTo>
                    <a:pt x="4953" y="4927"/>
                  </a:lnTo>
                  <a:lnTo>
                    <a:pt x="4953" y="3289"/>
                  </a:lnTo>
                  <a:lnTo>
                    <a:pt x="5765" y="3289"/>
                  </a:lnTo>
                  <a:lnTo>
                    <a:pt x="7416" y="2463"/>
                  </a:lnTo>
                  <a:lnTo>
                    <a:pt x="9055" y="2463"/>
                  </a:lnTo>
                  <a:lnTo>
                    <a:pt x="11518" y="3289"/>
                  </a:lnTo>
                  <a:lnTo>
                    <a:pt x="12357" y="4102"/>
                  </a:lnTo>
                  <a:lnTo>
                    <a:pt x="12357" y="2463"/>
                  </a:lnTo>
                  <a:lnTo>
                    <a:pt x="12357" y="0"/>
                  </a:lnTo>
                  <a:lnTo>
                    <a:pt x="4953" y="0"/>
                  </a:lnTo>
                  <a:lnTo>
                    <a:pt x="0" y="812"/>
                  </a:lnTo>
                  <a:lnTo>
                    <a:pt x="0" y="9055"/>
                  </a:lnTo>
                  <a:lnTo>
                    <a:pt x="4102" y="9880"/>
                  </a:lnTo>
                  <a:lnTo>
                    <a:pt x="5765" y="10680"/>
                  </a:lnTo>
                  <a:lnTo>
                    <a:pt x="4953" y="10680"/>
                  </a:lnTo>
                  <a:lnTo>
                    <a:pt x="7416" y="11518"/>
                  </a:lnTo>
                  <a:lnTo>
                    <a:pt x="8204" y="12331"/>
                  </a:lnTo>
                  <a:lnTo>
                    <a:pt x="8204" y="13982"/>
                  </a:lnTo>
                  <a:lnTo>
                    <a:pt x="7416" y="14808"/>
                  </a:lnTo>
                  <a:lnTo>
                    <a:pt x="4102" y="14808"/>
                  </a:lnTo>
                  <a:lnTo>
                    <a:pt x="0" y="13157"/>
                  </a:lnTo>
                  <a:lnTo>
                    <a:pt x="0" y="17272"/>
                  </a:lnTo>
                  <a:lnTo>
                    <a:pt x="1651" y="18097"/>
                  </a:lnTo>
                  <a:lnTo>
                    <a:pt x="9880" y="18097"/>
                  </a:lnTo>
                  <a:lnTo>
                    <a:pt x="13995" y="15633"/>
                  </a:lnTo>
                  <a:lnTo>
                    <a:pt x="13995" y="14808"/>
                  </a:lnTo>
                  <a:lnTo>
                    <a:pt x="13995" y="8216"/>
                  </a:lnTo>
                  <a:close/>
                </a:path>
                <a:path w="115570" h="18414">
                  <a:moveTo>
                    <a:pt x="21399" y="0"/>
                  </a:moveTo>
                  <a:lnTo>
                    <a:pt x="16471" y="0"/>
                  </a:lnTo>
                  <a:lnTo>
                    <a:pt x="16471" y="17272"/>
                  </a:lnTo>
                  <a:lnTo>
                    <a:pt x="21399" y="17272"/>
                  </a:lnTo>
                  <a:lnTo>
                    <a:pt x="21399" y="0"/>
                  </a:lnTo>
                  <a:close/>
                </a:path>
                <a:path w="115570" h="18414">
                  <a:moveTo>
                    <a:pt x="38684" y="0"/>
                  </a:moveTo>
                  <a:lnTo>
                    <a:pt x="25527" y="0"/>
                  </a:lnTo>
                  <a:lnTo>
                    <a:pt x="25527" y="17272"/>
                  </a:lnTo>
                  <a:lnTo>
                    <a:pt x="38684" y="17272"/>
                  </a:lnTo>
                  <a:lnTo>
                    <a:pt x="38684" y="13982"/>
                  </a:lnTo>
                  <a:lnTo>
                    <a:pt x="30429" y="13982"/>
                  </a:lnTo>
                  <a:lnTo>
                    <a:pt x="30429" y="9880"/>
                  </a:lnTo>
                  <a:lnTo>
                    <a:pt x="37033" y="9880"/>
                  </a:lnTo>
                  <a:lnTo>
                    <a:pt x="37033" y="7404"/>
                  </a:lnTo>
                  <a:lnTo>
                    <a:pt x="30429" y="7404"/>
                  </a:lnTo>
                  <a:lnTo>
                    <a:pt x="30429" y="3289"/>
                  </a:lnTo>
                  <a:lnTo>
                    <a:pt x="38684" y="3289"/>
                  </a:lnTo>
                  <a:lnTo>
                    <a:pt x="38684" y="0"/>
                  </a:lnTo>
                  <a:close/>
                </a:path>
                <a:path w="115570" h="18414">
                  <a:moveTo>
                    <a:pt x="62560" y="0"/>
                  </a:moveTo>
                  <a:lnTo>
                    <a:pt x="56781" y="0"/>
                  </a:lnTo>
                  <a:lnTo>
                    <a:pt x="51854" y="9880"/>
                  </a:lnTo>
                  <a:lnTo>
                    <a:pt x="47726" y="0"/>
                  </a:lnTo>
                  <a:lnTo>
                    <a:pt x="41148" y="0"/>
                  </a:lnTo>
                  <a:lnTo>
                    <a:pt x="41148" y="17272"/>
                  </a:lnTo>
                  <a:lnTo>
                    <a:pt x="45262" y="17272"/>
                  </a:lnTo>
                  <a:lnTo>
                    <a:pt x="45262" y="6578"/>
                  </a:lnTo>
                  <a:lnTo>
                    <a:pt x="49377" y="17272"/>
                  </a:lnTo>
                  <a:lnTo>
                    <a:pt x="53505" y="17272"/>
                  </a:lnTo>
                  <a:lnTo>
                    <a:pt x="57607" y="6578"/>
                  </a:lnTo>
                  <a:lnTo>
                    <a:pt x="57607" y="17272"/>
                  </a:lnTo>
                  <a:lnTo>
                    <a:pt x="62560" y="17272"/>
                  </a:lnTo>
                  <a:lnTo>
                    <a:pt x="62560" y="0"/>
                  </a:lnTo>
                  <a:close/>
                </a:path>
                <a:path w="115570" h="18414">
                  <a:moveTo>
                    <a:pt x="79832" y="0"/>
                  </a:moveTo>
                  <a:lnTo>
                    <a:pt x="66662" y="0"/>
                  </a:lnTo>
                  <a:lnTo>
                    <a:pt x="66662" y="17272"/>
                  </a:lnTo>
                  <a:lnTo>
                    <a:pt x="79832" y="17272"/>
                  </a:lnTo>
                  <a:lnTo>
                    <a:pt x="79832" y="13982"/>
                  </a:lnTo>
                  <a:lnTo>
                    <a:pt x="72415" y="13982"/>
                  </a:lnTo>
                  <a:lnTo>
                    <a:pt x="72415" y="9880"/>
                  </a:lnTo>
                  <a:lnTo>
                    <a:pt x="79006" y="9880"/>
                  </a:lnTo>
                  <a:lnTo>
                    <a:pt x="79006" y="7404"/>
                  </a:lnTo>
                  <a:lnTo>
                    <a:pt x="72415" y="7404"/>
                  </a:lnTo>
                  <a:lnTo>
                    <a:pt x="72415" y="3289"/>
                  </a:lnTo>
                  <a:lnTo>
                    <a:pt x="79832" y="3289"/>
                  </a:lnTo>
                  <a:lnTo>
                    <a:pt x="79832" y="0"/>
                  </a:lnTo>
                  <a:close/>
                </a:path>
                <a:path w="115570" h="18414">
                  <a:moveTo>
                    <a:pt x="97942" y="0"/>
                  </a:moveTo>
                  <a:lnTo>
                    <a:pt x="94640" y="0"/>
                  </a:lnTo>
                  <a:lnTo>
                    <a:pt x="94640" y="10680"/>
                  </a:lnTo>
                  <a:lnTo>
                    <a:pt x="88887" y="0"/>
                  </a:lnTo>
                  <a:lnTo>
                    <a:pt x="83121" y="0"/>
                  </a:lnTo>
                  <a:lnTo>
                    <a:pt x="83121" y="17272"/>
                  </a:lnTo>
                  <a:lnTo>
                    <a:pt x="86423" y="17272"/>
                  </a:lnTo>
                  <a:lnTo>
                    <a:pt x="86423" y="6578"/>
                  </a:lnTo>
                  <a:lnTo>
                    <a:pt x="92176" y="17272"/>
                  </a:lnTo>
                  <a:lnTo>
                    <a:pt x="97942" y="17272"/>
                  </a:lnTo>
                  <a:lnTo>
                    <a:pt x="97942" y="0"/>
                  </a:lnTo>
                  <a:close/>
                </a:path>
                <a:path w="115570" h="18414">
                  <a:moveTo>
                    <a:pt x="115214" y="8216"/>
                  </a:moveTo>
                  <a:lnTo>
                    <a:pt x="111099" y="7404"/>
                  </a:lnTo>
                  <a:lnTo>
                    <a:pt x="110286" y="6578"/>
                  </a:lnTo>
                  <a:lnTo>
                    <a:pt x="109461" y="6578"/>
                  </a:lnTo>
                  <a:lnTo>
                    <a:pt x="107810" y="5753"/>
                  </a:lnTo>
                  <a:lnTo>
                    <a:pt x="106997" y="4927"/>
                  </a:lnTo>
                  <a:lnTo>
                    <a:pt x="106159" y="4927"/>
                  </a:lnTo>
                  <a:lnTo>
                    <a:pt x="106159" y="3289"/>
                  </a:lnTo>
                  <a:lnTo>
                    <a:pt x="106997" y="3289"/>
                  </a:lnTo>
                  <a:lnTo>
                    <a:pt x="108635" y="2463"/>
                  </a:lnTo>
                  <a:lnTo>
                    <a:pt x="110286" y="2463"/>
                  </a:lnTo>
                  <a:lnTo>
                    <a:pt x="112750" y="3289"/>
                  </a:lnTo>
                  <a:lnTo>
                    <a:pt x="113576" y="4102"/>
                  </a:lnTo>
                  <a:lnTo>
                    <a:pt x="113576" y="2463"/>
                  </a:lnTo>
                  <a:lnTo>
                    <a:pt x="113576" y="0"/>
                  </a:lnTo>
                  <a:lnTo>
                    <a:pt x="106159" y="0"/>
                  </a:lnTo>
                  <a:lnTo>
                    <a:pt x="101231" y="812"/>
                  </a:lnTo>
                  <a:lnTo>
                    <a:pt x="101231" y="9055"/>
                  </a:lnTo>
                  <a:lnTo>
                    <a:pt x="105333" y="9880"/>
                  </a:lnTo>
                  <a:lnTo>
                    <a:pt x="106997" y="10680"/>
                  </a:lnTo>
                  <a:lnTo>
                    <a:pt x="106159" y="10680"/>
                  </a:lnTo>
                  <a:lnTo>
                    <a:pt x="108635" y="11518"/>
                  </a:lnTo>
                  <a:lnTo>
                    <a:pt x="109461" y="12331"/>
                  </a:lnTo>
                  <a:lnTo>
                    <a:pt x="109461" y="13982"/>
                  </a:lnTo>
                  <a:lnTo>
                    <a:pt x="108635" y="14808"/>
                  </a:lnTo>
                  <a:lnTo>
                    <a:pt x="105333" y="14808"/>
                  </a:lnTo>
                  <a:lnTo>
                    <a:pt x="101231" y="13157"/>
                  </a:lnTo>
                  <a:lnTo>
                    <a:pt x="101231" y="17272"/>
                  </a:lnTo>
                  <a:lnTo>
                    <a:pt x="102882" y="18097"/>
                  </a:lnTo>
                  <a:lnTo>
                    <a:pt x="111099" y="18097"/>
                  </a:lnTo>
                  <a:lnTo>
                    <a:pt x="115214" y="15633"/>
                  </a:lnTo>
                  <a:lnTo>
                    <a:pt x="115214" y="14808"/>
                  </a:lnTo>
                  <a:lnTo>
                    <a:pt x="115214" y="82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124615" y="5582323"/>
              <a:ext cx="750570" cy="1621790"/>
            </a:xfrm>
            <a:custGeom>
              <a:avLst/>
              <a:gdLst/>
              <a:ahLst/>
              <a:cxnLst/>
              <a:rect l="l" t="t" r="r" b="b"/>
              <a:pathLst>
                <a:path w="750570" h="1621790">
                  <a:moveTo>
                    <a:pt x="0" y="1621231"/>
                  </a:moveTo>
                  <a:lnTo>
                    <a:pt x="750544" y="1621231"/>
                  </a:lnTo>
                </a:path>
                <a:path w="750570" h="1621790">
                  <a:moveTo>
                    <a:pt x="0" y="930770"/>
                  </a:moveTo>
                  <a:lnTo>
                    <a:pt x="750544" y="930770"/>
                  </a:lnTo>
                </a:path>
                <a:path w="750570" h="1621790">
                  <a:moveTo>
                    <a:pt x="0" y="718451"/>
                  </a:moveTo>
                  <a:lnTo>
                    <a:pt x="750544" y="718451"/>
                  </a:lnTo>
                </a:path>
                <a:path w="750570" h="1621790">
                  <a:moveTo>
                    <a:pt x="0" y="154724"/>
                  </a:moveTo>
                  <a:lnTo>
                    <a:pt x="750544" y="154724"/>
                  </a:lnTo>
                </a:path>
                <a:path w="750570" h="1621790">
                  <a:moveTo>
                    <a:pt x="0" y="0"/>
                  </a:moveTo>
                  <a:lnTo>
                    <a:pt x="75054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124615" y="7373924"/>
              <a:ext cx="750570" cy="46990"/>
            </a:xfrm>
            <a:custGeom>
              <a:avLst/>
              <a:gdLst/>
              <a:ahLst/>
              <a:cxnLst/>
              <a:rect l="l" t="t" r="r" b="b"/>
              <a:pathLst>
                <a:path w="750570" h="46990">
                  <a:moveTo>
                    <a:pt x="750544" y="0"/>
                  </a:moveTo>
                  <a:lnTo>
                    <a:pt x="0" y="0"/>
                  </a:lnTo>
                  <a:lnTo>
                    <a:pt x="0" y="46888"/>
                  </a:lnTo>
                  <a:lnTo>
                    <a:pt x="750544" y="46888"/>
                  </a:lnTo>
                  <a:lnTo>
                    <a:pt x="75054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124615" y="7373924"/>
              <a:ext cx="750570" cy="46990"/>
            </a:xfrm>
            <a:custGeom>
              <a:avLst/>
              <a:gdLst/>
              <a:ahLst/>
              <a:cxnLst/>
              <a:rect l="l" t="t" r="r" b="b"/>
              <a:pathLst>
                <a:path w="750570" h="46990">
                  <a:moveTo>
                    <a:pt x="750544" y="46888"/>
                  </a:moveTo>
                  <a:lnTo>
                    <a:pt x="750544" y="0"/>
                  </a:lnTo>
                  <a:lnTo>
                    <a:pt x="0" y="0"/>
                  </a:lnTo>
                  <a:lnTo>
                    <a:pt x="0" y="46888"/>
                  </a:lnTo>
                  <a:lnTo>
                    <a:pt x="750544" y="468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129555" y="5549417"/>
              <a:ext cx="740410" cy="1750695"/>
            </a:xfrm>
            <a:custGeom>
              <a:avLst/>
              <a:gdLst/>
              <a:ahLst/>
              <a:cxnLst/>
              <a:rect l="l" t="t" r="r" b="b"/>
              <a:pathLst>
                <a:path w="740410" h="1750695">
                  <a:moveTo>
                    <a:pt x="13970" y="1739734"/>
                  </a:moveTo>
                  <a:lnTo>
                    <a:pt x="10693" y="1736445"/>
                  </a:lnTo>
                  <a:lnTo>
                    <a:pt x="3289" y="1736445"/>
                  </a:lnTo>
                  <a:lnTo>
                    <a:pt x="0" y="1739734"/>
                  </a:lnTo>
                  <a:lnTo>
                    <a:pt x="0" y="1747964"/>
                  </a:lnTo>
                  <a:lnTo>
                    <a:pt x="3289" y="1750428"/>
                  </a:lnTo>
                  <a:lnTo>
                    <a:pt x="7391" y="1750428"/>
                  </a:lnTo>
                  <a:lnTo>
                    <a:pt x="10693" y="1750428"/>
                  </a:lnTo>
                  <a:lnTo>
                    <a:pt x="13970" y="1747964"/>
                  </a:lnTo>
                  <a:lnTo>
                    <a:pt x="13970" y="1739734"/>
                  </a:lnTo>
                  <a:close/>
                </a:path>
                <a:path w="740410" h="1750695">
                  <a:moveTo>
                    <a:pt x="13970" y="1608886"/>
                  </a:moveTo>
                  <a:lnTo>
                    <a:pt x="10693" y="1605584"/>
                  </a:lnTo>
                  <a:lnTo>
                    <a:pt x="3289" y="1605584"/>
                  </a:lnTo>
                  <a:lnTo>
                    <a:pt x="0" y="1608886"/>
                  </a:lnTo>
                  <a:lnTo>
                    <a:pt x="0" y="1616278"/>
                  </a:lnTo>
                  <a:lnTo>
                    <a:pt x="3289" y="1619580"/>
                  </a:lnTo>
                  <a:lnTo>
                    <a:pt x="7391" y="1619580"/>
                  </a:lnTo>
                  <a:lnTo>
                    <a:pt x="10693" y="1619580"/>
                  </a:lnTo>
                  <a:lnTo>
                    <a:pt x="13970" y="1616278"/>
                  </a:lnTo>
                  <a:lnTo>
                    <a:pt x="13970" y="1608886"/>
                  </a:lnTo>
                  <a:close/>
                </a:path>
                <a:path w="740410" h="1750695">
                  <a:moveTo>
                    <a:pt x="13970" y="1013879"/>
                  </a:moveTo>
                  <a:lnTo>
                    <a:pt x="10693" y="1010602"/>
                  </a:lnTo>
                  <a:lnTo>
                    <a:pt x="3289" y="1010602"/>
                  </a:lnTo>
                  <a:lnTo>
                    <a:pt x="0" y="1013879"/>
                  </a:lnTo>
                  <a:lnTo>
                    <a:pt x="0" y="1022121"/>
                  </a:lnTo>
                  <a:lnTo>
                    <a:pt x="3289" y="1024572"/>
                  </a:lnTo>
                  <a:lnTo>
                    <a:pt x="7391" y="1024572"/>
                  </a:lnTo>
                  <a:lnTo>
                    <a:pt x="10693" y="1024572"/>
                  </a:lnTo>
                  <a:lnTo>
                    <a:pt x="13970" y="1022121"/>
                  </a:lnTo>
                  <a:lnTo>
                    <a:pt x="13970" y="1013879"/>
                  </a:lnTo>
                  <a:close/>
                </a:path>
                <a:path w="740410" h="1750695">
                  <a:moveTo>
                    <a:pt x="13970" y="907732"/>
                  </a:moveTo>
                  <a:lnTo>
                    <a:pt x="10693" y="905256"/>
                  </a:lnTo>
                  <a:lnTo>
                    <a:pt x="3289" y="905256"/>
                  </a:lnTo>
                  <a:lnTo>
                    <a:pt x="0" y="907732"/>
                  </a:lnTo>
                  <a:lnTo>
                    <a:pt x="0" y="915949"/>
                  </a:lnTo>
                  <a:lnTo>
                    <a:pt x="3289" y="919251"/>
                  </a:lnTo>
                  <a:lnTo>
                    <a:pt x="7391" y="919251"/>
                  </a:lnTo>
                  <a:lnTo>
                    <a:pt x="10693" y="919251"/>
                  </a:lnTo>
                  <a:lnTo>
                    <a:pt x="13970" y="915949"/>
                  </a:lnTo>
                  <a:lnTo>
                    <a:pt x="13970" y="907732"/>
                  </a:lnTo>
                  <a:close/>
                </a:path>
                <a:path w="740410" h="1750695">
                  <a:moveTo>
                    <a:pt x="13970" y="803211"/>
                  </a:moveTo>
                  <a:lnTo>
                    <a:pt x="10693" y="799909"/>
                  </a:lnTo>
                  <a:lnTo>
                    <a:pt x="3289" y="799909"/>
                  </a:lnTo>
                  <a:lnTo>
                    <a:pt x="0" y="803211"/>
                  </a:lnTo>
                  <a:lnTo>
                    <a:pt x="0" y="811428"/>
                  </a:lnTo>
                  <a:lnTo>
                    <a:pt x="3289" y="814730"/>
                  </a:lnTo>
                  <a:lnTo>
                    <a:pt x="7391" y="814730"/>
                  </a:lnTo>
                  <a:lnTo>
                    <a:pt x="10693" y="814730"/>
                  </a:lnTo>
                  <a:lnTo>
                    <a:pt x="13970" y="811428"/>
                  </a:lnTo>
                  <a:lnTo>
                    <a:pt x="13970" y="803211"/>
                  </a:lnTo>
                  <a:close/>
                </a:path>
                <a:path w="740410" h="1750695">
                  <a:moveTo>
                    <a:pt x="13970" y="697026"/>
                  </a:moveTo>
                  <a:lnTo>
                    <a:pt x="10693" y="693762"/>
                  </a:lnTo>
                  <a:lnTo>
                    <a:pt x="3289" y="693762"/>
                  </a:lnTo>
                  <a:lnTo>
                    <a:pt x="0" y="697026"/>
                  </a:lnTo>
                  <a:lnTo>
                    <a:pt x="0" y="704443"/>
                  </a:lnTo>
                  <a:lnTo>
                    <a:pt x="3289" y="707732"/>
                  </a:lnTo>
                  <a:lnTo>
                    <a:pt x="7391" y="707732"/>
                  </a:lnTo>
                  <a:lnTo>
                    <a:pt x="10693" y="707732"/>
                  </a:lnTo>
                  <a:lnTo>
                    <a:pt x="13970" y="704443"/>
                  </a:lnTo>
                  <a:lnTo>
                    <a:pt x="13970" y="697026"/>
                  </a:lnTo>
                  <a:close/>
                </a:path>
                <a:path w="740410" h="1750695">
                  <a:moveTo>
                    <a:pt x="13970" y="106984"/>
                  </a:moveTo>
                  <a:lnTo>
                    <a:pt x="10693" y="103682"/>
                  </a:lnTo>
                  <a:lnTo>
                    <a:pt x="3289" y="103682"/>
                  </a:lnTo>
                  <a:lnTo>
                    <a:pt x="0" y="106984"/>
                  </a:lnTo>
                  <a:lnTo>
                    <a:pt x="0" y="115214"/>
                  </a:lnTo>
                  <a:lnTo>
                    <a:pt x="3289" y="118503"/>
                  </a:lnTo>
                  <a:lnTo>
                    <a:pt x="7391" y="118503"/>
                  </a:lnTo>
                  <a:lnTo>
                    <a:pt x="10693" y="118503"/>
                  </a:lnTo>
                  <a:lnTo>
                    <a:pt x="13970" y="115214"/>
                  </a:lnTo>
                  <a:lnTo>
                    <a:pt x="13970" y="106984"/>
                  </a:lnTo>
                  <a:close/>
                </a:path>
                <a:path w="740410" h="1750695">
                  <a:moveTo>
                    <a:pt x="13970" y="3289"/>
                  </a:moveTo>
                  <a:lnTo>
                    <a:pt x="10693" y="0"/>
                  </a:lnTo>
                  <a:lnTo>
                    <a:pt x="3289" y="0"/>
                  </a:lnTo>
                  <a:lnTo>
                    <a:pt x="0" y="3289"/>
                  </a:lnTo>
                  <a:lnTo>
                    <a:pt x="0" y="11518"/>
                  </a:lnTo>
                  <a:lnTo>
                    <a:pt x="3289" y="14808"/>
                  </a:lnTo>
                  <a:lnTo>
                    <a:pt x="7391" y="14808"/>
                  </a:lnTo>
                  <a:lnTo>
                    <a:pt x="10693" y="14808"/>
                  </a:lnTo>
                  <a:lnTo>
                    <a:pt x="13970" y="11518"/>
                  </a:lnTo>
                  <a:lnTo>
                    <a:pt x="13970" y="3289"/>
                  </a:lnTo>
                  <a:close/>
                </a:path>
                <a:path w="740410" h="1750695">
                  <a:moveTo>
                    <a:pt x="739825" y="1739734"/>
                  </a:moveTo>
                  <a:lnTo>
                    <a:pt x="736549" y="1736445"/>
                  </a:lnTo>
                  <a:lnTo>
                    <a:pt x="729132" y="1736445"/>
                  </a:lnTo>
                  <a:lnTo>
                    <a:pt x="725843" y="1739734"/>
                  </a:lnTo>
                  <a:lnTo>
                    <a:pt x="725843" y="1747964"/>
                  </a:lnTo>
                  <a:lnTo>
                    <a:pt x="729132" y="1750428"/>
                  </a:lnTo>
                  <a:lnTo>
                    <a:pt x="733247" y="1750428"/>
                  </a:lnTo>
                  <a:lnTo>
                    <a:pt x="736549" y="1750428"/>
                  </a:lnTo>
                  <a:lnTo>
                    <a:pt x="739825" y="1747964"/>
                  </a:lnTo>
                  <a:lnTo>
                    <a:pt x="739825" y="1739734"/>
                  </a:lnTo>
                  <a:close/>
                </a:path>
                <a:path w="740410" h="1750695">
                  <a:moveTo>
                    <a:pt x="739825" y="1608886"/>
                  </a:moveTo>
                  <a:lnTo>
                    <a:pt x="736549" y="1605584"/>
                  </a:lnTo>
                  <a:lnTo>
                    <a:pt x="729132" y="1605584"/>
                  </a:lnTo>
                  <a:lnTo>
                    <a:pt x="725843" y="1608886"/>
                  </a:lnTo>
                  <a:lnTo>
                    <a:pt x="725843" y="1616278"/>
                  </a:lnTo>
                  <a:lnTo>
                    <a:pt x="729132" y="1619580"/>
                  </a:lnTo>
                  <a:lnTo>
                    <a:pt x="733247" y="1619580"/>
                  </a:lnTo>
                  <a:lnTo>
                    <a:pt x="736549" y="1619580"/>
                  </a:lnTo>
                  <a:lnTo>
                    <a:pt x="739825" y="1616278"/>
                  </a:lnTo>
                  <a:lnTo>
                    <a:pt x="739825" y="1608886"/>
                  </a:lnTo>
                  <a:close/>
                </a:path>
                <a:path w="740410" h="1750695">
                  <a:moveTo>
                    <a:pt x="739825" y="1013879"/>
                  </a:moveTo>
                  <a:lnTo>
                    <a:pt x="736549" y="1010602"/>
                  </a:lnTo>
                  <a:lnTo>
                    <a:pt x="729132" y="1010602"/>
                  </a:lnTo>
                  <a:lnTo>
                    <a:pt x="725843" y="1013879"/>
                  </a:lnTo>
                  <a:lnTo>
                    <a:pt x="725843" y="1022121"/>
                  </a:lnTo>
                  <a:lnTo>
                    <a:pt x="729132" y="1024572"/>
                  </a:lnTo>
                  <a:lnTo>
                    <a:pt x="733247" y="1024572"/>
                  </a:lnTo>
                  <a:lnTo>
                    <a:pt x="736549" y="1024572"/>
                  </a:lnTo>
                  <a:lnTo>
                    <a:pt x="739825" y="1022121"/>
                  </a:lnTo>
                  <a:lnTo>
                    <a:pt x="739825" y="1013879"/>
                  </a:lnTo>
                  <a:close/>
                </a:path>
                <a:path w="740410" h="1750695">
                  <a:moveTo>
                    <a:pt x="739825" y="907732"/>
                  </a:moveTo>
                  <a:lnTo>
                    <a:pt x="736549" y="905256"/>
                  </a:lnTo>
                  <a:lnTo>
                    <a:pt x="729132" y="905256"/>
                  </a:lnTo>
                  <a:lnTo>
                    <a:pt x="725843" y="907732"/>
                  </a:lnTo>
                  <a:lnTo>
                    <a:pt x="725843" y="915949"/>
                  </a:lnTo>
                  <a:lnTo>
                    <a:pt x="729132" y="919251"/>
                  </a:lnTo>
                  <a:lnTo>
                    <a:pt x="733247" y="919251"/>
                  </a:lnTo>
                  <a:lnTo>
                    <a:pt x="736549" y="919251"/>
                  </a:lnTo>
                  <a:lnTo>
                    <a:pt x="739825" y="915949"/>
                  </a:lnTo>
                  <a:lnTo>
                    <a:pt x="739825" y="907732"/>
                  </a:lnTo>
                  <a:close/>
                </a:path>
                <a:path w="740410" h="1750695">
                  <a:moveTo>
                    <a:pt x="739825" y="803211"/>
                  </a:moveTo>
                  <a:lnTo>
                    <a:pt x="736549" y="799909"/>
                  </a:lnTo>
                  <a:lnTo>
                    <a:pt x="729132" y="799909"/>
                  </a:lnTo>
                  <a:lnTo>
                    <a:pt x="725843" y="803211"/>
                  </a:lnTo>
                  <a:lnTo>
                    <a:pt x="725843" y="811428"/>
                  </a:lnTo>
                  <a:lnTo>
                    <a:pt x="729132" y="814730"/>
                  </a:lnTo>
                  <a:lnTo>
                    <a:pt x="733247" y="814730"/>
                  </a:lnTo>
                  <a:lnTo>
                    <a:pt x="736549" y="814730"/>
                  </a:lnTo>
                  <a:lnTo>
                    <a:pt x="739825" y="811428"/>
                  </a:lnTo>
                  <a:lnTo>
                    <a:pt x="739825" y="803211"/>
                  </a:lnTo>
                  <a:close/>
                </a:path>
                <a:path w="740410" h="1750695">
                  <a:moveTo>
                    <a:pt x="739825" y="697026"/>
                  </a:moveTo>
                  <a:lnTo>
                    <a:pt x="736549" y="693762"/>
                  </a:lnTo>
                  <a:lnTo>
                    <a:pt x="729132" y="693762"/>
                  </a:lnTo>
                  <a:lnTo>
                    <a:pt x="725843" y="697026"/>
                  </a:lnTo>
                  <a:lnTo>
                    <a:pt x="725843" y="704443"/>
                  </a:lnTo>
                  <a:lnTo>
                    <a:pt x="729132" y="707732"/>
                  </a:lnTo>
                  <a:lnTo>
                    <a:pt x="733247" y="707732"/>
                  </a:lnTo>
                  <a:lnTo>
                    <a:pt x="736549" y="707732"/>
                  </a:lnTo>
                  <a:lnTo>
                    <a:pt x="739825" y="704443"/>
                  </a:lnTo>
                  <a:lnTo>
                    <a:pt x="739825" y="697026"/>
                  </a:lnTo>
                  <a:close/>
                </a:path>
                <a:path w="740410" h="1750695">
                  <a:moveTo>
                    <a:pt x="739825" y="106984"/>
                  </a:moveTo>
                  <a:lnTo>
                    <a:pt x="736549" y="103682"/>
                  </a:lnTo>
                  <a:lnTo>
                    <a:pt x="729132" y="103682"/>
                  </a:lnTo>
                  <a:lnTo>
                    <a:pt x="725843" y="106984"/>
                  </a:lnTo>
                  <a:lnTo>
                    <a:pt x="725843" y="115214"/>
                  </a:lnTo>
                  <a:lnTo>
                    <a:pt x="729132" y="118503"/>
                  </a:lnTo>
                  <a:lnTo>
                    <a:pt x="733247" y="118503"/>
                  </a:lnTo>
                  <a:lnTo>
                    <a:pt x="736549" y="118503"/>
                  </a:lnTo>
                  <a:lnTo>
                    <a:pt x="739825" y="115214"/>
                  </a:lnTo>
                  <a:lnTo>
                    <a:pt x="739825" y="106984"/>
                  </a:lnTo>
                  <a:close/>
                </a:path>
                <a:path w="740410" h="1750695">
                  <a:moveTo>
                    <a:pt x="739825" y="3289"/>
                  </a:moveTo>
                  <a:lnTo>
                    <a:pt x="736549" y="0"/>
                  </a:lnTo>
                  <a:lnTo>
                    <a:pt x="729132" y="0"/>
                  </a:lnTo>
                  <a:lnTo>
                    <a:pt x="725843" y="3289"/>
                  </a:lnTo>
                  <a:lnTo>
                    <a:pt x="725843" y="11518"/>
                  </a:lnTo>
                  <a:lnTo>
                    <a:pt x="729132" y="14808"/>
                  </a:lnTo>
                  <a:lnTo>
                    <a:pt x="733247" y="14808"/>
                  </a:lnTo>
                  <a:lnTo>
                    <a:pt x="736549" y="14808"/>
                  </a:lnTo>
                  <a:lnTo>
                    <a:pt x="739825" y="11518"/>
                  </a:lnTo>
                  <a:lnTo>
                    <a:pt x="739825" y="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099100" y="5399633"/>
              <a:ext cx="932815" cy="2021205"/>
            </a:xfrm>
            <a:custGeom>
              <a:avLst/>
              <a:gdLst/>
              <a:ahLst/>
              <a:cxnLst/>
              <a:rect l="l" t="t" r="r" b="b"/>
              <a:pathLst>
                <a:path w="932814" h="2021204">
                  <a:moveTo>
                    <a:pt x="0" y="131673"/>
                  </a:moveTo>
                  <a:lnTo>
                    <a:pt x="131686" y="0"/>
                  </a:lnTo>
                  <a:lnTo>
                    <a:pt x="411479" y="0"/>
                  </a:lnTo>
                  <a:lnTo>
                    <a:pt x="932408" y="0"/>
                  </a:lnTo>
                  <a:lnTo>
                    <a:pt x="800734" y="131673"/>
                  </a:lnTo>
                </a:path>
                <a:path w="932814" h="2021204">
                  <a:moveTo>
                    <a:pt x="932408" y="0"/>
                  </a:moveTo>
                  <a:lnTo>
                    <a:pt x="932408" y="1889518"/>
                  </a:lnTo>
                  <a:lnTo>
                    <a:pt x="800734" y="202117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129555" y="5808649"/>
              <a:ext cx="740410" cy="15240"/>
            </a:xfrm>
            <a:custGeom>
              <a:avLst/>
              <a:gdLst/>
              <a:ahLst/>
              <a:cxnLst/>
              <a:rect l="l" t="t" r="r" b="b"/>
              <a:pathLst>
                <a:path w="740410" h="15239">
                  <a:moveTo>
                    <a:pt x="13970" y="3289"/>
                  </a:moveTo>
                  <a:lnTo>
                    <a:pt x="10693" y="0"/>
                  </a:lnTo>
                  <a:lnTo>
                    <a:pt x="3289" y="0"/>
                  </a:lnTo>
                  <a:lnTo>
                    <a:pt x="0" y="3289"/>
                  </a:lnTo>
                  <a:lnTo>
                    <a:pt x="0" y="11506"/>
                  </a:lnTo>
                  <a:lnTo>
                    <a:pt x="3289" y="14808"/>
                  </a:lnTo>
                  <a:lnTo>
                    <a:pt x="7391" y="14808"/>
                  </a:lnTo>
                  <a:lnTo>
                    <a:pt x="10693" y="14808"/>
                  </a:lnTo>
                  <a:lnTo>
                    <a:pt x="13970" y="11506"/>
                  </a:lnTo>
                  <a:lnTo>
                    <a:pt x="13970" y="3289"/>
                  </a:lnTo>
                  <a:close/>
                </a:path>
                <a:path w="740410" h="15239">
                  <a:moveTo>
                    <a:pt x="739825" y="3289"/>
                  </a:moveTo>
                  <a:lnTo>
                    <a:pt x="736549" y="0"/>
                  </a:lnTo>
                  <a:lnTo>
                    <a:pt x="729132" y="0"/>
                  </a:lnTo>
                  <a:lnTo>
                    <a:pt x="725843" y="3289"/>
                  </a:lnTo>
                  <a:lnTo>
                    <a:pt x="725843" y="11506"/>
                  </a:lnTo>
                  <a:lnTo>
                    <a:pt x="729132" y="14808"/>
                  </a:lnTo>
                  <a:lnTo>
                    <a:pt x="733247" y="14808"/>
                  </a:lnTo>
                  <a:lnTo>
                    <a:pt x="736549" y="14808"/>
                  </a:lnTo>
                  <a:lnTo>
                    <a:pt x="739825" y="11506"/>
                  </a:lnTo>
                  <a:lnTo>
                    <a:pt x="739825" y="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126761" y="5404815"/>
              <a:ext cx="902335" cy="1967230"/>
            </a:xfrm>
            <a:custGeom>
              <a:avLst/>
              <a:gdLst/>
              <a:ahLst/>
              <a:cxnLst/>
              <a:rect l="l" t="t" r="r" b="b"/>
              <a:pathLst>
                <a:path w="902335" h="1967229">
                  <a:moveTo>
                    <a:pt x="745947" y="1957273"/>
                  </a:moveTo>
                  <a:lnTo>
                    <a:pt x="0" y="1957273"/>
                  </a:lnTo>
                  <a:lnTo>
                    <a:pt x="0" y="1966849"/>
                  </a:lnTo>
                  <a:lnTo>
                    <a:pt x="745947" y="1966849"/>
                  </a:lnTo>
                  <a:lnTo>
                    <a:pt x="745947" y="1957273"/>
                  </a:lnTo>
                  <a:close/>
                </a:path>
                <a:path w="902335" h="1967229">
                  <a:moveTo>
                    <a:pt x="746112" y="1800618"/>
                  </a:moveTo>
                  <a:lnTo>
                    <a:pt x="165" y="1800618"/>
                  </a:lnTo>
                  <a:lnTo>
                    <a:pt x="165" y="1810194"/>
                  </a:lnTo>
                  <a:lnTo>
                    <a:pt x="746112" y="1810194"/>
                  </a:lnTo>
                  <a:lnTo>
                    <a:pt x="746112" y="1800618"/>
                  </a:lnTo>
                  <a:close/>
                </a:path>
                <a:path w="902335" h="1967229">
                  <a:moveTo>
                    <a:pt x="746112" y="1110424"/>
                  </a:moveTo>
                  <a:lnTo>
                    <a:pt x="165" y="1110424"/>
                  </a:lnTo>
                  <a:lnTo>
                    <a:pt x="165" y="1120013"/>
                  </a:lnTo>
                  <a:lnTo>
                    <a:pt x="746112" y="1120013"/>
                  </a:lnTo>
                  <a:lnTo>
                    <a:pt x="746112" y="1110424"/>
                  </a:lnTo>
                  <a:close/>
                </a:path>
                <a:path w="902335" h="1967229">
                  <a:moveTo>
                    <a:pt x="746112" y="334556"/>
                  </a:moveTo>
                  <a:lnTo>
                    <a:pt x="165" y="334556"/>
                  </a:lnTo>
                  <a:lnTo>
                    <a:pt x="165" y="344144"/>
                  </a:lnTo>
                  <a:lnTo>
                    <a:pt x="746112" y="344144"/>
                  </a:lnTo>
                  <a:lnTo>
                    <a:pt x="746112" y="334556"/>
                  </a:lnTo>
                  <a:close/>
                </a:path>
                <a:path w="902335" h="1967229">
                  <a:moveTo>
                    <a:pt x="746417" y="898004"/>
                  </a:moveTo>
                  <a:lnTo>
                    <a:pt x="444" y="898004"/>
                  </a:lnTo>
                  <a:lnTo>
                    <a:pt x="444" y="907592"/>
                  </a:lnTo>
                  <a:lnTo>
                    <a:pt x="746417" y="907592"/>
                  </a:lnTo>
                  <a:lnTo>
                    <a:pt x="746417" y="898004"/>
                  </a:lnTo>
                  <a:close/>
                </a:path>
                <a:path w="902335" h="1967229">
                  <a:moveTo>
                    <a:pt x="902271" y="0"/>
                  </a:moveTo>
                  <a:lnTo>
                    <a:pt x="898842" y="4241"/>
                  </a:lnTo>
                  <a:lnTo>
                    <a:pt x="898842" y="1751253"/>
                  </a:lnTo>
                  <a:lnTo>
                    <a:pt x="902271" y="1748040"/>
                  </a:lnTo>
                  <a:lnTo>
                    <a:pt x="902271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65457" y="5974524"/>
              <a:ext cx="72047" cy="99199"/>
            </a:xfrm>
            <a:prstGeom prst="rect">
              <a:avLst/>
            </a:prstGeom>
          </p:spPr>
        </p:pic>
      </p:grpSp>
      <p:sp>
        <p:nvSpPr>
          <p:cNvPr id="173" name="object 173"/>
          <p:cNvSpPr txBox="1"/>
          <p:nvPr/>
        </p:nvSpPr>
        <p:spPr>
          <a:xfrm>
            <a:off x="5762060" y="542951"/>
            <a:ext cx="95948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5" dirty="0">
                <a:latin typeface="Arial"/>
                <a:cs typeface="Arial"/>
              </a:rPr>
              <a:t>secuencia</a:t>
            </a:r>
            <a:r>
              <a:rPr sz="800" b="1" spc="-50" dirty="0">
                <a:latin typeface="Arial"/>
                <a:cs typeface="Arial"/>
              </a:rPr>
              <a:t> </a:t>
            </a:r>
            <a:r>
              <a:rPr sz="800" b="1" spc="25" dirty="0">
                <a:latin typeface="Arial"/>
                <a:cs typeface="Arial"/>
              </a:rPr>
              <a:t>caliente</a:t>
            </a:r>
            <a:endParaRPr sz="800">
              <a:latin typeface="Arial"/>
              <a:cs typeface="Arial"/>
            </a:endParaRPr>
          </a:p>
        </p:txBody>
      </p:sp>
      <p:sp>
        <p:nvSpPr>
          <p:cNvPr id="204" name="object 204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22</a:t>
            </a:fld>
            <a:endParaRPr spc="-75" dirty="0"/>
          </a:p>
        </p:txBody>
      </p:sp>
      <p:sp>
        <p:nvSpPr>
          <p:cNvPr id="174" name="object 174"/>
          <p:cNvSpPr txBox="1"/>
          <p:nvPr/>
        </p:nvSpPr>
        <p:spPr>
          <a:xfrm>
            <a:off x="7957839" y="485800"/>
            <a:ext cx="426466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5" dirty="0">
                <a:latin typeface="Lucida Sans Unicode"/>
                <a:cs typeface="Lucida Sans Unicode"/>
              </a:rPr>
              <a:t>La </a:t>
            </a:r>
            <a:r>
              <a:rPr sz="950" spc="-15" dirty="0">
                <a:latin typeface="Lucida Sans Unicode"/>
                <a:cs typeface="Lucida Sans Unicode"/>
              </a:rPr>
              <a:t>medición </a:t>
            </a:r>
            <a:r>
              <a:rPr sz="950" spc="-5" dirty="0">
                <a:latin typeface="Lucida Sans Unicode"/>
                <a:cs typeface="Lucida Sans Unicode"/>
              </a:rPr>
              <a:t>puede </a:t>
            </a:r>
            <a:r>
              <a:rPr sz="950" spc="-10" dirty="0">
                <a:latin typeface="Lucida Sans Unicode"/>
                <a:cs typeface="Lucida Sans Unicode"/>
              </a:rPr>
              <a:t>ser </a:t>
            </a:r>
            <a:r>
              <a:rPr sz="950" b="1" spc="5" dirty="0">
                <a:latin typeface="Arial"/>
                <a:cs typeface="Arial"/>
              </a:rPr>
              <a:t>secuencia </a:t>
            </a:r>
            <a:r>
              <a:rPr sz="950" b="1" spc="30" dirty="0">
                <a:latin typeface="Arial"/>
                <a:cs typeface="Arial"/>
              </a:rPr>
              <a:t>caliente </a:t>
            </a:r>
            <a:r>
              <a:rPr sz="950" spc="-10" dirty="0">
                <a:latin typeface="Lucida Sans Unicode"/>
                <a:cs typeface="Lucida Sans Unicode"/>
              </a:rPr>
              <a:t>o </a:t>
            </a:r>
            <a:r>
              <a:rPr sz="950" b="1" spc="5" dirty="0">
                <a:latin typeface="Arial"/>
                <a:cs typeface="Arial"/>
              </a:rPr>
              <a:t>secuencia </a:t>
            </a:r>
            <a:r>
              <a:rPr sz="950" b="1" spc="25" dirty="0">
                <a:latin typeface="Arial"/>
                <a:cs typeface="Arial"/>
              </a:rPr>
              <a:t>fría</a:t>
            </a:r>
            <a:r>
              <a:rPr sz="950" spc="25" dirty="0">
                <a:latin typeface="Lucida Sans Unicode"/>
                <a:cs typeface="Lucida Sans Unicode"/>
              </a:rPr>
              <a:t>. </a:t>
            </a:r>
            <a:r>
              <a:rPr sz="950" spc="-10" dirty="0">
                <a:latin typeface="Lucida Sans Unicode"/>
                <a:cs typeface="Lucida Sans Unicode"/>
              </a:rPr>
              <a:t>Esto </a:t>
            </a:r>
            <a:r>
              <a:rPr sz="950" spc="-15" dirty="0">
                <a:latin typeface="Lucida Sans Unicode"/>
                <a:cs typeface="Lucida Sans Unicode"/>
              </a:rPr>
              <a:t>se 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refiere </a:t>
            </a:r>
            <a:r>
              <a:rPr sz="950" spc="5" dirty="0">
                <a:latin typeface="Lucida Sans Unicode"/>
                <a:cs typeface="Lucida Sans Unicode"/>
              </a:rPr>
              <a:t>a </a:t>
            </a:r>
            <a:r>
              <a:rPr sz="950" spc="-30" dirty="0">
                <a:latin typeface="Lucida Sans Unicode"/>
                <a:cs typeface="Lucida Sans Unicode"/>
              </a:rPr>
              <a:t>si </a:t>
            </a:r>
            <a:r>
              <a:rPr sz="950" spc="-10" dirty="0">
                <a:latin typeface="Lucida Sans Unicode"/>
                <a:cs typeface="Lucida Sans Unicode"/>
              </a:rPr>
              <a:t>todavía </a:t>
            </a:r>
            <a:r>
              <a:rPr sz="950" spc="-15" dirty="0">
                <a:latin typeface="Lucida Sans Unicode"/>
                <a:cs typeface="Lucida Sans Unicode"/>
              </a:rPr>
              <a:t>se aplica </a:t>
            </a:r>
            <a:r>
              <a:rPr sz="950" spc="-5" dirty="0">
                <a:latin typeface="Lucida Sans Unicode"/>
                <a:cs typeface="Lucida Sans Unicode"/>
              </a:rPr>
              <a:t>energía </a:t>
            </a:r>
            <a:r>
              <a:rPr sz="950" spc="-15" dirty="0">
                <a:latin typeface="Lucida Sans Unicode"/>
                <a:cs typeface="Lucida Sans Unicode"/>
              </a:rPr>
              <a:t>al </a:t>
            </a:r>
            <a:r>
              <a:rPr sz="950" spc="-10" dirty="0">
                <a:latin typeface="Lucida Sans Unicode"/>
                <a:cs typeface="Lucida Sans Unicode"/>
              </a:rPr>
              <a:t>medidor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0" dirty="0">
                <a:latin typeface="Lucida Sans Unicode"/>
                <a:cs typeface="Lucida Sans Unicode"/>
              </a:rPr>
              <a:t>servicios públicos </a:t>
            </a:r>
            <a:r>
              <a:rPr sz="950" spc="-1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cuando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desconexión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principal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está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apagada.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El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siguiente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dibujo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ilustra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medición secuencial </a:t>
            </a:r>
            <a:r>
              <a:rPr sz="950" dirty="0">
                <a:latin typeface="Lucida Sans Unicode"/>
                <a:cs typeface="Lucida Sans Unicode"/>
              </a:rPr>
              <a:t>en </a:t>
            </a:r>
            <a:r>
              <a:rPr sz="950" spc="-15" dirty="0">
                <a:latin typeface="Lucida Sans Unicode"/>
                <a:cs typeface="Lucida Sans Unicode"/>
              </a:rPr>
              <a:t>caliente. Cuando la </a:t>
            </a:r>
            <a:r>
              <a:rPr sz="950" spc="-20" dirty="0">
                <a:latin typeface="Lucida Sans Unicode"/>
                <a:cs typeface="Lucida Sans Unicode"/>
              </a:rPr>
              <a:t>desconexión principal </a:t>
            </a:r>
            <a:r>
              <a:rPr sz="950" spc="-10" dirty="0">
                <a:latin typeface="Lucida Sans Unicode"/>
                <a:cs typeface="Lucida Sans Unicode"/>
              </a:rPr>
              <a:t>está </a:t>
            </a:r>
            <a:r>
              <a:rPr sz="950" spc="-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abierta, </a:t>
            </a:r>
            <a:r>
              <a:rPr sz="950" spc="-15" dirty="0">
                <a:latin typeface="Lucida Sans Unicode"/>
                <a:cs typeface="Lucida Sans Unicode"/>
              </a:rPr>
              <a:t>la </a:t>
            </a:r>
            <a:r>
              <a:rPr sz="950" spc="-5" dirty="0">
                <a:latin typeface="Lucida Sans Unicode"/>
                <a:cs typeface="Lucida Sans Unicode"/>
              </a:rPr>
              <a:t>energía </a:t>
            </a:r>
            <a:r>
              <a:rPr sz="950" spc="-15" dirty="0">
                <a:latin typeface="Lucida Sans Unicode"/>
                <a:cs typeface="Lucida Sans Unicode"/>
              </a:rPr>
              <a:t>se </a:t>
            </a:r>
            <a:r>
              <a:rPr sz="950" spc="-5" dirty="0">
                <a:latin typeface="Lucida Sans Unicode"/>
                <a:cs typeface="Lucida Sans Unicode"/>
              </a:rPr>
              <a:t>retira de </a:t>
            </a:r>
            <a:r>
              <a:rPr sz="950" spc="-15" dirty="0">
                <a:latin typeface="Lucida Sans Unicode"/>
                <a:cs typeface="Lucida Sans Unicode"/>
              </a:rPr>
              <a:t>la carga, </a:t>
            </a:r>
            <a:r>
              <a:rPr sz="950" spc="-5" dirty="0">
                <a:latin typeface="Lucida Sans Unicode"/>
                <a:cs typeface="Lucida Sans Unicode"/>
              </a:rPr>
              <a:t>pero </a:t>
            </a:r>
            <a:r>
              <a:rPr sz="950" dirty="0">
                <a:latin typeface="Lucida Sans Unicode"/>
                <a:cs typeface="Lucida Sans Unicode"/>
              </a:rPr>
              <a:t>aún </a:t>
            </a:r>
            <a:r>
              <a:rPr sz="950" spc="-15" dirty="0">
                <a:latin typeface="Lucida Sans Unicode"/>
                <a:cs typeface="Lucida Sans Unicode"/>
              </a:rPr>
              <a:t>se aplica </a:t>
            </a:r>
            <a:r>
              <a:rPr sz="950" spc="-5" dirty="0">
                <a:latin typeface="Lucida Sans Unicode"/>
                <a:cs typeface="Lucida Sans Unicode"/>
              </a:rPr>
              <a:t>energía </a:t>
            </a:r>
            <a:r>
              <a:rPr sz="950" spc="-15" dirty="0">
                <a:latin typeface="Lucida Sans Unicode"/>
                <a:cs typeface="Lucida Sans Unicode"/>
              </a:rPr>
              <a:t>al </a:t>
            </a:r>
            <a:r>
              <a:rPr sz="950" spc="-10" dirty="0">
                <a:latin typeface="Lucida Sans Unicode"/>
                <a:cs typeface="Lucida Sans Unicode"/>
              </a:rPr>
              <a:t> medidor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servicios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públicos.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9423953" y="1793964"/>
            <a:ext cx="620395" cy="28575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5875" algn="ctr">
              <a:spcBef>
                <a:spcPts val="285"/>
              </a:spcBef>
            </a:pPr>
            <a:r>
              <a:rPr sz="500" spc="-5" dirty="0">
                <a:latin typeface="Lucida Sans Unicode"/>
                <a:cs typeface="Lucida Sans Unicode"/>
              </a:rPr>
              <a:t>Principal</a:t>
            </a:r>
            <a:endParaRPr sz="500">
              <a:latin typeface="Lucida Sans Unicode"/>
              <a:cs typeface="Lucida Sans Unicode"/>
            </a:endParaRPr>
          </a:p>
          <a:p>
            <a:pPr algn="ctr">
              <a:spcBef>
                <a:spcPts val="300"/>
              </a:spcBef>
            </a:pPr>
            <a:r>
              <a:rPr sz="800" spc="-10" dirty="0"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8839164" y="1849528"/>
            <a:ext cx="33337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" dirty="0">
                <a:latin typeface="Lucida Sans Unicode"/>
                <a:cs typeface="Lucida Sans Unicode"/>
              </a:rPr>
              <a:t>Metro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7957889" y="2116227"/>
            <a:ext cx="3670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latin typeface="Lucida Sans Unicode"/>
                <a:cs typeface="Lucida Sans Unicode"/>
              </a:rPr>
              <a:t>Energía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10409612" y="2116227"/>
            <a:ext cx="2908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Carga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8954623" y="2433727"/>
            <a:ext cx="7854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latin typeface="Lucida Sans Unicode"/>
                <a:cs typeface="Lucida Sans Unicode"/>
              </a:rPr>
              <a:t>secuencia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caliente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5762060" y="2801874"/>
            <a:ext cx="9963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dirty="0">
                <a:latin typeface="Arial"/>
                <a:cs typeface="Arial"/>
              </a:rPr>
              <a:t>Secuencia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40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frío</a:t>
            </a:r>
            <a:endParaRPr sz="900">
              <a:latin typeface="Arial"/>
              <a:cs typeface="Arial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7957840" y="2756153"/>
            <a:ext cx="425132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El </a:t>
            </a:r>
            <a:r>
              <a:rPr sz="900" spc="-15" dirty="0">
                <a:latin typeface="Lucida Sans Unicode"/>
                <a:cs typeface="Lucida Sans Unicode"/>
              </a:rPr>
              <a:t>siguiente </a:t>
            </a:r>
            <a:r>
              <a:rPr sz="900" spc="-20" dirty="0">
                <a:latin typeface="Lucida Sans Unicode"/>
                <a:cs typeface="Lucida Sans Unicode"/>
              </a:rPr>
              <a:t>dibujo </a:t>
            </a:r>
            <a:r>
              <a:rPr sz="900" spc="-15" dirty="0">
                <a:latin typeface="Lucida Sans Unicode"/>
                <a:cs typeface="Lucida Sans Unicode"/>
              </a:rPr>
              <a:t>ilustra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15" dirty="0">
                <a:latin typeface="Lucida Sans Unicode"/>
                <a:cs typeface="Lucida Sans Unicode"/>
              </a:rPr>
              <a:t>medición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secuencia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20" dirty="0">
                <a:latin typeface="Lucida Sans Unicode"/>
                <a:cs typeface="Lucida Sans Unicode"/>
              </a:rPr>
              <a:t>frío. </a:t>
            </a:r>
            <a:r>
              <a:rPr sz="900" spc="-15" dirty="0">
                <a:latin typeface="Lucida Sans Unicode"/>
                <a:cs typeface="Lucida Sans Unicode"/>
              </a:rPr>
              <a:t>Cuando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desconexión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principal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abierta,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quita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energía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medidor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servicios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públicos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carga.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9411253" y="3516948"/>
            <a:ext cx="620395" cy="28575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5875" algn="ctr">
              <a:spcBef>
                <a:spcPts val="285"/>
              </a:spcBef>
            </a:pPr>
            <a:r>
              <a:rPr sz="500" spc="-5" dirty="0">
                <a:latin typeface="Lucida Sans Unicode"/>
                <a:cs typeface="Lucida Sans Unicode"/>
              </a:rPr>
              <a:t>Principal</a:t>
            </a:r>
            <a:endParaRPr sz="500">
              <a:latin typeface="Lucida Sans Unicode"/>
              <a:cs typeface="Lucida Sans Unicode"/>
            </a:endParaRPr>
          </a:p>
          <a:p>
            <a:pPr algn="ctr">
              <a:spcBef>
                <a:spcPts val="300"/>
              </a:spcBef>
            </a:pPr>
            <a:r>
              <a:rPr sz="800" spc="-10" dirty="0"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8826464" y="3572512"/>
            <a:ext cx="33337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5" dirty="0">
                <a:latin typeface="Lucida Sans Unicode"/>
                <a:cs typeface="Lucida Sans Unicode"/>
              </a:rPr>
              <a:t>Metro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7957889" y="3890011"/>
            <a:ext cx="3670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latin typeface="Lucida Sans Unicode"/>
                <a:cs typeface="Lucida Sans Unicode"/>
              </a:rPr>
              <a:t>Energía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10396912" y="3890011"/>
            <a:ext cx="29083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Carga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8910143" y="4194813"/>
            <a:ext cx="83946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Secuencia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frío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7957890" y="4609949"/>
            <a:ext cx="391477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latin typeface="Lucida Sans Unicode"/>
                <a:cs typeface="Lucida Sans Unicode"/>
              </a:rPr>
              <a:t>La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medición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secuencia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caliente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normal,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pero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también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puede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proporcionar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una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540"/>
              </a:spcBef>
            </a:pPr>
            <a:r>
              <a:rPr sz="750" spc="-15" dirty="0">
                <a:latin typeface="Lucida Sans Unicode"/>
                <a:cs typeface="Lucida Sans Unicode"/>
              </a:rPr>
              <a:t>medición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secuencia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fría.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8725700" y="5161976"/>
            <a:ext cx="619125" cy="8207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50" spc="-10" dirty="0">
                <a:latin typeface="Lucida Sans Unicode"/>
                <a:cs typeface="Lucida Sans Unicode"/>
              </a:rPr>
              <a:t>Alimentación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superior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0805699" y="5152576"/>
            <a:ext cx="71628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latin typeface="Lucida Sans Unicode"/>
                <a:cs typeface="Lucida Sans Unicode"/>
              </a:rPr>
              <a:t>Alimentación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inferior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8014196" y="5799844"/>
            <a:ext cx="754380" cy="44132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R="4445" algn="ctr">
              <a:spcBef>
                <a:spcPts val="180"/>
              </a:spcBef>
            </a:pPr>
            <a:r>
              <a:rPr sz="650" spc="-10" dirty="0">
                <a:latin typeface="Lucida Sans Unicode"/>
                <a:cs typeface="Lucida Sans Unicode"/>
              </a:rPr>
              <a:t>Utilidad</a:t>
            </a:r>
            <a:endParaRPr sz="650">
              <a:latin typeface="Lucida Sans Unicode"/>
              <a:cs typeface="Lucida Sans Unicode"/>
            </a:endParaRPr>
          </a:p>
          <a:p>
            <a:pPr marR="67310" algn="ctr">
              <a:spcBef>
                <a:spcPts val="120"/>
              </a:spcBef>
            </a:pPr>
            <a:r>
              <a:rPr sz="950" spc="-20" dirty="0">
                <a:latin typeface="Lucida Sans Unicode"/>
                <a:cs typeface="Lucida Sans Unicode"/>
              </a:rPr>
              <a:t>Actual</a:t>
            </a:r>
            <a:endParaRPr sz="950">
              <a:latin typeface="Lucida Sans Unicode"/>
              <a:cs typeface="Lucida Sans Unicode"/>
            </a:endParaRPr>
          </a:p>
          <a:p>
            <a:pPr marR="20955" algn="ctr">
              <a:spcBef>
                <a:spcPts val="310"/>
              </a:spcBef>
            </a:pPr>
            <a:r>
              <a:rPr sz="700" spc="-10" dirty="0">
                <a:latin typeface="Lucida Sans Unicode"/>
                <a:cs typeface="Lucida Sans Unicode"/>
              </a:rPr>
              <a:t>Transformadores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9099238" y="5831467"/>
            <a:ext cx="749300" cy="3975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15" algn="ctr">
              <a:spcBef>
                <a:spcPts val="100"/>
              </a:spcBef>
            </a:pPr>
            <a:r>
              <a:rPr sz="500" spc="-5" dirty="0">
                <a:latin typeface="Lucida Sans Unicode"/>
                <a:cs typeface="Lucida Sans Unicode"/>
              </a:rPr>
              <a:t>Principal</a:t>
            </a:r>
            <a:endParaRPr sz="5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700">
              <a:latin typeface="Lucida Sans Unicode"/>
              <a:cs typeface="Lucida Sans Unicode"/>
            </a:endParaRPr>
          </a:p>
          <a:p>
            <a:pPr marR="15875" algn="ctr">
              <a:spcBef>
                <a:spcPts val="595"/>
              </a:spcBef>
            </a:pPr>
            <a:r>
              <a:rPr sz="800" spc="-10" dirty="0"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0179335" y="5803066"/>
            <a:ext cx="749300" cy="3975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500" spc="-5" dirty="0">
                <a:latin typeface="Lucida Sans Unicode"/>
                <a:cs typeface="Lucida Sans Unicode"/>
              </a:rPr>
              <a:t>Principal</a:t>
            </a:r>
            <a:endParaRPr sz="5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7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500">
              <a:latin typeface="Lucida Sans Unicode"/>
              <a:cs typeface="Lucida Sans Unicode"/>
            </a:endParaRPr>
          </a:p>
          <a:p>
            <a:pPr marR="24130" algn="ctr">
              <a:spcBef>
                <a:spcPts val="5"/>
              </a:spcBef>
            </a:pPr>
            <a:r>
              <a:rPr sz="800" spc="-10" dirty="0"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1508771" y="5851200"/>
            <a:ext cx="3276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10" dirty="0">
                <a:latin typeface="Lucida Sans Unicode"/>
                <a:cs typeface="Lucida Sans Unicode"/>
              </a:rPr>
              <a:t>Utilidad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11452244" y="5965498"/>
            <a:ext cx="37782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0" dirty="0">
                <a:latin typeface="Lucida Sans Unicode"/>
                <a:cs typeface="Lucida Sans Unicode"/>
              </a:rPr>
              <a:t>Actual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11288808" y="6111548"/>
            <a:ext cx="75628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0" dirty="0">
                <a:latin typeface="Lucida Sans Unicode"/>
                <a:cs typeface="Lucida Sans Unicode"/>
              </a:rPr>
              <a:t>T</a:t>
            </a:r>
            <a:r>
              <a:rPr sz="650" spc="-10" dirty="0">
                <a:latin typeface="Lucida Sans Unicode"/>
                <a:cs typeface="Lucida Sans Unicode"/>
              </a:rPr>
              <a:t>transformadores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8255844" y="6603672"/>
            <a:ext cx="27114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500" spc="-5" dirty="0">
                <a:latin typeface="Lucida Sans Unicode"/>
                <a:cs typeface="Lucida Sans Unicode"/>
              </a:rPr>
              <a:t>Principal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9085232" y="6659501"/>
            <a:ext cx="763905" cy="44894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R="13335" algn="ctr">
              <a:spcBef>
                <a:spcPts val="180"/>
              </a:spcBef>
            </a:pPr>
            <a:r>
              <a:rPr sz="650" spc="-10" dirty="0">
                <a:latin typeface="Lucida Sans Unicode"/>
                <a:cs typeface="Lucida Sans Unicode"/>
              </a:rPr>
              <a:t>Utilidad</a:t>
            </a:r>
            <a:endParaRPr sz="650">
              <a:latin typeface="Lucida Sans Unicode"/>
              <a:cs typeface="Lucida Sans Unicode"/>
            </a:endParaRPr>
          </a:p>
          <a:p>
            <a:pPr marR="76835" algn="ctr">
              <a:spcBef>
                <a:spcPts val="120"/>
              </a:spcBef>
            </a:pPr>
            <a:r>
              <a:rPr sz="950" spc="-20" dirty="0">
                <a:latin typeface="Lucida Sans Unicode"/>
                <a:cs typeface="Lucida Sans Unicode"/>
              </a:rPr>
              <a:t>Actual</a:t>
            </a:r>
            <a:endParaRPr sz="950">
              <a:latin typeface="Lucida Sans Unicode"/>
              <a:cs typeface="Lucida Sans Unicode"/>
            </a:endParaRPr>
          </a:p>
          <a:p>
            <a:pPr marR="24765" algn="ctr">
              <a:spcBef>
                <a:spcPts val="10"/>
              </a:spcBef>
            </a:pPr>
            <a:r>
              <a:rPr sz="1000" spc="-65" dirty="0">
                <a:latin typeface="Lucida Sans Unicode"/>
                <a:cs typeface="Lucida Sans Unicode"/>
              </a:rPr>
              <a:t>T</a:t>
            </a:r>
            <a:r>
              <a:rPr sz="650" spc="-5" dirty="0">
                <a:latin typeface="Lucida Sans Unicode"/>
                <a:cs typeface="Lucida Sans Unicode"/>
              </a:rPr>
              <a:t>transformadores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10179335" y="6664442"/>
            <a:ext cx="749300" cy="44132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algn="ctr">
              <a:spcBef>
                <a:spcPts val="180"/>
              </a:spcBef>
            </a:pPr>
            <a:r>
              <a:rPr sz="650" spc="-10" dirty="0">
                <a:latin typeface="Lucida Sans Unicode"/>
                <a:cs typeface="Lucida Sans Unicode"/>
              </a:rPr>
              <a:t>Utilidad</a:t>
            </a:r>
            <a:endParaRPr sz="650">
              <a:latin typeface="Lucida Sans Unicode"/>
              <a:cs typeface="Lucida Sans Unicode"/>
            </a:endParaRPr>
          </a:p>
          <a:p>
            <a:pPr marR="59055" algn="ctr">
              <a:spcBef>
                <a:spcPts val="120"/>
              </a:spcBef>
            </a:pPr>
            <a:r>
              <a:rPr sz="950" spc="-20" dirty="0">
                <a:latin typeface="Lucida Sans Unicode"/>
                <a:cs typeface="Lucida Sans Unicode"/>
              </a:rPr>
              <a:t>Actual</a:t>
            </a:r>
            <a:endParaRPr sz="950">
              <a:latin typeface="Lucida Sans Unicode"/>
              <a:cs typeface="Lucida Sans Unicode"/>
            </a:endParaRPr>
          </a:p>
          <a:p>
            <a:pPr marR="12700" algn="ctr">
              <a:spcBef>
                <a:spcPts val="310"/>
              </a:spcBef>
            </a:pPr>
            <a:r>
              <a:rPr sz="700" spc="-10" dirty="0">
                <a:latin typeface="Lucida Sans Unicode"/>
                <a:cs typeface="Lucida Sans Unicode"/>
              </a:rPr>
              <a:t>Transformadores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11292599" y="6633568"/>
            <a:ext cx="760095" cy="4052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160" algn="ctr">
              <a:spcBef>
                <a:spcPts val="100"/>
              </a:spcBef>
            </a:pPr>
            <a:r>
              <a:rPr sz="500" spc="-5" dirty="0">
                <a:latin typeface="Lucida Sans Unicode"/>
                <a:cs typeface="Lucida Sans Unicode"/>
              </a:rPr>
              <a:t>Principal</a:t>
            </a:r>
            <a:endParaRPr sz="5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7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550">
              <a:latin typeface="Lucida Sans Unicode"/>
              <a:cs typeface="Lucida Sans Unicode"/>
            </a:endParaRPr>
          </a:p>
          <a:p>
            <a:pPr marR="3175" algn="ctr"/>
            <a:r>
              <a:rPr sz="800" spc="-10" dirty="0"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8075241" y="6957456"/>
            <a:ext cx="6076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7957889" y="7734557"/>
            <a:ext cx="190246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1075055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secuencia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caliente</a:t>
            </a:r>
            <a:r>
              <a:rPr sz="700" dirty="0">
                <a:latin typeface="Lucida Sans Unicode"/>
                <a:cs typeface="Lucida Sans Unicode"/>
              </a:rPr>
              <a:t>	</a:t>
            </a:r>
            <a:r>
              <a:rPr sz="800" spc="-10" dirty="0">
                <a:latin typeface="Lucida Sans Unicode"/>
                <a:cs typeface="Lucida Sans Unicode"/>
              </a:rPr>
              <a:t>Secuencia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frío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10130771" y="7747256"/>
            <a:ext cx="78549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latin typeface="Lucida Sans Unicode"/>
                <a:cs typeface="Lucida Sans Unicode"/>
              </a:rPr>
              <a:t>secuencia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caliente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11227328" y="7734557"/>
            <a:ext cx="839469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Secuencia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frío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3988" y="7830629"/>
            <a:ext cx="1875155" cy="1409700"/>
            <a:chOff x="2919387" y="7830629"/>
            <a:chExt cx="1875155" cy="1409700"/>
          </a:xfrm>
        </p:grpSpPr>
        <p:sp>
          <p:nvSpPr>
            <p:cNvPr id="3" name="object 3"/>
            <p:cNvSpPr/>
            <p:nvPr/>
          </p:nvSpPr>
          <p:spPr>
            <a:xfrm>
              <a:off x="2919387" y="8013471"/>
              <a:ext cx="1875155" cy="1226820"/>
            </a:xfrm>
            <a:custGeom>
              <a:avLst/>
              <a:gdLst/>
              <a:ahLst/>
              <a:cxnLst/>
              <a:rect l="l" t="t" r="r" b="b"/>
              <a:pathLst>
                <a:path w="1875154" h="1226820">
                  <a:moveTo>
                    <a:pt x="1874532" y="0"/>
                  </a:moveTo>
                  <a:lnTo>
                    <a:pt x="0" y="254"/>
                  </a:lnTo>
                  <a:lnTo>
                    <a:pt x="5041" y="1118184"/>
                  </a:lnTo>
                  <a:lnTo>
                    <a:pt x="8387" y="1149397"/>
                  </a:lnTo>
                  <a:lnTo>
                    <a:pt x="32890" y="1194246"/>
                  </a:lnTo>
                  <a:lnTo>
                    <a:pt x="78205" y="1218708"/>
                  </a:lnTo>
                  <a:lnTo>
                    <a:pt x="140807" y="1226440"/>
                  </a:lnTo>
                  <a:lnTo>
                    <a:pt x="177487" y="1225176"/>
                  </a:lnTo>
                  <a:lnTo>
                    <a:pt x="217168" y="1221103"/>
                  </a:lnTo>
                  <a:lnTo>
                    <a:pt x="259407" y="1214677"/>
                  </a:lnTo>
                  <a:lnTo>
                    <a:pt x="303763" y="1206355"/>
                  </a:lnTo>
                  <a:lnTo>
                    <a:pt x="349797" y="1196596"/>
                  </a:lnTo>
                  <a:lnTo>
                    <a:pt x="397067" y="1185857"/>
                  </a:lnTo>
                  <a:lnTo>
                    <a:pt x="493552" y="1163266"/>
                  </a:lnTo>
                  <a:lnTo>
                    <a:pt x="541887" y="1152330"/>
                  </a:lnTo>
                  <a:lnTo>
                    <a:pt x="589695" y="1142243"/>
                  </a:lnTo>
                  <a:lnTo>
                    <a:pt x="636535" y="1133462"/>
                  </a:lnTo>
                  <a:lnTo>
                    <a:pt x="681967" y="1126446"/>
                  </a:lnTo>
                  <a:lnTo>
                    <a:pt x="725551" y="1121651"/>
                  </a:lnTo>
                  <a:lnTo>
                    <a:pt x="784480" y="1118235"/>
                  </a:lnTo>
                  <a:lnTo>
                    <a:pt x="844329" y="1117016"/>
                  </a:lnTo>
                  <a:lnTo>
                    <a:pt x="904836" y="1117771"/>
                  </a:lnTo>
                  <a:lnTo>
                    <a:pt x="965736" y="1120283"/>
                  </a:lnTo>
                  <a:lnTo>
                    <a:pt x="1026765" y="1124330"/>
                  </a:lnTo>
                  <a:lnTo>
                    <a:pt x="1087660" y="1129692"/>
                  </a:lnTo>
                  <a:lnTo>
                    <a:pt x="1148157" y="1136150"/>
                  </a:lnTo>
                  <a:lnTo>
                    <a:pt x="1207993" y="1143483"/>
                  </a:lnTo>
                  <a:lnTo>
                    <a:pt x="1266903" y="1151471"/>
                  </a:lnTo>
                  <a:lnTo>
                    <a:pt x="1324625" y="1159894"/>
                  </a:lnTo>
                  <a:lnTo>
                    <a:pt x="1380894" y="1168533"/>
                  </a:lnTo>
                  <a:lnTo>
                    <a:pt x="1538348" y="1193538"/>
                  </a:lnTo>
                  <a:lnTo>
                    <a:pt x="1586169" y="1200836"/>
                  </a:lnTo>
                  <a:lnTo>
                    <a:pt x="1631220" y="1207249"/>
                  </a:lnTo>
                  <a:lnTo>
                    <a:pt x="1673236" y="1212557"/>
                  </a:lnTo>
                  <a:lnTo>
                    <a:pt x="1711953" y="1216540"/>
                  </a:lnTo>
                  <a:lnTo>
                    <a:pt x="1778438" y="1219648"/>
                  </a:lnTo>
                  <a:lnTo>
                    <a:pt x="1805678" y="1218334"/>
                  </a:lnTo>
                  <a:lnTo>
                    <a:pt x="1846835" y="1208870"/>
                  </a:lnTo>
                  <a:lnTo>
                    <a:pt x="1871306" y="1174280"/>
                  </a:lnTo>
                  <a:lnTo>
                    <a:pt x="1874532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93971" y="7876997"/>
              <a:ext cx="3810" cy="1153795"/>
            </a:xfrm>
            <a:custGeom>
              <a:avLst/>
              <a:gdLst/>
              <a:ahLst/>
              <a:cxnLst/>
              <a:rect l="l" t="t" r="r" b="b"/>
              <a:pathLst>
                <a:path w="3810" h="1153795">
                  <a:moveTo>
                    <a:pt x="0" y="1153210"/>
                  </a:moveTo>
                  <a:lnTo>
                    <a:pt x="3276" y="1153210"/>
                  </a:lnTo>
                  <a:lnTo>
                    <a:pt x="3276" y="0"/>
                  </a:lnTo>
                  <a:lnTo>
                    <a:pt x="0" y="0"/>
                  </a:lnTo>
                  <a:lnTo>
                    <a:pt x="0" y="11532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142968" y="7876997"/>
              <a:ext cx="54610" cy="1153795"/>
            </a:xfrm>
            <a:custGeom>
              <a:avLst/>
              <a:gdLst/>
              <a:ahLst/>
              <a:cxnLst/>
              <a:rect l="l" t="t" r="r" b="b"/>
              <a:pathLst>
                <a:path w="54610" h="1153795">
                  <a:moveTo>
                    <a:pt x="54279" y="0"/>
                  </a:moveTo>
                  <a:lnTo>
                    <a:pt x="0" y="0"/>
                  </a:lnTo>
                  <a:lnTo>
                    <a:pt x="0" y="1097457"/>
                  </a:lnTo>
                  <a:lnTo>
                    <a:pt x="26441" y="1153210"/>
                  </a:lnTo>
                  <a:lnTo>
                    <a:pt x="54279" y="1097457"/>
                  </a:lnTo>
                  <a:lnTo>
                    <a:pt x="5427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139691" y="7855661"/>
              <a:ext cx="54610" cy="1174750"/>
            </a:xfrm>
            <a:custGeom>
              <a:avLst/>
              <a:gdLst/>
              <a:ahLst/>
              <a:cxnLst/>
              <a:rect l="l" t="t" r="r" b="b"/>
              <a:pathLst>
                <a:path w="54610" h="1174750">
                  <a:moveTo>
                    <a:pt x="54279" y="0"/>
                  </a:moveTo>
                  <a:lnTo>
                    <a:pt x="0" y="0"/>
                  </a:lnTo>
                  <a:lnTo>
                    <a:pt x="0" y="1117765"/>
                  </a:lnTo>
                  <a:lnTo>
                    <a:pt x="26454" y="1174546"/>
                  </a:lnTo>
                  <a:lnTo>
                    <a:pt x="54279" y="1117765"/>
                  </a:lnTo>
                  <a:lnTo>
                    <a:pt x="54279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139691" y="7855661"/>
              <a:ext cx="54610" cy="1174750"/>
            </a:xfrm>
            <a:custGeom>
              <a:avLst/>
              <a:gdLst/>
              <a:ahLst/>
              <a:cxnLst/>
              <a:rect l="l" t="t" r="r" b="b"/>
              <a:pathLst>
                <a:path w="54610" h="1174750">
                  <a:moveTo>
                    <a:pt x="54279" y="0"/>
                  </a:moveTo>
                  <a:lnTo>
                    <a:pt x="0" y="0"/>
                  </a:lnTo>
                  <a:lnTo>
                    <a:pt x="0" y="1117765"/>
                  </a:lnTo>
                  <a:lnTo>
                    <a:pt x="26454" y="1174546"/>
                  </a:lnTo>
                  <a:lnTo>
                    <a:pt x="54279" y="1117765"/>
                  </a:lnTo>
                  <a:lnTo>
                    <a:pt x="54279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090200" y="7967040"/>
              <a:ext cx="156210" cy="48895"/>
            </a:xfrm>
            <a:custGeom>
              <a:avLst/>
              <a:gdLst/>
              <a:ahLst/>
              <a:cxnLst/>
              <a:rect l="l" t="t" r="r" b="b"/>
              <a:pathLst>
                <a:path w="156210" h="48895">
                  <a:moveTo>
                    <a:pt x="155879" y="0"/>
                  </a:moveTo>
                  <a:lnTo>
                    <a:pt x="0" y="0"/>
                  </a:lnTo>
                  <a:lnTo>
                    <a:pt x="0" y="48729"/>
                  </a:lnTo>
                  <a:lnTo>
                    <a:pt x="155879" y="48729"/>
                  </a:lnTo>
                  <a:lnTo>
                    <a:pt x="155879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090200" y="7967040"/>
              <a:ext cx="156210" cy="48895"/>
            </a:xfrm>
            <a:custGeom>
              <a:avLst/>
              <a:gdLst/>
              <a:ahLst/>
              <a:cxnLst/>
              <a:rect l="l" t="t" r="r" b="b"/>
              <a:pathLst>
                <a:path w="156210" h="48895">
                  <a:moveTo>
                    <a:pt x="0" y="0"/>
                  </a:moveTo>
                  <a:lnTo>
                    <a:pt x="0" y="48729"/>
                  </a:lnTo>
                  <a:lnTo>
                    <a:pt x="155879" y="48729"/>
                  </a:lnTo>
                  <a:lnTo>
                    <a:pt x="155879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061409" y="7836979"/>
              <a:ext cx="214629" cy="40005"/>
            </a:xfrm>
            <a:custGeom>
              <a:avLst/>
              <a:gdLst/>
              <a:ahLst/>
              <a:cxnLst/>
              <a:rect l="l" t="t" r="r" b="b"/>
              <a:pathLst>
                <a:path w="214629" h="40004">
                  <a:moveTo>
                    <a:pt x="107162" y="0"/>
                  </a:moveTo>
                  <a:lnTo>
                    <a:pt x="65756" y="1601"/>
                  </a:lnTo>
                  <a:lnTo>
                    <a:pt x="31659" y="5915"/>
                  </a:lnTo>
                  <a:lnTo>
                    <a:pt x="8523" y="12205"/>
                  </a:lnTo>
                  <a:lnTo>
                    <a:pt x="0" y="19735"/>
                  </a:lnTo>
                  <a:lnTo>
                    <a:pt x="8523" y="27270"/>
                  </a:lnTo>
                  <a:lnTo>
                    <a:pt x="31659" y="33569"/>
                  </a:lnTo>
                  <a:lnTo>
                    <a:pt x="65756" y="37891"/>
                  </a:lnTo>
                  <a:lnTo>
                    <a:pt x="107162" y="39496"/>
                  </a:lnTo>
                  <a:lnTo>
                    <a:pt x="148565" y="37891"/>
                  </a:lnTo>
                  <a:lnTo>
                    <a:pt x="182667" y="33569"/>
                  </a:lnTo>
                  <a:lnTo>
                    <a:pt x="205810" y="27270"/>
                  </a:lnTo>
                  <a:lnTo>
                    <a:pt x="214337" y="19735"/>
                  </a:lnTo>
                  <a:lnTo>
                    <a:pt x="205810" y="12205"/>
                  </a:lnTo>
                  <a:lnTo>
                    <a:pt x="182667" y="5915"/>
                  </a:lnTo>
                  <a:lnTo>
                    <a:pt x="148565" y="1601"/>
                  </a:lnTo>
                  <a:lnTo>
                    <a:pt x="107162" y="0"/>
                  </a:lnTo>
                  <a:close/>
                </a:path>
              </a:pathLst>
            </a:custGeom>
            <a:solidFill>
              <a:srgbClr val="BCBDB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061409" y="7836979"/>
              <a:ext cx="214629" cy="40005"/>
            </a:xfrm>
            <a:custGeom>
              <a:avLst/>
              <a:gdLst/>
              <a:ahLst/>
              <a:cxnLst/>
              <a:rect l="l" t="t" r="r" b="b"/>
              <a:pathLst>
                <a:path w="214629" h="40004">
                  <a:moveTo>
                    <a:pt x="107162" y="0"/>
                  </a:moveTo>
                  <a:lnTo>
                    <a:pt x="65756" y="1601"/>
                  </a:lnTo>
                  <a:lnTo>
                    <a:pt x="31659" y="5915"/>
                  </a:lnTo>
                  <a:lnTo>
                    <a:pt x="8523" y="12205"/>
                  </a:lnTo>
                  <a:lnTo>
                    <a:pt x="0" y="19735"/>
                  </a:lnTo>
                  <a:lnTo>
                    <a:pt x="8523" y="27270"/>
                  </a:lnTo>
                  <a:lnTo>
                    <a:pt x="31659" y="33569"/>
                  </a:lnTo>
                  <a:lnTo>
                    <a:pt x="65756" y="37891"/>
                  </a:lnTo>
                  <a:lnTo>
                    <a:pt x="107162" y="39496"/>
                  </a:lnTo>
                  <a:lnTo>
                    <a:pt x="148565" y="37891"/>
                  </a:lnTo>
                  <a:lnTo>
                    <a:pt x="182667" y="33569"/>
                  </a:lnTo>
                  <a:lnTo>
                    <a:pt x="205810" y="27270"/>
                  </a:lnTo>
                  <a:lnTo>
                    <a:pt x="214337" y="19735"/>
                  </a:lnTo>
                  <a:lnTo>
                    <a:pt x="205810" y="12205"/>
                  </a:lnTo>
                  <a:lnTo>
                    <a:pt x="182667" y="5915"/>
                  </a:lnTo>
                  <a:lnTo>
                    <a:pt x="148565" y="1601"/>
                  </a:lnTo>
                  <a:lnTo>
                    <a:pt x="107162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7970837" y="5599404"/>
            <a:ext cx="2293620" cy="2326640"/>
            <a:chOff x="2916237" y="5599404"/>
            <a:chExt cx="2293620" cy="2326640"/>
          </a:xfrm>
        </p:grpSpPr>
        <p:sp>
          <p:nvSpPr>
            <p:cNvPr id="13" name="object 13"/>
            <p:cNvSpPr/>
            <p:nvPr/>
          </p:nvSpPr>
          <p:spPr>
            <a:xfrm>
              <a:off x="2922587" y="5843079"/>
              <a:ext cx="1868170" cy="1894205"/>
            </a:xfrm>
            <a:custGeom>
              <a:avLst/>
              <a:gdLst/>
              <a:ahLst/>
              <a:cxnLst/>
              <a:rect l="l" t="t" r="r" b="b"/>
              <a:pathLst>
                <a:path w="1868170" h="1894204">
                  <a:moveTo>
                    <a:pt x="1868106" y="0"/>
                  </a:moveTo>
                  <a:lnTo>
                    <a:pt x="0" y="0"/>
                  </a:lnTo>
                  <a:lnTo>
                    <a:pt x="0" y="1894052"/>
                  </a:lnTo>
                  <a:lnTo>
                    <a:pt x="1868106" y="1894052"/>
                  </a:lnTo>
                  <a:lnTo>
                    <a:pt x="1868106" y="0"/>
                  </a:lnTo>
                  <a:close/>
                </a:path>
              </a:pathLst>
            </a:custGeom>
            <a:solidFill>
              <a:srgbClr val="D9D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922587" y="5843079"/>
              <a:ext cx="1868170" cy="2076450"/>
            </a:xfrm>
            <a:custGeom>
              <a:avLst/>
              <a:gdLst/>
              <a:ahLst/>
              <a:cxnLst/>
              <a:rect l="l" t="t" r="r" b="b"/>
              <a:pathLst>
                <a:path w="1868170" h="2076450">
                  <a:moveTo>
                    <a:pt x="1868106" y="0"/>
                  </a:moveTo>
                  <a:lnTo>
                    <a:pt x="1868106" y="1894052"/>
                  </a:lnTo>
                  <a:lnTo>
                    <a:pt x="0" y="1894052"/>
                  </a:lnTo>
                  <a:lnTo>
                    <a:pt x="0" y="0"/>
                  </a:lnTo>
                  <a:lnTo>
                    <a:pt x="1868106" y="0"/>
                  </a:lnTo>
                  <a:close/>
                </a:path>
                <a:path w="1868170" h="2076450">
                  <a:moveTo>
                    <a:pt x="1269326" y="2075637"/>
                  </a:moveTo>
                  <a:lnTo>
                    <a:pt x="641743" y="2076119"/>
                  </a:lnTo>
                  <a:lnTo>
                    <a:pt x="641972" y="1408861"/>
                  </a:lnTo>
                  <a:lnTo>
                    <a:pt x="939101" y="1408633"/>
                  </a:lnTo>
                </a:path>
                <a:path w="1868170" h="2076450">
                  <a:moveTo>
                    <a:pt x="1105852" y="946899"/>
                  </a:moveTo>
                  <a:lnTo>
                    <a:pt x="938911" y="1265212"/>
                  </a:lnTo>
                  <a:lnTo>
                    <a:pt x="940473" y="1608632"/>
                  </a:lnTo>
                </a:path>
                <a:path w="1868170" h="2076450">
                  <a:moveTo>
                    <a:pt x="359435" y="1056589"/>
                  </a:moveTo>
                  <a:lnTo>
                    <a:pt x="333755" y="1076168"/>
                  </a:lnTo>
                  <a:lnTo>
                    <a:pt x="304450" y="1084533"/>
                  </a:lnTo>
                  <a:lnTo>
                    <a:pt x="275146" y="1082247"/>
                  </a:lnTo>
                  <a:lnTo>
                    <a:pt x="237980" y="1058567"/>
                  </a:lnTo>
                  <a:lnTo>
                    <a:pt x="221665" y="1009446"/>
                  </a:lnTo>
                  <a:lnTo>
                    <a:pt x="221665" y="953858"/>
                  </a:lnTo>
                  <a:lnTo>
                    <a:pt x="141909" y="953858"/>
                  </a:lnTo>
                </a:path>
                <a:path w="1868170" h="2076450">
                  <a:moveTo>
                    <a:pt x="872528" y="1055801"/>
                  </a:moveTo>
                  <a:lnTo>
                    <a:pt x="898202" y="1075386"/>
                  </a:lnTo>
                  <a:lnTo>
                    <a:pt x="927507" y="1083752"/>
                  </a:lnTo>
                  <a:lnTo>
                    <a:pt x="956815" y="1081467"/>
                  </a:lnTo>
                  <a:lnTo>
                    <a:pt x="993981" y="1057785"/>
                  </a:lnTo>
                  <a:lnTo>
                    <a:pt x="1010285" y="1008672"/>
                  </a:lnTo>
                  <a:lnTo>
                    <a:pt x="1010285" y="954290"/>
                  </a:lnTo>
                  <a:lnTo>
                    <a:pt x="1100950" y="954290"/>
                  </a:lnTo>
                </a:path>
                <a:path w="1868170" h="2076450">
                  <a:moveTo>
                    <a:pt x="379971" y="1068743"/>
                  </a:moveTo>
                  <a:lnTo>
                    <a:pt x="347793" y="1039583"/>
                  </a:lnTo>
                  <a:lnTo>
                    <a:pt x="333072" y="990931"/>
                  </a:lnTo>
                  <a:lnTo>
                    <a:pt x="332386" y="937523"/>
                  </a:lnTo>
                  <a:lnTo>
                    <a:pt x="342315" y="894096"/>
                  </a:lnTo>
                  <a:lnTo>
                    <a:pt x="359435" y="875385"/>
                  </a:lnTo>
                  <a:lnTo>
                    <a:pt x="375794" y="887857"/>
                  </a:lnTo>
                  <a:lnTo>
                    <a:pt x="386759" y="920051"/>
                  </a:lnTo>
                  <a:lnTo>
                    <a:pt x="389544" y="964136"/>
                  </a:lnTo>
                  <a:lnTo>
                    <a:pt x="381365" y="1012280"/>
                  </a:lnTo>
                  <a:lnTo>
                    <a:pt x="359435" y="1056652"/>
                  </a:lnTo>
                </a:path>
                <a:path w="1868170" h="2076450">
                  <a:moveTo>
                    <a:pt x="505231" y="1071092"/>
                  </a:moveTo>
                  <a:lnTo>
                    <a:pt x="473041" y="1041934"/>
                  </a:lnTo>
                  <a:lnTo>
                    <a:pt x="458313" y="993284"/>
                  </a:lnTo>
                  <a:lnTo>
                    <a:pt x="457625" y="939876"/>
                  </a:lnTo>
                  <a:lnTo>
                    <a:pt x="467556" y="896444"/>
                  </a:lnTo>
                  <a:lnTo>
                    <a:pt x="484682" y="877722"/>
                  </a:lnTo>
                  <a:lnTo>
                    <a:pt x="501042" y="890194"/>
                  </a:lnTo>
                  <a:lnTo>
                    <a:pt x="512006" y="922389"/>
                  </a:lnTo>
                  <a:lnTo>
                    <a:pt x="514792" y="966475"/>
                  </a:lnTo>
                  <a:lnTo>
                    <a:pt x="506612" y="1014623"/>
                  </a:lnTo>
                  <a:lnTo>
                    <a:pt x="484682" y="1059002"/>
                  </a:lnTo>
                </a:path>
                <a:path w="1868170" h="2076450">
                  <a:moveTo>
                    <a:pt x="489381" y="1054798"/>
                  </a:moveTo>
                  <a:lnTo>
                    <a:pt x="463706" y="1074383"/>
                  </a:lnTo>
                  <a:lnTo>
                    <a:pt x="434401" y="1082751"/>
                  </a:lnTo>
                  <a:lnTo>
                    <a:pt x="405094" y="1080469"/>
                  </a:lnTo>
                  <a:lnTo>
                    <a:pt x="379412" y="1068108"/>
                  </a:lnTo>
                </a:path>
                <a:path w="1868170" h="2076450">
                  <a:moveTo>
                    <a:pt x="615416" y="1057148"/>
                  </a:moveTo>
                  <a:lnTo>
                    <a:pt x="589739" y="1076731"/>
                  </a:lnTo>
                  <a:lnTo>
                    <a:pt x="560431" y="1085095"/>
                  </a:lnTo>
                  <a:lnTo>
                    <a:pt x="531123" y="1082813"/>
                  </a:lnTo>
                  <a:lnTo>
                    <a:pt x="505447" y="1070457"/>
                  </a:lnTo>
                </a:path>
                <a:path w="1868170" h="2076450">
                  <a:moveTo>
                    <a:pt x="635952" y="1068743"/>
                  </a:moveTo>
                  <a:lnTo>
                    <a:pt x="603762" y="1039583"/>
                  </a:lnTo>
                  <a:lnTo>
                    <a:pt x="589035" y="990931"/>
                  </a:lnTo>
                  <a:lnTo>
                    <a:pt x="588349" y="937523"/>
                  </a:lnTo>
                  <a:lnTo>
                    <a:pt x="598284" y="894096"/>
                  </a:lnTo>
                  <a:lnTo>
                    <a:pt x="615416" y="875385"/>
                  </a:lnTo>
                  <a:lnTo>
                    <a:pt x="631775" y="887857"/>
                  </a:lnTo>
                  <a:lnTo>
                    <a:pt x="642740" y="920051"/>
                  </a:lnTo>
                  <a:lnTo>
                    <a:pt x="645525" y="964136"/>
                  </a:lnTo>
                  <a:lnTo>
                    <a:pt x="637346" y="1012280"/>
                  </a:lnTo>
                  <a:lnTo>
                    <a:pt x="615416" y="1056652"/>
                  </a:lnTo>
                </a:path>
                <a:path w="1868170" h="2076450">
                  <a:moveTo>
                    <a:pt x="761987" y="1071092"/>
                  </a:moveTo>
                  <a:lnTo>
                    <a:pt x="729796" y="1041934"/>
                  </a:lnTo>
                  <a:lnTo>
                    <a:pt x="715069" y="993284"/>
                  </a:lnTo>
                  <a:lnTo>
                    <a:pt x="714381" y="939876"/>
                  </a:lnTo>
                  <a:lnTo>
                    <a:pt x="724312" y="896444"/>
                  </a:lnTo>
                  <a:lnTo>
                    <a:pt x="741438" y="877722"/>
                  </a:lnTo>
                  <a:lnTo>
                    <a:pt x="757796" y="890194"/>
                  </a:lnTo>
                  <a:lnTo>
                    <a:pt x="768759" y="922389"/>
                  </a:lnTo>
                  <a:lnTo>
                    <a:pt x="771542" y="966475"/>
                  </a:lnTo>
                  <a:lnTo>
                    <a:pt x="763363" y="1014623"/>
                  </a:lnTo>
                  <a:lnTo>
                    <a:pt x="741438" y="1059002"/>
                  </a:lnTo>
                </a:path>
                <a:path w="1868170" h="2076450">
                  <a:moveTo>
                    <a:pt x="746137" y="1054798"/>
                  </a:moveTo>
                  <a:lnTo>
                    <a:pt x="720462" y="1074383"/>
                  </a:lnTo>
                  <a:lnTo>
                    <a:pt x="691157" y="1082751"/>
                  </a:lnTo>
                  <a:lnTo>
                    <a:pt x="661850" y="1080469"/>
                  </a:lnTo>
                  <a:lnTo>
                    <a:pt x="636168" y="1068108"/>
                  </a:lnTo>
                </a:path>
                <a:path w="1868170" h="2076450">
                  <a:moveTo>
                    <a:pt x="870648" y="1053045"/>
                  </a:moveTo>
                  <a:lnTo>
                    <a:pt x="849075" y="1004355"/>
                  </a:lnTo>
                  <a:lnTo>
                    <a:pt x="844957" y="945475"/>
                  </a:lnTo>
                  <a:lnTo>
                    <a:pt x="853987" y="895660"/>
                  </a:lnTo>
                  <a:lnTo>
                    <a:pt x="871854" y="874166"/>
                  </a:lnTo>
                  <a:lnTo>
                    <a:pt x="888208" y="886638"/>
                  </a:lnTo>
                  <a:lnTo>
                    <a:pt x="899169" y="918833"/>
                  </a:lnTo>
                  <a:lnTo>
                    <a:pt x="901955" y="962919"/>
                  </a:lnTo>
                  <a:lnTo>
                    <a:pt x="893778" y="1011067"/>
                  </a:lnTo>
                  <a:lnTo>
                    <a:pt x="871854" y="1055446"/>
                  </a:lnTo>
                </a:path>
                <a:path w="1868170" h="2076450">
                  <a:moveTo>
                    <a:pt x="871372" y="1057148"/>
                  </a:moveTo>
                  <a:lnTo>
                    <a:pt x="845704" y="1076731"/>
                  </a:lnTo>
                  <a:lnTo>
                    <a:pt x="816403" y="1085095"/>
                  </a:lnTo>
                  <a:lnTo>
                    <a:pt x="787097" y="1082813"/>
                  </a:lnTo>
                  <a:lnTo>
                    <a:pt x="761415" y="1070457"/>
                  </a:lnTo>
                </a:path>
                <a:path w="1868170" h="2076450">
                  <a:moveTo>
                    <a:pt x="1294917" y="1090244"/>
                  </a:moveTo>
                  <a:lnTo>
                    <a:pt x="1291739" y="1028646"/>
                  </a:lnTo>
                  <a:lnTo>
                    <a:pt x="1251623" y="988288"/>
                  </a:lnTo>
                  <a:lnTo>
                    <a:pt x="1219665" y="983313"/>
                  </a:lnTo>
                  <a:lnTo>
                    <a:pt x="1202654" y="986652"/>
                  </a:lnTo>
                  <a:lnTo>
                    <a:pt x="1185392" y="994321"/>
                  </a:lnTo>
                  <a:lnTo>
                    <a:pt x="1137208" y="1022019"/>
                  </a:lnTo>
                  <a:lnTo>
                    <a:pt x="1097457" y="952881"/>
                  </a:lnTo>
                </a:path>
                <a:path w="1868170" h="2076450">
                  <a:moveTo>
                    <a:pt x="1550708" y="1536217"/>
                  </a:moveTo>
                  <a:lnTo>
                    <a:pt x="1580473" y="1548717"/>
                  </a:lnTo>
                  <a:lnTo>
                    <a:pt x="1602328" y="1569951"/>
                  </a:lnTo>
                  <a:lnTo>
                    <a:pt x="1614957" y="1596496"/>
                  </a:lnTo>
                  <a:lnTo>
                    <a:pt x="1617040" y="1624926"/>
                  </a:lnTo>
                  <a:lnTo>
                    <a:pt x="1612953" y="1640518"/>
                  </a:lnTo>
                  <a:lnTo>
                    <a:pt x="1605254" y="1655049"/>
                  </a:lnTo>
                  <a:lnTo>
                    <a:pt x="1593812" y="1668073"/>
                  </a:lnTo>
                  <a:lnTo>
                    <a:pt x="1578495" y="1679143"/>
                  </a:lnTo>
                  <a:lnTo>
                    <a:pt x="1531365" y="1706245"/>
                  </a:lnTo>
                  <a:lnTo>
                    <a:pt x="1576552" y="1784832"/>
                  </a:lnTo>
                </a:path>
                <a:path w="1868170" h="2076450">
                  <a:moveTo>
                    <a:pt x="1316151" y="1102385"/>
                  </a:moveTo>
                  <a:lnTo>
                    <a:pt x="1274838" y="1089018"/>
                  </a:lnTo>
                  <a:lnTo>
                    <a:pt x="1225331" y="1100505"/>
                  </a:lnTo>
                  <a:lnTo>
                    <a:pt x="1178699" y="1126534"/>
                  </a:lnTo>
                  <a:lnTo>
                    <a:pt x="1146008" y="1156794"/>
                  </a:lnTo>
                  <a:lnTo>
                    <a:pt x="1138326" y="1180973"/>
                  </a:lnTo>
                  <a:lnTo>
                    <a:pt x="1157287" y="1188929"/>
                  </a:lnTo>
                  <a:lnTo>
                    <a:pt x="1190658" y="1182382"/>
                  </a:lnTo>
                  <a:lnTo>
                    <a:pt x="1230262" y="1162821"/>
                  </a:lnTo>
                  <a:lnTo>
                    <a:pt x="1267918" y="1131734"/>
                  </a:lnTo>
                  <a:lnTo>
                    <a:pt x="1295450" y="1090612"/>
                  </a:lnTo>
                </a:path>
                <a:path w="1868170" h="2076450">
                  <a:moveTo>
                    <a:pt x="1380350" y="1209636"/>
                  </a:moveTo>
                  <a:lnTo>
                    <a:pt x="1339035" y="1196275"/>
                  </a:lnTo>
                  <a:lnTo>
                    <a:pt x="1289525" y="1207761"/>
                  </a:lnTo>
                  <a:lnTo>
                    <a:pt x="1242889" y="1233787"/>
                  </a:lnTo>
                  <a:lnTo>
                    <a:pt x="1210195" y="1264040"/>
                  </a:lnTo>
                  <a:lnTo>
                    <a:pt x="1202512" y="1288211"/>
                  </a:lnTo>
                  <a:lnTo>
                    <a:pt x="1221476" y="1296175"/>
                  </a:lnTo>
                  <a:lnTo>
                    <a:pt x="1254846" y="1289633"/>
                  </a:lnTo>
                  <a:lnTo>
                    <a:pt x="1294445" y="1270071"/>
                  </a:lnTo>
                  <a:lnTo>
                    <a:pt x="1332100" y="1238978"/>
                  </a:lnTo>
                  <a:lnTo>
                    <a:pt x="1359636" y="1197838"/>
                  </a:lnTo>
                </a:path>
                <a:path w="1868170" h="2076450">
                  <a:moveTo>
                    <a:pt x="1358074" y="1204518"/>
                  </a:moveTo>
                  <a:lnTo>
                    <a:pt x="1362243" y="1172496"/>
                  </a:lnTo>
                  <a:lnTo>
                    <a:pt x="1354885" y="1142920"/>
                  </a:lnTo>
                  <a:lnTo>
                    <a:pt x="1338295" y="1118654"/>
                  </a:lnTo>
                  <a:lnTo>
                    <a:pt x="1314767" y="1102563"/>
                  </a:lnTo>
                </a:path>
                <a:path w="1868170" h="2076450">
                  <a:moveTo>
                    <a:pt x="1423035" y="1312545"/>
                  </a:moveTo>
                  <a:lnTo>
                    <a:pt x="1427203" y="1280517"/>
                  </a:lnTo>
                  <a:lnTo>
                    <a:pt x="1419845" y="1250942"/>
                  </a:lnTo>
                  <a:lnTo>
                    <a:pt x="1403255" y="1226678"/>
                  </a:lnTo>
                  <a:lnTo>
                    <a:pt x="1379727" y="1210589"/>
                  </a:lnTo>
                </a:path>
                <a:path w="1868170" h="2076450">
                  <a:moveTo>
                    <a:pt x="1443774" y="1323911"/>
                  </a:moveTo>
                  <a:lnTo>
                    <a:pt x="1402447" y="1310544"/>
                  </a:lnTo>
                  <a:lnTo>
                    <a:pt x="1352932" y="1322031"/>
                  </a:lnTo>
                  <a:lnTo>
                    <a:pt x="1306292" y="1348058"/>
                  </a:lnTo>
                  <a:lnTo>
                    <a:pt x="1273592" y="1378313"/>
                  </a:lnTo>
                  <a:lnTo>
                    <a:pt x="1265897" y="1402486"/>
                  </a:lnTo>
                  <a:lnTo>
                    <a:pt x="1284868" y="1410449"/>
                  </a:lnTo>
                  <a:lnTo>
                    <a:pt x="1318242" y="1403905"/>
                  </a:lnTo>
                  <a:lnTo>
                    <a:pt x="1357843" y="1384346"/>
                  </a:lnTo>
                  <a:lnTo>
                    <a:pt x="1395499" y="1353260"/>
                  </a:lnTo>
                  <a:lnTo>
                    <a:pt x="1423035" y="1312138"/>
                  </a:lnTo>
                </a:path>
                <a:path w="1868170" h="2076450">
                  <a:moveTo>
                    <a:pt x="1508734" y="1431937"/>
                  </a:moveTo>
                  <a:lnTo>
                    <a:pt x="1467408" y="1418571"/>
                  </a:lnTo>
                  <a:lnTo>
                    <a:pt x="1417894" y="1430058"/>
                  </a:lnTo>
                  <a:lnTo>
                    <a:pt x="1371258" y="1456087"/>
                  </a:lnTo>
                  <a:lnTo>
                    <a:pt x="1338565" y="1486346"/>
                  </a:lnTo>
                  <a:lnTo>
                    <a:pt x="1330883" y="1510525"/>
                  </a:lnTo>
                  <a:lnTo>
                    <a:pt x="1349850" y="1518481"/>
                  </a:lnTo>
                  <a:lnTo>
                    <a:pt x="1383226" y="1511934"/>
                  </a:lnTo>
                  <a:lnTo>
                    <a:pt x="1422831" y="1492373"/>
                  </a:lnTo>
                  <a:lnTo>
                    <a:pt x="1460488" y="1461287"/>
                  </a:lnTo>
                  <a:lnTo>
                    <a:pt x="1488020" y="1420164"/>
                  </a:lnTo>
                </a:path>
                <a:path w="1868170" h="2076450">
                  <a:moveTo>
                    <a:pt x="1485646" y="1426819"/>
                  </a:moveTo>
                  <a:lnTo>
                    <a:pt x="1489818" y="1394801"/>
                  </a:lnTo>
                  <a:lnTo>
                    <a:pt x="1482469" y="1365230"/>
                  </a:lnTo>
                  <a:lnTo>
                    <a:pt x="1465888" y="1340966"/>
                  </a:lnTo>
                  <a:lnTo>
                    <a:pt x="1442364" y="1324864"/>
                  </a:lnTo>
                </a:path>
                <a:path w="1868170" h="2076450">
                  <a:moveTo>
                    <a:pt x="1547114" y="1535557"/>
                  </a:moveTo>
                  <a:lnTo>
                    <a:pt x="1494175" y="1541118"/>
                  </a:lnTo>
                  <a:lnTo>
                    <a:pt x="1441089" y="1566895"/>
                  </a:lnTo>
                  <a:lnTo>
                    <a:pt x="1402408" y="1599552"/>
                  </a:lnTo>
                  <a:lnTo>
                    <a:pt x="1392682" y="1625752"/>
                  </a:lnTo>
                  <a:lnTo>
                    <a:pt x="1411652" y="1633717"/>
                  </a:lnTo>
                  <a:lnTo>
                    <a:pt x="1445026" y="1627169"/>
                  </a:lnTo>
                  <a:lnTo>
                    <a:pt x="1484627" y="1607602"/>
                  </a:lnTo>
                  <a:lnTo>
                    <a:pt x="1522283" y="1576511"/>
                  </a:lnTo>
                  <a:lnTo>
                    <a:pt x="1549819" y="1535391"/>
                  </a:lnTo>
                </a:path>
                <a:path w="1868170" h="2076450">
                  <a:moveTo>
                    <a:pt x="1550606" y="1534845"/>
                  </a:moveTo>
                  <a:lnTo>
                    <a:pt x="1554789" y="1502820"/>
                  </a:lnTo>
                  <a:lnTo>
                    <a:pt x="1547439" y="1473247"/>
                  </a:lnTo>
                  <a:lnTo>
                    <a:pt x="1530852" y="1448985"/>
                  </a:lnTo>
                  <a:lnTo>
                    <a:pt x="1507324" y="143289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1767" y="5961430"/>
              <a:ext cx="214344" cy="15006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980192" y="6103923"/>
              <a:ext cx="478790" cy="695960"/>
            </a:xfrm>
            <a:custGeom>
              <a:avLst/>
              <a:gdLst/>
              <a:ahLst/>
              <a:cxnLst/>
              <a:rect l="l" t="t" r="r" b="b"/>
              <a:pathLst>
                <a:path w="478789" h="695959">
                  <a:moveTo>
                    <a:pt x="66332" y="447193"/>
                  </a:moveTo>
                  <a:lnTo>
                    <a:pt x="36552" y="459693"/>
                  </a:lnTo>
                  <a:lnTo>
                    <a:pt x="14692" y="480926"/>
                  </a:lnTo>
                  <a:lnTo>
                    <a:pt x="2068" y="507467"/>
                  </a:lnTo>
                  <a:lnTo>
                    <a:pt x="0" y="535890"/>
                  </a:lnTo>
                  <a:lnTo>
                    <a:pt x="4079" y="551484"/>
                  </a:lnTo>
                  <a:lnTo>
                    <a:pt x="11772" y="566019"/>
                  </a:lnTo>
                  <a:lnTo>
                    <a:pt x="23210" y="579047"/>
                  </a:lnTo>
                  <a:lnTo>
                    <a:pt x="38519" y="590119"/>
                  </a:lnTo>
                  <a:lnTo>
                    <a:pt x="85661" y="617221"/>
                  </a:lnTo>
                  <a:lnTo>
                    <a:pt x="40474" y="695796"/>
                  </a:lnTo>
                </a:path>
                <a:path w="478789" h="695959">
                  <a:moveTo>
                    <a:pt x="300863" y="13361"/>
                  </a:moveTo>
                  <a:lnTo>
                    <a:pt x="342181" y="0"/>
                  </a:lnTo>
                  <a:lnTo>
                    <a:pt x="391688" y="11486"/>
                  </a:lnTo>
                  <a:lnTo>
                    <a:pt x="438319" y="37511"/>
                  </a:lnTo>
                  <a:lnTo>
                    <a:pt x="471007" y="67765"/>
                  </a:lnTo>
                  <a:lnTo>
                    <a:pt x="478688" y="91936"/>
                  </a:lnTo>
                  <a:lnTo>
                    <a:pt x="459739" y="99899"/>
                  </a:lnTo>
                  <a:lnTo>
                    <a:pt x="426373" y="93355"/>
                  </a:lnTo>
                  <a:lnTo>
                    <a:pt x="386768" y="73794"/>
                  </a:lnTo>
                  <a:lnTo>
                    <a:pt x="349101" y="42704"/>
                  </a:lnTo>
                  <a:lnTo>
                    <a:pt x="321551" y="1576"/>
                  </a:lnTo>
                </a:path>
                <a:path w="478789" h="695959">
                  <a:moveTo>
                    <a:pt x="236677" y="120600"/>
                  </a:moveTo>
                  <a:lnTo>
                    <a:pt x="277993" y="107238"/>
                  </a:lnTo>
                  <a:lnTo>
                    <a:pt x="327506" y="118726"/>
                  </a:lnTo>
                  <a:lnTo>
                    <a:pt x="374146" y="144753"/>
                  </a:lnTo>
                  <a:lnTo>
                    <a:pt x="406843" y="175010"/>
                  </a:lnTo>
                  <a:lnTo>
                    <a:pt x="414527" y="199188"/>
                  </a:lnTo>
                  <a:lnTo>
                    <a:pt x="395550" y="207149"/>
                  </a:lnTo>
                  <a:lnTo>
                    <a:pt x="362173" y="200602"/>
                  </a:lnTo>
                  <a:lnTo>
                    <a:pt x="322570" y="181037"/>
                  </a:lnTo>
                  <a:lnTo>
                    <a:pt x="284914" y="149944"/>
                  </a:lnTo>
                  <a:lnTo>
                    <a:pt x="257378" y="108814"/>
                  </a:lnTo>
                </a:path>
                <a:path w="478789" h="695959">
                  <a:moveTo>
                    <a:pt x="258952" y="115482"/>
                  </a:moveTo>
                  <a:lnTo>
                    <a:pt x="254782" y="83467"/>
                  </a:lnTo>
                  <a:lnTo>
                    <a:pt x="262147" y="53893"/>
                  </a:lnTo>
                  <a:lnTo>
                    <a:pt x="278741" y="29625"/>
                  </a:lnTo>
                  <a:lnTo>
                    <a:pt x="302260" y="13526"/>
                  </a:lnTo>
                </a:path>
                <a:path w="478789" h="695959">
                  <a:moveTo>
                    <a:pt x="193979" y="223508"/>
                  </a:moveTo>
                  <a:lnTo>
                    <a:pt x="189813" y="191488"/>
                  </a:lnTo>
                  <a:lnTo>
                    <a:pt x="197173" y="161915"/>
                  </a:lnTo>
                  <a:lnTo>
                    <a:pt x="213764" y="137649"/>
                  </a:lnTo>
                  <a:lnTo>
                    <a:pt x="237286" y="121553"/>
                  </a:lnTo>
                </a:path>
                <a:path w="478789" h="695959">
                  <a:moveTo>
                    <a:pt x="173253" y="234887"/>
                  </a:moveTo>
                  <a:lnTo>
                    <a:pt x="214579" y="221526"/>
                  </a:lnTo>
                  <a:lnTo>
                    <a:pt x="264094" y="233012"/>
                  </a:lnTo>
                  <a:lnTo>
                    <a:pt x="310732" y="259038"/>
                  </a:lnTo>
                  <a:lnTo>
                    <a:pt x="343428" y="289291"/>
                  </a:lnTo>
                  <a:lnTo>
                    <a:pt x="351116" y="313462"/>
                  </a:lnTo>
                  <a:lnTo>
                    <a:pt x="332155" y="321426"/>
                  </a:lnTo>
                  <a:lnTo>
                    <a:pt x="298783" y="314885"/>
                  </a:lnTo>
                  <a:lnTo>
                    <a:pt x="259178" y="295325"/>
                  </a:lnTo>
                  <a:lnTo>
                    <a:pt x="221517" y="264235"/>
                  </a:lnTo>
                  <a:lnTo>
                    <a:pt x="193979" y="223102"/>
                  </a:lnTo>
                </a:path>
                <a:path w="478789" h="695959">
                  <a:moveTo>
                    <a:pt x="108292" y="342901"/>
                  </a:moveTo>
                  <a:lnTo>
                    <a:pt x="149612" y="329540"/>
                  </a:lnTo>
                  <a:lnTo>
                    <a:pt x="199123" y="341030"/>
                  </a:lnTo>
                  <a:lnTo>
                    <a:pt x="245757" y="367059"/>
                  </a:lnTo>
                  <a:lnTo>
                    <a:pt x="278448" y="397316"/>
                  </a:lnTo>
                  <a:lnTo>
                    <a:pt x="286130" y="421488"/>
                  </a:lnTo>
                  <a:lnTo>
                    <a:pt x="267171" y="429451"/>
                  </a:lnTo>
                  <a:lnTo>
                    <a:pt x="233802" y="422907"/>
                  </a:lnTo>
                  <a:lnTo>
                    <a:pt x="194200" y="403346"/>
                  </a:lnTo>
                  <a:lnTo>
                    <a:pt x="156543" y="372256"/>
                  </a:lnTo>
                  <a:lnTo>
                    <a:pt x="129006" y="331128"/>
                  </a:lnTo>
                </a:path>
                <a:path w="478789" h="695959">
                  <a:moveTo>
                    <a:pt x="131368" y="337795"/>
                  </a:moveTo>
                  <a:lnTo>
                    <a:pt x="127200" y="305774"/>
                  </a:lnTo>
                  <a:lnTo>
                    <a:pt x="134556" y="276197"/>
                  </a:lnTo>
                  <a:lnTo>
                    <a:pt x="151142" y="251931"/>
                  </a:lnTo>
                  <a:lnTo>
                    <a:pt x="174663" y="235840"/>
                  </a:lnTo>
                </a:path>
                <a:path w="478789" h="695959">
                  <a:moveTo>
                    <a:pt x="69900" y="446520"/>
                  </a:moveTo>
                  <a:lnTo>
                    <a:pt x="122846" y="452089"/>
                  </a:lnTo>
                  <a:lnTo>
                    <a:pt x="175934" y="477870"/>
                  </a:lnTo>
                  <a:lnTo>
                    <a:pt x="214613" y="510528"/>
                  </a:lnTo>
                  <a:lnTo>
                    <a:pt x="224332" y="536728"/>
                  </a:lnTo>
                  <a:lnTo>
                    <a:pt x="205363" y="544690"/>
                  </a:lnTo>
                  <a:lnTo>
                    <a:pt x="171993" y="538143"/>
                  </a:lnTo>
                  <a:lnTo>
                    <a:pt x="132395" y="518580"/>
                  </a:lnTo>
                  <a:lnTo>
                    <a:pt x="94742" y="487491"/>
                  </a:lnTo>
                  <a:lnTo>
                    <a:pt x="67208" y="446368"/>
                  </a:lnTo>
                </a:path>
                <a:path w="478789" h="695959">
                  <a:moveTo>
                    <a:pt x="66408" y="445809"/>
                  </a:moveTo>
                  <a:lnTo>
                    <a:pt x="62232" y="413791"/>
                  </a:lnTo>
                  <a:lnTo>
                    <a:pt x="69586" y="384222"/>
                  </a:lnTo>
                  <a:lnTo>
                    <a:pt x="86175" y="359961"/>
                  </a:lnTo>
                  <a:lnTo>
                    <a:pt x="109702" y="343866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22763" y="7213269"/>
              <a:ext cx="77482" cy="7749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13049" y="6746811"/>
              <a:ext cx="77495" cy="77482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57839" y="5915190"/>
              <a:ext cx="77495" cy="7749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59401" y="7581531"/>
              <a:ext cx="77495" cy="77495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050171" y="5605754"/>
              <a:ext cx="2159635" cy="2023745"/>
            </a:xfrm>
            <a:custGeom>
              <a:avLst/>
              <a:gdLst/>
              <a:ahLst/>
              <a:cxnLst/>
              <a:rect l="l" t="t" r="r" b="b"/>
              <a:pathLst>
                <a:path w="2159635" h="2023745">
                  <a:moveTo>
                    <a:pt x="1449463" y="344817"/>
                  </a:moveTo>
                  <a:lnTo>
                    <a:pt x="2159381" y="344817"/>
                  </a:lnTo>
                </a:path>
                <a:path w="2159635" h="2023745">
                  <a:moveTo>
                    <a:pt x="0" y="1193584"/>
                  </a:moveTo>
                  <a:lnTo>
                    <a:pt x="0" y="0"/>
                  </a:lnTo>
                  <a:lnTo>
                    <a:pt x="2150021" y="0"/>
                  </a:lnTo>
                </a:path>
                <a:path w="2159635" h="2023745">
                  <a:moveTo>
                    <a:pt x="1449463" y="2023643"/>
                  </a:moveTo>
                  <a:lnTo>
                    <a:pt x="2150021" y="2023643"/>
                  </a:lnTo>
                </a:path>
                <a:path w="2159635" h="2023745">
                  <a:moveTo>
                    <a:pt x="989202" y="1184224"/>
                  </a:moveTo>
                  <a:lnTo>
                    <a:pt x="1112545" y="1154087"/>
                  </a:lnTo>
                  <a:lnTo>
                    <a:pt x="2152040" y="115408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85082" y="6751485"/>
              <a:ext cx="77495" cy="7749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736251" y="7460881"/>
              <a:ext cx="254000" cy="101600"/>
            </a:xfrm>
            <a:custGeom>
              <a:avLst/>
              <a:gdLst/>
              <a:ahLst/>
              <a:cxnLst/>
              <a:rect l="l" t="t" r="r" b="b"/>
              <a:pathLst>
                <a:path w="254000" h="101600">
                  <a:moveTo>
                    <a:pt x="0" y="0"/>
                  </a:moveTo>
                  <a:lnTo>
                    <a:pt x="254000" y="0"/>
                  </a:lnTo>
                </a:path>
                <a:path w="254000" h="101600">
                  <a:moveTo>
                    <a:pt x="50800" y="50800"/>
                  </a:moveTo>
                  <a:lnTo>
                    <a:pt x="203200" y="50800"/>
                  </a:lnTo>
                </a:path>
                <a:path w="254000" h="101600">
                  <a:moveTo>
                    <a:pt x="95250" y="101600"/>
                  </a:moveTo>
                  <a:lnTo>
                    <a:pt x="158750" y="10160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7958141" y="513049"/>
            <a:ext cx="232854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5" dirty="0">
                <a:latin typeface="Lucida Sans Unicode"/>
                <a:cs typeface="Lucida Sans Unicode"/>
              </a:rPr>
              <a:t>Puesta</a:t>
            </a:r>
            <a:r>
              <a:rPr sz="1500" spc="-95" dirty="0">
                <a:latin typeface="Lucida Sans Unicode"/>
                <a:cs typeface="Lucida Sans Unicode"/>
              </a:rPr>
              <a:t> </a:t>
            </a:r>
            <a:r>
              <a:rPr sz="1500" spc="10" dirty="0">
                <a:latin typeface="Lucida Sans Unicode"/>
                <a:cs typeface="Lucida Sans Unicode"/>
              </a:rPr>
              <a:t>a</a:t>
            </a:r>
            <a:r>
              <a:rPr sz="1500" spc="-95" dirty="0">
                <a:latin typeface="Lucida Sans Unicode"/>
                <a:cs typeface="Lucida Sans Unicode"/>
              </a:rPr>
              <a:t> </a:t>
            </a:r>
            <a:r>
              <a:rPr sz="1500" spc="-10" dirty="0">
                <a:latin typeface="Lucida Sans Unicode"/>
                <a:cs typeface="Lucida Sans Unicode"/>
              </a:rPr>
              <a:t>tierra</a:t>
            </a:r>
            <a:r>
              <a:rPr sz="1500" spc="-95" dirty="0">
                <a:latin typeface="Lucida Sans Unicode"/>
                <a:cs typeface="Lucida Sans Unicode"/>
              </a:rPr>
              <a:t> </a:t>
            </a:r>
            <a:r>
              <a:rPr sz="1500" spc="-20" dirty="0">
                <a:latin typeface="Lucida Sans Unicode"/>
                <a:cs typeface="Lucida Sans Unicode"/>
              </a:rPr>
              <a:t>del</a:t>
            </a:r>
            <a:r>
              <a:rPr sz="1500" spc="-95" dirty="0">
                <a:latin typeface="Lucida Sans Unicode"/>
                <a:cs typeface="Lucida Sans Unicode"/>
              </a:rPr>
              <a:t> </a:t>
            </a:r>
            <a:r>
              <a:rPr sz="1500" spc="-15" dirty="0">
                <a:latin typeface="Lucida Sans Unicode"/>
                <a:cs typeface="Lucida Sans Unicode"/>
              </a:rPr>
              <a:t>cuadro</a:t>
            </a:r>
            <a:endParaRPr sz="1500">
              <a:latin typeface="Lucida Sans Unicode"/>
              <a:cs typeface="Lucida Sans Unicode"/>
            </a:endParaRPr>
          </a:p>
        </p:txBody>
      </p:sp>
      <p:sp>
        <p:nvSpPr>
          <p:cNvPr id="28" name="object 28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23</a:t>
            </a:fld>
            <a:endParaRPr spc="-75" dirty="0"/>
          </a:p>
        </p:txBody>
      </p:sp>
      <p:sp>
        <p:nvSpPr>
          <p:cNvPr id="25" name="object 25"/>
          <p:cNvSpPr txBox="1"/>
          <p:nvPr/>
        </p:nvSpPr>
        <p:spPr>
          <a:xfrm>
            <a:off x="7958140" y="1859249"/>
            <a:ext cx="4206240" cy="3196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63195">
              <a:lnSpc>
                <a:spcPct val="141200"/>
              </a:lnSpc>
              <a:spcBef>
                <a:spcPts val="100"/>
              </a:spcBef>
            </a:pPr>
            <a:r>
              <a:rPr sz="850" b="1" spc="20" dirty="0">
                <a:latin typeface="Arial"/>
                <a:cs typeface="Arial"/>
              </a:rPr>
              <a:t>Toma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45" dirty="0">
                <a:latin typeface="Arial"/>
                <a:cs typeface="Arial"/>
              </a:rPr>
              <a:t>tierra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aspecto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importante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cualquier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sistema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eléctrico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debe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ser considerado cuidadosamente. </a:t>
            </a:r>
            <a:r>
              <a:rPr sz="850" spc="-15" dirty="0">
                <a:latin typeface="Lucida Sans Unicode"/>
                <a:cs typeface="Lucida Sans Unicode"/>
              </a:rPr>
              <a:t>Cualquier objeto </a:t>
            </a:r>
            <a:r>
              <a:rPr sz="850" spc="-5" dirty="0">
                <a:latin typeface="Lucida Sans Unicode"/>
                <a:cs typeface="Lucida Sans Unicode"/>
              </a:rPr>
              <a:t>que </a:t>
            </a:r>
            <a:r>
              <a:rPr sz="850" spc="-10" dirty="0">
                <a:latin typeface="Lucida Sans Unicode"/>
                <a:cs typeface="Lucida Sans Unicode"/>
              </a:rPr>
              <a:t>esté conectado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eléctricamente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tierra </a:t>
            </a:r>
            <a:r>
              <a:rPr sz="850" spc="-10" dirty="0">
                <a:latin typeface="Lucida Sans Unicode"/>
                <a:cs typeface="Lucida Sans Unicode"/>
              </a:rPr>
              <a:t>está conectado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tierra, </a:t>
            </a:r>
            <a:r>
              <a:rPr sz="850" spc="-5" dirty="0">
                <a:latin typeface="Lucida Sans Unicode"/>
                <a:cs typeface="Lucida Sans Unicode"/>
              </a:rPr>
              <a:t>pero no </a:t>
            </a:r>
            <a:r>
              <a:rPr sz="850" spc="-10" dirty="0">
                <a:latin typeface="Lucida Sans Unicode"/>
                <a:cs typeface="Lucida Sans Unicode"/>
              </a:rPr>
              <a:t>todas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20" dirty="0">
                <a:latin typeface="Lucida Sans Unicode"/>
                <a:cs typeface="Lucida Sans Unicode"/>
              </a:rPr>
              <a:t>conexiones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tierra </a:t>
            </a:r>
            <a:r>
              <a:rPr sz="850" spc="-15" dirty="0">
                <a:latin typeface="Lucida Sans Unicode"/>
                <a:cs typeface="Lucida Sans Unicode"/>
              </a:rPr>
              <a:t>son intencionales. </a:t>
            </a:r>
            <a:r>
              <a:rPr sz="850" spc="10" dirty="0">
                <a:latin typeface="Lucida Sans Unicode"/>
                <a:cs typeface="Lucida Sans Unicode"/>
              </a:rPr>
              <a:t>Una </a:t>
            </a:r>
            <a:r>
              <a:rPr sz="850" spc="-20" dirty="0">
                <a:latin typeface="Lucida Sans Unicode"/>
                <a:cs typeface="Lucida Sans Unicode"/>
              </a:rPr>
              <a:t>conexión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tierra puede </a:t>
            </a:r>
            <a:r>
              <a:rPr sz="850" spc="-10" dirty="0">
                <a:latin typeface="Lucida Sans Unicode"/>
                <a:cs typeface="Lucida Sans Unicode"/>
              </a:rPr>
              <a:t>ocurrir accidentalmente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resultado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equipo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cableado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defectuoso.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Sin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embargo,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puesta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1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tierra </a:t>
            </a:r>
            <a:r>
              <a:rPr sz="850" spc="-15" dirty="0">
                <a:latin typeface="Lucida Sans Unicode"/>
                <a:cs typeface="Lucida Sans Unicode"/>
              </a:rPr>
              <a:t>intencional </a:t>
            </a:r>
            <a:r>
              <a:rPr sz="850" spc="-5" dirty="0">
                <a:latin typeface="Lucida Sans Unicode"/>
                <a:cs typeface="Lucida Sans Unicode"/>
              </a:rPr>
              <a:t>adecuada </a:t>
            </a:r>
            <a:r>
              <a:rPr sz="850" spc="-15" dirty="0">
                <a:latin typeface="Lucida Sans Unicode"/>
                <a:cs typeface="Lucida Sans Unicode"/>
              </a:rPr>
              <a:t>es esencial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10" dirty="0">
                <a:latin typeface="Lucida Sans Unicode"/>
                <a:cs typeface="Lucida Sans Unicode"/>
              </a:rPr>
              <a:t>funcionamiento seguro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equipos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eléctricos.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2700" marR="848994">
              <a:lnSpc>
                <a:spcPct val="120000"/>
              </a:lnSpc>
            </a:pPr>
            <a:r>
              <a:rPr sz="1000" dirty="0">
                <a:latin typeface="Lucida Sans Unicode"/>
                <a:cs typeface="Lucida Sans Unicode"/>
              </a:rPr>
              <a:t>Hay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dos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razones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principales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dirty="0">
                <a:latin typeface="Lucida Sans Unicode"/>
                <a:cs typeface="Lucida Sans Unicode"/>
              </a:rPr>
              <a:t>para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poner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5" dirty="0">
                <a:latin typeface="Lucida Sans Unicode"/>
                <a:cs typeface="Lucida Sans Unicode"/>
              </a:rPr>
              <a:t>a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tierra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equipos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eléctricos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intencionalmente: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1050">
              <a:latin typeface="Lucida Sans Unicode"/>
              <a:cs typeface="Lucida Sans Unicode"/>
            </a:endParaRPr>
          </a:p>
          <a:p>
            <a:pPr marL="354330" marR="393700" indent="-342265">
              <a:lnSpc>
                <a:spcPct val="133300"/>
              </a:lnSpc>
              <a:buSzPct val="155555"/>
              <a:buChar char="•"/>
              <a:tabLst>
                <a:tab pos="354330" algn="l"/>
                <a:tab pos="354965" algn="l"/>
              </a:tabLst>
            </a:pPr>
            <a:r>
              <a:rPr sz="900" spc="-5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conexión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reduce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riesgo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descarga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minimizar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diferencial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voltaje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entre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partes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sistema.</a:t>
            </a:r>
            <a:endParaRPr sz="900">
              <a:latin typeface="Lucida Sans Unicode"/>
              <a:cs typeface="Lucida Sans Unicode"/>
            </a:endParaRPr>
          </a:p>
          <a:p>
            <a:pPr marL="354330" marR="5080" indent="-342265">
              <a:lnSpc>
                <a:spcPct val="133300"/>
              </a:lnSpc>
              <a:spcBef>
                <a:spcPts val="240"/>
              </a:spcBef>
              <a:buSzPct val="155555"/>
              <a:buChar char="•"/>
              <a:tabLst>
                <a:tab pos="354330" algn="l"/>
                <a:tab pos="354965" algn="l"/>
              </a:tabLst>
            </a:pPr>
            <a:r>
              <a:rPr sz="900" spc="-5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conexión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proporciona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ruta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baja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impedancia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 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falla.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Cuanto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menor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sea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impedancia,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mayor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será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caso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falla.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Cuanto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mayor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sea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corriente,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más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rápido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abre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dispositivo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sobrecorriente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elimina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energía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carga.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310612" y="6736982"/>
            <a:ext cx="188595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latin typeface="Lucida Sans Unicode"/>
                <a:cs typeface="Lucida Sans Unicode"/>
              </a:rPr>
              <a:t>norte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405616" y="7060830"/>
            <a:ext cx="35941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5" dirty="0">
                <a:latin typeface="Lucida Sans Unicode"/>
                <a:cs typeface="Lucida Sans Unicode"/>
              </a:rPr>
              <a:t>Tierra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048549" y="6190781"/>
            <a:ext cx="974725" cy="636905"/>
          </a:xfrm>
          <a:custGeom>
            <a:avLst/>
            <a:gdLst/>
            <a:ahLst/>
            <a:cxnLst/>
            <a:rect l="l" t="t" r="r" b="b"/>
            <a:pathLst>
              <a:path w="974725" h="636904">
                <a:moveTo>
                  <a:pt x="974280" y="0"/>
                </a:moveTo>
                <a:lnTo>
                  <a:pt x="0" y="114"/>
                </a:lnTo>
                <a:lnTo>
                  <a:pt x="2616" y="581177"/>
                </a:lnTo>
                <a:lnTo>
                  <a:pt x="9254" y="610499"/>
                </a:lnTo>
                <a:lnTo>
                  <a:pt x="27625" y="628273"/>
                </a:lnTo>
                <a:lnTo>
                  <a:pt x="55899" y="636401"/>
                </a:lnTo>
                <a:lnTo>
                  <a:pt x="92240" y="636785"/>
                </a:lnTo>
                <a:lnTo>
                  <a:pt x="134818" y="631328"/>
                </a:lnTo>
                <a:lnTo>
                  <a:pt x="181799" y="621930"/>
                </a:lnTo>
                <a:lnTo>
                  <a:pt x="281639" y="598923"/>
                </a:lnTo>
                <a:lnTo>
                  <a:pt x="330834" y="589117"/>
                </a:lnTo>
                <a:lnTo>
                  <a:pt x="377101" y="582980"/>
                </a:lnTo>
                <a:lnTo>
                  <a:pt x="434368" y="580596"/>
                </a:lnTo>
                <a:lnTo>
                  <a:pt x="492882" y="581809"/>
                </a:lnTo>
                <a:lnTo>
                  <a:pt x="551762" y="585888"/>
                </a:lnTo>
                <a:lnTo>
                  <a:pt x="610132" y="592099"/>
                </a:lnTo>
                <a:lnTo>
                  <a:pt x="667113" y="599710"/>
                </a:lnTo>
                <a:lnTo>
                  <a:pt x="721828" y="607989"/>
                </a:lnTo>
                <a:lnTo>
                  <a:pt x="820948" y="623617"/>
                </a:lnTo>
                <a:lnTo>
                  <a:pt x="863597" y="629502"/>
                </a:lnTo>
                <a:lnTo>
                  <a:pt x="900468" y="633123"/>
                </a:lnTo>
                <a:lnTo>
                  <a:pt x="930683" y="633749"/>
                </a:lnTo>
                <a:lnTo>
                  <a:pt x="953365" y="630646"/>
                </a:lnTo>
                <a:lnTo>
                  <a:pt x="967635" y="623081"/>
                </a:lnTo>
                <a:lnTo>
                  <a:pt x="972616" y="610323"/>
                </a:lnTo>
                <a:lnTo>
                  <a:pt x="974280" y="0"/>
                </a:lnTo>
                <a:close/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784550" y="4135502"/>
            <a:ext cx="508634" cy="744855"/>
            <a:chOff x="4729950" y="4135501"/>
            <a:chExt cx="508634" cy="744855"/>
          </a:xfrm>
        </p:grpSpPr>
        <p:sp>
          <p:nvSpPr>
            <p:cNvPr id="4" name="object 4"/>
            <p:cNvSpPr/>
            <p:nvPr/>
          </p:nvSpPr>
          <p:spPr>
            <a:xfrm>
              <a:off x="4732248" y="4137787"/>
              <a:ext cx="503555" cy="740410"/>
            </a:xfrm>
            <a:custGeom>
              <a:avLst/>
              <a:gdLst/>
              <a:ahLst/>
              <a:cxnLst/>
              <a:rect l="l" t="t" r="r" b="b"/>
              <a:pathLst>
                <a:path w="503554" h="740410">
                  <a:moveTo>
                    <a:pt x="503313" y="0"/>
                  </a:moveTo>
                  <a:lnTo>
                    <a:pt x="0" y="0"/>
                  </a:lnTo>
                  <a:lnTo>
                    <a:pt x="0" y="740003"/>
                  </a:lnTo>
                  <a:lnTo>
                    <a:pt x="503313" y="740003"/>
                  </a:lnTo>
                  <a:lnTo>
                    <a:pt x="50331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732236" y="4137787"/>
              <a:ext cx="503555" cy="740410"/>
            </a:xfrm>
            <a:custGeom>
              <a:avLst/>
              <a:gdLst/>
              <a:ahLst/>
              <a:cxnLst/>
              <a:rect l="l" t="t" r="r" b="b"/>
              <a:pathLst>
                <a:path w="503554" h="740410">
                  <a:moveTo>
                    <a:pt x="503326" y="740003"/>
                  </a:moveTo>
                  <a:lnTo>
                    <a:pt x="0" y="740003"/>
                  </a:lnTo>
                  <a:lnTo>
                    <a:pt x="0" y="0"/>
                  </a:lnTo>
                  <a:lnTo>
                    <a:pt x="503326" y="0"/>
                  </a:lnTo>
                  <a:lnTo>
                    <a:pt x="503326" y="7400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914938" y="4450397"/>
              <a:ext cx="134620" cy="167005"/>
            </a:xfrm>
            <a:custGeom>
              <a:avLst/>
              <a:gdLst/>
              <a:ahLst/>
              <a:cxnLst/>
              <a:rect l="l" t="t" r="r" b="b"/>
              <a:pathLst>
                <a:path w="134620" h="167004">
                  <a:moveTo>
                    <a:pt x="134023" y="0"/>
                  </a:moveTo>
                  <a:lnTo>
                    <a:pt x="0" y="0"/>
                  </a:lnTo>
                  <a:lnTo>
                    <a:pt x="0" y="166662"/>
                  </a:lnTo>
                  <a:lnTo>
                    <a:pt x="134023" y="166662"/>
                  </a:lnTo>
                  <a:lnTo>
                    <a:pt x="1340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914938" y="4450397"/>
              <a:ext cx="134620" cy="167005"/>
            </a:xfrm>
            <a:custGeom>
              <a:avLst/>
              <a:gdLst/>
              <a:ahLst/>
              <a:cxnLst/>
              <a:rect l="l" t="t" r="r" b="b"/>
              <a:pathLst>
                <a:path w="134620" h="167004">
                  <a:moveTo>
                    <a:pt x="134023" y="166662"/>
                  </a:moveTo>
                  <a:lnTo>
                    <a:pt x="0" y="166662"/>
                  </a:lnTo>
                  <a:lnTo>
                    <a:pt x="0" y="0"/>
                  </a:lnTo>
                  <a:lnTo>
                    <a:pt x="134023" y="0"/>
                  </a:lnTo>
                  <a:lnTo>
                    <a:pt x="134023" y="1666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766767" y="4681258"/>
              <a:ext cx="431800" cy="98425"/>
            </a:xfrm>
            <a:custGeom>
              <a:avLst/>
              <a:gdLst/>
              <a:ahLst/>
              <a:cxnLst/>
              <a:rect l="l" t="t" r="r" b="b"/>
              <a:pathLst>
                <a:path w="431800" h="98425">
                  <a:moveTo>
                    <a:pt x="431406" y="0"/>
                  </a:moveTo>
                  <a:lnTo>
                    <a:pt x="0" y="0"/>
                  </a:lnTo>
                  <a:lnTo>
                    <a:pt x="0" y="98259"/>
                  </a:lnTo>
                  <a:lnTo>
                    <a:pt x="431406" y="98259"/>
                  </a:lnTo>
                  <a:lnTo>
                    <a:pt x="431406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766767" y="4681258"/>
              <a:ext cx="431800" cy="98425"/>
            </a:xfrm>
            <a:custGeom>
              <a:avLst/>
              <a:gdLst/>
              <a:ahLst/>
              <a:cxnLst/>
              <a:rect l="l" t="t" r="r" b="b"/>
              <a:pathLst>
                <a:path w="431800" h="98425">
                  <a:moveTo>
                    <a:pt x="431406" y="98259"/>
                  </a:moveTo>
                  <a:lnTo>
                    <a:pt x="0" y="98259"/>
                  </a:lnTo>
                  <a:lnTo>
                    <a:pt x="0" y="0"/>
                  </a:lnTo>
                  <a:lnTo>
                    <a:pt x="431406" y="0"/>
                  </a:lnTo>
                  <a:lnTo>
                    <a:pt x="431406" y="9825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732515" y="4785118"/>
              <a:ext cx="503555" cy="92710"/>
            </a:xfrm>
            <a:custGeom>
              <a:avLst/>
              <a:gdLst/>
              <a:ahLst/>
              <a:cxnLst/>
              <a:rect l="l" t="t" r="r" b="b"/>
              <a:pathLst>
                <a:path w="503554" h="92710">
                  <a:moveTo>
                    <a:pt x="503047" y="0"/>
                  </a:moveTo>
                  <a:lnTo>
                    <a:pt x="0" y="0"/>
                  </a:lnTo>
                  <a:lnTo>
                    <a:pt x="0" y="92671"/>
                  </a:lnTo>
                  <a:lnTo>
                    <a:pt x="503047" y="92671"/>
                  </a:lnTo>
                  <a:lnTo>
                    <a:pt x="503047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732502" y="4785118"/>
              <a:ext cx="503555" cy="92710"/>
            </a:xfrm>
            <a:custGeom>
              <a:avLst/>
              <a:gdLst/>
              <a:ahLst/>
              <a:cxnLst/>
              <a:rect l="l" t="t" r="r" b="b"/>
              <a:pathLst>
                <a:path w="503554" h="92710">
                  <a:moveTo>
                    <a:pt x="503059" y="92671"/>
                  </a:moveTo>
                  <a:lnTo>
                    <a:pt x="0" y="92671"/>
                  </a:lnTo>
                  <a:lnTo>
                    <a:pt x="0" y="0"/>
                  </a:lnTo>
                  <a:lnTo>
                    <a:pt x="503059" y="0"/>
                  </a:lnTo>
                  <a:lnTo>
                    <a:pt x="503059" y="926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732236" y="4360545"/>
              <a:ext cx="504190" cy="33655"/>
            </a:xfrm>
            <a:custGeom>
              <a:avLst/>
              <a:gdLst/>
              <a:ahLst/>
              <a:cxnLst/>
              <a:rect l="l" t="t" r="r" b="b"/>
              <a:pathLst>
                <a:path w="504189" h="33654">
                  <a:moveTo>
                    <a:pt x="504050" y="0"/>
                  </a:moveTo>
                  <a:lnTo>
                    <a:pt x="0" y="0"/>
                  </a:lnTo>
                  <a:lnTo>
                    <a:pt x="0" y="33362"/>
                  </a:lnTo>
                  <a:lnTo>
                    <a:pt x="504050" y="33362"/>
                  </a:lnTo>
                  <a:lnTo>
                    <a:pt x="50405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732236" y="4360545"/>
              <a:ext cx="504190" cy="33655"/>
            </a:xfrm>
            <a:custGeom>
              <a:avLst/>
              <a:gdLst/>
              <a:ahLst/>
              <a:cxnLst/>
              <a:rect l="l" t="t" r="r" b="b"/>
              <a:pathLst>
                <a:path w="504189" h="33654">
                  <a:moveTo>
                    <a:pt x="504050" y="33362"/>
                  </a:moveTo>
                  <a:lnTo>
                    <a:pt x="0" y="33362"/>
                  </a:lnTo>
                  <a:lnTo>
                    <a:pt x="0" y="0"/>
                  </a:lnTo>
                  <a:lnTo>
                    <a:pt x="504050" y="0"/>
                  </a:lnTo>
                  <a:lnTo>
                    <a:pt x="504050" y="333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732248" y="4137787"/>
              <a:ext cx="503555" cy="98425"/>
            </a:xfrm>
            <a:custGeom>
              <a:avLst/>
              <a:gdLst/>
              <a:ahLst/>
              <a:cxnLst/>
              <a:rect l="l" t="t" r="r" b="b"/>
              <a:pathLst>
                <a:path w="503554" h="98425">
                  <a:moveTo>
                    <a:pt x="503313" y="0"/>
                  </a:moveTo>
                  <a:lnTo>
                    <a:pt x="0" y="0"/>
                  </a:lnTo>
                  <a:lnTo>
                    <a:pt x="0" y="98259"/>
                  </a:lnTo>
                  <a:lnTo>
                    <a:pt x="503313" y="98259"/>
                  </a:lnTo>
                  <a:lnTo>
                    <a:pt x="503313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732236" y="4137787"/>
              <a:ext cx="503555" cy="98425"/>
            </a:xfrm>
            <a:custGeom>
              <a:avLst/>
              <a:gdLst/>
              <a:ahLst/>
              <a:cxnLst/>
              <a:rect l="l" t="t" r="r" b="b"/>
              <a:pathLst>
                <a:path w="503554" h="98425">
                  <a:moveTo>
                    <a:pt x="503326" y="98259"/>
                  </a:moveTo>
                  <a:lnTo>
                    <a:pt x="0" y="98259"/>
                  </a:lnTo>
                  <a:lnTo>
                    <a:pt x="0" y="0"/>
                  </a:lnTo>
                  <a:lnTo>
                    <a:pt x="503326" y="0"/>
                  </a:lnTo>
                  <a:lnTo>
                    <a:pt x="503326" y="9825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481045" y="3264458"/>
            <a:ext cx="1243330" cy="26670"/>
            <a:chOff x="4426445" y="3264458"/>
            <a:chExt cx="1243330" cy="26670"/>
          </a:xfrm>
        </p:grpSpPr>
        <p:sp>
          <p:nvSpPr>
            <p:cNvPr id="17" name="object 17"/>
            <p:cNvSpPr/>
            <p:nvPr/>
          </p:nvSpPr>
          <p:spPr>
            <a:xfrm>
              <a:off x="4428731" y="3266744"/>
              <a:ext cx="1238885" cy="21590"/>
            </a:xfrm>
            <a:custGeom>
              <a:avLst/>
              <a:gdLst/>
              <a:ahLst/>
              <a:cxnLst/>
              <a:rect l="l" t="t" r="r" b="b"/>
              <a:pathLst>
                <a:path w="1238885" h="21589">
                  <a:moveTo>
                    <a:pt x="1238681" y="0"/>
                  </a:moveTo>
                  <a:lnTo>
                    <a:pt x="0" y="0"/>
                  </a:lnTo>
                  <a:lnTo>
                    <a:pt x="0" y="10388"/>
                  </a:lnTo>
                  <a:lnTo>
                    <a:pt x="0" y="21526"/>
                  </a:lnTo>
                  <a:lnTo>
                    <a:pt x="1217155" y="21526"/>
                  </a:lnTo>
                  <a:lnTo>
                    <a:pt x="1228293" y="10388"/>
                  </a:lnTo>
                  <a:lnTo>
                    <a:pt x="1238681" y="10388"/>
                  </a:lnTo>
                  <a:lnTo>
                    <a:pt x="1238681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428731" y="3288271"/>
              <a:ext cx="1217295" cy="0"/>
            </a:xfrm>
            <a:custGeom>
              <a:avLst/>
              <a:gdLst/>
              <a:ahLst/>
              <a:cxnLst/>
              <a:rect l="l" t="t" r="r" b="b"/>
              <a:pathLst>
                <a:path w="1217295">
                  <a:moveTo>
                    <a:pt x="1217155" y="0"/>
                  </a:moveTo>
                  <a:lnTo>
                    <a:pt x="1217155" y="0"/>
                  </a:lnTo>
                  <a:lnTo>
                    <a:pt x="38595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26445" y="3264458"/>
              <a:ext cx="1243330" cy="15240"/>
            </a:xfrm>
            <a:custGeom>
              <a:avLst/>
              <a:gdLst/>
              <a:ahLst/>
              <a:cxnLst/>
              <a:rect l="l" t="t" r="r" b="b"/>
              <a:pathLst>
                <a:path w="1243329" h="15239">
                  <a:moveTo>
                    <a:pt x="0" y="14960"/>
                  </a:moveTo>
                  <a:lnTo>
                    <a:pt x="1243253" y="14960"/>
                  </a:lnTo>
                  <a:lnTo>
                    <a:pt x="1243253" y="0"/>
                  </a:lnTo>
                  <a:lnTo>
                    <a:pt x="0" y="0"/>
                  </a:lnTo>
                  <a:lnTo>
                    <a:pt x="0" y="149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9470645" y="3274847"/>
            <a:ext cx="1254125" cy="2449830"/>
            <a:chOff x="4416044" y="3274847"/>
            <a:chExt cx="1254125" cy="2449830"/>
          </a:xfrm>
        </p:grpSpPr>
        <p:sp>
          <p:nvSpPr>
            <p:cNvPr id="21" name="object 21"/>
            <p:cNvSpPr/>
            <p:nvPr/>
          </p:nvSpPr>
          <p:spPr>
            <a:xfrm>
              <a:off x="5645886" y="3276599"/>
              <a:ext cx="21590" cy="2292350"/>
            </a:xfrm>
            <a:custGeom>
              <a:avLst/>
              <a:gdLst/>
              <a:ahLst/>
              <a:cxnLst/>
              <a:rect l="l" t="t" r="r" b="b"/>
              <a:pathLst>
                <a:path w="21589" h="2292350">
                  <a:moveTo>
                    <a:pt x="21526" y="0"/>
                  </a:moveTo>
                  <a:lnTo>
                    <a:pt x="5956" y="0"/>
                  </a:lnTo>
                  <a:lnTo>
                    <a:pt x="5956" y="11430"/>
                  </a:lnTo>
                  <a:lnTo>
                    <a:pt x="0" y="11430"/>
                  </a:lnTo>
                  <a:lnTo>
                    <a:pt x="0" y="2270760"/>
                  </a:lnTo>
                  <a:lnTo>
                    <a:pt x="5638" y="2270760"/>
                  </a:lnTo>
                  <a:lnTo>
                    <a:pt x="5638" y="2282190"/>
                  </a:lnTo>
                  <a:lnTo>
                    <a:pt x="11137" y="2282190"/>
                  </a:lnTo>
                  <a:lnTo>
                    <a:pt x="11137" y="2292350"/>
                  </a:lnTo>
                  <a:lnTo>
                    <a:pt x="21526" y="2292350"/>
                  </a:lnTo>
                  <a:lnTo>
                    <a:pt x="21526" y="2282190"/>
                  </a:lnTo>
                  <a:lnTo>
                    <a:pt x="21526" y="2270760"/>
                  </a:lnTo>
                  <a:lnTo>
                    <a:pt x="21526" y="11430"/>
                  </a:lnTo>
                  <a:lnTo>
                    <a:pt x="21526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645886" y="3288271"/>
              <a:ext cx="0" cy="2259330"/>
            </a:xfrm>
            <a:custGeom>
              <a:avLst/>
              <a:gdLst/>
              <a:ahLst/>
              <a:cxnLst/>
              <a:rect l="l" t="t" r="r" b="b"/>
              <a:pathLst>
                <a:path h="2259329">
                  <a:moveTo>
                    <a:pt x="0" y="2259164"/>
                  </a:moveTo>
                  <a:lnTo>
                    <a:pt x="0" y="2259164"/>
                  </a:lnTo>
                  <a:lnTo>
                    <a:pt x="0" y="132105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657024" y="3277133"/>
              <a:ext cx="10795" cy="2292350"/>
            </a:xfrm>
            <a:custGeom>
              <a:avLst/>
              <a:gdLst/>
              <a:ahLst/>
              <a:cxnLst/>
              <a:rect l="l" t="t" r="r" b="b"/>
              <a:pathLst>
                <a:path w="10795" h="2292350">
                  <a:moveTo>
                    <a:pt x="5194" y="-2285"/>
                  </a:moveTo>
                  <a:lnTo>
                    <a:pt x="5194" y="2294128"/>
                  </a:lnTo>
                </a:path>
              </a:pathLst>
            </a:custGeom>
            <a:ln w="149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418330" y="5547436"/>
              <a:ext cx="1238885" cy="21590"/>
            </a:xfrm>
            <a:custGeom>
              <a:avLst/>
              <a:gdLst/>
              <a:ahLst/>
              <a:cxnLst/>
              <a:rect l="l" t="t" r="r" b="b"/>
              <a:pathLst>
                <a:path w="1238885" h="21589">
                  <a:moveTo>
                    <a:pt x="1227556" y="0"/>
                  </a:moveTo>
                  <a:lnTo>
                    <a:pt x="21539" y="0"/>
                  </a:lnTo>
                  <a:lnTo>
                    <a:pt x="10401" y="11137"/>
                  </a:lnTo>
                  <a:lnTo>
                    <a:pt x="0" y="11137"/>
                  </a:lnTo>
                  <a:lnTo>
                    <a:pt x="0" y="21539"/>
                  </a:lnTo>
                  <a:lnTo>
                    <a:pt x="1238694" y="21539"/>
                  </a:lnTo>
                  <a:lnTo>
                    <a:pt x="1238694" y="11137"/>
                  </a:lnTo>
                  <a:lnTo>
                    <a:pt x="1227556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439869" y="5547436"/>
              <a:ext cx="1206500" cy="0"/>
            </a:xfrm>
            <a:custGeom>
              <a:avLst/>
              <a:gdLst/>
              <a:ahLst/>
              <a:cxnLst/>
              <a:rect l="l" t="t" r="r" b="b"/>
              <a:pathLst>
                <a:path w="1206500">
                  <a:moveTo>
                    <a:pt x="0" y="0"/>
                  </a:moveTo>
                  <a:lnTo>
                    <a:pt x="0" y="0"/>
                  </a:lnTo>
                  <a:lnTo>
                    <a:pt x="1139964" y="0"/>
                  </a:lnTo>
                  <a:lnTo>
                    <a:pt x="120601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416044" y="5556288"/>
              <a:ext cx="1243330" cy="15240"/>
            </a:xfrm>
            <a:custGeom>
              <a:avLst/>
              <a:gdLst/>
              <a:ahLst/>
              <a:cxnLst/>
              <a:rect l="l" t="t" r="r" b="b"/>
              <a:pathLst>
                <a:path w="1243330" h="15239">
                  <a:moveTo>
                    <a:pt x="0" y="14973"/>
                  </a:moveTo>
                  <a:lnTo>
                    <a:pt x="1243266" y="14973"/>
                  </a:lnTo>
                  <a:lnTo>
                    <a:pt x="1243266" y="0"/>
                  </a:lnTo>
                  <a:lnTo>
                    <a:pt x="0" y="0"/>
                  </a:lnTo>
                  <a:lnTo>
                    <a:pt x="0" y="149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418330" y="3277869"/>
              <a:ext cx="21590" cy="2280920"/>
            </a:xfrm>
            <a:custGeom>
              <a:avLst/>
              <a:gdLst/>
              <a:ahLst/>
              <a:cxnLst/>
              <a:rect l="l" t="t" r="r" b="b"/>
              <a:pathLst>
                <a:path w="21589" h="2280920">
                  <a:moveTo>
                    <a:pt x="21539" y="0"/>
                  </a:moveTo>
                  <a:lnTo>
                    <a:pt x="0" y="0"/>
                  </a:lnTo>
                  <a:lnTo>
                    <a:pt x="0" y="2269490"/>
                  </a:lnTo>
                  <a:lnTo>
                    <a:pt x="0" y="2280920"/>
                  </a:lnTo>
                  <a:lnTo>
                    <a:pt x="15900" y="2280920"/>
                  </a:lnTo>
                  <a:lnTo>
                    <a:pt x="15900" y="2269490"/>
                  </a:lnTo>
                  <a:lnTo>
                    <a:pt x="21539" y="2269490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A6A8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418330" y="3277869"/>
              <a:ext cx="21590" cy="2280920"/>
            </a:xfrm>
            <a:custGeom>
              <a:avLst/>
              <a:gdLst/>
              <a:ahLst/>
              <a:cxnLst/>
              <a:rect l="l" t="t" r="r" b="b"/>
              <a:pathLst>
                <a:path w="21589" h="2280920">
                  <a:moveTo>
                    <a:pt x="21539" y="0"/>
                  </a:moveTo>
                  <a:lnTo>
                    <a:pt x="21539" y="0"/>
                  </a:lnTo>
                  <a:lnTo>
                    <a:pt x="21539" y="2137460"/>
                  </a:lnTo>
                  <a:lnTo>
                    <a:pt x="21539" y="2269566"/>
                  </a:lnTo>
                </a:path>
                <a:path w="21589" h="2280920">
                  <a:moveTo>
                    <a:pt x="0" y="2280704"/>
                  </a:moveTo>
                  <a:lnTo>
                    <a:pt x="0" y="2280704"/>
                  </a:lnTo>
                  <a:lnTo>
                    <a:pt x="0" y="71259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787201" y="5237276"/>
              <a:ext cx="15875" cy="478790"/>
            </a:xfrm>
            <a:custGeom>
              <a:avLst/>
              <a:gdLst/>
              <a:ahLst/>
              <a:cxnLst/>
              <a:rect l="l" t="t" r="r" b="b"/>
              <a:pathLst>
                <a:path w="15875" h="478789">
                  <a:moveTo>
                    <a:pt x="15595" y="269354"/>
                  </a:moveTo>
                  <a:lnTo>
                    <a:pt x="0" y="269354"/>
                  </a:lnTo>
                  <a:lnTo>
                    <a:pt x="0" y="478637"/>
                  </a:lnTo>
                  <a:lnTo>
                    <a:pt x="15595" y="478637"/>
                  </a:lnTo>
                  <a:lnTo>
                    <a:pt x="15595" y="269354"/>
                  </a:lnTo>
                  <a:close/>
                </a:path>
                <a:path w="15875" h="478789">
                  <a:moveTo>
                    <a:pt x="15595" y="0"/>
                  </a:moveTo>
                  <a:lnTo>
                    <a:pt x="0" y="0"/>
                  </a:lnTo>
                  <a:lnTo>
                    <a:pt x="0" y="188442"/>
                  </a:lnTo>
                  <a:lnTo>
                    <a:pt x="15595" y="188442"/>
                  </a:lnTo>
                  <a:lnTo>
                    <a:pt x="15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787201" y="5226811"/>
              <a:ext cx="15875" cy="489584"/>
            </a:xfrm>
            <a:custGeom>
              <a:avLst/>
              <a:gdLst/>
              <a:ahLst/>
              <a:cxnLst/>
              <a:rect l="l" t="t" r="r" b="b"/>
              <a:pathLst>
                <a:path w="15875" h="489585">
                  <a:moveTo>
                    <a:pt x="7416" y="489102"/>
                  </a:moveTo>
                  <a:lnTo>
                    <a:pt x="0" y="489102"/>
                  </a:lnTo>
                  <a:lnTo>
                    <a:pt x="0" y="473519"/>
                  </a:lnTo>
                  <a:lnTo>
                    <a:pt x="0" y="457923"/>
                  </a:lnTo>
                  <a:lnTo>
                    <a:pt x="0" y="0"/>
                  </a:lnTo>
                  <a:lnTo>
                    <a:pt x="7416" y="0"/>
                  </a:lnTo>
                  <a:lnTo>
                    <a:pt x="15595" y="0"/>
                  </a:lnTo>
                  <a:lnTo>
                    <a:pt x="15595" y="14859"/>
                  </a:lnTo>
                  <a:lnTo>
                    <a:pt x="15595" y="30441"/>
                  </a:lnTo>
                  <a:lnTo>
                    <a:pt x="15595" y="489102"/>
                  </a:lnTo>
                  <a:lnTo>
                    <a:pt x="7416" y="489102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980190" y="5237733"/>
              <a:ext cx="15875" cy="478790"/>
            </a:xfrm>
            <a:custGeom>
              <a:avLst/>
              <a:gdLst/>
              <a:ahLst/>
              <a:cxnLst/>
              <a:rect l="l" t="t" r="r" b="b"/>
              <a:pathLst>
                <a:path w="15875" h="478789">
                  <a:moveTo>
                    <a:pt x="15570" y="268897"/>
                  </a:moveTo>
                  <a:lnTo>
                    <a:pt x="0" y="268897"/>
                  </a:lnTo>
                  <a:lnTo>
                    <a:pt x="0" y="478180"/>
                  </a:lnTo>
                  <a:lnTo>
                    <a:pt x="15570" y="478180"/>
                  </a:lnTo>
                  <a:lnTo>
                    <a:pt x="15570" y="268897"/>
                  </a:lnTo>
                  <a:close/>
                </a:path>
                <a:path w="15875" h="478789">
                  <a:moveTo>
                    <a:pt x="15570" y="0"/>
                  </a:moveTo>
                  <a:lnTo>
                    <a:pt x="0" y="0"/>
                  </a:lnTo>
                  <a:lnTo>
                    <a:pt x="0" y="187985"/>
                  </a:lnTo>
                  <a:lnTo>
                    <a:pt x="15570" y="187985"/>
                  </a:lnTo>
                  <a:lnTo>
                    <a:pt x="1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980190" y="5227561"/>
              <a:ext cx="15875" cy="488950"/>
            </a:xfrm>
            <a:custGeom>
              <a:avLst/>
              <a:gdLst/>
              <a:ahLst/>
              <a:cxnLst/>
              <a:rect l="l" t="t" r="r" b="b"/>
              <a:pathLst>
                <a:path w="15875" h="488950">
                  <a:moveTo>
                    <a:pt x="7404" y="488353"/>
                  </a:moveTo>
                  <a:lnTo>
                    <a:pt x="0" y="488353"/>
                  </a:lnTo>
                  <a:lnTo>
                    <a:pt x="0" y="472770"/>
                  </a:lnTo>
                  <a:lnTo>
                    <a:pt x="0" y="457174"/>
                  </a:lnTo>
                  <a:lnTo>
                    <a:pt x="0" y="0"/>
                  </a:lnTo>
                  <a:lnTo>
                    <a:pt x="7404" y="0"/>
                  </a:lnTo>
                  <a:lnTo>
                    <a:pt x="15570" y="0"/>
                  </a:lnTo>
                  <a:lnTo>
                    <a:pt x="15570" y="14833"/>
                  </a:lnTo>
                  <a:lnTo>
                    <a:pt x="15570" y="30429"/>
                  </a:lnTo>
                  <a:lnTo>
                    <a:pt x="15570" y="488353"/>
                  </a:lnTo>
                  <a:lnTo>
                    <a:pt x="7404" y="488353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173142" y="5237213"/>
              <a:ext cx="15875" cy="478790"/>
            </a:xfrm>
            <a:custGeom>
              <a:avLst/>
              <a:gdLst/>
              <a:ahLst/>
              <a:cxnLst/>
              <a:rect l="l" t="t" r="r" b="b"/>
              <a:pathLst>
                <a:path w="15875" h="478789">
                  <a:moveTo>
                    <a:pt x="15570" y="269417"/>
                  </a:moveTo>
                  <a:lnTo>
                    <a:pt x="0" y="269417"/>
                  </a:lnTo>
                  <a:lnTo>
                    <a:pt x="0" y="478701"/>
                  </a:lnTo>
                  <a:lnTo>
                    <a:pt x="15570" y="478701"/>
                  </a:lnTo>
                  <a:lnTo>
                    <a:pt x="15570" y="269417"/>
                  </a:lnTo>
                  <a:close/>
                </a:path>
                <a:path w="15875" h="478789">
                  <a:moveTo>
                    <a:pt x="15570" y="0"/>
                  </a:moveTo>
                  <a:lnTo>
                    <a:pt x="0" y="0"/>
                  </a:lnTo>
                  <a:lnTo>
                    <a:pt x="0" y="188506"/>
                  </a:lnTo>
                  <a:lnTo>
                    <a:pt x="15570" y="188506"/>
                  </a:lnTo>
                  <a:lnTo>
                    <a:pt x="1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173141" y="5237213"/>
              <a:ext cx="15875" cy="478790"/>
            </a:xfrm>
            <a:custGeom>
              <a:avLst/>
              <a:gdLst/>
              <a:ahLst/>
              <a:cxnLst/>
              <a:rect l="l" t="t" r="r" b="b"/>
              <a:pathLst>
                <a:path w="15875" h="478789">
                  <a:moveTo>
                    <a:pt x="8166" y="478701"/>
                  </a:moveTo>
                  <a:lnTo>
                    <a:pt x="0" y="478701"/>
                  </a:lnTo>
                  <a:lnTo>
                    <a:pt x="0" y="463118"/>
                  </a:lnTo>
                  <a:lnTo>
                    <a:pt x="0" y="448259"/>
                  </a:lnTo>
                  <a:lnTo>
                    <a:pt x="0" y="0"/>
                  </a:lnTo>
                  <a:lnTo>
                    <a:pt x="8166" y="0"/>
                  </a:lnTo>
                  <a:lnTo>
                    <a:pt x="15570" y="0"/>
                  </a:lnTo>
                  <a:lnTo>
                    <a:pt x="15570" y="14846"/>
                  </a:lnTo>
                  <a:lnTo>
                    <a:pt x="15570" y="29679"/>
                  </a:lnTo>
                  <a:lnTo>
                    <a:pt x="15570" y="478701"/>
                  </a:lnTo>
                  <a:lnTo>
                    <a:pt x="8166" y="478701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354955" y="5236781"/>
              <a:ext cx="15875" cy="480059"/>
            </a:xfrm>
            <a:custGeom>
              <a:avLst/>
              <a:gdLst/>
              <a:ahLst/>
              <a:cxnLst/>
              <a:rect l="l" t="t" r="r" b="b"/>
              <a:pathLst>
                <a:path w="15875" h="480060">
                  <a:moveTo>
                    <a:pt x="15595" y="269849"/>
                  </a:moveTo>
                  <a:lnTo>
                    <a:pt x="0" y="269849"/>
                  </a:lnTo>
                  <a:lnTo>
                    <a:pt x="0" y="479882"/>
                  </a:lnTo>
                  <a:lnTo>
                    <a:pt x="15595" y="479882"/>
                  </a:lnTo>
                  <a:lnTo>
                    <a:pt x="15595" y="269849"/>
                  </a:lnTo>
                  <a:close/>
                </a:path>
                <a:path w="15875" h="480060">
                  <a:moveTo>
                    <a:pt x="15595" y="0"/>
                  </a:moveTo>
                  <a:lnTo>
                    <a:pt x="0" y="0"/>
                  </a:lnTo>
                  <a:lnTo>
                    <a:pt x="0" y="188937"/>
                  </a:lnTo>
                  <a:lnTo>
                    <a:pt x="15595" y="188937"/>
                  </a:lnTo>
                  <a:lnTo>
                    <a:pt x="15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354955" y="5209743"/>
              <a:ext cx="15875" cy="507365"/>
            </a:xfrm>
            <a:custGeom>
              <a:avLst/>
              <a:gdLst/>
              <a:ahLst/>
              <a:cxnLst/>
              <a:rect l="l" t="t" r="r" b="b"/>
              <a:pathLst>
                <a:path w="15875" h="507364">
                  <a:moveTo>
                    <a:pt x="8166" y="506920"/>
                  </a:moveTo>
                  <a:lnTo>
                    <a:pt x="0" y="506920"/>
                  </a:lnTo>
                  <a:lnTo>
                    <a:pt x="0" y="490588"/>
                  </a:lnTo>
                  <a:lnTo>
                    <a:pt x="0" y="474992"/>
                  </a:lnTo>
                  <a:lnTo>
                    <a:pt x="0" y="0"/>
                  </a:lnTo>
                  <a:lnTo>
                    <a:pt x="8166" y="0"/>
                  </a:lnTo>
                  <a:lnTo>
                    <a:pt x="15595" y="0"/>
                  </a:lnTo>
                  <a:lnTo>
                    <a:pt x="15595" y="15608"/>
                  </a:lnTo>
                  <a:lnTo>
                    <a:pt x="15595" y="31191"/>
                  </a:lnTo>
                  <a:lnTo>
                    <a:pt x="15595" y="506920"/>
                  </a:lnTo>
                  <a:lnTo>
                    <a:pt x="8166" y="50692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321566" y="4416678"/>
              <a:ext cx="81280" cy="820419"/>
            </a:xfrm>
            <a:custGeom>
              <a:avLst/>
              <a:gdLst/>
              <a:ahLst/>
              <a:cxnLst/>
              <a:rect l="l" t="t" r="r" b="b"/>
              <a:pathLst>
                <a:path w="81279" h="820420">
                  <a:moveTo>
                    <a:pt x="80886" y="0"/>
                  </a:moveTo>
                  <a:lnTo>
                    <a:pt x="0" y="0"/>
                  </a:lnTo>
                  <a:lnTo>
                    <a:pt x="0" y="820102"/>
                  </a:lnTo>
                  <a:lnTo>
                    <a:pt x="80886" y="820102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321566" y="4416678"/>
              <a:ext cx="81280" cy="820419"/>
            </a:xfrm>
            <a:custGeom>
              <a:avLst/>
              <a:gdLst/>
              <a:ahLst/>
              <a:cxnLst/>
              <a:rect l="l" t="t" r="r" b="b"/>
              <a:pathLst>
                <a:path w="81279" h="820420">
                  <a:moveTo>
                    <a:pt x="0" y="820102"/>
                  </a:moveTo>
                  <a:lnTo>
                    <a:pt x="80899" y="820102"/>
                  </a:lnTo>
                  <a:lnTo>
                    <a:pt x="80899" y="0"/>
                  </a:lnTo>
                  <a:lnTo>
                    <a:pt x="0" y="0"/>
                  </a:lnTo>
                  <a:lnTo>
                    <a:pt x="0" y="82010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499684" y="3948658"/>
              <a:ext cx="81280" cy="1551305"/>
            </a:xfrm>
            <a:custGeom>
              <a:avLst/>
              <a:gdLst/>
              <a:ahLst/>
              <a:cxnLst/>
              <a:rect l="l" t="t" r="r" b="b"/>
              <a:pathLst>
                <a:path w="81279" h="1551304">
                  <a:moveTo>
                    <a:pt x="80899" y="0"/>
                  </a:moveTo>
                  <a:lnTo>
                    <a:pt x="0" y="0"/>
                  </a:lnTo>
                  <a:lnTo>
                    <a:pt x="0" y="1551127"/>
                  </a:lnTo>
                  <a:lnTo>
                    <a:pt x="80899" y="1551127"/>
                  </a:lnTo>
                  <a:lnTo>
                    <a:pt x="80899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499684" y="3948658"/>
              <a:ext cx="81280" cy="1551305"/>
            </a:xfrm>
            <a:custGeom>
              <a:avLst/>
              <a:gdLst/>
              <a:ahLst/>
              <a:cxnLst/>
              <a:rect l="l" t="t" r="r" b="b"/>
              <a:pathLst>
                <a:path w="81279" h="1551304">
                  <a:moveTo>
                    <a:pt x="0" y="1551127"/>
                  </a:moveTo>
                  <a:lnTo>
                    <a:pt x="80911" y="1551127"/>
                  </a:lnTo>
                  <a:lnTo>
                    <a:pt x="80911" y="0"/>
                  </a:lnTo>
                  <a:lnTo>
                    <a:pt x="0" y="0"/>
                  </a:lnTo>
                  <a:lnTo>
                    <a:pt x="0" y="155112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329732" y="5158524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17" y="0"/>
                  </a:moveTo>
                  <a:lnTo>
                    <a:pt x="0" y="0"/>
                  </a:lnTo>
                  <a:lnTo>
                    <a:pt x="0" y="63855"/>
                  </a:lnTo>
                  <a:lnTo>
                    <a:pt x="63817" y="63855"/>
                  </a:lnTo>
                  <a:lnTo>
                    <a:pt x="63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329732" y="5158524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63855"/>
                  </a:moveTo>
                  <a:lnTo>
                    <a:pt x="63817" y="63855"/>
                  </a:lnTo>
                  <a:lnTo>
                    <a:pt x="63817" y="0"/>
                  </a:lnTo>
                  <a:lnTo>
                    <a:pt x="0" y="0"/>
                  </a:lnTo>
                  <a:lnTo>
                    <a:pt x="0" y="638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136032" y="4877790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80886" y="0"/>
                  </a:moveTo>
                  <a:lnTo>
                    <a:pt x="0" y="0"/>
                  </a:lnTo>
                  <a:lnTo>
                    <a:pt x="0" y="359943"/>
                  </a:lnTo>
                  <a:lnTo>
                    <a:pt x="80886" y="359943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136032" y="4877790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0" y="359943"/>
                  </a:moveTo>
                  <a:lnTo>
                    <a:pt x="80886" y="359943"/>
                  </a:lnTo>
                  <a:lnTo>
                    <a:pt x="80886" y="0"/>
                  </a:lnTo>
                  <a:lnTo>
                    <a:pt x="0" y="0"/>
                  </a:lnTo>
                  <a:lnTo>
                    <a:pt x="0" y="3599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439069" y="5425719"/>
              <a:ext cx="1208405" cy="81280"/>
            </a:xfrm>
            <a:custGeom>
              <a:avLst/>
              <a:gdLst/>
              <a:ahLst/>
              <a:cxnLst/>
              <a:rect l="l" t="t" r="r" b="b"/>
              <a:pathLst>
                <a:path w="1208404" h="81279">
                  <a:moveTo>
                    <a:pt x="1208252" y="0"/>
                  </a:moveTo>
                  <a:lnTo>
                    <a:pt x="0" y="0"/>
                  </a:lnTo>
                  <a:lnTo>
                    <a:pt x="0" y="80911"/>
                  </a:lnTo>
                  <a:lnTo>
                    <a:pt x="1208252" y="80911"/>
                  </a:lnTo>
                  <a:lnTo>
                    <a:pt x="1208252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439069" y="5425719"/>
              <a:ext cx="1208405" cy="81280"/>
            </a:xfrm>
            <a:custGeom>
              <a:avLst/>
              <a:gdLst/>
              <a:ahLst/>
              <a:cxnLst/>
              <a:rect l="l" t="t" r="r" b="b"/>
              <a:pathLst>
                <a:path w="1208404" h="81279">
                  <a:moveTo>
                    <a:pt x="1208252" y="80911"/>
                  </a:moveTo>
                  <a:lnTo>
                    <a:pt x="1208252" y="0"/>
                  </a:lnTo>
                  <a:lnTo>
                    <a:pt x="0" y="0"/>
                  </a:lnTo>
                  <a:lnTo>
                    <a:pt x="0" y="80911"/>
                  </a:lnTo>
                  <a:lnTo>
                    <a:pt x="1208252" y="809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143449" y="5158524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17" y="0"/>
                  </a:moveTo>
                  <a:lnTo>
                    <a:pt x="0" y="0"/>
                  </a:lnTo>
                  <a:lnTo>
                    <a:pt x="0" y="63855"/>
                  </a:lnTo>
                  <a:lnTo>
                    <a:pt x="63817" y="63855"/>
                  </a:lnTo>
                  <a:lnTo>
                    <a:pt x="63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143449" y="5158524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63855"/>
                  </a:moveTo>
                  <a:lnTo>
                    <a:pt x="63817" y="63855"/>
                  </a:lnTo>
                  <a:lnTo>
                    <a:pt x="63817" y="0"/>
                  </a:lnTo>
                  <a:lnTo>
                    <a:pt x="0" y="0"/>
                  </a:lnTo>
                  <a:lnTo>
                    <a:pt x="0" y="638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943043" y="4877790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80911" y="0"/>
                  </a:moveTo>
                  <a:lnTo>
                    <a:pt x="0" y="0"/>
                  </a:lnTo>
                  <a:lnTo>
                    <a:pt x="0" y="359943"/>
                  </a:lnTo>
                  <a:lnTo>
                    <a:pt x="80911" y="359943"/>
                  </a:lnTo>
                  <a:lnTo>
                    <a:pt x="80911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943043" y="4877790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0" y="359943"/>
                  </a:moveTo>
                  <a:lnTo>
                    <a:pt x="80911" y="359943"/>
                  </a:lnTo>
                  <a:lnTo>
                    <a:pt x="80911" y="0"/>
                  </a:lnTo>
                  <a:lnTo>
                    <a:pt x="0" y="0"/>
                  </a:lnTo>
                  <a:lnTo>
                    <a:pt x="0" y="35994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950485" y="5158524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30" y="0"/>
                  </a:moveTo>
                  <a:lnTo>
                    <a:pt x="0" y="0"/>
                  </a:lnTo>
                  <a:lnTo>
                    <a:pt x="0" y="63855"/>
                  </a:lnTo>
                  <a:lnTo>
                    <a:pt x="63830" y="63855"/>
                  </a:lnTo>
                  <a:lnTo>
                    <a:pt x="63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950485" y="5158524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63855"/>
                  </a:moveTo>
                  <a:lnTo>
                    <a:pt x="63830" y="63855"/>
                  </a:lnTo>
                  <a:lnTo>
                    <a:pt x="63830" y="0"/>
                  </a:lnTo>
                  <a:lnTo>
                    <a:pt x="0" y="0"/>
                  </a:lnTo>
                  <a:lnTo>
                    <a:pt x="0" y="638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754537" y="4878082"/>
              <a:ext cx="81280" cy="359410"/>
            </a:xfrm>
            <a:custGeom>
              <a:avLst/>
              <a:gdLst/>
              <a:ahLst/>
              <a:cxnLst/>
              <a:rect l="l" t="t" r="r" b="b"/>
              <a:pathLst>
                <a:path w="81279" h="359410">
                  <a:moveTo>
                    <a:pt x="80911" y="0"/>
                  </a:moveTo>
                  <a:lnTo>
                    <a:pt x="0" y="0"/>
                  </a:lnTo>
                  <a:lnTo>
                    <a:pt x="0" y="359194"/>
                  </a:lnTo>
                  <a:lnTo>
                    <a:pt x="80911" y="359194"/>
                  </a:lnTo>
                  <a:lnTo>
                    <a:pt x="80911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754537" y="4878082"/>
              <a:ext cx="81280" cy="359410"/>
            </a:xfrm>
            <a:custGeom>
              <a:avLst/>
              <a:gdLst/>
              <a:ahLst/>
              <a:cxnLst/>
              <a:rect l="l" t="t" r="r" b="b"/>
              <a:pathLst>
                <a:path w="81279" h="359410">
                  <a:moveTo>
                    <a:pt x="0" y="359194"/>
                  </a:moveTo>
                  <a:lnTo>
                    <a:pt x="80924" y="359194"/>
                  </a:lnTo>
                  <a:lnTo>
                    <a:pt x="80924" y="0"/>
                  </a:lnTo>
                  <a:lnTo>
                    <a:pt x="0" y="0"/>
                  </a:lnTo>
                  <a:lnTo>
                    <a:pt x="0" y="3591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5" name="object 5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68933" y="6066370"/>
            <a:ext cx="877455" cy="131550"/>
          </a:xfrm>
          <a:prstGeom prst="rect">
            <a:avLst/>
          </a:prstGeom>
        </p:spPr>
      </p:pic>
      <p:grpSp>
        <p:nvGrpSpPr>
          <p:cNvPr id="56" name="object 56"/>
          <p:cNvGrpSpPr/>
          <p:nvPr/>
        </p:nvGrpSpPr>
        <p:grpSpPr>
          <a:xfrm>
            <a:off x="9164307" y="5235612"/>
            <a:ext cx="102870" cy="1374140"/>
            <a:chOff x="4109707" y="5235612"/>
            <a:chExt cx="102870" cy="1374140"/>
          </a:xfrm>
        </p:grpSpPr>
        <p:sp>
          <p:nvSpPr>
            <p:cNvPr id="57" name="object 57"/>
            <p:cNvSpPr/>
            <p:nvPr/>
          </p:nvSpPr>
          <p:spPr>
            <a:xfrm>
              <a:off x="4111993" y="5237898"/>
              <a:ext cx="98425" cy="1369695"/>
            </a:xfrm>
            <a:custGeom>
              <a:avLst/>
              <a:gdLst/>
              <a:ahLst/>
              <a:cxnLst/>
              <a:rect l="l" t="t" r="r" b="b"/>
              <a:pathLst>
                <a:path w="98425" h="1369695">
                  <a:moveTo>
                    <a:pt x="37541" y="0"/>
                  </a:moveTo>
                  <a:lnTo>
                    <a:pt x="11099" y="14363"/>
                  </a:lnTo>
                  <a:lnTo>
                    <a:pt x="0" y="12826"/>
                  </a:lnTo>
                  <a:lnTo>
                    <a:pt x="0" y="1369326"/>
                  </a:lnTo>
                  <a:lnTo>
                    <a:pt x="97802" y="1369326"/>
                  </a:lnTo>
                  <a:lnTo>
                    <a:pt x="97802" y="12826"/>
                  </a:lnTo>
                  <a:lnTo>
                    <a:pt x="79298" y="2552"/>
                  </a:lnTo>
                  <a:lnTo>
                    <a:pt x="60274" y="12826"/>
                  </a:lnTo>
                  <a:lnTo>
                    <a:pt x="3754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111993" y="5238377"/>
              <a:ext cx="98425" cy="1369060"/>
            </a:xfrm>
            <a:custGeom>
              <a:avLst/>
              <a:gdLst/>
              <a:ahLst/>
              <a:cxnLst/>
              <a:rect l="l" t="t" r="r" b="b"/>
              <a:pathLst>
                <a:path w="98425" h="1369059">
                  <a:moveTo>
                    <a:pt x="431" y="1346267"/>
                  </a:moveTo>
                  <a:lnTo>
                    <a:pt x="61894" y="1368848"/>
                  </a:lnTo>
                </a:path>
                <a:path w="98425" h="1369059">
                  <a:moveTo>
                    <a:pt x="0" y="1313165"/>
                  </a:moveTo>
                  <a:lnTo>
                    <a:pt x="24113" y="1321870"/>
                  </a:lnTo>
                  <a:lnTo>
                    <a:pt x="48417" y="1330700"/>
                  </a:lnTo>
                  <a:lnTo>
                    <a:pt x="72918" y="1339726"/>
                  </a:lnTo>
                  <a:lnTo>
                    <a:pt x="97713" y="1349049"/>
                  </a:lnTo>
                </a:path>
                <a:path w="98425" h="1369059">
                  <a:moveTo>
                    <a:pt x="0" y="1279878"/>
                  </a:moveTo>
                  <a:lnTo>
                    <a:pt x="24113" y="1288583"/>
                  </a:lnTo>
                  <a:lnTo>
                    <a:pt x="48417" y="1297414"/>
                  </a:lnTo>
                  <a:lnTo>
                    <a:pt x="72918" y="1306439"/>
                  </a:lnTo>
                  <a:lnTo>
                    <a:pt x="97713" y="1315762"/>
                  </a:lnTo>
                </a:path>
                <a:path w="98425" h="1369059">
                  <a:moveTo>
                    <a:pt x="0" y="1247112"/>
                  </a:moveTo>
                  <a:lnTo>
                    <a:pt x="24113" y="1255818"/>
                  </a:lnTo>
                  <a:lnTo>
                    <a:pt x="48417" y="1264651"/>
                  </a:lnTo>
                  <a:lnTo>
                    <a:pt x="72918" y="1273684"/>
                  </a:lnTo>
                  <a:lnTo>
                    <a:pt x="97713" y="1283021"/>
                  </a:lnTo>
                </a:path>
                <a:path w="98425" h="1369059">
                  <a:moveTo>
                    <a:pt x="0" y="1213826"/>
                  </a:moveTo>
                  <a:lnTo>
                    <a:pt x="24113" y="1222535"/>
                  </a:lnTo>
                  <a:lnTo>
                    <a:pt x="48417" y="1231374"/>
                  </a:lnTo>
                  <a:lnTo>
                    <a:pt x="72918" y="1240408"/>
                  </a:lnTo>
                  <a:lnTo>
                    <a:pt x="97713" y="1249735"/>
                  </a:lnTo>
                </a:path>
                <a:path w="98425" h="1369059">
                  <a:moveTo>
                    <a:pt x="0" y="1180552"/>
                  </a:moveTo>
                  <a:lnTo>
                    <a:pt x="24113" y="1189253"/>
                  </a:lnTo>
                  <a:lnTo>
                    <a:pt x="48417" y="1198088"/>
                  </a:lnTo>
                  <a:lnTo>
                    <a:pt x="72918" y="1207121"/>
                  </a:lnTo>
                  <a:lnTo>
                    <a:pt x="97713" y="1216448"/>
                  </a:lnTo>
                </a:path>
                <a:path w="98425" h="1369059">
                  <a:moveTo>
                    <a:pt x="0" y="1147240"/>
                  </a:moveTo>
                  <a:lnTo>
                    <a:pt x="24113" y="1155949"/>
                  </a:lnTo>
                  <a:lnTo>
                    <a:pt x="48417" y="1164787"/>
                  </a:lnTo>
                  <a:lnTo>
                    <a:pt x="72918" y="1173821"/>
                  </a:lnTo>
                  <a:lnTo>
                    <a:pt x="97713" y="1183148"/>
                  </a:lnTo>
                </a:path>
                <a:path w="98425" h="1369059">
                  <a:moveTo>
                    <a:pt x="0" y="1113954"/>
                  </a:moveTo>
                  <a:lnTo>
                    <a:pt x="24113" y="1122955"/>
                  </a:lnTo>
                  <a:lnTo>
                    <a:pt x="48417" y="1131891"/>
                  </a:lnTo>
                  <a:lnTo>
                    <a:pt x="72918" y="1140828"/>
                  </a:lnTo>
                  <a:lnTo>
                    <a:pt x="97713" y="1149862"/>
                  </a:lnTo>
                </a:path>
                <a:path w="98425" h="1369059">
                  <a:moveTo>
                    <a:pt x="0" y="1081212"/>
                  </a:moveTo>
                  <a:lnTo>
                    <a:pt x="24113" y="1089907"/>
                  </a:lnTo>
                  <a:lnTo>
                    <a:pt x="48417" y="1098738"/>
                  </a:lnTo>
                  <a:lnTo>
                    <a:pt x="72918" y="1107769"/>
                  </a:lnTo>
                  <a:lnTo>
                    <a:pt x="97713" y="1117096"/>
                  </a:lnTo>
                </a:path>
                <a:path w="98425" h="1369059">
                  <a:moveTo>
                    <a:pt x="0" y="1047926"/>
                  </a:moveTo>
                  <a:lnTo>
                    <a:pt x="24113" y="1056631"/>
                  </a:lnTo>
                  <a:lnTo>
                    <a:pt x="48417" y="1065461"/>
                  </a:lnTo>
                  <a:lnTo>
                    <a:pt x="72918" y="1074486"/>
                  </a:lnTo>
                  <a:lnTo>
                    <a:pt x="97713" y="1083809"/>
                  </a:lnTo>
                </a:path>
                <a:path w="98425" h="1369059">
                  <a:moveTo>
                    <a:pt x="0" y="1014639"/>
                  </a:moveTo>
                  <a:lnTo>
                    <a:pt x="24113" y="1023333"/>
                  </a:lnTo>
                  <a:lnTo>
                    <a:pt x="48417" y="1032164"/>
                  </a:lnTo>
                  <a:lnTo>
                    <a:pt x="72918" y="1041196"/>
                  </a:lnTo>
                  <a:lnTo>
                    <a:pt x="97713" y="1050522"/>
                  </a:lnTo>
                </a:path>
                <a:path w="98425" h="1369059">
                  <a:moveTo>
                    <a:pt x="0" y="981352"/>
                  </a:moveTo>
                  <a:lnTo>
                    <a:pt x="24113" y="990047"/>
                  </a:lnTo>
                  <a:lnTo>
                    <a:pt x="48417" y="998878"/>
                  </a:lnTo>
                  <a:lnTo>
                    <a:pt x="72918" y="1007909"/>
                  </a:lnTo>
                  <a:lnTo>
                    <a:pt x="97713" y="1017236"/>
                  </a:lnTo>
                </a:path>
                <a:path w="98425" h="1369059">
                  <a:moveTo>
                    <a:pt x="0" y="948067"/>
                  </a:moveTo>
                  <a:lnTo>
                    <a:pt x="24113" y="957067"/>
                  </a:lnTo>
                  <a:lnTo>
                    <a:pt x="48417" y="966001"/>
                  </a:lnTo>
                  <a:lnTo>
                    <a:pt x="72918" y="974930"/>
                  </a:lnTo>
                  <a:lnTo>
                    <a:pt x="97713" y="983949"/>
                  </a:lnTo>
                </a:path>
                <a:path w="98425" h="1369059">
                  <a:moveTo>
                    <a:pt x="0" y="915299"/>
                  </a:moveTo>
                  <a:lnTo>
                    <a:pt x="24113" y="924005"/>
                  </a:lnTo>
                  <a:lnTo>
                    <a:pt x="48417" y="932838"/>
                  </a:lnTo>
                  <a:lnTo>
                    <a:pt x="72918" y="941871"/>
                  </a:lnTo>
                  <a:lnTo>
                    <a:pt x="97713" y="951208"/>
                  </a:lnTo>
                </a:path>
                <a:path w="98425" h="1369059">
                  <a:moveTo>
                    <a:pt x="0" y="882013"/>
                  </a:moveTo>
                  <a:lnTo>
                    <a:pt x="24113" y="890718"/>
                  </a:lnTo>
                  <a:lnTo>
                    <a:pt x="48417" y="899551"/>
                  </a:lnTo>
                  <a:lnTo>
                    <a:pt x="72918" y="908584"/>
                  </a:lnTo>
                  <a:lnTo>
                    <a:pt x="97713" y="917922"/>
                  </a:lnTo>
                </a:path>
                <a:path w="98425" h="1369059">
                  <a:moveTo>
                    <a:pt x="0" y="848726"/>
                  </a:moveTo>
                  <a:lnTo>
                    <a:pt x="24113" y="857432"/>
                  </a:lnTo>
                  <a:lnTo>
                    <a:pt x="48417" y="866264"/>
                  </a:lnTo>
                  <a:lnTo>
                    <a:pt x="72918" y="875297"/>
                  </a:lnTo>
                  <a:lnTo>
                    <a:pt x="97713" y="884635"/>
                  </a:lnTo>
                </a:path>
                <a:path w="98425" h="1369059">
                  <a:moveTo>
                    <a:pt x="0" y="815427"/>
                  </a:moveTo>
                  <a:lnTo>
                    <a:pt x="24113" y="824136"/>
                  </a:lnTo>
                  <a:lnTo>
                    <a:pt x="48417" y="832976"/>
                  </a:lnTo>
                  <a:lnTo>
                    <a:pt x="72918" y="842014"/>
                  </a:lnTo>
                  <a:lnTo>
                    <a:pt x="97713" y="851348"/>
                  </a:lnTo>
                </a:path>
                <a:path w="98425" h="1369059">
                  <a:moveTo>
                    <a:pt x="0" y="782141"/>
                  </a:moveTo>
                  <a:lnTo>
                    <a:pt x="24113" y="791142"/>
                  </a:lnTo>
                  <a:lnTo>
                    <a:pt x="48417" y="800078"/>
                  </a:lnTo>
                  <a:lnTo>
                    <a:pt x="72918" y="809015"/>
                  </a:lnTo>
                  <a:lnTo>
                    <a:pt x="97713" y="818049"/>
                  </a:lnTo>
                </a:path>
                <a:path w="98425" h="1369059">
                  <a:moveTo>
                    <a:pt x="0" y="749399"/>
                  </a:moveTo>
                  <a:lnTo>
                    <a:pt x="24113" y="758094"/>
                  </a:lnTo>
                  <a:lnTo>
                    <a:pt x="48417" y="766925"/>
                  </a:lnTo>
                  <a:lnTo>
                    <a:pt x="72918" y="775956"/>
                  </a:lnTo>
                  <a:lnTo>
                    <a:pt x="97713" y="785283"/>
                  </a:lnTo>
                </a:path>
                <a:path w="98425" h="1369059">
                  <a:moveTo>
                    <a:pt x="0" y="716113"/>
                  </a:moveTo>
                  <a:lnTo>
                    <a:pt x="24113" y="724807"/>
                  </a:lnTo>
                  <a:lnTo>
                    <a:pt x="48417" y="733638"/>
                  </a:lnTo>
                  <a:lnTo>
                    <a:pt x="72918" y="742670"/>
                  </a:lnTo>
                  <a:lnTo>
                    <a:pt x="97713" y="751996"/>
                  </a:lnTo>
                </a:path>
                <a:path w="98425" h="1369059">
                  <a:moveTo>
                    <a:pt x="0" y="682826"/>
                  </a:moveTo>
                  <a:lnTo>
                    <a:pt x="24113" y="691520"/>
                  </a:lnTo>
                  <a:lnTo>
                    <a:pt x="48417" y="700352"/>
                  </a:lnTo>
                  <a:lnTo>
                    <a:pt x="72918" y="709383"/>
                  </a:lnTo>
                  <a:lnTo>
                    <a:pt x="97713" y="718709"/>
                  </a:lnTo>
                </a:path>
                <a:path w="98425" h="1369059">
                  <a:moveTo>
                    <a:pt x="0" y="649540"/>
                  </a:moveTo>
                  <a:lnTo>
                    <a:pt x="24113" y="658537"/>
                  </a:lnTo>
                  <a:lnTo>
                    <a:pt x="48417" y="667465"/>
                  </a:lnTo>
                  <a:lnTo>
                    <a:pt x="72918" y="676393"/>
                  </a:lnTo>
                  <a:lnTo>
                    <a:pt x="97713" y="685423"/>
                  </a:lnTo>
                </a:path>
                <a:path w="98425" h="1369059">
                  <a:moveTo>
                    <a:pt x="0" y="616254"/>
                  </a:moveTo>
                  <a:lnTo>
                    <a:pt x="24113" y="625251"/>
                  </a:lnTo>
                  <a:lnTo>
                    <a:pt x="48417" y="634178"/>
                  </a:lnTo>
                  <a:lnTo>
                    <a:pt x="72918" y="643106"/>
                  </a:lnTo>
                  <a:lnTo>
                    <a:pt x="97713" y="652136"/>
                  </a:lnTo>
                </a:path>
                <a:path w="98425" h="1369059">
                  <a:moveTo>
                    <a:pt x="0" y="582967"/>
                  </a:moveTo>
                  <a:lnTo>
                    <a:pt x="24113" y="591953"/>
                  </a:lnTo>
                  <a:lnTo>
                    <a:pt x="48417" y="600882"/>
                  </a:lnTo>
                  <a:lnTo>
                    <a:pt x="72918" y="609816"/>
                  </a:lnTo>
                  <a:lnTo>
                    <a:pt x="97713" y="618849"/>
                  </a:lnTo>
                </a:path>
                <a:path w="98425" h="1369059">
                  <a:moveTo>
                    <a:pt x="0" y="550746"/>
                  </a:moveTo>
                  <a:lnTo>
                    <a:pt x="24113" y="559432"/>
                  </a:lnTo>
                  <a:lnTo>
                    <a:pt x="48417" y="568203"/>
                  </a:lnTo>
                  <a:lnTo>
                    <a:pt x="72918" y="577072"/>
                  </a:lnTo>
                  <a:lnTo>
                    <a:pt x="97713" y="586083"/>
                  </a:lnTo>
                </a:path>
                <a:path w="98425" h="1369059">
                  <a:moveTo>
                    <a:pt x="0" y="517459"/>
                  </a:moveTo>
                  <a:lnTo>
                    <a:pt x="24113" y="526154"/>
                  </a:lnTo>
                  <a:lnTo>
                    <a:pt x="48417" y="534985"/>
                  </a:lnTo>
                  <a:lnTo>
                    <a:pt x="72918" y="544016"/>
                  </a:lnTo>
                  <a:lnTo>
                    <a:pt x="97713" y="553343"/>
                  </a:lnTo>
                </a:path>
                <a:path w="98425" h="1369059">
                  <a:moveTo>
                    <a:pt x="0" y="484148"/>
                  </a:moveTo>
                  <a:lnTo>
                    <a:pt x="24113" y="493149"/>
                  </a:lnTo>
                  <a:lnTo>
                    <a:pt x="48417" y="502086"/>
                  </a:lnTo>
                  <a:lnTo>
                    <a:pt x="72918" y="511022"/>
                  </a:lnTo>
                  <a:lnTo>
                    <a:pt x="97713" y="520056"/>
                  </a:lnTo>
                </a:path>
                <a:path w="98425" h="1369059">
                  <a:moveTo>
                    <a:pt x="0" y="450849"/>
                  </a:moveTo>
                  <a:lnTo>
                    <a:pt x="24113" y="459860"/>
                  </a:lnTo>
                  <a:lnTo>
                    <a:pt x="48417" y="468796"/>
                  </a:lnTo>
                  <a:lnTo>
                    <a:pt x="72918" y="477726"/>
                  </a:lnTo>
                  <a:lnTo>
                    <a:pt x="97713" y="486757"/>
                  </a:lnTo>
                </a:path>
                <a:path w="98425" h="1369059">
                  <a:moveTo>
                    <a:pt x="0" y="417587"/>
                  </a:moveTo>
                  <a:lnTo>
                    <a:pt x="24113" y="426584"/>
                  </a:lnTo>
                  <a:lnTo>
                    <a:pt x="48417" y="435512"/>
                  </a:lnTo>
                  <a:lnTo>
                    <a:pt x="72918" y="444440"/>
                  </a:lnTo>
                  <a:lnTo>
                    <a:pt x="97713" y="453470"/>
                  </a:lnTo>
                </a:path>
                <a:path w="98425" h="1369059">
                  <a:moveTo>
                    <a:pt x="0" y="384820"/>
                  </a:moveTo>
                  <a:lnTo>
                    <a:pt x="24113" y="393526"/>
                  </a:lnTo>
                  <a:lnTo>
                    <a:pt x="48417" y="402356"/>
                  </a:lnTo>
                  <a:lnTo>
                    <a:pt x="72918" y="411381"/>
                  </a:lnTo>
                  <a:lnTo>
                    <a:pt x="97713" y="420704"/>
                  </a:lnTo>
                </a:path>
                <a:path w="98425" h="1369059">
                  <a:moveTo>
                    <a:pt x="0" y="351535"/>
                  </a:moveTo>
                  <a:lnTo>
                    <a:pt x="24113" y="360532"/>
                  </a:lnTo>
                  <a:lnTo>
                    <a:pt x="48417" y="369463"/>
                  </a:lnTo>
                  <a:lnTo>
                    <a:pt x="72918" y="378398"/>
                  </a:lnTo>
                  <a:lnTo>
                    <a:pt x="97713" y="387443"/>
                  </a:lnTo>
                </a:path>
                <a:path w="98425" h="1369059">
                  <a:moveTo>
                    <a:pt x="0" y="318248"/>
                  </a:moveTo>
                  <a:lnTo>
                    <a:pt x="24113" y="327249"/>
                  </a:lnTo>
                  <a:lnTo>
                    <a:pt x="48417" y="336182"/>
                  </a:lnTo>
                  <a:lnTo>
                    <a:pt x="72918" y="345111"/>
                  </a:lnTo>
                  <a:lnTo>
                    <a:pt x="97713" y="354131"/>
                  </a:lnTo>
                </a:path>
                <a:path w="98425" h="1369059">
                  <a:moveTo>
                    <a:pt x="0" y="284961"/>
                  </a:moveTo>
                  <a:lnTo>
                    <a:pt x="24113" y="293962"/>
                  </a:lnTo>
                  <a:lnTo>
                    <a:pt x="48417" y="302896"/>
                  </a:lnTo>
                  <a:lnTo>
                    <a:pt x="72918" y="311824"/>
                  </a:lnTo>
                  <a:lnTo>
                    <a:pt x="97713" y="320844"/>
                  </a:lnTo>
                </a:path>
                <a:path w="98425" h="1369059">
                  <a:moveTo>
                    <a:pt x="0" y="251675"/>
                  </a:moveTo>
                  <a:lnTo>
                    <a:pt x="24113" y="260672"/>
                  </a:lnTo>
                  <a:lnTo>
                    <a:pt x="48417" y="269599"/>
                  </a:lnTo>
                  <a:lnTo>
                    <a:pt x="72918" y="278527"/>
                  </a:lnTo>
                  <a:lnTo>
                    <a:pt x="97713" y="287557"/>
                  </a:lnTo>
                </a:path>
                <a:path w="98425" h="1369059">
                  <a:moveTo>
                    <a:pt x="0" y="218908"/>
                  </a:moveTo>
                  <a:lnTo>
                    <a:pt x="24113" y="227613"/>
                  </a:lnTo>
                  <a:lnTo>
                    <a:pt x="48417" y="236446"/>
                  </a:lnTo>
                  <a:lnTo>
                    <a:pt x="72918" y="245479"/>
                  </a:lnTo>
                  <a:lnTo>
                    <a:pt x="97713" y="254817"/>
                  </a:lnTo>
                </a:path>
                <a:path w="98425" h="1369059">
                  <a:moveTo>
                    <a:pt x="0" y="185622"/>
                  </a:moveTo>
                  <a:lnTo>
                    <a:pt x="24113" y="194623"/>
                  </a:lnTo>
                  <a:lnTo>
                    <a:pt x="48417" y="203559"/>
                  </a:lnTo>
                  <a:lnTo>
                    <a:pt x="72918" y="212496"/>
                  </a:lnTo>
                  <a:lnTo>
                    <a:pt x="97713" y="221530"/>
                  </a:lnTo>
                </a:path>
                <a:path w="98425" h="1369059">
                  <a:moveTo>
                    <a:pt x="0" y="152335"/>
                  </a:moveTo>
                  <a:lnTo>
                    <a:pt x="24113" y="161336"/>
                  </a:lnTo>
                  <a:lnTo>
                    <a:pt x="48417" y="170273"/>
                  </a:lnTo>
                  <a:lnTo>
                    <a:pt x="72918" y="179209"/>
                  </a:lnTo>
                  <a:lnTo>
                    <a:pt x="97713" y="188243"/>
                  </a:lnTo>
                </a:path>
                <a:path w="98425" h="1369059">
                  <a:moveTo>
                    <a:pt x="0" y="119061"/>
                  </a:moveTo>
                  <a:lnTo>
                    <a:pt x="24113" y="128049"/>
                  </a:lnTo>
                  <a:lnTo>
                    <a:pt x="48417" y="136983"/>
                  </a:lnTo>
                  <a:lnTo>
                    <a:pt x="72918" y="145921"/>
                  </a:lnTo>
                  <a:lnTo>
                    <a:pt x="97713" y="154956"/>
                  </a:lnTo>
                </a:path>
                <a:path w="98425" h="1369059">
                  <a:moveTo>
                    <a:pt x="0" y="85749"/>
                  </a:moveTo>
                  <a:lnTo>
                    <a:pt x="24113" y="94750"/>
                  </a:lnTo>
                  <a:lnTo>
                    <a:pt x="48417" y="103687"/>
                  </a:lnTo>
                  <a:lnTo>
                    <a:pt x="72918" y="112623"/>
                  </a:lnTo>
                  <a:lnTo>
                    <a:pt x="97713" y="121657"/>
                  </a:lnTo>
                </a:path>
                <a:path w="98425" h="1369059">
                  <a:moveTo>
                    <a:pt x="0" y="53009"/>
                  </a:moveTo>
                  <a:lnTo>
                    <a:pt x="24113" y="62006"/>
                  </a:lnTo>
                  <a:lnTo>
                    <a:pt x="48417" y="70933"/>
                  </a:lnTo>
                  <a:lnTo>
                    <a:pt x="72918" y="79861"/>
                  </a:lnTo>
                  <a:lnTo>
                    <a:pt x="97713" y="88891"/>
                  </a:lnTo>
                </a:path>
                <a:path w="98425" h="1369059">
                  <a:moveTo>
                    <a:pt x="0" y="19722"/>
                  </a:moveTo>
                  <a:lnTo>
                    <a:pt x="24113" y="28719"/>
                  </a:lnTo>
                  <a:lnTo>
                    <a:pt x="48417" y="37647"/>
                  </a:lnTo>
                  <a:lnTo>
                    <a:pt x="72918" y="46574"/>
                  </a:lnTo>
                  <a:lnTo>
                    <a:pt x="97713" y="55604"/>
                  </a:lnTo>
                </a:path>
                <a:path w="98425" h="1369059">
                  <a:moveTo>
                    <a:pt x="74468" y="13885"/>
                  </a:moveTo>
                  <a:lnTo>
                    <a:pt x="97802" y="22455"/>
                  </a:lnTo>
                </a:path>
                <a:path w="98425" h="1369059">
                  <a:moveTo>
                    <a:pt x="36660" y="0"/>
                  </a:moveTo>
                  <a:lnTo>
                    <a:pt x="41611" y="1818"/>
                  </a:lnTo>
                </a:path>
                <a:path w="98425" h="1369059">
                  <a:moveTo>
                    <a:pt x="70284" y="12348"/>
                  </a:moveTo>
                  <a:lnTo>
                    <a:pt x="74468" y="13885"/>
                  </a:lnTo>
                </a:path>
                <a:path w="98425" h="1369059">
                  <a:moveTo>
                    <a:pt x="64326" y="10160"/>
                  </a:moveTo>
                  <a:lnTo>
                    <a:pt x="70284" y="1234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111993" y="5237898"/>
              <a:ext cx="98425" cy="1369695"/>
            </a:xfrm>
            <a:custGeom>
              <a:avLst/>
              <a:gdLst/>
              <a:ahLst/>
              <a:cxnLst/>
              <a:rect l="l" t="t" r="r" b="b"/>
              <a:pathLst>
                <a:path w="98425" h="1369695">
                  <a:moveTo>
                    <a:pt x="97802" y="12826"/>
                  </a:moveTo>
                  <a:lnTo>
                    <a:pt x="79298" y="2552"/>
                  </a:lnTo>
                  <a:lnTo>
                    <a:pt x="60274" y="12826"/>
                  </a:lnTo>
                  <a:lnTo>
                    <a:pt x="37541" y="0"/>
                  </a:lnTo>
                  <a:lnTo>
                    <a:pt x="11099" y="14363"/>
                  </a:lnTo>
                  <a:lnTo>
                    <a:pt x="0" y="12826"/>
                  </a:lnTo>
                  <a:lnTo>
                    <a:pt x="0" y="1369326"/>
                  </a:lnTo>
                  <a:lnTo>
                    <a:pt x="97802" y="1369326"/>
                  </a:lnTo>
                  <a:lnTo>
                    <a:pt x="97802" y="128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/>
          <p:nvPr/>
        </p:nvSpPr>
        <p:spPr>
          <a:xfrm>
            <a:off x="8526284" y="2901722"/>
            <a:ext cx="62230" cy="103505"/>
          </a:xfrm>
          <a:custGeom>
            <a:avLst/>
            <a:gdLst/>
            <a:ahLst/>
            <a:cxnLst/>
            <a:rect l="l" t="t" r="r" b="b"/>
            <a:pathLst>
              <a:path w="62229" h="103505">
                <a:moveTo>
                  <a:pt x="48856" y="103466"/>
                </a:moveTo>
                <a:lnTo>
                  <a:pt x="58174" y="91262"/>
                </a:lnTo>
                <a:lnTo>
                  <a:pt x="62153" y="77325"/>
                </a:lnTo>
                <a:lnTo>
                  <a:pt x="61065" y="63381"/>
                </a:lnTo>
                <a:lnTo>
                  <a:pt x="26441" y="37934"/>
                </a:lnTo>
                <a:lnTo>
                  <a:pt x="0" y="37934"/>
                </a:lnTo>
                <a:lnTo>
                  <a:pt x="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526475" y="3249256"/>
            <a:ext cx="61594" cy="109220"/>
          </a:xfrm>
          <a:custGeom>
            <a:avLst/>
            <a:gdLst/>
            <a:ahLst/>
            <a:cxnLst/>
            <a:rect l="l" t="t" r="r" b="b"/>
            <a:pathLst>
              <a:path w="61595" h="109220">
                <a:moveTo>
                  <a:pt x="48285" y="0"/>
                </a:moveTo>
                <a:lnTo>
                  <a:pt x="57605" y="12218"/>
                </a:lnTo>
                <a:lnTo>
                  <a:pt x="61587" y="26160"/>
                </a:lnTo>
                <a:lnTo>
                  <a:pt x="60499" y="40099"/>
                </a:lnTo>
                <a:lnTo>
                  <a:pt x="25882" y="65531"/>
                </a:lnTo>
                <a:lnTo>
                  <a:pt x="0" y="65531"/>
                </a:lnTo>
                <a:lnTo>
                  <a:pt x="0" y="108661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88363" y="2991761"/>
            <a:ext cx="100965" cy="271780"/>
          </a:xfrm>
          <a:custGeom>
            <a:avLst/>
            <a:gdLst/>
            <a:ahLst/>
            <a:cxnLst/>
            <a:rect l="l" t="t" r="r" b="b"/>
            <a:pathLst>
              <a:path w="100964" h="271779">
                <a:moveTo>
                  <a:pt x="92570" y="23206"/>
                </a:moveTo>
                <a:lnTo>
                  <a:pt x="73504" y="5433"/>
                </a:lnTo>
                <a:lnTo>
                  <a:pt x="42691" y="0"/>
                </a:lnTo>
                <a:lnTo>
                  <a:pt x="13821" y="3725"/>
                </a:lnTo>
                <a:lnTo>
                  <a:pt x="584" y="13427"/>
                </a:lnTo>
                <a:lnTo>
                  <a:pt x="9610" y="22808"/>
                </a:lnTo>
                <a:lnTo>
                  <a:pt x="31840" y="27662"/>
                </a:lnTo>
                <a:lnTo>
                  <a:pt x="59996" y="25398"/>
                </a:lnTo>
                <a:lnTo>
                  <a:pt x="86804" y="13427"/>
                </a:lnTo>
              </a:path>
              <a:path w="100964" h="271779">
                <a:moveTo>
                  <a:pt x="93675" y="82781"/>
                </a:moveTo>
                <a:lnTo>
                  <a:pt x="74616" y="65007"/>
                </a:lnTo>
                <a:lnTo>
                  <a:pt x="43807" y="59572"/>
                </a:lnTo>
                <a:lnTo>
                  <a:pt x="14938" y="63300"/>
                </a:lnTo>
                <a:lnTo>
                  <a:pt x="1701" y="73015"/>
                </a:lnTo>
                <a:lnTo>
                  <a:pt x="10728" y="82393"/>
                </a:lnTo>
                <a:lnTo>
                  <a:pt x="32958" y="87241"/>
                </a:lnTo>
                <a:lnTo>
                  <a:pt x="61114" y="84975"/>
                </a:lnTo>
                <a:lnTo>
                  <a:pt x="87922" y="73015"/>
                </a:lnTo>
              </a:path>
              <a:path w="100964" h="271779">
                <a:moveTo>
                  <a:pt x="85928" y="75263"/>
                </a:moveTo>
                <a:lnTo>
                  <a:pt x="95246" y="63042"/>
                </a:lnTo>
                <a:lnTo>
                  <a:pt x="99225" y="49098"/>
                </a:lnTo>
                <a:lnTo>
                  <a:pt x="98136" y="35158"/>
                </a:lnTo>
                <a:lnTo>
                  <a:pt x="92252" y="22952"/>
                </a:lnTo>
              </a:path>
              <a:path w="100964" h="271779">
                <a:moveTo>
                  <a:pt x="87045" y="135194"/>
                </a:moveTo>
                <a:lnTo>
                  <a:pt x="96363" y="122988"/>
                </a:lnTo>
                <a:lnTo>
                  <a:pt x="100342" y="109048"/>
                </a:lnTo>
                <a:lnTo>
                  <a:pt x="99254" y="95103"/>
                </a:lnTo>
                <a:lnTo>
                  <a:pt x="93370" y="82883"/>
                </a:lnTo>
              </a:path>
              <a:path w="100964" h="271779">
                <a:moveTo>
                  <a:pt x="92570" y="144973"/>
                </a:moveTo>
                <a:lnTo>
                  <a:pt x="73504" y="127199"/>
                </a:lnTo>
                <a:lnTo>
                  <a:pt x="42691" y="121762"/>
                </a:lnTo>
                <a:lnTo>
                  <a:pt x="13821" y="125487"/>
                </a:lnTo>
                <a:lnTo>
                  <a:pt x="584" y="135194"/>
                </a:lnTo>
                <a:lnTo>
                  <a:pt x="9610" y="144574"/>
                </a:lnTo>
                <a:lnTo>
                  <a:pt x="31840" y="149425"/>
                </a:lnTo>
                <a:lnTo>
                  <a:pt x="59996" y="147160"/>
                </a:lnTo>
                <a:lnTo>
                  <a:pt x="86804" y="135194"/>
                </a:lnTo>
              </a:path>
              <a:path w="100964" h="271779">
                <a:moveTo>
                  <a:pt x="93675" y="204917"/>
                </a:moveTo>
                <a:lnTo>
                  <a:pt x="74616" y="187143"/>
                </a:lnTo>
                <a:lnTo>
                  <a:pt x="43807" y="181706"/>
                </a:lnTo>
                <a:lnTo>
                  <a:pt x="14938" y="185431"/>
                </a:lnTo>
                <a:lnTo>
                  <a:pt x="1701" y="195138"/>
                </a:lnTo>
                <a:lnTo>
                  <a:pt x="10728" y="204520"/>
                </a:lnTo>
                <a:lnTo>
                  <a:pt x="32958" y="209373"/>
                </a:lnTo>
                <a:lnTo>
                  <a:pt x="61114" y="207109"/>
                </a:lnTo>
                <a:lnTo>
                  <a:pt x="87922" y="195138"/>
                </a:lnTo>
              </a:path>
              <a:path w="100964" h="271779">
                <a:moveTo>
                  <a:pt x="85928" y="197386"/>
                </a:moveTo>
                <a:lnTo>
                  <a:pt x="95246" y="185169"/>
                </a:lnTo>
                <a:lnTo>
                  <a:pt x="99225" y="171230"/>
                </a:lnTo>
                <a:lnTo>
                  <a:pt x="98136" y="157292"/>
                </a:lnTo>
                <a:lnTo>
                  <a:pt x="92252" y="145075"/>
                </a:lnTo>
              </a:path>
              <a:path w="100964" h="271779">
                <a:moveTo>
                  <a:pt x="85089" y="256606"/>
                </a:moveTo>
                <a:lnTo>
                  <a:pt x="61932" y="246344"/>
                </a:lnTo>
                <a:lnTo>
                  <a:pt x="33924" y="244386"/>
                </a:lnTo>
                <a:lnTo>
                  <a:pt x="10227" y="248680"/>
                </a:lnTo>
                <a:lnTo>
                  <a:pt x="0" y="257178"/>
                </a:lnTo>
                <a:lnTo>
                  <a:pt x="9028" y="266557"/>
                </a:lnTo>
                <a:lnTo>
                  <a:pt x="31264" y="271408"/>
                </a:lnTo>
                <a:lnTo>
                  <a:pt x="59428" y="269143"/>
                </a:lnTo>
                <a:lnTo>
                  <a:pt x="86245" y="257178"/>
                </a:lnTo>
              </a:path>
              <a:path w="100964" h="271779">
                <a:moveTo>
                  <a:pt x="87045" y="256962"/>
                </a:moveTo>
                <a:lnTo>
                  <a:pt x="96363" y="244745"/>
                </a:lnTo>
                <a:lnTo>
                  <a:pt x="100342" y="230806"/>
                </a:lnTo>
                <a:lnTo>
                  <a:pt x="99254" y="216867"/>
                </a:lnTo>
                <a:lnTo>
                  <a:pt x="93370" y="20465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534718" y="3358489"/>
            <a:ext cx="65405" cy="96520"/>
          </a:xfrm>
          <a:custGeom>
            <a:avLst/>
            <a:gdLst/>
            <a:ahLst/>
            <a:cxnLst/>
            <a:rect l="l" t="t" r="r" b="b"/>
            <a:pathLst>
              <a:path w="65404" h="96520">
                <a:moveTo>
                  <a:pt x="65341" y="93929"/>
                </a:moveTo>
                <a:lnTo>
                  <a:pt x="24500" y="84522"/>
                </a:lnTo>
                <a:lnTo>
                  <a:pt x="14479" y="58132"/>
                </a:lnTo>
                <a:lnTo>
                  <a:pt x="16066" y="50039"/>
                </a:lnTo>
                <a:lnTo>
                  <a:pt x="19710" y="41821"/>
                </a:lnTo>
                <a:lnTo>
                  <a:pt x="32893" y="18897"/>
                </a:lnTo>
                <a:lnTo>
                  <a:pt x="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812200" y="3564891"/>
            <a:ext cx="118745" cy="41275"/>
          </a:xfrm>
          <a:custGeom>
            <a:avLst/>
            <a:gdLst/>
            <a:ahLst/>
            <a:cxnLst/>
            <a:rect l="l" t="t" r="r" b="b"/>
            <a:pathLst>
              <a:path w="118745" h="41275">
                <a:moveTo>
                  <a:pt x="0" y="9182"/>
                </a:moveTo>
                <a:lnTo>
                  <a:pt x="5945" y="23353"/>
                </a:lnTo>
                <a:lnTo>
                  <a:pt x="16048" y="33755"/>
                </a:lnTo>
                <a:lnTo>
                  <a:pt x="28676" y="39762"/>
                </a:lnTo>
                <a:lnTo>
                  <a:pt x="42202" y="40754"/>
                </a:lnTo>
                <a:lnTo>
                  <a:pt x="49614" y="38810"/>
                </a:lnTo>
                <a:lnTo>
                  <a:pt x="56526" y="35147"/>
                </a:lnTo>
                <a:lnTo>
                  <a:pt x="62720" y="29702"/>
                </a:lnTo>
                <a:lnTo>
                  <a:pt x="67983" y="22415"/>
                </a:lnTo>
                <a:lnTo>
                  <a:pt x="80886" y="0"/>
                </a:lnTo>
                <a:lnTo>
                  <a:pt x="118249" y="21488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599921" y="3377920"/>
            <a:ext cx="259079" cy="198120"/>
          </a:xfrm>
          <a:custGeom>
            <a:avLst/>
            <a:gdLst/>
            <a:ahLst/>
            <a:cxnLst/>
            <a:rect l="l" t="t" r="r" b="b"/>
            <a:pathLst>
              <a:path w="259079" h="198120">
                <a:moveTo>
                  <a:pt x="5904" y="84594"/>
                </a:moveTo>
                <a:lnTo>
                  <a:pt x="0" y="59216"/>
                </a:lnTo>
                <a:lnTo>
                  <a:pt x="10649" y="29805"/>
                </a:lnTo>
                <a:lnTo>
                  <a:pt x="28272" y="6640"/>
                </a:lnTo>
                <a:lnTo>
                  <a:pt x="43292" y="0"/>
                </a:lnTo>
                <a:lnTo>
                  <a:pt x="46923" y="12497"/>
                </a:lnTo>
                <a:lnTo>
                  <a:pt x="40048" y="34185"/>
                </a:lnTo>
                <a:lnTo>
                  <a:pt x="24047" y="57467"/>
                </a:lnTo>
                <a:lnTo>
                  <a:pt x="303" y="74752"/>
                </a:lnTo>
              </a:path>
              <a:path w="259079" h="198120">
                <a:moveTo>
                  <a:pt x="56932" y="115138"/>
                </a:moveTo>
                <a:lnTo>
                  <a:pt x="51021" y="89756"/>
                </a:lnTo>
                <a:lnTo>
                  <a:pt x="61665" y="60337"/>
                </a:lnTo>
                <a:lnTo>
                  <a:pt x="79283" y="37167"/>
                </a:lnTo>
                <a:lnTo>
                  <a:pt x="94296" y="30530"/>
                </a:lnTo>
                <a:lnTo>
                  <a:pt x="97932" y="43035"/>
                </a:lnTo>
                <a:lnTo>
                  <a:pt x="91057" y="64725"/>
                </a:lnTo>
                <a:lnTo>
                  <a:pt x="75057" y="88005"/>
                </a:lnTo>
                <a:lnTo>
                  <a:pt x="51319" y="105283"/>
                </a:lnTo>
              </a:path>
              <a:path w="259079" h="198120">
                <a:moveTo>
                  <a:pt x="54507" y="104521"/>
                </a:moveTo>
                <a:lnTo>
                  <a:pt x="39266" y="106515"/>
                </a:lnTo>
                <a:lnTo>
                  <a:pt x="25196" y="103019"/>
                </a:lnTo>
                <a:lnTo>
                  <a:pt x="13653" y="95126"/>
                </a:lnTo>
                <a:lnTo>
                  <a:pt x="5993" y="83934"/>
                </a:lnTo>
              </a:path>
              <a:path w="259079" h="198120">
                <a:moveTo>
                  <a:pt x="105891" y="135432"/>
                </a:moveTo>
                <a:lnTo>
                  <a:pt x="90649" y="137414"/>
                </a:lnTo>
                <a:lnTo>
                  <a:pt x="76576" y="133915"/>
                </a:lnTo>
                <a:lnTo>
                  <a:pt x="65032" y="126024"/>
                </a:lnTo>
                <a:lnTo>
                  <a:pt x="57377" y="114833"/>
                </a:lnTo>
              </a:path>
              <a:path w="259079" h="198120">
                <a:moveTo>
                  <a:pt x="111288" y="145300"/>
                </a:moveTo>
                <a:lnTo>
                  <a:pt x="105379" y="119918"/>
                </a:lnTo>
                <a:lnTo>
                  <a:pt x="116028" y="90498"/>
                </a:lnTo>
                <a:lnTo>
                  <a:pt x="133655" y="67324"/>
                </a:lnTo>
                <a:lnTo>
                  <a:pt x="148677" y="60680"/>
                </a:lnTo>
                <a:lnTo>
                  <a:pt x="152300" y="73187"/>
                </a:lnTo>
                <a:lnTo>
                  <a:pt x="145423" y="94881"/>
                </a:lnTo>
                <a:lnTo>
                  <a:pt x="129425" y="118166"/>
                </a:lnTo>
                <a:lnTo>
                  <a:pt x="105688" y="135445"/>
                </a:lnTo>
              </a:path>
              <a:path w="259079" h="198120">
                <a:moveTo>
                  <a:pt x="162672" y="176199"/>
                </a:moveTo>
                <a:lnTo>
                  <a:pt x="156768" y="150814"/>
                </a:lnTo>
                <a:lnTo>
                  <a:pt x="167417" y="121400"/>
                </a:lnTo>
                <a:lnTo>
                  <a:pt x="185041" y="98238"/>
                </a:lnTo>
                <a:lnTo>
                  <a:pt x="200061" y="91605"/>
                </a:lnTo>
                <a:lnTo>
                  <a:pt x="203683" y="104097"/>
                </a:lnTo>
                <a:lnTo>
                  <a:pt x="196802" y="125783"/>
                </a:lnTo>
                <a:lnTo>
                  <a:pt x="180803" y="149065"/>
                </a:lnTo>
                <a:lnTo>
                  <a:pt x="157072" y="166344"/>
                </a:lnTo>
              </a:path>
              <a:path w="259079" h="198120">
                <a:moveTo>
                  <a:pt x="160247" y="165227"/>
                </a:moveTo>
                <a:lnTo>
                  <a:pt x="145017" y="167207"/>
                </a:lnTo>
                <a:lnTo>
                  <a:pt x="130948" y="163704"/>
                </a:lnTo>
                <a:lnTo>
                  <a:pt x="119402" y="155813"/>
                </a:lnTo>
                <a:lnTo>
                  <a:pt x="111745" y="144627"/>
                </a:lnTo>
              </a:path>
              <a:path w="259079" h="198120">
                <a:moveTo>
                  <a:pt x="211961" y="194462"/>
                </a:moveTo>
                <a:lnTo>
                  <a:pt x="214612" y="169273"/>
                </a:lnTo>
                <a:lnTo>
                  <a:pt x="226872" y="144021"/>
                </a:lnTo>
                <a:lnTo>
                  <a:pt x="242402" y="125621"/>
                </a:lnTo>
                <a:lnTo>
                  <a:pt x="254862" y="120992"/>
                </a:lnTo>
                <a:lnTo>
                  <a:pt x="258493" y="133492"/>
                </a:lnTo>
                <a:lnTo>
                  <a:pt x="251618" y="155182"/>
                </a:lnTo>
                <a:lnTo>
                  <a:pt x="235622" y="178466"/>
                </a:lnTo>
                <a:lnTo>
                  <a:pt x="211885" y="195745"/>
                </a:lnTo>
              </a:path>
              <a:path w="259079" h="198120">
                <a:moveTo>
                  <a:pt x="211631" y="196126"/>
                </a:moveTo>
                <a:lnTo>
                  <a:pt x="196401" y="198113"/>
                </a:lnTo>
                <a:lnTo>
                  <a:pt x="182330" y="194613"/>
                </a:lnTo>
                <a:lnTo>
                  <a:pt x="170781" y="186719"/>
                </a:lnTo>
                <a:lnTo>
                  <a:pt x="163117" y="175526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131861" y="3488525"/>
            <a:ext cx="65405" cy="96520"/>
          </a:xfrm>
          <a:custGeom>
            <a:avLst/>
            <a:gdLst/>
            <a:ahLst/>
            <a:cxnLst/>
            <a:rect l="l" t="t" r="r" b="b"/>
            <a:pathLst>
              <a:path w="65405" h="96520">
                <a:moveTo>
                  <a:pt x="65354" y="1980"/>
                </a:moveTo>
                <a:lnTo>
                  <a:pt x="24495" y="11393"/>
                </a:lnTo>
                <a:lnTo>
                  <a:pt x="14484" y="37781"/>
                </a:lnTo>
                <a:lnTo>
                  <a:pt x="16068" y="45875"/>
                </a:lnTo>
                <a:lnTo>
                  <a:pt x="19710" y="54088"/>
                </a:lnTo>
                <a:lnTo>
                  <a:pt x="32893" y="77011"/>
                </a:lnTo>
                <a:lnTo>
                  <a:pt x="0" y="95934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409344" y="3337294"/>
            <a:ext cx="118745" cy="41275"/>
          </a:xfrm>
          <a:custGeom>
            <a:avLst/>
            <a:gdLst/>
            <a:ahLst/>
            <a:cxnLst/>
            <a:rect l="l" t="t" r="r" b="b"/>
            <a:pathLst>
              <a:path w="118745" h="41275">
                <a:moveTo>
                  <a:pt x="0" y="31559"/>
                </a:moveTo>
                <a:lnTo>
                  <a:pt x="5950" y="17395"/>
                </a:lnTo>
                <a:lnTo>
                  <a:pt x="16051" y="6997"/>
                </a:lnTo>
                <a:lnTo>
                  <a:pt x="28673" y="991"/>
                </a:lnTo>
                <a:lnTo>
                  <a:pt x="42189" y="0"/>
                </a:lnTo>
                <a:lnTo>
                  <a:pt x="49607" y="1943"/>
                </a:lnTo>
                <a:lnTo>
                  <a:pt x="56519" y="5605"/>
                </a:lnTo>
                <a:lnTo>
                  <a:pt x="62715" y="11046"/>
                </a:lnTo>
                <a:lnTo>
                  <a:pt x="67983" y="18326"/>
                </a:lnTo>
                <a:lnTo>
                  <a:pt x="80886" y="40754"/>
                </a:lnTo>
                <a:lnTo>
                  <a:pt x="118249" y="19265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197077" y="3366897"/>
            <a:ext cx="259079" cy="198120"/>
          </a:xfrm>
          <a:custGeom>
            <a:avLst/>
            <a:gdLst/>
            <a:ahLst/>
            <a:cxnLst/>
            <a:rect l="l" t="t" r="r" b="b"/>
            <a:pathLst>
              <a:path w="259079" h="198120">
                <a:moveTo>
                  <a:pt x="5904" y="113511"/>
                </a:moveTo>
                <a:lnTo>
                  <a:pt x="0" y="138893"/>
                </a:lnTo>
                <a:lnTo>
                  <a:pt x="10647" y="168312"/>
                </a:lnTo>
                <a:lnTo>
                  <a:pt x="28267" y="191482"/>
                </a:lnTo>
                <a:lnTo>
                  <a:pt x="43280" y="198119"/>
                </a:lnTo>
                <a:lnTo>
                  <a:pt x="46914" y="185613"/>
                </a:lnTo>
                <a:lnTo>
                  <a:pt x="40035" y="163924"/>
                </a:lnTo>
                <a:lnTo>
                  <a:pt x="24031" y="140643"/>
                </a:lnTo>
                <a:lnTo>
                  <a:pt x="290" y="123366"/>
                </a:lnTo>
              </a:path>
              <a:path w="259079" h="198120">
                <a:moveTo>
                  <a:pt x="56920" y="82980"/>
                </a:moveTo>
                <a:lnTo>
                  <a:pt x="51008" y="108368"/>
                </a:lnTo>
                <a:lnTo>
                  <a:pt x="61654" y="137784"/>
                </a:lnTo>
                <a:lnTo>
                  <a:pt x="79276" y="160947"/>
                </a:lnTo>
                <a:lnTo>
                  <a:pt x="94296" y="167575"/>
                </a:lnTo>
                <a:lnTo>
                  <a:pt x="97919" y="155083"/>
                </a:lnTo>
                <a:lnTo>
                  <a:pt x="91043" y="133398"/>
                </a:lnTo>
                <a:lnTo>
                  <a:pt x="75049" y="110120"/>
                </a:lnTo>
                <a:lnTo>
                  <a:pt x="51319" y="92848"/>
                </a:lnTo>
              </a:path>
              <a:path w="259079" h="198120">
                <a:moveTo>
                  <a:pt x="54481" y="93585"/>
                </a:moveTo>
                <a:lnTo>
                  <a:pt x="39252" y="91603"/>
                </a:lnTo>
                <a:lnTo>
                  <a:pt x="25184" y="95101"/>
                </a:lnTo>
                <a:lnTo>
                  <a:pt x="13642" y="102988"/>
                </a:lnTo>
                <a:lnTo>
                  <a:pt x="5993" y="114172"/>
                </a:lnTo>
              </a:path>
              <a:path w="259079" h="198120">
                <a:moveTo>
                  <a:pt x="105866" y="62686"/>
                </a:moveTo>
                <a:lnTo>
                  <a:pt x="90636" y="60693"/>
                </a:lnTo>
                <a:lnTo>
                  <a:pt x="76568" y="64194"/>
                </a:lnTo>
                <a:lnTo>
                  <a:pt x="65026" y="72090"/>
                </a:lnTo>
                <a:lnTo>
                  <a:pt x="57377" y="83285"/>
                </a:lnTo>
              </a:path>
              <a:path w="259079" h="198120">
                <a:moveTo>
                  <a:pt x="111288" y="52818"/>
                </a:moveTo>
                <a:lnTo>
                  <a:pt x="105382" y="78200"/>
                </a:lnTo>
                <a:lnTo>
                  <a:pt x="116027" y="107617"/>
                </a:lnTo>
                <a:lnTo>
                  <a:pt x="133647" y="130783"/>
                </a:lnTo>
                <a:lnTo>
                  <a:pt x="148665" y="137413"/>
                </a:lnTo>
                <a:lnTo>
                  <a:pt x="152288" y="124920"/>
                </a:lnTo>
                <a:lnTo>
                  <a:pt x="145410" y="103234"/>
                </a:lnTo>
                <a:lnTo>
                  <a:pt x="129412" y="79952"/>
                </a:lnTo>
                <a:lnTo>
                  <a:pt x="105675" y="62673"/>
                </a:lnTo>
              </a:path>
              <a:path w="259079" h="198120">
                <a:moveTo>
                  <a:pt x="162673" y="21919"/>
                </a:moveTo>
                <a:lnTo>
                  <a:pt x="156761" y="47299"/>
                </a:lnTo>
                <a:lnTo>
                  <a:pt x="167407" y="76714"/>
                </a:lnTo>
                <a:lnTo>
                  <a:pt x="185029" y="99884"/>
                </a:lnTo>
                <a:lnTo>
                  <a:pt x="200049" y="106526"/>
                </a:lnTo>
                <a:lnTo>
                  <a:pt x="203672" y="94019"/>
                </a:lnTo>
                <a:lnTo>
                  <a:pt x="196794" y="72327"/>
                </a:lnTo>
                <a:lnTo>
                  <a:pt x="180796" y="49046"/>
                </a:lnTo>
                <a:lnTo>
                  <a:pt x="157059" y="31774"/>
                </a:lnTo>
              </a:path>
              <a:path w="259079" h="198120">
                <a:moveTo>
                  <a:pt x="160234" y="32892"/>
                </a:moveTo>
                <a:lnTo>
                  <a:pt x="145001" y="30910"/>
                </a:lnTo>
                <a:lnTo>
                  <a:pt x="130935" y="34409"/>
                </a:lnTo>
                <a:lnTo>
                  <a:pt x="119393" y="42300"/>
                </a:lnTo>
                <a:lnTo>
                  <a:pt x="111733" y="53491"/>
                </a:lnTo>
              </a:path>
              <a:path w="259079" h="198120">
                <a:moveTo>
                  <a:pt x="211949" y="3656"/>
                </a:moveTo>
                <a:lnTo>
                  <a:pt x="214596" y="28839"/>
                </a:lnTo>
                <a:lnTo>
                  <a:pt x="226860" y="54091"/>
                </a:lnTo>
                <a:lnTo>
                  <a:pt x="242393" y="72490"/>
                </a:lnTo>
                <a:lnTo>
                  <a:pt x="254849" y="77113"/>
                </a:lnTo>
                <a:lnTo>
                  <a:pt x="258485" y="64615"/>
                </a:lnTo>
                <a:lnTo>
                  <a:pt x="251611" y="42928"/>
                </a:lnTo>
                <a:lnTo>
                  <a:pt x="235611" y="19645"/>
                </a:lnTo>
                <a:lnTo>
                  <a:pt x="211872" y="2361"/>
                </a:lnTo>
              </a:path>
              <a:path w="259079" h="198120">
                <a:moveTo>
                  <a:pt x="211618" y="1980"/>
                </a:moveTo>
                <a:lnTo>
                  <a:pt x="196384" y="0"/>
                </a:lnTo>
                <a:lnTo>
                  <a:pt x="182316" y="3502"/>
                </a:lnTo>
                <a:lnTo>
                  <a:pt x="170778" y="11393"/>
                </a:lnTo>
                <a:lnTo>
                  <a:pt x="163130" y="22579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459140" y="3628174"/>
            <a:ext cx="132715" cy="57150"/>
          </a:xfrm>
          <a:custGeom>
            <a:avLst/>
            <a:gdLst/>
            <a:ahLst/>
            <a:cxnLst/>
            <a:rect l="l" t="t" r="r" b="b"/>
            <a:pathLst>
              <a:path w="132714" h="57150">
                <a:moveTo>
                  <a:pt x="0" y="0"/>
                </a:moveTo>
                <a:lnTo>
                  <a:pt x="132105" y="0"/>
                </a:lnTo>
              </a:path>
              <a:path w="132714" h="57150">
                <a:moveTo>
                  <a:pt x="17068" y="28206"/>
                </a:moveTo>
                <a:lnTo>
                  <a:pt x="116522" y="28206"/>
                </a:lnTo>
              </a:path>
              <a:path w="132714" h="57150">
                <a:moveTo>
                  <a:pt x="33400" y="57150"/>
                </a:moveTo>
                <a:lnTo>
                  <a:pt x="99453" y="57150"/>
                </a:lnTo>
              </a:path>
            </a:pathLst>
          </a:custGeom>
          <a:ln w="12700">
            <a:solidFill>
              <a:srgbClr val="4F50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70"/>
          <p:cNvGrpSpPr/>
          <p:nvPr/>
        </p:nvGrpSpPr>
        <p:grpSpPr>
          <a:xfrm>
            <a:off x="8508404" y="3343390"/>
            <a:ext cx="29845" cy="29845"/>
            <a:chOff x="3453803" y="3343389"/>
            <a:chExt cx="29845" cy="29845"/>
          </a:xfrm>
        </p:grpSpPr>
        <p:sp>
          <p:nvSpPr>
            <p:cNvPr id="71" name="object 71"/>
            <p:cNvSpPr/>
            <p:nvPr/>
          </p:nvSpPr>
          <p:spPr>
            <a:xfrm>
              <a:off x="3456089" y="334567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15" y="0"/>
                  </a:moveTo>
                  <a:lnTo>
                    <a:pt x="5575" y="0"/>
                  </a:lnTo>
                  <a:lnTo>
                    <a:pt x="0" y="5562"/>
                  </a:lnTo>
                  <a:lnTo>
                    <a:pt x="0" y="12395"/>
                  </a:lnTo>
                  <a:lnTo>
                    <a:pt x="0" y="19215"/>
                  </a:lnTo>
                  <a:lnTo>
                    <a:pt x="5575" y="24777"/>
                  </a:lnTo>
                  <a:lnTo>
                    <a:pt x="19215" y="24777"/>
                  </a:lnTo>
                  <a:lnTo>
                    <a:pt x="24777" y="19215"/>
                  </a:lnTo>
                  <a:lnTo>
                    <a:pt x="24777" y="5562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456089" y="334567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395"/>
                  </a:moveTo>
                  <a:lnTo>
                    <a:pt x="0" y="19215"/>
                  </a:lnTo>
                  <a:lnTo>
                    <a:pt x="5575" y="24777"/>
                  </a:lnTo>
                  <a:lnTo>
                    <a:pt x="12395" y="24777"/>
                  </a:lnTo>
                  <a:lnTo>
                    <a:pt x="19215" y="24777"/>
                  </a:lnTo>
                  <a:lnTo>
                    <a:pt x="24777" y="19215"/>
                  </a:lnTo>
                  <a:lnTo>
                    <a:pt x="24777" y="12395"/>
                  </a:lnTo>
                  <a:lnTo>
                    <a:pt x="24777" y="5562"/>
                  </a:lnTo>
                  <a:lnTo>
                    <a:pt x="19215" y="0"/>
                  </a:lnTo>
                  <a:lnTo>
                    <a:pt x="12395" y="0"/>
                  </a:lnTo>
                  <a:lnTo>
                    <a:pt x="5575" y="0"/>
                  </a:lnTo>
                  <a:lnTo>
                    <a:pt x="0" y="5562"/>
                  </a:lnTo>
                  <a:lnTo>
                    <a:pt x="0" y="123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8506181" y="2881021"/>
            <a:ext cx="29845" cy="29845"/>
            <a:chOff x="3451580" y="2881020"/>
            <a:chExt cx="29845" cy="29845"/>
          </a:xfrm>
        </p:grpSpPr>
        <p:sp>
          <p:nvSpPr>
            <p:cNvPr id="74" name="object 74"/>
            <p:cNvSpPr/>
            <p:nvPr/>
          </p:nvSpPr>
          <p:spPr>
            <a:xfrm>
              <a:off x="3453866" y="2883306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19215" y="0"/>
                  </a:moveTo>
                  <a:lnTo>
                    <a:pt x="5562" y="0"/>
                  </a:lnTo>
                  <a:lnTo>
                    <a:pt x="0" y="5549"/>
                  </a:lnTo>
                  <a:lnTo>
                    <a:pt x="0" y="12369"/>
                  </a:lnTo>
                  <a:lnTo>
                    <a:pt x="0" y="19215"/>
                  </a:lnTo>
                  <a:lnTo>
                    <a:pt x="5562" y="24764"/>
                  </a:lnTo>
                  <a:lnTo>
                    <a:pt x="19215" y="24764"/>
                  </a:lnTo>
                  <a:lnTo>
                    <a:pt x="24790" y="19215"/>
                  </a:lnTo>
                  <a:lnTo>
                    <a:pt x="24790" y="5549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453866" y="2883306"/>
              <a:ext cx="25400" cy="24765"/>
            </a:xfrm>
            <a:custGeom>
              <a:avLst/>
              <a:gdLst/>
              <a:ahLst/>
              <a:cxnLst/>
              <a:rect l="l" t="t" r="r" b="b"/>
              <a:pathLst>
                <a:path w="25400" h="24764">
                  <a:moveTo>
                    <a:pt x="0" y="12369"/>
                  </a:moveTo>
                  <a:lnTo>
                    <a:pt x="0" y="19215"/>
                  </a:lnTo>
                  <a:lnTo>
                    <a:pt x="5562" y="24764"/>
                  </a:lnTo>
                  <a:lnTo>
                    <a:pt x="12395" y="24764"/>
                  </a:lnTo>
                  <a:lnTo>
                    <a:pt x="19215" y="24764"/>
                  </a:lnTo>
                  <a:lnTo>
                    <a:pt x="24790" y="19215"/>
                  </a:lnTo>
                  <a:lnTo>
                    <a:pt x="24790" y="12369"/>
                  </a:lnTo>
                  <a:lnTo>
                    <a:pt x="24790" y="5549"/>
                  </a:lnTo>
                  <a:lnTo>
                    <a:pt x="19215" y="0"/>
                  </a:lnTo>
                  <a:lnTo>
                    <a:pt x="12395" y="0"/>
                  </a:lnTo>
                  <a:lnTo>
                    <a:pt x="5562" y="0"/>
                  </a:lnTo>
                  <a:lnTo>
                    <a:pt x="0" y="5549"/>
                  </a:lnTo>
                  <a:lnTo>
                    <a:pt x="0" y="123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8110602" y="3568269"/>
            <a:ext cx="29845" cy="29845"/>
            <a:chOff x="3056001" y="3568268"/>
            <a:chExt cx="29845" cy="29845"/>
          </a:xfrm>
        </p:grpSpPr>
        <p:sp>
          <p:nvSpPr>
            <p:cNvPr id="77" name="object 77"/>
            <p:cNvSpPr/>
            <p:nvPr/>
          </p:nvSpPr>
          <p:spPr>
            <a:xfrm>
              <a:off x="3058287" y="357055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15" y="0"/>
                  </a:moveTo>
                  <a:lnTo>
                    <a:pt x="5575" y="0"/>
                  </a:lnTo>
                  <a:lnTo>
                    <a:pt x="0" y="5562"/>
                  </a:lnTo>
                  <a:lnTo>
                    <a:pt x="0" y="12395"/>
                  </a:lnTo>
                  <a:lnTo>
                    <a:pt x="0" y="19215"/>
                  </a:lnTo>
                  <a:lnTo>
                    <a:pt x="5575" y="24777"/>
                  </a:lnTo>
                  <a:lnTo>
                    <a:pt x="19215" y="24777"/>
                  </a:lnTo>
                  <a:lnTo>
                    <a:pt x="24777" y="19215"/>
                  </a:lnTo>
                  <a:lnTo>
                    <a:pt x="24777" y="5562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058287" y="357055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395"/>
                  </a:moveTo>
                  <a:lnTo>
                    <a:pt x="0" y="19215"/>
                  </a:lnTo>
                  <a:lnTo>
                    <a:pt x="5575" y="24777"/>
                  </a:lnTo>
                  <a:lnTo>
                    <a:pt x="12395" y="24777"/>
                  </a:lnTo>
                  <a:lnTo>
                    <a:pt x="19215" y="24777"/>
                  </a:lnTo>
                  <a:lnTo>
                    <a:pt x="24777" y="19215"/>
                  </a:lnTo>
                  <a:lnTo>
                    <a:pt x="24777" y="12395"/>
                  </a:lnTo>
                  <a:lnTo>
                    <a:pt x="24777" y="5562"/>
                  </a:lnTo>
                  <a:lnTo>
                    <a:pt x="19215" y="0"/>
                  </a:lnTo>
                  <a:lnTo>
                    <a:pt x="12395" y="0"/>
                  </a:lnTo>
                  <a:lnTo>
                    <a:pt x="5575" y="0"/>
                  </a:lnTo>
                  <a:lnTo>
                    <a:pt x="0" y="5562"/>
                  </a:lnTo>
                  <a:lnTo>
                    <a:pt x="0" y="123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8912149" y="3571228"/>
            <a:ext cx="29845" cy="29845"/>
            <a:chOff x="3857548" y="3571227"/>
            <a:chExt cx="29845" cy="29845"/>
          </a:xfrm>
        </p:grpSpPr>
        <p:sp>
          <p:nvSpPr>
            <p:cNvPr id="80" name="object 80"/>
            <p:cNvSpPr/>
            <p:nvPr/>
          </p:nvSpPr>
          <p:spPr>
            <a:xfrm>
              <a:off x="3859834" y="357351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15" y="0"/>
                  </a:moveTo>
                  <a:lnTo>
                    <a:pt x="5575" y="0"/>
                  </a:lnTo>
                  <a:lnTo>
                    <a:pt x="0" y="5575"/>
                  </a:lnTo>
                  <a:lnTo>
                    <a:pt x="0" y="12395"/>
                  </a:lnTo>
                  <a:lnTo>
                    <a:pt x="0" y="19215"/>
                  </a:lnTo>
                  <a:lnTo>
                    <a:pt x="5575" y="24790"/>
                  </a:lnTo>
                  <a:lnTo>
                    <a:pt x="19215" y="24790"/>
                  </a:lnTo>
                  <a:lnTo>
                    <a:pt x="24777" y="19215"/>
                  </a:lnTo>
                  <a:lnTo>
                    <a:pt x="24777" y="5575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859834" y="357351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395"/>
                  </a:moveTo>
                  <a:lnTo>
                    <a:pt x="0" y="19215"/>
                  </a:lnTo>
                  <a:lnTo>
                    <a:pt x="5575" y="24790"/>
                  </a:lnTo>
                  <a:lnTo>
                    <a:pt x="12395" y="24790"/>
                  </a:lnTo>
                  <a:lnTo>
                    <a:pt x="19215" y="24790"/>
                  </a:lnTo>
                  <a:lnTo>
                    <a:pt x="24777" y="19215"/>
                  </a:lnTo>
                  <a:lnTo>
                    <a:pt x="24777" y="12395"/>
                  </a:lnTo>
                  <a:lnTo>
                    <a:pt x="24777" y="5575"/>
                  </a:lnTo>
                  <a:lnTo>
                    <a:pt x="19215" y="0"/>
                  </a:lnTo>
                  <a:lnTo>
                    <a:pt x="12395" y="0"/>
                  </a:lnTo>
                  <a:lnTo>
                    <a:pt x="5575" y="0"/>
                  </a:lnTo>
                  <a:lnTo>
                    <a:pt x="0" y="5575"/>
                  </a:lnTo>
                  <a:lnTo>
                    <a:pt x="0" y="123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8108328" y="3071026"/>
            <a:ext cx="1755139" cy="870585"/>
            <a:chOff x="3053727" y="3071025"/>
            <a:chExt cx="1755139" cy="870585"/>
          </a:xfrm>
        </p:grpSpPr>
        <p:sp>
          <p:nvSpPr>
            <p:cNvPr id="83" name="object 83"/>
            <p:cNvSpPr/>
            <p:nvPr/>
          </p:nvSpPr>
          <p:spPr>
            <a:xfrm>
              <a:off x="3061665" y="3585210"/>
              <a:ext cx="14604" cy="332740"/>
            </a:xfrm>
            <a:custGeom>
              <a:avLst/>
              <a:gdLst/>
              <a:ahLst/>
              <a:cxnLst/>
              <a:rect l="l" t="t" r="r" b="b"/>
              <a:pathLst>
                <a:path w="14605" h="332739">
                  <a:moveTo>
                    <a:pt x="0" y="332740"/>
                  </a:moveTo>
                  <a:lnTo>
                    <a:pt x="14084" y="332740"/>
                  </a:lnTo>
                  <a:lnTo>
                    <a:pt x="14084" y="0"/>
                  </a:lnTo>
                  <a:lnTo>
                    <a:pt x="0" y="0"/>
                  </a:lnTo>
                  <a:lnTo>
                    <a:pt x="0" y="3327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061665" y="3585146"/>
              <a:ext cx="14604" cy="346710"/>
            </a:xfrm>
            <a:custGeom>
              <a:avLst/>
              <a:gdLst/>
              <a:ahLst/>
              <a:cxnLst/>
              <a:rect l="l" t="t" r="r" b="b"/>
              <a:pathLst>
                <a:path w="14605" h="346710">
                  <a:moveTo>
                    <a:pt x="6667" y="346582"/>
                  </a:moveTo>
                  <a:lnTo>
                    <a:pt x="0" y="346582"/>
                  </a:lnTo>
                  <a:lnTo>
                    <a:pt x="0" y="339166"/>
                  </a:lnTo>
                  <a:lnTo>
                    <a:pt x="0" y="328764"/>
                  </a:lnTo>
                  <a:lnTo>
                    <a:pt x="0" y="0"/>
                  </a:lnTo>
                  <a:lnTo>
                    <a:pt x="6667" y="0"/>
                  </a:lnTo>
                  <a:lnTo>
                    <a:pt x="14084" y="0"/>
                  </a:lnTo>
                  <a:lnTo>
                    <a:pt x="14084" y="11125"/>
                  </a:lnTo>
                  <a:lnTo>
                    <a:pt x="14084" y="21513"/>
                  </a:lnTo>
                  <a:lnTo>
                    <a:pt x="14084" y="318388"/>
                  </a:lnTo>
                  <a:lnTo>
                    <a:pt x="14084" y="332486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068332" y="3917632"/>
              <a:ext cx="1174115" cy="15875"/>
            </a:xfrm>
            <a:custGeom>
              <a:avLst/>
              <a:gdLst/>
              <a:ahLst/>
              <a:cxnLst/>
              <a:rect l="l" t="t" r="r" b="b"/>
              <a:pathLst>
                <a:path w="1174114" h="15875">
                  <a:moveTo>
                    <a:pt x="1093977" y="0"/>
                  </a:moveTo>
                  <a:lnTo>
                    <a:pt x="7416" y="0"/>
                  </a:lnTo>
                  <a:lnTo>
                    <a:pt x="0" y="6680"/>
                  </a:lnTo>
                  <a:lnTo>
                    <a:pt x="0" y="14096"/>
                  </a:lnTo>
                  <a:lnTo>
                    <a:pt x="37109" y="14833"/>
                  </a:lnTo>
                  <a:lnTo>
                    <a:pt x="1166698" y="14833"/>
                  </a:lnTo>
                  <a:lnTo>
                    <a:pt x="1174114" y="15582"/>
                  </a:lnTo>
                  <a:lnTo>
                    <a:pt x="1174114" y="7416"/>
                  </a:lnTo>
                  <a:lnTo>
                    <a:pt x="1166698" y="7416"/>
                  </a:lnTo>
                  <a:lnTo>
                    <a:pt x="1160005" y="736"/>
                  </a:lnTo>
                  <a:lnTo>
                    <a:pt x="10939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075749" y="3917632"/>
              <a:ext cx="1167130" cy="15875"/>
            </a:xfrm>
            <a:custGeom>
              <a:avLst/>
              <a:gdLst/>
              <a:ahLst/>
              <a:cxnLst/>
              <a:rect l="l" t="t" r="r" b="b"/>
              <a:pathLst>
                <a:path w="1167129" h="15875">
                  <a:moveTo>
                    <a:pt x="1152588" y="736"/>
                  </a:moveTo>
                  <a:lnTo>
                    <a:pt x="1086561" y="0"/>
                  </a:lnTo>
                  <a:lnTo>
                    <a:pt x="0" y="0"/>
                  </a:lnTo>
                  <a:lnTo>
                    <a:pt x="1152588" y="736"/>
                  </a:lnTo>
                  <a:close/>
                </a:path>
                <a:path w="1167129" h="15875">
                  <a:moveTo>
                    <a:pt x="1166698" y="7937"/>
                  </a:moveTo>
                  <a:lnTo>
                    <a:pt x="517131" y="7937"/>
                  </a:lnTo>
                  <a:lnTo>
                    <a:pt x="517131" y="14287"/>
                  </a:lnTo>
                  <a:lnTo>
                    <a:pt x="1160157" y="14287"/>
                  </a:lnTo>
                  <a:lnTo>
                    <a:pt x="1160157" y="15557"/>
                  </a:lnTo>
                  <a:lnTo>
                    <a:pt x="1166698" y="15557"/>
                  </a:lnTo>
                  <a:lnTo>
                    <a:pt x="1166698" y="14287"/>
                  </a:lnTo>
                  <a:lnTo>
                    <a:pt x="1166698" y="7937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060395" y="3917111"/>
              <a:ext cx="1189990" cy="24130"/>
            </a:xfrm>
            <a:custGeom>
              <a:avLst/>
              <a:gdLst/>
              <a:ahLst/>
              <a:cxnLst/>
              <a:rect l="l" t="t" r="r" b="b"/>
              <a:pathLst>
                <a:path w="1189989" h="24129">
                  <a:moveTo>
                    <a:pt x="0" y="24041"/>
                  </a:moveTo>
                  <a:lnTo>
                    <a:pt x="1189990" y="24041"/>
                  </a:lnTo>
                  <a:lnTo>
                    <a:pt x="1189990" y="0"/>
                  </a:lnTo>
                  <a:lnTo>
                    <a:pt x="0" y="0"/>
                  </a:lnTo>
                  <a:lnTo>
                    <a:pt x="0" y="24041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075749" y="3917632"/>
              <a:ext cx="1153160" cy="1270"/>
            </a:xfrm>
            <a:custGeom>
              <a:avLst/>
              <a:gdLst/>
              <a:ahLst/>
              <a:cxnLst/>
              <a:rect l="l" t="t" r="r" b="b"/>
              <a:pathLst>
                <a:path w="1153160" h="1270">
                  <a:moveTo>
                    <a:pt x="-7937" y="368"/>
                  </a:moveTo>
                  <a:lnTo>
                    <a:pt x="1160526" y="368"/>
                  </a:lnTo>
                </a:path>
              </a:pathLst>
            </a:custGeom>
            <a:ln w="16611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228338" y="3080448"/>
              <a:ext cx="14604" cy="845185"/>
            </a:xfrm>
            <a:custGeom>
              <a:avLst/>
              <a:gdLst/>
              <a:ahLst/>
              <a:cxnLst/>
              <a:rect l="l" t="t" r="r" b="b"/>
              <a:pathLst>
                <a:path w="14604" h="845185">
                  <a:moveTo>
                    <a:pt x="6692" y="0"/>
                  </a:moveTo>
                  <a:lnTo>
                    <a:pt x="0" y="0"/>
                  </a:lnTo>
                  <a:lnTo>
                    <a:pt x="0" y="837920"/>
                  </a:lnTo>
                  <a:lnTo>
                    <a:pt x="6692" y="844600"/>
                  </a:lnTo>
                  <a:lnTo>
                    <a:pt x="14109" y="844600"/>
                  </a:lnTo>
                  <a:lnTo>
                    <a:pt x="14109" y="14109"/>
                  </a:lnTo>
                  <a:lnTo>
                    <a:pt x="6692" y="6692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228338" y="3080448"/>
              <a:ext cx="6985" cy="838200"/>
            </a:xfrm>
            <a:custGeom>
              <a:avLst/>
              <a:gdLst/>
              <a:ahLst/>
              <a:cxnLst/>
              <a:rect l="l" t="t" r="r" b="b"/>
              <a:pathLst>
                <a:path w="6985" h="838200">
                  <a:moveTo>
                    <a:pt x="6692" y="0"/>
                  </a:moveTo>
                  <a:lnTo>
                    <a:pt x="0" y="0"/>
                  </a:lnTo>
                  <a:lnTo>
                    <a:pt x="0" y="837920"/>
                  </a:lnTo>
                  <a:lnTo>
                    <a:pt x="6692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242447" y="3094558"/>
              <a:ext cx="0" cy="830580"/>
            </a:xfrm>
            <a:custGeom>
              <a:avLst/>
              <a:gdLst/>
              <a:ahLst/>
              <a:cxnLst/>
              <a:rect l="l" t="t" r="r" b="b"/>
              <a:pathLst>
                <a:path h="830579">
                  <a:moveTo>
                    <a:pt x="0" y="0"/>
                  </a:moveTo>
                  <a:lnTo>
                    <a:pt x="0" y="0"/>
                  </a:lnTo>
                  <a:lnTo>
                    <a:pt x="0" y="804506"/>
                  </a:lnTo>
                  <a:lnTo>
                    <a:pt x="0" y="830491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220400" y="3072511"/>
              <a:ext cx="22860" cy="854075"/>
            </a:xfrm>
            <a:custGeom>
              <a:avLst/>
              <a:gdLst/>
              <a:ahLst/>
              <a:cxnLst/>
              <a:rect l="l" t="t" r="r" b="b"/>
              <a:pathLst>
                <a:path w="22860" h="854075">
                  <a:moveTo>
                    <a:pt x="0" y="853795"/>
                  </a:moveTo>
                  <a:lnTo>
                    <a:pt x="22567" y="853795"/>
                  </a:lnTo>
                  <a:lnTo>
                    <a:pt x="22567" y="0"/>
                  </a:lnTo>
                  <a:lnTo>
                    <a:pt x="0" y="0"/>
                  </a:lnTo>
                  <a:lnTo>
                    <a:pt x="0" y="853795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235031" y="3079749"/>
              <a:ext cx="560070" cy="13970"/>
            </a:xfrm>
            <a:custGeom>
              <a:avLst/>
              <a:gdLst/>
              <a:ahLst/>
              <a:cxnLst/>
              <a:rect l="l" t="t" r="r" b="b"/>
              <a:pathLst>
                <a:path w="560070" h="13969">
                  <a:moveTo>
                    <a:pt x="559587" y="0"/>
                  </a:moveTo>
                  <a:lnTo>
                    <a:pt x="1524" y="0"/>
                  </a:lnTo>
                  <a:lnTo>
                    <a:pt x="1524" y="127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3403" y="7620"/>
                  </a:lnTo>
                  <a:lnTo>
                    <a:pt x="3403" y="13970"/>
                  </a:lnTo>
                  <a:lnTo>
                    <a:pt x="548424" y="13970"/>
                  </a:lnTo>
                  <a:lnTo>
                    <a:pt x="548424" y="7620"/>
                  </a:lnTo>
                  <a:lnTo>
                    <a:pt x="551853" y="7620"/>
                  </a:lnTo>
                  <a:lnTo>
                    <a:pt x="551853" y="6350"/>
                  </a:lnTo>
                  <a:lnTo>
                    <a:pt x="559587" y="6350"/>
                  </a:lnTo>
                  <a:lnTo>
                    <a:pt x="559587" y="1270"/>
                  </a:lnTo>
                  <a:lnTo>
                    <a:pt x="5595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236555" y="3078479"/>
              <a:ext cx="558165" cy="16510"/>
            </a:xfrm>
            <a:custGeom>
              <a:avLst/>
              <a:gdLst/>
              <a:ahLst/>
              <a:cxnLst/>
              <a:rect l="l" t="t" r="r" b="b"/>
              <a:pathLst>
                <a:path w="558164" h="16510">
                  <a:moveTo>
                    <a:pt x="543966" y="15341"/>
                  </a:moveTo>
                  <a:lnTo>
                    <a:pt x="5892" y="16078"/>
                  </a:lnTo>
                  <a:lnTo>
                    <a:pt x="516509" y="16078"/>
                  </a:lnTo>
                  <a:lnTo>
                    <a:pt x="543966" y="15341"/>
                  </a:lnTo>
                  <a:close/>
                </a:path>
                <a:path w="558164" h="16510">
                  <a:moveTo>
                    <a:pt x="558063" y="0"/>
                  </a:moveTo>
                  <a:lnTo>
                    <a:pt x="556552" y="0"/>
                  </a:lnTo>
                  <a:lnTo>
                    <a:pt x="556552" y="127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291414" y="2540"/>
                  </a:lnTo>
                  <a:lnTo>
                    <a:pt x="291414" y="7620"/>
                  </a:lnTo>
                  <a:lnTo>
                    <a:pt x="558063" y="7620"/>
                  </a:lnTo>
                  <a:lnTo>
                    <a:pt x="558063" y="2540"/>
                  </a:lnTo>
                  <a:lnTo>
                    <a:pt x="558063" y="1270"/>
                  </a:lnTo>
                  <a:lnTo>
                    <a:pt x="55806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242447" y="3093821"/>
              <a:ext cx="538480" cy="1270"/>
            </a:xfrm>
            <a:custGeom>
              <a:avLst/>
              <a:gdLst/>
              <a:ahLst/>
              <a:cxnLst/>
              <a:rect l="l" t="t" r="r" b="b"/>
              <a:pathLst>
                <a:path w="538479" h="1269">
                  <a:moveTo>
                    <a:pt x="-7937" y="368"/>
                  </a:moveTo>
                  <a:lnTo>
                    <a:pt x="546011" y="368"/>
                  </a:lnTo>
                </a:path>
              </a:pathLst>
            </a:custGeom>
            <a:ln w="16611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235030" y="3078962"/>
              <a:ext cx="560070" cy="7620"/>
            </a:xfrm>
            <a:custGeom>
              <a:avLst/>
              <a:gdLst/>
              <a:ahLst/>
              <a:cxnLst/>
              <a:rect l="l" t="t" r="r" b="b"/>
              <a:pathLst>
                <a:path w="560070" h="7619">
                  <a:moveTo>
                    <a:pt x="0" y="1485"/>
                  </a:moveTo>
                  <a:lnTo>
                    <a:pt x="17818" y="749"/>
                  </a:lnTo>
                  <a:lnTo>
                    <a:pt x="34886" y="749"/>
                  </a:lnTo>
                  <a:lnTo>
                    <a:pt x="51943" y="749"/>
                  </a:lnTo>
                  <a:lnTo>
                    <a:pt x="552170" y="749"/>
                  </a:lnTo>
                  <a:lnTo>
                    <a:pt x="559587" y="0"/>
                  </a:lnTo>
                  <a:lnTo>
                    <a:pt x="559587" y="7429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780521" y="3086392"/>
              <a:ext cx="20320" cy="689610"/>
            </a:xfrm>
            <a:custGeom>
              <a:avLst/>
              <a:gdLst/>
              <a:ahLst/>
              <a:cxnLst/>
              <a:rect l="l" t="t" r="r" b="b"/>
              <a:pathLst>
                <a:path w="20320" h="689610">
                  <a:moveTo>
                    <a:pt x="14097" y="0"/>
                  </a:moveTo>
                  <a:lnTo>
                    <a:pt x="6680" y="0"/>
                  </a:lnTo>
                  <a:lnTo>
                    <a:pt x="0" y="7429"/>
                  </a:lnTo>
                  <a:lnTo>
                    <a:pt x="0" y="65316"/>
                  </a:lnTo>
                  <a:lnTo>
                    <a:pt x="749" y="86829"/>
                  </a:lnTo>
                  <a:lnTo>
                    <a:pt x="749" y="151409"/>
                  </a:lnTo>
                  <a:lnTo>
                    <a:pt x="1498" y="172923"/>
                  </a:lnTo>
                  <a:lnTo>
                    <a:pt x="1498" y="237489"/>
                  </a:lnTo>
                  <a:lnTo>
                    <a:pt x="2235" y="259029"/>
                  </a:lnTo>
                  <a:lnTo>
                    <a:pt x="2235" y="323596"/>
                  </a:lnTo>
                  <a:lnTo>
                    <a:pt x="2984" y="345109"/>
                  </a:lnTo>
                  <a:lnTo>
                    <a:pt x="2984" y="409689"/>
                  </a:lnTo>
                  <a:lnTo>
                    <a:pt x="3695" y="431203"/>
                  </a:lnTo>
                  <a:lnTo>
                    <a:pt x="3695" y="495769"/>
                  </a:lnTo>
                  <a:lnTo>
                    <a:pt x="4445" y="517296"/>
                  </a:lnTo>
                  <a:lnTo>
                    <a:pt x="4445" y="581863"/>
                  </a:lnTo>
                  <a:lnTo>
                    <a:pt x="5194" y="603389"/>
                  </a:lnTo>
                  <a:lnTo>
                    <a:pt x="5194" y="667956"/>
                  </a:lnTo>
                  <a:lnTo>
                    <a:pt x="5930" y="689482"/>
                  </a:lnTo>
                  <a:lnTo>
                    <a:pt x="12611" y="688733"/>
                  </a:lnTo>
                  <a:lnTo>
                    <a:pt x="20027" y="688733"/>
                  </a:lnTo>
                  <a:lnTo>
                    <a:pt x="20027" y="624179"/>
                  </a:lnTo>
                  <a:lnTo>
                    <a:pt x="19304" y="602640"/>
                  </a:lnTo>
                  <a:lnTo>
                    <a:pt x="19304" y="538073"/>
                  </a:lnTo>
                  <a:lnTo>
                    <a:pt x="18554" y="516559"/>
                  </a:lnTo>
                  <a:lnTo>
                    <a:pt x="18554" y="451993"/>
                  </a:lnTo>
                  <a:lnTo>
                    <a:pt x="17818" y="430466"/>
                  </a:lnTo>
                  <a:lnTo>
                    <a:pt x="17818" y="365899"/>
                  </a:lnTo>
                  <a:lnTo>
                    <a:pt x="17068" y="344373"/>
                  </a:lnTo>
                  <a:lnTo>
                    <a:pt x="17068" y="279793"/>
                  </a:lnTo>
                  <a:lnTo>
                    <a:pt x="16344" y="258279"/>
                  </a:lnTo>
                  <a:lnTo>
                    <a:pt x="16344" y="193713"/>
                  </a:lnTo>
                  <a:lnTo>
                    <a:pt x="15582" y="172186"/>
                  </a:lnTo>
                  <a:lnTo>
                    <a:pt x="15582" y="107619"/>
                  </a:lnTo>
                  <a:lnTo>
                    <a:pt x="14833" y="86093"/>
                  </a:lnTo>
                  <a:lnTo>
                    <a:pt x="14833" y="21513"/>
                  </a:lnTo>
                  <a:lnTo>
                    <a:pt x="140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780521" y="3086392"/>
              <a:ext cx="20320" cy="689610"/>
            </a:xfrm>
            <a:custGeom>
              <a:avLst/>
              <a:gdLst/>
              <a:ahLst/>
              <a:cxnLst/>
              <a:rect l="l" t="t" r="r" b="b"/>
              <a:pathLst>
                <a:path w="20320" h="689610">
                  <a:moveTo>
                    <a:pt x="14097" y="0"/>
                  </a:moveTo>
                  <a:lnTo>
                    <a:pt x="0" y="7429"/>
                  </a:lnTo>
                  <a:lnTo>
                    <a:pt x="0" y="65316"/>
                  </a:lnTo>
                  <a:lnTo>
                    <a:pt x="749" y="86829"/>
                  </a:lnTo>
                  <a:lnTo>
                    <a:pt x="749" y="151409"/>
                  </a:lnTo>
                  <a:lnTo>
                    <a:pt x="1498" y="172923"/>
                  </a:lnTo>
                  <a:lnTo>
                    <a:pt x="1498" y="237489"/>
                  </a:lnTo>
                  <a:lnTo>
                    <a:pt x="2235" y="259029"/>
                  </a:lnTo>
                  <a:lnTo>
                    <a:pt x="2235" y="323596"/>
                  </a:lnTo>
                  <a:lnTo>
                    <a:pt x="2984" y="345109"/>
                  </a:lnTo>
                  <a:lnTo>
                    <a:pt x="2984" y="409689"/>
                  </a:lnTo>
                  <a:lnTo>
                    <a:pt x="3695" y="431203"/>
                  </a:lnTo>
                  <a:lnTo>
                    <a:pt x="3695" y="495769"/>
                  </a:lnTo>
                  <a:lnTo>
                    <a:pt x="4445" y="517296"/>
                  </a:lnTo>
                  <a:lnTo>
                    <a:pt x="4445" y="581863"/>
                  </a:lnTo>
                  <a:lnTo>
                    <a:pt x="5194" y="603389"/>
                  </a:lnTo>
                  <a:lnTo>
                    <a:pt x="5194" y="667956"/>
                  </a:lnTo>
                  <a:lnTo>
                    <a:pt x="5930" y="689482"/>
                  </a:lnTo>
                  <a:lnTo>
                    <a:pt x="12611" y="688733"/>
                  </a:lnTo>
                  <a:lnTo>
                    <a:pt x="20027" y="688733"/>
                  </a:lnTo>
                  <a:lnTo>
                    <a:pt x="20027" y="624179"/>
                  </a:lnTo>
                  <a:lnTo>
                    <a:pt x="19304" y="602640"/>
                  </a:lnTo>
                  <a:lnTo>
                    <a:pt x="19304" y="538073"/>
                  </a:lnTo>
                  <a:lnTo>
                    <a:pt x="18554" y="516559"/>
                  </a:lnTo>
                  <a:lnTo>
                    <a:pt x="18554" y="451993"/>
                  </a:lnTo>
                  <a:lnTo>
                    <a:pt x="17818" y="430466"/>
                  </a:lnTo>
                  <a:lnTo>
                    <a:pt x="17818" y="365899"/>
                  </a:lnTo>
                  <a:lnTo>
                    <a:pt x="17068" y="344373"/>
                  </a:lnTo>
                  <a:lnTo>
                    <a:pt x="17068" y="279793"/>
                  </a:lnTo>
                  <a:lnTo>
                    <a:pt x="16344" y="258279"/>
                  </a:lnTo>
                  <a:lnTo>
                    <a:pt x="16344" y="193713"/>
                  </a:lnTo>
                  <a:lnTo>
                    <a:pt x="15582" y="172186"/>
                  </a:lnTo>
                  <a:lnTo>
                    <a:pt x="15582" y="107619"/>
                  </a:lnTo>
                  <a:lnTo>
                    <a:pt x="14833" y="86093"/>
                  </a:lnTo>
                  <a:lnTo>
                    <a:pt x="14833" y="21513"/>
                  </a:lnTo>
                  <a:lnTo>
                    <a:pt x="14097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780521" y="3086392"/>
              <a:ext cx="20320" cy="689610"/>
            </a:xfrm>
            <a:custGeom>
              <a:avLst/>
              <a:gdLst/>
              <a:ahLst/>
              <a:cxnLst/>
              <a:rect l="l" t="t" r="r" b="b"/>
              <a:pathLst>
                <a:path w="20320" h="689610">
                  <a:moveTo>
                    <a:pt x="14097" y="0"/>
                  </a:moveTo>
                  <a:lnTo>
                    <a:pt x="14833" y="21513"/>
                  </a:lnTo>
                  <a:lnTo>
                    <a:pt x="14833" y="43052"/>
                  </a:lnTo>
                  <a:lnTo>
                    <a:pt x="14833" y="64566"/>
                  </a:lnTo>
                  <a:lnTo>
                    <a:pt x="14833" y="86093"/>
                  </a:lnTo>
                  <a:lnTo>
                    <a:pt x="15582" y="107619"/>
                  </a:lnTo>
                  <a:lnTo>
                    <a:pt x="15582" y="129133"/>
                  </a:lnTo>
                  <a:lnTo>
                    <a:pt x="15582" y="150660"/>
                  </a:lnTo>
                  <a:lnTo>
                    <a:pt x="15582" y="172186"/>
                  </a:lnTo>
                  <a:lnTo>
                    <a:pt x="16344" y="193713"/>
                  </a:lnTo>
                  <a:lnTo>
                    <a:pt x="16344" y="215226"/>
                  </a:lnTo>
                  <a:lnTo>
                    <a:pt x="16344" y="236753"/>
                  </a:lnTo>
                  <a:lnTo>
                    <a:pt x="16344" y="258279"/>
                  </a:lnTo>
                  <a:lnTo>
                    <a:pt x="17068" y="279793"/>
                  </a:lnTo>
                  <a:lnTo>
                    <a:pt x="17068" y="301332"/>
                  </a:lnTo>
                  <a:lnTo>
                    <a:pt x="17068" y="322846"/>
                  </a:lnTo>
                  <a:lnTo>
                    <a:pt x="17068" y="344373"/>
                  </a:lnTo>
                  <a:lnTo>
                    <a:pt x="17818" y="365899"/>
                  </a:lnTo>
                  <a:lnTo>
                    <a:pt x="17818" y="387413"/>
                  </a:lnTo>
                  <a:lnTo>
                    <a:pt x="17818" y="408939"/>
                  </a:lnTo>
                  <a:lnTo>
                    <a:pt x="17818" y="430466"/>
                  </a:lnTo>
                  <a:lnTo>
                    <a:pt x="18554" y="451993"/>
                  </a:lnTo>
                  <a:lnTo>
                    <a:pt x="18554" y="473506"/>
                  </a:lnTo>
                  <a:lnTo>
                    <a:pt x="18554" y="495033"/>
                  </a:lnTo>
                  <a:lnTo>
                    <a:pt x="18554" y="516559"/>
                  </a:lnTo>
                  <a:lnTo>
                    <a:pt x="19304" y="538073"/>
                  </a:lnTo>
                  <a:lnTo>
                    <a:pt x="19304" y="559612"/>
                  </a:lnTo>
                  <a:lnTo>
                    <a:pt x="19304" y="581126"/>
                  </a:lnTo>
                  <a:lnTo>
                    <a:pt x="19304" y="602640"/>
                  </a:lnTo>
                  <a:lnTo>
                    <a:pt x="20027" y="624179"/>
                  </a:lnTo>
                  <a:lnTo>
                    <a:pt x="20027" y="645693"/>
                  </a:lnTo>
                  <a:lnTo>
                    <a:pt x="20027" y="667219"/>
                  </a:lnTo>
                  <a:lnTo>
                    <a:pt x="20027" y="688733"/>
                  </a:lnTo>
                  <a:lnTo>
                    <a:pt x="12611" y="688733"/>
                  </a:lnTo>
                  <a:lnTo>
                    <a:pt x="5930" y="689482"/>
                  </a:lnTo>
                  <a:lnTo>
                    <a:pt x="5194" y="667956"/>
                  </a:lnTo>
                  <a:lnTo>
                    <a:pt x="5194" y="646429"/>
                  </a:lnTo>
                  <a:lnTo>
                    <a:pt x="5194" y="624916"/>
                  </a:lnTo>
                  <a:lnTo>
                    <a:pt x="5194" y="603389"/>
                  </a:lnTo>
                  <a:lnTo>
                    <a:pt x="4445" y="581863"/>
                  </a:lnTo>
                  <a:lnTo>
                    <a:pt x="4445" y="560336"/>
                  </a:lnTo>
                  <a:lnTo>
                    <a:pt x="4445" y="538822"/>
                  </a:lnTo>
                  <a:lnTo>
                    <a:pt x="4445" y="517296"/>
                  </a:lnTo>
                  <a:lnTo>
                    <a:pt x="3695" y="495769"/>
                  </a:lnTo>
                  <a:lnTo>
                    <a:pt x="3695" y="474256"/>
                  </a:lnTo>
                  <a:lnTo>
                    <a:pt x="3695" y="452729"/>
                  </a:lnTo>
                  <a:lnTo>
                    <a:pt x="3695" y="431203"/>
                  </a:lnTo>
                  <a:lnTo>
                    <a:pt x="2984" y="409689"/>
                  </a:lnTo>
                  <a:lnTo>
                    <a:pt x="2984" y="388162"/>
                  </a:lnTo>
                  <a:lnTo>
                    <a:pt x="2984" y="366636"/>
                  </a:lnTo>
                  <a:lnTo>
                    <a:pt x="2984" y="345109"/>
                  </a:lnTo>
                  <a:lnTo>
                    <a:pt x="2235" y="323596"/>
                  </a:lnTo>
                  <a:lnTo>
                    <a:pt x="2235" y="302069"/>
                  </a:lnTo>
                  <a:lnTo>
                    <a:pt x="2235" y="280543"/>
                  </a:lnTo>
                  <a:lnTo>
                    <a:pt x="2235" y="259029"/>
                  </a:lnTo>
                  <a:lnTo>
                    <a:pt x="1498" y="237489"/>
                  </a:lnTo>
                  <a:lnTo>
                    <a:pt x="1498" y="215976"/>
                  </a:lnTo>
                  <a:lnTo>
                    <a:pt x="1498" y="194449"/>
                  </a:lnTo>
                  <a:lnTo>
                    <a:pt x="1498" y="172923"/>
                  </a:lnTo>
                  <a:lnTo>
                    <a:pt x="749" y="151409"/>
                  </a:lnTo>
                  <a:lnTo>
                    <a:pt x="749" y="129882"/>
                  </a:lnTo>
                  <a:lnTo>
                    <a:pt x="749" y="108356"/>
                  </a:lnTo>
                  <a:lnTo>
                    <a:pt x="749" y="86829"/>
                  </a:lnTo>
                  <a:lnTo>
                    <a:pt x="0" y="65316"/>
                  </a:lnTo>
                  <a:lnTo>
                    <a:pt x="0" y="43789"/>
                  </a:lnTo>
                  <a:lnTo>
                    <a:pt x="0" y="7429"/>
                  </a:lnTo>
                </a:path>
              </a:pathLst>
            </a:custGeom>
            <a:ln w="15874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8305736" y="2516530"/>
            <a:ext cx="2147570" cy="1301750"/>
            <a:chOff x="3251136" y="2516530"/>
            <a:chExt cx="2147570" cy="1301750"/>
          </a:xfrm>
        </p:grpSpPr>
        <p:sp>
          <p:nvSpPr>
            <p:cNvPr id="101" name="object 101"/>
            <p:cNvSpPr/>
            <p:nvPr/>
          </p:nvSpPr>
          <p:spPr>
            <a:xfrm>
              <a:off x="3465410" y="2702686"/>
              <a:ext cx="15240" cy="194310"/>
            </a:xfrm>
            <a:custGeom>
              <a:avLst/>
              <a:gdLst/>
              <a:ahLst/>
              <a:cxnLst/>
              <a:rect l="l" t="t" r="r" b="b"/>
              <a:pathLst>
                <a:path w="15239" h="194310">
                  <a:moveTo>
                    <a:pt x="723" y="0"/>
                  </a:moveTo>
                  <a:lnTo>
                    <a:pt x="723" y="7416"/>
                  </a:lnTo>
                  <a:lnTo>
                    <a:pt x="0" y="19304"/>
                  </a:lnTo>
                  <a:lnTo>
                    <a:pt x="0" y="192963"/>
                  </a:lnTo>
                  <a:lnTo>
                    <a:pt x="6667" y="192963"/>
                  </a:lnTo>
                  <a:lnTo>
                    <a:pt x="14084" y="193700"/>
                  </a:lnTo>
                  <a:lnTo>
                    <a:pt x="14833" y="187769"/>
                  </a:lnTo>
                  <a:lnTo>
                    <a:pt x="14833" y="14846"/>
                  </a:lnTo>
                  <a:lnTo>
                    <a:pt x="7416" y="7416"/>
                  </a:lnTo>
                  <a:lnTo>
                    <a:pt x="8153" y="749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465410" y="2702686"/>
              <a:ext cx="15240" cy="194310"/>
            </a:xfrm>
            <a:custGeom>
              <a:avLst/>
              <a:gdLst/>
              <a:ahLst/>
              <a:cxnLst/>
              <a:rect l="l" t="t" r="r" b="b"/>
              <a:pathLst>
                <a:path w="15239" h="194310">
                  <a:moveTo>
                    <a:pt x="723" y="0"/>
                  </a:moveTo>
                  <a:lnTo>
                    <a:pt x="723" y="7416"/>
                  </a:lnTo>
                  <a:lnTo>
                    <a:pt x="0" y="19304"/>
                  </a:lnTo>
                  <a:lnTo>
                    <a:pt x="0" y="192963"/>
                  </a:lnTo>
                  <a:lnTo>
                    <a:pt x="6667" y="192963"/>
                  </a:lnTo>
                  <a:lnTo>
                    <a:pt x="14084" y="193700"/>
                  </a:lnTo>
                  <a:lnTo>
                    <a:pt x="14833" y="187769"/>
                  </a:lnTo>
                  <a:lnTo>
                    <a:pt x="14833" y="14846"/>
                  </a:lnTo>
                  <a:lnTo>
                    <a:pt x="8153" y="749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465410" y="2702686"/>
              <a:ext cx="15240" cy="194310"/>
            </a:xfrm>
            <a:custGeom>
              <a:avLst/>
              <a:gdLst/>
              <a:ahLst/>
              <a:cxnLst/>
              <a:rect l="l" t="t" r="r" b="b"/>
              <a:pathLst>
                <a:path w="15239" h="194310">
                  <a:moveTo>
                    <a:pt x="14833" y="14846"/>
                  </a:moveTo>
                  <a:lnTo>
                    <a:pt x="14833" y="14846"/>
                  </a:lnTo>
                  <a:lnTo>
                    <a:pt x="14833" y="187769"/>
                  </a:lnTo>
                  <a:lnTo>
                    <a:pt x="14084" y="193700"/>
                  </a:lnTo>
                  <a:lnTo>
                    <a:pt x="6667" y="192963"/>
                  </a:lnTo>
                  <a:lnTo>
                    <a:pt x="0" y="192963"/>
                  </a:lnTo>
                  <a:lnTo>
                    <a:pt x="0" y="187769"/>
                  </a:lnTo>
                  <a:lnTo>
                    <a:pt x="0" y="19304"/>
                  </a:lnTo>
                  <a:lnTo>
                    <a:pt x="723" y="7416"/>
                  </a:lnTo>
                  <a:lnTo>
                    <a:pt x="723" y="0"/>
                  </a:lnTo>
                  <a:lnTo>
                    <a:pt x="8153" y="749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473158" y="2703829"/>
              <a:ext cx="1703705" cy="13970"/>
            </a:xfrm>
            <a:custGeom>
              <a:avLst/>
              <a:gdLst/>
              <a:ahLst/>
              <a:cxnLst/>
              <a:rect l="l" t="t" r="r" b="b"/>
              <a:pathLst>
                <a:path w="1703704" h="13969">
                  <a:moveTo>
                    <a:pt x="170340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68" y="6350"/>
                  </a:lnTo>
                  <a:lnTo>
                    <a:pt x="368" y="7620"/>
                  </a:lnTo>
                  <a:lnTo>
                    <a:pt x="4178" y="7620"/>
                  </a:lnTo>
                  <a:lnTo>
                    <a:pt x="4178" y="13970"/>
                  </a:lnTo>
                  <a:lnTo>
                    <a:pt x="1692503" y="13970"/>
                  </a:lnTo>
                  <a:lnTo>
                    <a:pt x="1692503" y="7620"/>
                  </a:lnTo>
                  <a:lnTo>
                    <a:pt x="1703006" y="7620"/>
                  </a:lnTo>
                  <a:lnTo>
                    <a:pt x="1703006" y="6350"/>
                  </a:lnTo>
                  <a:lnTo>
                    <a:pt x="1703400" y="6350"/>
                  </a:lnTo>
                  <a:lnTo>
                    <a:pt x="17034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480244" y="2703829"/>
              <a:ext cx="1696720" cy="14604"/>
            </a:xfrm>
            <a:custGeom>
              <a:avLst/>
              <a:gdLst/>
              <a:ahLst/>
              <a:cxnLst/>
              <a:rect l="l" t="t" r="r" b="b"/>
              <a:pathLst>
                <a:path w="1696720" h="14605">
                  <a:moveTo>
                    <a:pt x="1681759" y="14452"/>
                  </a:moveTo>
                  <a:lnTo>
                    <a:pt x="0" y="13703"/>
                  </a:lnTo>
                  <a:lnTo>
                    <a:pt x="98704" y="14452"/>
                  </a:lnTo>
                  <a:lnTo>
                    <a:pt x="1681759" y="14452"/>
                  </a:lnTo>
                  <a:close/>
                </a:path>
                <a:path w="1696720" h="14605">
                  <a:moveTo>
                    <a:pt x="1696237" y="0"/>
                  </a:moveTo>
                  <a:lnTo>
                    <a:pt x="871093" y="0"/>
                  </a:lnTo>
                  <a:lnTo>
                    <a:pt x="871093" y="7620"/>
                  </a:lnTo>
                  <a:lnTo>
                    <a:pt x="1696237" y="7620"/>
                  </a:lnTo>
                  <a:lnTo>
                    <a:pt x="1696237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480244" y="2717533"/>
              <a:ext cx="1682114" cy="1270"/>
            </a:xfrm>
            <a:custGeom>
              <a:avLst/>
              <a:gdLst/>
              <a:ahLst/>
              <a:cxnLst/>
              <a:rect l="l" t="t" r="r" b="b"/>
              <a:pathLst>
                <a:path w="1682114" h="1269">
                  <a:moveTo>
                    <a:pt x="-7937" y="374"/>
                  </a:moveTo>
                  <a:lnTo>
                    <a:pt x="1689696" y="374"/>
                  </a:lnTo>
                </a:path>
              </a:pathLst>
            </a:custGeom>
            <a:ln w="16624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473564" y="2703436"/>
              <a:ext cx="1703705" cy="8255"/>
            </a:xfrm>
            <a:custGeom>
              <a:avLst/>
              <a:gdLst/>
              <a:ahLst/>
              <a:cxnLst/>
              <a:rect l="l" t="t" r="r" b="b"/>
              <a:pathLst>
                <a:path w="1703704" h="8255">
                  <a:moveTo>
                    <a:pt x="-7937" y="4076"/>
                  </a:moveTo>
                  <a:lnTo>
                    <a:pt x="1711223" y="4076"/>
                  </a:lnTo>
                </a:path>
              </a:pathLst>
            </a:custGeom>
            <a:ln w="24028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161254" y="2711449"/>
              <a:ext cx="15240" cy="1059180"/>
            </a:xfrm>
            <a:custGeom>
              <a:avLst/>
              <a:gdLst/>
              <a:ahLst/>
              <a:cxnLst/>
              <a:rect l="l" t="t" r="r" b="b"/>
              <a:pathLst>
                <a:path w="15239" h="1059179">
                  <a:moveTo>
                    <a:pt x="14833" y="0"/>
                  </a:moveTo>
                  <a:lnTo>
                    <a:pt x="4406" y="0"/>
                  </a:lnTo>
                  <a:lnTo>
                    <a:pt x="4406" y="6350"/>
                  </a:lnTo>
                  <a:lnTo>
                    <a:pt x="368" y="6350"/>
                  </a:lnTo>
                  <a:lnTo>
                    <a:pt x="368" y="68580"/>
                  </a:lnTo>
                  <a:lnTo>
                    <a:pt x="0" y="68580"/>
                  </a:lnTo>
                  <a:lnTo>
                    <a:pt x="0" y="1059180"/>
                  </a:lnTo>
                  <a:lnTo>
                    <a:pt x="14833" y="1059180"/>
                  </a:lnTo>
                  <a:lnTo>
                    <a:pt x="14833" y="68580"/>
                  </a:lnTo>
                  <a:lnTo>
                    <a:pt x="14833" y="6350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161254" y="2711589"/>
              <a:ext cx="15240" cy="1094105"/>
            </a:xfrm>
            <a:custGeom>
              <a:avLst/>
              <a:gdLst/>
              <a:ahLst/>
              <a:cxnLst/>
              <a:rect l="l" t="t" r="r" b="b"/>
              <a:pathLst>
                <a:path w="15239" h="1094104">
                  <a:moveTo>
                    <a:pt x="14833" y="0"/>
                  </a:moveTo>
                  <a:lnTo>
                    <a:pt x="14833" y="0"/>
                  </a:lnTo>
                  <a:lnTo>
                    <a:pt x="14833" y="1059091"/>
                  </a:lnTo>
                  <a:lnTo>
                    <a:pt x="14096" y="1093978"/>
                  </a:lnTo>
                  <a:lnTo>
                    <a:pt x="7416" y="1093216"/>
                  </a:lnTo>
                  <a:lnTo>
                    <a:pt x="0" y="1093216"/>
                  </a:lnTo>
                  <a:lnTo>
                    <a:pt x="0" y="1059091"/>
                  </a:lnTo>
                  <a:lnTo>
                    <a:pt x="0" y="68287"/>
                  </a:lnTo>
                  <a:lnTo>
                    <a:pt x="749" y="6692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875824" y="3580688"/>
              <a:ext cx="195580" cy="17145"/>
            </a:xfrm>
            <a:custGeom>
              <a:avLst/>
              <a:gdLst/>
              <a:ahLst/>
              <a:cxnLst/>
              <a:rect l="l" t="t" r="r" b="b"/>
              <a:pathLst>
                <a:path w="195579" h="17145">
                  <a:moveTo>
                    <a:pt x="59372" y="0"/>
                  </a:moveTo>
                  <a:lnTo>
                    <a:pt x="736" y="0"/>
                  </a:lnTo>
                  <a:lnTo>
                    <a:pt x="0" y="6667"/>
                  </a:lnTo>
                  <a:lnTo>
                    <a:pt x="0" y="14084"/>
                  </a:lnTo>
                  <a:lnTo>
                    <a:pt x="5930" y="14833"/>
                  </a:lnTo>
                  <a:lnTo>
                    <a:pt x="58623" y="14833"/>
                  </a:lnTo>
                  <a:lnTo>
                    <a:pt x="64566" y="15582"/>
                  </a:lnTo>
                  <a:lnTo>
                    <a:pt x="123202" y="15582"/>
                  </a:lnTo>
                  <a:lnTo>
                    <a:pt x="129133" y="16319"/>
                  </a:lnTo>
                  <a:lnTo>
                    <a:pt x="187769" y="16319"/>
                  </a:lnTo>
                  <a:lnTo>
                    <a:pt x="195186" y="17068"/>
                  </a:lnTo>
                  <a:lnTo>
                    <a:pt x="195186" y="9651"/>
                  </a:lnTo>
                  <a:lnTo>
                    <a:pt x="187769" y="8902"/>
                  </a:lnTo>
                  <a:lnTo>
                    <a:pt x="181089" y="1473"/>
                  </a:lnTo>
                  <a:lnTo>
                    <a:pt x="129882" y="1473"/>
                  </a:lnTo>
                  <a:lnTo>
                    <a:pt x="123939" y="736"/>
                  </a:lnTo>
                  <a:lnTo>
                    <a:pt x="65316" y="736"/>
                  </a:lnTo>
                  <a:lnTo>
                    <a:pt x="593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875824" y="3580688"/>
              <a:ext cx="195580" cy="17145"/>
            </a:xfrm>
            <a:custGeom>
              <a:avLst/>
              <a:gdLst/>
              <a:ahLst/>
              <a:cxnLst/>
              <a:rect l="l" t="t" r="r" b="b"/>
              <a:pathLst>
                <a:path w="195579" h="17145">
                  <a:moveTo>
                    <a:pt x="59372" y="0"/>
                  </a:moveTo>
                  <a:lnTo>
                    <a:pt x="736" y="0"/>
                  </a:lnTo>
                  <a:lnTo>
                    <a:pt x="0" y="6667"/>
                  </a:lnTo>
                  <a:lnTo>
                    <a:pt x="0" y="14084"/>
                  </a:lnTo>
                  <a:lnTo>
                    <a:pt x="5930" y="14833"/>
                  </a:lnTo>
                  <a:lnTo>
                    <a:pt x="58623" y="14833"/>
                  </a:lnTo>
                  <a:lnTo>
                    <a:pt x="64566" y="15582"/>
                  </a:lnTo>
                  <a:lnTo>
                    <a:pt x="123202" y="15582"/>
                  </a:lnTo>
                  <a:lnTo>
                    <a:pt x="129133" y="16319"/>
                  </a:lnTo>
                  <a:lnTo>
                    <a:pt x="187769" y="16319"/>
                  </a:lnTo>
                  <a:lnTo>
                    <a:pt x="195186" y="17068"/>
                  </a:lnTo>
                  <a:lnTo>
                    <a:pt x="195186" y="9651"/>
                  </a:lnTo>
                  <a:lnTo>
                    <a:pt x="181089" y="1473"/>
                  </a:lnTo>
                  <a:lnTo>
                    <a:pt x="129882" y="1473"/>
                  </a:lnTo>
                  <a:lnTo>
                    <a:pt x="123939" y="736"/>
                  </a:lnTo>
                  <a:lnTo>
                    <a:pt x="65316" y="736"/>
                  </a:lnTo>
                  <a:lnTo>
                    <a:pt x="59372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875824" y="3580688"/>
              <a:ext cx="195580" cy="17145"/>
            </a:xfrm>
            <a:custGeom>
              <a:avLst/>
              <a:gdLst/>
              <a:ahLst/>
              <a:cxnLst/>
              <a:rect l="l" t="t" r="r" b="b"/>
              <a:pathLst>
                <a:path w="195579" h="17145">
                  <a:moveTo>
                    <a:pt x="195186" y="9651"/>
                  </a:moveTo>
                  <a:lnTo>
                    <a:pt x="195186" y="17068"/>
                  </a:lnTo>
                  <a:lnTo>
                    <a:pt x="187769" y="16319"/>
                  </a:lnTo>
                  <a:lnTo>
                    <a:pt x="181825" y="16319"/>
                  </a:lnTo>
                  <a:lnTo>
                    <a:pt x="129133" y="16319"/>
                  </a:lnTo>
                  <a:lnTo>
                    <a:pt x="123202" y="15582"/>
                  </a:lnTo>
                  <a:lnTo>
                    <a:pt x="64566" y="15582"/>
                  </a:lnTo>
                  <a:lnTo>
                    <a:pt x="58623" y="14833"/>
                  </a:lnTo>
                  <a:lnTo>
                    <a:pt x="5930" y="14833"/>
                  </a:lnTo>
                  <a:lnTo>
                    <a:pt x="0" y="14084"/>
                  </a:lnTo>
                  <a:lnTo>
                    <a:pt x="0" y="6667"/>
                  </a:lnTo>
                  <a:lnTo>
                    <a:pt x="736" y="0"/>
                  </a:lnTo>
                  <a:lnTo>
                    <a:pt x="6667" y="0"/>
                  </a:lnTo>
                  <a:lnTo>
                    <a:pt x="11874" y="0"/>
                  </a:lnTo>
                  <a:lnTo>
                    <a:pt x="59372" y="0"/>
                  </a:lnTo>
                  <a:lnTo>
                    <a:pt x="65316" y="736"/>
                  </a:lnTo>
                  <a:lnTo>
                    <a:pt x="123939" y="736"/>
                  </a:lnTo>
                  <a:lnTo>
                    <a:pt x="129882" y="1473"/>
                  </a:lnTo>
                  <a:lnTo>
                    <a:pt x="170700" y="1473"/>
                  </a:lnTo>
                  <a:lnTo>
                    <a:pt x="181089" y="1473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056913" y="2892678"/>
              <a:ext cx="15240" cy="697865"/>
            </a:xfrm>
            <a:custGeom>
              <a:avLst/>
              <a:gdLst/>
              <a:ahLst/>
              <a:cxnLst/>
              <a:rect l="l" t="t" r="r" b="b"/>
              <a:pathLst>
                <a:path w="15239" h="697864">
                  <a:moveTo>
                    <a:pt x="7429" y="0"/>
                  </a:moveTo>
                  <a:lnTo>
                    <a:pt x="736" y="0"/>
                  </a:lnTo>
                  <a:lnTo>
                    <a:pt x="0" y="50482"/>
                  </a:lnTo>
                  <a:lnTo>
                    <a:pt x="0" y="689483"/>
                  </a:lnTo>
                  <a:lnTo>
                    <a:pt x="6680" y="696912"/>
                  </a:lnTo>
                  <a:lnTo>
                    <a:pt x="14097" y="697661"/>
                  </a:lnTo>
                  <a:lnTo>
                    <a:pt x="14846" y="675386"/>
                  </a:lnTo>
                  <a:lnTo>
                    <a:pt x="14846" y="14109"/>
                  </a:lnTo>
                  <a:lnTo>
                    <a:pt x="7429" y="6680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056913" y="2893059"/>
              <a:ext cx="15240" cy="697865"/>
            </a:xfrm>
            <a:custGeom>
              <a:avLst/>
              <a:gdLst/>
              <a:ahLst/>
              <a:cxnLst/>
              <a:rect l="l" t="t" r="r" b="b"/>
              <a:pathLst>
                <a:path w="15239" h="697864">
                  <a:moveTo>
                    <a:pt x="7378" y="0"/>
                  </a:moveTo>
                  <a:lnTo>
                    <a:pt x="736" y="0"/>
                  </a:lnTo>
                  <a:lnTo>
                    <a:pt x="736" y="6350"/>
                  </a:lnTo>
                  <a:lnTo>
                    <a:pt x="368" y="6350"/>
                  </a:lnTo>
                  <a:lnTo>
                    <a:pt x="368" y="49530"/>
                  </a:lnTo>
                  <a:lnTo>
                    <a:pt x="0" y="49530"/>
                  </a:lnTo>
                  <a:lnTo>
                    <a:pt x="0" y="689610"/>
                  </a:lnTo>
                  <a:lnTo>
                    <a:pt x="3441" y="689610"/>
                  </a:lnTo>
                  <a:lnTo>
                    <a:pt x="3441" y="49530"/>
                  </a:lnTo>
                  <a:lnTo>
                    <a:pt x="7112" y="49530"/>
                  </a:lnTo>
                  <a:lnTo>
                    <a:pt x="7112" y="6350"/>
                  </a:lnTo>
                  <a:lnTo>
                    <a:pt x="7378" y="6350"/>
                  </a:lnTo>
                  <a:lnTo>
                    <a:pt x="7378" y="0"/>
                  </a:lnTo>
                  <a:close/>
                </a:path>
                <a:path w="15239" h="697864">
                  <a:moveTo>
                    <a:pt x="14846" y="13728"/>
                  </a:moveTo>
                  <a:lnTo>
                    <a:pt x="14097" y="697280"/>
                  </a:lnTo>
                  <a:lnTo>
                    <a:pt x="14846" y="675005"/>
                  </a:lnTo>
                  <a:lnTo>
                    <a:pt x="14846" y="13728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063072" y="2898851"/>
              <a:ext cx="17145" cy="699770"/>
            </a:xfrm>
            <a:custGeom>
              <a:avLst/>
              <a:gdLst/>
              <a:ahLst/>
              <a:cxnLst/>
              <a:rect l="l" t="t" r="r" b="b"/>
              <a:pathLst>
                <a:path w="17145" h="699770">
                  <a:moveTo>
                    <a:pt x="0" y="699427"/>
                  </a:moveTo>
                  <a:lnTo>
                    <a:pt x="16624" y="699427"/>
                  </a:lnTo>
                  <a:lnTo>
                    <a:pt x="16624" y="0"/>
                  </a:lnTo>
                  <a:lnTo>
                    <a:pt x="0" y="0"/>
                  </a:lnTo>
                  <a:lnTo>
                    <a:pt x="0" y="699427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56913" y="2892678"/>
              <a:ext cx="7620" cy="689610"/>
            </a:xfrm>
            <a:custGeom>
              <a:avLst/>
              <a:gdLst/>
              <a:ahLst/>
              <a:cxnLst/>
              <a:rect l="l" t="t" r="r" b="b"/>
              <a:pathLst>
                <a:path w="7620" h="689610">
                  <a:moveTo>
                    <a:pt x="0" y="689483"/>
                  </a:moveTo>
                  <a:lnTo>
                    <a:pt x="0" y="689483"/>
                  </a:lnTo>
                  <a:lnTo>
                    <a:pt x="0" y="50482"/>
                  </a:lnTo>
                  <a:lnTo>
                    <a:pt x="736" y="6680"/>
                  </a:lnTo>
                  <a:lnTo>
                    <a:pt x="736" y="0"/>
                  </a:lnTo>
                  <a:lnTo>
                    <a:pt x="7429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064342" y="2890456"/>
              <a:ext cx="929640" cy="16510"/>
            </a:xfrm>
            <a:custGeom>
              <a:avLst/>
              <a:gdLst/>
              <a:ahLst/>
              <a:cxnLst/>
              <a:rect l="l" t="t" r="r" b="b"/>
              <a:pathLst>
                <a:path w="929639" h="16510">
                  <a:moveTo>
                    <a:pt x="929182" y="0"/>
                  </a:moveTo>
                  <a:lnTo>
                    <a:pt x="921766" y="749"/>
                  </a:lnTo>
                  <a:lnTo>
                    <a:pt x="489813" y="749"/>
                  </a:lnTo>
                  <a:lnTo>
                    <a:pt x="460870" y="1485"/>
                  </a:lnTo>
                  <a:lnTo>
                    <a:pt x="28943" y="1485"/>
                  </a:lnTo>
                  <a:lnTo>
                    <a:pt x="0" y="2222"/>
                  </a:lnTo>
                  <a:lnTo>
                    <a:pt x="0" y="8902"/>
                  </a:lnTo>
                  <a:lnTo>
                    <a:pt x="7416" y="16332"/>
                  </a:lnTo>
                  <a:lnTo>
                    <a:pt x="432676" y="16332"/>
                  </a:lnTo>
                  <a:lnTo>
                    <a:pt x="461619" y="15582"/>
                  </a:lnTo>
                  <a:lnTo>
                    <a:pt x="864616" y="15582"/>
                  </a:lnTo>
                  <a:lnTo>
                    <a:pt x="915098" y="14846"/>
                  </a:lnTo>
                  <a:lnTo>
                    <a:pt x="921766" y="7416"/>
                  </a:lnTo>
                  <a:lnTo>
                    <a:pt x="929182" y="7416"/>
                  </a:lnTo>
                  <a:lnTo>
                    <a:pt x="9291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71759" y="2890519"/>
              <a:ext cx="922019" cy="16510"/>
            </a:xfrm>
            <a:custGeom>
              <a:avLst/>
              <a:gdLst/>
              <a:ahLst/>
              <a:cxnLst/>
              <a:rect l="l" t="t" r="r" b="b"/>
              <a:pathLst>
                <a:path w="922020" h="16510">
                  <a:moveTo>
                    <a:pt x="453961" y="15532"/>
                  </a:moveTo>
                  <a:lnTo>
                    <a:pt x="0" y="16268"/>
                  </a:lnTo>
                  <a:lnTo>
                    <a:pt x="425259" y="16268"/>
                  </a:lnTo>
                  <a:lnTo>
                    <a:pt x="453961" y="15532"/>
                  </a:lnTo>
                  <a:close/>
                </a:path>
                <a:path w="922020" h="16510">
                  <a:moveTo>
                    <a:pt x="907681" y="14782"/>
                  </a:moveTo>
                  <a:lnTo>
                    <a:pt x="457708" y="15519"/>
                  </a:lnTo>
                  <a:lnTo>
                    <a:pt x="857199" y="15519"/>
                  </a:lnTo>
                  <a:lnTo>
                    <a:pt x="907681" y="14782"/>
                  </a:lnTo>
                  <a:close/>
                </a:path>
                <a:path w="922020" h="16510">
                  <a:moveTo>
                    <a:pt x="921766" y="0"/>
                  </a:moveTo>
                  <a:lnTo>
                    <a:pt x="914844" y="0"/>
                  </a:lnTo>
                  <a:lnTo>
                    <a:pt x="914844" y="1270"/>
                  </a:lnTo>
                  <a:lnTo>
                    <a:pt x="2552" y="1270"/>
                  </a:lnTo>
                  <a:lnTo>
                    <a:pt x="2552" y="2540"/>
                  </a:lnTo>
                  <a:lnTo>
                    <a:pt x="515099" y="2540"/>
                  </a:lnTo>
                  <a:lnTo>
                    <a:pt x="515099" y="7620"/>
                  </a:lnTo>
                  <a:lnTo>
                    <a:pt x="921766" y="7620"/>
                  </a:lnTo>
                  <a:lnTo>
                    <a:pt x="921766" y="2540"/>
                  </a:lnTo>
                  <a:lnTo>
                    <a:pt x="921766" y="1270"/>
                  </a:lnTo>
                  <a:lnTo>
                    <a:pt x="921766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063822" y="2897365"/>
              <a:ext cx="923925" cy="17780"/>
            </a:xfrm>
            <a:custGeom>
              <a:avLst/>
              <a:gdLst/>
              <a:ahLst/>
              <a:cxnLst/>
              <a:rect l="l" t="t" r="r" b="b"/>
              <a:pathLst>
                <a:path w="923925" h="17780">
                  <a:moveTo>
                    <a:pt x="0" y="17360"/>
                  </a:moveTo>
                  <a:lnTo>
                    <a:pt x="923556" y="17360"/>
                  </a:lnTo>
                  <a:lnTo>
                    <a:pt x="923556" y="0"/>
                  </a:lnTo>
                  <a:lnTo>
                    <a:pt x="0" y="0"/>
                  </a:lnTo>
                  <a:lnTo>
                    <a:pt x="0" y="1736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064342" y="2890456"/>
              <a:ext cx="929640" cy="7620"/>
            </a:xfrm>
            <a:custGeom>
              <a:avLst/>
              <a:gdLst/>
              <a:ahLst/>
              <a:cxnLst/>
              <a:rect l="l" t="t" r="r" b="b"/>
              <a:pathLst>
                <a:path w="929639" h="7619">
                  <a:moveTo>
                    <a:pt x="-7937" y="3708"/>
                  </a:moveTo>
                  <a:lnTo>
                    <a:pt x="937120" y="3708"/>
                  </a:lnTo>
                </a:path>
              </a:pathLst>
            </a:custGeom>
            <a:ln w="23291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979441" y="2898139"/>
              <a:ext cx="14604" cy="881380"/>
            </a:xfrm>
            <a:custGeom>
              <a:avLst/>
              <a:gdLst/>
              <a:ahLst/>
              <a:cxnLst/>
              <a:rect l="l" t="t" r="r" b="b"/>
              <a:pathLst>
                <a:path w="14604" h="881379">
                  <a:moveTo>
                    <a:pt x="14084" y="0"/>
                  </a:moveTo>
                  <a:lnTo>
                    <a:pt x="2997" y="0"/>
                  </a:lnTo>
                  <a:lnTo>
                    <a:pt x="2997" y="7620"/>
                  </a:lnTo>
                  <a:lnTo>
                    <a:pt x="0" y="7620"/>
                  </a:lnTo>
                  <a:lnTo>
                    <a:pt x="0" y="880910"/>
                  </a:lnTo>
                  <a:lnTo>
                    <a:pt x="14084" y="880910"/>
                  </a:lnTo>
                  <a:lnTo>
                    <a:pt x="14084" y="7620"/>
                  </a:lnTo>
                  <a:lnTo>
                    <a:pt x="140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979441" y="2897873"/>
              <a:ext cx="14604" cy="881380"/>
            </a:xfrm>
            <a:custGeom>
              <a:avLst/>
              <a:gdLst/>
              <a:ahLst/>
              <a:cxnLst/>
              <a:rect l="l" t="t" r="r" b="b"/>
              <a:pathLst>
                <a:path w="14604" h="881379">
                  <a:moveTo>
                    <a:pt x="0" y="881176"/>
                  </a:moveTo>
                  <a:lnTo>
                    <a:pt x="14084" y="881176"/>
                  </a:lnTo>
                  <a:lnTo>
                    <a:pt x="14084" y="0"/>
                  </a:lnTo>
                  <a:lnTo>
                    <a:pt x="0" y="0"/>
                  </a:lnTo>
                  <a:lnTo>
                    <a:pt x="0" y="881176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979441" y="2897873"/>
              <a:ext cx="14604" cy="905510"/>
            </a:xfrm>
            <a:custGeom>
              <a:avLst/>
              <a:gdLst/>
              <a:ahLst/>
              <a:cxnLst/>
              <a:rect l="l" t="t" r="r" b="b"/>
              <a:pathLst>
                <a:path w="14604" h="905510">
                  <a:moveTo>
                    <a:pt x="14084" y="0"/>
                  </a:moveTo>
                  <a:lnTo>
                    <a:pt x="14084" y="0"/>
                  </a:lnTo>
                  <a:lnTo>
                    <a:pt x="14084" y="905459"/>
                  </a:lnTo>
                  <a:lnTo>
                    <a:pt x="6667" y="905459"/>
                  </a:lnTo>
                  <a:lnTo>
                    <a:pt x="0" y="905459"/>
                  </a:lnTo>
                  <a:lnTo>
                    <a:pt x="0" y="877252"/>
                  </a:lnTo>
                  <a:lnTo>
                    <a:pt x="0" y="849058"/>
                  </a:lnTo>
                  <a:lnTo>
                    <a:pt x="0" y="57150"/>
                  </a:lnTo>
                  <a:lnTo>
                    <a:pt x="0" y="7429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67976" y="3119043"/>
              <a:ext cx="205587" cy="252349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3267976" y="3119043"/>
              <a:ext cx="205740" cy="252729"/>
            </a:xfrm>
            <a:custGeom>
              <a:avLst/>
              <a:gdLst/>
              <a:ahLst/>
              <a:cxnLst/>
              <a:rect l="l" t="t" r="r" b="b"/>
              <a:pathLst>
                <a:path w="205739" h="252729">
                  <a:moveTo>
                    <a:pt x="14109" y="0"/>
                  </a:moveTo>
                  <a:lnTo>
                    <a:pt x="25234" y="13360"/>
                  </a:lnTo>
                  <a:lnTo>
                    <a:pt x="31178" y="20789"/>
                  </a:lnTo>
                  <a:lnTo>
                    <a:pt x="37122" y="28955"/>
                  </a:lnTo>
                  <a:lnTo>
                    <a:pt x="43040" y="36372"/>
                  </a:lnTo>
                  <a:lnTo>
                    <a:pt x="48983" y="43802"/>
                  </a:lnTo>
                  <a:lnTo>
                    <a:pt x="54927" y="51219"/>
                  </a:lnTo>
                  <a:lnTo>
                    <a:pt x="60871" y="59385"/>
                  </a:lnTo>
                  <a:lnTo>
                    <a:pt x="66801" y="66801"/>
                  </a:lnTo>
                  <a:lnTo>
                    <a:pt x="73482" y="74218"/>
                  </a:lnTo>
                  <a:lnTo>
                    <a:pt x="79425" y="82397"/>
                  </a:lnTo>
                  <a:lnTo>
                    <a:pt x="85356" y="89814"/>
                  </a:lnTo>
                  <a:lnTo>
                    <a:pt x="91287" y="97231"/>
                  </a:lnTo>
                  <a:lnTo>
                    <a:pt x="97231" y="105397"/>
                  </a:lnTo>
                  <a:lnTo>
                    <a:pt x="103174" y="112814"/>
                  </a:lnTo>
                  <a:lnTo>
                    <a:pt x="109105" y="120230"/>
                  </a:lnTo>
                  <a:lnTo>
                    <a:pt x="115036" y="128409"/>
                  </a:lnTo>
                  <a:lnTo>
                    <a:pt x="121716" y="135826"/>
                  </a:lnTo>
                  <a:lnTo>
                    <a:pt x="127660" y="143243"/>
                  </a:lnTo>
                  <a:lnTo>
                    <a:pt x="133591" y="151409"/>
                  </a:lnTo>
                  <a:lnTo>
                    <a:pt x="139534" y="158826"/>
                  </a:lnTo>
                  <a:lnTo>
                    <a:pt x="145478" y="166242"/>
                  </a:lnTo>
                  <a:lnTo>
                    <a:pt x="151409" y="173672"/>
                  </a:lnTo>
                  <a:lnTo>
                    <a:pt x="157340" y="181838"/>
                  </a:lnTo>
                  <a:lnTo>
                    <a:pt x="163283" y="189268"/>
                  </a:lnTo>
                  <a:lnTo>
                    <a:pt x="169964" y="196684"/>
                  </a:lnTo>
                  <a:lnTo>
                    <a:pt x="175894" y="204838"/>
                  </a:lnTo>
                  <a:lnTo>
                    <a:pt x="181838" y="212267"/>
                  </a:lnTo>
                  <a:lnTo>
                    <a:pt x="187782" y="219684"/>
                  </a:lnTo>
                  <a:lnTo>
                    <a:pt x="193713" y="227850"/>
                  </a:lnTo>
                  <a:lnTo>
                    <a:pt x="199656" y="235280"/>
                  </a:lnTo>
                  <a:lnTo>
                    <a:pt x="205587" y="242696"/>
                  </a:lnTo>
                  <a:lnTo>
                    <a:pt x="199656" y="247141"/>
                  </a:lnTo>
                  <a:lnTo>
                    <a:pt x="194449" y="252349"/>
                  </a:lnTo>
                  <a:lnTo>
                    <a:pt x="188518" y="244182"/>
                  </a:lnTo>
                  <a:lnTo>
                    <a:pt x="181838" y="236766"/>
                  </a:lnTo>
                  <a:lnTo>
                    <a:pt x="175894" y="229336"/>
                  </a:lnTo>
                  <a:lnTo>
                    <a:pt x="169964" y="221170"/>
                  </a:lnTo>
                  <a:lnTo>
                    <a:pt x="164020" y="213740"/>
                  </a:lnTo>
                  <a:lnTo>
                    <a:pt x="158089" y="206324"/>
                  </a:lnTo>
                  <a:lnTo>
                    <a:pt x="152145" y="198170"/>
                  </a:lnTo>
                  <a:lnTo>
                    <a:pt x="146202" y="190741"/>
                  </a:lnTo>
                  <a:lnTo>
                    <a:pt x="140284" y="183324"/>
                  </a:lnTo>
                  <a:lnTo>
                    <a:pt x="133591" y="175894"/>
                  </a:lnTo>
                  <a:lnTo>
                    <a:pt x="127660" y="167728"/>
                  </a:lnTo>
                  <a:lnTo>
                    <a:pt x="121716" y="160312"/>
                  </a:lnTo>
                  <a:lnTo>
                    <a:pt x="115785" y="152882"/>
                  </a:lnTo>
                  <a:lnTo>
                    <a:pt x="109842" y="144729"/>
                  </a:lnTo>
                  <a:lnTo>
                    <a:pt x="103898" y="137312"/>
                  </a:lnTo>
                  <a:lnTo>
                    <a:pt x="97980" y="129882"/>
                  </a:lnTo>
                  <a:lnTo>
                    <a:pt x="92036" y="121716"/>
                  </a:lnTo>
                  <a:lnTo>
                    <a:pt x="85356" y="114300"/>
                  </a:lnTo>
                  <a:lnTo>
                    <a:pt x="79425" y="106870"/>
                  </a:lnTo>
                  <a:lnTo>
                    <a:pt x="73482" y="98717"/>
                  </a:lnTo>
                  <a:lnTo>
                    <a:pt x="67538" y="91300"/>
                  </a:lnTo>
                  <a:lnTo>
                    <a:pt x="61594" y="83870"/>
                  </a:lnTo>
                  <a:lnTo>
                    <a:pt x="55676" y="75704"/>
                  </a:lnTo>
                  <a:lnTo>
                    <a:pt x="49733" y="68275"/>
                  </a:lnTo>
                  <a:lnTo>
                    <a:pt x="43789" y="60858"/>
                  </a:lnTo>
                  <a:lnTo>
                    <a:pt x="37122" y="53441"/>
                  </a:lnTo>
                  <a:lnTo>
                    <a:pt x="31178" y="45275"/>
                  </a:lnTo>
                  <a:lnTo>
                    <a:pt x="25234" y="37858"/>
                  </a:lnTo>
                  <a:lnTo>
                    <a:pt x="19291" y="30441"/>
                  </a:lnTo>
                  <a:lnTo>
                    <a:pt x="13373" y="22263"/>
                  </a:lnTo>
                  <a:lnTo>
                    <a:pt x="1485" y="7429"/>
                  </a:lnTo>
                  <a:lnTo>
                    <a:pt x="0" y="5206"/>
                  </a:lnTo>
                  <a:lnTo>
                    <a:pt x="0" y="2971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259073" y="2529014"/>
              <a:ext cx="23495" cy="593090"/>
            </a:xfrm>
            <a:custGeom>
              <a:avLst/>
              <a:gdLst/>
              <a:ahLst/>
              <a:cxnLst/>
              <a:rect l="l" t="t" r="r" b="b"/>
              <a:pathLst>
                <a:path w="23495" h="593089">
                  <a:moveTo>
                    <a:pt x="7429" y="0"/>
                  </a:moveTo>
                  <a:lnTo>
                    <a:pt x="0" y="0"/>
                  </a:lnTo>
                  <a:lnTo>
                    <a:pt x="736" y="7416"/>
                  </a:lnTo>
                  <a:lnTo>
                    <a:pt x="736" y="43802"/>
                  </a:lnTo>
                  <a:lnTo>
                    <a:pt x="1485" y="62356"/>
                  </a:lnTo>
                  <a:lnTo>
                    <a:pt x="1485" y="98717"/>
                  </a:lnTo>
                  <a:lnTo>
                    <a:pt x="2222" y="117271"/>
                  </a:lnTo>
                  <a:lnTo>
                    <a:pt x="2222" y="153631"/>
                  </a:lnTo>
                  <a:lnTo>
                    <a:pt x="2971" y="172186"/>
                  </a:lnTo>
                  <a:lnTo>
                    <a:pt x="2971" y="208559"/>
                  </a:lnTo>
                  <a:lnTo>
                    <a:pt x="3721" y="227114"/>
                  </a:lnTo>
                  <a:lnTo>
                    <a:pt x="3721" y="263474"/>
                  </a:lnTo>
                  <a:lnTo>
                    <a:pt x="4457" y="281292"/>
                  </a:lnTo>
                  <a:lnTo>
                    <a:pt x="4457" y="318401"/>
                  </a:lnTo>
                  <a:lnTo>
                    <a:pt x="5194" y="336207"/>
                  </a:lnTo>
                  <a:lnTo>
                    <a:pt x="5194" y="373316"/>
                  </a:lnTo>
                  <a:lnTo>
                    <a:pt x="5930" y="391134"/>
                  </a:lnTo>
                  <a:lnTo>
                    <a:pt x="5930" y="428244"/>
                  </a:lnTo>
                  <a:lnTo>
                    <a:pt x="6680" y="446049"/>
                  </a:lnTo>
                  <a:lnTo>
                    <a:pt x="6680" y="483158"/>
                  </a:lnTo>
                  <a:lnTo>
                    <a:pt x="7429" y="500976"/>
                  </a:lnTo>
                  <a:lnTo>
                    <a:pt x="7429" y="538086"/>
                  </a:lnTo>
                  <a:lnTo>
                    <a:pt x="8166" y="555891"/>
                  </a:lnTo>
                  <a:lnTo>
                    <a:pt x="8166" y="574446"/>
                  </a:lnTo>
                  <a:lnTo>
                    <a:pt x="8902" y="593001"/>
                  </a:lnTo>
                  <a:lnTo>
                    <a:pt x="15582" y="592264"/>
                  </a:lnTo>
                  <a:lnTo>
                    <a:pt x="23012" y="590029"/>
                  </a:lnTo>
                  <a:lnTo>
                    <a:pt x="23012" y="555891"/>
                  </a:lnTo>
                  <a:lnTo>
                    <a:pt x="22275" y="537337"/>
                  </a:lnTo>
                  <a:lnTo>
                    <a:pt x="22275" y="500976"/>
                  </a:lnTo>
                  <a:lnTo>
                    <a:pt x="21526" y="482422"/>
                  </a:lnTo>
                  <a:lnTo>
                    <a:pt x="21526" y="446049"/>
                  </a:lnTo>
                  <a:lnTo>
                    <a:pt x="20777" y="427494"/>
                  </a:lnTo>
                  <a:lnTo>
                    <a:pt x="20777" y="391134"/>
                  </a:lnTo>
                  <a:lnTo>
                    <a:pt x="20040" y="372567"/>
                  </a:lnTo>
                  <a:lnTo>
                    <a:pt x="20040" y="336207"/>
                  </a:lnTo>
                  <a:lnTo>
                    <a:pt x="19291" y="318401"/>
                  </a:lnTo>
                  <a:lnTo>
                    <a:pt x="19291" y="281292"/>
                  </a:lnTo>
                  <a:lnTo>
                    <a:pt x="18554" y="263474"/>
                  </a:lnTo>
                  <a:lnTo>
                    <a:pt x="18554" y="226377"/>
                  </a:lnTo>
                  <a:lnTo>
                    <a:pt x="17818" y="208559"/>
                  </a:lnTo>
                  <a:lnTo>
                    <a:pt x="17818" y="171437"/>
                  </a:lnTo>
                  <a:lnTo>
                    <a:pt x="17068" y="153631"/>
                  </a:lnTo>
                  <a:lnTo>
                    <a:pt x="17068" y="116522"/>
                  </a:lnTo>
                  <a:lnTo>
                    <a:pt x="16332" y="98717"/>
                  </a:lnTo>
                  <a:lnTo>
                    <a:pt x="16332" y="61607"/>
                  </a:lnTo>
                  <a:lnTo>
                    <a:pt x="15582" y="43802"/>
                  </a:lnTo>
                  <a:lnTo>
                    <a:pt x="14846" y="14109"/>
                  </a:lnTo>
                  <a:lnTo>
                    <a:pt x="7429" y="6692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259073" y="2529014"/>
              <a:ext cx="23495" cy="593090"/>
            </a:xfrm>
            <a:custGeom>
              <a:avLst/>
              <a:gdLst/>
              <a:ahLst/>
              <a:cxnLst/>
              <a:rect l="l" t="t" r="r" b="b"/>
              <a:pathLst>
                <a:path w="23495" h="593089">
                  <a:moveTo>
                    <a:pt x="14846" y="14109"/>
                  </a:moveTo>
                  <a:lnTo>
                    <a:pt x="23012" y="590029"/>
                  </a:lnTo>
                  <a:lnTo>
                    <a:pt x="23012" y="555891"/>
                  </a:lnTo>
                  <a:lnTo>
                    <a:pt x="22275" y="537337"/>
                  </a:lnTo>
                  <a:lnTo>
                    <a:pt x="22275" y="500976"/>
                  </a:lnTo>
                  <a:lnTo>
                    <a:pt x="21526" y="482422"/>
                  </a:lnTo>
                  <a:lnTo>
                    <a:pt x="21526" y="446049"/>
                  </a:lnTo>
                  <a:lnTo>
                    <a:pt x="20777" y="427494"/>
                  </a:lnTo>
                  <a:lnTo>
                    <a:pt x="20777" y="391134"/>
                  </a:lnTo>
                  <a:lnTo>
                    <a:pt x="20040" y="372567"/>
                  </a:lnTo>
                  <a:lnTo>
                    <a:pt x="20040" y="336207"/>
                  </a:lnTo>
                  <a:lnTo>
                    <a:pt x="19291" y="318401"/>
                  </a:lnTo>
                  <a:lnTo>
                    <a:pt x="19291" y="281292"/>
                  </a:lnTo>
                  <a:lnTo>
                    <a:pt x="18554" y="263474"/>
                  </a:lnTo>
                  <a:lnTo>
                    <a:pt x="18554" y="226377"/>
                  </a:lnTo>
                  <a:lnTo>
                    <a:pt x="17818" y="208559"/>
                  </a:lnTo>
                  <a:lnTo>
                    <a:pt x="17818" y="171437"/>
                  </a:lnTo>
                  <a:lnTo>
                    <a:pt x="17068" y="153631"/>
                  </a:lnTo>
                  <a:lnTo>
                    <a:pt x="17068" y="116522"/>
                  </a:lnTo>
                  <a:lnTo>
                    <a:pt x="16332" y="98717"/>
                  </a:lnTo>
                  <a:lnTo>
                    <a:pt x="16332" y="61607"/>
                  </a:lnTo>
                  <a:lnTo>
                    <a:pt x="15582" y="43802"/>
                  </a:lnTo>
                  <a:lnTo>
                    <a:pt x="14846" y="14109"/>
                  </a:lnTo>
                  <a:close/>
                </a:path>
                <a:path w="23495" h="593089">
                  <a:moveTo>
                    <a:pt x="7429" y="0"/>
                  </a:moveTo>
                  <a:lnTo>
                    <a:pt x="0" y="0"/>
                  </a:lnTo>
                  <a:lnTo>
                    <a:pt x="736" y="7416"/>
                  </a:lnTo>
                  <a:lnTo>
                    <a:pt x="736" y="43802"/>
                  </a:lnTo>
                  <a:lnTo>
                    <a:pt x="1485" y="62356"/>
                  </a:lnTo>
                  <a:lnTo>
                    <a:pt x="1485" y="98717"/>
                  </a:lnTo>
                  <a:lnTo>
                    <a:pt x="2222" y="117271"/>
                  </a:lnTo>
                  <a:lnTo>
                    <a:pt x="2222" y="153631"/>
                  </a:lnTo>
                  <a:lnTo>
                    <a:pt x="2971" y="172186"/>
                  </a:lnTo>
                  <a:lnTo>
                    <a:pt x="2971" y="208559"/>
                  </a:lnTo>
                  <a:lnTo>
                    <a:pt x="3721" y="227114"/>
                  </a:lnTo>
                  <a:lnTo>
                    <a:pt x="3721" y="263474"/>
                  </a:lnTo>
                  <a:lnTo>
                    <a:pt x="4457" y="281292"/>
                  </a:lnTo>
                  <a:lnTo>
                    <a:pt x="4457" y="318401"/>
                  </a:lnTo>
                  <a:lnTo>
                    <a:pt x="5194" y="336207"/>
                  </a:lnTo>
                  <a:lnTo>
                    <a:pt x="5194" y="373316"/>
                  </a:lnTo>
                  <a:lnTo>
                    <a:pt x="5930" y="391134"/>
                  </a:lnTo>
                  <a:lnTo>
                    <a:pt x="5930" y="428244"/>
                  </a:lnTo>
                  <a:lnTo>
                    <a:pt x="6680" y="446049"/>
                  </a:lnTo>
                  <a:lnTo>
                    <a:pt x="6680" y="483158"/>
                  </a:lnTo>
                  <a:lnTo>
                    <a:pt x="7429" y="500976"/>
                  </a:lnTo>
                  <a:lnTo>
                    <a:pt x="7429" y="538086"/>
                  </a:lnTo>
                  <a:lnTo>
                    <a:pt x="8166" y="555891"/>
                  </a:lnTo>
                  <a:lnTo>
                    <a:pt x="8166" y="574446"/>
                  </a:lnTo>
                  <a:lnTo>
                    <a:pt x="8902" y="593001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259073" y="2529014"/>
              <a:ext cx="23495" cy="593090"/>
            </a:xfrm>
            <a:custGeom>
              <a:avLst/>
              <a:gdLst/>
              <a:ahLst/>
              <a:cxnLst/>
              <a:rect l="l" t="t" r="r" b="b"/>
              <a:pathLst>
                <a:path w="23495" h="593089">
                  <a:moveTo>
                    <a:pt x="14846" y="14109"/>
                  </a:moveTo>
                  <a:lnTo>
                    <a:pt x="15582" y="43802"/>
                  </a:lnTo>
                  <a:lnTo>
                    <a:pt x="16332" y="61607"/>
                  </a:lnTo>
                  <a:lnTo>
                    <a:pt x="16332" y="80162"/>
                  </a:lnTo>
                  <a:lnTo>
                    <a:pt x="16332" y="98717"/>
                  </a:lnTo>
                  <a:lnTo>
                    <a:pt x="17068" y="116522"/>
                  </a:lnTo>
                  <a:lnTo>
                    <a:pt x="17068" y="135077"/>
                  </a:lnTo>
                  <a:lnTo>
                    <a:pt x="17068" y="153631"/>
                  </a:lnTo>
                  <a:lnTo>
                    <a:pt x="17818" y="171437"/>
                  </a:lnTo>
                  <a:lnTo>
                    <a:pt x="17818" y="189992"/>
                  </a:lnTo>
                  <a:lnTo>
                    <a:pt x="17818" y="208559"/>
                  </a:lnTo>
                  <a:lnTo>
                    <a:pt x="18554" y="226377"/>
                  </a:lnTo>
                  <a:lnTo>
                    <a:pt x="18554" y="244932"/>
                  </a:lnTo>
                  <a:lnTo>
                    <a:pt x="18554" y="263474"/>
                  </a:lnTo>
                  <a:lnTo>
                    <a:pt x="19291" y="281292"/>
                  </a:lnTo>
                  <a:lnTo>
                    <a:pt x="19291" y="299847"/>
                  </a:lnTo>
                  <a:lnTo>
                    <a:pt x="19291" y="318401"/>
                  </a:lnTo>
                  <a:lnTo>
                    <a:pt x="20040" y="336207"/>
                  </a:lnTo>
                  <a:lnTo>
                    <a:pt x="20040" y="354761"/>
                  </a:lnTo>
                  <a:lnTo>
                    <a:pt x="20040" y="372567"/>
                  </a:lnTo>
                  <a:lnTo>
                    <a:pt x="20777" y="391134"/>
                  </a:lnTo>
                  <a:lnTo>
                    <a:pt x="20777" y="409676"/>
                  </a:lnTo>
                  <a:lnTo>
                    <a:pt x="20777" y="427494"/>
                  </a:lnTo>
                  <a:lnTo>
                    <a:pt x="21526" y="446049"/>
                  </a:lnTo>
                  <a:lnTo>
                    <a:pt x="21526" y="464604"/>
                  </a:lnTo>
                  <a:lnTo>
                    <a:pt x="21526" y="482422"/>
                  </a:lnTo>
                  <a:lnTo>
                    <a:pt x="22275" y="500976"/>
                  </a:lnTo>
                  <a:lnTo>
                    <a:pt x="22275" y="519531"/>
                  </a:lnTo>
                  <a:lnTo>
                    <a:pt x="22275" y="537337"/>
                  </a:lnTo>
                  <a:lnTo>
                    <a:pt x="23012" y="555891"/>
                  </a:lnTo>
                  <a:lnTo>
                    <a:pt x="23012" y="590029"/>
                  </a:lnTo>
                </a:path>
                <a:path w="23495" h="593089">
                  <a:moveTo>
                    <a:pt x="8902" y="593001"/>
                  </a:moveTo>
                  <a:lnTo>
                    <a:pt x="8166" y="574446"/>
                  </a:lnTo>
                  <a:lnTo>
                    <a:pt x="8166" y="555891"/>
                  </a:lnTo>
                  <a:lnTo>
                    <a:pt x="7429" y="538086"/>
                  </a:lnTo>
                  <a:lnTo>
                    <a:pt x="7429" y="519531"/>
                  </a:lnTo>
                  <a:lnTo>
                    <a:pt x="7429" y="500976"/>
                  </a:lnTo>
                  <a:lnTo>
                    <a:pt x="6680" y="483158"/>
                  </a:lnTo>
                  <a:lnTo>
                    <a:pt x="6680" y="464604"/>
                  </a:lnTo>
                  <a:lnTo>
                    <a:pt x="6680" y="446049"/>
                  </a:lnTo>
                  <a:lnTo>
                    <a:pt x="5930" y="428244"/>
                  </a:lnTo>
                  <a:lnTo>
                    <a:pt x="5930" y="409676"/>
                  </a:lnTo>
                  <a:lnTo>
                    <a:pt x="5930" y="391134"/>
                  </a:lnTo>
                  <a:lnTo>
                    <a:pt x="5194" y="373316"/>
                  </a:lnTo>
                  <a:lnTo>
                    <a:pt x="5194" y="354761"/>
                  </a:lnTo>
                  <a:lnTo>
                    <a:pt x="5194" y="336207"/>
                  </a:lnTo>
                  <a:lnTo>
                    <a:pt x="4457" y="318401"/>
                  </a:lnTo>
                  <a:lnTo>
                    <a:pt x="4457" y="299847"/>
                  </a:lnTo>
                  <a:lnTo>
                    <a:pt x="4457" y="281292"/>
                  </a:lnTo>
                  <a:lnTo>
                    <a:pt x="3721" y="263474"/>
                  </a:lnTo>
                  <a:lnTo>
                    <a:pt x="3721" y="244932"/>
                  </a:lnTo>
                  <a:lnTo>
                    <a:pt x="3721" y="227114"/>
                  </a:lnTo>
                  <a:lnTo>
                    <a:pt x="2971" y="208559"/>
                  </a:lnTo>
                  <a:lnTo>
                    <a:pt x="2971" y="189992"/>
                  </a:lnTo>
                  <a:lnTo>
                    <a:pt x="2971" y="172186"/>
                  </a:lnTo>
                  <a:lnTo>
                    <a:pt x="2222" y="153631"/>
                  </a:lnTo>
                  <a:lnTo>
                    <a:pt x="2222" y="135077"/>
                  </a:lnTo>
                  <a:lnTo>
                    <a:pt x="2222" y="117271"/>
                  </a:lnTo>
                  <a:lnTo>
                    <a:pt x="1485" y="98717"/>
                  </a:lnTo>
                  <a:lnTo>
                    <a:pt x="1485" y="80162"/>
                  </a:lnTo>
                  <a:lnTo>
                    <a:pt x="1485" y="62356"/>
                  </a:lnTo>
                  <a:lnTo>
                    <a:pt x="736" y="43802"/>
                  </a:lnTo>
                  <a:lnTo>
                    <a:pt x="736" y="7416"/>
                  </a:lnTo>
                  <a:lnTo>
                    <a:pt x="0" y="0"/>
                  </a:lnTo>
                  <a:lnTo>
                    <a:pt x="7429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266503" y="2526055"/>
              <a:ext cx="2122805" cy="17145"/>
            </a:xfrm>
            <a:custGeom>
              <a:avLst/>
              <a:gdLst/>
              <a:ahLst/>
              <a:cxnLst/>
              <a:rect l="l" t="t" r="r" b="b"/>
              <a:pathLst>
                <a:path w="2122804" h="17144">
                  <a:moveTo>
                    <a:pt x="2122601" y="0"/>
                  </a:moveTo>
                  <a:lnTo>
                    <a:pt x="2114448" y="736"/>
                  </a:lnTo>
                  <a:lnTo>
                    <a:pt x="1454658" y="736"/>
                  </a:lnTo>
                  <a:lnTo>
                    <a:pt x="1388605" y="1473"/>
                  </a:lnTo>
                  <a:lnTo>
                    <a:pt x="727316" y="1473"/>
                  </a:lnTo>
                  <a:lnTo>
                    <a:pt x="661276" y="2222"/>
                  </a:lnTo>
                  <a:lnTo>
                    <a:pt x="66776" y="2222"/>
                  </a:lnTo>
                  <a:lnTo>
                    <a:pt x="0" y="2959"/>
                  </a:lnTo>
                  <a:lnTo>
                    <a:pt x="0" y="9651"/>
                  </a:lnTo>
                  <a:lnTo>
                    <a:pt x="7416" y="17068"/>
                  </a:lnTo>
                  <a:lnTo>
                    <a:pt x="661276" y="17068"/>
                  </a:lnTo>
                  <a:lnTo>
                    <a:pt x="727316" y="16319"/>
                  </a:lnTo>
                  <a:lnTo>
                    <a:pt x="1388605" y="16319"/>
                  </a:lnTo>
                  <a:lnTo>
                    <a:pt x="1454658" y="15582"/>
                  </a:lnTo>
                  <a:lnTo>
                    <a:pt x="1982330" y="15582"/>
                  </a:lnTo>
                  <a:lnTo>
                    <a:pt x="2107742" y="14846"/>
                  </a:lnTo>
                  <a:lnTo>
                    <a:pt x="2115185" y="7416"/>
                  </a:lnTo>
                  <a:lnTo>
                    <a:pt x="2121865" y="8166"/>
                  </a:lnTo>
                  <a:lnTo>
                    <a:pt x="21226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266503" y="2526055"/>
              <a:ext cx="2122805" cy="17145"/>
            </a:xfrm>
            <a:custGeom>
              <a:avLst/>
              <a:gdLst/>
              <a:ahLst/>
              <a:cxnLst/>
              <a:rect l="l" t="t" r="r" b="b"/>
              <a:pathLst>
                <a:path w="2122804" h="17144">
                  <a:moveTo>
                    <a:pt x="2107742" y="14846"/>
                  </a:moveTo>
                  <a:lnTo>
                    <a:pt x="7416" y="17068"/>
                  </a:lnTo>
                  <a:lnTo>
                    <a:pt x="661276" y="17068"/>
                  </a:lnTo>
                  <a:lnTo>
                    <a:pt x="727316" y="16319"/>
                  </a:lnTo>
                  <a:lnTo>
                    <a:pt x="1388605" y="16319"/>
                  </a:lnTo>
                  <a:lnTo>
                    <a:pt x="1454658" y="15582"/>
                  </a:lnTo>
                  <a:lnTo>
                    <a:pt x="1982330" y="15582"/>
                  </a:lnTo>
                  <a:lnTo>
                    <a:pt x="2107742" y="14846"/>
                  </a:lnTo>
                  <a:close/>
                </a:path>
                <a:path w="2122804" h="17144">
                  <a:moveTo>
                    <a:pt x="2122601" y="0"/>
                  </a:moveTo>
                  <a:lnTo>
                    <a:pt x="2114448" y="736"/>
                  </a:lnTo>
                  <a:lnTo>
                    <a:pt x="1454658" y="736"/>
                  </a:lnTo>
                  <a:lnTo>
                    <a:pt x="1388605" y="1473"/>
                  </a:lnTo>
                  <a:lnTo>
                    <a:pt x="727316" y="1473"/>
                  </a:lnTo>
                  <a:lnTo>
                    <a:pt x="661276" y="2222"/>
                  </a:lnTo>
                  <a:lnTo>
                    <a:pt x="66776" y="2222"/>
                  </a:lnTo>
                  <a:lnTo>
                    <a:pt x="0" y="2959"/>
                  </a:lnTo>
                  <a:lnTo>
                    <a:pt x="2121865" y="8166"/>
                  </a:lnTo>
                  <a:lnTo>
                    <a:pt x="2122601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264395" y="2531376"/>
              <a:ext cx="2119630" cy="21590"/>
            </a:xfrm>
            <a:custGeom>
              <a:avLst/>
              <a:gdLst/>
              <a:ahLst/>
              <a:cxnLst/>
              <a:rect l="l" t="t" r="r" b="b"/>
              <a:pathLst>
                <a:path w="2119629" h="21589">
                  <a:moveTo>
                    <a:pt x="0" y="21272"/>
                  </a:moveTo>
                  <a:lnTo>
                    <a:pt x="2119376" y="21272"/>
                  </a:lnTo>
                  <a:lnTo>
                    <a:pt x="2119376" y="0"/>
                  </a:lnTo>
                  <a:lnTo>
                    <a:pt x="0" y="0"/>
                  </a:lnTo>
                  <a:lnTo>
                    <a:pt x="0" y="21272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266503" y="2526055"/>
              <a:ext cx="2122805" cy="8255"/>
            </a:xfrm>
            <a:custGeom>
              <a:avLst/>
              <a:gdLst/>
              <a:ahLst/>
              <a:cxnLst/>
              <a:rect l="l" t="t" r="r" b="b"/>
              <a:pathLst>
                <a:path w="2122804" h="8255">
                  <a:moveTo>
                    <a:pt x="-9525" y="4083"/>
                  </a:moveTo>
                  <a:lnTo>
                    <a:pt x="2132126" y="4083"/>
                  </a:lnTo>
                </a:path>
              </a:pathLst>
            </a:custGeom>
            <a:ln w="27216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369813" y="2533472"/>
              <a:ext cx="19050" cy="1254760"/>
            </a:xfrm>
            <a:custGeom>
              <a:avLst/>
              <a:gdLst/>
              <a:ahLst/>
              <a:cxnLst/>
              <a:rect l="l" t="t" r="r" b="b"/>
              <a:pathLst>
                <a:path w="19050" h="1254760">
                  <a:moveTo>
                    <a:pt x="11874" y="0"/>
                  </a:moveTo>
                  <a:lnTo>
                    <a:pt x="4432" y="7429"/>
                  </a:lnTo>
                  <a:lnTo>
                    <a:pt x="3721" y="78663"/>
                  </a:lnTo>
                  <a:lnTo>
                    <a:pt x="3721" y="195935"/>
                  </a:lnTo>
                  <a:lnTo>
                    <a:pt x="2984" y="235267"/>
                  </a:lnTo>
                  <a:lnTo>
                    <a:pt x="2984" y="391858"/>
                  </a:lnTo>
                  <a:lnTo>
                    <a:pt x="2235" y="431203"/>
                  </a:lnTo>
                  <a:lnTo>
                    <a:pt x="2235" y="627138"/>
                  </a:lnTo>
                  <a:lnTo>
                    <a:pt x="1460" y="666470"/>
                  </a:lnTo>
                  <a:lnTo>
                    <a:pt x="1460" y="823074"/>
                  </a:lnTo>
                  <a:lnTo>
                    <a:pt x="736" y="862406"/>
                  </a:lnTo>
                  <a:lnTo>
                    <a:pt x="736" y="1018997"/>
                  </a:lnTo>
                  <a:lnTo>
                    <a:pt x="0" y="1058341"/>
                  </a:lnTo>
                  <a:lnTo>
                    <a:pt x="0" y="1253528"/>
                  </a:lnTo>
                  <a:lnTo>
                    <a:pt x="7416" y="1253528"/>
                  </a:lnTo>
                  <a:lnTo>
                    <a:pt x="14097" y="1254277"/>
                  </a:lnTo>
                  <a:lnTo>
                    <a:pt x="14833" y="1214945"/>
                  </a:lnTo>
                  <a:lnTo>
                    <a:pt x="14833" y="1058341"/>
                  </a:lnTo>
                  <a:lnTo>
                    <a:pt x="15570" y="1018997"/>
                  </a:lnTo>
                  <a:lnTo>
                    <a:pt x="15570" y="862406"/>
                  </a:lnTo>
                  <a:lnTo>
                    <a:pt x="16319" y="823074"/>
                  </a:lnTo>
                  <a:lnTo>
                    <a:pt x="16319" y="627138"/>
                  </a:lnTo>
                  <a:lnTo>
                    <a:pt x="17068" y="587806"/>
                  </a:lnTo>
                  <a:lnTo>
                    <a:pt x="17068" y="431203"/>
                  </a:lnTo>
                  <a:lnTo>
                    <a:pt x="17818" y="391858"/>
                  </a:lnTo>
                  <a:lnTo>
                    <a:pt x="17818" y="235267"/>
                  </a:lnTo>
                  <a:lnTo>
                    <a:pt x="18554" y="195935"/>
                  </a:lnTo>
                  <a:lnTo>
                    <a:pt x="18554" y="749"/>
                  </a:lnTo>
                  <a:lnTo>
                    <a:pt x="118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369813" y="2534221"/>
              <a:ext cx="19050" cy="1254125"/>
            </a:xfrm>
            <a:custGeom>
              <a:avLst/>
              <a:gdLst/>
              <a:ahLst/>
              <a:cxnLst/>
              <a:rect l="l" t="t" r="r" b="b"/>
              <a:pathLst>
                <a:path w="19050" h="1254125">
                  <a:moveTo>
                    <a:pt x="18554" y="0"/>
                  </a:moveTo>
                  <a:lnTo>
                    <a:pt x="4432" y="6680"/>
                  </a:lnTo>
                  <a:lnTo>
                    <a:pt x="3721" y="77914"/>
                  </a:lnTo>
                  <a:lnTo>
                    <a:pt x="3721" y="195186"/>
                  </a:lnTo>
                  <a:lnTo>
                    <a:pt x="2984" y="234518"/>
                  </a:lnTo>
                  <a:lnTo>
                    <a:pt x="2984" y="391109"/>
                  </a:lnTo>
                  <a:lnTo>
                    <a:pt x="2235" y="430453"/>
                  </a:lnTo>
                  <a:lnTo>
                    <a:pt x="2235" y="626389"/>
                  </a:lnTo>
                  <a:lnTo>
                    <a:pt x="1460" y="665721"/>
                  </a:lnTo>
                  <a:lnTo>
                    <a:pt x="1460" y="822325"/>
                  </a:lnTo>
                  <a:lnTo>
                    <a:pt x="736" y="861656"/>
                  </a:lnTo>
                  <a:lnTo>
                    <a:pt x="736" y="1018247"/>
                  </a:lnTo>
                  <a:lnTo>
                    <a:pt x="0" y="1057592"/>
                  </a:lnTo>
                  <a:lnTo>
                    <a:pt x="0" y="1252778"/>
                  </a:lnTo>
                  <a:lnTo>
                    <a:pt x="7416" y="1252778"/>
                  </a:lnTo>
                  <a:lnTo>
                    <a:pt x="14097" y="1253528"/>
                  </a:lnTo>
                  <a:lnTo>
                    <a:pt x="14833" y="1214196"/>
                  </a:lnTo>
                  <a:lnTo>
                    <a:pt x="14833" y="1057592"/>
                  </a:lnTo>
                  <a:lnTo>
                    <a:pt x="15570" y="1018247"/>
                  </a:lnTo>
                  <a:lnTo>
                    <a:pt x="15570" y="861656"/>
                  </a:lnTo>
                  <a:lnTo>
                    <a:pt x="16319" y="822325"/>
                  </a:lnTo>
                  <a:lnTo>
                    <a:pt x="16319" y="626389"/>
                  </a:lnTo>
                  <a:lnTo>
                    <a:pt x="17068" y="587057"/>
                  </a:lnTo>
                  <a:lnTo>
                    <a:pt x="17068" y="430453"/>
                  </a:lnTo>
                  <a:lnTo>
                    <a:pt x="17818" y="391109"/>
                  </a:lnTo>
                  <a:lnTo>
                    <a:pt x="17818" y="234518"/>
                  </a:lnTo>
                  <a:lnTo>
                    <a:pt x="18554" y="195186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369813" y="2534221"/>
              <a:ext cx="19050" cy="1254125"/>
            </a:xfrm>
            <a:custGeom>
              <a:avLst/>
              <a:gdLst/>
              <a:ahLst/>
              <a:cxnLst/>
              <a:rect l="l" t="t" r="r" b="b"/>
              <a:pathLst>
                <a:path w="19050" h="1254125">
                  <a:moveTo>
                    <a:pt x="18554" y="0"/>
                  </a:moveTo>
                  <a:lnTo>
                    <a:pt x="18554" y="0"/>
                  </a:lnTo>
                  <a:lnTo>
                    <a:pt x="18554" y="195186"/>
                  </a:lnTo>
                  <a:lnTo>
                    <a:pt x="17818" y="234518"/>
                  </a:lnTo>
                  <a:lnTo>
                    <a:pt x="17818" y="273850"/>
                  </a:lnTo>
                  <a:lnTo>
                    <a:pt x="17818" y="313194"/>
                  </a:lnTo>
                  <a:lnTo>
                    <a:pt x="17818" y="352526"/>
                  </a:lnTo>
                  <a:lnTo>
                    <a:pt x="17818" y="391109"/>
                  </a:lnTo>
                  <a:lnTo>
                    <a:pt x="17068" y="430453"/>
                  </a:lnTo>
                  <a:lnTo>
                    <a:pt x="17068" y="469798"/>
                  </a:lnTo>
                  <a:lnTo>
                    <a:pt x="17068" y="509117"/>
                  </a:lnTo>
                  <a:lnTo>
                    <a:pt x="17068" y="547712"/>
                  </a:lnTo>
                  <a:lnTo>
                    <a:pt x="17068" y="587057"/>
                  </a:lnTo>
                  <a:lnTo>
                    <a:pt x="16319" y="626389"/>
                  </a:lnTo>
                  <a:lnTo>
                    <a:pt x="16319" y="822325"/>
                  </a:lnTo>
                  <a:lnTo>
                    <a:pt x="15570" y="861656"/>
                  </a:lnTo>
                  <a:lnTo>
                    <a:pt x="15570" y="900988"/>
                  </a:lnTo>
                  <a:lnTo>
                    <a:pt x="15570" y="939584"/>
                  </a:lnTo>
                  <a:lnTo>
                    <a:pt x="15570" y="978928"/>
                  </a:lnTo>
                  <a:lnTo>
                    <a:pt x="15570" y="1018247"/>
                  </a:lnTo>
                  <a:lnTo>
                    <a:pt x="14833" y="1057592"/>
                  </a:lnTo>
                  <a:lnTo>
                    <a:pt x="14833" y="1096187"/>
                  </a:lnTo>
                  <a:lnTo>
                    <a:pt x="14833" y="1135519"/>
                  </a:lnTo>
                  <a:lnTo>
                    <a:pt x="14833" y="1174851"/>
                  </a:lnTo>
                  <a:lnTo>
                    <a:pt x="14833" y="1214196"/>
                  </a:lnTo>
                  <a:lnTo>
                    <a:pt x="14097" y="1253528"/>
                  </a:lnTo>
                  <a:lnTo>
                    <a:pt x="7416" y="1252778"/>
                  </a:lnTo>
                  <a:lnTo>
                    <a:pt x="0" y="1252778"/>
                  </a:lnTo>
                  <a:lnTo>
                    <a:pt x="0" y="1214196"/>
                  </a:lnTo>
                  <a:lnTo>
                    <a:pt x="0" y="1174851"/>
                  </a:lnTo>
                  <a:lnTo>
                    <a:pt x="0" y="1135519"/>
                  </a:lnTo>
                  <a:lnTo>
                    <a:pt x="0" y="1096187"/>
                  </a:lnTo>
                  <a:lnTo>
                    <a:pt x="0" y="1057592"/>
                  </a:lnTo>
                  <a:lnTo>
                    <a:pt x="736" y="1018247"/>
                  </a:lnTo>
                  <a:lnTo>
                    <a:pt x="736" y="978928"/>
                  </a:lnTo>
                  <a:lnTo>
                    <a:pt x="736" y="939584"/>
                  </a:lnTo>
                  <a:lnTo>
                    <a:pt x="736" y="900252"/>
                  </a:lnTo>
                  <a:lnTo>
                    <a:pt x="736" y="861656"/>
                  </a:lnTo>
                  <a:lnTo>
                    <a:pt x="1460" y="822325"/>
                  </a:lnTo>
                  <a:lnTo>
                    <a:pt x="1460" y="782993"/>
                  </a:lnTo>
                  <a:lnTo>
                    <a:pt x="1460" y="743648"/>
                  </a:lnTo>
                  <a:lnTo>
                    <a:pt x="1460" y="705053"/>
                  </a:lnTo>
                  <a:lnTo>
                    <a:pt x="1460" y="665721"/>
                  </a:lnTo>
                  <a:lnTo>
                    <a:pt x="2235" y="626389"/>
                  </a:lnTo>
                  <a:lnTo>
                    <a:pt x="2235" y="430453"/>
                  </a:lnTo>
                  <a:lnTo>
                    <a:pt x="2984" y="391109"/>
                  </a:lnTo>
                  <a:lnTo>
                    <a:pt x="2984" y="351790"/>
                  </a:lnTo>
                  <a:lnTo>
                    <a:pt x="2984" y="313194"/>
                  </a:lnTo>
                  <a:lnTo>
                    <a:pt x="2984" y="273850"/>
                  </a:lnTo>
                  <a:lnTo>
                    <a:pt x="2984" y="234518"/>
                  </a:lnTo>
                  <a:lnTo>
                    <a:pt x="3721" y="195186"/>
                  </a:lnTo>
                  <a:lnTo>
                    <a:pt x="3721" y="156603"/>
                  </a:lnTo>
                  <a:lnTo>
                    <a:pt x="3721" y="117259"/>
                  </a:lnTo>
                  <a:lnTo>
                    <a:pt x="3721" y="77914"/>
                  </a:lnTo>
                  <a:lnTo>
                    <a:pt x="4432" y="668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459467" y="3357282"/>
              <a:ext cx="15875" cy="269240"/>
            </a:xfrm>
            <a:custGeom>
              <a:avLst/>
              <a:gdLst/>
              <a:ahLst/>
              <a:cxnLst/>
              <a:rect l="l" t="t" r="r" b="b"/>
              <a:pathLst>
                <a:path w="15875" h="269239">
                  <a:moveTo>
                    <a:pt x="6667" y="0"/>
                  </a:moveTo>
                  <a:lnTo>
                    <a:pt x="14097" y="0"/>
                  </a:lnTo>
                  <a:lnTo>
                    <a:pt x="14833" y="8902"/>
                  </a:lnTo>
                  <a:lnTo>
                    <a:pt x="14833" y="17081"/>
                  </a:lnTo>
                  <a:lnTo>
                    <a:pt x="14833" y="25234"/>
                  </a:lnTo>
                  <a:lnTo>
                    <a:pt x="14833" y="134340"/>
                  </a:lnTo>
                  <a:lnTo>
                    <a:pt x="15582" y="142506"/>
                  </a:lnTo>
                  <a:lnTo>
                    <a:pt x="15582" y="267931"/>
                  </a:lnTo>
                  <a:lnTo>
                    <a:pt x="8166" y="267931"/>
                  </a:lnTo>
                  <a:lnTo>
                    <a:pt x="1473" y="268668"/>
                  </a:lnTo>
                  <a:lnTo>
                    <a:pt x="749" y="259765"/>
                  </a:lnTo>
                  <a:lnTo>
                    <a:pt x="749" y="251599"/>
                  </a:lnTo>
                  <a:lnTo>
                    <a:pt x="749" y="243433"/>
                  </a:lnTo>
                  <a:lnTo>
                    <a:pt x="749" y="134340"/>
                  </a:lnTo>
                  <a:lnTo>
                    <a:pt x="0" y="126174"/>
                  </a:lnTo>
                  <a:lnTo>
                    <a:pt x="0" y="749"/>
                  </a:lnTo>
                  <a:lnTo>
                    <a:pt x="6667" y="0"/>
                  </a:lnTo>
                </a:path>
              </a:pathLst>
            </a:custGeom>
            <a:ln w="15874">
              <a:solidFill>
                <a:srgbClr val="4F50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0007245" y="5159960"/>
            <a:ext cx="60325" cy="60325"/>
            <a:chOff x="4952644" y="5159959"/>
            <a:chExt cx="60325" cy="60325"/>
          </a:xfrm>
        </p:grpSpPr>
        <p:sp>
          <p:nvSpPr>
            <p:cNvPr id="138" name="object 138"/>
            <p:cNvSpPr/>
            <p:nvPr/>
          </p:nvSpPr>
          <p:spPr>
            <a:xfrm>
              <a:off x="4954930" y="516224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838"/>
                  </a:moveTo>
                  <a:lnTo>
                    <a:pt x="55473" y="26962"/>
                  </a:lnTo>
                  <a:lnTo>
                    <a:pt x="55181" y="25527"/>
                  </a:lnTo>
                  <a:lnTo>
                    <a:pt x="54889" y="24091"/>
                  </a:lnTo>
                  <a:lnTo>
                    <a:pt x="54559" y="22453"/>
                  </a:lnTo>
                  <a:lnTo>
                    <a:pt x="54267" y="21005"/>
                  </a:lnTo>
                  <a:lnTo>
                    <a:pt x="53962" y="19507"/>
                  </a:lnTo>
                  <a:lnTo>
                    <a:pt x="53644" y="17945"/>
                  </a:lnTo>
                  <a:lnTo>
                    <a:pt x="53467" y="17030"/>
                  </a:lnTo>
                  <a:lnTo>
                    <a:pt x="53340" y="16852"/>
                  </a:lnTo>
                  <a:lnTo>
                    <a:pt x="53009" y="16370"/>
                  </a:lnTo>
                  <a:lnTo>
                    <a:pt x="52717" y="15925"/>
                  </a:lnTo>
                  <a:lnTo>
                    <a:pt x="52425" y="15494"/>
                  </a:lnTo>
                  <a:lnTo>
                    <a:pt x="52108" y="15024"/>
                  </a:lnTo>
                  <a:lnTo>
                    <a:pt x="51803" y="14579"/>
                  </a:lnTo>
                  <a:lnTo>
                    <a:pt x="51485" y="14109"/>
                  </a:lnTo>
                  <a:lnTo>
                    <a:pt x="51193" y="13677"/>
                  </a:lnTo>
                  <a:lnTo>
                    <a:pt x="50863" y="13182"/>
                  </a:lnTo>
                  <a:lnTo>
                    <a:pt x="50571" y="12750"/>
                  </a:lnTo>
                  <a:lnTo>
                    <a:pt x="50253" y="12280"/>
                  </a:lnTo>
                  <a:lnTo>
                    <a:pt x="47485" y="8178"/>
                  </a:lnTo>
                  <a:lnTo>
                    <a:pt x="43370" y="5384"/>
                  </a:lnTo>
                  <a:lnTo>
                    <a:pt x="42926" y="5092"/>
                  </a:lnTo>
                  <a:lnTo>
                    <a:pt x="42481" y="4787"/>
                  </a:lnTo>
                  <a:lnTo>
                    <a:pt x="42011" y="4470"/>
                  </a:lnTo>
                  <a:lnTo>
                    <a:pt x="41516" y="4140"/>
                  </a:lnTo>
                  <a:lnTo>
                    <a:pt x="41084" y="3848"/>
                  </a:lnTo>
                  <a:lnTo>
                    <a:pt x="40652" y="3556"/>
                  </a:lnTo>
                  <a:lnTo>
                    <a:pt x="40170" y="3225"/>
                  </a:lnTo>
                  <a:lnTo>
                    <a:pt x="39738" y="2933"/>
                  </a:lnTo>
                  <a:lnTo>
                    <a:pt x="39281" y="2628"/>
                  </a:lnTo>
                  <a:lnTo>
                    <a:pt x="38811" y="2311"/>
                  </a:lnTo>
                  <a:lnTo>
                    <a:pt x="38646" y="2197"/>
                  </a:lnTo>
                  <a:lnTo>
                    <a:pt x="37719" y="2006"/>
                  </a:lnTo>
                  <a:lnTo>
                    <a:pt x="36156" y="1689"/>
                  </a:lnTo>
                  <a:lnTo>
                    <a:pt x="34709" y="1397"/>
                  </a:lnTo>
                  <a:lnTo>
                    <a:pt x="33210" y="1092"/>
                  </a:lnTo>
                  <a:lnTo>
                    <a:pt x="31648" y="774"/>
                  </a:lnTo>
                  <a:lnTo>
                    <a:pt x="30149" y="469"/>
                  </a:lnTo>
                  <a:lnTo>
                    <a:pt x="28587" y="152"/>
                  </a:lnTo>
                  <a:lnTo>
                    <a:pt x="27838" y="0"/>
                  </a:lnTo>
                  <a:lnTo>
                    <a:pt x="27076" y="152"/>
                  </a:lnTo>
                  <a:lnTo>
                    <a:pt x="25514" y="469"/>
                  </a:lnTo>
                  <a:lnTo>
                    <a:pt x="24015" y="774"/>
                  </a:lnTo>
                  <a:lnTo>
                    <a:pt x="22440" y="1092"/>
                  </a:lnTo>
                  <a:lnTo>
                    <a:pt x="20942" y="1397"/>
                  </a:lnTo>
                  <a:lnTo>
                    <a:pt x="19507" y="1689"/>
                  </a:lnTo>
                  <a:lnTo>
                    <a:pt x="17932" y="2006"/>
                  </a:lnTo>
                  <a:lnTo>
                    <a:pt x="17005" y="2197"/>
                  </a:lnTo>
                  <a:lnTo>
                    <a:pt x="16840" y="2311"/>
                  </a:lnTo>
                  <a:lnTo>
                    <a:pt x="16370" y="2628"/>
                  </a:lnTo>
                  <a:lnTo>
                    <a:pt x="15913" y="2933"/>
                  </a:lnTo>
                  <a:lnTo>
                    <a:pt x="15481" y="3225"/>
                  </a:lnTo>
                  <a:lnTo>
                    <a:pt x="14998" y="3556"/>
                  </a:lnTo>
                  <a:lnTo>
                    <a:pt x="14566" y="3848"/>
                  </a:lnTo>
                  <a:lnTo>
                    <a:pt x="14122" y="4140"/>
                  </a:lnTo>
                  <a:lnTo>
                    <a:pt x="13639" y="4470"/>
                  </a:lnTo>
                  <a:lnTo>
                    <a:pt x="13169" y="4787"/>
                  </a:lnTo>
                  <a:lnTo>
                    <a:pt x="12712" y="5092"/>
                  </a:lnTo>
                  <a:lnTo>
                    <a:pt x="12280" y="5384"/>
                  </a:lnTo>
                  <a:lnTo>
                    <a:pt x="8153" y="8178"/>
                  </a:lnTo>
                  <a:lnTo>
                    <a:pt x="5080" y="12738"/>
                  </a:lnTo>
                  <a:lnTo>
                    <a:pt x="4457" y="13652"/>
                  </a:lnTo>
                  <a:lnTo>
                    <a:pt x="4165" y="14109"/>
                  </a:lnTo>
                  <a:lnTo>
                    <a:pt x="3848" y="14579"/>
                  </a:lnTo>
                  <a:lnTo>
                    <a:pt x="3543" y="15024"/>
                  </a:lnTo>
                  <a:lnTo>
                    <a:pt x="3225" y="15494"/>
                  </a:lnTo>
                  <a:lnTo>
                    <a:pt x="2933" y="15925"/>
                  </a:lnTo>
                  <a:lnTo>
                    <a:pt x="2641" y="16357"/>
                  </a:lnTo>
                  <a:lnTo>
                    <a:pt x="2311" y="16852"/>
                  </a:lnTo>
                  <a:lnTo>
                    <a:pt x="2184" y="17030"/>
                  </a:lnTo>
                  <a:lnTo>
                    <a:pt x="1676" y="19507"/>
                  </a:lnTo>
                  <a:lnTo>
                    <a:pt x="1384" y="20955"/>
                  </a:lnTo>
                  <a:lnTo>
                    <a:pt x="762" y="24028"/>
                  </a:lnTo>
                  <a:lnTo>
                    <a:pt x="457" y="25527"/>
                  </a:lnTo>
                  <a:lnTo>
                    <a:pt x="177" y="26962"/>
                  </a:lnTo>
                  <a:lnTo>
                    <a:pt x="0" y="27838"/>
                  </a:lnTo>
                  <a:lnTo>
                    <a:pt x="177" y="28727"/>
                  </a:lnTo>
                  <a:lnTo>
                    <a:pt x="457" y="30111"/>
                  </a:lnTo>
                  <a:lnTo>
                    <a:pt x="1384" y="34734"/>
                  </a:lnTo>
                  <a:lnTo>
                    <a:pt x="1676" y="36169"/>
                  </a:lnTo>
                  <a:lnTo>
                    <a:pt x="2184" y="38658"/>
                  </a:lnTo>
                  <a:lnTo>
                    <a:pt x="4457" y="42024"/>
                  </a:lnTo>
                  <a:lnTo>
                    <a:pt x="5080" y="42951"/>
                  </a:lnTo>
                  <a:lnTo>
                    <a:pt x="8166" y="47510"/>
                  </a:lnTo>
                  <a:lnTo>
                    <a:pt x="13195" y="50914"/>
                  </a:lnTo>
                  <a:lnTo>
                    <a:pt x="17005" y="53479"/>
                  </a:lnTo>
                  <a:lnTo>
                    <a:pt x="22567" y="54610"/>
                  </a:lnTo>
                  <a:lnTo>
                    <a:pt x="27076" y="55511"/>
                  </a:lnTo>
                  <a:lnTo>
                    <a:pt x="27838" y="55664"/>
                  </a:lnTo>
                  <a:lnTo>
                    <a:pt x="28587" y="55511"/>
                  </a:lnTo>
                  <a:lnTo>
                    <a:pt x="30149" y="55194"/>
                  </a:lnTo>
                  <a:lnTo>
                    <a:pt x="31648" y="54889"/>
                  </a:lnTo>
                  <a:lnTo>
                    <a:pt x="33032" y="54610"/>
                  </a:lnTo>
                  <a:lnTo>
                    <a:pt x="38646" y="53479"/>
                  </a:lnTo>
                  <a:lnTo>
                    <a:pt x="38823" y="53352"/>
                  </a:lnTo>
                  <a:lnTo>
                    <a:pt x="39293" y="53035"/>
                  </a:lnTo>
                  <a:lnTo>
                    <a:pt x="39725" y="52743"/>
                  </a:lnTo>
                  <a:lnTo>
                    <a:pt x="40170" y="52438"/>
                  </a:lnTo>
                  <a:lnTo>
                    <a:pt x="40601" y="52146"/>
                  </a:lnTo>
                  <a:lnTo>
                    <a:pt x="41084" y="51816"/>
                  </a:lnTo>
                  <a:lnTo>
                    <a:pt x="41529" y="51523"/>
                  </a:lnTo>
                  <a:lnTo>
                    <a:pt x="42011" y="51193"/>
                  </a:lnTo>
                  <a:lnTo>
                    <a:pt x="42418" y="50914"/>
                  </a:lnTo>
                  <a:lnTo>
                    <a:pt x="47485" y="47510"/>
                  </a:lnTo>
                  <a:lnTo>
                    <a:pt x="50253" y="43408"/>
                  </a:lnTo>
                  <a:lnTo>
                    <a:pt x="50571" y="42951"/>
                  </a:lnTo>
                  <a:lnTo>
                    <a:pt x="50863" y="42506"/>
                  </a:lnTo>
                  <a:lnTo>
                    <a:pt x="51193" y="42024"/>
                  </a:lnTo>
                  <a:lnTo>
                    <a:pt x="51485" y="41579"/>
                  </a:lnTo>
                  <a:lnTo>
                    <a:pt x="51803" y="41109"/>
                  </a:lnTo>
                  <a:lnTo>
                    <a:pt x="52108" y="40665"/>
                  </a:lnTo>
                  <a:lnTo>
                    <a:pt x="52425" y="40195"/>
                  </a:lnTo>
                  <a:lnTo>
                    <a:pt x="52717" y="39751"/>
                  </a:lnTo>
                  <a:lnTo>
                    <a:pt x="53009" y="39319"/>
                  </a:lnTo>
                  <a:lnTo>
                    <a:pt x="53340" y="38836"/>
                  </a:lnTo>
                  <a:lnTo>
                    <a:pt x="53467" y="38658"/>
                  </a:lnTo>
                  <a:lnTo>
                    <a:pt x="53644" y="37744"/>
                  </a:lnTo>
                  <a:lnTo>
                    <a:pt x="53962" y="36182"/>
                  </a:lnTo>
                  <a:lnTo>
                    <a:pt x="54267" y="34734"/>
                  </a:lnTo>
                  <a:lnTo>
                    <a:pt x="54559" y="33235"/>
                  </a:lnTo>
                  <a:lnTo>
                    <a:pt x="54889" y="31661"/>
                  </a:lnTo>
                  <a:lnTo>
                    <a:pt x="55181" y="30162"/>
                  </a:lnTo>
                  <a:lnTo>
                    <a:pt x="55473" y="28727"/>
                  </a:lnTo>
                  <a:lnTo>
                    <a:pt x="55664" y="27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960632" y="516792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00" y="0"/>
                  </a:moveTo>
                  <a:lnTo>
                    <a:pt x="6156" y="0"/>
                  </a:lnTo>
                  <a:lnTo>
                    <a:pt x="2463" y="2493"/>
                  </a:lnTo>
                  <a:lnTo>
                    <a:pt x="0" y="6144"/>
                  </a:lnTo>
                  <a:lnTo>
                    <a:pt x="0" y="38174"/>
                  </a:lnTo>
                  <a:lnTo>
                    <a:pt x="2463" y="41822"/>
                  </a:lnTo>
                  <a:lnTo>
                    <a:pt x="6150" y="44310"/>
                  </a:lnTo>
                  <a:lnTo>
                    <a:pt x="38107" y="44310"/>
                  </a:lnTo>
                  <a:lnTo>
                    <a:pt x="41792" y="41822"/>
                  </a:lnTo>
                  <a:lnTo>
                    <a:pt x="44256" y="38174"/>
                  </a:lnTo>
                  <a:lnTo>
                    <a:pt x="44256" y="6144"/>
                  </a:lnTo>
                  <a:lnTo>
                    <a:pt x="41792" y="2493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960937" y="516825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84" y="0"/>
                  </a:moveTo>
                  <a:lnTo>
                    <a:pt x="5363" y="0"/>
                  </a:lnTo>
                  <a:lnTo>
                    <a:pt x="2158" y="2163"/>
                  </a:lnTo>
                  <a:lnTo>
                    <a:pt x="0" y="5362"/>
                  </a:lnTo>
                  <a:lnTo>
                    <a:pt x="0" y="38295"/>
                  </a:lnTo>
                  <a:lnTo>
                    <a:pt x="2159" y="41492"/>
                  </a:lnTo>
                  <a:lnTo>
                    <a:pt x="5356" y="43649"/>
                  </a:lnTo>
                  <a:lnTo>
                    <a:pt x="38291" y="43649"/>
                  </a:lnTo>
                  <a:lnTo>
                    <a:pt x="41487" y="41492"/>
                  </a:lnTo>
                  <a:lnTo>
                    <a:pt x="43647" y="38295"/>
                  </a:lnTo>
                  <a:lnTo>
                    <a:pt x="43647" y="5362"/>
                  </a:lnTo>
                  <a:lnTo>
                    <a:pt x="41487" y="2163"/>
                  </a:lnTo>
                  <a:lnTo>
                    <a:pt x="38284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961229" y="516854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25" y="0"/>
                  </a:moveTo>
                  <a:lnTo>
                    <a:pt x="4638" y="0"/>
                  </a:lnTo>
                  <a:lnTo>
                    <a:pt x="1866" y="1871"/>
                  </a:lnTo>
                  <a:lnTo>
                    <a:pt x="0" y="4637"/>
                  </a:lnTo>
                  <a:lnTo>
                    <a:pt x="0" y="38435"/>
                  </a:lnTo>
                  <a:lnTo>
                    <a:pt x="1866" y="41200"/>
                  </a:lnTo>
                  <a:lnTo>
                    <a:pt x="4631" y="43065"/>
                  </a:lnTo>
                  <a:lnTo>
                    <a:pt x="38432" y="43065"/>
                  </a:lnTo>
                  <a:lnTo>
                    <a:pt x="41195" y="41200"/>
                  </a:lnTo>
                  <a:lnTo>
                    <a:pt x="43063" y="38435"/>
                  </a:lnTo>
                  <a:lnTo>
                    <a:pt x="43063" y="4637"/>
                  </a:lnTo>
                  <a:lnTo>
                    <a:pt x="41195" y="1871"/>
                  </a:lnTo>
                  <a:lnTo>
                    <a:pt x="3842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961556" y="516887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86" y="0"/>
                  </a:moveTo>
                  <a:lnTo>
                    <a:pt x="3822" y="0"/>
                  </a:lnTo>
                  <a:lnTo>
                    <a:pt x="1539" y="1541"/>
                  </a:lnTo>
                  <a:lnTo>
                    <a:pt x="0" y="3822"/>
                  </a:lnTo>
                  <a:lnTo>
                    <a:pt x="0" y="38590"/>
                  </a:lnTo>
                  <a:lnTo>
                    <a:pt x="1539" y="40870"/>
                  </a:lnTo>
                  <a:lnTo>
                    <a:pt x="3833" y="42417"/>
                  </a:lnTo>
                  <a:lnTo>
                    <a:pt x="38575" y="42417"/>
                  </a:lnTo>
                  <a:lnTo>
                    <a:pt x="40868" y="40870"/>
                  </a:lnTo>
                  <a:lnTo>
                    <a:pt x="42408" y="38590"/>
                  </a:lnTo>
                  <a:lnTo>
                    <a:pt x="42408" y="3822"/>
                  </a:lnTo>
                  <a:lnTo>
                    <a:pt x="40868" y="1541"/>
                  </a:lnTo>
                  <a:lnTo>
                    <a:pt x="3858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961851" y="516916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23" y="0"/>
                  </a:moveTo>
                  <a:lnTo>
                    <a:pt x="3094" y="0"/>
                  </a:lnTo>
                  <a:lnTo>
                    <a:pt x="1244" y="1249"/>
                  </a:lnTo>
                  <a:lnTo>
                    <a:pt x="0" y="3093"/>
                  </a:lnTo>
                  <a:lnTo>
                    <a:pt x="0" y="38734"/>
                  </a:lnTo>
                  <a:lnTo>
                    <a:pt x="1244" y="40578"/>
                  </a:lnTo>
                  <a:lnTo>
                    <a:pt x="3086" y="41821"/>
                  </a:lnTo>
                  <a:lnTo>
                    <a:pt x="38731" y="41821"/>
                  </a:lnTo>
                  <a:lnTo>
                    <a:pt x="40573" y="40578"/>
                  </a:lnTo>
                  <a:lnTo>
                    <a:pt x="41818" y="38734"/>
                  </a:lnTo>
                  <a:lnTo>
                    <a:pt x="41818" y="3093"/>
                  </a:lnTo>
                  <a:lnTo>
                    <a:pt x="40573" y="1249"/>
                  </a:lnTo>
                  <a:lnTo>
                    <a:pt x="38723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962169" y="51694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95" y="0"/>
                  </a:moveTo>
                  <a:lnTo>
                    <a:pt x="2288" y="0"/>
                  </a:lnTo>
                  <a:lnTo>
                    <a:pt x="927" y="919"/>
                  </a:lnTo>
                  <a:lnTo>
                    <a:pt x="0" y="2292"/>
                  </a:lnTo>
                  <a:lnTo>
                    <a:pt x="0" y="38874"/>
                  </a:lnTo>
                  <a:lnTo>
                    <a:pt x="927" y="40247"/>
                  </a:lnTo>
                  <a:lnTo>
                    <a:pt x="2336" y="41198"/>
                  </a:lnTo>
                  <a:lnTo>
                    <a:pt x="38847" y="41198"/>
                  </a:lnTo>
                  <a:lnTo>
                    <a:pt x="40255" y="40247"/>
                  </a:lnTo>
                  <a:lnTo>
                    <a:pt x="41183" y="38874"/>
                  </a:lnTo>
                  <a:lnTo>
                    <a:pt x="41183" y="2292"/>
                  </a:lnTo>
                  <a:lnTo>
                    <a:pt x="40255" y="919"/>
                  </a:lnTo>
                  <a:lnTo>
                    <a:pt x="38895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962474" y="51697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22" y="0"/>
                  </a:moveTo>
                  <a:lnTo>
                    <a:pt x="1550" y="0"/>
                  </a:lnTo>
                  <a:lnTo>
                    <a:pt x="622" y="627"/>
                  </a:lnTo>
                  <a:lnTo>
                    <a:pt x="0" y="1549"/>
                  </a:lnTo>
                  <a:lnTo>
                    <a:pt x="0" y="39034"/>
                  </a:lnTo>
                  <a:lnTo>
                    <a:pt x="622" y="39955"/>
                  </a:lnTo>
                  <a:lnTo>
                    <a:pt x="1542" y="40576"/>
                  </a:lnTo>
                  <a:lnTo>
                    <a:pt x="39031" y="40576"/>
                  </a:lnTo>
                  <a:lnTo>
                    <a:pt x="39951" y="39955"/>
                  </a:lnTo>
                  <a:lnTo>
                    <a:pt x="40573" y="39034"/>
                  </a:lnTo>
                  <a:lnTo>
                    <a:pt x="40573" y="1549"/>
                  </a:lnTo>
                  <a:lnTo>
                    <a:pt x="39951" y="627"/>
                  </a:lnTo>
                  <a:lnTo>
                    <a:pt x="39022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962778" y="517008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50" y="0"/>
                  </a:moveTo>
                  <a:lnTo>
                    <a:pt x="813" y="0"/>
                  </a:lnTo>
                  <a:lnTo>
                    <a:pt x="317" y="334"/>
                  </a:lnTo>
                  <a:lnTo>
                    <a:pt x="0" y="805"/>
                  </a:lnTo>
                  <a:lnTo>
                    <a:pt x="0" y="39193"/>
                  </a:lnTo>
                  <a:lnTo>
                    <a:pt x="317" y="39663"/>
                  </a:lnTo>
                  <a:lnTo>
                    <a:pt x="804" y="39992"/>
                  </a:lnTo>
                  <a:lnTo>
                    <a:pt x="39159" y="39992"/>
                  </a:lnTo>
                  <a:lnTo>
                    <a:pt x="39646" y="39663"/>
                  </a:lnTo>
                  <a:lnTo>
                    <a:pt x="39963" y="39193"/>
                  </a:lnTo>
                  <a:lnTo>
                    <a:pt x="39963" y="805"/>
                  </a:lnTo>
                  <a:lnTo>
                    <a:pt x="39646" y="334"/>
                  </a:lnTo>
                  <a:lnTo>
                    <a:pt x="39150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963083" y="517041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70" y="47"/>
                  </a:moveTo>
                  <a:lnTo>
                    <a:pt x="19" y="0"/>
                  </a:lnTo>
                  <a:lnTo>
                    <a:pt x="0" y="39314"/>
                  </a:lnTo>
                  <a:lnTo>
                    <a:pt x="39306" y="39357"/>
                  </a:lnTo>
                  <a:lnTo>
                    <a:pt x="39370" y="47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963401" y="517070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963705" y="5171033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964010" y="517132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03" y="37503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964302" y="517163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06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906" y="36906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964633" y="517194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83" y="36283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964925" y="517223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74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74" y="35674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965242" y="517254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64"/>
                  </a:lnTo>
                  <a:lnTo>
                    <a:pt x="35051" y="35064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965547" y="517286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29" y="3442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965864" y="517316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33807" y="33832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966169" y="517348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10" y="3321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966461" y="517377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600"/>
                  </a:lnTo>
                  <a:lnTo>
                    <a:pt x="32588" y="32600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966766" y="517408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91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1991" y="31991"/>
                  </a:lnTo>
                  <a:lnTo>
                    <a:pt x="31991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967096" y="5174398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81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81" y="31356"/>
                  </a:lnTo>
                  <a:lnTo>
                    <a:pt x="31381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967388" y="51747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59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59" y="30759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967706" y="517502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30137" y="30111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954930" y="5162245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38" y="55664"/>
                  </a:moveTo>
                  <a:lnTo>
                    <a:pt x="38647" y="53471"/>
                  </a:lnTo>
                  <a:lnTo>
                    <a:pt x="47494" y="47499"/>
                  </a:lnTo>
                  <a:lnTo>
                    <a:pt x="53470" y="38653"/>
                  </a:lnTo>
                  <a:lnTo>
                    <a:pt x="55664" y="27838"/>
                  </a:lnTo>
                  <a:lnTo>
                    <a:pt x="53470" y="17021"/>
                  </a:lnTo>
                  <a:lnTo>
                    <a:pt x="47494" y="8170"/>
                  </a:lnTo>
                  <a:lnTo>
                    <a:pt x="38647" y="2194"/>
                  </a:lnTo>
                  <a:lnTo>
                    <a:pt x="27838" y="0"/>
                  </a:lnTo>
                  <a:lnTo>
                    <a:pt x="17016" y="2194"/>
                  </a:lnTo>
                  <a:lnTo>
                    <a:pt x="8166" y="8170"/>
                  </a:lnTo>
                  <a:lnTo>
                    <a:pt x="2192" y="17021"/>
                  </a:lnTo>
                  <a:lnTo>
                    <a:pt x="0" y="27838"/>
                  </a:lnTo>
                  <a:lnTo>
                    <a:pt x="2192" y="38653"/>
                  </a:lnTo>
                  <a:lnTo>
                    <a:pt x="8166" y="47499"/>
                  </a:lnTo>
                  <a:lnTo>
                    <a:pt x="17016" y="53471"/>
                  </a:lnTo>
                  <a:lnTo>
                    <a:pt x="27838" y="556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4" name="object 164"/>
          <p:cNvGrpSpPr/>
          <p:nvPr/>
        </p:nvGrpSpPr>
        <p:grpSpPr>
          <a:xfrm>
            <a:off x="10200196" y="5159960"/>
            <a:ext cx="60325" cy="60325"/>
            <a:chOff x="5145595" y="5159959"/>
            <a:chExt cx="60325" cy="60325"/>
          </a:xfrm>
        </p:grpSpPr>
        <p:sp>
          <p:nvSpPr>
            <p:cNvPr id="165" name="object 165"/>
            <p:cNvSpPr/>
            <p:nvPr/>
          </p:nvSpPr>
          <p:spPr>
            <a:xfrm>
              <a:off x="5147881" y="516224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89" y="27838"/>
                  </a:moveTo>
                  <a:lnTo>
                    <a:pt x="55511" y="26974"/>
                  </a:lnTo>
                  <a:lnTo>
                    <a:pt x="55219" y="25527"/>
                  </a:lnTo>
                  <a:lnTo>
                    <a:pt x="54889" y="23914"/>
                  </a:lnTo>
                  <a:lnTo>
                    <a:pt x="54597" y="22466"/>
                  </a:lnTo>
                  <a:lnTo>
                    <a:pt x="54292" y="20967"/>
                  </a:lnTo>
                  <a:lnTo>
                    <a:pt x="53975" y="19405"/>
                  </a:lnTo>
                  <a:lnTo>
                    <a:pt x="53682" y="17970"/>
                  </a:lnTo>
                  <a:lnTo>
                    <a:pt x="53492" y="17030"/>
                  </a:lnTo>
                  <a:lnTo>
                    <a:pt x="53352" y="16827"/>
                  </a:lnTo>
                  <a:lnTo>
                    <a:pt x="53060" y="16383"/>
                  </a:lnTo>
                  <a:lnTo>
                    <a:pt x="52743" y="15913"/>
                  </a:lnTo>
                  <a:lnTo>
                    <a:pt x="52438" y="15468"/>
                  </a:lnTo>
                  <a:lnTo>
                    <a:pt x="52133" y="15011"/>
                  </a:lnTo>
                  <a:lnTo>
                    <a:pt x="51841" y="14579"/>
                  </a:lnTo>
                  <a:lnTo>
                    <a:pt x="51523" y="14109"/>
                  </a:lnTo>
                  <a:lnTo>
                    <a:pt x="51219" y="13665"/>
                  </a:lnTo>
                  <a:lnTo>
                    <a:pt x="50901" y="13182"/>
                  </a:lnTo>
                  <a:lnTo>
                    <a:pt x="50584" y="12725"/>
                  </a:lnTo>
                  <a:lnTo>
                    <a:pt x="50292" y="12293"/>
                  </a:lnTo>
                  <a:lnTo>
                    <a:pt x="47523" y="8178"/>
                  </a:lnTo>
                  <a:lnTo>
                    <a:pt x="43395" y="5384"/>
                  </a:lnTo>
                  <a:lnTo>
                    <a:pt x="42964" y="5092"/>
                  </a:lnTo>
                  <a:lnTo>
                    <a:pt x="42506" y="4787"/>
                  </a:lnTo>
                  <a:lnTo>
                    <a:pt x="42037" y="4470"/>
                  </a:lnTo>
                  <a:lnTo>
                    <a:pt x="41554" y="4140"/>
                  </a:lnTo>
                  <a:lnTo>
                    <a:pt x="41109" y="3848"/>
                  </a:lnTo>
                  <a:lnTo>
                    <a:pt x="40678" y="3556"/>
                  </a:lnTo>
                  <a:lnTo>
                    <a:pt x="40195" y="3225"/>
                  </a:lnTo>
                  <a:lnTo>
                    <a:pt x="39763" y="2933"/>
                  </a:lnTo>
                  <a:lnTo>
                    <a:pt x="39306" y="2628"/>
                  </a:lnTo>
                  <a:lnTo>
                    <a:pt x="38836" y="2311"/>
                  </a:lnTo>
                  <a:lnTo>
                    <a:pt x="38671" y="2197"/>
                  </a:lnTo>
                  <a:lnTo>
                    <a:pt x="37744" y="2006"/>
                  </a:lnTo>
                  <a:lnTo>
                    <a:pt x="36169" y="1689"/>
                  </a:lnTo>
                  <a:lnTo>
                    <a:pt x="34734" y="1397"/>
                  </a:lnTo>
                  <a:lnTo>
                    <a:pt x="33235" y="1092"/>
                  </a:lnTo>
                  <a:lnTo>
                    <a:pt x="31661" y="774"/>
                  </a:lnTo>
                  <a:lnTo>
                    <a:pt x="30162" y="469"/>
                  </a:lnTo>
                  <a:lnTo>
                    <a:pt x="28600" y="152"/>
                  </a:lnTo>
                  <a:lnTo>
                    <a:pt x="27851" y="0"/>
                  </a:lnTo>
                  <a:lnTo>
                    <a:pt x="27089" y="152"/>
                  </a:lnTo>
                  <a:lnTo>
                    <a:pt x="25527" y="469"/>
                  </a:lnTo>
                  <a:lnTo>
                    <a:pt x="24028" y="774"/>
                  </a:lnTo>
                  <a:lnTo>
                    <a:pt x="22466" y="1092"/>
                  </a:lnTo>
                  <a:lnTo>
                    <a:pt x="20955" y="1397"/>
                  </a:lnTo>
                  <a:lnTo>
                    <a:pt x="19519" y="1689"/>
                  </a:lnTo>
                  <a:lnTo>
                    <a:pt x="17957" y="2006"/>
                  </a:lnTo>
                  <a:lnTo>
                    <a:pt x="17030" y="2197"/>
                  </a:lnTo>
                  <a:lnTo>
                    <a:pt x="16852" y="2311"/>
                  </a:lnTo>
                  <a:lnTo>
                    <a:pt x="16383" y="2628"/>
                  </a:lnTo>
                  <a:lnTo>
                    <a:pt x="15925" y="2933"/>
                  </a:lnTo>
                  <a:lnTo>
                    <a:pt x="15494" y="3225"/>
                  </a:lnTo>
                  <a:lnTo>
                    <a:pt x="15011" y="3556"/>
                  </a:lnTo>
                  <a:lnTo>
                    <a:pt x="14579" y="3848"/>
                  </a:lnTo>
                  <a:lnTo>
                    <a:pt x="14147" y="4140"/>
                  </a:lnTo>
                  <a:lnTo>
                    <a:pt x="13652" y="4470"/>
                  </a:lnTo>
                  <a:lnTo>
                    <a:pt x="13182" y="4787"/>
                  </a:lnTo>
                  <a:lnTo>
                    <a:pt x="12725" y="5092"/>
                  </a:lnTo>
                  <a:lnTo>
                    <a:pt x="12293" y="5384"/>
                  </a:lnTo>
                  <a:lnTo>
                    <a:pt x="8166" y="8178"/>
                  </a:lnTo>
                  <a:lnTo>
                    <a:pt x="5397" y="12280"/>
                  </a:lnTo>
                  <a:lnTo>
                    <a:pt x="4787" y="13182"/>
                  </a:lnTo>
                  <a:lnTo>
                    <a:pt x="4470" y="13652"/>
                  </a:lnTo>
                  <a:lnTo>
                    <a:pt x="4165" y="14109"/>
                  </a:lnTo>
                  <a:lnTo>
                    <a:pt x="3848" y="14579"/>
                  </a:lnTo>
                  <a:lnTo>
                    <a:pt x="3556" y="15011"/>
                  </a:lnTo>
                  <a:lnTo>
                    <a:pt x="3251" y="15455"/>
                  </a:lnTo>
                  <a:lnTo>
                    <a:pt x="2946" y="15913"/>
                  </a:lnTo>
                  <a:lnTo>
                    <a:pt x="2628" y="16383"/>
                  </a:lnTo>
                  <a:lnTo>
                    <a:pt x="2336" y="16814"/>
                  </a:lnTo>
                  <a:lnTo>
                    <a:pt x="2184" y="17030"/>
                  </a:lnTo>
                  <a:lnTo>
                    <a:pt x="1092" y="22453"/>
                  </a:lnTo>
                  <a:lnTo>
                    <a:pt x="800" y="23901"/>
                  </a:lnTo>
                  <a:lnTo>
                    <a:pt x="469" y="25527"/>
                  </a:lnTo>
                  <a:lnTo>
                    <a:pt x="177" y="26962"/>
                  </a:lnTo>
                  <a:lnTo>
                    <a:pt x="0" y="27838"/>
                  </a:lnTo>
                  <a:lnTo>
                    <a:pt x="22580" y="54610"/>
                  </a:lnTo>
                  <a:lnTo>
                    <a:pt x="27089" y="55511"/>
                  </a:lnTo>
                  <a:lnTo>
                    <a:pt x="27851" y="55664"/>
                  </a:lnTo>
                  <a:lnTo>
                    <a:pt x="28600" y="55511"/>
                  </a:lnTo>
                  <a:lnTo>
                    <a:pt x="30162" y="55194"/>
                  </a:lnTo>
                  <a:lnTo>
                    <a:pt x="31673" y="54889"/>
                  </a:lnTo>
                  <a:lnTo>
                    <a:pt x="33058" y="54610"/>
                  </a:lnTo>
                  <a:lnTo>
                    <a:pt x="38671" y="53479"/>
                  </a:lnTo>
                  <a:lnTo>
                    <a:pt x="38849" y="53352"/>
                  </a:lnTo>
                  <a:lnTo>
                    <a:pt x="39319" y="53035"/>
                  </a:lnTo>
                  <a:lnTo>
                    <a:pt x="39751" y="52743"/>
                  </a:lnTo>
                  <a:lnTo>
                    <a:pt x="40195" y="52438"/>
                  </a:lnTo>
                  <a:lnTo>
                    <a:pt x="40627" y="52146"/>
                  </a:lnTo>
                  <a:lnTo>
                    <a:pt x="41109" y="51816"/>
                  </a:lnTo>
                  <a:lnTo>
                    <a:pt x="41554" y="51523"/>
                  </a:lnTo>
                  <a:lnTo>
                    <a:pt x="42037" y="51193"/>
                  </a:lnTo>
                  <a:lnTo>
                    <a:pt x="42443" y="50914"/>
                  </a:lnTo>
                  <a:lnTo>
                    <a:pt x="47523" y="47510"/>
                  </a:lnTo>
                  <a:lnTo>
                    <a:pt x="50292" y="43408"/>
                  </a:lnTo>
                  <a:lnTo>
                    <a:pt x="50584" y="42964"/>
                  </a:lnTo>
                  <a:lnTo>
                    <a:pt x="50901" y="42506"/>
                  </a:lnTo>
                  <a:lnTo>
                    <a:pt x="51219" y="42037"/>
                  </a:lnTo>
                  <a:lnTo>
                    <a:pt x="51523" y="41579"/>
                  </a:lnTo>
                  <a:lnTo>
                    <a:pt x="51841" y="41109"/>
                  </a:lnTo>
                  <a:lnTo>
                    <a:pt x="52438" y="40233"/>
                  </a:lnTo>
                  <a:lnTo>
                    <a:pt x="52743" y="39776"/>
                  </a:lnTo>
                  <a:lnTo>
                    <a:pt x="53060" y="39306"/>
                  </a:lnTo>
                  <a:lnTo>
                    <a:pt x="53352" y="38874"/>
                  </a:lnTo>
                  <a:lnTo>
                    <a:pt x="53492" y="38658"/>
                  </a:lnTo>
                  <a:lnTo>
                    <a:pt x="53682" y="37744"/>
                  </a:lnTo>
                  <a:lnTo>
                    <a:pt x="53975" y="36296"/>
                  </a:lnTo>
                  <a:lnTo>
                    <a:pt x="54292" y="34721"/>
                  </a:lnTo>
                  <a:lnTo>
                    <a:pt x="54597" y="33235"/>
                  </a:lnTo>
                  <a:lnTo>
                    <a:pt x="54889" y="31788"/>
                  </a:lnTo>
                  <a:lnTo>
                    <a:pt x="55219" y="30162"/>
                  </a:lnTo>
                  <a:lnTo>
                    <a:pt x="55511" y="28727"/>
                  </a:lnTo>
                  <a:lnTo>
                    <a:pt x="55689" y="27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153591" y="516792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19" y="0"/>
                  </a:moveTo>
                  <a:lnTo>
                    <a:pt x="6161" y="0"/>
                  </a:lnTo>
                  <a:lnTo>
                    <a:pt x="2466" y="2493"/>
                  </a:lnTo>
                  <a:lnTo>
                    <a:pt x="0" y="6144"/>
                  </a:lnTo>
                  <a:lnTo>
                    <a:pt x="0" y="38174"/>
                  </a:lnTo>
                  <a:lnTo>
                    <a:pt x="2466" y="41822"/>
                  </a:lnTo>
                  <a:lnTo>
                    <a:pt x="6155" y="44310"/>
                  </a:lnTo>
                  <a:lnTo>
                    <a:pt x="38126" y="44310"/>
                  </a:lnTo>
                  <a:lnTo>
                    <a:pt x="41813" y="41822"/>
                  </a:lnTo>
                  <a:lnTo>
                    <a:pt x="44276" y="38174"/>
                  </a:lnTo>
                  <a:lnTo>
                    <a:pt x="44276" y="6144"/>
                  </a:lnTo>
                  <a:lnTo>
                    <a:pt x="41813" y="2493"/>
                  </a:lnTo>
                  <a:lnTo>
                    <a:pt x="38119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153897" y="516825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303" y="0"/>
                  </a:moveTo>
                  <a:lnTo>
                    <a:pt x="5367" y="0"/>
                  </a:lnTo>
                  <a:lnTo>
                    <a:pt x="2161" y="2163"/>
                  </a:lnTo>
                  <a:lnTo>
                    <a:pt x="0" y="5362"/>
                  </a:lnTo>
                  <a:lnTo>
                    <a:pt x="0" y="38295"/>
                  </a:lnTo>
                  <a:lnTo>
                    <a:pt x="2161" y="41492"/>
                  </a:lnTo>
                  <a:lnTo>
                    <a:pt x="5360" y="43649"/>
                  </a:lnTo>
                  <a:lnTo>
                    <a:pt x="38310" y="43649"/>
                  </a:lnTo>
                  <a:lnTo>
                    <a:pt x="41507" y="41492"/>
                  </a:lnTo>
                  <a:lnTo>
                    <a:pt x="43666" y="38295"/>
                  </a:lnTo>
                  <a:lnTo>
                    <a:pt x="43666" y="5362"/>
                  </a:lnTo>
                  <a:lnTo>
                    <a:pt x="41507" y="2163"/>
                  </a:lnTo>
                  <a:lnTo>
                    <a:pt x="38303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154215" y="516854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18" y="0"/>
                  </a:moveTo>
                  <a:lnTo>
                    <a:pt x="4616" y="0"/>
                  </a:lnTo>
                  <a:lnTo>
                    <a:pt x="1843" y="1871"/>
                  </a:lnTo>
                  <a:lnTo>
                    <a:pt x="0" y="4600"/>
                  </a:lnTo>
                  <a:lnTo>
                    <a:pt x="0" y="38473"/>
                  </a:lnTo>
                  <a:lnTo>
                    <a:pt x="1843" y="41200"/>
                  </a:lnTo>
                  <a:lnTo>
                    <a:pt x="4609" y="43065"/>
                  </a:lnTo>
                  <a:lnTo>
                    <a:pt x="38425" y="43065"/>
                  </a:lnTo>
                  <a:lnTo>
                    <a:pt x="41189" y="41200"/>
                  </a:lnTo>
                  <a:lnTo>
                    <a:pt x="43031" y="38473"/>
                  </a:lnTo>
                  <a:lnTo>
                    <a:pt x="43031" y="4600"/>
                  </a:lnTo>
                  <a:lnTo>
                    <a:pt x="41189" y="1871"/>
                  </a:lnTo>
                  <a:lnTo>
                    <a:pt x="3841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154511" y="516887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611" y="0"/>
                  </a:moveTo>
                  <a:lnTo>
                    <a:pt x="3831" y="0"/>
                  </a:lnTo>
                  <a:lnTo>
                    <a:pt x="1547" y="1541"/>
                  </a:lnTo>
                  <a:lnTo>
                    <a:pt x="0" y="3831"/>
                  </a:lnTo>
                  <a:lnTo>
                    <a:pt x="0" y="38580"/>
                  </a:lnTo>
                  <a:lnTo>
                    <a:pt x="1547" y="40870"/>
                  </a:lnTo>
                  <a:lnTo>
                    <a:pt x="3842" y="42417"/>
                  </a:lnTo>
                  <a:lnTo>
                    <a:pt x="38600" y="42417"/>
                  </a:lnTo>
                  <a:lnTo>
                    <a:pt x="40893" y="40870"/>
                  </a:lnTo>
                  <a:lnTo>
                    <a:pt x="42439" y="38580"/>
                  </a:lnTo>
                  <a:lnTo>
                    <a:pt x="42439" y="3831"/>
                  </a:lnTo>
                  <a:lnTo>
                    <a:pt x="40894" y="1541"/>
                  </a:lnTo>
                  <a:lnTo>
                    <a:pt x="3861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154838" y="516916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16" y="0"/>
                  </a:moveTo>
                  <a:lnTo>
                    <a:pt x="3071" y="0"/>
                  </a:lnTo>
                  <a:lnTo>
                    <a:pt x="1220" y="1249"/>
                  </a:lnTo>
                  <a:lnTo>
                    <a:pt x="0" y="3055"/>
                  </a:lnTo>
                  <a:lnTo>
                    <a:pt x="0" y="38772"/>
                  </a:lnTo>
                  <a:lnTo>
                    <a:pt x="1220" y="40578"/>
                  </a:lnTo>
                  <a:lnTo>
                    <a:pt x="3063" y="41821"/>
                  </a:lnTo>
                  <a:lnTo>
                    <a:pt x="38724" y="41821"/>
                  </a:lnTo>
                  <a:lnTo>
                    <a:pt x="40566" y="40578"/>
                  </a:lnTo>
                  <a:lnTo>
                    <a:pt x="41786" y="38772"/>
                  </a:lnTo>
                  <a:lnTo>
                    <a:pt x="41786" y="3055"/>
                  </a:lnTo>
                  <a:lnTo>
                    <a:pt x="40566" y="1249"/>
                  </a:lnTo>
                  <a:lnTo>
                    <a:pt x="38716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155133" y="51694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910" y="0"/>
                  </a:moveTo>
                  <a:lnTo>
                    <a:pt x="2287" y="0"/>
                  </a:lnTo>
                  <a:lnTo>
                    <a:pt x="925" y="919"/>
                  </a:lnTo>
                  <a:lnTo>
                    <a:pt x="0" y="2288"/>
                  </a:lnTo>
                  <a:lnTo>
                    <a:pt x="0" y="38878"/>
                  </a:lnTo>
                  <a:lnTo>
                    <a:pt x="925" y="40247"/>
                  </a:lnTo>
                  <a:lnTo>
                    <a:pt x="2335" y="41198"/>
                  </a:lnTo>
                  <a:lnTo>
                    <a:pt x="38862" y="41198"/>
                  </a:lnTo>
                  <a:lnTo>
                    <a:pt x="40271" y="40247"/>
                  </a:lnTo>
                  <a:lnTo>
                    <a:pt x="41196" y="38878"/>
                  </a:lnTo>
                  <a:lnTo>
                    <a:pt x="41196" y="2288"/>
                  </a:lnTo>
                  <a:lnTo>
                    <a:pt x="40271" y="919"/>
                  </a:lnTo>
                  <a:lnTo>
                    <a:pt x="38910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155438" y="51697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38" y="0"/>
                  </a:moveTo>
                  <a:lnTo>
                    <a:pt x="1549" y="0"/>
                  </a:lnTo>
                  <a:lnTo>
                    <a:pt x="620" y="627"/>
                  </a:lnTo>
                  <a:lnTo>
                    <a:pt x="0" y="1545"/>
                  </a:lnTo>
                  <a:lnTo>
                    <a:pt x="0" y="39037"/>
                  </a:lnTo>
                  <a:lnTo>
                    <a:pt x="620" y="39955"/>
                  </a:lnTo>
                  <a:lnTo>
                    <a:pt x="1541" y="40576"/>
                  </a:lnTo>
                  <a:lnTo>
                    <a:pt x="39047" y="40576"/>
                  </a:lnTo>
                  <a:lnTo>
                    <a:pt x="39966" y="39955"/>
                  </a:lnTo>
                  <a:lnTo>
                    <a:pt x="40586" y="39037"/>
                  </a:lnTo>
                  <a:lnTo>
                    <a:pt x="40586" y="1545"/>
                  </a:lnTo>
                  <a:lnTo>
                    <a:pt x="39966" y="627"/>
                  </a:lnTo>
                  <a:lnTo>
                    <a:pt x="39038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155753" y="517008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55" y="0"/>
                  </a:moveTo>
                  <a:lnTo>
                    <a:pt x="801" y="0"/>
                  </a:lnTo>
                  <a:lnTo>
                    <a:pt x="305" y="334"/>
                  </a:lnTo>
                  <a:lnTo>
                    <a:pt x="0" y="786"/>
                  </a:lnTo>
                  <a:lnTo>
                    <a:pt x="0" y="39212"/>
                  </a:lnTo>
                  <a:lnTo>
                    <a:pt x="305" y="39663"/>
                  </a:lnTo>
                  <a:lnTo>
                    <a:pt x="792" y="39992"/>
                  </a:lnTo>
                  <a:lnTo>
                    <a:pt x="39164" y="39992"/>
                  </a:lnTo>
                  <a:lnTo>
                    <a:pt x="39651" y="39663"/>
                  </a:lnTo>
                  <a:lnTo>
                    <a:pt x="39956" y="39212"/>
                  </a:lnTo>
                  <a:lnTo>
                    <a:pt x="39956" y="786"/>
                  </a:lnTo>
                  <a:lnTo>
                    <a:pt x="39651" y="334"/>
                  </a:lnTo>
                  <a:lnTo>
                    <a:pt x="39155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156047" y="517041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57" y="4"/>
                  </a:moveTo>
                  <a:lnTo>
                    <a:pt x="18" y="0"/>
                  </a:lnTo>
                  <a:lnTo>
                    <a:pt x="0" y="39317"/>
                  </a:lnTo>
                  <a:lnTo>
                    <a:pt x="39322" y="39357"/>
                  </a:lnTo>
                  <a:lnTo>
                    <a:pt x="39357" y="4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156377" y="5170703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5" h="39370">
                  <a:moveTo>
                    <a:pt x="38722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22" y="38747"/>
                  </a:lnTo>
                  <a:lnTo>
                    <a:pt x="38722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156670" y="5171033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156974" y="517132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28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28" y="37503"/>
                  </a:lnTo>
                  <a:lnTo>
                    <a:pt x="37528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157279" y="517163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893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893" y="36906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157584" y="517194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83" y="36283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157876" y="517223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99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99" y="35674"/>
                  </a:lnTo>
                  <a:lnTo>
                    <a:pt x="35699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158206" y="517254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64"/>
                  </a:lnTo>
                  <a:lnTo>
                    <a:pt x="35051" y="35064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158498" y="517286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55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55" y="34429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158841" y="517316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33807" y="33832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159121" y="517348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10" y="3321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159413" y="517377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26" y="0"/>
                  </a:moveTo>
                  <a:lnTo>
                    <a:pt x="0" y="0"/>
                  </a:lnTo>
                  <a:lnTo>
                    <a:pt x="0" y="32600"/>
                  </a:lnTo>
                  <a:lnTo>
                    <a:pt x="32626" y="32600"/>
                  </a:lnTo>
                  <a:lnTo>
                    <a:pt x="3262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159743" y="517408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65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1965" y="31991"/>
                  </a:lnTo>
                  <a:lnTo>
                    <a:pt x="31965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160035" y="5174398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81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81" y="31356"/>
                  </a:lnTo>
                  <a:lnTo>
                    <a:pt x="31381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160365" y="51747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34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34" y="30759"/>
                  </a:lnTo>
                  <a:lnTo>
                    <a:pt x="3073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160658" y="517502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30137" y="30111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147881" y="5162245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51" y="55664"/>
                  </a:moveTo>
                  <a:lnTo>
                    <a:pt x="38673" y="53471"/>
                  </a:lnTo>
                  <a:lnTo>
                    <a:pt x="47523" y="47499"/>
                  </a:lnTo>
                  <a:lnTo>
                    <a:pt x="53497" y="38653"/>
                  </a:lnTo>
                  <a:lnTo>
                    <a:pt x="55689" y="27838"/>
                  </a:lnTo>
                  <a:lnTo>
                    <a:pt x="53497" y="17021"/>
                  </a:lnTo>
                  <a:lnTo>
                    <a:pt x="47523" y="8170"/>
                  </a:lnTo>
                  <a:lnTo>
                    <a:pt x="38673" y="2194"/>
                  </a:lnTo>
                  <a:lnTo>
                    <a:pt x="27851" y="0"/>
                  </a:lnTo>
                  <a:lnTo>
                    <a:pt x="17032" y="2194"/>
                  </a:lnTo>
                  <a:lnTo>
                    <a:pt x="8177" y="8170"/>
                  </a:lnTo>
                  <a:lnTo>
                    <a:pt x="2196" y="17021"/>
                  </a:lnTo>
                  <a:lnTo>
                    <a:pt x="0" y="27838"/>
                  </a:lnTo>
                  <a:lnTo>
                    <a:pt x="2196" y="38653"/>
                  </a:lnTo>
                  <a:lnTo>
                    <a:pt x="8177" y="47499"/>
                  </a:lnTo>
                  <a:lnTo>
                    <a:pt x="17032" y="53471"/>
                  </a:lnTo>
                  <a:lnTo>
                    <a:pt x="27851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1" name="object 191"/>
          <p:cNvGrpSpPr/>
          <p:nvPr/>
        </p:nvGrpSpPr>
        <p:grpSpPr>
          <a:xfrm>
            <a:off x="9527795" y="5436781"/>
            <a:ext cx="60325" cy="60325"/>
            <a:chOff x="4473194" y="5436780"/>
            <a:chExt cx="60325" cy="60325"/>
          </a:xfrm>
        </p:grpSpPr>
        <p:sp>
          <p:nvSpPr>
            <p:cNvPr id="192" name="object 192"/>
            <p:cNvSpPr/>
            <p:nvPr/>
          </p:nvSpPr>
          <p:spPr>
            <a:xfrm>
              <a:off x="4475480" y="5439066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38" y="0"/>
                  </a:moveTo>
                  <a:lnTo>
                    <a:pt x="17021" y="2192"/>
                  </a:lnTo>
                  <a:lnTo>
                    <a:pt x="8170" y="8167"/>
                  </a:lnTo>
                  <a:lnTo>
                    <a:pt x="2194" y="17021"/>
                  </a:lnTo>
                  <a:lnTo>
                    <a:pt x="0" y="27851"/>
                  </a:lnTo>
                  <a:lnTo>
                    <a:pt x="2194" y="38667"/>
                  </a:lnTo>
                  <a:lnTo>
                    <a:pt x="8170" y="47518"/>
                  </a:lnTo>
                  <a:lnTo>
                    <a:pt x="17021" y="53495"/>
                  </a:lnTo>
                  <a:lnTo>
                    <a:pt x="27838" y="55689"/>
                  </a:lnTo>
                  <a:lnTo>
                    <a:pt x="38655" y="53495"/>
                  </a:lnTo>
                  <a:lnTo>
                    <a:pt x="47505" y="47518"/>
                  </a:lnTo>
                  <a:lnTo>
                    <a:pt x="53482" y="38667"/>
                  </a:lnTo>
                  <a:lnTo>
                    <a:pt x="55676" y="27851"/>
                  </a:lnTo>
                  <a:lnTo>
                    <a:pt x="53482" y="17021"/>
                  </a:lnTo>
                  <a:lnTo>
                    <a:pt x="47505" y="8167"/>
                  </a:lnTo>
                  <a:lnTo>
                    <a:pt x="38655" y="2192"/>
                  </a:lnTo>
                  <a:lnTo>
                    <a:pt x="278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475480" y="5439066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38" y="55689"/>
                  </a:moveTo>
                  <a:lnTo>
                    <a:pt x="38655" y="53495"/>
                  </a:lnTo>
                  <a:lnTo>
                    <a:pt x="47505" y="47518"/>
                  </a:lnTo>
                  <a:lnTo>
                    <a:pt x="53482" y="38667"/>
                  </a:lnTo>
                  <a:lnTo>
                    <a:pt x="55676" y="27851"/>
                  </a:lnTo>
                  <a:lnTo>
                    <a:pt x="53482" y="17021"/>
                  </a:lnTo>
                  <a:lnTo>
                    <a:pt x="47505" y="8167"/>
                  </a:lnTo>
                  <a:lnTo>
                    <a:pt x="38655" y="2192"/>
                  </a:lnTo>
                  <a:lnTo>
                    <a:pt x="27838" y="0"/>
                  </a:lnTo>
                  <a:lnTo>
                    <a:pt x="17021" y="2192"/>
                  </a:lnTo>
                  <a:lnTo>
                    <a:pt x="8170" y="8167"/>
                  </a:lnTo>
                  <a:lnTo>
                    <a:pt x="2194" y="17021"/>
                  </a:lnTo>
                  <a:lnTo>
                    <a:pt x="0" y="27851"/>
                  </a:lnTo>
                  <a:lnTo>
                    <a:pt x="2194" y="38667"/>
                  </a:lnTo>
                  <a:lnTo>
                    <a:pt x="8170" y="47518"/>
                  </a:lnTo>
                  <a:lnTo>
                    <a:pt x="17021" y="53495"/>
                  </a:lnTo>
                  <a:lnTo>
                    <a:pt x="27838" y="55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4"/>
          <p:cNvGrpSpPr/>
          <p:nvPr/>
        </p:nvGrpSpPr>
        <p:grpSpPr>
          <a:xfrm>
            <a:off x="9758630" y="5436058"/>
            <a:ext cx="60325" cy="60325"/>
            <a:chOff x="4704029" y="5436057"/>
            <a:chExt cx="60325" cy="60325"/>
          </a:xfrm>
        </p:grpSpPr>
        <p:sp>
          <p:nvSpPr>
            <p:cNvPr id="195" name="object 195"/>
            <p:cNvSpPr/>
            <p:nvPr/>
          </p:nvSpPr>
          <p:spPr>
            <a:xfrm>
              <a:off x="4706315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14" y="2202"/>
                  </a:lnTo>
                  <a:lnTo>
                    <a:pt x="8250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50" y="47402"/>
                  </a:lnTo>
                  <a:lnTo>
                    <a:pt x="17214" y="53447"/>
                  </a:lnTo>
                  <a:lnTo>
                    <a:pt x="28206" y="55664"/>
                  </a:lnTo>
                  <a:lnTo>
                    <a:pt x="38749" y="53447"/>
                  </a:lnTo>
                  <a:lnTo>
                    <a:pt x="47493" y="47402"/>
                  </a:lnTo>
                  <a:lnTo>
                    <a:pt x="53458" y="38433"/>
                  </a:lnTo>
                  <a:lnTo>
                    <a:pt x="55664" y="27444"/>
                  </a:lnTo>
                  <a:lnTo>
                    <a:pt x="53458" y="16898"/>
                  </a:lnTo>
                  <a:lnTo>
                    <a:pt x="47493" y="8159"/>
                  </a:lnTo>
                  <a:lnTo>
                    <a:pt x="38749" y="2202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706315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49" y="53447"/>
                  </a:lnTo>
                  <a:lnTo>
                    <a:pt x="47493" y="47402"/>
                  </a:lnTo>
                  <a:lnTo>
                    <a:pt x="53458" y="38433"/>
                  </a:lnTo>
                  <a:lnTo>
                    <a:pt x="55664" y="27444"/>
                  </a:lnTo>
                  <a:lnTo>
                    <a:pt x="53458" y="16898"/>
                  </a:lnTo>
                  <a:lnTo>
                    <a:pt x="47493" y="8159"/>
                  </a:lnTo>
                  <a:lnTo>
                    <a:pt x="38749" y="2202"/>
                  </a:lnTo>
                  <a:lnTo>
                    <a:pt x="28206" y="0"/>
                  </a:lnTo>
                  <a:lnTo>
                    <a:pt x="17214" y="2202"/>
                  </a:lnTo>
                  <a:lnTo>
                    <a:pt x="8250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50" y="47402"/>
                  </a:lnTo>
                  <a:lnTo>
                    <a:pt x="17214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7" name="object 197"/>
          <p:cNvGrpSpPr/>
          <p:nvPr/>
        </p:nvGrpSpPr>
        <p:grpSpPr>
          <a:xfrm>
            <a:off x="9872904" y="5436058"/>
            <a:ext cx="60325" cy="60325"/>
            <a:chOff x="4818303" y="5436057"/>
            <a:chExt cx="60325" cy="60325"/>
          </a:xfrm>
        </p:grpSpPr>
        <p:sp>
          <p:nvSpPr>
            <p:cNvPr id="198" name="object 198"/>
            <p:cNvSpPr/>
            <p:nvPr/>
          </p:nvSpPr>
          <p:spPr>
            <a:xfrm>
              <a:off x="4820589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19" y="0"/>
                  </a:moveTo>
                  <a:lnTo>
                    <a:pt x="17230" y="2202"/>
                  </a:lnTo>
                  <a:lnTo>
                    <a:pt x="8261" y="8159"/>
                  </a:lnTo>
                  <a:lnTo>
                    <a:pt x="2216" y="16898"/>
                  </a:lnTo>
                  <a:lnTo>
                    <a:pt x="0" y="27444"/>
                  </a:lnTo>
                  <a:lnTo>
                    <a:pt x="2216" y="38433"/>
                  </a:lnTo>
                  <a:lnTo>
                    <a:pt x="8261" y="47402"/>
                  </a:lnTo>
                  <a:lnTo>
                    <a:pt x="17230" y="53447"/>
                  </a:lnTo>
                  <a:lnTo>
                    <a:pt x="28219" y="55664"/>
                  </a:lnTo>
                  <a:lnTo>
                    <a:pt x="38769" y="53447"/>
                  </a:lnTo>
                  <a:lnTo>
                    <a:pt x="47517" y="47402"/>
                  </a:lnTo>
                  <a:lnTo>
                    <a:pt x="53483" y="38433"/>
                  </a:lnTo>
                  <a:lnTo>
                    <a:pt x="55689" y="27444"/>
                  </a:lnTo>
                  <a:lnTo>
                    <a:pt x="53483" y="16898"/>
                  </a:lnTo>
                  <a:lnTo>
                    <a:pt x="47517" y="8159"/>
                  </a:lnTo>
                  <a:lnTo>
                    <a:pt x="38769" y="2202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820589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19" y="55664"/>
                  </a:moveTo>
                  <a:lnTo>
                    <a:pt x="38769" y="53447"/>
                  </a:lnTo>
                  <a:lnTo>
                    <a:pt x="47517" y="47402"/>
                  </a:lnTo>
                  <a:lnTo>
                    <a:pt x="53483" y="38433"/>
                  </a:lnTo>
                  <a:lnTo>
                    <a:pt x="55689" y="27444"/>
                  </a:lnTo>
                  <a:lnTo>
                    <a:pt x="53483" y="16898"/>
                  </a:lnTo>
                  <a:lnTo>
                    <a:pt x="47517" y="8159"/>
                  </a:lnTo>
                  <a:lnTo>
                    <a:pt x="38769" y="2202"/>
                  </a:lnTo>
                  <a:lnTo>
                    <a:pt x="28219" y="0"/>
                  </a:lnTo>
                  <a:lnTo>
                    <a:pt x="17230" y="2202"/>
                  </a:lnTo>
                  <a:lnTo>
                    <a:pt x="8261" y="8159"/>
                  </a:lnTo>
                  <a:lnTo>
                    <a:pt x="2216" y="16898"/>
                  </a:lnTo>
                  <a:lnTo>
                    <a:pt x="0" y="27444"/>
                  </a:lnTo>
                  <a:lnTo>
                    <a:pt x="2216" y="38433"/>
                  </a:lnTo>
                  <a:lnTo>
                    <a:pt x="8261" y="47402"/>
                  </a:lnTo>
                  <a:lnTo>
                    <a:pt x="17230" y="53447"/>
                  </a:lnTo>
                  <a:lnTo>
                    <a:pt x="28219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0" name="object 200"/>
          <p:cNvGrpSpPr/>
          <p:nvPr/>
        </p:nvGrpSpPr>
        <p:grpSpPr>
          <a:xfrm>
            <a:off x="9987941" y="5436058"/>
            <a:ext cx="60325" cy="60325"/>
            <a:chOff x="4933340" y="5436057"/>
            <a:chExt cx="60325" cy="60325"/>
          </a:xfrm>
        </p:grpSpPr>
        <p:sp>
          <p:nvSpPr>
            <p:cNvPr id="201" name="object 201"/>
            <p:cNvSpPr/>
            <p:nvPr/>
          </p:nvSpPr>
          <p:spPr>
            <a:xfrm>
              <a:off x="4935626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5" y="2202"/>
                  </a:lnTo>
                  <a:lnTo>
                    <a:pt x="8259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9" y="47402"/>
                  </a:lnTo>
                  <a:lnTo>
                    <a:pt x="17225" y="53447"/>
                  </a:lnTo>
                  <a:lnTo>
                    <a:pt x="28206" y="55664"/>
                  </a:lnTo>
                  <a:lnTo>
                    <a:pt x="38767" y="53447"/>
                  </a:lnTo>
                  <a:lnTo>
                    <a:pt x="47513" y="47402"/>
                  </a:lnTo>
                  <a:lnTo>
                    <a:pt x="53474" y="38433"/>
                  </a:lnTo>
                  <a:lnTo>
                    <a:pt x="55676" y="27444"/>
                  </a:lnTo>
                  <a:lnTo>
                    <a:pt x="53474" y="16898"/>
                  </a:lnTo>
                  <a:lnTo>
                    <a:pt x="47513" y="8159"/>
                  </a:lnTo>
                  <a:lnTo>
                    <a:pt x="38767" y="2202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935626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67" y="53447"/>
                  </a:lnTo>
                  <a:lnTo>
                    <a:pt x="47513" y="47402"/>
                  </a:lnTo>
                  <a:lnTo>
                    <a:pt x="53474" y="38433"/>
                  </a:lnTo>
                  <a:lnTo>
                    <a:pt x="55676" y="27444"/>
                  </a:lnTo>
                  <a:lnTo>
                    <a:pt x="53474" y="16898"/>
                  </a:lnTo>
                  <a:lnTo>
                    <a:pt x="47513" y="8159"/>
                  </a:lnTo>
                  <a:lnTo>
                    <a:pt x="38767" y="2202"/>
                  </a:lnTo>
                  <a:lnTo>
                    <a:pt x="28206" y="0"/>
                  </a:lnTo>
                  <a:lnTo>
                    <a:pt x="17225" y="2202"/>
                  </a:lnTo>
                  <a:lnTo>
                    <a:pt x="8259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9" y="47402"/>
                  </a:lnTo>
                  <a:lnTo>
                    <a:pt x="17225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3" name="object 203"/>
          <p:cNvGrpSpPr/>
          <p:nvPr/>
        </p:nvGrpSpPr>
        <p:grpSpPr>
          <a:xfrm>
            <a:off x="10102990" y="5436058"/>
            <a:ext cx="60325" cy="60325"/>
            <a:chOff x="5048389" y="5436057"/>
            <a:chExt cx="60325" cy="60325"/>
          </a:xfrm>
        </p:grpSpPr>
        <p:sp>
          <p:nvSpPr>
            <p:cNvPr id="204" name="object 204"/>
            <p:cNvSpPr/>
            <p:nvPr/>
          </p:nvSpPr>
          <p:spPr>
            <a:xfrm>
              <a:off x="5050675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14" y="2202"/>
                  </a:lnTo>
                  <a:lnTo>
                    <a:pt x="8250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50" y="47402"/>
                  </a:lnTo>
                  <a:lnTo>
                    <a:pt x="17214" y="53447"/>
                  </a:lnTo>
                  <a:lnTo>
                    <a:pt x="28206" y="55664"/>
                  </a:lnTo>
                  <a:lnTo>
                    <a:pt x="38760" y="53447"/>
                  </a:lnTo>
                  <a:lnTo>
                    <a:pt x="47502" y="47402"/>
                  </a:lnTo>
                  <a:lnTo>
                    <a:pt x="53461" y="38433"/>
                  </a:lnTo>
                  <a:lnTo>
                    <a:pt x="55664" y="27444"/>
                  </a:lnTo>
                  <a:lnTo>
                    <a:pt x="53461" y="16898"/>
                  </a:lnTo>
                  <a:lnTo>
                    <a:pt x="47502" y="8159"/>
                  </a:lnTo>
                  <a:lnTo>
                    <a:pt x="38760" y="2202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050675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60" y="53447"/>
                  </a:lnTo>
                  <a:lnTo>
                    <a:pt x="47502" y="47402"/>
                  </a:lnTo>
                  <a:lnTo>
                    <a:pt x="53461" y="38433"/>
                  </a:lnTo>
                  <a:lnTo>
                    <a:pt x="55664" y="27444"/>
                  </a:lnTo>
                  <a:lnTo>
                    <a:pt x="53461" y="16898"/>
                  </a:lnTo>
                  <a:lnTo>
                    <a:pt x="47502" y="8159"/>
                  </a:lnTo>
                  <a:lnTo>
                    <a:pt x="38760" y="2202"/>
                  </a:lnTo>
                  <a:lnTo>
                    <a:pt x="28206" y="0"/>
                  </a:lnTo>
                  <a:lnTo>
                    <a:pt x="17214" y="2202"/>
                  </a:lnTo>
                  <a:lnTo>
                    <a:pt x="8250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50" y="47402"/>
                  </a:lnTo>
                  <a:lnTo>
                    <a:pt x="17214" y="53447"/>
                  </a:lnTo>
                  <a:lnTo>
                    <a:pt x="28206" y="556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6"/>
          <p:cNvGrpSpPr/>
          <p:nvPr/>
        </p:nvGrpSpPr>
        <p:grpSpPr>
          <a:xfrm>
            <a:off x="10217290" y="5436058"/>
            <a:ext cx="60325" cy="60325"/>
            <a:chOff x="5162689" y="5436057"/>
            <a:chExt cx="60325" cy="60325"/>
          </a:xfrm>
        </p:grpSpPr>
        <p:sp>
          <p:nvSpPr>
            <p:cNvPr id="207" name="object 207"/>
            <p:cNvSpPr/>
            <p:nvPr/>
          </p:nvSpPr>
          <p:spPr>
            <a:xfrm>
              <a:off x="5164975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14" y="2202"/>
                  </a:lnTo>
                  <a:lnTo>
                    <a:pt x="8250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50" y="47402"/>
                  </a:lnTo>
                  <a:lnTo>
                    <a:pt x="17214" y="53447"/>
                  </a:lnTo>
                  <a:lnTo>
                    <a:pt x="28206" y="55664"/>
                  </a:lnTo>
                  <a:lnTo>
                    <a:pt x="38760" y="53447"/>
                  </a:lnTo>
                  <a:lnTo>
                    <a:pt x="47502" y="47402"/>
                  </a:lnTo>
                  <a:lnTo>
                    <a:pt x="53461" y="38433"/>
                  </a:lnTo>
                  <a:lnTo>
                    <a:pt x="55664" y="27444"/>
                  </a:lnTo>
                  <a:lnTo>
                    <a:pt x="53461" y="16898"/>
                  </a:lnTo>
                  <a:lnTo>
                    <a:pt x="47502" y="8159"/>
                  </a:lnTo>
                  <a:lnTo>
                    <a:pt x="38760" y="2202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164975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60" y="53447"/>
                  </a:lnTo>
                  <a:lnTo>
                    <a:pt x="47502" y="47402"/>
                  </a:lnTo>
                  <a:lnTo>
                    <a:pt x="53461" y="38433"/>
                  </a:lnTo>
                  <a:lnTo>
                    <a:pt x="55664" y="27444"/>
                  </a:lnTo>
                  <a:lnTo>
                    <a:pt x="53461" y="16898"/>
                  </a:lnTo>
                  <a:lnTo>
                    <a:pt x="47502" y="8159"/>
                  </a:lnTo>
                  <a:lnTo>
                    <a:pt x="38760" y="2202"/>
                  </a:lnTo>
                  <a:lnTo>
                    <a:pt x="28206" y="0"/>
                  </a:lnTo>
                  <a:lnTo>
                    <a:pt x="17214" y="2202"/>
                  </a:lnTo>
                  <a:lnTo>
                    <a:pt x="8250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50" y="47402"/>
                  </a:lnTo>
                  <a:lnTo>
                    <a:pt x="17214" y="53447"/>
                  </a:lnTo>
                  <a:lnTo>
                    <a:pt x="28206" y="556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" name="object 209"/>
          <p:cNvGrpSpPr/>
          <p:nvPr/>
        </p:nvGrpSpPr>
        <p:grpSpPr>
          <a:xfrm>
            <a:off x="10331565" y="5436058"/>
            <a:ext cx="60325" cy="60325"/>
            <a:chOff x="5276964" y="5436057"/>
            <a:chExt cx="60325" cy="60325"/>
          </a:xfrm>
        </p:grpSpPr>
        <p:sp>
          <p:nvSpPr>
            <p:cNvPr id="210" name="object 210"/>
            <p:cNvSpPr/>
            <p:nvPr/>
          </p:nvSpPr>
          <p:spPr>
            <a:xfrm>
              <a:off x="5279250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32" y="0"/>
                  </a:moveTo>
                  <a:lnTo>
                    <a:pt x="17236" y="2202"/>
                  </a:lnTo>
                  <a:lnTo>
                    <a:pt x="8262" y="8159"/>
                  </a:lnTo>
                  <a:lnTo>
                    <a:pt x="2216" y="16898"/>
                  </a:lnTo>
                  <a:lnTo>
                    <a:pt x="0" y="27444"/>
                  </a:lnTo>
                  <a:lnTo>
                    <a:pt x="2216" y="38433"/>
                  </a:lnTo>
                  <a:lnTo>
                    <a:pt x="8262" y="47402"/>
                  </a:lnTo>
                  <a:lnTo>
                    <a:pt x="17236" y="53447"/>
                  </a:lnTo>
                  <a:lnTo>
                    <a:pt x="28232" y="55664"/>
                  </a:lnTo>
                  <a:lnTo>
                    <a:pt x="38785" y="53447"/>
                  </a:lnTo>
                  <a:lnTo>
                    <a:pt x="47528" y="47402"/>
                  </a:lnTo>
                  <a:lnTo>
                    <a:pt x="53487" y="38433"/>
                  </a:lnTo>
                  <a:lnTo>
                    <a:pt x="55689" y="27444"/>
                  </a:lnTo>
                  <a:lnTo>
                    <a:pt x="53487" y="16898"/>
                  </a:lnTo>
                  <a:lnTo>
                    <a:pt x="47528" y="8159"/>
                  </a:lnTo>
                  <a:lnTo>
                    <a:pt x="38785" y="2202"/>
                  </a:lnTo>
                  <a:lnTo>
                    <a:pt x="282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279250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32" y="55664"/>
                  </a:moveTo>
                  <a:lnTo>
                    <a:pt x="38785" y="53447"/>
                  </a:lnTo>
                  <a:lnTo>
                    <a:pt x="47528" y="47402"/>
                  </a:lnTo>
                  <a:lnTo>
                    <a:pt x="53487" y="38433"/>
                  </a:lnTo>
                  <a:lnTo>
                    <a:pt x="55689" y="27444"/>
                  </a:lnTo>
                  <a:lnTo>
                    <a:pt x="53487" y="16898"/>
                  </a:lnTo>
                  <a:lnTo>
                    <a:pt x="47528" y="8159"/>
                  </a:lnTo>
                  <a:lnTo>
                    <a:pt x="38785" y="2202"/>
                  </a:lnTo>
                  <a:lnTo>
                    <a:pt x="28232" y="0"/>
                  </a:lnTo>
                  <a:lnTo>
                    <a:pt x="17236" y="2202"/>
                  </a:lnTo>
                  <a:lnTo>
                    <a:pt x="8262" y="8159"/>
                  </a:lnTo>
                  <a:lnTo>
                    <a:pt x="2216" y="16898"/>
                  </a:lnTo>
                  <a:lnTo>
                    <a:pt x="0" y="27444"/>
                  </a:lnTo>
                  <a:lnTo>
                    <a:pt x="2216" y="38433"/>
                  </a:lnTo>
                  <a:lnTo>
                    <a:pt x="8262" y="47402"/>
                  </a:lnTo>
                  <a:lnTo>
                    <a:pt x="17236" y="53447"/>
                  </a:lnTo>
                  <a:lnTo>
                    <a:pt x="28232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2" name="object 212"/>
          <p:cNvGrpSpPr/>
          <p:nvPr/>
        </p:nvGrpSpPr>
        <p:grpSpPr>
          <a:xfrm>
            <a:off x="10446614" y="5436058"/>
            <a:ext cx="60325" cy="60325"/>
            <a:chOff x="5392013" y="5436057"/>
            <a:chExt cx="60325" cy="60325"/>
          </a:xfrm>
        </p:grpSpPr>
        <p:sp>
          <p:nvSpPr>
            <p:cNvPr id="213" name="object 213"/>
            <p:cNvSpPr/>
            <p:nvPr/>
          </p:nvSpPr>
          <p:spPr>
            <a:xfrm>
              <a:off x="5394299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5" y="2202"/>
                  </a:lnTo>
                  <a:lnTo>
                    <a:pt x="8259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9" y="47402"/>
                  </a:lnTo>
                  <a:lnTo>
                    <a:pt x="17225" y="53447"/>
                  </a:lnTo>
                  <a:lnTo>
                    <a:pt x="28206" y="55664"/>
                  </a:lnTo>
                  <a:lnTo>
                    <a:pt x="38758" y="53447"/>
                  </a:lnTo>
                  <a:lnTo>
                    <a:pt x="47496" y="47402"/>
                  </a:lnTo>
                  <a:lnTo>
                    <a:pt x="53450" y="38433"/>
                  </a:lnTo>
                  <a:lnTo>
                    <a:pt x="55651" y="27444"/>
                  </a:lnTo>
                  <a:lnTo>
                    <a:pt x="53450" y="16898"/>
                  </a:lnTo>
                  <a:lnTo>
                    <a:pt x="47496" y="8159"/>
                  </a:lnTo>
                  <a:lnTo>
                    <a:pt x="38758" y="2202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394299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58" y="53447"/>
                  </a:lnTo>
                  <a:lnTo>
                    <a:pt x="47496" y="47402"/>
                  </a:lnTo>
                  <a:lnTo>
                    <a:pt x="53450" y="38433"/>
                  </a:lnTo>
                  <a:lnTo>
                    <a:pt x="55651" y="27444"/>
                  </a:lnTo>
                  <a:lnTo>
                    <a:pt x="53450" y="16898"/>
                  </a:lnTo>
                  <a:lnTo>
                    <a:pt x="47496" y="8159"/>
                  </a:lnTo>
                  <a:lnTo>
                    <a:pt x="38758" y="2202"/>
                  </a:lnTo>
                  <a:lnTo>
                    <a:pt x="28206" y="0"/>
                  </a:lnTo>
                  <a:lnTo>
                    <a:pt x="17225" y="2202"/>
                  </a:lnTo>
                  <a:lnTo>
                    <a:pt x="8259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9" y="47402"/>
                  </a:lnTo>
                  <a:lnTo>
                    <a:pt x="17225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5" name="object 215"/>
          <p:cNvGrpSpPr/>
          <p:nvPr/>
        </p:nvGrpSpPr>
        <p:grpSpPr>
          <a:xfrm>
            <a:off x="10561651" y="5436781"/>
            <a:ext cx="60325" cy="60325"/>
            <a:chOff x="5507050" y="5436780"/>
            <a:chExt cx="60325" cy="60325"/>
          </a:xfrm>
        </p:grpSpPr>
        <p:sp>
          <p:nvSpPr>
            <p:cNvPr id="216" name="object 216"/>
            <p:cNvSpPr/>
            <p:nvPr/>
          </p:nvSpPr>
          <p:spPr>
            <a:xfrm>
              <a:off x="5509336" y="5439066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851"/>
                  </a:moveTo>
                  <a:lnTo>
                    <a:pt x="55511" y="27101"/>
                  </a:lnTo>
                  <a:lnTo>
                    <a:pt x="55194" y="25539"/>
                  </a:lnTo>
                  <a:lnTo>
                    <a:pt x="54889" y="24041"/>
                  </a:lnTo>
                  <a:lnTo>
                    <a:pt x="54571" y="22479"/>
                  </a:lnTo>
                  <a:lnTo>
                    <a:pt x="54254" y="20904"/>
                  </a:lnTo>
                  <a:lnTo>
                    <a:pt x="53975" y="19532"/>
                  </a:lnTo>
                  <a:lnTo>
                    <a:pt x="53657" y="17970"/>
                  </a:lnTo>
                  <a:lnTo>
                    <a:pt x="53467" y="17030"/>
                  </a:lnTo>
                  <a:lnTo>
                    <a:pt x="53352" y="16865"/>
                  </a:lnTo>
                  <a:lnTo>
                    <a:pt x="53035" y="16383"/>
                  </a:lnTo>
                  <a:lnTo>
                    <a:pt x="52717" y="15913"/>
                  </a:lnTo>
                  <a:lnTo>
                    <a:pt x="52438" y="15506"/>
                  </a:lnTo>
                  <a:lnTo>
                    <a:pt x="52120" y="15024"/>
                  </a:lnTo>
                  <a:lnTo>
                    <a:pt x="51816" y="14579"/>
                  </a:lnTo>
                  <a:lnTo>
                    <a:pt x="51523" y="14135"/>
                  </a:lnTo>
                  <a:lnTo>
                    <a:pt x="51193" y="13652"/>
                  </a:lnTo>
                  <a:lnTo>
                    <a:pt x="50901" y="13220"/>
                  </a:lnTo>
                  <a:lnTo>
                    <a:pt x="50571" y="12738"/>
                  </a:lnTo>
                  <a:lnTo>
                    <a:pt x="50279" y="12306"/>
                  </a:lnTo>
                  <a:lnTo>
                    <a:pt x="47498" y="8178"/>
                  </a:lnTo>
                  <a:lnTo>
                    <a:pt x="43421" y="5410"/>
                  </a:lnTo>
                  <a:lnTo>
                    <a:pt x="42926" y="5080"/>
                  </a:lnTo>
                  <a:lnTo>
                    <a:pt x="42494" y="4787"/>
                  </a:lnTo>
                  <a:lnTo>
                    <a:pt x="42024" y="4470"/>
                  </a:lnTo>
                  <a:lnTo>
                    <a:pt x="41579" y="4165"/>
                  </a:lnTo>
                  <a:lnTo>
                    <a:pt x="41109" y="3848"/>
                  </a:lnTo>
                  <a:lnTo>
                    <a:pt x="40652" y="3543"/>
                  </a:lnTo>
                  <a:lnTo>
                    <a:pt x="40220" y="3251"/>
                  </a:lnTo>
                  <a:lnTo>
                    <a:pt x="39789" y="2959"/>
                  </a:lnTo>
                  <a:lnTo>
                    <a:pt x="39306" y="2628"/>
                  </a:lnTo>
                  <a:lnTo>
                    <a:pt x="38874" y="2336"/>
                  </a:lnTo>
                  <a:lnTo>
                    <a:pt x="38658" y="2197"/>
                  </a:lnTo>
                  <a:lnTo>
                    <a:pt x="37744" y="2006"/>
                  </a:lnTo>
                  <a:lnTo>
                    <a:pt x="36296" y="1714"/>
                  </a:lnTo>
                  <a:lnTo>
                    <a:pt x="34671" y="1384"/>
                  </a:lnTo>
                  <a:lnTo>
                    <a:pt x="33235" y="1092"/>
                  </a:lnTo>
                  <a:lnTo>
                    <a:pt x="31788" y="800"/>
                  </a:lnTo>
                  <a:lnTo>
                    <a:pt x="30162" y="469"/>
                  </a:lnTo>
                  <a:lnTo>
                    <a:pt x="28727" y="177"/>
                  </a:lnTo>
                  <a:lnTo>
                    <a:pt x="27851" y="0"/>
                  </a:lnTo>
                  <a:lnTo>
                    <a:pt x="26974" y="177"/>
                  </a:lnTo>
                  <a:lnTo>
                    <a:pt x="25527" y="469"/>
                  </a:lnTo>
                  <a:lnTo>
                    <a:pt x="23901" y="800"/>
                  </a:lnTo>
                  <a:lnTo>
                    <a:pt x="22453" y="1092"/>
                  </a:lnTo>
                  <a:lnTo>
                    <a:pt x="21018" y="1384"/>
                  </a:lnTo>
                  <a:lnTo>
                    <a:pt x="19392" y="1714"/>
                  </a:lnTo>
                  <a:lnTo>
                    <a:pt x="17957" y="2006"/>
                  </a:lnTo>
                  <a:lnTo>
                    <a:pt x="17030" y="2197"/>
                  </a:lnTo>
                  <a:lnTo>
                    <a:pt x="16814" y="2336"/>
                  </a:lnTo>
                  <a:lnTo>
                    <a:pt x="16383" y="2628"/>
                  </a:lnTo>
                  <a:lnTo>
                    <a:pt x="15887" y="2959"/>
                  </a:lnTo>
                  <a:lnTo>
                    <a:pt x="15455" y="3251"/>
                  </a:lnTo>
                  <a:lnTo>
                    <a:pt x="15024" y="3543"/>
                  </a:lnTo>
                  <a:lnTo>
                    <a:pt x="14566" y="3848"/>
                  </a:lnTo>
                  <a:lnTo>
                    <a:pt x="14097" y="4165"/>
                  </a:lnTo>
                  <a:lnTo>
                    <a:pt x="13652" y="4470"/>
                  </a:lnTo>
                  <a:lnTo>
                    <a:pt x="13182" y="4787"/>
                  </a:lnTo>
                  <a:lnTo>
                    <a:pt x="12750" y="5080"/>
                  </a:lnTo>
                  <a:lnTo>
                    <a:pt x="12255" y="5410"/>
                  </a:lnTo>
                  <a:lnTo>
                    <a:pt x="8166" y="8178"/>
                  </a:lnTo>
                  <a:lnTo>
                    <a:pt x="4762" y="13208"/>
                  </a:lnTo>
                  <a:lnTo>
                    <a:pt x="4470" y="13639"/>
                  </a:lnTo>
                  <a:lnTo>
                    <a:pt x="4140" y="14135"/>
                  </a:lnTo>
                  <a:lnTo>
                    <a:pt x="3848" y="14566"/>
                  </a:lnTo>
                  <a:lnTo>
                    <a:pt x="3543" y="15024"/>
                  </a:lnTo>
                  <a:lnTo>
                    <a:pt x="3225" y="15494"/>
                  </a:lnTo>
                  <a:lnTo>
                    <a:pt x="2933" y="15913"/>
                  </a:lnTo>
                  <a:lnTo>
                    <a:pt x="2628" y="16383"/>
                  </a:lnTo>
                  <a:lnTo>
                    <a:pt x="2311" y="16852"/>
                  </a:lnTo>
                  <a:lnTo>
                    <a:pt x="2184" y="17030"/>
                  </a:lnTo>
                  <a:lnTo>
                    <a:pt x="1092" y="22453"/>
                  </a:lnTo>
                  <a:lnTo>
                    <a:pt x="774" y="24028"/>
                  </a:lnTo>
                  <a:lnTo>
                    <a:pt x="469" y="25539"/>
                  </a:lnTo>
                  <a:lnTo>
                    <a:pt x="152" y="27101"/>
                  </a:lnTo>
                  <a:lnTo>
                    <a:pt x="0" y="27851"/>
                  </a:lnTo>
                  <a:lnTo>
                    <a:pt x="152" y="28613"/>
                  </a:lnTo>
                  <a:lnTo>
                    <a:pt x="12293" y="50317"/>
                  </a:lnTo>
                  <a:lnTo>
                    <a:pt x="17030" y="53505"/>
                  </a:lnTo>
                  <a:lnTo>
                    <a:pt x="26962" y="55511"/>
                  </a:lnTo>
                  <a:lnTo>
                    <a:pt x="27851" y="55689"/>
                  </a:lnTo>
                  <a:lnTo>
                    <a:pt x="38658" y="53505"/>
                  </a:lnTo>
                  <a:lnTo>
                    <a:pt x="38874" y="53352"/>
                  </a:lnTo>
                  <a:lnTo>
                    <a:pt x="39306" y="53060"/>
                  </a:lnTo>
                  <a:lnTo>
                    <a:pt x="39751" y="52755"/>
                  </a:lnTo>
                  <a:lnTo>
                    <a:pt x="40220" y="52438"/>
                  </a:lnTo>
                  <a:lnTo>
                    <a:pt x="40652" y="52146"/>
                  </a:lnTo>
                  <a:lnTo>
                    <a:pt x="41097" y="51841"/>
                  </a:lnTo>
                  <a:lnTo>
                    <a:pt x="41567" y="51523"/>
                  </a:lnTo>
                  <a:lnTo>
                    <a:pt x="42024" y="51219"/>
                  </a:lnTo>
                  <a:lnTo>
                    <a:pt x="42494" y="50901"/>
                  </a:lnTo>
                  <a:lnTo>
                    <a:pt x="42938" y="50596"/>
                  </a:lnTo>
                  <a:lnTo>
                    <a:pt x="43357" y="50317"/>
                  </a:lnTo>
                  <a:lnTo>
                    <a:pt x="47498" y="47523"/>
                  </a:lnTo>
                  <a:lnTo>
                    <a:pt x="50279" y="43408"/>
                  </a:lnTo>
                  <a:lnTo>
                    <a:pt x="50571" y="42964"/>
                  </a:lnTo>
                  <a:lnTo>
                    <a:pt x="50901" y="42494"/>
                  </a:lnTo>
                  <a:lnTo>
                    <a:pt x="51193" y="42049"/>
                  </a:lnTo>
                  <a:lnTo>
                    <a:pt x="51523" y="41567"/>
                  </a:lnTo>
                  <a:lnTo>
                    <a:pt x="51816" y="41135"/>
                  </a:lnTo>
                  <a:lnTo>
                    <a:pt x="52120" y="40678"/>
                  </a:lnTo>
                  <a:lnTo>
                    <a:pt x="52438" y="40208"/>
                  </a:lnTo>
                  <a:lnTo>
                    <a:pt x="52717" y="39789"/>
                  </a:lnTo>
                  <a:lnTo>
                    <a:pt x="53035" y="39319"/>
                  </a:lnTo>
                  <a:lnTo>
                    <a:pt x="53352" y="38849"/>
                  </a:lnTo>
                  <a:lnTo>
                    <a:pt x="53467" y="38671"/>
                  </a:lnTo>
                  <a:lnTo>
                    <a:pt x="53657" y="37769"/>
                  </a:lnTo>
                  <a:lnTo>
                    <a:pt x="53975" y="36195"/>
                  </a:lnTo>
                  <a:lnTo>
                    <a:pt x="54254" y="34798"/>
                  </a:lnTo>
                  <a:lnTo>
                    <a:pt x="54571" y="33248"/>
                  </a:lnTo>
                  <a:lnTo>
                    <a:pt x="54889" y="31686"/>
                  </a:lnTo>
                  <a:lnTo>
                    <a:pt x="55194" y="30175"/>
                  </a:lnTo>
                  <a:lnTo>
                    <a:pt x="55511" y="28613"/>
                  </a:lnTo>
                  <a:lnTo>
                    <a:pt x="55664" y="278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515026" y="544476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67" y="0"/>
                  </a:moveTo>
                  <a:lnTo>
                    <a:pt x="6140" y="0"/>
                  </a:lnTo>
                  <a:lnTo>
                    <a:pt x="2486" y="2465"/>
                  </a:lnTo>
                  <a:lnTo>
                    <a:pt x="0" y="6146"/>
                  </a:lnTo>
                  <a:lnTo>
                    <a:pt x="0" y="38136"/>
                  </a:lnTo>
                  <a:lnTo>
                    <a:pt x="2486" y="41816"/>
                  </a:lnTo>
                  <a:lnTo>
                    <a:pt x="6144" y="44284"/>
                  </a:lnTo>
                  <a:lnTo>
                    <a:pt x="38163" y="44284"/>
                  </a:lnTo>
                  <a:lnTo>
                    <a:pt x="41815" y="41816"/>
                  </a:lnTo>
                  <a:lnTo>
                    <a:pt x="44296" y="38136"/>
                  </a:lnTo>
                  <a:lnTo>
                    <a:pt x="44296" y="6146"/>
                  </a:lnTo>
                  <a:lnTo>
                    <a:pt x="41815" y="2465"/>
                  </a:lnTo>
                  <a:lnTo>
                    <a:pt x="3816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515357" y="544507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87" y="0"/>
                  </a:moveTo>
                  <a:lnTo>
                    <a:pt x="5357" y="0"/>
                  </a:lnTo>
                  <a:lnTo>
                    <a:pt x="2155" y="2160"/>
                  </a:lnTo>
                  <a:lnTo>
                    <a:pt x="0" y="5351"/>
                  </a:lnTo>
                  <a:lnTo>
                    <a:pt x="0" y="38321"/>
                  </a:lnTo>
                  <a:lnTo>
                    <a:pt x="2155" y="41511"/>
                  </a:lnTo>
                  <a:lnTo>
                    <a:pt x="5361" y="43675"/>
                  </a:lnTo>
                  <a:lnTo>
                    <a:pt x="38283" y="43675"/>
                  </a:lnTo>
                  <a:lnTo>
                    <a:pt x="41484" y="41511"/>
                  </a:lnTo>
                  <a:lnTo>
                    <a:pt x="43635" y="38321"/>
                  </a:lnTo>
                  <a:lnTo>
                    <a:pt x="43635" y="5351"/>
                  </a:lnTo>
                  <a:lnTo>
                    <a:pt x="41484" y="2160"/>
                  </a:lnTo>
                  <a:lnTo>
                    <a:pt x="38287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515650" y="544539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64" y="0"/>
                  </a:moveTo>
                  <a:lnTo>
                    <a:pt x="4594" y="0"/>
                  </a:lnTo>
                  <a:lnTo>
                    <a:pt x="1863" y="1843"/>
                  </a:lnTo>
                  <a:lnTo>
                    <a:pt x="0" y="4601"/>
                  </a:lnTo>
                  <a:lnTo>
                    <a:pt x="0" y="38437"/>
                  </a:lnTo>
                  <a:lnTo>
                    <a:pt x="1863" y="41194"/>
                  </a:lnTo>
                  <a:lnTo>
                    <a:pt x="4598" y="43040"/>
                  </a:lnTo>
                  <a:lnTo>
                    <a:pt x="38460" y="43040"/>
                  </a:lnTo>
                  <a:lnTo>
                    <a:pt x="41191" y="41194"/>
                  </a:lnTo>
                  <a:lnTo>
                    <a:pt x="43050" y="38437"/>
                  </a:lnTo>
                  <a:lnTo>
                    <a:pt x="43050" y="4601"/>
                  </a:lnTo>
                  <a:lnTo>
                    <a:pt x="41191" y="1843"/>
                  </a:lnTo>
                  <a:lnTo>
                    <a:pt x="3846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515968" y="544569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97" y="0"/>
                  </a:moveTo>
                  <a:lnTo>
                    <a:pt x="3824" y="0"/>
                  </a:lnTo>
                  <a:lnTo>
                    <a:pt x="1544" y="1538"/>
                  </a:lnTo>
                  <a:lnTo>
                    <a:pt x="0" y="3825"/>
                  </a:lnTo>
                  <a:lnTo>
                    <a:pt x="0" y="38603"/>
                  </a:lnTo>
                  <a:lnTo>
                    <a:pt x="1544" y="40889"/>
                  </a:lnTo>
                  <a:lnTo>
                    <a:pt x="3828" y="42430"/>
                  </a:lnTo>
                  <a:lnTo>
                    <a:pt x="38593" y="42430"/>
                  </a:lnTo>
                  <a:lnTo>
                    <a:pt x="40873" y="40889"/>
                  </a:lnTo>
                  <a:lnTo>
                    <a:pt x="42415" y="38603"/>
                  </a:lnTo>
                  <a:lnTo>
                    <a:pt x="42415" y="3825"/>
                  </a:lnTo>
                  <a:lnTo>
                    <a:pt x="40873" y="1538"/>
                  </a:lnTo>
                  <a:lnTo>
                    <a:pt x="3859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516270" y="544601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65" y="0"/>
                  </a:moveTo>
                  <a:lnTo>
                    <a:pt x="3052" y="0"/>
                  </a:lnTo>
                  <a:lnTo>
                    <a:pt x="1243" y="1220"/>
                  </a:lnTo>
                  <a:lnTo>
                    <a:pt x="0" y="3060"/>
                  </a:lnTo>
                  <a:lnTo>
                    <a:pt x="0" y="38732"/>
                  </a:lnTo>
                  <a:lnTo>
                    <a:pt x="1243" y="40571"/>
                  </a:lnTo>
                  <a:lnTo>
                    <a:pt x="3056" y="41795"/>
                  </a:lnTo>
                  <a:lnTo>
                    <a:pt x="38760" y="41795"/>
                  </a:lnTo>
                  <a:lnTo>
                    <a:pt x="40571" y="40571"/>
                  </a:lnTo>
                  <a:lnTo>
                    <a:pt x="41812" y="38732"/>
                  </a:lnTo>
                  <a:lnTo>
                    <a:pt x="41812" y="3060"/>
                  </a:lnTo>
                  <a:lnTo>
                    <a:pt x="40571" y="1220"/>
                  </a:lnTo>
                  <a:lnTo>
                    <a:pt x="3876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516579" y="544630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88" y="0"/>
                  </a:moveTo>
                  <a:lnTo>
                    <a:pt x="2310" y="0"/>
                  </a:lnTo>
                  <a:lnTo>
                    <a:pt x="933" y="928"/>
                  </a:lnTo>
                  <a:lnTo>
                    <a:pt x="0" y="2311"/>
                  </a:lnTo>
                  <a:lnTo>
                    <a:pt x="0" y="38897"/>
                  </a:lnTo>
                  <a:lnTo>
                    <a:pt x="933" y="40279"/>
                  </a:lnTo>
                  <a:lnTo>
                    <a:pt x="2314" y="41211"/>
                  </a:lnTo>
                  <a:lnTo>
                    <a:pt x="38884" y="41211"/>
                  </a:lnTo>
                  <a:lnTo>
                    <a:pt x="40262" y="40279"/>
                  </a:lnTo>
                  <a:lnTo>
                    <a:pt x="41194" y="38897"/>
                  </a:lnTo>
                  <a:lnTo>
                    <a:pt x="41194" y="2311"/>
                  </a:lnTo>
                  <a:lnTo>
                    <a:pt x="40262" y="928"/>
                  </a:lnTo>
                  <a:lnTo>
                    <a:pt x="38888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516897" y="544661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21" y="0"/>
                  </a:moveTo>
                  <a:lnTo>
                    <a:pt x="1540" y="0"/>
                  </a:lnTo>
                  <a:lnTo>
                    <a:pt x="615" y="623"/>
                  </a:lnTo>
                  <a:lnTo>
                    <a:pt x="0" y="1535"/>
                  </a:lnTo>
                  <a:lnTo>
                    <a:pt x="0" y="39063"/>
                  </a:lnTo>
                  <a:lnTo>
                    <a:pt x="615" y="39974"/>
                  </a:lnTo>
                  <a:lnTo>
                    <a:pt x="1544" y="40601"/>
                  </a:lnTo>
                  <a:lnTo>
                    <a:pt x="39016" y="40601"/>
                  </a:lnTo>
                  <a:lnTo>
                    <a:pt x="39944" y="39974"/>
                  </a:lnTo>
                  <a:lnTo>
                    <a:pt x="40558" y="39063"/>
                  </a:lnTo>
                  <a:lnTo>
                    <a:pt x="40558" y="1535"/>
                  </a:lnTo>
                  <a:lnTo>
                    <a:pt x="39944" y="623"/>
                  </a:lnTo>
                  <a:lnTo>
                    <a:pt x="39021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517190" y="544692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98" y="0"/>
                  </a:moveTo>
                  <a:lnTo>
                    <a:pt x="777" y="0"/>
                  </a:lnTo>
                  <a:lnTo>
                    <a:pt x="322" y="306"/>
                  </a:lnTo>
                  <a:lnTo>
                    <a:pt x="0" y="784"/>
                  </a:lnTo>
                  <a:lnTo>
                    <a:pt x="0" y="39179"/>
                  </a:lnTo>
                  <a:lnTo>
                    <a:pt x="322" y="39657"/>
                  </a:lnTo>
                  <a:lnTo>
                    <a:pt x="819" y="39992"/>
                  </a:lnTo>
                  <a:lnTo>
                    <a:pt x="39156" y="39992"/>
                  </a:lnTo>
                  <a:lnTo>
                    <a:pt x="39651" y="39657"/>
                  </a:lnTo>
                  <a:lnTo>
                    <a:pt x="39973" y="39179"/>
                  </a:lnTo>
                  <a:lnTo>
                    <a:pt x="39973" y="784"/>
                  </a:lnTo>
                  <a:lnTo>
                    <a:pt x="39651" y="306"/>
                  </a:lnTo>
                  <a:lnTo>
                    <a:pt x="39198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517502" y="544723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31" y="0"/>
                  </a:moveTo>
                  <a:lnTo>
                    <a:pt x="13" y="0"/>
                  </a:lnTo>
                  <a:lnTo>
                    <a:pt x="0" y="39336"/>
                  </a:lnTo>
                  <a:lnTo>
                    <a:pt x="39331" y="39357"/>
                  </a:lnTo>
                  <a:lnTo>
                    <a:pt x="39331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517794" y="5447550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518111" y="544785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12"/>
                  </a:lnTo>
                  <a:lnTo>
                    <a:pt x="38125" y="38112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518416" y="5448147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7503" y="37528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518708" y="54484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18" y="0"/>
                  </a:moveTo>
                  <a:lnTo>
                    <a:pt x="0" y="0"/>
                  </a:lnTo>
                  <a:lnTo>
                    <a:pt x="0" y="36893"/>
                  </a:lnTo>
                  <a:lnTo>
                    <a:pt x="36918" y="36893"/>
                  </a:lnTo>
                  <a:lnTo>
                    <a:pt x="3691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519026" y="5448769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83" y="36283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519331" y="544906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74" y="0"/>
                  </a:moveTo>
                  <a:lnTo>
                    <a:pt x="0" y="0"/>
                  </a:lnTo>
                  <a:lnTo>
                    <a:pt x="0" y="35699"/>
                  </a:lnTo>
                  <a:lnTo>
                    <a:pt x="35674" y="35699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519635" y="5449392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64" y="0"/>
                  </a:moveTo>
                  <a:lnTo>
                    <a:pt x="0" y="0"/>
                  </a:lnTo>
                  <a:lnTo>
                    <a:pt x="0" y="35039"/>
                  </a:lnTo>
                  <a:lnTo>
                    <a:pt x="35064" y="35039"/>
                  </a:lnTo>
                  <a:lnTo>
                    <a:pt x="35064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519953" y="544968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55"/>
                  </a:lnTo>
                  <a:lnTo>
                    <a:pt x="34429" y="34455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520270" y="545000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3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32" y="33820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520563" y="545030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10" y="3321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520867" y="545062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00" y="0"/>
                  </a:moveTo>
                  <a:lnTo>
                    <a:pt x="0" y="0"/>
                  </a:lnTo>
                  <a:lnTo>
                    <a:pt x="0" y="32600"/>
                  </a:lnTo>
                  <a:lnTo>
                    <a:pt x="32600" y="32600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521172" y="545092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91" y="0"/>
                  </a:moveTo>
                  <a:lnTo>
                    <a:pt x="0" y="0"/>
                  </a:lnTo>
                  <a:lnTo>
                    <a:pt x="0" y="31965"/>
                  </a:lnTo>
                  <a:lnTo>
                    <a:pt x="31991" y="31965"/>
                  </a:lnTo>
                  <a:lnTo>
                    <a:pt x="31991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521490" y="5451220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56" y="0"/>
                  </a:moveTo>
                  <a:lnTo>
                    <a:pt x="0" y="0"/>
                  </a:lnTo>
                  <a:lnTo>
                    <a:pt x="0" y="31381"/>
                  </a:lnTo>
                  <a:lnTo>
                    <a:pt x="31356" y="31381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521807" y="545155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59" y="0"/>
                  </a:moveTo>
                  <a:lnTo>
                    <a:pt x="0" y="0"/>
                  </a:lnTo>
                  <a:lnTo>
                    <a:pt x="0" y="30721"/>
                  </a:lnTo>
                  <a:lnTo>
                    <a:pt x="30759" y="30721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522125" y="545184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11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11" y="30137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509336" y="5439066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51" y="55689"/>
                  </a:moveTo>
                  <a:lnTo>
                    <a:pt x="38663" y="53495"/>
                  </a:lnTo>
                  <a:lnTo>
                    <a:pt x="47505" y="47518"/>
                  </a:lnTo>
                  <a:lnTo>
                    <a:pt x="53473" y="38667"/>
                  </a:lnTo>
                  <a:lnTo>
                    <a:pt x="55664" y="27851"/>
                  </a:lnTo>
                  <a:lnTo>
                    <a:pt x="53473" y="17021"/>
                  </a:lnTo>
                  <a:lnTo>
                    <a:pt x="47505" y="8167"/>
                  </a:lnTo>
                  <a:lnTo>
                    <a:pt x="38663" y="2192"/>
                  </a:lnTo>
                  <a:lnTo>
                    <a:pt x="27851" y="0"/>
                  </a:lnTo>
                  <a:lnTo>
                    <a:pt x="17032" y="2192"/>
                  </a:lnTo>
                  <a:lnTo>
                    <a:pt x="8177" y="8167"/>
                  </a:lnTo>
                  <a:lnTo>
                    <a:pt x="2196" y="17021"/>
                  </a:lnTo>
                  <a:lnTo>
                    <a:pt x="0" y="27851"/>
                  </a:lnTo>
                  <a:lnTo>
                    <a:pt x="2196" y="38667"/>
                  </a:lnTo>
                  <a:lnTo>
                    <a:pt x="8177" y="47518"/>
                  </a:lnTo>
                  <a:lnTo>
                    <a:pt x="17032" y="53495"/>
                  </a:lnTo>
                  <a:lnTo>
                    <a:pt x="27851" y="55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2" name="object 242"/>
          <p:cNvGrpSpPr/>
          <p:nvPr/>
        </p:nvGrpSpPr>
        <p:grpSpPr>
          <a:xfrm>
            <a:off x="10386518" y="5159960"/>
            <a:ext cx="60325" cy="60325"/>
            <a:chOff x="5331917" y="5159959"/>
            <a:chExt cx="60325" cy="60325"/>
          </a:xfrm>
        </p:grpSpPr>
        <p:sp>
          <p:nvSpPr>
            <p:cNvPr id="243" name="object 243"/>
            <p:cNvSpPr/>
            <p:nvPr/>
          </p:nvSpPr>
          <p:spPr>
            <a:xfrm>
              <a:off x="5334203" y="516224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51" y="27838"/>
                  </a:moveTo>
                  <a:lnTo>
                    <a:pt x="55473" y="26974"/>
                  </a:lnTo>
                  <a:lnTo>
                    <a:pt x="55181" y="25527"/>
                  </a:lnTo>
                  <a:lnTo>
                    <a:pt x="54876" y="24028"/>
                  </a:lnTo>
                  <a:lnTo>
                    <a:pt x="54571" y="22529"/>
                  </a:lnTo>
                  <a:lnTo>
                    <a:pt x="54254" y="21018"/>
                  </a:lnTo>
                  <a:lnTo>
                    <a:pt x="53936" y="19443"/>
                  </a:lnTo>
                  <a:lnTo>
                    <a:pt x="53644" y="17970"/>
                  </a:lnTo>
                  <a:lnTo>
                    <a:pt x="53454" y="17030"/>
                  </a:lnTo>
                  <a:lnTo>
                    <a:pt x="53314" y="16827"/>
                  </a:lnTo>
                  <a:lnTo>
                    <a:pt x="53022" y="16383"/>
                  </a:lnTo>
                  <a:lnTo>
                    <a:pt x="52730" y="15951"/>
                  </a:lnTo>
                  <a:lnTo>
                    <a:pt x="52412" y="15494"/>
                  </a:lnTo>
                  <a:lnTo>
                    <a:pt x="52108" y="15049"/>
                  </a:lnTo>
                  <a:lnTo>
                    <a:pt x="51790" y="14579"/>
                  </a:lnTo>
                  <a:lnTo>
                    <a:pt x="51485" y="14109"/>
                  </a:lnTo>
                  <a:lnTo>
                    <a:pt x="51181" y="13665"/>
                  </a:lnTo>
                  <a:lnTo>
                    <a:pt x="50863" y="13195"/>
                  </a:lnTo>
                  <a:lnTo>
                    <a:pt x="50571" y="12763"/>
                  </a:lnTo>
                  <a:lnTo>
                    <a:pt x="50266" y="12306"/>
                  </a:lnTo>
                  <a:lnTo>
                    <a:pt x="47472" y="8178"/>
                  </a:lnTo>
                  <a:lnTo>
                    <a:pt x="43357" y="5384"/>
                  </a:lnTo>
                  <a:lnTo>
                    <a:pt x="42913" y="5092"/>
                  </a:lnTo>
                  <a:lnTo>
                    <a:pt x="42468" y="4787"/>
                  </a:lnTo>
                  <a:lnTo>
                    <a:pt x="41998" y="4470"/>
                  </a:lnTo>
                  <a:lnTo>
                    <a:pt x="41503" y="4140"/>
                  </a:lnTo>
                  <a:lnTo>
                    <a:pt x="41071" y="3848"/>
                  </a:lnTo>
                  <a:lnTo>
                    <a:pt x="40640" y="3556"/>
                  </a:lnTo>
                  <a:lnTo>
                    <a:pt x="40157" y="3225"/>
                  </a:lnTo>
                  <a:lnTo>
                    <a:pt x="39725" y="2933"/>
                  </a:lnTo>
                  <a:lnTo>
                    <a:pt x="39268" y="2628"/>
                  </a:lnTo>
                  <a:lnTo>
                    <a:pt x="38798" y="2311"/>
                  </a:lnTo>
                  <a:lnTo>
                    <a:pt x="38633" y="2197"/>
                  </a:lnTo>
                  <a:lnTo>
                    <a:pt x="37706" y="2006"/>
                  </a:lnTo>
                  <a:lnTo>
                    <a:pt x="36144" y="1689"/>
                  </a:lnTo>
                  <a:lnTo>
                    <a:pt x="34696" y="1397"/>
                  </a:lnTo>
                  <a:lnTo>
                    <a:pt x="33197" y="1092"/>
                  </a:lnTo>
                  <a:lnTo>
                    <a:pt x="31635" y="774"/>
                  </a:lnTo>
                  <a:lnTo>
                    <a:pt x="30137" y="469"/>
                  </a:lnTo>
                  <a:lnTo>
                    <a:pt x="28575" y="152"/>
                  </a:lnTo>
                  <a:lnTo>
                    <a:pt x="27825" y="0"/>
                  </a:lnTo>
                  <a:lnTo>
                    <a:pt x="27063" y="152"/>
                  </a:lnTo>
                  <a:lnTo>
                    <a:pt x="25501" y="469"/>
                  </a:lnTo>
                  <a:lnTo>
                    <a:pt x="24003" y="774"/>
                  </a:lnTo>
                  <a:lnTo>
                    <a:pt x="22440" y="1092"/>
                  </a:lnTo>
                  <a:lnTo>
                    <a:pt x="20929" y="1397"/>
                  </a:lnTo>
                  <a:lnTo>
                    <a:pt x="19494" y="1689"/>
                  </a:lnTo>
                  <a:lnTo>
                    <a:pt x="17932" y="2006"/>
                  </a:lnTo>
                  <a:lnTo>
                    <a:pt x="17005" y="2197"/>
                  </a:lnTo>
                  <a:lnTo>
                    <a:pt x="16827" y="2311"/>
                  </a:lnTo>
                  <a:lnTo>
                    <a:pt x="16357" y="2628"/>
                  </a:lnTo>
                  <a:lnTo>
                    <a:pt x="15913" y="2933"/>
                  </a:lnTo>
                  <a:lnTo>
                    <a:pt x="15481" y="3225"/>
                  </a:lnTo>
                  <a:lnTo>
                    <a:pt x="14986" y="3556"/>
                  </a:lnTo>
                  <a:lnTo>
                    <a:pt x="14554" y="3848"/>
                  </a:lnTo>
                  <a:lnTo>
                    <a:pt x="14122" y="4140"/>
                  </a:lnTo>
                  <a:lnTo>
                    <a:pt x="13639" y="4470"/>
                  </a:lnTo>
                  <a:lnTo>
                    <a:pt x="13169" y="4787"/>
                  </a:lnTo>
                  <a:lnTo>
                    <a:pt x="12712" y="5092"/>
                  </a:lnTo>
                  <a:lnTo>
                    <a:pt x="12280" y="5384"/>
                  </a:lnTo>
                  <a:lnTo>
                    <a:pt x="8153" y="8178"/>
                  </a:lnTo>
                  <a:lnTo>
                    <a:pt x="5372" y="12306"/>
                  </a:lnTo>
                  <a:lnTo>
                    <a:pt x="5067" y="12750"/>
                  </a:lnTo>
                  <a:lnTo>
                    <a:pt x="4775" y="13182"/>
                  </a:lnTo>
                  <a:lnTo>
                    <a:pt x="4457" y="13652"/>
                  </a:lnTo>
                  <a:lnTo>
                    <a:pt x="4152" y="14109"/>
                  </a:lnTo>
                  <a:lnTo>
                    <a:pt x="3848" y="14554"/>
                  </a:lnTo>
                  <a:lnTo>
                    <a:pt x="2908" y="15951"/>
                  </a:lnTo>
                  <a:lnTo>
                    <a:pt x="2616" y="16383"/>
                  </a:lnTo>
                  <a:lnTo>
                    <a:pt x="2324" y="16814"/>
                  </a:lnTo>
                  <a:lnTo>
                    <a:pt x="2184" y="17030"/>
                  </a:lnTo>
                  <a:lnTo>
                    <a:pt x="1993" y="17957"/>
                  </a:lnTo>
                  <a:lnTo>
                    <a:pt x="1701" y="19392"/>
                  </a:lnTo>
                  <a:lnTo>
                    <a:pt x="1066" y="22517"/>
                  </a:lnTo>
                  <a:lnTo>
                    <a:pt x="762" y="24028"/>
                  </a:lnTo>
                  <a:lnTo>
                    <a:pt x="457" y="25527"/>
                  </a:lnTo>
                  <a:lnTo>
                    <a:pt x="165" y="26962"/>
                  </a:lnTo>
                  <a:lnTo>
                    <a:pt x="0" y="27838"/>
                  </a:lnTo>
                  <a:lnTo>
                    <a:pt x="165" y="28663"/>
                  </a:lnTo>
                  <a:lnTo>
                    <a:pt x="1701" y="36296"/>
                  </a:lnTo>
                  <a:lnTo>
                    <a:pt x="22555" y="54610"/>
                  </a:lnTo>
                  <a:lnTo>
                    <a:pt x="27063" y="55511"/>
                  </a:lnTo>
                  <a:lnTo>
                    <a:pt x="27825" y="55664"/>
                  </a:lnTo>
                  <a:lnTo>
                    <a:pt x="28575" y="55511"/>
                  </a:lnTo>
                  <a:lnTo>
                    <a:pt x="30137" y="55194"/>
                  </a:lnTo>
                  <a:lnTo>
                    <a:pt x="31635" y="54889"/>
                  </a:lnTo>
                  <a:lnTo>
                    <a:pt x="33020" y="54610"/>
                  </a:lnTo>
                  <a:lnTo>
                    <a:pt x="38633" y="53479"/>
                  </a:lnTo>
                  <a:lnTo>
                    <a:pt x="38811" y="53352"/>
                  </a:lnTo>
                  <a:lnTo>
                    <a:pt x="39281" y="53035"/>
                  </a:lnTo>
                  <a:lnTo>
                    <a:pt x="39712" y="52743"/>
                  </a:lnTo>
                  <a:lnTo>
                    <a:pt x="40157" y="52438"/>
                  </a:lnTo>
                  <a:lnTo>
                    <a:pt x="40589" y="52146"/>
                  </a:lnTo>
                  <a:lnTo>
                    <a:pt x="41071" y="51816"/>
                  </a:lnTo>
                  <a:lnTo>
                    <a:pt x="41516" y="51523"/>
                  </a:lnTo>
                  <a:lnTo>
                    <a:pt x="41998" y="51193"/>
                  </a:lnTo>
                  <a:lnTo>
                    <a:pt x="42405" y="50914"/>
                  </a:lnTo>
                  <a:lnTo>
                    <a:pt x="47472" y="47510"/>
                  </a:lnTo>
                  <a:lnTo>
                    <a:pt x="50266" y="43383"/>
                  </a:lnTo>
                  <a:lnTo>
                    <a:pt x="50571" y="42926"/>
                  </a:lnTo>
                  <a:lnTo>
                    <a:pt x="50863" y="42494"/>
                  </a:lnTo>
                  <a:lnTo>
                    <a:pt x="51181" y="42024"/>
                  </a:lnTo>
                  <a:lnTo>
                    <a:pt x="51485" y="41579"/>
                  </a:lnTo>
                  <a:lnTo>
                    <a:pt x="51790" y="41122"/>
                  </a:lnTo>
                  <a:lnTo>
                    <a:pt x="52108" y="40640"/>
                  </a:lnTo>
                  <a:lnTo>
                    <a:pt x="52412" y="40195"/>
                  </a:lnTo>
                  <a:lnTo>
                    <a:pt x="52730" y="39738"/>
                  </a:lnTo>
                  <a:lnTo>
                    <a:pt x="53022" y="39306"/>
                  </a:lnTo>
                  <a:lnTo>
                    <a:pt x="53314" y="38874"/>
                  </a:lnTo>
                  <a:lnTo>
                    <a:pt x="53454" y="38658"/>
                  </a:lnTo>
                  <a:lnTo>
                    <a:pt x="53644" y="37731"/>
                  </a:lnTo>
                  <a:lnTo>
                    <a:pt x="53936" y="36296"/>
                  </a:lnTo>
                  <a:lnTo>
                    <a:pt x="54254" y="34671"/>
                  </a:lnTo>
                  <a:lnTo>
                    <a:pt x="54571" y="33159"/>
                  </a:lnTo>
                  <a:lnTo>
                    <a:pt x="54876" y="31661"/>
                  </a:lnTo>
                  <a:lnTo>
                    <a:pt x="55181" y="30162"/>
                  </a:lnTo>
                  <a:lnTo>
                    <a:pt x="55473" y="28727"/>
                  </a:lnTo>
                  <a:lnTo>
                    <a:pt x="55651" y="27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339901" y="516792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091" y="0"/>
                  </a:moveTo>
                  <a:lnTo>
                    <a:pt x="6157" y="0"/>
                  </a:lnTo>
                  <a:lnTo>
                    <a:pt x="2465" y="2493"/>
                  </a:lnTo>
                  <a:lnTo>
                    <a:pt x="0" y="6148"/>
                  </a:lnTo>
                  <a:lnTo>
                    <a:pt x="0" y="38170"/>
                  </a:lnTo>
                  <a:lnTo>
                    <a:pt x="2465" y="41822"/>
                  </a:lnTo>
                  <a:lnTo>
                    <a:pt x="6150" y="44310"/>
                  </a:lnTo>
                  <a:lnTo>
                    <a:pt x="38098" y="44310"/>
                  </a:lnTo>
                  <a:lnTo>
                    <a:pt x="41783" y="41822"/>
                  </a:lnTo>
                  <a:lnTo>
                    <a:pt x="44250" y="38170"/>
                  </a:lnTo>
                  <a:lnTo>
                    <a:pt x="44250" y="6148"/>
                  </a:lnTo>
                  <a:lnTo>
                    <a:pt x="41783" y="2493"/>
                  </a:lnTo>
                  <a:lnTo>
                    <a:pt x="38091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340193" y="516825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88" y="0"/>
                  </a:moveTo>
                  <a:lnTo>
                    <a:pt x="5376" y="0"/>
                  </a:lnTo>
                  <a:lnTo>
                    <a:pt x="2173" y="2163"/>
                  </a:lnTo>
                  <a:lnTo>
                    <a:pt x="0" y="5385"/>
                  </a:lnTo>
                  <a:lnTo>
                    <a:pt x="0" y="38272"/>
                  </a:lnTo>
                  <a:lnTo>
                    <a:pt x="2173" y="41492"/>
                  </a:lnTo>
                  <a:lnTo>
                    <a:pt x="5369" y="43649"/>
                  </a:lnTo>
                  <a:lnTo>
                    <a:pt x="38295" y="43649"/>
                  </a:lnTo>
                  <a:lnTo>
                    <a:pt x="41491" y="41492"/>
                  </a:lnTo>
                  <a:lnTo>
                    <a:pt x="43666" y="38272"/>
                  </a:lnTo>
                  <a:lnTo>
                    <a:pt x="43666" y="5385"/>
                  </a:lnTo>
                  <a:lnTo>
                    <a:pt x="41491" y="2163"/>
                  </a:lnTo>
                  <a:lnTo>
                    <a:pt x="38288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340523" y="5168544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390" y="0"/>
                  </a:moveTo>
                  <a:lnTo>
                    <a:pt x="4614" y="0"/>
                  </a:lnTo>
                  <a:lnTo>
                    <a:pt x="1843" y="1871"/>
                  </a:lnTo>
                  <a:lnTo>
                    <a:pt x="0" y="4604"/>
                  </a:lnTo>
                  <a:lnTo>
                    <a:pt x="0" y="38469"/>
                  </a:lnTo>
                  <a:lnTo>
                    <a:pt x="1843" y="41200"/>
                  </a:lnTo>
                  <a:lnTo>
                    <a:pt x="4606" y="43065"/>
                  </a:lnTo>
                  <a:lnTo>
                    <a:pt x="38398" y="43065"/>
                  </a:lnTo>
                  <a:lnTo>
                    <a:pt x="41161" y="41200"/>
                  </a:lnTo>
                  <a:lnTo>
                    <a:pt x="43006" y="38469"/>
                  </a:lnTo>
                  <a:lnTo>
                    <a:pt x="43006" y="4604"/>
                  </a:lnTo>
                  <a:lnTo>
                    <a:pt x="41161" y="1871"/>
                  </a:lnTo>
                  <a:lnTo>
                    <a:pt x="3839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340828" y="5168874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74" y="0"/>
                  </a:moveTo>
                  <a:lnTo>
                    <a:pt x="3820" y="0"/>
                  </a:lnTo>
                  <a:lnTo>
                    <a:pt x="1539" y="1541"/>
                  </a:lnTo>
                  <a:lnTo>
                    <a:pt x="0" y="3822"/>
                  </a:lnTo>
                  <a:lnTo>
                    <a:pt x="0" y="38590"/>
                  </a:lnTo>
                  <a:lnTo>
                    <a:pt x="1539" y="40870"/>
                  </a:lnTo>
                  <a:lnTo>
                    <a:pt x="3831" y="42417"/>
                  </a:lnTo>
                  <a:lnTo>
                    <a:pt x="38563" y="42417"/>
                  </a:lnTo>
                  <a:lnTo>
                    <a:pt x="40856" y="40870"/>
                  </a:lnTo>
                  <a:lnTo>
                    <a:pt x="42396" y="38590"/>
                  </a:lnTo>
                  <a:lnTo>
                    <a:pt x="42396" y="3822"/>
                  </a:lnTo>
                  <a:lnTo>
                    <a:pt x="40856" y="1541"/>
                  </a:lnTo>
                  <a:lnTo>
                    <a:pt x="3857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341120" y="516916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15" y="0"/>
                  </a:moveTo>
                  <a:lnTo>
                    <a:pt x="3096" y="0"/>
                  </a:lnTo>
                  <a:lnTo>
                    <a:pt x="1247" y="1249"/>
                  </a:lnTo>
                  <a:lnTo>
                    <a:pt x="0" y="3097"/>
                  </a:lnTo>
                  <a:lnTo>
                    <a:pt x="0" y="38730"/>
                  </a:lnTo>
                  <a:lnTo>
                    <a:pt x="1247" y="40578"/>
                  </a:lnTo>
                  <a:lnTo>
                    <a:pt x="3088" y="41821"/>
                  </a:lnTo>
                  <a:lnTo>
                    <a:pt x="38723" y="41821"/>
                  </a:lnTo>
                  <a:lnTo>
                    <a:pt x="40564" y="40578"/>
                  </a:lnTo>
                  <a:lnTo>
                    <a:pt x="41812" y="38730"/>
                  </a:lnTo>
                  <a:lnTo>
                    <a:pt x="41812" y="3097"/>
                  </a:lnTo>
                  <a:lnTo>
                    <a:pt x="40564" y="1249"/>
                  </a:lnTo>
                  <a:lnTo>
                    <a:pt x="3871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341437" y="51694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86" y="0"/>
                  </a:moveTo>
                  <a:lnTo>
                    <a:pt x="2290" y="0"/>
                  </a:lnTo>
                  <a:lnTo>
                    <a:pt x="929" y="919"/>
                  </a:lnTo>
                  <a:lnTo>
                    <a:pt x="0" y="2297"/>
                  </a:lnTo>
                  <a:lnTo>
                    <a:pt x="0" y="38870"/>
                  </a:lnTo>
                  <a:lnTo>
                    <a:pt x="929" y="40247"/>
                  </a:lnTo>
                  <a:lnTo>
                    <a:pt x="2338" y="41198"/>
                  </a:lnTo>
                  <a:lnTo>
                    <a:pt x="38838" y="41198"/>
                  </a:lnTo>
                  <a:lnTo>
                    <a:pt x="40247" y="40247"/>
                  </a:lnTo>
                  <a:lnTo>
                    <a:pt x="41177" y="38870"/>
                  </a:lnTo>
                  <a:lnTo>
                    <a:pt x="41177" y="2297"/>
                  </a:lnTo>
                  <a:lnTo>
                    <a:pt x="40247" y="919"/>
                  </a:lnTo>
                  <a:lnTo>
                    <a:pt x="38886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341746" y="516978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10" y="0"/>
                  </a:moveTo>
                  <a:lnTo>
                    <a:pt x="1548" y="0"/>
                  </a:lnTo>
                  <a:lnTo>
                    <a:pt x="620" y="627"/>
                  </a:lnTo>
                  <a:lnTo>
                    <a:pt x="0" y="1546"/>
                  </a:lnTo>
                  <a:lnTo>
                    <a:pt x="0" y="39036"/>
                  </a:lnTo>
                  <a:lnTo>
                    <a:pt x="620" y="39955"/>
                  </a:lnTo>
                  <a:lnTo>
                    <a:pt x="1540" y="40576"/>
                  </a:lnTo>
                  <a:lnTo>
                    <a:pt x="39018" y="40576"/>
                  </a:lnTo>
                  <a:lnTo>
                    <a:pt x="39938" y="39955"/>
                  </a:lnTo>
                  <a:lnTo>
                    <a:pt x="40559" y="39036"/>
                  </a:lnTo>
                  <a:lnTo>
                    <a:pt x="40559" y="1546"/>
                  </a:lnTo>
                  <a:lnTo>
                    <a:pt x="39938" y="627"/>
                  </a:lnTo>
                  <a:lnTo>
                    <a:pt x="39010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342059" y="517008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29" y="0"/>
                  </a:moveTo>
                  <a:lnTo>
                    <a:pt x="803" y="0"/>
                  </a:lnTo>
                  <a:lnTo>
                    <a:pt x="307" y="334"/>
                  </a:lnTo>
                  <a:lnTo>
                    <a:pt x="0" y="791"/>
                  </a:lnTo>
                  <a:lnTo>
                    <a:pt x="0" y="39207"/>
                  </a:lnTo>
                  <a:lnTo>
                    <a:pt x="307" y="39663"/>
                  </a:lnTo>
                  <a:lnTo>
                    <a:pt x="794" y="39992"/>
                  </a:lnTo>
                  <a:lnTo>
                    <a:pt x="39138" y="39992"/>
                  </a:lnTo>
                  <a:lnTo>
                    <a:pt x="39625" y="39663"/>
                  </a:lnTo>
                  <a:lnTo>
                    <a:pt x="39933" y="39207"/>
                  </a:lnTo>
                  <a:lnTo>
                    <a:pt x="39933" y="791"/>
                  </a:lnTo>
                  <a:lnTo>
                    <a:pt x="39625" y="334"/>
                  </a:lnTo>
                  <a:lnTo>
                    <a:pt x="3912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342331" y="517041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57" y="9"/>
                  </a:moveTo>
                  <a:lnTo>
                    <a:pt x="43" y="0"/>
                  </a:lnTo>
                  <a:lnTo>
                    <a:pt x="0" y="39279"/>
                  </a:lnTo>
                  <a:lnTo>
                    <a:pt x="39318" y="39357"/>
                  </a:lnTo>
                  <a:lnTo>
                    <a:pt x="39357" y="9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342623" y="517070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73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73" y="38747"/>
                  </a:lnTo>
                  <a:lnTo>
                    <a:pt x="38773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342953" y="5171033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343258" y="517132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28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28" y="37503"/>
                  </a:lnTo>
                  <a:lnTo>
                    <a:pt x="37528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343563" y="517163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18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918" y="36906"/>
                  </a:lnTo>
                  <a:lnTo>
                    <a:pt x="3691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343867" y="517194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83" y="36283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344185" y="517223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48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48" y="35674"/>
                  </a:lnTo>
                  <a:lnTo>
                    <a:pt x="35648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344490" y="517254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39" y="0"/>
                  </a:moveTo>
                  <a:lnTo>
                    <a:pt x="0" y="0"/>
                  </a:lnTo>
                  <a:lnTo>
                    <a:pt x="0" y="35064"/>
                  </a:lnTo>
                  <a:lnTo>
                    <a:pt x="35039" y="35064"/>
                  </a:lnTo>
                  <a:lnTo>
                    <a:pt x="35039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344794" y="517286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55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55" y="34429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345112" y="517316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33807" y="33832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345404" y="517348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10" y="3321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345722" y="517377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00" y="0"/>
                  </a:moveTo>
                  <a:lnTo>
                    <a:pt x="0" y="0"/>
                  </a:lnTo>
                  <a:lnTo>
                    <a:pt x="0" y="32600"/>
                  </a:lnTo>
                  <a:lnTo>
                    <a:pt x="32600" y="32600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346026" y="517408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65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1965" y="31991"/>
                  </a:lnTo>
                  <a:lnTo>
                    <a:pt x="31965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346318" y="5174398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81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81" y="31356"/>
                  </a:lnTo>
                  <a:lnTo>
                    <a:pt x="31381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346661" y="517470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34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34" y="30759"/>
                  </a:lnTo>
                  <a:lnTo>
                    <a:pt x="3073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346941" y="517502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30137" y="30111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334203" y="5162245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55664"/>
                  </a:moveTo>
                  <a:lnTo>
                    <a:pt x="38634" y="53471"/>
                  </a:lnTo>
                  <a:lnTo>
                    <a:pt x="47482" y="47499"/>
                  </a:lnTo>
                  <a:lnTo>
                    <a:pt x="53457" y="38653"/>
                  </a:lnTo>
                  <a:lnTo>
                    <a:pt x="55651" y="27838"/>
                  </a:lnTo>
                  <a:lnTo>
                    <a:pt x="53457" y="17021"/>
                  </a:lnTo>
                  <a:lnTo>
                    <a:pt x="47482" y="8170"/>
                  </a:lnTo>
                  <a:lnTo>
                    <a:pt x="38634" y="2194"/>
                  </a:lnTo>
                  <a:lnTo>
                    <a:pt x="27825" y="0"/>
                  </a:lnTo>
                  <a:lnTo>
                    <a:pt x="17011" y="2194"/>
                  </a:lnTo>
                  <a:lnTo>
                    <a:pt x="8164" y="8170"/>
                  </a:lnTo>
                  <a:lnTo>
                    <a:pt x="2192" y="17021"/>
                  </a:lnTo>
                  <a:lnTo>
                    <a:pt x="0" y="27838"/>
                  </a:lnTo>
                  <a:lnTo>
                    <a:pt x="2192" y="38653"/>
                  </a:lnTo>
                  <a:lnTo>
                    <a:pt x="8164" y="47499"/>
                  </a:lnTo>
                  <a:lnTo>
                    <a:pt x="17011" y="53471"/>
                  </a:lnTo>
                  <a:lnTo>
                    <a:pt x="27825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9" name="object 269"/>
          <p:cNvGrpSpPr/>
          <p:nvPr/>
        </p:nvGrpSpPr>
        <p:grpSpPr>
          <a:xfrm>
            <a:off x="10188347" y="3776765"/>
            <a:ext cx="85725" cy="365125"/>
            <a:chOff x="5133746" y="3776764"/>
            <a:chExt cx="85725" cy="365125"/>
          </a:xfrm>
        </p:grpSpPr>
        <p:sp>
          <p:nvSpPr>
            <p:cNvPr id="270" name="object 270"/>
            <p:cNvSpPr/>
            <p:nvPr/>
          </p:nvSpPr>
          <p:spPr>
            <a:xfrm>
              <a:off x="5136032" y="3779050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80886" y="0"/>
                  </a:moveTo>
                  <a:lnTo>
                    <a:pt x="0" y="0"/>
                  </a:lnTo>
                  <a:lnTo>
                    <a:pt x="0" y="359956"/>
                  </a:lnTo>
                  <a:lnTo>
                    <a:pt x="80886" y="359956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136032" y="3779050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0" y="0"/>
                  </a:moveTo>
                  <a:lnTo>
                    <a:pt x="80886" y="0"/>
                  </a:lnTo>
                  <a:lnTo>
                    <a:pt x="80886" y="359956"/>
                  </a:lnTo>
                  <a:lnTo>
                    <a:pt x="0" y="35995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2" name="object 272"/>
          <p:cNvGrpSpPr/>
          <p:nvPr/>
        </p:nvGrpSpPr>
        <p:grpSpPr>
          <a:xfrm>
            <a:off x="9995358" y="3776765"/>
            <a:ext cx="85725" cy="365125"/>
            <a:chOff x="4940757" y="3776764"/>
            <a:chExt cx="85725" cy="365125"/>
          </a:xfrm>
        </p:grpSpPr>
        <p:sp>
          <p:nvSpPr>
            <p:cNvPr id="273" name="object 273"/>
            <p:cNvSpPr/>
            <p:nvPr/>
          </p:nvSpPr>
          <p:spPr>
            <a:xfrm>
              <a:off x="4943043" y="3779050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80911" y="0"/>
                  </a:moveTo>
                  <a:lnTo>
                    <a:pt x="0" y="0"/>
                  </a:lnTo>
                  <a:lnTo>
                    <a:pt x="0" y="359956"/>
                  </a:lnTo>
                  <a:lnTo>
                    <a:pt x="80911" y="359956"/>
                  </a:lnTo>
                  <a:lnTo>
                    <a:pt x="80911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943043" y="3779050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0" y="0"/>
                  </a:moveTo>
                  <a:lnTo>
                    <a:pt x="80911" y="0"/>
                  </a:lnTo>
                  <a:lnTo>
                    <a:pt x="80911" y="359956"/>
                  </a:lnTo>
                  <a:lnTo>
                    <a:pt x="0" y="35995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5" name="object 275"/>
          <p:cNvGrpSpPr/>
          <p:nvPr/>
        </p:nvGrpSpPr>
        <p:grpSpPr>
          <a:xfrm>
            <a:off x="9806852" y="3777069"/>
            <a:ext cx="85725" cy="365760"/>
            <a:chOff x="4752251" y="3777069"/>
            <a:chExt cx="85725" cy="365760"/>
          </a:xfrm>
        </p:grpSpPr>
        <p:sp>
          <p:nvSpPr>
            <p:cNvPr id="276" name="object 276"/>
            <p:cNvSpPr/>
            <p:nvPr/>
          </p:nvSpPr>
          <p:spPr>
            <a:xfrm>
              <a:off x="4754537" y="3779355"/>
              <a:ext cx="81280" cy="361315"/>
            </a:xfrm>
            <a:custGeom>
              <a:avLst/>
              <a:gdLst/>
              <a:ahLst/>
              <a:cxnLst/>
              <a:rect l="l" t="t" r="r" b="b"/>
              <a:pathLst>
                <a:path w="81279" h="361314">
                  <a:moveTo>
                    <a:pt x="80911" y="0"/>
                  </a:moveTo>
                  <a:lnTo>
                    <a:pt x="0" y="0"/>
                  </a:lnTo>
                  <a:lnTo>
                    <a:pt x="0" y="360692"/>
                  </a:lnTo>
                  <a:lnTo>
                    <a:pt x="80911" y="360692"/>
                  </a:lnTo>
                  <a:lnTo>
                    <a:pt x="80911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754537" y="3779355"/>
              <a:ext cx="81280" cy="361315"/>
            </a:xfrm>
            <a:custGeom>
              <a:avLst/>
              <a:gdLst/>
              <a:ahLst/>
              <a:cxnLst/>
              <a:rect l="l" t="t" r="r" b="b"/>
              <a:pathLst>
                <a:path w="81279" h="361314">
                  <a:moveTo>
                    <a:pt x="0" y="0"/>
                  </a:moveTo>
                  <a:lnTo>
                    <a:pt x="80924" y="0"/>
                  </a:lnTo>
                  <a:lnTo>
                    <a:pt x="80924" y="360692"/>
                  </a:lnTo>
                  <a:lnTo>
                    <a:pt x="0" y="360692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8" name="object 278"/>
          <p:cNvGrpSpPr/>
          <p:nvPr/>
        </p:nvGrpSpPr>
        <p:grpSpPr>
          <a:xfrm>
            <a:off x="10195763" y="3792143"/>
            <a:ext cx="68580" cy="68580"/>
            <a:chOff x="5141163" y="3792143"/>
            <a:chExt cx="68580" cy="68580"/>
          </a:xfrm>
        </p:grpSpPr>
        <p:sp>
          <p:nvSpPr>
            <p:cNvPr id="279" name="object 279"/>
            <p:cNvSpPr/>
            <p:nvPr/>
          </p:nvSpPr>
          <p:spPr>
            <a:xfrm>
              <a:off x="5143449" y="3794429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17" y="0"/>
                  </a:moveTo>
                  <a:lnTo>
                    <a:pt x="0" y="0"/>
                  </a:lnTo>
                  <a:lnTo>
                    <a:pt x="0" y="63817"/>
                  </a:lnTo>
                  <a:lnTo>
                    <a:pt x="63817" y="63817"/>
                  </a:lnTo>
                  <a:lnTo>
                    <a:pt x="63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143449" y="3794429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0"/>
                  </a:moveTo>
                  <a:lnTo>
                    <a:pt x="63817" y="0"/>
                  </a:lnTo>
                  <a:lnTo>
                    <a:pt x="63817" y="63817"/>
                  </a:lnTo>
                  <a:lnTo>
                    <a:pt x="0" y="6381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1" name="object 281"/>
          <p:cNvGrpSpPr/>
          <p:nvPr/>
        </p:nvGrpSpPr>
        <p:grpSpPr>
          <a:xfrm>
            <a:off x="10002799" y="3792143"/>
            <a:ext cx="68580" cy="68580"/>
            <a:chOff x="4948199" y="3792143"/>
            <a:chExt cx="68580" cy="68580"/>
          </a:xfrm>
        </p:grpSpPr>
        <p:sp>
          <p:nvSpPr>
            <p:cNvPr id="282" name="object 282"/>
            <p:cNvSpPr/>
            <p:nvPr/>
          </p:nvSpPr>
          <p:spPr>
            <a:xfrm>
              <a:off x="4950485" y="3794429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30" y="0"/>
                  </a:moveTo>
                  <a:lnTo>
                    <a:pt x="0" y="0"/>
                  </a:lnTo>
                  <a:lnTo>
                    <a:pt x="0" y="63817"/>
                  </a:lnTo>
                  <a:lnTo>
                    <a:pt x="63830" y="63817"/>
                  </a:lnTo>
                  <a:lnTo>
                    <a:pt x="63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950485" y="3794429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0"/>
                  </a:moveTo>
                  <a:lnTo>
                    <a:pt x="63830" y="0"/>
                  </a:lnTo>
                  <a:lnTo>
                    <a:pt x="63830" y="63817"/>
                  </a:lnTo>
                  <a:lnTo>
                    <a:pt x="0" y="6381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84" name="object 28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814294" y="3792144"/>
            <a:ext cx="68389" cy="68389"/>
          </a:xfrm>
          <a:prstGeom prst="rect">
            <a:avLst/>
          </a:prstGeom>
        </p:spPr>
      </p:pic>
      <p:grpSp>
        <p:nvGrpSpPr>
          <p:cNvPr id="285" name="object 285"/>
          <p:cNvGrpSpPr/>
          <p:nvPr/>
        </p:nvGrpSpPr>
        <p:grpSpPr>
          <a:xfrm>
            <a:off x="10007245" y="3796602"/>
            <a:ext cx="60325" cy="60325"/>
            <a:chOff x="4952644" y="3796601"/>
            <a:chExt cx="60325" cy="60325"/>
          </a:xfrm>
        </p:grpSpPr>
        <p:sp>
          <p:nvSpPr>
            <p:cNvPr id="286" name="object 286"/>
            <p:cNvSpPr/>
            <p:nvPr/>
          </p:nvSpPr>
          <p:spPr>
            <a:xfrm>
              <a:off x="4954930" y="3798887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825"/>
                  </a:moveTo>
                  <a:lnTo>
                    <a:pt x="55473" y="26949"/>
                  </a:lnTo>
                  <a:lnTo>
                    <a:pt x="55181" y="25514"/>
                  </a:lnTo>
                  <a:lnTo>
                    <a:pt x="54889" y="24079"/>
                  </a:lnTo>
                  <a:lnTo>
                    <a:pt x="54559" y="22440"/>
                  </a:lnTo>
                  <a:lnTo>
                    <a:pt x="54267" y="20993"/>
                  </a:lnTo>
                  <a:lnTo>
                    <a:pt x="53962" y="19494"/>
                  </a:lnTo>
                  <a:lnTo>
                    <a:pt x="53644" y="17932"/>
                  </a:lnTo>
                  <a:lnTo>
                    <a:pt x="53467" y="17018"/>
                  </a:lnTo>
                  <a:lnTo>
                    <a:pt x="53340" y="16840"/>
                  </a:lnTo>
                  <a:lnTo>
                    <a:pt x="53009" y="16357"/>
                  </a:lnTo>
                  <a:lnTo>
                    <a:pt x="52717" y="15925"/>
                  </a:lnTo>
                  <a:lnTo>
                    <a:pt x="52425" y="15494"/>
                  </a:lnTo>
                  <a:lnTo>
                    <a:pt x="52108" y="15011"/>
                  </a:lnTo>
                  <a:lnTo>
                    <a:pt x="51803" y="14566"/>
                  </a:lnTo>
                  <a:lnTo>
                    <a:pt x="51485" y="14097"/>
                  </a:lnTo>
                  <a:lnTo>
                    <a:pt x="51193" y="13665"/>
                  </a:lnTo>
                  <a:lnTo>
                    <a:pt x="50863" y="13169"/>
                  </a:lnTo>
                  <a:lnTo>
                    <a:pt x="50571" y="12738"/>
                  </a:lnTo>
                  <a:lnTo>
                    <a:pt x="50253" y="12268"/>
                  </a:lnTo>
                  <a:lnTo>
                    <a:pt x="47485" y="8166"/>
                  </a:lnTo>
                  <a:lnTo>
                    <a:pt x="43357" y="5372"/>
                  </a:lnTo>
                  <a:lnTo>
                    <a:pt x="42900" y="5067"/>
                  </a:lnTo>
                  <a:lnTo>
                    <a:pt x="42443" y="4762"/>
                  </a:lnTo>
                  <a:lnTo>
                    <a:pt x="41998" y="4457"/>
                  </a:lnTo>
                  <a:lnTo>
                    <a:pt x="41541" y="4152"/>
                  </a:lnTo>
                  <a:lnTo>
                    <a:pt x="41071" y="3835"/>
                  </a:lnTo>
                  <a:lnTo>
                    <a:pt x="40627" y="3530"/>
                  </a:lnTo>
                  <a:lnTo>
                    <a:pt x="40195" y="3238"/>
                  </a:lnTo>
                  <a:lnTo>
                    <a:pt x="39725" y="2921"/>
                  </a:lnTo>
                  <a:lnTo>
                    <a:pt x="39268" y="2616"/>
                  </a:lnTo>
                  <a:lnTo>
                    <a:pt x="38798" y="2298"/>
                  </a:lnTo>
                  <a:lnTo>
                    <a:pt x="38646" y="2197"/>
                  </a:lnTo>
                  <a:lnTo>
                    <a:pt x="37668" y="1993"/>
                  </a:lnTo>
                  <a:lnTo>
                    <a:pt x="36093" y="1676"/>
                  </a:lnTo>
                  <a:lnTo>
                    <a:pt x="34658" y="1384"/>
                  </a:lnTo>
                  <a:lnTo>
                    <a:pt x="33159" y="1079"/>
                  </a:lnTo>
                  <a:lnTo>
                    <a:pt x="31584" y="762"/>
                  </a:lnTo>
                  <a:lnTo>
                    <a:pt x="30086" y="457"/>
                  </a:lnTo>
                  <a:lnTo>
                    <a:pt x="28587" y="152"/>
                  </a:lnTo>
                  <a:lnTo>
                    <a:pt x="27838" y="0"/>
                  </a:lnTo>
                  <a:lnTo>
                    <a:pt x="27076" y="152"/>
                  </a:lnTo>
                  <a:lnTo>
                    <a:pt x="25577" y="457"/>
                  </a:lnTo>
                  <a:lnTo>
                    <a:pt x="24066" y="762"/>
                  </a:lnTo>
                  <a:lnTo>
                    <a:pt x="22504" y="1079"/>
                  </a:lnTo>
                  <a:lnTo>
                    <a:pt x="20993" y="1384"/>
                  </a:lnTo>
                  <a:lnTo>
                    <a:pt x="19558" y="1676"/>
                  </a:lnTo>
                  <a:lnTo>
                    <a:pt x="17995" y="1993"/>
                  </a:lnTo>
                  <a:lnTo>
                    <a:pt x="17005" y="2197"/>
                  </a:lnTo>
                  <a:lnTo>
                    <a:pt x="16852" y="2298"/>
                  </a:lnTo>
                  <a:lnTo>
                    <a:pt x="16383" y="2616"/>
                  </a:lnTo>
                  <a:lnTo>
                    <a:pt x="15925" y="2921"/>
                  </a:lnTo>
                  <a:lnTo>
                    <a:pt x="15455" y="3238"/>
                  </a:lnTo>
                  <a:lnTo>
                    <a:pt x="15024" y="3530"/>
                  </a:lnTo>
                  <a:lnTo>
                    <a:pt x="14579" y="3835"/>
                  </a:lnTo>
                  <a:lnTo>
                    <a:pt x="14109" y="4152"/>
                  </a:lnTo>
                  <a:lnTo>
                    <a:pt x="13652" y="4457"/>
                  </a:lnTo>
                  <a:lnTo>
                    <a:pt x="13195" y="4762"/>
                  </a:lnTo>
                  <a:lnTo>
                    <a:pt x="12750" y="5067"/>
                  </a:lnTo>
                  <a:lnTo>
                    <a:pt x="12293" y="5372"/>
                  </a:lnTo>
                  <a:lnTo>
                    <a:pt x="8153" y="8166"/>
                  </a:lnTo>
                  <a:lnTo>
                    <a:pt x="5080" y="12725"/>
                  </a:lnTo>
                  <a:lnTo>
                    <a:pt x="4787" y="13169"/>
                  </a:lnTo>
                  <a:lnTo>
                    <a:pt x="4457" y="13652"/>
                  </a:lnTo>
                  <a:lnTo>
                    <a:pt x="4165" y="14097"/>
                  </a:lnTo>
                  <a:lnTo>
                    <a:pt x="3848" y="14566"/>
                  </a:lnTo>
                  <a:lnTo>
                    <a:pt x="3543" y="15011"/>
                  </a:lnTo>
                  <a:lnTo>
                    <a:pt x="3225" y="15481"/>
                  </a:lnTo>
                  <a:lnTo>
                    <a:pt x="2933" y="15925"/>
                  </a:lnTo>
                  <a:lnTo>
                    <a:pt x="2641" y="16357"/>
                  </a:lnTo>
                  <a:lnTo>
                    <a:pt x="2311" y="16840"/>
                  </a:lnTo>
                  <a:lnTo>
                    <a:pt x="2184" y="17018"/>
                  </a:lnTo>
                  <a:lnTo>
                    <a:pt x="1676" y="19494"/>
                  </a:lnTo>
                  <a:lnTo>
                    <a:pt x="1384" y="20942"/>
                  </a:lnTo>
                  <a:lnTo>
                    <a:pt x="762" y="24015"/>
                  </a:lnTo>
                  <a:lnTo>
                    <a:pt x="457" y="25514"/>
                  </a:lnTo>
                  <a:lnTo>
                    <a:pt x="177" y="26949"/>
                  </a:lnTo>
                  <a:lnTo>
                    <a:pt x="0" y="27825"/>
                  </a:lnTo>
                  <a:lnTo>
                    <a:pt x="177" y="28714"/>
                  </a:lnTo>
                  <a:lnTo>
                    <a:pt x="457" y="30099"/>
                  </a:lnTo>
                  <a:lnTo>
                    <a:pt x="1384" y="34721"/>
                  </a:lnTo>
                  <a:lnTo>
                    <a:pt x="1676" y="36156"/>
                  </a:lnTo>
                  <a:lnTo>
                    <a:pt x="2184" y="38646"/>
                  </a:lnTo>
                  <a:lnTo>
                    <a:pt x="4457" y="42011"/>
                  </a:lnTo>
                  <a:lnTo>
                    <a:pt x="5080" y="42938"/>
                  </a:lnTo>
                  <a:lnTo>
                    <a:pt x="8166" y="47498"/>
                  </a:lnTo>
                  <a:lnTo>
                    <a:pt x="15925" y="52743"/>
                  </a:lnTo>
                  <a:lnTo>
                    <a:pt x="16383" y="53047"/>
                  </a:lnTo>
                  <a:lnTo>
                    <a:pt x="17005" y="53467"/>
                  </a:lnTo>
                  <a:lnTo>
                    <a:pt x="27076" y="55499"/>
                  </a:lnTo>
                  <a:lnTo>
                    <a:pt x="27838" y="55651"/>
                  </a:lnTo>
                  <a:lnTo>
                    <a:pt x="28587" y="55499"/>
                  </a:lnTo>
                  <a:lnTo>
                    <a:pt x="30086" y="55194"/>
                  </a:lnTo>
                  <a:lnTo>
                    <a:pt x="31584" y="54889"/>
                  </a:lnTo>
                  <a:lnTo>
                    <a:pt x="33096" y="54584"/>
                  </a:lnTo>
                  <a:lnTo>
                    <a:pt x="38646" y="53467"/>
                  </a:lnTo>
                  <a:lnTo>
                    <a:pt x="39255" y="53047"/>
                  </a:lnTo>
                  <a:lnTo>
                    <a:pt x="39712" y="52743"/>
                  </a:lnTo>
                  <a:lnTo>
                    <a:pt x="40627" y="52133"/>
                  </a:lnTo>
                  <a:lnTo>
                    <a:pt x="41071" y="51828"/>
                  </a:lnTo>
                  <a:lnTo>
                    <a:pt x="43357" y="50279"/>
                  </a:lnTo>
                  <a:lnTo>
                    <a:pt x="47485" y="47498"/>
                  </a:lnTo>
                  <a:lnTo>
                    <a:pt x="50253" y="43395"/>
                  </a:lnTo>
                  <a:lnTo>
                    <a:pt x="50571" y="42938"/>
                  </a:lnTo>
                  <a:lnTo>
                    <a:pt x="50863" y="42494"/>
                  </a:lnTo>
                  <a:lnTo>
                    <a:pt x="51193" y="42011"/>
                  </a:lnTo>
                  <a:lnTo>
                    <a:pt x="51485" y="41567"/>
                  </a:lnTo>
                  <a:lnTo>
                    <a:pt x="51803" y="41097"/>
                  </a:lnTo>
                  <a:lnTo>
                    <a:pt x="52108" y="40652"/>
                  </a:lnTo>
                  <a:lnTo>
                    <a:pt x="52425" y="40182"/>
                  </a:lnTo>
                  <a:lnTo>
                    <a:pt x="52717" y="39738"/>
                  </a:lnTo>
                  <a:lnTo>
                    <a:pt x="53009" y="39306"/>
                  </a:lnTo>
                  <a:lnTo>
                    <a:pt x="53340" y="38823"/>
                  </a:lnTo>
                  <a:lnTo>
                    <a:pt x="53467" y="38646"/>
                  </a:lnTo>
                  <a:lnTo>
                    <a:pt x="53644" y="37731"/>
                  </a:lnTo>
                  <a:lnTo>
                    <a:pt x="53962" y="36169"/>
                  </a:lnTo>
                  <a:lnTo>
                    <a:pt x="54267" y="34721"/>
                  </a:lnTo>
                  <a:lnTo>
                    <a:pt x="54559" y="33223"/>
                  </a:lnTo>
                  <a:lnTo>
                    <a:pt x="54889" y="31648"/>
                  </a:lnTo>
                  <a:lnTo>
                    <a:pt x="55181" y="30149"/>
                  </a:lnTo>
                  <a:lnTo>
                    <a:pt x="55473" y="28714"/>
                  </a:lnTo>
                  <a:lnTo>
                    <a:pt x="55664" y="278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960632" y="3804577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26" y="0"/>
                  </a:moveTo>
                  <a:lnTo>
                    <a:pt x="6131" y="0"/>
                  </a:lnTo>
                  <a:lnTo>
                    <a:pt x="2463" y="2474"/>
                  </a:lnTo>
                  <a:lnTo>
                    <a:pt x="0" y="6123"/>
                  </a:lnTo>
                  <a:lnTo>
                    <a:pt x="0" y="38148"/>
                  </a:lnTo>
                  <a:lnTo>
                    <a:pt x="2463" y="41797"/>
                  </a:lnTo>
                  <a:lnTo>
                    <a:pt x="6131" y="44272"/>
                  </a:lnTo>
                  <a:lnTo>
                    <a:pt x="38126" y="44272"/>
                  </a:lnTo>
                  <a:lnTo>
                    <a:pt x="41792" y="41797"/>
                  </a:lnTo>
                  <a:lnTo>
                    <a:pt x="44256" y="38148"/>
                  </a:lnTo>
                  <a:lnTo>
                    <a:pt x="44256" y="6123"/>
                  </a:lnTo>
                  <a:lnTo>
                    <a:pt x="41792" y="2474"/>
                  </a:lnTo>
                  <a:lnTo>
                    <a:pt x="38126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960937" y="380488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73" y="0"/>
                  </a:moveTo>
                  <a:lnTo>
                    <a:pt x="5374" y="0"/>
                  </a:lnTo>
                  <a:lnTo>
                    <a:pt x="2158" y="2170"/>
                  </a:lnTo>
                  <a:lnTo>
                    <a:pt x="0" y="5367"/>
                  </a:lnTo>
                  <a:lnTo>
                    <a:pt x="0" y="38295"/>
                  </a:lnTo>
                  <a:lnTo>
                    <a:pt x="2159" y="41492"/>
                  </a:lnTo>
                  <a:lnTo>
                    <a:pt x="5374" y="43662"/>
                  </a:lnTo>
                  <a:lnTo>
                    <a:pt x="38273" y="43662"/>
                  </a:lnTo>
                  <a:lnTo>
                    <a:pt x="41487" y="41492"/>
                  </a:lnTo>
                  <a:lnTo>
                    <a:pt x="43647" y="38295"/>
                  </a:lnTo>
                  <a:lnTo>
                    <a:pt x="43647" y="5367"/>
                  </a:lnTo>
                  <a:lnTo>
                    <a:pt x="41487" y="2170"/>
                  </a:lnTo>
                  <a:lnTo>
                    <a:pt x="38273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961229" y="3805199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51" y="0"/>
                  </a:moveTo>
                  <a:lnTo>
                    <a:pt x="4612" y="0"/>
                  </a:lnTo>
                  <a:lnTo>
                    <a:pt x="1866" y="1852"/>
                  </a:lnTo>
                  <a:lnTo>
                    <a:pt x="0" y="4617"/>
                  </a:lnTo>
                  <a:lnTo>
                    <a:pt x="0" y="38410"/>
                  </a:lnTo>
                  <a:lnTo>
                    <a:pt x="1866" y="41174"/>
                  </a:lnTo>
                  <a:lnTo>
                    <a:pt x="4631" y="43040"/>
                  </a:lnTo>
                  <a:lnTo>
                    <a:pt x="38432" y="43040"/>
                  </a:lnTo>
                  <a:lnTo>
                    <a:pt x="41195" y="41174"/>
                  </a:lnTo>
                  <a:lnTo>
                    <a:pt x="43063" y="38410"/>
                  </a:lnTo>
                  <a:lnTo>
                    <a:pt x="43063" y="4617"/>
                  </a:lnTo>
                  <a:lnTo>
                    <a:pt x="41195" y="1852"/>
                  </a:lnTo>
                  <a:lnTo>
                    <a:pt x="3845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961556" y="380549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56" y="0"/>
                  </a:moveTo>
                  <a:lnTo>
                    <a:pt x="3851" y="0"/>
                  </a:lnTo>
                  <a:lnTo>
                    <a:pt x="1539" y="1560"/>
                  </a:lnTo>
                  <a:lnTo>
                    <a:pt x="0" y="3840"/>
                  </a:lnTo>
                  <a:lnTo>
                    <a:pt x="0" y="38603"/>
                  </a:lnTo>
                  <a:lnTo>
                    <a:pt x="1539" y="40882"/>
                  </a:lnTo>
                  <a:lnTo>
                    <a:pt x="3851" y="42443"/>
                  </a:lnTo>
                  <a:lnTo>
                    <a:pt x="38556" y="42443"/>
                  </a:lnTo>
                  <a:lnTo>
                    <a:pt x="40868" y="40882"/>
                  </a:lnTo>
                  <a:lnTo>
                    <a:pt x="42408" y="38603"/>
                  </a:lnTo>
                  <a:lnTo>
                    <a:pt x="42408" y="3840"/>
                  </a:lnTo>
                  <a:lnTo>
                    <a:pt x="40868" y="1560"/>
                  </a:lnTo>
                  <a:lnTo>
                    <a:pt x="3855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961851" y="380580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31" y="0"/>
                  </a:moveTo>
                  <a:lnTo>
                    <a:pt x="3086" y="0"/>
                  </a:lnTo>
                  <a:lnTo>
                    <a:pt x="1244" y="1243"/>
                  </a:lnTo>
                  <a:lnTo>
                    <a:pt x="0" y="3086"/>
                  </a:lnTo>
                  <a:lnTo>
                    <a:pt x="0" y="38722"/>
                  </a:lnTo>
                  <a:lnTo>
                    <a:pt x="1244" y="40565"/>
                  </a:lnTo>
                  <a:lnTo>
                    <a:pt x="3105" y="41821"/>
                  </a:lnTo>
                  <a:lnTo>
                    <a:pt x="38713" y="41821"/>
                  </a:lnTo>
                  <a:lnTo>
                    <a:pt x="40573" y="40565"/>
                  </a:lnTo>
                  <a:lnTo>
                    <a:pt x="41818" y="38722"/>
                  </a:lnTo>
                  <a:lnTo>
                    <a:pt x="41818" y="3086"/>
                  </a:lnTo>
                  <a:lnTo>
                    <a:pt x="40573" y="1243"/>
                  </a:lnTo>
                  <a:lnTo>
                    <a:pt x="38731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962169" y="380611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66" y="0"/>
                  </a:moveTo>
                  <a:lnTo>
                    <a:pt x="2317" y="0"/>
                  </a:lnTo>
                  <a:lnTo>
                    <a:pt x="927" y="938"/>
                  </a:lnTo>
                  <a:lnTo>
                    <a:pt x="0" y="2311"/>
                  </a:lnTo>
                  <a:lnTo>
                    <a:pt x="0" y="38887"/>
                  </a:lnTo>
                  <a:lnTo>
                    <a:pt x="927" y="40260"/>
                  </a:lnTo>
                  <a:lnTo>
                    <a:pt x="2317" y="41198"/>
                  </a:lnTo>
                  <a:lnTo>
                    <a:pt x="38866" y="41198"/>
                  </a:lnTo>
                  <a:lnTo>
                    <a:pt x="40255" y="40260"/>
                  </a:lnTo>
                  <a:lnTo>
                    <a:pt x="41183" y="38887"/>
                  </a:lnTo>
                  <a:lnTo>
                    <a:pt x="41183" y="2311"/>
                  </a:lnTo>
                  <a:lnTo>
                    <a:pt x="40255" y="938"/>
                  </a:lnTo>
                  <a:lnTo>
                    <a:pt x="38866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962474" y="380641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12" y="0"/>
                  </a:moveTo>
                  <a:lnTo>
                    <a:pt x="1560" y="0"/>
                  </a:lnTo>
                  <a:lnTo>
                    <a:pt x="622" y="633"/>
                  </a:lnTo>
                  <a:lnTo>
                    <a:pt x="0" y="1554"/>
                  </a:lnTo>
                  <a:lnTo>
                    <a:pt x="0" y="39034"/>
                  </a:lnTo>
                  <a:lnTo>
                    <a:pt x="622" y="39955"/>
                  </a:lnTo>
                  <a:lnTo>
                    <a:pt x="1560" y="40589"/>
                  </a:lnTo>
                  <a:lnTo>
                    <a:pt x="39012" y="40589"/>
                  </a:lnTo>
                  <a:lnTo>
                    <a:pt x="39951" y="39955"/>
                  </a:lnTo>
                  <a:lnTo>
                    <a:pt x="40573" y="39034"/>
                  </a:lnTo>
                  <a:lnTo>
                    <a:pt x="40573" y="1554"/>
                  </a:lnTo>
                  <a:lnTo>
                    <a:pt x="39951" y="633"/>
                  </a:lnTo>
                  <a:lnTo>
                    <a:pt x="39012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962778" y="380672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59" y="0"/>
                  </a:moveTo>
                  <a:lnTo>
                    <a:pt x="804" y="0"/>
                  </a:lnTo>
                  <a:lnTo>
                    <a:pt x="317" y="328"/>
                  </a:lnTo>
                  <a:lnTo>
                    <a:pt x="0" y="798"/>
                  </a:lnTo>
                  <a:lnTo>
                    <a:pt x="0" y="39180"/>
                  </a:lnTo>
                  <a:lnTo>
                    <a:pt x="317" y="39650"/>
                  </a:lnTo>
                  <a:lnTo>
                    <a:pt x="785" y="39966"/>
                  </a:lnTo>
                  <a:lnTo>
                    <a:pt x="39178" y="39966"/>
                  </a:lnTo>
                  <a:lnTo>
                    <a:pt x="39646" y="39650"/>
                  </a:lnTo>
                  <a:lnTo>
                    <a:pt x="39963" y="39180"/>
                  </a:lnTo>
                  <a:lnTo>
                    <a:pt x="39963" y="798"/>
                  </a:lnTo>
                  <a:lnTo>
                    <a:pt x="39646" y="328"/>
                  </a:lnTo>
                  <a:lnTo>
                    <a:pt x="3915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963083" y="3807028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70" y="66"/>
                  </a:moveTo>
                  <a:lnTo>
                    <a:pt x="47" y="0"/>
                  </a:lnTo>
                  <a:lnTo>
                    <a:pt x="0" y="39327"/>
                  </a:lnTo>
                  <a:lnTo>
                    <a:pt x="39306" y="39370"/>
                  </a:lnTo>
                  <a:lnTo>
                    <a:pt x="39370" y="66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963401" y="3807345"/>
              <a:ext cx="39370" cy="38735"/>
            </a:xfrm>
            <a:custGeom>
              <a:avLst/>
              <a:gdLst/>
              <a:ahLst/>
              <a:cxnLst/>
              <a:rect l="l" t="t" r="r" b="b"/>
              <a:pathLst>
                <a:path w="39370" h="38735">
                  <a:moveTo>
                    <a:pt x="38747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8747" y="38735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963705" y="3807650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964010" y="38079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03" y="37503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964302" y="380826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06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906" y="36906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964633" y="380856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96"/>
                  </a:lnTo>
                  <a:lnTo>
                    <a:pt x="36283" y="36296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964925" y="380888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74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35674" y="35661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965242" y="3809187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51" y="35051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965547" y="380949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55"/>
                  </a:lnTo>
                  <a:lnTo>
                    <a:pt x="34429" y="34455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965864" y="380979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07" y="33820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966169" y="381010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23"/>
                  </a:lnTo>
                  <a:lnTo>
                    <a:pt x="33210" y="33223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966461" y="381041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588"/>
                  </a:lnTo>
                  <a:lnTo>
                    <a:pt x="32588" y="32588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966766" y="381072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91" y="0"/>
                  </a:moveTo>
                  <a:lnTo>
                    <a:pt x="0" y="0"/>
                  </a:lnTo>
                  <a:lnTo>
                    <a:pt x="0" y="31978"/>
                  </a:lnTo>
                  <a:lnTo>
                    <a:pt x="31991" y="31978"/>
                  </a:lnTo>
                  <a:lnTo>
                    <a:pt x="31991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4967096" y="3811028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81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81" y="31356"/>
                  </a:lnTo>
                  <a:lnTo>
                    <a:pt x="31381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967388" y="38113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59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59" y="30759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4967706" y="381165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4954930" y="3798887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38" y="0"/>
                  </a:moveTo>
                  <a:lnTo>
                    <a:pt x="38647" y="2192"/>
                  </a:lnTo>
                  <a:lnTo>
                    <a:pt x="47494" y="8164"/>
                  </a:lnTo>
                  <a:lnTo>
                    <a:pt x="53470" y="17011"/>
                  </a:lnTo>
                  <a:lnTo>
                    <a:pt x="55664" y="27825"/>
                  </a:lnTo>
                  <a:lnTo>
                    <a:pt x="53470" y="38640"/>
                  </a:lnTo>
                  <a:lnTo>
                    <a:pt x="47494" y="47486"/>
                  </a:lnTo>
                  <a:lnTo>
                    <a:pt x="38647" y="53459"/>
                  </a:lnTo>
                  <a:lnTo>
                    <a:pt x="27838" y="55651"/>
                  </a:lnTo>
                  <a:lnTo>
                    <a:pt x="17016" y="53459"/>
                  </a:lnTo>
                  <a:lnTo>
                    <a:pt x="8166" y="47486"/>
                  </a:lnTo>
                  <a:lnTo>
                    <a:pt x="2192" y="38640"/>
                  </a:lnTo>
                  <a:lnTo>
                    <a:pt x="0" y="27825"/>
                  </a:lnTo>
                  <a:lnTo>
                    <a:pt x="2192" y="17011"/>
                  </a:lnTo>
                  <a:lnTo>
                    <a:pt x="8166" y="8164"/>
                  </a:lnTo>
                  <a:lnTo>
                    <a:pt x="17016" y="2192"/>
                  </a:lnTo>
                  <a:lnTo>
                    <a:pt x="2783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2" name="object 312"/>
          <p:cNvGrpSpPr/>
          <p:nvPr/>
        </p:nvGrpSpPr>
        <p:grpSpPr>
          <a:xfrm>
            <a:off x="10200196" y="3796602"/>
            <a:ext cx="60325" cy="60325"/>
            <a:chOff x="5145595" y="3796601"/>
            <a:chExt cx="60325" cy="60325"/>
          </a:xfrm>
        </p:grpSpPr>
        <p:sp>
          <p:nvSpPr>
            <p:cNvPr id="313" name="object 313"/>
            <p:cNvSpPr/>
            <p:nvPr/>
          </p:nvSpPr>
          <p:spPr>
            <a:xfrm>
              <a:off x="5147881" y="3798887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89" y="27825"/>
                  </a:moveTo>
                  <a:lnTo>
                    <a:pt x="55511" y="26962"/>
                  </a:lnTo>
                  <a:lnTo>
                    <a:pt x="55219" y="25514"/>
                  </a:lnTo>
                  <a:lnTo>
                    <a:pt x="54889" y="23901"/>
                  </a:lnTo>
                  <a:lnTo>
                    <a:pt x="54597" y="22453"/>
                  </a:lnTo>
                  <a:lnTo>
                    <a:pt x="54292" y="20955"/>
                  </a:lnTo>
                  <a:lnTo>
                    <a:pt x="53975" y="19392"/>
                  </a:lnTo>
                  <a:lnTo>
                    <a:pt x="53682" y="17957"/>
                  </a:lnTo>
                  <a:lnTo>
                    <a:pt x="53492" y="17018"/>
                  </a:lnTo>
                  <a:lnTo>
                    <a:pt x="53352" y="16814"/>
                  </a:lnTo>
                  <a:lnTo>
                    <a:pt x="53060" y="16370"/>
                  </a:lnTo>
                  <a:lnTo>
                    <a:pt x="52743" y="15900"/>
                  </a:lnTo>
                  <a:lnTo>
                    <a:pt x="52438" y="15455"/>
                  </a:lnTo>
                  <a:lnTo>
                    <a:pt x="52133" y="15011"/>
                  </a:lnTo>
                  <a:lnTo>
                    <a:pt x="51841" y="14579"/>
                  </a:lnTo>
                  <a:lnTo>
                    <a:pt x="51523" y="14097"/>
                  </a:lnTo>
                  <a:lnTo>
                    <a:pt x="51219" y="13652"/>
                  </a:lnTo>
                  <a:lnTo>
                    <a:pt x="50901" y="13169"/>
                  </a:lnTo>
                  <a:lnTo>
                    <a:pt x="50584" y="12712"/>
                  </a:lnTo>
                  <a:lnTo>
                    <a:pt x="50292" y="12280"/>
                  </a:lnTo>
                  <a:lnTo>
                    <a:pt x="47523" y="8166"/>
                  </a:lnTo>
                  <a:lnTo>
                    <a:pt x="43383" y="5372"/>
                  </a:lnTo>
                  <a:lnTo>
                    <a:pt x="42926" y="5067"/>
                  </a:lnTo>
                  <a:lnTo>
                    <a:pt x="42481" y="4762"/>
                  </a:lnTo>
                  <a:lnTo>
                    <a:pt x="42024" y="4457"/>
                  </a:lnTo>
                  <a:lnTo>
                    <a:pt x="41567" y="4152"/>
                  </a:lnTo>
                  <a:lnTo>
                    <a:pt x="41097" y="3835"/>
                  </a:lnTo>
                  <a:lnTo>
                    <a:pt x="40652" y="3530"/>
                  </a:lnTo>
                  <a:lnTo>
                    <a:pt x="40220" y="3238"/>
                  </a:lnTo>
                  <a:lnTo>
                    <a:pt x="39751" y="2921"/>
                  </a:lnTo>
                  <a:lnTo>
                    <a:pt x="39293" y="2616"/>
                  </a:lnTo>
                  <a:lnTo>
                    <a:pt x="38823" y="2298"/>
                  </a:lnTo>
                  <a:lnTo>
                    <a:pt x="38671" y="2197"/>
                  </a:lnTo>
                  <a:lnTo>
                    <a:pt x="37693" y="1993"/>
                  </a:lnTo>
                  <a:lnTo>
                    <a:pt x="36118" y="1676"/>
                  </a:lnTo>
                  <a:lnTo>
                    <a:pt x="34683" y="1384"/>
                  </a:lnTo>
                  <a:lnTo>
                    <a:pt x="33172" y="1079"/>
                  </a:lnTo>
                  <a:lnTo>
                    <a:pt x="31610" y="762"/>
                  </a:lnTo>
                  <a:lnTo>
                    <a:pt x="30099" y="457"/>
                  </a:lnTo>
                  <a:lnTo>
                    <a:pt x="28600" y="152"/>
                  </a:lnTo>
                  <a:lnTo>
                    <a:pt x="27851" y="0"/>
                  </a:lnTo>
                  <a:lnTo>
                    <a:pt x="27089" y="152"/>
                  </a:lnTo>
                  <a:lnTo>
                    <a:pt x="25590" y="457"/>
                  </a:lnTo>
                  <a:lnTo>
                    <a:pt x="24079" y="762"/>
                  </a:lnTo>
                  <a:lnTo>
                    <a:pt x="22517" y="1079"/>
                  </a:lnTo>
                  <a:lnTo>
                    <a:pt x="21018" y="1384"/>
                  </a:lnTo>
                  <a:lnTo>
                    <a:pt x="19583" y="1676"/>
                  </a:lnTo>
                  <a:lnTo>
                    <a:pt x="18021" y="1993"/>
                  </a:lnTo>
                  <a:lnTo>
                    <a:pt x="17030" y="2197"/>
                  </a:lnTo>
                  <a:lnTo>
                    <a:pt x="16878" y="2298"/>
                  </a:lnTo>
                  <a:lnTo>
                    <a:pt x="16395" y="2616"/>
                  </a:lnTo>
                  <a:lnTo>
                    <a:pt x="15951" y="2921"/>
                  </a:lnTo>
                  <a:lnTo>
                    <a:pt x="15468" y="3238"/>
                  </a:lnTo>
                  <a:lnTo>
                    <a:pt x="15036" y="3530"/>
                  </a:lnTo>
                  <a:lnTo>
                    <a:pt x="14592" y="3835"/>
                  </a:lnTo>
                  <a:lnTo>
                    <a:pt x="14122" y="4152"/>
                  </a:lnTo>
                  <a:lnTo>
                    <a:pt x="13665" y="4457"/>
                  </a:lnTo>
                  <a:lnTo>
                    <a:pt x="13220" y="4762"/>
                  </a:lnTo>
                  <a:lnTo>
                    <a:pt x="12763" y="5067"/>
                  </a:lnTo>
                  <a:lnTo>
                    <a:pt x="12306" y="5372"/>
                  </a:lnTo>
                  <a:lnTo>
                    <a:pt x="8166" y="8166"/>
                  </a:lnTo>
                  <a:lnTo>
                    <a:pt x="5397" y="12268"/>
                  </a:lnTo>
                  <a:lnTo>
                    <a:pt x="4787" y="13169"/>
                  </a:lnTo>
                  <a:lnTo>
                    <a:pt x="4470" y="13639"/>
                  </a:lnTo>
                  <a:lnTo>
                    <a:pt x="4165" y="14097"/>
                  </a:lnTo>
                  <a:lnTo>
                    <a:pt x="3848" y="14566"/>
                  </a:lnTo>
                  <a:lnTo>
                    <a:pt x="3251" y="15443"/>
                  </a:lnTo>
                  <a:lnTo>
                    <a:pt x="2946" y="15900"/>
                  </a:lnTo>
                  <a:lnTo>
                    <a:pt x="2628" y="16370"/>
                  </a:lnTo>
                  <a:lnTo>
                    <a:pt x="2336" y="16802"/>
                  </a:lnTo>
                  <a:lnTo>
                    <a:pt x="2184" y="17018"/>
                  </a:lnTo>
                  <a:lnTo>
                    <a:pt x="1092" y="22440"/>
                  </a:lnTo>
                  <a:lnTo>
                    <a:pt x="800" y="23888"/>
                  </a:lnTo>
                  <a:lnTo>
                    <a:pt x="469" y="25514"/>
                  </a:lnTo>
                  <a:lnTo>
                    <a:pt x="177" y="26949"/>
                  </a:lnTo>
                  <a:lnTo>
                    <a:pt x="0" y="27825"/>
                  </a:lnTo>
                  <a:lnTo>
                    <a:pt x="27089" y="55499"/>
                  </a:lnTo>
                  <a:lnTo>
                    <a:pt x="27851" y="55651"/>
                  </a:lnTo>
                  <a:lnTo>
                    <a:pt x="28600" y="55499"/>
                  </a:lnTo>
                  <a:lnTo>
                    <a:pt x="30099" y="55194"/>
                  </a:lnTo>
                  <a:lnTo>
                    <a:pt x="31610" y="54889"/>
                  </a:lnTo>
                  <a:lnTo>
                    <a:pt x="38671" y="53467"/>
                  </a:lnTo>
                  <a:lnTo>
                    <a:pt x="39281" y="53047"/>
                  </a:lnTo>
                  <a:lnTo>
                    <a:pt x="39738" y="52743"/>
                  </a:lnTo>
                  <a:lnTo>
                    <a:pt x="40652" y="52133"/>
                  </a:lnTo>
                  <a:lnTo>
                    <a:pt x="41097" y="51828"/>
                  </a:lnTo>
                  <a:lnTo>
                    <a:pt x="47523" y="47498"/>
                  </a:lnTo>
                  <a:lnTo>
                    <a:pt x="50292" y="43395"/>
                  </a:lnTo>
                  <a:lnTo>
                    <a:pt x="50584" y="42951"/>
                  </a:lnTo>
                  <a:lnTo>
                    <a:pt x="50901" y="42494"/>
                  </a:lnTo>
                  <a:lnTo>
                    <a:pt x="51219" y="42024"/>
                  </a:lnTo>
                  <a:lnTo>
                    <a:pt x="51523" y="41567"/>
                  </a:lnTo>
                  <a:lnTo>
                    <a:pt x="51841" y="41097"/>
                  </a:lnTo>
                  <a:lnTo>
                    <a:pt x="52438" y="40220"/>
                  </a:lnTo>
                  <a:lnTo>
                    <a:pt x="52743" y="39763"/>
                  </a:lnTo>
                  <a:lnTo>
                    <a:pt x="53060" y="39293"/>
                  </a:lnTo>
                  <a:lnTo>
                    <a:pt x="53352" y="38862"/>
                  </a:lnTo>
                  <a:lnTo>
                    <a:pt x="53492" y="38646"/>
                  </a:lnTo>
                  <a:lnTo>
                    <a:pt x="53682" y="37731"/>
                  </a:lnTo>
                  <a:lnTo>
                    <a:pt x="53975" y="36283"/>
                  </a:lnTo>
                  <a:lnTo>
                    <a:pt x="54292" y="34709"/>
                  </a:lnTo>
                  <a:lnTo>
                    <a:pt x="54597" y="33223"/>
                  </a:lnTo>
                  <a:lnTo>
                    <a:pt x="54889" y="31775"/>
                  </a:lnTo>
                  <a:lnTo>
                    <a:pt x="55219" y="30149"/>
                  </a:lnTo>
                  <a:lnTo>
                    <a:pt x="55511" y="28714"/>
                  </a:lnTo>
                  <a:lnTo>
                    <a:pt x="55689" y="278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153591" y="3804577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45" y="0"/>
                  </a:moveTo>
                  <a:lnTo>
                    <a:pt x="6136" y="0"/>
                  </a:lnTo>
                  <a:lnTo>
                    <a:pt x="2466" y="2474"/>
                  </a:lnTo>
                  <a:lnTo>
                    <a:pt x="0" y="6123"/>
                  </a:lnTo>
                  <a:lnTo>
                    <a:pt x="0" y="38148"/>
                  </a:lnTo>
                  <a:lnTo>
                    <a:pt x="2466" y="41797"/>
                  </a:lnTo>
                  <a:lnTo>
                    <a:pt x="6136" y="44272"/>
                  </a:lnTo>
                  <a:lnTo>
                    <a:pt x="38145" y="44272"/>
                  </a:lnTo>
                  <a:lnTo>
                    <a:pt x="41813" y="41797"/>
                  </a:lnTo>
                  <a:lnTo>
                    <a:pt x="44276" y="38148"/>
                  </a:lnTo>
                  <a:lnTo>
                    <a:pt x="44276" y="6123"/>
                  </a:lnTo>
                  <a:lnTo>
                    <a:pt x="41813" y="2474"/>
                  </a:lnTo>
                  <a:lnTo>
                    <a:pt x="38145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153897" y="380488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92" y="0"/>
                  </a:moveTo>
                  <a:lnTo>
                    <a:pt x="5379" y="0"/>
                  </a:lnTo>
                  <a:lnTo>
                    <a:pt x="2161" y="2170"/>
                  </a:lnTo>
                  <a:lnTo>
                    <a:pt x="0" y="5367"/>
                  </a:lnTo>
                  <a:lnTo>
                    <a:pt x="0" y="38295"/>
                  </a:lnTo>
                  <a:lnTo>
                    <a:pt x="2161" y="41492"/>
                  </a:lnTo>
                  <a:lnTo>
                    <a:pt x="5379" y="43662"/>
                  </a:lnTo>
                  <a:lnTo>
                    <a:pt x="38292" y="43662"/>
                  </a:lnTo>
                  <a:lnTo>
                    <a:pt x="41507" y="41492"/>
                  </a:lnTo>
                  <a:lnTo>
                    <a:pt x="43666" y="38295"/>
                  </a:lnTo>
                  <a:lnTo>
                    <a:pt x="43666" y="5367"/>
                  </a:lnTo>
                  <a:lnTo>
                    <a:pt x="41507" y="2170"/>
                  </a:lnTo>
                  <a:lnTo>
                    <a:pt x="38292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154215" y="3805199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44" y="0"/>
                  </a:moveTo>
                  <a:lnTo>
                    <a:pt x="4590" y="0"/>
                  </a:lnTo>
                  <a:lnTo>
                    <a:pt x="1843" y="1852"/>
                  </a:lnTo>
                  <a:lnTo>
                    <a:pt x="0" y="4579"/>
                  </a:lnTo>
                  <a:lnTo>
                    <a:pt x="0" y="38447"/>
                  </a:lnTo>
                  <a:lnTo>
                    <a:pt x="1843" y="41174"/>
                  </a:lnTo>
                  <a:lnTo>
                    <a:pt x="4609" y="43040"/>
                  </a:lnTo>
                  <a:lnTo>
                    <a:pt x="38425" y="43040"/>
                  </a:lnTo>
                  <a:lnTo>
                    <a:pt x="41189" y="41174"/>
                  </a:lnTo>
                  <a:lnTo>
                    <a:pt x="43031" y="38447"/>
                  </a:lnTo>
                  <a:lnTo>
                    <a:pt x="43031" y="4579"/>
                  </a:lnTo>
                  <a:lnTo>
                    <a:pt x="41189" y="1852"/>
                  </a:lnTo>
                  <a:lnTo>
                    <a:pt x="3844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154511" y="380549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81" y="0"/>
                  </a:moveTo>
                  <a:lnTo>
                    <a:pt x="3861" y="0"/>
                  </a:lnTo>
                  <a:lnTo>
                    <a:pt x="1547" y="1560"/>
                  </a:lnTo>
                  <a:lnTo>
                    <a:pt x="0" y="3849"/>
                  </a:lnTo>
                  <a:lnTo>
                    <a:pt x="0" y="38593"/>
                  </a:lnTo>
                  <a:lnTo>
                    <a:pt x="1547" y="40882"/>
                  </a:lnTo>
                  <a:lnTo>
                    <a:pt x="3861" y="42443"/>
                  </a:lnTo>
                  <a:lnTo>
                    <a:pt x="38581" y="42443"/>
                  </a:lnTo>
                  <a:lnTo>
                    <a:pt x="40894" y="40882"/>
                  </a:lnTo>
                  <a:lnTo>
                    <a:pt x="42439" y="38593"/>
                  </a:lnTo>
                  <a:lnTo>
                    <a:pt x="42439" y="3849"/>
                  </a:lnTo>
                  <a:lnTo>
                    <a:pt x="40894" y="1560"/>
                  </a:lnTo>
                  <a:lnTo>
                    <a:pt x="3858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154838" y="380580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24" y="0"/>
                  </a:moveTo>
                  <a:lnTo>
                    <a:pt x="3063" y="0"/>
                  </a:lnTo>
                  <a:lnTo>
                    <a:pt x="1220" y="1243"/>
                  </a:lnTo>
                  <a:lnTo>
                    <a:pt x="0" y="3048"/>
                  </a:lnTo>
                  <a:lnTo>
                    <a:pt x="0" y="38759"/>
                  </a:lnTo>
                  <a:lnTo>
                    <a:pt x="1220" y="40565"/>
                  </a:lnTo>
                  <a:lnTo>
                    <a:pt x="3082" y="41821"/>
                  </a:lnTo>
                  <a:lnTo>
                    <a:pt x="38706" y="41821"/>
                  </a:lnTo>
                  <a:lnTo>
                    <a:pt x="40566" y="40565"/>
                  </a:lnTo>
                  <a:lnTo>
                    <a:pt x="41786" y="38759"/>
                  </a:lnTo>
                  <a:lnTo>
                    <a:pt x="41786" y="3048"/>
                  </a:lnTo>
                  <a:lnTo>
                    <a:pt x="40566" y="1243"/>
                  </a:lnTo>
                  <a:lnTo>
                    <a:pt x="38724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155133" y="380611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81" y="0"/>
                  </a:moveTo>
                  <a:lnTo>
                    <a:pt x="2316" y="0"/>
                  </a:lnTo>
                  <a:lnTo>
                    <a:pt x="925" y="938"/>
                  </a:lnTo>
                  <a:lnTo>
                    <a:pt x="0" y="2307"/>
                  </a:lnTo>
                  <a:lnTo>
                    <a:pt x="0" y="38891"/>
                  </a:lnTo>
                  <a:lnTo>
                    <a:pt x="925" y="40260"/>
                  </a:lnTo>
                  <a:lnTo>
                    <a:pt x="2316" y="41198"/>
                  </a:lnTo>
                  <a:lnTo>
                    <a:pt x="38881" y="41198"/>
                  </a:lnTo>
                  <a:lnTo>
                    <a:pt x="40271" y="40260"/>
                  </a:lnTo>
                  <a:lnTo>
                    <a:pt x="41196" y="38891"/>
                  </a:lnTo>
                  <a:lnTo>
                    <a:pt x="41196" y="2307"/>
                  </a:lnTo>
                  <a:lnTo>
                    <a:pt x="40271" y="938"/>
                  </a:lnTo>
                  <a:lnTo>
                    <a:pt x="38881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155438" y="380641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28" y="0"/>
                  </a:moveTo>
                  <a:lnTo>
                    <a:pt x="1559" y="0"/>
                  </a:lnTo>
                  <a:lnTo>
                    <a:pt x="620" y="633"/>
                  </a:lnTo>
                  <a:lnTo>
                    <a:pt x="0" y="1551"/>
                  </a:lnTo>
                  <a:lnTo>
                    <a:pt x="0" y="39037"/>
                  </a:lnTo>
                  <a:lnTo>
                    <a:pt x="620" y="39955"/>
                  </a:lnTo>
                  <a:lnTo>
                    <a:pt x="1559" y="40589"/>
                  </a:lnTo>
                  <a:lnTo>
                    <a:pt x="39028" y="40589"/>
                  </a:lnTo>
                  <a:lnTo>
                    <a:pt x="39966" y="39955"/>
                  </a:lnTo>
                  <a:lnTo>
                    <a:pt x="40586" y="39037"/>
                  </a:lnTo>
                  <a:lnTo>
                    <a:pt x="40586" y="1551"/>
                  </a:lnTo>
                  <a:lnTo>
                    <a:pt x="39966" y="633"/>
                  </a:lnTo>
                  <a:lnTo>
                    <a:pt x="39028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155753" y="380672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64" y="0"/>
                  </a:moveTo>
                  <a:lnTo>
                    <a:pt x="792" y="0"/>
                  </a:lnTo>
                  <a:lnTo>
                    <a:pt x="305" y="328"/>
                  </a:lnTo>
                  <a:lnTo>
                    <a:pt x="0" y="779"/>
                  </a:lnTo>
                  <a:lnTo>
                    <a:pt x="0" y="39199"/>
                  </a:lnTo>
                  <a:lnTo>
                    <a:pt x="305" y="39650"/>
                  </a:lnTo>
                  <a:lnTo>
                    <a:pt x="773" y="39966"/>
                  </a:lnTo>
                  <a:lnTo>
                    <a:pt x="39183" y="39966"/>
                  </a:lnTo>
                  <a:lnTo>
                    <a:pt x="39651" y="39650"/>
                  </a:lnTo>
                  <a:lnTo>
                    <a:pt x="39956" y="39199"/>
                  </a:lnTo>
                  <a:lnTo>
                    <a:pt x="39956" y="779"/>
                  </a:lnTo>
                  <a:lnTo>
                    <a:pt x="39651" y="328"/>
                  </a:lnTo>
                  <a:lnTo>
                    <a:pt x="39164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156047" y="3807028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57" y="23"/>
                  </a:moveTo>
                  <a:lnTo>
                    <a:pt x="46" y="0"/>
                  </a:lnTo>
                  <a:lnTo>
                    <a:pt x="0" y="39329"/>
                  </a:lnTo>
                  <a:lnTo>
                    <a:pt x="39322" y="39370"/>
                  </a:lnTo>
                  <a:lnTo>
                    <a:pt x="39357" y="23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156377" y="380734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722" y="0"/>
                  </a:moveTo>
                  <a:lnTo>
                    <a:pt x="0" y="0"/>
                  </a:lnTo>
                  <a:lnTo>
                    <a:pt x="0" y="38735"/>
                  </a:lnTo>
                  <a:lnTo>
                    <a:pt x="38722" y="38735"/>
                  </a:lnTo>
                  <a:lnTo>
                    <a:pt x="38722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156670" y="3807650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156974" y="38079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28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28" y="37503"/>
                  </a:lnTo>
                  <a:lnTo>
                    <a:pt x="37528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157279" y="380826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893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893" y="36906"/>
                  </a:lnTo>
                  <a:lnTo>
                    <a:pt x="36893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157584" y="380856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96"/>
                  </a:lnTo>
                  <a:lnTo>
                    <a:pt x="36283" y="36296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157876" y="380888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99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35699" y="35661"/>
                  </a:lnTo>
                  <a:lnTo>
                    <a:pt x="35699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158206" y="3809187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51" y="35051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158498" y="380949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55" y="0"/>
                  </a:moveTo>
                  <a:lnTo>
                    <a:pt x="0" y="0"/>
                  </a:lnTo>
                  <a:lnTo>
                    <a:pt x="0" y="34455"/>
                  </a:lnTo>
                  <a:lnTo>
                    <a:pt x="34455" y="34455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158841" y="380979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07" y="33820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159121" y="381010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23"/>
                  </a:lnTo>
                  <a:lnTo>
                    <a:pt x="33210" y="33223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159413" y="381041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26" y="0"/>
                  </a:moveTo>
                  <a:lnTo>
                    <a:pt x="0" y="0"/>
                  </a:lnTo>
                  <a:lnTo>
                    <a:pt x="0" y="32588"/>
                  </a:lnTo>
                  <a:lnTo>
                    <a:pt x="32626" y="32588"/>
                  </a:lnTo>
                  <a:lnTo>
                    <a:pt x="3262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159743" y="381072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65" y="0"/>
                  </a:moveTo>
                  <a:lnTo>
                    <a:pt x="0" y="0"/>
                  </a:lnTo>
                  <a:lnTo>
                    <a:pt x="0" y="31978"/>
                  </a:lnTo>
                  <a:lnTo>
                    <a:pt x="31965" y="31978"/>
                  </a:lnTo>
                  <a:lnTo>
                    <a:pt x="31965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160035" y="3811028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81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81" y="31356"/>
                  </a:lnTo>
                  <a:lnTo>
                    <a:pt x="31381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160365" y="3811333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34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34" y="30759"/>
                  </a:lnTo>
                  <a:lnTo>
                    <a:pt x="3073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160658" y="381165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147881" y="3798887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51" y="0"/>
                  </a:moveTo>
                  <a:lnTo>
                    <a:pt x="38673" y="2192"/>
                  </a:lnTo>
                  <a:lnTo>
                    <a:pt x="47523" y="8164"/>
                  </a:lnTo>
                  <a:lnTo>
                    <a:pt x="53497" y="17011"/>
                  </a:lnTo>
                  <a:lnTo>
                    <a:pt x="55689" y="27825"/>
                  </a:lnTo>
                  <a:lnTo>
                    <a:pt x="53497" y="38640"/>
                  </a:lnTo>
                  <a:lnTo>
                    <a:pt x="47523" y="47486"/>
                  </a:lnTo>
                  <a:lnTo>
                    <a:pt x="38673" y="53459"/>
                  </a:lnTo>
                  <a:lnTo>
                    <a:pt x="27851" y="55651"/>
                  </a:lnTo>
                  <a:lnTo>
                    <a:pt x="17032" y="53459"/>
                  </a:lnTo>
                  <a:lnTo>
                    <a:pt x="8177" y="47486"/>
                  </a:lnTo>
                  <a:lnTo>
                    <a:pt x="2196" y="38640"/>
                  </a:lnTo>
                  <a:lnTo>
                    <a:pt x="0" y="27825"/>
                  </a:lnTo>
                  <a:lnTo>
                    <a:pt x="2196" y="17011"/>
                  </a:lnTo>
                  <a:lnTo>
                    <a:pt x="8177" y="8164"/>
                  </a:lnTo>
                  <a:lnTo>
                    <a:pt x="17032" y="2192"/>
                  </a:lnTo>
                  <a:lnTo>
                    <a:pt x="2785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9" name="object 339"/>
          <p:cNvGrpSpPr/>
          <p:nvPr/>
        </p:nvGrpSpPr>
        <p:grpSpPr>
          <a:xfrm>
            <a:off x="10372585" y="3777438"/>
            <a:ext cx="262890" cy="653415"/>
            <a:chOff x="5317985" y="3777437"/>
            <a:chExt cx="262890" cy="653415"/>
          </a:xfrm>
        </p:grpSpPr>
        <p:sp>
          <p:nvSpPr>
            <p:cNvPr id="340" name="object 340"/>
            <p:cNvSpPr/>
            <p:nvPr/>
          </p:nvSpPr>
          <p:spPr>
            <a:xfrm>
              <a:off x="5321566" y="3779723"/>
              <a:ext cx="81280" cy="419734"/>
            </a:xfrm>
            <a:custGeom>
              <a:avLst/>
              <a:gdLst/>
              <a:ahLst/>
              <a:cxnLst/>
              <a:rect l="l" t="t" r="r" b="b"/>
              <a:pathLst>
                <a:path w="81279" h="419735">
                  <a:moveTo>
                    <a:pt x="80886" y="0"/>
                  </a:moveTo>
                  <a:lnTo>
                    <a:pt x="0" y="0"/>
                  </a:lnTo>
                  <a:lnTo>
                    <a:pt x="0" y="419328"/>
                  </a:lnTo>
                  <a:lnTo>
                    <a:pt x="80886" y="419328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5321566" y="3779723"/>
              <a:ext cx="81280" cy="419734"/>
            </a:xfrm>
            <a:custGeom>
              <a:avLst/>
              <a:gdLst/>
              <a:ahLst/>
              <a:cxnLst/>
              <a:rect l="l" t="t" r="r" b="b"/>
              <a:pathLst>
                <a:path w="81279" h="419735">
                  <a:moveTo>
                    <a:pt x="0" y="0"/>
                  </a:moveTo>
                  <a:lnTo>
                    <a:pt x="80899" y="0"/>
                  </a:lnTo>
                  <a:lnTo>
                    <a:pt x="80899" y="419328"/>
                  </a:lnTo>
                  <a:lnTo>
                    <a:pt x="0" y="41932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321020" y="3946906"/>
              <a:ext cx="257175" cy="78740"/>
            </a:xfrm>
            <a:custGeom>
              <a:avLst/>
              <a:gdLst/>
              <a:ahLst/>
              <a:cxnLst/>
              <a:rect l="l" t="t" r="r" b="b"/>
              <a:pathLst>
                <a:path w="257175" h="78739">
                  <a:moveTo>
                    <a:pt x="317" y="0"/>
                  </a:moveTo>
                  <a:lnTo>
                    <a:pt x="0" y="77939"/>
                  </a:lnTo>
                  <a:lnTo>
                    <a:pt x="256806" y="78689"/>
                  </a:lnTo>
                  <a:lnTo>
                    <a:pt x="257124" y="762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321020" y="3946906"/>
              <a:ext cx="257175" cy="78740"/>
            </a:xfrm>
            <a:custGeom>
              <a:avLst/>
              <a:gdLst/>
              <a:ahLst/>
              <a:cxnLst/>
              <a:rect l="l" t="t" r="r" b="b"/>
              <a:pathLst>
                <a:path w="257175" h="78739">
                  <a:moveTo>
                    <a:pt x="256806" y="78689"/>
                  </a:moveTo>
                  <a:lnTo>
                    <a:pt x="257124" y="762"/>
                  </a:lnTo>
                  <a:lnTo>
                    <a:pt x="317" y="0"/>
                  </a:lnTo>
                  <a:lnTo>
                    <a:pt x="0" y="77939"/>
                  </a:lnTo>
                  <a:lnTo>
                    <a:pt x="256806" y="78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510873" y="395905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702" y="27927"/>
                  </a:moveTo>
                  <a:lnTo>
                    <a:pt x="55486" y="26898"/>
                  </a:lnTo>
                  <a:lnTo>
                    <a:pt x="55206" y="25501"/>
                  </a:lnTo>
                  <a:lnTo>
                    <a:pt x="54889" y="23901"/>
                  </a:lnTo>
                  <a:lnTo>
                    <a:pt x="54584" y="22440"/>
                  </a:lnTo>
                  <a:lnTo>
                    <a:pt x="54292" y="20980"/>
                  </a:lnTo>
                  <a:lnTo>
                    <a:pt x="53962" y="19316"/>
                  </a:lnTo>
                  <a:lnTo>
                    <a:pt x="53670" y="17868"/>
                  </a:lnTo>
                  <a:lnTo>
                    <a:pt x="53530" y="17106"/>
                  </a:lnTo>
                  <a:lnTo>
                    <a:pt x="53327" y="16814"/>
                  </a:lnTo>
                  <a:lnTo>
                    <a:pt x="53035" y="16370"/>
                  </a:lnTo>
                  <a:lnTo>
                    <a:pt x="52717" y="15900"/>
                  </a:lnTo>
                  <a:lnTo>
                    <a:pt x="52425" y="15455"/>
                  </a:lnTo>
                  <a:lnTo>
                    <a:pt x="52120" y="15011"/>
                  </a:lnTo>
                  <a:lnTo>
                    <a:pt x="51816" y="14566"/>
                  </a:lnTo>
                  <a:lnTo>
                    <a:pt x="51523" y="14109"/>
                  </a:lnTo>
                  <a:lnTo>
                    <a:pt x="51219" y="13665"/>
                  </a:lnTo>
                  <a:lnTo>
                    <a:pt x="50901" y="13182"/>
                  </a:lnTo>
                  <a:lnTo>
                    <a:pt x="50609" y="12750"/>
                  </a:lnTo>
                  <a:lnTo>
                    <a:pt x="50292" y="12293"/>
                  </a:lnTo>
                  <a:lnTo>
                    <a:pt x="47574" y="8242"/>
                  </a:lnTo>
                  <a:lnTo>
                    <a:pt x="43383" y="5384"/>
                  </a:lnTo>
                  <a:lnTo>
                    <a:pt x="42938" y="5080"/>
                  </a:lnTo>
                  <a:lnTo>
                    <a:pt x="42494" y="4775"/>
                  </a:lnTo>
                  <a:lnTo>
                    <a:pt x="42049" y="4470"/>
                  </a:lnTo>
                  <a:lnTo>
                    <a:pt x="41579" y="4152"/>
                  </a:lnTo>
                  <a:lnTo>
                    <a:pt x="41135" y="3848"/>
                  </a:lnTo>
                  <a:lnTo>
                    <a:pt x="40665" y="3530"/>
                  </a:lnTo>
                  <a:lnTo>
                    <a:pt x="40233" y="3238"/>
                  </a:lnTo>
                  <a:lnTo>
                    <a:pt x="39763" y="2921"/>
                  </a:lnTo>
                  <a:lnTo>
                    <a:pt x="39319" y="2616"/>
                  </a:lnTo>
                  <a:lnTo>
                    <a:pt x="38874" y="2311"/>
                  </a:lnTo>
                  <a:lnTo>
                    <a:pt x="38747" y="2235"/>
                  </a:lnTo>
                  <a:lnTo>
                    <a:pt x="37668" y="2006"/>
                  </a:lnTo>
                  <a:lnTo>
                    <a:pt x="36195" y="1701"/>
                  </a:lnTo>
                  <a:lnTo>
                    <a:pt x="34658" y="1384"/>
                  </a:lnTo>
                  <a:lnTo>
                    <a:pt x="33172" y="1079"/>
                  </a:lnTo>
                  <a:lnTo>
                    <a:pt x="31699" y="774"/>
                  </a:lnTo>
                  <a:lnTo>
                    <a:pt x="30162" y="457"/>
                  </a:lnTo>
                  <a:lnTo>
                    <a:pt x="28740" y="165"/>
                  </a:lnTo>
                  <a:lnTo>
                    <a:pt x="27952" y="0"/>
                  </a:lnTo>
                  <a:lnTo>
                    <a:pt x="27114" y="165"/>
                  </a:lnTo>
                  <a:lnTo>
                    <a:pt x="25654" y="457"/>
                  </a:lnTo>
                  <a:lnTo>
                    <a:pt x="24053" y="774"/>
                  </a:lnTo>
                  <a:lnTo>
                    <a:pt x="22529" y="1079"/>
                  </a:lnTo>
                  <a:lnTo>
                    <a:pt x="21005" y="1384"/>
                  </a:lnTo>
                  <a:lnTo>
                    <a:pt x="19405" y="1701"/>
                  </a:lnTo>
                  <a:lnTo>
                    <a:pt x="17881" y="2006"/>
                  </a:lnTo>
                  <a:lnTo>
                    <a:pt x="17119" y="2159"/>
                  </a:lnTo>
                  <a:lnTo>
                    <a:pt x="16891" y="2311"/>
                  </a:lnTo>
                  <a:lnTo>
                    <a:pt x="16433" y="2616"/>
                  </a:lnTo>
                  <a:lnTo>
                    <a:pt x="15976" y="2921"/>
                  </a:lnTo>
                  <a:lnTo>
                    <a:pt x="15506" y="3238"/>
                  </a:lnTo>
                  <a:lnTo>
                    <a:pt x="15074" y="3530"/>
                  </a:lnTo>
                  <a:lnTo>
                    <a:pt x="14605" y="3848"/>
                  </a:lnTo>
                  <a:lnTo>
                    <a:pt x="14147" y="4152"/>
                  </a:lnTo>
                  <a:lnTo>
                    <a:pt x="13665" y="4470"/>
                  </a:lnTo>
                  <a:lnTo>
                    <a:pt x="13220" y="4775"/>
                  </a:lnTo>
                  <a:lnTo>
                    <a:pt x="12763" y="5080"/>
                  </a:lnTo>
                  <a:lnTo>
                    <a:pt x="12306" y="5384"/>
                  </a:lnTo>
                  <a:lnTo>
                    <a:pt x="8255" y="8102"/>
                  </a:lnTo>
                  <a:lnTo>
                    <a:pt x="5397" y="12293"/>
                  </a:lnTo>
                  <a:lnTo>
                    <a:pt x="5092" y="12750"/>
                  </a:lnTo>
                  <a:lnTo>
                    <a:pt x="4470" y="13652"/>
                  </a:lnTo>
                  <a:lnTo>
                    <a:pt x="4165" y="14109"/>
                  </a:lnTo>
                  <a:lnTo>
                    <a:pt x="2946" y="15887"/>
                  </a:lnTo>
                  <a:lnTo>
                    <a:pt x="2628" y="16370"/>
                  </a:lnTo>
                  <a:lnTo>
                    <a:pt x="2336" y="16802"/>
                  </a:lnTo>
                  <a:lnTo>
                    <a:pt x="2235" y="16941"/>
                  </a:lnTo>
                  <a:lnTo>
                    <a:pt x="2044" y="17843"/>
                  </a:lnTo>
                  <a:lnTo>
                    <a:pt x="1092" y="22428"/>
                  </a:lnTo>
                  <a:lnTo>
                    <a:pt x="800" y="23901"/>
                  </a:lnTo>
                  <a:lnTo>
                    <a:pt x="469" y="25488"/>
                  </a:lnTo>
                  <a:lnTo>
                    <a:pt x="177" y="26898"/>
                  </a:lnTo>
                  <a:lnTo>
                    <a:pt x="12" y="27698"/>
                  </a:lnTo>
                  <a:lnTo>
                    <a:pt x="12" y="27863"/>
                  </a:lnTo>
                  <a:lnTo>
                    <a:pt x="482" y="30276"/>
                  </a:lnTo>
                  <a:lnTo>
                    <a:pt x="800" y="31800"/>
                  </a:lnTo>
                  <a:lnTo>
                    <a:pt x="1092" y="33274"/>
                  </a:lnTo>
                  <a:lnTo>
                    <a:pt x="2159" y="38569"/>
                  </a:lnTo>
                  <a:lnTo>
                    <a:pt x="2374" y="38912"/>
                  </a:lnTo>
                  <a:lnTo>
                    <a:pt x="2946" y="39776"/>
                  </a:lnTo>
                  <a:lnTo>
                    <a:pt x="4800" y="42519"/>
                  </a:lnTo>
                  <a:lnTo>
                    <a:pt x="5397" y="43408"/>
                  </a:lnTo>
                  <a:lnTo>
                    <a:pt x="27762" y="55664"/>
                  </a:lnTo>
                  <a:lnTo>
                    <a:pt x="28587" y="55499"/>
                  </a:lnTo>
                  <a:lnTo>
                    <a:pt x="30060" y="55206"/>
                  </a:lnTo>
                  <a:lnTo>
                    <a:pt x="38582" y="53517"/>
                  </a:lnTo>
                  <a:lnTo>
                    <a:pt x="38823" y="53352"/>
                  </a:lnTo>
                  <a:lnTo>
                    <a:pt x="39268" y="53047"/>
                  </a:lnTo>
                  <a:lnTo>
                    <a:pt x="39751" y="52730"/>
                  </a:lnTo>
                  <a:lnTo>
                    <a:pt x="40157" y="52451"/>
                  </a:lnTo>
                  <a:lnTo>
                    <a:pt x="47459" y="47574"/>
                  </a:lnTo>
                  <a:lnTo>
                    <a:pt x="50292" y="43408"/>
                  </a:lnTo>
                  <a:lnTo>
                    <a:pt x="50609" y="42951"/>
                  </a:lnTo>
                  <a:lnTo>
                    <a:pt x="50901" y="42519"/>
                  </a:lnTo>
                  <a:lnTo>
                    <a:pt x="51219" y="42049"/>
                  </a:lnTo>
                  <a:lnTo>
                    <a:pt x="51523" y="41605"/>
                  </a:lnTo>
                  <a:lnTo>
                    <a:pt x="51841" y="41135"/>
                  </a:lnTo>
                  <a:lnTo>
                    <a:pt x="52146" y="40690"/>
                  </a:lnTo>
                  <a:lnTo>
                    <a:pt x="52438" y="40259"/>
                  </a:lnTo>
                  <a:lnTo>
                    <a:pt x="52768" y="39776"/>
                  </a:lnTo>
                  <a:lnTo>
                    <a:pt x="53060" y="39344"/>
                  </a:lnTo>
                  <a:lnTo>
                    <a:pt x="53352" y="38912"/>
                  </a:lnTo>
                  <a:lnTo>
                    <a:pt x="53467" y="38747"/>
                  </a:lnTo>
                  <a:lnTo>
                    <a:pt x="53657" y="37795"/>
                  </a:lnTo>
                  <a:lnTo>
                    <a:pt x="53962" y="36334"/>
                  </a:lnTo>
                  <a:lnTo>
                    <a:pt x="54292" y="34747"/>
                  </a:lnTo>
                  <a:lnTo>
                    <a:pt x="54584" y="33286"/>
                  </a:lnTo>
                  <a:lnTo>
                    <a:pt x="54902" y="31813"/>
                  </a:lnTo>
                  <a:lnTo>
                    <a:pt x="55219" y="30276"/>
                  </a:lnTo>
                  <a:lnTo>
                    <a:pt x="55511" y="28854"/>
                  </a:lnTo>
                  <a:lnTo>
                    <a:pt x="55702" y="279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516586" y="396474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30" y="0"/>
                  </a:moveTo>
                  <a:lnTo>
                    <a:pt x="6144" y="0"/>
                  </a:lnTo>
                  <a:lnTo>
                    <a:pt x="2543" y="2412"/>
                  </a:lnTo>
                  <a:lnTo>
                    <a:pt x="16" y="6124"/>
                  </a:lnTo>
                  <a:lnTo>
                    <a:pt x="0" y="38166"/>
                  </a:lnTo>
                  <a:lnTo>
                    <a:pt x="2400" y="41741"/>
                  </a:lnTo>
                  <a:lnTo>
                    <a:pt x="6143" y="44284"/>
                  </a:lnTo>
                  <a:lnTo>
                    <a:pt x="38155" y="44284"/>
                  </a:lnTo>
                  <a:lnTo>
                    <a:pt x="41748" y="41878"/>
                  </a:lnTo>
                  <a:lnTo>
                    <a:pt x="44273" y="38166"/>
                  </a:lnTo>
                  <a:lnTo>
                    <a:pt x="44273" y="6124"/>
                  </a:lnTo>
                  <a:lnTo>
                    <a:pt x="41872" y="2544"/>
                  </a:lnTo>
                  <a:lnTo>
                    <a:pt x="3813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516887" y="3965067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96" y="0"/>
                  </a:moveTo>
                  <a:lnTo>
                    <a:pt x="5369" y="0"/>
                  </a:lnTo>
                  <a:lnTo>
                    <a:pt x="2242" y="2095"/>
                  </a:lnTo>
                  <a:lnTo>
                    <a:pt x="25" y="5352"/>
                  </a:lnTo>
                  <a:lnTo>
                    <a:pt x="0" y="38297"/>
                  </a:lnTo>
                  <a:lnTo>
                    <a:pt x="2099" y="41424"/>
                  </a:lnTo>
                  <a:lnTo>
                    <a:pt x="5375" y="43649"/>
                  </a:lnTo>
                  <a:lnTo>
                    <a:pt x="38329" y="43649"/>
                  </a:lnTo>
                  <a:lnTo>
                    <a:pt x="41447" y="41560"/>
                  </a:lnTo>
                  <a:lnTo>
                    <a:pt x="43668" y="38297"/>
                  </a:lnTo>
                  <a:lnTo>
                    <a:pt x="43668" y="5352"/>
                  </a:lnTo>
                  <a:lnTo>
                    <a:pt x="41571" y="2227"/>
                  </a:lnTo>
                  <a:lnTo>
                    <a:pt x="38296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517200" y="3965371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31" y="0"/>
                  </a:moveTo>
                  <a:lnTo>
                    <a:pt x="4601" y="0"/>
                  </a:lnTo>
                  <a:lnTo>
                    <a:pt x="1929" y="1790"/>
                  </a:lnTo>
                  <a:lnTo>
                    <a:pt x="33" y="4574"/>
                  </a:lnTo>
                  <a:lnTo>
                    <a:pt x="0" y="38458"/>
                  </a:lnTo>
                  <a:lnTo>
                    <a:pt x="1786" y="41119"/>
                  </a:lnTo>
                  <a:lnTo>
                    <a:pt x="4632" y="43052"/>
                  </a:lnTo>
                  <a:lnTo>
                    <a:pt x="38451" y="43052"/>
                  </a:lnTo>
                  <a:lnTo>
                    <a:pt x="41134" y="41255"/>
                  </a:lnTo>
                  <a:lnTo>
                    <a:pt x="43037" y="38458"/>
                  </a:lnTo>
                  <a:lnTo>
                    <a:pt x="43037" y="4574"/>
                  </a:lnTo>
                  <a:lnTo>
                    <a:pt x="41258" y="1922"/>
                  </a:lnTo>
                  <a:lnTo>
                    <a:pt x="3843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517515" y="396566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45" y="0"/>
                  </a:moveTo>
                  <a:lnTo>
                    <a:pt x="3850" y="0"/>
                  </a:lnTo>
                  <a:lnTo>
                    <a:pt x="1614" y="1498"/>
                  </a:lnTo>
                  <a:lnTo>
                    <a:pt x="2" y="3866"/>
                  </a:lnTo>
                  <a:lnTo>
                    <a:pt x="0" y="38635"/>
                  </a:lnTo>
                  <a:lnTo>
                    <a:pt x="1471" y="40827"/>
                  </a:lnTo>
                  <a:lnTo>
                    <a:pt x="3850" y="42443"/>
                  </a:lnTo>
                  <a:lnTo>
                    <a:pt x="38610" y="42443"/>
                  </a:lnTo>
                  <a:lnTo>
                    <a:pt x="40819" y="40963"/>
                  </a:lnTo>
                  <a:lnTo>
                    <a:pt x="42403" y="38635"/>
                  </a:lnTo>
                  <a:lnTo>
                    <a:pt x="42443" y="3866"/>
                  </a:lnTo>
                  <a:lnTo>
                    <a:pt x="40943" y="1630"/>
                  </a:lnTo>
                  <a:lnTo>
                    <a:pt x="3854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517832" y="396598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695" y="0"/>
                  </a:moveTo>
                  <a:lnTo>
                    <a:pt x="3059" y="0"/>
                  </a:lnTo>
                  <a:lnTo>
                    <a:pt x="1296" y="1181"/>
                  </a:lnTo>
                  <a:lnTo>
                    <a:pt x="20" y="3056"/>
                  </a:lnTo>
                  <a:lnTo>
                    <a:pt x="0" y="38790"/>
                  </a:lnTo>
                  <a:lnTo>
                    <a:pt x="1154" y="40509"/>
                  </a:lnTo>
                  <a:lnTo>
                    <a:pt x="3084" y="41821"/>
                  </a:lnTo>
                  <a:lnTo>
                    <a:pt x="38748" y="41821"/>
                  </a:lnTo>
                  <a:lnTo>
                    <a:pt x="40501" y="40646"/>
                  </a:lnTo>
                  <a:lnTo>
                    <a:pt x="41764" y="38790"/>
                  </a:lnTo>
                  <a:lnTo>
                    <a:pt x="41795" y="3056"/>
                  </a:lnTo>
                  <a:lnTo>
                    <a:pt x="40625" y="1312"/>
                  </a:lnTo>
                  <a:lnTo>
                    <a:pt x="38695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518124" y="396628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51" y="0"/>
                  </a:moveTo>
                  <a:lnTo>
                    <a:pt x="2312" y="0"/>
                  </a:lnTo>
                  <a:lnTo>
                    <a:pt x="1004" y="876"/>
                  </a:lnTo>
                  <a:lnTo>
                    <a:pt x="37" y="2297"/>
                  </a:lnTo>
                  <a:lnTo>
                    <a:pt x="0" y="38921"/>
                  </a:lnTo>
                  <a:lnTo>
                    <a:pt x="862" y="40205"/>
                  </a:lnTo>
                  <a:lnTo>
                    <a:pt x="2324" y="41198"/>
                  </a:lnTo>
                  <a:lnTo>
                    <a:pt x="38930" y="41198"/>
                  </a:lnTo>
                  <a:lnTo>
                    <a:pt x="40209" y="40341"/>
                  </a:lnTo>
                  <a:lnTo>
                    <a:pt x="41176" y="38921"/>
                  </a:lnTo>
                  <a:lnTo>
                    <a:pt x="41198" y="2297"/>
                  </a:lnTo>
                  <a:lnTo>
                    <a:pt x="40333" y="1008"/>
                  </a:lnTo>
                  <a:lnTo>
                    <a:pt x="38851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518429" y="396660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13" y="0"/>
                  </a:moveTo>
                  <a:lnTo>
                    <a:pt x="1533" y="0"/>
                  </a:lnTo>
                  <a:lnTo>
                    <a:pt x="700" y="558"/>
                  </a:lnTo>
                  <a:lnTo>
                    <a:pt x="28" y="1544"/>
                  </a:lnTo>
                  <a:lnTo>
                    <a:pt x="0" y="39057"/>
                  </a:lnTo>
                  <a:lnTo>
                    <a:pt x="557" y="39887"/>
                  </a:lnTo>
                  <a:lnTo>
                    <a:pt x="1590" y="40589"/>
                  </a:lnTo>
                  <a:lnTo>
                    <a:pt x="39061" y="40589"/>
                  </a:lnTo>
                  <a:lnTo>
                    <a:pt x="39904" y="40024"/>
                  </a:lnTo>
                  <a:lnTo>
                    <a:pt x="40562" y="39057"/>
                  </a:lnTo>
                  <a:lnTo>
                    <a:pt x="40601" y="1544"/>
                  </a:lnTo>
                  <a:lnTo>
                    <a:pt x="40028" y="690"/>
                  </a:lnTo>
                  <a:lnTo>
                    <a:pt x="39013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518734" y="396690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56" y="0"/>
                  </a:moveTo>
                  <a:lnTo>
                    <a:pt x="774" y="0"/>
                  </a:lnTo>
                  <a:lnTo>
                    <a:pt x="395" y="253"/>
                  </a:lnTo>
                  <a:lnTo>
                    <a:pt x="33" y="785"/>
                  </a:lnTo>
                  <a:lnTo>
                    <a:pt x="0" y="39206"/>
                  </a:lnTo>
                  <a:lnTo>
                    <a:pt x="252" y="39582"/>
                  </a:lnTo>
                  <a:lnTo>
                    <a:pt x="836" y="39979"/>
                  </a:lnTo>
                  <a:lnTo>
                    <a:pt x="39211" y="39979"/>
                  </a:lnTo>
                  <a:lnTo>
                    <a:pt x="39600" y="39719"/>
                  </a:lnTo>
                  <a:lnTo>
                    <a:pt x="39948" y="39206"/>
                  </a:lnTo>
                  <a:lnTo>
                    <a:pt x="39992" y="785"/>
                  </a:lnTo>
                  <a:lnTo>
                    <a:pt x="39724" y="385"/>
                  </a:lnTo>
                  <a:lnTo>
                    <a:pt x="39156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519039" y="3967213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57" y="38"/>
                  </a:moveTo>
                  <a:lnTo>
                    <a:pt x="55" y="0"/>
                  </a:lnTo>
                  <a:lnTo>
                    <a:pt x="0" y="39313"/>
                  </a:lnTo>
                  <a:lnTo>
                    <a:pt x="39334" y="39357"/>
                  </a:lnTo>
                  <a:lnTo>
                    <a:pt x="39357" y="38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519369" y="3967518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5" h="39370">
                  <a:moveTo>
                    <a:pt x="38722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22" y="38747"/>
                  </a:lnTo>
                  <a:lnTo>
                    <a:pt x="38722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519661" y="396782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38"/>
                  </a:lnTo>
                  <a:lnTo>
                    <a:pt x="38125" y="38138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519978" y="3968140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03" y="37503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520283" y="396843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880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880" y="36906"/>
                  </a:lnTo>
                  <a:lnTo>
                    <a:pt x="36880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520575" y="396875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83" y="36283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520867" y="396905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99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99" y="35674"/>
                  </a:lnTo>
                  <a:lnTo>
                    <a:pt x="35699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521198" y="396935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51" y="35051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521502" y="396967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55" y="0"/>
                  </a:moveTo>
                  <a:lnTo>
                    <a:pt x="0" y="0"/>
                  </a:lnTo>
                  <a:lnTo>
                    <a:pt x="0" y="34442"/>
                  </a:lnTo>
                  <a:lnTo>
                    <a:pt x="34455" y="34442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521820" y="396998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07" y="33820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522112" y="397028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10" y="3321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522430" y="397059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00" y="0"/>
                  </a:moveTo>
                  <a:lnTo>
                    <a:pt x="0" y="0"/>
                  </a:lnTo>
                  <a:lnTo>
                    <a:pt x="0" y="32600"/>
                  </a:lnTo>
                  <a:lnTo>
                    <a:pt x="32600" y="32600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522734" y="397090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65" y="0"/>
                  </a:moveTo>
                  <a:lnTo>
                    <a:pt x="0" y="0"/>
                  </a:lnTo>
                  <a:lnTo>
                    <a:pt x="0" y="31978"/>
                  </a:lnTo>
                  <a:lnTo>
                    <a:pt x="31965" y="31978"/>
                  </a:lnTo>
                  <a:lnTo>
                    <a:pt x="31965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523026" y="3971213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81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81" y="31356"/>
                  </a:lnTo>
                  <a:lnTo>
                    <a:pt x="31381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523369" y="397150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34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34" y="30759"/>
                  </a:lnTo>
                  <a:lnTo>
                    <a:pt x="3073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523649" y="397182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510873" y="395905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702" y="27927"/>
                  </a:moveTo>
                  <a:lnTo>
                    <a:pt x="53536" y="17103"/>
                  </a:lnTo>
                  <a:lnTo>
                    <a:pt x="47585" y="8234"/>
                  </a:lnTo>
                  <a:lnTo>
                    <a:pt x="38755" y="2229"/>
                  </a:lnTo>
                  <a:lnTo>
                    <a:pt x="27952" y="0"/>
                  </a:lnTo>
                  <a:lnTo>
                    <a:pt x="17128" y="2157"/>
                  </a:lnTo>
                  <a:lnTo>
                    <a:pt x="8256" y="8102"/>
                  </a:lnTo>
                  <a:lnTo>
                    <a:pt x="2244" y="16934"/>
                  </a:lnTo>
                  <a:lnTo>
                    <a:pt x="0" y="27749"/>
                  </a:lnTo>
                  <a:lnTo>
                    <a:pt x="2160" y="38565"/>
                  </a:lnTo>
                  <a:lnTo>
                    <a:pt x="8113" y="47431"/>
                  </a:lnTo>
                  <a:lnTo>
                    <a:pt x="16950" y="53434"/>
                  </a:lnTo>
                  <a:lnTo>
                    <a:pt x="27762" y="55664"/>
                  </a:lnTo>
                  <a:lnTo>
                    <a:pt x="38587" y="53512"/>
                  </a:lnTo>
                  <a:lnTo>
                    <a:pt x="47461" y="47567"/>
                  </a:lnTo>
                  <a:lnTo>
                    <a:pt x="53470" y="38736"/>
                  </a:lnTo>
                  <a:lnTo>
                    <a:pt x="55702" y="279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329060" y="3958665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76" y="27914"/>
                  </a:moveTo>
                  <a:lnTo>
                    <a:pt x="55486" y="26987"/>
                  </a:lnTo>
                  <a:lnTo>
                    <a:pt x="55181" y="25476"/>
                  </a:lnTo>
                  <a:lnTo>
                    <a:pt x="54889" y="24003"/>
                  </a:lnTo>
                  <a:lnTo>
                    <a:pt x="54571" y="22415"/>
                  </a:lnTo>
                  <a:lnTo>
                    <a:pt x="54267" y="20891"/>
                  </a:lnTo>
                  <a:lnTo>
                    <a:pt x="53962" y="19443"/>
                  </a:lnTo>
                  <a:lnTo>
                    <a:pt x="53632" y="17805"/>
                  </a:lnTo>
                  <a:lnTo>
                    <a:pt x="53505" y="17106"/>
                  </a:lnTo>
                  <a:lnTo>
                    <a:pt x="53289" y="16789"/>
                  </a:lnTo>
                  <a:lnTo>
                    <a:pt x="52984" y="16344"/>
                  </a:lnTo>
                  <a:lnTo>
                    <a:pt x="52705" y="15913"/>
                  </a:lnTo>
                  <a:lnTo>
                    <a:pt x="52400" y="15468"/>
                  </a:lnTo>
                  <a:lnTo>
                    <a:pt x="52108" y="15024"/>
                  </a:lnTo>
                  <a:lnTo>
                    <a:pt x="51790" y="14541"/>
                  </a:lnTo>
                  <a:lnTo>
                    <a:pt x="51498" y="14122"/>
                  </a:lnTo>
                  <a:lnTo>
                    <a:pt x="51193" y="13677"/>
                  </a:lnTo>
                  <a:lnTo>
                    <a:pt x="50876" y="13182"/>
                  </a:lnTo>
                  <a:lnTo>
                    <a:pt x="50558" y="12712"/>
                  </a:lnTo>
                  <a:lnTo>
                    <a:pt x="50266" y="12306"/>
                  </a:lnTo>
                  <a:lnTo>
                    <a:pt x="47561" y="8242"/>
                  </a:lnTo>
                  <a:lnTo>
                    <a:pt x="43370" y="5384"/>
                  </a:lnTo>
                  <a:lnTo>
                    <a:pt x="42900" y="5067"/>
                  </a:lnTo>
                  <a:lnTo>
                    <a:pt x="42456" y="4762"/>
                  </a:lnTo>
                  <a:lnTo>
                    <a:pt x="42011" y="4457"/>
                  </a:lnTo>
                  <a:lnTo>
                    <a:pt x="41541" y="4140"/>
                  </a:lnTo>
                  <a:lnTo>
                    <a:pt x="41097" y="3835"/>
                  </a:lnTo>
                  <a:lnTo>
                    <a:pt x="40640" y="3530"/>
                  </a:lnTo>
                  <a:lnTo>
                    <a:pt x="40195" y="3225"/>
                  </a:lnTo>
                  <a:lnTo>
                    <a:pt x="39725" y="2908"/>
                  </a:lnTo>
                  <a:lnTo>
                    <a:pt x="39293" y="2616"/>
                  </a:lnTo>
                  <a:lnTo>
                    <a:pt x="38836" y="2298"/>
                  </a:lnTo>
                  <a:lnTo>
                    <a:pt x="37592" y="1993"/>
                  </a:lnTo>
                  <a:lnTo>
                    <a:pt x="36106" y="1689"/>
                  </a:lnTo>
                  <a:lnTo>
                    <a:pt x="34569" y="1371"/>
                  </a:lnTo>
                  <a:lnTo>
                    <a:pt x="33096" y="1066"/>
                  </a:lnTo>
                  <a:lnTo>
                    <a:pt x="31610" y="762"/>
                  </a:lnTo>
                  <a:lnTo>
                    <a:pt x="30137" y="457"/>
                  </a:lnTo>
                  <a:lnTo>
                    <a:pt x="28600" y="139"/>
                  </a:lnTo>
                  <a:lnTo>
                    <a:pt x="27927" y="0"/>
                  </a:lnTo>
                  <a:lnTo>
                    <a:pt x="27216" y="139"/>
                  </a:lnTo>
                  <a:lnTo>
                    <a:pt x="25628" y="457"/>
                  </a:lnTo>
                  <a:lnTo>
                    <a:pt x="24091" y="762"/>
                  </a:lnTo>
                  <a:lnTo>
                    <a:pt x="22567" y="1066"/>
                  </a:lnTo>
                  <a:lnTo>
                    <a:pt x="21031" y="1371"/>
                  </a:lnTo>
                  <a:lnTo>
                    <a:pt x="19443" y="1689"/>
                  </a:lnTo>
                  <a:lnTo>
                    <a:pt x="17907" y="1993"/>
                  </a:lnTo>
                  <a:lnTo>
                    <a:pt x="17094" y="2159"/>
                  </a:lnTo>
                  <a:lnTo>
                    <a:pt x="16878" y="2298"/>
                  </a:lnTo>
                  <a:lnTo>
                    <a:pt x="16408" y="2616"/>
                  </a:lnTo>
                  <a:lnTo>
                    <a:pt x="15976" y="2908"/>
                  </a:lnTo>
                  <a:lnTo>
                    <a:pt x="15494" y="3225"/>
                  </a:lnTo>
                  <a:lnTo>
                    <a:pt x="15049" y="3530"/>
                  </a:lnTo>
                  <a:lnTo>
                    <a:pt x="14592" y="3835"/>
                  </a:lnTo>
                  <a:lnTo>
                    <a:pt x="14135" y="4140"/>
                  </a:lnTo>
                  <a:lnTo>
                    <a:pt x="13665" y="4457"/>
                  </a:lnTo>
                  <a:lnTo>
                    <a:pt x="13208" y="4762"/>
                  </a:lnTo>
                  <a:lnTo>
                    <a:pt x="12750" y="5067"/>
                  </a:lnTo>
                  <a:lnTo>
                    <a:pt x="12268" y="5384"/>
                  </a:lnTo>
                  <a:lnTo>
                    <a:pt x="8229" y="8102"/>
                  </a:lnTo>
                  <a:lnTo>
                    <a:pt x="5384" y="12280"/>
                  </a:lnTo>
                  <a:lnTo>
                    <a:pt x="5092" y="12712"/>
                  </a:lnTo>
                  <a:lnTo>
                    <a:pt x="4775" y="13182"/>
                  </a:lnTo>
                  <a:lnTo>
                    <a:pt x="4457" y="13652"/>
                  </a:lnTo>
                  <a:lnTo>
                    <a:pt x="4140" y="14122"/>
                  </a:lnTo>
                  <a:lnTo>
                    <a:pt x="3848" y="14541"/>
                  </a:lnTo>
                  <a:lnTo>
                    <a:pt x="3530" y="15011"/>
                  </a:lnTo>
                  <a:lnTo>
                    <a:pt x="3225" y="15455"/>
                  </a:lnTo>
                  <a:lnTo>
                    <a:pt x="2908" y="15913"/>
                  </a:lnTo>
                  <a:lnTo>
                    <a:pt x="2641" y="16319"/>
                  </a:lnTo>
                  <a:lnTo>
                    <a:pt x="2324" y="16789"/>
                  </a:lnTo>
                  <a:lnTo>
                    <a:pt x="2222" y="16929"/>
                  </a:lnTo>
                  <a:lnTo>
                    <a:pt x="2044" y="17767"/>
                  </a:lnTo>
                  <a:lnTo>
                    <a:pt x="1092" y="22402"/>
                  </a:lnTo>
                  <a:lnTo>
                    <a:pt x="762" y="23990"/>
                  </a:lnTo>
                  <a:lnTo>
                    <a:pt x="457" y="25450"/>
                  </a:lnTo>
                  <a:lnTo>
                    <a:pt x="152" y="26987"/>
                  </a:lnTo>
                  <a:lnTo>
                    <a:pt x="12" y="27673"/>
                  </a:lnTo>
                  <a:lnTo>
                    <a:pt x="12" y="27838"/>
                  </a:lnTo>
                  <a:lnTo>
                    <a:pt x="1384" y="34734"/>
                  </a:lnTo>
                  <a:lnTo>
                    <a:pt x="2146" y="38557"/>
                  </a:lnTo>
                  <a:lnTo>
                    <a:pt x="2946" y="39776"/>
                  </a:lnTo>
                  <a:lnTo>
                    <a:pt x="5372" y="43383"/>
                  </a:lnTo>
                  <a:lnTo>
                    <a:pt x="8089" y="47434"/>
                  </a:lnTo>
                  <a:lnTo>
                    <a:pt x="16916" y="53441"/>
                  </a:lnTo>
                  <a:lnTo>
                    <a:pt x="20955" y="54279"/>
                  </a:lnTo>
                  <a:lnTo>
                    <a:pt x="25374" y="55194"/>
                  </a:lnTo>
                  <a:lnTo>
                    <a:pt x="27724" y="55664"/>
                  </a:lnTo>
                  <a:lnTo>
                    <a:pt x="28549" y="55499"/>
                  </a:lnTo>
                  <a:lnTo>
                    <a:pt x="30073" y="55194"/>
                  </a:lnTo>
                  <a:lnTo>
                    <a:pt x="34683" y="54279"/>
                  </a:lnTo>
                  <a:lnTo>
                    <a:pt x="38544" y="53505"/>
                  </a:lnTo>
                  <a:lnTo>
                    <a:pt x="38785" y="53340"/>
                  </a:lnTo>
                  <a:lnTo>
                    <a:pt x="39230" y="53035"/>
                  </a:lnTo>
                  <a:lnTo>
                    <a:pt x="39687" y="52730"/>
                  </a:lnTo>
                  <a:lnTo>
                    <a:pt x="40144" y="52425"/>
                  </a:lnTo>
                  <a:lnTo>
                    <a:pt x="40614" y="52108"/>
                  </a:lnTo>
                  <a:lnTo>
                    <a:pt x="41059" y="51816"/>
                  </a:lnTo>
                  <a:lnTo>
                    <a:pt x="41529" y="51498"/>
                  </a:lnTo>
                  <a:lnTo>
                    <a:pt x="41973" y="51193"/>
                  </a:lnTo>
                  <a:lnTo>
                    <a:pt x="42430" y="50888"/>
                  </a:lnTo>
                  <a:lnTo>
                    <a:pt x="42887" y="50584"/>
                  </a:lnTo>
                  <a:lnTo>
                    <a:pt x="43370" y="50266"/>
                  </a:lnTo>
                  <a:lnTo>
                    <a:pt x="47421" y="47561"/>
                  </a:lnTo>
                  <a:lnTo>
                    <a:pt x="50266" y="43383"/>
                  </a:lnTo>
                  <a:lnTo>
                    <a:pt x="50558" y="42938"/>
                  </a:lnTo>
                  <a:lnTo>
                    <a:pt x="50888" y="42468"/>
                  </a:lnTo>
                  <a:lnTo>
                    <a:pt x="51193" y="42024"/>
                  </a:lnTo>
                  <a:lnTo>
                    <a:pt x="51523" y="41541"/>
                  </a:lnTo>
                  <a:lnTo>
                    <a:pt x="51816" y="41109"/>
                  </a:lnTo>
                  <a:lnTo>
                    <a:pt x="52108" y="40690"/>
                  </a:lnTo>
                  <a:lnTo>
                    <a:pt x="52438" y="40208"/>
                  </a:lnTo>
                  <a:lnTo>
                    <a:pt x="52730" y="39776"/>
                  </a:lnTo>
                  <a:lnTo>
                    <a:pt x="53047" y="39306"/>
                  </a:lnTo>
                  <a:lnTo>
                    <a:pt x="53365" y="38836"/>
                  </a:lnTo>
                  <a:lnTo>
                    <a:pt x="53619" y="37807"/>
                  </a:lnTo>
                  <a:lnTo>
                    <a:pt x="53949" y="36220"/>
                  </a:lnTo>
                  <a:lnTo>
                    <a:pt x="54267" y="34734"/>
                  </a:lnTo>
                  <a:lnTo>
                    <a:pt x="54571" y="33261"/>
                  </a:lnTo>
                  <a:lnTo>
                    <a:pt x="54889" y="31724"/>
                  </a:lnTo>
                  <a:lnTo>
                    <a:pt x="55194" y="30251"/>
                  </a:lnTo>
                  <a:lnTo>
                    <a:pt x="55511" y="28714"/>
                  </a:lnTo>
                  <a:lnTo>
                    <a:pt x="55676" y="279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334738" y="3964355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46" y="0"/>
                  </a:moveTo>
                  <a:lnTo>
                    <a:pt x="6147" y="0"/>
                  </a:lnTo>
                  <a:lnTo>
                    <a:pt x="2556" y="2405"/>
                  </a:lnTo>
                  <a:lnTo>
                    <a:pt x="17" y="6135"/>
                  </a:lnTo>
                  <a:lnTo>
                    <a:pt x="0" y="38123"/>
                  </a:lnTo>
                  <a:lnTo>
                    <a:pt x="2416" y="41733"/>
                  </a:lnTo>
                  <a:lnTo>
                    <a:pt x="6143" y="44272"/>
                  </a:lnTo>
                  <a:lnTo>
                    <a:pt x="38156" y="44272"/>
                  </a:lnTo>
                  <a:lnTo>
                    <a:pt x="41746" y="41867"/>
                  </a:lnTo>
                  <a:lnTo>
                    <a:pt x="44296" y="38123"/>
                  </a:lnTo>
                  <a:lnTo>
                    <a:pt x="44296" y="6135"/>
                  </a:lnTo>
                  <a:lnTo>
                    <a:pt x="41886" y="2543"/>
                  </a:lnTo>
                  <a:lnTo>
                    <a:pt x="38146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5335066" y="3964647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46" y="0"/>
                  </a:moveTo>
                  <a:lnTo>
                    <a:pt x="5382" y="0"/>
                  </a:lnTo>
                  <a:lnTo>
                    <a:pt x="2227" y="2112"/>
                  </a:lnTo>
                  <a:lnTo>
                    <a:pt x="10" y="5369"/>
                  </a:lnTo>
                  <a:lnTo>
                    <a:pt x="0" y="38322"/>
                  </a:lnTo>
                  <a:lnTo>
                    <a:pt x="2087" y="41441"/>
                  </a:lnTo>
                  <a:lnTo>
                    <a:pt x="5367" y="43675"/>
                  </a:lnTo>
                  <a:lnTo>
                    <a:pt x="38282" y="43675"/>
                  </a:lnTo>
                  <a:lnTo>
                    <a:pt x="41417" y="41575"/>
                  </a:lnTo>
                  <a:lnTo>
                    <a:pt x="43632" y="38322"/>
                  </a:lnTo>
                  <a:lnTo>
                    <a:pt x="43649" y="5369"/>
                  </a:lnTo>
                  <a:lnTo>
                    <a:pt x="41557" y="2251"/>
                  </a:lnTo>
                  <a:lnTo>
                    <a:pt x="38246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5335371" y="3964965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09" y="0"/>
                  </a:moveTo>
                  <a:lnTo>
                    <a:pt x="4603" y="0"/>
                  </a:lnTo>
                  <a:lnTo>
                    <a:pt x="1922" y="1795"/>
                  </a:lnTo>
                  <a:lnTo>
                    <a:pt x="0" y="4620"/>
                  </a:lnTo>
                  <a:lnTo>
                    <a:pt x="0" y="38460"/>
                  </a:lnTo>
                  <a:lnTo>
                    <a:pt x="1782" y="41124"/>
                  </a:lnTo>
                  <a:lnTo>
                    <a:pt x="4596" y="43040"/>
                  </a:lnTo>
                  <a:lnTo>
                    <a:pt x="38451" y="43040"/>
                  </a:lnTo>
                  <a:lnTo>
                    <a:pt x="41113" y="41257"/>
                  </a:lnTo>
                  <a:lnTo>
                    <a:pt x="43017" y="38460"/>
                  </a:lnTo>
                  <a:lnTo>
                    <a:pt x="43055" y="4620"/>
                  </a:lnTo>
                  <a:lnTo>
                    <a:pt x="41252" y="1933"/>
                  </a:lnTo>
                  <a:lnTo>
                    <a:pt x="3840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5335689" y="396527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39" y="0"/>
                  </a:moveTo>
                  <a:lnTo>
                    <a:pt x="3830" y="0"/>
                  </a:lnTo>
                  <a:lnTo>
                    <a:pt x="1604" y="1490"/>
                  </a:lnTo>
                  <a:lnTo>
                    <a:pt x="6" y="3838"/>
                  </a:lnTo>
                  <a:lnTo>
                    <a:pt x="0" y="38630"/>
                  </a:lnTo>
                  <a:lnTo>
                    <a:pt x="1465" y="40819"/>
                  </a:lnTo>
                  <a:lnTo>
                    <a:pt x="3831" y="42430"/>
                  </a:lnTo>
                  <a:lnTo>
                    <a:pt x="38589" y="42430"/>
                  </a:lnTo>
                  <a:lnTo>
                    <a:pt x="40795" y="40952"/>
                  </a:lnTo>
                  <a:lnTo>
                    <a:pt x="42377" y="38630"/>
                  </a:lnTo>
                  <a:lnTo>
                    <a:pt x="42417" y="3838"/>
                  </a:lnTo>
                  <a:lnTo>
                    <a:pt x="40935" y="1628"/>
                  </a:lnTo>
                  <a:lnTo>
                    <a:pt x="3853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5335981" y="396558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14" y="0"/>
                  </a:moveTo>
                  <a:lnTo>
                    <a:pt x="3064" y="0"/>
                  </a:lnTo>
                  <a:lnTo>
                    <a:pt x="1312" y="1173"/>
                  </a:lnTo>
                  <a:lnTo>
                    <a:pt x="23" y="3067"/>
                  </a:lnTo>
                  <a:lnTo>
                    <a:pt x="0" y="38749"/>
                  </a:lnTo>
                  <a:lnTo>
                    <a:pt x="1173" y="40501"/>
                  </a:lnTo>
                  <a:lnTo>
                    <a:pt x="3110" y="41821"/>
                  </a:lnTo>
                  <a:lnTo>
                    <a:pt x="38733" y="41821"/>
                  </a:lnTo>
                  <a:lnTo>
                    <a:pt x="40503" y="40635"/>
                  </a:lnTo>
                  <a:lnTo>
                    <a:pt x="41788" y="38749"/>
                  </a:lnTo>
                  <a:lnTo>
                    <a:pt x="41821" y="3067"/>
                  </a:lnTo>
                  <a:lnTo>
                    <a:pt x="40643" y="1311"/>
                  </a:lnTo>
                  <a:lnTo>
                    <a:pt x="38714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5336273" y="396587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52" y="0"/>
                  </a:moveTo>
                  <a:lnTo>
                    <a:pt x="2336" y="0"/>
                  </a:lnTo>
                  <a:lnTo>
                    <a:pt x="1020" y="881"/>
                  </a:lnTo>
                  <a:lnTo>
                    <a:pt x="66" y="2282"/>
                  </a:lnTo>
                  <a:lnTo>
                    <a:pt x="0" y="38893"/>
                  </a:lnTo>
                  <a:lnTo>
                    <a:pt x="881" y="40209"/>
                  </a:lnTo>
                  <a:lnTo>
                    <a:pt x="2351" y="41211"/>
                  </a:lnTo>
                  <a:lnTo>
                    <a:pt x="38914" y="41211"/>
                  </a:lnTo>
                  <a:lnTo>
                    <a:pt x="40211" y="40343"/>
                  </a:lnTo>
                  <a:lnTo>
                    <a:pt x="41198" y="38893"/>
                  </a:lnTo>
                  <a:lnTo>
                    <a:pt x="41198" y="2282"/>
                  </a:lnTo>
                  <a:lnTo>
                    <a:pt x="40351" y="1019"/>
                  </a:lnTo>
                  <a:lnTo>
                    <a:pt x="38852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5336603" y="396618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8970" y="0"/>
                  </a:moveTo>
                  <a:lnTo>
                    <a:pt x="1551" y="0"/>
                  </a:lnTo>
                  <a:lnTo>
                    <a:pt x="690" y="576"/>
                  </a:lnTo>
                  <a:lnTo>
                    <a:pt x="32" y="1542"/>
                  </a:lnTo>
                  <a:lnTo>
                    <a:pt x="0" y="39082"/>
                  </a:lnTo>
                  <a:lnTo>
                    <a:pt x="550" y="39904"/>
                  </a:lnTo>
                  <a:lnTo>
                    <a:pt x="1574" y="40601"/>
                  </a:lnTo>
                  <a:lnTo>
                    <a:pt x="39039" y="40601"/>
                  </a:lnTo>
                  <a:lnTo>
                    <a:pt x="39881" y="40038"/>
                  </a:lnTo>
                  <a:lnTo>
                    <a:pt x="40532" y="39082"/>
                  </a:lnTo>
                  <a:lnTo>
                    <a:pt x="40576" y="1542"/>
                  </a:lnTo>
                  <a:lnTo>
                    <a:pt x="40020" y="714"/>
                  </a:lnTo>
                  <a:lnTo>
                    <a:pt x="38970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5336895" y="396650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45" y="0"/>
                  </a:moveTo>
                  <a:lnTo>
                    <a:pt x="784" y="0"/>
                  </a:lnTo>
                  <a:lnTo>
                    <a:pt x="398" y="258"/>
                  </a:lnTo>
                  <a:lnTo>
                    <a:pt x="50" y="770"/>
                  </a:lnTo>
                  <a:lnTo>
                    <a:pt x="0" y="39200"/>
                  </a:lnTo>
                  <a:lnTo>
                    <a:pt x="258" y="39587"/>
                  </a:lnTo>
                  <a:lnTo>
                    <a:pt x="815" y="39966"/>
                  </a:lnTo>
                  <a:lnTo>
                    <a:pt x="39221" y="39966"/>
                  </a:lnTo>
                  <a:lnTo>
                    <a:pt x="39589" y="39720"/>
                  </a:lnTo>
                  <a:lnTo>
                    <a:pt x="39943" y="39200"/>
                  </a:lnTo>
                  <a:lnTo>
                    <a:pt x="39979" y="770"/>
                  </a:lnTo>
                  <a:lnTo>
                    <a:pt x="39728" y="396"/>
                  </a:lnTo>
                  <a:lnTo>
                    <a:pt x="39145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5337213" y="396680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70" y="64"/>
                  </a:moveTo>
                  <a:lnTo>
                    <a:pt x="49" y="0"/>
                  </a:lnTo>
                  <a:lnTo>
                    <a:pt x="0" y="39322"/>
                  </a:lnTo>
                  <a:lnTo>
                    <a:pt x="39302" y="39370"/>
                  </a:lnTo>
                  <a:lnTo>
                    <a:pt x="39370" y="64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5337518" y="3967124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5337848" y="3967429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5338140" y="396773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15"/>
                  </a:lnTo>
                  <a:lnTo>
                    <a:pt x="37503" y="37515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5338432" y="396803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06" y="0"/>
                  </a:moveTo>
                  <a:lnTo>
                    <a:pt x="0" y="0"/>
                  </a:lnTo>
                  <a:lnTo>
                    <a:pt x="0" y="36893"/>
                  </a:lnTo>
                  <a:lnTo>
                    <a:pt x="36906" y="36893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5338737" y="3968343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83" y="36283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5339054" y="396866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74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35674" y="35661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5339346" y="396895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77" y="0"/>
                  </a:moveTo>
                  <a:lnTo>
                    <a:pt x="0" y="0"/>
                  </a:lnTo>
                  <a:lnTo>
                    <a:pt x="0" y="35064"/>
                  </a:lnTo>
                  <a:lnTo>
                    <a:pt x="35077" y="35064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5339677" y="396927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42"/>
                  </a:lnTo>
                  <a:lnTo>
                    <a:pt x="34429" y="34442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5339969" y="396957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3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32" y="33820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5340299" y="3969893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185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185" y="33210"/>
                  </a:lnTo>
                  <a:lnTo>
                    <a:pt x="3318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340591" y="3970197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588"/>
                  </a:lnTo>
                  <a:lnTo>
                    <a:pt x="32588" y="32588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340908" y="397048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91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1991" y="31991"/>
                  </a:lnTo>
                  <a:lnTo>
                    <a:pt x="31991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341226" y="397080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56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56" y="31356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341505" y="397111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59" y="0"/>
                  </a:moveTo>
                  <a:lnTo>
                    <a:pt x="0" y="0"/>
                  </a:lnTo>
                  <a:lnTo>
                    <a:pt x="0" y="30746"/>
                  </a:lnTo>
                  <a:lnTo>
                    <a:pt x="30759" y="30746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341836" y="397142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11" y="0"/>
                  </a:moveTo>
                  <a:lnTo>
                    <a:pt x="0" y="0"/>
                  </a:lnTo>
                  <a:lnTo>
                    <a:pt x="0" y="30124"/>
                  </a:lnTo>
                  <a:lnTo>
                    <a:pt x="30111" y="30124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329059" y="3958666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76" y="27914"/>
                  </a:moveTo>
                  <a:lnTo>
                    <a:pt x="53512" y="17098"/>
                  </a:lnTo>
                  <a:lnTo>
                    <a:pt x="47564" y="8232"/>
                  </a:lnTo>
                  <a:lnTo>
                    <a:pt x="38735" y="2229"/>
                  </a:lnTo>
                  <a:lnTo>
                    <a:pt x="27927" y="0"/>
                  </a:lnTo>
                  <a:lnTo>
                    <a:pt x="17103" y="2154"/>
                  </a:lnTo>
                  <a:lnTo>
                    <a:pt x="8234" y="8094"/>
                  </a:lnTo>
                  <a:lnTo>
                    <a:pt x="2229" y="16918"/>
                  </a:lnTo>
                  <a:lnTo>
                    <a:pt x="0" y="27724"/>
                  </a:lnTo>
                  <a:lnTo>
                    <a:pt x="2154" y="38549"/>
                  </a:lnTo>
                  <a:lnTo>
                    <a:pt x="8094" y="47423"/>
                  </a:lnTo>
                  <a:lnTo>
                    <a:pt x="16918" y="53432"/>
                  </a:lnTo>
                  <a:lnTo>
                    <a:pt x="27724" y="55664"/>
                  </a:lnTo>
                  <a:lnTo>
                    <a:pt x="38549" y="53501"/>
                  </a:lnTo>
                  <a:lnTo>
                    <a:pt x="47424" y="47556"/>
                  </a:lnTo>
                  <a:lnTo>
                    <a:pt x="53438" y="38728"/>
                  </a:lnTo>
                  <a:lnTo>
                    <a:pt x="55676" y="2791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320271" y="4170934"/>
              <a:ext cx="80645" cy="257175"/>
            </a:xfrm>
            <a:custGeom>
              <a:avLst/>
              <a:gdLst/>
              <a:ahLst/>
              <a:cxnLst/>
              <a:rect l="l" t="t" r="r" b="b"/>
              <a:pathLst>
                <a:path w="80645" h="257175">
                  <a:moveTo>
                    <a:pt x="774" y="0"/>
                  </a:moveTo>
                  <a:lnTo>
                    <a:pt x="0" y="256781"/>
                  </a:lnTo>
                  <a:lnTo>
                    <a:pt x="79400" y="257111"/>
                  </a:lnTo>
                  <a:lnTo>
                    <a:pt x="80200" y="304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320271" y="4170934"/>
              <a:ext cx="80645" cy="257175"/>
            </a:xfrm>
            <a:custGeom>
              <a:avLst/>
              <a:gdLst/>
              <a:ahLst/>
              <a:cxnLst/>
              <a:rect l="l" t="t" r="r" b="b"/>
              <a:pathLst>
                <a:path w="80645" h="257175">
                  <a:moveTo>
                    <a:pt x="80200" y="304"/>
                  </a:moveTo>
                  <a:lnTo>
                    <a:pt x="774" y="0"/>
                  </a:lnTo>
                  <a:lnTo>
                    <a:pt x="0" y="256781"/>
                  </a:lnTo>
                  <a:lnTo>
                    <a:pt x="79400" y="257111"/>
                  </a:lnTo>
                  <a:lnTo>
                    <a:pt x="80200" y="3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332654" y="4182528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56730" y="27914"/>
                  </a:moveTo>
                  <a:lnTo>
                    <a:pt x="56553" y="27063"/>
                  </a:lnTo>
                  <a:lnTo>
                    <a:pt x="56286" y="25755"/>
                  </a:lnTo>
                  <a:lnTo>
                    <a:pt x="55956" y="24168"/>
                  </a:lnTo>
                  <a:lnTo>
                    <a:pt x="55676" y="22796"/>
                  </a:lnTo>
                  <a:lnTo>
                    <a:pt x="55359" y="21221"/>
                  </a:lnTo>
                  <a:lnTo>
                    <a:pt x="55054" y="19761"/>
                  </a:lnTo>
                  <a:lnTo>
                    <a:pt x="54749" y="18262"/>
                  </a:lnTo>
                  <a:lnTo>
                    <a:pt x="54521" y="17094"/>
                  </a:lnTo>
                  <a:lnTo>
                    <a:pt x="54394" y="16916"/>
                  </a:lnTo>
                  <a:lnTo>
                    <a:pt x="54076" y="16446"/>
                  </a:lnTo>
                  <a:lnTo>
                    <a:pt x="53784" y="16027"/>
                  </a:lnTo>
                  <a:lnTo>
                    <a:pt x="53467" y="15544"/>
                  </a:lnTo>
                  <a:lnTo>
                    <a:pt x="53162" y="15113"/>
                  </a:lnTo>
                  <a:lnTo>
                    <a:pt x="52844" y="14655"/>
                  </a:lnTo>
                  <a:lnTo>
                    <a:pt x="52539" y="14198"/>
                  </a:lnTo>
                  <a:lnTo>
                    <a:pt x="52247" y="13779"/>
                  </a:lnTo>
                  <a:lnTo>
                    <a:pt x="51943" y="13309"/>
                  </a:lnTo>
                  <a:lnTo>
                    <a:pt x="51638" y="12865"/>
                  </a:lnTo>
                  <a:lnTo>
                    <a:pt x="51333" y="12420"/>
                  </a:lnTo>
                  <a:lnTo>
                    <a:pt x="51028" y="11976"/>
                  </a:lnTo>
                  <a:lnTo>
                    <a:pt x="48463" y="8229"/>
                  </a:lnTo>
                  <a:lnTo>
                    <a:pt x="43865" y="5156"/>
                  </a:lnTo>
                  <a:lnTo>
                    <a:pt x="43408" y="4851"/>
                  </a:lnTo>
                  <a:lnTo>
                    <a:pt x="42926" y="4533"/>
                  </a:lnTo>
                  <a:lnTo>
                    <a:pt x="42468" y="4229"/>
                  </a:lnTo>
                  <a:lnTo>
                    <a:pt x="41998" y="3911"/>
                  </a:lnTo>
                  <a:lnTo>
                    <a:pt x="41541" y="3606"/>
                  </a:lnTo>
                  <a:lnTo>
                    <a:pt x="41071" y="3289"/>
                  </a:lnTo>
                  <a:lnTo>
                    <a:pt x="40614" y="2984"/>
                  </a:lnTo>
                  <a:lnTo>
                    <a:pt x="40157" y="2679"/>
                  </a:lnTo>
                  <a:lnTo>
                    <a:pt x="39674" y="2362"/>
                  </a:lnTo>
                  <a:lnTo>
                    <a:pt x="39471" y="2235"/>
                  </a:lnTo>
                  <a:lnTo>
                    <a:pt x="38633" y="2057"/>
                  </a:lnTo>
                  <a:lnTo>
                    <a:pt x="37058" y="1739"/>
                  </a:lnTo>
                  <a:lnTo>
                    <a:pt x="35560" y="1435"/>
                  </a:lnTo>
                  <a:lnTo>
                    <a:pt x="34048" y="1130"/>
                  </a:lnTo>
                  <a:lnTo>
                    <a:pt x="32486" y="812"/>
                  </a:lnTo>
                  <a:lnTo>
                    <a:pt x="30975" y="508"/>
                  </a:lnTo>
                  <a:lnTo>
                    <a:pt x="29413" y="190"/>
                  </a:lnTo>
                  <a:lnTo>
                    <a:pt x="28473" y="0"/>
                  </a:lnTo>
                  <a:lnTo>
                    <a:pt x="27495" y="190"/>
                  </a:lnTo>
                  <a:lnTo>
                    <a:pt x="25869" y="508"/>
                  </a:lnTo>
                  <a:lnTo>
                    <a:pt x="24295" y="812"/>
                  </a:lnTo>
                  <a:lnTo>
                    <a:pt x="22669" y="1130"/>
                  </a:lnTo>
                  <a:lnTo>
                    <a:pt x="21107" y="1435"/>
                  </a:lnTo>
                  <a:lnTo>
                    <a:pt x="19558" y="1739"/>
                  </a:lnTo>
                  <a:lnTo>
                    <a:pt x="17945" y="2057"/>
                  </a:lnTo>
                  <a:lnTo>
                    <a:pt x="17437" y="2159"/>
                  </a:lnTo>
                  <a:lnTo>
                    <a:pt x="17119" y="2362"/>
                  </a:lnTo>
                  <a:lnTo>
                    <a:pt x="16624" y="2679"/>
                  </a:lnTo>
                  <a:lnTo>
                    <a:pt x="16167" y="2984"/>
                  </a:lnTo>
                  <a:lnTo>
                    <a:pt x="15697" y="3289"/>
                  </a:lnTo>
                  <a:lnTo>
                    <a:pt x="15214" y="3606"/>
                  </a:lnTo>
                  <a:lnTo>
                    <a:pt x="14757" y="3911"/>
                  </a:lnTo>
                  <a:lnTo>
                    <a:pt x="14274" y="4229"/>
                  </a:lnTo>
                  <a:lnTo>
                    <a:pt x="13804" y="4533"/>
                  </a:lnTo>
                  <a:lnTo>
                    <a:pt x="13322" y="4851"/>
                  </a:lnTo>
                  <a:lnTo>
                    <a:pt x="12852" y="5156"/>
                  </a:lnTo>
                  <a:lnTo>
                    <a:pt x="8394" y="8089"/>
                  </a:lnTo>
                  <a:lnTo>
                    <a:pt x="5702" y="11976"/>
                  </a:lnTo>
                  <a:lnTo>
                    <a:pt x="5384" y="12420"/>
                  </a:lnTo>
                  <a:lnTo>
                    <a:pt x="5080" y="12865"/>
                  </a:lnTo>
                  <a:lnTo>
                    <a:pt x="4775" y="13309"/>
                  </a:lnTo>
                  <a:lnTo>
                    <a:pt x="4470" y="13754"/>
                  </a:lnTo>
                  <a:lnTo>
                    <a:pt x="4165" y="14198"/>
                  </a:lnTo>
                  <a:lnTo>
                    <a:pt x="3860" y="14630"/>
                  </a:lnTo>
                  <a:lnTo>
                    <a:pt x="3517" y="15113"/>
                  </a:lnTo>
                  <a:lnTo>
                    <a:pt x="3225" y="15544"/>
                  </a:lnTo>
                  <a:lnTo>
                    <a:pt x="2908" y="16002"/>
                  </a:lnTo>
                  <a:lnTo>
                    <a:pt x="2273" y="16903"/>
                  </a:lnTo>
                  <a:lnTo>
                    <a:pt x="1993" y="18237"/>
                  </a:lnTo>
                  <a:lnTo>
                    <a:pt x="1676" y="19735"/>
                  </a:lnTo>
                  <a:lnTo>
                    <a:pt x="1371" y="21170"/>
                  </a:lnTo>
                  <a:lnTo>
                    <a:pt x="406" y="25742"/>
                  </a:lnTo>
                  <a:lnTo>
                    <a:pt x="139" y="27063"/>
                  </a:lnTo>
                  <a:lnTo>
                    <a:pt x="0" y="27724"/>
                  </a:lnTo>
                  <a:lnTo>
                    <a:pt x="139" y="28422"/>
                  </a:lnTo>
                  <a:lnTo>
                    <a:pt x="419" y="29895"/>
                  </a:lnTo>
                  <a:lnTo>
                    <a:pt x="749" y="31470"/>
                  </a:lnTo>
                  <a:lnTo>
                    <a:pt x="2197" y="38557"/>
                  </a:lnTo>
                  <a:lnTo>
                    <a:pt x="2616" y="39192"/>
                  </a:lnTo>
                  <a:lnTo>
                    <a:pt x="4470" y="41884"/>
                  </a:lnTo>
                  <a:lnTo>
                    <a:pt x="5384" y="43218"/>
                  </a:lnTo>
                  <a:lnTo>
                    <a:pt x="5689" y="43662"/>
                  </a:lnTo>
                  <a:lnTo>
                    <a:pt x="8267" y="47421"/>
                  </a:lnTo>
                  <a:lnTo>
                    <a:pt x="13779" y="51104"/>
                  </a:lnTo>
                  <a:lnTo>
                    <a:pt x="14236" y="51409"/>
                  </a:lnTo>
                  <a:lnTo>
                    <a:pt x="17259" y="53428"/>
                  </a:lnTo>
                  <a:lnTo>
                    <a:pt x="19608" y="53911"/>
                  </a:lnTo>
                  <a:lnTo>
                    <a:pt x="22682" y="54533"/>
                  </a:lnTo>
                  <a:lnTo>
                    <a:pt x="28270" y="55651"/>
                  </a:lnTo>
                  <a:lnTo>
                    <a:pt x="33997" y="54533"/>
                  </a:lnTo>
                  <a:lnTo>
                    <a:pt x="37198" y="53911"/>
                  </a:lnTo>
                  <a:lnTo>
                    <a:pt x="39281" y="53505"/>
                  </a:lnTo>
                  <a:lnTo>
                    <a:pt x="40081" y="52971"/>
                  </a:lnTo>
                  <a:lnTo>
                    <a:pt x="40563" y="52654"/>
                  </a:lnTo>
                  <a:lnTo>
                    <a:pt x="41021" y="52349"/>
                  </a:lnTo>
                  <a:lnTo>
                    <a:pt x="41503" y="52031"/>
                  </a:lnTo>
                  <a:lnTo>
                    <a:pt x="41960" y="51727"/>
                  </a:lnTo>
                  <a:lnTo>
                    <a:pt x="42456" y="51409"/>
                  </a:lnTo>
                  <a:lnTo>
                    <a:pt x="42913" y="51104"/>
                  </a:lnTo>
                  <a:lnTo>
                    <a:pt x="43370" y="50800"/>
                  </a:lnTo>
                  <a:lnTo>
                    <a:pt x="43878" y="50469"/>
                  </a:lnTo>
                  <a:lnTo>
                    <a:pt x="48323" y="47561"/>
                  </a:lnTo>
                  <a:lnTo>
                    <a:pt x="51015" y="43675"/>
                  </a:lnTo>
                  <a:lnTo>
                    <a:pt x="51320" y="43218"/>
                  </a:lnTo>
                  <a:lnTo>
                    <a:pt x="51638" y="42773"/>
                  </a:lnTo>
                  <a:lnTo>
                    <a:pt x="51943" y="42341"/>
                  </a:lnTo>
                  <a:lnTo>
                    <a:pt x="52260" y="41884"/>
                  </a:lnTo>
                  <a:lnTo>
                    <a:pt x="52578" y="41414"/>
                  </a:lnTo>
                  <a:lnTo>
                    <a:pt x="52882" y="40970"/>
                  </a:lnTo>
                  <a:lnTo>
                    <a:pt x="53213" y="40487"/>
                  </a:lnTo>
                  <a:lnTo>
                    <a:pt x="53505" y="40081"/>
                  </a:lnTo>
                  <a:lnTo>
                    <a:pt x="53822" y="39624"/>
                  </a:lnTo>
                  <a:lnTo>
                    <a:pt x="54127" y="39192"/>
                  </a:lnTo>
                  <a:lnTo>
                    <a:pt x="54444" y="38735"/>
                  </a:lnTo>
                  <a:lnTo>
                    <a:pt x="54698" y="37515"/>
                  </a:lnTo>
                  <a:lnTo>
                    <a:pt x="55041" y="35890"/>
                  </a:lnTo>
                  <a:lnTo>
                    <a:pt x="55359" y="34417"/>
                  </a:lnTo>
                  <a:lnTo>
                    <a:pt x="55689" y="32842"/>
                  </a:lnTo>
                  <a:lnTo>
                    <a:pt x="55981" y="31470"/>
                  </a:lnTo>
                  <a:lnTo>
                    <a:pt x="56311" y="29908"/>
                  </a:lnTo>
                  <a:lnTo>
                    <a:pt x="56616" y="28460"/>
                  </a:lnTo>
                  <a:lnTo>
                    <a:pt x="56730" y="279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338686" y="418799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8294" y="0"/>
                  </a:moveTo>
                  <a:lnTo>
                    <a:pt x="6367" y="0"/>
                  </a:lnTo>
                  <a:lnTo>
                    <a:pt x="2365" y="2628"/>
                  </a:lnTo>
                  <a:lnTo>
                    <a:pt x="11" y="6021"/>
                  </a:lnTo>
                  <a:lnTo>
                    <a:pt x="0" y="38685"/>
                  </a:lnTo>
                  <a:lnTo>
                    <a:pt x="2235" y="41956"/>
                  </a:lnTo>
                  <a:lnTo>
                    <a:pt x="6370" y="44716"/>
                  </a:lnTo>
                  <a:lnTo>
                    <a:pt x="38299" y="44716"/>
                  </a:lnTo>
                  <a:lnTo>
                    <a:pt x="42292" y="42089"/>
                  </a:lnTo>
                  <a:lnTo>
                    <a:pt x="44653" y="38685"/>
                  </a:lnTo>
                  <a:lnTo>
                    <a:pt x="44665" y="6021"/>
                  </a:lnTo>
                  <a:lnTo>
                    <a:pt x="42441" y="2767"/>
                  </a:lnTo>
                  <a:lnTo>
                    <a:pt x="38294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338978" y="4188307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478" y="0"/>
                  </a:moveTo>
                  <a:lnTo>
                    <a:pt x="5592" y="0"/>
                  </a:lnTo>
                  <a:lnTo>
                    <a:pt x="2073" y="2311"/>
                  </a:lnTo>
                  <a:lnTo>
                    <a:pt x="15" y="5276"/>
                  </a:lnTo>
                  <a:lnTo>
                    <a:pt x="0" y="38795"/>
                  </a:lnTo>
                  <a:lnTo>
                    <a:pt x="1943" y="41638"/>
                  </a:lnTo>
                  <a:lnTo>
                    <a:pt x="5583" y="44069"/>
                  </a:lnTo>
                  <a:lnTo>
                    <a:pt x="38509" y="44069"/>
                  </a:lnTo>
                  <a:lnTo>
                    <a:pt x="42000" y="41771"/>
                  </a:lnTo>
                  <a:lnTo>
                    <a:pt x="44064" y="38795"/>
                  </a:lnTo>
                  <a:lnTo>
                    <a:pt x="44081" y="5276"/>
                  </a:lnTo>
                  <a:lnTo>
                    <a:pt x="42149" y="2449"/>
                  </a:lnTo>
                  <a:lnTo>
                    <a:pt x="38478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339287" y="4188612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626" y="0"/>
                  </a:moveTo>
                  <a:lnTo>
                    <a:pt x="4819" y="0"/>
                  </a:lnTo>
                  <a:lnTo>
                    <a:pt x="1764" y="2006"/>
                  </a:lnTo>
                  <a:lnTo>
                    <a:pt x="42" y="4488"/>
                  </a:lnTo>
                  <a:lnTo>
                    <a:pt x="0" y="38941"/>
                  </a:lnTo>
                  <a:lnTo>
                    <a:pt x="1634" y="41333"/>
                  </a:lnTo>
                  <a:lnTo>
                    <a:pt x="4818" y="43459"/>
                  </a:lnTo>
                  <a:lnTo>
                    <a:pt x="38664" y="43459"/>
                  </a:lnTo>
                  <a:lnTo>
                    <a:pt x="41691" y="41467"/>
                  </a:lnTo>
                  <a:lnTo>
                    <a:pt x="43442" y="38941"/>
                  </a:lnTo>
                  <a:lnTo>
                    <a:pt x="43442" y="4488"/>
                  </a:lnTo>
                  <a:lnTo>
                    <a:pt x="41841" y="2144"/>
                  </a:lnTo>
                  <a:lnTo>
                    <a:pt x="3862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339600" y="418894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807" y="0"/>
                  </a:moveTo>
                  <a:lnTo>
                    <a:pt x="4003" y="0"/>
                  </a:lnTo>
                  <a:lnTo>
                    <a:pt x="1450" y="1676"/>
                  </a:lnTo>
                  <a:lnTo>
                    <a:pt x="25" y="3731"/>
                  </a:lnTo>
                  <a:lnTo>
                    <a:pt x="0" y="39070"/>
                  </a:lnTo>
                  <a:lnTo>
                    <a:pt x="1320" y="41003"/>
                  </a:lnTo>
                  <a:lnTo>
                    <a:pt x="4067" y="42837"/>
                  </a:lnTo>
                  <a:lnTo>
                    <a:pt x="38794" y="42837"/>
                  </a:lnTo>
                  <a:lnTo>
                    <a:pt x="41378" y="41136"/>
                  </a:lnTo>
                  <a:lnTo>
                    <a:pt x="42810" y="39070"/>
                  </a:lnTo>
                  <a:lnTo>
                    <a:pt x="42837" y="3731"/>
                  </a:lnTo>
                  <a:lnTo>
                    <a:pt x="41527" y="1814"/>
                  </a:lnTo>
                  <a:lnTo>
                    <a:pt x="3880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339931" y="418924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934" y="0"/>
                  </a:moveTo>
                  <a:lnTo>
                    <a:pt x="3208" y="0"/>
                  </a:lnTo>
                  <a:lnTo>
                    <a:pt x="1120" y="1371"/>
                  </a:lnTo>
                  <a:lnTo>
                    <a:pt x="0" y="2986"/>
                  </a:lnTo>
                  <a:lnTo>
                    <a:pt x="0" y="39249"/>
                  </a:lnTo>
                  <a:lnTo>
                    <a:pt x="990" y="40698"/>
                  </a:lnTo>
                  <a:lnTo>
                    <a:pt x="3242" y="42202"/>
                  </a:lnTo>
                  <a:lnTo>
                    <a:pt x="38965" y="42202"/>
                  </a:lnTo>
                  <a:lnTo>
                    <a:pt x="41047" y="40832"/>
                  </a:lnTo>
                  <a:lnTo>
                    <a:pt x="42145" y="39249"/>
                  </a:lnTo>
                  <a:lnTo>
                    <a:pt x="42206" y="2986"/>
                  </a:lnTo>
                  <a:lnTo>
                    <a:pt x="41197" y="1509"/>
                  </a:lnTo>
                  <a:lnTo>
                    <a:pt x="38934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340235" y="418953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9067" y="0"/>
                  </a:moveTo>
                  <a:lnTo>
                    <a:pt x="2459" y="0"/>
                  </a:lnTo>
                  <a:lnTo>
                    <a:pt x="815" y="1079"/>
                  </a:lnTo>
                  <a:lnTo>
                    <a:pt x="9" y="2242"/>
                  </a:lnTo>
                  <a:lnTo>
                    <a:pt x="0" y="39403"/>
                  </a:lnTo>
                  <a:lnTo>
                    <a:pt x="685" y="40406"/>
                  </a:lnTo>
                  <a:lnTo>
                    <a:pt x="2481" y="41605"/>
                  </a:lnTo>
                  <a:lnTo>
                    <a:pt x="39124" y="41605"/>
                  </a:lnTo>
                  <a:lnTo>
                    <a:pt x="40743" y="40539"/>
                  </a:lnTo>
                  <a:lnTo>
                    <a:pt x="41531" y="39403"/>
                  </a:lnTo>
                  <a:lnTo>
                    <a:pt x="41592" y="2242"/>
                  </a:lnTo>
                  <a:lnTo>
                    <a:pt x="40892" y="1217"/>
                  </a:lnTo>
                  <a:lnTo>
                    <a:pt x="39067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340540" y="41898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9257" y="0"/>
                  </a:moveTo>
                  <a:lnTo>
                    <a:pt x="1651" y="0"/>
                  </a:lnTo>
                  <a:lnTo>
                    <a:pt x="511" y="749"/>
                  </a:lnTo>
                  <a:lnTo>
                    <a:pt x="39" y="1428"/>
                  </a:lnTo>
                  <a:lnTo>
                    <a:pt x="0" y="39518"/>
                  </a:lnTo>
                  <a:lnTo>
                    <a:pt x="381" y="40076"/>
                  </a:lnTo>
                  <a:lnTo>
                    <a:pt x="1700" y="40957"/>
                  </a:lnTo>
                  <a:lnTo>
                    <a:pt x="39302" y="40957"/>
                  </a:lnTo>
                  <a:lnTo>
                    <a:pt x="40438" y="40209"/>
                  </a:lnTo>
                  <a:lnTo>
                    <a:pt x="40917" y="39518"/>
                  </a:lnTo>
                  <a:lnTo>
                    <a:pt x="40957" y="1428"/>
                  </a:lnTo>
                  <a:lnTo>
                    <a:pt x="40587" y="887"/>
                  </a:lnTo>
                  <a:lnTo>
                    <a:pt x="39257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340921" y="419016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314" y="0"/>
                  </a:moveTo>
                  <a:lnTo>
                    <a:pt x="826" y="0"/>
                  </a:lnTo>
                  <a:lnTo>
                    <a:pt x="130" y="457"/>
                  </a:lnTo>
                  <a:lnTo>
                    <a:pt x="34" y="595"/>
                  </a:lnTo>
                  <a:lnTo>
                    <a:pt x="0" y="39784"/>
                  </a:lnTo>
                  <a:lnTo>
                    <a:pt x="863" y="40360"/>
                  </a:lnTo>
                  <a:lnTo>
                    <a:pt x="39384" y="40360"/>
                  </a:lnTo>
                  <a:lnTo>
                    <a:pt x="40057" y="39917"/>
                  </a:lnTo>
                  <a:lnTo>
                    <a:pt x="40149" y="39784"/>
                  </a:lnTo>
                  <a:lnTo>
                    <a:pt x="40206" y="595"/>
                  </a:lnTo>
                  <a:lnTo>
                    <a:pt x="39314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341223" y="419049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507" y="0"/>
                  </a:moveTo>
                  <a:lnTo>
                    <a:pt x="22" y="0"/>
                  </a:lnTo>
                  <a:lnTo>
                    <a:pt x="0" y="39655"/>
                  </a:lnTo>
                  <a:lnTo>
                    <a:pt x="39546" y="39725"/>
                  </a:lnTo>
                  <a:lnTo>
                    <a:pt x="39507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341455" y="419079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128" y="0"/>
                  </a:moveTo>
                  <a:lnTo>
                    <a:pt x="0" y="0"/>
                  </a:lnTo>
                  <a:lnTo>
                    <a:pt x="0" y="39103"/>
                  </a:lnTo>
                  <a:lnTo>
                    <a:pt x="39128" y="39103"/>
                  </a:lnTo>
                  <a:lnTo>
                    <a:pt x="39128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341785" y="4191101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468" y="0"/>
                  </a:moveTo>
                  <a:lnTo>
                    <a:pt x="0" y="0"/>
                  </a:lnTo>
                  <a:lnTo>
                    <a:pt x="0" y="38493"/>
                  </a:lnTo>
                  <a:lnTo>
                    <a:pt x="38468" y="38493"/>
                  </a:lnTo>
                  <a:lnTo>
                    <a:pt x="38468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342090" y="419141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84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7884" y="37858"/>
                  </a:lnTo>
                  <a:lnTo>
                    <a:pt x="37884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342420" y="41917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7223" y="0"/>
                  </a:moveTo>
                  <a:lnTo>
                    <a:pt x="0" y="0"/>
                  </a:lnTo>
                  <a:lnTo>
                    <a:pt x="0" y="37249"/>
                  </a:lnTo>
                  <a:lnTo>
                    <a:pt x="37223" y="37249"/>
                  </a:lnTo>
                  <a:lnTo>
                    <a:pt x="37223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342699" y="419204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639" y="0"/>
                  </a:moveTo>
                  <a:lnTo>
                    <a:pt x="0" y="0"/>
                  </a:lnTo>
                  <a:lnTo>
                    <a:pt x="0" y="36614"/>
                  </a:lnTo>
                  <a:lnTo>
                    <a:pt x="36639" y="36614"/>
                  </a:lnTo>
                  <a:lnTo>
                    <a:pt x="3663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343017" y="419234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91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35991" y="36004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343321" y="419266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394" y="0"/>
                  </a:moveTo>
                  <a:lnTo>
                    <a:pt x="0" y="0"/>
                  </a:lnTo>
                  <a:lnTo>
                    <a:pt x="0" y="35382"/>
                  </a:lnTo>
                  <a:lnTo>
                    <a:pt x="35394" y="35382"/>
                  </a:lnTo>
                  <a:lnTo>
                    <a:pt x="35394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343639" y="419296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759" y="0"/>
                  </a:moveTo>
                  <a:lnTo>
                    <a:pt x="0" y="0"/>
                  </a:lnTo>
                  <a:lnTo>
                    <a:pt x="0" y="34759"/>
                  </a:lnTo>
                  <a:lnTo>
                    <a:pt x="34759" y="34759"/>
                  </a:lnTo>
                  <a:lnTo>
                    <a:pt x="3475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343956" y="419327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4150" y="0"/>
                  </a:moveTo>
                  <a:lnTo>
                    <a:pt x="0" y="0"/>
                  </a:lnTo>
                  <a:lnTo>
                    <a:pt x="0" y="34150"/>
                  </a:lnTo>
                  <a:lnTo>
                    <a:pt x="34150" y="34150"/>
                  </a:lnTo>
                  <a:lnTo>
                    <a:pt x="34150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344261" y="4193590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515" y="0"/>
                  </a:moveTo>
                  <a:lnTo>
                    <a:pt x="0" y="0"/>
                  </a:lnTo>
                  <a:lnTo>
                    <a:pt x="0" y="33515"/>
                  </a:lnTo>
                  <a:lnTo>
                    <a:pt x="33515" y="33515"/>
                  </a:lnTo>
                  <a:lnTo>
                    <a:pt x="3351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344566" y="419389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905" y="0"/>
                  </a:moveTo>
                  <a:lnTo>
                    <a:pt x="0" y="0"/>
                  </a:lnTo>
                  <a:lnTo>
                    <a:pt x="0" y="32905"/>
                  </a:lnTo>
                  <a:lnTo>
                    <a:pt x="32905" y="32905"/>
                  </a:lnTo>
                  <a:lnTo>
                    <a:pt x="32905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344884" y="419421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70" y="0"/>
                  </a:moveTo>
                  <a:lnTo>
                    <a:pt x="0" y="0"/>
                  </a:lnTo>
                  <a:lnTo>
                    <a:pt x="0" y="32283"/>
                  </a:lnTo>
                  <a:lnTo>
                    <a:pt x="32270" y="32283"/>
                  </a:lnTo>
                  <a:lnTo>
                    <a:pt x="32270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345176" y="419451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686" y="0"/>
                  </a:moveTo>
                  <a:lnTo>
                    <a:pt x="0" y="0"/>
                  </a:lnTo>
                  <a:lnTo>
                    <a:pt x="0" y="31661"/>
                  </a:lnTo>
                  <a:lnTo>
                    <a:pt x="31686" y="31661"/>
                  </a:lnTo>
                  <a:lnTo>
                    <a:pt x="31686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345506" y="419482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1026" y="0"/>
                  </a:moveTo>
                  <a:lnTo>
                    <a:pt x="0" y="0"/>
                  </a:lnTo>
                  <a:lnTo>
                    <a:pt x="0" y="31051"/>
                  </a:lnTo>
                  <a:lnTo>
                    <a:pt x="31026" y="31051"/>
                  </a:lnTo>
                  <a:lnTo>
                    <a:pt x="31026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345798" y="419513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441" y="0"/>
                  </a:moveTo>
                  <a:lnTo>
                    <a:pt x="0" y="0"/>
                  </a:lnTo>
                  <a:lnTo>
                    <a:pt x="0" y="30416"/>
                  </a:lnTo>
                  <a:lnTo>
                    <a:pt x="30441" y="30416"/>
                  </a:lnTo>
                  <a:lnTo>
                    <a:pt x="304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332653" y="4182529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28473" y="0"/>
                  </a:moveTo>
                  <a:lnTo>
                    <a:pt x="17441" y="2149"/>
                  </a:lnTo>
                  <a:lnTo>
                    <a:pt x="8397" y="8089"/>
                  </a:lnTo>
                  <a:lnTo>
                    <a:pt x="2273" y="16916"/>
                  </a:lnTo>
                  <a:lnTo>
                    <a:pt x="0" y="27724"/>
                  </a:lnTo>
                  <a:lnTo>
                    <a:pt x="2206" y="38547"/>
                  </a:lnTo>
                  <a:lnTo>
                    <a:pt x="8267" y="47417"/>
                  </a:lnTo>
                  <a:lnTo>
                    <a:pt x="17262" y="53421"/>
                  </a:lnTo>
                  <a:lnTo>
                    <a:pt x="28270" y="55651"/>
                  </a:lnTo>
                  <a:lnTo>
                    <a:pt x="39291" y="53494"/>
                  </a:lnTo>
                  <a:lnTo>
                    <a:pt x="48325" y="47550"/>
                  </a:lnTo>
                  <a:lnTo>
                    <a:pt x="54446" y="38722"/>
                  </a:lnTo>
                  <a:lnTo>
                    <a:pt x="56730" y="27914"/>
                  </a:lnTo>
                  <a:lnTo>
                    <a:pt x="54532" y="17093"/>
                  </a:lnTo>
                  <a:lnTo>
                    <a:pt x="48474" y="8228"/>
                  </a:lnTo>
                  <a:lnTo>
                    <a:pt x="39480" y="2227"/>
                  </a:lnTo>
                  <a:lnTo>
                    <a:pt x="2847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332260" y="4364354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56705" y="27927"/>
                  </a:moveTo>
                  <a:lnTo>
                    <a:pt x="56565" y="27254"/>
                  </a:lnTo>
                  <a:lnTo>
                    <a:pt x="56261" y="25755"/>
                  </a:lnTo>
                  <a:lnTo>
                    <a:pt x="55981" y="24371"/>
                  </a:lnTo>
                  <a:lnTo>
                    <a:pt x="55664" y="22783"/>
                  </a:lnTo>
                  <a:lnTo>
                    <a:pt x="55359" y="21336"/>
                  </a:lnTo>
                  <a:lnTo>
                    <a:pt x="55029" y="19697"/>
                  </a:lnTo>
                  <a:lnTo>
                    <a:pt x="54724" y="18186"/>
                  </a:lnTo>
                  <a:lnTo>
                    <a:pt x="54521" y="17106"/>
                  </a:lnTo>
                  <a:lnTo>
                    <a:pt x="54381" y="16916"/>
                  </a:lnTo>
                  <a:lnTo>
                    <a:pt x="54102" y="16510"/>
                  </a:lnTo>
                  <a:lnTo>
                    <a:pt x="53784" y="16040"/>
                  </a:lnTo>
                  <a:lnTo>
                    <a:pt x="53454" y="15557"/>
                  </a:lnTo>
                  <a:lnTo>
                    <a:pt x="53174" y="15151"/>
                  </a:lnTo>
                  <a:lnTo>
                    <a:pt x="52857" y="14681"/>
                  </a:lnTo>
                  <a:lnTo>
                    <a:pt x="52552" y="14224"/>
                  </a:lnTo>
                  <a:lnTo>
                    <a:pt x="52260" y="13804"/>
                  </a:lnTo>
                  <a:lnTo>
                    <a:pt x="51943" y="13335"/>
                  </a:lnTo>
                  <a:lnTo>
                    <a:pt x="51625" y="12865"/>
                  </a:lnTo>
                  <a:lnTo>
                    <a:pt x="51320" y="12420"/>
                  </a:lnTo>
                  <a:lnTo>
                    <a:pt x="50990" y="11938"/>
                  </a:lnTo>
                  <a:lnTo>
                    <a:pt x="48463" y="8242"/>
                  </a:lnTo>
                  <a:lnTo>
                    <a:pt x="43878" y="5168"/>
                  </a:lnTo>
                  <a:lnTo>
                    <a:pt x="43421" y="4864"/>
                  </a:lnTo>
                  <a:lnTo>
                    <a:pt x="42938" y="4546"/>
                  </a:lnTo>
                  <a:lnTo>
                    <a:pt x="42481" y="4241"/>
                  </a:lnTo>
                  <a:lnTo>
                    <a:pt x="42024" y="3937"/>
                  </a:lnTo>
                  <a:lnTo>
                    <a:pt x="41554" y="3619"/>
                  </a:lnTo>
                  <a:lnTo>
                    <a:pt x="41097" y="3314"/>
                  </a:lnTo>
                  <a:lnTo>
                    <a:pt x="40601" y="2984"/>
                  </a:lnTo>
                  <a:lnTo>
                    <a:pt x="40144" y="2679"/>
                  </a:lnTo>
                  <a:lnTo>
                    <a:pt x="39700" y="2387"/>
                  </a:lnTo>
                  <a:lnTo>
                    <a:pt x="39471" y="2235"/>
                  </a:lnTo>
                  <a:lnTo>
                    <a:pt x="38620" y="2057"/>
                  </a:lnTo>
                  <a:lnTo>
                    <a:pt x="37172" y="1765"/>
                  </a:lnTo>
                  <a:lnTo>
                    <a:pt x="35598" y="1447"/>
                  </a:lnTo>
                  <a:lnTo>
                    <a:pt x="34036" y="1130"/>
                  </a:lnTo>
                  <a:lnTo>
                    <a:pt x="32524" y="825"/>
                  </a:lnTo>
                  <a:lnTo>
                    <a:pt x="30949" y="508"/>
                  </a:lnTo>
                  <a:lnTo>
                    <a:pt x="29451" y="203"/>
                  </a:lnTo>
                  <a:lnTo>
                    <a:pt x="28448" y="0"/>
                  </a:lnTo>
                  <a:lnTo>
                    <a:pt x="27406" y="203"/>
                  </a:lnTo>
                  <a:lnTo>
                    <a:pt x="25844" y="508"/>
                  </a:lnTo>
                  <a:lnTo>
                    <a:pt x="24218" y="825"/>
                  </a:lnTo>
                  <a:lnTo>
                    <a:pt x="22656" y="1130"/>
                  </a:lnTo>
                  <a:lnTo>
                    <a:pt x="21031" y="1447"/>
                  </a:lnTo>
                  <a:lnTo>
                    <a:pt x="19418" y="1765"/>
                  </a:lnTo>
                  <a:lnTo>
                    <a:pt x="17932" y="2057"/>
                  </a:lnTo>
                  <a:lnTo>
                    <a:pt x="17424" y="2159"/>
                  </a:lnTo>
                  <a:lnTo>
                    <a:pt x="17068" y="2387"/>
                  </a:lnTo>
                  <a:lnTo>
                    <a:pt x="16624" y="2679"/>
                  </a:lnTo>
                  <a:lnTo>
                    <a:pt x="16154" y="2984"/>
                  </a:lnTo>
                  <a:lnTo>
                    <a:pt x="15659" y="3314"/>
                  </a:lnTo>
                  <a:lnTo>
                    <a:pt x="15189" y="3619"/>
                  </a:lnTo>
                  <a:lnTo>
                    <a:pt x="14706" y="3937"/>
                  </a:lnTo>
                  <a:lnTo>
                    <a:pt x="14249" y="4241"/>
                  </a:lnTo>
                  <a:lnTo>
                    <a:pt x="13779" y="4546"/>
                  </a:lnTo>
                  <a:lnTo>
                    <a:pt x="13296" y="4864"/>
                  </a:lnTo>
                  <a:lnTo>
                    <a:pt x="12839" y="5168"/>
                  </a:lnTo>
                  <a:lnTo>
                    <a:pt x="8394" y="8102"/>
                  </a:lnTo>
                  <a:lnTo>
                    <a:pt x="5727" y="11938"/>
                  </a:lnTo>
                  <a:lnTo>
                    <a:pt x="5397" y="12420"/>
                  </a:lnTo>
                  <a:lnTo>
                    <a:pt x="4762" y="13322"/>
                  </a:lnTo>
                  <a:lnTo>
                    <a:pt x="4445" y="13792"/>
                  </a:lnTo>
                  <a:lnTo>
                    <a:pt x="4140" y="14224"/>
                  </a:lnTo>
                  <a:lnTo>
                    <a:pt x="3835" y="14668"/>
                  </a:lnTo>
                  <a:lnTo>
                    <a:pt x="3517" y="15138"/>
                  </a:lnTo>
                  <a:lnTo>
                    <a:pt x="3225" y="15557"/>
                  </a:lnTo>
                  <a:lnTo>
                    <a:pt x="2895" y="16040"/>
                  </a:lnTo>
                  <a:lnTo>
                    <a:pt x="2578" y="16497"/>
                  </a:lnTo>
                  <a:lnTo>
                    <a:pt x="2286" y="16916"/>
                  </a:lnTo>
                  <a:lnTo>
                    <a:pt x="2006" y="18173"/>
                  </a:lnTo>
                  <a:lnTo>
                    <a:pt x="1689" y="19685"/>
                  </a:lnTo>
                  <a:lnTo>
                    <a:pt x="1346" y="21323"/>
                  </a:lnTo>
                  <a:lnTo>
                    <a:pt x="406" y="25755"/>
                  </a:lnTo>
                  <a:lnTo>
                    <a:pt x="101" y="27254"/>
                  </a:lnTo>
                  <a:lnTo>
                    <a:pt x="0" y="27736"/>
                  </a:lnTo>
                  <a:lnTo>
                    <a:pt x="114" y="28371"/>
                  </a:lnTo>
                  <a:lnTo>
                    <a:pt x="2184" y="38569"/>
                  </a:lnTo>
                  <a:lnTo>
                    <a:pt x="8242" y="47434"/>
                  </a:lnTo>
                  <a:lnTo>
                    <a:pt x="12839" y="50507"/>
                  </a:lnTo>
                  <a:lnTo>
                    <a:pt x="13296" y="50812"/>
                  </a:lnTo>
                  <a:lnTo>
                    <a:pt x="17233" y="53441"/>
                  </a:lnTo>
                  <a:lnTo>
                    <a:pt x="28244" y="55664"/>
                  </a:lnTo>
                  <a:lnTo>
                    <a:pt x="39268" y="53517"/>
                  </a:lnTo>
                  <a:lnTo>
                    <a:pt x="39624" y="53276"/>
                  </a:lnTo>
                  <a:lnTo>
                    <a:pt x="40081" y="52971"/>
                  </a:lnTo>
                  <a:lnTo>
                    <a:pt x="40551" y="52666"/>
                  </a:lnTo>
                  <a:lnTo>
                    <a:pt x="41033" y="52349"/>
                  </a:lnTo>
                  <a:lnTo>
                    <a:pt x="41490" y="52044"/>
                  </a:lnTo>
                  <a:lnTo>
                    <a:pt x="41986" y="51727"/>
                  </a:lnTo>
                  <a:lnTo>
                    <a:pt x="42443" y="51422"/>
                  </a:lnTo>
                  <a:lnTo>
                    <a:pt x="42926" y="51104"/>
                  </a:lnTo>
                  <a:lnTo>
                    <a:pt x="43370" y="50812"/>
                  </a:lnTo>
                  <a:lnTo>
                    <a:pt x="43853" y="50507"/>
                  </a:lnTo>
                  <a:lnTo>
                    <a:pt x="48310" y="47574"/>
                  </a:lnTo>
                  <a:lnTo>
                    <a:pt x="50990" y="43713"/>
                  </a:lnTo>
                  <a:lnTo>
                    <a:pt x="51308" y="43243"/>
                  </a:lnTo>
                  <a:lnTo>
                    <a:pt x="51612" y="42811"/>
                  </a:lnTo>
                  <a:lnTo>
                    <a:pt x="51943" y="42341"/>
                  </a:lnTo>
                  <a:lnTo>
                    <a:pt x="52260" y="41884"/>
                  </a:lnTo>
                  <a:lnTo>
                    <a:pt x="52552" y="41452"/>
                  </a:lnTo>
                  <a:lnTo>
                    <a:pt x="52857" y="41021"/>
                  </a:lnTo>
                  <a:lnTo>
                    <a:pt x="53174" y="40563"/>
                  </a:lnTo>
                  <a:lnTo>
                    <a:pt x="53505" y="40081"/>
                  </a:lnTo>
                  <a:lnTo>
                    <a:pt x="53797" y="39662"/>
                  </a:lnTo>
                  <a:lnTo>
                    <a:pt x="54127" y="39192"/>
                  </a:lnTo>
                  <a:lnTo>
                    <a:pt x="54419" y="38760"/>
                  </a:lnTo>
                  <a:lnTo>
                    <a:pt x="54711" y="37388"/>
                  </a:lnTo>
                  <a:lnTo>
                    <a:pt x="55016" y="35941"/>
                  </a:lnTo>
                  <a:lnTo>
                    <a:pt x="55346" y="34378"/>
                  </a:lnTo>
                  <a:lnTo>
                    <a:pt x="55664" y="32893"/>
                  </a:lnTo>
                  <a:lnTo>
                    <a:pt x="55981" y="31381"/>
                  </a:lnTo>
                  <a:lnTo>
                    <a:pt x="56273" y="29984"/>
                  </a:lnTo>
                  <a:lnTo>
                    <a:pt x="56603" y="28422"/>
                  </a:lnTo>
                  <a:lnTo>
                    <a:pt x="56705" y="279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338256" y="4369841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8358" y="0"/>
                  </a:moveTo>
                  <a:lnTo>
                    <a:pt x="6365" y="0"/>
                  </a:lnTo>
                  <a:lnTo>
                    <a:pt x="2398" y="2609"/>
                  </a:lnTo>
                  <a:lnTo>
                    <a:pt x="40" y="6010"/>
                  </a:lnTo>
                  <a:lnTo>
                    <a:pt x="0" y="38642"/>
                  </a:lnTo>
                  <a:lnTo>
                    <a:pt x="2249" y="41938"/>
                  </a:lnTo>
                  <a:lnTo>
                    <a:pt x="6370" y="44691"/>
                  </a:lnTo>
                  <a:lnTo>
                    <a:pt x="38346" y="44691"/>
                  </a:lnTo>
                  <a:lnTo>
                    <a:pt x="42322" y="42076"/>
                  </a:lnTo>
                  <a:lnTo>
                    <a:pt x="44702" y="38642"/>
                  </a:lnTo>
                  <a:lnTo>
                    <a:pt x="44702" y="6010"/>
                  </a:lnTo>
                  <a:lnTo>
                    <a:pt x="42476" y="2747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338584" y="4370146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487" y="0"/>
                  </a:moveTo>
                  <a:lnTo>
                    <a:pt x="5573" y="0"/>
                  </a:lnTo>
                  <a:lnTo>
                    <a:pt x="2070" y="2305"/>
                  </a:lnTo>
                  <a:lnTo>
                    <a:pt x="9" y="5277"/>
                  </a:lnTo>
                  <a:lnTo>
                    <a:pt x="0" y="38818"/>
                  </a:lnTo>
                  <a:lnTo>
                    <a:pt x="1920" y="41633"/>
                  </a:lnTo>
                  <a:lnTo>
                    <a:pt x="5585" y="44081"/>
                  </a:lnTo>
                  <a:lnTo>
                    <a:pt x="38481" y="44081"/>
                  </a:lnTo>
                  <a:lnTo>
                    <a:pt x="41994" y="41771"/>
                  </a:lnTo>
                  <a:lnTo>
                    <a:pt x="44040" y="38818"/>
                  </a:lnTo>
                  <a:lnTo>
                    <a:pt x="44081" y="5277"/>
                  </a:lnTo>
                  <a:lnTo>
                    <a:pt x="42148" y="2443"/>
                  </a:lnTo>
                  <a:lnTo>
                    <a:pt x="38487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338876" y="437046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670" y="0"/>
                  </a:moveTo>
                  <a:lnTo>
                    <a:pt x="4799" y="0"/>
                  </a:lnTo>
                  <a:lnTo>
                    <a:pt x="1778" y="1987"/>
                  </a:lnTo>
                  <a:lnTo>
                    <a:pt x="52" y="4476"/>
                  </a:lnTo>
                  <a:lnTo>
                    <a:pt x="0" y="38929"/>
                  </a:lnTo>
                  <a:lnTo>
                    <a:pt x="1628" y="41316"/>
                  </a:lnTo>
                  <a:lnTo>
                    <a:pt x="4818" y="43446"/>
                  </a:lnTo>
                  <a:lnTo>
                    <a:pt x="38672" y="43446"/>
                  </a:lnTo>
                  <a:lnTo>
                    <a:pt x="41702" y="41454"/>
                  </a:lnTo>
                  <a:lnTo>
                    <a:pt x="43451" y="38929"/>
                  </a:lnTo>
                  <a:lnTo>
                    <a:pt x="43459" y="4476"/>
                  </a:lnTo>
                  <a:lnTo>
                    <a:pt x="41856" y="2125"/>
                  </a:lnTo>
                  <a:lnTo>
                    <a:pt x="3867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339207" y="437076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797" y="0"/>
                  </a:moveTo>
                  <a:lnTo>
                    <a:pt x="4005" y="0"/>
                  </a:lnTo>
                  <a:lnTo>
                    <a:pt x="1447" y="1682"/>
                  </a:lnTo>
                  <a:lnTo>
                    <a:pt x="45" y="3706"/>
                  </a:lnTo>
                  <a:lnTo>
                    <a:pt x="0" y="39108"/>
                  </a:lnTo>
                  <a:lnTo>
                    <a:pt x="1298" y="41011"/>
                  </a:lnTo>
                  <a:lnTo>
                    <a:pt x="4031" y="42837"/>
                  </a:lnTo>
                  <a:lnTo>
                    <a:pt x="38805" y="42837"/>
                  </a:lnTo>
                  <a:lnTo>
                    <a:pt x="41371" y="41149"/>
                  </a:lnTo>
                  <a:lnTo>
                    <a:pt x="42786" y="39108"/>
                  </a:lnTo>
                  <a:lnTo>
                    <a:pt x="42811" y="3706"/>
                  </a:lnTo>
                  <a:lnTo>
                    <a:pt x="41525" y="1820"/>
                  </a:lnTo>
                  <a:lnTo>
                    <a:pt x="3879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339499" y="437107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962" y="0"/>
                  </a:moveTo>
                  <a:lnTo>
                    <a:pt x="3250" y="0"/>
                  </a:lnTo>
                  <a:lnTo>
                    <a:pt x="1155" y="1377"/>
                  </a:lnTo>
                  <a:lnTo>
                    <a:pt x="62" y="2954"/>
                  </a:lnTo>
                  <a:lnTo>
                    <a:pt x="0" y="39231"/>
                  </a:lnTo>
                  <a:lnTo>
                    <a:pt x="1006" y="40706"/>
                  </a:lnTo>
                  <a:lnTo>
                    <a:pt x="3283" y="42227"/>
                  </a:lnTo>
                  <a:lnTo>
                    <a:pt x="38977" y="42227"/>
                  </a:lnTo>
                  <a:lnTo>
                    <a:pt x="41079" y="40844"/>
                  </a:lnTo>
                  <a:lnTo>
                    <a:pt x="42197" y="39231"/>
                  </a:lnTo>
                  <a:lnTo>
                    <a:pt x="42214" y="2954"/>
                  </a:lnTo>
                  <a:lnTo>
                    <a:pt x="41233" y="1516"/>
                  </a:lnTo>
                  <a:lnTo>
                    <a:pt x="38962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339804" y="437139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9132" y="0"/>
                  </a:moveTo>
                  <a:lnTo>
                    <a:pt x="2462" y="0"/>
                  </a:lnTo>
                  <a:lnTo>
                    <a:pt x="850" y="1060"/>
                  </a:lnTo>
                  <a:lnTo>
                    <a:pt x="80" y="2171"/>
                  </a:lnTo>
                  <a:lnTo>
                    <a:pt x="0" y="39360"/>
                  </a:lnTo>
                  <a:lnTo>
                    <a:pt x="701" y="40389"/>
                  </a:lnTo>
                  <a:lnTo>
                    <a:pt x="2503" y="41592"/>
                  </a:lnTo>
                  <a:lnTo>
                    <a:pt x="39155" y="41592"/>
                  </a:lnTo>
                  <a:lnTo>
                    <a:pt x="40774" y="40527"/>
                  </a:lnTo>
                  <a:lnTo>
                    <a:pt x="41583" y="39360"/>
                  </a:lnTo>
                  <a:lnTo>
                    <a:pt x="41592" y="2171"/>
                  </a:lnTo>
                  <a:lnTo>
                    <a:pt x="40928" y="1198"/>
                  </a:lnTo>
                  <a:lnTo>
                    <a:pt x="39132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340134" y="437169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9259" y="0"/>
                  </a:moveTo>
                  <a:lnTo>
                    <a:pt x="1669" y="0"/>
                  </a:lnTo>
                  <a:lnTo>
                    <a:pt x="520" y="755"/>
                  </a:lnTo>
                  <a:lnTo>
                    <a:pt x="34" y="1456"/>
                  </a:lnTo>
                  <a:lnTo>
                    <a:pt x="0" y="39539"/>
                  </a:lnTo>
                  <a:lnTo>
                    <a:pt x="371" y="40084"/>
                  </a:lnTo>
                  <a:lnTo>
                    <a:pt x="1716" y="40982"/>
                  </a:lnTo>
                  <a:lnTo>
                    <a:pt x="39288" y="40982"/>
                  </a:lnTo>
                  <a:lnTo>
                    <a:pt x="40444" y="40222"/>
                  </a:lnTo>
                  <a:lnTo>
                    <a:pt x="40917" y="39539"/>
                  </a:lnTo>
                  <a:lnTo>
                    <a:pt x="40982" y="1456"/>
                  </a:lnTo>
                  <a:lnTo>
                    <a:pt x="40598" y="893"/>
                  </a:lnTo>
                  <a:lnTo>
                    <a:pt x="3925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340505" y="437201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363" y="0"/>
                  </a:moveTo>
                  <a:lnTo>
                    <a:pt x="815" y="0"/>
                  </a:lnTo>
                  <a:lnTo>
                    <a:pt x="149" y="438"/>
                  </a:lnTo>
                  <a:lnTo>
                    <a:pt x="53" y="576"/>
                  </a:lnTo>
                  <a:lnTo>
                    <a:pt x="0" y="39766"/>
                  </a:lnTo>
                  <a:lnTo>
                    <a:pt x="869" y="40347"/>
                  </a:lnTo>
                  <a:lnTo>
                    <a:pt x="39399" y="40347"/>
                  </a:lnTo>
                  <a:lnTo>
                    <a:pt x="40073" y="39904"/>
                  </a:lnTo>
                  <a:lnTo>
                    <a:pt x="40168" y="39766"/>
                  </a:lnTo>
                  <a:lnTo>
                    <a:pt x="40227" y="576"/>
                  </a:lnTo>
                  <a:lnTo>
                    <a:pt x="39363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340807" y="437231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518" y="0"/>
                  </a:moveTo>
                  <a:lnTo>
                    <a:pt x="49" y="0"/>
                  </a:lnTo>
                  <a:lnTo>
                    <a:pt x="0" y="39663"/>
                  </a:lnTo>
                  <a:lnTo>
                    <a:pt x="39561" y="39738"/>
                  </a:lnTo>
                  <a:lnTo>
                    <a:pt x="39518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341061" y="4372622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090" y="0"/>
                  </a:moveTo>
                  <a:lnTo>
                    <a:pt x="0" y="0"/>
                  </a:lnTo>
                  <a:lnTo>
                    <a:pt x="0" y="39115"/>
                  </a:lnTo>
                  <a:lnTo>
                    <a:pt x="39090" y="39115"/>
                  </a:lnTo>
                  <a:lnTo>
                    <a:pt x="39090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341366" y="4372940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493" y="0"/>
                  </a:moveTo>
                  <a:lnTo>
                    <a:pt x="0" y="0"/>
                  </a:lnTo>
                  <a:lnTo>
                    <a:pt x="0" y="38493"/>
                  </a:lnTo>
                  <a:lnTo>
                    <a:pt x="38493" y="38493"/>
                  </a:lnTo>
                  <a:lnTo>
                    <a:pt x="38493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341683" y="437324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46" y="0"/>
                  </a:moveTo>
                  <a:lnTo>
                    <a:pt x="0" y="0"/>
                  </a:lnTo>
                  <a:lnTo>
                    <a:pt x="0" y="37884"/>
                  </a:lnTo>
                  <a:lnTo>
                    <a:pt x="37846" y="37884"/>
                  </a:lnTo>
                  <a:lnTo>
                    <a:pt x="37846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341988" y="437356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7261" y="0"/>
                  </a:moveTo>
                  <a:lnTo>
                    <a:pt x="0" y="0"/>
                  </a:lnTo>
                  <a:lnTo>
                    <a:pt x="0" y="37236"/>
                  </a:lnTo>
                  <a:lnTo>
                    <a:pt x="37261" y="37236"/>
                  </a:lnTo>
                  <a:lnTo>
                    <a:pt x="37261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342305" y="437386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614" y="0"/>
                  </a:moveTo>
                  <a:lnTo>
                    <a:pt x="0" y="0"/>
                  </a:lnTo>
                  <a:lnTo>
                    <a:pt x="0" y="36639"/>
                  </a:lnTo>
                  <a:lnTo>
                    <a:pt x="36614" y="36639"/>
                  </a:lnTo>
                  <a:lnTo>
                    <a:pt x="3661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342598" y="437417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17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36017" y="36004"/>
                  </a:lnTo>
                  <a:lnTo>
                    <a:pt x="36017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342928" y="437448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369" y="0"/>
                  </a:moveTo>
                  <a:lnTo>
                    <a:pt x="0" y="0"/>
                  </a:lnTo>
                  <a:lnTo>
                    <a:pt x="0" y="35382"/>
                  </a:lnTo>
                  <a:lnTo>
                    <a:pt x="35369" y="35382"/>
                  </a:lnTo>
                  <a:lnTo>
                    <a:pt x="35369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343220" y="4374794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772" y="0"/>
                  </a:moveTo>
                  <a:lnTo>
                    <a:pt x="0" y="0"/>
                  </a:lnTo>
                  <a:lnTo>
                    <a:pt x="0" y="34785"/>
                  </a:lnTo>
                  <a:lnTo>
                    <a:pt x="34772" y="34785"/>
                  </a:lnTo>
                  <a:lnTo>
                    <a:pt x="34772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343537" y="437511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4137" y="0"/>
                  </a:moveTo>
                  <a:lnTo>
                    <a:pt x="0" y="0"/>
                  </a:lnTo>
                  <a:lnTo>
                    <a:pt x="0" y="34137"/>
                  </a:lnTo>
                  <a:lnTo>
                    <a:pt x="34137" y="34137"/>
                  </a:lnTo>
                  <a:lnTo>
                    <a:pt x="3413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343855" y="4375416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540" y="0"/>
                  </a:moveTo>
                  <a:lnTo>
                    <a:pt x="0" y="0"/>
                  </a:lnTo>
                  <a:lnTo>
                    <a:pt x="0" y="33527"/>
                  </a:lnTo>
                  <a:lnTo>
                    <a:pt x="33540" y="33527"/>
                  </a:lnTo>
                  <a:lnTo>
                    <a:pt x="3354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344172" y="4375734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892" y="0"/>
                  </a:moveTo>
                  <a:lnTo>
                    <a:pt x="0" y="0"/>
                  </a:lnTo>
                  <a:lnTo>
                    <a:pt x="0" y="32905"/>
                  </a:lnTo>
                  <a:lnTo>
                    <a:pt x="32892" y="32905"/>
                  </a:lnTo>
                  <a:lnTo>
                    <a:pt x="32892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344464" y="437603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96" y="0"/>
                  </a:moveTo>
                  <a:lnTo>
                    <a:pt x="0" y="0"/>
                  </a:lnTo>
                  <a:lnTo>
                    <a:pt x="0" y="32283"/>
                  </a:lnTo>
                  <a:lnTo>
                    <a:pt x="32296" y="32283"/>
                  </a:lnTo>
                  <a:lnTo>
                    <a:pt x="32296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344782" y="4376356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648" y="0"/>
                  </a:moveTo>
                  <a:lnTo>
                    <a:pt x="0" y="0"/>
                  </a:lnTo>
                  <a:lnTo>
                    <a:pt x="0" y="31661"/>
                  </a:lnTo>
                  <a:lnTo>
                    <a:pt x="31648" y="31661"/>
                  </a:lnTo>
                  <a:lnTo>
                    <a:pt x="31648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345087" y="437666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1051" y="0"/>
                  </a:moveTo>
                  <a:lnTo>
                    <a:pt x="0" y="0"/>
                  </a:lnTo>
                  <a:lnTo>
                    <a:pt x="0" y="31038"/>
                  </a:lnTo>
                  <a:lnTo>
                    <a:pt x="31051" y="31038"/>
                  </a:lnTo>
                  <a:lnTo>
                    <a:pt x="31051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345405" y="437696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416" y="0"/>
                  </a:moveTo>
                  <a:lnTo>
                    <a:pt x="0" y="0"/>
                  </a:lnTo>
                  <a:lnTo>
                    <a:pt x="0" y="30429"/>
                  </a:lnTo>
                  <a:lnTo>
                    <a:pt x="30416" y="30429"/>
                  </a:lnTo>
                  <a:lnTo>
                    <a:pt x="304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332260" y="4364355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28448" y="0"/>
                  </a:moveTo>
                  <a:lnTo>
                    <a:pt x="17430" y="2151"/>
                  </a:lnTo>
                  <a:lnTo>
                    <a:pt x="8394" y="8096"/>
                  </a:lnTo>
                  <a:lnTo>
                    <a:pt x="2273" y="16927"/>
                  </a:lnTo>
                  <a:lnTo>
                    <a:pt x="0" y="27736"/>
                  </a:lnTo>
                  <a:lnTo>
                    <a:pt x="2195" y="38558"/>
                  </a:lnTo>
                  <a:lnTo>
                    <a:pt x="8245" y="47424"/>
                  </a:lnTo>
                  <a:lnTo>
                    <a:pt x="17234" y="53429"/>
                  </a:lnTo>
                  <a:lnTo>
                    <a:pt x="28244" y="55664"/>
                  </a:lnTo>
                  <a:lnTo>
                    <a:pt x="39280" y="53507"/>
                  </a:lnTo>
                  <a:lnTo>
                    <a:pt x="48318" y="47563"/>
                  </a:lnTo>
                  <a:lnTo>
                    <a:pt x="54435" y="38735"/>
                  </a:lnTo>
                  <a:lnTo>
                    <a:pt x="56705" y="27927"/>
                  </a:lnTo>
                  <a:lnTo>
                    <a:pt x="54522" y="17103"/>
                  </a:lnTo>
                  <a:lnTo>
                    <a:pt x="48472" y="8234"/>
                  </a:lnTo>
                  <a:lnTo>
                    <a:pt x="39474" y="2229"/>
                  </a:lnTo>
                  <a:lnTo>
                    <a:pt x="2844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0" name="object 45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27446" y="3792143"/>
              <a:ext cx="68389" cy="68389"/>
            </a:xfrm>
            <a:prstGeom prst="rect">
              <a:avLst/>
            </a:prstGeom>
          </p:spPr>
        </p:pic>
      </p:grpSp>
      <p:sp>
        <p:nvSpPr>
          <p:cNvPr id="451" name="object 451"/>
          <p:cNvSpPr/>
          <p:nvPr/>
        </p:nvSpPr>
        <p:spPr>
          <a:xfrm>
            <a:off x="9397975" y="5063553"/>
            <a:ext cx="213995" cy="388620"/>
          </a:xfrm>
          <a:custGeom>
            <a:avLst/>
            <a:gdLst/>
            <a:ahLst/>
            <a:cxnLst/>
            <a:rect l="l" t="t" r="r" b="b"/>
            <a:pathLst>
              <a:path w="213995" h="388620">
                <a:moveTo>
                  <a:pt x="213779" y="388137"/>
                </a:move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52" name="object 45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814294" y="5156238"/>
            <a:ext cx="68389" cy="68427"/>
          </a:xfrm>
          <a:prstGeom prst="rect">
            <a:avLst/>
          </a:prstGeom>
        </p:spPr>
      </p:pic>
      <p:sp>
        <p:nvSpPr>
          <p:cNvPr id="453" name="object 453"/>
          <p:cNvSpPr/>
          <p:nvPr/>
        </p:nvSpPr>
        <p:spPr>
          <a:xfrm>
            <a:off x="9794888" y="5695951"/>
            <a:ext cx="690245" cy="144145"/>
          </a:xfrm>
          <a:custGeom>
            <a:avLst/>
            <a:gdLst/>
            <a:ahLst/>
            <a:cxnLst/>
            <a:rect l="l" t="t" r="r" b="b"/>
            <a:pathLst>
              <a:path w="690245" h="144145">
                <a:moveTo>
                  <a:pt x="0" y="0"/>
                </a:moveTo>
                <a:lnTo>
                  <a:pt x="0" y="24129"/>
                </a:lnTo>
                <a:lnTo>
                  <a:pt x="866" y="33635"/>
                </a:lnTo>
                <a:lnTo>
                  <a:pt x="33845" y="63026"/>
                </a:lnTo>
                <a:lnTo>
                  <a:pt x="65735" y="65722"/>
                </a:lnTo>
                <a:lnTo>
                  <a:pt x="237782" y="65722"/>
                </a:lnTo>
                <a:lnTo>
                  <a:pt x="262917" y="67827"/>
                </a:lnTo>
                <a:lnTo>
                  <a:pt x="285107" y="74074"/>
                </a:lnTo>
                <a:lnTo>
                  <a:pt x="304302" y="84362"/>
                </a:lnTo>
                <a:lnTo>
                  <a:pt x="320459" y="98590"/>
                </a:lnTo>
                <a:lnTo>
                  <a:pt x="330288" y="115335"/>
                </a:lnTo>
                <a:lnTo>
                  <a:pt x="338191" y="128514"/>
                </a:lnTo>
                <a:lnTo>
                  <a:pt x="344165" y="138030"/>
                </a:lnTo>
                <a:lnTo>
                  <a:pt x="348208" y="143789"/>
                </a:lnTo>
                <a:lnTo>
                  <a:pt x="356007" y="126578"/>
                </a:lnTo>
                <a:lnTo>
                  <a:pt x="363996" y="111242"/>
                </a:lnTo>
                <a:lnTo>
                  <a:pt x="391422" y="77648"/>
                </a:lnTo>
                <a:lnTo>
                  <a:pt x="452437" y="65722"/>
                </a:lnTo>
                <a:lnTo>
                  <a:pt x="623963" y="65722"/>
                </a:lnTo>
                <a:lnTo>
                  <a:pt x="641395" y="65056"/>
                </a:lnTo>
                <a:lnTo>
                  <a:pt x="681984" y="49404"/>
                </a:lnTo>
                <a:lnTo>
                  <a:pt x="690219" y="24129"/>
                </a:lnTo>
                <a:lnTo>
                  <a:pt x="6902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54" name="object 45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816249" y="5157483"/>
            <a:ext cx="65214" cy="65189"/>
          </a:xfrm>
          <a:prstGeom prst="rect">
            <a:avLst/>
          </a:prstGeom>
        </p:spPr>
      </p:pic>
      <p:grpSp>
        <p:nvGrpSpPr>
          <p:cNvPr id="455" name="object 455"/>
          <p:cNvGrpSpPr/>
          <p:nvPr/>
        </p:nvGrpSpPr>
        <p:grpSpPr>
          <a:xfrm>
            <a:off x="8923223" y="5465293"/>
            <a:ext cx="763270" cy="705485"/>
            <a:chOff x="3868623" y="5465292"/>
            <a:chExt cx="763270" cy="705485"/>
          </a:xfrm>
        </p:grpSpPr>
        <p:sp>
          <p:nvSpPr>
            <p:cNvPr id="456" name="object 456"/>
            <p:cNvSpPr/>
            <p:nvPr/>
          </p:nvSpPr>
          <p:spPr>
            <a:xfrm>
              <a:off x="3876560" y="6147117"/>
              <a:ext cx="144145" cy="15875"/>
            </a:xfrm>
            <a:custGeom>
              <a:avLst/>
              <a:gdLst/>
              <a:ahLst/>
              <a:cxnLst/>
              <a:rect l="l" t="t" r="r" b="b"/>
              <a:pathLst>
                <a:path w="144145" h="15875">
                  <a:moveTo>
                    <a:pt x="143992" y="8166"/>
                  </a:moveTo>
                  <a:lnTo>
                    <a:pt x="143992" y="15582"/>
                  </a:lnTo>
                  <a:lnTo>
                    <a:pt x="135826" y="15582"/>
                  </a:lnTo>
                  <a:lnTo>
                    <a:pt x="132105" y="15582"/>
                  </a:lnTo>
                  <a:lnTo>
                    <a:pt x="0" y="15582"/>
                  </a:lnTo>
                  <a:lnTo>
                    <a:pt x="0" y="8166"/>
                  </a:lnTo>
                  <a:lnTo>
                    <a:pt x="0" y="0"/>
                  </a:lnTo>
                  <a:lnTo>
                    <a:pt x="4457" y="0"/>
                  </a:lnTo>
                  <a:lnTo>
                    <a:pt x="8915" y="0"/>
                  </a:lnTo>
                  <a:lnTo>
                    <a:pt x="123202" y="0"/>
                  </a:lnTo>
                  <a:lnTo>
                    <a:pt x="128397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004957" y="5686221"/>
              <a:ext cx="15875" cy="469265"/>
            </a:xfrm>
            <a:custGeom>
              <a:avLst/>
              <a:gdLst/>
              <a:ahLst/>
              <a:cxnLst/>
              <a:rect l="l" t="t" r="r" b="b"/>
              <a:pathLst>
                <a:path w="15875" h="469264">
                  <a:moveTo>
                    <a:pt x="7429" y="0"/>
                  </a:moveTo>
                  <a:lnTo>
                    <a:pt x="0" y="0"/>
                  </a:lnTo>
                  <a:lnTo>
                    <a:pt x="0" y="460895"/>
                  </a:lnTo>
                  <a:lnTo>
                    <a:pt x="7429" y="469061"/>
                  </a:lnTo>
                  <a:lnTo>
                    <a:pt x="15595" y="469061"/>
                  </a:lnTo>
                  <a:lnTo>
                    <a:pt x="15595" y="15582"/>
                  </a:lnTo>
                  <a:lnTo>
                    <a:pt x="7429" y="8166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004957" y="5686221"/>
              <a:ext cx="15875" cy="469265"/>
            </a:xfrm>
            <a:custGeom>
              <a:avLst/>
              <a:gdLst/>
              <a:ahLst/>
              <a:cxnLst/>
              <a:rect l="l" t="t" r="r" b="b"/>
              <a:pathLst>
                <a:path w="15875" h="469264">
                  <a:moveTo>
                    <a:pt x="15595" y="15582"/>
                  </a:moveTo>
                  <a:lnTo>
                    <a:pt x="15595" y="15582"/>
                  </a:lnTo>
                  <a:lnTo>
                    <a:pt x="15595" y="454228"/>
                  </a:lnTo>
                  <a:lnTo>
                    <a:pt x="15595" y="469061"/>
                  </a:lnTo>
                </a:path>
                <a:path w="15875" h="469264">
                  <a:moveTo>
                    <a:pt x="0" y="460895"/>
                  </a:moveTo>
                  <a:lnTo>
                    <a:pt x="0" y="460895"/>
                  </a:lnTo>
                  <a:lnTo>
                    <a:pt x="0" y="0"/>
                  </a:lnTo>
                  <a:lnTo>
                    <a:pt x="7429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012387" y="5685789"/>
              <a:ext cx="612140" cy="16510"/>
            </a:xfrm>
            <a:custGeom>
              <a:avLst/>
              <a:gdLst/>
              <a:ahLst/>
              <a:cxnLst/>
              <a:rect l="l" t="t" r="r" b="b"/>
              <a:pathLst>
                <a:path w="612139" h="16510">
                  <a:moveTo>
                    <a:pt x="611517" y="8890"/>
                  </a:moveTo>
                  <a:lnTo>
                    <a:pt x="599592" y="8890"/>
                  </a:lnTo>
                  <a:lnTo>
                    <a:pt x="599592" y="0"/>
                  </a:lnTo>
                  <a:lnTo>
                    <a:pt x="0" y="0"/>
                  </a:lnTo>
                  <a:lnTo>
                    <a:pt x="0" y="8890"/>
                  </a:lnTo>
                  <a:lnTo>
                    <a:pt x="4508" y="8890"/>
                  </a:lnTo>
                  <a:lnTo>
                    <a:pt x="4508" y="16510"/>
                  </a:lnTo>
                  <a:lnTo>
                    <a:pt x="611517" y="16510"/>
                  </a:lnTo>
                  <a:lnTo>
                    <a:pt x="611517" y="88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012387" y="5686221"/>
              <a:ext cx="612140" cy="15875"/>
            </a:xfrm>
            <a:custGeom>
              <a:avLst/>
              <a:gdLst/>
              <a:ahLst/>
              <a:cxnLst/>
              <a:rect l="l" t="t" r="r" b="b"/>
              <a:pathLst>
                <a:path w="612139" h="15875">
                  <a:moveTo>
                    <a:pt x="611517" y="8166"/>
                  </a:moveTo>
                  <a:lnTo>
                    <a:pt x="611517" y="15582"/>
                  </a:lnTo>
                  <a:lnTo>
                    <a:pt x="603364" y="15582"/>
                  </a:lnTo>
                  <a:lnTo>
                    <a:pt x="584809" y="15582"/>
                  </a:lnTo>
                  <a:lnTo>
                    <a:pt x="37858" y="15582"/>
                  </a:lnTo>
                  <a:lnTo>
                    <a:pt x="8166" y="15582"/>
                  </a:lnTo>
                </a:path>
                <a:path w="612139" h="15875">
                  <a:moveTo>
                    <a:pt x="0" y="0"/>
                  </a:moveTo>
                  <a:lnTo>
                    <a:pt x="0" y="0"/>
                  </a:lnTo>
                  <a:lnTo>
                    <a:pt x="566254" y="0"/>
                  </a:lnTo>
                  <a:lnTo>
                    <a:pt x="595947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608334" y="5473230"/>
              <a:ext cx="15875" cy="221615"/>
            </a:xfrm>
            <a:custGeom>
              <a:avLst/>
              <a:gdLst/>
              <a:ahLst/>
              <a:cxnLst/>
              <a:rect l="l" t="t" r="r" b="b"/>
              <a:pathLst>
                <a:path w="15875" h="221614">
                  <a:moveTo>
                    <a:pt x="15570" y="0"/>
                  </a:moveTo>
                  <a:lnTo>
                    <a:pt x="0" y="0"/>
                  </a:lnTo>
                  <a:lnTo>
                    <a:pt x="0" y="212991"/>
                  </a:lnTo>
                  <a:lnTo>
                    <a:pt x="7416" y="221157"/>
                  </a:lnTo>
                  <a:lnTo>
                    <a:pt x="15570" y="221157"/>
                  </a:lnTo>
                  <a:lnTo>
                    <a:pt x="1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608334" y="5473230"/>
              <a:ext cx="15875" cy="221615"/>
            </a:xfrm>
            <a:custGeom>
              <a:avLst/>
              <a:gdLst/>
              <a:ahLst/>
              <a:cxnLst/>
              <a:rect l="l" t="t" r="r" b="b"/>
              <a:pathLst>
                <a:path w="15875" h="221614">
                  <a:moveTo>
                    <a:pt x="0" y="212991"/>
                  </a:moveTo>
                  <a:lnTo>
                    <a:pt x="0" y="212991"/>
                  </a:lnTo>
                  <a:lnTo>
                    <a:pt x="0" y="213740"/>
                  </a:lnTo>
                  <a:lnTo>
                    <a:pt x="0" y="0"/>
                  </a:lnTo>
                  <a:lnTo>
                    <a:pt x="7416" y="0"/>
                  </a:lnTo>
                  <a:lnTo>
                    <a:pt x="15570" y="0"/>
                  </a:lnTo>
                  <a:lnTo>
                    <a:pt x="15570" y="6667"/>
                  </a:lnTo>
                  <a:lnTo>
                    <a:pt x="15570" y="13360"/>
                  </a:lnTo>
                  <a:lnTo>
                    <a:pt x="15570" y="213740"/>
                  </a:lnTo>
                  <a:lnTo>
                    <a:pt x="15570" y="221157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3" name="object 463"/>
          <p:cNvSpPr/>
          <p:nvPr/>
        </p:nvSpPr>
        <p:spPr>
          <a:xfrm>
            <a:off x="10598087" y="3927284"/>
            <a:ext cx="227329" cy="228600"/>
          </a:xfrm>
          <a:custGeom>
            <a:avLst/>
            <a:gdLst/>
            <a:ahLst/>
            <a:cxnLst/>
            <a:rect l="l" t="t" r="r" b="b"/>
            <a:pathLst>
              <a:path w="227329" h="228600">
                <a:moveTo>
                  <a:pt x="0" y="228587"/>
                </a:moveTo>
                <a:lnTo>
                  <a:pt x="22708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0417721" y="4305795"/>
            <a:ext cx="372110" cy="182880"/>
          </a:xfrm>
          <a:custGeom>
            <a:avLst/>
            <a:gdLst/>
            <a:ahLst/>
            <a:cxnLst/>
            <a:rect l="l" t="t" r="r" b="b"/>
            <a:pathLst>
              <a:path w="372110" h="182879">
                <a:moveTo>
                  <a:pt x="0" y="0"/>
                </a:moveTo>
                <a:lnTo>
                  <a:pt x="371843" y="18257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5" name="object 465"/>
          <p:cNvGrpSpPr/>
          <p:nvPr/>
        </p:nvGrpSpPr>
        <p:grpSpPr>
          <a:xfrm>
            <a:off x="9643580" y="5436058"/>
            <a:ext cx="60325" cy="60325"/>
            <a:chOff x="4588979" y="5436057"/>
            <a:chExt cx="60325" cy="60325"/>
          </a:xfrm>
        </p:grpSpPr>
        <p:sp>
          <p:nvSpPr>
            <p:cNvPr id="466" name="object 466"/>
            <p:cNvSpPr/>
            <p:nvPr/>
          </p:nvSpPr>
          <p:spPr>
            <a:xfrm>
              <a:off x="4591266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444"/>
                  </a:moveTo>
                  <a:lnTo>
                    <a:pt x="55511" y="26720"/>
                  </a:lnTo>
                  <a:lnTo>
                    <a:pt x="55194" y="25209"/>
                  </a:lnTo>
                  <a:lnTo>
                    <a:pt x="54889" y="23749"/>
                  </a:lnTo>
                  <a:lnTo>
                    <a:pt x="54571" y="22263"/>
                  </a:lnTo>
                  <a:lnTo>
                    <a:pt x="54267" y="20802"/>
                  </a:lnTo>
                  <a:lnTo>
                    <a:pt x="53962" y="19354"/>
                  </a:lnTo>
                  <a:lnTo>
                    <a:pt x="53657" y="17894"/>
                  </a:lnTo>
                  <a:lnTo>
                    <a:pt x="53454" y="16903"/>
                  </a:lnTo>
                  <a:lnTo>
                    <a:pt x="53352" y="16764"/>
                  </a:lnTo>
                  <a:lnTo>
                    <a:pt x="53060" y="16332"/>
                  </a:lnTo>
                  <a:lnTo>
                    <a:pt x="52730" y="15836"/>
                  </a:lnTo>
                  <a:lnTo>
                    <a:pt x="52438" y="15417"/>
                  </a:lnTo>
                  <a:lnTo>
                    <a:pt x="52120" y="14947"/>
                  </a:lnTo>
                  <a:lnTo>
                    <a:pt x="51816" y="14503"/>
                  </a:lnTo>
                  <a:lnTo>
                    <a:pt x="51523" y="14071"/>
                  </a:lnTo>
                  <a:lnTo>
                    <a:pt x="51193" y="13589"/>
                  </a:lnTo>
                  <a:lnTo>
                    <a:pt x="50901" y="13169"/>
                  </a:lnTo>
                  <a:lnTo>
                    <a:pt x="50584" y="12700"/>
                  </a:lnTo>
                  <a:lnTo>
                    <a:pt x="50292" y="12268"/>
                  </a:lnTo>
                  <a:lnTo>
                    <a:pt x="47498" y="8166"/>
                  </a:lnTo>
                  <a:lnTo>
                    <a:pt x="43421" y="5384"/>
                  </a:lnTo>
                  <a:lnTo>
                    <a:pt x="42951" y="5067"/>
                  </a:lnTo>
                  <a:lnTo>
                    <a:pt x="42506" y="4762"/>
                  </a:lnTo>
                  <a:lnTo>
                    <a:pt x="42075" y="4470"/>
                  </a:lnTo>
                  <a:lnTo>
                    <a:pt x="41605" y="4152"/>
                  </a:lnTo>
                  <a:lnTo>
                    <a:pt x="41160" y="3848"/>
                  </a:lnTo>
                  <a:lnTo>
                    <a:pt x="40703" y="3530"/>
                  </a:lnTo>
                  <a:lnTo>
                    <a:pt x="40246" y="3225"/>
                  </a:lnTo>
                  <a:lnTo>
                    <a:pt x="39789" y="2908"/>
                  </a:lnTo>
                  <a:lnTo>
                    <a:pt x="39357" y="2616"/>
                  </a:lnTo>
                  <a:lnTo>
                    <a:pt x="38912" y="2311"/>
                  </a:lnTo>
                  <a:lnTo>
                    <a:pt x="38747" y="2209"/>
                  </a:lnTo>
                  <a:lnTo>
                    <a:pt x="37744" y="1993"/>
                  </a:lnTo>
                  <a:lnTo>
                    <a:pt x="36296" y="1689"/>
                  </a:lnTo>
                  <a:lnTo>
                    <a:pt x="34772" y="1371"/>
                  </a:lnTo>
                  <a:lnTo>
                    <a:pt x="33312" y="1066"/>
                  </a:lnTo>
                  <a:lnTo>
                    <a:pt x="31915" y="774"/>
                  </a:lnTo>
                  <a:lnTo>
                    <a:pt x="30391" y="457"/>
                  </a:lnTo>
                  <a:lnTo>
                    <a:pt x="28930" y="152"/>
                  </a:lnTo>
                  <a:lnTo>
                    <a:pt x="28206" y="0"/>
                  </a:lnTo>
                  <a:lnTo>
                    <a:pt x="27444" y="152"/>
                  </a:lnTo>
                  <a:lnTo>
                    <a:pt x="25920" y="457"/>
                  </a:lnTo>
                  <a:lnTo>
                    <a:pt x="24333" y="774"/>
                  </a:lnTo>
                  <a:lnTo>
                    <a:pt x="22885" y="1066"/>
                  </a:lnTo>
                  <a:lnTo>
                    <a:pt x="21374" y="1371"/>
                  </a:lnTo>
                  <a:lnTo>
                    <a:pt x="19786" y="1689"/>
                  </a:lnTo>
                  <a:lnTo>
                    <a:pt x="18275" y="1993"/>
                  </a:lnTo>
                  <a:lnTo>
                    <a:pt x="17221" y="2209"/>
                  </a:lnTo>
                  <a:lnTo>
                    <a:pt x="17056" y="2311"/>
                  </a:lnTo>
                  <a:lnTo>
                    <a:pt x="16598" y="2616"/>
                  </a:lnTo>
                  <a:lnTo>
                    <a:pt x="16167" y="2908"/>
                  </a:lnTo>
                  <a:lnTo>
                    <a:pt x="15684" y="3225"/>
                  </a:lnTo>
                  <a:lnTo>
                    <a:pt x="15227" y="3530"/>
                  </a:lnTo>
                  <a:lnTo>
                    <a:pt x="14744" y="3848"/>
                  </a:lnTo>
                  <a:lnTo>
                    <a:pt x="14287" y="4152"/>
                  </a:lnTo>
                  <a:lnTo>
                    <a:pt x="13804" y="4470"/>
                  </a:lnTo>
                  <a:lnTo>
                    <a:pt x="13373" y="4762"/>
                  </a:lnTo>
                  <a:lnTo>
                    <a:pt x="12915" y="5067"/>
                  </a:lnTo>
                  <a:lnTo>
                    <a:pt x="12433" y="5384"/>
                  </a:lnTo>
                  <a:lnTo>
                    <a:pt x="8255" y="8166"/>
                  </a:lnTo>
                  <a:lnTo>
                    <a:pt x="5422" y="12255"/>
                  </a:lnTo>
                  <a:lnTo>
                    <a:pt x="5130" y="12687"/>
                  </a:lnTo>
                  <a:lnTo>
                    <a:pt x="4800" y="13157"/>
                  </a:lnTo>
                  <a:lnTo>
                    <a:pt x="3873" y="14490"/>
                  </a:lnTo>
                  <a:lnTo>
                    <a:pt x="3568" y="14947"/>
                  </a:lnTo>
                  <a:lnTo>
                    <a:pt x="3251" y="15405"/>
                  </a:lnTo>
                  <a:lnTo>
                    <a:pt x="2946" y="15836"/>
                  </a:lnTo>
                  <a:lnTo>
                    <a:pt x="2616" y="16319"/>
                  </a:lnTo>
                  <a:lnTo>
                    <a:pt x="2209" y="16903"/>
                  </a:lnTo>
                  <a:lnTo>
                    <a:pt x="2006" y="17856"/>
                  </a:lnTo>
                  <a:lnTo>
                    <a:pt x="1689" y="19354"/>
                  </a:lnTo>
                  <a:lnTo>
                    <a:pt x="1384" y="20802"/>
                  </a:lnTo>
                  <a:lnTo>
                    <a:pt x="1079" y="22263"/>
                  </a:lnTo>
                  <a:lnTo>
                    <a:pt x="774" y="23749"/>
                  </a:lnTo>
                  <a:lnTo>
                    <a:pt x="469" y="25196"/>
                  </a:lnTo>
                  <a:lnTo>
                    <a:pt x="152" y="26720"/>
                  </a:lnTo>
                  <a:lnTo>
                    <a:pt x="0" y="27444"/>
                  </a:lnTo>
                  <a:lnTo>
                    <a:pt x="152" y="28206"/>
                  </a:lnTo>
                  <a:lnTo>
                    <a:pt x="469" y="29794"/>
                  </a:lnTo>
                  <a:lnTo>
                    <a:pt x="774" y="31318"/>
                  </a:lnTo>
                  <a:lnTo>
                    <a:pt x="1079" y="32842"/>
                  </a:lnTo>
                  <a:lnTo>
                    <a:pt x="22796" y="54584"/>
                  </a:lnTo>
                  <a:lnTo>
                    <a:pt x="27508" y="55524"/>
                  </a:lnTo>
                  <a:lnTo>
                    <a:pt x="28206" y="55664"/>
                  </a:lnTo>
                  <a:lnTo>
                    <a:pt x="28867" y="55524"/>
                  </a:lnTo>
                  <a:lnTo>
                    <a:pt x="30441" y="55194"/>
                  </a:lnTo>
                  <a:lnTo>
                    <a:pt x="31826" y="54902"/>
                  </a:lnTo>
                  <a:lnTo>
                    <a:pt x="33337" y="54584"/>
                  </a:lnTo>
                  <a:lnTo>
                    <a:pt x="38747" y="53454"/>
                  </a:lnTo>
                  <a:lnTo>
                    <a:pt x="39331" y="53047"/>
                  </a:lnTo>
                  <a:lnTo>
                    <a:pt x="40652" y="52133"/>
                  </a:lnTo>
                  <a:lnTo>
                    <a:pt x="42468" y="50876"/>
                  </a:lnTo>
                  <a:lnTo>
                    <a:pt x="42887" y="50584"/>
                  </a:lnTo>
                  <a:lnTo>
                    <a:pt x="43357" y="50253"/>
                  </a:lnTo>
                  <a:lnTo>
                    <a:pt x="47485" y="47409"/>
                  </a:lnTo>
                  <a:lnTo>
                    <a:pt x="50292" y="43205"/>
                  </a:lnTo>
                  <a:lnTo>
                    <a:pt x="50584" y="42760"/>
                  </a:lnTo>
                  <a:lnTo>
                    <a:pt x="50901" y="42291"/>
                  </a:lnTo>
                  <a:lnTo>
                    <a:pt x="51193" y="41846"/>
                  </a:lnTo>
                  <a:lnTo>
                    <a:pt x="51523" y="41351"/>
                  </a:lnTo>
                  <a:lnTo>
                    <a:pt x="51816" y="40906"/>
                  </a:lnTo>
                  <a:lnTo>
                    <a:pt x="52120" y="40449"/>
                  </a:lnTo>
                  <a:lnTo>
                    <a:pt x="52438" y="39979"/>
                  </a:lnTo>
                  <a:lnTo>
                    <a:pt x="52730" y="39535"/>
                  </a:lnTo>
                  <a:lnTo>
                    <a:pt x="53060" y="39039"/>
                  </a:lnTo>
                  <a:lnTo>
                    <a:pt x="53352" y="38595"/>
                  </a:lnTo>
                  <a:lnTo>
                    <a:pt x="53454" y="38442"/>
                  </a:lnTo>
                  <a:lnTo>
                    <a:pt x="53657" y="37452"/>
                  </a:lnTo>
                  <a:lnTo>
                    <a:pt x="53962" y="35877"/>
                  </a:lnTo>
                  <a:lnTo>
                    <a:pt x="54267" y="34378"/>
                  </a:lnTo>
                  <a:lnTo>
                    <a:pt x="54571" y="32867"/>
                  </a:lnTo>
                  <a:lnTo>
                    <a:pt x="54889" y="31318"/>
                  </a:lnTo>
                  <a:lnTo>
                    <a:pt x="55194" y="29794"/>
                  </a:lnTo>
                  <a:lnTo>
                    <a:pt x="55511" y="28206"/>
                  </a:lnTo>
                  <a:lnTo>
                    <a:pt x="55664" y="274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597031" y="5444032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07" y="0"/>
                  </a:moveTo>
                  <a:lnTo>
                    <a:pt x="6216" y="0"/>
                  </a:lnTo>
                  <a:lnTo>
                    <a:pt x="2498" y="2470"/>
                  </a:lnTo>
                  <a:lnTo>
                    <a:pt x="0" y="6081"/>
                  </a:lnTo>
                  <a:lnTo>
                    <a:pt x="0" y="38006"/>
                  </a:lnTo>
                  <a:lnTo>
                    <a:pt x="2498" y="41713"/>
                  </a:lnTo>
                  <a:lnTo>
                    <a:pt x="6294" y="44272"/>
                  </a:lnTo>
                  <a:lnTo>
                    <a:pt x="38031" y="44272"/>
                  </a:lnTo>
                  <a:lnTo>
                    <a:pt x="41732" y="41713"/>
                  </a:lnTo>
                  <a:lnTo>
                    <a:pt x="44196" y="38006"/>
                  </a:lnTo>
                  <a:lnTo>
                    <a:pt x="44196" y="6081"/>
                  </a:lnTo>
                  <a:lnTo>
                    <a:pt x="41732" y="2470"/>
                  </a:lnTo>
                  <a:lnTo>
                    <a:pt x="3810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597340" y="544435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64" y="0"/>
                  </a:moveTo>
                  <a:lnTo>
                    <a:pt x="5429" y="0"/>
                  </a:lnTo>
                  <a:lnTo>
                    <a:pt x="2189" y="2152"/>
                  </a:lnTo>
                  <a:lnTo>
                    <a:pt x="0" y="5317"/>
                  </a:lnTo>
                  <a:lnTo>
                    <a:pt x="0" y="38147"/>
                  </a:lnTo>
                  <a:lnTo>
                    <a:pt x="2189" y="41395"/>
                  </a:lnTo>
                  <a:lnTo>
                    <a:pt x="5552" y="43662"/>
                  </a:lnTo>
                  <a:lnTo>
                    <a:pt x="38144" y="43662"/>
                  </a:lnTo>
                  <a:lnTo>
                    <a:pt x="41423" y="41395"/>
                  </a:lnTo>
                  <a:lnTo>
                    <a:pt x="43582" y="38147"/>
                  </a:lnTo>
                  <a:lnTo>
                    <a:pt x="43582" y="5317"/>
                  </a:lnTo>
                  <a:lnTo>
                    <a:pt x="41423" y="2152"/>
                  </a:lnTo>
                  <a:lnTo>
                    <a:pt x="38264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597637" y="5444655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15" y="0"/>
                  </a:moveTo>
                  <a:lnTo>
                    <a:pt x="4674" y="0"/>
                  </a:lnTo>
                  <a:lnTo>
                    <a:pt x="1893" y="1847"/>
                  </a:lnTo>
                  <a:lnTo>
                    <a:pt x="0" y="4584"/>
                  </a:lnTo>
                  <a:lnTo>
                    <a:pt x="0" y="38282"/>
                  </a:lnTo>
                  <a:lnTo>
                    <a:pt x="1893" y="41090"/>
                  </a:lnTo>
                  <a:lnTo>
                    <a:pt x="4803" y="43052"/>
                  </a:lnTo>
                  <a:lnTo>
                    <a:pt x="38289" y="43052"/>
                  </a:lnTo>
                  <a:lnTo>
                    <a:pt x="41126" y="41090"/>
                  </a:lnTo>
                  <a:lnTo>
                    <a:pt x="42993" y="38282"/>
                  </a:lnTo>
                  <a:lnTo>
                    <a:pt x="42993" y="4584"/>
                  </a:lnTo>
                  <a:lnTo>
                    <a:pt x="41126" y="1847"/>
                  </a:lnTo>
                  <a:lnTo>
                    <a:pt x="3841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597946" y="544494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34" y="0"/>
                  </a:moveTo>
                  <a:lnTo>
                    <a:pt x="3925" y="0"/>
                  </a:lnTo>
                  <a:lnTo>
                    <a:pt x="1584" y="1555"/>
                  </a:lnTo>
                  <a:lnTo>
                    <a:pt x="0" y="3845"/>
                  </a:lnTo>
                  <a:lnTo>
                    <a:pt x="0" y="38448"/>
                  </a:lnTo>
                  <a:lnTo>
                    <a:pt x="1584" y="40798"/>
                  </a:lnTo>
                  <a:lnTo>
                    <a:pt x="4023" y="42443"/>
                  </a:lnTo>
                  <a:lnTo>
                    <a:pt x="38439" y="42443"/>
                  </a:lnTo>
                  <a:lnTo>
                    <a:pt x="40817" y="40798"/>
                  </a:lnTo>
                  <a:lnTo>
                    <a:pt x="42379" y="38448"/>
                  </a:lnTo>
                  <a:lnTo>
                    <a:pt x="42379" y="3845"/>
                  </a:lnTo>
                  <a:lnTo>
                    <a:pt x="40817" y="1555"/>
                  </a:lnTo>
                  <a:lnTo>
                    <a:pt x="3853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598268" y="5445264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678" y="0"/>
                  </a:moveTo>
                  <a:lnTo>
                    <a:pt x="3125" y="0"/>
                  </a:lnTo>
                  <a:lnTo>
                    <a:pt x="1262" y="1238"/>
                  </a:lnTo>
                  <a:lnTo>
                    <a:pt x="0" y="3062"/>
                  </a:lnTo>
                  <a:lnTo>
                    <a:pt x="0" y="38608"/>
                  </a:lnTo>
                  <a:lnTo>
                    <a:pt x="1262" y="40481"/>
                  </a:lnTo>
                  <a:lnTo>
                    <a:pt x="3249" y="41821"/>
                  </a:lnTo>
                  <a:lnTo>
                    <a:pt x="38557" y="41821"/>
                  </a:lnTo>
                  <a:lnTo>
                    <a:pt x="40495" y="40481"/>
                  </a:lnTo>
                  <a:lnTo>
                    <a:pt x="41740" y="38608"/>
                  </a:lnTo>
                  <a:lnTo>
                    <a:pt x="41740" y="3062"/>
                  </a:lnTo>
                  <a:lnTo>
                    <a:pt x="40495" y="1238"/>
                  </a:lnTo>
                  <a:lnTo>
                    <a:pt x="38678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598564" y="54455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29" y="0"/>
                  </a:moveTo>
                  <a:lnTo>
                    <a:pt x="2370" y="0"/>
                  </a:lnTo>
                  <a:lnTo>
                    <a:pt x="966" y="933"/>
                  </a:lnTo>
                  <a:lnTo>
                    <a:pt x="0" y="2329"/>
                  </a:lnTo>
                  <a:lnTo>
                    <a:pt x="0" y="38743"/>
                  </a:lnTo>
                  <a:lnTo>
                    <a:pt x="966" y="40176"/>
                  </a:lnTo>
                  <a:lnTo>
                    <a:pt x="2482" y="41198"/>
                  </a:lnTo>
                  <a:lnTo>
                    <a:pt x="38720" y="41198"/>
                  </a:lnTo>
                  <a:lnTo>
                    <a:pt x="40199" y="40176"/>
                  </a:lnTo>
                  <a:lnTo>
                    <a:pt x="41152" y="38743"/>
                  </a:lnTo>
                  <a:lnTo>
                    <a:pt x="41152" y="2329"/>
                  </a:lnTo>
                  <a:lnTo>
                    <a:pt x="40199" y="933"/>
                  </a:lnTo>
                  <a:lnTo>
                    <a:pt x="38829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598899" y="544586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8923" y="0"/>
                  </a:moveTo>
                  <a:lnTo>
                    <a:pt x="1596" y="0"/>
                  </a:lnTo>
                  <a:lnTo>
                    <a:pt x="631" y="641"/>
                  </a:lnTo>
                  <a:lnTo>
                    <a:pt x="0" y="1553"/>
                  </a:lnTo>
                  <a:lnTo>
                    <a:pt x="0" y="38948"/>
                  </a:lnTo>
                  <a:lnTo>
                    <a:pt x="631" y="39884"/>
                  </a:lnTo>
                  <a:lnTo>
                    <a:pt x="1714" y="40614"/>
                  </a:lnTo>
                  <a:lnTo>
                    <a:pt x="38808" y="40614"/>
                  </a:lnTo>
                  <a:lnTo>
                    <a:pt x="39864" y="39884"/>
                  </a:lnTo>
                  <a:lnTo>
                    <a:pt x="40486" y="38948"/>
                  </a:lnTo>
                  <a:lnTo>
                    <a:pt x="40486" y="1553"/>
                  </a:lnTo>
                  <a:lnTo>
                    <a:pt x="39864" y="641"/>
                  </a:lnTo>
                  <a:lnTo>
                    <a:pt x="38923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599195" y="544619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11" y="0"/>
                  </a:moveTo>
                  <a:lnTo>
                    <a:pt x="803" y="0"/>
                  </a:lnTo>
                  <a:lnTo>
                    <a:pt x="334" y="311"/>
                  </a:lnTo>
                  <a:lnTo>
                    <a:pt x="0" y="795"/>
                  </a:lnTo>
                  <a:lnTo>
                    <a:pt x="0" y="39057"/>
                  </a:lnTo>
                  <a:lnTo>
                    <a:pt x="334" y="39554"/>
                  </a:lnTo>
                  <a:lnTo>
                    <a:pt x="928" y="39954"/>
                  </a:lnTo>
                  <a:lnTo>
                    <a:pt x="38989" y="39954"/>
                  </a:lnTo>
                  <a:lnTo>
                    <a:pt x="39568" y="39554"/>
                  </a:lnTo>
                  <a:lnTo>
                    <a:pt x="39898" y="39057"/>
                  </a:lnTo>
                  <a:lnTo>
                    <a:pt x="39898" y="795"/>
                  </a:lnTo>
                  <a:lnTo>
                    <a:pt x="39568" y="311"/>
                  </a:lnTo>
                  <a:lnTo>
                    <a:pt x="39111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599530" y="5446484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205" y="0"/>
                  </a:moveTo>
                  <a:lnTo>
                    <a:pt x="28" y="0"/>
                  </a:lnTo>
                  <a:lnTo>
                    <a:pt x="0" y="39262"/>
                  </a:lnTo>
                  <a:lnTo>
                    <a:pt x="160" y="39370"/>
                  </a:lnTo>
                  <a:lnTo>
                    <a:pt x="39077" y="39370"/>
                  </a:lnTo>
                  <a:lnTo>
                    <a:pt x="39233" y="39262"/>
                  </a:lnTo>
                  <a:lnTo>
                    <a:pt x="39205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599724" y="544680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600041" y="544710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38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38" y="38125"/>
                  </a:lnTo>
                  <a:lnTo>
                    <a:pt x="38138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600346" y="544739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7503" y="37528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600651" y="544772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18" y="0"/>
                  </a:moveTo>
                  <a:lnTo>
                    <a:pt x="0" y="0"/>
                  </a:lnTo>
                  <a:lnTo>
                    <a:pt x="0" y="36880"/>
                  </a:lnTo>
                  <a:lnTo>
                    <a:pt x="36918" y="36880"/>
                  </a:lnTo>
                  <a:lnTo>
                    <a:pt x="3691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600968" y="5448020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96"/>
                  </a:lnTo>
                  <a:lnTo>
                    <a:pt x="36283" y="36296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601260" y="544835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74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35674" y="35661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601565" y="544864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64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64" y="35051"/>
                  </a:lnTo>
                  <a:lnTo>
                    <a:pt x="35064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601883" y="544896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29" y="3442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602187" y="544926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45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33845" y="33807"/>
                  </a:lnTo>
                  <a:lnTo>
                    <a:pt x="33845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602518" y="544955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185" y="0"/>
                  </a:moveTo>
                  <a:lnTo>
                    <a:pt x="0" y="0"/>
                  </a:lnTo>
                  <a:lnTo>
                    <a:pt x="0" y="33223"/>
                  </a:lnTo>
                  <a:lnTo>
                    <a:pt x="33185" y="33223"/>
                  </a:lnTo>
                  <a:lnTo>
                    <a:pt x="3318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602797" y="544986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00" y="0"/>
                  </a:moveTo>
                  <a:lnTo>
                    <a:pt x="0" y="0"/>
                  </a:lnTo>
                  <a:lnTo>
                    <a:pt x="0" y="32613"/>
                  </a:lnTo>
                  <a:lnTo>
                    <a:pt x="32600" y="32613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603115" y="5450179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91" y="0"/>
                  </a:moveTo>
                  <a:lnTo>
                    <a:pt x="0" y="0"/>
                  </a:lnTo>
                  <a:lnTo>
                    <a:pt x="0" y="31978"/>
                  </a:lnTo>
                  <a:lnTo>
                    <a:pt x="31991" y="31978"/>
                  </a:lnTo>
                  <a:lnTo>
                    <a:pt x="31991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603419" y="5450484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56" y="0"/>
                  </a:moveTo>
                  <a:lnTo>
                    <a:pt x="0" y="0"/>
                  </a:lnTo>
                  <a:lnTo>
                    <a:pt x="0" y="31369"/>
                  </a:lnTo>
                  <a:lnTo>
                    <a:pt x="31356" y="31369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603724" y="545080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46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46" y="30759"/>
                  </a:lnTo>
                  <a:lnTo>
                    <a:pt x="30746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604042" y="545109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591265" y="543834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54" y="53447"/>
                  </a:lnTo>
                  <a:lnTo>
                    <a:pt x="47497" y="47402"/>
                  </a:lnTo>
                  <a:lnTo>
                    <a:pt x="53459" y="38433"/>
                  </a:lnTo>
                  <a:lnTo>
                    <a:pt x="55664" y="27444"/>
                  </a:lnTo>
                  <a:lnTo>
                    <a:pt x="53459" y="16898"/>
                  </a:lnTo>
                  <a:lnTo>
                    <a:pt x="47498" y="8159"/>
                  </a:lnTo>
                  <a:lnTo>
                    <a:pt x="38754" y="2202"/>
                  </a:lnTo>
                  <a:lnTo>
                    <a:pt x="28206" y="0"/>
                  </a:lnTo>
                  <a:lnTo>
                    <a:pt x="17230" y="2202"/>
                  </a:lnTo>
                  <a:lnTo>
                    <a:pt x="8264" y="8159"/>
                  </a:lnTo>
                  <a:lnTo>
                    <a:pt x="2217" y="16898"/>
                  </a:lnTo>
                  <a:lnTo>
                    <a:pt x="0" y="27444"/>
                  </a:lnTo>
                  <a:lnTo>
                    <a:pt x="2217" y="38433"/>
                  </a:lnTo>
                  <a:lnTo>
                    <a:pt x="8264" y="47402"/>
                  </a:lnTo>
                  <a:lnTo>
                    <a:pt x="17230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2" name="object 492"/>
          <p:cNvGrpSpPr/>
          <p:nvPr/>
        </p:nvGrpSpPr>
        <p:grpSpPr>
          <a:xfrm>
            <a:off x="9784551" y="4135502"/>
            <a:ext cx="509905" cy="744855"/>
            <a:chOff x="4729950" y="4135501"/>
            <a:chExt cx="509905" cy="744855"/>
          </a:xfrm>
        </p:grpSpPr>
        <p:sp>
          <p:nvSpPr>
            <p:cNvPr id="493" name="object 493"/>
            <p:cNvSpPr/>
            <p:nvPr/>
          </p:nvSpPr>
          <p:spPr>
            <a:xfrm>
              <a:off x="4732236" y="4137787"/>
              <a:ext cx="503555" cy="740410"/>
            </a:xfrm>
            <a:custGeom>
              <a:avLst/>
              <a:gdLst/>
              <a:ahLst/>
              <a:cxnLst/>
              <a:rect l="l" t="t" r="r" b="b"/>
              <a:pathLst>
                <a:path w="503554" h="740410">
                  <a:moveTo>
                    <a:pt x="0" y="0"/>
                  </a:moveTo>
                  <a:lnTo>
                    <a:pt x="503326" y="0"/>
                  </a:lnTo>
                  <a:lnTo>
                    <a:pt x="503326" y="740003"/>
                  </a:lnTo>
                  <a:lnTo>
                    <a:pt x="0" y="74000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752479" y="4438421"/>
              <a:ext cx="115570" cy="200025"/>
            </a:xfrm>
            <a:custGeom>
              <a:avLst/>
              <a:gdLst/>
              <a:ahLst/>
              <a:cxnLst/>
              <a:rect l="l" t="t" r="r" b="b"/>
              <a:pathLst>
                <a:path w="115570" h="200025">
                  <a:moveTo>
                    <a:pt x="115074" y="0"/>
                  </a:moveTo>
                  <a:lnTo>
                    <a:pt x="0" y="0"/>
                  </a:lnTo>
                  <a:lnTo>
                    <a:pt x="0" y="199428"/>
                  </a:lnTo>
                  <a:lnTo>
                    <a:pt x="115074" y="199428"/>
                  </a:lnTo>
                  <a:lnTo>
                    <a:pt x="11507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752479" y="4438421"/>
              <a:ext cx="115570" cy="200025"/>
            </a:xfrm>
            <a:custGeom>
              <a:avLst/>
              <a:gdLst/>
              <a:ahLst/>
              <a:cxnLst/>
              <a:rect l="l" t="t" r="r" b="b"/>
              <a:pathLst>
                <a:path w="115570" h="200025">
                  <a:moveTo>
                    <a:pt x="0" y="0"/>
                  </a:moveTo>
                  <a:lnTo>
                    <a:pt x="115062" y="0"/>
                  </a:lnTo>
                  <a:lnTo>
                    <a:pt x="115062" y="199428"/>
                  </a:lnTo>
                  <a:lnTo>
                    <a:pt x="0" y="19942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097576" y="4441164"/>
              <a:ext cx="115570" cy="200025"/>
            </a:xfrm>
            <a:custGeom>
              <a:avLst/>
              <a:gdLst/>
              <a:ahLst/>
              <a:cxnLst/>
              <a:rect l="l" t="t" r="r" b="b"/>
              <a:pathLst>
                <a:path w="115570" h="200025">
                  <a:moveTo>
                    <a:pt x="115100" y="0"/>
                  </a:moveTo>
                  <a:lnTo>
                    <a:pt x="0" y="0"/>
                  </a:lnTo>
                  <a:lnTo>
                    <a:pt x="0" y="199415"/>
                  </a:lnTo>
                  <a:lnTo>
                    <a:pt x="115100" y="199415"/>
                  </a:lnTo>
                  <a:lnTo>
                    <a:pt x="11510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732236" y="4236046"/>
              <a:ext cx="503555" cy="549275"/>
            </a:xfrm>
            <a:custGeom>
              <a:avLst/>
              <a:gdLst/>
              <a:ahLst/>
              <a:cxnLst/>
              <a:rect l="l" t="t" r="r" b="b"/>
              <a:pathLst>
                <a:path w="503554" h="549275">
                  <a:moveTo>
                    <a:pt x="365340" y="205117"/>
                  </a:moveTo>
                  <a:lnTo>
                    <a:pt x="480440" y="205117"/>
                  </a:lnTo>
                  <a:lnTo>
                    <a:pt x="480440" y="404533"/>
                  </a:lnTo>
                  <a:lnTo>
                    <a:pt x="365340" y="404533"/>
                  </a:lnTo>
                  <a:lnTo>
                    <a:pt x="365340" y="205117"/>
                  </a:lnTo>
                  <a:close/>
                </a:path>
                <a:path w="503554" h="549275">
                  <a:moveTo>
                    <a:pt x="0" y="124498"/>
                  </a:moveTo>
                  <a:lnTo>
                    <a:pt x="503326" y="124371"/>
                  </a:lnTo>
                </a:path>
                <a:path w="503554" h="549275">
                  <a:moveTo>
                    <a:pt x="0" y="167843"/>
                  </a:moveTo>
                  <a:lnTo>
                    <a:pt x="503402" y="167843"/>
                  </a:lnTo>
                </a:path>
                <a:path w="503554" h="549275">
                  <a:moveTo>
                    <a:pt x="0" y="114"/>
                  </a:moveTo>
                  <a:lnTo>
                    <a:pt x="503326" y="0"/>
                  </a:lnTo>
                </a:path>
                <a:path w="503554" h="549275">
                  <a:moveTo>
                    <a:pt x="34531" y="445211"/>
                  </a:moveTo>
                  <a:lnTo>
                    <a:pt x="465937" y="445211"/>
                  </a:lnTo>
                  <a:lnTo>
                    <a:pt x="465937" y="543471"/>
                  </a:lnTo>
                  <a:lnTo>
                    <a:pt x="34531" y="543471"/>
                  </a:lnTo>
                  <a:lnTo>
                    <a:pt x="34531" y="445211"/>
                  </a:lnTo>
                  <a:close/>
                </a:path>
                <a:path w="503554" h="549275">
                  <a:moveTo>
                    <a:pt x="266" y="549071"/>
                  </a:moveTo>
                  <a:lnTo>
                    <a:pt x="503453" y="5490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8" name="object 49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83937" y="4435983"/>
              <a:ext cx="196761" cy="208229"/>
            </a:xfrm>
            <a:prstGeom prst="rect">
              <a:avLst/>
            </a:prstGeom>
          </p:spPr>
        </p:pic>
        <p:sp>
          <p:nvSpPr>
            <p:cNvPr id="499" name="object 499"/>
            <p:cNvSpPr/>
            <p:nvPr/>
          </p:nvSpPr>
          <p:spPr>
            <a:xfrm>
              <a:off x="4764900" y="461798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21" y="0"/>
                  </a:moveTo>
                  <a:lnTo>
                    <a:pt x="6527" y="0"/>
                  </a:lnTo>
                  <a:lnTo>
                    <a:pt x="2920" y="0"/>
                  </a:lnTo>
                  <a:lnTo>
                    <a:pt x="0" y="2946"/>
                  </a:lnTo>
                  <a:lnTo>
                    <a:pt x="0" y="10210"/>
                  </a:lnTo>
                  <a:lnTo>
                    <a:pt x="2920" y="13195"/>
                  </a:lnTo>
                  <a:lnTo>
                    <a:pt x="10121" y="13195"/>
                  </a:lnTo>
                  <a:lnTo>
                    <a:pt x="13042" y="10210"/>
                  </a:lnTo>
                  <a:lnTo>
                    <a:pt x="13042" y="2946"/>
                  </a:lnTo>
                  <a:lnTo>
                    <a:pt x="1012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764900" y="461798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6527" y="0"/>
                  </a:moveTo>
                  <a:lnTo>
                    <a:pt x="10121" y="0"/>
                  </a:lnTo>
                  <a:lnTo>
                    <a:pt x="13042" y="2946"/>
                  </a:lnTo>
                  <a:lnTo>
                    <a:pt x="13042" y="6565"/>
                  </a:lnTo>
                  <a:lnTo>
                    <a:pt x="13042" y="10210"/>
                  </a:lnTo>
                  <a:lnTo>
                    <a:pt x="10121" y="13195"/>
                  </a:lnTo>
                  <a:lnTo>
                    <a:pt x="6527" y="13195"/>
                  </a:lnTo>
                  <a:lnTo>
                    <a:pt x="2920" y="13195"/>
                  </a:lnTo>
                  <a:lnTo>
                    <a:pt x="0" y="10210"/>
                  </a:lnTo>
                  <a:lnTo>
                    <a:pt x="0" y="6565"/>
                  </a:lnTo>
                  <a:lnTo>
                    <a:pt x="0" y="2946"/>
                  </a:lnTo>
                  <a:lnTo>
                    <a:pt x="2920" y="0"/>
                  </a:lnTo>
                  <a:lnTo>
                    <a:pt x="652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795088" y="4617237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21" y="0"/>
                  </a:moveTo>
                  <a:lnTo>
                    <a:pt x="6540" y="0"/>
                  </a:lnTo>
                  <a:lnTo>
                    <a:pt x="2921" y="0"/>
                  </a:lnTo>
                  <a:lnTo>
                    <a:pt x="0" y="2984"/>
                  </a:lnTo>
                  <a:lnTo>
                    <a:pt x="0" y="10248"/>
                  </a:lnTo>
                  <a:lnTo>
                    <a:pt x="2921" y="13195"/>
                  </a:lnTo>
                  <a:lnTo>
                    <a:pt x="10121" y="13195"/>
                  </a:lnTo>
                  <a:lnTo>
                    <a:pt x="13081" y="10248"/>
                  </a:lnTo>
                  <a:lnTo>
                    <a:pt x="13081" y="2984"/>
                  </a:lnTo>
                  <a:lnTo>
                    <a:pt x="1012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732540" y="4428655"/>
              <a:ext cx="503555" cy="201930"/>
            </a:xfrm>
            <a:custGeom>
              <a:avLst/>
              <a:gdLst/>
              <a:ahLst/>
              <a:cxnLst/>
              <a:rect l="l" t="t" r="r" b="b"/>
              <a:pathLst>
                <a:path w="503554" h="201929">
                  <a:moveTo>
                    <a:pt x="69087" y="188582"/>
                  </a:moveTo>
                  <a:lnTo>
                    <a:pt x="72669" y="188582"/>
                  </a:lnTo>
                  <a:lnTo>
                    <a:pt x="75628" y="191566"/>
                  </a:lnTo>
                  <a:lnTo>
                    <a:pt x="75628" y="195211"/>
                  </a:lnTo>
                  <a:lnTo>
                    <a:pt x="75628" y="198831"/>
                  </a:lnTo>
                  <a:lnTo>
                    <a:pt x="72669" y="201777"/>
                  </a:lnTo>
                  <a:lnTo>
                    <a:pt x="69087" y="201777"/>
                  </a:lnTo>
                  <a:lnTo>
                    <a:pt x="65468" y="201777"/>
                  </a:lnTo>
                  <a:lnTo>
                    <a:pt x="62547" y="198831"/>
                  </a:lnTo>
                  <a:lnTo>
                    <a:pt x="62547" y="195211"/>
                  </a:lnTo>
                  <a:lnTo>
                    <a:pt x="62547" y="191566"/>
                  </a:lnTo>
                  <a:lnTo>
                    <a:pt x="65468" y="188582"/>
                  </a:lnTo>
                  <a:lnTo>
                    <a:pt x="69087" y="188582"/>
                  </a:lnTo>
                  <a:close/>
                </a:path>
                <a:path w="503554" h="201929">
                  <a:moveTo>
                    <a:pt x="0" y="228"/>
                  </a:moveTo>
                  <a:lnTo>
                    <a:pt x="5032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928412" y="4450397"/>
              <a:ext cx="109855" cy="32384"/>
            </a:xfrm>
            <a:custGeom>
              <a:avLst/>
              <a:gdLst/>
              <a:ahLst/>
              <a:cxnLst/>
              <a:rect l="l" t="t" r="r" b="b"/>
              <a:pathLst>
                <a:path w="109854" h="32385">
                  <a:moveTo>
                    <a:pt x="7518" y="0"/>
                  </a:moveTo>
                  <a:lnTo>
                    <a:pt x="102146" y="0"/>
                  </a:lnTo>
                  <a:lnTo>
                    <a:pt x="106260" y="0"/>
                  </a:lnTo>
                  <a:lnTo>
                    <a:pt x="109639" y="3390"/>
                  </a:lnTo>
                  <a:lnTo>
                    <a:pt x="109639" y="7518"/>
                  </a:lnTo>
                  <a:lnTo>
                    <a:pt x="109639" y="24574"/>
                  </a:lnTo>
                  <a:lnTo>
                    <a:pt x="109639" y="28701"/>
                  </a:lnTo>
                  <a:lnTo>
                    <a:pt x="106260" y="32080"/>
                  </a:lnTo>
                  <a:lnTo>
                    <a:pt x="102146" y="32080"/>
                  </a:lnTo>
                  <a:lnTo>
                    <a:pt x="7518" y="32080"/>
                  </a:lnTo>
                  <a:lnTo>
                    <a:pt x="3390" y="32080"/>
                  </a:lnTo>
                  <a:lnTo>
                    <a:pt x="0" y="28701"/>
                  </a:lnTo>
                  <a:lnTo>
                    <a:pt x="0" y="24574"/>
                  </a:lnTo>
                  <a:lnTo>
                    <a:pt x="0" y="7518"/>
                  </a:lnTo>
                  <a:lnTo>
                    <a:pt x="0" y="3390"/>
                  </a:lnTo>
                  <a:lnTo>
                    <a:pt x="3390" y="0"/>
                  </a:lnTo>
                  <a:lnTo>
                    <a:pt x="7518" y="0"/>
                  </a:lnTo>
                  <a:close/>
                </a:path>
                <a:path w="109854" h="32385">
                  <a:moveTo>
                    <a:pt x="8153" y="7670"/>
                  </a:moveTo>
                  <a:lnTo>
                    <a:pt x="101447" y="7670"/>
                  </a:lnTo>
                  <a:lnTo>
                    <a:pt x="103365" y="7670"/>
                  </a:lnTo>
                  <a:lnTo>
                    <a:pt x="104952" y="9245"/>
                  </a:lnTo>
                  <a:lnTo>
                    <a:pt x="104952" y="11175"/>
                  </a:lnTo>
                  <a:lnTo>
                    <a:pt x="104952" y="21107"/>
                  </a:lnTo>
                  <a:lnTo>
                    <a:pt x="104952" y="23037"/>
                  </a:lnTo>
                  <a:lnTo>
                    <a:pt x="103365" y="24612"/>
                  </a:lnTo>
                  <a:lnTo>
                    <a:pt x="101447" y="24612"/>
                  </a:lnTo>
                  <a:lnTo>
                    <a:pt x="8153" y="24612"/>
                  </a:lnTo>
                  <a:lnTo>
                    <a:pt x="6197" y="24612"/>
                  </a:lnTo>
                  <a:lnTo>
                    <a:pt x="4648" y="23037"/>
                  </a:lnTo>
                  <a:lnTo>
                    <a:pt x="4648" y="21107"/>
                  </a:lnTo>
                  <a:lnTo>
                    <a:pt x="4648" y="11175"/>
                  </a:lnTo>
                  <a:lnTo>
                    <a:pt x="4648" y="9245"/>
                  </a:lnTo>
                  <a:lnTo>
                    <a:pt x="6197" y="7670"/>
                  </a:lnTo>
                  <a:lnTo>
                    <a:pt x="8153" y="7670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918418" y="4458309"/>
              <a:ext cx="130175" cy="19685"/>
            </a:xfrm>
            <a:custGeom>
              <a:avLst/>
              <a:gdLst/>
              <a:ahLst/>
              <a:cxnLst/>
              <a:rect l="l" t="t" r="r" b="b"/>
              <a:pathLst>
                <a:path w="130175" h="19685">
                  <a:moveTo>
                    <a:pt x="0" y="19113"/>
                  </a:moveTo>
                  <a:lnTo>
                    <a:pt x="10045" y="0"/>
                  </a:lnTo>
                </a:path>
                <a:path w="130175" h="19685">
                  <a:moveTo>
                    <a:pt x="129921" y="19113"/>
                  </a:moveTo>
                  <a:lnTo>
                    <a:pt x="1198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919040" y="4569294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>
                  <a:moveTo>
                    <a:pt x="0" y="0"/>
                  </a:moveTo>
                  <a:lnTo>
                    <a:pt x="129603" y="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919014" y="4611611"/>
              <a:ext cx="130810" cy="12700"/>
            </a:xfrm>
            <a:custGeom>
              <a:avLst/>
              <a:gdLst/>
              <a:ahLst/>
              <a:cxnLst/>
              <a:rect l="l" t="t" r="r" b="b"/>
              <a:pathLst>
                <a:path w="130810" h="12700">
                  <a:moveTo>
                    <a:pt x="0" y="0"/>
                  </a:moveTo>
                  <a:lnTo>
                    <a:pt x="14160" y="0"/>
                  </a:lnTo>
                  <a:lnTo>
                    <a:pt x="14160" y="12103"/>
                  </a:lnTo>
                  <a:lnTo>
                    <a:pt x="116027" y="12103"/>
                  </a:lnTo>
                  <a:lnTo>
                    <a:pt x="116154" y="0"/>
                  </a:lnTo>
                  <a:lnTo>
                    <a:pt x="130695" y="0"/>
                  </a:lnTo>
                </a:path>
              </a:pathLst>
            </a:custGeom>
            <a:ln w="4572">
              <a:solidFill>
                <a:srgbClr val="C4C5C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732451" y="4393907"/>
              <a:ext cx="504825" cy="266065"/>
            </a:xfrm>
            <a:custGeom>
              <a:avLst/>
              <a:gdLst/>
              <a:ahLst/>
              <a:cxnLst/>
              <a:rect l="l" t="t" r="r" b="b"/>
              <a:pathLst>
                <a:path w="504825" h="266064">
                  <a:moveTo>
                    <a:pt x="0" y="265696"/>
                  </a:moveTo>
                  <a:lnTo>
                    <a:pt x="504774" y="265353"/>
                  </a:lnTo>
                </a:path>
                <a:path w="504825" h="266064">
                  <a:moveTo>
                    <a:pt x="1269" y="114"/>
                  </a:moveTo>
                  <a:lnTo>
                    <a:pt x="50383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741303" y="4366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40" y="0"/>
                  </a:moveTo>
                  <a:lnTo>
                    <a:pt x="10350" y="0"/>
                  </a:lnTo>
                  <a:lnTo>
                    <a:pt x="4648" y="0"/>
                  </a:lnTo>
                  <a:lnTo>
                    <a:pt x="0" y="4648"/>
                  </a:lnTo>
                  <a:lnTo>
                    <a:pt x="0" y="16052"/>
                  </a:lnTo>
                  <a:lnTo>
                    <a:pt x="4648" y="20688"/>
                  </a:lnTo>
                  <a:lnTo>
                    <a:pt x="16040" y="20688"/>
                  </a:lnTo>
                  <a:lnTo>
                    <a:pt x="20700" y="16052"/>
                  </a:lnTo>
                  <a:lnTo>
                    <a:pt x="20700" y="4648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741303" y="4181690"/>
              <a:ext cx="21590" cy="206375"/>
            </a:xfrm>
            <a:custGeom>
              <a:avLst/>
              <a:gdLst/>
              <a:ahLst/>
              <a:cxnLst/>
              <a:rect l="l" t="t" r="r" b="b"/>
              <a:pathLst>
                <a:path w="21589" h="206375">
                  <a:moveTo>
                    <a:pt x="10350" y="185153"/>
                  </a:moveTo>
                  <a:lnTo>
                    <a:pt x="16040" y="185153"/>
                  </a:lnTo>
                  <a:lnTo>
                    <a:pt x="20700" y="189801"/>
                  </a:lnTo>
                  <a:lnTo>
                    <a:pt x="20700" y="195503"/>
                  </a:lnTo>
                  <a:lnTo>
                    <a:pt x="20700" y="201206"/>
                  </a:lnTo>
                  <a:lnTo>
                    <a:pt x="16040" y="205841"/>
                  </a:lnTo>
                  <a:lnTo>
                    <a:pt x="10350" y="205841"/>
                  </a:lnTo>
                  <a:lnTo>
                    <a:pt x="4648" y="205841"/>
                  </a:lnTo>
                  <a:lnTo>
                    <a:pt x="0" y="201206"/>
                  </a:lnTo>
                  <a:lnTo>
                    <a:pt x="0" y="195503"/>
                  </a:lnTo>
                  <a:lnTo>
                    <a:pt x="0" y="189801"/>
                  </a:lnTo>
                  <a:lnTo>
                    <a:pt x="4648" y="185153"/>
                  </a:lnTo>
                  <a:lnTo>
                    <a:pt x="10350" y="185153"/>
                  </a:lnTo>
                  <a:close/>
                </a:path>
                <a:path w="21589" h="206375">
                  <a:moveTo>
                    <a:pt x="1587" y="200278"/>
                  </a:moveTo>
                  <a:lnTo>
                    <a:pt x="16205" y="186613"/>
                  </a:lnTo>
                </a:path>
                <a:path w="21589" h="206375">
                  <a:moveTo>
                    <a:pt x="5321" y="204038"/>
                  </a:moveTo>
                  <a:lnTo>
                    <a:pt x="19011" y="189864"/>
                  </a:lnTo>
                </a:path>
                <a:path w="21589" h="206375">
                  <a:moveTo>
                    <a:pt x="10693" y="0"/>
                  </a:moveTo>
                  <a:lnTo>
                    <a:pt x="16408" y="0"/>
                  </a:lnTo>
                  <a:lnTo>
                    <a:pt x="21043" y="4635"/>
                  </a:lnTo>
                  <a:lnTo>
                    <a:pt x="21043" y="10350"/>
                  </a:lnTo>
                  <a:lnTo>
                    <a:pt x="21043" y="16040"/>
                  </a:lnTo>
                  <a:lnTo>
                    <a:pt x="16408" y="20688"/>
                  </a:lnTo>
                  <a:lnTo>
                    <a:pt x="10693" y="20688"/>
                  </a:lnTo>
                  <a:lnTo>
                    <a:pt x="4991" y="20688"/>
                  </a:lnTo>
                  <a:lnTo>
                    <a:pt x="355" y="16040"/>
                  </a:lnTo>
                  <a:lnTo>
                    <a:pt x="355" y="10350"/>
                  </a:lnTo>
                  <a:lnTo>
                    <a:pt x="355" y="4635"/>
                  </a:lnTo>
                  <a:lnTo>
                    <a:pt x="4991" y="0"/>
                  </a:lnTo>
                  <a:lnTo>
                    <a:pt x="10693" y="0"/>
                  </a:lnTo>
                  <a:close/>
                </a:path>
                <a:path w="21589" h="206375">
                  <a:moveTo>
                    <a:pt x="1917" y="15125"/>
                  </a:moveTo>
                  <a:lnTo>
                    <a:pt x="16573" y="1447"/>
                  </a:lnTo>
                </a:path>
                <a:path w="21589" h="206375">
                  <a:moveTo>
                    <a:pt x="5689" y="18884"/>
                  </a:moveTo>
                  <a:lnTo>
                    <a:pt x="19354" y="471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923320" y="4366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27" y="0"/>
                  </a:moveTo>
                  <a:lnTo>
                    <a:pt x="10337" y="0"/>
                  </a:lnTo>
                  <a:lnTo>
                    <a:pt x="4648" y="0"/>
                  </a:lnTo>
                  <a:lnTo>
                    <a:pt x="0" y="4648"/>
                  </a:lnTo>
                  <a:lnTo>
                    <a:pt x="0" y="16052"/>
                  </a:lnTo>
                  <a:lnTo>
                    <a:pt x="4648" y="20688"/>
                  </a:lnTo>
                  <a:lnTo>
                    <a:pt x="16027" y="20688"/>
                  </a:lnTo>
                  <a:lnTo>
                    <a:pt x="20688" y="16052"/>
                  </a:lnTo>
                  <a:lnTo>
                    <a:pt x="20688" y="4648"/>
                  </a:lnTo>
                  <a:lnTo>
                    <a:pt x="1602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923320" y="4366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337" y="0"/>
                  </a:moveTo>
                  <a:lnTo>
                    <a:pt x="16027" y="0"/>
                  </a:lnTo>
                  <a:lnTo>
                    <a:pt x="20688" y="4648"/>
                  </a:lnTo>
                  <a:lnTo>
                    <a:pt x="20688" y="10350"/>
                  </a:lnTo>
                  <a:lnTo>
                    <a:pt x="20688" y="16052"/>
                  </a:lnTo>
                  <a:lnTo>
                    <a:pt x="16027" y="20688"/>
                  </a:lnTo>
                  <a:lnTo>
                    <a:pt x="10337" y="20688"/>
                  </a:lnTo>
                  <a:lnTo>
                    <a:pt x="4648" y="20688"/>
                  </a:lnTo>
                  <a:lnTo>
                    <a:pt x="0" y="16052"/>
                  </a:lnTo>
                  <a:lnTo>
                    <a:pt x="0" y="10350"/>
                  </a:lnTo>
                  <a:lnTo>
                    <a:pt x="0" y="4648"/>
                  </a:lnTo>
                  <a:lnTo>
                    <a:pt x="4648" y="0"/>
                  </a:lnTo>
                  <a:lnTo>
                    <a:pt x="10337" y="0"/>
                  </a:lnTo>
                  <a:close/>
                </a:path>
                <a:path w="20954" h="20954">
                  <a:moveTo>
                    <a:pt x="1549" y="15125"/>
                  </a:moveTo>
                  <a:lnTo>
                    <a:pt x="16217" y="1460"/>
                  </a:lnTo>
                </a:path>
                <a:path w="20954" h="20954">
                  <a:moveTo>
                    <a:pt x="5321" y="18884"/>
                  </a:moveTo>
                  <a:lnTo>
                    <a:pt x="18999" y="471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024831" y="4366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40" y="0"/>
                  </a:moveTo>
                  <a:lnTo>
                    <a:pt x="10337" y="0"/>
                  </a:lnTo>
                  <a:lnTo>
                    <a:pt x="4660" y="0"/>
                  </a:lnTo>
                  <a:lnTo>
                    <a:pt x="0" y="4648"/>
                  </a:lnTo>
                  <a:lnTo>
                    <a:pt x="0" y="16052"/>
                  </a:lnTo>
                  <a:lnTo>
                    <a:pt x="4660" y="20688"/>
                  </a:lnTo>
                  <a:lnTo>
                    <a:pt x="16040" y="20688"/>
                  </a:lnTo>
                  <a:lnTo>
                    <a:pt x="20713" y="16052"/>
                  </a:lnTo>
                  <a:lnTo>
                    <a:pt x="20713" y="4648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024831" y="4366844"/>
              <a:ext cx="200660" cy="471805"/>
            </a:xfrm>
            <a:custGeom>
              <a:avLst/>
              <a:gdLst/>
              <a:ahLst/>
              <a:cxnLst/>
              <a:rect l="l" t="t" r="r" b="b"/>
              <a:pathLst>
                <a:path w="200660" h="471804">
                  <a:moveTo>
                    <a:pt x="10337" y="0"/>
                  </a:moveTo>
                  <a:lnTo>
                    <a:pt x="16040" y="0"/>
                  </a:lnTo>
                  <a:lnTo>
                    <a:pt x="20713" y="4648"/>
                  </a:lnTo>
                  <a:lnTo>
                    <a:pt x="20713" y="10350"/>
                  </a:lnTo>
                  <a:lnTo>
                    <a:pt x="20713" y="16052"/>
                  </a:lnTo>
                  <a:lnTo>
                    <a:pt x="16040" y="20688"/>
                  </a:lnTo>
                  <a:lnTo>
                    <a:pt x="10337" y="20688"/>
                  </a:lnTo>
                  <a:lnTo>
                    <a:pt x="4660" y="20688"/>
                  </a:lnTo>
                  <a:lnTo>
                    <a:pt x="0" y="16052"/>
                  </a:lnTo>
                  <a:lnTo>
                    <a:pt x="0" y="10350"/>
                  </a:lnTo>
                  <a:lnTo>
                    <a:pt x="0" y="4648"/>
                  </a:lnTo>
                  <a:lnTo>
                    <a:pt x="4660" y="0"/>
                  </a:lnTo>
                  <a:lnTo>
                    <a:pt x="10337" y="0"/>
                  </a:lnTo>
                  <a:close/>
                </a:path>
                <a:path w="200660" h="471804">
                  <a:moveTo>
                    <a:pt x="1562" y="15125"/>
                  </a:moveTo>
                  <a:lnTo>
                    <a:pt x="16230" y="1460"/>
                  </a:lnTo>
                </a:path>
                <a:path w="200660" h="471804">
                  <a:moveTo>
                    <a:pt x="5334" y="18884"/>
                  </a:moveTo>
                  <a:lnTo>
                    <a:pt x="18999" y="4711"/>
                  </a:lnTo>
                </a:path>
                <a:path w="200660" h="471804">
                  <a:moveTo>
                    <a:pt x="189928" y="450888"/>
                  </a:moveTo>
                  <a:lnTo>
                    <a:pt x="195630" y="450888"/>
                  </a:lnTo>
                  <a:lnTo>
                    <a:pt x="200266" y="455549"/>
                  </a:lnTo>
                  <a:lnTo>
                    <a:pt x="200266" y="461238"/>
                  </a:lnTo>
                  <a:lnTo>
                    <a:pt x="200266" y="466940"/>
                  </a:lnTo>
                  <a:lnTo>
                    <a:pt x="195630" y="471601"/>
                  </a:lnTo>
                  <a:lnTo>
                    <a:pt x="189928" y="471601"/>
                  </a:lnTo>
                  <a:lnTo>
                    <a:pt x="184251" y="471601"/>
                  </a:lnTo>
                  <a:lnTo>
                    <a:pt x="179577" y="466940"/>
                  </a:lnTo>
                  <a:lnTo>
                    <a:pt x="179577" y="461238"/>
                  </a:lnTo>
                  <a:lnTo>
                    <a:pt x="179577" y="455549"/>
                  </a:lnTo>
                  <a:lnTo>
                    <a:pt x="184251" y="450888"/>
                  </a:lnTo>
                  <a:lnTo>
                    <a:pt x="189928" y="450888"/>
                  </a:lnTo>
                  <a:close/>
                </a:path>
                <a:path w="200660" h="471804">
                  <a:moveTo>
                    <a:pt x="181165" y="466026"/>
                  </a:moveTo>
                  <a:lnTo>
                    <a:pt x="195808" y="452361"/>
                  </a:lnTo>
                </a:path>
                <a:path w="200660" h="471804">
                  <a:moveTo>
                    <a:pt x="184912" y="469773"/>
                  </a:moveTo>
                  <a:lnTo>
                    <a:pt x="198589" y="4556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206987" y="4366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40" y="0"/>
                  </a:moveTo>
                  <a:lnTo>
                    <a:pt x="10337" y="0"/>
                  </a:lnTo>
                  <a:lnTo>
                    <a:pt x="4622" y="0"/>
                  </a:lnTo>
                  <a:lnTo>
                    <a:pt x="0" y="4648"/>
                  </a:lnTo>
                  <a:lnTo>
                    <a:pt x="0" y="16052"/>
                  </a:lnTo>
                  <a:lnTo>
                    <a:pt x="4622" y="20688"/>
                  </a:lnTo>
                  <a:lnTo>
                    <a:pt x="16040" y="20688"/>
                  </a:lnTo>
                  <a:lnTo>
                    <a:pt x="20662" y="16052"/>
                  </a:lnTo>
                  <a:lnTo>
                    <a:pt x="20662" y="4648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206987" y="436684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337" y="0"/>
                  </a:moveTo>
                  <a:lnTo>
                    <a:pt x="16040" y="0"/>
                  </a:lnTo>
                  <a:lnTo>
                    <a:pt x="20662" y="4648"/>
                  </a:lnTo>
                  <a:lnTo>
                    <a:pt x="20662" y="10350"/>
                  </a:lnTo>
                  <a:lnTo>
                    <a:pt x="20662" y="16052"/>
                  </a:lnTo>
                  <a:lnTo>
                    <a:pt x="16040" y="20688"/>
                  </a:lnTo>
                  <a:lnTo>
                    <a:pt x="10337" y="20688"/>
                  </a:lnTo>
                  <a:lnTo>
                    <a:pt x="4622" y="20688"/>
                  </a:lnTo>
                  <a:lnTo>
                    <a:pt x="0" y="16052"/>
                  </a:lnTo>
                  <a:lnTo>
                    <a:pt x="0" y="10350"/>
                  </a:lnTo>
                  <a:lnTo>
                    <a:pt x="0" y="4648"/>
                  </a:lnTo>
                  <a:lnTo>
                    <a:pt x="4622" y="0"/>
                  </a:lnTo>
                  <a:lnTo>
                    <a:pt x="10337" y="0"/>
                  </a:lnTo>
                  <a:close/>
                </a:path>
                <a:path w="20954" h="20954">
                  <a:moveTo>
                    <a:pt x="1549" y="15125"/>
                  </a:moveTo>
                  <a:lnTo>
                    <a:pt x="16205" y="1460"/>
                  </a:lnTo>
                </a:path>
                <a:path w="20954" h="20954">
                  <a:moveTo>
                    <a:pt x="5308" y="18884"/>
                  </a:moveTo>
                  <a:lnTo>
                    <a:pt x="18999" y="471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808207" y="436697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52" y="0"/>
                  </a:moveTo>
                  <a:lnTo>
                    <a:pt x="4660" y="0"/>
                  </a:lnTo>
                  <a:lnTo>
                    <a:pt x="0" y="4635"/>
                  </a:lnTo>
                  <a:lnTo>
                    <a:pt x="0" y="10350"/>
                  </a:lnTo>
                  <a:lnTo>
                    <a:pt x="0" y="16040"/>
                  </a:lnTo>
                  <a:lnTo>
                    <a:pt x="4660" y="20688"/>
                  </a:lnTo>
                  <a:lnTo>
                    <a:pt x="16052" y="20688"/>
                  </a:lnTo>
                  <a:lnTo>
                    <a:pt x="20713" y="16040"/>
                  </a:lnTo>
                  <a:lnTo>
                    <a:pt x="20713" y="4635"/>
                  </a:lnTo>
                  <a:lnTo>
                    <a:pt x="1605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808207" y="436697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0" y="10350"/>
                  </a:moveTo>
                  <a:lnTo>
                    <a:pt x="0" y="4635"/>
                  </a:lnTo>
                  <a:lnTo>
                    <a:pt x="4660" y="0"/>
                  </a:lnTo>
                  <a:lnTo>
                    <a:pt x="10350" y="0"/>
                  </a:lnTo>
                  <a:lnTo>
                    <a:pt x="16052" y="0"/>
                  </a:lnTo>
                  <a:lnTo>
                    <a:pt x="20713" y="4635"/>
                  </a:lnTo>
                  <a:lnTo>
                    <a:pt x="20713" y="10350"/>
                  </a:lnTo>
                  <a:lnTo>
                    <a:pt x="20713" y="16040"/>
                  </a:lnTo>
                  <a:lnTo>
                    <a:pt x="16052" y="20688"/>
                  </a:lnTo>
                  <a:lnTo>
                    <a:pt x="10350" y="20688"/>
                  </a:lnTo>
                  <a:lnTo>
                    <a:pt x="4660" y="20688"/>
                  </a:lnTo>
                  <a:lnTo>
                    <a:pt x="0" y="16040"/>
                  </a:lnTo>
                  <a:lnTo>
                    <a:pt x="0" y="10350"/>
                  </a:lnTo>
                  <a:close/>
                </a:path>
                <a:path w="20954" h="20954">
                  <a:moveTo>
                    <a:pt x="15151" y="19113"/>
                  </a:moveTo>
                  <a:lnTo>
                    <a:pt x="1460" y="44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812944" y="4368660"/>
              <a:ext cx="14604" cy="13970"/>
            </a:xfrm>
            <a:custGeom>
              <a:avLst/>
              <a:gdLst/>
              <a:ahLst/>
              <a:cxnLst/>
              <a:rect l="l" t="t" r="r" b="b"/>
              <a:pathLst>
                <a:path w="14604" h="13970">
                  <a:moveTo>
                    <a:pt x="0" y="0"/>
                  </a:moveTo>
                  <a:lnTo>
                    <a:pt x="14160" y="13677"/>
                  </a:lnTo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812944" y="4368660"/>
              <a:ext cx="14604" cy="13970"/>
            </a:xfrm>
            <a:custGeom>
              <a:avLst/>
              <a:gdLst/>
              <a:ahLst/>
              <a:cxnLst/>
              <a:rect l="l" t="t" r="r" b="b"/>
              <a:pathLst>
                <a:path w="14604" h="13970">
                  <a:moveTo>
                    <a:pt x="14160" y="13677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974005" y="436697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52" y="0"/>
                  </a:moveTo>
                  <a:lnTo>
                    <a:pt x="4660" y="0"/>
                  </a:lnTo>
                  <a:lnTo>
                    <a:pt x="0" y="4635"/>
                  </a:lnTo>
                  <a:lnTo>
                    <a:pt x="0" y="10350"/>
                  </a:lnTo>
                  <a:lnTo>
                    <a:pt x="0" y="16040"/>
                  </a:lnTo>
                  <a:lnTo>
                    <a:pt x="4660" y="20688"/>
                  </a:lnTo>
                  <a:lnTo>
                    <a:pt x="16052" y="20688"/>
                  </a:lnTo>
                  <a:lnTo>
                    <a:pt x="20713" y="16040"/>
                  </a:lnTo>
                  <a:lnTo>
                    <a:pt x="20713" y="4635"/>
                  </a:lnTo>
                  <a:lnTo>
                    <a:pt x="1605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974005" y="436697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0" y="10350"/>
                  </a:moveTo>
                  <a:lnTo>
                    <a:pt x="0" y="4635"/>
                  </a:lnTo>
                  <a:lnTo>
                    <a:pt x="4660" y="0"/>
                  </a:lnTo>
                  <a:lnTo>
                    <a:pt x="10350" y="0"/>
                  </a:lnTo>
                  <a:lnTo>
                    <a:pt x="16052" y="0"/>
                  </a:lnTo>
                  <a:lnTo>
                    <a:pt x="20713" y="4635"/>
                  </a:lnTo>
                  <a:lnTo>
                    <a:pt x="20713" y="10350"/>
                  </a:lnTo>
                  <a:lnTo>
                    <a:pt x="20713" y="16040"/>
                  </a:lnTo>
                  <a:lnTo>
                    <a:pt x="16052" y="20688"/>
                  </a:lnTo>
                  <a:lnTo>
                    <a:pt x="10350" y="20688"/>
                  </a:lnTo>
                  <a:lnTo>
                    <a:pt x="4660" y="20688"/>
                  </a:lnTo>
                  <a:lnTo>
                    <a:pt x="0" y="16040"/>
                  </a:lnTo>
                  <a:lnTo>
                    <a:pt x="0" y="10350"/>
                  </a:lnTo>
                  <a:close/>
                </a:path>
                <a:path w="20954" h="20954">
                  <a:moveTo>
                    <a:pt x="15138" y="19113"/>
                  </a:moveTo>
                  <a:lnTo>
                    <a:pt x="1460" y="4470"/>
                  </a:lnTo>
                </a:path>
                <a:path w="20954" h="20954">
                  <a:moveTo>
                    <a:pt x="18910" y="15366"/>
                  </a:moveTo>
                  <a:lnTo>
                    <a:pt x="4737" y="16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138356" y="4366971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27" y="0"/>
                  </a:moveTo>
                  <a:lnTo>
                    <a:pt x="4648" y="0"/>
                  </a:lnTo>
                  <a:lnTo>
                    <a:pt x="0" y="4635"/>
                  </a:lnTo>
                  <a:lnTo>
                    <a:pt x="0" y="10350"/>
                  </a:lnTo>
                  <a:lnTo>
                    <a:pt x="0" y="16040"/>
                  </a:lnTo>
                  <a:lnTo>
                    <a:pt x="4648" y="20688"/>
                  </a:lnTo>
                  <a:lnTo>
                    <a:pt x="16027" y="20688"/>
                  </a:lnTo>
                  <a:lnTo>
                    <a:pt x="20688" y="16040"/>
                  </a:lnTo>
                  <a:lnTo>
                    <a:pt x="20688" y="4635"/>
                  </a:lnTo>
                  <a:lnTo>
                    <a:pt x="1602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739983" y="4186402"/>
              <a:ext cx="488950" cy="652145"/>
            </a:xfrm>
            <a:custGeom>
              <a:avLst/>
              <a:gdLst/>
              <a:ahLst/>
              <a:cxnLst/>
              <a:rect l="l" t="t" r="r" b="b"/>
              <a:pathLst>
                <a:path w="488950" h="652145">
                  <a:moveTo>
                    <a:pt x="398373" y="190919"/>
                  </a:moveTo>
                  <a:lnTo>
                    <a:pt x="398373" y="185204"/>
                  </a:lnTo>
                  <a:lnTo>
                    <a:pt x="403021" y="180568"/>
                  </a:lnTo>
                  <a:lnTo>
                    <a:pt x="408698" y="180568"/>
                  </a:lnTo>
                  <a:lnTo>
                    <a:pt x="414401" y="180568"/>
                  </a:lnTo>
                  <a:lnTo>
                    <a:pt x="419061" y="185204"/>
                  </a:lnTo>
                  <a:lnTo>
                    <a:pt x="419061" y="190919"/>
                  </a:lnTo>
                  <a:lnTo>
                    <a:pt x="419061" y="196608"/>
                  </a:lnTo>
                  <a:lnTo>
                    <a:pt x="414401" y="201256"/>
                  </a:lnTo>
                  <a:lnTo>
                    <a:pt x="408698" y="201256"/>
                  </a:lnTo>
                  <a:lnTo>
                    <a:pt x="403021" y="201256"/>
                  </a:lnTo>
                  <a:lnTo>
                    <a:pt x="398373" y="196608"/>
                  </a:lnTo>
                  <a:lnTo>
                    <a:pt x="398373" y="190919"/>
                  </a:lnTo>
                  <a:close/>
                </a:path>
                <a:path w="488950" h="652145">
                  <a:moveTo>
                    <a:pt x="413486" y="199682"/>
                  </a:moveTo>
                  <a:lnTo>
                    <a:pt x="399821" y="185039"/>
                  </a:lnTo>
                </a:path>
                <a:path w="488950" h="652145">
                  <a:moveTo>
                    <a:pt x="417258" y="195935"/>
                  </a:moveTo>
                  <a:lnTo>
                    <a:pt x="403085" y="182257"/>
                  </a:lnTo>
                </a:path>
                <a:path w="488950" h="652145">
                  <a:moveTo>
                    <a:pt x="0" y="641794"/>
                  </a:moveTo>
                  <a:lnTo>
                    <a:pt x="0" y="636117"/>
                  </a:lnTo>
                  <a:lnTo>
                    <a:pt x="4622" y="631456"/>
                  </a:lnTo>
                  <a:lnTo>
                    <a:pt x="10350" y="631456"/>
                  </a:lnTo>
                  <a:lnTo>
                    <a:pt x="16040" y="631456"/>
                  </a:lnTo>
                  <a:lnTo>
                    <a:pt x="20675" y="636117"/>
                  </a:lnTo>
                  <a:lnTo>
                    <a:pt x="20675" y="641794"/>
                  </a:lnTo>
                  <a:lnTo>
                    <a:pt x="20675" y="647509"/>
                  </a:lnTo>
                  <a:lnTo>
                    <a:pt x="16040" y="652145"/>
                  </a:lnTo>
                  <a:lnTo>
                    <a:pt x="10350" y="652145"/>
                  </a:lnTo>
                  <a:lnTo>
                    <a:pt x="4622" y="652145"/>
                  </a:lnTo>
                  <a:lnTo>
                    <a:pt x="0" y="647509"/>
                  </a:lnTo>
                  <a:lnTo>
                    <a:pt x="0" y="641794"/>
                  </a:lnTo>
                  <a:close/>
                </a:path>
                <a:path w="488950" h="652145">
                  <a:moveTo>
                    <a:pt x="15138" y="650582"/>
                  </a:moveTo>
                  <a:lnTo>
                    <a:pt x="1422" y="635952"/>
                  </a:lnTo>
                </a:path>
                <a:path w="488950" h="652145">
                  <a:moveTo>
                    <a:pt x="18859" y="646836"/>
                  </a:moveTo>
                  <a:lnTo>
                    <a:pt x="4699" y="633145"/>
                  </a:lnTo>
                </a:path>
                <a:path w="488950" h="652145">
                  <a:moveTo>
                    <a:pt x="467715" y="10363"/>
                  </a:moveTo>
                  <a:lnTo>
                    <a:pt x="467715" y="4660"/>
                  </a:lnTo>
                  <a:lnTo>
                    <a:pt x="472338" y="0"/>
                  </a:lnTo>
                  <a:lnTo>
                    <a:pt x="478066" y="0"/>
                  </a:lnTo>
                  <a:lnTo>
                    <a:pt x="483755" y="0"/>
                  </a:lnTo>
                  <a:lnTo>
                    <a:pt x="488403" y="4660"/>
                  </a:lnTo>
                  <a:lnTo>
                    <a:pt x="488403" y="10363"/>
                  </a:lnTo>
                  <a:lnTo>
                    <a:pt x="488403" y="16052"/>
                  </a:lnTo>
                  <a:lnTo>
                    <a:pt x="483755" y="20700"/>
                  </a:lnTo>
                  <a:lnTo>
                    <a:pt x="478066" y="20700"/>
                  </a:lnTo>
                  <a:lnTo>
                    <a:pt x="472338" y="20700"/>
                  </a:lnTo>
                  <a:lnTo>
                    <a:pt x="467715" y="16052"/>
                  </a:lnTo>
                  <a:lnTo>
                    <a:pt x="467715" y="10363"/>
                  </a:lnTo>
                  <a:close/>
                </a:path>
                <a:path w="488950" h="652145">
                  <a:moveTo>
                    <a:pt x="482841" y="19126"/>
                  </a:moveTo>
                  <a:lnTo>
                    <a:pt x="469150" y="4483"/>
                  </a:lnTo>
                </a:path>
                <a:path w="488950" h="652145">
                  <a:moveTo>
                    <a:pt x="486600" y="15367"/>
                  </a:moveTo>
                  <a:lnTo>
                    <a:pt x="472427" y="17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878400" y="416015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31" y="0"/>
                  </a:moveTo>
                  <a:lnTo>
                    <a:pt x="13839" y="1782"/>
                  </a:lnTo>
                  <a:lnTo>
                    <a:pt x="6643" y="6637"/>
                  </a:lnTo>
                  <a:lnTo>
                    <a:pt x="1784" y="13828"/>
                  </a:lnTo>
                  <a:lnTo>
                    <a:pt x="0" y="22618"/>
                  </a:lnTo>
                  <a:lnTo>
                    <a:pt x="1784" y="31416"/>
                  </a:lnTo>
                  <a:lnTo>
                    <a:pt x="6643" y="38611"/>
                  </a:lnTo>
                  <a:lnTo>
                    <a:pt x="13839" y="43467"/>
                  </a:lnTo>
                  <a:lnTo>
                    <a:pt x="22631" y="45250"/>
                  </a:lnTo>
                  <a:lnTo>
                    <a:pt x="31436" y="43467"/>
                  </a:lnTo>
                  <a:lnTo>
                    <a:pt x="38634" y="38611"/>
                  </a:lnTo>
                  <a:lnTo>
                    <a:pt x="43492" y="31416"/>
                  </a:lnTo>
                  <a:lnTo>
                    <a:pt x="45275" y="22618"/>
                  </a:lnTo>
                  <a:lnTo>
                    <a:pt x="43492" y="13828"/>
                  </a:lnTo>
                  <a:lnTo>
                    <a:pt x="38634" y="6637"/>
                  </a:lnTo>
                  <a:lnTo>
                    <a:pt x="31436" y="1782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878400" y="416015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31" y="0"/>
                  </a:moveTo>
                  <a:lnTo>
                    <a:pt x="31436" y="1782"/>
                  </a:lnTo>
                  <a:lnTo>
                    <a:pt x="38634" y="6637"/>
                  </a:lnTo>
                  <a:lnTo>
                    <a:pt x="43492" y="13828"/>
                  </a:lnTo>
                  <a:lnTo>
                    <a:pt x="45275" y="22618"/>
                  </a:lnTo>
                  <a:lnTo>
                    <a:pt x="43492" y="31416"/>
                  </a:lnTo>
                  <a:lnTo>
                    <a:pt x="38634" y="38611"/>
                  </a:lnTo>
                  <a:lnTo>
                    <a:pt x="31436" y="43467"/>
                  </a:lnTo>
                  <a:lnTo>
                    <a:pt x="22631" y="45250"/>
                  </a:lnTo>
                  <a:lnTo>
                    <a:pt x="13839" y="43467"/>
                  </a:lnTo>
                  <a:lnTo>
                    <a:pt x="6643" y="38611"/>
                  </a:lnTo>
                  <a:lnTo>
                    <a:pt x="1784" y="31416"/>
                  </a:lnTo>
                  <a:lnTo>
                    <a:pt x="0" y="22618"/>
                  </a:lnTo>
                  <a:lnTo>
                    <a:pt x="1784" y="13828"/>
                  </a:lnTo>
                  <a:lnTo>
                    <a:pt x="6643" y="6637"/>
                  </a:lnTo>
                  <a:lnTo>
                    <a:pt x="13839" y="1782"/>
                  </a:lnTo>
                  <a:lnTo>
                    <a:pt x="22631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886769" y="416862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43" y="0"/>
                  </a:moveTo>
                  <a:lnTo>
                    <a:pt x="14084" y="0"/>
                  </a:lnTo>
                  <a:lnTo>
                    <a:pt x="6324" y="0"/>
                  </a:lnTo>
                  <a:lnTo>
                    <a:pt x="0" y="6337"/>
                  </a:lnTo>
                  <a:lnTo>
                    <a:pt x="0" y="21869"/>
                  </a:lnTo>
                  <a:lnTo>
                    <a:pt x="6324" y="28194"/>
                  </a:lnTo>
                  <a:lnTo>
                    <a:pt x="21843" y="28194"/>
                  </a:lnTo>
                  <a:lnTo>
                    <a:pt x="28168" y="21869"/>
                  </a:lnTo>
                  <a:lnTo>
                    <a:pt x="28168" y="6337"/>
                  </a:lnTo>
                  <a:lnTo>
                    <a:pt x="2184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878400" y="4168622"/>
              <a:ext cx="209550" cy="690245"/>
            </a:xfrm>
            <a:custGeom>
              <a:avLst/>
              <a:gdLst/>
              <a:ahLst/>
              <a:cxnLst/>
              <a:rect l="l" t="t" r="r" b="b"/>
              <a:pathLst>
                <a:path w="209550" h="690245">
                  <a:moveTo>
                    <a:pt x="22453" y="0"/>
                  </a:moveTo>
                  <a:lnTo>
                    <a:pt x="30213" y="0"/>
                  </a:lnTo>
                  <a:lnTo>
                    <a:pt x="36537" y="6337"/>
                  </a:lnTo>
                  <a:lnTo>
                    <a:pt x="36537" y="14097"/>
                  </a:lnTo>
                  <a:lnTo>
                    <a:pt x="36537" y="21869"/>
                  </a:lnTo>
                  <a:lnTo>
                    <a:pt x="30213" y="28194"/>
                  </a:lnTo>
                  <a:lnTo>
                    <a:pt x="22453" y="28194"/>
                  </a:lnTo>
                  <a:lnTo>
                    <a:pt x="14693" y="28194"/>
                  </a:lnTo>
                  <a:lnTo>
                    <a:pt x="8369" y="21869"/>
                  </a:lnTo>
                  <a:lnTo>
                    <a:pt x="8369" y="14097"/>
                  </a:lnTo>
                  <a:lnTo>
                    <a:pt x="8369" y="6337"/>
                  </a:lnTo>
                  <a:lnTo>
                    <a:pt x="14693" y="0"/>
                  </a:lnTo>
                  <a:lnTo>
                    <a:pt x="22453" y="0"/>
                  </a:lnTo>
                  <a:close/>
                </a:path>
                <a:path w="209550" h="690245">
                  <a:moveTo>
                    <a:pt x="186194" y="652983"/>
                  </a:moveTo>
                  <a:lnTo>
                    <a:pt x="193954" y="652983"/>
                  </a:lnTo>
                  <a:lnTo>
                    <a:pt x="200279" y="659333"/>
                  </a:lnTo>
                  <a:lnTo>
                    <a:pt x="200279" y="667092"/>
                  </a:lnTo>
                  <a:lnTo>
                    <a:pt x="200279" y="674839"/>
                  </a:lnTo>
                  <a:lnTo>
                    <a:pt x="193954" y="681189"/>
                  </a:lnTo>
                  <a:lnTo>
                    <a:pt x="186194" y="681189"/>
                  </a:lnTo>
                  <a:lnTo>
                    <a:pt x="178422" y="681189"/>
                  </a:lnTo>
                  <a:lnTo>
                    <a:pt x="172097" y="674839"/>
                  </a:lnTo>
                  <a:lnTo>
                    <a:pt x="172097" y="667092"/>
                  </a:lnTo>
                  <a:lnTo>
                    <a:pt x="172097" y="659333"/>
                  </a:lnTo>
                  <a:lnTo>
                    <a:pt x="178422" y="652983"/>
                  </a:lnTo>
                  <a:lnTo>
                    <a:pt x="186194" y="652983"/>
                  </a:lnTo>
                  <a:close/>
                </a:path>
                <a:path w="209550" h="690245">
                  <a:moveTo>
                    <a:pt x="186359" y="644525"/>
                  </a:moveTo>
                  <a:lnTo>
                    <a:pt x="195155" y="646308"/>
                  </a:lnTo>
                  <a:lnTo>
                    <a:pt x="202360" y="651167"/>
                  </a:lnTo>
                  <a:lnTo>
                    <a:pt x="207228" y="658358"/>
                  </a:lnTo>
                  <a:lnTo>
                    <a:pt x="209016" y="667143"/>
                  </a:lnTo>
                  <a:lnTo>
                    <a:pt x="207228" y="675933"/>
                  </a:lnTo>
                  <a:lnTo>
                    <a:pt x="202360" y="683125"/>
                  </a:lnTo>
                  <a:lnTo>
                    <a:pt x="195155" y="687980"/>
                  </a:lnTo>
                  <a:lnTo>
                    <a:pt x="186359" y="689762"/>
                  </a:lnTo>
                  <a:lnTo>
                    <a:pt x="177574" y="687980"/>
                  </a:lnTo>
                  <a:lnTo>
                    <a:pt x="170383" y="683125"/>
                  </a:lnTo>
                  <a:lnTo>
                    <a:pt x="165525" y="675933"/>
                  </a:lnTo>
                  <a:lnTo>
                    <a:pt x="163741" y="667143"/>
                  </a:lnTo>
                  <a:lnTo>
                    <a:pt x="165525" y="658358"/>
                  </a:lnTo>
                  <a:lnTo>
                    <a:pt x="170383" y="651167"/>
                  </a:lnTo>
                  <a:lnTo>
                    <a:pt x="177574" y="646308"/>
                  </a:lnTo>
                  <a:lnTo>
                    <a:pt x="186359" y="644525"/>
                  </a:lnTo>
                  <a:close/>
                </a:path>
                <a:path w="209550" h="690245">
                  <a:moveTo>
                    <a:pt x="22453" y="652983"/>
                  </a:moveTo>
                  <a:lnTo>
                    <a:pt x="30213" y="652983"/>
                  </a:lnTo>
                  <a:lnTo>
                    <a:pt x="36537" y="659333"/>
                  </a:lnTo>
                  <a:lnTo>
                    <a:pt x="36537" y="667092"/>
                  </a:lnTo>
                  <a:lnTo>
                    <a:pt x="36537" y="674839"/>
                  </a:lnTo>
                  <a:lnTo>
                    <a:pt x="30213" y="681189"/>
                  </a:lnTo>
                  <a:lnTo>
                    <a:pt x="22453" y="681189"/>
                  </a:lnTo>
                  <a:lnTo>
                    <a:pt x="14693" y="681189"/>
                  </a:lnTo>
                  <a:lnTo>
                    <a:pt x="8369" y="674839"/>
                  </a:lnTo>
                  <a:lnTo>
                    <a:pt x="8369" y="667092"/>
                  </a:lnTo>
                  <a:lnTo>
                    <a:pt x="8369" y="659333"/>
                  </a:lnTo>
                  <a:lnTo>
                    <a:pt x="14693" y="652983"/>
                  </a:lnTo>
                  <a:lnTo>
                    <a:pt x="22453" y="652983"/>
                  </a:lnTo>
                  <a:close/>
                </a:path>
                <a:path w="209550" h="690245">
                  <a:moveTo>
                    <a:pt x="22631" y="644525"/>
                  </a:moveTo>
                  <a:lnTo>
                    <a:pt x="31436" y="646308"/>
                  </a:lnTo>
                  <a:lnTo>
                    <a:pt x="38634" y="651167"/>
                  </a:lnTo>
                  <a:lnTo>
                    <a:pt x="43492" y="658358"/>
                  </a:lnTo>
                  <a:lnTo>
                    <a:pt x="45275" y="667143"/>
                  </a:lnTo>
                  <a:lnTo>
                    <a:pt x="43492" y="675933"/>
                  </a:lnTo>
                  <a:lnTo>
                    <a:pt x="38634" y="683125"/>
                  </a:lnTo>
                  <a:lnTo>
                    <a:pt x="31436" y="687980"/>
                  </a:lnTo>
                  <a:lnTo>
                    <a:pt x="22631" y="689762"/>
                  </a:lnTo>
                  <a:lnTo>
                    <a:pt x="13839" y="687980"/>
                  </a:lnTo>
                  <a:lnTo>
                    <a:pt x="6643" y="683125"/>
                  </a:lnTo>
                  <a:lnTo>
                    <a:pt x="1784" y="675933"/>
                  </a:lnTo>
                  <a:lnTo>
                    <a:pt x="0" y="667143"/>
                  </a:lnTo>
                  <a:lnTo>
                    <a:pt x="1784" y="658358"/>
                  </a:lnTo>
                  <a:lnTo>
                    <a:pt x="6643" y="651167"/>
                  </a:lnTo>
                  <a:lnTo>
                    <a:pt x="13839" y="646308"/>
                  </a:lnTo>
                  <a:lnTo>
                    <a:pt x="22631" y="6445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5042141" y="416015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18" y="0"/>
                  </a:moveTo>
                  <a:lnTo>
                    <a:pt x="13833" y="1782"/>
                  </a:lnTo>
                  <a:lnTo>
                    <a:pt x="6642" y="6637"/>
                  </a:lnTo>
                  <a:lnTo>
                    <a:pt x="1783" y="13828"/>
                  </a:lnTo>
                  <a:lnTo>
                    <a:pt x="0" y="22618"/>
                  </a:lnTo>
                  <a:lnTo>
                    <a:pt x="1783" y="31416"/>
                  </a:lnTo>
                  <a:lnTo>
                    <a:pt x="6642" y="38611"/>
                  </a:lnTo>
                  <a:lnTo>
                    <a:pt x="13833" y="43467"/>
                  </a:lnTo>
                  <a:lnTo>
                    <a:pt x="22618" y="45250"/>
                  </a:lnTo>
                  <a:lnTo>
                    <a:pt x="31414" y="43467"/>
                  </a:lnTo>
                  <a:lnTo>
                    <a:pt x="38619" y="38611"/>
                  </a:lnTo>
                  <a:lnTo>
                    <a:pt x="43487" y="31416"/>
                  </a:lnTo>
                  <a:lnTo>
                    <a:pt x="45275" y="22618"/>
                  </a:lnTo>
                  <a:lnTo>
                    <a:pt x="43487" y="13828"/>
                  </a:lnTo>
                  <a:lnTo>
                    <a:pt x="38619" y="6637"/>
                  </a:lnTo>
                  <a:lnTo>
                    <a:pt x="31414" y="1782"/>
                  </a:lnTo>
                  <a:lnTo>
                    <a:pt x="2261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5042141" y="416015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18" y="0"/>
                  </a:moveTo>
                  <a:lnTo>
                    <a:pt x="31414" y="1782"/>
                  </a:lnTo>
                  <a:lnTo>
                    <a:pt x="38619" y="6637"/>
                  </a:lnTo>
                  <a:lnTo>
                    <a:pt x="43487" y="13828"/>
                  </a:lnTo>
                  <a:lnTo>
                    <a:pt x="45275" y="22618"/>
                  </a:lnTo>
                  <a:lnTo>
                    <a:pt x="43487" y="31416"/>
                  </a:lnTo>
                  <a:lnTo>
                    <a:pt x="38619" y="38611"/>
                  </a:lnTo>
                  <a:lnTo>
                    <a:pt x="31414" y="43467"/>
                  </a:lnTo>
                  <a:lnTo>
                    <a:pt x="22618" y="45250"/>
                  </a:lnTo>
                  <a:lnTo>
                    <a:pt x="13833" y="43467"/>
                  </a:lnTo>
                  <a:lnTo>
                    <a:pt x="6642" y="38611"/>
                  </a:lnTo>
                  <a:lnTo>
                    <a:pt x="1783" y="31416"/>
                  </a:lnTo>
                  <a:lnTo>
                    <a:pt x="0" y="22618"/>
                  </a:lnTo>
                  <a:lnTo>
                    <a:pt x="1783" y="13828"/>
                  </a:lnTo>
                  <a:lnTo>
                    <a:pt x="6642" y="6637"/>
                  </a:lnTo>
                  <a:lnTo>
                    <a:pt x="13833" y="1782"/>
                  </a:lnTo>
                  <a:lnTo>
                    <a:pt x="2261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965573" y="4529670"/>
              <a:ext cx="35560" cy="19685"/>
            </a:xfrm>
            <a:custGeom>
              <a:avLst/>
              <a:gdLst/>
              <a:ahLst/>
              <a:cxnLst/>
              <a:rect l="l" t="t" r="r" b="b"/>
              <a:pathLst>
                <a:path w="35560" h="19685">
                  <a:moveTo>
                    <a:pt x="16941" y="6515"/>
                  </a:moveTo>
                  <a:lnTo>
                    <a:pt x="16217" y="4140"/>
                  </a:lnTo>
                  <a:lnTo>
                    <a:pt x="14351" y="2032"/>
                  </a:lnTo>
                  <a:lnTo>
                    <a:pt x="14262" y="11950"/>
                  </a:lnTo>
                  <a:lnTo>
                    <a:pt x="13766" y="13817"/>
                  </a:lnTo>
                  <a:lnTo>
                    <a:pt x="11785" y="16370"/>
                  </a:lnTo>
                  <a:lnTo>
                    <a:pt x="10350" y="17005"/>
                  </a:lnTo>
                  <a:lnTo>
                    <a:pt x="6591" y="17005"/>
                  </a:lnTo>
                  <a:lnTo>
                    <a:pt x="5156" y="16357"/>
                  </a:lnTo>
                  <a:lnTo>
                    <a:pt x="3175" y="13741"/>
                  </a:lnTo>
                  <a:lnTo>
                    <a:pt x="2667" y="11950"/>
                  </a:lnTo>
                  <a:lnTo>
                    <a:pt x="2654" y="7073"/>
                  </a:lnTo>
                  <a:lnTo>
                    <a:pt x="3149" y="5245"/>
                  </a:lnTo>
                  <a:lnTo>
                    <a:pt x="14262" y="11950"/>
                  </a:lnTo>
                  <a:lnTo>
                    <a:pt x="14262" y="1930"/>
                  </a:lnTo>
                  <a:lnTo>
                    <a:pt x="13296" y="825"/>
                  </a:lnTo>
                  <a:lnTo>
                    <a:pt x="11188" y="0"/>
                  </a:lnTo>
                  <a:lnTo>
                    <a:pt x="5778" y="0"/>
                  </a:lnTo>
                  <a:lnTo>
                    <a:pt x="3695" y="825"/>
                  </a:lnTo>
                  <a:lnTo>
                    <a:pt x="736" y="4152"/>
                  </a:lnTo>
                  <a:lnTo>
                    <a:pt x="0" y="6515"/>
                  </a:lnTo>
                  <a:lnTo>
                    <a:pt x="0" y="12649"/>
                  </a:lnTo>
                  <a:lnTo>
                    <a:pt x="736" y="14960"/>
                  </a:lnTo>
                  <a:lnTo>
                    <a:pt x="2247" y="16637"/>
                  </a:lnTo>
                  <a:lnTo>
                    <a:pt x="3721" y="18313"/>
                  </a:lnTo>
                  <a:lnTo>
                    <a:pt x="5803" y="19138"/>
                  </a:lnTo>
                  <a:lnTo>
                    <a:pt x="11188" y="19138"/>
                  </a:lnTo>
                  <a:lnTo>
                    <a:pt x="13271" y="18313"/>
                  </a:lnTo>
                  <a:lnTo>
                    <a:pt x="14427" y="17005"/>
                  </a:lnTo>
                  <a:lnTo>
                    <a:pt x="16205" y="14998"/>
                  </a:lnTo>
                  <a:lnTo>
                    <a:pt x="16941" y="12649"/>
                  </a:lnTo>
                  <a:lnTo>
                    <a:pt x="16941" y="6515"/>
                  </a:lnTo>
                  <a:close/>
                </a:path>
                <a:path w="35560" h="19685">
                  <a:moveTo>
                    <a:pt x="35115" y="266"/>
                  </a:moveTo>
                  <a:lnTo>
                    <a:pt x="32905" y="266"/>
                  </a:lnTo>
                  <a:lnTo>
                    <a:pt x="32905" y="15417"/>
                  </a:lnTo>
                  <a:lnTo>
                    <a:pt x="24091" y="266"/>
                  </a:lnTo>
                  <a:lnTo>
                    <a:pt x="20561" y="266"/>
                  </a:lnTo>
                  <a:lnTo>
                    <a:pt x="20561" y="18834"/>
                  </a:lnTo>
                  <a:lnTo>
                    <a:pt x="22847" y="18834"/>
                  </a:lnTo>
                  <a:lnTo>
                    <a:pt x="22847" y="3098"/>
                  </a:lnTo>
                  <a:lnTo>
                    <a:pt x="32080" y="18834"/>
                  </a:lnTo>
                  <a:lnTo>
                    <a:pt x="35115" y="18834"/>
                  </a:lnTo>
                  <a:lnTo>
                    <a:pt x="35115" y="2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965573" y="4529670"/>
              <a:ext cx="35560" cy="19685"/>
            </a:xfrm>
            <a:custGeom>
              <a:avLst/>
              <a:gdLst/>
              <a:ahLst/>
              <a:cxnLst/>
              <a:rect l="l" t="t" r="r" b="b"/>
              <a:pathLst>
                <a:path w="35560" h="19685">
                  <a:moveTo>
                    <a:pt x="20561" y="18834"/>
                  </a:moveTo>
                  <a:lnTo>
                    <a:pt x="20561" y="266"/>
                  </a:lnTo>
                  <a:lnTo>
                    <a:pt x="24091" y="266"/>
                  </a:lnTo>
                  <a:lnTo>
                    <a:pt x="32905" y="15417"/>
                  </a:lnTo>
                  <a:lnTo>
                    <a:pt x="32905" y="266"/>
                  </a:lnTo>
                  <a:lnTo>
                    <a:pt x="35115" y="266"/>
                  </a:lnTo>
                  <a:lnTo>
                    <a:pt x="35115" y="18834"/>
                  </a:lnTo>
                  <a:lnTo>
                    <a:pt x="32080" y="18834"/>
                  </a:lnTo>
                  <a:lnTo>
                    <a:pt x="22847" y="3098"/>
                  </a:lnTo>
                  <a:lnTo>
                    <a:pt x="22847" y="18834"/>
                  </a:lnTo>
                  <a:lnTo>
                    <a:pt x="20561" y="18834"/>
                  </a:lnTo>
                  <a:close/>
                </a:path>
                <a:path w="35560" h="19685">
                  <a:moveTo>
                    <a:pt x="0" y="9601"/>
                  </a:moveTo>
                  <a:lnTo>
                    <a:pt x="0" y="6515"/>
                  </a:lnTo>
                  <a:lnTo>
                    <a:pt x="736" y="4152"/>
                  </a:lnTo>
                  <a:lnTo>
                    <a:pt x="2209" y="2489"/>
                  </a:lnTo>
                  <a:lnTo>
                    <a:pt x="3695" y="825"/>
                  </a:lnTo>
                  <a:lnTo>
                    <a:pt x="5778" y="0"/>
                  </a:lnTo>
                  <a:lnTo>
                    <a:pt x="8483" y="0"/>
                  </a:lnTo>
                  <a:lnTo>
                    <a:pt x="11188" y="0"/>
                  </a:lnTo>
                  <a:lnTo>
                    <a:pt x="13296" y="825"/>
                  </a:lnTo>
                  <a:lnTo>
                    <a:pt x="14757" y="2476"/>
                  </a:lnTo>
                  <a:lnTo>
                    <a:pt x="16217" y="4140"/>
                  </a:lnTo>
                  <a:lnTo>
                    <a:pt x="16941" y="6515"/>
                  </a:lnTo>
                  <a:lnTo>
                    <a:pt x="16941" y="9601"/>
                  </a:lnTo>
                  <a:lnTo>
                    <a:pt x="16941" y="12649"/>
                  </a:lnTo>
                  <a:lnTo>
                    <a:pt x="16205" y="14998"/>
                  </a:lnTo>
                  <a:lnTo>
                    <a:pt x="14731" y="16649"/>
                  </a:lnTo>
                  <a:lnTo>
                    <a:pt x="13271" y="18313"/>
                  </a:lnTo>
                  <a:lnTo>
                    <a:pt x="11188" y="19138"/>
                  </a:lnTo>
                  <a:lnTo>
                    <a:pt x="8483" y="19138"/>
                  </a:lnTo>
                  <a:lnTo>
                    <a:pt x="5803" y="19138"/>
                  </a:lnTo>
                  <a:lnTo>
                    <a:pt x="3721" y="18313"/>
                  </a:lnTo>
                  <a:lnTo>
                    <a:pt x="2247" y="16637"/>
                  </a:lnTo>
                  <a:lnTo>
                    <a:pt x="736" y="14960"/>
                  </a:lnTo>
                  <a:lnTo>
                    <a:pt x="0" y="12623"/>
                  </a:lnTo>
                  <a:lnTo>
                    <a:pt x="0" y="9601"/>
                  </a:lnTo>
                  <a:close/>
                </a:path>
                <a:path w="35560" h="19685">
                  <a:moveTo>
                    <a:pt x="2654" y="9486"/>
                  </a:moveTo>
                  <a:lnTo>
                    <a:pt x="2654" y="11887"/>
                  </a:lnTo>
                  <a:lnTo>
                    <a:pt x="3175" y="13741"/>
                  </a:lnTo>
                  <a:lnTo>
                    <a:pt x="4165" y="15036"/>
                  </a:lnTo>
                  <a:lnTo>
                    <a:pt x="5156" y="16357"/>
                  </a:lnTo>
                  <a:lnTo>
                    <a:pt x="6591" y="17005"/>
                  </a:lnTo>
                  <a:lnTo>
                    <a:pt x="8458" y="17005"/>
                  </a:lnTo>
                  <a:lnTo>
                    <a:pt x="10350" y="17005"/>
                  </a:lnTo>
                  <a:lnTo>
                    <a:pt x="11785" y="16370"/>
                  </a:lnTo>
                  <a:lnTo>
                    <a:pt x="12776" y="15087"/>
                  </a:lnTo>
                  <a:lnTo>
                    <a:pt x="13766" y="13817"/>
                  </a:lnTo>
                  <a:lnTo>
                    <a:pt x="14262" y="11950"/>
                  </a:lnTo>
                  <a:lnTo>
                    <a:pt x="14262" y="9537"/>
                  </a:lnTo>
                  <a:lnTo>
                    <a:pt x="14262" y="7099"/>
                  </a:lnTo>
                  <a:lnTo>
                    <a:pt x="13766" y="5257"/>
                  </a:lnTo>
                  <a:lnTo>
                    <a:pt x="12763" y="3962"/>
                  </a:lnTo>
                  <a:lnTo>
                    <a:pt x="11772" y="2679"/>
                  </a:lnTo>
                  <a:lnTo>
                    <a:pt x="10312" y="2032"/>
                  </a:lnTo>
                  <a:lnTo>
                    <a:pt x="8458" y="2032"/>
                  </a:lnTo>
                  <a:lnTo>
                    <a:pt x="6591" y="2032"/>
                  </a:lnTo>
                  <a:lnTo>
                    <a:pt x="5156" y="2679"/>
                  </a:lnTo>
                  <a:lnTo>
                    <a:pt x="4165" y="3949"/>
                  </a:lnTo>
                  <a:lnTo>
                    <a:pt x="3149" y="5245"/>
                  </a:lnTo>
                  <a:lnTo>
                    <a:pt x="2654" y="7073"/>
                  </a:lnTo>
                  <a:lnTo>
                    <a:pt x="2654" y="94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905019" y="4684280"/>
              <a:ext cx="95250" cy="84455"/>
            </a:xfrm>
            <a:custGeom>
              <a:avLst/>
              <a:gdLst/>
              <a:ahLst/>
              <a:cxnLst/>
              <a:rect l="l" t="t" r="r" b="b"/>
              <a:pathLst>
                <a:path w="95250" h="84454">
                  <a:moveTo>
                    <a:pt x="79832" y="53390"/>
                  </a:moveTo>
                  <a:lnTo>
                    <a:pt x="88303" y="53390"/>
                  </a:lnTo>
                  <a:lnTo>
                    <a:pt x="95224" y="60325"/>
                  </a:lnTo>
                  <a:lnTo>
                    <a:pt x="95224" y="68808"/>
                  </a:lnTo>
                  <a:lnTo>
                    <a:pt x="95224" y="77317"/>
                  </a:lnTo>
                  <a:lnTo>
                    <a:pt x="88303" y="84264"/>
                  </a:lnTo>
                  <a:lnTo>
                    <a:pt x="79832" y="84264"/>
                  </a:lnTo>
                  <a:lnTo>
                    <a:pt x="71310" y="84264"/>
                  </a:lnTo>
                  <a:lnTo>
                    <a:pt x="64388" y="77317"/>
                  </a:lnTo>
                  <a:lnTo>
                    <a:pt x="64388" y="68808"/>
                  </a:lnTo>
                  <a:lnTo>
                    <a:pt x="64388" y="60325"/>
                  </a:lnTo>
                  <a:lnTo>
                    <a:pt x="71310" y="53390"/>
                  </a:lnTo>
                  <a:lnTo>
                    <a:pt x="79832" y="53390"/>
                  </a:lnTo>
                  <a:close/>
                </a:path>
                <a:path w="95250" h="84454">
                  <a:moveTo>
                    <a:pt x="0" y="0"/>
                  </a:moveTo>
                  <a:lnTo>
                    <a:pt x="21551" y="0"/>
                  </a:lnTo>
                  <a:lnTo>
                    <a:pt x="21551" y="20815"/>
                  </a:lnTo>
                  <a:lnTo>
                    <a:pt x="0" y="2081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954536" y="474545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254" y="0"/>
                  </a:moveTo>
                  <a:lnTo>
                    <a:pt x="2298" y="0"/>
                  </a:lnTo>
                  <a:lnTo>
                    <a:pt x="1574" y="241"/>
                  </a:lnTo>
                  <a:lnTo>
                    <a:pt x="469" y="1257"/>
                  </a:lnTo>
                  <a:lnTo>
                    <a:pt x="190" y="2006"/>
                  </a:lnTo>
                  <a:lnTo>
                    <a:pt x="165" y="2946"/>
                  </a:lnTo>
                  <a:lnTo>
                    <a:pt x="1739" y="2946"/>
                  </a:lnTo>
                  <a:lnTo>
                    <a:pt x="1739" y="2374"/>
                  </a:lnTo>
                  <a:lnTo>
                    <a:pt x="1879" y="1930"/>
                  </a:lnTo>
                  <a:lnTo>
                    <a:pt x="2451" y="1333"/>
                  </a:lnTo>
                  <a:lnTo>
                    <a:pt x="2844" y="1193"/>
                  </a:lnTo>
                  <a:lnTo>
                    <a:pt x="3835" y="1193"/>
                  </a:lnTo>
                  <a:lnTo>
                    <a:pt x="4267" y="1333"/>
                  </a:lnTo>
                  <a:lnTo>
                    <a:pt x="4559" y="1638"/>
                  </a:lnTo>
                  <a:lnTo>
                    <a:pt x="4876" y="1930"/>
                  </a:lnTo>
                  <a:lnTo>
                    <a:pt x="5041" y="2324"/>
                  </a:lnTo>
                  <a:lnTo>
                    <a:pt x="5041" y="3416"/>
                  </a:lnTo>
                  <a:lnTo>
                    <a:pt x="4686" y="4165"/>
                  </a:lnTo>
                  <a:lnTo>
                    <a:pt x="3937" y="5054"/>
                  </a:lnTo>
                  <a:lnTo>
                    <a:pt x="3238" y="5956"/>
                  </a:lnTo>
                  <a:lnTo>
                    <a:pt x="1905" y="7264"/>
                  </a:lnTo>
                  <a:lnTo>
                    <a:pt x="0" y="9004"/>
                  </a:lnTo>
                  <a:lnTo>
                    <a:pt x="0" y="10490"/>
                  </a:lnTo>
                  <a:lnTo>
                    <a:pt x="6464" y="10490"/>
                  </a:lnTo>
                  <a:lnTo>
                    <a:pt x="6464" y="9270"/>
                  </a:lnTo>
                  <a:lnTo>
                    <a:pt x="1701" y="9270"/>
                  </a:lnTo>
                  <a:lnTo>
                    <a:pt x="5080" y="5880"/>
                  </a:lnTo>
                  <a:lnTo>
                    <a:pt x="5727" y="5130"/>
                  </a:lnTo>
                  <a:lnTo>
                    <a:pt x="6337" y="4013"/>
                  </a:lnTo>
                  <a:lnTo>
                    <a:pt x="6464" y="3441"/>
                  </a:lnTo>
                  <a:lnTo>
                    <a:pt x="6464" y="1955"/>
                  </a:lnTo>
                  <a:lnTo>
                    <a:pt x="6172" y="1257"/>
                  </a:lnTo>
                  <a:lnTo>
                    <a:pt x="5613" y="736"/>
                  </a:lnTo>
                  <a:lnTo>
                    <a:pt x="5016" y="241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954536" y="474545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64" y="10490"/>
                  </a:moveTo>
                  <a:lnTo>
                    <a:pt x="0" y="10490"/>
                  </a:lnTo>
                  <a:lnTo>
                    <a:pt x="0" y="9004"/>
                  </a:lnTo>
                  <a:lnTo>
                    <a:pt x="1905" y="7264"/>
                  </a:lnTo>
                  <a:lnTo>
                    <a:pt x="3238" y="5956"/>
                  </a:lnTo>
                  <a:lnTo>
                    <a:pt x="3937" y="5054"/>
                  </a:lnTo>
                  <a:lnTo>
                    <a:pt x="4686" y="4165"/>
                  </a:lnTo>
                  <a:lnTo>
                    <a:pt x="5041" y="3416"/>
                  </a:lnTo>
                  <a:lnTo>
                    <a:pt x="5041" y="2832"/>
                  </a:lnTo>
                  <a:lnTo>
                    <a:pt x="5041" y="2324"/>
                  </a:lnTo>
                  <a:lnTo>
                    <a:pt x="4876" y="1930"/>
                  </a:lnTo>
                  <a:lnTo>
                    <a:pt x="4559" y="1638"/>
                  </a:lnTo>
                  <a:lnTo>
                    <a:pt x="4267" y="1333"/>
                  </a:lnTo>
                  <a:lnTo>
                    <a:pt x="3835" y="1193"/>
                  </a:lnTo>
                  <a:lnTo>
                    <a:pt x="3365" y="1193"/>
                  </a:lnTo>
                  <a:lnTo>
                    <a:pt x="2844" y="1193"/>
                  </a:lnTo>
                  <a:lnTo>
                    <a:pt x="2451" y="1333"/>
                  </a:lnTo>
                  <a:lnTo>
                    <a:pt x="2171" y="1638"/>
                  </a:lnTo>
                  <a:lnTo>
                    <a:pt x="1879" y="1930"/>
                  </a:lnTo>
                  <a:lnTo>
                    <a:pt x="1739" y="2374"/>
                  </a:lnTo>
                  <a:lnTo>
                    <a:pt x="1739" y="2946"/>
                  </a:lnTo>
                  <a:lnTo>
                    <a:pt x="165" y="2946"/>
                  </a:lnTo>
                  <a:lnTo>
                    <a:pt x="190" y="2006"/>
                  </a:lnTo>
                  <a:lnTo>
                    <a:pt x="469" y="1257"/>
                  </a:lnTo>
                  <a:lnTo>
                    <a:pt x="1016" y="762"/>
                  </a:lnTo>
                  <a:lnTo>
                    <a:pt x="1574" y="241"/>
                  </a:lnTo>
                  <a:lnTo>
                    <a:pt x="2298" y="0"/>
                  </a:lnTo>
                  <a:lnTo>
                    <a:pt x="3238" y="0"/>
                  </a:lnTo>
                  <a:lnTo>
                    <a:pt x="4254" y="0"/>
                  </a:lnTo>
                  <a:lnTo>
                    <a:pt x="5016" y="241"/>
                  </a:lnTo>
                  <a:lnTo>
                    <a:pt x="5613" y="736"/>
                  </a:lnTo>
                  <a:lnTo>
                    <a:pt x="6172" y="1257"/>
                  </a:lnTo>
                  <a:lnTo>
                    <a:pt x="6464" y="1955"/>
                  </a:lnTo>
                  <a:lnTo>
                    <a:pt x="6464" y="2832"/>
                  </a:lnTo>
                  <a:lnTo>
                    <a:pt x="6464" y="3441"/>
                  </a:lnTo>
                  <a:lnTo>
                    <a:pt x="4114" y="6845"/>
                  </a:lnTo>
                  <a:lnTo>
                    <a:pt x="1701" y="9270"/>
                  </a:lnTo>
                  <a:lnTo>
                    <a:pt x="6464" y="9270"/>
                  </a:lnTo>
                  <a:lnTo>
                    <a:pt x="6464" y="1049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948237" y="4761204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6286" y="9575"/>
                  </a:moveTo>
                  <a:lnTo>
                    <a:pt x="1409" y="9575"/>
                  </a:lnTo>
                  <a:lnTo>
                    <a:pt x="1409" y="177"/>
                  </a:lnTo>
                  <a:lnTo>
                    <a:pt x="0" y="177"/>
                  </a:lnTo>
                  <a:lnTo>
                    <a:pt x="0" y="10845"/>
                  </a:lnTo>
                  <a:lnTo>
                    <a:pt x="6286" y="10845"/>
                  </a:lnTo>
                  <a:lnTo>
                    <a:pt x="6286" y="9575"/>
                  </a:lnTo>
                  <a:close/>
                </a:path>
                <a:path w="17779" h="11429">
                  <a:moveTo>
                    <a:pt x="17310" y="3746"/>
                  </a:moveTo>
                  <a:lnTo>
                    <a:pt x="16903" y="2387"/>
                  </a:lnTo>
                  <a:lnTo>
                    <a:pt x="15824" y="1193"/>
                  </a:lnTo>
                  <a:lnTo>
                    <a:pt x="15659" y="1003"/>
                  </a:lnTo>
                  <a:lnTo>
                    <a:pt x="15659" y="3746"/>
                  </a:lnTo>
                  <a:lnTo>
                    <a:pt x="15646" y="7264"/>
                  </a:lnTo>
                  <a:lnTo>
                    <a:pt x="15481" y="7937"/>
                  </a:lnTo>
                  <a:lnTo>
                    <a:pt x="14325" y="9423"/>
                  </a:lnTo>
                  <a:lnTo>
                    <a:pt x="13512" y="9804"/>
                  </a:lnTo>
                  <a:lnTo>
                    <a:pt x="11353" y="9804"/>
                  </a:lnTo>
                  <a:lnTo>
                    <a:pt x="10515" y="9423"/>
                  </a:lnTo>
                  <a:lnTo>
                    <a:pt x="9372" y="7912"/>
                  </a:lnTo>
                  <a:lnTo>
                    <a:pt x="9182" y="7264"/>
                  </a:lnTo>
                  <a:lnTo>
                    <a:pt x="9156" y="3746"/>
                  </a:lnTo>
                  <a:lnTo>
                    <a:pt x="9372" y="3022"/>
                  </a:lnTo>
                  <a:lnTo>
                    <a:pt x="15659" y="3746"/>
                  </a:lnTo>
                  <a:lnTo>
                    <a:pt x="15659" y="1003"/>
                  </a:lnTo>
                  <a:lnTo>
                    <a:pt x="15201" y="469"/>
                  </a:lnTo>
                  <a:lnTo>
                    <a:pt x="13995" y="0"/>
                  </a:lnTo>
                  <a:lnTo>
                    <a:pt x="10883" y="0"/>
                  </a:lnTo>
                  <a:lnTo>
                    <a:pt x="9664" y="495"/>
                  </a:lnTo>
                  <a:lnTo>
                    <a:pt x="7975" y="2413"/>
                  </a:lnTo>
                  <a:lnTo>
                    <a:pt x="7569" y="3746"/>
                  </a:lnTo>
                  <a:lnTo>
                    <a:pt x="7569" y="7264"/>
                  </a:lnTo>
                  <a:lnTo>
                    <a:pt x="7975" y="8610"/>
                  </a:lnTo>
                  <a:lnTo>
                    <a:pt x="8851" y="9575"/>
                  </a:lnTo>
                  <a:lnTo>
                    <a:pt x="9690" y="10541"/>
                  </a:lnTo>
                  <a:lnTo>
                    <a:pt x="10883" y="11010"/>
                  </a:lnTo>
                  <a:lnTo>
                    <a:pt x="13995" y="11010"/>
                  </a:lnTo>
                  <a:lnTo>
                    <a:pt x="15176" y="10541"/>
                  </a:lnTo>
                  <a:lnTo>
                    <a:pt x="15811" y="9804"/>
                  </a:lnTo>
                  <a:lnTo>
                    <a:pt x="16903" y="8610"/>
                  </a:lnTo>
                  <a:lnTo>
                    <a:pt x="17310" y="7264"/>
                  </a:lnTo>
                  <a:lnTo>
                    <a:pt x="17310" y="37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948237" y="4761204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7569" y="5537"/>
                  </a:moveTo>
                  <a:lnTo>
                    <a:pt x="7569" y="3746"/>
                  </a:lnTo>
                  <a:lnTo>
                    <a:pt x="7975" y="2412"/>
                  </a:lnTo>
                  <a:lnTo>
                    <a:pt x="8826" y="1435"/>
                  </a:lnTo>
                  <a:lnTo>
                    <a:pt x="9664" y="495"/>
                  </a:lnTo>
                  <a:lnTo>
                    <a:pt x="10883" y="0"/>
                  </a:lnTo>
                  <a:lnTo>
                    <a:pt x="12446" y="0"/>
                  </a:lnTo>
                  <a:lnTo>
                    <a:pt x="13995" y="0"/>
                  </a:lnTo>
                  <a:lnTo>
                    <a:pt x="15201" y="469"/>
                  </a:lnTo>
                  <a:lnTo>
                    <a:pt x="16040" y="1435"/>
                  </a:lnTo>
                  <a:lnTo>
                    <a:pt x="16903" y="2387"/>
                  </a:lnTo>
                  <a:lnTo>
                    <a:pt x="17310" y="3746"/>
                  </a:lnTo>
                  <a:lnTo>
                    <a:pt x="17310" y="5537"/>
                  </a:lnTo>
                  <a:lnTo>
                    <a:pt x="17310" y="7264"/>
                  </a:lnTo>
                  <a:lnTo>
                    <a:pt x="16903" y="8635"/>
                  </a:lnTo>
                  <a:lnTo>
                    <a:pt x="16014" y="9575"/>
                  </a:lnTo>
                  <a:lnTo>
                    <a:pt x="15176" y="10540"/>
                  </a:lnTo>
                  <a:lnTo>
                    <a:pt x="13995" y="11010"/>
                  </a:lnTo>
                  <a:lnTo>
                    <a:pt x="12446" y="11010"/>
                  </a:lnTo>
                  <a:lnTo>
                    <a:pt x="10883" y="11010"/>
                  </a:lnTo>
                  <a:lnTo>
                    <a:pt x="9690" y="10540"/>
                  </a:lnTo>
                  <a:lnTo>
                    <a:pt x="8851" y="9575"/>
                  </a:lnTo>
                  <a:lnTo>
                    <a:pt x="7975" y="8610"/>
                  </a:lnTo>
                  <a:lnTo>
                    <a:pt x="7569" y="7264"/>
                  </a:lnTo>
                  <a:lnTo>
                    <a:pt x="7569" y="5537"/>
                  </a:lnTo>
                  <a:close/>
                </a:path>
                <a:path w="17779" h="11429">
                  <a:moveTo>
                    <a:pt x="9067" y="5460"/>
                  </a:moveTo>
                  <a:lnTo>
                    <a:pt x="9067" y="6845"/>
                  </a:lnTo>
                  <a:lnTo>
                    <a:pt x="9372" y="7912"/>
                  </a:lnTo>
                  <a:lnTo>
                    <a:pt x="9944" y="8661"/>
                  </a:lnTo>
                  <a:lnTo>
                    <a:pt x="10515" y="9423"/>
                  </a:lnTo>
                  <a:lnTo>
                    <a:pt x="11353" y="9804"/>
                  </a:lnTo>
                  <a:lnTo>
                    <a:pt x="12420" y="9804"/>
                  </a:lnTo>
                  <a:lnTo>
                    <a:pt x="13512" y="9804"/>
                  </a:lnTo>
                  <a:lnTo>
                    <a:pt x="14325" y="9423"/>
                  </a:lnTo>
                  <a:lnTo>
                    <a:pt x="14897" y="8686"/>
                  </a:lnTo>
                  <a:lnTo>
                    <a:pt x="15481" y="7937"/>
                  </a:lnTo>
                  <a:lnTo>
                    <a:pt x="15748" y="6896"/>
                  </a:lnTo>
                  <a:lnTo>
                    <a:pt x="15748" y="5486"/>
                  </a:lnTo>
                  <a:lnTo>
                    <a:pt x="15748" y="4089"/>
                  </a:lnTo>
                  <a:lnTo>
                    <a:pt x="15481" y="3022"/>
                  </a:lnTo>
                  <a:lnTo>
                    <a:pt x="14897" y="2285"/>
                  </a:lnTo>
                  <a:lnTo>
                    <a:pt x="14300" y="1536"/>
                  </a:lnTo>
                  <a:lnTo>
                    <a:pt x="13500" y="1193"/>
                  </a:lnTo>
                  <a:lnTo>
                    <a:pt x="12420" y="1193"/>
                  </a:lnTo>
                  <a:lnTo>
                    <a:pt x="11353" y="1193"/>
                  </a:lnTo>
                  <a:lnTo>
                    <a:pt x="10515" y="1536"/>
                  </a:lnTo>
                  <a:lnTo>
                    <a:pt x="9944" y="2285"/>
                  </a:lnTo>
                  <a:lnTo>
                    <a:pt x="9372" y="3022"/>
                  </a:lnTo>
                  <a:lnTo>
                    <a:pt x="9067" y="4063"/>
                  </a:lnTo>
                  <a:lnTo>
                    <a:pt x="9067" y="5460"/>
                  </a:lnTo>
                  <a:close/>
                </a:path>
                <a:path w="17779" h="11429">
                  <a:moveTo>
                    <a:pt x="0" y="10845"/>
                  </a:moveTo>
                  <a:lnTo>
                    <a:pt x="0" y="177"/>
                  </a:lnTo>
                  <a:lnTo>
                    <a:pt x="1409" y="177"/>
                  </a:lnTo>
                  <a:lnTo>
                    <a:pt x="1409" y="9575"/>
                  </a:lnTo>
                  <a:lnTo>
                    <a:pt x="6286" y="9575"/>
                  </a:lnTo>
                  <a:lnTo>
                    <a:pt x="6286" y="10845"/>
                  </a:lnTo>
                  <a:lnTo>
                    <a:pt x="0" y="108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5007178" y="4759921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8128" y="0"/>
                  </a:moveTo>
                  <a:lnTo>
                    <a:pt x="6705" y="0"/>
                  </a:lnTo>
                  <a:lnTo>
                    <a:pt x="6705" y="4559"/>
                  </a:lnTo>
                  <a:lnTo>
                    <a:pt x="1447" y="4559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0655"/>
                  </a:lnTo>
                  <a:lnTo>
                    <a:pt x="1447" y="10655"/>
                  </a:lnTo>
                  <a:lnTo>
                    <a:pt x="1447" y="5829"/>
                  </a:lnTo>
                  <a:lnTo>
                    <a:pt x="6705" y="5829"/>
                  </a:lnTo>
                  <a:lnTo>
                    <a:pt x="6705" y="10655"/>
                  </a:lnTo>
                  <a:lnTo>
                    <a:pt x="8128" y="10655"/>
                  </a:lnTo>
                  <a:lnTo>
                    <a:pt x="8128" y="0"/>
                  </a:lnTo>
                  <a:close/>
                </a:path>
                <a:path w="12064" h="10795">
                  <a:moveTo>
                    <a:pt x="12001" y="0"/>
                  </a:moveTo>
                  <a:lnTo>
                    <a:pt x="10591" y="0"/>
                  </a:lnTo>
                  <a:lnTo>
                    <a:pt x="10591" y="10655"/>
                  </a:lnTo>
                  <a:lnTo>
                    <a:pt x="12001" y="10655"/>
                  </a:lnTo>
                  <a:lnTo>
                    <a:pt x="120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5007178" y="4759921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12001" y="10655"/>
                  </a:moveTo>
                  <a:lnTo>
                    <a:pt x="10579" y="10655"/>
                  </a:lnTo>
                  <a:lnTo>
                    <a:pt x="10579" y="0"/>
                  </a:lnTo>
                  <a:lnTo>
                    <a:pt x="12001" y="0"/>
                  </a:lnTo>
                  <a:lnTo>
                    <a:pt x="12001" y="10655"/>
                  </a:lnTo>
                  <a:close/>
                </a:path>
                <a:path w="12064" h="10795">
                  <a:moveTo>
                    <a:pt x="1447" y="10655"/>
                  </a:moveTo>
                  <a:lnTo>
                    <a:pt x="0" y="10655"/>
                  </a:lnTo>
                  <a:lnTo>
                    <a:pt x="0" y="0"/>
                  </a:lnTo>
                  <a:lnTo>
                    <a:pt x="1447" y="0"/>
                  </a:lnTo>
                  <a:lnTo>
                    <a:pt x="1447" y="4559"/>
                  </a:lnTo>
                  <a:lnTo>
                    <a:pt x="6705" y="4559"/>
                  </a:lnTo>
                  <a:lnTo>
                    <a:pt x="6705" y="0"/>
                  </a:lnTo>
                  <a:lnTo>
                    <a:pt x="8127" y="0"/>
                  </a:lnTo>
                  <a:lnTo>
                    <a:pt x="8127" y="10655"/>
                  </a:lnTo>
                  <a:lnTo>
                    <a:pt x="6705" y="10655"/>
                  </a:lnTo>
                  <a:lnTo>
                    <a:pt x="6705" y="5829"/>
                  </a:lnTo>
                  <a:lnTo>
                    <a:pt x="1447" y="5829"/>
                  </a:lnTo>
                  <a:lnTo>
                    <a:pt x="1447" y="106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999698" y="472440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419" y="0"/>
                  </a:moveTo>
                  <a:lnTo>
                    <a:pt x="2336" y="0"/>
                  </a:lnTo>
                  <a:lnTo>
                    <a:pt x="1422" y="469"/>
                  </a:lnTo>
                  <a:lnTo>
                    <a:pt x="152" y="2374"/>
                  </a:lnTo>
                  <a:lnTo>
                    <a:pt x="122" y="2527"/>
                  </a:lnTo>
                  <a:lnTo>
                    <a:pt x="0" y="7886"/>
                  </a:lnTo>
                  <a:lnTo>
                    <a:pt x="152" y="8572"/>
                  </a:lnTo>
                  <a:lnTo>
                    <a:pt x="1320" y="10210"/>
                  </a:lnTo>
                  <a:lnTo>
                    <a:pt x="2184" y="10642"/>
                  </a:lnTo>
                  <a:lnTo>
                    <a:pt x="4394" y="10642"/>
                  </a:lnTo>
                  <a:lnTo>
                    <a:pt x="5232" y="10312"/>
                  </a:lnTo>
                  <a:lnTo>
                    <a:pt x="5989" y="9499"/>
                  </a:lnTo>
                  <a:lnTo>
                    <a:pt x="2832" y="9499"/>
                  </a:lnTo>
                  <a:lnTo>
                    <a:pt x="2362" y="9271"/>
                  </a:lnTo>
                  <a:lnTo>
                    <a:pt x="1638" y="8432"/>
                  </a:lnTo>
                  <a:lnTo>
                    <a:pt x="1530" y="8102"/>
                  </a:lnTo>
                  <a:lnTo>
                    <a:pt x="1468" y="6489"/>
                  </a:lnTo>
                  <a:lnTo>
                    <a:pt x="1660" y="5918"/>
                  </a:lnTo>
                  <a:lnTo>
                    <a:pt x="2006" y="5524"/>
                  </a:lnTo>
                  <a:lnTo>
                    <a:pt x="2413" y="5105"/>
                  </a:lnTo>
                  <a:lnTo>
                    <a:pt x="1346" y="5054"/>
                  </a:lnTo>
                  <a:lnTo>
                    <a:pt x="1346" y="3721"/>
                  </a:lnTo>
                  <a:lnTo>
                    <a:pt x="1536" y="2730"/>
                  </a:lnTo>
                  <a:lnTo>
                    <a:pt x="2260" y="1409"/>
                  </a:lnTo>
                  <a:lnTo>
                    <a:pt x="2806" y="1092"/>
                  </a:lnTo>
                  <a:lnTo>
                    <a:pt x="6149" y="1092"/>
                  </a:lnTo>
                  <a:lnTo>
                    <a:pt x="5130" y="215"/>
                  </a:lnTo>
                  <a:lnTo>
                    <a:pt x="4419" y="0"/>
                  </a:lnTo>
                  <a:close/>
                </a:path>
                <a:path w="6985" h="10795">
                  <a:moveTo>
                    <a:pt x="6156" y="4902"/>
                  </a:moveTo>
                  <a:lnTo>
                    <a:pt x="4064" y="4902"/>
                  </a:lnTo>
                  <a:lnTo>
                    <a:pt x="4495" y="5105"/>
                  </a:lnTo>
                  <a:lnTo>
                    <a:pt x="5207" y="5918"/>
                  </a:lnTo>
                  <a:lnTo>
                    <a:pt x="5325" y="8102"/>
                  </a:lnTo>
                  <a:lnTo>
                    <a:pt x="5215" y="8432"/>
                  </a:lnTo>
                  <a:lnTo>
                    <a:pt x="4495" y="9296"/>
                  </a:lnTo>
                  <a:lnTo>
                    <a:pt x="4038" y="9499"/>
                  </a:lnTo>
                  <a:lnTo>
                    <a:pt x="5989" y="9499"/>
                  </a:lnTo>
                  <a:lnTo>
                    <a:pt x="6451" y="9004"/>
                  </a:lnTo>
                  <a:lnTo>
                    <a:pt x="6652" y="8432"/>
                  </a:lnTo>
                  <a:lnTo>
                    <a:pt x="6724" y="5918"/>
                  </a:lnTo>
                  <a:lnTo>
                    <a:pt x="6489" y="5257"/>
                  </a:lnTo>
                  <a:lnTo>
                    <a:pt x="6156" y="4902"/>
                  </a:lnTo>
                  <a:close/>
                </a:path>
                <a:path w="6985" h="10795">
                  <a:moveTo>
                    <a:pt x="4635" y="3746"/>
                  </a:moveTo>
                  <a:lnTo>
                    <a:pt x="3213" y="3746"/>
                  </a:lnTo>
                  <a:lnTo>
                    <a:pt x="2743" y="3860"/>
                  </a:lnTo>
                  <a:lnTo>
                    <a:pt x="1917" y="4317"/>
                  </a:lnTo>
                  <a:lnTo>
                    <a:pt x="1572" y="4660"/>
                  </a:lnTo>
                  <a:lnTo>
                    <a:pt x="1346" y="5054"/>
                  </a:lnTo>
                  <a:lnTo>
                    <a:pt x="2530" y="5054"/>
                  </a:lnTo>
                  <a:lnTo>
                    <a:pt x="2882" y="4902"/>
                  </a:lnTo>
                  <a:lnTo>
                    <a:pt x="6156" y="4902"/>
                  </a:lnTo>
                  <a:lnTo>
                    <a:pt x="5334" y="4063"/>
                  </a:lnTo>
                  <a:lnTo>
                    <a:pt x="4635" y="3746"/>
                  </a:lnTo>
                  <a:close/>
                </a:path>
                <a:path w="6985" h="10795">
                  <a:moveTo>
                    <a:pt x="6149" y="1092"/>
                  </a:moveTo>
                  <a:lnTo>
                    <a:pt x="3949" y="1092"/>
                  </a:lnTo>
                  <a:lnTo>
                    <a:pt x="4305" y="1206"/>
                  </a:lnTo>
                  <a:lnTo>
                    <a:pt x="4584" y="1460"/>
                  </a:lnTo>
                  <a:lnTo>
                    <a:pt x="4851" y="1752"/>
                  </a:lnTo>
                  <a:lnTo>
                    <a:pt x="5016" y="2082"/>
                  </a:lnTo>
                  <a:lnTo>
                    <a:pt x="5067" y="2527"/>
                  </a:lnTo>
                  <a:lnTo>
                    <a:pt x="6553" y="2527"/>
                  </a:lnTo>
                  <a:lnTo>
                    <a:pt x="6502" y="1727"/>
                  </a:lnTo>
                  <a:lnTo>
                    <a:pt x="6247" y="12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999571" y="472440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587" y="7188"/>
                  </a:moveTo>
                  <a:lnTo>
                    <a:pt x="1587" y="7886"/>
                  </a:lnTo>
                  <a:lnTo>
                    <a:pt x="1765" y="8432"/>
                  </a:lnTo>
                  <a:lnTo>
                    <a:pt x="2133" y="8851"/>
                  </a:lnTo>
                  <a:lnTo>
                    <a:pt x="2489" y="9271"/>
                  </a:lnTo>
                  <a:lnTo>
                    <a:pt x="2959" y="9499"/>
                  </a:lnTo>
                  <a:lnTo>
                    <a:pt x="3556" y="9499"/>
                  </a:lnTo>
                  <a:lnTo>
                    <a:pt x="4165" y="9499"/>
                  </a:lnTo>
                  <a:lnTo>
                    <a:pt x="4622" y="9296"/>
                  </a:lnTo>
                  <a:lnTo>
                    <a:pt x="4991" y="8851"/>
                  </a:lnTo>
                  <a:lnTo>
                    <a:pt x="5334" y="8458"/>
                  </a:lnTo>
                  <a:lnTo>
                    <a:pt x="5524" y="7886"/>
                  </a:lnTo>
                  <a:lnTo>
                    <a:pt x="5524" y="7162"/>
                  </a:lnTo>
                  <a:lnTo>
                    <a:pt x="5524" y="6489"/>
                  </a:lnTo>
                  <a:lnTo>
                    <a:pt x="5334" y="5918"/>
                  </a:lnTo>
                  <a:lnTo>
                    <a:pt x="4991" y="5524"/>
                  </a:lnTo>
                  <a:lnTo>
                    <a:pt x="4622" y="5105"/>
                  </a:lnTo>
                  <a:lnTo>
                    <a:pt x="4191" y="4902"/>
                  </a:lnTo>
                  <a:lnTo>
                    <a:pt x="3606" y="4902"/>
                  </a:lnTo>
                  <a:lnTo>
                    <a:pt x="3009" y="4902"/>
                  </a:lnTo>
                  <a:lnTo>
                    <a:pt x="2540" y="5105"/>
                  </a:lnTo>
                  <a:lnTo>
                    <a:pt x="2133" y="5524"/>
                  </a:lnTo>
                  <a:lnTo>
                    <a:pt x="1765" y="5943"/>
                  </a:lnTo>
                  <a:lnTo>
                    <a:pt x="1587" y="6515"/>
                  </a:lnTo>
                  <a:lnTo>
                    <a:pt x="1587" y="7188"/>
                  </a:lnTo>
                  <a:close/>
                </a:path>
                <a:path w="6985" h="10795">
                  <a:moveTo>
                    <a:pt x="1473" y="5054"/>
                  </a:moveTo>
                  <a:lnTo>
                    <a:pt x="3340" y="3746"/>
                  </a:lnTo>
                  <a:lnTo>
                    <a:pt x="3860" y="3746"/>
                  </a:lnTo>
                  <a:lnTo>
                    <a:pt x="4762" y="3746"/>
                  </a:lnTo>
                  <a:lnTo>
                    <a:pt x="5461" y="4063"/>
                  </a:lnTo>
                  <a:lnTo>
                    <a:pt x="6057" y="4660"/>
                  </a:lnTo>
                  <a:lnTo>
                    <a:pt x="6616" y="5257"/>
                  </a:lnTo>
                  <a:lnTo>
                    <a:pt x="6896" y="6045"/>
                  </a:lnTo>
                  <a:lnTo>
                    <a:pt x="6896" y="7010"/>
                  </a:lnTo>
                  <a:lnTo>
                    <a:pt x="6896" y="8102"/>
                  </a:lnTo>
                  <a:lnTo>
                    <a:pt x="6578" y="9004"/>
                  </a:lnTo>
                  <a:lnTo>
                    <a:pt x="5956" y="9664"/>
                  </a:lnTo>
                  <a:lnTo>
                    <a:pt x="5359" y="10312"/>
                  </a:lnTo>
                  <a:lnTo>
                    <a:pt x="4521" y="10642"/>
                  </a:lnTo>
                  <a:lnTo>
                    <a:pt x="3505" y="10642"/>
                  </a:lnTo>
                  <a:lnTo>
                    <a:pt x="2311" y="10642"/>
                  </a:lnTo>
                  <a:lnTo>
                    <a:pt x="1447" y="10210"/>
                  </a:lnTo>
                  <a:lnTo>
                    <a:pt x="850" y="9398"/>
                  </a:lnTo>
                  <a:lnTo>
                    <a:pt x="279" y="8572"/>
                  </a:lnTo>
                  <a:lnTo>
                    <a:pt x="0" y="7315"/>
                  </a:lnTo>
                  <a:lnTo>
                    <a:pt x="0" y="5651"/>
                  </a:lnTo>
                  <a:lnTo>
                    <a:pt x="0" y="3784"/>
                  </a:lnTo>
                  <a:lnTo>
                    <a:pt x="279" y="2374"/>
                  </a:lnTo>
                  <a:lnTo>
                    <a:pt x="927" y="1435"/>
                  </a:lnTo>
                  <a:lnTo>
                    <a:pt x="1549" y="469"/>
                  </a:lnTo>
                  <a:lnTo>
                    <a:pt x="2463" y="0"/>
                  </a:lnTo>
                  <a:lnTo>
                    <a:pt x="3721" y="0"/>
                  </a:lnTo>
                  <a:lnTo>
                    <a:pt x="4546" y="0"/>
                  </a:lnTo>
                  <a:lnTo>
                    <a:pt x="5257" y="215"/>
                  </a:lnTo>
                  <a:lnTo>
                    <a:pt x="5791" y="685"/>
                  </a:lnTo>
                  <a:lnTo>
                    <a:pt x="6350" y="1155"/>
                  </a:lnTo>
                  <a:lnTo>
                    <a:pt x="6642" y="1752"/>
                  </a:lnTo>
                  <a:lnTo>
                    <a:pt x="6680" y="2527"/>
                  </a:lnTo>
                  <a:lnTo>
                    <a:pt x="5194" y="2527"/>
                  </a:lnTo>
                  <a:lnTo>
                    <a:pt x="5143" y="2082"/>
                  </a:lnTo>
                  <a:lnTo>
                    <a:pt x="4965" y="1727"/>
                  </a:lnTo>
                  <a:lnTo>
                    <a:pt x="4711" y="1460"/>
                  </a:lnTo>
                  <a:lnTo>
                    <a:pt x="4432" y="1206"/>
                  </a:lnTo>
                  <a:lnTo>
                    <a:pt x="4076" y="1092"/>
                  </a:lnTo>
                  <a:lnTo>
                    <a:pt x="3670" y="1092"/>
                  </a:lnTo>
                  <a:lnTo>
                    <a:pt x="2933" y="1092"/>
                  </a:lnTo>
                  <a:lnTo>
                    <a:pt x="2387" y="1409"/>
                  </a:lnTo>
                  <a:lnTo>
                    <a:pt x="2019" y="2082"/>
                  </a:lnTo>
                  <a:lnTo>
                    <a:pt x="1663" y="2730"/>
                  </a:lnTo>
                  <a:lnTo>
                    <a:pt x="1473" y="3721"/>
                  </a:lnTo>
                  <a:lnTo>
                    <a:pt x="1473" y="505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5008715" y="474295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591" y="0"/>
                  </a:moveTo>
                  <a:lnTo>
                    <a:pt x="0" y="0"/>
                  </a:lnTo>
                  <a:lnTo>
                    <a:pt x="0" y="1282"/>
                  </a:lnTo>
                  <a:lnTo>
                    <a:pt x="5219" y="1282"/>
                  </a:lnTo>
                  <a:lnTo>
                    <a:pt x="1231" y="10337"/>
                  </a:lnTo>
                  <a:lnTo>
                    <a:pt x="2997" y="10337"/>
                  </a:lnTo>
                  <a:lnTo>
                    <a:pt x="6591" y="1384"/>
                  </a:lnTo>
                  <a:lnTo>
                    <a:pt x="65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5008715" y="474295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231" y="10337"/>
                  </a:moveTo>
                  <a:lnTo>
                    <a:pt x="5219" y="1282"/>
                  </a:lnTo>
                  <a:lnTo>
                    <a:pt x="0" y="1282"/>
                  </a:lnTo>
                  <a:lnTo>
                    <a:pt x="0" y="0"/>
                  </a:lnTo>
                  <a:lnTo>
                    <a:pt x="6591" y="0"/>
                  </a:lnTo>
                  <a:lnTo>
                    <a:pt x="6591" y="1384"/>
                  </a:lnTo>
                  <a:lnTo>
                    <a:pt x="2997" y="10337"/>
                  </a:lnTo>
                  <a:lnTo>
                    <a:pt x="1231" y="1033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983873" y="471935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121" y="0"/>
                  </a:moveTo>
                  <a:lnTo>
                    <a:pt x="419" y="0"/>
                  </a:lnTo>
                  <a:lnTo>
                    <a:pt x="177" y="6108"/>
                  </a:lnTo>
                  <a:lnTo>
                    <a:pt x="1511" y="6108"/>
                  </a:lnTo>
                  <a:lnTo>
                    <a:pt x="1587" y="5651"/>
                  </a:lnTo>
                  <a:lnTo>
                    <a:pt x="1790" y="5308"/>
                  </a:lnTo>
                  <a:lnTo>
                    <a:pt x="2412" y="4838"/>
                  </a:lnTo>
                  <a:lnTo>
                    <a:pt x="2781" y="4711"/>
                  </a:lnTo>
                  <a:lnTo>
                    <a:pt x="3898" y="4711"/>
                  </a:lnTo>
                  <a:lnTo>
                    <a:pt x="4394" y="4889"/>
                  </a:lnTo>
                  <a:lnTo>
                    <a:pt x="5092" y="5638"/>
                  </a:lnTo>
                  <a:lnTo>
                    <a:pt x="5270" y="6159"/>
                  </a:lnTo>
                  <a:lnTo>
                    <a:pt x="5270" y="7619"/>
                  </a:lnTo>
                  <a:lnTo>
                    <a:pt x="5092" y="8216"/>
                  </a:lnTo>
                  <a:lnTo>
                    <a:pt x="4419" y="9055"/>
                  </a:lnTo>
                  <a:lnTo>
                    <a:pt x="3924" y="9258"/>
                  </a:lnTo>
                  <a:lnTo>
                    <a:pt x="2832" y="9258"/>
                  </a:lnTo>
                  <a:lnTo>
                    <a:pt x="2438" y="9156"/>
                  </a:lnTo>
                  <a:lnTo>
                    <a:pt x="1841" y="8661"/>
                  </a:lnTo>
                  <a:lnTo>
                    <a:pt x="1676" y="8293"/>
                  </a:lnTo>
                  <a:lnTo>
                    <a:pt x="1574" y="7810"/>
                  </a:lnTo>
                  <a:lnTo>
                    <a:pt x="0" y="7810"/>
                  </a:lnTo>
                  <a:lnTo>
                    <a:pt x="50" y="8636"/>
                  </a:lnTo>
                  <a:lnTo>
                    <a:pt x="330" y="9309"/>
                  </a:lnTo>
                  <a:lnTo>
                    <a:pt x="1422" y="10274"/>
                  </a:lnTo>
                  <a:lnTo>
                    <a:pt x="2133" y="10515"/>
                  </a:lnTo>
                  <a:lnTo>
                    <a:pt x="4140" y="10515"/>
                  </a:lnTo>
                  <a:lnTo>
                    <a:pt x="5041" y="10172"/>
                  </a:lnTo>
                  <a:lnTo>
                    <a:pt x="5702" y="9499"/>
                  </a:lnTo>
                  <a:lnTo>
                    <a:pt x="6400" y="8826"/>
                  </a:lnTo>
                  <a:lnTo>
                    <a:pt x="6743" y="7962"/>
                  </a:lnTo>
                  <a:lnTo>
                    <a:pt x="6743" y="5905"/>
                  </a:lnTo>
                  <a:lnTo>
                    <a:pt x="6451" y="5092"/>
                  </a:lnTo>
                  <a:lnTo>
                    <a:pt x="5880" y="4495"/>
                  </a:lnTo>
                  <a:lnTo>
                    <a:pt x="5308" y="3848"/>
                  </a:lnTo>
                  <a:lnTo>
                    <a:pt x="4584" y="3543"/>
                  </a:lnTo>
                  <a:lnTo>
                    <a:pt x="3225" y="3543"/>
                  </a:lnTo>
                  <a:lnTo>
                    <a:pt x="2832" y="3619"/>
                  </a:lnTo>
                  <a:lnTo>
                    <a:pt x="2184" y="3924"/>
                  </a:lnTo>
                  <a:lnTo>
                    <a:pt x="1866" y="4114"/>
                  </a:lnTo>
                  <a:lnTo>
                    <a:pt x="1536" y="4470"/>
                  </a:lnTo>
                  <a:lnTo>
                    <a:pt x="1676" y="1168"/>
                  </a:lnTo>
                  <a:lnTo>
                    <a:pt x="6121" y="1168"/>
                  </a:lnTo>
                  <a:lnTo>
                    <a:pt x="61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983873" y="471935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810"/>
                  </a:moveTo>
                  <a:lnTo>
                    <a:pt x="1574" y="7810"/>
                  </a:lnTo>
                  <a:lnTo>
                    <a:pt x="1676" y="8293"/>
                  </a:lnTo>
                  <a:lnTo>
                    <a:pt x="1841" y="8661"/>
                  </a:lnTo>
                  <a:lnTo>
                    <a:pt x="2133" y="8902"/>
                  </a:lnTo>
                  <a:lnTo>
                    <a:pt x="2438" y="9156"/>
                  </a:lnTo>
                  <a:lnTo>
                    <a:pt x="2832" y="9258"/>
                  </a:lnTo>
                  <a:lnTo>
                    <a:pt x="3301" y="9258"/>
                  </a:lnTo>
                  <a:lnTo>
                    <a:pt x="3924" y="9258"/>
                  </a:lnTo>
                  <a:lnTo>
                    <a:pt x="4419" y="9055"/>
                  </a:lnTo>
                  <a:lnTo>
                    <a:pt x="4762" y="8636"/>
                  </a:lnTo>
                  <a:lnTo>
                    <a:pt x="5092" y="8216"/>
                  </a:lnTo>
                  <a:lnTo>
                    <a:pt x="5270" y="7619"/>
                  </a:lnTo>
                  <a:lnTo>
                    <a:pt x="5270" y="6845"/>
                  </a:lnTo>
                  <a:lnTo>
                    <a:pt x="5270" y="6159"/>
                  </a:lnTo>
                  <a:lnTo>
                    <a:pt x="5092" y="5638"/>
                  </a:lnTo>
                  <a:lnTo>
                    <a:pt x="4749" y="5257"/>
                  </a:lnTo>
                  <a:lnTo>
                    <a:pt x="4394" y="4889"/>
                  </a:lnTo>
                  <a:lnTo>
                    <a:pt x="3898" y="4711"/>
                  </a:lnTo>
                  <a:lnTo>
                    <a:pt x="3263" y="4711"/>
                  </a:lnTo>
                  <a:lnTo>
                    <a:pt x="2781" y="4711"/>
                  </a:lnTo>
                  <a:lnTo>
                    <a:pt x="2412" y="4838"/>
                  </a:lnTo>
                  <a:lnTo>
                    <a:pt x="2082" y="5092"/>
                  </a:lnTo>
                  <a:lnTo>
                    <a:pt x="1790" y="5308"/>
                  </a:lnTo>
                  <a:lnTo>
                    <a:pt x="1587" y="5651"/>
                  </a:lnTo>
                  <a:lnTo>
                    <a:pt x="1511" y="6108"/>
                  </a:lnTo>
                  <a:lnTo>
                    <a:pt x="177" y="6108"/>
                  </a:lnTo>
                  <a:lnTo>
                    <a:pt x="419" y="0"/>
                  </a:lnTo>
                  <a:lnTo>
                    <a:pt x="6121" y="0"/>
                  </a:lnTo>
                  <a:lnTo>
                    <a:pt x="6121" y="1168"/>
                  </a:lnTo>
                  <a:lnTo>
                    <a:pt x="1676" y="1168"/>
                  </a:lnTo>
                  <a:lnTo>
                    <a:pt x="1536" y="4470"/>
                  </a:lnTo>
                  <a:lnTo>
                    <a:pt x="3225" y="3543"/>
                  </a:lnTo>
                  <a:lnTo>
                    <a:pt x="3657" y="3543"/>
                  </a:lnTo>
                  <a:lnTo>
                    <a:pt x="4584" y="3543"/>
                  </a:lnTo>
                  <a:lnTo>
                    <a:pt x="5308" y="3848"/>
                  </a:lnTo>
                  <a:lnTo>
                    <a:pt x="5880" y="4495"/>
                  </a:lnTo>
                  <a:lnTo>
                    <a:pt x="6451" y="5092"/>
                  </a:lnTo>
                  <a:lnTo>
                    <a:pt x="6743" y="5905"/>
                  </a:lnTo>
                  <a:lnTo>
                    <a:pt x="6743" y="6896"/>
                  </a:lnTo>
                  <a:lnTo>
                    <a:pt x="6743" y="7962"/>
                  </a:lnTo>
                  <a:lnTo>
                    <a:pt x="6400" y="8826"/>
                  </a:lnTo>
                  <a:lnTo>
                    <a:pt x="5702" y="9499"/>
                  </a:lnTo>
                  <a:lnTo>
                    <a:pt x="5041" y="10172"/>
                  </a:lnTo>
                  <a:lnTo>
                    <a:pt x="4140" y="10515"/>
                  </a:lnTo>
                  <a:lnTo>
                    <a:pt x="3048" y="10515"/>
                  </a:lnTo>
                  <a:lnTo>
                    <a:pt x="2133" y="10515"/>
                  </a:lnTo>
                  <a:lnTo>
                    <a:pt x="1422" y="10274"/>
                  </a:lnTo>
                  <a:lnTo>
                    <a:pt x="876" y="9804"/>
                  </a:lnTo>
                  <a:lnTo>
                    <a:pt x="330" y="9309"/>
                  </a:lnTo>
                  <a:lnTo>
                    <a:pt x="50" y="8636"/>
                  </a:lnTo>
                  <a:lnTo>
                    <a:pt x="0" y="7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958994" y="473141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495" y="0"/>
                  </a:moveTo>
                  <a:lnTo>
                    <a:pt x="2489" y="0"/>
                  </a:lnTo>
                  <a:lnTo>
                    <a:pt x="1689" y="253"/>
                  </a:lnTo>
                  <a:lnTo>
                    <a:pt x="495" y="1244"/>
                  </a:lnTo>
                  <a:lnTo>
                    <a:pt x="203" y="1917"/>
                  </a:lnTo>
                  <a:lnTo>
                    <a:pt x="203" y="2755"/>
                  </a:lnTo>
                  <a:lnTo>
                    <a:pt x="1689" y="2755"/>
                  </a:lnTo>
                  <a:lnTo>
                    <a:pt x="1689" y="2286"/>
                  </a:lnTo>
                  <a:lnTo>
                    <a:pt x="1879" y="1917"/>
                  </a:lnTo>
                  <a:lnTo>
                    <a:pt x="2527" y="1346"/>
                  </a:lnTo>
                  <a:lnTo>
                    <a:pt x="2984" y="1219"/>
                  </a:lnTo>
                  <a:lnTo>
                    <a:pt x="4089" y="1219"/>
                  </a:lnTo>
                  <a:lnTo>
                    <a:pt x="4521" y="1346"/>
                  </a:lnTo>
                  <a:lnTo>
                    <a:pt x="5130" y="1917"/>
                  </a:lnTo>
                  <a:lnTo>
                    <a:pt x="5283" y="2311"/>
                  </a:lnTo>
                  <a:lnTo>
                    <a:pt x="5283" y="3378"/>
                  </a:lnTo>
                  <a:lnTo>
                    <a:pt x="5067" y="3822"/>
                  </a:lnTo>
                  <a:lnTo>
                    <a:pt x="4191" y="4419"/>
                  </a:lnTo>
                  <a:lnTo>
                    <a:pt x="3505" y="4571"/>
                  </a:lnTo>
                  <a:lnTo>
                    <a:pt x="2578" y="4597"/>
                  </a:lnTo>
                  <a:lnTo>
                    <a:pt x="2578" y="5740"/>
                  </a:lnTo>
                  <a:lnTo>
                    <a:pt x="2755" y="5714"/>
                  </a:lnTo>
                  <a:lnTo>
                    <a:pt x="3746" y="5714"/>
                  </a:lnTo>
                  <a:lnTo>
                    <a:pt x="4394" y="5880"/>
                  </a:lnTo>
                  <a:lnTo>
                    <a:pt x="4838" y="6210"/>
                  </a:lnTo>
                  <a:lnTo>
                    <a:pt x="5257" y="6553"/>
                  </a:lnTo>
                  <a:lnTo>
                    <a:pt x="5486" y="7023"/>
                  </a:lnTo>
                  <a:lnTo>
                    <a:pt x="5486" y="8216"/>
                  </a:lnTo>
                  <a:lnTo>
                    <a:pt x="5321" y="8636"/>
                  </a:lnTo>
                  <a:lnTo>
                    <a:pt x="4914" y="8953"/>
                  </a:lnTo>
                  <a:lnTo>
                    <a:pt x="4559" y="9283"/>
                  </a:lnTo>
                  <a:lnTo>
                    <a:pt x="4025" y="9461"/>
                  </a:lnTo>
                  <a:lnTo>
                    <a:pt x="2806" y="9461"/>
                  </a:lnTo>
                  <a:lnTo>
                    <a:pt x="2374" y="9309"/>
                  </a:lnTo>
                  <a:lnTo>
                    <a:pt x="1765" y="8762"/>
                  </a:lnTo>
                  <a:lnTo>
                    <a:pt x="1587" y="8343"/>
                  </a:lnTo>
                  <a:lnTo>
                    <a:pt x="1574" y="7772"/>
                  </a:lnTo>
                  <a:lnTo>
                    <a:pt x="0" y="7772"/>
                  </a:lnTo>
                  <a:lnTo>
                    <a:pt x="0" y="8686"/>
                  </a:lnTo>
                  <a:lnTo>
                    <a:pt x="304" y="9410"/>
                  </a:lnTo>
                  <a:lnTo>
                    <a:pt x="1435" y="10426"/>
                  </a:lnTo>
                  <a:lnTo>
                    <a:pt x="2260" y="10667"/>
                  </a:lnTo>
                  <a:lnTo>
                    <a:pt x="4419" y="10667"/>
                  </a:lnTo>
                  <a:lnTo>
                    <a:pt x="5321" y="10401"/>
                  </a:lnTo>
                  <a:lnTo>
                    <a:pt x="5956" y="9855"/>
                  </a:lnTo>
                  <a:lnTo>
                    <a:pt x="6642" y="9309"/>
                  </a:lnTo>
                  <a:lnTo>
                    <a:pt x="6946" y="8585"/>
                  </a:lnTo>
                  <a:lnTo>
                    <a:pt x="6946" y="6997"/>
                  </a:lnTo>
                  <a:lnTo>
                    <a:pt x="6769" y="6451"/>
                  </a:lnTo>
                  <a:lnTo>
                    <a:pt x="6057" y="5562"/>
                  </a:lnTo>
                  <a:lnTo>
                    <a:pt x="5562" y="5283"/>
                  </a:lnTo>
                  <a:lnTo>
                    <a:pt x="4914" y="5168"/>
                  </a:lnTo>
                  <a:lnTo>
                    <a:pt x="5537" y="4940"/>
                  </a:lnTo>
                  <a:lnTo>
                    <a:pt x="6007" y="4622"/>
                  </a:lnTo>
                  <a:lnTo>
                    <a:pt x="6311" y="4216"/>
                  </a:lnTo>
                  <a:lnTo>
                    <a:pt x="6642" y="3822"/>
                  </a:lnTo>
                  <a:lnTo>
                    <a:pt x="6769" y="3352"/>
                  </a:lnTo>
                  <a:lnTo>
                    <a:pt x="6769" y="1968"/>
                  </a:lnTo>
                  <a:lnTo>
                    <a:pt x="6477" y="1269"/>
                  </a:lnTo>
                  <a:lnTo>
                    <a:pt x="5283" y="253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958994" y="473141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772"/>
                  </a:moveTo>
                  <a:lnTo>
                    <a:pt x="1574" y="7772"/>
                  </a:lnTo>
                  <a:lnTo>
                    <a:pt x="1587" y="8343"/>
                  </a:lnTo>
                  <a:lnTo>
                    <a:pt x="1765" y="8762"/>
                  </a:lnTo>
                  <a:lnTo>
                    <a:pt x="2057" y="9029"/>
                  </a:lnTo>
                  <a:lnTo>
                    <a:pt x="2374" y="9309"/>
                  </a:lnTo>
                  <a:lnTo>
                    <a:pt x="2806" y="9461"/>
                  </a:lnTo>
                  <a:lnTo>
                    <a:pt x="3378" y="9461"/>
                  </a:lnTo>
                  <a:lnTo>
                    <a:pt x="4025" y="9461"/>
                  </a:lnTo>
                  <a:lnTo>
                    <a:pt x="4559" y="9283"/>
                  </a:lnTo>
                  <a:lnTo>
                    <a:pt x="4914" y="8953"/>
                  </a:lnTo>
                  <a:lnTo>
                    <a:pt x="5321" y="8636"/>
                  </a:lnTo>
                  <a:lnTo>
                    <a:pt x="5486" y="8216"/>
                  </a:lnTo>
                  <a:lnTo>
                    <a:pt x="5486" y="7645"/>
                  </a:lnTo>
                  <a:lnTo>
                    <a:pt x="5486" y="7023"/>
                  </a:lnTo>
                  <a:lnTo>
                    <a:pt x="5257" y="6553"/>
                  </a:lnTo>
                  <a:lnTo>
                    <a:pt x="4838" y="6210"/>
                  </a:lnTo>
                  <a:lnTo>
                    <a:pt x="4394" y="5880"/>
                  </a:lnTo>
                  <a:lnTo>
                    <a:pt x="3746" y="5714"/>
                  </a:lnTo>
                  <a:lnTo>
                    <a:pt x="2933" y="5714"/>
                  </a:lnTo>
                  <a:lnTo>
                    <a:pt x="2755" y="5714"/>
                  </a:lnTo>
                  <a:lnTo>
                    <a:pt x="2578" y="5740"/>
                  </a:lnTo>
                  <a:lnTo>
                    <a:pt x="2578" y="4597"/>
                  </a:lnTo>
                  <a:lnTo>
                    <a:pt x="3505" y="4571"/>
                  </a:lnTo>
                  <a:lnTo>
                    <a:pt x="4191" y="4419"/>
                  </a:lnTo>
                  <a:lnTo>
                    <a:pt x="4610" y="4127"/>
                  </a:lnTo>
                  <a:lnTo>
                    <a:pt x="5067" y="3822"/>
                  </a:lnTo>
                  <a:lnTo>
                    <a:pt x="5283" y="3378"/>
                  </a:lnTo>
                  <a:lnTo>
                    <a:pt x="5283" y="2781"/>
                  </a:lnTo>
                  <a:lnTo>
                    <a:pt x="5283" y="2311"/>
                  </a:lnTo>
                  <a:lnTo>
                    <a:pt x="5130" y="1917"/>
                  </a:lnTo>
                  <a:lnTo>
                    <a:pt x="4825" y="1638"/>
                  </a:lnTo>
                  <a:lnTo>
                    <a:pt x="4521" y="1346"/>
                  </a:lnTo>
                  <a:lnTo>
                    <a:pt x="4089" y="1219"/>
                  </a:lnTo>
                  <a:lnTo>
                    <a:pt x="3543" y="1219"/>
                  </a:lnTo>
                  <a:lnTo>
                    <a:pt x="2984" y="1219"/>
                  </a:lnTo>
                  <a:lnTo>
                    <a:pt x="2527" y="1346"/>
                  </a:lnTo>
                  <a:lnTo>
                    <a:pt x="2209" y="1612"/>
                  </a:lnTo>
                  <a:lnTo>
                    <a:pt x="1879" y="1917"/>
                  </a:lnTo>
                  <a:lnTo>
                    <a:pt x="1689" y="2286"/>
                  </a:lnTo>
                  <a:lnTo>
                    <a:pt x="1689" y="2755"/>
                  </a:lnTo>
                  <a:lnTo>
                    <a:pt x="203" y="2755"/>
                  </a:lnTo>
                  <a:lnTo>
                    <a:pt x="203" y="1917"/>
                  </a:lnTo>
                  <a:lnTo>
                    <a:pt x="495" y="1244"/>
                  </a:lnTo>
                  <a:lnTo>
                    <a:pt x="1104" y="749"/>
                  </a:lnTo>
                  <a:lnTo>
                    <a:pt x="1689" y="253"/>
                  </a:lnTo>
                  <a:lnTo>
                    <a:pt x="2489" y="0"/>
                  </a:lnTo>
                  <a:lnTo>
                    <a:pt x="3479" y="0"/>
                  </a:lnTo>
                  <a:lnTo>
                    <a:pt x="4495" y="0"/>
                  </a:lnTo>
                  <a:lnTo>
                    <a:pt x="5283" y="253"/>
                  </a:lnTo>
                  <a:lnTo>
                    <a:pt x="5880" y="774"/>
                  </a:lnTo>
                  <a:lnTo>
                    <a:pt x="6477" y="1269"/>
                  </a:lnTo>
                  <a:lnTo>
                    <a:pt x="6769" y="1968"/>
                  </a:lnTo>
                  <a:lnTo>
                    <a:pt x="6769" y="2806"/>
                  </a:lnTo>
                  <a:lnTo>
                    <a:pt x="6769" y="3352"/>
                  </a:lnTo>
                  <a:lnTo>
                    <a:pt x="6642" y="3822"/>
                  </a:lnTo>
                  <a:lnTo>
                    <a:pt x="6311" y="4216"/>
                  </a:lnTo>
                  <a:lnTo>
                    <a:pt x="6007" y="4622"/>
                  </a:lnTo>
                  <a:lnTo>
                    <a:pt x="5537" y="4940"/>
                  </a:lnTo>
                  <a:lnTo>
                    <a:pt x="4914" y="5168"/>
                  </a:lnTo>
                  <a:lnTo>
                    <a:pt x="5562" y="5283"/>
                  </a:lnTo>
                  <a:lnTo>
                    <a:pt x="6057" y="5562"/>
                  </a:lnTo>
                  <a:lnTo>
                    <a:pt x="6413" y="6007"/>
                  </a:lnTo>
                  <a:lnTo>
                    <a:pt x="6769" y="6451"/>
                  </a:lnTo>
                  <a:lnTo>
                    <a:pt x="6946" y="6997"/>
                  </a:lnTo>
                  <a:lnTo>
                    <a:pt x="6946" y="7670"/>
                  </a:lnTo>
                  <a:lnTo>
                    <a:pt x="6946" y="8585"/>
                  </a:lnTo>
                  <a:lnTo>
                    <a:pt x="6642" y="9309"/>
                  </a:lnTo>
                  <a:lnTo>
                    <a:pt x="5956" y="9855"/>
                  </a:lnTo>
                  <a:lnTo>
                    <a:pt x="5321" y="10401"/>
                  </a:lnTo>
                  <a:lnTo>
                    <a:pt x="4419" y="10667"/>
                  </a:lnTo>
                  <a:lnTo>
                    <a:pt x="3302" y="10667"/>
                  </a:lnTo>
                  <a:lnTo>
                    <a:pt x="2260" y="10667"/>
                  </a:lnTo>
                  <a:lnTo>
                    <a:pt x="1435" y="10426"/>
                  </a:lnTo>
                  <a:lnTo>
                    <a:pt x="888" y="9931"/>
                  </a:lnTo>
                  <a:lnTo>
                    <a:pt x="304" y="9410"/>
                  </a:lnTo>
                  <a:lnTo>
                    <a:pt x="0" y="8686"/>
                  </a:lnTo>
                  <a:lnTo>
                    <a:pt x="0" y="777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969167" y="4720209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6057" y="8102"/>
                  </a:moveTo>
                  <a:lnTo>
                    <a:pt x="4673" y="8102"/>
                  </a:lnTo>
                  <a:lnTo>
                    <a:pt x="4673" y="10337"/>
                  </a:lnTo>
                  <a:lnTo>
                    <a:pt x="6057" y="10337"/>
                  </a:lnTo>
                  <a:lnTo>
                    <a:pt x="6057" y="8102"/>
                  </a:lnTo>
                  <a:close/>
                </a:path>
                <a:path w="7620" h="10795">
                  <a:moveTo>
                    <a:pt x="6057" y="0"/>
                  </a:moveTo>
                  <a:lnTo>
                    <a:pt x="4419" y="0"/>
                  </a:lnTo>
                  <a:lnTo>
                    <a:pt x="0" y="6299"/>
                  </a:lnTo>
                  <a:lnTo>
                    <a:pt x="0" y="8102"/>
                  </a:lnTo>
                  <a:lnTo>
                    <a:pt x="7442" y="8102"/>
                  </a:lnTo>
                  <a:lnTo>
                    <a:pt x="7442" y="6870"/>
                  </a:lnTo>
                  <a:lnTo>
                    <a:pt x="1142" y="6870"/>
                  </a:lnTo>
                  <a:lnTo>
                    <a:pt x="4673" y="1485"/>
                  </a:lnTo>
                  <a:lnTo>
                    <a:pt x="6057" y="1485"/>
                  </a:lnTo>
                  <a:lnTo>
                    <a:pt x="6057" y="0"/>
                  </a:lnTo>
                  <a:close/>
                </a:path>
                <a:path w="7620" h="10795">
                  <a:moveTo>
                    <a:pt x="6057" y="1485"/>
                  </a:moveTo>
                  <a:lnTo>
                    <a:pt x="4673" y="1485"/>
                  </a:lnTo>
                  <a:lnTo>
                    <a:pt x="4673" y="6870"/>
                  </a:lnTo>
                  <a:lnTo>
                    <a:pt x="6057" y="6870"/>
                  </a:lnTo>
                  <a:lnTo>
                    <a:pt x="6057" y="14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969167" y="4720209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4673" y="6870"/>
                  </a:moveTo>
                  <a:lnTo>
                    <a:pt x="4673" y="1485"/>
                  </a:lnTo>
                  <a:lnTo>
                    <a:pt x="1142" y="6870"/>
                  </a:lnTo>
                  <a:lnTo>
                    <a:pt x="4673" y="6870"/>
                  </a:lnTo>
                  <a:close/>
                </a:path>
                <a:path w="7620" h="10795">
                  <a:moveTo>
                    <a:pt x="4673" y="10337"/>
                  </a:moveTo>
                  <a:lnTo>
                    <a:pt x="4673" y="8102"/>
                  </a:lnTo>
                  <a:lnTo>
                    <a:pt x="0" y="8102"/>
                  </a:lnTo>
                  <a:lnTo>
                    <a:pt x="0" y="6299"/>
                  </a:lnTo>
                  <a:lnTo>
                    <a:pt x="4419" y="0"/>
                  </a:lnTo>
                  <a:lnTo>
                    <a:pt x="6057" y="0"/>
                  </a:lnTo>
                  <a:lnTo>
                    <a:pt x="6057" y="6870"/>
                  </a:lnTo>
                  <a:lnTo>
                    <a:pt x="7442" y="6870"/>
                  </a:lnTo>
                  <a:lnTo>
                    <a:pt x="7442" y="8102"/>
                  </a:lnTo>
                  <a:lnTo>
                    <a:pt x="6057" y="8102"/>
                  </a:lnTo>
                  <a:lnTo>
                    <a:pt x="6057" y="10337"/>
                  </a:lnTo>
                  <a:lnTo>
                    <a:pt x="4673" y="1033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807559" y="473773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430" y="0"/>
                  </a:moveTo>
                  <a:lnTo>
                    <a:pt x="23914" y="0"/>
                  </a:lnTo>
                  <a:lnTo>
                    <a:pt x="30861" y="6921"/>
                  </a:lnTo>
                  <a:lnTo>
                    <a:pt x="30861" y="15430"/>
                  </a:lnTo>
                  <a:lnTo>
                    <a:pt x="30861" y="23914"/>
                  </a:lnTo>
                  <a:lnTo>
                    <a:pt x="23914" y="30861"/>
                  </a:lnTo>
                  <a:lnTo>
                    <a:pt x="15430" y="30861"/>
                  </a:lnTo>
                  <a:lnTo>
                    <a:pt x="6934" y="30861"/>
                  </a:lnTo>
                  <a:lnTo>
                    <a:pt x="0" y="23914"/>
                  </a:lnTo>
                  <a:lnTo>
                    <a:pt x="0" y="15430"/>
                  </a:lnTo>
                  <a:lnTo>
                    <a:pt x="0" y="6921"/>
                  </a:lnTo>
                  <a:lnTo>
                    <a:pt x="6934" y="0"/>
                  </a:lnTo>
                  <a:lnTo>
                    <a:pt x="1543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792700" y="474550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216" y="0"/>
                  </a:moveTo>
                  <a:lnTo>
                    <a:pt x="2286" y="0"/>
                  </a:lnTo>
                  <a:lnTo>
                    <a:pt x="1549" y="241"/>
                  </a:lnTo>
                  <a:lnTo>
                    <a:pt x="1003" y="762"/>
                  </a:lnTo>
                  <a:lnTo>
                    <a:pt x="495" y="1282"/>
                  </a:lnTo>
                  <a:lnTo>
                    <a:pt x="190" y="2032"/>
                  </a:lnTo>
                  <a:lnTo>
                    <a:pt x="165" y="2946"/>
                  </a:lnTo>
                  <a:lnTo>
                    <a:pt x="1752" y="2946"/>
                  </a:lnTo>
                  <a:lnTo>
                    <a:pt x="1752" y="2400"/>
                  </a:lnTo>
                  <a:lnTo>
                    <a:pt x="1866" y="1955"/>
                  </a:lnTo>
                  <a:lnTo>
                    <a:pt x="2159" y="1663"/>
                  </a:lnTo>
                  <a:lnTo>
                    <a:pt x="2438" y="1333"/>
                  </a:lnTo>
                  <a:lnTo>
                    <a:pt x="2844" y="1193"/>
                  </a:lnTo>
                  <a:lnTo>
                    <a:pt x="3848" y="1193"/>
                  </a:lnTo>
                  <a:lnTo>
                    <a:pt x="4241" y="1333"/>
                  </a:lnTo>
                  <a:lnTo>
                    <a:pt x="4864" y="1930"/>
                  </a:lnTo>
                  <a:lnTo>
                    <a:pt x="5016" y="2324"/>
                  </a:lnTo>
                  <a:lnTo>
                    <a:pt x="5016" y="3416"/>
                  </a:lnTo>
                  <a:lnTo>
                    <a:pt x="0" y="9029"/>
                  </a:lnTo>
                  <a:lnTo>
                    <a:pt x="0" y="10515"/>
                  </a:lnTo>
                  <a:lnTo>
                    <a:pt x="6464" y="10515"/>
                  </a:lnTo>
                  <a:lnTo>
                    <a:pt x="6464" y="9296"/>
                  </a:lnTo>
                  <a:lnTo>
                    <a:pt x="1701" y="9296"/>
                  </a:lnTo>
                  <a:lnTo>
                    <a:pt x="4127" y="6845"/>
                  </a:lnTo>
                  <a:lnTo>
                    <a:pt x="5092" y="5905"/>
                  </a:lnTo>
                  <a:lnTo>
                    <a:pt x="5714" y="5130"/>
                  </a:lnTo>
                  <a:lnTo>
                    <a:pt x="6311" y="4038"/>
                  </a:lnTo>
                  <a:lnTo>
                    <a:pt x="6464" y="3441"/>
                  </a:lnTo>
                  <a:lnTo>
                    <a:pt x="6464" y="1981"/>
                  </a:lnTo>
                  <a:lnTo>
                    <a:pt x="6184" y="1282"/>
                  </a:lnTo>
                  <a:lnTo>
                    <a:pt x="5016" y="241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792700" y="474550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64" y="10515"/>
                  </a:moveTo>
                  <a:lnTo>
                    <a:pt x="0" y="10515"/>
                  </a:lnTo>
                  <a:lnTo>
                    <a:pt x="0" y="9029"/>
                  </a:lnTo>
                  <a:lnTo>
                    <a:pt x="1917" y="7289"/>
                  </a:lnTo>
                  <a:lnTo>
                    <a:pt x="3225" y="5969"/>
                  </a:lnTo>
                  <a:lnTo>
                    <a:pt x="3962" y="5080"/>
                  </a:lnTo>
                  <a:lnTo>
                    <a:pt x="4673" y="4165"/>
                  </a:lnTo>
                  <a:lnTo>
                    <a:pt x="5016" y="3416"/>
                  </a:lnTo>
                  <a:lnTo>
                    <a:pt x="5016" y="2819"/>
                  </a:lnTo>
                  <a:lnTo>
                    <a:pt x="5016" y="2324"/>
                  </a:lnTo>
                  <a:lnTo>
                    <a:pt x="4864" y="1930"/>
                  </a:lnTo>
                  <a:lnTo>
                    <a:pt x="4572" y="1663"/>
                  </a:lnTo>
                  <a:lnTo>
                    <a:pt x="4241" y="1333"/>
                  </a:lnTo>
                  <a:lnTo>
                    <a:pt x="3848" y="1193"/>
                  </a:lnTo>
                  <a:lnTo>
                    <a:pt x="3352" y="1193"/>
                  </a:lnTo>
                  <a:lnTo>
                    <a:pt x="2844" y="1193"/>
                  </a:lnTo>
                  <a:lnTo>
                    <a:pt x="2438" y="1333"/>
                  </a:lnTo>
                  <a:lnTo>
                    <a:pt x="2159" y="1663"/>
                  </a:lnTo>
                  <a:lnTo>
                    <a:pt x="1866" y="1955"/>
                  </a:lnTo>
                  <a:lnTo>
                    <a:pt x="1752" y="2400"/>
                  </a:lnTo>
                  <a:lnTo>
                    <a:pt x="1752" y="2946"/>
                  </a:lnTo>
                  <a:lnTo>
                    <a:pt x="165" y="2946"/>
                  </a:lnTo>
                  <a:lnTo>
                    <a:pt x="2286" y="0"/>
                  </a:lnTo>
                  <a:lnTo>
                    <a:pt x="3251" y="0"/>
                  </a:lnTo>
                  <a:lnTo>
                    <a:pt x="4216" y="0"/>
                  </a:lnTo>
                  <a:lnTo>
                    <a:pt x="5016" y="241"/>
                  </a:lnTo>
                  <a:lnTo>
                    <a:pt x="5587" y="762"/>
                  </a:lnTo>
                  <a:lnTo>
                    <a:pt x="6184" y="1282"/>
                  </a:lnTo>
                  <a:lnTo>
                    <a:pt x="6464" y="1981"/>
                  </a:lnTo>
                  <a:lnTo>
                    <a:pt x="6464" y="2819"/>
                  </a:lnTo>
                  <a:lnTo>
                    <a:pt x="6464" y="3441"/>
                  </a:lnTo>
                  <a:lnTo>
                    <a:pt x="4127" y="6845"/>
                  </a:lnTo>
                  <a:lnTo>
                    <a:pt x="1701" y="9296"/>
                  </a:lnTo>
                  <a:lnTo>
                    <a:pt x="6464" y="9296"/>
                  </a:lnTo>
                  <a:lnTo>
                    <a:pt x="6464" y="105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786401" y="4761280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6261" y="9550"/>
                  </a:moveTo>
                  <a:lnTo>
                    <a:pt x="1435" y="9550"/>
                  </a:lnTo>
                  <a:lnTo>
                    <a:pt x="1435" y="152"/>
                  </a:lnTo>
                  <a:lnTo>
                    <a:pt x="0" y="152"/>
                  </a:lnTo>
                  <a:lnTo>
                    <a:pt x="0" y="10833"/>
                  </a:lnTo>
                  <a:lnTo>
                    <a:pt x="6261" y="10833"/>
                  </a:lnTo>
                  <a:lnTo>
                    <a:pt x="6261" y="9550"/>
                  </a:lnTo>
                  <a:close/>
                </a:path>
                <a:path w="17779" h="11429">
                  <a:moveTo>
                    <a:pt x="17310" y="3746"/>
                  </a:moveTo>
                  <a:lnTo>
                    <a:pt x="16865" y="2374"/>
                  </a:lnTo>
                  <a:lnTo>
                    <a:pt x="15798" y="1168"/>
                  </a:lnTo>
                  <a:lnTo>
                    <a:pt x="15659" y="1016"/>
                  </a:lnTo>
                  <a:lnTo>
                    <a:pt x="15659" y="3746"/>
                  </a:lnTo>
                  <a:lnTo>
                    <a:pt x="15646" y="7264"/>
                  </a:lnTo>
                  <a:lnTo>
                    <a:pt x="15455" y="7937"/>
                  </a:lnTo>
                  <a:lnTo>
                    <a:pt x="14897" y="8686"/>
                  </a:lnTo>
                  <a:lnTo>
                    <a:pt x="14312" y="9398"/>
                  </a:lnTo>
                  <a:lnTo>
                    <a:pt x="13500" y="9766"/>
                  </a:lnTo>
                  <a:lnTo>
                    <a:pt x="11341" y="9766"/>
                  </a:lnTo>
                  <a:lnTo>
                    <a:pt x="9156" y="3746"/>
                  </a:lnTo>
                  <a:lnTo>
                    <a:pt x="9372" y="2997"/>
                  </a:lnTo>
                  <a:lnTo>
                    <a:pt x="10515" y="1536"/>
                  </a:lnTo>
                  <a:lnTo>
                    <a:pt x="11341" y="1168"/>
                  </a:lnTo>
                  <a:lnTo>
                    <a:pt x="13500" y="1168"/>
                  </a:lnTo>
                  <a:lnTo>
                    <a:pt x="14312" y="1536"/>
                  </a:lnTo>
                  <a:lnTo>
                    <a:pt x="15455" y="3022"/>
                  </a:lnTo>
                  <a:lnTo>
                    <a:pt x="15659" y="3746"/>
                  </a:lnTo>
                  <a:lnTo>
                    <a:pt x="15659" y="1016"/>
                  </a:lnTo>
                  <a:lnTo>
                    <a:pt x="15189" y="469"/>
                  </a:lnTo>
                  <a:lnTo>
                    <a:pt x="13995" y="0"/>
                  </a:lnTo>
                  <a:lnTo>
                    <a:pt x="10871" y="0"/>
                  </a:lnTo>
                  <a:lnTo>
                    <a:pt x="9652" y="469"/>
                  </a:lnTo>
                  <a:lnTo>
                    <a:pt x="7962" y="2374"/>
                  </a:lnTo>
                  <a:lnTo>
                    <a:pt x="7556" y="3746"/>
                  </a:lnTo>
                  <a:lnTo>
                    <a:pt x="7556" y="7264"/>
                  </a:lnTo>
                  <a:lnTo>
                    <a:pt x="7962" y="8610"/>
                  </a:lnTo>
                  <a:lnTo>
                    <a:pt x="9677" y="10515"/>
                  </a:lnTo>
                  <a:lnTo>
                    <a:pt x="10896" y="11010"/>
                  </a:lnTo>
                  <a:lnTo>
                    <a:pt x="13995" y="11010"/>
                  </a:lnTo>
                  <a:lnTo>
                    <a:pt x="15189" y="10515"/>
                  </a:lnTo>
                  <a:lnTo>
                    <a:pt x="15849" y="9766"/>
                  </a:lnTo>
                  <a:lnTo>
                    <a:pt x="16865" y="8610"/>
                  </a:lnTo>
                  <a:lnTo>
                    <a:pt x="17310" y="7264"/>
                  </a:lnTo>
                  <a:lnTo>
                    <a:pt x="17310" y="37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786401" y="4761280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7556" y="5511"/>
                  </a:moveTo>
                  <a:lnTo>
                    <a:pt x="7556" y="3746"/>
                  </a:lnTo>
                  <a:lnTo>
                    <a:pt x="7962" y="2374"/>
                  </a:lnTo>
                  <a:lnTo>
                    <a:pt x="8813" y="1435"/>
                  </a:lnTo>
                  <a:lnTo>
                    <a:pt x="9651" y="469"/>
                  </a:lnTo>
                  <a:lnTo>
                    <a:pt x="10871" y="0"/>
                  </a:lnTo>
                  <a:lnTo>
                    <a:pt x="12433" y="0"/>
                  </a:lnTo>
                  <a:lnTo>
                    <a:pt x="13995" y="0"/>
                  </a:lnTo>
                  <a:lnTo>
                    <a:pt x="15189" y="469"/>
                  </a:lnTo>
                  <a:lnTo>
                    <a:pt x="16027" y="1409"/>
                  </a:lnTo>
                  <a:lnTo>
                    <a:pt x="16865" y="2374"/>
                  </a:lnTo>
                  <a:lnTo>
                    <a:pt x="17310" y="3746"/>
                  </a:lnTo>
                  <a:lnTo>
                    <a:pt x="17310" y="5511"/>
                  </a:lnTo>
                  <a:lnTo>
                    <a:pt x="17310" y="7264"/>
                  </a:lnTo>
                  <a:lnTo>
                    <a:pt x="16865" y="8636"/>
                  </a:lnTo>
                  <a:lnTo>
                    <a:pt x="16027" y="9575"/>
                  </a:lnTo>
                  <a:lnTo>
                    <a:pt x="15189" y="10515"/>
                  </a:lnTo>
                  <a:lnTo>
                    <a:pt x="13995" y="11010"/>
                  </a:lnTo>
                  <a:lnTo>
                    <a:pt x="12433" y="11010"/>
                  </a:lnTo>
                  <a:lnTo>
                    <a:pt x="10896" y="11010"/>
                  </a:lnTo>
                  <a:lnTo>
                    <a:pt x="9677" y="10515"/>
                  </a:lnTo>
                  <a:lnTo>
                    <a:pt x="8839" y="9575"/>
                  </a:lnTo>
                  <a:lnTo>
                    <a:pt x="7962" y="8610"/>
                  </a:lnTo>
                  <a:lnTo>
                    <a:pt x="7556" y="7264"/>
                  </a:lnTo>
                  <a:lnTo>
                    <a:pt x="7556" y="5511"/>
                  </a:lnTo>
                  <a:close/>
                </a:path>
                <a:path w="17779" h="11429">
                  <a:moveTo>
                    <a:pt x="9080" y="5435"/>
                  </a:moveTo>
                  <a:lnTo>
                    <a:pt x="9080" y="6819"/>
                  </a:lnTo>
                  <a:lnTo>
                    <a:pt x="9372" y="7886"/>
                  </a:lnTo>
                  <a:lnTo>
                    <a:pt x="9931" y="8661"/>
                  </a:lnTo>
                  <a:lnTo>
                    <a:pt x="10515" y="9398"/>
                  </a:lnTo>
                  <a:lnTo>
                    <a:pt x="11341" y="9766"/>
                  </a:lnTo>
                  <a:lnTo>
                    <a:pt x="12407" y="9766"/>
                  </a:lnTo>
                  <a:lnTo>
                    <a:pt x="13500" y="9766"/>
                  </a:lnTo>
                  <a:lnTo>
                    <a:pt x="14312" y="9398"/>
                  </a:lnTo>
                  <a:lnTo>
                    <a:pt x="14897" y="8686"/>
                  </a:lnTo>
                  <a:lnTo>
                    <a:pt x="15455" y="7937"/>
                  </a:lnTo>
                  <a:lnTo>
                    <a:pt x="15760" y="6870"/>
                  </a:lnTo>
                  <a:lnTo>
                    <a:pt x="15760" y="5486"/>
                  </a:lnTo>
                  <a:lnTo>
                    <a:pt x="15760" y="4089"/>
                  </a:lnTo>
                  <a:lnTo>
                    <a:pt x="15455" y="3022"/>
                  </a:lnTo>
                  <a:lnTo>
                    <a:pt x="14897" y="2286"/>
                  </a:lnTo>
                  <a:lnTo>
                    <a:pt x="14312" y="1536"/>
                  </a:lnTo>
                  <a:lnTo>
                    <a:pt x="13500" y="1168"/>
                  </a:lnTo>
                  <a:lnTo>
                    <a:pt x="12407" y="1168"/>
                  </a:lnTo>
                  <a:lnTo>
                    <a:pt x="11341" y="1168"/>
                  </a:lnTo>
                  <a:lnTo>
                    <a:pt x="10515" y="1536"/>
                  </a:lnTo>
                  <a:lnTo>
                    <a:pt x="9931" y="2286"/>
                  </a:lnTo>
                  <a:lnTo>
                    <a:pt x="9372" y="2997"/>
                  </a:lnTo>
                  <a:lnTo>
                    <a:pt x="9080" y="4063"/>
                  </a:lnTo>
                  <a:lnTo>
                    <a:pt x="9080" y="5435"/>
                  </a:lnTo>
                  <a:close/>
                </a:path>
                <a:path w="17779" h="11429">
                  <a:moveTo>
                    <a:pt x="0" y="10833"/>
                  </a:moveTo>
                  <a:lnTo>
                    <a:pt x="0" y="152"/>
                  </a:lnTo>
                  <a:lnTo>
                    <a:pt x="1435" y="152"/>
                  </a:lnTo>
                  <a:lnTo>
                    <a:pt x="1435" y="9550"/>
                  </a:lnTo>
                  <a:lnTo>
                    <a:pt x="6261" y="9550"/>
                  </a:lnTo>
                  <a:lnTo>
                    <a:pt x="6261" y="10833"/>
                  </a:lnTo>
                  <a:lnTo>
                    <a:pt x="0" y="1083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845342" y="4759985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8115" y="0"/>
                  </a:moveTo>
                  <a:lnTo>
                    <a:pt x="6692" y="0"/>
                  </a:lnTo>
                  <a:lnTo>
                    <a:pt x="6692" y="4546"/>
                  </a:lnTo>
                  <a:lnTo>
                    <a:pt x="1447" y="454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447" y="10668"/>
                  </a:lnTo>
                  <a:lnTo>
                    <a:pt x="1447" y="5829"/>
                  </a:lnTo>
                  <a:lnTo>
                    <a:pt x="6692" y="5829"/>
                  </a:lnTo>
                  <a:lnTo>
                    <a:pt x="6692" y="10668"/>
                  </a:lnTo>
                  <a:lnTo>
                    <a:pt x="8115" y="10668"/>
                  </a:lnTo>
                  <a:lnTo>
                    <a:pt x="8115" y="0"/>
                  </a:lnTo>
                  <a:close/>
                </a:path>
                <a:path w="12064" h="10795">
                  <a:moveTo>
                    <a:pt x="12014" y="0"/>
                  </a:moveTo>
                  <a:lnTo>
                    <a:pt x="10604" y="0"/>
                  </a:lnTo>
                  <a:lnTo>
                    <a:pt x="10604" y="10668"/>
                  </a:lnTo>
                  <a:lnTo>
                    <a:pt x="12014" y="10668"/>
                  </a:lnTo>
                  <a:lnTo>
                    <a:pt x="120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845342" y="4759985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12014" y="10667"/>
                  </a:moveTo>
                  <a:lnTo>
                    <a:pt x="10591" y="10667"/>
                  </a:lnTo>
                  <a:lnTo>
                    <a:pt x="10591" y="0"/>
                  </a:lnTo>
                  <a:lnTo>
                    <a:pt x="12014" y="0"/>
                  </a:lnTo>
                  <a:lnTo>
                    <a:pt x="12014" y="10667"/>
                  </a:lnTo>
                  <a:close/>
                </a:path>
                <a:path w="12064" h="10795">
                  <a:moveTo>
                    <a:pt x="1447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447" y="0"/>
                  </a:lnTo>
                  <a:lnTo>
                    <a:pt x="1447" y="4546"/>
                  </a:lnTo>
                  <a:lnTo>
                    <a:pt x="6692" y="4546"/>
                  </a:lnTo>
                  <a:lnTo>
                    <a:pt x="6692" y="0"/>
                  </a:lnTo>
                  <a:lnTo>
                    <a:pt x="8115" y="0"/>
                  </a:lnTo>
                  <a:lnTo>
                    <a:pt x="8115" y="10667"/>
                  </a:lnTo>
                  <a:lnTo>
                    <a:pt x="6692" y="10667"/>
                  </a:lnTo>
                  <a:lnTo>
                    <a:pt x="6692" y="5829"/>
                  </a:lnTo>
                  <a:lnTo>
                    <a:pt x="1447" y="5829"/>
                  </a:lnTo>
                  <a:lnTo>
                    <a:pt x="1447" y="106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837696" y="472445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610" y="0"/>
                  </a:moveTo>
                  <a:lnTo>
                    <a:pt x="2527" y="0"/>
                  </a:lnTo>
                  <a:lnTo>
                    <a:pt x="1587" y="469"/>
                  </a:lnTo>
                  <a:lnTo>
                    <a:pt x="330" y="2400"/>
                  </a:lnTo>
                  <a:lnTo>
                    <a:pt x="12" y="3733"/>
                  </a:lnTo>
                  <a:lnTo>
                    <a:pt x="0" y="7340"/>
                  </a:lnTo>
                  <a:lnTo>
                    <a:pt x="304" y="8572"/>
                  </a:lnTo>
                  <a:lnTo>
                    <a:pt x="1473" y="10236"/>
                  </a:lnTo>
                  <a:lnTo>
                    <a:pt x="2362" y="10655"/>
                  </a:lnTo>
                  <a:lnTo>
                    <a:pt x="4546" y="10655"/>
                  </a:lnTo>
                  <a:lnTo>
                    <a:pt x="5384" y="10312"/>
                  </a:lnTo>
                  <a:lnTo>
                    <a:pt x="6173" y="9499"/>
                  </a:lnTo>
                  <a:lnTo>
                    <a:pt x="3009" y="9499"/>
                  </a:lnTo>
                  <a:lnTo>
                    <a:pt x="2539" y="9296"/>
                  </a:lnTo>
                  <a:lnTo>
                    <a:pt x="2159" y="8877"/>
                  </a:lnTo>
                  <a:lnTo>
                    <a:pt x="1803" y="8432"/>
                  </a:lnTo>
                  <a:lnTo>
                    <a:pt x="1697" y="8127"/>
                  </a:lnTo>
                  <a:lnTo>
                    <a:pt x="1621" y="6489"/>
                  </a:lnTo>
                  <a:lnTo>
                    <a:pt x="1826" y="5943"/>
                  </a:lnTo>
                  <a:lnTo>
                    <a:pt x="2565" y="5130"/>
                  </a:lnTo>
                  <a:lnTo>
                    <a:pt x="1498" y="5079"/>
                  </a:lnTo>
                  <a:lnTo>
                    <a:pt x="1498" y="3733"/>
                  </a:lnTo>
                  <a:lnTo>
                    <a:pt x="1701" y="2717"/>
                  </a:lnTo>
                  <a:lnTo>
                    <a:pt x="2412" y="1435"/>
                  </a:lnTo>
                  <a:lnTo>
                    <a:pt x="2959" y="1092"/>
                  </a:lnTo>
                  <a:lnTo>
                    <a:pt x="6277" y="1092"/>
                  </a:lnTo>
                  <a:lnTo>
                    <a:pt x="5283" y="215"/>
                  </a:lnTo>
                  <a:lnTo>
                    <a:pt x="4610" y="0"/>
                  </a:lnTo>
                  <a:close/>
                </a:path>
                <a:path w="6985" h="10795">
                  <a:moveTo>
                    <a:pt x="6297" y="4902"/>
                  </a:moveTo>
                  <a:lnTo>
                    <a:pt x="4190" y="4902"/>
                  </a:lnTo>
                  <a:lnTo>
                    <a:pt x="4695" y="5130"/>
                  </a:lnTo>
                  <a:lnTo>
                    <a:pt x="5384" y="5943"/>
                  </a:lnTo>
                  <a:lnTo>
                    <a:pt x="5492" y="8127"/>
                  </a:lnTo>
                  <a:lnTo>
                    <a:pt x="5393" y="8432"/>
                  </a:lnTo>
                  <a:lnTo>
                    <a:pt x="4660" y="9296"/>
                  </a:lnTo>
                  <a:lnTo>
                    <a:pt x="4178" y="9499"/>
                  </a:lnTo>
                  <a:lnTo>
                    <a:pt x="6173" y="9499"/>
                  </a:lnTo>
                  <a:lnTo>
                    <a:pt x="6629" y="9029"/>
                  </a:lnTo>
                  <a:lnTo>
                    <a:pt x="6822" y="8432"/>
                  </a:lnTo>
                  <a:lnTo>
                    <a:pt x="6885" y="5943"/>
                  </a:lnTo>
                  <a:lnTo>
                    <a:pt x="6654" y="5283"/>
                  </a:lnTo>
                  <a:lnTo>
                    <a:pt x="6297" y="4902"/>
                  </a:lnTo>
                  <a:close/>
                </a:path>
                <a:path w="6985" h="10795">
                  <a:moveTo>
                    <a:pt x="4762" y="3759"/>
                  </a:moveTo>
                  <a:lnTo>
                    <a:pt x="3352" y="3759"/>
                  </a:lnTo>
                  <a:lnTo>
                    <a:pt x="2882" y="3860"/>
                  </a:lnTo>
                  <a:lnTo>
                    <a:pt x="2489" y="4114"/>
                  </a:lnTo>
                  <a:lnTo>
                    <a:pt x="2070" y="4305"/>
                  </a:lnTo>
                  <a:lnTo>
                    <a:pt x="1739" y="4660"/>
                  </a:lnTo>
                  <a:lnTo>
                    <a:pt x="1498" y="5079"/>
                  </a:lnTo>
                  <a:lnTo>
                    <a:pt x="2675" y="5079"/>
                  </a:lnTo>
                  <a:lnTo>
                    <a:pt x="3060" y="4902"/>
                  </a:lnTo>
                  <a:lnTo>
                    <a:pt x="6297" y="4902"/>
                  </a:lnTo>
                  <a:lnTo>
                    <a:pt x="5511" y="4063"/>
                  </a:lnTo>
                  <a:lnTo>
                    <a:pt x="4762" y="3759"/>
                  </a:lnTo>
                  <a:close/>
                </a:path>
                <a:path w="6985" h="10795">
                  <a:moveTo>
                    <a:pt x="6277" y="1092"/>
                  </a:moveTo>
                  <a:lnTo>
                    <a:pt x="4140" y="1092"/>
                  </a:lnTo>
                  <a:lnTo>
                    <a:pt x="4445" y="1231"/>
                  </a:lnTo>
                  <a:lnTo>
                    <a:pt x="5016" y="1727"/>
                  </a:lnTo>
                  <a:lnTo>
                    <a:pt x="5168" y="2082"/>
                  </a:lnTo>
                  <a:lnTo>
                    <a:pt x="5245" y="2552"/>
                  </a:lnTo>
                  <a:lnTo>
                    <a:pt x="6705" y="2552"/>
                  </a:lnTo>
                  <a:lnTo>
                    <a:pt x="6629" y="1727"/>
                  </a:lnTo>
                  <a:lnTo>
                    <a:pt x="6387" y="1231"/>
                  </a:lnTo>
                  <a:lnTo>
                    <a:pt x="6277" y="10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837696" y="472445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612" y="7213"/>
                  </a:moveTo>
                  <a:lnTo>
                    <a:pt x="1612" y="7886"/>
                  </a:lnTo>
                  <a:lnTo>
                    <a:pt x="1803" y="8432"/>
                  </a:lnTo>
                  <a:lnTo>
                    <a:pt x="2159" y="8877"/>
                  </a:lnTo>
                  <a:lnTo>
                    <a:pt x="2539" y="9296"/>
                  </a:lnTo>
                  <a:lnTo>
                    <a:pt x="3009" y="9499"/>
                  </a:lnTo>
                  <a:lnTo>
                    <a:pt x="3581" y="9499"/>
                  </a:lnTo>
                  <a:lnTo>
                    <a:pt x="4178" y="9499"/>
                  </a:lnTo>
                  <a:lnTo>
                    <a:pt x="4660" y="9296"/>
                  </a:lnTo>
                  <a:lnTo>
                    <a:pt x="5016" y="8877"/>
                  </a:lnTo>
                  <a:lnTo>
                    <a:pt x="5384" y="8458"/>
                  </a:lnTo>
                  <a:lnTo>
                    <a:pt x="5562" y="7912"/>
                  </a:lnTo>
                  <a:lnTo>
                    <a:pt x="5562" y="7188"/>
                  </a:lnTo>
                  <a:lnTo>
                    <a:pt x="5562" y="6489"/>
                  </a:lnTo>
                  <a:lnTo>
                    <a:pt x="5384" y="5943"/>
                  </a:lnTo>
                  <a:lnTo>
                    <a:pt x="5016" y="5524"/>
                  </a:lnTo>
                  <a:lnTo>
                    <a:pt x="4673" y="5105"/>
                  </a:lnTo>
                  <a:lnTo>
                    <a:pt x="4190" y="4902"/>
                  </a:lnTo>
                  <a:lnTo>
                    <a:pt x="3632" y="4902"/>
                  </a:lnTo>
                  <a:lnTo>
                    <a:pt x="3060" y="4902"/>
                  </a:lnTo>
                  <a:lnTo>
                    <a:pt x="2565" y="5130"/>
                  </a:lnTo>
                  <a:lnTo>
                    <a:pt x="2197" y="5549"/>
                  </a:lnTo>
                  <a:lnTo>
                    <a:pt x="1803" y="5968"/>
                  </a:lnTo>
                  <a:lnTo>
                    <a:pt x="1612" y="6515"/>
                  </a:lnTo>
                  <a:lnTo>
                    <a:pt x="1612" y="7213"/>
                  </a:lnTo>
                  <a:close/>
                </a:path>
                <a:path w="6985" h="10795">
                  <a:moveTo>
                    <a:pt x="1498" y="5079"/>
                  </a:moveTo>
                  <a:lnTo>
                    <a:pt x="1739" y="4660"/>
                  </a:lnTo>
                  <a:lnTo>
                    <a:pt x="2070" y="4305"/>
                  </a:lnTo>
                  <a:lnTo>
                    <a:pt x="2489" y="4114"/>
                  </a:lnTo>
                  <a:lnTo>
                    <a:pt x="2882" y="3860"/>
                  </a:lnTo>
                  <a:lnTo>
                    <a:pt x="3352" y="3759"/>
                  </a:lnTo>
                  <a:lnTo>
                    <a:pt x="3898" y="3759"/>
                  </a:lnTo>
                  <a:lnTo>
                    <a:pt x="4762" y="3759"/>
                  </a:lnTo>
                  <a:lnTo>
                    <a:pt x="5511" y="4063"/>
                  </a:lnTo>
                  <a:lnTo>
                    <a:pt x="6083" y="4660"/>
                  </a:lnTo>
                  <a:lnTo>
                    <a:pt x="6654" y="5283"/>
                  </a:lnTo>
                  <a:lnTo>
                    <a:pt x="6921" y="6045"/>
                  </a:lnTo>
                  <a:lnTo>
                    <a:pt x="6921" y="7010"/>
                  </a:lnTo>
                  <a:lnTo>
                    <a:pt x="6921" y="8127"/>
                  </a:lnTo>
                  <a:lnTo>
                    <a:pt x="6629" y="9029"/>
                  </a:lnTo>
                  <a:lnTo>
                    <a:pt x="6007" y="9664"/>
                  </a:lnTo>
                  <a:lnTo>
                    <a:pt x="5384" y="10312"/>
                  </a:lnTo>
                  <a:lnTo>
                    <a:pt x="4546" y="10655"/>
                  </a:lnTo>
                  <a:lnTo>
                    <a:pt x="3530" y="10655"/>
                  </a:lnTo>
                  <a:lnTo>
                    <a:pt x="2362" y="10655"/>
                  </a:lnTo>
                  <a:lnTo>
                    <a:pt x="1473" y="10236"/>
                  </a:lnTo>
                  <a:lnTo>
                    <a:pt x="901" y="9398"/>
                  </a:lnTo>
                  <a:lnTo>
                    <a:pt x="304" y="8572"/>
                  </a:lnTo>
                  <a:lnTo>
                    <a:pt x="0" y="7340"/>
                  </a:lnTo>
                  <a:lnTo>
                    <a:pt x="0" y="5651"/>
                  </a:lnTo>
                  <a:lnTo>
                    <a:pt x="0" y="3784"/>
                  </a:lnTo>
                  <a:lnTo>
                    <a:pt x="330" y="2400"/>
                  </a:lnTo>
                  <a:lnTo>
                    <a:pt x="952" y="1435"/>
                  </a:lnTo>
                  <a:lnTo>
                    <a:pt x="1587" y="469"/>
                  </a:lnTo>
                  <a:lnTo>
                    <a:pt x="2527" y="0"/>
                  </a:lnTo>
                  <a:lnTo>
                    <a:pt x="3721" y="0"/>
                  </a:lnTo>
                  <a:lnTo>
                    <a:pt x="4610" y="0"/>
                  </a:lnTo>
                  <a:lnTo>
                    <a:pt x="6705" y="2552"/>
                  </a:lnTo>
                  <a:lnTo>
                    <a:pt x="5245" y="2552"/>
                  </a:lnTo>
                  <a:lnTo>
                    <a:pt x="5168" y="2082"/>
                  </a:lnTo>
                  <a:lnTo>
                    <a:pt x="5016" y="1727"/>
                  </a:lnTo>
                  <a:lnTo>
                    <a:pt x="4724" y="1485"/>
                  </a:lnTo>
                  <a:lnTo>
                    <a:pt x="4445" y="1231"/>
                  </a:lnTo>
                  <a:lnTo>
                    <a:pt x="4140" y="1092"/>
                  </a:lnTo>
                  <a:lnTo>
                    <a:pt x="3670" y="1092"/>
                  </a:lnTo>
                  <a:lnTo>
                    <a:pt x="2959" y="1092"/>
                  </a:lnTo>
                  <a:lnTo>
                    <a:pt x="2412" y="1435"/>
                  </a:lnTo>
                  <a:lnTo>
                    <a:pt x="2044" y="2082"/>
                  </a:lnTo>
                  <a:lnTo>
                    <a:pt x="1701" y="2717"/>
                  </a:lnTo>
                  <a:lnTo>
                    <a:pt x="1498" y="3733"/>
                  </a:lnTo>
                  <a:lnTo>
                    <a:pt x="1498" y="50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846853" y="474301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2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5257" y="1269"/>
                  </a:lnTo>
                  <a:lnTo>
                    <a:pt x="1270" y="10325"/>
                  </a:lnTo>
                  <a:lnTo>
                    <a:pt x="3022" y="10325"/>
                  </a:lnTo>
                  <a:lnTo>
                    <a:pt x="6629" y="1397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846853" y="474301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270" y="10325"/>
                  </a:moveTo>
                  <a:lnTo>
                    <a:pt x="5257" y="1269"/>
                  </a:lnTo>
                  <a:lnTo>
                    <a:pt x="0" y="1269"/>
                  </a:lnTo>
                  <a:lnTo>
                    <a:pt x="0" y="0"/>
                  </a:lnTo>
                  <a:lnTo>
                    <a:pt x="6629" y="0"/>
                  </a:lnTo>
                  <a:lnTo>
                    <a:pt x="6629" y="1397"/>
                  </a:lnTo>
                  <a:lnTo>
                    <a:pt x="3022" y="10325"/>
                  </a:lnTo>
                  <a:lnTo>
                    <a:pt x="1270" y="10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822037" y="471940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096" y="0"/>
                  </a:moveTo>
                  <a:lnTo>
                    <a:pt x="419" y="0"/>
                  </a:lnTo>
                  <a:lnTo>
                    <a:pt x="165" y="6108"/>
                  </a:lnTo>
                  <a:lnTo>
                    <a:pt x="1498" y="6108"/>
                  </a:lnTo>
                  <a:lnTo>
                    <a:pt x="1600" y="5676"/>
                  </a:lnTo>
                  <a:lnTo>
                    <a:pt x="1777" y="5333"/>
                  </a:lnTo>
                  <a:lnTo>
                    <a:pt x="2387" y="4838"/>
                  </a:lnTo>
                  <a:lnTo>
                    <a:pt x="2768" y="4711"/>
                  </a:lnTo>
                  <a:lnTo>
                    <a:pt x="3911" y="4711"/>
                  </a:lnTo>
                  <a:lnTo>
                    <a:pt x="4381" y="4914"/>
                  </a:lnTo>
                  <a:lnTo>
                    <a:pt x="4762" y="5283"/>
                  </a:lnTo>
                  <a:lnTo>
                    <a:pt x="5067" y="5651"/>
                  </a:lnTo>
                  <a:lnTo>
                    <a:pt x="5270" y="6172"/>
                  </a:lnTo>
                  <a:lnTo>
                    <a:pt x="5270" y="7619"/>
                  </a:lnTo>
                  <a:lnTo>
                    <a:pt x="5092" y="8216"/>
                  </a:lnTo>
                  <a:lnTo>
                    <a:pt x="4406" y="9055"/>
                  </a:lnTo>
                  <a:lnTo>
                    <a:pt x="3937" y="9283"/>
                  </a:lnTo>
                  <a:lnTo>
                    <a:pt x="2819" y="9283"/>
                  </a:lnTo>
                  <a:lnTo>
                    <a:pt x="2412" y="9156"/>
                  </a:lnTo>
                  <a:lnTo>
                    <a:pt x="2146" y="8902"/>
                  </a:lnTo>
                  <a:lnTo>
                    <a:pt x="1854" y="8661"/>
                  </a:lnTo>
                  <a:lnTo>
                    <a:pt x="1650" y="8305"/>
                  </a:lnTo>
                  <a:lnTo>
                    <a:pt x="1587" y="7810"/>
                  </a:lnTo>
                  <a:lnTo>
                    <a:pt x="0" y="7810"/>
                  </a:lnTo>
                  <a:lnTo>
                    <a:pt x="2146" y="10515"/>
                  </a:lnTo>
                  <a:lnTo>
                    <a:pt x="4165" y="10515"/>
                  </a:lnTo>
                  <a:lnTo>
                    <a:pt x="5041" y="10198"/>
                  </a:lnTo>
                  <a:lnTo>
                    <a:pt x="6388" y="8826"/>
                  </a:lnTo>
                  <a:lnTo>
                    <a:pt x="6743" y="7962"/>
                  </a:lnTo>
                  <a:lnTo>
                    <a:pt x="6743" y="5905"/>
                  </a:lnTo>
                  <a:lnTo>
                    <a:pt x="6464" y="5105"/>
                  </a:lnTo>
                  <a:lnTo>
                    <a:pt x="5867" y="4495"/>
                  </a:lnTo>
                  <a:lnTo>
                    <a:pt x="5295" y="3873"/>
                  </a:lnTo>
                  <a:lnTo>
                    <a:pt x="4546" y="3568"/>
                  </a:lnTo>
                  <a:lnTo>
                    <a:pt x="3213" y="3568"/>
                  </a:lnTo>
                  <a:lnTo>
                    <a:pt x="1524" y="4470"/>
                  </a:lnTo>
                  <a:lnTo>
                    <a:pt x="1650" y="1193"/>
                  </a:lnTo>
                  <a:lnTo>
                    <a:pt x="6096" y="1193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4822037" y="471940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810"/>
                  </a:moveTo>
                  <a:lnTo>
                    <a:pt x="1587" y="7810"/>
                  </a:lnTo>
                  <a:lnTo>
                    <a:pt x="1650" y="8305"/>
                  </a:lnTo>
                  <a:lnTo>
                    <a:pt x="1854" y="8661"/>
                  </a:lnTo>
                  <a:lnTo>
                    <a:pt x="2146" y="8902"/>
                  </a:lnTo>
                  <a:lnTo>
                    <a:pt x="2412" y="9156"/>
                  </a:lnTo>
                  <a:lnTo>
                    <a:pt x="2819" y="9283"/>
                  </a:lnTo>
                  <a:lnTo>
                    <a:pt x="3314" y="9283"/>
                  </a:lnTo>
                  <a:lnTo>
                    <a:pt x="3937" y="9283"/>
                  </a:lnTo>
                  <a:lnTo>
                    <a:pt x="4406" y="9055"/>
                  </a:lnTo>
                  <a:lnTo>
                    <a:pt x="4762" y="8635"/>
                  </a:lnTo>
                  <a:lnTo>
                    <a:pt x="5092" y="8216"/>
                  </a:lnTo>
                  <a:lnTo>
                    <a:pt x="5270" y="7619"/>
                  </a:lnTo>
                  <a:lnTo>
                    <a:pt x="5270" y="6845"/>
                  </a:lnTo>
                  <a:lnTo>
                    <a:pt x="5270" y="6172"/>
                  </a:lnTo>
                  <a:lnTo>
                    <a:pt x="5067" y="5651"/>
                  </a:lnTo>
                  <a:lnTo>
                    <a:pt x="4762" y="5283"/>
                  </a:lnTo>
                  <a:lnTo>
                    <a:pt x="4381" y="4914"/>
                  </a:lnTo>
                  <a:lnTo>
                    <a:pt x="3911" y="4711"/>
                  </a:lnTo>
                  <a:lnTo>
                    <a:pt x="3263" y="4711"/>
                  </a:lnTo>
                  <a:lnTo>
                    <a:pt x="2768" y="4711"/>
                  </a:lnTo>
                  <a:lnTo>
                    <a:pt x="1498" y="6108"/>
                  </a:lnTo>
                  <a:lnTo>
                    <a:pt x="165" y="6108"/>
                  </a:lnTo>
                  <a:lnTo>
                    <a:pt x="419" y="0"/>
                  </a:lnTo>
                  <a:lnTo>
                    <a:pt x="6096" y="0"/>
                  </a:lnTo>
                  <a:lnTo>
                    <a:pt x="6096" y="1193"/>
                  </a:lnTo>
                  <a:lnTo>
                    <a:pt x="1650" y="1193"/>
                  </a:lnTo>
                  <a:lnTo>
                    <a:pt x="1524" y="4470"/>
                  </a:lnTo>
                  <a:lnTo>
                    <a:pt x="3213" y="3568"/>
                  </a:lnTo>
                  <a:lnTo>
                    <a:pt x="3632" y="3568"/>
                  </a:lnTo>
                  <a:lnTo>
                    <a:pt x="4546" y="3568"/>
                  </a:lnTo>
                  <a:lnTo>
                    <a:pt x="5295" y="3873"/>
                  </a:lnTo>
                  <a:lnTo>
                    <a:pt x="5867" y="4495"/>
                  </a:lnTo>
                  <a:lnTo>
                    <a:pt x="6464" y="5105"/>
                  </a:lnTo>
                  <a:lnTo>
                    <a:pt x="6743" y="5905"/>
                  </a:lnTo>
                  <a:lnTo>
                    <a:pt x="6743" y="6896"/>
                  </a:lnTo>
                  <a:lnTo>
                    <a:pt x="6743" y="7962"/>
                  </a:lnTo>
                  <a:lnTo>
                    <a:pt x="6388" y="8826"/>
                  </a:lnTo>
                  <a:lnTo>
                    <a:pt x="5714" y="9525"/>
                  </a:lnTo>
                  <a:lnTo>
                    <a:pt x="5041" y="10198"/>
                  </a:lnTo>
                  <a:lnTo>
                    <a:pt x="4165" y="10515"/>
                  </a:lnTo>
                  <a:lnTo>
                    <a:pt x="3035" y="10515"/>
                  </a:lnTo>
                  <a:lnTo>
                    <a:pt x="2146" y="10515"/>
                  </a:lnTo>
                  <a:lnTo>
                    <a:pt x="1422" y="10274"/>
                  </a:lnTo>
                  <a:lnTo>
                    <a:pt x="850" y="9804"/>
                  </a:lnTo>
                  <a:lnTo>
                    <a:pt x="304" y="9309"/>
                  </a:lnTo>
                  <a:lnTo>
                    <a:pt x="38" y="8661"/>
                  </a:lnTo>
                  <a:lnTo>
                    <a:pt x="0" y="7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4797145" y="473148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495" y="0"/>
                  </a:moveTo>
                  <a:lnTo>
                    <a:pt x="2476" y="0"/>
                  </a:lnTo>
                  <a:lnTo>
                    <a:pt x="1689" y="228"/>
                  </a:lnTo>
                  <a:lnTo>
                    <a:pt x="520" y="1219"/>
                  </a:lnTo>
                  <a:lnTo>
                    <a:pt x="228" y="1892"/>
                  </a:lnTo>
                  <a:lnTo>
                    <a:pt x="215" y="2730"/>
                  </a:lnTo>
                  <a:lnTo>
                    <a:pt x="1689" y="2730"/>
                  </a:lnTo>
                  <a:lnTo>
                    <a:pt x="1689" y="2260"/>
                  </a:lnTo>
                  <a:lnTo>
                    <a:pt x="1866" y="1892"/>
                  </a:lnTo>
                  <a:lnTo>
                    <a:pt x="2565" y="1346"/>
                  </a:lnTo>
                  <a:lnTo>
                    <a:pt x="2971" y="1193"/>
                  </a:lnTo>
                  <a:lnTo>
                    <a:pt x="4089" y="1193"/>
                  </a:lnTo>
                  <a:lnTo>
                    <a:pt x="4521" y="1346"/>
                  </a:lnTo>
                  <a:lnTo>
                    <a:pt x="4838" y="1612"/>
                  </a:lnTo>
                  <a:lnTo>
                    <a:pt x="5130" y="1917"/>
                  </a:lnTo>
                  <a:lnTo>
                    <a:pt x="5308" y="2286"/>
                  </a:lnTo>
                  <a:lnTo>
                    <a:pt x="5308" y="3378"/>
                  </a:lnTo>
                  <a:lnTo>
                    <a:pt x="2603" y="4597"/>
                  </a:lnTo>
                  <a:lnTo>
                    <a:pt x="2578" y="5702"/>
                  </a:lnTo>
                  <a:lnTo>
                    <a:pt x="2908" y="5689"/>
                  </a:lnTo>
                  <a:lnTo>
                    <a:pt x="3771" y="5689"/>
                  </a:lnTo>
                  <a:lnTo>
                    <a:pt x="4394" y="5854"/>
                  </a:lnTo>
                  <a:lnTo>
                    <a:pt x="4838" y="6210"/>
                  </a:lnTo>
                  <a:lnTo>
                    <a:pt x="5283" y="6527"/>
                  </a:lnTo>
                  <a:lnTo>
                    <a:pt x="5486" y="7023"/>
                  </a:lnTo>
                  <a:lnTo>
                    <a:pt x="5486" y="8191"/>
                  </a:lnTo>
                  <a:lnTo>
                    <a:pt x="5308" y="8610"/>
                  </a:lnTo>
                  <a:lnTo>
                    <a:pt x="4533" y="9283"/>
                  </a:lnTo>
                  <a:lnTo>
                    <a:pt x="4038" y="9423"/>
                  </a:lnTo>
                  <a:lnTo>
                    <a:pt x="2806" y="9423"/>
                  </a:lnTo>
                  <a:lnTo>
                    <a:pt x="1574" y="7747"/>
                  </a:lnTo>
                  <a:lnTo>
                    <a:pt x="0" y="7747"/>
                  </a:lnTo>
                  <a:lnTo>
                    <a:pt x="25" y="8686"/>
                  </a:lnTo>
                  <a:lnTo>
                    <a:pt x="292" y="9398"/>
                  </a:lnTo>
                  <a:lnTo>
                    <a:pt x="1473" y="10426"/>
                  </a:lnTo>
                  <a:lnTo>
                    <a:pt x="2260" y="10668"/>
                  </a:lnTo>
                  <a:lnTo>
                    <a:pt x="4419" y="10668"/>
                  </a:lnTo>
                  <a:lnTo>
                    <a:pt x="5308" y="10401"/>
                  </a:lnTo>
                  <a:lnTo>
                    <a:pt x="5981" y="9855"/>
                  </a:lnTo>
                  <a:lnTo>
                    <a:pt x="6629" y="9283"/>
                  </a:lnTo>
                  <a:lnTo>
                    <a:pt x="6946" y="8559"/>
                  </a:lnTo>
                  <a:lnTo>
                    <a:pt x="6946" y="6997"/>
                  </a:lnTo>
                  <a:lnTo>
                    <a:pt x="6781" y="6451"/>
                  </a:lnTo>
                  <a:lnTo>
                    <a:pt x="6070" y="5562"/>
                  </a:lnTo>
                  <a:lnTo>
                    <a:pt x="5575" y="5257"/>
                  </a:lnTo>
                  <a:lnTo>
                    <a:pt x="4914" y="5143"/>
                  </a:lnTo>
                  <a:lnTo>
                    <a:pt x="5537" y="4914"/>
                  </a:lnTo>
                  <a:lnTo>
                    <a:pt x="6007" y="4622"/>
                  </a:lnTo>
                  <a:lnTo>
                    <a:pt x="6299" y="4216"/>
                  </a:lnTo>
                  <a:lnTo>
                    <a:pt x="6629" y="3822"/>
                  </a:lnTo>
                  <a:lnTo>
                    <a:pt x="6781" y="3352"/>
                  </a:lnTo>
                  <a:lnTo>
                    <a:pt x="6781" y="1943"/>
                  </a:lnTo>
                  <a:lnTo>
                    <a:pt x="6502" y="1270"/>
                  </a:lnTo>
                  <a:lnTo>
                    <a:pt x="5308" y="253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4797145" y="473148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747"/>
                  </a:moveTo>
                  <a:lnTo>
                    <a:pt x="1574" y="7747"/>
                  </a:lnTo>
                  <a:lnTo>
                    <a:pt x="1612" y="8318"/>
                  </a:lnTo>
                  <a:lnTo>
                    <a:pt x="1803" y="8737"/>
                  </a:lnTo>
                  <a:lnTo>
                    <a:pt x="2070" y="9029"/>
                  </a:lnTo>
                  <a:lnTo>
                    <a:pt x="2400" y="9309"/>
                  </a:lnTo>
                  <a:lnTo>
                    <a:pt x="2806" y="9423"/>
                  </a:lnTo>
                  <a:lnTo>
                    <a:pt x="3403" y="9423"/>
                  </a:lnTo>
                  <a:lnTo>
                    <a:pt x="4038" y="9423"/>
                  </a:lnTo>
                  <a:lnTo>
                    <a:pt x="4533" y="9283"/>
                  </a:lnTo>
                  <a:lnTo>
                    <a:pt x="4940" y="8928"/>
                  </a:lnTo>
                  <a:lnTo>
                    <a:pt x="5308" y="8610"/>
                  </a:lnTo>
                  <a:lnTo>
                    <a:pt x="5486" y="8191"/>
                  </a:lnTo>
                  <a:lnTo>
                    <a:pt x="5486" y="7645"/>
                  </a:lnTo>
                  <a:lnTo>
                    <a:pt x="5486" y="7023"/>
                  </a:lnTo>
                  <a:lnTo>
                    <a:pt x="5283" y="6527"/>
                  </a:lnTo>
                  <a:lnTo>
                    <a:pt x="4838" y="6210"/>
                  </a:lnTo>
                  <a:lnTo>
                    <a:pt x="4394" y="5854"/>
                  </a:lnTo>
                  <a:lnTo>
                    <a:pt x="3771" y="5689"/>
                  </a:lnTo>
                  <a:lnTo>
                    <a:pt x="2933" y="5689"/>
                  </a:lnTo>
                  <a:lnTo>
                    <a:pt x="2755" y="5702"/>
                  </a:lnTo>
                  <a:lnTo>
                    <a:pt x="2578" y="5702"/>
                  </a:lnTo>
                  <a:lnTo>
                    <a:pt x="2603" y="4597"/>
                  </a:lnTo>
                  <a:lnTo>
                    <a:pt x="3517" y="4572"/>
                  </a:lnTo>
                  <a:lnTo>
                    <a:pt x="4190" y="4394"/>
                  </a:lnTo>
                  <a:lnTo>
                    <a:pt x="4648" y="4114"/>
                  </a:lnTo>
                  <a:lnTo>
                    <a:pt x="5079" y="3822"/>
                  </a:lnTo>
                  <a:lnTo>
                    <a:pt x="5308" y="3378"/>
                  </a:lnTo>
                  <a:lnTo>
                    <a:pt x="5308" y="2781"/>
                  </a:lnTo>
                  <a:lnTo>
                    <a:pt x="5308" y="2286"/>
                  </a:lnTo>
                  <a:lnTo>
                    <a:pt x="5130" y="1917"/>
                  </a:lnTo>
                  <a:lnTo>
                    <a:pt x="4838" y="1612"/>
                  </a:lnTo>
                  <a:lnTo>
                    <a:pt x="4521" y="1346"/>
                  </a:lnTo>
                  <a:lnTo>
                    <a:pt x="4089" y="1193"/>
                  </a:lnTo>
                  <a:lnTo>
                    <a:pt x="3543" y="1193"/>
                  </a:lnTo>
                  <a:lnTo>
                    <a:pt x="2971" y="1193"/>
                  </a:lnTo>
                  <a:lnTo>
                    <a:pt x="2565" y="1346"/>
                  </a:lnTo>
                  <a:lnTo>
                    <a:pt x="2209" y="1612"/>
                  </a:lnTo>
                  <a:lnTo>
                    <a:pt x="1866" y="1892"/>
                  </a:lnTo>
                  <a:lnTo>
                    <a:pt x="1689" y="2260"/>
                  </a:lnTo>
                  <a:lnTo>
                    <a:pt x="1689" y="2730"/>
                  </a:lnTo>
                  <a:lnTo>
                    <a:pt x="215" y="2730"/>
                  </a:lnTo>
                  <a:lnTo>
                    <a:pt x="228" y="1892"/>
                  </a:lnTo>
                  <a:lnTo>
                    <a:pt x="520" y="1219"/>
                  </a:lnTo>
                  <a:lnTo>
                    <a:pt x="1117" y="723"/>
                  </a:lnTo>
                  <a:lnTo>
                    <a:pt x="1689" y="228"/>
                  </a:lnTo>
                  <a:lnTo>
                    <a:pt x="2476" y="0"/>
                  </a:lnTo>
                  <a:lnTo>
                    <a:pt x="3492" y="0"/>
                  </a:lnTo>
                  <a:lnTo>
                    <a:pt x="4495" y="0"/>
                  </a:lnTo>
                  <a:lnTo>
                    <a:pt x="5308" y="253"/>
                  </a:lnTo>
                  <a:lnTo>
                    <a:pt x="5905" y="749"/>
                  </a:lnTo>
                  <a:lnTo>
                    <a:pt x="6502" y="1270"/>
                  </a:lnTo>
                  <a:lnTo>
                    <a:pt x="6781" y="1943"/>
                  </a:lnTo>
                  <a:lnTo>
                    <a:pt x="6781" y="2781"/>
                  </a:lnTo>
                  <a:lnTo>
                    <a:pt x="6781" y="3352"/>
                  </a:lnTo>
                  <a:lnTo>
                    <a:pt x="6629" y="3822"/>
                  </a:lnTo>
                  <a:lnTo>
                    <a:pt x="6299" y="4216"/>
                  </a:lnTo>
                  <a:lnTo>
                    <a:pt x="6007" y="4622"/>
                  </a:lnTo>
                  <a:lnTo>
                    <a:pt x="5537" y="4914"/>
                  </a:lnTo>
                  <a:lnTo>
                    <a:pt x="4914" y="5143"/>
                  </a:lnTo>
                  <a:lnTo>
                    <a:pt x="5575" y="5257"/>
                  </a:lnTo>
                  <a:lnTo>
                    <a:pt x="6070" y="5562"/>
                  </a:lnTo>
                  <a:lnTo>
                    <a:pt x="6426" y="6007"/>
                  </a:lnTo>
                  <a:lnTo>
                    <a:pt x="6781" y="6451"/>
                  </a:lnTo>
                  <a:lnTo>
                    <a:pt x="6946" y="6997"/>
                  </a:lnTo>
                  <a:lnTo>
                    <a:pt x="6946" y="7645"/>
                  </a:lnTo>
                  <a:lnTo>
                    <a:pt x="6946" y="8559"/>
                  </a:lnTo>
                  <a:lnTo>
                    <a:pt x="6629" y="9283"/>
                  </a:lnTo>
                  <a:lnTo>
                    <a:pt x="5981" y="9855"/>
                  </a:lnTo>
                  <a:lnTo>
                    <a:pt x="5308" y="10401"/>
                  </a:lnTo>
                  <a:lnTo>
                    <a:pt x="4419" y="10668"/>
                  </a:lnTo>
                  <a:lnTo>
                    <a:pt x="3327" y="10668"/>
                  </a:lnTo>
                  <a:lnTo>
                    <a:pt x="2260" y="10668"/>
                  </a:lnTo>
                  <a:lnTo>
                    <a:pt x="1473" y="10426"/>
                  </a:lnTo>
                  <a:lnTo>
                    <a:pt x="888" y="9906"/>
                  </a:lnTo>
                  <a:lnTo>
                    <a:pt x="292" y="9398"/>
                  </a:lnTo>
                  <a:lnTo>
                    <a:pt x="25" y="8686"/>
                  </a:lnTo>
                  <a:lnTo>
                    <a:pt x="0" y="7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4807318" y="4720272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6083" y="8089"/>
                  </a:moveTo>
                  <a:lnTo>
                    <a:pt x="4686" y="8089"/>
                  </a:lnTo>
                  <a:lnTo>
                    <a:pt x="4686" y="10325"/>
                  </a:lnTo>
                  <a:lnTo>
                    <a:pt x="6083" y="10325"/>
                  </a:lnTo>
                  <a:lnTo>
                    <a:pt x="6083" y="8089"/>
                  </a:lnTo>
                  <a:close/>
                </a:path>
                <a:path w="7620" h="10795">
                  <a:moveTo>
                    <a:pt x="6083" y="0"/>
                  </a:moveTo>
                  <a:lnTo>
                    <a:pt x="4406" y="0"/>
                  </a:lnTo>
                  <a:lnTo>
                    <a:pt x="0" y="6311"/>
                  </a:lnTo>
                  <a:lnTo>
                    <a:pt x="0" y="8089"/>
                  </a:lnTo>
                  <a:lnTo>
                    <a:pt x="7467" y="8089"/>
                  </a:lnTo>
                  <a:lnTo>
                    <a:pt x="7467" y="6870"/>
                  </a:lnTo>
                  <a:lnTo>
                    <a:pt x="1155" y="6870"/>
                  </a:lnTo>
                  <a:lnTo>
                    <a:pt x="4686" y="1498"/>
                  </a:lnTo>
                  <a:lnTo>
                    <a:pt x="6083" y="1498"/>
                  </a:lnTo>
                  <a:lnTo>
                    <a:pt x="6083" y="0"/>
                  </a:lnTo>
                  <a:close/>
                </a:path>
                <a:path w="7620" h="10795">
                  <a:moveTo>
                    <a:pt x="6083" y="1498"/>
                  </a:moveTo>
                  <a:lnTo>
                    <a:pt x="4686" y="1498"/>
                  </a:lnTo>
                  <a:lnTo>
                    <a:pt x="4686" y="6870"/>
                  </a:lnTo>
                  <a:lnTo>
                    <a:pt x="6083" y="6870"/>
                  </a:lnTo>
                  <a:lnTo>
                    <a:pt x="6083" y="14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4807318" y="4720272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4686" y="6870"/>
                  </a:moveTo>
                  <a:lnTo>
                    <a:pt x="4686" y="1498"/>
                  </a:lnTo>
                  <a:lnTo>
                    <a:pt x="1155" y="6870"/>
                  </a:lnTo>
                  <a:lnTo>
                    <a:pt x="4686" y="6870"/>
                  </a:lnTo>
                  <a:close/>
                </a:path>
                <a:path w="7620" h="10795">
                  <a:moveTo>
                    <a:pt x="4686" y="10325"/>
                  </a:moveTo>
                  <a:lnTo>
                    <a:pt x="4686" y="8089"/>
                  </a:lnTo>
                  <a:lnTo>
                    <a:pt x="0" y="8089"/>
                  </a:lnTo>
                  <a:lnTo>
                    <a:pt x="0" y="6311"/>
                  </a:lnTo>
                  <a:lnTo>
                    <a:pt x="4406" y="0"/>
                  </a:lnTo>
                  <a:lnTo>
                    <a:pt x="6083" y="0"/>
                  </a:lnTo>
                  <a:lnTo>
                    <a:pt x="6083" y="6870"/>
                  </a:lnTo>
                  <a:lnTo>
                    <a:pt x="7467" y="6870"/>
                  </a:lnTo>
                  <a:lnTo>
                    <a:pt x="7467" y="8089"/>
                  </a:lnTo>
                  <a:lnTo>
                    <a:pt x="6083" y="8089"/>
                  </a:lnTo>
                  <a:lnTo>
                    <a:pt x="6083" y="10325"/>
                  </a:lnTo>
                  <a:lnTo>
                    <a:pt x="4686" y="10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5131270" y="473773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417" y="0"/>
                  </a:moveTo>
                  <a:lnTo>
                    <a:pt x="23926" y="0"/>
                  </a:lnTo>
                  <a:lnTo>
                    <a:pt x="30848" y="6921"/>
                  </a:lnTo>
                  <a:lnTo>
                    <a:pt x="30848" y="15430"/>
                  </a:lnTo>
                  <a:lnTo>
                    <a:pt x="30848" y="23914"/>
                  </a:lnTo>
                  <a:lnTo>
                    <a:pt x="23926" y="30861"/>
                  </a:lnTo>
                  <a:lnTo>
                    <a:pt x="15417" y="30861"/>
                  </a:lnTo>
                  <a:lnTo>
                    <a:pt x="6946" y="30861"/>
                  </a:lnTo>
                  <a:lnTo>
                    <a:pt x="0" y="23914"/>
                  </a:lnTo>
                  <a:lnTo>
                    <a:pt x="0" y="15430"/>
                  </a:lnTo>
                  <a:lnTo>
                    <a:pt x="0" y="6921"/>
                  </a:lnTo>
                  <a:lnTo>
                    <a:pt x="6946" y="0"/>
                  </a:lnTo>
                  <a:lnTo>
                    <a:pt x="1541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5116411" y="474550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216" y="0"/>
                  </a:moveTo>
                  <a:lnTo>
                    <a:pt x="2298" y="0"/>
                  </a:lnTo>
                  <a:lnTo>
                    <a:pt x="1562" y="241"/>
                  </a:lnTo>
                  <a:lnTo>
                    <a:pt x="469" y="1282"/>
                  </a:lnTo>
                  <a:lnTo>
                    <a:pt x="190" y="2032"/>
                  </a:lnTo>
                  <a:lnTo>
                    <a:pt x="139" y="2946"/>
                  </a:lnTo>
                  <a:lnTo>
                    <a:pt x="1727" y="2946"/>
                  </a:lnTo>
                  <a:lnTo>
                    <a:pt x="1727" y="2400"/>
                  </a:lnTo>
                  <a:lnTo>
                    <a:pt x="1854" y="1955"/>
                  </a:lnTo>
                  <a:lnTo>
                    <a:pt x="2171" y="1663"/>
                  </a:lnTo>
                  <a:lnTo>
                    <a:pt x="2451" y="1333"/>
                  </a:lnTo>
                  <a:lnTo>
                    <a:pt x="2819" y="1193"/>
                  </a:lnTo>
                  <a:lnTo>
                    <a:pt x="3835" y="1193"/>
                  </a:lnTo>
                  <a:lnTo>
                    <a:pt x="4267" y="1333"/>
                  </a:lnTo>
                  <a:lnTo>
                    <a:pt x="4571" y="1663"/>
                  </a:lnTo>
                  <a:lnTo>
                    <a:pt x="4864" y="1930"/>
                  </a:lnTo>
                  <a:lnTo>
                    <a:pt x="5029" y="2324"/>
                  </a:lnTo>
                  <a:lnTo>
                    <a:pt x="5029" y="3416"/>
                  </a:lnTo>
                  <a:lnTo>
                    <a:pt x="4660" y="4165"/>
                  </a:lnTo>
                  <a:lnTo>
                    <a:pt x="3251" y="5969"/>
                  </a:lnTo>
                  <a:lnTo>
                    <a:pt x="1904" y="7289"/>
                  </a:lnTo>
                  <a:lnTo>
                    <a:pt x="0" y="9029"/>
                  </a:lnTo>
                  <a:lnTo>
                    <a:pt x="0" y="10515"/>
                  </a:lnTo>
                  <a:lnTo>
                    <a:pt x="6451" y="10515"/>
                  </a:lnTo>
                  <a:lnTo>
                    <a:pt x="6451" y="9296"/>
                  </a:lnTo>
                  <a:lnTo>
                    <a:pt x="1689" y="9296"/>
                  </a:lnTo>
                  <a:lnTo>
                    <a:pt x="4114" y="6845"/>
                  </a:lnTo>
                  <a:lnTo>
                    <a:pt x="5092" y="5905"/>
                  </a:lnTo>
                  <a:lnTo>
                    <a:pt x="5702" y="5130"/>
                  </a:lnTo>
                  <a:lnTo>
                    <a:pt x="6324" y="4038"/>
                  </a:lnTo>
                  <a:lnTo>
                    <a:pt x="6464" y="3441"/>
                  </a:lnTo>
                  <a:lnTo>
                    <a:pt x="6464" y="1981"/>
                  </a:lnTo>
                  <a:lnTo>
                    <a:pt x="6172" y="1282"/>
                  </a:lnTo>
                  <a:lnTo>
                    <a:pt x="5613" y="762"/>
                  </a:lnTo>
                  <a:lnTo>
                    <a:pt x="5003" y="241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5116411" y="4745507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51" y="10515"/>
                  </a:moveTo>
                  <a:lnTo>
                    <a:pt x="0" y="10515"/>
                  </a:lnTo>
                  <a:lnTo>
                    <a:pt x="0" y="9029"/>
                  </a:lnTo>
                  <a:lnTo>
                    <a:pt x="1904" y="7289"/>
                  </a:lnTo>
                  <a:lnTo>
                    <a:pt x="3251" y="5969"/>
                  </a:lnTo>
                  <a:lnTo>
                    <a:pt x="3937" y="5080"/>
                  </a:lnTo>
                  <a:lnTo>
                    <a:pt x="4660" y="4165"/>
                  </a:lnTo>
                  <a:lnTo>
                    <a:pt x="5029" y="3416"/>
                  </a:lnTo>
                  <a:lnTo>
                    <a:pt x="5029" y="2819"/>
                  </a:lnTo>
                  <a:lnTo>
                    <a:pt x="5029" y="2324"/>
                  </a:lnTo>
                  <a:lnTo>
                    <a:pt x="4864" y="1930"/>
                  </a:lnTo>
                  <a:lnTo>
                    <a:pt x="4571" y="1663"/>
                  </a:lnTo>
                  <a:lnTo>
                    <a:pt x="4267" y="1333"/>
                  </a:lnTo>
                  <a:lnTo>
                    <a:pt x="3835" y="1193"/>
                  </a:lnTo>
                  <a:lnTo>
                    <a:pt x="3340" y="1193"/>
                  </a:lnTo>
                  <a:lnTo>
                    <a:pt x="2819" y="1193"/>
                  </a:lnTo>
                  <a:lnTo>
                    <a:pt x="2451" y="1333"/>
                  </a:lnTo>
                  <a:lnTo>
                    <a:pt x="2171" y="1663"/>
                  </a:lnTo>
                  <a:lnTo>
                    <a:pt x="1854" y="1955"/>
                  </a:lnTo>
                  <a:lnTo>
                    <a:pt x="1727" y="2400"/>
                  </a:lnTo>
                  <a:lnTo>
                    <a:pt x="1727" y="2946"/>
                  </a:lnTo>
                  <a:lnTo>
                    <a:pt x="139" y="2946"/>
                  </a:lnTo>
                  <a:lnTo>
                    <a:pt x="190" y="2032"/>
                  </a:lnTo>
                  <a:lnTo>
                    <a:pt x="469" y="1282"/>
                  </a:lnTo>
                  <a:lnTo>
                    <a:pt x="1015" y="762"/>
                  </a:lnTo>
                  <a:lnTo>
                    <a:pt x="1562" y="241"/>
                  </a:lnTo>
                  <a:lnTo>
                    <a:pt x="2298" y="0"/>
                  </a:lnTo>
                  <a:lnTo>
                    <a:pt x="3251" y="0"/>
                  </a:lnTo>
                  <a:lnTo>
                    <a:pt x="4216" y="0"/>
                  </a:lnTo>
                  <a:lnTo>
                    <a:pt x="5003" y="241"/>
                  </a:lnTo>
                  <a:lnTo>
                    <a:pt x="5613" y="762"/>
                  </a:lnTo>
                  <a:lnTo>
                    <a:pt x="6172" y="1282"/>
                  </a:lnTo>
                  <a:lnTo>
                    <a:pt x="6464" y="1981"/>
                  </a:lnTo>
                  <a:lnTo>
                    <a:pt x="6464" y="2819"/>
                  </a:lnTo>
                  <a:lnTo>
                    <a:pt x="6464" y="3441"/>
                  </a:lnTo>
                  <a:lnTo>
                    <a:pt x="4114" y="6845"/>
                  </a:lnTo>
                  <a:lnTo>
                    <a:pt x="1689" y="9296"/>
                  </a:lnTo>
                  <a:lnTo>
                    <a:pt x="6451" y="9296"/>
                  </a:lnTo>
                  <a:lnTo>
                    <a:pt x="6451" y="105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5110112" y="4761280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6273" y="9550"/>
                  </a:moveTo>
                  <a:lnTo>
                    <a:pt x="1409" y="9550"/>
                  </a:lnTo>
                  <a:lnTo>
                    <a:pt x="1409" y="152"/>
                  </a:lnTo>
                  <a:lnTo>
                    <a:pt x="0" y="152"/>
                  </a:lnTo>
                  <a:lnTo>
                    <a:pt x="0" y="10833"/>
                  </a:lnTo>
                  <a:lnTo>
                    <a:pt x="6273" y="10833"/>
                  </a:lnTo>
                  <a:lnTo>
                    <a:pt x="6273" y="9550"/>
                  </a:lnTo>
                  <a:close/>
                </a:path>
                <a:path w="17779" h="11429">
                  <a:moveTo>
                    <a:pt x="17310" y="3746"/>
                  </a:moveTo>
                  <a:lnTo>
                    <a:pt x="16865" y="2374"/>
                  </a:lnTo>
                  <a:lnTo>
                    <a:pt x="15811" y="1168"/>
                  </a:lnTo>
                  <a:lnTo>
                    <a:pt x="15646" y="990"/>
                  </a:lnTo>
                  <a:lnTo>
                    <a:pt x="15646" y="3746"/>
                  </a:lnTo>
                  <a:lnTo>
                    <a:pt x="15633" y="7264"/>
                  </a:lnTo>
                  <a:lnTo>
                    <a:pt x="15468" y="7937"/>
                  </a:lnTo>
                  <a:lnTo>
                    <a:pt x="14897" y="8686"/>
                  </a:lnTo>
                  <a:lnTo>
                    <a:pt x="14312" y="9398"/>
                  </a:lnTo>
                  <a:lnTo>
                    <a:pt x="13487" y="9766"/>
                  </a:lnTo>
                  <a:lnTo>
                    <a:pt x="11366" y="9766"/>
                  </a:lnTo>
                  <a:lnTo>
                    <a:pt x="10515" y="9398"/>
                  </a:lnTo>
                  <a:lnTo>
                    <a:pt x="9372" y="7886"/>
                  </a:lnTo>
                  <a:lnTo>
                    <a:pt x="9194" y="7264"/>
                  </a:lnTo>
                  <a:lnTo>
                    <a:pt x="9156" y="3746"/>
                  </a:lnTo>
                  <a:lnTo>
                    <a:pt x="9372" y="2997"/>
                  </a:lnTo>
                  <a:lnTo>
                    <a:pt x="10515" y="1536"/>
                  </a:lnTo>
                  <a:lnTo>
                    <a:pt x="11328" y="1168"/>
                  </a:lnTo>
                  <a:lnTo>
                    <a:pt x="13487" y="1168"/>
                  </a:lnTo>
                  <a:lnTo>
                    <a:pt x="14312" y="1536"/>
                  </a:lnTo>
                  <a:lnTo>
                    <a:pt x="15468" y="3022"/>
                  </a:lnTo>
                  <a:lnTo>
                    <a:pt x="15646" y="3746"/>
                  </a:lnTo>
                  <a:lnTo>
                    <a:pt x="15646" y="990"/>
                  </a:lnTo>
                  <a:lnTo>
                    <a:pt x="15201" y="469"/>
                  </a:lnTo>
                  <a:lnTo>
                    <a:pt x="13982" y="0"/>
                  </a:lnTo>
                  <a:lnTo>
                    <a:pt x="10883" y="0"/>
                  </a:lnTo>
                  <a:lnTo>
                    <a:pt x="9664" y="469"/>
                  </a:lnTo>
                  <a:lnTo>
                    <a:pt x="7988" y="2374"/>
                  </a:lnTo>
                  <a:lnTo>
                    <a:pt x="7556" y="3746"/>
                  </a:lnTo>
                  <a:lnTo>
                    <a:pt x="7556" y="7264"/>
                  </a:lnTo>
                  <a:lnTo>
                    <a:pt x="7988" y="8610"/>
                  </a:lnTo>
                  <a:lnTo>
                    <a:pt x="8826" y="9575"/>
                  </a:lnTo>
                  <a:lnTo>
                    <a:pt x="9690" y="10515"/>
                  </a:lnTo>
                  <a:lnTo>
                    <a:pt x="10883" y="11010"/>
                  </a:lnTo>
                  <a:lnTo>
                    <a:pt x="13982" y="11010"/>
                  </a:lnTo>
                  <a:lnTo>
                    <a:pt x="15176" y="10515"/>
                  </a:lnTo>
                  <a:lnTo>
                    <a:pt x="15849" y="9766"/>
                  </a:lnTo>
                  <a:lnTo>
                    <a:pt x="16865" y="8610"/>
                  </a:lnTo>
                  <a:lnTo>
                    <a:pt x="17310" y="7264"/>
                  </a:lnTo>
                  <a:lnTo>
                    <a:pt x="17310" y="37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5110111" y="4761280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7556" y="5511"/>
                  </a:moveTo>
                  <a:lnTo>
                    <a:pt x="7556" y="3746"/>
                  </a:lnTo>
                  <a:lnTo>
                    <a:pt x="7988" y="2374"/>
                  </a:lnTo>
                  <a:lnTo>
                    <a:pt x="8826" y="1435"/>
                  </a:lnTo>
                  <a:lnTo>
                    <a:pt x="9664" y="469"/>
                  </a:lnTo>
                  <a:lnTo>
                    <a:pt x="10883" y="0"/>
                  </a:lnTo>
                  <a:lnTo>
                    <a:pt x="12458" y="0"/>
                  </a:lnTo>
                  <a:lnTo>
                    <a:pt x="13982" y="0"/>
                  </a:lnTo>
                  <a:lnTo>
                    <a:pt x="15201" y="469"/>
                  </a:lnTo>
                  <a:lnTo>
                    <a:pt x="16014" y="1409"/>
                  </a:lnTo>
                  <a:lnTo>
                    <a:pt x="16865" y="2374"/>
                  </a:lnTo>
                  <a:lnTo>
                    <a:pt x="17310" y="3746"/>
                  </a:lnTo>
                  <a:lnTo>
                    <a:pt x="17310" y="5511"/>
                  </a:lnTo>
                  <a:lnTo>
                    <a:pt x="17310" y="7264"/>
                  </a:lnTo>
                  <a:lnTo>
                    <a:pt x="16865" y="8636"/>
                  </a:lnTo>
                  <a:lnTo>
                    <a:pt x="16014" y="9575"/>
                  </a:lnTo>
                  <a:lnTo>
                    <a:pt x="15176" y="10515"/>
                  </a:lnTo>
                  <a:lnTo>
                    <a:pt x="13982" y="11010"/>
                  </a:lnTo>
                  <a:lnTo>
                    <a:pt x="12458" y="11010"/>
                  </a:lnTo>
                  <a:lnTo>
                    <a:pt x="10883" y="11010"/>
                  </a:lnTo>
                  <a:lnTo>
                    <a:pt x="9690" y="10515"/>
                  </a:lnTo>
                  <a:lnTo>
                    <a:pt x="8826" y="9575"/>
                  </a:lnTo>
                  <a:lnTo>
                    <a:pt x="7988" y="8610"/>
                  </a:lnTo>
                  <a:lnTo>
                    <a:pt x="7556" y="7264"/>
                  </a:lnTo>
                  <a:lnTo>
                    <a:pt x="7556" y="5511"/>
                  </a:lnTo>
                  <a:close/>
                </a:path>
                <a:path w="17779" h="11429">
                  <a:moveTo>
                    <a:pt x="9080" y="5435"/>
                  </a:moveTo>
                  <a:lnTo>
                    <a:pt x="9080" y="6819"/>
                  </a:lnTo>
                  <a:lnTo>
                    <a:pt x="9372" y="7886"/>
                  </a:lnTo>
                  <a:lnTo>
                    <a:pt x="9944" y="8661"/>
                  </a:lnTo>
                  <a:lnTo>
                    <a:pt x="10515" y="9398"/>
                  </a:lnTo>
                  <a:lnTo>
                    <a:pt x="11366" y="9766"/>
                  </a:lnTo>
                  <a:lnTo>
                    <a:pt x="12420" y="9766"/>
                  </a:lnTo>
                  <a:lnTo>
                    <a:pt x="13487" y="9766"/>
                  </a:lnTo>
                  <a:lnTo>
                    <a:pt x="14312" y="9398"/>
                  </a:lnTo>
                  <a:lnTo>
                    <a:pt x="14897" y="8686"/>
                  </a:lnTo>
                  <a:lnTo>
                    <a:pt x="15468" y="7937"/>
                  </a:lnTo>
                  <a:lnTo>
                    <a:pt x="15748" y="6870"/>
                  </a:lnTo>
                  <a:lnTo>
                    <a:pt x="15748" y="5486"/>
                  </a:lnTo>
                  <a:lnTo>
                    <a:pt x="15748" y="4089"/>
                  </a:lnTo>
                  <a:lnTo>
                    <a:pt x="15468" y="3022"/>
                  </a:lnTo>
                  <a:lnTo>
                    <a:pt x="14897" y="2286"/>
                  </a:lnTo>
                  <a:lnTo>
                    <a:pt x="14312" y="1536"/>
                  </a:lnTo>
                  <a:lnTo>
                    <a:pt x="13487" y="1168"/>
                  </a:lnTo>
                  <a:lnTo>
                    <a:pt x="12420" y="1168"/>
                  </a:lnTo>
                  <a:lnTo>
                    <a:pt x="11328" y="1168"/>
                  </a:lnTo>
                  <a:lnTo>
                    <a:pt x="10515" y="1536"/>
                  </a:lnTo>
                  <a:lnTo>
                    <a:pt x="9944" y="2286"/>
                  </a:lnTo>
                  <a:lnTo>
                    <a:pt x="9372" y="2997"/>
                  </a:lnTo>
                  <a:lnTo>
                    <a:pt x="9080" y="4063"/>
                  </a:lnTo>
                  <a:lnTo>
                    <a:pt x="9080" y="5435"/>
                  </a:lnTo>
                  <a:close/>
                </a:path>
                <a:path w="17779" h="11429">
                  <a:moveTo>
                    <a:pt x="0" y="10833"/>
                  </a:moveTo>
                  <a:lnTo>
                    <a:pt x="0" y="152"/>
                  </a:lnTo>
                  <a:lnTo>
                    <a:pt x="1409" y="152"/>
                  </a:lnTo>
                  <a:lnTo>
                    <a:pt x="1409" y="9550"/>
                  </a:lnTo>
                  <a:lnTo>
                    <a:pt x="6273" y="9550"/>
                  </a:lnTo>
                  <a:lnTo>
                    <a:pt x="6273" y="10833"/>
                  </a:lnTo>
                  <a:lnTo>
                    <a:pt x="0" y="1083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5169040" y="4759985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8140" y="0"/>
                  </a:moveTo>
                  <a:lnTo>
                    <a:pt x="6705" y="0"/>
                  </a:lnTo>
                  <a:lnTo>
                    <a:pt x="6705" y="4546"/>
                  </a:lnTo>
                  <a:lnTo>
                    <a:pt x="1460" y="454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460" y="10668"/>
                  </a:lnTo>
                  <a:lnTo>
                    <a:pt x="1460" y="5829"/>
                  </a:lnTo>
                  <a:lnTo>
                    <a:pt x="6705" y="5829"/>
                  </a:lnTo>
                  <a:lnTo>
                    <a:pt x="6705" y="10668"/>
                  </a:lnTo>
                  <a:lnTo>
                    <a:pt x="8140" y="10668"/>
                  </a:lnTo>
                  <a:lnTo>
                    <a:pt x="8140" y="0"/>
                  </a:lnTo>
                  <a:close/>
                </a:path>
                <a:path w="12064" h="10795">
                  <a:moveTo>
                    <a:pt x="12014" y="0"/>
                  </a:moveTo>
                  <a:lnTo>
                    <a:pt x="10579" y="0"/>
                  </a:lnTo>
                  <a:lnTo>
                    <a:pt x="10579" y="10668"/>
                  </a:lnTo>
                  <a:lnTo>
                    <a:pt x="12014" y="10668"/>
                  </a:lnTo>
                  <a:lnTo>
                    <a:pt x="120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5169039" y="4759985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12014" y="10667"/>
                  </a:moveTo>
                  <a:lnTo>
                    <a:pt x="10591" y="10667"/>
                  </a:lnTo>
                  <a:lnTo>
                    <a:pt x="10591" y="0"/>
                  </a:lnTo>
                  <a:lnTo>
                    <a:pt x="12014" y="0"/>
                  </a:lnTo>
                  <a:lnTo>
                    <a:pt x="12014" y="10667"/>
                  </a:lnTo>
                  <a:close/>
                </a:path>
                <a:path w="12064" h="10795">
                  <a:moveTo>
                    <a:pt x="1460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460" y="0"/>
                  </a:lnTo>
                  <a:lnTo>
                    <a:pt x="1460" y="4546"/>
                  </a:lnTo>
                  <a:lnTo>
                    <a:pt x="6705" y="4546"/>
                  </a:lnTo>
                  <a:lnTo>
                    <a:pt x="6705" y="0"/>
                  </a:lnTo>
                  <a:lnTo>
                    <a:pt x="8140" y="0"/>
                  </a:lnTo>
                  <a:lnTo>
                    <a:pt x="8140" y="10667"/>
                  </a:lnTo>
                  <a:lnTo>
                    <a:pt x="6705" y="10667"/>
                  </a:lnTo>
                  <a:lnTo>
                    <a:pt x="6705" y="5829"/>
                  </a:lnTo>
                  <a:lnTo>
                    <a:pt x="1460" y="5829"/>
                  </a:lnTo>
                  <a:lnTo>
                    <a:pt x="1460" y="106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5161407" y="472445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584" y="0"/>
                  </a:moveTo>
                  <a:lnTo>
                    <a:pt x="2501" y="0"/>
                  </a:lnTo>
                  <a:lnTo>
                    <a:pt x="1587" y="469"/>
                  </a:lnTo>
                  <a:lnTo>
                    <a:pt x="743" y="1777"/>
                  </a:lnTo>
                  <a:lnTo>
                    <a:pt x="317" y="2400"/>
                  </a:lnTo>
                  <a:lnTo>
                    <a:pt x="11" y="3733"/>
                  </a:lnTo>
                  <a:lnTo>
                    <a:pt x="0" y="7340"/>
                  </a:lnTo>
                  <a:lnTo>
                    <a:pt x="317" y="8572"/>
                  </a:lnTo>
                  <a:lnTo>
                    <a:pt x="1485" y="10236"/>
                  </a:lnTo>
                  <a:lnTo>
                    <a:pt x="2349" y="10655"/>
                  </a:lnTo>
                  <a:lnTo>
                    <a:pt x="4559" y="10655"/>
                  </a:lnTo>
                  <a:lnTo>
                    <a:pt x="5384" y="10312"/>
                  </a:lnTo>
                  <a:lnTo>
                    <a:pt x="6165" y="9499"/>
                  </a:lnTo>
                  <a:lnTo>
                    <a:pt x="2997" y="9499"/>
                  </a:lnTo>
                  <a:lnTo>
                    <a:pt x="2527" y="9296"/>
                  </a:lnTo>
                  <a:lnTo>
                    <a:pt x="1803" y="8432"/>
                  </a:lnTo>
                  <a:lnTo>
                    <a:pt x="1697" y="8127"/>
                  </a:lnTo>
                  <a:lnTo>
                    <a:pt x="1621" y="6489"/>
                  </a:lnTo>
                  <a:lnTo>
                    <a:pt x="1826" y="5943"/>
                  </a:lnTo>
                  <a:lnTo>
                    <a:pt x="2552" y="5130"/>
                  </a:lnTo>
                  <a:lnTo>
                    <a:pt x="1485" y="5079"/>
                  </a:lnTo>
                  <a:lnTo>
                    <a:pt x="1511" y="3733"/>
                  </a:lnTo>
                  <a:lnTo>
                    <a:pt x="1689" y="2717"/>
                  </a:lnTo>
                  <a:lnTo>
                    <a:pt x="2400" y="1435"/>
                  </a:lnTo>
                  <a:lnTo>
                    <a:pt x="2959" y="1092"/>
                  </a:lnTo>
                  <a:lnTo>
                    <a:pt x="6301" y="1092"/>
                  </a:lnTo>
                  <a:lnTo>
                    <a:pt x="5283" y="215"/>
                  </a:lnTo>
                  <a:lnTo>
                    <a:pt x="4584" y="0"/>
                  </a:lnTo>
                  <a:close/>
                </a:path>
                <a:path w="6985" h="10795">
                  <a:moveTo>
                    <a:pt x="6288" y="4902"/>
                  </a:moveTo>
                  <a:lnTo>
                    <a:pt x="4216" y="4902"/>
                  </a:lnTo>
                  <a:lnTo>
                    <a:pt x="4682" y="5130"/>
                  </a:lnTo>
                  <a:lnTo>
                    <a:pt x="5384" y="5943"/>
                  </a:lnTo>
                  <a:lnTo>
                    <a:pt x="5484" y="8127"/>
                  </a:lnTo>
                  <a:lnTo>
                    <a:pt x="5392" y="8432"/>
                  </a:lnTo>
                  <a:lnTo>
                    <a:pt x="4660" y="9296"/>
                  </a:lnTo>
                  <a:lnTo>
                    <a:pt x="4190" y="9499"/>
                  </a:lnTo>
                  <a:lnTo>
                    <a:pt x="6165" y="9499"/>
                  </a:lnTo>
                  <a:lnTo>
                    <a:pt x="6616" y="9029"/>
                  </a:lnTo>
                  <a:lnTo>
                    <a:pt x="6835" y="8432"/>
                  </a:lnTo>
                  <a:lnTo>
                    <a:pt x="6906" y="5943"/>
                  </a:lnTo>
                  <a:lnTo>
                    <a:pt x="6642" y="5283"/>
                  </a:lnTo>
                  <a:lnTo>
                    <a:pt x="6288" y="4902"/>
                  </a:lnTo>
                  <a:close/>
                </a:path>
                <a:path w="6985" h="10795">
                  <a:moveTo>
                    <a:pt x="4800" y="3759"/>
                  </a:moveTo>
                  <a:lnTo>
                    <a:pt x="3378" y="3759"/>
                  </a:lnTo>
                  <a:lnTo>
                    <a:pt x="2870" y="3860"/>
                  </a:lnTo>
                  <a:lnTo>
                    <a:pt x="2476" y="4114"/>
                  </a:lnTo>
                  <a:lnTo>
                    <a:pt x="2082" y="4305"/>
                  </a:lnTo>
                  <a:lnTo>
                    <a:pt x="1752" y="4660"/>
                  </a:lnTo>
                  <a:lnTo>
                    <a:pt x="1485" y="5079"/>
                  </a:lnTo>
                  <a:lnTo>
                    <a:pt x="2662" y="5079"/>
                  </a:lnTo>
                  <a:lnTo>
                    <a:pt x="3047" y="4902"/>
                  </a:lnTo>
                  <a:lnTo>
                    <a:pt x="6288" y="4902"/>
                  </a:lnTo>
                  <a:lnTo>
                    <a:pt x="5511" y="4063"/>
                  </a:lnTo>
                  <a:lnTo>
                    <a:pt x="4800" y="3759"/>
                  </a:lnTo>
                  <a:close/>
                </a:path>
                <a:path w="6985" h="10795">
                  <a:moveTo>
                    <a:pt x="6301" y="1092"/>
                  </a:moveTo>
                  <a:lnTo>
                    <a:pt x="4114" y="1092"/>
                  </a:lnTo>
                  <a:lnTo>
                    <a:pt x="4470" y="1231"/>
                  </a:lnTo>
                  <a:lnTo>
                    <a:pt x="5016" y="1727"/>
                  </a:lnTo>
                  <a:lnTo>
                    <a:pt x="5181" y="2082"/>
                  </a:lnTo>
                  <a:lnTo>
                    <a:pt x="5232" y="2552"/>
                  </a:lnTo>
                  <a:lnTo>
                    <a:pt x="6730" y="2552"/>
                  </a:lnTo>
                  <a:lnTo>
                    <a:pt x="6643" y="1727"/>
                  </a:lnTo>
                  <a:lnTo>
                    <a:pt x="6411" y="1231"/>
                  </a:lnTo>
                  <a:lnTo>
                    <a:pt x="6301" y="10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5161407" y="4724450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612" y="7213"/>
                  </a:moveTo>
                  <a:lnTo>
                    <a:pt x="1612" y="7886"/>
                  </a:lnTo>
                  <a:lnTo>
                    <a:pt x="1803" y="8432"/>
                  </a:lnTo>
                  <a:lnTo>
                    <a:pt x="2171" y="8877"/>
                  </a:lnTo>
                  <a:lnTo>
                    <a:pt x="2527" y="9296"/>
                  </a:lnTo>
                  <a:lnTo>
                    <a:pt x="2997" y="9499"/>
                  </a:lnTo>
                  <a:lnTo>
                    <a:pt x="3594" y="9499"/>
                  </a:lnTo>
                  <a:lnTo>
                    <a:pt x="4190" y="9499"/>
                  </a:lnTo>
                  <a:lnTo>
                    <a:pt x="4660" y="9296"/>
                  </a:lnTo>
                  <a:lnTo>
                    <a:pt x="5029" y="8877"/>
                  </a:lnTo>
                  <a:lnTo>
                    <a:pt x="5384" y="8458"/>
                  </a:lnTo>
                  <a:lnTo>
                    <a:pt x="5549" y="7912"/>
                  </a:lnTo>
                  <a:lnTo>
                    <a:pt x="5549" y="7188"/>
                  </a:lnTo>
                  <a:lnTo>
                    <a:pt x="5549" y="6489"/>
                  </a:lnTo>
                  <a:lnTo>
                    <a:pt x="5384" y="5943"/>
                  </a:lnTo>
                  <a:lnTo>
                    <a:pt x="5029" y="5524"/>
                  </a:lnTo>
                  <a:lnTo>
                    <a:pt x="4660" y="5105"/>
                  </a:lnTo>
                  <a:lnTo>
                    <a:pt x="4216" y="4902"/>
                  </a:lnTo>
                  <a:lnTo>
                    <a:pt x="3619" y="4902"/>
                  </a:lnTo>
                  <a:lnTo>
                    <a:pt x="3047" y="4902"/>
                  </a:lnTo>
                  <a:lnTo>
                    <a:pt x="2552" y="5130"/>
                  </a:lnTo>
                  <a:lnTo>
                    <a:pt x="2184" y="5549"/>
                  </a:lnTo>
                  <a:lnTo>
                    <a:pt x="1803" y="5968"/>
                  </a:lnTo>
                  <a:lnTo>
                    <a:pt x="1612" y="6515"/>
                  </a:lnTo>
                  <a:lnTo>
                    <a:pt x="1612" y="7213"/>
                  </a:lnTo>
                  <a:close/>
                </a:path>
                <a:path w="6985" h="10795">
                  <a:moveTo>
                    <a:pt x="1485" y="5079"/>
                  </a:moveTo>
                  <a:lnTo>
                    <a:pt x="1752" y="4660"/>
                  </a:lnTo>
                  <a:lnTo>
                    <a:pt x="2082" y="4305"/>
                  </a:lnTo>
                  <a:lnTo>
                    <a:pt x="2476" y="4114"/>
                  </a:lnTo>
                  <a:lnTo>
                    <a:pt x="2870" y="3860"/>
                  </a:lnTo>
                  <a:lnTo>
                    <a:pt x="3378" y="3759"/>
                  </a:lnTo>
                  <a:lnTo>
                    <a:pt x="3886" y="3759"/>
                  </a:lnTo>
                  <a:lnTo>
                    <a:pt x="4800" y="3759"/>
                  </a:lnTo>
                  <a:lnTo>
                    <a:pt x="5511" y="4063"/>
                  </a:lnTo>
                  <a:lnTo>
                    <a:pt x="6070" y="4660"/>
                  </a:lnTo>
                  <a:lnTo>
                    <a:pt x="6642" y="5283"/>
                  </a:lnTo>
                  <a:lnTo>
                    <a:pt x="6946" y="6045"/>
                  </a:lnTo>
                  <a:lnTo>
                    <a:pt x="6946" y="7010"/>
                  </a:lnTo>
                  <a:lnTo>
                    <a:pt x="6946" y="8127"/>
                  </a:lnTo>
                  <a:lnTo>
                    <a:pt x="6616" y="9029"/>
                  </a:lnTo>
                  <a:lnTo>
                    <a:pt x="5994" y="9664"/>
                  </a:lnTo>
                  <a:lnTo>
                    <a:pt x="5384" y="10312"/>
                  </a:lnTo>
                  <a:lnTo>
                    <a:pt x="4559" y="10655"/>
                  </a:lnTo>
                  <a:lnTo>
                    <a:pt x="3543" y="10655"/>
                  </a:lnTo>
                  <a:lnTo>
                    <a:pt x="2349" y="10655"/>
                  </a:lnTo>
                  <a:lnTo>
                    <a:pt x="1485" y="10236"/>
                  </a:lnTo>
                  <a:lnTo>
                    <a:pt x="888" y="9398"/>
                  </a:lnTo>
                  <a:lnTo>
                    <a:pt x="317" y="8572"/>
                  </a:lnTo>
                  <a:lnTo>
                    <a:pt x="0" y="7340"/>
                  </a:lnTo>
                  <a:lnTo>
                    <a:pt x="0" y="5651"/>
                  </a:lnTo>
                  <a:lnTo>
                    <a:pt x="0" y="3784"/>
                  </a:lnTo>
                  <a:lnTo>
                    <a:pt x="317" y="2400"/>
                  </a:lnTo>
                  <a:lnTo>
                    <a:pt x="977" y="1435"/>
                  </a:lnTo>
                  <a:lnTo>
                    <a:pt x="1587" y="469"/>
                  </a:lnTo>
                  <a:lnTo>
                    <a:pt x="2501" y="0"/>
                  </a:lnTo>
                  <a:lnTo>
                    <a:pt x="3759" y="0"/>
                  </a:lnTo>
                  <a:lnTo>
                    <a:pt x="4584" y="0"/>
                  </a:lnTo>
                  <a:lnTo>
                    <a:pt x="6730" y="2552"/>
                  </a:lnTo>
                  <a:lnTo>
                    <a:pt x="5232" y="2552"/>
                  </a:lnTo>
                  <a:lnTo>
                    <a:pt x="5181" y="2082"/>
                  </a:lnTo>
                  <a:lnTo>
                    <a:pt x="5016" y="1727"/>
                  </a:lnTo>
                  <a:lnTo>
                    <a:pt x="4749" y="1485"/>
                  </a:lnTo>
                  <a:lnTo>
                    <a:pt x="4470" y="1231"/>
                  </a:lnTo>
                  <a:lnTo>
                    <a:pt x="4114" y="1092"/>
                  </a:lnTo>
                  <a:lnTo>
                    <a:pt x="3695" y="1092"/>
                  </a:lnTo>
                  <a:lnTo>
                    <a:pt x="2959" y="1092"/>
                  </a:lnTo>
                  <a:lnTo>
                    <a:pt x="2400" y="1435"/>
                  </a:lnTo>
                  <a:lnTo>
                    <a:pt x="2057" y="2082"/>
                  </a:lnTo>
                  <a:lnTo>
                    <a:pt x="1689" y="2717"/>
                  </a:lnTo>
                  <a:lnTo>
                    <a:pt x="1511" y="3733"/>
                  </a:lnTo>
                  <a:lnTo>
                    <a:pt x="1485" y="507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5170551" y="474301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29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5257" y="1269"/>
                  </a:lnTo>
                  <a:lnTo>
                    <a:pt x="1270" y="10325"/>
                  </a:lnTo>
                  <a:lnTo>
                    <a:pt x="3048" y="10325"/>
                  </a:lnTo>
                  <a:lnTo>
                    <a:pt x="6629" y="1397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5170551" y="474301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270" y="10325"/>
                  </a:moveTo>
                  <a:lnTo>
                    <a:pt x="5257" y="1269"/>
                  </a:lnTo>
                  <a:lnTo>
                    <a:pt x="0" y="1269"/>
                  </a:lnTo>
                  <a:lnTo>
                    <a:pt x="0" y="0"/>
                  </a:lnTo>
                  <a:lnTo>
                    <a:pt x="6629" y="0"/>
                  </a:lnTo>
                  <a:lnTo>
                    <a:pt x="6629" y="1397"/>
                  </a:lnTo>
                  <a:lnTo>
                    <a:pt x="3048" y="10325"/>
                  </a:lnTo>
                  <a:lnTo>
                    <a:pt x="1270" y="10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5145748" y="471940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121" y="0"/>
                  </a:moveTo>
                  <a:lnTo>
                    <a:pt x="419" y="0"/>
                  </a:lnTo>
                  <a:lnTo>
                    <a:pt x="177" y="6108"/>
                  </a:lnTo>
                  <a:lnTo>
                    <a:pt x="1485" y="6108"/>
                  </a:lnTo>
                  <a:lnTo>
                    <a:pt x="1587" y="5676"/>
                  </a:lnTo>
                  <a:lnTo>
                    <a:pt x="1790" y="5333"/>
                  </a:lnTo>
                  <a:lnTo>
                    <a:pt x="2387" y="4838"/>
                  </a:lnTo>
                  <a:lnTo>
                    <a:pt x="2781" y="4711"/>
                  </a:lnTo>
                  <a:lnTo>
                    <a:pt x="3898" y="4711"/>
                  </a:lnTo>
                  <a:lnTo>
                    <a:pt x="4394" y="4914"/>
                  </a:lnTo>
                  <a:lnTo>
                    <a:pt x="5092" y="5651"/>
                  </a:lnTo>
                  <a:lnTo>
                    <a:pt x="5257" y="6172"/>
                  </a:lnTo>
                  <a:lnTo>
                    <a:pt x="5257" y="7619"/>
                  </a:lnTo>
                  <a:lnTo>
                    <a:pt x="5092" y="8216"/>
                  </a:lnTo>
                  <a:lnTo>
                    <a:pt x="4394" y="9055"/>
                  </a:lnTo>
                  <a:lnTo>
                    <a:pt x="3924" y="9283"/>
                  </a:lnTo>
                  <a:lnTo>
                    <a:pt x="2832" y="9283"/>
                  </a:lnTo>
                  <a:lnTo>
                    <a:pt x="2451" y="9156"/>
                  </a:lnTo>
                  <a:lnTo>
                    <a:pt x="1841" y="8661"/>
                  </a:lnTo>
                  <a:lnTo>
                    <a:pt x="1638" y="8305"/>
                  </a:lnTo>
                  <a:lnTo>
                    <a:pt x="1562" y="7810"/>
                  </a:lnTo>
                  <a:lnTo>
                    <a:pt x="0" y="7810"/>
                  </a:lnTo>
                  <a:lnTo>
                    <a:pt x="38" y="8661"/>
                  </a:lnTo>
                  <a:lnTo>
                    <a:pt x="330" y="9309"/>
                  </a:lnTo>
                  <a:lnTo>
                    <a:pt x="1422" y="10274"/>
                  </a:lnTo>
                  <a:lnTo>
                    <a:pt x="2133" y="10515"/>
                  </a:lnTo>
                  <a:lnTo>
                    <a:pt x="4140" y="10515"/>
                  </a:lnTo>
                  <a:lnTo>
                    <a:pt x="5041" y="10198"/>
                  </a:lnTo>
                  <a:lnTo>
                    <a:pt x="6400" y="8826"/>
                  </a:lnTo>
                  <a:lnTo>
                    <a:pt x="6730" y="7962"/>
                  </a:lnTo>
                  <a:lnTo>
                    <a:pt x="6730" y="5905"/>
                  </a:lnTo>
                  <a:lnTo>
                    <a:pt x="6451" y="5105"/>
                  </a:lnTo>
                  <a:lnTo>
                    <a:pt x="5321" y="3873"/>
                  </a:lnTo>
                  <a:lnTo>
                    <a:pt x="4546" y="3568"/>
                  </a:lnTo>
                  <a:lnTo>
                    <a:pt x="3213" y="3568"/>
                  </a:lnTo>
                  <a:lnTo>
                    <a:pt x="2832" y="3644"/>
                  </a:lnTo>
                  <a:lnTo>
                    <a:pt x="2184" y="3924"/>
                  </a:lnTo>
                  <a:lnTo>
                    <a:pt x="1866" y="4140"/>
                  </a:lnTo>
                  <a:lnTo>
                    <a:pt x="1511" y="4470"/>
                  </a:lnTo>
                  <a:lnTo>
                    <a:pt x="1638" y="1193"/>
                  </a:lnTo>
                  <a:lnTo>
                    <a:pt x="6121" y="1193"/>
                  </a:lnTo>
                  <a:lnTo>
                    <a:pt x="61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5145748" y="471940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810"/>
                  </a:moveTo>
                  <a:lnTo>
                    <a:pt x="1562" y="7810"/>
                  </a:lnTo>
                  <a:lnTo>
                    <a:pt x="1638" y="8305"/>
                  </a:lnTo>
                  <a:lnTo>
                    <a:pt x="1841" y="8661"/>
                  </a:lnTo>
                  <a:lnTo>
                    <a:pt x="2133" y="8902"/>
                  </a:lnTo>
                  <a:lnTo>
                    <a:pt x="2451" y="9156"/>
                  </a:lnTo>
                  <a:lnTo>
                    <a:pt x="2832" y="9283"/>
                  </a:lnTo>
                  <a:lnTo>
                    <a:pt x="3314" y="9283"/>
                  </a:lnTo>
                  <a:lnTo>
                    <a:pt x="3924" y="9283"/>
                  </a:lnTo>
                  <a:lnTo>
                    <a:pt x="4394" y="9055"/>
                  </a:lnTo>
                  <a:lnTo>
                    <a:pt x="4749" y="8635"/>
                  </a:lnTo>
                  <a:lnTo>
                    <a:pt x="5092" y="8216"/>
                  </a:lnTo>
                  <a:lnTo>
                    <a:pt x="5257" y="7619"/>
                  </a:lnTo>
                  <a:lnTo>
                    <a:pt x="5257" y="6845"/>
                  </a:lnTo>
                  <a:lnTo>
                    <a:pt x="5257" y="6172"/>
                  </a:lnTo>
                  <a:lnTo>
                    <a:pt x="5092" y="5651"/>
                  </a:lnTo>
                  <a:lnTo>
                    <a:pt x="4749" y="5283"/>
                  </a:lnTo>
                  <a:lnTo>
                    <a:pt x="4394" y="4914"/>
                  </a:lnTo>
                  <a:lnTo>
                    <a:pt x="3898" y="4711"/>
                  </a:lnTo>
                  <a:lnTo>
                    <a:pt x="3251" y="4711"/>
                  </a:lnTo>
                  <a:lnTo>
                    <a:pt x="2781" y="4711"/>
                  </a:lnTo>
                  <a:lnTo>
                    <a:pt x="1485" y="6108"/>
                  </a:lnTo>
                  <a:lnTo>
                    <a:pt x="177" y="6108"/>
                  </a:lnTo>
                  <a:lnTo>
                    <a:pt x="419" y="0"/>
                  </a:lnTo>
                  <a:lnTo>
                    <a:pt x="6121" y="0"/>
                  </a:lnTo>
                  <a:lnTo>
                    <a:pt x="6121" y="1193"/>
                  </a:lnTo>
                  <a:lnTo>
                    <a:pt x="1638" y="1193"/>
                  </a:lnTo>
                  <a:lnTo>
                    <a:pt x="1511" y="4470"/>
                  </a:lnTo>
                  <a:lnTo>
                    <a:pt x="3213" y="3568"/>
                  </a:lnTo>
                  <a:lnTo>
                    <a:pt x="3619" y="3568"/>
                  </a:lnTo>
                  <a:lnTo>
                    <a:pt x="4546" y="3568"/>
                  </a:lnTo>
                  <a:lnTo>
                    <a:pt x="5321" y="3873"/>
                  </a:lnTo>
                  <a:lnTo>
                    <a:pt x="5892" y="4495"/>
                  </a:lnTo>
                  <a:lnTo>
                    <a:pt x="6451" y="5105"/>
                  </a:lnTo>
                  <a:lnTo>
                    <a:pt x="6730" y="5905"/>
                  </a:lnTo>
                  <a:lnTo>
                    <a:pt x="6730" y="6896"/>
                  </a:lnTo>
                  <a:lnTo>
                    <a:pt x="6730" y="7962"/>
                  </a:lnTo>
                  <a:lnTo>
                    <a:pt x="6400" y="8826"/>
                  </a:lnTo>
                  <a:lnTo>
                    <a:pt x="5702" y="9525"/>
                  </a:lnTo>
                  <a:lnTo>
                    <a:pt x="5041" y="10198"/>
                  </a:lnTo>
                  <a:lnTo>
                    <a:pt x="4140" y="10515"/>
                  </a:lnTo>
                  <a:lnTo>
                    <a:pt x="3047" y="10515"/>
                  </a:lnTo>
                  <a:lnTo>
                    <a:pt x="2133" y="10515"/>
                  </a:lnTo>
                  <a:lnTo>
                    <a:pt x="1422" y="10274"/>
                  </a:lnTo>
                  <a:lnTo>
                    <a:pt x="888" y="9804"/>
                  </a:lnTo>
                  <a:lnTo>
                    <a:pt x="330" y="9309"/>
                  </a:lnTo>
                  <a:lnTo>
                    <a:pt x="38" y="8661"/>
                  </a:lnTo>
                  <a:lnTo>
                    <a:pt x="0" y="7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5120881" y="473148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483" y="0"/>
                  </a:moveTo>
                  <a:lnTo>
                    <a:pt x="2476" y="0"/>
                  </a:lnTo>
                  <a:lnTo>
                    <a:pt x="1689" y="228"/>
                  </a:lnTo>
                  <a:lnTo>
                    <a:pt x="482" y="1219"/>
                  </a:lnTo>
                  <a:lnTo>
                    <a:pt x="190" y="1892"/>
                  </a:lnTo>
                  <a:lnTo>
                    <a:pt x="165" y="2730"/>
                  </a:lnTo>
                  <a:lnTo>
                    <a:pt x="1650" y="2730"/>
                  </a:lnTo>
                  <a:lnTo>
                    <a:pt x="1689" y="2260"/>
                  </a:lnTo>
                  <a:lnTo>
                    <a:pt x="1854" y="1892"/>
                  </a:lnTo>
                  <a:lnTo>
                    <a:pt x="2527" y="1346"/>
                  </a:lnTo>
                  <a:lnTo>
                    <a:pt x="2971" y="1193"/>
                  </a:lnTo>
                  <a:lnTo>
                    <a:pt x="4063" y="1193"/>
                  </a:lnTo>
                  <a:lnTo>
                    <a:pt x="4508" y="1346"/>
                  </a:lnTo>
                  <a:lnTo>
                    <a:pt x="5130" y="1917"/>
                  </a:lnTo>
                  <a:lnTo>
                    <a:pt x="5270" y="2286"/>
                  </a:lnTo>
                  <a:lnTo>
                    <a:pt x="5270" y="3378"/>
                  </a:lnTo>
                  <a:lnTo>
                    <a:pt x="5054" y="3822"/>
                  </a:lnTo>
                  <a:lnTo>
                    <a:pt x="4178" y="4394"/>
                  </a:lnTo>
                  <a:lnTo>
                    <a:pt x="3505" y="4572"/>
                  </a:lnTo>
                  <a:lnTo>
                    <a:pt x="2565" y="4597"/>
                  </a:lnTo>
                  <a:lnTo>
                    <a:pt x="2565" y="5702"/>
                  </a:lnTo>
                  <a:lnTo>
                    <a:pt x="2870" y="5689"/>
                  </a:lnTo>
                  <a:lnTo>
                    <a:pt x="3733" y="5689"/>
                  </a:lnTo>
                  <a:lnTo>
                    <a:pt x="4368" y="5854"/>
                  </a:lnTo>
                  <a:lnTo>
                    <a:pt x="4800" y="6210"/>
                  </a:lnTo>
                  <a:lnTo>
                    <a:pt x="5245" y="6527"/>
                  </a:lnTo>
                  <a:lnTo>
                    <a:pt x="5473" y="7023"/>
                  </a:lnTo>
                  <a:lnTo>
                    <a:pt x="5473" y="8191"/>
                  </a:lnTo>
                  <a:lnTo>
                    <a:pt x="5270" y="8610"/>
                  </a:lnTo>
                  <a:lnTo>
                    <a:pt x="4902" y="8928"/>
                  </a:lnTo>
                  <a:lnTo>
                    <a:pt x="4533" y="9283"/>
                  </a:lnTo>
                  <a:lnTo>
                    <a:pt x="4013" y="9423"/>
                  </a:lnTo>
                  <a:lnTo>
                    <a:pt x="2794" y="9423"/>
                  </a:lnTo>
                  <a:lnTo>
                    <a:pt x="2349" y="9309"/>
                  </a:lnTo>
                  <a:lnTo>
                    <a:pt x="1752" y="8737"/>
                  </a:lnTo>
                  <a:lnTo>
                    <a:pt x="1587" y="8318"/>
                  </a:lnTo>
                  <a:lnTo>
                    <a:pt x="1524" y="7747"/>
                  </a:lnTo>
                  <a:lnTo>
                    <a:pt x="0" y="7747"/>
                  </a:lnTo>
                  <a:lnTo>
                    <a:pt x="0" y="8686"/>
                  </a:lnTo>
                  <a:lnTo>
                    <a:pt x="292" y="9398"/>
                  </a:lnTo>
                  <a:lnTo>
                    <a:pt x="1435" y="10426"/>
                  </a:lnTo>
                  <a:lnTo>
                    <a:pt x="2247" y="10668"/>
                  </a:lnTo>
                  <a:lnTo>
                    <a:pt x="4394" y="10668"/>
                  </a:lnTo>
                  <a:lnTo>
                    <a:pt x="5270" y="10401"/>
                  </a:lnTo>
                  <a:lnTo>
                    <a:pt x="5956" y="9855"/>
                  </a:lnTo>
                  <a:lnTo>
                    <a:pt x="6591" y="9283"/>
                  </a:lnTo>
                  <a:lnTo>
                    <a:pt x="6946" y="8559"/>
                  </a:lnTo>
                  <a:lnTo>
                    <a:pt x="6946" y="6997"/>
                  </a:lnTo>
                  <a:lnTo>
                    <a:pt x="6743" y="6451"/>
                  </a:lnTo>
                  <a:lnTo>
                    <a:pt x="6045" y="5562"/>
                  </a:lnTo>
                  <a:lnTo>
                    <a:pt x="5524" y="5257"/>
                  </a:lnTo>
                  <a:lnTo>
                    <a:pt x="4876" y="5143"/>
                  </a:lnTo>
                  <a:lnTo>
                    <a:pt x="5524" y="4914"/>
                  </a:lnTo>
                  <a:lnTo>
                    <a:pt x="5969" y="4622"/>
                  </a:lnTo>
                  <a:lnTo>
                    <a:pt x="6591" y="3822"/>
                  </a:lnTo>
                  <a:lnTo>
                    <a:pt x="6756" y="3352"/>
                  </a:lnTo>
                  <a:lnTo>
                    <a:pt x="6756" y="1943"/>
                  </a:lnTo>
                  <a:lnTo>
                    <a:pt x="6464" y="1270"/>
                  </a:lnTo>
                  <a:lnTo>
                    <a:pt x="5270" y="253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5120881" y="473148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747"/>
                  </a:moveTo>
                  <a:lnTo>
                    <a:pt x="1524" y="7747"/>
                  </a:lnTo>
                  <a:lnTo>
                    <a:pt x="1587" y="8318"/>
                  </a:lnTo>
                  <a:lnTo>
                    <a:pt x="1752" y="8737"/>
                  </a:lnTo>
                  <a:lnTo>
                    <a:pt x="2044" y="9029"/>
                  </a:lnTo>
                  <a:lnTo>
                    <a:pt x="2349" y="9309"/>
                  </a:lnTo>
                  <a:lnTo>
                    <a:pt x="2794" y="9423"/>
                  </a:lnTo>
                  <a:lnTo>
                    <a:pt x="3365" y="9423"/>
                  </a:lnTo>
                  <a:lnTo>
                    <a:pt x="4013" y="9423"/>
                  </a:lnTo>
                  <a:lnTo>
                    <a:pt x="4533" y="9283"/>
                  </a:lnTo>
                  <a:lnTo>
                    <a:pt x="4902" y="8928"/>
                  </a:lnTo>
                  <a:lnTo>
                    <a:pt x="5270" y="8610"/>
                  </a:lnTo>
                  <a:lnTo>
                    <a:pt x="5473" y="8191"/>
                  </a:lnTo>
                  <a:lnTo>
                    <a:pt x="5473" y="7645"/>
                  </a:lnTo>
                  <a:lnTo>
                    <a:pt x="5473" y="7023"/>
                  </a:lnTo>
                  <a:lnTo>
                    <a:pt x="5245" y="6527"/>
                  </a:lnTo>
                  <a:lnTo>
                    <a:pt x="4800" y="6210"/>
                  </a:lnTo>
                  <a:lnTo>
                    <a:pt x="4368" y="5854"/>
                  </a:lnTo>
                  <a:lnTo>
                    <a:pt x="3733" y="5689"/>
                  </a:lnTo>
                  <a:lnTo>
                    <a:pt x="2921" y="5689"/>
                  </a:lnTo>
                  <a:lnTo>
                    <a:pt x="2743" y="5702"/>
                  </a:lnTo>
                  <a:lnTo>
                    <a:pt x="2565" y="5702"/>
                  </a:lnTo>
                  <a:lnTo>
                    <a:pt x="2565" y="4597"/>
                  </a:lnTo>
                  <a:lnTo>
                    <a:pt x="3505" y="4572"/>
                  </a:lnTo>
                  <a:lnTo>
                    <a:pt x="4178" y="4394"/>
                  </a:lnTo>
                  <a:lnTo>
                    <a:pt x="4610" y="4114"/>
                  </a:lnTo>
                  <a:lnTo>
                    <a:pt x="5054" y="3822"/>
                  </a:lnTo>
                  <a:lnTo>
                    <a:pt x="5270" y="3378"/>
                  </a:lnTo>
                  <a:lnTo>
                    <a:pt x="5270" y="2781"/>
                  </a:lnTo>
                  <a:lnTo>
                    <a:pt x="5270" y="2286"/>
                  </a:lnTo>
                  <a:lnTo>
                    <a:pt x="5130" y="1917"/>
                  </a:lnTo>
                  <a:lnTo>
                    <a:pt x="4800" y="1612"/>
                  </a:lnTo>
                  <a:lnTo>
                    <a:pt x="4508" y="1346"/>
                  </a:lnTo>
                  <a:lnTo>
                    <a:pt x="4063" y="1193"/>
                  </a:lnTo>
                  <a:lnTo>
                    <a:pt x="3543" y="1193"/>
                  </a:lnTo>
                  <a:lnTo>
                    <a:pt x="2971" y="1193"/>
                  </a:lnTo>
                  <a:lnTo>
                    <a:pt x="1650" y="2730"/>
                  </a:lnTo>
                  <a:lnTo>
                    <a:pt x="165" y="2730"/>
                  </a:lnTo>
                  <a:lnTo>
                    <a:pt x="190" y="1892"/>
                  </a:lnTo>
                  <a:lnTo>
                    <a:pt x="482" y="1219"/>
                  </a:lnTo>
                  <a:lnTo>
                    <a:pt x="1092" y="723"/>
                  </a:lnTo>
                  <a:lnTo>
                    <a:pt x="1689" y="228"/>
                  </a:lnTo>
                  <a:lnTo>
                    <a:pt x="2476" y="0"/>
                  </a:lnTo>
                  <a:lnTo>
                    <a:pt x="3467" y="0"/>
                  </a:lnTo>
                  <a:lnTo>
                    <a:pt x="4483" y="0"/>
                  </a:lnTo>
                  <a:lnTo>
                    <a:pt x="5270" y="253"/>
                  </a:lnTo>
                  <a:lnTo>
                    <a:pt x="5867" y="749"/>
                  </a:lnTo>
                  <a:lnTo>
                    <a:pt x="6464" y="1270"/>
                  </a:lnTo>
                  <a:lnTo>
                    <a:pt x="6756" y="1943"/>
                  </a:lnTo>
                  <a:lnTo>
                    <a:pt x="6756" y="2781"/>
                  </a:lnTo>
                  <a:lnTo>
                    <a:pt x="6756" y="3352"/>
                  </a:lnTo>
                  <a:lnTo>
                    <a:pt x="4876" y="5143"/>
                  </a:lnTo>
                  <a:lnTo>
                    <a:pt x="5524" y="5257"/>
                  </a:lnTo>
                  <a:lnTo>
                    <a:pt x="6045" y="5562"/>
                  </a:lnTo>
                  <a:lnTo>
                    <a:pt x="6388" y="6007"/>
                  </a:lnTo>
                  <a:lnTo>
                    <a:pt x="6743" y="6451"/>
                  </a:lnTo>
                  <a:lnTo>
                    <a:pt x="6946" y="6997"/>
                  </a:lnTo>
                  <a:lnTo>
                    <a:pt x="6946" y="7645"/>
                  </a:lnTo>
                  <a:lnTo>
                    <a:pt x="6946" y="8559"/>
                  </a:lnTo>
                  <a:lnTo>
                    <a:pt x="6591" y="9283"/>
                  </a:lnTo>
                  <a:lnTo>
                    <a:pt x="5956" y="9855"/>
                  </a:lnTo>
                  <a:lnTo>
                    <a:pt x="5270" y="10401"/>
                  </a:lnTo>
                  <a:lnTo>
                    <a:pt x="4394" y="10668"/>
                  </a:lnTo>
                  <a:lnTo>
                    <a:pt x="3289" y="10668"/>
                  </a:lnTo>
                  <a:lnTo>
                    <a:pt x="2247" y="10668"/>
                  </a:lnTo>
                  <a:lnTo>
                    <a:pt x="1435" y="10426"/>
                  </a:lnTo>
                  <a:lnTo>
                    <a:pt x="863" y="9906"/>
                  </a:lnTo>
                  <a:lnTo>
                    <a:pt x="292" y="9398"/>
                  </a:lnTo>
                  <a:lnTo>
                    <a:pt x="0" y="8686"/>
                  </a:lnTo>
                  <a:lnTo>
                    <a:pt x="0" y="774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5131041" y="4720272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6070" y="8089"/>
                  </a:moveTo>
                  <a:lnTo>
                    <a:pt x="4660" y="8089"/>
                  </a:lnTo>
                  <a:lnTo>
                    <a:pt x="4660" y="10325"/>
                  </a:lnTo>
                  <a:lnTo>
                    <a:pt x="6070" y="10325"/>
                  </a:lnTo>
                  <a:lnTo>
                    <a:pt x="6070" y="8089"/>
                  </a:lnTo>
                  <a:close/>
                </a:path>
                <a:path w="7620" h="10795">
                  <a:moveTo>
                    <a:pt x="6070" y="0"/>
                  </a:moveTo>
                  <a:lnTo>
                    <a:pt x="4419" y="0"/>
                  </a:lnTo>
                  <a:lnTo>
                    <a:pt x="0" y="6311"/>
                  </a:lnTo>
                  <a:lnTo>
                    <a:pt x="0" y="8089"/>
                  </a:lnTo>
                  <a:lnTo>
                    <a:pt x="7442" y="8089"/>
                  </a:lnTo>
                  <a:lnTo>
                    <a:pt x="7442" y="6870"/>
                  </a:lnTo>
                  <a:lnTo>
                    <a:pt x="1117" y="6870"/>
                  </a:lnTo>
                  <a:lnTo>
                    <a:pt x="4660" y="1498"/>
                  </a:lnTo>
                  <a:lnTo>
                    <a:pt x="6070" y="1498"/>
                  </a:lnTo>
                  <a:lnTo>
                    <a:pt x="6070" y="0"/>
                  </a:lnTo>
                  <a:close/>
                </a:path>
                <a:path w="7620" h="10795">
                  <a:moveTo>
                    <a:pt x="6070" y="1498"/>
                  </a:moveTo>
                  <a:lnTo>
                    <a:pt x="4660" y="1498"/>
                  </a:lnTo>
                  <a:lnTo>
                    <a:pt x="4660" y="6870"/>
                  </a:lnTo>
                  <a:lnTo>
                    <a:pt x="6070" y="6870"/>
                  </a:lnTo>
                  <a:lnTo>
                    <a:pt x="6070" y="14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5131041" y="4720272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4660" y="6870"/>
                  </a:moveTo>
                  <a:lnTo>
                    <a:pt x="4660" y="1498"/>
                  </a:lnTo>
                  <a:lnTo>
                    <a:pt x="1117" y="6870"/>
                  </a:lnTo>
                  <a:lnTo>
                    <a:pt x="4660" y="6870"/>
                  </a:lnTo>
                  <a:close/>
                </a:path>
                <a:path w="7620" h="10795">
                  <a:moveTo>
                    <a:pt x="4660" y="10325"/>
                  </a:moveTo>
                  <a:lnTo>
                    <a:pt x="4660" y="8089"/>
                  </a:lnTo>
                  <a:lnTo>
                    <a:pt x="0" y="8089"/>
                  </a:lnTo>
                  <a:lnTo>
                    <a:pt x="0" y="6311"/>
                  </a:lnTo>
                  <a:lnTo>
                    <a:pt x="4419" y="0"/>
                  </a:lnTo>
                  <a:lnTo>
                    <a:pt x="6070" y="0"/>
                  </a:lnTo>
                  <a:lnTo>
                    <a:pt x="6070" y="6870"/>
                  </a:lnTo>
                  <a:lnTo>
                    <a:pt x="7442" y="6870"/>
                  </a:lnTo>
                  <a:lnTo>
                    <a:pt x="7442" y="8089"/>
                  </a:lnTo>
                  <a:lnTo>
                    <a:pt x="6070" y="8089"/>
                  </a:lnTo>
                  <a:lnTo>
                    <a:pt x="6070" y="10325"/>
                  </a:lnTo>
                  <a:lnTo>
                    <a:pt x="4660" y="10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4812106" y="4738611"/>
              <a:ext cx="346710" cy="28575"/>
            </a:xfrm>
            <a:custGeom>
              <a:avLst/>
              <a:gdLst/>
              <a:ahLst/>
              <a:cxnLst/>
              <a:rect l="l" t="t" r="r" b="b"/>
              <a:pathLst>
                <a:path w="346710" h="28575">
                  <a:moveTo>
                    <a:pt x="324421" y="3619"/>
                  </a:moveTo>
                  <a:lnTo>
                    <a:pt x="331812" y="14262"/>
                  </a:lnTo>
                  <a:lnTo>
                    <a:pt x="329869" y="15951"/>
                  </a:lnTo>
                  <a:lnTo>
                    <a:pt x="328066" y="13411"/>
                  </a:lnTo>
                  <a:lnTo>
                    <a:pt x="324065" y="23342"/>
                  </a:lnTo>
                  <a:lnTo>
                    <a:pt x="333870" y="21158"/>
                  </a:lnTo>
                  <a:lnTo>
                    <a:pt x="332193" y="18630"/>
                  </a:lnTo>
                  <a:lnTo>
                    <a:pt x="334010" y="17157"/>
                  </a:lnTo>
                  <a:lnTo>
                    <a:pt x="341858" y="27927"/>
                  </a:lnTo>
                </a:path>
                <a:path w="346710" h="28575">
                  <a:moveTo>
                    <a:pt x="328536" y="101"/>
                  </a:moveTo>
                  <a:lnTo>
                    <a:pt x="336054" y="10744"/>
                  </a:lnTo>
                  <a:lnTo>
                    <a:pt x="343915" y="4457"/>
                  </a:lnTo>
                  <a:lnTo>
                    <a:pt x="346443" y="6997"/>
                  </a:lnTo>
                  <a:lnTo>
                    <a:pt x="338454" y="13665"/>
                  </a:lnTo>
                  <a:lnTo>
                    <a:pt x="346100" y="24676"/>
                  </a:lnTo>
                </a:path>
                <a:path w="346710" h="28575">
                  <a:moveTo>
                    <a:pt x="162521" y="3492"/>
                  </a:moveTo>
                  <a:lnTo>
                    <a:pt x="169887" y="14135"/>
                  </a:lnTo>
                  <a:lnTo>
                    <a:pt x="167944" y="15849"/>
                  </a:lnTo>
                  <a:lnTo>
                    <a:pt x="166141" y="13296"/>
                  </a:lnTo>
                  <a:lnTo>
                    <a:pt x="162140" y="23215"/>
                  </a:lnTo>
                  <a:lnTo>
                    <a:pt x="171945" y="21056"/>
                  </a:lnTo>
                  <a:lnTo>
                    <a:pt x="170268" y="18503"/>
                  </a:lnTo>
                  <a:lnTo>
                    <a:pt x="172085" y="17043"/>
                  </a:lnTo>
                  <a:lnTo>
                    <a:pt x="179933" y="27825"/>
                  </a:lnTo>
                </a:path>
                <a:path w="346710" h="28575">
                  <a:moveTo>
                    <a:pt x="166636" y="0"/>
                  </a:moveTo>
                  <a:lnTo>
                    <a:pt x="174129" y="10642"/>
                  </a:lnTo>
                  <a:lnTo>
                    <a:pt x="181990" y="4343"/>
                  </a:lnTo>
                  <a:lnTo>
                    <a:pt x="184556" y="6896"/>
                  </a:lnTo>
                  <a:lnTo>
                    <a:pt x="176568" y="13538"/>
                  </a:lnTo>
                  <a:lnTo>
                    <a:pt x="184175" y="24549"/>
                  </a:lnTo>
                </a:path>
                <a:path w="346710" h="28575">
                  <a:moveTo>
                    <a:pt x="355" y="3848"/>
                  </a:moveTo>
                  <a:lnTo>
                    <a:pt x="7747" y="14503"/>
                  </a:lnTo>
                  <a:lnTo>
                    <a:pt x="5803" y="16192"/>
                  </a:lnTo>
                  <a:lnTo>
                    <a:pt x="3987" y="13665"/>
                  </a:lnTo>
                  <a:lnTo>
                    <a:pt x="0" y="23583"/>
                  </a:lnTo>
                  <a:lnTo>
                    <a:pt x="9791" y="21399"/>
                  </a:lnTo>
                  <a:lnTo>
                    <a:pt x="8089" y="18872"/>
                  </a:lnTo>
                  <a:lnTo>
                    <a:pt x="9931" y="17411"/>
                  </a:lnTo>
                  <a:lnTo>
                    <a:pt x="17779" y="28181"/>
                  </a:lnTo>
                </a:path>
                <a:path w="346710" h="28575">
                  <a:moveTo>
                    <a:pt x="4457" y="342"/>
                  </a:moveTo>
                  <a:lnTo>
                    <a:pt x="11950" y="11010"/>
                  </a:lnTo>
                  <a:lnTo>
                    <a:pt x="19812" y="4711"/>
                  </a:lnTo>
                  <a:lnTo>
                    <a:pt x="22377" y="7238"/>
                  </a:lnTo>
                  <a:lnTo>
                    <a:pt x="14389" y="13893"/>
                  </a:lnTo>
                  <a:lnTo>
                    <a:pt x="21996" y="249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5038788" y="4458639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5">
                  <a:moveTo>
                    <a:pt x="-2286" y="69"/>
                  </a:moveTo>
                  <a:lnTo>
                    <a:pt x="12573" y="69"/>
                  </a:lnTo>
                </a:path>
              </a:pathLst>
            </a:custGeom>
            <a:ln w="471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4918608" y="4458119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60" h="635">
                  <a:moveTo>
                    <a:pt x="0" y="63"/>
                  </a:moveTo>
                  <a:lnTo>
                    <a:pt x="9906" y="63"/>
                  </a:lnTo>
                </a:path>
              </a:pathLst>
            </a:custGeom>
            <a:ln w="4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5050498" y="416862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14096" y="0"/>
                  </a:lnTo>
                  <a:lnTo>
                    <a:pt x="6324" y="0"/>
                  </a:lnTo>
                  <a:lnTo>
                    <a:pt x="0" y="6337"/>
                  </a:lnTo>
                  <a:lnTo>
                    <a:pt x="0" y="21869"/>
                  </a:lnTo>
                  <a:lnTo>
                    <a:pt x="6324" y="28194"/>
                  </a:lnTo>
                  <a:lnTo>
                    <a:pt x="21856" y="28194"/>
                  </a:lnTo>
                  <a:lnTo>
                    <a:pt x="28181" y="21869"/>
                  </a:lnTo>
                  <a:lnTo>
                    <a:pt x="28181" y="633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5050498" y="4168622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096" y="0"/>
                  </a:moveTo>
                  <a:lnTo>
                    <a:pt x="21856" y="0"/>
                  </a:lnTo>
                  <a:lnTo>
                    <a:pt x="28181" y="6337"/>
                  </a:lnTo>
                  <a:lnTo>
                    <a:pt x="28181" y="14097"/>
                  </a:lnTo>
                  <a:lnTo>
                    <a:pt x="28181" y="21869"/>
                  </a:lnTo>
                  <a:lnTo>
                    <a:pt x="21856" y="28194"/>
                  </a:lnTo>
                  <a:lnTo>
                    <a:pt x="14096" y="28194"/>
                  </a:lnTo>
                  <a:lnTo>
                    <a:pt x="6324" y="28194"/>
                  </a:lnTo>
                  <a:lnTo>
                    <a:pt x="0" y="21869"/>
                  </a:lnTo>
                  <a:lnTo>
                    <a:pt x="0" y="14097"/>
                  </a:lnTo>
                  <a:lnTo>
                    <a:pt x="0" y="6337"/>
                  </a:lnTo>
                  <a:lnTo>
                    <a:pt x="6324" y="0"/>
                  </a:lnTo>
                  <a:lnTo>
                    <a:pt x="1409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8" name="object 588"/>
          <p:cNvGrpSpPr/>
          <p:nvPr/>
        </p:nvGrpSpPr>
        <p:grpSpPr>
          <a:xfrm>
            <a:off x="8885948" y="6109958"/>
            <a:ext cx="86360" cy="20955"/>
            <a:chOff x="3831348" y="6109957"/>
            <a:chExt cx="86360" cy="20955"/>
          </a:xfrm>
        </p:grpSpPr>
        <p:sp>
          <p:nvSpPr>
            <p:cNvPr id="589" name="object 589"/>
            <p:cNvSpPr/>
            <p:nvPr/>
          </p:nvSpPr>
          <p:spPr>
            <a:xfrm>
              <a:off x="3833634" y="6112243"/>
              <a:ext cx="81915" cy="15875"/>
            </a:xfrm>
            <a:custGeom>
              <a:avLst/>
              <a:gdLst/>
              <a:ahLst/>
              <a:cxnLst/>
              <a:rect l="l" t="t" r="r" b="b"/>
              <a:pathLst>
                <a:path w="81914" h="15875">
                  <a:moveTo>
                    <a:pt x="40703" y="0"/>
                  </a:moveTo>
                  <a:lnTo>
                    <a:pt x="24978" y="643"/>
                  </a:lnTo>
                  <a:lnTo>
                    <a:pt x="12026" y="2374"/>
                  </a:lnTo>
                  <a:lnTo>
                    <a:pt x="3238" y="4897"/>
                  </a:lnTo>
                  <a:lnTo>
                    <a:pt x="0" y="7912"/>
                  </a:lnTo>
                  <a:lnTo>
                    <a:pt x="3238" y="10941"/>
                  </a:lnTo>
                  <a:lnTo>
                    <a:pt x="12026" y="13471"/>
                  </a:lnTo>
                  <a:lnTo>
                    <a:pt x="24978" y="15205"/>
                  </a:lnTo>
                  <a:lnTo>
                    <a:pt x="40703" y="15849"/>
                  </a:lnTo>
                  <a:lnTo>
                    <a:pt x="56428" y="15205"/>
                  </a:lnTo>
                  <a:lnTo>
                    <a:pt x="69380" y="13471"/>
                  </a:lnTo>
                  <a:lnTo>
                    <a:pt x="78168" y="10941"/>
                  </a:lnTo>
                  <a:lnTo>
                    <a:pt x="81407" y="7912"/>
                  </a:lnTo>
                  <a:lnTo>
                    <a:pt x="78168" y="4897"/>
                  </a:lnTo>
                  <a:lnTo>
                    <a:pt x="69380" y="2374"/>
                  </a:lnTo>
                  <a:lnTo>
                    <a:pt x="56428" y="643"/>
                  </a:lnTo>
                  <a:lnTo>
                    <a:pt x="40703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3833634" y="6112243"/>
              <a:ext cx="81915" cy="15875"/>
            </a:xfrm>
            <a:custGeom>
              <a:avLst/>
              <a:gdLst/>
              <a:ahLst/>
              <a:cxnLst/>
              <a:rect l="l" t="t" r="r" b="b"/>
              <a:pathLst>
                <a:path w="81914" h="15875">
                  <a:moveTo>
                    <a:pt x="40703" y="0"/>
                  </a:moveTo>
                  <a:lnTo>
                    <a:pt x="24978" y="643"/>
                  </a:lnTo>
                  <a:lnTo>
                    <a:pt x="12026" y="2374"/>
                  </a:lnTo>
                  <a:lnTo>
                    <a:pt x="3238" y="4897"/>
                  </a:lnTo>
                  <a:lnTo>
                    <a:pt x="0" y="7912"/>
                  </a:lnTo>
                  <a:lnTo>
                    <a:pt x="3238" y="10941"/>
                  </a:lnTo>
                  <a:lnTo>
                    <a:pt x="12026" y="13471"/>
                  </a:lnTo>
                  <a:lnTo>
                    <a:pt x="24978" y="15205"/>
                  </a:lnTo>
                  <a:lnTo>
                    <a:pt x="40703" y="15849"/>
                  </a:lnTo>
                  <a:lnTo>
                    <a:pt x="56428" y="15205"/>
                  </a:lnTo>
                  <a:lnTo>
                    <a:pt x="69380" y="13471"/>
                  </a:lnTo>
                  <a:lnTo>
                    <a:pt x="78168" y="10941"/>
                  </a:lnTo>
                  <a:lnTo>
                    <a:pt x="81407" y="7912"/>
                  </a:lnTo>
                  <a:lnTo>
                    <a:pt x="78168" y="4897"/>
                  </a:lnTo>
                  <a:lnTo>
                    <a:pt x="69380" y="2374"/>
                  </a:lnTo>
                  <a:lnTo>
                    <a:pt x="56428" y="643"/>
                  </a:lnTo>
                  <a:lnTo>
                    <a:pt x="4070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1" name="object 591"/>
          <p:cNvGrpSpPr/>
          <p:nvPr/>
        </p:nvGrpSpPr>
        <p:grpSpPr>
          <a:xfrm>
            <a:off x="8807691" y="5974233"/>
            <a:ext cx="149860" cy="616585"/>
            <a:chOff x="3753091" y="5974232"/>
            <a:chExt cx="149860" cy="616585"/>
          </a:xfrm>
        </p:grpSpPr>
        <p:sp>
          <p:nvSpPr>
            <p:cNvPr id="592" name="object 592"/>
            <p:cNvSpPr/>
            <p:nvPr/>
          </p:nvSpPr>
          <p:spPr>
            <a:xfrm>
              <a:off x="3863365" y="6129019"/>
              <a:ext cx="20955" cy="458470"/>
            </a:xfrm>
            <a:custGeom>
              <a:avLst/>
              <a:gdLst/>
              <a:ahLst/>
              <a:cxnLst/>
              <a:rect l="l" t="t" r="r" b="b"/>
              <a:pathLst>
                <a:path w="20954" h="458470">
                  <a:moveTo>
                    <a:pt x="20624" y="0"/>
                  </a:moveTo>
                  <a:lnTo>
                    <a:pt x="0" y="0"/>
                  </a:lnTo>
                  <a:lnTo>
                    <a:pt x="0" y="436880"/>
                  </a:lnTo>
                  <a:lnTo>
                    <a:pt x="4927" y="436880"/>
                  </a:lnTo>
                  <a:lnTo>
                    <a:pt x="4927" y="458470"/>
                  </a:lnTo>
                  <a:lnTo>
                    <a:pt x="15430" y="458470"/>
                  </a:lnTo>
                  <a:lnTo>
                    <a:pt x="15430" y="436880"/>
                  </a:lnTo>
                  <a:lnTo>
                    <a:pt x="20624" y="436880"/>
                  </a:lnTo>
                  <a:lnTo>
                    <a:pt x="20624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3863365" y="6128562"/>
              <a:ext cx="20955" cy="459740"/>
            </a:xfrm>
            <a:custGeom>
              <a:avLst/>
              <a:gdLst/>
              <a:ahLst/>
              <a:cxnLst/>
              <a:rect l="l" t="t" r="r" b="b"/>
              <a:pathLst>
                <a:path w="20954" h="459740">
                  <a:moveTo>
                    <a:pt x="20624" y="0"/>
                  </a:moveTo>
                  <a:lnTo>
                    <a:pt x="0" y="0"/>
                  </a:lnTo>
                  <a:lnTo>
                    <a:pt x="0" y="437235"/>
                  </a:lnTo>
                  <a:lnTo>
                    <a:pt x="10045" y="459435"/>
                  </a:lnTo>
                  <a:lnTo>
                    <a:pt x="20624" y="437235"/>
                  </a:lnTo>
                  <a:lnTo>
                    <a:pt x="20624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3841102" y="6143396"/>
              <a:ext cx="59690" cy="19685"/>
            </a:xfrm>
            <a:custGeom>
              <a:avLst/>
              <a:gdLst/>
              <a:ahLst/>
              <a:cxnLst/>
              <a:rect l="l" t="t" r="r" b="b"/>
              <a:pathLst>
                <a:path w="59689" h="19685">
                  <a:moveTo>
                    <a:pt x="59220" y="0"/>
                  </a:moveTo>
                  <a:lnTo>
                    <a:pt x="0" y="0"/>
                  </a:lnTo>
                  <a:lnTo>
                    <a:pt x="0" y="19570"/>
                  </a:lnTo>
                  <a:lnTo>
                    <a:pt x="59220" y="19570"/>
                  </a:lnTo>
                  <a:lnTo>
                    <a:pt x="5922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3841102" y="6143396"/>
              <a:ext cx="59690" cy="19685"/>
            </a:xfrm>
            <a:custGeom>
              <a:avLst/>
              <a:gdLst/>
              <a:ahLst/>
              <a:cxnLst/>
              <a:rect l="l" t="t" r="r" b="b"/>
              <a:pathLst>
                <a:path w="59689" h="19685">
                  <a:moveTo>
                    <a:pt x="59220" y="0"/>
                  </a:moveTo>
                  <a:lnTo>
                    <a:pt x="0" y="0"/>
                  </a:lnTo>
                  <a:lnTo>
                    <a:pt x="0" y="19570"/>
                  </a:lnTo>
                  <a:lnTo>
                    <a:pt x="59220" y="19570"/>
                  </a:lnTo>
                  <a:lnTo>
                    <a:pt x="5922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3759441" y="5980582"/>
              <a:ext cx="72390" cy="110489"/>
            </a:xfrm>
            <a:custGeom>
              <a:avLst/>
              <a:gdLst/>
              <a:ahLst/>
              <a:cxnLst/>
              <a:rect l="l" t="t" r="r" b="b"/>
              <a:pathLst>
                <a:path w="72389" h="110489">
                  <a:moveTo>
                    <a:pt x="71958" y="11007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7" name="object 597"/>
          <p:cNvSpPr txBox="1"/>
          <p:nvPr/>
        </p:nvSpPr>
        <p:spPr>
          <a:xfrm>
            <a:off x="5762060" y="484531"/>
            <a:ext cx="6443345" cy="167132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>
              <a:spcBef>
                <a:spcPts val="459"/>
              </a:spcBef>
              <a:tabLst>
                <a:tab pos="2208530" algn="l"/>
              </a:tabLst>
            </a:pPr>
            <a:r>
              <a:rPr sz="750" b="1" spc="15" dirty="0">
                <a:latin typeface="Arial"/>
                <a:cs typeface="Arial"/>
              </a:rPr>
              <a:t>Puesta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35" dirty="0">
                <a:latin typeface="Arial"/>
                <a:cs typeface="Arial"/>
              </a:rPr>
              <a:t>a</a:t>
            </a:r>
            <a:r>
              <a:rPr sz="750" b="1" spc="-5" dirty="0">
                <a:latin typeface="Arial"/>
                <a:cs typeface="Arial"/>
              </a:rPr>
              <a:t> </a:t>
            </a:r>
            <a:r>
              <a:rPr sz="750" b="1" spc="40" dirty="0">
                <a:latin typeface="Arial"/>
                <a:cs typeface="Arial"/>
              </a:rPr>
              <a:t>tierra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la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35" dirty="0">
                <a:latin typeface="Arial"/>
                <a:cs typeface="Arial"/>
              </a:rPr>
              <a:t>entrada</a:t>
            </a:r>
            <a:r>
              <a:rPr sz="750" b="1" spc="-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5" dirty="0">
                <a:latin typeface="Arial"/>
                <a:cs typeface="Arial"/>
              </a:rPr>
              <a:t>servicio	</a:t>
            </a:r>
            <a:r>
              <a:rPr sz="900" spc="5" dirty="0">
                <a:latin typeface="Lucida Sans Unicode"/>
                <a:cs typeface="Lucida Sans Unicode"/>
              </a:rPr>
              <a:t>En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siguiente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dibujo,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30" dirty="0">
                <a:latin typeface="Lucida Sans Unicode"/>
                <a:cs typeface="Lucida Sans Unicode"/>
              </a:rPr>
              <a:t>utiliza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como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equipo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endParaRPr sz="900">
              <a:latin typeface="Lucida Sans Unicode"/>
              <a:cs typeface="Lucida Sans Unicode"/>
            </a:endParaRPr>
          </a:p>
          <a:p>
            <a:pPr marL="2208530" marR="5080">
              <a:lnSpc>
                <a:spcPct val="133300"/>
              </a:lnSpc>
            </a:pPr>
            <a:r>
              <a:rPr sz="900" spc="-5" dirty="0">
                <a:latin typeface="Lucida Sans Unicode"/>
                <a:cs typeface="Lucida Sans Unicode"/>
              </a:rPr>
              <a:t>entrada de </a:t>
            </a:r>
            <a:r>
              <a:rPr sz="900" spc="-15" dirty="0">
                <a:latin typeface="Lucida Sans Unicode"/>
                <a:cs typeface="Lucida Sans Unicode"/>
              </a:rPr>
              <a:t>servicio y </a:t>
            </a:r>
            <a:r>
              <a:rPr sz="900" spc="-10" dirty="0">
                <a:latin typeface="Lucida Sans Unicode"/>
                <a:cs typeface="Lucida Sans Unicode"/>
              </a:rPr>
              <a:t>está conectado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spc="-15" dirty="0">
                <a:latin typeface="Lucida Sans Unicode"/>
                <a:cs typeface="Lucida Sans Unicode"/>
              </a:rPr>
              <a:t>servicio </a:t>
            </a:r>
            <a:r>
              <a:rPr sz="900" spc="-20" dirty="0">
                <a:latin typeface="Lucida Sans Unicode"/>
                <a:cs typeface="Lucida Sans Unicode"/>
              </a:rPr>
              <a:t>trifásico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cuatro </a:t>
            </a:r>
            <a:r>
              <a:rPr sz="900" spc="-25" dirty="0">
                <a:latin typeface="Lucida Sans Unicode"/>
                <a:cs typeface="Lucida Sans Unicode"/>
              </a:rPr>
              <a:t>hilos. </a:t>
            </a:r>
            <a:r>
              <a:rPr sz="900" spc="-2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Tenga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cuenta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15" dirty="0">
                <a:latin typeface="Lucida Sans Unicode"/>
                <a:cs typeface="Lucida Sans Unicode"/>
              </a:rPr>
              <a:t>el </a:t>
            </a:r>
            <a:r>
              <a:rPr sz="900" spc="-5" dirty="0">
                <a:latin typeface="Lucida Sans Unicode"/>
                <a:cs typeface="Lucida Sans Unicode"/>
              </a:rPr>
              <a:t>neutro </a:t>
            </a:r>
            <a:r>
              <a:rPr sz="900" spc="-10" dirty="0">
                <a:latin typeface="Lucida Sans Unicode"/>
                <a:cs typeface="Lucida Sans Unicode"/>
              </a:rPr>
              <a:t>está conectado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tierra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entrada 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servicio.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logra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conectando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neutro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b="1" spc="40" dirty="0">
                <a:latin typeface="Arial"/>
                <a:cs typeface="Arial"/>
              </a:rPr>
              <a:t>barra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colectora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tierra</a:t>
            </a:r>
            <a:r>
              <a:rPr sz="900" spc="35" dirty="0">
                <a:latin typeface="Lucida Sans Unicode"/>
                <a:cs typeface="Lucida Sans Unicode"/>
              </a:rPr>
              <a:t>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La </a:t>
            </a:r>
            <a:r>
              <a:rPr sz="900" spc="-26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barra </a:t>
            </a:r>
            <a:r>
              <a:rPr sz="900" spc="-15" dirty="0">
                <a:latin typeface="Lucida Sans Unicode"/>
                <a:cs typeface="Lucida Sans Unicode"/>
              </a:rPr>
              <a:t>colectora </a:t>
            </a:r>
            <a:r>
              <a:rPr sz="900" spc="-5" dirty="0">
                <a:latin typeface="Lucida Sans Unicode"/>
                <a:cs typeface="Lucida Sans Unicode"/>
              </a:rPr>
              <a:t>de tierra </a:t>
            </a:r>
            <a:r>
              <a:rPr sz="900" spc="-10" dirty="0">
                <a:latin typeface="Lucida Sans Unicode"/>
                <a:cs typeface="Lucida Sans Unicode"/>
              </a:rPr>
              <a:t>está conectada al </a:t>
            </a:r>
            <a:r>
              <a:rPr sz="900" spc="-5" dirty="0">
                <a:latin typeface="Lucida Sans Unicode"/>
                <a:cs typeface="Lucida Sans Unicode"/>
              </a:rPr>
              <a:t>marco </a:t>
            </a:r>
            <a:r>
              <a:rPr sz="900" spc="-15" dirty="0">
                <a:latin typeface="Lucida Sans Unicode"/>
                <a:cs typeface="Lucida Sans Unicode"/>
              </a:rPr>
              <a:t>del </a:t>
            </a:r>
            <a:r>
              <a:rPr sz="900" spc="-10" dirty="0">
                <a:latin typeface="Lucida Sans Unicode"/>
                <a:cs typeface="Lucida Sans Unicode"/>
              </a:rPr>
              <a:t>tablero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5" dirty="0">
                <a:latin typeface="Lucida Sans Unicode"/>
                <a:cs typeface="Lucida Sans Unicode"/>
              </a:rPr>
              <a:t>y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marco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conectado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tierra.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b="1" spc="20" dirty="0">
                <a:latin typeface="Arial"/>
                <a:cs typeface="Arial"/>
              </a:rPr>
              <a:t>enlace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desconexión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45" dirty="0">
                <a:latin typeface="Arial"/>
                <a:cs typeface="Arial"/>
              </a:rPr>
              <a:t>neutral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deja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su </a:t>
            </a:r>
            <a:r>
              <a:rPr sz="900" spc="-10" dirty="0">
                <a:latin typeface="Lucida Sans Unicode"/>
                <a:cs typeface="Lucida Sans Unicode"/>
              </a:rPr>
              <a:t>lugar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-15" dirty="0">
                <a:latin typeface="Lucida Sans Unicode"/>
                <a:cs typeface="Lucida Sans Unicode"/>
              </a:rPr>
              <a:t>suministrar </a:t>
            </a:r>
            <a:r>
              <a:rPr sz="900" dirty="0">
                <a:latin typeface="Lucida Sans Unicode"/>
                <a:cs typeface="Lucida Sans Unicode"/>
              </a:rPr>
              <a:t>una </a:t>
            </a:r>
            <a:r>
              <a:rPr sz="900" spc="-20" dirty="0">
                <a:latin typeface="Lucida Sans Unicode"/>
                <a:cs typeface="Lucida Sans Unicode"/>
              </a:rPr>
              <a:t>conexión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tierra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20" dirty="0">
                <a:latin typeface="Lucida Sans Unicode"/>
                <a:cs typeface="Lucida Sans Unicode"/>
              </a:rPr>
              <a:t>las </a:t>
            </a:r>
            <a:r>
              <a:rPr sz="900" spc="-10" dirty="0">
                <a:latin typeface="Lucida Sans Unicode"/>
                <a:cs typeface="Lucida Sans Unicode"/>
              </a:rPr>
              <a:t>cargas </a:t>
            </a:r>
            <a:r>
              <a:rPr sz="900" spc="-5" dirty="0">
                <a:latin typeface="Lucida Sans Unicode"/>
                <a:cs typeface="Lucida Sans Unicode"/>
              </a:rPr>
              <a:t>aguas </a:t>
            </a:r>
            <a:r>
              <a:rPr sz="900" spc="-20" dirty="0">
                <a:latin typeface="Lucida Sans Unicode"/>
                <a:cs typeface="Lucida Sans Unicode"/>
              </a:rPr>
              <a:t>abajo. </a:t>
            </a:r>
            <a:r>
              <a:rPr sz="900" spc="-10" dirty="0">
                <a:latin typeface="Lucida Sans Unicode"/>
                <a:cs typeface="Lucida Sans Unicode"/>
              </a:rPr>
              <a:t>Este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enlace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10" dirty="0">
                <a:latin typeface="Lucida Sans Unicode"/>
                <a:cs typeface="Lucida Sans Unicode"/>
              </a:rPr>
              <a:t>proporciona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15" dirty="0">
                <a:latin typeface="Lucida Sans Unicode"/>
                <a:cs typeface="Lucida Sans Unicode"/>
              </a:rPr>
              <a:t>el </a:t>
            </a:r>
            <a:r>
              <a:rPr sz="900" spc="-10" dirty="0">
                <a:latin typeface="Lucida Sans Unicode"/>
                <a:cs typeface="Lucida Sans Unicode"/>
              </a:rPr>
              <a:t>equipo </a:t>
            </a:r>
            <a:r>
              <a:rPr sz="900" spc="-5" dirty="0">
                <a:latin typeface="Lucida Sans Unicode"/>
                <a:cs typeface="Lucida Sans Unicode"/>
              </a:rPr>
              <a:t>aguas </a:t>
            </a:r>
            <a:r>
              <a:rPr sz="900" spc="-10" dirty="0">
                <a:latin typeface="Lucida Sans Unicode"/>
                <a:cs typeface="Lucida Sans Unicode"/>
              </a:rPr>
              <a:t>abajo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pueda </a:t>
            </a:r>
            <a:r>
              <a:rPr sz="900" spc="-10" dirty="0">
                <a:latin typeface="Lucida Sans Unicode"/>
                <a:cs typeface="Lucida Sans Unicode"/>
              </a:rPr>
              <a:t>desconectar </a:t>
            </a:r>
            <a:r>
              <a:rPr sz="900" spc="-5" dirty="0">
                <a:latin typeface="Lucida Sans Unicode"/>
                <a:cs typeface="Lucida Sans Unicode"/>
              </a:rPr>
              <a:t> 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realizar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pruebas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solucionar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problemas.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606" name="object 606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24</a:t>
            </a:fld>
            <a:endParaRPr spc="-75" dirty="0"/>
          </a:p>
        </p:txBody>
      </p:sp>
      <p:sp>
        <p:nvSpPr>
          <p:cNvPr id="598" name="object 598"/>
          <p:cNvSpPr txBox="1"/>
          <p:nvPr/>
        </p:nvSpPr>
        <p:spPr>
          <a:xfrm>
            <a:off x="9707455" y="3582459"/>
            <a:ext cx="33210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5" dirty="0">
                <a:latin typeface="Lucida Sans Unicode"/>
                <a:cs typeface="Lucida Sans Unicode"/>
              </a:rPr>
              <a:t>ABCN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10852892" y="3649090"/>
            <a:ext cx="571500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5720" algn="ctr">
              <a:lnSpc>
                <a:spcPct val="105300"/>
              </a:lnSpc>
              <a:spcBef>
                <a:spcPts val="100"/>
              </a:spcBef>
            </a:pPr>
            <a:r>
              <a:rPr sz="950" dirty="0">
                <a:latin typeface="Lucida Sans Unicode"/>
                <a:cs typeface="Lucida Sans Unicode"/>
              </a:rPr>
              <a:t>Neutro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5" dirty="0">
                <a:latin typeface="Lucida Sans Unicode"/>
                <a:cs typeface="Lucida Sans Unicode"/>
              </a:rPr>
              <a:t>a  </a:t>
            </a:r>
            <a:r>
              <a:rPr sz="950" spc="-15" dirty="0">
                <a:latin typeface="Lucida Sans Unicode"/>
                <a:cs typeface="Lucida Sans Unicode"/>
              </a:rPr>
              <a:t>Tierra 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Conexión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8183916" y="3793414"/>
            <a:ext cx="956944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latin typeface="Lucida Sans Unicode"/>
                <a:cs typeface="Lucida Sans Unicode"/>
              </a:rPr>
              <a:t>Fuente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alimentación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10" dirty="0">
                <a:latin typeface="Lucida Sans Unicode"/>
                <a:cs typeface="Lucida Sans Unicode"/>
              </a:rPr>
              <a:t>servicios</a:t>
            </a:r>
            <a:r>
              <a:rPr sz="350" spc="-15" dirty="0">
                <a:latin typeface="Lucida Sans Unicode"/>
                <a:cs typeface="Lucida Sans Unicode"/>
              </a:rPr>
              <a:t> </a:t>
            </a:r>
            <a:r>
              <a:rPr sz="350" spc="-10" dirty="0">
                <a:latin typeface="Lucida Sans Unicode"/>
                <a:cs typeface="Lucida Sans Unicode"/>
              </a:rPr>
              <a:t>públicos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8368346" y="4258817"/>
            <a:ext cx="1110615" cy="2908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dirty="0">
                <a:latin typeface="Lucida Sans Unicode"/>
                <a:cs typeface="Lucida Sans Unicode"/>
              </a:rPr>
              <a:t>Entrada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r>
              <a:rPr sz="800" spc="30" dirty="0">
                <a:latin typeface="Lucida Sans Unicode"/>
                <a:cs typeface="Lucida Sans Unicode"/>
              </a:rPr>
              <a:t> </a:t>
            </a:r>
            <a:r>
              <a:rPr sz="800" u="sng" dirty="0">
                <a:uFill>
                  <a:solidFill>
                    <a:srgbClr val="01010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800" u="sng" spc="95" dirty="0">
                <a:uFill>
                  <a:solidFill>
                    <a:srgbClr val="010101"/>
                  </a:solidFill>
                </a:uFill>
                <a:latin typeface="Times New Roman"/>
                <a:cs typeface="Times New Roman"/>
              </a:rPr>
              <a:t> </a:t>
            </a:r>
            <a:endParaRPr sz="800">
              <a:latin typeface="Times New Roman"/>
              <a:cs typeface="Times New Roman"/>
            </a:endParaRPr>
          </a:p>
          <a:p>
            <a:pPr marL="146685">
              <a:spcBef>
                <a:spcPts val="590"/>
              </a:spcBef>
            </a:pPr>
            <a:r>
              <a:rPr sz="450" spc="-10" dirty="0">
                <a:latin typeface="Lucida Sans Unicode"/>
                <a:cs typeface="Lucida Sans Unicode"/>
              </a:rPr>
              <a:t>Tablero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conmutadores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10860018" y="4245995"/>
            <a:ext cx="620395" cy="483234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5080" algn="ctr">
              <a:spcBef>
                <a:spcPts val="345"/>
              </a:spcBef>
            </a:pPr>
            <a:r>
              <a:rPr sz="850" spc="-5" dirty="0">
                <a:latin typeface="Lucida Sans Unicode"/>
                <a:cs typeface="Lucida Sans Unicode"/>
              </a:rPr>
              <a:t>Neutral</a:t>
            </a:r>
            <a:endParaRPr sz="850">
              <a:latin typeface="Lucida Sans Unicode"/>
              <a:cs typeface="Lucida Sans Unicode"/>
            </a:endParaRPr>
          </a:p>
          <a:p>
            <a:pPr algn="ctr">
              <a:spcBef>
                <a:spcPts val="229"/>
              </a:spcBef>
            </a:pPr>
            <a:r>
              <a:rPr sz="800" spc="-10" dirty="0"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  <a:p>
            <a:pPr marL="12065" algn="ctr">
              <a:spcBef>
                <a:spcPts val="489"/>
              </a:spcBef>
            </a:pPr>
            <a:r>
              <a:rPr sz="550" spc="-5" dirty="0">
                <a:latin typeface="Lucida Sans Unicode"/>
                <a:cs typeface="Lucida Sans Unicode"/>
              </a:rPr>
              <a:t>Enlace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8449413" y="4955743"/>
            <a:ext cx="8985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latin typeface="Lucida Sans Unicode"/>
                <a:cs typeface="Lucida Sans Unicode"/>
              </a:rPr>
              <a:t>Barra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colectora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tierra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8360934" y="5671601"/>
            <a:ext cx="379730" cy="325120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72390">
              <a:spcBef>
                <a:spcPts val="165"/>
              </a:spcBef>
            </a:pPr>
            <a:r>
              <a:rPr sz="900" spc="-5" dirty="0">
                <a:latin typeface="Lucida Sans Unicode"/>
                <a:cs typeface="Lucida Sans Unicode"/>
              </a:rPr>
              <a:t>tierra</a:t>
            </a:r>
            <a:endParaRPr sz="900">
              <a:latin typeface="Lucida Sans Unicode"/>
              <a:cs typeface="Lucida Sans Unicode"/>
            </a:endParaRPr>
          </a:p>
          <a:p>
            <a:pPr marL="12700">
              <a:spcBef>
                <a:spcPts val="70"/>
              </a:spcBef>
            </a:pPr>
            <a:r>
              <a:rPr sz="950" spc="-15" dirty="0">
                <a:latin typeface="Lucida Sans Unicode"/>
                <a:cs typeface="Lucida Sans Unicode"/>
              </a:rPr>
              <a:t>Tierra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9545225" y="5835015"/>
            <a:ext cx="122745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0" dirty="0">
                <a:latin typeface="Lucida Sans Unicode"/>
                <a:cs typeface="Lucida Sans Unicode"/>
              </a:rPr>
              <a:t>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cargas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aguas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abajo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92582" y="7338619"/>
            <a:ext cx="974725" cy="636905"/>
          </a:xfrm>
          <a:custGeom>
            <a:avLst/>
            <a:gdLst/>
            <a:ahLst/>
            <a:cxnLst/>
            <a:rect l="l" t="t" r="r" b="b"/>
            <a:pathLst>
              <a:path w="974725" h="636904">
                <a:moveTo>
                  <a:pt x="974293" y="0"/>
                </a:moveTo>
                <a:lnTo>
                  <a:pt x="0" y="114"/>
                </a:lnTo>
                <a:lnTo>
                  <a:pt x="2616" y="581177"/>
                </a:lnTo>
                <a:lnTo>
                  <a:pt x="9257" y="610499"/>
                </a:lnTo>
                <a:lnTo>
                  <a:pt x="27630" y="628273"/>
                </a:lnTo>
                <a:lnTo>
                  <a:pt x="55905" y="636401"/>
                </a:lnTo>
                <a:lnTo>
                  <a:pt x="92247" y="636785"/>
                </a:lnTo>
                <a:lnTo>
                  <a:pt x="134824" y="631328"/>
                </a:lnTo>
                <a:lnTo>
                  <a:pt x="181805" y="621930"/>
                </a:lnTo>
                <a:lnTo>
                  <a:pt x="281647" y="598923"/>
                </a:lnTo>
                <a:lnTo>
                  <a:pt x="330843" y="589117"/>
                </a:lnTo>
                <a:lnTo>
                  <a:pt x="377113" y="582980"/>
                </a:lnTo>
                <a:lnTo>
                  <a:pt x="434381" y="580596"/>
                </a:lnTo>
                <a:lnTo>
                  <a:pt x="492894" y="581809"/>
                </a:lnTo>
                <a:lnTo>
                  <a:pt x="551773" y="585888"/>
                </a:lnTo>
                <a:lnTo>
                  <a:pt x="610142" y="592099"/>
                </a:lnTo>
                <a:lnTo>
                  <a:pt x="667122" y="599710"/>
                </a:lnTo>
                <a:lnTo>
                  <a:pt x="721836" y="607989"/>
                </a:lnTo>
                <a:lnTo>
                  <a:pt x="820953" y="623617"/>
                </a:lnTo>
                <a:lnTo>
                  <a:pt x="863601" y="629502"/>
                </a:lnTo>
                <a:lnTo>
                  <a:pt x="900471" y="633123"/>
                </a:lnTo>
                <a:lnTo>
                  <a:pt x="930685" y="633749"/>
                </a:lnTo>
                <a:lnTo>
                  <a:pt x="953366" y="630646"/>
                </a:lnTo>
                <a:lnTo>
                  <a:pt x="967636" y="623081"/>
                </a:lnTo>
                <a:lnTo>
                  <a:pt x="972616" y="610323"/>
                </a:lnTo>
                <a:lnTo>
                  <a:pt x="974293" y="0"/>
                </a:lnTo>
                <a:close/>
              </a:path>
            </a:pathLst>
          </a:custGeom>
          <a:solidFill>
            <a:srgbClr val="9D9FA1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1762779" y="4934572"/>
            <a:ext cx="85725" cy="1548130"/>
            <a:chOff x="6708178" y="4934572"/>
            <a:chExt cx="85725" cy="1548130"/>
          </a:xfrm>
        </p:grpSpPr>
        <p:sp>
          <p:nvSpPr>
            <p:cNvPr id="4" name="object 4"/>
            <p:cNvSpPr/>
            <p:nvPr/>
          </p:nvSpPr>
          <p:spPr>
            <a:xfrm>
              <a:off x="6710464" y="4936858"/>
              <a:ext cx="81280" cy="1543050"/>
            </a:xfrm>
            <a:custGeom>
              <a:avLst/>
              <a:gdLst/>
              <a:ahLst/>
              <a:cxnLst/>
              <a:rect l="l" t="t" r="r" b="b"/>
              <a:pathLst>
                <a:path w="81279" h="1543050">
                  <a:moveTo>
                    <a:pt x="80886" y="0"/>
                  </a:moveTo>
                  <a:lnTo>
                    <a:pt x="0" y="0"/>
                  </a:lnTo>
                  <a:lnTo>
                    <a:pt x="0" y="1542999"/>
                  </a:lnTo>
                  <a:lnTo>
                    <a:pt x="80886" y="1542999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710464" y="4936858"/>
              <a:ext cx="81280" cy="1543050"/>
            </a:xfrm>
            <a:custGeom>
              <a:avLst/>
              <a:gdLst/>
              <a:ahLst/>
              <a:cxnLst/>
              <a:rect l="l" t="t" r="r" b="b"/>
              <a:pathLst>
                <a:path w="81279" h="1543050">
                  <a:moveTo>
                    <a:pt x="0" y="1542999"/>
                  </a:moveTo>
                  <a:lnTo>
                    <a:pt x="80886" y="1542999"/>
                  </a:lnTo>
                  <a:lnTo>
                    <a:pt x="80886" y="0"/>
                  </a:lnTo>
                  <a:lnTo>
                    <a:pt x="0" y="0"/>
                  </a:lnTo>
                  <a:lnTo>
                    <a:pt x="0" y="154299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1173448" y="4930978"/>
            <a:ext cx="509905" cy="2082800"/>
            <a:chOff x="6118847" y="4930978"/>
            <a:chExt cx="509905" cy="208280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18847" y="4930978"/>
              <a:ext cx="509574" cy="208253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173889" y="6489090"/>
              <a:ext cx="17145" cy="522605"/>
            </a:xfrm>
            <a:custGeom>
              <a:avLst/>
              <a:gdLst/>
              <a:ahLst/>
              <a:cxnLst/>
              <a:rect l="l" t="t" r="r" b="b"/>
              <a:pathLst>
                <a:path w="17145" h="522604">
                  <a:moveTo>
                    <a:pt x="16675" y="172288"/>
                  </a:moveTo>
                  <a:lnTo>
                    <a:pt x="0" y="172288"/>
                  </a:lnTo>
                  <a:lnTo>
                    <a:pt x="0" y="522135"/>
                  </a:lnTo>
                  <a:lnTo>
                    <a:pt x="16675" y="522135"/>
                  </a:lnTo>
                  <a:lnTo>
                    <a:pt x="16675" y="172288"/>
                  </a:lnTo>
                  <a:close/>
                </a:path>
                <a:path w="17145" h="522604">
                  <a:moveTo>
                    <a:pt x="16675" y="0"/>
                  </a:moveTo>
                  <a:lnTo>
                    <a:pt x="0" y="0"/>
                  </a:lnTo>
                  <a:lnTo>
                    <a:pt x="0" y="91376"/>
                  </a:lnTo>
                  <a:lnTo>
                    <a:pt x="16675" y="91376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173889" y="6489090"/>
              <a:ext cx="17145" cy="522605"/>
            </a:xfrm>
            <a:custGeom>
              <a:avLst/>
              <a:gdLst/>
              <a:ahLst/>
              <a:cxnLst/>
              <a:rect l="l" t="t" r="r" b="b"/>
              <a:pathLst>
                <a:path w="17145" h="522604">
                  <a:moveTo>
                    <a:pt x="7937" y="522135"/>
                  </a:moveTo>
                  <a:lnTo>
                    <a:pt x="0" y="522135"/>
                  </a:lnTo>
                  <a:lnTo>
                    <a:pt x="0" y="505523"/>
                  </a:lnTo>
                  <a:lnTo>
                    <a:pt x="0" y="488873"/>
                  </a:lnTo>
                  <a:lnTo>
                    <a:pt x="0" y="0"/>
                  </a:lnTo>
                  <a:lnTo>
                    <a:pt x="7937" y="0"/>
                  </a:lnTo>
                  <a:lnTo>
                    <a:pt x="16675" y="0"/>
                  </a:lnTo>
                  <a:lnTo>
                    <a:pt x="16675" y="15849"/>
                  </a:lnTo>
                  <a:lnTo>
                    <a:pt x="16675" y="32486"/>
                  </a:lnTo>
                  <a:lnTo>
                    <a:pt x="16675" y="522135"/>
                  </a:lnTo>
                  <a:lnTo>
                    <a:pt x="7937" y="522135"/>
                  </a:lnTo>
                </a:path>
              </a:pathLst>
            </a:custGeom>
            <a:ln w="457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8613686" y="3613811"/>
            <a:ext cx="3284854" cy="4156075"/>
            <a:chOff x="3559086" y="3613810"/>
            <a:chExt cx="3284854" cy="4156075"/>
          </a:xfrm>
        </p:grpSpPr>
        <p:sp>
          <p:nvSpPr>
            <p:cNvPr id="11" name="object 11"/>
            <p:cNvSpPr/>
            <p:nvPr/>
          </p:nvSpPr>
          <p:spPr>
            <a:xfrm>
              <a:off x="6741401" y="4150741"/>
              <a:ext cx="19050" cy="801370"/>
            </a:xfrm>
            <a:custGeom>
              <a:avLst/>
              <a:gdLst/>
              <a:ahLst/>
              <a:cxnLst/>
              <a:rect l="l" t="t" r="r" b="b"/>
              <a:pathLst>
                <a:path w="19050" h="801370">
                  <a:moveTo>
                    <a:pt x="16637" y="0"/>
                  </a:moveTo>
                  <a:lnTo>
                    <a:pt x="8724" y="0"/>
                  </a:lnTo>
                  <a:lnTo>
                    <a:pt x="8724" y="7988"/>
                  </a:lnTo>
                  <a:lnTo>
                    <a:pt x="0" y="16776"/>
                  </a:lnTo>
                  <a:lnTo>
                    <a:pt x="0" y="132549"/>
                  </a:lnTo>
                  <a:lnTo>
                    <a:pt x="787" y="157302"/>
                  </a:lnTo>
                  <a:lnTo>
                    <a:pt x="787" y="380072"/>
                  </a:lnTo>
                  <a:lnTo>
                    <a:pt x="1587" y="404850"/>
                  </a:lnTo>
                  <a:lnTo>
                    <a:pt x="1587" y="652373"/>
                  </a:lnTo>
                  <a:lnTo>
                    <a:pt x="2374" y="677138"/>
                  </a:lnTo>
                  <a:lnTo>
                    <a:pt x="2374" y="800887"/>
                  </a:lnTo>
                  <a:lnTo>
                    <a:pt x="11087" y="800100"/>
                  </a:lnTo>
                  <a:lnTo>
                    <a:pt x="19024" y="800100"/>
                  </a:lnTo>
                  <a:lnTo>
                    <a:pt x="19024" y="676338"/>
                  </a:lnTo>
                  <a:lnTo>
                    <a:pt x="18224" y="651586"/>
                  </a:lnTo>
                  <a:lnTo>
                    <a:pt x="18224" y="428790"/>
                  </a:lnTo>
                  <a:lnTo>
                    <a:pt x="17437" y="404037"/>
                  </a:lnTo>
                  <a:lnTo>
                    <a:pt x="17437" y="156502"/>
                  </a:lnTo>
                  <a:lnTo>
                    <a:pt x="16637" y="131762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741401" y="4155668"/>
              <a:ext cx="19050" cy="796290"/>
            </a:xfrm>
            <a:custGeom>
              <a:avLst/>
              <a:gdLst/>
              <a:ahLst/>
              <a:cxnLst/>
              <a:rect l="l" t="t" r="r" b="b"/>
              <a:pathLst>
                <a:path w="19050" h="796289">
                  <a:moveTo>
                    <a:pt x="9499" y="1396"/>
                  </a:moveTo>
                  <a:lnTo>
                    <a:pt x="15074" y="0"/>
                  </a:lnTo>
                  <a:lnTo>
                    <a:pt x="16637" y="3060"/>
                  </a:lnTo>
                  <a:lnTo>
                    <a:pt x="16637" y="27812"/>
                  </a:lnTo>
                  <a:lnTo>
                    <a:pt x="16637" y="52565"/>
                  </a:lnTo>
                  <a:lnTo>
                    <a:pt x="16637" y="77317"/>
                  </a:lnTo>
                  <a:lnTo>
                    <a:pt x="16637" y="102069"/>
                  </a:lnTo>
                  <a:lnTo>
                    <a:pt x="16637" y="126834"/>
                  </a:lnTo>
                  <a:lnTo>
                    <a:pt x="17437" y="151574"/>
                  </a:lnTo>
                  <a:lnTo>
                    <a:pt x="17437" y="399110"/>
                  </a:lnTo>
                  <a:lnTo>
                    <a:pt x="18224" y="423862"/>
                  </a:lnTo>
                  <a:lnTo>
                    <a:pt x="18224" y="646658"/>
                  </a:lnTo>
                  <a:lnTo>
                    <a:pt x="19024" y="671410"/>
                  </a:lnTo>
                  <a:lnTo>
                    <a:pt x="19024" y="795172"/>
                  </a:lnTo>
                  <a:lnTo>
                    <a:pt x="11087" y="795172"/>
                  </a:lnTo>
                  <a:lnTo>
                    <a:pt x="2374" y="795959"/>
                  </a:lnTo>
                  <a:lnTo>
                    <a:pt x="2374" y="771220"/>
                  </a:lnTo>
                  <a:lnTo>
                    <a:pt x="2374" y="746455"/>
                  </a:lnTo>
                  <a:lnTo>
                    <a:pt x="2374" y="721715"/>
                  </a:lnTo>
                  <a:lnTo>
                    <a:pt x="2374" y="696963"/>
                  </a:lnTo>
                  <a:lnTo>
                    <a:pt x="2374" y="672211"/>
                  </a:lnTo>
                  <a:lnTo>
                    <a:pt x="1587" y="647445"/>
                  </a:lnTo>
                  <a:lnTo>
                    <a:pt x="1587" y="399923"/>
                  </a:lnTo>
                  <a:lnTo>
                    <a:pt x="787" y="375145"/>
                  </a:lnTo>
                  <a:lnTo>
                    <a:pt x="787" y="152374"/>
                  </a:lnTo>
                  <a:lnTo>
                    <a:pt x="0" y="127622"/>
                  </a:lnTo>
                  <a:lnTo>
                    <a:pt x="0" y="102869"/>
                  </a:lnTo>
                  <a:lnTo>
                    <a:pt x="0" y="78117"/>
                  </a:lnTo>
                  <a:lnTo>
                    <a:pt x="0" y="53365"/>
                  </a:lnTo>
                  <a:lnTo>
                    <a:pt x="0" y="11849"/>
                  </a:lnTo>
                </a:path>
              </a:pathLst>
            </a:custGeom>
            <a:ln w="1714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599684" y="4155668"/>
              <a:ext cx="1162685" cy="17145"/>
            </a:xfrm>
            <a:custGeom>
              <a:avLst/>
              <a:gdLst/>
              <a:ahLst/>
              <a:cxnLst/>
              <a:rect l="l" t="t" r="r" b="b"/>
              <a:pathLst>
                <a:path w="1162684" h="17145">
                  <a:moveTo>
                    <a:pt x="1162380" y="0"/>
                  </a:moveTo>
                  <a:lnTo>
                    <a:pt x="0" y="0"/>
                  </a:lnTo>
                  <a:lnTo>
                    <a:pt x="0" y="7924"/>
                  </a:lnTo>
                  <a:lnTo>
                    <a:pt x="8737" y="7924"/>
                  </a:lnTo>
                  <a:lnTo>
                    <a:pt x="16675" y="16649"/>
                  </a:lnTo>
                  <a:lnTo>
                    <a:pt x="1160741" y="16649"/>
                  </a:lnTo>
                  <a:lnTo>
                    <a:pt x="1153350" y="8331"/>
                  </a:lnTo>
                  <a:lnTo>
                    <a:pt x="1160741" y="5168"/>
                  </a:lnTo>
                  <a:lnTo>
                    <a:pt x="11623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599684" y="4155668"/>
              <a:ext cx="1158875" cy="8255"/>
            </a:xfrm>
            <a:custGeom>
              <a:avLst/>
              <a:gdLst/>
              <a:ahLst/>
              <a:cxnLst/>
              <a:rect l="l" t="t" r="r" b="b"/>
              <a:pathLst>
                <a:path w="1158875" h="8254">
                  <a:moveTo>
                    <a:pt x="1158354" y="0"/>
                  </a:moveTo>
                  <a:lnTo>
                    <a:pt x="0" y="0"/>
                  </a:lnTo>
                  <a:lnTo>
                    <a:pt x="0" y="7924"/>
                  </a:lnTo>
                  <a:lnTo>
                    <a:pt x="1158354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591111" y="4147096"/>
              <a:ext cx="1176020" cy="25400"/>
            </a:xfrm>
            <a:custGeom>
              <a:avLst/>
              <a:gdLst/>
              <a:ahLst/>
              <a:cxnLst/>
              <a:rect l="l" t="t" r="r" b="b"/>
              <a:pathLst>
                <a:path w="1176020" h="25400">
                  <a:moveTo>
                    <a:pt x="0" y="25069"/>
                  </a:moveTo>
                  <a:lnTo>
                    <a:pt x="1175499" y="25069"/>
                  </a:lnTo>
                  <a:lnTo>
                    <a:pt x="1175499" y="0"/>
                  </a:lnTo>
                  <a:lnTo>
                    <a:pt x="0" y="0"/>
                  </a:lnTo>
                  <a:lnTo>
                    <a:pt x="0" y="25069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616359" y="4172318"/>
              <a:ext cx="1137285" cy="0"/>
            </a:xfrm>
            <a:custGeom>
              <a:avLst/>
              <a:gdLst/>
              <a:ahLst/>
              <a:cxnLst/>
              <a:rect l="l" t="t" r="r" b="b"/>
              <a:pathLst>
                <a:path w="1137284">
                  <a:moveTo>
                    <a:pt x="1136967" y="0"/>
                  </a:moveTo>
                  <a:lnTo>
                    <a:pt x="1136967" y="0"/>
                  </a:lnTo>
                  <a:lnTo>
                    <a:pt x="63373" y="0"/>
                  </a:lnTo>
                  <a:lnTo>
                    <a:pt x="0" y="0"/>
                  </a:lnTo>
                </a:path>
              </a:pathLst>
            </a:custGeom>
            <a:ln w="1714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597334" y="4163593"/>
              <a:ext cx="19050" cy="2802255"/>
            </a:xfrm>
            <a:custGeom>
              <a:avLst/>
              <a:gdLst/>
              <a:ahLst/>
              <a:cxnLst/>
              <a:rect l="l" t="t" r="r" b="b"/>
              <a:pathLst>
                <a:path w="19050" h="2802254">
                  <a:moveTo>
                    <a:pt x="11087" y="0"/>
                  </a:moveTo>
                  <a:lnTo>
                    <a:pt x="2349" y="0"/>
                  </a:lnTo>
                  <a:lnTo>
                    <a:pt x="2349" y="436575"/>
                  </a:lnTo>
                  <a:lnTo>
                    <a:pt x="1562" y="524522"/>
                  </a:lnTo>
                  <a:lnTo>
                    <a:pt x="1562" y="1396085"/>
                  </a:lnTo>
                  <a:lnTo>
                    <a:pt x="787" y="1484045"/>
                  </a:lnTo>
                  <a:lnTo>
                    <a:pt x="787" y="2269236"/>
                  </a:lnTo>
                  <a:lnTo>
                    <a:pt x="0" y="2357196"/>
                  </a:lnTo>
                  <a:lnTo>
                    <a:pt x="0" y="2785046"/>
                  </a:lnTo>
                  <a:lnTo>
                    <a:pt x="8699" y="2793758"/>
                  </a:lnTo>
                  <a:lnTo>
                    <a:pt x="8699" y="2801696"/>
                  </a:lnTo>
                  <a:lnTo>
                    <a:pt x="16637" y="2801696"/>
                  </a:lnTo>
                  <a:lnTo>
                    <a:pt x="16637" y="2357196"/>
                  </a:lnTo>
                  <a:lnTo>
                    <a:pt x="17437" y="2269236"/>
                  </a:lnTo>
                  <a:lnTo>
                    <a:pt x="17437" y="1396885"/>
                  </a:lnTo>
                  <a:lnTo>
                    <a:pt x="18224" y="1309712"/>
                  </a:lnTo>
                  <a:lnTo>
                    <a:pt x="18224" y="524522"/>
                  </a:lnTo>
                  <a:lnTo>
                    <a:pt x="19024" y="436575"/>
                  </a:lnTo>
                  <a:lnTo>
                    <a:pt x="19024" y="8724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588749" y="4155033"/>
              <a:ext cx="36195" cy="2819400"/>
            </a:xfrm>
            <a:custGeom>
              <a:avLst/>
              <a:gdLst/>
              <a:ahLst/>
              <a:cxnLst/>
              <a:rect l="l" t="t" r="r" b="b"/>
              <a:pathLst>
                <a:path w="36195" h="2819400">
                  <a:moveTo>
                    <a:pt x="36182" y="8712"/>
                  </a:moveTo>
                  <a:lnTo>
                    <a:pt x="19507" y="8712"/>
                  </a:lnTo>
                  <a:lnTo>
                    <a:pt x="19507" y="0"/>
                  </a:lnTo>
                  <a:lnTo>
                    <a:pt x="0" y="0"/>
                  </a:lnTo>
                  <a:lnTo>
                    <a:pt x="0" y="2802191"/>
                  </a:lnTo>
                  <a:lnTo>
                    <a:pt x="8712" y="2802191"/>
                  </a:lnTo>
                  <a:lnTo>
                    <a:pt x="8712" y="2818828"/>
                  </a:lnTo>
                  <a:lnTo>
                    <a:pt x="36182" y="2818828"/>
                  </a:lnTo>
                  <a:lnTo>
                    <a:pt x="36182" y="8712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507877" y="6948639"/>
              <a:ext cx="1098550" cy="20955"/>
            </a:xfrm>
            <a:custGeom>
              <a:avLst/>
              <a:gdLst/>
              <a:ahLst/>
              <a:cxnLst/>
              <a:rect l="l" t="t" r="r" b="b"/>
              <a:pathLst>
                <a:path w="1098550" h="20954">
                  <a:moveTo>
                    <a:pt x="1089456" y="0"/>
                  </a:moveTo>
                  <a:lnTo>
                    <a:pt x="995171" y="0"/>
                  </a:lnTo>
                  <a:lnTo>
                    <a:pt x="961085" y="800"/>
                  </a:lnTo>
                  <a:lnTo>
                    <a:pt x="790727" y="800"/>
                  </a:lnTo>
                  <a:lnTo>
                    <a:pt x="756678" y="1587"/>
                  </a:lnTo>
                  <a:lnTo>
                    <a:pt x="586320" y="1587"/>
                  </a:lnTo>
                  <a:lnTo>
                    <a:pt x="552234" y="2387"/>
                  </a:lnTo>
                  <a:lnTo>
                    <a:pt x="347814" y="2387"/>
                  </a:lnTo>
                  <a:lnTo>
                    <a:pt x="313766" y="3175"/>
                  </a:lnTo>
                  <a:lnTo>
                    <a:pt x="143408" y="3175"/>
                  </a:lnTo>
                  <a:lnTo>
                    <a:pt x="109346" y="3949"/>
                  </a:lnTo>
                  <a:lnTo>
                    <a:pt x="16637" y="3949"/>
                  </a:lnTo>
                  <a:lnTo>
                    <a:pt x="7924" y="12674"/>
                  </a:lnTo>
                  <a:lnTo>
                    <a:pt x="0" y="12674"/>
                  </a:lnTo>
                  <a:lnTo>
                    <a:pt x="0" y="20612"/>
                  </a:lnTo>
                  <a:lnTo>
                    <a:pt x="110147" y="20612"/>
                  </a:lnTo>
                  <a:lnTo>
                    <a:pt x="144195" y="19824"/>
                  </a:lnTo>
                  <a:lnTo>
                    <a:pt x="314553" y="19824"/>
                  </a:lnTo>
                  <a:lnTo>
                    <a:pt x="348614" y="19011"/>
                  </a:lnTo>
                  <a:lnTo>
                    <a:pt x="518972" y="19011"/>
                  </a:lnTo>
                  <a:lnTo>
                    <a:pt x="553059" y="18211"/>
                  </a:lnTo>
                  <a:lnTo>
                    <a:pt x="757466" y="18211"/>
                  </a:lnTo>
                  <a:lnTo>
                    <a:pt x="791527" y="17437"/>
                  </a:lnTo>
                  <a:lnTo>
                    <a:pt x="961885" y="17437"/>
                  </a:lnTo>
                  <a:lnTo>
                    <a:pt x="995972" y="16649"/>
                  </a:lnTo>
                  <a:lnTo>
                    <a:pt x="1098156" y="16649"/>
                  </a:lnTo>
                  <a:lnTo>
                    <a:pt x="1098156" y="8712"/>
                  </a:lnTo>
                  <a:lnTo>
                    <a:pt x="10894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516577" y="6940702"/>
              <a:ext cx="1089025" cy="20320"/>
            </a:xfrm>
            <a:custGeom>
              <a:avLst/>
              <a:gdLst/>
              <a:ahLst/>
              <a:cxnLst/>
              <a:rect l="l" t="t" r="r" b="b"/>
              <a:pathLst>
                <a:path w="1089025" h="20320">
                  <a:moveTo>
                    <a:pt x="0" y="19824"/>
                  </a:moveTo>
                  <a:lnTo>
                    <a:pt x="1088694" y="19824"/>
                  </a:lnTo>
                  <a:lnTo>
                    <a:pt x="1088694" y="0"/>
                  </a:lnTo>
                  <a:lnTo>
                    <a:pt x="0" y="0"/>
                  </a:lnTo>
                  <a:lnTo>
                    <a:pt x="0" y="19824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507877" y="6961314"/>
              <a:ext cx="1098550" cy="8255"/>
            </a:xfrm>
            <a:custGeom>
              <a:avLst/>
              <a:gdLst/>
              <a:ahLst/>
              <a:cxnLst/>
              <a:rect l="l" t="t" r="r" b="b"/>
              <a:pathLst>
                <a:path w="1098550" h="8254">
                  <a:moveTo>
                    <a:pt x="-7937" y="3968"/>
                  </a:moveTo>
                  <a:lnTo>
                    <a:pt x="1106093" y="3968"/>
                  </a:lnTo>
                </a:path>
              </a:pathLst>
            </a:custGeom>
            <a:ln w="2381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555854" y="3995877"/>
              <a:ext cx="19050" cy="989965"/>
            </a:xfrm>
            <a:custGeom>
              <a:avLst/>
              <a:gdLst/>
              <a:ahLst/>
              <a:cxnLst/>
              <a:rect l="l" t="t" r="r" b="b"/>
              <a:pathLst>
                <a:path w="19050" h="989964">
                  <a:moveTo>
                    <a:pt x="8712" y="0"/>
                  </a:moveTo>
                  <a:lnTo>
                    <a:pt x="8712" y="7886"/>
                  </a:lnTo>
                  <a:lnTo>
                    <a:pt x="0" y="16586"/>
                  </a:lnTo>
                  <a:lnTo>
                    <a:pt x="0" y="161861"/>
                  </a:lnTo>
                  <a:lnTo>
                    <a:pt x="774" y="191884"/>
                  </a:lnTo>
                  <a:lnTo>
                    <a:pt x="774" y="468223"/>
                  </a:lnTo>
                  <a:lnTo>
                    <a:pt x="1562" y="499021"/>
                  </a:lnTo>
                  <a:lnTo>
                    <a:pt x="1562" y="805383"/>
                  </a:lnTo>
                  <a:lnTo>
                    <a:pt x="2362" y="835393"/>
                  </a:lnTo>
                  <a:lnTo>
                    <a:pt x="2362" y="989368"/>
                  </a:lnTo>
                  <a:lnTo>
                    <a:pt x="11087" y="988567"/>
                  </a:lnTo>
                  <a:lnTo>
                    <a:pt x="19011" y="988567"/>
                  </a:lnTo>
                  <a:lnTo>
                    <a:pt x="19011" y="835393"/>
                  </a:lnTo>
                  <a:lnTo>
                    <a:pt x="18211" y="805383"/>
                  </a:lnTo>
                  <a:lnTo>
                    <a:pt x="18211" y="529043"/>
                  </a:lnTo>
                  <a:lnTo>
                    <a:pt x="17424" y="498233"/>
                  </a:lnTo>
                  <a:lnTo>
                    <a:pt x="17424" y="191884"/>
                  </a:lnTo>
                  <a:lnTo>
                    <a:pt x="16624" y="161861"/>
                  </a:lnTo>
                  <a:lnTo>
                    <a:pt x="16624" y="38696"/>
                  </a:lnTo>
                  <a:lnTo>
                    <a:pt x="15684" y="8839"/>
                  </a:lnTo>
                  <a:lnTo>
                    <a:pt x="15684" y="952"/>
                  </a:lnTo>
                  <a:lnTo>
                    <a:pt x="8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555854" y="3992448"/>
              <a:ext cx="19050" cy="993140"/>
            </a:xfrm>
            <a:custGeom>
              <a:avLst/>
              <a:gdLst/>
              <a:ahLst/>
              <a:cxnLst/>
              <a:rect l="l" t="t" r="r" b="b"/>
              <a:pathLst>
                <a:path w="19050" h="993139">
                  <a:moveTo>
                    <a:pt x="8712" y="0"/>
                  </a:moveTo>
                  <a:lnTo>
                    <a:pt x="16624" y="0"/>
                  </a:lnTo>
                  <a:lnTo>
                    <a:pt x="15684" y="8864"/>
                  </a:lnTo>
                  <a:lnTo>
                    <a:pt x="16624" y="38823"/>
                  </a:lnTo>
                  <a:lnTo>
                    <a:pt x="16624" y="69723"/>
                  </a:lnTo>
                  <a:lnTo>
                    <a:pt x="16624" y="100634"/>
                  </a:lnTo>
                  <a:lnTo>
                    <a:pt x="16624" y="131533"/>
                  </a:lnTo>
                  <a:lnTo>
                    <a:pt x="16624" y="162433"/>
                  </a:lnTo>
                  <a:lnTo>
                    <a:pt x="17424" y="192544"/>
                  </a:lnTo>
                  <a:lnTo>
                    <a:pt x="17424" y="499960"/>
                  </a:lnTo>
                  <a:lnTo>
                    <a:pt x="18211" y="530872"/>
                  </a:lnTo>
                  <a:lnTo>
                    <a:pt x="18211" y="808189"/>
                  </a:lnTo>
                  <a:lnTo>
                    <a:pt x="19011" y="838288"/>
                  </a:lnTo>
                  <a:lnTo>
                    <a:pt x="19011" y="991997"/>
                  </a:lnTo>
                  <a:lnTo>
                    <a:pt x="11087" y="991997"/>
                  </a:lnTo>
                  <a:lnTo>
                    <a:pt x="2362" y="992797"/>
                  </a:lnTo>
                  <a:lnTo>
                    <a:pt x="2362" y="961898"/>
                  </a:lnTo>
                  <a:lnTo>
                    <a:pt x="2362" y="930998"/>
                  </a:lnTo>
                  <a:lnTo>
                    <a:pt x="2362" y="900099"/>
                  </a:lnTo>
                  <a:lnTo>
                    <a:pt x="2362" y="869188"/>
                  </a:lnTo>
                  <a:lnTo>
                    <a:pt x="2362" y="838288"/>
                  </a:lnTo>
                  <a:lnTo>
                    <a:pt x="1562" y="808189"/>
                  </a:lnTo>
                  <a:lnTo>
                    <a:pt x="1562" y="500761"/>
                  </a:lnTo>
                  <a:lnTo>
                    <a:pt x="774" y="469849"/>
                  </a:lnTo>
                  <a:lnTo>
                    <a:pt x="774" y="192544"/>
                  </a:lnTo>
                  <a:lnTo>
                    <a:pt x="0" y="162433"/>
                  </a:lnTo>
                  <a:lnTo>
                    <a:pt x="0" y="131533"/>
                  </a:lnTo>
                  <a:lnTo>
                    <a:pt x="0" y="100634"/>
                  </a:lnTo>
                  <a:lnTo>
                    <a:pt x="0" y="69723"/>
                  </a:lnTo>
                  <a:lnTo>
                    <a:pt x="0" y="16637"/>
                  </a:lnTo>
                </a:path>
              </a:pathLst>
            </a:custGeom>
            <a:ln w="1714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412511" y="3992879"/>
              <a:ext cx="1158875" cy="16510"/>
            </a:xfrm>
            <a:custGeom>
              <a:avLst/>
              <a:gdLst/>
              <a:ahLst/>
              <a:cxnLst/>
              <a:rect l="l" t="t" r="r" b="b"/>
              <a:pathLst>
                <a:path w="1158875" h="16510">
                  <a:moveTo>
                    <a:pt x="1158354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12865" y="7620"/>
                  </a:lnTo>
                  <a:lnTo>
                    <a:pt x="12865" y="16510"/>
                  </a:lnTo>
                  <a:lnTo>
                    <a:pt x="1155915" y="16510"/>
                  </a:lnTo>
                  <a:lnTo>
                    <a:pt x="1155915" y="7620"/>
                  </a:lnTo>
                  <a:lnTo>
                    <a:pt x="1158354" y="7620"/>
                  </a:lnTo>
                  <a:lnTo>
                    <a:pt x="1158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406161" y="3986098"/>
              <a:ext cx="1171575" cy="29845"/>
            </a:xfrm>
            <a:custGeom>
              <a:avLst/>
              <a:gdLst/>
              <a:ahLst/>
              <a:cxnLst/>
              <a:rect l="l" t="t" r="r" b="b"/>
              <a:pathLst>
                <a:path w="1171575" h="29845">
                  <a:moveTo>
                    <a:pt x="0" y="29336"/>
                  </a:moveTo>
                  <a:lnTo>
                    <a:pt x="1171206" y="29336"/>
                  </a:lnTo>
                  <a:lnTo>
                    <a:pt x="1171206" y="0"/>
                  </a:lnTo>
                  <a:lnTo>
                    <a:pt x="0" y="0"/>
                  </a:lnTo>
                  <a:lnTo>
                    <a:pt x="0" y="29336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397817" y="3983875"/>
              <a:ext cx="1179830" cy="25400"/>
            </a:xfrm>
            <a:custGeom>
              <a:avLst/>
              <a:gdLst/>
              <a:ahLst/>
              <a:cxnLst/>
              <a:rect l="l" t="t" r="r" b="b"/>
              <a:pathLst>
                <a:path w="1179829" h="25400">
                  <a:moveTo>
                    <a:pt x="0" y="25069"/>
                  </a:moveTo>
                  <a:lnTo>
                    <a:pt x="1179487" y="25069"/>
                  </a:lnTo>
                  <a:lnTo>
                    <a:pt x="1179487" y="0"/>
                  </a:lnTo>
                  <a:lnTo>
                    <a:pt x="0" y="0"/>
                  </a:lnTo>
                  <a:lnTo>
                    <a:pt x="0" y="25069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423027" y="4009085"/>
              <a:ext cx="1137285" cy="0"/>
            </a:xfrm>
            <a:custGeom>
              <a:avLst/>
              <a:gdLst/>
              <a:ahLst/>
              <a:cxnLst/>
              <a:rect l="l" t="t" r="r" b="b"/>
              <a:pathLst>
                <a:path w="1137284">
                  <a:moveTo>
                    <a:pt x="1137005" y="0"/>
                  </a:moveTo>
                  <a:lnTo>
                    <a:pt x="1137005" y="0"/>
                  </a:lnTo>
                  <a:lnTo>
                    <a:pt x="63373" y="0"/>
                  </a:lnTo>
                  <a:lnTo>
                    <a:pt x="0" y="0"/>
                  </a:lnTo>
                </a:path>
              </a:pathLst>
            </a:custGeom>
            <a:ln w="1714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404002" y="4000373"/>
              <a:ext cx="19050" cy="3142615"/>
            </a:xfrm>
            <a:custGeom>
              <a:avLst/>
              <a:gdLst/>
              <a:ahLst/>
              <a:cxnLst/>
              <a:rect l="l" t="t" r="r" b="b"/>
              <a:pathLst>
                <a:path w="19050" h="3142615">
                  <a:moveTo>
                    <a:pt x="11087" y="0"/>
                  </a:moveTo>
                  <a:lnTo>
                    <a:pt x="2387" y="0"/>
                  </a:lnTo>
                  <a:lnTo>
                    <a:pt x="2387" y="490461"/>
                  </a:lnTo>
                  <a:lnTo>
                    <a:pt x="1587" y="587908"/>
                  </a:lnTo>
                  <a:lnTo>
                    <a:pt x="1587" y="1566443"/>
                  </a:lnTo>
                  <a:lnTo>
                    <a:pt x="800" y="1664690"/>
                  </a:lnTo>
                  <a:lnTo>
                    <a:pt x="800" y="2546565"/>
                  </a:lnTo>
                  <a:lnTo>
                    <a:pt x="0" y="2644013"/>
                  </a:lnTo>
                  <a:lnTo>
                    <a:pt x="0" y="3125749"/>
                  </a:lnTo>
                  <a:lnTo>
                    <a:pt x="8712" y="3134487"/>
                  </a:lnTo>
                  <a:lnTo>
                    <a:pt x="8712" y="3142399"/>
                  </a:lnTo>
                  <a:lnTo>
                    <a:pt x="16624" y="3142399"/>
                  </a:lnTo>
                  <a:lnTo>
                    <a:pt x="16624" y="2644013"/>
                  </a:lnTo>
                  <a:lnTo>
                    <a:pt x="17411" y="2546565"/>
                  </a:lnTo>
                  <a:lnTo>
                    <a:pt x="17411" y="1567230"/>
                  </a:lnTo>
                  <a:lnTo>
                    <a:pt x="18211" y="1469771"/>
                  </a:lnTo>
                  <a:lnTo>
                    <a:pt x="18211" y="587908"/>
                  </a:lnTo>
                  <a:lnTo>
                    <a:pt x="19024" y="490461"/>
                  </a:lnTo>
                  <a:lnTo>
                    <a:pt x="19024" y="8712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395430" y="3991800"/>
              <a:ext cx="36195" cy="3159760"/>
            </a:xfrm>
            <a:custGeom>
              <a:avLst/>
              <a:gdLst/>
              <a:ahLst/>
              <a:cxnLst/>
              <a:rect l="l" t="t" r="r" b="b"/>
              <a:pathLst>
                <a:path w="36195" h="3159759">
                  <a:moveTo>
                    <a:pt x="36169" y="8712"/>
                  </a:moveTo>
                  <a:lnTo>
                    <a:pt x="19532" y="8712"/>
                  </a:lnTo>
                  <a:lnTo>
                    <a:pt x="19532" y="0"/>
                  </a:lnTo>
                  <a:lnTo>
                    <a:pt x="0" y="0"/>
                  </a:lnTo>
                  <a:lnTo>
                    <a:pt x="0" y="3142894"/>
                  </a:lnTo>
                  <a:lnTo>
                    <a:pt x="8699" y="3142894"/>
                  </a:lnTo>
                  <a:lnTo>
                    <a:pt x="8699" y="3159544"/>
                  </a:lnTo>
                  <a:lnTo>
                    <a:pt x="36169" y="3159544"/>
                  </a:lnTo>
                  <a:lnTo>
                    <a:pt x="36169" y="8712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314545" y="7126122"/>
              <a:ext cx="1098550" cy="20955"/>
            </a:xfrm>
            <a:custGeom>
              <a:avLst/>
              <a:gdLst/>
              <a:ahLst/>
              <a:cxnLst/>
              <a:rect l="l" t="t" r="r" b="b"/>
              <a:pathLst>
                <a:path w="1098550" h="20954">
                  <a:moveTo>
                    <a:pt x="1089456" y="0"/>
                  </a:moveTo>
                  <a:lnTo>
                    <a:pt x="995146" y="0"/>
                  </a:lnTo>
                  <a:lnTo>
                    <a:pt x="961097" y="800"/>
                  </a:lnTo>
                  <a:lnTo>
                    <a:pt x="790740" y="800"/>
                  </a:lnTo>
                  <a:lnTo>
                    <a:pt x="756678" y="1587"/>
                  </a:lnTo>
                  <a:lnTo>
                    <a:pt x="586320" y="1587"/>
                  </a:lnTo>
                  <a:lnTo>
                    <a:pt x="552234" y="2387"/>
                  </a:lnTo>
                  <a:lnTo>
                    <a:pt x="347827" y="2387"/>
                  </a:lnTo>
                  <a:lnTo>
                    <a:pt x="313766" y="3175"/>
                  </a:lnTo>
                  <a:lnTo>
                    <a:pt x="144195" y="3175"/>
                  </a:lnTo>
                  <a:lnTo>
                    <a:pt x="110134" y="3975"/>
                  </a:lnTo>
                  <a:lnTo>
                    <a:pt x="16637" y="3975"/>
                  </a:lnTo>
                  <a:lnTo>
                    <a:pt x="7924" y="12674"/>
                  </a:lnTo>
                  <a:lnTo>
                    <a:pt x="0" y="12674"/>
                  </a:lnTo>
                  <a:lnTo>
                    <a:pt x="0" y="20612"/>
                  </a:lnTo>
                  <a:lnTo>
                    <a:pt x="110921" y="20612"/>
                  </a:lnTo>
                  <a:lnTo>
                    <a:pt x="144995" y="19824"/>
                  </a:lnTo>
                  <a:lnTo>
                    <a:pt x="314566" y="19824"/>
                  </a:lnTo>
                  <a:lnTo>
                    <a:pt x="348614" y="19024"/>
                  </a:lnTo>
                  <a:lnTo>
                    <a:pt x="518972" y="19024"/>
                  </a:lnTo>
                  <a:lnTo>
                    <a:pt x="553034" y="18237"/>
                  </a:lnTo>
                  <a:lnTo>
                    <a:pt x="757478" y="18237"/>
                  </a:lnTo>
                  <a:lnTo>
                    <a:pt x="791527" y="17437"/>
                  </a:lnTo>
                  <a:lnTo>
                    <a:pt x="961885" y="17437"/>
                  </a:lnTo>
                  <a:lnTo>
                    <a:pt x="995946" y="16649"/>
                  </a:lnTo>
                  <a:lnTo>
                    <a:pt x="1098168" y="16649"/>
                  </a:lnTo>
                  <a:lnTo>
                    <a:pt x="1098168" y="8737"/>
                  </a:lnTo>
                  <a:lnTo>
                    <a:pt x="10894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331182" y="7128109"/>
              <a:ext cx="1073150" cy="0"/>
            </a:xfrm>
            <a:custGeom>
              <a:avLst/>
              <a:gdLst/>
              <a:ahLst/>
              <a:cxnLst/>
              <a:rect l="l" t="t" r="r" b="b"/>
              <a:pathLst>
                <a:path w="1073150">
                  <a:moveTo>
                    <a:pt x="0" y="0"/>
                  </a:moveTo>
                  <a:lnTo>
                    <a:pt x="1072819" y="0"/>
                  </a:lnTo>
                </a:path>
              </a:pathLst>
            </a:custGeom>
            <a:ln w="31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314545" y="7138670"/>
              <a:ext cx="981710" cy="7620"/>
            </a:xfrm>
            <a:custGeom>
              <a:avLst/>
              <a:gdLst/>
              <a:ahLst/>
              <a:cxnLst/>
              <a:rect l="l" t="t" r="r" b="b"/>
              <a:pathLst>
                <a:path w="981710" h="7620">
                  <a:moveTo>
                    <a:pt x="981113" y="3810"/>
                  </a:moveTo>
                  <a:lnTo>
                    <a:pt x="491185" y="3810"/>
                  </a:lnTo>
                  <a:lnTo>
                    <a:pt x="49118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326986" y="7620"/>
                  </a:lnTo>
                  <a:lnTo>
                    <a:pt x="326986" y="6350"/>
                  </a:lnTo>
                  <a:lnTo>
                    <a:pt x="551929" y="6350"/>
                  </a:lnTo>
                  <a:lnTo>
                    <a:pt x="551929" y="5080"/>
                  </a:lnTo>
                  <a:lnTo>
                    <a:pt x="981113" y="5080"/>
                  </a:lnTo>
                  <a:lnTo>
                    <a:pt x="981113" y="381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322610" y="7117550"/>
              <a:ext cx="1090295" cy="21590"/>
            </a:xfrm>
            <a:custGeom>
              <a:avLst/>
              <a:gdLst/>
              <a:ahLst/>
              <a:cxnLst/>
              <a:rect l="l" t="t" r="r" b="b"/>
              <a:pathLst>
                <a:path w="1090295" h="21590">
                  <a:moveTo>
                    <a:pt x="0" y="21120"/>
                  </a:moveTo>
                  <a:lnTo>
                    <a:pt x="1089964" y="21120"/>
                  </a:lnTo>
                  <a:lnTo>
                    <a:pt x="1089964" y="0"/>
                  </a:lnTo>
                  <a:lnTo>
                    <a:pt x="0" y="0"/>
                  </a:lnTo>
                  <a:lnTo>
                    <a:pt x="0" y="2112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314545" y="7138797"/>
              <a:ext cx="1098550" cy="8255"/>
            </a:xfrm>
            <a:custGeom>
              <a:avLst/>
              <a:gdLst/>
              <a:ahLst/>
              <a:cxnLst/>
              <a:rect l="l" t="t" r="r" b="b"/>
              <a:pathLst>
                <a:path w="1098550" h="8254">
                  <a:moveTo>
                    <a:pt x="-8572" y="3968"/>
                  </a:moveTo>
                  <a:lnTo>
                    <a:pt x="1106741" y="3968"/>
                  </a:lnTo>
                </a:path>
              </a:pathLst>
            </a:custGeom>
            <a:ln w="2508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362877" y="3818280"/>
              <a:ext cx="19050" cy="1151255"/>
            </a:xfrm>
            <a:custGeom>
              <a:avLst/>
              <a:gdLst/>
              <a:ahLst/>
              <a:cxnLst/>
              <a:rect l="l" t="t" r="r" b="b"/>
              <a:pathLst>
                <a:path w="19050" h="1151254">
                  <a:moveTo>
                    <a:pt x="16624" y="0"/>
                  </a:moveTo>
                  <a:lnTo>
                    <a:pt x="8712" y="0"/>
                  </a:lnTo>
                  <a:lnTo>
                    <a:pt x="8712" y="7912"/>
                  </a:lnTo>
                  <a:lnTo>
                    <a:pt x="0" y="16637"/>
                  </a:lnTo>
                  <a:lnTo>
                    <a:pt x="0" y="186982"/>
                  </a:lnTo>
                  <a:lnTo>
                    <a:pt x="800" y="222643"/>
                  </a:lnTo>
                  <a:lnTo>
                    <a:pt x="800" y="543547"/>
                  </a:lnTo>
                  <a:lnTo>
                    <a:pt x="1587" y="579983"/>
                  </a:lnTo>
                  <a:lnTo>
                    <a:pt x="1587" y="936523"/>
                  </a:lnTo>
                  <a:lnTo>
                    <a:pt x="2362" y="972197"/>
                  </a:lnTo>
                  <a:lnTo>
                    <a:pt x="2362" y="1151255"/>
                  </a:lnTo>
                  <a:lnTo>
                    <a:pt x="11087" y="1150467"/>
                  </a:lnTo>
                  <a:lnTo>
                    <a:pt x="19024" y="1150467"/>
                  </a:lnTo>
                  <a:lnTo>
                    <a:pt x="19024" y="972197"/>
                  </a:lnTo>
                  <a:lnTo>
                    <a:pt x="18211" y="936523"/>
                  </a:lnTo>
                  <a:lnTo>
                    <a:pt x="18211" y="615632"/>
                  </a:lnTo>
                  <a:lnTo>
                    <a:pt x="17411" y="579183"/>
                  </a:lnTo>
                  <a:lnTo>
                    <a:pt x="17411" y="222643"/>
                  </a:lnTo>
                  <a:lnTo>
                    <a:pt x="16624" y="186982"/>
                  </a:lnTo>
                  <a:lnTo>
                    <a:pt x="166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6356426" y="3809999"/>
              <a:ext cx="26034" cy="1129665"/>
            </a:xfrm>
            <a:custGeom>
              <a:avLst/>
              <a:gdLst/>
              <a:ahLst/>
              <a:cxnLst/>
              <a:rect l="l" t="t" r="r" b="b"/>
              <a:pathLst>
                <a:path w="26035" h="1129664">
                  <a:moveTo>
                    <a:pt x="25476" y="977900"/>
                  </a:moveTo>
                  <a:lnTo>
                    <a:pt x="24917" y="977900"/>
                  </a:lnTo>
                  <a:lnTo>
                    <a:pt x="24917" y="942340"/>
                  </a:lnTo>
                  <a:lnTo>
                    <a:pt x="24384" y="942340"/>
                  </a:lnTo>
                  <a:lnTo>
                    <a:pt x="24384" y="619760"/>
                  </a:lnTo>
                  <a:lnTo>
                    <a:pt x="23863" y="619760"/>
                  </a:lnTo>
                  <a:lnTo>
                    <a:pt x="23863" y="584200"/>
                  </a:lnTo>
                  <a:lnTo>
                    <a:pt x="23329" y="584200"/>
                  </a:lnTo>
                  <a:lnTo>
                    <a:pt x="23329" y="582930"/>
                  </a:lnTo>
                  <a:lnTo>
                    <a:pt x="23317" y="547370"/>
                  </a:lnTo>
                  <a:lnTo>
                    <a:pt x="23317" y="224790"/>
                  </a:lnTo>
                  <a:lnTo>
                    <a:pt x="22796" y="224790"/>
                  </a:lnTo>
                  <a:lnTo>
                    <a:pt x="22796" y="189230"/>
                  </a:lnTo>
                  <a:lnTo>
                    <a:pt x="22250" y="189230"/>
                  </a:lnTo>
                  <a:lnTo>
                    <a:pt x="22250" y="0"/>
                  </a:lnTo>
                  <a:lnTo>
                    <a:pt x="0" y="0"/>
                  </a:lnTo>
                  <a:lnTo>
                    <a:pt x="0" y="189230"/>
                  </a:lnTo>
                  <a:lnTo>
                    <a:pt x="546" y="189230"/>
                  </a:lnTo>
                  <a:lnTo>
                    <a:pt x="546" y="224790"/>
                  </a:lnTo>
                  <a:lnTo>
                    <a:pt x="1066" y="224790"/>
                  </a:lnTo>
                  <a:lnTo>
                    <a:pt x="1066" y="547370"/>
                  </a:lnTo>
                  <a:lnTo>
                    <a:pt x="1574" y="547370"/>
                  </a:lnTo>
                  <a:lnTo>
                    <a:pt x="1574" y="582930"/>
                  </a:lnTo>
                  <a:lnTo>
                    <a:pt x="2095" y="582930"/>
                  </a:lnTo>
                  <a:lnTo>
                    <a:pt x="2095" y="584200"/>
                  </a:lnTo>
                  <a:lnTo>
                    <a:pt x="2108" y="619760"/>
                  </a:lnTo>
                  <a:lnTo>
                    <a:pt x="2108" y="942340"/>
                  </a:lnTo>
                  <a:lnTo>
                    <a:pt x="2616" y="942340"/>
                  </a:lnTo>
                  <a:lnTo>
                    <a:pt x="2616" y="977900"/>
                  </a:lnTo>
                  <a:lnTo>
                    <a:pt x="3149" y="977900"/>
                  </a:lnTo>
                  <a:lnTo>
                    <a:pt x="3149" y="1129080"/>
                  </a:lnTo>
                  <a:lnTo>
                    <a:pt x="25476" y="1129080"/>
                  </a:lnTo>
                  <a:lnTo>
                    <a:pt x="25476" y="97790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6356426" y="3810609"/>
              <a:ext cx="26034" cy="1158240"/>
            </a:xfrm>
            <a:custGeom>
              <a:avLst/>
              <a:gdLst/>
              <a:ahLst/>
              <a:cxnLst/>
              <a:rect l="l" t="t" r="r" b="b"/>
              <a:pathLst>
                <a:path w="26035" h="1158239">
                  <a:moveTo>
                    <a:pt x="14859" y="1156931"/>
                  </a:moveTo>
                  <a:lnTo>
                    <a:pt x="3149" y="1157744"/>
                  </a:lnTo>
                  <a:lnTo>
                    <a:pt x="3149" y="1121079"/>
                  </a:lnTo>
                  <a:lnTo>
                    <a:pt x="3149" y="1085227"/>
                  </a:lnTo>
                  <a:lnTo>
                    <a:pt x="3149" y="1049362"/>
                  </a:lnTo>
                  <a:lnTo>
                    <a:pt x="3149" y="1013523"/>
                  </a:lnTo>
                  <a:lnTo>
                    <a:pt x="3149" y="977658"/>
                  </a:lnTo>
                  <a:lnTo>
                    <a:pt x="2108" y="941819"/>
                  </a:lnTo>
                  <a:lnTo>
                    <a:pt x="2108" y="583234"/>
                  </a:lnTo>
                  <a:lnTo>
                    <a:pt x="1066" y="546595"/>
                  </a:lnTo>
                  <a:lnTo>
                    <a:pt x="1066" y="223888"/>
                  </a:lnTo>
                  <a:lnTo>
                    <a:pt x="0" y="188048"/>
                  </a:lnTo>
                  <a:lnTo>
                    <a:pt x="0" y="152184"/>
                  </a:lnTo>
                  <a:lnTo>
                    <a:pt x="0" y="116344"/>
                  </a:lnTo>
                  <a:lnTo>
                    <a:pt x="0" y="80467"/>
                  </a:lnTo>
                  <a:lnTo>
                    <a:pt x="0" y="0"/>
                  </a:lnTo>
                  <a:lnTo>
                    <a:pt x="22250" y="0"/>
                  </a:lnTo>
                  <a:lnTo>
                    <a:pt x="22250" y="188048"/>
                  </a:lnTo>
                  <a:lnTo>
                    <a:pt x="23317" y="223888"/>
                  </a:lnTo>
                  <a:lnTo>
                    <a:pt x="23317" y="582472"/>
                  </a:lnTo>
                  <a:lnTo>
                    <a:pt x="24384" y="619099"/>
                  </a:lnTo>
                  <a:lnTo>
                    <a:pt x="24384" y="941819"/>
                  </a:lnTo>
                  <a:lnTo>
                    <a:pt x="25476" y="977658"/>
                  </a:lnTo>
                  <a:lnTo>
                    <a:pt x="25476" y="1156931"/>
                  </a:lnTo>
                  <a:lnTo>
                    <a:pt x="14859" y="1156931"/>
                  </a:lnTo>
                </a:path>
              </a:pathLst>
            </a:custGeom>
            <a:ln w="457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5194821" y="3813809"/>
              <a:ext cx="1180465" cy="16510"/>
            </a:xfrm>
            <a:custGeom>
              <a:avLst/>
              <a:gdLst/>
              <a:ahLst/>
              <a:cxnLst/>
              <a:rect l="l" t="t" r="r" b="b"/>
              <a:pathLst>
                <a:path w="1180464" h="16510">
                  <a:moveTo>
                    <a:pt x="1180312" y="0"/>
                  </a:moveTo>
                  <a:lnTo>
                    <a:pt x="0" y="0"/>
                  </a:lnTo>
                  <a:lnTo>
                    <a:pt x="0" y="8890"/>
                  </a:lnTo>
                  <a:lnTo>
                    <a:pt x="12941" y="8890"/>
                  </a:lnTo>
                  <a:lnTo>
                    <a:pt x="12941" y="16510"/>
                  </a:lnTo>
                  <a:lnTo>
                    <a:pt x="1180312" y="16510"/>
                  </a:lnTo>
                  <a:lnTo>
                    <a:pt x="1180312" y="8890"/>
                  </a:lnTo>
                  <a:lnTo>
                    <a:pt x="1180312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5194820" y="3814178"/>
              <a:ext cx="1180465" cy="17145"/>
            </a:xfrm>
            <a:custGeom>
              <a:avLst/>
              <a:gdLst/>
              <a:ahLst/>
              <a:cxnLst/>
              <a:rect l="l" t="t" r="r" b="b"/>
              <a:pathLst>
                <a:path w="1180464" h="17145">
                  <a:moveTo>
                    <a:pt x="1180312" y="16637"/>
                  </a:moveTo>
                  <a:lnTo>
                    <a:pt x="1180312" y="16637"/>
                  </a:lnTo>
                  <a:lnTo>
                    <a:pt x="16929" y="16637"/>
                  </a:lnTo>
                  <a:lnTo>
                    <a:pt x="8864" y="7924"/>
                  </a:lnTo>
                  <a:lnTo>
                    <a:pt x="0" y="7924"/>
                  </a:lnTo>
                  <a:lnTo>
                    <a:pt x="0" y="0"/>
                  </a:lnTo>
                  <a:lnTo>
                    <a:pt x="8864" y="0"/>
                  </a:lnTo>
                  <a:lnTo>
                    <a:pt x="45046" y="0"/>
                  </a:lnTo>
                  <a:lnTo>
                    <a:pt x="1180312" y="0"/>
                  </a:lnTo>
                  <a:lnTo>
                    <a:pt x="1180312" y="7924"/>
                  </a:lnTo>
                  <a:lnTo>
                    <a:pt x="1180312" y="16637"/>
                  </a:lnTo>
                  <a:close/>
                </a:path>
              </a:pathLst>
            </a:custGeom>
            <a:ln w="127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194820" y="3814178"/>
              <a:ext cx="1162685" cy="8255"/>
            </a:xfrm>
            <a:custGeom>
              <a:avLst/>
              <a:gdLst/>
              <a:ahLst/>
              <a:cxnLst/>
              <a:rect l="l" t="t" r="r" b="b"/>
              <a:pathLst>
                <a:path w="1162685" h="8254">
                  <a:moveTo>
                    <a:pt x="-2286" y="3962"/>
                  </a:moveTo>
                  <a:lnTo>
                    <a:pt x="1164640" y="3962"/>
                  </a:lnTo>
                </a:path>
              </a:pathLst>
            </a:custGeom>
            <a:ln w="12496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211470" y="3830815"/>
              <a:ext cx="1146175" cy="0"/>
            </a:xfrm>
            <a:custGeom>
              <a:avLst/>
              <a:gdLst/>
              <a:ahLst/>
              <a:cxnLst/>
              <a:rect l="l" t="t" r="r" b="b"/>
              <a:pathLst>
                <a:path w="1146175">
                  <a:moveTo>
                    <a:pt x="1145705" y="0"/>
                  </a:moveTo>
                  <a:lnTo>
                    <a:pt x="1145705" y="0"/>
                  </a:lnTo>
                  <a:lnTo>
                    <a:pt x="63373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192445" y="3822103"/>
              <a:ext cx="19050" cy="3491229"/>
            </a:xfrm>
            <a:custGeom>
              <a:avLst/>
              <a:gdLst/>
              <a:ahLst/>
              <a:cxnLst/>
              <a:rect l="l" t="t" r="r" b="b"/>
              <a:pathLst>
                <a:path w="19050" h="3491229">
                  <a:moveTo>
                    <a:pt x="11087" y="0"/>
                  </a:moveTo>
                  <a:lnTo>
                    <a:pt x="2374" y="0"/>
                  </a:lnTo>
                  <a:lnTo>
                    <a:pt x="2374" y="544322"/>
                  </a:lnTo>
                  <a:lnTo>
                    <a:pt x="1587" y="653669"/>
                  </a:lnTo>
                  <a:lnTo>
                    <a:pt x="1587" y="1740750"/>
                  </a:lnTo>
                  <a:lnTo>
                    <a:pt x="787" y="1850097"/>
                  </a:lnTo>
                  <a:lnTo>
                    <a:pt x="787" y="2829407"/>
                  </a:lnTo>
                  <a:lnTo>
                    <a:pt x="0" y="2938741"/>
                  </a:lnTo>
                  <a:lnTo>
                    <a:pt x="0" y="3474377"/>
                  </a:lnTo>
                  <a:lnTo>
                    <a:pt x="8712" y="3483089"/>
                  </a:lnTo>
                  <a:lnTo>
                    <a:pt x="8712" y="3491026"/>
                  </a:lnTo>
                  <a:lnTo>
                    <a:pt x="16624" y="3491026"/>
                  </a:lnTo>
                  <a:lnTo>
                    <a:pt x="16624" y="2938741"/>
                  </a:lnTo>
                  <a:lnTo>
                    <a:pt x="17411" y="2829407"/>
                  </a:lnTo>
                  <a:lnTo>
                    <a:pt x="17411" y="1741538"/>
                  </a:lnTo>
                  <a:lnTo>
                    <a:pt x="18211" y="1632991"/>
                  </a:lnTo>
                  <a:lnTo>
                    <a:pt x="18211" y="653669"/>
                  </a:lnTo>
                  <a:lnTo>
                    <a:pt x="19024" y="544322"/>
                  </a:lnTo>
                  <a:lnTo>
                    <a:pt x="19024" y="8712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183873" y="3813530"/>
              <a:ext cx="36195" cy="3508375"/>
            </a:xfrm>
            <a:custGeom>
              <a:avLst/>
              <a:gdLst/>
              <a:ahLst/>
              <a:cxnLst/>
              <a:rect l="l" t="t" r="r" b="b"/>
              <a:pathLst>
                <a:path w="36195" h="3508375">
                  <a:moveTo>
                    <a:pt x="36169" y="8712"/>
                  </a:moveTo>
                  <a:lnTo>
                    <a:pt x="19519" y="8712"/>
                  </a:lnTo>
                  <a:lnTo>
                    <a:pt x="19519" y="0"/>
                  </a:lnTo>
                  <a:lnTo>
                    <a:pt x="0" y="0"/>
                  </a:lnTo>
                  <a:lnTo>
                    <a:pt x="0" y="3491534"/>
                  </a:lnTo>
                  <a:lnTo>
                    <a:pt x="8712" y="3491534"/>
                  </a:lnTo>
                  <a:lnTo>
                    <a:pt x="8712" y="3508171"/>
                  </a:lnTo>
                  <a:lnTo>
                    <a:pt x="36169" y="3508171"/>
                  </a:lnTo>
                  <a:lnTo>
                    <a:pt x="36169" y="8712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40136" y="7296480"/>
              <a:ext cx="1061085" cy="20955"/>
            </a:xfrm>
            <a:custGeom>
              <a:avLst/>
              <a:gdLst/>
              <a:ahLst/>
              <a:cxnLst/>
              <a:rect l="l" t="t" r="r" b="b"/>
              <a:pathLst>
                <a:path w="1061085" h="20954">
                  <a:moveTo>
                    <a:pt x="1052601" y="0"/>
                  </a:moveTo>
                  <a:lnTo>
                    <a:pt x="961504" y="0"/>
                  </a:lnTo>
                  <a:lnTo>
                    <a:pt x="928585" y="800"/>
                  </a:lnTo>
                  <a:lnTo>
                    <a:pt x="764031" y="800"/>
                  </a:lnTo>
                  <a:lnTo>
                    <a:pt x="731062" y="1587"/>
                  </a:lnTo>
                  <a:lnTo>
                    <a:pt x="566483" y="1587"/>
                  </a:lnTo>
                  <a:lnTo>
                    <a:pt x="533565" y="2362"/>
                  </a:lnTo>
                  <a:lnTo>
                    <a:pt x="336842" y="2362"/>
                  </a:lnTo>
                  <a:lnTo>
                    <a:pt x="303911" y="3174"/>
                  </a:lnTo>
                  <a:lnTo>
                    <a:pt x="139318" y="3174"/>
                  </a:lnTo>
                  <a:lnTo>
                    <a:pt x="106413" y="3975"/>
                  </a:lnTo>
                  <a:lnTo>
                    <a:pt x="16065" y="3975"/>
                  </a:lnTo>
                  <a:lnTo>
                    <a:pt x="7658" y="12674"/>
                  </a:lnTo>
                  <a:lnTo>
                    <a:pt x="0" y="12674"/>
                  </a:lnTo>
                  <a:lnTo>
                    <a:pt x="0" y="20586"/>
                  </a:lnTo>
                  <a:lnTo>
                    <a:pt x="107175" y="20586"/>
                  </a:lnTo>
                  <a:lnTo>
                    <a:pt x="140093" y="19799"/>
                  </a:lnTo>
                  <a:lnTo>
                    <a:pt x="304685" y="19799"/>
                  </a:lnTo>
                  <a:lnTo>
                    <a:pt x="337591" y="19024"/>
                  </a:lnTo>
                  <a:lnTo>
                    <a:pt x="501421" y="19024"/>
                  </a:lnTo>
                  <a:lnTo>
                    <a:pt x="534339" y="18237"/>
                  </a:lnTo>
                  <a:lnTo>
                    <a:pt x="731862" y="18237"/>
                  </a:lnTo>
                  <a:lnTo>
                    <a:pt x="764768" y="17411"/>
                  </a:lnTo>
                  <a:lnTo>
                    <a:pt x="929347" y="17411"/>
                  </a:lnTo>
                  <a:lnTo>
                    <a:pt x="962266" y="16649"/>
                  </a:lnTo>
                  <a:lnTo>
                    <a:pt x="1061021" y="16649"/>
                  </a:lnTo>
                  <a:lnTo>
                    <a:pt x="1061021" y="8712"/>
                  </a:lnTo>
                  <a:lnTo>
                    <a:pt x="10526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119639" y="7287907"/>
              <a:ext cx="1090295" cy="38100"/>
            </a:xfrm>
            <a:custGeom>
              <a:avLst/>
              <a:gdLst/>
              <a:ahLst/>
              <a:cxnLst/>
              <a:rect l="l" t="t" r="r" b="b"/>
              <a:pathLst>
                <a:path w="1090295" h="38100">
                  <a:moveTo>
                    <a:pt x="1090091" y="13284"/>
                  </a:moveTo>
                  <a:lnTo>
                    <a:pt x="1081532" y="13284"/>
                  </a:lnTo>
                  <a:lnTo>
                    <a:pt x="1081532" y="0"/>
                  </a:lnTo>
                  <a:lnTo>
                    <a:pt x="7797" y="0"/>
                  </a:lnTo>
                  <a:lnTo>
                    <a:pt x="7797" y="13284"/>
                  </a:lnTo>
                  <a:lnTo>
                    <a:pt x="0" y="13284"/>
                  </a:lnTo>
                  <a:lnTo>
                    <a:pt x="0" y="37731"/>
                  </a:lnTo>
                  <a:lnTo>
                    <a:pt x="1090091" y="37731"/>
                  </a:lnTo>
                  <a:lnTo>
                    <a:pt x="1090091" y="13284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173368" y="3627119"/>
              <a:ext cx="19050" cy="1341120"/>
            </a:xfrm>
            <a:custGeom>
              <a:avLst/>
              <a:gdLst/>
              <a:ahLst/>
              <a:cxnLst/>
              <a:rect l="l" t="t" r="r" b="b"/>
              <a:pathLst>
                <a:path w="19050" h="1341120">
                  <a:moveTo>
                    <a:pt x="16649" y="0"/>
                  </a:moveTo>
                  <a:lnTo>
                    <a:pt x="0" y="0"/>
                  </a:lnTo>
                  <a:lnTo>
                    <a:pt x="0" y="209550"/>
                  </a:lnTo>
                  <a:lnTo>
                    <a:pt x="16649" y="209550"/>
                  </a:lnTo>
                  <a:lnTo>
                    <a:pt x="16649" y="0"/>
                  </a:lnTo>
                  <a:close/>
                </a:path>
                <a:path w="19050" h="1341120">
                  <a:moveTo>
                    <a:pt x="17437" y="251460"/>
                  </a:moveTo>
                  <a:lnTo>
                    <a:pt x="800" y="251460"/>
                  </a:lnTo>
                  <a:lnTo>
                    <a:pt x="800" y="628650"/>
                  </a:lnTo>
                  <a:lnTo>
                    <a:pt x="17437" y="628650"/>
                  </a:lnTo>
                  <a:lnTo>
                    <a:pt x="17437" y="251460"/>
                  </a:lnTo>
                  <a:close/>
                </a:path>
                <a:path w="19050" h="1341120">
                  <a:moveTo>
                    <a:pt x="19024" y="1131570"/>
                  </a:moveTo>
                  <a:lnTo>
                    <a:pt x="2413" y="1131570"/>
                  </a:lnTo>
                  <a:lnTo>
                    <a:pt x="2413" y="1341120"/>
                  </a:lnTo>
                  <a:lnTo>
                    <a:pt x="19024" y="1341120"/>
                  </a:lnTo>
                  <a:lnTo>
                    <a:pt x="19024" y="11315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173368" y="3615689"/>
              <a:ext cx="24765" cy="1323975"/>
            </a:xfrm>
            <a:custGeom>
              <a:avLst/>
              <a:gdLst/>
              <a:ahLst/>
              <a:cxnLst/>
              <a:rect l="l" t="t" r="r" b="b"/>
              <a:pathLst>
                <a:path w="24764" h="1323975">
                  <a:moveTo>
                    <a:pt x="24612" y="1141730"/>
                  </a:moveTo>
                  <a:lnTo>
                    <a:pt x="24104" y="1141730"/>
                  </a:lnTo>
                  <a:lnTo>
                    <a:pt x="24104" y="1099820"/>
                  </a:lnTo>
                  <a:lnTo>
                    <a:pt x="23571" y="1099820"/>
                  </a:lnTo>
                  <a:lnTo>
                    <a:pt x="23571" y="1098550"/>
                  </a:lnTo>
                  <a:lnTo>
                    <a:pt x="23571" y="718820"/>
                  </a:lnTo>
                  <a:lnTo>
                    <a:pt x="23088" y="718820"/>
                  </a:lnTo>
                  <a:lnTo>
                    <a:pt x="23088" y="678180"/>
                  </a:lnTo>
                  <a:lnTo>
                    <a:pt x="22567" y="678180"/>
                  </a:lnTo>
                  <a:lnTo>
                    <a:pt x="22567" y="675640"/>
                  </a:lnTo>
                  <a:lnTo>
                    <a:pt x="22555" y="636270"/>
                  </a:lnTo>
                  <a:lnTo>
                    <a:pt x="22555" y="256540"/>
                  </a:lnTo>
                  <a:lnTo>
                    <a:pt x="22555" y="254000"/>
                  </a:lnTo>
                  <a:lnTo>
                    <a:pt x="22072" y="254000"/>
                  </a:lnTo>
                  <a:lnTo>
                    <a:pt x="22072" y="214630"/>
                  </a:lnTo>
                  <a:lnTo>
                    <a:pt x="21564" y="214630"/>
                  </a:lnTo>
                  <a:lnTo>
                    <a:pt x="21564" y="212090"/>
                  </a:lnTo>
                  <a:lnTo>
                    <a:pt x="21539" y="0"/>
                  </a:lnTo>
                  <a:lnTo>
                    <a:pt x="0" y="0"/>
                  </a:lnTo>
                  <a:lnTo>
                    <a:pt x="0" y="212090"/>
                  </a:lnTo>
                  <a:lnTo>
                    <a:pt x="0" y="214630"/>
                  </a:lnTo>
                  <a:lnTo>
                    <a:pt x="469" y="214630"/>
                  </a:lnTo>
                  <a:lnTo>
                    <a:pt x="469" y="254000"/>
                  </a:lnTo>
                  <a:lnTo>
                    <a:pt x="965" y="254000"/>
                  </a:lnTo>
                  <a:lnTo>
                    <a:pt x="965" y="256540"/>
                  </a:lnTo>
                  <a:lnTo>
                    <a:pt x="1016" y="636270"/>
                  </a:lnTo>
                  <a:lnTo>
                    <a:pt x="1498" y="636270"/>
                  </a:lnTo>
                  <a:lnTo>
                    <a:pt x="1498" y="675640"/>
                  </a:lnTo>
                  <a:lnTo>
                    <a:pt x="2006" y="675640"/>
                  </a:lnTo>
                  <a:lnTo>
                    <a:pt x="2006" y="678180"/>
                  </a:lnTo>
                  <a:lnTo>
                    <a:pt x="2057" y="718820"/>
                  </a:lnTo>
                  <a:lnTo>
                    <a:pt x="2057" y="1098550"/>
                  </a:lnTo>
                  <a:lnTo>
                    <a:pt x="2057" y="1099820"/>
                  </a:lnTo>
                  <a:lnTo>
                    <a:pt x="2578" y="1099820"/>
                  </a:lnTo>
                  <a:lnTo>
                    <a:pt x="2578" y="1141730"/>
                  </a:lnTo>
                  <a:lnTo>
                    <a:pt x="3098" y="1141730"/>
                  </a:lnTo>
                  <a:lnTo>
                    <a:pt x="3098" y="1323390"/>
                  </a:lnTo>
                  <a:lnTo>
                    <a:pt x="24612" y="1323390"/>
                  </a:lnTo>
                  <a:lnTo>
                    <a:pt x="24612" y="114173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173368" y="3616096"/>
              <a:ext cx="24765" cy="1352550"/>
            </a:xfrm>
            <a:custGeom>
              <a:avLst/>
              <a:gdLst/>
              <a:ahLst/>
              <a:cxnLst/>
              <a:rect l="l" t="t" r="r" b="b"/>
              <a:pathLst>
                <a:path w="24764" h="1352550">
                  <a:moveTo>
                    <a:pt x="14338" y="1351584"/>
                  </a:moveTo>
                  <a:lnTo>
                    <a:pt x="3098" y="1352384"/>
                  </a:lnTo>
                  <a:lnTo>
                    <a:pt x="3098" y="1310131"/>
                  </a:lnTo>
                  <a:lnTo>
                    <a:pt x="3098" y="1267891"/>
                  </a:lnTo>
                  <a:lnTo>
                    <a:pt x="3098" y="1225651"/>
                  </a:lnTo>
                  <a:lnTo>
                    <a:pt x="3098" y="1183411"/>
                  </a:lnTo>
                  <a:lnTo>
                    <a:pt x="3098" y="1141158"/>
                  </a:lnTo>
                  <a:lnTo>
                    <a:pt x="2057" y="1098918"/>
                  </a:lnTo>
                  <a:lnTo>
                    <a:pt x="2057" y="678116"/>
                  </a:lnTo>
                  <a:lnTo>
                    <a:pt x="1016" y="635863"/>
                  </a:lnTo>
                  <a:lnTo>
                    <a:pt x="1016" y="256476"/>
                  </a:lnTo>
                  <a:lnTo>
                    <a:pt x="0" y="214236"/>
                  </a:lnTo>
                  <a:lnTo>
                    <a:pt x="0" y="171996"/>
                  </a:lnTo>
                  <a:lnTo>
                    <a:pt x="0" y="129768"/>
                  </a:lnTo>
                  <a:lnTo>
                    <a:pt x="0" y="87515"/>
                  </a:lnTo>
                  <a:lnTo>
                    <a:pt x="0" y="0"/>
                  </a:lnTo>
                  <a:lnTo>
                    <a:pt x="21539" y="0"/>
                  </a:lnTo>
                  <a:lnTo>
                    <a:pt x="21539" y="211670"/>
                  </a:lnTo>
                  <a:lnTo>
                    <a:pt x="22555" y="254012"/>
                  </a:lnTo>
                  <a:lnTo>
                    <a:pt x="22555" y="675779"/>
                  </a:lnTo>
                  <a:lnTo>
                    <a:pt x="23571" y="718121"/>
                  </a:lnTo>
                  <a:lnTo>
                    <a:pt x="23571" y="1098346"/>
                  </a:lnTo>
                  <a:lnTo>
                    <a:pt x="24612" y="1140688"/>
                  </a:lnTo>
                  <a:lnTo>
                    <a:pt x="24612" y="1351584"/>
                  </a:lnTo>
                  <a:lnTo>
                    <a:pt x="14338" y="1351584"/>
                  </a:lnTo>
                </a:path>
              </a:pathLst>
            </a:custGeom>
            <a:ln w="457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990414" y="3615689"/>
              <a:ext cx="1200150" cy="21590"/>
            </a:xfrm>
            <a:custGeom>
              <a:avLst/>
              <a:gdLst/>
              <a:ahLst/>
              <a:cxnLst/>
              <a:rect l="l" t="t" r="r" b="b"/>
              <a:pathLst>
                <a:path w="1200150" h="21589">
                  <a:moveTo>
                    <a:pt x="1199692" y="10160"/>
                  </a:moveTo>
                  <a:lnTo>
                    <a:pt x="1199451" y="10160"/>
                  </a:lnTo>
                  <a:lnTo>
                    <a:pt x="1199451" y="0"/>
                  </a:lnTo>
                  <a:lnTo>
                    <a:pt x="0" y="0"/>
                  </a:lnTo>
                  <a:lnTo>
                    <a:pt x="0" y="10160"/>
                  </a:lnTo>
                  <a:lnTo>
                    <a:pt x="8851" y="10160"/>
                  </a:lnTo>
                  <a:lnTo>
                    <a:pt x="8851" y="21590"/>
                  </a:lnTo>
                  <a:lnTo>
                    <a:pt x="1199692" y="21590"/>
                  </a:lnTo>
                  <a:lnTo>
                    <a:pt x="1199692" y="1016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990414" y="3616096"/>
              <a:ext cx="1200150" cy="20955"/>
            </a:xfrm>
            <a:custGeom>
              <a:avLst/>
              <a:gdLst/>
              <a:ahLst/>
              <a:cxnLst/>
              <a:rect l="l" t="t" r="r" b="b"/>
              <a:pathLst>
                <a:path w="1200150" h="20954">
                  <a:moveTo>
                    <a:pt x="-2286" y="10382"/>
                  </a:moveTo>
                  <a:lnTo>
                    <a:pt x="1202105" y="10382"/>
                  </a:lnTo>
                </a:path>
              </a:pathLst>
            </a:custGeom>
            <a:ln w="25336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988001" y="3624021"/>
              <a:ext cx="19050" cy="3895725"/>
            </a:xfrm>
            <a:custGeom>
              <a:avLst/>
              <a:gdLst/>
              <a:ahLst/>
              <a:cxnLst/>
              <a:rect l="l" t="t" r="r" b="b"/>
              <a:pathLst>
                <a:path w="19050" h="3895725">
                  <a:moveTo>
                    <a:pt x="11087" y="0"/>
                  </a:moveTo>
                  <a:lnTo>
                    <a:pt x="2413" y="0"/>
                  </a:lnTo>
                  <a:lnTo>
                    <a:pt x="2413" y="607720"/>
                  </a:lnTo>
                  <a:lnTo>
                    <a:pt x="1587" y="728941"/>
                  </a:lnTo>
                  <a:lnTo>
                    <a:pt x="1587" y="1942795"/>
                  </a:lnTo>
                  <a:lnTo>
                    <a:pt x="800" y="2064804"/>
                  </a:lnTo>
                  <a:lnTo>
                    <a:pt x="800" y="3158236"/>
                  </a:lnTo>
                  <a:lnTo>
                    <a:pt x="0" y="3279457"/>
                  </a:lnTo>
                  <a:lnTo>
                    <a:pt x="0" y="3878465"/>
                  </a:lnTo>
                  <a:lnTo>
                    <a:pt x="8737" y="3887190"/>
                  </a:lnTo>
                  <a:lnTo>
                    <a:pt x="8737" y="3895102"/>
                  </a:lnTo>
                  <a:lnTo>
                    <a:pt x="16649" y="3895102"/>
                  </a:lnTo>
                  <a:lnTo>
                    <a:pt x="16649" y="3279457"/>
                  </a:lnTo>
                  <a:lnTo>
                    <a:pt x="17437" y="3158236"/>
                  </a:lnTo>
                  <a:lnTo>
                    <a:pt x="17437" y="1943582"/>
                  </a:lnTo>
                  <a:lnTo>
                    <a:pt x="18237" y="1822361"/>
                  </a:lnTo>
                  <a:lnTo>
                    <a:pt x="18237" y="728941"/>
                  </a:lnTo>
                  <a:lnTo>
                    <a:pt x="19024" y="607720"/>
                  </a:lnTo>
                  <a:lnTo>
                    <a:pt x="19024" y="8712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979416" y="3615461"/>
              <a:ext cx="36195" cy="3912235"/>
            </a:xfrm>
            <a:custGeom>
              <a:avLst/>
              <a:gdLst/>
              <a:ahLst/>
              <a:cxnLst/>
              <a:rect l="l" t="t" r="r" b="b"/>
              <a:pathLst>
                <a:path w="36195" h="3912234">
                  <a:moveTo>
                    <a:pt x="36182" y="8699"/>
                  </a:moveTo>
                  <a:lnTo>
                    <a:pt x="19570" y="8699"/>
                  </a:lnTo>
                  <a:lnTo>
                    <a:pt x="19570" y="0"/>
                  </a:lnTo>
                  <a:lnTo>
                    <a:pt x="0" y="0"/>
                  </a:lnTo>
                  <a:lnTo>
                    <a:pt x="0" y="3895610"/>
                  </a:lnTo>
                  <a:lnTo>
                    <a:pt x="8750" y="3895610"/>
                  </a:lnTo>
                  <a:lnTo>
                    <a:pt x="8750" y="3912235"/>
                  </a:lnTo>
                  <a:lnTo>
                    <a:pt x="36182" y="3912235"/>
                  </a:lnTo>
                  <a:lnTo>
                    <a:pt x="36182" y="8699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938041" y="7502487"/>
              <a:ext cx="1059180" cy="20955"/>
            </a:xfrm>
            <a:custGeom>
              <a:avLst/>
              <a:gdLst/>
              <a:ahLst/>
              <a:cxnLst/>
              <a:rect l="l" t="t" r="r" b="b"/>
              <a:pathLst>
                <a:path w="1059179" h="20954">
                  <a:moveTo>
                    <a:pt x="1050289" y="0"/>
                  </a:moveTo>
                  <a:lnTo>
                    <a:pt x="959396" y="0"/>
                  </a:lnTo>
                  <a:lnTo>
                    <a:pt x="926541" y="787"/>
                  </a:lnTo>
                  <a:lnTo>
                    <a:pt x="762330" y="787"/>
                  </a:lnTo>
                  <a:lnTo>
                    <a:pt x="729462" y="1587"/>
                  </a:lnTo>
                  <a:lnTo>
                    <a:pt x="566013" y="1587"/>
                  </a:lnTo>
                  <a:lnTo>
                    <a:pt x="533171" y="2374"/>
                  </a:lnTo>
                  <a:lnTo>
                    <a:pt x="336080" y="2374"/>
                  </a:lnTo>
                  <a:lnTo>
                    <a:pt x="303237" y="3174"/>
                  </a:lnTo>
                  <a:lnTo>
                    <a:pt x="139014" y="3174"/>
                  </a:lnTo>
                  <a:lnTo>
                    <a:pt x="106172" y="3962"/>
                  </a:lnTo>
                  <a:lnTo>
                    <a:pt x="16040" y="3962"/>
                  </a:lnTo>
                  <a:lnTo>
                    <a:pt x="7632" y="12674"/>
                  </a:lnTo>
                  <a:lnTo>
                    <a:pt x="11049" y="12674"/>
                  </a:lnTo>
                  <a:lnTo>
                    <a:pt x="0" y="20586"/>
                  </a:lnTo>
                  <a:lnTo>
                    <a:pt x="106934" y="20586"/>
                  </a:lnTo>
                  <a:lnTo>
                    <a:pt x="139776" y="19811"/>
                  </a:lnTo>
                  <a:lnTo>
                    <a:pt x="304012" y="19811"/>
                  </a:lnTo>
                  <a:lnTo>
                    <a:pt x="336854" y="19024"/>
                  </a:lnTo>
                  <a:lnTo>
                    <a:pt x="501091" y="19024"/>
                  </a:lnTo>
                  <a:lnTo>
                    <a:pt x="533933" y="18224"/>
                  </a:lnTo>
                  <a:lnTo>
                    <a:pt x="730237" y="18224"/>
                  </a:lnTo>
                  <a:lnTo>
                    <a:pt x="763066" y="17437"/>
                  </a:lnTo>
                  <a:lnTo>
                    <a:pt x="927328" y="17437"/>
                  </a:lnTo>
                  <a:lnTo>
                    <a:pt x="960145" y="16636"/>
                  </a:lnTo>
                  <a:lnTo>
                    <a:pt x="1058697" y="16636"/>
                  </a:lnTo>
                  <a:lnTo>
                    <a:pt x="1058697" y="8724"/>
                  </a:lnTo>
                  <a:lnTo>
                    <a:pt x="10502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927818" y="7493914"/>
              <a:ext cx="1077595" cy="38100"/>
            </a:xfrm>
            <a:custGeom>
              <a:avLst/>
              <a:gdLst/>
              <a:ahLst/>
              <a:cxnLst/>
              <a:rect l="l" t="t" r="r" b="b"/>
              <a:pathLst>
                <a:path w="1077595" h="38100">
                  <a:moveTo>
                    <a:pt x="1077493" y="12674"/>
                  </a:moveTo>
                  <a:lnTo>
                    <a:pt x="1069009" y="12674"/>
                  </a:lnTo>
                  <a:lnTo>
                    <a:pt x="1069009" y="0"/>
                  </a:lnTo>
                  <a:lnTo>
                    <a:pt x="7721" y="0"/>
                  </a:lnTo>
                  <a:lnTo>
                    <a:pt x="7721" y="12674"/>
                  </a:lnTo>
                  <a:lnTo>
                    <a:pt x="0" y="12674"/>
                  </a:lnTo>
                  <a:lnTo>
                    <a:pt x="0" y="37731"/>
                  </a:lnTo>
                  <a:lnTo>
                    <a:pt x="1077493" y="37731"/>
                  </a:lnTo>
                  <a:lnTo>
                    <a:pt x="1077493" y="12674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868225" y="6661378"/>
              <a:ext cx="0" cy="1099820"/>
            </a:xfrm>
            <a:custGeom>
              <a:avLst/>
              <a:gdLst/>
              <a:ahLst/>
              <a:cxnLst/>
              <a:rect l="l" t="t" r="r" b="b"/>
              <a:pathLst>
                <a:path h="1099820">
                  <a:moveTo>
                    <a:pt x="0" y="0"/>
                  </a:moveTo>
                  <a:lnTo>
                    <a:pt x="0" y="1099654"/>
                  </a:lnTo>
                </a:path>
              </a:pathLst>
            </a:custGeom>
            <a:ln w="35356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867670" y="7744155"/>
              <a:ext cx="2009775" cy="17145"/>
            </a:xfrm>
            <a:custGeom>
              <a:avLst/>
              <a:gdLst/>
              <a:ahLst/>
              <a:cxnLst/>
              <a:rect l="l" t="t" r="r" b="b"/>
              <a:pathLst>
                <a:path w="2009775" h="17145">
                  <a:moveTo>
                    <a:pt x="-8572" y="8312"/>
                  </a:moveTo>
                  <a:lnTo>
                    <a:pt x="2018284" y="8312"/>
                  </a:lnTo>
                </a:path>
              </a:pathLst>
            </a:custGeom>
            <a:ln w="33769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746189" y="6484327"/>
              <a:ext cx="17145" cy="528320"/>
            </a:xfrm>
            <a:custGeom>
              <a:avLst/>
              <a:gdLst/>
              <a:ahLst/>
              <a:cxnLst/>
              <a:rect l="l" t="t" r="r" b="b"/>
              <a:pathLst>
                <a:path w="17145" h="528320">
                  <a:moveTo>
                    <a:pt x="16637" y="177050"/>
                  </a:moveTo>
                  <a:lnTo>
                    <a:pt x="0" y="177050"/>
                  </a:lnTo>
                  <a:lnTo>
                    <a:pt x="0" y="527697"/>
                  </a:lnTo>
                  <a:lnTo>
                    <a:pt x="16637" y="527697"/>
                  </a:lnTo>
                  <a:lnTo>
                    <a:pt x="16637" y="177050"/>
                  </a:lnTo>
                  <a:close/>
                </a:path>
                <a:path w="17145" h="528320">
                  <a:moveTo>
                    <a:pt x="16637" y="0"/>
                  </a:moveTo>
                  <a:lnTo>
                    <a:pt x="0" y="0"/>
                  </a:lnTo>
                  <a:lnTo>
                    <a:pt x="0" y="96139"/>
                  </a:lnTo>
                  <a:lnTo>
                    <a:pt x="16637" y="96139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746189" y="6470878"/>
              <a:ext cx="17145" cy="541655"/>
            </a:xfrm>
            <a:custGeom>
              <a:avLst/>
              <a:gdLst/>
              <a:ahLst/>
              <a:cxnLst/>
              <a:rect l="l" t="t" r="r" b="b"/>
              <a:pathLst>
                <a:path w="17145" h="541654">
                  <a:moveTo>
                    <a:pt x="8699" y="541147"/>
                  </a:moveTo>
                  <a:lnTo>
                    <a:pt x="0" y="541147"/>
                  </a:lnTo>
                  <a:lnTo>
                    <a:pt x="0" y="523735"/>
                  </a:lnTo>
                  <a:lnTo>
                    <a:pt x="0" y="507085"/>
                  </a:lnTo>
                  <a:lnTo>
                    <a:pt x="0" y="0"/>
                  </a:lnTo>
                  <a:lnTo>
                    <a:pt x="8699" y="0"/>
                  </a:lnTo>
                  <a:lnTo>
                    <a:pt x="16636" y="0"/>
                  </a:lnTo>
                  <a:lnTo>
                    <a:pt x="16636" y="16624"/>
                  </a:lnTo>
                  <a:lnTo>
                    <a:pt x="16636" y="33261"/>
                  </a:lnTo>
                  <a:lnTo>
                    <a:pt x="16636" y="541147"/>
                  </a:lnTo>
                  <a:lnTo>
                    <a:pt x="8699" y="541147"/>
                  </a:lnTo>
                </a:path>
              </a:pathLst>
            </a:custGeom>
            <a:ln w="457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719252" y="6416192"/>
              <a:ext cx="68580" cy="68580"/>
            </a:xfrm>
            <a:custGeom>
              <a:avLst/>
              <a:gdLst/>
              <a:ahLst/>
              <a:cxnLst/>
              <a:rect l="l" t="t" r="r" b="b"/>
              <a:pathLst>
                <a:path w="68579" h="68579">
                  <a:moveTo>
                    <a:pt x="68135" y="0"/>
                  </a:moveTo>
                  <a:lnTo>
                    <a:pt x="0" y="0"/>
                  </a:lnTo>
                  <a:lnTo>
                    <a:pt x="0" y="68135"/>
                  </a:lnTo>
                  <a:lnTo>
                    <a:pt x="68135" y="68135"/>
                  </a:lnTo>
                  <a:lnTo>
                    <a:pt x="681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6719252" y="6416192"/>
              <a:ext cx="68580" cy="68580"/>
            </a:xfrm>
            <a:custGeom>
              <a:avLst/>
              <a:gdLst/>
              <a:ahLst/>
              <a:cxnLst/>
              <a:rect l="l" t="t" r="r" b="b"/>
              <a:pathLst>
                <a:path w="68579" h="68579">
                  <a:moveTo>
                    <a:pt x="0" y="68135"/>
                  </a:moveTo>
                  <a:lnTo>
                    <a:pt x="68135" y="68135"/>
                  </a:lnTo>
                  <a:lnTo>
                    <a:pt x="68135" y="0"/>
                  </a:lnTo>
                  <a:lnTo>
                    <a:pt x="0" y="0"/>
                  </a:lnTo>
                  <a:lnTo>
                    <a:pt x="0" y="681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6533070" y="6416192"/>
              <a:ext cx="68580" cy="68580"/>
            </a:xfrm>
            <a:custGeom>
              <a:avLst/>
              <a:gdLst/>
              <a:ahLst/>
              <a:cxnLst/>
              <a:rect l="l" t="t" r="r" b="b"/>
              <a:pathLst>
                <a:path w="68579" h="68579">
                  <a:moveTo>
                    <a:pt x="68135" y="0"/>
                  </a:moveTo>
                  <a:lnTo>
                    <a:pt x="0" y="0"/>
                  </a:lnTo>
                  <a:lnTo>
                    <a:pt x="0" y="68135"/>
                  </a:lnTo>
                  <a:lnTo>
                    <a:pt x="68135" y="68135"/>
                  </a:lnTo>
                  <a:lnTo>
                    <a:pt x="681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6533070" y="6416192"/>
              <a:ext cx="68580" cy="68580"/>
            </a:xfrm>
            <a:custGeom>
              <a:avLst/>
              <a:gdLst/>
              <a:ahLst/>
              <a:cxnLst/>
              <a:rect l="l" t="t" r="r" b="b"/>
              <a:pathLst>
                <a:path w="68579" h="68579">
                  <a:moveTo>
                    <a:pt x="0" y="68135"/>
                  </a:moveTo>
                  <a:lnTo>
                    <a:pt x="68135" y="68135"/>
                  </a:lnTo>
                  <a:lnTo>
                    <a:pt x="68135" y="0"/>
                  </a:lnTo>
                  <a:lnTo>
                    <a:pt x="0" y="0"/>
                  </a:lnTo>
                  <a:lnTo>
                    <a:pt x="0" y="681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37477" y="6413906"/>
              <a:ext cx="72707" cy="72707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6537820" y="642015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59410" y="29718"/>
                  </a:moveTo>
                  <a:lnTo>
                    <a:pt x="59270" y="29032"/>
                  </a:lnTo>
                  <a:lnTo>
                    <a:pt x="58928" y="27406"/>
                  </a:lnTo>
                  <a:lnTo>
                    <a:pt x="58623" y="25908"/>
                  </a:lnTo>
                  <a:lnTo>
                    <a:pt x="58254" y="24079"/>
                  </a:lnTo>
                  <a:lnTo>
                    <a:pt x="57950" y="22580"/>
                  </a:lnTo>
                  <a:lnTo>
                    <a:pt x="57632" y="20967"/>
                  </a:lnTo>
                  <a:lnTo>
                    <a:pt x="57277" y="19227"/>
                  </a:lnTo>
                  <a:lnTo>
                    <a:pt x="57061" y="18173"/>
                  </a:lnTo>
                  <a:lnTo>
                    <a:pt x="56959" y="18034"/>
                  </a:lnTo>
                  <a:lnTo>
                    <a:pt x="56603" y="17500"/>
                  </a:lnTo>
                  <a:lnTo>
                    <a:pt x="56286" y="17030"/>
                  </a:lnTo>
                  <a:lnTo>
                    <a:pt x="55930" y="16510"/>
                  </a:lnTo>
                  <a:lnTo>
                    <a:pt x="55613" y="16040"/>
                  </a:lnTo>
                  <a:lnTo>
                    <a:pt x="55257" y="15506"/>
                  </a:lnTo>
                  <a:lnTo>
                    <a:pt x="54952" y="15062"/>
                  </a:lnTo>
                  <a:lnTo>
                    <a:pt x="54584" y="14516"/>
                  </a:lnTo>
                  <a:lnTo>
                    <a:pt x="50685" y="8724"/>
                  </a:lnTo>
                  <a:lnTo>
                    <a:pt x="45783" y="5410"/>
                  </a:lnTo>
                  <a:lnTo>
                    <a:pt x="45275" y="5067"/>
                  </a:lnTo>
                  <a:lnTo>
                    <a:pt x="44792" y="4737"/>
                  </a:lnTo>
                  <a:lnTo>
                    <a:pt x="44323" y="4419"/>
                  </a:lnTo>
                  <a:lnTo>
                    <a:pt x="43802" y="4064"/>
                  </a:lnTo>
                  <a:lnTo>
                    <a:pt x="43332" y="3746"/>
                  </a:lnTo>
                  <a:lnTo>
                    <a:pt x="42862" y="3429"/>
                  </a:lnTo>
                  <a:lnTo>
                    <a:pt x="42329" y="3073"/>
                  </a:lnTo>
                  <a:lnTo>
                    <a:pt x="41859" y="2755"/>
                  </a:lnTo>
                  <a:lnTo>
                    <a:pt x="41351" y="2413"/>
                  </a:lnTo>
                  <a:lnTo>
                    <a:pt x="39966" y="2082"/>
                  </a:lnTo>
                  <a:lnTo>
                    <a:pt x="38404" y="1765"/>
                  </a:lnTo>
                  <a:lnTo>
                    <a:pt x="36652" y="1409"/>
                  </a:lnTo>
                  <a:lnTo>
                    <a:pt x="35090" y="1092"/>
                  </a:lnTo>
                  <a:lnTo>
                    <a:pt x="33401" y="749"/>
                  </a:lnTo>
                  <a:lnTo>
                    <a:pt x="31775" y="419"/>
                  </a:lnTo>
                  <a:lnTo>
                    <a:pt x="30086" y="76"/>
                  </a:lnTo>
                  <a:lnTo>
                    <a:pt x="29718" y="0"/>
                  </a:lnTo>
                  <a:lnTo>
                    <a:pt x="29337" y="76"/>
                  </a:lnTo>
                  <a:lnTo>
                    <a:pt x="27647" y="419"/>
                  </a:lnTo>
                  <a:lnTo>
                    <a:pt x="26022" y="749"/>
                  </a:lnTo>
                  <a:lnTo>
                    <a:pt x="24333" y="1092"/>
                  </a:lnTo>
                  <a:lnTo>
                    <a:pt x="22758" y="1409"/>
                  </a:lnTo>
                  <a:lnTo>
                    <a:pt x="21018" y="1765"/>
                  </a:lnTo>
                  <a:lnTo>
                    <a:pt x="19456" y="2082"/>
                  </a:lnTo>
                  <a:lnTo>
                    <a:pt x="18161" y="2349"/>
                  </a:lnTo>
                  <a:lnTo>
                    <a:pt x="17551" y="2755"/>
                  </a:lnTo>
                  <a:lnTo>
                    <a:pt x="17081" y="3073"/>
                  </a:lnTo>
                  <a:lnTo>
                    <a:pt x="16548" y="3429"/>
                  </a:lnTo>
                  <a:lnTo>
                    <a:pt x="16078" y="3746"/>
                  </a:lnTo>
                  <a:lnTo>
                    <a:pt x="15608" y="4064"/>
                  </a:lnTo>
                  <a:lnTo>
                    <a:pt x="15087" y="4419"/>
                  </a:lnTo>
                  <a:lnTo>
                    <a:pt x="14617" y="4737"/>
                  </a:lnTo>
                  <a:lnTo>
                    <a:pt x="14122" y="5067"/>
                  </a:lnTo>
                  <a:lnTo>
                    <a:pt x="13614" y="5410"/>
                  </a:lnTo>
                  <a:lnTo>
                    <a:pt x="8724" y="8724"/>
                  </a:lnTo>
                  <a:lnTo>
                    <a:pt x="5994" y="12763"/>
                  </a:lnTo>
                  <a:lnTo>
                    <a:pt x="5321" y="13754"/>
                  </a:lnTo>
                  <a:lnTo>
                    <a:pt x="4660" y="14732"/>
                  </a:lnTo>
                  <a:lnTo>
                    <a:pt x="3670" y="16205"/>
                  </a:lnTo>
                  <a:lnTo>
                    <a:pt x="2997" y="17195"/>
                  </a:lnTo>
                  <a:lnTo>
                    <a:pt x="2679" y="17691"/>
                  </a:lnTo>
                  <a:lnTo>
                    <a:pt x="2349" y="18173"/>
                  </a:lnTo>
                  <a:lnTo>
                    <a:pt x="1651" y="21577"/>
                  </a:lnTo>
                  <a:lnTo>
                    <a:pt x="990" y="24828"/>
                  </a:lnTo>
                  <a:lnTo>
                    <a:pt x="317" y="28155"/>
                  </a:lnTo>
                  <a:lnTo>
                    <a:pt x="0" y="29718"/>
                  </a:lnTo>
                  <a:lnTo>
                    <a:pt x="317" y="31280"/>
                  </a:lnTo>
                  <a:lnTo>
                    <a:pt x="990" y="34607"/>
                  </a:lnTo>
                  <a:lnTo>
                    <a:pt x="1651" y="37858"/>
                  </a:lnTo>
                  <a:lnTo>
                    <a:pt x="2349" y="41275"/>
                  </a:lnTo>
                  <a:lnTo>
                    <a:pt x="2997" y="42240"/>
                  </a:lnTo>
                  <a:lnTo>
                    <a:pt x="26022" y="58699"/>
                  </a:lnTo>
                  <a:lnTo>
                    <a:pt x="29210" y="59334"/>
                  </a:lnTo>
                  <a:lnTo>
                    <a:pt x="29718" y="59436"/>
                  </a:lnTo>
                  <a:lnTo>
                    <a:pt x="30213" y="59334"/>
                  </a:lnTo>
                  <a:lnTo>
                    <a:pt x="31775" y="59016"/>
                  </a:lnTo>
                  <a:lnTo>
                    <a:pt x="33337" y="58699"/>
                  </a:lnTo>
                  <a:lnTo>
                    <a:pt x="41249" y="57099"/>
                  </a:lnTo>
                  <a:lnTo>
                    <a:pt x="41389" y="56997"/>
                  </a:lnTo>
                  <a:lnTo>
                    <a:pt x="41859" y="56680"/>
                  </a:lnTo>
                  <a:lnTo>
                    <a:pt x="42303" y="56375"/>
                  </a:lnTo>
                  <a:lnTo>
                    <a:pt x="42862" y="56007"/>
                  </a:lnTo>
                  <a:lnTo>
                    <a:pt x="43332" y="55689"/>
                  </a:lnTo>
                  <a:lnTo>
                    <a:pt x="43827" y="55346"/>
                  </a:lnTo>
                  <a:lnTo>
                    <a:pt x="44310" y="55016"/>
                  </a:lnTo>
                  <a:lnTo>
                    <a:pt x="44831" y="54673"/>
                  </a:lnTo>
                  <a:lnTo>
                    <a:pt x="45313" y="54343"/>
                  </a:lnTo>
                  <a:lnTo>
                    <a:pt x="45783" y="54025"/>
                  </a:lnTo>
                  <a:lnTo>
                    <a:pt x="50685" y="50723"/>
                  </a:lnTo>
                  <a:lnTo>
                    <a:pt x="54952" y="44411"/>
                  </a:lnTo>
                  <a:lnTo>
                    <a:pt x="55257" y="43942"/>
                  </a:lnTo>
                  <a:lnTo>
                    <a:pt x="55613" y="43434"/>
                  </a:lnTo>
                  <a:lnTo>
                    <a:pt x="55930" y="42938"/>
                  </a:lnTo>
                  <a:lnTo>
                    <a:pt x="56286" y="42430"/>
                  </a:lnTo>
                  <a:lnTo>
                    <a:pt x="56603" y="41948"/>
                  </a:lnTo>
                  <a:lnTo>
                    <a:pt x="56959" y="41440"/>
                  </a:lnTo>
                  <a:lnTo>
                    <a:pt x="57061" y="41275"/>
                  </a:lnTo>
                  <a:lnTo>
                    <a:pt x="57277" y="40246"/>
                  </a:lnTo>
                  <a:lnTo>
                    <a:pt x="57632" y="38493"/>
                  </a:lnTo>
                  <a:lnTo>
                    <a:pt x="57950" y="36931"/>
                  </a:lnTo>
                  <a:lnTo>
                    <a:pt x="58254" y="35369"/>
                  </a:lnTo>
                  <a:lnTo>
                    <a:pt x="58623" y="33604"/>
                  </a:lnTo>
                  <a:lnTo>
                    <a:pt x="58928" y="32042"/>
                  </a:lnTo>
                  <a:lnTo>
                    <a:pt x="59270" y="30416"/>
                  </a:lnTo>
                  <a:lnTo>
                    <a:pt x="59410" y="297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44157" y="6425882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59" h="48260">
                  <a:moveTo>
                    <a:pt x="39927" y="0"/>
                  </a:moveTo>
                  <a:lnTo>
                    <a:pt x="6819" y="0"/>
                  </a:lnTo>
                  <a:lnTo>
                    <a:pt x="2389" y="2992"/>
                  </a:lnTo>
                  <a:lnTo>
                    <a:pt x="0" y="6533"/>
                  </a:lnTo>
                  <a:lnTo>
                    <a:pt x="0" y="41446"/>
                  </a:lnTo>
                  <a:lnTo>
                    <a:pt x="2389" y="44988"/>
                  </a:lnTo>
                  <a:lnTo>
                    <a:pt x="6781" y="47955"/>
                  </a:lnTo>
                  <a:lnTo>
                    <a:pt x="39965" y="47955"/>
                  </a:lnTo>
                  <a:lnTo>
                    <a:pt x="44356" y="44988"/>
                  </a:lnTo>
                  <a:lnTo>
                    <a:pt x="47942" y="39674"/>
                  </a:lnTo>
                  <a:lnTo>
                    <a:pt x="47942" y="8306"/>
                  </a:lnTo>
                  <a:lnTo>
                    <a:pt x="44356" y="2992"/>
                  </a:lnTo>
                  <a:lnTo>
                    <a:pt x="3992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44500" y="642623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0110" y="0"/>
                  </a:moveTo>
                  <a:lnTo>
                    <a:pt x="5950" y="0"/>
                  </a:lnTo>
                  <a:lnTo>
                    <a:pt x="2046" y="2636"/>
                  </a:lnTo>
                  <a:lnTo>
                    <a:pt x="0" y="5669"/>
                  </a:lnTo>
                  <a:lnTo>
                    <a:pt x="0" y="41599"/>
                  </a:lnTo>
                  <a:lnTo>
                    <a:pt x="2046" y="44632"/>
                  </a:lnTo>
                  <a:lnTo>
                    <a:pt x="5950" y="47269"/>
                  </a:lnTo>
                  <a:lnTo>
                    <a:pt x="40110" y="47269"/>
                  </a:lnTo>
                  <a:lnTo>
                    <a:pt x="44013" y="44632"/>
                  </a:lnTo>
                  <a:lnTo>
                    <a:pt x="47282" y="39788"/>
                  </a:lnTo>
                  <a:lnTo>
                    <a:pt x="47282" y="7480"/>
                  </a:lnTo>
                  <a:lnTo>
                    <a:pt x="44013" y="2636"/>
                  </a:lnTo>
                  <a:lnTo>
                    <a:pt x="40110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544818" y="6426555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90" h="46989">
                  <a:moveTo>
                    <a:pt x="40263" y="0"/>
                  </a:moveTo>
                  <a:lnTo>
                    <a:pt x="5162" y="0"/>
                  </a:lnTo>
                  <a:lnTo>
                    <a:pt x="1728" y="2319"/>
                  </a:lnTo>
                  <a:lnTo>
                    <a:pt x="0" y="4881"/>
                  </a:lnTo>
                  <a:lnTo>
                    <a:pt x="0" y="41752"/>
                  </a:lnTo>
                  <a:lnTo>
                    <a:pt x="1728" y="44315"/>
                  </a:lnTo>
                  <a:lnTo>
                    <a:pt x="5124" y="46609"/>
                  </a:lnTo>
                  <a:lnTo>
                    <a:pt x="40300" y="46609"/>
                  </a:lnTo>
                  <a:lnTo>
                    <a:pt x="43695" y="44315"/>
                  </a:lnTo>
                  <a:lnTo>
                    <a:pt x="46634" y="39960"/>
                  </a:lnTo>
                  <a:lnTo>
                    <a:pt x="46634" y="6673"/>
                  </a:lnTo>
                  <a:lnTo>
                    <a:pt x="43695" y="2319"/>
                  </a:lnTo>
                  <a:lnTo>
                    <a:pt x="4026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545173" y="6426898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40415" y="0"/>
                  </a:moveTo>
                  <a:lnTo>
                    <a:pt x="4299" y="0"/>
                  </a:lnTo>
                  <a:lnTo>
                    <a:pt x="1373" y="1976"/>
                  </a:lnTo>
                  <a:lnTo>
                    <a:pt x="0" y="4011"/>
                  </a:lnTo>
                  <a:lnTo>
                    <a:pt x="0" y="41936"/>
                  </a:lnTo>
                  <a:lnTo>
                    <a:pt x="1373" y="43972"/>
                  </a:lnTo>
                  <a:lnTo>
                    <a:pt x="4299" y="45948"/>
                  </a:lnTo>
                  <a:lnTo>
                    <a:pt x="40415" y="45948"/>
                  </a:lnTo>
                  <a:lnTo>
                    <a:pt x="43340" y="43972"/>
                  </a:lnTo>
                  <a:lnTo>
                    <a:pt x="45935" y="40125"/>
                  </a:lnTo>
                  <a:lnTo>
                    <a:pt x="45935" y="5822"/>
                  </a:lnTo>
                  <a:lnTo>
                    <a:pt x="43340" y="1976"/>
                  </a:lnTo>
                  <a:lnTo>
                    <a:pt x="404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6545491" y="6427228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40586" y="0"/>
                  </a:moveTo>
                  <a:lnTo>
                    <a:pt x="3492" y="0"/>
                  </a:lnTo>
                  <a:lnTo>
                    <a:pt x="1055" y="1646"/>
                  </a:lnTo>
                  <a:lnTo>
                    <a:pt x="0" y="3210"/>
                  </a:lnTo>
                  <a:lnTo>
                    <a:pt x="0" y="42077"/>
                  </a:lnTo>
                  <a:lnTo>
                    <a:pt x="1055" y="43641"/>
                  </a:lnTo>
                  <a:lnTo>
                    <a:pt x="3455" y="45262"/>
                  </a:lnTo>
                  <a:lnTo>
                    <a:pt x="40623" y="45262"/>
                  </a:lnTo>
                  <a:lnTo>
                    <a:pt x="43022" y="43641"/>
                  </a:lnTo>
                  <a:lnTo>
                    <a:pt x="45288" y="40285"/>
                  </a:lnTo>
                  <a:lnTo>
                    <a:pt x="45288" y="5003"/>
                  </a:lnTo>
                  <a:lnTo>
                    <a:pt x="43022" y="1646"/>
                  </a:lnTo>
                  <a:lnTo>
                    <a:pt x="40586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545834" y="6427546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4" h="45085">
                  <a:moveTo>
                    <a:pt x="40713" y="0"/>
                  </a:moveTo>
                  <a:lnTo>
                    <a:pt x="2679" y="0"/>
                  </a:lnTo>
                  <a:lnTo>
                    <a:pt x="712" y="1328"/>
                  </a:lnTo>
                  <a:lnTo>
                    <a:pt x="0" y="2385"/>
                  </a:lnTo>
                  <a:lnTo>
                    <a:pt x="0" y="42267"/>
                  </a:lnTo>
                  <a:lnTo>
                    <a:pt x="712" y="43324"/>
                  </a:lnTo>
                  <a:lnTo>
                    <a:pt x="2642" y="44627"/>
                  </a:lnTo>
                  <a:lnTo>
                    <a:pt x="40750" y="44627"/>
                  </a:lnTo>
                  <a:lnTo>
                    <a:pt x="42679" y="43324"/>
                  </a:lnTo>
                  <a:lnTo>
                    <a:pt x="44602" y="40475"/>
                  </a:lnTo>
                  <a:lnTo>
                    <a:pt x="44602" y="4177"/>
                  </a:lnTo>
                  <a:lnTo>
                    <a:pt x="42679" y="1328"/>
                  </a:lnTo>
                  <a:lnTo>
                    <a:pt x="40713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6546164" y="642790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0909" y="0"/>
                  </a:moveTo>
                  <a:lnTo>
                    <a:pt x="1823" y="0"/>
                  </a:lnTo>
                  <a:lnTo>
                    <a:pt x="382" y="973"/>
                  </a:lnTo>
                  <a:lnTo>
                    <a:pt x="0" y="1540"/>
                  </a:lnTo>
                  <a:lnTo>
                    <a:pt x="0" y="42401"/>
                  </a:lnTo>
                  <a:lnTo>
                    <a:pt x="382" y="42968"/>
                  </a:lnTo>
                  <a:lnTo>
                    <a:pt x="1804" y="43929"/>
                  </a:lnTo>
                  <a:lnTo>
                    <a:pt x="40928" y="43929"/>
                  </a:lnTo>
                  <a:lnTo>
                    <a:pt x="42349" y="42968"/>
                  </a:lnTo>
                  <a:lnTo>
                    <a:pt x="43954" y="40590"/>
                  </a:lnTo>
                  <a:lnTo>
                    <a:pt x="43954" y="3351"/>
                  </a:lnTo>
                  <a:lnTo>
                    <a:pt x="42349" y="973"/>
                  </a:lnTo>
                  <a:lnTo>
                    <a:pt x="4090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6546546" y="6428219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40996" y="0"/>
                  </a:moveTo>
                  <a:lnTo>
                    <a:pt x="970" y="0"/>
                  </a:lnTo>
                  <a:lnTo>
                    <a:pt x="0" y="655"/>
                  </a:lnTo>
                  <a:lnTo>
                    <a:pt x="0" y="42651"/>
                  </a:lnTo>
                  <a:lnTo>
                    <a:pt x="970" y="43307"/>
                  </a:lnTo>
                  <a:lnTo>
                    <a:pt x="40996" y="43307"/>
                  </a:lnTo>
                  <a:lnTo>
                    <a:pt x="41967" y="42651"/>
                  </a:lnTo>
                  <a:lnTo>
                    <a:pt x="43216" y="40800"/>
                  </a:lnTo>
                  <a:lnTo>
                    <a:pt x="43216" y="2506"/>
                  </a:lnTo>
                  <a:lnTo>
                    <a:pt x="41967" y="655"/>
                  </a:lnTo>
                  <a:lnTo>
                    <a:pt x="40996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6546837" y="642856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1213" y="0"/>
                  </a:moveTo>
                  <a:lnTo>
                    <a:pt x="172" y="0"/>
                  </a:lnTo>
                  <a:lnTo>
                    <a:pt x="0" y="116"/>
                  </a:lnTo>
                  <a:lnTo>
                    <a:pt x="0" y="42504"/>
                  </a:lnTo>
                  <a:lnTo>
                    <a:pt x="172" y="42621"/>
                  </a:lnTo>
                  <a:lnTo>
                    <a:pt x="41213" y="42621"/>
                  </a:lnTo>
                  <a:lnTo>
                    <a:pt x="41676" y="42308"/>
                  </a:lnTo>
                  <a:lnTo>
                    <a:pt x="42608" y="40927"/>
                  </a:lnTo>
                  <a:lnTo>
                    <a:pt x="42608" y="1693"/>
                  </a:lnTo>
                  <a:lnTo>
                    <a:pt x="41676" y="312"/>
                  </a:lnTo>
                  <a:lnTo>
                    <a:pt x="41213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547180" y="642889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1345" y="0"/>
                  </a:moveTo>
                  <a:lnTo>
                    <a:pt x="0" y="0"/>
                  </a:lnTo>
                  <a:lnTo>
                    <a:pt x="0" y="41960"/>
                  </a:lnTo>
                  <a:lnTo>
                    <a:pt x="41345" y="41960"/>
                  </a:lnTo>
                  <a:lnTo>
                    <a:pt x="41922" y="41105"/>
                  </a:lnTo>
                  <a:lnTo>
                    <a:pt x="41922" y="855"/>
                  </a:lnTo>
                  <a:lnTo>
                    <a:pt x="41345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547472" y="6429235"/>
              <a:ext cx="41910" cy="41275"/>
            </a:xfrm>
            <a:custGeom>
              <a:avLst/>
              <a:gdLst/>
              <a:ahLst/>
              <a:cxnLst/>
              <a:rect l="l" t="t" r="r" b="b"/>
              <a:pathLst>
                <a:path w="41909" h="41275">
                  <a:moveTo>
                    <a:pt x="41300" y="23"/>
                  </a:moveTo>
                  <a:lnTo>
                    <a:pt x="0" y="0"/>
                  </a:lnTo>
                  <a:lnTo>
                    <a:pt x="0" y="41275"/>
                  </a:lnTo>
                  <a:lnTo>
                    <a:pt x="41284" y="41275"/>
                  </a:lnTo>
                  <a:lnTo>
                    <a:pt x="41300" y="23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547828" y="642955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40601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0601" y="40639"/>
                  </a:lnTo>
                  <a:lnTo>
                    <a:pt x="40601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548145" y="642990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966" y="0"/>
                  </a:moveTo>
                  <a:lnTo>
                    <a:pt x="0" y="0"/>
                  </a:lnTo>
                  <a:lnTo>
                    <a:pt x="0" y="39928"/>
                  </a:lnTo>
                  <a:lnTo>
                    <a:pt x="39966" y="39928"/>
                  </a:lnTo>
                  <a:lnTo>
                    <a:pt x="3996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548463" y="643022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293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39293" y="39293"/>
                  </a:lnTo>
                  <a:lnTo>
                    <a:pt x="3929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548818" y="643055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4" h="38735">
                  <a:moveTo>
                    <a:pt x="38620" y="0"/>
                  </a:moveTo>
                  <a:lnTo>
                    <a:pt x="0" y="0"/>
                  </a:lnTo>
                  <a:lnTo>
                    <a:pt x="0" y="38620"/>
                  </a:lnTo>
                  <a:lnTo>
                    <a:pt x="38620" y="38620"/>
                  </a:lnTo>
                  <a:lnTo>
                    <a:pt x="38620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549136" y="643089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947" y="0"/>
                  </a:moveTo>
                  <a:lnTo>
                    <a:pt x="0" y="0"/>
                  </a:lnTo>
                  <a:lnTo>
                    <a:pt x="0" y="37947"/>
                  </a:lnTo>
                  <a:lnTo>
                    <a:pt x="37947" y="37947"/>
                  </a:lnTo>
                  <a:lnTo>
                    <a:pt x="3794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549479" y="64312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37287" y="0"/>
                  </a:moveTo>
                  <a:lnTo>
                    <a:pt x="0" y="0"/>
                  </a:lnTo>
                  <a:lnTo>
                    <a:pt x="0" y="37312"/>
                  </a:lnTo>
                  <a:lnTo>
                    <a:pt x="37287" y="37312"/>
                  </a:lnTo>
                  <a:lnTo>
                    <a:pt x="37287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549809" y="64315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639" y="0"/>
                  </a:moveTo>
                  <a:lnTo>
                    <a:pt x="0" y="0"/>
                  </a:lnTo>
                  <a:lnTo>
                    <a:pt x="0" y="36601"/>
                  </a:lnTo>
                  <a:lnTo>
                    <a:pt x="36639" y="36601"/>
                  </a:lnTo>
                  <a:lnTo>
                    <a:pt x="36639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550152" y="643188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66" y="0"/>
                  </a:moveTo>
                  <a:lnTo>
                    <a:pt x="0" y="0"/>
                  </a:lnTo>
                  <a:lnTo>
                    <a:pt x="0" y="35966"/>
                  </a:lnTo>
                  <a:lnTo>
                    <a:pt x="35966" y="35966"/>
                  </a:lnTo>
                  <a:lnTo>
                    <a:pt x="35966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550482" y="6432232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35293" y="0"/>
                  </a:moveTo>
                  <a:lnTo>
                    <a:pt x="0" y="0"/>
                  </a:lnTo>
                  <a:lnTo>
                    <a:pt x="0" y="35280"/>
                  </a:lnTo>
                  <a:lnTo>
                    <a:pt x="35293" y="35280"/>
                  </a:lnTo>
                  <a:lnTo>
                    <a:pt x="3529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50825" y="643256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632" y="0"/>
                  </a:moveTo>
                  <a:lnTo>
                    <a:pt x="0" y="0"/>
                  </a:lnTo>
                  <a:lnTo>
                    <a:pt x="0" y="34620"/>
                  </a:lnTo>
                  <a:lnTo>
                    <a:pt x="34632" y="34620"/>
                  </a:lnTo>
                  <a:lnTo>
                    <a:pt x="34632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6551142" y="643288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33959" y="0"/>
                  </a:moveTo>
                  <a:lnTo>
                    <a:pt x="0" y="0"/>
                  </a:lnTo>
                  <a:lnTo>
                    <a:pt x="0" y="33959"/>
                  </a:lnTo>
                  <a:lnTo>
                    <a:pt x="33959" y="33959"/>
                  </a:lnTo>
                  <a:lnTo>
                    <a:pt x="33959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551498" y="6433223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86" y="0"/>
                  </a:moveTo>
                  <a:lnTo>
                    <a:pt x="0" y="0"/>
                  </a:lnTo>
                  <a:lnTo>
                    <a:pt x="0" y="33299"/>
                  </a:lnTo>
                  <a:lnTo>
                    <a:pt x="33286" y="33299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6551803" y="643355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13" y="0"/>
                  </a:moveTo>
                  <a:lnTo>
                    <a:pt x="0" y="0"/>
                  </a:lnTo>
                  <a:lnTo>
                    <a:pt x="0" y="32639"/>
                  </a:lnTo>
                  <a:lnTo>
                    <a:pt x="32613" y="32639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6537833" y="642015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29705" y="59436"/>
                  </a:moveTo>
                  <a:lnTo>
                    <a:pt x="41240" y="57094"/>
                  </a:lnTo>
                  <a:lnTo>
                    <a:pt x="50680" y="50715"/>
                  </a:lnTo>
                  <a:lnTo>
                    <a:pt x="57056" y="41267"/>
                  </a:lnTo>
                  <a:lnTo>
                    <a:pt x="59397" y="29717"/>
                  </a:lnTo>
                  <a:lnTo>
                    <a:pt x="57056" y="18168"/>
                  </a:lnTo>
                  <a:lnTo>
                    <a:pt x="50680" y="8720"/>
                  </a:lnTo>
                  <a:lnTo>
                    <a:pt x="41240" y="2341"/>
                  </a:lnTo>
                  <a:lnTo>
                    <a:pt x="29705" y="0"/>
                  </a:lnTo>
                  <a:lnTo>
                    <a:pt x="18157" y="2341"/>
                  </a:lnTo>
                  <a:lnTo>
                    <a:pt x="8713" y="8720"/>
                  </a:lnTo>
                  <a:lnTo>
                    <a:pt x="2339" y="18168"/>
                  </a:lnTo>
                  <a:lnTo>
                    <a:pt x="0" y="29717"/>
                  </a:lnTo>
                  <a:lnTo>
                    <a:pt x="2339" y="41267"/>
                  </a:lnTo>
                  <a:lnTo>
                    <a:pt x="8713" y="50715"/>
                  </a:lnTo>
                  <a:lnTo>
                    <a:pt x="18157" y="57094"/>
                  </a:lnTo>
                  <a:lnTo>
                    <a:pt x="29705" y="594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723990" y="642015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59423" y="29718"/>
                  </a:moveTo>
                  <a:lnTo>
                    <a:pt x="59283" y="29044"/>
                  </a:lnTo>
                  <a:lnTo>
                    <a:pt x="58928" y="27292"/>
                  </a:lnTo>
                  <a:lnTo>
                    <a:pt x="58610" y="25730"/>
                  </a:lnTo>
                  <a:lnTo>
                    <a:pt x="58267" y="24028"/>
                  </a:lnTo>
                  <a:lnTo>
                    <a:pt x="57937" y="22402"/>
                  </a:lnTo>
                  <a:lnTo>
                    <a:pt x="57619" y="20840"/>
                  </a:lnTo>
                  <a:lnTo>
                    <a:pt x="57289" y="19227"/>
                  </a:lnTo>
                  <a:lnTo>
                    <a:pt x="57073" y="18173"/>
                  </a:lnTo>
                  <a:lnTo>
                    <a:pt x="56946" y="17983"/>
                  </a:lnTo>
                  <a:lnTo>
                    <a:pt x="56629" y="17500"/>
                  </a:lnTo>
                  <a:lnTo>
                    <a:pt x="56273" y="16979"/>
                  </a:lnTo>
                  <a:lnTo>
                    <a:pt x="55956" y="16497"/>
                  </a:lnTo>
                  <a:lnTo>
                    <a:pt x="55613" y="15989"/>
                  </a:lnTo>
                  <a:lnTo>
                    <a:pt x="55283" y="15506"/>
                  </a:lnTo>
                  <a:lnTo>
                    <a:pt x="54940" y="14998"/>
                  </a:lnTo>
                  <a:lnTo>
                    <a:pt x="54622" y="14528"/>
                  </a:lnTo>
                  <a:lnTo>
                    <a:pt x="50711" y="8724"/>
                  </a:lnTo>
                  <a:lnTo>
                    <a:pt x="45808" y="5410"/>
                  </a:lnTo>
                  <a:lnTo>
                    <a:pt x="45300" y="5067"/>
                  </a:lnTo>
                  <a:lnTo>
                    <a:pt x="44818" y="4737"/>
                  </a:lnTo>
                  <a:lnTo>
                    <a:pt x="44348" y="4419"/>
                  </a:lnTo>
                  <a:lnTo>
                    <a:pt x="43815" y="4064"/>
                  </a:lnTo>
                  <a:lnTo>
                    <a:pt x="43345" y="3746"/>
                  </a:lnTo>
                  <a:lnTo>
                    <a:pt x="42875" y="3429"/>
                  </a:lnTo>
                  <a:lnTo>
                    <a:pt x="42354" y="3073"/>
                  </a:lnTo>
                  <a:lnTo>
                    <a:pt x="41884" y="2755"/>
                  </a:lnTo>
                  <a:lnTo>
                    <a:pt x="41376" y="2413"/>
                  </a:lnTo>
                  <a:lnTo>
                    <a:pt x="39992" y="2082"/>
                  </a:lnTo>
                  <a:lnTo>
                    <a:pt x="38430" y="1765"/>
                  </a:lnTo>
                  <a:lnTo>
                    <a:pt x="36677" y="1409"/>
                  </a:lnTo>
                  <a:lnTo>
                    <a:pt x="35115" y="1092"/>
                  </a:lnTo>
                  <a:lnTo>
                    <a:pt x="33426" y="749"/>
                  </a:lnTo>
                  <a:lnTo>
                    <a:pt x="31800" y="419"/>
                  </a:lnTo>
                  <a:lnTo>
                    <a:pt x="30111" y="76"/>
                  </a:lnTo>
                  <a:lnTo>
                    <a:pt x="29743" y="0"/>
                  </a:lnTo>
                  <a:lnTo>
                    <a:pt x="29362" y="76"/>
                  </a:lnTo>
                  <a:lnTo>
                    <a:pt x="27673" y="419"/>
                  </a:lnTo>
                  <a:lnTo>
                    <a:pt x="26047" y="749"/>
                  </a:lnTo>
                  <a:lnTo>
                    <a:pt x="24345" y="1092"/>
                  </a:lnTo>
                  <a:lnTo>
                    <a:pt x="22783" y="1409"/>
                  </a:lnTo>
                  <a:lnTo>
                    <a:pt x="21031" y="1765"/>
                  </a:lnTo>
                  <a:lnTo>
                    <a:pt x="19469" y="2082"/>
                  </a:lnTo>
                  <a:lnTo>
                    <a:pt x="18173" y="2349"/>
                  </a:lnTo>
                  <a:lnTo>
                    <a:pt x="17564" y="2755"/>
                  </a:lnTo>
                  <a:lnTo>
                    <a:pt x="17081" y="3073"/>
                  </a:lnTo>
                  <a:lnTo>
                    <a:pt x="16560" y="3429"/>
                  </a:lnTo>
                  <a:lnTo>
                    <a:pt x="16090" y="3746"/>
                  </a:lnTo>
                  <a:lnTo>
                    <a:pt x="15621" y="4064"/>
                  </a:lnTo>
                  <a:lnTo>
                    <a:pt x="15087" y="4419"/>
                  </a:lnTo>
                  <a:lnTo>
                    <a:pt x="14617" y="4737"/>
                  </a:lnTo>
                  <a:lnTo>
                    <a:pt x="14135" y="5067"/>
                  </a:lnTo>
                  <a:lnTo>
                    <a:pt x="13627" y="5410"/>
                  </a:lnTo>
                  <a:lnTo>
                    <a:pt x="8712" y="8724"/>
                  </a:lnTo>
                  <a:lnTo>
                    <a:pt x="2336" y="18161"/>
                  </a:lnTo>
                  <a:lnTo>
                    <a:pt x="330" y="28028"/>
                  </a:lnTo>
                  <a:lnTo>
                    <a:pt x="25" y="29603"/>
                  </a:lnTo>
                  <a:lnTo>
                    <a:pt x="25" y="29845"/>
                  </a:lnTo>
                  <a:lnTo>
                    <a:pt x="330" y="31356"/>
                  </a:lnTo>
                  <a:lnTo>
                    <a:pt x="2336" y="41275"/>
                  </a:lnTo>
                  <a:lnTo>
                    <a:pt x="8712" y="50723"/>
                  </a:lnTo>
                  <a:lnTo>
                    <a:pt x="17081" y="56375"/>
                  </a:lnTo>
                  <a:lnTo>
                    <a:pt x="18173" y="57099"/>
                  </a:lnTo>
                  <a:lnTo>
                    <a:pt x="26035" y="58699"/>
                  </a:lnTo>
                  <a:lnTo>
                    <a:pt x="29235" y="59334"/>
                  </a:lnTo>
                  <a:lnTo>
                    <a:pt x="29743" y="59436"/>
                  </a:lnTo>
                  <a:lnTo>
                    <a:pt x="30238" y="59334"/>
                  </a:lnTo>
                  <a:lnTo>
                    <a:pt x="31800" y="59016"/>
                  </a:lnTo>
                  <a:lnTo>
                    <a:pt x="33362" y="58699"/>
                  </a:lnTo>
                  <a:lnTo>
                    <a:pt x="41275" y="57099"/>
                  </a:lnTo>
                  <a:lnTo>
                    <a:pt x="41414" y="56997"/>
                  </a:lnTo>
                  <a:lnTo>
                    <a:pt x="41884" y="56680"/>
                  </a:lnTo>
                  <a:lnTo>
                    <a:pt x="42329" y="56375"/>
                  </a:lnTo>
                  <a:lnTo>
                    <a:pt x="50711" y="50723"/>
                  </a:lnTo>
                  <a:lnTo>
                    <a:pt x="54622" y="44919"/>
                  </a:lnTo>
                  <a:lnTo>
                    <a:pt x="54940" y="44450"/>
                  </a:lnTo>
                  <a:lnTo>
                    <a:pt x="55283" y="43942"/>
                  </a:lnTo>
                  <a:lnTo>
                    <a:pt x="55613" y="43459"/>
                  </a:lnTo>
                  <a:lnTo>
                    <a:pt x="55956" y="42951"/>
                  </a:lnTo>
                  <a:lnTo>
                    <a:pt x="56273" y="42481"/>
                  </a:lnTo>
                  <a:lnTo>
                    <a:pt x="56629" y="41948"/>
                  </a:lnTo>
                  <a:lnTo>
                    <a:pt x="56946" y="41478"/>
                  </a:lnTo>
                  <a:lnTo>
                    <a:pt x="57073" y="41275"/>
                  </a:lnTo>
                  <a:lnTo>
                    <a:pt x="57289" y="40259"/>
                  </a:lnTo>
                  <a:lnTo>
                    <a:pt x="57619" y="38633"/>
                  </a:lnTo>
                  <a:lnTo>
                    <a:pt x="57937" y="37058"/>
                  </a:lnTo>
                  <a:lnTo>
                    <a:pt x="58267" y="35433"/>
                  </a:lnTo>
                  <a:lnTo>
                    <a:pt x="58610" y="33743"/>
                  </a:lnTo>
                  <a:lnTo>
                    <a:pt x="58928" y="32169"/>
                  </a:lnTo>
                  <a:lnTo>
                    <a:pt x="59283" y="30416"/>
                  </a:lnTo>
                  <a:lnTo>
                    <a:pt x="59397" y="29845"/>
                  </a:lnTo>
                  <a:lnTo>
                    <a:pt x="59423" y="297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730339" y="6425882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59" h="48260">
                  <a:moveTo>
                    <a:pt x="39935" y="0"/>
                  </a:moveTo>
                  <a:lnTo>
                    <a:pt x="6809" y="0"/>
                  </a:lnTo>
                  <a:lnTo>
                    <a:pt x="2373" y="2992"/>
                  </a:lnTo>
                  <a:lnTo>
                    <a:pt x="0" y="6506"/>
                  </a:lnTo>
                  <a:lnTo>
                    <a:pt x="0" y="41474"/>
                  </a:lnTo>
                  <a:lnTo>
                    <a:pt x="2373" y="44988"/>
                  </a:lnTo>
                  <a:lnTo>
                    <a:pt x="6771" y="47955"/>
                  </a:lnTo>
                  <a:lnTo>
                    <a:pt x="39973" y="47955"/>
                  </a:lnTo>
                  <a:lnTo>
                    <a:pt x="44362" y="44988"/>
                  </a:lnTo>
                  <a:lnTo>
                    <a:pt x="47942" y="39679"/>
                  </a:lnTo>
                  <a:lnTo>
                    <a:pt x="47942" y="8300"/>
                  </a:lnTo>
                  <a:lnTo>
                    <a:pt x="44362" y="2992"/>
                  </a:lnTo>
                  <a:lnTo>
                    <a:pt x="39935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6730657" y="6426238"/>
              <a:ext cx="47625" cy="47625"/>
            </a:xfrm>
            <a:custGeom>
              <a:avLst/>
              <a:gdLst/>
              <a:ahLst/>
              <a:cxnLst/>
              <a:rect l="l" t="t" r="r" b="b"/>
              <a:pathLst>
                <a:path w="47625" h="47625">
                  <a:moveTo>
                    <a:pt x="40144" y="0"/>
                  </a:moveTo>
                  <a:lnTo>
                    <a:pt x="5964" y="0"/>
                  </a:lnTo>
                  <a:lnTo>
                    <a:pt x="2055" y="2636"/>
                  </a:lnTo>
                  <a:lnTo>
                    <a:pt x="0" y="5680"/>
                  </a:lnTo>
                  <a:lnTo>
                    <a:pt x="0" y="41588"/>
                  </a:lnTo>
                  <a:lnTo>
                    <a:pt x="2055" y="44632"/>
                  </a:lnTo>
                  <a:lnTo>
                    <a:pt x="5964" y="47269"/>
                  </a:lnTo>
                  <a:lnTo>
                    <a:pt x="40144" y="47269"/>
                  </a:lnTo>
                  <a:lnTo>
                    <a:pt x="44045" y="44632"/>
                  </a:lnTo>
                  <a:lnTo>
                    <a:pt x="47282" y="39832"/>
                  </a:lnTo>
                  <a:lnTo>
                    <a:pt x="47282" y="7436"/>
                  </a:lnTo>
                  <a:lnTo>
                    <a:pt x="44045" y="2636"/>
                  </a:lnTo>
                  <a:lnTo>
                    <a:pt x="40144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731000" y="6426555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90" h="46989">
                  <a:moveTo>
                    <a:pt x="40271" y="0"/>
                  </a:moveTo>
                  <a:lnTo>
                    <a:pt x="5151" y="0"/>
                  </a:lnTo>
                  <a:lnTo>
                    <a:pt x="1712" y="2319"/>
                  </a:lnTo>
                  <a:lnTo>
                    <a:pt x="0" y="4855"/>
                  </a:lnTo>
                  <a:lnTo>
                    <a:pt x="0" y="41779"/>
                  </a:lnTo>
                  <a:lnTo>
                    <a:pt x="1712" y="44315"/>
                  </a:lnTo>
                  <a:lnTo>
                    <a:pt x="5113" y="46609"/>
                  </a:lnTo>
                  <a:lnTo>
                    <a:pt x="40308" y="46609"/>
                  </a:lnTo>
                  <a:lnTo>
                    <a:pt x="43702" y="44315"/>
                  </a:lnTo>
                  <a:lnTo>
                    <a:pt x="46608" y="40004"/>
                  </a:lnTo>
                  <a:lnTo>
                    <a:pt x="46608" y="6629"/>
                  </a:lnTo>
                  <a:lnTo>
                    <a:pt x="43702" y="2319"/>
                  </a:lnTo>
                  <a:lnTo>
                    <a:pt x="4027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731330" y="6426898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40448" y="0"/>
                  </a:moveTo>
                  <a:lnTo>
                    <a:pt x="4312" y="0"/>
                  </a:lnTo>
                  <a:lnTo>
                    <a:pt x="1382" y="1976"/>
                  </a:lnTo>
                  <a:lnTo>
                    <a:pt x="0" y="4023"/>
                  </a:lnTo>
                  <a:lnTo>
                    <a:pt x="0" y="41924"/>
                  </a:lnTo>
                  <a:lnTo>
                    <a:pt x="1382" y="43972"/>
                  </a:lnTo>
                  <a:lnTo>
                    <a:pt x="4312" y="45948"/>
                  </a:lnTo>
                  <a:lnTo>
                    <a:pt x="40448" y="45948"/>
                  </a:lnTo>
                  <a:lnTo>
                    <a:pt x="43372" y="43972"/>
                  </a:lnTo>
                  <a:lnTo>
                    <a:pt x="45935" y="40170"/>
                  </a:lnTo>
                  <a:lnTo>
                    <a:pt x="45935" y="5778"/>
                  </a:lnTo>
                  <a:lnTo>
                    <a:pt x="43372" y="1976"/>
                  </a:lnTo>
                  <a:lnTo>
                    <a:pt x="4044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731673" y="6427228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40593" y="0"/>
                  </a:moveTo>
                  <a:lnTo>
                    <a:pt x="3480" y="0"/>
                  </a:lnTo>
                  <a:lnTo>
                    <a:pt x="1039" y="1646"/>
                  </a:lnTo>
                  <a:lnTo>
                    <a:pt x="0" y="3185"/>
                  </a:lnTo>
                  <a:lnTo>
                    <a:pt x="0" y="42102"/>
                  </a:lnTo>
                  <a:lnTo>
                    <a:pt x="1039" y="43641"/>
                  </a:lnTo>
                  <a:lnTo>
                    <a:pt x="3442" y="45262"/>
                  </a:lnTo>
                  <a:lnTo>
                    <a:pt x="40631" y="45262"/>
                  </a:lnTo>
                  <a:lnTo>
                    <a:pt x="43029" y="43641"/>
                  </a:lnTo>
                  <a:lnTo>
                    <a:pt x="45275" y="40311"/>
                  </a:lnTo>
                  <a:lnTo>
                    <a:pt x="45275" y="4977"/>
                  </a:lnTo>
                  <a:lnTo>
                    <a:pt x="43029" y="1646"/>
                  </a:lnTo>
                  <a:lnTo>
                    <a:pt x="40593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732003" y="6427546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4" h="45085">
                  <a:moveTo>
                    <a:pt x="40733" y="0"/>
                  </a:moveTo>
                  <a:lnTo>
                    <a:pt x="2679" y="0"/>
                  </a:lnTo>
                  <a:lnTo>
                    <a:pt x="709" y="1328"/>
                  </a:lnTo>
                  <a:lnTo>
                    <a:pt x="0" y="2379"/>
                  </a:lnTo>
                  <a:lnTo>
                    <a:pt x="0" y="42273"/>
                  </a:lnTo>
                  <a:lnTo>
                    <a:pt x="709" y="43324"/>
                  </a:lnTo>
                  <a:lnTo>
                    <a:pt x="2641" y="44627"/>
                  </a:lnTo>
                  <a:lnTo>
                    <a:pt x="40770" y="44627"/>
                  </a:lnTo>
                  <a:lnTo>
                    <a:pt x="42698" y="43324"/>
                  </a:lnTo>
                  <a:lnTo>
                    <a:pt x="44615" y="40483"/>
                  </a:lnTo>
                  <a:lnTo>
                    <a:pt x="44615" y="4170"/>
                  </a:lnTo>
                  <a:lnTo>
                    <a:pt x="42698" y="1328"/>
                  </a:lnTo>
                  <a:lnTo>
                    <a:pt x="40733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732346" y="642790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40916" y="0"/>
                  </a:moveTo>
                  <a:lnTo>
                    <a:pt x="1809" y="0"/>
                  </a:lnTo>
                  <a:lnTo>
                    <a:pt x="366" y="973"/>
                  </a:lnTo>
                  <a:lnTo>
                    <a:pt x="0" y="1516"/>
                  </a:lnTo>
                  <a:lnTo>
                    <a:pt x="0" y="42425"/>
                  </a:lnTo>
                  <a:lnTo>
                    <a:pt x="366" y="42968"/>
                  </a:lnTo>
                  <a:lnTo>
                    <a:pt x="1790" y="43929"/>
                  </a:lnTo>
                  <a:lnTo>
                    <a:pt x="40935" y="43929"/>
                  </a:lnTo>
                  <a:lnTo>
                    <a:pt x="42356" y="42968"/>
                  </a:lnTo>
                  <a:lnTo>
                    <a:pt x="43954" y="40598"/>
                  </a:lnTo>
                  <a:lnTo>
                    <a:pt x="43954" y="3343"/>
                  </a:lnTo>
                  <a:lnTo>
                    <a:pt x="42356" y="973"/>
                  </a:lnTo>
                  <a:lnTo>
                    <a:pt x="40916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6732713" y="6428219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41019" y="0"/>
                  </a:moveTo>
                  <a:lnTo>
                    <a:pt x="971" y="0"/>
                  </a:lnTo>
                  <a:lnTo>
                    <a:pt x="0" y="655"/>
                  </a:lnTo>
                  <a:lnTo>
                    <a:pt x="0" y="42651"/>
                  </a:lnTo>
                  <a:lnTo>
                    <a:pt x="971" y="43307"/>
                  </a:lnTo>
                  <a:lnTo>
                    <a:pt x="41019" y="43307"/>
                  </a:lnTo>
                  <a:lnTo>
                    <a:pt x="41989" y="42651"/>
                  </a:lnTo>
                  <a:lnTo>
                    <a:pt x="43245" y="40789"/>
                  </a:lnTo>
                  <a:lnTo>
                    <a:pt x="43245" y="2517"/>
                  </a:lnTo>
                  <a:lnTo>
                    <a:pt x="41989" y="655"/>
                  </a:lnTo>
                  <a:lnTo>
                    <a:pt x="4101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6732994" y="642856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41245" y="0"/>
                  </a:moveTo>
                  <a:lnTo>
                    <a:pt x="182" y="0"/>
                  </a:lnTo>
                  <a:lnTo>
                    <a:pt x="0" y="123"/>
                  </a:lnTo>
                  <a:lnTo>
                    <a:pt x="0" y="42498"/>
                  </a:lnTo>
                  <a:lnTo>
                    <a:pt x="182" y="42621"/>
                  </a:lnTo>
                  <a:lnTo>
                    <a:pt x="41245" y="42621"/>
                  </a:lnTo>
                  <a:lnTo>
                    <a:pt x="41708" y="42308"/>
                  </a:lnTo>
                  <a:lnTo>
                    <a:pt x="42633" y="40936"/>
                  </a:lnTo>
                  <a:lnTo>
                    <a:pt x="42633" y="1685"/>
                  </a:lnTo>
                  <a:lnTo>
                    <a:pt x="41708" y="312"/>
                  </a:lnTo>
                  <a:lnTo>
                    <a:pt x="41245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733311" y="6428892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41402" y="0"/>
                  </a:moveTo>
                  <a:lnTo>
                    <a:pt x="0" y="0"/>
                  </a:lnTo>
                  <a:lnTo>
                    <a:pt x="0" y="41960"/>
                  </a:lnTo>
                  <a:lnTo>
                    <a:pt x="41402" y="41960"/>
                  </a:lnTo>
                  <a:lnTo>
                    <a:pt x="41973" y="41114"/>
                  </a:lnTo>
                  <a:lnTo>
                    <a:pt x="41973" y="846"/>
                  </a:lnTo>
                  <a:lnTo>
                    <a:pt x="41402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733654" y="6429235"/>
              <a:ext cx="41910" cy="41275"/>
            </a:xfrm>
            <a:custGeom>
              <a:avLst/>
              <a:gdLst/>
              <a:ahLst/>
              <a:cxnLst/>
              <a:rect l="l" t="t" r="r" b="b"/>
              <a:pathLst>
                <a:path w="41909" h="41275">
                  <a:moveTo>
                    <a:pt x="41300" y="13"/>
                  </a:moveTo>
                  <a:lnTo>
                    <a:pt x="0" y="0"/>
                  </a:lnTo>
                  <a:lnTo>
                    <a:pt x="0" y="41275"/>
                  </a:lnTo>
                  <a:lnTo>
                    <a:pt x="41291" y="41275"/>
                  </a:lnTo>
                  <a:lnTo>
                    <a:pt x="41300" y="13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733984" y="642955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40627" y="0"/>
                  </a:moveTo>
                  <a:lnTo>
                    <a:pt x="0" y="0"/>
                  </a:lnTo>
                  <a:lnTo>
                    <a:pt x="0" y="40639"/>
                  </a:lnTo>
                  <a:lnTo>
                    <a:pt x="40627" y="40639"/>
                  </a:lnTo>
                  <a:lnTo>
                    <a:pt x="40627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734327" y="6429908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966" y="0"/>
                  </a:moveTo>
                  <a:lnTo>
                    <a:pt x="0" y="0"/>
                  </a:lnTo>
                  <a:lnTo>
                    <a:pt x="0" y="39928"/>
                  </a:lnTo>
                  <a:lnTo>
                    <a:pt x="39966" y="39928"/>
                  </a:lnTo>
                  <a:lnTo>
                    <a:pt x="3996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734657" y="643022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281" y="0"/>
                  </a:moveTo>
                  <a:lnTo>
                    <a:pt x="0" y="0"/>
                  </a:lnTo>
                  <a:lnTo>
                    <a:pt x="0" y="39293"/>
                  </a:lnTo>
                  <a:lnTo>
                    <a:pt x="39281" y="39293"/>
                  </a:lnTo>
                  <a:lnTo>
                    <a:pt x="39281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735000" y="643055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4" h="38735">
                  <a:moveTo>
                    <a:pt x="38620" y="0"/>
                  </a:moveTo>
                  <a:lnTo>
                    <a:pt x="0" y="0"/>
                  </a:lnTo>
                  <a:lnTo>
                    <a:pt x="0" y="38620"/>
                  </a:lnTo>
                  <a:lnTo>
                    <a:pt x="38620" y="38620"/>
                  </a:lnTo>
                  <a:lnTo>
                    <a:pt x="38620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735318" y="643089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960" y="0"/>
                  </a:moveTo>
                  <a:lnTo>
                    <a:pt x="0" y="0"/>
                  </a:lnTo>
                  <a:lnTo>
                    <a:pt x="0" y="37947"/>
                  </a:lnTo>
                  <a:lnTo>
                    <a:pt x="37960" y="37947"/>
                  </a:lnTo>
                  <a:lnTo>
                    <a:pt x="37960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735673" y="64312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37274" y="0"/>
                  </a:moveTo>
                  <a:lnTo>
                    <a:pt x="0" y="0"/>
                  </a:lnTo>
                  <a:lnTo>
                    <a:pt x="0" y="37312"/>
                  </a:lnTo>
                  <a:lnTo>
                    <a:pt x="37274" y="37312"/>
                  </a:lnTo>
                  <a:lnTo>
                    <a:pt x="37274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735991" y="643157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614" y="0"/>
                  </a:moveTo>
                  <a:lnTo>
                    <a:pt x="0" y="0"/>
                  </a:lnTo>
                  <a:lnTo>
                    <a:pt x="0" y="36601"/>
                  </a:lnTo>
                  <a:lnTo>
                    <a:pt x="36614" y="36601"/>
                  </a:lnTo>
                  <a:lnTo>
                    <a:pt x="36614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736334" y="643188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41" y="0"/>
                  </a:moveTo>
                  <a:lnTo>
                    <a:pt x="0" y="0"/>
                  </a:lnTo>
                  <a:lnTo>
                    <a:pt x="0" y="35966"/>
                  </a:lnTo>
                  <a:lnTo>
                    <a:pt x="35941" y="35966"/>
                  </a:lnTo>
                  <a:lnTo>
                    <a:pt x="35941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736664" y="6432232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35293" y="0"/>
                  </a:moveTo>
                  <a:lnTo>
                    <a:pt x="0" y="0"/>
                  </a:lnTo>
                  <a:lnTo>
                    <a:pt x="0" y="35280"/>
                  </a:lnTo>
                  <a:lnTo>
                    <a:pt x="35293" y="35280"/>
                  </a:lnTo>
                  <a:lnTo>
                    <a:pt x="3529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737007" y="643256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632" y="0"/>
                  </a:moveTo>
                  <a:lnTo>
                    <a:pt x="0" y="0"/>
                  </a:lnTo>
                  <a:lnTo>
                    <a:pt x="0" y="34620"/>
                  </a:lnTo>
                  <a:lnTo>
                    <a:pt x="34632" y="34620"/>
                  </a:lnTo>
                  <a:lnTo>
                    <a:pt x="34632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737337" y="643288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33947" y="0"/>
                  </a:moveTo>
                  <a:lnTo>
                    <a:pt x="0" y="0"/>
                  </a:lnTo>
                  <a:lnTo>
                    <a:pt x="0" y="33959"/>
                  </a:lnTo>
                  <a:lnTo>
                    <a:pt x="33947" y="33959"/>
                  </a:lnTo>
                  <a:lnTo>
                    <a:pt x="33947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737655" y="6433223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312" y="0"/>
                  </a:moveTo>
                  <a:lnTo>
                    <a:pt x="0" y="0"/>
                  </a:lnTo>
                  <a:lnTo>
                    <a:pt x="0" y="33299"/>
                  </a:lnTo>
                  <a:lnTo>
                    <a:pt x="33312" y="33299"/>
                  </a:lnTo>
                  <a:lnTo>
                    <a:pt x="33312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737972" y="643355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51" y="0"/>
                  </a:moveTo>
                  <a:lnTo>
                    <a:pt x="0" y="0"/>
                  </a:lnTo>
                  <a:lnTo>
                    <a:pt x="0" y="32639"/>
                  </a:lnTo>
                  <a:lnTo>
                    <a:pt x="32651" y="32639"/>
                  </a:lnTo>
                  <a:lnTo>
                    <a:pt x="326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723989" y="6420154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29743" y="59436"/>
                  </a:moveTo>
                  <a:lnTo>
                    <a:pt x="41276" y="57094"/>
                  </a:lnTo>
                  <a:lnTo>
                    <a:pt x="50712" y="50715"/>
                  </a:lnTo>
                  <a:lnTo>
                    <a:pt x="57084" y="41267"/>
                  </a:lnTo>
                  <a:lnTo>
                    <a:pt x="59423" y="29717"/>
                  </a:lnTo>
                  <a:lnTo>
                    <a:pt x="57084" y="18168"/>
                  </a:lnTo>
                  <a:lnTo>
                    <a:pt x="50712" y="8720"/>
                  </a:lnTo>
                  <a:lnTo>
                    <a:pt x="41276" y="2341"/>
                  </a:lnTo>
                  <a:lnTo>
                    <a:pt x="29743" y="0"/>
                  </a:lnTo>
                  <a:lnTo>
                    <a:pt x="18179" y="2341"/>
                  </a:lnTo>
                  <a:lnTo>
                    <a:pt x="8723" y="8720"/>
                  </a:lnTo>
                  <a:lnTo>
                    <a:pt x="2341" y="18168"/>
                  </a:lnTo>
                  <a:lnTo>
                    <a:pt x="0" y="29717"/>
                  </a:lnTo>
                  <a:lnTo>
                    <a:pt x="2341" y="41267"/>
                  </a:lnTo>
                  <a:lnTo>
                    <a:pt x="8723" y="50715"/>
                  </a:lnTo>
                  <a:lnTo>
                    <a:pt x="18179" y="57094"/>
                  </a:lnTo>
                  <a:lnTo>
                    <a:pt x="29743" y="594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47549" y="4936794"/>
              <a:ext cx="72682" cy="72707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44691" y="6413906"/>
              <a:ext cx="72682" cy="72707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6101880" y="6989914"/>
              <a:ext cx="737235" cy="153670"/>
            </a:xfrm>
            <a:custGeom>
              <a:avLst/>
              <a:gdLst/>
              <a:ahLst/>
              <a:cxnLst/>
              <a:rect l="l" t="t" r="r" b="b"/>
              <a:pathLst>
                <a:path w="737234" h="153670">
                  <a:moveTo>
                    <a:pt x="0" y="0"/>
                  </a:moveTo>
                  <a:lnTo>
                    <a:pt x="0" y="25781"/>
                  </a:lnTo>
                  <a:lnTo>
                    <a:pt x="925" y="35935"/>
                  </a:lnTo>
                  <a:lnTo>
                    <a:pt x="36114" y="67308"/>
                  </a:lnTo>
                  <a:lnTo>
                    <a:pt x="70180" y="70180"/>
                  </a:lnTo>
                  <a:lnTo>
                    <a:pt x="253860" y="70180"/>
                  </a:lnTo>
                  <a:lnTo>
                    <a:pt x="280678" y="72423"/>
                  </a:lnTo>
                  <a:lnTo>
                    <a:pt x="304363" y="79087"/>
                  </a:lnTo>
                  <a:lnTo>
                    <a:pt x="324860" y="90073"/>
                  </a:lnTo>
                  <a:lnTo>
                    <a:pt x="342112" y="105283"/>
                  </a:lnTo>
                  <a:lnTo>
                    <a:pt x="352599" y="123151"/>
                  </a:lnTo>
                  <a:lnTo>
                    <a:pt x="361027" y="137215"/>
                  </a:lnTo>
                  <a:lnTo>
                    <a:pt x="367396" y="147372"/>
                  </a:lnTo>
                  <a:lnTo>
                    <a:pt x="371703" y="153517"/>
                  </a:lnTo>
                  <a:lnTo>
                    <a:pt x="380040" y="135141"/>
                  </a:lnTo>
                  <a:lnTo>
                    <a:pt x="388577" y="118767"/>
                  </a:lnTo>
                  <a:lnTo>
                    <a:pt x="417877" y="82899"/>
                  </a:lnTo>
                  <a:lnTo>
                    <a:pt x="456312" y="71611"/>
                  </a:lnTo>
                  <a:lnTo>
                    <a:pt x="483031" y="70180"/>
                  </a:lnTo>
                  <a:lnTo>
                    <a:pt x="666153" y="70180"/>
                  </a:lnTo>
                  <a:lnTo>
                    <a:pt x="684743" y="69471"/>
                  </a:lnTo>
                  <a:lnTo>
                    <a:pt x="721525" y="59220"/>
                  </a:lnTo>
                  <a:lnTo>
                    <a:pt x="736879" y="25781"/>
                  </a:lnTo>
                  <a:lnTo>
                    <a:pt x="736879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875278" y="5292610"/>
              <a:ext cx="503555" cy="740410"/>
            </a:xfrm>
            <a:custGeom>
              <a:avLst/>
              <a:gdLst/>
              <a:ahLst/>
              <a:cxnLst/>
              <a:rect l="l" t="t" r="r" b="b"/>
              <a:pathLst>
                <a:path w="503554" h="740410">
                  <a:moveTo>
                    <a:pt x="503300" y="0"/>
                  </a:moveTo>
                  <a:lnTo>
                    <a:pt x="0" y="0"/>
                  </a:lnTo>
                  <a:lnTo>
                    <a:pt x="0" y="740016"/>
                  </a:lnTo>
                  <a:lnTo>
                    <a:pt x="503300" y="740016"/>
                  </a:lnTo>
                  <a:lnTo>
                    <a:pt x="50330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875278" y="5292610"/>
              <a:ext cx="503555" cy="740410"/>
            </a:xfrm>
            <a:custGeom>
              <a:avLst/>
              <a:gdLst/>
              <a:ahLst/>
              <a:cxnLst/>
              <a:rect l="l" t="t" r="r" b="b"/>
              <a:pathLst>
                <a:path w="503554" h="740410">
                  <a:moveTo>
                    <a:pt x="503300" y="740016"/>
                  </a:moveTo>
                  <a:lnTo>
                    <a:pt x="0" y="740016"/>
                  </a:lnTo>
                  <a:lnTo>
                    <a:pt x="0" y="0"/>
                  </a:lnTo>
                  <a:lnTo>
                    <a:pt x="503300" y="0"/>
                  </a:lnTo>
                  <a:lnTo>
                    <a:pt x="503300" y="74001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057980" y="5605221"/>
              <a:ext cx="134620" cy="167005"/>
            </a:xfrm>
            <a:custGeom>
              <a:avLst/>
              <a:gdLst/>
              <a:ahLst/>
              <a:cxnLst/>
              <a:rect l="l" t="t" r="r" b="b"/>
              <a:pathLst>
                <a:path w="134620" h="167004">
                  <a:moveTo>
                    <a:pt x="134023" y="0"/>
                  </a:moveTo>
                  <a:lnTo>
                    <a:pt x="0" y="0"/>
                  </a:lnTo>
                  <a:lnTo>
                    <a:pt x="0" y="166662"/>
                  </a:lnTo>
                  <a:lnTo>
                    <a:pt x="134023" y="166662"/>
                  </a:lnTo>
                  <a:lnTo>
                    <a:pt x="1340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057980" y="5605221"/>
              <a:ext cx="134620" cy="167005"/>
            </a:xfrm>
            <a:custGeom>
              <a:avLst/>
              <a:gdLst/>
              <a:ahLst/>
              <a:cxnLst/>
              <a:rect l="l" t="t" r="r" b="b"/>
              <a:pathLst>
                <a:path w="134620" h="167004">
                  <a:moveTo>
                    <a:pt x="134023" y="166662"/>
                  </a:moveTo>
                  <a:lnTo>
                    <a:pt x="0" y="166662"/>
                  </a:lnTo>
                  <a:lnTo>
                    <a:pt x="0" y="0"/>
                  </a:lnTo>
                  <a:lnTo>
                    <a:pt x="134023" y="0"/>
                  </a:lnTo>
                  <a:lnTo>
                    <a:pt x="134023" y="1666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909796" y="5836069"/>
              <a:ext cx="431800" cy="98425"/>
            </a:xfrm>
            <a:custGeom>
              <a:avLst/>
              <a:gdLst/>
              <a:ahLst/>
              <a:cxnLst/>
              <a:rect l="l" t="t" r="r" b="b"/>
              <a:pathLst>
                <a:path w="431800" h="98425">
                  <a:moveTo>
                    <a:pt x="431406" y="0"/>
                  </a:moveTo>
                  <a:lnTo>
                    <a:pt x="0" y="0"/>
                  </a:lnTo>
                  <a:lnTo>
                    <a:pt x="0" y="98272"/>
                  </a:lnTo>
                  <a:lnTo>
                    <a:pt x="431406" y="98272"/>
                  </a:lnTo>
                  <a:lnTo>
                    <a:pt x="431406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909796" y="5836069"/>
              <a:ext cx="431800" cy="98425"/>
            </a:xfrm>
            <a:custGeom>
              <a:avLst/>
              <a:gdLst/>
              <a:ahLst/>
              <a:cxnLst/>
              <a:rect l="l" t="t" r="r" b="b"/>
              <a:pathLst>
                <a:path w="431800" h="98425">
                  <a:moveTo>
                    <a:pt x="431406" y="98272"/>
                  </a:moveTo>
                  <a:lnTo>
                    <a:pt x="0" y="98272"/>
                  </a:lnTo>
                  <a:lnTo>
                    <a:pt x="0" y="0"/>
                  </a:lnTo>
                  <a:lnTo>
                    <a:pt x="431406" y="0"/>
                  </a:lnTo>
                  <a:lnTo>
                    <a:pt x="431406" y="9827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875544" y="5939955"/>
              <a:ext cx="503555" cy="92710"/>
            </a:xfrm>
            <a:custGeom>
              <a:avLst/>
              <a:gdLst/>
              <a:ahLst/>
              <a:cxnLst/>
              <a:rect l="l" t="t" r="r" b="b"/>
              <a:pathLst>
                <a:path w="503554" h="92710">
                  <a:moveTo>
                    <a:pt x="503034" y="0"/>
                  </a:moveTo>
                  <a:lnTo>
                    <a:pt x="0" y="0"/>
                  </a:lnTo>
                  <a:lnTo>
                    <a:pt x="0" y="92671"/>
                  </a:lnTo>
                  <a:lnTo>
                    <a:pt x="503034" y="92671"/>
                  </a:lnTo>
                  <a:lnTo>
                    <a:pt x="503034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875544" y="5939955"/>
              <a:ext cx="503555" cy="92710"/>
            </a:xfrm>
            <a:custGeom>
              <a:avLst/>
              <a:gdLst/>
              <a:ahLst/>
              <a:cxnLst/>
              <a:rect l="l" t="t" r="r" b="b"/>
              <a:pathLst>
                <a:path w="503554" h="92710">
                  <a:moveTo>
                    <a:pt x="503034" y="92671"/>
                  </a:moveTo>
                  <a:lnTo>
                    <a:pt x="0" y="92671"/>
                  </a:lnTo>
                  <a:lnTo>
                    <a:pt x="0" y="0"/>
                  </a:lnTo>
                  <a:lnTo>
                    <a:pt x="503034" y="0"/>
                  </a:lnTo>
                  <a:lnTo>
                    <a:pt x="503034" y="926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875278" y="5515368"/>
              <a:ext cx="504190" cy="33655"/>
            </a:xfrm>
            <a:custGeom>
              <a:avLst/>
              <a:gdLst/>
              <a:ahLst/>
              <a:cxnLst/>
              <a:rect l="l" t="t" r="r" b="b"/>
              <a:pathLst>
                <a:path w="504189" h="33654">
                  <a:moveTo>
                    <a:pt x="504050" y="0"/>
                  </a:moveTo>
                  <a:lnTo>
                    <a:pt x="0" y="0"/>
                  </a:lnTo>
                  <a:lnTo>
                    <a:pt x="0" y="33362"/>
                  </a:lnTo>
                  <a:lnTo>
                    <a:pt x="504050" y="33362"/>
                  </a:lnTo>
                  <a:lnTo>
                    <a:pt x="50405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875278" y="5515368"/>
              <a:ext cx="504190" cy="33655"/>
            </a:xfrm>
            <a:custGeom>
              <a:avLst/>
              <a:gdLst/>
              <a:ahLst/>
              <a:cxnLst/>
              <a:rect l="l" t="t" r="r" b="b"/>
              <a:pathLst>
                <a:path w="504189" h="33654">
                  <a:moveTo>
                    <a:pt x="504050" y="33362"/>
                  </a:moveTo>
                  <a:lnTo>
                    <a:pt x="0" y="33362"/>
                  </a:lnTo>
                  <a:lnTo>
                    <a:pt x="0" y="0"/>
                  </a:lnTo>
                  <a:lnTo>
                    <a:pt x="504050" y="0"/>
                  </a:lnTo>
                  <a:lnTo>
                    <a:pt x="504050" y="333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875278" y="5292610"/>
              <a:ext cx="503555" cy="98425"/>
            </a:xfrm>
            <a:custGeom>
              <a:avLst/>
              <a:gdLst/>
              <a:ahLst/>
              <a:cxnLst/>
              <a:rect l="l" t="t" r="r" b="b"/>
              <a:pathLst>
                <a:path w="503554" h="98425">
                  <a:moveTo>
                    <a:pt x="503300" y="0"/>
                  </a:moveTo>
                  <a:lnTo>
                    <a:pt x="0" y="0"/>
                  </a:lnTo>
                  <a:lnTo>
                    <a:pt x="0" y="98247"/>
                  </a:lnTo>
                  <a:lnTo>
                    <a:pt x="503300" y="98247"/>
                  </a:lnTo>
                  <a:lnTo>
                    <a:pt x="50330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875278" y="5292610"/>
              <a:ext cx="503555" cy="98425"/>
            </a:xfrm>
            <a:custGeom>
              <a:avLst/>
              <a:gdLst/>
              <a:ahLst/>
              <a:cxnLst/>
              <a:rect l="l" t="t" r="r" b="b"/>
              <a:pathLst>
                <a:path w="503554" h="98425">
                  <a:moveTo>
                    <a:pt x="503300" y="98247"/>
                  </a:moveTo>
                  <a:lnTo>
                    <a:pt x="0" y="98247"/>
                  </a:lnTo>
                  <a:lnTo>
                    <a:pt x="0" y="0"/>
                  </a:lnTo>
                  <a:lnTo>
                    <a:pt x="503300" y="0"/>
                  </a:lnTo>
                  <a:lnTo>
                    <a:pt x="503300" y="982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561372" y="4421568"/>
              <a:ext cx="1249680" cy="21590"/>
            </a:xfrm>
            <a:custGeom>
              <a:avLst/>
              <a:gdLst/>
              <a:ahLst/>
              <a:cxnLst/>
              <a:rect l="l" t="t" r="r" b="b"/>
              <a:pathLst>
                <a:path w="1249679" h="21589">
                  <a:moveTo>
                    <a:pt x="1249108" y="0"/>
                  </a:moveTo>
                  <a:lnTo>
                    <a:pt x="0" y="0"/>
                  </a:lnTo>
                  <a:lnTo>
                    <a:pt x="0" y="21513"/>
                  </a:lnTo>
                  <a:lnTo>
                    <a:pt x="1249108" y="21513"/>
                  </a:lnTo>
                  <a:lnTo>
                    <a:pt x="1249108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561372" y="4421568"/>
              <a:ext cx="1249680" cy="21590"/>
            </a:xfrm>
            <a:custGeom>
              <a:avLst/>
              <a:gdLst/>
              <a:ahLst/>
              <a:cxnLst/>
              <a:rect l="l" t="t" r="r" b="b"/>
              <a:pathLst>
                <a:path w="1249679" h="21589">
                  <a:moveTo>
                    <a:pt x="0" y="0"/>
                  </a:moveTo>
                  <a:lnTo>
                    <a:pt x="0" y="0"/>
                  </a:lnTo>
                  <a:lnTo>
                    <a:pt x="1249108" y="0"/>
                  </a:lnTo>
                  <a:lnTo>
                    <a:pt x="1249108" y="21513"/>
                  </a:lnTo>
                  <a:lnTo>
                    <a:pt x="0" y="2151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949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788941" y="4444225"/>
              <a:ext cx="21590" cy="2279650"/>
            </a:xfrm>
            <a:custGeom>
              <a:avLst/>
              <a:gdLst/>
              <a:ahLst/>
              <a:cxnLst/>
              <a:rect l="l" t="t" r="r" b="b"/>
              <a:pathLst>
                <a:path w="21589" h="2279650">
                  <a:moveTo>
                    <a:pt x="21539" y="0"/>
                  </a:moveTo>
                  <a:lnTo>
                    <a:pt x="0" y="101"/>
                  </a:lnTo>
                  <a:lnTo>
                    <a:pt x="0" y="2279573"/>
                  </a:lnTo>
                  <a:lnTo>
                    <a:pt x="21539" y="2279573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786655" y="4441939"/>
              <a:ext cx="26670" cy="2284730"/>
            </a:xfrm>
            <a:custGeom>
              <a:avLst/>
              <a:gdLst/>
              <a:ahLst/>
              <a:cxnLst/>
              <a:rect l="l" t="t" r="r" b="b"/>
              <a:pathLst>
                <a:path w="26670" h="2284729">
                  <a:moveTo>
                    <a:pt x="0" y="2284145"/>
                  </a:moveTo>
                  <a:lnTo>
                    <a:pt x="26111" y="2284145"/>
                  </a:lnTo>
                  <a:lnTo>
                    <a:pt x="26111" y="0"/>
                  </a:lnTo>
                  <a:lnTo>
                    <a:pt x="0" y="0"/>
                  </a:lnTo>
                  <a:lnTo>
                    <a:pt x="0" y="2284145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561372" y="6702272"/>
              <a:ext cx="1249680" cy="21590"/>
            </a:xfrm>
            <a:custGeom>
              <a:avLst/>
              <a:gdLst/>
              <a:ahLst/>
              <a:cxnLst/>
              <a:rect l="l" t="t" r="r" b="b"/>
              <a:pathLst>
                <a:path w="1249679" h="21590">
                  <a:moveTo>
                    <a:pt x="1249108" y="0"/>
                  </a:moveTo>
                  <a:lnTo>
                    <a:pt x="0" y="0"/>
                  </a:lnTo>
                  <a:lnTo>
                    <a:pt x="0" y="21526"/>
                  </a:lnTo>
                  <a:lnTo>
                    <a:pt x="1249108" y="21526"/>
                  </a:lnTo>
                  <a:lnTo>
                    <a:pt x="1249108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561372" y="6702272"/>
              <a:ext cx="1249680" cy="21590"/>
            </a:xfrm>
            <a:custGeom>
              <a:avLst/>
              <a:gdLst/>
              <a:ahLst/>
              <a:cxnLst/>
              <a:rect l="l" t="t" r="r" b="b"/>
              <a:pathLst>
                <a:path w="1249679" h="21590">
                  <a:moveTo>
                    <a:pt x="1249108" y="21526"/>
                  </a:moveTo>
                  <a:lnTo>
                    <a:pt x="1249108" y="21526"/>
                  </a:lnTo>
                  <a:lnTo>
                    <a:pt x="0" y="21526"/>
                  </a:lnTo>
                  <a:lnTo>
                    <a:pt x="0" y="0"/>
                  </a:lnTo>
                  <a:lnTo>
                    <a:pt x="1249108" y="0"/>
                  </a:lnTo>
                  <a:lnTo>
                    <a:pt x="1249108" y="21526"/>
                  </a:lnTo>
                  <a:close/>
                </a:path>
              </a:pathLst>
            </a:custGeom>
            <a:ln w="4572">
              <a:solidFill>
                <a:srgbClr val="949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561372" y="4421568"/>
              <a:ext cx="21590" cy="2302510"/>
            </a:xfrm>
            <a:custGeom>
              <a:avLst/>
              <a:gdLst/>
              <a:ahLst/>
              <a:cxnLst/>
              <a:rect l="l" t="t" r="r" b="b"/>
              <a:pathLst>
                <a:path w="21589" h="2302509">
                  <a:moveTo>
                    <a:pt x="21526" y="0"/>
                  </a:moveTo>
                  <a:lnTo>
                    <a:pt x="0" y="0"/>
                  </a:lnTo>
                  <a:lnTo>
                    <a:pt x="0" y="2302230"/>
                  </a:lnTo>
                  <a:lnTo>
                    <a:pt x="21526" y="2302230"/>
                  </a:lnTo>
                  <a:lnTo>
                    <a:pt x="21526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559086" y="4419282"/>
              <a:ext cx="26670" cy="2306955"/>
            </a:xfrm>
            <a:custGeom>
              <a:avLst/>
              <a:gdLst/>
              <a:ahLst/>
              <a:cxnLst/>
              <a:rect l="l" t="t" r="r" b="b"/>
              <a:pathLst>
                <a:path w="26670" h="2306954">
                  <a:moveTo>
                    <a:pt x="0" y="2306802"/>
                  </a:moveTo>
                  <a:lnTo>
                    <a:pt x="26098" y="2306802"/>
                  </a:lnTo>
                  <a:lnTo>
                    <a:pt x="26098" y="0"/>
                  </a:lnTo>
                  <a:lnTo>
                    <a:pt x="0" y="0"/>
                  </a:lnTo>
                  <a:lnTo>
                    <a:pt x="0" y="2306802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930243" y="6392113"/>
              <a:ext cx="15875" cy="478790"/>
            </a:xfrm>
            <a:custGeom>
              <a:avLst/>
              <a:gdLst/>
              <a:ahLst/>
              <a:cxnLst/>
              <a:rect l="l" t="t" r="r" b="b"/>
              <a:pathLst>
                <a:path w="15875" h="478790">
                  <a:moveTo>
                    <a:pt x="15582" y="269354"/>
                  </a:moveTo>
                  <a:lnTo>
                    <a:pt x="0" y="269354"/>
                  </a:lnTo>
                  <a:lnTo>
                    <a:pt x="0" y="478637"/>
                  </a:lnTo>
                  <a:lnTo>
                    <a:pt x="15582" y="478637"/>
                  </a:lnTo>
                  <a:lnTo>
                    <a:pt x="15582" y="269354"/>
                  </a:lnTo>
                  <a:close/>
                </a:path>
                <a:path w="15875" h="478790">
                  <a:moveTo>
                    <a:pt x="15582" y="0"/>
                  </a:moveTo>
                  <a:lnTo>
                    <a:pt x="0" y="0"/>
                  </a:lnTo>
                  <a:lnTo>
                    <a:pt x="0" y="188442"/>
                  </a:lnTo>
                  <a:lnTo>
                    <a:pt x="15582" y="188442"/>
                  </a:lnTo>
                  <a:lnTo>
                    <a:pt x="15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938035" y="6661467"/>
              <a:ext cx="0" cy="870585"/>
            </a:xfrm>
            <a:custGeom>
              <a:avLst/>
              <a:gdLst/>
              <a:ahLst/>
              <a:cxnLst/>
              <a:rect l="l" t="t" r="r" b="b"/>
              <a:pathLst>
                <a:path h="870584">
                  <a:moveTo>
                    <a:pt x="0" y="0"/>
                  </a:moveTo>
                  <a:lnTo>
                    <a:pt x="0" y="870445"/>
                  </a:lnTo>
                </a:path>
              </a:pathLst>
            </a:custGeom>
            <a:ln w="31457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922306" y="6392113"/>
              <a:ext cx="31750" cy="188595"/>
            </a:xfrm>
            <a:custGeom>
              <a:avLst/>
              <a:gdLst/>
              <a:ahLst/>
              <a:cxnLst/>
              <a:rect l="l" t="t" r="r" b="b"/>
              <a:pathLst>
                <a:path w="31750" h="188595">
                  <a:moveTo>
                    <a:pt x="0" y="188442"/>
                  </a:moveTo>
                  <a:lnTo>
                    <a:pt x="31457" y="188442"/>
                  </a:lnTo>
                  <a:lnTo>
                    <a:pt x="31457" y="0"/>
                  </a:lnTo>
                  <a:lnTo>
                    <a:pt x="0" y="0"/>
                  </a:lnTo>
                  <a:lnTo>
                    <a:pt x="0" y="188442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123207" y="6392557"/>
              <a:ext cx="15875" cy="478790"/>
            </a:xfrm>
            <a:custGeom>
              <a:avLst/>
              <a:gdLst/>
              <a:ahLst/>
              <a:cxnLst/>
              <a:rect l="l" t="t" r="r" b="b"/>
              <a:pathLst>
                <a:path w="15875" h="478790">
                  <a:moveTo>
                    <a:pt x="15595" y="268909"/>
                  </a:moveTo>
                  <a:lnTo>
                    <a:pt x="0" y="268909"/>
                  </a:lnTo>
                  <a:lnTo>
                    <a:pt x="0" y="478193"/>
                  </a:lnTo>
                  <a:lnTo>
                    <a:pt x="15595" y="478193"/>
                  </a:lnTo>
                  <a:lnTo>
                    <a:pt x="15595" y="268909"/>
                  </a:lnTo>
                  <a:close/>
                </a:path>
                <a:path w="15875" h="478790">
                  <a:moveTo>
                    <a:pt x="15595" y="0"/>
                  </a:moveTo>
                  <a:lnTo>
                    <a:pt x="0" y="0"/>
                  </a:lnTo>
                  <a:lnTo>
                    <a:pt x="0" y="187998"/>
                  </a:lnTo>
                  <a:lnTo>
                    <a:pt x="15595" y="187998"/>
                  </a:lnTo>
                  <a:lnTo>
                    <a:pt x="15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131005" y="6661467"/>
              <a:ext cx="0" cy="663575"/>
            </a:xfrm>
            <a:custGeom>
              <a:avLst/>
              <a:gdLst/>
              <a:ahLst/>
              <a:cxnLst/>
              <a:rect l="l" t="t" r="r" b="b"/>
              <a:pathLst>
                <a:path h="663575">
                  <a:moveTo>
                    <a:pt x="0" y="0"/>
                  </a:moveTo>
                  <a:lnTo>
                    <a:pt x="0" y="663549"/>
                  </a:lnTo>
                </a:path>
              </a:pathLst>
            </a:custGeom>
            <a:ln w="3147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115270" y="6392557"/>
              <a:ext cx="31750" cy="188595"/>
            </a:xfrm>
            <a:custGeom>
              <a:avLst/>
              <a:gdLst/>
              <a:ahLst/>
              <a:cxnLst/>
              <a:rect l="l" t="t" r="r" b="b"/>
              <a:pathLst>
                <a:path w="31750" h="188595">
                  <a:moveTo>
                    <a:pt x="0" y="187998"/>
                  </a:moveTo>
                  <a:lnTo>
                    <a:pt x="31470" y="187998"/>
                  </a:lnTo>
                  <a:lnTo>
                    <a:pt x="31470" y="0"/>
                  </a:lnTo>
                  <a:lnTo>
                    <a:pt x="0" y="0"/>
                  </a:lnTo>
                  <a:lnTo>
                    <a:pt x="0" y="187998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316171" y="6392036"/>
              <a:ext cx="15875" cy="478790"/>
            </a:xfrm>
            <a:custGeom>
              <a:avLst/>
              <a:gdLst/>
              <a:ahLst/>
              <a:cxnLst/>
              <a:rect l="l" t="t" r="r" b="b"/>
              <a:pathLst>
                <a:path w="15875" h="478790">
                  <a:moveTo>
                    <a:pt x="15570" y="269430"/>
                  </a:moveTo>
                  <a:lnTo>
                    <a:pt x="0" y="269430"/>
                  </a:lnTo>
                  <a:lnTo>
                    <a:pt x="0" y="478713"/>
                  </a:lnTo>
                  <a:lnTo>
                    <a:pt x="15570" y="478713"/>
                  </a:lnTo>
                  <a:lnTo>
                    <a:pt x="15570" y="269430"/>
                  </a:lnTo>
                  <a:close/>
                </a:path>
                <a:path w="15875" h="478790">
                  <a:moveTo>
                    <a:pt x="15570" y="0"/>
                  </a:moveTo>
                  <a:lnTo>
                    <a:pt x="0" y="0"/>
                  </a:lnTo>
                  <a:lnTo>
                    <a:pt x="0" y="188518"/>
                  </a:lnTo>
                  <a:lnTo>
                    <a:pt x="15570" y="188518"/>
                  </a:lnTo>
                  <a:lnTo>
                    <a:pt x="1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316171" y="6392049"/>
              <a:ext cx="15875" cy="755015"/>
            </a:xfrm>
            <a:custGeom>
              <a:avLst/>
              <a:gdLst/>
              <a:ahLst/>
              <a:cxnLst/>
              <a:rect l="l" t="t" r="r" b="b"/>
              <a:pathLst>
                <a:path w="15875" h="755015">
                  <a:moveTo>
                    <a:pt x="8166" y="754697"/>
                  </a:moveTo>
                  <a:lnTo>
                    <a:pt x="0" y="754697"/>
                  </a:lnTo>
                  <a:lnTo>
                    <a:pt x="0" y="730135"/>
                  </a:lnTo>
                  <a:lnTo>
                    <a:pt x="0" y="706716"/>
                  </a:lnTo>
                  <a:lnTo>
                    <a:pt x="0" y="0"/>
                  </a:lnTo>
                  <a:lnTo>
                    <a:pt x="8166" y="0"/>
                  </a:lnTo>
                  <a:lnTo>
                    <a:pt x="15570" y="0"/>
                  </a:lnTo>
                  <a:lnTo>
                    <a:pt x="15570" y="23418"/>
                  </a:lnTo>
                  <a:lnTo>
                    <a:pt x="15570" y="46812"/>
                  </a:lnTo>
                  <a:lnTo>
                    <a:pt x="15570" y="754697"/>
                  </a:lnTo>
                  <a:lnTo>
                    <a:pt x="8166" y="754697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497984" y="6391617"/>
              <a:ext cx="15875" cy="480059"/>
            </a:xfrm>
            <a:custGeom>
              <a:avLst/>
              <a:gdLst/>
              <a:ahLst/>
              <a:cxnLst/>
              <a:rect l="l" t="t" r="r" b="b"/>
              <a:pathLst>
                <a:path w="15875" h="480059">
                  <a:moveTo>
                    <a:pt x="15608" y="269849"/>
                  </a:moveTo>
                  <a:lnTo>
                    <a:pt x="0" y="269849"/>
                  </a:lnTo>
                  <a:lnTo>
                    <a:pt x="0" y="479869"/>
                  </a:lnTo>
                  <a:lnTo>
                    <a:pt x="15608" y="479869"/>
                  </a:lnTo>
                  <a:lnTo>
                    <a:pt x="15608" y="269849"/>
                  </a:lnTo>
                  <a:close/>
                </a:path>
                <a:path w="15875" h="480059">
                  <a:moveTo>
                    <a:pt x="15608" y="0"/>
                  </a:moveTo>
                  <a:lnTo>
                    <a:pt x="0" y="0"/>
                  </a:lnTo>
                  <a:lnTo>
                    <a:pt x="0" y="188937"/>
                  </a:lnTo>
                  <a:lnTo>
                    <a:pt x="15608" y="188937"/>
                  </a:lnTo>
                  <a:lnTo>
                    <a:pt x="156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497984" y="6364579"/>
              <a:ext cx="15875" cy="605155"/>
            </a:xfrm>
            <a:custGeom>
              <a:avLst/>
              <a:gdLst/>
              <a:ahLst/>
              <a:cxnLst/>
              <a:rect l="l" t="t" r="r" b="b"/>
              <a:pathLst>
                <a:path w="15875" h="605154">
                  <a:moveTo>
                    <a:pt x="8166" y="604672"/>
                  </a:moveTo>
                  <a:lnTo>
                    <a:pt x="0" y="604672"/>
                  </a:lnTo>
                  <a:lnTo>
                    <a:pt x="0" y="585203"/>
                  </a:lnTo>
                  <a:lnTo>
                    <a:pt x="0" y="566597"/>
                  </a:lnTo>
                  <a:lnTo>
                    <a:pt x="0" y="0"/>
                  </a:lnTo>
                  <a:lnTo>
                    <a:pt x="8166" y="0"/>
                  </a:lnTo>
                  <a:lnTo>
                    <a:pt x="15608" y="0"/>
                  </a:lnTo>
                  <a:lnTo>
                    <a:pt x="15608" y="18618"/>
                  </a:lnTo>
                  <a:lnTo>
                    <a:pt x="15608" y="37198"/>
                  </a:lnTo>
                  <a:lnTo>
                    <a:pt x="15608" y="604672"/>
                  </a:lnTo>
                  <a:lnTo>
                    <a:pt x="8166" y="604672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464596" y="5571502"/>
              <a:ext cx="81280" cy="820419"/>
            </a:xfrm>
            <a:custGeom>
              <a:avLst/>
              <a:gdLst/>
              <a:ahLst/>
              <a:cxnLst/>
              <a:rect l="l" t="t" r="r" b="b"/>
              <a:pathLst>
                <a:path w="81279" h="820420">
                  <a:moveTo>
                    <a:pt x="80899" y="0"/>
                  </a:moveTo>
                  <a:lnTo>
                    <a:pt x="0" y="0"/>
                  </a:lnTo>
                  <a:lnTo>
                    <a:pt x="0" y="820115"/>
                  </a:lnTo>
                  <a:lnTo>
                    <a:pt x="80899" y="820115"/>
                  </a:lnTo>
                  <a:lnTo>
                    <a:pt x="80899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464596" y="5571502"/>
              <a:ext cx="81280" cy="820419"/>
            </a:xfrm>
            <a:custGeom>
              <a:avLst/>
              <a:gdLst/>
              <a:ahLst/>
              <a:cxnLst/>
              <a:rect l="l" t="t" r="r" b="b"/>
              <a:pathLst>
                <a:path w="81279" h="820420">
                  <a:moveTo>
                    <a:pt x="0" y="820115"/>
                  </a:moveTo>
                  <a:lnTo>
                    <a:pt x="80899" y="820115"/>
                  </a:lnTo>
                  <a:lnTo>
                    <a:pt x="80899" y="0"/>
                  </a:lnTo>
                  <a:lnTo>
                    <a:pt x="0" y="0"/>
                  </a:lnTo>
                  <a:lnTo>
                    <a:pt x="0" y="82011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642751" y="5103469"/>
              <a:ext cx="81280" cy="1551305"/>
            </a:xfrm>
            <a:custGeom>
              <a:avLst/>
              <a:gdLst/>
              <a:ahLst/>
              <a:cxnLst/>
              <a:rect l="l" t="t" r="r" b="b"/>
              <a:pathLst>
                <a:path w="81279" h="1551304">
                  <a:moveTo>
                    <a:pt x="80886" y="0"/>
                  </a:moveTo>
                  <a:lnTo>
                    <a:pt x="0" y="0"/>
                  </a:lnTo>
                  <a:lnTo>
                    <a:pt x="0" y="1551152"/>
                  </a:lnTo>
                  <a:lnTo>
                    <a:pt x="80886" y="1551152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642751" y="5103469"/>
              <a:ext cx="81280" cy="1551305"/>
            </a:xfrm>
            <a:custGeom>
              <a:avLst/>
              <a:gdLst/>
              <a:ahLst/>
              <a:cxnLst/>
              <a:rect l="l" t="t" r="r" b="b"/>
              <a:pathLst>
                <a:path w="81279" h="1551304">
                  <a:moveTo>
                    <a:pt x="0" y="1551152"/>
                  </a:moveTo>
                  <a:lnTo>
                    <a:pt x="80886" y="1551152"/>
                  </a:lnTo>
                  <a:lnTo>
                    <a:pt x="80886" y="0"/>
                  </a:lnTo>
                  <a:lnTo>
                    <a:pt x="0" y="0"/>
                  </a:lnTo>
                  <a:lnTo>
                    <a:pt x="0" y="155115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472762" y="6313360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17" y="0"/>
                  </a:moveTo>
                  <a:lnTo>
                    <a:pt x="0" y="0"/>
                  </a:lnTo>
                  <a:lnTo>
                    <a:pt x="0" y="63842"/>
                  </a:lnTo>
                  <a:lnTo>
                    <a:pt x="63817" y="63842"/>
                  </a:lnTo>
                  <a:lnTo>
                    <a:pt x="63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472762" y="6313360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63842"/>
                  </a:moveTo>
                  <a:lnTo>
                    <a:pt x="63817" y="63842"/>
                  </a:lnTo>
                  <a:lnTo>
                    <a:pt x="63817" y="0"/>
                  </a:lnTo>
                  <a:lnTo>
                    <a:pt x="0" y="0"/>
                  </a:lnTo>
                  <a:lnTo>
                    <a:pt x="0" y="6384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279061" y="6032626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80886" y="0"/>
                  </a:moveTo>
                  <a:lnTo>
                    <a:pt x="0" y="0"/>
                  </a:lnTo>
                  <a:lnTo>
                    <a:pt x="0" y="359930"/>
                  </a:lnTo>
                  <a:lnTo>
                    <a:pt x="80886" y="359930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279061" y="6032626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0" y="359930"/>
                  </a:moveTo>
                  <a:lnTo>
                    <a:pt x="80886" y="359930"/>
                  </a:lnTo>
                  <a:lnTo>
                    <a:pt x="80886" y="0"/>
                  </a:lnTo>
                  <a:lnTo>
                    <a:pt x="0" y="0"/>
                  </a:lnTo>
                  <a:lnTo>
                    <a:pt x="0" y="3599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582111" y="6580555"/>
              <a:ext cx="1208405" cy="81280"/>
            </a:xfrm>
            <a:custGeom>
              <a:avLst/>
              <a:gdLst/>
              <a:ahLst/>
              <a:cxnLst/>
              <a:rect l="l" t="t" r="r" b="b"/>
              <a:pathLst>
                <a:path w="1208404" h="81279">
                  <a:moveTo>
                    <a:pt x="1208277" y="0"/>
                  </a:moveTo>
                  <a:lnTo>
                    <a:pt x="0" y="0"/>
                  </a:lnTo>
                  <a:lnTo>
                    <a:pt x="0" y="80911"/>
                  </a:lnTo>
                  <a:lnTo>
                    <a:pt x="1208277" y="80911"/>
                  </a:lnTo>
                  <a:lnTo>
                    <a:pt x="1208277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3582111" y="6580555"/>
              <a:ext cx="1208405" cy="81280"/>
            </a:xfrm>
            <a:custGeom>
              <a:avLst/>
              <a:gdLst/>
              <a:ahLst/>
              <a:cxnLst/>
              <a:rect l="l" t="t" r="r" b="b"/>
              <a:pathLst>
                <a:path w="1208404" h="81279">
                  <a:moveTo>
                    <a:pt x="1208278" y="80911"/>
                  </a:moveTo>
                  <a:lnTo>
                    <a:pt x="1208278" y="0"/>
                  </a:lnTo>
                  <a:lnTo>
                    <a:pt x="0" y="0"/>
                  </a:lnTo>
                  <a:lnTo>
                    <a:pt x="0" y="80911"/>
                  </a:lnTo>
                  <a:lnTo>
                    <a:pt x="1208278" y="8091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286478" y="6313360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17" y="0"/>
                  </a:moveTo>
                  <a:lnTo>
                    <a:pt x="0" y="0"/>
                  </a:lnTo>
                  <a:lnTo>
                    <a:pt x="0" y="63842"/>
                  </a:lnTo>
                  <a:lnTo>
                    <a:pt x="63817" y="63842"/>
                  </a:lnTo>
                  <a:lnTo>
                    <a:pt x="63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286478" y="6313360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63842"/>
                  </a:moveTo>
                  <a:lnTo>
                    <a:pt x="63817" y="63842"/>
                  </a:lnTo>
                  <a:lnTo>
                    <a:pt x="63817" y="0"/>
                  </a:lnTo>
                  <a:lnTo>
                    <a:pt x="0" y="0"/>
                  </a:lnTo>
                  <a:lnTo>
                    <a:pt x="0" y="6384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086085" y="6032626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80911" y="0"/>
                  </a:moveTo>
                  <a:lnTo>
                    <a:pt x="0" y="0"/>
                  </a:lnTo>
                  <a:lnTo>
                    <a:pt x="0" y="359930"/>
                  </a:lnTo>
                  <a:lnTo>
                    <a:pt x="80911" y="359930"/>
                  </a:lnTo>
                  <a:lnTo>
                    <a:pt x="80911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086085" y="6032626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0" y="359930"/>
                  </a:moveTo>
                  <a:lnTo>
                    <a:pt x="80911" y="359930"/>
                  </a:lnTo>
                  <a:lnTo>
                    <a:pt x="80911" y="0"/>
                  </a:lnTo>
                  <a:lnTo>
                    <a:pt x="0" y="0"/>
                  </a:lnTo>
                  <a:lnTo>
                    <a:pt x="0" y="35993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093527" y="6313360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30" y="0"/>
                  </a:moveTo>
                  <a:lnTo>
                    <a:pt x="0" y="0"/>
                  </a:lnTo>
                  <a:lnTo>
                    <a:pt x="0" y="63842"/>
                  </a:lnTo>
                  <a:lnTo>
                    <a:pt x="63830" y="63842"/>
                  </a:lnTo>
                  <a:lnTo>
                    <a:pt x="63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093527" y="6313360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63842"/>
                  </a:moveTo>
                  <a:lnTo>
                    <a:pt x="63830" y="63842"/>
                  </a:lnTo>
                  <a:lnTo>
                    <a:pt x="63830" y="0"/>
                  </a:lnTo>
                  <a:lnTo>
                    <a:pt x="0" y="0"/>
                  </a:lnTo>
                  <a:lnTo>
                    <a:pt x="0" y="6384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897566" y="6032919"/>
              <a:ext cx="81280" cy="359410"/>
            </a:xfrm>
            <a:custGeom>
              <a:avLst/>
              <a:gdLst/>
              <a:ahLst/>
              <a:cxnLst/>
              <a:rect l="l" t="t" r="r" b="b"/>
              <a:pathLst>
                <a:path w="81279" h="359410">
                  <a:moveTo>
                    <a:pt x="80924" y="0"/>
                  </a:moveTo>
                  <a:lnTo>
                    <a:pt x="0" y="0"/>
                  </a:lnTo>
                  <a:lnTo>
                    <a:pt x="0" y="359194"/>
                  </a:lnTo>
                  <a:lnTo>
                    <a:pt x="80924" y="359194"/>
                  </a:lnTo>
                  <a:lnTo>
                    <a:pt x="80924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97566" y="6032919"/>
              <a:ext cx="81280" cy="359410"/>
            </a:xfrm>
            <a:custGeom>
              <a:avLst/>
              <a:gdLst/>
              <a:ahLst/>
              <a:cxnLst/>
              <a:rect l="l" t="t" r="r" b="b"/>
              <a:pathLst>
                <a:path w="81279" h="359410">
                  <a:moveTo>
                    <a:pt x="0" y="359194"/>
                  </a:moveTo>
                  <a:lnTo>
                    <a:pt x="80924" y="359194"/>
                  </a:lnTo>
                  <a:lnTo>
                    <a:pt x="80924" y="0"/>
                  </a:lnTo>
                  <a:lnTo>
                    <a:pt x="0" y="0"/>
                  </a:lnTo>
                  <a:lnTo>
                    <a:pt x="0" y="3591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7" name="object 167"/>
          <p:cNvGrpSpPr/>
          <p:nvPr/>
        </p:nvGrpSpPr>
        <p:grpSpPr>
          <a:xfrm>
            <a:off x="8307336" y="6390449"/>
            <a:ext cx="102870" cy="1374140"/>
            <a:chOff x="3252736" y="6390449"/>
            <a:chExt cx="102870" cy="1374140"/>
          </a:xfrm>
        </p:grpSpPr>
        <p:sp>
          <p:nvSpPr>
            <p:cNvPr id="168" name="object 168"/>
            <p:cNvSpPr/>
            <p:nvPr/>
          </p:nvSpPr>
          <p:spPr>
            <a:xfrm>
              <a:off x="3255022" y="6392735"/>
              <a:ext cx="98425" cy="1369695"/>
            </a:xfrm>
            <a:custGeom>
              <a:avLst/>
              <a:gdLst/>
              <a:ahLst/>
              <a:cxnLst/>
              <a:rect l="l" t="t" r="r" b="b"/>
              <a:pathLst>
                <a:path w="98425" h="1369695">
                  <a:moveTo>
                    <a:pt x="37541" y="0"/>
                  </a:moveTo>
                  <a:lnTo>
                    <a:pt x="11099" y="14363"/>
                  </a:lnTo>
                  <a:lnTo>
                    <a:pt x="0" y="12826"/>
                  </a:lnTo>
                  <a:lnTo>
                    <a:pt x="0" y="1369314"/>
                  </a:lnTo>
                  <a:lnTo>
                    <a:pt x="97802" y="1369314"/>
                  </a:lnTo>
                  <a:lnTo>
                    <a:pt x="97802" y="12826"/>
                  </a:lnTo>
                  <a:lnTo>
                    <a:pt x="79311" y="2552"/>
                  </a:lnTo>
                  <a:lnTo>
                    <a:pt x="60274" y="12826"/>
                  </a:lnTo>
                  <a:lnTo>
                    <a:pt x="3754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255022" y="6393212"/>
              <a:ext cx="98425" cy="1369060"/>
            </a:xfrm>
            <a:custGeom>
              <a:avLst/>
              <a:gdLst/>
              <a:ahLst/>
              <a:cxnLst/>
              <a:rect l="l" t="t" r="r" b="b"/>
              <a:pathLst>
                <a:path w="98425" h="1369059">
                  <a:moveTo>
                    <a:pt x="431" y="1346269"/>
                  </a:moveTo>
                  <a:lnTo>
                    <a:pt x="61851" y="1368837"/>
                  </a:lnTo>
                </a:path>
                <a:path w="98425" h="1369059">
                  <a:moveTo>
                    <a:pt x="0" y="1313167"/>
                  </a:moveTo>
                  <a:lnTo>
                    <a:pt x="24113" y="1321872"/>
                  </a:lnTo>
                  <a:lnTo>
                    <a:pt x="48417" y="1330702"/>
                  </a:lnTo>
                  <a:lnTo>
                    <a:pt x="72918" y="1339727"/>
                  </a:lnTo>
                  <a:lnTo>
                    <a:pt x="97713" y="1349050"/>
                  </a:lnTo>
                </a:path>
                <a:path w="98425" h="1369059">
                  <a:moveTo>
                    <a:pt x="0" y="1279867"/>
                  </a:moveTo>
                  <a:lnTo>
                    <a:pt x="24113" y="1288580"/>
                  </a:lnTo>
                  <a:lnTo>
                    <a:pt x="48417" y="1297414"/>
                  </a:lnTo>
                  <a:lnTo>
                    <a:pt x="72918" y="1306440"/>
                  </a:lnTo>
                  <a:lnTo>
                    <a:pt x="97713" y="1315764"/>
                  </a:lnTo>
                </a:path>
                <a:path w="98425" h="1369059">
                  <a:moveTo>
                    <a:pt x="0" y="1247101"/>
                  </a:moveTo>
                  <a:lnTo>
                    <a:pt x="24113" y="1255807"/>
                  </a:lnTo>
                  <a:lnTo>
                    <a:pt x="48417" y="1264640"/>
                  </a:lnTo>
                  <a:lnTo>
                    <a:pt x="72918" y="1273673"/>
                  </a:lnTo>
                  <a:lnTo>
                    <a:pt x="97713" y="1283010"/>
                  </a:lnTo>
                </a:path>
                <a:path w="98425" h="1369059">
                  <a:moveTo>
                    <a:pt x="0" y="1213815"/>
                  </a:moveTo>
                  <a:lnTo>
                    <a:pt x="24113" y="1222524"/>
                  </a:lnTo>
                  <a:lnTo>
                    <a:pt x="48417" y="1231363"/>
                  </a:lnTo>
                  <a:lnTo>
                    <a:pt x="72918" y="1240397"/>
                  </a:lnTo>
                  <a:lnTo>
                    <a:pt x="97713" y="1249724"/>
                  </a:lnTo>
                </a:path>
                <a:path w="98425" h="1369059">
                  <a:moveTo>
                    <a:pt x="0" y="1180553"/>
                  </a:moveTo>
                  <a:lnTo>
                    <a:pt x="24113" y="1189248"/>
                  </a:lnTo>
                  <a:lnTo>
                    <a:pt x="48417" y="1198079"/>
                  </a:lnTo>
                  <a:lnTo>
                    <a:pt x="72918" y="1207110"/>
                  </a:lnTo>
                  <a:lnTo>
                    <a:pt x="97713" y="1216437"/>
                  </a:lnTo>
                </a:path>
                <a:path w="98425" h="1369059">
                  <a:moveTo>
                    <a:pt x="0" y="1147241"/>
                  </a:moveTo>
                  <a:lnTo>
                    <a:pt x="24113" y="1155950"/>
                  </a:lnTo>
                  <a:lnTo>
                    <a:pt x="48417" y="1164789"/>
                  </a:lnTo>
                  <a:lnTo>
                    <a:pt x="72918" y="1173823"/>
                  </a:lnTo>
                  <a:lnTo>
                    <a:pt x="97713" y="1183150"/>
                  </a:lnTo>
                </a:path>
                <a:path w="98425" h="1369059">
                  <a:moveTo>
                    <a:pt x="0" y="1113956"/>
                  </a:moveTo>
                  <a:lnTo>
                    <a:pt x="24113" y="1122957"/>
                  </a:lnTo>
                  <a:lnTo>
                    <a:pt x="48417" y="1131893"/>
                  </a:lnTo>
                  <a:lnTo>
                    <a:pt x="72918" y="1140829"/>
                  </a:lnTo>
                  <a:lnTo>
                    <a:pt x="97713" y="1149864"/>
                  </a:lnTo>
                </a:path>
                <a:path w="98425" h="1369059">
                  <a:moveTo>
                    <a:pt x="0" y="1081214"/>
                  </a:moveTo>
                  <a:lnTo>
                    <a:pt x="24113" y="1089908"/>
                  </a:lnTo>
                  <a:lnTo>
                    <a:pt x="48417" y="1098740"/>
                  </a:lnTo>
                  <a:lnTo>
                    <a:pt x="72918" y="1107771"/>
                  </a:lnTo>
                  <a:lnTo>
                    <a:pt x="97713" y="1117098"/>
                  </a:lnTo>
                </a:path>
                <a:path w="98425" h="1369059">
                  <a:moveTo>
                    <a:pt x="0" y="1047927"/>
                  </a:moveTo>
                  <a:lnTo>
                    <a:pt x="24113" y="1056632"/>
                  </a:lnTo>
                  <a:lnTo>
                    <a:pt x="48417" y="1065462"/>
                  </a:lnTo>
                  <a:lnTo>
                    <a:pt x="72918" y="1074488"/>
                  </a:lnTo>
                  <a:lnTo>
                    <a:pt x="97713" y="1083811"/>
                  </a:lnTo>
                </a:path>
                <a:path w="98425" h="1369059">
                  <a:moveTo>
                    <a:pt x="0" y="1014641"/>
                  </a:moveTo>
                  <a:lnTo>
                    <a:pt x="24113" y="1023335"/>
                  </a:lnTo>
                  <a:lnTo>
                    <a:pt x="48417" y="1032166"/>
                  </a:lnTo>
                  <a:lnTo>
                    <a:pt x="72918" y="1041198"/>
                  </a:lnTo>
                  <a:lnTo>
                    <a:pt x="97713" y="1050524"/>
                  </a:lnTo>
                </a:path>
                <a:path w="98425" h="1369059">
                  <a:moveTo>
                    <a:pt x="0" y="981354"/>
                  </a:moveTo>
                  <a:lnTo>
                    <a:pt x="24113" y="990048"/>
                  </a:lnTo>
                  <a:lnTo>
                    <a:pt x="48417" y="998880"/>
                  </a:lnTo>
                  <a:lnTo>
                    <a:pt x="72918" y="1007911"/>
                  </a:lnTo>
                  <a:lnTo>
                    <a:pt x="97713" y="1017237"/>
                  </a:lnTo>
                </a:path>
                <a:path w="98425" h="1369059">
                  <a:moveTo>
                    <a:pt x="0" y="948068"/>
                  </a:moveTo>
                  <a:lnTo>
                    <a:pt x="24113" y="957069"/>
                  </a:lnTo>
                  <a:lnTo>
                    <a:pt x="48417" y="966002"/>
                  </a:lnTo>
                  <a:lnTo>
                    <a:pt x="72918" y="974931"/>
                  </a:lnTo>
                  <a:lnTo>
                    <a:pt x="97713" y="983951"/>
                  </a:lnTo>
                </a:path>
                <a:path w="98425" h="1369059">
                  <a:moveTo>
                    <a:pt x="0" y="915289"/>
                  </a:moveTo>
                  <a:lnTo>
                    <a:pt x="24113" y="923996"/>
                  </a:lnTo>
                  <a:lnTo>
                    <a:pt x="48417" y="932833"/>
                  </a:lnTo>
                  <a:lnTo>
                    <a:pt x="72918" y="941870"/>
                  </a:lnTo>
                  <a:lnTo>
                    <a:pt x="97713" y="951210"/>
                  </a:lnTo>
                </a:path>
                <a:path w="98425" h="1369059">
                  <a:moveTo>
                    <a:pt x="0" y="882002"/>
                  </a:moveTo>
                  <a:lnTo>
                    <a:pt x="24113" y="890707"/>
                  </a:lnTo>
                  <a:lnTo>
                    <a:pt x="48417" y="899540"/>
                  </a:lnTo>
                  <a:lnTo>
                    <a:pt x="72918" y="908573"/>
                  </a:lnTo>
                  <a:lnTo>
                    <a:pt x="97713" y="917911"/>
                  </a:lnTo>
                </a:path>
                <a:path w="98425" h="1369059">
                  <a:moveTo>
                    <a:pt x="0" y="848715"/>
                  </a:moveTo>
                  <a:lnTo>
                    <a:pt x="24113" y="857421"/>
                  </a:lnTo>
                  <a:lnTo>
                    <a:pt x="48417" y="866253"/>
                  </a:lnTo>
                  <a:lnTo>
                    <a:pt x="72918" y="875286"/>
                  </a:lnTo>
                  <a:lnTo>
                    <a:pt x="97713" y="884624"/>
                  </a:lnTo>
                </a:path>
                <a:path w="98425" h="1369059">
                  <a:moveTo>
                    <a:pt x="0" y="815428"/>
                  </a:moveTo>
                  <a:lnTo>
                    <a:pt x="24113" y="824137"/>
                  </a:lnTo>
                  <a:lnTo>
                    <a:pt x="48417" y="832976"/>
                  </a:lnTo>
                  <a:lnTo>
                    <a:pt x="72918" y="842010"/>
                  </a:lnTo>
                  <a:lnTo>
                    <a:pt x="97713" y="851337"/>
                  </a:lnTo>
                </a:path>
                <a:path w="98425" h="1369059">
                  <a:moveTo>
                    <a:pt x="0" y="782143"/>
                  </a:moveTo>
                  <a:lnTo>
                    <a:pt x="24113" y="791144"/>
                  </a:lnTo>
                  <a:lnTo>
                    <a:pt x="48417" y="800080"/>
                  </a:lnTo>
                  <a:lnTo>
                    <a:pt x="72918" y="809017"/>
                  </a:lnTo>
                  <a:lnTo>
                    <a:pt x="97713" y="818051"/>
                  </a:lnTo>
                </a:path>
                <a:path w="98425" h="1369059">
                  <a:moveTo>
                    <a:pt x="0" y="749401"/>
                  </a:moveTo>
                  <a:lnTo>
                    <a:pt x="24113" y="758095"/>
                  </a:lnTo>
                  <a:lnTo>
                    <a:pt x="48417" y="766927"/>
                  </a:lnTo>
                  <a:lnTo>
                    <a:pt x="72918" y="775958"/>
                  </a:lnTo>
                  <a:lnTo>
                    <a:pt x="97713" y="785285"/>
                  </a:lnTo>
                </a:path>
                <a:path w="98425" h="1369059">
                  <a:moveTo>
                    <a:pt x="0" y="716114"/>
                  </a:moveTo>
                  <a:lnTo>
                    <a:pt x="24113" y="724809"/>
                  </a:lnTo>
                  <a:lnTo>
                    <a:pt x="48417" y="733640"/>
                  </a:lnTo>
                  <a:lnTo>
                    <a:pt x="72918" y="742671"/>
                  </a:lnTo>
                  <a:lnTo>
                    <a:pt x="97713" y="751998"/>
                  </a:lnTo>
                </a:path>
                <a:path w="98425" h="1369059">
                  <a:moveTo>
                    <a:pt x="0" y="682828"/>
                  </a:moveTo>
                  <a:lnTo>
                    <a:pt x="24113" y="691522"/>
                  </a:lnTo>
                  <a:lnTo>
                    <a:pt x="48417" y="700353"/>
                  </a:lnTo>
                  <a:lnTo>
                    <a:pt x="72918" y="709385"/>
                  </a:lnTo>
                  <a:lnTo>
                    <a:pt x="97713" y="718711"/>
                  </a:lnTo>
                </a:path>
                <a:path w="98425" h="1369059">
                  <a:moveTo>
                    <a:pt x="0" y="649542"/>
                  </a:moveTo>
                  <a:lnTo>
                    <a:pt x="24113" y="658539"/>
                  </a:lnTo>
                  <a:lnTo>
                    <a:pt x="48417" y="667467"/>
                  </a:lnTo>
                  <a:lnTo>
                    <a:pt x="72918" y="676394"/>
                  </a:lnTo>
                  <a:lnTo>
                    <a:pt x="97713" y="685425"/>
                  </a:lnTo>
                </a:path>
                <a:path w="98425" h="1369059">
                  <a:moveTo>
                    <a:pt x="0" y="616255"/>
                  </a:moveTo>
                  <a:lnTo>
                    <a:pt x="24113" y="625252"/>
                  </a:lnTo>
                  <a:lnTo>
                    <a:pt x="48417" y="634180"/>
                  </a:lnTo>
                  <a:lnTo>
                    <a:pt x="72918" y="643108"/>
                  </a:lnTo>
                  <a:lnTo>
                    <a:pt x="97713" y="652138"/>
                  </a:lnTo>
                </a:path>
                <a:path w="98425" h="1369059">
                  <a:moveTo>
                    <a:pt x="0" y="582956"/>
                  </a:moveTo>
                  <a:lnTo>
                    <a:pt x="24113" y="591950"/>
                  </a:lnTo>
                  <a:lnTo>
                    <a:pt x="48417" y="600882"/>
                  </a:lnTo>
                  <a:lnTo>
                    <a:pt x="72918" y="609817"/>
                  </a:lnTo>
                  <a:lnTo>
                    <a:pt x="97713" y="618851"/>
                  </a:lnTo>
                </a:path>
                <a:path w="98425" h="1369059">
                  <a:moveTo>
                    <a:pt x="0" y="550735"/>
                  </a:moveTo>
                  <a:lnTo>
                    <a:pt x="24113" y="559421"/>
                  </a:lnTo>
                  <a:lnTo>
                    <a:pt x="48417" y="568194"/>
                  </a:lnTo>
                  <a:lnTo>
                    <a:pt x="72918" y="577067"/>
                  </a:lnTo>
                  <a:lnTo>
                    <a:pt x="97713" y="586085"/>
                  </a:lnTo>
                </a:path>
                <a:path w="98425" h="1369059">
                  <a:moveTo>
                    <a:pt x="0" y="517448"/>
                  </a:moveTo>
                  <a:lnTo>
                    <a:pt x="24113" y="526143"/>
                  </a:lnTo>
                  <a:lnTo>
                    <a:pt x="48417" y="534974"/>
                  </a:lnTo>
                  <a:lnTo>
                    <a:pt x="72918" y="544005"/>
                  </a:lnTo>
                  <a:lnTo>
                    <a:pt x="97713" y="553332"/>
                  </a:lnTo>
                </a:path>
                <a:path w="98425" h="1369059">
                  <a:moveTo>
                    <a:pt x="0" y="484137"/>
                  </a:moveTo>
                  <a:lnTo>
                    <a:pt x="24113" y="493138"/>
                  </a:lnTo>
                  <a:lnTo>
                    <a:pt x="48417" y="502075"/>
                  </a:lnTo>
                  <a:lnTo>
                    <a:pt x="72918" y="511011"/>
                  </a:lnTo>
                  <a:lnTo>
                    <a:pt x="97713" y="520045"/>
                  </a:lnTo>
                </a:path>
                <a:path w="98425" h="1369059">
                  <a:moveTo>
                    <a:pt x="0" y="450851"/>
                  </a:moveTo>
                  <a:lnTo>
                    <a:pt x="24113" y="459862"/>
                  </a:lnTo>
                  <a:lnTo>
                    <a:pt x="48417" y="468797"/>
                  </a:lnTo>
                  <a:lnTo>
                    <a:pt x="72918" y="477728"/>
                  </a:lnTo>
                  <a:lnTo>
                    <a:pt x="97713" y="486758"/>
                  </a:lnTo>
                </a:path>
                <a:path w="98425" h="1369059">
                  <a:moveTo>
                    <a:pt x="0" y="417589"/>
                  </a:moveTo>
                  <a:lnTo>
                    <a:pt x="24113" y="426586"/>
                  </a:lnTo>
                  <a:lnTo>
                    <a:pt x="48417" y="435514"/>
                  </a:lnTo>
                  <a:lnTo>
                    <a:pt x="72918" y="444442"/>
                  </a:lnTo>
                  <a:lnTo>
                    <a:pt x="97713" y="453472"/>
                  </a:lnTo>
                </a:path>
                <a:path w="98425" h="1369059">
                  <a:moveTo>
                    <a:pt x="0" y="384822"/>
                  </a:moveTo>
                  <a:lnTo>
                    <a:pt x="24113" y="393527"/>
                  </a:lnTo>
                  <a:lnTo>
                    <a:pt x="48417" y="402357"/>
                  </a:lnTo>
                  <a:lnTo>
                    <a:pt x="72918" y="411383"/>
                  </a:lnTo>
                  <a:lnTo>
                    <a:pt x="97713" y="420706"/>
                  </a:lnTo>
                </a:path>
                <a:path w="98425" h="1369059">
                  <a:moveTo>
                    <a:pt x="0" y="351537"/>
                  </a:moveTo>
                  <a:lnTo>
                    <a:pt x="24113" y="360534"/>
                  </a:lnTo>
                  <a:lnTo>
                    <a:pt x="48417" y="369464"/>
                  </a:lnTo>
                  <a:lnTo>
                    <a:pt x="72918" y="378400"/>
                  </a:lnTo>
                  <a:lnTo>
                    <a:pt x="97713" y="387444"/>
                  </a:lnTo>
                </a:path>
                <a:path w="98425" h="1369059">
                  <a:moveTo>
                    <a:pt x="0" y="318250"/>
                  </a:moveTo>
                  <a:lnTo>
                    <a:pt x="24113" y="327250"/>
                  </a:lnTo>
                  <a:lnTo>
                    <a:pt x="48417" y="336184"/>
                  </a:lnTo>
                  <a:lnTo>
                    <a:pt x="72918" y="345113"/>
                  </a:lnTo>
                  <a:lnTo>
                    <a:pt x="97713" y="354132"/>
                  </a:lnTo>
                </a:path>
                <a:path w="98425" h="1369059">
                  <a:moveTo>
                    <a:pt x="0" y="284963"/>
                  </a:moveTo>
                  <a:lnTo>
                    <a:pt x="24113" y="293964"/>
                  </a:lnTo>
                  <a:lnTo>
                    <a:pt x="48417" y="302897"/>
                  </a:lnTo>
                  <a:lnTo>
                    <a:pt x="72918" y="311826"/>
                  </a:lnTo>
                  <a:lnTo>
                    <a:pt x="97713" y="320846"/>
                  </a:lnTo>
                </a:path>
                <a:path w="98425" h="1369059">
                  <a:moveTo>
                    <a:pt x="0" y="251676"/>
                  </a:moveTo>
                  <a:lnTo>
                    <a:pt x="24113" y="260673"/>
                  </a:lnTo>
                  <a:lnTo>
                    <a:pt x="48417" y="269601"/>
                  </a:lnTo>
                  <a:lnTo>
                    <a:pt x="72918" y="278529"/>
                  </a:lnTo>
                  <a:lnTo>
                    <a:pt x="97713" y="287559"/>
                  </a:lnTo>
                </a:path>
                <a:path w="98425" h="1369059">
                  <a:moveTo>
                    <a:pt x="0" y="218897"/>
                  </a:moveTo>
                  <a:lnTo>
                    <a:pt x="24113" y="227604"/>
                  </a:lnTo>
                  <a:lnTo>
                    <a:pt x="48417" y="236441"/>
                  </a:lnTo>
                  <a:lnTo>
                    <a:pt x="72918" y="245479"/>
                  </a:lnTo>
                  <a:lnTo>
                    <a:pt x="97713" y="254818"/>
                  </a:lnTo>
                </a:path>
                <a:path w="98425" h="1369059">
                  <a:moveTo>
                    <a:pt x="0" y="185611"/>
                  </a:moveTo>
                  <a:lnTo>
                    <a:pt x="24113" y="194612"/>
                  </a:lnTo>
                  <a:lnTo>
                    <a:pt x="48417" y="203548"/>
                  </a:lnTo>
                  <a:lnTo>
                    <a:pt x="72918" y="212485"/>
                  </a:lnTo>
                  <a:lnTo>
                    <a:pt x="97713" y="221519"/>
                  </a:lnTo>
                </a:path>
                <a:path w="98425" h="1369059">
                  <a:moveTo>
                    <a:pt x="0" y="152324"/>
                  </a:moveTo>
                  <a:lnTo>
                    <a:pt x="24113" y="161325"/>
                  </a:lnTo>
                  <a:lnTo>
                    <a:pt x="48417" y="170262"/>
                  </a:lnTo>
                  <a:lnTo>
                    <a:pt x="72918" y="179198"/>
                  </a:lnTo>
                  <a:lnTo>
                    <a:pt x="97713" y="188232"/>
                  </a:lnTo>
                </a:path>
                <a:path w="98425" h="1369059">
                  <a:moveTo>
                    <a:pt x="0" y="119063"/>
                  </a:moveTo>
                  <a:lnTo>
                    <a:pt x="24113" y="128049"/>
                  </a:lnTo>
                  <a:lnTo>
                    <a:pt x="48417" y="136978"/>
                  </a:lnTo>
                  <a:lnTo>
                    <a:pt x="72918" y="145912"/>
                  </a:lnTo>
                  <a:lnTo>
                    <a:pt x="97713" y="154946"/>
                  </a:lnTo>
                </a:path>
                <a:path w="98425" h="1369059">
                  <a:moveTo>
                    <a:pt x="0" y="85751"/>
                  </a:moveTo>
                  <a:lnTo>
                    <a:pt x="24113" y="94752"/>
                  </a:lnTo>
                  <a:lnTo>
                    <a:pt x="48417" y="103688"/>
                  </a:lnTo>
                  <a:lnTo>
                    <a:pt x="72918" y="112625"/>
                  </a:lnTo>
                  <a:lnTo>
                    <a:pt x="97713" y="121659"/>
                  </a:lnTo>
                </a:path>
                <a:path w="98425" h="1369059">
                  <a:moveTo>
                    <a:pt x="0" y="53010"/>
                  </a:moveTo>
                  <a:lnTo>
                    <a:pt x="24113" y="62007"/>
                  </a:lnTo>
                  <a:lnTo>
                    <a:pt x="48417" y="70935"/>
                  </a:lnTo>
                  <a:lnTo>
                    <a:pt x="72918" y="79863"/>
                  </a:lnTo>
                  <a:lnTo>
                    <a:pt x="97713" y="88893"/>
                  </a:lnTo>
                </a:path>
                <a:path w="98425" h="1369059">
                  <a:moveTo>
                    <a:pt x="0" y="19724"/>
                  </a:moveTo>
                  <a:lnTo>
                    <a:pt x="24113" y="28721"/>
                  </a:lnTo>
                  <a:lnTo>
                    <a:pt x="48417" y="37648"/>
                  </a:lnTo>
                  <a:lnTo>
                    <a:pt x="72918" y="46576"/>
                  </a:lnTo>
                  <a:lnTo>
                    <a:pt x="97713" y="55606"/>
                  </a:lnTo>
                </a:path>
                <a:path w="98425" h="1369059">
                  <a:moveTo>
                    <a:pt x="74485" y="13887"/>
                  </a:moveTo>
                  <a:lnTo>
                    <a:pt x="97802" y="22448"/>
                  </a:lnTo>
                </a:path>
                <a:path w="98425" h="1369059">
                  <a:moveTo>
                    <a:pt x="36663" y="0"/>
                  </a:moveTo>
                  <a:lnTo>
                    <a:pt x="41594" y="1810"/>
                  </a:lnTo>
                </a:path>
                <a:path w="98425" h="1369059">
                  <a:moveTo>
                    <a:pt x="70299" y="12350"/>
                  </a:moveTo>
                  <a:lnTo>
                    <a:pt x="74485" y="13887"/>
                  </a:lnTo>
                </a:path>
                <a:path w="98425" h="1369059">
                  <a:moveTo>
                    <a:pt x="64333" y="10159"/>
                  </a:moveTo>
                  <a:lnTo>
                    <a:pt x="70299" y="1235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255022" y="6392735"/>
              <a:ext cx="98425" cy="1369695"/>
            </a:xfrm>
            <a:custGeom>
              <a:avLst/>
              <a:gdLst/>
              <a:ahLst/>
              <a:cxnLst/>
              <a:rect l="l" t="t" r="r" b="b"/>
              <a:pathLst>
                <a:path w="98425" h="1369695">
                  <a:moveTo>
                    <a:pt x="97802" y="12826"/>
                  </a:moveTo>
                  <a:lnTo>
                    <a:pt x="79311" y="2552"/>
                  </a:lnTo>
                  <a:lnTo>
                    <a:pt x="60274" y="12826"/>
                  </a:lnTo>
                  <a:lnTo>
                    <a:pt x="37541" y="0"/>
                  </a:lnTo>
                  <a:lnTo>
                    <a:pt x="11099" y="14363"/>
                  </a:lnTo>
                  <a:lnTo>
                    <a:pt x="0" y="12826"/>
                  </a:lnTo>
                  <a:lnTo>
                    <a:pt x="0" y="1369314"/>
                  </a:lnTo>
                  <a:lnTo>
                    <a:pt x="97802" y="1369314"/>
                  </a:lnTo>
                  <a:lnTo>
                    <a:pt x="97802" y="128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" name="object 171"/>
          <p:cNvSpPr/>
          <p:nvPr/>
        </p:nvSpPr>
        <p:spPr>
          <a:xfrm>
            <a:off x="7669314" y="4056546"/>
            <a:ext cx="62230" cy="103505"/>
          </a:xfrm>
          <a:custGeom>
            <a:avLst/>
            <a:gdLst/>
            <a:ahLst/>
            <a:cxnLst/>
            <a:rect l="l" t="t" r="r" b="b"/>
            <a:pathLst>
              <a:path w="62230" h="103504">
                <a:moveTo>
                  <a:pt x="48856" y="103466"/>
                </a:moveTo>
                <a:lnTo>
                  <a:pt x="58174" y="91257"/>
                </a:lnTo>
                <a:lnTo>
                  <a:pt x="62153" y="77320"/>
                </a:lnTo>
                <a:lnTo>
                  <a:pt x="61065" y="63379"/>
                </a:lnTo>
                <a:lnTo>
                  <a:pt x="26441" y="37934"/>
                </a:lnTo>
                <a:lnTo>
                  <a:pt x="0" y="37934"/>
                </a:lnTo>
                <a:lnTo>
                  <a:pt x="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669504" y="4404080"/>
            <a:ext cx="61594" cy="109220"/>
          </a:xfrm>
          <a:custGeom>
            <a:avLst/>
            <a:gdLst/>
            <a:ahLst/>
            <a:cxnLst/>
            <a:rect l="l" t="t" r="r" b="b"/>
            <a:pathLst>
              <a:path w="61594" h="109220">
                <a:moveTo>
                  <a:pt x="48285" y="0"/>
                </a:moveTo>
                <a:lnTo>
                  <a:pt x="57605" y="12217"/>
                </a:lnTo>
                <a:lnTo>
                  <a:pt x="61587" y="26155"/>
                </a:lnTo>
                <a:lnTo>
                  <a:pt x="60499" y="40094"/>
                </a:lnTo>
                <a:lnTo>
                  <a:pt x="25882" y="65531"/>
                </a:lnTo>
                <a:lnTo>
                  <a:pt x="0" y="65531"/>
                </a:lnTo>
                <a:lnTo>
                  <a:pt x="0" y="108661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631392" y="4146580"/>
            <a:ext cx="100965" cy="271780"/>
          </a:xfrm>
          <a:custGeom>
            <a:avLst/>
            <a:gdLst/>
            <a:ahLst/>
            <a:cxnLst/>
            <a:rect l="l" t="t" r="r" b="b"/>
            <a:pathLst>
              <a:path w="100964" h="271779">
                <a:moveTo>
                  <a:pt x="92570" y="23210"/>
                </a:moveTo>
                <a:lnTo>
                  <a:pt x="73504" y="5436"/>
                </a:lnTo>
                <a:lnTo>
                  <a:pt x="42691" y="0"/>
                </a:lnTo>
                <a:lnTo>
                  <a:pt x="13821" y="3724"/>
                </a:lnTo>
                <a:lnTo>
                  <a:pt x="584" y="13431"/>
                </a:lnTo>
                <a:lnTo>
                  <a:pt x="9610" y="22813"/>
                </a:lnTo>
                <a:lnTo>
                  <a:pt x="31840" y="27666"/>
                </a:lnTo>
                <a:lnTo>
                  <a:pt x="59996" y="25402"/>
                </a:lnTo>
                <a:lnTo>
                  <a:pt x="86804" y="13431"/>
                </a:lnTo>
              </a:path>
              <a:path w="100964" h="271779">
                <a:moveTo>
                  <a:pt x="93675" y="82786"/>
                </a:moveTo>
                <a:lnTo>
                  <a:pt x="74616" y="65012"/>
                </a:lnTo>
                <a:lnTo>
                  <a:pt x="43807" y="59577"/>
                </a:lnTo>
                <a:lnTo>
                  <a:pt x="14938" y="63305"/>
                </a:lnTo>
                <a:lnTo>
                  <a:pt x="1701" y="73020"/>
                </a:lnTo>
                <a:lnTo>
                  <a:pt x="10728" y="82392"/>
                </a:lnTo>
                <a:lnTo>
                  <a:pt x="32958" y="87241"/>
                </a:lnTo>
                <a:lnTo>
                  <a:pt x="61114" y="84978"/>
                </a:lnTo>
                <a:lnTo>
                  <a:pt x="87922" y="73020"/>
                </a:lnTo>
              </a:path>
              <a:path w="100964" h="271779">
                <a:moveTo>
                  <a:pt x="85928" y="75255"/>
                </a:moveTo>
                <a:lnTo>
                  <a:pt x="95247" y="63036"/>
                </a:lnTo>
                <a:lnTo>
                  <a:pt x="99229" y="49095"/>
                </a:lnTo>
                <a:lnTo>
                  <a:pt x="98142" y="35155"/>
                </a:lnTo>
                <a:lnTo>
                  <a:pt x="92252" y="22944"/>
                </a:lnTo>
              </a:path>
              <a:path w="100964" h="271779">
                <a:moveTo>
                  <a:pt x="87045" y="135199"/>
                </a:moveTo>
                <a:lnTo>
                  <a:pt x="96363" y="122987"/>
                </a:lnTo>
                <a:lnTo>
                  <a:pt x="100342" y="109048"/>
                </a:lnTo>
                <a:lnTo>
                  <a:pt x="99254" y="95106"/>
                </a:lnTo>
                <a:lnTo>
                  <a:pt x="93370" y="82888"/>
                </a:lnTo>
              </a:path>
              <a:path w="100964" h="271779">
                <a:moveTo>
                  <a:pt x="92570" y="144978"/>
                </a:moveTo>
                <a:lnTo>
                  <a:pt x="73504" y="127202"/>
                </a:lnTo>
                <a:lnTo>
                  <a:pt x="42691" y="121762"/>
                </a:lnTo>
                <a:lnTo>
                  <a:pt x="13821" y="125486"/>
                </a:lnTo>
                <a:lnTo>
                  <a:pt x="584" y="135199"/>
                </a:lnTo>
                <a:lnTo>
                  <a:pt x="9610" y="144579"/>
                </a:lnTo>
                <a:lnTo>
                  <a:pt x="31840" y="149429"/>
                </a:lnTo>
                <a:lnTo>
                  <a:pt x="59996" y="147165"/>
                </a:lnTo>
                <a:lnTo>
                  <a:pt x="86804" y="135199"/>
                </a:lnTo>
              </a:path>
              <a:path w="100964" h="271779">
                <a:moveTo>
                  <a:pt x="93675" y="204909"/>
                </a:moveTo>
                <a:lnTo>
                  <a:pt x="74616" y="187137"/>
                </a:lnTo>
                <a:lnTo>
                  <a:pt x="43807" y="181705"/>
                </a:lnTo>
                <a:lnTo>
                  <a:pt x="14938" y="185434"/>
                </a:lnTo>
                <a:lnTo>
                  <a:pt x="1701" y="195143"/>
                </a:lnTo>
                <a:lnTo>
                  <a:pt x="10728" y="204523"/>
                </a:lnTo>
                <a:lnTo>
                  <a:pt x="32958" y="209373"/>
                </a:lnTo>
                <a:lnTo>
                  <a:pt x="61114" y="207109"/>
                </a:lnTo>
                <a:lnTo>
                  <a:pt x="87922" y="195143"/>
                </a:lnTo>
              </a:path>
              <a:path w="100964" h="271779">
                <a:moveTo>
                  <a:pt x="85928" y="197391"/>
                </a:moveTo>
                <a:lnTo>
                  <a:pt x="95247" y="185172"/>
                </a:lnTo>
                <a:lnTo>
                  <a:pt x="99229" y="171229"/>
                </a:lnTo>
                <a:lnTo>
                  <a:pt x="98142" y="157286"/>
                </a:lnTo>
                <a:lnTo>
                  <a:pt x="92252" y="145067"/>
                </a:lnTo>
              </a:path>
              <a:path w="100964" h="271779">
                <a:moveTo>
                  <a:pt x="85090" y="256611"/>
                </a:moveTo>
                <a:lnTo>
                  <a:pt x="61932" y="246349"/>
                </a:lnTo>
                <a:lnTo>
                  <a:pt x="33924" y="244390"/>
                </a:lnTo>
                <a:lnTo>
                  <a:pt x="10227" y="248685"/>
                </a:lnTo>
                <a:lnTo>
                  <a:pt x="0" y="257182"/>
                </a:lnTo>
                <a:lnTo>
                  <a:pt x="9028" y="266557"/>
                </a:lnTo>
                <a:lnTo>
                  <a:pt x="31264" y="271408"/>
                </a:lnTo>
                <a:lnTo>
                  <a:pt x="59428" y="269146"/>
                </a:lnTo>
                <a:lnTo>
                  <a:pt x="86245" y="257182"/>
                </a:lnTo>
              </a:path>
              <a:path w="100964" h="271779">
                <a:moveTo>
                  <a:pt x="87045" y="256967"/>
                </a:moveTo>
                <a:lnTo>
                  <a:pt x="96363" y="244750"/>
                </a:lnTo>
                <a:lnTo>
                  <a:pt x="100342" y="230811"/>
                </a:lnTo>
                <a:lnTo>
                  <a:pt x="99254" y="216872"/>
                </a:lnTo>
                <a:lnTo>
                  <a:pt x="93370" y="204655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677747" y="4513313"/>
            <a:ext cx="65405" cy="96520"/>
          </a:xfrm>
          <a:custGeom>
            <a:avLst/>
            <a:gdLst/>
            <a:ahLst/>
            <a:cxnLst/>
            <a:rect l="l" t="t" r="r" b="b"/>
            <a:pathLst>
              <a:path w="65405" h="96520">
                <a:moveTo>
                  <a:pt x="65341" y="93929"/>
                </a:moveTo>
                <a:lnTo>
                  <a:pt x="24500" y="84515"/>
                </a:lnTo>
                <a:lnTo>
                  <a:pt x="14479" y="58131"/>
                </a:lnTo>
                <a:lnTo>
                  <a:pt x="16066" y="50034"/>
                </a:lnTo>
                <a:lnTo>
                  <a:pt x="19710" y="41808"/>
                </a:lnTo>
                <a:lnTo>
                  <a:pt x="32893" y="18897"/>
                </a:lnTo>
                <a:lnTo>
                  <a:pt x="0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955230" y="4719702"/>
            <a:ext cx="118745" cy="41275"/>
          </a:xfrm>
          <a:custGeom>
            <a:avLst/>
            <a:gdLst/>
            <a:ahLst/>
            <a:cxnLst/>
            <a:rect l="l" t="t" r="r" b="b"/>
            <a:pathLst>
              <a:path w="118744" h="41275">
                <a:moveTo>
                  <a:pt x="0" y="9194"/>
                </a:moveTo>
                <a:lnTo>
                  <a:pt x="5945" y="23361"/>
                </a:lnTo>
                <a:lnTo>
                  <a:pt x="16048" y="33761"/>
                </a:lnTo>
                <a:lnTo>
                  <a:pt x="28676" y="39768"/>
                </a:lnTo>
                <a:lnTo>
                  <a:pt x="42202" y="40754"/>
                </a:lnTo>
                <a:lnTo>
                  <a:pt x="49614" y="38810"/>
                </a:lnTo>
                <a:lnTo>
                  <a:pt x="56526" y="35148"/>
                </a:lnTo>
                <a:lnTo>
                  <a:pt x="62720" y="29708"/>
                </a:lnTo>
                <a:lnTo>
                  <a:pt x="67983" y="22428"/>
                </a:lnTo>
                <a:lnTo>
                  <a:pt x="80886" y="0"/>
                </a:lnTo>
                <a:lnTo>
                  <a:pt x="118249" y="21501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742956" y="4532744"/>
            <a:ext cx="259079" cy="198120"/>
          </a:xfrm>
          <a:custGeom>
            <a:avLst/>
            <a:gdLst/>
            <a:ahLst/>
            <a:cxnLst/>
            <a:rect l="l" t="t" r="r" b="b"/>
            <a:pathLst>
              <a:path w="259080" h="198120">
                <a:moveTo>
                  <a:pt x="5911" y="84594"/>
                </a:moveTo>
                <a:lnTo>
                  <a:pt x="0" y="59216"/>
                </a:lnTo>
                <a:lnTo>
                  <a:pt x="10645" y="29805"/>
                </a:lnTo>
                <a:lnTo>
                  <a:pt x="28267" y="6640"/>
                </a:lnTo>
                <a:lnTo>
                  <a:pt x="43287" y="0"/>
                </a:lnTo>
                <a:lnTo>
                  <a:pt x="46918" y="12492"/>
                </a:lnTo>
                <a:lnTo>
                  <a:pt x="40042" y="34180"/>
                </a:lnTo>
                <a:lnTo>
                  <a:pt x="24042" y="57466"/>
                </a:lnTo>
                <a:lnTo>
                  <a:pt x="298" y="74752"/>
                </a:lnTo>
              </a:path>
              <a:path w="259080" h="198120">
                <a:moveTo>
                  <a:pt x="56927" y="115125"/>
                </a:moveTo>
                <a:lnTo>
                  <a:pt x="51015" y="89745"/>
                </a:lnTo>
                <a:lnTo>
                  <a:pt x="61659" y="60331"/>
                </a:lnTo>
                <a:lnTo>
                  <a:pt x="79278" y="37165"/>
                </a:lnTo>
                <a:lnTo>
                  <a:pt x="94290" y="30530"/>
                </a:lnTo>
                <a:lnTo>
                  <a:pt x="97926" y="43034"/>
                </a:lnTo>
                <a:lnTo>
                  <a:pt x="91052" y="64720"/>
                </a:lnTo>
                <a:lnTo>
                  <a:pt x="75052" y="88000"/>
                </a:lnTo>
                <a:lnTo>
                  <a:pt x="51313" y="105283"/>
                </a:lnTo>
              </a:path>
              <a:path w="259080" h="198120">
                <a:moveTo>
                  <a:pt x="54501" y="104521"/>
                </a:moveTo>
                <a:lnTo>
                  <a:pt x="39261" y="106510"/>
                </a:lnTo>
                <a:lnTo>
                  <a:pt x="25191" y="103012"/>
                </a:lnTo>
                <a:lnTo>
                  <a:pt x="13648" y="95119"/>
                </a:lnTo>
                <a:lnTo>
                  <a:pt x="5987" y="83921"/>
                </a:lnTo>
              </a:path>
              <a:path w="259080" h="198120">
                <a:moveTo>
                  <a:pt x="105885" y="135432"/>
                </a:moveTo>
                <a:lnTo>
                  <a:pt x="90643" y="137413"/>
                </a:lnTo>
                <a:lnTo>
                  <a:pt x="76571" y="133910"/>
                </a:lnTo>
                <a:lnTo>
                  <a:pt x="65027" y="126019"/>
                </a:lnTo>
                <a:lnTo>
                  <a:pt x="57371" y="114833"/>
                </a:lnTo>
              </a:path>
              <a:path w="259080" h="198120">
                <a:moveTo>
                  <a:pt x="111283" y="145287"/>
                </a:moveTo>
                <a:lnTo>
                  <a:pt x="105373" y="119907"/>
                </a:lnTo>
                <a:lnTo>
                  <a:pt x="116023" y="90492"/>
                </a:lnTo>
                <a:lnTo>
                  <a:pt x="133650" y="67322"/>
                </a:lnTo>
                <a:lnTo>
                  <a:pt x="148672" y="60680"/>
                </a:lnTo>
                <a:lnTo>
                  <a:pt x="152295" y="73185"/>
                </a:lnTo>
                <a:lnTo>
                  <a:pt x="145417" y="94876"/>
                </a:lnTo>
                <a:lnTo>
                  <a:pt x="129419" y="118160"/>
                </a:lnTo>
                <a:lnTo>
                  <a:pt x="105682" y="135445"/>
                </a:lnTo>
              </a:path>
              <a:path w="259080" h="198120">
                <a:moveTo>
                  <a:pt x="162667" y="176199"/>
                </a:moveTo>
                <a:lnTo>
                  <a:pt x="156763" y="150812"/>
                </a:lnTo>
                <a:lnTo>
                  <a:pt x="167412" y="121396"/>
                </a:lnTo>
                <a:lnTo>
                  <a:pt x="185036" y="98232"/>
                </a:lnTo>
                <a:lnTo>
                  <a:pt x="200056" y="91605"/>
                </a:lnTo>
                <a:lnTo>
                  <a:pt x="203678" y="104097"/>
                </a:lnTo>
                <a:lnTo>
                  <a:pt x="196797" y="125782"/>
                </a:lnTo>
                <a:lnTo>
                  <a:pt x="180798" y="149060"/>
                </a:lnTo>
                <a:lnTo>
                  <a:pt x="157066" y="166331"/>
                </a:lnTo>
              </a:path>
              <a:path w="259080" h="198120">
                <a:moveTo>
                  <a:pt x="160241" y="165226"/>
                </a:moveTo>
                <a:lnTo>
                  <a:pt x="145012" y="167207"/>
                </a:lnTo>
                <a:lnTo>
                  <a:pt x="130942" y="163702"/>
                </a:lnTo>
                <a:lnTo>
                  <a:pt x="119397" y="155807"/>
                </a:lnTo>
                <a:lnTo>
                  <a:pt x="111740" y="144614"/>
                </a:lnTo>
              </a:path>
              <a:path w="259080" h="198120">
                <a:moveTo>
                  <a:pt x="211956" y="194449"/>
                </a:moveTo>
                <a:lnTo>
                  <a:pt x="214607" y="169268"/>
                </a:lnTo>
                <a:lnTo>
                  <a:pt x="226867" y="144019"/>
                </a:lnTo>
                <a:lnTo>
                  <a:pt x="242397" y="125621"/>
                </a:lnTo>
                <a:lnTo>
                  <a:pt x="254856" y="120992"/>
                </a:lnTo>
                <a:lnTo>
                  <a:pt x="258487" y="133490"/>
                </a:lnTo>
                <a:lnTo>
                  <a:pt x="251613" y="155178"/>
                </a:lnTo>
                <a:lnTo>
                  <a:pt x="235616" y="178460"/>
                </a:lnTo>
                <a:lnTo>
                  <a:pt x="211880" y="195745"/>
                </a:lnTo>
              </a:path>
              <a:path w="259080" h="198120">
                <a:moveTo>
                  <a:pt x="211626" y="196126"/>
                </a:moveTo>
                <a:lnTo>
                  <a:pt x="196391" y="198108"/>
                </a:lnTo>
                <a:lnTo>
                  <a:pt x="182320" y="194608"/>
                </a:lnTo>
                <a:lnTo>
                  <a:pt x="170774" y="186717"/>
                </a:lnTo>
                <a:lnTo>
                  <a:pt x="163112" y="175526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274891" y="4643349"/>
            <a:ext cx="65405" cy="96520"/>
          </a:xfrm>
          <a:custGeom>
            <a:avLst/>
            <a:gdLst/>
            <a:ahLst/>
            <a:cxnLst/>
            <a:rect l="l" t="t" r="r" b="b"/>
            <a:pathLst>
              <a:path w="65405" h="96520">
                <a:moveTo>
                  <a:pt x="65354" y="1980"/>
                </a:moveTo>
                <a:lnTo>
                  <a:pt x="24495" y="11393"/>
                </a:lnTo>
                <a:lnTo>
                  <a:pt x="14484" y="37776"/>
                </a:lnTo>
                <a:lnTo>
                  <a:pt x="16068" y="45870"/>
                </a:lnTo>
                <a:lnTo>
                  <a:pt x="19710" y="54088"/>
                </a:lnTo>
                <a:lnTo>
                  <a:pt x="32893" y="76999"/>
                </a:lnTo>
                <a:lnTo>
                  <a:pt x="0" y="95922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552373" y="4492117"/>
            <a:ext cx="118745" cy="41275"/>
          </a:xfrm>
          <a:custGeom>
            <a:avLst/>
            <a:gdLst/>
            <a:ahLst/>
            <a:cxnLst/>
            <a:rect l="l" t="t" r="r" b="b"/>
            <a:pathLst>
              <a:path w="118744" h="41275">
                <a:moveTo>
                  <a:pt x="0" y="31559"/>
                </a:moveTo>
                <a:lnTo>
                  <a:pt x="5945" y="17395"/>
                </a:lnTo>
                <a:lnTo>
                  <a:pt x="16046" y="6997"/>
                </a:lnTo>
                <a:lnTo>
                  <a:pt x="28671" y="991"/>
                </a:lnTo>
                <a:lnTo>
                  <a:pt x="42189" y="0"/>
                </a:lnTo>
                <a:lnTo>
                  <a:pt x="49607" y="1943"/>
                </a:lnTo>
                <a:lnTo>
                  <a:pt x="56519" y="5605"/>
                </a:lnTo>
                <a:lnTo>
                  <a:pt x="62715" y="11046"/>
                </a:lnTo>
                <a:lnTo>
                  <a:pt x="67983" y="18326"/>
                </a:lnTo>
                <a:lnTo>
                  <a:pt x="80886" y="40754"/>
                </a:lnTo>
                <a:lnTo>
                  <a:pt x="118249" y="19253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340106" y="4521719"/>
            <a:ext cx="259079" cy="198120"/>
          </a:xfrm>
          <a:custGeom>
            <a:avLst/>
            <a:gdLst/>
            <a:ahLst/>
            <a:cxnLst/>
            <a:rect l="l" t="t" r="r" b="b"/>
            <a:pathLst>
              <a:path w="259080" h="198120">
                <a:moveTo>
                  <a:pt x="5904" y="113513"/>
                </a:moveTo>
                <a:lnTo>
                  <a:pt x="0" y="138893"/>
                </a:lnTo>
                <a:lnTo>
                  <a:pt x="10647" y="168307"/>
                </a:lnTo>
                <a:lnTo>
                  <a:pt x="28267" y="191473"/>
                </a:lnTo>
                <a:lnTo>
                  <a:pt x="43280" y="198108"/>
                </a:lnTo>
                <a:lnTo>
                  <a:pt x="46914" y="185610"/>
                </a:lnTo>
                <a:lnTo>
                  <a:pt x="40035" y="163922"/>
                </a:lnTo>
                <a:lnTo>
                  <a:pt x="24031" y="140640"/>
                </a:lnTo>
                <a:lnTo>
                  <a:pt x="290" y="123355"/>
                </a:lnTo>
              </a:path>
              <a:path w="259080" h="198120">
                <a:moveTo>
                  <a:pt x="56920" y="82982"/>
                </a:moveTo>
                <a:lnTo>
                  <a:pt x="51008" y="108368"/>
                </a:lnTo>
                <a:lnTo>
                  <a:pt x="61654" y="137781"/>
                </a:lnTo>
                <a:lnTo>
                  <a:pt x="79276" y="160944"/>
                </a:lnTo>
                <a:lnTo>
                  <a:pt x="94296" y="167577"/>
                </a:lnTo>
                <a:lnTo>
                  <a:pt x="97919" y="155079"/>
                </a:lnTo>
                <a:lnTo>
                  <a:pt x="91043" y="133393"/>
                </a:lnTo>
                <a:lnTo>
                  <a:pt x="75049" y="110114"/>
                </a:lnTo>
                <a:lnTo>
                  <a:pt x="51319" y="92837"/>
                </a:lnTo>
              </a:path>
              <a:path w="259080" h="198120">
                <a:moveTo>
                  <a:pt x="54481" y="93587"/>
                </a:moveTo>
                <a:lnTo>
                  <a:pt x="39252" y="91603"/>
                </a:lnTo>
                <a:lnTo>
                  <a:pt x="25184" y="95098"/>
                </a:lnTo>
                <a:lnTo>
                  <a:pt x="13642" y="102984"/>
                </a:lnTo>
                <a:lnTo>
                  <a:pt x="5993" y="114173"/>
                </a:lnTo>
              </a:path>
              <a:path w="259080" h="198120">
                <a:moveTo>
                  <a:pt x="105866" y="62675"/>
                </a:moveTo>
                <a:lnTo>
                  <a:pt x="90636" y="60689"/>
                </a:lnTo>
                <a:lnTo>
                  <a:pt x="76568" y="64192"/>
                </a:lnTo>
                <a:lnTo>
                  <a:pt x="65026" y="72087"/>
                </a:lnTo>
                <a:lnTo>
                  <a:pt x="57377" y="83274"/>
                </a:lnTo>
              </a:path>
              <a:path w="259080" h="198120">
                <a:moveTo>
                  <a:pt x="111288" y="52820"/>
                </a:moveTo>
                <a:lnTo>
                  <a:pt x="105377" y="78200"/>
                </a:lnTo>
                <a:lnTo>
                  <a:pt x="116022" y="107614"/>
                </a:lnTo>
                <a:lnTo>
                  <a:pt x="133645" y="130779"/>
                </a:lnTo>
                <a:lnTo>
                  <a:pt x="148665" y="137414"/>
                </a:lnTo>
                <a:lnTo>
                  <a:pt x="152288" y="124916"/>
                </a:lnTo>
                <a:lnTo>
                  <a:pt x="145410" y="103229"/>
                </a:lnTo>
                <a:lnTo>
                  <a:pt x="129412" y="79946"/>
                </a:lnTo>
                <a:lnTo>
                  <a:pt x="105675" y="62662"/>
                </a:lnTo>
              </a:path>
              <a:path w="259080" h="198120">
                <a:moveTo>
                  <a:pt x="162673" y="21908"/>
                </a:moveTo>
                <a:lnTo>
                  <a:pt x="156761" y="47295"/>
                </a:lnTo>
                <a:lnTo>
                  <a:pt x="167407" y="76713"/>
                </a:lnTo>
                <a:lnTo>
                  <a:pt x="185029" y="99880"/>
                </a:lnTo>
                <a:lnTo>
                  <a:pt x="200049" y="106515"/>
                </a:lnTo>
                <a:lnTo>
                  <a:pt x="203672" y="94016"/>
                </a:lnTo>
                <a:lnTo>
                  <a:pt x="196794" y="72327"/>
                </a:lnTo>
                <a:lnTo>
                  <a:pt x="180796" y="49047"/>
                </a:lnTo>
                <a:lnTo>
                  <a:pt x="157059" y="31776"/>
                </a:lnTo>
              </a:path>
              <a:path w="259080" h="198120">
                <a:moveTo>
                  <a:pt x="160234" y="32881"/>
                </a:moveTo>
                <a:lnTo>
                  <a:pt x="145001" y="30901"/>
                </a:lnTo>
                <a:lnTo>
                  <a:pt x="130935" y="34405"/>
                </a:lnTo>
                <a:lnTo>
                  <a:pt x="119393" y="42300"/>
                </a:lnTo>
                <a:lnTo>
                  <a:pt x="111733" y="53493"/>
                </a:lnTo>
              </a:path>
              <a:path w="259080" h="198120">
                <a:moveTo>
                  <a:pt x="211936" y="3658"/>
                </a:moveTo>
                <a:lnTo>
                  <a:pt x="214591" y="28839"/>
                </a:lnTo>
                <a:lnTo>
                  <a:pt x="226858" y="54088"/>
                </a:lnTo>
                <a:lnTo>
                  <a:pt x="242393" y="72486"/>
                </a:lnTo>
                <a:lnTo>
                  <a:pt x="254849" y="77115"/>
                </a:lnTo>
                <a:lnTo>
                  <a:pt x="258485" y="64611"/>
                </a:lnTo>
                <a:lnTo>
                  <a:pt x="251611" y="42925"/>
                </a:lnTo>
                <a:lnTo>
                  <a:pt x="235611" y="19645"/>
                </a:lnTo>
                <a:lnTo>
                  <a:pt x="211872" y="2362"/>
                </a:lnTo>
              </a:path>
              <a:path w="259080" h="198120">
                <a:moveTo>
                  <a:pt x="211618" y="1981"/>
                </a:moveTo>
                <a:lnTo>
                  <a:pt x="196384" y="0"/>
                </a:lnTo>
                <a:lnTo>
                  <a:pt x="182316" y="3499"/>
                </a:lnTo>
                <a:lnTo>
                  <a:pt x="170778" y="11390"/>
                </a:lnTo>
                <a:lnTo>
                  <a:pt x="163130" y="22581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602170" y="4782997"/>
            <a:ext cx="132715" cy="57150"/>
          </a:xfrm>
          <a:custGeom>
            <a:avLst/>
            <a:gdLst/>
            <a:ahLst/>
            <a:cxnLst/>
            <a:rect l="l" t="t" r="r" b="b"/>
            <a:pathLst>
              <a:path w="132714" h="57150">
                <a:moveTo>
                  <a:pt x="0" y="0"/>
                </a:moveTo>
                <a:lnTo>
                  <a:pt x="132105" y="0"/>
                </a:lnTo>
              </a:path>
              <a:path w="132714" h="57150">
                <a:moveTo>
                  <a:pt x="17068" y="28206"/>
                </a:moveTo>
                <a:lnTo>
                  <a:pt x="116535" y="28206"/>
                </a:lnTo>
              </a:path>
              <a:path w="132714" h="57150">
                <a:moveTo>
                  <a:pt x="33400" y="57150"/>
                </a:moveTo>
                <a:lnTo>
                  <a:pt x="99453" y="57150"/>
                </a:lnTo>
              </a:path>
            </a:pathLst>
          </a:custGeom>
          <a:ln w="12700">
            <a:solidFill>
              <a:srgbClr val="4F505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1" name="object 181"/>
          <p:cNvGrpSpPr/>
          <p:nvPr/>
        </p:nvGrpSpPr>
        <p:grpSpPr>
          <a:xfrm>
            <a:off x="7651433" y="4498214"/>
            <a:ext cx="29845" cy="29845"/>
            <a:chOff x="2596832" y="4498213"/>
            <a:chExt cx="29845" cy="29845"/>
          </a:xfrm>
        </p:grpSpPr>
        <p:sp>
          <p:nvSpPr>
            <p:cNvPr id="182" name="object 182"/>
            <p:cNvSpPr/>
            <p:nvPr/>
          </p:nvSpPr>
          <p:spPr>
            <a:xfrm>
              <a:off x="2599118" y="450049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15" y="0"/>
                  </a:moveTo>
                  <a:lnTo>
                    <a:pt x="5575" y="0"/>
                  </a:lnTo>
                  <a:lnTo>
                    <a:pt x="0" y="5549"/>
                  </a:lnTo>
                  <a:lnTo>
                    <a:pt x="0" y="12382"/>
                  </a:lnTo>
                  <a:lnTo>
                    <a:pt x="0" y="19202"/>
                  </a:lnTo>
                  <a:lnTo>
                    <a:pt x="5575" y="24777"/>
                  </a:lnTo>
                  <a:lnTo>
                    <a:pt x="19215" y="24777"/>
                  </a:lnTo>
                  <a:lnTo>
                    <a:pt x="24777" y="19202"/>
                  </a:lnTo>
                  <a:lnTo>
                    <a:pt x="24777" y="5549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599118" y="4500499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382"/>
                  </a:moveTo>
                  <a:lnTo>
                    <a:pt x="0" y="19202"/>
                  </a:lnTo>
                  <a:lnTo>
                    <a:pt x="5575" y="24777"/>
                  </a:lnTo>
                  <a:lnTo>
                    <a:pt x="12395" y="24777"/>
                  </a:lnTo>
                  <a:lnTo>
                    <a:pt x="19215" y="24777"/>
                  </a:lnTo>
                  <a:lnTo>
                    <a:pt x="24777" y="19202"/>
                  </a:lnTo>
                  <a:lnTo>
                    <a:pt x="24777" y="12382"/>
                  </a:lnTo>
                  <a:lnTo>
                    <a:pt x="24777" y="5549"/>
                  </a:lnTo>
                  <a:lnTo>
                    <a:pt x="19215" y="0"/>
                  </a:lnTo>
                  <a:lnTo>
                    <a:pt x="12395" y="0"/>
                  </a:lnTo>
                  <a:lnTo>
                    <a:pt x="5575" y="0"/>
                  </a:lnTo>
                  <a:lnTo>
                    <a:pt x="0" y="5549"/>
                  </a:lnTo>
                  <a:lnTo>
                    <a:pt x="0" y="123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4" name="object 184"/>
          <p:cNvGrpSpPr/>
          <p:nvPr/>
        </p:nvGrpSpPr>
        <p:grpSpPr>
          <a:xfrm>
            <a:off x="7649211" y="4035832"/>
            <a:ext cx="29845" cy="29845"/>
            <a:chOff x="2594610" y="4035831"/>
            <a:chExt cx="29845" cy="29845"/>
          </a:xfrm>
        </p:grpSpPr>
        <p:sp>
          <p:nvSpPr>
            <p:cNvPr id="185" name="object 185"/>
            <p:cNvSpPr/>
            <p:nvPr/>
          </p:nvSpPr>
          <p:spPr>
            <a:xfrm>
              <a:off x="2596896" y="4038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15" y="0"/>
                  </a:moveTo>
                  <a:lnTo>
                    <a:pt x="5562" y="0"/>
                  </a:lnTo>
                  <a:lnTo>
                    <a:pt x="0" y="5562"/>
                  </a:lnTo>
                  <a:lnTo>
                    <a:pt x="0" y="12382"/>
                  </a:lnTo>
                  <a:lnTo>
                    <a:pt x="0" y="19215"/>
                  </a:lnTo>
                  <a:lnTo>
                    <a:pt x="5562" y="24777"/>
                  </a:lnTo>
                  <a:lnTo>
                    <a:pt x="19215" y="24777"/>
                  </a:lnTo>
                  <a:lnTo>
                    <a:pt x="24790" y="19215"/>
                  </a:lnTo>
                  <a:lnTo>
                    <a:pt x="24790" y="5562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2596896" y="4038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382"/>
                  </a:moveTo>
                  <a:lnTo>
                    <a:pt x="0" y="19215"/>
                  </a:lnTo>
                  <a:lnTo>
                    <a:pt x="5562" y="24777"/>
                  </a:lnTo>
                  <a:lnTo>
                    <a:pt x="12395" y="24777"/>
                  </a:lnTo>
                  <a:lnTo>
                    <a:pt x="19215" y="24777"/>
                  </a:lnTo>
                  <a:lnTo>
                    <a:pt x="24790" y="19215"/>
                  </a:lnTo>
                  <a:lnTo>
                    <a:pt x="24790" y="12382"/>
                  </a:lnTo>
                  <a:lnTo>
                    <a:pt x="24790" y="5562"/>
                  </a:lnTo>
                  <a:lnTo>
                    <a:pt x="19215" y="0"/>
                  </a:lnTo>
                  <a:lnTo>
                    <a:pt x="12395" y="0"/>
                  </a:lnTo>
                  <a:lnTo>
                    <a:pt x="5562" y="0"/>
                  </a:lnTo>
                  <a:lnTo>
                    <a:pt x="0" y="5562"/>
                  </a:lnTo>
                  <a:lnTo>
                    <a:pt x="0" y="123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" name="object 187"/>
          <p:cNvGrpSpPr/>
          <p:nvPr/>
        </p:nvGrpSpPr>
        <p:grpSpPr>
          <a:xfrm>
            <a:off x="7253631" y="4723092"/>
            <a:ext cx="29845" cy="29845"/>
            <a:chOff x="2199030" y="4723091"/>
            <a:chExt cx="29845" cy="29845"/>
          </a:xfrm>
        </p:grpSpPr>
        <p:sp>
          <p:nvSpPr>
            <p:cNvPr id="188" name="object 188"/>
            <p:cNvSpPr/>
            <p:nvPr/>
          </p:nvSpPr>
          <p:spPr>
            <a:xfrm>
              <a:off x="2201316" y="472537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15" y="0"/>
                  </a:moveTo>
                  <a:lnTo>
                    <a:pt x="5575" y="0"/>
                  </a:lnTo>
                  <a:lnTo>
                    <a:pt x="0" y="5549"/>
                  </a:lnTo>
                  <a:lnTo>
                    <a:pt x="0" y="12382"/>
                  </a:lnTo>
                  <a:lnTo>
                    <a:pt x="0" y="19202"/>
                  </a:lnTo>
                  <a:lnTo>
                    <a:pt x="5575" y="24777"/>
                  </a:lnTo>
                  <a:lnTo>
                    <a:pt x="19215" y="24777"/>
                  </a:lnTo>
                  <a:lnTo>
                    <a:pt x="24777" y="19202"/>
                  </a:lnTo>
                  <a:lnTo>
                    <a:pt x="24777" y="5549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201316" y="472537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382"/>
                  </a:moveTo>
                  <a:lnTo>
                    <a:pt x="0" y="19202"/>
                  </a:lnTo>
                  <a:lnTo>
                    <a:pt x="5575" y="24777"/>
                  </a:lnTo>
                  <a:lnTo>
                    <a:pt x="12395" y="24777"/>
                  </a:lnTo>
                  <a:lnTo>
                    <a:pt x="19215" y="24777"/>
                  </a:lnTo>
                  <a:lnTo>
                    <a:pt x="24777" y="19202"/>
                  </a:lnTo>
                  <a:lnTo>
                    <a:pt x="24777" y="12382"/>
                  </a:lnTo>
                  <a:lnTo>
                    <a:pt x="24777" y="5549"/>
                  </a:lnTo>
                  <a:lnTo>
                    <a:pt x="19215" y="0"/>
                  </a:lnTo>
                  <a:lnTo>
                    <a:pt x="12395" y="0"/>
                  </a:lnTo>
                  <a:lnTo>
                    <a:pt x="5575" y="0"/>
                  </a:lnTo>
                  <a:lnTo>
                    <a:pt x="0" y="5549"/>
                  </a:lnTo>
                  <a:lnTo>
                    <a:pt x="0" y="123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" name="object 190"/>
          <p:cNvGrpSpPr/>
          <p:nvPr/>
        </p:nvGrpSpPr>
        <p:grpSpPr>
          <a:xfrm>
            <a:off x="8055179" y="4726052"/>
            <a:ext cx="29845" cy="29845"/>
            <a:chOff x="3000578" y="4726051"/>
            <a:chExt cx="29845" cy="29845"/>
          </a:xfrm>
        </p:grpSpPr>
        <p:sp>
          <p:nvSpPr>
            <p:cNvPr id="191" name="object 191"/>
            <p:cNvSpPr/>
            <p:nvPr/>
          </p:nvSpPr>
          <p:spPr>
            <a:xfrm>
              <a:off x="3002864" y="472833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15" y="0"/>
                  </a:moveTo>
                  <a:lnTo>
                    <a:pt x="5575" y="0"/>
                  </a:lnTo>
                  <a:lnTo>
                    <a:pt x="0" y="5575"/>
                  </a:lnTo>
                  <a:lnTo>
                    <a:pt x="0" y="12395"/>
                  </a:lnTo>
                  <a:lnTo>
                    <a:pt x="0" y="19215"/>
                  </a:lnTo>
                  <a:lnTo>
                    <a:pt x="5575" y="24777"/>
                  </a:lnTo>
                  <a:lnTo>
                    <a:pt x="19215" y="24777"/>
                  </a:lnTo>
                  <a:lnTo>
                    <a:pt x="24777" y="19215"/>
                  </a:lnTo>
                  <a:lnTo>
                    <a:pt x="24777" y="5575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3002864" y="472833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395"/>
                  </a:moveTo>
                  <a:lnTo>
                    <a:pt x="0" y="19215"/>
                  </a:lnTo>
                  <a:lnTo>
                    <a:pt x="5575" y="24777"/>
                  </a:lnTo>
                  <a:lnTo>
                    <a:pt x="12395" y="24777"/>
                  </a:lnTo>
                  <a:lnTo>
                    <a:pt x="19215" y="24777"/>
                  </a:lnTo>
                  <a:lnTo>
                    <a:pt x="24777" y="19215"/>
                  </a:lnTo>
                  <a:lnTo>
                    <a:pt x="24777" y="12395"/>
                  </a:lnTo>
                  <a:lnTo>
                    <a:pt x="24777" y="5575"/>
                  </a:lnTo>
                  <a:lnTo>
                    <a:pt x="19215" y="0"/>
                  </a:lnTo>
                  <a:lnTo>
                    <a:pt x="12395" y="0"/>
                  </a:lnTo>
                  <a:lnTo>
                    <a:pt x="5575" y="0"/>
                  </a:lnTo>
                  <a:lnTo>
                    <a:pt x="0" y="5575"/>
                  </a:lnTo>
                  <a:lnTo>
                    <a:pt x="0" y="123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" name="object 193"/>
          <p:cNvGrpSpPr/>
          <p:nvPr/>
        </p:nvGrpSpPr>
        <p:grpSpPr>
          <a:xfrm>
            <a:off x="7251358" y="4225849"/>
            <a:ext cx="1755139" cy="870585"/>
            <a:chOff x="2196757" y="4225848"/>
            <a:chExt cx="1755139" cy="870585"/>
          </a:xfrm>
        </p:grpSpPr>
        <p:sp>
          <p:nvSpPr>
            <p:cNvPr id="194" name="object 194"/>
            <p:cNvSpPr/>
            <p:nvPr/>
          </p:nvSpPr>
          <p:spPr>
            <a:xfrm>
              <a:off x="2204694" y="4739639"/>
              <a:ext cx="14604" cy="332740"/>
            </a:xfrm>
            <a:custGeom>
              <a:avLst/>
              <a:gdLst/>
              <a:ahLst/>
              <a:cxnLst/>
              <a:rect l="l" t="t" r="r" b="b"/>
              <a:pathLst>
                <a:path w="14605" h="332739">
                  <a:moveTo>
                    <a:pt x="0" y="332739"/>
                  </a:moveTo>
                  <a:lnTo>
                    <a:pt x="14084" y="332739"/>
                  </a:lnTo>
                  <a:lnTo>
                    <a:pt x="14084" y="0"/>
                  </a:lnTo>
                  <a:lnTo>
                    <a:pt x="0" y="0"/>
                  </a:lnTo>
                  <a:lnTo>
                    <a:pt x="0" y="3327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204694" y="4739957"/>
              <a:ext cx="14604" cy="346710"/>
            </a:xfrm>
            <a:custGeom>
              <a:avLst/>
              <a:gdLst/>
              <a:ahLst/>
              <a:cxnLst/>
              <a:rect l="l" t="t" r="r" b="b"/>
              <a:pathLst>
                <a:path w="14605" h="346710">
                  <a:moveTo>
                    <a:pt x="6667" y="346582"/>
                  </a:moveTo>
                  <a:lnTo>
                    <a:pt x="0" y="346582"/>
                  </a:lnTo>
                  <a:lnTo>
                    <a:pt x="0" y="339166"/>
                  </a:lnTo>
                  <a:lnTo>
                    <a:pt x="0" y="328777"/>
                  </a:lnTo>
                  <a:lnTo>
                    <a:pt x="0" y="0"/>
                  </a:lnTo>
                  <a:lnTo>
                    <a:pt x="6667" y="0"/>
                  </a:lnTo>
                  <a:lnTo>
                    <a:pt x="14084" y="0"/>
                  </a:lnTo>
                  <a:lnTo>
                    <a:pt x="14084" y="11125"/>
                  </a:lnTo>
                  <a:lnTo>
                    <a:pt x="14084" y="21526"/>
                  </a:lnTo>
                  <a:lnTo>
                    <a:pt x="14084" y="318401"/>
                  </a:lnTo>
                  <a:lnTo>
                    <a:pt x="14084" y="332498"/>
                  </a:lnTo>
                </a:path>
              </a:pathLst>
            </a:custGeom>
            <a:ln w="15874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2211362" y="5072456"/>
              <a:ext cx="1174115" cy="15875"/>
            </a:xfrm>
            <a:custGeom>
              <a:avLst/>
              <a:gdLst/>
              <a:ahLst/>
              <a:cxnLst/>
              <a:rect l="l" t="t" r="r" b="b"/>
              <a:pathLst>
                <a:path w="1174114" h="15875">
                  <a:moveTo>
                    <a:pt x="1093977" y="0"/>
                  </a:moveTo>
                  <a:lnTo>
                    <a:pt x="7416" y="0"/>
                  </a:lnTo>
                  <a:lnTo>
                    <a:pt x="0" y="6667"/>
                  </a:lnTo>
                  <a:lnTo>
                    <a:pt x="0" y="14084"/>
                  </a:lnTo>
                  <a:lnTo>
                    <a:pt x="37109" y="14833"/>
                  </a:lnTo>
                  <a:lnTo>
                    <a:pt x="1166698" y="14833"/>
                  </a:lnTo>
                  <a:lnTo>
                    <a:pt x="1174114" y="15582"/>
                  </a:lnTo>
                  <a:lnTo>
                    <a:pt x="1174114" y="7416"/>
                  </a:lnTo>
                  <a:lnTo>
                    <a:pt x="1166698" y="7416"/>
                  </a:lnTo>
                  <a:lnTo>
                    <a:pt x="1160018" y="736"/>
                  </a:lnTo>
                  <a:lnTo>
                    <a:pt x="10939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2218779" y="5072455"/>
              <a:ext cx="1167130" cy="15240"/>
            </a:xfrm>
            <a:custGeom>
              <a:avLst/>
              <a:gdLst/>
              <a:ahLst/>
              <a:cxnLst/>
              <a:rect l="l" t="t" r="r" b="b"/>
              <a:pathLst>
                <a:path w="1167129" h="15239">
                  <a:moveTo>
                    <a:pt x="1152601" y="736"/>
                  </a:moveTo>
                  <a:lnTo>
                    <a:pt x="1086548" y="0"/>
                  </a:lnTo>
                  <a:lnTo>
                    <a:pt x="0" y="0"/>
                  </a:lnTo>
                  <a:lnTo>
                    <a:pt x="1152601" y="736"/>
                  </a:lnTo>
                  <a:close/>
                </a:path>
                <a:path w="1167129" h="15239">
                  <a:moveTo>
                    <a:pt x="1166698" y="7543"/>
                  </a:moveTo>
                  <a:lnTo>
                    <a:pt x="585228" y="7543"/>
                  </a:lnTo>
                  <a:lnTo>
                    <a:pt x="585228" y="13893"/>
                  </a:lnTo>
                  <a:lnTo>
                    <a:pt x="14592" y="13893"/>
                  </a:lnTo>
                  <a:lnTo>
                    <a:pt x="14592" y="15163"/>
                  </a:lnTo>
                  <a:lnTo>
                    <a:pt x="1166698" y="15163"/>
                  </a:lnTo>
                  <a:lnTo>
                    <a:pt x="1166698" y="13893"/>
                  </a:lnTo>
                  <a:lnTo>
                    <a:pt x="1166698" y="7543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2203424" y="5071935"/>
              <a:ext cx="1189990" cy="24130"/>
            </a:xfrm>
            <a:custGeom>
              <a:avLst/>
              <a:gdLst/>
              <a:ahLst/>
              <a:cxnLst/>
              <a:rect l="l" t="t" r="r" b="b"/>
              <a:pathLst>
                <a:path w="1189989" h="24129">
                  <a:moveTo>
                    <a:pt x="0" y="24041"/>
                  </a:moveTo>
                  <a:lnTo>
                    <a:pt x="1189989" y="24041"/>
                  </a:lnTo>
                  <a:lnTo>
                    <a:pt x="1189989" y="0"/>
                  </a:lnTo>
                  <a:lnTo>
                    <a:pt x="0" y="0"/>
                  </a:lnTo>
                  <a:lnTo>
                    <a:pt x="0" y="24041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2218778" y="5072456"/>
              <a:ext cx="1153160" cy="1270"/>
            </a:xfrm>
            <a:custGeom>
              <a:avLst/>
              <a:gdLst/>
              <a:ahLst/>
              <a:cxnLst/>
              <a:rect l="l" t="t" r="r" b="b"/>
              <a:pathLst>
                <a:path w="1153160" h="1270">
                  <a:moveTo>
                    <a:pt x="-7937" y="368"/>
                  </a:moveTo>
                  <a:lnTo>
                    <a:pt x="1160538" y="368"/>
                  </a:lnTo>
                </a:path>
              </a:pathLst>
            </a:custGeom>
            <a:ln w="16611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371380" y="4235272"/>
              <a:ext cx="14604" cy="845185"/>
            </a:xfrm>
            <a:custGeom>
              <a:avLst/>
              <a:gdLst/>
              <a:ahLst/>
              <a:cxnLst/>
              <a:rect l="l" t="t" r="r" b="b"/>
              <a:pathLst>
                <a:path w="14604" h="845185">
                  <a:moveTo>
                    <a:pt x="6680" y="0"/>
                  </a:moveTo>
                  <a:lnTo>
                    <a:pt x="0" y="0"/>
                  </a:lnTo>
                  <a:lnTo>
                    <a:pt x="0" y="837920"/>
                  </a:lnTo>
                  <a:lnTo>
                    <a:pt x="6680" y="844600"/>
                  </a:lnTo>
                  <a:lnTo>
                    <a:pt x="14096" y="844600"/>
                  </a:lnTo>
                  <a:lnTo>
                    <a:pt x="14096" y="14097"/>
                  </a:lnTo>
                  <a:lnTo>
                    <a:pt x="6680" y="6680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371380" y="4235272"/>
              <a:ext cx="6985" cy="838200"/>
            </a:xfrm>
            <a:custGeom>
              <a:avLst/>
              <a:gdLst/>
              <a:ahLst/>
              <a:cxnLst/>
              <a:rect l="l" t="t" r="r" b="b"/>
              <a:pathLst>
                <a:path w="6985" h="838200">
                  <a:moveTo>
                    <a:pt x="6680" y="0"/>
                  </a:moveTo>
                  <a:lnTo>
                    <a:pt x="0" y="0"/>
                  </a:lnTo>
                  <a:lnTo>
                    <a:pt x="0" y="837920"/>
                  </a:lnTo>
                  <a:lnTo>
                    <a:pt x="6680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385477" y="4249369"/>
              <a:ext cx="0" cy="830580"/>
            </a:xfrm>
            <a:custGeom>
              <a:avLst/>
              <a:gdLst/>
              <a:ahLst/>
              <a:cxnLst/>
              <a:rect l="l" t="t" r="r" b="b"/>
              <a:pathLst>
                <a:path h="830579">
                  <a:moveTo>
                    <a:pt x="0" y="0"/>
                  </a:moveTo>
                  <a:lnTo>
                    <a:pt x="0" y="0"/>
                  </a:lnTo>
                  <a:lnTo>
                    <a:pt x="0" y="804519"/>
                  </a:lnTo>
                  <a:lnTo>
                    <a:pt x="0" y="830503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363442" y="4227334"/>
              <a:ext cx="22860" cy="854075"/>
            </a:xfrm>
            <a:custGeom>
              <a:avLst/>
              <a:gdLst/>
              <a:ahLst/>
              <a:cxnLst/>
              <a:rect l="l" t="t" r="r" b="b"/>
              <a:pathLst>
                <a:path w="22860" h="854075">
                  <a:moveTo>
                    <a:pt x="0" y="853795"/>
                  </a:moveTo>
                  <a:lnTo>
                    <a:pt x="22555" y="853795"/>
                  </a:lnTo>
                  <a:lnTo>
                    <a:pt x="22555" y="0"/>
                  </a:lnTo>
                  <a:lnTo>
                    <a:pt x="0" y="0"/>
                  </a:lnTo>
                  <a:lnTo>
                    <a:pt x="0" y="853795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378060" y="4235449"/>
              <a:ext cx="560070" cy="12700"/>
            </a:xfrm>
            <a:custGeom>
              <a:avLst/>
              <a:gdLst/>
              <a:ahLst/>
              <a:cxnLst/>
              <a:rect l="l" t="t" r="r" b="b"/>
              <a:pathLst>
                <a:path w="560070" h="12700">
                  <a:moveTo>
                    <a:pt x="55960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3022" y="6350"/>
                  </a:lnTo>
                  <a:lnTo>
                    <a:pt x="3022" y="12700"/>
                  </a:lnTo>
                  <a:lnTo>
                    <a:pt x="548792" y="12700"/>
                  </a:lnTo>
                  <a:lnTo>
                    <a:pt x="548792" y="6350"/>
                  </a:lnTo>
                  <a:lnTo>
                    <a:pt x="559600" y="6350"/>
                  </a:lnTo>
                  <a:lnTo>
                    <a:pt x="5596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385477" y="4234179"/>
              <a:ext cx="552450" cy="15240"/>
            </a:xfrm>
            <a:custGeom>
              <a:avLst/>
              <a:gdLst/>
              <a:ahLst/>
              <a:cxnLst/>
              <a:rect l="l" t="t" r="r" b="b"/>
              <a:pathLst>
                <a:path w="552450" h="15239">
                  <a:moveTo>
                    <a:pt x="538086" y="14465"/>
                  </a:moveTo>
                  <a:lnTo>
                    <a:pt x="0" y="15189"/>
                  </a:lnTo>
                  <a:lnTo>
                    <a:pt x="510628" y="15189"/>
                  </a:lnTo>
                  <a:lnTo>
                    <a:pt x="538086" y="14465"/>
                  </a:lnTo>
                  <a:close/>
                </a:path>
                <a:path w="552450" h="15239">
                  <a:moveTo>
                    <a:pt x="552183" y="0"/>
                  </a:moveTo>
                  <a:lnTo>
                    <a:pt x="3454" y="0"/>
                  </a:lnTo>
                  <a:lnTo>
                    <a:pt x="3454" y="1270"/>
                  </a:lnTo>
                  <a:lnTo>
                    <a:pt x="308254" y="1270"/>
                  </a:lnTo>
                  <a:lnTo>
                    <a:pt x="308254" y="7620"/>
                  </a:lnTo>
                  <a:lnTo>
                    <a:pt x="552183" y="7620"/>
                  </a:lnTo>
                  <a:lnTo>
                    <a:pt x="552183" y="1270"/>
                  </a:lnTo>
                  <a:lnTo>
                    <a:pt x="55218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385477" y="4248645"/>
              <a:ext cx="538480" cy="1270"/>
            </a:xfrm>
            <a:custGeom>
              <a:avLst/>
              <a:gdLst/>
              <a:ahLst/>
              <a:cxnLst/>
              <a:rect l="l" t="t" r="r" b="b"/>
              <a:pathLst>
                <a:path w="538479" h="1270">
                  <a:moveTo>
                    <a:pt x="-7937" y="361"/>
                  </a:moveTo>
                  <a:lnTo>
                    <a:pt x="546023" y="361"/>
                  </a:lnTo>
                </a:path>
              </a:pathLst>
            </a:custGeom>
            <a:ln w="16598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378060" y="4233786"/>
              <a:ext cx="560070" cy="7620"/>
            </a:xfrm>
            <a:custGeom>
              <a:avLst/>
              <a:gdLst/>
              <a:ahLst/>
              <a:cxnLst/>
              <a:rect l="l" t="t" r="r" b="b"/>
              <a:pathLst>
                <a:path w="560070" h="7620">
                  <a:moveTo>
                    <a:pt x="0" y="1485"/>
                  </a:moveTo>
                  <a:lnTo>
                    <a:pt x="17818" y="736"/>
                  </a:lnTo>
                  <a:lnTo>
                    <a:pt x="34874" y="736"/>
                  </a:lnTo>
                  <a:lnTo>
                    <a:pt x="51943" y="736"/>
                  </a:lnTo>
                  <a:lnTo>
                    <a:pt x="552183" y="736"/>
                  </a:lnTo>
                  <a:lnTo>
                    <a:pt x="559600" y="0"/>
                  </a:lnTo>
                  <a:lnTo>
                    <a:pt x="559600" y="7429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923563" y="4241215"/>
              <a:ext cx="20320" cy="689610"/>
            </a:xfrm>
            <a:custGeom>
              <a:avLst/>
              <a:gdLst/>
              <a:ahLst/>
              <a:cxnLst/>
              <a:rect l="l" t="t" r="r" b="b"/>
              <a:pathLst>
                <a:path w="20320" h="689610">
                  <a:moveTo>
                    <a:pt x="14097" y="0"/>
                  </a:moveTo>
                  <a:lnTo>
                    <a:pt x="6680" y="0"/>
                  </a:lnTo>
                  <a:lnTo>
                    <a:pt x="0" y="7429"/>
                  </a:lnTo>
                  <a:lnTo>
                    <a:pt x="0" y="65303"/>
                  </a:lnTo>
                  <a:lnTo>
                    <a:pt x="749" y="86829"/>
                  </a:lnTo>
                  <a:lnTo>
                    <a:pt x="749" y="151409"/>
                  </a:lnTo>
                  <a:lnTo>
                    <a:pt x="1485" y="172923"/>
                  </a:lnTo>
                  <a:lnTo>
                    <a:pt x="1485" y="237489"/>
                  </a:lnTo>
                  <a:lnTo>
                    <a:pt x="2222" y="259016"/>
                  </a:lnTo>
                  <a:lnTo>
                    <a:pt x="2222" y="323583"/>
                  </a:lnTo>
                  <a:lnTo>
                    <a:pt x="2971" y="345109"/>
                  </a:lnTo>
                  <a:lnTo>
                    <a:pt x="2971" y="409676"/>
                  </a:lnTo>
                  <a:lnTo>
                    <a:pt x="3695" y="431203"/>
                  </a:lnTo>
                  <a:lnTo>
                    <a:pt x="3695" y="495769"/>
                  </a:lnTo>
                  <a:lnTo>
                    <a:pt x="4444" y="517296"/>
                  </a:lnTo>
                  <a:lnTo>
                    <a:pt x="4444" y="581863"/>
                  </a:lnTo>
                  <a:lnTo>
                    <a:pt x="5194" y="603376"/>
                  </a:lnTo>
                  <a:lnTo>
                    <a:pt x="5194" y="667956"/>
                  </a:lnTo>
                  <a:lnTo>
                    <a:pt x="5930" y="689483"/>
                  </a:lnTo>
                  <a:lnTo>
                    <a:pt x="12611" y="688733"/>
                  </a:lnTo>
                  <a:lnTo>
                    <a:pt x="20027" y="688733"/>
                  </a:lnTo>
                  <a:lnTo>
                    <a:pt x="20027" y="624166"/>
                  </a:lnTo>
                  <a:lnTo>
                    <a:pt x="19303" y="602640"/>
                  </a:lnTo>
                  <a:lnTo>
                    <a:pt x="19303" y="538073"/>
                  </a:lnTo>
                  <a:lnTo>
                    <a:pt x="18554" y="516559"/>
                  </a:lnTo>
                  <a:lnTo>
                    <a:pt x="18554" y="451992"/>
                  </a:lnTo>
                  <a:lnTo>
                    <a:pt x="17818" y="430453"/>
                  </a:lnTo>
                  <a:lnTo>
                    <a:pt x="17818" y="365887"/>
                  </a:lnTo>
                  <a:lnTo>
                    <a:pt x="17068" y="344373"/>
                  </a:lnTo>
                  <a:lnTo>
                    <a:pt x="17068" y="279793"/>
                  </a:lnTo>
                  <a:lnTo>
                    <a:pt x="16332" y="258279"/>
                  </a:lnTo>
                  <a:lnTo>
                    <a:pt x="16332" y="193713"/>
                  </a:lnTo>
                  <a:lnTo>
                    <a:pt x="15582" y="172173"/>
                  </a:lnTo>
                  <a:lnTo>
                    <a:pt x="15582" y="107607"/>
                  </a:lnTo>
                  <a:lnTo>
                    <a:pt x="14833" y="86093"/>
                  </a:lnTo>
                  <a:lnTo>
                    <a:pt x="14833" y="21513"/>
                  </a:lnTo>
                  <a:lnTo>
                    <a:pt x="140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923563" y="4241215"/>
              <a:ext cx="20320" cy="689610"/>
            </a:xfrm>
            <a:custGeom>
              <a:avLst/>
              <a:gdLst/>
              <a:ahLst/>
              <a:cxnLst/>
              <a:rect l="l" t="t" r="r" b="b"/>
              <a:pathLst>
                <a:path w="20320" h="689610">
                  <a:moveTo>
                    <a:pt x="14097" y="0"/>
                  </a:moveTo>
                  <a:lnTo>
                    <a:pt x="0" y="7429"/>
                  </a:lnTo>
                  <a:lnTo>
                    <a:pt x="0" y="65303"/>
                  </a:lnTo>
                  <a:lnTo>
                    <a:pt x="749" y="86829"/>
                  </a:lnTo>
                  <a:lnTo>
                    <a:pt x="749" y="151409"/>
                  </a:lnTo>
                  <a:lnTo>
                    <a:pt x="1485" y="172923"/>
                  </a:lnTo>
                  <a:lnTo>
                    <a:pt x="1485" y="237489"/>
                  </a:lnTo>
                  <a:lnTo>
                    <a:pt x="2222" y="259016"/>
                  </a:lnTo>
                  <a:lnTo>
                    <a:pt x="2222" y="323583"/>
                  </a:lnTo>
                  <a:lnTo>
                    <a:pt x="2971" y="345109"/>
                  </a:lnTo>
                  <a:lnTo>
                    <a:pt x="2971" y="409676"/>
                  </a:lnTo>
                  <a:lnTo>
                    <a:pt x="3695" y="431203"/>
                  </a:lnTo>
                  <a:lnTo>
                    <a:pt x="3695" y="495769"/>
                  </a:lnTo>
                  <a:lnTo>
                    <a:pt x="4444" y="517296"/>
                  </a:lnTo>
                  <a:lnTo>
                    <a:pt x="4444" y="581863"/>
                  </a:lnTo>
                  <a:lnTo>
                    <a:pt x="5194" y="603376"/>
                  </a:lnTo>
                  <a:lnTo>
                    <a:pt x="5194" y="667956"/>
                  </a:lnTo>
                  <a:lnTo>
                    <a:pt x="5930" y="689483"/>
                  </a:lnTo>
                  <a:lnTo>
                    <a:pt x="12611" y="688733"/>
                  </a:lnTo>
                  <a:lnTo>
                    <a:pt x="20027" y="688733"/>
                  </a:lnTo>
                  <a:lnTo>
                    <a:pt x="20027" y="624166"/>
                  </a:lnTo>
                  <a:lnTo>
                    <a:pt x="19303" y="602640"/>
                  </a:lnTo>
                  <a:lnTo>
                    <a:pt x="19303" y="538073"/>
                  </a:lnTo>
                  <a:lnTo>
                    <a:pt x="18554" y="516559"/>
                  </a:lnTo>
                  <a:lnTo>
                    <a:pt x="18554" y="451992"/>
                  </a:lnTo>
                  <a:lnTo>
                    <a:pt x="17818" y="430453"/>
                  </a:lnTo>
                  <a:lnTo>
                    <a:pt x="17818" y="365887"/>
                  </a:lnTo>
                  <a:lnTo>
                    <a:pt x="17068" y="344373"/>
                  </a:lnTo>
                  <a:lnTo>
                    <a:pt x="17068" y="279793"/>
                  </a:lnTo>
                  <a:lnTo>
                    <a:pt x="16332" y="258279"/>
                  </a:lnTo>
                  <a:lnTo>
                    <a:pt x="16332" y="193713"/>
                  </a:lnTo>
                  <a:lnTo>
                    <a:pt x="15582" y="172173"/>
                  </a:lnTo>
                  <a:lnTo>
                    <a:pt x="15582" y="107607"/>
                  </a:lnTo>
                  <a:lnTo>
                    <a:pt x="14833" y="86093"/>
                  </a:lnTo>
                  <a:lnTo>
                    <a:pt x="14833" y="21513"/>
                  </a:lnTo>
                  <a:lnTo>
                    <a:pt x="14097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923563" y="4241215"/>
              <a:ext cx="20320" cy="689610"/>
            </a:xfrm>
            <a:custGeom>
              <a:avLst/>
              <a:gdLst/>
              <a:ahLst/>
              <a:cxnLst/>
              <a:rect l="l" t="t" r="r" b="b"/>
              <a:pathLst>
                <a:path w="20320" h="689610">
                  <a:moveTo>
                    <a:pt x="14097" y="0"/>
                  </a:moveTo>
                  <a:lnTo>
                    <a:pt x="14833" y="21513"/>
                  </a:lnTo>
                  <a:lnTo>
                    <a:pt x="14833" y="43040"/>
                  </a:lnTo>
                  <a:lnTo>
                    <a:pt x="14833" y="64566"/>
                  </a:lnTo>
                  <a:lnTo>
                    <a:pt x="14833" y="86093"/>
                  </a:lnTo>
                  <a:lnTo>
                    <a:pt x="15582" y="107607"/>
                  </a:lnTo>
                  <a:lnTo>
                    <a:pt x="15582" y="129133"/>
                  </a:lnTo>
                  <a:lnTo>
                    <a:pt x="15582" y="150660"/>
                  </a:lnTo>
                  <a:lnTo>
                    <a:pt x="15582" y="172173"/>
                  </a:lnTo>
                  <a:lnTo>
                    <a:pt x="16332" y="193713"/>
                  </a:lnTo>
                  <a:lnTo>
                    <a:pt x="16332" y="215226"/>
                  </a:lnTo>
                  <a:lnTo>
                    <a:pt x="16332" y="236740"/>
                  </a:lnTo>
                  <a:lnTo>
                    <a:pt x="16332" y="258279"/>
                  </a:lnTo>
                  <a:lnTo>
                    <a:pt x="17068" y="279793"/>
                  </a:lnTo>
                  <a:lnTo>
                    <a:pt x="17068" y="301320"/>
                  </a:lnTo>
                  <a:lnTo>
                    <a:pt x="17068" y="322846"/>
                  </a:lnTo>
                  <a:lnTo>
                    <a:pt x="17068" y="344373"/>
                  </a:lnTo>
                  <a:lnTo>
                    <a:pt x="17818" y="365887"/>
                  </a:lnTo>
                  <a:lnTo>
                    <a:pt x="17818" y="387413"/>
                  </a:lnTo>
                  <a:lnTo>
                    <a:pt x="17818" y="408939"/>
                  </a:lnTo>
                  <a:lnTo>
                    <a:pt x="17818" y="430453"/>
                  </a:lnTo>
                  <a:lnTo>
                    <a:pt x="18554" y="451992"/>
                  </a:lnTo>
                  <a:lnTo>
                    <a:pt x="18554" y="473506"/>
                  </a:lnTo>
                  <a:lnTo>
                    <a:pt x="18554" y="495020"/>
                  </a:lnTo>
                  <a:lnTo>
                    <a:pt x="18554" y="516559"/>
                  </a:lnTo>
                  <a:lnTo>
                    <a:pt x="19303" y="538073"/>
                  </a:lnTo>
                  <a:lnTo>
                    <a:pt x="19303" y="559600"/>
                  </a:lnTo>
                  <a:lnTo>
                    <a:pt x="19303" y="581126"/>
                  </a:lnTo>
                  <a:lnTo>
                    <a:pt x="19303" y="602640"/>
                  </a:lnTo>
                  <a:lnTo>
                    <a:pt x="20027" y="624166"/>
                  </a:lnTo>
                  <a:lnTo>
                    <a:pt x="20027" y="645693"/>
                  </a:lnTo>
                  <a:lnTo>
                    <a:pt x="20027" y="667219"/>
                  </a:lnTo>
                  <a:lnTo>
                    <a:pt x="20027" y="688733"/>
                  </a:lnTo>
                  <a:lnTo>
                    <a:pt x="12611" y="688733"/>
                  </a:lnTo>
                  <a:lnTo>
                    <a:pt x="5930" y="689483"/>
                  </a:lnTo>
                  <a:lnTo>
                    <a:pt x="5194" y="667956"/>
                  </a:lnTo>
                  <a:lnTo>
                    <a:pt x="5194" y="646429"/>
                  </a:lnTo>
                  <a:lnTo>
                    <a:pt x="5194" y="624916"/>
                  </a:lnTo>
                  <a:lnTo>
                    <a:pt x="5194" y="603376"/>
                  </a:lnTo>
                  <a:lnTo>
                    <a:pt x="4444" y="581863"/>
                  </a:lnTo>
                  <a:lnTo>
                    <a:pt x="4444" y="560336"/>
                  </a:lnTo>
                  <a:lnTo>
                    <a:pt x="4444" y="538810"/>
                  </a:lnTo>
                  <a:lnTo>
                    <a:pt x="4444" y="517296"/>
                  </a:lnTo>
                  <a:lnTo>
                    <a:pt x="3695" y="495769"/>
                  </a:lnTo>
                  <a:lnTo>
                    <a:pt x="3695" y="474243"/>
                  </a:lnTo>
                  <a:lnTo>
                    <a:pt x="3695" y="452716"/>
                  </a:lnTo>
                  <a:lnTo>
                    <a:pt x="3695" y="431203"/>
                  </a:lnTo>
                  <a:lnTo>
                    <a:pt x="2971" y="409676"/>
                  </a:lnTo>
                  <a:lnTo>
                    <a:pt x="2971" y="388150"/>
                  </a:lnTo>
                  <a:lnTo>
                    <a:pt x="2971" y="366636"/>
                  </a:lnTo>
                  <a:lnTo>
                    <a:pt x="2971" y="345109"/>
                  </a:lnTo>
                  <a:lnTo>
                    <a:pt x="2222" y="323583"/>
                  </a:lnTo>
                  <a:lnTo>
                    <a:pt x="2222" y="302069"/>
                  </a:lnTo>
                  <a:lnTo>
                    <a:pt x="2222" y="280542"/>
                  </a:lnTo>
                  <a:lnTo>
                    <a:pt x="2222" y="259016"/>
                  </a:lnTo>
                  <a:lnTo>
                    <a:pt x="1485" y="237489"/>
                  </a:lnTo>
                  <a:lnTo>
                    <a:pt x="1485" y="215976"/>
                  </a:lnTo>
                  <a:lnTo>
                    <a:pt x="1485" y="194437"/>
                  </a:lnTo>
                  <a:lnTo>
                    <a:pt x="1485" y="172923"/>
                  </a:lnTo>
                  <a:lnTo>
                    <a:pt x="749" y="151409"/>
                  </a:lnTo>
                  <a:lnTo>
                    <a:pt x="749" y="129870"/>
                  </a:lnTo>
                  <a:lnTo>
                    <a:pt x="749" y="108356"/>
                  </a:lnTo>
                  <a:lnTo>
                    <a:pt x="749" y="86829"/>
                  </a:lnTo>
                  <a:lnTo>
                    <a:pt x="0" y="65303"/>
                  </a:lnTo>
                  <a:lnTo>
                    <a:pt x="0" y="43789"/>
                  </a:lnTo>
                  <a:lnTo>
                    <a:pt x="0" y="7429"/>
                  </a:lnTo>
                </a:path>
              </a:pathLst>
            </a:custGeom>
            <a:ln w="15874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1" name="object 211"/>
          <p:cNvGrpSpPr/>
          <p:nvPr/>
        </p:nvGrpSpPr>
        <p:grpSpPr>
          <a:xfrm>
            <a:off x="7448765" y="3671354"/>
            <a:ext cx="2147570" cy="1301750"/>
            <a:chOff x="2394165" y="3671354"/>
            <a:chExt cx="2147570" cy="1301750"/>
          </a:xfrm>
        </p:grpSpPr>
        <p:sp>
          <p:nvSpPr>
            <p:cNvPr id="212" name="object 212"/>
            <p:cNvSpPr/>
            <p:nvPr/>
          </p:nvSpPr>
          <p:spPr>
            <a:xfrm>
              <a:off x="2608440" y="3857510"/>
              <a:ext cx="15240" cy="194310"/>
            </a:xfrm>
            <a:custGeom>
              <a:avLst/>
              <a:gdLst/>
              <a:ahLst/>
              <a:cxnLst/>
              <a:rect l="l" t="t" r="r" b="b"/>
              <a:pathLst>
                <a:path w="15239" h="194310">
                  <a:moveTo>
                    <a:pt x="723" y="0"/>
                  </a:moveTo>
                  <a:lnTo>
                    <a:pt x="723" y="7416"/>
                  </a:lnTo>
                  <a:lnTo>
                    <a:pt x="0" y="19291"/>
                  </a:lnTo>
                  <a:lnTo>
                    <a:pt x="0" y="192963"/>
                  </a:lnTo>
                  <a:lnTo>
                    <a:pt x="6667" y="192963"/>
                  </a:lnTo>
                  <a:lnTo>
                    <a:pt x="14084" y="193700"/>
                  </a:lnTo>
                  <a:lnTo>
                    <a:pt x="14833" y="187769"/>
                  </a:lnTo>
                  <a:lnTo>
                    <a:pt x="14833" y="14846"/>
                  </a:lnTo>
                  <a:lnTo>
                    <a:pt x="7416" y="7416"/>
                  </a:lnTo>
                  <a:lnTo>
                    <a:pt x="8153" y="736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2608440" y="3857510"/>
              <a:ext cx="15240" cy="194310"/>
            </a:xfrm>
            <a:custGeom>
              <a:avLst/>
              <a:gdLst/>
              <a:ahLst/>
              <a:cxnLst/>
              <a:rect l="l" t="t" r="r" b="b"/>
              <a:pathLst>
                <a:path w="15239" h="194310">
                  <a:moveTo>
                    <a:pt x="723" y="0"/>
                  </a:moveTo>
                  <a:lnTo>
                    <a:pt x="723" y="7416"/>
                  </a:lnTo>
                  <a:lnTo>
                    <a:pt x="0" y="19291"/>
                  </a:lnTo>
                  <a:lnTo>
                    <a:pt x="0" y="192963"/>
                  </a:lnTo>
                  <a:lnTo>
                    <a:pt x="6667" y="192963"/>
                  </a:lnTo>
                  <a:lnTo>
                    <a:pt x="14084" y="193700"/>
                  </a:lnTo>
                  <a:lnTo>
                    <a:pt x="14833" y="187769"/>
                  </a:lnTo>
                  <a:lnTo>
                    <a:pt x="14833" y="14846"/>
                  </a:lnTo>
                  <a:lnTo>
                    <a:pt x="8153" y="736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2608440" y="3857510"/>
              <a:ext cx="15240" cy="194310"/>
            </a:xfrm>
            <a:custGeom>
              <a:avLst/>
              <a:gdLst/>
              <a:ahLst/>
              <a:cxnLst/>
              <a:rect l="l" t="t" r="r" b="b"/>
              <a:pathLst>
                <a:path w="15239" h="194310">
                  <a:moveTo>
                    <a:pt x="14833" y="14846"/>
                  </a:moveTo>
                  <a:lnTo>
                    <a:pt x="14833" y="14846"/>
                  </a:lnTo>
                  <a:lnTo>
                    <a:pt x="14833" y="187769"/>
                  </a:lnTo>
                  <a:lnTo>
                    <a:pt x="14084" y="193700"/>
                  </a:lnTo>
                  <a:lnTo>
                    <a:pt x="6667" y="192963"/>
                  </a:lnTo>
                  <a:lnTo>
                    <a:pt x="0" y="192963"/>
                  </a:lnTo>
                  <a:lnTo>
                    <a:pt x="0" y="187769"/>
                  </a:lnTo>
                  <a:lnTo>
                    <a:pt x="0" y="19291"/>
                  </a:lnTo>
                  <a:lnTo>
                    <a:pt x="723" y="7416"/>
                  </a:lnTo>
                  <a:lnTo>
                    <a:pt x="723" y="0"/>
                  </a:lnTo>
                  <a:lnTo>
                    <a:pt x="8153" y="736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616161" y="3858259"/>
              <a:ext cx="1703705" cy="13970"/>
            </a:xfrm>
            <a:custGeom>
              <a:avLst/>
              <a:gdLst/>
              <a:ahLst/>
              <a:cxnLst/>
              <a:rect l="l" t="t" r="r" b="b"/>
              <a:pathLst>
                <a:path w="1703704" h="13970">
                  <a:moveTo>
                    <a:pt x="1703400" y="1270"/>
                  </a:moveTo>
                  <a:lnTo>
                    <a:pt x="1688426" y="1270"/>
                  </a:lnTo>
                  <a:lnTo>
                    <a:pt x="1688426" y="0"/>
                  </a:lnTo>
                  <a:lnTo>
                    <a:pt x="355" y="0"/>
                  </a:lnTo>
                  <a:lnTo>
                    <a:pt x="355" y="1270"/>
                  </a:lnTo>
                  <a:lnTo>
                    <a:pt x="0" y="1270"/>
                  </a:lnTo>
                  <a:lnTo>
                    <a:pt x="0" y="6350"/>
                  </a:lnTo>
                  <a:lnTo>
                    <a:pt x="0" y="7620"/>
                  </a:lnTo>
                  <a:lnTo>
                    <a:pt x="3810" y="7620"/>
                  </a:lnTo>
                  <a:lnTo>
                    <a:pt x="3810" y="13970"/>
                  </a:lnTo>
                  <a:lnTo>
                    <a:pt x="1692897" y="13970"/>
                  </a:lnTo>
                  <a:lnTo>
                    <a:pt x="1692897" y="7620"/>
                  </a:lnTo>
                  <a:lnTo>
                    <a:pt x="1703070" y="7620"/>
                  </a:lnTo>
                  <a:lnTo>
                    <a:pt x="1703070" y="6350"/>
                  </a:lnTo>
                  <a:lnTo>
                    <a:pt x="1703400" y="6350"/>
                  </a:lnTo>
                  <a:lnTo>
                    <a:pt x="1703400" y="12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2623274" y="3858259"/>
              <a:ext cx="1696720" cy="15240"/>
            </a:xfrm>
            <a:custGeom>
              <a:avLst/>
              <a:gdLst/>
              <a:ahLst/>
              <a:cxnLst/>
              <a:rect l="l" t="t" r="r" b="b"/>
              <a:pathLst>
                <a:path w="1696720" h="15239">
                  <a:moveTo>
                    <a:pt x="1681759" y="14833"/>
                  </a:moveTo>
                  <a:lnTo>
                    <a:pt x="0" y="14097"/>
                  </a:lnTo>
                  <a:lnTo>
                    <a:pt x="98704" y="14833"/>
                  </a:lnTo>
                  <a:lnTo>
                    <a:pt x="1681759" y="14833"/>
                  </a:lnTo>
                  <a:close/>
                </a:path>
                <a:path w="1696720" h="15239">
                  <a:moveTo>
                    <a:pt x="1696224" y="1270"/>
                  </a:moveTo>
                  <a:lnTo>
                    <a:pt x="1674876" y="1270"/>
                  </a:lnTo>
                  <a:lnTo>
                    <a:pt x="1674876" y="0"/>
                  </a:lnTo>
                  <a:lnTo>
                    <a:pt x="128346" y="0"/>
                  </a:lnTo>
                  <a:lnTo>
                    <a:pt x="128346" y="1270"/>
                  </a:lnTo>
                  <a:lnTo>
                    <a:pt x="922680" y="1270"/>
                  </a:lnTo>
                  <a:lnTo>
                    <a:pt x="922680" y="7620"/>
                  </a:lnTo>
                  <a:lnTo>
                    <a:pt x="1696224" y="7620"/>
                  </a:lnTo>
                  <a:lnTo>
                    <a:pt x="1696224" y="127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2623273" y="3872357"/>
              <a:ext cx="1682114" cy="1270"/>
            </a:xfrm>
            <a:custGeom>
              <a:avLst/>
              <a:gdLst/>
              <a:ahLst/>
              <a:cxnLst/>
              <a:rect l="l" t="t" r="r" b="b"/>
              <a:pathLst>
                <a:path w="1682114" h="1270">
                  <a:moveTo>
                    <a:pt x="-7937" y="368"/>
                  </a:moveTo>
                  <a:lnTo>
                    <a:pt x="1689696" y="368"/>
                  </a:lnTo>
                </a:path>
              </a:pathLst>
            </a:custGeom>
            <a:ln w="16611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2616593" y="3858247"/>
              <a:ext cx="1703705" cy="8255"/>
            </a:xfrm>
            <a:custGeom>
              <a:avLst/>
              <a:gdLst/>
              <a:ahLst/>
              <a:cxnLst/>
              <a:rect l="l" t="t" r="r" b="b"/>
              <a:pathLst>
                <a:path w="1703704" h="8254">
                  <a:moveTo>
                    <a:pt x="-7937" y="4083"/>
                  </a:moveTo>
                  <a:lnTo>
                    <a:pt x="1711236" y="4083"/>
                  </a:lnTo>
                </a:path>
              </a:pathLst>
            </a:custGeom>
            <a:ln w="24041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304284" y="3865879"/>
              <a:ext cx="15240" cy="1059180"/>
            </a:xfrm>
            <a:custGeom>
              <a:avLst/>
              <a:gdLst/>
              <a:ahLst/>
              <a:cxnLst/>
              <a:rect l="l" t="t" r="r" b="b"/>
              <a:pathLst>
                <a:path w="15239" h="1059179">
                  <a:moveTo>
                    <a:pt x="14833" y="0"/>
                  </a:moveTo>
                  <a:lnTo>
                    <a:pt x="4140" y="0"/>
                  </a:lnTo>
                  <a:lnTo>
                    <a:pt x="4140" y="7620"/>
                  </a:lnTo>
                  <a:lnTo>
                    <a:pt x="368" y="7620"/>
                  </a:lnTo>
                  <a:lnTo>
                    <a:pt x="368" y="68580"/>
                  </a:lnTo>
                  <a:lnTo>
                    <a:pt x="0" y="68580"/>
                  </a:lnTo>
                  <a:lnTo>
                    <a:pt x="0" y="1059180"/>
                  </a:lnTo>
                  <a:lnTo>
                    <a:pt x="14833" y="1059180"/>
                  </a:lnTo>
                  <a:lnTo>
                    <a:pt x="14833" y="68580"/>
                  </a:lnTo>
                  <a:lnTo>
                    <a:pt x="14833" y="7620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304283" y="3866413"/>
              <a:ext cx="15240" cy="1094105"/>
            </a:xfrm>
            <a:custGeom>
              <a:avLst/>
              <a:gdLst/>
              <a:ahLst/>
              <a:cxnLst/>
              <a:rect l="l" t="t" r="r" b="b"/>
              <a:pathLst>
                <a:path w="15239" h="1094104">
                  <a:moveTo>
                    <a:pt x="14833" y="0"/>
                  </a:moveTo>
                  <a:lnTo>
                    <a:pt x="14833" y="0"/>
                  </a:lnTo>
                  <a:lnTo>
                    <a:pt x="14833" y="1059091"/>
                  </a:lnTo>
                  <a:lnTo>
                    <a:pt x="14096" y="1093977"/>
                  </a:lnTo>
                  <a:lnTo>
                    <a:pt x="7416" y="1093215"/>
                  </a:lnTo>
                  <a:lnTo>
                    <a:pt x="0" y="1093215"/>
                  </a:lnTo>
                  <a:lnTo>
                    <a:pt x="0" y="1059091"/>
                  </a:lnTo>
                  <a:lnTo>
                    <a:pt x="0" y="68287"/>
                  </a:lnTo>
                  <a:lnTo>
                    <a:pt x="749" y="6680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018853" y="4735512"/>
              <a:ext cx="195580" cy="17145"/>
            </a:xfrm>
            <a:custGeom>
              <a:avLst/>
              <a:gdLst/>
              <a:ahLst/>
              <a:cxnLst/>
              <a:rect l="l" t="t" r="r" b="b"/>
              <a:pathLst>
                <a:path w="195580" h="17145">
                  <a:moveTo>
                    <a:pt x="59372" y="0"/>
                  </a:moveTo>
                  <a:lnTo>
                    <a:pt x="736" y="0"/>
                  </a:lnTo>
                  <a:lnTo>
                    <a:pt x="0" y="6667"/>
                  </a:lnTo>
                  <a:lnTo>
                    <a:pt x="0" y="14084"/>
                  </a:lnTo>
                  <a:lnTo>
                    <a:pt x="5930" y="14833"/>
                  </a:lnTo>
                  <a:lnTo>
                    <a:pt x="58623" y="14833"/>
                  </a:lnTo>
                  <a:lnTo>
                    <a:pt x="64566" y="15570"/>
                  </a:lnTo>
                  <a:lnTo>
                    <a:pt x="123202" y="15570"/>
                  </a:lnTo>
                  <a:lnTo>
                    <a:pt x="129133" y="16319"/>
                  </a:lnTo>
                  <a:lnTo>
                    <a:pt x="187769" y="16319"/>
                  </a:lnTo>
                  <a:lnTo>
                    <a:pt x="195186" y="17056"/>
                  </a:lnTo>
                  <a:lnTo>
                    <a:pt x="195186" y="9639"/>
                  </a:lnTo>
                  <a:lnTo>
                    <a:pt x="187769" y="8902"/>
                  </a:lnTo>
                  <a:lnTo>
                    <a:pt x="181089" y="1473"/>
                  </a:lnTo>
                  <a:lnTo>
                    <a:pt x="129882" y="1473"/>
                  </a:lnTo>
                  <a:lnTo>
                    <a:pt x="123939" y="723"/>
                  </a:lnTo>
                  <a:lnTo>
                    <a:pt x="65316" y="723"/>
                  </a:lnTo>
                  <a:lnTo>
                    <a:pt x="593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018853" y="4735512"/>
              <a:ext cx="195580" cy="17145"/>
            </a:xfrm>
            <a:custGeom>
              <a:avLst/>
              <a:gdLst/>
              <a:ahLst/>
              <a:cxnLst/>
              <a:rect l="l" t="t" r="r" b="b"/>
              <a:pathLst>
                <a:path w="195580" h="17145">
                  <a:moveTo>
                    <a:pt x="59372" y="0"/>
                  </a:moveTo>
                  <a:lnTo>
                    <a:pt x="736" y="0"/>
                  </a:lnTo>
                  <a:lnTo>
                    <a:pt x="0" y="6667"/>
                  </a:lnTo>
                  <a:lnTo>
                    <a:pt x="0" y="14084"/>
                  </a:lnTo>
                  <a:lnTo>
                    <a:pt x="5930" y="14833"/>
                  </a:lnTo>
                  <a:lnTo>
                    <a:pt x="58623" y="14833"/>
                  </a:lnTo>
                  <a:lnTo>
                    <a:pt x="64566" y="15570"/>
                  </a:lnTo>
                  <a:lnTo>
                    <a:pt x="123202" y="15570"/>
                  </a:lnTo>
                  <a:lnTo>
                    <a:pt x="129133" y="16319"/>
                  </a:lnTo>
                  <a:lnTo>
                    <a:pt x="187769" y="16319"/>
                  </a:lnTo>
                  <a:lnTo>
                    <a:pt x="195186" y="17056"/>
                  </a:lnTo>
                  <a:lnTo>
                    <a:pt x="195186" y="9639"/>
                  </a:lnTo>
                  <a:lnTo>
                    <a:pt x="181089" y="1473"/>
                  </a:lnTo>
                  <a:lnTo>
                    <a:pt x="129882" y="1473"/>
                  </a:lnTo>
                  <a:lnTo>
                    <a:pt x="123939" y="723"/>
                  </a:lnTo>
                  <a:lnTo>
                    <a:pt x="65316" y="723"/>
                  </a:lnTo>
                  <a:lnTo>
                    <a:pt x="59372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018853" y="4735512"/>
              <a:ext cx="195580" cy="17145"/>
            </a:xfrm>
            <a:custGeom>
              <a:avLst/>
              <a:gdLst/>
              <a:ahLst/>
              <a:cxnLst/>
              <a:rect l="l" t="t" r="r" b="b"/>
              <a:pathLst>
                <a:path w="195580" h="17145">
                  <a:moveTo>
                    <a:pt x="195186" y="9639"/>
                  </a:moveTo>
                  <a:lnTo>
                    <a:pt x="195186" y="17056"/>
                  </a:lnTo>
                  <a:lnTo>
                    <a:pt x="187769" y="16319"/>
                  </a:lnTo>
                  <a:lnTo>
                    <a:pt x="181825" y="16319"/>
                  </a:lnTo>
                  <a:lnTo>
                    <a:pt x="129133" y="16319"/>
                  </a:lnTo>
                  <a:lnTo>
                    <a:pt x="123202" y="15570"/>
                  </a:lnTo>
                  <a:lnTo>
                    <a:pt x="64566" y="15570"/>
                  </a:lnTo>
                  <a:lnTo>
                    <a:pt x="58623" y="14833"/>
                  </a:lnTo>
                  <a:lnTo>
                    <a:pt x="5930" y="14833"/>
                  </a:lnTo>
                  <a:lnTo>
                    <a:pt x="0" y="14084"/>
                  </a:lnTo>
                  <a:lnTo>
                    <a:pt x="0" y="6667"/>
                  </a:lnTo>
                  <a:lnTo>
                    <a:pt x="736" y="0"/>
                  </a:lnTo>
                  <a:lnTo>
                    <a:pt x="6667" y="0"/>
                  </a:lnTo>
                  <a:lnTo>
                    <a:pt x="11874" y="0"/>
                  </a:lnTo>
                  <a:lnTo>
                    <a:pt x="59372" y="0"/>
                  </a:lnTo>
                  <a:lnTo>
                    <a:pt x="65316" y="723"/>
                  </a:lnTo>
                  <a:lnTo>
                    <a:pt x="123939" y="723"/>
                  </a:lnTo>
                  <a:lnTo>
                    <a:pt x="129882" y="1473"/>
                  </a:lnTo>
                  <a:lnTo>
                    <a:pt x="170700" y="1473"/>
                  </a:lnTo>
                  <a:lnTo>
                    <a:pt x="181089" y="1473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199942" y="4047502"/>
              <a:ext cx="15240" cy="697865"/>
            </a:xfrm>
            <a:custGeom>
              <a:avLst/>
              <a:gdLst/>
              <a:ahLst/>
              <a:cxnLst/>
              <a:rect l="l" t="t" r="r" b="b"/>
              <a:pathLst>
                <a:path w="15239" h="697864">
                  <a:moveTo>
                    <a:pt x="7429" y="0"/>
                  </a:moveTo>
                  <a:lnTo>
                    <a:pt x="736" y="0"/>
                  </a:lnTo>
                  <a:lnTo>
                    <a:pt x="0" y="50469"/>
                  </a:lnTo>
                  <a:lnTo>
                    <a:pt x="0" y="689482"/>
                  </a:lnTo>
                  <a:lnTo>
                    <a:pt x="6680" y="696912"/>
                  </a:lnTo>
                  <a:lnTo>
                    <a:pt x="14097" y="697649"/>
                  </a:lnTo>
                  <a:lnTo>
                    <a:pt x="14846" y="675373"/>
                  </a:lnTo>
                  <a:lnTo>
                    <a:pt x="14846" y="14109"/>
                  </a:lnTo>
                  <a:lnTo>
                    <a:pt x="7429" y="6680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199942" y="4047489"/>
              <a:ext cx="15240" cy="697865"/>
            </a:xfrm>
            <a:custGeom>
              <a:avLst/>
              <a:gdLst/>
              <a:ahLst/>
              <a:cxnLst/>
              <a:rect l="l" t="t" r="r" b="b"/>
              <a:pathLst>
                <a:path w="15239" h="697864">
                  <a:moveTo>
                    <a:pt x="7391" y="0"/>
                  </a:moveTo>
                  <a:lnTo>
                    <a:pt x="736" y="0"/>
                  </a:lnTo>
                  <a:lnTo>
                    <a:pt x="736" y="6350"/>
                  </a:lnTo>
                  <a:lnTo>
                    <a:pt x="368" y="6350"/>
                  </a:lnTo>
                  <a:lnTo>
                    <a:pt x="368" y="50800"/>
                  </a:lnTo>
                  <a:lnTo>
                    <a:pt x="0" y="50800"/>
                  </a:lnTo>
                  <a:lnTo>
                    <a:pt x="0" y="689610"/>
                  </a:lnTo>
                  <a:lnTo>
                    <a:pt x="3429" y="689610"/>
                  </a:lnTo>
                  <a:lnTo>
                    <a:pt x="3429" y="50800"/>
                  </a:lnTo>
                  <a:lnTo>
                    <a:pt x="7112" y="50800"/>
                  </a:lnTo>
                  <a:lnTo>
                    <a:pt x="7112" y="6350"/>
                  </a:lnTo>
                  <a:lnTo>
                    <a:pt x="7391" y="6350"/>
                  </a:lnTo>
                  <a:lnTo>
                    <a:pt x="7391" y="0"/>
                  </a:lnTo>
                  <a:close/>
                </a:path>
                <a:path w="15239" h="697864">
                  <a:moveTo>
                    <a:pt x="14846" y="14122"/>
                  </a:moveTo>
                  <a:lnTo>
                    <a:pt x="14097" y="697661"/>
                  </a:lnTo>
                  <a:lnTo>
                    <a:pt x="14846" y="675386"/>
                  </a:lnTo>
                  <a:lnTo>
                    <a:pt x="14846" y="14122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206102" y="4053675"/>
              <a:ext cx="17145" cy="699770"/>
            </a:xfrm>
            <a:custGeom>
              <a:avLst/>
              <a:gdLst/>
              <a:ahLst/>
              <a:cxnLst/>
              <a:rect l="l" t="t" r="r" b="b"/>
              <a:pathLst>
                <a:path w="17144" h="699770">
                  <a:moveTo>
                    <a:pt x="0" y="699414"/>
                  </a:moveTo>
                  <a:lnTo>
                    <a:pt x="16624" y="699414"/>
                  </a:lnTo>
                  <a:lnTo>
                    <a:pt x="16624" y="0"/>
                  </a:lnTo>
                  <a:lnTo>
                    <a:pt x="0" y="0"/>
                  </a:lnTo>
                  <a:lnTo>
                    <a:pt x="0" y="699414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199942" y="4047502"/>
              <a:ext cx="7620" cy="689610"/>
            </a:xfrm>
            <a:custGeom>
              <a:avLst/>
              <a:gdLst/>
              <a:ahLst/>
              <a:cxnLst/>
              <a:rect l="l" t="t" r="r" b="b"/>
              <a:pathLst>
                <a:path w="7619" h="689610">
                  <a:moveTo>
                    <a:pt x="0" y="689482"/>
                  </a:moveTo>
                  <a:lnTo>
                    <a:pt x="0" y="689482"/>
                  </a:lnTo>
                  <a:lnTo>
                    <a:pt x="0" y="50469"/>
                  </a:lnTo>
                  <a:lnTo>
                    <a:pt x="736" y="6680"/>
                  </a:lnTo>
                  <a:lnTo>
                    <a:pt x="736" y="0"/>
                  </a:lnTo>
                  <a:lnTo>
                    <a:pt x="7429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207372" y="4045280"/>
              <a:ext cx="929640" cy="16510"/>
            </a:xfrm>
            <a:custGeom>
              <a:avLst/>
              <a:gdLst/>
              <a:ahLst/>
              <a:cxnLst/>
              <a:rect l="l" t="t" r="r" b="b"/>
              <a:pathLst>
                <a:path w="929639" h="16510">
                  <a:moveTo>
                    <a:pt x="929195" y="0"/>
                  </a:moveTo>
                  <a:lnTo>
                    <a:pt x="921766" y="749"/>
                  </a:lnTo>
                  <a:lnTo>
                    <a:pt x="489826" y="749"/>
                  </a:lnTo>
                  <a:lnTo>
                    <a:pt x="460882" y="1485"/>
                  </a:lnTo>
                  <a:lnTo>
                    <a:pt x="28943" y="1485"/>
                  </a:lnTo>
                  <a:lnTo>
                    <a:pt x="0" y="2222"/>
                  </a:lnTo>
                  <a:lnTo>
                    <a:pt x="0" y="8902"/>
                  </a:lnTo>
                  <a:lnTo>
                    <a:pt x="7416" y="16332"/>
                  </a:lnTo>
                  <a:lnTo>
                    <a:pt x="432676" y="16332"/>
                  </a:lnTo>
                  <a:lnTo>
                    <a:pt x="461619" y="15582"/>
                  </a:lnTo>
                  <a:lnTo>
                    <a:pt x="864628" y="15582"/>
                  </a:lnTo>
                  <a:lnTo>
                    <a:pt x="915085" y="14846"/>
                  </a:lnTo>
                  <a:lnTo>
                    <a:pt x="921766" y="7416"/>
                  </a:lnTo>
                  <a:lnTo>
                    <a:pt x="929195" y="7416"/>
                  </a:lnTo>
                  <a:lnTo>
                    <a:pt x="9291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214789" y="4044949"/>
              <a:ext cx="922019" cy="17145"/>
            </a:xfrm>
            <a:custGeom>
              <a:avLst/>
              <a:gdLst/>
              <a:ahLst/>
              <a:cxnLst/>
              <a:rect l="l" t="t" r="r" b="b"/>
              <a:pathLst>
                <a:path w="922020" h="17145">
                  <a:moveTo>
                    <a:pt x="453961" y="15925"/>
                  </a:moveTo>
                  <a:lnTo>
                    <a:pt x="0" y="16662"/>
                  </a:lnTo>
                  <a:lnTo>
                    <a:pt x="425259" y="16662"/>
                  </a:lnTo>
                  <a:lnTo>
                    <a:pt x="453961" y="15925"/>
                  </a:lnTo>
                  <a:close/>
                </a:path>
                <a:path w="922020" h="17145">
                  <a:moveTo>
                    <a:pt x="907669" y="15176"/>
                  </a:moveTo>
                  <a:lnTo>
                    <a:pt x="457708" y="15913"/>
                  </a:lnTo>
                  <a:lnTo>
                    <a:pt x="857211" y="15913"/>
                  </a:lnTo>
                  <a:lnTo>
                    <a:pt x="907669" y="15176"/>
                  </a:lnTo>
                  <a:close/>
                </a:path>
                <a:path w="922020" h="17145">
                  <a:moveTo>
                    <a:pt x="921778" y="0"/>
                  </a:moveTo>
                  <a:lnTo>
                    <a:pt x="918756" y="0"/>
                  </a:lnTo>
                  <a:lnTo>
                    <a:pt x="918756" y="1270"/>
                  </a:lnTo>
                  <a:lnTo>
                    <a:pt x="18021" y="1270"/>
                  </a:lnTo>
                  <a:lnTo>
                    <a:pt x="18021" y="2540"/>
                  </a:lnTo>
                  <a:lnTo>
                    <a:pt x="444677" y="2540"/>
                  </a:lnTo>
                  <a:lnTo>
                    <a:pt x="444677" y="7620"/>
                  </a:lnTo>
                  <a:lnTo>
                    <a:pt x="921778" y="7620"/>
                  </a:lnTo>
                  <a:lnTo>
                    <a:pt x="921778" y="2540"/>
                  </a:lnTo>
                  <a:lnTo>
                    <a:pt x="921778" y="1270"/>
                  </a:lnTo>
                  <a:lnTo>
                    <a:pt x="921778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206851" y="4052189"/>
              <a:ext cx="923925" cy="17780"/>
            </a:xfrm>
            <a:custGeom>
              <a:avLst/>
              <a:gdLst/>
              <a:ahLst/>
              <a:cxnLst/>
              <a:rect l="l" t="t" r="r" b="b"/>
              <a:pathLst>
                <a:path w="923925" h="17779">
                  <a:moveTo>
                    <a:pt x="0" y="17360"/>
                  </a:moveTo>
                  <a:lnTo>
                    <a:pt x="923544" y="17360"/>
                  </a:lnTo>
                  <a:lnTo>
                    <a:pt x="923544" y="0"/>
                  </a:lnTo>
                  <a:lnTo>
                    <a:pt x="0" y="0"/>
                  </a:lnTo>
                  <a:lnTo>
                    <a:pt x="0" y="1736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207372" y="4045280"/>
              <a:ext cx="929640" cy="7620"/>
            </a:xfrm>
            <a:custGeom>
              <a:avLst/>
              <a:gdLst/>
              <a:ahLst/>
              <a:cxnLst/>
              <a:rect l="l" t="t" r="r" b="b"/>
              <a:pathLst>
                <a:path w="929639" h="7620">
                  <a:moveTo>
                    <a:pt x="-7937" y="3708"/>
                  </a:moveTo>
                  <a:lnTo>
                    <a:pt x="937132" y="3708"/>
                  </a:lnTo>
                </a:path>
              </a:pathLst>
            </a:custGeom>
            <a:ln w="23291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4122458" y="4052569"/>
              <a:ext cx="14604" cy="881380"/>
            </a:xfrm>
            <a:custGeom>
              <a:avLst/>
              <a:gdLst/>
              <a:ahLst/>
              <a:cxnLst/>
              <a:rect l="l" t="t" r="r" b="b"/>
              <a:pathLst>
                <a:path w="14604" h="881379">
                  <a:moveTo>
                    <a:pt x="14109" y="0"/>
                  </a:moveTo>
                  <a:lnTo>
                    <a:pt x="3365" y="0"/>
                  </a:lnTo>
                  <a:lnTo>
                    <a:pt x="3365" y="7620"/>
                  </a:lnTo>
                  <a:lnTo>
                    <a:pt x="0" y="7620"/>
                  </a:lnTo>
                  <a:lnTo>
                    <a:pt x="0" y="881303"/>
                  </a:lnTo>
                  <a:lnTo>
                    <a:pt x="14109" y="881303"/>
                  </a:lnTo>
                  <a:lnTo>
                    <a:pt x="14109" y="7620"/>
                  </a:lnTo>
                  <a:lnTo>
                    <a:pt x="141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4122458" y="4052697"/>
              <a:ext cx="14604" cy="881380"/>
            </a:xfrm>
            <a:custGeom>
              <a:avLst/>
              <a:gdLst/>
              <a:ahLst/>
              <a:cxnLst/>
              <a:rect l="l" t="t" r="r" b="b"/>
              <a:pathLst>
                <a:path w="14604" h="881379">
                  <a:moveTo>
                    <a:pt x="0" y="881176"/>
                  </a:moveTo>
                  <a:lnTo>
                    <a:pt x="14109" y="881176"/>
                  </a:lnTo>
                  <a:lnTo>
                    <a:pt x="14109" y="0"/>
                  </a:lnTo>
                  <a:lnTo>
                    <a:pt x="0" y="0"/>
                  </a:lnTo>
                  <a:lnTo>
                    <a:pt x="0" y="881176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122458" y="4052697"/>
              <a:ext cx="14604" cy="905510"/>
            </a:xfrm>
            <a:custGeom>
              <a:avLst/>
              <a:gdLst/>
              <a:ahLst/>
              <a:cxnLst/>
              <a:rect l="l" t="t" r="r" b="b"/>
              <a:pathLst>
                <a:path w="14604" h="905510">
                  <a:moveTo>
                    <a:pt x="14109" y="0"/>
                  </a:moveTo>
                  <a:lnTo>
                    <a:pt x="14109" y="0"/>
                  </a:lnTo>
                  <a:lnTo>
                    <a:pt x="14109" y="905459"/>
                  </a:lnTo>
                  <a:lnTo>
                    <a:pt x="6680" y="905459"/>
                  </a:lnTo>
                  <a:lnTo>
                    <a:pt x="0" y="905459"/>
                  </a:lnTo>
                  <a:lnTo>
                    <a:pt x="0" y="877252"/>
                  </a:lnTo>
                  <a:lnTo>
                    <a:pt x="0" y="849058"/>
                  </a:lnTo>
                  <a:lnTo>
                    <a:pt x="0" y="57150"/>
                  </a:lnTo>
                  <a:lnTo>
                    <a:pt x="0" y="7429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11006" y="4273867"/>
              <a:ext cx="205587" cy="252336"/>
            </a:xfrm>
            <a:prstGeom prst="rect">
              <a:avLst/>
            </a:prstGeom>
          </p:spPr>
        </p:pic>
        <p:sp>
          <p:nvSpPr>
            <p:cNvPr id="236" name="object 236"/>
            <p:cNvSpPr/>
            <p:nvPr/>
          </p:nvSpPr>
          <p:spPr>
            <a:xfrm>
              <a:off x="2411006" y="4273867"/>
              <a:ext cx="205740" cy="252729"/>
            </a:xfrm>
            <a:custGeom>
              <a:avLst/>
              <a:gdLst/>
              <a:ahLst/>
              <a:cxnLst/>
              <a:rect l="l" t="t" r="r" b="b"/>
              <a:pathLst>
                <a:path w="205739" h="252729">
                  <a:moveTo>
                    <a:pt x="14109" y="0"/>
                  </a:moveTo>
                  <a:lnTo>
                    <a:pt x="25234" y="13360"/>
                  </a:lnTo>
                  <a:lnTo>
                    <a:pt x="31178" y="20789"/>
                  </a:lnTo>
                  <a:lnTo>
                    <a:pt x="37122" y="28943"/>
                  </a:lnTo>
                  <a:lnTo>
                    <a:pt x="43040" y="36360"/>
                  </a:lnTo>
                  <a:lnTo>
                    <a:pt x="48983" y="43789"/>
                  </a:lnTo>
                  <a:lnTo>
                    <a:pt x="54927" y="51206"/>
                  </a:lnTo>
                  <a:lnTo>
                    <a:pt x="60871" y="59385"/>
                  </a:lnTo>
                  <a:lnTo>
                    <a:pt x="66802" y="66802"/>
                  </a:lnTo>
                  <a:lnTo>
                    <a:pt x="73482" y="74218"/>
                  </a:lnTo>
                  <a:lnTo>
                    <a:pt x="79425" y="82384"/>
                  </a:lnTo>
                  <a:lnTo>
                    <a:pt x="85343" y="89801"/>
                  </a:lnTo>
                  <a:lnTo>
                    <a:pt x="91287" y="97218"/>
                  </a:lnTo>
                  <a:lnTo>
                    <a:pt x="97231" y="105397"/>
                  </a:lnTo>
                  <a:lnTo>
                    <a:pt x="103174" y="112814"/>
                  </a:lnTo>
                  <a:lnTo>
                    <a:pt x="109105" y="120230"/>
                  </a:lnTo>
                  <a:lnTo>
                    <a:pt x="115036" y="128397"/>
                  </a:lnTo>
                  <a:lnTo>
                    <a:pt x="121716" y="135813"/>
                  </a:lnTo>
                  <a:lnTo>
                    <a:pt x="127660" y="143230"/>
                  </a:lnTo>
                  <a:lnTo>
                    <a:pt x="133591" y="151409"/>
                  </a:lnTo>
                  <a:lnTo>
                    <a:pt x="139534" y="158826"/>
                  </a:lnTo>
                  <a:lnTo>
                    <a:pt x="145478" y="166243"/>
                  </a:lnTo>
                  <a:lnTo>
                    <a:pt x="151409" y="173672"/>
                  </a:lnTo>
                  <a:lnTo>
                    <a:pt x="157340" y="181825"/>
                  </a:lnTo>
                  <a:lnTo>
                    <a:pt x="163283" y="189255"/>
                  </a:lnTo>
                  <a:lnTo>
                    <a:pt x="169964" y="196672"/>
                  </a:lnTo>
                  <a:lnTo>
                    <a:pt x="175895" y="204838"/>
                  </a:lnTo>
                  <a:lnTo>
                    <a:pt x="181838" y="212267"/>
                  </a:lnTo>
                  <a:lnTo>
                    <a:pt x="187782" y="219684"/>
                  </a:lnTo>
                  <a:lnTo>
                    <a:pt x="193713" y="227837"/>
                  </a:lnTo>
                  <a:lnTo>
                    <a:pt x="199644" y="235267"/>
                  </a:lnTo>
                  <a:lnTo>
                    <a:pt x="205587" y="242684"/>
                  </a:lnTo>
                  <a:lnTo>
                    <a:pt x="199644" y="247142"/>
                  </a:lnTo>
                  <a:lnTo>
                    <a:pt x="194449" y="252336"/>
                  </a:lnTo>
                  <a:lnTo>
                    <a:pt x="188518" y="244182"/>
                  </a:lnTo>
                  <a:lnTo>
                    <a:pt x="181838" y="236766"/>
                  </a:lnTo>
                  <a:lnTo>
                    <a:pt x="175895" y="229336"/>
                  </a:lnTo>
                  <a:lnTo>
                    <a:pt x="169964" y="221170"/>
                  </a:lnTo>
                  <a:lnTo>
                    <a:pt x="164020" y="213741"/>
                  </a:lnTo>
                  <a:lnTo>
                    <a:pt x="158089" y="206324"/>
                  </a:lnTo>
                  <a:lnTo>
                    <a:pt x="152146" y="198170"/>
                  </a:lnTo>
                  <a:lnTo>
                    <a:pt x="146202" y="190741"/>
                  </a:lnTo>
                  <a:lnTo>
                    <a:pt x="140284" y="183324"/>
                  </a:lnTo>
                  <a:lnTo>
                    <a:pt x="133591" y="175895"/>
                  </a:lnTo>
                  <a:lnTo>
                    <a:pt x="127660" y="167728"/>
                  </a:lnTo>
                  <a:lnTo>
                    <a:pt x="121716" y="160312"/>
                  </a:lnTo>
                  <a:lnTo>
                    <a:pt x="115785" y="152882"/>
                  </a:lnTo>
                  <a:lnTo>
                    <a:pt x="109842" y="144729"/>
                  </a:lnTo>
                  <a:lnTo>
                    <a:pt x="103898" y="137312"/>
                  </a:lnTo>
                  <a:lnTo>
                    <a:pt x="97980" y="129882"/>
                  </a:lnTo>
                  <a:lnTo>
                    <a:pt x="92036" y="121716"/>
                  </a:lnTo>
                  <a:lnTo>
                    <a:pt x="85343" y="114300"/>
                  </a:lnTo>
                  <a:lnTo>
                    <a:pt x="79425" y="106870"/>
                  </a:lnTo>
                  <a:lnTo>
                    <a:pt x="73482" y="98704"/>
                  </a:lnTo>
                  <a:lnTo>
                    <a:pt x="67538" y="91287"/>
                  </a:lnTo>
                  <a:lnTo>
                    <a:pt x="61595" y="83870"/>
                  </a:lnTo>
                  <a:lnTo>
                    <a:pt x="55676" y="75704"/>
                  </a:lnTo>
                  <a:lnTo>
                    <a:pt x="49733" y="68275"/>
                  </a:lnTo>
                  <a:lnTo>
                    <a:pt x="43789" y="60858"/>
                  </a:lnTo>
                  <a:lnTo>
                    <a:pt x="37122" y="53441"/>
                  </a:lnTo>
                  <a:lnTo>
                    <a:pt x="31178" y="45262"/>
                  </a:lnTo>
                  <a:lnTo>
                    <a:pt x="25234" y="37846"/>
                  </a:lnTo>
                  <a:lnTo>
                    <a:pt x="19291" y="30429"/>
                  </a:lnTo>
                  <a:lnTo>
                    <a:pt x="13373" y="22263"/>
                  </a:lnTo>
                  <a:lnTo>
                    <a:pt x="1485" y="7429"/>
                  </a:lnTo>
                  <a:lnTo>
                    <a:pt x="0" y="5194"/>
                  </a:lnTo>
                  <a:lnTo>
                    <a:pt x="0" y="2959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2402103" y="3683838"/>
              <a:ext cx="23495" cy="593090"/>
            </a:xfrm>
            <a:custGeom>
              <a:avLst/>
              <a:gdLst/>
              <a:ahLst/>
              <a:cxnLst/>
              <a:rect l="l" t="t" r="r" b="b"/>
              <a:pathLst>
                <a:path w="23494" h="593089">
                  <a:moveTo>
                    <a:pt x="7429" y="0"/>
                  </a:moveTo>
                  <a:lnTo>
                    <a:pt x="0" y="0"/>
                  </a:lnTo>
                  <a:lnTo>
                    <a:pt x="736" y="7416"/>
                  </a:lnTo>
                  <a:lnTo>
                    <a:pt x="736" y="43789"/>
                  </a:lnTo>
                  <a:lnTo>
                    <a:pt x="1485" y="62344"/>
                  </a:lnTo>
                  <a:lnTo>
                    <a:pt x="1485" y="98704"/>
                  </a:lnTo>
                  <a:lnTo>
                    <a:pt x="2222" y="117259"/>
                  </a:lnTo>
                  <a:lnTo>
                    <a:pt x="2222" y="153631"/>
                  </a:lnTo>
                  <a:lnTo>
                    <a:pt x="2971" y="172186"/>
                  </a:lnTo>
                  <a:lnTo>
                    <a:pt x="2971" y="208559"/>
                  </a:lnTo>
                  <a:lnTo>
                    <a:pt x="3721" y="227114"/>
                  </a:lnTo>
                  <a:lnTo>
                    <a:pt x="3721" y="263474"/>
                  </a:lnTo>
                  <a:lnTo>
                    <a:pt x="4457" y="281279"/>
                  </a:lnTo>
                  <a:lnTo>
                    <a:pt x="4457" y="318389"/>
                  </a:lnTo>
                  <a:lnTo>
                    <a:pt x="5194" y="336207"/>
                  </a:lnTo>
                  <a:lnTo>
                    <a:pt x="5194" y="373316"/>
                  </a:lnTo>
                  <a:lnTo>
                    <a:pt x="5930" y="391134"/>
                  </a:lnTo>
                  <a:lnTo>
                    <a:pt x="5930" y="428244"/>
                  </a:lnTo>
                  <a:lnTo>
                    <a:pt x="6680" y="446049"/>
                  </a:lnTo>
                  <a:lnTo>
                    <a:pt x="6680" y="483158"/>
                  </a:lnTo>
                  <a:lnTo>
                    <a:pt x="7429" y="500964"/>
                  </a:lnTo>
                  <a:lnTo>
                    <a:pt x="7429" y="538073"/>
                  </a:lnTo>
                  <a:lnTo>
                    <a:pt x="8166" y="555891"/>
                  </a:lnTo>
                  <a:lnTo>
                    <a:pt x="8166" y="574433"/>
                  </a:lnTo>
                  <a:lnTo>
                    <a:pt x="8902" y="592988"/>
                  </a:lnTo>
                  <a:lnTo>
                    <a:pt x="15582" y="592264"/>
                  </a:lnTo>
                  <a:lnTo>
                    <a:pt x="23012" y="590029"/>
                  </a:lnTo>
                  <a:lnTo>
                    <a:pt x="23012" y="555891"/>
                  </a:lnTo>
                  <a:lnTo>
                    <a:pt x="22275" y="537337"/>
                  </a:lnTo>
                  <a:lnTo>
                    <a:pt x="22275" y="500964"/>
                  </a:lnTo>
                  <a:lnTo>
                    <a:pt x="21526" y="482409"/>
                  </a:lnTo>
                  <a:lnTo>
                    <a:pt x="21526" y="446049"/>
                  </a:lnTo>
                  <a:lnTo>
                    <a:pt x="20777" y="427494"/>
                  </a:lnTo>
                  <a:lnTo>
                    <a:pt x="20777" y="391134"/>
                  </a:lnTo>
                  <a:lnTo>
                    <a:pt x="20040" y="372567"/>
                  </a:lnTo>
                  <a:lnTo>
                    <a:pt x="20040" y="336207"/>
                  </a:lnTo>
                  <a:lnTo>
                    <a:pt x="19291" y="318389"/>
                  </a:lnTo>
                  <a:lnTo>
                    <a:pt x="19291" y="281279"/>
                  </a:lnTo>
                  <a:lnTo>
                    <a:pt x="18554" y="263474"/>
                  </a:lnTo>
                  <a:lnTo>
                    <a:pt x="18554" y="226364"/>
                  </a:lnTo>
                  <a:lnTo>
                    <a:pt x="17818" y="208559"/>
                  </a:lnTo>
                  <a:lnTo>
                    <a:pt x="17818" y="171437"/>
                  </a:lnTo>
                  <a:lnTo>
                    <a:pt x="17068" y="153631"/>
                  </a:lnTo>
                  <a:lnTo>
                    <a:pt x="17068" y="116522"/>
                  </a:lnTo>
                  <a:lnTo>
                    <a:pt x="16332" y="98704"/>
                  </a:lnTo>
                  <a:lnTo>
                    <a:pt x="16332" y="61607"/>
                  </a:lnTo>
                  <a:lnTo>
                    <a:pt x="15582" y="43789"/>
                  </a:lnTo>
                  <a:lnTo>
                    <a:pt x="14846" y="14097"/>
                  </a:lnTo>
                  <a:lnTo>
                    <a:pt x="7429" y="6680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2402103" y="3683838"/>
              <a:ext cx="23495" cy="593090"/>
            </a:xfrm>
            <a:custGeom>
              <a:avLst/>
              <a:gdLst/>
              <a:ahLst/>
              <a:cxnLst/>
              <a:rect l="l" t="t" r="r" b="b"/>
              <a:pathLst>
                <a:path w="23494" h="593089">
                  <a:moveTo>
                    <a:pt x="14846" y="14097"/>
                  </a:moveTo>
                  <a:lnTo>
                    <a:pt x="23012" y="590029"/>
                  </a:lnTo>
                  <a:lnTo>
                    <a:pt x="23012" y="555891"/>
                  </a:lnTo>
                  <a:lnTo>
                    <a:pt x="22275" y="537337"/>
                  </a:lnTo>
                  <a:lnTo>
                    <a:pt x="22275" y="500964"/>
                  </a:lnTo>
                  <a:lnTo>
                    <a:pt x="21526" y="482409"/>
                  </a:lnTo>
                  <a:lnTo>
                    <a:pt x="21526" y="446049"/>
                  </a:lnTo>
                  <a:lnTo>
                    <a:pt x="20777" y="427494"/>
                  </a:lnTo>
                  <a:lnTo>
                    <a:pt x="20777" y="391134"/>
                  </a:lnTo>
                  <a:lnTo>
                    <a:pt x="20040" y="372567"/>
                  </a:lnTo>
                  <a:lnTo>
                    <a:pt x="20040" y="336207"/>
                  </a:lnTo>
                  <a:lnTo>
                    <a:pt x="19291" y="318389"/>
                  </a:lnTo>
                  <a:lnTo>
                    <a:pt x="19291" y="281279"/>
                  </a:lnTo>
                  <a:lnTo>
                    <a:pt x="18554" y="263474"/>
                  </a:lnTo>
                  <a:lnTo>
                    <a:pt x="18554" y="226364"/>
                  </a:lnTo>
                  <a:lnTo>
                    <a:pt x="17818" y="208559"/>
                  </a:lnTo>
                  <a:lnTo>
                    <a:pt x="17818" y="171437"/>
                  </a:lnTo>
                  <a:lnTo>
                    <a:pt x="17068" y="153631"/>
                  </a:lnTo>
                  <a:lnTo>
                    <a:pt x="17068" y="116522"/>
                  </a:lnTo>
                  <a:lnTo>
                    <a:pt x="16332" y="98704"/>
                  </a:lnTo>
                  <a:lnTo>
                    <a:pt x="16332" y="61607"/>
                  </a:lnTo>
                  <a:lnTo>
                    <a:pt x="15582" y="43789"/>
                  </a:lnTo>
                  <a:lnTo>
                    <a:pt x="14846" y="14097"/>
                  </a:lnTo>
                  <a:close/>
                </a:path>
                <a:path w="23494" h="593089">
                  <a:moveTo>
                    <a:pt x="7429" y="0"/>
                  </a:moveTo>
                  <a:lnTo>
                    <a:pt x="0" y="0"/>
                  </a:lnTo>
                  <a:lnTo>
                    <a:pt x="736" y="7416"/>
                  </a:lnTo>
                  <a:lnTo>
                    <a:pt x="736" y="43789"/>
                  </a:lnTo>
                  <a:lnTo>
                    <a:pt x="1485" y="62344"/>
                  </a:lnTo>
                  <a:lnTo>
                    <a:pt x="1485" y="98704"/>
                  </a:lnTo>
                  <a:lnTo>
                    <a:pt x="2222" y="117259"/>
                  </a:lnTo>
                  <a:lnTo>
                    <a:pt x="2222" y="153631"/>
                  </a:lnTo>
                  <a:lnTo>
                    <a:pt x="2971" y="172186"/>
                  </a:lnTo>
                  <a:lnTo>
                    <a:pt x="2971" y="208559"/>
                  </a:lnTo>
                  <a:lnTo>
                    <a:pt x="3721" y="227114"/>
                  </a:lnTo>
                  <a:lnTo>
                    <a:pt x="3721" y="263474"/>
                  </a:lnTo>
                  <a:lnTo>
                    <a:pt x="4457" y="281279"/>
                  </a:lnTo>
                  <a:lnTo>
                    <a:pt x="4457" y="318389"/>
                  </a:lnTo>
                  <a:lnTo>
                    <a:pt x="5194" y="336207"/>
                  </a:lnTo>
                  <a:lnTo>
                    <a:pt x="5194" y="373316"/>
                  </a:lnTo>
                  <a:lnTo>
                    <a:pt x="5930" y="391134"/>
                  </a:lnTo>
                  <a:lnTo>
                    <a:pt x="5930" y="428244"/>
                  </a:lnTo>
                  <a:lnTo>
                    <a:pt x="6680" y="446049"/>
                  </a:lnTo>
                  <a:lnTo>
                    <a:pt x="6680" y="483158"/>
                  </a:lnTo>
                  <a:lnTo>
                    <a:pt x="7429" y="500964"/>
                  </a:lnTo>
                  <a:lnTo>
                    <a:pt x="7429" y="538073"/>
                  </a:lnTo>
                  <a:lnTo>
                    <a:pt x="8166" y="555891"/>
                  </a:lnTo>
                  <a:lnTo>
                    <a:pt x="8166" y="574433"/>
                  </a:lnTo>
                  <a:lnTo>
                    <a:pt x="8902" y="592988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2402103" y="3683838"/>
              <a:ext cx="23495" cy="593090"/>
            </a:xfrm>
            <a:custGeom>
              <a:avLst/>
              <a:gdLst/>
              <a:ahLst/>
              <a:cxnLst/>
              <a:rect l="l" t="t" r="r" b="b"/>
              <a:pathLst>
                <a:path w="23494" h="593089">
                  <a:moveTo>
                    <a:pt x="14846" y="14097"/>
                  </a:moveTo>
                  <a:lnTo>
                    <a:pt x="15582" y="43789"/>
                  </a:lnTo>
                  <a:lnTo>
                    <a:pt x="16332" y="61607"/>
                  </a:lnTo>
                  <a:lnTo>
                    <a:pt x="16332" y="80162"/>
                  </a:lnTo>
                  <a:lnTo>
                    <a:pt x="16332" y="98704"/>
                  </a:lnTo>
                  <a:lnTo>
                    <a:pt x="17068" y="116522"/>
                  </a:lnTo>
                  <a:lnTo>
                    <a:pt x="17068" y="135077"/>
                  </a:lnTo>
                  <a:lnTo>
                    <a:pt x="17068" y="153631"/>
                  </a:lnTo>
                  <a:lnTo>
                    <a:pt x="17818" y="171437"/>
                  </a:lnTo>
                  <a:lnTo>
                    <a:pt x="17818" y="189992"/>
                  </a:lnTo>
                  <a:lnTo>
                    <a:pt x="17818" y="208559"/>
                  </a:lnTo>
                  <a:lnTo>
                    <a:pt x="18554" y="226364"/>
                  </a:lnTo>
                  <a:lnTo>
                    <a:pt x="18554" y="244919"/>
                  </a:lnTo>
                  <a:lnTo>
                    <a:pt x="18554" y="263474"/>
                  </a:lnTo>
                  <a:lnTo>
                    <a:pt x="19291" y="281279"/>
                  </a:lnTo>
                  <a:lnTo>
                    <a:pt x="19291" y="299834"/>
                  </a:lnTo>
                  <a:lnTo>
                    <a:pt x="19291" y="318389"/>
                  </a:lnTo>
                  <a:lnTo>
                    <a:pt x="20040" y="336207"/>
                  </a:lnTo>
                  <a:lnTo>
                    <a:pt x="20040" y="354761"/>
                  </a:lnTo>
                  <a:lnTo>
                    <a:pt x="20040" y="372567"/>
                  </a:lnTo>
                  <a:lnTo>
                    <a:pt x="20777" y="391134"/>
                  </a:lnTo>
                  <a:lnTo>
                    <a:pt x="20777" y="409676"/>
                  </a:lnTo>
                  <a:lnTo>
                    <a:pt x="20777" y="427494"/>
                  </a:lnTo>
                  <a:lnTo>
                    <a:pt x="21526" y="446049"/>
                  </a:lnTo>
                  <a:lnTo>
                    <a:pt x="21526" y="464604"/>
                  </a:lnTo>
                  <a:lnTo>
                    <a:pt x="21526" y="482409"/>
                  </a:lnTo>
                  <a:lnTo>
                    <a:pt x="22275" y="500964"/>
                  </a:lnTo>
                  <a:lnTo>
                    <a:pt x="22275" y="519518"/>
                  </a:lnTo>
                  <a:lnTo>
                    <a:pt x="22275" y="537337"/>
                  </a:lnTo>
                  <a:lnTo>
                    <a:pt x="23012" y="555891"/>
                  </a:lnTo>
                  <a:lnTo>
                    <a:pt x="23012" y="590029"/>
                  </a:lnTo>
                </a:path>
                <a:path w="23494" h="593089">
                  <a:moveTo>
                    <a:pt x="8902" y="592988"/>
                  </a:moveTo>
                  <a:lnTo>
                    <a:pt x="8166" y="574433"/>
                  </a:lnTo>
                  <a:lnTo>
                    <a:pt x="8166" y="555891"/>
                  </a:lnTo>
                  <a:lnTo>
                    <a:pt x="7429" y="538073"/>
                  </a:lnTo>
                  <a:lnTo>
                    <a:pt x="7429" y="519518"/>
                  </a:lnTo>
                  <a:lnTo>
                    <a:pt x="7429" y="500964"/>
                  </a:lnTo>
                  <a:lnTo>
                    <a:pt x="6680" y="483158"/>
                  </a:lnTo>
                  <a:lnTo>
                    <a:pt x="6680" y="464604"/>
                  </a:lnTo>
                  <a:lnTo>
                    <a:pt x="6680" y="446049"/>
                  </a:lnTo>
                  <a:lnTo>
                    <a:pt x="5930" y="428244"/>
                  </a:lnTo>
                  <a:lnTo>
                    <a:pt x="5930" y="409676"/>
                  </a:lnTo>
                  <a:lnTo>
                    <a:pt x="5930" y="391134"/>
                  </a:lnTo>
                  <a:lnTo>
                    <a:pt x="5194" y="373316"/>
                  </a:lnTo>
                  <a:lnTo>
                    <a:pt x="5194" y="354761"/>
                  </a:lnTo>
                  <a:lnTo>
                    <a:pt x="5194" y="336207"/>
                  </a:lnTo>
                  <a:lnTo>
                    <a:pt x="4457" y="318389"/>
                  </a:lnTo>
                  <a:lnTo>
                    <a:pt x="4457" y="299834"/>
                  </a:lnTo>
                  <a:lnTo>
                    <a:pt x="4457" y="281279"/>
                  </a:lnTo>
                  <a:lnTo>
                    <a:pt x="3721" y="263474"/>
                  </a:lnTo>
                  <a:lnTo>
                    <a:pt x="3721" y="244919"/>
                  </a:lnTo>
                  <a:lnTo>
                    <a:pt x="3721" y="227114"/>
                  </a:lnTo>
                  <a:lnTo>
                    <a:pt x="2971" y="208559"/>
                  </a:lnTo>
                  <a:lnTo>
                    <a:pt x="2971" y="189992"/>
                  </a:lnTo>
                  <a:lnTo>
                    <a:pt x="2971" y="172186"/>
                  </a:lnTo>
                  <a:lnTo>
                    <a:pt x="2222" y="153631"/>
                  </a:lnTo>
                  <a:lnTo>
                    <a:pt x="2222" y="135077"/>
                  </a:lnTo>
                  <a:lnTo>
                    <a:pt x="2222" y="117259"/>
                  </a:lnTo>
                  <a:lnTo>
                    <a:pt x="1485" y="98704"/>
                  </a:lnTo>
                  <a:lnTo>
                    <a:pt x="1485" y="80162"/>
                  </a:lnTo>
                  <a:lnTo>
                    <a:pt x="1485" y="62344"/>
                  </a:lnTo>
                  <a:lnTo>
                    <a:pt x="736" y="43789"/>
                  </a:lnTo>
                  <a:lnTo>
                    <a:pt x="736" y="7416"/>
                  </a:lnTo>
                  <a:lnTo>
                    <a:pt x="0" y="0"/>
                  </a:lnTo>
                  <a:lnTo>
                    <a:pt x="7429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2409532" y="3680879"/>
              <a:ext cx="2122805" cy="17145"/>
            </a:xfrm>
            <a:custGeom>
              <a:avLst/>
              <a:gdLst/>
              <a:ahLst/>
              <a:cxnLst/>
              <a:rect l="l" t="t" r="r" b="b"/>
              <a:pathLst>
                <a:path w="2122804" h="17145">
                  <a:moveTo>
                    <a:pt x="2122614" y="0"/>
                  </a:moveTo>
                  <a:lnTo>
                    <a:pt x="2114448" y="723"/>
                  </a:lnTo>
                  <a:lnTo>
                    <a:pt x="1454658" y="723"/>
                  </a:lnTo>
                  <a:lnTo>
                    <a:pt x="1388592" y="1473"/>
                  </a:lnTo>
                  <a:lnTo>
                    <a:pt x="727316" y="1473"/>
                  </a:lnTo>
                  <a:lnTo>
                    <a:pt x="661276" y="2209"/>
                  </a:lnTo>
                  <a:lnTo>
                    <a:pt x="66776" y="2209"/>
                  </a:lnTo>
                  <a:lnTo>
                    <a:pt x="0" y="2959"/>
                  </a:lnTo>
                  <a:lnTo>
                    <a:pt x="0" y="9639"/>
                  </a:lnTo>
                  <a:lnTo>
                    <a:pt x="7416" y="17056"/>
                  </a:lnTo>
                  <a:lnTo>
                    <a:pt x="661276" y="17056"/>
                  </a:lnTo>
                  <a:lnTo>
                    <a:pt x="727316" y="16319"/>
                  </a:lnTo>
                  <a:lnTo>
                    <a:pt x="1388592" y="16319"/>
                  </a:lnTo>
                  <a:lnTo>
                    <a:pt x="1454658" y="15570"/>
                  </a:lnTo>
                  <a:lnTo>
                    <a:pt x="1982343" y="15570"/>
                  </a:lnTo>
                  <a:lnTo>
                    <a:pt x="2107755" y="14846"/>
                  </a:lnTo>
                  <a:lnTo>
                    <a:pt x="2115197" y="7416"/>
                  </a:lnTo>
                  <a:lnTo>
                    <a:pt x="2121865" y="8153"/>
                  </a:lnTo>
                  <a:lnTo>
                    <a:pt x="21226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2409532" y="3680879"/>
              <a:ext cx="2122805" cy="17145"/>
            </a:xfrm>
            <a:custGeom>
              <a:avLst/>
              <a:gdLst/>
              <a:ahLst/>
              <a:cxnLst/>
              <a:rect l="l" t="t" r="r" b="b"/>
              <a:pathLst>
                <a:path w="2122804" h="17145">
                  <a:moveTo>
                    <a:pt x="2107755" y="14846"/>
                  </a:moveTo>
                  <a:lnTo>
                    <a:pt x="7416" y="17056"/>
                  </a:lnTo>
                  <a:lnTo>
                    <a:pt x="661276" y="17056"/>
                  </a:lnTo>
                  <a:lnTo>
                    <a:pt x="727316" y="16319"/>
                  </a:lnTo>
                  <a:lnTo>
                    <a:pt x="1388592" y="16319"/>
                  </a:lnTo>
                  <a:lnTo>
                    <a:pt x="1454658" y="15570"/>
                  </a:lnTo>
                  <a:lnTo>
                    <a:pt x="1982343" y="15570"/>
                  </a:lnTo>
                  <a:lnTo>
                    <a:pt x="2107755" y="14846"/>
                  </a:lnTo>
                  <a:close/>
                </a:path>
                <a:path w="2122804" h="17145">
                  <a:moveTo>
                    <a:pt x="2122614" y="0"/>
                  </a:moveTo>
                  <a:lnTo>
                    <a:pt x="2114448" y="723"/>
                  </a:lnTo>
                  <a:lnTo>
                    <a:pt x="1454658" y="723"/>
                  </a:lnTo>
                  <a:lnTo>
                    <a:pt x="1388592" y="1473"/>
                  </a:lnTo>
                  <a:lnTo>
                    <a:pt x="727316" y="1473"/>
                  </a:lnTo>
                  <a:lnTo>
                    <a:pt x="661276" y="2209"/>
                  </a:lnTo>
                  <a:lnTo>
                    <a:pt x="66776" y="2209"/>
                  </a:lnTo>
                  <a:lnTo>
                    <a:pt x="0" y="2959"/>
                  </a:lnTo>
                  <a:lnTo>
                    <a:pt x="2121865" y="8153"/>
                  </a:lnTo>
                  <a:lnTo>
                    <a:pt x="2122614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2407424" y="3686200"/>
              <a:ext cx="2119630" cy="21590"/>
            </a:xfrm>
            <a:custGeom>
              <a:avLst/>
              <a:gdLst/>
              <a:ahLst/>
              <a:cxnLst/>
              <a:rect l="l" t="t" r="r" b="b"/>
              <a:pathLst>
                <a:path w="2119629" h="21589">
                  <a:moveTo>
                    <a:pt x="0" y="21259"/>
                  </a:moveTo>
                  <a:lnTo>
                    <a:pt x="2119388" y="21259"/>
                  </a:lnTo>
                  <a:lnTo>
                    <a:pt x="2119388" y="0"/>
                  </a:lnTo>
                  <a:lnTo>
                    <a:pt x="0" y="0"/>
                  </a:lnTo>
                  <a:lnTo>
                    <a:pt x="0" y="21259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2409532" y="3680879"/>
              <a:ext cx="2122805" cy="8255"/>
            </a:xfrm>
            <a:custGeom>
              <a:avLst/>
              <a:gdLst/>
              <a:ahLst/>
              <a:cxnLst/>
              <a:rect l="l" t="t" r="r" b="b"/>
              <a:pathLst>
                <a:path w="2122804" h="8254">
                  <a:moveTo>
                    <a:pt x="-9524" y="4076"/>
                  </a:moveTo>
                  <a:lnTo>
                    <a:pt x="2132139" y="4076"/>
                  </a:lnTo>
                </a:path>
              </a:pathLst>
            </a:custGeom>
            <a:ln w="27203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512843" y="3688295"/>
              <a:ext cx="19050" cy="1254760"/>
            </a:xfrm>
            <a:custGeom>
              <a:avLst/>
              <a:gdLst/>
              <a:ahLst/>
              <a:cxnLst/>
              <a:rect l="l" t="t" r="r" b="b"/>
              <a:pathLst>
                <a:path w="19050" h="1254760">
                  <a:moveTo>
                    <a:pt x="11887" y="0"/>
                  </a:moveTo>
                  <a:lnTo>
                    <a:pt x="4445" y="7429"/>
                  </a:lnTo>
                  <a:lnTo>
                    <a:pt x="3721" y="78663"/>
                  </a:lnTo>
                  <a:lnTo>
                    <a:pt x="3721" y="195922"/>
                  </a:lnTo>
                  <a:lnTo>
                    <a:pt x="2984" y="235267"/>
                  </a:lnTo>
                  <a:lnTo>
                    <a:pt x="2984" y="391858"/>
                  </a:lnTo>
                  <a:lnTo>
                    <a:pt x="2235" y="431203"/>
                  </a:lnTo>
                  <a:lnTo>
                    <a:pt x="2235" y="627126"/>
                  </a:lnTo>
                  <a:lnTo>
                    <a:pt x="1460" y="666470"/>
                  </a:lnTo>
                  <a:lnTo>
                    <a:pt x="1460" y="823061"/>
                  </a:lnTo>
                  <a:lnTo>
                    <a:pt x="749" y="862406"/>
                  </a:lnTo>
                  <a:lnTo>
                    <a:pt x="749" y="1018997"/>
                  </a:lnTo>
                  <a:lnTo>
                    <a:pt x="0" y="1058341"/>
                  </a:lnTo>
                  <a:lnTo>
                    <a:pt x="0" y="1253528"/>
                  </a:lnTo>
                  <a:lnTo>
                    <a:pt x="7416" y="1253528"/>
                  </a:lnTo>
                  <a:lnTo>
                    <a:pt x="14097" y="1254264"/>
                  </a:lnTo>
                  <a:lnTo>
                    <a:pt x="14833" y="1214945"/>
                  </a:lnTo>
                  <a:lnTo>
                    <a:pt x="14833" y="1058341"/>
                  </a:lnTo>
                  <a:lnTo>
                    <a:pt x="15582" y="1018997"/>
                  </a:lnTo>
                  <a:lnTo>
                    <a:pt x="15582" y="862406"/>
                  </a:lnTo>
                  <a:lnTo>
                    <a:pt x="16319" y="823061"/>
                  </a:lnTo>
                  <a:lnTo>
                    <a:pt x="16319" y="627126"/>
                  </a:lnTo>
                  <a:lnTo>
                    <a:pt x="17068" y="587806"/>
                  </a:lnTo>
                  <a:lnTo>
                    <a:pt x="17068" y="431203"/>
                  </a:lnTo>
                  <a:lnTo>
                    <a:pt x="17818" y="391858"/>
                  </a:lnTo>
                  <a:lnTo>
                    <a:pt x="17818" y="235267"/>
                  </a:lnTo>
                  <a:lnTo>
                    <a:pt x="18554" y="195922"/>
                  </a:lnTo>
                  <a:lnTo>
                    <a:pt x="18554" y="736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512843" y="3689032"/>
              <a:ext cx="19050" cy="1254125"/>
            </a:xfrm>
            <a:custGeom>
              <a:avLst/>
              <a:gdLst/>
              <a:ahLst/>
              <a:cxnLst/>
              <a:rect l="l" t="t" r="r" b="b"/>
              <a:pathLst>
                <a:path w="19050" h="1254125">
                  <a:moveTo>
                    <a:pt x="18554" y="0"/>
                  </a:moveTo>
                  <a:lnTo>
                    <a:pt x="4445" y="6692"/>
                  </a:lnTo>
                  <a:lnTo>
                    <a:pt x="3721" y="77927"/>
                  </a:lnTo>
                  <a:lnTo>
                    <a:pt x="3721" y="195186"/>
                  </a:lnTo>
                  <a:lnTo>
                    <a:pt x="2984" y="234530"/>
                  </a:lnTo>
                  <a:lnTo>
                    <a:pt x="2984" y="391121"/>
                  </a:lnTo>
                  <a:lnTo>
                    <a:pt x="2235" y="430466"/>
                  </a:lnTo>
                  <a:lnTo>
                    <a:pt x="2235" y="626389"/>
                  </a:lnTo>
                  <a:lnTo>
                    <a:pt x="1460" y="665733"/>
                  </a:lnTo>
                  <a:lnTo>
                    <a:pt x="1460" y="822325"/>
                  </a:lnTo>
                  <a:lnTo>
                    <a:pt x="749" y="861669"/>
                  </a:lnTo>
                  <a:lnTo>
                    <a:pt x="749" y="1018260"/>
                  </a:lnTo>
                  <a:lnTo>
                    <a:pt x="0" y="1057605"/>
                  </a:lnTo>
                  <a:lnTo>
                    <a:pt x="0" y="1252791"/>
                  </a:lnTo>
                  <a:lnTo>
                    <a:pt x="7416" y="1252791"/>
                  </a:lnTo>
                  <a:lnTo>
                    <a:pt x="14097" y="1253528"/>
                  </a:lnTo>
                  <a:lnTo>
                    <a:pt x="14833" y="1214208"/>
                  </a:lnTo>
                  <a:lnTo>
                    <a:pt x="14833" y="1057605"/>
                  </a:lnTo>
                  <a:lnTo>
                    <a:pt x="15582" y="1018260"/>
                  </a:lnTo>
                  <a:lnTo>
                    <a:pt x="15582" y="861669"/>
                  </a:lnTo>
                  <a:lnTo>
                    <a:pt x="16319" y="822325"/>
                  </a:lnTo>
                  <a:lnTo>
                    <a:pt x="16319" y="626389"/>
                  </a:lnTo>
                  <a:lnTo>
                    <a:pt x="17068" y="587070"/>
                  </a:lnTo>
                  <a:lnTo>
                    <a:pt x="17068" y="430466"/>
                  </a:lnTo>
                  <a:lnTo>
                    <a:pt x="17818" y="391121"/>
                  </a:lnTo>
                  <a:lnTo>
                    <a:pt x="17818" y="234530"/>
                  </a:lnTo>
                  <a:lnTo>
                    <a:pt x="18554" y="195186"/>
                  </a:lnTo>
                  <a:lnTo>
                    <a:pt x="18554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512843" y="3689032"/>
              <a:ext cx="19050" cy="1254125"/>
            </a:xfrm>
            <a:custGeom>
              <a:avLst/>
              <a:gdLst/>
              <a:ahLst/>
              <a:cxnLst/>
              <a:rect l="l" t="t" r="r" b="b"/>
              <a:pathLst>
                <a:path w="19050" h="1254125">
                  <a:moveTo>
                    <a:pt x="18554" y="0"/>
                  </a:moveTo>
                  <a:lnTo>
                    <a:pt x="18554" y="0"/>
                  </a:lnTo>
                  <a:lnTo>
                    <a:pt x="18554" y="195186"/>
                  </a:lnTo>
                  <a:lnTo>
                    <a:pt x="17818" y="234530"/>
                  </a:lnTo>
                  <a:lnTo>
                    <a:pt x="17818" y="273862"/>
                  </a:lnTo>
                  <a:lnTo>
                    <a:pt x="17818" y="313194"/>
                  </a:lnTo>
                  <a:lnTo>
                    <a:pt x="17818" y="352539"/>
                  </a:lnTo>
                  <a:lnTo>
                    <a:pt x="17818" y="391121"/>
                  </a:lnTo>
                  <a:lnTo>
                    <a:pt x="17068" y="430466"/>
                  </a:lnTo>
                  <a:lnTo>
                    <a:pt x="17068" y="469798"/>
                  </a:lnTo>
                  <a:lnTo>
                    <a:pt x="17068" y="509130"/>
                  </a:lnTo>
                  <a:lnTo>
                    <a:pt x="17068" y="547725"/>
                  </a:lnTo>
                  <a:lnTo>
                    <a:pt x="17068" y="587070"/>
                  </a:lnTo>
                  <a:lnTo>
                    <a:pt x="16319" y="626389"/>
                  </a:lnTo>
                  <a:lnTo>
                    <a:pt x="16319" y="822325"/>
                  </a:lnTo>
                  <a:lnTo>
                    <a:pt x="15582" y="861669"/>
                  </a:lnTo>
                  <a:lnTo>
                    <a:pt x="15582" y="901001"/>
                  </a:lnTo>
                  <a:lnTo>
                    <a:pt x="15582" y="939596"/>
                  </a:lnTo>
                  <a:lnTo>
                    <a:pt x="15582" y="978928"/>
                  </a:lnTo>
                  <a:lnTo>
                    <a:pt x="15582" y="1018260"/>
                  </a:lnTo>
                  <a:lnTo>
                    <a:pt x="14833" y="1057605"/>
                  </a:lnTo>
                  <a:lnTo>
                    <a:pt x="14833" y="1096200"/>
                  </a:lnTo>
                  <a:lnTo>
                    <a:pt x="14833" y="1135519"/>
                  </a:lnTo>
                  <a:lnTo>
                    <a:pt x="14833" y="1174864"/>
                  </a:lnTo>
                  <a:lnTo>
                    <a:pt x="14833" y="1214208"/>
                  </a:lnTo>
                  <a:lnTo>
                    <a:pt x="14097" y="1253528"/>
                  </a:lnTo>
                  <a:lnTo>
                    <a:pt x="7416" y="1252791"/>
                  </a:lnTo>
                  <a:lnTo>
                    <a:pt x="0" y="1252791"/>
                  </a:lnTo>
                  <a:lnTo>
                    <a:pt x="0" y="1214208"/>
                  </a:lnTo>
                  <a:lnTo>
                    <a:pt x="0" y="1174864"/>
                  </a:lnTo>
                  <a:lnTo>
                    <a:pt x="0" y="1135519"/>
                  </a:lnTo>
                  <a:lnTo>
                    <a:pt x="0" y="1096200"/>
                  </a:lnTo>
                  <a:lnTo>
                    <a:pt x="0" y="1057605"/>
                  </a:lnTo>
                  <a:lnTo>
                    <a:pt x="749" y="1018260"/>
                  </a:lnTo>
                  <a:lnTo>
                    <a:pt x="749" y="978928"/>
                  </a:lnTo>
                  <a:lnTo>
                    <a:pt x="749" y="939596"/>
                  </a:lnTo>
                  <a:lnTo>
                    <a:pt x="749" y="900264"/>
                  </a:lnTo>
                  <a:lnTo>
                    <a:pt x="749" y="861669"/>
                  </a:lnTo>
                  <a:lnTo>
                    <a:pt x="1460" y="822325"/>
                  </a:lnTo>
                  <a:lnTo>
                    <a:pt x="1460" y="783005"/>
                  </a:lnTo>
                  <a:lnTo>
                    <a:pt x="1460" y="743661"/>
                  </a:lnTo>
                  <a:lnTo>
                    <a:pt x="1460" y="705065"/>
                  </a:lnTo>
                  <a:lnTo>
                    <a:pt x="1460" y="665733"/>
                  </a:lnTo>
                  <a:lnTo>
                    <a:pt x="2235" y="626389"/>
                  </a:lnTo>
                  <a:lnTo>
                    <a:pt x="2235" y="430466"/>
                  </a:lnTo>
                  <a:lnTo>
                    <a:pt x="2984" y="391121"/>
                  </a:lnTo>
                  <a:lnTo>
                    <a:pt x="2984" y="351789"/>
                  </a:lnTo>
                  <a:lnTo>
                    <a:pt x="2984" y="313194"/>
                  </a:lnTo>
                  <a:lnTo>
                    <a:pt x="2984" y="273862"/>
                  </a:lnTo>
                  <a:lnTo>
                    <a:pt x="2984" y="234530"/>
                  </a:lnTo>
                  <a:lnTo>
                    <a:pt x="3721" y="195186"/>
                  </a:lnTo>
                  <a:lnTo>
                    <a:pt x="3721" y="156603"/>
                  </a:lnTo>
                  <a:lnTo>
                    <a:pt x="3721" y="117271"/>
                  </a:lnTo>
                  <a:lnTo>
                    <a:pt x="3721" y="77927"/>
                  </a:lnTo>
                  <a:lnTo>
                    <a:pt x="4445" y="6692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2602496" y="4512106"/>
              <a:ext cx="15875" cy="269240"/>
            </a:xfrm>
            <a:custGeom>
              <a:avLst/>
              <a:gdLst/>
              <a:ahLst/>
              <a:cxnLst/>
              <a:rect l="l" t="t" r="r" b="b"/>
              <a:pathLst>
                <a:path w="15875" h="269239">
                  <a:moveTo>
                    <a:pt x="6667" y="0"/>
                  </a:moveTo>
                  <a:lnTo>
                    <a:pt x="14097" y="0"/>
                  </a:lnTo>
                  <a:lnTo>
                    <a:pt x="14833" y="8902"/>
                  </a:lnTo>
                  <a:lnTo>
                    <a:pt x="14833" y="17081"/>
                  </a:lnTo>
                  <a:lnTo>
                    <a:pt x="14833" y="25234"/>
                  </a:lnTo>
                  <a:lnTo>
                    <a:pt x="14833" y="134340"/>
                  </a:lnTo>
                  <a:lnTo>
                    <a:pt x="15582" y="142494"/>
                  </a:lnTo>
                  <a:lnTo>
                    <a:pt x="15582" y="267919"/>
                  </a:lnTo>
                  <a:lnTo>
                    <a:pt x="8153" y="267919"/>
                  </a:lnTo>
                  <a:lnTo>
                    <a:pt x="1473" y="268668"/>
                  </a:lnTo>
                  <a:lnTo>
                    <a:pt x="749" y="259765"/>
                  </a:lnTo>
                  <a:lnTo>
                    <a:pt x="749" y="251587"/>
                  </a:lnTo>
                  <a:lnTo>
                    <a:pt x="749" y="243433"/>
                  </a:lnTo>
                  <a:lnTo>
                    <a:pt x="749" y="134340"/>
                  </a:lnTo>
                  <a:lnTo>
                    <a:pt x="0" y="126161"/>
                  </a:lnTo>
                  <a:lnTo>
                    <a:pt x="0" y="736"/>
                  </a:lnTo>
                  <a:lnTo>
                    <a:pt x="6667" y="0"/>
                  </a:lnTo>
                </a:path>
              </a:pathLst>
            </a:custGeom>
            <a:ln w="15875">
              <a:solidFill>
                <a:srgbClr val="4F50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8" name="object 248"/>
          <p:cNvGrpSpPr/>
          <p:nvPr/>
        </p:nvGrpSpPr>
        <p:grpSpPr>
          <a:xfrm>
            <a:off x="9150287" y="6314796"/>
            <a:ext cx="60325" cy="60325"/>
            <a:chOff x="4095686" y="6314795"/>
            <a:chExt cx="60325" cy="60325"/>
          </a:xfrm>
        </p:grpSpPr>
        <p:sp>
          <p:nvSpPr>
            <p:cNvPr id="249" name="object 249"/>
            <p:cNvSpPr/>
            <p:nvPr/>
          </p:nvSpPr>
          <p:spPr>
            <a:xfrm>
              <a:off x="4097972" y="6317081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825"/>
                  </a:moveTo>
                  <a:lnTo>
                    <a:pt x="55499" y="27076"/>
                  </a:lnTo>
                  <a:lnTo>
                    <a:pt x="55181" y="25514"/>
                  </a:lnTo>
                  <a:lnTo>
                    <a:pt x="54889" y="24015"/>
                  </a:lnTo>
                  <a:lnTo>
                    <a:pt x="54571" y="22504"/>
                  </a:lnTo>
                  <a:lnTo>
                    <a:pt x="54267" y="20993"/>
                  </a:lnTo>
                  <a:lnTo>
                    <a:pt x="53962" y="19494"/>
                  </a:lnTo>
                  <a:lnTo>
                    <a:pt x="53644" y="17932"/>
                  </a:lnTo>
                  <a:lnTo>
                    <a:pt x="53467" y="17018"/>
                  </a:lnTo>
                  <a:lnTo>
                    <a:pt x="53352" y="16852"/>
                  </a:lnTo>
                  <a:lnTo>
                    <a:pt x="53035" y="16383"/>
                  </a:lnTo>
                  <a:lnTo>
                    <a:pt x="52730" y="15938"/>
                  </a:lnTo>
                  <a:lnTo>
                    <a:pt x="52425" y="15481"/>
                  </a:lnTo>
                  <a:lnTo>
                    <a:pt x="52108" y="15011"/>
                  </a:lnTo>
                  <a:lnTo>
                    <a:pt x="51803" y="14566"/>
                  </a:lnTo>
                  <a:lnTo>
                    <a:pt x="51485" y="14097"/>
                  </a:lnTo>
                  <a:lnTo>
                    <a:pt x="51193" y="13665"/>
                  </a:lnTo>
                  <a:lnTo>
                    <a:pt x="50876" y="13195"/>
                  </a:lnTo>
                  <a:lnTo>
                    <a:pt x="50571" y="12750"/>
                  </a:lnTo>
                  <a:lnTo>
                    <a:pt x="50266" y="12293"/>
                  </a:lnTo>
                  <a:lnTo>
                    <a:pt x="47485" y="8166"/>
                  </a:lnTo>
                  <a:lnTo>
                    <a:pt x="43370" y="5384"/>
                  </a:lnTo>
                  <a:lnTo>
                    <a:pt x="42913" y="5080"/>
                  </a:lnTo>
                  <a:lnTo>
                    <a:pt x="42481" y="4787"/>
                  </a:lnTo>
                  <a:lnTo>
                    <a:pt x="42011" y="4470"/>
                  </a:lnTo>
                  <a:lnTo>
                    <a:pt x="41529" y="4140"/>
                  </a:lnTo>
                  <a:lnTo>
                    <a:pt x="41084" y="3848"/>
                  </a:lnTo>
                  <a:lnTo>
                    <a:pt x="40640" y="3543"/>
                  </a:lnTo>
                  <a:lnTo>
                    <a:pt x="40170" y="3225"/>
                  </a:lnTo>
                  <a:lnTo>
                    <a:pt x="39712" y="2921"/>
                  </a:lnTo>
                  <a:lnTo>
                    <a:pt x="39281" y="2628"/>
                  </a:lnTo>
                  <a:lnTo>
                    <a:pt x="38811" y="2311"/>
                  </a:lnTo>
                  <a:lnTo>
                    <a:pt x="38633" y="2197"/>
                  </a:lnTo>
                  <a:lnTo>
                    <a:pt x="37719" y="2006"/>
                  </a:lnTo>
                  <a:lnTo>
                    <a:pt x="36156" y="1689"/>
                  </a:lnTo>
                  <a:lnTo>
                    <a:pt x="34645" y="1384"/>
                  </a:lnTo>
                  <a:lnTo>
                    <a:pt x="33210" y="1092"/>
                  </a:lnTo>
                  <a:lnTo>
                    <a:pt x="31635" y="774"/>
                  </a:lnTo>
                  <a:lnTo>
                    <a:pt x="30137" y="469"/>
                  </a:lnTo>
                  <a:lnTo>
                    <a:pt x="28575" y="152"/>
                  </a:lnTo>
                  <a:lnTo>
                    <a:pt x="27825" y="0"/>
                  </a:lnTo>
                  <a:lnTo>
                    <a:pt x="27063" y="152"/>
                  </a:lnTo>
                  <a:lnTo>
                    <a:pt x="25501" y="469"/>
                  </a:lnTo>
                  <a:lnTo>
                    <a:pt x="24003" y="774"/>
                  </a:lnTo>
                  <a:lnTo>
                    <a:pt x="22440" y="1092"/>
                  </a:lnTo>
                  <a:lnTo>
                    <a:pt x="20993" y="1384"/>
                  </a:lnTo>
                  <a:lnTo>
                    <a:pt x="19494" y="1689"/>
                  </a:lnTo>
                  <a:lnTo>
                    <a:pt x="17932" y="2006"/>
                  </a:lnTo>
                  <a:lnTo>
                    <a:pt x="17005" y="2197"/>
                  </a:lnTo>
                  <a:lnTo>
                    <a:pt x="16827" y="2311"/>
                  </a:lnTo>
                  <a:lnTo>
                    <a:pt x="16357" y="2628"/>
                  </a:lnTo>
                  <a:lnTo>
                    <a:pt x="15925" y="2921"/>
                  </a:lnTo>
                  <a:lnTo>
                    <a:pt x="15468" y="3225"/>
                  </a:lnTo>
                  <a:lnTo>
                    <a:pt x="14998" y="3543"/>
                  </a:lnTo>
                  <a:lnTo>
                    <a:pt x="14554" y="3848"/>
                  </a:lnTo>
                  <a:lnTo>
                    <a:pt x="14122" y="4140"/>
                  </a:lnTo>
                  <a:lnTo>
                    <a:pt x="13627" y="4470"/>
                  </a:lnTo>
                  <a:lnTo>
                    <a:pt x="13157" y="4787"/>
                  </a:lnTo>
                  <a:lnTo>
                    <a:pt x="12725" y="5080"/>
                  </a:lnTo>
                  <a:lnTo>
                    <a:pt x="12280" y="5384"/>
                  </a:lnTo>
                  <a:lnTo>
                    <a:pt x="8153" y="8166"/>
                  </a:lnTo>
                  <a:lnTo>
                    <a:pt x="5080" y="12725"/>
                  </a:lnTo>
                  <a:lnTo>
                    <a:pt x="4457" y="13652"/>
                  </a:lnTo>
                  <a:lnTo>
                    <a:pt x="4165" y="14097"/>
                  </a:lnTo>
                  <a:lnTo>
                    <a:pt x="3848" y="14566"/>
                  </a:lnTo>
                  <a:lnTo>
                    <a:pt x="3543" y="15011"/>
                  </a:lnTo>
                  <a:lnTo>
                    <a:pt x="3225" y="15481"/>
                  </a:lnTo>
                  <a:lnTo>
                    <a:pt x="2921" y="15925"/>
                  </a:lnTo>
                  <a:lnTo>
                    <a:pt x="2298" y="16840"/>
                  </a:lnTo>
                  <a:lnTo>
                    <a:pt x="2184" y="17018"/>
                  </a:lnTo>
                  <a:lnTo>
                    <a:pt x="1993" y="17932"/>
                  </a:lnTo>
                  <a:lnTo>
                    <a:pt x="1384" y="20942"/>
                  </a:lnTo>
                  <a:lnTo>
                    <a:pt x="762" y="24015"/>
                  </a:lnTo>
                  <a:lnTo>
                    <a:pt x="469" y="25450"/>
                  </a:lnTo>
                  <a:lnTo>
                    <a:pt x="152" y="27076"/>
                  </a:lnTo>
                  <a:lnTo>
                    <a:pt x="0" y="27825"/>
                  </a:lnTo>
                  <a:lnTo>
                    <a:pt x="152" y="28587"/>
                  </a:lnTo>
                  <a:lnTo>
                    <a:pt x="469" y="30162"/>
                  </a:lnTo>
                  <a:lnTo>
                    <a:pt x="1384" y="34721"/>
                  </a:lnTo>
                  <a:lnTo>
                    <a:pt x="1993" y="37719"/>
                  </a:lnTo>
                  <a:lnTo>
                    <a:pt x="2184" y="38646"/>
                  </a:lnTo>
                  <a:lnTo>
                    <a:pt x="22555" y="54610"/>
                  </a:lnTo>
                  <a:lnTo>
                    <a:pt x="27063" y="55511"/>
                  </a:lnTo>
                  <a:lnTo>
                    <a:pt x="27825" y="55664"/>
                  </a:lnTo>
                  <a:lnTo>
                    <a:pt x="28575" y="55511"/>
                  </a:lnTo>
                  <a:lnTo>
                    <a:pt x="30137" y="55194"/>
                  </a:lnTo>
                  <a:lnTo>
                    <a:pt x="31635" y="54889"/>
                  </a:lnTo>
                  <a:lnTo>
                    <a:pt x="33020" y="54610"/>
                  </a:lnTo>
                  <a:lnTo>
                    <a:pt x="38633" y="53479"/>
                  </a:lnTo>
                  <a:lnTo>
                    <a:pt x="38811" y="53352"/>
                  </a:lnTo>
                  <a:lnTo>
                    <a:pt x="39281" y="53035"/>
                  </a:lnTo>
                  <a:lnTo>
                    <a:pt x="39725" y="52730"/>
                  </a:lnTo>
                  <a:lnTo>
                    <a:pt x="40157" y="52438"/>
                  </a:lnTo>
                  <a:lnTo>
                    <a:pt x="40601" y="52146"/>
                  </a:lnTo>
                  <a:lnTo>
                    <a:pt x="42011" y="51193"/>
                  </a:lnTo>
                  <a:lnTo>
                    <a:pt x="42418" y="50914"/>
                  </a:lnTo>
                  <a:lnTo>
                    <a:pt x="47485" y="47498"/>
                  </a:lnTo>
                  <a:lnTo>
                    <a:pt x="50266" y="43383"/>
                  </a:lnTo>
                  <a:lnTo>
                    <a:pt x="50571" y="42938"/>
                  </a:lnTo>
                  <a:lnTo>
                    <a:pt x="50876" y="42481"/>
                  </a:lnTo>
                  <a:lnTo>
                    <a:pt x="51193" y="42024"/>
                  </a:lnTo>
                  <a:lnTo>
                    <a:pt x="51485" y="41567"/>
                  </a:lnTo>
                  <a:lnTo>
                    <a:pt x="51803" y="41097"/>
                  </a:lnTo>
                  <a:lnTo>
                    <a:pt x="52108" y="40652"/>
                  </a:lnTo>
                  <a:lnTo>
                    <a:pt x="52425" y="40182"/>
                  </a:lnTo>
                  <a:lnTo>
                    <a:pt x="52730" y="39738"/>
                  </a:lnTo>
                  <a:lnTo>
                    <a:pt x="53035" y="39281"/>
                  </a:lnTo>
                  <a:lnTo>
                    <a:pt x="53352" y="38823"/>
                  </a:lnTo>
                  <a:lnTo>
                    <a:pt x="53467" y="38646"/>
                  </a:lnTo>
                  <a:lnTo>
                    <a:pt x="53644" y="37731"/>
                  </a:lnTo>
                  <a:lnTo>
                    <a:pt x="53962" y="36169"/>
                  </a:lnTo>
                  <a:lnTo>
                    <a:pt x="54267" y="34721"/>
                  </a:lnTo>
                  <a:lnTo>
                    <a:pt x="54571" y="33159"/>
                  </a:lnTo>
                  <a:lnTo>
                    <a:pt x="54889" y="31648"/>
                  </a:lnTo>
                  <a:lnTo>
                    <a:pt x="55181" y="30213"/>
                  </a:lnTo>
                  <a:lnTo>
                    <a:pt x="55499" y="28587"/>
                  </a:lnTo>
                  <a:lnTo>
                    <a:pt x="55664" y="278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103670" y="632275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08" y="0"/>
                  </a:moveTo>
                  <a:lnTo>
                    <a:pt x="6151" y="0"/>
                  </a:lnTo>
                  <a:lnTo>
                    <a:pt x="2466" y="2487"/>
                  </a:lnTo>
                  <a:lnTo>
                    <a:pt x="0" y="6141"/>
                  </a:lnTo>
                  <a:lnTo>
                    <a:pt x="0" y="38160"/>
                  </a:lnTo>
                  <a:lnTo>
                    <a:pt x="2466" y="41816"/>
                  </a:lnTo>
                  <a:lnTo>
                    <a:pt x="6158" y="44310"/>
                  </a:lnTo>
                  <a:lnTo>
                    <a:pt x="38102" y="44310"/>
                  </a:lnTo>
                  <a:lnTo>
                    <a:pt x="41795" y="41816"/>
                  </a:lnTo>
                  <a:lnTo>
                    <a:pt x="44264" y="38160"/>
                  </a:lnTo>
                  <a:lnTo>
                    <a:pt x="44264" y="6141"/>
                  </a:lnTo>
                  <a:lnTo>
                    <a:pt x="41795" y="2487"/>
                  </a:lnTo>
                  <a:lnTo>
                    <a:pt x="38108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103966" y="632308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301" y="0"/>
                  </a:moveTo>
                  <a:lnTo>
                    <a:pt x="5365" y="0"/>
                  </a:lnTo>
                  <a:lnTo>
                    <a:pt x="2170" y="2157"/>
                  </a:lnTo>
                  <a:lnTo>
                    <a:pt x="0" y="5371"/>
                  </a:lnTo>
                  <a:lnTo>
                    <a:pt x="0" y="38270"/>
                  </a:lnTo>
                  <a:lnTo>
                    <a:pt x="2170" y="41486"/>
                  </a:lnTo>
                  <a:lnTo>
                    <a:pt x="5372" y="43649"/>
                  </a:lnTo>
                  <a:lnTo>
                    <a:pt x="38294" y="43649"/>
                  </a:lnTo>
                  <a:lnTo>
                    <a:pt x="41498" y="41486"/>
                  </a:lnTo>
                  <a:lnTo>
                    <a:pt x="43670" y="38270"/>
                  </a:lnTo>
                  <a:lnTo>
                    <a:pt x="43670" y="5371"/>
                  </a:lnTo>
                  <a:lnTo>
                    <a:pt x="41498" y="2157"/>
                  </a:lnTo>
                  <a:lnTo>
                    <a:pt x="38301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104279" y="632338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21" y="0"/>
                  </a:moveTo>
                  <a:lnTo>
                    <a:pt x="4620" y="0"/>
                  </a:lnTo>
                  <a:lnTo>
                    <a:pt x="1857" y="1865"/>
                  </a:lnTo>
                  <a:lnTo>
                    <a:pt x="0" y="4616"/>
                  </a:lnTo>
                  <a:lnTo>
                    <a:pt x="0" y="38441"/>
                  </a:lnTo>
                  <a:lnTo>
                    <a:pt x="1857" y="41194"/>
                  </a:lnTo>
                  <a:lnTo>
                    <a:pt x="4627" y="43065"/>
                  </a:lnTo>
                  <a:lnTo>
                    <a:pt x="38414" y="43065"/>
                  </a:lnTo>
                  <a:lnTo>
                    <a:pt x="41186" y="41194"/>
                  </a:lnTo>
                  <a:lnTo>
                    <a:pt x="43045" y="38441"/>
                  </a:lnTo>
                  <a:lnTo>
                    <a:pt x="43045" y="4616"/>
                  </a:lnTo>
                  <a:lnTo>
                    <a:pt x="41186" y="1865"/>
                  </a:lnTo>
                  <a:lnTo>
                    <a:pt x="38421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104596" y="632369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75" y="0"/>
                  </a:moveTo>
                  <a:lnTo>
                    <a:pt x="3833" y="0"/>
                  </a:lnTo>
                  <a:lnTo>
                    <a:pt x="1540" y="1547"/>
                  </a:lnTo>
                  <a:lnTo>
                    <a:pt x="0" y="3829"/>
                  </a:lnTo>
                  <a:lnTo>
                    <a:pt x="0" y="38593"/>
                  </a:lnTo>
                  <a:lnTo>
                    <a:pt x="1540" y="40876"/>
                  </a:lnTo>
                  <a:lnTo>
                    <a:pt x="3821" y="42417"/>
                  </a:lnTo>
                  <a:lnTo>
                    <a:pt x="38586" y="42417"/>
                  </a:lnTo>
                  <a:lnTo>
                    <a:pt x="40869" y="40876"/>
                  </a:lnTo>
                  <a:lnTo>
                    <a:pt x="42410" y="38593"/>
                  </a:lnTo>
                  <a:lnTo>
                    <a:pt x="42410" y="3829"/>
                  </a:lnTo>
                  <a:lnTo>
                    <a:pt x="40869" y="1547"/>
                  </a:lnTo>
                  <a:lnTo>
                    <a:pt x="3857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104893" y="632400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29" y="0"/>
                  </a:moveTo>
                  <a:lnTo>
                    <a:pt x="3084" y="0"/>
                  </a:lnTo>
                  <a:lnTo>
                    <a:pt x="1243" y="1243"/>
                  </a:lnTo>
                  <a:lnTo>
                    <a:pt x="0" y="3084"/>
                  </a:lnTo>
                  <a:lnTo>
                    <a:pt x="0" y="38729"/>
                  </a:lnTo>
                  <a:lnTo>
                    <a:pt x="1243" y="40571"/>
                  </a:lnTo>
                  <a:lnTo>
                    <a:pt x="3092" y="41821"/>
                  </a:lnTo>
                  <a:lnTo>
                    <a:pt x="38721" y="41821"/>
                  </a:lnTo>
                  <a:lnTo>
                    <a:pt x="40571" y="40571"/>
                  </a:lnTo>
                  <a:lnTo>
                    <a:pt x="41815" y="38729"/>
                  </a:lnTo>
                  <a:lnTo>
                    <a:pt x="41815" y="3084"/>
                  </a:lnTo>
                  <a:lnTo>
                    <a:pt x="40571" y="1243"/>
                  </a:lnTo>
                  <a:lnTo>
                    <a:pt x="38729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105205" y="632432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88" y="0"/>
                  </a:moveTo>
                  <a:lnTo>
                    <a:pt x="2302" y="0"/>
                  </a:lnTo>
                  <a:lnTo>
                    <a:pt x="931" y="925"/>
                  </a:lnTo>
                  <a:lnTo>
                    <a:pt x="0" y="2304"/>
                  </a:lnTo>
                  <a:lnTo>
                    <a:pt x="0" y="38874"/>
                  </a:lnTo>
                  <a:lnTo>
                    <a:pt x="931" y="40254"/>
                  </a:lnTo>
                  <a:lnTo>
                    <a:pt x="2329" y="41198"/>
                  </a:lnTo>
                  <a:lnTo>
                    <a:pt x="38861" y="41198"/>
                  </a:lnTo>
                  <a:lnTo>
                    <a:pt x="40259" y="40254"/>
                  </a:lnTo>
                  <a:lnTo>
                    <a:pt x="41191" y="38874"/>
                  </a:lnTo>
                  <a:lnTo>
                    <a:pt x="41191" y="2304"/>
                  </a:lnTo>
                  <a:lnTo>
                    <a:pt x="40259" y="925"/>
                  </a:lnTo>
                  <a:lnTo>
                    <a:pt x="38888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105516" y="632462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29" y="0"/>
                  </a:moveTo>
                  <a:lnTo>
                    <a:pt x="1540" y="0"/>
                  </a:lnTo>
                  <a:lnTo>
                    <a:pt x="620" y="620"/>
                  </a:lnTo>
                  <a:lnTo>
                    <a:pt x="0" y="1540"/>
                  </a:lnTo>
                  <a:lnTo>
                    <a:pt x="0" y="39029"/>
                  </a:lnTo>
                  <a:lnTo>
                    <a:pt x="620" y="39949"/>
                  </a:lnTo>
                  <a:lnTo>
                    <a:pt x="1548" y="40576"/>
                  </a:lnTo>
                  <a:lnTo>
                    <a:pt x="39020" y="40576"/>
                  </a:lnTo>
                  <a:lnTo>
                    <a:pt x="39949" y="39949"/>
                  </a:lnTo>
                  <a:lnTo>
                    <a:pt x="40570" y="39029"/>
                  </a:lnTo>
                  <a:lnTo>
                    <a:pt x="40570" y="1540"/>
                  </a:lnTo>
                  <a:lnTo>
                    <a:pt x="39949" y="620"/>
                  </a:lnTo>
                  <a:lnTo>
                    <a:pt x="3902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105814" y="632491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63" y="0"/>
                  </a:moveTo>
                  <a:lnTo>
                    <a:pt x="808" y="0"/>
                  </a:lnTo>
                  <a:lnTo>
                    <a:pt x="322" y="328"/>
                  </a:lnTo>
                  <a:lnTo>
                    <a:pt x="0" y="805"/>
                  </a:lnTo>
                  <a:lnTo>
                    <a:pt x="0" y="39180"/>
                  </a:lnTo>
                  <a:lnTo>
                    <a:pt x="322" y="39657"/>
                  </a:lnTo>
                  <a:lnTo>
                    <a:pt x="817" y="39992"/>
                  </a:lnTo>
                  <a:lnTo>
                    <a:pt x="39154" y="39992"/>
                  </a:lnTo>
                  <a:lnTo>
                    <a:pt x="39650" y="39657"/>
                  </a:lnTo>
                  <a:lnTo>
                    <a:pt x="39973" y="39180"/>
                  </a:lnTo>
                  <a:lnTo>
                    <a:pt x="39973" y="805"/>
                  </a:lnTo>
                  <a:lnTo>
                    <a:pt x="39650" y="328"/>
                  </a:lnTo>
                  <a:lnTo>
                    <a:pt x="39163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106125" y="632524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57" y="24"/>
                  </a:moveTo>
                  <a:lnTo>
                    <a:pt x="10" y="0"/>
                  </a:lnTo>
                  <a:lnTo>
                    <a:pt x="0" y="39310"/>
                  </a:lnTo>
                  <a:lnTo>
                    <a:pt x="39295" y="39357"/>
                  </a:lnTo>
                  <a:lnTo>
                    <a:pt x="39357" y="24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106430" y="632553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106735" y="632585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38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38" y="38125"/>
                  </a:lnTo>
                  <a:lnTo>
                    <a:pt x="38138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107052" y="632616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03" y="37503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107345" y="63264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06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906" y="36906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107649" y="632678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96" y="36283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107967" y="632707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61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61" y="35674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108284" y="6327381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64"/>
                  </a:lnTo>
                  <a:lnTo>
                    <a:pt x="35051" y="35064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108589" y="632769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29" y="3442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108894" y="632799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20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33820" y="33832"/>
                  </a:lnTo>
                  <a:lnTo>
                    <a:pt x="33820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109199" y="632832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10" y="3321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109504" y="632861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600"/>
                  </a:lnTo>
                  <a:lnTo>
                    <a:pt x="32588" y="32600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4109796" y="632891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2003" y="31991"/>
                  </a:lnTo>
                  <a:lnTo>
                    <a:pt x="32003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4110126" y="632923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69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69" y="31356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4110418" y="632952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59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59" y="30759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4110748" y="632985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30137" y="30111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097972" y="6317081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55664"/>
                  </a:moveTo>
                  <a:lnTo>
                    <a:pt x="38642" y="53469"/>
                  </a:lnTo>
                  <a:lnTo>
                    <a:pt x="47493" y="47493"/>
                  </a:lnTo>
                  <a:lnTo>
                    <a:pt x="53469" y="38642"/>
                  </a:lnTo>
                  <a:lnTo>
                    <a:pt x="55664" y="27825"/>
                  </a:lnTo>
                  <a:lnTo>
                    <a:pt x="53469" y="17011"/>
                  </a:lnTo>
                  <a:lnTo>
                    <a:pt x="47493" y="8164"/>
                  </a:lnTo>
                  <a:lnTo>
                    <a:pt x="38642" y="2192"/>
                  </a:lnTo>
                  <a:lnTo>
                    <a:pt x="27825" y="0"/>
                  </a:lnTo>
                  <a:lnTo>
                    <a:pt x="17011" y="2192"/>
                  </a:lnTo>
                  <a:lnTo>
                    <a:pt x="8164" y="8164"/>
                  </a:lnTo>
                  <a:lnTo>
                    <a:pt x="2192" y="17011"/>
                  </a:lnTo>
                  <a:lnTo>
                    <a:pt x="0" y="27825"/>
                  </a:lnTo>
                  <a:lnTo>
                    <a:pt x="2192" y="38642"/>
                  </a:lnTo>
                  <a:lnTo>
                    <a:pt x="8164" y="47493"/>
                  </a:lnTo>
                  <a:lnTo>
                    <a:pt x="17011" y="53469"/>
                  </a:lnTo>
                  <a:lnTo>
                    <a:pt x="27825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5" name="object 275"/>
          <p:cNvGrpSpPr/>
          <p:nvPr/>
        </p:nvGrpSpPr>
        <p:grpSpPr>
          <a:xfrm>
            <a:off x="9343238" y="6314796"/>
            <a:ext cx="60325" cy="60325"/>
            <a:chOff x="4288637" y="6314795"/>
            <a:chExt cx="60325" cy="60325"/>
          </a:xfrm>
        </p:grpSpPr>
        <p:sp>
          <p:nvSpPr>
            <p:cNvPr id="276" name="object 276"/>
            <p:cNvSpPr/>
            <p:nvPr/>
          </p:nvSpPr>
          <p:spPr>
            <a:xfrm>
              <a:off x="4290923" y="6317081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76" y="27825"/>
                  </a:moveTo>
                  <a:lnTo>
                    <a:pt x="55499" y="27012"/>
                  </a:lnTo>
                  <a:lnTo>
                    <a:pt x="55194" y="25514"/>
                  </a:lnTo>
                  <a:lnTo>
                    <a:pt x="54876" y="23952"/>
                  </a:lnTo>
                  <a:lnTo>
                    <a:pt x="54571" y="22440"/>
                  </a:lnTo>
                  <a:lnTo>
                    <a:pt x="54279" y="21005"/>
                  </a:lnTo>
                  <a:lnTo>
                    <a:pt x="53962" y="19431"/>
                  </a:lnTo>
                  <a:lnTo>
                    <a:pt x="53657" y="17932"/>
                  </a:lnTo>
                  <a:lnTo>
                    <a:pt x="53479" y="17018"/>
                  </a:lnTo>
                  <a:lnTo>
                    <a:pt x="53340" y="16827"/>
                  </a:lnTo>
                  <a:lnTo>
                    <a:pt x="53035" y="16383"/>
                  </a:lnTo>
                  <a:lnTo>
                    <a:pt x="52730" y="15925"/>
                  </a:lnTo>
                  <a:lnTo>
                    <a:pt x="52412" y="15443"/>
                  </a:lnTo>
                  <a:lnTo>
                    <a:pt x="52120" y="15011"/>
                  </a:lnTo>
                  <a:lnTo>
                    <a:pt x="51828" y="14579"/>
                  </a:lnTo>
                  <a:lnTo>
                    <a:pt x="51498" y="14097"/>
                  </a:lnTo>
                  <a:lnTo>
                    <a:pt x="51206" y="13665"/>
                  </a:lnTo>
                  <a:lnTo>
                    <a:pt x="50876" y="13182"/>
                  </a:lnTo>
                  <a:lnTo>
                    <a:pt x="50584" y="12738"/>
                  </a:lnTo>
                  <a:lnTo>
                    <a:pt x="50279" y="12293"/>
                  </a:lnTo>
                  <a:lnTo>
                    <a:pt x="47498" y="8166"/>
                  </a:lnTo>
                  <a:lnTo>
                    <a:pt x="43383" y="5384"/>
                  </a:lnTo>
                  <a:lnTo>
                    <a:pt x="42926" y="5080"/>
                  </a:lnTo>
                  <a:lnTo>
                    <a:pt x="42494" y="4787"/>
                  </a:lnTo>
                  <a:lnTo>
                    <a:pt x="42024" y="4470"/>
                  </a:lnTo>
                  <a:lnTo>
                    <a:pt x="41541" y="4140"/>
                  </a:lnTo>
                  <a:lnTo>
                    <a:pt x="41109" y="3848"/>
                  </a:lnTo>
                  <a:lnTo>
                    <a:pt x="40652" y="3543"/>
                  </a:lnTo>
                  <a:lnTo>
                    <a:pt x="40182" y="3225"/>
                  </a:lnTo>
                  <a:lnTo>
                    <a:pt x="39725" y="2921"/>
                  </a:lnTo>
                  <a:lnTo>
                    <a:pt x="39293" y="2628"/>
                  </a:lnTo>
                  <a:lnTo>
                    <a:pt x="38823" y="2311"/>
                  </a:lnTo>
                  <a:lnTo>
                    <a:pt x="38646" y="2197"/>
                  </a:lnTo>
                  <a:lnTo>
                    <a:pt x="37731" y="2006"/>
                  </a:lnTo>
                  <a:lnTo>
                    <a:pt x="36169" y="1689"/>
                  </a:lnTo>
                  <a:lnTo>
                    <a:pt x="34658" y="1384"/>
                  </a:lnTo>
                  <a:lnTo>
                    <a:pt x="33210" y="1092"/>
                  </a:lnTo>
                  <a:lnTo>
                    <a:pt x="31648" y="774"/>
                  </a:lnTo>
                  <a:lnTo>
                    <a:pt x="30137" y="469"/>
                  </a:lnTo>
                  <a:lnTo>
                    <a:pt x="28575" y="152"/>
                  </a:lnTo>
                  <a:lnTo>
                    <a:pt x="27825" y="0"/>
                  </a:lnTo>
                  <a:lnTo>
                    <a:pt x="27063" y="152"/>
                  </a:lnTo>
                  <a:lnTo>
                    <a:pt x="25501" y="469"/>
                  </a:lnTo>
                  <a:lnTo>
                    <a:pt x="24003" y="774"/>
                  </a:lnTo>
                  <a:lnTo>
                    <a:pt x="22440" y="1092"/>
                  </a:lnTo>
                  <a:lnTo>
                    <a:pt x="20993" y="1384"/>
                  </a:lnTo>
                  <a:lnTo>
                    <a:pt x="19494" y="1689"/>
                  </a:lnTo>
                  <a:lnTo>
                    <a:pt x="17932" y="2006"/>
                  </a:lnTo>
                  <a:lnTo>
                    <a:pt x="17005" y="2197"/>
                  </a:lnTo>
                  <a:lnTo>
                    <a:pt x="16827" y="2311"/>
                  </a:lnTo>
                  <a:lnTo>
                    <a:pt x="16357" y="2628"/>
                  </a:lnTo>
                  <a:lnTo>
                    <a:pt x="15925" y="2921"/>
                  </a:lnTo>
                  <a:lnTo>
                    <a:pt x="15468" y="3225"/>
                  </a:lnTo>
                  <a:lnTo>
                    <a:pt x="14998" y="3543"/>
                  </a:lnTo>
                  <a:lnTo>
                    <a:pt x="14554" y="3848"/>
                  </a:lnTo>
                  <a:lnTo>
                    <a:pt x="14122" y="4140"/>
                  </a:lnTo>
                  <a:lnTo>
                    <a:pt x="13627" y="4470"/>
                  </a:lnTo>
                  <a:lnTo>
                    <a:pt x="13157" y="4787"/>
                  </a:lnTo>
                  <a:lnTo>
                    <a:pt x="12725" y="5080"/>
                  </a:lnTo>
                  <a:lnTo>
                    <a:pt x="12280" y="5384"/>
                  </a:lnTo>
                  <a:lnTo>
                    <a:pt x="8153" y="8166"/>
                  </a:lnTo>
                  <a:lnTo>
                    <a:pt x="5384" y="12268"/>
                  </a:lnTo>
                  <a:lnTo>
                    <a:pt x="4152" y="14097"/>
                  </a:lnTo>
                  <a:lnTo>
                    <a:pt x="2933" y="15900"/>
                  </a:lnTo>
                  <a:lnTo>
                    <a:pt x="2628" y="16370"/>
                  </a:lnTo>
                  <a:lnTo>
                    <a:pt x="2184" y="17018"/>
                  </a:lnTo>
                  <a:lnTo>
                    <a:pt x="1092" y="22440"/>
                  </a:lnTo>
                  <a:lnTo>
                    <a:pt x="787" y="23952"/>
                  </a:lnTo>
                  <a:lnTo>
                    <a:pt x="469" y="25514"/>
                  </a:lnTo>
                  <a:lnTo>
                    <a:pt x="165" y="27012"/>
                  </a:lnTo>
                  <a:lnTo>
                    <a:pt x="0" y="27825"/>
                  </a:lnTo>
                  <a:lnTo>
                    <a:pt x="22555" y="54610"/>
                  </a:lnTo>
                  <a:lnTo>
                    <a:pt x="27063" y="55511"/>
                  </a:lnTo>
                  <a:lnTo>
                    <a:pt x="27825" y="55664"/>
                  </a:lnTo>
                  <a:lnTo>
                    <a:pt x="28575" y="55511"/>
                  </a:lnTo>
                  <a:lnTo>
                    <a:pt x="30137" y="55194"/>
                  </a:lnTo>
                  <a:lnTo>
                    <a:pt x="31648" y="54889"/>
                  </a:lnTo>
                  <a:lnTo>
                    <a:pt x="33032" y="54610"/>
                  </a:lnTo>
                  <a:lnTo>
                    <a:pt x="38646" y="53479"/>
                  </a:lnTo>
                  <a:lnTo>
                    <a:pt x="38823" y="53352"/>
                  </a:lnTo>
                  <a:lnTo>
                    <a:pt x="39293" y="53035"/>
                  </a:lnTo>
                  <a:lnTo>
                    <a:pt x="39738" y="52730"/>
                  </a:lnTo>
                  <a:lnTo>
                    <a:pt x="40170" y="52438"/>
                  </a:lnTo>
                  <a:lnTo>
                    <a:pt x="40614" y="52146"/>
                  </a:lnTo>
                  <a:lnTo>
                    <a:pt x="42024" y="51193"/>
                  </a:lnTo>
                  <a:lnTo>
                    <a:pt x="42430" y="50914"/>
                  </a:lnTo>
                  <a:lnTo>
                    <a:pt x="47498" y="47498"/>
                  </a:lnTo>
                  <a:lnTo>
                    <a:pt x="50279" y="43395"/>
                  </a:lnTo>
                  <a:lnTo>
                    <a:pt x="50584" y="42926"/>
                  </a:lnTo>
                  <a:lnTo>
                    <a:pt x="50876" y="42494"/>
                  </a:lnTo>
                  <a:lnTo>
                    <a:pt x="51206" y="42011"/>
                  </a:lnTo>
                  <a:lnTo>
                    <a:pt x="51498" y="41567"/>
                  </a:lnTo>
                  <a:lnTo>
                    <a:pt x="51828" y="41084"/>
                  </a:lnTo>
                  <a:lnTo>
                    <a:pt x="52120" y="40652"/>
                  </a:lnTo>
                  <a:lnTo>
                    <a:pt x="52412" y="40220"/>
                  </a:lnTo>
                  <a:lnTo>
                    <a:pt x="52730" y="39763"/>
                  </a:lnTo>
                  <a:lnTo>
                    <a:pt x="53035" y="39293"/>
                  </a:lnTo>
                  <a:lnTo>
                    <a:pt x="53340" y="38849"/>
                  </a:lnTo>
                  <a:lnTo>
                    <a:pt x="53479" y="38646"/>
                  </a:lnTo>
                  <a:lnTo>
                    <a:pt x="53657" y="37731"/>
                  </a:lnTo>
                  <a:lnTo>
                    <a:pt x="53962" y="36233"/>
                  </a:lnTo>
                  <a:lnTo>
                    <a:pt x="54279" y="34658"/>
                  </a:lnTo>
                  <a:lnTo>
                    <a:pt x="54571" y="33223"/>
                  </a:lnTo>
                  <a:lnTo>
                    <a:pt x="54876" y="31711"/>
                  </a:lnTo>
                  <a:lnTo>
                    <a:pt x="55194" y="30149"/>
                  </a:lnTo>
                  <a:lnTo>
                    <a:pt x="55499" y="28651"/>
                  </a:lnTo>
                  <a:lnTo>
                    <a:pt x="55676" y="278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4296625" y="632275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18" y="0"/>
                  </a:moveTo>
                  <a:lnTo>
                    <a:pt x="6146" y="0"/>
                  </a:lnTo>
                  <a:lnTo>
                    <a:pt x="2462" y="2487"/>
                  </a:lnTo>
                  <a:lnTo>
                    <a:pt x="0" y="6134"/>
                  </a:lnTo>
                  <a:lnTo>
                    <a:pt x="0" y="38167"/>
                  </a:lnTo>
                  <a:lnTo>
                    <a:pt x="2462" y="41816"/>
                  </a:lnTo>
                  <a:lnTo>
                    <a:pt x="6153" y="44310"/>
                  </a:lnTo>
                  <a:lnTo>
                    <a:pt x="38112" y="44310"/>
                  </a:lnTo>
                  <a:lnTo>
                    <a:pt x="41806" y="41816"/>
                  </a:lnTo>
                  <a:lnTo>
                    <a:pt x="44270" y="38167"/>
                  </a:lnTo>
                  <a:lnTo>
                    <a:pt x="44270" y="6134"/>
                  </a:lnTo>
                  <a:lnTo>
                    <a:pt x="41806" y="2487"/>
                  </a:lnTo>
                  <a:lnTo>
                    <a:pt x="38118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4296917" y="632308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316" y="0"/>
                  </a:moveTo>
                  <a:lnTo>
                    <a:pt x="5365" y="0"/>
                  </a:lnTo>
                  <a:lnTo>
                    <a:pt x="2170" y="2157"/>
                  </a:lnTo>
                  <a:lnTo>
                    <a:pt x="0" y="5371"/>
                  </a:lnTo>
                  <a:lnTo>
                    <a:pt x="0" y="38270"/>
                  </a:lnTo>
                  <a:lnTo>
                    <a:pt x="2170" y="41486"/>
                  </a:lnTo>
                  <a:lnTo>
                    <a:pt x="5372" y="43649"/>
                  </a:lnTo>
                  <a:lnTo>
                    <a:pt x="38309" y="43649"/>
                  </a:lnTo>
                  <a:lnTo>
                    <a:pt x="41514" y="41486"/>
                  </a:lnTo>
                  <a:lnTo>
                    <a:pt x="43685" y="38270"/>
                  </a:lnTo>
                  <a:lnTo>
                    <a:pt x="43685" y="5371"/>
                  </a:lnTo>
                  <a:lnTo>
                    <a:pt x="41514" y="2157"/>
                  </a:lnTo>
                  <a:lnTo>
                    <a:pt x="38316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297248" y="632338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19" y="0"/>
                  </a:moveTo>
                  <a:lnTo>
                    <a:pt x="4602" y="0"/>
                  </a:lnTo>
                  <a:lnTo>
                    <a:pt x="1839" y="1865"/>
                  </a:lnTo>
                  <a:lnTo>
                    <a:pt x="0" y="4590"/>
                  </a:lnTo>
                  <a:lnTo>
                    <a:pt x="0" y="38467"/>
                  </a:lnTo>
                  <a:lnTo>
                    <a:pt x="1839" y="41194"/>
                  </a:lnTo>
                  <a:lnTo>
                    <a:pt x="4610" y="43065"/>
                  </a:lnTo>
                  <a:lnTo>
                    <a:pt x="38411" y="43065"/>
                  </a:lnTo>
                  <a:lnTo>
                    <a:pt x="41184" y="41194"/>
                  </a:lnTo>
                  <a:lnTo>
                    <a:pt x="43025" y="38467"/>
                  </a:lnTo>
                  <a:lnTo>
                    <a:pt x="43025" y="4590"/>
                  </a:lnTo>
                  <a:lnTo>
                    <a:pt x="41184" y="1865"/>
                  </a:lnTo>
                  <a:lnTo>
                    <a:pt x="38419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4297540" y="632369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97" y="0"/>
                  </a:moveTo>
                  <a:lnTo>
                    <a:pt x="3840" y="0"/>
                  </a:lnTo>
                  <a:lnTo>
                    <a:pt x="1547" y="1547"/>
                  </a:lnTo>
                  <a:lnTo>
                    <a:pt x="0" y="3840"/>
                  </a:lnTo>
                  <a:lnTo>
                    <a:pt x="0" y="38582"/>
                  </a:lnTo>
                  <a:lnTo>
                    <a:pt x="1547" y="40876"/>
                  </a:lnTo>
                  <a:lnTo>
                    <a:pt x="3829" y="42417"/>
                  </a:lnTo>
                  <a:lnTo>
                    <a:pt x="38608" y="42417"/>
                  </a:lnTo>
                  <a:lnTo>
                    <a:pt x="40892" y="40876"/>
                  </a:lnTo>
                  <a:lnTo>
                    <a:pt x="42440" y="38582"/>
                  </a:lnTo>
                  <a:lnTo>
                    <a:pt x="42440" y="3840"/>
                  </a:lnTo>
                  <a:lnTo>
                    <a:pt x="40892" y="1547"/>
                  </a:lnTo>
                  <a:lnTo>
                    <a:pt x="3859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297870" y="632400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19" y="0"/>
                  </a:moveTo>
                  <a:lnTo>
                    <a:pt x="3058" y="0"/>
                  </a:lnTo>
                  <a:lnTo>
                    <a:pt x="1217" y="1243"/>
                  </a:lnTo>
                  <a:lnTo>
                    <a:pt x="0" y="3046"/>
                  </a:lnTo>
                  <a:lnTo>
                    <a:pt x="0" y="38767"/>
                  </a:lnTo>
                  <a:lnTo>
                    <a:pt x="1217" y="40571"/>
                  </a:lnTo>
                  <a:lnTo>
                    <a:pt x="3066" y="41821"/>
                  </a:lnTo>
                  <a:lnTo>
                    <a:pt x="38711" y="41821"/>
                  </a:lnTo>
                  <a:lnTo>
                    <a:pt x="40562" y="40571"/>
                  </a:lnTo>
                  <a:lnTo>
                    <a:pt x="41780" y="38767"/>
                  </a:lnTo>
                  <a:lnTo>
                    <a:pt x="41780" y="3046"/>
                  </a:lnTo>
                  <a:lnTo>
                    <a:pt x="40562" y="1243"/>
                  </a:lnTo>
                  <a:lnTo>
                    <a:pt x="38719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298162" y="632432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98" y="0"/>
                  </a:moveTo>
                  <a:lnTo>
                    <a:pt x="2296" y="0"/>
                  </a:lnTo>
                  <a:lnTo>
                    <a:pt x="925" y="925"/>
                  </a:lnTo>
                  <a:lnTo>
                    <a:pt x="0" y="2296"/>
                  </a:lnTo>
                  <a:lnTo>
                    <a:pt x="0" y="38882"/>
                  </a:lnTo>
                  <a:lnTo>
                    <a:pt x="925" y="40254"/>
                  </a:lnTo>
                  <a:lnTo>
                    <a:pt x="2323" y="41198"/>
                  </a:lnTo>
                  <a:lnTo>
                    <a:pt x="38870" y="41198"/>
                  </a:lnTo>
                  <a:lnTo>
                    <a:pt x="40270" y="40254"/>
                  </a:lnTo>
                  <a:lnTo>
                    <a:pt x="41196" y="38882"/>
                  </a:lnTo>
                  <a:lnTo>
                    <a:pt x="41196" y="2296"/>
                  </a:lnTo>
                  <a:lnTo>
                    <a:pt x="40270" y="925"/>
                  </a:lnTo>
                  <a:lnTo>
                    <a:pt x="38898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4298454" y="632462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57" y="0"/>
                  </a:moveTo>
                  <a:lnTo>
                    <a:pt x="1552" y="0"/>
                  </a:lnTo>
                  <a:lnTo>
                    <a:pt x="633" y="620"/>
                  </a:lnTo>
                  <a:lnTo>
                    <a:pt x="0" y="1558"/>
                  </a:lnTo>
                  <a:lnTo>
                    <a:pt x="0" y="39010"/>
                  </a:lnTo>
                  <a:lnTo>
                    <a:pt x="633" y="39949"/>
                  </a:lnTo>
                  <a:lnTo>
                    <a:pt x="1561" y="40576"/>
                  </a:lnTo>
                  <a:lnTo>
                    <a:pt x="39049" y="40576"/>
                  </a:lnTo>
                  <a:lnTo>
                    <a:pt x="39978" y="39949"/>
                  </a:lnTo>
                  <a:lnTo>
                    <a:pt x="40611" y="39010"/>
                  </a:lnTo>
                  <a:lnTo>
                    <a:pt x="40611" y="1558"/>
                  </a:lnTo>
                  <a:lnTo>
                    <a:pt x="39978" y="620"/>
                  </a:lnTo>
                  <a:lnTo>
                    <a:pt x="39057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4298784" y="632491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60" y="0"/>
                  </a:moveTo>
                  <a:lnTo>
                    <a:pt x="789" y="0"/>
                  </a:lnTo>
                  <a:lnTo>
                    <a:pt x="303" y="328"/>
                  </a:lnTo>
                  <a:lnTo>
                    <a:pt x="0" y="777"/>
                  </a:lnTo>
                  <a:lnTo>
                    <a:pt x="0" y="39207"/>
                  </a:lnTo>
                  <a:lnTo>
                    <a:pt x="303" y="39657"/>
                  </a:lnTo>
                  <a:lnTo>
                    <a:pt x="799" y="39992"/>
                  </a:lnTo>
                  <a:lnTo>
                    <a:pt x="39151" y="39992"/>
                  </a:lnTo>
                  <a:lnTo>
                    <a:pt x="39647" y="39657"/>
                  </a:lnTo>
                  <a:lnTo>
                    <a:pt x="39951" y="39207"/>
                  </a:lnTo>
                  <a:lnTo>
                    <a:pt x="39951" y="777"/>
                  </a:lnTo>
                  <a:lnTo>
                    <a:pt x="39647" y="328"/>
                  </a:lnTo>
                  <a:lnTo>
                    <a:pt x="39160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4299076" y="632524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70" y="19"/>
                  </a:moveTo>
                  <a:lnTo>
                    <a:pt x="10" y="0"/>
                  </a:lnTo>
                  <a:lnTo>
                    <a:pt x="0" y="39310"/>
                  </a:lnTo>
                  <a:lnTo>
                    <a:pt x="39311" y="39357"/>
                  </a:lnTo>
                  <a:lnTo>
                    <a:pt x="39370" y="19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4299407" y="6325539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5" h="39370">
                  <a:moveTo>
                    <a:pt x="38709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09" y="38747"/>
                  </a:lnTo>
                  <a:lnTo>
                    <a:pt x="38709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4299699" y="632585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4299991" y="632616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41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41" y="37503"/>
                  </a:lnTo>
                  <a:lnTo>
                    <a:pt x="37541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4300321" y="63264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880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880" y="36906"/>
                  </a:lnTo>
                  <a:lnTo>
                    <a:pt x="36880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4300613" y="632678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96" y="36283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4300918" y="632707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87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87" y="35674"/>
                  </a:lnTo>
                  <a:lnTo>
                    <a:pt x="35687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4301235" y="6327381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64"/>
                  </a:lnTo>
                  <a:lnTo>
                    <a:pt x="35051" y="35064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301540" y="632769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42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42" y="34429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301858" y="632799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33807" y="33832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302150" y="632832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23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23" y="33210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302455" y="632861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13" y="0"/>
                  </a:moveTo>
                  <a:lnTo>
                    <a:pt x="0" y="0"/>
                  </a:lnTo>
                  <a:lnTo>
                    <a:pt x="0" y="32600"/>
                  </a:lnTo>
                  <a:lnTo>
                    <a:pt x="32613" y="32600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302772" y="632891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78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1978" y="31991"/>
                  </a:lnTo>
                  <a:lnTo>
                    <a:pt x="31978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303077" y="632923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69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69" y="31356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303394" y="632952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34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34" y="30759"/>
                  </a:lnTo>
                  <a:lnTo>
                    <a:pt x="3073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303699" y="632985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30137" y="30111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290923" y="6317081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55664"/>
                  </a:moveTo>
                  <a:lnTo>
                    <a:pt x="38655" y="53469"/>
                  </a:lnTo>
                  <a:lnTo>
                    <a:pt x="47509" y="47493"/>
                  </a:lnTo>
                  <a:lnTo>
                    <a:pt x="53484" y="38642"/>
                  </a:lnTo>
                  <a:lnTo>
                    <a:pt x="55676" y="27825"/>
                  </a:lnTo>
                  <a:lnTo>
                    <a:pt x="53484" y="17011"/>
                  </a:lnTo>
                  <a:lnTo>
                    <a:pt x="47509" y="8164"/>
                  </a:lnTo>
                  <a:lnTo>
                    <a:pt x="38655" y="2192"/>
                  </a:lnTo>
                  <a:lnTo>
                    <a:pt x="27825" y="0"/>
                  </a:lnTo>
                  <a:lnTo>
                    <a:pt x="17011" y="2192"/>
                  </a:lnTo>
                  <a:lnTo>
                    <a:pt x="8164" y="8164"/>
                  </a:lnTo>
                  <a:lnTo>
                    <a:pt x="2192" y="17011"/>
                  </a:lnTo>
                  <a:lnTo>
                    <a:pt x="0" y="27825"/>
                  </a:lnTo>
                  <a:lnTo>
                    <a:pt x="2192" y="38642"/>
                  </a:lnTo>
                  <a:lnTo>
                    <a:pt x="8164" y="47493"/>
                  </a:lnTo>
                  <a:lnTo>
                    <a:pt x="17011" y="53469"/>
                  </a:lnTo>
                  <a:lnTo>
                    <a:pt x="27825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2" name="object 302"/>
          <p:cNvGrpSpPr/>
          <p:nvPr/>
        </p:nvGrpSpPr>
        <p:grpSpPr>
          <a:xfrm>
            <a:off x="8670837" y="6591618"/>
            <a:ext cx="60325" cy="60325"/>
            <a:chOff x="3616236" y="6591617"/>
            <a:chExt cx="60325" cy="60325"/>
          </a:xfrm>
        </p:grpSpPr>
        <p:sp>
          <p:nvSpPr>
            <p:cNvPr id="303" name="object 303"/>
            <p:cNvSpPr/>
            <p:nvPr/>
          </p:nvSpPr>
          <p:spPr>
            <a:xfrm>
              <a:off x="3618522" y="659390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0"/>
                  </a:moveTo>
                  <a:lnTo>
                    <a:pt x="17011" y="2192"/>
                  </a:lnTo>
                  <a:lnTo>
                    <a:pt x="8164" y="8167"/>
                  </a:lnTo>
                  <a:lnTo>
                    <a:pt x="2192" y="17021"/>
                  </a:lnTo>
                  <a:lnTo>
                    <a:pt x="0" y="27851"/>
                  </a:lnTo>
                  <a:lnTo>
                    <a:pt x="2192" y="38667"/>
                  </a:lnTo>
                  <a:lnTo>
                    <a:pt x="8164" y="47518"/>
                  </a:lnTo>
                  <a:lnTo>
                    <a:pt x="17011" y="53495"/>
                  </a:lnTo>
                  <a:lnTo>
                    <a:pt x="27825" y="55689"/>
                  </a:lnTo>
                  <a:lnTo>
                    <a:pt x="38642" y="53495"/>
                  </a:lnTo>
                  <a:lnTo>
                    <a:pt x="47493" y="47518"/>
                  </a:lnTo>
                  <a:lnTo>
                    <a:pt x="53469" y="38667"/>
                  </a:lnTo>
                  <a:lnTo>
                    <a:pt x="55664" y="27851"/>
                  </a:lnTo>
                  <a:lnTo>
                    <a:pt x="53469" y="17021"/>
                  </a:lnTo>
                  <a:lnTo>
                    <a:pt x="47493" y="8167"/>
                  </a:lnTo>
                  <a:lnTo>
                    <a:pt x="38642" y="2192"/>
                  </a:lnTo>
                  <a:lnTo>
                    <a:pt x="278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618522" y="659390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55689"/>
                  </a:moveTo>
                  <a:lnTo>
                    <a:pt x="38642" y="53495"/>
                  </a:lnTo>
                  <a:lnTo>
                    <a:pt x="47493" y="47518"/>
                  </a:lnTo>
                  <a:lnTo>
                    <a:pt x="53469" y="38667"/>
                  </a:lnTo>
                  <a:lnTo>
                    <a:pt x="55664" y="27851"/>
                  </a:lnTo>
                  <a:lnTo>
                    <a:pt x="53469" y="17021"/>
                  </a:lnTo>
                  <a:lnTo>
                    <a:pt x="47493" y="8167"/>
                  </a:lnTo>
                  <a:lnTo>
                    <a:pt x="38642" y="2192"/>
                  </a:lnTo>
                  <a:lnTo>
                    <a:pt x="27825" y="0"/>
                  </a:lnTo>
                  <a:lnTo>
                    <a:pt x="17011" y="2192"/>
                  </a:lnTo>
                  <a:lnTo>
                    <a:pt x="8164" y="8167"/>
                  </a:lnTo>
                  <a:lnTo>
                    <a:pt x="2192" y="17021"/>
                  </a:lnTo>
                  <a:lnTo>
                    <a:pt x="0" y="27851"/>
                  </a:lnTo>
                  <a:lnTo>
                    <a:pt x="2192" y="38667"/>
                  </a:lnTo>
                  <a:lnTo>
                    <a:pt x="8164" y="47518"/>
                  </a:lnTo>
                  <a:lnTo>
                    <a:pt x="17011" y="53495"/>
                  </a:lnTo>
                  <a:lnTo>
                    <a:pt x="27825" y="55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5" name="object 305"/>
          <p:cNvGrpSpPr/>
          <p:nvPr/>
        </p:nvGrpSpPr>
        <p:grpSpPr>
          <a:xfrm>
            <a:off x="8901659" y="6590894"/>
            <a:ext cx="60325" cy="60325"/>
            <a:chOff x="3847058" y="6590893"/>
            <a:chExt cx="60325" cy="60325"/>
          </a:xfrm>
        </p:grpSpPr>
        <p:sp>
          <p:nvSpPr>
            <p:cNvPr id="306" name="object 306"/>
            <p:cNvSpPr/>
            <p:nvPr/>
          </p:nvSpPr>
          <p:spPr>
            <a:xfrm>
              <a:off x="3849344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0" y="2200"/>
                  </a:lnTo>
                  <a:lnTo>
                    <a:pt x="8254" y="8153"/>
                  </a:lnTo>
                  <a:lnTo>
                    <a:pt x="2214" y="16887"/>
                  </a:lnTo>
                  <a:lnTo>
                    <a:pt x="0" y="27431"/>
                  </a:lnTo>
                  <a:lnTo>
                    <a:pt x="2214" y="38428"/>
                  </a:lnTo>
                  <a:lnTo>
                    <a:pt x="8254" y="47401"/>
                  </a:lnTo>
                  <a:lnTo>
                    <a:pt x="17220" y="53447"/>
                  </a:lnTo>
                  <a:lnTo>
                    <a:pt x="28206" y="55664"/>
                  </a:lnTo>
                  <a:lnTo>
                    <a:pt x="38754" y="53447"/>
                  </a:lnTo>
                  <a:lnTo>
                    <a:pt x="47497" y="47401"/>
                  </a:lnTo>
                  <a:lnTo>
                    <a:pt x="53459" y="38428"/>
                  </a:lnTo>
                  <a:lnTo>
                    <a:pt x="55664" y="27431"/>
                  </a:lnTo>
                  <a:lnTo>
                    <a:pt x="53459" y="16887"/>
                  </a:lnTo>
                  <a:lnTo>
                    <a:pt x="47498" y="8153"/>
                  </a:lnTo>
                  <a:lnTo>
                    <a:pt x="38754" y="2200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849344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54" y="53447"/>
                  </a:lnTo>
                  <a:lnTo>
                    <a:pt x="47497" y="47401"/>
                  </a:lnTo>
                  <a:lnTo>
                    <a:pt x="53459" y="38428"/>
                  </a:lnTo>
                  <a:lnTo>
                    <a:pt x="55664" y="27431"/>
                  </a:lnTo>
                  <a:lnTo>
                    <a:pt x="53459" y="16887"/>
                  </a:lnTo>
                  <a:lnTo>
                    <a:pt x="47498" y="8153"/>
                  </a:lnTo>
                  <a:lnTo>
                    <a:pt x="38754" y="2200"/>
                  </a:lnTo>
                  <a:lnTo>
                    <a:pt x="28206" y="0"/>
                  </a:lnTo>
                  <a:lnTo>
                    <a:pt x="17220" y="2200"/>
                  </a:lnTo>
                  <a:lnTo>
                    <a:pt x="8254" y="8153"/>
                  </a:lnTo>
                  <a:lnTo>
                    <a:pt x="2214" y="16887"/>
                  </a:lnTo>
                  <a:lnTo>
                    <a:pt x="0" y="27431"/>
                  </a:lnTo>
                  <a:lnTo>
                    <a:pt x="2214" y="38428"/>
                  </a:lnTo>
                  <a:lnTo>
                    <a:pt x="8254" y="47401"/>
                  </a:lnTo>
                  <a:lnTo>
                    <a:pt x="17220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8" name="object 308"/>
          <p:cNvGrpSpPr/>
          <p:nvPr/>
        </p:nvGrpSpPr>
        <p:grpSpPr>
          <a:xfrm>
            <a:off x="9015946" y="6590894"/>
            <a:ext cx="60325" cy="60325"/>
            <a:chOff x="3961345" y="6590893"/>
            <a:chExt cx="60325" cy="60325"/>
          </a:xfrm>
        </p:grpSpPr>
        <p:sp>
          <p:nvSpPr>
            <p:cNvPr id="309" name="object 309"/>
            <p:cNvSpPr/>
            <p:nvPr/>
          </p:nvSpPr>
          <p:spPr>
            <a:xfrm>
              <a:off x="3963631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5" y="2200"/>
                  </a:lnTo>
                  <a:lnTo>
                    <a:pt x="8259" y="8153"/>
                  </a:lnTo>
                  <a:lnTo>
                    <a:pt x="2215" y="16887"/>
                  </a:lnTo>
                  <a:lnTo>
                    <a:pt x="0" y="27431"/>
                  </a:lnTo>
                  <a:lnTo>
                    <a:pt x="2215" y="38428"/>
                  </a:lnTo>
                  <a:lnTo>
                    <a:pt x="8259" y="47401"/>
                  </a:lnTo>
                  <a:lnTo>
                    <a:pt x="17225" y="53447"/>
                  </a:lnTo>
                  <a:lnTo>
                    <a:pt x="28206" y="55664"/>
                  </a:lnTo>
                  <a:lnTo>
                    <a:pt x="38760" y="53447"/>
                  </a:lnTo>
                  <a:lnTo>
                    <a:pt x="47502" y="47401"/>
                  </a:lnTo>
                  <a:lnTo>
                    <a:pt x="53461" y="38428"/>
                  </a:lnTo>
                  <a:lnTo>
                    <a:pt x="55664" y="27431"/>
                  </a:lnTo>
                  <a:lnTo>
                    <a:pt x="53461" y="16887"/>
                  </a:lnTo>
                  <a:lnTo>
                    <a:pt x="47502" y="8153"/>
                  </a:lnTo>
                  <a:lnTo>
                    <a:pt x="38760" y="2200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963631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60" y="53447"/>
                  </a:lnTo>
                  <a:lnTo>
                    <a:pt x="47502" y="47401"/>
                  </a:lnTo>
                  <a:lnTo>
                    <a:pt x="53461" y="38428"/>
                  </a:lnTo>
                  <a:lnTo>
                    <a:pt x="55664" y="27431"/>
                  </a:lnTo>
                  <a:lnTo>
                    <a:pt x="53461" y="16887"/>
                  </a:lnTo>
                  <a:lnTo>
                    <a:pt x="47502" y="8153"/>
                  </a:lnTo>
                  <a:lnTo>
                    <a:pt x="38760" y="2200"/>
                  </a:lnTo>
                  <a:lnTo>
                    <a:pt x="28206" y="0"/>
                  </a:lnTo>
                  <a:lnTo>
                    <a:pt x="17225" y="2200"/>
                  </a:lnTo>
                  <a:lnTo>
                    <a:pt x="8259" y="8153"/>
                  </a:lnTo>
                  <a:lnTo>
                    <a:pt x="2215" y="16887"/>
                  </a:lnTo>
                  <a:lnTo>
                    <a:pt x="0" y="27431"/>
                  </a:lnTo>
                  <a:lnTo>
                    <a:pt x="2215" y="38428"/>
                  </a:lnTo>
                  <a:lnTo>
                    <a:pt x="8259" y="47401"/>
                  </a:lnTo>
                  <a:lnTo>
                    <a:pt x="17225" y="53447"/>
                  </a:lnTo>
                  <a:lnTo>
                    <a:pt x="28206" y="556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1" name="object 311"/>
          <p:cNvGrpSpPr/>
          <p:nvPr/>
        </p:nvGrpSpPr>
        <p:grpSpPr>
          <a:xfrm>
            <a:off x="9130983" y="6590894"/>
            <a:ext cx="60325" cy="60325"/>
            <a:chOff x="4076382" y="6590893"/>
            <a:chExt cx="60325" cy="60325"/>
          </a:xfrm>
        </p:grpSpPr>
        <p:sp>
          <p:nvSpPr>
            <p:cNvPr id="312" name="object 312"/>
            <p:cNvSpPr/>
            <p:nvPr/>
          </p:nvSpPr>
          <p:spPr>
            <a:xfrm>
              <a:off x="4078668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5" y="2200"/>
                  </a:lnTo>
                  <a:lnTo>
                    <a:pt x="8259" y="8153"/>
                  </a:lnTo>
                  <a:lnTo>
                    <a:pt x="2215" y="16887"/>
                  </a:lnTo>
                  <a:lnTo>
                    <a:pt x="0" y="27431"/>
                  </a:lnTo>
                  <a:lnTo>
                    <a:pt x="2215" y="38428"/>
                  </a:lnTo>
                  <a:lnTo>
                    <a:pt x="8259" y="47401"/>
                  </a:lnTo>
                  <a:lnTo>
                    <a:pt x="17225" y="53447"/>
                  </a:lnTo>
                  <a:lnTo>
                    <a:pt x="28206" y="55664"/>
                  </a:lnTo>
                  <a:lnTo>
                    <a:pt x="38760" y="53447"/>
                  </a:lnTo>
                  <a:lnTo>
                    <a:pt x="47502" y="47401"/>
                  </a:lnTo>
                  <a:lnTo>
                    <a:pt x="53461" y="38428"/>
                  </a:lnTo>
                  <a:lnTo>
                    <a:pt x="55664" y="27431"/>
                  </a:lnTo>
                  <a:lnTo>
                    <a:pt x="53461" y="16887"/>
                  </a:lnTo>
                  <a:lnTo>
                    <a:pt x="47502" y="8153"/>
                  </a:lnTo>
                  <a:lnTo>
                    <a:pt x="38760" y="2200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078668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60" y="53447"/>
                  </a:lnTo>
                  <a:lnTo>
                    <a:pt x="47502" y="47401"/>
                  </a:lnTo>
                  <a:lnTo>
                    <a:pt x="53461" y="38428"/>
                  </a:lnTo>
                  <a:lnTo>
                    <a:pt x="55664" y="27431"/>
                  </a:lnTo>
                  <a:lnTo>
                    <a:pt x="53461" y="16887"/>
                  </a:lnTo>
                  <a:lnTo>
                    <a:pt x="47502" y="8153"/>
                  </a:lnTo>
                  <a:lnTo>
                    <a:pt x="38760" y="2200"/>
                  </a:lnTo>
                  <a:lnTo>
                    <a:pt x="28206" y="0"/>
                  </a:lnTo>
                  <a:lnTo>
                    <a:pt x="17225" y="2200"/>
                  </a:lnTo>
                  <a:lnTo>
                    <a:pt x="8259" y="8153"/>
                  </a:lnTo>
                  <a:lnTo>
                    <a:pt x="2215" y="16887"/>
                  </a:lnTo>
                  <a:lnTo>
                    <a:pt x="0" y="27431"/>
                  </a:lnTo>
                  <a:lnTo>
                    <a:pt x="2215" y="38428"/>
                  </a:lnTo>
                  <a:lnTo>
                    <a:pt x="8259" y="47401"/>
                  </a:lnTo>
                  <a:lnTo>
                    <a:pt x="17225" y="53447"/>
                  </a:lnTo>
                  <a:lnTo>
                    <a:pt x="28206" y="556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4" name="object 314"/>
          <p:cNvGrpSpPr/>
          <p:nvPr/>
        </p:nvGrpSpPr>
        <p:grpSpPr>
          <a:xfrm>
            <a:off x="9246032" y="6590894"/>
            <a:ext cx="60325" cy="60325"/>
            <a:chOff x="4191431" y="6590893"/>
            <a:chExt cx="60325" cy="60325"/>
          </a:xfrm>
        </p:grpSpPr>
        <p:sp>
          <p:nvSpPr>
            <p:cNvPr id="315" name="object 315"/>
            <p:cNvSpPr/>
            <p:nvPr/>
          </p:nvSpPr>
          <p:spPr>
            <a:xfrm>
              <a:off x="4193717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194" y="0"/>
                  </a:moveTo>
                  <a:lnTo>
                    <a:pt x="17209" y="2200"/>
                  </a:lnTo>
                  <a:lnTo>
                    <a:pt x="8248" y="8153"/>
                  </a:lnTo>
                  <a:lnTo>
                    <a:pt x="2212" y="16887"/>
                  </a:lnTo>
                  <a:lnTo>
                    <a:pt x="0" y="27431"/>
                  </a:lnTo>
                  <a:lnTo>
                    <a:pt x="2212" y="38428"/>
                  </a:lnTo>
                  <a:lnTo>
                    <a:pt x="8248" y="47401"/>
                  </a:lnTo>
                  <a:lnTo>
                    <a:pt x="17209" y="53447"/>
                  </a:lnTo>
                  <a:lnTo>
                    <a:pt x="28194" y="55664"/>
                  </a:lnTo>
                  <a:lnTo>
                    <a:pt x="38742" y="53447"/>
                  </a:lnTo>
                  <a:lnTo>
                    <a:pt x="47485" y="47401"/>
                  </a:lnTo>
                  <a:lnTo>
                    <a:pt x="53447" y="38428"/>
                  </a:lnTo>
                  <a:lnTo>
                    <a:pt x="55651" y="27431"/>
                  </a:lnTo>
                  <a:lnTo>
                    <a:pt x="53447" y="16887"/>
                  </a:lnTo>
                  <a:lnTo>
                    <a:pt x="47485" y="8153"/>
                  </a:lnTo>
                  <a:lnTo>
                    <a:pt x="38742" y="2200"/>
                  </a:lnTo>
                  <a:lnTo>
                    <a:pt x="281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193717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194" y="55664"/>
                  </a:moveTo>
                  <a:lnTo>
                    <a:pt x="38742" y="53447"/>
                  </a:lnTo>
                  <a:lnTo>
                    <a:pt x="47485" y="47401"/>
                  </a:lnTo>
                  <a:lnTo>
                    <a:pt x="53447" y="38428"/>
                  </a:lnTo>
                  <a:lnTo>
                    <a:pt x="55651" y="27431"/>
                  </a:lnTo>
                  <a:lnTo>
                    <a:pt x="53447" y="16887"/>
                  </a:lnTo>
                  <a:lnTo>
                    <a:pt x="47485" y="8153"/>
                  </a:lnTo>
                  <a:lnTo>
                    <a:pt x="38742" y="2200"/>
                  </a:lnTo>
                  <a:lnTo>
                    <a:pt x="28194" y="0"/>
                  </a:lnTo>
                  <a:lnTo>
                    <a:pt x="17209" y="2200"/>
                  </a:lnTo>
                  <a:lnTo>
                    <a:pt x="8248" y="8153"/>
                  </a:lnTo>
                  <a:lnTo>
                    <a:pt x="2212" y="16887"/>
                  </a:lnTo>
                  <a:lnTo>
                    <a:pt x="0" y="27431"/>
                  </a:lnTo>
                  <a:lnTo>
                    <a:pt x="2212" y="38428"/>
                  </a:lnTo>
                  <a:lnTo>
                    <a:pt x="8248" y="47401"/>
                  </a:lnTo>
                  <a:lnTo>
                    <a:pt x="17209" y="53447"/>
                  </a:lnTo>
                  <a:lnTo>
                    <a:pt x="28194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7" name="object 317"/>
          <p:cNvGrpSpPr/>
          <p:nvPr/>
        </p:nvGrpSpPr>
        <p:grpSpPr>
          <a:xfrm>
            <a:off x="9360319" y="6590894"/>
            <a:ext cx="60325" cy="60325"/>
            <a:chOff x="4305718" y="6590893"/>
            <a:chExt cx="60325" cy="60325"/>
          </a:xfrm>
        </p:grpSpPr>
        <p:sp>
          <p:nvSpPr>
            <p:cNvPr id="318" name="object 318"/>
            <p:cNvSpPr/>
            <p:nvPr/>
          </p:nvSpPr>
          <p:spPr>
            <a:xfrm>
              <a:off x="4308004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0" y="2200"/>
                  </a:lnTo>
                  <a:lnTo>
                    <a:pt x="8254" y="8153"/>
                  </a:lnTo>
                  <a:lnTo>
                    <a:pt x="2214" y="16887"/>
                  </a:lnTo>
                  <a:lnTo>
                    <a:pt x="0" y="27431"/>
                  </a:lnTo>
                  <a:lnTo>
                    <a:pt x="2214" y="38428"/>
                  </a:lnTo>
                  <a:lnTo>
                    <a:pt x="8254" y="47401"/>
                  </a:lnTo>
                  <a:lnTo>
                    <a:pt x="17220" y="53447"/>
                  </a:lnTo>
                  <a:lnTo>
                    <a:pt x="28206" y="55664"/>
                  </a:lnTo>
                  <a:lnTo>
                    <a:pt x="38754" y="53447"/>
                  </a:lnTo>
                  <a:lnTo>
                    <a:pt x="47498" y="47401"/>
                  </a:lnTo>
                  <a:lnTo>
                    <a:pt x="53459" y="38428"/>
                  </a:lnTo>
                  <a:lnTo>
                    <a:pt x="55664" y="27431"/>
                  </a:lnTo>
                  <a:lnTo>
                    <a:pt x="53459" y="16887"/>
                  </a:lnTo>
                  <a:lnTo>
                    <a:pt x="47497" y="8153"/>
                  </a:lnTo>
                  <a:lnTo>
                    <a:pt x="38754" y="2200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308004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54" y="53447"/>
                  </a:lnTo>
                  <a:lnTo>
                    <a:pt x="47498" y="47401"/>
                  </a:lnTo>
                  <a:lnTo>
                    <a:pt x="53459" y="38428"/>
                  </a:lnTo>
                  <a:lnTo>
                    <a:pt x="55664" y="27431"/>
                  </a:lnTo>
                  <a:lnTo>
                    <a:pt x="53459" y="16887"/>
                  </a:lnTo>
                  <a:lnTo>
                    <a:pt x="47497" y="8153"/>
                  </a:lnTo>
                  <a:lnTo>
                    <a:pt x="38754" y="2200"/>
                  </a:lnTo>
                  <a:lnTo>
                    <a:pt x="28206" y="0"/>
                  </a:lnTo>
                  <a:lnTo>
                    <a:pt x="17220" y="2200"/>
                  </a:lnTo>
                  <a:lnTo>
                    <a:pt x="8254" y="8153"/>
                  </a:lnTo>
                  <a:lnTo>
                    <a:pt x="2214" y="16887"/>
                  </a:lnTo>
                  <a:lnTo>
                    <a:pt x="0" y="27431"/>
                  </a:lnTo>
                  <a:lnTo>
                    <a:pt x="2214" y="38428"/>
                  </a:lnTo>
                  <a:lnTo>
                    <a:pt x="8254" y="47401"/>
                  </a:lnTo>
                  <a:lnTo>
                    <a:pt x="17220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0" name="object 320"/>
          <p:cNvGrpSpPr/>
          <p:nvPr/>
        </p:nvGrpSpPr>
        <p:grpSpPr>
          <a:xfrm>
            <a:off x="9474594" y="6590894"/>
            <a:ext cx="60325" cy="60325"/>
            <a:chOff x="4419993" y="6590893"/>
            <a:chExt cx="60325" cy="60325"/>
          </a:xfrm>
        </p:grpSpPr>
        <p:sp>
          <p:nvSpPr>
            <p:cNvPr id="321" name="object 321"/>
            <p:cNvSpPr/>
            <p:nvPr/>
          </p:nvSpPr>
          <p:spPr>
            <a:xfrm>
              <a:off x="4422279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32" y="0"/>
                  </a:moveTo>
                  <a:lnTo>
                    <a:pt x="17241" y="2200"/>
                  </a:lnTo>
                  <a:lnTo>
                    <a:pt x="8267" y="8153"/>
                  </a:lnTo>
                  <a:lnTo>
                    <a:pt x="2218" y="16887"/>
                  </a:lnTo>
                  <a:lnTo>
                    <a:pt x="0" y="27431"/>
                  </a:lnTo>
                  <a:lnTo>
                    <a:pt x="2218" y="38428"/>
                  </a:lnTo>
                  <a:lnTo>
                    <a:pt x="8267" y="47401"/>
                  </a:lnTo>
                  <a:lnTo>
                    <a:pt x="17241" y="53447"/>
                  </a:lnTo>
                  <a:lnTo>
                    <a:pt x="28232" y="55664"/>
                  </a:lnTo>
                  <a:lnTo>
                    <a:pt x="38780" y="53447"/>
                  </a:lnTo>
                  <a:lnTo>
                    <a:pt x="47523" y="47401"/>
                  </a:lnTo>
                  <a:lnTo>
                    <a:pt x="53485" y="38428"/>
                  </a:lnTo>
                  <a:lnTo>
                    <a:pt x="55689" y="27431"/>
                  </a:lnTo>
                  <a:lnTo>
                    <a:pt x="53485" y="16887"/>
                  </a:lnTo>
                  <a:lnTo>
                    <a:pt x="47523" y="8153"/>
                  </a:lnTo>
                  <a:lnTo>
                    <a:pt x="38780" y="2200"/>
                  </a:lnTo>
                  <a:lnTo>
                    <a:pt x="282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4422279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32" y="55664"/>
                  </a:moveTo>
                  <a:lnTo>
                    <a:pt x="38780" y="53447"/>
                  </a:lnTo>
                  <a:lnTo>
                    <a:pt x="47523" y="47401"/>
                  </a:lnTo>
                  <a:lnTo>
                    <a:pt x="53485" y="38428"/>
                  </a:lnTo>
                  <a:lnTo>
                    <a:pt x="55689" y="27431"/>
                  </a:lnTo>
                  <a:lnTo>
                    <a:pt x="53485" y="16887"/>
                  </a:lnTo>
                  <a:lnTo>
                    <a:pt x="47523" y="8153"/>
                  </a:lnTo>
                  <a:lnTo>
                    <a:pt x="38780" y="2200"/>
                  </a:lnTo>
                  <a:lnTo>
                    <a:pt x="28232" y="0"/>
                  </a:lnTo>
                  <a:lnTo>
                    <a:pt x="17241" y="2200"/>
                  </a:lnTo>
                  <a:lnTo>
                    <a:pt x="8267" y="8153"/>
                  </a:lnTo>
                  <a:lnTo>
                    <a:pt x="2218" y="16887"/>
                  </a:lnTo>
                  <a:lnTo>
                    <a:pt x="0" y="27431"/>
                  </a:lnTo>
                  <a:lnTo>
                    <a:pt x="2218" y="38428"/>
                  </a:lnTo>
                  <a:lnTo>
                    <a:pt x="8267" y="47401"/>
                  </a:lnTo>
                  <a:lnTo>
                    <a:pt x="17241" y="53447"/>
                  </a:lnTo>
                  <a:lnTo>
                    <a:pt x="28232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3" name="object 323"/>
          <p:cNvGrpSpPr/>
          <p:nvPr/>
        </p:nvGrpSpPr>
        <p:grpSpPr>
          <a:xfrm>
            <a:off x="9589643" y="6590894"/>
            <a:ext cx="60325" cy="60325"/>
            <a:chOff x="4535042" y="6590893"/>
            <a:chExt cx="60325" cy="60325"/>
          </a:xfrm>
        </p:grpSpPr>
        <p:sp>
          <p:nvSpPr>
            <p:cNvPr id="324" name="object 324"/>
            <p:cNvSpPr/>
            <p:nvPr/>
          </p:nvSpPr>
          <p:spPr>
            <a:xfrm>
              <a:off x="4537328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5" y="2200"/>
                  </a:lnTo>
                  <a:lnTo>
                    <a:pt x="8259" y="8153"/>
                  </a:lnTo>
                  <a:lnTo>
                    <a:pt x="2215" y="16887"/>
                  </a:lnTo>
                  <a:lnTo>
                    <a:pt x="0" y="27431"/>
                  </a:lnTo>
                  <a:lnTo>
                    <a:pt x="2215" y="38428"/>
                  </a:lnTo>
                  <a:lnTo>
                    <a:pt x="8259" y="47401"/>
                  </a:lnTo>
                  <a:lnTo>
                    <a:pt x="17225" y="53447"/>
                  </a:lnTo>
                  <a:lnTo>
                    <a:pt x="28206" y="55664"/>
                  </a:lnTo>
                  <a:lnTo>
                    <a:pt x="38765" y="53447"/>
                  </a:lnTo>
                  <a:lnTo>
                    <a:pt x="47507" y="47401"/>
                  </a:lnTo>
                  <a:lnTo>
                    <a:pt x="53463" y="38428"/>
                  </a:lnTo>
                  <a:lnTo>
                    <a:pt x="55664" y="27431"/>
                  </a:lnTo>
                  <a:lnTo>
                    <a:pt x="53463" y="16887"/>
                  </a:lnTo>
                  <a:lnTo>
                    <a:pt x="47507" y="8153"/>
                  </a:lnTo>
                  <a:lnTo>
                    <a:pt x="38765" y="2200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4537328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65" y="53447"/>
                  </a:lnTo>
                  <a:lnTo>
                    <a:pt x="47507" y="47401"/>
                  </a:lnTo>
                  <a:lnTo>
                    <a:pt x="53463" y="38428"/>
                  </a:lnTo>
                  <a:lnTo>
                    <a:pt x="55664" y="27431"/>
                  </a:lnTo>
                  <a:lnTo>
                    <a:pt x="53463" y="16887"/>
                  </a:lnTo>
                  <a:lnTo>
                    <a:pt x="47507" y="8153"/>
                  </a:lnTo>
                  <a:lnTo>
                    <a:pt x="38765" y="2200"/>
                  </a:lnTo>
                  <a:lnTo>
                    <a:pt x="28206" y="0"/>
                  </a:lnTo>
                  <a:lnTo>
                    <a:pt x="17225" y="2200"/>
                  </a:lnTo>
                  <a:lnTo>
                    <a:pt x="8259" y="8153"/>
                  </a:lnTo>
                  <a:lnTo>
                    <a:pt x="2215" y="16887"/>
                  </a:lnTo>
                  <a:lnTo>
                    <a:pt x="0" y="27431"/>
                  </a:lnTo>
                  <a:lnTo>
                    <a:pt x="2215" y="38428"/>
                  </a:lnTo>
                  <a:lnTo>
                    <a:pt x="8259" y="47401"/>
                  </a:lnTo>
                  <a:lnTo>
                    <a:pt x="17225" y="53447"/>
                  </a:lnTo>
                  <a:lnTo>
                    <a:pt x="28206" y="556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6" name="object 326"/>
          <p:cNvGrpSpPr/>
          <p:nvPr/>
        </p:nvGrpSpPr>
        <p:grpSpPr>
          <a:xfrm>
            <a:off x="9704718" y="6591618"/>
            <a:ext cx="60325" cy="60325"/>
            <a:chOff x="4650117" y="6591617"/>
            <a:chExt cx="60325" cy="60325"/>
          </a:xfrm>
        </p:grpSpPr>
        <p:sp>
          <p:nvSpPr>
            <p:cNvPr id="327" name="object 327"/>
            <p:cNvSpPr/>
            <p:nvPr/>
          </p:nvSpPr>
          <p:spPr>
            <a:xfrm>
              <a:off x="4652403" y="659390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51" y="27851"/>
                  </a:moveTo>
                  <a:lnTo>
                    <a:pt x="55511" y="27165"/>
                  </a:lnTo>
                  <a:lnTo>
                    <a:pt x="55181" y="25539"/>
                  </a:lnTo>
                  <a:lnTo>
                    <a:pt x="54889" y="24104"/>
                  </a:lnTo>
                  <a:lnTo>
                    <a:pt x="54559" y="22479"/>
                  </a:lnTo>
                  <a:lnTo>
                    <a:pt x="54267" y="21031"/>
                  </a:lnTo>
                  <a:lnTo>
                    <a:pt x="53975" y="19596"/>
                  </a:lnTo>
                  <a:lnTo>
                    <a:pt x="53644" y="17970"/>
                  </a:lnTo>
                  <a:lnTo>
                    <a:pt x="53454" y="17030"/>
                  </a:lnTo>
                  <a:lnTo>
                    <a:pt x="53352" y="16891"/>
                  </a:lnTo>
                  <a:lnTo>
                    <a:pt x="53022" y="16383"/>
                  </a:lnTo>
                  <a:lnTo>
                    <a:pt x="52730" y="15951"/>
                  </a:lnTo>
                  <a:lnTo>
                    <a:pt x="52425" y="15506"/>
                  </a:lnTo>
                  <a:lnTo>
                    <a:pt x="52108" y="15024"/>
                  </a:lnTo>
                  <a:lnTo>
                    <a:pt x="51816" y="14592"/>
                  </a:lnTo>
                  <a:lnTo>
                    <a:pt x="51511" y="14147"/>
                  </a:lnTo>
                  <a:lnTo>
                    <a:pt x="51193" y="13677"/>
                  </a:lnTo>
                  <a:lnTo>
                    <a:pt x="50888" y="13220"/>
                  </a:lnTo>
                  <a:lnTo>
                    <a:pt x="50571" y="12750"/>
                  </a:lnTo>
                  <a:lnTo>
                    <a:pt x="50279" y="12319"/>
                  </a:lnTo>
                  <a:lnTo>
                    <a:pt x="47485" y="8178"/>
                  </a:lnTo>
                  <a:lnTo>
                    <a:pt x="43395" y="5410"/>
                  </a:lnTo>
                  <a:lnTo>
                    <a:pt x="42913" y="5080"/>
                  </a:lnTo>
                  <a:lnTo>
                    <a:pt x="42481" y="4787"/>
                  </a:lnTo>
                  <a:lnTo>
                    <a:pt x="41986" y="4457"/>
                  </a:lnTo>
                  <a:lnTo>
                    <a:pt x="41554" y="4165"/>
                  </a:lnTo>
                  <a:lnTo>
                    <a:pt x="41084" y="3848"/>
                  </a:lnTo>
                  <a:lnTo>
                    <a:pt x="40640" y="3543"/>
                  </a:lnTo>
                  <a:lnTo>
                    <a:pt x="40195" y="3251"/>
                  </a:lnTo>
                  <a:lnTo>
                    <a:pt x="39751" y="2946"/>
                  </a:lnTo>
                  <a:lnTo>
                    <a:pt x="39281" y="2628"/>
                  </a:lnTo>
                  <a:lnTo>
                    <a:pt x="38823" y="2324"/>
                  </a:lnTo>
                  <a:lnTo>
                    <a:pt x="38633" y="2197"/>
                  </a:lnTo>
                  <a:lnTo>
                    <a:pt x="37719" y="2006"/>
                  </a:lnTo>
                  <a:lnTo>
                    <a:pt x="36271" y="1714"/>
                  </a:lnTo>
                  <a:lnTo>
                    <a:pt x="34645" y="1384"/>
                  </a:lnTo>
                  <a:lnTo>
                    <a:pt x="33210" y="1092"/>
                  </a:lnTo>
                  <a:lnTo>
                    <a:pt x="31699" y="787"/>
                  </a:lnTo>
                  <a:lnTo>
                    <a:pt x="30137" y="469"/>
                  </a:lnTo>
                  <a:lnTo>
                    <a:pt x="28702" y="177"/>
                  </a:lnTo>
                  <a:lnTo>
                    <a:pt x="27825" y="0"/>
                  </a:lnTo>
                  <a:lnTo>
                    <a:pt x="26949" y="177"/>
                  </a:lnTo>
                  <a:lnTo>
                    <a:pt x="25501" y="469"/>
                  </a:lnTo>
                  <a:lnTo>
                    <a:pt x="23939" y="787"/>
                  </a:lnTo>
                  <a:lnTo>
                    <a:pt x="22428" y="1092"/>
                  </a:lnTo>
                  <a:lnTo>
                    <a:pt x="20993" y="1384"/>
                  </a:lnTo>
                  <a:lnTo>
                    <a:pt x="19367" y="1714"/>
                  </a:lnTo>
                  <a:lnTo>
                    <a:pt x="17932" y="2006"/>
                  </a:lnTo>
                  <a:lnTo>
                    <a:pt x="17005" y="2197"/>
                  </a:lnTo>
                  <a:lnTo>
                    <a:pt x="16814" y="2324"/>
                  </a:lnTo>
                  <a:lnTo>
                    <a:pt x="16357" y="2628"/>
                  </a:lnTo>
                  <a:lnTo>
                    <a:pt x="15887" y="2946"/>
                  </a:lnTo>
                  <a:lnTo>
                    <a:pt x="15443" y="3251"/>
                  </a:lnTo>
                  <a:lnTo>
                    <a:pt x="14998" y="3543"/>
                  </a:lnTo>
                  <a:lnTo>
                    <a:pt x="14554" y="3848"/>
                  </a:lnTo>
                  <a:lnTo>
                    <a:pt x="14084" y="4165"/>
                  </a:lnTo>
                  <a:lnTo>
                    <a:pt x="13652" y="4457"/>
                  </a:lnTo>
                  <a:lnTo>
                    <a:pt x="13157" y="4787"/>
                  </a:lnTo>
                  <a:lnTo>
                    <a:pt x="12725" y="5080"/>
                  </a:lnTo>
                  <a:lnTo>
                    <a:pt x="12242" y="5410"/>
                  </a:lnTo>
                  <a:lnTo>
                    <a:pt x="8153" y="8178"/>
                  </a:lnTo>
                  <a:lnTo>
                    <a:pt x="5372" y="12319"/>
                  </a:lnTo>
                  <a:lnTo>
                    <a:pt x="5080" y="12750"/>
                  </a:lnTo>
                  <a:lnTo>
                    <a:pt x="4762" y="13220"/>
                  </a:lnTo>
                  <a:lnTo>
                    <a:pt x="4457" y="13665"/>
                  </a:lnTo>
                  <a:lnTo>
                    <a:pt x="4140" y="14135"/>
                  </a:lnTo>
                  <a:lnTo>
                    <a:pt x="3835" y="14592"/>
                  </a:lnTo>
                  <a:lnTo>
                    <a:pt x="3543" y="15024"/>
                  </a:lnTo>
                  <a:lnTo>
                    <a:pt x="3225" y="15494"/>
                  </a:lnTo>
                  <a:lnTo>
                    <a:pt x="2921" y="15951"/>
                  </a:lnTo>
                  <a:lnTo>
                    <a:pt x="2628" y="16383"/>
                  </a:lnTo>
                  <a:lnTo>
                    <a:pt x="2298" y="16865"/>
                  </a:lnTo>
                  <a:lnTo>
                    <a:pt x="2184" y="17030"/>
                  </a:lnTo>
                  <a:lnTo>
                    <a:pt x="762" y="24091"/>
                  </a:lnTo>
                  <a:lnTo>
                    <a:pt x="469" y="25539"/>
                  </a:lnTo>
                  <a:lnTo>
                    <a:pt x="139" y="27165"/>
                  </a:lnTo>
                  <a:lnTo>
                    <a:pt x="0" y="27851"/>
                  </a:lnTo>
                  <a:lnTo>
                    <a:pt x="139" y="28549"/>
                  </a:lnTo>
                  <a:lnTo>
                    <a:pt x="27825" y="55689"/>
                  </a:lnTo>
                  <a:lnTo>
                    <a:pt x="28702" y="55511"/>
                  </a:lnTo>
                  <a:lnTo>
                    <a:pt x="30200" y="55206"/>
                  </a:lnTo>
                  <a:lnTo>
                    <a:pt x="31762" y="54889"/>
                  </a:lnTo>
                  <a:lnTo>
                    <a:pt x="38633" y="53505"/>
                  </a:lnTo>
                  <a:lnTo>
                    <a:pt x="38849" y="53352"/>
                  </a:lnTo>
                  <a:lnTo>
                    <a:pt x="39281" y="53060"/>
                  </a:lnTo>
                  <a:lnTo>
                    <a:pt x="39712" y="52768"/>
                  </a:lnTo>
                  <a:lnTo>
                    <a:pt x="40652" y="52133"/>
                  </a:lnTo>
                  <a:lnTo>
                    <a:pt x="41084" y="51841"/>
                  </a:lnTo>
                  <a:lnTo>
                    <a:pt x="41567" y="51511"/>
                  </a:lnTo>
                  <a:lnTo>
                    <a:pt x="41998" y="51219"/>
                  </a:lnTo>
                  <a:lnTo>
                    <a:pt x="42468" y="50901"/>
                  </a:lnTo>
                  <a:lnTo>
                    <a:pt x="42913" y="50596"/>
                  </a:lnTo>
                  <a:lnTo>
                    <a:pt x="43357" y="50304"/>
                  </a:lnTo>
                  <a:lnTo>
                    <a:pt x="47485" y="47523"/>
                  </a:lnTo>
                  <a:lnTo>
                    <a:pt x="50571" y="42951"/>
                  </a:lnTo>
                  <a:lnTo>
                    <a:pt x="51193" y="42037"/>
                  </a:lnTo>
                  <a:lnTo>
                    <a:pt x="51511" y="41567"/>
                  </a:lnTo>
                  <a:lnTo>
                    <a:pt x="51816" y="41109"/>
                  </a:lnTo>
                  <a:lnTo>
                    <a:pt x="52108" y="40678"/>
                  </a:lnTo>
                  <a:lnTo>
                    <a:pt x="52425" y="40208"/>
                  </a:lnTo>
                  <a:lnTo>
                    <a:pt x="52730" y="39751"/>
                  </a:lnTo>
                  <a:lnTo>
                    <a:pt x="53022" y="39319"/>
                  </a:lnTo>
                  <a:lnTo>
                    <a:pt x="53352" y="38836"/>
                  </a:lnTo>
                  <a:lnTo>
                    <a:pt x="53454" y="38671"/>
                  </a:lnTo>
                  <a:lnTo>
                    <a:pt x="53644" y="37757"/>
                  </a:lnTo>
                  <a:lnTo>
                    <a:pt x="53975" y="36131"/>
                  </a:lnTo>
                  <a:lnTo>
                    <a:pt x="54267" y="34683"/>
                  </a:lnTo>
                  <a:lnTo>
                    <a:pt x="54559" y="33248"/>
                  </a:lnTo>
                  <a:lnTo>
                    <a:pt x="54889" y="31623"/>
                  </a:lnTo>
                  <a:lnTo>
                    <a:pt x="55181" y="30175"/>
                  </a:lnTo>
                  <a:lnTo>
                    <a:pt x="55511" y="28549"/>
                  </a:lnTo>
                  <a:lnTo>
                    <a:pt x="55651" y="278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658080" y="6599606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59" y="0"/>
                  </a:moveTo>
                  <a:lnTo>
                    <a:pt x="6137" y="0"/>
                  </a:lnTo>
                  <a:lnTo>
                    <a:pt x="2487" y="2465"/>
                  </a:lnTo>
                  <a:lnTo>
                    <a:pt x="0" y="6153"/>
                  </a:lnTo>
                  <a:lnTo>
                    <a:pt x="0" y="38129"/>
                  </a:lnTo>
                  <a:lnTo>
                    <a:pt x="2487" y="41816"/>
                  </a:lnTo>
                  <a:lnTo>
                    <a:pt x="6122" y="44272"/>
                  </a:lnTo>
                  <a:lnTo>
                    <a:pt x="38174" y="44272"/>
                  </a:lnTo>
                  <a:lnTo>
                    <a:pt x="41809" y="41816"/>
                  </a:lnTo>
                  <a:lnTo>
                    <a:pt x="44297" y="38129"/>
                  </a:lnTo>
                  <a:lnTo>
                    <a:pt x="44297" y="6153"/>
                  </a:lnTo>
                  <a:lnTo>
                    <a:pt x="41809" y="2465"/>
                  </a:lnTo>
                  <a:lnTo>
                    <a:pt x="38159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4658398" y="659989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5">
                  <a:moveTo>
                    <a:pt x="38274" y="0"/>
                  </a:moveTo>
                  <a:lnTo>
                    <a:pt x="5387" y="0"/>
                  </a:lnTo>
                  <a:lnTo>
                    <a:pt x="2170" y="2173"/>
                  </a:lnTo>
                  <a:lnTo>
                    <a:pt x="0" y="5390"/>
                  </a:lnTo>
                  <a:lnTo>
                    <a:pt x="0" y="38308"/>
                  </a:lnTo>
                  <a:lnTo>
                    <a:pt x="2170" y="41524"/>
                  </a:lnTo>
                  <a:lnTo>
                    <a:pt x="5372" y="43687"/>
                  </a:lnTo>
                  <a:lnTo>
                    <a:pt x="38289" y="43687"/>
                  </a:lnTo>
                  <a:lnTo>
                    <a:pt x="41492" y="41524"/>
                  </a:lnTo>
                  <a:lnTo>
                    <a:pt x="43662" y="38308"/>
                  </a:lnTo>
                  <a:lnTo>
                    <a:pt x="43662" y="5390"/>
                  </a:lnTo>
                  <a:lnTo>
                    <a:pt x="41492" y="2173"/>
                  </a:lnTo>
                  <a:lnTo>
                    <a:pt x="38274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4658702" y="6600228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58" y="0"/>
                  </a:moveTo>
                  <a:lnTo>
                    <a:pt x="4594" y="0"/>
                  </a:lnTo>
                  <a:lnTo>
                    <a:pt x="1865" y="1843"/>
                  </a:lnTo>
                  <a:lnTo>
                    <a:pt x="0" y="4608"/>
                  </a:lnTo>
                  <a:lnTo>
                    <a:pt x="0" y="38429"/>
                  </a:lnTo>
                  <a:lnTo>
                    <a:pt x="1865" y="41194"/>
                  </a:lnTo>
                  <a:lnTo>
                    <a:pt x="4598" y="43040"/>
                  </a:lnTo>
                  <a:lnTo>
                    <a:pt x="38454" y="43040"/>
                  </a:lnTo>
                  <a:lnTo>
                    <a:pt x="41187" y="41194"/>
                  </a:lnTo>
                  <a:lnTo>
                    <a:pt x="43052" y="38429"/>
                  </a:lnTo>
                  <a:lnTo>
                    <a:pt x="43052" y="4608"/>
                  </a:lnTo>
                  <a:lnTo>
                    <a:pt x="41187" y="1843"/>
                  </a:lnTo>
                  <a:lnTo>
                    <a:pt x="3845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4659020" y="6600520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73" y="0"/>
                  </a:moveTo>
                  <a:lnTo>
                    <a:pt x="3844" y="0"/>
                  </a:lnTo>
                  <a:lnTo>
                    <a:pt x="1547" y="1550"/>
                  </a:lnTo>
                  <a:lnTo>
                    <a:pt x="0" y="3845"/>
                  </a:lnTo>
                  <a:lnTo>
                    <a:pt x="0" y="38608"/>
                  </a:lnTo>
                  <a:lnTo>
                    <a:pt x="1547" y="40901"/>
                  </a:lnTo>
                  <a:lnTo>
                    <a:pt x="3829" y="42443"/>
                  </a:lnTo>
                  <a:lnTo>
                    <a:pt x="38588" y="42443"/>
                  </a:lnTo>
                  <a:lnTo>
                    <a:pt x="40870" y="40901"/>
                  </a:lnTo>
                  <a:lnTo>
                    <a:pt x="42417" y="38608"/>
                  </a:lnTo>
                  <a:lnTo>
                    <a:pt x="42417" y="3845"/>
                  </a:lnTo>
                  <a:lnTo>
                    <a:pt x="40870" y="1550"/>
                  </a:lnTo>
                  <a:lnTo>
                    <a:pt x="3857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4659325" y="660085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38757" y="0"/>
                  </a:moveTo>
                  <a:lnTo>
                    <a:pt x="3050" y="0"/>
                  </a:lnTo>
                  <a:lnTo>
                    <a:pt x="1243" y="1220"/>
                  </a:lnTo>
                  <a:lnTo>
                    <a:pt x="0" y="3063"/>
                  </a:lnTo>
                  <a:lnTo>
                    <a:pt x="0" y="38729"/>
                  </a:lnTo>
                  <a:lnTo>
                    <a:pt x="1243" y="40571"/>
                  </a:lnTo>
                  <a:lnTo>
                    <a:pt x="3054" y="41795"/>
                  </a:lnTo>
                  <a:lnTo>
                    <a:pt x="38753" y="41795"/>
                  </a:lnTo>
                  <a:lnTo>
                    <a:pt x="40565" y="40571"/>
                  </a:lnTo>
                  <a:lnTo>
                    <a:pt x="41808" y="38729"/>
                  </a:lnTo>
                  <a:lnTo>
                    <a:pt x="41808" y="3063"/>
                  </a:lnTo>
                  <a:lnTo>
                    <a:pt x="40565" y="1220"/>
                  </a:lnTo>
                  <a:lnTo>
                    <a:pt x="38757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659642" y="66011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72" y="0"/>
                  </a:moveTo>
                  <a:lnTo>
                    <a:pt x="2300" y="0"/>
                  </a:lnTo>
                  <a:lnTo>
                    <a:pt x="925" y="928"/>
                  </a:lnTo>
                  <a:lnTo>
                    <a:pt x="0" y="2300"/>
                  </a:lnTo>
                  <a:lnTo>
                    <a:pt x="0" y="38908"/>
                  </a:lnTo>
                  <a:lnTo>
                    <a:pt x="925" y="40279"/>
                  </a:lnTo>
                  <a:lnTo>
                    <a:pt x="2286" y="41198"/>
                  </a:lnTo>
                  <a:lnTo>
                    <a:pt x="38887" y="41198"/>
                  </a:lnTo>
                  <a:lnTo>
                    <a:pt x="40247" y="40279"/>
                  </a:lnTo>
                  <a:lnTo>
                    <a:pt x="41173" y="38908"/>
                  </a:lnTo>
                  <a:lnTo>
                    <a:pt x="41173" y="2300"/>
                  </a:lnTo>
                  <a:lnTo>
                    <a:pt x="40247" y="928"/>
                  </a:lnTo>
                  <a:lnTo>
                    <a:pt x="38872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4659934" y="6601447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39032" y="0"/>
                  </a:moveTo>
                  <a:lnTo>
                    <a:pt x="1557" y="0"/>
                  </a:lnTo>
                  <a:lnTo>
                    <a:pt x="633" y="623"/>
                  </a:lnTo>
                  <a:lnTo>
                    <a:pt x="0" y="1562"/>
                  </a:lnTo>
                  <a:lnTo>
                    <a:pt x="0" y="39036"/>
                  </a:lnTo>
                  <a:lnTo>
                    <a:pt x="633" y="39974"/>
                  </a:lnTo>
                  <a:lnTo>
                    <a:pt x="1561" y="40601"/>
                  </a:lnTo>
                  <a:lnTo>
                    <a:pt x="39027" y="40601"/>
                  </a:lnTo>
                  <a:lnTo>
                    <a:pt x="39955" y="39974"/>
                  </a:lnTo>
                  <a:lnTo>
                    <a:pt x="40589" y="39036"/>
                  </a:lnTo>
                  <a:lnTo>
                    <a:pt x="40589" y="1562"/>
                  </a:lnTo>
                  <a:lnTo>
                    <a:pt x="39955" y="623"/>
                  </a:lnTo>
                  <a:lnTo>
                    <a:pt x="39032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4660239" y="660176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97" y="0"/>
                  </a:moveTo>
                  <a:lnTo>
                    <a:pt x="782" y="0"/>
                  </a:lnTo>
                  <a:lnTo>
                    <a:pt x="328" y="306"/>
                  </a:lnTo>
                  <a:lnTo>
                    <a:pt x="0" y="793"/>
                  </a:lnTo>
                  <a:lnTo>
                    <a:pt x="0" y="39170"/>
                  </a:lnTo>
                  <a:lnTo>
                    <a:pt x="328" y="39657"/>
                  </a:lnTo>
                  <a:lnTo>
                    <a:pt x="805" y="39979"/>
                  </a:lnTo>
                  <a:lnTo>
                    <a:pt x="39173" y="39979"/>
                  </a:lnTo>
                  <a:lnTo>
                    <a:pt x="39650" y="39657"/>
                  </a:lnTo>
                  <a:lnTo>
                    <a:pt x="39979" y="39170"/>
                  </a:lnTo>
                  <a:lnTo>
                    <a:pt x="39979" y="793"/>
                  </a:lnTo>
                  <a:lnTo>
                    <a:pt x="39650" y="306"/>
                  </a:lnTo>
                  <a:lnTo>
                    <a:pt x="39197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4660557" y="660205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44" y="30"/>
                  </a:moveTo>
                  <a:lnTo>
                    <a:pt x="32" y="0"/>
                  </a:lnTo>
                  <a:lnTo>
                    <a:pt x="0" y="39348"/>
                  </a:lnTo>
                  <a:lnTo>
                    <a:pt x="39326" y="39370"/>
                  </a:lnTo>
                  <a:lnTo>
                    <a:pt x="39344" y="3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4660861" y="6602387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5" h="39370">
                  <a:moveTo>
                    <a:pt x="38735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35" y="38747"/>
                  </a:lnTo>
                  <a:lnTo>
                    <a:pt x="38735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4661154" y="6602679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4661471" y="660298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15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7515" y="37528"/>
                  </a:lnTo>
                  <a:lnTo>
                    <a:pt x="37515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4661776" y="6603301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6906" y="0"/>
                  </a:moveTo>
                  <a:lnTo>
                    <a:pt x="0" y="0"/>
                  </a:lnTo>
                  <a:lnTo>
                    <a:pt x="0" y="36880"/>
                  </a:lnTo>
                  <a:lnTo>
                    <a:pt x="36906" y="36880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4662068" y="6603606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96" y="36283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4662398" y="660389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61" y="0"/>
                  </a:moveTo>
                  <a:lnTo>
                    <a:pt x="0" y="0"/>
                  </a:lnTo>
                  <a:lnTo>
                    <a:pt x="0" y="35687"/>
                  </a:lnTo>
                  <a:lnTo>
                    <a:pt x="35661" y="35687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662690" y="660421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35077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77" y="35051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663008" y="660452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55"/>
                  </a:lnTo>
                  <a:lnTo>
                    <a:pt x="34429" y="34455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663313" y="660483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33832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33832" y="33807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663605" y="6605143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23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23" y="33210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663935" y="660546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588"/>
                  </a:lnTo>
                  <a:lnTo>
                    <a:pt x="32588" y="32588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664227" y="660575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003" y="0"/>
                  </a:moveTo>
                  <a:lnTo>
                    <a:pt x="0" y="0"/>
                  </a:lnTo>
                  <a:lnTo>
                    <a:pt x="0" y="31978"/>
                  </a:lnTo>
                  <a:lnTo>
                    <a:pt x="32003" y="31978"/>
                  </a:lnTo>
                  <a:lnTo>
                    <a:pt x="32003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4664557" y="660605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43" y="0"/>
                  </a:moveTo>
                  <a:lnTo>
                    <a:pt x="0" y="0"/>
                  </a:lnTo>
                  <a:lnTo>
                    <a:pt x="0" y="31381"/>
                  </a:lnTo>
                  <a:lnTo>
                    <a:pt x="31343" y="31381"/>
                  </a:lnTo>
                  <a:lnTo>
                    <a:pt x="31343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664849" y="660637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59" y="0"/>
                  </a:moveTo>
                  <a:lnTo>
                    <a:pt x="0" y="0"/>
                  </a:lnTo>
                  <a:lnTo>
                    <a:pt x="0" y="30734"/>
                  </a:lnTo>
                  <a:lnTo>
                    <a:pt x="30759" y="30734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665167" y="660667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11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11" y="30137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652403" y="659390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55689"/>
                  </a:moveTo>
                  <a:lnTo>
                    <a:pt x="38640" y="53495"/>
                  </a:lnTo>
                  <a:lnTo>
                    <a:pt x="47486" y="47518"/>
                  </a:lnTo>
                  <a:lnTo>
                    <a:pt x="53459" y="38667"/>
                  </a:lnTo>
                  <a:lnTo>
                    <a:pt x="55651" y="27851"/>
                  </a:lnTo>
                  <a:lnTo>
                    <a:pt x="53459" y="17021"/>
                  </a:lnTo>
                  <a:lnTo>
                    <a:pt x="47486" y="8167"/>
                  </a:lnTo>
                  <a:lnTo>
                    <a:pt x="38640" y="2192"/>
                  </a:lnTo>
                  <a:lnTo>
                    <a:pt x="27825" y="0"/>
                  </a:lnTo>
                  <a:lnTo>
                    <a:pt x="17011" y="2192"/>
                  </a:lnTo>
                  <a:lnTo>
                    <a:pt x="8164" y="8167"/>
                  </a:lnTo>
                  <a:lnTo>
                    <a:pt x="2192" y="17021"/>
                  </a:lnTo>
                  <a:lnTo>
                    <a:pt x="0" y="27851"/>
                  </a:lnTo>
                  <a:lnTo>
                    <a:pt x="2192" y="38667"/>
                  </a:lnTo>
                  <a:lnTo>
                    <a:pt x="8164" y="47518"/>
                  </a:lnTo>
                  <a:lnTo>
                    <a:pt x="17011" y="53495"/>
                  </a:lnTo>
                  <a:lnTo>
                    <a:pt x="27825" y="55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3" name="object 353"/>
          <p:cNvGrpSpPr/>
          <p:nvPr/>
        </p:nvGrpSpPr>
        <p:grpSpPr>
          <a:xfrm>
            <a:off x="9529547" y="6314796"/>
            <a:ext cx="60325" cy="60325"/>
            <a:chOff x="4474946" y="6314795"/>
            <a:chExt cx="60325" cy="60325"/>
          </a:xfrm>
        </p:grpSpPr>
        <p:sp>
          <p:nvSpPr>
            <p:cNvPr id="354" name="object 354"/>
            <p:cNvSpPr/>
            <p:nvPr/>
          </p:nvSpPr>
          <p:spPr>
            <a:xfrm>
              <a:off x="4477232" y="6317081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51" y="27825"/>
                  </a:moveTo>
                  <a:lnTo>
                    <a:pt x="55486" y="27025"/>
                  </a:lnTo>
                  <a:lnTo>
                    <a:pt x="55181" y="25514"/>
                  </a:lnTo>
                  <a:lnTo>
                    <a:pt x="54876" y="24066"/>
                  </a:lnTo>
                  <a:lnTo>
                    <a:pt x="54559" y="22504"/>
                  </a:lnTo>
                  <a:lnTo>
                    <a:pt x="54254" y="21005"/>
                  </a:lnTo>
                  <a:lnTo>
                    <a:pt x="53949" y="19494"/>
                  </a:lnTo>
                  <a:lnTo>
                    <a:pt x="53644" y="17957"/>
                  </a:lnTo>
                  <a:lnTo>
                    <a:pt x="53454" y="17018"/>
                  </a:lnTo>
                  <a:lnTo>
                    <a:pt x="53327" y="16840"/>
                  </a:lnTo>
                  <a:lnTo>
                    <a:pt x="53022" y="16383"/>
                  </a:lnTo>
                  <a:lnTo>
                    <a:pt x="52730" y="15938"/>
                  </a:lnTo>
                  <a:lnTo>
                    <a:pt x="52425" y="15494"/>
                  </a:lnTo>
                  <a:lnTo>
                    <a:pt x="52108" y="15036"/>
                  </a:lnTo>
                  <a:lnTo>
                    <a:pt x="51790" y="14566"/>
                  </a:lnTo>
                  <a:lnTo>
                    <a:pt x="51485" y="14109"/>
                  </a:lnTo>
                  <a:lnTo>
                    <a:pt x="51193" y="13677"/>
                  </a:lnTo>
                  <a:lnTo>
                    <a:pt x="50863" y="13182"/>
                  </a:lnTo>
                  <a:lnTo>
                    <a:pt x="50571" y="12750"/>
                  </a:lnTo>
                  <a:lnTo>
                    <a:pt x="50266" y="12306"/>
                  </a:lnTo>
                  <a:lnTo>
                    <a:pt x="47472" y="8166"/>
                  </a:lnTo>
                  <a:lnTo>
                    <a:pt x="43357" y="5384"/>
                  </a:lnTo>
                  <a:lnTo>
                    <a:pt x="42900" y="5080"/>
                  </a:lnTo>
                  <a:lnTo>
                    <a:pt x="42468" y="4787"/>
                  </a:lnTo>
                  <a:lnTo>
                    <a:pt x="41998" y="4470"/>
                  </a:lnTo>
                  <a:lnTo>
                    <a:pt x="41503" y="4140"/>
                  </a:lnTo>
                  <a:lnTo>
                    <a:pt x="41071" y="3848"/>
                  </a:lnTo>
                  <a:lnTo>
                    <a:pt x="40627" y="3543"/>
                  </a:lnTo>
                  <a:lnTo>
                    <a:pt x="40157" y="3225"/>
                  </a:lnTo>
                  <a:lnTo>
                    <a:pt x="39700" y="2921"/>
                  </a:lnTo>
                  <a:lnTo>
                    <a:pt x="39268" y="2628"/>
                  </a:lnTo>
                  <a:lnTo>
                    <a:pt x="38798" y="2311"/>
                  </a:lnTo>
                  <a:lnTo>
                    <a:pt x="38620" y="2197"/>
                  </a:lnTo>
                  <a:lnTo>
                    <a:pt x="37706" y="2006"/>
                  </a:lnTo>
                  <a:lnTo>
                    <a:pt x="36144" y="1689"/>
                  </a:lnTo>
                  <a:lnTo>
                    <a:pt x="34645" y="1384"/>
                  </a:lnTo>
                  <a:lnTo>
                    <a:pt x="33197" y="1092"/>
                  </a:lnTo>
                  <a:lnTo>
                    <a:pt x="31635" y="774"/>
                  </a:lnTo>
                  <a:lnTo>
                    <a:pt x="30137" y="469"/>
                  </a:lnTo>
                  <a:lnTo>
                    <a:pt x="28575" y="152"/>
                  </a:lnTo>
                  <a:lnTo>
                    <a:pt x="27825" y="0"/>
                  </a:lnTo>
                  <a:lnTo>
                    <a:pt x="27063" y="152"/>
                  </a:lnTo>
                  <a:lnTo>
                    <a:pt x="25501" y="469"/>
                  </a:lnTo>
                  <a:lnTo>
                    <a:pt x="24003" y="774"/>
                  </a:lnTo>
                  <a:lnTo>
                    <a:pt x="22440" y="1092"/>
                  </a:lnTo>
                  <a:lnTo>
                    <a:pt x="20993" y="1384"/>
                  </a:lnTo>
                  <a:lnTo>
                    <a:pt x="19494" y="1689"/>
                  </a:lnTo>
                  <a:lnTo>
                    <a:pt x="17932" y="2006"/>
                  </a:lnTo>
                  <a:lnTo>
                    <a:pt x="17005" y="2197"/>
                  </a:lnTo>
                  <a:lnTo>
                    <a:pt x="16827" y="2311"/>
                  </a:lnTo>
                  <a:lnTo>
                    <a:pt x="16357" y="2628"/>
                  </a:lnTo>
                  <a:lnTo>
                    <a:pt x="15925" y="2921"/>
                  </a:lnTo>
                  <a:lnTo>
                    <a:pt x="15468" y="3225"/>
                  </a:lnTo>
                  <a:lnTo>
                    <a:pt x="14998" y="3543"/>
                  </a:lnTo>
                  <a:lnTo>
                    <a:pt x="14554" y="3848"/>
                  </a:lnTo>
                  <a:lnTo>
                    <a:pt x="14122" y="4140"/>
                  </a:lnTo>
                  <a:lnTo>
                    <a:pt x="13627" y="4470"/>
                  </a:lnTo>
                  <a:lnTo>
                    <a:pt x="13157" y="4787"/>
                  </a:lnTo>
                  <a:lnTo>
                    <a:pt x="12725" y="5080"/>
                  </a:lnTo>
                  <a:lnTo>
                    <a:pt x="12280" y="5384"/>
                  </a:lnTo>
                  <a:lnTo>
                    <a:pt x="8153" y="8166"/>
                  </a:lnTo>
                  <a:lnTo>
                    <a:pt x="5372" y="12306"/>
                  </a:lnTo>
                  <a:lnTo>
                    <a:pt x="5067" y="12750"/>
                  </a:lnTo>
                  <a:lnTo>
                    <a:pt x="4775" y="13182"/>
                  </a:lnTo>
                  <a:lnTo>
                    <a:pt x="4445" y="13665"/>
                  </a:lnTo>
                  <a:lnTo>
                    <a:pt x="4152" y="14097"/>
                  </a:lnTo>
                  <a:lnTo>
                    <a:pt x="3848" y="14554"/>
                  </a:lnTo>
                  <a:lnTo>
                    <a:pt x="3530" y="15024"/>
                  </a:lnTo>
                  <a:lnTo>
                    <a:pt x="3213" y="15494"/>
                  </a:lnTo>
                  <a:lnTo>
                    <a:pt x="2908" y="15938"/>
                  </a:lnTo>
                  <a:lnTo>
                    <a:pt x="2616" y="16370"/>
                  </a:lnTo>
                  <a:lnTo>
                    <a:pt x="2311" y="16827"/>
                  </a:lnTo>
                  <a:lnTo>
                    <a:pt x="2184" y="17018"/>
                  </a:lnTo>
                  <a:lnTo>
                    <a:pt x="1993" y="17945"/>
                  </a:lnTo>
                  <a:lnTo>
                    <a:pt x="1689" y="19456"/>
                  </a:lnTo>
                  <a:lnTo>
                    <a:pt x="1079" y="22453"/>
                  </a:lnTo>
                  <a:lnTo>
                    <a:pt x="457" y="25514"/>
                  </a:lnTo>
                  <a:lnTo>
                    <a:pt x="152" y="27012"/>
                  </a:lnTo>
                  <a:lnTo>
                    <a:pt x="0" y="27825"/>
                  </a:lnTo>
                  <a:lnTo>
                    <a:pt x="152" y="28587"/>
                  </a:lnTo>
                  <a:lnTo>
                    <a:pt x="1689" y="36220"/>
                  </a:lnTo>
                  <a:lnTo>
                    <a:pt x="1993" y="37719"/>
                  </a:lnTo>
                  <a:lnTo>
                    <a:pt x="2184" y="38646"/>
                  </a:lnTo>
                  <a:lnTo>
                    <a:pt x="2311" y="38836"/>
                  </a:lnTo>
                  <a:lnTo>
                    <a:pt x="2616" y="39293"/>
                  </a:lnTo>
                  <a:lnTo>
                    <a:pt x="8153" y="47498"/>
                  </a:lnTo>
                  <a:lnTo>
                    <a:pt x="15024" y="52146"/>
                  </a:lnTo>
                  <a:lnTo>
                    <a:pt x="17005" y="53479"/>
                  </a:lnTo>
                  <a:lnTo>
                    <a:pt x="22555" y="54610"/>
                  </a:lnTo>
                  <a:lnTo>
                    <a:pt x="27063" y="55511"/>
                  </a:lnTo>
                  <a:lnTo>
                    <a:pt x="27825" y="55664"/>
                  </a:lnTo>
                  <a:lnTo>
                    <a:pt x="28575" y="55511"/>
                  </a:lnTo>
                  <a:lnTo>
                    <a:pt x="30137" y="55194"/>
                  </a:lnTo>
                  <a:lnTo>
                    <a:pt x="31635" y="54889"/>
                  </a:lnTo>
                  <a:lnTo>
                    <a:pt x="33020" y="54610"/>
                  </a:lnTo>
                  <a:lnTo>
                    <a:pt x="38620" y="53479"/>
                  </a:lnTo>
                  <a:lnTo>
                    <a:pt x="38798" y="53352"/>
                  </a:lnTo>
                  <a:lnTo>
                    <a:pt x="39268" y="53035"/>
                  </a:lnTo>
                  <a:lnTo>
                    <a:pt x="39712" y="52730"/>
                  </a:lnTo>
                  <a:lnTo>
                    <a:pt x="40144" y="52438"/>
                  </a:lnTo>
                  <a:lnTo>
                    <a:pt x="40576" y="52146"/>
                  </a:lnTo>
                  <a:lnTo>
                    <a:pt x="41998" y="51193"/>
                  </a:lnTo>
                  <a:lnTo>
                    <a:pt x="42405" y="50914"/>
                  </a:lnTo>
                  <a:lnTo>
                    <a:pt x="47472" y="47498"/>
                  </a:lnTo>
                  <a:lnTo>
                    <a:pt x="50266" y="43357"/>
                  </a:lnTo>
                  <a:lnTo>
                    <a:pt x="50571" y="42913"/>
                  </a:lnTo>
                  <a:lnTo>
                    <a:pt x="50863" y="42481"/>
                  </a:lnTo>
                  <a:lnTo>
                    <a:pt x="51193" y="41998"/>
                  </a:lnTo>
                  <a:lnTo>
                    <a:pt x="51485" y="41567"/>
                  </a:lnTo>
                  <a:lnTo>
                    <a:pt x="51790" y="41109"/>
                  </a:lnTo>
                  <a:lnTo>
                    <a:pt x="52108" y="40640"/>
                  </a:lnTo>
                  <a:lnTo>
                    <a:pt x="52425" y="40170"/>
                  </a:lnTo>
                  <a:lnTo>
                    <a:pt x="52730" y="39725"/>
                  </a:lnTo>
                  <a:lnTo>
                    <a:pt x="53022" y="39293"/>
                  </a:lnTo>
                  <a:lnTo>
                    <a:pt x="53327" y="38836"/>
                  </a:lnTo>
                  <a:lnTo>
                    <a:pt x="53454" y="38646"/>
                  </a:lnTo>
                  <a:lnTo>
                    <a:pt x="53644" y="37719"/>
                  </a:lnTo>
                  <a:lnTo>
                    <a:pt x="53949" y="36220"/>
                  </a:lnTo>
                  <a:lnTo>
                    <a:pt x="54254" y="34658"/>
                  </a:lnTo>
                  <a:lnTo>
                    <a:pt x="54559" y="33210"/>
                  </a:lnTo>
                  <a:lnTo>
                    <a:pt x="54876" y="31597"/>
                  </a:lnTo>
                  <a:lnTo>
                    <a:pt x="55181" y="30149"/>
                  </a:lnTo>
                  <a:lnTo>
                    <a:pt x="55486" y="28651"/>
                  </a:lnTo>
                  <a:lnTo>
                    <a:pt x="55651" y="278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482927" y="6322758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096" y="0"/>
                  </a:moveTo>
                  <a:lnTo>
                    <a:pt x="6154" y="0"/>
                  </a:lnTo>
                  <a:lnTo>
                    <a:pt x="2469" y="2487"/>
                  </a:lnTo>
                  <a:lnTo>
                    <a:pt x="0" y="6145"/>
                  </a:lnTo>
                  <a:lnTo>
                    <a:pt x="0" y="38156"/>
                  </a:lnTo>
                  <a:lnTo>
                    <a:pt x="2469" y="41816"/>
                  </a:lnTo>
                  <a:lnTo>
                    <a:pt x="6160" y="44310"/>
                  </a:lnTo>
                  <a:lnTo>
                    <a:pt x="38090" y="44310"/>
                  </a:lnTo>
                  <a:lnTo>
                    <a:pt x="41782" y="41816"/>
                  </a:lnTo>
                  <a:lnTo>
                    <a:pt x="44253" y="38156"/>
                  </a:lnTo>
                  <a:lnTo>
                    <a:pt x="44253" y="6145"/>
                  </a:lnTo>
                  <a:lnTo>
                    <a:pt x="41782" y="2487"/>
                  </a:lnTo>
                  <a:lnTo>
                    <a:pt x="38096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483219" y="632308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94" y="0"/>
                  </a:moveTo>
                  <a:lnTo>
                    <a:pt x="5373" y="0"/>
                  </a:lnTo>
                  <a:lnTo>
                    <a:pt x="2177" y="2157"/>
                  </a:lnTo>
                  <a:lnTo>
                    <a:pt x="0" y="5382"/>
                  </a:lnTo>
                  <a:lnTo>
                    <a:pt x="0" y="38259"/>
                  </a:lnTo>
                  <a:lnTo>
                    <a:pt x="2177" y="41486"/>
                  </a:lnTo>
                  <a:lnTo>
                    <a:pt x="5380" y="43649"/>
                  </a:lnTo>
                  <a:lnTo>
                    <a:pt x="38287" y="43649"/>
                  </a:lnTo>
                  <a:lnTo>
                    <a:pt x="41490" y="41486"/>
                  </a:lnTo>
                  <a:lnTo>
                    <a:pt x="43669" y="38259"/>
                  </a:lnTo>
                  <a:lnTo>
                    <a:pt x="43669" y="5382"/>
                  </a:lnTo>
                  <a:lnTo>
                    <a:pt x="41490" y="2157"/>
                  </a:lnTo>
                  <a:lnTo>
                    <a:pt x="38294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483549" y="632338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397" y="0"/>
                  </a:moveTo>
                  <a:lnTo>
                    <a:pt x="4610" y="0"/>
                  </a:lnTo>
                  <a:lnTo>
                    <a:pt x="1847" y="1865"/>
                  </a:lnTo>
                  <a:lnTo>
                    <a:pt x="0" y="4602"/>
                  </a:lnTo>
                  <a:lnTo>
                    <a:pt x="0" y="38455"/>
                  </a:lnTo>
                  <a:lnTo>
                    <a:pt x="1847" y="41194"/>
                  </a:lnTo>
                  <a:lnTo>
                    <a:pt x="4617" y="43065"/>
                  </a:lnTo>
                  <a:lnTo>
                    <a:pt x="38389" y="43065"/>
                  </a:lnTo>
                  <a:lnTo>
                    <a:pt x="41160" y="41194"/>
                  </a:lnTo>
                  <a:lnTo>
                    <a:pt x="43009" y="38455"/>
                  </a:lnTo>
                  <a:lnTo>
                    <a:pt x="43009" y="4602"/>
                  </a:lnTo>
                  <a:lnTo>
                    <a:pt x="41160" y="1865"/>
                  </a:lnTo>
                  <a:lnTo>
                    <a:pt x="3839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483841" y="632369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75" y="0"/>
                  </a:moveTo>
                  <a:lnTo>
                    <a:pt x="3848" y="0"/>
                  </a:lnTo>
                  <a:lnTo>
                    <a:pt x="1555" y="1547"/>
                  </a:lnTo>
                  <a:lnTo>
                    <a:pt x="0" y="3852"/>
                  </a:lnTo>
                  <a:lnTo>
                    <a:pt x="0" y="38570"/>
                  </a:lnTo>
                  <a:lnTo>
                    <a:pt x="1555" y="40876"/>
                  </a:lnTo>
                  <a:lnTo>
                    <a:pt x="3837" y="42417"/>
                  </a:lnTo>
                  <a:lnTo>
                    <a:pt x="38586" y="42417"/>
                  </a:lnTo>
                  <a:lnTo>
                    <a:pt x="40868" y="40876"/>
                  </a:lnTo>
                  <a:lnTo>
                    <a:pt x="42425" y="38570"/>
                  </a:lnTo>
                  <a:lnTo>
                    <a:pt x="42425" y="3852"/>
                  </a:lnTo>
                  <a:lnTo>
                    <a:pt x="40868" y="1547"/>
                  </a:lnTo>
                  <a:lnTo>
                    <a:pt x="3857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4484145" y="632400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22" y="0"/>
                  </a:moveTo>
                  <a:lnTo>
                    <a:pt x="3092" y="0"/>
                  </a:lnTo>
                  <a:lnTo>
                    <a:pt x="1251" y="1243"/>
                  </a:lnTo>
                  <a:lnTo>
                    <a:pt x="0" y="3096"/>
                  </a:lnTo>
                  <a:lnTo>
                    <a:pt x="0" y="38717"/>
                  </a:lnTo>
                  <a:lnTo>
                    <a:pt x="1251" y="40571"/>
                  </a:lnTo>
                  <a:lnTo>
                    <a:pt x="3100" y="41821"/>
                  </a:lnTo>
                  <a:lnTo>
                    <a:pt x="38714" y="41821"/>
                  </a:lnTo>
                  <a:lnTo>
                    <a:pt x="40564" y="40571"/>
                  </a:lnTo>
                  <a:lnTo>
                    <a:pt x="41816" y="38717"/>
                  </a:lnTo>
                  <a:lnTo>
                    <a:pt x="41816" y="3096"/>
                  </a:lnTo>
                  <a:lnTo>
                    <a:pt x="40564" y="1243"/>
                  </a:lnTo>
                  <a:lnTo>
                    <a:pt x="38722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4484463" y="632432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75" y="0"/>
                  </a:moveTo>
                  <a:lnTo>
                    <a:pt x="2305" y="0"/>
                  </a:lnTo>
                  <a:lnTo>
                    <a:pt x="934" y="925"/>
                  </a:lnTo>
                  <a:lnTo>
                    <a:pt x="0" y="2309"/>
                  </a:lnTo>
                  <a:lnTo>
                    <a:pt x="0" y="38869"/>
                  </a:lnTo>
                  <a:lnTo>
                    <a:pt x="934" y="40254"/>
                  </a:lnTo>
                  <a:lnTo>
                    <a:pt x="2332" y="41198"/>
                  </a:lnTo>
                  <a:lnTo>
                    <a:pt x="38848" y="41198"/>
                  </a:lnTo>
                  <a:lnTo>
                    <a:pt x="40246" y="40254"/>
                  </a:lnTo>
                  <a:lnTo>
                    <a:pt x="41181" y="38869"/>
                  </a:lnTo>
                  <a:lnTo>
                    <a:pt x="41181" y="2309"/>
                  </a:lnTo>
                  <a:lnTo>
                    <a:pt x="40246" y="925"/>
                  </a:lnTo>
                  <a:lnTo>
                    <a:pt x="38875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4484763" y="632462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26" y="0"/>
                  </a:moveTo>
                  <a:lnTo>
                    <a:pt x="1552" y="0"/>
                  </a:lnTo>
                  <a:lnTo>
                    <a:pt x="633" y="620"/>
                  </a:lnTo>
                  <a:lnTo>
                    <a:pt x="0" y="1558"/>
                  </a:lnTo>
                  <a:lnTo>
                    <a:pt x="0" y="39010"/>
                  </a:lnTo>
                  <a:lnTo>
                    <a:pt x="633" y="39949"/>
                  </a:lnTo>
                  <a:lnTo>
                    <a:pt x="1561" y="40576"/>
                  </a:lnTo>
                  <a:lnTo>
                    <a:pt x="39017" y="40576"/>
                  </a:lnTo>
                  <a:lnTo>
                    <a:pt x="39946" y="39949"/>
                  </a:lnTo>
                  <a:lnTo>
                    <a:pt x="40580" y="39010"/>
                  </a:lnTo>
                  <a:lnTo>
                    <a:pt x="40580" y="1558"/>
                  </a:lnTo>
                  <a:lnTo>
                    <a:pt x="39946" y="620"/>
                  </a:lnTo>
                  <a:lnTo>
                    <a:pt x="39026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4485084" y="632491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38" y="0"/>
                  </a:moveTo>
                  <a:lnTo>
                    <a:pt x="799" y="0"/>
                  </a:lnTo>
                  <a:lnTo>
                    <a:pt x="312" y="328"/>
                  </a:lnTo>
                  <a:lnTo>
                    <a:pt x="0" y="791"/>
                  </a:lnTo>
                  <a:lnTo>
                    <a:pt x="0" y="39194"/>
                  </a:lnTo>
                  <a:lnTo>
                    <a:pt x="312" y="39657"/>
                  </a:lnTo>
                  <a:lnTo>
                    <a:pt x="808" y="39992"/>
                  </a:lnTo>
                  <a:lnTo>
                    <a:pt x="39129" y="39992"/>
                  </a:lnTo>
                  <a:lnTo>
                    <a:pt x="39625" y="39657"/>
                  </a:lnTo>
                  <a:lnTo>
                    <a:pt x="39938" y="39194"/>
                  </a:lnTo>
                  <a:lnTo>
                    <a:pt x="39938" y="791"/>
                  </a:lnTo>
                  <a:lnTo>
                    <a:pt x="39625" y="328"/>
                  </a:lnTo>
                  <a:lnTo>
                    <a:pt x="39138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4485360" y="6325247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70" y="28"/>
                  </a:moveTo>
                  <a:lnTo>
                    <a:pt x="35" y="0"/>
                  </a:lnTo>
                  <a:lnTo>
                    <a:pt x="0" y="39273"/>
                  </a:lnTo>
                  <a:lnTo>
                    <a:pt x="39304" y="39357"/>
                  </a:lnTo>
                  <a:lnTo>
                    <a:pt x="39370" y="28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4485665" y="6325539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60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60" y="38747"/>
                  </a:lnTo>
                  <a:lnTo>
                    <a:pt x="38760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4485982" y="6325857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4486275" y="632616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41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41" y="37503"/>
                  </a:lnTo>
                  <a:lnTo>
                    <a:pt x="37541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4486605" y="63264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06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906" y="36906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4486897" y="632678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96" y="36283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487227" y="632707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36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36" y="35674"/>
                  </a:lnTo>
                  <a:lnTo>
                    <a:pt x="35636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487519" y="6327381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64"/>
                  </a:lnTo>
                  <a:lnTo>
                    <a:pt x="35051" y="35064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487824" y="632769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42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42" y="34429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488141" y="632799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32"/>
                  </a:lnTo>
                  <a:lnTo>
                    <a:pt x="33807" y="33832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488434" y="632832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23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23" y="33210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488764" y="632861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600"/>
                  </a:lnTo>
                  <a:lnTo>
                    <a:pt x="32588" y="32600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489056" y="632891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78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1978" y="31991"/>
                  </a:lnTo>
                  <a:lnTo>
                    <a:pt x="31978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489361" y="6329235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69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69" y="31356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489678" y="632952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34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34" y="30759"/>
                  </a:lnTo>
                  <a:lnTo>
                    <a:pt x="3073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489970" y="632985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49" y="0"/>
                  </a:moveTo>
                  <a:lnTo>
                    <a:pt x="0" y="0"/>
                  </a:lnTo>
                  <a:lnTo>
                    <a:pt x="0" y="30111"/>
                  </a:lnTo>
                  <a:lnTo>
                    <a:pt x="30149" y="30111"/>
                  </a:lnTo>
                  <a:lnTo>
                    <a:pt x="301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477232" y="6317081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55664"/>
                  </a:moveTo>
                  <a:lnTo>
                    <a:pt x="38629" y="53469"/>
                  </a:lnTo>
                  <a:lnTo>
                    <a:pt x="47477" y="47493"/>
                  </a:lnTo>
                  <a:lnTo>
                    <a:pt x="53455" y="38642"/>
                  </a:lnTo>
                  <a:lnTo>
                    <a:pt x="55651" y="27825"/>
                  </a:lnTo>
                  <a:lnTo>
                    <a:pt x="53455" y="17011"/>
                  </a:lnTo>
                  <a:lnTo>
                    <a:pt x="47477" y="8164"/>
                  </a:lnTo>
                  <a:lnTo>
                    <a:pt x="38629" y="2192"/>
                  </a:lnTo>
                  <a:lnTo>
                    <a:pt x="27825" y="0"/>
                  </a:lnTo>
                  <a:lnTo>
                    <a:pt x="17011" y="2192"/>
                  </a:lnTo>
                  <a:lnTo>
                    <a:pt x="8164" y="8164"/>
                  </a:lnTo>
                  <a:lnTo>
                    <a:pt x="2192" y="17011"/>
                  </a:lnTo>
                  <a:lnTo>
                    <a:pt x="0" y="27825"/>
                  </a:lnTo>
                  <a:lnTo>
                    <a:pt x="2192" y="38642"/>
                  </a:lnTo>
                  <a:lnTo>
                    <a:pt x="8164" y="47493"/>
                  </a:lnTo>
                  <a:lnTo>
                    <a:pt x="17011" y="53469"/>
                  </a:lnTo>
                  <a:lnTo>
                    <a:pt x="27825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0" name="object 380"/>
          <p:cNvGrpSpPr/>
          <p:nvPr/>
        </p:nvGrpSpPr>
        <p:grpSpPr>
          <a:xfrm>
            <a:off x="9331376" y="4931588"/>
            <a:ext cx="85725" cy="365125"/>
            <a:chOff x="4276775" y="4931587"/>
            <a:chExt cx="85725" cy="365125"/>
          </a:xfrm>
        </p:grpSpPr>
        <p:sp>
          <p:nvSpPr>
            <p:cNvPr id="381" name="object 381"/>
            <p:cNvSpPr/>
            <p:nvPr/>
          </p:nvSpPr>
          <p:spPr>
            <a:xfrm>
              <a:off x="4279061" y="4933873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80886" y="0"/>
                  </a:moveTo>
                  <a:lnTo>
                    <a:pt x="0" y="0"/>
                  </a:lnTo>
                  <a:lnTo>
                    <a:pt x="0" y="359956"/>
                  </a:lnTo>
                  <a:lnTo>
                    <a:pt x="80886" y="359956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279061" y="4933873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0" y="0"/>
                  </a:moveTo>
                  <a:lnTo>
                    <a:pt x="80886" y="0"/>
                  </a:lnTo>
                  <a:lnTo>
                    <a:pt x="80886" y="359956"/>
                  </a:lnTo>
                  <a:lnTo>
                    <a:pt x="0" y="359956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3" name="object 383"/>
          <p:cNvGrpSpPr/>
          <p:nvPr/>
        </p:nvGrpSpPr>
        <p:grpSpPr>
          <a:xfrm>
            <a:off x="9138400" y="4931588"/>
            <a:ext cx="85725" cy="365125"/>
            <a:chOff x="4083799" y="4931587"/>
            <a:chExt cx="85725" cy="365125"/>
          </a:xfrm>
        </p:grpSpPr>
        <p:sp>
          <p:nvSpPr>
            <p:cNvPr id="384" name="object 384"/>
            <p:cNvSpPr/>
            <p:nvPr/>
          </p:nvSpPr>
          <p:spPr>
            <a:xfrm>
              <a:off x="4086085" y="4933873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80911" y="0"/>
                  </a:moveTo>
                  <a:lnTo>
                    <a:pt x="0" y="0"/>
                  </a:lnTo>
                  <a:lnTo>
                    <a:pt x="0" y="359956"/>
                  </a:lnTo>
                  <a:lnTo>
                    <a:pt x="80911" y="359956"/>
                  </a:lnTo>
                  <a:lnTo>
                    <a:pt x="80911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4086085" y="4933873"/>
              <a:ext cx="81280" cy="360045"/>
            </a:xfrm>
            <a:custGeom>
              <a:avLst/>
              <a:gdLst/>
              <a:ahLst/>
              <a:cxnLst/>
              <a:rect l="l" t="t" r="r" b="b"/>
              <a:pathLst>
                <a:path w="81279" h="360045">
                  <a:moveTo>
                    <a:pt x="0" y="0"/>
                  </a:moveTo>
                  <a:lnTo>
                    <a:pt x="80911" y="0"/>
                  </a:lnTo>
                  <a:lnTo>
                    <a:pt x="80911" y="359956"/>
                  </a:lnTo>
                  <a:lnTo>
                    <a:pt x="0" y="35995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6" name="object 386"/>
          <p:cNvGrpSpPr/>
          <p:nvPr/>
        </p:nvGrpSpPr>
        <p:grpSpPr>
          <a:xfrm>
            <a:off x="8949881" y="4931879"/>
            <a:ext cx="85725" cy="365760"/>
            <a:chOff x="3895280" y="4931879"/>
            <a:chExt cx="85725" cy="365760"/>
          </a:xfrm>
        </p:grpSpPr>
        <p:sp>
          <p:nvSpPr>
            <p:cNvPr id="387" name="object 387"/>
            <p:cNvSpPr/>
            <p:nvPr/>
          </p:nvSpPr>
          <p:spPr>
            <a:xfrm>
              <a:off x="3897566" y="4934165"/>
              <a:ext cx="81280" cy="361315"/>
            </a:xfrm>
            <a:custGeom>
              <a:avLst/>
              <a:gdLst/>
              <a:ahLst/>
              <a:cxnLst/>
              <a:rect l="l" t="t" r="r" b="b"/>
              <a:pathLst>
                <a:path w="81279" h="361314">
                  <a:moveTo>
                    <a:pt x="80924" y="0"/>
                  </a:moveTo>
                  <a:lnTo>
                    <a:pt x="0" y="0"/>
                  </a:lnTo>
                  <a:lnTo>
                    <a:pt x="0" y="360705"/>
                  </a:lnTo>
                  <a:lnTo>
                    <a:pt x="80924" y="360705"/>
                  </a:lnTo>
                  <a:lnTo>
                    <a:pt x="80924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897566" y="4934165"/>
              <a:ext cx="81280" cy="361315"/>
            </a:xfrm>
            <a:custGeom>
              <a:avLst/>
              <a:gdLst/>
              <a:ahLst/>
              <a:cxnLst/>
              <a:rect l="l" t="t" r="r" b="b"/>
              <a:pathLst>
                <a:path w="81279" h="361314">
                  <a:moveTo>
                    <a:pt x="0" y="0"/>
                  </a:moveTo>
                  <a:lnTo>
                    <a:pt x="80924" y="0"/>
                  </a:lnTo>
                  <a:lnTo>
                    <a:pt x="80924" y="360705"/>
                  </a:lnTo>
                  <a:lnTo>
                    <a:pt x="0" y="360705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9" name="object 389"/>
          <p:cNvGrpSpPr/>
          <p:nvPr/>
        </p:nvGrpSpPr>
        <p:grpSpPr>
          <a:xfrm>
            <a:off x="9338792" y="4946967"/>
            <a:ext cx="68580" cy="68580"/>
            <a:chOff x="4284192" y="4946967"/>
            <a:chExt cx="68580" cy="68580"/>
          </a:xfrm>
        </p:grpSpPr>
        <p:sp>
          <p:nvSpPr>
            <p:cNvPr id="390" name="object 390"/>
            <p:cNvSpPr/>
            <p:nvPr/>
          </p:nvSpPr>
          <p:spPr>
            <a:xfrm>
              <a:off x="4286478" y="4949253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17" y="0"/>
                  </a:moveTo>
                  <a:lnTo>
                    <a:pt x="0" y="0"/>
                  </a:lnTo>
                  <a:lnTo>
                    <a:pt x="0" y="63817"/>
                  </a:lnTo>
                  <a:lnTo>
                    <a:pt x="63817" y="63817"/>
                  </a:lnTo>
                  <a:lnTo>
                    <a:pt x="638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286478" y="4949253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0"/>
                  </a:moveTo>
                  <a:lnTo>
                    <a:pt x="63817" y="0"/>
                  </a:lnTo>
                  <a:lnTo>
                    <a:pt x="63817" y="63817"/>
                  </a:lnTo>
                  <a:lnTo>
                    <a:pt x="0" y="6381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2" name="object 392"/>
          <p:cNvGrpSpPr/>
          <p:nvPr/>
        </p:nvGrpSpPr>
        <p:grpSpPr>
          <a:xfrm>
            <a:off x="9145841" y="4946967"/>
            <a:ext cx="68580" cy="68580"/>
            <a:chOff x="4091241" y="4946967"/>
            <a:chExt cx="68580" cy="68580"/>
          </a:xfrm>
        </p:grpSpPr>
        <p:sp>
          <p:nvSpPr>
            <p:cNvPr id="393" name="object 393"/>
            <p:cNvSpPr/>
            <p:nvPr/>
          </p:nvSpPr>
          <p:spPr>
            <a:xfrm>
              <a:off x="4093527" y="4949253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63830" y="0"/>
                  </a:moveTo>
                  <a:lnTo>
                    <a:pt x="0" y="0"/>
                  </a:lnTo>
                  <a:lnTo>
                    <a:pt x="0" y="63817"/>
                  </a:lnTo>
                  <a:lnTo>
                    <a:pt x="63830" y="63817"/>
                  </a:lnTo>
                  <a:lnTo>
                    <a:pt x="63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093527" y="4949253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0" y="0"/>
                  </a:moveTo>
                  <a:lnTo>
                    <a:pt x="63830" y="0"/>
                  </a:lnTo>
                  <a:lnTo>
                    <a:pt x="63830" y="63817"/>
                  </a:lnTo>
                  <a:lnTo>
                    <a:pt x="0" y="6381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95" name="object 39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957322" y="4946968"/>
            <a:ext cx="68402" cy="68389"/>
          </a:xfrm>
          <a:prstGeom prst="rect">
            <a:avLst/>
          </a:prstGeom>
        </p:spPr>
      </p:pic>
      <p:grpSp>
        <p:nvGrpSpPr>
          <p:cNvPr id="396" name="object 396"/>
          <p:cNvGrpSpPr/>
          <p:nvPr/>
        </p:nvGrpSpPr>
        <p:grpSpPr>
          <a:xfrm>
            <a:off x="9150287" y="4951413"/>
            <a:ext cx="60325" cy="60325"/>
            <a:chOff x="4095686" y="4951412"/>
            <a:chExt cx="60325" cy="60325"/>
          </a:xfrm>
        </p:grpSpPr>
        <p:sp>
          <p:nvSpPr>
            <p:cNvPr id="397" name="object 397"/>
            <p:cNvSpPr/>
            <p:nvPr/>
          </p:nvSpPr>
          <p:spPr>
            <a:xfrm>
              <a:off x="4097972" y="4953698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838"/>
                  </a:moveTo>
                  <a:lnTo>
                    <a:pt x="55499" y="27089"/>
                  </a:lnTo>
                  <a:lnTo>
                    <a:pt x="55181" y="25527"/>
                  </a:lnTo>
                  <a:lnTo>
                    <a:pt x="54889" y="24028"/>
                  </a:lnTo>
                  <a:lnTo>
                    <a:pt x="54571" y="22517"/>
                  </a:lnTo>
                  <a:lnTo>
                    <a:pt x="54267" y="21005"/>
                  </a:lnTo>
                  <a:lnTo>
                    <a:pt x="53962" y="19507"/>
                  </a:lnTo>
                  <a:lnTo>
                    <a:pt x="53644" y="17945"/>
                  </a:lnTo>
                  <a:lnTo>
                    <a:pt x="53467" y="17030"/>
                  </a:lnTo>
                  <a:lnTo>
                    <a:pt x="53352" y="16865"/>
                  </a:lnTo>
                  <a:lnTo>
                    <a:pt x="53035" y="16395"/>
                  </a:lnTo>
                  <a:lnTo>
                    <a:pt x="52730" y="15951"/>
                  </a:lnTo>
                  <a:lnTo>
                    <a:pt x="52425" y="15494"/>
                  </a:lnTo>
                  <a:lnTo>
                    <a:pt x="52108" y="15024"/>
                  </a:lnTo>
                  <a:lnTo>
                    <a:pt x="51803" y="14579"/>
                  </a:lnTo>
                  <a:lnTo>
                    <a:pt x="51485" y="14109"/>
                  </a:lnTo>
                  <a:lnTo>
                    <a:pt x="51193" y="13677"/>
                  </a:lnTo>
                  <a:lnTo>
                    <a:pt x="50876" y="13195"/>
                  </a:lnTo>
                  <a:lnTo>
                    <a:pt x="50571" y="12750"/>
                  </a:lnTo>
                  <a:lnTo>
                    <a:pt x="50266" y="12293"/>
                  </a:lnTo>
                  <a:lnTo>
                    <a:pt x="47485" y="8178"/>
                  </a:lnTo>
                  <a:lnTo>
                    <a:pt x="43357" y="5384"/>
                  </a:lnTo>
                  <a:lnTo>
                    <a:pt x="42913" y="5080"/>
                  </a:lnTo>
                  <a:lnTo>
                    <a:pt x="42443" y="4762"/>
                  </a:lnTo>
                  <a:lnTo>
                    <a:pt x="42011" y="4470"/>
                  </a:lnTo>
                  <a:lnTo>
                    <a:pt x="41554" y="4165"/>
                  </a:lnTo>
                  <a:lnTo>
                    <a:pt x="41084" y="3848"/>
                  </a:lnTo>
                  <a:lnTo>
                    <a:pt x="40640" y="3543"/>
                  </a:lnTo>
                  <a:lnTo>
                    <a:pt x="40182" y="3238"/>
                  </a:lnTo>
                  <a:lnTo>
                    <a:pt x="39725" y="2933"/>
                  </a:lnTo>
                  <a:lnTo>
                    <a:pt x="39255" y="2616"/>
                  </a:lnTo>
                  <a:lnTo>
                    <a:pt x="38811" y="2311"/>
                  </a:lnTo>
                  <a:lnTo>
                    <a:pt x="38633" y="2197"/>
                  </a:lnTo>
                  <a:lnTo>
                    <a:pt x="37706" y="2006"/>
                  </a:lnTo>
                  <a:lnTo>
                    <a:pt x="36144" y="1689"/>
                  </a:lnTo>
                  <a:lnTo>
                    <a:pt x="34709" y="1397"/>
                  </a:lnTo>
                  <a:lnTo>
                    <a:pt x="33147" y="1079"/>
                  </a:lnTo>
                  <a:lnTo>
                    <a:pt x="31635" y="774"/>
                  </a:lnTo>
                  <a:lnTo>
                    <a:pt x="30137" y="469"/>
                  </a:lnTo>
                  <a:lnTo>
                    <a:pt x="28638" y="165"/>
                  </a:lnTo>
                  <a:lnTo>
                    <a:pt x="27825" y="0"/>
                  </a:lnTo>
                  <a:lnTo>
                    <a:pt x="27000" y="165"/>
                  </a:lnTo>
                  <a:lnTo>
                    <a:pt x="25501" y="469"/>
                  </a:lnTo>
                  <a:lnTo>
                    <a:pt x="24003" y="774"/>
                  </a:lnTo>
                  <a:lnTo>
                    <a:pt x="22504" y="1079"/>
                  </a:lnTo>
                  <a:lnTo>
                    <a:pt x="20929" y="1397"/>
                  </a:lnTo>
                  <a:lnTo>
                    <a:pt x="19494" y="1689"/>
                  </a:lnTo>
                  <a:lnTo>
                    <a:pt x="17932" y="2006"/>
                  </a:lnTo>
                  <a:lnTo>
                    <a:pt x="17005" y="2197"/>
                  </a:lnTo>
                  <a:lnTo>
                    <a:pt x="16827" y="2311"/>
                  </a:lnTo>
                  <a:lnTo>
                    <a:pt x="16383" y="2616"/>
                  </a:lnTo>
                  <a:lnTo>
                    <a:pt x="15913" y="2933"/>
                  </a:lnTo>
                  <a:lnTo>
                    <a:pt x="15455" y="3238"/>
                  </a:lnTo>
                  <a:lnTo>
                    <a:pt x="15011" y="3543"/>
                  </a:lnTo>
                  <a:lnTo>
                    <a:pt x="14554" y="3848"/>
                  </a:lnTo>
                  <a:lnTo>
                    <a:pt x="14084" y="4165"/>
                  </a:lnTo>
                  <a:lnTo>
                    <a:pt x="13639" y="4470"/>
                  </a:lnTo>
                  <a:lnTo>
                    <a:pt x="13208" y="4762"/>
                  </a:lnTo>
                  <a:lnTo>
                    <a:pt x="12738" y="5080"/>
                  </a:lnTo>
                  <a:lnTo>
                    <a:pt x="12280" y="5384"/>
                  </a:lnTo>
                  <a:lnTo>
                    <a:pt x="8153" y="8178"/>
                  </a:lnTo>
                  <a:lnTo>
                    <a:pt x="5384" y="12293"/>
                  </a:lnTo>
                  <a:lnTo>
                    <a:pt x="5080" y="12738"/>
                  </a:lnTo>
                  <a:lnTo>
                    <a:pt x="4457" y="13652"/>
                  </a:lnTo>
                  <a:lnTo>
                    <a:pt x="4165" y="14109"/>
                  </a:lnTo>
                  <a:lnTo>
                    <a:pt x="3848" y="14579"/>
                  </a:lnTo>
                  <a:lnTo>
                    <a:pt x="3543" y="15024"/>
                  </a:lnTo>
                  <a:lnTo>
                    <a:pt x="3225" y="15494"/>
                  </a:lnTo>
                  <a:lnTo>
                    <a:pt x="2921" y="15938"/>
                  </a:lnTo>
                  <a:lnTo>
                    <a:pt x="2298" y="16852"/>
                  </a:lnTo>
                  <a:lnTo>
                    <a:pt x="2184" y="17030"/>
                  </a:lnTo>
                  <a:lnTo>
                    <a:pt x="1993" y="17945"/>
                  </a:lnTo>
                  <a:lnTo>
                    <a:pt x="1384" y="20955"/>
                  </a:lnTo>
                  <a:lnTo>
                    <a:pt x="762" y="24028"/>
                  </a:lnTo>
                  <a:lnTo>
                    <a:pt x="469" y="25463"/>
                  </a:lnTo>
                  <a:lnTo>
                    <a:pt x="152" y="27089"/>
                  </a:lnTo>
                  <a:lnTo>
                    <a:pt x="0" y="27838"/>
                  </a:lnTo>
                  <a:lnTo>
                    <a:pt x="152" y="28600"/>
                  </a:lnTo>
                  <a:lnTo>
                    <a:pt x="469" y="30175"/>
                  </a:lnTo>
                  <a:lnTo>
                    <a:pt x="1384" y="34734"/>
                  </a:lnTo>
                  <a:lnTo>
                    <a:pt x="1993" y="37731"/>
                  </a:lnTo>
                  <a:lnTo>
                    <a:pt x="2184" y="38658"/>
                  </a:lnTo>
                  <a:lnTo>
                    <a:pt x="27825" y="55664"/>
                  </a:lnTo>
                  <a:lnTo>
                    <a:pt x="28575" y="55511"/>
                  </a:lnTo>
                  <a:lnTo>
                    <a:pt x="30073" y="55206"/>
                  </a:lnTo>
                  <a:lnTo>
                    <a:pt x="31572" y="54902"/>
                  </a:lnTo>
                  <a:lnTo>
                    <a:pt x="33147" y="54584"/>
                  </a:lnTo>
                  <a:lnTo>
                    <a:pt x="38633" y="53479"/>
                  </a:lnTo>
                  <a:lnTo>
                    <a:pt x="38798" y="53365"/>
                  </a:lnTo>
                  <a:lnTo>
                    <a:pt x="39268" y="53047"/>
                  </a:lnTo>
                  <a:lnTo>
                    <a:pt x="39712" y="52743"/>
                  </a:lnTo>
                  <a:lnTo>
                    <a:pt x="40182" y="52425"/>
                  </a:lnTo>
                  <a:lnTo>
                    <a:pt x="40614" y="52133"/>
                  </a:lnTo>
                  <a:lnTo>
                    <a:pt x="41084" y="51816"/>
                  </a:lnTo>
                  <a:lnTo>
                    <a:pt x="41529" y="51511"/>
                  </a:lnTo>
                  <a:lnTo>
                    <a:pt x="41986" y="51206"/>
                  </a:lnTo>
                  <a:lnTo>
                    <a:pt x="42468" y="50888"/>
                  </a:lnTo>
                  <a:lnTo>
                    <a:pt x="42900" y="50596"/>
                  </a:lnTo>
                  <a:lnTo>
                    <a:pt x="43370" y="50279"/>
                  </a:lnTo>
                  <a:lnTo>
                    <a:pt x="47485" y="47510"/>
                  </a:lnTo>
                  <a:lnTo>
                    <a:pt x="50266" y="43383"/>
                  </a:lnTo>
                  <a:lnTo>
                    <a:pt x="50571" y="42951"/>
                  </a:lnTo>
                  <a:lnTo>
                    <a:pt x="50876" y="42481"/>
                  </a:lnTo>
                  <a:lnTo>
                    <a:pt x="51193" y="42024"/>
                  </a:lnTo>
                  <a:lnTo>
                    <a:pt x="51485" y="41579"/>
                  </a:lnTo>
                  <a:lnTo>
                    <a:pt x="51803" y="41109"/>
                  </a:lnTo>
                  <a:lnTo>
                    <a:pt x="52108" y="40665"/>
                  </a:lnTo>
                  <a:lnTo>
                    <a:pt x="52425" y="40195"/>
                  </a:lnTo>
                  <a:lnTo>
                    <a:pt x="52730" y="39751"/>
                  </a:lnTo>
                  <a:lnTo>
                    <a:pt x="53035" y="39293"/>
                  </a:lnTo>
                  <a:lnTo>
                    <a:pt x="53352" y="38836"/>
                  </a:lnTo>
                  <a:lnTo>
                    <a:pt x="53467" y="38658"/>
                  </a:lnTo>
                  <a:lnTo>
                    <a:pt x="53644" y="37744"/>
                  </a:lnTo>
                  <a:lnTo>
                    <a:pt x="53962" y="36182"/>
                  </a:lnTo>
                  <a:lnTo>
                    <a:pt x="54267" y="34734"/>
                  </a:lnTo>
                  <a:lnTo>
                    <a:pt x="54571" y="33172"/>
                  </a:lnTo>
                  <a:lnTo>
                    <a:pt x="54889" y="31661"/>
                  </a:lnTo>
                  <a:lnTo>
                    <a:pt x="55181" y="30226"/>
                  </a:lnTo>
                  <a:lnTo>
                    <a:pt x="55499" y="28600"/>
                  </a:lnTo>
                  <a:lnTo>
                    <a:pt x="55664" y="27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103670" y="495940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39" y="0"/>
                  </a:moveTo>
                  <a:lnTo>
                    <a:pt x="6120" y="0"/>
                  </a:lnTo>
                  <a:lnTo>
                    <a:pt x="2466" y="2468"/>
                  </a:lnTo>
                  <a:lnTo>
                    <a:pt x="0" y="6124"/>
                  </a:lnTo>
                  <a:lnTo>
                    <a:pt x="0" y="38143"/>
                  </a:lnTo>
                  <a:lnTo>
                    <a:pt x="2466" y="41797"/>
                  </a:lnTo>
                  <a:lnTo>
                    <a:pt x="6132" y="44272"/>
                  </a:lnTo>
                  <a:lnTo>
                    <a:pt x="38127" y="44272"/>
                  </a:lnTo>
                  <a:lnTo>
                    <a:pt x="41795" y="41797"/>
                  </a:lnTo>
                  <a:lnTo>
                    <a:pt x="44264" y="38143"/>
                  </a:lnTo>
                  <a:lnTo>
                    <a:pt x="44264" y="6124"/>
                  </a:lnTo>
                  <a:lnTo>
                    <a:pt x="41795" y="2468"/>
                  </a:lnTo>
                  <a:lnTo>
                    <a:pt x="38139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103966" y="4959705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94" y="0"/>
                  </a:moveTo>
                  <a:lnTo>
                    <a:pt x="5372" y="0"/>
                  </a:lnTo>
                  <a:lnTo>
                    <a:pt x="2170" y="2163"/>
                  </a:lnTo>
                  <a:lnTo>
                    <a:pt x="0" y="5379"/>
                  </a:lnTo>
                  <a:lnTo>
                    <a:pt x="0" y="38278"/>
                  </a:lnTo>
                  <a:lnTo>
                    <a:pt x="2170" y="41492"/>
                  </a:lnTo>
                  <a:lnTo>
                    <a:pt x="5384" y="43662"/>
                  </a:lnTo>
                  <a:lnTo>
                    <a:pt x="38282" y="43662"/>
                  </a:lnTo>
                  <a:lnTo>
                    <a:pt x="41498" y="41492"/>
                  </a:lnTo>
                  <a:lnTo>
                    <a:pt x="43670" y="38278"/>
                  </a:lnTo>
                  <a:lnTo>
                    <a:pt x="43670" y="5379"/>
                  </a:lnTo>
                  <a:lnTo>
                    <a:pt x="41498" y="2163"/>
                  </a:lnTo>
                  <a:lnTo>
                    <a:pt x="38294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104279" y="496001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33" y="0"/>
                  </a:moveTo>
                  <a:lnTo>
                    <a:pt x="4609" y="0"/>
                  </a:lnTo>
                  <a:lnTo>
                    <a:pt x="1857" y="1858"/>
                  </a:lnTo>
                  <a:lnTo>
                    <a:pt x="0" y="4611"/>
                  </a:lnTo>
                  <a:lnTo>
                    <a:pt x="0" y="38436"/>
                  </a:lnTo>
                  <a:lnTo>
                    <a:pt x="1857" y="41187"/>
                  </a:lnTo>
                  <a:lnTo>
                    <a:pt x="4620" y="43052"/>
                  </a:lnTo>
                  <a:lnTo>
                    <a:pt x="38421" y="43052"/>
                  </a:lnTo>
                  <a:lnTo>
                    <a:pt x="41186" y="41187"/>
                  </a:lnTo>
                  <a:lnTo>
                    <a:pt x="43045" y="38436"/>
                  </a:lnTo>
                  <a:lnTo>
                    <a:pt x="43045" y="4611"/>
                  </a:lnTo>
                  <a:lnTo>
                    <a:pt x="41186" y="1858"/>
                  </a:lnTo>
                  <a:lnTo>
                    <a:pt x="38433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104596" y="496031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67" y="0"/>
                  </a:moveTo>
                  <a:lnTo>
                    <a:pt x="3840" y="0"/>
                  </a:lnTo>
                  <a:lnTo>
                    <a:pt x="1540" y="1554"/>
                  </a:lnTo>
                  <a:lnTo>
                    <a:pt x="0" y="3836"/>
                  </a:lnTo>
                  <a:lnTo>
                    <a:pt x="0" y="38601"/>
                  </a:lnTo>
                  <a:lnTo>
                    <a:pt x="1540" y="40882"/>
                  </a:lnTo>
                  <a:lnTo>
                    <a:pt x="3851" y="42443"/>
                  </a:lnTo>
                  <a:lnTo>
                    <a:pt x="38556" y="42443"/>
                  </a:lnTo>
                  <a:lnTo>
                    <a:pt x="40869" y="40882"/>
                  </a:lnTo>
                  <a:lnTo>
                    <a:pt x="42410" y="38601"/>
                  </a:lnTo>
                  <a:lnTo>
                    <a:pt x="42410" y="3836"/>
                  </a:lnTo>
                  <a:lnTo>
                    <a:pt x="40869" y="1554"/>
                  </a:lnTo>
                  <a:lnTo>
                    <a:pt x="3856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4104893" y="496062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21" y="0"/>
                  </a:moveTo>
                  <a:lnTo>
                    <a:pt x="3092" y="0"/>
                  </a:lnTo>
                  <a:lnTo>
                    <a:pt x="1243" y="1249"/>
                  </a:lnTo>
                  <a:lnTo>
                    <a:pt x="0" y="3091"/>
                  </a:lnTo>
                  <a:lnTo>
                    <a:pt x="0" y="38736"/>
                  </a:lnTo>
                  <a:lnTo>
                    <a:pt x="1243" y="40578"/>
                  </a:lnTo>
                  <a:lnTo>
                    <a:pt x="3084" y="41821"/>
                  </a:lnTo>
                  <a:lnTo>
                    <a:pt x="38729" y="41821"/>
                  </a:lnTo>
                  <a:lnTo>
                    <a:pt x="40571" y="40578"/>
                  </a:lnTo>
                  <a:lnTo>
                    <a:pt x="41815" y="38736"/>
                  </a:lnTo>
                  <a:lnTo>
                    <a:pt x="41815" y="3091"/>
                  </a:lnTo>
                  <a:lnTo>
                    <a:pt x="40571" y="1249"/>
                  </a:lnTo>
                  <a:lnTo>
                    <a:pt x="38721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4105205" y="49609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79" y="0"/>
                  </a:moveTo>
                  <a:lnTo>
                    <a:pt x="2310" y="0"/>
                  </a:lnTo>
                  <a:lnTo>
                    <a:pt x="931" y="931"/>
                  </a:lnTo>
                  <a:lnTo>
                    <a:pt x="0" y="2311"/>
                  </a:lnTo>
                  <a:lnTo>
                    <a:pt x="0" y="38881"/>
                  </a:lnTo>
                  <a:lnTo>
                    <a:pt x="931" y="40260"/>
                  </a:lnTo>
                  <a:lnTo>
                    <a:pt x="2320" y="41198"/>
                  </a:lnTo>
                  <a:lnTo>
                    <a:pt x="38869" y="41198"/>
                  </a:lnTo>
                  <a:lnTo>
                    <a:pt x="40259" y="40260"/>
                  </a:lnTo>
                  <a:lnTo>
                    <a:pt x="41191" y="38881"/>
                  </a:lnTo>
                  <a:lnTo>
                    <a:pt x="41191" y="2311"/>
                  </a:lnTo>
                  <a:lnTo>
                    <a:pt x="40259" y="931"/>
                  </a:lnTo>
                  <a:lnTo>
                    <a:pt x="38879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4105516" y="496124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20" y="0"/>
                  </a:moveTo>
                  <a:lnTo>
                    <a:pt x="1548" y="0"/>
                  </a:lnTo>
                  <a:lnTo>
                    <a:pt x="620" y="627"/>
                  </a:lnTo>
                  <a:lnTo>
                    <a:pt x="0" y="1546"/>
                  </a:lnTo>
                  <a:lnTo>
                    <a:pt x="0" y="39036"/>
                  </a:lnTo>
                  <a:lnTo>
                    <a:pt x="620" y="39955"/>
                  </a:lnTo>
                  <a:lnTo>
                    <a:pt x="1540" y="40576"/>
                  </a:lnTo>
                  <a:lnTo>
                    <a:pt x="39029" y="40576"/>
                  </a:lnTo>
                  <a:lnTo>
                    <a:pt x="39949" y="39955"/>
                  </a:lnTo>
                  <a:lnTo>
                    <a:pt x="40570" y="39036"/>
                  </a:lnTo>
                  <a:lnTo>
                    <a:pt x="40570" y="1546"/>
                  </a:lnTo>
                  <a:lnTo>
                    <a:pt x="39949" y="627"/>
                  </a:lnTo>
                  <a:lnTo>
                    <a:pt x="39020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4105814" y="496154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73" y="0"/>
                  </a:moveTo>
                  <a:lnTo>
                    <a:pt x="799" y="0"/>
                  </a:lnTo>
                  <a:lnTo>
                    <a:pt x="322" y="322"/>
                  </a:lnTo>
                  <a:lnTo>
                    <a:pt x="0" y="799"/>
                  </a:lnTo>
                  <a:lnTo>
                    <a:pt x="0" y="39173"/>
                  </a:lnTo>
                  <a:lnTo>
                    <a:pt x="322" y="39650"/>
                  </a:lnTo>
                  <a:lnTo>
                    <a:pt x="789" y="39966"/>
                  </a:lnTo>
                  <a:lnTo>
                    <a:pt x="39182" y="39966"/>
                  </a:lnTo>
                  <a:lnTo>
                    <a:pt x="39650" y="39650"/>
                  </a:lnTo>
                  <a:lnTo>
                    <a:pt x="39973" y="39173"/>
                  </a:lnTo>
                  <a:lnTo>
                    <a:pt x="39973" y="799"/>
                  </a:lnTo>
                  <a:lnTo>
                    <a:pt x="39650" y="322"/>
                  </a:lnTo>
                  <a:lnTo>
                    <a:pt x="39173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106125" y="496185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57" y="43"/>
                  </a:moveTo>
                  <a:lnTo>
                    <a:pt x="36" y="0"/>
                  </a:lnTo>
                  <a:lnTo>
                    <a:pt x="0" y="39329"/>
                  </a:lnTo>
                  <a:lnTo>
                    <a:pt x="39304" y="39370"/>
                  </a:lnTo>
                  <a:lnTo>
                    <a:pt x="39357" y="43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106430" y="496215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106735" y="496247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38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38" y="38125"/>
                  </a:lnTo>
                  <a:lnTo>
                    <a:pt x="38138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107052" y="496277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03" y="37503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4107345" y="496308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06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906" y="36906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107649" y="496338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96"/>
                  </a:lnTo>
                  <a:lnTo>
                    <a:pt x="36296" y="36296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4107967" y="496370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61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35661" y="35661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4108284" y="496401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51" y="35051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4108589" y="49643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55"/>
                  </a:lnTo>
                  <a:lnTo>
                    <a:pt x="34429" y="34455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4108894" y="496462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20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20" y="33820"/>
                  </a:lnTo>
                  <a:lnTo>
                    <a:pt x="33820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4109199" y="496492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10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10" y="3321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109504" y="496524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588"/>
                  </a:lnTo>
                  <a:lnTo>
                    <a:pt x="32588" y="32588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109796" y="496554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003" y="0"/>
                  </a:moveTo>
                  <a:lnTo>
                    <a:pt x="0" y="0"/>
                  </a:lnTo>
                  <a:lnTo>
                    <a:pt x="0" y="31978"/>
                  </a:lnTo>
                  <a:lnTo>
                    <a:pt x="32003" y="31978"/>
                  </a:lnTo>
                  <a:lnTo>
                    <a:pt x="32003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110126" y="4965839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69" y="0"/>
                  </a:moveTo>
                  <a:lnTo>
                    <a:pt x="0" y="0"/>
                  </a:lnTo>
                  <a:lnTo>
                    <a:pt x="0" y="31369"/>
                  </a:lnTo>
                  <a:lnTo>
                    <a:pt x="31369" y="31369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4110418" y="496615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59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59" y="30759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4110748" y="496646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097972" y="4953698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0"/>
                  </a:moveTo>
                  <a:lnTo>
                    <a:pt x="38642" y="2194"/>
                  </a:lnTo>
                  <a:lnTo>
                    <a:pt x="47493" y="8170"/>
                  </a:lnTo>
                  <a:lnTo>
                    <a:pt x="53469" y="17021"/>
                  </a:lnTo>
                  <a:lnTo>
                    <a:pt x="55664" y="27838"/>
                  </a:lnTo>
                  <a:lnTo>
                    <a:pt x="53469" y="38653"/>
                  </a:lnTo>
                  <a:lnTo>
                    <a:pt x="47493" y="47499"/>
                  </a:lnTo>
                  <a:lnTo>
                    <a:pt x="38642" y="53471"/>
                  </a:lnTo>
                  <a:lnTo>
                    <a:pt x="27825" y="55664"/>
                  </a:lnTo>
                  <a:lnTo>
                    <a:pt x="17011" y="53471"/>
                  </a:lnTo>
                  <a:lnTo>
                    <a:pt x="8164" y="47499"/>
                  </a:lnTo>
                  <a:lnTo>
                    <a:pt x="2192" y="38653"/>
                  </a:lnTo>
                  <a:lnTo>
                    <a:pt x="0" y="27838"/>
                  </a:lnTo>
                  <a:lnTo>
                    <a:pt x="2192" y="17021"/>
                  </a:lnTo>
                  <a:lnTo>
                    <a:pt x="8164" y="8170"/>
                  </a:lnTo>
                  <a:lnTo>
                    <a:pt x="17011" y="2194"/>
                  </a:lnTo>
                  <a:lnTo>
                    <a:pt x="2782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3" name="object 423"/>
          <p:cNvGrpSpPr/>
          <p:nvPr/>
        </p:nvGrpSpPr>
        <p:grpSpPr>
          <a:xfrm>
            <a:off x="9343238" y="4951413"/>
            <a:ext cx="60325" cy="60325"/>
            <a:chOff x="4288637" y="4951412"/>
            <a:chExt cx="60325" cy="60325"/>
          </a:xfrm>
        </p:grpSpPr>
        <p:sp>
          <p:nvSpPr>
            <p:cNvPr id="424" name="object 424"/>
            <p:cNvSpPr/>
            <p:nvPr/>
          </p:nvSpPr>
          <p:spPr>
            <a:xfrm>
              <a:off x="4290923" y="4953698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76" y="27838"/>
                  </a:moveTo>
                  <a:lnTo>
                    <a:pt x="55499" y="27025"/>
                  </a:lnTo>
                  <a:lnTo>
                    <a:pt x="55194" y="25527"/>
                  </a:lnTo>
                  <a:lnTo>
                    <a:pt x="54876" y="23964"/>
                  </a:lnTo>
                  <a:lnTo>
                    <a:pt x="54571" y="22453"/>
                  </a:lnTo>
                  <a:lnTo>
                    <a:pt x="54279" y="21018"/>
                  </a:lnTo>
                  <a:lnTo>
                    <a:pt x="53962" y="19443"/>
                  </a:lnTo>
                  <a:lnTo>
                    <a:pt x="53657" y="17945"/>
                  </a:lnTo>
                  <a:lnTo>
                    <a:pt x="53479" y="17030"/>
                  </a:lnTo>
                  <a:lnTo>
                    <a:pt x="53340" y="16827"/>
                  </a:lnTo>
                  <a:lnTo>
                    <a:pt x="53035" y="16383"/>
                  </a:lnTo>
                  <a:lnTo>
                    <a:pt x="52730" y="15938"/>
                  </a:lnTo>
                  <a:lnTo>
                    <a:pt x="52412" y="15455"/>
                  </a:lnTo>
                  <a:lnTo>
                    <a:pt x="52120" y="15024"/>
                  </a:lnTo>
                  <a:lnTo>
                    <a:pt x="51828" y="14592"/>
                  </a:lnTo>
                  <a:lnTo>
                    <a:pt x="51498" y="14109"/>
                  </a:lnTo>
                  <a:lnTo>
                    <a:pt x="51206" y="13677"/>
                  </a:lnTo>
                  <a:lnTo>
                    <a:pt x="50876" y="13182"/>
                  </a:lnTo>
                  <a:lnTo>
                    <a:pt x="50584" y="12750"/>
                  </a:lnTo>
                  <a:lnTo>
                    <a:pt x="50279" y="12306"/>
                  </a:lnTo>
                  <a:lnTo>
                    <a:pt x="47498" y="8178"/>
                  </a:lnTo>
                  <a:lnTo>
                    <a:pt x="43370" y="5384"/>
                  </a:lnTo>
                  <a:lnTo>
                    <a:pt x="42926" y="5080"/>
                  </a:lnTo>
                  <a:lnTo>
                    <a:pt x="42456" y="4762"/>
                  </a:lnTo>
                  <a:lnTo>
                    <a:pt x="42024" y="4470"/>
                  </a:lnTo>
                  <a:lnTo>
                    <a:pt x="41567" y="4165"/>
                  </a:lnTo>
                  <a:lnTo>
                    <a:pt x="41097" y="3848"/>
                  </a:lnTo>
                  <a:lnTo>
                    <a:pt x="40652" y="3543"/>
                  </a:lnTo>
                  <a:lnTo>
                    <a:pt x="40195" y="3238"/>
                  </a:lnTo>
                  <a:lnTo>
                    <a:pt x="39738" y="2933"/>
                  </a:lnTo>
                  <a:lnTo>
                    <a:pt x="39268" y="2616"/>
                  </a:lnTo>
                  <a:lnTo>
                    <a:pt x="38823" y="2311"/>
                  </a:lnTo>
                  <a:lnTo>
                    <a:pt x="38646" y="2197"/>
                  </a:lnTo>
                  <a:lnTo>
                    <a:pt x="37719" y="2006"/>
                  </a:lnTo>
                  <a:lnTo>
                    <a:pt x="36156" y="1689"/>
                  </a:lnTo>
                  <a:lnTo>
                    <a:pt x="34709" y="1397"/>
                  </a:lnTo>
                  <a:lnTo>
                    <a:pt x="33147" y="1079"/>
                  </a:lnTo>
                  <a:lnTo>
                    <a:pt x="31648" y="774"/>
                  </a:lnTo>
                  <a:lnTo>
                    <a:pt x="30137" y="469"/>
                  </a:lnTo>
                  <a:lnTo>
                    <a:pt x="28638" y="165"/>
                  </a:lnTo>
                  <a:lnTo>
                    <a:pt x="27825" y="0"/>
                  </a:lnTo>
                  <a:lnTo>
                    <a:pt x="27000" y="165"/>
                  </a:lnTo>
                  <a:lnTo>
                    <a:pt x="25501" y="469"/>
                  </a:lnTo>
                  <a:lnTo>
                    <a:pt x="24003" y="774"/>
                  </a:lnTo>
                  <a:lnTo>
                    <a:pt x="22504" y="1079"/>
                  </a:lnTo>
                  <a:lnTo>
                    <a:pt x="20929" y="1397"/>
                  </a:lnTo>
                  <a:lnTo>
                    <a:pt x="19494" y="1689"/>
                  </a:lnTo>
                  <a:lnTo>
                    <a:pt x="17932" y="2006"/>
                  </a:lnTo>
                  <a:lnTo>
                    <a:pt x="17005" y="2197"/>
                  </a:lnTo>
                  <a:lnTo>
                    <a:pt x="16827" y="2311"/>
                  </a:lnTo>
                  <a:lnTo>
                    <a:pt x="16383" y="2616"/>
                  </a:lnTo>
                  <a:lnTo>
                    <a:pt x="15913" y="2933"/>
                  </a:lnTo>
                  <a:lnTo>
                    <a:pt x="15455" y="3238"/>
                  </a:lnTo>
                  <a:lnTo>
                    <a:pt x="15011" y="3543"/>
                  </a:lnTo>
                  <a:lnTo>
                    <a:pt x="14554" y="3848"/>
                  </a:lnTo>
                  <a:lnTo>
                    <a:pt x="14084" y="4165"/>
                  </a:lnTo>
                  <a:lnTo>
                    <a:pt x="13639" y="4470"/>
                  </a:lnTo>
                  <a:lnTo>
                    <a:pt x="13208" y="4762"/>
                  </a:lnTo>
                  <a:lnTo>
                    <a:pt x="12738" y="5080"/>
                  </a:lnTo>
                  <a:lnTo>
                    <a:pt x="12280" y="5384"/>
                  </a:lnTo>
                  <a:lnTo>
                    <a:pt x="8153" y="8178"/>
                  </a:lnTo>
                  <a:lnTo>
                    <a:pt x="5384" y="12280"/>
                  </a:lnTo>
                  <a:lnTo>
                    <a:pt x="5080" y="12750"/>
                  </a:lnTo>
                  <a:lnTo>
                    <a:pt x="4787" y="13182"/>
                  </a:lnTo>
                  <a:lnTo>
                    <a:pt x="4457" y="13665"/>
                  </a:lnTo>
                  <a:lnTo>
                    <a:pt x="4152" y="14109"/>
                  </a:lnTo>
                  <a:lnTo>
                    <a:pt x="2933" y="15913"/>
                  </a:lnTo>
                  <a:lnTo>
                    <a:pt x="2628" y="16383"/>
                  </a:lnTo>
                  <a:lnTo>
                    <a:pt x="2324" y="16827"/>
                  </a:lnTo>
                  <a:lnTo>
                    <a:pt x="2184" y="17030"/>
                  </a:lnTo>
                  <a:lnTo>
                    <a:pt x="1092" y="22453"/>
                  </a:lnTo>
                  <a:lnTo>
                    <a:pt x="787" y="23964"/>
                  </a:lnTo>
                  <a:lnTo>
                    <a:pt x="469" y="25527"/>
                  </a:lnTo>
                  <a:lnTo>
                    <a:pt x="165" y="27025"/>
                  </a:lnTo>
                  <a:lnTo>
                    <a:pt x="0" y="27838"/>
                  </a:lnTo>
                  <a:lnTo>
                    <a:pt x="27063" y="55511"/>
                  </a:lnTo>
                  <a:lnTo>
                    <a:pt x="27825" y="55664"/>
                  </a:lnTo>
                  <a:lnTo>
                    <a:pt x="28575" y="55511"/>
                  </a:lnTo>
                  <a:lnTo>
                    <a:pt x="30073" y="55206"/>
                  </a:lnTo>
                  <a:lnTo>
                    <a:pt x="31584" y="54902"/>
                  </a:lnTo>
                  <a:lnTo>
                    <a:pt x="38646" y="53479"/>
                  </a:lnTo>
                  <a:lnTo>
                    <a:pt x="38811" y="53365"/>
                  </a:lnTo>
                  <a:lnTo>
                    <a:pt x="39281" y="53047"/>
                  </a:lnTo>
                  <a:lnTo>
                    <a:pt x="39725" y="52743"/>
                  </a:lnTo>
                  <a:lnTo>
                    <a:pt x="40195" y="52425"/>
                  </a:lnTo>
                  <a:lnTo>
                    <a:pt x="40627" y="52133"/>
                  </a:lnTo>
                  <a:lnTo>
                    <a:pt x="41097" y="51816"/>
                  </a:lnTo>
                  <a:lnTo>
                    <a:pt x="41554" y="51511"/>
                  </a:lnTo>
                  <a:lnTo>
                    <a:pt x="41998" y="51206"/>
                  </a:lnTo>
                  <a:lnTo>
                    <a:pt x="42481" y="50888"/>
                  </a:lnTo>
                  <a:lnTo>
                    <a:pt x="42913" y="50596"/>
                  </a:lnTo>
                  <a:lnTo>
                    <a:pt x="43383" y="50279"/>
                  </a:lnTo>
                  <a:lnTo>
                    <a:pt x="47498" y="47510"/>
                  </a:lnTo>
                  <a:lnTo>
                    <a:pt x="50279" y="43408"/>
                  </a:lnTo>
                  <a:lnTo>
                    <a:pt x="50584" y="42938"/>
                  </a:lnTo>
                  <a:lnTo>
                    <a:pt x="50876" y="42506"/>
                  </a:lnTo>
                  <a:lnTo>
                    <a:pt x="51206" y="42011"/>
                  </a:lnTo>
                  <a:lnTo>
                    <a:pt x="51498" y="41579"/>
                  </a:lnTo>
                  <a:lnTo>
                    <a:pt x="51828" y="41097"/>
                  </a:lnTo>
                  <a:lnTo>
                    <a:pt x="52120" y="40665"/>
                  </a:lnTo>
                  <a:lnTo>
                    <a:pt x="52412" y="40233"/>
                  </a:lnTo>
                  <a:lnTo>
                    <a:pt x="52730" y="39776"/>
                  </a:lnTo>
                  <a:lnTo>
                    <a:pt x="53035" y="39306"/>
                  </a:lnTo>
                  <a:lnTo>
                    <a:pt x="53340" y="38849"/>
                  </a:lnTo>
                  <a:lnTo>
                    <a:pt x="53479" y="38658"/>
                  </a:lnTo>
                  <a:lnTo>
                    <a:pt x="53657" y="37744"/>
                  </a:lnTo>
                  <a:lnTo>
                    <a:pt x="53962" y="36245"/>
                  </a:lnTo>
                  <a:lnTo>
                    <a:pt x="54279" y="34671"/>
                  </a:lnTo>
                  <a:lnTo>
                    <a:pt x="54571" y="33235"/>
                  </a:lnTo>
                  <a:lnTo>
                    <a:pt x="54876" y="31724"/>
                  </a:lnTo>
                  <a:lnTo>
                    <a:pt x="55194" y="30162"/>
                  </a:lnTo>
                  <a:lnTo>
                    <a:pt x="55499" y="28663"/>
                  </a:lnTo>
                  <a:lnTo>
                    <a:pt x="55676" y="278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296625" y="4959400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49" y="0"/>
                  </a:moveTo>
                  <a:lnTo>
                    <a:pt x="6116" y="0"/>
                  </a:lnTo>
                  <a:lnTo>
                    <a:pt x="2462" y="2468"/>
                  </a:lnTo>
                  <a:lnTo>
                    <a:pt x="0" y="6117"/>
                  </a:lnTo>
                  <a:lnTo>
                    <a:pt x="0" y="38150"/>
                  </a:lnTo>
                  <a:lnTo>
                    <a:pt x="2462" y="41797"/>
                  </a:lnTo>
                  <a:lnTo>
                    <a:pt x="6128" y="44272"/>
                  </a:lnTo>
                  <a:lnTo>
                    <a:pt x="38137" y="44272"/>
                  </a:lnTo>
                  <a:lnTo>
                    <a:pt x="41806" y="41797"/>
                  </a:lnTo>
                  <a:lnTo>
                    <a:pt x="44270" y="38150"/>
                  </a:lnTo>
                  <a:lnTo>
                    <a:pt x="44270" y="6117"/>
                  </a:lnTo>
                  <a:lnTo>
                    <a:pt x="41806" y="2468"/>
                  </a:lnTo>
                  <a:lnTo>
                    <a:pt x="38149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296917" y="4959705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309" y="0"/>
                  </a:moveTo>
                  <a:lnTo>
                    <a:pt x="5372" y="0"/>
                  </a:lnTo>
                  <a:lnTo>
                    <a:pt x="2170" y="2163"/>
                  </a:lnTo>
                  <a:lnTo>
                    <a:pt x="0" y="5379"/>
                  </a:lnTo>
                  <a:lnTo>
                    <a:pt x="0" y="38278"/>
                  </a:lnTo>
                  <a:lnTo>
                    <a:pt x="2170" y="41492"/>
                  </a:lnTo>
                  <a:lnTo>
                    <a:pt x="5384" y="43662"/>
                  </a:lnTo>
                  <a:lnTo>
                    <a:pt x="38297" y="43662"/>
                  </a:lnTo>
                  <a:lnTo>
                    <a:pt x="41514" y="41492"/>
                  </a:lnTo>
                  <a:lnTo>
                    <a:pt x="43685" y="38278"/>
                  </a:lnTo>
                  <a:lnTo>
                    <a:pt x="43685" y="5379"/>
                  </a:lnTo>
                  <a:lnTo>
                    <a:pt x="41514" y="2163"/>
                  </a:lnTo>
                  <a:lnTo>
                    <a:pt x="38309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297248" y="4960010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30" y="0"/>
                  </a:moveTo>
                  <a:lnTo>
                    <a:pt x="4591" y="0"/>
                  </a:lnTo>
                  <a:lnTo>
                    <a:pt x="1839" y="1858"/>
                  </a:lnTo>
                  <a:lnTo>
                    <a:pt x="0" y="4585"/>
                  </a:lnTo>
                  <a:lnTo>
                    <a:pt x="0" y="38462"/>
                  </a:lnTo>
                  <a:lnTo>
                    <a:pt x="1839" y="41187"/>
                  </a:lnTo>
                  <a:lnTo>
                    <a:pt x="4602" y="43052"/>
                  </a:lnTo>
                  <a:lnTo>
                    <a:pt x="38419" y="43052"/>
                  </a:lnTo>
                  <a:lnTo>
                    <a:pt x="41184" y="41187"/>
                  </a:lnTo>
                  <a:lnTo>
                    <a:pt x="43025" y="38462"/>
                  </a:lnTo>
                  <a:lnTo>
                    <a:pt x="43025" y="4585"/>
                  </a:lnTo>
                  <a:lnTo>
                    <a:pt x="41184" y="1858"/>
                  </a:lnTo>
                  <a:lnTo>
                    <a:pt x="38430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297540" y="4960315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90" y="0"/>
                  </a:moveTo>
                  <a:lnTo>
                    <a:pt x="3848" y="0"/>
                  </a:lnTo>
                  <a:lnTo>
                    <a:pt x="1547" y="1554"/>
                  </a:lnTo>
                  <a:lnTo>
                    <a:pt x="0" y="3847"/>
                  </a:lnTo>
                  <a:lnTo>
                    <a:pt x="0" y="38590"/>
                  </a:lnTo>
                  <a:lnTo>
                    <a:pt x="1547" y="40882"/>
                  </a:lnTo>
                  <a:lnTo>
                    <a:pt x="3859" y="42443"/>
                  </a:lnTo>
                  <a:lnTo>
                    <a:pt x="38578" y="42443"/>
                  </a:lnTo>
                  <a:lnTo>
                    <a:pt x="40892" y="40882"/>
                  </a:lnTo>
                  <a:lnTo>
                    <a:pt x="42440" y="38590"/>
                  </a:lnTo>
                  <a:lnTo>
                    <a:pt x="42440" y="3847"/>
                  </a:lnTo>
                  <a:lnTo>
                    <a:pt x="40892" y="1554"/>
                  </a:lnTo>
                  <a:lnTo>
                    <a:pt x="3859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297870" y="496062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11" y="0"/>
                  </a:moveTo>
                  <a:lnTo>
                    <a:pt x="3066" y="0"/>
                  </a:lnTo>
                  <a:lnTo>
                    <a:pt x="1217" y="1249"/>
                  </a:lnTo>
                  <a:lnTo>
                    <a:pt x="0" y="3053"/>
                  </a:lnTo>
                  <a:lnTo>
                    <a:pt x="0" y="38774"/>
                  </a:lnTo>
                  <a:lnTo>
                    <a:pt x="1217" y="40578"/>
                  </a:lnTo>
                  <a:lnTo>
                    <a:pt x="3058" y="41821"/>
                  </a:lnTo>
                  <a:lnTo>
                    <a:pt x="38719" y="41821"/>
                  </a:lnTo>
                  <a:lnTo>
                    <a:pt x="40562" y="40578"/>
                  </a:lnTo>
                  <a:lnTo>
                    <a:pt x="41780" y="38774"/>
                  </a:lnTo>
                  <a:lnTo>
                    <a:pt x="41780" y="3053"/>
                  </a:lnTo>
                  <a:lnTo>
                    <a:pt x="40562" y="1249"/>
                  </a:lnTo>
                  <a:lnTo>
                    <a:pt x="38711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298162" y="49609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89" y="0"/>
                  </a:moveTo>
                  <a:lnTo>
                    <a:pt x="2304" y="0"/>
                  </a:lnTo>
                  <a:lnTo>
                    <a:pt x="925" y="931"/>
                  </a:lnTo>
                  <a:lnTo>
                    <a:pt x="0" y="2303"/>
                  </a:lnTo>
                  <a:lnTo>
                    <a:pt x="0" y="38889"/>
                  </a:lnTo>
                  <a:lnTo>
                    <a:pt x="925" y="40260"/>
                  </a:lnTo>
                  <a:lnTo>
                    <a:pt x="2315" y="41198"/>
                  </a:lnTo>
                  <a:lnTo>
                    <a:pt x="38879" y="41198"/>
                  </a:lnTo>
                  <a:lnTo>
                    <a:pt x="40270" y="40260"/>
                  </a:lnTo>
                  <a:lnTo>
                    <a:pt x="41196" y="38889"/>
                  </a:lnTo>
                  <a:lnTo>
                    <a:pt x="41196" y="2303"/>
                  </a:lnTo>
                  <a:lnTo>
                    <a:pt x="40270" y="931"/>
                  </a:lnTo>
                  <a:lnTo>
                    <a:pt x="38889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298454" y="496124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49" y="0"/>
                  </a:moveTo>
                  <a:lnTo>
                    <a:pt x="1561" y="0"/>
                  </a:lnTo>
                  <a:lnTo>
                    <a:pt x="633" y="627"/>
                  </a:lnTo>
                  <a:lnTo>
                    <a:pt x="0" y="1565"/>
                  </a:lnTo>
                  <a:lnTo>
                    <a:pt x="0" y="39017"/>
                  </a:lnTo>
                  <a:lnTo>
                    <a:pt x="633" y="39955"/>
                  </a:lnTo>
                  <a:lnTo>
                    <a:pt x="1552" y="40576"/>
                  </a:lnTo>
                  <a:lnTo>
                    <a:pt x="39057" y="40576"/>
                  </a:lnTo>
                  <a:lnTo>
                    <a:pt x="39978" y="39955"/>
                  </a:lnTo>
                  <a:lnTo>
                    <a:pt x="40611" y="39017"/>
                  </a:lnTo>
                  <a:lnTo>
                    <a:pt x="40611" y="1565"/>
                  </a:lnTo>
                  <a:lnTo>
                    <a:pt x="39978" y="627"/>
                  </a:lnTo>
                  <a:lnTo>
                    <a:pt x="39049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298784" y="4961547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70" y="0"/>
                  </a:moveTo>
                  <a:lnTo>
                    <a:pt x="780" y="0"/>
                  </a:lnTo>
                  <a:lnTo>
                    <a:pt x="303" y="322"/>
                  </a:lnTo>
                  <a:lnTo>
                    <a:pt x="0" y="771"/>
                  </a:lnTo>
                  <a:lnTo>
                    <a:pt x="0" y="39201"/>
                  </a:lnTo>
                  <a:lnTo>
                    <a:pt x="303" y="39650"/>
                  </a:lnTo>
                  <a:lnTo>
                    <a:pt x="771" y="39966"/>
                  </a:lnTo>
                  <a:lnTo>
                    <a:pt x="39179" y="39966"/>
                  </a:lnTo>
                  <a:lnTo>
                    <a:pt x="39647" y="39650"/>
                  </a:lnTo>
                  <a:lnTo>
                    <a:pt x="39951" y="39201"/>
                  </a:lnTo>
                  <a:lnTo>
                    <a:pt x="39951" y="771"/>
                  </a:lnTo>
                  <a:lnTo>
                    <a:pt x="39647" y="322"/>
                  </a:lnTo>
                  <a:lnTo>
                    <a:pt x="39170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299076" y="496185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70" y="38"/>
                  </a:moveTo>
                  <a:lnTo>
                    <a:pt x="36" y="0"/>
                  </a:lnTo>
                  <a:lnTo>
                    <a:pt x="0" y="39329"/>
                  </a:lnTo>
                  <a:lnTo>
                    <a:pt x="39320" y="39370"/>
                  </a:lnTo>
                  <a:lnTo>
                    <a:pt x="39370" y="38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299407" y="4962156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5" h="39370">
                  <a:moveTo>
                    <a:pt x="38709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09" y="38747"/>
                  </a:lnTo>
                  <a:lnTo>
                    <a:pt x="38709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4299699" y="496247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299991" y="496277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41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41" y="37503"/>
                  </a:lnTo>
                  <a:lnTo>
                    <a:pt x="37541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4300321" y="496308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880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880" y="36906"/>
                  </a:lnTo>
                  <a:lnTo>
                    <a:pt x="36880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4300613" y="496338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96"/>
                  </a:lnTo>
                  <a:lnTo>
                    <a:pt x="36296" y="36296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300918" y="496370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87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35687" y="35661"/>
                  </a:lnTo>
                  <a:lnTo>
                    <a:pt x="35687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301235" y="496401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51" y="35051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301540" y="496430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42" y="0"/>
                  </a:moveTo>
                  <a:lnTo>
                    <a:pt x="0" y="0"/>
                  </a:lnTo>
                  <a:lnTo>
                    <a:pt x="0" y="34455"/>
                  </a:lnTo>
                  <a:lnTo>
                    <a:pt x="34442" y="34455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301858" y="496462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07" y="33820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302150" y="496492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23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23" y="33210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302455" y="4965242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13" y="0"/>
                  </a:moveTo>
                  <a:lnTo>
                    <a:pt x="0" y="0"/>
                  </a:lnTo>
                  <a:lnTo>
                    <a:pt x="0" y="32588"/>
                  </a:lnTo>
                  <a:lnTo>
                    <a:pt x="32613" y="32588"/>
                  </a:lnTo>
                  <a:lnTo>
                    <a:pt x="3261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302772" y="496554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78" y="0"/>
                  </a:moveTo>
                  <a:lnTo>
                    <a:pt x="0" y="0"/>
                  </a:lnTo>
                  <a:lnTo>
                    <a:pt x="0" y="31978"/>
                  </a:lnTo>
                  <a:lnTo>
                    <a:pt x="31978" y="31978"/>
                  </a:lnTo>
                  <a:lnTo>
                    <a:pt x="31978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303077" y="4965839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69" y="0"/>
                  </a:moveTo>
                  <a:lnTo>
                    <a:pt x="0" y="0"/>
                  </a:lnTo>
                  <a:lnTo>
                    <a:pt x="0" y="31369"/>
                  </a:lnTo>
                  <a:lnTo>
                    <a:pt x="31369" y="31369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303394" y="4966157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34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34" y="30759"/>
                  </a:lnTo>
                  <a:lnTo>
                    <a:pt x="3073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4303699" y="4966461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4290923" y="4953698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7825" y="0"/>
                  </a:moveTo>
                  <a:lnTo>
                    <a:pt x="38655" y="2194"/>
                  </a:lnTo>
                  <a:lnTo>
                    <a:pt x="47509" y="8170"/>
                  </a:lnTo>
                  <a:lnTo>
                    <a:pt x="53484" y="17021"/>
                  </a:lnTo>
                  <a:lnTo>
                    <a:pt x="55676" y="27838"/>
                  </a:lnTo>
                  <a:lnTo>
                    <a:pt x="53484" y="38653"/>
                  </a:lnTo>
                  <a:lnTo>
                    <a:pt x="47509" y="47499"/>
                  </a:lnTo>
                  <a:lnTo>
                    <a:pt x="38655" y="53471"/>
                  </a:lnTo>
                  <a:lnTo>
                    <a:pt x="27825" y="55664"/>
                  </a:lnTo>
                  <a:lnTo>
                    <a:pt x="17011" y="53471"/>
                  </a:lnTo>
                  <a:lnTo>
                    <a:pt x="8164" y="47499"/>
                  </a:lnTo>
                  <a:lnTo>
                    <a:pt x="2192" y="38653"/>
                  </a:lnTo>
                  <a:lnTo>
                    <a:pt x="0" y="27838"/>
                  </a:lnTo>
                  <a:lnTo>
                    <a:pt x="2192" y="17021"/>
                  </a:lnTo>
                  <a:lnTo>
                    <a:pt x="8164" y="8170"/>
                  </a:lnTo>
                  <a:lnTo>
                    <a:pt x="17011" y="2194"/>
                  </a:lnTo>
                  <a:lnTo>
                    <a:pt x="27825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0" name="object 450"/>
          <p:cNvGrpSpPr/>
          <p:nvPr/>
        </p:nvGrpSpPr>
        <p:grpSpPr>
          <a:xfrm>
            <a:off x="9515627" y="4932261"/>
            <a:ext cx="262890" cy="653415"/>
            <a:chOff x="4461027" y="4932260"/>
            <a:chExt cx="262890" cy="653415"/>
          </a:xfrm>
        </p:grpSpPr>
        <p:sp>
          <p:nvSpPr>
            <p:cNvPr id="451" name="object 451"/>
            <p:cNvSpPr/>
            <p:nvPr/>
          </p:nvSpPr>
          <p:spPr>
            <a:xfrm>
              <a:off x="4464596" y="4934546"/>
              <a:ext cx="81280" cy="419734"/>
            </a:xfrm>
            <a:custGeom>
              <a:avLst/>
              <a:gdLst/>
              <a:ahLst/>
              <a:cxnLst/>
              <a:rect l="l" t="t" r="r" b="b"/>
              <a:pathLst>
                <a:path w="81279" h="419735">
                  <a:moveTo>
                    <a:pt x="80899" y="0"/>
                  </a:moveTo>
                  <a:lnTo>
                    <a:pt x="0" y="0"/>
                  </a:lnTo>
                  <a:lnTo>
                    <a:pt x="0" y="419328"/>
                  </a:lnTo>
                  <a:lnTo>
                    <a:pt x="80899" y="419328"/>
                  </a:lnTo>
                  <a:lnTo>
                    <a:pt x="80899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4464596" y="4934546"/>
              <a:ext cx="81280" cy="419734"/>
            </a:xfrm>
            <a:custGeom>
              <a:avLst/>
              <a:gdLst/>
              <a:ahLst/>
              <a:cxnLst/>
              <a:rect l="l" t="t" r="r" b="b"/>
              <a:pathLst>
                <a:path w="81279" h="419735">
                  <a:moveTo>
                    <a:pt x="0" y="0"/>
                  </a:moveTo>
                  <a:lnTo>
                    <a:pt x="80899" y="0"/>
                  </a:lnTo>
                  <a:lnTo>
                    <a:pt x="80899" y="419328"/>
                  </a:lnTo>
                  <a:lnTo>
                    <a:pt x="0" y="41932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4464049" y="5101729"/>
              <a:ext cx="257175" cy="78740"/>
            </a:xfrm>
            <a:custGeom>
              <a:avLst/>
              <a:gdLst/>
              <a:ahLst/>
              <a:cxnLst/>
              <a:rect l="l" t="t" r="r" b="b"/>
              <a:pathLst>
                <a:path w="257175" h="78739">
                  <a:moveTo>
                    <a:pt x="330" y="0"/>
                  </a:moveTo>
                  <a:lnTo>
                    <a:pt x="0" y="77927"/>
                  </a:lnTo>
                  <a:lnTo>
                    <a:pt x="256832" y="78689"/>
                  </a:lnTo>
                  <a:lnTo>
                    <a:pt x="257162" y="762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4464049" y="5101729"/>
              <a:ext cx="257175" cy="78740"/>
            </a:xfrm>
            <a:custGeom>
              <a:avLst/>
              <a:gdLst/>
              <a:ahLst/>
              <a:cxnLst/>
              <a:rect l="l" t="t" r="r" b="b"/>
              <a:pathLst>
                <a:path w="257175" h="78739">
                  <a:moveTo>
                    <a:pt x="256832" y="78689"/>
                  </a:moveTo>
                  <a:lnTo>
                    <a:pt x="257162" y="762"/>
                  </a:lnTo>
                  <a:lnTo>
                    <a:pt x="330" y="0"/>
                  </a:lnTo>
                  <a:lnTo>
                    <a:pt x="0" y="77927"/>
                  </a:lnTo>
                  <a:lnTo>
                    <a:pt x="256832" y="78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4653940" y="511388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76" y="27927"/>
                  </a:moveTo>
                  <a:lnTo>
                    <a:pt x="55473" y="26949"/>
                  </a:lnTo>
                  <a:lnTo>
                    <a:pt x="55181" y="25488"/>
                  </a:lnTo>
                  <a:lnTo>
                    <a:pt x="54876" y="23952"/>
                  </a:lnTo>
                  <a:lnTo>
                    <a:pt x="54584" y="22479"/>
                  </a:lnTo>
                  <a:lnTo>
                    <a:pt x="54292" y="20993"/>
                  </a:lnTo>
                  <a:lnTo>
                    <a:pt x="53975" y="19405"/>
                  </a:lnTo>
                  <a:lnTo>
                    <a:pt x="53657" y="17881"/>
                  </a:lnTo>
                  <a:lnTo>
                    <a:pt x="53517" y="17106"/>
                  </a:lnTo>
                  <a:lnTo>
                    <a:pt x="53301" y="16802"/>
                  </a:lnTo>
                  <a:lnTo>
                    <a:pt x="53009" y="16370"/>
                  </a:lnTo>
                  <a:lnTo>
                    <a:pt x="52692" y="15887"/>
                  </a:lnTo>
                  <a:lnTo>
                    <a:pt x="52412" y="15481"/>
                  </a:lnTo>
                  <a:lnTo>
                    <a:pt x="52108" y="15024"/>
                  </a:lnTo>
                  <a:lnTo>
                    <a:pt x="51790" y="14554"/>
                  </a:lnTo>
                  <a:lnTo>
                    <a:pt x="51498" y="14122"/>
                  </a:lnTo>
                  <a:lnTo>
                    <a:pt x="51206" y="13677"/>
                  </a:lnTo>
                  <a:lnTo>
                    <a:pt x="50876" y="13195"/>
                  </a:lnTo>
                  <a:lnTo>
                    <a:pt x="50596" y="12776"/>
                  </a:lnTo>
                  <a:lnTo>
                    <a:pt x="50279" y="12293"/>
                  </a:lnTo>
                  <a:lnTo>
                    <a:pt x="47561" y="8242"/>
                  </a:lnTo>
                  <a:lnTo>
                    <a:pt x="43383" y="5384"/>
                  </a:lnTo>
                  <a:lnTo>
                    <a:pt x="42926" y="5080"/>
                  </a:lnTo>
                  <a:lnTo>
                    <a:pt x="42481" y="4775"/>
                  </a:lnTo>
                  <a:lnTo>
                    <a:pt x="42011" y="4457"/>
                  </a:lnTo>
                  <a:lnTo>
                    <a:pt x="41567" y="4152"/>
                  </a:lnTo>
                  <a:lnTo>
                    <a:pt x="41097" y="3835"/>
                  </a:lnTo>
                  <a:lnTo>
                    <a:pt x="40652" y="3530"/>
                  </a:lnTo>
                  <a:lnTo>
                    <a:pt x="40220" y="3238"/>
                  </a:lnTo>
                  <a:lnTo>
                    <a:pt x="39763" y="2921"/>
                  </a:lnTo>
                  <a:lnTo>
                    <a:pt x="39306" y="2616"/>
                  </a:lnTo>
                  <a:lnTo>
                    <a:pt x="38849" y="2298"/>
                  </a:lnTo>
                  <a:lnTo>
                    <a:pt x="37668" y="2006"/>
                  </a:lnTo>
                  <a:lnTo>
                    <a:pt x="36182" y="1701"/>
                  </a:lnTo>
                  <a:lnTo>
                    <a:pt x="34645" y="1384"/>
                  </a:lnTo>
                  <a:lnTo>
                    <a:pt x="33172" y="1079"/>
                  </a:lnTo>
                  <a:lnTo>
                    <a:pt x="31635" y="762"/>
                  </a:lnTo>
                  <a:lnTo>
                    <a:pt x="30162" y="457"/>
                  </a:lnTo>
                  <a:lnTo>
                    <a:pt x="28689" y="152"/>
                  </a:lnTo>
                  <a:lnTo>
                    <a:pt x="27952" y="0"/>
                  </a:lnTo>
                  <a:lnTo>
                    <a:pt x="27178" y="152"/>
                  </a:lnTo>
                  <a:lnTo>
                    <a:pt x="25654" y="457"/>
                  </a:lnTo>
                  <a:lnTo>
                    <a:pt x="24117" y="762"/>
                  </a:lnTo>
                  <a:lnTo>
                    <a:pt x="22529" y="1079"/>
                  </a:lnTo>
                  <a:lnTo>
                    <a:pt x="20993" y="1384"/>
                  </a:lnTo>
                  <a:lnTo>
                    <a:pt x="19405" y="1701"/>
                  </a:lnTo>
                  <a:lnTo>
                    <a:pt x="17868" y="2006"/>
                  </a:lnTo>
                  <a:lnTo>
                    <a:pt x="17119" y="2159"/>
                  </a:lnTo>
                  <a:lnTo>
                    <a:pt x="16903" y="2298"/>
                  </a:lnTo>
                  <a:lnTo>
                    <a:pt x="16433" y="2616"/>
                  </a:lnTo>
                  <a:lnTo>
                    <a:pt x="15976" y="2921"/>
                  </a:lnTo>
                  <a:lnTo>
                    <a:pt x="15506" y="3238"/>
                  </a:lnTo>
                  <a:lnTo>
                    <a:pt x="15062" y="3530"/>
                  </a:lnTo>
                  <a:lnTo>
                    <a:pt x="14605" y="3835"/>
                  </a:lnTo>
                  <a:lnTo>
                    <a:pt x="14135" y="4152"/>
                  </a:lnTo>
                  <a:lnTo>
                    <a:pt x="13677" y="4457"/>
                  </a:lnTo>
                  <a:lnTo>
                    <a:pt x="13208" y="4775"/>
                  </a:lnTo>
                  <a:lnTo>
                    <a:pt x="12750" y="5080"/>
                  </a:lnTo>
                  <a:lnTo>
                    <a:pt x="12293" y="5384"/>
                  </a:lnTo>
                  <a:lnTo>
                    <a:pt x="8242" y="8102"/>
                  </a:lnTo>
                  <a:lnTo>
                    <a:pt x="5397" y="12293"/>
                  </a:lnTo>
                  <a:lnTo>
                    <a:pt x="5080" y="12750"/>
                  </a:lnTo>
                  <a:lnTo>
                    <a:pt x="2933" y="15887"/>
                  </a:lnTo>
                  <a:lnTo>
                    <a:pt x="2628" y="16357"/>
                  </a:lnTo>
                  <a:lnTo>
                    <a:pt x="2324" y="16802"/>
                  </a:lnTo>
                  <a:lnTo>
                    <a:pt x="2235" y="16929"/>
                  </a:lnTo>
                  <a:lnTo>
                    <a:pt x="2032" y="17868"/>
                  </a:lnTo>
                  <a:lnTo>
                    <a:pt x="1092" y="22453"/>
                  </a:lnTo>
                  <a:lnTo>
                    <a:pt x="787" y="23939"/>
                  </a:lnTo>
                  <a:lnTo>
                    <a:pt x="469" y="25476"/>
                  </a:lnTo>
                  <a:lnTo>
                    <a:pt x="165" y="26949"/>
                  </a:lnTo>
                  <a:lnTo>
                    <a:pt x="0" y="27736"/>
                  </a:lnTo>
                  <a:lnTo>
                    <a:pt x="177" y="28702"/>
                  </a:lnTo>
                  <a:lnTo>
                    <a:pt x="469" y="30213"/>
                  </a:lnTo>
                  <a:lnTo>
                    <a:pt x="787" y="31750"/>
                  </a:lnTo>
                  <a:lnTo>
                    <a:pt x="2146" y="38557"/>
                  </a:lnTo>
                  <a:lnTo>
                    <a:pt x="3556" y="40678"/>
                  </a:lnTo>
                  <a:lnTo>
                    <a:pt x="4165" y="41592"/>
                  </a:lnTo>
                  <a:lnTo>
                    <a:pt x="8102" y="47434"/>
                  </a:lnTo>
                  <a:lnTo>
                    <a:pt x="14998" y="52133"/>
                  </a:lnTo>
                  <a:lnTo>
                    <a:pt x="16344" y="53047"/>
                  </a:lnTo>
                  <a:lnTo>
                    <a:pt x="16929" y="53441"/>
                  </a:lnTo>
                  <a:lnTo>
                    <a:pt x="27749" y="55664"/>
                  </a:lnTo>
                  <a:lnTo>
                    <a:pt x="28575" y="55499"/>
                  </a:lnTo>
                  <a:lnTo>
                    <a:pt x="38569" y="53517"/>
                  </a:lnTo>
                  <a:lnTo>
                    <a:pt x="39268" y="53047"/>
                  </a:lnTo>
                  <a:lnTo>
                    <a:pt x="39712" y="52743"/>
                  </a:lnTo>
                  <a:lnTo>
                    <a:pt x="40627" y="52133"/>
                  </a:lnTo>
                  <a:lnTo>
                    <a:pt x="41084" y="51828"/>
                  </a:lnTo>
                  <a:lnTo>
                    <a:pt x="41567" y="51498"/>
                  </a:lnTo>
                  <a:lnTo>
                    <a:pt x="42011" y="51193"/>
                  </a:lnTo>
                  <a:lnTo>
                    <a:pt x="42456" y="50901"/>
                  </a:lnTo>
                  <a:lnTo>
                    <a:pt x="42926" y="50584"/>
                  </a:lnTo>
                  <a:lnTo>
                    <a:pt x="43370" y="50279"/>
                  </a:lnTo>
                  <a:lnTo>
                    <a:pt x="47434" y="47574"/>
                  </a:lnTo>
                  <a:lnTo>
                    <a:pt x="50279" y="43395"/>
                  </a:lnTo>
                  <a:lnTo>
                    <a:pt x="50596" y="42926"/>
                  </a:lnTo>
                  <a:lnTo>
                    <a:pt x="50888" y="42506"/>
                  </a:lnTo>
                  <a:lnTo>
                    <a:pt x="51219" y="42011"/>
                  </a:lnTo>
                  <a:lnTo>
                    <a:pt x="51511" y="41592"/>
                  </a:lnTo>
                  <a:lnTo>
                    <a:pt x="51841" y="41097"/>
                  </a:lnTo>
                  <a:lnTo>
                    <a:pt x="52133" y="40678"/>
                  </a:lnTo>
                  <a:lnTo>
                    <a:pt x="52438" y="40220"/>
                  </a:lnTo>
                  <a:lnTo>
                    <a:pt x="52755" y="39763"/>
                  </a:lnTo>
                  <a:lnTo>
                    <a:pt x="53047" y="39331"/>
                  </a:lnTo>
                  <a:lnTo>
                    <a:pt x="53352" y="38874"/>
                  </a:lnTo>
                  <a:lnTo>
                    <a:pt x="53441" y="38747"/>
                  </a:lnTo>
                  <a:lnTo>
                    <a:pt x="53632" y="37795"/>
                  </a:lnTo>
                  <a:lnTo>
                    <a:pt x="53949" y="36271"/>
                  </a:lnTo>
                  <a:lnTo>
                    <a:pt x="54279" y="34683"/>
                  </a:lnTo>
                  <a:lnTo>
                    <a:pt x="54584" y="33223"/>
                  </a:lnTo>
                  <a:lnTo>
                    <a:pt x="54889" y="31750"/>
                  </a:lnTo>
                  <a:lnTo>
                    <a:pt x="55206" y="30213"/>
                  </a:lnTo>
                  <a:lnTo>
                    <a:pt x="55511" y="28740"/>
                  </a:lnTo>
                  <a:lnTo>
                    <a:pt x="55676" y="279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4659643" y="5119573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29" y="0"/>
                  </a:moveTo>
                  <a:lnTo>
                    <a:pt x="6143" y="0"/>
                  </a:lnTo>
                  <a:lnTo>
                    <a:pt x="2548" y="2406"/>
                  </a:lnTo>
                  <a:lnTo>
                    <a:pt x="13" y="6127"/>
                  </a:lnTo>
                  <a:lnTo>
                    <a:pt x="0" y="38151"/>
                  </a:lnTo>
                  <a:lnTo>
                    <a:pt x="2403" y="41735"/>
                  </a:lnTo>
                  <a:lnTo>
                    <a:pt x="6133" y="44272"/>
                  </a:lnTo>
                  <a:lnTo>
                    <a:pt x="38159" y="44272"/>
                  </a:lnTo>
                  <a:lnTo>
                    <a:pt x="41738" y="41873"/>
                  </a:lnTo>
                  <a:lnTo>
                    <a:pt x="44270" y="38151"/>
                  </a:lnTo>
                  <a:lnTo>
                    <a:pt x="44270" y="6127"/>
                  </a:lnTo>
                  <a:lnTo>
                    <a:pt x="41868" y="2544"/>
                  </a:lnTo>
                  <a:lnTo>
                    <a:pt x="38129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659934" y="5119878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86" y="0"/>
                  </a:moveTo>
                  <a:lnTo>
                    <a:pt x="5397" y="0"/>
                  </a:lnTo>
                  <a:lnTo>
                    <a:pt x="2257" y="2101"/>
                  </a:lnTo>
                  <a:lnTo>
                    <a:pt x="19" y="5387"/>
                  </a:lnTo>
                  <a:lnTo>
                    <a:pt x="0" y="38279"/>
                  </a:lnTo>
                  <a:lnTo>
                    <a:pt x="2112" y="41430"/>
                  </a:lnTo>
                  <a:lnTo>
                    <a:pt x="5394" y="43662"/>
                  </a:lnTo>
                  <a:lnTo>
                    <a:pt x="38323" y="43662"/>
                  </a:lnTo>
                  <a:lnTo>
                    <a:pt x="41448" y="41568"/>
                  </a:lnTo>
                  <a:lnTo>
                    <a:pt x="43685" y="38279"/>
                  </a:lnTo>
                  <a:lnTo>
                    <a:pt x="43687" y="5387"/>
                  </a:lnTo>
                  <a:lnTo>
                    <a:pt x="41578" y="2239"/>
                  </a:lnTo>
                  <a:lnTo>
                    <a:pt x="38286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4660264" y="5120195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22" y="0"/>
                  </a:moveTo>
                  <a:lnTo>
                    <a:pt x="4592" y="0"/>
                  </a:lnTo>
                  <a:lnTo>
                    <a:pt x="1927" y="1784"/>
                  </a:lnTo>
                  <a:lnTo>
                    <a:pt x="24" y="4577"/>
                  </a:lnTo>
                  <a:lnTo>
                    <a:pt x="0" y="38454"/>
                  </a:lnTo>
                  <a:lnTo>
                    <a:pt x="1782" y="41113"/>
                  </a:lnTo>
                  <a:lnTo>
                    <a:pt x="4615" y="43040"/>
                  </a:lnTo>
                  <a:lnTo>
                    <a:pt x="38448" y="43040"/>
                  </a:lnTo>
                  <a:lnTo>
                    <a:pt x="41117" y="41251"/>
                  </a:lnTo>
                  <a:lnTo>
                    <a:pt x="43020" y="38454"/>
                  </a:lnTo>
                  <a:lnTo>
                    <a:pt x="43027" y="4577"/>
                  </a:lnTo>
                  <a:lnTo>
                    <a:pt x="41248" y="1922"/>
                  </a:lnTo>
                  <a:lnTo>
                    <a:pt x="38422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4660557" y="512048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59" y="0"/>
                  </a:moveTo>
                  <a:lnTo>
                    <a:pt x="3864" y="0"/>
                  </a:lnTo>
                  <a:lnTo>
                    <a:pt x="1635" y="1492"/>
                  </a:lnTo>
                  <a:lnTo>
                    <a:pt x="29" y="3849"/>
                  </a:lnTo>
                  <a:lnTo>
                    <a:pt x="0" y="38598"/>
                  </a:lnTo>
                  <a:lnTo>
                    <a:pt x="1490" y="40820"/>
                  </a:lnTo>
                  <a:lnTo>
                    <a:pt x="3875" y="42443"/>
                  </a:lnTo>
                  <a:lnTo>
                    <a:pt x="38610" y="42443"/>
                  </a:lnTo>
                  <a:lnTo>
                    <a:pt x="40825" y="40959"/>
                  </a:lnTo>
                  <a:lnTo>
                    <a:pt x="42431" y="38598"/>
                  </a:lnTo>
                  <a:lnTo>
                    <a:pt x="42443" y="3849"/>
                  </a:lnTo>
                  <a:lnTo>
                    <a:pt x="40955" y="1630"/>
                  </a:lnTo>
                  <a:lnTo>
                    <a:pt x="38559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660887" y="512080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696" y="0"/>
                  </a:moveTo>
                  <a:lnTo>
                    <a:pt x="3059" y="0"/>
                  </a:lnTo>
                  <a:lnTo>
                    <a:pt x="1304" y="1174"/>
                  </a:lnTo>
                  <a:lnTo>
                    <a:pt x="21" y="3058"/>
                  </a:lnTo>
                  <a:lnTo>
                    <a:pt x="0" y="38773"/>
                  </a:lnTo>
                  <a:lnTo>
                    <a:pt x="1160" y="40503"/>
                  </a:lnTo>
                  <a:lnTo>
                    <a:pt x="3097" y="41821"/>
                  </a:lnTo>
                  <a:lnTo>
                    <a:pt x="38735" y="41821"/>
                  </a:lnTo>
                  <a:lnTo>
                    <a:pt x="40495" y="40641"/>
                  </a:lnTo>
                  <a:lnTo>
                    <a:pt x="41766" y="38773"/>
                  </a:lnTo>
                  <a:lnTo>
                    <a:pt x="41795" y="3058"/>
                  </a:lnTo>
                  <a:lnTo>
                    <a:pt x="40625" y="1312"/>
                  </a:lnTo>
                  <a:lnTo>
                    <a:pt x="38696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661179" y="512110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52" y="0"/>
                  </a:moveTo>
                  <a:lnTo>
                    <a:pt x="2312" y="0"/>
                  </a:lnTo>
                  <a:lnTo>
                    <a:pt x="1012" y="869"/>
                  </a:lnTo>
                  <a:lnTo>
                    <a:pt x="39" y="2298"/>
                  </a:lnTo>
                  <a:lnTo>
                    <a:pt x="0" y="38903"/>
                  </a:lnTo>
                  <a:lnTo>
                    <a:pt x="868" y="40198"/>
                  </a:lnTo>
                  <a:lnTo>
                    <a:pt x="2338" y="41198"/>
                  </a:lnTo>
                  <a:lnTo>
                    <a:pt x="38917" y="41198"/>
                  </a:lnTo>
                  <a:lnTo>
                    <a:pt x="40203" y="40336"/>
                  </a:lnTo>
                  <a:lnTo>
                    <a:pt x="41178" y="38903"/>
                  </a:lnTo>
                  <a:lnTo>
                    <a:pt x="41198" y="2298"/>
                  </a:lnTo>
                  <a:lnTo>
                    <a:pt x="40333" y="1008"/>
                  </a:lnTo>
                  <a:lnTo>
                    <a:pt x="38852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661471" y="512141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008" y="0"/>
                  </a:moveTo>
                  <a:lnTo>
                    <a:pt x="1564" y="0"/>
                  </a:lnTo>
                  <a:lnTo>
                    <a:pt x="720" y="565"/>
                  </a:lnTo>
                  <a:lnTo>
                    <a:pt x="44" y="1558"/>
                  </a:lnTo>
                  <a:lnTo>
                    <a:pt x="0" y="39034"/>
                  </a:lnTo>
                  <a:lnTo>
                    <a:pt x="576" y="39893"/>
                  </a:lnTo>
                  <a:lnTo>
                    <a:pt x="1617" y="40601"/>
                  </a:lnTo>
                  <a:lnTo>
                    <a:pt x="39060" y="40601"/>
                  </a:lnTo>
                  <a:lnTo>
                    <a:pt x="39911" y="40031"/>
                  </a:lnTo>
                  <a:lnTo>
                    <a:pt x="40589" y="39034"/>
                  </a:lnTo>
                  <a:lnTo>
                    <a:pt x="40614" y="1558"/>
                  </a:lnTo>
                  <a:lnTo>
                    <a:pt x="40041" y="703"/>
                  </a:lnTo>
                  <a:lnTo>
                    <a:pt x="39008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4661801" y="512173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44" y="0"/>
                  </a:moveTo>
                  <a:lnTo>
                    <a:pt x="760" y="0"/>
                  </a:lnTo>
                  <a:lnTo>
                    <a:pt x="390" y="247"/>
                  </a:lnTo>
                  <a:lnTo>
                    <a:pt x="23" y="785"/>
                  </a:lnTo>
                  <a:lnTo>
                    <a:pt x="0" y="39209"/>
                  </a:lnTo>
                  <a:lnTo>
                    <a:pt x="246" y="39576"/>
                  </a:lnTo>
                  <a:lnTo>
                    <a:pt x="820" y="39966"/>
                  </a:lnTo>
                  <a:lnTo>
                    <a:pt x="39204" y="39966"/>
                  </a:lnTo>
                  <a:lnTo>
                    <a:pt x="39581" y="39714"/>
                  </a:lnTo>
                  <a:lnTo>
                    <a:pt x="39924" y="39209"/>
                  </a:lnTo>
                  <a:lnTo>
                    <a:pt x="39979" y="785"/>
                  </a:lnTo>
                  <a:lnTo>
                    <a:pt x="39711" y="385"/>
                  </a:lnTo>
                  <a:lnTo>
                    <a:pt x="39144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662093" y="5122024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70" y="60"/>
                  </a:moveTo>
                  <a:lnTo>
                    <a:pt x="68" y="0"/>
                  </a:lnTo>
                  <a:lnTo>
                    <a:pt x="0" y="39315"/>
                  </a:lnTo>
                  <a:lnTo>
                    <a:pt x="39324" y="39370"/>
                  </a:lnTo>
                  <a:lnTo>
                    <a:pt x="39370" y="6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4662423" y="5122341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5" h="39370">
                  <a:moveTo>
                    <a:pt x="38709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09" y="38747"/>
                  </a:lnTo>
                  <a:lnTo>
                    <a:pt x="38709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4662716" y="5122646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38"/>
                  </a:lnTo>
                  <a:lnTo>
                    <a:pt x="38125" y="38138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4663033" y="512296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15" y="0"/>
                  </a:moveTo>
                  <a:lnTo>
                    <a:pt x="0" y="0"/>
                  </a:lnTo>
                  <a:lnTo>
                    <a:pt x="0" y="37503"/>
                  </a:lnTo>
                  <a:lnTo>
                    <a:pt x="37515" y="37503"/>
                  </a:lnTo>
                  <a:lnTo>
                    <a:pt x="37515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4663338" y="51232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880" y="0"/>
                  </a:moveTo>
                  <a:lnTo>
                    <a:pt x="0" y="0"/>
                  </a:lnTo>
                  <a:lnTo>
                    <a:pt x="0" y="36906"/>
                  </a:lnTo>
                  <a:lnTo>
                    <a:pt x="36880" y="36906"/>
                  </a:lnTo>
                  <a:lnTo>
                    <a:pt x="36880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4663630" y="512356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96"/>
                  </a:lnTo>
                  <a:lnTo>
                    <a:pt x="36296" y="36296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4663935" y="512387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87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35687" y="35661"/>
                  </a:lnTo>
                  <a:lnTo>
                    <a:pt x="35687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4664252" y="512418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5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51" y="35051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4664557" y="5124500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42" y="0"/>
                  </a:moveTo>
                  <a:lnTo>
                    <a:pt x="0" y="0"/>
                  </a:lnTo>
                  <a:lnTo>
                    <a:pt x="0" y="34442"/>
                  </a:lnTo>
                  <a:lnTo>
                    <a:pt x="34442" y="34442"/>
                  </a:lnTo>
                  <a:lnTo>
                    <a:pt x="34442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664875" y="512480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07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07" y="33820"/>
                  </a:lnTo>
                  <a:lnTo>
                    <a:pt x="33807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665167" y="5125110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223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223" y="33210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4665497" y="51254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588"/>
                  </a:lnTo>
                  <a:lnTo>
                    <a:pt x="32588" y="32588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4665789" y="512572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78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1978" y="31991"/>
                  </a:lnTo>
                  <a:lnTo>
                    <a:pt x="31978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4666094" y="5126037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69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69" y="31356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666411" y="512632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34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34" y="30759"/>
                  </a:lnTo>
                  <a:lnTo>
                    <a:pt x="30734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666704" y="512664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49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49" y="30137"/>
                  </a:lnTo>
                  <a:lnTo>
                    <a:pt x="301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653940" y="5113883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76" y="27927"/>
                  </a:moveTo>
                  <a:lnTo>
                    <a:pt x="53518" y="17103"/>
                  </a:lnTo>
                  <a:lnTo>
                    <a:pt x="47572" y="8234"/>
                  </a:lnTo>
                  <a:lnTo>
                    <a:pt x="38747" y="2229"/>
                  </a:lnTo>
                  <a:lnTo>
                    <a:pt x="27952" y="0"/>
                  </a:lnTo>
                  <a:lnTo>
                    <a:pt x="17127" y="2155"/>
                  </a:lnTo>
                  <a:lnTo>
                    <a:pt x="8251" y="8096"/>
                  </a:lnTo>
                  <a:lnTo>
                    <a:pt x="2238" y="16923"/>
                  </a:lnTo>
                  <a:lnTo>
                    <a:pt x="0" y="27736"/>
                  </a:lnTo>
                  <a:lnTo>
                    <a:pt x="2158" y="38554"/>
                  </a:lnTo>
                  <a:lnTo>
                    <a:pt x="8107" y="47424"/>
                  </a:lnTo>
                  <a:lnTo>
                    <a:pt x="16939" y="53432"/>
                  </a:lnTo>
                  <a:lnTo>
                    <a:pt x="27749" y="55664"/>
                  </a:lnTo>
                  <a:lnTo>
                    <a:pt x="38572" y="53507"/>
                  </a:lnTo>
                  <a:lnTo>
                    <a:pt x="47442" y="47563"/>
                  </a:lnTo>
                  <a:lnTo>
                    <a:pt x="53447" y="38735"/>
                  </a:lnTo>
                  <a:lnTo>
                    <a:pt x="55676" y="279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472089" y="5113477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927"/>
                  </a:moveTo>
                  <a:lnTo>
                    <a:pt x="55473" y="27000"/>
                  </a:lnTo>
                  <a:lnTo>
                    <a:pt x="55168" y="25476"/>
                  </a:lnTo>
                  <a:lnTo>
                    <a:pt x="54876" y="24003"/>
                  </a:lnTo>
                  <a:lnTo>
                    <a:pt x="54571" y="22466"/>
                  </a:lnTo>
                  <a:lnTo>
                    <a:pt x="54267" y="20967"/>
                  </a:lnTo>
                  <a:lnTo>
                    <a:pt x="53962" y="19494"/>
                  </a:lnTo>
                  <a:lnTo>
                    <a:pt x="53644" y="17881"/>
                  </a:lnTo>
                  <a:lnTo>
                    <a:pt x="53505" y="17119"/>
                  </a:lnTo>
                  <a:lnTo>
                    <a:pt x="53301" y="16827"/>
                  </a:lnTo>
                  <a:lnTo>
                    <a:pt x="52984" y="16344"/>
                  </a:lnTo>
                  <a:lnTo>
                    <a:pt x="52692" y="15913"/>
                  </a:lnTo>
                  <a:lnTo>
                    <a:pt x="52400" y="15468"/>
                  </a:lnTo>
                  <a:lnTo>
                    <a:pt x="52108" y="15036"/>
                  </a:lnTo>
                  <a:lnTo>
                    <a:pt x="51790" y="14554"/>
                  </a:lnTo>
                  <a:lnTo>
                    <a:pt x="51498" y="14135"/>
                  </a:lnTo>
                  <a:lnTo>
                    <a:pt x="51181" y="13665"/>
                  </a:lnTo>
                  <a:lnTo>
                    <a:pt x="50888" y="13220"/>
                  </a:lnTo>
                  <a:lnTo>
                    <a:pt x="50558" y="12738"/>
                  </a:lnTo>
                  <a:lnTo>
                    <a:pt x="50279" y="12319"/>
                  </a:lnTo>
                  <a:lnTo>
                    <a:pt x="47561" y="8242"/>
                  </a:lnTo>
                  <a:lnTo>
                    <a:pt x="43370" y="5384"/>
                  </a:lnTo>
                  <a:lnTo>
                    <a:pt x="42926" y="5080"/>
                  </a:lnTo>
                  <a:lnTo>
                    <a:pt x="42456" y="4762"/>
                  </a:lnTo>
                  <a:lnTo>
                    <a:pt x="42024" y="4470"/>
                  </a:lnTo>
                  <a:lnTo>
                    <a:pt x="41554" y="4152"/>
                  </a:lnTo>
                  <a:lnTo>
                    <a:pt x="41109" y="3848"/>
                  </a:lnTo>
                  <a:lnTo>
                    <a:pt x="40665" y="3543"/>
                  </a:lnTo>
                  <a:lnTo>
                    <a:pt x="40195" y="3225"/>
                  </a:lnTo>
                  <a:lnTo>
                    <a:pt x="39751" y="2921"/>
                  </a:lnTo>
                  <a:lnTo>
                    <a:pt x="39319" y="2628"/>
                  </a:lnTo>
                  <a:lnTo>
                    <a:pt x="38849" y="2311"/>
                  </a:lnTo>
                  <a:lnTo>
                    <a:pt x="37642" y="2006"/>
                  </a:lnTo>
                  <a:lnTo>
                    <a:pt x="36106" y="1689"/>
                  </a:lnTo>
                  <a:lnTo>
                    <a:pt x="34632" y="1384"/>
                  </a:lnTo>
                  <a:lnTo>
                    <a:pt x="33096" y="1066"/>
                  </a:lnTo>
                  <a:lnTo>
                    <a:pt x="31673" y="774"/>
                  </a:lnTo>
                  <a:lnTo>
                    <a:pt x="30200" y="469"/>
                  </a:lnTo>
                  <a:lnTo>
                    <a:pt x="28663" y="152"/>
                  </a:lnTo>
                  <a:lnTo>
                    <a:pt x="27927" y="0"/>
                  </a:lnTo>
                  <a:lnTo>
                    <a:pt x="27165" y="152"/>
                  </a:lnTo>
                  <a:lnTo>
                    <a:pt x="25565" y="469"/>
                  </a:lnTo>
                  <a:lnTo>
                    <a:pt x="24041" y="774"/>
                  </a:lnTo>
                  <a:lnTo>
                    <a:pt x="22580" y="1066"/>
                  </a:lnTo>
                  <a:lnTo>
                    <a:pt x="20993" y="1384"/>
                  </a:lnTo>
                  <a:lnTo>
                    <a:pt x="19481" y="1689"/>
                  </a:lnTo>
                  <a:lnTo>
                    <a:pt x="17894" y="2006"/>
                  </a:lnTo>
                  <a:lnTo>
                    <a:pt x="17094" y="2171"/>
                  </a:lnTo>
                  <a:lnTo>
                    <a:pt x="16878" y="2311"/>
                  </a:lnTo>
                  <a:lnTo>
                    <a:pt x="16395" y="2628"/>
                  </a:lnTo>
                  <a:lnTo>
                    <a:pt x="15963" y="2921"/>
                  </a:lnTo>
                  <a:lnTo>
                    <a:pt x="15506" y="3225"/>
                  </a:lnTo>
                  <a:lnTo>
                    <a:pt x="15036" y="3543"/>
                  </a:lnTo>
                  <a:lnTo>
                    <a:pt x="14579" y="3848"/>
                  </a:lnTo>
                  <a:lnTo>
                    <a:pt x="14122" y="4152"/>
                  </a:lnTo>
                  <a:lnTo>
                    <a:pt x="13652" y="4470"/>
                  </a:lnTo>
                  <a:lnTo>
                    <a:pt x="13220" y="4762"/>
                  </a:lnTo>
                  <a:lnTo>
                    <a:pt x="12738" y="5080"/>
                  </a:lnTo>
                  <a:lnTo>
                    <a:pt x="12293" y="5384"/>
                  </a:lnTo>
                  <a:lnTo>
                    <a:pt x="8229" y="8115"/>
                  </a:lnTo>
                  <a:lnTo>
                    <a:pt x="5384" y="12293"/>
                  </a:lnTo>
                  <a:lnTo>
                    <a:pt x="5092" y="12725"/>
                  </a:lnTo>
                  <a:lnTo>
                    <a:pt x="4762" y="13220"/>
                  </a:lnTo>
                  <a:lnTo>
                    <a:pt x="4470" y="13639"/>
                  </a:lnTo>
                  <a:lnTo>
                    <a:pt x="4140" y="14135"/>
                  </a:lnTo>
                  <a:lnTo>
                    <a:pt x="3848" y="14554"/>
                  </a:lnTo>
                  <a:lnTo>
                    <a:pt x="3530" y="15024"/>
                  </a:lnTo>
                  <a:lnTo>
                    <a:pt x="3225" y="15468"/>
                  </a:lnTo>
                  <a:lnTo>
                    <a:pt x="2933" y="15900"/>
                  </a:lnTo>
                  <a:lnTo>
                    <a:pt x="2628" y="16344"/>
                  </a:lnTo>
                  <a:lnTo>
                    <a:pt x="2311" y="16814"/>
                  </a:lnTo>
                  <a:lnTo>
                    <a:pt x="2222" y="16941"/>
                  </a:lnTo>
                  <a:lnTo>
                    <a:pt x="2032" y="17856"/>
                  </a:lnTo>
                  <a:lnTo>
                    <a:pt x="1701" y="19456"/>
                  </a:lnTo>
                  <a:lnTo>
                    <a:pt x="1079" y="22453"/>
                  </a:lnTo>
                  <a:lnTo>
                    <a:pt x="457" y="25463"/>
                  </a:lnTo>
                  <a:lnTo>
                    <a:pt x="152" y="27000"/>
                  </a:lnTo>
                  <a:lnTo>
                    <a:pt x="0" y="27736"/>
                  </a:lnTo>
                  <a:lnTo>
                    <a:pt x="165" y="28638"/>
                  </a:lnTo>
                  <a:lnTo>
                    <a:pt x="469" y="30213"/>
                  </a:lnTo>
                  <a:lnTo>
                    <a:pt x="1676" y="36220"/>
                  </a:lnTo>
                  <a:lnTo>
                    <a:pt x="2146" y="38569"/>
                  </a:lnTo>
                  <a:lnTo>
                    <a:pt x="2933" y="39763"/>
                  </a:lnTo>
                  <a:lnTo>
                    <a:pt x="8089" y="47434"/>
                  </a:lnTo>
                  <a:lnTo>
                    <a:pt x="16916" y="53441"/>
                  </a:lnTo>
                  <a:lnTo>
                    <a:pt x="26987" y="55511"/>
                  </a:lnTo>
                  <a:lnTo>
                    <a:pt x="27736" y="55664"/>
                  </a:lnTo>
                  <a:lnTo>
                    <a:pt x="28498" y="55511"/>
                  </a:lnTo>
                  <a:lnTo>
                    <a:pt x="38557" y="53517"/>
                  </a:lnTo>
                  <a:lnTo>
                    <a:pt x="39230" y="53060"/>
                  </a:lnTo>
                  <a:lnTo>
                    <a:pt x="41059" y="51841"/>
                  </a:lnTo>
                  <a:lnTo>
                    <a:pt x="41541" y="51511"/>
                  </a:lnTo>
                  <a:lnTo>
                    <a:pt x="41986" y="51206"/>
                  </a:lnTo>
                  <a:lnTo>
                    <a:pt x="42456" y="50888"/>
                  </a:lnTo>
                  <a:lnTo>
                    <a:pt x="42900" y="50596"/>
                  </a:lnTo>
                  <a:lnTo>
                    <a:pt x="43383" y="50266"/>
                  </a:lnTo>
                  <a:lnTo>
                    <a:pt x="47421" y="47574"/>
                  </a:lnTo>
                  <a:lnTo>
                    <a:pt x="50279" y="43383"/>
                  </a:lnTo>
                  <a:lnTo>
                    <a:pt x="50571" y="42951"/>
                  </a:lnTo>
                  <a:lnTo>
                    <a:pt x="50901" y="42468"/>
                  </a:lnTo>
                  <a:lnTo>
                    <a:pt x="51206" y="42024"/>
                  </a:lnTo>
                  <a:lnTo>
                    <a:pt x="51523" y="41554"/>
                  </a:lnTo>
                  <a:lnTo>
                    <a:pt x="51816" y="41122"/>
                  </a:lnTo>
                  <a:lnTo>
                    <a:pt x="52120" y="40678"/>
                  </a:lnTo>
                  <a:lnTo>
                    <a:pt x="52438" y="40208"/>
                  </a:lnTo>
                  <a:lnTo>
                    <a:pt x="52743" y="39763"/>
                  </a:lnTo>
                  <a:lnTo>
                    <a:pt x="53035" y="39331"/>
                  </a:lnTo>
                  <a:lnTo>
                    <a:pt x="53352" y="38862"/>
                  </a:lnTo>
                  <a:lnTo>
                    <a:pt x="53619" y="37807"/>
                  </a:lnTo>
                  <a:lnTo>
                    <a:pt x="53949" y="36220"/>
                  </a:lnTo>
                  <a:lnTo>
                    <a:pt x="54254" y="34759"/>
                  </a:lnTo>
                  <a:lnTo>
                    <a:pt x="54571" y="33235"/>
                  </a:lnTo>
                  <a:lnTo>
                    <a:pt x="54889" y="31635"/>
                  </a:lnTo>
                  <a:lnTo>
                    <a:pt x="55194" y="30213"/>
                  </a:lnTo>
                  <a:lnTo>
                    <a:pt x="55511" y="28676"/>
                  </a:lnTo>
                  <a:lnTo>
                    <a:pt x="55664" y="279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477778" y="511917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50" y="0"/>
                  </a:moveTo>
                  <a:lnTo>
                    <a:pt x="6131" y="0"/>
                  </a:lnTo>
                  <a:lnTo>
                    <a:pt x="2544" y="2403"/>
                  </a:lnTo>
                  <a:lnTo>
                    <a:pt x="0" y="6143"/>
                  </a:lnTo>
                  <a:lnTo>
                    <a:pt x="0" y="38129"/>
                  </a:lnTo>
                  <a:lnTo>
                    <a:pt x="2411" y="41727"/>
                  </a:lnTo>
                  <a:lnTo>
                    <a:pt x="6152" y="44272"/>
                  </a:lnTo>
                  <a:lnTo>
                    <a:pt x="38147" y="44272"/>
                  </a:lnTo>
                  <a:lnTo>
                    <a:pt x="41740" y="41865"/>
                  </a:lnTo>
                  <a:lnTo>
                    <a:pt x="44281" y="38129"/>
                  </a:lnTo>
                  <a:lnTo>
                    <a:pt x="44293" y="6143"/>
                  </a:lnTo>
                  <a:lnTo>
                    <a:pt x="41878" y="2536"/>
                  </a:lnTo>
                  <a:lnTo>
                    <a:pt x="381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478096" y="511947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262" y="0"/>
                  </a:moveTo>
                  <a:lnTo>
                    <a:pt x="5378" y="0"/>
                  </a:lnTo>
                  <a:lnTo>
                    <a:pt x="2227" y="2111"/>
                  </a:lnTo>
                  <a:lnTo>
                    <a:pt x="14" y="5363"/>
                  </a:lnTo>
                  <a:lnTo>
                    <a:pt x="0" y="38310"/>
                  </a:lnTo>
                  <a:lnTo>
                    <a:pt x="2093" y="41435"/>
                  </a:lnTo>
                  <a:lnTo>
                    <a:pt x="5386" y="43675"/>
                  </a:lnTo>
                  <a:lnTo>
                    <a:pt x="38284" y="43675"/>
                  </a:lnTo>
                  <a:lnTo>
                    <a:pt x="41422" y="41573"/>
                  </a:lnTo>
                  <a:lnTo>
                    <a:pt x="43642" y="38310"/>
                  </a:lnTo>
                  <a:lnTo>
                    <a:pt x="43649" y="5363"/>
                  </a:lnTo>
                  <a:lnTo>
                    <a:pt x="41560" y="2244"/>
                  </a:lnTo>
                  <a:lnTo>
                    <a:pt x="38262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478388" y="5119789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37" y="0"/>
                  </a:moveTo>
                  <a:lnTo>
                    <a:pt x="4612" y="0"/>
                  </a:lnTo>
                  <a:lnTo>
                    <a:pt x="1935" y="1793"/>
                  </a:lnTo>
                  <a:lnTo>
                    <a:pt x="18" y="4610"/>
                  </a:lnTo>
                  <a:lnTo>
                    <a:pt x="0" y="38429"/>
                  </a:lnTo>
                  <a:lnTo>
                    <a:pt x="1801" y="41117"/>
                  </a:lnTo>
                  <a:lnTo>
                    <a:pt x="4628" y="43040"/>
                  </a:lnTo>
                  <a:lnTo>
                    <a:pt x="38466" y="43040"/>
                  </a:lnTo>
                  <a:lnTo>
                    <a:pt x="41130" y="41255"/>
                  </a:lnTo>
                  <a:lnTo>
                    <a:pt x="43053" y="38429"/>
                  </a:lnTo>
                  <a:lnTo>
                    <a:pt x="43065" y="4610"/>
                  </a:lnTo>
                  <a:lnTo>
                    <a:pt x="41268" y="1927"/>
                  </a:lnTo>
                  <a:lnTo>
                    <a:pt x="38437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4478718" y="512009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54" y="0"/>
                  </a:moveTo>
                  <a:lnTo>
                    <a:pt x="3827" y="0"/>
                  </a:lnTo>
                  <a:lnTo>
                    <a:pt x="1604" y="1489"/>
                  </a:lnTo>
                  <a:lnTo>
                    <a:pt x="11" y="3831"/>
                  </a:lnTo>
                  <a:lnTo>
                    <a:pt x="0" y="38617"/>
                  </a:lnTo>
                  <a:lnTo>
                    <a:pt x="1471" y="40813"/>
                  </a:lnTo>
                  <a:lnTo>
                    <a:pt x="3849" y="42430"/>
                  </a:lnTo>
                  <a:lnTo>
                    <a:pt x="38591" y="42430"/>
                  </a:lnTo>
                  <a:lnTo>
                    <a:pt x="40800" y="40951"/>
                  </a:lnTo>
                  <a:lnTo>
                    <a:pt x="42388" y="38617"/>
                  </a:lnTo>
                  <a:lnTo>
                    <a:pt x="42417" y="3831"/>
                  </a:lnTo>
                  <a:lnTo>
                    <a:pt x="40938" y="1622"/>
                  </a:lnTo>
                  <a:lnTo>
                    <a:pt x="3855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4479010" y="512039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8710" y="0"/>
                  </a:moveTo>
                  <a:lnTo>
                    <a:pt x="3080" y="0"/>
                  </a:lnTo>
                  <a:lnTo>
                    <a:pt x="1312" y="1184"/>
                  </a:lnTo>
                  <a:lnTo>
                    <a:pt x="28" y="3071"/>
                  </a:lnTo>
                  <a:lnTo>
                    <a:pt x="0" y="38748"/>
                  </a:lnTo>
                  <a:lnTo>
                    <a:pt x="1179" y="40508"/>
                  </a:lnTo>
                  <a:lnTo>
                    <a:pt x="3109" y="41821"/>
                  </a:lnTo>
                  <a:lnTo>
                    <a:pt x="38754" y="41821"/>
                  </a:lnTo>
                  <a:lnTo>
                    <a:pt x="40508" y="40646"/>
                  </a:lnTo>
                  <a:lnTo>
                    <a:pt x="41799" y="38748"/>
                  </a:lnTo>
                  <a:lnTo>
                    <a:pt x="41821" y="3071"/>
                  </a:lnTo>
                  <a:lnTo>
                    <a:pt x="40646" y="1317"/>
                  </a:lnTo>
                  <a:lnTo>
                    <a:pt x="3871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4479315" y="512070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53" y="0"/>
                  </a:moveTo>
                  <a:lnTo>
                    <a:pt x="2320" y="0"/>
                  </a:lnTo>
                  <a:lnTo>
                    <a:pt x="1008" y="879"/>
                  </a:lnTo>
                  <a:lnTo>
                    <a:pt x="46" y="2292"/>
                  </a:lnTo>
                  <a:lnTo>
                    <a:pt x="0" y="38898"/>
                  </a:lnTo>
                  <a:lnTo>
                    <a:pt x="874" y="40203"/>
                  </a:lnTo>
                  <a:lnTo>
                    <a:pt x="2356" y="41211"/>
                  </a:lnTo>
                  <a:lnTo>
                    <a:pt x="38904" y="41211"/>
                  </a:lnTo>
                  <a:lnTo>
                    <a:pt x="40203" y="40341"/>
                  </a:lnTo>
                  <a:lnTo>
                    <a:pt x="41185" y="38898"/>
                  </a:lnTo>
                  <a:lnTo>
                    <a:pt x="41198" y="2292"/>
                  </a:lnTo>
                  <a:lnTo>
                    <a:pt x="40341" y="1012"/>
                  </a:lnTo>
                  <a:lnTo>
                    <a:pt x="38853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4479632" y="512100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8983" y="0"/>
                  </a:moveTo>
                  <a:lnTo>
                    <a:pt x="1548" y="0"/>
                  </a:lnTo>
                  <a:lnTo>
                    <a:pt x="690" y="574"/>
                  </a:lnTo>
                  <a:lnTo>
                    <a:pt x="38" y="1532"/>
                  </a:lnTo>
                  <a:lnTo>
                    <a:pt x="0" y="39067"/>
                  </a:lnTo>
                  <a:lnTo>
                    <a:pt x="557" y="39898"/>
                  </a:lnTo>
                  <a:lnTo>
                    <a:pt x="1591" y="40601"/>
                  </a:lnTo>
                  <a:lnTo>
                    <a:pt x="39042" y="40601"/>
                  </a:lnTo>
                  <a:lnTo>
                    <a:pt x="39885" y="40036"/>
                  </a:lnTo>
                  <a:lnTo>
                    <a:pt x="40545" y="39067"/>
                  </a:lnTo>
                  <a:lnTo>
                    <a:pt x="40576" y="1532"/>
                  </a:lnTo>
                  <a:lnTo>
                    <a:pt x="40024" y="708"/>
                  </a:lnTo>
                  <a:lnTo>
                    <a:pt x="38983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4479924" y="512132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58" y="0"/>
                  </a:moveTo>
                  <a:lnTo>
                    <a:pt x="782" y="0"/>
                  </a:lnTo>
                  <a:lnTo>
                    <a:pt x="398" y="257"/>
                  </a:lnTo>
                  <a:lnTo>
                    <a:pt x="43" y="779"/>
                  </a:lnTo>
                  <a:lnTo>
                    <a:pt x="0" y="39185"/>
                  </a:lnTo>
                  <a:lnTo>
                    <a:pt x="265" y="39581"/>
                  </a:lnTo>
                  <a:lnTo>
                    <a:pt x="832" y="39966"/>
                  </a:lnTo>
                  <a:lnTo>
                    <a:pt x="39224" y="39966"/>
                  </a:lnTo>
                  <a:lnTo>
                    <a:pt x="39593" y="39719"/>
                  </a:lnTo>
                  <a:lnTo>
                    <a:pt x="39956" y="39185"/>
                  </a:lnTo>
                  <a:lnTo>
                    <a:pt x="39992" y="779"/>
                  </a:lnTo>
                  <a:lnTo>
                    <a:pt x="39731" y="390"/>
                  </a:lnTo>
                  <a:lnTo>
                    <a:pt x="39158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4480255" y="5121630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357" y="55"/>
                  </a:moveTo>
                  <a:lnTo>
                    <a:pt x="35" y="0"/>
                  </a:lnTo>
                  <a:lnTo>
                    <a:pt x="0" y="39320"/>
                  </a:lnTo>
                  <a:lnTo>
                    <a:pt x="39293" y="39370"/>
                  </a:lnTo>
                  <a:lnTo>
                    <a:pt x="39357" y="55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4480547" y="512193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4480877" y="512225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125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25" y="38125"/>
                  </a:lnTo>
                  <a:lnTo>
                    <a:pt x="38125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4481169" y="5122545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15"/>
                  </a:lnTo>
                  <a:lnTo>
                    <a:pt x="37503" y="37515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4481474" y="512286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6906" y="0"/>
                  </a:moveTo>
                  <a:lnTo>
                    <a:pt x="0" y="0"/>
                  </a:lnTo>
                  <a:lnTo>
                    <a:pt x="0" y="36893"/>
                  </a:lnTo>
                  <a:lnTo>
                    <a:pt x="36906" y="36893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4481766" y="512316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83" y="36283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4482083" y="512348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74" y="0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35674" y="35661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4482388" y="512377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077" y="0"/>
                  </a:moveTo>
                  <a:lnTo>
                    <a:pt x="0" y="0"/>
                  </a:lnTo>
                  <a:lnTo>
                    <a:pt x="0" y="35064"/>
                  </a:lnTo>
                  <a:lnTo>
                    <a:pt x="35077" y="35064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4482706" y="512408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42"/>
                  </a:lnTo>
                  <a:lnTo>
                    <a:pt x="34429" y="34442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4483011" y="512439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832" y="0"/>
                  </a:moveTo>
                  <a:lnTo>
                    <a:pt x="0" y="0"/>
                  </a:lnTo>
                  <a:lnTo>
                    <a:pt x="0" y="33820"/>
                  </a:lnTo>
                  <a:lnTo>
                    <a:pt x="33832" y="33820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4483328" y="512470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185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185" y="33210"/>
                  </a:lnTo>
                  <a:lnTo>
                    <a:pt x="3318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4483620" y="512502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00" y="0"/>
                  </a:moveTo>
                  <a:lnTo>
                    <a:pt x="0" y="0"/>
                  </a:lnTo>
                  <a:lnTo>
                    <a:pt x="0" y="32588"/>
                  </a:lnTo>
                  <a:lnTo>
                    <a:pt x="32600" y="32588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483925" y="5125313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1991" y="0"/>
                  </a:moveTo>
                  <a:lnTo>
                    <a:pt x="0" y="0"/>
                  </a:lnTo>
                  <a:lnTo>
                    <a:pt x="0" y="31991"/>
                  </a:lnTo>
                  <a:lnTo>
                    <a:pt x="31991" y="31991"/>
                  </a:lnTo>
                  <a:lnTo>
                    <a:pt x="31991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484242" y="512563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56" y="0"/>
                  </a:moveTo>
                  <a:lnTo>
                    <a:pt x="0" y="0"/>
                  </a:lnTo>
                  <a:lnTo>
                    <a:pt x="0" y="31356"/>
                  </a:lnTo>
                  <a:lnTo>
                    <a:pt x="31356" y="31356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484547" y="512593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0759" y="0"/>
                  </a:moveTo>
                  <a:lnTo>
                    <a:pt x="0" y="0"/>
                  </a:lnTo>
                  <a:lnTo>
                    <a:pt x="0" y="30746"/>
                  </a:lnTo>
                  <a:lnTo>
                    <a:pt x="30759" y="30746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484865" y="512624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11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11" y="30137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472089" y="5113477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927"/>
                  </a:moveTo>
                  <a:lnTo>
                    <a:pt x="53509" y="17109"/>
                  </a:lnTo>
                  <a:lnTo>
                    <a:pt x="47567" y="8239"/>
                  </a:lnTo>
                  <a:lnTo>
                    <a:pt x="38740" y="2231"/>
                  </a:lnTo>
                  <a:lnTo>
                    <a:pt x="27927" y="0"/>
                  </a:lnTo>
                  <a:lnTo>
                    <a:pt x="17103" y="2162"/>
                  </a:lnTo>
                  <a:lnTo>
                    <a:pt x="8234" y="8105"/>
                  </a:lnTo>
                  <a:lnTo>
                    <a:pt x="2229" y="16930"/>
                  </a:lnTo>
                  <a:lnTo>
                    <a:pt x="0" y="27736"/>
                  </a:lnTo>
                  <a:lnTo>
                    <a:pt x="2156" y="38560"/>
                  </a:lnTo>
                  <a:lnTo>
                    <a:pt x="8101" y="47429"/>
                  </a:lnTo>
                  <a:lnTo>
                    <a:pt x="16928" y="53434"/>
                  </a:lnTo>
                  <a:lnTo>
                    <a:pt x="27736" y="55664"/>
                  </a:lnTo>
                  <a:lnTo>
                    <a:pt x="38560" y="53509"/>
                  </a:lnTo>
                  <a:lnTo>
                    <a:pt x="47429" y="47567"/>
                  </a:lnTo>
                  <a:lnTo>
                    <a:pt x="53434" y="38740"/>
                  </a:lnTo>
                  <a:lnTo>
                    <a:pt x="55664" y="2792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463313" y="5325745"/>
              <a:ext cx="80645" cy="257175"/>
            </a:xfrm>
            <a:custGeom>
              <a:avLst/>
              <a:gdLst/>
              <a:ahLst/>
              <a:cxnLst/>
              <a:rect l="l" t="t" r="r" b="b"/>
              <a:pathLst>
                <a:path w="80645" h="257175">
                  <a:moveTo>
                    <a:pt x="762" y="0"/>
                  </a:moveTo>
                  <a:lnTo>
                    <a:pt x="0" y="256793"/>
                  </a:lnTo>
                  <a:lnTo>
                    <a:pt x="79400" y="257111"/>
                  </a:lnTo>
                  <a:lnTo>
                    <a:pt x="80187" y="317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4463313" y="5325745"/>
              <a:ext cx="80645" cy="257175"/>
            </a:xfrm>
            <a:custGeom>
              <a:avLst/>
              <a:gdLst/>
              <a:ahLst/>
              <a:cxnLst/>
              <a:rect l="l" t="t" r="r" b="b"/>
              <a:pathLst>
                <a:path w="80645" h="257175">
                  <a:moveTo>
                    <a:pt x="80187" y="317"/>
                  </a:moveTo>
                  <a:lnTo>
                    <a:pt x="762" y="0"/>
                  </a:lnTo>
                  <a:lnTo>
                    <a:pt x="0" y="256793"/>
                  </a:lnTo>
                  <a:lnTo>
                    <a:pt x="79400" y="257111"/>
                  </a:lnTo>
                  <a:lnTo>
                    <a:pt x="80187" y="3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4475683" y="5337339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56730" y="27927"/>
                  </a:moveTo>
                  <a:lnTo>
                    <a:pt x="56565" y="27139"/>
                  </a:lnTo>
                  <a:lnTo>
                    <a:pt x="56273" y="25717"/>
                  </a:lnTo>
                  <a:lnTo>
                    <a:pt x="55956" y="24180"/>
                  </a:lnTo>
                  <a:lnTo>
                    <a:pt x="55664" y="22745"/>
                  </a:lnTo>
                  <a:lnTo>
                    <a:pt x="55346" y="21234"/>
                  </a:lnTo>
                  <a:lnTo>
                    <a:pt x="55054" y="19799"/>
                  </a:lnTo>
                  <a:lnTo>
                    <a:pt x="54737" y="18224"/>
                  </a:lnTo>
                  <a:lnTo>
                    <a:pt x="54521" y="17106"/>
                  </a:lnTo>
                  <a:lnTo>
                    <a:pt x="54394" y="16929"/>
                  </a:lnTo>
                  <a:lnTo>
                    <a:pt x="54063" y="16446"/>
                  </a:lnTo>
                  <a:lnTo>
                    <a:pt x="53784" y="16040"/>
                  </a:lnTo>
                  <a:lnTo>
                    <a:pt x="53467" y="15557"/>
                  </a:lnTo>
                  <a:lnTo>
                    <a:pt x="53174" y="15138"/>
                  </a:lnTo>
                  <a:lnTo>
                    <a:pt x="52857" y="14668"/>
                  </a:lnTo>
                  <a:lnTo>
                    <a:pt x="52527" y="14185"/>
                  </a:lnTo>
                  <a:lnTo>
                    <a:pt x="52247" y="13779"/>
                  </a:lnTo>
                  <a:lnTo>
                    <a:pt x="51943" y="13322"/>
                  </a:lnTo>
                  <a:lnTo>
                    <a:pt x="51638" y="12877"/>
                  </a:lnTo>
                  <a:lnTo>
                    <a:pt x="51346" y="12458"/>
                  </a:lnTo>
                  <a:lnTo>
                    <a:pt x="51015" y="11976"/>
                  </a:lnTo>
                  <a:lnTo>
                    <a:pt x="48475" y="8242"/>
                  </a:lnTo>
                  <a:lnTo>
                    <a:pt x="43878" y="5168"/>
                  </a:lnTo>
                  <a:lnTo>
                    <a:pt x="43408" y="4851"/>
                  </a:lnTo>
                  <a:lnTo>
                    <a:pt x="42951" y="4546"/>
                  </a:lnTo>
                  <a:lnTo>
                    <a:pt x="42468" y="4229"/>
                  </a:lnTo>
                  <a:lnTo>
                    <a:pt x="42011" y="3924"/>
                  </a:lnTo>
                  <a:lnTo>
                    <a:pt x="41554" y="3619"/>
                  </a:lnTo>
                  <a:lnTo>
                    <a:pt x="41084" y="3302"/>
                  </a:lnTo>
                  <a:lnTo>
                    <a:pt x="40627" y="2997"/>
                  </a:lnTo>
                  <a:lnTo>
                    <a:pt x="40157" y="2679"/>
                  </a:lnTo>
                  <a:lnTo>
                    <a:pt x="39700" y="2374"/>
                  </a:lnTo>
                  <a:lnTo>
                    <a:pt x="39484" y="2235"/>
                  </a:lnTo>
                  <a:lnTo>
                    <a:pt x="38696" y="2070"/>
                  </a:lnTo>
                  <a:lnTo>
                    <a:pt x="37122" y="1752"/>
                  </a:lnTo>
                  <a:lnTo>
                    <a:pt x="35623" y="1447"/>
                  </a:lnTo>
                  <a:lnTo>
                    <a:pt x="34061" y="1130"/>
                  </a:lnTo>
                  <a:lnTo>
                    <a:pt x="32550" y="825"/>
                  </a:lnTo>
                  <a:lnTo>
                    <a:pt x="30988" y="508"/>
                  </a:lnTo>
                  <a:lnTo>
                    <a:pt x="29476" y="203"/>
                  </a:lnTo>
                  <a:lnTo>
                    <a:pt x="28486" y="0"/>
                  </a:lnTo>
                  <a:lnTo>
                    <a:pt x="27444" y="203"/>
                  </a:lnTo>
                  <a:lnTo>
                    <a:pt x="25882" y="508"/>
                  </a:lnTo>
                  <a:lnTo>
                    <a:pt x="24257" y="825"/>
                  </a:lnTo>
                  <a:lnTo>
                    <a:pt x="22694" y="1130"/>
                  </a:lnTo>
                  <a:lnTo>
                    <a:pt x="21069" y="1447"/>
                  </a:lnTo>
                  <a:lnTo>
                    <a:pt x="16649" y="2679"/>
                  </a:lnTo>
                  <a:lnTo>
                    <a:pt x="16167" y="2997"/>
                  </a:lnTo>
                  <a:lnTo>
                    <a:pt x="15697" y="3302"/>
                  </a:lnTo>
                  <a:lnTo>
                    <a:pt x="15214" y="3619"/>
                  </a:lnTo>
                  <a:lnTo>
                    <a:pt x="14744" y="3924"/>
                  </a:lnTo>
                  <a:lnTo>
                    <a:pt x="14287" y="4229"/>
                  </a:lnTo>
                  <a:lnTo>
                    <a:pt x="13804" y="4546"/>
                  </a:lnTo>
                  <a:lnTo>
                    <a:pt x="13335" y="4851"/>
                  </a:lnTo>
                  <a:lnTo>
                    <a:pt x="12852" y="5168"/>
                  </a:lnTo>
                  <a:lnTo>
                    <a:pt x="8394" y="8102"/>
                  </a:lnTo>
                  <a:lnTo>
                    <a:pt x="5715" y="11976"/>
                  </a:lnTo>
                  <a:lnTo>
                    <a:pt x="5384" y="12446"/>
                  </a:lnTo>
                  <a:lnTo>
                    <a:pt x="4775" y="13322"/>
                  </a:lnTo>
                  <a:lnTo>
                    <a:pt x="4470" y="13766"/>
                  </a:lnTo>
                  <a:lnTo>
                    <a:pt x="4178" y="14185"/>
                  </a:lnTo>
                  <a:lnTo>
                    <a:pt x="3848" y="14668"/>
                  </a:lnTo>
                  <a:lnTo>
                    <a:pt x="3530" y="15125"/>
                  </a:lnTo>
                  <a:lnTo>
                    <a:pt x="3225" y="15557"/>
                  </a:lnTo>
                  <a:lnTo>
                    <a:pt x="2908" y="16014"/>
                  </a:lnTo>
                  <a:lnTo>
                    <a:pt x="2616" y="16446"/>
                  </a:lnTo>
                  <a:lnTo>
                    <a:pt x="2286" y="16916"/>
                  </a:lnTo>
                  <a:lnTo>
                    <a:pt x="2006" y="18186"/>
                  </a:lnTo>
                  <a:lnTo>
                    <a:pt x="1676" y="19748"/>
                  </a:lnTo>
                  <a:lnTo>
                    <a:pt x="1041" y="22733"/>
                  </a:lnTo>
                  <a:lnTo>
                    <a:pt x="736" y="24180"/>
                  </a:lnTo>
                  <a:lnTo>
                    <a:pt x="431" y="25692"/>
                  </a:lnTo>
                  <a:lnTo>
                    <a:pt x="127" y="27139"/>
                  </a:lnTo>
                  <a:lnTo>
                    <a:pt x="0" y="27736"/>
                  </a:lnTo>
                  <a:lnTo>
                    <a:pt x="127" y="28435"/>
                  </a:lnTo>
                  <a:lnTo>
                    <a:pt x="431" y="29908"/>
                  </a:lnTo>
                  <a:lnTo>
                    <a:pt x="1041" y="32918"/>
                  </a:lnTo>
                  <a:lnTo>
                    <a:pt x="2197" y="38569"/>
                  </a:lnTo>
                  <a:lnTo>
                    <a:pt x="8255" y="47434"/>
                  </a:lnTo>
                  <a:lnTo>
                    <a:pt x="17246" y="53441"/>
                  </a:lnTo>
                  <a:lnTo>
                    <a:pt x="19621" y="53924"/>
                  </a:lnTo>
                  <a:lnTo>
                    <a:pt x="28257" y="55664"/>
                  </a:lnTo>
                  <a:lnTo>
                    <a:pt x="37185" y="53924"/>
                  </a:lnTo>
                  <a:lnTo>
                    <a:pt x="39281" y="53517"/>
                  </a:lnTo>
                  <a:lnTo>
                    <a:pt x="40563" y="52666"/>
                  </a:lnTo>
                  <a:lnTo>
                    <a:pt x="41021" y="52362"/>
                  </a:lnTo>
                  <a:lnTo>
                    <a:pt x="48323" y="47574"/>
                  </a:lnTo>
                  <a:lnTo>
                    <a:pt x="51003" y="43700"/>
                  </a:lnTo>
                  <a:lnTo>
                    <a:pt x="51346" y="43218"/>
                  </a:lnTo>
                  <a:lnTo>
                    <a:pt x="51638" y="42786"/>
                  </a:lnTo>
                  <a:lnTo>
                    <a:pt x="51943" y="42354"/>
                  </a:lnTo>
                  <a:lnTo>
                    <a:pt x="52273" y="41884"/>
                  </a:lnTo>
                  <a:lnTo>
                    <a:pt x="52565" y="41452"/>
                  </a:lnTo>
                  <a:lnTo>
                    <a:pt x="52895" y="40982"/>
                  </a:lnTo>
                  <a:lnTo>
                    <a:pt x="53213" y="40525"/>
                  </a:lnTo>
                  <a:lnTo>
                    <a:pt x="53505" y="40106"/>
                  </a:lnTo>
                  <a:lnTo>
                    <a:pt x="53835" y="39624"/>
                  </a:lnTo>
                  <a:lnTo>
                    <a:pt x="54127" y="39204"/>
                  </a:lnTo>
                  <a:lnTo>
                    <a:pt x="54444" y="38747"/>
                  </a:lnTo>
                  <a:lnTo>
                    <a:pt x="54698" y="37528"/>
                  </a:lnTo>
                  <a:lnTo>
                    <a:pt x="55041" y="35902"/>
                  </a:lnTo>
                  <a:lnTo>
                    <a:pt x="55346" y="34467"/>
                  </a:lnTo>
                  <a:lnTo>
                    <a:pt x="55676" y="32918"/>
                  </a:lnTo>
                  <a:lnTo>
                    <a:pt x="55994" y="31419"/>
                  </a:lnTo>
                  <a:lnTo>
                    <a:pt x="56311" y="29921"/>
                  </a:lnTo>
                  <a:lnTo>
                    <a:pt x="56616" y="28473"/>
                  </a:lnTo>
                  <a:lnTo>
                    <a:pt x="56730" y="279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4481715" y="534281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8310" y="0"/>
                  </a:moveTo>
                  <a:lnTo>
                    <a:pt x="6365" y="0"/>
                  </a:lnTo>
                  <a:lnTo>
                    <a:pt x="2366" y="2627"/>
                  </a:lnTo>
                  <a:lnTo>
                    <a:pt x="3" y="6034"/>
                  </a:lnTo>
                  <a:lnTo>
                    <a:pt x="0" y="38683"/>
                  </a:lnTo>
                  <a:lnTo>
                    <a:pt x="2233" y="41951"/>
                  </a:lnTo>
                  <a:lnTo>
                    <a:pt x="6374" y="44716"/>
                  </a:lnTo>
                  <a:lnTo>
                    <a:pt x="38301" y="44716"/>
                  </a:lnTo>
                  <a:lnTo>
                    <a:pt x="42295" y="42089"/>
                  </a:lnTo>
                  <a:lnTo>
                    <a:pt x="44657" y="38683"/>
                  </a:lnTo>
                  <a:lnTo>
                    <a:pt x="44678" y="6034"/>
                  </a:lnTo>
                  <a:lnTo>
                    <a:pt x="42443" y="2760"/>
                  </a:lnTo>
                  <a:lnTo>
                    <a:pt x="3831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482020" y="534313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480" y="0"/>
                  </a:moveTo>
                  <a:lnTo>
                    <a:pt x="5577" y="0"/>
                  </a:lnTo>
                  <a:lnTo>
                    <a:pt x="2062" y="2309"/>
                  </a:lnTo>
                  <a:lnTo>
                    <a:pt x="7" y="5270"/>
                  </a:lnTo>
                  <a:lnTo>
                    <a:pt x="0" y="38811"/>
                  </a:lnTo>
                  <a:lnTo>
                    <a:pt x="1928" y="41633"/>
                  </a:lnTo>
                  <a:lnTo>
                    <a:pt x="5575" y="44069"/>
                  </a:lnTo>
                  <a:lnTo>
                    <a:pt x="38498" y="44069"/>
                  </a:lnTo>
                  <a:lnTo>
                    <a:pt x="41990" y="41771"/>
                  </a:lnTo>
                  <a:lnTo>
                    <a:pt x="44043" y="38811"/>
                  </a:lnTo>
                  <a:lnTo>
                    <a:pt x="44069" y="5270"/>
                  </a:lnTo>
                  <a:lnTo>
                    <a:pt x="42138" y="2443"/>
                  </a:lnTo>
                  <a:lnTo>
                    <a:pt x="38480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4482312" y="534343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645" y="0"/>
                  </a:moveTo>
                  <a:lnTo>
                    <a:pt x="4821" y="0"/>
                  </a:lnTo>
                  <a:lnTo>
                    <a:pt x="1770" y="2005"/>
                  </a:lnTo>
                  <a:lnTo>
                    <a:pt x="38" y="4500"/>
                  </a:lnTo>
                  <a:lnTo>
                    <a:pt x="0" y="38934"/>
                  </a:lnTo>
                  <a:lnTo>
                    <a:pt x="1636" y="41328"/>
                  </a:lnTo>
                  <a:lnTo>
                    <a:pt x="4826" y="43459"/>
                  </a:lnTo>
                  <a:lnTo>
                    <a:pt x="38669" y="43459"/>
                  </a:lnTo>
                  <a:lnTo>
                    <a:pt x="41698" y="41467"/>
                  </a:lnTo>
                  <a:lnTo>
                    <a:pt x="43454" y="38934"/>
                  </a:lnTo>
                  <a:lnTo>
                    <a:pt x="43459" y="4500"/>
                  </a:lnTo>
                  <a:lnTo>
                    <a:pt x="41846" y="2138"/>
                  </a:lnTo>
                  <a:lnTo>
                    <a:pt x="38645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4482630" y="5343753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802" y="0"/>
                  </a:moveTo>
                  <a:lnTo>
                    <a:pt x="4021" y="0"/>
                  </a:lnTo>
                  <a:lnTo>
                    <a:pt x="1452" y="1687"/>
                  </a:lnTo>
                  <a:lnTo>
                    <a:pt x="30" y="3736"/>
                  </a:lnTo>
                  <a:lnTo>
                    <a:pt x="0" y="39081"/>
                  </a:lnTo>
                  <a:lnTo>
                    <a:pt x="1319" y="41011"/>
                  </a:lnTo>
                  <a:lnTo>
                    <a:pt x="4053" y="42837"/>
                  </a:lnTo>
                  <a:lnTo>
                    <a:pt x="38815" y="42837"/>
                  </a:lnTo>
                  <a:lnTo>
                    <a:pt x="41381" y="41149"/>
                  </a:lnTo>
                  <a:lnTo>
                    <a:pt x="42815" y="39081"/>
                  </a:lnTo>
                  <a:lnTo>
                    <a:pt x="42837" y="3736"/>
                  </a:lnTo>
                  <a:lnTo>
                    <a:pt x="41528" y="1820"/>
                  </a:lnTo>
                  <a:lnTo>
                    <a:pt x="3880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4482960" y="5344071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948" y="0"/>
                  </a:moveTo>
                  <a:lnTo>
                    <a:pt x="3207" y="0"/>
                  </a:lnTo>
                  <a:lnTo>
                    <a:pt x="1122" y="1370"/>
                  </a:lnTo>
                  <a:lnTo>
                    <a:pt x="0" y="2987"/>
                  </a:lnTo>
                  <a:lnTo>
                    <a:pt x="0" y="39246"/>
                  </a:lnTo>
                  <a:lnTo>
                    <a:pt x="989" y="40693"/>
                  </a:lnTo>
                  <a:lnTo>
                    <a:pt x="3247" y="42202"/>
                  </a:lnTo>
                  <a:lnTo>
                    <a:pt x="38968" y="42202"/>
                  </a:lnTo>
                  <a:lnTo>
                    <a:pt x="41051" y="40832"/>
                  </a:lnTo>
                  <a:lnTo>
                    <a:pt x="42150" y="39246"/>
                  </a:lnTo>
                  <a:lnTo>
                    <a:pt x="42212" y="2987"/>
                  </a:lnTo>
                  <a:lnTo>
                    <a:pt x="41198" y="1503"/>
                  </a:lnTo>
                  <a:lnTo>
                    <a:pt x="38948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4483252" y="534436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9093" y="0"/>
                  </a:moveTo>
                  <a:lnTo>
                    <a:pt x="2470" y="0"/>
                  </a:lnTo>
                  <a:lnTo>
                    <a:pt x="830" y="1077"/>
                  </a:lnTo>
                  <a:lnTo>
                    <a:pt x="27" y="2234"/>
                  </a:lnTo>
                  <a:lnTo>
                    <a:pt x="0" y="39382"/>
                  </a:lnTo>
                  <a:lnTo>
                    <a:pt x="696" y="40401"/>
                  </a:lnTo>
                  <a:lnTo>
                    <a:pt x="2498" y="41605"/>
                  </a:lnTo>
                  <a:lnTo>
                    <a:pt x="39139" y="41605"/>
                  </a:lnTo>
                  <a:lnTo>
                    <a:pt x="40759" y="40539"/>
                  </a:lnTo>
                  <a:lnTo>
                    <a:pt x="41561" y="39382"/>
                  </a:lnTo>
                  <a:lnTo>
                    <a:pt x="41605" y="2234"/>
                  </a:lnTo>
                  <a:lnTo>
                    <a:pt x="40906" y="1211"/>
                  </a:lnTo>
                  <a:lnTo>
                    <a:pt x="39093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4483582" y="53446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9257" y="0"/>
                  </a:moveTo>
                  <a:lnTo>
                    <a:pt x="1638" y="0"/>
                  </a:lnTo>
                  <a:lnTo>
                    <a:pt x="500" y="747"/>
                  </a:lnTo>
                  <a:lnTo>
                    <a:pt x="33" y="1420"/>
                  </a:lnTo>
                  <a:lnTo>
                    <a:pt x="0" y="39535"/>
                  </a:lnTo>
                  <a:lnTo>
                    <a:pt x="366" y="40071"/>
                  </a:lnTo>
                  <a:lnTo>
                    <a:pt x="1693" y="40957"/>
                  </a:lnTo>
                  <a:lnTo>
                    <a:pt x="39292" y="40957"/>
                  </a:lnTo>
                  <a:lnTo>
                    <a:pt x="40428" y="40209"/>
                  </a:lnTo>
                  <a:lnTo>
                    <a:pt x="40896" y="39535"/>
                  </a:lnTo>
                  <a:lnTo>
                    <a:pt x="40944" y="1420"/>
                  </a:lnTo>
                  <a:lnTo>
                    <a:pt x="40576" y="881"/>
                  </a:lnTo>
                  <a:lnTo>
                    <a:pt x="39257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4483949" y="534498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328" y="0"/>
                  </a:moveTo>
                  <a:lnTo>
                    <a:pt x="826" y="0"/>
                  </a:lnTo>
                  <a:lnTo>
                    <a:pt x="133" y="455"/>
                  </a:lnTo>
                  <a:lnTo>
                    <a:pt x="40" y="588"/>
                  </a:lnTo>
                  <a:lnTo>
                    <a:pt x="0" y="39779"/>
                  </a:lnTo>
                  <a:lnTo>
                    <a:pt x="870" y="40360"/>
                  </a:lnTo>
                  <a:lnTo>
                    <a:pt x="39388" y="40360"/>
                  </a:lnTo>
                  <a:lnTo>
                    <a:pt x="40062" y="39917"/>
                  </a:lnTo>
                  <a:lnTo>
                    <a:pt x="40233" y="39670"/>
                  </a:lnTo>
                  <a:lnTo>
                    <a:pt x="40209" y="588"/>
                  </a:lnTo>
                  <a:lnTo>
                    <a:pt x="39328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4484260" y="534530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491" y="0"/>
                  </a:moveTo>
                  <a:lnTo>
                    <a:pt x="31" y="0"/>
                  </a:lnTo>
                  <a:lnTo>
                    <a:pt x="0" y="39670"/>
                  </a:lnTo>
                  <a:lnTo>
                    <a:pt x="39559" y="39725"/>
                  </a:lnTo>
                  <a:lnTo>
                    <a:pt x="39491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4484496" y="5345620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115" y="0"/>
                  </a:moveTo>
                  <a:lnTo>
                    <a:pt x="0" y="0"/>
                  </a:lnTo>
                  <a:lnTo>
                    <a:pt x="0" y="39103"/>
                  </a:lnTo>
                  <a:lnTo>
                    <a:pt x="39115" y="39103"/>
                  </a:lnTo>
                  <a:lnTo>
                    <a:pt x="39115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4484814" y="5345925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480" y="0"/>
                  </a:moveTo>
                  <a:lnTo>
                    <a:pt x="0" y="0"/>
                  </a:lnTo>
                  <a:lnTo>
                    <a:pt x="0" y="38480"/>
                  </a:lnTo>
                  <a:lnTo>
                    <a:pt x="38480" y="38480"/>
                  </a:lnTo>
                  <a:lnTo>
                    <a:pt x="38480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4485119" y="534624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71" y="0"/>
                  </a:moveTo>
                  <a:lnTo>
                    <a:pt x="0" y="0"/>
                  </a:lnTo>
                  <a:lnTo>
                    <a:pt x="0" y="37858"/>
                  </a:lnTo>
                  <a:lnTo>
                    <a:pt x="37871" y="37858"/>
                  </a:lnTo>
                  <a:lnTo>
                    <a:pt x="37871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4485436" y="534654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7236" y="0"/>
                  </a:moveTo>
                  <a:lnTo>
                    <a:pt x="0" y="0"/>
                  </a:lnTo>
                  <a:lnTo>
                    <a:pt x="0" y="37249"/>
                  </a:lnTo>
                  <a:lnTo>
                    <a:pt x="37236" y="37249"/>
                  </a:lnTo>
                  <a:lnTo>
                    <a:pt x="3723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485728" y="53468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639" y="0"/>
                  </a:moveTo>
                  <a:lnTo>
                    <a:pt x="0" y="0"/>
                  </a:lnTo>
                  <a:lnTo>
                    <a:pt x="0" y="36626"/>
                  </a:lnTo>
                  <a:lnTo>
                    <a:pt x="36639" y="36626"/>
                  </a:lnTo>
                  <a:lnTo>
                    <a:pt x="36639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4486059" y="534716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91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35991" y="36004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4486351" y="534747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394" y="0"/>
                  </a:moveTo>
                  <a:lnTo>
                    <a:pt x="0" y="0"/>
                  </a:lnTo>
                  <a:lnTo>
                    <a:pt x="0" y="35382"/>
                  </a:lnTo>
                  <a:lnTo>
                    <a:pt x="35394" y="35382"/>
                  </a:lnTo>
                  <a:lnTo>
                    <a:pt x="35394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4486681" y="5347792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747" y="0"/>
                  </a:moveTo>
                  <a:lnTo>
                    <a:pt x="0" y="0"/>
                  </a:lnTo>
                  <a:lnTo>
                    <a:pt x="0" y="34759"/>
                  </a:lnTo>
                  <a:lnTo>
                    <a:pt x="34747" y="34759"/>
                  </a:lnTo>
                  <a:lnTo>
                    <a:pt x="34747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4486973" y="534809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4162" y="0"/>
                  </a:moveTo>
                  <a:lnTo>
                    <a:pt x="0" y="0"/>
                  </a:lnTo>
                  <a:lnTo>
                    <a:pt x="0" y="34150"/>
                  </a:lnTo>
                  <a:lnTo>
                    <a:pt x="34162" y="34150"/>
                  </a:lnTo>
                  <a:lnTo>
                    <a:pt x="34162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487303" y="534841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502" y="0"/>
                  </a:moveTo>
                  <a:lnTo>
                    <a:pt x="0" y="0"/>
                  </a:lnTo>
                  <a:lnTo>
                    <a:pt x="0" y="33515"/>
                  </a:lnTo>
                  <a:lnTo>
                    <a:pt x="33502" y="33515"/>
                  </a:lnTo>
                  <a:lnTo>
                    <a:pt x="33502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487595" y="5348719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918" y="0"/>
                  </a:moveTo>
                  <a:lnTo>
                    <a:pt x="0" y="0"/>
                  </a:lnTo>
                  <a:lnTo>
                    <a:pt x="0" y="32905"/>
                  </a:lnTo>
                  <a:lnTo>
                    <a:pt x="32918" y="32905"/>
                  </a:lnTo>
                  <a:lnTo>
                    <a:pt x="3291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487913" y="53490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70" y="0"/>
                  </a:moveTo>
                  <a:lnTo>
                    <a:pt x="0" y="0"/>
                  </a:lnTo>
                  <a:lnTo>
                    <a:pt x="0" y="32283"/>
                  </a:lnTo>
                  <a:lnTo>
                    <a:pt x="32270" y="32283"/>
                  </a:lnTo>
                  <a:lnTo>
                    <a:pt x="32270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4488218" y="5349341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673" y="0"/>
                  </a:moveTo>
                  <a:lnTo>
                    <a:pt x="0" y="0"/>
                  </a:lnTo>
                  <a:lnTo>
                    <a:pt x="0" y="31661"/>
                  </a:lnTo>
                  <a:lnTo>
                    <a:pt x="31673" y="31661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488535" y="5349646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1038" y="0"/>
                  </a:moveTo>
                  <a:lnTo>
                    <a:pt x="0" y="0"/>
                  </a:lnTo>
                  <a:lnTo>
                    <a:pt x="0" y="31051"/>
                  </a:lnTo>
                  <a:lnTo>
                    <a:pt x="31038" y="31051"/>
                  </a:lnTo>
                  <a:lnTo>
                    <a:pt x="31038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4488840" y="534996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429" y="0"/>
                  </a:moveTo>
                  <a:lnTo>
                    <a:pt x="0" y="0"/>
                  </a:lnTo>
                  <a:lnTo>
                    <a:pt x="0" y="30416"/>
                  </a:lnTo>
                  <a:lnTo>
                    <a:pt x="30429" y="30416"/>
                  </a:lnTo>
                  <a:lnTo>
                    <a:pt x="304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475683" y="5337340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28486" y="0"/>
                  </a:moveTo>
                  <a:lnTo>
                    <a:pt x="17446" y="2156"/>
                  </a:lnTo>
                  <a:lnTo>
                    <a:pt x="8399" y="8101"/>
                  </a:lnTo>
                  <a:lnTo>
                    <a:pt x="2273" y="16928"/>
                  </a:lnTo>
                  <a:lnTo>
                    <a:pt x="0" y="27736"/>
                  </a:lnTo>
                  <a:lnTo>
                    <a:pt x="2206" y="38558"/>
                  </a:lnTo>
                  <a:lnTo>
                    <a:pt x="8266" y="47424"/>
                  </a:lnTo>
                  <a:lnTo>
                    <a:pt x="17257" y="53429"/>
                  </a:lnTo>
                  <a:lnTo>
                    <a:pt x="28257" y="55664"/>
                  </a:lnTo>
                  <a:lnTo>
                    <a:pt x="39291" y="53507"/>
                  </a:lnTo>
                  <a:lnTo>
                    <a:pt x="48328" y="47563"/>
                  </a:lnTo>
                  <a:lnTo>
                    <a:pt x="54448" y="38735"/>
                  </a:lnTo>
                  <a:lnTo>
                    <a:pt x="56730" y="27927"/>
                  </a:lnTo>
                  <a:lnTo>
                    <a:pt x="54532" y="17103"/>
                  </a:lnTo>
                  <a:lnTo>
                    <a:pt x="48475" y="8234"/>
                  </a:lnTo>
                  <a:lnTo>
                    <a:pt x="39485" y="2229"/>
                  </a:lnTo>
                  <a:lnTo>
                    <a:pt x="2848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475289" y="5519178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56705" y="27927"/>
                  </a:moveTo>
                  <a:lnTo>
                    <a:pt x="56565" y="27241"/>
                  </a:lnTo>
                  <a:lnTo>
                    <a:pt x="56261" y="25742"/>
                  </a:lnTo>
                  <a:lnTo>
                    <a:pt x="55968" y="24307"/>
                  </a:lnTo>
                  <a:lnTo>
                    <a:pt x="55664" y="22796"/>
                  </a:lnTo>
                  <a:lnTo>
                    <a:pt x="55359" y="21348"/>
                  </a:lnTo>
                  <a:lnTo>
                    <a:pt x="55029" y="19723"/>
                  </a:lnTo>
                  <a:lnTo>
                    <a:pt x="54737" y="18275"/>
                  </a:lnTo>
                  <a:lnTo>
                    <a:pt x="54508" y="17106"/>
                  </a:lnTo>
                  <a:lnTo>
                    <a:pt x="54368" y="16903"/>
                  </a:lnTo>
                  <a:lnTo>
                    <a:pt x="54089" y="16497"/>
                  </a:lnTo>
                  <a:lnTo>
                    <a:pt x="53759" y="16002"/>
                  </a:lnTo>
                  <a:lnTo>
                    <a:pt x="53454" y="15557"/>
                  </a:lnTo>
                  <a:lnTo>
                    <a:pt x="53149" y="15113"/>
                  </a:lnTo>
                  <a:lnTo>
                    <a:pt x="52857" y="14693"/>
                  </a:lnTo>
                  <a:lnTo>
                    <a:pt x="52552" y="14236"/>
                  </a:lnTo>
                  <a:lnTo>
                    <a:pt x="52247" y="13792"/>
                  </a:lnTo>
                  <a:lnTo>
                    <a:pt x="51943" y="13347"/>
                  </a:lnTo>
                  <a:lnTo>
                    <a:pt x="51612" y="12852"/>
                  </a:lnTo>
                  <a:lnTo>
                    <a:pt x="51320" y="12433"/>
                  </a:lnTo>
                  <a:lnTo>
                    <a:pt x="51003" y="11963"/>
                  </a:lnTo>
                  <a:lnTo>
                    <a:pt x="48463" y="8242"/>
                  </a:lnTo>
                  <a:lnTo>
                    <a:pt x="43865" y="5168"/>
                  </a:lnTo>
                  <a:lnTo>
                    <a:pt x="43408" y="4864"/>
                  </a:lnTo>
                  <a:lnTo>
                    <a:pt x="42938" y="4546"/>
                  </a:lnTo>
                  <a:lnTo>
                    <a:pt x="42481" y="4241"/>
                  </a:lnTo>
                  <a:lnTo>
                    <a:pt x="41998" y="3924"/>
                  </a:lnTo>
                  <a:lnTo>
                    <a:pt x="41541" y="3619"/>
                  </a:lnTo>
                  <a:lnTo>
                    <a:pt x="41084" y="3314"/>
                  </a:lnTo>
                  <a:lnTo>
                    <a:pt x="40589" y="2984"/>
                  </a:lnTo>
                  <a:lnTo>
                    <a:pt x="40132" y="2679"/>
                  </a:lnTo>
                  <a:lnTo>
                    <a:pt x="39674" y="2374"/>
                  </a:lnTo>
                  <a:lnTo>
                    <a:pt x="39458" y="2235"/>
                  </a:lnTo>
                  <a:lnTo>
                    <a:pt x="38608" y="2057"/>
                  </a:lnTo>
                  <a:lnTo>
                    <a:pt x="37109" y="1752"/>
                  </a:lnTo>
                  <a:lnTo>
                    <a:pt x="35598" y="1447"/>
                  </a:lnTo>
                  <a:lnTo>
                    <a:pt x="34023" y="1130"/>
                  </a:lnTo>
                  <a:lnTo>
                    <a:pt x="32461" y="812"/>
                  </a:lnTo>
                  <a:lnTo>
                    <a:pt x="30949" y="508"/>
                  </a:lnTo>
                  <a:lnTo>
                    <a:pt x="29387" y="190"/>
                  </a:lnTo>
                  <a:lnTo>
                    <a:pt x="28448" y="0"/>
                  </a:lnTo>
                  <a:lnTo>
                    <a:pt x="27470" y="190"/>
                  </a:lnTo>
                  <a:lnTo>
                    <a:pt x="25844" y="508"/>
                  </a:lnTo>
                  <a:lnTo>
                    <a:pt x="24269" y="812"/>
                  </a:lnTo>
                  <a:lnTo>
                    <a:pt x="22644" y="1130"/>
                  </a:lnTo>
                  <a:lnTo>
                    <a:pt x="21031" y="1447"/>
                  </a:lnTo>
                  <a:lnTo>
                    <a:pt x="19469" y="1752"/>
                  </a:lnTo>
                  <a:lnTo>
                    <a:pt x="17932" y="2057"/>
                  </a:lnTo>
                  <a:lnTo>
                    <a:pt x="17424" y="2159"/>
                  </a:lnTo>
                  <a:lnTo>
                    <a:pt x="17094" y="2374"/>
                  </a:lnTo>
                  <a:lnTo>
                    <a:pt x="16611" y="2679"/>
                  </a:lnTo>
                  <a:lnTo>
                    <a:pt x="16154" y="2984"/>
                  </a:lnTo>
                  <a:lnTo>
                    <a:pt x="15646" y="3314"/>
                  </a:lnTo>
                  <a:lnTo>
                    <a:pt x="15189" y="3619"/>
                  </a:lnTo>
                  <a:lnTo>
                    <a:pt x="14719" y="3924"/>
                  </a:lnTo>
                  <a:lnTo>
                    <a:pt x="14236" y="4241"/>
                  </a:lnTo>
                  <a:lnTo>
                    <a:pt x="13779" y="4546"/>
                  </a:lnTo>
                  <a:lnTo>
                    <a:pt x="13296" y="4864"/>
                  </a:lnTo>
                  <a:lnTo>
                    <a:pt x="12827" y="5168"/>
                  </a:lnTo>
                  <a:lnTo>
                    <a:pt x="8394" y="8089"/>
                  </a:lnTo>
                  <a:lnTo>
                    <a:pt x="5715" y="11950"/>
                  </a:lnTo>
                  <a:lnTo>
                    <a:pt x="5384" y="12420"/>
                  </a:lnTo>
                  <a:lnTo>
                    <a:pt x="5092" y="12852"/>
                  </a:lnTo>
                  <a:lnTo>
                    <a:pt x="3822" y="14668"/>
                  </a:lnTo>
                  <a:lnTo>
                    <a:pt x="3517" y="15113"/>
                  </a:lnTo>
                  <a:lnTo>
                    <a:pt x="3225" y="15544"/>
                  </a:lnTo>
                  <a:lnTo>
                    <a:pt x="2908" y="16002"/>
                  </a:lnTo>
                  <a:lnTo>
                    <a:pt x="2565" y="16484"/>
                  </a:lnTo>
                  <a:lnTo>
                    <a:pt x="2260" y="16916"/>
                  </a:lnTo>
                  <a:lnTo>
                    <a:pt x="101" y="27241"/>
                  </a:lnTo>
                  <a:lnTo>
                    <a:pt x="0" y="27724"/>
                  </a:lnTo>
                  <a:lnTo>
                    <a:pt x="114" y="28346"/>
                  </a:lnTo>
                  <a:lnTo>
                    <a:pt x="2184" y="38557"/>
                  </a:lnTo>
                  <a:lnTo>
                    <a:pt x="2603" y="39192"/>
                  </a:lnTo>
                  <a:lnTo>
                    <a:pt x="4140" y="41440"/>
                  </a:lnTo>
                  <a:lnTo>
                    <a:pt x="5384" y="43243"/>
                  </a:lnTo>
                  <a:lnTo>
                    <a:pt x="8242" y="47421"/>
                  </a:lnTo>
                  <a:lnTo>
                    <a:pt x="13296" y="50800"/>
                  </a:lnTo>
                  <a:lnTo>
                    <a:pt x="13754" y="51104"/>
                  </a:lnTo>
                  <a:lnTo>
                    <a:pt x="16548" y="52971"/>
                  </a:lnTo>
                  <a:lnTo>
                    <a:pt x="17005" y="53276"/>
                  </a:lnTo>
                  <a:lnTo>
                    <a:pt x="17233" y="53428"/>
                  </a:lnTo>
                  <a:lnTo>
                    <a:pt x="24180" y="54838"/>
                  </a:lnTo>
                  <a:lnTo>
                    <a:pt x="27190" y="55448"/>
                  </a:lnTo>
                  <a:lnTo>
                    <a:pt x="28257" y="55664"/>
                  </a:lnTo>
                  <a:lnTo>
                    <a:pt x="39281" y="53517"/>
                  </a:lnTo>
                  <a:lnTo>
                    <a:pt x="48310" y="47574"/>
                  </a:lnTo>
                  <a:lnTo>
                    <a:pt x="51003" y="43700"/>
                  </a:lnTo>
                  <a:lnTo>
                    <a:pt x="51320" y="43243"/>
                  </a:lnTo>
                  <a:lnTo>
                    <a:pt x="51943" y="42341"/>
                  </a:lnTo>
                  <a:lnTo>
                    <a:pt x="52260" y="41884"/>
                  </a:lnTo>
                  <a:lnTo>
                    <a:pt x="52565" y="41440"/>
                  </a:lnTo>
                  <a:lnTo>
                    <a:pt x="52857" y="41021"/>
                  </a:lnTo>
                  <a:lnTo>
                    <a:pt x="53187" y="40538"/>
                  </a:lnTo>
                  <a:lnTo>
                    <a:pt x="53505" y="40081"/>
                  </a:lnTo>
                  <a:lnTo>
                    <a:pt x="53809" y="39649"/>
                  </a:lnTo>
                  <a:lnTo>
                    <a:pt x="54127" y="39192"/>
                  </a:lnTo>
                  <a:lnTo>
                    <a:pt x="54419" y="38760"/>
                  </a:lnTo>
                  <a:lnTo>
                    <a:pt x="54698" y="37439"/>
                  </a:lnTo>
                  <a:lnTo>
                    <a:pt x="55016" y="35928"/>
                  </a:lnTo>
                  <a:lnTo>
                    <a:pt x="55346" y="34366"/>
                  </a:lnTo>
                  <a:lnTo>
                    <a:pt x="55664" y="32893"/>
                  </a:lnTo>
                  <a:lnTo>
                    <a:pt x="55981" y="31381"/>
                  </a:lnTo>
                  <a:lnTo>
                    <a:pt x="56286" y="29933"/>
                  </a:lnTo>
                  <a:lnTo>
                    <a:pt x="56603" y="28422"/>
                  </a:lnTo>
                  <a:lnTo>
                    <a:pt x="56705" y="279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481296" y="5524652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38323" y="0"/>
                  </a:moveTo>
                  <a:lnTo>
                    <a:pt x="6367" y="0"/>
                  </a:lnTo>
                  <a:lnTo>
                    <a:pt x="2387" y="2616"/>
                  </a:lnTo>
                  <a:lnTo>
                    <a:pt x="20" y="6028"/>
                  </a:lnTo>
                  <a:lnTo>
                    <a:pt x="0" y="38661"/>
                  </a:lnTo>
                  <a:lnTo>
                    <a:pt x="2239" y="41944"/>
                  </a:lnTo>
                  <a:lnTo>
                    <a:pt x="6369" y="44703"/>
                  </a:lnTo>
                  <a:lnTo>
                    <a:pt x="38339" y="44703"/>
                  </a:lnTo>
                  <a:lnTo>
                    <a:pt x="42313" y="42089"/>
                  </a:lnTo>
                  <a:lnTo>
                    <a:pt x="44687" y="38661"/>
                  </a:lnTo>
                  <a:lnTo>
                    <a:pt x="44691" y="6028"/>
                  </a:lnTo>
                  <a:lnTo>
                    <a:pt x="42460" y="2760"/>
                  </a:lnTo>
                  <a:lnTo>
                    <a:pt x="38323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481614" y="5524969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482" y="0"/>
                  </a:moveTo>
                  <a:lnTo>
                    <a:pt x="5566" y="0"/>
                  </a:lnTo>
                  <a:lnTo>
                    <a:pt x="2070" y="2298"/>
                  </a:lnTo>
                  <a:lnTo>
                    <a:pt x="0" y="5283"/>
                  </a:lnTo>
                  <a:lnTo>
                    <a:pt x="0" y="38809"/>
                  </a:lnTo>
                  <a:lnTo>
                    <a:pt x="1922" y="41627"/>
                  </a:lnTo>
                  <a:lnTo>
                    <a:pt x="5595" y="44081"/>
                  </a:lnTo>
                  <a:lnTo>
                    <a:pt x="38484" y="44081"/>
                  </a:lnTo>
                  <a:lnTo>
                    <a:pt x="41995" y="41771"/>
                  </a:lnTo>
                  <a:lnTo>
                    <a:pt x="44047" y="38809"/>
                  </a:lnTo>
                  <a:lnTo>
                    <a:pt x="44081" y="5283"/>
                  </a:lnTo>
                  <a:lnTo>
                    <a:pt x="42143" y="2443"/>
                  </a:lnTo>
                  <a:lnTo>
                    <a:pt x="38482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481918" y="5525274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38634" y="0"/>
                  </a:moveTo>
                  <a:lnTo>
                    <a:pt x="4798" y="0"/>
                  </a:lnTo>
                  <a:lnTo>
                    <a:pt x="1765" y="1993"/>
                  </a:lnTo>
                  <a:lnTo>
                    <a:pt x="17" y="4513"/>
                  </a:lnTo>
                  <a:lnTo>
                    <a:pt x="0" y="38951"/>
                  </a:lnTo>
                  <a:lnTo>
                    <a:pt x="1617" y="41322"/>
                  </a:lnTo>
                  <a:lnTo>
                    <a:pt x="4815" y="43459"/>
                  </a:lnTo>
                  <a:lnTo>
                    <a:pt x="38662" y="43459"/>
                  </a:lnTo>
                  <a:lnTo>
                    <a:pt x="41690" y="41467"/>
                  </a:lnTo>
                  <a:lnTo>
                    <a:pt x="43433" y="38951"/>
                  </a:lnTo>
                  <a:lnTo>
                    <a:pt x="43459" y="4513"/>
                  </a:lnTo>
                  <a:lnTo>
                    <a:pt x="41838" y="2138"/>
                  </a:lnTo>
                  <a:lnTo>
                    <a:pt x="38634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482236" y="5525592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792" y="0"/>
                  </a:moveTo>
                  <a:lnTo>
                    <a:pt x="3997" y="0"/>
                  </a:lnTo>
                  <a:lnTo>
                    <a:pt x="1447" y="1676"/>
                  </a:lnTo>
                  <a:lnTo>
                    <a:pt x="36" y="3712"/>
                  </a:lnTo>
                  <a:lnTo>
                    <a:pt x="0" y="39099"/>
                  </a:lnTo>
                  <a:lnTo>
                    <a:pt x="1300" y="41005"/>
                  </a:lnTo>
                  <a:lnTo>
                    <a:pt x="4041" y="42837"/>
                  </a:lnTo>
                  <a:lnTo>
                    <a:pt x="38808" y="42837"/>
                  </a:lnTo>
                  <a:lnTo>
                    <a:pt x="41373" y="41149"/>
                  </a:lnTo>
                  <a:lnTo>
                    <a:pt x="42793" y="39099"/>
                  </a:lnTo>
                  <a:lnTo>
                    <a:pt x="42811" y="3712"/>
                  </a:lnTo>
                  <a:lnTo>
                    <a:pt x="41521" y="1820"/>
                  </a:lnTo>
                  <a:lnTo>
                    <a:pt x="3879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482541" y="552589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944" y="0"/>
                  </a:moveTo>
                  <a:lnTo>
                    <a:pt x="3229" y="0"/>
                  </a:lnTo>
                  <a:lnTo>
                    <a:pt x="1143" y="1371"/>
                  </a:lnTo>
                  <a:lnTo>
                    <a:pt x="28" y="2979"/>
                  </a:lnTo>
                  <a:lnTo>
                    <a:pt x="0" y="39241"/>
                  </a:lnTo>
                  <a:lnTo>
                    <a:pt x="995" y="40700"/>
                  </a:lnTo>
                  <a:lnTo>
                    <a:pt x="3261" y="42214"/>
                  </a:lnTo>
                  <a:lnTo>
                    <a:pt x="38986" y="42214"/>
                  </a:lnTo>
                  <a:lnTo>
                    <a:pt x="41068" y="40844"/>
                  </a:lnTo>
                  <a:lnTo>
                    <a:pt x="42179" y="39241"/>
                  </a:lnTo>
                  <a:lnTo>
                    <a:pt x="42214" y="2979"/>
                  </a:lnTo>
                  <a:lnTo>
                    <a:pt x="41216" y="1516"/>
                  </a:lnTo>
                  <a:lnTo>
                    <a:pt x="38944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482833" y="5526214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39128" y="0"/>
                  </a:moveTo>
                  <a:lnTo>
                    <a:pt x="2454" y="0"/>
                  </a:lnTo>
                  <a:lnTo>
                    <a:pt x="850" y="1054"/>
                  </a:lnTo>
                  <a:lnTo>
                    <a:pt x="71" y="2177"/>
                  </a:lnTo>
                  <a:lnTo>
                    <a:pt x="0" y="39351"/>
                  </a:lnTo>
                  <a:lnTo>
                    <a:pt x="703" y="40382"/>
                  </a:lnTo>
                  <a:lnTo>
                    <a:pt x="2513" y="41592"/>
                  </a:lnTo>
                  <a:lnTo>
                    <a:pt x="39157" y="41592"/>
                  </a:lnTo>
                  <a:lnTo>
                    <a:pt x="40776" y="40527"/>
                  </a:lnTo>
                  <a:lnTo>
                    <a:pt x="41590" y="39351"/>
                  </a:lnTo>
                  <a:lnTo>
                    <a:pt x="41592" y="2177"/>
                  </a:lnTo>
                  <a:lnTo>
                    <a:pt x="40924" y="1198"/>
                  </a:lnTo>
                  <a:lnTo>
                    <a:pt x="39128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483150" y="552651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9267" y="0"/>
                  </a:moveTo>
                  <a:lnTo>
                    <a:pt x="1673" y="0"/>
                  </a:lnTo>
                  <a:lnTo>
                    <a:pt x="533" y="749"/>
                  </a:lnTo>
                  <a:lnTo>
                    <a:pt x="50" y="1445"/>
                  </a:lnTo>
                  <a:lnTo>
                    <a:pt x="0" y="39512"/>
                  </a:lnTo>
                  <a:lnTo>
                    <a:pt x="385" y="40078"/>
                  </a:lnTo>
                  <a:lnTo>
                    <a:pt x="1720" y="40970"/>
                  </a:lnTo>
                  <a:lnTo>
                    <a:pt x="39322" y="40970"/>
                  </a:lnTo>
                  <a:lnTo>
                    <a:pt x="40459" y="40222"/>
                  </a:lnTo>
                  <a:lnTo>
                    <a:pt x="40950" y="39512"/>
                  </a:lnTo>
                  <a:lnTo>
                    <a:pt x="40982" y="1445"/>
                  </a:lnTo>
                  <a:lnTo>
                    <a:pt x="40606" y="893"/>
                  </a:lnTo>
                  <a:lnTo>
                    <a:pt x="39267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483536" y="552682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39338" y="0"/>
                  </a:moveTo>
                  <a:lnTo>
                    <a:pt x="823" y="0"/>
                  </a:lnTo>
                  <a:lnTo>
                    <a:pt x="147" y="444"/>
                  </a:lnTo>
                  <a:lnTo>
                    <a:pt x="47" y="588"/>
                  </a:lnTo>
                  <a:lnTo>
                    <a:pt x="0" y="39773"/>
                  </a:lnTo>
                  <a:lnTo>
                    <a:pt x="879" y="40360"/>
                  </a:lnTo>
                  <a:lnTo>
                    <a:pt x="39400" y="40360"/>
                  </a:lnTo>
                  <a:lnTo>
                    <a:pt x="40073" y="39917"/>
                  </a:lnTo>
                  <a:lnTo>
                    <a:pt x="40173" y="39773"/>
                  </a:lnTo>
                  <a:lnTo>
                    <a:pt x="40220" y="588"/>
                  </a:lnTo>
                  <a:lnTo>
                    <a:pt x="39338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483849" y="552714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500" y="0"/>
                  </a:moveTo>
                  <a:lnTo>
                    <a:pt x="27" y="0"/>
                  </a:lnTo>
                  <a:lnTo>
                    <a:pt x="0" y="39664"/>
                  </a:lnTo>
                  <a:lnTo>
                    <a:pt x="39550" y="39738"/>
                  </a:lnTo>
                  <a:lnTo>
                    <a:pt x="39500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484103" y="5527446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090" y="0"/>
                  </a:moveTo>
                  <a:lnTo>
                    <a:pt x="0" y="0"/>
                  </a:lnTo>
                  <a:lnTo>
                    <a:pt x="0" y="39103"/>
                  </a:lnTo>
                  <a:lnTo>
                    <a:pt x="39090" y="39103"/>
                  </a:lnTo>
                  <a:lnTo>
                    <a:pt x="39090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484395" y="5527763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5">
                  <a:moveTo>
                    <a:pt x="38493" y="0"/>
                  </a:moveTo>
                  <a:lnTo>
                    <a:pt x="0" y="0"/>
                  </a:lnTo>
                  <a:lnTo>
                    <a:pt x="0" y="38493"/>
                  </a:lnTo>
                  <a:lnTo>
                    <a:pt x="38493" y="38493"/>
                  </a:lnTo>
                  <a:lnTo>
                    <a:pt x="38493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484712" y="5528068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858" y="0"/>
                  </a:moveTo>
                  <a:lnTo>
                    <a:pt x="0" y="0"/>
                  </a:lnTo>
                  <a:lnTo>
                    <a:pt x="0" y="37871"/>
                  </a:lnTo>
                  <a:lnTo>
                    <a:pt x="37858" y="37871"/>
                  </a:lnTo>
                  <a:lnTo>
                    <a:pt x="37858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4485017" y="552837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37249" y="0"/>
                  </a:moveTo>
                  <a:lnTo>
                    <a:pt x="0" y="0"/>
                  </a:lnTo>
                  <a:lnTo>
                    <a:pt x="0" y="37249"/>
                  </a:lnTo>
                  <a:lnTo>
                    <a:pt x="37249" y="37249"/>
                  </a:lnTo>
                  <a:lnTo>
                    <a:pt x="37249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4485335" y="552869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614" y="0"/>
                  </a:moveTo>
                  <a:lnTo>
                    <a:pt x="0" y="0"/>
                  </a:lnTo>
                  <a:lnTo>
                    <a:pt x="0" y="36639"/>
                  </a:lnTo>
                  <a:lnTo>
                    <a:pt x="36614" y="36639"/>
                  </a:lnTo>
                  <a:lnTo>
                    <a:pt x="36614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4485639" y="552899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17" y="0"/>
                  </a:moveTo>
                  <a:lnTo>
                    <a:pt x="0" y="0"/>
                  </a:lnTo>
                  <a:lnTo>
                    <a:pt x="0" y="36004"/>
                  </a:lnTo>
                  <a:lnTo>
                    <a:pt x="36017" y="36004"/>
                  </a:lnTo>
                  <a:lnTo>
                    <a:pt x="36017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4485957" y="552931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35369" y="0"/>
                  </a:moveTo>
                  <a:lnTo>
                    <a:pt x="0" y="0"/>
                  </a:lnTo>
                  <a:lnTo>
                    <a:pt x="0" y="35382"/>
                  </a:lnTo>
                  <a:lnTo>
                    <a:pt x="35369" y="35382"/>
                  </a:lnTo>
                  <a:lnTo>
                    <a:pt x="35369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4486262" y="552961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772" y="0"/>
                  </a:moveTo>
                  <a:lnTo>
                    <a:pt x="0" y="0"/>
                  </a:lnTo>
                  <a:lnTo>
                    <a:pt x="0" y="34772"/>
                  </a:lnTo>
                  <a:lnTo>
                    <a:pt x="34772" y="34772"/>
                  </a:lnTo>
                  <a:lnTo>
                    <a:pt x="34772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4486579" y="552992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4124" y="0"/>
                  </a:moveTo>
                  <a:lnTo>
                    <a:pt x="0" y="0"/>
                  </a:lnTo>
                  <a:lnTo>
                    <a:pt x="0" y="34150"/>
                  </a:lnTo>
                  <a:lnTo>
                    <a:pt x="34124" y="34150"/>
                  </a:lnTo>
                  <a:lnTo>
                    <a:pt x="34124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4486871" y="5530240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540" y="0"/>
                  </a:moveTo>
                  <a:lnTo>
                    <a:pt x="0" y="0"/>
                  </a:lnTo>
                  <a:lnTo>
                    <a:pt x="0" y="33527"/>
                  </a:lnTo>
                  <a:lnTo>
                    <a:pt x="33540" y="33527"/>
                  </a:lnTo>
                  <a:lnTo>
                    <a:pt x="33540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4487202" y="553054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892" y="0"/>
                  </a:moveTo>
                  <a:lnTo>
                    <a:pt x="0" y="0"/>
                  </a:lnTo>
                  <a:lnTo>
                    <a:pt x="0" y="32918"/>
                  </a:lnTo>
                  <a:lnTo>
                    <a:pt x="32892" y="32918"/>
                  </a:lnTo>
                  <a:lnTo>
                    <a:pt x="32892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4487494" y="553086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5">
                  <a:moveTo>
                    <a:pt x="32296" y="0"/>
                  </a:moveTo>
                  <a:lnTo>
                    <a:pt x="0" y="0"/>
                  </a:lnTo>
                  <a:lnTo>
                    <a:pt x="0" y="32283"/>
                  </a:lnTo>
                  <a:lnTo>
                    <a:pt x="32296" y="32283"/>
                  </a:lnTo>
                  <a:lnTo>
                    <a:pt x="32296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4487824" y="5531180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648" y="0"/>
                  </a:moveTo>
                  <a:lnTo>
                    <a:pt x="0" y="0"/>
                  </a:lnTo>
                  <a:lnTo>
                    <a:pt x="0" y="31648"/>
                  </a:lnTo>
                  <a:lnTo>
                    <a:pt x="31648" y="31648"/>
                  </a:lnTo>
                  <a:lnTo>
                    <a:pt x="31648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4488116" y="553148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31051" y="0"/>
                  </a:moveTo>
                  <a:lnTo>
                    <a:pt x="0" y="0"/>
                  </a:lnTo>
                  <a:lnTo>
                    <a:pt x="0" y="31038"/>
                  </a:lnTo>
                  <a:lnTo>
                    <a:pt x="31051" y="31038"/>
                  </a:lnTo>
                  <a:lnTo>
                    <a:pt x="31051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4488434" y="553178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416" y="0"/>
                  </a:moveTo>
                  <a:lnTo>
                    <a:pt x="0" y="0"/>
                  </a:lnTo>
                  <a:lnTo>
                    <a:pt x="0" y="30416"/>
                  </a:lnTo>
                  <a:lnTo>
                    <a:pt x="30416" y="30416"/>
                  </a:lnTo>
                  <a:lnTo>
                    <a:pt x="304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4475289" y="5519178"/>
              <a:ext cx="57150" cy="55880"/>
            </a:xfrm>
            <a:custGeom>
              <a:avLst/>
              <a:gdLst/>
              <a:ahLst/>
              <a:cxnLst/>
              <a:rect l="l" t="t" r="r" b="b"/>
              <a:pathLst>
                <a:path w="57150" h="55879">
                  <a:moveTo>
                    <a:pt x="28448" y="0"/>
                  </a:moveTo>
                  <a:lnTo>
                    <a:pt x="17430" y="2149"/>
                  </a:lnTo>
                  <a:lnTo>
                    <a:pt x="8394" y="8089"/>
                  </a:lnTo>
                  <a:lnTo>
                    <a:pt x="2273" y="16916"/>
                  </a:lnTo>
                  <a:lnTo>
                    <a:pt x="0" y="27724"/>
                  </a:lnTo>
                  <a:lnTo>
                    <a:pt x="2195" y="38547"/>
                  </a:lnTo>
                  <a:lnTo>
                    <a:pt x="8247" y="47418"/>
                  </a:lnTo>
                  <a:lnTo>
                    <a:pt x="17239" y="53427"/>
                  </a:lnTo>
                  <a:lnTo>
                    <a:pt x="28257" y="55664"/>
                  </a:lnTo>
                  <a:lnTo>
                    <a:pt x="39285" y="53507"/>
                  </a:lnTo>
                  <a:lnTo>
                    <a:pt x="48320" y="47563"/>
                  </a:lnTo>
                  <a:lnTo>
                    <a:pt x="54435" y="38735"/>
                  </a:lnTo>
                  <a:lnTo>
                    <a:pt x="56705" y="27927"/>
                  </a:lnTo>
                  <a:lnTo>
                    <a:pt x="54520" y="17103"/>
                  </a:lnTo>
                  <a:lnTo>
                    <a:pt x="48467" y="8234"/>
                  </a:lnTo>
                  <a:lnTo>
                    <a:pt x="39469" y="2229"/>
                  </a:lnTo>
                  <a:lnTo>
                    <a:pt x="28448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1" name="object 56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70476" y="4946967"/>
              <a:ext cx="68389" cy="68389"/>
            </a:xfrm>
            <a:prstGeom prst="rect">
              <a:avLst/>
            </a:prstGeom>
          </p:spPr>
        </p:pic>
      </p:grpSp>
      <p:sp>
        <p:nvSpPr>
          <p:cNvPr id="562" name="object 562"/>
          <p:cNvSpPr/>
          <p:nvPr/>
        </p:nvSpPr>
        <p:spPr>
          <a:xfrm>
            <a:off x="8541004" y="6218377"/>
            <a:ext cx="213995" cy="388620"/>
          </a:xfrm>
          <a:custGeom>
            <a:avLst/>
            <a:gdLst/>
            <a:ahLst/>
            <a:cxnLst/>
            <a:rect l="l" t="t" r="r" b="b"/>
            <a:pathLst>
              <a:path w="213995" h="388620">
                <a:moveTo>
                  <a:pt x="213779" y="388150"/>
                </a:moveTo>
                <a:lnTo>
                  <a:pt x="0" y="0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63" name="object 56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957322" y="6311074"/>
            <a:ext cx="68402" cy="68414"/>
          </a:xfrm>
          <a:prstGeom prst="rect">
            <a:avLst/>
          </a:prstGeom>
        </p:spPr>
      </p:pic>
      <p:grpSp>
        <p:nvGrpSpPr>
          <p:cNvPr id="564" name="object 564"/>
          <p:cNvGrpSpPr/>
          <p:nvPr/>
        </p:nvGrpSpPr>
        <p:grpSpPr>
          <a:xfrm>
            <a:off x="8066252" y="6590894"/>
            <a:ext cx="781050" cy="734695"/>
            <a:chOff x="3011652" y="6590893"/>
            <a:chExt cx="781050" cy="734695"/>
          </a:xfrm>
        </p:grpSpPr>
        <p:sp>
          <p:nvSpPr>
            <p:cNvPr id="565" name="object 565"/>
            <p:cNvSpPr/>
            <p:nvPr/>
          </p:nvSpPr>
          <p:spPr>
            <a:xfrm>
              <a:off x="3019590" y="7301954"/>
              <a:ext cx="144145" cy="15875"/>
            </a:xfrm>
            <a:custGeom>
              <a:avLst/>
              <a:gdLst/>
              <a:ahLst/>
              <a:cxnLst/>
              <a:rect l="l" t="t" r="r" b="b"/>
              <a:pathLst>
                <a:path w="144144" h="15875">
                  <a:moveTo>
                    <a:pt x="143992" y="8153"/>
                  </a:moveTo>
                  <a:lnTo>
                    <a:pt x="143992" y="15570"/>
                  </a:lnTo>
                  <a:lnTo>
                    <a:pt x="135826" y="15570"/>
                  </a:lnTo>
                  <a:lnTo>
                    <a:pt x="132105" y="15570"/>
                  </a:lnTo>
                  <a:lnTo>
                    <a:pt x="0" y="15570"/>
                  </a:lnTo>
                  <a:lnTo>
                    <a:pt x="0" y="8153"/>
                  </a:lnTo>
                  <a:lnTo>
                    <a:pt x="0" y="0"/>
                  </a:lnTo>
                  <a:lnTo>
                    <a:pt x="4457" y="0"/>
                  </a:lnTo>
                  <a:lnTo>
                    <a:pt x="8915" y="0"/>
                  </a:lnTo>
                  <a:lnTo>
                    <a:pt x="123202" y="0"/>
                  </a:lnTo>
                  <a:lnTo>
                    <a:pt x="128396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3147987" y="6841058"/>
              <a:ext cx="15875" cy="469265"/>
            </a:xfrm>
            <a:custGeom>
              <a:avLst/>
              <a:gdLst/>
              <a:ahLst/>
              <a:cxnLst/>
              <a:rect l="l" t="t" r="r" b="b"/>
              <a:pathLst>
                <a:path w="15875" h="469265">
                  <a:moveTo>
                    <a:pt x="7429" y="0"/>
                  </a:moveTo>
                  <a:lnTo>
                    <a:pt x="0" y="0"/>
                  </a:lnTo>
                  <a:lnTo>
                    <a:pt x="0" y="460895"/>
                  </a:lnTo>
                  <a:lnTo>
                    <a:pt x="7429" y="469049"/>
                  </a:lnTo>
                  <a:lnTo>
                    <a:pt x="15595" y="469049"/>
                  </a:lnTo>
                  <a:lnTo>
                    <a:pt x="15595" y="15570"/>
                  </a:lnTo>
                  <a:lnTo>
                    <a:pt x="7429" y="8153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3147987" y="6841045"/>
              <a:ext cx="7620" cy="465455"/>
            </a:xfrm>
            <a:custGeom>
              <a:avLst/>
              <a:gdLst/>
              <a:ahLst/>
              <a:cxnLst/>
              <a:rect l="l" t="t" r="r" b="b"/>
              <a:pathLst>
                <a:path w="7619" h="465454">
                  <a:moveTo>
                    <a:pt x="7429" y="0"/>
                  </a:moveTo>
                  <a:lnTo>
                    <a:pt x="0" y="0"/>
                  </a:lnTo>
                  <a:lnTo>
                    <a:pt x="0" y="465074"/>
                  </a:lnTo>
                  <a:lnTo>
                    <a:pt x="7429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3147987" y="6841045"/>
              <a:ext cx="15875" cy="473709"/>
            </a:xfrm>
            <a:custGeom>
              <a:avLst/>
              <a:gdLst/>
              <a:ahLst/>
              <a:cxnLst/>
              <a:rect l="l" t="t" r="r" b="b"/>
              <a:pathLst>
                <a:path w="15875" h="473709">
                  <a:moveTo>
                    <a:pt x="15595" y="15709"/>
                  </a:moveTo>
                  <a:lnTo>
                    <a:pt x="15595" y="15709"/>
                  </a:lnTo>
                  <a:lnTo>
                    <a:pt x="15595" y="458343"/>
                  </a:lnTo>
                  <a:lnTo>
                    <a:pt x="15595" y="473303"/>
                  </a:lnTo>
                </a:path>
                <a:path w="15875" h="473709">
                  <a:moveTo>
                    <a:pt x="0" y="465074"/>
                  </a:moveTo>
                  <a:lnTo>
                    <a:pt x="0" y="465074"/>
                  </a:lnTo>
                  <a:lnTo>
                    <a:pt x="0" y="0"/>
                  </a:lnTo>
                  <a:lnTo>
                    <a:pt x="7429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3146945" y="6841490"/>
              <a:ext cx="620395" cy="15240"/>
            </a:xfrm>
            <a:custGeom>
              <a:avLst/>
              <a:gdLst/>
              <a:ahLst/>
              <a:cxnLst/>
              <a:rect l="l" t="t" r="r" b="b"/>
              <a:pathLst>
                <a:path w="620395" h="15240">
                  <a:moveTo>
                    <a:pt x="620001" y="7620"/>
                  </a:moveTo>
                  <a:lnTo>
                    <a:pt x="608114" y="7620"/>
                  </a:lnTo>
                  <a:lnTo>
                    <a:pt x="608114" y="0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4127" y="7620"/>
                  </a:lnTo>
                  <a:lnTo>
                    <a:pt x="4127" y="15240"/>
                  </a:lnTo>
                  <a:lnTo>
                    <a:pt x="620001" y="15240"/>
                  </a:lnTo>
                  <a:lnTo>
                    <a:pt x="620001" y="762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3146945" y="6841058"/>
              <a:ext cx="620395" cy="15875"/>
            </a:xfrm>
            <a:custGeom>
              <a:avLst/>
              <a:gdLst/>
              <a:ahLst/>
              <a:cxnLst/>
              <a:rect l="l" t="t" r="r" b="b"/>
              <a:pathLst>
                <a:path w="620395" h="15875">
                  <a:moveTo>
                    <a:pt x="620001" y="8153"/>
                  </a:moveTo>
                  <a:lnTo>
                    <a:pt x="620001" y="15570"/>
                  </a:lnTo>
                  <a:lnTo>
                    <a:pt x="611733" y="15570"/>
                  </a:lnTo>
                  <a:lnTo>
                    <a:pt x="592924" y="15570"/>
                  </a:lnTo>
                  <a:lnTo>
                    <a:pt x="38379" y="15570"/>
                  </a:lnTo>
                  <a:lnTo>
                    <a:pt x="8267" y="15570"/>
                  </a:lnTo>
                </a:path>
                <a:path w="620395" h="15875">
                  <a:moveTo>
                    <a:pt x="0" y="0"/>
                  </a:moveTo>
                  <a:lnTo>
                    <a:pt x="0" y="0"/>
                  </a:lnTo>
                  <a:lnTo>
                    <a:pt x="574116" y="0"/>
                  </a:lnTo>
                  <a:lnTo>
                    <a:pt x="604215" y="0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3751376" y="6628054"/>
              <a:ext cx="15875" cy="221615"/>
            </a:xfrm>
            <a:custGeom>
              <a:avLst/>
              <a:gdLst/>
              <a:ahLst/>
              <a:cxnLst/>
              <a:rect l="l" t="t" r="r" b="b"/>
              <a:pathLst>
                <a:path w="15875" h="221615">
                  <a:moveTo>
                    <a:pt x="15570" y="0"/>
                  </a:moveTo>
                  <a:lnTo>
                    <a:pt x="0" y="0"/>
                  </a:lnTo>
                  <a:lnTo>
                    <a:pt x="0" y="213004"/>
                  </a:lnTo>
                  <a:lnTo>
                    <a:pt x="7416" y="221157"/>
                  </a:lnTo>
                  <a:lnTo>
                    <a:pt x="15570" y="221157"/>
                  </a:lnTo>
                  <a:lnTo>
                    <a:pt x="15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751376" y="6628054"/>
              <a:ext cx="15875" cy="221615"/>
            </a:xfrm>
            <a:custGeom>
              <a:avLst/>
              <a:gdLst/>
              <a:ahLst/>
              <a:cxnLst/>
              <a:rect l="l" t="t" r="r" b="b"/>
              <a:pathLst>
                <a:path w="15875" h="221615">
                  <a:moveTo>
                    <a:pt x="0" y="213004"/>
                  </a:moveTo>
                  <a:lnTo>
                    <a:pt x="0" y="213004"/>
                  </a:lnTo>
                  <a:lnTo>
                    <a:pt x="0" y="213740"/>
                  </a:lnTo>
                  <a:lnTo>
                    <a:pt x="0" y="0"/>
                  </a:lnTo>
                  <a:lnTo>
                    <a:pt x="7416" y="0"/>
                  </a:lnTo>
                  <a:lnTo>
                    <a:pt x="15570" y="0"/>
                  </a:lnTo>
                  <a:lnTo>
                    <a:pt x="15570" y="6680"/>
                  </a:lnTo>
                  <a:lnTo>
                    <a:pt x="15570" y="13373"/>
                  </a:lnTo>
                  <a:lnTo>
                    <a:pt x="15570" y="213740"/>
                  </a:lnTo>
                  <a:lnTo>
                    <a:pt x="15570" y="221157"/>
                  </a:lnTo>
                </a:path>
              </a:pathLst>
            </a:custGeom>
            <a:ln w="158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3734308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432"/>
                  </a:moveTo>
                  <a:lnTo>
                    <a:pt x="55499" y="26644"/>
                  </a:lnTo>
                  <a:lnTo>
                    <a:pt x="55194" y="25196"/>
                  </a:lnTo>
                  <a:lnTo>
                    <a:pt x="54889" y="23749"/>
                  </a:lnTo>
                  <a:lnTo>
                    <a:pt x="54584" y="22288"/>
                  </a:lnTo>
                  <a:lnTo>
                    <a:pt x="54267" y="20764"/>
                  </a:lnTo>
                  <a:lnTo>
                    <a:pt x="53962" y="19304"/>
                  </a:lnTo>
                  <a:lnTo>
                    <a:pt x="53657" y="17856"/>
                  </a:lnTo>
                  <a:lnTo>
                    <a:pt x="53454" y="16891"/>
                  </a:lnTo>
                  <a:lnTo>
                    <a:pt x="53352" y="16751"/>
                  </a:lnTo>
                  <a:lnTo>
                    <a:pt x="53047" y="16294"/>
                  </a:lnTo>
                  <a:lnTo>
                    <a:pt x="52730" y="15836"/>
                  </a:lnTo>
                  <a:lnTo>
                    <a:pt x="52438" y="15405"/>
                  </a:lnTo>
                  <a:lnTo>
                    <a:pt x="52120" y="14935"/>
                  </a:lnTo>
                  <a:lnTo>
                    <a:pt x="51816" y="14490"/>
                  </a:lnTo>
                  <a:lnTo>
                    <a:pt x="51511" y="14046"/>
                  </a:lnTo>
                  <a:lnTo>
                    <a:pt x="51193" y="13576"/>
                  </a:lnTo>
                  <a:lnTo>
                    <a:pt x="50901" y="13157"/>
                  </a:lnTo>
                  <a:lnTo>
                    <a:pt x="50571" y="12661"/>
                  </a:lnTo>
                  <a:lnTo>
                    <a:pt x="50279" y="12242"/>
                  </a:lnTo>
                  <a:lnTo>
                    <a:pt x="47498" y="8153"/>
                  </a:lnTo>
                  <a:lnTo>
                    <a:pt x="43421" y="5384"/>
                  </a:lnTo>
                  <a:lnTo>
                    <a:pt x="42964" y="5067"/>
                  </a:lnTo>
                  <a:lnTo>
                    <a:pt x="42506" y="4762"/>
                  </a:lnTo>
                  <a:lnTo>
                    <a:pt x="42087" y="4470"/>
                  </a:lnTo>
                  <a:lnTo>
                    <a:pt x="41592" y="4140"/>
                  </a:lnTo>
                  <a:lnTo>
                    <a:pt x="41173" y="3848"/>
                  </a:lnTo>
                  <a:lnTo>
                    <a:pt x="40703" y="3530"/>
                  </a:lnTo>
                  <a:lnTo>
                    <a:pt x="40259" y="3225"/>
                  </a:lnTo>
                  <a:lnTo>
                    <a:pt x="39789" y="2908"/>
                  </a:lnTo>
                  <a:lnTo>
                    <a:pt x="39344" y="2603"/>
                  </a:lnTo>
                  <a:lnTo>
                    <a:pt x="38912" y="2311"/>
                  </a:lnTo>
                  <a:lnTo>
                    <a:pt x="38747" y="2209"/>
                  </a:lnTo>
                  <a:lnTo>
                    <a:pt x="37693" y="1981"/>
                  </a:lnTo>
                  <a:lnTo>
                    <a:pt x="36296" y="1689"/>
                  </a:lnTo>
                  <a:lnTo>
                    <a:pt x="34772" y="1371"/>
                  </a:lnTo>
                  <a:lnTo>
                    <a:pt x="33312" y="1066"/>
                  </a:lnTo>
                  <a:lnTo>
                    <a:pt x="31915" y="774"/>
                  </a:lnTo>
                  <a:lnTo>
                    <a:pt x="30327" y="444"/>
                  </a:lnTo>
                  <a:lnTo>
                    <a:pt x="28930" y="152"/>
                  </a:lnTo>
                  <a:lnTo>
                    <a:pt x="28206" y="0"/>
                  </a:lnTo>
                  <a:lnTo>
                    <a:pt x="27444" y="152"/>
                  </a:lnTo>
                  <a:lnTo>
                    <a:pt x="25984" y="444"/>
                  </a:lnTo>
                  <a:lnTo>
                    <a:pt x="24333" y="774"/>
                  </a:lnTo>
                  <a:lnTo>
                    <a:pt x="22872" y="1066"/>
                  </a:lnTo>
                  <a:lnTo>
                    <a:pt x="21361" y="1371"/>
                  </a:lnTo>
                  <a:lnTo>
                    <a:pt x="19773" y="1689"/>
                  </a:lnTo>
                  <a:lnTo>
                    <a:pt x="18326" y="1981"/>
                  </a:lnTo>
                  <a:lnTo>
                    <a:pt x="17208" y="2209"/>
                  </a:lnTo>
                  <a:lnTo>
                    <a:pt x="17043" y="2311"/>
                  </a:lnTo>
                  <a:lnTo>
                    <a:pt x="16611" y="2603"/>
                  </a:lnTo>
                  <a:lnTo>
                    <a:pt x="16141" y="2908"/>
                  </a:lnTo>
                  <a:lnTo>
                    <a:pt x="15671" y="3225"/>
                  </a:lnTo>
                  <a:lnTo>
                    <a:pt x="15214" y="3530"/>
                  </a:lnTo>
                  <a:lnTo>
                    <a:pt x="14732" y="3848"/>
                  </a:lnTo>
                  <a:lnTo>
                    <a:pt x="14287" y="4140"/>
                  </a:lnTo>
                  <a:lnTo>
                    <a:pt x="13792" y="4470"/>
                  </a:lnTo>
                  <a:lnTo>
                    <a:pt x="13360" y="4762"/>
                  </a:lnTo>
                  <a:lnTo>
                    <a:pt x="12890" y="5067"/>
                  </a:lnTo>
                  <a:lnTo>
                    <a:pt x="12420" y="5384"/>
                  </a:lnTo>
                  <a:lnTo>
                    <a:pt x="8255" y="8153"/>
                  </a:lnTo>
                  <a:lnTo>
                    <a:pt x="5435" y="12230"/>
                  </a:lnTo>
                  <a:lnTo>
                    <a:pt x="5130" y="12661"/>
                  </a:lnTo>
                  <a:lnTo>
                    <a:pt x="4800" y="13144"/>
                  </a:lnTo>
                  <a:lnTo>
                    <a:pt x="4178" y="14033"/>
                  </a:lnTo>
                  <a:lnTo>
                    <a:pt x="3238" y="15392"/>
                  </a:lnTo>
                  <a:lnTo>
                    <a:pt x="2946" y="15824"/>
                  </a:lnTo>
                  <a:lnTo>
                    <a:pt x="2311" y="16738"/>
                  </a:lnTo>
                  <a:lnTo>
                    <a:pt x="2209" y="16891"/>
                  </a:lnTo>
                  <a:lnTo>
                    <a:pt x="2006" y="17843"/>
                  </a:lnTo>
                  <a:lnTo>
                    <a:pt x="1701" y="19304"/>
                  </a:lnTo>
                  <a:lnTo>
                    <a:pt x="1397" y="20751"/>
                  </a:lnTo>
                  <a:lnTo>
                    <a:pt x="1079" y="22275"/>
                  </a:lnTo>
                  <a:lnTo>
                    <a:pt x="774" y="23736"/>
                  </a:lnTo>
                  <a:lnTo>
                    <a:pt x="469" y="25196"/>
                  </a:lnTo>
                  <a:lnTo>
                    <a:pt x="165" y="26644"/>
                  </a:lnTo>
                  <a:lnTo>
                    <a:pt x="0" y="27432"/>
                  </a:lnTo>
                  <a:lnTo>
                    <a:pt x="165" y="28257"/>
                  </a:lnTo>
                  <a:lnTo>
                    <a:pt x="469" y="29781"/>
                  </a:lnTo>
                  <a:lnTo>
                    <a:pt x="774" y="31305"/>
                  </a:lnTo>
                  <a:lnTo>
                    <a:pt x="1079" y="32829"/>
                  </a:lnTo>
                  <a:lnTo>
                    <a:pt x="1397" y="34404"/>
                  </a:lnTo>
                  <a:lnTo>
                    <a:pt x="1701" y="35915"/>
                  </a:lnTo>
                  <a:lnTo>
                    <a:pt x="2006" y="37439"/>
                  </a:lnTo>
                  <a:lnTo>
                    <a:pt x="2209" y="38430"/>
                  </a:lnTo>
                  <a:lnTo>
                    <a:pt x="2311" y="38582"/>
                  </a:lnTo>
                  <a:lnTo>
                    <a:pt x="4178" y="41363"/>
                  </a:lnTo>
                  <a:lnTo>
                    <a:pt x="4800" y="42291"/>
                  </a:lnTo>
                  <a:lnTo>
                    <a:pt x="5130" y="42786"/>
                  </a:lnTo>
                  <a:lnTo>
                    <a:pt x="8255" y="47409"/>
                  </a:lnTo>
                  <a:lnTo>
                    <a:pt x="17208" y="53454"/>
                  </a:lnTo>
                  <a:lnTo>
                    <a:pt x="22783" y="54584"/>
                  </a:lnTo>
                  <a:lnTo>
                    <a:pt x="27444" y="55511"/>
                  </a:lnTo>
                  <a:lnTo>
                    <a:pt x="28206" y="55664"/>
                  </a:lnTo>
                  <a:lnTo>
                    <a:pt x="28930" y="55511"/>
                  </a:lnTo>
                  <a:lnTo>
                    <a:pt x="30441" y="55194"/>
                  </a:lnTo>
                  <a:lnTo>
                    <a:pt x="31889" y="54889"/>
                  </a:lnTo>
                  <a:lnTo>
                    <a:pt x="33337" y="54584"/>
                  </a:lnTo>
                  <a:lnTo>
                    <a:pt x="38747" y="53454"/>
                  </a:lnTo>
                  <a:lnTo>
                    <a:pt x="38887" y="53352"/>
                  </a:lnTo>
                  <a:lnTo>
                    <a:pt x="39344" y="53035"/>
                  </a:lnTo>
                  <a:lnTo>
                    <a:pt x="39763" y="52743"/>
                  </a:lnTo>
                  <a:lnTo>
                    <a:pt x="40233" y="52412"/>
                  </a:lnTo>
                  <a:lnTo>
                    <a:pt x="40665" y="52120"/>
                  </a:lnTo>
                  <a:lnTo>
                    <a:pt x="41097" y="51816"/>
                  </a:lnTo>
                  <a:lnTo>
                    <a:pt x="41567" y="51498"/>
                  </a:lnTo>
                  <a:lnTo>
                    <a:pt x="41998" y="51193"/>
                  </a:lnTo>
                  <a:lnTo>
                    <a:pt x="42468" y="50876"/>
                  </a:lnTo>
                  <a:lnTo>
                    <a:pt x="42887" y="50584"/>
                  </a:lnTo>
                  <a:lnTo>
                    <a:pt x="43357" y="50253"/>
                  </a:lnTo>
                  <a:lnTo>
                    <a:pt x="47498" y="47409"/>
                  </a:lnTo>
                  <a:lnTo>
                    <a:pt x="50279" y="43218"/>
                  </a:lnTo>
                  <a:lnTo>
                    <a:pt x="50571" y="42786"/>
                  </a:lnTo>
                  <a:lnTo>
                    <a:pt x="50901" y="42291"/>
                  </a:lnTo>
                  <a:lnTo>
                    <a:pt x="51193" y="41846"/>
                  </a:lnTo>
                  <a:lnTo>
                    <a:pt x="51511" y="41363"/>
                  </a:lnTo>
                  <a:lnTo>
                    <a:pt x="51816" y="40906"/>
                  </a:lnTo>
                  <a:lnTo>
                    <a:pt x="52120" y="40449"/>
                  </a:lnTo>
                  <a:lnTo>
                    <a:pt x="52438" y="39966"/>
                  </a:lnTo>
                  <a:lnTo>
                    <a:pt x="52730" y="39535"/>
                  </a:lnTo>
                  <a:lnTo>
                    <a:pt x="53047" y="39052"/>
                  </a:lnTo>
                  <a:lnTo>
                    <a:pt x="53352" y="38595"/>
                  </a:lnTo>
                  <a:lnTo>
                    <a:pt x="53454" y="38430"/>
                  </a:lnTo>
                  <a:lnTo>
                    <a:pt x="53657" y="37452"/>
                  </a:lnTo>
                  <a:lnTo>
                    <a:pt x="53962" y="35928"/>
                  </a:lnTo>
                  <a:lnTo>
                    <a:pt x="54267" y="34404"/>
                  </a:lnTo>
                  <a:lnTo>
                    <a:pt x="54584" y="32829"/>
                  </a:lnTo>
                  <a:lnTo>
                    <a:pt x="54889" y="31305"/>
                  </a:lnTo>
                  <a:lnTo>
                    <a:pt x="55194" y="29781"/>
                  </a:lnTo>
                  <a:lnTo>
                    <a:pt x="55499" y="28257"/>
                  </a:lnTo>
                  <a:lnTo>
                    <a:pt x="55664" y="27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740066" y="6598856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102" y="0"/>
                  </a:moveTo>
                  <a:lnTo>
                    <a:pt x="6225" y="0"/>
                  </a:lnTo>
                  <a:lnTo>
                    <a:pt x="2496" y="2476"/>
                  </a:lnTo>
                  <a:lnTo>
                    <a:pt x="0" y="6086"/>
                  </a:lnTo>
                  <a:lnTo>
                    <a:pt x="0" y="38016"/>
                  </a:lnTo>
                  <a:lnTo>
                    <a:pt x="2496" y="41724"/>
                  </a:lnTo>
                  <a:lnTo>
                    <a:pt x="6292" y="44284"/>
                  </a:lnTo>
                  <a:lnTo>
                    <a:pt x="38036" y="44284"/>
                  </a:lnTo>
                  <a:lnTo>
                    <a:pt x="41739" y="41724"/>
                  </a:lnTo>
                  <a:lnTo>
                    <a:pt x="44203" y="38016"/>
                  </a:lnTo>
                  <a:lnTo>
                    <a:pt x="44203" y="6086"/>
                  </a:lnTo>
                  <a:lnTo>
                    <a:pt x="41739" y="2476"/>
                  </a:lnTo>
                  <a:lnTo>
                    <a:pt x="38102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740375" y="659918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5">
                  <a:moveTo>
                    <a:pt x="38278" y="0"/>
                  </a:moveTo>
                  <a:lnTo>
                    <a:pt x="5419" y="0"/>
                  </a:lnTo>
                  <a:lnTo>
                    <a:pt x="2187" y="2146"/>
                  </a:lnTo>
                  <a:lnTo>
                    <a:pt x="0" y="5309"/>
                  </a:lnTo>
                  <a:lnTo>
                    <a:pt x="0" y="38144"/>
                  </a:lnTo>
                  <a:lnTo>
                    <a:pt x="2187" y="41394"/>
                  </a:lnTo>
                  <a:lnTo>
                    <a:pt x="5532" y="43649"/>
                  </a:lnTo>
                  <a:lnTo>
                    <a:pt x="38168" y="43649"/>
                  </a:lnTo>
                  <a:lnTo>
                    <a:pt x="41430" y="41394"/>
                  </a:lnTo>
                  <a:lnTo>
                    <a:pt x="43589" y="38144"/>
                  </a:lnTo>
                  <a:lnTo>
                    <a:pt x="43589" y="5309"/>
                  </a:lnTo>
                  <a:lnTo>
                    <a:pt x="41430" y="2146"/>
                  </a:lnTo>
                  <a:lnTo>
                    <a:pt x="38278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740684" y="6599479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398" y="0"/>
                  </a:moveTo>
                  <a:lnTo>
                    <a:pt x="4671" y="0"/>
                  </a:lnTo>
                  <a:lnTo>
                    <a:pt x="1878" y="1854"/>
                  </a:lnTo>
                  <a:lnTo>
                    <a:pt x="0" y="4570"/>
                  </a:lnTo>
                  <a:lnTo>
                    <a:pt x="0" y="38311"/>
                  </a:lnTo>
                  <a:lnTo>
                    <a:pt x="1878" y="41101"/>
                  </a:lnTo>
                  <a:lnTo>
                    <a:pt x="4790" y="43065"/>
                  </a:lnTo>
                  <a:lnTo>
                    <a:pt x="38282" y="43065"/>
                  </a:lnTo>
                  <a:lnTo>
                    <a:pt x="41121" y="41101"/>
                  </a:lnTo>
                  <a:lnTo>
                    <a:pt x="42975" y="38311"/>
                  </a:lnTo>
                  <a:lnTo>
                    <a:pt x="42975" y="4570"/>
                  </a:lnTo>
                  <a:lnTo>
                    <a:pt x="41121" y="1854"/>
                  </a:lnTo>
                  <a:lnTo>
                    <a:pt x="38398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3740993" y="659978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37" y="0"/>
                  </a:moveTo>
                  <a:lnTo>
                    <a:pt x="3903" y="0"/>
                  </a:lnTo>
                  <a:lnTo>
                    <a:pt x="1569" y="1549"/>
                  </a:lnTo>
                  <a:lnTo>
                    <a:pt x="0" y="3819"/>
                  </a:lnTo>
                  <a:lnTo>
                    <a:pt x="0" y="38465"/>
                  </a:lnTo>
                  <a:lnTo>
                    <a:pt x="1569" y="40797"/>
                  </a:lnTo>
                  <a:lnTo>
                    <a:pt x="4010" y="42443"/>
                  </a:lnTo>
                  <a:lnTo>
                    <a:pt x="38432" y="42443"/>
                  </a:lnTo>
                  <a:lnTo>
                    <a:pt x="40812" y="40797"/>
                  </a:lnTo>
                  <a:lnTo>
                    <a:pt x="42362" y="38465"/>
                  </a:lnTo>
                  <a:lnTo>
                    <a:pt x="42362" y="3819"/>
                  </a:lnTo>
                  <a:lnTo>
                    <a:pt x="40812" y="1549"/>
                  </a:lnTo>
                  <a:lnTo>
                    <a:pt x="3853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3741301" y="660010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38694" y="0"/>
                  </a:moveTo>
                  <a:lnTo>
                    <a:pt x="3116" y="0"/>
                  </a:lnTo>
                  <a:lnTo>
                    <a:pt x="1261" y="1231"/>
                  </a:lnTo>
                  <a:lnTo>
                    <a:pt x="0" y="3055"/>
                  </a:lnTo>
                  <a:lnTo>
                    <a:pt x="0" y="38606"/>
                  </a:lnTo>
                  <a:lnTo>
                    <a:pt x="1261" y="40479"/>
                  </a:lnTo>
                  <a:lnTo>
                    <a:pt x="3249" y="41821"/>
                  </a:lnTo>
                  <a:lnTo>
                    <a:pt x="38564" y="41821"/>
                  </a:lnTo>
                  <a:lnTo>
                    <a:pt x="40504" y="40479"/>
                  </a:lnTo>
                  <a:lnTo>
                    <a:pt x="41748" y="38606"/>
                  </a:lnTo>
                  <a:lnTo>
                    <a:pt x="41748" y="3055"/>
                  </a:lnTo>
                  <a:lnTo>
                    <a:pt x="40504" y="1231"/>
                  </a:lnTo>
                  <a:lnTo>
                    <a:pt x="38694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3741610" y="660040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33" y="0"/>
                  </a:moveTo>
                  <a:lnTo>
                    <a:pt x="2348" y="0"/>
                  </a:lnTo>
                  <a:lnTo>
                    <a:pt x="952" y="927"/>
                  </a:lnTo>
                  <a:lnTo>
                    <a:pt x="0" y="2303"/>
                  </a:lnTo>
                  <a:lnTo>
                    <a:pt x="0" y="38760"/>
                  </a:lnTo>
                  <a:lnTo>
                    <a:pt x="952" y="40174"/>
                  </a:lnTo>
                  <a:lnTo>
                    <a:pt x="2470" y="41198"/>
                  </a:lnTo>
                  <a:lnTo>
                    <a:pt x="38714" y="41198"/>
                  </a:lnTo>
                  <a:lnTo>
                    <a:pt x="40195" y="40174"/>
                  </a:lnTo>
                  <a:lnTo>
                    <a:pt x="41135" y="38760"/>
                  </a:lnTo>
                  <a:lnTo>
                    <a:pt x="41135" y="2303"/>
                  </a:lnTo>
                  <a:lnTo>
                    <a:pt x="40195" y="927"/>
                  </a:lnTo>
                  <a:lnTo>
                    <a:pt x="38833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3741932" y="660069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38940" y="0"/>
                  </a:moveTo>
                  <a:lnTo>
                    <a:pt x="1586" y="0"/>
                  </a:lnTo>
                  <a:lnTo>
                    <a:pt x="630" y="635"/>
                  </a:lnTo>
                  <a:lnTo>
                    <a:pt x="0" y="1546"/>
                  </a:lnTo>
                  <a:lnTo>
                    <a:pt x="0" y="38946"/>
                  </a:lnTo>
                  <a:lnTo>
                    <a:pt x="630" y="39882"/>
                  </a:lnTo>
                  <a:lnTo>
                    <a:pt x="1696" y="40601"/>
                  </a:lnTo>
                  <a:lnTo>
                    <a:pt x="38833" y="40601"/>
                  </a:lnTo>
                  <a:lnTo>
                    <a:pt x="39873" y="39882"/>
                  </a:lnTo>
                  <a:lnTo>
                    <a:pt x="40495" y="38946"/>
                  </a:lnTo>
                  <a:lnTo>
                    <a:pt x="40495" y="1546"/>
                  </a:lnTo>
                  <a:lnTo>
                    <a:pt x="39873" y="635"/>
                  </a:lnTo>
                  <a:lnTo>
                    <a:pt x="38940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742228" y="660101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111" y="0"/>
                  </a:moveTo>
                  <a:lnTo>
                    <a:pt x="812" y="0"/>
                  </a:lnTo>
                  <a:lnTo>
                    <a:pt x="334" y="317"/>
                  </a:lnTo>
                  <a:lnTo>
                    <a:pt x="0" y="801"/>
                  </a:lnTo>
                  <a:lnTo>
                    <a:pt x="0" y="39068"/>
                  </a:lnTo>
                  <a:lnTo>
                    <a:pt x="334" y="39565"/>
                  </a:lnTo>
                  <a:lnTo>
                    <a:pt x="930" y="39966"/>
                  </a:lnTo>
                  <a:lnTo>
                    <a:pt x="38996" y="39966"/>
                  </a:lnTo>
                  <a:lnTo>
                    <a:pt x="39577" y="39565"/>
                  </a:lnTo>
                  <a:lnTo>
                    <a:pt x="39907" y="39068"/>
                  </a:lnTo>
                  <a:lnTo>
                    <a:pt x="39907" y="801"/>
                  </a:lnTo>
                  <a:lnTo>
                    <a:pt x="39577" y="317"/>
                  </a:lnTo>
                  <a:lnTo>
                    <a:pt x="39111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742562" y="6601320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224" y="0"/>
                  </a:moveTo>
                  <a:lnTo>
                    <a:pt x="0" y="12"/>
                  </a:lnTo>
                  <a:lnTo>
                    <a:pt x="0" y="39260"/>
                  </a:lnTo>
                  <a:lnTo>
                    <a:pt x="143" y="39357"/>
                  </a:lnTo>
                  <a:lnTo>
                    <a:pt x="39102" y="39357"/>
                  </a:lnTo>
                  <a:lnTo>
                    <a:pt x="39242" y="39260"/>
                  </a:lnTo>
                  <a:lnTo>
                    <a:pt x="3922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742766" y="6601638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3743058" y="6601942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138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38" y="38125"/>
                  </a:lnTo>
                  <a:lnTo>
                    <a:pt x="38138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3743388" y="6602234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7503" y="37528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3743680" y="660255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6918" y="0"/>
                  </a:moveTo>
                  <a:lnTo>
                    <a:pt x="0" y="0"/>
                  </a:lnTo>
                  <a:lnTo>
                    <a:pt x="0" y="36893"/>
                  </a:lnTo>
                  <a:lnTo>
                    <a:pt x="36918" y="36893"/>
                  </a:lnTo>
                  <a:lnTo>
                    <a:pt x="36918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3743998" y="660285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83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83" y="36283"/>
                  </a:lnTo>
                  <a:lnTo>
                    <a:pt x="36283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3744302" y="660317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74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74" y="35674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3744607" y="660347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35051" y="0"/>
                  </a:moveTo>
                  <a:lnTo>
                    <a:pt x="0" y="0"/>
                  </a:lnTo>
                  <a:lnTo>
                    <a:pt x="0" y="35051"/>
                  </a:lnTo>
                  <a:lnTo>
                    <a:pt x="35051" y="35051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3744925" y="6603797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29" y="3442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3745217" y="660410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33832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33832" y="33807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3745534" y="6604393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197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197" y="33210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3745839" y="6604686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600" y="0"/>
                  </a:moveTo>
                  <a:lnTo>
                    <a:pt x="0" y="0"/>
                  </a:lnTo>
                  <a:lnTo>
                    <a:pt x="0" y="32626"/>
                  </a:lnTo>
                  <a:lnTo>
                    <a:pt x="32600" y="32626"/>
                  </a:lnTo>
                  <a:lnTo>
                    <a:pt x="32600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3746144" y="660501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1978" y="0"/>
                  </a:moveTo>
                  <a:lnTo>
                    <a:pt x="0" y="0"/>
                  </a:lnTo>
                  <a:lnTo>
                    <a:pt x="0" y="31965"/>
                  </a:lnTo>
                  <a:lnTo>
                    <a:pt x="31978" y="31965"/>
                  </a:lnTo>
                  <a:lnTo>
                    <a:pt x="31978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3746461" y="6605308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56" y="0"/>
                  </a:moveTo>
                  <a:lnTo>
                    <a:pt x="0" y="0"/>
                  </a:lnTo>
                  <a:lnTo>
                    <a:pt x="0" y="31381"/>
                  </a:lnTo>
                  <a:lnTo>
                    <a:pt x="31356" y="31381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3746754" y="6605638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59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59" y="30759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3747071" y="660593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3734308" y="6593179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54" y="53447"/>
                  </a:lnTo>
                  <a:lnTo>
                    <a:pt x="47498" y="47401"/>
                  </a:lnTo>
                  <a:lnTo>
                    <a:pt x="53459" y="38428"/>
                  </a:lnTo>
                  <a:lnTo>
                    <a:pt x="55664" y="27431"/>
                  </a:lnTo>
                  <a:lnTo>
                    <a:pt x="53459" y="16887"/>
                  </a:lnTo>
                  <a:lnTo>
                    <a:pt x="47497" y="8153"/>
                  </a:lnTo>
                  <a:lnTo>
                    <a:pt x="38754" y="2200"/>
                  </a:lnTo>
                  <a:lnTo>
                    <a:pt x="28206" y="0"/>
                  </a:lnTo>
                  <a:lnTo>
                    <a:pt x="17220" y="2200"/>
                  </a:lnTo>
                  <a:lnTo>
                    <a:pt x="8254" y="8153"/>
                  </a:lnTo>
                  <a:lnTo>
                    <a:pt x="2214" y="16887"/>
                  </a:lnTo>
                  <a:lnTo>
                    <a:pt x="0" y="27431"/>
                  </a:lnTo>
                  <a:lnTo>
                    <a:pt x="2214" y="38428"/>
                  </a:lnTo>
                  <a:lnTo>
                    <a:pt x="8254" y="47401"/>
                  </a:lnTo>
                  <a:lnTo>
                    <a:pt x="17220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9" name="object 599"/>
          <p:cNvGrpSpPr/>
          <p:nvPr/>
        </p:nvGrpSpPr>
        <p:grpSpPr>
          <a:xfrm>
            <a:off x="8927592" y="5290325"/>
            <a:ext cx="509905" cy="744855"/>
            <a:chOff x="3872991" y="5290324"/>
            <a:chExt cx="509905" cy="744855"/>
          </a:xfrm>
        </p:grpSpPr>
        <p:sp>
          <p:nvSpPr>
            <p:cNvPr id="600" name="object 600"/>
            <p:cNvSpPr/>
            <p:nvPr/>
          </p:nvSpPr>
          <p:spPr>
            <a:xfrm>
              <a:off x="3875277" y="5292610"/>
              <a:ext cx="503555" cy="740410"/>
            </a:xfrm>
            <a:custGeom>
              <a:avLst/>
              <a:gdLst/>
              <a:ahLst/>
              <a:cxnLst/>
              <a:rect l="l" t="t" r="r" b="b"/>
              <a:pathLst>
                <a:path w="503554" h="740410">
                  <a:moveTo>
                    <a:pt x="0" y="0"/>
                  </a:moveTo>
                  <a:lnTo>
                    <a:pt x="503300" y="0"/>
                  </a:lnTo>
                  <a:lnTo>
                    <a:pt x="503300" y="740016"/>
                  </a:lnTo>
                  <a:lnTo>
                    <a:pt x="0" y="740016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3895508" y="5593245"/>
              <a:ext cx="115570" cy="200025"/>
            </a:xfrm>
            <a:custGeom>
              <a:avLst/>
              <a:gdLst/>
              <a:ahLst/>
              <a:cxnLst/>
              <a:rect l="l" t="t" r="r" b="b"/>
              <a:pathLst>
                <a:path w="115570" h="200025">
                  <a:moveTo>
                    <a:pt x="115074" y="0"/>
                  </a:moveTo>
                  <a:lnTo>
                    <a:pt x="0" y="0"/>
                  </a:lnTo>
                  <a:lnTo>
                    <a:pt x="0" y="199428"/>
                  </a:lnTo>
                  <a:lnTo>
                    <a:pt x="115074" y="199428"/>
                  </a:lnTo>
                  <a:lnTo>
                    <a:pt x="115074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3895508" y="5593245"/>
              <a:ext cx="115570" cy="200025"/>
            </a:xfrm>
            <a:custGeom>
              <a:avLst/>
              <a:gdLst/>
              <a:ahLst/>
              <a:cxnLst/>
              <a:rect l="l" t="t" r="r" b="b"/>
              <a:pathLst>
                <a:path w="115570" h="200025">
                  <a:moveTo>
                    <a:pt x="0" y="0"/>
                  </a:moveTo>
                  <a:lnTo>
                    <a:pt x="115074" y="0"/>
                  </a:lnTo>
                  <a:lnTo>
                    <a:pt x="115074" y="199428"/>
                  </a:lnTo>
                  <a:lnTo>
                    <a:pt x="0" y="19942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4240618" y="5595988"/>
              <a:ext cx="115570" cy="200025"/>
            </a:xfrm>
            <a:custGeom>
              <a:avLst/>
              <a:gdLst/>
              <a:ahLst/>
              <a:cxnLst/>
              <a:rect l="l" t="t" r="r" b="b"/>
              <a:pathLst>
                <a:path w="115570" h="200025">
                  <a:moveTo>
                    <a:pt x="115087" y="0"/>
                  </a:moveTo>
                  <a:lnTo>
                    <a:pt x="0" y="0"/>
                  </a:lnTo>
                  <a:lnTo>
                    <a:pt x="0" y="199415"/>
                  </a:lnTo>
                  <a:lnTo>
                    <a:pt x="115087" y="199415"/>
                  </a:lnTo>
                  <a:lnTo>
                    <a:pt x="115087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3875277" y="5390857"/>
              <a:ext cx="503555" cy="549275"/>
            </a:xfrm>
            <a:custGeom>
              <a:avLst/>
              <a:gdLst/>
              <a:ahLst/>
              <a:cxnLst/>
              <a:rect l="l" t="t" r="r" b="b"/>
              <a:pathLst>
                <a:path w="503554" h="549275">
                  <a:moveTo>
                    <a:pt x="365340" y="205130"/>
                  </a:moveTo>
                  <a:lnTo>
                    <a:pt x="480428" y="205130"/>
                  </a:lnTo>
                  <a:lnTo>
                    <a:pt x="480428" y="404545"/>
                  </a:lnTo>
                  <a:lnTo>
                    <a:pt x="365340" y="404545"/>
                  </a:lnTo>
                  <a:lnTo>
                    <a:pt x="365340" y="205130"/>
                  </a:lnTo>
                  <a:close/>
                </a:path>
                <a:path w="503554" h="549275">
                  <a:moveTo>
                    <a:pt x="0" y="124510"/>
                  </a:moveTo>
                  <a:lnTo>
                    <a:pt x="503300" y="124383"/>
                  </a:lnTo>
                </a:path>
                <a:path w="503554" h="549275">
                  <a:moveTo>
                    <a:pt x="0" y="167855"/>
                  </a:moveTo>
                  <a:lnTo>
                    <a:pt x="503402" y="167855"/>
                  </a:lnTo>
                </a:path>
                <a:path w="503554" h="549275">
                  <a:moveTo>
                    <a:pt x="0" y="127"/>
                  </a:moveTo>
                  <a:lnTo>
                    <a:pt x="503300" y="0"/>
                  </a:lnTo>
                </a:path>
                <a:path w="503554" h="549275">
                  <a:moveTo>
                    <a:pt x="34518" y="445211"/>
                  </a:moveTo>
                  <a:lnTo>
                    <a:pt x="465924" y="445211"/>
                  </a:lnTo>
                  <a:lnTo>
                    <a:pt x="465924" y="543483"/>
                  </a:lnTo>
                  <a:lnTo>
                    <a:pt x="34518" y="543483"/>
                  </a:lnTo>
                  <a:lnTo>
                    <a:pt x="34518" y="445211"/>
                  </a:lnTo>
                  <a:close/>
                </a:path>
                <a:path w="503554" h="549275">
                  <a:moveTo>
                    <a:pt x="266" y="549097"/>
                  </a:moveTo>
                  <a:lnTo>
                    <a:pt x="503453" y="54909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5" name="object 60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26979" y="5590806"/>
              <a:ext cx="196748" cy="208216"/>
            </a:xfrm>
            <a:prstGeom prst="rect">
              <a:avLst/>
            </a:prstGeom>
          </p:spPr>
        </p:pic>
        <p:sp>
          <p:nvSpPr>
            <p:cNvPr id="606" name="object 606"/>
            <p:cNvSpPr/>
            <p:nvPr/>
          </p:nvSpPr>
          <p:spPr>
            <a:xfrm>
              <a:off x="3907929" y="577281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34" y="0"/>
                  </a:moveTo>
                  <a:lnTo>
                    <a:pt x="6540" y="0"/>
                  </a:lnTo>
                  <a:lnTo>
                    <a:pt x="2920" y="0"/>
                  </a:lnTo>
                  <a:lnTo>
                    <a:pt x="0" y="2946"/>
                  </a:lnTo>
                  <a:lnTo>
                    <a:pt x="0" y="10210"/>
                  </a:lnTo>
                  <a:lnTo>
                    <a:pt x="2920" y="13195"/>
                  </a:lnTo>
                  <a:lnTo>
                    <a:pt x="10134" y="13195"/>
                  </a:lnTo>
                  <a:lnTo>
                    <a:pt x="13055" y="10210"/>
                  </a:lnTo>
                  <a:lnTo>
                    <a:pt x="13055" y="2946"/>
                  </a:lnTo>
                  <a:lnTo>
                    <a:pt x="1013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3907929" y="5772810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6540" y="0"/>
                  </a:moveTo>
                  <a:lnTo>
                    <a:pt x="10134" y="0"/>
                  </a:lnTo>
                  <a:lnTo>
                    <a:pt x="13055" y="2946"/>
                  </a:lnTo>
                  <a:lnTo>
                    <a:pt x="13055" y="6565"/>
                  </a:lnTo>
                  <a:lnTo>
                    <a:pt x="13055" y="10210"/>
                  </a:lnTo>
                  <a:lnTo>
                    <a:pt x="10134" y="13195"/>
                  </a:lnTo>
                  <a:lnTo>
                    <a:pt x="6540" y="13195"/>
                  </a:lnTo>
                  <a:lnTo>
                    <a:pt x="2920" y="13195"/>
                  </a:lnTo>
                  <a:lnTo>
                    <a:pt x="0" y="10210"/>
                  </a:lnTo>
                  <a:lnTo>
                    <a:pt x="0" y="6565"/>
                  </a:lnTo>
                  <a:lnTo>
                    <a:pt x="0" y="2946"/>
                  </a:lnTo>
                  <a:lnTo>
                    <a:pt x="2920" y="0"/>
                  </a:lnTo>
                  <a:lnTo>
                    <a:pt x="654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3938117" y="577206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10134" y="0"/>
                  </a:moveTo>
                  <a:lnTo>
                    <a:pt x="6540" y="0"/>
                  </a:lnTo>
                  <a:lnTo>
                    <a:pt x="2933" y="0"/>
                  </a:lnTo>
                  <a:lnTo>
                    <a:pt x="0" y="2971"/>
                  </a:lnTo>
                  <a:lnTo>
                    <a:pt x="0" y="10248"/>
                  </a:lnTo>
                  <a:lnTo>
                    <a:pt x="2933" y="13195"/>
                  </a:lnTo>
                  <a:lnTo>
                    <a:pt x="10134" y="13195"/>
                  </a:lnTo>
                  <a:lnTo>
                    <a:pt x="13080" y="10248"/>
                  </a:lnTo>
                  <a:lnTo>
                    <a:pt x="13080" y="2971"/>
                  </a:lnTo>
                  <a:lnTo>
                    <a:pt x="10134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3875569" y="5583466"/>
              <a:ext cx="503555" cy="201930"/>
            </a:xfrm>
            <a:custGeom>
              <a:avLst/>
              <a:gdLst/>
              <a:ahLst/>
              <a:cxnLst/>
              <a:rect l="l" t="t" r="r" b="b"/>
              <a:pathLst>
                <a:path w="503554" h="201929">
                  <a:moveTo>
                    <a:pt x="69087" y="188595"/>
                  </a:moveTo>
                  <a:lnTo>
                    <a:pt x="72682" y="188595"/>
                  </a:lnTo>
                  <a:lnTo>
                    <a:pt x="75628" y="191566"/>
                  </a:lnTo>
                  <a:lnTo>
                    <a:pt x="75628" y="195211"/>
                  </a:lnTo>
                  <a:lnTo>
                    <a:pt x="75628" y="198843"/>
                  </a:lnTo>
                  <a:lnTo>
                    <a:pt x="72682" y="201790"/>
                  </a:lnTo>
                  <a:lnTo>
                    <a:pt x="69087" y="201790"/>
                  </a:lnTo>
                  <a:lnTo>
                    <a:pt x="65481" y="201790"/>
                  </a:lnTo>
                  <a:lnTo>
                    <a:pt x="62547" y="198843"/>
                  </a:lnTo>
                  <a:lnTo>
                    <a:pt x="62547" y="195211"/>
                  </a:lnTo>
                  <a:lnTo>
                    <a:pt x="62547" y="191566"/>
                  </a:lnTo>
                  <a:lnTo>
                    <a:pt x="65481" y="188595"/>
                  </a:lnTo>
                  <a:lnTo>
                    <a:pt x="69087" y="188595"/>
                  </a:lnTo>
                  <a:close/>
                </a:path>
                <a:path w="503554" h="201929">
                  <a:moveTo>
                    <a:pt x="0" y="241"/>
                  </a:moveTo>
                  <a:lnTo>
                    <a:pt x="5032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4071454" y="5605221"/>
              <a:ext cx="109855" cy="32384"/>
            </a:xfrm>
            <a:custGeom>
              <a:avLst/>
              <a:gdLst/>
              <a:ahLst/>
              <a:cxnLst/>
              <a:rect l="l" t="t" r="r" b="b"/>
              <a:pathLst>
                <a:path w="109854" h="32385">
                  <a:moveTo>
                    <a:pt x="7505" y="0"/>
                  </a:moveTo>
                  <a:lnTo>
                    <a:pt x="102146" y="0"/>
                  </a:lnTo>
                  <a:lnTo>
                    <a:pt x="106260" y="0"/>
                  </a:lnTo>
                  <a:lnTo>
                    <a:pt x="109639" y="3390"/>
                  </a:lnTo>
                  <a:lnTo>
                    <a:pt x="109639" y="7518"/>
                  </a:lnTo>
                  <a:lnTo>
                    <a:pt x="109639" y="24574"/>
                  </a:lnTo>
                  <a:lnTo>
                    <a:pt x="109639" y="28701"/>
                  </a:lnTo>
                  <a:lnTo>
                    <a:pt x="106260" y="32080"/>
                  </a:lnTo>
                  <a:lnTo>
                    <a:pt x="102146" y="32080"/>
                  </a:lnTo>
                  <a:lnTo>
                    <a:pt x="7505" y="32080"/>
                  </a:lnTo>
                  <a:lnTo>
                    <a:pt x="3378" y="32080"/>
                  </a:lnTo>
                  <a:lnTo>
                    <a:pt x="0" y="28701"/>
                  </a:lnTo>
                  <a:lnTo>
                    <a:pt x="0" y="24574"/>
                  </a:lnTo>
                  <a:lnTo>
                    <a:pt x="0" y="7518"/>
                  </a:lnTo>
                  <a:lnTo>
                    <a:pt x="0" y="3390"/>
                  </a:lnTo>
                  <a:lnTo>
                    <a:pt x="3378" y="0"/>
                  </a:lnTo>
                  <a:lnTo>
                    <a:pt x="7505" y="0"/>
                  </a:lnTo>
                  <a:close/>
                </a:path>
                <a:path w="109854" h="32385">
                  <a:moveTo>
                    <a:pt x="8140" y="7670"/>
                  </a:moveTo>
                  <a:lnTo>
                    <a:pt x="101447" y="7670"/>
                  </a:lnTo>
                  <a:lnTo>
                    <a:pt x="103365" y="7670"/>
                  </a:lnTo>
                  <a:lnTo>
                    <a:pt x="104952" y="9245"/>
                  </a:lnTo>
                  <a:lnTo>
                    <a:pt x="104952" y="11175"/>
                  </a:lnTo>
                  <a:lnTo>
                    <a:pt x="104952" y="21094"/>
                  </a:lnTo>
                  <a:lnTo>
                    <a:pt x="104952" y="23037"/>
                  </a:lnTo>
                  <a:lnTo>
                    <a:pt x="103365" y="24612"/>
                  </a:lnTo>
                  <a:lnTo>
                    <a:pt x="101447" y="24612"/>
                  </a:lnTo>
                  <a:lnTo>
                    <a:pt x="8140" y="24612"/>
                  </a:lnTo>
                  <a:lnTo>
                    <a:pt x="6197" y="24612"/>
                  </a:lnTo>
                  <a:lnTo>
                    <a:pt x="4622" y="23037"/>
                  </a:lnTo>
                  <a:lnTo>
                    <a:pt x="4622" y="21094"/>
                  </a:lnTo>
                  <a:lnTo>
                    <a:pt x="4622" y="11175"/>
                  </a:lnTo>
                  <a:lnTo>
                    <a:pt x="4622" y="9245"/>
                  </a:lnTo>
                  <a:lnTo>
                    <a:pt x="6197" y="7670"/>
                  </a:lnTo>
                  <a:lnTo>
                    <a:pt x="8140" y="7670"/>
                  </a:lnTo>
                  <a:close/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4061459" y="5613133"/>
              <a:ext cx="130175" cy="19685"/>
            </a:xfrm>
            <a:custGeom>
              <a:avLst/>
              <a:gdLst/>
              <a:ahLst/>
              <a:cxnLst/>
              <a:rect l="l" t="t" r="r" b="b"/>
              <a:pathLst>
                <a:path w="130175" h="19685">
                  <a:moveTo>
                    <a:pt x="0" y="19113"/>
                  </a:moveTo>
                  <a:lnTo>
                    <a:pt x="10045" y="0"/>
                  </a:lnTo>
                </a:path>
                <a:path w="130175" h="19685">
                  <a:moveTo>
                    <a:pt x="129920" y="19113"/>
                  </a:moveTo>
                  <a:lnTo>
                    <a:pt x="1198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4062069" y="5724118"/>
              <a:ext cx="130175" cy="0"/>
            </a:xfrm>
            <a:custGeom>
              <a:avLst/>
              <a:gdLst/>
              <a:ahLst/>
              <a:cxnLst/>
              <a:rect l="l" t="t" r="r" b="b"/>
              <a:pathLst>
                <a:path w="130175">
                  <a:moveTo>
                    <a:pt x="0" y="0"/>
                  </a:moveTo>
                  <a:lnTo>
                    <a:pt x="129616" y="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4062056" y="5766435"/>
              <a:ext cx="130810" cy="12700"/>
            </a:xfrm>
            <a:custGeom>
              <a:avLst/>
              <a:gdLst/>
              <a:ahLst/>
              <a:cxnLst/>
              <a:rect l="l" t="t" r="r" b="b"/>
              <a:pathLst>
                <a:path w="130810" h="12700">
                  <a:moveTo>
                    <a:pt x="0" y="0"/>
                  </a:moveTo>
                  <a:lnTo>
                    <a:pt x="14160" y="0"/>
                  </a:lnTo>
                  <a:lnTo>
                    <a:pt x="14160" y="12103"/>
                  </a:lnTo>
                  <a:lnTo>
                    <a:pt x="116027" y="12103"/>
                  </a:lnTo>
                  <a:lnTo>
                    <a:pt x="116154" y="0"/>
                  </a:lnTo>
                  <a:lnTo>
                    <a:pt x="130695" y="0"/>
                  </a:lnTo>
                </a:path>
              </a:pathLst>
            </a:custGeom>
            <a:ln w="4572">
              <a:solidFill>
                <a:srgbClr val="C4C5C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3875493" y="5548731"/>
              <a:ext cx="504825" cy="266065"/>
            </a:xfrm>
            <a:custGeom>
              <a:avLst/>
              <a:gdLst/>
              <a:ahLst/>
              <a:cxnLst/>
              <a:rect l="l" t="t" r="r" b="b"/>
              <a:pathLst>
                <a:path w="504825" h="266064">
                  <a:moveTo>
                    <a:pt x="0" y="265696"/>
                  </a:moveTo>
                  <a:lnTo>
                    <a:pt x="504774" y="265353"/>
                  </a:lnTo>
                </a:path>
                <a:path w="504825" h="266064">
                  <a:moveTo>
                    <a:pt x="1270" y="114"/>
                  </a:moveTo>
                  <a:lnTo>
                    <a:pt x="503834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3884332" y="552166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40" y="0"/>
                  </a:moveTo>
                  <a:lnTo>
                    <a:pt x="10350" y="0"/>
                  </a:lnTo>
                  <a:lnTo>
                    <a:pt x="4660" y="0"/>
                  </a:lnTo>
                  <a:lnTo>
                    <a:pt x="0" y="4635"/>
                  </a:lnTo>
                  <a:lnTo>
                    <a:pt x="0" y="16052"/>
                  </a:lnTo>
                  <a:lnTo>
                    <a:pt x="4660" y="20688"/>
                  </a:lnTo>
                  <a:lnTo>
                    <a:pt x="16040" y="20688"/>
                  </a:lnTo>
                  <a:lnTo>
                    <a:pt x="20700" y="16052"/>
                  </a:lnTo>
                  <a:lnTo>
                    <a:pt x="20700" y="4635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884332" y="5336514"/>
              <a:ext cx="21590" cy="206375"/>
            </a:xfrm>
            <a:custGeom>
              <a:avLst/>
              <a:gdLst/>
              <a:ahLst/>
              <a:cxnLst/>
              <a:rect l="l" t="t" r="r" b="b"/>
              <a:pathLst>
                <a:path w="21589" h="206375">
                  <a:moveTo>
                    <a:pt x="10350" y="185153"/>
                  </a:moveTo>
                  <a:lnTo>
                    <a:pt x="16040" y="185153"/>
                  </a:lnTo>
                  <a:lnTo>
                    <a:pt x="20700" y="189788"/>
                  </a:lnTo>
                  <a:lnTo>
                    <a:pt x="20700" y="195503"/>
                  </a:lnTo>
                  <a:lnTo>
                    <a:pt x="20700" y="201206"/>
                  </a:lnTo>
                  <a:lnTo>
                    <a:pt x="16040" y="205841"/>
                  </a:lnTo>
                  <a:lnTo>
                    <a:pt x="10350" y="205841"/>
                  </a:lnTo>
                  <a:lnTo>
                    <a:pt x="4660" y="205841"/>
                  </a:lnTo>
                  <a:lnTo>
                    <a:pt x="0" y="201206"/>
                  </a:lnTo>
                  <a:lnTo>
                    <a:pt x="0" y="195503"/>
                  </a:lnTo>
                  <a:lnTo>
                    <a:pt x="0" y="189788"/>
                  </a:lnTo>
                  <a:lnTo>
                    <a:pt x="4660" y="185153"/>
                  </a:lnTo>
                  <a:lnTo>
                    <a:pt x="10350" y="185153"/>
                  </a:lnTo>
                  <a:close/>
                </a:path>
                <a:path w="21589" h="206375">
                  <a:moveTo>
                    <a:pt x="1574" y="200279"/>
                  </a:moveTo>
                  <a:lnTo>
                    <a:pt x="16217" y="186601"/>
                  </a:lnTo>
                </a:path>
                <a:path w="21589" h="206375">
                  <a:moveTo>
                    <a:pt x="5321" y="204025"/>
                  </a:moveTo>
                  <a:lnTo>
                    <a:pt x="19011" y="189865"/>
                  </a:lnTo>
                </a:path>
                <a:path w="21589" h="206375">
                  <a:moveTo>
                    <a:pt x="10706" y="0"/>
                  </a:moveTo>
                  <a:lnTo>
                    <a:pt x="16408" y="0"/>
                  </a:lnTo>
                  <a:lnTo>
                    <a:pt x="21056" y="4635"/>
                  </a:lnTo>
                  <a:lnTo>
                    <a:pt x="21056" y="10337"/>
                  </a:lnTo>
                  <a:lnTo>
                    <a:pt x="21056" y="16040"/>
                  </a:lnTo>
                  <a:lnTo>
                    <a:pt x="16408" y="20688"/>
                  </a:lnTo>
                  <a:lnTo>
                    <a:pt x="10706" y="20688"/>
                  </a:lnTo>
                  <a:lnTo>
                    <a:pt x="5003" y="20688"/>
                  </a:lnTo>
                  <a:lnTo>
                    <a:pt x="368" y="16040"/>
                  </a:lnTo>
                  <a:lnTo>
                    <a:pt x="368" y="10337"/>
                  </a:lnTo>
                  <a:lnTo>
                    <a:pt x="368" y="4635"/>
                  </a:lnTo>
                  <a:lnTo>
                    <a:pt x="5003" y="0"/>
                  </a:lnTo>
                  <a:lnTo>
                    <a:pt x="10706" y="0"/>
                  </a:lnTo>
                  <a:close/>
                </a:path>
                <a:path w="21589" h="206375">
                  <a:moveTo>
                    <a:pt x="1930" y="15112"/>
                  </a:moveTo>
                  <a:lnTo>
                    <a:pt x="16586" y="1447"/>
                  </a:lnTo>
                </a:path>
                <a:path w="21589" h="206375">
                  <a:moveTo>
                    <a:pt x="5689" y="18872"/>
                  </a:moveTo>
                  <a:lnTo>
                    <a:pt x="19367" y="471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4066349" y="552166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40" y="0"/>
                  </a:moveTo>
                  <a:lnTo>
                    <a:pt x="10337" y="0"/>
                  </a:lnTo>
                  <a:lnTo>
                    <a:pt x="4648" y="0"/>
                  </a:lnTo>
                  <a:lnTo>
                    <a:pt x="0" y="4635"/>
                  </a:lnTo>
                  <a:lnTo>
                    <a:pt x="0" y="16052"/>
                  </a:lnTo>
                  <a:lnTo>
                    <a:pt x="4648" y="20688"/>
                  </a:lnTo>
                  <a:lnTo>
                    <a:pt x="16040" y="20688"/>
                  </a:lnTo>
                  <a:lnTo>
                    <a:pt x="20675" y="16052"/>
                  </a:lnTo>
                  <a:lnTo>
                    <a:pt x="20675" y="4635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4066349" y="552166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337" y="0"/>
                  </a:moveTo>
                  <a:lnTo>
                    <a:pt x="16040" y="0"/>
                  </a:lnTo>
                  <a:lnTo>
                    <a:pt x="20675" y="4635"/>
                  </a:lnTo>
                  <a:lnTo>
                    <a:pt x="20675" y="10350"/>
                  </a:lnTo>
                  <a:lnTo>
                    <a:pt x="20675" y="16052"/>
                  </a:lnTo>
                  <a:lnTo>
                    <a:pt x="16040" y="20688"/>
                  </a:lnTo>
                  <a:lnTo>
                    <a:pt x="10337" y="20688"/>
                  </a:lnTo>
                  <a:lnTo>
                    <a:pt x="4648" y="20688"/>
                  </a:lnTo>
                  <a:lnTo>
                    <a:pt x="0" y="16052"/>
                  </a:lnTo>
                  <a:lnTo>
                    <a:pt x="0" y="10350"/>
                  </a:lnTo>
                  <a:lnTo>
                    <a:pt x="0" y="4635"/>
                  </a:lnTo>
                  <a:lnTo>
                    <a:pt x="4648" y="0"/>
                  </a:lnTo>
                  <a:lnTo>
                    <a:pt x="10337" y="0"/>
                  </a:lnTo>
                  <a:close/>
                </a:path>
                <a:path w="20954" h="20954">
                  <a:moveTo>
                    <a:pt x="1562" y="15125"/>
                  </a:moveTo>
                  <a:lnTo>
                    <a:pt x="16217" y="1447"/>
                  </a:lnTo>
                </a:path>
                <a:path w="20954" h="20954">
                  <a:moveTo>
                    <a:pt x="5321" y="18872"/>
                  </a:moveTo>
                  <a:lnTo>
                    <a:pt x="18999" y="471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4167873" y="552166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40" y="0"/>
                  </a:moveTo>
                  <a:lnTo>
                    <a:pt x="10337" y="0"/>
                  </a:lnTo>
                  <a:lnTo>
                    <a:pt x="4660" y="0"/>
                  </a:lnTo>
                  <a:lnTo>
                    <a:pt x="0" y="4635"/>
                  </a:lnTo>
                  <a:lnTo>
                    <a:pt x="0" y="16052"/>
                  </a:lnTo>
                  <a:lnTo>
                    <a:pt x="4660" y="20688"/>
                  </a:lnTo>
                  <a:lnTo>
                    <a:pt x="16040" y="20688"/>
                  </a:lnTo>
                  <a:lnTo>
                    <a:pt x="20713" y="16052"/>
                  </a:lnTo>
                  <a:lnTo>
                    <a:pt x="20713" y="4635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4167873" y="5521667"/>
              <a:ext cx="200660" cy="471805"/>
            </a:xfrm>
            <a:custGeom>
              <a:avLst/>
              <a:gdLst/>
              <a:ahLst/>
              <a:cxnLst/>
              <a:rect l="l" t="t" r="r" b="b"/>
              <a:pathLst>
                <a:path w="200660" h="471804">
                  <a:moveTo>
                    <a:pt x="10337" y="0"/>
                  </a:moveTo>
                  <a:lnTo>
                    <a:pt x="16040" y="0"/>
                  </a:lnTo>
                  <a:lnTo>
                    <a:pt x="20713" y="4635"/>
                  </a:lnTo>
                  <a:lnTo>
                    <a:pt x="20713" y="10350"/>
                  </a:lnTo>
                  <a:lnTo>
                    <a:pt x="20713" y="16052"/>
                  </a:lnTo>
                  <a:lnTo>
                    <a:pt x="16040" y="20688"/>
                  </a:lnTo>
                  <a:lnTo>
                    <a:pt x="10337" y="20688"/>
                  </a:lnTo>
                  <a:lnTo>
                    <a:pt x="4660" y="20688"/>
                  </a:lnTo>
                  <a:lnTo>
                    <a:pt x="0" y="16052"/>
                  </a:lnTo>
                  <a:lnTo>
                    <a:pt x="0" y="10350"/>
                  </a:lnTo>
                  <a:lnTo>
                    <a:pt x="0" y="4635"/>
                  </a:lnTo>
                  <a:lnTo>
                    <a:pt x="4660" y="0"/>
                  </a:lnTo>
                  <a:lnTo>
                    <a:pt x="10337" y="0"/>
                  </a:lnTo>
                  <a:close/>
                </a:path>
                <a:path w="200660" h="471804">
                  <a:moveTo>
                    <a:pt x="1562" y="15125"/>
                  </a:moveTo>
                  <a:lnTo>
                    <a:pt x="16217" y="1447"/>
                  </a:lnTo>
                </a:path>
                <a:path w="200660" h="471804">
                  <a:moveTo>
                    <a:pt x="5334" y="18872"/>
                  </a:moveTo>
                  <a:lnTo>
                    <a:pt x="18999" y="4711"/>
                  </a:lnTo>
                </a:path>
                <a:path w="200660" h="471804">
                  <a:moveTo>
                    <a:pt x="189915" y="450900"/>
                  </a:moveTo>
                  <a:lnTo>
                    <a:pt x="195618" y="450900"/>
                  </a:lnTo>
                  <a:lnTo>
                    <a:pt x="200266" y="455561"/>
                  </a:lnTo>
                  <a:lnTo>
                    <a:pt x="200266" y="461238"/>
                  </a:lnTo>
                  <a:lnTo>
                    <a:pt x="200266" y="466953"/>
                  </a:lnTo>
                  <a:lnTo>
                    <a:pt x="195618" y="471614"/>
                  </a:lnTo>
                  <a:lnTo>
                    <a:pt x="189915" y="471614"/>
                  </a:lnTo>
                  <a:lnTo>
                    <a:pt x="184238" y="471614"/>
                  </a:lnTo>
                  <a:lnTo>
                    <a:pt x="179578" y="466953"/>
                  </a:lnTo>
                  <a:lnTo>
                    <a:pt x="179578" y="461238"/>
                  </a:lnTo>
                  <a:lnTo>
                    <a:pt x="179578" y="455561"/>
                  </a:lnTo>
                  <a:lnTo>
                    <a:pt x="184238" y="450900"/>
                  </a:lnTo>
                  <a:lnTo>
                    <a:pt x="189915" y="450900"/>
                  </a:lnTo>
                  <a:close/>
                </a:path>
                <a:path w="200660" h="471804">
                  <a:moveTo>
                    <a:pt x="181165" y="466026"/>
                  </a:moveTo>
                  <a:lnTo>
                    <a:pt x="195795" y="452361"/>
                  </a:lnTo>
                </a:path>
                <a:path w="200660" h="471804">
                  <a:moveTo>
                    <a:pt x="184912" y="469773"/>
                  </a:moveTo>
                  <a:lnTo>
                    <a:pt x="198577" y="4556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4350003" y="552166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52" y="0"/>
                  </a:moveTo>
                  <a:lnTo>
                    <a:pt x="10337" y="0"/>
                  </a:lnTo>
                  <a:lnTo>
                    <a:pt x="4635" y="0"/>
                  </a:lnTo>
                  <a:lnTo>
                    <a:pt x="0" y="4635"/>
                  </a:lnTo>
                  <a:lnTo>
                    <a:pt x="0" y="16052"/>
                  </a:lnTo>
                  <a:lnTo>
                    <a:pt x="4635" y="20688"/>
                  </a:lnTo>
                  <a:lnTo>
                    <a:pt x="16052" y="20688"/>
                  </a:lnTo>
                  <a:lnTo>
                    <a:pt x="20688" y="16052"/>
                  </a:lnTo>
                  <a:lnTo>
                    <a:pt x="20688" y="4635"/>
                  </a:lnTo>
                  <a:lnTo>
                    <a:pt x="1605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350003" y="552166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337" y="0"/>
                  </a:moveTo>
                  <a:lnTo>
                    <a:pt x="16052" y="0"/>
                  </a:lnTo>
                  <a:lnTo>
                    <a:pt x="20688" y="4635"/>
                  </a:lnTo>
                  <a:lnTo>
                    <a:pt x="20688" y="10350"/>
                  </a:lnTo>
                  <a:lnTo>
                    <a:pt x="20688" y="16052"/>
                  </a:lnTo>
                  <a:lnTo>
                    <a:pt x="16052" y="20688"/>
                  </a:lnTo>
                  <a:lnTo>
                    <a:pt x="10337" y="20688"/>
                  </a:lnTo>
                  <a:lnTo>
                    <a:pt x="4635" y="20688"/>
                  </a:lnTo>
                  <a:lnTo>
                    <a:pt x="0" y="16052"/>
                  </a:lnTo>
                  <a:lnTo>
                    <a:pt x="0" y="10350"/>
                  </a:lnTo>
                  <a:lnTo>
                    <a:pt x="0" y="4635"/>
                  </a:lnTo>
                  <a:lnTo>
                    <a:pt x="4635" y="0"/>
                  </a:lnTo>
                  <a:lnTo>
                    <a:pt x="10337" y="0"/>
                  </a:lnTo>
                  <a:close/>
                </a:path>
                <a:path w="20954" h="20954">
                  <a:moveTo>
                    <a:pt x="1562" y="15125"/>
                  </a:moveTo>
                  <a:lnTo>
                    <a:pt x="16217" y="1447"/>
                  </a:lnTo>
                </a:path>
                <a:path w="20954" h="20954">
                  <a:moveTo>
                    <a:pt x="5308" y="18872"/>
                  </a:moveTo>
                  <a:lnTo>
                    <a:pt x="18999" y="471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3951249" y="552179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52" y="0"/>
                  </a:moveTo>
                  <a:lnTo>
                    <a:pt x="4660" y="0"/>
                  </a:lnTo>
                  <a:lnTo>
                    <a:pt x="0" y="4635"/>
                  </a:lnTo>
                  <a:lnTo>
                    <a:pt x="0" y="10337"/>
                  </a:lnTo>
                  <a:lnTo>
                    <a:pt x="0" y="16040"/>
                  </a:lnTo>
                  <a:lnTo>
                    <a:pt x="4660" y="20688"/>
                  </a:lnTo>
                  <a:lnTo>
                    <a:pt x="16052" y="20688"/>
                  </a:lnTo>
                  <a:lnTo>
                    <a:pt x="20700" y="16040"/>
                  </a:lnTo>
                  <a:lnTo>
                    <a:pt x="20700" y="4635"/>
                  </a:lnTo>
                  <a:lnTo>
                    <a:pt x="1605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3951249" y="552179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0" y="10337"/>
                  </a:moveTo>
                  <a:lnTo>
                    <a:pt x="0" y="4635"/>
                  </a:lnTo>
                  <a:lnTo>
                    <a:pt x="4660" y="0"/>
                  </a:lnTo>
                  <a:lnTo>
                    <a:pt x="10337" y="0"/>
                  </a:lnTo>
                  <a:lnTo>
                    <a:pt x="16052" y="0"/>
                  </a:lnTo>
                  <a:lnTo>
                    <a:pt x="20700" y="4635"/>
                  </a:lnTo>
                  <a:lnTo>
                    <a:pt x="20700" y="10337"/>
                  </a:lnTo>
                  <a:lnTo>
                    <a:pt x="20700" y="16040"/>
                  </a:lnTo>
                  <a:lnTo>
                    <a:pt x="16052" y="20688"/>
                  </a:lnTo>
                  <a:lnTo>
                    <a:pt x="10337" y="20688"/>
                  </a:lnTo>
                  <a:lnTo>
                    <a:pt x="4660" y="20688"/>
                  </a:lnTo>
                  <a:lnTo>
                    <a:pt x="0" y="16040"/>
                  </a:lnTo>
                  <a:lnTo>
                    <a:pt x="0" y="10337"/>
                  </a:lnTo>
                  <a:close/>
                </a:path>
                <a:path w="20954" h="20954">
                  <a:moveTo>
                    <a:pt x="15125" y="19113"/>
                  </a:moveTo>
                  <a:lnTo>
                    <a:pt x="1460" y="44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3955973" y="5523484"/>
              <a:ext cx="14604" cy="13970"/>
            </a:xfrm>
            <a:custGeom>
              <a:avLst/>
              <a:gdLst/>
              <a:ahLst/>
              <a:cxnLst/>
              <a:rect l="l" t="t" r="r" b="b"/>
              <a:pathLst>
                <a:path w="14604" h="13970">
                  <a:moveTo>
                    <a:pt x="0" y="0"/>
                  </a:moveTo>
                  <a:lnTo>
                    <a:pt x="14160" y="13677"/>
                  </a:lnTo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3955973" y="5523484"/>
              <a:ext cx="14604" cy="13970"/>
            </a:xfrm>
            <a:custGeom>
              <a:avLst/>
              <a:gdLst/>
              <a:ahLst/>
              <a:cxnLst/>
              <a:rect l="l" t="t" r="r" b="b"/>
              <a:pathLst>
                <a:path w="14604" h="13970">
                  <a:moveTo>
                    <a:pt x="14160" y="13677"/>
                  </a:moveTo>
                  <a:lnTo>
                    <a:pt x="0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4117047" y="552179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40" y="0"/>
                  </a:moveTo>
                  <a:lnTo>
                    <a:pt x="4660" y="0"/>
                  </a:lnTo>
                  <a:lnTo>
                    <a:pt x="0" y="4635"/>
                  </a:lnTo>
                  <a:lnTo>
                    <a:pt x="0" y="10337"/>
                  </a:lnTo>
                  <a:lnTo>
                    <a:pt x="0" y="16040"/>
                  </a:lnTo>
                  <a:lnTo>
                    <a:pt x="4660" y="20688"/>
                  </a:lnTo>
                  <a:lnTo>
                    <a:pt x="16040" y="20688"/>
                  </a:lnTo>
                  <a:lnTo>
                    <a:pt x="20700" y="16040"/>
                  </a:lnTo>
                  <a:lnTo>
                    <a:pt x="20700" y="4635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117047" y="552179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0" y="10337"/>
                  </a:moveTo>
                  <a:lnTo>
                    <a:pt x="0" y="4635"/>
                  </a:lnTo>
                  <a:lnTo>
                    <a:pt x="4660" y="0"/>
                  </a:lnTo>
                  <a:lnTo>
                    <a:pt x="10337" y="0"/>
                  </a:lnTo>
                  <a:lnTo>
                    <a:pt x="16040" y="0"/>
                  </a:lnTo>
                  <a:lnTo>
                    <a:pt x="20700" y="4635"/>
                  </a:lnTo>
                  <a:lnTo>
                    <a:pt x="20700" y="10337"/>
                  </a:lnTo>
                  <a:lnTo>
                    <a:pt x="20700" y="16040"/>
                  </a:lnTo>
                  <a:lnTo>
                    <a:pt x="16040" y="20688"/>
                  </a:lnTo>
                  <a:lnTo>
                    <a:pt x="10337" y="20688"/>
                  </a:lnTo>
                  <a:lnTo>
                    <a:pt x="4660" y="20688"/>
                  </a:lnTo>
                  <a:lnTo>
                    <a:pt x="0" y="16040"/>
                  </a:lnTo>
                  <a:lnTo>
                    <a:pt x="0" y="10337"/>
                  </a:lnTo>
                  <a:close/>
                </a:path>
                <a:path w="20954" h="20954">
                  <a:moveTo>
                    <a:pt x="15125" y="19113"/>
                  </a:moveTo>
                  <a:lnTo>
                    <a:pt x="1447" y="4457"/>
                  </a:lnTo>
                </a:path>
                <a:path w="20954" h="20954">
                  <a:moveTo>
                    <a:pt x="18884" y="15367"/>
                  </a:moveTo>
                  <a:lnTo>
                    <a:pt x="4724" y="16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4281398" y="5521794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14" y="0"/>
                  </a:moveTo>
                  <a:lnTo>
                    <a:pt x="4635" y="0"/>
                  </a:lnTo>
                  <a:lnTo>
                    <a:pt x="0" y="4635"/>
                  </a:lnTo>
                  <a:lnTo>
                    <a:pt x="0" y="10337"/>
                  </a:lnTo>
                  <a:lnTo>
                    <a:pt x="0" y="16040"/>
                  </a:lnTo>
                  <a:lnTo>
                    <a:pt x="4635" y="20688"/>
                  </a:lnTo>
                  <a:lnTo>
                    <a:pt x="16014" y="20688"/>
                  </a:lnTo>
                  <a:lnTo>
                    <a:pt x="20688" y="16040"/>
                  </a:lnTo>
                  <a:lnTo>
                    <a:pt x="20688" y="4635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3883012" y="5341226"/>
              <a:ext cx="488950" cy="652780"/>
            </a:xfrm>
            <a:custGeom>
              <a:avLst/>
              <a:gdLst/>
              <a:ahLst/>
              <a:cxnLst/>
              <a:rect l="l" t="t" r="r" b="b"/>
              <a:pathLst>
                <a:path w="488950" h="652779">
                  <a:moveTo>
                    <a:pt x="398386" y="190906"/>
                  </a:moveTo>
                  <a:lnTo>
                    <a:pt x="398386" y="185204"/>
                  </a:lnTo>
                  <a:lnTo>
                    <a:pt x="403021" y="180568"/>
                  </a:lnTo>
                  <a:lnTo>
                    <a:pt x="408698" y="180568"/>
                  </a:lnTo>
                  <a:lnTo>
                    <a:pt x="414400" y="180568"/>
                  </a:lnTo>
                  <a:lnTo>
                    <a:pt x="419074" y="185204"/>
                  </a:lnTo>
                  <a:lnTo>
                    <a:pt x="419074" y="190906"/>
                  </a:lnTo>
                  <a:lnTo>
                    <a:pt x="419074" y="196608"/>
                  </a:lnTo>
                  <a:lnTo>
                    <a:pt x="414400" y="201256"/>
                  </a:lnTo>
                  <a:lnTo>
                    <a:pt x="408698" y="201256"/>
                  </a:lnTo>
                  <a:lnTo>
                    <a:pt x="403021" y="201256"/>
                  </a:lnTo>
                  <a:lnTo>
                    <a:pt x="398386" y="196608"/>
                  </a:lnTo>
                  <a:lnTo>
                    <a:pt x="398386" y="190906"/>
                  </a:lnTo>
                  <a:close/>
                </a:path>
                <a:path w="488950" h="652779">
                  <a:moveTo>
                    <a:pt x="413486" y="199682"/>
                  </a:moveTo>
                  <a:lnTo>
                    <a:pt x="399821" y="185026"/>
                  </a:lnTo>
                </a:path>
                <a:path w="488950" h="652779">
                  <a:moveTo>
                    <a:pt x="417258" y="195935"/>
                  </a:moveTo>
                  <a:lnTo>
                    <a:pt x="403097" y="182257"/>
                  </a:lnTo>
                </a:path>
                <a:path w="488950" h="652779">
                  <a:moveTo>
                    <a:pt x="0" y="641807"/>
                  </a:moveTo>
                  <a:lnTo>
                    <a:pt x="0" y="636130"/>
                  </a:lnTo>
                  <a:lnTo>
                    <a:pt x="4635" y="631469"/>
                  </a:lnTo>
                  <a:lnTo>
                    <a:pt x="10337" y="631469"/>
                  </a:lnTo>
                  <a:lnTo>
                    <a:pt x="16040" y="631469"/>
                  </a:lnTo>
                  <a:lnTo>
                    <a:pt x="20688" y="636130"/>
                  </a:lnTo>
                  <a:lnTo>
                    <a:pt x="20688" y="641807"/>
                  </a:lnTo>
                  <a:lnTo>
                    <a:pt x="20688" y="647509"/>
                  </a:lnTo>
                  <a:lnTo>
                    <a:pt x="16040" y="652157"/>
                  </a:lnTo>
                  <a:lnTo>
                    <a:pt x="10337" y="652157"/>
                  </a:lnTo>
                  <a:lnTo>
                    <a:pt x="4635" y="652157"/>
                  </a:lnTo>
                  <a:lnTo>
                    <a:pt x="0" y="647509"/>
                  </a:lnTo>
                  <a:lnTo>
                    <a:pt x="0" y="641807"/>
                  </a:lnTo>
                  <a:close/>
                </a:path>
                <a:path w="488950" h="652779">
                  <a:moveTo>
                    <a:pt x="15125" y="650595"/>
                  </a:moveTo>
                  <a:lnTo>
                    <a:pt x="1435" y="635952"/>
                  </a:lnTo>
                </a:path>
                <a:path w="488950" h="652779">
                  <a:moveTo>
                    <a:pt x="18859" y="646849"/>
                  </a:moveTo>
                  <a:lnTo>
                    <a:pt x="4711" y="633158"/>
                  </a:lnTo>
                </a:path>
                <a:path w="488950" h="652779">
                  <a:moveTo>
                    <a:pt x="467715" y="10363"/>
                  </a:moveTo>
                  <a:lnTo>
                    <a:pt x="467715" y="4648"/>
                  </a:lnTo>
                  <a:lnTo>
                    <a:pt x="472351" y="0"/>
                  </a:lnTo>
                  <a:lnTo>
                    <a:pt x="478053" y="0"/>
                  </a:lnTo>
                  <a:lnTo>
                    <a:pt x="483755" y="0"/>
                  </a:lnTo>
                  <a:lnTo>
                    <a:pt x="488403" y="4648"/>
                  </a:lnTo>
                  <a:lnTo>
                    <a:pt x="488403" y="10363"/>
                  </a:lnTo>
                  <a:lnTo>
                    <a:pt x="488403" y="16052"/>
                  </a:lnTo>
                  <a:lnTo>
                    <a:pt x="483755" y="20700"/>
                  </a:lnTo>
                  <a:lnTo>
                    <a:pt x="478053" y="20700"/>
                  </a:lnTo>
                  <a:lnTo>
                    <a:pt x="472351" y="20700"/>
                  </a:lnTo>
                  <a:lnTo>
                    <a:pt x="467715" y="16052"/>
                  </a:lnTo>
                  <a:lnTo>
                    <a:pt x="467715" y="10363"/>
                  </a:lnTo>
                  <a:close/>
                </a:path>
                <a:path w="488950" h="652779">
                  <a:moveTo>
                    <a:pt x="482841" y="19126"/>
                  </a:moveTo>
                  <a:lnTo>
                    <a:pt x="469150" y="4483"/>
                  </a:lnTo>
                </a:path>
                <a:path w="488950" h="652779">
                  <a:moveTo>
                    <a:pt x="486587" y="15366"/>
                  </a:moveTo>
                  <a:lnTo>
                    <a:pt x="472427" y="170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021442" y="531497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31" y="0"/>
                  </a:moveTo>
                  <a:lnTo>
                    <a:pt x="13839" y="1782"/>
                  </a:lnTo>
                  <a:lnTo>
                    <a:pt x="6643" y="6637"/>
                  </a:lnTo>
                  <a:lnTo>
                    <a:pt x="1784" y="13828"/>
                  </a:lnTo>
                  <a:lnTo>
                    <a:pt x="0" y="22618"/>
                  </a:lnTo>
                  <a:lnTo>
                    <a:pt x="1784" y="31410"/>
                  </a:lnTo>
                  <a:lnTo>
                    <a:pt x="6643" y="38606"/>
                  </a:lnTo>
                  <a:lnTo>
                    <a:pt x="13839" y="43465"/>
                  </a:lnTo>
                  <a:lnTo>
                    <a:pt x="22631" y="45250"/>
                  </a:lnTo>
                  <a:lnTo>
                    <a:pt x="31428" y="43465"/>
                  </a:lnTo>
                  <a:lnTo>
                    <a:pt x="38623" y="38606"/>
                  </a:lnTo>
                  <a:lnTo>
                    <a:pt x="43480" y="31410"/>
                  </a:lnTo>
                  <a:lnTo>
                    <a:pt x="45262" y="22618"/>
                  </a:lnTo>
                  <a:lnTo>
                    <a:pt x="43480" y="13828"/>
                  </a:lnTo>
                  <a:lnTo>
                    <a:pt x="38623" y="6637"/>
                  </a:lnTo>
                  <a:lnTo>
                    <a:pt x="31428" y="1782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021442" y="531497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31" y="0"/>
                  </a:moveTo>
                  <a:lnTo>
                    <a:pt x="31428" y="1782"/>
                  </a:lnTo>
                  <a:lnTo>
                    <a:pt x="38623" y="6637"/>
                  </a:lnTo>
                  <a:lnTo>
                    <a:pt x="43480" y="13828"/>
                  </a:lnTo>
                  <a:lnTo>
                    <a:pt x="45262" y="22618"/>
                  </a:lnTo>
                  <a:lnTo>
                    <a:pt x="43480" y="31410"/>
                  </a:lnTo>
                  <a:lnTo>
                    <a:pt x="38623" y="38606"/>
                  </a:lnTo>
                  <a:lnTo>
                    <a:pt x="31428" y="43465"/>
                  </a:lnTo>
                  <a:lnTo>
                    <a:pt x="22631" y="45250"/>
                  </a:lnTo>
                  <a:lnTo>
                    <a:pt x="13839" y="43465"/>
                  </a:lnTo>
                  <a:lnTo>
                    <a:pt x="6643" y="38606"/>
                  </a:lnTo>
                  <a:lnTo>
                    <a:pt x="1784" y="31410"/>
                  </a:lnTo>
                  <a:lnTo>
                    <a:pt x="0" y="22618"/>
                  </a:lnTo>
                  <a:lnTo>
                    <a:pt x="1784" y="13828"/>
                  </a:lnTo>
                  <a:lnTo>
                    <a:pt x="6643" y="6637"/>
                  </a:lnTo>
                  <a:lnTo>
                    <a:pt x="13839" y="1782"/>
                  </a:lnTo>
                  <a:lnTo>
                    <a:pt x="22631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029798" y="532344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56" y="0"/>
                  </a:moveTo>
                  <a:lnTo>
                    <a:pt x="14096" y="0"/>
                  </a:lnTo>
                  <a:lnTo>
                    <a:pt x="6337" y="0"/>
                  </a:lnTo>
                  <a:lnTo>
                    <a:pt x="0" y="6337"/>
                  </a:lnTo>
                  <a:lnTo>
                    <a:pt x="0" y="21856"/>
                  </a:lnTo>
                  <a:lnTo>
                    <a:pt x="6337" y="28181"/>
                  </a:lnTo>
                  <a:lnTo>
                    <a:pt x="21856" y="28181"/>
                  </a:lnTo>
                  <a:lnTo>
                    <a:pt x="28181" y="21856"/>
                  </a:lnTo>
                  <a:lnTo>
                    <a:pt x="28181" y="6337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021442" y="5323446"/>
              <a:ext cx="209550" cy="690245"/>
            </a:xfrm>
            <a:custGeom>
              <a:avLst/>
              <a:gdLst/>
              <a:ahLst/>
              <a:cxnLst/>
              <a:rect l="l" t="t" r="r" b="b"/>
              <a:pathLst>
                <a:path w="209550" h="690245">
                  <a:moveTo>
                    <a:pt x="22453" y="0"/>
                  </a:moveTo>
                  <a:lnTo>
                    <a:pt x="30213" y="0"/>
                  </a:lnTo>
                  <a:lnTo>
                    <a:pt x="36537" y="6337"/>
                  </a:lnTo>
                  <a:lnTo>
                    <a:pt x="36537" y="14097"/>
                  </a:lnTo>
                  <a:lnTo>
                    <a:pt x="36537" y="21856"/>
                  </a:lnTo>
                  <a:lnTo>
                    <a:pt x="30213" y="28181"/>
                  </a:lnTo>
                  <a:lnTo>
                    <a:pt x="22453" y="28181"/>
                  </a:lnTo>
                  <a:lnTo>
                    <a:pt x="14693" y="28181"/>
                  </a:lnTo>
                  <a:lnTo>
                    <a:pt x="8356" y="21856"/>
                  </a:lnTo>
                  <a:lnTo>
                    <a:pt x="8356" y="14097"/>
                  </a:lnTo>
                  <a:lnTo>
                    <a:pt x="8356" y="6337"/>
                  </a:lnTo>
                  <a:lnTo>
                    <a:pt x="14693" y="0"/>
                  </a:lnTo>
                  <a:lnTo>
                    <a:pt x="22453" y="0"/>
                  </a:lnTo>
                  <a:close/>
                </a:path>
                <a:path w="209550" h="690245">
                  <a:moveTo>
                    <a:pt x="186182" y="652995"/>
                  </a:moveTo>
                  <a:lnTo>
                    <a:pt x="193941" y="652995"/>
                  </a:lnTo>
                  <a:lnTo>
                    <a:pt x="200266" y="659345"/>
                  </a:lnTo>
                  <a:lnTo>
                    <a:pt x="200266" y="667105"/>
                  </a:lnTo>
                  <a:lnTo>
                    <a:pt x="200266" y="674839"/>
                  </a:lnTo>
                  <a:lnTo>
                    <a:pt x="193941" y="681189"/>
                  </a:lnTo>
                  <a:lnTo>
                    <a:pt x="186182" y="681189"/>
                  </a:lnTo>
                  <a:lnTo>
                    <a:pt x="178422" y="681189"/>
                  </a:lnTo>
                  <a:lnTo>
                    <a:pt x="172097" y="674839"/>
                  </a:lnTo>
                  <a:lnTo>
                    <a:pt x="172097" y="667105"/>
                  </a:lnTo>
                  <a:lnTo>
                    <a:pt x="172097" y="659345"/>
                  </a:lnTo>
                  <a:lnTo>
                    <a:pt x="178422" y="652995"/>
                  </a:lnTo>
                  <a:lnTo>
                    <a:pt x="186182" y="652995"/>
                  </a:lnTo>
                  <a:close/>
                </a:path>
                <a:path w="209550" h="690245">
                  <a:moveTo>
                    <a:pt x="186359" y="644537"/>
                  </a:moveTo>
                  <a:lnTo>
                    <a:pt x="195148" y="646319"/>
                  </a:lnTo>
                  <a:lnTo>
                    <a:pt x="202349" y="651175"/>
                  </a:lnTo>
                  <a:lnTo>
                    <a:pt x="207215" y="658366"/>
                  </a:lnTo>
                  <a:lnTo>
                    <a:pt x="209003" y="667156"/>
                  </a:lnTo>
                  <a:lnTo>
                    <a:pt x="207215" y="675941"/>
                  </a:lnTo>
                  <a:lnTo>
                    <a:pt x="202349" y="683133"/>
                  </a:lnTo>
                  <a:lnTo>
                    <a:pt x="195148" y="687991"/>
                  </a:lnTo>
                  <a:lnTo>
                    <a:pt x="186359" y="689775"/>
                  </a:lnTo>
                  <a:lnTo>
                    <a:pt x="177574" y="687991"/>
                  </a:lnTo>
                  <a:lnTo>
                    <a:pt x="170383" y="683133"/>
                  </a:lnTo>
                  <a:lnTo>
                    <a:pt x="165525" y="675941"/>
                  </a:lnTo>
                  <a:lnTo>
                    <a:pt x="163741" y="667156"/>
                  </a:lnTo>
                  <a:lnTo>
                    <a:pt x="165525" y="658366"/>
                  </a:lnTo>
                  <a:lnTo>
                    <a:pt x="170383" y="651175"/>
                  </a:lnTo>
                  <a:lnTo>
                    <a:pt x="177574" y="646319"/>
                  </a:lnTo>
                  <a:lnTo>
                    <a:pt x="186359" y="644537"/>
                  </a:lnTo>
                  <a:close/>
                </a:path>
                <a:path w="209550" h="690245">
                  <a:moveTo>
                    <a:pt x="22453" y="652995"/>
                  </a:moveTo>
                  <a:lnTo>
                    <a:pt x="30213" y="652995"/>
                  </a:lnTo>
                  <a:lnTo>
                    <a:pt x="36537" y="659345"/>
                  </a:lnTo>
                  <a:lnTo>
                    <a:pt x="36537" y="667105"/>
                  </a:lnTo>
                  <a:lnTo>
                    <a:pt x="36537" y="674839"/>
                  </a:lnTo>
                  <a:lnTo>
                    <a:pt x="30213" y="681189"/>
                  </a:lnTo>
                  <a:lnTo>
                    <a:pt x="22453" y="681189"/>
                  </a:lnTo>
                  <a:lnTo>
                    <a:pt x="14693" y="681189"/>
                  </a:lnTo>
                  <a:lnTo>
                    <a:pt x="8356" y="674839"/>
                  </a:lnTo>
                  <a:lnTo>
                    <a:pt x="8356" y="667105"/>
                  </a:lnTo>
                  <a:lnTo>
                    <a:pt x="8356" y="659345"/>
                  </a:lnTo>
                  <a:lnTo>
                    <a:pt x="14693" y="652995"/>
                  </a:lnTo>
                  <a:lnTo>
                    <a:pt x="22453" y="652995"/>
                  </a:lnTo>
                  <a:close/>
                </a:path>
                <a:path w="209550" h="690245">
                  <a:moveTo>
                    <a:pt x="22631" y="644537"/>
                  </a:moveTo>
                  <a:lnTo>
                    <a:pt x="31428" y="646319"/>
                  </a:lnTo>
                  <a:lnTo>
                    <a:pt x="38623" y="651175"/>
                  </a:lnTo>
                  <a:lnTo>
                    <a:pt x="43480" y="658366"/>
                  </a:lnTo>
                  <a:lnTo>
                    <a:pt x="45262" y="667156"/>
                  </a:lnTo>
                  <a:lnTo>
                    <a:pt x="43480" y="675941"/>
                  </a:lnTo>
                  <a:lnTo>
                    <a:pt x="38623" y="683133"/>
                  </a:lnTo>
                  <a:lnTo>
                    <a:pt x="31428" y="687991"/>
                  </a:lnTo>
                  <a:lnTo>
                    <a:pt x="22631" y="689775"/>
                  </a:lnTo>
                  <a:lnTo>
                    <a:pt x="13839" y="687991"/>
                  </a:lnTo>
                  <a:lnTo>
                    <a:pt x="6643" y="683133"/>
                  </a:lnTo>
                  <a:lnTo>
                    <a:pt x="1784" y="675941"/>
                  </a:lnTo>
                  <a:lnTo>
                    <a:pt x="0" y="667156"/>
                  </a:lnTo>
                  <a:lnTo>
                    <a:pt x="1784" y="658366"/>
                  </a:lnTo>
                  <a:lnTo>
                    <a:pt x="6643" y="651175"/>
                  </a:lnTo>
                  <a:lnTo>
                    <a:pt x="13839" y="646319"/>
                  </a:lnTo>
                  <a:lnTo>
                    <a:pt x="22631" y="64453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185183" y="531497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18" y="0"/>
                  </a:moveTo>
                  <a:lnTo>
                    <a:pt x="13833" y="1782"/>
                  </a:lnTo>
                  <a:lnTo>
                    <a:pt x="6642" y="6637"/>
                  </a:lnTo>
                  <a:lnTo>
                    <a:pt x="1783" y="13828"/>
                  </a:lnTo>
                  <a:lnTo>
                    <a:pt x="0" y="22618"/>
                  </a:lnTo>
                  <a:lnTo>
                    <a:pt x="1783" y="31410"/>
                  </a:lnTo>
                  <a:lnTo>
                    <a:pt x="6642" y="38606"/>
                  </a:lnTo>
                  <a:lnTo>
                    <a:pt x="13833" y="43465"/>
                  </a:lnTo>
                  <a:lnTo>
                    <a:pt x="22618" y="45250"/>
                  </a:lnTo>
                  <a:lnTo>
                    <a:pt x="31407" y="43465"/>
                  </a:lnTo>
                  <a:lnTo>
                    <a:pt x="38608" y="38606"/>
                  </a:lnTo>
                  <a:lnTo>
                    <a:pt x="43474" y="31410"/>
                  </a:lnTo>
                  <a:lnTo>
                    <a:pt x="45262" y="22618"/>
                  </a:lnTo>
                  <a:lnTo>
                    <a:pt x="43474" y="13828"/>
                  </a:lnTo>
                  <a:lnTo>
                    <a:pt x="38608" y="6637"/>
                  </a:lnTo>
                  <a:lnTo>
                    <a:pt x="31407" y="1782"/>
                  </a:lnTo>
                  <a:lnTo>
                    <a:pt x="2261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185183" y="531497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18" y="0"/>
                  </a:moveTo>
                  <a:lnTo>
                    <a:pt x="31407" y="1782"/>
                  </a:lnTo>
                  <a:lnTo>
                    <a:pt x="38608" y="6637"/>
                  </a:lnTo>
                  <a:lnTo>
                    <a:pt x="43474" y="13828"/>
                  </a:lnTo>
                  <a:lnTo>
                    <a:pt x="45262" y="22618"/>
                  </a:lnTo>
                  <a:lnTo>
                    <a:pt x="43474" y="31410"/>
                  </a:lnTo>
                  <a:lnTo>
                    <a:pt x="38608" y="38606"/>
                  </a:lnTo>
                  <a:lnTo>
                    <a:pt x="31407" y="43465"/>
                  </a:lnTo>
                  <a:lnTo>
                    <a:pt x="22618" y="45250"/>
                  </a:lnTo>
                  <a:lnTo>
                    <a:pt x="13833" y="43465"/>
                  </a:lnTo>
                  <a:lnTo>
                    <a:pt x="6642" y="38606"/>
                  </a:lnTo>
                  <a:lnTo>
                    <a:pt x="1783" y="31410"/>
                  </a:lnTo>
                  <a:lnTo>
                    <a:pt x="0" y="22618"/>
                  </a:lnTo>
                  <a:lnTo>
                    <a:pt x="1783" y="13828"/>
                  </a:lnTo>
                  <a:lnTo>
                    <a:pt x="6642" y="6637"/>
                  </a:lnTo>
                  <a:lnTo>
                    <a:pt x="13833" y="1782"/>
                  </a:lnTo>
                  <a:lnTo>
                    <a:pt x="22618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4108615" y="5684481"/>
              <a:ext cx="35560" cy="19685"/>
            </a:xfrm>
            <a:custGeom>
              <a:avLst/>
              <a:gdLst/>
              <a:ahLst/>
              <a:cxnLst/>
              <a:rect l="l" t="t" r="r" b="b"/>
              <a:pathLst>
                <a:path w="35560" h="19685">
                  <a:moveTo>
                    <a:pt x="16941" y="6527"/>
                  </a:moveTo>
                  <a:lnTo>
                    <a:pt x="16205" y="4152"/>
                  </a:lnTo>
                  <a:lnTo>
                    <a:pt x="14351" y="2044"/>
                  </a:lnTo>
                  <a:lnTo>
                    <a:pt x="14262" y="11963"/>
                  </a:lnTo>
                  <a:lnTo>
                    <a:pt x="13766" y="13817"/>
                  </a:lnTo>
                  <a:lnTo>
                    <a:pt x="12776" y="15100"/>
                  </a:lnTo>
                  <a:lnTo>
                    <a:pt x="11760" y="16370"/>
                  </a:lnTo>
                  <a:lnTo>
                    <a:pt x="10325" y="17005"/>
                  </a:lnTo>
                  <a:lnTo>
                    <a:pt x="6591" y="17005"/>
                  </a:lnTo>
                  <a:lnTo>
                    <a:pt x="5156" y="16357"/>
                  </a:lnTo>
                  <a:lnTo>
                    <a:pt x="3162" y="13741"/>
                  </a:lnTo>
                  <a:lnTo>
                    <a:pt x="2667" y="11963"/>
                  </a:lnTo>
                  <a:lnTo>
                    <a:pt x="2654" y="7086"/>
                  </a:lnTo>
                  <a:lnTo>
                    <a:pt x="3149" y="5245"/>
                  </a:lnTo>
                  <a:lnTo>
                    <a:pt x="14262" y="11963"/>
                  </a:lnTo>
                  <a:lnTo>
                    <a:pt x="14262" y="1943"/>
                  </a:lnTo>
                  <a:lnTo>
                    <a:pt x="13296" y="838"/>
                  </a:lnTo>
                  <a:lnTo>
                    <a:pt x="11188" y="0"/>
                  </a:lnTo>
                  <a:lnTo>
                    <a:pt x="5778" y="0"/>
                  </a:lnTo>
                  <a:lnTo>
                    <a:pt x="3683" y="838"/>
                  </a:lnTo>
                  <a:lnTo>
                    <a:pt x="736" y="4165"/>
                  </a:lnTo>
                  <a:lnTo>
                    <a:pt x="0" y="6527"/>
                  </a:lnTo>
                  <a:lnTo>
                    <a:pt x="0" y="12661"/>
                  </a:lnTo>
                  <a:lnTo>
                    <a:pt x="736" y="14973"/>
                  </a:lnTo>
                  <a:lnTo>
                    <a:pt x="3721" y="18326"/>
                  </a:lnTo>
                  <a:lnTo>
                    <a:pt x="5803" y="19151"/>
                  </a:lnTo>
                  <a:lnTo>
                    <a:pt x="11188" y="19151"/>
                  </a:lnTo>
                  <a:lnTo>
                    <a:pt x="16941" y="12661"/>
                  </a:lnTo>
                  <a:lnTo>
                    <a:pt x="16941" y="6527"/>
                  </a:lnTo>
                  <a:close/>
                </a:path>
                <a:path w="35560" h="19685">
                  <a:moveTo>
                    <a:pt x="35115" y="279"/>
                  </a:moveTo>
                  <a:lnTo>
                    <a:pt x="32880" y="279"/>
                  </a:lnTo>
                  <a:lnTo>
                    <a:pt x="32880" y="15417"/>
                  </a:lnTo>
                  <a:lnTo>
                    <a:pt x="24079" y="279"/>
                  </a:lnTo>
                  <a:lnTo>
                    <a:pt x="20561" y="279"/>
                  </a:lnTo>
                  <a:lnTo>
                    <a:pt x="20561" y="18846"/>
                  </a:lnTo>
                  <a:lnTo>
                    <a:pt x="22834" y="18846"/>
                  </a:lnTo>
                  <a:lnTo>
                    <a:pt x="22834" y="3111"/>
                  </a:lnTo>
                  <a:lnTo>
                    <a:pt x="32067" y="18846"/>
                  </a:lnTo>
                  <a:lnTo>
                    <a:pt x="35115" y="18846"/>
                  </a:lnTo>
                  <a:lnTo>
                    <a:pt x="35115" y="2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4108614" y="5684481"/>
              <a:ext cx="35560" cy="19685"/>
            </a:xfrm>
            <a:custGeom>
              <a:avLst/>
              <a:gdLst/>
              <a:ahLst/>
              <a:cxnLst/>
              <a:rect l="l" t="t" r="r" b="b"/>
              <a:pathLst>
                <a:path w="35560" h="19685">
                  <a:moveTo>
                    <a:pt x="20561" y="18846"/>
                  </a:moveTo>
                  <a:lnTo>
                    <a:pt x="20561" y="279"/>
                  </a:lnTo>
                  <a:lnTo>
                    <a:pt x="24079" y="279"/>
                  </a:lnTo>
                  <a:lnTo>
                    <a:pt x="32880" y="15417"/>
                  </a:lnTo>
                  <a:lnTo>
                    <a:pt x="32880" y="279"/>
                  </a:lnTo>
                  <a:lnTo>
                    <a:pt x="35115" y="279"/>
                  </a:lnTo>
                  <a:lnTo>
                    <a:pt x="35115" y="18846"/>
                  </a:lnTo>
                  <a:lnTo>
                    <a:pt x="32067" y="18846"/>
                  </a:lnTo>
                  <a:lnTo>
                    <a:pt x="22834" y="3111"/>
                  </a:lnTo>
                  <a:lnTo>
                    <a:pt x="22834" y="18846"/>
                  </a:lnTo>
                  <a:lnTo>
                    <a:pt x="20561" y="18846"/>
                  </a:lnTo>
                  <a:close/>
                </a:path>
                <a:path w="35560" h="19685">
                  <a:moveTo>
                    <a:pt x="0" y="9613"/>
                  </a:moveTo>
                  <a:lnTo>
                    <a:pt x="0" y="6527"/>
                  </a:lnTo>
                  <a:lnTo>
                    <a:pt x="736" y="4165"/>
                  </a:lnTo>
                  <a:lnTo>
                    <a:pt x="2197" y="2501"/>
                  </a:lnTo>
                  <a:lnTo>
                    <a:pt x="3683" y="838"/>
                  </a:lnTo>
                  <a:lnTo>
                    <a:pt x="5778" y="0"/>
                  </a:lnTo>
                  <a:lnTo>
                    <a:pt x="8483" y="0"/>
                  </a:lnTo>
                  <a:lnTo>
                    <a:pt x="11188" y="0"/>
                  </a:lnTo>
                  <a:lnTo>
                    <a:pt x="13296" y="838"/>
                  </a:lnTo>
                  <a:lnTo>
                    <a:pt x="14744" y="2489"/>
                  </a:lnTo>
                  <a:lnTo>
                    <a:pt x="16205" y="4152"/>
                  </a:lnTo>
                  <a:lnTo>
                    <a:pt x="16941" y="6527"/>
                  </a:lnTo>
                  <a:lnTo>
                    <a:pt x="16941" y="9613"/>
                  </a:lnTo>
                  <a:lnTo>
                    <a:pt x="16941" y="12661"/>
                  </a:lnTo>
                  <a:lnTo>
                    <a:pt x="16192" y="15011"/>
                  </a:lnTo>
                  <a:lnTo>
                    <a:pt x="14732" y="16662"/>
                  </a:lnTo>
                  <a:lnTo>
                    <a:pt x="13258" y="18326"/>
                  </a:lnTo>
                  <a:lnTo>
                    <a:pt x="11188" y="19151"/>
                  </a:lnTo>
                  <a:lnTo>
                    <a:pt x="8483" y="19151"/>
                  </a:lnTo>
                  <a:lnTo>
                    <a:pt x="5803" y="19151"/>
                  </a:lnTo>
                  <a:lnTo>
                    <a:pt x="3721" y="18326"/>
                  </a:lnTo>
                  <a:lnTo>
                    <a:pt x="2222" y="16649"/>
                  </a:lnTo>
                  <a:lnTo>
                    <a:pt x="736" y="14973"/>
                  </a:lnTo>
                  <a:lnTo>
                    <a:pt x="0" y="12636"/>
                  </a:lnTo>
                  <a:lnTo>
                    <a:pt x="0" y="9613"/>
                  </a:lnTo>
                  <a:close/>
                </a:path>
                <a:path w="35560" h="19685">
                  <a:moveTo>
                    <a:pt x="2654" y="9486"/>
                  </a:moveTo>
                  <a:lnTo>
                    <a:pt x="2654" y="11899"/>
                  </a:lnTo>
                  <a:lnTo>
                    <a:pt x="3162" y="13741"/>
                  </a:lnTo>
                  <a:lnTo>
                    <a:pt x="4165" y="15049"/>
                  </a:lnTo>
                  <a:lnTo>
                    <a:pt x="5156" y="16357"/>
                  </a:lnTo>
                  <a:lnTo>
                    <a:pt x="6591" y="17005"/>
                  </a:lnTo>
                  <a:lnTo>
                    <a:pt x="8445" y="17005"/>
                  </a:lnTo>
                  <a:lnTo>
                    <a:pt x="10325" y="17005"/>
                  </a:lnTo>
                  <a:lnTo>
                    <a:pt x="11760" y="16370"/>
                  </a:lnTo>
                  <a:lnTo>
                    <a:pt x="12776" y="15100"/>
                  </a:lnTo>
                  <a:lnTo>
                    <a:pt x="13766" y="13817"/>
                  </a:lnTo>
                  <a:lnTo>
                    <a:pt x="14262" y="11963"/>
                  </a:lnTo>
                  <a:lnTo>
                    <a:pt x="14262" y="9537"/>
                  </a:lnTo>
                  <a:lnTo>
                    <a:pt x="14262" y="7112"/>
                  </a:lnTo>
                  <a:lnTo>
                    <a:pt x="13766" y="5257"/>
                  </a:lnTo>
                  <a:lnTo>
                    <a:pt x="12750" y="3975"/>
                  </a:lnTo>
                  <a:lnTo>
                    <a:pt x="11747" y="2679"/>
                  </a:lnTo>
                  <a:lnTo>
                    <a:pt x="10312" y="2044"/>
                  </a:lnTo>
                  <a:lnTo>
                    <a:pt x="8445" y="2044"/>
                  </a:lnTo>
                  <a:lnTo>
                    <a:pt x="6578" y="2044"/>
                  </a:lnTo>
                  <a:lnTo>
                    <a:pt x="5156" y="2679"/>
                  </a:lnTo>
                  <a:lnTo>
                    <a:pt x="4165" y="3962"/>
                  </a:lnTo>
                  <a:lnTo>
                    <a:pt x="3149" y="5245"/>
                  </a:lnTo>
                  <a:lnTo>
                    <a:pt x="2654" y="7086"/>
                  </a:lnTo>
                  <a:lnTo>
                    <a:pt x="2654" y="9486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4048048" y="5839091"/>
              <a:ext cx="95250" cy="84455"/>
            </a:xfrm>
            <a:custGeom>
              <a:avLst/>
              <a:gdLst/>
              <a:ahLst/>
              <a:cxnLst/>
              <a:rect l="l" t="t" r="r" b="b"/>
              <a:pathLst>
                <a:path w="95250" h="84454">
                  <a:moveTo>
                    <a:pt x="79819" y="53403"/>
                  </a:moveTo>
                  <a:lnTo>
                    <a:pt x="88315" y="53403"/>
                  </a:lnTo>
                  <a:lnTo>
                    <a:pt x="95237" y="60350"/>
                  </a:lnTo>
                  <a:lnTo>
                    <a:pt x="95237" y="68833"/>
                  </a:lnTo>
                  <a:lnTo>
                    <a:pt x="95237" y="77342"/>
                  </a:lnTo>
                  <a:lnTo>
                    <a:pt x="88315" y="84289"/>
                  </a:lnTo>
                  <a:lnTo>
                    <a:pt x="79819" y="84289"/>
                  </a:lnTo>
                  <a:lnTo>
                    <a:pt x="71323" y="84289"/>
                  </a:lnTo>
                  <a:lnTo>
                    <a:pt x="64376" y="77342"/>
                  </a:lnTo>
                  <a:lnTo>
                    <a:pt x="64376" y="68833"/>
                  </a:lnTo>
                  <a:lnTo>
                    <a:pt x="64376" y="60350"/>
                  </a:lnTo>
                  <a:lnTo>
                    <a:pt x="71323" y="53403"/>
                  </a:lnTo>
                  <a:lnTo>
                    <a:pt x="79819" y="53403"/>
                  </a:lnTo>
                  <a:close/>
                </a:path>
                <a:path w="95250" h="84454">
                  <a:moveTo>
                    <a:pt x="0" y="0"/>
                  </a:moveTo>
                  <a:lnTo>
                    <a:pt x="21539" y="0"/>
                  </a:lnTo>
                  <a:lnTo>
                    <a:pt x="21539" y="20840"/>
                  </a:lnTo>
                  <a:lnTo>
                    <a:pt x="0" y="2084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4097578" y="590029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241" y="0"/>
                  </a:moveTo>
                  <a:lnTo>
                    <a:pt x="2298" y="0"/>
                  </a:lnTo>
                  <a:lnTo>
                    <a:pt x="1562" y="241"/>
                  </a:lnTo>
                  <a:lnTo>
                    <a:pt x="469" y="1257"/>
                  </a:lnTo>
                  <a:lnTo>
                    <a:pt x="190" y="2006"/>
                  </a:lnTo>
                  <a:lnTo>
                    <a:pt x="165" y="2946"/>
                  </a:lnTo>
                  <a:lnTo>
                    <a:pt x="1727" y="2946"/>
                  </a:lnTo>
                  <a:lnTo>
                    <a:pt x="1727" y="2374"/>
                  </a:lnTo>
                  <a:lnTo>
                    <a:pt x="1879" y="1930"/>
                  </a:lnTo>
                  <a:lnTo>
                    <a:pt x="2438" y="1333"/>
                  </a:lnTo>
                  <a:lnTo>
                    <a:pt x="2844" y="1181"/>
                  </a:lnTo>
                  <a:lnTo>
                    <a:pt x="3835" y="1181"/>
                  </a:lnTo>
                  <a:lnTo>
                    <a:pt x="4254" y="1333"/>
                  </a:lnTo>
                  <a:lnTo>
                    <a:pt x="4876" y="1930"/>
                  </a:lnTo>
                  <a:lnTo>
                    <a:pt x="5029" y="2324"/>
                  </a:lnTo>
                  <a:lnTo>
                    <a:pt x="5029" y="3416"/>
                  </a:lnTo>
                  <a:lnTo>
                    <a:pt x="4673" y="4165"/>
                  </a:lnTo>
                  <a:lnTo>
                    <a:pt x="3225" y="5943"/>
                  </a:lnTo>
                  <a:lnTo>
                    <a:pt x="1904" y="7264"/>
                  </a:lnTo>
                  <a:lnTo>
                    <a:pt x="0" y="9004"/>
                  </a:lnTo>
                  <a:lnTo>
                    <a:pt x="0" y="10490"/>
                  </a:lnTo>
                  <a:lnTo>
                    <a:pt x="6451" y="10490"/>
                  </a:lnTo>
                  <a:lnTo>
                    <a:pt x="6451" y="9271"/>
                  </a:lnTo>
                  <a:lnTo>
                    <a:pt x="1689" y="9271"/>
                  </a:lnTo>
                  <a:lnTo>
                    <a:pt x="5079" y="5867"/>
                  </a:lnTo>
                  <a:lnTo>
                    <a:pt x="5727" y="5130"/>
                  </a:lnTo>
                  <a:lnTo>
                    <a:pt x="6324" y="4013"/>
                  </a:lnTo>
                  <a:lnTo>
                    <a:pt x="6464" y="3441"/>
                  </a:lnTo>
                  <a:lnTo>
                    <a:pt x="6464" y="1955"/>
                  </a:lnTo>
                  <a:lnTo>
                    <a:pt x="6172" y="1257"/>
                  </a:lnTo>
                  <a:lnTo>
                    <a:pt x="5003" y="241"/>
                  </a:lnTo>
                  <a:lnTo>
                    <a:pt x="42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4097578" y="590029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51" y="10490"/>
                  </a:moveTo>
                  <a:lnTo>
                    <a:pt x="0" y="10490"/>
                  </a:lnTo>
                  <a:lnTo>
                    <a:pt x="0" y="9004"/>
                  </a:lnTo>
                  <a:lnTo>
                    <a:pt x="1904" y="7264"/>
                  </a:lnTo>
                  <a:lnTo>
                    <a:pt x="3225" y="5943"/>
                  </a:lnTo>
                  <a:lnTo>
                    <a:pt x="3937" y="5054"/>
                  </a:lnTo>
                  <a:lnTo>
                    <a:pt x="4673" y="4165"/>
                  </a:lnTo>
                  <a:lnTo>
                    <a:pt x="5029" y="3416"/>
                  </a:lnTo>
                  <a:lnTo>
                    <a:pt x="5029" y="2819"/>
                  </a:lnTo>
                  <a:lnTo>
                    <a:pt x="5029" y="2324"/>
                  </a:lnTo>
                  <a:lnTo>
                    <a:pt x="4876" y="1930"/>
                  </a:lnTo>
                  <a:lnTo>
                    <a:pt x="4559" y="1638"/>
                  </a:lnTo>
                  <a:lnTo>
                    <a:pt x="4254" y="1333"/>
                  </a:lnTo>
                  <a:lnTo>
                    <a:pt x="3835" y="1181"/>
                  </a:lnTo>
                  <a:lnTo>
                    <a:pt x="3352" y="1181"/>
                  </a:lnTo>
                  <a:lnTo>
                    <a:pt x="2844" y="1181"/>
                  </a:lnTo>
                  <a:lnTo>
                    <a:pt x="2438" y="1333"/>
                  </a:lnTo>
                  <a:lnTo>
                    <a:pt x="2146" y="1638"/>
                  </a:lnTo>
                  <a:lnTo>
                    <a:pt x="1879" y="1930"/>
                  </a:lnTo>
                  <a:lnTo>
                    <a:pt x="1727" y="2374"/>
                  </a:lnTo>
                  <a:lnTo>
                    <a:pt x="1727" y="2946"/>
                  </a:lnTo>
                  <a:lnTo>
                    <a:pt x="165" y="2946"/>
                  </a:lnTo>
                  <a:lnTo>
                    <a:pt x="190" y="2006"/>
                  </a:lnTo>
                  <a:lnTo>
                    <a:pt x="469" y="1257"/>
                  </a:lnTo>
                  <a:lnTo>
                    <a:pt x="1015" y="762"/>
                  </a:lnTo>
                  <a:lnTo>
                    <a:pt x="1562" y="241"/>
                  </a:lnTo>
                  <a:lnTo>
                    <a:pt x="2298" y="0"/>
                  </a:lnTo>
                  <a:lnTo>
                    <a:pt x="3238" y="0"/>
                  </a:lnTo>
                  <a:lnTo>
                    <a:pt x="4241" y="0"/>
                  </a:lnTo>
                  <a:lnTo>
                    <a:pt x="5003" y="241"/>
                  </a:lnTo>
                  <a:lnTo>
                    <a:pt x="5587" y="736"/>
                  </a:lnTo>
                  <a:lnTo>
                    <a:pt x="6172" y="1257"/>
                  </a:lnTo>
                  <a:lnTo>
                    <a:pt x="6464" y="1955"/>
                  </a:lnTo>
                  <a:lnTo>
                    <a:pt x="6464" y="2819"/>
                  </a:lnTo>
                  <a:lnTo>
                    <a:pt x="6464" y="3441"/>
                  </a:lnTo>
                  <a:lnTo>
                    <a:pt x="1689" y="9271"/>
                  </a:lnTo>
                  <a:lnTo>
                    <a:pt x="6451" y="9271"/>
                  </a:lnTo>
                  <a:lnTo>
                    <a:pt x="6451" y="1049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4091266" y="5916040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6286" y="9575"/>
                  </a:moveTo>
                  <a:lnTo>
                    <a:pt x="1422" y="9575"/>
                  </a:lnTo>
                  <a:lnTo>
                    <a:pt x="1422" y="177"/>
                  </a:lnTo>
                  <a:lnTo>
                    <a:pt x="0" y="177"/>
                  </a:lnTo>
                  <a:lnTo>
                    <a:pt x="0" y="10833"/>
                  </a:lnTo>
                  <a:lnTo>
                    <a:pt x="6286" y="10833"/>
                  </a:lnTo>
                  <a:lnTo>
                    <a:pt x="6286" y="9575"/>
                  </a:lnTo>
                  <a:close/>
                </a:path>
                <a:path w="17779" h="11429">
                  <a:moveTo>
                    <a:pt x="17310" y="3746"/>
                  </a:moveTo>
                  <a:lnTo>
                    <a:pt x="16891" y="2374"/>
                  </a:lnTo>
                  <a:lnTo>
                    <a:pt x="15849" y="1193"/>
                  </a:lnTo>
                  <a:lnTo>
                    <a:pt x="15659" y="977"/>
                  </a:lnTo>
                  <a:lnTo>
                    <a:pt x="15659" y="3746"/>
                  </a:lnTo>
                  <a:lnTo>
                    <a:pt x="15659" y="7264"/>
                  </a:lnTo>
                  <a:lnTo>
                    <a:pt x="15481" y="7937"/>
                  </a:lnTo>
                  <a:lnTo>
                    <a:pt x="14338" y="9423"/>
                  </a:lnTo>
                  <a:lnTo>
                    <a:pt x="13512" y="9791"/>
                  </a:lnTo>
                  <a:lnTo>
                    <a:pt x="11353" y="9791"/>
                  </a:lnTo>
                  <a:lnTo>
                    <a:pt x="10528" y="9423"/>
                  </a:lnTo>
                  <a:lnTo>
                    <a:pt x="9385" y="7912"/>
                  </a:lnTo>
                  <a:lnTo>
                    <a:pt x="9194" y="7264"/>
                  </a:lnTo>
                  <a:lnTo>
                    <a:pt x="9169" y="3746"/>
                  </a:lnTo>
                  <a:lnTo>
                    <a:pt x="9385" y="3022"/>
                  </a:lnTo>
                  <a:lnTo>
                    <a:pt x="10528" y="1536"/>
                  </a:lnTo>
                  <a:lnTo>
                    <a:pt x="11353" y="1193"/>
                  </a:lnTo>
                  <a:lnTo>
                    <a:pt x="13500" y="1193"/>
                  </a:lnTo>
                  <a:lnTo>
                    <a:pt x="14312" y="1536"/>
                  </a:lnTo>
                  <a:lnTo>
                    <a:pt x="15481" y="3022"/>
                  </a:lnTo>
                  <a:lnTo>
                    <a:pt x="15659" y="3746"/>
                  </a:lnTo>
                  <a:lnTo>
                    <a:pt x="15659" y="977"/>
                  </a:lnTo>
                  <a:lnTo>
                    <a:pt x="15214" y="469"/>
                  </a:lnTo>
                  <a:lnTo>
                    <a:pt x="13995" y="0"/>
                  </a:lnTo>
                  <a:lnTo>
                    <a:pt x="10883" y="0"/>
                  </a:lnTo>
                  <a:lnTo>
                    <a:pt x="9677" y="495"/>
                  </a:lnTo>
                  <a:lnTo>
                    <a:pt x="7988" y="2400"/>
                  </a:lnTo>
                  <a:lnTo>
                    <a:pt x="7556" y="3746"/>
                  </a:lnTo>
                  <a:lnTo>
                    <a:pt x="7556" y="7264"/>
                  </a:lnTo>
                  <a:lnTo>
                    <a:pt x="7988" y="8610"/>
                  </a:lnTo>
                  <a:lnTo>
                    <a:pt x="9702" y="10541"/>
                  </a:lnTo>
                  <a:lnTo>
                    <a:pt x="10896" y="11010"/>
                  </a:lnTo>
                  <a:lnTo>
                    <a:pt x="13995" y="11010"/>
                  </a:lnTo>
                  <a:lnTo>
                    <a:pt x="15189" y="10541"/>
                  </a:lnTo>
                  <a:lnTo>
                    <a:pt x="15836" y="9791"/>
                  </a:lnTo>
                  <a:lnTo>
                    <a:pt x="16891" y="8610"/>
                  </a:lnTo>
                  <a:lnTo>
                    <a:pt x="17310" y="7264"/>
                  </a:lnTo>
                  <a:lnTo>
                    <a:pt x="17310" y="37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4091266" y="5916041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7556" y="5524"/>
                  </a:moveTo>
                  <a:lnTo>
                    <a:pt x="7556" y="3746"/>
                  </a:lnTo>
                  <a:lnTo>
                    <a:pt x="7988" y="2400"/>
                  </a:lnTo>
                  <a:lnTo>
                    <a:pt x="8839" y="1435"/>
                  </a:lnTo>
                  <a:lnTo>
                    <a:pt x="9677" y="495"/>
                  </a:lnTo>
                  <a:lnTo>
                    <a:pt x="10883" y="0"/>
                  </a:lnTo>
                  <a:lnTo>
                    <a:pt x="12446" y="0"/>
                  </a:lnTo>
                  <a:lnTo>
                    <a:pt x="13995" y="0"/>
                  </a:lnTo>
                  <a:lnTo>
                    <a:pt x="15214" y="469"/>
                  </a:lnTo>
                  <a:lnTo>
                    <a:pt x="16052" y="1435"/>
                  </a:lnTo>
                  <a:lnTo>
                    <a:pt x="16890" y="2374"/>
                  </a:lnTo>
                  <a:lnTo>
                    <a:pt x="17310" y="3746"/>
                  </a:lnTo>
                  <a:lnTo>
                    <a:pt x="17310" y="5524"/>
                  </a:lnTo>
                  <a:lnTo>
                    <a:pt x="17310" y="7264"/>
                  </a:lnTo>
                  <a:lnTo>
                    <a:pt x="16890" y="8636"/>
                  </a:lnTo>
                  <a:lnTo>
                    <a:pt x="16027" y="9575"/>
                  </a:lnTo>
                  <a:lnTo>
                    <a:pt x="15189" y="10541"/>
                  </a:lnTo>
                  <a:lnTo>
                    <a:pt x="13995" y="11010"/>
                  </a:lnTo>
                  <a:lnTo>
                    <a:pt x="12446" y="11010"/>
                  </a:lnTo>
                  <a:lnTo>
                    <a:pt x="10896" y="11010"/>
                  </a:lnTo>
                  <a:lnTo>
                    <a:pt x="9702" y="10541"/>
                  </a:lnTo>
                  <a:lnTo>
                    <a:pt x="8851" y="9575"/>
                  </a:lnTo>
                  <a:lnTo>
                    <a:pt x="7988" y="8610"/>
                  </a:lnTo>
                  <a:lnTo>
                    <a:pt x="7556" y="7264"/>
                  </a:lnTo>
                  <a:lnTo>
                    <a:pt x="7556" y="5524"/>
                  </a:lnTo>
                  <a:close/>
                </a:path>
                <a:path w="17779" h="11429">
                  <a:moveTo>
                    <a:pt x="9080" y="5461"/>
                  </a:moveTo>
                  <a:lnTo>
                    <a:pt x="9080" y="6845"/>
                  </a:lnTo>
                  <a:lnTo>
                    <a:pt x="9385" y="7912"/>
                  </a:lnTo>
                  <a:lnTo>
                    <a:pt x="9956" y="8648"/>
                  </a:lnTo>
                  <a:lnTo>
                    <a:pt x="10528" y="9423"/>
                  </a:lnTo>
                  <a:lnTo>
                    <a:pt x="11353" y="9791"/>
                  </a:lnTo>
                  <a:lnTo>
                    <a:pt x="12420" y="9791"/>
                  </a:lnTo>
                  <a:lnTo>
                    <a:pt x="13512" y="9791"/>
                  </a:lnTo>
                  <a:lnTo>
                    <a:pt x="14338" y="9423"/>
                  </a:lnTo>
                  <a:lnTo>
                    <a:pt x="14909" y="8674"/>
                  </a:lnTo>
                  <a:lnTo>
                    <a:pt x="15481" y="7937"/>
                  </a:lnTo>
                  <a:lnTo>
                    <a:pt x="15760" y="6896"/>
                  </a:lnTo>
                  <a:lnTo>
                    <a:pt x="15760" y="5473"/>
                  </a:lnTo>
                  <a:lnTo>
                    <a:pt x="15760" y="4089"/>
                  </a:lnTo>
                  <a:lnTo>
                    <a:pt x="15481" y="3022"/>
                  </a:lnTo>
                  <a:lnTo>
                    <a:pt x="14897" y="2286"/>
                  </a:lnTo>
                  <a:lnTo>
                    <a:pt x="14312" y="1536"/>
                  </a:lnTo>
                  <a:lnTo>
                    <a:pt x="13500" y="1193"/>
                  </a:lnTo>
                  <a:lnTo>
                    <a:pt x="12420" y="1193"/>
                  </a:lnTo>
                  <a:lnTo>
                    <a:pt x="11353" y="1193"/>
                  </a:lnTo>
                  <a:lnTo>
                    <a:pt x="10528" y="1536"/>
                  </a:lnTo>
                  <a:lnTo>
                    <a:pt x="9956" y="2286"/>
                  </a:lnTo>
                  <a:lnTo>
                    <a:pt x="9385" y="3022"/>
                  </a:lnTo>
                  <a:lnTo>
                    <a:pt x="9080" y="4063"/>
                  </a:lnTo>
                  <a:lnTo>
                    <a:pt x="9080" y="5461"/>
                  </a:lnTo>
                  <a:close/>
                </a:path>
                <a:path w="17779" h="11429">
                  <a:moveTo>
                    <a:pt x="0" y="10833"/>
                  </a:moveTo>
                  <a:lnTo>
                    <a:pt x="0" y="177"/>
                  </a:lnTo>
                  <a:lnTo>
                    <a:pt x="1422" y="177"/>
                  </a:lnTo>
                  <a:lnTo>
                    <a:pt x="1422" y="9575"/>
                  </a:lnTo>
                  <a:lnTo>
                    <a:pt x="6286" y="9575"/>
                  </a:lnTo>
                  <a:lnTo>
                    <a:pt x="6286" y="10833"/>
                  </a:lnTo>
                  <a:lnTo>
                    <a:pt x="0" y="1083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4150207" y="5914745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8140" y="0"/>
                  </a:moveTo>
                  <a:lnTo>
                    <a:pt x="6718" y="0"/>
                  </a:lnTo>
                  <a:lnTo>
                    <a:pt x="6718" y="4572"/>
                  </a:lnTo>
                  <a:lnTo>
                    <a:pt x="1460" y="4572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460" y="10668"/>
                  </a:lnTo>
                  <a:lnTo>
                    <a:pt x="1460" y="5829"/>
                  </a:lnTo>
                  <a:lnTo>
                    <a:pt x="6718" y="5829"/>
                  </a:lnTo>
                  <a:lnTo>
                    <a:pt x="6718" y="10668"/>
                  </a:lnTo>
                  <a:lnTo>
                    <a:pt x="8140" y="10668"/>
                  </a:lnTo>
                  <a:lnTo>
                    <a:pt x="8140" y="0"/>
                  </a:lnTo>
                  <a:close/>
                </a:path>
                <a:path w="12064" h="10795">
                  <a:moveTo>
                    <a:pt x="12001" y="0"/>
                  </a:moveTo>
                  <a:lnTo>
                    <a:pt x="10591" y="0"/>
                  </a:lnTo>
                  <a:lnTo>
                    <a:pt x="10591" y="10668"/>
                  </a:lnTo>
                  <a:lnTo>
                    <a:pt x="12001" y="10668"/>
                  </a:lnTo>
                  <a:lnTo>
                    <a:pt x="120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4150207" y="5914745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12001" y="10667"/>
                  </a:moveTo>
                  <a:lnTo>
                    <a:pt x="10591" y="10667"/>
                  </a:lnTo>
                  <a:lnTo>
                    <a:pt x="10591" y="0"/>
                  </a:lnTo>
                  <a:lnTo>
                    <a:pt x="12001" y="0"/>
                  </a:lnTo>
                  <a:lnTo>
                    <a:pt x="12001" y="10667"/>
                  </a:lnTo>
                  <a:close/>
                </a:path>
                <a:path w="12064" h="10795">
                  <a:moveTo>
                    <a:pt x="1460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1460" y="0"/>
                  </a:lnTo>
                  <a:lnTo>
                    <a:pt x="1460" y="4572"/>
                  </a:lnTo>
                  <a:lnTo>
                    <a:pt x="6718" y="4572"/>
                  </a:lnTo>
                  <a:lnTo>
                    <a:pt x="6718" y="0"/>
                  </a:lnTo>
                  <a:lnTo>
                    <a:pt x="8140" y="0"/>
                  </a:lnTo>
                  <a:lnTo>
                    <a:pt x="8140" y="10667"/>
                  </a:lnTo>
                  <a:lnTo>
                    <a:pt x="6718" y="10667"/>
                  </a:lnTo>
                  <a:lnTo>
                    <a:pt x="6718" y="5829"/>
                  </a:lnTo>
                  <a:lnTo>
                    <a:pt x="1460" y="5829"/>
                  </a:lnTo>
                  <a:lnTo>
                    <a:pt x="1460" y="106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4142587" y="587922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572" y="0"/>
                  </a:moveTo>
                  <a:lnTo>
                    <a:pt x="2489" y="0"/>
                  </a:lnTo>
                  <a:lnTo>
                    <a:pt x="1562" y="482"/>
                  </a:lnTo>
                  <a:lnTo>
                    <a:pt x="733" y="1765"/>
                  </a:lnTo>
                  <a:lnTo>
                    <a:pt x="304" y="2387"/>
                  </a:lnTo>
                  <a:lnTo>
                    <a:pt x="16" y="3721"/>
                  </a:lnTo>
                  <a:lnTo>
                    <a:pt x="0" y="7327"/>
                  </a:lnTo>
                  <a:lnTo>
                    <a:pt x="292" y="8585"/>
                  </a:lnTo>
                  <a:lnTo>
                    <a:pt x="1473" y="10223"/>
                  </a:lnTo>
                  <a:lnTo>
                    <a:pt x="2336" y="10642"/>
                  </a:lnTo>
                  <a:lnTo>
                    <a:pt x="4546" y="10642"/>
                  </a:lnTo>
                  <a:lnTo>
                    <a:pt x="5372" y="10325"/>
                  </a:lnTo>
                  <a:lnTo>
                    <a:pt x="6142" y="9499"/>
                  </a:lnTo>
                  <a:lnTo>
                    <a:pt x="2984" y="9499"/>
                  </a:lnTo>
                  <a:lnTo>
                    <a:pt x="2514" y="9283"/>
                  </a:lnTo>
                  <a:lnTo>
                    <a:pt x="1777" y="8432"/>
                  </a:lnTo>
                  <a:lnTo>
                    <a:pt x="1667" y="8115"/>
                  </a:lnTo>
                  <a:lnTo>
                    <a:pt x="1596" y="6502"/>
                  </a:lnTo>
                  <a:lnTo>
                    <a:pt x="1813" y="5930"/>
                  </a:lnTo>
                  <a:lnTo>
                    <a:pt x="2552" y="5118"/>
                  </a:lnTo>
                  <a:lnTo>
                    <a:pt x="1498" y="5067"/>
                  </a:lnTo>
                  <a:lnTo>
                    <a:pt x="1498" y="3721"/>
                  </a:lnTo>
                  <a:lnTo>
                    <a:pt x="1676" y="2730"/>
                  </a:lnTo>
                  <a:lnTo>
                    <a:pt x="2412" y="1422"/>
                  </a:lnTo>
                  <a:lnTo>
                    <a:pt x="2959" y="1092"/>
                  </a:lnTo>
                  <a:lnTo>
                    <a:pt x="6262" y="1092"/>
                  </a:lnTo>
                  <a:lnTo>
                    <a:pt x="5270" y="228"/>
                  </a:lnTo>
                  <a:lnTo>
                    <a:pt x="4572" y="0"/>
                  </a:lnTo>
                  <a:close/>
                </a:path>
                <a:path w="6985" h="10795">
                  <a:moveTo>
                    <a:pt x="6297" y="4914"/>
                  </a:moveTo>
                  <a:lnTo>
                    <a:pt x="4190" y="4914"/>
                  </a:lnTo>
                  <a:lnTo>
                    <a:pt x="4648" y="5118"/>
                  </a:lnTo>
                  <a:lnTo>
                    <a:pt x="5359" y="5930"/>
                  </a:lnTo>
                  <a:lnTo>
                    <a:pt x="5466" y="8115"/>
                  </a:lnTo>
                  <a:lnTo>
                    <a:pt x="5367" y="8432"/>
                  </a:lnTo>
                  <a:lnTo>
                    <a:pt x="4648" y="9309"/>
                  </a:lnTo>
                  <a:lnTo>
                    <a:pt x="4178" y="9499"/>
                  </a:lnTo>
                  <a:lnTo>
                    <a:pt x="6142" y="9499"/>
                  </a:lnTo>
                  <a:lnTo>
                    <a:pt x="6604" y="9004"/>
                  </a:lnTo>
                  <a:lnTo>
                    <a:pt x="6808" y="8432"/>
                  </a:lnTo>
                  <a:lnTo>
                    <a:pt x="6875" y="5930"/>
                  </a:lnTo>
                  <a:lnTo>
                    <a:pt x="6629" y="5257"/>
                  </a:lnTo>
                  <a:lnTo>
                    <a:pt x="6297" y="4914"/>
                  </a:lnTo>
                  <a:close/>
                </a:path>
                <a:path w="6985" h="10795">
                  <a:moveTo>
                    <a:pt x="4762" y="3746"/>
                  </a:moveTo>
                  <a:lnTo>
                    <a:pt x="3352" y="3746"/>
                  </a:lnTo>
                  <a:lnTo>
                    <a:pt x="2882" y="3873"/>
                  </a:lnTo>
                  <a:lnTo>
                    <a:pt x="2057" y="4318"/>
                  </a:lnTo>
                  <a:lnTo>
                    <a:pt x="1727" y="4648"/>
                  </a:lnTo>
                  <a:lnTo>
                    <a:pt x="1498" y="5067"/>
                  </a:lnTo>
                  <a:lnTo>
                    <a:pt x="2673" y="5067"/>
                  </a:lnTo>
                  <a:lnTo>
                    <a:pt x="3035" y="4914"/>
                  </a:lnTo>
                  <a:lnTo>
                    <a:pt x="6297" y="4914"/>
                  </a:lnTo>
                  <a:lnTo>
                    <a:pt x="5486" y="4076"/>
                  </a:lnTo>
                  <a:lnTo>
                    <a:pt x="4762" y="3746"/>
                  </a:lnTo>
                  <a:close/>
                </a:path>
                <a:path w="6985" h="10795">
                  <a:moveTo>
                    <a:pt x="6262" y="1092"/>
                  </a:moveTo>
                  <a:lnTo>
                    <a:pt x="4102" y="1092"/>
                  </a:lnTo>
                  <a:lnTo>
                    <a:pt x="4445" y="1219"/>
                  </a:lnTo>
                  <a:lnTo>
                    <a:pt x="5004" y="1765"/>
                  </a:lnTo>
                  <a:lnTo>
                    <a:pt x="5168" y="2082"/>
                  </a:lnTo>
                  <a:lnTo>
                    <a:pt x="5219" y="2539"/>
                  </a:lnTo>
                  <a:lnTo>
                    <a:pt x="6692" y="2539"/>
                  </a:lnTo>
                  <a:lnTo>
                    <a:pt x="6641" y="1739"/>
                  </a:lnTo>
                  <a:lnTo>
                    <a:pt x="6375" y="12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4142587" y="587922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587" y="7200"/>
                  </a:moveTo>
                  <a:lnTo>
                    <a:pt x="1587" y="7886"/>
                  </a:lnTo>
                  <a:lnTo>
                    <a:pt x="1777" y="8432"/>
                  </a:lnTo>
                  <a:lnTo>
                    <a:pt x="2146" y="8864"/>
                  </a:lnTo>
                  <a:lnTo>
                    <a:pt x="2514" y="9283"/>
                  </a:lnTo>
                  <a:lnTo>
                    <a:pt x="2984" y="9499"/>
                  </a:lnTo>
                  <a:lnTo>
                    <a:pt x="3581" y="9499"/>
                  </a:lnTo>
                  <a:lnTo>
                    <a:pt x="4178" y="9499"/>
                  </a:lnTo>
                  <a:lnTo>
                    <a:pt x="4648" y="9309"/>
                  </a:lnTo>
                  <a:lnTo>
                    <a:pt x="5003" y="8864"/>
                  </a:lnTo>
                  <a:lnTo>
                    <a:pt x="5359" y="8458"/>
                  </a:lnTo>
                  <a:lnTo>
                    <a:pt x="5537" y="7886"/>
                  </a:lnTo>
                  <a:lnTo>
                    <a:pt x="5537" y="7175"/>
                  </a:lnTo>
                  <a:lnTo>
                    <a:pt x="5537" y="6502"/>
                  </a:lnTo>
                  <a:lnTo>
                    <a:pt x="5359" y="5930"/>
                  </a:lnTo>
                  <a:lnTo>
                    <a:pt x="5016" y="5537"/>
                  </a:lnTo>
                  <a:lnTo>
                    <a:pt x="4648" y="5118"/>
                  </a:lnTo>
                  <a:lnTo>
                    <a:pt x="4190" y="4914"/>
                  </a:lnTo>
                  <a:lnTo>
                    <a:pt x="3632" y="4914"/>
                  </a:lnTo>
                  <a:lnTo>
                    <a:pt x="3035" y="4914"/>
                  </a:lnTo>
                  <a:lnTo>
                    <a:pt x="2552" y="5118"/>
                  </a:lnTo>
                  <a:lnTo>
                    <a:pt x="2159" y="5537"/>
                  </a:lnTo>
                  <a:lnTo>
                    <a:pt x="1790" y="5956"/>
                  </a:lnTo>
                  <a:lnTo>
                    <a:pt x="1587" y="6527"/>
                  </a:lnTo>
                  <a:lnTo>
                    <a:pt x="1587" y="7200"/>
                  </a:lnTo>
                  <a:close/>
                </a:path>
                <a:path w="6985" h="10795">
                  <a:moveTo>
                    <a:pt x="1498" y="5067"/>
                  </a:moveTo>
                  <a:lnTo>
                    <a:pt x="1727" y="4648"/>
                  </a:lnTo>
                  <a:lnTo>
                    <a:pt x="2057" y="4318"/>
                  </a:lnTo>
                  <a:lnTo>
                    <a:pt x="2463" y="4102"/>
                  </a:lnTo>
                  <a:lnTo>
                    <a:pt x="2882" y="3873"/>
                  </a:lnTo>
                  <a:lnTo>
                    <a:pt x="3352" y="3746"/>
                  </a:lnTo>
                  <a:lnTo>
                    <a:pt x="3873" y="3746"/>
                  </a:lnTo>
                  <a:lnTo>
                    <a:pt x="4762" y="3746"/>
                  </a:lnTo>
                  <a:lnTo>
                    <a:pt x="5486" y="4076"/>
                  </a:lnTo>
                  <a:lnTo>
                    <a:pt x="6070" y="4673"/>
                  </a:lnTo>
                  <a:lnTo>
                    <a:pt x="6629" y="5257"/>
                  </a:lnTo>
                  <a:lnTo>
                    <a:pt x="6921" y="6057"/>
                  </a:lnTo>
                  <a:lnTo>
                    <a:pt x="6921" y="7023"/>
                  </a:lnTo>
                  <a:lnTo>
                    <a:pt x="6921" y="8115"/>
                  </a:lnTo>
                  <a:lnTo>
                    <a:pt x="6604" y="9004"/>
                  </a:lnTo>
                  <a:lnTo>
                    <a:pt x="5981" y="9677"/>
                  </a:lnTo>
                  <a:lnTo>
                    <a:pt x="5372" y="10325"/>
                  </a:lnTo>
                  <a:lnTo>
                    <a:pt x="4546" y="10642"/>
                  </a:lnTo>
                  <a:lnTo>
                    <a:pt x="3530" y="10642"/>
                  </a:lnTo>
                  <a:lnTo>
                    <a:pt x="2336" y="10642"/>
                  </a:lnTo>
                  <a:lnTo>
                    <a:pt x="1473" y="10223"/>
                  </a:lnTo>
                  <a:lnTo>
                    <a:pt x="876" y="9410"/>
                  </a:lnTo>
                  <a:lnTo>
                    <a:pt x="292" y="8585"/>
                  </a:lnTo>
                  <a:lnTo>
                    <a:pt x="0" y="7327"/>
                  </a:lnTo>
                  <a:lnTo>
                    <a:pt x="0" y="5664"/>
                  </a:lnTo>
                  <a:lnTo>
                    <a:pt x="0" y="3797"/>
                  </a:lnTo>
                  <a:lnTo>
                    <a:pt x="304" y="2387"/>
                  </a:lnTo>
                  <a:lnTo>
                    <a:pt x="952" y="1447"/>
                  </a:lnTo>
                  <a:lnTo>
                    <a:pt x="1562" y="482"/>
                  </a:lnTo>
                  <a:lnTo>
                    <a:pt x="2489" y="0"/>
                  </a:lnTo>
                  <a:lnTo>
                    <a:pt x="3721" y="0"/>
                  </a:lnTo>
                  <a:lnTo>
                    <a:pt x="4572" y="0"/>
                  </a:lnTo>
                  <a:lnTo>
                    <a:pt x="5270" y="228"/>
                  </a:lnTo>
                  <a:lnTo>
                    <a:pt x="5803" y="698"/>
                  </a:lnTo>
                  <a:lnTo>
                    <a:pt x="6350" y="1168"/>
                  </a:lnTo>
                  <a:lnTo>
                    <a:pt x="6654" y="1765"/>
                  </a:lnTo>
                  <a:lnTo>
                    <a:pt x="6692" y="2539"/>
                  </a:lnTo>
                  <a:lnTo>
                    <a:pt x="5219" y="2539"/>
                  </a:lnTo>
                  <a:lnTo>
                    <a:pt x="5168" y="2082"/>
                  </a:lnTo>
                  <a:lnTo>
                    <a:pt x="4991" y="1739"/>
                  </a:lnTo>
                  <a:lnTo>
                    <a:pt x="4724" y="1473"/>
                  </a:lnTo>
                  <a:lnTo>
                    <a:pt x="4445" y="1219"/>
                  </a:lnTo>
                  <a:lnTo>
                    <a:pt x="4102" y="1092"/>
                  </a:lnTo>
                  <a:lnTo>
                    <a:pt x="3683" y="1092"/>
                  </a:lnTo>
                  <a:lnTo>
                    <a:pt x="2959" y="1092"/>
                  </a:lnTo>
                  <a:lnTo>
                    <a:pt x="2412" y="1422"/>
                  </a:lnTo>
                  <a:lnTo>
                    <a:pt x="2044" y="2082"/>
                  </a:lnTo>
                  <a:lnTo>
                    <a:pt x="1676" y="2730"/>
                  </a:lnTo>
                  <a:lnTo>
                    <a:pt x="1498" y="3721"/>
                  </a:lnTo>
                  <a:lnTo>
                    <a:pt x="1498" y="506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4151731" y="589777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16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5245" y="1295"/>
                  </a:lnTo>
                  <a:lnTo>
                    <a:pt x="1257" y="10350"/>
                  </a:lnTo>
                  <a:lnTo>
                    <a:pt x="3009" y="10350"/>
                  </a:lnTo>
                  <a:lnTo>
                    <a:pt x="6616" y="1397"/>
                  </a:lnTo>
                  <a:lnTo>
                    <a:pt x="66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4151731" y="5897778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257" y="10350"/>
                  </a:moveTo>
                  <a:lnTo>
                    <a:pt x="5245" y="1295"/>
                  </a:lnTo>
                  <a:lnTo>
                    <a:pt x="0" y="1295"/>
                  </a:lnTo>
                  <a:lnTo>
                    <a:pt x="0" y="0"/>
                  </a:lnTo>
                  <a:lnTo>
                    <a:pt x="6616" y="0"/>
                  </a:lnTo>
                  <a:lnTo>
                    <a:pt x="6616" y="1397"/>
                  </a:lnTo>
                  <a:lnTo>
                    <a:pt x="3009" y="10350"/>
                  </a:lnTo>
                  <a:lnTo>
                    <a:pt x="1257" y="103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4126915" y="587419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108" y="0"/>
                  </a:moveTo>
                  <a:lnTo>
                    <a:pt x="406" y="0"/>
                  </a:lnTo>
                  <a:lnTo>
                    <a:pt x="177" y="6095"/>
                  </a:lnTo>
                  <a:lnTo>
                    <a:pt x="1511" y="6095"/>
                  </a:lnTo>
                  <a:lnTo>
                    <a:pt x="1587" y="5651"/>
                  </a:lnTo>
                  <a:lnTo>
                    <a:pt x="1790" y="5308"/>
                  </a:lnTo>
                  <a:lnTo>
                    <a:pt x="2400" y="4838"/>
                  </a:lnTo>
                  <a:lnTo>
                    <a:pt x="2781" y="4711"/>
                  </a:lnTo>
                  <a:lnTo>
                    <a:pt x="3898" y="4711"/>
                  </a:lnTo>
                  <a:lnTo>
                    <a:pt x="4394" y="4889"/>
                  </a:lnTo>
                  <a:lnTo>
                    <a:pt x="5079" y="5626"/>
                  </a:lnTo>
                  <a:lnTo>
                    <a:pt x="5257" y="6146"/>
                  </a:lnTo>
                  <a:lnTo>
                    <a:pt x="5257" y="7619"/>
                  </a:lnTo>
                  <a:lnTo>
                    <a:pt x="5079" y="8204"/>
                  </a:lnTo>
                  <a:lnTo>
                    <a:pt x="4406" y="9055"/>
                  </a:lnTo>
                  <a:lnTo>
                    <a:pt x="3924" y="9245"/>
                  </a:lnTo>
                  <a:lnTo>
                    <a:pt x="2819" y="9245"/>
                  </a:lnTo>
                  <a:lnTo>
                    <a:pt x="2425" y="9156"/>
                  </a:lnTo>
                  <a:lnTo>
                    <a:pt x="1841" y="8661"/>
                  </a:lnTo>
                  <a:lnTo>
                    <a:pt x="1663" y="8280"/>
                  </a:lnTo>
                  <a:lnTo>
                    <a:pt x="1562" y="7810"/>
                  </a:lnTo>
                  <a:lnTo>
                    <a:pt x="0" y="7810"/>
                  </a:lnTo>
                  <a:lnTo>
                    <a:pt x="38" y="8635"/>
                  </a:lnTo>
                  <a:lnTo>
                    <a:pt x="317" y="9296"/>
                  </a:lnTo>
                  <a:lnTo>
                    <a:pt x="1409" y="10274"/>
                  </a:lnTo>
                  <a:lnTo>
                    <a:pt x="2133" y="10515"/>
                  </a:lnTo>
                  <a:lnTo>
                    <a:pt x="4140" y="10515"/>
                  </a:lnTo>
                  <a:lnTo>
                    <a:pt x="5041" y="10172"/>
                  </a:lnTo>
                  <a:lnTo>
                    <a:pt x="5702" y="9499"/>
                  </a:lnTo>
                  <a:lnTo>
                    <a:pt x="6400" y="8826"/>
                  </a:lnTo>
                  <a:lnTo>
                    <a:pt x="6743" y="7962"/>
                  </a:lnTo>
                  <a:lnTo>
                    <a:pt x="6743" y="5905"/>
                  </a:lnTo>
                  <a:lnTo>
                    <a:pt x="6451" y="5079"/>
                  </a:lnTo>
                  <a:lnTo>
                    <a:pt x="5880" y="4483"/>
                  </a:lnTo>
                  <a:lnTo>
                    <a:pt x="5308" y="3848"/>
                  </a:lnTo>
                  <a:lnTo>
                    <a:pt x="4559" y="3543"/>
                  </a:lnTo>
                  <a:lnTo>
                    <a:pt x="3225" y="3543"/>
                  </a:lnTo>
                  <a:lnTo>
                    <a:pt x="2832" y="3619"/>
                  </a:lnTo>
                  <a:lnTo>
                    <a:pt x="2184" y="3924"/>
                  </a:lnTo>
                  <a:lnTo>
                    <a:pt x="1854" y="4114"/>
                  </a:lnTo>
                  <a:lnTo>
                    <a:pt x="1524" y="4457"/>
                  </a:lnTo>
                  <a:lnTo>
                    <a:pt x="1663" y="1168"/>
                  </a:lnTo>
                  <a:lnTo>
                    <a:pt x="6108" y="1168"/>
                  </a:lnTo>
                  <a:lnTo>
                    <a:pt x="61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4126915" y="587419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810"/>
                  </a:moveTo>
                  <a:lnTo>
                    <a:pt x="1562" y="7810"/>
                  </a:lnTo>
                  <a:lnTo>
                    <a:pt x="1663" y="8280"/>
                  </a:lnTo>
                  <a:lnTo>
                    <a:pt x="1841" y="8661"/>
                  </a:lnTo>
                  <a:lnTo>
                    <a:pt x="2133" y="8902"/>
                  </a:lnTo>
                  <a:lnTo>
                    <a:pt x="2425" y="9156"/>
                  </a:lnTo>
                  <a:lnTo>
                    <a:pt x="2819" y="9245"/>
                  </a:lnTo>
                  <a:lnTo>
                    <a:pt x="3301" y="9245"/>
                  </a:lnTo>
                  <a:lnTo>
                    <a:pt x="3924" y="9245"/>
                  </a:lnTo>
                  <a:lnTo>
                    <a:pt x="4406" y="9055"/>
                  </a:lnTo>
                  <a:lnTo>
                    <a:pt x="4749" y="8635"/>
                  </a:lnTo>
                  <a:lnTo>
                    <a:pt x="5079" y="8204"/>
                  </a:lnTo>
                  <a:lnTo>
                    <a:pt x="5257" y="7619"/>
                  </a:lnTo>
                  <a:lnTo>
                    <a:pt x="5257" y="6845"/>
                  </a:lnTo>
                  <a:lnTo>
                    <a:pt x="5257" y="6146"/>
                  </a:lnTo>
                  <a:lnTo>
                    <a:pt x="5079" y="5626"/>
                  </a:lnTo>
                  <a:lnTo>
                    <a:pt x="4737" y="5257"/>
                  </a:lnTo>
                  <a:lnTo>
                    <a:pt x="4394" y="4889"/>
                  </a:lnTo>
                  <a:lnTo>
                    <a:pt x="3898" y="4711"/>
                  </a:lnTo>
                  <a:lnTo>
                    <a:pt x="3251" y="4711"/>
                  </a:lnTo>
                  <a:lnTo>
                    <a:pt x="2781" y="4711"/>
                  </a:lnTo>
                  <a:lnTo>
                    <a:pt x="1511" y="6095"/>
                  </a:lnTo>
                  <a:lnTo>
                    <a:pt x="177" y="6095"/>
                  </a:lnTo>
                  <a:lnTo>
                    <a:pt x="406" y="0"/>
                  </a:lnTo>
                  <a:lnTo>
                    <a:pt x="6108" y="0"/>
                  </a:lnTo>
                  <a:lnTo>
                    <a:pt x="6108" y="1168"/>
                  </a:lnTo>
                  <a:lnTo>
                    <a:pt x="1663" y="1168"/>
                  </a:lnTo>
                  <a:lnTo>
                    <a:pt x="1524" y="4457"/>
                  </a:lnTo>
                  <a:lnTo>
                    <a:pt x="3225" y="3543"/>
                  </a:lnTo>
                  <a:lnTo>
                    <a:pt x="3644" y="3543"/>
                  </a:lnTo>
                  <a:lnTo>
                    <a:pt x="4559" y="3543"/>
                  </a:lnTo>
                  <a:lnTo>
                    <a:pt x="5308" y="3848"/>
                  </a:lnTo>
                  <a:lnTo>
                    <a:pt x="5880" y="4483"/>
                  </a:lnTo>
                  <a:lnTo>
                    <a:pt x="6451" y="5079"/>
                  </a:lnTo>
                  <a:lnTo>
                    <a:pt x="6743" y="5905"/>
                  </a:lnTo>
                  <a:lnTo>
                    <a:pt x="6743" y="6896"/>
                  </a:lnTo>
                  <a:lnTo>
                    <a:pt x="6743" y="7962"/>
                  </a:lnTo>
                  <a:lnTo>
                    <a:pt x="6400" y="8826"/>
                  </a:lnTo>
                  <a:lnTo>
                    <a:pt x="5702" y="9499"/>
                  </a:lnTo>
                  <a:lnTo>
                    <a:pt x="5041" y="10172"/>
                  </a:lnTo>
                  <a:lnTo>
                    <a:pt x="4140" y="10515"/>
                  </a:lnTo>
                  <a:lnTo>
                    <a:pt x="3048" y="10515"/>
                  </a:lnTo>
                  <a:lnTo>
                    <a:pt x="2133" y="10515"/>
                  </a:lnTo>
                  <a:lnTo>
                    <a:pt x="1409" y="10274"/>
                  </a:lnTo>
                  <a:lnTo>
                    <a:pt x="863" y="9791"/>
                  </a:lnTo>
                  <a:lnTo>
                    <a:pt x="317" y="9296"/>
                  </a:lnTo>
                  <a:lnTo>
                    <a:pt x="38" y="8635"/>
                  </a:lnTo>
                  <a:lnTo>
                    <a:pt x="0" y="7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4102036" y="588624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495" y="0"/>
                  </a:moveTo>
                  <a:lnTo>
                    <a:pt x="2476" y="0"/>
                  </a:lnTo>
                  <a:lnTo>
                    <a:pt x="1676" y="254"/>
                  </a:lnTo>
                  <a:lnTo>
                    <a:pt x="495" y="1244"/>
                  </a:lnTo>
                  <a:lnTo>
                    <a:pt x="203" y="1917"/>
                  </a:lnTo>
                  <a:lnTo>
                    <a:pt x="203" y="2755"/>
                  </a:lnTo>
                  <a:lnTo>
                    <a:pt x="1676" y="2755"/>
                  </a:lnTo>
                  <a:lnTo>
                    <a:pt x="1689" y="2286"/>
                  </a:lnTo>
                  <a:lnTo>
                    <a:pt x="1866" y="1917"/>
                  </a:lnTo>
                  <a:lnTo>
                    <a:pt x="2197" y="1612"/>
                  </a:lnTo>
                  <a:lnTo>
                    <a:pt x="2527" y="1346"/>
                  </a:lnTo>
                  <a:lnTo>
                    <a:pt x="2971" y="1219"/>
                  </a:lnTo>
                  <a:lnTo>
                    <a:pt x="4076" y="1219"/>
                  </a:lnTo>
                  <a:lnTo>
                    <a:pt x="4508" y="1346"/>
                  </a:lnTo>
                  <a:lnTo>
                    <a:pt x="5130" y="1917"/>
                  </a:lnTo>
                  <a:lnTo>
                    <a:pt x="5283" y="2311"/>
                  </a:lnTo>
                  <a:lnTo>
                    <a:pt x="5283" y="3378"/>
                  </a:lnTo>
                  <a:lnTo>
                    <a:pt x="5067" y="3822"/>
                  </a:lnTo>
                  <a:lnTo>
                    <a:pt x="4610" y="4114"/>
                  </a:lnTo>
                  <a:lnTo>
                    <a:pt x="4178" y="4419"/>
                  </a:lnTo>
                  <a:lnTo>
                    <a:pt x="3492" y="4572"/>
                  </a:lnTo>
                  <a:lnTo>
                    <a:pt x="2578" y="4584"/>
                  </a:lnTo>
                  <a:lnTo>
                    <a:pt x="2565" y="5727"/>
                  </a:lnTo>
                  <a:lnTo>
                    <a:pt x="2755" y="5702"/>
                  </a:lnTo>
                  <a:lnTo>
                    <a:pt x="3746" y="5702"/>
                  </a:lnTo>
                  <a:lnTo>
                    <a:pt x="4381" y="5880"/>
                  </a:lnTo>
                  <a:lnTo>
                    <a:pt x="4825" y="6197"/>
                  </a:lnTo>
                  <a:lnTo>
                    <a:pt x="5257" y="6553"/>
                  </a:lnTo>
                  <a:lnTo>
                    <a:pt x="5486" y="7023"/>
                  </a:lnTo>
                  <a:lnTo>
                    <a:pt x="5486" y="8216"/>
                  </a:lnTo>
                  <a:lnTo>
                    <a:pt x="5295" y="8636"/>
                  </a:lnTo>
                  <a:lnTo>
                    <a:pt x="4546" y="9283"/>
                  </a:lnTo>
                  <a:lnTo>
                    <a:pt x="4013" y="9448"/>
                  </a:lnTo>
                  <a:lnTo>
                    <a:pt x="2806" y="9448"/>
                  </a:lnTo>
                  <a:lnTo>
                    <a:pt x="2362" y="9309"/>
                  </a:lnTo>
                  <a:lnTo>
                    <a:pt x="1765" y="8762"/>
                  </a:lnTo>
                  <a:lnTo>
                    <a:pt x="1587" y="8331"/>
                  </a:lnTo>
                  <a:lnTo>
                    <a:pt x="1549" y="7759"/>
                  </a:lnTo>
                  <a:lnTo>
                    <a:pt x="0" y="7759"/>
                  </a:lnTo>
                  <a:lnTo>
                    <a:pt x="0" y="8686"/>
                  </a:lnTo>
                  <a:lnTo>
                    <a:pt x="304" y="9398"/>
                  </a:lnTo>
                  <a:lnTo>
                    <a:pt x="863" y="9918"/>
                  </a:lnTo>
                  <a:lnTo>
                    <a:pt x="1435" y="10413"/>
                  </a:lnTo>
                  <a:lnTo>
                    <a:pt x="2247" y="10668"/>
                  </a:lnTo>
                  <a:lnTo>
                    <a:pt x="4419" y="10668"/>
                  </a:lnTo>
                  <a:lnTo>
                    <a:pt x="5295" y="10388"/>
                  </a:lnTo>
                  <a:lnTo>
                    <a:pt x="6629" y="9309"/>
                  </a:lnTo>
                  <a:lnTo>
                    <a:pt x="6946" y="8585"/>
                  </a:lnTo>
                  <a:lnTo>
                    <a:pt x="6946" y="6997"/>
                  </a:lnTo>
                  <a:lnTo>
                    <a:pt x="6769" y="6451"/>
                  </a:lnTo>
                  <a:lnTo>
                    <a:pt x="6045" y="5562"/>
                  </a:lnTo>
                  <a:lnTo>
                    <a:pt x="5562" y="5283"/>
                  </a:lnTo>
                  <a:lnTo>
                    <a:pt x="4914" y="5156"/>
                  </a:lnTo>
                  <a:lnTo>
                    <a:pt x="5524" y="4940"/>
                  </a:lnTo>
                  <a:lnTo>
                    <a:pt x="5994" y="4610"/>
                  </a:lnTo>
                  <a:lnTo>
                    <a:pt x="6629" y="3822"/>
                  </a:lnTo>
                  <a:lnTo>
                    <a:pt x="6769" y="3352"/>
                  </a:lnTo>
                  <a:lnTo>
                    <a:pt x="6769" y="1955"/>
                  </a:lnTo>
                  <a:lnTo>
                    <a:pt x="6476" y="1270"/>
                  </a:lnTo>
                  <a:lnTo>
                    <a:pt x="5283" y="254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4102036" y="5886246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759"/>
                  </a:moveTo>
                  <a:lnTo>
                    <a:pt x="1549" y="7759"/>
                  </a:lnTo>
                  <a:lnTo>
                    <a:pt x="1587" y="8331"/>
                  </a:lnTo>
                  <a:lnTo>
                    <a:pt x="1765" y="8762"/>
                  </a:lnTo>
                  <a:lnTo>
                    <a:pt x="2057" y="9029"/>
                  </a:lnTo>
                  <a:lnTo>
                    <a:pt x="2362" y="9309"/>
                  </a:lnTo>
                  <a:lnTo>
                    <a:pt x="2806" y="9448"/>
                  </a:lnTo>
                  <a:lnTo>
                    <a:pt x="3378" y="9448"/>
                  </a:lnTo>
                  <a:lnTo>
                    <a:pt x="4013" y="9448"/>
                  </a:lnTo>
                  <a:lnTo>
                    <a:pt x="4546" y="9283"/>
                  </a:lnTo>
                  <a:lnTo>
                    <a:pt x="4914" y="8953"/>
                  </a:lnTo>
                  <a:lnTo>
                    <a:pt x="5295" y="8636"/>
                  </a:lnTo>
                  <a:lnTo>
                    <a:pt x="5486" y="8216"/>
                  </a:lnTo>
                  <a:lnTo>
                    <a:pt x="5486" y="7645"/>
                  </a:lnTo>
                  <a:lnTo>
                    <a:pt x="5486" y="7023"/>
                  </a:lnTo>
                  <a:lnTo>
                    <a:pt x="5257" y="6553"/>
                  </a:lnTo>
                  <a:lnTo>
                    <a:pt x="4825" y="6197"/>
                  </a:lnTo>
                  <a:lnTo>
                    <a:pt x="4381" y="5880"/>
                  </a:lnTo>
                  <a:lnTo>
                    <a:pt x="3746" y="5702"/>
                  </a:lnTo>
                  <a:lnTo>
                    <a:pt x="2933" y="5702"/>
                  </a:lnTo>
                  <a:lnTo>
                    <a:pt x="2755" y="5702"/>
                  </a:lnTo>
                  <a:lnTo>
                    <a:pt x="2616" y="5727"/>
                  </a:lnTo>
                  <a:lnTo>
                    <a:pt x="2578" y="4584"/>
                  </a:lnTo>
                  <a:lnTo>
                    <a:pt x="3492" y="4572"/>
                  </a:lnTo>
                  <a:lnTo>
                    <a:pt x="4178" y="4419"/>
                  </a:lnTo>
                  <a:lnTo>
                    <a:pt x="4610" y="4114"/>
                  </a:lnTo>
                  <a:lnTo>
                    <a:pt x="5067" y="3822"/>
                  </a:lnTo>
                  <a:lnTo>
                    <a:pt x="5283" y="3378"/>
                  </a:lnTo>
                  <a:lnTo>
                    <a:pt x="5283" y="2781"/>
                  </a:lnTo>
                  <a:lnTo>
                    <a:pt x="5283" y="2311"/>
                  </a:lnTo>
                  <a:lnTo>
                    <a:pt x="5130" y="1917"/>
                  </a:lnTo>
                  <a:lnTo>
                    <a:pt x="4813" y="1638"/>
                  </a:lnTo>
                  <a:lnTo>
                    <a:pt x="4508" y="1346"/>
                  </a:lnTo>
                  <a:lnTo>
                    <a:pt x="4076" y="1219"/>
                  </a:lnTo>
                  <a:lnTo>
                    <a:pt x="3530" y="1219"/>
                  </a:lnTo>
                  <a:lnTo>
                    <a:pt x="2971" y="1219"/>
                  </a:lnTo>
                  <a:lnTo>
                    <a:pt x="2527" y="1346"/>
                  </a:lnTo>
                  <a:lnTo>
                    <a:pt x="2197" y="1612"/>
                  </a:lnTo>
                  <a:lnTo>
                    <a:pt x="1866" y="1917"/>
                  </a:lnTo>
                  <a:lnTo>
                    <a:pt x="1689" y="2286"/>
                  </a:lnTo>
                  <a:lnTo>
                    <a:pt x="1676" y="2755"/>
                  </a:lnTo>
                  <a:lnTo>
                    <a:pt x="203" y="2755"/>
                  </a:lnTo>
                  <a:lnTo>
                    <a:pt x="203" y="1917"/>
                  </a:lnTo>
                  <a:lnTo>
                    <a:pt x="495" y="1244"/>
                  </a:lnTo>
                  <a:lnTo>
                    <a:pt x="1092" y="749"/>
                  </a:lnTo>
                  <a:lnTo>
                    <a:pt x="1676" y="254"/>
                  </a:lnTo>
                  <a:lnTo>
                    <a:pt x="2476" y="0"/>
                  </a:lnTo>
                  <a:lnTo>
                    <a:pt x="3479" y="0"/>
                  </a:lnTo>
                  <a:lnTo>
                    <a:pt x="4495" y="0"/>
                  </a:lnTo>
                  <a:lnTo>
                    <a:pt x="5283" y="254"/>
                  </a:lnTo>
                  <a:lnTo>
                    <a:pt x="5880" y="774"/>
                  </a:lnTo>
                  <a:lnTo>
                    <a:pt x="6476" y="1270"/>
                  </a:lnTo>
                  <a:lnTo>
                    <a:pt x="6769" y="1955"/>
                  </a:lnTo>
                  <a:lnTo>
                    <a:pt x="6769" y="2806"/>
                  </a:lnTo>
                  <a:lnTo>
                    <a:pt x="6769" y="3352"/>
                  </a:lnTo>
                  <a:lnTo>
                    <a:pt x="6629" y="3822"/>
                  </a:lnTo>
                  <a:lnTo>
                    <a:pt x="6299" y="4216"/>
                  </a:lnTo>
                  <a:lnTo>
                    <a:pt x="5994" y="4610"/>
                  </a:lnTo>
                  <a:lnTo>
                    <a:pt x="5524" y="4940"/>
                  </a:lnTo>
                  <a:lnTo>
                    <a:pt x="4914" y="5156"/>
                  </a:lnTo>
                  <a:lnTo>
                    <a:pt x="5562" y="5283"/>
                  </a:lnTo>
                  <a:lnTo>
                    <a:pt x="6045" y="5562"/>
                  </a:lnTo>
                  <a:lnTo>
                    <a:pt x="6400" y="6007"/>
                  </a:lnTo>
                  <a:lnTo>
                    <a:pt x="6769" y="6451"/>
                  </a:lnTo>
                  <a:lnTo>
                    <a:pt x="6946" y="6997"/>
                  </a:lnTo>
                  <a:lnTo>
                    <a:pt x="6946" y="7670"/>
                  </a:lnTo>
                  <a:lnTo>
                    <a:pt x="6946" y="8585"/>
                  </a:lnTo>
                  <a:lnTo>
                    <a:pt x="6629" y="9309"/>
                  </a:lnTo>
                  <a:lnTo>
                    <a:pt x="5956" y="9855"/>
                  </a:lnTo>
                  <a:lnTo>
                    <a:pt x="5295" y="10388"/>
                  </a:lnTo>
                  <a:lnTo>
                    <a:pt x="4419" y="10668"/>
                  </a:lnTo>
                  <a:lnTo>
                    <a:pt x="3301" y="10668"/>
                  </a:lnTo>
                  <a:lnTo>
                    <a:pt x="2247" y="10668"/>
                  </a:lnTo>
                  <a:lnTo>
                    <a:pt x="1435" y="10413"/>
                  </a:lnTo>
                  <a:lnTo>
                    <a:pt x="863" y="9918"/>
                  </a:lnTo>
                  <a:lnTo>
                    <a:pt x="304" y="9398"/>
                  </a:lnTo>
                  <a:lnTo>
                    <a:pt x="0" y="8686"/>
                  </a:lnTo>
                  <a:lnTo>
                    <a:pt x="0" y="775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4112196" y="5875032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6057" y="8115"/>
                  </a:moveTo>
                  <a:lnTo>
                    <a:pt x="4673" y="8115"/>
                  </a:lnTo>
                  <a:lnTo>
                    <a:pt x="4673" y="10350"/>
                  </a:lnTo>
                  <a:lnTo>
                    <a:pt x="6057" y="10350"/>
                  </a:lnTo>
                  <a:lnTo>
                    <a:pt x="6057" y="8115"/>
                  </a:lnTo>
                  <a:close/>
                </a:path>
                <a:path w="7620" h="10795">
                  <a:moveTo>
                    <a:pt x="6057" y="0"/>
                  </a:moveTo>
                  <a:lnTo>
                    <a:pt x="4432" y="0"/>
                  </a:lnTo>
                  <a:lnTo>
                    <a:pt x="0" y="6299"/>
                  </a:lnTo>
                  <a:lnTo>
                    <a:pt x="0" y="8115"/>
                  </a:lnTo>
                  <a:lnTo>
                    <a:pt x="7454" y="8115"/>
                  </a:lnTo>
                  <a:lnTo>
                    <a:pt x="7454" y="6870"/>
                  </a:lnTo>
                  <a:lnTo>
                    <a:pt x="1142" y="6870"/>
                  </a:lnTo>
                  <a:lnTo>
                    <a:pt x="4673" y="1498"/>
                  </a:lnTo>
                  <a:lnTo>
                    <a:pt x="6057" y="1498"/>
                  </a:lnTo>
                  <a:lnTo>
                    <a:pt x="6057" y="0"/>
                  </a:lnTo>
                  <a:close/>
                </a:path>
                <a:path w="7620" h="10795">
                  <a:moveTo>
                    <a:pt x="6057" y="1498"/>
                  </a:moveTo>
                  <a:lnTo>
                    <a:pt x="4673" y="1498"/>
                  </a:lnTo>
                  <a:lnTo>
                    <a:pt x="4673" y="6870"/>
                  </a:lnTo>
                  <a:lnTo>
                    <a:pt x="6057" y="6870"/>
                  </a:lnTo>
                  <a:lnTo>
                    <a:pt x="6057" y="14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4112196" y="5875032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4673" y="6870"/>
                  </a:moveTo>
                  <a:lnTo>
                    <a:pt x="4673" y="1498"/>
                  </a:lnTo>
                  <a:lnTo>
                    <a:pt x="1142" y="6870"/>
                  </a:lnTo>
                  <a:lnTo>
                    <a:pt x="4673" y="6870"/>
                  </a:lnTo>
                  <a:close/>
                </a:path>
                <a:path w="7620" h="10795">
                  <a:moveTo>
                    <a:pt x="4673" y="10350"/>
                  </a:moveTo>
                  <a:lnTo>
                    <a:pt x="4673" y="8115"/>
                  </a:lnTo>
                  <a:lnTo>
                    <a:pt x="0" y="8115"/>
                  </a:lnTo>
                  <a:lnTo>
                    <a:pt x="0" y="6299"/>
                  </a:lnTo>
                  <a:lnTo>
                    <a:pt x="4432" y="0"/>
                  </a:lnTo>
                  <a:lnTo>
                    <a:pt x="6057" y="0"/>
                  </a:lnTo>
                  <a:lnTo>
                    <a:pt x="6057" y="6870"/>
                  </a:lnTo>
                  <a:lnTo>
                    <a:pt x="7454" y="6870"/>
                  </a:lnTo>
                  <a:lnTo>
                    <a:pt x="7454" y="8115"/>
                  </a:lnTo>
                  <a:lnTo>
                    <a:pt x="6057" y="8115"/>
                  </a:lnTo>
                  <a:lnTo>
                    <a:pt x="6057" y="10350"/>
                  </a:lnTo>
                  <a:lnTo>
                    <a:pt x="4673" y="103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950588" y="589257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430" y="0"/>
                  </a:moveTo>
                  <a:lnTo>
                    <a:pt x="23926" y="0"/>
                  </a:lnTo>
                  <a:lnTo>
                    <a:pt x="30873" y="6921"/>
                  </a:lnTo>
                  <a:lnTo>
                    <a:pt x="30873" y="15430"/>
                  </a:lnTo>
                  <a:lnTo>
                    <a:pt x="30873" y="23914"/>
                  </a:lnTo>
                  <a:lnTo>
                    <a:pt x="23926" y="30860"/>
                  </a:lnTo>
                  <a:lnTo>
                    <a:pt x="15430" y="30860"/>
                  </a:lnTo>
                  <a:lnTo>
                    <a:pt x="6934" y="30860"/>
                  </a:lnTo>
                  <a:lnTo>
                    <a:pt x="0" y="23914"/>
                  </a:lnTo>
                  <a:lnTo>
                    <a:pt x="0" y="15430"/>
                  </a:lnTo>
                  <a:lnTo>
                    <a:pt x="0" y="6921"/>
                  </a:lnTo>
                  <a:lnTo>
                    <a:pt x="6934" y="0"/>
                  </a:lnTo>
                  <a:lnTo>
                    <a:pt x="1543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935742" y="590034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216" y="0"/>
                  </a:moveTo>
                  <a:lnTo>
                    <a:pt x="2286" y="0"/>
                  </a:lnTo>
                  <a:lnTo>
                    <a:pt x="1536" y="241"/>
                  </a:lnTo>
                  <a:lnTo>
                    <a:pt x="469" y="1282"/>
                  </a:lnTo>
                  <a:lnTo>
                    <a:pt x="177" y="2032"/>
                  </a:lnTo>
                  <a:lnTo>
                    <a:pt x="152" y="2946"/>
                  </a:lnTo>
                  <a:lnTo>
                    <a:pt x="1727" y="2946"/>
                  </a:lnTo>
                  <a:lnTo>
                    <a:pt x="1727" y="2400"/>
                  </a:lnTo>
                  <a:lnTo>
                    <a:pt x="1866" y="1955"/>
                  </a:lnTo>
                  <a:lnTo>
                    <a:pt x="2438" y="1333"/>
                  </a:lnTo>
                  <a:lnTo>
                    <a:pt x="2832" y="1181"/>
                  </a:lnTo>
                  <a:lnTo>
                    <a:pt x="3848" y="1181"/>
                  </a:lnTo>
                  <a:lnTo>
                    <a:pt x="4241" y="1333"/>
                  </a:lnTo>
                  <a:lnTo>
                    <a:pt x="4864" y="1930"/>
                  </a:lnTo>
                  <a:lnTo>
                    <a:pt x="5016" y="2324"/>
                  </a:lnTo>
                  <a:lnTo>
                    <a:pt x="5016" y="3416"/>
                  </a:lnTo>
                  <a:lnTo>
                    <a:pt x="4673" y="4165"/>
                  </a:lnTo>
                  <a:lnTo>
                    <a:pt x="3225" y="5969"/>
                  </a:lnTo>
                  <a:lnTo>
                    <a:pt x="1917" y="7289"/>
                  </a:lnTo>
                  <a:lnTo>
                    <a:pt x="0" y="9016"/>
                  </a:lnTo>
                  <a:lnTo>
                    <a:pt x="0" y="10515"/>
                  </a:lnTo>
                  <a:lnTo>
                    <a:pt x="6438" y="10515"/>
                  </a:lnTo>
                  <a:lnTo>
                    <a:pt x="6438" y="9296"/>
                  </a:lnTo>
                  <a:lnTo>
                    <a:pt x="1676" y="9296"/>
                  </a:lnTo>
                  <a:lnTo>
                    <a:pt x="5092" y="5892"/>
                  </a:lnTo>
                  <a:lnTo>
                    <a:pt x="5714" y="5130"/>
                  </a:lnTo>
                  <a:lnTo>
                    <a:pt x="6299" y="4038"/>
                  </a:lnTo>
                  <a:lnTo>
                    <a:pt x="6451" y="3441"/>
                  </a:lnTo>
                  <a:lnTo>
                    <a:pt x="6451" y="1981"/>
                  </a:lnTo>
                  <a:lnTo>
                    <a:pt x="6172" y="1282"/>
                  </a:lnTo>
                  <a:lnTo>
                    <a:pt x="5003" y="241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935742" y="590034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38" y="10515"/>
                  </a:moveTo>
                  <a:lnTo>
                    <a:pt x="0" y="10515"/>
                  </a:lnTo>
                  <a:lnTo>
                    <a:pt x="0" y="9016"/>
                  </a:lnTo>
                  <a:lnTo>
                    <a:pt x="1917" y="7289"/>
                  </a:lnTo>
                  <a:lnTo>
                    <a:pt x="3225" y="5969"/>
                  </a:lnTo>
                  <a:lnTo>
                    <a:pt x="3949" y="5080"/>
                  </a:lnTo>
                  <a:lnTo>
                    <a:pt x="4673" y="4165"/>
                  </a:lnTo>
                  <a:lnTo>
                    <a:pt x="5016" y="3416"/>
                  </a:lnTo>
                  <a:lnTo>
                    <a:pt x="5016" y="2819"/>
                  </a:lnTo>
                  <a:lnTo>
                    <a:pt x="5016" y="2324"/>
                  </a:lnTo>
                  <a:lnTo>
                    <a:pt x="4864" y="1930"/>
                  </a:lnTo>
                  <a:lnTo>
                    <a:pt x="4572" y="1650"/>
                  </a:lnTo>
                  <a:lnTo>
                    <a:pt x="4241" y="1333"/>
                  </a:lnTo>
                  <a:lnTo>
                    <a:pt x="3848" y="1181"/>
                  </a:lnTo>
                  <a:lnTo>
                    <a:pt x="3352" y="1181"/>
                  </a:lnTo>
                  <a:lnTo>
                    <a:pt x="2832" y="1181"/>
                  </a:lnTo>
                  <a:lnTo>
                    <a:pt x="2438" y="1333"/>
                  </a:lnTo>
                  <a:lnTo>
                    <a:pt x="2159" y="1650"/>
                  </a:lnTo>
                  <a:lnTo>
                    <a:pt x="1866" y="1955"/>
                  </a:lnTo>
                  <a:lnTo>
                    <a:pt x="1727" y="2400"/>
                  </a:lnTo>
                  <a:lnTo>
                    <a:pt x="1727" y="2946"/>
                  </a:lnTo>
                  <a:lnTo>
                    <a:pt x="152" y="2946"/>
                  </a:lnTo>
                  <a:lnTo>
                    <a:pt x="2286" y="0"/>
                  </a:lnTo>
                  <a:lnTo>
                    <a:pt x="3238" y="0"/>
                  </a:lnTo>
                  <a:lnTo>
                    <a:pt x="4216" y="0"/>
                  </a:lnTo>
                  <a:lnTo>
                    <a:pt x="5003" y="241"/>
                  </a:lnTo>
                  <a:lnTo>
                    <a:pt x="5587" y="762"/>
                  </a:lnTo>
                  <a:lnTo>
                    <a:pt x="6172" y="1282"/>
                  </a:lnTo>
                  <a:lnTo>
                    <a:pt x="6451" y="1981"/>
                  </a:lnTo>
                  <a:lnTo>
                    <a:pt x="6451" y="2819"/>
                  </a:lnTo>
                  <a:lnTo>
                    <a:pt x="6451" y="3441"/>
                  </a:lnTo>
                  <a:lnTo>
                    <a:pt x="4127" y="6845"/>
                  </a:lnTo>
                  <a:lnTo>
                    <a:pt x="1676" y="9296"/>
                  </a:lnTo>
                  <a:lnTo>
                    <a:pt x="6438" y="9296"/>
                  </a:lnTo>
                  <a:lnTo>
                    <a:pt x="6438" y="105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929443" y="5916117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6248" y="9550"/>
                  </a:moveTo>
                  <a:lnTo>
                    <a:pt x="1409" y="9550"/>
                  </a:lnTo>
                  <a:lnTo>
                    <a:pt x="1409" y="139"/>
                  </a:lnTo>
                  <a:lnTo>
                    <a:pt x="0" y="139"/>
                  </a:lnTo>
                  <a:lnTo>
                    <a:pt x="0" y="10833"/>
                  </a:lnTo>
                  <a:lnTo>
                    <a:pt x="6248" y="10833"/>
                  </a:lnTo>
                  <a:lnTo>
                    <a:pt x="6248" y="9550"/>
                  </a:lnTo>
                  <a:close/>
                </a:path>
                <a:path w="17779" h="11429">
                  <a:moveTo>
                    <a:pt x="17297" y="3746"/>
                  </a:moveTo>
                  <a:lnTo>
                    <a:pt x="16865" y="2374"/>
                  </a:lnTo>
                  <a:lnTo>
                    <a:pt x="15786" y="1155"/>
                  </a:lnTo>
                  <a:lnTo>
                    <a:pt x="15646" y="1003"/>
                  </a:lnTo>
                  <a:lnTo>
                    <a:pt x="15646" y="3746"/>
                  </a:lnTo>
                  <a:lnTo>
                    <a:pt x="15633" y="7264"/>
                  </a:lnTo>
                  <a:lnTo>
                    <a:pt x="15455" y="7937"/>
                  </a:lnTo>
                  <a:lnTo>
                    <a:pt x="14312" y="9398"/>
                  </a:lnTo>
                  <a:lnTo>
                    <a:pt x="13487" y="9766"/>
                  </a:lnTo>
                  <a:lnTo>
                    <a:pt x="11341" y="9766"/>
                  </a:lnTo>
                  <a:lnTo>
                    <a:pt x="9156" y="3746"/>
                  </a:lnTo>
                  <a:lnTo>
                    <a:pt x="9359" y="2997"/>
                  </a:lnTo>
                  <a:lnTo>
                    <a:pt x="10502" y="1536"/>
                  </a:lnTo>
                  <a:lnTo>
                    <a:pt x="11341" y="1155"/>
                  </a:lnTo>
                  <a:lnTo>
                    <a:pt x="13487" y="1155"/>
                  </a:lnTo>
                  <a:lnTo>
                    <a:pt x="14312" y="1536"/>
                  </a:lnTo>
                  <a:lnTo>
                    <a:pt x="15455" y="3022"/>
                  </a:lnTo>
                  <a:lnTo>
                    <a:pt x="15646" y="3746"/>
                  </a:lnTo>
                  <a:lnTo>
                    <a:pt x="15646" y="1003"/>
                  </a:lnTo>
                  <a:lnTo>
                    <a:pt x="15189" y="469"/>
                  </a:lnTo>
                  <a:lnTo>
                    <a:pt x="13995" y="0"/>
                  </a:lnTo>
                  <a:lnTo>
                    <a:pt x="10871" y="0"/>
                  </a:lnTo>
                  <a:lnTo>
                    <a:pt x="9652" y="469"/>
                  </a:lnTo>
                  <a:lnTo>
                    <a:pt x="7962" y="2374"/>
                  </a:lnTo>
                  <a:lnTo>
                    <a:pt x="7543" y="3746"/>
                  </a:lnTo>
                  <a:lnTo>
                    <a:pt x="7543" y="7264"/>
                  </a:lnTo>
                  <a:lnTo>
                    <a:pt x="7962" y="8597"/>
                  </a:lnTo>
                  <a:lnTo>
                    <a:pt x="9677" y="10515"/>
                  </a:lnTo>
                  <a:lnTo>
                    <a:pt x="10883" y="11010"/>
                  </a:lnTo>
                  <a:lnTo>
                    <a:pt x="13982" y="11010"/>
                  </a:lnTo>
                  <a:lnTo>
                    <a:pt x="15189" y="10515"/>
                  </a:lnTo>
                  <a:lnTo>
                    <a:pt x="15849" y="9766"/>
                  </a:lnTo>
                  <a:lnTo>
                    <a:pt x="16865" y="8597"/>
                  </a:lnTo>
                  <a:lnTo>
                    <a:pt x="17297" y="7264"/>
                  </a:lnTo>
                  <a:lnTo>
                    <a:pt x="17297" y="37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929443" y="5916117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7543" y="5499"/>
                  </a:moveTo>
                  <a:lnTo>
                    <a:pt x="7543" y="3746"/>
                  </a:lnTo>
                  <a:lnTo>
                    <a:pt x="7962" y="2374"/>
                  </a:lnTo>
                  <a:lnTo>
                    <a:pt x="8813" y="1435"/>
                  </a:lnTo>
                  <a:lnTo>
                    <a:pt x="9652" y="469"/>
                  </a:lnTo>
                  <a:lnTo>
                    <a:pt x="10871" y="0"/>
                  </a:lnTo>
                  <a:lnTo>
                    <a:pt x="12433" y="0"/>
                  </a:lnTo>
                  <a:lnTo>
                    <a:pt x="13995" y="0"/>
                  </a:lnTo>
                  <a:lnTo>
                    <a:pt x="15189" y="469"/>
                  </a:lnTo>
                  <a:lnTo>
                    <a:pt x="16027" y="1409"/>
                  </a:lnTo>
                  <a:lnTo>
                    <a:pt x="16865" y="2374"/>
                  </a:lnTo>
                  <a:lnTo>
                    <a:pt x="17297" y="3746"/>
                  </a:lnTo>
                  <a:lnTo>
                    <a:pt x="17297" y="5499"/>
                  </a:lnTo>
                  <a:lnTo>
                    <a:pt x="17297" y="7264"/>
                  </a:lnTo>
                  <a:lnTo>
                    <a:pt x="16865" y="8623"/>
                  </a:lnTo>
                  <a:lnTo>
                    <a:pt x="16027" y="9575"/>
                  </a:lnTo>
                  <a:lnTo>
                    <a:pt x="15189" y="10515"/>
                  </a:lnTo>
                  <a:lnTo>
                    <a:pt x="13982" y="11010"/>
                  </a:lnTo>
                  <a:lnTo>
                    <a:pt x="12433" y="11010"/>
                  </a:lnTo>
                  <a:lnTo>
                    <a:pt x="10883" y="11010"/>
                  </a:lnTo>
                  <a:lnTo>
                    <a:pt x="9677" y="10515"/>
                  </a:lnTo>
                  <a:lnTo>
                    <a:pt x="8839" y="9575"/>
                  </a:lnTo>
                  <a:lnTo>
                    <a:pt x="7962" y="8597"/>
                  </a:lnTo>
                  <a:lnTo>
                    <a:pt x="7543" y="7264"/>
                  </a:lnTo>
                  <a:lnTo>
                    <a:pt x="7543" y="5499"/>
                  </a:lnTo>
                  <a:close/>
                </a:path>
                <a:path w="17779" h="11429">
                  <a:moveTo>
                    <a:pt x="9080" y="5422"/>
                  </a:moveTo>
                  <a:lnTo>
                    <a:pt x="9080" y="6819"/>
                  </a:lnTo>
                  <a:lnTo>
                    <a:pt x="9359" y="7886"/>
                  </a:lnTo>
                  <a:lnTo>
                    <a:pt x="9918" y="8648"/>
                  </a:lnTo>
                  <a:lnTo>
                    <a:pt x="10515" y="9398"/>
                  </a:lnTo>
                  <a:lnTo>
                    <a:pt x="11341" y="9766"/>
                  </a:lnTo>
                  <a:lnTo>
                    <a:pt x="12407" y="9766"/>
                  </a:lnTo>
                  <a:lnTo>
                    <a:pt x="13487" y="9766"/>
                  </a:lnTo>
                  <a:lnTo>
                    <a:pt x="14312" y="9398"/>
                  </a:lnTo>
                  <a:lnTo>
                    <a:pt x="14884" y="8674"/>
                  </a:lnTo>
                  <a:lnTo>
                    <a:pt x="15455" y="7937"/>
                  </a:lnTo>
                  <a:lnTo>
                    <a:pt x="15748" y="6870"/>
                  </a:lnTo>
                  <a:lnTo>
                    <a:pt x="15748" y="5473"/>
                  </a:lnTo>
                  <a:lnTo>
                    <a:pt x="15748" y="4089"/>
                  </a:lnTo>
                  <a:lnTo>
                    <a:pt x="15455" y="3022"/>
                  </a:lnTo>
                  <a:lnTo>
                    <a:pt x="14884" y="2273"/>
                  </a:lnTo>
                  <a:lnTo>
                    <a:pt x="14312" y="1536"/>
                  </a:lnTo>
                  <a:lnTo>
                    <a:pt x="13487" y="1155"/>
                  </a:lnTo>
                  <a:lnTo>
                    <a:pt x="12407" y="1155"/>
                  </a:lnTo>
                  <a:lnTo>
                    <a:pt x="11341" y="1155"/>
                  </a:lnTo>
                  <a:lnTo>
                    <a:pt x="10502" y="1536"/>
                  </a:lnTo>
                  <a:lnTo>
                    <a:pt x="9918" y="2273"/>
                  </a:lnTo>
                  <a:lnTo>
                    <a:pt x="9359" y="2997"/>
                  </a:lnTo>
                  <a:lnTo>
                    <a:pt x="9080" y="4063"/>
                  </a:lnTo>
                  <a:lnTo>
                    <a:pt x="9080" y="5422"/>
                  </a:lnTo>
                  <a:close/>
                </a:path>
                <a:path w="17779" h="11429">
                  <a:moveTo>
                    <a:pt x="0" y="10833"/>
                  </a:moveTo>
                  <a:lnTo>
                    <a:pt x="0" y="139"/>
                  </a:lnTo>
                  <a:lnTo>
                    <a:pt x="1409" y="139"/>
                  </a:lnTo>
                  <a:lnTo>
                    <a:pt x="1409" y="9550"/>
                  </a:lnTo>
                  <a:lnTo>
                    <a:pt x="6248" y="9550"/>
                  </a:lnTo>
                  <a:lnTo>
                    <a:pt x="6248" y="10833"/>
                  </a:lnTo>
                  <a:lnTo>
                    <a:pt x="0" y="1083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988371" y="5914821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8128" y="0"/>
                  </a:moveTo>
                  <a:lnTo>
                    <a:pt x="6705" y="0"/>
                  </a:lnTo>
                  <a:lnTo>
                    <a:pt x="6705" y="4546"/>
                  </a:lnTo>
                  <a:lnTo>
                    <a:pt x="1447" y="4546"/>
                  </a:lnTo>
                  <a:lnTo>
                    <a:pt x="1447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447" y="10668"/>
                  </a:lnTo>
                  <a:lnTo>
                    <a:pt x="1447" y="5829"/>
                  </a:lnTo>
                  <a:lnTo>
                    <a:pt x="6705" y="5829"/>
                  </a:lnTo>
                  <a:lnTo>
                    <a:pt x="6705" y="10668"/>
                  </a:lnTo>
                  <a:lnTo>
                    <a:pt x="8128" y="10668"/>
                  </a:lnTo>
                  <a:lnTo>
                    <a:pt x="8128" y="0"/>
                  </a:lnTo>
                  <a:close/>
                </a:path>
                <a:path w="12064" h="10795">
                  <a:moveTo>
                    <a:pt x="12001" y="12"/>
                  </a:moveTo>
                  <a:lnTo>
                    <a:pt x="10591" y="12"/>
                  </a:lnTo>
                  <a:lnTo>
                    <a:pt x="10591" y="10668"/>
                  </a:lnTo>
                  <a:lnTo>
                    <a:pt x="12001" y="10668"/>
                  </a:lnTo>
                  <a:lnTo>
                    <a:pt x="1200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988371" y="5914821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12001" y="10668"/>
                  </a:moveTo>
                  <a:lnTo>
                    <a:pt x="10591" y="10668"/>
                  </a:lnTo>
                  <a:lnTo>
                    <a:pt x="10591" y="0"/>
                  </a:lnTo>
                  <a:lnTo>
                    <a:pt x="12001" y="0"/>
                  </a:lnTo>
                  <a:lnTo>
                    <a:pt x="12001" y="10668"/>
                  </a:lnTo>
                  <a:close/>
                </a:path>
                <a:path w="12064" h="10795">
                  <a:moveTo>
                    <a:pt x="1447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447" y="0"/>
                  </a:lnTo>
                  <a:lnTo>
                    <a:pt x="1447" y="4546"/>
                  </a:lnTo>
                  <a:lnTo>
                    <a:pt x="6705" y="4546"/>
                  </a:lnTo>
                  <a:lnTo>
                    <a:pt x="6705" y="0"/>
                  </a:lnTo>
                  <a:lnTo>
                    <a:pt x="8127" y="0"/>
                  </a:lnTo>
                  <a:lnTo>
                    <a:pt x="8127" y="10668"/>
                  </a:lnTo>
                  <a:lnTo>
                    <a:pt x="6705" y="10668"/>
                  </a:lnTo>
                  <a:lnTo>
                    <a:pt x="6705" y="5829"/>
                  </a:lnTo>
                  <a:lnTo>
                    <a:pt x="1447" y="5829"/>
                  </a:lnTo>
                  <a:lnTo>
                    <a:pt x="1447" y="106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3980738" y="587927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584" y="0"/>
                  </a:moveTo>
                  <a:lnTo>
                    <a:pt x="2514" y="0"/>
                  </a:lnTo>
                  <a:lnTo>
                    <a:pt x="1574" y="469"/>
                  </a:lnTo>
                  <a:lnTo>
                    <a:pt x="330" y="2412"/>
                  </a:lnTo>
                  <a:lnTo>
                    <a:pt x="12" y="3746"/>
                  </a:lnTo>
                  <a:lnTo>
                    <a:pt x="0" y="7340"/>
                  </a:lnTo>
                  <a:lnTo>
                    <a:pt x="304" y="8585"/>
                  </a:lnTo>
                  <a:lnTo>
                    <a:pt x="1473" y="10248"/>
                  </a:lnTo>
                  <a:lnTo>
                    <a:pt x="2362" y="10667"/>
                  </a:lnTo>
                  <a:lnTo>
                    <a:pt x="4546" y="10667"/>
                  </a:lnTo>
                  <a:lnTo>
                    <a:pt x="5372" y="10325"/>
                  </a:lnTo>
                  <a:lnTo>
                    <a:pt x="6165" y="9499"/>
                  </a:lnTo>
                  <a:lnTo>
                    <a:pt x="3009" y="9499"/>
                  </a:lnTo>
                  <a:lnTo>
                    <a:pt x="2539" y="9309"/>
                  </a:lnTo>
                  <a:lnTo>
                    <a:pt x="2158" y="8889"/>
                  </a:lnTo>
                  <a:lnTo>
                    <a:pt x="1790" y="8432"/>
                  </a:lnTo>
                  <a:lnTo>
                    <a:pt x="1695" y="8140"/>
                  </a:lnTo>
                  <a:lnTo>
                    <a:pt x="1621" y="6502"/>
                  </a:lnTo>
                  <a:lnTo>
                    <a:pt x="1813" y="5956"/>
                  </a:lnTo>
                  <a:lnTo>
                    <a:pt x="2552" y="5143"/>
                  </a:lnTo>
                  <a:lnTo>
                    <a:pt x="1485" y="5092"/>
                  </a:lnTo>
                  <a:lnTo>
                    <a:pt x="1485" y="3746"/>
                  </a:lnTo>
                  <a:lnTo>
                    <a:pt x="1689" y="2730"/>
                  </a:lnTo>
                  <a:lnTo>
                    <a:pt x="2412" y="1447"/>
                  </a:lnTo>
                  <a:lnTo>
                    <a:pt x="2959" y="1092"/>
                  </a:lnTo>
                  <a:lnTo>
                    <a:pt x="6262" y="1092"/>
                  </a:lnTo>
                  <a:lnTo>
                    <a:pt x="5270" y="228"/>
                  </a:lnTo>
                  <a:lnTo>
                    <a:pt x="4584" y="0"/>
                  </a:lnTo>
                  <a:close/>
                </a:path>
                <a:path w="6985" h="10795">
                  <a:moveTo>
                    <a:pt x="6305" y="4914"/>
                  </a:moveTo>
                  <a:lnTo>
                    <a:pt x="4190" y="4914"/>
                  </a:lnTo>
                  <a:lnTo>
                    <a:pt x="4682" y="5143"/>
                  </a:lnTo>
                  <a:lnTo>
                    <a:pt x="5372" y="5956"/>
                  </a:lnTo>
                  <a:lnTo>
                    <a:pt x="5475" y="8140"/>
                  </a:lnTo>
                  <a:lnTo>
                    <a:pt x="5380" y="8432"/>
                  </a:lnTo>
                  <a:lnTo>
                    <a:pt x="4648" y="9309"/>
                  </a:lnTo>
                  <a:lnTo>
                    <a:pt x="4165" y="9499"/>
                  </a:lnTo>
                  <a:lnTo>
                    <a:pt x="6165" y="9499"/>
                  </a:lnTo>
                  <a:lnTo>
                    <a:pt x="6616" y="9029"/>
                  </a:lnTo>
                  <a:lnTo>
                    <a:pt x="6821" y="8432"/>
                  </a:lnTo>
                  <a:lnTo>
                    <a:pt x="6886" y="5956"/>
                  </a:lnTo>
                  <a:lnTo>
                    <a:pt x="6654" y="5283"/>
                  </a:lnTo>
                  <a:lnTo>
                    <a:pt x="6305" y="4914"/>
                  </a:lnTo>
                  <a:close/>
                </a:path>
                <a:path w="6985" h="10795">
                  <a:moveTo>
                    <a:pt x="4762" y="3771"/>
                  </a:moveTo>
                  <a:lnTo>
                    <a:pt x="3352" y="3771"/>
                  </a:lnTo>
                  <a:lnTo>
                    <a:pt x="2882" y="3873"/>
                  </a:lnTo>
                  <a:lnTo>
                    <a:pt x="2489" y="4127"/>
                  </a:lnTo>
                  <a:lnTo>
                    <a:pt x="2057" y="4317"/>
                  </a:lnTo>
                  <a:lnTo>
                    <a:pt x="1739" y="4660"/>
                  </a:lnTo>
                  <a:lnTo>
                    <a:pt x="1485" y="5092"/>
                  </a:lnTo>
                  <a:lnTo>
                    <a:pt x="2662" y="5092"/>
                  </a:lnTo>
                  <a:lnTo>
                    <a:pt x="3048" y="4914"/>
                  </a:lnTo>
                  <a:lnTo>
                    <a:pt x="6305" y="4914"/>
                  </a:lnTo>
                  <a:lnTo>
                    <a:pt x="5511" y="4076"/>
                  </a:lnTo>
                  <a:lnTo>
                    <a:pt x="4762" y="3771"/>
                  </a:lnTo>
                  <a:close/>
                </a:path>
                <a:path w="6985" h="10795">
                  <a:moveTo>
                    <a:pt x="6262" y="1092"/>
                  </a:moveTo>
                  <a:lnTo>
                    <a:pt x="4114" y="1092"/>
                  </a:lnTo>
                  <a:lnTo>
                    <a:pt x="4444" y="1244"/>
                  </a:lnTo>
                  <a:lnTo>
                    <a:pt x="5003" y="1739"/>
                  </a:lnTo>
                  <a:lnTo>
                    <a:pt x="5168" y="2082"/>
                  </a:lnTo>
                  <a:lnTo>
                    <a:pt x="5219" y="2552"/>
                  </a:lnTo>
                  <a:lnTo>
                    <a:pt x="6705" y="2552"/>
                  </a:lnTo>
                  <a:lnTo>
                    <a:pt x="6629" y="1739"/>
                  </a:lnTo>
                  <a:lnTo>
                    <a:pt x="6387" y="1244"/>
                  </a:lnTo>
                  <a:lnTo>
                    <a:pt x="6262" y="10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3980738" y="587927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612" y="7226"/>
                  </a:moveTo>
                  <a:lnTo>
                    <a:pt x="1612" y="7886"/>
                  </a:lnTo>
                  <a:lnTo>
                    <a:pt x="1790" y="8432"/>
                  </a:lnTo>
                  <a:lnTo>
                    <a:pt x="2158" y="8889"/>
                  </a:lnTo>
                  <a:lnTo>
                    <a:pt x="2539" y="9309"/>
                  </a:lnTo>
                  <a:lnTo>
                    <a:pt x="3009" y="9499"/>
                  </a:lnTo>
                  <a:lnTo>
                    <a:pt x="3581" y="9499"/>
                  </a:lnTo>
                  <a:lnTo>
                    <a:pt x="4165" y="9499"/>
                  </a:lnTo>
                  <a:lnTo>
                    <a:pt x="4648" y="9309"/>
                  </a:lnTo>
                  <a:lnTo>
                    <a:pt x="5016" y="8889"/>
                  </a:lnTo>
                  <a:lnTo>
                    <a:pt x="5372" y="8458"/>
                  </a:lnTo>
                  <a:lnTo>
                    <a:pt x="5549" y="7912"/>
                  </a:lnTo>
                  <a:lnTo>
                    <a:pt x="5549" y="7200"/>
                  </a:lnTo>
                  <a:lnTo>
                    <a:pt x="5549" y="6502"/>
                  </a:lnTo>
                  <a:lnTo>
                    <a:pt x="5372" y="5956"/>
                  </a:lnTo>
                  <a:lnTo>
                    <a:pt x="5016" y="5537"/>
                  </a:lnTo>
                  <a:lnTo>
                    <a:pt x="4660" y="5118"/>
                  </a:lnTo>
                  <a:lnTo>
                    <a:pt x="4190" y="4914"/>
                  </a:lnTo>
                  <a:lnTo>
                    <a:pt x="3619" y="4914"/>
                  </a:lnTo>
                  <a:lnTo>
                    <a:pt x="3048" y="4914"/>
                  </a:lnTo>
                  <a:lnTo>
                    <a:pt x="2552" y="5143"/>
                  </a:lnTo>
                  <a:lnTo>
                    <a:pt x="2171" y="5562"/>
                  </a:lnTo>
                  <a:lnTo>
                    <a:pt x="1790" y="5981"/>
                  </a:lnTo>
                  <a:lnTo>
                    <a:pt x="1612" y="6527"/>
                  </a:lnTo>
                  <a:lnTo>
                    <a:pt x="1612" y="7226"/>
                  </a:lnTo>
                  <a:close/>
                </a:path>
                <a:path w="6985" h="10795">
                  <a:moveTo>
                    <a:pt x="1485" y="5092"/>
                  </a:moveTo>
                  <a:lnTo>
                    <a:pt x="1739" y="4660"/>
                  </a:lnTo>
                  <a:lnTo>
                    <a:pt x="2057" y="4317"/>
                  </a:lnTo>
                  <a:lnTo>
                    <a:pt x="2489" y="4127"/>
                  </a:lnTo>
                  <a:lnTo>
                    <a:pt x="2882" y="3873"/>
                  </a:lnTo>
                  <a:lnTo>
                    <a:pt x="3352" y="3771"/>
                  </a:lnTo>
                  <a:lnTo>
                    <a:pt x="3886" y="3771"/>
                  </a:lnTo>
                  <a:lnTo>
                    <a:pt x="4762" y="3771"/>
                  </a:lnTo>
                  <a:lnTo>
                    <a:pt x="5511" y="4076"/>
                  </a:lnTo>
                  <a:lnTo>
                    <a:pt x="6070" y="4660"/>
                  </a:lnTo>
                  <a:lnTo>
                    <a:pt x="6654" y="5283"/>
                  </a:lnTo>
                  <a:lnTo>
                    <a:pt x="6921" y="6057"/>
                  </a:lnTo>
                  <a:lnTo>
                    <a:pt x="6921" y="7023"/>
                  </a:lnTo>
                  <a:lnTo>
                    <a:pt x="6921" y="8140"/>
                  </a:lnTo>
                  <a:lnTo>
                    <a:pt x="6616" y="9029"/>
                  </a:lnTo>
                  <a:lnTo>
                    <a:pt x="6007" y="9677"/>
                  </a:lnTo>
                  <a:lnTo>
                    <a:pt x="5372" y="10325"/>
                  </a:lnTo>
                  <a:lnTo>
                    <a:pt x="4546" y="10667"/>
                  </a:lnTo>
                  <a:lnTo>
                    <a:pt x="3530" y="10667"/>
                  </a:lnTo>
                  <a:lnTo>
                    <a:pt x="2362" y="10667"/>
                  </a:lnTo>
                  <a:lnTo>
                    <a:pt x="1473" y="10248"/>
                  </a:lnTo>
                  <a:lnTo>
                    <a:pt x="888" y="9410"/>
                  </a:lnTo>
                  <a:lnTo>
                    <a:pt x="304" y="8585"/>
                  </a:lnTo>
                  <a:lnTo>
                    <a:pt x="0" y="7340"/>
                  </a:lnTo>
                  <a:lnTo>
                    <a:pt x="0" y="5664"/>
                  </a:lnTo>
                  <a:lnTo>
                    <a:pt x="0" y="3797"/>
                  </a:lnTo>
                  <a:lnTo>
                    <a:pt x="330" y="2412"/>
                  </a:lnTo>
                  <a:lnTo>
                    <a:pt x="952" y="1447"/>
                  </a:lnTo>
                  <a:lnTo>
                    <a:pt x="1574" y="469"/>
                  </a:lnTo>
                  <a:lnTo>
                    <a:pt x="2514" y="0"/>
                  </a:lnTo>
                  <a:lnTo>
                    <a:pt x="3721" y="0"/>
                  </a:lnTo>
                  <a:lnTo>
                    <a:pt x="4584" y="0"/>
                  </a:lnTo>
                  <a:lnTo>
                    <a:pt x="6705" y="2552"/>
                  </a:lnTo>
                  <a:lnTo>
                    <a:pt x="5219" y="2552"/>
                  </a:lnTo>
                  <a:lnTo>
                    <a:pt x="5168" y="2082"/>
                  </a:lnTo>
                  <a:lnTo>
                    <a:pt x="5003" y="1739"/>
                  </a:lnTo>
                  <a:lnTo>
                    <a:pt x="4711" y="1485"/>
                  </a:lnTo>
                  <a:lnTo>
                    <a:pt x="4444" y="1244"/>
                  </a:lnTo>
                  <a:lnTo>
                    <a:pt x="4114" y="1092"/>
                  </a:lnTo>
                  <a:lnTo>
                    <a:pt x="3670" y="1092"/>
                  </a:lnTo>
                  <a:lnTo>
                    <a:pt x="2959" y="1092"/>
                  </a:lnTo>
                  <a:lnTo>
                    <a:pt x="2412" y="1447"/>
                  </a:lnTo>
                  <a:lnTo>
                    <a:pt x="2031" y="2082"/>
                  </a:lnTo>
                  <a:lnTo>
                    <a:pt x="1689" y="2730"/>
                  </a:lnTo>
                  <a:lnTo>
                    <a:pt x="1485" y="3746"/>
                  </a:lnTo>
                  <a:lnTo>
                    <a:pt x="1485" y="50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989895" y="589785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16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5245" y="1269"/>
                  </a:lnTo>
                  <a:lnTo>
                    <a:pt x="1269" y="10325"/>
                  </a:lnTo>
                  <a:lnTo>
                    <a:pt x="3009" y="10325"/>
                  </a:lnTo>
                  <a:lnTo>
                    <a:pt x="6616" y="1396"/>
                  </a:lnTo>
                  <a:lnTo>
                    <a:pt x="66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989895" y="589785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269" y="10325"/>
                  </a:moveTo>
                  <a:lnTo>
                    <a:pt x="5245" y="1269"/>
                  </a:lnTo>
                  <a:lnTo>
                    <a:pt x="0" y="1269"/>
                  </a:lnTo>
                  <a:lnTo>
                    <a:pt x="0" y="0"/>
                  </a:lnTo>
                  <a:lnTo>
                    <a:pt x="6616" y="0"/>
                  </a:lnTo>
                  <a:lnTo>
                    <a:pt x="6616" y="1396"/>
                  </a:lnTo>
                  <a:lnTo>
                    <a:pt x="3009" y="10325"/>
                  </a:lnTo>
                  <a:lnTo>
                    <a:pt x="1269" y="10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965066" y="5874245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096" y="0"/>
                  </a:moveTo>
                  <a:lnTo>
                    <a:pt x="419" y="0"/>
                  </a:lnTo>
                  <a:lnTo>
                    <a:pt x="177" y="6096"/>
                  </a:lnTo>
                  <a:lnTo>
                    <a:pt x="1511" y="6096"/>
                  </a:lnTo>
                  <a:lnTo>
                    <a:pt x="1600" y="5676"/>
                  </a:lnTo>
                  <a:lnTo>
                    <a:pt x="1790" y="5334"/>
                  </a:lnTo>
                  <a:lnTo>
                    <a:pt x="2082" y="5080"/>
                  </a:lnTo>
                  <a:lnTo>
                    <a:pt x="2400" y="4838"/>
                  </a:lnTo>
                  <a:lnTo>
                    <a:pt x="2781" y="4711"/>
                  </a:lnTo>
                  <a:lnTo>
                    <a:pt x="3911" y="4711"/>
                  </a:lnTo>
                  <a:lnTo>
                    <a:pt x="4394" y="4914"/>
                  </a:lnTo>
                  <a:lnTo>
                    <a:pt x="5080" y="5651"/>
                  </a:lnTo>
                  <a:lnTo>
                    <a:pt x="5283" y="6172"/>
                  </a:lnTo>
                  <a:lnTo>
                    <a:pt x="5283" y="7607"/>
                  </a:lnTo>
                  <a:lnTo>
                    <a:pt x="5105" y="8204"/>
                  </a:lnTo>
                  <a:lnTo>
                    <a:pt x="4419" y="9055"/>
                  </a:lnTo>
                  <a:lnTo>
                    <a:pt x="3937" y="9271"/>
                  </a:lnTo>
                  <a:lnTo>
                    <a:pt x="2832" y="9271"/>
                  </a:lnTo>
                  <a:lnTo>
                    <a:pt x="2425" y="9156"/>
                  </a:lnTo>
                  <a:lnTo>
                    <a:pt x="1854" y="8648"/>
                  </a:lnTo>
                  <a:lnTo>
                    <a:pt x="1663" y="8305"/>
                  </a:lnTo>
                  <a:lnTo>
                    <a:pt x="1587" y="7810"/>
                  </a:lnTo>
                  <a:lnTo>
                    <a:pt x="0" y="7810"/>
                  </a:lnTo>
                  <a:lnTo>
                    <a:pt x="2159" y="10515"/>
                  </a:lnTo>
                  <a:lnTo>
                    <a:pt x="4152" y="10515"/>
                  </a:lnTo>
                  <a:lnTo>
                    <a:pt x="5029" y="10198"/>
                  </a:lnTo>
                  <a:lnTo>
                    <a:pt x="5727" y="9525"/>
                  </a:lnTo>
                  <a:lnTo>
                    <a:pt x="6400" y="8826"/>
                  </a:lnTo>
                  <a:lnTo>
                    <a:pt x="6743" y="7962"/>
                  </a:lnTo>
                  <a:lnTo>
                    <a:pt x="6743" y="5905"/>
                  </a:lnTo>
                  <a:lnTo>
                    <a:pt x="6464" y="5105"/>
                  </a:lnTo>
                  <a:lnTo>
                    <a:pt x="5308" y="3873"/>
                  </a:lnTo>
                  <a:lnTo>
                    <a:pt x="4559" y="3568"/>
                  </a:lnTo>
                  <a:lnTo>
                    <a:pt x="3225" y="3568"/>
                  </a:lnTo>
                  <a:lnTo>
                    <a:pt x="1536" y="4457"/>
                  </a:lnTo>
                  <a:lnTo>
                    <a:pt x="1663" y="1193"/>
                  </a:lnTo>
                  <a:lnTo>
                    <a:pt x="6096" y="1193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965066" y="5874245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810"/>
                  </a:moveTo>
                  <a:lnTo>
                    <a:pt x="1587" y="7810"/>
                  </a:lnTo>
                  <a:lnTo>
                    <a:pt x="1663" y="8305"/>
                  </a:lnTo>
                  <a:lnTo>
                    <a:pt x="1854" y="8648"/>
                  </a:lnTo>
                  <a:lnTo>
                    <a:pt x="2146" y="8902"/>
                  </a:lnTo>
                  <a:lnTo>
                    <a:pt x="2425" y="9156"/>
                  </a:lnTo>
                  <a:lnTo>
                    <a:pt x="2832" y="9271"/>
                  </a:lnTo>
                  <a:lnTo>
                    <a:pt x="3327" y="9271"/>
                  </a:lnTo>
                  <a:lnTo>
                    <a:pt x="3937" y="9271"/>
                  </a:lnTo>
                  <a:lnTo>
                    <a:pt x="4419" y="9055"/>
                  </a:lnTo>
                  <a:lnTo>
                    <a:pt x="4762" y="8636"/>
                  </a:lnTo>
                  <a:lnTo>
                    <a:pt x="5105" y="8204"/>
                  </a:lnTo>
                  <a:lnTo>
                    <a:pt x="5283" y="7607"/>
                  </a:lnTo>
                  <a:lnTo>
                    <a:pt x="5283" y="6845"/>
                  </a:lnTo>
                  <a:lnTo>
                    <a:pt x="5283" y="6172"/>
                  </a:lnTo>
                  <a:lnTo>
                    <a:pt x="5080" y="5651"/>
                  </a:lnTo>
                  <a:lnTo>
                    <a:pt x="4749" y="5283"/>
                  </a:lnTo>
                  <a:lnTo>
                    <a:pt x="4394" y="4914"/>
                  </a:lnTo>
                  <a:lnTo>
                    <a:pt x="3911" y="4711"/>
                  </a:lnTo>
                  <a:lnTo>
                    <a:pt x="3263" y="4711"/>
                  </a:lnTo>
                  <a:lnTo>
                    <a:pt x="2781" y="4711"/>
                  </a:lnTo>
                  <a:lnTo>
                    <a:pt x="1511" y="6096"/>
                  </a:lnTo>
                  <a:lnTo>
                    <a:pt x="177" y="6096"/>
                  </a:lnTo>
                  <a:lnTo>
                    <a:pt x="419" y="0"/>
                  </a:lnTo>
                  <a:lnTo>
                    <a:pt x="6096" y="0"/>
                  </a:lnTo>
                  <a:lnTo>
                    <a:pt x="6096" y="1193"/>
                  </a:lnTo>
                  <a:lnTo>
                    <a:pt x="1663" y="1193"/>
                  </a:lnTo>
                  <a:lnTo>
                    <a:pt x="1536" y="4457"/>
                  </a:lnTo>
                  <a:lnTo>
                    <a:pt x="3225" y="3568"/>
                  </a:lnTo>
                  <a:lnTo>
                    <a:pt x="3644" y="3568"/>
                  </a:lnTo>
                  <a:lnTo>
                    <a:pt x="4559" y="3568"/>
                  </a:lnTo>
                  <a:lnTo>
                    <a:pt x="5308" y="3873"/>
                  </a:lnTo>
                  <a:lnTo>
                    <a:pt x="5880" y="4483"/>
                  </a:lnTo>
                  <a:lnTo>
                    <a:pt x="6464" y="5105"/>
                  </a:lnTo>
                  <a:lnTo>
                    <a:pt x="6743" y="5905"/>
                  </a:lnTo>
                  <a:lnTo>
                    <a:pt x="6743" y="6896"/>
                  </a:lnTo>
                  <a:lnTo>
                    <a:pt x="6743" y="7962"/>
                  </a:lnTo>
                  <a:lnTo>
                    <a:pt x="6400" y="8826"/>
                  </a:lnTo>
                  <a:lnTo>
                    <a:pt x="5727" y="9525"/>
                  </a:lnTo>
                  <a:lnTo>
                    <a:pt x="5029" y="10198"/>
                  </a:lnTo>
                  <a:lnTo>
                    <a:pt x="4152" y="10515"/>
                  </a:lnTo>
                  <a:lnTo>
                    <a:pt x="3048" y="10515"/>
                  </a:lnTo>
                  <a:lnTo>
                    <a:pt x="2159" y="10515"/>
                  </a:lnTo>
                  <a:lnTo>
                    <a:pt x="1422" y="10261"/>
                  </a:lnTo>
                  <a:lnTo>
                    <a:pt x="863" y="9791"/>
                  </a:lnTo>
                  <a:lnTo>
                    <a:pt x="317" y="9296"/>
                  </a:lnTo>
                  <a:lnTo>
                    <a:pt x="38" y="8648"/>
                  </a:lnTo>
                  <a:lnTo>
                    <a:pt x="0" y="7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940187" y="588632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483" y="0"/>
                  </a:moveTo>
                  <a:lnTo>
                    <a:pt x="2476" y="0"/>
                  </a:lnTo>
                  <a:lnTo>
                    <a:pt x="1689" y="228"/>
                  </a:lnTo>
                  <a:lnTo>
                    <a:pt x="520" y="1219"/>
                  </a:lnTo>
                  <a:lnTo>
                    <a:pt x="228" y="1879"/>
                  </a:lnTo>
                  <a:lnTo>
                    <a:pt x="203" y="2730"/>
                  </a:lnTo>
                  <a:lnTo>
                    <a:pt x="1676" y="2730"/>
                  </a:lnTo>
                  <a:lnTo>
                    <a:pt x="1689" y="2260"/>
                  </a:lnTo>
                  <a:lnTo>
                    <a:pt x="1854" y="1879"/>
                  </a:lnTo>
                  <a:lnTo>
                    <a:pt x="2209" y="1612"/>
                  </a:lnTo>
                  <a:lnTo>
                    <a:pt x="2540" y="1333"/>
                  </a:lnTo>
                  <a:lnTo>
                    <a:pt x="2971" y="1193"/>
                  </a:lnTo>
                  <a:lnTo>
                    <a:pt x="4076" y="1193"/>
                  </a:lnTo>
                  <a:lnTo>
                    <a:pt x="4508" y="1333"/>
                  </a:lnTo>
                  <a:lnTo>
                    <a:pt x="5130" y="1904"/>
                  </a:lnTo>
                  <a:lnTo>
                    <a:pt x="5308" y="2286"/>
                  </a:lnTo>
                  <a:lnTo>
                    <a:pt x="5308" y="3378"/>
                  </a:lnTo>
                  <a:lnTo>
                    <a:pt x="5080" y="3822"/>
                  </a:lnTo>
                  <a:lnTo>
                    <a:pt x="4191" y="4394"/>
                  </a:lnTo>
                  <a:lnTo>
                    <a:pt x="3505" y="4559"/>
                  </a:lnTo>
                  <a:lnTo>
                    <a:pt x="2590" y="4584"/>
                  </a:lnTo>
                  <a:lnTo>
                    <a:pt x="2578" y="5702"/>
                  </a:lnTo>
                  <a:lnTo>
                    <a:pt x="2844" y="5702"/>
                  </a:lnTo>
                  <a:lnTo>
                    <a:pt x="3759" y="5676"/>
                  </a:lnTo>
                  <a:lnTo>
                    <a:pt x="4394" y="5854"/>
                  </a:lnTo>
                  <a:lnTo>
                    <a:pt x="5270" y="6527"/>
                  </a:lnTo>
                  <a:lnTo>
                    <a:pt x="5486" y="7023"/>
                  </a:lnTo>
                  <a:lnTo>
                    <a:pt x="5486" y="8191"/>
                  </a:lnTo>
                  <a:lnTo>
                    <a:pt x="5308" y="8610"/>
                  </a:lnTo>
                  <a:lnTo>
                    <a:pt x="4533" y="9271"/>
                  </a:lnTo>
                  <a:lnTo>
                    <a:pt x="4025" y="9423"/>
                  </a:lnTo>
                  <a:lnTo>
                    <a:pt x="2806" y="9423"/>
                  </a:lnTo>
                  <a:lnTo>
                    <a:pt x="1562" y="7734"/>
                  </a:lnTo>
                  <a:lnTo>
                    <a:pt x="0" y="7734"/>
                  </a:lnTo>
                  <a:lnTo>
                    <a:pt x="12" y="8686"/>
                  </a:lnTo>
                  <a:lnTo>
                    <a:pt x="292" y="9398"/>
                  </a:lnTo>
                  <a:lnTo>
                    <a:pt x="876" y="9893"/>
                  </a:lnTo>
                  <a:lnTo>
                    <a:pt x="1447" y="10413"/>
                  </a:lnTo>
                  <a:lnTo>
                    <a:pt x="2260" y="10667"/>
                  </a:lnTo>
                  <a:lnTo>
                    <a:pt x="4419" y="10667"/>
                  </a:lnTo>
                  <a:lnTo>
                    <a:pt x="5308" y="10388"/>
                  </a:lnTo>
                  <a:lnTo>
                    <a:pt x="5969" y="9842"/>
                  </a:lnTo>
                  <a:lnTo>
                    <a:pt x="6616" y="9271"/>
                  </a:lnTo>
                  <a:lnTo>
                    <a:pt x="6946" y="8559"/>
                  </a:lnTo>
                  <a:lnTo>
                    <a:pt x="6946" y="6997"/>
                  </a:lnTo>
                  <a:lnTo>
                    <a:pt x="6769" y="6451"/>
                  </a:lnTo>
                  <a:lnTo>
                    <a:pt x="6057" y="5549"/>
                  </a:lnTo>
                  <a:lnTo>
                    <a:pt x="5549" y="5257"/>
                  </a:lnTo>
                  <a:lnTo>
                    <a:pt x="4914" y="5130"/>
                  </a:lnTo>
                  <a:lnTo>
                    <a:pt x="5524" y="4914"/>
                  </a:lnTo>
                  <a:lnTo>
                    <a:pt x="6007" y="4610"/>
                  </a:lnTo>
                  <a:lnTo>
                    <a:pt x="6616" y="3822"/>
                  </a:lnTo>
                  <a:lnTo>
                    <a:pt x="6769" y="3352"/>
                  </a:lnTo>
                  <a:lnTo>
                    <a:pt x="6769" y="1930"/>
                  </a:lnTo>
                  <a:lnTo>
                    <a:pt x="6489" y="1269"/>
                  </a:lnTo>
                  <a:lnTo>
                    <a:pt x="5308" y="253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940187" y="588632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734"/>
                  </a:moveTo>
                  <a:lnTo>
                    <a:pt x="1562" y="7734"/>
                  </a:lnTo>
                  <a:lnTo>
                    <a:pt x="1612" y="8305"/>
                  </a:lnTo>
                  <a:lnTo>
                    <a:pt x="1778" y="8724"/>
                  </a:lnTo>
                  <a:lnTo>
                    <a:pt x="2057" y="9029"/>
                  </a:lnTo>
                  <a:lnTo>
                    <a:pt x="2362" y="9296"/>
                  </a:lnTo>
                  <a:lnTo>
                    <a:pt x="2806" y="9423"/>
                  </a:lnTo>
                  <a:lnTo>
                    <a:pt x="3390" y="9423"/>
                  </a:lnTo>
                  <a:lnTo>
                    <a:pt x="4025" y="9423"/>
                  </a:lnTo>
                  <a:lnTo>
                    <a:pt x="4533" y="9271"/>
                  </a:lnTo>
                  <a:lnTo>
                    <a:pt x="4940" y="8928"/>
                  </a:lnTo>
                  <a:lnTo>
                    <a:pt x="5308" y="8610"/>
                  </a:lnTo>
                  <a:lnTo>
                    <a:pt x="5486" y="8191"/>
                  </a:lnTo>
                  <a:lnTo>
                    <a:pt x="5486" y="7645"/>
                  </a:lnTo>
                  <a:lnTo>
                    <a:pt x="5486" y="7023"/>
                  </a:lnTo>
                  <a:lnTo>
                    <a:pt x="5270" y="6527"/>
                  </a:lnTo>
                  <a:lnTo>
                    <a:pt x="4825" y="6197"/>
                  </a:lnTo>
                  <a:lnTo>
                    <a:pt x="4394" y="5854"/>
                  </a:lnTo>
                  <a:lnTo>
                    <a:pt x="3759" y="5676"/>
                  </a:lnTo>
                  <a:lnTo>
                    <a:pt x="2921" y="5676"/>
                  </a:lnTo>
                  <a:lnTo>
                    <a:pt x="2755" y="5702"/>
                  </a:lnTo>
                  <a:lnTo>
                    <a:pt x="2578" y="5702"/>
                  </a:lnTo>
                  <a:lnTo>
                    <a:pt x="2590" y="4584"/>
                  </a:lnTo>
                  <a:lnTo>
                    <a:pt x="3505" y="4559"/>
                  </a:lnTo>
                  <a:lnTo>
                    <a:pt x="4191" y="4394"/>
                  </a:lnTo>
                  <a:lnTo>
                    <a:pt x="4635" y="4114"/>
                  </a:lnTo>
                  <a:lnTo>
                    <a:pt x="5080" y="3822"/>
                  </a:lnTo>
                  <a:lnTo>
                    <a:pt x="5308" y="3378"/>
                  </a:lnTo>
                  <a:lnTo>
                    <a:pt x="5308" y="2781"/>
                  </a:lnTo>
                  <a:lnTo>
                    <a:pt x="5308" y="2286"/>
                  </a:lnTo>
                  <a:lnTo>
                    <a:pt x="5130" y="1904"/>
                  </a:lnTo>
                  <a:lnTo>
                    <a:pt x="4825" y="1612"/>
                  </a:lnTo>
                  <a:lnTo>
                    <a:pt x="4508" y="1333"/>
                  </a:lnTo>
                  <a:lnTo>
                    <a:pt x="4076" y="1193"/>
                  </a:lnTo>
                  <a:lnTo>
                    <a:pt x="3543" y="1193"/>
                  </a:lnTo>
                  <a:lnTo>
                    <a:pt x="2971" y="1193"/>
                  </a:lnTo>
                  <a:lnTo>
                    <a:pt x="2540" y="1333"/>
                  </a:lnTo>
                  <a:lnTo>
                    <a:pt x="2209" y="1612"/>
                  </a:lnTo>
                  <a:lnTo>
                    <a:pt x="1854" y="1879"/>
                  </a:lnTo>
                  <a:lnTo>
                    <a:pt x="1689" y="2260"/>
                  </a:lnTo>
                  <a:lnTo>
                    <a:pt x="1676" y="2730"/>
                  </a:lnTo>
                  <a:lnTo>
                    <a:pt x="203" y="2730"/>
                  </a:lnTo>
                  <a:lnTo>
                    <a:pt x="228" y="1879"/>
                  </a:lnTo>
                  <a:lnTo>
                    <a:pt x="520" y="1219"/>
                  </a:lnTo>
                  <a:lnTo>
                    <a:pt x="1104" y="723"/>
                  </a:lnTo>
                  <a:lnTo>
                    <a:pt x="1689" y="228"/>
                  </a:lnTo>
                  <a:lnTo>
                    <a:pt x="2476" y="0"/>
                  </a:lnTo>
                  <a:lnTo>
                    <a:pt x="3479" y="0"/>
                  </a:lnTo>
                  <a:lnTo>
                    <a:pt x="4483" y="0"/>
                  </a:lnTo>
                  <a:lnTo>
                    <a:pt x="5308" y="253"/>
                  </a:lnTo>
                  <a:lnTo>
                    <a:pt x="5892" y="749"/>
                  </a:lnTo>
                  <a:lnTo>
                    <a:pt x="6489" y="1269"/>
                  </a:lnTo>
                  <a:lnTo>
                    <a:pt x="6769" y="1930"/>
                  </a:lnTo>
                  <a:lnTo>
                    <a:pt x="6769" y="2781"/>
                  </a:lnTo>
                  <a:lnTo>
                    <a:pt x="6769" y="3352"/>
                  </a:lnTo>
                  <a:lnTo>
                    <a:pt x="6616" y="3822"/>
                  </a:lnTo>
                  <a:lnTo>
                    <a:pt x="6299" y="4216"/>
                  </a:lnTo>
                  <a:lnTo>
                    <a:pt x="6007" y="4610"/>
                  </a:lnTo>
                  <a:lnTo>
                    <a:pt x="5524" y="4914"/>
                  </a:lnTo>
                  <a:lnTo>
                    <a:pt x="4914" y="5130"/>
                  </a:lnTo>
                  <a:lnTo>
                    <a:pt x="5549" y="5257"/>
                  </a:lnTo>
                  <a:lnTo>
                    <a:pt x="6057" y="5549"/>
                  </a:lnTo>
                  <a:lnTo>
                    <a:pt x="6426" y="6007"/>
                  </a:lnTo>
                  <a:lnTo>
                    <a:pt x="6769" y="6451"/>
                  </a:lnTo>
                  <a:lnTo>
                    <a:pt x="6946" y="6997"/>
                  </a:lnTo>
                  <a:lnTo>
                    <a:pt x="6946" y="7645"/>
                  </a:lnTo>
                  <a:lnTo>
                    <a:pt x="6946" y="8559"/>
                  </a:lnTo>
                  <a:lnTo>
                    <a:pt x="6616" y="9271"/>
                  </a:lnTo>
                  <a:lnTo>
                    <a:pt x="5969" y="9842"/>
                  </a:lnTo>
                  <a:lnTo>
                    <a:pt x="5308" y="10388"/>
                  </a:lnTo>
                  <a:lnTo>
                    <a:pt x="4419" y="10667"/>
                  </a:lnTo>
                  <a:lnTo>
                    <a:pt x="3327" y="10667"/>
                  </a:lnTo>
                  <a:lnTo>
                    <a:pt x="2260" y="10667"/>
                  </a:lnTo>
                  <a:lnTo>
                    <a:pt x="1447" y="10413"/>
                  </a:lnTo>
                  <a:lnTo>
                    <a:pt x="876" y="9893"/>
                  </a:lnTo>
                  <a:lnTo>
                    <a:pt x="292" y="9398"/>
                  </a:lnTo>
                  <a:lnTo>
                    <a:pt x="12" y="8686"/>
                  </a:lnTo>
                  <a:lnTo>
                    <a:pt x="0" y="77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950360" y="5875108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6070" y="8089"/>
                  </a:moveTo>
                  <a:lnTo>
                    <a:pt x="4686" y="8089"/>
                  </a:lnTo>
                  <a:lnTo>
                    <a:pt x="4686" y="10325"/>
                  </a:lnTo>
                  <a:lnTo>
                    <a:pt x="6070" y="10325"/>
                  </a:lnTo>
                  <a:lnTo>
                    <a:pt x="6070" y="8089"/>
                  </a:lnTo>
                  <a:close/>
                </a:path>
                <a:path w="7620" h="10795">
                  <a:moveTo>
                    <a:pt x="6070" y="0"/>
                  </a:moveTo>
                  <a:lnTo>
                    <a:pt x="4406" y="0"/>
                  </a:lnTo>
                  <a:lnTo>
                    <a:pt x="0" y="6299"/>
                  </a:lnTo>
                  <a:lnTo>
                    <a:pt x="0" y="8089"/>
                  </a:lnTo>
                  <a:lnTo>
                    <a:pt x="7467" y="8089"/>
                  </a:lnTo>
                  <a:lnTo>
                    <a:pt x="7467" y="6870"/>
                  </a:lnTo>
                  <a:lnTo>
                    <a:pt x="1130" y="6870"/>
                  </a:lnTo>
                  <a:lnTo>
                    <a:pt x="4686" y="1485"/>
                  </a:lnTo>
                  <a:lnTo>
                    <a:pt x="6070" y="1485"/>
                  </a:lnTo>
                  <a:lnTo>
                    <a:pt x="6070" y="0"/>
                  </a:lnTo>
                  <a:close/>
                </a:path>
                <a:path w="7620" h="10795">
                  <a:moveTo>
                    <a:pt x="6070" y="1485"/>
                  </a:moveTo>
                  <a:lnTo>
                    <a:pt x="4686" y="1485"/>
                  </a:lnTo>
                  <a:lnTo>
                    <a:pt x="4686" y="6870"/>
                  </a:lnTo>
                  <a:lnTo>
                    <a:pt x="6070" y="6870"/>
                  </a:lnTo>
                  <a:lnTo>
                    <a:pt x="6070" y="14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950360" y="5875108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4686" y="6870"/>
                  </a:moveTo>
                  <a:lnTo>
                    <a:pt x="4686" y="1485"/>
                  </a:lnTo>
                  <a:lnTo>
                    <a:pt x="1130" y="6870"/>
                  </a:lnTo>
                  <a:lnTo>
                    <a:pt x="4686" y="6870"/>
                  </a:lnTo>
                  <a:close/>
                </a:path>
                <a:path w="7620" h="10795">
                  <a:moveTo>
                    <a:pt x="4686" y="10325"/>
                  </a:moveTo>
                  <a:lnTo>
                    <a:pt x="4686" y="8089"/>
                  </a:lnTo>
                  <a:lnTo>
                    <a:pt x="0" y="8089"/>
                  </a:lnTo>
                  <a:lnTo>
                    <a:pt x="0" y="6299"/>
                  </a:lnTo>
                  <a:lnTo>
                    <a:pt x="4406" y="0"/>
                  </a:lnTo>
                  <a:lnTo>
                    <a:pt x="6070" y="0"/>
                  </a:lnTo>
                  <a:lnTo>
                    <a:pt x="6070" y="6870"/>
                  </a:lnTo>
                  <a:lnTo>
                    <a:pt x="7467" y="6870"/>
                  </a:lnTo>
                  <a:lnTo>
                    <a:pt x="7467" y="8089"/>
                  </a:lnTo>
                  <a:lnTo>
                    <a:pt x="6070" y="8089"/>
                  </a:lnTo>
                  <a:lnTo>
                    <a:pt x="6070" y="10325"/>
                  </a:lnTo>
                  <a:lnTo>
                    <a:pt x="4686" y="10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4274299" y="589257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15430" y="0"/>
                  </a:moveTo>
                  <a:lnTo>
                    <a:pt x="23939" y="0"/>
                  </a:lnTo>
                  <a:lnTo>
                    <a:pt x="30860" y="6921"/>
                  </a:lnTo>
                  <a:lnTo>
                    <a:pt x="30860" y="15430"/>
                  </a:lnTo>
                  <a:lnTo>
                    <a:pt x="30860" y="23914"/>
                  </a:lnTo>
                  <a:lnTo>
                    <a:pt x="23939" y="30860"/>
                  </a:lnTo>
                  <a:lnTo>
                    <a:pt x="15430" y="30860"/>
                  </a:lnTo>
                  <a:lnTo>
                    <a:pt x="6946" y="30860"/>
                  </a:lnTo>
                  <a:lnTo>
                    <a:pt x="0" y="23914"/>
                  </a:lnTo>
                  <a:lnTo>
                    <a:pt x="0" y="15430"/>
                  </a:lnTo>
                  <a:lnTo>
                    <a:pt x="0" y="6921"/>
                  </a:lnTo>
                  <a:lnTo>
                    <a:pt x="6946" y="0"/>
                  </a:lnTo>
                  <a:lnTo>
                    <a:pt x="1543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4259440" y="590034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216" y="0"/>
                  </a:moveTo>
                  <a:lnTo>
                    <a:pt x="2311" y="0"/>
                  </a:lnTo>
                  <a:lnTo>
                    <a:pt x="1562" y="241"/>
                  </a:lnTo>
                  <a:lnTo>
                    <a:pt x="469" y="1282"/>
                  </a:lnTo>
                  <a:lnTo>
                    <a:pt x="203" y="2032"/>
                  </a:lnTo>
                  <a:lnTo>
                    <a:pt x="152" y="2946"/>
                  </a:lnTo>
                  <a:lnTo>
                    <a:pt x="1739" y="2946"/>
                  </a:lnTo>
                  <a:lnTo>
                    <a:pt x="1739" y="2400"/>
                  </a:lnTo>
                  <a:lnTo>
                    <a:pt x="1866" y="1955"/>
                  </a:lnTo>
                  <a:lnTo>
                    <a:pt x="2451" y="1333"/>
                  </a:lnTo>
                  <a:lnTo>
                    <a:pt x="2832" y="1181"/>
                  </a:lnTo>
                  <a:lnTo>
                    <a:pt x="3848" y="1181"/>
                  </a:lnTo>
                  <a:lnTo>
                    <a:pt x="4267" y="1333"/>
                  </a:lnTo>
                  <a:lnTo>
                    <a:pt x="4864" y="1930"/>
                  </a:lnTo>
                  <a:lnTo>
                    <a:pt x="5041" y="2324"/>
                  </a:lnTo>
                  <a:lnTo>
                    <a:pt x="5041" y="3416"/>
                  </a:lnTo>
                  <a:lnTo>
                    <a:pt x="4660" y="4165"/>
                  </a:lnTo>
                  <a:lnTo>
                    <a:pt x="3251" y="5969"/>
                  </a:lnTo>
                  <a:lnTo>
                    <a:pt x="1917" y="7289"/>
                  </a:lnTo>
                  <a:lnTo>
                    <a:pt x="0" y="9016"/>
                  </a:lnTo>
                  <a:lnTo>
                    <a:pt x="0" y="10515"/>
                  </a:lnTo>
                  <a:lnTo>
                    <a:pt x="6451" y="10515"/>
                  </a:lnTo>
                  <a:lnTo>
                    <a:pt x="6451" y="9296"/>
                  </a:lnTo>
                  <a:lnTo>
                    <a:pt x="1689" y="9296"/>
                  </a:lnTo>
                  <a:lnTo>
                    <a:pt x="4114" y="6845"/>
                  </a:lnTo>
                  <a:lnTo>
                    <a:pt x="6476" y="3441"/>
                  </a:lnTo>
                  <a:lnTo>
                    <a:pt x="6476" y="1981"/>
                  </a:lnTo>
                  <a:lnTo>
                    <a:pt x="6172" y="1282"/>
                  </a:lnTo>
                  <a:lnTo>
                    <a:pt x="5613" y="762"/>
                  </a:lnTo>
                  <a:lnTo>
                    <a:pt x="5016" y="241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4259440" y="590034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451" y="10515"/>
                  </a:moveTo>
                  <a:lnTo>
                    <a:pt x="0" y="10515"/>
                  </a:lnTo>
                  <a:lnTo>
                    <a:pt x="0" y="9016"/>
                  </a:lnTo>
                  <a:lnTo>
                    <a:pt x="1917" y="7289"/>
                  </a:lnTo>
                  <a:lnTo>
                    <a:pt x="3251" y="5969"/>
                  </a:lnTo>
                  <a:lnTo>
                    <a:pt x="3949" y="5080"/>
                  </a:lnTo>
                  <a:lnTo>
                    <a:pt x="4660" y="4165"/>
                  </a:lnTo>
                  <a:lnTo>
                    <a:pt x="5041" y="3416"/>
                  </a:lnTo>
                  <a:lnTo>
                    <a:pt x="5041" y="2819"/>
                  </a:lnTo>
                  <a:lnTo>
                    <a:pt x="5041" y="2324"/>
                  </a:lnTo>
                  <a:lnTo>
                    <a:pt x="4864" y="1930"/>
                  </a:lnTo>
                  <a:lnTo>
                    <a:pt x="4572" y="1650"/>
                  </a:lnTo>
                  <a:lnTo>
                    <a:pt x="4267" y="1333"/>
                  </a:lnTo>
                  <a:lnTo>
                    <a:pt x="3848" y="1181"/>
                  </a:lnTo>
                  <a:lnTo>
                    <a:pt x="3352" y="1181"/>
                  </a:lnTo>
                  <a:lnTo>
                    <a:pt x="2832" y="1181"/>
                  </a:lnTo>
                  <a:lnTo>
                    <a:pt x="2451" y="1333"/>
                  </a:lnTo>
                  <a:lnTo>
                    <a:pt x="2159" y="1650"/>
                  </a:lnTo>
                  <a:lnTo>
                    <a:pt x="1866" y="1955"/>
                  </a:lnTo>
                  <a:lnTo>
                    <a:pt x="1739" y="2400"/>
                  </a:lnTo>
                  <a:lnTo>
                    <a:pt x="1739" y="2946"/>
                  </a:lnTo>
                  <a:lnTo>
                    <a:pt x="152" y="2946"/>
                  </a:lnTo>
                  <a:lnTo>
                    <a:pt x="203" y="2032"/>
                  </a:lnTo>
                  <a:lnTo>
                    <a:pt x="469" y="1282"/>
                  </a:lnTo>
                  <a:lnTo>
                    <a:pt x="1015" y="762"/>
                  </a:lnTo>
                  <a:lnTo>
                    <a:pt x="1562" y="241"/>
                  </a:lnTo>
                  <a:lnTo>
                    <a:pt x="2311" y="0"/>
                  </a:lnTo>
                  <a:lnTo>
                    <a:pt x="3251" y="0"/>
                  </a:lnTo>
                  <a:lnTo>
                    <a:pt x="4216" y="0"/>
                  </a:lnTo>
                  <a:lnTo>
                    <a:pt x="5016" y="241"/>
                  </a:lnTo>
                  <a:lnTo>
                    <a:pt x="5613" y="762"/>
                  </a:lnTo>
                  <a:lnTo>
                    <a:pt x="6172" y="1282"/>
                  </a:lnTo>
                  <a:lnTo>
                    <a:pt x="6476" y="1981"/>
                  </a:lnTo>
                  <a:lnTo>
                    <a:pt x="6476" y="2819"/>
                  </a:lnTo>
                  <a:lnTo>
                    <a:pt x="6476" y="3441"/>
                  </a:lnTo>
                  <a:lnTo>
                    <a:pt x="4114" y="6845"/>
                  </a:lnTo>
                  <a:lnTo>
                    <a:pt x="1689" y="9296"/>
                  </a:lnTo>
                  <a:lnTo>
                    <a:pt x="6451" y="9296"/>
                  </a:lnTo>
                  <a:lnTo>
                    <a:pt x="6451" y="1051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4253141" y="5916117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6273" y="9550"/>
                  </a:moveTo>
                  <a:lnTo>
                    <a:pt x="1409" y="9550"/>
                  </a:lnTo>
                  <a:lnTo>
                    <a:pt x="1409" y="139"/>
                  </a:lnTo>
                  <a:lnTo>
                    <a:pt x="0" y="139"/>
                  </a:lnTo>
                  <a:lnTo>
                    <a:pt x="0" y="10833"/>
                  </a:lnTo>
                  <a:lnTo>
                    <a:pt x="6273" y="10833"/>
                  </a:lnTo>
                  <a:lnTo>
                    <a:pt x="6273" y="9550"/>
                  </a:lnTo>
                  <a:close/>
                </a:path>
                <a:path w="17779" h="11429">
                  <a:moveTo>
                    <a:pt x="17310" y="3746"/>
                  </a:moveTo>
                  <a:lnTo>
                    <a:pt x="16865" y="2374"/>
                  </a:lnTo>
                  <a:lnTo>
                    <a:pt x="15798" y="1155"/>
                  </a:lnTo>
                  <a:lnTo>
                    <a:pt x="15659" y="1003"/>
                  </a:lnTo>
                  <a:lnTo>
                    <a:pt x="15659" y="3746"/>
                  </a:lnTo>
                  <a:lnTo>
                    <a:pt x="15646" y="7264"/>
                  </a:lnTo>
                  <a:lnTo>
                    <a:pt x="15481" y="7937"/>
                  </a:lnTo>
                  <a:lnTo>
                    <a:pt x="14909" y="8674"/>
                  </a:lnTo>
                  <a:lnTo>
                    <a:pt x="14312" y="9398"/>
                  </a:lnTo>
                  <a:lnTo>
                    <a:pt x="13500" y="9766"/>
                  </a:lnTo>
                  <a:lnTo>
                    <a:pt x="11366" y="9766"/>
                  </a:lnTo>
                  <a:lnTo>
                    <a:pt x="10515" y="9398"/>
                  </a:lnTo>
                  <a:lnTo>
                    <a:pt x="9372" y="7886"/>
                  </a:lnTo>
                  <a:lnTo>
                    <a:pt x="9194" y="7264"/>
                  </a:lnTo>
                  <a:lnTo>
                    <a:pt x="9156" y="3746"/>
                  </a:lnTo>
                  <a:lnTo>
                    <a:pt x="9372" y="2997"/>
                  </a:lnTo>
                  <a:lnTo>
                    <a:pt x="10515" y="1536"/>
                  </a:lnTo>
                  <a:lnTo>
                    <a:pt x="11341" y="1155"/>
                  </a:lnTo>
                  <a:lnTo>
                    <a:pt x="13500" y="1155"/>
                  </a:lnTo>
                  <a:lnTo>
                    <a:pt x="14312" y="1536"/>
                  </a:lnTo>
                  <a:lnTo>
                    <a:pt x="15481" y="3022"/>
                  </a:lnTo>
                  <a:lnTo>
                    <a:pt x="15659" y="3746"/>
                  </a:lnTo>
                  <a:lnTo>
                    <a:pt x="15659" y="1003"/>
                  </a:lnTo>
                  <a:lnTo>
                    <a:pt x="15201" y="469"/>
                  </a:lnTo>
                  <a:lnTo>
                    <a:pt x="13995" y="0"/>
                  </a:lnTo>
                  <a:lnTo>
                    <a:pt x="10883" y="0"/>
                  </a:lnTo>
                  <a:lnTo>
                    <a:pt x="9677" y="469"/>
                  </a:lnTo>
                  <a:lnTo>
                    <a:pt x="7988" y="2374"/>
                  </a:lnTo>
                  <a:lnTo>
                    <a:pt x="7569" y="3746"/>
                  </a:lnTo>
                  <a:lnTo>
                    <a:pt x="7569" y="7264"/>
                  </a:lnTo>
                  <a:lnTo>
                    <a:pt x="7988" y="8597"/>
                  </a:lnTo>
                  <a:lnTo>
                    <a:pt x="8826" y="9575"/>
                  </a:lnTo>
                  <a:lnTo>
                    <a:pt x="9702" y="10515"/>
                  </a:lnTo>
                  <a:lnTo>
                    <a:pt x="10883" y="11010"/>
                  </a:lnTo>
                  <a:lnTo>
                    <a:pt x="13995" y="11010"/>
                  </a:lnTo>
                  <a:lnTo>
                    <a:pt x="15176" y="10515"/>
                  </a:lnTo>
                  <a:lnTo>
                    <a:pt x="15836" y="9766"/>
                  </a:lnTo>
                  <a:lnTo>
                    <a:pt x="16865" y="8597"/>
                  </a:lnTo>
                  <a:lnTo>
                    <a:pt x="17310" y="7264"/>
                  </a:lnTo>
                  <a:lnTo>
                    <a:pt x="17310" y="37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4253140" y="5916117"/>
              <a:ext cx="17780" cy="11430"/>
            </a:xfrm>
            <a:custGeom>
              <a:avLst/>
              <a:gdLst/>
              <a:ahLst/>
              <a:cxnLst/>
              <a:rect l="l" t="t" r="r" b="b"/>
              <a:pathLst>
                <a:path w="17779" h="11429">
                  <a:moveTo>
                    <a:pt x="7569" y="5499"/>
                  </a:moveTo>
                  <a:lnTo>
                    <a:pt x="7569" y="3746"/>
                  </a:lnTo>
                  <a:lnTo>
                    <a:pt x="7988" y="2374"/>
                  </a:lnTo>
                  <a:lnTo>
                    <a:pt x="8826" y="1435"/>
                  </a:lnTo>
                  <a:lnTo>
                    <a:pt x="9677" y="469"/>
                  </a:lnTo>
                  <a:lnTo>
                    <a:pt x="10883" y="0"/>
                  </a:lnTo>
                  <a:lnTo>
                    <a:pt x="12458" y="0"/>
                  </a:lnTo>
                  <a:lnTo>
                    <a:pt x="13995" y="0"/>
                  </a:lnTo>
                  <a:lnTo>
                    <a:pt x="15201" y="469"/>
                  </a:lnTo>
                  <a:lnTo>
                    <a:pt x="16027" y="1409"/>
                  </a:lnTo>
                  <a:lnTo>
                    <a:pt x="16865" y="2374"/>
                  </a:lnTo>
                  <a:lnTo>
                    <a:pt x="17310" y="3746"/>
                  </a:lnTo>
                  <a:lnTo>
                    <a:pt x="17310" y="5499"/>
                  </a:lnTo>
                  <a:lnTo>
                    <a:pt x="17310" y="7264"/>
                  </a:lnTo>
                  <a:lnTo>
                    <a:pt x="16865" y="8623"/>
                  </a:lnTo>
                  <a:lnTo>
                    <a:pt x="16027" y="9575"/>
                  </a:lnTo>
                  <a:lnTo>
                    <a:pt x="15176" y="10515"/>
                  </a:lnTo>
                  <a:lnTo>
                    <a:pt x="13995" y="11010"/>
                  </a:lnTo>
                  <a:lnTo>
                    <a:pt x="12458" y="11010"/>
                  </a:lnTo>
                  <a:lnTo>
                    <a:pt x="10883" y="11010"/>
                  </a:lnTo>
                  <a:lnTo>
                    <a:pt x="9702" y="10515"/>
                  </a:lnTo>
                  <a:lnTo>
                    <a:pt x="8826" y="9575"/>
                  </a:lnTo>
                  <a:lnTo>
                    <a:pt x="7988" y="8597"/>
                  </a:lnTo>
                  <a:lnTo>
                    <a:pt x="7569" y="7264"/>
                  </a:lnTo>
                  <a:lnTo>
                    <a:pt x="7569" y="5499"/>
                  </a:lnTo>
                  <a:close/>
                </a:path>
                <a:path w="17779" h="11429">
                  <a:moveTo>
                    <a:pt x="9080" y="5422"/>
                  </a:moveTo>
                  <a:lnTo>
                    <a:pt x="9080" y="6819"/>
                  </a:lnTo>
                  <a:lnTo>
                    <a:pt x="9372" y="7886"/>
                  </a:lnTo>
                  <a:lnTo>
                    <a:pt x="9944" y="8648"/>
                  </a:lnTo>
                  <a:lnTo>
                    <a:pt x="10515" y="9398"/>
                  </a:lnTo>
                  <a:lnTo>
                    <a:pt x="11366" y="9766"/>
                  </a:lnTo>
                  <a:lnTo>
                    <a:pt x="12433" y="9766"/>
                  </a:lnTo>
                  <a:lnTo>
                    <a:pt x="13500" y="9766"/>
                  </a:lnTo>
                  <a:lnTo>
                    <a:pt x="14312" y="9398"/>
                  </a:lnTo>
                  <a:lnTo>
                    <a:pt x="14909" y="8674"/>
                  </a:lnTo>
                  <a:lnTo>
                    <a:pt x="15481" y="7937"/>
                  </a:lnTo>
                  <a:lnTo>
                    <a:pt x="15748" y="6870"/>
                  </a:lnTo>
                  <a:lnTo>
                    <a:pt x="15748" y="5473"/>
                  </a:lnTo>
                  <a:lnTo>
                    <a:pt x="15748" y="4089"/>
                  </a:lnTo>
                  <a:lnTo>
                    <a:pt x="15481" y="3022"/>
                  </a:lnTo>
                  <a:lnTo>
                    <a:pt x="14909" y="2273"/>
                  </a:lnTo>
                  <a:lnTo>
                    <a:pt x="14312" y="1536"/>
                  </a:lnTo>
                  <a:lnTo>
                    <a:pt x="13500" y="1155"/>
                  </a:lnTo>
                  <a:lnTo>
                    <a:pt x="12433" y="1155"/>
                  </a:lnTo>
                  <a:lnTo>
                    <a:pt x="11341" y="1155"/>
                  </a:lnTo>
                  <a:lnTo>
                    <a:pt x="10515" y="1536"/>
                  </a:lnTo>
                  <a:lnTo>
                    <a:pt x="9944" y="2273"/>
                  </a:lnTo>
                  <a:lnTo>
                    <a:pt x="9372" y="2997"/>
                  </a:lnTo>
                  <a:lnTo>
                    <a:pt x="9080" y="4063"/>
                  </a:lnTo>
                  <a:lnTo>
                    <a:pt x="9080" y="5422"/>
                  </a:lnTo>
                  <a:close/>
                </a:path>
                <a:path w="17779" h="11429">
                  <a:moveTo>
                    <a:pt x="0" y="10833"/>
                  </a:moveTo>
                  <a:lnTo>
                    <a:pt x="0" y="139"/>
                  </a:lnTo>
                  <a:lnTo>
                    <a:pt x="1409" y="139"/>
                  </a:lnTo>
                  <a:lnTo>
                    <a:pt x="1409" y="9550"/>
                  </a:lnTo>
                  <a:lnTo>
                    <a:pt x="6273" y="9550"/>
                  </a:lnTo>
                  <a:lnTo>
                    <a:pt x="6273" y="10833"/>
                  </a:lnTo>
                  <a:lnTo>
                    <a:pt x="0" y="1083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4312081" y="5914821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8128" y="0"/>
                  </a:moveTo>
                  <a:lnTo>
                    <a:pt x="6692" y="0"/>
                  </a:lnTo>
                  <a:lnTo>
                    <a:pt x="6692" y="4546"/>
                  </a:lnTo>
                  <a:lnTo>
                    <a:pt x="1460" y="4546"/>
                  </a:lnTo>
                  <a:lnTo>
                    <a:pt x="1460" y="0"/>
                  </a:lnTo>
                  <a:lnTo>
                    <a:pt x="0" y="0"/>
                  </a:lnTo>
                  <a:lnTo>
                    <a:pt x="0" y="10668"/>
                  </a:lnTo>
                  <a:lnTo>
                    <a:pt x="1460" y="10668"/>
                  </a:lnTo>
                  <a:lnTo>
                    <a:pt x="1460" y="5829"/>
                  </a:lnTo>
                  <a:lnTo>
                    <a:pt x="6692" y="5829"/>
                  </a:lnTo>
                  <a:lnTo>
                    <a:pt x="6692" y="10668"/>
                  </a:lnTo>
                  <a:lnTo>
                    <a:pt x="8128" y="10668"/>
                  </a:lnTo>
                  <a:lnTo>
                    <a:pt x="8128" y="0"/>
                  </a:lnTo>
                  <a:close/>
                </a:path>
                <a:path w="12064" h="10795">
                  <a:moveTo>
                    <a:pt x="12001" y="12"/>
                  </a:moveTo>
                  <a:lnTo>
                    <a:pt x="10591" y="12"/>
                  </a:lnTo>
                  <a:lnTo>
                    <a:pt x="10591" y="10668"/>
                  </a:lnTo>
                  <a:lnTo>
                    <a:pt x="12001" y="10668"/>
                  </a:lnTo>
                  <a:lnTo>
                    <a:pt x="1200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4312081" y="5914821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4" h="10795">
                  <a:moveTo>
                    <a:pt x="12001" y="10668"/>
                  </a:moveTo>
                  <a:lnTo>
                    <a:pt x="10591" y="10668"/>
                  </a:lnTo>
                  <a:lnTo>
                    <a:pt x="10591" y="0"/>
                  </a:lnTo>
                  <a:lnTo>
                    <a:pt x="12001" y="0"/>
                  </a:lnTo>
                  <a:lnTo>
                    <a:pt x="12001" y="10668"/>
                  </a:lnTo>
                  <a:close/>
                </a:path>
                <a:path w="12064" h="10795">
                  <a:moveTo>
                    <a:pt x="1460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1460" y="0"/>
                  </a:lnTo>
                  <a:lnTo>
                    <a:pt x="1460" y="4546"/>
                  </a:lnTo>
                  <a:lnTo>
                    <a:pt x="6692" y="4546"/>
                  </a:lnTo>
                  <a:lnTo>
                    <a:pt x="6692" y="0"/>
                  </a:lnTo>
                  <a:lnTo>
                    <a:pt x="8127" y="0"/>
                  </a:lnTo>
                  <a:lnTo>
                    <a:pt x="8127" y="10668"/>
                  </a:lnTo>
                  <a:lnTo>
                    <a:pt x="6692" y="10668"/>
                  </a:lnTo>
                  <a:lnTo>
                    <a:pt x="6692" y="5829"/>
                  </a:lnTo>
                  <a:lnTo>
                    <a:pt x="1460" y="5829"/>
                  </a:lnTo>
                  <a:lnTo>
                    <a:pt x="1460" y="106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4304436" y="587927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584" y="0"/>
                  </a:moveTo>
                  <a:lnTo>
                    <a:pt x="2501" y="0"/>
                  </a:lnTo>
                  <a:lnTo>
                    <a:pt x="1587" y="469"/>
                  </a:lnTo>
                  <a:lnTo>
                    <a:pt x="317" y="2412"/>
                  </a:lnTo>
                  <a:lnTo>
                    <a:pt x="11" y="3746"/>
                  </a:lnTo>
                  <a:lnTo>
                    <a:pt x="0" y="7340"/>
                  </a:lnTo>
                  <a:lnTo>
                    <a:pt x="317" y="8585"/>
                  </a:lnTo>
                  <a:lnTo>
                    <a:pt x="1485" y="10248"/>
                  </a:lnTo>
                  <a:lnTo>
                    <a:pt x="2362" y="10667"/>
                  </a:lnTo>
                  <a:lnTo>
                    <a:pt x="4559" y="10667"/>
                  </a:lnTo>
                  <a:lnTo>
                    <a:pt x="5384" y="10325"/>
                  </a:lnTo>
                  <a:lnTo>
                    <a:pt x="6177" y="9499"/>
                  </a:lnTo>
                  <a:lnTo>
                    <a:pt x="2997" y="9499"/>
                  </a:lnTo>
                  <a:lnTo>
                    <a:pt x="2527" y="9309"/>
                  </a:lnTo>
                  <a:lnTo>
                    <a:pt x="2158" y="8889"/>
                  </a:lnTo>
                  <a:lnTo>
                    <a:pt x="1816" y="8432"/>
                  </a:lnTo>
                  <a:lnTo>
                    <a:pt x="1707" y="8140"/>
                  </a:lnTo>
                  <a:lnTo>
                    <a:pt x="1622" y="6502"/>
                  </a:lnTo>
                  <a:lnTo>
                    <a:pt x="1838" y="5956"/>
                  </a:lnTo>
                  <a:lnTo>
                    <a:pt x="2552" y="5143"/>
                  </a:lnTo>
                  <a:lnTo>
                    <a:pt x="1485" y="5092"/>
                  </a:lnTo>
                  <a:lnTo>
                    <a:pt x="1511" y="3746"/>
                  </a:lnTo>
                  <a:lnTo>
                    <a:pt x="1689" y="2730"/>
                  </a:lnTo>
                  <a:lnTo>
                    <a:pt x="2412" y="1447"/>
                  </a:lnTo>
                  <a:lnTo>
                    <a:pt x="2959" y="1092"/>
                  </a:lnTo>
                  <a:lnTo>
                    <a:pt x="6286" y="1092"/>
                  </a:lnTo>
                  <a:lnTo>
                    <a:pt x="5283" y="228"/>
                  </a:lnTo>
                  <a:lnTo>
                    <a:pt x="4584" y="0"/>
                  </a:lnTo>
                  <a:close/>
                </a:path>
                <a:path w="6985" h="10795">
                  <a:moveTo>
                    <a:pt x="6316" y="4914"/>
                  </a:moveTo>
                  <a:lnTo>
                    <a:pt x="4216" y="4914"/>
                  </a:lnTo>
                  <a:lnTo>
                    <a:pt x="4683" y="5143"/>
                  </a:lnTo>
                  <a:lnTo>
                    <a:pt x="5041" y="5537"/>
                  </a:lnTo>
                  <a:lnTo>
                    <a:pt x="5384" y="5956"/>
                  </a:lnTo>
                  <a:lnTo>
                    <a:pt x="5488" y="8140"/>
                  </a:lnTo>
                  <a:lnTo>
                    <a:pt x="5393" y="8432"/>
                  </a:lnTo>
                  <a:lnTo>
                    <a:pt x="5041" y="8889"/>
                  </a:lnTo>
                  <a:lnTo>
                    <a:pt x="4660" y="9309"/>
                  </a:lnTo>
                  <a:lnTo>
                    <a:pt x="4190" y="9499"/>
                  </a:lnTo>
                  <a:lnTo>
                    <a:pt x="6177" y="9499"/>
                  </a:lnTo>
                  <a:lnTo>
                    <a:pt x="6629" y="9029"/>
                  </a:lnTo>
                  <a:lnTo>
                    <a:pt x="6842" y="8432"/>
                  </a:lnTo>
                  <a:lnTo>
                    <a:pt x="6908" y="5956"/>
                  </a:lnTo>
                  <a:lnTo>
                    <a:pt x="6654" y="5283"/>
                  </a:lnTo>
                  <a:lnTo>
                    <a:pt x="6316" y="4914"/>
                  </a:lnTo>
                  <a:close/>
                </a:path>
                <a:path w="6985" h="10795">
                  <a:moveTo>
                    <a:pt x="4787" y="3771"/>
                  </a:moveTo>
                  <a:lnTo>
                    <a:pt x="3378" y="3771"/>
                  </a:lnTo>
                  <a:lnTo>
                    <a:pt x="2882" y="3873"/>
                  </a:lnTo>
                  <a:lnTo>
                    <a:pt x="2476" y="4127"/>
                  </a:lnTo>
                  <a:lnTo>
                    <a:pt x="2082" y="4317"/>
                  </a:lnTo>
                  <a:lnTo>
                    <a:pt x="1765" y="4660"/>
                  </a:lnTo>
                  <a:lnTo>
                    <a:pt x="1485" y="5092"/>
                  </a:lnTo>
                  <a:lnTo>
                    <a:pt x="2662" y="5092"/>
                  </a:lnTo>
                  <a:lnTo>
                    <a:pt x="3048" y="4914"/>
                  </a:lnTo>
                  <a:lnTo>
                    <a:pt x="6316" y="4914"/>
                  </a:lnTo>
                  <a:lnTo>
                    <a:pt x="5511" y="4076"/>
                  </a:lnTo>
                  <a:lnTo>
                    <a:pt x="4787" y="3771"/>
                  </a:lnTo>
                  <a:close/>
                </a:path>
                <a:path w="6985" h="10795">
                  <a:moveTo>
                    <a:pt x="6286" y="1092"/>
                  </a:moveTo>
                  <a:lnTo>
                    <a:pt x="4114" y="1092"/>
                  </a:lnTo>
                  <a:lnTo>
                    <a:pt x="4470" y="1244"/>
                  </a:lnTo>
                  <a:lnTo>
                    <a:pt x="5016" y="1739"/>
                  </a:lnTo>
                  <a:lnTo>
                    <a:pt x="5181" y="2082"/>
                  </a:lnTo>
                  <a:lnTo>
                    <a:pt x="5232" y="2552"/>
                  </a:lnTo>
                  <a:lnTo>
                    <a:pt x="6718" y="2552"/>
                  </a:lnTo>
                  <a:lnTo>
                    <a:pt x="6643" y="1739"/>
                  </a:lnTo>
                  <a:lnTo>
                    <a:pt x="6411" y="1244"/>
                  </a:lnTo>
                  <a:lnTo>
                    <a:pt x="6286" y="10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4304436" y="587927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612" y="7226"/>
                  </a:moveTo>
                  <a:lnTo>
                    <a:pt x="1612" y="7886"/>
                  </a:lnTo>
                  <a:lnTo>
                    <a:pt x="1816" y="8432"/>
                  </a:lnTo>
                  <a:lnTo>
                    <a:pt x="2158" y="8889"/>
                  </a:lnTo>
                  <a:lnTo>
                    <a:pt x="2527" y="9309"/>
                  </a:lnTo>
                  <a:lnTo>
                    <a:pt x="2997" y="9499"/>
                  </a:lnTo>
                  <a:lnTo>
                    <a:pt x="3594" y="9499"/>
                  </a:lnTo>
                  <a:lnTo>
                    <a:pt x="4190" y="9499"/>
                  </a:lnTo>
                  <a:lnTo>
                    <a:pt x="4660" y="9309"/>
                  </a:lnTo>
                  <a:lnTo>
                    <a:pt x="5041" y="8889"/>
                  </a:lnTo>
                  <a:lnTo>
                    <a:pt x="5384" y="8458"/>
                  </a:lnTo>
                  <a:lnTo>
                    <a:pt x="5562" y="7912"/>
                  </a:lnTo>
                  <a:lnTo>
                    <a:pt x="5562" y="7200"/>
                  </a:lnTo>
                  <a:lnTo>
                    <a:pt x="5562" y="6502"/>
                  </a:lnTo>
                  <a:lnTo>
                    <a:pt x="5384" y="5956"/>
                  </a:lnTo>
                  <a:lnTo>
                    <a:pt x="5041" y="5537"/>
                  </a:lnTo>
                  <a:lnTo>
                    <a:pt x="4660" y="5118"/>
                  </a:lnTo>
                  <a:lnTo>
                    <a:pt x="4216" y="4914"/>
                  </a:lnTo>
                  <a:lnTo>
                    <a:pt x="3619" y="4914"/>
                  </a:lnTo>
                  <a:lnTo>
                    <a:pt x="3048" y="4914"/>
                  </a:lnTo>
                  <a:lnTo>
                    <a:pt x="2552" y="5143"/>
                  </a:lnTo>
                  <a:lnTo>
                    <a:pt x="2184" y="5562"/>
                  </a:lnTo>
                  <a:lnTo>
                    <a:pt x="1816" y="5981"/>
                  </a:lnTo>
                  <a:lnTo>
                    <a:pt x="1612" y="6527"/>
                  </a:lnTo>
                  <a:lnTo>
                    <a:pt x="1612" y="7226"/>
                  </a:lnTo>
                  <a:close/>
                </a:path>
                <a:path w="6985" h="10795">
                  <a:moveTo>
                    <a:pt x="1485" y="5092"/>
                  </a:moveTo>
                  <a:lnTo>
                    <a:pt x="1765" y="4660"/>
                  </a:lnTo>
                  <a:lnTo>
                    <a:pt x="2082" y="4317"/>
                  </a:lnTo>
                  <a:lnTo>
                    <a:pt x="2476" y="4127"/>
                  </a:lnTo>
                  <a:lnTo>
                    <a:pt x="2882" y="3873"/>
                  </a:lnTo>
                  <a:lnTo>
                    <a:pt x="3378" y="3771"/>
                  </a:lnTo>
                  <a:lnTo>
                    <a:pt x="3898" y="3771"/>
                  </a:lnTo>
                  <a:lnTo>
                    <a:pt x="4787" y="3771"/>
                  </a:lnTo>
                  <a:lnTo>
                    <a:pt x="5511" y="4076"/>
                  </a:lnTo>
                  <a:lnTo>
                    <a:pt x="6083" y="4660"/>
                  </a:lnTo>
                  <a:lnTo>
                    <a:pt x="6654" y="5283"/>
                  </a:lnTo>
                  <a:lnTo>
                    <a:pt x="6946" y="6057"/>
                  </a:lnTo>
                  <a:lnTo>
                    <a:pt x="6946" y="7023"/>
                  </a:lnTo>
                  <a:lnTo>
                    <a:pt x="6946" y="8140"/>
                  </a:lnTo>
                  <a:lnTo>
                    <a:pt x="6629" y="9029"/>
                  </a:lnTo>
                  <a:lnTo>
                    <a:pt x="6007" y="9677"/>
                  </a:lnTo>
                  <a:lnTo>
                    <a:pt x="5384" y="10325"/>
                  </a:lnTo>
                  <a:lnTo>
                    <a:pt x="4559" y="10667"/>
                  </a:lnTo>
                  <a:lnTo>
                    <a:pt x="3543" y="10667"/>
                  </a:lnTo>
                  <a:lnTo>
                    <a:pt x="2362" y="10667"/>
                  </a:lnTo>
                  <a:lnTo>
                    <a:pt x="1485" y="10248"/>
                  </a:lnTo>
                  <a:lnTo>
                    <a:pt x="888" y="9410"/>
                  </a:lnTo>
                  <a:lnTo>
                    <a:pt x="317" y="8585"/>
                  </a:lnTo>
                  <a:lnTo>
                    <a:pt x="0" y="7340"/>
                  </a:lnTo>
                  <a:lnTo>
                    <a:pt x="0" y="5664"/>
                  </a:lnTo>
                  <a:lnTo>
                    <a:pt x="0" y="3797"/>
                  </a:lnTo>
                  <a:lnTo>
                    <a:pt x="317" y="2412"/>
                  </a:lnTo>
                  <a:lnTo>
                    <a:pt x="965" y="1447"/>
                  </a:lnTo>
                  <a:lnTo>
                    <a:pt x="1587" y="469"/>
                  </a:lnTo>
                  <a:lnTo>
                    <a:pt x="2501" y="0"/>
                  </a:lnTo>
                  <a:lnTo>
                    <a:pt x="3746" y="0"/>
                  </a:lnTo>
                  <a:lnTo>
                    <a:pt x="4584" y="0"/>
                  </a:lnTo>
                  <a:lnTo>
                    <a:pt x="5283" y="228"/>
                  </a:lnTo>
                  <a:lnTo>
                    <a:pt x="5829" y="698"/>
                  </a:lnTo>
                  <a:lnTo>
                    <a:pt x="6375" y="1168"/>
                  </a:lnTo>
                  <a:lnTo>
                    <a:pt x="6667" y="1790"/>
                  </a:lnTo>
                  <a:lnTo>
                    <a:pt x="6718" y="2552"/>
                  </a:lnTo>
                  <a:lnTo>
                    <a:pt x="5232" y="2552"/>
                  </a:lnTo>
                  <a:lnTo>
                    <a:pt x="5181" y="2082"/>
                  </a:lnTo>
                  <a:lnTo>
                    <a:pt x="5016" y="1739"/>
                  </a:lnTo>
                  <a:lnTo>
                    <a:pt x="4737" y="1485"/>
                  </a:lnTo>
                  <a:lnTo>
                    <a:pt x="4470" y="1244"/>
                  </a:lnTo>
                  <a:lnTo>
                    <a:pt x="4114" y="1092"/>
                  </a:lnTo>
                  <a:lnTo>
                    <a:pt x="3695" y="1092"/>
                  </a:lnTo>
                  <a:lnTo>
                    <a:pt x="2959" y="1092"/>
                  </a:lnTo>
                  <a:lnTo>
                    <a:pt x="2412" y="1447"/>
                  </a:lnTo>
                  <a:lnTo>
                    <a:pt x="2057" y="2082"/>
                  </a:lnTo>
                  <a:lnTo>
                    <a:pt x="1689" y="2730"/>
                  </a:lnTo>
                  <a:lnTo>
                    <a:pt x="1511" y="3746"/>
                  </a:lnTo>
                  <a:lnTo>
                    <a:pt x="1485" y="509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4313593" y="589785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616" y="0"/>
                  </a:moveTo>
                  <a:lnTo>
                    <a:pt x="0" y="0"/>
                  </a:lnTo>
                  <a:lnTo>
                    <a:pt x="0" y="1269"/>
                  </a:lnTo>
                  <a:lnTo>
                    <a:pt x="5257" y="1269"/>
                  </a:lnTo>
                  <a:lnTo>
                    <a:pt x="1257" y="10325"/>
                  </a:lnTo>
                  <a:lnTo>
                    <a:pt x="3022" y="10325"/>
                  </a:lnTo>
                  <a:lnTo>
                    <a:pt x="6616" y="1396"/>
                  </a:lnTo>
                  <a:lnTo>
                    <a:pt x="66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4313593" y="5897854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1257" y="10325"/>
                  </a:moveTo>
                  <a:lnTo>
                    <a:pt x="5257" y="1269"/>
                  </a:lnTo>
                  <a:lnTo>
                    <a:pt x="0" y="1269"/>
                  </a:lnTo>
                  <a:lnTo>
                    <a:pt x="0" y="0"/>
                  </a:lnTo>
                  <a:lnTo>
                    <a:pt x="6616" y="0"/>
                  </a:lnTo>
                  <a:lnTo>
                    <a:pt x="6616" y="1396"/>
                  </a:lnTo>
                  <a:lnTo>
                    <a:pt x="3022" y="10325"/>
                  </a:lnTo>
                  <a:lnTo>
                    <a:pt x="1257" y="10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288789" y="5874245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6096" y="0"/>
                  </a:moveTo>
                  <a:lnTo>
                    <a:pt x="419" y="0"/>
                  </a:lnTo>
                  <a:lnTo>
                    <a:pt x="165" y="6096"/>
                  </a:lnTo>
                  <a:lnTo>
                    <a:pt x="1485" y="6096"/>
                  </a:lnTo>
                  <a:lnTo>
                    <a:pt x="1587" y="5676"/>
                  </a:lnTo>
                  <a:lnTo>
                    <a:pt x="1777" y="5334"/>
                  </a:lnTo>
                  <a:lnTo>
                    <a:pt x="2374" y="4838"/>
                  </a:lnTo>
                  <a:lnTo>
                    <a:pt x="2768" y="4711"/>
                  </a:lnTo>
                  <a:lnTo>
                    <a:pt x="3886" y="4711"/>
                  </a:lnTo>
                  <a:lnTo>
                    <a:pt x="4381" y="4914"/>
                  </a:lnTo>
                  <a:lnTo>
                    <a:pt x="5080" y="5651"/>
                  </a:lnTo>
                  <a:lnTo>
                    <a:pt x="5257" y="6172"/>
                  </a:lnTo>
                  <a:lnTo>
                    <a:pt x="5257" y="7607"/>
                  </a:lnTo>
                  <a:lnTo>
                    <a:pt x="5080" y="8204"/>
                  </a:lnTo>
                  <a:lnTo>
                    <a:pt x="4381" y="9055"/>
                  </a:lnTo>
                  <a:lnTo>
                    <a:pt x="3911" y="9271"/>
                  </a:lnTo>
                  <a:lnTo>
                    <a:pt x="2819" y="9271"/>
                  </a:lnTo>
                  <a:lnTo>
                    <a:pt x="2425" y="9156"/>
                  </a:lnTo>
                  <a:lnTo>
                    <a:pt x="1828" y="8648"/>
                  </a:lnTo>
                  <a:lnTo>
                    <a:pt x="1638" y="8305"/>
                  </a:lnTo>
                  <a:lnTo>
                    <a:pt x="1562" y="7810"/>
                  </a:lnTo>
                  <a:lnTo>
                    <a:pt x="0" y="7810"/>
                  </a:lnTo>
                  <a:lnTo>
                    <a:pt x="25" y="8648"/>
                  </a:lnTo>
                  <a:lnTo>
                    <a:pt x="317" y="9296"/>
                  </a:lnTo>
                  <a:lnTo>
                    <a:pt x="1409" y="10261"/>
                  </a:lnTo>
                  <a:lnTo>
                    <a:pt x="2133" y="10515"/>
                  </a:lnTo>
                  <a:lnTo>
                    <a:pt x="4140" y="10515"/>
                  </a:lnTo>
                  <a:lnTo>
                    <a:pt x="5029" y="10198"/>
                  </a:lnTo>
                  <a:lnTo>
                    <a:pt x="6400" y="8826"/>
                  </a:lnTo>
                  <a:lnTo>
                    <a:pt x="6718" y="7962"/>
                  </a:lnTo>
                  <a:lnTo>
                    <a:pt x="6718" y="5905"/>
                  </a:lnTo>
                  <a:lnTo>
                    <a:pt x="6438" y="5105"/>
                  </a:lnTo>
                  <a:lnTo>
                    <a:pt x="5308" y="3873"/>
                  </a:lnTo>
                  <a:lnTo>
                    <a:pt x="4533" y="3568"/>
                  </a:lnTo>
                  <a:lnTo>
                    <a:pt x="3200" y="3568"/>
                  </a:lnTo>
                  <a:lnTo>
                    <a:pt x="2819" y="3644"/>
                  </a:lnTo>
                  <a:lnTo>
                    <a:pt x="2184" y="3911"/>
                  </a:lnTo>
                  <a:lnTo>
                    <a:pt x="1854" y="4140"/>
                  </a:lnTo>
                  <a:lnTo>
                    <a:pt x="1511" y="4457"/>
                  </a:lnTo>
                  <a:lnTo>
                    <a:pt x="1638" y="1193"/>
                  </a:lnTo>
                  <a:lnTo>
                    <a:pt x="6096" y="1193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288789" y="5874245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810"/>
                  </a:moveTo>
                  <a:lnTo>
                    <a:pt x="1562" y="7810"/>
                  </a:lnTo>
                  <a:lnTo>
                    <a:pt x="1638" y="8305"/>
                  </a:lnTo>
                  <a:lnTo>
                    <a:pt x="1828" y="8648"/>
                  </a:lnTo>
                  <a:lnTo>
                    <a:pt x="2133" y="8902"/>
                  </a:lnTo>
                  <a:lnTo>
                    <a:pt x="2425" y="9156"/>
                  </a:lnTo>
                  <a:lnTo>
                    <a:pt x="2819" y="9271"/>
                  </a:lnTo>
                  <a:lnTo>
                    <a:pt x="3289" y="9271"/>
                  </a:lnTo>
                  <a:lnTo>
                    <a:pt x="3911" y="9271"/>
                  </a:lnTo>
                  <a:lnTo>
                    <a:pt x="4381" y="9055"/>
                  </a:lnTo>
                  <a:lnTo>
                    <a:pt x="4737" y="8636"/>
                  </a:lnTo>
                  <a:lnTo>
                    <a:pt x="5080" y="8204"/>
                  </a:lnTo>
                  <a:lnTo>
                    <a:pt x="5257" y="7607"/>
                  </a:lnTo>
                  <a:lnTo>
                    <a:pt x="5257" y="6845"/>
                  </a:lnTo>
                  <a:lnTo>
                    <a:pt x="5257" y="6172"/>
                  </a:lnTo>
                  <a:lnTo>
                    <a:pt x="5080" y="5651"/>
                  </a:lnTo>
                  <a:lnTo>
                    <a:pt x="4737" y="5283"/>
                  </a:lnTo>
                  <a:lnTo>
                    <a:pt x="4381" y="4914"/>
                  </a:lnTo>
                  <a:lnTo>
                    <a:pt x="3886" y="4711"/>
                  </a:lnTo>
                  <a:lnTo>
                    <a:pt x="3251" y="4711"/>
                  </a:lnTo>
                  <a:lnTo>
                    <a:pt x="2768" y="4711"/>
                  </a:lnTo>
                  <a:lnTo>
                    <a:pt x="1485" y="6096"/>
                  </a:lnTo>
                  <a:lnTo>
                    <a:pt x="165" y="6096"/>
                  </a:lnTo>
                  <a:lnTo>
                    <a:pt x="419" y="0"/>
                  </a:lnTo>
                  <a:lnTo>
                    <a:pt x="6096" y="0"/>
                  </a:lnTo>
                  <a:lnTo>
                    <a:pt x="6096" y="1193"/>
                  </a:lnTo>
                  <a:lnTo>
                    <a:pt x="1638" y="1193"/>
                  </a:lnTo>
                  <a:lnTo>
                    <a:pt x="1511" y="4457"/>
                  </a:lnTo>
                  <a:lnTo>
                    <a:pt x="3200" y="3568"/>
                  </a:lnTo>
                  <a:lnTo>
                    <a:pt x="3619" y="3568"/>
                  </a:lnTo>
                  <a:lnTo>
                    <a:pt x="4533" y="3568"/>
                  </a:lnTo>
                  <a:lnTo>
                    <a:pt x="5308" y="3873"/>
                  </a:lnTo>
                  <a:lnTo>
                    <a:pt x="5880" y="4483"/>
                  </a:lnTo>
                  <a:lnTo>
                    <a:pt x="6438" y="5105"/>
                  </a:lnTo>
                  <a:lnTo>
                    <a:pt x="6718" y="5905"/>
                  </a:lnTo>
                  <a:lnTo>
                    <a:pt x="6718" y="6896"/>
                  </a:lnTo>
                  <a:lnTo>
                    <a:pt x="6718" y="7962"/>
                  </a:lnTo>
                  <a:lnTo>
                    <a:pt x="6400" y="8826"/>
                  </a:lnTo>
                  <a:lnTo>
                    <a:pt x="5702" y="9525"/>
                  </a:lnTo>
                  <a:lnTo>
                    <a:pt x="5029" y="10198"/>
                  </a:lnTo>
                  <a:lnTo>
                    <a:pt x="4140" y="10515"/>
                  </a:lnTo>
                  <a:lnTo>
                    <a:pt x="3022" y="10515"/>
                  </a:lnTo>
                  <a:lnTo>
                    <a:pt x="2133" y="10515"/>
                  </a:lnTo>
                  <a:lnTo>
                    <a:pt x="1409" y="10261"/>
                  </a:lnTo>
                  <a:lnTo>
                    <a:pt x="863" y="9791"/>
                  </a:lnTo>
                  <a:lnTo>
                    <a:pt x="317" y="9296"/>
                  </a:lnTo>
                  <a:lnTo>
                    <a:pt x="25" y="8648"/>
                  </a:lnTo>
                  <a:lnTo>
                    <a:pt x="0" y="7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263910" y="588632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4483" y="0"/>
                  </a:moveTo>
                  <a:lnTo>
                    <a:pt x="2476" y="0"/>
                  </a:lnTo>
                  <a:lnTo>
                    <a:pt x="1689" y="228"/>
                  </a:lnTo>
                  <a:lnTo>
                    <a:pt x="495" y="1219"/>
                  </a:lnTo>
                  <a:lnTo>
                    <a:pt x="190" y="1879"/>
                  </a:lnTo>
                  <a:lnTo>
                    <a:pt x="165" y="2730"/>
                  </a:lnTo>
                  <a:lnTo>
                    <a:pt x="1663" y="2730"/>
                  </a:lnTo>
                  <a:lnTo>
                    <a:pt x="1689" y="2260"/>
                  </a:lnTo>
                  <a:lnTo>
                    <a:pt x="1854" y="1879"/>
                  </a:lnTo>
                  <a:lnTo>
                    <a:pt x="2209" y="1612"/>
                  </a:lnTo>
                  <a:lnTo>
                    <a:pt x="2527" y="1333"/>
                  </a:lnTo>
                  <a:lnTo>
                    <a:pt x="2971" y="1193"/>
                  </a:lnTo>
                  <a:lnTo>
                    <a:pt x="4063" y="1193"/>
                  </a:lnTo>
                  <a:lnTo>
                    <a:pt x="4508" y="1333"/>
                  </a:lnTo>
                  <a:lnTo>
                    <a:pt x="5130" y="1904"/>
                  </a:lnTo>
                  <a:lnTo>
                    <a:pt x="5283" y="2286"/>
                  </a:lnTo>
                  <a:lnTo>
                    <a:pt x="5283" y="3378"/>
                  </a:lnTo>
                  <a:lnTo>
                    <a:pt x="5054" y="3822"/>
                  </a:lnTo>
                  <a:lnTo>
                    <a:pt x="4191" y="4394"/>
                  </a:lnTo>
                  <a:lnTo>
                    <a:pt x="3492" y="4559"/>
                  </a:lnTo>
                  <a:lnTo>
                    <a:pt x="2578" y="4584"/>
                  </a:lnTo>
                  <a:lnTo>
                    <a:pt x="2578" y="5702"/>
                  </a:lnTo>
                  <a:lnTo>
                    <a:pt x="2819" y="5702"/>
                  </a:lnTo>
                  <a:lnTo>
                    <a:pt x="3746" y="5676"/>
                  </a:lnTo>
                  <a:lnTo>
                    <a:pt x="4356" y="5854"/>
                  </a:lnTo>
                  <a:lnTo>
                    <a:pt x="5257" y="6527"/>
                  </a:lnTo>
                  <a:lnTo>
                    <a:pt x="5473" y="7023"/>
                  </a:lnTo>
                  <a:lnTo>
                    <a:pt x="5473" y="8191"/>
                  </a:lnTo>
                  <a:lnTo>
                    <a:pt x="5283" y="8610"/>
                  </a:lnTo>
                  <a:lnTo>
                    <a:pt x="4902" y="8928"/>
                  </a:lnTo>
                  <a:lnTo>
                    <a:pt x="4533" y="9271"/>
                  </a:lnTo>
                  <a:lnTo>
                    <a:pt x="4013" y="9423"/>
                  </a:lnTo>
                  <a:lnTo>
                    <a:pt x="2794" y="9423"/>
                  </a:lnTo>
                  <a:lnTo>
                    <a:pt x="2349" y="9296"/>
                  </a:lnTo>
                  <a:lnTo>
                    <a:pt x="1752" y="8724"/>
                  </a:lnTo>
                  <a:lnTo>
                    <a:pt x="1587" y="8305"/>
                  </a:lnTo>
                  <a:lnTo>
                    <a:pt x="1536" y="7734"/>
                  </a:lnTo>
                  <a:lnTo>
                    <a:pt x="0" y="7734"/>
                  </a:lnTo>
                  <a:lnTo>
                    <a:pt x="0" y="8686"/>
                  </a:lnTo>
                  <a:lnTo>
                    <a:pt x="292" y="9398"/>
                  </a:lnTo>
                  <a:lnTo>
                    <a:pt x="1435" y="10413"/>
                  </a:lnTo>
                  <a:lnTo>
                    <a:pt x="2247" y="10667"/>
                  </a:lnTo>
                  <a:lnTo>
                    <a:pt x="4381" y="10667"/>
                  </a:lnTo>
                  <a:lnTo>
                    <a:pt x="5283" y="10388"/>
                  </a:lnTo>
                  <a:lnTo>
                    <a:pt x="5943" y="9842"/>
                  </a:lnTo>
                  <a:lnTo>
                    <a:pt x="6591" y="9271"/>
                  </a:lnTo>
                  <a:lnTo>
                    <a:pt x="6946" y="8559"/>
                  </a:lnTo>
                  <a:lnTo>
                    <a:pt x="6946" y="6997"/>
                  </a:lnTo>
                  <a:lnTo>
                    <a:pt x="6743" y="6451"/>
                  </a:lnTo>
                  <a:lnTo>
                    <a:pt x="6045" y="5549"/>
                  </a:lnTo>
                  <a:lnTo>
                    <a:pt x="5524" y="5257"/>
                  </a:lnTo>
                  <a:lnTo>
                    <a:pt x="4876" y="5130"/>
                  </a:lnTo>
                  <a:lnTo>
                    <a:pt x="5524" y="4914"/>
                  </a:lnTo>
                  <a:lnTo>
                    <a:pt x="5969" y="4610"/>
                  </a:lnTo>
                  <a:lnTo>
                    <a:pt x="6299" y="4216"/>
                  </a:lnTo>
                  <a:lnTo>
                    <a:pt x="6591" y="3822"/>
                  </a:lnTo>
                  <a:lnTo>
                    <a:pt x="6769" y="3352"/>
                  </a:lnTo>
                  <a:lnTo>
                    <a:pt x="6769" y="1930"/>
                  </a:lnTo>
                  <a:lnTo>
                    <a:pt x="6464" y="1269"/>
                  </a:lnTo>
                  <a:lnTo>
                    <a:pt x="5880" y="749"/>
                  </a:lnTo>
                  <a:lnTo>
                    <a:pt x="5283" y="253"/>
                  </a:lnTo>
                  <a:lnTo>
                    <a:pt x="44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263910" y="5886323"/>
              <a:ext cx="6985" cy="10795"/>
            </a:xfrm>
            <a:custGeom>
              <a:avLst/>
              <a:gdLst/>
              <a:ahLst/>
              <a:cxnLst/>
              <a:rect l="l" t="t" r="r" b="b"/>
              <a:pathLst>
                <a:path w="6985" h="10795">
                  <a:moveTo>
                    <a:pt x="0" y="7734"/>
                  </a:moveTo>
                  <a:lnTo>
                    <a:pt x="1536" y="7734"/>
                  </a:lnTo>
                  <a:lnTo>
                    <a:pt x="1587" y="8305"/>
                  </a:lnTo>
                  <a:lnTo>
                    <a:pt x="1752" y="8724"/>
                  </a:lnTo>
                  <a:lnTo>
                    <a:pt x="2057" y="9029"/>
                  </a:lnTo>
                  <a:lnTo>
                    <a:pt x="2349" y="9296"/>
                  </a:lnTo>
                  <a:lnTo>
                    <a:pt x="2794" y="9423"/>
                  </a:lnTo>
                  <a:lnTo>
                    <a:pt x="3365" y="9423"/>
                  </a:lnTo>
                  <a:lnTo>
                    <a:pt x="4013" y="9423"/>
                  </a:lnTo>
                  <a:lnTo>
                    <a:pt x="4533" y="9271"/>
                  </a:lnTo>
                  <a:lnTo>
                    <a:pt x="4902" y="8928"/>
                  </a:lnTo>
                  <a:lnTo>
                    <a:pt x="5283" y="8610"/>
                  </a:lnTo>
                  <a:lnTo>
                    <a:pt x="5473" y="8191"/>
                  </a:lnTo>
                  <a:lnTo>
                    <a:pt x="5473" y="7645"/>
                  </a:lnTo>
                  <a:lnTo>
                    <a:pt x="5473" y="7023"/>
                  </a:lnTo>
                  <a:lnTo>
                    <a:pt x="5257" y="6527"/>
                  </a:lnTo>
                  <a:lnTo>
                    <a:pt x="4813" y="6197"/>
                  </a:lnTo>
                  <a:lnTo>
                    <a:pt x="4356" y="5854"/>
                  </a:lnTo>
                  <a:lnTo>
                    <a:pt x="3746" y="5676"/>
                  </a:lnTo>
                  <a:lnTo>
                    <a:pt x="2921" y="5676"/>
                  </a:lnTo>
                  <a:lnTo>
                    <a:pt x="2743" y="5702"/>
                  </a:lnTo>
                  <a:lnTo>
                    <a:pt x="2578" y="5702"/>
                  </a:lnTo>
                  <a:lnTo>
                    <a:pt x="2578" y="4584"/>
                  </a:lnTo>
                  <a:lnTo>
                    <a:pt x="3492" y="4559"/>
                  </a:lnTo>
                  <a:lnTo>
                    <a:pt x="4191" y="4394"/>
                  </a:lnTo>
                  <a:lnTo>
                    <a:pt x="4610" y="4114"/>
                  </a:lnTo>
                  <a:lnTo>
                    <a:pt x="5054" y="3822"/>
                  </a:lnTo>
                  <a:lnTo>
                    <a:pt x="5283" y="3378"/>
                  </a:lnTo>
                  <a:lnTo>
                    <a:pt x="5283" y="2781"/>
                  </a:lnTo>
                  <a:lnTo>
                    <a:pt x="5283" y="2286"/>
                  </a:lnTo>
                  <a:lnTo>
                    <a:pt x="5130" y="1904"/>
                  </a:lnTo>
                  <a:lnTo>
                    <a:pt x="4813" y="1612"/>
                  </a:lnTo>
                  <a:lnTo>
                    <a:pt x="4508" y="1333"/>
                  </a:lnTo>
                  <a:lnTo>
                    <a:pt x="4063" y="1193"/>
                  </a:lnTo>
                  <a:lnTo>
                    <a:pt x="3543" y="1193"/>
                  </a:lnTo>
                  <a:lnTo>
                    <a:pt x="2971" y="1193"/>
                  </a:lnTo>
                  <a:lnTo>
                    <a:pt x="2527" y="1333"/>
                  </a:lnTo>
                  <a:lnTo>
                    <a:pt x="2209" y="1612"/>
                  </a:lnTo>
                  <a:lnTo>
                    <a:pt x="1854" y="1879"/>
                  </a:lnTo>
                  <a:lnTo>
                    <a:pt x="1689" y="2260"/>
                  </a:lnTo>
                  <a:lnTo>
                    <a:pt x="1663" y="2730"/>
                  </a:lnTo>
                  <a:lnTo>
                    <a:pt x="165" y="2730"/>
                  </a:lnTo>
                  <a:lnTo>
                    <a:pt x="190" y="1879"/>
                  </a:lnTo>
                  <a:lnTo>
                    <a:pt x="495" y="1219"/>
                  </a:lnTo>
                  <a:lnTo>
                    <a:pt x="1092" y="723"/>
                  </a:lnTo>
                  <a:lnTo>
                    <a:pt x="1689" y="228"/>
                  </a:lnTo>
                  <a:lnTo>
                    <a:pt x="2476" y="0"/>
                  </a:lnTo>
                  <a:lnTo>
                    <a:pt x="3467" y="0"/>
                  </a:lnTo>
                  <a:lnTo>
                    <a:pt x="4483" y="0"/>
                  </a:lnTo>
                  <a:lnTo>
                    <a:pt x="5283" y="253"/>
                  </a:lnTo>
                  <a:lnTo>
                    <a:pt x="5880" y="749"/>
                  </a:lnTo>
                  <a:lnTo>
                    <a:pt x="6464" y="1269"/>
                  </a:lnTo>
                  <a:lnTo>
                    <a:pt x="6769" y="1930"/>
                  </a:lnTo>
                  <a:lnTo>
                    <a:pt x="6769" y="2781"/>
                  </a:lnTo>
                  <a:lnTo>
                    <a:pt x="6769" y="3352"/>
                  </a:lnTo>
                  <a:lnTo>
                    <a:pt x="4876" y="5130"/>
                  </a:lnTo>
                  <a:lnTo>
                    <a:pt x="5524" y="5257"/>
                  </a:lnTo>
                  <a:lnTo>
                    <a:pt x="6045" y="5549"/>
                  </a:lnTo>
                  <a:lnTo>
                    <a:pt x="6400" y="6007"/>
                  </a:lnTo>
                  <a:lnTo>
                    <a:pt x="6743" y="6451"/>
                  </a:lnTo>
                  <a:lnTo>
                    <a:pt x="6946" y="6997"/>
                  </a:lnTo>
                  <a:lnTo>
                    <a:pt x="6946" y="7645"/>
                  </a:lnTo>
                  <a:lnTo>
                    <a:pt x="6946" y="8559"/>
                  </a:lnTo>
                  <a:lnTo>
                    <a:pt x="6591" y="9271"/>
                  </a:lnTo>
                  <a:lnTo>
                    <a:pt x="5943" y="9842"/>
                  </a:lnTo>
                  <a:lnTo>
                    <a:pt x="5283" y="10388"/>
                  </a:lnTo>
                  <a:lnTo>
                    <a:pt x="4381" y="10667"/>
                  </a:lnTo>
                  <a:lnTo>
                    <a:pt x="3289" y="10667"/>
                  </a:lnTo>
                  <a:lnTo>
                    <a:pt x="2247" y="10667"/>
                  </a:lnTo>
                  <a:lnTo>
                    <a:pt x="1435" y="10413"/>
                  </a:lnTo>
                  <a:lnTo>
                    <a:pt x="863" y="9893"/>
                  </a:lnTo>
                  <a:lnTo>
                    <a:pt x="292" y="9398"/>
                  </a:lnTo>
                  <a:lnTo>
                    <a:pt x="0" y="8686"/>
                  </a:lnTo>
                  <a:lnTo>
                    <a:pt x="0" y="773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274070" y="5875108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6057" y="8089"/>
                  </a:moveTo>
                  <a:lnTo>
                    <a:pt x="4673" y="8089"/>
                  </a:lnTo>
                  <a:lnTo>
                    <a:pt x="4673" y="10325"/>
                  </a:lnTo>
                  <a:lnTo>
                    <a:pt x="6057" y="10325"/>
                  </a:lnTo>
                  <a:lnTo>
                    <a:pt x="6057" y="8089"/>
                  </a:lnTo>
                  <a:close/>
                </a:path>
                <a:path w="7620" h="10795">
                  <a:moveTo>
                    <a:pt x="6057" y="0"/>
                  </a:moveTo>
                  <a:lnTo>
                    <a:pt x="4419" y="0"/>
                  </a:lnTo>
                  <a:lnTo>
                    <a:pt x="0" y="6299"/>
                  </a:lnTo>
                  <a:lnTo>
                    <a:pt x="0" y="8089"/>
                  </a:lnTo>
                  <a:lnTo>
                    <a:pt x="7442" y="8089"/>
                  </a:lnTo>
                  <a:lnTo>
                    <a:pt x="7442" y="6870"/>
                  </a:lnTo>
                  <a:lnTo>
                    <a:pt x="1117" y="6870"/>
                  </a:lnTo>
                  <a:lnTo>
                    <a:pt x="4673" y="1485"/>
                  </a:lnTo>
                  <a:lnTo>
                    <a:pt x="6057" y="1485"/>
                  </a:lnTo>
                  <a:lnTo>
                    <a:pt x="6057" y="0"/>
                  </a:lnTo>
                  <a:close/>
                </a:path>
                <a:path w="7620" h="10795">
                  <a:moveTo>
                    <a:pt x="6057" y="1485"/>
                  </a:moveTo>
                  <a:lnTo>
                    <a:pt x="4673" y="1485"/>
                  </a:lnTo>
                  <a:lnTo>
                    <a:pt x="4673" y="6870"/>
                  </a:lnTo>
                  <a:lnTo>
                    <a:pt x="6057" y="6870"/>
                  </a:lnTo>
                  <a:lnTo>
                    <a:pt x="6057" y="14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4274070" y="5875108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4673" y="6870"/>
                  </a:moveTo>
                  <a:lnTo>
                    <a:pt x="4673" y="1485"/>
                  </a:lnTo>
                  <a:lnTo>
                    <a:pt x="1117" y="6870"/>
                  </a:lnTo>
                  <a:lnTo>
                    <a:pt x="4673" y="6870"/>
                  </a:lnTo>
                  <a:close/>
                </a:path>
                <a:path w="7620" h="10795">
                  <a:moveTo>
                    <a:pt x="4673" y="10325"/>
                  </a:moveTo>
                  <a:lnTo>
                    <a:pt x="4673" y="8089"/>
                  </a:lnTo>
                  <a:lnTo>
                    <a:pt x="0" y="8089"/>
                  </a:lnTo>
                  <a:lnTo>
                    <a:pt x="0" y="6299"/>
                  </a:lnTo>
                  <a:lnTo>
                    <a:pt x="4419" y="0"/>
                  </a:lnTo>
                  <a:lnTo>
                    <a:pt x="6057" y="0"/>
                  </a:lnTo>
                  <a:lnTo>
                    <a:pt x="6057" y="6870"/>
                  </a:lnTo>
                  <a:lnTo>
                    <a:pt x="7442" y="6870"/>
                  </a:lnTo>
                  <a:lnTo>
                    <a:pt x="7442" y="8089"/>
                  </a:lnTo>
                  <a:lnTo>
                    <a:pt x="6057" y="8089"/>
                  </a:lnTo>
                  <a:lnTo>
                    <a:pt x="6057" y="10325"/>
                  </a:lnTo>
                  <a:lnTo>
                    <a:pt x="4673" y="1032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955135" y="5893447"/>
              <a:ext cx="346710" cy="28575"/>
            </a:xfrm>
            <a:custGeom>
              <a:avLst/>
              <a:gdLst/>
              <a:ahLst/>
              <a:cxnLst/>
              <a:rect l="l" t="t" r="r" b="b"/>
              <a:pathLst>
                <a:path w="346710" h="28575">
                  <a:moveTo>
                    <a:pt x="324421" y="3619"/>
                  </a:moveTo>
                  <a:lnTo>
                    <a:pt x="331812" y="14262"/>
                  </a:lnTo>
                  <a:lnTo>
                    <a:pt x="329882" y="15938"/>
                  </a:lnTo>
                  <a:lnTo>
                    <a:pt x="328066" y="13411"/>
                  </a:lnTo>
                  <a:lnTo>
                    <a:pt x="324078" y="23329"/>
                  </a:lnTo>
                  <a:lnTo>
                    <a:pt x="333870" y="21158"/>
                  </a:lnTo>
                  <a:lnTo>
                    <a:pt x="332181" y="18618"/>
                  </a:lnTo>
                  <a:lnTo>
                    <a:pt x="333997" y="17157"/>
                  </a:lnTo>
                  <a:lnTo>
                    <a:pt x="341858" y="27927"/>
                  </a:lnTo>
                </a:path>
                <a:path w="346710" h="28575">
                  <a:moveTo>
                    <a:pt x="328536" y="88"/>
                  </a:moveTo>
                  <a:lnTo>
                    <a:pt x="336054" y="10731"/>
                  </a:lnTo>
                  <a:lnTo>
                    <a:pt x="343915" y="4457"/>
                  </a:lnTo>
                  <a:lnTo>
                    <a:pt x="346443" y="6985"/>
                  </a:lnTo>
                  <a:lnTo>
                    <a:pt x="338467" y="13665"/>
                  </a:lnTo>
                  <a:lnTo>
                    <a:pt x="346100" y="24676"/>
                  </a:lnTo>
                </a:path>
                <a:path w="346710" h="28575">
                  <a:moveTo>
                    <a:pt x="162521" y="3492"/>
                  </a:moveTo>
                  <a:lnTo>
                    <a:pt x="169900" y="14135"/>
                  </a:lnTo>
                  <a:lnTo>
                    <a:pt x="167957" y="15849"/>
                  </a:lnTo>
                  <a:lnTo>
                    <a:pt x="166154" y="13284"/>
                  </a:lnTo>
                  <a:lnTo>
                    <a:pt x="162153" y="23215"/>
                  </a:lnTo>
                  <a:lnTo>
                    <a:pt x="171958" y="21056"/>
                  </a:lnTo>
                  <a:lnTo>
                    <a:pt x="170256" y="18503"/>
                  </a:lnTo>
                  <a:lnTo>
                    <a:pt x="172085" y="17030"/>
                  </a:lnTo>
                  <a:lnTo>
                    <a:pt x="179946" y="27825"/>
                  </a:lnTo>
                </a:path>
                <a:path w="346710" h="28575">
                  <a:moveTo>
                    <a:pt x="166636" y="0"/>
                  </a:moveTo>
                  <a:lnTo>
                    <a:pt x="174142" y="10629"/>
                  </a:lnTo>
                  <a:lnTo>
                    <a:pt x="182003" y="4330"/>
                  </a:lnTo>
                  <a:lnTo>
                    <a:pt x="184543" y="6896"/>
                  </a:lnTo>
                  <a:lnTo>
                    <a:pt x="176555" y="13538"/>
                  </a:lnTo>
                  <a:lnTo>
                    <a:pt x="184188" y="24549"/>
                  </a:lnTo>
                </a:path>
                <a:path w="346710" h="28575">
                  <a:moveTo>
                    <a:pt x="355" y="3835"/>
                  </a:moveTo>
                  <a:lnTo>
                    <a:pt x="7734" y="14503"/>
                  </a:lnTo>
                  <a:lnTo>
                    <a:pt x="5803" y="16192"/>
                  </a:lnTo>
                  <a:lnTo>
                    <a:pt x="3987" y="13665"/>
                  </a:lnTo>
                  <a:lnTo>
                    <a:pt x="0" y="23583"/>
                  </a:lnTo>
                  <a:lnTo>
                    <a:pt x="9804" y="21399"/>
                  </a:lnTo>
                  <a:lnTo>
                    <a:pt x="8089" y="18872"/>
                  </a:lnTo>
                  <a:lnTo>
                    <a:pt x="9918" y="17411"/>
                  </a:lnTo>
                  <a:lnTo>
                    <a:pt x="17779" y="28168"/>
                  </a:lnTo>
                </a:path>
                <a:path w="346710" h="28575">
                  <a:moveTo>
                    <a:pt x="4470" y="342"/>
                  </a:moveTo>
                  <a:lnTo>
                    <a:pt x="11963" y="11010"/>
                  </a:lnTo>
                  <a:lnTo>
                    <a:pt x="19824" y="4711"/>
                  </a:lnTo>
                  <a:lnTo>
                    <a:pt x="22377" y="7238"/>
                  </a:lnTo>
                  <a:lnTo>
                    <a:pt x="14389" y="13881"/>
                  </a:lnTo>
                  <a:lnTo>
                    <a:pt x="22009" y="248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" name="object 691"/>
            <p:cNvSpPr/>
            <p:nvPr/>
          </p:nvSpPr>
          <p:spPr>
            <a:xfrm>
              <a:off x="4181830" y="5613463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5">
                  <a:moveTo>
                    <a:pt x="0" y="63"/>
                  </a:moveTo>
                  <a:lnTo>
                    <a:pt x="10274" y="63"/>
                  </a:lnTo>
                </a:path>
              </a:pathLst>
            </a:custGeom>
            <a:ln w="4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" name="object 692"/>
            <p:cNvSpPr/>
            <p:nvPr/>
          </p:nvSpPr>
          <p:spPr>
            <a:xfrm>
              <a:off x="4061624" y="5612942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60" h="635">
                  <a:moveTo>
                    <a:pt x="0" y="0"/>
                  </a:moveTo>
                  <a:lnTo>
                    <a:pt x="9931" y="1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4193539" y="532344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21844" y="0"/>
                  </a:moveTo>
                  <a:lnTo>
                    <a:pt x="14084" y="0"/>
                  </a:lnTo>
                  <a:lnTo>
                    <a:pt x="6324" y="0"/>
                  </a:lnTo>
                  <a:lnTo>
                    <a:pt x="0" y="6337"/>
                  </a:lnTo>
                  <a:lnTo>
                    <a:pt x="0" y="21856"/>
                  </a:lnTo>
                  <a:lnTo>
                    <a:pt x="6324" y="28181"/>
                  </a:lnTo>
                  <a:lnTo>
                    <a:pt x="21844" y="28181"/>
                  </a:lnTo>
                  <a:lnTo>
                    <a:pt x="28168" y="21856"/>
                  </a:lnTo>
                  <a:lnTo>
                    <a:pt x="28168" y="6337"/>
                  </a:lnTo>
                  <a:lnTo>
                    <a:pt x="2184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4193539" y="5323446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084" y="0"/>
                  </a:moveTo>
                  <a:lnTo>
                    <a:pt x="21844" y="0"/>
                  </a:lnTo>
                  <a:lnTo>
                    <a:pt x="28168" y="6337"/>
                  </a:lnTo>
                  <a:lnTo>
                    <a:pt x="28168" y="14097"/>
                  </a:lnTo>
                  <a:lnTo>
                    <a:pt x="28168" y="21856"/>
                  </a:lnTo>
                  <a:lnTo>
                    <a:pt x="21844" y="28181"/>
                  </a:lnTo>
                  <a:lnTo>
                    <a:pt x="14084" y="28181"/>
                  </a:lnTo>
                  <a:lnTo>
                    <a:pt x="6324" y="28181"/>
                  </a:lnTo>
                  <a:lnTo>
                    <a:pt x="0" y="21856"/>
                  </a:lnTo>
                  <a:lnTo>
                    <a:pt x="0" y="14097"/>
                  </a:lnTo>
                  <a:lnTo>
                    <a:pt x="0" y="6337"/>
                  </a:lnTo>
                  <a:lnTo>
                    <a:pt x="6324" y="0"/>
                  </a:lnTo>
                  <a:lnTo>
                    <a:pt x="1408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5" name="object 695"/>
          <p:cNvSpPr/>
          <p:nvPr/>
        </p:nvSpPr>
        <p:spPr>
          <a:xfrm>
            <a:off x="8922081" y="6626187"/>
            <a:ext cx="15875" cy="1134110"/>
          </a:xfrm>
          <a:custGeom>
            <a:avLst/>
            <a:gdLst/>
            <a:ahLst/>
            <a:cxnLst/>
            <a:rect l="l" t="t" r="r" b="b"/>
            <a:pathLst>
              <a:path w="15875" h="1134109">
                <a:moveTo>
                  <a:pt x="7791" y="-7937"/>
                </a:moveTo>
                <a:lnTo>
                  <a:pt x="7791" y="1141450"/>
                </a:lnTo>
              </a:path>
            </a:pathLst>
          </a:custGeom>
          <a:ln w="31457">
            <a:solidFill>
              <a:srgbClr val="86888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6" name="object 696"/>
          <p:cNvGrpSpPr/>
          <p:nvPr/>
        </p:nvGrpSpPr>
        <p:grpSpPr>
          <a:xfrm>
            <a:off x="10841762" y="4399014"/>
            <a:ext cx="1254125" cy="2308225"/>
            <a:chOff x="5787161" y="4399013"/>
            <a:chExt cx="1254125" cy="2308225"/>
          </a:xfrm>
        </p:grpSpPr>
        <p:sp>
          <p:nvSpPr>
            <p:cNvPr id="697" name="object 697"/>
            <p:cNvSpPr/>
            <p:nvPr/>
          </p:nvSpPr>
          <p:spPr>
            <a:xfrm>
              <a:off x="5790565" y="4401299"/>
              <a:ext cx="1236345" cy="21590"/>
            </a:xfrm>
            <a:custGeom>
              <a:avLst/>
              <a:gdLst/>
              <a:ahLst/>
              <a:cxnLst/>
              <a:rect l="l" t="t" r="r" b="b"/>
              <a:pathLst>
                <a:path w="1236345" h="21589">
                  <a:moveTo>
                    <a:pt x="1236256" y="0"/>
                  </a:moveTo>
                  <a:lnTo>
                    <a:pt x="0" y="152"/>
                  </a:lnTo>
                  <a:lnTo>
                    <a:pt x="0" y="21526"/>
                  </a:lnTo>
                  <a:lnTo>
                    <a:pt x="1236256" y="21526"/>
                  </a:lnTo>
                  <a:lnTo>
                    <a:pt x="1236256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8" name="object 698"/>
            <p:cNvSpPr/>
            <p:nvPr/>
          </p:nvSpPr>
          <p:spPr>
            <a:xfrm>
              <a:off x="5790565" y="4401299"/>
              <a:ext cx="1236345" cy="21590"/>
            </a:xfrm>
            <a:custGeom>
              <a:avLst/>
              <a:gdLst/>
              <a:ahLst/>
              <a:cxnLst/>
              <a:rect l="l" t="t" r="r" b="b"/>
              <a:pathLst>
                <a:path w="1236345" h="21589">
                  <a:moveTo>
                    <a:pt x="1236256" y="21526"/>
                  </a:moveTo>
                  <a:lnTo>
                    <a:pt x="1236256" y="21526"/>
                  </a:lnTo>
                  <a:lnTo>
                    <a:pt x="0" y="21526"/>
                  </a:lnTo>
                  <a:lnTo>
                    <a:pt x="0" y="152"/>
                  </a:lnTo>
                  <a:lnTo>
                    <a:pt x="30276" y="0"/>
                  </a:lnTo>
                  <a:lnTo>
                    <a:pt x="69405" y="0"/>
                  </a:lnTo>
                  <a:lnTo>
                    <a:pt x="108546" y="0"/>
                  </a:lnTo>
                  <a:lnTo>
                    <a:pt x="1236256" y="0"/>
                  </a:lnTo>
                  <a:lnTo>
                    <a:pt x="1236256" y="21526"/>
                  </a:lnTo>
                  <a:close/>
                </a:path>
              </a:pathLst>
            </a:custGeom>
            <a:ln w="4571">
              <a:solidFill>
                <a:srgbClr val="949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9" name="object 699"/>
            <p:cNvSpPr/>
            <p:nvPr/>
          </p:nvSpPr>
          <p:spPr>
            <a:xfrm>
              <a:off x="7017004" y="4401299"/>
              <a:ext cx="21590" cy="2296795"/>
            </a:xfrm>
            <a:custGeom>
              <a:avLst/>
              <a:gdLst/>
              <a:ahLst/>
              <a:cxnLst/>
              <a:rect l="l" t="t" r="r" b="b"/>
              <a:pathLst>
                <a:path w="21590" h="2296795">
                  <a:moveTo>
                    <a:pt x="21526" y="0"/>
                  </a:moveTo>
                  <a:lnTo>
                    <a:pt x="0" y="0"/>
                  </a:lnTo>
                  <a:lnTo>
                    <a:pt x="0" y="2296731"/>
                  </a:lnTo>
                  <a:lnTo>
                    <a:pt x="21526" y="2296731"/>
                  </a:lnTo>
                  <a:lnTo>
                    <a:pt x="21526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7014718" y="4399013"/>
              <a:ext cx="26670" cy="2301875"/>
            </a:xfrm>
            <a:custGeom>
              <a:avLst/>
              <a:gdLst/>
              <a:ahLst/>
              <a:cxnLst/>
              <a:rect l="l" t="t" r="r" b="b"/>
              <a:pathLst>
                <a:path w="26670" h="2301875">
                  <a:moveTo>
                    <a:pt x="0" y="2301303"/>
                  </a:moveTo>
                  <a:lnTo>
                    <a:pt x="26098" y="2301303"/>
                  </a:lnTo>
                  <a:lnTo>
                    <a:pt x="26098" y="0"/>
                  </a:lnTo>
                  <a:lnTo>
                    <a:pt x="0" y="0"/>
                  </a:lnTo>
                  <a:lnTo>
                    <a:pt x="0" y="2301303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789447" y="6682930"/>
              <a:ext cx="1238885" cy="21590"/>
            </a:xfrm>
            <a:custGeom>
              <a:avLst/>
              <a:gdLst/>
              <a:ahLst/>
              <a:cxnLst/>
              <a:rect l="l" t="t" r="r" b="b"/>
              <a:pathLst>
                <a:path w="1238884" h="21590">
                  <a:moveTo>
                    <a:pt x="1238694" y="0"/>
                  </a:moveTo>
                  <a:lnTo>
                    <a:pt x="0" y="0"/>
                  </a:lnTo>
                  <a:lnTo>
                    <a:pt x="0" y="21526"/>
                  </a:lnTo>
                  <a:lnTo>
                    <a:pt x="1238694" y="21526"/>
                  </a:lnTo>
                  <a:lnTo>
                    <a:pt x="1238694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5789447" y="6682930"/>
              <a:ext cx="1238885" cy="21590"/>
            </a:xfrm>
            <a:custGeom>
              <a:avLst/>
              <a:gdLst/>
              <a:ahLst/>
              <a:cxnLst/>
              <a:rect l="l" t="t" r="r" b="b"/>
              <a:pathLst>
                <a:path w="1238884" h="21590">
                  <a:moveTo>
                    <a:pt x="1238694" y="21526"/>
                  </a:moveTo>
                  <a:lnTo>
                    <a:pt x="1238694" y="21526"/>
                  </a:lnTo>
                  <a:lnTo>
                    <a:pt x="0" y="21526"/>
                  </a:lnTo>
                  <a:lnTo>
                    <a:pt x="0" y="11137"/>
                  </a:lnTo>
                  <a:lnTo>
                    <a:pt x="0" y="0"/>
                  </a:lnTo>
                  <a:lnTo>
                    <a:pt x="87579" y="0"/>
                  </a:lnTo>
                  <a:lnTo>
                    <a:pt x="126174" y="0"/>
                  </a:lnTo>
                  <a:lnTo>
                    <a:pt x="1161503" y="0"/>
                  </a:lnTo>
                  <a:lnTo>
                    <a:pt x="1238694" y="0"/>
                  </a:lnTo>
                </a:path>
              </a:pathLst>
            </a:custGeom>
            <a:ln w="4571">
              <a:solidFill>
                <a:srgbClr val="9496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789447" y="4402378"/>
              <a:ext cx="21590" cy="2302510"/>
            </a:xfrm>
            <a:custGeom>
              <a:avLst/>
              <a:gdLst/>
              <a:ahLst/>
              <a:cxnLst/>
              <a:rect l="l" t="t" r="r" b="b"/>
              <a:pathLst>
                <a:path w="21589" h="2302509">
                  <a:moveTo>
                    <a:pt x="21526" y="0"/>
                  </a:moveTo>
                  <a:lnTo>
                    <a:pt x="0" y="0"/>
                  </a:lnTo>
                  <a:lnTo>
                    <a:pt x="0" y="2301887"/>
                  </a:lnTo>
                  <a:lnTo>
                    <a:pt x="21526" y="2301887"/>
                  </a:lnTo>
                  <a:lnTo>
                    <a:pt x="21526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5787161" y="4400092"/>
              <a:ext cx="26670" cy="2306955"/>
            </a:xfrm>
            <a:custGeom>
              <a:avLst/>
              <a:gdLst/>
              <a:ahLst/>
              <a:cxnLst/>
              <a:rect l="l" t="t" r="r" b="b"/>
              <a:pathLst>
                <a:path w="26670" h="2306954">
                  <a:moveTo>
                    <a:pt x="0" y="2306459"/>
                  </a:moveTo>
                  <a:lnTo>
                    <a:pt x="26098" y="2306459"/>
                  </a:lnTo>
                  <a:lnTo>
                    <a:pt x="26098" y="0"/>
                  </a:lnTo>
                  <a:lnTo>
                    <a:pt x="0" y="0"/>
                  </a:lnTo>
                  <a:lnTo>
                    <a:pt x="0" y="2306459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808713" y="6580466"/>
              <a:ext cx="1208405" cy="81280"/>
            </a:xfrm>
            <a:custGeom>
              <a:avLst/>
              <a:gdLst/>
              <a:ahLst/>
              <a:cxnLst/>
              <a:rect l="l" t="t" r="r" b="b"/>
              <a:pathLst>
                <a:path w="1208404" h="81279">
                  <a:moveTo>
                    <a:pt x="1208290" y="0"/>
                  </a:moveTo>
                  <a:lnTo>
                    <a:pt x="0" y="0"/>
                  </a:lnTo>
                  <a:lnTo>
                    <a:pt x="0" y="80911"/>
                  </a:lnTo>
                  <a:lnTo>
                    <a:pt x="1208290" y="80911"/>
                  </a:lnTo>
                  <a:lnTo>
                    <a:pt x="120829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808713" y="6580466"/>
              <a:ext cx="1208405" cy="81280"/>
            </a:xfrm>
            <a:custGeom>
              <a:avLst/>
              <a:gdLst/>
              <a:ahLst/>
              <a:cxnLst/>
              <a:rect l="l" t="t" r="r" b="b"/>
              <a:pathLst>
                <a:path w="1208404" h="81279">
                  <a:moveTo>
                    <a:pt x="1208290" y="80911"/>
                  </a:moveTo>
                  <a:lnTo>
                    <a:pt x="1208290" y="0"/>
                  </a:lnTo>
                  <a:lnTo>
                    <a:pt x="0" y="0"/>
                  </a:lnTo>
                  <a:lnTo>
                    <a:pt x="0" y="80911"/>
                  </a:lnTo>
                  <a:lnTo>
                    <a:pt x="1208290" y="8091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6075959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0" y="2202"/>
                  </a:lnTo>
                  <a:lnTo>
                    <a:pt x="8254" y="8159"/>
                  </a:lnTo>
                  <a:lnTo>
                    <a:pt x="2214" y="16898"/>
                  </a:lnTo>
                  <a:lnTo>
                    <a:pt x="0" y="27444"/>
                  </a:lnTo>
                  <a:lnTo>
                    <a:pt x="2214" y="38433"/>
                  </a:lnTo>
                  <a:lnTo>
                    <a:pt x="8254" y="47402"/>
                  </a:lnTo>
                  <a:lnTo>
                    <a:pt x="17220" y="53447"/>
                  </a:lnTo>
                  <a:lnTo>
                    <a:pt x="28206" y="55664"/>
                  </a:lnTo>
                  <a:lnTo>
                    <a:pt x="38754" y="53447"/>
                  </a:lnTo>
                  <a:lnTo>
                    <a:pt x="47497" y="47402"/>
                  </a:lnTo>
                  <a:lnTo>
                    <a:pt x="53459" y="38433"/>
                  </a:lnTo>
                  <a:lnTo>
                    <a:pt x="55664" y="27444"/>
                  </a:lnTo>
                  <a:lnTo>
                    <a:pt x="53459" y="16898"/>
                  </a:lnTo>
                  <a:lnTo>
                    <a:pt x="47497" y="8159"/>
                  </a:lnTo>
                  <a:lnTo>
                    <a:pt x="38754" y="2202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6075959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54" y="53447"/>
                  </a:lnTo>
                  <a:lnTo>
                    <a:pt x="47497" y="47402"/>
                  </a:lnTo>
                  <a:lnTo>
                    <a:pt x="53459" y="38433"/>
                  </a:lnTo>
                  <a:lnTo>
                    <a:pt x="55664" y="27444"/>
                  </a:lnTo>
                  <a:lnTo>
                    <a:pt x="53459" y="16898"/>
                  </a:lnTo>
                  <a:lnTo>
                    <a:pt x="47497" y="8159"/>
                  </a:lnTo>
                  <a:lnTo>
                    <a:pt x="38754" y="2202"/>
                  </a:lnTo>
                  <a:lnTo>
                    <a:pt x="28206" y="0"/>
                  </a:lnTo>
                  <a:lnTo>
                    <a:pt x="17220" y="2202"/>
                  </a:lnTo>
                  <a:lnTo>
                    <a:pt x="8254" y="8159"/>
                  </a:lnTo>
                  <a:lnTo>
                    <a:pt x="2214" y="16898"/>
                  </a:lnTo>
                  <a:lnTo>
                    <a:pt x="0" y="27444"/>
                  </a:lnTo>
                  <a:lnTo>
                    <a:pt x="2214" y="38433"/>
                  </a:lnTo>
                  <a:lnTo>
                    <a:pt x="8254" y="47402"/>
                  </a:lnTo>
                  <a:lnTo>
                    <a:pt x="17220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6190234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32" y="0"/>
                  </a:moveTo>
                  <a:lnTo>
                    <a:pt x="17241" y="2202"/>
                  </a:lnTo>
                  <a:lnTo>
                    <a:pt x="8267" y="8159"/>
                  </a:lnTo>
                  <a:lnTo>
                    <a:pt x="2218" y="16898"/>
                  </a:lnTo>
                  <a:lnTo>
                    <a:pt x="0" y="27444"/>
                  </a:lnTo>
                  <a:lnTo>
                    <a:pt x="2218" y="38433"/>
                  </a:lnTo>
                  <a:lnTo>
                    <a:pt x="8267" y="47402"/>
                  </a:lnTo>
                  <a:lnTo>
                    <a:pt x="17241" y="53447"/>
                  </a:lnTo>
                  <a:lnTo>
                    <a:pt x="28232" y="55664"/>
                  </a:lnTo>
                  <a:lnTo>
                    <a:pt x="38780" y="53447"/>
                  </a:lnTo>
                  <a:lnTo>
                    <a:pt x="47523" y="47402"/>
                  </a:lnTo>
                  <a:lnTo>
                    <a:pt x="53485" y="38433"/>
                  </a:lnTo>
                  <a:lnTo>
                    <a:pt x="55689" y="27444"/>
                  </a:lnTo>
                  <a:lnTo>
                    <a:pt x="53485" y="16898"/>
                  </a:lnTo>
                  <a:lnTo>
                    <a:pt x="47523" y="8159"/>
                  </a:lnTo>
                  <a:lnTo>
                    <a:pt x="38780" y="2202"/>
                  </a:lnTo>
                  <a:lnTo>
                    <a:pt x="282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6190234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32" y="55664"/>
                  </a:moveTo>
                  <a:lnTo>
                    <a:pt x="38780" y="53447"/>
                  </a:lnTo>
                  <a:lnTo>
                    <a:pt x="47523" y="47402"/>
                  </a:lnTo>
                  <a:lnTo>
                    <a:pt x="53485" y="38433"/>
                  </a:lnTo>
                  <a:lnTo>
                    <a:pt x="55689" y="27444"/>
                  </a:lnTo>
                  <a:lnTo>
                    <a:pt x="53485" y="16898"/>
                  </a:lnTo>
                  <a:lnTo>
                    <a:pt x="47523" y="8159"/>
                  </a:lnTo>
                  <a:lnTo>
                    <a:pt x="38780" y="2202"/>
                  </a:lnTo>
                  <a:lnTo>
                    <a:pt x="28232" y="0"/>
                  </a:lnTo>
                  <a:lnTo>
                    <a:pt x="17241" y="2202"/>
                  </a:lnTo>
                  <a:lnTo>
                    <a:pt x="8267" y="8159"/>
                  </a:lnTo>
                  <a:lnTo>
                    <a:pt x="2218" y="16898"/>
                  </a:lnTo>
                  <a:lnTo>
                    <a:pt x="0" y="27444"/>
                  </a:lnTo>
                  <a:lnTo>
                    <a:pt x="2218" y="38433"/>
                  </a:lnTo>
                  <a:lnTo>
                    <a:pt x="8267" y="47402"/>
                  </a:lnTo>
                  <a:lnTo>
                    <a:pt x="17241" y="53447"/>
                  </a:lnTo>
                  <a:lnTo>
                    <a:pt x="28232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6305283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5" y="2202"/>
                  </a:lnTo>
                  <a:lnTo>
                    <a:pt x="8259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9" y="47402"/>
                  </a:lnTo>
                  <a:lnTo>
                    <a:pt x="17225" y="53447"/>
                  </a:lnTo>
                  <a:lnTo>
                    <a:pt x="28206" y="55664"/>
                  </a:lnTo>
                  <a:lnTo>
                    <a:pt x="38765" y="53447"/>
                  </a:lnTo>
                  <a:lnTo>
                    <a:pt x="47507" y="47402"/>
                  </a:lnTo>
                  <a:lnTo>
                    <a:pt x="53463" y="38433"/>
                  </a:lnTo>
                  <a:lnTo>
                    <a:pt x="55664" y="27444"/>
                  </a:lnTo>
                  <a:lnTo>
                    <a:pt x="53463" y="16898"/>
                  </a:lnTo>
                  <a:lnTo>
                    <a:pt x="47507" y="8159"/>
                  </a:lnTo>
                  <a:lnTo>
                    <a:pt x="38765" y="2202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6305283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65" y="53447"/>
                  </a:lnTo>
                  <a:lnTo>
                    <a:pt x="47507" y="47402"/>
                  </a:lnTo>
                  <a:lnTo>
                    <a:pt x="53463" y="38433"/>
                  </a:lnTo>
                  <a:lnTo>
                    <a:pt x="55664" y="27444"/>
                  </a:lnTo>
                  <a:lnTo>
                    <a:pt x="53463" y="16898"/>
                  </a:lnTo>
                  <a:lnTo>
                    <a:pt x="47507" y="8159"/>
                  </a:lnTo>
                  <a:lnTo>
                    <a:pt x="38765" y="2202"/>
                  </a:lnTo>
                  <a:lnTo>
                    <a:pt x="28206" y="0"/>
                  </a:lnTo>
                  <a:lnTo>
                    <a:pt x="17225" y="2202"/>
                  </a:lnTo>
                  <a:lnTo>
                    <a:pt x="8259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9" y="47402"/>
                  </a:lnTo>
                  <a:lnTo>
                    <a:pt x="17225" y="53447"/>
                  </a:lnTo>
                  <a:lnTo>
                    <a:pt x="28206" y="556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6420332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193" y="0"/>
                  </a:moveTo>
                  <a:lnTo>
                    <a:pt x="17209" y="2202"/>
                  </a:lnTo>
                  <a:lnTo>
                    <a:pt x="8248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48" y="47402"/>
                  </a:lnTo>
                  <a:lnTo>
                    <a:pt x="17209" y="53447"/>
                  </a:lnTo>
                  <a:lnTo>
                    <a:pt x="28193" y="55664"/>
                  </a:lnTo>
                  <a:lnTo>
                    <a:pt x="38742" y="53447"/>
                  </a:lnTo>
                  <a:lnTo>
                    <a:pt x="47485" y="47402"/>
                  </a:lnTo>
                  <a:lnTo>
                    <a:pt x="53447" y="38433"/>
                  </a:lnTo>
                  <a:lnTo>
                    <a:pt x="55651" y="27444"/>
                  </a:lnTo>
                  <a:lnTo>
                    <a:pt x="53447" y="16898"/>
                  </a:lnTo>
                  <a:lnTo>
                    <a:pt x="47485" y="8159"/>
                  </a:lnTo>
                  <a:lnTo>
                    <a:pt x="38742" y="2202"/>
                  </a:lnTo>
                  <a:lnTo>
                    <a:pt x="281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6420332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193" y="55664"/>
                  </a:moveTo>
                  <a:lnTo>
                    <a:pt x="38742" y="53447"/>
                  </a:lnTo>
                  <a:lnTo>
                    <a:pt x="47485" y="47402"/>
                  </a:lnTo>
                  <a:lnTo>
                    <a:pt x="53447" y="38433"/>
                  </a:lnTo>
                  <a:lnTo>
                    <a:pt x="55651" y="27444"/>
                  </a:lnTo>
                  <a:lnTo>
                    <a:pt x="53447" y="16898"/>
                  </a:lnTo>
                  <a:lnTo>
                    <a:pt x="47485" y="8159"/>
                  </a:lnTo>
                  <a:lnTo>
                    <a:pt x="38742" y="2202"/>
                  </a:lnTo>
                  <a:lnTo>
                    <a:pt x="28193" y="0"/>
                  </a:lnTo>
                  <a:lnTo>
                    <a:pt x="17209" y="2202"/>
                  </a:lnTo>
                  <a:lnTo>
                    <a:pt x="8248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48" y="47402"/>
                  </a:lnTo>
                  <a:lnTo>
                    <a:pt x="17209" y="53447"/>
                  </a:lnTo>
                  <a:lnTo>
                    <a:pt x="28193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6534632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194" y="0"/>
                  </a:moveTo>
                  <a:lnTo>
                    <a:pt x="17209" y="2202"/>
                  </a:lnTo>
                  <a:lnTo>
                    <a:pt x="8248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48" y="47402"/>
                  </a:lnTo>
                  <a:lnTo>
                    <a:pt x="17209" y="53447"/>
                  </a:lnTo>
                  <a:lnTo>
                    <a:pt x="28194" y="55664"/>
                  </a:lnTo>
                  <a:lnTo>
                    <a:pt x="38742" y="53447"/>
                  </a:lnTo>
                  <a:lnTo>
                    <a:pt x="47485" y="47402"/>
                  </a:lnTo>
                  <a:lnTo>
                    <a:pt x="53447" y="38433"/>
                  </a:lnTo>
                  <a:lnTo>
                    <a:pt x="55651" y="27444"/>
                  </a:lnTo>
                  <a:lnTo>
                    <a:pt x="53447" y="16898"/>
                  </a:lnTo>
                  <a:lnTo>
                    <a:pt x="47485" y="8159"/>
                  </a:lnTo>
                  <a:lnTo>
                    <a:pt x="38742" y="2202"/>
                  </a:lnTo>
                  <a:lnTo>
                    <a:pt x="281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6534632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194" y="55664"/>
                  </a:moveTo>
                  <a:lnTo>
                    <a:pt x="38742" y="53447"/>
                  </a:lnTo>
                  <a:lnTo>
                    <a:pt x="47485" y="47402"/>
                  </a:lnTo>
                  <a:lnTo>
                    <a:pt x="53447" y="38433"/>
                  </a:lnTo>
                  <a:lnTo>
                    <a:pt x="55651" y="27444"/>
                  </a:lnTo>
                  <a:lnTo>
                    <a:pt x="53447" y="16898"/>
                  </a:lnTo>
                  <a:lnTo>
                    <a:pt x="47485" y="8159"/>
                  </a:lnTo>
                  <a:lnTo>
                    <a:pt x="38742" y="2202"/>
                  </a:lnTo>
                  <a:lnTo>
                    <a:pt x="28194" y="0"/>
                  </a:lnTo>
                  <a:lnTo>
                    <a:pt x="17209" y="2202"/>
                  </a:lnTo>
                  <a:lnTo>
                    <a:pt x="8248" y="8159"/>
                  </a:lnTo>
                  <a:lnTo>
                    <a:pt x="2212" y="16898"/>
                  </a:lnTo>
                  <a:lnTo>
                    <a:pt x="0" y="27444"/>
                  </a:lnTo>
                  <a:lnTo>
                    <a:pt x="2212" y="38433"/>
                  </a:lnTo>
                  <a:lnTo>
                    <a:pt x="8248" y="47402"/>
                  </a:lnTo>
                  <a:lnTo>
                    <a:pt x="17209" y="53447"/>
                  </a:lnTo>
                  <a:lnTo>
                    <a:pt x="28194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6648907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19" y="0"/>
                  </a:moveTo>
                  <a:lnTo>
                    <a:pt x="17230" y="2202"/>
                  </a:lnTo>
                  <a:lnTo>
                    <a:pt x="8261" y="8159"/>
                  </a:lnTo>
                  <a:lnTo>
                    <a:pt x="2216" y="16898"/>
                  </a:lnTo>
                  <a:lnTo>
                    <a:pt x="0" y="27444"/>
                  </a:lnTo>
                  <a:lnTo>
                    <a:pt x="2216" y="38433"/>
                  </a:lnTo>
                  <a:lnTo>
                    <a:pt x="8261" y="47402"/>
                  </a:lnTo>
                  <a:lnTo>
                    <a:pt x="17230" y="53447"/>
                  </a:lnTo>
                  <a:lnTo>
                    <a:pt x="28219" y="55664"/>
                  </a:lnTo>
                  <a:lnTo>
                    <a:pt x="38767" y="53447"/>
                  </a:lnTo>
                  <a:lnTo>
                    <a:pt x="47510" y="47402"/>
                  </a:lnTo>
                  <a:lnTo>
                    <a:pt x="53472" y="38433"/>
                  </a:lnTo>
                  <a:lnTo>
                    <a:pt x="55676" y="27444"/>
                  </a:lnTo>
                  <a:lnTo>
                    <a:pt x="53472" y="16898"/>
                  </a:lnTo>
                  <a:lnTo>
                    <a:pt x="47510" y="8159"/>
                  </a:lnTo>
                  <a:lnTo>
                    <a:pt x="38767" y="2202"/>
                  </a:lnTo>
                  <a:lnTo>
                    <a:pt x="282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6648907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19" y="55664"/>
                  </a:moveTo>
                  <a:lnTo>
                    <a:pt x="38767" y="53447"/>
                  </a:lnTo>
                  <a:lnTo>
                    <a:pt x="47510" y="47402"/>
                  </a:lnTo>
                  <a:lnTo>
                    <a:pt x="53472" y="38433"/>
                  </a:lnTo>
                  <a:lnTo>
                    <a:pt x="55676" y="27444"/>
                  </a:lnTo>
                  <a:lnTo>
                    <a:pt x="53472" y="16898"/>
                  </a:lnTo>
                  <a:lnTo>
                    <a:pt x="47510" y="8159"/>
                  </a:lnTo>
                  <a:lnTo>
                    <a:pt x="38767" y="2202"/>
                  </a:lnTo>
                  <a:lnTo>
                    <a:pt x="28219" y="0"/>
                  </a:lnTo>
                  <a:lnTo>
                    <a:pt x="17230" y="2202"/>
                  </a:lnTo>
                  <a:lnTo>
                    <a:pt x="8261" y="8159"/>
                  </a:lnTo>
                  <a:lnTo>
                    <a:pt x="2216" y="16898"/>
                  </a:lnTo>
                  <a:lnTo>
                    <a:pt x="0" y="27444"/>
                  </a:lnTo>
                  <a:lnTo>
                    <a:pt x="2216" y="38433"/>
                  </a:lnTo>
                  <a:lnTo>
                    <a:pt x="8261" y="47402"/>
                  </a:lnTo>
                  <a:lnTo>
                    <a:pt x="17230" y="53447"/>
                  </a:lnTo>
                  <a:lnTo>
                    <a:pt x="28219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6763943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0"/>
                  </a:moveTo>
                  <a:lnTo>
                    <a:pt x="17225" y="2202"/>
                  </a:lnTo>
                  <a:lnTo>
                    <a:pt x="8259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9" y="47402"/>
                  </a:lnTo>
                  <a:lnTo>
                    <a:pt x="17225" y="53447"/>
                  </a:lnTo>
                  <a:lnTo>
                    <a:pt x="28206" y="55664"/>
                  </a:lnTo>
                  <a:lnTo>
                    <a:pt x="38765" y="53447"/>
                  </a:lnTo>
                  <a:lnTo>
                    <a:pt x="47507" y="47402"/>
                  </a:lnTo>
                  <a:lnTo>
                    <a:pt x="53463" y="38433"/>
                  </a:lnTo>
                  <a:lnTo>
                    <a:pt x="55664" y="27444"/>
                  </a:lnTo>
                  <a:lnTo>
                    <a:pt x="53463" y="16898"/>
                  </a:lnTo>
                  <a:lnTo>
                    <a:pt x="47507" y="8159"/>
                  </a:lnTo>
                  <a:lnTo>
                    <a:pt x="38765" y="2202"/>
                  </a:lnTo>
                  <a:lnTo>
                    <a:pt x="282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6763943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206" y="55664"/>
                  </a:moveTo>
                  <a:lnTo>
                    <a:pt x="38765" y="53447"/>
                  </a:lnTo>
                  <a:lnTo>
                    <a:pt x="47507" y="47402"/>
                  </a:lnTo>
                  <a:lnTo>
                    <a:pt x="53463" y="38433"/>
                  </a:lnTo>
                  <a:lnTo>
                    <a:pt x="55664" y="27444"/>
                  </a:lnTo>
                  <a:lnTo>
                    <a:pt x="53463" y="16898"/>
                  </a:lnTo>
                  <a:lnTo>
                    <a:pt x="47507" y="8159"/>
                  </a:lnTo>
                  <a:lnTo>
                    <a:pt x="38765" y="2202"/>
                  </a:lnTo>
                  <a:lnTo>
                    <a:pt x="28206" y="0"/>
                  </a:lnTo>
                  <a:lnTo>
                    <a:pt x="17225" y="2202"/>
                  </a:lnTo>
                  <a:lnTo>
                    <a:pt x="8259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9" y="47402"/>
                  </a:lnTo>
                  <a:lnTo>
                    <a:pt x="17225" y="53447"/>
                  </a:lnTo>
                  <a:lnTo>
                    <a:pt x="28206" y="556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960922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194" y="0"/>
                  </a:moveTo>
                  <a:lnTo>
                    <a:pt x="17220" y="2202"/>
                  </a:lnTo>
                  <a:lnTo>
                    <a:pt x="8258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8" y="47402"/>
                  </a:lnTo>
                  <a:lnTo>
                    <a:pt x="17220" y="53447"/>
                  </a:lnTo>
                  <a:lnTo>
                    <a:pt x="28194" y="55664"/>
                  </a:lnTo>
                  <a:lnTo>
                    <a:pt x="38744" y="53447"/>
                  </a:lnTo>
                  <a:lnTo>
                    <a:pt x="47491" y="47402"/>
                  </a:lnTo>
                  <a:lnTo>
                    <a:pt x="53457" y="38433"/>
                  </a:lnTo>
                  <a:lnTo>
                    <a:pt x="55664" y="27444"/>
                  </a:lnTo>
                  <a:lnTo>
                    <a:pt x="53457" y="16898"/>
                  </a:lnTo>
                  <a:lnTo>
                    <a:pt x="47491" y="8159"/>
                  </a:lnTo>
                  <a:lnTo>
                    <a:pt x="38744" y="2202"/>
                  </a:lnTo>
                  <a:lnTo>
                    <a:pt x="281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2" name="object 722"/>
            <p:cNvSpPr/>
            <p:nvPr/>
          </p:nvSpPr>
          <p:spPr>
            <a:xfrm>
              <a:off x="5960922" y="6593090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28194" y="55664"/>
                  </a:moveTo>
                  <a:lnTo>
                    <a:pt x="38744" y="53447"/>
                  </a:lnTo>
                  <a:lnTo>
                    <a:pt x="47491" y="47402"/>
                  </a:lnTo>
                  <a:lnTo>
                    <a:pt x="53457" y="38433"/>
                  </a:lnTo>
                  <a:lnTo>
                    <a:pt x="55664" y="27444"/>
                  </a:lnTo>
                  <a:lnTo>
                    <a:pt x="53457" y="16898"/>
                  </a:lnTo>
                  <a:lnTo>
                    <a:pt x="47491" y="8159"/>
                  </a:lnTo>
                  <a:lnTo>
                    <a:pt x="38744" y="2202"/>
                  </a:lnTo>
                  <a:lnTo>
                    <a:pt x="28194" y="0"/>
                  </a:lnTo>
                  <a:lnTo>
                    <a:pt x="17220" y="2202"/>
                  </a:lnTo>
                  <a:lnTo>
                    <a:pt x="8258" y="8159"/>
                  </a:lnTo>
                  <a:lnTo>
                    <a:pt x="2215" y="16898"/>
                  </a:lnTo>
                  <a:lnTo>
                    <a:pt x="0" y="27444"/>
                  </a:lnTo>
                  <a:lnTo>
                    <a:pt x="2215" y="38433"/>
                  </a:lnTo>
                  <a:lnTo>
                    <a:pt x="8258" y="47402"/>
                  </a:lnTo>
                  <a:lnTo>
                    <a:pt x="17220" y="53447"/>
                  </a:lnTo>
                  <a:lnTo>
                    <a:pt x="28194" y="5566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3" name="object 723"/>
            <p:cNvSpPr/>
            <p:nvPr/>
          </p:nvSpPr>
          <p:spPr>
            <a:xfrm>
              <a:off x="6878993" y="659381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64" y="27432"/>
                  </a:moveTo>
                  <a:lnTo>
                    <a:pt x="55511" y="26708"/>
                  </a:lnTo>
                  <a:lnTo>
                    <a:pt x="55194" y="25196"/>
                  </a:lnTo>
                  <a:lnTo>
                    <a:pt x="54889" y="23749"/>
                  </a:lnTo>
                  <a:lnTo>
                    <a:pt x="54571" y="22237"/>
                  </a:lnTo>
                  <a:lnTo>
                    <a:pt x="54267" y="20789"/>
                  </a:lnTo>
                  <a:lnTo>
                    <a:pt x="53975" y="19380"/>
                  </a:lnTo>
                  <a:lnTo>
                    <a:pt x="53644" y="17805"/>
                  </a:lnTo>
                  <a:lnTo>
                    <a:pt x="53454" y="16891"/>
                  </a:lnTo>
                  <a:lnTo>
                    <a:pt x="53352" y="16751"/>
                  </a:lnTo>
                  <a:lnTo>
                    <a:pt x="53060" y="16319"/>
                  </a:lnTo>
                  <a:lnTo>
                    <a:pt x="52730" y="15824"/>
                  </a:lnTo>
                  <a:lnTo>
                    <a:pt x="52438" y="15405"/>
                  </a:lnTo>
                  <a:lnTo>
                    <a:pt x="52108" y="14922"/>
                  </a:lnTo>
                  <a:lnTo>
                    <a:pt x="51816" y="14503"/>
                  </a:lnTo>
                  <a:lnTo>
                    <a:pt x="51511" y="14046"/>
                  </a:lnTo>
                  <a:lnTo>
                    <a:pt x="51193" y="13589"/>
                  </a:lnTo>
                  <a:lnTo>
                    <a:pt x="50901" y="13157"/>
                  </a:lnTo>
                  <a:lnTo>
                    <a:pt x="50571" y="12674"/>
                  </a:lnTo>
                  <a:lnTo>
                    <a:pt x="50279" y="12242"/>
                  </a:lnTo>
                  <a:lnTo>
                    <a:pt x="47485" y="8153"/>
                  </a:lnTo>
                  <a:lnTo>
                    <a:pt x="43421" y="5384"/>
                  </a:lnTo>
                  <a:lnTo>
                    <a:pt x="42938" y="5054"/>
                  </a:lnTo>
                  <a:lnTo>
                    <a:pt x="42506" y="4762"/>
                  </a:lnTo>
                  <a:lnTo>
                    <a:pt x="42075" y="4470"/>
                  </a:lnTo>
                  <a:lnTo>
                    <a:pt x="41592" y="4140"/>
                  </a:lnTo>
                  <a:lnTo>
                    <a:pt x="41160" y="3848"/>
                  </a:lnTo>
                  <a:lnTo>
                    <a:pt x="40678" y="3517"/>
                  </a:lnTo>
                  <a:lnTo>
                    <a:pt x="40246" y="3225"/>
                  </a:lnTo>
                  <a:lnTo>
                    <a:pt x="39789" y="2908"/>
                  </a:lnTo>
                  <a:lnTo>
                    <a:pt x="39331" y="2603"/>
                  </a:lnTo>
                  <a:lnTo>
                    <a:pt x="38900" y="2311"/>
                  </a:lnTo>
                  <a:lnTo>
                    <a:pt x="38747" y="2209"/>
                  </a:lnTo>
                  <a:lnTo>
                    <a:pt x="37693" y="1981"/>
                  </a:lnTo>
                  <a:lnTo>
                    <a:pt x="36296" y="1689"/>
                  </a:lnTo>
                  <a:lnTo>
                    <a:pt x="34709" y="1358"/>
                  </a:lnTo>
                  <a:lnTo>
                    <a:pt x="33312" y="1066"/>
                  </a:lnTo>
                  <a:lnTo>
                    <a:pt x="31915" y="774"/>
                  </a:lnTo>
                  <a:lnTo>
                    <a:pt x="30327" y="444"/>
                  </a:lnTo>
                  <a:lnTo>
                    <a:pt x="28930" y="152"/>
                  </a:lnTo>
                  <a:lnTo>
                    <a:pt x="28206" y="0"/>
                  </a:lnTo>
                  <a:lnTo>
                    <a:pt x="27444" y="152"/>
                  </a:lnTo>
                  <a:lnTo>
                    <a:pt x="25984" y="444"/>
                  </a:lnTo>
                  <a:lnTo>
                    <a:pt x="24333" y="774"/>
                  </a:lnTo>
                  <a:lnTo>
                    <a:pt x="22885" y="1066"/>
                  </a:lnTo>
                  <a:lnTo>
                    <a:pt x="21424" y="1358"/>
                  </a:lnTo>
                  <a:lnTo>
                    <a:pt x="19773" y="1689"/>
                  </a:lnTo>
                  <a:lnTo>
                    <a:pt x="18338" y="1981"/>
                  </a:lnTo>
                  <a:lnTo>
                    <a:pt x="17221" y="2209"/>
                  </a:lnTo>
                  <a:lnTo>
                    <a:pt x="17056" y="2311"/>
                  </a:lnTo>
                  <a:lnTo>
                    <a:pt x="16611" y="2603"/>
                  </a:lnTo>
                  <a:lnTo>
                    <a:pt x="16154" y="2908"/>
                  </a:lnTo>
                  <a:lnTo>
                    <a:pt x="15671" y="3225"/>
                  </a:lnTo>
                  <a:lnTo>
                    <a:pt x="15240" y="3517"/>
                  </a:lnTo>
                  <a:lnTo>
                    <a:pt x="14732" y="3848"/>
                  </a:lnTo>
                  <a:lnTo>
                    <a:pt x="14300" y="4140"/>
                  </a:lnTo>
                  <a:lnTo>
                    <a:pt x="13804" y="4470"/>
                  </a:lnTo>
                  <a:lnTo>
                    <a:pt x="13360" y="4762"/>
                  </a:lnTo>
                  <a:lnTo>
                    <a:pt x="12915" y="5054"/>
                  </a:lnTo>
                  <a:lnTo>
                    <a:pt x="12420" y="5384"/>
                  </a:lnTo>
                  <a:lnTo>
                    <a:pt x="8255" y="8153"/>
                  </a:lnTo>
                  <a:lnTo>
                    <a:pt x="5130" y="12661"/>
                  </a:lnTo>
                  <a:lnTo>
                    <a:pt x="4800" y="13144"/>
                  </a:lnTo>
                  <a:lnTo>
                    <a:pt x="4508" y="13576"/>
                  </a:lnTo>
                  <a:lnTo>
                    <a:pt x="4178" y="14046"/>
                  </a:lnTo>
                  <a:lnTo>
                    <a:pt x="3873" y="14490"/>
                  </a:lnTo>
                  <a:lnTo>
                    <a:pt x="3238" y="15405"/>
                  </a:lnTo>
                  <a:lnTo>
                    <a:pt x="2946" y="15824"/>
                  </a:lnTo>
                  <a:lnTo>
                    <a:pt x="2616" y="16306"/>
                  </a:lnTo>
                  <a:lnTo>
                    <a:pt x="2311" y="16738"/>
                  </a:lnTo>
                  <a:lnTo>
                    <a:pt x="2209" y="16891"/>
                  </a:lnTo>
                  <a:lnTo>
                    <a:pt x="2019" y="17792"/>
                  </a:lnTo>
                  <a:lnTo>
                    <a:pt x="1689" y="19367"/>
                  </a:lnTo>
                  <a:lnTo>
                    <a:pt x="1397" y="20764"/>
                  </a:lnTo>
                  <a:lnTo>
                    <a:pt x="774" y="23736"/>
                  </a:lnTo>
                  <a:lnTo>
                    <a:pt x="469" y="25196"/>
                  </a:lnTo>
                  <a:lnTo>
                    <a:pt x="152" y="26708"/>
                  </a:lnTo>
                  <a:lnTo>
                    <a:pt x="0" y="27432"/>
                  </a:lnTo>
                  <a:lnTo>
                    <a:pt x="152" y="28194"/>
                  </a:lnTo>
                  <a:lnTo>
                    <a:pt x="469" y="29781"/>
                  </a:lnTo>
                  <a:lnTo>
                    <a:pt x="774" y="31305"/>
                  </a:lnTo>
                  <a:lnTo>
                    <a:pt x="1397" y="34404"/>
                  </a:lnTo>
                  <a:lnTo>
                    <a:pt x="1689" y="35852"/>
                  </a:lnTo>
                  <a:lnTo>
                    <a:pt x="2019" y="37490"/>
                  </a:lnTo>
                  <a:lnTo>
                    <a:pt x="2209" y="38430"/>
                  </a:lnTo>
                  <a:lnTo>
                    <a:pt x="2311" y="38582"/>
                  </a:lnTo>
                  <a:lnTo>
                    <a:pt x="4178" y="41363"/>
                  </a:lnTo>
                  <a:lnTo>
                    <a:pt x="8255" y="47409"/>
                  </a:lnTo>
                  <a:lnTo>
                    <a:pt x="12484" y="50266"/>
                  </a:lnTo>
                  <a:lnTo>
                    <a:pt x="17221" y="53454"/>
                  </a:lnTo>
                  <a:lnTo>
                    <a:pt x="24358" y="54902"/>
                  </a:lnTo>
                  <a:lnTo>
                    <a:pt x="27444" y="55511"/>
                  </a:lnTo>
                  <a:lnTo>
                    <a:pt x="28206" y="55664"/>
                  </a:lnTo>
                  <a:lnTo>
                    <a:pt x="28930" y="55511"/>
                  </a:lnTo>
                  <a:lnTo>
                    <a:pt x="30441" y="55194"/>
                  </a:lnTo>
                  <a:lnTo>
                    <a:pt x="31826" y="54902"/>
                  </a:lnTo>
                  <a:lnTo>
                    <a:pt x="38747" y="53454"/>
                  </a:lnTo>
                  <a:lnTo>
                    <a:pt x="39344" y="53035"/>
                  </a:lnTo>
                  <a:lnTo>
                    <a:pt x="39776" y="52730"/>
                  </a:lnTo>
                  <a:lnTo>
                    <a:pt x="40233" y="52412"/>
                  </a:lnTo>
                  <a:lnTo>
                    <a:pt x="40652" y="52120"/>
                  </a:lnTo>
                  <a:lnTo>
                    <a:pt x="41097" y="51816"/>
                  </a:lnTo>
                  <a:lnTo>
                    <a:pt x="41554" y="51498"/>
                  </a:lnTo>
                  <a:lnTo>
                    <a:pt x="41998" y="51193"/>
                  </a:lnTo>
                  <a:lnTo>
                    <a:pt x="42456" y="50876"/>
                  </a:lnTo>
                  <a:lnTo>
                    <a:pt x="42887" y="50571"/>
                  </a:lnTo>
                  <a:lnTo>
                    <a:pt x="43332" y="50266"/>
                  </a:lnTo>
                  <a:lnTo>
                    <a:pt x="47485" y="47409"/>
                  </a:lnTo>
                  <a:lnTo>
                    <a:pt x="50279" y="43218"/>
                  </a:lnTo>
                  <a:lnTo>
                    <a:pt x="50571" y="42773"/>
                  </a:lnTo>
                  <a:lnTo>
                    <a:pt x="50901" y="42278"/>
                  </a:lnTo>
                  <a:lnTo>
                    <a:pt x="51193" y="41846"/>
                  </a:lnTo>
                  <a:lnTo>
                    <a:pt x="51511" y="41363"/>
                  </a:lnTo>
                  <a:lnTo>
                    <a:pt x="51816" y="40906"/>
                  </a:lnTo>
                  <a:lnTo>
                    <a:pt x="52108" y="40462"/>
                  </a:lnTo>
                  <a:lnTo>
                    <a:pt x="52438" y="39966"/>
                  </a:lnTo>
                  <a:lnTo>
                    <a:pt x="52730" y="39535"/>
                  </a:lnTo>
                  <a:lnTo>
                    <a:pt x="53060" y="39027"/>
                  </a:lnTo>
                  <a:lnTo>
                    <a:pt x="53352" y="38595"/>
                  </a:lnTo>
                  <a:lnTo>
                    <a:pt x="53454" y="38430"/>
                  </a:lnTo>
                  <a:lnTo>
                    <a:pt x="53644" y="37503"/>
                  </a:lnTo>
                  <a:lnTo>
                    <a:pt x="53975" y="35852"/>
                  </a:lnTo>
                  <a:lnTo>
                    <a:pt x="54267" y="34404"/>
                  </a:lnTo>
                  <a:lnTo>
                    <a:pt x="54571" y="32854"/>
                  </a:lnTo>
                  <a:lnTo>
                    <a:pt x="54889" y="31305"/>
                  </a:lnTo>
                  <a:lnTo>
                    <a:pt x="55194" y="29781"/>
                  </a:lnTo>
                  <a:lnTo>
                    <a:pt x="55511" y="28194"/>
                  </a:lnTo>
                  <a:lnTo>
                    <a:pt x="55664" y="27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4" name="object 724"/>
            <p:cNvSpPr/>
            <p:nvPr/>
          </p:nvSpPr>
          <p:spPr>
            <a:xfrm>
              <a:off x="6884764" y="659949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084" y="0"/>
                  </a:moveTo>
                  <a:lnTo>
                    <a:pt x="6218" y="0"/>
                  </a:lnTo>
                  <a:lnTo>
                    <a:pt x="2488" y="2476"/>
                  </a:lnTo>
                  <a:lnTo>
                    <a:pt x="0" y="6072"/>
                  </a:lnTo>
                  <a:lnTo>
                    <a:pt x="0" y="38029"/>
                  </a:lnTo>
                  <a:lnTo>
                    <a:pt x="2488" y="41724"/>
                  </a:lnTo>
                  <a:lnTo>
                    <a:pt x="6285" y="44284"/>
                  </a:lnTo>
                  <a:lnTo>
                    <a:pt x="38019" y="44284"/>
                  </a:lnTo>
                  <a:lnTo>
                    <a:pt x="41721" y="41724"/>
                  </a:lnTo>
                  <a:lnTo>
                    <a:pt x="44177" y="38029"/>
                  </a:lnTo>
                  <a:lnTo>
                    <a:pt x="44177" y="6072"/>
                  </a:lnTo>
                  <a:lnTo>
                    <a:pt x="41721" y="2476"/>
                  </a:lnTo>
                  <a:lnTo>
                    <a:pt x="38084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5" name="object 725"/>
            <p:cNvSpPr/>
            <p:nvPr/>
          </p:nvSpPr>
          <p:spPr>
            <a:xfrm>
              <a:off x="6885060" y="659982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5">
                  <a:moveTo>
                    <a:pt x="38273" y="0"/>
                  </a:moveTo>
                  <a:lnTo>
                    <a:pt x="5424" y="0"/>
                  </a:lnTo>
                  <a:lnTo>
                    <a:pt x="2192" y="2146"/>
                  </a:lnTo>
                  <a:lnTo>
                    <a:pt x="0" y="5314"/>
                  </a:lnTo>
                  <a:lnTo>
                    <a:pt x="0" y="38139"/>
                  </a:lnTo>
                  <a:lnTo>
                    <a:pt x="2192" y="41394"/>
                  </a:lnTo>
                  <a:lnTo>
                    <a:pt x="5537" y="43649"/>
                  </a:lnTo>
                  <a:lnTo>
                    <a:pt x="38163" y="43649"/>
                  </a:lnTo>
                  <a:lnTo>
                    <a:pt x="41425" y="41394"/>
                  </a:lnTo>
                  <a:lnTo>
                    <a:pt x="43589" y="38139"/>
                  </a:lnTo>
                  <a:lnTo>
                    <a:pt x="43589" y="5314"/>
                  </a:lnTo>
                  <a:lnTo>
                    <a:pt x="41425" y="2146"/>
                  </a:lnTo>
                  <a:lnTo>
                    <a:pt x="38273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6" name="object 726"/>
            <p:cNvSpPr/>
            <p:nvPr/>
          </p:nvSpPr>
          <p:spPr>
            <a:xfrm>
              <a:off x="6885356" y="6600113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406" y="0"/>
                  </a:moveTo>
                  <a:lnTo>
                    <a:pt x="4688" y="0"/>
                  </a:lnTo>
                  <a:lnTo>
                    <a:pt x="1896" y="1854"/>
                  </a:lnTo>
                  <a:lnTo>
                    <a:pt x="0" y="4594"/>
                  </a:lnTo>
                  <a:lnTo>
                    <a:pt x="0" y="38286"/>
                  </a:lnTo>
                  <a:lnTo>
                    <a:pt x="1896" y="41101"/>
                  </a:lnTo>
                  <a:lnTo>
                    <a:pt x="4808" y="43065"/>
                  </a:lnTo>
                  <a:lnTo>
                    <a:pt x="38290" y="43065"/>
                  </a:lnTo>
                  <a:lnTo>
                    <a:pt x="41129" y="41101"/>
                  </a:lnTo>
                  <a:lnTo>
                    <a:pt x="43001" y="38286"/>
                  </a:lnTo>
                  <a:lnTo>
                    <a:pt x="43001" y="4594"/>
                  </a:lnTo>
                  <a:lnTo>
                    <a:pt x="41129" y="1854"/>
                  </a:lnTo>
                  <a:lnTo>
                    <a:pt x="3840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7" name="object 727"/>
            <p:cNvSpPr/>
            <p:nvPr/>
          </p:nvSpPr>
          <p:spPr>
            <a:xfrm>
              <a:off x="6885665" y="660041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45" y="0"/>
                  </a:moveTo>
                  <a:lnTo>
                    <a:pt x="3921" y="0"/>
                  </a:lnTo>
                  <a:lnTo>
                    <a:pt x="1587" y="1549"/>
                  </a:lnTo>
                  <a:lnTo>
                    <a:pt x="0" y="3843"/>
                  </a:lnTo>
                  <a:lnTo>
                    <a:pt x="0" y="38440"/>
                  </a:lnTo>
                  <a:lnTo>
                    <a:pt x="1587" y="40797"/>
                  </a:lnTo>
                  <a:lnTo>
                    <a:pt x="4009" y="42430"/>
                  </a:lnTo>
                  <a:lnTo>
                    <a:pt x="38458" y="42430"/>
                  </a:lnTo>
                  <a:lnTo>
                    <a:pt x="40821" y="40797"/>
                  </a:lnTo>
                  <a:lnTo>
                    <a:pt x="42387" y="38440"/>
                  </a:lnTo>
                  <a:lnTo>
                    <a:pt x="42387" y="3843"/>
                  </a:lnTo>
                  <a:lnTo>
                    <a:pt x="40821" y="1549"/>
                  </a:lnTo>
                  <a:lnTo>
                    <a:pt x="3854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8" name="object 728"/>
            <p:cNvSpPr/>
            <p:nvPr/>
          </p:nvSpPr>
          <p:spPr>
            <a:xfrm>
              <a:off x="6885987" y="660073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09" h="41909">
                  <a:moveTo>
                    <a:pt x="38690" y="0"/>
                  </a:moveTo>
                  <a:lnTo>
                    <a:pt x="3121" y="0"/>
                  </a:lnTo>
                  <a:lnTo>
                    <a:pt x="1265" y="1231"/>
                  </a:lnTo>
                  <a:lnTo>
                    <a:pt x="0" y="3061"/>
                  </a:lnTo>
                  <a:lnTo>
                    <a:pt x="0" y="38600"/>
                  </a:lnTo>
                  <a:lnTo>
                    <a:pt x="1265" y="40479"/>
                  </a:lnTo>
                  <a:lnTo>
                    <a:pt x="3254" y="41821"/>
                  </a:lnTo>
                  <a:lnTo>
                    <a:pt x="38559" y="41821"/>
                  </a:lnTo>
                  <a:lnTo>
                    <a:pt x="40499" y="40479"/>
                  </a:lnTo>
                  <a:lnTo>
                    <a:pt x="41748" y="38600"/>
                  </a:lnTo>
                  <a:lnTo>
                    <a:pt x="41748" y="3061"/>
                  </a:lnTo>
                  <a:lnTo>
                    <a:pt x="40499" y="1231"/>
                  </a:lnTo>
                  <a:lnTo>
                    <a:pt x="38690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" name="object 729"/>
            <p:cNvSpPr/>
            <p:nvPr/>
          </p:nvSpPr>
          <p:spPr>
            <a:xfrm>
              <a:off x="6886295" y="660102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10" y="0"/>
                  </a:moveTo>
                  <a:lnTo>
                    <a:pt x="2372" y="0"/>
                  </a:lnTo>
                  <a:lnTo>
                    <a:pt x="957" y="939"/>
                  </a:lnTo>
                  <a:lnTo>
                    <a:pt x="0" y="2322"/>
                  </a:lnTo>
                  <a:lnTo>
                    <a:pt x="0" y="38766"/>
                  </a:lnTo>
                  <a:lnTo>
                    <a:pt x="957" y="40187"/>
                  </a:lnTo>
                  <a:lnTo>
                    <a:pt x="2456" y="41198"/>
                  </a:lnTo>
                  <a:lnTo>
                    <a:pt x="38728" y="41198"/>
                  </a:lnTo>
                  <a:lnTo>
                    <a:pt x="40190" y="40187"/>
                  </a:lnTo>
                  <a:lnTo>
                    <a:pt x="41135" y="38766"/>
                  </a:lnTo>
                  <a:lnTo>
                    <a:pt x="41135" y="2322"/>
                  </a:lnTo>
                  <a:lnTo>
                    <a:pt x="40190" y="939"/>
                  </a:lnTo>
                  <a:lnTo>
                    <a:pt x="38810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" name="object 730"/>
            <p:cNvSpPr/>
            <p:nvPr/>
          </p:nvSpPr>
          <p:spPr>
            <a:xfrm>
              <a:off x="6886617" y="660133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40">
                  <a:moveTo>
                    <a:pt x="38936" y="0"/>
                  </a:moveTo>
                  <a:lnTo>
                    <a:pt x="1591" y="0"/>
                  </a:lnTo>
                  <a:lnTo>
                    <a:pt x="635" y="635"/>
                  </a:lnTo>
                  <a:lnTo>
                    <a:pt x="0" y="1553"/>
                  </a:lnTo>
                  <a:lnTo>
                    <a:pt x="0" y="38939"/>
                  </a:lnTo>
                  <a:lnTo>
                    <a:pt x="635" y="39882"/>
                  </a:lnTo>
                  <a:lnTo>
                    <a:pt x="1701" y="40601"/>
                  </a:lnTo>
                  <a:lnTo>
                    <a:pt x="38828" y="40601"/>
                  </a:lnTo>
                  <a:lnTo>
                    <a:pt x="39868" y="39882"/>
                  </a:lnTo>
                  <a:lnTo>
                    <a:pt x="40495" y="38939"/>
                  </a:lnTo>
                  <a:lnTo>
                    <a:pt x="40495" y="1553"/>
                  </a:lnTo>
                  <a:lnTo>
                    <a:pt x="39868" y="635"/>
                  </a:lnTo>
                  <a:lnTo>
                    <a:pt x="38936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1" name="object 731"/>
            <p:cNvSpPr/>
            <p:nvPr/>
          </p:nvSpPr>
          <p:spPr>
            <a:xfrm>
              <a:off x="6886926" y="660165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093" y="0"/>
                  </a:moveTo>
                  <a:lnTo>
                    <a:pt x="804" y="0"/>
                  </a:lnTo>
                  <a:lnTo>
                    <a:pt x="326" y="317"/>
                  </a:lnTo>
                  <a:lnTo>
                    <a:pt x="0" y="789"/>
                  </a:lnTo>
                  <a:lnTo>
                    <a:pt x="0" y="39080"/>
                  </a:lnTo>
                  <a:lnTo>
                    <a:pt x="326" y="39565"/>
                  </a:lnTo>
                  <a:lnTo>
                    <a:pt x="922" y="39966"/>
                  </a:lnTo>
                  <a:lnTo>
                    <a:pt x="38979" y="39966"/>
                  </a:lnTo>
                  <a:lnTo>
                    <a:pt x="39560" y="39565"/>
                  </a:lnTo>
                  <a:lnTo>
                    <a:pt x="39882" y="39080"/>
                  </a:lnTo>
                  <a:lnTo>
                    <a:pt x="39882" y="789"/>
                  </a:lnTo>
                  <a:lnTo>
                    <a:pt x="39560" y="317"/>
                  </a:lnTo>
                  <a:lnTo>
                    <a:pt x="39093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2" name="object 732"/>
            <p:cNvSpPr/>
            <p:nvPr/>
          </p:nvSpPr>
          <p:spPr>
            <a:xfrm>
              <a:off x="6887252" y="660195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214" y="0"/>
                  </a:moveTo>
                  <a:lnTo>
                    <a:pt x="0" y="12"/>
                  </a:lnTo>
                  <a:lnTo>
                    <a:pt x="0" y="39260"/>
                  </a:lnTo>
                  <a:lnTo>
                    <a:pt x="143" y="39357"/>
                  </a:lnTo>
                  <a:lnTo>
                    <a:pt x="39093" y="39357"/>
                  </a:lnTo>
                  <a:lnTo>
                    <a:pt x="39228" y="39260"/>
                  </a:lnTo>
                  <a:lnTo>
                    <a:pt x="39214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3" name="object 733"/>
            <p:cNvSpPr/>
            <p:nvPr/>
          </p:nvSpPr>
          <p:spPr>
            <a:xfrm>
              <a:off x="6887451" y="6602272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8747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47" y="38747"/>
                  </a:lnTo>
                  <a:lnTo>
                    <a:pt x="38747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4" name="object 734"/>
            <p:cNvSpPr/>
            <p:nvPr/>
          </p:nvSpPr>
          <p:spPr>
            <a:xfrm>
              <a:off x="6887743" y="660256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4" h="38734">
                  <a:moveTo>
                    <a:pt x="38150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50" y="38125"/>
                  </a:lnTo>
                  <a:lnTo>
                    <a:pt x="38150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5" name="object 735"/>
            <p:cNvSpPr/>
            <p:nvPr/>
          </p:nvSpPr>
          <p:spPr>
            <a:xfrm>
              <a:off x="6888073" y="660286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03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7503" y="37528"/>
                  </a:lnTo>
                  <a:lnTo>
                    <a:pt x="3750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6" name="object 736"/>
            <p:cNvSpPr/>
            <p:nvPr/>
          </p:nvSpPr>
          <p:spPr>
            <a:xfrm>
              <a:off x="6888365" y="660318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5">
                  <a:moveTo>
                    <a:pt x="36906" y="0"/>
                  </a:moveTo>
                  <a:lnTo>
                    <a:pt x="0" y="0"/>
                  </a:lnTo>
                  <a:lnTo>
                    <a:pt x="0" y="36893"/>
                  </a:lnTo>
                  <a:lnTo>
                    <a:pt x="36906" y="36893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" name="object 737"/>
            <p:cNvSpPr/>
            <p:nvPr/>
          </p:nvSpPr>
          <p:spPr>
            <a:xfrm>
              <a:off x="6888683" y="660349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96" y="36283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" name="object 738"/>
            <p:cNvSpPr/>
            <p:nvPr/>
          </p:nvSpPr>
          <p:spPr>
            <a:xfrm>
              <a:off x="6888988" y="660380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74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74" y="35674"/>
                  </a:lnTo>
                  <a:lnTo>
                    <a:pt x="35674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" name="object 739"/>
            <p:cNvSpPr/>
            <p:nvPr/>
          </p:nvSpPr>
          <p:spPr>
            <a:xfrm>
              <a:off x="6889280" y="660411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59">
                  <a:moveTo>
                    <a:pt x="35077" y="0"/>
                  </a:moveTo>
                  <a:lnTo>
                    <a:pt x="0" y="0"/>
                  </a:lnTo>
                  <a:lnTo>
                    <a:pt x="0" y="35039"/>
                  </a:lnTo>
                  <a:lnTo>
                    <a:pt x="35077" y="35039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" name="object 740"/>
            <p:cNvSpPr/>
            <p:nvPr/>
          </p:nvSpPr>
          <p:spPr>
            <a:xfrm>
              <a:off x="6889610" y="660443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29" y="3442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" name="object 741"/>
            <p:cNvSpPr/>
            <p:nvPr/>
          </p:nvSpPr>
          <p:spPr>
            <a:xfrm>
              <a:off x="6889902" y="660472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90">
                  <a:moveTo>
                    <a:pt x="33832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33832" y="33807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" name="object 742"/>
            <p:cNvSpPr/>
            <p:nvPr/>
          </p:nvSpPr>
          <p:spPr>
            <a:xfrm>
              <a:off x="6890232" y="660502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185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185" y="33210"/>
                  </a:lnTo>
                  <a:lnTo>
                    <a:pt x="33185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3" name="object 743"/>
            <p:cNvSpPr/>
            <p:nvPr/>
          </p:nvSpPr>
          <p:spPr>
            <a:xfrm>
              <a:off x="6890524" y="660532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626"/>
                  </a:lnTo>
                  <a:lnTo>
                    <a:pt x="32588" y="32626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" name="object 744"/>
            <p:cNvSpPr/>
            <p:nvPr/>
          </p:nvSpPr>
          <p:spPr>
            <a:xfrm>
              <a:off x="6890816" y="660565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003" y="0"/>
                  </a:moveTo>
                  <a:lnTo>
                    <a:pt x="0" y="0"/>
                  </a:lnTo>
                  <a:lnTo>
                    <a:pt x="0" y="31965"/>
                  </a:lnTo>
                  <a:lnTo>
                    <a:pt x="32003" y="31965"/>
                  </a:lnTo>
                  <a:lnTo>
                    <a:pt x="32003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" name="object 745"/>
            <p:cNvSpPr/>
            <p:nvPr/>
          </p:nvSpPr>
          <p:spPr>
            <a:xfrm>
              <a:off x="6891147" y="6605943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56" y="0"/>
                  </a:moveTo>
                  <a:lnTo>
                    <a:pt x="0" y="0"/>
                  </a:lnTo>
                  <a:lnTo>
                    <a:pt x="0" y="31381"/>
                  </a:lnTo>
                  <a:lnTo>
                    <a:pt x="31356" y="31381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" name="object 746"/>
            <p:cNvSpPr/>
            <p:nvPr/>
          </p:nvSpPr>
          <p:spPr>
            <a:xfrm>
              <a:off x="6891439" y="6606260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5" h="31115">
                  <a:moveTo>
                    <a:pt x="30759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59" y="30759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7" name="object 747"/>
            <p:cNvSpPr/>
            <p:nvPr/>
          </p:nvSpPr>
          <p:spPr>
            <a:xfrm>
              <a:off x="6891769" y="660656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" name="object 748"/>
            <p:cNvSpPr/>
            <p:nvPr/>
          </p:nvSpPr>
          <p:spPr>
            <a:xfrm>
              <a:off x="5845137" y="6593814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651" y="27432"/>
                  </a:moveTo>
                  <a:lnTo>
                    <a:pt x="55511" y="26771"/>
                  </a:lnTo>
                  <a:lnTo>
                    <a:pt x="55181" y="25196"/>
                  </a:lnTo>
                  <a:lnTo>
                    <a:pt x="54889" y="23812"/>
                  </a:lnTo>
                  <a:lnTo>
                    <a:pt x="54571" y="22301"/>
                  </a:lnTo>
                  <a:lnTo>
                    <a:pt x="54267" y="20853"/>
                  </a:lnTo>
                  <a:lnTo>
                    <a:pt x="53975" y="19431"/>
                  </a:lnTo>
                  <a:lnTo>
                    <a:pt x="53644" y="17856"/>
                  </a:lnTo>
                  <a:lnTo>
                    <a:pt x="53441" y="16891"/>
                  </a:lnTo>
                  <a:lnTo>
                    <a:pt x="53352" y="16764"/>
                  </a:lnTo>
                  <a:lnTo>
                    <a:pt x="53047" y="16306"/>
                  </a:lnTo>
                  <a:lnTo>
                    <a:pt x="52730" y="15849"/>
                  </a:lnTo>
                  <a:lnTo>
                    <a:pt x="52425" y="15405"/>
                  </a:lnTo>
                  <a:lnTo>
                    <a:pt x="52108" y="14935"/>
                  </a:lnTo>
                  <a:lnTo>
                    <a:pt x="51816" y="14516"/>
                  </a:lnTo>
                  <a:lnTo>
                    <a:pt x="51511" y="14058"/>
                  </a:lnTo>
                  <a:lnTo>
                    <a:pt x="51193" y="13601"/>
                  </a:lnTo>
                  <a:lnTo>
                    <a:pt x="50888" y="13144"/>
                  </a:lnTo>
                  <a:lnTo>
                    <a:pt x="50571" y="12687"/>
                  </a:lnTo>
                  <a:lnTo>
                    <a:pt x="50279" y="12268"/>
                  </a:lnTo>
                  <a:lnTo>
                    <a:pt x="47485" y="8153"/>
                  </a:lnTo>
                  <a:lnTo>
                    <a:pt x="43408" y="5384"/>
                  </a:lnTo>
                  <a:lnTo>
                    <a:pt x="42926" y="5054"/>
                  </a:lnTo>
                  <a:lnTo>
                    <a:pt x="42494" y="4762"/>
                  </a:lnTo>
                  <a:lnTo>
                    <a:pt x="42075" y="4470"/>
                  </a:lnTo>
                  <a:lnTo>
                    <a:pt x="41579" y="4140"/>
                  </a:lnTo>
                  <a:lnTo>
                    <a:pt x="41160" y="3848"/>
                  </a:lnTo>
                  <a:lnTo>
                    <a:pt x="40665" y="3517"/>
                  </a:lnTo>
                  <a:lnTo>
                    <a:pt x="40246" y="3225"/>
                  </a:lnTo>
                  <a:lnTo>
                    <a:pt x="39776" y="2908"/>
                  </a:lnTo>
                  <a:lnTo>
                    <a:pt x="39331" y="2603"/>
                  </a:lnTo>
                  <a:lnTo>
                    <a:pt x="38900" y="2311"/>
                  </a:lnTo>
                  <a:lnTo>
                    <a:pt x="38735" y="2209"/>
                  </a:lnTo>
                  <a:lnTo>
                    <a:pt x="37680" y="1981"/>
                  </a:lnTo>
                  <a:lnTo>
                    <a:pt x="36283" y="1689"/>
                  </a:lnTo>
                  <a:lnTo>
                    <a:pt x="34696" y="1358"/>
                  </a:lnTo>
                  <a:lnTo>
                    <a:pt x="33299" y="1066"/>
                  </a:lnTo>
                  <a:lnTo>
                    <a:pt x="31902" y="774"/>
                  </a:lnTo>
                  <a:lnTo>
                    <a:pt x="30314" y="444"/>
                  </a:lnTo>
                  <a:lnTo>
                    <a:pt x="28917" y="152"/>
                  </a:lnTo>
                  <a:lnTo>
                    <a:pt x="28194" y="0"/>
                  </a:lnTo>
                  <a:lnTo>
                    <a:pt x="27432" y="152"/>
                  </a:lnTo>
                  <a:lnTo>
                    <a:pt x="25971" y="444"/>
                  </a:lnTo>
                  <a:lnTo>
                    <a:pt x="24320" y="774"/>
                  </a:lnTo>
                  <a:lnTo>
                    <a:pt x="22872" y="1066"/>
                  </a:lnTo>
                  <a:lnTo>
                    <a:pt x="21424" y="1358"/>
                  </a:lnTo>
                  <a:lnTo>
                    <a:pt x="19773" y="1689"/>
                  </a:lnTo>
                  <a:lnTo>
                    <a:pt x="18326" y="1981"/>
                  </a:lnTo>
                  <a:lnTo>
                    <a:pt x="17208" y="2209"/>
                  </a:lnTo>
                  <a:lnTo>
                    <a:pt x="17043" y="2311"/>
                  </a:lnTo>
                  <a:lnTo>
                    <a:pt x="16611" y="2603"/>
                  </a:lnTo>
                  <a:lnTo>
                    <a:pt x="16141" y="2908"/>
                  </a:lnTo>
                  <a:lnTo>
                    <a:pt x="15671" y="3225"/>
                  </a:lnTo>
                  <a:lnTo>
                    <a:pt x="15227" y="3517"/>
                  </a:lnTo>
                  <a:lnTo>
                    <a:pt x="14732" y="3848"/>
                  </a:lnTo>
                  <a:lnTo>
                    <a:pt x="14287" y="4140"/>
                  </a:lnTo>
                  <a:lnTo>
                    <a:pt x="13792" y="4470"/>
                  </a:lnTo>
                  <a:lnTo>
                    <a:pt x="13360" y="4762"/>
                  </a:lnTo>
                  <a:lnTo>
                    <a:pt x="12915" y="5054"/>
                  </a:lnTo>
                  <a:lnTo>
                    <a:pt x="12420" y="5384"/>
                  </a:lnTo>
                  <a:lnTo>
                    <a:pt x="8255" y="8153"/>
                  </a:lnTo>
                  <a:lnTo>
                    <a:pt x="5422" y="12255"/>
                  </a:lnTo>
                  <a:lnTo>
                    <a:pt x="5118" y="12687"/>
                  </a:lnTo>
                  <a:lnTo>
                    <a:pt x="4800" y="13144"/>
                  </a:lnTo>
                  <a:lnTo>
                    <a:pt x="4495" y="13589"/>
                  </a:lnTo>
                  <a:lnTo>
                    <a:pt x="4165" y="14058"/>
                  </a:lnTo>
                  <a:lnTo>
                    <a:pt x="3860" y="14503"/>
                  </a:lnTo>
                  <a:lnTo>
                    <a:pt x="3238" y="15392"/>
                  </a:lnTo>
                  <a:lnTo>
                    <a:pt x="2933" y="15849"/>
                  </a:lnTo>
                  <a:lnTo>
                    <a:pt x="2616" y="16306"/>
                  </a:lnTo>
                  <a:lnTo>
                    <a:pt x="2311" y="16751"/>
                  </a:lnTo>
                  <a:lnTo>
                    <a:pt x="2209" y="16891"/>
                  </a:lnTo>
                  <a:lnTo>
                    <a:pt x="2006" y="17843"/>
                  </a:lnTo>
                  <a:lnTo>
                    <a:pt x="1676" y="19418"/>
                  </a:lnTo>
                  <a:lnTo>
                    <a:pt x="1384" y="20815"/>
                  </a:lnTo>
                  <a:lnTo>
                    <a:pt x="762" y="23787"/>
                  </a:lnTo>
                  <a:lnTo>
                    <a:pt x="469" y="25196"/>
                  </a:lnTo>
                  <a:lnTo>
                    <a:pt x="139" y="26771"/>
                  </a:lnTo>
                  <a:lnTo>
                    <a:pt x="0" y="27432"/>
                  </a:lnTo>
                  <a:lnTo>
                    <a:pt x="139" y="28130"/>
                  </a:lnTo>
                  <a:lnTo>
                    <a:pt x="469" y="29781"/>
                  </a:lnTo>
                  <a:lnTo>
                    <a:pt x="762" y="31242"/>
                  </a:lnTo>
                  <a:lnTo>
                    <a:pt x="1384" y="34340"/>
                  </a:lnTo>
                  <a:lnTo>
                    <a:pt x="1676" y="35788"/>
                  </a:lnTo>
                  <a:lnTo>
                    <a:pt x="2006" y="37439"/>
                  </a:lnTo>
                  <a:lnTo>
                    <a:pt x="2209" y="38430"/>
                  </a:lnTo>
                  <a:lnTo>
                    <a:pt x="2311" y="38582"/>
                  </a:lnTo>
                  <a:lnTo>
                    <a:pt x="2616" y="39039"/>
                  </a:lnTo>
                  <a:lnTo>
                    <a:pt x="3238" y="39966"/>
                  </a:lnTo>
                  <a:lnTo>
                    <a:pt x="3860" y="40894"/>
                  </a:lnTo>
                  <a:lnTo>
                    <a:pt x="4165" y="41351"/>
                  </a:lnTo>
                  <a:lnTo>
                    <a:pt x="8255" y="47409"/>
                  </a:lnTo>
                  <a:lnTo>
                    <a:pt x="12484" y="50266"/>
                  </a:lnTo>
                  <a:lnTo>
                    <a:pt x="17208" y="53454"/>
                  </a:lnTo>
                  <a:lnTo>
                    <a:pt x="24345" y="54902"/>
                  </a:lnTo>
                  <a:lnTo>
                    <a:pt x="27432" y="55511"/>
                  </a:lnTo>
                  <a:lnTo>
                    <a:pt x="28194" y="55664"/>
                  </a:lnTo>
                  <a:lnTo>
                    <a:pt x="28917" y="55511"/>
                  </a:lnTo>
                  <a:lnTo>
                    <a:pt x="30429" y="55194"/>
                  </a:lnTo>
                  <a:lnTo>
                    <a:pt x="31813" y="54902"/>
                  </a:lnTo>
                  <a:lnTo>
                    <a:pt x="38735" y="53454"/>
                  </a:lnTo>
                  <a:lnTo>
                    <a:pt x="38874" y="53352"/>
                  </a:lnTo>
                  <a:lnTo>
                    <a:pt x="39331" y="53035"/>
                  </a:lnTo>
                  <a:lnTo>
                    <a:pt x="39763" y="52730"/>
                  </a:lnTo>
                  <a:lnTo>
                    <a:pt x="40233" y="52412"/>
                  </a:lnTo>
                  <a:lnTo>
                    <a:pt x="40652" y="52120"/>
                  </a:lnTo>
                  <a:lnTo>
                    <a:pt x="41084" y="51816"/>
                  </a:lnTo>
                  <a:lnTo>
                    <a:pt x="41554" y="51498"/>
                  </a:lnTo>
                  <a:lnTo>
                    <a:pt x="41986" y="51193"/>
                  </a:lnTo>
                  <a:lnTo>
                    <a:pt x="42456" y="50876"/>
                  </a:lnTo>
                  <a:lnTo>
                    <a:pt x="42887" y="50571"/>
                  </a:lnTo>
                  <a:lnTo>
                    <a:pt x="43332" y="50266"/>
                  </a:lnTo>
                  <a:lnTo>
                    <a:pt x="47472" y="47409"/>
                  </a:lnTo>
                  <a:lnTo>
                    <a:pt x="50279" y="43205"/>
                  </a:lnTo>
                  <a:lnTo>
                    <a:pt x="50571" y="42760"/>
                  </a:lnTo>
                  <a:lnTo>
                    <a:pt x="50888" y="42291"/>
                  </a:lnTo>
                  <a:lnTo>
                    <a:pt x="51193" y="41821"/>
                  </a:lnTo>
                  <a:lnTo>
                    <a:pt x="51511" y="41351"/>
                  </a:lnTo>
                  <a:lnTo>
                    <a:pt x="51816" y="40894"/>
                  </a:lnTo>
                  <a:lnTo>
                    <a:pt x="52108" y="40449"/>
                  </a:lnTo>
                  <a:lnTo>
                    <a:pt x="52425" y="39966"/>
                  </a:lnTo>
                  <a:lnTo>
                    <a:pt x="52730" y="39509"/>
                  </a:lnTo>
                  <a:lnTo>
                    <a:pt x="53047" y="39039"/>
                  </a:lnTo>
                  <a:lnTo>
                    <a:pt x="53352" y="38582"/>
                  </a:lnTo>
                  <a:lnTo>
                    <a:pt x="53441" y="38430"/>
                  </a:lnTo>
                  <a:lnTo>
                    <a:pt x="53644" y="37452"/>
                  </a:lnTo>
                  <a:lnTo>
                    <a:pt x="53975" y="35801"/>
                  </a:lnTo>
                  <a:lnTo>
                    <a:pt x="54267" y="34340"/>
                  </a:lnTo>
                  <a:lnTo>
                    <a:pt x="54571" y="32791"/>
                  </a:lnTo>
                  <a:lnTo>
                    <a:pt x="54889" y="31242"/>
                  </a:lnTo>
                  <a:lnTo>
                    <a:pt x="55181" y="29781"/>
                  </a:lnTo>
                  <a:lnTo>
                    <a:pt x="55511" y="28130"/>
                  </a:lnTo>
                  <a:lnTo>
                    <a:pt x="55651" y="27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" name="object 749"/>
            <p:cNvSpPr/>
            <p:nvPr/>
          </p:nvSpPr>
          <p:spPr>
            <a:xfrm>
              <a:off x="5850898" y="6599491"/>
              <a:ext cx="44450" cy="44450"/>
            </a:xfrm>
            <a:custGeom>
              <a:avLst/>
              <a:gdLst/>
              <a:ahLst/>
              <a:cxnLst/>
              <a:rect l="l" t="t" r="r" b="b"/>
              <a:pathLst>
                <a:path w="44450" h="44450">
                  <a:moveTo>
                    <a:pt x="38087" y="0"/>
                  </a:moveTo>
                  <a:lnTo>
                    <a:pt x="6225" y="0"/>
                  </a:lnTo>
                  <a:lnTo>
                    <a:pt x="2497" y="2476"/>
                  </a:lnTo>
                  <a:lnTo>
                    <a:pt x="0" y="6086"/>
                  </a:lnTo>
                  <a:lnTo>
                    <a:pt x="0" y="38016"/>
                  </a:lnTo>
                  <a:lnTo>
                    <a:pt x="2497" y="41724"/>
                  </a:lnTo>
                  <a:lnTo>
                    <a:pt x="6292" y="44284"/>
                  </a:lnTo>
                  <a:lnTo>
                    <a:pt x="38021" y="44284"/>
                  </a:lnTo>
                  <a:lnTo>
                    <a:pt x="41724" y="41724"/>
                  </a:lnTo>
                  <a:lnTo>
                    <a:pt x="44188" y="38016"/>
                  </a:lnTo>
                  <a:lnTo>
                    <a:pt x="44188" y="6086"/>
                  </a:lnTo>
                  <a:lnTo>
                    <a:pt x="41724" y="2476"/>
                  </a:lnTo>
                  <a:lnTo>
                    <a:pt x="380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0" name="object 750"/>
            <p:cNvSpPr/>
            <p:nvPr/>
          </p:nvSpPr>
          <p:spPr>
            <a:xfrm>
              <a:off x="5851194" y="659982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5">
                  <a:moveTo>
                    <a:pt x="38275" y="0"/>
                  </a:moveTo>
                  <a:lnTo>
                    <a:pt x="5432" y="0"/>
                  </a:lnTo>
                  <a:lnTo>
                    <a:pt x="2201" y="2146"/>
                  </a:lnTo>
                  <a:lnTo>
                    <a:pt x="0" y="5327"/>
                  </a:lnTo>
                  <a:lnTo>
                    <a:pt x="0" y="38125"/>
                  </a:lnTo>
                  <a:lnTo>
                    <a:pt x="2201" y="41394"/>
                  </a:lnTo>
                  <a:lnTo>
                    <a:pt x="5544" y="43649"/>
                  </a:lnTo>
                  <a:lnTo>
                    <a:pt x="38166" y="43649"/>
                  </a:lnTo>
                  <a:lnTo>
                    <a:pt x="41428" y="41394"/>
                  </a:lnTo>
                  <a:lnTo>
                    <a:pt x="43599" y="38125"/>
                  </a:lnTo>
                  <a:lnTo>
                    <a:pt x="43599" y="5327"/>
                  </a:lnTo>
                  <a:lnTo>
                    <a:pt x="41428" y="2146"/>
                  </a:lnTo>
                  <a:lnTo>
                    <a:pt x="38275" y="0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1" name="object 751"/>
            <p:cNvSpPr/>
            <p:nvPr/>
          </p:nvSpPr>
          <p:spPr>
            <a:xfrm>
              <a:off x="5851503" y="6600113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43179" h="43179">
                  <a:moveTo>
                    <a:pt x="38396" y="0"/>
                  </a:moveTo>
                  <a:lnTo>
                    <a:pt x="4683" y="0"/>
                  </a:lnTo>
                  <a:lnTo>
                    <a:pt x="1892" y="1854"/>
                  </a:lnTo>
                  <a:lnTo>
                    <a:pt x="0" y="4589"/>
                  </a:lnTo>
                  <a:lnTo>
                    <a:pt x="0" y="38292"/>
                  </a:lnTo>
                  <a:lnTo>
                    <a:pt x="1892" y="41101"/>
                  </a:lnTo>
                  <a:lnTo>
                    <a:pt x="4802" y="43065"/>
                  </a:lnTo>
                  <a:lnTo>
                    <a:pt x="38279" y="43065"/>
                  </a:lnTo>
                  <a:lnTo>
                    <a:pt x="41119" y="41101"/>
                  </a:lnTo>
                  <a:lnTo>
                    <a:pt x="42986" y="38292"/>
                  </a:lnTo>
                  <a:lnTo>
                    <a:pt x="42986" y="4589"/>
                  </a:lnTo>
                  <a:lnTo>
                    <a:pt x="41119" y="1854"/>
                  </a:lnTo>
                  <a:lnTo>
                    <a:pt x="38396" y="0"/>
                  </a:lnTo>
                  <a:close/>
                </a:path>
              </a:pathLst>
            </a:custGeom>
            <a:solidFill>
              <a:srgbClr val="ECECE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2" name="object 752"/>
            <p:cNvSpPr/>
            <p:nvPr/>
          </p:nvSpPr>
          <p:spPr>
            <a:xfrm>
              <a:off x="5851799" y="6600418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38547" y="0"/>
                  </a:moveTo>
                  <a:lnTo>
                    <a:pt x="3928" y="0"/>
                  </a:lnTo>
                  <a:lnTo>
                    <a:pt x="1596" y="1549"/>
                  </a:lnTo>
                  <a:lnTo>
                    <a:pt x="0" y="3856"/>
                  </a:lnTo>
                  <a:lnTo>
                    <a:pt x="0" y="38426"/>
                  </a:lnTo>
                  <a:lnTo>
                    <a:pt x="1596" y="40797"/>
                  </a:lnTo>
                  <a:lnTo>
                    <a:pt x="4017" y="42430"/>
                  </a:lnTo>
                  <a:lnTo>
                    <a:pt x="38461" y="42430"/>
                  </a:lnTo>
                  <a:lnTo>
                    <a:pt x="40823" y="40797"/>
                  </a:lnTo>
                  <a:lnTo>
                    <a:pt x="42398" y="38426"/>
                  </a:lnTo>
                  <a:lnTo>
                    <a:pt x="42398" y="3856"/>
                  </a:lnTo>
                  <a:lnTo>
                    <a:pt x="40823" y="1549"/>
                  </a:lnTo>
                  <a:lnTo>
                    <a:pt x="3854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3" name="object 753"/>
            <p:cNvSpPr/>
            <p:nvPr/>
          </p:nvSpPr>
          <p:spPr>
            <a:xfrm>
              <a:off x="5852133" y="660073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38679" y="0"/>
                  </a:moveTo>
                  <a:lnTo>
                    <a:pt x="3115" y="0"/>
                  </a:lnTo>
                  <a:lnTo>
                    <a:pt x="1261" y="1231"/>
                  </a:lnTo>
                  <a:lnTo>
                    <a:pt x="0" y="3055"/>
                  </a:lnTo>
                  <a:lnTo>
                    <a:pt x="0" y="38606"/>
                  </a:lnTo>
                  <a:lnTo>
                    <a:pt x="1261" y="40479"/>
                  </a:lnTo>
                  <a:lnTo>
                    <a:pt x="3249" y="41821"/>
                  </a:lnTo>
                  <a:lnTo>
                    <a:pt x="38548" y="41821"/>
                  </a:lnTo>
                  <a:lnTo>
                    <a:pt x="40488" y="40479"/>
                  </a:lnTo>
                  <a:lnTo>
                    <a:pt x="41733" y="38606"/>
                  </a:lnTo>
                  <a:lnTo>
                    <a:pt x="41733" y="3055"/>
                  </a:lnTo>
                  <a:lnTo>
                    <a:pt x="40488" y="1231"/>
                  </a:lnTo>
                  <a:lnTo>
                    <a:pt x="38679" y="0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4" name="object 754"/>
            <p:cNvSpPr/>
            <p:nvPr/>
          </p:nvSpPr>
          <p:spPr>
            <a:xfrm>
              <a:off x="5852429" y="660102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8812" y="0"/>
                  </a:moveTo>
                  <a:lnTo>
                    <a:pt x="2380" y="0"/>
                  </a:lnTo>
                  <a:lnTo>
                    <a:pt x="965" y="939"/>
                  </a:lnTo>
                  <a:lnTo>
                    <a:pt x="0" y="2335"/>
                  </a:lnTo>
                  <a:lnTo>
                    <a:pt x="0" y="38753"/>
                  </a:lnTo>
                  <a:lnTo>
                    <a:pt x="965" y="40187"/>
                  </a:lnTo>
                  <a:lnTo>
                    <a:pt x="2464" y="41198"/>
                  </a:lnTo>
                  <a:lnTo>
                    <a:pt x="38730" y="41198"/>
                  </a:lnTo>
                  <a:lnTo>
                    <a:pt x="40192" y="40187"/>
                  </a:lnTo>
                  <a:lnTo>
                    <a:pt x="41144" y="38753"/>
                  </a:lnTo>
                  <a:lnTo>
                    <a:pt x="41144" y="2335"/>
                  </a:lnTo>
                  <a:lnTo>
                    <a:pt x="40192" y="939"/>
                  </a:lnTo>
                  <a:lnTo>
                    <a:pt x="38812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5" name="object 755"/>
            <p:cNvSpPr/>
            <p:nvPr/>
          </p:nvSpPr>
          <p:spPr>
            <a:xfrm>
              <a:off x="5852751" y="6601332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40">
                  <a:moveTo>
                    <a:pt x="38938" y="0"/>
                  </a:moveTo>
                  <a:lnTo>
                    <a:pt x="1599" y="0"/>
                  </a:lnTo>
                  <a:lnTo>
                    <a:pt x="643" y="635"/>
                  </a:lnTo>
                  <a:lnTo>
                    <a:pt x="0" y="1565"/>
                  </a:lnTo>
                  <a:lnTo>
                    <a:pt x="0" y="38927"/>
                  </a:lnTo>
                  <a:lnTo>
                    <a:pt x="643" y="39882"/>
                  </a:lnTo>
                  <a:lnTo>
                    <a:pt x="1709" y="40601"/>
                  </a:lnTo>
                  <a:lnTo>
                    <a:pt x="38830" y="40601"/>
                  </a:lnTo>
                  <a:lnTo>
                    <a:pt x="39870" y="39882"/>
                  </a:lnTo>
                  <a:lnTo>
                    <a:pt x="40505" y="38927"/>
                  </a:lnTo>
                  <a:lnTo>
                    <a:pt x="40505" y="1565"/>
                  </a:lnTo>
                  <a:lnTo>
                    <a:pt x="39870" y="635"/>
                  </a:lnTo>
                  <a:lnTo>
                    <a:pt x="38938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6" name="object 756"/>
            <p:cNvSpPr/>
            <p:nvPr/>
          </p:nvSpPr>
          <p:spPr>
            <a:xfrm>
              <a:off x="5853060" y="660165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39095" y="0"/>
                  </a:moveTo>
                  <a:lnTo>
                    <a:pt x="812" y="0"/>
                  </a:lnTo>
                  <a:lnTo>
                    <a:pt x="334" y="317"/>
                  </a:lnTo>
                  <a:lnTo>
                    <a:pt x="0" y="801"/>
                  </a:lnTo>
                  <a:lnTo>
                    <a:pt x="0" y="39068"/>
                  </a:lnTo>
                  <a:lnTo>
                    <a:pt x="334" y="39565"/>
                  </a:lnTo>
                  <a:lnTo>
                    <a:pt x="929" y="39966"/>
                  </a:lnTo>
                  <a:lnTo>
                    <a:pt x="38981" y="39966"/>
                  </a:lnTo>
                  <a:lnTo>
                    <a:pt x="39561" y="39565"/>
                  </a:lnTo>
                  <a:lnTo>
                    <a:pt x="39891" y="39068"/>
                  </a:lnTo>
                  <a:lnTo>
                    <a:pt x="39891" y="801"/>
                  </a:lnTo>
                  <a:lnTo>
                    <a:pt x="39561" y="317"/>
                  </a:lnTo>
                  <a:lnTo>
                    <a:pt x="39095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7" name="object 757"/>
            <p:cNvSpPr/>
            <p:nvPr/>
          </p:nvSpPr>
          <p:spPr>
            <a:xfrm>
              <a:off x="5853395" y="660195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39208" y="0"/>
                  </a:moveTo>
                  <a:lnTo>
                    <a:pt x="0" y="12"/>
                  </a:lnTo>
                  <a:lnTo>
                    <a:pt x="0" y="39260"/>
                  </a:lnTo>
                  <a:lnTo>
                    <a:pt x="143" y="39357"/>
                  </a:lnTo>
                  <a:lnTo>
                    <a:pt x="39087" y="39357"/>
                  </a:lnTo>
                  <a:lnTo>
                    <a:pt x="39214" y="39260"/>
                  </a:lnTo>
                  <a:lnTo>
                    <a:pt x="39208" y="0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8" name="object 758"/>
            <p:cNvSpPr/>
            <p:nvPr/>
          </p:nvSpPr>
          <p:spPr>
            <a:xfrm>
              <a:off x="5853595" y="6602272"/>
              <a:ext cx="38735" cy="39370"/>
            </a:xfrm>
            <a:custGeom>
              <a:avLst/>
              <a:gdLst/>
              <a:ahLst/>
              <a:cxnLst/>
              <a:rect l="l" t="t" r="r" b="b"/>
              <a:pathLst>
                <a:path w="38735" h="39370">
                  <a:moveTo>
                    <a:pt x="38735" y="0"/>
                  </a:moveTo>
                  <a:lnTo>
                    <a:pt x="0" y="0"/>
                  </a:lnTo>
                  <a:lnTo>
                    <a:pt x="0" y="38747"/>
                  </a:lnTo>
                  <a:lnTo>
                    <a:pt x="38735" y="38747"/>
                  </a:lnTo>
                  <a:lnTo>
                    <a:pt x="38735" y="0"/>
                  </a:lnTo>
                  <a:close/>
                </a:path>
              </a:pathLst>
            </a:custGeom>
            <a:solidFill>
              <a:srgbClr val="C0C2C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9" name="object 759"/>
            <p:cNvSpPr/>
            <p:nvPr/>
          </p:nvSpPr>
          <p:spPr>
            <a:xfrm>
              <a:off x="5853887" y="6602564"/>
              <a:ext cx="38735" cy="38735"/>
            </a:xfrm>
            <a:custGeom>
              <a:avLst/>
              <a:gdLst/>
              <a:ahLst/>
              <a:cxnLst/>
              <a:rect l="l" t="t" r="r" b="b"/>
              <a:pathLst>
                <a:path w="38735" h="38734">
                  <a:moveTo>
                    <a:pt x="38150" y="0"/>
                  </a:moveTo>
                  <a:lnTo>
                    <a:pt x="0" y="0"/>
                  </a:lnTo>
                  <a:lnTo>
                    <a:pt x="0" y="38125"/>
                  </a:lnTo>
                  <a:lnTo>
                    <a:pt x="38150" y="38125"/>
                  </a:lnTo>
                  <a:lnTo>
                    <a:pt x="38150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0" name="object 760"/>
            <p:cNvSpPr/>
            <p:nvPr/>
          </p:nvSpPr>
          <p:spPr>
            <a:xfrm>
              <a:off x="5854204" y="6602869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37515" y="0"/>
                  </a:moveTo>
                  <a:lnTo>
                    <a:pt x="0" y="0"/>
                  </a:lnTo>
                  <a:lnTo>
                    <a:pt x="0" y="37528"/>
                  </a:lnTo>
                  <a:lnTo>
                    <a:pt x="37515" y="37528"/>
                  </a:lnTo>
                  <a:lnTo>
                    <a:pt x="37515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" name="object 761"/>
            <p:cNvSpPr/>
            <p:nvPr/>
          </p:nvSpPr>
          <p:spPr>
            <a:xfrm>
              <a:off x="5854509" y="660318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36906" y="0"/>
                  </a:moveTo>
                  <a:lnTo>
                    <a:pt x="0" y="0"/>
                  </a:lnTo>
                  <a:lnTo>
                    <a:pt x="0" y="36893"/>
                  </a:lnTo>
                  <a:lnTo>
                    <a:pt x="36906" y="36893"/>
                  </a:lnTo>
                  <a:lnTo>
                    <a:pt x="36906" y="0"/>
                  </a:lnTo>
                  <a:close/>
                </a:path>
              </a:pathLst>
            </a:custGeom>
            <a:solidFill>
              <a:srgbClr val="ABAD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" name="object 762"/>
            <p:cNvSpPr/>
            <p:nvPr/>
          </p:nvSpPr>
          <p:spPr>
            <a:xfrm>
              <a:off x="5854827" y="6603491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6" y="0"/>
                  </a:moveTo>
                  <a:lnTo>
                    <a:pt x="0" y="0"/>
                  </a:lnTo>
                  <a:lnTo>
                    <a:pt x="0" y="36283"/>
                  </a:lnTo>
                  <a:lnTo>
                    <a:pt x="36296" y="36283"/>
                  </a:lnTo>
                  <a:lnTo>
                    <a:pt x="36296" y="0"/>
                  </a:lnTo>
                  <a:close/>
                </a:path>
              </a:pathLst>
            </a:custGeom>
            <a:solidFill>
              <a:srgbClr val="A4A6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" name="object 763"/>
            <p:cNvSpPr/>
            <p:nvPr/>
          </p:nvSpPr>
          <p:spPr>
            <a:xfrm>
              <a:off x="5855131" y="660380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661" y="0"/>
                  </a:moveTo>
                  <a:lnTo>
                    <a:pt x="0" y="0"/>
                  </a:lnTo>
                  <a:lnTo>
                    <a:pt x="0" y="35674"/>
                  </a:lnTo>
                  <a:lnTo>
                    <a:pt x="35661" y="35674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" name="object 764"/>
            <p:cNvSpPr/>
            <p:nvPr/>
          </p:nvSpPr>
          <p:spPr>
            <a:xfrm>
              <a:off x="5855423" y="660411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59">
                  <a:moveTo>
                    <a:pt x="35077" y="0"/>
                  </a:moveTo>
                  <a:lnTo>
                    <a:pt x="0" y="0"/>
                  </a:lnTo>
                  <a:lnTo>
                    <a:pt x="0" y="35039"/>
                  </a:lnTo>
                  <a:lnTo>
                    <a:pt x="35077" y="35039"/>
                  </a:lnTo>
                  <a:lnTo>
                    <a:pt x="35077" y="0"/>
                  </a:lnTo>
                  <a:close/>
                </a:path>
              </a:pathLst>
            </a:custGeom>
            <a:solidFill>
              <a:srgbClr val="9193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" name="object 765"/>
            <p:cNvSpPr/>
            <p:nvPr/>
          </p:nvSpPr>
          <p:spPr>
            <a:xfrm>
              <a:off x="5855741" y="6604431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34429" y="0"/>
                  </a:moveTo>
                  <a:lnTo>
                    <a:pt x="0" y="0"/>
                  </a:lnTo>
                  <a:lnTo>
                    <a:pt x="0" y="34429"/>
                  </a:lnTo>
                  <a:lnTo>
                    <a:pt x="34429" y="34429"/>
                  </a:lnTo>
                  <a:lnTo>
                    <a:pt x="34429" y="0"/>
                  </a:lnTo>
                  <a:close/>
                </a:path>
              </a:pathLst>
            </a:custGeom>
            <a:solidFill>
              <a:srgbClr val="888A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6" name="object 766"/>
            <p:cNvSpPr/>
            <p:nvPr/>
          </p:nvSpPr>
          <p:spPr>
            <a:xfrm>
              <a:off x="5856046" y="660472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90">
                  <a:moveTo>
                    <a:pt x="33832" y="0"/>
                  </a:moveTo>
                  <a:lnTo>
                    <a:pt x="0" y="0"/>
                  </a:lnTo>
                  <a:lnTo>
                    <a:pt x="0" y="33807"/>
                  </a:lnTo>
                  <a:lnTo>
                    <a:pt x="33832" y="33807"/>
                  </a:lnTo>
                  <a:lnTo>
                    <a:pt x="33832" y="0"/>
                  </a:lnTo>
                  <a:close/>
                </a:path>
              </a:pathLst>
            </a:custGeom>
            <a:solidFill>
              <a:srgbClr val="7F818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7" name="object 767"/>
            <p:cNvSpPr/>
            <p:nvPr/>
          </p:nvSpPr>
          <p:spPr>
            <a:xfrm>
              <a:off x="5856363" y="660502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197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33197" y="33210"/>
                  </a:lnTo>
                  <a:lnTo>
                    <a:pt x="33197" y="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8" name="object 768"/>
            <p:cNvSpPr/>
            <p:nvPr/>
          </p:nvSpPr>
          <p:spPr>
            <a:xfrm>
              <a:off x="5856668" y="660532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588" y="0"/>
                  </a:moveTo>
                  <a:lnTo>
                    <a:pt x="0" y="0"/>
                  </a:lnTo>
                  <a:lnTo>
                    <a:pt x="0" y="32626"/>
                  </a:lnTo>
                  <a:lnTo>
                    <a:pt x="32588" y="32626"/>
                  </a:lnTo>
                  <a:lnTo>
                    <a:pt x="32588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9" name="object 769"/>
            <p:cNvSpPr/>
            <p:nvPr/>
          </p:nvSpPr>
          <p:spPr>
            <a:xfrm>
              <a:off x="5856960" y="660565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5" h="32384">
                  <a:moveTo>
                    <a:pt x="32003" y="0"/>
                  </a:moveTo>
                  <a:lnTo>
                    <a:pt x="0" y="0"/>
                  </a:lnTo>
                  <a:lnTo>
                    <a:pt x="0" y="31965"/>
                  </a:lnTo>
                  <a:lnTo>
                    <a:pt x="32003" y="31965"/>
                  </a:lnTo>
                  <a:lnTo>
                    <a:pt x="32003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0" name="object 770"/>
            <p:cNvSpPr/>
            <p:nvPr/>
          </p:nvSpPr>
          <p:spPr>
            <a:xfrm>
              <a:off x="5857290" y="6605943"/>
              <a:ext cx="31750" cy="31750"/>
            </a:xfrm>
            <a:custGeom>
              <a:avLst/>
              <a:gdLst/>
              <a:ahLst/>
              <a:cxnLst/>
              <a:rect l="l" t="t" r="r" b="b"/>
              <a:pathLst>
                <a:path w="31750" h="31750">
                  <a:moveTo>
                    <a:pt x="31343" y="0"/>
                  </a:moveTo>
                  <a:lnTo>
                    <a:pt x="0" y="0"/>
                  </a:lnTo>
                  <a:lnTo>
                    <a:pt x="0" y="31381"/>
                  </a:lnTo>
                  <a:lnTo>
                    <a:pt x="31343" y="31381"/>
                  </a:lnTo>
                  <a:lnTo>
                    <a:pt x="31343" y="0"/>
                  </a:lnTo>
                  <a:close/>
                </a:path>
              </a:pathLst>
            </a:custGeom>
            <a:solidFill>
              <a:srgbClr val="4444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1" name="object 771"/>
            <p:cNvSpPr/>
            <p:nvPr/>
          </p:nvSpPr>
          <p:spPr>
            <a:xfrm>
              <a:off x="5857582" y="6606260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30759" y="0"/>
                  </a:moveTo>
                  <a:lnTo>
                    <a:pt x="0" y="0"/>
                  </a:lnTo>
                  <a:lnTo>
                    <a:pt x="0" y="30759"/>
                  </a:lnTo>
                  <a:lnTo>
                    <a:pt x="30759" y="30759"/>
                  </a:lnTo>
                  <a:lnTo>
                    <a:pt x="30759" y="0"/>
                  </a:lnTo>
                  <a:close/>
                </a:path>
              </a:pathLst>
            </a:custGeom>
            <a:solidFill>
              <a:srgbClr val="1D1C1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2" name="object 772"/>
            <p:cNvSpPr/>
            <p:nvPr/>
          </p:nvSpPr>
          <p:spPr>
            <a:xfrm>
              <a:off x="5857900" y="660656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137" y="0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30137" y="30137"/>
                  </a:lnTo>
                  <a:lnTo>
                    <a:pt x="30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3" name="object 773"/>
            <p:cNvSpPr/>
            <p:nvPr/>
          </p:nvSpPr>
          <p:spPr>
            <a:xfrm>
              <a:off x="5845136" y="6593814"/>
              <a:ext cx="1089660" cy="55880"/>
            </a:xfrm>
            <a:custGeom>
              <a:avLst/>
              <a:gdLst/>
              <a:ahLst/>
              <a:cxnLst/>
              <a:rect l="l" t="t" r="r" b="b"/>
              <a:pathLst>
                <a:path w="1089659" h="55879">
                  <a:moveTo>
                    <a:pt x="1061707" y="55689"/>
                  </a:moveTo>
                  <a:lnTo>
                    <a:pt x="1072523" y="53495"/>
                  </a:lnTo>
                  <a:lnTo>
                    <a:pt x="1081374" y="47518"/>
                  </a:lnTo>
                  <a:lnTo>
                    <a:pt x="1087351" y="38667"/>
                  </a:lnTo>
                  <a:lnTo>
                    <a:pt x="1089545" y="27851"/>
                  </a:lnTo>
                  <a:lnTo>
                    <a:pt x="1087351" y="17021"/>
                  </a:lnTo>
                  <a:lnTo>
                    <a:pt x="1081374" y="8167"/>
                  </a:lnTo>
                  <a:lnTo>
                    <a:pt x="1072523" y="2192"/>
                  </a:lnTo>
                  <a:lnTo>
                    <a:pt x="1061707" y="0"/>
                  </a:lnTo>
                  <a:lnTo>
                    <a:pt x="1050892" y="2192"/>
                  </a:lnTo>
                  <a:lnTo>
                    <a:pt x="1042046" y="8167"/>
                  </a:lnTo>
                  <a:lnTo>
                    <a:pt x="1036073" y="17021"/>
                  </a:lnTo>
                  <a:lnTo>
                    <a:pt x="1033881" y="27851"/>
                  </a:lnTo>
                  <a:lnTo>
                    <a:pt x="1036073" y="38667"/>
                  </a:lnTo>
                  <a:lnTo>
                    <a:pt x="1042046" y="47518"/>
                  </a:lnTo>
                  <a:lnTo>
                    <a:pt x="1050892" y="53495"/>
                  </a:lnTo>
                  <a:lnTo>
                    <a:pt x="1061707" y="55689"/>
                  </a:lnTo>
                  <a:close/>
                </a:path>
                <a:path w="1089659" h="55879">
                  <a:moveTo>
                    <a:pt x="27825" y="55689"/>
                  </a:moveTo>
                  <a:lnTo>
                    <a:pt x="38640" y="53495"/>
                  </a:lnTo>
                  <a:lnTo>
                    <a:pt x="47486" y="47518"/>
                  </a:lnTo>
                  <a:lnTo>
                    <a:pt x="53459" y="38667"/>
                  </a:lnTo>
                  <a:lnTo>
                    <a:pt x="55651" y="27851"/>
                  </a:lnTo>
                  <a:lnTo>
                    <a:pt x="53459" y="17021"/>
                  </a:lnTo>
                  <a:lnTo>
                    <a:pt x="47486" y="8167"/>
                  </a:lnTo>
                  <a:lnTo>
                    <a:pt x="38640" y="2192"/>
                  </a:lnTo>
                  <a:lnTo>
                    <a:pt x="27825" y="0"/>
                  </a:lnTo>
                  <a:lnTo>
                    <a:pt x="17011" y="2192"/>
                  </a:lnTo>
                  <a:lnTo>
                    <a:pt x="8164" y="8167"/>
                  </a:lnTo>
                  <a:lnTo>
                    <a:pt x="2192" y="17021"/>
                  </a:lnTo>
                  <a:lnTo>
                    <a:pt x="0" y="27851"/>
                  </a:lnTo>
                  <a:lnTo>
                    <a:pt x="2192" y="38667"/>
                  </a:lnTo>
                  <a:lnTo>
                    <a:pt x="8164" y="47518"/>
                  </a:lnTo>
                  <a:lnTo>
                    <a:pt x="17011" y="53495"/>
                  </a:lnTo>
                  <a:lnTo>
                    <a:pt x="27825" y="5568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4" name="object 77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36055" y="4936794"/>
              <a:ext cx="72694" cy="72707"/>
            </a:xfrm>
            <a:prstGeom prst="rect">
              <a:avLst/>
            </a:prstGeom>
          </p:spPr>
        </p:pic>
        <p:pic>
          <p:nvPicPr>
            <p:cNvPr id="775" name="object 77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529019" y="4936972"/>
              <a:ext cx="72682" cy="72707"/>
            </a:xfrm>
            <a:prstGeom prst="rect">
              <a:avLst/>
            </a:prstGeom>
          </p:spPr>
        </p:pic>
        <p:pic>
          <p:nvPicPr>
            <p:cNvPr id="776" name="object 77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14553" y="4939512"/>
              <a:ext cx="72694" cy="72707"/>
            </a:xfrm>
            <a:prstGeom prst="rect">
              <a:avLst/>
            </a:prstGeom>
          </p:spPr>
        </p:pic>
      </p:grpSp>
      <p:pic>
        <p:nvPicPr>
          <p:cNvPr id="777" name="object 77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112977" y="7100900"/>
            <a:ext cx="1002868" cy="645109"/>
          </a:xfrm>
          <a:prstGeom prst="rect">
            <a:avLst/>
          </a:prstGeom>
        </p:spPr>
      </p:pic>
      <p:sp>
        <p:nvSpPr>
          <p:cNvPr id="778" name="object 778"/>
          <p:cNvSpPr/>
          <p:nvPr/>
        </p:nvSpPr>
        <p:spPr>
          <a:xfrm>
            <a:off x="8453373" y="5587479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70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 txBox="1"/>
          <p:nvPr/>
        </p:nvSpPr>
        <p:spPr>
          <a:xfrm>
            <a:off x="5761991" y="498500"/>
            <a:ext cx="144081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dirty="0">
                <a:latin typeface="Arial"/>
                <a:cs typeface="Arial"/>
              </a:rPr>
              <a:t>Equipo</a:t>
            </a:r>
            <a:r>
              <a:rPr sz="1150" b="1" spc="-50" dirty="0">
                <a:latin typeface="Arial"/>
                <a:cs typeface="Arial"/>
              </a:rPr>
              <a:t> </a:t>
            </a:r>
            <a:r>
              <a:rPr sz="1150" b="1" spc="20" dirty="0">
                <a:latin typeface="Arial"/>
                <a:cs typeface="Arial"/>
              </a:rPr>
              <a:t>aguas</a:t>
            </a:r>
            <a:r>
              <a:rPr sz="1150" b="1" spc="-50" dirty="0">
                <a:latin typeface="Arial"/>
                <a:cs typeface="Arial"/>
              </a:rPr>
              <a:t> </a:t>
            </a:r>
            <a:r>
              <a:rPr sz="1150" b="1" spc="35" dirty="0">
                <a:latin typeface="Arial"/>
                <a:cs typeface="Arial"/>
              </a:rPr>
              <a:t>abajo</a:t>
            </a:r>
            <a:endParaRPr sz="1150">
              <a:latin typeface="Arial"/>
              <a:cs typeface="Arial"/>
            </a:endParaRPr>
          </a:p>
        </p:txBody>
      </p:sp>
      <p:sp>
        <p:nvSpPr>
          <p:cNvPr id="789" name="object 789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25</a:t>
            </a:fld>
            <a:endParaRPr spc="-75" dirty="0"/>
          </a:p>
        </p:txBody>
      </p:sp>
      <p:sp>
        <p:nvSpPr>
          <p:cNvPr id="780" name="object 780"/>
          <p:cNvSpPr txBox="1"/>
          <p:nvPr/>
        </p:nvSpPr>
        <p:spPr>
          <a:xfrm>
            <a:off x="7957769" y="489611"/>
            <a:ext cx="430530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09100"/>
              </a:lnSpc>
              <a:spcBef>
                <a:spcPts val="100"/>
              </a:spcBef>
            </a:pPr>
            <a:r>
              <a:rPr sz="1100" spc="-10" dirty="0">
                <a:latin typeface="Lucida Sans Unicode"/>
                <a:cs typeface="Lucida Sans Unicode"/>
              </a:rPr>
              <a:t>El </a:t>
            </a:r>
            <a:r>
              <a:rPr sz="1100" spc="-5" dirty="0">
                <a:latin typeface="Lucida Sans Unicode"/>
                <a:cs typeface="Lucida Sans Unicode"/>
              </a:rPr>
              <a:t>neutro </a:t>
            </a:r>
            <a:r>
              <a:rPr sz="1100" spc="-25" dirty="0">
                <a:latin typeface="Lucida Sans Unicode"/>
                <a:cs typeface="Lucida Sans Unicode"/>
              </a:rPr>
              <a:t>solo </a:t>
            </a:r>
            <a:r>
              <a:rPr sz="1100" spc="-15" dirty="0">
                <a:latin typeface="Lucida Sans Unicode"/>
                <a:cs typeface="Lucida Sans Unicode"/>
              </a:rPr>
              <a:t>se conecta </a:t>
            </a:r>
            <a:r>
              <a:rPr sz="1100" spc="5" dirty="0">
                <a:latin typeface="Lucida Sans Unicode"/>
                <a:cs typeface="Lucida Sans Unicode"/>
              </a:rPr>
              <a:t>a </a:t>
            </a:r>
            <a:r>
              <a:rPr sz="1100" spc="-5" dirty="0">
                <a:latin typeface="Lucida Sans Unicode"/>
                <a:cs typeface="Lucida Sans Unicode"/>
              </a:rPr>
              <a:t>tierra </a:t>
            </a:r>
            <a:r>
              <a:rPr sz="1100" dirty="0">
                <a:latin typeface="Lucida Sans Unicode"/>
                <a:cs typeface="Lucida Sans Unicode"/>
              </a:rPr>
              <a:t>en </a:t>
            </a:r>
            <a:r>
              <a:rPr sz="1100" spc="-15" dirty="0">
                <a:latin typeface="Lucida Sans Unicode"/>
                <a:cs typeface="Lucida Sans Unicode"/>
              </a:rPr>
              <a:t>la </a:t>
            </a:r>
            <a:r>
              <a:rPr sz="1100" spc="-5" dirty="0">
                <a:latin typeface="Lucida Sans Unicode"/>
                <a:cs typeface="Lucida Sans Unicode"/>
              </a:rPr>
              <a:t>entrada de </a:t>
            </a:r>
            <a:r>
              <a:rPr sz="1100" spc="-25" dirty="0">
                <a:latin typeface="Lucida Sans Unicode"/>
                <a:cs typeface="Lucida Sans Unicode"/>
              </a:rPr>
              <a:t>servicio. </a:t>
            </a:r>
            <a:r>
              <a:rPr sz="1100" spc="-2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Cuando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se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30" dirty="0">
                <a:latin typeface="Lucida Sans Unicode"/>
                <a:cs typeface="Lucida Sans Unicode"/>
              </a:rPr>
              <a:t>utilizan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equipos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aguas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abajo,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el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neutro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está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aislado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dirty="0">
                <a:latin typeface="Lucida Sans Unicode"/>
                <a:cs typeface="Lucida Sans Unicode"/>
              </a:rPr>
              <a:t>en </a:t>
            </a:r>
            <a:r>
              <a:rPr sz="1100" spc="-33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ese</a:t>
            </a:r>
            <a:r>
              <a:rPr sz="1100" spc="-70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equipo.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781" name="object 781"/>
          <p:cNvSpPr txBox="1"/>
          <p:nvPr/>
        </p:nvSpPr>
        <p:spPr>
          <a:xfrm>
            <a:off x="7957821" y="1230018"/>
            <a:ext cx="4280535" cy="2023110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12700" marR="13970">
              <a:lnSpc>
                <a:spcPct val="104299"/>
              </a:lnSpc>
              <a:spcBef>
                <a:spcPts val="40"/>
              </a:spcBef>
            </a:pPr>
            <a:r>
              <a:rPr sz="1150" spc="-5" dirty="0">
                <a:latin typeface="Lucida Sans Unicode"/>
                <a:cs typeface="Lucida Sans Unicode"/>
              </a:rPr>
              <a:t>La </a:t>
            </a:r>
            <a:r>
              <a:rPr sz="1150" spc="-15" dirty="0">
                <a:latin typeface="Lucida Sans Unicode"/>
                <a:cs typeface="Lucida Sans Unicode"/>
              </a:rPr>
              <a:t>siguiente </a:t>
            </a:r>
            <a:r>
              <a:rPr sz="1150" spc="-20" dirty="0">
                <a:latin typeface="Lucida Sans Unicode"/>
                <a:cs typeface="Lucida Sans Unicode"/>
              </a:rPr>
              <a:t>ilustración </a:t>
            </a:r>
            <a:r>
              <a:rPr sz="1150" spc="-5" dirty="0">
                <a:latin typeface="Lucida Sans Unicode"/>
                <a:cs typeface="Lucida Sans Unicode"/>
              </a:rPr>
              <a:t>muestra un </a:t>
            </a:r>
            <a:r>
              <a:rPr sz="1150" spc="-10" dirty="0">
                <a:latin typeface="Lucida Sans Unicode"/>
                <a:cs typeface="Lucida Sans Unicode"/>
              </a:rPr>
              <a:t>cuadro </a:t>
            </a:r>
            <a:r>
              <a:rPr sz="1150" spc="-5" dirty="0">
                <a:latin typeface="Lucida Sans Unicode"/>
                <a:cs typeface="Lucida Sans Unicode"/>
              </a:rPr>
              <a:t>de entrada de </a:t>
            </a:r>
            <a:r>
              <a:rPr sz="1150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servicio </a:t>
            </a:r>
            <a:r>
              <a:rPr sz="1150" spc="-15" dirty="0">
                <a:latin typeface="Lucida Sans Unicode"/>
                <a:cs typeface="Lucida Sans Unicode"/>
              </a:rPr>
              <a:t>conectado </a:t>
            </a:r>
            <a:r>
              <a:rPr sz="1150" spc="10" dirty="0">
                <a:latin typeface="Lucida Sans Unicode"/>
                <a:cs typeface="Lucida Sans Unicode"/>
              </a:rPr>
              <a:t>a </a:t>
            </a:r>
            <a:r>
              <a:rPr sz="1150" spc="-5" dirty="0">
                <a:latin typeface="Lucida Sans Unicode"/>
                <a:cs typeface="Lucida Sans Unicode"/>
              </a:rPr>
              <a:t>un tramo </a:t>
            </a:r>
            <a:r>
              <a:rPr sz="1150" spc="-10" dirty="0">
                <a:latin typeface="Lucida Sans Unicode"/>
                <a:cs typeface="Lucida Sans Unicode"/>
              </a:rPr>
              <a:t>aguas </a:t>
            </a:r>
            <a:r>
              <a:rPr sz="1150" spc="-20" dirty="0">
                <a:latin typeface="Lucida Sans Unicode"/>
                <a:cs typeface="Lucida Sans Unicode"/>
              </a:rPr>
              <a:t>abajo. </a:t>
            </a:r>
            <a:r>
              <a:rPr sz="1150" spc="-10" dirty="0">
                <a:latin typeface="Lucida Sans Unicode"/>
                <a:cs typeface="Lucida Sans Unicode"/>
              </a:rPr>
              <a:t>El </a:t>
            </a:r>
            <a:r>
              <a:rPr sz="1150" spc="-5" dirty="0">
                <a:latin typeface="Lucida Sans Unicode"/>
                <a:cs typeface="Lucida Sans Unicode"/>
              </a:rPr>
              <a:t>neutro de </a:t>
            </a:r>
            <a:r>
              <a:rPr sz="1150" spc="-15" dirty="0">
                <a:latin typeface="Lucida Sans Unicode"/>
                <a:cs typeface="Lucida Sans Unicode"/>
              </a:rPr>
              <a:t>la </a:t>
            </a:r>
            <a:r>
              <a:rPr sz="1150" spc="-10" dirty="0">
                <a:latin typeface="Lucida Sans Unicode"/>
                <a:cs typeface="Lucida Sans Unicode"/>
              </a:rPr>
              <a:t> </a:t>
            </a:r>
            <a:r>
              <a:rPr sz="1150" spc="-25" dirty="0">
                <a:latin typeface="Lucida Sans Unicode"/>
                <a:cs typeface="Lucida Sans Unicode"/>
              </a:rPr>
              <a:t>sección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aguas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abajo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se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conecta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10" dirty="0">
                <a:latin typeface="Lucida Sans Unicode"/>
                <a:cs typeface="Lucida Sans Unicode"/>
              </a:rPr>
              <a:t>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tierra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10" dirty="0">
                <a:latin typeface="Lucida Sans Unicode"/>
                <a:cs typeface="Lucida Sans Unicode"/>
              </a:rPr>
              <a:t>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través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la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dirty="0">
                <a:latin typeface="Lucida Sans Unicode"/>
                <a:cs typeface="Lucida Sans Unicode"/>
              </a:rPr>
              <a:t>barra </a:t>
            </a:r>
            <a:r>
              <a:rPr sz="1150" spc="-350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 tierra </a:t>
            </a:r>
            <a:r>
              <a:rPr sz="1150" spc="-15" dirty="0">
                <a:latin typeface="Lucida Sans Unicode"/>
                <a:cs typeface="Lucida Sans Unicode"/>
              </a:rPr>
              <a:t>del </a:t>
            </a:r>
            <a:r>
              <a:rPr sz="1150" spc="-10" dirty="0">
                <a:latin typeface="Lucida Sans Unicode"/>
                <a:cs typeface="Lucida Sans Unicode"/>
              </a:rPr>
              <a:t>tablero </a:t>
            </a:r>
            <a:r>
              <a:rPr sz="1150" spc="-5" dirty="0">
                <a:latin typeface="Lucida Sans Unicode"/>
                <a:cs typeface="Lucida Sans Unicode"/>
              </a:rPr>
              <a:t>de entrada de </a:t>
            </a:r>
            <a:r>
              <a:rPr sz="1150" spc="-25" dirty="0">
                <a:latin typeface="Lucida Sans Unicode"/>
                <a:cs typeface="Lucida Sans Unicode"/>
              </a:rPr>
              <a:t>servicio. </a:t>
            </a:r>
            <a:r>
              <a:rPr sz="1150" spc="-15" dirty="0">
                <a:latin typeface="Lucida Sans Unicode"/>
                <a:cs typeface="Lucida Sans Unicode"/>
              </a:rPr>
              <a:t>el </a:t>
            </a:r>
            <a:r>
              <a:rPr sz="1150" spc="-5" dirty="0">
                <a:latin typeface="Lucida Sans Unicode"/>
                <a:cs typeface="Lucida Sans Unicode"/>
              </a:rPr>
              <a:t>neutro </a:t>
            </a:r>
            <a:r>
              <a:rPr sz="1150" spc="5" dirty="0">
                <a:latin typeface="Lucida Sans Unicode"/>
                <a:cs typeface="Lucida Sans Unicode"/>
              </a:rPr>
              <a:t>es</a:t>
            </a:r>
            <a:r>
              <a:rPr sz="1150" b="1" spc="5" dirty="0">
                <a:latin typeface="Arial"/>
                <a:cs typeface="Arial"/>
              </a:rPr>
              <a:t>no </a:t>
            </a:r>
            <a:r>
              <a:rPr sz="1150" b="1" spc="10" dirty="0">
                <a:latin typeface="Arial"/>
                <a:cs typeface="Arial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conectado</a:t>
            </a:r>
            <a:r>
              <a:rPr sz="1150" spc="-70" dirty="0">
                <a:latin typeface="Lucida Sans Unicode"/>
                <a:cs typeface="Lucida Sans Unicode"/>
              </a:rPr>
              <a:t> </a:t>
            </a:r>
            <a:r>
              <a:rPr sz="1150" spc="10" dirty="0">
                <a:latin typeface="Lucida Sans Unicode"/>
                <a:cs typeface="Lucida Sans Unicode"/>
              </a:rPr>
              <a:t>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tierra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dirty="0">
                <a:latin typeface="Lucida Sans Unicode"/>
                <a:cs typeface="Lucida Sans Unicode"/>
              </a:rPr>
              <a:t>en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el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cuadro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aguas</a:t>
            </a:r>
            <a:r>
              <a:rPr sz="1150" spc="-70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abajo.</a:t>
            </a:r>
            <a:endParaRPr sz="1150">
              <a:latin typeface="Lucida Sans Unicode"/>
              <a:cs typeface="Lucida Sans Unicode"/>
            </a:endParaRPr>
          </a:p>
          <a:p>
            <a:pPr>
              <a:spcBef>
                <a:spcPts val="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</a:pPr>
            <a:r>
              <a:rPr sz="900" spc="-5" dirty="0">
                <a:latin typeface="Lucida Sans Unicode"/>
                <a:cs typeface="Lucida Sans Unicode"/>
              </a:rPr>
              <a:t>Observe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también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aguas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abajo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tiene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enlace </a:t>
            </a:r>
            <a:r>
              <a:rPr sz="900" spc="-5" dirty="0">
                <a:latin typeface="Lucida Sans Unicode"/>
                <a:cs typeface="Lucida Sans Unicode"/>
              </a:rPr>
              <a:t> 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desconexión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neutral.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No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requieren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enlaces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desconexión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neutral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25" dirty="0">
                <a:latin typeface="Lucida Sans Unicode"/>
                <a:cs typeface="Lucida Sans Unicode"/>
              </a:rPr>
              <a:t>utilizados </a:t>
            </a:r>
            <a:r>
              <a:rPr sz="900" spc="-15" dirty="0">
                <a:latin typeface="Lucida Sans Unicode"/>
                <a:cs typeface="Lucida Sans Unicode"/>
              </a:rPr>
              <a:t>como </a:t>
            </a:r>
            <a:r>
              <a:rPr sz="900" spc="-10" dirty="0">
                <a:latin typeface="Lucida Sans Unicode"/>
                <a:cs typeface="Lucida Sans Unicode"/>
              </a:rPr>
              <a:t>equipo </a:t>
            </a:r>
            <a:r>
              <a:rPr sz="900" spc="-5" dirty="0">
                <a:latin typeface="Lucida Sans Unicode"/>
                <a:cs typeface="Lucida Sans Unicode"/>
              </a:rPr>
              <a:t>de entrada que </a:t>
            </a:r>
            <a:r>
              <a:rPr sz="900" spc="-10" dirty="0">
                <a:latin typeface="Lucida Sans Unicode"/>
                <a:cs typeface="Lucida Sans Unicode"/>
              </a:rPr>
              <a:t>no </a:t>
            </a:r>
            <a:r>
              <a:rPr sz="900" spc="-15" dirty="0">
                <a:latin typeface="Lucida Sans Unicode"/>
                <a:cs typeface="Lucida Sans Unicode"/>
              </a:rPr>
              <a:t>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servicio.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Cualquier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tramo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aguas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abajo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alimentado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desde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segundo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también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conectaría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través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entrada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servicio.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782" name="object 782"/>
          <p:cNvSpPr txBox="1"/>
          <p:nvPr/>
        </p:nvSpPr>
        <p:spPr>
          <a:xfrm>
            <a:off x="8856472" y="4708461"/>
            <a:ext cx="3663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5" dirty="0">
                <a:latin typeface="Lucida Sans Unicode"/>
                <a:cs typeface="Lucida Sans Unicode"/>
              </a:rPr>
              <a:t>ABCN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83" name="object 783"/>
          <p:cNvSpPr txBox="1"/>
          <p:nvPr/>
        </p:nvSpPr>
        <p:spPr>
          <a:xfrm>
            <a:off x="11093222" y="4715238"/>
            <a:ext cx="36639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5" dirty="0">
                <a:latin typeface="Lucida Sans Unicode"/>
                <a:cs typeface="Lucida Sans Unicode"/>
              </a:rPr>
              <a:t>ABCN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84" name="object 784"/>
          <p:cNvSpPr txBox="1"/>
          <p:nvPr/>
        </p:nvSpPr>
        <p:spPr>
          <a:xfrm>
            <a:off x="7323721" y="4941250"/>
            <a:ext cx="956944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latin typeface="Lucida Sans Unicode"/>
                <a:cs typeface="Lucida Sans Unicode"/>
              </a:rPr>
              <a:t>Fuente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alimentación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10" dirty="0">
                <a:latin typeface="Lucida Sans Unicode"/>
                <a:cs typeface="Lucida Sans Unicode"/>
              </a:rPr>
              <a:t>servicios</a:t>
            </a:r>
            <a:r>
              <a:rPr sz="350" spc="-15" dirty="0">
                <a:latin typeface="Lucida Sans Unicode"/>
                <a:cs typeface="Lucida Sans Unicode"/>
              </a:rPr>
              <a:t> </a:t>
            </a:r>
            <a:r>
              <a:rPr sz="350" spc="-10" dirty="0">
                <a:latin typeface="Lucida Sans Unicode"/>
                <a:cs typeface="Lucida Sans Unicode"/>
              </a:rPr>
              <a:t>públicos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785" name="object 785"/>
          <p:cNvSpPr txBox="1"/>
          <p:nvPr/>
        </p:nvSpPr>
        <p:spPr>
          <a:xfrm>
            <a:off x="7495450" y="5406655"/>
            <a:ext cx="934719" cy="2908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800" dirty="0">
                <a:latin typeface="Lucida Sans Unicode"/>
                <a:cs typeface="Lucida Sans Unicode"/>
              </a:rPr>
              <a:t>Entrada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endParaRPr sz="800">
              <a:latin typeface="Lucida Sans Unicode"/>
              <a:cs typeface="Lucida Sans Unicode"/>
            </a:endParaRPr>
          </a:p>
          <a:p>
            <a:pPr marL="51435" algn="ctr">
              <a:spcBef>
                <a:spcPts val="590"/>
              </a:spcBef>
            </a:pPr>
            <a:r>
              <a:rPr sz="450" spc="-10" dirty="0">
                <a:latin typeface="Lucida Sans Unicode"/>
                <a:cs typeface="Lucida Sans Unicode"/>
              </a:rPr>
              <a:t>Tablero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conmutadores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786" name="object 786"/>
          <p:cNvSpPr txBox="1"/>
          <p:nvPr/>
        </p:nvSpPr>
        <p:spPr>
          <a:xfrm>
            <a:off x="7592442" y="6110566"/>
            <a:ext cx="89852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10" dirty="0">
                <a:latin typeface="Lucida Sans Unicode"/>
                <a:cs typeface="Lucida Sans Unicode"/>
              </a:rPr>
              <a:t>Barra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colectora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tierra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787" name="object 787"/>
          <p:cNvSpPr txBox="1"/>
          <p:nvPr/>
        </p:nvSpPr>
        <p:spPr>
          <a:xfrm>
            <a:off x="7521902" y="6798267"/>
            <a:ext cx="379730" cy="325120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72390">
              <a:spcBef>
                <a:spcPts val="165"/>
              </a:spcBef>
            </a:pPr>
            <a:r>
              <a:rPr sz="900" spc="-5" dirty="0">
                <a:latin typeface="Lucida Sans Unicode"/>
                <a:cs typeface="Lucida Sans Unicode"/>
              </a:rPr>
              <a:t>tierra</a:t>
            </a:r>
            <a:endParaRPr sz="900">
              <a:latin typeface="Lucida Sans Unicode"/>
              <a:cs typeface="Lucida Sans Unicode"/>
            </a:endParaRPr>
          </a:p>
          <a:p>
            <a:pPr marL="12700">
              <a:spcBef>
                <a:spcPts val="70"/>
              </a:spcBef>
            </a:pPr>
            <a:r>
              <a:rPr sz="950" spc="-15" dirty="0">
                <a:latin typeface="Lucida Sans Unicode"/>
                <a:cs typeface="Lucida Sans Unicode"/>
              </a:rPr>
              <a:t>Tierra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88" name="object 788"/>
          <p:cNvSpPr txBox="1"/>
          <p:nvPr/>
        </p:nvSpPr>
        <p:spPr>
          <a:xfrm>
            <a:off x="10964723" y="7164854"/>
            <a:ext cx="122745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50" dirty="0">
                <a:latin typeface="Lucida Sans Unicode"/>
                <a:cs typeface="Lucida Sans Unicode"/>
              </a:rPr>
              <a:t>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cargas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aguas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abajo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26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57730" y="551149"/>
            <a:ext cx="2259965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200" spc="-10" dirty="0">
                <a:latin typeface="Lucida Sans Unicode"/>
                <a:cs typeface="Lucida Sans Unicode"/>
              </a:rPr>
              <a:t>Protección</a:t>
            </a:r>
            <a:r>
              <a:rPr sz="1200" spc="-70" dirty="0">
                <a:latin typeface="Lucida Sans Unicode"/>
                <a:cs typeface="Lucida Sans Unicode"/>
              </a:rPr>
              <a:t> </a:t>
            </a:r>
            <a:r>
              <a:rPr sz="1200" spc="-10" dirty="0">
                <a:latin typeface="Lucida Sans Unicode"/>
                <a:cs typeface="Lucida Sans Unicode"/>
              </a:rPr>
              <a:t>contra</a:t>
            </a:r>
            <a:r>
              <a:rPr sz="1200" spc="-70" dirty="0">
                <a:latin typeface="Lucida Sans Unicode"/>
                <a:cs typeface="Lucida Sans Unicode"/>
              </a:rPr>
              <a:t> </a:t>
            </a:r>
            <a:r>
              <a:rPr sz="1200" spc="-20" dirty="0">
                <a:latin typeface="Lucida Sans Unicode"/>
                <a:cs typeface="Lucida Sans Unicode"/>
              </a:rPr>
              <a:t>fallas</a:t>
            </a:r>
            <a:r>
              <a:rPr sz="1200" spc="-70" dirty="0">
                <a:latin typeface="Lucida Sans Unicode"/>
                <a:cs typeface="Lucida Sans Unicode"/>
              </a:rPr>
              <a:t> </a:t>
            </a:r>
            <a:r>
              <a:rPr sz="1200" spc="10" dirty="0">
                <a:latin typeface="Lucida Sans Unicode"/>
                <a:cs typeface="Lucida Sans Unicode"/>
              </a:rPr>
              <a:t>a</a:t>
            </a:r>
            <a:r>
              <a:rPr sz="1200" spc="-70" dirty="0">
                <a:latin typeface="Lucida Sans Unicode"/>
                <a:cs typeface="Lucida Sans Unicode"/>
              </a:rPr>
              <a:t> </a:t>
            </a:r>
            <a:r>
              <a:rPr sz="1200" spc="-5" dirty="0">
                <a:latin typeface="Lucida Sans Unicode"/>
                <a:cs typeface="Lucida Sans Unicode"/>
              </a:rPr>
              <a:t>tierra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730" y="1860519"/>
            <a:ext cx="4335145" cy="4411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50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b="1" spc="35" dirty="0">
                <a:latin typeface="Arial"/>
                <a:cs typeface="Arial"/>
              </a:rPr>
              <a:t>falla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40" dirty="0">
                <a:latin typeface="Arial"/>
                <a:cs typeface="Arial"/>
              </a:rPr>
              <a:t>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50" dirty="0">
                <a:latin typeface="Arial"/>
                <a:cs typeface="Arial"/>
              </a:rPr>
              <a:t>tierra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condición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eléctrica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toma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camino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no deseado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10" dirty="0">
                <a:latin typeface="Lucida Sans Unicode"/>
                <a:cs typeface="Lucida Sans Unicode"/>
              </a:rPr>
              <a:t>tierra. </a:t>
            </a:r>
            <a:r>
              <a:rPr sz="900" spc="10" dirty="0">
                <a:latin typeface="Lucida Sans Unicode"/>
                <a:cs typeface="Lucida Sans Unicode"/>
              </a:rPr>
              <a:t>Por </a:t>
            </a:r>
            <a:r>
              <a:rPr sz="900" spc="-20" dirty="0">
                <a:latin typeface="Lucida Sans Unicode"/>
                <a:cs typeface="Lucida Sans Unicode"/>
              </a:rPr>
              <a:t>lo </a:t>
            </a:r>
            <a:r>
              <a:rPr sz="900" spc="-10" dirty="0">
                <a:latin typeface="Lucida Sans Unicode"/>
                <a:cs typeface="Lucida Sans Unicode"/>
              </a:rPr>
              <a:t>general, la corriente </a:t>
            </a:r>
            <a:r>
              <a:rPr sz="900" spc="-15" dirty="0">
                <a:latin typeface="Lucida Sans Unicode"/>
                <a:cs typeface="Lucida Sans Unicode"/>
              </a:rPr>
              <a:t>fluye </a:t>
            </a:r>
            <a:r>
              <a:rPr sz="900" spc="-5" dirty="0">
                <a:latin typeface="Lucida Sans Unicode"/>
                <a:cs typeface="Lucida Sans Unicode"/>
              </a:rPr>
              <a:t>de un </a:t>
            </a:r>
            <a:r>
              <a:rPr sz="900" spc="-15" dirty="0">
                <a:latin typeface="Lucida Sans Unicode"/>
                <a:cs typeface="Lucida Sans Unicode"/>
              </a:rPr>
              <a:t>conductor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conductor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conectado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adyacente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superficie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conectada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tierra.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El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tipo </a:t>
            </a:r>
            <a:r>
              <a:rPr sz="900" spc="-10" dirty="0">
                <a:latin typeface="Lucida Sans Unicode"/>
                <a:cs typeface="Lucida Sans Unicode"/>
              </a:rPr>
              <a:t>más común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falla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tierra </a:t>
            </a:r>
            <a:r>
              <a:rPr sz="900" spc="-15" dirty="0">
                <a:latin typeface="Lucida Sans Unicode"/>
                <a:cs typeface="Lucida Sans Unicode"/>
              </a:rPr>
              <a:t>es </a:t>
            </a:r>
            <a:r>
              <a:rPr sz="900" dirty="0">
                <a:latin typeface="Lucida Sans Unicode"/>
                <a:cs typeface="Lucida Sans Unicode"/>
              </a:rPr>
              <a:t>una </a:t>
            </a:r>
            <a:r>
              <a:rPr sz="900" spc="-15" dirty="0">
                <a:latin typeface="Lucida Sans Unicode"/>
                <a:cs typeface="Lucida Sans Unicode"/>
              </a:rPr>
              <a:t>falla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tierra de </a:t>
            </a:r>
            <a:r>
              <a:rPr sz="900" spc="-15" dirty="0">
                <a:latin typeface="Lucida Sans Unicode"/>
                <a:cs typeface="Lucida Sans Unicode"/>
              </a:rPr>
              <a:t>arco. </a:t>
            </a:r>
            <a:r>
              <a:rPr sz="900" spc="5" dirty="0">
                <a:latin typeface="Lucida Sans Unicode"/>
                <a:cs typeface="Lucida Sans Unicode"/>
              </a:rPr>
              <a:t>En </a:t>
            </a:r>
            <a:r>
              <a:rPr sz="900" spc="-15" dirty="0">
                <a:latin typeface="Lucida Sans Unicode"/>
                <a:cs typeface="Lucida Sans Unicode"/>
              </a:rPr>
              <a:t>tales </a:t>
            </a:r>
            <a:r>
              <a:rPr sz="900" spc="-25" dirty="0">
                <a:latin typeface="Lucida Sans Unicode"/>
                <a:cs typeface="Lucida Sans Unicode"/>
              </a:rPr>
              <a:t>casos,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menudo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toma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camino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alta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resistencia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puede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fluir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forma </a:t>
            </a:r>
            <a:r>
              <a:rPr sz="900" spc="-10" dirty="0">
                <a:latin typeface="Lucida Sans Unicode"/>
                <a:cs typeface="Lucida Sans Unicode"/>
              </a:rPr>
              <a:t>intermitente o </a:t>
            </a:r>
            <a:r>
              <a:rPr sz="900" spc="-5" dirty="0">
                <a:latin typeface="Lucida Sans Unicode"/>
                <a:cs typeface="Lucida Sans Unicode"/>
              </a:rPr>
              <a:t>durante un </a:t>
            </a:r>
            <a:r>
              <a:rPr sz="900" spc="-10" dirty="0">
                <a:latin typeface="Lucida Sans Unicode"/>
                <a:cs typeface="Lucida Sans Unicode"/>
              </a:rPr>
              <a:t>período breve. </a:t>
            </a:r>
            <a:r>
              <a:rPr sz="900" spc="-20" dirty="0">
                <a:latin typeface="Lucida Sans Unicode"/>
                <a:cs typeface="Lucida Sans Unicode"/>
              </a:rPr>
              <a:t>Como </a:t>
            </a:r>
            <a:r>
              <a:rPr sz="900" spc="-15" dirty="0">
                <a:latin typeface="Lucida Sans Unicode"/>
                <a:cs typeface="Lucida Sans Unicode"/>
              </a:rPr>
              <a:t>resultado, </a:t>
            </a:r>
            <a:r>
              <a:rPr sz="900" dirty="0">
                <a:latin typeface="Lucida Sans Unicode"/>
                <a:cs typeface="Lucida Sans Unicode"/>
              </a:rPr>
              <a:t>una </a:t>
            </a:r>
            <a:r>
              <a:rPr sz="900" spc="-15" dirty="0">
                <a:latin typeface="Lucida Sans Unicode"/>
                <a:cs typeface="Lucida Sans Unicode"/>
              </a:rPr>
              <a:t>falla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1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menudo </a:t>
            </a:r>
            <a:r>
              <a:rPr sz="900" spc="-10" dirty="0">
                <a:latin typeface="Lucida Sans Unicode"/>
                <a:cs typeface="Lucida Sans Unicode"/>
              </a:rPr>
              <a:t>no disparará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spc="-10" dirty="0">
                <a:latin typeface="Lucida Sans Unicode"/>
                <a:cs typeface="Lucida Sans Unicode"/>
              </a:rPr>
              <a:t>interruptor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circuito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10" dirty="0">
                <a:latin typeface="Lucida Sans Unicode"/>
                <a:cs typeface="Lucida Sans Unicode"/>
              </a:rPr>
              <a:t>menos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dirty="0">
                <a:latin typeface="Lucida Sans Unicode"/>
                <a:cs typeface="Lucida Sans Unicode"/>
              </a:rPr>
              <a:t>haya </a:t>
            </a:r>
            <a:r>
              <a:rPr sz="900" spc="-20" dirty="0">
                <a:latin typeface="Lucida Sans Unicode"/>
                <a:cs typeface="Lucida Sans Unicode"/>
              </a:rPr>
              <a:t>sido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diseñado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detectar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tierra.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No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obstante,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aún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pueden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ser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peligrosas.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87630">
              <a:lnSpc>
                <a:spcPct val="133300"/>
              </a:lnSpc>
            </a:pPr>
            <a:r>
              <a:rPr sz="900" spc="5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algunas </a:t>
            </a:r>
            <a:r>
              <a:rPr sz="900" spc="-20" dirty="0">
                <a:latin typeface="Lucida Sans Unicode"/>
                <a:cs typeface="Lucida Sans Unicode"/>
              </a:rPr>
              <a:t>aplicaciones, </a:t>
            </a:r>
            <a:r>
              <a:rPr sz="900" spc="-15" dirty="0">
                <a:latin typeface="Lucida Sans Unicode"/>
                <a:cs typeface="Lucida Sans Unicode"/>
              </a:rPr>
              <a:t>como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-15" dirty="0">
                <a:latin typeface="Lucida Sans Unicode"/>
                <a:cs typeface="Lucida Sans Unicode"/>
              </a:rPr>
              <a:t>ubicaciones seleccionadas </a:t>
            </a:r>
            <a:r>
              <a:rPr sz="900" dirty="0">
                <a:latin typeface="Lucida Sans Unicode"/>
                <a:cs typeface="Lucida Sans Unicode"/>
              </a:rPr>
              <a:t>en una </a:t>
            </a:r>
            <a:r>
              <a:rPr sz="900" spc="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residencia,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requiere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protección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protección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vida.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muchas </a:t>
            </a:r>
            <a:r>
              <a:rPr sz="900" spc="-15" dirty="0">
                <a:latin typeface="Lucida Sans Unicode"/>
                <a:cs typeface="Lucida Sans Unicode"/>
              </a:rPr>
              <a:t>aplicaciones comerciales </a:t>
            </a:r>
            <a:r>
              <a:rPr sz="900" spc="-10" dirty="0">
                <a:latin typeface="Lucida Sans Unicode"/>
                <a:cs typeface="Lucida Sans Unicode"/>
              </a:rPr>
              <a:t>o </a:t>
            </a:r>
            <a:r>
              <a:rPr sz="900" dirty="0">
                <a:latin typeface="Lucida Sans Unicode"/>
                <a:cs typeface="Lucida Sans Unicode"/>
              </a:rPr>
              <a:t>industriales,</a:t>
            </a:r>
            <a:r>
              <a:rPr sz="900" b="1" dirty="0">
                <a:latin typeface="Arial"/>
                <a:cs typeface="Arial"/>
              </a:rPr>
              <a:t>protección </a:t>
            </a:r>
            <a:r>
              <a:rPr sz="900" b="1" spc="30" dirty="0">
                <a:latin typeface="Arial"/>
                <a:cs typeface="Arial"/>
              </a:rPr>
              <a:t>contra </a:t>
            </a:r>
            <a:r>
              <a:rPr sz="900" b="1" spc="20" dirty="0">
                <a:latin typeface="Arial"/>
                <a:cs typeface="Arial"/>
              </a:rPr>
              <a:t>fallas </a:t>
            </a:r>
            <a:r>
              <a:rPr sz="900" b="1" spc="40" dirty="0">
                <a:latin typeface="Arial"/>
                <a:cs typeface="Arial"/>
              </a:rPr>
              <a:t>a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50" dirty="0">
                <a:latin typeface="Arial"/>
                <a:cs typeface="Arial"/>
              </a:rPr>
              <a:t>tierra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requiere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proteger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equipo.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214629">
              <a:lnSpc>
                <a:spcPct val="141200"/>
              </a:lnSpc>
              <a:spcBef>
                <a:spcPts val="5"/>
              </a:spcBef>
            </a:pPr>
            <a:r>
              <a:rPr sz="850" spc="-10" dirty="0">
                <a:latin typeface="Lucida Sans Unicode"/>
                <a:cs typeface="Lucida Sans Unicode"/>
              </a:rPr>
              <a:t>De </a:t>
            </a:r>
            <a:r>
              <a:rPr sz="850" spc="-5" dirty="0">
                <a:latin typeface="Lucida Sans Unicode"/>
                <a:cs typeface="Lucida Sans Unicode"/>
              </a:rPr>
              <a:t>acuerdo </a:t>
            </a:r>
            <a:r>
              <a:rPr sz="850" spc="-15" dirty="0">
                <a:latin typeface="Lucida Sans Unicode"/>
                <a:cs typeface="Lucida Sans Unicode"/>
              </a:rPr>
              <a:t>con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i="1" spc="15" dirty="0">
                <a:latin typeface="Trebuchet MS"/>
                <a:cs typeface="Trebuchet MS"/>
              </a:rPr>
              <a:t>Comité </a:t>
            </a:r>
            <a:r>
              <a:rPr sz="850" i="1" dirty="0">
                <a:latin typeface="Trebuchet MS"/>
                <a:cs typeface="Trebuchet MS"/>
              </a:rPr>
              <a:t>ejecutivo </a:t>
            </a:r>
            <a:r>
              <a:rPr sz="850" i="1" spc="25" dirty="0">
                <a:latin typeface="Trebuchet MS"/>
                <a:cs typeface="Trebuchet MS"/>
              </a:rPr>
              <a:t>nacional</a:t>
            </a:r>
            <a:r>
              <a:rPr sz="850" spc="25" dirty="0">
                <a:latin typeface="Lucida Sans Unicode"/>
                <a:cs typeface="Lucida Sans Unicode"/>
              </a:rPr>
              <a:t>®,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debe </a:t>
            </a:r>
            <a:r>
              <a:rPr sz="850" spc="-10" dirty="0">
                <a:latin typeface="Lucida Sans Unicode"/>
                <a:cs typeface="Lucida Sans Unicode"/>
              </a:rPr>
              <a:t>proporcionar </a:t>
            </a:r>
            <a:r>
              <a:rPr sz="850" spc="-15" dirty="0">
                <a:latin typeface="Lucida Sans Unicode"/>
                <a:cs typeface="Lucida Sans Unicode"/>
              </a:rPr>
              <a:t>protección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contra </a:t>
            </a:r>
            <a:r>
              <a:rPr sz="850" spc="-15" dirty="0">
                <a:latin typeface="Lucida Sans Unicode"/>
                <a:cs typeface="Lucida Sans Unicode"/>
              </a:rPr>
              <a:t>fallas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tierra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10" dirty="0">
                <a:latin typeface="Lucida Sans Unicode"/>
                <a:cs typeface="Lucida Sans Unicode"/>
              </a:rPr>
              <a:t>equipo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20" dirty="0">
                <a:latin typeface="Lucida Sans Unicode"/>
                <a:cs typeface="Lucida Sans Unicode"/>
              </a:rPr>
              <a:t>servicios </a:t>
            </a:r>
            <a:r>
              <a:rPr sz="850" spc="-15" dirty="0">
                <a:latin typeface="Lucida Sans Unicode"/>
                <a:cs typeface="Lucida Sans Unicode"/>
              </a:rPr>
              <a:t>eléctricos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estrella sólidamente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puestos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tierra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más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50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voltios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tierra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no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excedan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600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voltios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fase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fase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cada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medio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nominal</a:t>
            </a:r>
            <a:endParaRPr sz="850">
              <a:latin typeface="Lucida Sans Unicode"/>
              <a:cs typeface="Lucida Sans Unicode"/>
            </a:endParaRPr>
          </a:p>
          <a:p>
            <a:pPr marL="100330">
              <a:spcBef>
                <a:spcPts val="120"/>
              </a:spcBef>
            </a:pPr>
            <a:r>
              <a:rPr sz="1150" spc="-70" dirty="0">
                <a:latin typeface="Lucida Sans Unicode"/>
                <a:cs typeface="Lucida Sans Unicode"/>
              </a:rPr>
              <a:t>000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amperios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más.</a:t>
            </a:r>
            <a:endParaRPr sz="1150">
              <a:latin typeface="Lucida Sans Unicode"/>
              <a:cs typeface="Lucida Sans Unicode"/>
            </a:endParaRPr>
          </a:p>
          <a:p>
            <a:pPr>
              <a:spcBef>
                <a:spcPts val="60"/>
              </a:spcBef>
            </a:pPr>
            <a:endParaRPr sz="850">
              <a:latin typeface="Lucida Sans Unicode"/>
              <a:cs typeface="Lucida Sans Unicode"/>
            </a:endParaRPr>
          </a:p>
          <a:p>
            <a:pPr marL="12700" marR="657225">
              <a:lnSpc>
                <a:spcPct val="150000"/>
              </a:lnSpc>
            </a:pPr>
            <a:r>
              <a:rPr sz="800" spc="-15" dirty="0">
                <a:latin typeface="Lucida Sans Unicode"/>
                <a:cs typeface="Lucida Sans Unicode"/>
              </a:rPr>
              <a:t>Cuando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protección </a:t>
            </a:r>
            <a:r>
              <a:rPr sz="800" spc="-10" dirty="0">
                <a:latin typeface="Lucida Sans Unicode"/>
                <a:cs typeface="Lucida Sans Unicode"/>
              </a:rPr>
              <a:t>contra </a:t>
            </a:r>
            <a:r>
              <a:rPr sz="800" spc="-15" dirty="0">
                <a:latin typeface="Lucida Sans Unicode"/>
                <a:cs typeface="Lucida Sans Unicode"/>
              </a:rPr>
              <a:t>fallas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5" dirty="0">
                <a:latin typeface="Lucida Sans Unicode"/>
                <a:cs typeface="Lucida Sans Unicode"/>
              </a:rPr>
              <a:t>tierra </a:t>
            </a:r>
            <a:r>
              <a:rPr sz="800" spc="-10" dirty="0">
                <a:latin typeface="Lucida Sans Unicode"/>
                <a:cs typeface="Lucida Sans Unicode"/>
              </a:rPr>
              <a:t>se incorpora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5" dirty="0">
                <a:latin typeface="Lucida Sans Unicode"/>
                <a:cs typeface="Lucida Sans Unicode"/>
              </a:rPr>
              <a:t>un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distribución,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menudo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mediante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uso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interruptores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automáticos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protección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contra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fallas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tierra.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260833" y="1915230"/>
            <a:ext cx="1297940" cy="1273175"/>
            <a:chOff x="4206233" y="1915229"/>
            <a:chExt cx="1297940" cy="1273175"/>
          </a:xfrm>
        </p:grpSpPr>
        <p:sp>
          <p:nvSpPr>
            <p:cNvPr id="3" name="object 3"/>
            <p:cNvSpPr/>
            <p:nvPr/>
          </p:nvSpPr>
          <p:spPr>
            <a:xfrm>
              <a:off x="4217441" y="1926437"/>
              <a:ext cx="1275715" cy="1250950"/>
            </a:xfrm>
            <a:custGeom>
              <a:avLst/>
              <a:gdLst/>
              <a:ahLst/>
              <a:cxnLst/>
              <a:rect l="l" t="t" r="r" b="b"/>
              <a:pathLst>
                <a:path w="1275714" h="1250950">
                  <a:moveTo>
                    <a:pt x="991679" y="364934"/>
                  </a:moveTo>
                  <a:lnTo>
                    <a:pt x="1275448" y="364324"/>
                  </a:lnTo>
                  <a:lnTo>
                    <a:pt x="1275448" y="832396"/>
                  </a:lnTo>
                  <a:lnTo>
                    <a:pt x="365544" y="832396"/>
                  </a:lnTo>
                  <a:lnTo>
                    <a:pt x="366763" y="1250416"/>
                  </a:lnTo>
                </a:path>
                <a:path w="1275714" h="1250950">
                  <a:moveTo>
                    <a:pt x="1179017" y="45161"/>
                  </a:moveTo>
                  <a:lnTo>
                    <a:pt x="1179017" y="0"/>
                  </a:lnTo>
                  <a:lnTo>
                    <a:pt x="1231" y="622"/>
                  </a:lnTo>
                  <a:lnTo>
                    <a:pt x="0" y="1234554"/>
                  </a:lnTo>
                </a:path>
              </a:pathLst>
            </a:custGeom>
            <a:ln w="224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834521" y="1971014"/>
              <a:ext cx="577215" cy="649605"/>
            </a:xfrm>
            <a:custGeom>
              <a:avLst/>
              <a:gdLst/>
              <a:ahLst/>
              <a:cxnLst/>
              <a:rect l="l" t="t" r="r" b="b"/>
              <a:pathLst>
                <a:path w="577214" h="649605">
                  <a:moveTo>
                    <a:pt x="85077" y="364477"/>
                  </a:moveTo>
                  <a:lnTo>
                    <a:pt x="75035" y="372136"/>
                  </a:lnTo>
                  <a:lnTo>
                    <a:pt x="63573" y="375408"/>
                  </a:lnTo>
                  <a:lnTo>
                    <a:pt x="52105" y="374514"/>
                  </a:lnTo>
                  <a:lnTo>
                    <a:pt x="31191" y="346049"/>
                  </a:lnTo>
                  <a:lnTo>
                    <a:pt x="31191" y="324307"/>
                  </a:lnTo>
                  <a:lnTo>
                    <a:pt x="0" y="324307"/>
                  </a:lnTo>
                </a:path>
                <a:path w="577214" h="649605">
                  <a:moveTo>
                    <a:pt x="285775" y="364172"/>
                  </a:moveTo>
                  <a:lnTo>
                    <a:pt x="295812" y="371831"/>
                  </a:lnTo>
                  <a:lnTo>
                    <a:pt x="307268" y="375105"/>
                  </a:lnTo>
                  <a:lnTo>
                    <a:pt x="318731" y="374214"/>
                  </a:lnTo>
                  <a:lnTo>
                    <a:pt x="339674" y="345744"/>
                  </a:lnTo>
                  <a:lnTo>
                    <a:pt x="339674" y="324459"/>
                  </a:lnTo>
                  <a:lnTo>
                    <a:pt x="375107" y="324459"/>
                  </a:lnTo>
                </a:path>
                <a:path w="577214" h="649605">
                  <a:moveTo>
                    <a:pt x="93129" y="369239"/>
                  </a:moveTo>
                  <a:lnTo>
                    <a:pt x="78508" y="353563"/>
                  </a:lnTo>
                  <a:lnTo>
                    <a:pt x="74034" y="328229"/>
                  </a:lnTo>
                  <a:lnTo>
                    <a:pt x="77094" y="304494"/>
                  </a:lnTo>
                  <a:lnTo>
                    <a:pt x="85077" y="293611"/>
                  </a:lnTo>
                  <a:lnTo>
                    <a:pt x="92797" y="301032"/>
                  </a:lnTo>
                  <a:lnTo>
                    <a:pt x="96788" y="319309"/>
                  </a:lnTo>
                  <a:lnTo>
                    <a:pt x="94923" y="342463"/>
                  </a:lnTo>
                  <a:lnTo>
                    <a:pt x="85077" y="364515"/>
                  </a:lnTo>
                </a:path>
                <a:path w="577214" h="649605">
                  <a:moveTo>
                    <a:pt x="142112" y="370154"/>
                  </a:moveTo>
                  <a:lnTo>
                    <a:pt x="127496" y="354486"/>
                  </a:lnTo>
                  <a:lnTo>
                    <a:pt x="123031" y="329158"/>
                  </a:lnTo>
                  <a:lnTo>
                    <a:pt x="126100" y="305421"/>
                  </a:lnTo>
                  <a:lnTo>
                    <a:pt x="134086" y="294525"/>
                  </a:lnTo>
                  <a:lnTo>
                    <a:pt x="141791" y="301947"/>
                  </a:lnTo>
                  <a:lnTo>
                    <a:pt x="145783" y="320225"/>
                  </a:lnTo>
                  <a:lnTo>
                    <a:pt x="143927" y="343383"/>
                  </a:lnTo>
                  <a:lnTo>
                    <a:pt x="134086" y="365442"/>
                  </a:lnTo>
                </a:path>
                <a:path w="577214" h="649605">
                  <a:moveTo>
                    <a:pt x="135915" y="363778"/>
                  </a:moveTo>
                  <a:lnTo>
                    <a:pt x="125876" y="371443"/>
                  </a:lnTo>
                  <a:lnTo>
                    <a:pt x="114417" y="374715"/>
                  </a:lnTo>
                  <a:lnTo>
                    <a:pt x="102954" y="373817"/>
                  </a:lnTo>
                  <a:lnTo>
                    <a:pt x="92900" y="368973"/>
                  </a:lnTo>
                </a:path>
                <a:path w="577214" h="649605">
                  <a:moveTo>
                    <a:pt x="185216" y="364705"/>
                  </a:moveTo>
                  <a:lnTo>
                    <a:pt x="175170" y="372363"/>
                  </a:lnTo>
                  <a:lnTo>
                    <a:pt x="163701" y="375632"/>
                  </a:lnTo>
                  <a:lnTo>
                    <a:pt x="152239" y="374737"/>
                  </a:lnTo>
                  <a:lnTo>
                    <a:pt x="142214" y="369900"/>
                  </a:lnTo>
                </a:path>
                <a:path w="577214" h="649605">
                  <a:moveTo>
                    <a:pt x="193217" y="369239"/>
                  </a:moveTo>
                  <a:lnTo>
                    <a:pt x="178615" y="353563"/>
                  </a:lnTo>
                  <a:lnTo>
                    <a:pt x="174158" y="328229"/>
                  </a:lnTo>
                  <a:lnTo>
                    <a:pt x="177230" y="304494"/>
                  </a:lnTo>
                  <a:lnTo>
                    <a:pt x="185216" y="293611"/>
                  </a:lnTo>
                  <a:lnTo>
                    <a:pt x="192921" y="301032"/>
                  </a:lnTo>
                  <a:lnTo>
                    <a:pt x="196903" y="319309"/>
                  </a:lnTo>
                  <a:lnTo>
                    <a:pt x="195043" y="342463"/>
                  </a:lnTo>
                  <a:lnTo>
                    <a:pt x="185216" y="364515"/>
                  </a:lnTo>
                </a:path>
                <a:path w="577214" h="649605">
                  <a:moveTo>
                    <a:pt x="242544" y="370154"/>
                  </a:moveTo>
                  <a:lnTo>
                    <a:pt x="227927" y="354486"/>
                  </a:lnTo>
                  <a:lnTo>
                    <a:pt x="223459" y="329158"/>
                  </a:lnTo>
                  <a:lnTo>
                    <a:pt x="226521" y="305421"/>
                  </a:lnTo>
                  <a:lnTo>
                    <a:pt x="234492" y="294525"/>
                  </a:lnTo>
                  <a:lnTo>
                    <a:pt x="242202" y="301947"/>
                  </a:lnTo>
                  <a:lnTo>
                    <a:pt x="246194" y="320225"/>
                  </a:lnTo>
                  <a:lnTo>
                    <a:pt x="244335" y="343383"/>
                  </a:lnTo>
                  <a:lnTo>
                    <a:pt x="234492" y="365442"/>
                  </a:lnTo>
                </a:path>
                <a:path w="577214" h="649605">
                  <a:moveTo>
                    <a:pt x="236347" y="363778"/>
                  </a:moveTo>
                  <a:lnTo>
                    <a:pt x="226293" y="371443"/>
                  </a:lnTo>
                  <a:lnTo>
                    <a:pt x="214828" y="374715"/>
                  </a:lnTo>
                  <a:lnTo>
                    <a:pt x="203366" y="373817"/>
                  </a:lnTo>
                  <a:lnTo>
                    <a:pt x="193319" y="368973"/>
                  </a:lnTo>
                </a:path>
                <a:path w="577214" h="649605">
                  <a:moveTo>
                    <a:pt x="285038" y="363093"/>
                  </a:moveTo>
                  <a:lnTo>
                    <a:pt x="276600" y="344047"/>
                  </a:lnTo>
                  <a:lnTo>
                    <a:pt x="274988" y="321021"/>
                  </a:lnTo>
                  <a:lnTo>
                    <a:pt x="278521" y="301542"/>
                  </a:lnTo>
                  <a:lnTo>
                    <a:pt x="285521" y="293141"/>
                  </a:lnTo>
                  <a:lnTo>
                    <a:pt x="293220" y="300564"/>
                  </a:lnTo>
                  <a:lnTo>
                    <a:pt x="297203" y="318844"/>
                  </a:lnTo>
                  <a:lnTo>
                    <a:pt x="295345" y="341999"/>
                  </a:lnTo>
                  <a:lnTo>
                    <a:pt x="285521" y="364045"/>
                  </a:lnTo>
                </a:path>
                <a:path w="577214" h="649605">
                  <a:moveTo>
                    <a:pt x="285318" y="364705"/>
                  </a:moveTo>
                  <a:lnTo>
                    <a:pt x="275280" y="372363"/>
                  </a:lnTo>
                  <a:lnTo>
                    <a:pt x="263826" y="375632"/>
                  </a:lnTo>
                  <a:lnTo>
                    <a:pt x="252367" y="374737"/>
                  </a:lnTo>
                  <a:lnTo>
                    <a:pt x="242315" y="369900"/>
                  </a:lnTo>
                </a:path>
                <a:path w="577214" h="649605">
                  <a:moveTo>
                    <a:pt x="450976" y="377647"/>
                  </a:moveTo>
                  <a:lnTo>
                    <a:pt x="434060" y="337756"/>
                  </a:lnTo>
                  <a:lnTo>
                    <a:pt x="421543" y="335827"/>
                  </a:lnTo>
                  <a:lnTo>
                    <a:pt x="414892" y="337133"/>
                  </a:lnTo>
                  <a:lnTo>
                    <a:pt x="408139" y="340118"/>
                  </a:lnTo>
                  <a:lnTo>
                    <a:pt x="389318" y="350977"/>
                  </a:lnTo>
                  <a:lnTo>
                    <a:pt x="373748" y="323938"/>
                  </a:lnTo>
                </a:path>
                <a:path w="577214" h="649605">
                  <a:moveTo>
                    <a:pt x="551040" y="552094"/>
                  </a:moveTo>
                  <a:lnTo>
                    <a:pt x="562679" y="556976"/>
                  </a:lnTo>
                  <a:lnTo>
                    <a:pt x="571226" y="565278"/>
                  </a:lnTo>
                  <a:lnTo>
                    <a:pt x="576164" y="575659"/>
                  </a:lnTo>
                  <a:lnTo>
                    <a:pt x="576973" y="586778"/>
                  </a:lnTo>
                  <a:lnTo>
                    <a:pt x="575368" y="592876"/>
                  </a:lnTo>
                  <a:lnTo>
                    <a:pt x="572360" y="598558"/>
                  </a:lnTo>
                  <a:lnTo>
                    <a:pt x="567890" y="603653"/>
                  </a:lnTo>
                  <a:lnTo>
                    <a:pt x="561898" y="607987"/>
                  </a:lnTo>
                  <a:lnTo>
                    <a:pt x="543471" y="618578"/>
                  </a:lnTo>
                  <a:lnTo>
                    <a:pt x="561136" y="649325"/>
                  </a:lnTo>
                </a:path>
                <a:path w="577214" h="649605">
                  <a:moveTo>
                    <a:pt x="459295" y="382397"/>
                  </a:moveTo>
                  <a:lnTo>
                    <a:pt x="438425" y="377541"/>
                  </a:lnTo>
                  <a:lnTo>
                    <a:pt x="414239" y="386297"/>
                  </a:lnTo>
                  <a:lnTo>
                    <a:pt x="395191" y="400790"/>
                  </a:lnTo>
                  <a:lnTo>
                    <a:pt x="389737" y="413143"/>
                  </a:lnTo>
                  <a:lnTo>
                    <a:pt x="400009" y="416122"/>
                  </a:lnTo>
                  <a:lnTo>
                    <a:pt x="417839" y="410462"/>
                  </a:lnTo>
                  <a:lnTo>
                    <a:pt x="436979" y="397304"/>
                  </a:lnTo>
                  <a:lnTo>
                    <a:pt x="451180" y="377786"/>
                  </a:lnTo>
                </a:path>
                <a:path w="577214" h="649605">
                  <a:moveTo>
                    <a:pt x="484403" y="424345"/>
                  </a:moveTo>
                  <a:lnTo>
                    <a:pt x="463526" y="419499"/>
                  </a:lnTo>
                  <a:lnTo>
                    <a:pt x="439335" y="428251"/>
                  </a:lnTo>
                  <a:lnTo>
                    <a:pt x="420286" y="442731"/>
                  </a:lnTo>
                  <a:lnTo>
                    <a:pt x="414832" y="455066"/>
                  </a:lnTo>
                  <a:lnTo>
                    <a:pt x="425110" y="458054"/>
                  </a:lnTo>
                  <a:lnTo>
                    <a:pt x="442942" y="452404"/>
                  </a:lnTo>
                  <a:lnTo>
                    <a:pt x="462086" y="439255"/>
                  </a:lnTo>
                  <a:lnTo>
                    <a:pt x="476300" y="419747"/>
                  </a:lnTo>
                </a:path>
                <a:path w="577214" h="649605">
                  <a:moveTo>
                    <a:pt x="475691" y="422363"/>
                  </a:moveTo>
                  <a:lnTo>
                    <a:pt x="477317" y="409831"/>
                  </a:lnTo>
                  <a:lnTo>
                    <a:pt x="474433" y="398257"/>
                  </a:lnTo>
                  <a:lnTo>
                    <a:pt x="467940" y="388757"/>
                  </a:lnTo>
                  <a:lnTo>
                    <a:pt x="458736" y="382447"/>
                  </a:lnTo>
                </a:path>
                <a:path w="577214" h="649605">
                  <a:moveTo>
                    <a:pt x="501091" y="464604"/>
                  </a:moveTo>
                  <a:lnTo>
                    <a:pt x="502714" y="452067"/>
                  </a:lnTo>
                  <a:lnTo>
                    <a:pt x="499837" y="440497"/>
                  </a:lnTo>
                  <a:lnTo>
                    <a:pt x="493354" y="431012"/>
                  </a:lnTo>
                  <a:lnTo>
                    <a:pt x="484162" y="424726"/>
                  </a:lnTo>
                </a:path>
                <a:path w="577214" h="649605">
                  <a:moveTo>
                    <a:pt x="509193" y="469049"/>
                  </a:moveTo>
                  <a:lnTo>
                    <a:pt x="488336" y="464185"/>
                  </a:lnTo>
                  <a:lnTo>
                    <a:pt x="464151" y="472936"/>
                  </a:lnTo>
                  <a:lnTo>
                    <a:pt x="445098" y="487424"/>
                  </a:lnTo>
                  <a:lnTo>
                    <a:pt x="439635" y="499770"/>
                  </a:lnTo>
                  <a:lnTo>
                    <a:pt x="449911" y="502756"/>
                  </a:lnTo>
                  <a:lnTo>
                    <a:pt x="467750" y="497100"/>
                  </a:lnTo>
                  <a:lnTo>
                    <a:pt x="486898" y="483943"/>
                  </a:lnTo>
                  <a:lnTo>
                    <a:pt x="501103" y="464426"/>
                  </a:lnTo>
                </a:path>
                <a:path w="577214" h="649605">
                  <a:moveTo>
                    <a:pt x="534606" y="511289"/>
                  </a:moveTo>
                  <a:lnTo>
                    <a:pt x="513731" y="506427"/>
                  </a:lnTo>
                  <a:lnTo>
                    <a:pt x="489545" y="515185"/>
                  </a:lnTo>
                  <a:lnTo>
                    <a:pt x="470500" y="529680"/>
                  </a:lnTo>
                  <a:lnTo>
                    <a:pt x="465048" y="542036"/>
                  </a:lnTo>
                  <a:lnTo>
                    <a:pt x="475331" y="545014"/>
                  </a:lnTo>
                  <a:lnTo>
                    <a:pt x="493161" y="539353"/>
                  </a:lnTo>
                  <a:lnTo>
                    <a:pt x="512299" y="526191"/>
                  </a:lnTo>
                  <a:lnTo>
                    <a:pt x="526503" y="506666"/>
                  </a:lnTo>
                </a:path>
                <a:path w="577214" h="649605">
                  <a:moveTo>
                    <a:pt x="525589" y="509295"/>
                  </a:moveTo>
                  <a:lnTo>
                    <a:pt x="527216" y="496770"/>
                  </a:lnTo>
                  <a:lnTo>
                    <a:pt x="524336" y="485203"/>
                  </a:lnTo>
                  <a:lnTo>
                    <a:pt x="517854" y="475712"/>
                  </a:lnTo>
                  <a:lnTo>
                    <a:pt x="508673" y="469417"/>
                  </a:lnTo>
                </a:path>
                <a:path w="577214" h="649605">
                  <a:moveTo>
                    <a:pt x="549643" y="551815"/>
                  </a:moveTo>
                  <a:lnTo>
                    <a:pt x="528925" y="553991"/>
                  </a:lnTo>
                  <a:lnTo>
                    <a:pt x="508155" y="564075"/>
                  </a:lnTo>
                  <a:lnTo>
                    <a:pt x="493029" y="576852"/>
                  </a:lnTo>
                  <a:lnTo>
                    <a:pt x="489242" y="587108"/>
                  </a:lnTo>
                  <a:lnTo>
                    <a:pt x="499510" y="590088"/>
                  </a:lnTo>
                  <a:lnTo>
                    <a:pt x="517344" y="584433"/>
                  </a:lnTo>
                  <a:lnTo>
                    <a:pt x="536487" y="571279"/>
                  </a:lnTo>
                  <a:lnTo>
                    <a:pt x="550684" y="551764"/>
                  </a:lnTo>
                </a:path>
                <a:path w="577214" h="649605">
                  <a:moveTo>
                    <a:pt x="551002" y="551535"/>
                  </a:moveTo>
                  <a:lnTo>
                    <a:pt x="552632" y="539016"/>
                  </a:lnTo>
                  <a:lnTo>
                    <a:pt x="549757" y="527450"/>
                  </a:lnTo>
                  <a:lnTo>
                    <a:pt x="543272" y="517959"/>
                  </a:lnTo>
                  <a:lnTo>
                    <a:pt x="534073" y="511670"/>
                  </a:lnTo>
                </a:path>
                <a:path w="577214" h="649605">
                  <a:moveTo>
                    <a:pt x="484149" y="53708"/>
                  </a:moveTo>
                  <a:lnTo>
                    <a:pt x="501091" y="13830"/>
                  </a:lnTo>
                  <a:lnTo>
                    <a:pt x="513576" y="11890"/>
                  </a:lnTo>
                  <a:lnTo>
                    <a:pt x="520231" y="13190"/>
                  </a:lnTo>
                  <a:lnTo>
                    <a:pt x="526986" y="16179"/>
                  </a:lnTo>
                  <a:lnTo>
                    <a:pt x="545820" y="27025"/>
                  </a:lnTo>
                  <a:lnTo>
                    <a:pt x="561390" y="0"/>
                  </a:lnTo>
                </a:path>
                <a:path w="577214" h="649605">
                  <a:moveTo>
                    <a:pt x="384086" y="228155"/>
                  </a:moveTo>
                  <a:lnTo>
                    <a:pt x="372454" y="233037"/>
                  </a:lnTo>
                  <a:lnTo>
                    <a:pt x="363907" y="241341"/>
                  </a:lnTo>
                  <a:lnTo>
                    <a:pt x="358963" y="251726"/>
                  </a:lnTo>
                  <a:lnTo>
                    <a:pt x="358139" y="262851"/>
                  </a:lnTo>
                  <a:lnTo>
                    <a:pt x="359746" y="268944"/>
                  </a:lnTo>
                  <a:lnTo>
                    <a:pt x="362756" y="274629"/>
                  </a:lnTo>
                  <a:lnTo>
                    <a:pt x="367223" y="279730"/>
                  </a:lnTo>
                  <a:lnTo>
                    <a:pt x="373202" y="284073"/>
                  </a:lnTo>
                  <a:lnTo>
                    <a:pt x="391655" y="294652"/>
                  </a:lnTo>
                  <a:lnTo>
                    <a:pt x="373989" y="325374"/>
                  </a:lnTo>
                </a:path>
                <a:path w="577214" h="649605">
                  <a:moveTo>
                    <a:pt x="475843" y="58470"/>
                  </a:moveTo>
                  <a:lnTo>
                    <a:pt x="496705" y="53612"/>
                  </a:lnTo>
                  <a:lnTo>
                    <a:pt x="520888" y="62364"/>
                  </a:lnTo>
                  <a:lnTo>
                    <a:pt x="539935" y="76853"/>
                  </a:lnTo>
                  <a:lnTo>
                    <a:pt x="545388" y="89204"/>
                  </a:lnTo>
                  <a:lnTo>
                    <a:pt x="535120" y="92183"/>
                  </a:lnTo>
                  <a:lnTo>
                    <a:pt x="517285" y="86526"/>
                  </a:lnTo>
                  <a:lnTo>
                    <a:pt x="498138" y="73376"/>
                  </a:lnTo>
                  <a:lnTo>
                    <a:pt x="483933" y="53873"/>
                  </a:lnTo>
                </a:path>
                <a:path w="577214" h="649605">
                  <a:moveTo>
                    <a:pt x="450723" y="100431"/>
                  </a:moveTo>
                  <a:lnTo>
                    <a:pt x="471585" y="95566"/>
                  </a:lnTo>
                  <a:lnTo>
                    <a:pt x="495779" y="104314"/>
                  </a:lnTo>
                  <a:lnTo>
                    <a:pt x="514834" y="118801"/>
                  </a:lnTo>
                  <a:lnTo>
                    <a:pt x="520280" y="131152"/>
                  </a:lnTo>
                  <a:lnTo>
                    <a:pt x="510012" y="134127"/>
                  </a:lnTo>
                  <a:lnTo>
                    <a:pt x="492177" y="128473"/>
                  </a:lnTo>
                  <a:lnTo>
                    <a:pt x="473030" y="115322"/>
                  </a:lnTo>
                  <a:lnTo>
                    <a:pt x="458825" y="95808"/>
                  </a:lnTo>
                </a:path>
                <a:path w="577214" h="649605">
                  <a:moveTo>
                    <a:pt x="459447" y="98412"/>
                  </a:moveTo>
                  <a:lnTo>
                    <a:pt x="457810" y="85887"/>
                  </a:lnTo>
                  <a:lnTo>
                    <a:pt x="460692" y="74320"/>
                  </a:lnTo>
                  <a:lnTo>
                    <a:pt x="467184" y="64829"/>
                  </a:lnTo>
                  <a:lnTo>
                    <a:pt x="476376" y="58534"/>
                  </a:lnTo>
                </a:path>
                <a:path w="577214" h="649605">
                  <a:moveTo>
                    <a:pt x="434035" y="140652"/>
                  </a:moveTo>
                  <a:lnTo>
                    <a:pt x="432406" y="128131"/>
                  </a:lnTo>
                  <a:lnTo>
                    <a:pt x="435286" y="116573"/>
                  </a:lnTo>
                  <a:lnTo>
                    <a:pt x="441775" y="107091"/>
                  </a:lnTo>
                  <a:lnTo>
                    <a:pt x="450976" y="100799"/>
                  </a:lnTo>
                </a:path>
                <a:path w="577214" h="649605">
                  <a:moveTo>
                    <a:pt x="425932" y="145110"/>
                  </a:moveTo>
                  <a:lnTo>
                    <a:pt x="446798" y="140261"/>
                  </a:lnTo>
                  <a:lnTo>
                    <a:pt x="470976" y="149020"/>
                  </a:lnTo>
                  <a:lnTo>
                    <a:pt x="490015" y="163510"/>
                  </a:lnTo>
                  <a:lnTo>
                    <a:pt x="495465" y="175856"/>
                  </a:lnTo>
                  <a:lnTo>
                    <a:pt x="485202" y="178835"/>
                  </a:lnTo>
                  <a:lnTo>
                    <a:pt x="467379" y="173175"/>
                  </a:lnTo>
                  <a:lnTo>
                    <a:pt x="448241" y="160017"/>
                  </a:lnTo>
                  <a:lnTo>
                    <a:pt x="434035" y="140500"/>
                  </a:lnTo>
                </a:path>
                <a:path w="577214" h="649605">
                  <a:moveTo>
                    <a:pt x="400519" y="187363"/>
                  </a:moveTo>
                  <a:lnTo>
                    <a:pt x="421389" y="182508"/>
                  </a:lnTo>
                  <a:lnTo>
                    <a:pt x="445576" y="191266"/>
                  </a:lnTo>
                  <a:lnTo>
                    <a:pt x="464624" y="205756"/>
                  </a:lnTo>
                  <a:lnTo>
                    <a:pt x="470077" y="218097"/>
                  </a:lnTo>
                  <a:lnTo>
                    <a:pt x="459805" y="221084"/>
                  </a:lnTo>
                  <a:lnTo>
                    <a:pt x="441972" y="215431"/>
                  </a:lnTo>
                  <a:lnTo>
                    <a:pt x="422825" y="202275"/>
                  </a:lnTo>
                  <a:lnTo>
                    <a:pt x="408609" y="182752"/>
                  </a:lnTo>
                </a:path>
                <a:path w="577214" h="649605">
                  <a:moveTo>
                    <a:pt x="409524" y="185369"/>
                  </a:moveTo>
                  <a:lnTo>
                    <a:pt x="407903" y="172846"/>
                  </a:lnTo>
                  <a:lnTo>
                    <a:pt x="410786" y="161282"/>
                  </a:lnTo>
                  <a:lnTo>
                    <a:pt x="417276" y="151791"/>
                  </a:lnTo>
                  <a:lnTo>
                    <a:pt x="426478" y="145491"/>
                  </a:lnTo>
                </a:path>
                <a:path w="577214" h="649605">
                  <a:moveTo>
                    <a:pt x="385508" y="227888"/>
                  </a:moveTo>
                  <a:lnTo>
                    <a:pt x="406222" y="230070"/>
                  </a:lnTo>
                  <a:lnTo>
                    <a:pt x="426985" y="240152"/>
                  </a:lnTo>
                  <a:lnTo>
                    <a:pt x="442106" y="252922"/>
                  </a:lnTo>
                  <a:lnTo>
                    <a:pt x="445897" y="263169"/>
                  </a:lnTo>
                  <a:lnTo>
                    <a:pt x="435623" y="266157"/>
                  </a:lnTo>
                  <a:lnTo>
                    <a:pt x="417790" y="260505"/>
                  </a:lnTo>
                  <a:lnTo>
                    <a:pt x="398650" y="247353"/>
                  </a:lnTo>
                  <a:lnTo>
                    <a:pt x="384454" y="227838"/>
                  </a:lnTo>
                </a:path>
                <a:path w="577214" h="649605">
                  <a:moveTo>
                    <a:pt x="384149" y="227622"/>
                  </a:moveTo>
                  <a:lnTo>
                    <a:pt x="382506" y="215095"/>
                  </a:lnTo>
                  <a:lnTo>
                    <a:pt x="385375" y="203525"/>
                  </a:lnTo>
                  <a:lnTo>
                    <a:pt x="391854" y="194033"/>
                  </a:lnTo>
                  <a:lnTo>
                    <a:pt x="401040" y="187744"/>
                  </a:lnTo>
                </a:path>
              </a:pathLst>
            </a:custGeom>
            <a:ln w="840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319968" y="2290165"/>
              <a:ext cx="1076960" cy="871219"/>
            </a:xfrm>
            <a:custGeom>
              <a:avLst/>
              <a:gdLst/>
              <a:ahLst/>
              <a:cxnLst/>
              <a:rect l="l" t="t" r="r" b="b"/>
              <a:pathLst>
                <a:path w="1076960" h="871219">
                  <a:moveTo>
                    <a:pt x="514451" y="0"/>
                  </a:moveTo>
                  <a:lnTo>
                    <a:pt x="1219" y="0"/>
                  </a:lnTo>
                  <a:lnTo>
                    <a:pt x="0" y="870826"/>
                  </a:lnTo>
                </a:path>
                <a:path w="1076960" h="871219">
                  <a:moveTo>
                    <a:pt x="1076490" y="334403"/>
                  </a:moveTo>
                  <a:lnTo>
                    <a:pt x="1076490" y="370433"/>
                  </a:lnTo>
                  <a:lnTo>
                    <a:pt x="101917" y="371030"/>
                  </a:lnTo>
                  <a:lnTo>
                    <a:pt x="101917" y="870826"/>
                  </a:lnTo>
                </a:path>
              </a:pathLst>
            </a:custGeom>
            <a:ln w="224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089524" y="2296871"/>
              <a:ext cx="116839" cy="207645"/>
            </a:xfrm>
            <a:custGeom>
              <a:avLst/>
              <a:gdLst/>
              <a:ahLst/>
              <a:cxnLst/>
              <a:rect l="l" t="t" r="r" b="b"/>
              <a:pathLst>
                <a:path w="116839" h="207644">
                  <a:moveTo>
                    <a:pt x="116547" y="0"/>
                  </a:moveTo>
                  <a:lnTo>
                    <a:pt x="54914" y="117779"/>
                  </a:lnTo>
                  <a:lnTo>
                    <a:pt x="54914" y="160502"/>
                  </a:lnTo>
                </a:path>
                <a:path w="116839" h="207644">
                  <a:moveTo>
                    <a:pt x="0" y="160502"/>
                  </a:moveTo>
                  <a:lnTo>
                    <a:pt x="108610" y="160502"/>
                  </a:lnTo>
                </a:path>
                <a:path w="116839" h="207644">
                  <a:moveTo>
                    <a:pt x="13715" y="183984"/>
                  </a:moveTo>
                  <a:lnTo>
                    <a:pt x="95199" y="183984"/>
                  </a:lnTo>
                </a:path>
                <a:path w="116839" h="207644">
                  <a:moveTo>
                    <a:pt x="27444" y="207467"/>
                  </a:moveTo>
                  <a:lnTo>
                    <a:pt x="81749" y="207467"/>
                  </a:lnTo>
                </a:path>
              </a:pathLst>
            </a:custGeom>
            <a:ln w="112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10200259" y="3528143"/>
            <a:ext cx="109220" cy="64135"/>
            <a:chOff x="5145659" y="3528142"/>
            <a:chExt cx="109220" cy="64135"/>
          </a:xfrm>
        </p:grpSpPr>
        <p:sp>
          <p:nvSpPr>
            <p:cNvPr id="8" name="object 8"/>
            <p:cNvSpPr/>
            <p:nvPr/>
          </p:nvSpPr>
          <p:spPr>
            <a:xfrm>
              <a:off x="5145659" y="3539350"/>
              <a:ext cx="109220" cy="24130"/>
            </a:xfrm>
            <a:custGeom>
              <a:avLst/>
              <a:gdLst/>
              <a:ahLst/>
              <a:cxnLst/>
              <a:rect l="l" t="t" r="r" b="b"/>
              <a:pathLst>
                <a:path w="109220" h="24129">
                  <a:moveTo>
                    <a:pt x="0" y="0"/>
                  </a:moveTo>
                  <a:lnTo>
                    <a:pt x="108610" y="0"/>
                  </a:lnTo>
                </a:path>
                <a:path w="109220" h="24129">
                  <a:moveTo>
                    <a:pt x="13741" y="23507"/>
                  </a:moveTo>
                  <a:lnTo>
                    <a:pt x="95186" y="23507"/>
                  </a:lnTo>
                </a:path>
              </a:pathLst>
            </a:custGeom>
            <a:ln w="224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173116" y="3586352"/>
              <a:ext cx="54610" cy="0"/>
            </a:xfrm>
            <a:custGeom>
              <a:avLst/>
              <a:gdLst/>
              <a:ahLst/>
              <a:cxnLst/>
              <a:rect l="l" t="t" r="r" b="b"/>
              <a:pathLst>
                <a:path w="54610">
                  <a:moveTo>
                    <a:pt x="0" y="0"/>
                  </a:moveTo>
                  <a:lnTo>
                    <a:pt x="54292" y="0"/>
                  </a:lnTo>
                </a:path>
              </a:pathLst>
            </a:custGeom>
            <a:ln w="11214">
              <a:solidFill>
                <a:srgbClr val="4F50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0252139" y="2280489"/>
            <a:ext cx="24765" cy="24765"/>
            <a:chOff x="5197538" y="2280488"/>
            <a:chExt cx="24765" cy="24765"/>
          </a:xfrm>
        </p:grpSpPr>
        <p:sp>
          <p:nvSpPr>
            <p:cNvPr id="11" name="object 11"/>
            <p:cNvSpPr/>
            <p:nvPr/>
          </p:nvSpPr>
          <p:spPr>
            <a:xfrm>
              <a:off x="5199557" y="228250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5811" y="0"/>
                  </a:moveTo>
                  <a:lnTo>
                    <a:pt x="10198" y="0"/>
                  </a:lnTo>
                  <a:lnTo>
                    <a:pt x="4597" y="0"/>
                  </a:lnTo>
                  <a:lnTo>
                    <a:pt x="0" y="4572"/>
                  </a:lnTo>
                  <a:lnTo>
                    <a:pt x="0" y="15798"/>
                  </a:lnTo>
                  <a:lnTo>
                    <a:pt x="4597" y="20370"/>
                  </a:lnTo>
                  <a:lnTo>
                    <a:pt x="15811" y="20370"/>
                  </a:lnTo>
                  <a:lnTo>
                    <a:pt x="20383" y="15798"/>
                  </a:lnTo>
                  <a:lnTo>
                    <a:pt x="20383" y="4572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199557" y="2282507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0198" y="0"/>
                  </a:moveTo>
                  <a:lnTo>
                    <a:pt x="15811" y="0"/>
                  </a:lnTo>
                  <a:lnTo>
                    <a:pt x="20383" y="4572"/>
                  </a:lnTo>
                  <a:lnTo>
                    <a:pt x="20383" y="10172"/>
                  </a:lnTo>
                  <a:lnTo>
                    <a:pt x="20383" y="15798"/>
                  </a:lnTo>
                  <a:lnTo>
                    <a:pt x="15811" y="20370"/>
                  </a:lnTo>
                  <a:lnTo>
                    <a:pt x="10198" y="20370"/>
                  </a:lnTo>
                  <a:lnTo>
                    <a:pt x="4597" y="20370"/>
                  </a:lnTo>
                  <a:lnTo>
                    <a:pt x="0" y="15798"/>
                  </a:lnTo>
                  <a:lnTo>
                    <a:pt x="0" y="10172"/>
                  </a:lnTo>
                  <a:lnTo>
                    <a:pt x="0" y="4572"/>
                  </a:lnTo>
                  <a:lnTo>
                    <a:pt x="4597" y="0"/>
                  </a:lnTo>
                  <a:lnTo>
                    <a:pt x="10198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9871977" y="2278660"/>
            <a:ext cx="24765" cy="24765"/>
            <a:chOff x="4817376" y="2278659"/>
            <a:chExt cx="24765" cy="24765"/>
          </a:xfrm>
        </p:grpSpPr>
        <p:sp>
          <p:nvSpPr>
            <p:cNvPr id="14" name="object 14"/>
            <p:cNvSpPr/>
            <p:nvPr/>
          </p:nvSpPr>
          <p:spPr>
            <a:xfrm>
              <a:off x="4819396" y="228067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5786" y="0"/>
                  </a:moveTo>
                  <a:lnTo>
                    <a:pt x="10185" y="0"/>
                  </a:lnTo>
                  <a:lnTo>
                    <a:pt x="4559" y="0"/>
                  </a:lnTo>
                  <a:lnTo>
                    <a:pt x="0" y="4572"/>
                  </a:lnTo>
                  <a:lnTo>
                    <a:pt x="0" y="15786"/>
                  </a:lnTo>
                  <a:lnTo>
                    <a:pt x="4559" y="20370"/>
                  </a:lnTo>
                  <a:lnTo>
                    <a:pt x="15786" y="20370"/>
                  </a:lnTo>
                  <a:lnTo>
                    <a:pt x="20358" y="15786"/>
                  </a:lnTo>
                  <a:lnTo>
                    <a:pt x="20358" y="4572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819396" y="2280678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0185" y="0"/>
                  </a:moveTo>
                  <a:lnTo>
                    <a:pt x="15786" y="0"/>
                  </a:lnTo>
                  <a:lnTo>
                    <a:pt x="20358" y="4572"/>
                  </a:lnTo>
                  <a:lnTo>
                    <a:pt x="20358" y="10185"/>
                  </a:lnTo>
                  <a:lnTo>
                    <a:pt x="20358" y="15786"/>
                  </a:lnTo>
                  <a:lnTo>
                    <a:pt x="15786" y="20370"/>
                  </a:lnTo>
                  <a:lnTo>
                    <a:pt x="10185" y="20370"/>
                  </a:lnTo>
                  <a:lnTo>
                    <a:pt x="4559" y="20370"/>
                  </a:lnTo>
                  <a:lnTo>
                    <a:pt x="0" y="15786"/>
                  </a:lnTo>
                  <a:lnTo>
                    <a:pt x="0" y="10185"/>
                  </a:lnTo>
                  <a:lnTo>
                    <a:pt x="0" y="4572"/>
                  </a:lnTo>
                  <a:lnTo>
                    <a:pt x="4559" y="0"/>
                  </a:lnTo>
                  <a:lnTo>
                    <a:pt x="10185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0437076" y="1953387"/>
            <a:ext cx="24765" cy="24765"/>
            <a:chOff x="5382475" y="1953386"/>
            <a:chExt cx="24765" cy="24765"/>
          </a:xfrm>
        </p:grpSpPr>
        <p:sp>
          <p:nvSpPr>
            <p:cNvPr id="17" name="object 17"/>
            <p:cNvSpPr/>
            <p:nvPr/>
          </p:nvSpPr>
          <p:spPr>
            <a:xfrm>
              <a:off x="5384495" y="1955406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5786" y="0"/>
                  </a:moveTo>
                  <a:lnTo>
                    <a:pt x="10185" y="0"/>
                  </a:lnTo>
                  <a:lnTo>
                    <a:pt x="4572" y="0"/>
                  </a:lnTo>
                  <a:lnTo>
                    <a:pt x="0" y="4584"/>
                  </a:lnTo>
                  <a:lnTo>
                    <a:pt x="0" y="15798"/>
                  </a:lnTo>
                  <a:lnTo>
                    <a:pt x="4572" y="20370"/>
                  </a:lnTo>
                  <a:lnTo>
                    <a:pt x="15786" y="20370"/>
                  </a:lnTo>
                  <a:lnTo>
                    <a:pt x="20358" y="15798"/>
                  </a:lnTo>
                  <a:lnTo>
                    <a:pt x="20358" y="4584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384495" y="1955406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0185" y="0"/>
                  </a:moveTo>
                  <a:lnTo>
                    <a:pt x="15786" y="0"/>
                  </a:lnTo>
                  <a:lnTo>
                    <a:pt x="20358" y="4584"/>
                  </a:lnTo>
                  <a:lnTo>
                    <a:pt x="20358" y="10185"/>
                  </a:lnTo>
                  <a:lnTo>
                    <a:pt x="20358" y="15798"/>
                  </a:lnTo>
                  <a:lnTo>
                    <a:pt x="15786" y="20370"/>
                  </a:lnTo>
                  <a:lnTo>
                    <a:pt x="10185" y="20370"/>
                  </a:lnTo>
                  <a:lnTo>
                    <a:pt x="4572" y="20370"/>
                  </a:lnTo>
                  <a:lnTo>
                    <a:pt x="0" y="15798"/>
                  </a:lnTo>
                  <a:lnTo>
                    <a:pt x="0" y="10185"/>
                  </a:lnTo>
                  <a:lnTo>
                    <a:pt x="0" y="4584"/>
                  </a:lnTo>
                  <a:lnTo>
                    <a:pt x="4572" y="0"/>
                  </a:lnTo>
                  <a:lnTo>
                    <a:pt x="10185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10437673" y="2605152"/>
            <a:ext cx="24765" cy="24765"/>
            <a:chOff x="5383072" y="2605151"/>
            <a:chExt cx="24765" cy="24765"/>
          </a:xfrm>
        </p:grpSpPr>
        <p:sp>
          <p:nvSpPr>
            <p:cNvPr id="20" name="object 20"/>
            <p:cNvSpPr/>
            <p:nvPr/>
          </p:nvSpPr>
          <p:spPr>
            <a:xfrm>
              <a:off x="5385092" y="260717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5798" y="0"/>
                  </a:moveTo>
                  <a:lnTo>
                    <a:pt x="10172" y="0"/>
                  </a:lnTo>
                  <a:lnTo>
                    <a:pt x="4546" y="0"/>
                  </a:lnTo>
                  <a:lnTo>
                    <a:pt x="0" y="4559"/>
                  </a:lnTo>
                  <a:lnTo>
                    <a:pt x="0" y="15798"/>
                  </a:lnTo>
                  <a:lnTo>
                    <a:pt x="4546" y="20370"/>
                  </a:lnTo>
                  <a:lnTo>
                    <a:pt x="15798" y="20370"/>
                  </a:lnTo>
                  <a:lnTo>
                    <a:pt x="20358" y="15798"/>
                  </a:lnTo>
                  <a:lnTo>
                    <a:pt x="20358" y="4559"/>
                  </a:lnTo>
                  <a:lnTo>
                    <a:pt x="15798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385092" y="260717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5">
                  <a:moveTo>
                    <a:pt x="10172" y="0"/>
                  </a:moveTo>
                  <a:lnTo>
                    <a:pt x="15798" y="0"/>
                  </a:lnTo>
                  <a:lnTo>
                    <a:pt x="20358" y="4559"/>
                  </a:lnTo>
                  <a:lnTo>
                    <a:pt x="20358" y="10172"/>
                  </a:lnTo>
                  <a:lnTo>
                    <a:pt x="20358" y="15798"/>
                  </a:lnTo>
                  <a:lnTo>
                    <a:pt x="15798" y="20370"/>
                  </a:lnTo>
                  <a:lnTo>
                    <a:pt x="10172" y="20370"/>
                  </a:lnTo>
                  <a:lnTo>
                    <a:pt x="4546" y="20370"/>
                  </a:lnTo>
                  <a:lnTo>
                    <a:pt x="0" y="15798"/>
                  </a:lnTo>
                  <a:lnTo>
                    <a:pt x="0" y="10172"/>
                  </a:lnTo>
                  <a:lnTo>
                    <a:pt x="0" y="4559"/>
                  </a:lnTo>
                  <a:lnTo>
                    <a:pt x="4546" y="0"/>
                  </a:lnTo>
                  <a:lnTo>
                    <a:pt x="10172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10084931" y="3253855"/>
            <a:ext cx="24765" cy="24765"/>
            <a:chOff x="5030330" y="3253854"/>
            <a:chExt cx="24765" cy="24765"/>
          </a:xfrm>
        </p:grpSpPr>
        <p:sp>
          <p:nvSpPr>
            <p:cNvPr id="23" name="object 23"/>
            <p:cNvSpPr/>
            <p:nvPr/>
          </p:nvSpPr>
          <p:spPr>
            <a:xfrm>
              <a:off x="5032349" y="3255873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5811" y="0"/>
                  </a:moveTo>
                  <a:lnTo>
                    <a:pt x="10198" y="0"/>
                  </a:lnTo>
                  <a:lnTo>
                    <a:pt x="4572" y="0"/>
                  </a:lnTo>
                  <a:lnTo>
                    <a:pt x="0" y="4571"/>
                  </a:lnTo>
                  <a:lnTo>
                    <a:pt x="0" y="15798"/>
                  </a:lnTo>
                  <a:lnTo>
                    <a:pt x="4572" y="20370"/>
                  </a:lnTo>
                  <a:lnTo>
                    <a:pt x="15811" y="20370"/>
                  </a:lnTo>
                  <a:lnTo>
                    <a:pt x="20383" y="15798"/>
                  </a:lnTo>
                  <a:lnTo>
                    <a:pt x="20383" y="4571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032349" y="3255873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0198" y="0"/>
                  </a:moveTo>
                  <a:lnTo>
                    <a:pt x="15811" y="0"/>
                  </a:lnTo>
                  <a:lnTo>
                    <a:pt x="20383" y="4571"/>
                  </a:lnTo>
                  <a:lnTo>
                    <a:pt x="20383" y="10185"/>
                  </a:lnTo>
                  <a:lnTo>
                    <a:pt x="20383" y="15798"/>
                  </a:lnTo>
                  <a:lnTo>
                    <a:pt x="15811" y="20370"/>
                  </a:lnTo>
                  <a:lnTo>
                    <a:pt x="10198" y="20370"/>
                  </a:lnTo>
                  <a:lnTo>
                    <a:pt x="4572" y="20370"/>
                  </a:lnTo>
                  <a:lnTo>
                    <a:pt x="0" y="15798"/>
                  </a:lnTo>
                  <a:lnTo>
                    <a:pt x="0" y="10185"/>
                  </a:lnTo>
                  <a:lnTo>
                    <a:pt x="0" y="4571"/>
                  </a:lnTo>
                  <a:lnTo>
                    <a:pt x="4572" y="0"/>
                  </a:lnTo>
                  <a:lnTo>
                    <a:pt x="10198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9605074" y="3157740"/>
            <a:ext cx="662305" cy="392430"/>
            <a:chOff x="4550473" y="3157740"/>
            <a:chExt cx="662305" cy="392430"/>
          </a:xfrm>
        </p:grpSpPr>
        <p:sp>
          <p:nvSpPr>
            <p:cNvPr id="26" name="object 26"/>
            <p:cNvSpPr/>
            <p:nvPr/>
          </p:nvSpPr>
          <p:spPr>
            <a:xfrm>
              <a:off x="4552492" y="3159760"/>
              <a:ext cx="62230" cy="349250"/>
            </a:xfrm>
            <a:custGeom>
              <a:avLst/>
              <a:gdLst/>
              <a:ahLst/>
              <a:cxnLst/>
              <a:rect l="l" t="t" r="r" b="b"/>
              <a:pathLst>
                <a:path w="62229" h="349250">
                  <a:moveTo>
                    <a:pt x="61696" y="0"/>
                  </a:moveTo>
                  <a:lnTo>
                    <a:pt x="0" y="0"/>
                  </a:lnTo>
                  <a:lnTo>
                    <a:pt x="0" y="349084"/>
                  </a:lnTo>
                  <a:lnTo>
                    <a:pt x="61696" y="349084"/>
                  </a:lnTo>
                  <a:lnTo>
                    <a:pt x="61696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552492" y="3159760"/>
              <a:ext cx="62230" cy="349250"/>
            </a:xfrm>
            <a:custGeom>
              <a:avLst/>
              <a:gdLst/>
              <a:ahLst/>
              <a:cxnLst/>
              <a:rect l="l" t="t" r="r" b="b"/>
              <a:pathLst>
                <a:path w="62229" h="349250">
                  <a:moveTo>
                    <a:pt x="0" y="0"/>
                  </a:moveTo>
                  <a:lnTo>
                    <a:pt x="61696" y="0"/>
                  </a:lnTo>
                  <a:lnTo>
                    <a:pt x="61696" y="349097"/>
                  </a:lnTo>
                  <a:lnTo>
                    <a:pt x="0" y="349097"/>
                  </a:lnTo>
                  <a:lnTo>
                    <a:pt x="0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560430" y="3177476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13603" y="1757"/>
                  </a:lnTo>
                  <a:lnTo>
                    <a:pt x="6526" y="6542"/>
                  </a:lnTo>
                  <a:lnTo>
                    <a:pt x="1751" y="13624"/>
                  </a:lnTo>
                  <a:lnTo>
                    <a:pt x="0" y="22275"/>
                  </a:lnTo>
                  <a:lnTo>
                    <a:pt x="1751" y="30930"/>
                  </a:lnTo>
                  <a:lnTo>
                    <a:pt x="6526" y="38007"/>
                  </a:lnTo>
                  <a:lnTo>
                    <a:pt x="13603" y="42785"/>
                  </a:lnTo>
                  <a:lnTo>
                    <a:pt x="22263" y="44538"/>
                  </a:lnTo>
                  <a:lnTo>
                    <a:pt x="30910" y="42785"/>
                  </a:lnTo>
                  <a:lnTo>
                    <a:pt x="37984" y="38007"/>
                  </a:lnTo>
                  <a:lnTo>
                    <a:pt x="42760" y="30930"/>
                  </a:lnTo>
                  <a:lnTo>
                    <a:pt x="44513" y="22275"/>
                  </a:lnTo>
                  <a:lnTo>
                    <a:pt x="42760" y="13624"/>
                  </a:lnTo>
                  <a:lnTo>
                    <a:pt x="37984" y="6542"/>
                  </a:lnTo>
                  <a:lnTo>
                    <a:pt x="30910" y="1757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560430" y="3177476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30910" y="1757"/>
                  </a:lnTo>
                  <a:lnTo>
                    <a:pt x="37984" y="6542"/>
                  </a:lnTo>
                  <a:lnTo>
                    <a:pt x="42760" y="13624"/>
                  </a:lnTo>
                  <a:lnTo>
                    <a:pt x="44513" y="22275"/>
                  </a:lnTo>
                  <a:lnTo>
                    <a:pt x="42760" y="30930"/>
                  </a:lnTo>
                  <a:lnTo>
                    <a:pt x="37984" y="38007"/>
                  </a:lnTo>
                  <a:lnTo>
                    <a:pt x="30910" y="42785"/>
                  </a:lnTo>
                  <a:lnTo>
                    <a:pt x="22263" y="44538"/>
                  </a:lnTo>
                  <a:lnTo>
                    <a:pt x="13603" y="42785"/>
                  </a:lnTo>
                  <a:lnTo>
                    <a:pt x="6526" y="38007"/>
                  </a:lnTo>
                  <a:lnTo>
                    <a:pt x="1751" y="30930"/>
                  </a:lnTo>
                  <a:lnTo>
                    <a:pt x="0" y="22275"/>
                  </a:lnTo>
                  <a:lnTo>
                    <a:pt x="1751" y="13624"/>
                  </a:lnTo>
                  <a:lnTo>
                    <a:pt x="6526" y="6542"/>
                  </a:lnTo>
                  <a:lnTo>
                    <a:pt x="13603" y="1757"/>
                  </a:lnTo>
                  <a:lnTo>
                    <a:pt x="22263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560430" y="324538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13608" y="1753"/>
                  </a:lnTo>
                  <a:lnTo>
                    <a:pt x="6530" y="6530"/>
                  </a:lnTo>
                  <a:lnTo>
                    <a:pt x="1753" y="13608"/>
                  </a:lnTo>
                  <a:lnTo>
                    <a:pt x="0" y="22263"/>
                  </a:lnTo>
                  <a:lnTo>
                    <a:pt x="1753" y="30911"/>
                  </a:lnTo>
                  <a:lnTo>
                    <a:pt x="6530" y="37990"/>
                  </a:lnTo>
                  <a:lnTo>
                    <a:pt x="13608" y="42771"/>
                  </a:lnTo>
                  <a:lnTo>
                    <a:pt x="22263" y="44526"/>
                  </a:lnTo>
                  <a:lnTo>
                    <a:pt x="30917" y="42771"/>
                  </a:lnTo>
                  <a:lnTo>
                    <a:pt x="37995" y="37990"/>
                  </a:lnTo>
                  <a:lnTo>
                    <a:pt x="42772" y="30911"/>
                  </a:lnTo>
                  <a:lnTo>
                    <a:pt x="44526" y="22263"/>
                  </a:lnTo>
                  <a:lnTo>
                    <a:pt x="42772" y="13608"/>
                  </a:lnTo>
                  <a:lnTo>
                    <a:pt x="37995" y="6530"/>
                  </a:lnTo>
                  <a:lnTo>
                    <a:pt x="30917" y="1753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560430" y="324538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30917" y="1753"/>
                  </a:lnTo>
                  <a:lnTo>
                    <a:pt x="37995" y="6530"/>
                  </a:lnTo>
                  <a:lnTo>
                    <a:pt x="42772" y="13608"/>
                  </a:lnTo>
                  <a:lnTo>
                    <a:pt x="44526" y="22263"/>
                  </a:lnTo>
                  <a:lnTo>
                    <a:pt x="42772" y="30911"/>
                  </a:lnTo>
                  <a:lnTo>
                    <a:pt x="37995" y="37990"/>
                  </a:lnTo>
                  <a:lnTo>
                    <a:pt x="30917" y="42771"/>
                  </a:lnTo>
                  <a:lnTo>
                    <a:pt x="22263" y="44526"/>
                  </a:lnTo>
                  <a:lnTo>
                    <a:pt x="13608" y="42771"/>
                  </a:lnTo>
                  <a:lnTo>
                    <a:pt x="6530" y="37990"/>
                  </a:lnTo>
                  <a:lnTo>
                    <a:pt x="1753" y="30911"/>
                  </a:lnTo>
                  <a:lnTo>
                    <a:pt x="0" y="22263"/>
                  </a:lnTo>
                  <a:lnTo>
                    <a:pt x="1753" y="13608"/>
                  </a:lnTo>
                  <a:lnTo>
                    <a:pt x="6530" y="6530"/>
                  </a:lnTo>
                  <a:lnTo>
                    <a:pt x="13608" y="1753"/>
                  </a:lnTo>
                  <a:lnTo>
                    <a:pt x="22263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560430" y="3313239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13608" y="1759"/>
                  </a:lnTo>
                  <a:lnTo>
                    <a:pt x="6530" y="6550"/>
                  </a:lnTo>
                  <a:lnTo>
                    <a:pt x="1753" y="13640"/>
                  </a:lnTo>
                  <a:lnTo>
                    <a:pt x="0" y="22301"/>
                  </a:lnTo>
                  <a:lnTo>
                    <a:pt x="1753" y="30948"/>
                  </a:lnTo>
                  <a:lnTo>
                    <a:pt x="6530" y="38022"/>
                  </a:lnTo>
                  <a:lnTo>
                    <a:pt x="13608" y="42798"/>
                  </a:lnTo>
                  <a:lnTo>
                    <a:pt x="22263" y="44551"/>
                  </a:lnTo>
                  <a:lnTo>
                    <a:pt x="30917" y="42798"/>
                  </a:lnTo>
                  <a:lnTo>
                    <a:pt x="37995" y="38022"/>
                  </a:lnTo>
                  <a:lnTo>
                    <a:pt x="42772" y="30948"/>
                  </a:lnTo>
                  <a:lnTo>
                    <a:pt x="44526" y="22301"/>
                  </a:lnTo>
                  <a:lnTo>
                    <a:pt x="42772" y="13640"/>
                  </a:lnTo>
                  <a:lnTo>
                    <a:pt x="37995" y="6550"/>
                  </a:lnTo>
                  <a:lnTo>
                    <a:pt x="30917" y="1759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560430" y="3313239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30917" y="1759"/>
                  </a:lnTo>
                  <a:lnTo>
                    <a:pt x="37995" y="6550"/>
                  </a:lnTo>
                  <a:lnTo>
                    <a:pt x="42772" y="13640"/>
                  </a:lnTo>
                  <a:lnTo>
                    <a:pt x="44526" y="22301"/>
                  </a:lnTo>
                  <a:lnTo>
                    <a:pt x="42772" y="30948"/>
                  </a:lnTo>
                  <a:lnTo>
                    <a:pt x="37995" y="38022"/>
                  </a:lnTo>
                  <a:lnTo>
                    <a:pt x="30917" y="42798"/>
                  </a:lnTo>
                  <a:lnTo>
                    <a:pt x="22263" y="44551"/>
                  </a:lnTo>
                  <a:lnTo>
                    <a:pt x="13608" y="42798"/>
                  </a:lnTo>
                  <a:lnTo>
                    <a:pt x="6530" y="38022"/>
                  </a:lnTo>
                  <a:lnTo>
                    <a:pt x="1753" y="30948"/>
                  </a:lnTo>
                  <a:lnTo>
                    <a:pt x="0" y="22301"/>
                  </a:lnTo>
                  <a:lnTo>
                    <a:pt x="1753" y="13640"/>
                  </a:lnTo>
                  <a:lnTo>
                    <a:pt x="6530" y="6550"/>
                  </a:lnTo>
                  <a:lnTo>
                    <a:pt x="13608" y="1759"/>
                  </a:lnTo>
                  <a:lnTo>
                    <a:pt x="22263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560430" y="338113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13608" y="1758"/>
                  </a:lnTo>
                  <a:lnTo>
                    <a:pt x="6530" y="6546"/>
                  </a:lnTo>
                  <a:lnTo>
                    <a:pt x="1753" y="13630"/>
                  </a:lnTo>
                  <a:lnTo>
                    <a:pt x="0" y="22275"/>
                  </a:lnTo>
                  <a:lnTo>
                    <a:pt x="1753" y="30941"/>
                  </a:lnTo>
                  <a:lnTo>
                    <a:pt x="6530" y="38031"/>
                  </a:lnTo>
                  <a:lnTo>
                    <a:pt x="13608" y="42819"/>
                  </a:lnTo>
                  <a:lnTo>
                    <a:pt x="22263" y="44576"/>
                  </a:lnTo>
                  <a:lnTo>
                    <a:pt x="30917" y="42819"/>
                  </a:lnTo>
                  <a:lnTo>
                    <a:pt x="37995" y="38031"/>
                  </a:lnTo>
                  <a:lnTo>
                    <a:pt x="42772" y="30941"/>
                  </a:lnTo>
                  <a:lnTo>
                    <a:pt x="44526" y="22275"/>
                  </a:lnTo>
                  <a:lnTo>
                    <a:pt x="42772" y="13630"/>
                  </a:lnTo>
                  <a:lnTo>
                    <a:pt x="37995" y="6546"/>
                  </a:lnTo>
                  <a:lnTo>
                    <a:pt x="30917" y="1758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560430" y="3381133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30917" y="1758"/>
                  </a:lnTo>
                  <a:lnTo>
                    <a:pt x="37995" y="6546"/>
                  </a:lnTo>
                  <a:lnTo>
                    <a:pt x="42772" y="13630"/>
                  </a:lnTo>
                  <a:lnTo>
                    <a:pt x="44526" y="22275"/>
                  </a:lnTo>
                  <a:lnTo>
                    <a:pt x="42772" y="30941"/>
                  </a:lnTo>
                  <a:lnTo>
                    <a:pt x="37995" y="38031"/>
                  </a:lnTo>
                  <a:lnTo>
                    <a:pt x="30917" y="42819"/>
                  </a:lnTo>
                  <a:lnTo>
                    <a:pt x="22263" y="44576"/>
                  </a:lnTo>
                  <a:lnTo>
                    <a:pt x="13608" y="42819"/>
                  </a:lnTo>
                  <a:lnTo>
                    <a:pt x="6530" y="38031"/>
                  </a:lnTo>
                  <a:lnTo>
                    <a:pt x="1753" y="30941"/>
                  </a:lnTo>
                  <a:lnTo>
                    <a:pt x="0" y="22275"/>
                  </a:lnTo>
                  <a:lnTo>
                    <a:pt x="1753" y="13630"/>
                  </a:lnTo>
                  <a:lnTo>
                    <a:pt x="6530" y="6546"/>
                  </a:lnTo>
                  <a:lnTo>
                    <a:pt x="13608" y="1758"/>
                  </a:lnTo>
                  <a:lnTo>
                    <a:pt x="22263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60430" y="344904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13603" y="1755"/>
                  </a:lnTo>
                  <a:lnTo>
                    <a:pt x="6526" y="6537"/>
                  </a:lnTo>
                  <a:lnTo>
                    <a:pt x="1751" y="13619"/>
                  </a:lnTo>
                  <a:lnTo>
                    <a:pt x="0" y="22275"/>
                  </a:lnTo>
                  <a:lnTo>
                    <a:pt x="1751" y="30926"/>
                  </a:lnTo>
                  <a:lnTo>
                    <a:pt x="6526" y="38009"/>
                  </a:lnTo>
                  <a:lnTo>
                    <a:pt x="13603" y="42794"/>
                  </a:lnTo>
                  <a:lnTo>
                    <a:pt x="22263" y="44551"/>
                  </a:lnTo>
                  <a:lnTo>
                    <a:pt x="30910" y="42794"/>
                  </a:lnTo>
                  <a:lnTo>
                    <a:pt x="37984" y="38009"/>
                  </a:lnTo>
                  <a:lnTo>
                    <a:pt x="42760" y="30926"/>
                  </a:lnTo>
                  <a:lnTo>
                    <a:pt x="44513" y="22275"/>
                  </a:lnTo>
                  <a:lnTo>
                    <a:pt x="42760" y="13619"/>
                  </a:lnTo>
                  <a:lnTo>
                    <a:pt x="37984" y="6537"/>
                  </a:lnTo>
                  <a:lnTo>
                    <a:pt x="30910" y="1755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560430" y="344904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263" y="0"/>
                  </a:moveTo>
                  <a:lnTo>
                    <a:pt x="30910" y="1755"/>
                  </a:lnTo>
                  <a:lnTo>
                    <a:pt x="37984" y="6537"/>
                  </a:lnTo>
                  <a:lnTo>
                    <a:pt x="42760" y="13619"/>
                  </a:lnTo>
                  <a:lnTo>
                    <a:pt x="44513" y="22275"/>
                  </a:lnTo>
                  <a:lnTo>
                    <a:pt x="42760" y="30926"/>
                  </a:lnTo>
                  <a:lnTo>
                    <a:pt x="37984" y="38009"/>
                  </a:lnTo>
                  <a:lnTo>
                    <a:pt x="30910" y="42794"/>
                  </a:lnTo>
                  <a:lnTo>
                    <a:pt x="22263" y="44551"/>
                  </a:lnTo>
                  <a:lnTo>
                    <a:pt x="13603" y="42794"/>
                  </a:lnTo>
                  <a:lnTo>
                    <a:pt x="6526" y="38009"/>
                  </a:lnTo>
                  <a:lnTo>
                    <a:pt x="1751" y="30926"/>
                  </a:lnTo>
                  <a:lnTo>
                    <a:pt x="0" y="22275"/>
                  </a:lnTo>
                  <a:lnTo>
                    <a:pt x="1751" y="13619"/>
                  </a:lnTo>
                  <a:lnTo>
                    <a:pt x="6526" y="6537"/>
                  </a:lnTo>
                  <a:lnTo>
                    <a:pt x="13603" y="1755"/>
                  </a:lnTo>
                  <a:lnTo>
                    <a:pt x="22263" y="0"/>
                  </a:lnTo>
                  <a:close/>
                </a:path>
              </a:pathLst>
            </a:custGeom>
            <a:ln w="40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603140" y="3471011"/>
              <a:ext cx="598170" cy="67945"/>
            </a:xfrm>
            <a:custGeom>
              <a:avLst/>
              <a:gdLst/>
              <a:ahLst/>
              <a:cxnLst/>
              <a:rect l="l" t="t" r="r" b="b"/>
              <a:pathLst>
                <a:path w="598170" h="67945">
                  <a:moveTo>
                    <a:pt x="0" y="609"/>
                  </a:moveTo>
                  <a:lnTo>
                    <a:pt x="598042" y="0"/>
                  </a:lnTo>
                  <a:lnTo>
                    <a:pt x="598042" y="67729"/>
                  </a:lnTo>
                </a:path>
              </a:pathLst>
            </a:custGeom>
            <a:ln w="224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9483191" y="3248267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710120"/>
                </a:moveTo>
                <a:lnTo>
                  <a:pt x="0" y="0"/>
                </a:lnTo>
              </a:path>
            </a:pathLst>
          </a:custGeom>
          <a:ln w="224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378835" y="3248267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710120"/>
                </a:moveTo>
                <a:lnTo>
                  <a:pt x="0" y="0"/>
                </a:lnTo>
              </a:path>
            </a:pathLst>
          </a:custGeom>
          <a:ln w="224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9265724" y="3149898"/>
            <a:ext cx="46355" cy="808990"/>
            <a:chOff x="4211123" y="3149898"/>
            <a:chExt cx="46355" cy="808990"/>
          </a:xfrm>
        </p:grpSpPr>
        <p:sp>
          <p:nvSpPr>
            <p:cNvPr id="42" name="object 42"/>
            <p:cNvSpPr/>
            <p:nvPr/>
          </p:nvSpPr>
          <p:spPr>
            <a:xfrm>
              <a:off x="4222330" y="3248266"/>
              <a:ext cx="0" cy="710565"/>
            </a:xfrm>
            <a:custGeom>
              <a:avLst/>
              <a:gdLst/>
              <a:ahLst/>
              <a:cxnLst/>
              <a:rect l="l" t="t" r="r" b="b"/>
              <a:pathLst>
                <a:path h="710564">
                  <a:moveTo>
                    <a:pt x="0" y="710120"/>
                  </a:moveTo>
                  <a:lnTo>
                    <a:pt x="0" y="0"/>
                  </a:lnTo>
                </a:path>
              </a:pathLst>
            </a:custGeom>
            <a:ln w="224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227195" y="3155505"/>
              <a:ext cx="24765" cy="100965"/>
            </a:xfrm>
            <a:custGeom>
              <a:avLst/>
              <a:gdLst/>
              <a:ahLst/>
              <a:cxnLst/>
              <a:rect l="l" t="t" r="r" b="b"/>
              <a:pathLst>
                <a:path w="24764" h="100964">
                  <a:moveTo>
                    <a:pt x="0" y="0"/>
                  </a:moveTo>
                  <a:lnTo>
                    <a:pt x="9312" y="10524"/>
                  </a:lnTo>
                  <a:lnTo>
                    <a:pt x="17227" y="22709"/>
                  </a:lnTo>
                  <a:lnTo>
                    <a:pt x="22599" y="36906"/>
                  </a:lnTo>
                  <a:lnTo>
                    <a:pt x="24282" y="53466"/>
                  </a:lnTo>
                  <a:lnTo>
                    <a:pt x="23952" y="56502"/>
                  </a:lnTo>
                  <a:lnTo>
                    <a:pt x="23952" y="59537"/>
                  </a:lnTo>
                  <a:lnTo>
                    <a:pt x="22694" y="62560"/>
                  </a:lnTo>
                  <a:lnTo>
                    <a:pt x="19130" y="74002"/>
                  </a:lnTo>
                  <a:lnTo>
                    <a:pt x="13795" y="84169"/>
                  </a:lnTo>
                  <a:lnTo>
                    <a:pt x="7235" y="93106"/>
                  </a:lnTo>
                  <a:lnTo>
                    <a:pt x="0" y="100863"/>
                  </a:lnTo>
                </a:path>
              </a:pathLst>
            </a:custGeom>
            <a:ln w="112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9384932" y="3155506"/>
            <a:ext cx="24765" cy="100965"/>
          </a:xfrm>
          <a:custGeom>
            <a:avLst/>
            <a:gdLst/>
            <a:ahLst/>
            <a:cxnLst/>
            <a:rect l="l" t="t" r="r" b="b"/>
            <a:pathLst>
              <a:path w="24764" h="100964">
                <a:moveTo>
                  <a:pt x="0" y="0"/>
                </a:moveTo>
                <a:lnTo>
                  <a:pt x="9310" y="10524"/>
                </a:lnTo>
                <a:lnTo>
                  <a:pt x="17221" y="22709"/>
                </a:lnTo>
                <a:lnTo>
                  <a:pt x="22588" y="36906"/>
                </a:lnTo>
                <a:lnTo>
                  <a:pt x="24269" y="53466"/>
                </a:lnTo>
                <a:lnTo>
                  <a:pt x="23914" y="56502"/>
                </a:lnTo>
                <a:lnTo>
                  <a:pt x="23914" y="59537"/>
                </a:lnTo>
                <a:lnTo>
                  <a:pt x="22694" y="62560"/>
                </a:lnTo>
                <a:lnTo>
                  <a:pt x="19120" y="74002"/>
                </a:lnTo>
                <a:lnTo>
                  <a:pt x="13785" y="84169"/>
                </a:lnTo>
                <a:lnTo>
                  <a:pt x="7232" y="93106"/>
                </a:lnTo>
                <a:lnTo>
                  <a:pt x="0" y="100863"/>
                </a:lnTo>
              </a:path>
            </a:pathLst>
          </a:custGeom>
          <a:ln w="112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8790247" y="2939346"/>
            <a:ext cx="1682750" cy="1019175"/>
            <a:chOff x="3735647" y="2939345"/>
            <a:chExt cx="1682750" cy="1019175"/>
          </a:xfrm>
        </p:grpSpPr>
        <p:sp>
          <p:nvSpPr>
            <p:cNvPr id="46" name="object 46"/>
            <p:cNvSpPr/>
            <p:nvPr/>
          </p:nvSpPr>
          <p:spPr>
            <a:xfrm>
              <a:off x="4434687" y="3155505"/>
              <a:ext cx="24765" cy="100965"/>
            </a:xfrm>
            <a:custGeom>
              <a:avLst/>
              <a:gdLst/>
              <a:ahLst/>
              <a:cxnLst/>
              <a:rect l="l" t="t" r="r" b="b"/>
              <a:pathLst>
                <a:path w="24764" h="100964">
                  <a:moveTo>
                    <a:pt x="0" y="0"/>
                  </a:moveTo>
                  <a:lnTo>
                    <a:pt x="9316" y="10524"/>
                  </a:lnTo>
                  <a:lnTo>
                    <a:pt x="17225" y="22709"/>
                  </a:lnTo>
                  <a:lnTo>
                    <a:pt x="22590" y="36906"/>
                  </a:lnTo>
                  <a:lnTo>
                    <a:pt x="24269" y="53466"/>
                  </a:lnTo>
                  <a:lnTo>
                    <a:pt x="23939" y="56502"/>
                  </a:lnTo>
                  <a:lnTo>
                    <a:pt x="23939" y="59537"/>
                  </a:lnTo>
                  <a:lnTo>
                    <a:pt x="22707" y="62560"/>
                  </a:lnTo>
                  <a:lnTo>
                    <a:pt x="19123" y="74002"/>
                  </a:lnTo>
                  <a:lnTo>
                    <a:pt x="13782" y="84169"/>
                  </a:lnTo>
                  <a:lnTo>
                    <a:pt x="7227" y="93106"/>
                  </a:lnTo>
                  <a:lnTo>
                    <a:pt x="0" y="100863"/>
                  </a:lnTo>
                </a:path>
              </a:pathLst>
            </a:custGeom>
            <a:ln w="112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106443" y="3204933"/>
              <a:ext cx="351155" cy="0"/>
            </a:xfrm>
            <a:custGeom>
              <a:avLst/>
              <a:gdLst/>
              <a:ahLst/>
              <a:cxnLst/>
              <a:rect l="l" t="t" r="r" b="b"/>
              <a:pathLst>
                <a:path w="351154">
                  <a:moveTo>
                    <a:pt x="0" y="0"/>
                  </a:moveTo>
                  <a:lnTo>
                    <a:pt x="351129" y="0"/>
                  </a:lnTo>
                </a:path>
              </a:pathLst>
            </a:custGeom>
            <a:ln w="11214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860292" y="3033014"/>
              <a:ext cx="1180465" cy="779145"/>
            </a:xfrm>
            <a:custGeom>
              <a:avLst/>
              <a:gdLst/>
              <a:ahLst/>
              <a:cxnLst/>
              <a:rect l="l" t="t" r="r" b="b"/>
              <a:pathLst>
                <a:path w="1180464" h="779145">
                  <a:moveTo>
                    <a:pt x="0" y="0"/>
                  </a:moveTo>
                  <a:lnTo>
                    <a:pt x="1180236" y="0"/>
                  </a:lnTo>
                  <a:lnTo>
                    <a:pt x="1180236" y="778675"/>
                  </a:lnTo>
                  <a:lnTo>
                    <a:pt x="0" y="778675"/>
                  </a:lnTo>
                  <a:lnTo>
                    <a:pt x="0" y="0"/>
                  </a:lnTo>
                  <a:close/>
                </a:path>
              </a:pathLst>
            </a:custGeom>
            <a:ln w="112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703826" y="3120732"/>
              <a:ext cx="295275" cy="295275"/>
            </a:xfrm>
            <a:custGeom>
              <a:avLst/>
              <a:gdLst/>
              <a:ahLst/>
              <a:cxnLst/>
              <a:rect l="l" t="t" r="r" b="b"/>
              <a:pathLst>
                <a:path w="295275" h="295275">
                  <a:moveTo>
                    <a:pt x="294754" y="0"/>
                  </a:moveTo>
                  <a:lnTo>
                    <a:pt x="0" y="0"/>
                  </a:lnTo>
                  <a:lnTo>
                    <a:pt x="0" y="294754"/>
                  </a:lnTo>
                  <a:lnTo>
                    <a:pt x="294754" y="294754"/>
                  </a:lnTo>
                  <a:lnTo>
                    <a:pt x="294754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703826" y="3120732"/>
              <a:ext cx="295275" cy="295275"/>
            </a:xfrm>
            <a:custGeom>
              <a:avLst/>
              <a:gdLst/>
              <a:ahLst/>
              <a:cxnLst/>
              <a:rect l="l" t="t" r="r" b="b"/>
              <a:pathLst>
                <a:path w="295275" h="295275">
                  <a:moveTo>
                    <a:pt x="0" y="0"/>
                  </a:moveTo>
                  <a:lnTo>
                    <a:pt x="294754" y="0"/>
                  </a:lnTo>
                  <a:lnTo>
                    <a:pt x="294754" y="294754"/>
                  </a:lnTo>
                  <a:lnTo>
                    <a:pt x="0" y="294754"/>
                  </a:lnTo>
                  <a:lnTo>
                    <a:pt x="0" y="0"/>
                  </a:lnTo>
                  <a:close/>
                </a:path>
              </a:pathLst>
            </a:custGeom>
            <a:ln w="112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3756" y="3170650"/>
              <a:ext cx="194894" cy="194881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3933063" y="3149384"/>
              <a:ext cx="170815" cy="187325"/>
            </a:xfrm>
            <a:custGeom>
              <a:avLst/>
              <a:gdLst/>
              <a:ahLst/>
              <a:cxnLst/>
              <a:rect l="l" t="t" r="r" b="b"/>
              <a:pathLst>
                <a:path w="170814" h="187325">
                  <a:moveTo>
                    <a:pt x="170268" y="0"/>
                  </a:moveTo>
                  <a:lnTo>
                    <a:pt x="0" y="0"/>
                  </a:lnTo>
                  <a:lnTo>
                    <a:pt x="0" y="186753"/>
                  </a:lnTo>
                  <a:lnTo>
                    <a:pt x="170268" y="186753"/>
                  </a:lnTo>
                  <a:lnTo>
                    <a:pt x="170268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933063" y="3149384"/>
              <a:ext cx="170815" cy="187325"/>
            </a:xfrm>
            <a:custGeom>
              <a:avLst/>
              <a:gdLst/>
              <a:ahLst/>
              <a:cxnLst/>
              <a:rect l="l" t="t" r="r" b="b"/>
              <a:pathLst>
                <a:path w="170814" h="187325">
                  <a:moveTo>
                    <a:pt x="0" y="0"/>
                  </a:moveTo>
                  <a:lnTo>
                    <a:pt x="170268" y="0"/>
                  </a:lnTo>
                  <a:lnTo>
                    <a:pt x="170268" y="186753"/>
                  </a:lnTo>
                  <a:lnTo>
                    <a:pt x="0" y="186753"/>
                  </a:lnTo>
                  <a:lnTo>
                    <a:pt x="0" y="0"/>
                  </a:lnTo>
                  <a:close/>
                </a:path>
              </a:pathLst>
            </a:custGeom>
            <a:ln w="112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021556" y="3336137"/>
              <a:ext cx="835660" cy="402590"/>
            </a:xfrm>
            <a:custGeom>
              <a:avLst/>
              <a:gdLst/>
              <a:ahLst/>
              <a:cxnLst/>
              <a:rect l="l" t="t" r="r" b="b"/>
              <a:pathLst>
                <a:path w="835660" h="402589">
                  <a:moveTo>
                    <a:pt x="0" y="0"/>
                  </a:moveTo>
                  <a:lnTo>
                    <a:pt x="596" y="402170"/>
                  </a:lnTo>
                  <a:lnTo>
                    <a:pt x="835431" y="401574"/>
                  </a:lnTo>
                  <a:lnTo>
                    <a:pt x="834237" y="81788"/>
                  </a:lnTo>
                </a:path>
              </a:pathLst>
            </a:custGeom>
            <a:ln w="11214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741254" y="2944952"/>
              <a:ext cx="443865" cy="312420"/>
            </a:xfrm>
            <a:custGeom>
              <a:avLst/>
              <a:gdLst/>
              <a:ahLst/>
              <a:cxnLst/>
              <a:rect l="l" t="t" r="r" b="b"/>
              <a:pathLst>
                <a:path w="443864" h="312420">
                  <a:moveTo>
                    <a:pt x="443242" y="194691"/>
                  </a:moveTo>
                  <a:lnTo>
                    <a:pt x="202806" y="0"/>
                  </a:lnTo>
                </a:path>
                <a:path w="443864" h="312420">
                  <a:moveTo>
                    <a:pt x="172885" y="311861"/>
                  </a:moveTo>
                  <a:lnTo>
                    <a:pt x="0" y="311276"/>
                  </a:lnTo>
                </a:path>
              </a:pathLst>
            </a:custGeom>
            <a:ln w="112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653292" y="2962846"/>
              <a:ext cx="765175" cy="363855"/>
            </a:xfrm>
            <a:custGeom>
              <a:avLst/>
              <a:gdLst/>
              <a:ahLst/>
              <a:cxnLst/>
              <a:rect l="l" t="t" r="r" b="b"/>
              <a:pathLst>
                <a:path w="765175" h="363854">
                  <a:moveTo>
                    <a:pt x="708190" y="0"/>
                  </a:moveTo>
                  <a:lnTo>
                    <a:pt x="3276" y="2641"/>
                  </a:lnTo>
                  <a:lnTo>
                    <a:pt x="0" y="288683"/>
                  </a:lnTo>
                </a:path>
                <a:path w="765175" h="363854">
                  <a:moveTo>
                    <a:pt x="764679" y="363537"/>
                  </a:moveTo>
                  <a:lnTo>
                    <a:pt x="325754" y="363537"/>
                  </a:lnTo>
                </a:path>
              </a:pathLst>
            </a:custGeom>
            <a:ln w="80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603737" y="3267176"/>
              <a:ext cx="102870" cy="0"/>
            </a:xfrm>
            <a:custGeom>
              <a:avLst/>
              <a:gdLst/>
              <a:ahLst/>
              <a:cxnLst/>
              <a:rect l="l" t="t" r="r" b="b"/>
              <a:pathLst>
                <a:path w="102870">
                  <a:moveTo>
                    <a:pt x="102400" y="0"/>
                  </a:moveTo>
                  <a:lnTo>
                    <a:pt x="0" y="0"/>
                  </a:lnTo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603737" y="3267176"/>
              <a:ext cx="437515" cy="635"/>
            </a:xfrm>
            <a:custGeom>
              <a:avLst/>
              <a:gdLst/>
              <a:ahLst/>
              <a:cxnLst/>
              <a:rect l="l" t="t" r="r" b="b"/>
              <a:pathLst>
                <a:path w="437514" h="635">
                  <a:moveTo>
                    <a:pt x="0" y="0"/>
                  </a:moveTo>
                  <a:lnTo>
                    <a:pt x="102400" y="0"/>
                  </a:lnTo>
                </a:path>
                <a:path w="437514" h="635">
                  <a:moveTo>
                    <a:pt x="156222" y="0"/>
                  </a:moveTo>
                  <a:lnTo>
                    <a:pt x="436956" y="622"/>
                  </a:lnTo>
                </a:path>
              </a:pathLst>
            </a:custGeom>
            <a:ln w="112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585512" y="3494849"/>
              <a:ext cx="0" cy="463550"/>
            </a:xfrm>
            <a:custGeom>
              <a:avLst/>
              <a:gdLst/>
              <a:ahLst/>
              <a:cxnLst/>
              <a:rect l="l" t="t" r="r" b="b"/>
              <a:pathLst>
                <a:path h="463550">
                  <a:moveTo>
                    <a:pt x="0" y="463537"/>
                  </a:moveTo>
                  <a:lnTo>
                    <a:pt x="0" y="0"/>
                  </a:lnTo>
                </a:path>
              </a:pathLst>
            </a:custGeom>
            <a:ln w="224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10226041" y="7709763"/>
            <a:ext cx="103505" cy="25400"/>
            <a:chOff x="5171440" y="7709763"/>
            <a:chExt cx="103505" cy="25400"/>
          </a:xfrm>
        </p:grpSpPr>
        <p:sp>
          <p:nvSpPr>
            <p:cNvPr id="61" name="object 61"/>
            <p:cNvSpPr/>
            <p:nvPr/>
          </p:nvSpPr>
          <p:spPr>
            <a:xfrm>
              <a:off x="5171440" y="7722463"/>
              <a:ext cx="103505" cy="0"/>
            </a:xfrm>
            <a:custGeom>
              <a:avLst/>
              <a:gdLst/>
              <a:ahLst/>
              <a:cxnLst/>
              <a:rect l="l" t="t" r="r" b="b"/>
              <a:pathLst>
                <a:path w="103504">
                  <a:moveTo>
                    <a:pt x="0" y="0"/>
                  </a:moveTo>
                  <a:lnTo>
                    <a:pt x="1031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171440" y="7722463"/>
              <a:ext cx="103505" cy="0"/>
            </a:xfrm>
            <a:custGeom>
              <a:avLst/>
              <a:gdLst/>
              <a:ahLst/>
              <a:cxnLst/>
              <a:rect l="l" t="t" r="r" b="b"/>
              <a:pathLst>
                <a:path w="103504">
                  <a:moveTo>
                    <a:pt x="0" y="0"/>
                  </a:moveTo>
                  <a:lnTo>
                    <a:pt x="103149" y="0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10008172" y="7869657"/>
            <a:ext cx="484505" cy="375285"/>
          </a:xfrm>
          <a:custGeom>
            <a:avLst/>
            <a:gdLst/>
            <a:ahLst/>
            <a:cxnLst/>
            <a:rect l="l" t="t" r="r" b="b"/>
            <a:pathLst>
              <a:path w="484504" h="375284">
                <a:moveTo>
                  <a:pt x="208483" y="0"/>
                </a:moveTo>
                <a:lnTo>
                  <a:pt x="484225" y="685"/>
                </a:lnTo>
                <a:lnTo>
                  <a:pt x="484225" y="145224"/>
                </a:lnTo>
              </a:path>
              <a:path w="484504" h="375284">
                <a:moveTo>
                  <a:pt x="0" y="374992"/>
                </a:moveTo>
                <a:lnTo>
                  <a:pt x="43967" y="180517"/>
                </a:lnTo>
                <a:lnTo>
                  <a:pt x="184492" y="181851"/>
                </a:lnTo>
                <a:lnTo>
                  <a:pt x="185153" y="99263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" name="object 64"/>
          <p:cNvGrpSpPr/>
          <p:nvPr/>
        </p:nvGrpSpPr>
        <p:grpSpPr>
          <a:xfrm>
            <a:off x="9786697" y="6254140"/>
            <a:ext cx="1405255" cy="1377950"/>
            <a:chOff x="4732096" y="6254140"/>
            <a:chExt cx="1405255" cy="1377950"/>
          </a:xfrm>
        </p:grpSpPr>
        <p:sp>
          <p:nvSpPr>
            <p:cNvPr id="65" name="object 65"/>
            <p:cNvSpPr/>
            <p:nvPr/>
          </p:nvSpPr>
          <p:spPr>
            <a:xfrm>
              <a:off x="4738446" y="6260490"/>
              <a:ext cx="1303655" cy="1347470"/>
            </a:xfrm>
            <a:custGeom>
              <a:avLst/>
              <a:gdLst/>
              <a:ahLst/>
              <a:cxnLst/>
              <a:rect l="l" t="t" r="r" b="b"/>
              <a:pathLst>
                <a:path w="1303654" h="1347470">
                  <a:moveTo>
                    <a:pt x="1286802" y="49288"/>
                  </a:moveTo>
                  <a:lnTo>
                    <a:pt x="1286802" y="0"/>
                  </a:lnTo>
                  <a:lnTo>
                    <a:pt x="1308" y="673"/>
                  </a:lnTo>
                  <a:lnTo>
                    <a:pt x="0" y="1347419"/>
                  </a:lnTo>
                </a:path>
                <a:path w="1303654" h="1347470">
                  <a:moveTo>
                    <a:pt x="766330" y="446455"/>
                  </a:moveTo>
                  <a:lnTo>
                    <a:pt x="755379" y="454816"/>
                  </a:lnTo>
                  <a:lnTo>
                    <a:pt x="742875" y="458382"/>
                  </a:lnTo>
                  <a:lnTo>
                    <a:pt x="730363" y="457398"/>
                  </a:lnTo>
                  <a:lnTo>
                    <a:pt x="707529" y="426326"/>
                  </a:lnTo>
                  <a:lnTo>
                    <a:pt x="707529" y="402589"/>
                  </a:lnTo>
                  <a:lnTo>
                    <a:pt x="673493" y="402589"/>
                  </a:lnTo>
                </a:path>
                <a:path w="1303654" h="1347470">
                  <a:moveTo>
                    <a:pt x="985380" y="446125"/>
                  </a:moveTo>
                  <a:lnTo>
                    <a:pt x="996341" y="454475"/>
                  </a:lnTo>
                  <a:lnTo>
                    <a:pt x="1008856" y="458044"/>
                  </a:lnTo>
                  <a:lnTo>
                    <a:pt x="1021370" y="457069"/>
                  </a:lnTo>
                  <a:lnTo>
                    <a:pt x="1044181" y="425996"/>
                  </a:lnTo>
                  <a:lnTo>
                    <a:pt x="1044181" y="402780"/>
                  </a:lnTo>
                  <a:lnTo>
                    <a:pt x="1082890" y="402780"/>
                  </a:lnTo>
                </a:path>
                <a:path w="1303654" h="1347470">
                  <a:moveTo>
                    <a:pt x="775131" y="451637"/>
                  </a:moveTo>
                  <a:lnTo>
                    <a:pt x="759163" y="434533"/>
                  </a:lnTo>
                  <a:lnTo>
                    <a:pt x="754276" y="406882"/>
                  </a:lnTo>
                  <a:lnTo>
                    <a:pt x="757617" y="380974"/>
                  </a:lnTo>
                  <a:lnTo>
                    <a:pt x="766330" y="369100"/>
                  </a:lnTo>
                  <a:lnTo>
                    <a:pt x="774751" y="377201"/>
                  </a:lnTo>
                  <a:lnTo>
                    <a:pt x="779108" y="397151"/>
                  </a:lnTo>
                  <a:lnTo>
                    <a:pt x="777076" y="422421"/>
                  </a:lnTo>
                  <a:lnTo>
                    <a:pt x="766330" y="446481"/>
                  </a:lnTo>
                </a:path>
                <a:path w="1303654" h="1347470">
                  <a:moveTo>
                    <a:pt x="828586" y="452627"/>
                  </a:moveTo>
                  <a:lnTo>
                    <a:pt x="812629" y="435532"/>
                  </a:lnTo>
                  <a:lnTo>
                    <a:pt x="807753" y="407887"/>
                  </a:lnTo>
                  <a:lnTo>
                    <a:pt x="811099" y="381978"/>
                  </a:lnTo>
                  <a:lnTo>
                    <a:pt x="819810" y="370090"/>
                  </a:lnTo>
                  <a:lnTo>
                    <a:pt x="828222" y="378193"/>
                  </a:lnTo>
                  <a:lnTo>
                    <a:pt x="832573" y="398146"/>
                  </a:lnTo>
                  <a:lnTo>
                    <a:pt x="830543" y="423417"/>
                  </a:lnTo>
                  <a:lnTo>
                    <a:pt x="819810" y="447471"/>
                  </a:lnTo>
                </a:path>
                <a:path w="1303654" h="1347470">
                  <a:moveTo>
                    <a:pt x="821842" y="445693"/>
                  </a:moveTo>
                  <a:lnTo>
                    <a:pt x="810869" y="454049"/>
                  </a:lnTo>
                  <a:lnTo>
                    <a:pt x="798356" y="457619"/>
                  </a:lnTo>
                  <a:lnTo>
                    <a:pt x="785848" y="456645"/>
                  </a:lnTo>
                  <a:lnTo>
                    <a:pt x="774890" y="451370"/>
                  </a:lnTo>
                </a:path>
                <a:path w="1303654" h="1347470">
                  <a:moveTo>
                    <a:pt x="875626" y="446697"/>
                  </a:moveTo>
                  <a:lnTo>
                    <a:pt x="864659" y="455052"/>
                  </a:lnTo>
                  <a:lnTo>
                    <a:pt x="852146" y="458622"/>
                  </a:lnTo>
                  <a:lnTo>
                    <a:pt x="839634" y="457648"/>
                  </a:lnTo>
                  <a:lnTo>
                    <a:pt x="828675" y="452374"/>
                  </a:lnTo>
                </a:path>
                <a:path w="1303654" h="1347470">
                  <a:moveTo>
                    <a:pt x="884389" y="451637"/>
                  </a:moveTo>
                  <a:lnTo>
                    <a:pt x="868442" y="434533"/>
                  </a:lnTo>
                  <a:lnTo>
                    <a:pt x="863563" y="406882"/>
                  </a:lnTo>
                  <a:lnTo>
                    <a:pt x="866907" y="380974"/>
                  </a:lnTo>
                  <a:lnTo>
                    <a:pt x="875626" y="369100"/>
                  </a:lnTo>
                  <a:lnTo>
                    <a:pt x="884038" y="377201"/>
                  </a:lnTo>
                  <a:lnTo>
                    <a:pt x="888390" y="397151"/>
                  </a:lnTo>
                  <a:lnTo>
                    <a:pt x="886360" y="422421"/>
                  </a:lnTo>
                  <a:lnTo>
                    <a:pt x="875626" y="446481"/>
                  </a:lnTo>
                </a:path>
                <a:path w="1303654" h="1347470">
                  <a:moveTo>
                    <a:pt x="938187" y="452627"/>
                  </a:moveTo>
                  <a:lnTo>
                    <a:pt x="922235" y="435532"/>
                  </a:lnTo>
                  <a:lnTo>
                    <a:pt x="917360" y="407887"/>
                  </a:lnTo>
                  <a:lnTo>
                    <a:pt x="920708" y="381978"/>
                  </a:lnTo>
                  <a:lnTo>
                    <a:pt x="929424" y="370090"/>
                  </a:lnTo>
                  <a:lnTo>
                    <a:pt x="937837" y="378193"/>
                  </a:lnTo>
                  <a:lnTo>
                    <a:pt x="942192" y="398146"/>
                  </a:lnTo>
                  <a:lnTo>
                    <a:pt x="940162" y="423417"/>
                  </a:lnTo>
                  <a:lnTo>
                    <a:pt x="929424" y="447471"/>
                  </a:lnTo>
                </a:path>
                <a:path w="1303654" h="1347470">
                  <a:moveTo>
                    <a:pt x="931430" y="445693"/>
                  </a:moveTo>
                  <a:lnTo>
                    <a:pt x="920467" y="454049"/>
                  </a:lnTo>
                  <a:lnTo>
                    <a:pt x="907959" y="457619"/>
                  </a:lnTo>
                  <a:lnTo>
                    <a:pt x="895449" y="456645"/>
                  </a:lnTo>
                  <a:lnTo>
                    <a:pt x="884478" y="451370"/>
                  </a:lnTo>
                </a:path>
                <a:path w="1303654" h="1347470">
                  <a:moveTo>
                    <a:pt x="984580" y="444931"/>
                  </a:moveTo>
                  <a:lnTo>
                    <a:pt x="975360" y="424154"/>
                  </a:lnTo>
                  <a:lnTo>
                    <a:pt x="973597" y="399021"/>
                  </a:lnTo>
                  <a:lnTo>
                    <a:pt x="977450" y="377755"/>
                  </a:lnTo>
                  <a:lnTo>
                    <a:pt x="985075" y="368579"/>
                  </a:lnTo>
                  <a:lnTo>
                    <a:pt x="993501" y="376680"/>
                  </a:lnTo>
                  <a:lnTo>
                    <a:pt x="997858" y="396630"/>
                  </a:lnTo>
                  <a:lnTo>
                    <a:pt x="995823" y="421900"/>
                  </a:lnTo>
                  <a:lnTo>
                    <a:pt x="985075" y="445960"/>
                  </a:lnTo>
                </a:path>
                <a:path w="1303654" h="1347470">
                  <a:moveTo>
                    <a:pt x="984885" y="446697"/>
                  </a:moveTo>
                  <a:lnTo>
                    <a:pt x="973932" y="455052"/>
                  </a:lnTo>
                  <a:lnTo>
                    <a:pt x="961426" y="458622"/>
                  </a:lnTo>
                  <a:lnTo>
                    <a:pt x="948918" y="457648"/>
                  </a:lnTo>
                  <a:lnTo>
                    <a:pt x="937958" y="452374"/>
                  </a:lnTo>
                </a:path>
                <a:path w="1303654" h="1347470">
                  <a:moveTo>
                    <a:pt x="1165694" y="460819"/>
                  </a:moveTo>
                  <a:lnTo>
                    <a:pt x="1147203" y="417296"/>
                  </a:lnTo>
                  <a:lnTo>
                    <a:pt x="1133573" y="415169"/>
                  </a:lnTo>
                  <a:lnTo>
                    <a:pt x="1126311" y="416592"/>
                  </a:lnTo>
                  <a:lnTo>
                    <a:pt x="1118933" y="419862"/>
                  </a:lnTo>
                  <a:lnTo>
                    <a:pt x="1098372" y="431698"/>
                  </a:lnTo>
                  <a:lnTo>
                    <a:pt x="1081417" y="402183"/>
                  </a:lnTo>
                </a:path>
                <a:path w="1303654" h="1347470">
                  <a:moveTo>
                    <a:pt x="1274864" y="651205"/>
                  </a:moveTo>
                  <a:lnTo>
                    <a:pt x="1287579" y="656538"/>
                  </a:lnTo>
                  <a:lnTo>
                    <a:pt x="1296912" y="665600"/>
                  </a:lnTo>
                  <a:lnTo>
                    <a:pt x="1302305" y="676929"/>
                  </a:lnTo>
                  <a:lnTo>
                    <a:pt x="1303197" y="689063"/>
                  </a:lnTo>
                  <a:lnTo>
                    <a:pt x="1301460" y="695717"/>
                  </a:lnTo>
                  <a:lnTo>
                    <a:pt x="1298174" y="701925"/>
                  </a:lnTo>
                  <a:lnTo>
                    <a:pt x="1293289" y="707491"/>
                  </a:lnTo>
                  <a:lnTo>
                    <a:pt x="1286751" y="712216"/>
                  </a:lnTo>
                  <a:lnTo>
                    <a:pt x="1266621" y="723785"/>
                  </a:lnTo>
                  <a:lnTo>
                    <a:pt x="1285925" y="757326"/>
                  </a:lnTo>
                </a:path>
                <a:path w="1303654" h="1347470">
                  <a:moveTo>
                    <a:pt x="1174762" y="466013"/>
                  </a:moveTo>
                  <a:lnTo>
                    <a:pt x="1151993" y="460706"/>
                  </a:lnTo>
                  <a:lnTo>
                    <a:pt x="1125596" y="470257"/>
                  </a:lnTo>
                  <a:lnTo>
                    <a:pt x="1104802" y="486068"/>
                  </a:lnTo>
                  <a:lnTo>
                    <a:pt x="1098842" y="499541"/>
                  </a:lnTo>
                  <a:lnTo>
                    <a:pt x="1110059" y="502802"/>
                  </a:lnTo>
                  <a:lnTo>
                    <a:pt x="1129526" y="496631"/>
                  </a:lnTo>
                  <a:lnTo>
                    <a:pt x="1150425" y="482277"/>
                  </a:lnTo>
                  <a:lnTo>
                    <a:pt x="1165936" y="460984"/>
                  </a:lnTo>
                </a:path>
                <a:path w="1303654" h="1347470">
                  <a:moveTo>
                    <a:pt x="1202156" y="511784"/>
                  </a:moveTo>
                  <a:lnTo>
                    <a:pt x="1179384" y="506479"/>
                  </a:lnTo>
                  <a:lnTo>
                    <a:pt x="1152993" y="516034"/>
                  </a:lnTo>
                  <a:lnTo>
                    <a:pt x="1132210" y="531849"/>
                  </a:lnTo>
                  <a:lnTo>
                    <a:pt x="1126261" y="545325"/>
                  </a:lnTo>
                  <a:lnTo>
                    <a:pt x="1137464" y="548585"/>
                  </a:lnTo>
                  <a:lnTo>
                    <a:pt x="1156923" y="542412"/>
                  </a:lnTo>
                  <a:lnTo>
                    <a:pt x="1177819" y="528049"/>
                  </a:lnTo>
                  <a:lnTo>
                    <a:pt x="1193330" y="506742"/>
                  </a:lnTo>
                </a:path>
                <a:path w="1303654" h="1347470">
                  <a:moveTo>
                    <a:pt x="1192657" y="509600"/>
                  </a:moveTo>
                  <a:lnTo>
                    <a:pt x="1194429" y="495925"/>
                  </a:lnTo>
                  <a:lnTo>
                    <a:pt x="1191288" y="483300"/>
                  </a:lnTo>
                  <a:lnTo>
                    <a:pt x="1184209" y="472943"/>
                  </a:lnTo>
                  <a:lnTo>
                    <a:pt x="1174165" y="466077"/>
                  </a:lnTo>
                </a:path>
                <a:path w="1303654" h="1347470">
                  <a:moveTo>
                    <a:pt x="1220368" y="555713"/>
                  </a:moveTo>
                  <a:lnTo>
                    <a:pt x="1222153" y="542041"/>
                  </a:lnTo>
                  <a:lnTo>
                    <a:pt x="1219015" y="529418"/>
                  </a:lnTo>
                  <a:lnTo>
                    <a:pt x="1211935" y="519062"/>
                  </a:lnTo>
                  <a:lnTo>
                    <a:pt x="1201889" y="512190"/>
                  </a:lnTo>
                </a:path>
                <a:path w="1303654" h="1347470">
                  <a:moveTo>
                    <a:pt x="1229245" y="560565"/>
                  </a:moveTo>
                  <a:lnTo>
                    <a:pt x="1206460" y="555265"/>
                  </a:lnTo>
                  <a:lnTo>
                    <a:pt x="1180063" y="564819"/>
                  </a:lnTo>
                  <a:lnTo>
                    <a:pt x="1159274" y="580632"/>
                  </a:lnTo>
                  <a:lnTo>
                    <a:pt x="1153312" y="594106"/>
                  </a:lnTo>
                  <a:lnTo>
                    <a:pt x="1164529" y="597362"/>
                  </a:lnTo>
                  <a:lnTo>
                    <a:pt x="1183992" y="591194"/>
                  </a:lnTo>
                  <a:lnTo>
                    <a:pt x="1204879" y="576839"/>
                  </a:lnTo>
                  <a:lnTo>
                    <a:pt x="1220368" y="555536"/>
                  </a:lnTo>
                </a:path>
                <a:path w="1303654" h="1347470">
                  <a:moveTo>
                    <a:pt x="1256969" y="606679"/>
                  </a:moveTo>
                  <a:lnTo>
                    <a:pt x="1234184" y="601386"/>
                  </a:lnTo>
                  <a:lnTo>
                    <a:pt x="1207790" y="610944"/>
                  </a:lnTo>
                  <a:lnTo>
                    <a:pt x="1187009" y="626758"/>
                  </a:lnTo>
                  <a:lnTo>
                    <a:pt x="1181061" y="640232"/>
                  </a:lnTo>
                  <a:lnTo>
                    <a:pt x="1192275" y="643485"/>
                  </a:lnTo>
                  <a:lnTo>
                    <a:pt x="1211733" y="637311"/>
                  </a:lnTo>
                  <a:lnTo>
                    <a:pt x="1232623" y="622955"/>
                  </a:lnTo>
                  <a:lnTo>
                    <a:pt x="1248130" y="601662"/>
                  </a:lnTo>
                </a:path>
                <a:path w="1303654" h="1347470">
                  <a:moveTo>
                    <a:pt x="1247127" y="604494"/>
                  </a:moveTo>
                  <a:lnTo>
                    <a:pt x="1248899" y="590829"/>
                  </a:lnTo>
                  <a:lnTo>
                    <a:pt x="1245758" y="578210"/>
                  </a:lnTo>
                  <a:lnTo>
                    <a:pt x="1238679" y="567856"/>
                  </a:lnTo>
                  <a:lnTo>
                    <a:pt x="1228636" y="560984"/>
                  </a:lnTo>
                </a:path>
                <a:path w="1303654" h="1347470">
                  <a:moveTo>
                    <a:pt x="1273340" y="650925"/>
                  </a:moveTo>
                  <a:lnTo>
                    <a:pt x="1250748" y="653293"/>
                  </a:lnTo>
                  <a:lnTo>
                    <a:pt x="1228093" y="664294"/>
                  </a:lnTo>
                  <a:lnTo>
                    <a:pt x="1211585" y="678230"/>
                  </a:lnTo>
                  <a:lnTo>
                    <a:pt x="1207439" y="689406"/>
                  </a:lnTo>
                  <a:lnTo>
                    <a:pt x="1218655" y="692669"/>
                  </a:lnTo>
                  <a:lnTo>
                    <a:pt x="1238116" y="686501"/>
                  </a:lnTo>
                  <a:lnTo>
                    <a:pt x="1259006" y="672147"/>
                  </a:lnTo>
                  <a:lnTo>
                    <a:pt x="1274508" y="650849"/>
                  </a:lnTo>
                </a:path>
                <a:path w="1303654" h="1347470">
                  <a:moveTo>
                    <a:pt x="1274864" y="650608"/>
                  </a:moveTo>
                  <a:lnTo>
                    <a:pt x="1276634" y="636941"/>
                  </a:lnTo>
                  <a:lnTo>
                    <a:pt x="1273489" y="624319"/>
                  </a:lnTo>
                  <a:lnTo>
                    <a:pt x="1266405" y="613964"/>
                  </a:lnTo>
                  <a:lnTo>
                    <a:pt x="1256360" y="607098"/>
                  </a:lnTo>
                </a:path>
                <a:path w="1303654" h="1347470">
                  <a:moveTo>
                    <a:pt x="1201889" y="107276"/>
                  </a:moveTo>
                  <a:lnTo>
                    <a:pt x="1220355" y="63741"/>
                  </a:lnTo>
                  <a:lnTo>
                    <a:pt x="1234016" y="61629"/>
                  </a:lnTo>
                  <a:lnTo>
                    <a:pt x="1241277" y="63051"/>
                  </a:lnTo>
                  <a:lnTo>
                    <a:pt x="1248638" y="66319"/>
                  </a:lnTo>
                  <a:lnTo>
                    <a:pt x="1269225" y="78155"/>
                  </a:lnTo>
                  <a:lnTo>
                    <a:pt x="1286179" y="48640"/>
                  </a:lnTo>
                </a:path>
                <a:path w="1303654" h="1347470">
                  <a:moveTo>
                    <a:pt x="1092708" y="297662"/>
                  </a:moveTo>
                  <a:lnTo>
                    <a:pt x="1079992" y="302995"/>
                  </a:lnTo>
                  <a:lnTo>
                    <a:pt x="1070662" y="312058"/>
                  </a:lnTo>
                  <a:lnTo>
                    <a:pt x="1065277" y="323387"/>
                  </a:lnTo>
                  <a:lnTo>
                    <a:pt x="1064399" y="335521"/>
                  </a:lnTo>
                  <a:lnTo>
                    <a:pt x="1066133" y="342185"/>
                  </a:lnTo>
                  <a:lnTo>
                    <a:pt x="1069409" y="348392"/>
                  </a:lnTo>
                  <a:lnTo>
                    <a:pt x="1074286" y="353952"/>
                  </a:lnTo>
                  <a:lnTo>
                    <a:pt x="1080820" y="358673"/>
                  </a:lnTo>
                  <a:lnTo>
                    <a:pt x="1100950" y="370243"/>
                  </a:lnTo>
                  <a:lnTo>
                    <a:pt x="1081659" y="403783"/>
                  </a:lnTo>
                </a:path>
                <a:path w="1303654" h="1347470">
                  <a:moveTo>
                    <a:pt x="1192822" y="112458"/>
                  </a:moveTo>
                  <a:lnTo>
                    <a:pt x="1215602" y="107158"/>
                  </a:lnTo>
                  <a:lnTo>
                    <a:pt x="1241998" y="116714"/>
                  </a:lnTo>
                  <a:lnTo>
                    <a:pt x="1262786" y="132530"/>
                  </a:lnTo>
                  <a:lnTo>
                    <a:pt x="1268742" y="146011"/>
                  </a:lnTo>
                  <a:lnTo>
                    <a:pt x="1257527" y="149270"/>
                  </a:lnTo>
                  <a:lnTo>
                    <a:pt x="1238064" y="143094"/>
                  </a:lnTo>
                  <a:lnTo>
                    <a:pt x="1217170" y="128731"/>
                  </a:lnTo>
                  <a:lnTo>
                    <a:pt x="1201661" y="107429"/>
                  </a:lnTo>
                </a:path>
                <a:path w="1303654" h="1347470">
                  <a:moveTo>
                    <a:pt x="1165415" y="158241"/>
                  </a:moveTo>
                  <a:lnTo>
                    <a:pt x="1188190" y="152942"/>
                  </a:lnTo>
                  <a:lnTo>
                    <a:pt x="1214588" y="162496"/>
                  </a:lnTo>
                  <a:lnTo>
                    <a:pt x="1235383" y="178308"/>
                  </a:lnTo>
                  <a:lnTo>
                    <a:pt x="1241348" y="191782"/>
                  </a:lnTo>
                  <a:lnTo>
                    <a:pt x="1230125" y="195039"/>
                  </a:lnTo>
                  <a:lnTo>
                    <a:pt x="1210659" y="188871"/>
                  </a:lnTo>
                  <a:lnTo>
                    <a:pt x="1189763" y="174516"/>
                  </a:lnTo>
                  <a:lnTo>
                    <a:pt x="1174254" y="153212"/>
                  </a:lnTo>
                </a:path>
                <a:path w="1303654" h="1347470">
                  <a:moveTo>
                    <a:pt x="1174940" y="156070"/>
                  </a:moveTo>
                  <a:lnTo>
                    <a:pt x="1173157" y="142395"/>
                  </a:lnTo>
                  <a:lnTo>
                    <a:pt x="1176299" y="129768"/>
                  </a:lnTo>
                  <a:lnTo>
                    <a:pt x="1183384" y="119408"/>
                  </a:lnTo>
                  <a:lnTo>
                    <a:pt x="1193431" y="112534"/>
                  </a:lnTo>
                </a:path>
                <a:path w="1303654" h="1347470">
                  <a:moveTo>
                    <a:pt x="1147203" y="202171"/>
                  </a:moveTo>
                  <a:lnTo>
                    <a:pt x="1145410" y="188498"/>
                  </a:lnTo>
                  <a:lnTo>
                    <a:pt x="1148551" y="175875"/>
                  </a:lnTo>
                  <a:lnTo>
                    <a:pt x="1155638" y="165520"/>
                  </a:lnTo>
                  <a:lnTo>
                    <a:pt x="1165682" y="158648"/>
                  </a:lnTo>
                </a:path>
                <a:path w="1303654" h="1347470">
                  <a:moveTo>
                    <a:pt x="1138364" y="207035"/>
                  </a:moveTo>
                  <a:lnTo>
                    <a:pt x="1161135" y="201733"/>
                  </a:lnTo>
                  <a:lnTo>
                    <a:pt x="1187534" y="211283"/>
                  </a:lnTo>
                  <a:lnTo>
                    <a:pt x="1208325" y="227091"/>
                  </a:lnTo>
                  <a:lnTo>
                    <a:pt x="1214272" y="240563"/>
                  </a:lnTo>
                  <a:lnTo>
                    <a:pt x="1203056" y="243825"/>
                  </a:lnTo>
                  <a:lnTo>
                    <a:pt x="1183593" y="237658"/>
                  </a:lnTo>
                  <a:lnTo>
                    <a:pt x="1162699" y="223304"/>
                  </a:lnTo>
                  <a:lnTo>
                    <a:pt x="1147190" y="202006"/>
                  </a:lnTo>
                </a:path>
                <a:path w="1303654" h="1347470">
                  <a:moveTo>
                    <a:pt x="1110614" y="253136"/>
                  </a:moveTo>
                  <a:lnTo>
                    <a:pt x="1133397" y="247838"/>
                  </a:lnTo>
                  <a:lnTo>
                    <a:pt x="1159797" y="257397"/>
                  </a:lnTo>
                  <a:lnTo>
                    <a:pt x="1180589" y="273213"/>
                  </a:lnTo>
                  <a:lnTo>
                    <a:pt x="1186548" y="286689"/>
                  </a:lnTo>
                  <a:lnTo>
                    <a:pt x="1175336" y="289944"/>
                  </a:lnTo>
                  <a:lnTo>
                    <a:pt x="1155868" y="283773"/>
                  </a:lnTo>
                  <a:lnTo>
                    <a:pt x="1134966" y="269417"/>
                  </a:lnTo>
                  <a:lnTo>
                    <a:pt x="1119454" y="248119"/>
                  </a:lnTo>
                </a:path>
                <a:path w="1303654" h="1347470">
                  <a:moveTo>
                    <a:pt x="1120457" y="250964"/>
                  </a:moveTo>
                  <a:lnTo>
                    <a:pt x="1118687" y="237291"/>
                  </a:lnTo>
                  <a:lnTo>
                    <a:pt x="1121830" y="224669"/>
                  </a:lnTo>
                  <a:lnTo>
                    <a:pt x="1128910" y="214313"/>
                  </a:lnTo>
                  <a:lnTo>
                    <a:pt x="1138948" y="207441"/>
                  </a:lnTo>
                </a:path>
                <a:path w="1303654" h="1347470">
                  <a:moveTo>
                    <a:pt x="1094232" y="297370"/>
                  </a:moveTo>
                  <a:lnTo>
                    <a:pt x="1116838" y="299750"/>
                  </a:lnTo>
                  <a:lnTo>
                    <a:pt x="1139501" y="310756"/>
                  </a:lnTo>
                  <a:lnTo>
                    <a:pt x="1156011" y="324695"/>
                  </a:lnTo>
                  <a:lnTo>
                    <a:pt x="1160157" y="335876"/>
                  </a:lnTo>
                  <a:lnTo>
                    <a:pt x="1148940" y="339139"/>
                  </a:lnTo>
                  <a:lnTo>
                    <a:pt x="1129472" y="332970"/>
                  </a:lnTo>
                  <a:lnTo>
                    <a:pt x="1108574" y="318612"/>
                  </a:lnTo>
                  <a:lnTo>
                    <a:pt x="1093063" y="297307"/>
                  </a:lnTo>
                </a:path>
                <a:path w="1303654" h="1347470">
                  <a:moveTo>
                    <a:pt x="1092733" y="297078"/>
                  </a:moveTo>
                  <a:lnTo>
                    <a:pt x="1090950" y="283403"/>
                  </a:lnTo>
                  <a:lnTo>
                    <a:pt x="1094092" y="270778"/>
                  </a:lnTo>
                  <a:lnTo>
                    <a:pt x="1101177" y="260422"/>
                  </a:lnTo>
                  <a:lnTo>
                    <a:pt x="1111224" y="25355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850320" y="6657454"/>
              <a:ext cx="1175385" cy="950594"/>
            </a:xfrm>
            <a:custGeom>
              <a:avLst/>
              <a:gdLst/>
              <a:ahLst/>
              <a:cxnLst/>
              <a:rect l="l" t="t" r="r" b="b"/>
              <a:pathLst>
                <a:path w="1175385" h="950595">
                  <a:moveTo>
                    <a:pt x="561479" y="0"/>
                  </a:moveTo>
                  <a:lnTo>
                    <a:pt x="1371" y="0"/>
                  </a:lnTo>
                  <a:lnTo>
                    <a:pt x="0" y="950455"/>
                  </a:lnTo>
                </a:path>
                <a:path w="1175385" h="950595">
                  <a:moveTo>
                    <a:pt x="1174927" y="364997"/>
                  </a:moveTo>
                  <a:lnTo>
                    <a:pt x="1174927" y="404291"/>
                  </a:lnTo>
                  <a:lnTo>
                    <a:pt x="111239" y="404952"/>
                  </a:lnTo>
                  <a:lnTo>
                    <a:pt x="111239" y="950455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137416" y="6658114"/>
              <a:ext cx="993140" cy="967105"/>
            </a:xfrm>
            <a:custGeom>
              <a:avLst/>
              <a:gdLst/>
              <a:ahLst/>
              <a:cxnLst/>
              <a:rect l="l" t="t" r="r" b="b"/>
              <a:pathLst>
                <a:path w="993139" h="967104">
                  <a:moveTo>
                    <a:pt x="683361" y="673"/>
                  </a:moveTo>
                  <a:lnTo>
                    <a:pt x="993076" y="0"/>
                  </a:lnTo>
                  <a:lnTo>
                    <a:pt x="993076" y="510857"/>
                  </a:lnTo>
                  <a:lnTo>
                    <a:pt x="0" y="510857"/>
                  </a:lnTo>
                  <a:lnTo>
                    <a:pt x="1308" y="967105"/>
                  </a:lnTo>
                </a:path>
                <a:path w="993139" h="967104">
                  <a:moveTo>
                    <a:pt x="680021" y="6667"/>
                  </a:moveTo>
                  <a:lnTo>
                    <a:pt x="612749" y="135216"/>
                  </a:lnTo>
                  <a:lnTo>
                    <a:pt x="612749" y="181851"/>
                  </a:lnTo>
                </a:path>
                <a:path w="993139" h="967104">
                  <a:moveTo>
                    <a:pt x="552805" y="181851"/>
                  </a:moveTo>
                  <a:lnTo>
                    <a:pt x="671360" y="181851"/>
                  </a:lnTo>
                </a:path>
                <a:path w="993139" h="967104">
                  <a:moveTo>
                    <a:pt x="568121" y="207137"/>
                  </a:moveTo>
                  <a:lnTo>
                    <a:pt x="657364" y="207137"/>
                  </a:lnTo>
                </a:path>
                <a:path w="993139" h="967104">
                  <a:moveTo>
                    <a:pt x="582752" y="233121"/>
                  </a:moveTo>
                  <a:lnTo>
                    <a:pt x="642048" y="233121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10431768" y="8002829"/>
            <a:ext cx="118745" cy="76835"/>
            <a:chOff x="5377167" y="8002828"/>
            <a:chExt cx="118745" cy="76835"/>
          </a:xfrm>
        </p:grpSpPr>
        <p:sp>
          <p:nvSpPr>
            <p:cNvPr id="69" name="object 69"/>
            <p:cNvSpPr/>
            <p:nvPr/>
          </p:nvSpPr>
          <p:spPr>
            <a:xfrm>
              <a:off x="5377167" y="8015528"/>
              <a:ext cx="118745" cy="25400"/>
            </a:xfrm>
            <a:custGeom>
              <a:avLst/>
              <a:gdLst/>
              <a:ahLst/>
              <a:cxnLst/>
              <a:rect l="l" t="t" r="r" b="b"/>
              <a:pathLst>
                <a:path w="118745" h="25400">
                  <a:moveTo>
                    <a:pt x="0" y="0"/>
                  </a:moveTo>
                  <a:lnTo>
                    <a:pt x="118554" y="0"/>
                  </a:lnTo>
                </a:path>
                <a:path w="118745" h="25400">
                  <a:moveTo>
                    <a:pt x="15328" y="25323"/>
                  </a:moveTo>
                  <a:lnTo>
                    <a:pt x="104571" y="25323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407151" y="8066823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283" y="0"/>
                  </a:lnTo>
                </a:path>
              </a:pathLst>
            </a:custGeom>
            <a:ln w="25400">
              <a:solidFill>
                <a:srgbClr val="4F50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/>
          <p:nvPr/>
        </p:nvSpPr>
        <p:spPr>
          <a:xfrm>
            <a:off x="10864938" y="6649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59">
                <a:moveTo>
                  <a:pt x="11112" y="0"/>
                </a:moveTo>
                <a:lnTo>
                  <a:pt x="17246" y="0"/>
                </a:lnTo>
                <a:lnTo>
                  <a:pt x="22250" y="5003"/>
                </a:lnTo>
                <a:lnTo>
                  <a:pt x="22250" y="11125"/>
                </a:lnTo>
                <a:lnTo>
                  <a:pt x="22250" y="17259"/>
                </a:lnTo>
                <a:lnTo>
                  <a:pt x="17246" y="22237"/>
                </a:lnTo>
                <a:lnTo>
                  <a:pt x="11112" y="22237"/>
                </a:lnTo>
                <a:lnTo>
                  <a:pt x="4991" y="22237"/>
                </a:lnTo>
                <a:lnTo>
                  <a:pt x="0" y="17259"/>
                </a:lnTo>
                <a:lnTo>
                  <a:pt x="0" y="11125"/>
                </a:lnTo>
                <a:lnTo>
                  <a:pt x="0" y="5003"/>
                </a:lnTo>
                <a:lnTo>
                  <a:pt x="4991" y="0"/>
                </a:lnTo>
                <a:lnTo>
                  <a:pt x="11112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10447732" y="6644818"/>
            <a:ext cx="27305" cy="27305"/>
            <a:chOff x="5393131" y="6644817"/>
            <a:chExt cx="27305" cy="27305"/>
          </a:xfrm>
        </p:grpSpPr>
        <p:sp>
          <p:nvSpPr>
            <p:cNvPr id="73" name="object 73"/>
            <p:cNvSpPr/>
            <p:nvPr/>
          </p:nvSpPr>
          <p:spPr>
            <a:xfrm>
              <a:off x="5395417" y="6647103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59">
                  <a:moveTo>
                    <a:pt x="17221" y="0"/>
                  </a:moveTo>
                  <a:lnTo>
                    <a:pt x="11112" y="0"/>
                  </a:lnTo>
                  <a:lnTo>
                    <a:pt x="4978" y="0"/>
                  </a:lnTo>
                  <a:lnTo>
                    <a:pt x="0" y="5003"/>
                  </a:lnTo>
                  <a:lnTo>
                    <a:pt x="0" y="17246"/>
                  </a:lnTo>
                  <a:lnTo>
                    <a:pt x="4978" y="22237"/>
                  </a:lnTo>
                  <a:lnTo>
                    <a:pt x="17221" y="22237"/>
                  </a:lnTo>
                  <a:lnTo>
                    <a:pt x="22199" y="17246"/>
                  </a:lnTo>
                  <a:lnTo>
                    <a:pt x="22199" y="5003"/>
                  </a:lnTo>
                  <a:lnTo>
                    <a:pt x="17221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395417" y="6647103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59">
                  <a:moveTo>
                    <a:pt x="11112" y="0"/>
                  </a:moveTo>
                  <a:lnTo>
                    <a:pt x="17221" y="0"/>
                  </a:lnTo>
                  <a:lnTo>
                    <a:pt x="22199" y="5003"/>
                  </a:lnTo>
                  <a:lnTo>
                    <a:pt x="22199" y="11112"/>
                  </a:lnTo>
                  <a:lnTo>
                    <a:pt x="22199" y="17246"/>
                  </a:lnTo>
                  <a:lnTo>
                    <a:pt x="17221" y="22237"/>
                  </a:lnTo>
                  <a:lnTo>
                    <a:pt x="11112" y="22237"/>
                  </a:lnTo>
                  <a:lnTo>
                    <a:pt x="4978" y="22237"/>
                  </a:lnTo>
                  <a:lnTo>
                    <a:pt x="0" y="17246"/>
                  </a:lnTo>
                  <a:lnTo>
                    <a:pt x="0" y="11112"/>
                  </a:lnTo>
                  <a:lnTo>
                    <a:pt x="0" y="5003"/>
                  </a:lnTo>
                  <a:lnTo>
                    <a:pt x="4978" y="0"/>
                  </a:lnTo>
                  <a:lnTo>
                    <a:pt x="11112" y="0"/>
                  </a:lnTo>
                  <a:close/>
                </a:path>
              </a:pathLst>
            </a:custGeom>
            <a:ln w="457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/>
          <p:nvPr/>
        </p:nvSpPr>
        <p:spPr>
          <a:xfrm>
            <a:off x="11066768" y="6292100"/>
            <a:ext cx="22225" cy="22860"/>
          </a:xfrm>
          <a:custGeom>
            <a:avLst/>
            <a:gdLst/>
            <a:ahLst/>
            <a:cxnLst/>
            <a:rect l="l" t="t" r="r" b="b"/>
            <a:pathLst>
              <a:path w="22225" h="22860">
                <a:moveTo>
                  <a:pt x="11112" y="0"/>
                </a:moveTo>
                <a:lnTo>
                  <a:pt x="17233" y="0"/>
                </a:lnTo>
                <a:lnTo>
                  <a:pt x="22225" y="5003"/>
                </a:lnTo>
                <a:lnTo>
                  <a:pt x="22225" y="11112"/>
                </a:lnTo>
                <a:lnTo>
                  <a:pt x="22225" y="17233"/>
                </a:lnTo>
                <a:lnTo>
                  <a:pt x="17233" y="22237"/>
                </a:lnTo>
                <a:lnTo>
                  <a:pt x="11112" y="22237"/>
                </a:lnTo>
                <a:lnTo>
                  <a:pt x="4991" y="22237"/>
                </a:lnTo>
                <a:lnTo>
                  <a:pt x="0" y="17233"/>
                </a:lnTo>
                <a:lnTo>
                  <a:pt x="0" y="11112"/>
                </a:lnTo>
                <a:lnTo>
                  <a:pt x="0" y="5003"/>
                </a:lnTo>
                <a:lnTo>
                  <a:pt x="4991" y="0"/>
                </a:lnTo>
                <a:lnTo>
                  <a:pt x="11112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1067416" y="7003440"/>
            <a:ext cx="22225" cy="22860"/>
          </a:xfrm>
          <a:custGeom>
            <a:avLst/>
            <a:gdLst/>
            <a:ahLst/>
            <a:cxnLst/>
            <a:rect l="l" t="t" r="r" b="b"/>
            <a:pathLst>
              <a:path w="22225" h="22859">
                <a:moveTo>
                  <a:pt x="11125" y="0"/>
                </a:moveTo>
                <a:lnTo>
                  <a:pt x="17259" y="0"/>
                </a:lnTo>
                <a:lnTo>
                  <a:pt x="22225" y="4991"/>
                </a:lnTo>
                <a:lnTo>
                  <a:pt x="22225" y="11125"/>
                </a:lnTo>
                <a:lnTo>
                  <a:pt x="22225" y="17246"/>
                </a:lnTo>
                <a:lnTo>
                  <a:pt x="17259" y="22237"/>
                </a:lnTo>
                <a:lnTo>
                  <a:pt x="11125" y="22237"/>
                </a:lnTo>
                <a:lnTo>
                  <a:pt x="5003" y="22237"/>
                </a:lnTo>
                <a:lnTo>
                  <a:pt x="0" y="17246"/>
                </a:lnTo>
                <a:lnTo>
                  <a:pt x="0" y="11125"/>
                </a:lnTo>
                <a:lnTo>
                  <a:pt x="0" y="4991"/>
                </a:lnTo>
                <a:lnTo>
                  <a:pt x="5003" y="0"/>
                </a:lnTo>
                <a:lnTo>
                  <a:pt x="11125" y="0"/>
                </a:lnTo>
                <a:close/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" name="object 77"/>
          <p:cNvGrpSpPr/>
          <p:nvPr/>
        </p:nvGrpSpPr>
        <p:grpSpPr>
          <a:xfrm>
            <a:off x="10313836" y="7709167"/>
            <a:ext cx="27305" cy="27305"/>
            <a:chOff x="5259235" y="7709166"/>
            <a:chExt cx="27305" cy="27305"/>
          </a:xfrm>
        </p:grpSpPr>
        <p:sp>
          <p:nvSpPr>
            <p:cNvPr id="78" name="object 78"/>
            <p:cNvSpPr/>
            <p:nvPr/>
          </p:nvSpPr>
          <p:spPr>
            <a:xfrm>
              <a:off x="5261521" y="771145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7246" y="0"/>
                  </a:moveTo>
                  <a:lnTo>
                    <a:pt x="11112" y="0"/>
                  </a:lnTo>
                  <a:lnTo>
                    <a:pt x="4991" y="0"/>
                  </a:lnTo>
                  <a:lnTo>
                    <a:pt x="0" y="4991"/>
                  </a:lnTo>
                  <a:lnTo>
                    <a:pt x="0" y="17246"/>
                  </a:lnTo>
                  <a:lnTo>
                    <a:pt x="4991" y="22250"/>
                  </a:lnTo>
                  <a:lnTo>
                    <a:pt x="17246" y="22250"/>
                  </a:lnTo>
                  <a:lnTo>
                    <a:pt x="22250" y="17246"/>
                  </a:lnTo>
                  <a:lnTo>
                    <a:pt x="22250" y="4991"/>
                  </a:lnTo>
                  <a:lnTo>
                    <a:pt x="17246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261521" y="7711452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1112" y="0"/>
                  </a:moveTo>
                  <a:lnTo>
                    <a:pt x="17246" y="0"/>
                  </a:lnTo>
                  <a:lnTo>
                    <a:pt x="22250" y="4991"/>
                  </a:lnTo>
                  <a:lnTo>
                    <a:pt x="22250" y="11137"/>
                  </a:lnTo>
                  <a:lnTo>
                    <a:pt x="22250" y="17246"/>
                  </a:lnTo>
                  <a:lnTo>
                    <a:pt x="17246" y="22250"/>
                  </a:lnTo>
                  <a:lnTo>
                    <a:pt x="11112" y="22250"/>
                  </a:lnTo>
                  <a:lnTo>
                    <a:pt x="4991" y="22250"/>
                  </a:lnTo>
                  <a:lnTo>
                    <a:pt x="0" y="17246"/>
                  </a:lnTo>
                  <a:lnTo>
                    <a:pt x="0" y="11137"/>
                  </a:lnTo>
                  <a:lnTo>
                    <a:pt x="0" y="4991"/>
                  </a:lnTo>
                  <a:lnTo>
                    <a:pt x="4991" y="0"/>
                  </a:lnTo>
                  <a:lnTo>
                    <a:pt x="11112" y="0"/>
                  </a:lnTo>
                  <a:close/>
                </a:path>
              </a:pathLst>
            </a:custGeom>
            <a:ln w="4572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10156431" y="7604277"/>
            <a:ext cx="72390" cy="386080"/>
            <a:chOff x="5101831" y="7604277"/>
            <a:chExt cx="72390" cy="386080"/>
          </a:xfrm>
        </p:grpSpPr>
        <p:sp>
          <p:nvSpPr>
            <p:cNvPr id="81" name="object 81"/>
            <p:cNvSpPr/>
            <p:nvPr/>
          </p:nvSpPr>
          <p:spPr>
            <a:xfrm>
              <a:off x="5104117" y="7606563"/>
              <a:ext cx="67945" cy="381000"/>
            </a:xfrm>
            <a:custGeom>
              <a:avLst/>
              <a:gdLst/>
              <a:ahLst/>
              <a:cxnLst/>
              <a:rect l="l" t="t" r="r" b="b"/>
              <a:pathLst>
                <a:path w="67945" h="381000">
                  <a:moveTo>
                    <a:pt x="67322" y="0"/>
                  </a:moveTo>
                  <a:lnTo>
                    <a:pt x="0" y="0"/>
                  </a:lnTo>
                  <a:lnTo>
                    <a:pt x="0" y="380987"/>
                  </a:lnTo>
                  <a:lnTo>
                    <a:pt x="67322" y="380987"/>
                  </a:lnTo>
                  <a:lnTo>
                    <a:pt x="67322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104117" y="7606563"/>
              <a:ext cx="67945" cy="381000"/>
            </a:xfrm>
            <a:custGeom>
              <a:avLst/>
              <a:gdLst/>
              <a:ahLst/>
              <a:cxnLst/>
              <a:rect l="l" t="t" r="r" b="b"/>
              <a:pathLst>
                <a:path w="67945" h="381000">
                  <a:moveTo>
                    <a:pt x="0" y="0"/>
                  </a:moveTo>
                  <a:lnTo>
                    <a:pt x="67322" y="0"/>
                  </a:lnTo>
                  <a:lnTo>
                    <a:pt x="67322" y="380987"/>
                  </a:lnTo>
                  <a:lnTo>
                    <a:pt x="0" y="380987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112753" y="7625893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307" y="0"/>
                  </a:moveTo>
                  <a:lnTo>
                    <a:pt x="14873" y="1916"/>
                  </a:lnTo>
                  <a:lnTo>
                    <a:pt x="7143" y="7137"/>
                  </a:lnTo>
                  <a:lnTo>
                    <a:pt x="1919" y="14873"/>
                  </a:lnTo>
                  <a:lnTo>
                    <a:pt x="0" y="24333"/>
                  </a:lnTo>
                  <a:lnTo>
                    <a:pt x="1919" y="33773"/>
                  </a:lnTo>
                  <a:lnTo>
                    <a:pt x="7143" y="41502"/>
                  </a:lnTo>
                  <a:lnTo>
                    <a:pt x="14873" y="46723"/>
                  </a:lnTo>
                  <a:lnTo>
                    <a:pt x="24307" y="48641"/>
                  </a:lnTo>
                  <a:lnTo>
                    <a:pt x="33753" y="46723"/>
                  </a:lnTo>
                  <a:lnTo>
                    <a:pt x="41481" y="41502"/>
                  </a:lnTo>
                  <a:lnTo>
                    <a:pt x="46699" y="33773"/>
                  </a:lnTo>
                  <a:lnTo>
                    <a:pt x="48615" y="24333"/>
                  </a:lnTo>
                  <a:lnTo>
                    <a:pt x="46699" y="14873"/>
                  </a:lnTo>
                  <a:lnTo>
                    <a:pt x="41481" y="7137"/>
                  </a:lnTo>
                  <a:lnTo>
                    <a:pt x="33753" y="1916"/>
                  </a:lnTo>
                  <a:lnTo>
                    <a:pt x="2430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112753" y="7625893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307" y="0"/>
                  </a:moveTo>
                  <a:lnTo>
                    <a:pt x="33753" y="1916"/>
                  </a:lnTo>
                  <a:lnTo>
                    <a:pt x="41481" y="7137"/>
                  </a:lnTo>
                  <a:lnTo>
                    <a:pt x="46699" y="14873"/>
                  </a:lnTo>
                  <a:lnTo>
                    <a:pt x="48615" y="24333"/>
                  </a:lnTo>
                  <a:lnTo>
                    <a:pt x="46699" y="33773"/>
                  </a:lnTo>
                  <a:lnTo>
                    <a:pt x="41481" y="41502"/>
                  </a:lnTo>
                  <a:lnTo>
                    <a:pt x="33753" y="46723"/>
                  </a:lnTo>
                  <a:lnTo>
                    <a:pt x="24307" y="48641"/>
                  </a:lnTo>
                  <a:lnTo>
                    <a:pt x="14873" y="46723"/>
                  </a:lnTo>
                  <a:lnTo>
                    <a:pt x="7143" y="41502"/>
                  </a:lnTo>
                  <a:lnTo>
                    <a:pt x="1919" y="33773"/>
                  </a:lnTo>
                  <a:lnTo>
                    <a:pt x="0" y="24333"/>
                  </a:lnTo>
                  <a:lnTo>
                    <a:pt x="1919" y="14873"/>
                  </a:lnTo>
                  <a:lnTo>
                    <a:pt x="7143" y="7137"/>
                  </a:lnTo>
                  <a:lnTo>
                    <a:pt x="14873" y="1916"/>
                  </a:lnTo>
                  <a:lnTo>
                    <a:pt x="2430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113413" y="769849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650" y="0"/>
                  </a:moveTo>
                  <a:lnTo>
                    <a:pt x="14900" y="1881"/>
                  </a:lnTo>
                  <a:lnTo>
                    <a:pt x="7081" y="7072"/>
                  </a:lnTo>
                  <a:lnTo>
                    <a:pt x="1885" y="14889"/>
                  </a:lnTo>
                  <a:lnTo>
                    <a:pt x="0" y="24650"/>
                  </a:lnTo>
                  <a:lnTo>
                    <a:pt x="1885" y="34012"/>
                  </a:lnTo>
                  <a:lnTo>
                    <a:pt x="7081" y="41630"/>
                  </a:lnTo>
                  <a:lnTo>
                    <a:pt x="14900" y="46753"/>
                  </a:lnTo>
                  <a:lnTo>
                    <a:pt x="24650" y="48628"/>
                  </a:lnTo>
                  <a:lnTo>
                    <a:pt x="34019" y="46753"/>
                  </a:lnTo>
                  <a:lnTo>
                    <a:pt x="41641" y="41630"/>
                  </a:lnTo>
                  <a:lnTo>
                    <a:pt x="46765" y="34012"/>
                  </a:lnTo>
                  <a:lnTo>
                    <a:pt x="48641" y="24650"/>
                  </a:lnTo>
                  <a:lnTo>
                    <a:pt x="46765" y="14889"/>
                  </a:lnTo>
                  <a:lnTo>
                    <a:pt x="41641" y="7072"/>
                  </a:lnTo>
                  <a:lnTo>
                    <a:pt x="34019" y="1881"/>
                  </a:lnTo>
                  <a:lnTo>
                    <a:pt x="246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113413" y="7698499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650" y="0"/>
                  </a:moveTo>
                  <a:lnTo>
                    <a:pt x="34019" y="1881"/>
                  </a:lnTo>
                  <a:lnTo>
                    <a:pt x="41641" y="7072"/>
                  </a:lnTo>
                  <a:lnTo>
                    <a:pt x="46765" y="14889"/>
                  </a:lnTo>
                  <a:lnTo>
                    <a:pt x="48641" y="24650"/>
                  </a:lnTo>
                  <a:lnTo>
                    <a:pt x="46765" y="34012"/>
                  </a:lnTo>
                  <a:lnTo>
                    <a:pt x="41641" y="41630"/>
                  </a:lnTo>
                  <a:lnTo>
                    <a:pt x="34019" y="46753"/>
                  </a:lnTo>
                  <a:lnTo>
                    <a:pt x="24650" y="48628"/>
                  </a:lnTo>
                  <a:lnTo>
                    <a:pt x="14900" y="46753"/>
                  </a:lnTo>
                  <a:lnTo>
                    <a:pt x="7081" y="41630"/>
                  </a:lnTo>
                  <a:lnTo>
                    <a:pt x="1885" y="34012"/>
                  </a:lnTo>
                  <a:lnTo>
                    <a:pt x="0" y="24650"/>
                  </a:lnTo>
                  <a:lnTo>
                    <a:pt x="1885" y="14889"/>
                  </a:lnTo>
                  <a:lnTo>
                    <a:pt x="7081" y="7072"/>
                  </a:lnTo>
                  <a:lnTo>
                    <a:pt x="14900" y="1881"/>
                  </a:lnTo>
                  <a:lnTo>
                    <a:pt x="2465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113413" y="7771765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650" y="0"/>
                  </a:moveTo>
                  <a:lnTo>
                    <a:pt x="14900" y="1885"/>
                  </a:lnTo>
                  <a:lnTo>
                    <a:pt x="7081" y="7081"/>
                  </a:lnTo>
                  <a:lnTo>
                    <a:pt x="1885" y="14900"/>
                  </a:lnTo>
                  <a:lnTo>
                    <a:pt x="0" y="24650"/>
                  </a:lnTo>
                  <a:lnTo>
                    <a:pt x="1885" y="34010"/>
                  </a:lnTo>
                  <a:lnTo>
                    <a:pt x="7081" y="41624"/>
                  </a:lnTo>
                  <a:lnTo>
                    <a:pt x="14900" y="46742"/>
                  </a:lnTo>
                  <a:lnTo>
                    <a:pt x="24650" y="48615"/>
                  </a:lnTo>
                  <a:lnTo>
                    <a:pt x="34019" y="46742"/>
                  </a:lnTo>
                  <a:lnTo>
                    <a:pt x="41641" y="41624"/>
                  </a:lnTo>
                  <a:lnTo>
                    <a:pt x="46765" y="34010"/>
                  </a:lnTo>
                  <a:lnTo>
                    <a:pt x="48641" y="24650"/>
                  </a:lnTo>
                  <a:lnTo>
                    <a:pt x="46765" y="14900"/>
                  </a:lnTo>
                  <a:lnTo>
                    <a:pt x="41641" y="7081"/>
                  </a:lnTo>
                  <a:lnTo>
                    <a:pt x="34019" y="1885"/>
                  </a:lnTo>
                  <a:lnTo>
                    <a:pt x="246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113413" y="7771765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650" y="0"/>
                  </a:moveTo>
                  <a:lnTo>
                    <a:pt x="34019" y="1885"/>
                  </a:lnTo>
                  <a:lnTo>
                    <a:pt x="41641" y="7081"/>
                  </a:lnTo>
                  <a:lnTo>
                    <a:pt x="46765" y="14900"/>
                  </a:lnTo>
                  <a:lnTo>
                    <a:pt x="48641" y="24650"/>
                  </a:lnTo>
                  <a:lnTo>
                    <a:pt x="46765" y="34010"/>
                  </a:lnTo>
                  <a:lnTo>
                    <a:pt x="41641" y="41624"/>
                  </a:lnTo>
                  <a:lnTo>
                    <a:pt x="34019" y="46742"/>
                  </a:lnTo>
                  <a:lnTo>
                    <a:pt x="24650" y="48615"/>
                  </a:lnTo>
                  <a:lnTo>
                    <a:pt x="14900" y="46742"/>
                  </a:lnTo>
                  <a:lnTo>
                    <a:pt x="7081" y="41624"/>
                  </a:lnTo>
                  <a:lnTo>
                    <a:pt x="1885" y="34010"/>
                  </a:lnTo>
                  <a:lnTo>
                    <a:pt x="0" y="24650"/>
                  </a:lnTo>
                  <a:lnTo>
                    <a:pt x="1885" y="14900"/>
                  </a:lnTo>
                  <a:lnTo>
                    <a:pt x="7081" y="7081"/>
                  </a:lnTo>
                  <a:lnTo>
                    <a:pt x="14900" y="1885"/>
                  </a:lnTo>
                  <a:lnTo>
                    <a:pt x="2465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113413" y="7844371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650" y="0"/>
                  </a:moveTo>
                  <a:lnTo>
                    <a:pt x="14900" y="1883"/>
                  </a:lnTo>
                  <a:lnTo>
                    <a:pt x="7081" y="7073"/>
                  </a:lnTo>
                  <a:lnTo>
                    <a:pt x="1885" y="14884"/>
                  </a:lnTo>
                  <a:lnTo>
                    <a:pt x="0" y="24625"/>
                  </a:lnTo>
                  <a:lnTo>
                    <a:pt x="1885" y="33994"/>
                  </a:lnTo>
                  <a:lnTo>
                    <a:pt x="7081" y="41616"/>
                  </a:lnTo>
                  <a:lnTo>
                    <a:pt x="14900" y="46740"/>
                  </a:lnTo>
                  <a:lnTo>
                    <a:pt x="24650" y="48615"/>
                  </a:lnTo>
                  <a:lnTo>
                    <a:pt x="34019" y="46740"/>
                  </a:lnTo>
                  <a:lnTo>
                    <a:pt x="41641" y="41616"/>
                  </a:lnTo>
                  <a:lnTo>
                    <a:pt x="46765" y="33994"/>
                  </a:lnTo>
                  <a:lnTo>
                    <a:pt x="48641" y="24625"/>
                  </a:lnTo>
                  <a:lnTo>
                    <a:pt x="46765" y="14884"/>
                  </a:lnTo>
                  <a:lnTo>
                    <a:pt x="41641" y="7073"/>
                  </a:lnTo>
                  <a:lnTo>
                    <a:pt x="34019" y="1883"/>
                  </a:lnTo>
                  <a:lnTo>
                    <a:pt x="2465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5113413" y="7844371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650" y="0"/>
                  </a:moveTo>
                  <a:lnTo>
                    <a:pt x="34019" y="1883"/>
                  </a:lnTo>
                  <a:lnTo>
                    <a:pt x="41641" y="7073"/>
                  </a:lnTo>
                  <a:lnTo>
                    <a:pt x="46765" y="14884"/>
                  </a:lnTo>
                  <a:lnTo>
                    <a:pt x="48641" y="24625"/>
                  </a:lnTo>
                  <a:lnTo>
                    <a:pt x="46765" y="33994"/>
                  </a:lnTo>
                  <a:lnTo>
                    <a:pt x="41641" y="41616"/>
                  </a:lnTo>
                  <a:lnTo>
                    <a:pt x="34019" y="46740"/>
                  </a:lnTo>
                  <a:lnTo>
                    <a:pt x="24650" y="48615"/>
                  </a:lnTo>
                  <a:lnTo>
                    <a:pt x="14900" y="46740"/>
                  </a:lnTo>
                  <a:lnTo>
                    <a:pt x="7081" y="41616"/>
                  </a:lnTo>
                  <a:lnTo>
                    <a:pt x="1885" y="33994"/>
                  </a:lnTo>
                  <a:lnTo>
                    <a:pt x="0" y="24625"/>
                  </a:lnTo>
                  <a:lnTo>
                    <a:pt x="1885" y="14884"/>
                  </a:lnTo>
                  <a:lnTo>
                    <a:pt x="7081" y="7073"/>
                  </a:lnTo>
                  <a:lnTo>
                    <a:pt x="14900" y="1883"/>
                  </a:lnTo>
                  <a:lnTo>
                    <a:pt x="2465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112753" y="7918297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307" y="0"/>
                  </a:moveTo>
                  <a:lnTo>
                    <a:pt x="14873" y="1915"/>
                  </a:lnTo>
                  <a:lnTo>
                    <a:pt x="7143" y="7134"/>
                  </a:lnTo>
                  <a:lnTo>
                    <a:pt x="1919" y="14862"/>
                  </a:lnTo>
                  <a:lnTo>
                    <a:pt x="0" y="24307"/>
                  </a:lnTo>
                  <a:lnTo>
                    <a:pt x="1919" y="33753"/>
                  </a:lnTo>
                  <a:lnTo>
                    <a:pt x="7143" y="41481"/>
                  </a:lnTo>
                  <a:lnTo>
                    <a:pt x="14873" y="46699"/>
                  </a:lnTo>
                  <a:lnTo>
                    <a:pt x="24307" y="48615"/>
                  </a:lnTo>
                  <a:lnTo>
                    <a:pt x="33753" y="46699"/>
                  </a:lnTo>
                  <a:lnTo>
                    <a:pt x="41481" y="41481"/>
                  </a:lnTo>
                  <a:lnTo>
                    <a:pt x="46699" y="33753"/>
                  </a:lnTo>
                  <a:lnTo>
                    <a:pt x="48615" y="24307"/>
                  </a:lnTo>
                  <a:lnTo>
                    <a:pt x="46699" y="14862"/>
                  </a:lnTo>
                  <a:lnTo>
                    <a:pt x="41481" y="7134"/>
                  </a:lnTo>
                  <a:lnTo>
                    <a:pt x="33753" y="1915"/>
                  </a:lnTo>
                  <a:lnTo>
                    <a:pt x="2430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112753" y="7918297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307" y="0"/>
                  </a:moveTo>
                  <a:lnTo>
                    <a:pt x="33753" y="1915"/>
                  </a:lnTo>
                  <a:lnTo>
                    <a:pt x="41481" y="7134"/>
                  </a:lnTo>
                  <a:lnTo>
                    <a:pt x="46699" y="14862"/>
                  </a:lnTo>
                  <a:lnTo>
                    <a:pt x="48615" y="24307"/>
                  </a:lnTo>
                  <a:lnTo>
                    <a:pt x="46699" y="33753"/>
                  </a:lnTo>
                  <a:lnTo>
                    <a:pt x="41481" y="41481"/>
                  </a:lnTo>
                  <a:lnTo>
                    <a:pt x="33753" y="46699"/>
                  </a:lnTo>
                  <a:lnTo>
                    <a:pt x="24307" y="48615"/>
                  </a:lnTo>
                  <a:lnTo>
                    <a:pt x="14873" y="46699"/>
                  </a:lnTo>
                  <a:lnTo>
                    <a:pt x="7143" y="41481"/>
                  </a:lnTo>
                  <a:lnTo>
                    <a:pt x="1919" y="33753"/>
                  </a:lnTo>
                  <a:lnTo>
                    <a:pt x="0" y="24307"/>
                  </a:lnTo>
                  <a:lnTo>
                    <a:pt x="1919" y="14862"/>
                  </a:lnTo>
                  <a:lnTo>
                    <a:pt x="7143" y="7134"/>
                  </a:lnTo>
                  <a:lnTo>
                    <a:pt x="14873" y="1915"/>
                  </a:lnTo>
                  <a:lnTo>
                    <a:pt x="24307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/>
          <p:nvPr/>
        </p:nvSpPr>
        <p:spPr>
          <a:xfrm>
            <a:off x="9976193" y="7703159"/>
            <a:ext cx="34290" cy="542290"/>
          </a:xfrm>
          <a:custGeom>
            <a:avLst/>
            <a:gdLst/>
            <a:ahLst/>
            <a:cxnLst/>
            <a:rect l="l" t="t" r="r" b="b"/>
            <a:pathLst>
              <a:path w="34289" h="542290">
                <a:moveTo>
                  <a:pt x="0" y="542175"/>
                </a:moveTo>
                <a:lnTo>
                  <a:pt x="32651" y="344360"/>
                </a:lnTo>
                <a:lnTo>
                  <a:pt x="33972" y="0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" name="object 94"/>
          <p:cNvGrpSpPr/>
          <p:nvPr/>
        </p:nvGrpSpPr>
        <p:grpSpPr>
          <a:xfrm>
            <a:off x="9785680" y="7595566"/>
            <a:ext cx="163830" cy="663575"/>
            <a:chOff x="4731080" y="7595565"/>
            <a:chExt cx="163830" cy="663575"/>
          </a:xfrm>
        </p:grpSpPr>
        <p:sp>
          <p:nvSpPr>
            <p:cNvPr id="95" name="object 95"/>
            <p:cNvSpPr/>
            <p:nvPr/>
          </p:nvSpPr>
          <p:spPr>
            <a:xfrm>
              <a:off x="4743780" y="7703159"/>
              <a:ext cx="98425" cy="542925"/>
            </a:xfrm>
            <a:custGeom>
              <a:avLst/>
              <a:gdLst/>
              <a:ahLst/>
              <a:cxnLst/>
              <a:rect l="l" t="t" r="r" b="b"/>
              <a:pathLst>
                <a:path w="98425" h="542925">
                  <a:moveTo>
                    <a:pt x="97904" y="542836"/>
                  </a:moveTo>
                  <a:lnTo>
                    <a:pt x="97904" y="0"/>
                  </a:lnTo>
                </a:path>
                <a:path w="98425" h="542925">
                  <a:moveTo>
                    <a:pt x="29959" y="542836"/>
                  </a:moveTo>
                  <a:lnTo>
                    <a:pt x="0" y="34436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749088" y="7601915"/>
              <a:ext cx="139065" cy="110489"/>
            </a:xfrm>
            <a:custGeom>
              <a:avLst/>
              <a:gdLst/>
              <a:ahLst/>
              <a:cxnLst/>
              <a:rect l="l" t="t" r="r" b="b"/>
              <a:pathLst>
                <a:path w="139064" h="110490">
                  <a:moveTo>
                    <a:pt x="0" y="0"/>
                  </a:moveTo>
                  <a:lnTo>
                    <a:pt x="10158" y="11480"/>
                  </a:lnTo>
                  <a:lnTo>
                    <a:pt x="18791" y="24782"/>
                  </a:lnTo>
                  <a:lnTo>
                    <a:pt x="24654" y="40281"/>
                  </a:lnTo>
                  <a:lnTo>
                    <a:pt x="26504" y="58356"/>
                  </a:lnTo>
                  <a:lnTo>
                    <a:pt x="26111" y="61683"/>
                  </a:lnTo>
                  <a:lnTo>
                    <a:pt x="26111" y="64985"/>
                  </a:lnTo>
                  <a:lnTo>
                    <a:pt x="24752" y="68287"/>
                  </a:lnTo>
                  <a:lnTo>
                    <a:pt x="20868" y="80769"/>
                  </a:lnTo>
                  <a:lnTo>
                    <a:pt x="15047" y="91862"/>
                  </a:lnTo>
                  <a:lnTo>
                    <a:pt x="7891" y="101617"/>
                  </a:lnTo>
                  <a:lnTo>
                    <a:pt x="0" y="110083"/>
                  </a:lnTo>
                </a:path>
                <a:path w="139064" h="110490">
                  <a:moveTo>
                    <a:pt x="112560" y="0"/>
                  </a:moveTo>
                  <a:lnTo>
                    <a:pt x="122716" y="11480"/>
                  </a:lnTo>
                  <a:lnTo>
                    <a:pt x="131346" y="24782"/>
                  </a:lnTo>
                  <a:lnTo>
                    <a:pt x="137209" y="40281"/>
                  </a:lnTo>
                  <a:lnTo>
                    <a:pt x="139064" y="58356"/>
                  </a:lnTo>
                  <a:lnTo>
                    <a:pt x="138683" y="61683"/>
                  </a:lnTo>
                  <a:lnTo>
                    <a:pt x="138683" y="64985"/>
                  </a:lnTo>
                  <a:lnTo>
                    <a:pt x="137325" y="68287"/>
                  </a:lnTo>
                  <a:lnTo>
                    <a:pt x="133430" y="80769"/>
                  </a:lnTo>
                  <a:lnTo>
                    <a:pt x="127609" y="91862"/>
                  </a:lnTo>
                  <a:lnTo>
                    <a:pt x="120455" y="101617"/>
                  </a:lnTo>
                  <a:lnTo>
                    <a:pt x="112560" y="110083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9123922" y="7367550"/>
            <a:ext cx="1212215" cy="1500505"/>
            <a:chOff x="4069321" y="7367549"/>
            <a:chExt cx="1212215" cy="1500505"/>
          </a:xfrm>
        </p:grpSpPr>
        <p:sp>
          <p:nvSpPr>
            <p:cNvPr id="98" name="object 98"/>
            <p:cNvSpPr/>
            <p:nvPr/>
          </p:nvSpPr>
          <p:spPr>
            <a:xfrm>
              <a:off x="4975517" y="7601915"/>
              <a:ext cx="26670" cy="110489"/>
            </a:xfrm>
            <a:custGeom>
              <a:avLst/>
              <a:gdLst/>
              <a:ahLst/>
              <a:cxnLst/>
              <a:rect l="l" t="t" r="r" b="b"/>
              <a:pathLst>
                <a:path w="26670" h="110490">
                  <a:moveTo>
                    <a:pt x="0" y="0"/>
                  </a:moveTo>
                  <a:lnTo>
                    <a:pt x="10172" y="11480"/>
                  </a:lnTo>
                  <a:lnTo>
                    <a:pt x="18811" y="24782"/>
                  </a:lnTo>
                  <a:lnTo>
                    <a:pt x="24674" y="40281"/>
                  </a:lnTo>
                  <a:lnTo>
                    <a:pt x="26517" y="58356"/>
                  </a:lnTo>
                  <a:lnTo>
                    <a:pt x="26149" y="61683"/>
                  </a:lnTo>
                  <a:lnTo>
                    <a:pt x="26149" y="64985"/>
                  </a:lnTo>
                  <a:lnTo>
                    <a:pt x="24777" y="68287"/>
                  </a:lnTo>
                  <a:lnTo>
                    <a:pt x="20884" y="80769"/>
                  </a:lnTo>
                  <a:lnTo>
                    <a:pt x="15065" y="91862"/>
                  </a:lnTo>
                  <a:lnTo>
                    <a:pt x="7907" y="101617"/>
                  </a:lnTo>
                  <a:lnTo>
                    <a:pt x="0" y="110083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617923" y="7655877"/>
              <a:ext cx="383540" cy="0"/>
            </a:xfrm>
            <a:custGeom>
              <a:avLst/>
              <a:gdLst/>
              <a:ahLst/>
              <a:cxnLst/>
              <a:rect l="l" t="t" r="r" b="b"/>
              <a:pathLst>
                <a:path w="383539">
                  <a:moveTo>
                    <a:pt x="383260" y="0"/>
                  </a:moveTo>
                  <a:lnTo>
                    <a:pt x="0" y="0"/>
                  </a:lnTo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617923" y="7655877"/>
              <a:ext cx="383540" cy="0"/>
            </a:xfrm>
            <a:custGeom>
              <a:avLst/>
              <a:gdLst/>
              <a:ahLst/>
              <a:cxnLst/>
              <a:rect l="l" t="t" r="r" b="b"/>
              <a:pathLst>
                <a:path w="383539">
                  <a:moveTo>
                    <a:pt x="0" y="0"/>
                  </a:moveTo>
                  <a:lnTo>
                    <a:pt x="383260" y="0"/>
                  </a:lnTo>
                </a:path>
              </a:pathLst>
            </a:custGeom>
            <a:ln w="12700">
              <a:solidFill>
                <a:srgbClr val="86888B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349381" y="7468031"/>
              <a:ext cx="925830" cy="1254125"/>
            </a:xfrm>
            <a:custGeom>
              <a:avLst/>
              <a:gdLst/>
              <a:ahLst/>
              <a:cxnLst/>
              <a:rect l="l" t="t" r="r" b="b"/>
              <a:pathLst>
                <a:path w="925829" h="1254125">
                  <a:moveTo>
                    <a:pt x="0" y="0"/>
                  </a:moveTo>
                  <a:lnTo>
                    <a:pt x="925804" y="0"/>
                  </a:lnTo>
                  <a:lnTo>
                    <a:pt x="925804" y="1253502"/>
                  </a:lnTo>
                  <a:lnTo>
                    <a:pt x="0" y="1253502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713795" y="8245335"/>
              <a:ext cx="321945" cy="321945"/>
            </a:xfrm>
            <a:custGeom>
              <a:avLst/>
              <a:gdLst/>
              <a:ahLst/>
              <a:cxnLst/>
              <a:rect l="l" t="t" r="r" b="b"/>
              <a:pathLst>
                <a:path w="321945" h="321945">
                  <a:moveTo>
                    <a:pt x="321690" y="0"/>
                  </a:moveTo>
                  <a:lnTo>
                    <a:pt x="0" y="0"/>
                  </a:lnTo>
                  <a:lnTo>
                    <a:pt x="0" y="321690"/>
                  </a:lnTo>
                  <a:lnTo>
                    <a:pt x="321690" y="321690"/>
                  </a:lnTo>
                  <a:lnTo>
                    <a:pt x="32169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713795" y="8245335"/>
              <a:ext cx="321945" cy="321945"/>
            </a:xfrm>
            <a:custGeom>
              <a:avLst/>
              <a:gdLst/>
              <a:ahLst/>
              <a:cxnLst/>
              <a:rect l="l" t="t" r="r" b="b"/>
              <a:pathLst>
                <a:path w="321945" h="321945">
                  <a:moveTo>
                    <a:pt x="0" y="0"/>
                  </a:moveTo>
                  <a:lnTo>
                    <a:pt x="321690" y="0"/>
                  </a:lnTo>
                  <a:lnTo>
                    <a:pt x="321690" y="321690"/>
                  </a:lnTo>
                  <a:lnTo>
                    <a:pt x="0" y="32169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79416" y="8317319"/>
              <a:ext cx="178993" cy="177711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4953571" y="8345906"/>
              <a:ext cx="0" cy="508634"/>
            </a:xfrm>
            <a:custGeom>
              <a:avLst/>
              <a:gdLst/>
              <a:ahLst/>
              <a:cxnLst/>
              <a:rect l="l" t="t" r="r" b="b"/>
              <a:pathLst>
                <a:path h="508634">
                  <a:moveTo>
                    <a:pt x="0" y="50819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428058" y="7595260"/>
              <a:ext cx="186055" cy="203835"/>
            </a:xfrm>
            <a:custGeom>
              <a:avLst/>
              <a:gdLst/>
              <a:ahLst/>
              <a:cxnLst/>
              <a:rect l="l" t="t" r="r" b="b"/>
              <a:pathLst>
                <a:path w="186054" h="203834">
                  <a:moveTo>
                    <a:pt x="185839" y="0"/>
                  </a:moveTo>
                  <a:lnTo>
                    <a:pt x="0" y="0"/>
                  </a:lnTo>
                  <a:lnTo>
                    <a:pt x="0" y="203796"/>
                  </a:lnTo>
                  <a:lnTo>
                    <a:pt x="185839" y="203796"/>
                  </a:lnTo>
                  <a:lnTo>
                    <a:pt x="185839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428058" y="7595260"/>
              <a:ext cx="186055" cy="203835"/>
            </a:xfrm>
            <a:custGeom>
              <a:avLst/>
              <a:gdLst/>
              <a:ahLst/>
              <a:cxnLst/>
              <a:rect l="l" t="t" r="r" b="b"/>
              <a:pathLst>
                <a:path w="186054" h="203834">
                  <a:moveTo>
                    <a:pt x="0" y="0"/>
                  </a:moveTo>
                  <a:lnTo>
                    <a:pt x="185839" y="0"/>
                  </a:lnTo>
                  <a:lnTo>
                    <a:pt x="185839" y="203796"/>
                  </a:lnTo>
                  <a:lnTo>
                    <a:pt x="0" y="203796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524641" y="7799057"/>
              <a:ext cx="169545" cy="601980"/>
            </a:xfrm>
            <a:custGeom>
              <a:avLst/>
              <a:gdLst/>
              <a:ahLst/>
              <a:cxnLst/>
              <a:rect l="l" t="t" r="r" b="b"/>
              <a:pathLst>
                <a:path w="169545" h="601979">
                  <a:moveTo>
                    <a:pt x="0" y="0"/>
                  </a:moveTo>
                  <a:lnTo>
                    <a:pt x="660" y="600786"/>
                  </a:lnTo>
                  <a:lnTo>
                    <a:pt x="169176" y="601459"/>
                  </a:lnTo>
                </a:path>
              </a:pathLst>
            </a:custGeom>
            <a:ln w="12699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069321" y="7372121"/>
              <a:ext cx="633730" cy="1160780"/>
            </a:xfrm>
            <a:custGeom>
              <a:avLst/>
              <a:gdLst/>
              <a:ahLst/>
              <a:cxnLst/>
              <a:rect l="l" t="t" r="r" b="b"/>
              <a:pathLst>
                <a:path w="633729" h="1160779">
                  <a:moveTo>
                    <a:pt x="633158" y="212471"/>
                  </a:moveTo>
                  <a:lnTo>
                    <a:pt x="370738" y="0"/>
                  </a:lnTo>
                </a:path>
                <a:path w="633729" h="1160779">
                  <a:moveTo>
                    <a:pt x="338086" y="340360"/>
                  </a:moveTo>
                  <a:lnTo>
                    <a:pt x="95834" y="339699"/>
                  </a:lnTo>
                </a:path>
                <a:path w="633729" h="1160779">
                  <a:moveTo>
                    <a:pt x="607174" y="1160272"/>
                  </a:moveTo>
                  <a:lnTo>
                    <a:pt x="0" y="11602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797717" y="8309927"/>
              <a:ext cx="114300" cy="545465"/>
            </a:xfrm>
            <a:custGeom>
              <a:avLst/>
              <a:gdLst/>
              <a:ahLst/>
              <a:cxnLst/>
              <a:rect l="l" t="t" r="r" b="b"/>
              <a:pathLst>
                <a:path w="114300" h="545465">
                  <a:moveTo>
                    <a:pt x="49288" y="545312"/>
                  </a:moveTo>
                  <a:lnTo>
                    <a:pt x="48640" y="1346"/>
                  </a:lnTo>
                </a:path>
                <a:path w="114300" h="545465">
                  <a:moveTo>
                    <a:pt x="0" y="544169"/>
                  </a:moveTo>
                  <a:lnTo>
                    <a:pt x="0" y="33616"/>
                  </a:lnTo>
                </a:path>
                <a:path w="114300" h="545465">
                  <a:moveTo>
                    <a:pt x="114134" y="544169"/>
                  </a:moveTo>
                  <a:lnTo>
                    <a:pt x="113449" y="0"/>
                  </a:lnTo>
                </a:path>
              </a:pathLst>
            </a:custGeom>
            <a:ln w="25400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68050" y="8299589"/>
              <a:ext cx="213194" cy="213194"/>
            </a:xfrm>
            <a:prstGeom prst="rect">
              <a:avLst/>
            </a:prstGeom>
          </p:spPr>
        </p:pic>
      </p:grpSp>
      <p:sp>
        <p:nvSpPr>
          <p:cNvPr id="112" name="object 112"/>
          <p:cNvSpPr txBox="1"/>
          <p:nvPr/>
        </p:nvSpPr>
        <p:spPr>
          <a:xfrm>
            <a:off x="5761899" y="631850"/>
            <a:ext cx="99695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45" dirty="0">
                <a:latin typeface="Arial"/>
                <a:cs typeface="Arial"/>
              </a:rPr>
              <a:t>Método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30" dirty="0">
                <a:latin typeface="Arial"/>
                <a:cs typeface="Arial"/>
              </a:rPr>
              <a:t>directo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3" name="object 133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27</a:t>
            </a:fld>
            <a:endParaRPr spc="-75" dirty="0"/>
          </a:p>
        </p:txBody>
      </p:sp>
      <p:sp>
        <p:nvSpPr>
          <p:cNvPr id="113" name="object 113"/>
          <p:cNvSpPr txBox="1"/>
          <p:nvPr/>
        </p:nvSpPr>
        <p:spPr>
          <a:xfrm>
            <a:off x="7957680" y="598830"/>
            <a:ext cx="432752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Lucida Sans Unicode"/>
                <a:cs typeface="Lucida Sans Unicode"/>
              </a:rPr>
              <a:t>Una </a:t>
            </a:r>
            <a:r>
              <a:rPr sz="900" spc="-5" dirty="0">
                <a:latin typeface="Lucida Sans Unicode"/>
                <a:cs typeface="Lucida Sans Unicode"/>
              </a:rPr>
              <a:t>forma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15" dirty="0">
                <a:latin typeface="Lucida Sans Unicode"/>
                <a:cs typeface="Lucida Sans Unicode"/>
              </a:rPr>
              <a:t>funciona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spc="-10" dirty="0">
                <a:latin typeface="Lucida Sans Unicode"/>
                <a:cs typeface="Lucida Sans Unicode"/>
              </a:rPr>
              <a:t>protector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falla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tierra </a:t>
            </a:r>
            <a:r>
              <a:rPr sz="900" spc="-15" dirty="0">
                <a:latin typeface="Lucida Sans Unicode"/>
                <a:cs typeface="Lucida Sans Unicode"/>
              </a:rPr>
              <a:t>es con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spc="-10" dirty="0">
                <a:latin typeface="Lucida Sans Unicode"/>
                <a:cs typeface="Lucida Sans Unicode"/>
              </a:rPr>
              <a:t>sensor </a:t>
            </a:r>
            <a:r>
              <a:rPr sz="900" spc="-5" dirty="0">
                <a:latin typeface="Lucida Sans Unicode"/>
                <a:cs typeface="Lucida Sans Unicode"/>
              </a:rPr>
              <a:t> alrededor de un </a:t>
            </a:r>
            <a:r>
              <a:rPr sz="900" spc="-15" dirty="0">
                <a:latin typeface="Lucida Sans Unicode"/>
                <a:cs typeface="Lucida Sans Unicode"/>
              </a:rPr>
              <a:t>conductor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tierra, </a:t>
            </a:r>
            <a:r>
              <a:rPr sz="900" spc="-5" dirty="0">
                <a:latin typeface="Lucida Sans Unicode"/>
                <a:cs typeface="Lucida Sans Unicode"/>
              </a:rPr>
              <a:t>normalmente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correa de neutro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10" dirty="0">
                <a:latin typeface="Lucida Sans Unicode"/>
                <a:cs typeface="Lucida Sans Unicode"/>
              </a:rPr>
              <a:t>tierra.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Esto </a:t>
            </a:r>
            <a:r>
              <a:rPr sz="900" spc="-15" dirty="0">
                <a:latin typeface="Lucida Sans Unicode"/>
                <a:cs typeface="Lucida Sans Unicode"/>
              </a:rPr>
              <a:t>se conoce como </a:t>
            </a:r>
            <a:r>
              <a:rPr sz="900" spc="25" dirty="0">
                <a:latin typeface="Lucida Sans Unicode"/>
                <a:cs typeface="Lucida Sans Unicode"/>
              </a:rPr>
              <a:t>el</a:t>
            </a:r>
            <a:r>
              <a:rPr sz="900" b="1" spc="25" dirty="0">
                <a:latin typeface="Arial"/>
                <a:cs typeface="Arial"/>
              </a:rPr>
              <a:t>método </a:t>
            </a:r>
            <a:r>
              <a:rPr sz="900" b="1" spc="15" dirty="0">
                <a:latin typeface="Arial"/>
                <a:cs typeface="Arial"/>
              </a:rPr>
              <a:t>directo</a:t>
            </a:r>
            <a:r>
              <a:rPr sz="900" spc="15" dirty="0">
                <a:latin typeface="Lucida Sans Unicode"/>
                <a:cs typeface="Lucida Sans Unicode"/>
              </a:rPr>
              <a:t>. </a:t>
            </a:r>
            <a:r>
              <a:rPr sz="900" spc="-15" dirty="0">
                <a:latin typeface="Lucida Sans Unicode"/>
                <a:cs typeface="Lucida Sans Unicode"/>
              </a:rPr>
              <a:t>Cuando </a:t>
            </a:r>
            <a:r>
              <a:rPr sz="900" spc="-5" dirty="0">
                <a:latin typeface="Lucida Sans Unicode"/>
                <a:cs typeface="Lucida Sans Unicode"/>
              </a:rPr>
              <a:t>ocurre </a:t>
            </a:r>
            <a:r>
              <a:rPr sz="900" dirty="0">
                <a:latin typeface="Lucida Sans Unicode"/>
                <a:cs typeface="Lucida Sans Unicode"/>
              </a:rPr>
              <a:t>una </a:t>
            </a:r>
            <a:r>
              <a:rPr sz="900" spc="-15" dirty="0">
                <a:latin typeface="Lucida Sans Unicode"/>
                <a:cs typeface="Lucida Sans Unicode"/>
              </a:rPr>
              <a:t>falla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línea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1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tierra,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fluye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través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sensor.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Cuando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alcanza </a:t>
            </a:r>
            <a:r>
              <a:rPr sz="900" spc="-15" dirty="0">
                <a:latin typeface="Lucida Sans Unicode"/>
                <a:cs typeface="Lucida Sans Unicode"/>
              </a:rPr>
              <a:t> 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ajuste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umbral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equipo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protección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contra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tierra,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disparo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derivación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abre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automático.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0466413" y="1868484"/>
            <a:ext cx="990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50" dirty="0">
                <a:latin typeface="Lucida Sans Unicode"/>
                <a:cs typeface="Lucida Sans Unicode"/>
              </a:rPr>
              <a:t>A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0568791" y="2263741"/>
            <a:ext cx="139700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latin typeface="Lucida Sans Unicode"/>
                <a:cs typeface="Lucida Sans Unicode"/>
              </a:rPr>
              <a:t>norte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9810371" y="2271487"/>
            <a:ext cx="996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65" dirty="0">
                <a:latin typeface="Lucida Sans Unicode"/>
                <a:cs typeface="Lucida Sans Unicode"/>
              </a:rPr>
              <a:t>B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0271867" y="2500549"/>
            <a:ext cx="9779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55" dirty="0">
                <a:latin typeface="Lucida Sans Unicode"/>
                <a:cs typeface="Lucida Sans Unicode"/>
              </a:rPr>
              <a:t>C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7957730" y="2712416"/>
            <a:ext cx="992505" cy="2641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Disyuntor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</a:t>
            </a:r>
            <a:endParaRPr sz="850">
              <a:latin typeface="Lucida Sans Unicode"/>
              <a:cs typeface="Lucida Sans Unicode"/>
            </a:endParaRPr>
          </a:p>
          <a:p>
            <a:pPr marL="111760">
              <a:spcBef>
                <a:spcPts val="439"/>
              </a:spcBef>
            </a:pPr>
            <a:r>
              <a:rPr sz="450" spc="-10" dirty="0">
                <a:latin typeface="Lucida Sans Unicode"/>
                <a:cs typeface="Lucida Sans Unicode"/>
              </a:rPr>
              <a:t>Opción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disparo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</a:t>
            </a:r>
            <a:r>
              <a:rPr sz="450" spc="-3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derivación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0475818" y="2885943"/>
            <a:ext cx="36258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latin typeface="Lucida Sans Unicode"/>
                <a:cs typeface="Lucida Sans Unicode"/>
              </a:rPr>
              <a:t>Neutral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448391" y="3156799"/>
            <a:ext cx="2552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Relé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0475817" y="3251987"/>
            <a:ext cx="103124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latin typeface="Lucida Sans Unicode"/>
                <a:cs typeface="Lucida Sans Unicode"/>
              </a:rPr>
              <a:t>Sensor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falla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tierra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9239701" y="3603822"/>
            <a:ext cx="1953895" cy="520013"/>
          </a:xfrm>
          <a:prstGeom prst="rect">
            <a:avLst/>
          </a:prstGeom>
        </p:spPr>
        <p:txBody>
          <a:bodyPr vert="horz" wrap="square" lIns="0" tIns="32384" rIns="0" bIns="0" rtlCol="0">
            <a:spAutoFit/>
          </a:bodyPr>
          <a:lstStyle/>
          <a:p>
            <a:pPr marL="979169">
              <a:spcBef>
                <a:spcPts val="254"/>
              </a:spcBef>
            </a:pPr>
            <a:r>
              <a:rPr sz="800" spc="-10" dirty="0">
                <a:latin typeface="Lucida Sans Unicode"/>
                <a:cs typeface="Lucida Sans Unicode"/>
              </a:rPr>
              <a:t>Equipo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endParaRPr sz="800">
              <a:latin typeface="Lucida Sans Unicode"/>
              <a:cs typeface="Lucida Sans Unicode"/>
            </a:endParaRPr>
          </a:p>
          <a:p>
            <a:pPr marL="923290">
              <a:spcBef>
                <a:spcPts val="150"/>
              </a:spcBef>
            </a:pPr>
            <a:r>
              <a:rPr sz="750" spc="-40" dirty="0">
                <a:latin typeface="Lucida Sans Unicode"/>
                <a:cs typeface="Lucida Sans Unicode"/>
              </a:rPr>
              <a:t>(1000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amperios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más)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</a:pPr>
            <a:endParaRPr sz="600">
              <a:latin typeface="Lucida Sans Unicode"/>
              <a:cs typeface="Lucida Sans Unicode"/>
            </a:endParaRPr>
          </a:p>
          <a:p>
            <a:pPr marL="12700"/>
            <a:r>
              <a:rPr sz="850" spc="-10" dirty="0">
                <a:latin typeface="Lucida Sans Unicode"/>
                <a:cs typeface="Lucida Sans Unicode"/>
              </a:rPr>
              <a:t>Cargar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5761899" y="4427477"/>
            <a:ext cx="174561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40" dirty="0">
                <a:latin typeface="Arial"/>
                <a:cs typeface="Arial"/>
              </a:rPr>
              <a:t>Método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secuenciación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cero</a:t>
            </a:r>
            <a:endParaRPr sz="9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7957679" y="4381756"/>
            <a:ext cx="430403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dirty="0">
                <a:latin typeface="Lucida Sans Unicode"/>
                <a:cs typeface="Lucida Sans Unicode"/>
              </a:rPr>
              <a:t>Otra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forma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funciona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protector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contra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sensor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instalado </a:t>
            </a:r>
            <a:r>
              <a:rPr sz="900" spc="-5" dirty="0">
                <a:latin typeface="Lucida Sans Unicode"/>
                <a:cs typeface="Lucida Sans Unicode"/>
              </a:rPr>
              <a:t>alrededor de </a:t>
            </a:r>
            <a:r>
              <a:rPr sz="900" spc="-15" dirty="0">
                <a:latin typeface="Lucida Sans Unicode"/>
                <a:cs typeface="Lucida Sans Unicode"/>
              </a:rPr>
              <a:t>todos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15" dirty="0">
                <a:latin typeface="Lucida Sans Unicode"/>
                <a:cs typeface="Lucida Sans Unicode"/>
              </a:rPr>
              <a:t>conductores del </a:t>
            </a:r>
            <a:r>
              <a:rPr sz="900" spc="-20" dirty="0">
                <a:latin typeface="Lucida Sans Unicode"/>
                <a:cs typeface="Lucida Sans Unicode"/>
              </a:rPr>
              <a:t>circuito, incluido </a:t>
            </a:r>
            <a:r>
              <a:rPr sz="900" spc="-15" dirty="0">
                <a:latin typeface="Lucida Sans Unicode"/>
                <a:cs typeface="Lucida Sans Unicode"/>
              </a:rPr>
              <a:t>el </a:t>
            </a:r>
            <a:r>
              <a:rPr sz="900" spc="-5" dirty="0">
                <a:latin typeface="Lucida Sans Unicode"/>
                <a:cs typeface="Lucida Sans Unicode"/>
              </a:rPr>
              <a:t>neutro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15" dirty="0">
                <a:latin typeface="Lucida Sans Unicode"/>
                <a:cs typeface="Lucida Sans Unicode"/>
              </a:rPr>
              <a:t>sistemas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cuatro </a:t>
            </a:r>
            <a:r>
              <a:rPr sz="900" spc="-25" dirty="0">
                <a:latin typeface="Lucida Sans Unicode"/>
                <a:cs typeface="Lucida Sans Unicode"/>
              </a:rPr>
              <a:t>hilos. </a:t>
            </a:r>
            <a:r>
              <a:rPr sz="900" spc="-10" dirty="0">
                <a:latin typeface="Lucida Sans Unicode"/>
                <a:cs typeface="Lucida Sans Unicode"/>
              </a:rPr>
              <a:t>Esto </a:t>
            </a:r>
            <a:r>
              <a:rPr sz="900" spc="-15" dirty="0">
                <a:latin typeface="Lucida Sans Unicode"/>
                <a:cs typeface="Lucida Sans Unicode"/>
              </a:rPr>
              <a:t>se conoce como </a:t>
            </a:r>
            <a:r>
              <a:rPr sz="900" spc="25" dirty="0">
                <a:latin typeface="Lucida Sans Unicode"/>
                <a:cs typeface="Lucida Sans Unicode"/>
              </a:rPr>
              <a:t>el</a:t>
            </a:r>
            <a:r>
              <a:rPr sz="900" b="1" spc="25" dirty="0">
                <a:latin typeface="Arial"/>
                <a:cs typeface="Arial"/>
              </a:rPr>
              <a:t>método de </a:t>
            </a:r>
            <a:r>
              <a:rPr sz="900" b="1" spc="5" dirty="0">
                <a:latin typeface="Arial"/>
                <a:cs typeface="Arial"/>
              </a:rPr>
              <a:t>secuenciación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dirty="0">
                <a:latin typeface="Arial"/>
                <a:cs typeface="Arial"/>
              </a:rPr>
              <a:t>cero</a:t>
            </a:r>
            <a:r>
              <a:rPr sz="900" dirty="0">
                <a:latin typeface="Lucida Sans Unicode"/>
                <a:cs typeface="Lucida Sans Unicode"/>
              </a:rPr>
              <a:t>. </a:t>
            </a:r>
            <a:r>
              <a:rPr sz="900" spc="-15" dirty="0">
                <a:latin typeface="Lucida Sans Unicode"/>
                <a:cs typeface="Lucida Sans Unicode"/>
              </a:rPr>
              <a:t>Cuando </a:t>
            </a:r>
            <a:r>
              <a:rPr sz="900" spc="-10" dirty="0">
                <a:latin typeface="Lucida Sans Unicode"/>
                <a:cs typeface="Lucida Sans Unicode"/>
              </a:rPr>
              <a:t>no </a:t>
            </a:r>
            <a:r>
              <a:rPr sz="900" spc="-5" dirty="0">
                <a:latin typeface="Lucida Sans Unicode"/>
                <a:cs typeface="Lucida Sans Unicode"/>
              </a:rPr>
              <a:t>hay </a:t>
            </a:r>
            <a:r>
              <a:rPr sz="900" spc="-15" dirty="0">
                <a:latin typeface="Lucida Sans Unicode"/>
                <a:cs typeface="Lucida Sans Unicode"/>
              </a:rPr>
              <a:t>falla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10" dirty="0">
                <a:latin typeface="Lucida Sans Unicode"/>
                <a:cs typeface="Lucida Sans Unicode"/>
              </a:rPr>
              <a:t>tierra, la suma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todas </a:t>
            </a:r>
            <a:r>
              <a:rPr sz="900" spc="-20" dirty="0">
                <a:latin typeface="Lucida Sans Unicode"/>
                <a:cs typeface="Lucida Sans Unicode"/>
              </a:rPr>
              <a:t>las </a:t>
            </a:r>
            <a:r>
              <a:rPr sz="900" spc="-10" dirty="0">
                <a:latin typeface="Lucida Sans Unicode"/>
                <a:cs typeface="Lucida Sans Unicode"/>
              </a:rPr>
              <a:t>corrientes detectadas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sensor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cero.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Cuando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ocurre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tierra,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provoca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desequilibrio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detectado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equipo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protección.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Cuando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 </a:t>
            </a:r>
            <a:r>
              <a:rPr sz="900" spc="-5" dirty="0">
                <a:latin typeface="Lucida Sans Unicode"/>
                <a:cs typeface="Lucida Sans Unicode"/>
              </a:rPr>
              <a:t> de </a:t>
            </a:r>
            <a:r>
              <a:rPr sz="900" spc="-15" dirty="0">
                <a:latin typeface="Lucida Sans Unicode"/>
                <a:cs typeface="Lucida Sans Unicode"/>
              </a:rPr>
              <a:t>falla </a:t>
            </a:r>
            <a:r>
              <a:rPr sz="900" spc="-20" dirty="0">
                <a:latin typeface="Lucida Sans Unicode"/>
                <a:cs typeface="Lucida Sans Unicode"/>
              </a:rPr>
              <a:t>alcanza </a:t>
            </a:r>
            <a:r>
              <a:rPr sz="900" spc="-15" dirty="0">
                <a:latin typeface="Lucida Sans Unicode"/>
                <a:cs typeface="Lucida Sans Unicode"/>
              </a:rPr>
              <a:t>el ajuste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umbral </a:t>
            </a:r>
            <a:r>
              <a:rPr sz="900" spc="-15" dirty="0">
                <a:latin typeface="Lucida Sans Unicode"/>
                <a:cs typeface="Lucida Sans Unicode"/>
              </a:rPr>
              <a:t>del </a:t>
            </a:r>
            <a:r>
              <a:rPr sz="900" spc="-10" dirty="0">
                <a:latin typeface="Lucida Sans Unicode"/>
                <a:cs typeface="Lucida Sans Unicode"/>
              </a:rPr>
              <a:t>equipo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protección </a:t>
            </a:r>
            <a:r>
              <a:rPr sz="900" spc="-10" dirty="0">
                <a:latin typeface="Lucida Sans Unicode"/>
                <a:cs typeface="Lucida Sans Unicode"/>
              </a:rPr>
              <a:t>contra </a:t>
            </a:r>
            <a:r>
              <a:rPr sz="900" spc="-15" dirty="0">
                <a:latin typeface="Lucida Sans Unicode"/>
                <a:cs typeface="Lucida Sans Unicode"/>
              </a:rPr>
              <a:t>fallas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1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tierra,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disparo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derivación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abre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automático.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0426547" y="6200138"/>
            <a:ext cx="800735" cy="4210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spcBef>
                <a:spcPts val="100"/>
              </a:spcBef>
            </a:pPr>
            <a:r>
              <a:rPr sz="100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A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spcBef>
                <a:spcPts val="710"/>
              </a:spcBef>
            </a:pPr>
            <a:r>
              <a:rPr sz="1000" spc="70" dirty="0">
                <a:solidFill>
                  <a:srgbClr val="221F1F"/>
                </a:solidFill>
                <a:latin typeface="Lucida Sans Unicode"/>
                <a:cs typeface="Lucida Sans Unicode"/>
              </a:rPr>
              <a:t>B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1027828" y="6553866"/>
            <a:ext cx="15557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norte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0912194" y="6882391"/>
            <a:ext cx="1060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0" dirty="0">
                <a:solidFill>
                  <a:srgbClr val="221F1F"/>
                </a:solidFill>
                <a:latin typeface="Lucida Sans Unicode"/>
                <a:cs typeface="Lucida Sans Unicode"/>
              </a:rPr>
              <a:t>C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8384922" y="7126940"/>
            <a:ext cx="1045844" cy="311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Disyuntor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con</a:t>
            </a:r>
            <a:endParaRPr sz="950">
              <a:latin typeface="Lucida Sans Unicode"/>
              <a:cs typeface="Lucida Sans Unicode"/>
            </a:endParaRPr>
          </a:p>
          <a:p>
            <a:pPr marL="68580">
              <a:spcBef>
                <a:spcPts val="509"/>
              </a:spcBef>
            </a:pPr>
            <a:r>
              <a:rPr sz="5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Opción</a:t>
            </a:r>
            <a:r>
              <a:rPr sz="500" spc="-3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disparo</a:t>
            </a:r>
            <a:r>
              <a:rPr sz="500" spc="-3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derivación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8911277" y="7587764"/>
            <a:ext cx="28067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Relé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0399966" y="8331727"/>
            <a:ext cx="1116965" cy="34290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40640">
              <a:spcBef>
                <a:spcPts val="275"/>
              </a:spcBef>
            </a:pPr>
            <a:r>
              <a:rPr sz="9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Equipo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160"/>
              </a:spcBef>
            </a:pPr>
            <a:r>
              <a:rPr sz="850" spc="-45" dirty="0">
                <a:solidFill>
                  <a:srgbClr val="221F1F"/>
                </a:solidFill>
                <a:latin typeface="Lucida Sans Unicode"/>
                <a:cs typeface="Lucida Sans Unicode"/>
              </a:rPr>
              <a:t>(100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amperios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o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más)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957729" y="8446374"/>
            <a:ext cx="116586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Sensor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falla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5" dirty="0">
                <a:solidFill>
                  <a:srgbClr val="221F1F"/>
                </a:solidFill>
                <a:latin typeface="Lucida Sans Unicode"/>
                <a:cs typeface="Lucida Sans Unicode"/>
              </a:rPr>
              <a:t>a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tierra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9693654" y="8848404"/>
            <a:ext cx="41148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0" dirty="0">
                <a:latin typeface="Lucida Sans Unicode"/>
                <a:cs typeface="Lucida Sans Unicode"/>
              </a:rPr>
              <a:t>Cargar</a:t>
            </a:r>
            <a:endParaRPr sz="9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120339" y="1801305"/>
            <a:ext cx="1921814" cy="2547899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8599895" y="6735293"/>
            <a:ext cx="639445" cy="639445"/>
            <a:chOff x="3545294" y="6735292"/>
            <a:chExt cx="639445" cy="639445"/>
          </a:xfrm>
        </p:grpSpPr>
        <p:sp>
          <p:nvSpPr>
            <p:cNvPr id="4" name="object 4"/>
            <p:cNvSpPr/>
            <p:nvPr/>
          </p:nvSpPr>
          <p:spPr>
            <a:xfrm>
              <a:off x="3716058" y="6906056"/>
              <a:ext cx="294005" cy="295275"/>
            </a:xfrm>
            <a:custGeom>
              <a:avLst/>
              <a:gdLst/>
              <a:ahLst/>
              <a:cxnLst/>
              <a:rect l="l" t="t" r="r" b="b"/>
              <a:pathLst>
                <a:path w="294004" h="295275">
                  <a:moveTo>
                    <a:pt x="146138" y="0"/>
                  </a:moveTo>
                  <a:lnTo>
                    <a:pt x="99538" y="7623"/>
                  </a:lnTo>
                  <a:lnTo>
                    <a:pt x="59371" y="28773"/>
                  </a:lnTo>
                  <a:lnTo>
                    <a:pt x="27889" y="60866"/>
                  </a:lnTo>
                  <a:lnTo>
                    <a:pt x="7348" y="101318"/>
                  </a:lnTo>
                  <a:lnTo>
                    <a:pt x="0" y="147548"/>
                  </a:lnTo>
                  <a:lnTo>
                    <a:pt x="7348" y="193716"/>
                  </a:lnTo>
                  <a:lnTo>
                    <a:pt x="27889" y="234131"/>
                  </a:lnTo>
                  <a:lnTo>
                    <a:pt x="59371" y="266204"/>
                  </a:lnTo>
                  <a:lnTo>
                    <a:pt x="99538" y="287347"/>
                  </a:lnTo>
                  <a:lnTo>
                    <a:pt x="146138" y="294970"/>
                  </a:lnTo>
                  <a:lnTo>
                    <a:pt x="192279" y="287347"/>
                  </a:lnTo>
                  <a:lnTo>
                    <a:pt x="232685" y="266204"/>
                  </a:lnTo>
                  <a:lnTo>
                    <a:pt x="264760" y="234131"/>
                  </a:lnTo>
                  <a:lnTo>
                    <a:pt x="285908" y="193716"/>
                  </a:lnTo>
                  <a:lnTo>
                    <a:pt x="293535" y="147548"/>
                  </a:lnTo>
                  <a:lnTo>
                    <a:pt x="285908" y="101318"/>
                  </a:lnTo>
                  <a:lnTo>
                    <a:pt x="264760" y="60866"/>
                  </a:lnTo>
                  <a:lnTo>
                    <a:pt x="232685" y="28773"/>
                  </a:lnTo>
                  <a:lnTo>
                    <a:pt x="192279" y="7623"/>
                  </a:lnTo>
                  <a:lnTo>
                    <a:pt x="1461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716058" y="6906056"/>
              <a:ext cx="294005" cy="295275"/>
            </a:xfrm>
            <a:custGeom>
              <a:avLst/>
              <a:gdLst/>
              <a:ahLst/>
              <a:cxnLst/>
              <a:rect l="l" t="t" r="r" b="b"/>
              <a:pathLst>
                <a:path w="294004" h="295275">
                  <a:moveTo>
                    <a:pt x="146138" y="0"/>
                  </a:moveTo>
                  <a:lnTo>
                    <a:pt x="192279" y="7623"/>
                  </a:lnTo>
                  <a:lnTo>
                    <a:pt x="232685" y="28773"/>
                  </a:lnTo>
                  <a:lnTo>
                    <a:pt x="264760" y="60866"/>
                  </a:lnTo>
                  <a:lnTo>
                    <a:pt x="285908" y="101318"/>
                  </a:lnTo>
                  <a:lnTo>
                    <a:pt x="293535" y="147548"/>
                  </a:lnTo>
                  <a:lnTo>
                    <a:pt x="285908" y="193716"/>
                  </a:lnTo>
                  <a:lnTo>
                    <a:pt x="264760" y="234131"/>
                  </a:lnTo>
                  <a:lnTo>
                    <a:pt x="232685" y="266204"/>
                  </a:lnTo>
                  <a:lnTo>
                    <a:pt x="192279" y="287347"/>
                  </a:lnTo>
                  <a:lnTo>
                    <a:pt x="146138" y="294970"/>
                  </a:lnTo>
                  <a:lnTo>
                    <a:pt x="99538" y="287347"/>
                  </a:lnTo>
                  <a:lnTo>
                    <a:pt x="59371" y="266204"/>
                  </a:lnTo>
                  <a:lnTo>
                    <a:pt x="27889" y="234131"/>
                  </a:lnTo>
                  <a:lnTo>
                    <a:pt x="7348" y="193716"/>
                  </a:lnTo>
                  <a:lnTo>
                    <a:pt x="0" y="147548"/>
                  </a:lnTo>
                  <a:lnTo>
                    <a:pt x="7348" y="101318"/>
                  </a:lnTo>
                  <a:lnTo>
                    <a:pt x="27889" y="60866"/>
                  </a:lnTo>
                  <a:lnTo>
                    <a:pt x="59371" y="28773"/>
                  </a:lnTo>
                  <a:lnTo>
                    <a:pt x="99538" y="7623"/>
                  </a:lnTo>
                  <a:lnTo>
                    <a:pt x="146138" y="0"/>
                  </a:lnTo>
                  <a:close/>
                </a:path>
              </a:pathLst>
            </a:custGeom>
            <a:ln w="440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43947" y="7061758"/>
              <a:ext cx="82308" cy="7571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45294" y="6738048"/>
              <a:ext cx="282054" cy="29923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45294" y="7080415"/>
              <a:ext cx="230873" cy="257149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809492" y="7253706"/>
              <a:ext cx="51435" cy="120014"/>
            </a:xfrm>
            <a:custGeom>
              <a:avLst/>
              <a:gdLst/>
              <a:ahLst/>
              <a:cxnLst/>
              <a:rect l="l" t="t" r="r" b="b"/>
              <a:pathLst>
                <a:path w="51435" h="120015">
                  <a:moveTo>
                    <a:pt x="18465" y="0"/>
                  </a:moveTo>
                  <a:lnTo>
                    <a:pt x="0" y="89573"/>
                  </a:lnTo>
                  <a:lnTo>
                    <a:pt x="214" y="95563"/>
                  </a:lnTo>
                  <a:lnTo>
                    <a:pt x="2624" y="105157"/>
                  </a:lnTo>
                  <a:lnTo>
                    <a:pt x="7016" y="114506"/>
                  </a:lnTo>
                  <a:lnTo>
                    <a:pt x="13182" y="119760"/>
                  </a:lnTo>
                  <a:lnTo>
                    <a:pt x="20876" y="116795"/>
                  </a:lnTo>
                  <a:lnTo>
                    <a:pt x="27625" y="109889"/>
                  </a:lnTo>
                  <a:lnTo>
                    <a:pt x="32417" y="102026"/>
                  </a:lnTo>
                  <a:lnTo>
                    <a:pt x="34239" y="96189"/>
                  </a:lnTo>
                  <a:lnTo>
                    <a:pt x="51396" y="5283"/>
                  </a:lnTo>
                  <a:lnTo>
                    <a:pt x="18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809492" y="7253706"/>
              <a:ext cx="51435" cy="120014"/>
            </a:xfrm>
            <a:custGeom>
              <a:avLst/>
              <a:gdLst/>
              <a:ahLst/>
              <a:cxnLst/>
              <a:rect l="l" t="t" r="r" b="b"/>
              <a:pathLst>
                <a:path w="51435" h="120015">
                  <a:moveTo>
                    <a:pt x="13182" y="119760"/>
                  </a:moveTo>
                  <a:lnTo>
                    <a:pt x="7016" y="114506"/>
                  </a:lnTo>
                  <a:lnTo>
                    <a:pt x="2624" y="105157"/>
                  </a:lnTo>
                  <a:lnTo>
                    <a:pt x="214" y="95563"/>
                  </a:lnTo>
                  <a:lnTo>
                    <a:pt x="0" y="89573"/>
                  </a:lnTo>
                  <a:lnTo>
                    <a:pt x="18465" y="0"/>
                  </a:lnTo>
                  <a:lnTo>
                    <a:pt x="51396" y="5283"/>
                  </a:lnTo>
                  <a:lnTo>
                    <a:pt x="34239" y="96189"/>
                  </a:lnTo>
                  <a:lnTo>
                    <a:pt x="32417" y="102026"/>
                  </a:lnTo>
                  <a:lnTo>
                    <a:pt x="27625" y="109889"/>
                  </a:lnTo>
                  <a:lnTo>
                    <a:pt x="20876" y="116795"/>
                  </a:lnTo>
                  <a:lnTo>
                    <a:pt x="13182" y="119760"/>
                  </a:lnTo>
                  <a:close/>
                </a:path>
              </a:pathLst>
            </a:custGeom>
            <a:ln w="3175">
              <a:solidFill>
                <a:srgbClr val="BCBDB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96804" y="7155383"/>
              <a:ext cx="228282" cy="20704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673805" y="6863981"/>
              <a:ext cx="355600" cy="379730"/>
            </a:xfrm>
            <a:custGeom>
              <a:avLst/>
              <a:gdLst/>
              <a:ahLst/>
              <a:cxnLst/>
              <a:rect l="l" t="t" r="r" b="b"/>
              <a:pathLst>
                <a:path w="355600" h="379729">
                  <a:moveTo>
                    <a:pt x="36931" y="305396"/>
                  </a:moveTo>
                  <a:lnTo>
                    <a:pt x="21136" y="279138"/>
                  </a:lnTo>
                  <a:lnTo>
                    <a:pt x="9555" y="250285"/>
                  </a:lnTo>
                  <a:lnTo>
                    <a:pt x="2429" y="219679"/>
                  </a:lnTo>
                  <a:lnTo>
                    <a:pt x="0" y="188163"/>
                  </a:lnTo>
                  <a:lnTo>
                    <a:pt x="5863" y="143408"/>
                  </a:lnTo>
                  <a:lnTo>
                    <a:pt x="22337" y="102200"/>
                  </a:lnTo>
                  <a:lnTo>
                    <a:pt x="47742" y="65897"/>
                  </a:lnTo>
                  <a:lnTo>
                    <a:pt x="80401" y="35857"/>
                  </a:lnTo>
                  <a:lnTo>
                    <a:pt x="118636" y="13438"/>
                  </a:lnTo>
                  <a:lnTo>
                    <a:pt x="160769" y="0"/>
                  </a:lnTo>
                </a:path>
                <a:path w="355600" h="379729">
                  <a:moveTo>
                    <a:pt x="355511" y="288391"/>
                  </a:moveTo>
                  <a:lnTo>
                    <a:pt x="325559" y="325861"/>
                  </a:lnTo>
                  <a:lnTo>
                    <a:pt x="286592" y="354456"/>
                  </a:lnTo>
                  <a:lnTo>
                    <a:pt x="240937" y="372698"/>
                  </a:lnTo>
                  <a:lnTo>
                    <a:pt x="190919" y="379107"/>
                  </a:lnTo>
                  <a:lnTo>
                    <a:pt x="161856" y="377149"/>
                  </a:lnTo>
                  <a:lnTo>
                    <a:pt x="134034" y="371265"/>
                  </a:lnTo>
                  <a:lnTo>
                    <a:pt x="107685" y="361437"/>
                  </a:lnTo>
                  <a:lnTo>
                    <a:pt x="83045" y="347649"/>
                  </a:lnTo>
                </a:path>
              </a:pathLst>
            </a:custGeom>
            <a:ln w="256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064990" y="7064044"/>
              <a:ext cx="118745" cy="57150"/>
            </a:xfrm>
            <a:custGeom>
              <a:avLst/>
              <a:gdLst/>
              <a:ahLst/>
              <a:cxnLst/>
              <a:rect l="l" t="t" r="r" b="b"/>
              <a:pathLst>
                <a:path w="118745" h="57150">
                  <a:moveTo>
                    <a:pt x="7874" y="0"/>
                  </a:moveTo>
                  <a:lnTo>
                    <a:pt x="0" y="32931"/>
                  </a:lnTo>
                  <a:lnTo>
                    <a:pt x="85585" y="56680"/>
                  </a:lnTo>
                  <a:lnTo>
                    <a:pt x="92757" y="57075"/>
                  </a:lnTo>
                  <a:lnTo>
                    <a:pt x="102522" y="55995"/>
                  </a:lnTo>
                  <a:lnTo>
                    <a:pt x="112051" y="52927"/>
                  </a:lnTo>
                  <a:lnTo>
                    <a:pt x="118516" y="47358"/>
                  </a:lnTo>
                  <a:lnTo>
                    <a:pt x="116136" y="39431"/>
                  </a:lnTo>
                  <a:lnTo>
                    <a:pt x="109580" y="31969"/>
                  </a:lnTo>
                  <a:lnTo>
                    <a:pt x="102555" y="25987"/>
                  </a:lnTo>
                  <a:lnTo>
                    <a:pt x="98767" y="22504"/>
                  </a:lnTo>
                  <a:lnTo>
                    <a:pt x="78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64990" y="7064044"/>
              <a:ext cx="118745" cy="57150"/>
            </a:xfrm>
            <a:custGeom>
              <a:avLst/>
              <a:gdLst/>
              <a:ahLst/>
              <a:cxnLst/>
              <a:rect l="l" t="t" r="r" b="b"/>
              <a:pathLst>
                <a:path w="118745" h="57150">
                  <a:moveTo>
                    <a:pt x="118516" y="47358"/>
                  </a:moveTo>
                  <a:lnTo>
                    <a:pt x="112051" y="52927"/>
                  </a:lnTo>
                  <a:lnTo>
                    <a:pt x="102522" y="55995"/>
                  </a:lnTo>
                  <a:lnTo>
                    <a:pt x="92757" y="57075"/>
                  </a:lnTo>
                  <a:lnTo>
                    <a:pt x="85585" y="56680"/>
                  </a:lnTo>
                  <a:lnTo>
                    <a:pt x="0" y="32931"/>
                  </a:lnTo>
                  <a:lnTo>
                    <a:pt x="7874" y="0"/>
                  </a:lnTo>
                  <a:lnTo>
                    <a:pt x="98767" y="22504"/>
                  </a:lnTo>
                  <a:lnTo>
                    <a:pt x="102555" y="25987"/>
                  </a:lnTo>
                  <a:lnTo>
                    <a:pt x="109580" y="31969"/>
                  </a:lnTo>
                  <a:lnTo>
                    <a:pt x="116136" y="39431"/>
                  </a:lnTo>
                  <a:lnTo>
                    <a:pt x="118516" y="4735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051808" y="6974187"/>
              <a:ext cx="121285" cy="48260"/>
            </a:xfrm>
            <a:custGeom>
              <a:avLst/>
              <a:gdLst/>
              <a:ahLst/>
              <a:cxnLst/>
              <a:rect l="l" t="t" r="r" b="b"/>
              <a:pathLst>
                <a:path w="121285" h="48259">
                  <a:moveTo>
                    <a:pt x="99390" y="0"/>
                  </a:moveTo>
                  <a:lnTo>
                    <a:pt x="94729" y="1707"/>
                  </a:lnTo>
                  <a:lnTo>
                    <a:pt x="0" y="16172"/>
                  </a:lnTo>
                  <a:lnTo>
                    <a:pt x="9156" y="47808"/>
                  </a:lnTo>
                  <a:lnTo>
                    <a:pt x="100063" y="34625"/>
                  </a:lnTo>
                  <a:lnTo>
                    <a:pt x="112479" y="25373"/>
                  </a:lnTo>
                  <a:lnTo>
                    <a:pt x="119235" y="18659"/>
                  </a:lnTo>
                  <a:lnTo>
                    <a:pt x="121094" y="12121"/>
                  </a:lnTo>
                  <a:lnTo>
                    <a:pt x="117155" y="5005"/>
                  </a:lnTo>
                  <a:lnTo>
                    <a:pt x="108392" y="1032"/>
                  </a:lnTo>
                  <a:lnTo>
                    <a:pt x="993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051808" y="6974187"/>
              <a:ext cx="121285" cy="48260"/>
            </a:xfrm>
            <a:custGeom>
              <a:avLst/>
              <a:gdLst/>
              <a:ahLst/>
              <a:cxnLst/>
              <a:rect l="l" t="t" r="r" b="b"/>
              <a:pathLst>
                <a:path w="121285" h="48259">
                  <a:moveTo>
                    <a:pt x="121094" y="12121"/>
                  </a:moveTo>
                  <a:lnTo>
                    <a:pt x="119235" y="18659"/>
                  </a:lnTo>
                  <a:lnTo>
                    <a:pt x="112479" y="25373"/>
                  </a:lnTo>
                  <a:lnTo>
                    <a:pt x="104772" y="31087"/>
                  </a:lnTo>
                  <a:lnTo>
                    <a:pt x="100063" y="34625"/>
                  </a:lnTo>
                  <a:lnTo>
                    <a:pt x="9156" y="47808"/>
                  </a:lnTo>
                  <a:lnTo>
                    <a:pt x="0" y="16172"/>
                  </a:lnTo>
                  <a:lnTo>
                    <a:pt x="94729" y="1707"/>
                  </a:lnTo>
                  <a:lnTo>
                    <a:pt x="99390" y="0"/>
                  </a:lnTo>
                  <a:lnTo>
                    <a:pt x="108392" y="1032"/>
                  </a:lnTo>
                  <a:lnTo>
                    <a:pt x="117155" y="5005"/>
                  </a:lnTo>
                  <a:lnTo>
                    <a:pt x="121094" y="1212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67962" y="6777545"/>
              <a:ext cx="166073" cy="17415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887216" y="6736143"/>
              <a:ext cx="52705" cy="120014"/>
            </a:xfrm>
            <a:custGeom>
              <a:avLst/>
              <a:gdLst/>
              <a:ahLst/>
              <a:cxnLst/>
              <a:rect l="l" t="t" r="r" b="b"/>
              <a:pathLst>
                <a:path w="52704" h="120015">
                  <a:moveTo>
                    <a:pt x="38049" y="0"/>
                  </a:moveTo>
                  <a:lnTo>
                    <a:pt x="0" y="111899"/>
                  </a:lnTo>
                  <a:lnTo>
                    <a:pt x="34226" y="119976"/>
                  </a:lnTo>
                  <a:lnTo>
                    <a:pt x="52692" y="30353"/>
                  </a:lnTo>
                  <a:lnTo>
                    <a:pt x="51895" y="23570"/>
                  </a:lnTo>
                  <a:lnTo>
                    <a:pt x="49347" y="13728"/>
                  </a:lnTo>
                  <a:lnTo>
                    <a:pt x="44810" y="4610"/>
                  </a:lnTo>
                  <a:lnTo>
                    <a:pt x="380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887216" y="6736143"/>
              <a:ext cx="52705" cy="120014"/>
            </a:xfrm>
            <a:custGeom>
              <a:avLst/>
              <a:gdLst/>
              <a:ahLst/>
              <a:cxnLst/>
              <a:rect l="l" t="t" r="r" b="b"/>
              <a:pathLst>
                <a:path w="52704" h="120015">
                  <a:moveTo>
                    <a:pt x="38049" y="0"/>
                  </a:moveTo>
                  <a:lnTo>
                    <a:pt x="44810" y="4610"/>
                  </a:lnTo>
                  <a:lnTo>
                    <a:pt x="49347" y="13728"/>
                  </a:lnTo>
                  <a:lnTo>
                    <a:pt x="51895" y="23570"/>
                  </a:lnTo>
                  <a:lnTo>
                    <a:pt x="52692" y="30353"/>
                  </a:lnTo>
                  <a:lnTo>
                    <a:pt x="34226" y="119976"/>
                  </a:lnTo>
                  <a:lnTo>
                    <a:pt x="0" y="111899"/>
                  </a:lnTo>
                  <a:lnTo>
                    <a:pt x="18300" y="23749"/>
                  </a:lnTo>
                  <a:lnTo>
                    <a:pt x="19918" y="18966"/>
                  </a:lnTo>
                  <a:lnTo>
                    <a:pt x="24260" y="10922"/>
                  </a:lnTo>
                  <a:lnTo>
                    <a:pt x="30559" y="3353"/>
                  </a:lnTo>
                  <a:lnTo>
                    <a:pt x="38049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883215" y="6859943"/>
              <a:ext cx="173990" cy="231775"/>
            </a:xfrm>
            <a:custGeom>
              <a:avLst/>
              <a:gdLst/>
              <a:ahLst/>
              <a:cxnLst/>
              <a:rect l="l" t="t" r="r" b="b"/>
              <a:pathLst>
                <a:path w="173989" h="231775">
                  <a:moveTo>
                    <a:pt x="0" y="0"/>
                  </a:moveTo>
                  <a:lnTo>
                    <a:pt x="46719" y="11063"/>
                  </a:lnTo>
                  <a:lnTo>
                    <a:pt x="88372" y="32603"/>
                  </a:lnTo>
                  <a:lnTo>
                    <a:pt x="123431" y="63053"/>
                  </a:lnTo>
                  <a:lnTo>
                    <a:pt x="150366" y="100848"/>
                  </a:lnTo>
                  <a:lnTo>
                    <a:pt x="167648" y="144419"/>
                  </a:lnTo>
                  <a:lnTo>
                    <a:pt x="173748" y="192201"/>
                  </a:lnTo>
                  <a:lnTo>
                    <a:pt x="173506" y="202087"/>
                  </a:lnTo>
                  <a:lnTo>
                    <a:pt x="172780" y="211969"/>
                  </a:lnTo>
                  <a:lnTo>
                    <a:pt x="171573" y="221841"/>
                  </a:lnTo>
                  <a:lnTo>
                    <a:pt x="169887" y="231698"/>
                  </a:lnTo>
                </a:path>
              </a:pathLst>
            </a:custGeom>
            <a:ln w="256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5762380" y="505100"/>
            <a:ext cx="116903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b="1" spc="45" dirty="0">
                <a:latin typeface="Arial"/>
                <a:cs typeface="Arial"/>
              </a:rPr>
              <a:t>método</a:t>
            </a:r>
            <a:r>
              <a:rPr sz="1100" b="1" spc="-55" dirty="0">
                <a:latin typeface="Arial"/>
                <a:cs typeface="Arial"/>
              </a:rPr>
              <a:t> </a:t>
            </a:r>
            <a:r>
              <a:rPr sz="1100" b="1" spc="25" dirty="0">
                <a:latin typeface="Arial"/>
                <a:cs typeface="Arial"/>
              </a:rPr>
              <a:t>residual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" name="object 50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28</a:t>
            </a:fld>
            <a:endParaRPr spc="-75" dirty="0"/>
          </a:p>
        </p:txBody>
      </p:sp>
      <p:sp>
        <p:nvSpPr>
          <p:cNvPr id="22" name="object 22"/>
          <p:cNvSpPr txBox="1"/>
          <p:nvPr/>
        </p:nvSpPr>
        <p:spPr>
          <a:xfrm>
            <a:off x="7958160" y="486049"/>
            <a:ext cx="421068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5" dirty="0">
                <a:latin typeface="Lucida Sans Unicode"/>
                <a:cs typeface="Lucida Sans Unicode"/>
              </a:rPr>
              <a:t>Otro </a:t>
            </a:r>
            <a:r>
              <a:rPr sz="950" spc="-10" dirty="0">
                <a:latin typeface="Lucida Sans Unicode"/>
                <a:cs typeface="Lucida Sans Unicode"/>
              </a:rPr>
              <a:t>enfoque </a:t>
            </a:r>
            <a:r>
              <a:rPr sz="950" spc="-15" dirty="0">
                <a:latin typeface="Lucida Sans Unicode"/>
                <a:cs typeface="Lucida Sans Unicode"/>
              </a:rPr>
              <a:t>es el </a:t>
            </a:r>
            <a:r>
              <a:rPr sz="950" b="1" spc="40" dirty="0">
                <a:latin typeface="Arial"/>
                <a:cs typeface="Arial"/>
              </a:rPr>
              <a:t>método </a:t>
            </a:r>
            <a:r>
              <a:rPr sz="950" b="1" spc="15" dirty="0">
                <a:latin typeface="Arial"/>
                <a:cs typeface="Arial"/>
              </a:rPr>
              <a:t>residual</a:t>
            </a:r>
            <a:r>
              <a:rPr sz="950" spc="15" dirty="0">
                <a:latin typeface="Lucida Sans Unicode"/>
                <a:cs typeface="Lucida Sans Unicode"/>
              </a:rPr>
              <a:t>, </a:t>
            </a:r>
            <a:r>
              <a:rPr sz="950" spc="-5" dirty="0">
                <a:latin typeface="Lucida Sans Unicode"/>
                <a:cs typeface="Lucida Sans Unicode"/>
              </a:rPr>
              <a:t>que requiere </a:t>
            </a:r>
            <a:r>
              <a:rPr sz="950" spc="-15" dirty="0">
                <a:latin typeface="Lucida Sans Unicode"/>
                <a:cs typeface="Lucida Sans Unicode"/>
              </a:rPr>
              <a:t>sensores </a:t>
            </a:r>
            <a:r>
              <a:rPr sz="950" spc="-10" dirty="0">
                <a:latin typeface="Lucida Sans Unicode"/>
                <a:cs typeface="Lucida Sans Unicode"/>
              </a:rPr>
              <a:t>separados </a:t>
            </a:r>
            <a:r>
              <a:rPr sz="950" spc="-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para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monitorear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corriente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las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tres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fases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el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neutro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un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sistema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cuatro </a:t>
            </a:r>
            <a:r>
              <a:rPr sz="950" spc="-25" dirty="0">
                <a:latin typeface="Lucida Sans Unicode"/>
                <a:cs typeface="Lucida Sans Unicode"/>
              </a:rPr>
              <a:t>hilos. Con </a:t>
            </a:r>
            <a:r>
              <a:rPr sz="950" spc="-10" dirty="0">
                <a:latin typeface="Lucida Sans Unicode"/>
                <a:cs typeface="Lucida Sans Unicode"/>
              </a:rPr>
              <a:t>este </a:t>
            </a:r>
            <a:r>
              <a:rPr sz="950" spc="-20" dirty="0">
                <a:latin typeface="Lucida Sans Unicode"/>
                <a:cs typeface="Lucida Sans Unicode"/>
              </a:rPr>
              <a:t>sistema, </a:t>
            </a:r>
            <a:r>
              <a:rPr sz="950" spc="-10" dirty="0">
                <a:latin typeface="Lucida Sans Unicode"/>
                <a:cs typeface="Lucida Sans Unicode"/>
              </a:rPr>
              <a:t>cuando no </a:t>
            </a:r>
            <a:r>
              <a:rPr sz="950" spc="-5" dirty="0">
                <a:latin typeface="Lucida Sans Unicode"/>
                <a:cs typeface="Lucida Sans Unicode"/>
              </a:rPr>
              <a:t>hay </a:t>
            </a:r>
            <a:r>
              <a:rPr sz="950" spc="-15" dirty="0">
                <a:latin typeface="Lucida Sans Unicode"/>
                <a:cs typeface="Lucida Sans Unicode"/>
              </a:rPr>
              <a:t>falla </a:t>
            </a:r>
            <a:r>
              <a:rPr sz="950" spc="5" dirty="0">
                <a:latin typeface="Lucida Sans Unicode"/>
                <a:cs typeface="Lucida Sans Unicode"/>
              </a:rPr>
              <a:t>a </a:t>
            </a:r>
            <a:r>
              <a:rPr sz="950" spc="-10" dirty="0">
                <a:latin typeface="Lucida Sans Unicode"/>
                <a:cs typeface="Lucida Sans Unicode"/>
              </a:rPr>
              <a:t>tierra, </a:t>
            </a:r>
            <a:r>
              <a:rPr sz="950" spc="-15" dirty="0">
                <a:latin typeface="Lucida Sans Unicode"/>
                <a:cs typeface="Lucida Sans Unicode"/>
              </a:rPr>
              <a:t>la </a:t>
            </a:r>
            <a:r>
              <a:rPr sz="950" spc="-10" dirty="0">
                <a:latin typeface="Lucida Sans Unicode"/>
                <a:cs typeface="Lucida Sans Unicode"/>
              </a:rPr>
              <a:t>suma </a:t>
            </a:r>
            <a:r>
              <a:rPr sz="950" spc="-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vectorial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0" dirty="0">
                <a:latin typeface="Lucida Sans Unicode"/>
                <a:cs typeface="Lucida Sans Unicode"/>
              </a:rPr>
              <a:t>las </a:t>
            </a:r>
            <a:r>
              <a:rPr sz="950" spc="-10" dirty="0">
                <a:latin typeface="Lucida Sans Unicode"/>
                <a:cs typeface="Lucida Sans Unicode"/>
              </a:rPr>
              <a:t>corrientes </a:t>
            </a:r>
            <a:r>
              <a:rPr sz="950" spc="-15" dirty="0">
                <a:latin typeface="Lucida Sans Unicode"/>
                <a:cs typeface="Lucida Sans Unicode"/>
              </a:rPr>
              <a:t>es cero. </a:t>
            </a:r>
            <a:r>
              <a:rPr sz="950" spc="-10" dirty="0">
                <a:latin typeface="Lucida Sans Unicode"/>
                <a:cs typeface="Lucida Sans Unicode"/>
              </a:rPr>
              <a:t>Sin embargo, </a:t>
            </a:r>
            <a:r>
              <a:rPr sz="950" spc="-30" dirty="0">
                <a:latin typeface="Lucida Sans Unicode"/>
                <a:cs typeface="Lucida Sans Unicode"/>
              </a:rPr>
              <a:t>si </a:t>
            </a:r>
            <a:r>
              <a:rPr sz="950" spc="-15" dirty="0">
                <a:latin typeface="Lucida Sans Unicode"/>
                <a:cs typeface="Lucida Sans Unicode"/>
              </a:rPr>
              <a:t>se </a:t>
            </a:r>
            <a:r>
              <a:rPr sz="950" spc="-10" dirty="0">
                <a:latin typeface="Lucida Sans Unicode"/>
                <a:cs typeface="Lucida Sans Unicode"/>
              </a:rPr>
              <a:t>detecta </a:t>
            </a:r>
            <a:r>
              <a:rPr sz="950" dirty="0">
                <a:latin typeface="Lucida Sans Unicode"/>
                <a:cs typeface="Lucida Sans Unicode"/>
              </a:rPr>
              <a:t>una </a:t>
            </a:r>
            <a:r>
              <a:rPr sz="950" spc="-15" dirty="0">
                <a:latin typeface="Lucida Sans Unicode"/>
                <a:cs typeface="Lucida Sans Unicode"/>
              </a:rPr>
              <a:t>falla </a:t>
            </a:r>
            <a:r>
              <a:rPr sz="950" spc="5" dirty="0">
                <a:latin typeface="Lucida Sans Unicode"/>
                <a:cs typeface="Lucida Sans Unicode"/>
              </a:rPr>
              <a:t>a </a:t>
            </a:r>
            <a:r>
              <a:rPr sz="950" spc="1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tierra,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un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disparo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derivación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abre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el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interruptor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automático.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270016" y="1754524"/>
            <a:ext cx="829310" cy="4356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spcBef>
                <a:spcPts val="100"/>
              </a:spcBef>
            </a:pPr>
            <a:r>
              <a:rPr sz="1000" spc="-55" dirty="0">
                <a:latin typeface="Lucida Sans Unicode"/>
                <a:cs typeface="Lucida Sans Unicode"/>
              </a:rPr>
              <a:t>A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spcBef>
                <a:spcPts val="830"/>
              </a:spcBef>
            </a:pPr>
            <a:r>
              <a:rPr sz="1000" spc="70" dirty="0">
                <a:solidFill>
                  <a:srgbClr val="221F1F"/>
                </a:solidFill>
                <a:latin typeface="Lucida Sans Unicode"/>
                <a:cs typeface="Lucida Sans Unicode"/>
              </a:rPr>
              <a:t>B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078905" y="2177392"/>
            <a:ext cx="155575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4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norte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701017" y="2403685"/>
            <a:ext cx="10604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0" dirty="0">
                <a:solidFill>
                  <a:srgbClr val="221F1F"/>
                </a:solidFill>
                <a:latin typeface="Lucida Sans Unicode"/>
                <a:cs typeface="Lucida Sans Unicode"/>
              </a:rPr>
              <a:t>C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225914" y="2621483"/>
            <a:ext cx="1045844" cy="311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Disyuntor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con</a:t>
            </a:r>
            <a:endParaRPr sz="950">
              <a:latin typeface="Lucida Sans Unicode"/>
              <a:cs typeface="Lucida Sans Unicode"/>
            </a:endParaRPr>
          </a:p>
          <a:p>
            <a:pPr marL="68580">
              <a:spcBef>
                <a:spcPts val="509"/>
              </a:spcBef>
            </a:pPr>
            <a:r>
              <a:rPr sz="5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Opción</a:t>
            </a:r>
            <a:r>
              <a:rPr sz="500" spc="-3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disparo</a:t>
            </a:r>
            <a:r>
              <a:rPr sz="500" spc="-3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500" spc="-3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5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derivación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762303" y="3119568"/>
            <a:ext cx="28067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Relé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0743841" y="3655250"/>
            <a:ext cx="1116965" cy="34290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40640">
              <a:spcBef>
                <a:spcPts val="275"/>
              </a:spcBef>
            </a:pPr>
            <a:r>
              <a:rPr sz="9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Equipo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950" spc="-5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950" spc="-20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160"/>
              </a:spcBef>
            </a:pPr>
            <a:r>
              <a:rPr sz="850" spc="-45" dirty="0">
                <a:solidFill>
                  <a:srgbClr val="221F1F"/>
                </a:solidFill>
                <a:latin typeface="Lucida Sans Unicode"/>
                <a:cs typeface="Lucida Sans Unicode"/>
              </a:rPr>
              <a:t>(100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amperios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o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más)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958209" y="3797380"/>
            <a:ext cx="116586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Sensor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falla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5" dirty="0">
                <a:solidFill>
                  <a:srgbClr val="221F1F"/>
                </a:solidFill>
                <a:latin typeface="Lucida Sans Unicode"/>
                <a:cs typeface="Lucida Sans Unicode"/>
              </a:rPr>
              <a:t>a</a:t>
            </a:r>
            <a:r>
              <a:rPr sz="850" spc="-5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8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tierra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852135" y="4368359"/>
            <a:ext cx="411480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0" dirty="0">
                <a:latin typeface="Lucida Sans Unicode"/>
                <a:cs typeface="Lucida Sans Unicode"/>
              </a:rPr>
              <a:t>Cargar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762379" y="4657429"/>
            <a:ext cx="1273810" cy="454659"/>
          </a:xfrm>
          <a:prstGeom prst="rect">
            <a:avLst/>
          </a:prstGeom>
        </p:spPr>
        <p:txBody>
          <a:bodyPr vert="horz" wrap="square" lIns="0" tIns="100330" rIns="0" bIns="0" rtlCol="0">
            <a:spAutoFit/>
          </a:bodyPr>
          <a:lstStyle/>
          <a:p>
            <a:pPr marL="12700">
              <a:spcBef>
                <a:spcPts val="790"/>
              </a:spcBef>
            </a:pPr>
            <a:r>
              <a:rPr sz="1100" b="1" spc="15" dirty="0">
                <a:latin typeface="Arial"/>
                <a:cs typeface="Arial"/>
              </a:rPr>
              <a:t>Falla</a:t>
            </a:r>
            <a:r>
              <a:rPr sz="1100" b="1" spc="-40" dirty="0">
                <a:latin typeface="Arial"/>
                <a:cs typeface="Arial"/>
              </a:rPr>
              <a:t> </a:t>
            </a:r>
            <a:r>
              <a:rPr sz="1100" b="1" spc="50" dirty="0">
                <a:latin typeface="Arial"/>
                <a:cs typeface="Arial"/>
              </a:rPr>
              <a:t>a</a:t>
            </a:r>
            <a:r>
              <a:rPr sz="1100" b="1" spc="-40" dirty="0">
                <a:latin typeface="Arial"/>
                <a:cs typeface="Arial"/>
              </a:rPr>
              <a:t> </a:t>
            </a:r>
            <a:r>
              <a:rPr sz="1100" b="1" spc="60" dirty="0">
                <a:latin typeface="Arial"/>
                <a:cs typeface="Arial"/>
              </a:rPr>
              <a:t>tierra</a:t>
            </a:r>
            <a:endParaRPr sz="1100">
              <a:latin typeface="Arial"/>
              <a:cs typeface="Arial"/>
            </a:endParaRPr>
          </a:p>
          <a:p>
            <a:pPr marL="12700">
              <a:spcBef>
                <a:spcPts val="470"/>
              </a:spcBef>
            </a:pPr>
            <a:r>
              <a:rPr sz="750" b="1" dirty="0">
                <a:latin typeface="Arial"/>
                <a:cs typeface="Arial"/>
              </a:rPr>
              <a:t>Dispositivos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protección</a:t>
            </a:r>
            <a:endParaRPr sz="7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58159" y="4723384"/>
            <a:ext cx="416814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15" dirty="0">
                <a:latin typeface="Lucida Sans Unicode"/>
                <a:cs typeface="Lucida Sans Unicode"/>
              </a:rPr>
              <a:t>protección </a:t>
            </a:r>
            <a:r>
              <a:rPr sz="850" spc="-10" dirty="0">
                <a:latin typeface="Lucida Sans Unicode"/>
                <a:cs typeface="Lucida Sans Unicode"/>
              </a:rPr>
              <a:t>contra </a:t>
            </a:r>
            <a:r>
              <a:rPr sz="850" spc="-15" dirty="0">
                <a:latin typeface="Lucida Sans Unicode"/>
                <a:cs typeface="Lucida Sans Unicode"/>
              </a:rPr>
              <a:t>fallas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tierra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menudo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10" dirty="0">
                <a:latin typeface="Lucida Sans Unicode"/>
                <a:cs typeface="Lucida Sans Unicode"/>
              </a:rPr>
              <a:t>proporciona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" dirty="0">
                <a:latin typeface="Lucida Sans Unicode"/>
                <a:cs typeface="Lucida Sans Unicode"/>
              </a:rPr>
              <a:t>través de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característica opcional </a:t>
            </a:r>
            <a:r>
              <a:rPr sz="850" spc="-5" dirty="0">
                <a:latin typeface="Lucida Sans Unicode"/>
                <a:cs typeface="Lucida Sans Unicode"/>
              </a:rPr>
              <a:t>de un </a:t>
            </a:r>
            <a:r>
              <a:rPr sz="850" spc="-15" dirty="0">
                <a:latin typeface="Lucida Sans Unicode"/>
                <a:cs typeface="Lucida Sans Unicode"/>
              </a:rPr>
              <a:t>disyuntor.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5" dirty="0">
                <a:latin typeface="Lucida Sans Unicode"/>
                <a:cs typeface="Lucida Sans Unicode"/>
              </a:rPr>
              <a:t>tales </a:t>
            </a:r>
            <a:r>
              <a:rPr sz="850" spc="-25" dirty="0">
                <a:latin typeface="Lucida Sans Unicode"/>
                <a:cs typeface="Lucida Sans Unicode"/>
              </a:rPr>
              <a:t>casos,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10" dirty="0">
                <a:latin typeface="Lucida Sans Unicode"/>
                <a:cs typeface="Lucida Sans Unicode"/>
              </a:rPr>
              <a:t>interruptor automático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suele </a:t>
            </a:r>
            <a:r>
              <a:rPr sz="850" spc="-5" dirty="0">
                <a:latin typeface="Lucida Sans Unicode"/>
                <a:cs typeface="Lucida Sans Unicode"/>
              </a:rPr>
              <a:t>estar </a:t>
            </a:r>
            <a:r>
              <a:rPr sz="850" spc="-10" dirty="0">
                <a:latin typeface="Lucida Sans Unicode"/>
                <a:cs typeface="Lucida Sans Unicode"/>
              </a:rPr>
              <a:t>equipado </a:t>
            </a:r>
            <a:r>
              <a:rPr sz="850" spc="-15" dirty="0">
                <a:latin typeface="Lucida Sans Unicode"/>
                <a:cs typeface="Lucida Sans Unicode"/>
              </a:rPr>
              <a:t>con configuraciones </a:t>
            </a:r>
            <a:r>
              <a:rPr sz="850" spc="-25" dirty="0">
                <a:latin typeface="Lucida Sans Unicode"/>
                <a:cs typeface="Lucida Sans Unicode"/>
              </a:rPr>
              <a:t>fijas </a:t>
            </a:r>
            <a:r>
              <a:rPr sz="850" spc="-10" dirty="0">
                <a:latin typeface="Lucida Sans Unicode"/>
                <a:cs typeface="Lucida Sans Unicode"/>
              </a:rPr>
              <a:t>o variables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15" dirty="0">
                <a:latin typeface="Lucida Sans Unicode"/>
                <a:cs typeface="Lucida Sans Unicode"/>
              </a:rPr>
              <a:t>detección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fallas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tierra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(I</a:t>
            </a:r>
            <a:r>
              <a:rPr sz="550" spc="-5" dirty="0">
                <a:latin typeface="Lucida Sans Unicode"/>
                <a:cs typeface="Lucida Sans Unicode"/>
              </a:rPr>
              <a:t>gramo</a:t>
            </a:r>
            <a:r>
              <a:rPr sz="850" spc="-5" dirty="0">
                <a:latin typeface="Lucida Sans Unicode"/>
                <a:cs typeface="Lucida Sans Unicode"/>
              </a:rPr>
              <a:t>),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nivel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falla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tierra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requerido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disparar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interruptor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retardo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tiempo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falla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tierra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(t</a:t>
            </a:r>
            <a:r>
              <a:rPr sz="550" spc="-15" dirty="0">
                <a:latin typeface="Lucida Sans Unicode"/>
                <a:cs typeface="Lucida Sans Unicode"/>
              </a:rPr>
              <a:t>gramo</a:t>
            </a:r>
            <a:r>
              <a:rPr sz="850" spc="-15" dirty="0">
                <a:latin typeface="Lucida Sans Unicode"/>
                <a:cs typeface="Lucida Sans Unicode"/>
              </a:rPr>
              <a:t>),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intervalo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tiempo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10" dirty="0">
                <a:latin typeface="Lucida Sans Unicode"/>
                <a:cs typeface="Lucida Sans Unicode"/>
              </a:rPr>
              <a:t>interruptor </a:t>
            </a:r>
            <a:r>
              <a:rPr sz="850" spc="-5" dirty="0">
                <a:latin typeface="Lucida Sans Unicode"/>
                <a:cs typeface="Lucida Sans Unicode"/>
              </a:rPr>
              <a:t>permanecerá cerrado </a:t>
            </a:r>
            <a:r>
              <a:rPr sz="850" spc="-10" dirty="0">
                <a:latin typeface="Lucida Sans Unicode"/>
                <a:cs typeface="Lucida Sans Unicode"/>
              </a:rPr>
              <a:t>después </a:t>
            </a:r>
            <a:r>
              <a:rPr sz="850" spc="-5" dirty="0">
                <a:latin typeface="Lucida Sans Unicode"/>
                <a:cs typeface="Lucida Sans Unicode"/>
              </a:rPr>
              <a:t>de que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10" dirty="0">
                <a:latin typeface="Lucida Sans Unicode"/>
                <a:cs typeface="Lucida Sans Unicode"/>
              </a:rPr>
              <a:t>detecte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15" dirty="0">
                <a:latin typeface="Lucida Sans Unicode"/>
                <a:cs typeface="Lucida Sans Unicode"/>
              </a:rPr>
              <a:t>falla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1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tierra.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Estos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ajustes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son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útiles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coordinar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protección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instalación.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958209" y="6313077"/>
            <a:ext cx="726440" cy="370205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12700">
              <a:spcBef>
                <a:spcPts val="520"/>
              </a:spcBef>
            </a:pPr>
            <a:r>
              <a:rPr sz="950" spc="-15" dirty="0">
                <a:latin typeface="Lucida Sans Unicode"/>
                <a:cs typeface="Lucida Sans Unicode"/>
              </a:rPr>
              <a:t>Falla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5" dirty="0">
                <a:latin typeface="Lucida Sans Unicode"/>
                <a:cs typeface="Lucida Sans Unicode"/>
              </a:rPr>
              <a:t>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tierra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310"/>
              </a:spcBef>
            </a:pPr>
            <a:r>
              <a:rPr sz="700" spc="-5" dirty="0">
                <a:latin typeface="Lucida Sans Unicode"/>
                <a:cs typeface="Lucida Sans Unicode"/>
              </a:rPr>
              <a:t>Levantar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967351" y="6728196"/>
            <a:ext cx="3155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latin typeface="Lucida Sans Unicode"/>
                <a:cs typeface="Lucida Sans Unicode"/>
              </a:rPr>
              <a:t>yo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20" dirty="0">
                <a:latin typeface="Lucida Sans Unicode"/>
                <a:cs typeface="Lucida Sans Unicode"/>
              </a:rPr>
              <a:t>=%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yo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536308" y="6589516"/>
            <a:ext cx="71056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75" spc="-82" baseline="-29411" dirty="0">
                <a:latin typeface="Lucida Sans Unicode"/>
                <a:cs typeface="Lucida Sans Unicode"/>
              </a:rPr>
              <a:t>55</a:t>
            </a:r>
            <a:r>
              <a:rPr sz="1275" spc="187" baseline="-29411" dirty="0">
                <a:latin typeface="Lucida Sans Unicode"/>
                <a:cs typeface="Lucida Sans Unicode"/>
              </a:rPr>
              <a:t> </a:t>
            </a:r>
            <a:r>
              <a:rPr sz="1275" spc="-82" baseline="13071" dirty="0">
                <a:latin typeface="Lucida Sans Unicode"/>
                <a:cs typeface="Lucida Sans Unicode"/>
              </a:rPr>
              <a:t>70</a:t>
            </a:r>
            <a:r>
              <a:rPr sz="1275" baseline="13071" dirty="0">
                <a:latin typeface="Lucida Sans Unicode"/>
                <a:cs typeface="Lucida Sans Unicode"/>
              </a:rPr>
              <a:t> </a:t>
            </a:r>
            <a:r>
              <a:rPr sz="1275" spc="104" baseline="13071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20 30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357242" y="6552181"/>
            <a:ext cx="22606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50" dirty="0">
                <a:latin typeface="Lucida Sans Unicode"/>
                <a:cs typeface="Lucida Sans Unicode"/>
              </a:rPr>
              <a:t>.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0" dirty="0">
                <a:latin typeface="Lucida Sans Unicode"/>
                <a:cs typeface="Lucida Sans Unicode"/>
              </a:rPr>
              <a:t>2s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002635" y="6808586"/>
            <a:ext cx="370840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75590" algn="l"/>
              </a:tabLst>
            </a:pPr>
            <a:r>
              <a:rPr sz="250" spc="-5" dirty="0">
                <a:latin typeface="Lucida Sans Unicode"/>
                <a:cs typeface="Lucida Sans Unicode"/>
              </a:rPr>
              <a:t>gramo	norte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461132" y="6754111"/>
            <a:ext cx="1492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55" dirty="0">
                <a:latin typeface="Lucida Sans Unicode"/>
                <a:cs typeface="Lucida Sans Unicode"/>
              </a:rPr>
              <a:t>40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201787" y="6726671"/>
            <a:ext cx="1492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55" dirty="0">
                <a:latin typeface="Lucida Sans Unicode"/>
                <a:cs typeface="Lucida Sans Unicode"/>
              </a:rPr>
              <a:t>40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265790" y="6872981"/>
            <a:ext cx="1492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55" dirty="0">
                <a:latin typeface="Lucida Sans Unicode"/>
                <a:cs typeface="Lucida Sans Unicode"/>
              </a:rPr>
              <a:t>55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161410" y="6964417"/>
            <a:ext cx="4286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850" spc="-45" dirty="0">
                <a:latin typeface="Lucida Sans Unicode"/>
                <a:cs typeface="Lucida Sans Unicode"/>
              </a:rPr>
              <a:t>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40" dirty="0">
                <a:latin typeface="Lucida Sans Unicode"/>
                <a:cs typeface="Lucida Sans Unicode"/>
              </a:rPr>
              <a:t>1s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80" dirty="0">
                <a:latin typeface="Lucida Sans Unicode"/>
                <a:cs typeface="Lucida Sans Unicode"/>
              </a:rPr>
              <a:t> </a:t>
            </a:r>
            <a:r>
              <a:rPr sz="1275" spc="-82" baseline="32679" dirty="0">
                <a:latin typeface="Lucida Sans Unicode"/>
                <a:cs typeface="Lucida Sans Unicode"/>
              </a:rPr>
              <a:t>30</a:t>
            </a:r>
            <a:endParaRPr sz="1275" baseline="32679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8433696" y="7055859"/>
            <a:ext cx="222250" cy="2693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1015"/>
              </a:lnSpc>
              <a:spcBef>
                <a:spcPts val="100"/>
              </a:spcBef>
            </a:pPr>
            <a:r>
              <a:rPr sz="850" spc="-55" dirty="0">
                <a:latin typeface="Lucida Sans Unicode"/>
                <a:cs typeface="Lucida Sans Unicode"/>
              </a:rPr>
              <a:t>25</a:t>
            </a:r>
            <a:endParaRPr sz="850">
              <a:latin typeface="Lucida Sans Unicode"/>
              <a:cs typeface="Lucida Sans Unicode"/>
            </a:endParaRPr>
          </a:p>
          <a:p>
            <a:pPr marL="85725">
              <a:lnSpc>
                <a:spcPts val="1015"/>
              </a:lnSpc>
            </a:pPr>
            <a:r>
              <a:rPr sz="850" spc="-55" dirty="0">
                <a:latin typeface="Lucida Sans Unicode"/>
                <a:cs typeface="Lucida Sans Unicode"/>
              </a:rPr>
              <a:t>20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220081" y="7029949"/>
            <a:ext cx="203835" cy="300355"/>
          </a:xfrm>
          <a:prstGeom prst="rect">
            <a:avLst/>
          </a:prstGeom>
        </p:spPr>
        <p:txBody>
          <a:bodyPr vert="horz" wrap="square" lIns="0" tIns="20320" rIns="0" bIns="0" rtlCol="0">
            <a:spAutoFit/>
          </a:bodyPr>
          <a:lstStyle/>
          <a:p>
            <a:pPr marL="67310">
              <a:spcBef>
                <a:spcPts val="160"/>
              </a:spcBef>
            </a:pPr>
            <a:r>
              <a:rPr sz="850" spc="-55" dirty="0">
                <a:latin typeface="Lucida Sans Unicode"/>
                <a:cs typeface="Lucida Sans Unicode"/>
              </a:rPr>
              <a:t>70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60"/>
              </a:spcBef>
            </a:pPr>
            <a:r>
              <a:rPr sz="850" spc="-55" dirty="0">
                <a:latin typeface="Lucida Sans Unicode"/>
                <a:cs typeface="Lucida Sans Unicode"/>
              </a:rPr>
              <a:t>20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8600324" y="7327387"/>
            <a:ext cx="6826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spcBef>
                <a:spcPts val="100"/>
              </a:spcBef>
            </a:pPr>
            <a:r>
              <a:rPr sz="1200" spc="-75" baseline="-10416" dirty="0">
                <a:latin typeface="Lucida Sans Unicode"/>
                <a:cs typeface="Lucida Sans Unicode"/>
              </a:rPr>
              <a:t>70 55</a:t>
            </a:r>
            <a:r>
              <a:rPr sz="1200" baseline="-10416" dirty="0">
                <a:latin typeface="Lucida Sans Unicode"/>
                <a:cs typeface="Lucida Sans Unicode"/>
              </a:rPr>
              <a:t>  </a:t>
            </a:r>
            <a:r>
              <a:rPr sz="1200" spc="-97" baseline="-10416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40 30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114672" y="7210542"/>
            <a:ext cx="15811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50" dirty="0">
                <a:latin typeface="Lucida Sans Unicode"/>
                <a:cs typeface="Lucida Sans Unicode"/>
              </a:rPr>
              <a:t>I</a:t>
            </a:r>
            <a:r>
              <a:rPr sz="600" spc="-40" dirty="0">
                <a:latin typeface="Lucida Sans Unicode"/>
                <a:cs typeface="Lucida Sans Unicode"/>
              </a:rPr>
              <a:t>2</a:t>
            </a:r>
            <a:r>
              <a:rPr sz="1000" spc="-15" dirty="0">
                <a:latin typeface="Lucida Sans Unicode"/>
                <a:cs typeface="Lucida Sans Unicode"/>
              </a:rPr>
              <a:t>t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114671" y="7407393"/>
            <a:ext cx="340360" cy="112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50" spc="-5" dirty="0">
                <a:latin typeface="Lucida Sans Unicode"/>
                <a:cs typeface="Lucida Sans Unicode"/>
              </a:rPr>
              <a:t>Demora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8114671" y="7547092"/>
            <a:ext cx="32258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latin typeface="Lucida Sans Unicode"/>
                <a:cs typeface="Lucida Sans Unicode"/>
              </a:rPr>
              <a:t>@.5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yo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110343" y="7475721"/>
            <a:ext cx="22606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50" dirty="0">
                <a:latin typeface="Lucida Sans Unicode"/>
                <a:cs typeface="Lucida Sans Unicode"/>
              </a:rPr>
              <a:t>.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0" dirty="0">
                <a:latin typeface="Lucida Sans Unicode"/>
                <a:cs typeface="Lucida Sans Unicode"/>
              </a:rPr>
              <a:t>4s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420079" y="7652887"/>
            <a:ext cx="107314" cy="51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250" spc="-5" dirty="0">
                <a:latin typeface="Lucida Sans Unicode"/>
                <a:cs typeface="Lucida Sans Unicode"/>
              </a:rPr>
              <a:t>norte</a:t>
            </a:r>
            <a:endParaRPr sz="2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155631" y="2677694"/>
            <a:ext cx="50800" cy="102235"/>
            <a:chOff x="5101031" y="2677693"/>
            <a:chExt cx="50800" cy="102235"/>
          </a:xfrm>
        </p:grpSpPr>
        <p:sp>
          <p:nvSpPr>
            <p:cNvPr id="3" name="object 3"/>
            <p:cNvSpPr/>
            <p:nvPr/>
          </p:nvSpPr>
          <p:spPr>
            <a:xfrm>
              <a:off x="5108917" y="2677858"/>
              <a:ext cx="43180" cy="102235"/>
            </a:xfrm>
            <a:custGeom>
              <a:avLst/>
              <a:gdLst/>
              <a:ahLst/>
              <a:cxnLst/>
              <a:rect l="l" t="t" r="r" b="b"/>
              <a:pathLst>
                <a:path w="43179" h="102235">
                  <a:moveTo>
                    <a:pt x="0" y="0"/>
                  </a:moveTo>
                  <a:lnTo>
                    <a:pt x="0" y="101980"/>
                  </a:lnTo>
                  <a:lnTo>
                    <a:pt x="42900" y="99872"/>
                  </a:lnTo>
                  <a:lnTo>
                    <a:pt x="41503" y="21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101031" y="2677693"/>
              <a:ext cx="7620" cy="101600"/>
            </a:xfrm>
            <a:custGeom>
              <a:avLst/>
              <a:gdLst/>
              <a:ahLst/>
              <a:cxnLst/>
              <a:rect l="l" t="t" r="r" b="b"/>
              <a:pathLst>
                <a:path w="7620" h="101600">
                  <a:moveTo>
                    <a:pt x="7226" y="0"/>
                  </a:moveTo>
                  <a:lnTo>
                    <a:pt x="0" y="0"/>
                  </a:lnTo>
                  <a:lnTo>
                    <a:pt x="0" y="101523"/>
                  </a:lnTo>
                  <a:lnTo>
                    <a:pt x="7226" y="101523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751901" y="1439887"/>
            <a:ext cx="1670685" cy="887730"/>
            <a:chOff x="3697300" y="1439887"/>
            <a:chExt cx="1670685" cy="887730"/>
          </a:xfrm>
        </p:grpSpPr>
        <p:sp>
          <p:nvSpPr>
            <p:cNvPr id="6" name="object 6"/>
            <p:cNvSpPr/>
            <p:nvPr/>
          </p:nvSpPr>
          <p:spPr>
            <a:xfrm>
              <a:off x="3697300" y="1439887"/>
              <a:ext cx="1670685" cy="887730"/>
            </a:xfrm>
            <a:custGeom>
              <a:avLst/>
              <a:gdLst/>
              <a:ahLst/>
              <a:cxnLst/>
              <a:rect l="l" t="t" r="r" b="b"/>
              <a:pathLst>
                <a:path w="1670685" h="887730">
                  <a:moveTo>
                    <a:pt x="2997" y="0"/>
                  </a:moveTo>
                  <a:lnTo>
                    <a:pt x="0" y="887641"/>
                  </a:lnTo>
                  <a:lnTo>
                    <a:pt x="1670570" y="881227"/>
                  </a:lnTo>
                  <a:lnTo>
                    <a:pt x="1669669" y="40868"/>
                  </a:lnTo>
                  <a:lnTo>
                    <a:pt x="299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335945" y="1546161"/>
              <a:ext cx="51435" cy="20320"/>
            </a:xfrm>
            <a:custGeom>
              <a:avLst/>
              <a:gdLst/>
              <a:ahLst/>
              <a:cxnLst/>
              <a:rect l="l" t="t" r="r" b="b"/>
              <a:pathLst>
                <a:path w="51435" h="20319">
                  <a:moveTo>
                    <a:pt x="50863" y="0"/>
                  </a:moveTo>
                  <a:lnTo>
                    <a:pt x="0" y="0"/>
                  </a:lnTo>
                  <a:lnTo>
                    <a:pt x="0" y="19697"/>
                  </a:lnTo>
                  <a:lnTo>
                    <a:pt x="50863" y="19697"/>
                  </a:lnTo>
                  <a:lnTo>
                    <a:pt x="5086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78552" y="2184793"/>
              <a:ext cx="139433" cy="6539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41101" y="1463662"/>
              <a:ext cx="73367" cy="2727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43463" y="1521841"/>
              <a:ext cx="72199" cy="2432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316958" y="1966074"/>
              <a:ext cx="79375" cy="21590"/>
            </a:xfrm>
            <a:custGeom>
              <a:avLst/>
              <a:gdLst/>
              <a:ahLst/>
              <a:cxnLst/>
              <a:rect l="l" t="t" r="r" b="b"/>
              <a:pathLst>
                <a:path w="79375" h="21589">
                  <a:moveTo>
                    <a:pt x="75247" y="0"/>
                  </a:moveTo>
                  <a:lnTo>
                    <a:pt x="3517" y="0"/>
                  </a:lnTo>
                  <a:lnTo>
                    <a:pt x="0" y="2806"/>
                  </a:lnTo>
                  <a:lnTo>
                    <a:pt x="0" y="20383"/>
                  </a:lnTo>
                  <a:lnTo>
                    <a:pt x="78765" y="21094"/>
                  </a:lnTo>
                  <a:lnTo>
                    <a:pt x="78765" y="2806"/>
                  </a:lnTo>
                  <a:lnTo>
                    <a:pt x="75247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316958" y="1966074"/>
              <a:ext cx="79375" cy="21590"/>
            </a:xfrm>
            <a:custGeom>
              <a:avLst/>
              <a:gdLst/>
              <a:ahLst/>
              <a:cxnLst/>
              <a:rect l="l" t="t" r="r" b="b"/>
              <a:pathLst>
                <a:path w="79375" h="21589">
                  <a:moveTo>
                    <a:pt x="78765" y="21094"/>
                  </a:moveTo>
                  <a:lnTo>
                    <a:pt x="78765" y="7023"/>
                  </a:lnTo>
                  <a:lnTo>
                    <a:pt x="78765" y="2806"/>
                  </a:lnTo>
                  <a:lnTo>
                    <a:pt x="75247" y="0"/>
                  </a:lnTo>
                  <a:lnTo>
                    <a:pt x="71018" y="0"/>
                  </a:lnTo>
                  <a:lnTo>
                    <a:pt x="7721" y="0"/>
                  </a:lnTo>
                  <a:lnTo>
                    <a:pt x="3517" y="0"/>
                  </a:lnTo>
                  <a:lnTo>
                    <a:pt x="0" y="2806"/>
                  </a:lnTo>
                  <a:lnTo>
                    <a:pt x="0" y="7023"/>
                  </a:lnTo>
                  <a:lnTo>
                    <a:pt x="0" y="203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316958" y="2015299"/>
              <a:ext cx="79375" cy="29209"/>
            </a:xfrm>
            <a:custGeom>
              <a:avLst/>
              <a:gdLst/>
              <a:ahLst/>
              <a:cxnLst/>
              <a:rect l="l" t="t" r="r" b="b"/>
              <a:pathLst>
                <a:path w="79375" h="29210">
                  <a:moveTo>
                    <a:pt x="0" y="0"/>
                  </a:moveTo>
                  <a:lnTo>
                    <a:pt x="0" y="25311"/>
                  </a:lnTo>
                  <a:lnTo>
                    <a:pt x="3517" y="28829"/>
                  </a:lnTo>
                  <a:lnTo>
                    <a:pt x="75247" y="28829"/>
                  </a:lnTo>
                  <a:lnTo>
                    <a:pt x="78765" y="25311"/>
                  </a:lnTo>
                  <a:lnTo>
                    <a:pt x="78765" y="6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316958" y="2015299"/>
              <a:ext cx="79375" cy="29209"/>
            </a:xfrm>
            <a:custGeom>
              <a:avLst/>
              <a:gdLst/>
              <a:ahLst/>
              <a:cxnLst/>
              <a:rect l="l" t="t" r="r" b="b"/>
              <a:pathLst>
                <a:path w="79375" h="29210">
                  <a:moveTo>
                    <a:pt x="0" y="0"/>
                  </a:moveTo>
                  <a:lnTo>
                    <a:pt x="0" y="21107"/>
                  </a:lnTo>
                  <a:lnTo>
                    <a:pt x="0" y="25311"/>
                  </a:lnTo>
                  <a:lnTo>
                    <a:pt x="3517" y="28829"/>
                  </a:lnTo>
                  <a:lnTo>
                    <a:pt x="7721" y="28829"/>
                  </a:lnTo>
                  <a:lnTo>
                    <a:pt x="71018" y="28829"/>
                  </a:lnTo>
                  <a:lnTo>
                    <a:pt x="75247" y="28829"/>
                  </a:lnTo>
                  <a:lnTo>
                    <a:pt x="78765" y="25311"/>
                  </a:lnTo>
                  <a:lnTo>
                    <a:pt x="78765" y="21107"/>
                  </a:lnTo>
                  <a:lnTo>
                    <a:pt x="78765" y="698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553293" y="1985060"/>
              <a:ext cx="15240" cy="31750"/>
            </a:xfrm>
            <a:custGeom>
              <a:avLst/>
              <a:gdLst/>
              <a:ahLst/>
              <a:cxnLst/>
              <a:rect l="l" t="t" r="r" b="b"/>
              <a:pathLst>
                <a:path w="15239" h="31750">
                  <a:moveTo>
                    <a:pt x="14757" y="0"/>
                  </a:moveTo>
                  <a:lnTo>
                    <a:pt x="0" y="0"/>
                  </a:lnTo>
                  <a:lnTo>
                    <a:pt x="0" y="31635"/>
                  </a:lnTo>
                  <a:lnTo>
                    <a:pt x="14757" y="31635"/>
                  </a:lnTo>
                  <a:lnTo>
                    <a:pt x="14757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080078" y="1475828"/>
              <a:ext cx="1043940" cy="629285"/>
            </a:xfrm>
            <a:custGeom>
              <a:avLst/>
              <a:gdLst/>
              <a:ahLst/>
              <a:cxnLst/>
              <a:rect l="l" t="t" r="r" b="b"/>
              <a:pathLst>
                <a:path w="1043939" h="629285">
                  <a:moveTo>
                    <a:pt x="102527" y="7239"/>
                  </a:moveTo>
                  <a:lnTo>
                    <a:pt x="63309" y="1765"/>
                  </a:lnTo>
                  <a:lnTo>
                    <a:pt x="14617" y="0"/>
                  </a:lnTo>
                  <a:lnTo>
                    <a:pt x="8280" y="27419"/>
                  </a:lnTo>
                  <a:lnTo>
                    <a:pt x="59270" y="29311"/>
                  </a:lnTo>
                  <a:lnTo>
                    <a:pt x="63385" y="33070"/>
                  </a:lnTo>
                  <a:lnTo>
                    <a:pt x="71501" y="35534"/>
                  </a:lnTo>
                  <a:lnTo>
                    <a:pt x="8280" y="36563"/>
                  </a:lnTo>
                  <a:lnTo>
                    <a:pt x="0" y="45605"/>
                  </a:lnTo>
                  <a:lnTo>
                    <a:pt x="102527" y="45008"/>
                  </a:lnTo>
                  <a:lnTo>
                    <a:pt x="102527" y="7239"/>
                  </a:lnTo>
                  <a:close/>
                </a:path>
                <a:path w="1043939" h="629285">
                  <a:moveTo>
                    <a:pt x="476732" y="536625"/>
                  </a:moveTo>
                  <a:lnTo>
                    <a:pt x="473900" y="513448"/>
                  </a:lnTo>
                  <a:lnTo>
                    <a:pt x="303695" y="511340"/>
                  </a:lnTo>
                  <a:lnTo>
                    <a:pt x="299466" y="540169"/>
                  </a:lnTo>
                  <a:lnTo>
                    <a:pt x="476732" y="536625"/>
                  </a:lnTo>
                  <a:close/>
                </a:path>
                <a:path w="1043939" h="629285">
                  <a:moveTo>
                    <a:pt x="603313" y="516928"/>
                  </a:moveTo>
                  <a:lnTo>
                    <a:pt x="600519" y="507466"/>
                  </a:lnTo>
                  <a:lnTo>
                    <a:pt x="595566" y="500773"/>
                  </a:lnTo>
                  <a:lnTo>
                    <a:pt x="488657" y="512737"/>
                  </a:lnTo>
                  <a:lnTo>
                    <a:pt x="490080" y="538048"/>
                  </a:lnTo>
                  <a:lnTo>
                    <a:pt x="599097" y="538772"/>
                  </a:lnTo>
                  <a:lnTo>
                    <a:pt x="603313" y="529615"/>
                  </a:lnTo>
                  <a:lnTo>
                    <a:pt x="603313" y="516928"/>
                  </a:lnTo>
                  <a:close/>
                </a:path>
                <a:path w="1043939" h="629285">
                  <a:moveTo>
                    <a:pt x="736231" y="518401"/>
                  </a:moveTo>
                  <a:lnTo>
                    <a:pt x="735380" y="518401"/>
                  </a:lnTo>
                  <a:lnTo>
                    <a:pt x="734860" y="509231"/>
                  </a:lnTo>
                  <a:lnTo>
                    <a:pt x="623049" y="500646"/>
                  </a:lnTo>
                  <a:lnTo>
                    <a:pt x="615975" y="512737"/>
                  </a:lnTo>
                  <a:lnTo>
                    <a:pt x="696163" y="518401"/>
                  </a:lnTo>
                  <a:lnTo>
                    <a:pt x="618490" y="518401"/>
                  </a:lnTo>
                  <a:lnTo>
                    <a:pt x="613168" y="538772"/>
                  </a:lnTo>
                  <a:lnTo>
                    <a:pt x="736231" y="542975"/>
                  </a:lnTo>
                  <a:lnTo>
                    <a:pt x="736231" y="518401"/>
                  </a:lnTo>
                  <a:close/>
                </a:path>
                <a:path w="1043939" h="629285">
                  <a:moveTo>
                    <a:pt x="823455" y="548614"/>
                  </a:moveTo>
                  <a:lnTo>
                    <a:pt x="821359" y="518375"/>
                  </a:lnTo>
                  <a:lnTo>
                    <a:pt x="748919" y="512737"/>
                  </a:lnTo>
                  <a:lnTo>
                    <a:pt x="747483" y="545807"/>
                  </a:lnTo>
                  <a:lnTo>
                    <a:pt x="823455" y="548614"/>
                  </a:lnTo>
                  <a:close/>
                </a:path>
                <a:path w="1043939" h="629285">
                  <a:moveTo>
                    <a:pt x="858647" y="546493"/>
                  </a:moveTo>
                  <a:lnTo>
                    <a:pt x="844550" y="546493"/>
                  </a:lnTo>
                  <a:lnTo>
                    <a:pt x="847382" y="628802"/>
                  </a:lnTo>
                  <a:lnTo>
                    <a:pt x="858647" y="623176"/>
                  </a:lnTo>
                  <a:lnTo>
                    <a:pt x="858647" y="546493"/>
                  </a:lnTo>
                  <a:close/>
                </a:path>
                <a:path w="1043939" h="629285">
                  <a:moveTo>
                    <a:pt x="890993" y="547204"/>
                  </a:moveTo>
                  <a:lnTo>
                    <a:pt x="879741" y="547204"/>
                  </a:lnTo>
                  <a:lnTo>
                    <a:pt x="879741" y="622579"/>
                  </a:lnTo>
                  <a:lnTo>
                    <a:pt x="882205" y="627392"/>
                  </a:lnTo>
                  <a:lnTo>
                    <a:pt x="889393" y="625983"/>
                  </a:lnTo>
                  <a:lnTo>
                    <a:pt x="890993" y="622579"/>
                  </a:lnTo>
                  <a:lnTo>
                    <a:pt x="890993" y="547204"/>
                  </a:lnTo>
                  <a:close/>
                </a:path>
                <a:path w="1043939" h="629285">
                  <a:moveTo>
                    <a:pt x="940917" y="530339"/>
                  </a:moveTo>
                  <a:lnTo>
                    <a:pt x="932827" y="516953"/>
                  </a:lnTo>
                  <a:lnTo>
                    <a:pt x="843153" y="511340"/>
                  </a:lnTo>
                  <a:lnTo>
                    <a:pt x="837869" y="533146"/>
                  </a:lnTo>
                  <a:lnTo>
                    <a:pt x="924052" y="545807"/>
                  </a:lnTo>
                  <a:lnTo>
                    <a:pt x="937399" y="547903"/>
                  </a:lnTo>
                  <a:lnTo>
                    <a:pt x="940917" y="542277"/>
                  </a:lnTo>
                  <a:lnTo>
                    <a:pt x="940917" y="530339"/>
                  </a:lnTo>
                  <a:close/>
                </a:path>
                <a:path w="1043939" h="629285">
                  <a:moveTo>
                    <a:pt x="1000023" y="620356"/>
                  </a:moveTo>
                  <a:lnTo>
                    <a:pt x="996467" y="546493"/>
                  </a:lnTo>
                  <a:lnTo>
                    <a:pt x="984529" y="545084"/>
                  </a:lnTo>
                  <a:lnTo>
                    <a:pt x="988936" y="621753"/>
                  </a:lnTo>
                  <a:lnTo>
                    <a:pt x="1000023" y="620356"/>
                  </a:lnTo>
                  <a:close/>
                </a:path>
                <a:path w="1043939" h="629285">
                  <a:moveTo>
                    <a:pt x="1043813" y="567169"/>
                  </a:moveTo>
                  <a:lnTo>
                    <a:pt x="1042911" y="548259"/>
                  </a:lnTo>
                  <a:lnTo>
                    <a:pt x="1030579" y="540867"/>
                  </a:lnTo>
                  <a:lnTo>
                    <a:pt x="1018349" y="536829"/>
                  </a:lnTo>
                  <a:lnTo>
                    <a:pt x="991565" y="533831"/>
                  </a:lnTo>
                  <a:lnTo>
                    <a:pt x="982433" y="523290"/>
                  </a:lnTo>
                  <a:lnTo>
                    <a:pt x="960183" y="520484"/>
                  </a:lnTo>
                  <a:lnTo>
                    <a:pt x="951458" y="531025"/>
                  </a:lnTo>
                  <a:lnTo>
                    <a:pt x="951458" y="542277"/>
                  </a:lnTo>
                  <a:lnTo>
                    <a:pt x="1014996" y="546430"/>
                  </a:lnTo>
                  <a:lnTo>
                    <a:pt x="1030249" y="554939"/>
                  </a:lnTo>
                  <a:lnTo>
                    <a:pt x="1030325" y="574433"/>
                  </a:lnTo>
                  <a:lnTo>
                    <a:pt x="1023899" y="616851"/>
                  </a:lnTo>
                  <a:lnTo>
                    <a:pt x="1028141" y="622465"/>
                  </a:lnTo>
                  <a:lnTo>
                    <a:pt x="1035875" y="616851"/>
                  </a:lnTo>
                  <a:lnTo>
                    <a:pt x="1040117" y="588810"/>
                  </a:lnTo>
                  <a:lnTo>
                    <a:pt x="1043813" y="567169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378833" y="1541246"/>
              <a:ext cx="87630" cy="310515"/>
            </a:xfrm>
            <a:custGeom>
              <a:avLst/>
              <a:gdLst/>
              <a:ahLst/>
              <a:cxnLst/>
              <a:rect l="l" t="t" r="r" b="b"/>
              <a:pathLst>
                <a:path w="87629" h="310514">
                  <a:moveTo>
                    <a:pt x="87223" y="0"/>
                  </a:moveTo>
                  <a:lnTo>
                    <a:pt x="2120" y="0"/>
                  </a:lnTo>
                  <a:lnTo>
                    <a:pt x="0" y="301028"/>
                  </a:lnTo>
                  <a:lnTo>
                    <a:pt x="0" y="310159"/>
                  </a:lnTo>
                  <a:lnTo>
                    <a:pt x="83007" y="310159"/>
                  </a:lnTo>
                  <a:lnTo>
                    <a:pt x="8722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378833" y="1541246"/>
              <a:ext cx="87630" cy="310515"/>
            </a:xfrm>
            <a:custGeom>
              <a:avLst/>
              <a:gdLst/>
              <a:ahLst/>
              <a:cxnLst/>
              <a:rect l="l" t="t" r="r" b="b"/>
              <a:pathLst>
                <a:path w="87629" h="310514">
                  <a:moveTo>
                    <a:pt x="0" y="301028"/>
                  </a:moveTo>
                  <a:lnTo>
                    <a:pt x="0" y="310159"/>
                  </a:lnTo>
                  <a:lnTo>
                    <a:pt x="83007" y="310159"/>
                  </a:lnTo>
                  <a:lnTo>
                    <a:pt x="87223" y="0"/>
                  </a:lnTo>
                  <a:lnTo>
                    <a:pt x="2120" y="0"/>
                  </a:lnTo>
                  <a:lnTo>
                    <a:pt x="2120" y="49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397133" y="1482864"/>
              <a:ext cx="52069" cy="57785"/>
            </a:xfrm>
            <a:custGeom>
              <a:avLst/>
              <a:gdLst/>
              <a:ahLst/>
              <a:cxnLst/>
              <a:rect l="l" t="t" r="r" b="b"/>
              <a:pathLst>
                <a:path w="52070" h="57784">
                  <a:moveTo>
                    <a:pt x="52044" y="0"/>
                  </a:moveTo>
                  <a:lnTo>
                    <a:pt x="0" y="0"/>
                  </a:lnTo>
                  <a:lnTo>
                    <a:pt x="0" y="57670"/>
                  </a:lnTo>
                  <a:lnTo>
                    <a:pt x="52044" y="57670"/>
                  </a:lnTo>
                  <a:lnTo>
                    <a:pt x="5204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397133" y="1482864"/>
              <a:ext cx="52069" cy="57785"/>
            </a:xfrm>
            <a:custGeom>
              <a:avLst/>
              <a:gdLst/>
              <a:ahLst/>
              <a:cxnLst/>
              <a:rect l="l" t="t" r="r" b="b"/>
              <a:pathLst>
                <a:path w="52070" h="57784">
                  <a:moveTo>
                    <a:pt x="0" y="57670"/>
                  </a:moveTo>
                  <a:lnTo>
                    <a:pt x="0" y="0"/>
                  </a:lnTo>
                  <a:lnTo>
                    <a:pt x="52044" y="0"/>
                  </a:lnTo>
                  <a:lnTo>
                    <a:pt x="52044" y="576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94568" y="1487081"/>
              <a:ext cx="175260" cy="528955"/>
            </a:xfrm>
            <a:custGeom>
              <a:avLst/>
              <a:gdLst/>
              <a:ahLst/>
              <a:cxnLst/>
              <a:rect l="l" t="t" r="r" b="b"/>
              <a:pathLst>
                <a:path w="175260" h="528955">
                  <a:moveTo>
                    <a:pt x="0" y="0"/>
                  </a:moveTo>
                  <a:lnTo>
                    <a:pt x="0" y="16167"/>
                  </a:lnTo>
                  <a:lnTo>
                    <a:pt x="38696" y="35039"/>
                  </a:lnTo>
                  <a:lnTo>
                    <a:pt x="30467" y="37122"/>
                  </a:lnTo>
                  <a:lnTo>
                    <a:pt x="8343" y="28130"/>
                  </a:lnTo>
                  <a:lnTo>
                    <a:pt x="2311" y="35166"/>
                  </a:lnTo>
                  <a:lnTo>
                    <a:pt x="33947" y="54165"/>
                  </a:lnTo>
                  <a:lnTo>
                    <a:pt x="46850" y="68224"/>
                  </a:lnTo>
                  <a:lnTo>
                    <a:pt x="54305" y="86652"/>
                  </a:lnTo>
                  <a:lnTo>
                    <a:pt x="55892" y="116979"/>
                  </a:lnTo>
                  <a:lnTo>
                    <a:pt x="45859" y="371868"/>
                  </a:lnTo>
                  <a:lnTo>
                    <a:pt x="34124" y="462241"/>
                  </a:lnTo>
                  <a:lnTo>
                    <a:pt x="52857" y="505561"/>
                  </a:lnTo>
                  <a:lnTo>
                    <a:pt x="70548" y="519087"/>
                  </a:lnTo>
                  <a:lnTo>
                    <a:pt x="92163" y="528916"/>
                  </a:lnTo>
                  <a:lnTo>
                    <a:pt x="170332" y="528916"/>
                  </a:lnTo>
                  <a:lnTo>
                    <a:pt x="175133" y="511340"/>
                  </a:lnTo>
                  <a:lnTo>
                    <a:pt x="166992" y="500049"/>
                  </a:lnTo>
                  <a:lnTo>
                    <a:pt x="114604" y="498436"/>
                  </a:lnTo>
                  <a:lnTo>
                    <a:pt x="84632" y="486918"/>
                  </a:lnTo>
                  <a:lnTo>
                    <a:pt x="72389" y="463423"/>
                  </a:lnTo>
                  <a:lnTo>
                    <a:pt x="76758" y="396684"/>
                  </a:lnTo>
                  <a:lnTo>
                    <a:pt x="84010" y="375742"/>
                  </a:lnTo>
                  <a:lnTo>
                    <a:pt x="107568" y="346049"/>
                  </a:lnTo>
                  <a:lnTo>
                    <a:pt x="104622" y="339725"/>
                  </a:lnTo>
                  <a:lnTo>
                    <a:pt x="98463" y="340423"/>
                  </a:lnTo>
                  <a:lnTo>
                    <a:pt x="70319" y="371868"/>
                  </a:lnTo>
                  <a:lnTo>
                    <a:pt x="77647" y="244081"/>
                  </a:lnTo>
                  <a:lnTo>
                    <a:pt x="83070" y="109054"/>
                  </a:lnTo>
                  <a:lnTo>
                    <a:pt x="80441" y="81965"/>
                  </a:lnTo>
                  <a:lnTo>
                    <a:pt x="71081" y="51955"/>
                  </a:lnTo>
                  <a:lnTo>
                    <a:pt x="49110" y="28130"/>
                  </a:lnTo>
                  <a:lnTo>
                    <a:pt x="24053" y="91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10491966" y="2352598"/>
            <a:ext cx="64769" cy="260350"/>
          </a:xfrm>
          <a:custGeom>
            <a:avLst/>
            <a:gdLst/>
            <a:ahLst/>
            <a:cxnLst/>
            <a:rect l="l" t="t" r="r" b="b"/>
            <a:pathLst>
              <a:path w="64770" h="260350">
                <a:moveTo>
                  <a:pt x="64515" y="0"/>
                </a:moveTo>
                <a:lnTo>
                  <a:pt x="4940" y="1015"/>
                </a:lnTo>
                <a:lnTo>
                  <a:pt x="0" y="259854"/>
                </a:lnTo>
                <a:lnTo>
                  <a:pt x="63830" y="258952"/>
                </a:lnTo>
                <a:lnTo>
                  <a:pt x="64515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10116922" y="1524190"/>
            <a:ext cx="131445" cy="54610"/>
            <a:chOff x="5062321" y="1524190"/>
            <a:chExt cx="131445" cy="54610"/>
          </a:xfrm>
        </p:grpSpPr>
        <p:sp>
          <p:nvSpPr>
            <p:cNvPr id="24" name="object 24"/>
            <p:cNvSpPr/>
            <p:nvPr/>
          </p:nvSpPr>
          <p:spPr>
            <a:xfrm>
              <a:off x="5064607" y="1526476"/>
              <a:ext cx="127000" cy="50165"/>
            </a:xfrm>
            <a:custGeom>
              <a:avLst/>
              <a:gdLst/>
              <a:ahLst/>
              <a:cxnLst/>
              <a:rect l="l" t="t" r="r" b="b"/>
              <a:pathLst>
                <a:path w="127000" h="50165">
                  <a:moveTo>
                    <a:pt x="123088" y="0"/>
                  </a:moveTo>
                  <a:lnTo>
                    <a:pt x="3517" y="4216"/>
                  </a:lnTo>
                  <a:lnTo>
                    <a:pt x="0" y="49936"/>
                  </a:lnTo>
                  <a:lnTo>
                    <a:pt x="118872" y="47104"/>
                  </a:lnTo>
                  <a:lnTo>
                    <a:pt x="123783" y="37374"/>
                  </a:lnTo>
                  <a:lnTo>
                    <a:pt x="126518" y="22499"/>
                  </a:lnTo>
                  <a:lnTo>
                    <a:pt x="126485" y="8151"/>
                  </a:lnTo>
                  <a:lnTo>
                    <a:pt x="123088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064607" y="1526476"/>
              <a:ext cx="127000" cy="50165"/>
            </a:xfrm>
            <a:custGeom>
              <a:avLst/>
              <a:gdLst/>
              <a:ahLst/>
              <a:cxnLst/>
              <a:rect l="l" t="t" r="r" b="b"/>
              <a:pathLst>
                <a:path w="127000" h="50165">
                  <a:moveTo>
                    <a:pt x="0" y="49936"/>
                  </a:moveTo>
                  <a:lnTo>
                    <a:pt x="118872" y="47104"/>
                  </a:lnTo>
                  <a:lnTo>
                    <a:pt x="123783" y="37374"/>
                  </a:lnTo>
                  <a:lnTo>
                    <a:pt x="126518" y="22499"/>
                  </a:lnTo>
                  <a:lnTo>
                    <a:pt x="126485" y="8151"/>
                  </a:lnTo>
                  <a:lnTo>
                    <a:pt x="123088" y="0"/>
                  </a:lnTo>
                  <a:lnTo>
                    <a:pt x="3517" y="42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9688474" y="2343048"/>
            <a:ext cx="866140" cy="20320"/>
          </a:xfrm>
          <a:custGeom>
            <a:avLst/>
            <a:gdLst/>
            <a:ahLst/>
            <a:cxnLst/>
            <a:rect l="l" t="t" r="r" b="b"/>
            <a:pathLst>
              <a:path w="866139" h="20319">
                <a:moveTo>
                  <a:pt x="856957" y="0"/>
                </a:moveTo>
                <a:lnTo>
                  <a:pt x="0" y="11747"/>
                </a:lnTo>
                <a:lnTo>
                  <a:pt x="10833" y="20116"/>
                </a:lnTo>
                <a:lnTo>
                  <a:pt x="866089" y="6921"/>
                </a:lnTo>
                <a:lnTo>
                  <a:pt x="856957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306058" y="2682786"/>
            <a:ext cx="60325" cy="1074420"/>
          </a:xfrm>
          <a:custGeom>
            <a:avLst/>
            <a:gdLst/>
            <a:ahLst/>
            <a:cxnLst/>
            <a:rect l="l" t="t" r="r" b="b"/>
            <a:pathLst>
              <a:path w="60325" h="1074420">
                <a:moveTo>
                  <a:pt x="17810" y="0"/>
                </a:moveTo>
                <a:lnTo>
                  <a:pt x="0" y="1074127"/>
                </a:lnTo>
                <a:lnTo>
                  <a:pt x="38748" y="1074127"/>
                </a:lnTo>
                <a:lnTo>
                  <a:pt x="60025" y="3505"/>
                </a:lnTo>
                <a:lnTo>
                  <a:pt x="17810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391407" y="1471613"/>
            <a:ext cx="160655" cy="869315"/>
          </a:xfrm>
          <a:custGeom>
            <a:avLst/>
            <a:gdLst/>
            <a:ahLst/>
            <a:cxnLst/>
            <a:rect l="l" t="t" r="r" b="b"/>
            <a:pathLst>
              <a:path w="160654" h="869314">
                <a:moveTo>
                  <a:pt x="160350" y="0"/>
                </a:moveTo>
                <a:lnTo>
                  <a:pt x="30162" y="9144"/>
                </a:lnTo>
                <a:lnTo>
                  <a:pt x="11937" y="826427"/>
                </a:lnTo>
                <a:lnTo>
                  <a:pt x="0" y="846124"/>
                </a:lnTo>
                <a:lnTo>
                  <a:pt x="149605" y="869302"/>
                </a:lnTo>
                <a:lnTo>
                  <a:pt x="148412" y="801611"/>
                </a:lnTo>
                <a:lnTo>
                  <a:pt x="125196" y="756970"/>
                </a:lnTo>
                <a:lnTo>
                  <a:pt x="128663" y="630694"/>
                </a:lnTo>
                <a:lnTo>
                  <a:pt x="148412" y="596430"/>
                </a:lnTo>
                <a:lnTo>
                  <a:pt x="160350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75969" y="1731797"/>
            <a:ext cx="2093595" cy="1696720"/>
          </a:xfrm>
          <a:custGeom>
            <a:avLst/>
            <a:gdLst/>
            <a:ahLst/>
            <a:cxnLst/>
            <a:rect l="l" t="t" r="r" b="b"/>
            <a:pathLst>
              <a:path w="2093595" h="1696720">
                <a:moveTo>
                  <a:pt x="780021" y="0"/>
                </a:moveTo>
                <a:lnTo>
                  <a:pt x="8432" y="0"/>
                </a:lnTo>
                <a:lnTo>
                  <a:pt x="0" y="1696491"/>
                </a:lnTo>
                <a:lnTo>
                  <a:pt x="2086127" y="1597304"/>
                </a:lnTo>
                <a:lnTo>
                  <a:pt x="2093315" y="646379"/>
                </a:lnTo>
                <a:lnTo>
                  <a:pt x="759269" y="649871"/>
                </a:lnTo>
                <a:lnTo>
                  <a:pt x="780021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" name="object 3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415117" y="2197990"/>
            <a:ext cx="96024" cy="124941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10382594" y="1509472"/>
            <a:ext cx="83185" cy="18415"/>
          </a:xfrm>
          <a:custGeom>
            <a:avLst/>
            <a:gdLst/>
            <a:ahLst/>
            <a:cxnLst/>
            <a:rect l="l" t="t" r="r" b="b"/>
            <a:pathLst>
              <a:path w="83185" h="18415">
                <a:moveTo>
                  <a:pt x="59474" y="0"/>
                </a:moveTo>
                <a:lnTo>
                  <a:pt x="32867" y="3987"/>
                </a:lnTo>
                <a:lnTo>
                  <a:pt x="0" y="3987"/>
                </a:lnTo>
                <a:lnTo>
                  <a:pt x="4648" y="14554"/>
                </a:lnTo>
                <a:lnTo>
                  <a:pt x="12865" y="18415"/>
                </a:lnTo>
                <a:lnTo>
                  <a:pt x="82664" y="18415"/>
                </a:lnTo>
                <a:lnTo>
                  <a:pt x="76619" y="6451"/>
                </a:lnTo>
                <a:lnTo>
                  <a:pt x="59474" y="0"/>
                </a:lnTo>
                <a:close/>
              </a:path>
            </a:pathLst>
          </a:custGeom>
          <a:solidFill>
            <a:srgbClr val="8688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614740" y="2693645"/>
            <a:ext cx="635000" cy="340995"/>
          </a:xfrm>
          <a:custGeom>
            <a:avLst/>
            <a:gdLst/>
            <a:ahLst/>
            <a:cxnLst/>
            <a:rect l="l" t="t" r="r" b="b"/>
            <a:pathLst>
              <a:path w="635000" h="340994">
                <a:moveTo>
                  <a:pt x="634974" y="0"/>
                </a:moveTo>
                <a:lnTo>
                  <a:pt x="0" y="17272"/>
                </a:lnTo>
                <a:lnTo>
                  <a:pt x="353009" y="340868"/>
                </a:lnTo>
                <a:lnTo>
                  <a:pt x="362153" y="337921"/>
                </a:lnTo>
                <a:lnTo>
                  <a:pt x="488822" y="190995"/>
                </a:lnTo>
                <a:lnTo>
                  <a:pt x="634974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048862" y="2674353"/>
            <a:ext cx="106680" cy="101600"/>
          </a:xfrm>
          <a:custGeom>
            <a:avLst/>
            <a:gdLst/>
            <a:ahLst/>
            <a:cxnLst/>
            <a:rect l="l" t="t" r="r" b="b"/>
            <a:pathLst>
              <a:path w="106679" h="101600">
                <a:moveTo>
                  <a:pt x="106210" y="0"/>
                </a:moveTo>
                <a:lnTo>
                  <a:pt x="0" y="0"/>
                </a:lnTo>
                <a:lnTo>
                  <a:pt x="0" y="69621"/>
                </a:lnTo>
                <a:lnTo>
                  <a:pt x="106210" y="101269"/>
                </a:lnTo>
                <a:lnTo>
                  <a:pt x="10621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218918" y="2694749"/>
            <a:ext cx="18415" cy="115570"/>
          </a:xfrm>
          <a:custGeom>
            <a:avLst/>
            <a:gdLst/>
            <a:ahLst/>
            <a:cxnLst/>
            <a:rect l="l" t="t" r="r" b="b"/>
            <a:pathLst>
              <a:path w="18414" h="115569">
                <a:moveTo>
                  <a:pt x="18338" y="0"/>
                </a:moveTo>
                <a:lnTo>
                  <a:pt x="0" y="0"/>
                </a:lnTo>
                <a:lnTo>
                  <a:pt x="0" y="101269"/>
                </a:lnTo>
                <a:lnTo>
                  <a:pt x="9182" y="115100"/>
                </a:lnTo>
                <a:lnTo>
                  <a:pt x="9842" y="33743"/>
                </a:lnTo>
                <a:lnTo>
                  <a:pt x="18338" y="31165"/>
                </a:lnTo>
                <a:lnTo>
                  <a:pt x="18338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528940" y="2713013"/>
            <a:ext cx="43815" cy="146685"/>
          </a:xfrm>
          <a:custGeom>
            <a:avLst/>
            <a:gdLst/>
            <a:ahLst/>
            <a:cxnLst/>
            <a:rect l="l" t="t" r="r" b="b"/>
            <a:pathLst>
              <a:path w="43814" h="146685">
                <a:moveTo>
                  <a:pt x="43599" y="0"/>
                </a:moveTo>
                <a:lnTo>
                  <a:pt x="0" y="0"/>
                </a:lnTo>
                <a:lnTo>
                  <a:pt x="0" y="146303"/>
                </a:lnTo>
                <a:lnTo>
                  <a:pt x="43599" y="143497"/>
                </a:lnTo>
                <a:lnTo>
                  <a:pt x="43599" y="0"/>
                </a:lnTo>
                <a:close/>
              </a:path>
            </a:pathLst>
          </a:custGeom>
          <a:solidFill>
            <a:srgbClr val="60616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103563" y="2761970"/>
            <a:ext cx="113664" cy="101600"/>
          </a:xfrm>
          <a:custGeom>
            <a:avLst/>
            <a:gdLst/>
            <a:ahLst/>
            <a:cxnLst/>
            <a:rect l="l" t="t" r="r" b="b"/>
            <a:pathLst>
              <a:path w="113664" h="101600">
                <a:moveTo>
                  <a:pt x="91440" y="0"/>
                </a:moveTo>
                <a:lnTo>
                  <a:pt x="33058" y="990"/>
                </a:lnTo>
                <a:lnTo>
                  <a:pt x="0" y="27724"/>
                </a:lnTo>
                <a:lnTo>
                  <a:pt x="0" y="101574"/>
                </a:lnTo>
                <a:lnTo>
                  <a:pt x="105498" y="101574"/>
                </a:lnTo>
                <a:lnTo>
                  <a:pt x="113245" y="6223"/>
                </a:lnTo>
                <a:lnTo>
                  <a:pt x="91440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37"/>
          <p:cNvGrpSpPr/>
          <p:nvPr/>
        </p:nvGrpSpPr>
        <p:grpSpPr>
          <a:xfrm>
            <a:off x="8448052" y="2715845"/>
            <a:ext cx="81280" cy="140335"/>
            <a:chOff x="3393452" y="2715844"/>
            <a:chExt cx="81280" cy="140335"/>
          </a:xfrm>
        </p:grpSpPr>
        <p:sp>
          <p:nvSpPr>
            <p:cNvPr id="38" name="object 38"/>
            <p:cNvSpPr/>
            <p:nvPr/>
          </p:nvSpPr>
          <p:spPr>
            <a:xfrm>
              <a:off x="3393452" y="2715844"/>
              <a:ext cx="81280" cy="140335"/>
            </a:xfrm>
            <a:custGeom>
              <a:avLst/>
              <a:gdLst/>
              <a:ahLst/>
              <a:cxnLst/>
              <a:rect l="l" t="t" r="r" b="b"/>
              <a:pathLst>
                <a:path w="81279" h="140335">
                  <a:moveTo>
                    <a:pt x="80886" y="0"/>
                  </a:moveTo>
                  <a:lnTo>
                    <a:pt x="0" y="0"/>
                  </a:lnTo>
                  <a:lnTo>
                    <a:pt x="0" y="91427"/>
                  </a:lnTo>
                  <a:lnTo>
                    <a:pt x="80886" y="140144"/>
                  </a:lnTo>
                  <a:lnTo>
                    <a:pt x="80886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401898" y="2736938"/>
              <a:ext cx="50800" cy="81915"/>
            </a:xfrm>
            <a:custGeom>
              <a:avLst/>
              <a:gdLst/>
              <a:ahLst/>
              <a:cxnLst/>
              <a:rect l="l" t="t" r="r" b="b"/>
              <a:pathLst>
                <a:path w="50800" h="81914">
                  <a:moveTo>
                    <a:pt x="50634" y="23850"/>
                  </a:moveTo>
                  <a:lnTo>
                    <a:pt x="45643" y="19380"/>
                  </a:lnTo>
                  <a:lnTo>
                    <a:pt x="43891" y="15189"/>
                  </a:lnTo>
                  <a:lnTo>
                    <a:pt x="26555" y="15189"/>
                  </a:lnTo>
                  <a:lnTo>
                    <a:pt x="26555" y="8674"/>
                  </a:lnTo>
                  <a:lnTo>
                    <a:pt x="21564" y="4191"/>
                  </a:lnTo>
                  <a:lnTo>
                    <a:pt x="19824" y="0"/>
                  </a:lnTo>
                  <a:lnTo>
                    <a:pt x="0" y="0"/>
                  </a:lnTo>
                  <a:lnTo>
                    <a:pt x="0" y="66408"/>
                  </a:lnTo>
                  <a:lnTo>
                    <a:pt x="21958" y="66408"/>
                  </a:lnTo>
                  <a:lnTo>
                    <a:pt x="23215" y="62115"/>
                  </a:lnTo>
                  <a:lnTo>
                    <a:pt x="24066" y="59448"/>
                  </a:lnTo>
                  <a:lnTo>
                    <a:pt x="24066" y="81584"/>
                  </a:lnTo>
                  <a:lnTo>
                    <a:pt x="46037" y="81584"/>
                  </a:lnTo>
                  <a:lnTo>
                    <a:pt x="47282" y="77292"/>
                  </a:lnTo>
                  <a:lnTo>
                    <a:pt x="50634" y="66789"/>
                  </a:lnTo>
                  <a:lnTo>
                    <a:pt x="50634" y="2385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/>
          <p:nvPr/>
        </p:nvSpPr>
        <p:spPr>
          <a:xfrm>
            <a:off x="8264830" y="2383841"/>
            <a:ext cx="65405" cy="288925"/>
          </a:xfrm>
          <a:custGeom>
            <a:avLst/>
            <a:gdLst/>
            <a:ahLst/>
            <a:cxnLst/>
            <a:rect l="l" t="t" r="r" b="b"/>
            <a:pathLst>
              <a:path w="65404" h="288925">
                <a:moveTo>
                  <a:pt x="65049" y="0"/>
                </a:moveTo>
                <a:lnTo>
                  <a:pt x="0" y="0"/>
                </a:lnTo>
                <a:lnTo>
                  <a:pt x="0" y="288391"/>
                </a:lnTo>
                <a:lnTo>
                  <a:pt x="65049" y="288391"/>
                </a:lnTo>
                <a:lnTo>
                  <a:pt x="65049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1" name="object 4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015313" y="1847723"/>
            <a:ext cx="95313" cy="95326"/>
          </a:xfrm>
          <a:prstGeom prst="rect">
            <a:avLst/>
          </a:prstGeom>
        </p:spPr>
      </p:pic>
      <p:grpSp>
        <p:nvGrpSpPr>
          <p:cNvPr id="42" name="object 42"/>
          <p:cNvGrpSpPr/>
          <p:nvPr/>
        </p:nvGrpSpPr>
        <p:grpSpPr>
          <a:xfrm>
            <a:off x="8251812" y="2292198"/>
            <a:ext cx="2293620" cy="92075"/>
            <a:chOff x="3197212" y="2292197"/>
            <a:chExt cx="2293620" cy="92075"/>
          </a:xfrm>
        </p:grpSpPr>
        <p:sp>
          <p:nvSpPr>
            <p:cNvPr id="43" name="object 43"/>
            <p:cNvSpPr/>
            <p:nvPr/>
          </p:nvSpPr>
          <p:spPr>
            <a:xfrm>
              <a:off x="3197212" y="2365565"/>
              <a:ext cx="800100" cy="18415"/>
            </a:xfrm>
            <a:custGeom>
              <a:avLst/>
              <a:gdLst/>
              <a:ahLst/>
              <a:cxnLst/>
              <a:rect l="l" t="t" r="r" b="b"/>
              <a:pathLst>
                <a:path w="800100" h="18414">
                  <a:moveTo>
                    <a:pt x="792683" y="0"/>
                  </a:moveTo>
                  <a:lnTo>
                    <a:pt x="13017" y="9156"/>
                  </a:lnTo>
                  <a:lnTo>
                    <a:pt x="876" y="5626"/>
                  </a:lnTo>
                  <a:lnTo>
                    <a:pt x="0" y="14058"/>
                  </a:lnTo>
                  <a:lnTo>
                    <a:pt x="13017" y="18262"/>
                  </a:lnTo>
                  <a:lnTo>
                    <a:pt x="799845" y="6946"/>
                  </a:lnTo>
                  <a:lnTo>
                    <a:pt x="7926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197212" y="2292197"/>
              <a:ext cx="2293620" cy="82550"/>
            </a:xfrm>
            <a:custGeom>
              <a:avLst/>
              <a:gdLst/>
              <a:ahLst/>
              <a:cxnLst/>
              <a:rect l="l" t="t" r="r" b="b"/>
              <a:pathLst>
                <a:path w="2293620" h="82550">
                  <a:moveTo>
                    <a:pt x="2154783" y="0"/>
                  </a:moveTo>
                  <a:lnTo>
                    <a:pt x="1594523" y="8915"/>
                  </a:lnTo>
                  <a:lnTo>
                    <a:pt x="866025" y="28790"/>
                  </a:lnTo>
                  <a:lnTo>
                    <a:pt x="777087" y="23888"/>
                  </a:lnTo>
                  <a:lnTo>
                    <a:pt x="780021" y="31178"/>
                  </a:lnTo>
                  <a:lnTo>
                    <a:pt x="500087" y="35331"/>
                  </a:lnTo>
                  <a:lnTo>
                    <a:pt x="399503" y="30543"/>
                  </a:lnTo>
                  <a:lnTo>
                    <a:pt x="2819" y="36093"/>
                  </a:lnTo>
                  <a:lnTo>
                    <a:pt x="0" y="75488"/>
                  </a:lnTo>
                  <a:lnTo>
                    <a:pt x="13017" y="82524"/>
                  </a:lnTo>
                  <a:lnTo>
                    <a:pt x="2293620" y="50850"/>
                  </a:lnTo>
                  <a:lnTo>
                    <a:pt x="2139594" y="25539"/>
                  </a:lnTo>
                  <a:lnTo>
                    <a:pt x="215478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8035151" y="2291702"/>
            <a:ext cx="163195" cy="68580"/>
          </a:xfrm>
          <a:custGeom>
            <a:avLst/>
            <a:gdLst/>
            <a:ahLst/>
            <a:cxnLst/>
            <a:rect l="l" t="t" r="r" b="b"/>
            <a:pathLst>
              <a:path w="163194" h="68580">
                <a:moveTo>
                  <a:pt x="50673" y="0"/>
                </a:moveTo>
                <a:lnTo>
                  <a:pt x="8699" y="1485"/>
                </a:lnTo>
                <a:lnTo>
                  <a:pt x="0" y="6489"/>
                </a:lnTo>
                <a:lnTo>
                  <a:pt x="163156" y="68122"/>
                </a:lnTo>
                <a:lnTo>
                  <a:pt x="162509" y="43980"/>
                </a:lnTo>
                <a:lnTo>
                  <a:pt x="50673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" name="object 46"/>
          <p:cNvGrpSpPr/>
          <p:nvPr/>
        </p:nvGrpSpPr>
        <p:grpSpPr>
          <a:xfrm>
            <a:off x="8329880" y="2353614"/>
            <a:ext cx="2167255" cy="367030"/>
            <a:chOff x="3275279" y="2353614"/>
            <a:chExt cx="2167255" cy="367030"/>
          </a:xfrm>
        </p:grpSpPr>
        <p:sp>
          <p:nvSpPr>
            <p:cNvPr id="47" name="object 47"/>
            <p:cNvSpPr/>
            <p:nvPr/>
          </p:nvSpPr>
          <p:spPr>
            <a:xfrm>
              <a:off x="3275279" y="2353614"/>
              <a:ext cx="2167255" cy="367030"/>
            </a:xfrm>
            <a:custGeom>
              <a:avLst/>
              <a:gdLst/>
              <a:ahLst/>
              <a:cxnLst/>
              <a:rect l="l" t="t" r="r" b="b"/>
              <a:pathLst>
                <a:path w="2167254" h="367030">
                  <a:moveTo>
                    <a:pt x="2167026" y="0"/>
                  </a:moveTo>
                  <a:lnTo>
                    <a:pt x="0" y="30225"/>
                  </a:lnTo>
                  <a:lnTo>
                    <a:pt x="2171" y="362229"/>
                  </a:lnTo>
                  <a:lnTo>
                    <a:pt x="13715" y="366458"/>
                  </a:lnTo>
                  <a:lnTo>
                    <a:pt x="2160689" y="303834"/>
                  </a:lnTo>
                  <a:lnTo>
                    <a:pt x="216702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629063" y="2565387"/>
              <a:ext cx="1763395" cy="121285"/>
            </a:xfrm>
            <a:custGeom>
              <a:avLst/>
              <a:gdLst/>
              <a:ahLst/>
              <a:cxnLst/>
              <a:rect l="l" t="t" r="r" b="b"/>
              <a:pathLst>
                <a:path w="1763395" h="121285">
                  <a:moveTo>
                    <a:pt x="1085456" y="0"/>
                  </a:moveTo>
                  <a:lnTo>
                    <a:pt x="26733" y="18211"/>
                  </a:lnTo>
                  <a:lnTo>
                    <a:pt x="0" y="43548"/>
                  </a:lnTo>
                  <a:lnTo>
                    <a:pt x="0" y="97701"/>
                  </a:lnTo>
                  <a:lnTo>
                    <a:pt x="26733" y="117398"/>
                  </a:lnTo>
                  <a:lnTo>
                    <a:pt x="1091272" y="98463"/>
                  </a:lnTo>
                  <a:lnTo>
                    <a:pt x="1433449" y="111086"/>
                  </a:lnTo>
                  <a:lnTo>
                    <a:pt x="1733892" y="120878"/>
                  </a:lnTo>
                  <a:lnTo>
                    <a:pt x="1752346" y="117398"/>
                  </a:lnTo>
                  <a:lnTo>
                    <a:pt x="1763001" y="106845"/>
                  </a:lnTo>
                  <a:lnTo>
                    <a:pt x="1760499" y="45656"/>
                  </a:lnTo>
                  <a:lnTo>
                    <a:pt x="1754149" y="30162"/>
                  </a:lnTo>
                  <a:lnTo>
                    <a:pt x="1741817" y="24168"/>
                  </a:lnTo>
                  <a:lnTo>
                    <a:pt x="1434236" y="12649"/>
                  </a:lnTo>
                  <a:lnTo>
                    <a:pt x="108545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8033829" y="2299461"/>
            <a:ext cx="230504" cy="373380"/>
            <a:chOff x="2979229" y="2299461"/>
            <a:chExt cx="230504" cy="373380"/>
          </a:xfrm>
        </p:grpSpPr>
        <p:sp>
          <p:nvSpPr>
            <p:cNvPr id="50" name="object 50"/>
            <p:cNvSpPr/>
            <p:nvPr/>
          </p:nvSpPr>
          <p:spPr>
            <a:xfrm>
              <a:off x="2979229" y="2299461"/>
              <a:ext cx="230504" cy="373380"/>
            </a:xfrm>
            <a:custGeom>
              <a:avLst/>
              <a:gdLst/>
              <a:ahLst/>
              <a:cxnLst/>
              <a:rect l="l" t="t" r="r" b="b"/>
              <a:pathLst>
                <a:path w="230505" h="373380">
                  <a:moveTo>
                    <a:pt x="0" y="0"/>
                  </a:moveTo>
                  <a:lnTo>
                    <a:pt x="1320" y="230682"/>
                  </a:lnTo>
                  <a:lnTo>
                    <a:pt x="8216" y="241261"/>
                  </a:lnTo>
                  <a:lnTo>
                    <a:pt x="228536" y="372770"/>
                  </a:lnTo>
                  <a:lnTo>
                    <a:pt x="229933" y="84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113074" y="2555849"/>
              <a:ext cx="13970" cy="40005"/>
            </a:xfrm>
            <a:custGeom>
              <a:avLst/>
              <a:gdLst/>
              <a:ahLst/>
              <a:cxnLst/>
              <a:rect l="l" t="t" r="r" b="b"/>
              <a:pathLst>
                <a:path w="13969" h="40005">
                  <a:moveTo>
                    <a:pt x="9359" y="0"/>
                  </a:moveTo>
                  <a:lnTo>
                    <a:pt x="0" y="3848"/>
                  </a:lnTo>
                  <a:lnTo>
                    <a:pt x="0" y="38125"/>
                  </a:lnTo>
                  <a:lnTo>
                    <a:pt x="9563" y="39916"/>
                  </a:lnTo>
                  <a:lnTo>
                    <a:pt x="13779" y="18122"/>
                  </a:lnTo>
                  <a:lnTo>
                    <a:pt x="935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094698" y="2370022"/>
              <a:ext cx="108585" cy="272415"/>
            </a:xfrm>
            <a:custGeom>
              <a:avLst/>
              <a:gdLst/>
              <a:ahLst/>
              <a:cxnLst/>
              <a:rect l="l" t="t" r="r" b="b"/>
              <a:pathLst>
                <a:path w="108585" h="272414">
                  <a:moveTo>
                    <a:pt x="7950" y="45720"/>
                  </a:moveTo>
                  <a:lnTo>
                    <a:pt x="3340" y="47752"/>
                  </a:lnTo>
                  <a:lnTo>
                    <a:pt x="1346" y="59829"/>
                  </a:lnTo>
                  <a:lnTo>
                    <a:pt x="7950" y="59829"/>
                  </a:lnTo>
                  <a:lnTo>
                    <a:pt x="7950" y="45720"/>
                  </a:lnTo>
                  <a:close/>
                </a:path>
                <a:path w="108585" h="272414">
                  <a:moveTo>
                    <a:pt x="7950" y="0"/>
                  </a:moveTo>
                  <a:lnTo>
                    <a:pt x="3340" y="2044"/>
                  </a:lnTo>
                  <a:lnTo>
                    <a:pt x="1346" y="14109"/>
                  </a:lnTo>
                  <a:lnTo>
                    <a:pt x="7950" y="14109"/>
                  </a:lnTo>
                  <a:lnTo>
                    <a:pt x="7950" y="0"/>
                  </a:lnTo>
                  <a:close/>
                </a:path>
                <a:path w="108585" h="272414">
                  <a:moveTo>
                    <a:pt x="19519" y="205854"/>
                  </a:moveTo>
                  <a:lnTo>
                    <a:pt x="17132" y="188810"/>
                  </a:lnTo>
                  <a:lnTo>
                    <a:pt x="0" y="187680"/>
                  </a:lnTo>
                  <a:lnTo>
                    <a:pt x="0" y="224726"/>
                  </a:lnTo>
                  <a:lnTo>
                    <a:pt x="16065" y="222389"/>
                  </a:lnTo>
                  <a:lnTo>
                    <a:pt x="19519" y="205854"/>
                  </a:lnTo>
                  <a:close/>
                </a:path>
                <a:path w="108585" h="272414">
                  <a:moveTo>
                    <a:pt x="84023" y="163779"/>
                  </a:moveTo>
                  <a:lnTo>
                    <a:pt x="67043" y="163779"/>
                  </a:lnTo>
                  <a:lnTo>
                    <a:pt x="66332" y="211251"/>
                  </a:lnTo>
                  <a:lnTo>
                    <a:pt x="79527" y="212039"/>
                  </a:lnTo>
                  <a:lnTo>
                    <a:pt x="82156" y="211251"/>
                  </a:lnTo>
                  <a:lnTo>
                    <a:pt x="84023" y="200926"/>
                  </a:lnTo>
                  <a:lnTo>
                    <a:pt x="84023" y="163779"/>
                  </a:lnTo>
                  <a:close/>
                </a:path>
                <a:path w="108585" h="272414">
                  <a:moveTo>
                    <a:pt x="107975" y="235140"/>
                  </a:moveTo>
                  <a:lnTo>
                    <a:pt x="88633" y="235140"/>
                  </a:lnTo>
                  <a:lnTo>
                    <a:pt x="88633" y="272186"/>
                  </a:lnTo>
                  <a:lnTo>
                    <a:pt x="107975" y="272186"/>
                  </a:lnTo>
                  <a:lnTo>
                    <a:pt x="107975" y="23514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3" name="object 5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049411" y="2363191"/>
            <a:ext cx="647991" cy="173278"/>
          </a:xfrm>
          <a:prstGeom prst="rect">
            <a:avLst/>
          </a:prstGeom>
        </p:spPr>
      </p:pic>
      <p:sp>
        <p:nvSpPr>
          <p:cNvPr id="54" name="object 54"/>
          <p:cNvSpPr/>
          <p:nvPr/>
        </p:nvSpPr>
        <p:spPr>
          <a:xfrm>
            <a:off x="8146314" y="2383155"/>
            <a:ext cx="8255" cy="37465"/>
          </a:xfrm>
          <a:custGeom>
            <a:avLst/>
            <a:gdLst/>
            <a:ahLst/>
            <a:cxnLst/>
            <a:rect l="l" t="t" r="r" b="b"/>
            <a:pathLst>
              <a:path w="8255" h="37464">
                <a:moveTo>
                  <a:pt x="7734" y="0"/>
                </a:moveTo>
                <a:lnTo>
                  <a:pt x="0" y="0"/>
                </a:lnTo>
                <a:lnTo>
                  <a:pt x="0" y="37261"/>
                </a:lnTo>
                <a:lnTo>
                  <a:pt x="7734" y="37261"/>
                </a:lnTo>
                <a:lnTo>
                  <a:pt x="7734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238452" y="2415718"/>
            <a:ext cx="19685" cy="37465"/>
          </a:xfrm>
          <a:custGeom>
            <a:avLst/>
            <a:gdLst/>
            <a:ahLst/>
            <a:cxnLst/>
            <a:rect l="l" t="t" r="r" b="b"/>
            <a:pathLst>
              <a:path w="19685" h="37464">
                <a:moveTo>
                  <a:pt x="19329" y="0"/>
                </a:moveTo>
                <a:lnTo>
                  <a:pt x="0" y="0"/>
                </a:lnTo>
                <a:lnTo>
                  <a:pt x="0" y="37058"/>
                </a:lnTo>
                <a:lnTo>
                  <a:pt x="19329" y="37058"/>
                </a:lnTo>
                <a:lnTo>
                  <a:pt x="19329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157248" y="2367687"/>
            <a:ext cx="27940" cy="70485"/>
          </a:xfrm>
          <a:custGeom>
            <a:avLst/>
            <a:gdLst/>
            <a:ahLst/>
            <a:cxnLst/>
            <a:rect l="l" t="t" r="r" b="b"/>
            <a:pathLst>
              <a:path w="27939" h="70485">
                <a:moveTo>
                  <a:pt x="20497" y="0"/>
                </a:moveTo>
                <a:lnTo>
                  <a:pt x="0" y="0"/>
                </a:lnTo>
                <a:lnTo>
                  <a:pt x="0" y="70332"/>
                </a:lnTo>
                <a:lnTo>
                  <a:pt x="19697" y="70332"/>
                </a:lnTo>
                <a:lnTo>
                  <a:pt x="24231" y="63995"/>
                </a:lnTo>
                <a:lnTo>
                  <a:pt x="25311" y="51434"/>
                </a:lnTo>
                <a:lnTo>
                  <a:pt x="27673" y="16027"/>
                </a:lnTo>
                <a:lnTo>
                  <a:pt x="20497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413748" y="1980451"/>
            <a:ext cx="24765" cy="41275"/>
          </a:xfrm>
          <a:custGeom>
            <a:avLst/>
            <a:gdLst/>
            <a:ahLst/>
            <a:cxnLst/>
            <a:rect l="l" t="t" r="r" b="b"/>
            <a:pathLst>
              <a:path w="24764" h="41275">
                <a:moveTo>
                  <a:pt x="24625" y="0"/>
                </a:moveTo>
                <a:lnTo>
                  <a:pt x="2882" y="0"/>
                </a:lnTo>
                <a:lnTo>
                  <a:pt x="2209" y="9702"/>
                </a:lnTo>
                <a:lnTo>
                  <a:pt x="10553" y="15151"/>
                </a:lnTo>
                <a:lnTo>
                  <a:pt x="8585" y="27812"/>
                </a:lnTo>
                <a:lnTo>
                  <a:pt x="4216" y="35547"/>
                </a:lnTo>
                <a:lnTo>
                  <a:pt x="0" y="41186"/>
                </a:lnTo>
                <a:lnTo>
                  <a:pt x="15684" y="41186"/>
                </a:lnTo>
                <a:lnTo>
                  <a:pt x="24625" y="0"/>
                </a:lnTo>
                <a:close/>
              </a:path>
            </a:pathLst>
          </a:custGeom>
          <a:solidFill>
            <a:srgbClr val="27262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10516603" y="2061717"/>
            <a:ext cx="107314" cy="312420"/>
            <a:chOff x="5462003" y="2061717"/>
            <a:chExt cx="107314" cy="312420"/>
          </a:xfrm>
        </p:grpSpPr>
        <p:sp>
          <p:nvSpPr>
            <p:cNvPr id="59" name="object 59"/>
            <p:cNvSpPr/>
            <p:nvPr/>
          </p:nvSpPr>
          <p:spPr>
            <a:xfrm>
              <a:off x="5503735" y="2359926"/>
              <a:ext cx="65405" cy="14604"/>
            </a:xfrm>
            <a:custGeom>
              <a:avLst/>
              <a:gdLst/>
              <a:ahLst/>
              <a:cxnLst/>
              <a:rect l="l" t="t" r="r" b="b"/>
              <a:pathLst>
                <a:path w="65404" h="14605">
                  <a:moveTo>
                    <a:pt x="0" y="0"/>
                  </a:moveTo>
                  <a:lnTo>
                    <a:pt x="0" y="8521"/>
                  </a:lnTo>
                  <a:lnTo>
                    <a:pt x="65176" y="14071"/>
                  </a:lnTo>
                  <a:lnTo>
                    <a:pt x="65176" y="5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462003" y="2061717"/>
              <a:ext cx="58419" cy="298450"/>
            </a:xfrm>
            <a:custGeom>
              <a:avLst/>
              <a:gdLst/>
              <a:ahLst/>
              <a:cxnLst/>
              <a:rect l="l" t="t" r="r" b="b"/>
              <a:pathLst>
                <a:path w="58420" h="298450">
                  <a:moveTo>
                    <a:pt x="58343" y="0"/>
                  </a:moveTo>
                  <a:lnTo>
                    <a:pt x="24587" y="0"/>
                  </a:lnTo>
                  <a:lnTo>
                    <a:pt x="3467" y="40589"/>
                  </a:lnTo>
                  <a:lnTo>
                    <a:pt x="0" y="169506"/>
                  </a:lnTo>
                  <a:lnTo>
                    <a:pt x="23215" y="211505"/>
                  </a:lnTo>
                  <a:lnTo>
                    <a:pt x="24409" y="279196"/>
                  </a:lnTo>
                  <a:lnTo>
                    <a:pt x="33515" y="282232"/>
                  </a:lnTo>
                  <a:lnTo>
                    <a:pt x="39877" y="290880"/>
                  </a:lnTo>
                  <a:lnTo>
                    <a:pt x="39763" y="296697"/>
                  </a:lnTo>
                  <a:lnTo>
                    <a:pt x="54152" y="298208"/>
                  </a:lnTo>
                  <a:lnTo>
                    <a:pt x="5834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516156" y="2061717"/>
              <a:ext cx="32384" cy="302895"/>
            </a:xfrm>
            <a:custGeom>
              <a:avLst/>
              <a:gdLst/>
              <a:ahLst/>
              <a:cxnLst/>
              <a:rect l="l" t="t" r="r" b="b"/>
              <a:pathLst>
                <a:path w="32385" h="302894">
                  <a:moveTo>
                    <a:pt x="4190" y="0"/>
                  </a:moveTo>
                  <a:lnTo>
                    <a:pt x="0" y="298208"/>
                  </a:lnTo>
                  <a:lnTo>
                    <a:pt x="27444" y="302437"/>
                  </a:lnTo>
                  <a:lnTo>
                    <a:pt x="32346" y="1397"/>
                  </a:lnTo>
                  <a:lnTo>
                    <a:pt x="419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0539870" y="2608935"/>
            <a:ext cx="89535" cy="1148080"/>
            <a:chOff x="5485269" y="2608935"/>
            <a:chExt cx="89535" cy="1148080"/>
          </a:xfrm>
        </p:grpSpPr>
        <p:sp>
          <p:nvSpPr>
            <p:cNvPr id="63" name="object 63"/>
            <p:cNvSpPr/>
            <p:nvPr/>
          </p:nvSpPr>
          <p:spPr>
            <a:xfrm>
              <a:off x="5492646" y="2620886"/>
              <a:ext cx="46990" cy="1136650"/>
            </a:xfrm>
            <a:custGeom>
              <a:avLst/>
              <a:gdLst/>
              <a:ahLst/>
              <a:cxnLst/>
              <a:rect l="l" t="t" r="r" b="b"/>
              <a:pathLst>
                <a:path w="46989" h="1136650">
                  <a:moveTo>
                    <a:pt x="19293" y="0"/>
                  </a:moveTo>
                  <a:lnTo>
                    <a:pt x="0" y="1136027"/>
                  </a:lnTo>
                  <a:lnTo>
                    <a:pt x="28118" y="1136027"/>
                  </a:lnTo>
                  <a:lnTo>
                    <a:pt x="46712" y="7734"/>
                  </a:lnTo>
                  <a:lnTo>
                    <a:pt x="1929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485269" y="2608935"/>
              <a:ext cx="89535" cy="27940"/>
            </a:xfrm>
            <a:custGeom>
              <a:avLst/>
              <a:gdLst/>
              <a:ahLst/>
              <a:cxnLst/>
              <a:rect l="l" t="t" r="r" b="b"/>
              <a:pathLst>
                <a:path w="89535" h="27939">
                  <a:moveTo>
                    <a:pt x="14008" y="0"/>
                  </a:moveTo>
                  <a:lnTo>
                    <a:pt x="0" y="1409"/>
                  </a:lnTo>
                  <a:lnTo>
                    <a:pt x="89255" y="27419"/>
                  </a:lnTo>
                  <a:lnTo>
                    <a:pt x="86080" y="16471"/>
                  </a:lnTo>
                  <a:lnTo>
                    <a:pt x="14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10390505" y="2610344"/>
            <a:ext cx="176530" cy="1146810"/>
          </a:xfrm>
          <a:custGeom>
            <a:avLst/>
            <a:gdLst/>
            <a:ahLst/>
            <a:cxnLst/>
            <a:rect l="l" t="t" r="r" b="b"/>
            <a:pathLst>
              <a:path w="176529" h="1146810">
                <a:moveTo>
                  <a:pt x="54622" y="65062"/>
                </a:moveTo>
                <a:lnTo>
                  <a:pt x="42811" y="75946"/>
                </a:lnTo>
                <a:lnTo>
                  <a:pt x="21996" y="75946"/>
                </a:lnTo>
                <a:lnTo>
                  <a:pt x="0" y="1146568"/>
                </a:lnTo>
                <a:lnTo>
                  <a:pt x="33731" y="1146568"/>
                </a:lnTo>
                <a:lnTo>
                  <a:pt x="54622" y="65062"/>
                </a:lnTo>
                <a:close/>
              </a:path>
              <a:path w="176529" h="1146810">
                <a:moveTo>
                  <a:pt x="176034" y="10541"/>
                </a:moveTo>
                <a:lnTo>
                  <a:pt x="140868" y="0"/>
                </a:lnTo>
                <a:lnTo>
                  <a:pt x="107061" y="1790"/>
                </a:lnTo>
                <a:lnTo>
                  <a:pt x="87782" y="1146568"/>
                </a:lnTo>
                <a:lnTo>
                  <a:pt x="156730" y="1146568"/>
                </a:lnTo>
                <a:lnTo>
                  <a:pt x="176034" y="10541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8767368" y="2163699"/>
            <a:ext cx="32384" cy="405765"/>
            <a:chOff x="3712768" y="2163698"/>
            <a:chExt cx="32384" cy="405765"/>
          </a:xfrm>
        </p:grpSpPr>
        <p:sp>
          <p:nvSpPr>
            <p:cNvPr id="67" name="object 67"/>
            <p:cNvSpPr/>
            <p:nvPr/>
          </p:nvSpPr>
          <p:spPr>
            <a:xfrm>
              <a:off x="3721189" y="2163876"/>
              <a:ext cx="24130" cy="403860"/>
            </a:xfrm>
            <a:custGeom>
              <a:avLst/>
              <a:gdLst/>
              <a:ahLst/>
              <a:cxnLst/>
              <a:rect l="l" t="t" r="r" b="b"/>
              <a:pathLst>
                <a:path w="24129" h="403860">
                  <a:moveTo>
                    <a:pt x="16522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16522" y="4584"/>
                  </a:lnTo>
                  <a:lnTo>
                    <a:pt x="16522" y="0"/>
                  </a:lnTo>
                  <a:close/>
                </a:path>
                <a:path w="24129" h="403860">
                  <a:moveTo>
                    <a:pt x="23749" y="4749"/>
                  </a:moveTo>
                  <a:lnTo>
                    <a:pt x="2501" y="4749"/>
                  </a:lnTo>
                  <a:lnTo>
                    <a:pt x="2501" y="403860"/>
                  </a:lnTo>
                  <a:lnTo>
                    <a:pt x="23749" y="403860"/>
                  </a:lnTo>
                  <a:lnTo>
                    <a:pt x="23749" y="4749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712768" y="2163698"/>
              <a:ext cx="9525" cy="405765"/>
            </a:xfrm>
            <a:custGeom>
              <a:avLst/>
              <a:gdLst/>
              <a:ahLst/>
              <a:cxnLst/>
              <a:rect l="l" t="t" r="r" b="b"/>
              <a:pathLst>
                <a:path w="9525" h="405764">
                  <a:moveTo>
                    <a:pt x="0" y="0"/>
                  </a:moveTo>
                  <a:lnTo>
                    <a:pt x="0" y="405142"/>
                  </a:lnTo>
                  <a:lnTo>
                    <a:pt x="9144" y="405142"/>
                  </a:lnTo>
                  <a:lnTo>
                    <a:pt x="9144" y="6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9031834" y="1913306"/>
            <a:ext cx="74295" cy="410209"/>
          </a:xfrm>
          <a:custGeom>
            <a:avLst/>
            <a:gdLst/>
            <a:ahLst/>
            <a:cxnLst/>
            <a:rect l="l" t="t" r="r" b="b"/>
            <a:pathLst>
              <a:path w="74295" h="410210">
                <a:moveTo>
                  <a:pt x="73850" y="0"/>
                </a:moveTo>
                <a:lnTo>
                  <a:pt x="0" y="0"/>
                </a:lnTo>
                <a:lnTo>
                  <a:pt x="0" y="410070"/>
                </a:lnTo>
                <a:lnTo>
                  <a:pt x="73850" y="407009"/>
                </a:lnTo>
                <a:lnTo>
                  <a:pt x="73850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70"/>
          <p:cNvGrpSpPr/>
          <p:nvPr/>
        </p:nvGrpSpPr>
        <p:grpSpPr>
          <a:xfrm>
            <a:off x="8198357" y="1236371"/>
            <a:ext cx="2418080" cy="1200785"/>
            <a:chOff x="3143757" y="1236370"/>
            <a:chExt cx="2418080" cy="1200785"/>
          </a:xfrm>
        </p:grpSpPr>
        <p:sp>
          <p:nvSpPr>
            <p:cNvPr id="71" name="object 71"/>
            <p:cNvSpPr/>
            <p:nvPr/>
          </p:nvSpPr>
          <p:spPr>
            <a:xfrm>
              <a:off x="3178949" y="1425752"/>
              <a:ext cx="20955" cy="991235"/>
            </a:xfrm>
            <a:custGeom>
              <a:avLst/>
              <a:gdLst/>
              <a:ahLst/>
              <a:cxnLst/>
              <a:rect l="l" t="t" r="r" b="b"/>
              <a:pathLst>
                <a:path w="20955" h="991235">
                  <a:moveTo>
                    <a:pt x="16814" y="0"/>
                  </a:moveTo>
                  <a:lnTo>
                    <a:pt x="8648" y="0"/>
                  </a:lnTo>
                  <a:lnTo>
                    <a:pt x="12636" y="652132"/>
                  </a:lnTo>
                  <a:lnTo>
                    <a:pt x="0" y="696810"/>
                  </a:lnTo>
                  <a:lnTo>
                    <a:pt x="2095" y="831494"/>
                  </a:lnTo>
                  <a:lnTo>
                    <a:pt x="10528" y="876503"/>
                  </a:lnTo>
                  <a:lnTo>
                    <a:pt x="10388" y="989965"/>
                  </a:lnTo>
                  <a:lnTo>
                    <a:pt x="16852" y="991171"/>
                  </a:lnTo>
                  <a:lnTo>
                    <a:pt x="19672" y="878484"/>
                  </a:lnTo>
                  <a:lnTo>
                    <a:pt x="10528" y="832205"/>
                  </a:lnTo>
                  <a:lnTo>
                    <a:pt x="8432" y="697483"/>
                  </a:lnTo>
                  <a:lnTo>
                    <a:pt x="20789" y="653808"/>
                  </a:lnTo>
                  <a:lnTo>
                    <a:pt x="168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143757" y="1425752"/>
              <a:ext cx="48260" cy="1011555"/>
            </a:xfrm>
            <a:custGeom>
              <a:avLst/>
              <a:gdLst/>
              <a:ahLst/>
              <a:cxnLst/>
              <a:rect l="l" t="t" r="r" b="b"/>
              <a:pathLst>
                <a:path w="48260" h="1011555">
                  <a:moveTo>
                    <a:pt x="41846" y="0"/>
                  </a:moveTo>
                  <a:lnTo>
                    <a:pt x="698" y="10693"/>
                  </a:lnTo>
                  <a:lnTo>
                    <a:pt x="0" y="1002423"/>
                  </a:lnTo>
                  <a:lnTo>
                    <a:pt x="34467" y="1011047"/>
                  </a:lnTo>
                  <a:lnTo>
                    <a:pt x="36042" y="991171"/>
                  </a:lnTo>
                  <a:lnTo>
                    <a:pt x="42913" y="991171"/>
                  </a:lnTo>
                  <a:lnTo>
                    <a:pt x="45605" y="878179"/>
                  </a:lnTo>
                  <a:lnTo>
                    <a:pt x="37350" y="833818"/>
                  </a:lnTo>
                  <a:lnTo>
                    <a:pt x="35217" y="698296"/>
                  </a:lnTo>
                  <a:lnTo>
                    <a:pt x="47828" y="652132"/>
                  </a:lnTo>
                  <a:lnTo>
                    <a:pt x="41846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152203" y="2381745"/>
              <a:ext cx="17780" cy="48260"/>
            </a:xfrm>
            <a:custGeom>
              <a:avLst/>
              <a:gdLst/>
              <a:ahLst/>
              <a:cxnLst/>
              <a:rect l="l" t="t" r="r" b="b"/>
              <a:pathLst>
                <a:path w="17780" h="48260">
                  <a:moveTo>
                    <a:pt x="17665" y="0"/>
                  </a:moveTo>
                  <a:lnTo>
                    <a:pt x="698" y="0"/>
                  </a:lnTo>
                  <a:lnTo>
                    <a:pt x="0" y="47485"/>
                  </a:lnTo>
                  <a:lnTo>
                    <a:pt x="13182" y="48260"/>
                  </a:lnTo>
                  <a:lnTo>
                    <a:pt x="15811" y="47485"/>
                  </a:lnTo>
                  <a:lnTo>
                    <a:pt x="17665" y="37147"/>
                  </a:lnTo>
                  <a:lnTo>
                    <a:pt x="17665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150933" y="1296479"/>
              <a:ext cx="2211705" cy="184785"/>
            </a:xfrm>
            <a:custGeom>
              <a:avLst/>
              <a:gdLst/>
              <a:ahLst/>
              <a:cxnLst/>
              <a:rect l="l" t="t" r="r" b="b"/>
              <a:pathLst>
                <a:path w="2211704" h="184784">
                  <a:moveTo>
                    <a:pt x="0" y="0"/>
                  </a:moveTo>
                  <a:lnTo>
                    <a:pt x="1270" y="135928"/>
                  </a:lnTo>
                  <a:lnTo>
                    <a:pt x="35737" y="126110"/>
                  </a:lnTo>
                  <a:lnTo>
                    <a:pt x="44170" y="128003"/>
                  </a:lnTo>
                  <a:lnTo>
                    <a:pt x="44246" y="138607"/>
                  </a:lnTo>
                  <a:lnTo>
                    <a:pt x="2207679" y="184276"/>
                  </a:lnTo>
                  <a:lnTo>
                    <a:pt x="2211133" y="71615"/>
                  </a:lnTo>
                  <a:lnTo>
                    <a:pt x="2207679" y="61760"/>
                  </a:lnTo>
                  <a:lnTo>
                    <a:pt x="2193620" y="555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551707" y="1352041"/>
              <a:ext cx="552450" cy="100965"/>
            </a:xfrm>
            <a:custGeom>
              <a:avLst/>
              <a:gdLst/>
              <a:ahLst/>
              <a:cxnLst/>
              <a:rect l="l" t="t" r="r" b="b"/>
              <a:pathLst>
                <a:path w="552450" h="100965">
                  <a:moveTo>
                    <a:pt x="0" y="0"/>
                  </a:moveTo>
                  <a:lnTo>
                    <a:pt x="0" y="91706"/>
                  </a:lnTo>
                  <a:lnTo>
                    <a:pt x="552132" y="100571"/>
                  </a:lnTo>
                  <a:lnTo>
                    <a:pt x="552132" y="126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551707" y="1352041"/>
              <a:ext cx="552450" cy="100965"/>
            </a:xfrm>
            <a:custGeom>
              <a:avLst/>
              <a:gdLst/>
              <a:ahLst/>
              <a:cxnLst/>
              <a:rect l="l" t="t" r="r" b="b"/>
              <a:pathLst>
                <a:path w="552450" h="100965">
                  <a:moveTo>
                    <a:pt x="552132" y="100571"/>
                  </a:moveTo>
                  <a:lnTo>
                    <a:pt x="552132" y="12649"/>
                  </a:lnTo>
                  <a:lnTo>
                    <a:pt x="0" y="0"/>
                  </a:lnTo>
                  <a:lnTo>
                    <a:pt x="0" y="917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189363" y="1438325"/>
              <a:ext cx="408940" cy="888365"/>
            </a:xfrm>
            <a:custGeom>
              <a:avLst/>
              <a:gdLst/>
              <a:ahLst/>
              <a:cxnLst/>
              <a:rect l="l" t="t" r="r" b="b"/>
              <a:pathLst>
                <a:path w="408939" h="888364">
                  <a:moveTo>
                    <a:pt x="7886" y="0"/>
                  </a:moveTo>
                  <a:lnTo>
                    <a:pt x="12954" y="640079"/>
                  </a:lnTo>
                  <a:lnTo>
                    <a:pt x="0" y="684606"/>
                  </a:lnTo>
                  <a:lnTo>
                    <a:pt x="2425" y="819442"/>
                  </a:lnTo>
                  <a:lnTo>
                    <a:pt x="10121" y="863536"/>
                  </a:lnTo>
                  <a:lnTo>
                    <a:pt x="10121" y="888047"/>
                  </a:lnTo>
                  <a:lnTo>
                    <a:pt x="404456" y="883627"/>
                  </a:lnTo>
                  <a:lnTo>
                    <a:pt x="408762" y="7962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596716" y="1446288"/>
              <a:ext cx="102870" cy="881380"/>
            </a:xfrm>
            <a:custGeom>
              <a:avLst/>
              <a:gdLst/>
              <a:ahLst/>
              <a:cxnLst/>
              <a:rect l="l" t="t" r="r" b="b"/>
              <a:pathLst>
                <a:path w="102870" h="881380">
                  <a:moveTo>
                    <a:pt x="102679" y="0"/>
                  </a:moveTo>
                  <a:lnTo>
                    <a:pt x="1409" y="0"/>
                  </a:lnTo>
                  <a:lnTo>
                    <a:pt x="0" y="876452"/>
                  </a:lnTo>
                  <a:lnTo>
                    <a:pt x="100583" y="881240"/>
                  </a:lnTo>
                  <a:lnTo>
                    <a:pt x="10267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291721" y="1236382"/>
              <a:ext cx="243204" cy="576580"/>
            </a:xfrm>
            <a:custGeom>
              <a:avLst/>
              <a:gdLst/>
              <a:ahLst/>
              <a:cxnLst/>
              <a:rect l="l" t="t" r="r" b="b"/>
              <a:pathLst>
                <a:path w="243204" h="576580">
                  <a:moveTo>
                    <a:pt x="47180" y="0"/>
                  </a:moveTo>
                  <a:lnTo>
                    <a:pt x="0" y="0"/>
                  </a:lnTo>
                  <a:lnTo>
                    <a:pt x="0" y="114249"/>
                  </a:lnTo>
                  <a:lnTo>
                    <a:pt x="47180" y="114249"/>
                  </a:lnTo>
                  <a:lnTo>
                    <a:pt x="47180" y="0"/>
                  </a:lnTo>
                  <a:close/>
                </a:path>
                <a:path w="243204" h="576580">
                  <a:moveTo>
                    <a:pt x="128790" y="10160"/>
                  </a:moveTo>
                  <a:lnTo>
                    <a:pt x="95021" y="10858"/>
                  </a:lnTo>
                  <a:lnTo>
                    <a:pt x="90805" y="242265"/>
                  </a:lnTo>
                  <a:lnTo>
                    <a:pt x="123863" y="242265"/>
                  </a:lnTo>
                  <a:lnTo>
                    <a:pt x="128790" y="10160"/>
                  </a:lnTo>
                  <a:close/>
                </a:path>
                <a:path w="243204" h="576580">
                  <a:moveTo>
                    <a:pt x="243078" y="6642"/>
                  </a:moveTo>
                  <a:lnTo>
                    <a:pt x="174498" y="10858"/>
                  </a:lnTo>
                  <a:lnTo>
                    <a:pt x="170332" y="235686"/>
                  </a:lnTo>
                  <a:lnTo>
                    <a:pt x="205435" y="235229"/>
                  </a:lnTo>
                  <a:lnTo>
                    <a:pt x="200533" y="576364"/>
                  </a:lnTo>
                  <a:lnTo>
                    <a:pt x="235432" y="573544"/>
                  </a:lnTo>
                  <a:lnTo>
                    <a:pt x="243078" y="6642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527154" y="1243025"/>
              <a:ext cx="34290" cy="567055"/>
            </a:xfrm>
            <a:custGeom>
              <a:avLst/>
              <a:gdLst/>
              <a:ahLst/>
              <a:cxnLst/>
              <a:rect l="l" t="t" r="r" b="b"/>
              <a:pathLst>
                <a:path w="34289" h="567055">
                  <a:moveTo>
                    <a:pt x="34099" y="0"/>
                  </a:moveTo>
                  <a:lnTo>
                    <a:pt x="7645" y="0"/>
                  </a:lnTo>
                  <a:lnTo>
                    <a:pt x="0" y="566902"/>
                  </a:lnTo>
                  <a:lnTo>
                    <a:pt x="25565" y="566902"/>
                  </a:lnTo>
                  <a:lnTo>
                    <a:pt x="3409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1" name="object 8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804069" y="3304349"/>
            <a:ext cx="76352" cy="67398"/>
          </a:xfrm>
          <a:prstGeom prst="rect">
            <a:avLst/>
          </a:prstGeom>
        </p:spPr>
      </p:pic>
      <p:sp>
        <p:nvSpPr>
          <p:cNvPr id="82" name="object 82"/>
          <p:cNvSpPr/>
          <p:nvPr/>
        </p:nvSpPr>
        <p:spPr>
          <a:xfrm>
            <a:off x="9802164" y="3178048"/>
            <a:ext cx="80010" cy="57785"/>
          </a:xfrm>
          <a:custGeom>
            <a:avLst/>
            <a:gdLst/>
            <a:ahLst/>
            <a:cxnLst/>
            <a:rect l="l" t="t" r="r" b="b"/>
            <a:pathLst>
              <a:path w="80010" h="57785">
                <a:moveTo>
                  <a:pt x="79997" y="16878"/>
                </a:moveTo>
                <a:lnTo>
                  <a:pt x="78282" y="9918"/>
                </a:lnTo>
                <a:lnTo>
                  <a:pt x="77533" y="5626"/>
                </a:lnTo>
                <a:lnTo>
                  <a:pt x="76200" y="0"/>
                </a:lnTo>
                <a:lnTo>
                  <a:pt x="1739" y="0"/>
                </a:lnTo>
                <a:lnTo>
                  <a:pt x="1739" y="32727"/>
                </a:lnTo>
                <a:lnTo>
                  <a:pt x="0" y="32727"/>
                </a:lnTo>
                <a:lnTo>
                  <a:pt x="0" y="57594"/>
                </a:lnTo>
                <a:lnTo>
                  <a:pt x="16624" y="48793"/>
                </a:lnTo>
                <a:lnTo>
                  <a:pt x="20396" y="39992"/>
                </a:lnTo>
                <a:lnTo>
                  <a:pt x="76200" y="39992"/>
                </a:lnTo>
                <a:lnTo>
                  <a:pt x="77990" y="32131"/>
                </a:lnTo>
                <a:lnTo>
                  <a:pt x="78892" y="26162"/>
                </a:lnTo>
                <a:lnTo>
                  <a:pt x="79997" y="16878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9550209" y="3096590"/>
            <a:ext cx="224154" cy="572770"/>
            <a:chOff x="4495609" y="3096590"/>
            <a:chExt cx="224154" cy="572770"/>
          </a:xfrm>
        </p:grpSpPr>
        <p:pic>
          <p:nvPicPr>
            <p:cNvPr id="84" name="object 8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95609" y="3096590"/>
              <a:ext cx="203149" cy="253022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4582807" y="3098546"/>
              <a:ext cx="136525" cy="570865"/>
            </a:xfrm>
            <a:custGeom>
              <a:avLst/>
              <a:gdLst/>
              <a:ahLst/>
              <a:cxnLst/>
              <a:rect l="l" t="t" r="r" b="b"/>
              <a:pathLst>
                <a:path w="136525" h="570864">
                  <a:moveTo>
                    <a:pt x="9055" y="0"/>
                  </a:moveTo>
                  <a:lnTo>
                    <a:pt x="825" y="2349"/>
                  </a:lnTo>
                  <a:lnTo>
                    <a:pt x="22059" y="16763"/>
                  </a:lnTo>
                  <a:lnTo>
                    <a:pt x="22504" y="252412"/>
                  </a:lnTo>
                  <a:lnTo>
                    <a:pt x="0" y="249593"/>
                  </a:lnTo>
                  <a:lnTo>
                    <a:pt x="50" y="495592"/>
                  </a:lnTo>
                  <a:lnTo>
                    <a:pt x="131533" y="570331"/>
                  </a:lnTo>
                  <a:lnTo>
                    <a:pt x="136461" y="64084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600028" y="3144875"/>
              <a:ext cx="81673" cy="83705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4642535" y="3306127"/>
              <a:ext cx="17145" cy="58419"/>
            </a:xfrm>
            <a:custGeom>
              <a:avLst/>
              <a:gdLst/>
              <a:ahLst/>
              <a:cxnLst/>
              <a:rect l="l" t="t" r="r" b="b"/>
              <a:pathLst>
                <a:path w="17145" h="58420">
                  <a:moveTo>
                    <a:pt x="8902" y="0"/>
                  </a:moveTo>
                  <a:lnTo>
                    <a:pt x="914" y="7505"/>
                  </a:lnTo>
                  <a:lnTo>
                    <a:pt x="0" y="37693"/>
                  </a:lnTo>
                  <a:lnTo>
                    <a:pt x="8255" y="58178"/>
                  </a:lnTo>
                  <a:lnTo>
                    <a:pt x="16649" y="49822"/>
                  </a:lnTo>
                  <a:lnTo>
                    <a:pt x="16179" y="14592"/>
                  </a:lnTo>
                  <a:lnTo>
                    <a:pt x="890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606124" y="3299281"/>
              <a:ext cx="73660" cy="67945"/>
            </a:xfrm>
            <a:custGeom>
              <a:avLst/>
              <a:gdLst/>
              <a:ahLst/>
              <a:cxnLst/>
              <a:rect l="l" t="t" r="r" b="b"/>
              <a:pathLst>
                <a:path w="73660" h="67945">
                  <a:moveTo>
                    <a:pt x="21704" y="37007"/>
                  </a:moveTo>
                  <a:lnTo>
                    <a:pt x="5727" y="36195"/>
                  </a:lnTo>
                  <a:lnTo>
                    <a:pt x="0" y="48869"/>
                  </a:lnTo>
                  <a:lnTo>
                    <a:pt x="17195" y="48996"/>
                  </a:lnTo>
                  <a:lnTo>
                    <a:pt x="21704" y="37007"/>
                  </a:lnTo>
                  <a:close/>
                </a:path>
                <a:path w="73660" h="67945">
                  <a:moveTo>
                    <a:pt x="26530" y="16548"/>
                  </a:moveTo>
                  <a:lnTo>
                    <a:pt x="25412" y="304"/>
                  </a:lnTo>
                  <a:lnTo>
                    <a:pt x="9893" y="0"/>
                  </a:lnTo>
                  <a:lnTo>
                    <a:pt x="7048" y="17551"/>
                  </a:lnTo>
                  <a:lnTo>
                    <a:pt x="9283" y="35102"/>
                  </a:lnTo>
                  <a:lnTo>
                    <a:pt x="24892" y="35064"/>
                  </a:lnTo>
                  <a:lnTo>
                    <a:pt x="26530" y="16548"/>
                  </a:lnTo>
                  <a:close/>
                </a:path>
                <a:path w="73660" h="67945">
                  <a:moveTo>
                    <a:pt x="68110" y="19405"/>
                  </a:moveTo>
                  <a:lnTo>
                    <a:pt x="60363" y="5956"/>
                  </a:lnTo>
                  <a:lnTo>
                    <a:pt x="47663" y="5956"/>
                  </a:lnTo>
                  <a:lnTo>
                    <a:pt x="53975" y="21209"/>
                  </a:lnTo>
                  <a:lnTo>
                    <a:pt x="68110" y="19405"/>
                  </a:lnTo>
                  <a:close/>
                </a:path>
                <a:path w="73660" h="67945">
                  <a:moveTo>
                    <a:pt x="73571" y="38709"/>
                  </a:moveTo>
                  <a:lnTo>
                    <a:pt x="70840" y="22110"/>
                  </a:lnTo>
                  <a:lnTo>
                    <a:pt x="53975" y="21209"/>
                  </a:lnTo>
                  <a:lnTo>
                    <a:pt x="52590" y="38709"/>
                  </a:lnTo>
                  <a:lnTo>
                    <a:pt x="52590" y="57772"/>
                  </a:lnTo>
                  <a:lnTo>
                    <a:pt x="48298" y="67843"/>
                  </a:lnTo>
                  <a:lnTo>
                    <a:pt x="60185" y="67843"/>
                  </a:lnTo>
                  <a:lnTo>
                    <a:pt x="68110" y="57467"/>
                  </a:lnTo>
                  <a:lnTo>
                    <a:pt x="61620" y="57124"/>
                  </a:lnTo>
                  <a:lnTo>
                    <a:pt x="70840" y="55994"/>
                  </a:lnTo>
                  <a:lnTo>
                    <a:pt x="73571" y="3870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/>
          <p:nvPr/>
        </p:nvSpPr>
        <p:spPr>
          <a:xfrm>
            <a:off x="9651974" y="3284448"/>
            <a:ext cx="16510" cy="60960"/>
          </a:xfrm>
          <a:custGeom>
            <a:avLst/>
            <a:gdLst/>
            <a:ahLst/>
            <a:cxnLst/>
            <a:rect l="l" t="t" r="r" b="b"/>
            <a:pathLst>
              <a:path w="16510" h="60960">
                <a:moveTo>
                  <a:pt x="8839" y="0"/>
                </a:moveTo>
                <a:lnTo>
                  <a:pt x="1028" y="8597"/>
                </a:lnTo>
                <a:lnTo>
                  <a:pt x="0" y="38773"/>
                </a:lnTo>
                <a:lnTo>
                  <a:pt x="7937" y="60896"/>
                </a:lnTo>
                <a:lnTo>
                  <a:pt x="16243" y="50164"/>
                </a:lnTo>
                <a:lnTo>
                  <a:pt x="14833" y="12649"/>
                </a:lnTo>
                <a:lnTo>
                  <a:pt x="8839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9205836" y="3326219"/>
            <a:ext cx="21590" cy="14604"/>
          </a:xfrm>
          <a:custGeom>
            <a:avLst/>
            <a:gdLst/>
            <a:ahLst/>
            <a:cxnLst/>
            <a:rect l="l" t="t" r="r" b="b"/>
            <a:pathLst>
              <a:path w="21589" h="14604">
                <a:moveTo>
                  <a:pt x="16078" y="0"/>
                </a:moveTo>
                <a:lnTo>
                  <a:pt x="0" y="1295"/>
                </a:lnTo>
                <a:lnTo>
                  <a:pt x="0" y="14439"/>
                </a:lnTo>
                <a:lnTo>
                  <a:pt x="19646" y="14439"/>
                </a:lnTo>
                <a:lnTo>
                  <a:pt x="21412" y="7226"/>
                </a:lnTo>
                <a:lnTo>
                  <a:pt x="16078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9662020" y="3284855"/>
            <a:ext cx="22860" cy="15875"/>
          </a:xfrm>
          <a:custGeom>
            <a:avLst/>
            <a:gdLst/>
            <a:ahLst/>
            <a:cxnLst/>
            <a:rect l="l" t="t" r="r" b="b"/>
            <a:pathLst>
              <a:path w="22860" h="15875">
                <a:moveTo>
                  <a:pt x="12661" y="0"/>
                </a:moveTo>
                <a:lnTo>
                  <a:pt x="0" y="0"/>
                </a:lnTo>
                <a:lnTo>
                  <a:pt x="5905" y="15544"/>
                </a:lnTo>
                <a:lnTo>
                  <a:pt x="22504" y="13741"/>
                </a:lnTo>
                <a:lnTo>
                  <a:pt x="12661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9204147" y="3373108"/>
            <a:ext cx="26034" cy="20955"/>
          </a:xfrm>
          <a:custGeom>
            <a:avLst/>
            <a:gdLst/>
            <a:ahLst/>
            <a:cxnLst/>
            <a:rect l="l" t="t" r="r" b="b"/>
            <a:pathLst>
              <a:path w="26035" h="20954">
                <a:moveTo>
                  <a:pt x="26035" y="0"/>
                </a:moveTo>
                <a:lnTo>
                  <a:pt x="0" y="0"/>
                </a:lnTo>
                <a:lnTo>
                  <a:pt x="0" y="20408"/>
                </a:lnTo>
                <a:lnTo>
                  <a:pt x="21412" y="19024"/>
                </a:lnTo>
                <a:lnTo>
                  <a:pt x="2603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9174607" y="3180880"/>
            <a:ext cx="71120" cy="81915"/>
          </a:xfrm>
          <a:custGeom>
            <a:avLst/>
            <a:gdLst/>
            <a:ahLst/>
            <a:cxnLst/>
            <a:rect l="l" t="t" r="r" b="b"/>
            <a:pathLst>
              <a:path w="71120" h="81914">
                <a:moveTo>
                  <a:pt x="53898" y="58788"/>
                </a:moveTo>
                <a:lnTo>
                  <a:pt x="25323" y="58788"/>
                </a:lnTo>
                <a:lnTo>
                  <a:pt x="25323" y="81508"/>
                </a:lnTo>
                <a:lnTo>
                  <a:pt x="48818" y="79971"/>
                </a:lnTo>
                <a:lnTo>
                  <a:pt x="53898" y="58788"/>
                </a:lnTo>
                <a:close/>
              </a:path>
              <a:path w="71120" h="81914">
                <a:moveTo>
                  <a:pt x="70739" y="27444"/>
                </a:moveTo>
                <a:lnTo>
                  <a:pt x="67995" y="3238"/>
                </a:lnTo>
                <a:lnTo>
                  <a:pt x="16497" y="5359"/>
                </a:lnTo>
                <a:lnTo>
                  <a:pt x="7353" y="0"/>
                </a:lnTo>
                <a:lnTo>
                  <a:pt x="0" y="0"/>
                </a:lnTo>
                <a:lnTo>
                  <a:pt x="5194" y="16370"/>
                </a:lnTo>
                <a:lnTo>
                  <a:pt x="7353" y="28689"/>
                </a:lnTo>
                <a:lnTo>
                  <a:pt x="70739" y="27444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9204159" y="3338792"/>
            <a:ext cx="80010" cy="37465"/>
          </a:xfrm>
          <a:custGeom>
            <a:avLst/>
            <a:gdLst/>
            <a:ahLst/>
            <a:cxnLst/>
            <a:rect l="l" t="t" r="r" b="b"/>
            <a:pathLst>
              <a:path w="80010" h="37464">
                <a:moveTo>
                  <a:pt x="79463" y="0"/>
                </a:moveTo>
                <a:lnTo>
                  <a:pt x="0" y="0"/>
                </a:lnTo>
                <a:lnTo>
                  <a:pt x="0" y="37096"/>
                </a:lnTo>
                <a:lnTo>
                  <a:pt x="79463" y="37096"/>
                </a:lnTo>
                <a:lnTo>
                  <a:pt x="79463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" name="object 95"/>
          <p:cNvGrpSpPr/>
          <p:nvPr/>
        </p:nvGrpSpPr>
        <p:grpSpPr>
          <a:xfrm>
            <a:off x="8967115" y="3118625"/>
            <a:ext cx="316865" cy="593725"/>
            <a:chOff x="3912514" y="3118624"/>
            <a:chExt cx="316865" cy="593725"/>
          </a:xfrm>
        </p:grpSpPr>
        <p:sp>
          <p:nvSpPr>
            <p:cNvPr id="96" name="object 96"/>
            <p:cNvSpPr/>
            <p:nvPr/>
          </p:nvSpPr>
          <p:spPr>
            <a:xfrm>
              <a:off x="4038307" y="3119856"/>
              <a:ext cx="191135" cy="128270"/>
            </a:xfrm>
            <a:custGeom>
              <a:avLst/>
              <a:gdLst/>
              <a:ahLst/>
              <a:cxnLst/>
              <a:rect l="l" t="t" r="r" b="b"/>
              <a:pathLst>
                <a:path w="191135" h="128269">
                  <a:moveTo>
                    <a:pt x="85217" y="62293"/>
                  </a:moveTo>
                  <a:lnTo>
                    <a:pt x="82931" y="17818"/>
                  </a:lnTo>
                  <a:lnTo>
                    <a:pt x="80289" y="3898"/>
                  </a:lnTo>
                  <a:lnTo>
                    <a:pt x="79362" y="0"/>
                  </a:lnTo>
                  <a:lnTo>
                    <a:pt x="0" y="0"/>
                  </a:lnTo>
                  <a:lnTo>
                    <a:pt x="0" y="62293"/>
                  </a:lnTo>
                  <a:lnTo>
                    <a:pt x="85217" y="62293"/>
                  </a:lnTo>
                  <a:close/>
                </a:path>
                <a:path w="191135" h="128269">
                  <a:moveTo>
                    <a:pt x="190665" y="104559"/>
                  </a:moveTo>
                  <a:lnTo>
                    <a:pt x="188950" y="97599"/>
                  </a:lnTo>
                  <a:lnTo>
                    <a:pt x="188188" y="93306"/>
                  </a:lnTo>
                  <a:lnTo>
                    <a:pt x="186880" y="87680"/>
                  </a:lnTo>
                  <a:lnTo>
                    <a:pt x="112395" y="87680"/>
                  </a:lnTo>
                  <a:lnTo>
                    <a:pt x="112395" y="127660"/>
                  </a:lnTo>
                  <a:lnTo>
                    <a:pt x="186880" y="127660"/>
                  </a:lnTo>
                  <a:lnTo>
                    <a:pt x="188645" y="119811"/>
                  </a:lnTo>
                  <a:lnTo>
                    <a:pt x="189560" y="113855"/>
                  </a:lnTo>
                  <a:lnTo>
                    <a:pt x="190665" y="104559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999738" y="3134385"/>
              <a:ext cx="71120" cy="242570"/>
            </a:xfrm>
            <a:custGeom>
              <a:avLst/>
              <a:gdLst/>
              <a:ahLst/>
              <a:cxnLst/>
              <a:rect l="l" t="t" r="r" b="b"/>
              <a:pathLst>
                <a:path w="71120" h="242570">
                  <a:moveTo>
                    <a:pt x="15824" y="242379"/>
                  </a:moveTo>
                  <a:lnTo>
                    <a:pt x="15811" y="4851"/>
                  </a:lnTo>
                  <a:lnTo>
                    <a:pt x="1066" y="4851"/>
                  </a:lnTo>
                  <a:lnTo>
                    <a:pt x="0" y="242379"/>
                  </a:lnTo>
                  <a:lnTo>
                    <a:pt x="15824" y="242379"/>
                  </a:lnTo>
                  <a:close/>
                </a:path>
                <a:path w="71120" h="242570">
                  <a:moveTo>
                    <a:pt x="70650" y="0"/>
                  </a:moveTo>
                  <a:lnTo>
                    <a:pt x="61607" y="1816"/>
                  </a:lnTo>
                  <a:lnTo>
                    <a:pt x="66649" y="6286"/>
                  </a:lnTo>
                  <a:lnTo>
                    <a:pt x="70650" y="6286"/>
                  </a:lnTo>
                  <a:lnTo>
                    <a:pt x="7065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999026" y="3122841"/>
              <a:ext cx="115570" cy="589280"/>
            </a:xfrm>
            <a:custGeom>
              <a:avLst/>
              <a:gdLst/>
              <a:ahLst/>
              <a:cxnLst/>
              <a:rect l="l" t="t" r="r" b="b"/>
              <a:pathLst>
                <a:path w="115570" h="589279">
                  <a:moveTo>
                    <a:pt x="7747" y="0"/>
                  </a:moveTo>
                  <a:lnTo>
                    <a:pt x="711" y="2349"/>
                  </a:lnTo>
                  <a:lnTo>
                    <a:pt x="18846" y="16763"/>
                  </a:lnTo>
                  <a:lnTo>
                    <a:pt x="16179" y="254850"/>
                  </a:lnTo>
                  <a:lnTo>
                    <a:pt x="0" y="255549"/>
                  </a:lnTo>
                  <a:lnTo>
                    <a:pt x="50" y="495592"/>
                  </a:lnTo>
                  <a:lnTo>
                    <a:pt x="115315" y="589241"/>
                  </a:lnTo>
                  <a:lnTo>
                    <a:pt x="113296" y="63957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054932" y="3383673"/>
              <a:ext cx="20955" cy="13335"/>
            </a:xfrm>
            <a:custGeom>
              <a:avLst/>
              <a:gdLst/>
              <a:ahLst/>
              <a:cxnLst/>
              <a:rect l="l" t="t" r="r" b="b"/>
              <a:pathLst>
                <a:path w="20954" h="13335">
                  <a:moveTo>
                    <a:pt x="5397" y="0"/>
                  </a:moveTo>
                  <a:lnTo>
                    <a:pt x="0" y="12661"/>
                  </a:lnTo>
                  <a:lnTo>
                    <a:pt x="16205" y="12788"/>
                  </a:lnTo>
                  <a:lnTo>
                    <a:pt x="20447" y="81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034751" y="3118624"/>
              <a:ext cx="33655" cy="19050"/>
            </a:xfrm>
            <a:custGeom>
              <a:avLst/>
              <a:gdLst/>
              <a:ahLst/>
              <a:cxnLst/>
              <a:rect l="l" t="t" r="r" b="b"/>
              <a:pathLst>
                <a:path w="33654" h="19050">
                  <a:moveTo>
                    <a:pt x="12331" y="0"/>
                  </a:moveTo>
                  <a:lnTo>
                    <a:pt x="0" y="520"/>
                  </a:lnTo>
                  <a:lnTo>
                    <a:pt x="21107" y="18503"/>
                  </a:lnTo>
                  <a:lnTo>
                    <a:pt x="33591" y="16382"/>
                  </a:lnTo>
                  <a:lnTo>
                    <a:pt x="1233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21848" y="3329863"/>
              <a:ext cx="55880" cy="48895"/>
            </a:xfrm>
            <a:custGeom>
              <a:avLst/>
              <a:gdLst/>
              <a:ahLst/>
              <a:cxnLst/>
              <a:rect l="l" t="t" r="r" b="b"/>
              <a:pathLst>
                <a:path w="55879" h="48895">
                  <a:moveTo>
                    <a:pt x="20447" y="36576"/>
                  </a:moveTo>
                  <a:lnTo>
                    <a:pt x="5397" y="35763"/>
                  </a:lnTo>
                  <a:lnTo>
                    <a:pt x="0" y="48437"/>
                  </a:lnTo>
                  <a:lnTo>
                    <a:pt x="16205" y="48564"/>
                  </a:lnTo>
                  <a:lnTo>
                    <a:pt x="20447" y="36576"/>
                  </a:lnTo>
                  <a:close/>
                </a:path>
                <a:path w="55879" h="48895">
                  <a:moveTo>
                    <a:pt x="24015" y="17259"/>
                  </a:moveTo>
                  <a:lnTo>
                    <a:pt x="22898" y="1016"/>
                  </a:lnTo>
                  <a:lnTo>
                    <a:pt x="7391" y="698"/>
                  </a:lnTo>
                  <a:lnTo>
                    <a:pt x="4533" y="18249"/>
                  </a:lnTo>
                  <a:lnTo>
                    <a:pt x="6781" y="35814"/>
                  </a:lnTo>
                  <a:lnTo>
                    <a:pt x="22390" y="35763"/>
                  </a:lnTo>
                  <a:lnTo>
                    <a:pt x="24015" y="17259"/>
                  </a:lnTo>
                  <a:close/>
                </a:path>
                <a:path w="55879" h="48895">
                  <a:moveTo>
                    <a:pt x="55257" y="16040"/>
                  </a:moveTo>
                  <a:lnTo>
                    <a:pt x="49428" y="0"/>
                  </a:lnTo>
                  <a:lnTo>
                    <a:pt x="32753" y="0"/>
                  </a:lnTo>
                  <a:lnTo>
                    <a:pt x="38646" y="17856"/>
                  </a:lnTo>
                  <a:lnTo>
                    <a:pt x="55257" y="1604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014584" y="3315804"/>
              <a:ext cx="12700" cy="59690"/>
            </a:xfrm>
            <a:custGeom>
              <a:avLst/>
              <a:gdLst/>
              <a:ahLst/>
              <a:cxnLst/>
              <a:rect l="l" t="t" r="r" b="b"/>
              <a:pathLst>
                <a:path w="12700" h="59689">
                  <a:moveTo>
                    <a:pt x="7264" y="0"/>
                  </a:moveTo>
                  <a:lnTo>
                    <a:pt x="850" y="8610"/>
                  </a:lnTo>
                  <a:lnTo>
                    <a:pt x="0" y="38785"/>
                  </a:lnTo>
                  <a:lnTo>
                    <a:pt x="6096" y="59118"/>
                  </a:lnTo>
                  <a:lnTo>
                    <a:pt x="11468" y="49885"/>
                  </a:lnTo>
                  <a:lnTo>
                    <a:pt x="12179" y="12649"/>
                  </a:lnTo>
                  <a:lnTo>
                    <a:pt x="726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021734" y="3311842"/>
              <a:ext cx="22860" cy="18415"/>
            </a:xfrm>
            <a:custGeom>
              <a:avLst/>
              <a:gdLst/>
              <a:ahLst/>
              <a:cxnLst/>
              <a:rect l="l" t="t" r="r" b="b"/>
              <a:pathLst>
                <a:path w="22860" h="18414">
                  <a:moveTo>
                    <a:pt x="16675" y="0"/>
                  </a:moveTo>
                  <a:lnTo>
                    <a:pt x="0" y="0"/>
                  </a:lnTo>
                  <a:lnTo>
                    <a:pt x="5892" y="17856"/>
                  </a:lnTo>
                  <a:lnTo>
                    <a:pt x="22504" y="16052"/>
                  </a:lnTo>
                  <a:lnTo>
                    <a:pt x="16675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045292" y="3333546"/>
              <a:ext cx="14604" cy="60325"/>
            </a:xfrm>
            <a:custGeom>
              <a:avLst/>
              <a:gdLst/>
              <a:ahLst/>
              <a:cxnLst/>
              <a:rect l="l" t="t" r="r" b="b"/>
              <a:pathLst>
                <a:path w="14604" h="60325">
                  <a:moveTo>
                    <a:pt x="8077" y="0"/>
                  </a:moveTo>
                  <a:lnTo>
                    <a:pt x="914" y="9169"/>
                  </a:lnTo>
                  <a:lnTo>
                    <a:pt x="0" y="39331"/>
                  </a:lnTo>
                  <a:lnTo>
                    <a:pt x="8255" y="59829"/>
                  </a:lnTo>
                  <a:lnTo>
                    <a:pt x="14325" y="50114"/>
                  </a:lnTo>
                  <a:lnTo>
                    <a:pt x="13322" y="13207"/>
                  </a:lnTo>
                  <a:lnTo>
                    <a:pt x="807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022763" y="3177781"/>
              <a:ext cx="59055" cy="206375"/>
            </a:xfrm>
            <a:custGeom>
              <a:avLst/>
              <a:gdLst/>
              <a:ahLst/>
              <a:cxnLst/>
              <a:rect l="l" t="t" r="r" b="b"/>
              <a:pathLst>
                <a:path w="59054" h="206375">
                  <a:moveTo>
                    <a:pt x="20167" y="52908"/>
                  </a:moveTo>
                  <a:lnTo>
                    <a:pt x="6032" y="52908"/>
                  </a:lnTo>
                  <a:lnTo>
                    <a:pt x="635" y="65582"/>
                  </a:lnTo>
                  <a:lnTo>
                    <a:pt x="16840" y="65709"/>
                  </a:lnTo>
                  <a:lnTo>
                    <a:pt x="20167" y="52908"/>
                  </a:lnTo>
                  <a:close/>
                </a:path>
                <a:path w="59054" h="206375">
                  <a:moveTo>
                    <a:pt x="20789" y="14198"/>
                  </a:moveTo>
                  <a:lnTo>
                    <a:pt x="15405" y="0"/>
                  </a:lnTo>
                  <a:lnTo>
                    <a:pt x="0" y="0"/>
                  </a:lnTo>
                  <a:lnTo>
                    <a:pt x="5461" y="15798"/>
                  </a:lnTo>
                  <a:lnTo>
                    <a:pt x="20789" y="14198"/>
                  </a:lnTo>
                  <a:close/>
                </a:path>
                <a:path w="59054" h="206375">
                  <a:moveTo>
                    <a:pt x="23914" y="24485"/>
                  </a:moveTo>
                  <a:lnTo>
                    <a:pt x="22504" y="17259"/>
                  </a:lnTo>
                  <a:lnTo>
                    <a:pt x="6235" y="16738"/>
                  </a:lnTo>
                  <a:lnTo>
                    <a:pt x="4241" y="34239"/>
                  </a:lnTo>
                  <a:lnTo>
                    <a:pt x="7607" y="51739"/>
                  </a:lnTo>
                  <a:lnTo>
                    <a:pt x="21336" y="51854"/>
                  </a:lnTo>
                  <a:lnTo>
                    <a:pt x="21932" y="34239"/>
                  </a:lnTo>
                  <a:lnTo>
                    <a:pt x="23914" y="24485"/>
                  </a:lnTo>
                  <a:close/>
                </a:path>
                <a:path w="59054" h="206375">
                  <a:moveTo>
                    <a:pt x="51866" y="31788"/>
                  </a:moveTo>
                  <a:lnTo>
                    <a:pt x="46482" y="17589"/>
                  </a:lnTo>
                  <a:lnTo>
                    <a:pt x="31076" y="17589"/>
                  </a:lnTo>
                  <a:lnTo>
                    <a:pt x="36525" y="33375"/>
                  </a:lnTo>
                  <a:lnTo>
                    <a:pt x="51866" y="31788"/>
                  </a:lnTo>
                  <a:close/>
                </a:path>
                <a:path w="59054" h="206375">
                  <a:moveTo>
                    <a:pt x="58915" y="186842"/>
                  </a:moveTo>
                  <a:lnTo>
                    <a:pt x="56184" y="170230"/>
                  </a:lnTo>
                  <a:lnTo>
                    <a:pt x="39306" y="169341"/>
                  </a:lnTo>
                  <a:lnTo>
                    <a:pt x="37934" y="186842"/>
                  </a:lnTo>
                  <a:lnTo>
                    <a:pt x="37934" y="206362"/>
                  </a:lnTo>
                  <a:lnTo>
                    <a:pt x="56184" y="204127"/>
                  </a:lnTo>
                  <a:lnTo>
                    <a:pt x="58915" y="186842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45457" y="3199206"/>
              <a:ext cx="12700" cy="59055"/>
            </a:xfrm>
            <a:custGeom>
              <a:avLst/>
              <a:gdLst/>
              <a:ahLst/>
              <a:cxnLst/>
              <a:rect l="l" t="t" r="r" b="b"/>
              <a:pathLst>
                <a:path w="12700" h="59054">
                  <a:moveTo>
                    <a:pt x="5918" y="0"/>
                  </a:moveTo>
                  <a:lnTo>
                    <a:pt x="850" y="7645"/>
                  </a:lnTo>
                  <a:lnTo>
                    <a:pt x="0" y="38963"/>
                  </a:lnTo>
                  <a:lnTo>
                    <a:pt x="6286" y="58800"/>
                  </a:lnTo>
                  <a:lnTo>
                    <a:pt x="11468" y="50469"/>
                  </a:lnTo>
                  <a:lnTo>
                    <a:pt x="12179" y="11836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53763" y="3212071"/>
              <a:ext cx="26034" cy="50165"/>
            </a:xfrm>
            <a:custGeom>
              <a:avLst/>
              <a:gdLst/>
              <a:ahLst/>
              <a:cxnLst/>
              <a:rect l="l" t="t" r="r" b="b"/>
              <a:pathLst>
                <a:path w="26035" h="50164">
                  <a:moveTo>
                    <a:pt x="20866" y="36906"/>
                  </a:moveTo>
                  <a:lnTo>
                    <a:pt x="5765" y="36906"/>
                  </a:lnTo>
                  <a:lnTo>
                    <a:pt x="0" y="49568"/>
                  </a:lnTo>
                  <a:lnTo>
                    <a:pt x="15532" y="49568"/>
                  </a:lnTo>
                  <a:lnTo>
                    <a:pt x="20866" y="36906"/>
                  </a:lnTo>
                  <a:close/>
                </a:path>
                <a:path w="26035" h="50164">
                  <a:moveTo>
                    <a:pt x="25819" y="17500"/>
                  </a:moveTo>
                  <a:lnTo>
                    <a:pt x="22961" y="901"/>
                  </a:lnTo>
                  <a:lnTo>
                    <a:pt x="5308" y="0"/>
                  </a:lnTo>
                  <a:lnTo>
                    <a:pt x="3873" y="17500"/>
                  </a:lnTo>
                  <a:lnTo>
                    <a:pt x="6299" y="35001"/>
                  </a:lnTo>
                  <a:lnTo>
                    <a:pt x="22961" y="34785"/>
                  </a:lnTo>
                  <a:lnTo>
                    <a:pt x="25819" y="1750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912514" y="3122878"/>
              <a:ext cx="86995" cy="253365"/>
            </a:xfrm>
            <a:custGeom>
              <a:avLst/>
              <a:gdLst/>
              <a:ahLst/>
              <a:cxnLst/>
              <a:rect l="l" t="t" r="r" b="b"/>
              <a:pathLst>
                <a:path w="86995" h="253364">
                  <a:moveTo>
                    <a:pt x="86512" y="17957"/>
                  </a:moveTo>
                  <a:lnTo>
                    <a:pt x="73152" y="7251"/>
                  </a:lnTo>
                  <a:lnTo>
                    <a:pt x="73152" y="0"/>
                  </a:lnTo>
                  <a:lnTo>
                    <a:pt x="13106" y="1841"/>
                  </a:lnTo>
                  <a:lnTo>
                    <a:pt x="3098" y="4343"/>
                  </a:lnTo>
                  <a:lnTo>
                    <a:pt x="0" y="6845"/>
                  </a:lnTo>
                  <a:lnTo>
                    <a:pt x="0" y="227939"/>
                  </a:lnTo>
                  <a:lnTo>
                    <a:pt x="3695" y="240576"/>
                  </a:lnTo>
                  <a:lnTo>
                    <a:pt x="9055" y="244970"/>
                  </a:lnTo>
                  <a:lnTo>
                    <a:pt x="68237" y="241808"/>
                  </a:lnTo>
                  <a:lnTo>
                    <a:pt x="68249" y="242798"/>
                  </a:lnTo>
                  <a:lnTo>
                    <a:pt x="84416" y="252806"/>
                  </a:lnTo>
                  <a:lnTo>
                    <a:pt x="86512" y="17957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" name="object 109"/>
          <p:cNvSpPr/>
          <p:nvPr/>
        </p:nvSpPr>
        <p:spPr>
          <a:xfrm>
            <a:off x="8506118" y="3151339"/>
            <a:ext cx="62865" cy="62230"/>
          </a:xfrm>
          <a:custGeom>
            <a:avLst/>
            <a:gdLst/>
            <a:ahLst/>
            <a:cxnLst/>
            <a:rect l="l" t="t" r="r" b="b"/>
            <a:pathLst>
              <a:path w="62864" h="62230">
                <a:moveTo>
                  <a:pt x="62306" y="0"/>
                </a:moveTo>
                <a:lnTo>
                  <a:pt x="0" y="0"/>
                </a:lnTo>
                <a:lnTo>
                  <a:pt x="0" y="61607"/>
                </a:lnTo>
                <a:lnTo>
                  <a:pt x="62306" y="61607"/>
                </a:lnTo>
                <a:lnTo>
                  <a:pt x="62306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9036291" y="3222612"/>
            <a:ext cx="13970" cy="31750"/>
          </a:xfrm>
          <a:custGeom>
            <a:avLst/>
            <a:gdLst/>
            <a:ahLst/>
            <a:cxnLst/>
            <a:rect l="l" t="t" r="r" b="b"/>
            <a:pathLst>
              <a:path w="13970" h="31750">
                <a:moveTo>
                  <a:pt x="12230" y="0"/>
                </a:moveTo>
                <a:lnTo>
                  <a:pt x="3301" y="0"/>
                </a:lnTo>
                <a:lnTo>
                  <a:pt x="0" y="31648"/>
                </a:lnTo>
                <a:lnTo>
                  <a:pt x="11214" y="30251"/>
                </a:lnTo>
                <a:lnTo>
                  <a:pt x="13677" y="21526"/>
                </a:lnTo>
                <a:lnTo>
                  <a:pt x="1223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9036787" y="3332302"/>
            <a:ext cx="12065" cy="31750"/>
          </a:xfrm>
          <a:custGeom>
            <a:avLst/>
            <a:gdLst/>
            <a:ahLst/>
            <a:cxnLst/>
            <a:rect l="l" t="t" r="r" b="b"/>
            <a:pathLst>
              <a:path w="12064" h="31750">
                <a:moveTo>
                  <a:pt x="10515" y="0"/>
                </a:moveTo>
                <a:lnTo>
                  <a:pt x="1587" y="0"/>
                </a:lnTo>
                <a:lnTo>
                  <a:pt x="0" y="31635"/>
                </a:lnTo>
                <a:lnTo>
                  <a:pt x="9486" y="30251"/>
                </a:lnTo>
                <a:lnTo>
                  <a:pt x="11950" y="21526"/>
                </a:lnTo>
                <a:lnTo>
                  <a:pt x="10515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9033231" y="3120745"/>
            <a:ext cx="33655" cy="19050"/>
          </a:xfrm>
          <a:custGeom>
            <a:avLst/>
            <a:gdLst/>
            <a:ahLst/>
            <a:cxnLst/>
            <a:rect l="l" t="t" r="r" b="b"/>
            <a:pathLst>
              <a:path w="33654" h="19050">
                <a:moveTo>
                  <a:pt x="12331" y="0"/>
                </a:moveTo>
                <a:lnTo>
                  <a:pt x="0" y="520"/>
                </a:lnTo>
                <a:lnTo>
                  <a:pt x="21107" y="18503"/>
                </a:lnTo>
                <a:lnTo>
                  <a:pt x="33591" y="16383"/>
                </a:lnTo>
                <a:lnTo>
                  <a:pt x="12331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" name="object 113"/>
          <p:cNvGrpSpPr/>
          <p:nvPr/>
        </p:nvGrpSpPr>
        <p:grpSpPr>
          <a:xfrm>
            <a:off x="8345017" y="3143872"/>
            <a:ext cx="312420" cy="287020"/>
            <a:chOff x="3290417" y="3143872"/>
            <a:chExt cx="312420" cy="287020"/>
          </a:xfrm>
        </p:grpSpPr>
        <p:sp>
          <p:nvSpPr>
            <p:cNvPr id="114" name="object 114"/>
            <p:cNvSpPr/>
            <p:nvPr/>
          </p:nvSpPr>
          <p:spPr>
            <a:xfrm>
              <a:off x="3388931" y="3154654"/>
              <a:ext cx="41910" cy="5080"/>
            </a:xfrm>
            <a:custGeom>
              <a:avLst/>
              <a:gdLst/>
              <a:ahLst/>
              <a:cxnLst/>
              <a:rect l="l" t="t" r="r" b="b"/>
              <a:pathLst>
                <a:path w="41910" h="5080">
                  <a:moveTo>
                    <a:pt x="41681" y="0"/>
                  </a:moveTo>
                  <a:lnTo>
                    <a:pt x="0" y="0"/>
                  </a:lnTo>
                  <a:lnTo>
                    <a:pt x="0" y="4991"/>
                  </a:lnTo>
                  <a:lnTo>
                    <a:pt x="41681" y="4991"/>
                  </a:lnTo>
                  <a:lnTo>
                    <a:pt x="4168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382924" y="3171609"/>
              <a:ext cx="15240" cy="236220"/>
            </a:xfrm>
            <a:custGeom>
              <a:avLst/>
              <a:gdLst/>
              <a:ahLst/>
              <a:cxnLst/>
              <a:rect l="l" t="t" r="r" b="b"/>
              <a:pathLst>
                <a:path w="15239" h="236220">
                  <a:moveTo>
                    <a:pt x="14744" y="0"/>
                  </a:moveTo>
                  <a:lnTo>
                    <a:pt x="0" y="0"/>
                  </a:lnTo>
                  <a:lnTo>
                    <a:pt x="0" y="236093"/>
                  </a:lnTo>
                  <a:lnTo>
                    <a:pt x="14744" y="236093"/>
                  </a:lnTo>
                  <a:lnTo>
                    <a:pt x="1474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447224" y="3166681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15849" y="0"/>
                  </a:moveTo>
                  <a:lnTo>
                    <a:pt x="0" y="0"/>
                  </a:lnTo>
                  <a:lnTo>
                    <a:pt x="0" y="13627"/>
                  </a:lnTo>
                  <a:lnTo>
                    <a:pt x="15849" y="13627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290417" y="3143872"/>
              <a:ext cx="218440" cy="25400"/>
            </a:xfrm>
            <a:custGeom>
              <a:avLst/>
              <a:gdLst/>
              <a:ahLst/>
              <a:cxnLst/>
              <a:rect l="l" t="t" r="r" b="b"/>
              <a:pathLst>
                <a:path w="218439" h="25400">
                  <a:moveTo>
                    <a:pt x="213461" y="0"/>
                  </a:moveTo>
                  <a:lnTo>
                    <a:pt x="4940" y="11556"/>
                  </a:lnTo>
                  <a:lnTo>
                    <a:pt x="1066" y="15773"/>
                  </a:lnTo>
                  <a:lnTo>
                    <a:pt x="0" y="23939"/>
                  </a:lnTo>
                  <a:lnTo>
                    <a:pt x="8077" y="16751"/>
                  </a:lnTo>
                  <a:lnTo>
                    <a:pt x="76301" y="11556"/>
                  </a:lnTo>
                  <a:lnTo>
                    <a:pt x="91782" y="25006"/>
                  </a:lnTo>
                  <a:lnTo>
                    <a:pt x="105359" y="25006"/>
                  </a:lnTo>
                  <a:lnTo>
                    <a:pt x="93891" y="10871"/>
                  </a:lnTo>
                  <a:lnTo>
                    <a:pt x="141795" y="10071"/>
                  </a:lnTo>
                  <a:lnTo>
                    <a:pt x="158229" y="23520"/>
                  </a:lnTo>
                  <a:lnTo>
                    <a:pt x="168592" y="21259"/>
                  </a:lnTo>
                  <a:lnTo>
                    <a:pt x="154558" y="8928"/>
                  </a:lnTo>
                  <a:lnTo>
                    <a:pt x="218249" y="4864"/>
                  </a:lnTo>
                  <a:lnTo>
                    <a:pt x="21346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293567" y="3155428"/>
              <a:ext cx="309245" cy="275590"/>
            </a:xfrm>
            <a:custGeom>
              <a:avLst/>
              <a:gdLst/>
              <a:ahLst/>
              <a:cxnLst/>
              <a:rect l="l" t="t" r="r" b="b"/>
              <a:pathLst>
                <a:path w="309245" h="275589">
                  <a:moveTo>
                    <a:pt x="73152" y="0"/>
                  </a:moveTo>
                  <a:lnTo>
                    <a:pt x="13106" y="1841"/>
                  </a:lnTo>
                  <a:lnTo>
                    <a:pt x="3086" y="4343"/>
                  </a:lnTo>
                  <a:lnTo>
                    <a:pt x="0" y="6845"/>
                  </a:lnTo>
                  <a:lnTo>
                    <a:pt x="0" y="227939"/>
                  </a:lnTo>
                  <a:lnTo>
                    <a:pt x="4343" y="235623"/>
                  </a:lnTo>
                  <a:lnTo>
                    <a:pt x="8826" y="241541"/>
                  </a:lnTo>
                  <a:lnTo>
                    <a:pt x="73152" y="241541"/>
                  </a:lnTo>
                  <a:lnTo>
                    <a:pt x="73152" y="0"/>
                  </a:lnTo>
                  <a:close/>
                </a:path>
                <a:path w="309245" h="275589">
                  <a:moveTo>
                    <a:pt x="87922" y="15481"/>
                  </a:moveTo>
                  <a:lnTo>
                    <a:pt x="73507" y="1841"/>
                  </a:lnTo>
                  <a:lnTo>
                    <a:pt x="73850" y="242658"/>
                  </a:lnTo>
                  <a:lnTo>
                    <a:pt x="87922" y="248475"/>
                  </a:lnTo>
                  <a:lnTo>
                    <a:pt x="87922" y="15481"/>
                  </a:lnTo>
                  <a:close/>
                </a:path>
                <a:path w="309245" h="275589">
                  <a:moveTo>
                    <a:pt x="284035" y="75260"/>
                  </a:moveTo>
                  <a:lnTo>
                    <a:pt x="283667" y="62611"/>
                  </a:lnTo>
                  <a:lnTo>
                    <a:pt x="231165" y="62611"/>
                  </a:lnTo>
                  <a:lnTo>
                    <a:pt x="222250" y="59524"/>
                  </a:lnTo>
                  <a:lnTo>
                    <a:pt x="215099" y="59524"/>
                  </a:lnTo>
                  <a:lnTo>
                    <a:pt x="220141" y="68922"/>
                  </a:lnTo>
                  <a:lnTo>
                    <a:pt x="222250" y="75984"/>
                  </a:lnTo>
                  <a:lnTo>
                    <a:pt x="284035" y="75260"/>
                  </a:lnTo>
                  <a:close/>
                </a:path>
                <a:path w="309245" h="275589">
                  <a:moveTo>
                    <a:pt x="308698" y="218033"/>
                  </a:moveTo>
                  <a:lnTo>
                    <a:pt x="286981" y="218033"/>
                  </a:lnTo>
                  <a:lnTo>
                    <a:pt x="284886" y="200101"/>
                  </a:lnTo>
                  <a:lnTo>
                    <a:pt x="234111" y="201637"/>
                  </a:lnTo>
                  <a:lnTo>
                    <a:pt x="225209" y="198564"/>
                  </a:lnTo>
                  <a:lnTo>
                    <a:pt x="218033" y="198564"/>
                  </a:lnTo>
                  <a:lnTo>
                    <a:pt x="223088" y="207949"/>
                  </a:lnTo>
                  <a:lnTo>
                    <a:pt x="223139" y="218033"/>
                  </a:lnTo>
                  <a:lnTo>
                    <a:pt x="221564" y="218033"/>
                  </a:lnTo>
                  <a:lnTo>
                    <a:pt x="221564" y="255930"/>
                  </a:lnTo>
                  <a:lnTo>
                    <a:pt x="223164" y="255930"/>
                  </a:lnTo>
                  <a:lnTo>
                    <a:pt x="223164" y="275386"/>
                  </a:lnTo>
                  <a:lnTo>
                    <a:pt x="248043" y="273989"/>
                  </a:lnTo>
                  <a:lnTo>
                    <a:pt x="253136" y="255930"/>
                  </a:lnTo>
                  <a:lnTo>
                    <a:pt x="308698" y="255930"/>
                  </a:lnTo>
                  <a:lnTo>
                    <a:pt x="308698" y="218033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8226629" y="2161414"/>
            <a:ext cx="2333625" cy="410209"/>
            <a:chOff x="3172028" y="2161413"/>
            <a:chExt cx="2333625" cy="410209"/>
          </a:xfrm>
        </p:grpSpPr>
        <p:sp>
          <p:nvSpPr>
            <p:cNvPr id="120" name="object 120"/>
            <p:cNvSpPr/>
            <p:nvPr/>
          </p:nvSpPr>
          <p:spPr>
            <a:xfrm>
              <a:off x="3174314" y="2163699"/>
              <a:ext cx="2167255" cy="405765"/>
            </a:xfrm>
            <a:custGeom>
              <a:avLst/>
              <a:gdLst/>
              <a:ahLst/>
              <a:cxnLst/>
              <a:rect l="l" t="t" r="r" b="b"/>
              <a:pathLst>
                <a:path w="2167254" h="405764">
                  <a:moveTo>
                    <a:pt x="547598" y="405142"/>
                  </a:moveTo>
                  <a:lnTo>
                    <a:pt x="547598" y="4927"/>
                  </a:lnTo>
                  <a:lnTo>
                    <a:pt x="571500" y="4927"/>
                  </a:lnTo>
                  <a:lnTo>
                    <a:pt x="571500" y="405142"/>
                  </a:lnTo>
                </a:path>
                <a:path w="2167254" h="405764">
                  <a:moveTo>
                    <a:pt x="538454" y="405142"/>
                  </a:moveTo>
                  <a:lnTo>
                    <a:pt x="538454" y="0"/>
                  </a:lnTo>
                  <a:lnTo>
                    <a:pt x="561657" y="0"/>
                  </a:lnTo>
                  <a:lnTo>
                    <a:pt x="571500" y="4927"/>
                  </a:lnTo>
                </a:path>
                <a:path w="2167254" h="405764">
                  <a:moveTo>
                    <a:pt x="538454" y="0"/>
                  </a:moveTo>
                  <a:lnTo>
                    <a:pt x="547598" y="4927"/>
                  </a:lnTo>
                </a:path>
                <a:path w="2167254" h="405764">
                  <a:moveTo>
                    <a:pt x="22898" y="205384"/>
                  </a:moveTo>
                  <a:lnTo>
                    <a:pt x="34848" y="211023"/>
                  </a:lnTo>
                  <a:lnTo>
                    <a:pt x="538454" y="203987"/>
                  </a:lnTo>
                </a:path>
                <a:path w="2167254" h="405764">
                  <a:moveTo>
                    <a:pt x="685" y="203263"/>
                  </a:moveTo>
                  <a:lnTo>
                    <a:pt x="1636318" y="179349"/>
                  </a:lnTo>
                  <a:lnTo>
                    <a:pt x="1491881" y="154038"/>
                  </a:lnTo>
                  <a:lnTo>
                    <a:pt x="1497164" y="142074"/>
                  </a:lnTo>
                  <a:lnTo>
                    <a:pt x="1536695" y="135638"/>
                  </a:lnTo>
                  <a:lnTo>
                    <a:pt x="1602834" y="132283"/>
                  </a:lnTo>
                  <a:lnTo>
                    <a:pt x="1654111" y="130352"/>
                  </a:lnTo>
                  <a:lnTo>
                    <a:pt x="1719999" y="128223"/>
                  </a:lnTo>
                  <a:lnTo>
                    <a:pt x="1802356" y="125874"/>
                  </a:lnTo>
                  <a:lnTo>
                    <a:pt x="1903035" y="123285"/>
                  </a:lnTo>
                  <a:lnTo>
                    <a:pt x="2023893" y="120433"/>
                  </a:lnTo>
                  <a:lnTo>
                    <a:pt x="2166785" y="117297"/>
                  </a:lnTo>
                  <a:lnTo>
                    <a:pt x="963803" y="137706"/>
                  </a:lnTo>
                  <a:lnTo>
                    <a:pt x="217004" y="159677"/>
                  </a:lnTo>
                  <a:lnTo>
                    <a:pt x="0" y="16318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198622" y="2322652"/>
              <a:ext cx="513715" cy="5715"/>
            </a:xfrm>
            <a:custGeom>
              <a:avLst/>
              <a:gdLst/>
              <a:ahLst/>
              <a:cxnLst/>
              <a:rect l="l" t="t" r="r" b="b"/>
              <a:pathLst>
                <a:path w="513714" h="5714">
                  <a:moveTo>
                    <a:pt x="-2286" y="2819"/>
                  </a:moveTo>
                  <a:lnTo>
                    <a:pt x="515734" y="2819"/>
                  </a:lnTo>
                </a:path>
              </a:pathLst>
            </a:custGeom>
            <a:ln w="102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209163" y="2350808"/>
              <a:ext cx="2294255" cy="33655"/>
            </a:xfrm>
            <a:custGeom>
              <a:avLst/>
              <a:gdLst/>
              <a:ahLst/>
              <a:cxnLst/>
              <a:rect l="l" t="t" r="r" b="b"/>
              <a:pathLst>
                <a:path w="2294254" h="33655">
                  <a:moveTo>
                    <a:pt x="2293645" y="0"/>
                  </a:moveTo>
                  <a:lnTo>
                    <a:pt x="537375" y="25311"/>
                  </a:lnTo>
                </a:path>
                <a:path w="2294254" h="33655">
                  <a:moveTo>
                    <a:pt x="502907" y="26009"/>
                  </a:moveTo>
                  <a:lnTo>
                    <a:pt x="0" y="330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3" name="object 123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016012" y="2537003"/>
            <a:ext cx="93903" cy="91795"/>
          </a:xfrm>
          <a:prstGeom prst="rect">
            <a:avLst/>
          </a:prstGeom>
        </p:spPr>
      </p:pic>
      <p:pic>
        <p:nvPicPr>
          <p:cNvPr id="124" name="object 12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031492" y="1866010"/>
            <a:ext cx="71386" cy="67170"/>
          </a:xfrm>
          <a:prstGeom prst="rect">
            <a:avLst/>
          </a:prstGeom>
        </p:spPr>
      </p:pic>
      <p:grpSp>
        <p:nvGrpSpPr>
          <p:cNvPr id="125" name="object 125"/>
          <p:cNvGrpSpPr/>
          <p:nvPr/>
        </p:nvGrpSpPr>
        <p:grpSpPr>
          <a:xfrm>
            <a:off x="8445766" y="2670645"/>
            <a:ext cx="1675130" cy="366395"/>
            <a:chOff x="3391166" y="2670644"/>
            <a:chExt cx="1675130" cy="366395"/>
          </a:xfrm>
        </p:grpSpPr>
        <p:pic>
          <p:nvPicPr>
            <p:cNvPr id="126" name="object 1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391166" y="2710726"/>
              <a:ext cx="224015" cy="150875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3632593" y="2703893"/>
              <a:ext cx="330835" cy="173990"/>
            </a:xfrm>
            <a:custGeom>
              <a:avLst/>
              <a:gdLst/>
              <a:ahLst/>
              <a:cxnLst/>
              <a:rect l="l" t="t" r="r" b="b"/>
              <a:pathLst>
                <a:path w="330835" h="173989">
                  <a:moveTo>
                    <a:pt x="251790" y="0"/>
                  </a:moveTo>
                  <a:lnTo>
                    <a:pt x="0" y="4914"/>
                  </a:lnTo>
                  <a:lnTo>
                    <a:pt x="12515" y="38065"/>
                  </a:lnTo>
                  <a:lnTo>
                    <a:pt x="33537" y="70994"/>
                  </a:lnTo>
                  <a:lnTo>
                    <a:pt x="62011" y="102028"/>
                  </a:lnTo>
                  <a:lnTo>
                    <a:pt x="96881" y="129493"/>
                  </a:lnTo>
                  <a:lnTo>
                    <a:pt x="137093" y="151717"/>
                  </a:lnTo>
                  <a:lnTo>
                    <a:pt x="181590" y="167026"/>
                  </a:lnTo>
                  <a:lnTo>
                    <a:pt x="229318" y="173746"/>
                  </a:lnTo>
                  <a:lnTo>
                    <a:pt x="279222" y="170205"/>
                  </a:lnTo>
                  <a:lnTo>
                    <a:pt x="316506" y="148672"/>
                  </a:lnTo>
                  <a:lnTo>
                    <a:pt x="330576" y="112963"/>
                  </a:lnTo>
                  <a:lnTo>
                    <a:pt x="320379" y="79497"/>
                  </a:lnTo>
                  <a:lnTo>
                    <a:pt x="284861" y="64693"/>
                  </a:lnTo>
                  <a:lnTo>
                    <a:pt x="263171" y="58837"/>
                  </a:lnTo>
                  <a:lnTo>
                    <a:pt x="249070" y="43686"/>
                  </a:lnTo>
                  <a:lnTo>
                    <a:pt x="244597" y="22865"/>
                  </a:lnTo>
                  <a:lnTo>
                    <a:pt x="25179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632593" y="2702471"/>
              <a:ext cx="330835" cy="175260"/>
            </a:xfrm>
            <a:custGeom>
              <a:avLst/>
              <a:gdLst/>
              <a:ahLst/>
              <a:cxnLst/>
              <a:rect l="l" t="t" r="r" b="b"/>
              <a:pathLst>
                <a:path w="330835" h="175260">
                  <a:moveTo>
                    <a:pt x="0" y="6337"/>
                  </a:moveTo>
                  <a:lnTo>
                    <a:pt x="33537" y="72417"/>
                  </a:lnTo>
                  <a:lnTo>
                    <a:pt x="62011" y="103451"/>
                  </a:lnTo>
                  <a:lnTo>
                    <a:pt x="96881" y="130916"/>
                  </a:lnTo>
                  <a:lnTo>
                    <a:pt x="137093" y="153139"/>
                  </a:lnTo>
                  <a:lnTo>
                    <a:pt x="181590" y="168448"/>
                  </a:lnTo>
                  <a:lnTo>
                    <a:pt x="229318" y="175168"/>
                  </a:lnTo>
                  <a:lnTo>
                    <a:pt x="279222" y="171627"/>
                  </a:lnTo>
                  <a:lnTo>
                    <a:pt x="316506" y="150094"/>
                  </a:lnTo>
                  <a:lnTo>
                    <a:pt x="330576" y="114385"/>
                  </a:lnTo>
                  <a:lnTo>
                    <a:pt x="320379" y="80920"/>
                  </a:lnTo>
                  <a:lnTo>
                    <a:pt x="284861" y="66116"/>
                  </a:lnTo>
                  <a:lnTo>
                    <a:pt x="263171" y="60260"/>
                  </a:lnTo>
                  <a:lnTo>
                    <a:pt x="249070" y="45108"/>
                  </a:lnTo>
                  <a:lnTo>
                    <a:pt x="244597" y="24287"/>
                  </a:lnTo>
                  <a:lnTo>
                    <a:pt x="251790" y="1422"/>
                  </a:lnTo>
                </a:path>
                <a:path w="330835" h="175260">
                  <a:moveTo>
                    <a:pt x="113220" y="138569"/>
                  </a:moveTo>
                  <a:lnTo>
                    <a:pt x="239839" y="0"/>
                  </a:lnTo>
                </a:path>
                <a:path w="330835" h="175260">
                  <a:moveTo>
                    <a:pt x="14058" y="42202"/>
                  </a:moveTo>
                  <a:lnTo>
                    <a:pt x="49923" y="6337"/>
                  </a:lnTo>
                </a:path>
                <a:path w="330835" h="175260">
                  <a:moveTo>
                    <a:pt x="27419" y="40792"/>
                  </a:moveTo>
                  <a:lnTo>
                    <a:pt x="63284" y="49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732466" y="2724988"/>
              <a:ext cx="38100" cy="39370"/>
            </a:xfrm>
            <a:custGeom>
              <a:avLst/>
              <a:gdLst/>
              <a:ahLst/>
              <a:cxnLst/>
              <a:rect l="l" t="t" r="r" b="b"/>
              <a:pathLst>
                <a:path w="38100" h="39369">
                  <a:moveTo>
                    <a:pt x="22504" y="0"/>
                  </a:moveTo>
                  <a:lnTo>
                    <a:pt x="4927" y="4927"/>
                  </a:lnTo>
                  <a:lnTo>
                    <a:pt x="0" y="26708"/>
                  </a:lnTo>
                  <a:lnTo>
                    <a:pt x="14770" y="39370"/>
                  </a:lnTo>
                  <a:lnTo>
                    <a:pt x="33756" y="32346"/>
                  </a:lnTo>
                  <a:lnTo>
                    <a:pt x="37973" y="11950"/>
                  </a:lnTo>
                  <a:lnTo>
                    <a:pt x="2250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732466" y="2724988"/>
              <a:ext cx="38100" cy="39370"/>
            </a:xfrm>
            <a:custGeom>
              <a:avLst/>
              <a:gdLst/>
              <a:ahLst/>
              <a:cxnLst/>
              <a:rect l="l" t="t" r="r" b="b"/>
              <a:pathLst>
                <a:path w="38100" h="39369">
                  <a:moveTo>
                    <a:pt x="4927" y="4927"/>
                  </a:moveTo>
                  <a:lnTo>
                    <a:pt x="22504" y="0"/>
                  </a:lnTo>
                  <a:lnTo>
                    <a:pt x="37973" y="11950"/>
                  </a:lnTo>
                  <a:lnTo>
                    <a:pt x="33756" y="32346"/>
                  </a:lnTo>
                  <a:lnTo>
                    <a:pt x="14770" y="39370"/>
                  </a:lnTo>
                  <a:lnTo>
                    <a:pt x="0" y="26708"/>
                  </a:lnTo>
                  <a:lnTo>
                    <a:pt x="4927" y="492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742296" y="273552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13373" y="0"/>
                  </a:moveTo>
                  <a:lnTo>
                    <a:pt x="4241" y="0"/>
                  </a:lnTo>
                  <a:lnTo>
                    <a:pt x="0" y="4229"/>
                  </a:lnTo>
                  <a:lnTo>
                    <a:pt x="0" y="14058"/>
                  </a:lnTo>
                  <a:lnTo>
                    <a:pt x="4241" y="17589"/>
                  </a:lnTo>
                  <a:lnTo>
                    <a:pt x="8458" y="17589"/>
                  </a:lnTo>
                  <a:lnTo>
                    <a:pt x="13373" y="17589"/>
                  </a:lnTo>
                  <a:lnTo>
                    <a:pt x="17602" y="14058"/>
                  </a:lnTo>
                  <a:lnTo>
                    <a:pt x="17602" y="4229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560140" y="2710916"/>
              <a:ext cx="495934" cy="323850"/>
            </a:xfrm>
            <a:custGeom>
              <a:avLst/>
              <a:gdLst/>
              <a:ahLst/>
              <a:cxnLst/>
              <a:rect l="l" t="t" r="r" b="b"/>
              <a:pathLst>
                <a:path w="495935" h="323850">
                  <a:moveTo>
                    <a:pt x="190614" y="42202"/>
                  </a:moveTo>
                  <a:lnTo>
                    <a:pt x="195529" y="42202"/>
                  </a:lnTo>
                  <a:lnTo>
                    <a:pt x="199758" y="38671"/>
                  </a:lnTo>
                  <a:lnTo>
                    <a:pt x="199758" y="33756"/>
                  </a:lnTo>
                  <a:lnTo>
                    <a:pt x="199758" y="28841"/>
                  </a:lnTo>
                  <a:lnTo>
                    <a:pt x="195529" y="24612"/>
                  </a:lnTo>
                  <a:lnTo>
                    <a:pt x="190614" y="24612"/>
                  </a:lnTo>
                  <a:lnTo>
                    <a:pt x="186397" y="24612"/>
                  </a:lnTo>
                  <a:lnTo>
                    <a:pt x="182156" y="28841"/>
                  </a:lnTo>
                  <a:lnTo>
                    <a:pt x="182156" y="33756"/>
                  </a:lnTo>
                  <a:lnTo>
                    <a:pt x="182156" y="38671"/>
                  </a:lnTo>
                  <a:lnTo>
                    <a:pt x="186397" y="42202"/>
                  </a:lnTo>
                  <a:lnTo>
                    <a:pt x="190614" y="42202"/>
                  </a:lnTo>
                  <a:close/>
                </a:path>
                <a:path w="495935" h="323850">
                  <a:moveTo>
                    <a:pt x="282041" y="106197"/>
                  </a:moveTo>
                  <a:lnTo>
                    <a:pt x="282041" y="113220"/>
                  </a:lnTo>
                  <a:lnTo>
                    <a:pt x="279933" y="117462"/>
                  </a:lnTo>
                  <a:lnTo>
                    <a:pt x="273608" y="117462"/>
                  </a:lnTo>
                  <a:lnTo>
                    <a:pt x="266572" y="117462"/>
                  </a:lnTo>
                  <a:lnTo>
                    <a:pt x="264464" y="113220"/>
                  </a:lnTo>
                  <a:lnTo>
                    <a:pt x="264464" y="106197"/>
                  </a:lnTo>
                  <a:lnTo>
                    <a:pt x="264464" y="92125"/>
                  </a:lnTo>
                  <a:lnTo>
                    <a:pt x="264464" y="85801"/>
                  </a:lnTo>
                  <a:lnTo>
                    <a:pt x="267982" y="82296"/>
                  </a:lnTo>
                  <a:lnTo>
                    <a:pt x="273608" y="82296"/>
                  </a:lnTo>
                  <a:lnTo>
                    <a:pt x="279234" y="82296"/>
                  </a:lnTo>
                  <a:lnTo>
                    <a:pt x="282041" y="85801"/>
                  </a:lnTo>
                  <a:lnTo>
                    <a:pt x="282041" y="92125"/>
                  </a:lnTo>
                  <a:lnTo>
                    <a:pt x="282041" y="106197"/>
                  </a:lnTo>
                  <a:close/>
                </a:path>
                <a:path w="495935" h="323850">
                  <a:moveTo>
                    <a:pt x="275716" y="92837"/>
                  </a:moveTo>
                  <a:lnTo>
                    <a:pt x="275716" y="90716"/>
                  </a:lnTo>
                  <a:lnTo>
                    <a:pt x="275716" y="88620"/>
                  </a:lnTo>
                  <a:lnTo>
                    <a:pt x="273608" y="88620"/>
                  </a:lnTo>
                  <a:lnTo>
                    <a:pt x="271500" y="88620"/>
                  </a:lnTo>
                  <a:lnTo>
                    <a:pt x="270789" y="90716"/>
                  </a:lnTo>
                  <a:lnTo>
                    <a:pt x="270789" y="92837"/>
                  </a:lnTo>
                  <a:lnTo>
                    <a:pt x="270789" y="106908"/>
                  </a:lnTo>
                  <a:lnTo>
                    <a:pt x="270789" y="108318"/>
                  </a:lnTo>
                  <a:lnTo>
                    <a:pt x="271500" y="111112"/>
                  </a:lnTo>
                  <a:lnTo>
                    <a:pt x="273608" y="111112"/>
                  </a:lnTo>
                  <a:lnTo>
                    <a:pt x="275716" y="111112"/>
                  </a:lnTo>
                  <a:lnTo>
                    <a:pt x="275716" y="108318"/>
                  </a:lnTo>
                  <a:lnTo>
                    <a:pt x="275716" y="106908"/>
                  </a:lnTo>
                  <a:lnTo>
                    <a:pt x="275716" y="92837"/>
                  </a:lnTo>
                  <a:close/>
                </a:path>
                <a:path w="495935" h="323850">
                  <a:moveTo>
                    <a:pt x="287667" y="116751"/>
                  </a:moveTo>
                  <a:lnTo>
                    <a:pt x="287667" y="82994"/>
                  </a:lnTo>
                  <a:lnTo>
                    <a:pt x="295401" y="82994"/>
                  </a:lnTo>
                  <a:lnTo>
                    <a:pt x="298221" y="82994"/>
                  </a:lnTo>
                  <a:lnTo>
                    <a:pt x="301739" y="82994"/>
                  </a:lnTo>
                  <a:lnTo>
                    <a:pt x="303860" y="85801"/>
                  </a:lnTo>
                  <a:lnTo>
                    <a:pt x="305244" y="87909"/>
                  </a:lnTo>
                  <a:lnTo>
                    <a:pt x="305244" y="90716"/>
                  </a:lnTo>
                  <a:lnTo>
                    <a:pt x="305244" y="92837"/>
                  </a:lnTo>
                  <a:lnTo>
                    <a:pt x="305244" y="97053"/>
                  </a:lnTo>
                  <a:lnTo>
                    <a:pt x="304558" y="100571"/>
                  </a:lnTo>
                  <a:lnTo>
                    <a:pt x="301739" y="102679"/>
                  </a:lnTo>
                  <a:lnTo>
                    <a:pt x="299631" y="104089"/>
                  </a:lnTo>
                  <a:lnTo>
                    <a:pt x="296824" y="103403"/>
                  </a:lnTo>
                  <a:lnTo>
                    <a:pt x="294703" y="103403"/>
                  </a:lnTo>
                  <a:lnTo>
                    <a:pt x="294703" y="116751"/>
                  </a:lnTo>
                  <a:lnTo>
                    <a:pt x="287667" y="116751"/>
                  </a:lnTo>
                  <a:close/>
                </a:path>
                <a:path w="495935" h="323850">
                  <a:moveTo>
                    <a:pt x="294703" y="97777"/>
                  </a:moveTo>
                  <a:lnTo>
                    <a:pt x="295401" y="97777"/>
                  </a:lnTo>
                  <a:lnTo>
                    <a:pt x="296824" y="97777"/>
                  </a:lnTo>
                  <a:lnTo>
                    <a:pt x="298221" y="96354"/>
                  </a:lnTo>
                  <a:lnTo>
                    <a:pt x="298919" y="95656"/>
                  </a:lnTo>
                  <a:lnTo>
                    <a:pt x="298919" y="94246"/>
                  </a:lnTo>
                  <a:lnTo>
                    <a:pt x="298919" y="93548"/>
                  </a:lnTo>
                  <a:lnTo>
                    <a:pt x="298919" y="92125"/>
                  </a:lnTo>
                  <a:lnTo>
                    <a:pt x="298919" y="90017"/>
                  </a:lnTo>
                  <a:lnTo>
                    <a:pt x="297522" y="89331"/>
                  </a:lnTo>
                  <a:lnTo>
                    <a:pt x="295401" y="89331"/>
                  </a:lnTo>
                  <a:lnTo>
                    <a:pt x="294703" y="89331"/>
                  </a:lnTo>
                  <a:lnTo>
                    <a:pt x="294703" y="97777"/>
                  </a:lnTo>
                  <a:close/>
                </a:path>
                <a:path w="495935" h="323850">
                  <a:moveTo>
                    <a:pt x="310883" y="116751"/>
                  </a:moveTo>
                  <a:lnTo>
                    <a:pt x="310883" y="82994"/>
                  </a:lnTo>
                  <a:lnTo>
                    <a:pt x="325653" y="82994"/>
                  </a:lnTo>
                  <a:lnTo>
                    <a:pt x="325653" y="90017"/>
                  </a:lnTo>
                  <a:lnTo>
                    <a:pt x="317220" y="90017"/>
                  </a:lnTo>
                  <a:lnTo>
                    <a:pt x="317220" y="95656"/>
                  </a:lnTo>
                  <a:lnTo>
                    <a:pt x="325653" y="95656"/>
                  </a:lnTo>
                  <a:lnTo>
                    <a:pt x="325653" y="102679"/>
                  </a:lnTo>
                  <a:lnTo>
                    <a:pt x="317220" y="102679"/>
                  </a:lnTo>
                  <a:lnTo>
                    <a:pt x="317220" y="109715"/>
                  </a:lnTo>
                  <a:lnTo>
                    <a:pt x="326351" y="109715"/>
                  </a:lnTo>
                  <a:lnTo>
                    <a:pt x="326351" y="116751"/>
                  </a:lnTo>
                  <a:lnTo>
                    <a:pt x="310883" y="116751"/>
                  </a:lnTo>
                  <a:close/>
                </a:path>
                <a:path w="495935" h="323850">
                  <a:moveTo>
                    <a:pt x="336918" y="97777"/>
                  </a:moveTo>
                  <a:lnTo>
                    <a:pt x="337604" y="116751"/>
                  </a:lnTo>
                  <a:lnTo>
                    <a:pt x="331279" y="116751"/>
                  </a:lnTo>
                  <a:lnTo>
                    <a:pt x="331279" y="82994"/>
                  </a:lnTo>
                  <a:lnTo>
                    <a:pt x="338315" y="82994"/>
                  </a:lnTo>
                  <a:lnTo>
                    <a:pt x="343230" y="101981"/>
                  </a:lnTo>
                  <a:lnTo>
                    <a:pt x="342531" y="82994"/>
                  </a:lnTo>
                  <a:lnTo>
                    <a:pt x="348856" y="82994"/>
                  </a:lnTo>
                  <a:lnTo>
                    <a:pt x="348856" y="116751"/>
                  </a:lnTo>
                  <a:lnTo>
                    <a:pt x="341833" y="116751"/>
                  </a:lnTo>
                  <a:lnTo>
                    <a:pt x="336918" y="97777"/>
                  </a:lnTo>
                  <a:close/>
                </a:path>
                <a:path w="495935" h="323850">
                  <a:moveTo>
                    <a:pt x="0" y="0"/>
                  </a:moveTo>
                  <a:lnTo>
                    <a:pt x="346760" y="320027"/>
                  </a:lnTo>
                  <a:lnTo>
                    <a:pt x="353119" y="323496"/>
                  </a:lnTo>
                  <a:lnTo>
                    <a:pt x="359151" y="322484"/>
                  </a:lnTo>
                  <a:lnTo>
                    <a:pt x="364261" y="318834"/>
                  </a:lnTo>
                  <a:lnTo>
                    <a:pt x="367855" y="314388"/>
                  </a:lnTo>
                  <a:lnTo>
                    <a:pt x="495871" y="170218"/>
                  </a:lnTo>
                </a:path>
                <a:path w="495935" h="323850">
                  <a:moveTo>
                    <a:pt x="323545" y="38671"/>
                  </a:moveTo>
                  <a:lnTo>
                    <a:pt x="450151" y="2250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022940" y="2698254"/>
              <a:ext cx="34290" cy="45085"/>
            </a:xfrm>
            <a:custGeom>
              <a:avLst/>
              <a:gdLst/>
              <a:ahLst/>
              <a:cxnLst/>
              <a:rect l="l" t="t" r="r" b="b"/>
              <a:pathLst>
                <a:path w="34289" h="45085">
                  <a:moveTo>
                    <a:pt x="33769" y="0"/>
                  </a:moveTo>
                  <a:lnTo>
                    <a:pt x="0" y="35877"/>
                  </a:lnTo>
                  <a:lnTo>
                    <a:pt x="3530" y="41503"/>
                  </a:lnTo>
                  <a:lnTo>
                    <a:pt x="8445" y="45008"/>
                  </a:lnTo>
                  <a:lnTo>
                    <a:pt x="12661" y="45008"/>
                  </a:lnTo>
                  <a:lnTo>
                    <a:pt x="21006" y="41666"/>
                  </a:lnTo>
                  <a:lnTo>
                    <a:pt x="27701" y="32521"/>
                  </a:lnTo>
                  <a:lnTo>
                    <a:pt x="32153" y="18894"/>
                  </a:lnTo>
                  <a:lnTo>
                    <a:pt x="33769" y="2108"/>
                  </a:lnTo>
                  <a:lnTo>
                    <a:pt x="3376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22940" y="2698254"/>
              <a:ext cx="34290" cy="45085"/>
            </a:xfrm>
            <a:custGeom>
              <a:avLst/>
              <a:gdLst/>
              <a:ahLst/>
              <a:cxnLst/>
              <a:rect l="l" t="t" r="r" b="b"/>
              <a:pathLst>
                <a:path w="34289" h="45085">
                  <a:moveTo>
                    <a:pt x="0" y="35877"/>
                  </a:moveTo>
                  <a:lnTo>
                    <a:pt x="3530" y="41503"/>
                  </a:lnTo>
                  <a:lnTo>
                    <a:pt x="8445" y="45008"/>
                  </a:lnTo>
                  <a:lnTo>
                    <a:pt x="12661" y="45008"/>
                  </a:lnTo>
                  <a:lnTo>
                    <a:pt x="21006" y="41666"/>
                  </a:lnTo>
                  <a:lnTo>
                    <a:pt x="27701" y="32521"/>
                  </a:lnTo>
                  <a:lnTo>
                    <a:pt x="32153" y="18894"/>
                  </a:lnTo>
                  <a:lnTo>
                    <a:pt x="33769" y="2108"/>
                  </a:lnTo>
                  <a:lnTo>
                    <a:pt x="33769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030687" y="2698254"/>
              <a:ext cx="10553" cy="35877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07294" y="2670644"/>
              <a:ext cx="1058900" cy="216280"/>
            </a:xfrm>
            <a:prstGeom prst="rect">
              <a:avLst/>
            </a:prstGeom>
          </p:spPr>
        </p:pic>
      </p:grpSp>
      <p:sp>
        <p:nvSpPr>
          <p:cNvPr id="137" name="object 137"/>
          <p:cNvSpPr/>
          <p:nvPr/>
        </p:nvSpPr>
        <p:spPr>
          <a:xfrm>
            <a:off x="10205707" y="2722880"/>
            <a:ext cx="48260" cy="23495"/>
          </a:xfrm>
          <a:custGeom>
            <a:avLst/>
            <a:gdLst/>
            <a:ahLst/>
            <a:cxnLst/>
            <a:rect l="l" t="t" r="r" b="b"/>
            <a:pathLst>
              <a:path w="48260" h="23494">
                <a:moveTo>
                  <a:pt x="0" y="23202"/>
                </a:moveTo>
                <a:lnTo>
                  <a:pt x="7747" y="23202"/>
                </a:lnTo>
                <a:lnTo>
                  <a:pt x="11277" y="23202"/>
                </a:lnTo>
                <a:lnTo>
                  <a:pt x="14071" y="18275"/>
                </a:lnTo>
                <a:lnTo>
                  <a:pt x="14071" y="12649"/>
                </a:lnTo>
                <a:lnTo>
                  <a:pt x="14071" y="6324"/>
                </a:lnTo>
                <a:lnTo>
                  <a:pt x="10553" y="1384"/>
                </a:lnTo>
                <a:lnTo>
                  <a:pt x="7035" y="2108"/>
                </a:lnTo>
                <a:lnTo>
                  <a:pt x="2819" y="2108"/>
                </a:lnTo>
              </a:path>
              <a:path w="48260" h="23494">
                <a:moveTo>
                  <a:pt x="33782" y="21094"/>
                </a:moveTo>
                <a:lnTo>
                  <a:pt x="40805" y="21094"/>
                </a:lnTo>
                <a:lnTo>
                  <a:pt x="45021" y="21094"/>
                </a:lnTo>
                <a:lnTo>
                  <a:pt x="47840" y="16167"/>
                </a:lnTo>
                <a:lnTo>
                  <a:pt x="47129" y="10541"/>
                </a:lnTo>
                <a:lnTo>
                  <a:pt x="47129" y="4216"/>
                </a:lnTo>
                <a:lnTo>
                  <a:pt x="44348" y="0"/>
                </a:lnTo>
                <a:lnTo>
                  <a:pt x="40805" y="0"/>
                </a:lnTo>
                <a:lnTo>
                  <a:pt x="365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8" name="object 138"/>
          <p:cNvGrpSpPr/>
          <p:nvPr/>
        </p:nvGrpSpPr>
        <p:grpSpPr>
          <a:xfrm>
            <a:off x="9635832" y="2674176"/>
            <a:ext cx="621030" cy="144145"/>
            <a:chOff x="4581232" y="2674175"/>
            <a:chExt cx="621030" cy="144145"/>
          </a:xfrm>
        </p:grpSpPr>
        <p:pic>
          <p:nvPicPr>
            <p:cNvPr id="139" name="object 1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92395" y="2759442"/>
              <a:ext cx="61912" cy="15481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4792395" y="2759443"/>
              <a:ext cx="62230" cy="15875"/>
            </a:xfrm>
            <a:custGeom>
              <a:avLst/>
              <a:gdLst/>
              <a:ahLst/>
              <a:cxnLst/>
              <a:rect l="l" t="t" r="r" b="b"/>
              <a:pathLst>
                <a:path w="62229" h="15875">
                  <a:moveTo>
                    <a:pt x="0" y="3517"/>
                  </a:moveTo>
                  <a:lnTo>
                    <a:pt x="2108" y="10553"/>
                  </a:lnTo>
                  <a:lnTo>
                    <a:pt x="7759" y="15481"/>
                  </a:lnTo>
                  <a:lnTo>
                    <a:pt x="14782" y="15481"/>
                  </a:lnTo>
                  <a:lnTo>
                    <a:pt x="46443" y="15481"/>
                  </a:lnTo>
                  <a:lnTo>
                    <a:pt x="54889" y="15481"/>
                  </a:lnTo>
                  <a:lnTo>
                    <a:pt x="61912" y="8445"/>
                  </a:lnTo>
                  <a:lnTo>
                    <a:pt x="6191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792395" y="2695448"/>
              <a:ext cx="62230" cy="43815"/>
            </a:xfrm>
            <a:custGeom>
              <a:avLst/>
              <a:gdLst/>
              <a:ahLst/>
              <a:cxnLst/>
              <a:rect l="l" t="t" r="r" b="b"/>
              <a:pathLst>
                <a:path w="62229" h="43814">
                  <a:moveTo>
                    <a:pt x="54889" y="0"/>
                  </a:moveTo>
                  <a:lnTo>
                    <a:pt x="6337" y="0"/>
                  </a:lnTo>
                  <a:lnTo>
                    <a:pt x="0" y="7023"/>
                  </a:lnTo>
                  <a:lnTo>
                    <a:pt x="0" y="43599"/>
                  </a:lnTo>
                  <a:lnTo>
                    <a:pt x="61912" y="41490"/>
                  </a:lnTo>
                  <a:lnTo>
                    <a:pt x="61912" y="7023"/>
                  </a:lnTo>
                  <a:lnTo>
                    <a:pt x="54889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583518" y="2677858"/>
              <a:ext cx="289560" cy="138430"/>
            </a:xfrm>
            <a:custGeom>
              <a:avLst/>
              <a:gdLst/>
              <a:ahLst/>
              <a:cxnLst/>
              <a:rect l="l" t="t" r="r" b="b"/>
              <a:pathLst>
                <a:path w="289560" h="138430">
                  <a:moveTo>
                    <a:pt x="270789" y="59080"/>
                  </a:moveTo>
                  <a:lnTo>
                    <a:pt x="270789" y="33058"/>
                  </a:lnTo>
                  <a:lnTo>
                    <a:pt x="270789" y="24612"/>
                  </a:lnTo>
                  <a:lnTo>
                    <a:pt x="263766" y="17589"/>
                  </a:lnTo>
                  <a:lnTo>
                    <a:pt x="255320" y="17589"/>
                  </a:lnTo>
                  <a:lnTo>
                    <a:pt x="223659" y="17589"/>
                  </a:lnTo>
                  <a:lnTo>
                    <a:pt x="215214" y="17589"/>
                  </a:lnTo>
                  <a:lnTo>
                    <a:pt x="208876" y="24612"/>
                  </a:lnTo>
                  <a:lnTo>
                    <a:pt x="208876" y="33058"/>
                  </a:lnTo>
                  <a:lnTo>
                    <a:pt x="208876" y="61188"/>
                  </a:lnTo>
                </a:path>
                <a:path w="289560" h="138430">
                  <a:moveTo>
                    <a:pt x="289077" y="80187"/>
                  </a:moveTo>
                  <a:lnTo>
                    <a:pt x="289077" y="130111"/>
                  </a:lnTo>
                  <a:lnTo>
                    <a:pt x="166687" y="137845"/>
                  </a:lnTo>
                  <a:lnTo>
                    <a:pt x="141363" y="135039"/>
                  </a:lnTo>
                  <a:lnTo>
                    <a:pt x="138557" y="123075"/>
                  </a:lnTo>
                  <a:lnTo>
                    <a:pt x="125882" y="115354"/>
                  </a:lnTo>
                  <a:lnTo>
                    <a:pt x="125882" y="90030"/>
                  </a:lnTo>
                </a:path>
                <a:path w="289560" h="138430">
                  <a:moveTo>
                    <a:pt x="125882" y="64706"/>
                  </a:moveTo>
                  <a:lnTo>
                    <a:pt x="125882" y="53467"/>
                  </a:lnTo>
                  <a:lnTo>
                    <a:pt x="92849" y="48526"/>
                  </a:lnTo>
                </a:path>
                <a:path w="289560" h="138430">
                  <a:moveTo>
                    <a:pt x="90030" y="19697"/>
                  </a:moveTo>
                  <a:lnTo>
                    <a:pt x="123075" y="24612"/>
                  </a:lnTo>
                  <a:lnTo>
                    <a:pt x="123075" y="1397"/>
                  </a:lnTo>
                </a:path>
                <a:path w="289560" h="138430">
                  <a:moveTo>
                    <a:pt x="141363" y="135039"/>
                  </a:moveTo>
                  <a:lnTo>
                    <a:pt x="17576" y="95643"/>
                  </a:lnTo>
                </a:path>
                <a:path w="289560" h="138430">
                  <a:moveTo>
                    <a:pt x="164566" y="137845"/>
                  </a:moveTo>
                  <a:lnTo>
                    <a:pt x="164566" y="87223"/>
                  </a:lnTo>
                </a:path>
                <a:path w="289560" h="138430">
                  <a:moveTo>
                    <a:pt x="164566" y="61899"/>
                  </a:moveTo>
                  <a:lnTo>
                    <a:pt x="163868" y="0"/>
                  </a:lnTo>
                </a:path>
                <a:path w="289560" h="138430">
                  <a:moveTo>
                    <a:pt x="17576" y="66814"/>
                  </a:moveTo>
                  <a:lnTo>
                    <a:pt x="17576" y="3517"/>
                  </a:lnTo>
                </a:path>
                <a:path w="289560" h="138430">
                  <a:moveTo>
                    <a:pt x="0" y="68224"/>
                  </a:moveTo>
                  <a:lnTo>
                    <a:pt x="0" y="420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666525" y="2697556"/>
              <a:ext cx="14757" cy="29540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4617973" y="2697556"/>
              <a:ext cx="71755" cy="47625"/>
            </a:xfrm>
            <a:custGeom>
              <a:avLst/>
              <a:gdLst/>
              <a:ahLst/>
              <a:cxnLst/>
              <a:rect l="l" t="t" r="r" b="b"/>
              <a:pathLst>
                <a:path w="71754" h="47625">
                  <a:moveTo>
                    <a:pt x="55575" y="29540"/>
                  </a:moveTo>
                  <a:lnTo>
                    <a:pt x="59778" y="29540"/>
                  </a:lnTo>
                  <a:lnTo>
                    <a:pt x="63309" y="22504"/>
                  </a:lnTo>
                  <a:lnTo>
                    <a:pt x="63309" y="14770"/>
                  </a:lnTo>
                  <a:lnTo>
                    <a:pt x="63309" y="6337"/>
                  </a:lnTo>
                  <a:lnTo>
                    <a:pt x="59778" y="0"/>
                  </a:lnTo>
                  <a:lnTo>
                    <a:pt x="55575" y="0"/>
                  </a:lnTo>
                  <a:lnTo>
                    <a:pt x="52057" y="0"/>
                  </a:lnTo>
                  <a:lnTo>
                    <a:pt x="48552" y="6337"/>
                  </a:lnTo>
                  <a:lnTo>
                    <a:pt x="48552" y="14770"/>
                  </a:lnTo>
                  <a:lnTo>
                    <a:pt x="48552" y="22504"/>
                  </a:lnTo>
                  <a:lnTo>
                    <a:pt x="52057" y="29540"/>
                  </a:lnTo>
                  <a:lnTo>
                    <a:pt x="55575" y="29540"/>
                  </a:lnTo>
                  <a:close/>
                </a:path>
                <a:path w="71754" h="47625">
                  <a:moveTo>
                    <a:pt x="0" y="29540"/>
                  </a:moveTo>
                  <a:lnTo>
                    <a:pt x="0" y="18288"/>
                  </a:lnTo>
                  <a:lnTo>
                    <a:pt x="5638" y="11252"/>
                  </a:lnTo>
                  <a:lnTo>
                    <a:pt x="28841" y="11252"/>
                  </a:lnTo>
                  <a:lnTo>
                    <a:pt x="33769" y="16167"/>
                  </a:lnTo>
                  <a:lnTo>
                    <a:pt x="33769" y="47117"/>
                  </a:lnTo>
                </a:path>
                <a:path w="71754" h="47625">
                  <a:moveTo>
                    <a:pt x="49237" y="18986"/>
                  </a:moveTo>
                  <a:lnTo>
                    <a:pt x="37985" y="18986"/>
                  </a:lnTo>
                  <a:lnTo>
                    <a:pt x="37985" y="35864"/>
                  </a:lnTo>
                  <a:lnTo>
                    <a:pt x="37985" y="41490"/>
                  </a:lnTo>
                  <a:lnTo>
                    <a:pt x="40093" y="46418"/>
                  </a:lnTo>
                  <a:lnTo>
                    <a:pt x="45021" y="46418"/>
                  </a:lnTo>
                </a:path>
                <a:path w="71754" h="47625">
                  <a:moveTo>
                    <a:pt x="67525" y="30937"/>
                  </a:moveTo>
                  <a:lnTo>
                    <a:pt x="67525" y="45008"/>
                  </a:lnTo>
                </a:path>
                <a:path w="71754" h="47625">
                  <a:moveTo>
                    <a:pt x="71729" y="31648"/>
                  </a:moveTo>
                  <a:lnTo>
                    <a:pt x="71729" y="457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806467" y="2786875"/>
              <a:ext cx="20955" cy="24765"/>
            </a:xfrm>
            <a:custGeom>
              <a:avLst/>
              <a:gdLst/>
              <a:ahLst/>
              <a:cxnLst/>
              <a:rect l="l" t="t" r="r" b="b"/>
              <a:pathLst>
                <a:path w="20954" h="24764">
                  <a:moveTo>
                    <a:pt x="15494" y="0"/>
                  </a:moveTo>
                  <a:lnTo>
                    <a:pt x="4241" y="0"/>
                  </a:lnTo>
                  <a:lnTo>
                    <a:pt x="0" y="5626"/>
                  </a:lnTo>
                  <a:lnTo>
                    <a:pt x="0" y="18986"/>
                  </a:lnTo>
                  <a:lnTo>
                    <a:pt x="4241" y="24612"/>
                  </a:lnTo>
                  <a:lnTo>
                    <a:pt x="9842" y="24612"/>
                  </a:lnTo>
                  <a:lnTo>
                    <a:pt x="15494" y="24612"/>
                  </a:lnTo>
                  <a:lnTo>
                    <a:pt x="20421" y="18986"/>
                  </a:lnTo>
                  <a:lnTo>
                    <a:pt x="20421" y="5626"/>
                  </a:lnTo>
                  <a:lnTo>
                    <a:pt x="1549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806467" y="2786875"/>
              <a:ext cx="20955" cy="24765"/>
            </a:xfrm>
            <a:custGeom>
              <a:avLst/>
              <a:gdLst/>
              <a:ahLst/>
              <a:cxnLst/>
              <a:rect l="l" t="t" r="r" b="b"/>
              <a:pathLst>
                <a:path w="20954" h="24764">
                  <a:moveTo>
                    <a:pt x="9842" y="24612"/>
                  </a:moveTo>
                  <a:lnTo>
                    <a:pt x="15494" y="24612"/>
                  </a:lnTo>
                  <a:lnTo>
                    <a:pt x="20421" y="18986"/>
                  </a:lnTo>
                  <a:lnTo>
                    <a:pt x="20421" y="12661"/>
                  </a:lnTo>
                  <a:lnTo>
                    <a:pt x="20421" y="5626"/>
                  </a:lnTo>
                  <a:lnTo>
                    <a:pt x="15494" y="0"/>
                  </a:lnTo>
                  <a:lnTo>
                    <a:pt x="9842" y="0"/>
                  </a:lnTo>
                  <a:lnTo>
                    <a:pt x="4241" y="0"/>
                  </a:lnTo>
                  <a:lnTo>
                    <a:pt x="0" y="5626"/>
                  </a:lnTo>
                  <a:lnTo>
                    <a:pt x="0" y="12661"/>
                  </a:lnTo>
                  <a:lnTo>
                    <a:pt x="0" y="18986"/>
                  </a:lnTo>
                  <a:lnTo>
                    <a:pt x="4241" y="24612"/>
                  </a:lnTo>
                  <a:lnTo>
                    <a:pt x="9842" y="246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812093" y="2793910"/>
              <a:ext cx="9156" cy="10553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4799431" y="2676461"/>
              <a:ext cx="155575" cy="135255"/>
            </a:xfrm>
            <a:custGeom>
              <a:avLst/>
              <a:gdLst/>
              <a:ahLst/>
              <a:cxnLst/>
              <a:rect l="l" t="t" r="r" b="b"/>
              <a:pathLst>
                <a:path w="155575" h="135255">
                  <a:moveTo>
                    <a:pt x="16878" y="128003"/>
                  </a:moveTo>
                  <a:lnTo>
                    <a:pt x="19723" y="128003"/>
                  </a:lnTo>
                  <a:lnTo>
                    <a:pt x="21818" y="125895"/>
                  </a:lnTo>
                  <a:lnTo>
                    <a:pt x="21818" y="123075"/>
                  </a:lnTo>
                  <a:lnTo>
                    <a:pt x="21818" y="119557"/>
                  </a:lnTo>
                  <a:lnTo>
                    <a:pt x="19723" y="117449"/>
                  </a:lnTo>
                  <a:lnTo>
                    <a:pt x="16878" y="117449"/>
                  </a:lnTo>
                  <a:lnTo>
                    <a:pt x="14782" y="117449"/>
                  </a:lnTo>
                  <a:lnTo>
                    <a:pt x="12661" y="119557"/>
                  </a:lnTo>
                  <a:lnTo>
                    <a:pt x="12661" y="123075"/>
                  </a:lnTo>
                  <a:lnTo>
                    <a:pt x="12661" y="125895"/>
                  </a:lnTo>
                  <a:lnTo>
                    <a:pt x="14782" y="128003"/>
                  </a:lnTo>
                  <a:lnTo>
                    <a:pt x="16878" y="128003"/>
                  </a:lnTo>
                  <a:close/>
                </a:path>
                <a:path w="155575" h="135255">
                  <a:moveTo>
                    <a:pt x="16878" y="110413"/>
                  </a:moveTo>
                  <a:lnTo>
                    <a:pt x="10566" y="109715"/>
                  </a:lnTo>
                  <a:lnTo>
                    <a:pt x="4241" y="109715"/>
                  </a:lnTo>
                  <a:lnTo>
                    <a:pt x="0" y="115341"/>
                  </a:lnTo>
                  <a:lnTo>
                    <a:pt x="0" y="121666"/>
                  </a:lnTo>
                  <a:lnTo>
                    <a:pt x="0" y="127292"/>
                  </a:lnTo>
                  <a:lnTo>
                    <a:pt x="3530" y="132232"/>
                  </a:lnTo>
                  <a:lnTo>
                    <a:pt x="7746" y="133616"/>
                  </a:lnTo>
                  <a:lnTo>
                    <a:pt x="16878" y="135026"/>
                  </a:lnTo>
                </a:path>
                <a:path w="155575" h="135255">
                  <a:moveTo>
                    <a:pt x="72453" y="57670"/>
                  </a:moveTo>
                  <a:lnTo>
                    <a:pt x="114630" y="31635"/>
                  </a:lnTo>
                  <a:lnTo>
                    <a:pt x="114630" y="1397"/>
                  </a:lnTo>
                  <a:lnTo>
                    <a:pt x="135762" y="0"/>
                  </a:lnTo>
                  <a:lnTo>
                    <a:pt x="135762" y="33045"/>
                  </a:lnTo>
                  <a:lnTo>
                    <a:pt x="155448" y="3304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912690" y="2755226"/>
              <a:ext cx="20955" cy="29845"/>
            </a:xfrm>
            <a:custGeom>
              <a:avLst/>
              <a:gdLst/>
              <a:ahLst/>
              <a:cxnLst/>
              <a:rect l="l" t="t" r="r" b="b"/>
              <a:pathLst>
                <a:path w="20954" h="29844">
                  <a:moveTo>
                    <a:pt x="20370" y="0"/>
                  </a:moveTo>
                  <a:lnTo>
                    <a:pt x="0" y="2108"/>
                  </a:lnTo>
                  <a:lnTo>
                    <a:pt x="0" y="29540"/>
                  </a:lnTo>
                  <a:lnTo>
                    <a:pt x="20370" y="29540"/>
                  </a:lnTo>
                  <a:lnTo>
                    <a:pt x="2037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912690" y="2755226"/>
              <a:ext cx="20955" cy="29845"/>
            </a:xfrm>
            <a:custGeom>
              <a:avLst/>
              <a:gdLst/>
              <a:ahLst/>
              <a:cxnLst/>
              <a:rect l="l" t="t" r="r" b="b"/>
              <a:pathLst>
                <a:path w="20954" h="29844">
                  <a:moveTo>
                    <a:pt x="0" y="2108"/>
                  </a:moveTo>
                  <a:lnTo>
                    <a:pt x="0" y="29540"/>
                  </a:lnTo>
                  <a:lnTo>
                    <a:pt x="20370" y="29540"/>
                  </a:lnTo>
                  <a:lnTo>
                    <a:pt x="2037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911280" y="2703893"/>
              <a:ext cx="69850" cy="30480"/>
            </a:xfrm>
            <a:custGeom>
              <a:avLst/>
              <a:gdLst/>
              <a:ahLst/>
              <a:cxnLst/>
              <a:rect l="l" t="t" r="r" b="b"/>
              <a:pathLst>
                <a:path w="69850" h="30480">
                  <a:moveTo>
                    <a:pt x="54152" y="0"/>
                  </a:moveTo>
                  <a:lnTo>
                    <a:pt x="46801" y="1849"/>
                  </a:lnTo>
                  <a:lnTo>
                    <a:pt x="43338" y="7464"/>
                  </a:lnTo>
                  <a:lnTo>
                    <a:pt x="41590" y="13741"/>
                  </a:lnTo>
                  <a:lnTo>
                    <a:pt x="39382" y="17576"/>
                  </a:lnTo>
                  <a:lnTo>
                    <a:pt x="34480" y="18986"/>
                  </a:lnTo>
                  <a:lnTo>
                    <a:pt x="26720" y="18262"/>
                  </a:lnTo>
                  <a:lnTo>
                    <a:pt x="22504" y="16167"/>
                  </a:lnTo>
                  <a:lnTo>
                    <a:pt x="18287" y="14757"/>
                  </a:lnTo>
                  <a:lnTo>
                    <a:pt x="16179" y="12649"/>
                  </a:lnTo>
                  <a:lnTo>
                    <a:pt x="4914" y="12649"/>
                  </a:lnTo>
                  <a:lnTo>
                    <a:pt x="0" y="18262"/>
                  </a:lnTo>
                  <a:lnTo>
                    <a:pt x="0" y="26708"/>
                  </a:lnTo>
                  <a:lnTo>
                    <a:pt x="685" y="28828"/>
                  </a:lnTo>
                  <a:lnTo>
                    <a:pt x="685" y="30238"/>
                  </a:lnTo>
                  <a:lnTo>
                    <a:pt x="69634" y="26708"/>
                  </a:lnTo>
                  <a:lnTo>
                    <a:pt x="69095" y="19668"/>
                  </a:lnTo>
                  <a:lnTo>
                    <a:pt x="66908" y="10977"/>
                  </a:lnTo>
                  <a:lnTo>
                    <a:pt x="62213" y="3474"/>
                  </a:lnTo>
                  <a:lnTo>
                    <a:pt x="5415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911280" y="2674353"/>
              <a:ext cx="199390" cy="106045"/>
            </a:xfrm>
            <a:custGeom>
              <a:avLst/>
              <a:gdLst/>
              <a:ahLst/>
              <a:cxnLst/>
              <a:rect l="l" t="t" r="r" b="b"/>
              <a:pathLst>
                <a:path w="199389" h="106044">
                  <a:moveTo>
                    <a:pt x="685" y="59778"/>
                  </a:moveTo>
                  <a:lnTo>
                    <a:pt x="685" y="58369"/>
                  </a:lnTo>
                  <a:lnTo>
                    <a:pt x="0" y="56248"/>
                  </a:lnTo>
                  <a:lnTo>
                    <a:pt x="0" y="54851"/>
                  </a:lnTo>
                  <a:lnTo>
                    <a:pt x="0" y="47802"/>
                  </a:lnTo>
                  <a:lnTo>
                    <a:pt x="4914" y="42189"/>
                  </a:lnTo>
                  <a:lnTo>
                    <a:pt x="11252" y="42189"/>
                  </a:lnTo>
                  <a:lnTo>
                    <a:pt x="16179" y="42189"/>
                  </a:lnTo>
                  <a:lnTo>
                    <a:pt x="18287" y="44297"/>
                  </a:lnTo>
                  <a:lnTo>
                    <a:pt x="22504" y="45707"/>
                  </a:lnTo>
                  <a:lnTo>
                    <a:pt x="26720" y="47802"/>
                  </a:lnTo>
                  <a:lnTo>
                    <a:pt x="34480" y="48526"/>
                  </a:lnTo>
                  <a:lnTo>
                    <a:pt x="39382" y="47117"/>
                  </a:lnTo>
                  <a:lnTo>
                    <a:pt x="41590" y="43281"/>
                  </a:lnTo>
                  <a:lnTo>
                    <a:pt x="43338" y="37004"/>
                  </a:lnTo>
                  <a:lnTo>
                    <a:pt x="46801" y="31390"/>
                  </a:lnTo>
                  <a:lnTo>
                    <a:pt x="54152" y="29540"/>
                  </a:lnTo>
                  <a:lnTo>
                    <a:pt x="62213" y="33015"/>
                  </a:lnTo>
                  <a:lnTo>
                    <a:pt x="66908" y="40517"/>
                  </a:lnTo>
                  <a:lnTo>
                    <a:pt x="69095" y="49208"/>
                  </a:lnTo>
                  <a:lnTo>
                    <a:pt x="69634" y="56248"/>
                  </a:lnTo>
                </a:path>
                <a:path w="199389" h="106044">
                  <a:moveTo>
                    <a:pt x="64008" y="56248"/>
                  </a:moveTo>
                  <a:lnTo>
                    <a:pt x="64008" y="51346"/>
                  </a:lnTo>
                  <a:lnTo>
                    <a:pt x="59791" y="46405"/>
                  </a:lnTo>
                  <a:lnTo>
                    <a:pt x="54851" y="46405"/>
                  </a:lnTo>
                  <a:lnTo>
                    <a:pt x="49911" y="46405"/>
                  </a:lnTo>
                  <a:lnTo>
                    <a:pt x="46418" y="51346"/>
                  </a:lnTo>
                  <a:lnTo>
                    <a:pt x="46418" y="56248"/>
                  </a:lnTo>
                </a:path>
                <a:path w="199389" h="106044">
                  <a:moveTo>
                    <a:pt x="23215" y="17564"/>
                  </a:moveTo>
                  <a:lnTo>
                    <a:pt x="69634" y="29540"/>
                  </a:lnTo>
                  <a:lnTo>
                    <a:pt x="69634" y="41490"/>
                  </a:lnTo>
                </a:path>
                <a:path w="199389" h="106044">
                  <a:moveTo>
                    <a:pt x="66103" y="43599"/>
                  </a:moveTo>
                  <a:lnTo>
                    <a:pt x="99161" y="43599"/>
                  </a:lnTo>
                  <a:lnTo>
                    <a:pt x="106197" y="43599"/>
                  </a:lnTo>
                  <a:lnTo>
                    <a:pt x="106197" y="47802"/>
                  </a:lnTo>
                  <a:lnTo>
                    <a:pt x="106921" y="52743"/>
                  </a:lnTo>
                </a:path>
                <a:path w="199389" h="106044">
                  <a:moveTo>
                    <a:pt x="82981" y="0"/>
                  </a:moveTo>
                  <a:lnTo>
                    <a:pt x="82981" y="41490"/>
                  </a:lnTo>
                </a:path>
                <a:path w="199389" h="106044">
                  <a:moveTo>
                    <a:pt x="103403" y="76669"/>
                  </a:moveTo>
                  <a:lnTo>
                    <a:pt x="199047" y="105486"/>
                  </a:lnTo>
                  <a:lnTo>
                    <a:pt x="197637" y="3505"/>
                  </a:lnTo>
                </a:path>
                <a:path w="199389" h="106044">
                  <a:moveTo>
                    <a:pt x="189191" y="101269"/>
                  </a:moveTo>
                  <a:lnTo>
                    <a:pt x="187794" y="35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125084" y="270247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4058" y="0"/>
                  </a:moveTo>
                  <a:lnTo>
                    <a:pt x="5638" y="0"/>
                  </a:lnTo>
                  <a:lnTo>
                    <a:pt x="0" y="5626"/>
                  </a:lnTo>
                  <a:lnTo>
                    <a:pt x="0" y="18287"/>
                  </a:lnTo>
                  <a:lnTo>
                    <a:pt x="3517" y="23228"/>
                  </a:lnTo>
                  <a:lnTo>
                    <a:pt x="9169" y="25323"/>
                  </a:lnTo>
                  <a:lnTo>
                    <a:pt x="13360" y="26022"/>
                  </a:lnTo>
                  <a:lnTo>
                    <a:pt x="17576" y="27444"/>
                  </a:lnTo>
                  <a:lnTo>
                    <a:pt x="20421" y="26022"/>
                  </a:lnTo>
                  <a:lnTo>
                    <a:pt x="27457" y="6337"/>
                  </a:lnTo>
                  <a:lnTo>
                    <a:pt x="22517" y="2108"/>
                  </a:lnTo>
                  <a:lnTo>
                    <a:pt x="18300" y="1422"/>
                  </a:lnTo>
                  <a:lnTo>
                    <a:pt x="15481" y="698"/>
                  </a:lnTo>
                  <a:lnTo>
                    <a:pt x="140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125084" y="2679966"/>
              <a:ext cx="27940" cy="50165"/>
            </a:xfrm>
            <a:custGeom>
              <a:avLst/>
              <a:gdLst/>
              <a:ahLst/>
              <a:cxnLst/>
              <a:rect l="l" t="t" r="r" b="b"/>
              <a:pathLst>
                <a:path w="27939" h="50164">
                  <a:moveTo>
                    <a:pt x="27457" y="28841"/>
                  </a:moveTo>
                  <a:lnTo>
                    <a:pt x="22517" y="24612"/>
                  </a:lnTo>
                  <a:lnTo>
                    <a:pt x="18300" y="23926"/>
                  </a:lnTo>
                  <a:lnTo>
                    <a:pt x="15481" y="23202"/>
                  </a:lnTo>
                  <a:lnTo>
                    <a:pt x="14058" y="22504"/>
                  </a:lnTo>
                  <a:lnTo>
                    <a:pt x="13360" y="22504"/>
                  </a:lnTo>
                  <a:lnTo>
                    <a:pt x="12674" y="22504"/>
                  </a:lnTo>
                  <a:lnTo>
                    <a:pt x="5638" y="22504"/>
                  </a:lnTo>
                  <a:lnTo>
                    <a:pt x="0" y="28130"/>
                  </a:lnTo>
                  <a:lnTo>
                    <a:pt x="0" y="35166"/>
                  </a:lnTo>
                  <a:lnTo>
                    <a:pt x="0" y="40792"/>
                  </a:lnTo>
                  <a:lnTo>
                    <a:pt x="3517" y="45732"/>
                  </a:lnTo>
                  <a:lnTo>
                    <a:pt x="9169" y="47828"/>
                  </a:lnTo>
                  <a:lnTo>
                    <a:pt x="13360" y="48526"/>
                  </a:lnTo>
                  <a:lnTo>
                    <a:pt x="17576" y="49949"/>
                  </a:lnTo>
                  <a:lnTo>
                    <a:pt x="20421" y="48526"/>
                  </a:lnTo>
                </a:path>
                <a:path w="27939" h="50164">
                  <a:moveTo>
                    <a:pt x="25336" y="0"/>
                  </a:moveTo>
                  <a:lnTo>
                    <a:pt x="25336" y="274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151107" y="2727794"/>
              <a:ext cx="1270" cy="22225"/>
            </a:xfrm>
            <a:custGeom>
              <a:avLst/>
              <a:gdLst/>
              <a:ahLst/>
              <a:cxnLst/>
              <a:rect l="l" t="t" r="r" b="b"/>
              <a:pathLst>
                <a:path w="1270" h="22225">
                  <a:moveTo>
                    <a:pt x="355" y="-2286"/>
                  </a:moveTo>
                  <a:lnTo>
                    <a:pt x="355" y="24079"/>
                  </a:lnTo>
                </a:path>
              </a:pathLst>
            </a:custGeom>
            <a:ln w="52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110327" y="2707398"/>
              <a:ext cx="89535" cy="73025"/>
            </a:xfrm>
            <a:custGeom>
              <a:avLst/>
              <a:gdLst/>
              <a:ahLst/>
              <a:cxnLst/>
              <a:rect l="l" t="t" r="r" b="b"/>
              <a:pathLst>
                <a:path w="89535" h="73025">
                  <a:moveTo>
                    <a:pt x="41490" y="61188"/>
                  </a:moveTo>
                  <a:lnTo>
                    <a:pt x="41490" y="70332"/>
                  </a:lnTo>
                  <a:lnTo>
                    <a:pt x="0" y="72440"/>
                  </a:lnTo>
                </a:path>
                <a:path w="89535" h="73025">
                  <a:moveTo>
                    <a:pt x="45021" y="4216"/>
                  </a:moveTo>
                  <a:lnTo>
                    <a:pt x="50634" y="0"/>
                  </a:lnTo>
                  <a:lnTo>
                    <a:pt x="52755" y="4927"/>
                  </a:lnTo>
                  <a:lnTo>
                    <a:pt x="58369" y="9842"/>
                  </a:lnTo>
                  <a:lnTo>
                    <a:pt x="61887" y="11963"/>
                  </a:lnTo>
                  <a:lnTo>
                    <a:pt x="60349" y="18882"/>
                  </a:lnTo>
                  <a:lnTo>
                    <a:pt x="60059" y="26200"/>
                  </a:lnTo>
                  <a:lnTo>
                    <a:pt x="61220" y="32726"/>
                  </a:lnTo>
                  <a:lnTo>
                    <a:pt x="64033" y="37274"/>
                  </a:lnTo>
                  <a:lnTo>
                    <a:pt x="59791" y="40081"/>
                  </a:lnTo>
                  <a:lnTo>
                    <a:pt x="56946" y="48526"/>
                  </a:lnTo>
                  <a:lnTo>
                    <a:pt x="55562" y="53454"/>
                  </a:lnTo>
                  <a:lnTo>
                    <a:pt x="53441" y="53454"/>
                  </a:lnTo>
                  <a:lnTo>
                    <a:pt x="48526" y="52044"/>
                  </a:lnTo>
                  <a:lnTo>
                    <a:pt x="46405" y="49936"/>
                  </a:lnTo>
                </a:path>
                <a:path w="89535" h="73025">
                  <a:moveTo>
                    <a:pt x="50634" y="0"/>
                  </a:moveTo>
                  <a:lnTo>
                    <a:pt x="64693" y="0"/>
                  </a:lnTo>
                  <a:lnTo>
                    <a:pt x="71056" y="2108"/>
                  </a:lnTo>
                  <a:lnTo>
                    <a:pt x="76657" y="8445"/>
                  </a:lnTo>
                  <a:lnTo>
                    <a:pt x="78765" y="11963"/>
                  </a:lnTo>
                  <a:lnTo>
                    <a:pt x="79365" y="17998"/>
                  </a:lnTo>
                  <a:lnTo>
                    <a:pt x="79298" y="25414"/>
                  </a:lnTo>
                  <a:lnTo>
                    <a:pt x="78965" y="32432"/>
                  </a:lnTo>
                  <a:lnTo>
                    <a:pt x="78765" y="37274"/>
                  </a:lnTo>
                  <a:lnTo>
                    <a:pt x="75946" y="43624"/>
                  </a:lnTo>
                  <a:lnTo>
                    <a:pt x="73152" y="50647"/>
                  </a:lnTo>
                  <a:lnTo>
                    <a:pt x="71056" y="52755"/>
                  </a:lnTo>
                  <a:lnTo>
                    <a:pt x="55562" y="53454"/>
                  </a:lnTo>
                </a:path>
                <a:path w="89535" h="73025">
                  <a:moveTo>
                    <a:pt x="61887" y="11963"/>
                  </a:moveTo>
                  <a:lnTo>
                    <a:pt x="78765" y="11963"/>
                  </a:lnTo>
                </a:path>
                <a:path w="89535" h="73025">
                  <a:moveTo>
                    <a:pt x="64033" y="37274"/>
                  </a:moveTo>
                  <a:lnTo>
                    <a:pt x="78765" y="37274"/>
                  </a:lnTo>
                  <a:lnTo>
                    <a:pt x="82981" y="37274"/>
                  </a:lnTo>
                  <a:lnTo>
                    <a:pt x="86499" y="37274"/>
                  </a:lnTo>
                  <a:lnTo>
                    <a:pt x="89344" y="32359"/>
                  </a:lnTo>
                  <a:lnTo>
                    <a:pt x="89344" y="26022"/>
                  </a:lnTo>
                  <a:lnTo>
                    <a:pt x="88620" y="20396"/>
                  </a:lnTo>
                  <a:lnTo>
                    <a:pt x="85801" y="15481"/>
                  </a:lnTo>
                  <a:lnTo>
                    <a:pt x="82283" y="15481"/>
                  </a:lnTo>
                  <a:lnTo>
                    <a:pt x="79463" y="1617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7"/>
          <p:cNvSpPr/>
          <p:nvPr/>
        </p:nvSpPr>
        <p:spPr>
          <a:xfrm>
            <a:off x="8570417" y="3271482"/>
            <a:ext cx="30480" cy="20955"/>
          </a:xfrm>
          <a:custGeom>
            <a:avLst/>
            <a:gdLst/>
            <a:ahLst/>
            <a:cxnLst/>
            <a:rect l="l" t="t" r="r" b="b"/>
            <a:pathLst>
              <a:path w="30479" h="20954">
                <a:moveTo>
                  <a:pt x="30251" y="0"/>
                </a:moveTo>
                <a:lnTo>
                  <a:pt x="0" y="0"/>
                </a:lnTo>
                <a:lnTo>
                  <a:pt x="0" y="20408"/>
                </a:lnTo>
                <a:lnTo>
                  <a:pt x="24891" y="19011"/>
                </a:lnTo>
                <a:lnTo>
                  <a:pt x="3025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366455" y="3310331"/>
            <a:ext cx="5080" cy="22860"/>
          </a:xfrm>
          <a:custGeom>
            <a:avLst/>
            <a:gdLst/>
            <a:ahLst/>
            <a:cxnLst/>
            <a:rect l="l" t="t" r="r" b="b"/>
            <a:pathLst>
              <a:path w="5079" h="22860">
                <a:moveTo>
                  <a:pt x="4927" y="0"/>
                </a:moveTo>
                <a:lnTo>
                  <a:pt x="0" y="0"/>
                </a:lnTo>
                <a:lnTo>
                  <a:pt x="0" y="22326"/>
                </a:lnTo>
                <a:lnTo>
                  <a:pt x="4927" y="22326"/>
                </a:lnTo>
                <a:lnTo>
                  <a:pt x="4927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420393" y="3352229"/>
            <a:ext cx="13335" cy="45085"/>
          </a:xfrm>
          <a:custGeom>
            <a:avLst/>
            <a:gdLst/>
            <a:ahLst/>
            <a:cxnLst/>
            <a:rect l="l" t="t" r="r" b="b"/>
            <a:pathLst>
              <a:path w="13335" h="45085">
                <a:moveTo>
                  <a:pt x="11645" y="12306"/>
                </a:moveTo>
                <a:lnTo>
                  <a:pt x="8267" y="0"/>
                </a:lnTo>
                <a:lnTo>
                  <a:pt x="0" y="0"/>
                </a:lnTo>
                <a:lnTo>
                  <a:pt x="3962" y="12306"/>
                </a:lnTo>
                <a:lnTo>
                  <a:pt x="11645" y="12306"/>
                </a:lnTo>
                <a:close/>
              </a:path>
              <a:path w="13335" h="45085">
                <a:moveTo>
                  <a:pt x="13068" y="34848"/>
                </a:moveTo>
                <a:lnTo>
                  <a:pt x="11620" y="13322"/>
                </a:lnTo>
                <a:lnTo>
                  <a:pt x="2692" y="13322"/>
                </a:lnTo>
                <a:lnTo>
                  <a:pt x="1104" y="44983"/>
                </a:lnTo>
                <a:lnTo>
                  <a:pt x="10604" y="43573"/>
                </a:lnTo>
                <a:lnTo>
                  <a:pt x="13068" y="34848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0" name="object 160"/>
          <p:cNvGrpSpPr/>
          <p:nvPr/>
        </p:nvGrpSpPr>
        <p:grpSpPr>
          <a:xfrm>
            <a:off x="8421320" y="3166682"/>
            <a:ext cx="108585" cy="583565"/>
            <a:chOff x="3366719" y="3166681"/>
            <a:chExt cx="108585" cy="583565"/>
          </a:xfrm>
        </p:grpSpPr>
        <p:sp>
          <p:nvSpPr>
            <p:cNvPr id="161" name="object 161"/>
            <p:cNvSpPr/>
            <p:nvPr/>
          </p:nvSpPr>
          <p:spPr>
            <a:xfrm>
              <a:off x="3366719" y="3243719"/>
              <a:ext cx="13970" cy="46355"/>
            </a:xfrm>
            <a:custGeom>
              <a:avLst/>
              <a:gdLst/>
              <a:ahLst/>
              <a:cxnLst/>
              <a:rect l="l" t="t" r="r" b="b"/>
              <a:pathLst>
                <a:path w="13970" h="46354">
                  <a:moveTo>
                    <a:pt x="10909" y="12306"/>
                  </a:moveTo>
                  <a:lnTo>
                    <a:pt x="7734" y="0"/>
                  </a:lnTo>
                  <a:lnTo>
                    <a:pt x="0" y="0"/>
                  </a:lnTo>
                  <a:lnTo>
                    <a:pt x="3708" y="12306"/>
                  </a:lnTo>
                  <a:lnTo>
                    <a:pt x="10909" y="12306"/>
                  </a:lnTo>
                  <a:close/>
                </a:path>
                <a:path w="13970" h="46354">
                  <a:moveTo>
                    <a:pt x="13360" y="35928"/>
                  </a:moveTo>
                  <a:lnTo>
                    <a:pt x="11925" y="14401"/>
                  </a:lnTo>
                  <a:lnTo>
                    <a:pt x="2997" y="14401"/>
                  </a:lnTo>
                  <a:lnTo>
                    <a:pt x="1409" y="46050"/>
                  </a:lnTo>
                  <a:lnTo>
                    <a:pt x="10909" y="44653"/>
                  </a:lnTo>
                  <a:lnTo>
                    <a:pt x="13360" y="35928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3393160" y="3166681"/>
              <a:ext cx="81915" cy="583565"/>
            </a:xfrm>
            <a:custGeom>
              <a:avLst/>
              <a:gdLst/>
              <a:ahLst/>
              <a:cxnLst/>
              <a:rect l="l" t="t" r="r" b="b"/>
              <a:pathLst>
                <a:path w="81914" h="583564">
                  <a:moveTo>
                    <a:pt x="5905" y="0"/>
                  </a:moveTo>
                  <a:lnTo>
                    <a:pt x="4190" y="242760"/>
                  </a:lnTo>
                  <a:lnTo>
                    <a:pt x="0" y="242404"/>
                  </a:lnTo>
                  <a:lnTo>
                    <a:pt x="2387" y="499376"/>
                  </a:lnTo>
                  <a:lnTo>
                    <a:pt x="81787" y="582955"/>
                  </a:lnTo>
                  <a:lnTo>
                    <a:pt x="79768" y="57670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3394430" y="3349853"/>
              <a:ext cx="37465" cy="78740"/>
            </a:xfrm>
            <a:custGeom>
              <a:avLst/>
              <a:gdLst/>
              <a:ahLst/>
              <a:cxnLst/>
              <a:rect l="l" t="t" r="r" b="b"/>
              <a:pathLst>
                <a:path w="37464" h="78739">
                  <a:moveTo>
                    <a:pt x="12166" y="12649"/>
                  </a:moveTo>
                  <a:lnTo>
                    <a:pt x="7251" y="0"/>
                  </a:lnTo>
                  <a:lnTo>
                    <a:pt x="838" y="8610"/>
                  </a:lnTo>
                  <a:lnTo>
                    <a:pt x="0" y="38785"/>
                  </a:lnTo>
                  <a:lnTo>
                    <a:pt x="7251" y="59105"/>
                  </a:lnTo>
                  <a:lnTo>
                    <a:pt x="11455" y="49885"/>
                  </a:lnTo>
                  <a:lnTo>
                    <a:pt x="12166" y="12649"/>
                  </a:lnTo>
                  <a:close/>
                </a:path>
                <a:path w="37464" h="78739">
                  <a:moveTo>
                    <a:pt x="37363" y="32918"/>
                  </a:moveTo>
                  <a:lnTo>
                    <a:pt x="30530" y="21488"/>
                  </a:lnTo>
                  <a:lnTo>
                    <a:pt x="24955" y="28854"/>
                  </a:lnTo>
                  <a:lnTo>
                    <a:pt x="24028" y="59055"/>
                  </a:lnTo>
                  <a:lnTo>
                    <a:pt x="30911" y="78155"/>
                  </a:lnTo>
                  <a:lnTo>
                    <a:pt x="36588" y="70129"/>
                  </a:lnTo>
                  <a:lnTo>
                    <a:pt x="37363" y="32918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401682" y="3345890"/>
              <a:ext cx="52705" cy="86360"/>
            </a:xfrm>
            <a:custGeom>
              <a:avLst/>
              <a:gdLst/>
              <a:ahLst/>
              <a:cxnLst/>
              <a:rect l="l" t="t" r="r" b="b"/>
              <a:pathLst>
                <a:path w="52704" h="86360">
                  <a:moveTo>
                    <a:pt x="19532" y="53784"/>
                  </a:moveTo>
                  <a:lnTo>
                    <a:pt x="5397" y="53784"/>
                  </a:lnTo>
                  <a:lnTo>
                    <a:pt x="0" y="66459"/>
                  </a:lnTo>
                  <a:lnTo>
                    <a:pt x="16205" y="66586"/>
                  </a:lnTo>
                  <a:lnTo>
                    <a:pt x="19532" y="53784"/>
                  </a:lnTo>
                  <a:close/>
                </a:path>
                <a:path w="52704" h="86360">
                  <a:moveTo>
                    <a:pt x="22390" y="14198"/>
                  </a:moveTo>
                  <a:lnTo>
                    <a:pt x="17018" y="0"/>
                  </a:lnTo>
                  <a:lnTo>
                    <a:pt x="1612" y="0"/>
                  </a:lnTo>
                  <a:lnTo>
                    <a:pt x="7048" y="15798"/>
                  </a:lnTo>
                  <a:lnTo>
                    <a:pt x="22390" y="14198"/>
                  </a:lnTo>
                  <a:close/>
                </a:path>
                <a:path w="52704" h="86360">
                  <a:moveTo>
                    <a:pt x="25527" y="16332"/>
                  </a:moveTo>
                  <a:lnTo>
                    <a:pt x="7150" y="15951"/>
                  </a:lnTo>
                  <a:lnTo>
                    <a:pt x="5778" y="33451"/>
                  </a:lnTo>
                  <a:lnTo>
                    <a:pt x="6540" y="51079"/>
                  </a:lnTo>
                  <a:lnTo>
                    <a:pt x="17614" y="51079"/>
                  </a:lnTo>
                  <a:lnTo>
                    <a:pt x="18034" y="33451"/>
                  </a:lnTo>
                  <a:lnTo>
                    <a:pt x="25527" y="16332"/>
                  </a:lnTo>
                  <a:close/>
                </a:path>
                <a:path w="52704" h="86360">
                  <a:moveTo>
                    <a:pt x="46316" y="73304"/>
                  </a:moveTo>
                  <a:lnTo>
                    <a:pt x="32181" y="73304"/>
                  </a:lnTo>
                  <a:lnTo>
                    <a:pt x="26784" y="85966"/>
                  </a:lnTo>
                  <a:lnTo>
                    <a:pt x="41325" y="85966"/>
                  </a:lnTo>
                  <a:lnTo>
                    <a:pt x="46316" y="73304"/>
                  </a:lnTo>
                  <a:close/>
                </a:path>
                <a:path w="52704" h="86360">
                  <a:moveTo>
                    <a:pt x="52692" y="53784"/>
                  </a:moveTo>
                  <a:lnTo>
                    <a:pt x="49961" y="37172"/>
                  </a:lnTo>
                  <a:lnTo>
                    <a:pt x="33210" y="36296"/>
                  </a:lnTo>
                  <a:lnTo>
                    <a:pt x="46316" y="34925"/>
                  </a:lnTo>
                  <a:lnTo>
                    <a:pt x="40932" y="20726"/>
                  </a:lnTo>
                  <a:lnTo>
                    <a:pt x="25527" y="20726"/>
                  </a:lnTo>
                  <a:lnTo>
                    <a:pt x="30975" y="36525"/>
                  </a:lnTo>
                  <a:lnTo>
                    <a:pt x="33070" y="36309"/>
                  </a:lnTo>
                  <a:lnTo>
                    <a:pt x="31711" y="53784"/>
                  </a:lnTo>
                  <a:lnTo>
                    <a:pt x="31711" y="73304"/>
                  </a:lnTo>
                  <a:lnTo>
                    <a:pt x="49961" y="71069"/>
                  </a:lnTo>
                  <a:lnTo>
                    <a:pt x="52692" y="53784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389681" y="3207448"/>
              <a:ext cx="39370" cy="76835"/>
            </a:xfrm>
            <a:custGeom>
              <a:avLst/>
              <a:gdLst/>
              <a:ahLst/>
              <a:cxnLst/>
              <a:rect l="l" t="t" r="r" b="b"/>
              <a:pathLst>
                <a:path w="39370" h="76835">
                  <a:moveTo>
                    <a:pt x="12179" y="12661"/>
                  </a:moveTo>
                  <a:lnTo>
                    <a:pt x="7264" y="0"/>
                  </a:lnTo>
                  <a:lnTo>
                    <a:pt x="850" y="8610"/>
                  </a:lnTo>
                  <a:lnTo>
                    <a:pt x="0" y="38798"/>
                  </a:lnTo>
                  <a:lnTo>
                    <a:pt x="7264" y="59118"/>
                  </a:lnTo>
                  <a:lnTo>
                    <a:pt x="11468" y="49898"/>
                  </a:lnTo>
                  <a:lnTo>
                    <a:pt x="12179" y="12661"/>
                  </a:lnTo>
                  <a:close/>
                </a:path>
                <a:path w="39370" h="76835">
                  <a:moveTo>
                    <a:pt x="38963" y="31026"/>
                  </a:moveTo>
                  <a:lnTo>
                    <a:pt x="32715" y="19608"/>
                  </a:lnTo>
                  <a:lnTo>
                    <a:pt x="27635" y="26974"/>
                  </a:lnTo>
                  <a:lnTo>
                    <a:pt x="26797" y="57150"/>
                  </a:lnTo>
                  <a:lnTo>
                    <a:pt x="33070" y="76263"/>
                  </a:lnTo>
                  <a:lnTo>
                    <a:pt x="38252" y="68249"/>
                  </a:lnTo>
                  <a:lnTo>
                    <a:pt x="38963" y="31026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396945" y="3205047"/>
              <a:ext cx="52705" cy="83820"/>
            </a:xfrm>
            <a:custGeom>
              <a:avLst/>
              <a:gdLst/>
              <a:ahLst/>
              <a:cxnLst/>
              <a:rect l="l" t="t" r="r" b="b"/>
              <a:pathLst>
                <a:path w="52704" h="83820">
                  <a:moveTo>
                    <a:pt x="19532" y="52235"/>
                  </a:moveTo>
                  <a:lnTo>
                    <a:pt x="5397" y="52235"/>
                  </a:lnTo>
                  <a:lnTo>
                    <a:pt x="0" y="64909"/>
                  </a:lnTo>
                  <a:lnTo>
                    <a:pt x="16205" y="65024"/>
                  </a:lnTo>
                  <a:lnTo>
                    <a:pt x="19532" y="52235"/>
                  </a:lnTo>
                  <a:close/>
                </a:path>
                <a:path w="52704" h="83820">
                  <a:moveTo>
                    <a:pt x="22377" y="14198"/>
                  </a:moveTo>
                  <a:lnTo>
                    <a:pt x="17005" y="0"/>
                  </a:lnTo>
                  <a:lnTo>
                    <a:pt x="1600" y="0"/>
                  </a:lnTo>
                  <a:lnTo>
                    <a:pt x="7048" y="15798"/>
                  </a:lnTo>
                  <a:lnTo>
                    <a:pt x="22377" y="14198"/>
                  </a:lnTo>
                  <a:close/>
                </a:path>
                <a:path w="52704" h="83820">
                  <a:moveTo>
                    <a:pt x="24015" y="16764"/>
                  </a:moveTo>
                  <a:lnTo>
                    <a:pt x="7150" y="15875"/>
                  </a:lnTo>
                  <a:lnTo>
                    <a:pt x="5765" y="33375"/>
                  </a:lnTo>
                  <a:lnTo>
                    <a:pt x="8089" y="50876"/>
                  </a:lnTo>
                  <a:lnTo>
                    <a:pt x="17602" y="50977"/>
                  </a:lnTo>
                  <a:lnTo>
                    <a:pt x="18021" y="33375"/>
                  </a:lnTo>
                  <a:lnTo>
                    <a:pt x="24015" y="16764"/>
                  </a:lnTo>
                  <a:close/>
                </a:path>
                <a:path w="52704" h="83820">
                  <a:moveTo>
                    <a:pt x="47205" y="70650"/>
                  </a:moveTo>
                  <a:lnTo>
                    <a:pt x="33083" y="70650"/>
                  </a:lnTo>
                  <a:lnTo>
                    <a:pt x="27673" y="83324"/>
                  </a:lnTo>
                  <a:lnTo>
                    <a:pt x="42214" y="83324"/>
                  </a:lnTo>
                  <a:lnTo>
                    <a:pt x="47205" y="70650"/>
                  </a:lnTo>
                  <a:close/>
                </a:path>
                <a:path w="52704" h="83820">
                  <a:moveTo>
                    <a:pt x="48463" y="31394"/>
                  </a:moveTo>
                  <a:lnTo>
                    <a:pt x="43078" y="17195"/>
                  </a:lnTo>
                  <a:lnTo>
                    <a:pt x="27673" y="17195"/>
                  </a:lnTo>
                  <a:lnTo>
                    <a:pt x="33121" y="32981"/>
                  </a:lnTo>
                  <a:lnTo>
                    <a:pt x="48463" y="31394"/>
                  </a:lnTo>
                  <a:close/>
                </a:path>
                <a:path w="52704" h="83820">
                  <a:moveTo>
                    <a:pt x="52692" y="52235"/>
                  </a:moveTo>
                  <a:lnTo>
                    <a:pt x="49949" y="35623"/>
                  </a:lnTo>
                  <a:lnTo>
                    <a:pt x="33083" y="34734"/>
                  </a:lnTo>
                  <a:lnTo>
                    <a:pt x="31699" y="52235"/>
                  </a:lnTo>
                  <a:lnTo>
                    <a:pt x="34023" y="69735"/>
                  </a:lnTo>
                  <a:lnTo>
                    <a:pt x="49949" y="69507"/>
                  </a:lnTo>
                  <a:lnTo>
                    <a:pt x="52692" y="5223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7" name="object 167"/>
          <p:cNvGrpSpPr/>
          <p:nvPr/>
        </p:nvGrpSpPr>
        <p:grpSpPr>
          <a:xfrm>
            <a:off x="10178110" y="2741688"/>
            <a:ext cx="31750" cy="32384"/>
            <a:chOff x="5123510" y="2741688"/>
            <a:chExt cx="31750" cy="32384"/>
          </a:xfrm>
        </p:grpSpPr>
        <p:sp>
          <p:nvSpPr>
            <p:cNvPr id="168" name="object 168"/>
            <p:cNvSpPr/>
            <p:nvPr/>
          </p:nvSpPr>
          <p:spPr>
            <a:xfrm>
              <a:off x="5125796" y="2743974"/>
              <a:ext cx="27305" cy="27940"/>
            </a:xfrm>
            <a:custGeom>
              <a:avLst/>
              <a:gdLst/>
              <a:ahLst/>
              <a:cxnLst/>
              <a:rect l="l" t="t" r="r" b="b"/>
              <a:pathLst>
                <a:path w="27304" h="27939">
                  <a:moveTo>
                    <a:pt x="14071" y="0"/>
                  </a:moveTo>
                  <a:lnTo>
                    <a:pt x="5626" y="0"/>
                  </a:lnTo>
                  <a:lnTo>
                    <a:pt x="0" y="5613"/>
                  </a:lnTo>
                  <a:lnTo>
                    <a:pt x="0" y="18275"/>
                  </a:lnTo>
                  <a:lnTo>
                    <a:pt x="3530" y="23215"/>
                  </a:lnTo>
                  <a:lnTo>
                    <a:pt x="8458" y="25311"/>
                  </a:lnTo>
                  <a:lnTo>
                    <a:pt x="12649" y="26022"/>
                  </a:lnTo>
                  <a:lnTo>
                    <a:pt x="17589" y="27419"/>
                  </a:lnTo>
                  <a:lnTo>
                    <a:pt x="20383" y="26022"/>
                  </a:lnTo>
                  <a:lnTo>
                    <a:pt x="26746" y="6324"/>
                  </a:lnTo>
                  <a:lnTo>
                    <a:pt x="22529" y="2108"/>
                  </a:lnTo>
                  <a:lnTo>
                    <a:pt x="18287" y="1397"/>
                  </a:lnTo>
                  <a:lnTo>
                    <a:pt x="14770" y="698"/>
                  </a:lnTo>
                  <a:lnTo>
                    <a:pt x="140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125796" y="2743974"/>
              <a:ext cx="27305" cy="27940"/>
            </a:xfrm>
            <a:custGeom>
              <a:avLst/>
              <a:gdLst/>
              <a:ahLst/>
              <a:cxnLst/>
              <a:rect l="l" t="t" r="r" b="b"/>
              <a:pathLst>
                <a:path w="27304" h="27939">
                  <a:moveTo>
                    <a:pt x="26746" y="6324"/>
                  </a:moveTo>
                  <a:lnTo>
                    <a:pt x="22529" y="2108"/>
                  </a:lnTo>
                  <a:lnTo>
                    <a:pt x="18287" y="1397"/>
                  </a:lnTo>
                  <a:lnTo>
                    <a:pt x="14770" y="698"/>
                  </a:lnTo>
                  <a:lnTo>
                    <a:pt x="14071" y="0"/>
                  </a:lnTo>
                  <a:lnTo>
                    <a:pt x="13347" y="0"/>
                  </a:lnTo>
                  <a:lnTo>
                    <a:pt x="12649" y="0"/>
                  </a:lnTo>
                  <a:lnTo>
                    <a:pt x="5626" y="0"/>
                  </a:lnTo>
                  <a:lnTo>
                    <a:pt x="0" y="5613"/>
                  </a:lnTo>
                  <a:lnTo>
                    <a:pt x="0" y="12661"/>
                  </a:lnTo>
                  <a:lnTo>
                    <a:pt x="0" y="18275"/>
                  </a:lnTo>
                  <a:lnTo>
                    <a:pt x="3530" y="23215"/>
                  </a:lnTo>
                  <a:lnTo>
                    <a:pt x="8458" y="25311"/>
                  </a:lnTo>
                  <a:lnTo>
                    <a:pt x="12649" y="26022"/>
                  </a:lnTo>
                  <a:lnTo>
                    <a:pt x="17589" y="27419"/>
                  </a:lnTo>
                  <a:lnTo>
                    <a:pt x="20383" y="260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0" name="object 170"/>
          <p:cNvGrpSpPr/>
          <p:nvPr/>
        </p:nvGrpSpPr>
        <p:grpSpPr>
          <a:xfrm>
            <a:off x="9027426" y="3313507"/>
            <a:ext cx="24130" cy="52705"/>
            <a:chOff x="3972826" y="3313506"/>
            <a:chExt cx="24130" cy="52705"/>
          </a:xfrm>
        </p:grpSpPr>
        <p:sp>
          <p:nvSpPr>
            <p:cNvPr id="171" name="object 171"/>
            <p:cNvSpPr/>
            <p:nvPr/>
          </p:nvSpPr>
          <p:spPr>
            <a:xfrm>
              <a:off x="3975112" y="3315792"/>
              <a:ext cx="19050" cy="48260"/>
            </a:xfrm>
            <a:custGeom>
              <a:avLst/>
              <a:gdLst/>
              <a:ahLst/>
              <a:cxnLst/>
              <a:rect l="l" t="t" r="r" b="b"/>
              <a:pathLst>
                <a:path w="19050" h="48260">
                  <a:moveTo>
                    <a:pt x="3517" y="0"/>
                  </a:moveTo>
                  <a:lnTo>
                    <a:pt x="7734" y="15468"/>
                  </a:lnTo>
                  <a:lnTo>
                    <a:pt x="7734" y="35166"/>
                  </a:lnTo>
                  <a:lnTo>
                    <a:pt x="4216" y="47815"/>
                  </a:lnTo>
                  <a:lnTo>
                    <a:pt x="1422" y="34467"/>
                  </a:lnTo>
                  <a:lnTo>
                    <a:pt x="0" y="14770"/>
                  </a:lnTo>
                  <a:lnTo>
                    <a:pt x="3517" y="0"/>
                  </a:lnTo>
                  <a:close/>
                </a:path>
                <a:path w="19050" h="48260">
                  <a:moveTo>
                    <a:pt x="3517" y="0"/>
                  </a:moveTo>
                  <a:lnTo>
                    <a:pt x="14782" y="0"/>
                  </a:lnTo>
                  <a:lnTo>
                    <a:pt x="18287" y="14770"/>
                  </a:lnTo>
                  <a:lnTo>
                    <a:pt x="18999" y="34467"/>
                  </a:lnTo>
                  <a:lnTo>
                    <a:pt x="15481" y="47129"/>
                  </a:lnTo>
                  <a:lnTo>
                    <a:pt x="4216" y="478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982847" y="33305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-2286" y="349"/>
                  </a:moveTo>
                  <a:lnTo>
                    <a:pt x="12839" y="349"/>
                  </a:lnTo>
                </a:path>
              </a:pathLst>
            </a:custGeom>
            <a:ln w="5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982847" y="335026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-2286" y="349"/>
                  </a:moveTo>
                  <a:lnTo>
                    <a:pt x="13550" y="349"/>
                  </a:lnTo>
                </a:path>
              </a:pathLst>
            </a:custGeom>
            <a:ln w="5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4" name="object 174"/>
          <p:cNvGrpSpPr/>
          <p:nvPr/>
        </p:nvGrpSpPr>
        <p:grpSpPr>
          <a:xfrm>
            <a:off x="9028126" y="3205900"/>
            <a:ext cx="24765" cy="51435"/>
            <a:chOff x="3973525" y="3205899"/>
            <a:chExt cx="24765" cy="51435"/>
          </a:xfrm>
        </p:grpSpPr>
        <p:sp>
          <p:nvSpPr>
            <p:cNvPr id="175" name="object 175"/>
            <p:cNvSpPr/>
            <p:nvPr/>
          </p:nvSpPr>
          <p:spPr>
            <a:xfrm>
              <a:off x="3975811" y="3208185"/>
              <a:ext cx="20320" cy="46990"/>
            </a:xfrm>
            <a:custGeom>
              <a:avLst/>
              <a:gdLst/>
              <a:ahLst/>
              <a:cxnLst/>
              <a:rect l="l" t="t" r="r" b="b"/>
              <a:pathLst>
                <a:path w="20320" h="46989">
                  <a:moveTo>
                    <a:pt x="4241" y="698"/>
                  </a:moveTo>
                  <a:lnTo>
                    <a:pt x="7759" y="14770"/>
                  </a:lnTo>
                  <a:lnTo>
                    <a:pt x="7759" y="34467"/>
                  </a:lnTo>
                  <a:lnTo>
                    <a:pt x="3517" y="46418"/>
                  </a:lnTo>
                  <a:lnTo>
                    <a:pt x="723" y="33756"/>
                  </a:lnTo>
                  <a:lnTo>
                    <a:pt x="0" y="14058"/>
                  </a:lnTo>
                  <a:lnTo>
                    <a:pt x="4241" y="698"/>
                  </a:lnTo>
                  <a:close/>
                </a:path>
                <a:path w="20320" h="46989">
                  <a:moveTo>
                    <a:pt x="4241" y="698"/>
                  </a:moveTo>
                  <a:lnTo>
                    <a:pt x="15481" y="0"/>
                  </a:lnTo>
                  <a:lnTo>
                    <a:pt x="19697" y="14770"/>
                  </a:lnTo>
                  <a:lnTo>
                    <a:pt x="19697" y="33756"/>
                  </a:lnTo>
                  <a:lnTo>
                    <a:pt x="15481" y="46418"/>
                  </a:lnTo>
                  <a:lnTo>
                    <a:pt x="3517" y="46418"/>
                  </a:lnTo>
                </a:path>
                <a:path w="20320" h="46989">
                  <a:moveTo>
                    <a:pt x="19697" y="14770"/>
                  </a:moveTo>
                  <a:lnTo>
                    <a:pt x="7759" y="147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983570" y="3241941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-2286" y="355"/>
                  </a:moveTo>
                  <a:lnTo>
                    <a:pt x="14224" y="355"/>
                  </a:lnTo>
                </a:path>
              </a:pathLst>
            </a:custGeom>
            <a:ln w="52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" name="object 177"/>
          <p:cNvSpPr/>
          <p:nvPr/>
        </p:nvSpPr>
        <p:spPr>
          <a:xfrm>
            <a:off x="9617024" y="3185668"/>
            <a:ext cx="19050" cy="40005"/>
          </a:xfrm>
          <a:custGeom>
            <a:avLst/>
            <a:gdLst/>
            <a:ahLst/>
            <a:cxnLst/>
            <a:rect l="l" t="t" r="r" b="b"/>
            <a:pathLst>
              <a:path w="19050" h="40005">
                <a:moveTo>
                  <a:pt x="5626" y="0"/>
                </a:moveTo>
                <a:lnTo>
                  <a:pt x="10541" y="12661"/>
                </a:lnTo>
                <a:lnTo>
                  <a:pt x="10541" y="28854"/>
                </a:lnTo>
                <a:lnTo>
                  <a:pt x="4927" y="39408"/>
                </a:lnTo>
                <a:lnTo>
                  <a:pt x="1409" y="28143"/>
                </a:lnTo>
                <a:lnTo>
                  <a:pt x="0" y="11963"/>
                </a:lnTo>
                <a:lnTo>
                  <a:pt x="5626" y="0"/>
                </a:lnTo>
                <a:close/>
              </a:path>
              <a:path w="19050" h="40005">
                <a:moveTo>
                  <a:pt x="5626" y="0"/>
                </a:moveTo>
                <a:lnTo>
                  <a:pt x="14058" y="0"/>
                </a:lnTo>
                <a:lnTo>
                  <a:pt x="18986" y="12661"/>
                </a:lnTo>
                <a:lnTo>
                  <a:pt x="18986" y="28854"/>
                </a:lnTo>
                <a:lnTo>
                  <a:pt x="13347" y="39408"/>
                </a:lnTo>
                <a:lnTo>
                  <a:pt x="4927" y="39408"/>
                </a:lnTo>
              </a:path>
              <a:path w="19050" h="40005">
                <a:moveTo>
                  <a:pt x="18986" y="12661"/>
                </a:moveTo>
                <a:lnTo>
                  <a:pt x="10541" y="12661"/>
                </a:lnTo>
              </a:path>
              <a:path w="19050" h="40005">
                <a:moveTo>
                  <a:pt x="18986" y="28854"/>
                </a:moveTo>
                <a:lnTo>
                  <a:pt x="10541" y="2885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9616313" y="3304552"/>
            <a:ext cx="19050" cy="40640"/>
          </a:xfrm>
          <a:custGeom>
            <a:avLst/>
            <a:gdLst/>
            <a:ahLst/>
            <a:cxnLst/>
            <a:rect l="l" t="t" r="r" b="b"/>
            <a:pathLst>
              <a:path w="19050" h="40639">
                <a:moveTo>
                  <a:pt x="4927" y="0"/>
                </a:moveTo>
                <a:lnTo>
                  <a:pt x="9855" y="12649"/>
                </a:lnTo>
                <a:lnTo>
                  <a:pt x="9855" y="29540"/>
                </a:lnTo>
                <a:lnTo>
                  <a:pt x="4216" y="40081"/>
                </a:lnTo>
                <a:lnTo>
                  <a:pt x="711" y="28816"/>
                </a:lnTo>
                <a:lnTo>
                  <a:pt x="0" y="12649"/>
                </a:lnTo>
                <a:lnTo>
                  <a:pt x="4927" y="0"/>
                </a:lnTo>
                <a:close/>
              </a:path>
              <a:path w="19050" h="40639">
                <a:moveTo>
                  <a:pt x="4927" y="0"/>
                </a:moveTo>
                <a:lnTo>
                  <a:pt x="14058" y="0"/>
                </a:lnTo>
                <a:lnTo>
                  <a:pt x="18986" y="12649"/>
                </a:lnTo>
                <a:lnTo>
                  <a:pt x="18986" y="29540"/>
                </a:lnTo>
                <a:lnTo>
                  <a:pt x="13360" y="40081"/>
                </a:lnTo>
                <a:lnTo>
                  <a:pt x="4216" y="40081"/>
                </a:lnTo>
              </a:path>
              <a:path w="19050" h="40639">
                <a:moveTo>
                  <a:pt x="18986" y="12649"/>
                </a:moveTo>
                <a:lnTo>
                  <a:pt x="9855" y="12649"/>
                </a:lnTo>
              </a:path>
              <a:path w="19050" h="40639">
                <a:moveTo>
                  <a:pt x="18986" y="29540"/>
                </a:moveTo>
                <a:lnTo>
                  <a:pt x="9855" y="2954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9"/>
          <p:cNvGrpSpPr/>
          <p:nvPr/>
        </p:nvGrpSpPr>
        <p:grpSpPr>
          <a:xfrm>
            <a:off x="8179905" y="1294193"/>
            <a:ext cx="2239645" cy="1380490"/>
            <a:chOff x="3125304" y="1294193"/>
            <a:chExt cx="2239645" cy="1380490"/>
          </a:xfrm>
        </p:grpSpPr>
        <p:sp>
          <p:nvSpPr>
            <p:cNvPr id="180" name="object 180"/>
            <p:cNvSpPr/>
            <p:nvPr/>
          </p:nvSpPr>
          <p:spPr>
            <a:xfrm>
              <a:off x="3127590" y="1296479"/>
              <a:ext cx="2234565" cy="1133475"/>
            </a:xfrm>
            <a:custGeom>
              <a:avLst/>
              <a:gdLst/>
              <a:ahLst/>
              <a:cxnLst/>
              <a:rect l="l" t="t" r="r" b="b"/>
              <a:pathLst>
                <a:path w="2234565" h="1133475">
                  <a:moveTo>
                    <a:pt x="16865" y="139966"/>
                  </a:moveTo>
                  <a:lnTo>
                    <a:pt x="16865" y="25311"/>
                  </a:lnTo>
                  <a:lnTo>
                    <a:pt x="16865" y="24625"/>
                  </a:lnTo>
                  <a:lnTo>
                    <a:pt x="16865" y="23901"/>
                  </a:lnTo>
                  <a:lnTo>
                    <a:pt x="17576" y="19684"/>
                  </a:lnTo>
                  <a:lnTo>
                    <a:pt x="16865" y="16865"/>
                  </a:lnTo>
                  <a:lnTo>
                    <a:pt x="16865" y="14071"/>
                  </a:lnTo>
                  <a:lnTo>
                    <a:pt x="16865" y="11950"/>
                  </a:lnTo>
                  <a:lnTo>
                    <a:pt x="15468" y="11252"/>
                  </a:lnTo>
                  <a:lnTo>
                    <a:pt x="14058" y="13360"/>
                  </a:lnTo>
                  <a:lnTo>
                    <a:pt x="0" y="28841"/>
                  </a:lnTo>
                  <a:lnTo>
                    <a:pt x="0" y="16865"/>
                  </a:lnTo>
                  <a:lnTo>
                    <a:pt x="10541" y="5626"/>
                  </a:lnTo>
                  <a:lnTo>
                    <a:pt x="16793" y="690"/>
                  </a:lnTo>
                  <a:lnTo>
                    <a:pt x="21529" y="2543"/>
                  </a:lnTo>
                  <a:lnTo>
                    <a:pt x="24289" y="10858"/>
                  </a:lnTo>
                  <a:lnTo>
                    <a:pt x="24612" y="25311"/>
                  </a:lnTo>
                  <a:lnTo>
                    <a:pt x="24612" y="137147"/>
                  </a:lnTo>
                </a:path>
                <a:path w="2234565" h="1133475">
                  <a:moveTo>
                    <a:pt x="60477" y="1119720"/>
                  </a:moveTo>
                  <a:lnTo>
                    <a:pt x="61887" y="1005776"/>
                  </a:lnTo>
                  <a:lnTo>
                    <a:pt x="53454" y="960767"/>
                  </a:lnTo>
                  <a:lnTo>
                    <a:pt x="51346" y="825017"/>
                  </a:lnTo>
                  <a:lnTo>
                    <a:pt x="63995" y="781405"/>
                  </a:lnTo>
                  <a:lnTo>
                    <a:pt x="59080" y="127304"/>
                  </a:lnTo>
                  <a:lnTo>
                    <a:pt x="15468" y="140652"/>
                  </a:lnTo>
                  <a:lnTo>
                    <a:pt x="16167" y="1131697"/>
                  </a:lnTo>
                  <a:lnTo>
                    <a:pt x="19685" y="1133093"/>
                  </a:lnTo>
                </a:path>
                <a:path w="2234565" h="1133475">
                  <a:moveTo>
                    <a:pt x="66814" y="139966"/>
                  </a:moveTo>
                  <a:lnTo>
                    <a:pt x="2231021" y="184276"/>
                  </a:lnTo>
                  <a:lnTo>
                    <a:pt x="2234552" y="73139"/>
                  </a:lnTo>
                  <a:lnTo>
                    <a:pt x="2234552" y="60490"/>
                  </a:lnTo>
                  <a:lnTo>
                    <a:pt x="2226094" y="56273"/>
                  </a:lnTo>
                  <a:lnTo>
                    <a:pt x="2216962" y="55562"/>
                  </a:lnTo>
                  <a:lnTo>
                    <a:pt x="182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127590" y="132460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4" h="1269">
                  <a:moveTo>
                    <a:pt x="-2286" y="355"/>
                  </a:moveTo>
                  <a:lnTo>
                    <a:pt x="19151" y="355"/>
                  </a:lnTo>
                </a:path>
              </a:pathLst>
            </a:custGeom>
            <a:ln w="52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197212" y="2376119"/>
              <a:ext cx="78105" cy="296545"/>
            </a:xfrm>
            <a:custGeom>
              <a:avLst/>
              <a:gdLst/>
              <a:ahLst/>
              <a:cxnLst/>
              <a:rect l="l" t="t" r="r" b="b"/>
              <a:pathLst>
                <a:path w="78104" h="296544">
                  <a:moveTo>
                    <a:pt x="78066" y="296113"/>
                  </a:moveTo>
                  <a:lnTo>
                    <a:pt x="78066" y="0"/>
                  </a:lnTo>
                </a:path>
                <a:path w="78104" h="296544">
                  <a:moveTo>
                    <a:pt x="10553" y="296113"/>
                  </a:moveTo>
                  <a:lnTo>
                    <a:pt x="11950" y="7721"/>
                  </a:lnTo>
                  <a:lnTo>
                    <a:pt x="0" y="35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031386" y="2351493"/>
              <a:ext cx="45085" cy="10160"/>
            </a:xfrm>
            <a:custGeom>
              <a:avLst/>
              <a:gdLst/>
              <a:ahLst/>
              <a:cxnLst/>
              <a:rect l="l" t="t" r="r" b="b"/>
              <a:pathLst>
                <a:path w="45085" h="10160">
                  <a:moveTo>
                    <a:pt x="36575" y="0"/>
                  </a:moveTo>
                  <a:lnTo>
                    <a:pt x="6337" y="711"/>
                  </a:lnTo>
                  <a:lnTo>
                    <a:pt x="2819" y="1409"/>
                  </a:lnTo>
                  <a:lnTo>
                    <a:pt x="0" y="2819"/>
                  </a:lnTo>
                  <a:lnTo>
                    <a:pt x="0" y="7747"/>
                  </a:lnTo>
                  <a:lnTo>
                    <a:pt x="9855" y="9855"/>
                  </a:lnTo>
                  <a:lnTo>
                    <a:pt x="34467" y="9855"/>
                  </a:lnTo>
                  <a:lnTo>
                    <a:pt x="45008" y="7747"/>
                  </a:lnTo>
                  <a:lnTo>
                    <a:pt x="45008" y="2819"/>
                  </a:lnTo>
                  <a:lnTo>
                    <a:pt x="41490" y="1409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031386" y="2351493"/>
              <a:ext cx="45085" cy="10160"/>
            </a:xfrm>
            <a:custGeom>
              <a:avLst/>
              <a:gdLst/>
              <a:ahLst/>
              <a:cxnLst/>
              <a:rect l="l" t="t" r="r" b="b"/>
              <a:pathLst>
                <a:path w="45085" h="10160">
                  <a:moveTo>
                    <a:pt x="6337" y="711"/>
                  </a:moveTo>
                  <a:lnTo>
                    <a:pt x="2819" y="1409"/>
                  </a:lnTo>
                  <a:lnTo>
                    <a:pt x="0" y="2819"/>
                  </a:lnTo>
                  <a:lnTo>
                    <a:pt x="0" y="4216"/>
                  </a:lnTo>
                  <a:lnTo>
                    <a:pt x="0" y="7747"/>
                  </a:lnTo>
                  <a:lnTo>
                    <a:pt x="9855" y="9855"/>
                  </a:lnTo>
                  <a:lnTo>
                    <a:pt x="22504" y="9855"/>
                  </a:lnTo>
                  <a:lnTo>
                    <a:pt x="34467" y="9855"/>
                  </a:lnTo>
                  <a:lnTo>
                    <a:pt x="45008" y="7747"/>
                  </a:lnTo>
                  <a:lnTo>
                    <a:pt x="45008" y="4216"/>
                  </a:lnTo>
                  <a:lnTo>
                    <a:pt x="45008" y="2819"/>
                  </a:lnTo>
                  <a:lnTo>
                    <a:pt x="41490" y="1409"/>
                  </a:lnTo>
                  <a:lnTo>
                    <a:pt x="365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038765" y="2339035"/>
              <a:ext cx="30480" cy="16510"/>
            </a:xfrm>
            <a:custGeom>
              <a:avLst/>
              <a:gdLst/>
              <a:ahLst/>
              <a:cxnLst/>
              <a:rect l="l" t="t" r="r" b="b"/>
              <a:pathLst>
                <a:path w="30479" h="16510">
                  <a:moveTo>
                    <a:pt x="23215" y="0"/>
                  </a:moveTo>
                  <a:lnTo>
                    <a:pt x="7035" y="0"/>
                  </a:lnTo>
                  <a:lnTo>
                    <a:pt x="0" y="1409"/>
                  </a:lnTo>
                  <a:lnTo>
                    <a:pt x="0" y="14757"/>
                  </a:lnTo>
                  <a:lnTo>
                    <a:pt x="7035" y="16167"/>
                  </a:lnTo>
                  <a:lnTo>
                    <a:pt x="23215" y="16167"/>
                  </a:lnTo>
                  <a:lnTo>
                    <a:pt x="30251" y="14757"/>
                  </a:lnTo>
                  <a:lnTo>
                    <a:pt x="30251" y="13373"/>
                  </a:lnTo>
                  <a:lnTo>
                    <a:pt x="30251" y="1409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038765" y="2339035"/>
              <a:ext cx="30480" cy="16510"/>
            </a:xfrm>
            <a:custGeom>
              <a:avLst/>
              <a:gdLst/>
              <a:ahLst/>
              <a:cxnLst/>
              <a:rect l="l" t="t" r="r" b="b"/>
              <a:pathLst>
                <a:path w="30479" h="16510">
                  <a:moveTo>
                    <a:pt x="30251" y="13373"/>
                  </a:moveTo>
                  <a:lnTo>
                    <a:pt x="30251" y="14757"/>
                  </a:lnTo>
                  <a:lnTo>
                    <a:pt x="23215" y="16167"/>
                  </a:lnTo>
                  <a:lnTo>
                    <a:pt x="14770" y="16167"/>
                  </a:lnTo>
                  <a:lnTo>
                    <a:pt x="7035" y="16167"/>
                  </a:lnTo>
                  <a:lnTo>
                    <a:pt x="0" y="14757"/>
                  </a:lnTo>
                  <a:lnTo>
                    <a:pt x="0" y="13373"/>
                  </a:lnTo>
                  <a:lnTo>
                    <a:pt x="0" y="2108"/>
                  </a:lnTo>
                  <a:lnTo>
                    <a:pt x="0" y="1409"/>
                  </a:lnTo>
                  <a:lnTo>
                    <a:pt x="7035" y="0"/>
                  </a:lnTo>
                  <a:lnTo>
                    <a:pt x="14770" y="0"/>
                  </a:lnTo>
                  <a:lnTo>
                    <a:pt x="23215" y="0"/>
                  </a:lnTo>
                  <a:lnTo>
                    <a:pt x="30251" y="1409"/>
                  </a:lnTo>
                  <a:lnTo>
                    <a:pt x="30251" y="2108"/>
                  </a:lnTo>
                  <a:lnTo>
                    <a:pt x="30251" y="1337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715751" y="2341651"/>
              <a:ext cx="35560" cy="8255"/>
            </a:xfrm>
            <a:custGeom>
              <a:avLst/>
              <a:gdLst/>
              <a:ahLst/>
              <a:cxnLst/>
              <a:rect l="l" t="t" r="r" b="b"/>
              <a:pathLst>
                <a:path w="35560" h="8255">
                  <a:moveTo>
                    <a:pt x="28841" y="0"/>
                  </a:moveTo>
                  <a:lnTo>
                    <a:pt x="4914" y="0"/>
                  </a:lnTo>
                  <a:lnTo>
                    <a:pt x="1396" y="711"/>
                  </a:lnTo>
                  <a:lnTo>
                    <a:pt x="0" y="2120"/>
                  </a:lnTo>
                  <a:lnTo>
                    <a:pt x="0" y="5626"/>
                  </a:lnTo>
                  <a:lnTo>
                    <a:pt x="7746" y="7734"/>
                  </a:lnTo>
                  <a:lnTo>
                    <a:pt x="27419" y="7734"/>
                  </a:lnTo>
                  <a:lnTo>
                    <a:pt x="35153" y="5626"/>
                  </a:lnTo>
                  <a:lnTo>
                    <a:pt x="35153" y="2120"/>
                  </a:lnTo>
                  <a:lnTo>
                    <a:pt x="33058" y="711"/>
                  </a:lnTo>
                  <a:lnTo>
                    <a:pt x="2884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989895" y="2341651"/>
              <a:ext cx="761365" cy="194945"/>
            </a:xfrm>
            <a:custGeom>
              <a:avLst/>
              <a:gdLst/>
              <a:ahLst/>
              <a:cxnLst/>
              <a:rect l="l" t="t" r="r" b="b"/>
              <a:pathLst>
                <a:path w="761364" h="194944">
                  <a:moveTo>
                    <a:pt x="730770" y="0"/>
                  </a:moveTo>
                  <a:lnTo>
                    <a:pt x="727252" y="711"/>
                  </a:lnTo>
                  <a:lnTo>
                    <a:pt x="725855" y="2120"/>
                  </a:lnTo>
                  <a:lnTo>
                    <a:pt x="725855" y="3517"/>
                  </a:lnTo>
                  <a:lnTo>
                    <a:pt x="725855" y="5626"/>
                  </a:lnTo>
                  <a:lnTo>
                    <a:pt x="733602" y="7734"/>
                  </a:lnTo>
                  <a:lnTo>
                    <a:pt x="743432" y="7734"/>
                  </a:lnTo>
                  <a:lnTo>
                    <a:pt x="753275" y="7734"/>
                  </a:lnTo>
                  <a:lnTo>
                    <a:pt x="761009" y="5626"/>
                  </a:lnTo>
                  <a:lnTo>
                    <a:pt x="761009" y="3517"/>
                  </a:lnTo>
                  <a:lnTo>
                    <a:pt x="761009" y="2120"/>
                  </a:lnTo>
                  <a:lnTo>
                    <a:pt x="758913" y="711"/>
                  </a:lnTo>
                  <a:lnTo>
                    <a:pt x="754697" y="0"/>
                  </a:lnTo>
                </a:path>
                <a:path w="761364" h="194944">
                  <a:moveTo>
                    <a:pt x="0" y="23914"/>
                  </a:moveTo>
                  <a:lnTo>
                    <a:pt x="4914" y="26733"/>
                  </a:lnTo>
                  <a:lnTo>
                    <a:pt x="9131" y="31648"/>
                  </a:lnTo>
                  <a:lnTo>
                    <a:pt x="9131" y="37973"/>
                  </a:lnTo>
                  <a:lnTo>
                    <a:pt x="4914" y="194830"/>
                  </a:lnTo>
                  <a:lnTo>
                    <a:pt x="650595" y="184988"/>
                  </a:lnTo>
                  <a:lnTo>
                    <a:pt x="654812" y="31648"/>
                  </a:lnTo>
                  <a:lnTo>
                    <a:pt x="654812" y="25311"/>
                  </a:lnTo>
                  <a:lnTo>
                    <a:pt x="653414" y="14770"/>
                  </a:lnTo>
                  <a:lnTo>
                    <a:pt x="641451" y="1477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018724" y="2400731"/>
              <a:ext cx="238125" cy="120014"/>
            </a:xfrm>
            <a:custGeom>
              <a:avLst/>
              <a:gdLst/>
              <a:ahLst/>
              <a:cxnLst/>
              <a:rect l="l" t="t" r="r" b="b"/>
              <a:pathLst>
                <a:path w="238125" h="120014">
                  <a:moveTo>
                    <a:pt x="226479" y="0"/>
                  </a:moveTo>
                  <a:lnTo>
                    <a:pt x="13360" y="2819"/>
                  </a:lnTo>
                  <a:lnTo>
                    <a:pt x="13360" y="47828"/>
                  </a:lnTo>
                  <a:lnTo>
                    <a:pt x="0" y="49225"/>
                  </a:lnTo>
                  <a:lnTo>
                    <a:pt x="118859" y="119583"/>
                  </a:lnTo>
                  <a:lnTo>
                    <a:pt x="237743" y="47828"/>
                  </a:lnTo>
                  <a:lnTo>
                    <a:pt x="226479" y="46418"/>
                  </a:lnTo>
                  <a:lnTo>
                    <a:pt x="226479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018724" y="2400731"/>
              <a:ext cx="238125" cy="120014"/>
            </a:xfrm>
            <a:custGeom>
              <a:avLst/>
              <a:gdLst/>
              <a:ahLst/>
              <a:cxnLst/>
              <a:rect l="l" t="t" r="r" b="b"/>
              <a:pathLst>
                <a:path w="238125" h="120014">
                  <a:moveTo>
                    <a:pt x="13360" y="2819"/>
                  </a:moveTo>
                  <a:lnTo>
                    <a:pt x="13360" y="47828"/>
                  </a:lnTo>
                  <a:lnTo>
                    <a:pt x="0" y="49225"/>
                  </a:lnTo>
                  <a:lnTo>
                    <a:pt x="118859" y="119583"/>
                  </a:lnTo>
                  <a:lnTo>
                    <a:pt x="237743" y="47828"/>
                  </a:lnTo>
                  <a:lnTo>
                    <a:pt x="226479" y="46418"/>
                  </a:lnTo>
                  <a:lnTo>
                    <a:pt x="226479" y="0"/>
                  </a:lnTo>
                  <a:lnTo>
                    <a:pt x="13360" y="281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037025" y="2412694"/>
              <a:ext cx="56515" cy="18415"/>
            </a:xfrm>
            <a:custGeom>
              <a:avLst/>
              <a:gdLst/>
              <a:ahLst/>
              <a:cxnLst/>
              <a:rect l="l" t="t" r="r" b="b"/>
              <a:pathLst>
                <a:path w="56514" h="18414">
                  <a:moveTo>
                    <a:pt x="31635" y="3505"/>
                  </a:moveTo>
                  <a:lnTo>
                    <a:pt x="28829" y="0"/>
                  </a:lnTo>
                  <a:lnTo>
                    <a:pt x="26720" y="0"/>
                  </a:lnTo>
                  <a:lnTo>
                    <a:pt x="26720" y="6324"/>
                  </a:lnTo>
                  <a:lnTo>
                    <a:pt x="26720" y="11950"/>
                  </a:lnTo>
                  <a:lnTo>
                    <a:pt x="26009" y="14757"/>
                  </a:lnTo>
                  <a:lnTo>
                    <a:pt x="19685" y="14757"/>
                  </a:lnTo>
                  <a:lnTo>
                    <a:pt x="18986" y="11950"/>
                  </a:lnTo>
                  <a:lnTo>
                    <a:pt x="18986" y="6324"/>
                  </a:lnTo>
                  <a:lnTo>
                    <a:pt x="19685" y="3505"/>
                  </a:lnTo>
                  <a:lnTo>
                    <a:pt x="26009" y="3505"/>
                  </a:lnTo>
                  <a:lnTo>
                    <a:pt x="26720" y="6324"/>
                  </a:lnTo>
                  <a:lnTo>
                    <a:pt x="26720" y="0"/>
                  </a:lnTo>
                  <a:lnTo>
                    <a:pt x="17576" y="0"/>
                  </a:lnTo>
                  <a:lnTo>
                    <a:pt x="14757" y="2819"/>
                  </a:lnTo>
                  <a:lnTo>
                    <a:pt x="14757" y="685"/>
                  </a:lnTo>
                  <a:lnTo>
                    <a:pt x="0" y="685"/>
                  </a:lnTo>
                  <a:lnTo>
                    <a:pt x="0" y="4229"/>
                  </a:lnTo>
                  <a:lnTo>
                    <a:pt x="4914" y="4229"/>
                  </a:lnTo>
                  <a:lnTo>
                    <a:pt x="4914" y="18288"/>
                  </a:lnTo>
                  <a:lnTo>
                    <a:pt x="9829" y="18288"/>
                  </a:lnTo>
                  <a:lnTo>
                    <a:pt x="9829" y="4229"/>
                  </a:lnTo>
                  <a:lnTo>
                    <a:pt x="14058" y="4229"/>
                  </a:lnTo>
                  <a:lnTo>
                    <a:pt x="14058" y="15481"/>
                  </a:lnTo>
                  <a:lnTo>
                    <a:pt x="17576" y="18288"/>
                  </a:lnTo>
                  <a:lnTo>
                    <a:pt x="28829" y="18288"/>
                  </a:lnTo>
                  <a:lnTo>
                    <a:pt x="31635" y="15481"/>
                  </a:lnTo>
                  <a:lnTo>
                    <a:pt x="31635" y="14757"/>
                  </a:lnTo>
                  <a:lnTo>
                    <a:pt x="31635" y="3505"/>
                  </a:lnTo>
                  <a:close/>
                </a:path>
                <a:path w="56514" h="18414">
                  <a:moveTo>
                    <a:pt x="56248" y="3505"/>
                  </a:moveTo>
                  <a:lnTo>
                    <a:pt x="53454" y="0"/>
                  </a:lnTo>
                  <a:lnTo>
                    <a:pt x="51333" y="0"/>
                  </a:lnTo>
                  <a:lnTo>
                    <a:pt x="51333" y="6324"/>
                  </a:lnTo>
                  <a:lnTo>
                    <a:pt x="51333" y="11950"/>
                  </a:lnTo>
                  <a:lnTo>
                    <a:pt x="50634" y="14757"/>
                  </a:lnTo>
                  <a:lnTo>
                    <a:pt x="44297" y="14757"/>
                  </a:lnTo>
                  <a:lnTo>
                    <a:pt x="43599" y="11950"/>
                  </a:lnTo>
                  <a:lnTo>
                    <a:pt x="43599" y="6324"/>
                  </a:lnTo>
                  <a:lnTo>
                    <a:pt x="44297" y="3505"/>
                  </a:lnTo>
                  <a:lnTo>
                    <a:pt x="50634" y="3505"/>
                  </a:lnTo>
                  <a:lnTo>
                    <a:pt x="51333" y="6324"/>
                  </a:lnTo>
                  <a:lnTo>
                    <a:pt x="51333" y="0"/>
                  </a:lnTo>
                  <a:lnTo>
                    <a:pt x="42189" y="0"/>
                  </a:lnTo>
                  <a:lnTo>
                    <a:pt x="39370" y="3505"/>
                  </a:lnTo>
                  <a:lnTo>
                    <a:pt x="39370" y="15481"/>
                  </a:lnTo>
                  <a:lnTo>
                    <a:pt x="42189" y="18288"/>
                  </a:lnTo>
                  <a:lnTo>
                    <a:pt x="53454" y="18288"/>
                  </a:lnTo>
                  <a:lnTo>
                    <a:pt x="56248" y="15481"/>
                  </a:lnTo>
                  <a:lnTo>
                    <a:pt x="56248" y="14757"/>
                  </a:lnTo>
                  <a:lnTo>
                    <a:pt x="56248" y="35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2" name="object 192"/>
          <p:cNvSpPr/>
          <p:nvPr/>
        </p:nvSpPr>
        <p:spPr>
          <a:xfrm>
            <a:off x="8570417" y="3232290"/>
            <a:ext cx="87630" cy="40005"/>
          </a:xfrm>
          <a:custGeom>
            <a:avLst/>
            <a:gdLst/>
            <a:ahLst/>
            <a:cxnLst/>
            <a:rect l="l" t="t" r="r" b="b"/>
            <a:pathLst>
              <a:path w="87629" h="40004">
                <a:moveTo>
                  <a:pt x="87134" y="0"/>
                </a:moveTo>
                <a:lnTo>
                  <a:pt x="0" y="0"/>
                </a:lnTo>
                <a:lnTo>
                  <a:pt x="0" y="40004"/>
                </a:lnTo>
                <a:lnTo>
                  <a:pt x="87134" y="40004"/>
                </a:lnTo>
                <a:lnTo>
                  <a:pt x="8713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9149296" y="2413380"/>
            <a:ext cx="46990" cy="17780"/>
          </a:xfrm>
          <a:custGeom>
            <a:avLst/>
            <a:gdLst/>
            <a:ahLst/>
            <a:cxnLst/>
            <a:rect l="l" t="t" r="r" b="b"/>
            <a:pathLst>
              <a:path w="46989" h="17780">
                <a:moveTo>
                  <a:pt x="14046" y="1422"/>
                </a:moveTo>
                <a:lnTo>
                  <a:pt x="11950" y="0"/>
                </a:lnTo>
                <a:lnTo>
                  <a:pt x="9842" y="0"/>
                </a:lnTo>
                <a:lnTo>
                  <a:pt x="9842" y="4229"/>
                </a:lnTo>
                <a:lnTo>
                  <a:pt x="9842" y="7035"/>
                </a:lnTo>
                <a:lnTo>
                  <a:pt x="8432" y="7759"/>
                </a:lnTo>
                <a:lnTo>
                  <a:pt x="4203" y="7759"/>
                </a:lnTo>
                <a:lnTo>
                  <a:pt x="4203" y="3543"/>
                </a:lnTo>
                <a:lnTo>
                  <a:pt x="8432" y="3543"/>
                </a:lnTo>
                <a:lnTo>
                  <a:pt x="9842" y="4229"/>
                </a:lnTo>
                <a:lnTo>
                  <a:pt x="9842" y="0"/>
                </a:lnTo>
                <a:lnTo>
                  <a:pt x="0" y="0"/>
                </a:lnTo>
                <a:lnTo>
                  <a:pt x="0" y="17602"/>
                </a:lnTo>
                <a:lnTo>
                  <a:pt x="4203" y="17602"/>
                </a:lnTo>
                <a:lnTo>
                  <a:pt x="4203" y="11264"/>
                </a:lnTo>
                <a:lnTo>
                  <a:pt x="11950" y="11264"/>
                </a:lnTo>
                <a:lnTo>
                  <a:pt x="14046" y="9855"/>
                </a:lnTo>
                <a:lnTo>
                  <a:pt x="14046" y="7759"/>
                </a:lnTo>
                <a:lnTo>
                  <a:pt x="14046" y="3543"/>
                </a:lnTo>
                <a:lnTo>
                  <a:pt x="14046" y="1422"/>
                </a:lnTo>
                <a:close/>
              </a:path>
              <a:path w="46989" h="17780">
                <a:moveTo>
                  <a:pt x="28117" y="0"/>
                </a:moveTo>
                <a:lnTo>
                  <a:pt x="15468" y="0"/>
                </a:lnTo>
                <a:lnTo>
                  <a:pt x="15468" y="17602"/>
                </a:lnTo>
                <a:lnTo>
                  <a:pt x="28117" y="17602"/>
                </a:lnTo>
                <a:lnTo>
                  <a:pt x="28117" y="14071"/>
                </a:lnTo>
                <a:lnTo>
                  <a:pt x="20396" y="14071"/>
                </a:lnTo>
                <a:lnTo>
                  <a:pt x="20396" y="10566"/>
                </a:lnTo>
                <a:lnTo>
                  <a:pt x="27419" y="10566"/>
                </a:lnTo>
                <a:lnTo>
                  <a:pt x="27419" y="7035"/>
                </a:lnTo>
                <a:lnTo>
                  <a:pt x="20396" y="7035"/>
                </a:lnTo>
                <a:lnTo>
                  <a:pt x="20396" y="3543"/>
                </a:lnTo>
                <a:lnTo>
                  <a:pt x="28117" y="3543"/>
                </a:lnTo>
                <a:lnTo>
                  <a:pt x="28117" y="0"/>
                </a:lnTo>
                <a:close/>
              </a:path>
              <a:path w="46989" h="17780">
                <a:moveTo>
                  <a:pt x="46405" y="0"/>
                </a:moveTo>
                <a:lnTo>
                  <a:pt x="42202" y="0"/>
                </a:lnTo>
                <a:lnTo>
                  <a:pt x="42202" y="12674"/>
                </a:lnTo>
                <a:lnTo>
                  <a:pt x="35864" y="0"/>
                </a:lnTo>
                <a:lnTo>
                  <a:pt x="29527" y="0"/>
                </a:lnTo>
                <a:lnTo>
                  <a:pt x="29527" y="17602"/>
                </a:lnTo>
                <a:lnTo>
                  <a:pt x="33756" y="17602"/>
                </a:lnTo>
                <a:lnTo>
                  <a:pt x="33756" y="4229"/>
                </a:lnTo>
                <a:lnTo>
                  <a:pt x="39382" y="17602"/>
                </a:lnTo>
                <a:lnTo>
                  <a:pt x="46405" y="17602"/>
                </a:lnTo>
                <a:lnTo>
                  <a:pt x="464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4" name="object 194"/>
          <p:cNvGrpSpPr/>
          <p:nvPr/>
        </p:nvGrpSpPr>
        <p:grpSpPr>
          <a:xfrm>
            <a:off x="9773692" y="2330221"/>
            <a:ext cx="28575" cy="17780"/>
            <a:chOff x="4719091" y="2330221"/>
            <a:chExt cx="28575" cy="17780"/>
          </a:xfrm>
        </p:grpSpPr>
        <p:sp>
          <p:nvSpPr>
            <p:cNvPr id="195" name="object 195"/>
            <p:cNvSpPr/>
            <p:nvPr/>
          </p:nvSpPr>
          <p:spPr>
            <a:xfrm>
              <a:off x="4721377" y="2332507"/>
              <a:ext cx="24130" cy="12700"/>
            </a:xfrm>
            <a:custGeom>
              <a:avLst/>
              <a:gdLst/>
              <a:ahLst/>
              <a:cxnLst/>
              <a:rect l="l" t="t" r="r" b="b"/>
              <a:pathLst>
                <a:path w="24129" h="12700">
                  <a:moveTo>
                    <a:pt x="18300" y="0"/>
                  </a:moveTo>
                  <a:lnTo>
                    <a:pt x="4914" y="0"/>
                  </a:lnTo>
                  <a:lnTo>
                    <a:pt x="0" y="711"/>
                  </a:lnTo>
                  <a:lnTo>
                    <a:pt x="0" y="11963"/>
                  </a:lnTo>
                  <a:lnTo>
                    <a:pt x="4914" y="12661"/>
                  </a:lnTo>
                  <a:lnTo>
                    <a:pt x="18300" y="12661"/>
                  </a:lnTo>
                  <a:lnTo>
                    <a:pt x="23901" y="11963"/>
                  </a:lnTo>
                  <a:lnTo>
                    <a:pt x="23901" y="10540"/>
                  </a:lnTo>
                  <a:lnTo>
                    <a:pt x="23901" y="711"/>
                  </a:lnTo>
                  <a:lnTo>
                    <a:pt x="1830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721377" y="2332507"/>
              <a:ext cx="24130" cy="12700"/>
            </a:xfrm>
            <a:custGeom>
              <a:avLst/>
              <a:gdLst/>
              <a:ahLst/>
              <a:cxnLst/>
              <a:rect l="l" t="t" r="r" b="b"/>
              <a:pathLst>
                <a:path w="24129" h="12700">
                  <a:moveTo>
                    <a:pt x="23901" y="10540"/>
                  </a:moveTo>
                  <a:lnTo>
                    <a:pt x="23901" y="11963"/>
                  </a:lnTo>
                  <a:lnTo>
                    <a:pt x="18300" y="12661"/>
                  </a:lnTo>
                  <a:lnTo>
                    <a:pt x="11950" y="12661"/>
                  </a:lnTo>
                  <a:lnTo>
                    <a:pt x="4914" y="12661"/>
                  </a:lnTo>
                  <a:lnTo>
                    <a:pt x="0" y="11963"/>
                  </a:lnTo>
                  <a:lnTo>
                    <a:pt x="0" y="10540"/>
                  </a:lnTo>
                  <a:lnTo>
                    <a:pt x="0" y="2108"/>
                  </a:lnTo>
                  <a:lnTo>
                    <a:pt x="0" y="711"/>
                  </a:lnTo>
                  <a:lnTo>
                    <a:pt x="4914" y="0"/>
                  </a:lnTo>
                  <a:lnTo>
                    <a:pt x="11950" y="0"/>
                  </a:lnTo>
                  <a:lnTo>
                    <a:pt x="18300" y="0"/>
                  </a:lnTo>
                  <a:lnTo>
                    <a:pt x="23901" y="711"/>
                  </a:lnTo>
                  <a:lnTo>
                    <a:pt x="23901" y="2108"/>
                  </a:lnTo>
                  <a:lnTo>
                    <a:pt x="23901" y="1054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7" name="object 197"/>
          <p:cNvSpPr/>
          <p:nvPr/>
        </p:nvSpPr>
        <p:spPr>
          <a:xfrm>
            <a:off x="9203436" y="2412695"/>
            <a:ext cx="92710" cy="18415"/>
          </a:xfrm>
          <a:custGeom>
            <a:avLst/>
            <a:gdLst/>
            <a:ahLst/>
            <a:cxnLst/>
            <a:rect l="l" t="t" r="r" b="b"/>
            <a:pathLst>
              <a:path w="92710" h="18414">
                <a:moveTo>
                  <a:pt x="14782" y="8445"/>
                </a:moveTo>
                <a:lnTo>
                  <a:pt x="10566" y="7721"/>
                </a:lnTo>
                <a:lnTo>
                  <a:pt x="7747" y="7035"/>
                </a:lnTo>
                <a:lnTo>
                  <a:pt x="6337" y="7035"/>
                </a:lnTo>
                <a:lnTo>
                  <a:pt x="4940" y="6324"/>
                </a:lnTo>
                <a:lnTo>
                  <a:pt x="4940" y="4229"/>
                </a:lnTo>
                <a:lnTo>
                  <a:pt x="5638" y="3505"/>
                </a:lnTo>
                <a:lnTo>
                  <a:pt x="8458" y="3505"/>
                </a:lnTo>
                <a:lnTo>
                  <a:pt x="9156" y="4229"/>
                </a:lnTo>
                <a:lnTo>
                  <a:pt x="9156" y="5613"/>
                </a:lnTo>
                <a:lnTo>
                  <a:pt x="14084" y="5613"/>
                </a:lnTo>
                <a:lnTo>
                  <a:pt x="14084" y="1409"/>
                </a:lnTo>
                <a:lnTo>
                  <a:pt x="10566" y="0"/>
                </a:lnTo>
                <a:lnTo>
                  <a:pt x="3530" y="0"/>
                </a:lnTo>
                <a:lnTo>
                  <a:pt x="0" y="1409"/>
                </a:lnTo>
                <a:lnTo>
                  <a:pt x="0" y="7035"/>
                </a:lnTo>
                <a:lnTo>
                  <a:pt x="711" y="9144"/>
                </a:lnTo>
                <a:lnTo>
                  <a:pt x="2819" y="9842"/>
                </a:lnTo>
                <a:lnTo>
                  <a:pt x="6337" y="11252"/>
                </a:lnTo>
                <a:lnTo>
                  <a:pt x="9855" y="11252"/>
                </a:lnTo>
                <a:lnTo>
                  <a:pt x="9855" y="14757"/>
                </a:lnTo>
                <a:lnTo>
                  <a:pt x="5638" y="14757"/>
                </a:lnTo>
                <a:lnTo>
                  <a:pt x="4229" y="14071"/>
                </a:lnTo>
                <a:lnTo>
                  <a:pt x="4229" y="12661"/>
                </a:lnTo>
                <a:lnTo>
                  <a:pt x="0" y="12661"/>
                </a:lnTo>
                <a:lnTo>
                  <a:pt x="0" y="17564"/>
                </a:lnTo>
                <a:lnTo>
                  <a:pt x="3530" y="18288"/>
                </a:lnTo>
                <a:lnTo>
                  <a:pt x="11264" y="18288"/>
                </a:lnTo>
                <a:lnTo>
                  <a:pt x="14782" y="16878"/>
                </a:lnTo>
                <a:lnTo>
                  <a:pt x="14782" y="8445"/>
                </a:lnTo>
                <a:close/>
              </a:path>
              <a:path w="92710" h="18414">
                <a:moveTo>
                  <a:pt x="36588" y="685"/>
                </a:moveTo>
                <a:lnTo>
                  <a:pt x="33070" y="685"/>
                </a:lnTo>
                <a:lnTo>
                  <a:pt x="31661" y="13360"/>
                </a:lnTo>
                <a:lnTo>
                  <a:pt x="29552" y="685"/>
                </a:lnTo>
                <a:lnTo>
                  <a:pt x="23926" y="685"/>
                </a:lnTo>
                <a:lnTo>
                  <a:pt x="21107" y="13360"/>
                </a:lnTo>
                <a:lnTo>
                  <a:pt x="18999" y="685"/>
                </a:lnTo>
                <a:lnTo>
                  <a:pt x="14782" y="685"/>
                </a:lnTo>
                <a:lnTo>
                  <a:pt x="17589" y="18288"/>
                </a:lnTo>
                <a:lnTo>
                  <a:pt x="23215" y="18288"/>
                </a:lnTo>
                <a:lnTo>
                  <a:pt x="26035" y="4914"/>
                </a:lnTo>
                <a:lnTo>
                  <a:pt x="28841" y="18288"/>
                </a:lnTo>
                <a:lnTo>
                  <a:pt x="33769" y="18288"/>
                </a:lnTo>
                <a:lnTo>
                  <a:pt x="36588" y="685"/>
                </a:lnTo>
                <a:close/>
              </a:path>
              <a:path w="92710" h="18414">
                <a:moveTo>
                  <a:pt x="43611" y="685"/>
                </a:moveTo>
                <a:lnTo>
                  <a:pt x="38696" y="685"/>
                </a:lnTo>
                <a:lnTo>
                  <a:pt x="38696" y="18288"/>
                </a:lnTo>
                <a:lnTo>
                  <a:pt x="43611" y="18288"/>
                </a:lnTo>
                <a:lnTo>
                  <a:pt x="43611" y="685"/>
                </a:lnTo>
                <a:close/>
              </a:path>
              <a:path w="92710" h="18414">
                <a:moveTo>
                  <a:pt x="75272" y="1409"/>
                </a:moveTo>
                <a:lnTo>
                  <a:pt x="71755" y="0"/>
                </a:lnTo>
                <a:lnTo>
                  <a:pt x="61912" y="0"/>
                </a:lnTo>
                <a:lnTo>
                  <a:pt x="59093" y="3505"/>
                </a:lnTo>
                <a:lnTo>
                  <a:pt x="59093" y="685"/>
                </a:lnTo>
                <a:lnTo>
                  <a:pt x="44323" y="685"/>
                </a:lnTo>
                <a:lnTo>
                  <a:pt x="44323" y="4229"/>
                </a:lnTo>
                <a:lnTo>
                  <a:pt x="49237" y="4229"/>
                </a:lnTo>
                <a:lnTo>
                  <a:pt x="49237" y="18288"/>
                </a:lnTo>
                <a:lnTo>
                  <a:pt x="54165" y="18288"/>
                </a:lnTo>
                <a:lnTo>
                  <a:pt x="54165" y="4229"/>
                </a:lnTo>
                <a:lnTo>
                  <a:pt x="59093" y="4229"/>
                </a:lnTo>
                <a:lnTo>
                  <a:pt x="59093" y="15481"/>
                </a:lnTo>
                <a:lnTo>
                  <a:pt x="61912" y="18288"/>
                </a:lnTo>
                <a:lnTo>
                  <a:pt x="71755" y="18288"/>
                </a:lnTo>
                <a:lnTo>
                  <a:pt x="75272" y="16878"/>
                </a:lnTo>
                <a:lnTo>
                  <a:pt x="75272" y="12661"/>
                </a:lnTo>
                <a:lnTo>
                  <a:pt x="70358" y="12661"/>
                </a:lnTo>
                <a:lnTo>
                  <a:pt x="70358" y="14071"/>
                </a:lnTo>
                <a:lnTo>
                  <a:pt x="69634" y="14757"/>
                </a:lnTo>
                <a:lnTo>
                  <a:pt x="64731" y="14757"/>
                </a:lnTo>
                <a:lnTo>
                  <a:pt x="64008" y="11950"/>
                </a:lnTo>
                <a:lnTo>
                  <a:pt x="64008" y="7035"/>
                </a:lnTo>
                <a:lnTo>
                  <a:pt x="64731" y="3505"/>
                </a:lnTo>
                <a:lnTo>
                  <a:pt x="68948" y="3505"/>
                </a:lnTo>
                <a:lnTo>
                  <a:pt x="70358" y="4229"/>
                </a:lnTo>
                <a:lnTo>
                  <a:pt x="70358" y="6324"/>
                </a:lnTo>
                <a:lnTo>
                  <a:pt x="75272" y="6324"/>
                </a:lnTo>
                <a:lnTo>
                  <a:pt x="75272" y="1409"/>
                </a:lnTo>
                <a:close/>
              </a:path>
              <a:path w="92710" h="18414">
                <a:moveTo>
                  <a:pt x="92151" y="685"/>
                </a:moveTo>
                <a:lnTo>
                  <a:pt x="87223" y="685"/>
                </a:lnTo>
                <a:lnTo>
                  <a:pt x="87223" y="7721"/>
                </a:lnTo>
                <a:lnTo>
                  <a:pt x="81597" y="7721"/>
                </a:lnTo>
                <a:lnTo>
                  <a:pt x="81597" y="685"/>
                </a:lnTo>
                <a:lnTo>
                  <a:pt x="76682" y="685"/>
                </a:lnTo>
                <a:lnTo>
                  <a:pt x="76682" y="18288"/>
                </a:lnTo>
                <a:lnTo>
                  <a:pt x="81597" y="18288"/>
                </a:lnTo>
                <a:lnTo>
                  <a:pt x="81597" y="11252"/>
                </a:lnTo>
                <a:lnTo>
                  <a:pt x="87223" y="11252"/>
                </a:lnTo>
                <a:lnTo>
                  <a:pt x="87223" y="18288"/>
                </a:lnTo>
                <a:lnTo>
                  <a:pt x="92151" y="18288"/>
                </a:lnTo>
                <a:lnTo>
                  <a:pt x="92151" y="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9140140" y="2447862"/>
            <a:ext cx="99695" cy="36195"/>
          </a:xfrm>
          <a:custGeom>
            <a:avLst/>
            <a:gdLst/>
            <a:ahLst/>
            <a:cxnLst/>
            <a:rect l="l" t="t" r="r" b="b"/>
            <a:pathLst>
              <a:path w="99695" h="36194">
                <a:moveTo>
                  <a:pt x="11264" y="1409"/>
                </a:moveTo>
                <a:lnTo>
                  <a:pt x="9156" y="0"/>
                </a:lnTo>
                <a:lnTo>
                  <a:pt x="7734" y="0"/>
                </a:lnTo>
                <a:lnTo>
                  <a:pt x="7734" y="4216"/>
                </a:lnTo>
                <a:lnTo>
                  <a:pt x="7734" y="6324"/>
                </a:lnTo>
                <a:lnTo>
                  <a:pt x="7048" y="7035"/>
                </a:lnTo>
                <a:lnTo>
                  <a:pt x="3517" y="7035"/>
                </a:lnTo>
                <a:lnTo>
                  <a:pt x="3517" y="2806"/>
                </a:lnTo>
                <a:lnTo>
                  <a:pt x="5638" y="2806"/>
                </a:lnTo>
                <a:lnTo>
                  <a:pt x="7048" y="3517"/>
                </a:lnTo>
                <a:lnTo>
                  <a:pt x="7734" y="4216"/>
                </a:lnTo>
                <a:lnTo>
                  <a:pt x="7734" y="0"/>
                </a:lnTo>
                <a:lnTo>
                  <a:pt x="0" y="0"/>
                </a:lnTo>
                <a:lnTo>
                  <a:pt x="0" y="16179"/>
                </a:lnTo>
                <a:lnTo>
                  <a:pt x="3517" y="16179"/>
                </a:lnTo>
                <a:lnTo>
                  <a:pt x="3517" y="10541"/>
                </a:lnTo>
                <a:lnTo>
                  <a:pt x="9156" y="10541"/>
                </a:lnTo>
                <a:lnTo>
                  <a:pt x="11264" y="9131"/>
                </a:lnTo>
                <a:lnTo>
                  <a:pt x="11264" y="7035"/>
                </a:lnTo>
                <a:lnTo>
                  <a:pt x="11264" y="2806"/>
                </a:lnTo>
                <a:lnTo>
                  <a:pt x="11264" y="1409"/>
                </a:lnTo>
                <a:close/>
              </a:path>
              <a:path w="99695" h="36194">
                <a:moveTo>
                  <a:pt x="21818" y="21094"/>
                </a:moveTo>
                <a:lnTo>
                  <a:pt x="19697" y="19685"/>
                </a:lnTo>
                <a:lnTo>
                  <a:pt x="18300" y="19685"/>
                </a:lnTo>
                <a:lnTo>
                  <a:pt x="18300" y="23901"/>
                </a:lnTo>
                <a:lnTo>
                  <a:pt x="18300" y="25311"/>
                </a:lnTo>
                <a:lnTo>
                  <a:pt x="18300" y="30238"/>
                </a:lnTo>
                <a:lnTo>
                  <a:pt x="18300" y="31648"/>
                </a:lnTo>
                <a:lnTo>
                  <a:pt x="17589" y="32346"/>
                </a:lnTo>
                <a:lnTo>
                  <a:pt x="14071" y="32346"/>
                </a:lnTo>
                <a:lnTo>
                  <a:pt x="14071" y="28841"/>
                </a:lnTo>
                <a:lnTo>
                  <a:pt x="16891" y="28841"/>
                </a:lnTo>
                <a:lnTo>
                  <a:pt x="18300" y="30238"/>
                </a:lnTo>
                <a:lnTo>
                  <a:pt x="18300" y="25311"/>
                </a:lnTo>
                <a:lnTo>
                  <a:pt x="17589" y="26022"/>
                </a:lnTo>
                <a:lnTo>
                  <a:pt x="14071" y="26022"/>
                </a:lnTo>
                <a:lnTo>
                  <a:pt x="14071" y="23202"/>
                </a:lnTo>
                <a:lnTo>
                  <a:pt x="17589" y="23202"/>
                </a:lnTo>
                <a:lnTo>
                  <a:pt x="18300" y="23901"/>
                </a:lnTo>
                <a:lnTo>
                  <a:pt x="18300" y="19685"/>
                </a:lnTo>
                <a:lnTo>
                  <a:pt x="10553" y="19685"/>
                </a:lnTo>
                <a:lnTo>
                  <a:pt x="10553" y="35877"/>
                </a:lnTo>
                <a:lnTo>
                  <a:pt x="21818" y="35877"/>
                </a:lnTo>
                <a:lnTo>
                  <a:pt x="21818" y="32346"/>
                </a:lnTo>
                <a:lnTo>
                  <a:pt x="21818" y="28841"/>
                </a:lnTo>
                <a:lnTo>
                  <a:pt x="18999" y="27432"/>
                </a:lnTo>
                <a:lnTo>
                  <a:pt x="20408" y="27432"/>
                </a:lnTo>
                <a:lnTo>
                  <a:pt x="21818" y="26022"/>
                </a:lnTo>
                <a:lnTo>
                  <a:pt x="21818" y="23202"/>
                </a:lnTo>
                <a:lnTo>
                  <a:pt x="21818" y="21094"/>
                </a:lnTo>
                <a:close/>
              </a:path>
              <a:path w="99695" h="36194">
                <a:moveTo>
                  <a:pt x="25323" y="0"/>
                </a:moveTo>
                <a:lnTo>
                  <a:pt x="21107" y="0"/>
                </a:lnTo>
                <a:lnTo>
                  <a:pt x="21107" y="11963"/>
                </a:lnTo>
                <a:lnTo>
                  <a:pt x="20408" y="13360"/>
                </a:lnTo>
                <a:lnTo>
                  <a:pt x="16891" y="13360"/>
                </a:lnTo>
                <a:lnTo>
                  <a:pt x="16179" y="11963"/>
                </a:lnTo>
                <a:lnTo>
                  <a:pt x="16179" y="0"/>
                </a:lnTo>
                <a:lnTo>
                  <a:pt x="11963" y="0"/>
                </a:lnTo>
                <a:lnTo>
                  <a:pt x="11963" y="14757"/>
                </a:lnTo>
                <a:lnTo>
                  <a:pt x="15481" y="16179"/>
                </a:lnTo>
                <a:lnTo>
                  <a:pt x="21818" y="16179"/>
                </a:lnTo>
                <a:lnTo>
                  <a:pt x="25323" y="14757"/>
                </a:lnTo>
                <a:lnTo>
                  <a:pt x="25323" y="0"/>
                </a:lnTo>
                <a:close/>
              </a:path>
              <a:path w="99695" h="36194">
                <a:moveTo>
                  <a:pt x="35877" y="19685"/>
                </a:moveTo>
                <a:lnTo>
                  <a:pt x="32359" y="19685"/>
                </a:lnTo>
                <a:lnTo>
                  <a:pt x="32359" y="31648"/>
                </a:lnTo>
                <a:lnTo>
                  <a:pt x="31661" y="33058"/>
                </a:lnTo>
                <a:lnTo>
                  <a:pt x="28143" y="33058"/>
                </a:lnTo>
                <a:lnTo>
                  <a:pt x="26733" y="31648"/>
                </a:lnTo>
                <a:lnTo>
                  <a:pt x="26733" y="19685"/>
                </a:lnTo>
                <a:lnTo>
                  <a:pt x="23202" y="19685"/>
                </a:lnTo>
                <a:lnTo>
                  <a:pt x="23202" y="34455"/>
                </a:lnTo>
                <a:lnTo>
                  <a:pt x="26035" y="35877"/>
                </a:lnTo>
                <a:lnTo>
                  <a:pt x="33058" y="35877"/>
                </a:lnTo>
                <a:lnTo>
                  <a:pt x="35877" y="34455"/>
                </a:lnTo>
                <a:lnTo>
                  <a:pt x="35877" y="19685"/>
                </a:lnTo>
                <a:close/>
              </a:path>
              <a:path w="99695" h="36194">
                <a:moveTo>
                  <a:pt x="37985" y="698"/>
                </a:moveTo>
                <a:lnTo>
                  <a:pt x="35166" y="0"/>
                </a:lnTo>
                <a:lnTo>
                  <a:pt x="29552" y="0"/>
                </a:lnTo>
                <a:lnTo>
                  <a:pt x="26733" y="698"/>
                </a:lnTo>
                <a:lnTo>
                  <a:pt x="26733" y="6324"/>
                </a:lnTo>
                <a:lnTo>
                  <a:pt x="27444" y="7734"/>
                </a:lnTo>
                <a:lnTo>
                  <a:pt x="31661" y="9842"/>
                </a:lnTo>
                <a:lnTo>
                  <a:pt x="34467" y="9131"/>
                </a:lnTo>
                <a:lnTo>
                  <a:pt x="34467" y="12649"/>
                </a:lnTo>
                <a:lnTo>
                  <a:pt x="33058" y="13360"/>
                </a:lnTo>
                <a:lnTo>
                  <a:pt x="30949" y="13360"/>
                </a:lnTo>
                <a:lnTo>
                  <a:pt x="30251" y="12649"/>
                </a:lnTo>
                <a:lnTo>
                  <a:pt x="30251" y="10541"/>
                </a:lnTo>
                <a:lnTo>
                  <a:pt x="26035" y="10541"/>
                </a:lnTo>
                <a:lnTo>
                  <a:pt x="26035" y="14757"/>
                </a:lnTo>
                <a:lnTo>
                  <a:pt x="28841" y="16179"/>
                </a:lnTo>
                <a:lnTo>
                  <a:pt x="35166" y="16179"/>
                </a:lnTo>
                <a:lnTo>
                  <a:pt x="37985" y="14757"/>
                </a:lnTo>
                <a:lnTo>
                  <a:pt x="37985" y="7035"/>
                </a:lnTo>
                <a:lnTo>
                  <a:pt x="34467" y="7035"/>
                </a:lnTo>
                <a:lnTo>
                  <a:pt x="32359" y="6324"/>
                </a:lnTo>
                <a:lnTo>
                  <a:pt x="31661" y="5626"/>
                </a:lnTo>
                <a:lnTo>
                  <a:pt x="30251" y="5626"/>
                </a:lnTo>
                <a:lnTo>
                  <a:pt x="30251" y="3517"/>
                </a:lnTo>
                <a:lnTo>
                  <a:pt x="30949" y="2806"/>
                </a:lnTo>
                <a:lnTo>
                  <a:pt x="33058" y="2806"/>
                </a:lnTo>
                <a:lnTo>
                  <a:pt x="33769" y="3517"/>
                </a:lnTo>
                <a:lnTo>
                  <a:pt x="33769" y="4914"/>
                </a:lnTo>
                <a:lnTo>
                  <a:pt x="37274" y="4914"/>
                </a:lnTo>
                <a:lnTo>
                  <a:pt x="37985" y="698"/>
                </a:lnTo>
                <a:close/>
              </a:path>
              <a:path w="99695" h="36194">
                <a:moveTo>
                  <a:pt x="51358" y="0"/>
                </a:moveTo>
                <a:lnTo>
                  <a:pt x="47129" y="0"/>
                </a:lnTo>
                <a:lnTo>
                  <a:pt x="47129" y="6324"/>
                </a:lnTo>
                <a:lnTo>
                  <a:pt x="42913" y="6324"/>
                </a:lnTo>
                <a:lnTo>
                  <a:pt x="42913" y="0"/>
                </a:lnTo>
                <a:lnTo>
                  <a:pt x="39395" y="0"/>
                </a:lnTo>
                <a:lnTo>
                  <a:pt x="39395" y="16179"/>
                </a:lnTo>
                <a:lnTo>
                  <a:pt x="42913" y="16179"/>
                </a:lnTo>
                <a:lnTo>
                  <a:pt x="42913" y="9131"/>
                </a:lnTo>
                <a:lnTo>
                  <a:pt x="47129" y="9131"/>
                </a:lnTo>
                <a:lnTo>
                  <a:pt x="47129" y="16179"/>
                </a:lnTo>
                <a:lnTo>
                  <a:pt x="51358" y="16179"/>
                </a:lnTo>
                <a:lnTo>
                  <a:pt x="51358" y="0"/>
                </a:lnTo>
                <a:close/>
              </a:path>
              <a:path w="99695" h="36194">
                <a:moveTo>
                  <a:pt x="59778" y="19685"/>
                </a:moveTo>
                <a:lnTo>
                  <a:pt x="48539" y="19685"/>
                </a:lnTo>
                <a:lnTo>
                  <a:pt x="47828" y="19685"/>
                </a:lnTo>
                <a:lnTo>
                  <a:pt x="36576" y="19685"/>
                </a:lnTo>
                <a:lnTo>
                  <a:pt x="36576" y="23202"/>
                </a:lnTo>
                <a:lnTo>
                  <a:pt x="40792" y="23202"/>
                </a:lnTo>
                <a:lnTo>
                  <a:pt x="40792" y="35877"/>
                </a:lnTo>
                <a:lnTo>
                  <a:pt x="44310" y="35877"/>
                </a:lnTo>
                <a:lnTo>
                  <a:pt x="44310" y="23202"/>
                </a:lnTo>
                <a:lnTo>
                  <a:pt x="47828" y="23202"/>
                </a:lnTo>
                <a:lnTo>
                  <a:pt x="48539" y="23202"/>
                </a:lnTo>
                <a:lnTo>
                  <a:pt x="52044" y="23202"/>
                </a:lnTo>
                <a:lnTo>
                  <a:pt x="52044" y="35877"/>
                </a:lnTo>
                <a:lnTo>
                  <a:pt x="56273" y="35877"/>
                </a:lnTo>
                <a:lnTo>
                  <a:pt x="56273" y="23202"/>
                </a:lnTo>
                <a:lnTo>
                  <a:pt x="59778" y="23202"/>
                </a:lnTo>
                <a:lnTo>
                  <a:pt x="59778" y="19685"/>
                </a:lnTo>
                <a:close/>
              </a:path>
              <a:path w="99695" h="36194">
                <a:moveTo>
                  <a:pt x="68935" y="0"/>
                </a:moveTo>
                <a:lnTo>
                  <a:pt x="56984" y="0"/>
                </a:lnTo>
                <a:lnTo>
                  <a:pt x="56984" y="2806"/>
                </a:lnTo>
                <a:lnTo>
                  <a:pt x="61201" y="2806"/>
                </a:lnTo>
                <a:lnTo>
                  <a:pt x="61201" y="16179"/>
                </a:lnTo>
                <a:lnTo>
                  <a:pt x="64719" y="16179"/>
                </a:lnTo>
                <a:lnTo>
                  <a:pt x="64719" y="2806"/>
                </a:lnTo>
                <a:lnTo>
                  <a:pt x="68935" y="2806"/>
                </a:lnTo>
                <a:lnTo>
                  <a:pt x="68935" y="0"/>
                </a:lnTo>
                <a:close/>
              </a:path>
              <a:path w="99695" h="36194">
                <a:moveTo>
                  <a:pt x="73863" y="22504"/>
                </a:moveTo>
                <a:lnTo>
                  <a:pt x="71755" y="19685"/>
                </a:lnTo>
                <a:lnTo>
                  <a:pt x="70345" y="19685"/>
                </a:lnTo>
                <a:lnTo>
                  <a:pt x="70345" y="25311"/>
                </a:lnTo>
                <a:lnTo>
                  <a:pt x="70345" y="30238"/>
                </a:lnTo>
                <a:lnTo>
                  <a:pt x="69634" y="33058"/>
                </a:lnTo>
                <a:lnTo>
                  <a:pt x="64719" y="33058"/>
                </a:lnTo>
                <a:lnTo>
                  <a:pt x="64008" y="30238"/>
                </a:lnTo>
                <a:lnTo>
                  <a:pt x="64008" y="25311"/>
                </a:lnTo>
                <a:lnTo>
                  <a:pt x="64719" y="22504"/>
                </a:lnTo>
                <a:lnTo>
                  <a:pt x="69634" y="22504"/>
                </a:lnTo>
                <a:lnTo>
                  <a:pt x="70345" y="25311"/>
                </a:lnTo>
                <a:lnTo>
                  <a:pt x="70345" y="19685"/>
                </a:lnTo>
                <a:lnTo>
                  <a:pt x="62598" y="19685"/>
                </a:lnTo>
                <a:lnTo>
                  <a:pt x="60502" y="22504"/>
                </a:lnTo>
                <a:lnTo>
                  <a:pt x="60502" y="33058"/>
                </a:lnTo>
                <a:lnTo>
                  <a:pt x="62598" y="35877"/>
                </a:lnTo>
                <a:lnTo>
                  <a:pt x="71755" y="35877"/>
                </a:lnTo>
                <a:lnTo>
                  <a:pt x="73863" y="33058"/>
                </a:lnTo>
                <a:lnTo>
                  <a:pt x="73863" y="22504"/>
                </a:lnTo>
                <a:close/>
              </a:path>
              <a:path w="99695" h="36194">
                <a:moveTo>
                  <a:pt x="81597" y="0"/>
                </a:moveTo>
                <a:lnTo>
                  <a:pt x="78079" y="0"/>
                </a:lnTo>
                <a:lnTo>
                  <a:pt x="78079" y="6324"/>
                </a:lnTo>
                <a:lnTo>
                  <a:pt x="73152" y="6324"/>
                </a:lnTo>
                <a:lnTo>
                  <a:pt x="73152" y="0"/>
                </a:lnTo>
                <a:lnTo>
                  <a:pt x="69634" y="0"/>
                </a:lnTo>
                <a:lnTo>
                  <a:pt x="69634" y="16179"/>
                </a:lnTo>
                <a:lnTo>
                  <a:pt x="73152" y="16179"/>
                </a:lnTo>
                <a:lnTo>
                  <a:pt x="73152" y="9131"/>
                </a:lnTo>
                <a:lnTo>
                  <a:pt x="78079" y="9131"/>
                </a:lnTo>
                <a:lnTo>
                  <a:pt x="78079" y="16179"/>
                </a:lnTo>
                <a:lnTo>
                  <a:pt x="81597" y="16179"/>
                </a:lnTo>
                <a:lnTo>
                  <a:pt x="81597" y="0"/>
                </a:lnTo>
                <a:close/>
              </a:path>
              <a:path w="99695" h="36194">
                <a:moveTo>
                  <a:pt x="86525" y="0"/>
                </a:moveTo>
                <a:lnTo>
                  <a:pt x="83007" y="0"/>
                </a:lnTo>
                <a:lnTo>
                  <a:pt x="83007" y="16167"/>
                </a:lnTo>
                <a:lnTo>
                  <a:pt x="86525" y="16167"/>
                </a:lnTo>
                <a:lnTo>
                  <a:pt x="86525" y="0"/>
                </a:lnTo>
                <a:close/>
              </a:path>
              <a:path w="99695" h="36194">
                <a:moveTo>
                  <a:pt x="87922" y="19685"/>
                </a:moveTo>
                <a:lnTo>
                  <a:pt x="85115" y="19685"/>
                </a:lnTo>
                <a:lnTo>
                  <a:pt x="85115" y="31648"/>
                </a:lnTo>
                <a:lnTo>
                  <a:pt x="80187" y="19685"/>
                </a:lnTo>
                <a:lnTo>
                  <a:pt x="75272" y="19685"/>
                </a:lnTo>
                <a:lnTo>
                  <a:pt x="75272" y="35877"/>
                </a:lnTo>
                <a:lnTo>
                  <a:pt x="78778" y="35877"/>
                </a:lnTo>
                <a:lnTo>
                  <a:pt x="78778" y="23901"/>
                </a:lnTo>
                <a:lnTo>
                  <a:pt x="83007" y="35877"/>
                </a:lnTo>
                <a:lnTo>
                  <a:pt x="87922" y="35877"/>
                </a:lnTo>
                <a:lnTo>
                  <a:pt x="87922" y="19685"/>
                </a:lnTo>
                <a:close/>
              </a:path>
              <a:path w="99695" h="36194">
                <a:moveTo>
                  <a:pt x="99174" y="7035"/>
                </a:moveTo>
                <a:lnTo>
                  <a:pt x="96367" y="7035"/>
                </a:lnTo>
                <a:lnTo>
                  <a:pt x="94259" y="6324"/>
                </a:lnTo>
                <a:lnTo>
                  <a:pt x="92849" y="5626"/>
                </a:lnTo>
                <a:lnTo>
                  <a:pt x="92138" y="5626"/>
                </a:lnTo>
                <a:lnTo>
                  <a:pt x="92138" y="3517"/>
                </a:lnTo>
                <a:lnTo>
                  <a:pt x="92849" y="2806"/>
                </a:lnTo>
                <a:lnTo>
                  <a:pt x="94957" y="2806"/>
                </a:lnTo>
                <a:lnTo>
                  <a:pt x="94957" y="3517"/>
                </a:lnTo>
                <a:lnTo>
                  <a:pt x="95656" y="4216"/>
                </a:lnTo>
                <a:lnTo>
                  <a:pt x="95656" y="4914"/>
                </a:lnTo>
                <a:lnTo>
                  <a:pt x="98475" y="4914"/>
                </a:lnTo>
                <a:lnTo>
                  <a:pt x="98475" y="2806"/>
                </a:lnTo>
                <a:lnTo>
                  <a:pt x="98475" y="698"/>
                </a:lnTo>
                <a:lnTo>
                  <a:pt x="96367" y="0"/>
                </a:lnTo>
                <a:lnTo>
                  <a:pt x="90741" y="0"/>
                </a:lnTo>
                <a:lnTo>
                  <a:pt x="87922" y="698"/>
                </a:lnTo>
                <a:lnTo>
                  <a:pt x="87922" y="6324"/>
                </a:lnTo>
                <a:lnTo>
                  <a:pt x="88620" y="7734"/>
                </a:lnTo>
                <a:lnTo>
                  <a:pt x="92849" y="9842"/>
                </a:lnTo>
                <a:lnTo>
                  <a:pt x="95656" y="9131"/>
                </a:lnTo>
                <a:lnTo>
                  <a:pt x="95656" y="12649"/>
                </a:lnTo>
                <a:lnTo>
                  <a:pt x="94957" y="13360"/>
                </a:lnTo>
                <a:lnTo>
                  <a:pt x="92138" y="13360"/>
                </a:lnTo>
                <a:lnTo>
                  <a:pt x="91440" y="12649"/>
                </a:lnTo>
                <a:lnTo>
                  <a:pt x="91440" y="10541"/>
                </a:lnTo>
                <a:lnTo>
                  <a:pt x="87922" y="10541"/>
                </a:lnTo>
                <a:lnTo>
                  <a:pt x="87922" y="14757"/>
                </a:lnTo>
                <a:lnTo>
                  <a:pt x="90741" y="16179"/>
                </a:lnTo>
                <a:lnTo>
                  <a:pt x="97066" y="16179"/>
                </a:lnTo>
                <a:lnTo>
                  <a:pt x="99174" y="14757"/>
                </a:lnTo>
                <a:lnTo>
                  <a:pt x="99174" y="13360"/>
                </a:lnTo>
                <a:lnTo>
                  <a:pt x="99174" y="9131"/>
                </a:lnTo>
                <a:lnTo>
                  <a:pt x="99174" y="7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9" name="object 199"/>
          <p:cNvGrpSpPr/>
          <p:nvPr/>
        </p:nvGrpSpPr>
        <p:grpSpPr>
          <a:xfrm>
            <a:off x="7971003" y="1240740"/>
            <a:ext cx="2850515" cy="2519045"/>
            <a:chOff x="2916402" y="1240739"/>
            <a:chExt cx="2850515" cy="2519045"/>
          </a:xfrm>
        </p:grpSpPr>
        <p:sp>
          <p:nvSpPr>
            <p:cNvPr id="200" name="object 200"/>
            <p:cNvSpPr/>
            <p:nvPr/>
          </p:nvSpPr>
          <p:spPr>
            <a:xfrm>
              <a:off x="3616401" y="2552674"/>
              <a:ext cx="1785620" cy="135255"/>
            </a:xfrm>
            <a:custGeom>
              <a:avLst/>
              <a:gdLst/>
              <a:ahLst/>
              <a:cxnLst/>
              <a:rect l="l" t="t" r="r" b="b"/>
              <a:pathLst>
                <a:path w="1785620" h="135255">
                  <a:moveTo>
                    <a:pt x="1750618" y="135026"/>
                  </a:moveTo>
                  <a:lnTo>
                    <a:pt x="1102156" y="111125"/>
                  </a:lnTo>
                  <a:lnTo>
                    <a:pt x="39395" y="130111"/>
                  </a:lnTo>
                  <a:lnTo>
                    <a:pt x="12661" y="110413"/>
                  </a:lnTo>
                  <a:lnTo>
                    <a:pt x="12661" y="56260"/>
                  </a:lnTo>
                  <a:lnTo>
                    <a:pt x="39395" y="30924"/>
                  </a:lnTo>
                  <a:lnTo>
                    <a:pt x="1102156" y="12649"/>
                  </a:lnTo>
                  <a:lnTo>
                    <a:pt x="1750618" y="36563"/>
                  </a:lnTo>
                  <a:lnTo>
                    <a:pt x="1760377" y="38486"/>
                  </a:lnTo>
                  <a:lnTo>
                    <a:pt x="1767433" y="43508"/>
                  </a:lnTo>
                  <a:lnTo>
                    <a:pt x="1771717" y="50509"/>
                  </a:lnTo>
                  <a:lnTo>
                    <a:pt x="1773161" y="58369"/>
                  </a:lnTo>
                  <a:lnTo>
                    <a:pt x="1773161" y="113931"/>
                  </a:lnTo>
                  <a:lnTo>
                    <a:pt x="1770730" y="123558"/>
                  </a:lnTo>
                  <a:lnTo>
                    <a:pt x="1764799" y="130284"/>
                  </a:lnTo>
                  <a:lnTo>
                    <a:pt x="1757414" y="134107"/>
                  </a:lnTo>
                  <a:lnTo>
                    <a:pt x="1750618" y="135026"/>
                  </a:lnTo>
                  <a:close/>
                </a:path>
                <a:path w="1785620" h="135255">
                  <a:moveTo>
                    <a:pt x="39395" y="130111"/>
                  </a:moveTo>
                  <a:lnTo>
                    <a:pt x="12661" y="110413"/>
                  </a:lnTo>
                  <a:lnTo>
                    <a:pt x="0" y="92836"/>
                  </a:lnTo>
                  <a:lnTo>
                    <a:pt x="0" y="42202"/>
                  </a:lnTo>
                  <a:lnTo>
                    <a:pt x="27444" y="17564"/>
                  </a:lnTo>
                  <a:lnTo>
                    <a:pt x="1102156" y="0"/>
                  </a:lnTo>
                  <a:lnTo>
                    <a:pt x="1757654" y="23202"/>
                  </a:lnTo>
                  <a:lnTo>
                    <a:pt x="1768486" y="26297"/>
                  </a:lnTo>
                  <a:lnTo>
                    <a:pt x="1777198" y="31637"/>
                  </a:lnTo>
                  <a:lnTo>
                    <a:pt x="1783002" y="39617"/>
                  </a:lnTo>
                  <a:lnTo>
                    <a:pt x="1785112" y="50634"/>
                  </a:lnTo>
                  <a:lnTo>
                    <a:pt x="1785112" y="89319"/>
                  </a:lnTo>
                  <a:lnTo>
                    <a:pt x="1784011" y="104504"/>
                  </a:lnTo>
                  <a:lnTo>
                    <a:pt x="1781063" y="114282"/>
                  </a:lnTo>
                  <a:lnTo>
                    <a:pt x="1776796" y="120367"/>
                  </a:lnTo>
                  <a:lnTo>
                    <a:pt x="1771738" y="124472"/>
                  </a:lnTo>
                </a:path>
                <a:path w="1785620" h="135255">
                  <a:moveTo>
                    <a:pt x="27444" y="17564"/>
                  </a:moveTo>
                  <a:lnTo>
                    <a:pt x="39395" y="309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903903" y="2595372"/>
              <a:ext cx="69278" cy="70002"/>
            </a:xfrm>
            <a:prstGeom prst="rect">
              <a:avLst/>
            </a:prstGeom>
          </p:spPr>
        </p:pic>
        <p:sp>
          <p:nvSpPr>
            <p:cNvPr id="202" name="object 202"/>
            <p:cNvSpPr/>
            <p:nvPr/>
          </p:nvSpPr>
          <p:spPr>
            <a:xfrm>
              <a:off x="2978467" y="2291702"/>
              <a:ext cx="2524760" cy="427990"/>
            </a:xfrm>
            <a:custGeom>
              <a:avLst/>
              <a:gdLst/>
              <a:ahLst/>
              <a:cxnLst/>
              <a:rect l="l" t="t" r="r" b="b"/>
              <a:pathLst>
                <a:path w="2524760" h="427989">
                  <a:moveTo>
                    <a:pt x="164592" y="43980"/>
                  </a:moveTo>
                  <a:lnTo>
                    <a:pt x="52755" y="0"/>
                  </a:lnTo>
                  <a:lnTo>
                    <a:pt x="11950" y="1422"/>
                  </a:lnTo>
                  <a:lnTo>
                    <a:pt x="4927" y="1422"/>
                  </a:lnTo>
                  <a:lnTo>
                    <a:pt x="0" y="4927"/>
                  </a:lnTo>
                  <a:lnTo>
                    <a:pt x="0" y="11976"/>
                  </a:lnTo>
                  <a:lnTo>
                    <a:pt x="1409" y="232841"/>
                  </a:lnTo>
                  <a:lnTo>
                    <a:pt x="16890" y="253936"/>
                  </a:lnTo>
                  <a:lnTo>
                    <a:pt x="229298" y="380530"/>
                  </a:lnTo>
                  <a:lnTo>
                    <a:pt x="296811" y="380530"/>
                  </a:lnTo>
                  <a:lnTo>
                    <a:pt x="296811" y="417106"/>
                  </a:lnTo>
                  <a:lnTo>
                    <a:pt x="296811" y="424840"/>
                  </a:lnTo>
                  <a:lnTo>
                    <a:pt x="301739" y="427659"/>
                  </a:lnTo>
                  <a:lnTo>
                    <a:pt x="308063" y="427659"/>
                  </a:lnTo>
                  <a:lnTo>
                    <a:pt x="1977123" y="379831"/>
                  </a:lnTo>
                </a:path>
                <a:path w="2524760" h="427989">
                  <a:moveTo>
                    <a:pt x="2420251" y="367157"/>
                  </a:moveTo>
                  <a:lnTo>
                    <a:pt x="2457500" y="365747"/>
                  </a:lnTo>
                  <a:lnTo>
                    <a:pt x="2463838" y="61912"/>
                  </a:lnTo>
                </a:path>
                <a:path w="2524760" h="427989">
                  <a:moveTo>
                    <a:pt x="2512364" y="51346"/>
                  </a:moveTo>
                  <a:lnTo>
                    <a:pt x="2524340" y="59105"/>
                  </a:lnTo>
                  <a:lnTo>
                    <a:pt x="2520810" y="317233"/>
                  </a:lnTo>
                  <a:lnTo>
                    <a:pt x="2458897" y="3207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3" name="object 20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177527" y="2606116"/>
              <a:ext cx="5626" cy="35166"/>
            </a:xfrm>
            <a:prstGeom prst="rect">
              <a:avLst/>
            </a:prstGeom>
          </p:spPr>
        </p:pic>
        <p:sp>
          <p:nvSpPr>
            <p:cNvPr id="204" name="object 204"/>
            <p:cNvSpPr/>
            <p:nvPr/>
          </p:nvSpPr>
          <p:spPr>
            <a:xfrm>
              <a:off x="3177527" y="2606116"/>
              <a:ext cx="27305" cy="35560"/>
            </a:xfrm>
            <a:custGeom>
              <a:avLst/>
              <a:gdLst/>
              <a:ahLst/>
              <a:cxnLst/>
              <a:rect l="l" t="t" r="r" b="b"/>
              <a:pathLst>
                <a:path w="27305" h="35560">
                  <a:moveTo>
                    <a:pt x="2806" y="35166"/>
                  </a:moveTo>
                  <a:lnTo>
                    <a:pt x="4216" y="35166"/>
                  </a:lnTo>
                  <a:lnTo>
                    <a:pt x="5626" y="27431"/>
                  </a:lnTo>
                  <a:lnTo>
                    <a:pt x="5626" y="17576"/>
                  </a:lnTo>
                  <a:lnTo>
                    <a:pt x="5626" y="7734"/>
                  </a:lnTo>
                  <a:lnTo>
                    <a:pt x="4216" y="0"/>
                  </a:lnTo>
                  <a:lnTo>
                    <a:pt x="2806" y="0"/>
                  </a:lnTo>
                  <a:lnTo>
                    <a:pt x="698" y="0"/>
                  </a:lnTo>
                  <a:lnTo>
                    <a:pt x="0" y="7734"/>
                  </a:lnTo>
                  <a:lnTo>
                    <a:pt x="0" y="17576"/>
                  </a:lnTo>
                  <a:lnTo>
                    <a:pt x="0" y="27431"/>
                  </a:lnTo>
                  <a:lnTo>
                    <a:pt x="698" y="35166"/>
                  </a:lnTo>
                  <a:lnTo>
                    <a:pt x="2806" y="35166"/>
                  </a:lnTo>
                  <a:close/>
                </a:path>
                <a:path w="27305" h="35560">
                  <a:moveTo>
                    <a:pt x="2806" y="0"/>
                  </a:moveTo>
                  <a:lnTo>
                    <a:pt x="23914" y="0"/>
                  </a:lnTo>
                  <a:lnTo>
                    <a:pt x="25311" y="0"/>
                  </a:lnTo>
                  <a:lnTo>
                    <a:pt x="26720" y="7734"/>
                  </a:lnTo>
                  <a:lnTo>
                    <a:pt x="26720" y="17576"/>
                  </a:lnTo>
                  <a:lnTo>
                    <a:pt x="26720" y="27431"/>
                  </a:lnTo>
                  <a:lnTo>
                    <a:pt x="25311" y="35166"/>
                  </a:lnTo>
                  <a:lnTo>
                    <a:pt x="23914" y="35166"/>
                  </a:lnTo>
                  <a:lnTo>
                    <a:pt x="2806" y="351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178226" y="2416923"/>
              <a:ext cx="5626" cy="35852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3178225" y="2416924"/>
              <a:ext cx="27940" cy="245110"/>
            </a:xfrm>
            <a:custGeom>
              <a:avLst/>
              <a:gdLst/>
              <a:ahLst/>
              <a:cxnLst/>
              <a:rect l="l" t="t" r="r" b="b"/>
              <a:pathLst>
                <a:path w="27939" h="245110">
                  <a:moveTo>
                    <a:pt x="2819" y="35852"/>
                  </a:moveTo>
                  <a:lnTo>
                    <a:pt x="4927" y="35852"/>
                  </a:lnTo>
                  <a:lnTo>
                    <a:pt x="5626" y="27419"/>
                  </a:lnTo>
                  <a:lnTo>
                    <a:pt x="5626" y="17576"/>
                  </a:lnTo>
                  <a:lnTo>
                    <a:pt x="5626" y="8432"/>
                  </a:lnTo>
                  <a:lnTo>
                    <a:pt x="4927" y="0"/>
                  </a:lnTo>
                  <a:lnTo>
                    <a:pt x="2819" y="0"/>
                  </a:lnTo>
                  <a:lnTo>
                    <a:pt x="1397" y="0"/>
                  </a:lnTo>
                  <a:lnTo>
                    <a:pt x="0" y="8432"/>
                  </a:lnTo>
                  <a:lnTo>
                    <a:pt x="0" y="17576"/>
                  </a:lnTo>
                  <a:lnTo>
                    <a:pt x="0" y="27419"/>
                  </a:lnTo>
                  <a:lnTo>
                    <a:pt x="1397" y="35852"/>
                  </a:lnTo>
                  <a:lnTo>
                    <a:pt x="2819" y="35852"/>
                  </a:lnTo>
                  <a:close/>
                </a:path>
                <a:path w="27939" h="245110">
                  <a:moveTo>
                    <a:pt x="2819" y="0"/>
                  </a:moveTo>
                  <a:lnTo>
                    <a:pt x="24612" y="0"/>
                  </a:lnTo>
                  <a:lnTo>
                    <a:pt x="26022" y="0"/>
                  </a:lnTo>
                  <a:lnTo>
                    <a:pt x="27431" y="8432"/>
                  </a:lnTo>
                  <a:lnTo>
                    <a:pt x="27431" y="17576"/>
                  </a:lnTo>
                  <a:lnTo>
                    <a:pt x="27431" y="27419"/>
                  </a:lnTo>
                  <a:lnTo>
                    <a:pt x="26022" y="35852"/>
                  </a:lnTo>
                  <a:lnTo>
                    <a:pt x="24612" y="35852"/>
                  </a:lnTo>
                  <a:lnTo>
                    <a:pt x="2819" y="35852"/>
                  </a:lnTo>
                </a:path>
                <a:path w="27939" h="245110">
                  <a:moveTo>
                    <a:pt x="14770" y="35852"/>
                  </a:moveTo>
                  <a:lnTo>
                    <a:pt x="14770" y="189191"/>
                  </a:lnTo>
                </a:path>
                <a:path w="27939" h="245110">
                  <a:moveTo>
                    <a:pt x="14770" y="224358"/>
                  </a:moveTo>
                  <a:lnTo>
                    <a:pt x="14770" y="24475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155829" y="2533662"/>
              <a:ext cx="6216" cy="48552"/>
            </a:xfrm>
            <a:prstGeom prst="rect">
              <a:avLst/>
            </a:prstGeom>
          </p:spPr>
        </p:pic>
        <p:sp>
          <p:nvSpPr>
            <p:cNvPr id="208" name="object 208"/>
            <p:cNvSpPr/>
            <p:nvPr/>
          </p:nvSpPr>
          <p:spPr>
            <a:xfrm>
              <a:off x="3155721" y="2530144"/>
              <a:ext cx="30480" cy="55244"/>
            </a:xfrm>
            <a:custGeom>
              <a:avLst/>
              <a:gdLst/>
              <a:ahLst/>
              <a:cxnLst/>
              <a:rect l="l" t="t" r="r" b="b"/>
              <a:pathLst>
                <a:path w="30480" h="55244">
                  <a:moveTo>
                    <a:pt x="3505" y="3517"/>
                  </a:moveTo>
                  <a:lnTo>
                    <a:pt x="6324" y="15493"/>
                  </a:lnTo>
                  <a:lnTo>
                    <a:pt x="6324" y="38696"/>
                  </a:lnTo>
                  <a:lnTo>
                    <a:pt x="2108" y="52069"/>
                  </a:lnTo>
                  <a:lnTo>
                    <a:pt x="0" y="37973"/>
                  </a:lnTo>
                  <a:lnTo>
                    <a:pt x="0" y="16179"/>
                  </a:lnTo>
                  <a:lnTo>
                    <a:pt x="3505" y="3517"/>
                  </a:lnTo>
                  <a:close/>
                </a:path>
                <a:path w="30480" h="55244">
                  <a:moveTo>
                    <a:pt x="3505" y="3517"/>
                  </a:moveTo>
                  <a:lnTo>
                    <a:pt x="22504" y="3517"/>
                  </a:lnTo>
                  <a:lnTo>
                    <a:pt x="25323" y="15493"/>
                  </a:lnTo>
                  <a:lnTo>
                    <a:pt x="25323" y="38696"/>
                  </a:lnTo>
                  <a:lnTo>
                    <a:pt x="21107" y="52069"/>
                  </a:lnTo>
                  <a:lnTo>
                    <a:pt x="2108" y="52069"/>
                  </a:lnTo>
                </a:path>
                <a:path w="30480" h="55244">
                  <a:moveTo>
                    <a:pt x="25323" y="38696"/>
                  </a:moveTo>
                  <a:lnTo>
                    <a:pt x="6324" y="38696"/>
                  </a:lnTo>
                </a:path>
                <a:path w="30480" h="55244">
                  <a:moveTo>
                    <a:pt x="25323" y="15493"/>
                  </a:moveTo>
                  <a:lnTo>
                    <a:pt x="6324" y="15493"/>
                  </a:lnTo>
                </a:path>
                <a:path w="30480" h="55244">
                  <a:moveTo>
                    <a:pt x="19697" y="3517"/>
                  </a:moveTo>
                  <a:lnTo>
                    <a:pt x="21107" y="1422"/>
                  </a:lnTo>
                  <a:lnTo>
                    <a:pt x="21805" y="0"/>
                  </a:lnTo>
                  <a:lnTo>
                    <a:pt x="23215" y="0"/>
                  </a:lnTo>
                  <a:lnTo>
                    <a:pt x="25791" y="2110"/>
                  </a:lnTo>
                  <a:lnTo>
                    <a:pt x="28041" y="7915"/>
                  </a:lnTo>
                  <a:lnTo>
                    <a:pt x="29634" y="16619"/>
                  </a:lnTo>
                  <a:lnTo>
                    <a:pt x="30238" y="27431"/>
                  </a:lnTo>
                  <a:lnTo>
                    <a:pt x="29634" y="37949"/>
                  </a:lnTo>
                  <a:lnTo>
                    <a:pt x="28041" y="46686"/>
                  </a:lnTo>
                  <a:lnTo>
                    <a:pt x="25791" y="52654"/>
                  </a:lnTo>
                  <a:lnTo>
                    <a:pt x="23215" y="54863"/>
                  </a:lnTo>
                  <a:lnTo>
                    <a:pt x="22504" y="54863"/>
                  </a:lnTo>
                  <a:lnTo>
                    <a:pt x="21107" y="53454"/>
                  </a:lnTo>
                  <a:lnTo>
                    <a:pt x="20383" y="520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146577" y="2381744"/>
              <a:ext cx="6324" cy="48514"/>
            </a:xfrm>
            <a:prstGeom prst="rect">
              <a:avLst/>
            </a:prstGeom>
          </p:spPr>
        </p:pic>
        <p:sp>
          <p:nvSpPr>
            <p:cNvPr id="210" name="object 210"/>
            <p:cNvSpPr/>
            <p:nvPr/>
          </p:nvSpPr>
          <p:spPr>
            <a:xfrm>
              <a:off x="3100146" y="2367686"/>
              <a:ext cx="76835" cy="70485"/>
            </a:xfrm>
            <a:custGeom>
              <a:avLst/>
              <a:gdLst/>
              <a:ahLst/>
              <a:cxnLst/>
              <a:rect l="l" t="t" r="r" b="b"/>
              <a:pathLst>
                <a:path w="76835" h="70485">
                  <a:moveTo>
                    <a:pt x="49949" y="14058"/>
                  </a:moveTo>
                  <a:lnTo>
                    <a:pt x="52755" y="26009"/>
                  </a:lnTo>
                  <a:lnTo>
                    <a:pt x="52755" y="49237"/>
                  </a:lnTo>
                  <a:lnTo>
                    <a:pt x="49237" y="62572"/>
                  </a:lnTo>
                  <a:lnTo>
                    <a:pt x="46431" y="48513"/>
                  </a:lnTo>
                  <a:lnTo>
                    <a:pt x="46431" y="26708"/>
                  </a:lnTo>
                  <a:lnTo>
                    <a:pt x="49949" y="14058"/>
                  </a:lnTo>
                  <a:close/>
                </a:path>
                <a:path w="76835" h="70485">
                  <a:moveTo>
                    <a:pt x="49949" y="14058"/>
                  </a:moveTo>
                  <a:lnTo>
                    <a:pt x="68922" y="14058"/>
                  </a:lnTo>
                  <a:lnTo>
                    <a:pt x="71755" y="26009"/>
                  </a:lnTo>
                  <a:lnTo>
                    <a:pt x="71755" y="49237"/>
                  </a:lnTo>
                  <a:lnTo>
                    <a:pt x="67525" y="62572"/>
                  </a:lnTo>
                  <a:lnTo>
                    <a:pt x="49237" y="62572"/>
                  </a:lnTo>
                </a:path>
                <a:path w="76835" h="70485">
                  <a:moveTo>
                    <a:pt x="71755" y="49237"/>
                  </a:moveTo>
                  <a:lnTo>
                    <a:pt x="52755" y="49237"/>
                  </a:lnTo>
                </a:path>
                <a:path w="76835" h="70485">
                  <a:moveTo>
                    <a:pt x="71755" y="26009"/>
                  </a:moveTo>
                  <a:lnTo>
                    <a:pt x="52755" y="26009"/>
                  </a:lnTo>
                </a:path>
                <a:path w="76835" h="70485">
                  <a:moveTo>
                    <a:pt x="66814" y="14058"/>
                  </a:moveTo>
                  <a:lnTo>
                    <a:pt x="67525" y="11937"/>
                  </a:lnTo>
                  <a:lnTo>
                    <a:pt x="68922" y="10528"/>
                  </a:lnTo>
                  <a:lnTo>
                    <a:pt x="69634" y="10528"/>
                  </a:lnTo>
                  <a:lnTo>
                    <a:pt x="72514" y="12639"/>
                  </a:lnTo>
                  <a:lnTo>
                    <a:pt x="74739" y="18445"/>
                  </a:lnTo>
                  <a:lnTo>
                    <a:pt x="76174" y="27153"/>
                  </a:lnTo>
                  <a:lnTo>
                    <a:pt x="76682" y="37973"/>
                  </a:lnTo>
                  <a:lnTo>
                    <a:pt x="76174" y="48483"/>
                  </a:lnTo>
                  <a:lnTo>
                    <a:pt x="74739" y="57216"/>
                  </a:lnTo>
                  <a:lnTo>
                    <a:pt x="72514" y="63183"/>
                  </a:lnTo>
                  <a:lnTo>
                    <a:pt x="69634" y="65392"/>
                  </a:lnTo>
                  <a:lnTo>
                    <a:pt x="68922" y="65392"/>
                  </a:lnTo>
                  <a:lnTo>
                    <a:pt x="68237" y="63995"/>
                  </a:lnTo>
                  <a:lnTo>
                    <a:pt x="66814" y="62572"/>
                  </a:lnTo>
                </a:path>
                <a:path w="76835" h="70485">
                  <a:moveTo>
                    <a:pt x="20408" y="70332"/>
                  </a:moveTo>
                  <a:lnTo>
                    <a:pt x="23926" y="68922"/>
                  </a:lnTo>
                  <a:lnTo>
                    <a:pt x="26035" y="60490"/>
                  </a:lnTo>
                  <a:lnTo>
                    <a:pt x="26733" y="54152"/>
                  </a:lnTo>
                  <a:lnTo>
                    <a:pt x="29407" y="44181"/>
                  </a:lnTo>
                  <a:lnTo>
                    <a:pt x="30167" y="31378"/>
                  </a:lnTo>
                  <a:lnTo>
                    <a:pt x="29210" y="19237"/>
                  </a:lnTo>
                  <a:lnTo>
                    <a:pt x="26733" y="11252"/>
                  </a:lnTo>
                  <a:lnTo>
                    <a:pt x="26035" y="7734"/>
                  </a:lnTo>
                  <a:lnTo>
                    <a:pt x="23215" y="2095"/>
                  </a:lnTo>
                  <a:lnTo>
                    <a:pt x="18999" y="0"/>
                  </a:lnTo>
                  <a:lnTo>
                    <a:pt x="1422" y="0"/>
                  </a:lnTo>
                  <a:lnTo>
                    <a:pt x="711" y="3492"/>
                  </a:lnTo>
                  <a:lnTo>
                    <a:pt x="2120" y="7734"/>
                  </a:lnTo>
                  <a:lnTo>
                    <a:pt x="4229" y="11252"/>
                  </a:lnTo>
                  <a:lnTo>
                    <a:pt x="1752" y="19237"/>
                  </a:lnTo>
                  <a:lnTo>
                    <a:pt x="795" y="31378"/>
                  </a:lnTo>
                  <a:lnTo>
                    <a:pt x="1555" y="44181"/>
                  </a:lnTo>
                  <a:lnTo>
                    <a:pt x="4229" y="54152"/>
                  </a:lnTo>
                  <a:lnTo>
                    <a:pt x="1422" y="58369"/>
                  </a:lnTo>
                  <a:lnTo>
                    <a:pt x="711" y="67513"/>
                  </a:lnTo>
                  <a:lnTo>
                    <a:pt x="0" y="70332"/>
                  </a:lnTo>
                  <a:lnTo>
                    <a:pt x="20408" y="70332"/>
                  </a:lnTo>
                  <a:close/>
                </a:path>
                <a:path w="76835" h="70485">
                  <a:moveTo>
                    <a:pt x="4229" y="54152"/>
                  </a:moveTo>
                  <a:lnTo>
                    <a:pt x="26733" y="54152"/>
                  </a:lnTo>
                </a:path>
                <a:path w="76835" h="70485">
                  <a:moveTo>
                    <a:pt x="4229" y="11252"/>
                  </a:moveTo>
                  <a:lnTo>
                    <a:pt x="26733" y="112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086785" y="2383155"/>
              <a:ext cx="5080" cy="37465"/>
            </a:xfrm>
            <a:custGeom>
              <a:avLst/>
              <a:gdLst/>
              <a:ahLst/>
              <a:cxnLst/>
              <a:rect l="l" t="t" r="r" b="b"/>
              <a:pathLst>
                <a:path w="5080" h="37464">
                  <a:moveTo>
                    <a:pt x="3517" y="0"/>
                  </a:moveTo>
                  <a:lnTo>
                    <a:pt x="698" y="0"/>
                  </a:lnTo>
                  <a:lnTo>
                    <a:pt x="0" y="8445"/>
                  </a:lnTo>
                  <a:lnTo>
                    <a:pt x="0" y="28828"/>
                  </a:lnTo>
                  <a:lnTo>
                    <a:pt x="698" y="37261"/>
                  </a:lnTo>
                  <a:lnTo>
                    <a:pt x="2108" y="37261"/>
                  </a:lnTo>
                  <a:lnTo>
                    <a:pt x="3517" y="37261"/>
                  </a:lnTo>
                  <a:lnTo>
                    <a:pt x="4927" y="28828"/>
                  </a:lnTo>
                  <a:lnTo>
                    <a:pt x="4927" y="8445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086785" y="2367686"/>
              <a:ext cx="40640" cy="229870"/>
            </a:xfrm>
            <a:custGeom>
              <a:avLst/>
              <a:gdLst/>
              <a:ahLst/>
              <a:cxnLst/>
              <a:rect l="l" t="t" r="r" b="b"/>
              <a:pathLst>
                <a:path w="40639" h="229869">
                  <a:moveTo>
                    <a:pt x="2108" y="52730"/>
                  </a:moveTo>
                  <a:lnTo>
                    <a:pt x="3517" y="52730"/>
                  </a:lnTo>
                  <a:lnTo>
                    <a:pt x="4927" y="44297"/>
                  </a:lnTo>
                  <a:lnTo>
                    <a:pt x="4927" y="34455"/>
                  </a:lnTo>
                  <a:lnTo>
                    <a:pt x="4927" y="23914"/>
                  </a:lnTo>
                  <a:lnTo>
                    <a:pt x="3517" y="15468"/>
                  </a:lnTo>
                  <a:lnTo>
                    <a:pt x="2108" y="15468"/>
                  </a:lnTo>
                  <a:lnTo>
                    <a:pt x="698" y="15468"/>
                  </a:lnTo>
                  <a:lnTo>
                    <a:pt x="0" y="23914"/>
                  </a:lnTo>
                  <a:lnTo>
                    <a:pt x="0" y="34455"/>
                  </a:lnTo>
                  <a:lnTo>
                    <a:pt x="0" y="44297"/>
                  </a:lnTo>
                  <a:lnTo>
                    <a:pt x="698" y="52730"/>
                  </a:lnTo>
                  <a:lnTo>
                    <a:pt x="2108" y="52730"/>
                  </a:lnTo>
                  <a:close/>
                </a:path>
                <a:path w="40639" h="229869">
                  <a:moveTo>
                    <a:pt x="2108" y="15468"/>
                  </a:moveTo>
                  <a:lnTo>
                    <a:pt x="10553" y="15468"/>
                  </a:lnTo>
                  <a:lnTo>
                    <a:pt x="11963" y="15468"/>
                  </a:lnTo>
                  <a:lnTo>
                    <a:pt x="12661" y="23914"/>
                  </a:lnTo>
                  <a:lnTo>
                    <a:pt x="12661" y="34455"/>
                  </a:lnTo>
                  <a:lnTo>
                    <a:pt x="12661" y="44297"/>
                  </a:lnTo>
                  <a:lnTo>
                    <a:pt x="11963" y="52730"/>
                  </a:lnTo>
                  <a:lnTo>
                    <a:pt x="10553" y="52730"/>
                  </a:lnTo>
                  <a:lnTo>
                    <a:pt x="2108" y="52730"/>
                  </a:lnTo>
                </a:path>
                <a:path w="40639" h="229869">
                  <a:moveTo>
                    <a:pt x="14782" y="0"/>
                  </a:moveTo>
                  <a:lnTo>
                    <a:pt x="10553" y="2819"/>
                  </a:lnTo>
                  <a:lnTo>
                    <a:pt x="8445" y="11252"/>
                  </a:lnTo>
                  <a:lnTo>
                    <a:pt x="7734" y="14770"/>
                  </a:lnTo>
                </a:path>
                <a:path w="40639" h="229869">
                  <a:moveTo>
                    <a:pt x="13360" y="70332"/>
                  </a:moveTo>
                  <a:lnTo>
                    <a:pt x="10553" y="66116"/>
                  </a:lnTo>
                  <a:lnTo>
                    <a:pt x="8445" y="55549"/>
                  </a:lnTo>
                  <a:lnTo>
                    <a:pt x="7734" y="52730"/>
                  </a:lnTo>
                </a:path>
                <a:path w="40639" h="229869">
                  <a:moveTo>
                    <a:pt x="23202" y="192011"/>
                  </a:moveTo>
                  <a:lnTo>
                    <a:pt x="33769" y="187096"/>
                  </a:lnTo>
                  <a:lnTo>
                    <a:pt x="37287" y="187096"/>
                  </a:lnTo>
                  <a:lnTo>
                    <a:pt x="40093" y="196926"/>
                  </a:lnTo>
                  <a:lnTo>
                    <a:pt x="40093" y="208191"/>
                  </a:lnTo>
                  <a:lnTo>
                    <a:pt x="40093" y="220154"/>
                  </a:lnTo>
                  <a:lnTo>
                    <a:pt x="37287" y="229285"/>
                  </a:lnTo>
                  <a:lnTo>
                    <a:pt x="33769" y="229285"/>
                  </a:lnTo>
                  <a:lnTo>
                    <a:pt x="23202" y="225069"/>
                  </a:lnTo>
                </a:path>
                <a:path w="40639" h="229869">
                  <a:moveTo>
                    <a:pt x="5626" y="192011"/>
                  </a:moveTo>
                  <a:lnTo>
                    <a:pt x="23202" y="192011"/>
                  </a:lnTo>
                  <a:lnTo>
                    <a:pt x="25323" y="192011"/>
                  </a:lnTo>
                  <a:lnTo>
                    <a:pt x="27431" y="199745"/>
                  </a:lnTo>
                  <a:lnTo>
                    <a:pt x="27431" y="208191"/>
                  </a:lnTo>
                  <a:lnTo>
                    <a:pt x="27431" y="217322"/>
                  </a:lnTo>
                  <a:lnTo>
                    <a:pt x="25323" y="225069"/>
                  </a:lnTo>
                  <a:lnTo>
                    <a:pt x="23202" y="225069"/>
                  </a:lnTo>
                  <a:lnTo>
                    <a:pt x="5626" y="2250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3" name="object 21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088893" y="2559697"/>
              <a:ext cx="7734" cy="33058"/>
            </a:xfrm>
            <a:prstGeom prst="rect">
              <a:avLst/>
            </a:prstGeom>
          </p:spPr>
        </p:pic>
        <p:pic>
          <p:nvPicPr>
            <p:cNvPr id="214" name="object 21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916402" y="1383677"/>
              <a:ext cx="2426893" cy="2369083"/>
            </a:xfrm>
            <a:prstGeom prst="rect">
              <a:avLst/>
            </a:prstGeom>
          </p:spPr>
        </p:pic>
        <p:pic>
          <p:nvPicPr>
            <p:cNvPr id="215" name="object 21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824605" y="1921040"/>
              <a:ext cx="26022" cy="26035"/>
            </a:xfrm>
            <a:prstGeom prst="rect">
              <a:avLst/>
            </a:prstGeom>
          </p:spPr>
        </p:pic>
        <p:sp>
          <p:nvSpPr>
            <p:cNvPr id="216" name="object 216"/>
            <p:cNvSpPr/>
            <p:nvPr/>
          </p:nvSpPr>
          <p:spPr>
            <a:xfrm>
              <a:off x="3769741" y="1881657"/>
              <a:ext cx="222250" cy="80010"/>
            </a:xfrm>
            <a:custGeom>
              <a:avLst/>
              <a:gdLst/>
              <a:ahLst/>
              <a:cxnLst/>
              <a:rect l="l" t="t" r="r" b="b"/>
              <a:pathLst>
                <a:path w="222250" h="80010">
                  <a:moveTo>
                    <a:pt x="68224" y="65417"/>
                  </a:moveTo>
                  <a:lnTo>
                    <a:pt x="75247" y="65417"/>
                  </a:lnTo>
                  <a:lnTo>
                    <a:pt x="80886" y="59778"/>
                  </a:lnTo>
                  <a:lnTo>
                    <a:pt x="80886" y="52755"/>
                  </a:lnTo>
                  <a:lnTo>
                    <a:pt x="80886" y="45021"/>
                  </a:lnTo>
                  <a:lnTo>
                    <a:pt x="75247" y="39382"/>
                  </a:lnTo>
                  <a:lnTo>
                    <a:pt x="68224" y="39382"/>
                  </a:lnTo>
                  <a:lnTo>
                    <a:pt x="60490" y="39382"/>
                  </a:lnTo>
                  <a:lnTo>
                    <a:pt x="54863" y="45021"/>
                  </a:lnTo>
                  <a:lnTo>
                    <a:pt x="54863" y="52755"/>
                  </a:lnTo>
                  <a:lnTo>
                    <a:pt x="54863" y="59778"/>
                  </a:lnTo>
                  <a:lnTo>
                    <a:pt x="60490" y="65417"/>
                  </a:lnTo>
                  <a:lnTo>
                    <a:pt x="68224" y="65417"/>
                  </a:lnTo>
                  <a:close/>
                </a:path>
                <a:path w="222250" h="80010">
                  <a:moveTo>
                    <a:pt x="68224" y="39382"/>
                  </a:moveTo>
                  <a:lnTo>
                    <a:pt x="68475" y="45023"/>
                  </a:lnTo>
                  <a:lnTo>
                    <a:pt x="68135" y="51784"/>
                  </a:lnTo>
                  <a:lnTo>
                    <a:pt x="67138" y="58677"/>
                  </a:lnTo>
                  <a:lnTo>
                    <a:pt x="65417" y="64719"/>
                  </a:lnTo>
                </a:path>
                <a:path w="222250" h="80010">
                  <a:moveTo>
                    <a:pt x="73139" y="40805"/>
                  </a:moveTo>
                  <a:lnTo>
                    <a:pt x="73801" y="46040"/>
                  </a:lnTo>
                  <a:lnTo>
                    <a:pt x="73671" y="52666"/>
                  </a:lnTo>
                  <a:lnTo>
                    <a:pt x="72748" y="59693"/>
                  </a:lnTo>
                  <a:lnTo>
                    <a:pt x="71031" y="66128"/>
                  </a:lnTo>
                </a:path>
                <a:path w="222250" h="80010">
                  <a:moveTo>
                    <a:pt x="61899" y="72440"/>
                  </a:moveTo>
                  <a:lnTo>
                    <a:pt x="61899" y="79476"/>
                  </a:lnTo>
                  <a:lnTo>
                    <a:pt x="75958" y="79476"/>
                  </a:lnTo>
                  <a:lnTo>
                    <a:pt x="75958" y="72440"/>
                  </a:lnTo>
                </a:path>
                <a:path w="222250" h="80010">
                  <a:moveTo>
                    <a:pt x="0" y="33070"/>
                  </a:moveTo>
                  <a:lnTo>
                    <a:pt x="31661" y="67525"/>
                  </a:lnTo>
                  <a:lnTo>
                    <a:pt x="35179" y="73164"/>
                  </a:lnTo>
                  <a:lnTo>
                    <a:pt x="42202" y="77368"/>
                  </a:lnTo>
                  <a:lnTo>
                    <a:pt x="49225" y="77368"/>
                  </a:lnTo>
                  <a:lnTo>
                    <a:pt x="61899" y="77368"/>
                  </a:lnTo>
                </a:path>
                <a:path w="222250" h="80010">
                  <a:moveTo>
                    <a:pt x="76657" y="77368"/>
                  </a:moveTo>
                  <a:lnTo>
                    <a:pt x="82283" y="77368"/>
                  </a:lnTo>
                  <a:lnTo>
                    <a:pt x="87922" y="77368"/>
                  </a:lnTo>
                  <a:lnTo>
                    <a:pt x="94957" y="72440"/>
                  </a:lnTo>
                  <a:lnTo>
                    <a:pt x="98475" y="68224"/>
                  </a:lnTo>
                  <a:lnTo>
                    <a:pt x="132930" y="33070"/>
                  </a:lnTo>
                </a:path>
                <a:path w="222250" h="80010">
                  <a:moveTo>
                    <a:pt x="181457" y="19697"/>
                  </a:moveTo>
                  <a:lnTo>
                    <a:pt x="184276" y="23215"/>
                  </a:lnTo>
                  <a:lnTo>
                    <a:pt x="184975" y="22504"/>
                  </a:lnTo>
                  <a:lnTo>
                    <a:pt x="184975" y="26034"/>
                  </a:lnTo>
                  <a:lnTo>
                    <a:pt x="185686" y="29527"/>
                  </a:lnTo>
                  <a:lnTo>
                    <a:pt x="184276" y="30949"/>
                  </a:lnTo>
                  <a:lnTo>
                    <a:pt x="182867" y="33769"/>
                  </a:lnTo>
                  <a:lnTo>
                    <a:pt x="182168" y="37287"/>
                  </a:lnTo>
                  <a:lnTo>
                    <a:pt x="180060" y="45719"/>
                  </a:lnTo>
                  <a:lnTo>
                    <a:pt x="187096" y="47840"/>
                  </a:lnTo>
                  <a:lnTo>
                    <a:pt x="194119" y="50647"/>
                  </a:lnTo>
                  <a:lnTo>
                    <a:pt x="201155" y="49237"/>
                  </a:lnTo>
                  <a:lnTo>
                    <a:pt x="203974" y="39382"/>
                  </a:lnTo>
                  <a:lnTo>
                    <a:pt x="206070" y="29527"/>
                  </a:lnTo>
                  <a:lnTo>
                    <a:pt x="210312" y="30949"/>
                  </a:lnTo>
                  <a:lnTo>
                    <a:pt x="214528" y="29527"/>
                  </a:lnTo>
                  <a:lnTo>
                    <a:pt x="219204" y="25317"/>
                  </a:lnTo>
                  <a:lnTo>
                    <a:pt x="221907" y="17935"/>
                  </a:lnTo>
                  <a:lnTo>
                    <a:pt x="221447" y="8967"/>
                  </a:lnTo>
                  <a:lnTo>
                    <a:pt x="216636" y="0"/>
                  </a:lnTo>
                </a:path>
                <a:path w="222250" h="80010">
                  <a:moveTo>
                    <a:pt x="182867" y="33769"/>
                  </a:moveTo>
                  <a:lnTo>
                    <a:pt x="177939" y="35166"/>
                  </a:lnTo>
                  <a:lnTo>
                    <a:pt x="174434" y="40106"/>
                  </a:lnTo>
                  <a:lnTo>
                    <a:pt x="174434" y="45719"/>
                  </a:lnTo>
                  <a:lnTo>
                    <a:pt x="168097" y="47129"/>
                  </a:lnTo>
                  <a:lnTo>
                    <a:pt x="163169" y="55562"/>
                  </a:lnTo>
                  <a:lnTo>
                    <a:pt x="165988" y="62598"/>
                  </a:lnTo>
                  <a:lnTo>
                    <a:pt x="168808" y="69634"/>
                  </a:lnTo>
                  <a:lnTo>
                    <a:pt x="180759" y="72440"/>
                  </a:lnTo>
                  <a:lnTo>
                    <a:pt x="186385" y="70332"/>
                  </a:lnTo>
                  <a:lnTo>
                    <a:pt x="192011" y="68224"/>
                  </a:lnTo>
                  <a:lnTo>
                    <a:pt x="192011" y="62598"/>
                  </a:lnTo>
                  <a:lnTo>
                    <a:pt x="192011" y="59105"/>
                  </a:lnTo>
                  <a:lnTo>
                    <a:pt x="199034" y="57670"/>
                  </a:lnTo>
                  <a:lnTo>
                    <a:pt x="203276" y="49949"/>
                  </a:lnTo>
                  <a:lnTo>
                    <a:pt x="202552" y="41503"/>
                  </a:lnTo>
                </a:path>
                <a:path w="222250" h="80010">
                  <a:moveTo>
                    <a:pt x="175133" y="50647"/>
                  </a:moveTo>
                  <a:lnTo>
                    <a:pt x="175831" y="54876"/>
                  </a:lnTo>
                  <a:lnTo>
                    <a:pt x="177939" y="60490"/>
                  </a:lnTo>
                  <a:lnTo>
                    <a:pt x="187096" y="604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924477" y="1889404"/>
              <a:ext cx="113030" cy="69850"/>
            </a:xfrm>
            <a:custGeom>
              <a:avLst/>
              <a:gdLst/>
              <a:ahLst/>
              <a:cxnLst/>
              <a:rect l="l" t="t" r="r" b="b"/>
              <a:pathLst>
                <a:path w="113029" h="69850">
                  <a:moveTo>
                    <a:pt x="111125" y="0"/>
                  </a:moveTo>
                  <a:lnTo>
                    <a:pt x="106210" y="0"/>
                  </a:lnTo>
                  <a:lnTo>
                    <a:pt x="104089" y="2108"/>
                  </a:lnTo>
                  <a:lnTo>
                    <a:pt x="104089" y="57670"/>
                  </a:lnTo>
                  <a:lnTo>
                    <a:pt x="99872" y="61188"/>
                  </a:lnTo>
                  <a:lnTo>
                    <a:pt x="33058" y="61887"/>
                  </a:lnTo>
                  <a:lnTo>
                    <a:pt x="10553" y="49237"/>
                  </a:lnTo>
                  <a:lnTo>
                    <a:pt x="3517" y="54851"/>
                  </a:lnTo>
                  <a:lnTo>
                    <a:pt x="0" y="59067"/>
                  </a:lnTo>
                  <a:lnTo>
                    <a:pt x="698" y="69621"/>
                  </a:lnTo>
                  <a:lnTo>
                    <a:pt x="89319" y="69621"/>
                  </a:lnTo>
                  <a:lnTo>
                    <a:pt x="98295" y="69039"/>
                  </a:lnTo>
                  <a:lnTo>
                    <a:pt x="105686" y="66547"/>
                  </a:lnTo>
                  <a:lnTo>
                    <a:pt x="110700" y="61027"/>
                  </a:lnTo>
                  <a:lnTo>
                    <a:pt x="112547" y="51358"/>
                  </a:lnTo>
                  <a:lnTo>
                    <a:pt x="112547" y="2108"/>
                  </a:lnTo>
                  <a:lnTo>
                    <a:pt x="111125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924477" y="1889404"/>
              <a:ext cx="113030" cy="69850"/>
            </a:xfrm>
            <a:custGeom>
              <a:avLst/>
              <a:gdLst/>
              <a:ahLst/>
              <a:cxnLst/>
              <a:rect l="l" t="t" r="r" b="b"/>
              <a:pathLst>
                <a:path w="113029" h="69850">
                  <a:moveTo>
                    <a:pt x="10553" y="49237"/>
                  </a:moveTo>
                  <a:lnTo>
                    <a:pt x="3517" y="54851"/>
                  </a:lnTo>
                  <a:lnTo>
                    <a:pt x="0" y="59067"/>
                  </a:lnTo>
                  <a:lnTo>
                    <a:pt x="698" y="69621"/>
                  </a:lnTo>
                  <a:lnTo>
                    <a:pt x="11963" y="69621"/>
                  </a:lnTo>
                  <a:lnTo>
                    <a:pt x="89319" y="69621"/>
                  </a:lnTo>
                  <a:lnTo>
                    <a:pt x="98295" y="69039"/>
                  </a:lnTo>
                  <a:lnTo>
                    <a:pt x="105686" y="66547"/>
                  </a:lnTo>
                  <a:lnTo>
                    <a:pt x="110700" y="61027"/>
                  </a:lnTo>
                  <a:lnTo>
                    <a:pt x="112547" y="51358"/>
                  </a:lnTo>
                  <a:lnTo>
                    <a:pt x="112547" y="4229"/>
                  </a:lnTo>
                  <a:lnTo>
                    <a:pt x="112547" y="2108"/>
                  </a:lnTo>
                  <a:lnTo>
                    <a:pt x="111125" y="0"/>
                  </a:lnTo>
                  <a:lnTo>
                    <a:pt x="108318" y="0"/>
                  </a:lnTo>
                  <a:lnTo>
                    <a:pt x="106210" y="0"/>
                  </a:lnTo>
                  <a:lnTo>
                    <a:pt x="104089" y="2108"/>
                  </a:lnTo>
                  <a:lnTo>
                    <a:pt x="104089" y="4229"/>
                  </a:lnTo>
                  <a:lnTo>
                    <a:pt x="104089" y="51358"/>
                  </a:lnTo>
                  <a:lnTo>
                    <a:pt x="104089" y="57670"/>
                  </a:lnTo>
                  <a:lnTo>
                    <a:pt x="99872" y="61188"/>
                  </a:lnTo>
                  <a:lnTo>
                    <a:pt x="90030" y="61188"/>
                  </a:lnTo>
                  <a:lnTo>
                    <a:pt x="33058" y="61887"/>
                  </a:lnTo>
                </a:path>
                <a:path w="113029" h="69850">
                  <a:moveTo>
                    <a:pt x="15468" y="59778"/>
                  </a:moveTo>
                  <a:lnTo>
                    <a:pt x="11252" y="62585"/>
                  </a:lnTo>
                  <a:lnTo>
                    <a:pt x="12661" y="639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731755" y="1857044"/>
              <a:ext cx="324485" cy="29209"/>
            </a:xfrm>
            <a:custGeom>
              <a:avLst/>
              <a:gdLst/>
              <a:ahLst/>
              <a:cxnLst/>
              <a:rect l="l" t="t" r="r" b="b"/>
              <a:pathLst>
                <a:path w="324485" h="29210">
                  <a:moveTo>
                    <a:pt x="324256" y="0"/>
                  </a:moveTo>
                  <a:lnTo>
                    <a:pt x="27432" y="0"/>
                  </a:lnTo>
                  <a:lnTo>
                    <a:pt x="0" y="0"/>
                  </a:lnTo>
                  <a:lnTo>
                    <a:pt x="3627" y="6376"/>
                  </a:lnTo>
                  <a:lnTo>
                    <a:pt x="6856" y="14071"/>
                  </a:lnTo>
                  <a:lnTo>
                    <a:pt x="9292" y="21767"/>
                  </a:lnTo>
                  <a:lnTo>
                    <a:pt x="10540" y="28143"/>
                  </a:lnTo>
                  <a:lnTo>
                    <a:pt x="43611" y="28143"/>
                  </a:lnTo>
                  <a:lnTo>
                    <a:pt x="43611" y="18986"/>
                  </a:lnTo>
                  <a:lnTo>
                    <a:pt x="49237" y="11950"/>
                  </a:lnTo>
                  <a:lnTo>
                    <a:pt x="64706" y="11950"/>
                  </a:lnTo>
                  <a:lnTo>
                    <a:pt x="71043" y="18986"/>
                  </a:lnTo>
                  <a:lnTo>
                    <a:pt x="71043" y="28143"/>
                  </a:lnTo>
                  <a:lnTo>
                    <a:pt x="94957" y="28143"/>
                  </a:lnTo>
                  <a:lnTo>
                    <a:pt x="94957" y="19697"/>
                  </a:lnTo>
                  <a:lnTo>
                    <a:pt x="101295" y="13373"/>
                  </a:lnTo>
                  <a:lnTo>
                    <a:pt x="116052" y="13373"/>
                  </a:lnTo>
                  <a:lnTo>
                    <a:pt x="122389" y="19697"/>
                  </a:lnTo>
                  <a:lnTo>
                    <a:pt x="122389" y="28143"/>
                  </a:lnTo>
                  <a:lnTo>
                    <a:pt x="147713" y="28143"/>
                  </a:lnTo>
                  <a:lnTo>
                    <a:pt x="148412" y="21107"/>
                  </a:lnTo>
                  <a:lnTo>
                    <a:pt x="154038" y="15481"/>
                  </a:lnTo>
                  <a:lnTo>
                    <a:pt x="168097" y="15481"/>
                  </a:lnTo>
                  <a:lnTo>
                    <a:pt x="174434" y="21107"/>
                  </a:lnTo>
                  <a:lnTo>
                    <a:pt x="175145" y="28143"/>
                  </a:lnTo>
                  <a:lnTo>
                    <a:pt x="202577" y="28143"/>
                  </a:lnTo>
                  <a:lnTo>
                    <a:pt x="203276" y="21107"/>
                  </a:lnTo>
                  <a:lnTo>
                    <a:pt x="208902" y="15481"/>
                  </a:lnTo>
                  <a:lnTo>
                    <a:pt x="222961" y="15481"/>
                  </a:lnTo>
                  <a:lnTo>
                    <a:pt x="228600" y="21107"/>
                  </a:lnTo>
                  <a:lnTo>
                    <a:pt x="229298" y="28828"/>
                  </a:lnTo>
                  <a:lnTo>
                    <a:pt x="253212" y="28828"/>
                  </a:lnTo>
                  <a:lnTo>
                    <a:pt x="254622" y="21107"/>
                  </a:lnTo>
                  <a:lnTo>
                    <a:pt x="260248" y="16179"/>
                  </a:lnTo>
                  <a:lnTo>
                    <a:pt x="273608" y="16179"/>
                  </a:lnTo>
                  <a:lnTo>
                    <a:pt x="279933" y="21107"/>
                  </a:lnTo>
                  <a:lnTo>
                    <a:pt x="280644" y="28828"/>
                  </a:lnTo>
                  <a:lnTo>
                    <a:pt x="310883" y="28828"/>
                  </a:lnTo>
                  <a:lnTo>
                    <a:pt x="314356" y="21461"/>
                  </a:lnTo>
                  <a:lnTo>
                    <a:pt x="318622" y="16267"/>
                  </a:lnTo>
                  <a:lnTo>
                    <a:pt x="322361" y="10146"/>
                  </a:lnTo>
                  <a:lnTo>
                    <a:pt x="32425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731755" y="1526476"/>
              <a:ext cx="330200" cy="796925"/>
            </a:xfrm>
            <a:custGeom>
              <a:avLst/>
              <a:gdLst/>
              <a:ahLst/>
              <a:cxnLst/>
              <a:rect l="l" t="t" r="r" b="b"/>
              <a:pathLst>
                <a:path w="330200" h="796925">
                  <a:moveTo>
                    <a:pt x="27432" y="330568"/>
                  </a:moveTo>
                  <a:lnTo>
                    <a:pt x="0" y="330568"/>
                  </a:lnTo>
                  <a:lnTo>
                    <a:pt x="3627" y="336944"/>
                  </a:lnTo>
                  <a:lnTo>
                    <a:pt x="6856" y="344639"/>
                  </a:lnTo>
                  <a:lnTo>
                    <a:pt x="9292" y="352335"/>
                  </a:lnTo>
                  <a:lnTo>
                    <a:pt x="10540" y="358711"/>
                  </a:lnTo>
                  <a:lnTo>
                    <a:pt x="43611" y="358711"/>
                  </a:lnTo>
                  <a:lnTo>
                    <a:pt x="43611" y="357289"/>
                  </a:lnTo>
                  <a:lnTo>
                    <a:pt x="43611" y="349554"/>
                  </a:lnTo>
                  <a:lnTo>
                    <a:pt x="49237" y="342518"/>
                  </a:lnTo>
                  <a:lnTo>
                    <a:pt x="56972" y="342518"/>
                  </a:lnTo>
                  <a:lnTo>
                    <a:pt x="64706" y="342518"/>
                  </a:lnTo>
                  <a:lnTo>
                    <a:pt x="71043" y="349554"/>
                  </a:lnTo>
                  <a:lnTo>
                    <a:pt x="71043" y="357289"/>
                  </a:lnTo>
                  <a:lnTo>
                    <a:pt x="71043" y="358711"/>
                  </a:lnTo>
                  <a:lnTo>
                    <a:pt x="94957" y="358711"/>
                  </a:lnTo>
                  <a:lnTo>
                    <a:pt x="94957" y="350265"/>
                  </a:lnTo>
                  <a:lnTo>
                    <a:pt x="101295" y="343941"/>
                  </a:lnTo>
                  <a:lnTo>
                    <a:pt x="109016" y="343941"/>
                  </a:lnTo>
                  <a:lnTo>
                    <a:pt x="116052" y="343941"/>
                  </a:lnTo>
                  <a:lnTo>
                    <a:pt x="122389" y="350265"/>
                  </a:lnTo>
                  <a:lnTo>
                    <a:pt x="122389" y="358711"/>
                  </a:lnTo>
                  <a:lnTo>
                    <a:pt x="147713" y="358711"/>
                  </a:lnTo>
                  <a:lnTo>
                    <a:pt x="148412" y="351675"/>
                  </a:lnTo>
                  <a:lnTo>
                    <a:pt x="154038" y="346049"/>
                  </a:lnTo>
                  <a:lnTo>
                    <a:pt x="161074" y="346049"/>
                  </a:lnTo>
                  <a:lnTo>
                    <a:pt x="168097" y="346049"/>
                  </a:lnTo>
                  <a:lnTo>
                    <a:pt x="174434" y="351675"/>
                  </a:lnTo>
                  <a:lnTo>
                    <a:pt x="175145" y="358711"/>
                  </a:lnTo>
                  <a:lnTo>
                    <a:pt x="202577" y="358711"/>
                  </a:lnTo>
                  <a:lnTo>
                    <a:pt x="203276" y="351675"/>
                  </a:lnTo>
                  <a:lnTo>
                    <a:pt x="208902" y="346049"/>
                  </a:lnTo>
                  <a:lnTo>
                    <a:pt x="215925" y="346049"/>
                  </a:lnTo>
                  <a:lnTo>
                    <a:pt x="222961" y="346049"/>
                  </a:lnTo>
                  <a:lnTo>
                    <a:pt x="228600" y="351675"/>
                  </a:lnTo>
                  <a:lnTo>
                    <a:pt x="229298" y="359397"/>
                  </a:lnTo>
                  <a:lnTo>
                    <a:pt x="253212" y="359397"/>
                  </a:lnTo>
                  <a:lnTo>
                    <a:pt x="254622" y="351675"/>
                  </a:lnTo>
                  <a:lnTo>
                    <a:pt x="260248" y="346748"/>
                  </a:lnTo>
                  <a:lnTo>
                    <a:pt x="267271" y="346748"/>
                  </a:lnTo>
                  <a:lnTo>
                    <a:pt x="273608" y="346748"/>
                  </a:lnTo>
                  <a:lnTo>
                    <a:pt x="279933" y="351675"/>
                  </a:lnTo>
                  <a:lnTo>
                    <a:pt x="280644" y="359397"/>
                  </a:lnTo>
                  <a:lnTo>
                    <a:pt x="310883" y="359397"/>
                  </a:lnTo>
                  <a:lnTo>
                    <a:pt x="314356" y="352029"/>
                  </a:lnTo>
                  <a:lnTo>
                    <a:pt x="318622" y="346835"/>
                  </a:lnTo>
                  <a:lnTo>
                    <a:pt x="322361" y="340714"/>
                  </a:lnTo>
                  <a:lnTo>
                    <a:pt x="324256" y="330568"/>
                  </a:lnTo>
                  <a:lnTo>
                    <a:pt x="303149" y="330568"/>
                  </a:lnTo>
                </a:path>
                <a:path w="330200" h="796925">
                  <a:moveTo>
                    <a:pt x="244055" y="388251"/>
                  </a:moveTo>
                  <a:lnTo>
                    <a:pt x="296811" y="388251"/>
                  </a:lnTo>
                </a:path>
                <a:path w="330200" h="796925">
                  <a:moveTo>
                    <a:pt x="245478" y="796899"/>
                  </a:moveTo>
                  <a:lnTo>
                    <a:pt x="245478" y="432549"/>
                  </a:lnTo>
                </a:path>
                <a:path w="330200" h="796925">
                  <a:moveTo>
                    <a:pt x="245478" y="424116"/>
                  </a:moveTo>
                  <a:lnTo>
                    <a:pt x="245478" y="388950"/>
                  </a:lnTo>
                </a:path>
                <a:path w="330200" h="796925">
                  <a:moveTo>
                    <a:pt x="324256" y="330568"/>
                  </a:moveTo>
                  <a:lnTo>
                    <a:pt x="329882" y="32346"/>
                  </a:lnTo>
                  <a:lnTo>
                    <a:pt x="329848" y="23929"/>
                  </a:lnTo>
                  <a:lnTo>
                    <a:pt x="329088" y="14587"/>
                  </a:lnTo>
                  <a:lnTo>
                    <a:pt x="326614" y="6038"/>
                  </a:lnTo>
                  <a:lnTo>
                    <a:pt x="32143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753573" y="1543354"/>
              <a:ext cx="292735" cy="318770"/>
            </a:xfrm>
            <a:custGeom>
              <a:avLst/>
              <a:gdLst/>
              <a:ahLst/>
              <a:cxnLst/>
              <a:rect l="l" t="t" r="r" b="b"/>
              <a:pathLst>
                <a:path w="292735" h="318769">
                  <a:moveTo>
                    <a:pt x="23901" y="0"/>
                  </a:moveTo>
                  <a:lnTo>
                    <a:pt x="0" y="296100"/>
                  </a:lnTo>
                  <a:lnTo>
                    <a:pt x="1262" y="304660"/>
                  </a:lnTo>
                  <a:lnTo>
                    <a:pt x="4830" y="311840"/>
                  </a:lnTo>
                  <a:lnTo>
                    <a:pt x="10378" y="316779"/>
                  </a:lnTo>
                  <a:lnTo>
                    <a:pt x="17576" y="318617"/>
                  </a:lnTo>
                  <a:lnTo>
                    <a:pt x="262331" y="318617"/>
                  </a:lnTo>
                  <a:lnTo>
                    <a:pt x="292582" y="25323"/>
                  </a:lnTo>
                  <a:lnTo>
                    <a:pt x="290968" y="17193"/>
                  </a:lnTo>
                  <a:lnTo>
                    <a:pt x="286519" y="10983"/>
                  </a:lnTo>
                  <a:lnTo>
                    <a:pt x="279825" y="7019"/>
                  </a:lnTo>
                  <a:lnTo>
                    <a:pt x="271475" y="5626"/>
                  </a:lnTo>
                  <a:lnTo>
                    <a:pt x="2390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740188" y="1525765"/>
              <a:ext cx="306070" cy="336550"/>
            </a:xfrm>
            <a:custGeom>
              <a:avLst/>
              <a:gdLst/>
              <a:ahLst/>
              <a:cxnLst/>
              <a:rect l="l" t="t" r="r" b="b"/>
              <a:pathLst>
                <a:path w="306070" h="336550">
                  <a:moveTo>
                    <a:pt x="17602" y="37973"/>
                  </a:moveTo>
                  <a:lnTo>
                    <a:pt x="13385" y="313690"/>
                  </a:lnTo>
                  <a:lnTo>
                    <a:pt x="14648" y="322249"/>
                  </a:lnTo>
                  <a:lnTo>
                    <a:pt x="18216" y="329430"/>
                  </a:lnTo>
                  <a:lnTo>
                    <a:pt x="23763" y="334369"/>
                  </a:lnTo>
                  <a:lnTo>
                    <a:pt x="30962" y="336207"/>
                  </a:lnTo>
                  <a:lnTo>
                    <a:pt x="275717" y="336207"/>
                  </a:lnTo>
                  <a:lnTo>
                    <a:pt x="305968" y="42913"/>
                  </a:lnTo>
                  <a:lnTo>
                    <a:pt x="304354" y="34783"/>
                  </a:lnTo>
                  <a:lnTo>
                    <a:pt x="299905" y="28573"/>
                  </a:lnTo>
                  <a:lnTo>
                    <a:pt x="293211" y="24609"/>
                  </a:lnTo>
                  <a:lnTo>
                    <a:pt x="284861" y="23215"/>
                  </a:lnTo>
                  <a:lnTo>
                    <a:pt x="37287" y="17589"/>
                  </a:lnTo>
                  <a:lnTo>
                    <a:pt x="29955" y="19095"/>
                  </a:lnTo>
                  <a:lnTo>
                    <a:pt x="24010" y="23304"/>
                  </a:lnTo>
                  <a:lnTo>
                    <a:pt x="19783" y="29751"/>
                  </a:lnTo>
                  <a:lnTo>
                    <a:pt x="17602" y="37973"/>
                  </a:lnTo>
                  <a:close/>
                </a:path>
                <a:path w="306070" h="336550">
                  <a:moveTo>
                    <a:pt x="16192" y="18287"/>
                  </a:moveTo>
                  <a:lnTo>
                    <a:pt x="20408" y="18287"/>
                  </a:lnTo>
                  <a:lnTo>
                    <a:pt x="23926" y="14770"/>
                  </a:lnTo>
                  <a:lnTo>
                    <a:pt x="23926" y="10553"/>
                  </a:lnTo>
                  <a:lnTo>
                    <a:pt x="23926" y="6324"/>
                  </a:lnTo>
                  <a:lnTo>
                    <a:pt x="20408" y="2819"/>
                  </a:lnTo>
                  <a:lnTo>
                    <a:pt x="16192" y="2819"/>
                  </a:lnTo>
                  <a:lnTo>
                    <a:pt x="11963" y="2819"/>
                  </a:lnTo>
                  <a:lnTo>
                    <a:pt x="9144" y="6324"/>
                  </a:lnTo>
                  <a:lnTo>
                    <a:pt x="9144" y="10553"/>
                  </a:lnTo>
                  <a:lnTo>
                    <a:pt x="9144" y="14770"/>
                  </a:lnTo>
                  <a:lnTo>
                    <a:pt x="11963" y="18287"/>
                  </a:lnTo>
                  <a:lnTo>
                    <a:pt x="16192" y="18287"/>
                  </a:lnTo>
                  <a:close/>
                </a:path>
                <a:path w="306070" h="336550">
                  <a:moveTo>
                    <a:pt x="16192" y="18287"/>
                  </a:moveTo>
                  <a:lnTo>
                    <a:pt x="14084" y="18999"/>
                  </a:lnTo>
                  <a:lnTo>
                    <a:pt x="11963" y="20396"/>
                  </a:lnTo>
                  <a:lnTo>
                    <a:pt x="9867" y="20396"/>
                  </a:lnTo>
                  <a:lnTo>
                    <a:pt x="4229" y="20396"/>
                  </a:lnTo>
                  <a:lnTo>
                    <a:pt x="0" y="15481"/>
                  </a:lnTo>
                  <a:lnTo>
                    <a:pt x="0" y="9842"/>
                  </a:lnTo>
                  <a:lnTo>
                    <a:pt x="0" y="4927"/>
                  </a:lnTo>
                  <a:lnTo>
                    <a:pt x="4229" y="0"/>
                  </a:lnTo>
                  <a:lnTo>
                    <a:pt x="9867" y="0"/>
                  </a:lnTo>
                  <a:lnTo>
                    <a:pt x="12674" y="0"/>
                  </a:lnTo>
                  <a:lnTo>
                    <a:pt x="14782" y="1409"/>
                  </a:lnTo>
                  <a:lnTo>
                    <a:pt x="16903" y="2819"/>
                  </a:lnTo>
                  <a:lnTo>
                    <a:pt x="12674" y="2819"/>
                  </a:lnTo>
                  <a:lnTo>
                    <a:pt x="8445" y="2819"/>
                  </a:lnTo>
                  <a:lnTo>
                    <a:pt x="4927" y="6324"/>
                  </a:lnTo>
                  <a:lnTo>
                    <a:pt x="4927" y="9842"/>
                  </a:lnTo>
                  <a:lnTo>
                    <a:pt x="4927" y="14058"/>
                  </a:lnTo>
                  <a:lnTo>
                    <a:pt x="8445" y="17589"/>
                  </a:lnTo>
                  <a:lnTo>
                    <a:pt x="12674" y="17589"/>
                  </a:lnTo>
                  <a:lnTo>
                    <a:pt x="16192" y="1828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788029" y="1552486"/>
              <a:ext cx="247015" cy="299720"/>
            </a:xfrm>
            <a:custGeom>
              <a:avLst/>
              <a:gdLst/>
              <a:ahLst/>
              <a:cxnLst/>
              <a:rect l="l" t="t" r="r" b="b"/>
              <a:pathLst>
                <a:path w="247014" h="299719">
                  <a:moveTo>
                    <a:pt x="18999" y="0"/>
                  </a:moveTo>
                  <a:lnTo>
                    <a:pt x="10541" y="0"/>
                  </a:lnTo>
                  <a:lnTo>
                    <a:pt x="4927" y="3530"/>
                  </a:lnTo>
                  <a:lnTo>
                    <a:pt x="4927" y="14071"/>
                  </a:lnTo>
                  <a:lnTo>
                    <a:pt x="698" y="284860"/>
                  </a:lnTo>
                  <a:lnTo>
                    <a:pt x="0" y="294017"/>
                  </a:lnTo>
                  <a:lnTo>
                    <a:pt x="4216" y="298919"/>
                  </a:lnTo>
                  <a:lnTo>
                    <a:pt x="232803" y="299643"/>
                  </a:lnTo>
                  <a:lnTo>
                    <a:pt x="241960" y="298234"/>
                  </a:lnTo>
                  <a:lnTo>
                    <a:pt x="244055" y="291896"/>
                  </a:lnTo>
                  <a:lnTo>
                    <a:pt x="246875" y="9156"/>
                  </a:lnTo>
                  <a:lnTo>
                    <a:pt x="237020" y="4216"/>
                  </a:lnTo>
                  <a:lnTo>
                    <a:pt x="229984" y="4216"/>
                  </a:lnTo>
                  <a:lnTo>
                    <a:pt x="1899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788029" y="1552486"/>
              <a:ext cx="247015" cy="299720"/>
            </a:xfrm>
            <a:custGeom>
              <a:avLst/>
              <a:gdLst/>
              <a:ahLst/>
              <a:cxnLst/>
              <a:rect l="l" t="t" r="r" b="b"/>
              <a:pathLst>
                <a:path w="247014" h="299719">
                  <a:moveTo>
                    <a:pt x="232803" y="299643"/>
                  </a:moveTo>
                  <a:lnTo>
                    <a:pt x="14058" y="298919"/>
                  </a:lnTo>
                  <a:lnTo>
                    <a:pt x="4216" y="298919"/>
                  </a:lnTo>
                  <a:lnTo>
                    <a:pt x="0" y="294017"/>
                  </a:lnTo>
                  <a:lnTo>
                    <a:pt x="698" y="284860"/>
                  </a:lnTo>
                  <a:lnTo>
                    <a:pt x="4927" y="14071"/>
                  </a:lnTo>
                  <a:lnTo>
                    <a:pt x="4927" y="3530"/>
                  </a:lnTo>
                  <a:lnTo>
                    <a:pt x="10541" y="0"/>
                  </a:lnTo>
                  <a:lnTo>
                    <a:pt x="18999" y="0"/>
                  </a:lnTo>
                  <a:lnTo>
                    <a:pt x="229984" y="4216"/>
                  </a:lnTo>
                  <a:lnTo>
                    <a:pt x="237020" y="4216"/>
                  </a:lnTo>
                  <a:lnTo>
                    <a:pt x="246875" y="9156"/>
                  </a:lnTo>
                  <a:lnTo>
                    <a:pt x="246875" y="20408"/>
                  </a:lnTo>
                  <a:lnTo>
                    <a:pt x="244055" y="284149"/>
                  </a:lnTo>
                  <a:lnTo>
                    <a:pt x="244055" y="291896"/>
                  </a:lnTo>
                  <a:lnTo>
                    <a:pt x="241960" y="298234"/>
                  </a:lnTo>
                  <a:lnTo>
                    <a:pt x="232803" y="2996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" name="object 22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696423" y="1458760"/>
              <a:ext cx="85445" cy="71412"/>
            </a:xfrm>
            <a:prstGeom prst="rect">
              <a:avLst/>
            </a:prstGeom>
          </p:spPr>
        </p:pic>
        <p:pic>
          <p:nvPicPr>
            <p:cNvPr id="226" name="object 22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870325" y="1486369"/>
              <a:ext cx="24612" cy="23926"/>
            </a:xfrm>
            <a:prstGeom prst="rect">
              <a:avLst/>
            </a:prstGeom>
          </p:spPr>
        </p:pic>
        <p:sp>
          <p:nvSpPr>
            <p:cNvPr id="227" name="object 227"/>
            <p:cNvSpPr/>
            <p:nvPr/>
          </p:nvSpPr>
          <p:spPr>
            <a:xfrm>
              <a:off x="3721912" y="1486369"/>
              <a:ext cx="231775" cy="429259"/>
            </a:xfrm>
            <a:custGeom>
              <a:avLst/>
              <a:gdLst/>
              <a:ahLst/>
              <a:cxnLst/>
              <a:rect l="l" t="t" r="r" b="b"/>
              <a:pathLst>
                <a:path w="231775" h="429260">
                  <a:moveTo>
                    <a:pt x="161074" y="23926"/>
                  </a:moveTo>
                  <a:lnTo>
                    <a:pt x="167398" y="23926"/>
                  </a:lnTo>
                  <a:lnTo>
                    <a:pt x="173024" y="18300"/>
                  </a:lnTo>
                  <a:lnTo>
                    <a:pt x="173024" y="11963"/>
                  </a:lnTo>
                  <a:lnTo>
                    <a:pt x="173024" y="4927"/>
                  </a:lnTo>
                  <a:lnTo>
                    <a:pt x="167398" y="0"/>
                  </a:lnTo>
                  <a:lnTo>
                    <a:pt x="161074" y="0"/>
                  </a:lnTo>
                  <a:lnTo>
                    <a:pt x="154038" y="0"/>
                  </a:lnTo>
                  <a:lnTo>
                    <a:pt x="148412" y="4927"/>
                  </a:lnTo>
                  <a:lnTo>
                    <a:pt x="148412" y="11963"/>
                  </a:lnTo>
                  <a:lnTo>
                    <a:pt x="148412" y="18300"/>
                  </a:lnTo>
                  <a:lnTo>
                    <a:pt x="154038" y="23926"/>
                  </a:lnTo>
                  <a:lnTo>
                    <a:pt x="161074" y="23926"/>
                  </a:lnTo>
                  <a:close/>
                </a:path>
                <a:path w="231775" h="429260">
                  <a:moveTo>
                    <a:pt x="231406" y="428358"/>
                  </a:moveTo>
                  <a:lnTo>
                    <a:pt x="13360" y="429056"/>
                  </a:lnTo>
                  <a:lnTo>
                    <a:pt x="13360" y="400227"/>
                  </a:lnTo>
                  <a:lnTo>
                    <a:pt x="13360" y="395287"/>
                  </a:lnTo>
                  <a:lnTo>
                    <a:pt x="10553" y="388264"/>
                  </a:lnTo>
                  <a:lnTo>
                    <a:pt x="7035" y="383336"/>
                  </a:lnTo>
                  <a:lnTo>
                    <a:pt x="2806" y="377710"/>
                  </a:lnTo>
                  <a:lnTo>
                    <a:pt x="1409" y="374192"/>
                  </a:lnTo>
                  <a:lnTo>
                    <a:pt x="1409" y="365036"/>
                  </a:lnTo>
                  <a:lnTo>
                    <a:pt x="5626" y="74549"/>
                  </a:lnTo>
                  <a:lnTo>
                    <a:pt x="6252" y="64570"/>
                  </a:lnTo>
                  <a:lnTo>
                    <a:pt x="7999" y="53730"/>
                  </a:lnTo>
                  <a:lnTo>
                    <a:pt x="10667" y="43809"/>
                  </a:lnTo>
                  <a:lnTo>
                    <a:pt x="14058" y="36588"/>
                  </a:lnTo>
                  <a:lnTo>
                    <a:pt x="14058" y="18986"/>
                  </a:lnTo>
                  <a:lnTo>
                    <a:pt x="14058" y="11963"/>
                  </a:lnTo>
                  <a:lnTo>
                    <a:pt x="8445" y="2819"/>
                  </a:lnTo>
                  <a:lnTo>
                    <a:pt x="0" y="281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" name="object 22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753573" y="1451915"/>
              <a:ext cx="26720" cy="27419"/>
            </a:xfrm>
            <a:prstGeom prst="rect">
              <a:avLst/>
            </a:prstGeom>
          </p:spPr>
        </p:pic>
        <p:sp>
          <p:nvSpPr>
            <p:cNvPr id="229" name="object 229"/>
            <p:cNvSpPr/>
            <p:nvPr/>
          </p:nvSpPr>
          <p:spPr>
            <a:xfrm>
              <a:off x="3753573" y="1451914"/>
              <a:ext cx="27305" cy="27940"/>
            </a:xfrm>
            <a:custGeom>
              <a:avLst/>
              <a:gdLst/>
              <a:ahLst/>
              <a:cxnLst/>
              <a:rect l="l" t="t" r="r" b="b"/>
              <a:pathLst>
                <a:path w="27304" h="27940">
                  <a:moveTo>
                    <a:pt x="20383" y="2095"/>
                  </a:moveTo>
                  <a:lnTo>
                    <a:pt x="18275" y="698"/>
                  </a:lnTo>
                  <a:lnTo>
                    <a:pt x="15455" y="0"/>
                  </a:lnTo>
                  <a:lnTo>
                    <a:pt x="13347" y="0"/>
                  </a:lnTo>
                  <a:lnTo>
                    <a:pt x="5613" y="0"/>
                  </a:lnTo>
                  <a:lnTo>
                    <a:pt x="0" y="6311"/>
                  </a:lnTo>
                  <a:lnTo>
                    <a:pt x="0" y="13360"/>
                  </a:lnTo>
                  <a:lnTo>
                    <a:pt x="0" y="21107"/>
                  </a:lnTo>
                  <a:lnTo>
                    <a:pt x="5613" y="27432"/>
                  </a:lnTo>
                  <a:lnTo>
                    <a:pt x="13347" y="27432"/>
                  </a:lnTo>
                  <a:lnTo>
                    <a:pt x="21094" y="27432"/>
                  </a:lnTo>
                  <a:lnTo>
                    <a:pt x="26720" y="21107"/>
                  </a:lnTo>
                  <a:lnTo>
                    <a:pt x="26720" y="13360"/>
                  </a:lnTo>
                  <a:lnTo>
                    <a:pt x="26720" y="11963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" name="object 23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819677" y="1475828"/>
              <a:ext cx="27432" cy="27419"/>
            </a:xfrm>
            <a:prstGeom prst="rect">
              <a:avLst/>
            </a:prstGeom>
          </p:spPr>
        </p:pic>
        <p:sp>
          <p:nvSpPr>
            <p:cNvPr id="231" name="object 231"/>
            <p:cNvSpPr/>
            <p:nvPr/>
          </p:nvSpPr>
          <p:spPr>
            <a:xfrm>
              <a:off x="3819677" y="1475828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40">
                  <a:moveTo>
                    <a:pt x="18986" y="1409"/>
                  </a:moveTo>
                  <a:lnTo>
                    <a:pt x="17589" y="711"/>
                  </a:lnTo>
                  <a:lnTo>
                    <a:pt x="15481" y="0"/>
                  </a:lnTo>
                  <a:lnTo>
                    <a:pt x="14071" y="0"/>
                  </a:lnTo>
                  <a:lnTo>
                    <a:pt x="6337" y="0"/>
                  </a:lnTo>
                  <a:lnTo>
                    <a:pt x="0" y="6324"/>
                  </a:lnTo>
                  <a:lnTo>
                    <a:pt x="0" y="14071"/>
                  </a:lnTo>
                  <a:lnTo>
                    <a:pt x="0" y="21094"/>
                  </a:lnTo>
                  <a:lnTo>
                    <a:pt x="6337" y="27419"/>
                  </a:lnTo>
                  <a:lnTo>
                    <a:pt x="14071" y="27419"/>
                  </a:lnTo>
                  <a:lnTo>
                    <a:pt x="21805" y="27419"/>
                  </a:lnTo>
                  <a:lnTo>
                    <a:pt x="27432" y="21094"/>
                  </a:lnTo>
                  <a:lnTo>
                    <a:pt x="27432" y="14071"/>
                  </a:lnTo>
                  <a:lnTo>
                    <a:pt x="27432" y="105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759898" y="1452569"/>
              <a:ext cx="107950" cy="29209"/>
            </a:xfrm>
            <a:custGeom>
              <a:avLst/>
              <a:gdLst/>
              <a:ahLst/>
              <a:cxnLst/>
              <a:rect l="l" t="t" r="r" b="b"/>
              <a:pathLst>
                <a:path w="107950" h="29209">
                  <a:moveTo>
                    <a:pt x="27431" y="44"/>
                  </a:moveTo>
                  <a:lnTo>
                    <a:pt x="19217" y="0"/>
                  </a:lnTo>
                  <a:lnTo>
                    <a:pt x="11864" y="1804"/>
                  </a:lnTo>
                  <a:lnTo>
                    <a:pt x="5965" y="5193"/>
                  </a:lnTo>
                  <a:lnTo>
                    <a:pt x="0" y="12706"/>
                  </a:lnTo>
                  <a:lnTo>
                    <a:pt x="1409" y="16935"/>
                  </a:lnTo>
                  <a:lnTo>
                    <a:pt x="7023" y="19729"/>
                  </a:lnTo>
                  <a:lnTo>
                    <a:pt x="10540" y="19043"/>
                  </a:lnTo>
                  <a:lnTo>
                    <a:pt x="11950" y="15525"/>
                  </a:lnTo>
                  <a:lnTo>
                    <a:pt x="13360" y="13417"/>
                  </a:lnTo>
                  <a:lnTo>
                    <a:pt x="18287" y="11309"/>
                  </a:lnTo>
                  <a:lnTo>
                    <a:pt x="26022" y="12007"/>
                  </a:lnTo>
                  <a:lnTo>
                    <a:pt x="40797" y="14820"/>
                  </a:lnTo>
                  <a:lnTo>
                    <a:pt x="51345" y="17147"/>
                  </a:lnTo>
                  <a:lnTo>
                    <a:pt x="61887" y="19729"/>
                  </a:lnTo>
                  <a:lnTo>
                    <a:pt x="73850" y="21850"/>
                  </a:lnTo>
                  <a:lnTo>
                    <a:pt x="80873" y="23971"/>
                  </a:lnTo>
                  <a:lnTo>
                    <a:pt x="82981" y="23971"/>
                  </a:lnTo>
                  <a:lnTo>
                    <a:pt x="87909" y="24669"/>
                  </a:lnTo>
                  <a:lnTo>
                    <a:pt x="94945" y="26079"/>
                  </a:lnTo>
                  <a:lnTo>
                    <a:pt x="99161" y="27476"/>
                  </a:lnTo>
                  <a:lnTo>
                    <a:pt x="102692" y="27476"/>
                  </a:lnTo>
                  <a:lnTo>
                    <a:pt x="106210" y="28885"/>
                  </a:lnTo>
                  <a:lnTo>
                    <a:pt x="105486" y="26079"/>
                  </a:lnTo>
                  <a:lnTo>
                    <a:pt x="106908" y="23259"/>
                  </a:lnTo>
                  <a:lnTo>
                    <a:pt x="87909" y="12706"/>
                  </a:lnTo>
                  <a:lnTo>
                    <a:pt x="84391" y="12007"/>
                  </a:lnTo>
                  <a:lnTo>
                    <a:pt x="82283" y="12007"/>
                  </a:lnTo>
                  <a:lnTo>
                    <a:pt x="64706" y="7778"/>
                  </a:lnTo>
                  <a:lnTo>
                    <a:pt x="33552" y="1159"/>
                  </a:lnTo>
                  <a:lnTo>
                    <a:pt x="27431" y="44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759898" y="1452569"/>
              <a:ext cx="107950" cy="43815"/>
            </a:xfrm>
            <a:custGeom>
              <a:avLst/>
              <a:gdLst/>
              <a:ahLst/>
              <a:cxnLst/>
              <a:rect l="l" t="t" r="r" b="b"/>
              <a:pathLst>
                <a:path w="107950" h="43815">
                  <a:moveTo>
                    <a:pt x="11950" y="15525"/>
                  </a:moveTo>
                  <a:lnTo>
                    <a:pt x="13360" y="13417"/>
                  </a:lnTo>
                  <a:lnTo>
                    <a:pt x="18287" y="11309"/>
                  </a:lnTo>
                  <a:lnTo>
                    <a:pt x="26022" y="12007"/>
                  </a:lnTo>
                  <a:lnTo>
                    <a:pt x="31827" y="13017"/>
                  </a:lnTo>
                  <a:lnTo>
                    <a:pt x="40797" y="14820"/>
                  </a:lnTo>
                  <a:lnTo>
                    <a:pt x="51345" y="17147"/>
                  </a:lnTo>
                  <a:lnTo>
                    <a:pt x="61887" y="19729"/>
                  </a:lnTo>
                  <a:lnTo>
                    <a:pt x="73850" y="21850"/>
                  </a:lnTo>
                  <a:lnTo>
                    <a:pt x="80873" y="23971"/>
                  </a:lnTo>
                  <a:lnTo>
                    <a:pt x="82981" y="23971"/>
                  </a:lnTo>
                  <a:lnTo>
                    <a:pt x="87909" y="24669"/>
                  </a:lnTo>
                  <a:lnTo>
                    <a:pt x="94945" y="26079"/>
                  </a:lnTo>
                  <a:lnTo>
                    <a:pt x="99161" y="27476"/>
                  </a:lnTo>
                  <a:lnTo>
                    <a:pt x="102692" y="27476"/>
                  </a:lnTo>
                  <a:lnTo>
                    <a:pt x="106210" y="28885"/>
                  </a:lnTo>
                  <a:lnTo>
                    <a:pt x="105486" y="26079"/>
                  </a:lnTo>
                  <a:lnTo>
                    <a:pt x="106908" y="23259"/>
                  </a:lnTo>
                  <a:lnTo>
                    <a:pt x="87909" y="12706"/>
                  </a:lnTo>
                  <a:lnTo>
                    <a:pt x="84391" y="12007"/>
                  </a:lnTo>
                  <a:lnTo>
                    <a:pt x="82283" y="12007"/>
                  </a:lnTo>
                  <a:lnTo>
                    <a:pt x="73151" y="9899"/>
                  </a:lnTo>
                  <a:lnTo>
                    <a:pt x="64706" y="7778"/>
                  </a:lnTo>
                  <a:lnTo>
                    <a:pt x="53442" y="5491"/>
                  </a:lnTo>
                  <a:lnTo>
                    <a:pt x="42640" y="3130"/>
                  </a:lnTo>
                  <a:lnTo>
                    <a:pt x="33552" y="1159"/>
                  </a:lnTo>
                  <a:lnTo>
                    <a:pt x="27431" y="44"/>
                  </a:lnTo>
                  <a:lnTo>
                    <a:pt x="19217" y="0"/>
                  </a:lnTo>
                  <a:lnTo>
                    <a:pt x="11864" y="1804"/>
                  </a:lnTo>
                  <a:lnTo>
                    <a:pt x="5965" y="5193"/>
                  </a:lnTo>
                  <a:lnTo>
                    <a:pt x="2108" y="9899"/>
                  </a:lnTo>
                  <a:lnTo>
                    <a:pt x="0" y="12706"/>
                  </a:lnTo>
                  <a:lnTo>
                    <a:pt x="1409" y="16935"/>
                  </a:lnTo>
                  <a:lnTo>
                    <a:pt x="4216" y="18344"/>
                  </a:lnTo>
                  <a:lnTo>
                    <a:pt x="7023" y="19729"/>
                  </a:lnTo>
                  <a:lnTo>
                    <a:pt x="10540" y="19043"/>
                  </a:lnTo>
                  <a:lnTo>
                    <a:pt x="11950" y="15525"/>
                  </a:lnTo>
                  <a:close/>
                </a:path>
                <a:path w="107950" h="43815">
                  <a:moveTo>
                    <a:pt x="80175" y="23259"/>
                  </a:moveTo>
                  <a:lnTo>
                    <a:pt x="78765" y="24669"/>
                  </a:lnTo>
                  <a:lnTo>
                    <a:pt x="76657" y="26079"/>
                  </a:lnTo>
                  <a:lnTo>
                    <a:pt x="75260" y="27476"/>
                  </a:lnTo>
                  <a:lnTo>
                    <a:pt x="73151" y="29584"/>
                  </a:lnTo>
                  <a:lnTo>
                    <a:pt x="71742" y="31692"/>
                  </a:lnTo>
                  <a:lnTo>
                    <a:pt x="70332" y="32416"/>
                  </a:lnTo>
                  <a:lnTo>
                    <a:pt x="67513" y="33800"/>
                  </a:lnTo>
                  <a:lnTo>
                    <a:pt x="66814" y="38029"/>
                  </a:lnTo>
                  <a:lnTo>
                    <a:pt x="68922" y="40836"/>
                  </a:lnTo>
                  <a:lnTo>
                    <a:pt x="71031" y="42944"/>
                  </a:lnTo>
                  <a:lnTo>
                    <a:pt x="74549" y="43656"/>
                  </a:lnTo>
                  <a:lnTo>
                    <a:pt x="77368" y="41547"/>
                  </a:lnTo>
                  <a:lnTo>
                    <a:pt x="79476" y="40138"/>
                  </a:lnTo>
                  <a:lnTo>
                    <a:pt x="81584" y="38728"/>
                  </a:lnTo>
                  <a:lnTo>
                    <a:pt x="83692" y="35909"/>
                  </a:lnTo>
                  <a:lnTo>
                    <a:pt x="85801" y="34512"/>
                  </a:lnTo>
                  <a:lnTo>
                    <a:pt x="89319" y="30295"/>
                  </a:lnTo>
                  <a:lnTo>
                    <a:pt x="91427" y="29584"/>
                  </a:lnTo>
                  <a:lnTo>
                    <a:pt x="90728" y="29584"/>
                  </a:lnTo>
                  <a:lnTo>
                    <a:pt x="92837" y="29584"/>
                  </a:lnTo>
                  <a:lnTo>
                    <a:pt x="94246" y="28187"/>
                  </a:lnTo>
                  <a:lnTo>
                    <a:pt x="95643" y="267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872433" y="1469504"/>
              <a:ext cx="140335" cy="18415"/>
            </a:xfrm>
            <a:custGeom>
              <a:avLst/>
              <a:gdLst/>
              <a:ahLst/>
              <a:cxnLst/>
              <a:rect l="l" t="t" r="r" b="b"/>
              <a:pathLst>
                <a:path w="140335" h="18415">
                  <a:moveTo>
                    <a:pt x="2806" y="0"/>
                  </a:moveTo>
                  <a:lnTo>
                    <a:pt x="0" y="2794"/>
                  </a:lnTo>
                  <a:lnTo>
                    <a:pt x="0" y="9144"/>
                  </a:lnTo>
                  <a:lnTo>
                    <a:pt x="2108" y="11950"/>
                  </a:lnTo>
                  <a:lnTo>
                    <a:pt x="5626" y="11950"/>
                  </a:lnTo>
                  <a:lnTo>
                    <a:pt x="16179" y="13360"/>
                  </a:lnTo>
                  <a:lnTo>
                    <a:pt x="20396" y="13360"/>
                  </a:lnTo>
                  <a:lnTo>
                    <a:pt x="24625" y="14071"/>
                  </a:lnTo>
                  <a:lnTo>
                    <a:pt x="33756" y="14071"/>
                  </a:lnTo>
                  <a:lnTo>
                    <a:pt x="57670" y="15481"/>
                  </a:lnTo>
                  <a:lnTo>
                    <a:pt x="124136" y="18338"/>
                  </a:lnTo>
                  <a:lnTo>
                    <a:pt x="137147" y="18300"/>
                  </a:lnTo>
                  <a:lnTo>
                    <a:pt x="139966" y="15481"/>
                  </a:lnTo>
                  <a:lnTo>
                    <a:pt x="139966" y="11950"/>
                  </a:lnTo>
                  <a:lnTo>
                    <a:pt x="139255" y="8420"/>
                  </a:lnTo>
                  <a:lnTo>
                    <a:pt x="136448" y="6324"/>
                  </a:lnTo>
                  <a:lnTo>
                    <a:pt x="122463" y="6382"/>
                  </a:lnTo>
                  <a:lnTo>
                    <a:pt x="102858" y="5711"/>
                  </a:lnTo>
                  <a:lnTo>
                    <a:pt x="32346" y="2108"/>
                  </a:lnTo>
                  <a:lnTo>
                    <a:pt x="26022" y="2108"/>
                  </a:lnTo>
                  <a:lnTo>
                    <a:pt x="21094" y="1409"/>
                  </a:lnTo>
                  <a:lnTo>
                    <a:pt x="16878" y="1409"/>
                  </a:lnTo>
                  <a:lnTo>
                    <a:pt x="11950" y="698"/>
                  </a:lnTo>
                  <a:lnTo>
                    <a:pt x="6324" y="698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807726" y="1450517"/>
              <a:ext cx="205104" cy="64769"/>
            </a:xfrm>
            <a:custGeom>
              <a:avLst/>
              <a:gdLst/>
              <a:ahLst/>
              <a:cxnLst/>
              <a:rect l="l" t="t" r="r" b="b"/>
              <a:pathLst>
                <a:path w="205104" h="64769">
                  <a:moveTo>
                    <a:pt x="70332" y="30937"/>
                  </a:moveTo>
                  <a:lnTo>
                    <a:pt x="75958" y="31635"/>
                  </a:lnTo>
                  <a:lnTo>
                    <a:pt x="80886" y="32346"/>
                  </a:lnTo>
                  <a:lnTo>
                    <a:pt x="85102" y="32346"/>
                  </a:lnTo>
                  <a:lnTo>
                    <a:pt x="89331" y="33058"/>
                  </a:lnTo>
                  <a:lnTo>
                    <a:pt x="93535" y="33058"/>
                  </a:lnTo>
                  <a:lnTo>
                    <a:pt x="97053" y="33058"/>
                  </a:lnTo>
                  <a:lnTo>
                    <a:pt x="98463" y="33058"/>
                  </a:lnTo>
                  <a:lnTo>
                    <a:pt x="109727" y="33743"/>
                  </a:lnTo>
                  <a:lnTo>
                    <a:pt x="122377" y="34467"/>
                  </a:lnTo>
                  <a:lnTo>
                    <a:pt x="148397" y="35586"/>
                  </a:lnTo>
                  <a:lnTo>
                    <a:pt x="171256" y="36649"/>
                  </a:lnTo>
                  <a:lnTo>
                    <a:pt x="188842" y="37325"/>
                  </a:lnTo>
                  <a:lnTo>
                    <a:pt x="199047" y="37287"/>
                  </a:lnTo>
                  <a:lnTo>
                    <a:pt x="201853" y="37287"/>
                  </a:lnTo>
                  <a:lnTo>
                    <a:pt x="204673" y="34467"/>
                  </a:lnTo>
                  <a:lnTo>
                    <a:pt x="204673" y="30937"/>
                  </a:lnTo>
                  <a:lnTo>
                    <a:pt x="203961" y="27406"/>
                  </a:lnTo>
                  <a:lnTo>
                    <a:pt x="201155" y="25311"/>
                  </a:lnTo>
                  <a:lnTo>
                    <a:pt x="198335" y="25311"/>
                  </a:lnTo>
                  <a:lnTo>
                    <a:pt x="187169" y="25369"/>
                  </a:lnTo>
                  <a:lnTo>
                    <a:pt x="167565" y="24698"/>
                  </a:lnTo>
                  <a:lnTo>
                    <a:pt x="144534" y="23632"/>
                  </a:lnTo>
                  <a:lnTo>
                    <a:pt x="123088" y="22504"/>
                  </a:lnTo>
                  <a:lnTo>
                    <a:pt x="112787" y="21978"/>
                  </a:lnTo>
                  <a:lnTo>
                    <a:pt x="105060" y="21528"/>
                  </a:lnTo>
                  <a:lnTo>
                    <a:pt x="99839" y="21213"/>
                  </a:lnTo>
                  <a:lnTo>
                    <a:pt x="97053" y="21094"/>
                  </a:lnTo>
                  <a:lnTo>
                    <a:pt x="94246" y="21094"/>
                  </a:lnTo>
                  <a:lnTo>
                    <a:pt x="90728" y="21094"/>
                  </a:lnTo>
                  <a:lnTo>
                    <a:pt x="85801" y="20396"/>
                  </a:lnTo>
                  <a:lnTo>
                    <a:pt x="81584" y="20396"/>
                  </a:lnTo>
                  <a:lnTo>
                    <a:pt x="76657" y="19684"/>
                  </a:lnTo>
                  <a:lnTo>
                    <a:pt x="71031" y="19684"/>
                  </a:lnTo>
                  <a:lnTo>
                    <a:pt x="67513" y="18986"/>
                  </a:lnTo>
                  <a:lnTo>
                    <a:pt x="64706" y="21780"/>
                  </a:lnTo>
                  <a:lnTo>
                    <a:pt x="64706" y="25311"/>
                  </a:lnTo>
                  <a:lnTo>
                    <a:pt x="64706" y="28130"/>
                  </a:lnTo>
                  <a:lnTo>
                    <a:pt x="66814" y="30937"/>
                  </a:lnTo>
                  <a:lnTo>
                    <a:pt x="70332" y="30937"/>
                  </a:lnTo>
                  <a:close/>
                </a:path>
                <a:path w="205104" h="64769">
                  <a:moveTo>
                    <a:pt x="69634" y="30238"/>
                  </a:moveTo>
                  <a:lnTo>
                    <a:pt x="69634" y="30937"/>
                  </a:lnTo>
                  <a:lnTo>
                    <a:pt x="68922" y="30937"/>
                  </a:lnTo>
                  <a:lnTo>
                    <a:pt x="68922" y="31635"/>
                  </a:lnTo>
                  <a:lnTo>
                    <a:pt x="66814" y="34467"/>
                  </a:lnTo>
                  <a:lnTo>
                    <a:pt x="68224" y="37960"/>
                  </a:lnTo>
                  <a:lnTo>
                    <a:pt x="71031" y="40081"/>
                  </a:lnTo>
                  <a:lnTo>
                    <a:pt x="77368" y="42887"/>
                  </a:lnTo>
                  <a:lnTo>
                    <a:pt x="85801" y="43599"/>
                  </a:lnTo>
                  <a:lnTo>
                    <a:pt x="94945" y="44310"/>
                  </a:lnTo>
                  <a:lnTo>
                    <a:pt x="99885" y="44310"/>
                  </a:lnTo>
                  <a:lnTo>
                    <a:pt x="117456" y="44883"/>
                  </a:lnTo>
                  <a:lnTo>
                    <a:pt x="149806" y="45264"/>
                  </a:lnTo>
                  <a:lnTo>
                    <a:pt x="182160" y="44990"/>
                  </a:lnTo>
                  <a:lnTo>
                    <a:pt x="199745" y="43599"/>
                  </a:lnTo>
                  <a:lnTo>
                    <a:pt x="203263" y="42189"/>
                  </a:lnTo>
                  <a:lnTo>
                    <a:pt x="204673" y="38671"/>
                  </a:lnTo>
                  <a:lnTo>
                    <a:pt x="203263" y="35852"/>
                  </a:lnTo>
                </a:path>
                <a:path w="205104" h="64769">
                  <a:moveTo>
                    <a:pt x="16167" y="28828"/>
                  </a:moveTo>
                  <a:lnTo>
                    <a:pt x="7721" y="34467"/>
                  </a:lnTo>
                  <a:lnTo>
                    <a:pt x="2819" y="37287"/>
                  </a:lnTo>
                  <a:lnTo>
                    <a:pt x="0" y="41503"/>
                  </a:lnTo>
                  <a:lnTo>
                    <a:pt x="0" y="47116"/>
                  </a:lnTo>
                  <a:lnTo>
                    <a:pt x="0" y="54152"/>
                  </a:lnTo>
                  <a:lnTo>
                    <a:pt x="6324" y="60477"/>
                  </a:lnTo>
                  <a:lnTo>
                    <a:pt x="14058" y="60477"/>
                  </a:lnTo>
                  <a:lnTo>
                    <a:pt x="16167" y="60477"/>
                  </a:lnTo>
                  <a:lnTo>
                    <a:pt x="18287" y="59778"/>
                  </a:lnTo>
                  <a:lnTo>
                    <a:pt x="20396" y="59067"/>
                  </a:lnTo>
                  <a:lnTo>
                    <a:pt x="33045" y="49936"/>
                  </a:lnTo>
                </a:path>
                <a:path w="205104" h="64769">
                  <a:moveTo>
                    <a:pt x="54863" y="0"/>
                  </a:moveTo>
                  <a:lnTo>
                    <a:pt x="54863" y="17576"/>
                  </a:lnTo>
                </a:path>
                <a:path w="205104" h="64769">
                  <a:moveTo>
                    <a:pt x="75958" y="0"/>
                  </a:moveTo>
                  <a:lnTo>
                    <a:pt x="75958" y="19684"/>
                  </a:lnTo>
                </a:path>
                <a:path w="205104" h="64769">
                  <a:moveTo>
                    <a:pt x="43599" y="31635"/>
                  </a:moveTo>
                  <a:lnTo>
                    <a:pt x="46418" y="35852"/>
                  </a:lnTo>
                  <a:lnTo>
                    <a:pt x="46418" y="39382"/>
                  </a:lnTo>
                  <a:lnTo>
                    <a:pt x="50634" y="40081"/>
                  </a:lnTo>
                  <a:lnTo>
                    <a:pt x="55549" y="40779"/>
                  </a:lnTo>
                  <a:lnTo>
                    <a:pt x="63296" y="37960"/>
                  </a:lnTo>
                  <a:lnTo>
                    <a:pt x="68224" y="33058"/>
                  </a:lnTo>
                </a:path>
                <a:path w="205104" h="64769">
                  <a:moveTo>
                    <a:pt x="80175" y="58381"/>
                  </a:moveTo>
                  <a:lnTo>
                    <a:pt x="65404" y="63284"/>
                  </a:lnTo>
                  <a:lnTo>
                    <a:pt x="63995" y="63995"/>
                  </a:lnTo>
                  <a:lnTo>
                    <a:pt x="62598" y="64693"/>
                  </a:lnTo>
                  <a:lnTo>
                    <a:pt x="60490" y="64693"/>
                  </a:lnTo>
                  <a:lnTo>
                    <a:pt x="54152" y="64693"/>
                  </a:lnTo>
                  <a:lnTo>
                    <a:pt x="48526" y="59067"/>
                  </a:lnTo>
                  <a:lnTo>
                    <a:pt x="48526" y="52730"/>
                  </a:lnTo>
                  <a:lnTo>
                    <a:pt x="48526" y="47116"/>
                  </a:lnTo>
                  <a:lnTo>
                    <a:pt x="51333" y="42887"/>
                  </a:lnTo>
                  <a:lnTo>
                    <a:pt x="56273" y="41503"/>
                  </a:lnTo>
                  <a:lnTo>
                    <a:pt x="68224" y="37287"/>
                  </a:lnTo>
                </a:path>
                <a:path w="205104" h="64769">
                  <a:moveTo>
                    <a:pt x="68922" y="37287"/>
                  </a:moveTo>
                  <a:lnTo>
                    <a:pt x="65404" y="39382"/>
                  </a:lnTo>
                  <a:lnTo>
                    <a:pt x="62598" y="43599"/>
                  </a:lnTo>
                  <a:lnTo>
                    <a:pt x="62598" y="47815"/>
                  </a:lnTo>
                  <a:lnTo>
                    <a:pt x="62598" y="54152"/>
                  </a:lnTo>
                  <a:lnTo>
                    <a:pt x="68224" y="59778"/>
                  </a:lnTo>
                  <a:lnTo>
                    <a:pt x="75260" y="59778"/>
                  </a:lnTo>
                  <a:lnTo>
                    <a:pt x="81584" y="59778"/>
                  </a:lnTo>
                  <a:lnTo>
                    <a:pt x="87210" y="54152"/>
                  </a:lnTo>
                  <a:lnTo>
                    <a:pt x="87210" y="47815"/>
                  </a:lnTo>
                  <a:lnTo>
                    <a:pt x="87210" y="46405"/>
                  </a:lnTo>
                  <a:lnTo>
                    <a:pt x="86499" y="44310"/>
                  </a:lnTo>
                  <a:lnTo>
                    <a:pt x="86499" y="428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6" name="object 23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920261" y="1496225"/>
              <a:ext cx="23901" cy="24612"/>
            </a:xfrm>
            <a:prstGeom prst="rect">
              <a:avLst/>
            </a:prstGeom>
          </p:spPr>
        </p:pic>
        <p:sp>
          <p:nvSpPr>
            <p:cNvPr id="237" name="object 237"/>
            <p:cNvSpPr/>
            <p:nvPr/>
          </p:nvSpPr>
          <p:spPr>
            <a:xfrm>
              <a:off x="3907612" y="1495513"/>
              <a:ext cx="36830" cy="25400"/>
            </a:xfrm>
            <a:custGeom>
              <a:avLst/>
              <a:gdLst/>
              <a:ahLst/>
              <a:cxnLst/>
              <a:rect l="l" t="t" r="r" b="b"/>
              <a:pathLst>
                <a:path w="36829" h="25400">
                  <a:moveTo>
                    <a:pt x="24612" y="25323"/>
                  </a:moveTo>
                  <a:lnTo>
                    <a:pt x="30937" y="25323"/>
                  </a:lnTo>
                  <a:lnTo>
                    <a:pt x="36563" y="19697"/>
                  </a:lnTo>
                  <a:lnTo>
                    <a:pt x="36563" y="13385"/>
                  </a:lnTo>
                  <a:lnTo>
                    <a:pt x="36563" y="6350"/>
                  </a:lnTo>
                  <a:lnTo>
                    <a:pt x="30937" y="711"/>
                  </a:lnTo>
                  <a:lnTo>
                    <a:pt x="24612" y="711"/>
                  </a:lnTo>
                  <a:lnTo>
                    <a:pt x="17564" y="711"/>
                  </a:lnTo>
                  <a:lnTo>
                    <a:pt x="12649" y="6350"/>
                  </a:lnTo>
                  <a:lnTo>
                    <a:pt x="12649" y="13385"/>
                  </a:lnTo>
                  <a:lnTo>
                    <a:pt x="12649" y="19697"/>
                  </a:lnTo>
                  <a:lnTo>
                    <a:pt x="17564" y="25323"/>
                  </a:lnTo>
                  <a:lnTo>
                    <a:pt x="24612" y="25323"/>
                  </a:lnTo>
                  <a:close/>
                </a:path>
                <a:path w="36829" h="25400">
                  <a:moveTo>
                    <a:pt x="3505" y="0"/>
                  </a:moveTo>
                  <a:lnTo>
                    <a:pt x="1384" y="2120"/>
                  </a:lnTo>
                  <a:lnTo>
                    <a:pt x="0" y="4940"/>
                  </a:lnTo>
                  <a:lnTo>
                    <a:pt x="0" y="8445"/>
                  </a:lnTo>
                  <a:lnTo>
                    <a:pt x="0" y="12661"/>
                  </a:lnTo>
                  <a:lnTo>
                    <a:pt x="2806" y="16878"/>
                  </a:lnTo>
                  <a:lnTo>
                    <a:pt x="6324" y="18999"/>
                  </a:lnTo>
                  <a:lnTo>
                    <a:pt x="20383" y="239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971594" y="1496923"/>
              <a:ext cx="23914" cy="23914"/>
            </a:xfrm>
            <a:prstGeom prst="rect">
              <a:avLst/>
            </a:prstGeom>
          </p:spPr>
        </p:pic>
        <p:pic>
          <p:nvPicPr>
            <p:cNvPr id="239" name="object 23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738625" y="1446999"/>
              <a:ext cx="1585874" cy="656399"/>
            </a:xfrm>
            <a:prstGeom prst="rect">
              <a:avLst/>
            </a:prstGeom>
          </p:spPr>
        </p:pic>
        <p:pic>
          <p:nvPicPr>
            <p:cNvPr id="240" name="object 24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949801" y="1802181"/>
              <a:ext cx="13360" cy="14071"/>
            </a:xfrm>
            <a:prstGeom prst="rect">
              <a:avLst/>
            </a:prstGeom>
          </p:spPr>
        </p:pic>
        <p:sp>
          <p:nvSpPr>
            <p:cNvPr id="241" name="object 241"/>
            <p:cNvSpPr/>
            <p:nvPr/>
          </p:nvSpPr>
          <p:spPr>
            <a:xfrm>
              <a:off x="3949801" y="1802180"/>
              <a:ext cx="51435" cy="17145"/>
            </a:xfrm>
            <a:custGeom>
              <a:avLst/>
              <a:gdLst/>
              <a:ahLst/>
              <a:cxnLst/>
              <a:rect l="l" t="t" r="r" b="b"/>
              <a:pathLst>
                <a:path w="51435" h="17144">
                  <a:moveTo>
                    <a:pt x="6324" y="14071"/>
                  </a:moveTo>
                  <a:lnTo>
                    <a:pt x="10553" y="14071"/>
                  </a:lnTo>
                  <a:lnTo>
                    <a:pt x="13360" y="11252"/>
                  </a:lnTo>
                  <a:lnTo>
                    <a:pt x="13360" y="7035"/>
                  </a:lnTo>
                  <a:lnTo>
                    <a:pt x="13360" y="3530"/>
                  </a:lnTo>
                  <a:lnTo>
                    <a:pt x="10553" y="0"/>
                  </a:lnTo>
                  <a:lnTo>
                    <a:pt x="6324" y="0"/>
                  </a:lnTo>
                  <a:lnTo>
                    <a:pt x="2806" y="0"/>
                  </a:lnTo>
                  <a:lnTo>
                    <a:pt x="0" y="3530"/>
                  </a:lnTo>
                  <a:lnTo>
                    <a:pt x="0" y="7035"/>
                  </a:lnTo>
                  <a:lnTo>
                    <a:pt x="0" y="11252"/>
                  </a:lnTo>
                  <a:lnTo>
                    <a:pt x="2806" y="14071"/>
                  </a:lnTo>
                  <a:lnTo>
                    <a:pt x="6324" y="14071"/>
                  </a:lnTo>
                  <a:close/>
                </a:path>
                <a:path w="51435" h="17144">
                  <a:moveTo>
                    <a:pt x="49936" y="1409"/>
                  </a:moveTo>
                  <a:lnTo>
                    <a:pt x="49225" y="711"/>
                  </a:lnTo>
                  <a:lnTo>
                    <a:pt x="47828" y="711"/>
                  </a:lnTo>
                  <a:lnTo>
                    <a:pt x="47117" y="711"/>
                  </a:lnTo>
                  <a:lnTo>
                    <a:pt x="42202" y="711"/>
                  </a:lnTo>
                  <a:lnTo>
                    <a:pt x="38684" y="4229"/>
                  </a:lnTo>
                  <a:lnTo>
                    <a:pt x="38684" y="8445"/>
                  </a:lnTo>
                  <a:lnTo>
                    <a:pt x="38684" y="13360"/>
                  </a:lnTo>
                  <a:lnTo>
                    <a:pt x="42202" y="16891"/>
                  </a:lnTo>
                  <a:lnTo>
                    <a:pt x="47117" y="16891"/>
                  </a:lnTo>
                  <a:lnTo>
                    <a:pt x="48526" y="16891"/>
                  </a:lnTo>
                  <a:lnTo>
                    <a:pt x="49936" y="16179"/>
                  </a:lnTo>
                  <a:lnTo>
                    <a:pt x="51346" y="154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2" name="object 24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994112" y="1803590"/>
              <a:ext cx="13360" cy="13373"/>
            </a:xfrm>
            <a:prstGeom prst="rect">
              <a:avLst/>
            </a:prstGeom>
          </p:spPr>
        </p:pic>
        <p:sp>
          <p:nvSpPr>
            <p:cNvPr id="243" name="object 243"/>
            <p:cNvSpPr/>
            <p:nvPr/>
          </p:nvSpPr>
          <p:spPr>
            <a:xfrm>
              <a:off x="3821785" y="1681213"/>
              <a:ext cx="186055" cy="135890"/>
            </a:xfrm>
            <a:custGeom>
              <a:avLst/>
              <a:gdLst/>
              <a:ahLst/>
              <a:cxnLst/>
              <a:rect l="l" t="t" r="r" b="b"/>
              <a:pathLst>
                <a:path w="186054" h="135889">
                  <a:moveTo>
                    <a:pt x="178650" y="135750"/>
                  </a:moveTo>
                  <a:lnTo>
                    <a:pt x="182879" y="135750"/>
                  </a:lnTo>
                  <a:lnTo>
                    <a:pt x="185686" y="132918"/>
                  </a:lnTo>
                  <a:lnTo>
                    <a:pt x="185686" y="129412"/>
                  </a:lnTo>
                  <a:lnTo>
                    <a:pt x="185686" y="125196"/>
                  </a:lnTo>
                  <a:lnTo>
                    <a:pt x="182879" y="122377"/>
                  </a:lnTo>
                  <a:lnTo>
                    <a:pt x="178650" y="122377"/>
                  </a:lnTo>
                  <a:lnTo>
                    <a:pt x="175133" y="122377"/>
                  </a:lnTo>
                  <a:lnTo>
                    <a:pt x="172326" y="125196"/>
                  </a:lnTo>
                  <a:lnTo>
                    <a:pt x="172326" y="129412"/>
                  </a:lnTo>
                  <a:lnTo>
                    <a:pt x="172326" y="132918"/>
                  </a:lnTo>
                  <a:lnTo>
                    <a:pt x="175133" y="135750"/>
                  </a:lnTo>
                  <a:lnTo>
                    <a:pt x="178650" y="135750"/>
                  </a:lnTo>
                  <a:close/>
                </a:path>
                <a:path w="186054" h="135889">
                  <a:moveTo>
                    <a:pt x="7035" y="0"/>
                  </a:moveTo>
                  <a:lnTo>
                    <a:pt x="0" y="49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846398" y="164111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-2286" y="4572"/>
                  </a:moveTo>
                  <a:lnTo>
                    <a:pt x="2286" y="4572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815448" y="1544764"/>
              <a:ext cx="488315" cy="259715"/>
            </a:xfrm>
            <a:custGeom>
              <a:avLst/>
              <a:gdLst/>
              <a:ahLst/>
              <a:cxnLst/>
              <a:rect l="l" t="t" r="r" b="b"/>
              <a:pathLst>
                <a:path w="488314" h="259714">
                  <a:moveTo>
                    <a:pt x="47142" y="137159"/>
                  </a:moveTo>
                  <a:lnTo>
                    <a:pt x="54165" y="142062"/>
                  </a:lnTo>
                </a:path>
                <a:path w="488314" h="259714">
                  <a:moveTo>
                    <a:pt x="47828" y="115341"/>
                  </a:moveTo>
                  <a:lnTo>
                    <a:pt x="55575" y="110413"/>
                  </a:lnTo>
                </a:path>
                <a:path w="488314" h="259714">
                  <a:moveTo>
                    <a:pt x="50660" y="125882"/>
                  </a:moveTo>
                  <a:lnTo>
                    <a:pt x="59791" y="125882"/>
                  </a:lnTo>
                </a:path>
                <a:path w="488314" h="259714">
                  <a:moveTo>
                    <a:pt x="40805" y="108305"/>
                  </a:moveTo>
                  <a:lnTo>
                    <a:pt x="45034" y="100571"/>
                  </a:lnTo>
                </a:path>
                <a:path w="488314" h="259714">
                  <a:moveTo>
                    <a:pt x="21107" y="108305"/>
                  </a:moveTo>
                  <a:lnTo>
                    <a:pt x="16891" y="99860"/>
                  </a:lnTo>
                </a:path>
                <a:path w="488314" h="259714">
                  <a:moveTo>
                    <a:pt x="10566" y="125196"/>
                  </a:moveTo>
                  <a:lnTo>
                    <a:pt x="1422" y="125196"/>
                  </a:lnTo>
                </a:path>
                <a:path w="488314" h="259714">
                  <a:moveTo>
                    <a:pt x="13373" y="114630"/>
                  </a:moveTo>
                  <a:lnTo>
                    <a:pt x="6337" y="109727"/>
                  </a:lnTo>
                </a:path>
                <a:path w="488314" h="259714">
                  <a:moveTo>
                    <a:pt x="13373" y="253199"/>
                  </a:moveTo>
                  <a:lnTo>
                    <a:pt x="6337" y="258825"/>
                  </a:lnTo>
                </a:path>
                <a:path w="488314" h="259714">
                  <a:moveTo>
                    <a:pt x="29540" y="218744"/>
                  </a:moveTo>
                  <a:lnTo>
                    <a:pt x="29540" y="208191"/>
                  </a:lnTo>
                </a:path>
                <a:path w="488314" h="259714">
                  <a:moveTo>
                    <a:pt x="44323" y="253199"/>
                  </a:moveTo>
                  <a:lnTo>
                    <a:pt x="51358" y="259524"/>
                  </a:lnTo>
                </a:path>
                <a:path w="488314" h="259714">
                  <a:moveTo>
                    <a:pt x="46431" y="229984"/>
                  </a:moveTo>
                  <a:lnTo>
                    <a:pt x="54165" y="224358"/>
                  </a:lnTo>
                </a:path>
                <a:path w="488314" h="259714">
                  <a:moveTo>
                    <a:pt x="49250" y="242633"/>
                  </a:moveTo>
                  <a:lnTo>
                    <a:pt x="58394" y="242633"/>
                  </a:lnTo>
                </a:path>
                <a:path w="488314" h="259714">
                  <a:moveTo>
                    <a:pt x="39395" y="221538"/>
                  </a:moveTo>
                  <a:lnTo>
                    <a:pt x="43611" y="212407"/>
                  </a:lnTo>
                </a:path>
                <a:path w="488314" h="259714">
                  <a:moveTo>
                    <a:pt x="19710" y="221538"/>
                  </a:moveTo>
                  <a:lnTo>
                    <a:pt x="15481" y="212407"/>
                  </a:lnTo>
                </a:path>
                <a:path w="488314" h="259714">
                  <a:moveTo>
                    <a:pt x="9156" y="241947"/>
                  </a:moveTo>
                  <a:lnTo>
                    <a:pt x="0" y="241947"/>
                  </a:lnTo>
                </a:path>
                <a:path w="488314" h="259714">
                  <a:moveTo>
                    <a:pt x="12674" y="229298"/>
                  </a:moveTo>
                  <a:lnTo>
                    <a:pt x="4927" y="223659"/>
                  </a:lnTo>
                </a:path>
                <a:path w="488314" h="259714">
                  <a:moveTo>
                    <a:pt x="476186" y="16154"/>
                  </a:moveTo>
                  <a:lnTo>
                    <a:pt x="477583" y="18275"/>
                  </a:lnTo>
                  <a:lnTo>
                    <a:pt x="479704" y="20383"/>
                  </a:lnTo>
                  <a:lnTo>
                    <a:pt x="481812" y="20383"/>
                  </a:lnTo>
                  <a:lnTo>
                    <a:pt x="485317" y="20383"/>
                  </a:lnTo>
                  <a:lnTo>
                    <a:pt x="488137" y="16154"/>
                  </a:lnTo>
                  <a:lnTo>
                    <a:pt x="488137" y="9842"/>
                  </a:lnTo>
                  <a:lnTo>
                    <a:pt x="488137" y="4216"/>
                  </a:lnTo>
                  <a:lnTo>
                    <a:pt x="485317" y="0"/>
                  </a:lnTo>
                  <a:lnTo>
                    <a:pt x="481812" y="0"/>
                  </a:lnTo>
                  <a:lnTo>
                    <a:pt x="479704" y="0"/>
                  </a:lnTo>
                  <a:lnTo>
                    <a:pt x="478294" y="1397"/>
                  </a:lnTo>
                  <a:lnTo>
                    <a:pt x="476885" y="280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297260" y="1544764"/>
              <a:ext cx="38735" cy="20955"/>
            </a:xfrm>
            <a:custGeom>
              <a:avLst/>
              <a:gdLst/>
              <a:ahLst/>
              <a:cxnLst/>
              <a:rect l="l" t="t" r="r" b="b"/>
              <a:pathLst>
                <a:path w="38735" h="20955">
                  <a:moveTo>
                    <a:pt x="35864" y="0"/>
                  </a:moveTo>
                  <a:lnTo>
                    <a:pt x="0" y="0"/>
                  </a:lnTo>
                  <a:lnTo>
                    <a:pt x="0" y="20383"/>
                  </a:lnTo>
                  <a:lnTo>
                    <a:pt x="35864" y="20383"/>
                  </a:lnTo>
                  <a:lnTo>
                    <a:pt x="38684" y="16154"/>
                  </a:lnTo>
                  <a:lnTo>
                    <a:pt x="38684" y="4914"/>
                  </a:lnTo>
                  <a:lnTo>
                    <a:pt x="35864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297260" y="1544053"/>
              <a:ext cx="92710" cy="23495"/>
            </a:xfrm>
            <a:custGeom>
              <a:avLst/>
              <a:gdLst/>
              <a:ahLst/>
              <a:cxnLst/>
              <a:rect l="l" t="t" r="r" b="b"/>
              <a:pathLst>
                <a:path w="92710" h="23494">
                  <a:moveTo>
                    <a:pt x="0" y="711"/>
                  </a:moveTo>
                  <a:lnTo>
                    <a:pt x="32346" y="711"/>
                  </a:lnTo>
                  <a:lnTo>
                    <a:pt x="35864" y="711"/>
                  </a:lnTo>
                  <a:lnTo>
                    <a:pt x="38684" y="5626"/>
                  </a:lnTo>
                  <a:lnTo>
                    <a:pt x="38684" y="11252"/>
                  </a:lnTo>
                  <a:lnTo>
                    <a:pt x="38684" y="16865"/>
                  </a:lnTo>
                  <a:lnTo>
                    <a:pt x="35864" y="21094"/>
                  </a:lnTo>
                  <a:lnTo>
                    <a:pt x="32346" y="21094"/>
                  </a:lnTo>
                  <a:lnTo>
                    <a:pt x="0" y="21094"/>
                  </a:lnTo>
                </a:path>
                <a:path w="92710" h="23494">
                  <a:moveTo>
                    <a:pt x="37274" y="4216"/>
                  </a:moveTo>
                  <a:lnTo>
                    <a:pt x="37973" y="2108"/>
                  </a:lnTo>
                  <a:lnTo>
                    <a:pt x="40093" y="0"/>
                  </a:lnTo>
                  <a:lnTo>
                    <a:pt x="42900" y="711"/>
                  </a:lnTo>
                  <a:lnTo>
                    <a:pt x="67513" y="0"/>
                  </a:lnTo>
                  <a:lnTo>
                    <a:pt x="71031" y="711"/>
                  </a:lnTo>
                  <a:lnTo>
                    <a:pt x="71729" y="2108"/>
                  </a:lnTo>
                  <a:lnTo>
                    <a:pt x="73151" y="3517"/>
                  </a:lnTo>
                  <a:lnTo>
                    <a:pt x="76669" y="2806"/>
                  </a:lnTo>
                  <a:lnTo>
                    <a:pt x="87909" y="3517"/>
                  </a:lnTo>
                  <a:lnTo>
                    <a:pt x="90716" y="2806"/>
                  </a:lnTo>
                </a:path>
                <a:path w="92710" h="23494">
                  <a:moveTo>
                    <a:pt x="36575" y="18986"/>
                  </a:moveTo>
                  <a:lnTo>
                    <a:pt x="37973" y="21094"/>
                  </a:lnTo>
                  <a:lnTo>
                    <a:pt x="41490" y="22504"/>
                  </a:lnTo>
                  <a:lnTo>
                    <a:pt x="45008" y="22504"/>
                  </a:lnTo>
                  <a:lnTo>
                    <a:pt x="66103" y="22504"/>
                  </a:lnTo>
                  <a:lnTo>
                    <a:pt x="68935" y="23215"/>
                  </a:lnTo>
                  <a:lnTo>
                    <a:pt x="71031" y="21094"/>
                  </a:lnTo>
                  <a:lnTo>
                    <a:pt x="71729" y="18986"/>
                  </a:lnTo>
                  <a:lnTo>
                    <a:pt x="74549" y="21094"/>
                  </a:lnTo>
                  <a:lnTo>
                    <a:pt x="86512" y="20408"/>
                  </a:lnTo>
                  <a:lnTo>
                    <a:pt x="92138" y="20408"/>
                  </a:lnTo>
                </a:path>
                <a:path w="92710" h="23494">
                  <a:moveTo>
                    <a:pt x="71729" y="18986"/>
                  </a:moveTo>
                  <a:lnTo>
                    <a:pt x="71729" y="35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296879" y="1822576"/>
              <a:ext cx="41910" cy="20955"/>
            </a:xfrm>
            <a:custGeom>
              <a:avLst/>
              <a:gdLst/>
              <a:ahLst/>
              <a:cxnLst/>
              <a:rect l="l" t="t" r="r" b="b"/>
              <a:pathLst>
                <a:path w="41910" h="20955">
                  <a:moveTo>
                    <a:pt x="38138" y="0"/>
                  </a:moveTo>
                  <a:lnTo>
                    <a:pt x="0" y="0"/>
                  </a:lnTo>
                  <a:lnTo>
                    <a:pt x="0" y="20396"/>
                  </a:lnTo>
                  <a:lnTo>
                    <a:pt x="38138" y="20396"/>
                  </a:lnTo>
                  <a:lnTo>
                    <a:pt x="41871" y="16167"/>
                  </a:lnTo>
                  <a:lnTo>
                    <a:pt x="41871" y="4927"/>
                  </a:lnTo>
                  <a:lnTo>
                    <a:pt x="38138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4296879" y="1552486"/>
              <a:ext cx="45085" cy="290830"/>
            </a:xfrm>
            <a:custGeom>
              <a:avLst/>
              <a:gdLst/>
              <a:ahLst/>
              <a:cxnLst/>
              <a:rect l="l" t="t" r="r" b="b"/>
              <a:pathLst>
                <a:path w="45085" h="290830">
                  <a:moveTo>
                    <a:pt x="0" y="270090"/>
                  </a:moveTo>
                  <a:lnTo>
                    <a:pt x="34391" y="270090"/>
                  </a:lnTo>
                  <a:lnTo>
                    <a:pt x="38138" y="270090"/>
                  </a:lnTo>
                  <a:lnTo>
                    <a:pt x="41871" y="275018"/>
                  </a:lnTo>
                  <a:lnTo>
                    <a:pt x="41871" y="280644"/>
                  </a:lnTo>
                  <a:lnTo>
                    <a:pt x="41871" y="286257"/>
                  </a:lnTo>
                  <a:lnTo>
                    <a:pt x="38138" y="290487"/>
                  </a:lnTo>
                  <a:lnTo>
                    <a:pt x="34391" y="290487"/>
                  </a:lnTo>
                  <a:lnTo>
                    <a:pt x="0" y="290487"/>
                  </a:lnTo>
                </a:path>
                <a:path w="45085" h="290830">
                  <a:moveTo>
                    <a:pt x="39065" y="0"/>
                  </a:moveTo>
                  <a:lnTo>
                    <a:pt x="44691" y="0"/>
                  </a:lnTo>
                  <a:lnTo>
                    <a:pt x="44691" y="5638"/>
                  </a:lnTo>
                  <a:lnTo>
                    <a:pt x="38354" y="56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4385881" y="1544764"/>
              <a:ext cx="67310" cy="21590"/>
            </a:xfrm>
            <a:custGeom>
              <a:avLst/>
              <a:gdLst/>
              <a:ahLst/>
              <a:cxnLst/>
              <a:rect l="l" t="t" r="r" b="b"/>
              <a:pathLst>
                <a:path w="67310" h="21590">
                  <a:moveTo>
                    <a:pt x="63296" y="0"/>
                  </a:moveTo>
                  <a:lnTo>
                    <a:pt x="3517" y="0"/>
                  </a:lnTo>
                  <a:lnTo>
                    <a:pt x="0" y="3505"/>
                  </a:lnTo>
                  <a:lnTo>
                    <a:pt x="0" y="17576"/>
                  </a:lnTo>
                  <a:lnTo>
                    <a:pt x="3517" y="21094"/>
                  </a:lnTo>
                  <a:lnTo>
                    <a:pt x="59067" y="21094"/>
                  </a:lnTo>
                  <a:lnTo>
                    <a:pt x="63296" y="21094"/>
                  </a:lnTo>
                  <a:lnTo>
                    <a:pt x="66814" y="17576"/>
                  </a:lnTo>
                  <a:lnTo>
                    <a:pt x="66814" y="3505"/>
                  </a:lnTo>
                  <a:lnTo>
                    <a:pt x="63296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4335945" y="1544764"/>
              <a:ext cx="116839" cy="300355"/>
            </a:xfrm>
            <a:custGeom>
              <a:avLst/>
              <a:gdLst/>
              <a:ahLst/>
              <a:cxnLst/>
              <a:rect l="l" t="t" r="r" b="b"/>
              <a:pathLst>
                <a:path w="116839" h="300355">
                  <a:moveTo>
                    <a:pt x="109004" y="21094"/>
                  </a:moveTo>
                  <a:lnTo>
                    <a:pt x="113233" y="21094"/>
                  </a:lnTo>
                  <a:lnTo>
                    <a:pt x="116751" y="17576"/>
                  </a:lnTo>
                  <a:lnTo>
                    <a:pt x="116751" y="13360"/>
                  </a:lnTo>
                  <a:lnTo>
                    <a:pt x="116751" y="7721"/>
                  </a:lnTo>
                  <a:lnTo>
                    <a:pt x="116751" y="3505"/>
                  </a:lnTo>
                  <a:lnTo>
                    <a:pt x="113233" y="0"/>
                  </a:lnTo>
                  <a:lnTo>
                    <a:pt x="109004" y="0"/>
                  </a:lnTo>
                  <a:lnTo>
                    <a:pt x="57670" y="0"/>
                  </a:lnTo>
                  <a:lnTo>
                    <a:pt x="53454" y="0"/>
                  </a:lnTo>
                  <a:lnTo>
                    <a:pt x="49936" y="3505"/>
                  </a:lnTo>
                  <a:lnTo>
                    <a:pt x="49936" y="7721"/>
                  </a:lnTo>
                  <a:lnTo>
                    <a:pt x="49936" y="13360"/>
                  </a:lnTo>
                  <a:lnTo>
                    <a:pt x="49936" y="17576"/>
                  </a:lnTo>
                  <a:lnTo>
                    <a:pt x="53454" y="21094"/>
                  </a:lnTo>
                  <a:lnTo>
                    <a:pt x="57670" y="21094"/>
                  </a:lnTo>
                  <a:lnTo>
                    <a:pt x="109004" y="21094"/>
                  </a:lnTo>
                  <a:close/>
                </a:path>
                <a:path w="116839" h="300355">
                  <a:moveTo>
                    <a:pt x="698" y="281330"/>
                  </a:moveTo>
                  <a:lnTo>
                    <a:pt x="2108" y="279222"/>
                  </a:lnTo>
                  <a:lnTo>
                    <a:pt x="4216" y="277114"/>
                  </a:lnTo>
                  <a:lnTo>
                    <a:pt x="6324" y="277812"/>
                  </a:lnTo>
                  <a:lnTo>
                    <a:pt x="30949" y="277114"/>
                  </a:lnTo>
                  <a:lnTo>
                    <a:pt x="34467" y="277812"/>
                  </a:lnTo>
                  <a:lnTo>
                    <a:pt x="33756" y="279222"/>
                  </a:lnTo>
                  <a:lnTo>
                    <a:pt x="35864" y="280631"/>
                  </a:lnTo>
                  <a:lnTo>
                    <a:pt x="38671" y="279920"/>
                  </a:lnTo>
                  <a:lnTo>
                    <a:pt x="51346" y="280631"/>
                  </a:lnTo>
                  <a:lnTo>
                    <a:pt x="54152" y="279920"/>
                  </a:lnTo>
                </a:path>
                <a:path w="116839" h="300355">
                  <a:moveTo>
                    <a:pt x="0" y="296100"/>
                  </a:moveTo>
                  <a:lnTo>
                    <a:pt x="2108" y="298208"/>
                  </a:lnTo>
                  <a:lnTo>
                    <a:pt x="5626" y="299618"/>
                  </a:lnTo>
                  <a:lnTo>
                    <a:pt x="8432" y="299618"/>
                  </a:lnTo>
                  <a:lnTo>
                    <a:pt x="29540" y="299618"/>
                  </a:lnTo>
                  <a:lnTo>
                    <a:pt x="32346" y="300329"/>
                  </a:lnTo>
                  <a:lnTo>
                    <a:pt x="34467" y="298208"/>
                  </a:lnTo>
                  <a:lnTo>
                    <a:pt x="35864" y="296100"/>
                  </a:lnTo>
                  <a:lnTo>
                    <a:pt x="37985" y="298208"/>
                  </a:lnTo>
                  <a:lnTo>
                    <a:pt x="49936" y="297510"/>
                  </a:lnTo>
                  <a:lnTo>
                    <a:pt x="55562" y="297510"/>
                  </a:lnTo>
                </a:path>
                <a:path w="116839" h="300355">
                  <a:moveTo>
                    <a:pt x="35864" y="296100"/>
                  </a:moveTo>
                  <a:lnTo>
                    <a:pt x="35864" y="280631"/>
                  </a:lnTo>
                </a:path>
                <a:path w="116839" h="300355">
                  <a:moveTo>
                    <a:pt x="2108" y="285546"/>
                  </a:moveTo>
                  <a:lnTo>
                    <a:pt x="7734" y="285546"/>
                  </a:lnTo>
                  <a:lnTo>
                    <a:pt x="7734" y="291185"/>
                  </a:lnTo>
                  <a:lnTo>
                    <a:pt x="2108" y="29118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4387977" y="1822576"/>
              <a:ext cx="67310" cy="21590"/>
            </a:xfrm>
            <a:custGeom>
              <a:avLst/>
              <a:gdLst/>
              <a:ahLst/>
              <a:cxnLst/>
              <a:rect l="l" t="t" r="r" b="b"/>
              <a:pathLst>
                <a:path w="67310" h="21589">
                  <a:moveTo>
                    <a:pt x="64020" y="0"/>
                  </a:moveTo>
                  <a:lnTo>
                    <a:pt x="3530" y="0"/>
                  </a:lnTo>
                  <a:lnTo>
                    <a:pt x="0" y="3517"/>
                  </a:lnTo>
                  <a:lnTo>
                    <a:pt x="0" y="17589"/>
                  </a:lnTo>
                  <a:lnTo>
                    <a:pt x="3530" y="21107"/>
                  </a:lnTo>
                  <a:lnTo>
                    <a:pt x="59804" y="21107"/>
                  </a:lnTo>
                  <a:lnTo>
                    <a:pt x="64020" y="21107"/>
                  </a:lnTo>
                  <a:lnTo>
                    <a:pt x="66827" y="17589"/>
                  </a:lnTo>
                  <a:lnTo>
                    <a:pt x="66827" y="3517"/>
                  </a:lnTo>
                  <a:lnTo>
                    <a:pt x="64020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4378833" y="1563738"/>
              <a:ext cx="76200" cy="280035"/>
            </a:xfrm>
            <a:custGeom>
              <a:avLst/>
              <a:gdLst/>
              <a:ahLst/>
              <a:cxnLst/>
              <a:rect l="l" t="t" r="r" b="b"/>
              <a:pathLst>
                <a:path w="76200" h="280035">
                  <a:moveTo>
                    <a:pt x="68948" y="279946"/>
                  </a:moveTo>
                  <a:lnTo>
                    <a:pt x="73164" y="279946"/>
                  </a:lnTo>
                  <a:lnTo>
                    <a:pt x="75971" y="276428"/>
                  </a:lnTo>
                  <a:lnTo>
                    <a:pt x="75971" y="272211"/>
                  </a:lnTo>
                  <a:lnTo>
                    <a:pt x="75971" y="266573"/>
                  </a:lnTo>
                  <a:lnTo>
                    <a:pt x="75971" y="262356"/>
                  </a:lnTo>
                  <a:lnTo>
                    <a:pt x="73164" y="258838"/>
                  </a:lnTo>
                  <a:lnTo>
                    <a:pt x="68948" y="258838"/>
                  </a:lnTo>
                  <a:lnTo>
                    <a:pt x="16890" y="258838"/>
                  </a:lnTo>
                  <a:lnTo>
                    <a:pt x="12674" y="258838"/>
                  </a:lnTo>
                  <a:lnTo>
                    <a:pt x="9143" y="262356"/>
                  </a:lnTo>
                  <a:lnTo>
                    <a:pt x="9143" y="266573"/>
                  </a:lnTo>
                  <a:lnTo>
                    <a:pt x="9143" y="272211"/>
                  </a:lnTo>
                  <a:lnTo>
                    <a:pt x="9143" y="276428"/>
                  </a:lnTo>
                  <a:lnTo>
                    <a:pt x="12674" y="279946"/>
                  </a:lnTo>
                  <a:lnTo>
                    <a:pt x="16890" y="279946"/>
                  </a:lnTo>
                  <a:lnTo>
                    <a:pt x="68948" y="279946"/>
                  </a:lnTo>
                  <a:close/>
                </a:path>
                <a:path w="76200" h="280035">
                  <a:moveTo>
                    <a:pt x="2120" y="0"/>
                  </a:moveTo>
                  <a:lnTo>
                    <a:pt x="0" y="2609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395724" y="1851405"/>
              <a:ext cx="50165" cy="53340"/>
            </a:xfrm>
            <a:custGeom>
              <a:avLst/>
              <a:gdLst/>
              <a:ahLst/>
              <a:cxnLst/>
              <a:rect l="l" t="t" r="r" b="b"/>
              <a:pathLst>
                <a:path w="50164" h="53339">
                  <a:moveTo>
                    <a:pt x="0" y="0"/>
                  </a:moveTo>
                  <a:lnTo>
                    <a:pt x="0" y="52755"/>
                  </a:lnTo>
                  <a:lnTo>
                    <a:pt x="49949" y="52755"/>
                  </a:lnTo>
                  <a:lnTo>
                    <a:pt x="49949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395724" y="1851405"/>
              <a:ext cx="50165" cy="53340"/>
            </a:xfrm>
            <a:custGeom>
              <a:avLst/>
              <a:gdLst/>
              <a:ahLst/>
              <a:cxnLst/>
              <a:rect l="l" t="t" r="r" b="b"/>
              <a:pathLst>
                <a:path w="50164" h="53339">
                  <a:moveTo>
                    <a:pt x="0" y="0"/>
                  </a:moveTo>
                  <a:lnTo>
                    <a:pt x="0" y="52755"/>
                  </a:lnTo>
                  <a:lnTo>
                    <a:pt x="49949" y="52755"/>
                  </a:lnTo>
                  <a:lnTo>
                    <a:pt x="49949" y="723"/>
                  </a:lnTo>
                </a:path>
                <a:path w="50164" h="53339">
                  <a:moveTo>
                    <a:pt x="33045" y="47840"/>
                  </a:moveTo>
                  <a:lnTo>
                    <a:pt x="39382" y="47840"/>
                  </a:lnTo>
                  <a:lnTo>
                    <a:pt x="44323" y="40805"/>
                  </a:lnTo>
                  <a:lnTo>
                    <a:pt x="44323" y="32359"/>
                  </a:lnTo>
                  <a:lnTo>
                    <a:pt x="44323" y="24625"/>
                  </a:lnTo>
                  <a:lnTo>
                    <a:pt x="39382" y="17589"/>
                  </a:lnTo>
                  <a:lnTo>
                    <a:pt x="33045" y="17589"/>
                  </a:lnTo>
                  <a:lnTo>
                    <a:pt x="27431" y="17589"/>
                  </a:lnTo>
                  <a:lnTo>
                    <a:pt x="22504" y="24625"/>
                  </a:lnTo>
                  <a:lnTo>
                    <a:pt x="22504" y="32359"/>
                  </a:lnTo>
                  <a:lnTo>
                    <a:pt x="22504" y="40805"/>
                  </a:lnTo>
                  <a:lnTo>
                    <a:pt x="27431" y="47840"/>
                  </a:lnTo>
                  <a:lnTo>
                    <a:pt x="33045" y="47840"/>
                  </a:lnTo>
                  <a:close/>
                </a:path>
                <a:path w="50164" h="53339">
                  <a:moveTo>
                    <a:pt x="38684" y="19710"/>
                  </a:moveTo>
                  <a:lnTo>
                    <a:pt x="32346" y="14084"/>
                  </a:lnTo>
                  <a:lnTo>
                    <a:pt x="18986" y="14084"/>
                  </a:lnTo>
                  <a:lnTo>
                    <a:pt x="9842" y="19710"/>
                  </a:lnTo>
                  <a:lnTo>
                    <a:pt x="9842" y="43611"/>
                  </a:lnTo>
                  <a:lnTo>
                    <a:pt x="21805" y="49250"/>
                  </a:lnTo>
                  <a:lnTo>
                    <a:pt x="33045" y="49250"/>
                  </a:lnTo>
                  <a:lnTo>
                    <a:pt x="37985" y="45720"/>
                  </a:lnTo>
                </a:path>
                <a:path w="50164" h="53339">
                  <a:moveTo>
                    <a:pt x="29540" y="14084"/>
                  </a:moveTo>
                  <a:lnTo>
                    <a:pt x="20396" y="19710"/>
                  </a:lnTo>
                  <a:lnTo>
                    <a:pt x="20396" y="43611"/>
                  </a:lnTo>
                  <a:lnTo>
                    <a:pt x="30949" y="49250"/>
                  </a:lnTo>
                </a:path>
                <a:path w="50164" h="53339">
                  <a:moveTo>
                    <a:pt x="20396" y="19710"/>
                  </a:moveTo>
                  <a:lnTo>
                    <a:pt x="9842" y="19710"/>
                  </a:lnTo>
                </a:path>
                <a:path w="50164" h="53339">
                  <a:moveTo>
                    <a:pt x="20396" y="42913"/>
                  </a:moveTo>
                  <a:lnTo>
                    <a:pt x="9842" y="42913"/>
                  </a:lnTo>
                </a:path>
                <a:path w="50164" h="53339">
                  <a:moveTo>
                    <a:pt x="32346" y="42913"/>
                  </a:moveTo>
                  <a:lnTo>
                    <a:pt x="37274" y="42913"/>
                  </a:lnTo>
                  <a:lnTo>
                    <a:pt x="40805" y="37998"/>
                  </a:lnTo>
                  <a:lnTo>
                    <a:pt x="40805" y="32359"/>
                  </a:lnTo>
                  <a:lnTo>
                    <a:pt x="40805" y="26746"/>
                  </a:lnTo>
                  <a:lnTo>
                    <a:pt x="37274" y="21818"/>
                  </a:lnTo>
                  <a:lnTo>
                    <a:pt x="32346" y="21818"/>
                  </a:lnTo>
                  <a:lnTo>
                    <a:pt x="27431" y="21818"/>
                  </a:lnTo>
                  <a:lnTo>
                    <a:pt x="23215" y="26746"/>
                  </a:lnTo>
                  <a:lnTo>
                    <a:pt x="23215" y="32359"/>
                  </a:lnTo>
                  <a:lnTo>
                    <a:pt x="23215" y="37998"/>
                  </a:lnTo>
                  <a:lnTo>
                    <a:pt x="27431" y="42913"/>
                  </a:lnTo>
                  <a:lnTo>
                    <a:pt x="32346" y="4291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6" name="object 25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138815" y="1460182"/>
              <a:ext cx="79146" cy="88264"/>
            </a:xfrm>
            <a:prstGeom prst="rect">
              <a:avLst/>
            </a:prstGeom>
          </p:spPr>
        </p:pic>
        <p:pic>
          <p:nvPicPr>
            <p:cNvPr id="257" name="object 25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215498" y="1665554"/>
              <a:ext cx="81229" cy="86867"/>
            </a:xfrm>
            <a:prstGeom prst="rect">
              <a:avLst/>
            </a:prstGeom>
          </p:spPr>
        </p:pic>
        <p:sp>
          <p:nvSpPr>
            <p:cNvPr id="258" name="object 258"/>
            <p:cNvSpPr/>
            <p:nvPr/>
          </p:nvSpPr>
          <p:spPr>
            <a:xfrm>
              <a:off x="4359147" y="1978012"/>
              <a:ext cx="26034" cy="43815"/>
            </a:xfrm>
            <a:custGeom>
              <a:avLst/>
              <a:gdLst/>
              <a:ahLst/>
              <a:cxnLst/>
              <a:rect l="l" t="t" r="r" b="b"/>
              <a:pathLst>
                <a:path w="26035" h="43814">
                  <a:moveTo>
                    <a:pt x="0" y="43624"/>
                  </a:moveTo>
                  <a:lnTo>
                    <a:pt x="4607" y="38547"/>
                  </a:lnTo>
                  <a:lnTo>
                    <a:pt x="8355" y="30961"/>
                  </a:lnTo>
                  <a:lnTo>
                    <a:pt x="10385" y="22848"/>
                  </a:lnTo>
                  <a:lnTo>
                    <a:pt x="9842" y="16192"/>
                  </a:lnTo>
                  <a:lnTo>
                    <a:pt x="4927" y="14770"/>
                  </a:lnTo>
                  <a:lnTo>
                    <a:pt x="2108" y="7048"/>
                  </a:lnTo>
                  <a:lnTo>
                    <a:pt x="4216" y="4229"/>
                  </a:lnTo>
                  <a:lnTo>
                    <a:pt x="7048" y="711"/>
                  </a:lnTo>
                  <a:lnTo>
                    <a:pt x="21107" y="0"/>
                  </a:lnTo>
                  <a:lnTo>
                    <a:pt x="23215" y="3530"/>
                  </a:lnTo>
                  <a:lnTo>
                    <a:pt x="25311" y="7048"/>
                  </a:lnTo>
                  <a:lnTo>
                    <a:pt x="26022" y="14084"/>
                  </a:lnTo>
                  <a:lnTo>
                    <a:pt x="22504" y="15481"/>
                  </a:lnTo>
                  <a:lnTo>
                    <a:pt x="22376" y="22047"/>
                  </a:lnTo>
                  <a:lnTo>
                    <a:pt x="20924" y="29991"/>
                  </a:lnTo>
                  <a:lnTo>
                    <a:pt x="18152" y="37534"/>
                  </a:lnTo>
                  <a:lnTo>
                    <a:pt x="14058" y="429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67618" y="1960244"/>
              <a:ext cx="478624" cy="273265"/>
            </a:xfrm>
            <a:prstGeom prst="rect">
              <a:avLst/>
            </a:prstGeom>
          </p:spPr>
        </p:pic>
        <p:sp>
          <p:nvSpPr>
            <p:cNvPr id="260" name="object 260"/>
            <p:cNvSpPr/>
            <p:nvPr/>
          </p:nvSpPr>
          <p:spPr>
            <a:xfrm>
              <a:off x="5212308" y="1577111"/>
              <a:ext cx="80010" cy="264160"/>
            </a:xfrm>
            <a:custGeom>
              <a:avLst/>
              <a:gdLst/>
              <a:ahLst/>
              <a:cxnLst/>
              <a:rect l="l" t="t" r="r" b="b"/>
              <a:pathLst>
                <a:path w="80010" h="264160">
                  <a:moveTo>
                    <a:pt x="72440" y="0"/>
                  </a:moveTo>
                  <a:lnTo>
                    <a:pt x="7023" y="0"/>
                  </a:lnTo>
                  <a:lnTo>
                    <a:pt x="0" y="7035"/>
                  </a:lnTo>
                  <a:lnTo>
                    <a:pt x="0" y="256730"/>
                  </a:lnTo>
                  <a:lnTo>
                    <a:pt x="7023" y="263753"/>
                  </a:lnTo>
                  <a:lnTo>
                    <a:pt x="63995" y="263753"/>
                  </a:lnTo>
                  <a:lnTo>
                    <a:pt x="72440" y="263753"/>
                  </a:lnTo>
                  <a:lnTo>
                    <a:pt x="79476" y="256730"/>
                  </a:lnTo>
                  <a:lnTo>
                    <a:pt x="79476" y="7035"/>
                  </a:lnTo>
                  <a:lnTo>
                    <a:pt x="724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212308" y="1577111"/>
              <a:ext cx="80010" cy="264160"/>
            </a:xfrm>
            <a:custGeom>
              <a:avLst/>
              <a:gdLst/>
              <a:ahLst/>
              <a:cxnLst/>
              <a:rect l="l" t="t" r="r" b="b"/>
              <a:pathLst>
                <a:path w="80010" h="264160">
                  <a:moveTo>
                    <a:pt x="63995" y="263753"/>
                  </a:moveTo>
                  <a:lnTo>
                    <a:pt x="72440" y="263753"/>
                  </a:lnTo>
                  <a:lnTo>
                    <a:pt x="79476" y="256730"/>
                  </a:lnTo>
                  <a:lnTo>
                    <a:pt x="79476" y="248983"/>
                  </a:lnTo>
                  <a:lnTo>
                    <a:pt x="79476" y="15481"/>
                  </a:lnTo>
                  <a:lnTo>
                    <a:pt x="79476" y="7035"/>
                  </a:lnTo>
                  <a:lnTo>
                    <a:pt x="72440" y="0"/>
                  </a:lnTo>
                  <a:lnTo>
                    <a:pt x="63995" y="0"/>
                  </a:lnTo>
                  <a:lnTo>
                    <a:pt x="15493" y="0"/>
                  </a:lnTo>
                  <a:lnTo>
                    <a:pt x="7023" y="0"/>
                  </a:lnTo>
                  <a:lnTo>
                    <a:pt x="0" y="7035"/>
                  </a:lnTo>
                  <a:lnTo>
                    <a:pt x="0" y="15481"/>
                  </a:lnTo>
                  <a:lnTo>
                    <a:pt x="0" y="248983"/>
                  </a:lnTo>
                  <a:lnTo>
                    <a:pt x="0" y="256730"/>
                  </a:lnTo>
                  <a:lnTo>
                    <a:pt x="7023" y="263753"/>
                  </a:lnTo>
                  <a:lnTo>
                    <a:pt x="15493" y="263753"/>
                  </a:lnTo>
                  <a:lnTo>
                    <a:pt x="63995" y="26375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037175" y="1621421"/>
              <a:ext cx="16510" cy="184150"/>
            </a:xfrm>
            <a:custGeom>
              <a:avLst/>
              <a:gdLst/>
              <a:ahLst/>
              <a:cxnLst/>
              <a:rect l="l" t="t" r="r" b="b"/>
              <a:pathLst>
                <a:path w="16510" h="184150">
                  <a:moveTo>
                    <a:pt x="16179" y="0"/>
                  </a:moveTo>
                  <a:lnTo>
                    <a:pt x="0" y="0"/>
                  </a:lnTo>
                  <a:lnTo>
                    <a:pt x="0" y="49949"/>
                  </a:lnTo>
                  <a:lnTo>
                    <a:pt x="7023" y="49949"/>
                  </a:lnTo>
                  <a:lnTo>
                    <a:pt x="7023" y="68224"/>
                  </a:lnTo>
                  <a:lnTo>
                    <a:pt x="0" y="68224"/>
                  </a:lnTo>
                  <a:lnTo>
                    <a:pt x="0" y="125196"/>
                  </a:lnTo>
                  <a:lnTo>
                    <a:pt x="7023" y="125196"/>
                  </a:lnTo>
                  <a:lnTo>
                    <a:pt x="7023" y="144195"/>
                  </a:lnTo>
                  <a:lnTo>
                    <a:pt x="0" y="144195"/>
                  </a:lnTo>
                  <a:lnTo>
                    <a:pt x="0" y="183578"/>
                  </a:lnTo>
                  <a:lnTo>
                    <a:pt x="16179" y="183578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014683" y="1612976"/>
              <a:ext cx="38735" cy="203835"/>
            </a:xfrm>
            <a:custGeom>
              <a:avLst/>
              <a:gdLst/>
              <a:ahLst/>
              <a:cxnLst/>
              <a:rect l="l" t="t" r="r" b="b"/>
              <a:pathLst>
                <a:path w="38735" h="203835">
                  <a:moveTo>
                    <a:pt x="22491" y="8445"/>
                  </a:moveTo>
                  <a:lnTo>
                    <a:pt x="22491" y="58394"/>
                  </a:lnTo>
                  <a:lnTo>
                    <a:pt x="29514" y="58394"/>
                  </a:lnTo>
                  <a:lnTo>
                    <a:pt x="29514" y="76669"/>
                  </a:lnTo>
                  <a:lnTo>
                    <a:pt x="22491" y="76669"/>
                  </a:lnTo>
                  <a:lnTo>
                    <a:pt x="22491" y="133642"/>
                  </a:lnTo>
                  <a:lnTo>
                    <a:pt x="29514" y="133642"/>
                  </a:lnTo>
                  <a:lnTo>
                    <a:pt x="29514" y="152641"/>
                  </a:lnTo>
                  <a:lnTo>
                    <a:pt x="22491" y="152641"/>
                  </a:lnTo>
                  <a:lnTo>
                    <a:pt x="22491" y="192024"/>
                  </a:lnTo>
                  <a:lnTo>
                    <a:pt x="38671" y="192024"/>
                  </a:lnTo>
                  <a:lnTo>
                    <a:pt x="38671" y="8445"/>
                  </a:lnTo>
                  <a:lnTo>
                    <a:pt x="22491" y="8445"/>
                  </a:lnTo>
                  <a:close/>
                </a:path>
                <a:path w="38735" h="203835">
                  <a:moveTo>
                    <a:pt x="15455" y="0"/>
                  </a:moveTo>
                  <a:lnTo>
                    <a:pt x="15455" y="35178"/>
                  </a:lnTo>
                  <a:lnTo>
                    <a:pt x="7793" y="42230"/>
                  </a:lnTo>
                  <a:lnTo>
                    <a:pt x="3232" y="50472"/>
                  </a:lnTo>
                  <a:lnTo>
                    <a:pt x="918" y="59510"/>
                  </a:lnTo>
                  <a:lnTo>
                    <a:pt x="0" y="68948"/>
                  </a:lnTo>
                  <a:lnTo>
                    <a:pt x="0" y="134340"/>
                  </a:lnTo>
                  <a:lnTo>
                    <a:pt x="918" y="143869"/>
                  </a:lnTo>
                  <a:lnTo>
                    <a:pt x="3232" y="153068"/>
                  </a:lnTo>
                  <a:lnTo>
                    <a:pt x="7793" y="161345"/>
                  </a:lnTo>
                  <a:lnTo>
                    <a:pt x="15455" y="168109"/>
                  </a:lnTo>
                  <a:lnTo>
                    <a:pt x="15455" y="20327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973878" y="1594700"/>
              <a:ext cx="95885" cy="24765"/>
            </a:xfrm>
            <a:custGeom>
              <a:avLst/>
              <a:gdLst/>
              <a:ahLst/>
              <a:cxnLst/>
              <a:rect l="l" t="t" r="r" b="b"/>
              <a:pathLst>
                <a:path w="95885" h="24765">
                  <a:moveTo>
                    <a:pt x="95643" y="15468"/>
                  </a:moveTo>
                  <a:lnTo>
                    <a:pt x="60477" y="15468"/>
                  </a:lnTo>
                  <a:lnTo>
                    <a:pt x="61899" y="18275"/>
                  </a:lnTo>
                  <a:lnTo>
                    <a:pt x="63296" y="21094"/>
                  </a:lnTo>
                  <a:lnTo>
                    <a:pt x="63296" y="24599"/>
                  </a:lnTo>
                  <a:lnTo>
                    <a:pt x="95643" y="24599"/>
                  </a:lnTo>
                  <a:lnTo>
                    <a:pt x="95643" y="15468"/>
                  </a:lnTo>
                  <a:close/>
                </a:path>
                <a:path w="95885" h="24765">
                  <a:moveTo>
                    <a:pt x="14770" y="698"/>
                  </a:moveTo>
                  <a:lnTo>
                    <a:pt x="0" y="698"/>
                  </a:lnTo>
                  <a:lnTo>
                    <a:pt x="0" y="23914"/>
                  </a:lnTo>
                  <a:lnTo>
                    <a:pt x="14770" y="23914"/>
                  </a:lnTo>
                  <a:lnTo>
                    <a:pt x="14770" y="21094"/>
                  </a:lnTo>
                  <a:lnTo>
                    <a:pt x="16865" y="18986"/>
                  </a:lnTo>
                  <a:lnTo>
                    <a:pt x="18986" y="16891"/>
                  </a:lnTo>
                  <a:lnTo>
                    <a:pt x="21094" y="14770"/>
                  </a:lnTo>
                  <a:lnTo>
                    <a:pt x="95643" y="14770"/>
                  </a:lnTo>
                  <a:lnTo>
                    <a:pt x="95643" y="9131"/>
                  </a:lnTo>
                  <a:lnTo>
                    <a:pt x="21094" y="9131"/>
                  </a:lnTo>
                  <a:lnTo>
                    <a:pt x="16865" y="4914"/>
                  </a:lnTo>
                  <a:lnTo>
                    <a:pt x="14770" y="3505"/>
                  </a:lnTo>
                  <a:lnTo>
                    <a:pt x="14770" y="698"/>
                  </a:lnTo>
                  <a:close/>
                </a:path>
                <a:path w="95885" h="24765">
                  <a:moveTo>
                    <a:pt x="95643" y="14770"/>
                  </a:moveTo>
                  <a:lnTo>
                    <a:pt x="21094" y="14770"/>
                  </a:lnTo>
                  <a:lnTo>
                    <a:pt x="25323" y="20383"/>
                  </a:lnTo>
                  <a:lnTo>
                    <a:pt x="31635" y="23914"/>
                  </a:lnTo>
                  <a:lnTo>
                    <a:pt x="44996" y="23914"/>
                  </a:lnTo>
                  <a:lnTo>
                    <a:pt x="51346" y="22504"/>
                  </a:lnTo>
                  <a:lnTo>
                    <a:pt x="54876" y="18275"/>
                  </a:lnTo>
                  <a:lnTo>
                    <a:pt x="60477" y="15468"/>
                  </a:lnTo>
                  <a:lnTo>
                    <a:pt x="95643" y="15468"/>
                  </a:lnTo>
                  <a:lnTo>
                    <a:pt x="95643" y="14770"/>
                  </a:lnTo>
                  <a:close/>
                </a:path>
                <a:path w="95885" h="24765">
                  <a:moveTo>
                    <a:pt x="44996" y="698"/>
                  </a:moveTo>
                  <a:lnTo>
                    <a:pt x="31635" y="698"/>
                  </a:lnTo>
                  <a:lnTo>
                    <a:pt x="25323" y="3505"/>
                  </a:lnTo>
                  <a:lnTo>
                    <a:pt x="21094" y="9131"/>
                  </a:lnTo>
                  <a:lnTo>
                    <a:pt x="95643" y="9131"/>
                  </a:lnTo>
                  <a:lnTo>
                    <a:pt x="95643" y="8432"/>
                  </a:lnTo>
                  <a:lnTo>
                    <a:pt x="60477" y="8432"/>
                  </a:lnTo>
                  <a:lnTo>
                    <a:pt x="54876" y="5626"/>
                  </a:lnTo>
                  <a:lnTo>
                    <a:pt x="51346" y="2108"/>
                  </a:lnTo>
                  <a:lnTo>
                    <a:pt x="44996" y="698"/>
                  </a:lnTo>
                  <a:close/>
                </a:path>
                <a:path w="95885" h="24765">
                  <a:moveTo>
                    <a:pt x="95643" y="0"/>
                  </a:moveTo>
                  <a:lnTo>
                    <a:pt x="63296" y="0"/>
                  </a:lnTo>
                  <a:lnTo>
                    <a:pt x="63296" y="3505"/>
                  </a:lnTo>
                  <a:lnTo>
                    <a:pt x="61899" y="5626"/>
                  </a:lnTo>
                  <a:lnTo>
                    <a:pt x="60477" y="8432"/>
                  </a:lnTo>
                  <a:lnTo>
                    <a:pt x="95643" y="8432"/>
                  </a:lnTo>
                  <a:lnTo>
                    <a:pt x="95643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973878" y="1594700"/>
              <a:ext cx="95885" cy="24765"/>
            </a:xfrm>
            <a:custGeom>
              <a:avLst/>
              <a:gdLst/>
              <a:ahLst/>
              <a:cxnLst/>
              <a:rect l="l" t="t" r="r" b="b"/>
              <a:pathLst>
                <a:path w="95885" h="24765">
                  <a:moveTo>
                    <a:pt x="95643" y="24599"/>
                  </a:moveTo>
                  <a:lnTo>
                    <a:pt x="63296" y="24599"/>
                  </a:lnTo>
                  <a:lnTo>
                    <a:pt x="63296" y="21094"/>
                  </a:lnTo>
                  <a:lnTo>
                    <a:pt x="61899" y="18275"/>
                  </a:lnTo>
                  <a:lnTo>
                    <a:pt x="60477" y="15468"/>
                  </a:lnTo>
                  <a:lnTo>
                    <a:pt x="54876" y="18275"/>
                  </a:lnTo>
                  <a:lnTo>
                    <a:pt x="51346" y="22504"/>
                  </a:lnTo>
                  <a:lnTo>
                    <a:pt x="44996" y="23914"/>
                  </a:lnTo>
                  <a:lnTo>
                    <a:pt x="38658" y="23914"/>
                  </a:lnTo>
                  <a:lnTo>
                    <a:pt x="31635" y="23914"/>
                  </a:lnTo>
                  <a:lnTo>
                    <a:pt x="25323" y="20383"/>
                  </a:lnTo>
                  <a:lnTo>
                    <a:pt x="23202" y="17564"/>
                  </a:lnTo>
                  <a:lnTo>
                    <a:pt x="21094" y="14770"/>
                  </a:lnTo>
                  <a:lnTo>
                    <a:pt x="18986" y="16891"/>
                  </a:lnTo>
                  <a:lnTo>
                    <a:pt x="16865" y="18986"/>
                  </a:lnTo>
                  <a:lnTo>
                    <a:pt x="14770" y="21094"/>
                  </a:lnTo>
                  <a:lnTo>
                    <a:pt x="14770" y="23914"/>
                  </a:lnTo>
                  <a:lnTo>
                    <a:pt x="10528" y="23914"/>
                  </a:lnTo>
                  <a:lnTo>
                    <a:pt x="0" y="23914"/>
                  </a:lnTo>
                  <a:lnTo>
                    <a:pt x="0" y="698"/>
                  </a:lnTo>
                  <a:lnTo>
                    <a:pt x="10528" y="698"/>
                  </a:lnTo>
                  <a:lnTo>
                    <a:pt x="14770" y="698"/>
                  </a:lnTo>
                  <a:lnTo>
                    <a:pt x="14770" y="3505"/>
                  </a:lnTo>
                  <a:lnTo>
                    <a:pt x="16865" y="4914"/>
                  </a:lnTo>
                  <a:lnTo>
                    <a:pt x="18986" y="7023"/>
                  </a:lnTo>
                  <a:lnTo>
                    <a:pt x="21094" y="9131"/>
                  </a:lnTo>
                  <a:lnTo>
                    <a:pt x="23202" y="6324"/>
                  </a:lnTo>
                  <a:lnTo>
                    <a:pt x="25323" y="3505"/>
                  </a:lnTo>
                  <a:lnTo>
                    <a:pt x="31635" y="698"/>
                  </a:lnTo>
                  <a:lnTo>
                    <a:pt x="38658" y="698"/>
                  </a:lnTo>
                  <a:lnTo>
                    <a:pt x="44996" y="698"/>
                  </a:lnTo>
                  <a:lnTo>
                    <a:pt x="51346" y="2108"/>
                  </a:lnTo>
                  <a:lnTo>
                    <a:pt x="54876" y="5626"/>
                  </a:lnTo>
                  <a:lnTo>
                    <a:pt x="60477" y="8432"/>
                  </a:lnTo>
                  <a:lnTo>
                    <a:pt x="61899" y="5626"/>
                  </a:lnTo>
                  <a:lnTo>
                    <a:pt x="63296" y="3505"/>
                  </a:lnTo>
                  <a:lnTo>
                    <a:pt x="63296" y="0"/>
                  </a:lnTo>
                  <a:lnTo>
                    <a:pt x="95643" y="0"/>
                  </a:lnTo>
                  <a:lnTo>
                    <a:pt x="95643" y="24599"/>
                  </a:lnTo>
                  <a:close/>
                </a:path>
                <a:path w="95885" h="24765">
                  <a:moveTo>
                    <a:pt x="46418" y="17564"/>
                  </a:moveTo>
                  <a:lnTo>
                    <a:pt x="46418" y="5626"/>
                  </a:lnTo>
                  <a:lnTo>
                    <a:pt x="35166" y="5626"/>
                  </a:lnTo>
                  <a:lnTo>
                    <a:pt x="35166" y="17564"/>
                  </a:lnTo>
                  <a:lnTo>
                    <a:pt x="46418" y="17564"/>
                  </a:lnTo>
                  <a:close/>
                </a:path>
                <a:path w="95885" h="24765">
                  <a:moveTo>
                    <a:pt x="78066" y="21793"/>
                  </a:moveTo>
                  <a:lnTo>
                    <a:pt x="83692" y="21793"/>
                  </a:lnTo>
                  <a:lnTo>
                    <a:pt x="88607" y="17564"/>
                  </a:lnTo>
                  <a:lnTo>
                    <a:pt x="88607" y="11950"/>
                  </a:lnTo>
                  <a:lnTo>
                    <a:pt x="88607" y="6324"/>
                  </a:lnTo>
                  <a:lnTo>
                    <a:pt x="83692" y="1397"/>
                  </a:lnTo>
                  <a:lnTo>
                    <a:pt x="78066" y="1397"/>
                  </a:lnTo>
                  <a:lnTo>
                    <a:pt x="72440" y="1397"/>
                  </a:lnTo>
                  <a:lnTo>
                    <a:pt x="68211" y="6324"/>
                  </a:lnTo>
                  <a:lnTo>
                    <a:pt x="68211" y="11950"/>
                  </a:lnTo>
                  <a:lnTo>
                    <a:pt x="68211" y="17564"/>
                  </a:lnTo>
                  <a:lnTo>
                    <a:pt x="72440" y="21793"/>
                  </a:lnTo>
                  <a:lnTo>
                    <a:pt x="78066" y="21793"/>
                  </a:lnTo>
                  <a:close/>
                </a:path>
                <a:path w="95885" h="24765">
                  <a:moveTo>
                    <a:pt x="84404" y="3505"/>
                  </a:moveTo>
                  <a:lnTo>
                    <a:pt x="83007" y="8432"/>
                  </a:lnTo>
                  <a:lnTo>
                    <a:pt x="75971" y="16167"/>
                  </a:lnTo>
                  <a:lnTo>
                    <a:pt x="71729" y="189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044909" y="1527886"/>
              <a:ext cx="24130" cy="67310"/>
            </a:xfrm>
            <a:custGeom>
              <a:avLst/>
              <a:gdLst/>
              <a:ahLst/>
              <a:cxnLst/>
              <a:rect l="l" t="t" r="r" b="b"/>
              <a:pathLst>
                <a:path w="24129" h="67309">
                  <a:moveTo>
                    <a:pt x="21094" y="14757"/>
                  </a:moveTo>
                  <a:lnTo>
                    <a:pt x="2793" y="14757"/>
                  </a:lnTo>
                  <a:lnTo>
                    <a:pt x="9156" y="21094"/>
                  </a:lnTo>
                  <a:lnTo>
                    <a:pt x="3505" y="25311"/>
                  </a:lnTo>
                  <a:lnTo>
                    <a:pt x="698" y="31635"/>
                  </a:lnTo>
                  <a:lnTo>
                    <a:pt x="698" y="45008"/>
                  </a:lnTo>
                  <a:lnTo>
                    <a:pt x="1409" y="51346"/>
                  </a:lnTo>
                  <a:lnTo>
                    <a:pt x="5626" y="54851"/>
                  </a:lnTo>
                  <a:lnTo>
                    <a:pt x="8445" y="60490"/>
                  </a:lnTo>
                  <a:lnTo>
                    <a:pt x="5626" y="61887"/>
                  </a:lnTo>
                  <a:lnTo>
                    <a:pt x="0" y="63284"/>
                  </a:lnTo>
                  <a:lnTo>
                    <a:pt x="0" y="66814"/>
                  </a:lnTo>
                  <a:lnTo>
                    <a:pt x="23939" y="66814"/>
                  </a:lnTo>
                  <a:lnTo>
                    <a:pt x="23939" y="63284"/>
                  </a:lnTo>
                  <a:lnTo>
                    <a:pt x="21094" y="62598"/>
                  </a:lnTo>
                  <a:lnTo>
                    <a:pt x="18287" y="61887"/>
                  </a:lnTo>
                  <a:lnTo>
                    <a:pt x="15481" y="60490"/>
                  </a:lnTo>
                  <a:lnTo>
                    <a:pt x="18287" y="54851"/>
                  </a:lnTo>
                  <a:lnTo>
                    <a:pt x="21793" y="51346"/>
                  </a:lnTo>
                  <a:lnTo>
                    <a:pt x="23215" y="45008"/>
                  </a:lnTo>
                  <a:lnTo>
                    <a:pt x="23215" y="31635"/>
                  </a:lnTo>
                  <a:lnTo>
                    <a:pt x="20408" y="25311"/>
                  </a:lnTo>
                  <a:lnTo>
                    <a:pt x="14757" y="21094"/>
                  </a:lnTo>
                  <a:lnTo>
                    <a:pt x="16903" y="18973"/>
                  </a:lnTo>
                  <a:lnTo>
                    <a:pt x="21094" y="14757"/>
                  </a:lnTo>
                  <a:close/>
                </a:path>
                <a:path w="24129" h="67309">
                  <a:moveTo>
                    <a:pt x="23215" y="0"/>
                  </a:moveTo>
                  <a:lnTo>
                    <a:pt x="698" y="0"/>
                  </a:lnTo>
                  <a:lnTo>
                    <a:pt x="698" y="14757"/>
                  </a:lnTo>
                  <a:lnTo>
                    <a:pt x="23215" y="14757"/>
                  </a:lnTo>
                  <a:lnTo>
                    <a:pt x="23215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044909" y="1527886"/>
              <a:ext cx="24130" cy="67310"/>
            </a:xfrm>
            <a:custGeom>
              <a:avLst/>
              <a:gdLst/>
              <a:ahLst/>
              <a:cxnLst/>
              <a:rect l="l" t="t" r="r" b="b"/>
              <a:pathLst>
                <a:path w="24129" h="67309">
                  <a:moveTo>
                    <a:pt x="0" y="66814"/>
                  </a:moveTo>
                  <a:lnTo>
                    <a:pt x="0" y="63284"/>
                  </a:lnTo>
                  <a:lnTo>
                    <a:pt x="2793" y="62598"/>
                  </a:lnTo>
                  <a:lnTo>
                    <a:pt x="5626" y="61887"/>
                  </a:lnTo>
                  <a:lnTo>
                    <a:pt x="8445" y="60490"/>
                  </a:lnTo>
                  <a:lnTo>
                    <a:pt x="5626" y="54851"/>
                  </a:lnTo>
                  <a:lnTo>
                    <a:pt x="1409" y="51346"/>
                  </a:lnTo>
                  <a:lnTo>
                    <a:pt x="698" y="45008"/>
                  </a:lnTo>
                  <a:lnTo>
                    <a:pt x="698" y="38671"/>
                  </a:lnTo>
                  <a:lnTo>
                    <a:pt x="698" y="31635"/>
                  </a:lnTo>
                  <a:lnTo>
                    <a:pt x="3505" y="25311"/>
                  </a:lnTo>
                  <a:lnTo>
                    <a:pt x="6337" y="23202"/>
                  </a:lnTo>
                  <a:lnTo>
                    <a:pt x="9156" y="21094"/>
                  </a:lnTo>
                  <a:lnTo>
                    <a:pt x="7035" y="18973"/>
                  </a:lnTo>
                  <a:lnTo>
                    <a:pt x="4940" y="16878"/>
                  </a:lnTo>
                  <a:lnTo>
                    <a:pt x="2793" y="14757"/>
                  </a:lnTo>
                  <a:lnTo>
                    <a:pt x="698" y="14757"/>
                  </a:lnTo>
                  <a:lnTo>
                    <a:pt x="698" y="9829"/>
                  </a:lnTo>
                  <a:lnTo>
                    <a:pt x="698" y="0"/>
                  </a:lnTo>
                  <a:lnTo>
                    <a:pt x="23215" y="0"/>
                  </a:lnTo>
                  <a:lnTo>
                    <a:pt x="23215" y="9829"/>
                  </a:lnTo>
                  <a:lnTo>
                    <a:pt x="23215" y="14757"/>
                  </a:lnTo>
                  <a:lnTo>
                    <a:pt x="21094" y="14757"/>
                  </a:lnTo>
                  <a:lnTo>
                    <a:pt x="18999" y="16878"/>
                  </a:lnTo>
                  <a:lnTo>
                    <a:pt x="16903" y="18973"/>
                  </a:lnTo>
                  <a:lnTo>
                    <a:pt x="14757" y="21094"/>
                  </a:lnTo>
                  <a:lnTo>
                    <a:pt x="17576" y="23202"/>
                  </a:lnTo>
                  <a:lnTo>
                    <a:pt x="20408" y="25311"/>
                  </a:lnTo>
                  <a:lnTo>
                    <a:pt x="23215" y="31635"/>
                  </a:lnTo>
                  <a:lnTo>
                    <a:pt x="23215" y="38671"/>
                  </a:lnTo>
                  <a:lnTo>
                    <a:pt x="23215" y="45008"/>
                  </a:lnTo>
                  <a:lnTo>
                    <a:pt x="21793" y="51346"/>
                  </a:lnTo>
                  <a:lnTo>
                    <a:pt x="18287" y="54851"/>
                  </a:lnTo>
                  <a:lnTo>
                    <a:pt x="15481" y="60490"/>
                  </a:lnTo>
                  <a:lnTo>
                    <a:pt x="18287" y="61887"/>
                  </a:lnTo>
                  <a:lnTo>
                    <a:pt x="21094" y="62598"/>
                  </a:lnTo>
                  <a:lnTo>
                    <a:pt x="23939" y="63284"/>
                  </a:lnTo>
                  <a:lnTo>
                    <a:pt x="23939" y="668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973878" y="1809927"/>
              <a:ext cx="95885" cy="24765"/>
            </a:xfrm>
            <a:custGeom>
              <a:avLst/>
              <a:gdLst/>
              <a:ahLst/>
              <a:cxnLst/>
              <a:rect l="l" t="t" r="r" b="b"/>
              <a:pathLst>
                <a:path w="95885" h="24764">
                  <a:moveTo>
                    <a:pt x="95643" y="16167"/>
                  </a:moveTo>
                  <a:lnTo>
                    <a:pt x="60477" y="16167"/>
                  </a:lnTo>
                  <a:lnTo>
                    <a:pt x="61899" y="18275"/>
                  </a:lnTo>
                  <a:lnTo>
                    <a:pt x="63296" y="21107"/>
                  </a:lnTo>
                  <a:lnTo>
                    <a:pt x="63296" y="24599"/>
                  </a:lnTo>
                  <a:lnTo>
                    <a:pt x="95643" y="24599"/>
                  </a:lnTo>
                  <a:lnTo>
                    <a:pt x="95643" y="16167"/>
                  </a:lnTo>
                  <a:close/>
                </a:path>
                <a:path w="95885" h="24764">
                  <a:moveTo>
                    <a:pt x="14770" y="698"/>
                  </a:moveTo>
                  <a:lnTo>
                    <a:pt x="0" y="698"/>
                  </a:lnTo>
                  <a:lnTo>
                    <a:pt x="0" y="23914"/>
                  </a:lnTo>
                  <a:lnTo>
                    <a:pt x="14770" y="23914"/>
                  </a:lnTo>
                  <a:lnTo>
                    <a:pt x="14770" y="21107"/>
                  </a:lnTo>
                  <a:lnTo>
                    <a:pt x="16865" y="18986"/>
                  </a:lnTo>
                  <a:lnTo>
                    <a:pt x="18986" y="17576"/>
                  </a:lnTo>
                  <a:lnTo>
                    <a:pt x="21094" y="15468"/>
                  </a:lnTo>
                  <a:lnTo>
                    <a:pt x="95643" y="15468"/>
                  </a:lnTo>
                  <a:lnTo>
                    <a:pt x="95643" y="9144"/>
                  </a:lnTo>
                  <a:lnTo>
                    <a:pt x="21094" y="9144"/>
                  </a:lnTo>
                  <a:lnTo>
                    <a:pt x="18986" y="7035"/>
                  </a:lnTo>
                  <a:lnTo>
                    <a:pt x="16865" y="5613"/>
                  </a:lnTo>
                  <a:lnTo>
                    <a:pt x="14770" y="3505"/>
                  </a:lnTo>
                  <a:lnTo>
                    <a:pt x="14770" y="698"/>
                  </a:lnTo>
                  <a:close/>
                </a:path>
                <a:path w="95885" h="24764">
                  <a:moveTo>
                    <a:pt x="95643" y="15468"/>
                  </a:moveTo>
                  <a:lnTo>
                    <a:pt x="21094" y="15468"/>
                  </a:lnTo>
                  <a:lnTo>
                    <a:pt x="23202" y="17576"/>
                  </a:lnTo>
                  <a:lnTo>
                    <a:pt x="25323" y="20383"/>
                  </a:lnTo>
                  <a:lnTo>
                    <a:pt x="31635" y="23914"/>
                  </a:lnTo>
                  <a:lnTo>
                    <a:pt x="44996" y="23914"/>
                  </a:lnTo>
                  <a:lnTo>
                    <a:pt x="51346" y="22491"/>
                  </a:lnTo>
                  <a:lnTo>
                    <a:pt x="54876" y="18275"/>
                  </a:lnTo>
                  <a:lnTo>
                    <a:pt x="60477" y="16167"/>
                  </a:lnTo>
                  <a:lnTo>
                    <a:pt x="95643" y="16167"/>
                  </a:lnTo>
                  <a:lnTo>
                    <a:pt x="95643" y="15468"/>
                  </a:lnTo>
                  <a:close/>
                </a:path>
                <a:path w="95885" h="24764">
                  <a:moveTo>
                    <a:pt x="44996" y="698"/>
                  </a:moveTo>
                  <a:lnTo>
                    <a:pt x="31635" y="698"/>
                  </a:lnTo>
                  <a:lnTo>
                    <a:pt x="25323" y="4203"/>
                  </a:lnTo>
                  <a:lnTo>
                    <a:pt x="23202" y="7035"/>
                  </a:lnTo>
                  <a:lnTo>
                    <a:pt x="21094" y="9144"/>
                  </a:lnTo>
                  <a:lnTo>
                    <a:pt x="95643" y="9144"/>
                  </a:lnTo>
                  <a:lnTo>
                    <a:pt x="95643" y="8432"/>
                  </a:lnTo>
                  <a:lnTo>
                    <a:pt x="60477" y="8432"/>
                  </a:lnTo>
                  <a:lnTo>
                    <a:pt x="54876" y="6324"/>
                  </a:lnTo>
                  <a:lnTo>
                    <a:pt x="51346" y="2108"/>
                  </a:lnTo>
                  <a:lnTo>
                    <a:pt x="44996" y="698"/>
                  </a:lnTo>
                  <a:close/>
                </a:path>
                <a:path w="95885" h="24764">
                  <a:moveTo>
                    <a:pt x="95643" y="0"/>
                  </a:moveTo>
                  <a:lnTo>
                    <a:pt x="63296" y="0"/>
                  </a:lnTo>
                  <a:lnTo>
                    <a:pt x="63296" y="3505"/>
                  </a:lnTo>
                  <a:lnTo>
                    <a:pt x="61899" y="6324"/>
                  </a:lnTo>
                  <a:lnTo>
                    <a:pt x="60477" y="8432"/>
                  </a:lnTo>
                  <a:lnTo>
                    <a:pt x="95643" y="8432"/>
                  </a:lnTo>
                  <a:lnTo>
                    <a:pt x="95643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973878" y="1563039"/>
              <a:ext cx="95885" cy="271780"/>
            </a:xfrm>
            <a:custGeom>
              <a:avLst/>
              <a:gdLst/>
              <a:ahLst/>
              <a:cxnLst/>
              <a:rect l="l" t="t" r="r" b="b"/>
              <a:pathLst>
                <a:path w="95885" h="271780">
                  <a:moveTo>
                    <a:pt x="95643" y="271487"/>
                  </a:moveTo>
                  <a:lnTo>
                    <a:pt x="63296" y="271487"/>
                  </a:lnTo>
                  <a:lnTo>
                    <a:pt x="63296" y="267995"/>
                  </a:lnTo>
                  <a:lnTo>
                    <a:pt x="61899" y="265163"/>
                  </a:lnTo>
                  <a:lnTo>
                    <a:pt x="60477" y="263055"/>
                  </a:lnTo>
                  <a:lnTo>
                    <a:pt x="54876" y="265163"/>
                  </a:lnTo>
                  <a:lnTo>
                    <a:pt x="51346" y="269379"/>
                  </a:lnTo>
                  <a:lnTo>
                    <a:pt x="44996" y="270802"/>
                  </a:lnTo>
                  <a:lnTo>
                    <a:pt x="38658" y="270802"/>
                  </a:lnTo>
                  <a:lnTo>
                    <a:pt x="31635" y="270802"/>
                  </a:lnTo>
                  <a:lnTo>
                    <a:pt x="25323" y="267271"/>
                  </a:lnTo>
                  <a:lnTo>
                    <a:pt x="23202" y="264464"/>
                  </a:lnTo>
                  <a:lnTo>
                    <a:pt x="21094" y="262356"/>
                  </a:lnTo>
                  <a:lnTo>
                    <a:pt x="18986" y="264464"/>
                  </a:lnTo>
                  <a:lnTo>
                    <a:pt x="16865" y="265874"/>
                  </a:lnTo>
                  <a:lnTo>
                    <a:pt x="14770" y="267995"/>
                  </a:lnTo>
                  <a:lnTo>
                    <a:pt x="14770" y="270802"/>
                  </a:lnTo>
                  <a:lnTo>
                    <a:pt x="10528" y="270802"/>
                  </a:lnTo>
                  <a:lnTo>
                    <a:pt x="0" y="270802"/>
                  </a:lnTo>
                  <a:lnTo>
                    <a:pt x="0" y="247586"/>
                  </a:lnTo>
                  <a:lnTo>
                    <a:pt x="10528" y="247586"/>
                  </a:lnTo>
                  <a:lnTo>
                    <a:pt x="14770" y="247586"/>
                  </a:lnTo>
                  <a:lnTo>
                    <a:pt x="14770" y="250393"/>
                  </a:lnTo>
                  <a:lnTo>
                    <a:pt x="16865" y="252501"/>
                  </a:lnTo>
                  <a:lnTo>
                    <a:pt x="18986" y="253923"/>
                  </a:lnTo>
                  <a:lnTo>
                    <a:pt x="21094" y="256032"/>
                  </a:lnTo>
                  <a:lnTo>
                    <a:pt x="23202" y="253923"/>
                  </a:lnTo>
                  <a:lnTo>
                    <a:pt x="25323" y="251091"/>
                  </a:lnTo>
                  <a:lnTo>
                    <a:pt x="31635" y="247586"/>
                  </a:lnTo>
                  <a:lnTo>
                    <a:pt x="38658" y="247586"/>
                  </a:lnTo>
                  <a:lnTo>
                    <a:pt x="44996" y="247586"/>
                  </a:lnTo>
                  <a:lnTo>
                    <a:pt x="51346" y="248996"/>
                  </a:lnTo>
                  <a:lnTo>
                    <a:pt x="54876" y="253212"/>
                  </a:lnTo>
                  <a:lnTo>
                    <a:pt x="60477" y="255320"/>
                  </a:lnTo>
                  <a:lnTo>
                    <a:pt x="61899" y="253212"/>
                  </a:lnTo>
                  <a:lnTo>
                    <a:pt x="63296" y="250393"/>
                  </a:lnTo>
                  <a:lnTo>
                    <a:pt x="63296" y="246888"/>
                  </a:lnTo>
                  <a:lnTo>
                    <a:pt x="95643" y="246888"/>
                  </a:lnTo>
                  <a:lnTo>
                    <a:pt x="95643" y="271487"/>
                  </a:lnTo>
                  <a:close/>
                </a:path>
                <a:path w="95885" h="271780">
                  <a:moveTo>
                    <a:pt x="77368" y="11264"/>
                  </a:moveTo>
                  <a:lnTo>
                    <a:pt x="89319" y="11264"/>
                  </a:lnTo>
                  <a:lnTo>
                    <a:pt x="89319" y="0"/>
                  </a:lnTo>
                  <a:lnTo>
                    <a:pt x="77368" y="0"/>
                  </a:lnTo>
                  <a:lnTo>
                    <a:pt x="77368" y="112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009045" y="1816252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29" h="11430">
                  <a:moveTo>
                    <a:pt x="11252" y="0"/>
                  </a:moveTo>
                  <a:lnTo>
                    <a:pt x="0" y="0"/>
                  </a:lnTo>
                  <a:lnTo>
                    <a:pt x="0" y="11252"/>
                  </a:lnTo>
                  <a:lnTo>
                    <a:pt x="11252" y="11252"/>
                  </a:lnTo>
                  <a:lnTo>
                    <a:pt x="11252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009045" y="1811324"/>
              <a:ext cx="53975" cy="21590"/>
            </a:xfrm>
            <a:custGeom>
              <a:avLst/>
              <a:gdLst/>
              <a:ahLst/>
              <a:cxnLst/>
              <a:rect l="l" t="t" r="r" b="b"/>
              <a:pathLst>
                <a:path w="53975" h="21589">
                  <a:moveTo>
                    <a:pt x="11252" y="16179"/>
                  </a:moveTo>
                  <a:lnTo>
                    <a:pt x="11252" y="4927"/>
                  </a:lnTo>
                  <a:lnTo>
                    <a:pt x="0" y="4927"/>
                  </a:lnTo>
                  <a:lnTo>
                    <a:pt x="0" y="16179"/>
                  </a:lnTo>
                  <a:lnTo>
                    <a:pt x="11252" y="16179"/>
                  </a:lnTo>
                  <a:close/>
                </a:path>
                <a:path w="53975" h="21589">
                  <a:moveTo>
                    <a:pt x="42900" y="21094"/>
                  </a:moveTo>
                  <a:lnTo>
                    <a:pt x="48526" y="21094"/>
                  </a:lnTo>
                  <a:lnTo>
                    <a:pt x="53441" y="16179"/>
                  </a:lnTo>
                  <a:lnTo>
                    <a:pt x="53441" y="10553"/>
                  </a:lnTo>
                  <a:lnTo>
                    <a:pt x="53441" y="4927"/>
                  </a:lnTo>
                  <a:lnTo>
                    <a:pt x="48526" y="0"/>
                  </a:lnTo>
                  <a:lnTo>
                    <a:pt x="42900" y="0"/>
                  </a:lnTo>
                  <a:lnTo>
                    <a:pt x="37274" y="0"/>
                  </a:lnTo>
                  <a:lnTo>
                    <a:pt x="33045" y="4927"/>
                  </a:lnTo>
                  <a:lnTo>
                    <a:pt x="33045" y="10553"/>
                  </a:lnTo>
                  <a:lnTo>
                    <a:pt x="33045" y="16179"/>
                  </a:lnTo>
                  <a:lnTo>
                    <a:pt x="37274" y="21094"/>
                  </a:lnTo>
                  <a:lnTo>
                    <a:pt x="42900" y="21094"/>
                  </a:lnTo>
                  <a:close/>
                </a:path>
                <a:path w="53975" h="21589">
                  <a:moveTo>
                    <a:pt x="49237" y="2806"/>
                  </a:moveTo>
                  <a:lnTo>
                    <a:pt x="47840" y="7035"/>
                  </a:lnTo>
                  <a:lnTo>
                    <a:pt x="40805" y="15481"/>
                  </a:lnTo>
                  <a:lnTo>
                    <a:pt x="36563" y="175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991804" y="1852129"/>
              <a:ext cx="198435" cy="49225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4991804" y="1536318"/>
              <a:ext cx="198755" cy="365125"/>
            </a:xfrm>
            <a:custGeom>
              <a:avLst/>
              <a:gdLst/>
              <a:ahLst/>
              <a:cxnLst/>
              <a:rect l="l" t="t" r="r" b="b"/>
              <a:pathLst>
                <a:path w="198754" h="365125">
                  <a:moveTo>
                    <a:pt x="58045" y="315810"/>
                  </a:moveTo>
                  <a:lnTo>
                    <a:pt x="6673" y="315810"/>
                  </a:lnTo>
                  <a:lnTo>
                    <a:pt x="2214" y="325336"/>
                  </a:lnTo>
                  <a:lnTo>
                    <a:pt x="0" y="336113"/>
                  </a:lnTo>
                  <a:lnTo>
                    <a:pt x="948" y="346759"/>
                  </a:lnTo>
                  <a:lnTo>
                    <a:pt x="5975" y="355892"/>
                  </a:lnTo>
                  <a:lnTo>
                    <a:pt x="59442" y="355892"/>
                  </a:lnTo>
                  <a:lnTo>
                    <a:pt x="184651" y="365036"/>
                  </a:lnTo>
                  <a:lnTo>
                    <a:pt x="194468" y="365036"/>
                  </a:lnTo>
                  <a:lnTo>
                    <a:pt x="197345" y="355957"/>
                  </a:lnTo>
                  <a:lnTo>
                    <a:pt x="198435" y="344108"/>
                  </a:lnTo>
                  <a:lnTo>
                    <a:pt x="197542" y="331994"/>
                  </a:lnTo>
                  <a:lnTo>
                    <a:pt x="194468" y="322122"/>
                  </a:lnTo>
                  <a:lnTo>
                    <a:pt x="184651" y="322122"/>
                  </a:lnTo>
                  <a:lnTo>
                    <a:pt x="58045" y="315810"/>
                  </a:lnTo>
                  <a:close/>
                </a:path>
                <a:path w="198754" h="365125">
                  <a:moveTo>
                    <a:pt x="184651" y="365036"/>
                  </a:moveTo>
                  <a:lnTo>
                    <a:pt x="187618" y="355957"/>
                  </a:lnTo>
                  <a:lnTo>
                    <a:pt x="188866" y="344108"/>
                  </a:lnTo>
                  <a:lnTo>
                    <a:pt x="188007" y="331994"/>
                  </a:lnTo>
                  <a:lnTo>
                    <a:pt x="184651" y="322122"/>
                  </a:lnTo>
                </a:path>
                <a:path w="198754" h="365125">
                  <a:moveTo>
                    <a:pt x="59442" y="355892"/>
                  </a:moveTo>
                  <a:lnTo>
                    <a:pt x="59442" y="315810"/>
                  </a:lnTo>
                </a:path>
                <a:path w="198754" h="365125">
                  <a:moveTo>
                    <a:pt x="27768" y="352374"/>
                  </a:moveTo>
                  <a:lnTo>
                    <a:pt x="36950" y="352374"/>
                  </a:lnTo>
                  <a:lnTo>
                    <a:pt x="43973" y="345338"/>
                  </a:lnTo>
                  <a:lnTo>
                    <a:pt x="43973" y="336207"/>
                  </a:lnTo>
                  <a:lnTo>
                    <a:pt x="43973" y="327063"/>
                  </a:lnTo>
                  <a:lnTo>
                    <a:pt x="36950" y="320014"/>
                  </a:lnTo>
                  <a:lnTo>
                    <a:pt x="27768" y="320014"/>
                  </a:lnTo>
                  <a:lnTo>
                    <a:pt x="19361" y="320014"/>
                  </a:lnTo>
                  <a:lnTo>
                    <a:pt x="11614" y="327063"/>
                  </a:lnTo>
                  <a:lnTo>
                    <a:pt x="11614" y="336207"/>
                  </a:lnTo>
                  <a:lnTo>
                    <a:pt x="11614" y="345338"/>
                  </a:lnTo>
                  <a:lnTo>
                    <a:pt x="19361" y="352374"/>
                  </a:lnTo>
                  <a:lnTo>
                    <a:pt x="27768" y="352374"/>
                  </a:lnTo>
                  <a:close/>
                </a:path>
                <a:path w="198754" h="365125">
                  <a:moveTo>
                    <a:pt x="36950" y="324243"/>
                  </a:moveTo>
                  <a:lnTo>
                    <a:pt x="31677" y="328860"/>
                  </a:lnTo>
                  <a:lnTo>
                    <a:pt x="26019" y="334792"/>
                  </a:lnTo>
                  <a:lnTo>
                    <a:pt x="20898" y="341251"/>
                  </a:lnTo>
                  <a:lnTo>
                    <a:pt x="17240" y="347446"/>
                  </a:lnTo>
                </a:path>
                <a:path w="198754" h="365125">
                  <a:moveTo>
                    <a:pt x="172675" y="353771"/>
                  </a:moveTo>
                  <a:lnTo>
                    <a:pt x="175469" y="353771"/>
                  </a:lnTo>
                  <a:lnTo>
                    <a:pt x="177615" y="348869"/>
                  </a:lnTo>
                  <a:lnTo>
                    <a:pt x="177615" y="342531"/>
                  </a:lnTo>
                  <a:lnTo>
                    <a:pt x="177615" y="336207"/>
                  </a:lnTo>
                  <a:lnTo>
                    <a:pt x="175469" y="331279"/>
                  </a:lnTo>
                  <a:lnTo>
                    <a:pt x="172675" y="331279"/>
                  </a:lnTo>
                  <a:lnTo>
                    <a:pt x="170580" y="331279"/>
                  </a:lnTo>
                  <a:lnTo>
                    <a:pt x="168433" y="336207"/>
                  </a:lnTo>
                  <a:lnTo>
                    <a:pt x="168433" y="342531"/>
                  </a:lnTo>
                  <a:lnTo>
                    <a:pt x="168433" y="348869"/>
                  </a:lnTo>
                  <a:lnTo>
                    <a:pt x="170580" y="353771"/>
                  </a:lnTo>
                  <a:lnTo>
                    <a:pt x="172675" y="353771"/>
                  </a:lnTo>
                  <a:close/>
                </a:path>
                <a:path w="198754" h="365125">
                  <a:moveTo>
                    <a:pt x="172675" y="331279"/>
                  </a:moveTo>
                  <a:lnTo>
                    <a:pt x="181108" y="331279"/>
                  </a:lnTo>
                  <a:lnTo>
                    <a:pt x="183216" y="331279"/>
                  </a:lnTo>
                  <a:lnTo>
                    <a:pt x="185337" y="336207"/>
                  </a:lnTo>
                  <a:lnTo>
                    <a:pt x="185337" y="342531"/>
                  </a:lnTo>
                  <a:lnTo>
                    <a:pt x="185337" y="348869"/>
                  </a:lnTo>
                  <a:lnTo>
                    <a:pt x="183216" y="353771"/>
                  </a:lnTo>
                  <a:lnTo>
                    <a:pt x="181108" y="353771"/>
                  </a:lnTo>
                  <a:lnTo>
                    <a:pt x="172675" y="353771"/>
                  </a:lnTo>
                </a:path>
                <a:path w="198754" h="365125">
                  <a:moveTo>
                    <a:pt x="172675" y="22504"/>
                  </a:moveTo>
                  <a:lnTo>
                    <a:pt x="175469" y="22504"/>
                  </a:lnTo>
                  <a:lnTo>
                    <a:pt x="177615" y="16878"/>
                  </a:lnTo>
                  <a:lnTo>
                    <a:pt x="177615" y="11252"/>
                  </a:lnTo>
                  <a:lnTo>
                    <a:pt x="177615" y="4927"/>
                  </a:lnTo>
                  <a:lnTo>
                    <a:pt x="175469" y="0"/>
                  </a:lnTo>
                  <a:lnTo>
                    <a:pt x="172675" y="0"/>
                  </a:lnTo>
                  <a:lnTo>
                    <a:pt x="170580" y="0"/>
                  </a:lnTo>
                  <a:lnTo>
                    <a:pt x="168433" y="4927"/>
                  </a:lnTo>
                  <a:lnTo>
                    <a:pt x="168433" y="11252"/>
                  </a:lnTo>
                  <a:lnTo>
                    <a:pt x="168433" y="16878"/>
                  </a:lnTo>
                  <a:lnTo>
                    <a:pt x="170580" y="22504"/>
                  </a:lnTo>
                  <a:lnTo>
                    <a:pt x="172675" y="22504"/>
                  </a:lnTo>
                  <a:close/>
                </a:path>
                <a:path w="198754" h="365125">
                  <a:moveTo>
                    <a:pt x="172675" y="0"/>
                  </a:moveTo>
                  <a:lnTo>
                    <a:pt x="181108" y="0"/>
                  </a:lnTo>
                  <a:lnTo>
                    <a:pt x="183216" y="0"/>
                  </a:lnTo>
                  <a:lnTo>
                    <a:pt x="185337" y="4927"/>
                  </a:lnTo>
                  <a:lnTo>
                    <a:pt x="185337" y="11252"/>
                  </a:lnTo>
                  <a:lnTo>
                    <a:pt x="185337" y="16878"/>
                  </a:lnTo>
                  <a:lnTo>
                    <a:pt x="183216" y="22504"/>
                  </a:lnTo>
                  <a:lnTo>
                    <a:pt x="181108" y="22504"/>
                  </a:lnTo>
                  <a:lnTo>
                    <a:pt x="172675" y="22504"/>
                  </a:lnTo>
                </a:path>
                <a:path w="198754" h="365125">
                  <a:moveTo>
                    <a:pt x="67176" y="348869"/>
                  </a:moveTo>
                  <a:lnTo>
                    <a:pt x="70008" y="348869"/>
                  </a:lnTo>
                  <a:lnTo>
                    <a:pt x="72104" y="343941"/>
                  </a:lnTo>
                  <a:lnTo>
                    <a:pt x="72104" y="337591"/>
                  </a:lnTo>
                  <a:lnTo>
                    <a:pt x="72104" y="331977"/>
                  </a:lnTo>
                  <a:lnTo>
                    <a:pt x="70008" y="326351"/>
                  </a:lnTo>
                  <a:lnTo>
                    <a:pt x="67176" y="326351"/>
                  </a:lnTo>
                  <a:lnTo>
                    <a:pt x="65081" y="326351"/>
                  </a:lnTo>
                  <a:lnTo>
                    <a:pt x="62972" y="331977"/>
                  </a:lnTo>
                  <a:lnTo>
                    <a:pt x="62972" y="337591"/>
                  </a:lnTo>
                  <a:lnTo>
                    <a:pt x="62972" y="343941"/>
                  </a:lnTo>
                  <a:lnTo>
                    <a:pt x="65081" y="348869"/>
                  </a:lnTo>
                  <a:lnTo>
                    <a:pt x="67176" y="348869"/>
                  </a:lnTo>
                  <a:close/>
                </a:path>
                <a:path w="198754" h="365125">
                  <a:moveTo>
                    <a:pt x="67176" y="326351"/>
                  </a:moveTo>
                  <a:lnTo>
                    <a:pt x="75622" y="326351"/>
                  </a:lnTo>
                  <a:lnTo>
                    <a:pt x="77717" y="326351"/>
                  </a:lnTo>
                  <a:lnTo>
                    <a:pt x="79838" y="331977"/>
                  </a:lnTo>
                  <a:lnTo>
                    <a:pt x="79838" y="337591"/>
                  </a:lnTo>
                  <a:lnTo>
                    <a:pt x="79838" y="343941"/>
                  </a:lnTo>
                  <a:lnTo>
                    <a:pt x="77717" y="348869"/>
                  </a:lnTo>
                  <a:lnTo>
                    <a:pt x="75622" y="348869"/>
                  </a:lnTo>
                  <a:lnTo>
                    <a:pt x="67176" y="3488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4949951" y="1544053"/>
              <a:ext cx="88900" cy="24765"/>
            </a:xfrm>
            <a:custGeom>
              <a:avLst/>
              <a:gdLst/>
              <a:ahLst/>
              <a:cxnLst/>
              <a:rect l="l" t="t" r="r" b="b"/>
              <a:pathLst>
                <a:path w="88900" h="24765">
                  <a:moveTo>
                    <a:pt x="88620" y="15468"/>
                  </a:moveTo>
                  <a:lnTo>
                    <a:pt x="55562" y="15468"/>
                  </a:lnTo>
                  <a:lnTo>
                    <a:pt x="56984" y="18288"/>
                  </a:lnTo>
                  <a:lnTo>
                    <a:pt x="58369" y="21094"/>
                  </a:lnTo>
                  <a:lnTo>
                    <a:pt x="58369" y="24625"/>
                  </a:lnTo>
                  <a:lnTo>
                    <a:pt x="88620" y="24625"/>
                  </a:lnTo>
                  <a:lnTo>
                    <a:pt x="88620" y="15468"/>
                  </a:lnTo>
                  <a:close/>
                </a:path>
                <a:path w="88900" h="24765">
                  <a:moveTo>
                    <a:pt x="13360" y="711"/>
                  </a:moveTo>
                  <a:lnTo>
                    <a:pt x="7023" y="711"/>
                  </a:lnTo>
                  <a:lnTo>
                    <a:pt x="0" y="7035"/>
                  </a:lnTo>
                  <a:lnTo>
                    <a:pt x="0" y="23901"/>
                  </a:lnTo>
                  <a:lnTo>
                    <a:pt x="13360" y="23901"/>
                  </a:lnTo>
                  <a:lnTo>
                    <a:pt x="13360" y="21094"/>
                  </a:lnTo>
                  <a:lnTo>
                    <a:pt x="14782" y="18986"/>
                  </a:lnTo>
                  <a:lnTo>
                    <a:pt x="16903" y="16865"/>
                  </a:lnTo>
                  <a:lnTo>
                    <a:pt x="19697" y="15468"/>
                  </a:lnTo>
                  <a:lnTo>
                    <a:pt x="88620" y="15468"/>
                  </a:lnTo>
                  <a:lnTo>
                    <a:pt x="88620" y="9144"/>
                  </a:lnTo>
                  <a:lnTo>
                    <a:pt x="19697" y="9144"/>
                  </a:lnTo>
                  <a:lnTo>
                    <a:pt x="16903" y="7035"/>
                  </a:lnTo>
                  <a:lnTo>
                    <a:pt x="13360" y="3517"/>
                  </a:lnTo>
                  <a:lnTo>
                    <a:pt x="13360" y="711"/>
                  </a:lnTo>
                  <a:close/>
                </a:path>
                <a:path w="88900" h="24765">
                  <a:moveTo>
                    <a:pt x="55562" y="15468"/>
                  </a:moveTo>
                  <a:lnTo>
                    <a:pt x="19697" y="15468"/>
                  </a:lnTo>
                  <a:lnTo>
                    <a:pt x="21120" y="17589"/>
                  </a:lnTo>
                  <a:lnTo>
                    <a:pt x="23215" y="20408"/>
                  </a:lnTo>
                  <a:lnTo>
                    <a:pt x="29527" y="23901"/>
                  </a:lnTo>
                  <a:lnTo>
                    <a:pt x="41490" y="23901"/>
                  </a:lnTo>
                  <a:lnTo>
                    <a:pt x="47129" y="22504"/>
                  </a:lnTo>
                  <a:lnTo>
                    <a:pt x="50673" y="18288"/>
                  </a:lnTo>
                  <a:lnTo>
                    <a:pt x="55562" y="15468"/>
                  </a:lnTo>
                  <a:close/>
                </a:path>
                <a:path w="88900" h="24765">
                  <a:moveTo>
                    <a:pt x="41490" y="711"/>
                  </a:moveTo>
                  <a:lnTo>
                    <a:pt x="29527" y="711"/>
                  </a:lnTo>
                  <a:lnTo>
                    <a:pt x="23215" y="4216"/>
                  </a:lnTo>
                  <a:lnTo>
                    <a:pt x="21120" y="6337"/>
                  </a:lnTo>
                  <a:lnTo>
                    <a:pt x="19697" y="9144"/>
                  </a:lnTo>
                  <a:lnTo>
                    <a:pt x="88620" y="9144"/>
                  </a:lnTo>
                  <a:lnTo>
                    <a:pt x="88620" y="8432"/>
                  </a:lnTo>
                  <a:lnTo>
                    <a:pt x="55562" y="8432"/>
                  </a:lnTo>
                  <a:lnTo>
                    <a:pt x="50673" y="5626"/>
                  </a:lnTo>
                  <a:lnTo>
                    <a:pt x="47129" y="2108"/>
                  </a:lnTo>
                  <a:lnTo>
                    <a:pt x="41490" y="711"/>
                  </a:lnTo>
                  <a:close/>
                </a:path>
                <a:path w="88900" h="24765">
                  <a:moveTo>
                    <a:pt x="88620" y="0"/>
                  </a:moveTo>
                  <a:lnTo>
                    <a:pt x="58369" y="0"/>
                  </a:lnTo>
                  <a:lnTo>
                    <a:pt x="58369" y="3517"/>
                  </a:lnTo>
                  <a:lnTo>
                    <a:pt x="56984" y="5626"/>
                  </a:lnTo>
                  <a:lnTo>
                    <a:pt x="55562" y="8432"/>
                  </a:lnTo>
                  <a:lnTo>
                    <a:pt x="88620" y="8432"/>
                  </a:lnTo>
                  <a:lnTo>
                    <a:pt x="88620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4938001" y="1515922"/>
              <a:ext cx="383540" cy="398145"/>
            </a:xfrm>
            <a:custGeom>
              <a:avLst/>
              <a:gdLst/>
              <a:ahLst/>
              <a:cxnLst/>
              <a:rect l="l" t="t" r="r" b="b"/>
              <a:pathLst>
                <a:path w="383539" h="398144">
                  <a:moveTo>
                    <a:pt x="18973" y="28841"/>
                  </a:moveTo>
                  <a:lnTo>
                    <a:pt x="21094" y="28841"/>
                  </a:lnTo>
                  <a:lnTo>
                    <a:pt x="25311" y="28841"/>
                  </a:lnTo>
                  <a:lnTo>
                    <a:pt x="25311" y="31648"/>
                  </a:lnTo>
                  <a:lnTo>
                    <a:pt x="26733" y="33058"/>
                  </a:lnTo>
                  <a:lnTo>
                    <a:pt x="28854" y="35166"/>
                  </a:lnTo>
                  <a:lnTo>
                    <a:pt x="31648" y="37274"/>
                  </a:lnTo>
                  <a:lnTo>
                    <a:pt x="33070" y="34467"/>
                  </a:lnTo>
                  <a:lnTo>
                    <a:pt x="35166" y="32346"/>
                  </a:lnTo>
                  <a:lnTo>
                    <a:pt x="41478" y="28841"/>
                  </a:lnTo>
                  <a:lnTo>
                    <a:pt x="47129" y="28841"/>
                  </a:lnTo>
                  <a:lnTo>
                    <a:pt x="53441" y="28841"/>
                  </a:lnTo>
                  <a:lnTo>
                    <a:pt x="59080" y="30238"/>
                  </a:lnTo>
                  <a:lnTo>
                    <a:pt x="62623" y="33756"/>
                  </a:lnTo>
                  <a:lnTo>
                    <a:pt x="67513" y="36563"/>
                  </a:lnTo>
                  <a:lnTo>
                    <a:pt x="68935" y="33756"/>
                  </a:lnTo>
                  <a:lnTo>
                    <a:pt x="70319" y="31648"/>
                  </a:lnTo>
                  <a:lnTo>
                    <a:pt x="70319" y="28130"/>
                  </a:lnTo>
                  <a:lnTo>
                    <a:pt x="100571" y="28130"/>
                  </a:lnTo>
                  <a:lnTo>
                    <a:pt x="100571" y="52755"/>
                  </a:lnTo>
                  <a:lnTo>
                    <a:pt x="70319" y="52755"/>
                  </a:lnTo>
                  <a:lnTo>
                    <a:pt x="70319" y="49225"/>
                  </a:lnTo>
                  <a:lnTo>
                    <a:pt x="68935" y="46418"/>
                  </a:lnTo>
                  <a:lnTo>
                    <a:pt x="67513" y="43599"/>
                  </a:lnTo>
                  <a:lnTo>
                    <a:pt x="62623" y="46418"/>
                  </a:lnTo>
                  <a:lnTo>
                    <a:pt x="59080" y="50634"/>
                  </a:lnTo>
                  <a:lnTo>
                    <a:pt x="53441" y="52031"/>
                  </a:lnTo>
                  <a:lnTo>
                    <a:pt x="47129" y="52031"/>
                  </a:lnTo>
                  <a:lnTo>
                    <a:pt x="41478" y="52031"/>
                  </a:lnTo>
                  <a:lnTo>
                    <a:pt x="35166" y="48539"/>
                  </a:lnTo>
                  <a:lnTo>
                    <a:pt x="33070" y="45720"/>
                  </a:lnTo>
                  <a:lnTo>
                    <a:pt x="31648" y="43599"/>
                  </a:lnTo>
                  <a:lnTo>
                    <a:pt x="28854" y="44996"/>
                  </a:lnTo>
                  <a:lnTo>
                    <a:pt x="26733" y="47116"/>
                  </a:lnTo>
                  <a:lnTo>
                    <a:pt x="25311" y="49225"/>
                  </a:lnTo>
                  <a:lnTo>
                    <a:pt x="25311" y="52031"/>
                  </a:lnTo>
                  <a:lnTo>
                    <a:pt x="21094" y="52031"/>
                  </a:lnTo>
                  <a:lnTo>
                    <a:pt x="11950" y="52031"/>
                  </a:lnTo>
                  <a:lnTo>
                    <a:pt x="11950" y="35166"/>
                  </a:lnTo>
                </a:path>
                <a:path w="383539" h="398144">
                  <a:moveTo>
                    <a:pt x="54863" y="45720"/>
                  </a:moveTo>
                  <a:lnTo>
                    <a:pt x="54863" y="33756"/>
                  </a:lnTo>
                  <a:lnTo>
                    <a:pt x="44284" y="33756"/>
                  </a:lnTo>
                  <a:lnTo>
                    <a:pt x="44284" y="45720"/>
                  </a:lnTo>
                  <a:lnTo>
                    <a:pt x="54863" y="45720"/>
                  </a:lnTo>
                  <a:close/>
                </a:path>
                <a:path w="383539" h="398144">
                  <a:moveTo>
                    <a:pt x="84391" y="49936"/>
                  </a:moveTo>
                  <a:lnTo>
                    <a:pt x="89319" y="49936"/>
                  </a:lnTo>
                  <a:lnTo>
                    <a:pt x="93535" y="45720"/>
                  </a:lnTo>
                  <a:lnTo>
                    <a:pt x="93535" y="40093"/>
                  </a:lnTo>
                  <a:lnTo>
                    <a:pt x="93535" y="34467"/>
                  </a:lnTo>
                  <a:lnTo>
                    <a:pt x="89319" y="29540"/>
                  </a:lnTo>
                  <a:lnTo>
                    <a:pt x="84391" y="29540"/>
                  </a:lnTo>
                  <a:lnTo>
                    <a:pt x="78778" y="29540"/>
                  </a:lnTo>
                  <a:lnTo>
                    <a:pt x="74536" y="34467"/>
                  </a:lnTo>
                  <a:lnTo>
                    <a:pt x="74536" y="40093"/>
                  </a:lnTo>
                  <a:lnTo>
                    <a:pt x="74536" y="45720"/>
                  </a:lnTo>
                  <a:lnTo>
                    <a:pt x="78778" y="49936"/>
                  </a:lnTo>
                  <a:lnTo>
                    <a:pt x="84391" y="49936"/>
                  </a:lnTo>
                  <a:close/>
                </a:path>
                <a:path w="383539" h="398144">
                  <a:moveTo>
                    <a:pt x="89319" y="32346"/>
                  </a:moveTo>
                  <a:lnTo>
                    <a:pt x="88607" y="36563"/>
                  </a:lnTo>
                  <a:lnTo>
                    <a:pt x="82295" y="44323"/>
                  </a:lnTo>
                  <a:lnTo>
                    <a:pt x="78079" y="47116"/>
                  </a:lnTo>
                </a:path>
                <a:path w="383539" h="398144">
                  <a:moveTo>
                    <a:pt x="7035" y="37274"/>
                  </a:moveTo>
                  <a:lnTo>
                    <a:pt x="0" y="40093"/>
                  </a:lnTo>
                </a:path>
                <a:path w="383539" h="398144">
                  <a:moveTo>
                    <a:pt x="59778" y="47815"/>
                  </a:moveTo>
                  <a:lnTo>
                    <a:pt x="60477" y="51346"/>
                  </a:lnTo>
                  <a:lnTo>
                    <a:pt x="64007" y="58381"/>
                  </a:lnTo>
                  <a:lnTo>
                    <a:pt x="66814" y="61188"/>
                  </a:lnTo>
                  <a:lnTo>
                    <a:pt x="109029" y="60490"/>
                  </a:lnTo>
                </a:path>
                <a:path w="383539" h="398144">
                  <a:moveTo>
                    <a:pt x="123812" y="4914"/>
                  </a:moveTo>
                  <a:lnTo>
                    <a:pt x="256006" y="0"/>
                  </a:lnTo>
                  <a:lnTo>
                    <a:pt x="383336" y="0"/>
                  </a:lnTo>
                  <a:lnTo>
                    <a:pt x="383336" y="398081"/>
                  </a:lnTo>
                  <a:lnTo>
                    <a:pt x="255308" y="398081"/>
                  </a:lnTo>
                </a:path>
                <a:path w="383539" h="398144">
                  <a:moveTo>
                    <a:pt x="116776" y="376288"/>
                  </a:moveTo>
                  <a:lnTo>
                    <a:pt x="116776" y="390359"/>
                  </a:lnTo>
                  <a:lnTo>
                    <a:pt x="255308" y="395985"/>
                  </a:lnTo>
                  <a:lnTo>
                    <a:pt x="256006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6" name="object 27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040528" y="1581861"/>
              <a:ext cx="133972" cy="271665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371096" y="2203615"/>
              <a:ext cx="81927" cy="110782"/>
            </a:xfrm>
            <a:prstGeom prst="rect">
              <a:avLst/>
            </a:prstGeom>
          </p:spPr>
        </p:pic>
        <p:sp>
          <p:nvSpPr>
            <p:cNvPr id="278" name="object 278"/>
            <p:cNvSpPr/>
            <p:nvPr/>
          </p:nvSpPr>
          <p:spPr>
            <a:xfrm>
              <a:off x="5384355" y="1529283"/>
              <a:ext cx="35560" cy="96520"/>
            </a:xfrm>
            <a:custGeom>
              <a:avLst/>
              <a:gdLst/>
              <a:ahLst/>
              <a:cxnLst/>
              <a:rect l="l" t="t" r="r" b="b"/>
              <a:pathLst>
                <a:path w="35560" h="96519">
                  <a:moveTo>
                    <a:pt x="17494" y="95918"/>
                  </a:moveTo>
                  <a:lnTo>
                    <a:pt x="15036" y="96367"/>
                  </a:lnTo>
                  <a:lnTo>
                    <a:pt x="19951" y="96367"/>
                  </a:lnTo>
                  <a:lnTo>
                    <a:pt x="17494" y="95918"/>
                  </a:lnTo>
                  <a:close/>
                </a:path>
                <a:path w="35560" h="96519">
                  <a:moveTo>
                    <a:pt x="33337" y="0"/>
                  </a:moveTo>
                  <a:lnTo>
                    <a:pt x="977" y="0"/>
                  </a:lnTo>
                  <a:lnTo>
                    <a:pt x="977" y="16878"/>
                  </a:lnTo>
                  <a:lnTo>
                    <a:pt x="9423" y="19697"/>
                  </a:lnTo>
                  <a:lnTo>
                    <a:pt x="14363" y="22517"/>
                  </a:lnTo>
                  <a:lnTo>
                    <a:pt x="8013" y="26733"/>
                  </a:lnTo>
                  <a:lnTo>
                    <a:pt x="3493" y="30970"/>
                  </a:lnTo>
                  <a:lnTo>
                    <a:pt x="884" y="37452"/>
                  </a:lnTo>
                  <a:lnTo>
                    <a:pt x="782" y="44725"/>
                  </a:lnTo>
                  <a:lnTo>
                    <a:pt x="3784" y="51333"/>
                  </a:lnTo>
                  <a:lnTo>
                    <a:pt x="10820" y="59093"/>
                  </a:lnTo>
                  <a:lnTo>
                    <a:pt x="15036" y="61887"/>
                  </a:lnTo>
                  <a:lnTo>
                    <a:pt x="8013" y="66116"/>
                  </a:lnTo>
                  <a:lnTo>
                    <a:pt x="477" y="74500"/>
                  </a:lnTo>
                  <a:lnTo>
                    <a:pt x="0" y="85194"/>
                  </a:lnTo>
                  <a:lnTo>
                    <a:pt x="6513" y="93912"/>
                  </a:lnTo>
                  <a:lnTo>
                    <a:pt x="17494" y="95918"/>
                  </a:lnTo>
                  <a:lnTo>
                    <a:pt x="28482" y="93912"/>
                  </a:lnTo>
                  <a:lnTo>
                    <a:pt x="34999" y="85194"/>
                  </a:lnTo>
                  <a:lnTo>
                    <a:pt x="34523" y="74500"/>
                  </a:lnTo>
                  <a:lnTo>
                    <a:pt x="26987" y="66116"/>
                  </a:lnTo>
                  <a:lnTo>
                    <a:pt x="19265" y="61887"/>
                  </a:lnTo>
                  <a:lnTo>
                    <a:pt x="24193" y="59093"/>
                  </a:lnTo>
                  <a:lnTo>
                    <a:pt x="31229" y="51333"/>
                  </a:lnTo>
                  <a:lnTo>
                    <a:pt x="34127" y="44725"/>
                  </a:lnTo>
                  <a:lnTo>
                    <a:pt x="33861" y="37452"/>
                  </a:lnTo>
                  <a:lnTo>
                    <a:pt x="31218" y="30970"/>
                  </a:lnTo>
                  <a:lnTo>
                    <a:pt x="26987" y="26733"/>
                  </a:lnTo>
                  <a:lnTo>
                    <a:pt x="20675" y="22517"/>
                  </a:lnTo>
                  <a:lnTo>
                    <a:pt x="25603" y="19697"/>
                  </a:lnTo>
                  <a:lnTo>
                    <a:pt x="33337" y="16878"/>
                  </a:lnTo>
                  <a:lnTo>
                    <a:pt x="33337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384355" y="1529283"/>
              <a:ext cx="35560" cy="96520"/>
            </a:xfrm>
            <a:custGeom>
              <a:avLst/>
              <a:gdLst/>
              <a:ahLst/>
              <a:cxnLst/>
              <a:rect l="l" t="t" r="r" b="b"/>
              <a:pathLst>
                <a:path w="35560" h="96519">
                  <a:moveTo>
                    <a:pt x="15036" y="96367"/>
                  </a:moveTo>
                  <a:lnTo>
                    <a:pt x="28482" y="93912"/>
                  </a:lnTo>
                  <a:lnTo>
                    <a:pt x="34999" y="85194"/>
                  </a:lnTo>
                  <a:lnTo>
                    <a:pt x="34523" y="74500"/>
                  </a:lnTo>
                  <a:lnTo>
                    <a:pt x="26987" y="66116"/>
                  </a:lnTo>
                  <a:lnTo>
                    <a:pt x="19265" y="61887"/>
                  </a:lnTo>
                  <a:lnTo>
                    <a:pt x="24193" y="59093"/>
                  </a:lnTo>
                  <a:lnTo>
                    <a:pt x="31229" y="51333"/>
                  </a:lnTo>
                  <a:lnTo>
                    <a:pt x="34127" y="44725"/>
                  </a:lnTo>
                  <a:lnTo>
                    <a:pt x="33861" y="37452"/>
                  </a:lnTo>
                  <a:lnTo>
                    <a:pt x="31218" y="30970"/>
                  </a:lnTo>
                  <a:lnTo>
                    <a:pt x="26987" y="26733"/>
                  </a:lnTo>
                  <a:lnTo>
                    <a:pt x="20675" y="22517"/>
                  </a:lnTo>
                  <a:lnTo>
                    <a:pt x="25603" y="19697"/>
                  </a:lnTo>
                  <a:lnTo>
                    <a:pt x="33337" y="16878"/>
                  </a:lnTo>
                  <a:lnTo>
                    <a:pt x="33337" y="0"/>
                  </a:lnTo>
                  <a:lnTo>
                    <a:pt x="977" y="0"/>
                  </a:lnTo>
                  <a:lnTo>
                    <a:pt x="977" y="16878"/>
                  </a:lnTo>
                  <a:lnTo>
                    <a:pt x="9423" y="19697"/>
                  </a:lnTo>
                  <a:lnTo>
                    <a:pt x="14363" y="22517"/>
                  </a:lnTo>
                  <a:lnTo>
                    <a:pt x="8013" y="26733"/>
                  </a:lnTo>
                  <a:lnTo>
                    <a:pt x="3493" y="30970"/>
                  </a:lnTo>
                  <a:lnTo>
                    <a:pt x="884" y="37452"/>
                  </a:lnTo>
                  <a:lnTo>
                    <a:pt x="782" y="44725"/>
                  </a:lnTo>
                  <a:lnTo>
                    <a:pt x="3784" y="51333"/>
                  </a:lnTo>
                  <a:lnTo>
                    <a:pt x="10820" y="59093"/>
                  </a:lnTo>
                  <a:lnTo>
                    <a:pt x="15036" y="61887"/>
                  </a:lnTo>
                  <a:lnTo>
                    <a:pt x="8013" y="66116"/>
                  </a:lnTo>
                  <a:lnTo>
                    <a:pt x="477" y="74500"/>
                  </a:lnTo>
                  <a:lnTo>
                    <a:pt x="0" y="85194"/>
                  </a:lnTo>
                  <a:lnTo>
                    <a:pt x="6513" y="93912"/>
                  </a:lnTo>
                  <a:lnTo>
                    <a:pt x="19951" y="96367"/>
                  </a:lnTo>
                  <a:lnTo>
                    <a:pt x="15036" y="9636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384355" y="1802180"/>
              <a:ext cx="35560" cy="96520"/>
            </a:xfrm>
            <a:custGeom>
              <a:avLst/>
              <a:gdLst/>
              <a:ahLst/>
              <a:cxnLst/>
              <a:rect l="l" t="t" r="r" b="b"/>
              <a:pathLst>
                <a:path w="35560" h="96519">
                  <a:moveTo>
                    <a:pt x="17494" y="448"/>
                  </a:moveTo>
                  <a:lnTo>
                    <a:pt x="6513" y="2453"/>
                  </a:lnTo>
                  <a:lnTo>
                    <a:pt x="0" y="11166"/>
                  </a:lnTo>
                  <a:lnTo>
                    <a:pt x="477" y="21856"/>
                  </a:lnTo>
                  <a:lnTo>
                    <a:pt x="8013" y="30238"/>
                  </a:lnTo>
                  <a:lnTo>
                    <a:pt x="15036" y="34455"/>
                  </a:lnTo>
                  <a:lnTo>
                    <a:pt x="10820" y="37274"/>
                  </a:lnTo>
                  <a:lnTo>
                    <a:pt x="3784" y="45008"/>
                  </a:lnTo>
                  <a:lnTo>
                    <a:pt x="782" y="51641"/>
                  </a:lnTo>
                  <a:lnTo>
                    <a:pt x="884" y="58996"/>
                  </a:lnTo>
                  <a:lnTo>
                    <a:pt x="3493" y="65691"/>
                  </a:lnTo>
                  <a:lnTo>
                    <a:pt x="8013" y="70345"/>
                  </a:lnTo>
                  <a:lnTo>
                    <a:pt x="14363" y="73850"/>
                  </a:lnTo>
                  <a:lnTo>
                    <a:pt x="9423" y="76669"/>
                  </a:lnTo>
                  <a:lnTo>
                    <a:pt x="977" y="79476"/>
                  </a:lnTo>
                  <a:lnTo>
                    <a:pt x="977" y="96354"/>
                  </a:lnTo>
                  <a:lnTo>
                    <a:pt x="33337" y="96354"/>
                  </a:lnTo>
                  <a:lnTo>
                    <a:pt x="33337" y="79476"/>
                  </a:lnTo>
                  <a:lnTo>
                    <a:pt x="25603" y="76669"/>
                  </a:lnTo>
                  <a:lnTo>
                    <a:pt x="20675" y="73850"/>
                  </a:lnTo>
                  <a:lnTo>
                    <a:pt x="26987" y="70345"/>
                  </a:lnTo>
                  <a:lnTo>
                    <a:pt x="31218" y="65691"/>
                  </a:lnTo>
                  <a:lnTo>
                    <a:pt x="33861" y="58996"/>
                  </a:lnTo>
                  <a:lnTo>
                    <a:pt x="34127" y="51641"/>
                  </a:lnTo>
                  <a:lnTo>
                    <a:pt x="31229" y="45008"/>
                  </a:lnTo>
                  <a:lnTo>
                    <a:pt x="24193" y="37274"/>
                  </a:lnTo>
                  <a:lnTo>
                    <a:pt x="19265" y="34455"/>
                  </a:lnTo>
                  <a:lnTo>
                    <a:pt x="26987" y="30238"/>
                  </a:lnTo>
                  <a:lnTo>
                    <a:pt x="34523" y="21856"/>
                  </a:lnTo>
                  <a:lnTo>
                    <a:pt x="34999" y="11166"/>
                  </a:lnTo>
                  <a:lnTo>
                    <a:pt x="28482" y="2453"/>
                  </a:lnTo>
                  <a:lnTo>
                    <a:pt x="17494" y="448"/>
                  </a:lnTo>
                  <a:close/>
                </a:path>
                <a:path w="35560" h="96519">
                  <a:moveTo>
                    <a:pt x="19951" y="0"/>
                  </a:moveTo>
                  <a:lnTo>
                    <a:pt x="15036" y="0"/>
                  </a:lnTo>
                  <a:lnTo>
                    <a:pt x="17494" y="448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384355" y="1802180"/>
              <a:ext cx="35560" cy="96520"/>
            </a:xfrm>
            <a:custGeom>
              <a:avLst/>
              <a:gdLst/>
              <a:ahLst/>
              <a:cxnLst/>
              <a:rect l="l" t="t" r="r" b="b"/>
              <a:pathLst>
                <a:path w="35560" h="96519">
                  <a:moveTo>
                    <a:pt x="15036" y="0"/>
                  </a:moveTo>
                  <a:lnTo>
                    <a:pt x="28482" y="2453"/>
                  </a:lnTo>
                  <a:lnTo>
                    <a:pt x="34999" y="11166"/>
                  </a:lnTo>
                  <a:lnTo>
                    <a:pt x="34523" y="21856"/>
                  </a:lnTo>
                  <a:lnTo>
                    <a:pt x="26987" y="30238"/>
                  </a:lnTo>
                  <a:lnTo>
                    <a:pt x="19265" y="34455"/>
                  </a:lnTo>
                  <a:lnTo>
                    <a:pt x="24193" y="37274"/>
                  </a:lnTo>
                  <a:lnTo>
                    <a:pt x="31229" y="45008"/>
                  </a:lnTo>
                  <a:lnTo>
                    <a:pt x="34127" y="51641"/>
                  </a:lnTo>
                  <a:lnTo>
                    <a:pt x="33861" y="58996"/>
                  </a:lnTo>
                  <a:lnTo>
                    <a:pt x="31218" y="65691"/>
                  </a:lnTo>
                  <a:lnTo>
                    <a:pt x="26987" y="70345"/>
                  </a:lnTo>
                  <a:lnTo>
                    <a:pt x="20675" y="73850"/>
                  </a:lnTo>
                  <a:lnTo>
                    <a:pt x="25603" y="76669"/>
                  </a:lnTo>
                  <a:lnTo>
                    <a:pt x="33337" y="79476"/>
                  </a:lnTo>
                  <a:lnTo>
                    <a:pt x="33337" y="96354"/>
                  </a:lnTo>
                  <a:lnTo>
                    <a:pt x="977" y="96354"/>
                  </a:lnTo>
                  <a:lnTo>
                    <a:pt x="977" y="79476"/>
                  </a:lnTo>
                  <a:lnTo>
                    <a:pt x="9423" y="76669"/>
                  </a:lnTo>
                  <a:lnTo>
                    <a:pt x="14363" y="73850"/>
                  </a:lnTo>
                  <a:lnTo>
                    <a:pt x="8013" y="70345"/>
                  </a:lnTo>
                  <a:lnTo>
                    <a:pt x="3493" y="65691"/>
                  </a:lnTo>
                  <a:lnTo>
                    <a:pt x="884" y="58996"/>
                  </a:lnTo>
                  <a:lnTo>
                    <a:pt x="782" y="51641"/>
                  </a:lnTo>
                  <a:lnTo>
                    <a:pt x="3784" y="45008"/>
                  </a:lnTo>
                  <a:lnTo>
                    <a:pt x="10820" y="37274"/>
                  </a:lnTo>
                  <a:lnTo>
                    <a:pt x="15036" y="34455"/>
                  </a:lnTo>
                  <a:lnTo>
                    <a:pt x="8013" y="30238"/>
                  </a:lnTo>
                  <a:lnTo>
                    <a:pt x="477" y="21856"/>
                  </a:lnTo>
                  <a:lnTo>
                    <a:pt x="0" y="11166"/>
                  </a:lnTo>
                  <a:lnTo>
                    <a:pt x="6513" y="2453"/>
                  </a:lnTo>
                  <a:lnTo>
                    <a:pt x="19951" y="0"/>
                  </a:lnTo>
                  <a:lnTo>
                    <a:pt x="1503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390248" y="166292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241" y="0"/>
                  </a:moveTo>
                  <a:lnTo>
                    <a:pt x="7023" y="0"/>
                  </a:lnTo>
                  <a:lnTo>
                    <a:pt x="0" y="7035"/>
                  </a:lnTo>
                  <a:lnTo>
                    <a:pt x="0" y="23215"/>
                  </a:lnTo>
                  <a:lnTo>
                    <a:pt x="7023" y="30251"/>
                  </a:lnTo>
                  <a:lnTo>
                    <a:pt x="15494" y="30251"/>
                  </a:lnTo>
                  <a:lnTo>
                    <a:pt x="23241" y="30251"/>
                  </a:lnTo>
                  <a:lnTo>
                    <a:pt x="30264" y="23215"/>
                  </a:lnTo>
                  <a:lnTo>
                    <a:pt x="30264" y="7035"/>
                  </a:lnTo>
                  <a:lnTo>
                    <a:pt x="23241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390248" y="166292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15494" y="30251"/>
                  </a:moveTo>
                  <a:lnTo>
                    <a:pt x="23241" y="30251"/>
                  </a:lnTo>
                  <a:lnTo>
                    <a:pt x="30264" y="23215"/>
                  </a:lnTo>
                  <a:lnTo>
                    <a:pt x="30264" y="15468"/>
                  </a:lnTo>
                  <a:lnTo>
                    <a:pt x="30264" y="7035"/>
                  </a:lnTo>
                  <a:lnTo>
                    <a:pt x="23241" y="0"/>
                  </a:lnTo>
                  <a:lnTo>
                    <a:pt x="15494" y="0"/>
                  </a:lnTo>
                  <a:lnTo>
                    <a:pt x="7023" y="0"/>
                  </a:lnTo>
                  <a:lnTo>
                    <a:pt x="0" y="7035"/>
                  </a:lnTo>
                  <a:lnTo>
                    <a:pt x="0" y="15468"/>
                  </a:lnTo>
                  <a:lnTo>
                    <a:pt x="0" y="23215"/>
                  </a:lnTo>
                  <a:lnTo>
                    <a:pt x="7023" y="30251"/>
                  </a:lnTo>
                  <a:lnTo>
                    <a:pt x="15494" y="302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390248" y="173676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80">
                  <a:moveTo>
                    <a:pt x="23241" y="0"/>
                  </a:moveTo>
                  <a:lnTo>
                    <a:pt x="7023" y="0"/>
                  </a:lnTo>
                  <a:lnTo>
                    <a:pt x="0" y="7048"/>
                  </a:lnTo>
                  <a:lnTo>
                    <a:pt x="0" y="23215"/>
                  </a:lnTo>
                  <a:lnTo>
                    <a:pt x="7023" y="30264"/>
                  </a:lnTo>
                  <a:lnTo>
                    <a:pt x="15494" y="30264"/>
                  </a:lnTo>
                  <a:lnTo>
                    <a:pt x="23241" y="30264"/>
                  </a:lnTo>
                  <a:lnTo>
                    <a:pt x="30264" y="23215"/>
                  </a:lnTo>
                  <a:lnTo>
                    <a:pt x="30264" y="7048"/>
                  </a:lnTo>
                  <a:lnTo>
                    <a:pt x="2324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377586" y="1595399"/>
              <a:ext cx="43180" cy="172085"/>
            </a:xfrm>
            <a:custGeom>
              <a:avLst/>
              <a:gdLst/>
              <a:ahLst/>
              <a:cxnLst/>
              <a:rect l="l" t="t" r="r" b="b"/>
              <a:pathLst>
                <a:path w="43179" h="172085">
                  <a:moveTo>
                    <a:pt x="28155" y="171627"/>
                  </a:moveTo>
                  <a:lnTo>
                    <a:pt x="35902" y="171627"/>
                  </a:lnTo>
                  <a:lnTo>
                    <a:pt x="42925" y="164579"/>
                  </a:lnTo>
                  <a:lnTo>
                    <a:pt x="42925" y="156845"/>
                  </a:lnTo>
                  <a:lnTo>
                    <a:pt x="42925" y="148412"/>
                  </a:lnTo>
                  <a:lnTo>
                    <a:pt x="35902" y="141363"/>
                  </a:lnTo>
                  <a:lnTo>
                    <a:pt x="28155" y="141363"/>
                  </a:lnTo>
                  <a:lnTo>
                    <a:pt x="19685" y="141363"/>
                  </a:lnTo>
                  <a:lnTo>
                    <a:pt x="12661" y="148412"/>
                  </a:lnTo>
                  <a:lnTo>
                    <a:pt x="12661" y="156845"/>
                  </a:lnTo>
                  <a:lnTo>
                    <a:pt x="12661" y="164579"/>
                  </a:lnTo>
                  <a:lnTo>
                    <a:pt x="19685" y="171627"/>
                  </a:lnTo>
                  <a:lnTo>
                    <a:pt x="28155" y="171627"/>
                  </a:lnTo>
                  <a:close/>
                </a:path>
                <a:path w="43179" h="172085">
                  <a:moveTo>
                    <a:pt x="18287" y="69634"/>
                  </a:moveTo>
                  <a:lnTo>
                    <a:pt x="5626" y="69634"/>
                  </a:lnTo>
                  <a:lnTo>
                    <a:pt x="5626" y="98463"/>
                  </a:lnTo>
                  <a:lnTo>
                    <a:pt x="23926" y="98463"/>
                  </a:lnTo>
                </a:path>
                <a:path w="43179" h="172085">
                  <a:moveTo>
                    <a:pt x="28155" y="141363"/>
                  </a:moveTo>
                  <a:lnTo>
                    <a:pt x="5626" y="141363"/>
                  </a:lnTo>
                  <a:lnTo>
                    <a:pt x="5626" y="164579"/>
                  </a:lnTo>
                  <a:lnTo>
                    <a:pt x="17589" y="164579"/>
                  </a:lnTo>
                </a:path>
                <a:path w="43179" h="172085">
                  <a:moveTo>
                    <a:pt x="37287" y="94945"/>
                  </a:moveTo>
                  <a:lnTo>
                    <a:pt x="37287" y="142074"/>
                  </a:lnTo>
                </a:path>
                <a:path w="43179" h="172085">
                  <a:moveTo>
                    <a:pt x="9156" y="99885"/>
                  </a:moveTo>
                  <a:lnTo>
                    <a:pt x="9156" y="140665"/>
                  </a:lnTo>
                </a:path>
                <a:path w="43179" h="172085">
                  <a:moveTo>
                    <a:pt x="14782" y="0"/>
                  </a:moveTo>
                  <a:lnTo>
                    <a:pt x="0" y="0"/>
                  </a:lnTo>
                  <a:lnTo>
                    <a:pt x="0" y="15468"/>
                  </a:lnTo>
                  <a:lnTo>
                    <a:pt x="7746" y="182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156390" y="2183066"/>
              <a:ext cx="254635" cy="80010"/>
            </a:xfrm>
            <a:custGeom>
              <a:avLst/>
              <a:gdLst/>
              <a:ahLst/>
              <a:cxnLst/>
              <a:rect l="l" t="t" r="r" b="b"/>
              <a:pathLst>
                <a:path w="254635" h="80010">
                  <a:moveTo>
                    <a:pt x="39636" y="0"/>
                  </a:moveTo>
                  <a:lnTo>
                    <a:pt x="37464" y="15151"/>
                  </a:lnTo>
                  <a:lnTo>
                    <a:pt x="41122" y="41643"/>
                  </a:lnTo>
                  <a:lnTo>
                    <a:pt x="48806" y="47701"/>
                  </a:lnTo>
                  <a:lnTo>
                    <a:pt x="42265" y="50025"/>
                  </a:lnTo>
                  <a:lnTo>
                    <a:pt x="26416" y="46761"/>
                  </a:lnTo>
                  <a:lnTo>
                    <a:pt x="22707" y="43815"/>
                  </a:lnTo>
                  <a:lnTo>
                    <a:pt x="12280" y="27406"/>
                  </a:lnTo>
                  <a:lnTo>
                    <a:pt x="13208" y="8902"/>
                  </a:lnTo>
                  <a:lnTo>
                    <a:pt x="13017" y="330"/>
                  </a:lnTo>
                  <a:lnTo>
                    <a:pt x="2463" y="1041"/>
                  </a:lnTo>
                  <a:lnTo>
                    <a:pt x="444" y="10972"/>
                  </a:lnTo>
                  <a:lnTo>
                    <a:pt x="0" y="24612"/>
                  </a:lnTo>
                  <a:lnTo>
                    <a:pt x="8839" y="47396"/>
                  </a:lnTo>
                  <a:lnTo>
                    <a:pt x="29527" y="60337"/>
                  </a:lnTo>
                  <a:lnTo>
                    <a:pt x="74904" y="64604"/>
                  </a:lnTo>
                  <a:lnTo>
                    <a:pt x="222859" y="79387"/>
                  </a:lnTo>
                  <a:lnTo>
                    <a:pt x="254266" y="76301"/>
                  </a:lnTo>
                  <a:lnTo>
                    <a:pt x="252857" y="69621"/>
                  </a:lnTo>
                  <a:lnTo>
                    <a:pt x="252006" y="64503"/>
                  </a:lnTo>
                  <a:lnTo>
                    <a:pt x="236321" y="65735"/>
                  </a:lnTo>
                  <a:lnTo>
                    <a:pt x="251040" y="58623"/>
                  </a:lnTo>
                  <a:lnTo>
                    <a:pt x="249593" y="49796"/>
                  </a:lnTo>
                  <a:lnTo>
                    <a:pt x="225907" y="53555"/>
                  </a:lnTo>
                  <a:lnTo>
                    <a:pt x="192684" y="48196"/>
                  </a:lnTo>
                  <a:lnTo>
                    <a:pt x="59626" y="43815"/>
                  </a:lnTo>
                  <a:lnTo>
                    <a:pt x="49377" y="29451"/>
                  </a:lnTo>
                  <a:lnTo>
                    <a:pt x="48666" y="1041"/>
                  </a:lnTo>
                  <a:lnTo>
                    <a:pt x="39636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374779" y="1529283"/>
              <a:ext cx="17780" cy="57150"/>
            </a:xfrm>
            <a:custGeom>
              <a:avLst/>
              <a:gdLst/>
              <a:ahLst/>
              <a:cxnLst/>
              <a:rect l="l" t="t" r="r" b="b"/>
              <a:pathLst>
                <a:path w="17779" h="57150">
                  <a:moveTo>
                    <a:pt x="10553" y="0"/>
                  </a:moveTo>
                  <a:lnTo>
                    <a:pt x="0" y="0"/>
                  </a:lnTo>
                  <a:lnTo>
                    <a:pt x="0" y="56984"/>
                  </a:lnTo>
                  <a:lnTo>
                    <a:pt x="17589" y="56984"/>
                  </a:lnTo>
                  <a:lnTo>
                    <a:pt x="10553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374779" y="1529283"/>
              <a:ext cx="17780" cy="57150"/>
            </a:xfrm>
            <a:custGeom>
              <a:avLst/>
              <a:gdLst/>
              <a:ahLst/>
              <a:cxnLst/>
              <a:rect l="l" t="t" r="r" b="b"/>
              <a:pathLst>
                <a:path w="17779" h="57150">
                  <a:moveTo>
                    <a:pt x="17589" y="56984"/>
                  </a:moveTo>
                  <a:lnTo>
                    <a:pt x="0" y="56984"/>
                  </a:lnTo>
                  <a:lnTo>
                    <a:pt x="0" y="0"/>
                  </a:lnTo>
                  <a:lnTo>
                    <a:pt x="10553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367020" y="1853526"/>
              <a:ext cx="18415" cy="33655"/>
            </a:xfrm>
            <a:custGeom>
              <a:avLst/>
              <a:gdLst/>
              <a:ahLst/>
              <a:cxnLst/>
              <a:rect l="l" t="t" r="r" b="b"/>
              <a:pathLst>
                <a:path w="18414" h="33655">
                  <a:moveTo>
                    <a:pt x="18313" y="0"/>
                  </a:moveTo>
                  <a:lnTo>
                    <a:pt x="0" y="0"/>
                  </a:lnTo>
                  <a:lnTo>
                    <a:pt x="0" y="33070"/>
                  </a:lnTo>
                  <a:lnTo>
                    <a:pt x="17627" y="33070"/>
                  </a:lnTo>
                  <a:lnTo>
                    <a:pt x="18313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321338" y="1509585"/>
              <a:ext cx="89535" cy="377190"/>
            </a:xfrm>
            <a:custGeom>
              <a:avLst/>
              <a:gdLst/>
              <a:ahLst/>
              <a:cxnLst/>
              <a:rect l="l" t="t" r="r" b="b"/>
              <a:pathLst>
                <a:path w="89535" h="377189">
                  <a:moveTo>
                    <a:pt x="63995" y="343941"/>
                  </a:moveTo>
                  <a:lnTo>
                    <a:pt x="45681" y="343941"/>
                  </a:lnTo>
                  <a:lnTo>
                    <a:pt x="45681" y="377012"/>
                  </a:lnTo>
                  <a:lnTo>
                    <a:pt x="63309" y="377012"/>
                  </a:lnTo>
                </a:path>
                <a:path w="89535" h="377189">
                  <a:moveTo>
                    <a:pt x="89319" y="18300"/>
                  </a:moveTo>
                  <a:lnTo>
                    <a:pt x="86151" y="10790"/>
                  </a:lnTo>
                  <a:lnTo>
                    <a:pt x="79819" y="4664"/>
                  </a:lnTo>
                  <a:lnTo>
                    <a:pt x="71906" y="780"/>
                  </a:lnTo>
                  <a:lnTo>
                    <a:pt x="63995" y="0"/>
                  </a:lnTo>
                  <a:lnTo>
                    <a:pt x="56398" y="814"/>
                  </a:lnTo>
                  <a:lnTo>
                    <a:pt x="48086" y="1233"/>
                  </a:lnTo>
                  <a:lnTo>
                    <a:pt x="40172" y="1387"/>
                  </a:lnTo>
                  <a:lnTo>
                    <a:pt x="33769" y="1409"/>
                  </a:lnTo>
                </a:path>
                <a:path w="89535" h="377189">
                  <a:moveTo>
                    <a:pt x="71031" y="21107"/>
                  </a:moveTo>
                  <a:lnTo>
                    <a:pt x="63893" y="19655"/>
                  </a:lnTo>
                  <a:lnTo>
                    <a:pt x="54051" y="17941"/>
                  </a:lnTo>
                  <a:lnTo>
                    <a:pt x="43027" y="16756"/>
                  </a:lnTo>
                  <a:lnTo>
                    <a:pt x="32346" y="16891"/>
                  </a:lnTo>
                  <a:lnTo>
                    <a:pt x="23282" y="17089"/>
                  </a:lnTo>
                  <a:lnTo>
                    <a:pt x="15276" y="15306"/>
                  </a:lnTo>
                  <a:lnTo>
                    <a:pt x="8592" y="11147"/>
                  </a:lnTo>
                  <a:lnTo>
                    <a:pt x="3492" y="4216"/>
                  </a:lnTo>
                </a:path>
                <a:path w="89535" h="377189">
                  <a:moveTo>
                    <a:pt x="0" y="6337"/>
                  </a:moveTo>
                  <a:lnTo>
                    <a:pt x="42900" y="140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332577" y="1851405"/>
              <a:ext cx="73025" cy="60325"/>
            </a:xfrm>
            <a:custGeom>
              <a:avLst/>
              <a:gdLst/>
              <a:ahLst/>
              <a:cxnLst/>
              <a:rect l="l" t="t" r="r" b="b"/>
              <a:pathLst>
                <a:path w="73025" h="60325">
                  <a:moveTo>
                    <a:pt x="0" y="31661"/>
                  </a:moveTo>
                  <a:lnTo>
                    <a:pt x="0" y="35191"/>
                  </a:lnTo>
                  <a:lnTo>
                    <a:pt x="4229" y="44323"/>
                  </a:lnTo>
                  <a:lnTo>
                    <a:pt x="13347" y="44323"/>
                  </a:lnTo>
                  <a:lnTo>
                    <a:pt x="20092" y="45519"/>
                  </a:lnTo>
                  <a:lnTo>
                    <a:pt x="26558" y="48625"/>
                  </a:lnTo>
                  <a:lnTo>
                    <a:pt x="32753" y="52916"/>
                  </a:lnTo>
                  <a:lnTo>
                    <a:pt x="38684" y="57670"/>
                  </a:lnTo>
                  <a:lnTo>
                    <a:pt x="46630" y="60184"/>
                  </a:lnTo>
                  <a:lnTo>
                    <a:pt x="56888" y="58734"/>
                  </a:lnTo>
                  <a:lnTo>
                    <a:pt x="66485" y="54116"/>
                  </a:lnTo>
                  <a:lnTo>
                    <a:pt x="72453" y="47129"/>
                  </a:lnTo>
                  <a:lnTo>
                    <a:pt x="0" y="31661"/>
                  </a:lnTo>
                  <a:close/>
                </a:path>
                <a:path w="73025" h="60325">
                  <a:moveTo>
                    <a:pt x="23914" y="0"/>
                  </a:moveTo>
                  <a:lnTo>
                    <a:pt x="0" y="0"/>
                  </a:lnTo>
                  <a:lnTo>
                    <a:pt x="0" y="31661"/>
                  </a:lnTo>
                  <a:lnTo>
                    <a:pt x="23914" y="31661"/>
                  </a:lnTo>
                  <a:lnTo>
                    <a:pt x="23914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332577" y="1851405"/>
              <a:ext cx="73025" cy="60325"/>
            </a:xfrm>
            <a:custGeom>
              <a:avLst/>
              <a:gdLst/>
              <a:ahLst/>
              <a:cxnLst/>
              <a:rect l="l" t="t" r="r" b="b"/>
              <a:pathLst>
                <a:path w="73025" h="60325">
                  <a:moveTo>
                    <a:pt x="72453" y="47129"/>
                  </a:moveTo>
                  <a:lnTo>
                    <a:pt x="66485" y="54116"/>
                  </a:lnTo>
                  <a:lnTo>
                    <a:pt x="56888" y="58734"/>
                  </a:lnTo>
                  <a:lnTo>
                    <a:pt x="46630" y="60184"/>
                  </a:lnTo>
                  <a:lnTo>
                    <a:pt x="38684" y="57670"/>
                  </a:lnTo>
                  <a:lnTo>
                    <a:pt x="32753" y="52916"/>
                  </a:lnTo>
                  <a:lnTo>
                    <a:pt x="26558" y="48625"/>
                  </a:lnTo>
                  <a:lnTo>
                    <a:pt x="20092" y="45519"/>
                  </a:lnTo>
                  <a:lnTo>
                    <a:pt x="13347" y="44323"/>
                  </a:lnTo>
                  <a:lnTo>
                    <a:pt x="4229" y="44323"/>
                  </a:lnTo>
                  <a:lnTo>
                    <a:pt x="0" y="35191"/>
                  </a:lnTo>
                  <a:lnTo>
                    <a:pt x="0" y="31661"/>
                  </a:lnTo>
                  <a:lnTo>
                    <a:pt x="23914" y="31661"/>
                  </a:lnTo>
                  <a:lnTo>
                    <a:pt x="23914" y="0"/>
                  </a:lnTo>
                  <a:lnTo>
                    <a:pt x="0" y="0"/>
                  </a:lnTo>
                  <a:lnTo>
                    <a:pt x="0" y="3166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675644" y="1965350"/>
              <a:ext cx="26670" cy="55244"/>
            </a:xfrm>
            <a:custGeom>
              <a:avLst/>
              <a:gdLst/>
              <a:ahLst/>
              <a:cxnLst/>
              <a:rect l="l" t="t" r="r" b="b"/>
              <a:pathLst>
                <a:path w="26670" h="55244">
                  <a:moveTo>
                    <a:pt x="20408" y="0"/>
                  </a:moveTo>
                  <a:lnTo>
                    <a:pt x="7035" y="0"/>
                  </a:lnTo>
                  <a:lnTo>
                    <a:pt x="1409" y="5638"/>
                  </a:lnTo>
                  <a:lnTo>
                    <a:pt x="1409" y="17602"/>
                  </a:lnTo>
                  <a:lnTo>
                    <a:pt x="9156" y="18999"/>
                  </a:lnTo>
                  <a:lnTo>
                    <a:pt x="9156" y="23215"/>
                  </a:lnTo>
                  <a:lnTo>
                    <a:pt x="9652" y="30253"/>
                  </a:lnTo>
                  <a:lnTo>
                    <a:pt x="8893" y="37819"/>
                  </a:lnTo>
                  <a:lnTo>
                    <a:pt x="6681" y="44591"/>
                  </a:lnTo>
                  <a:lnTo>
                    <a:pt x="2819" y="49250"/>
                  </a:lnTo>
                  <a:lnTo>
                    <a:pt x="0" y="49250"/>
                  </a:lnTo>
                  <a:lnTo>
                    <a:pt x="1409" y="52755"/>
                  </a:lnTo>
                  <a:lnTo>
                    <a:pt x="2819" y="54876"/>
                  </a:lnTo>
                  <a:lnTo>
                    <a:pt x="9156" y="54876"/>
                  </a:lnTo>
                  <a:lnTo>
                    <a:pt x="21528" y="28889"/>
                  </a:lnTo>
                  <a:lnTo>
                    <a:pt x="20408" y="22517"/>
                  </a:lnTo>
                  <a:lnTo>
                    <a:pt x="23215" y="20408"/>
                  </a:lnTo>
                  <a:lnTo>
                    <a:pt x="26047" y="16891"/>
                  </a:lnTo>
                  <a:lnTo>
                    <a:pt x="26047" y="5638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4675644" y="1914728"/>
              <a:ext cx="642620" cy="106045"/>
            </a:xfrm>
            <a:custGeom>
              <a:avLst/>
              <a:gdLst/>
              <a:ahLst/>
              <a:cxnLst/>
              <a:rect l="l" t="t" r="r" b="b"/>
              <a:pathLst>
                <a:path w="642620" h="106044">
                  <a:moveTo>
                    <a:pt x="0" y="99872"/>
                  </a:moveTo>
                  <a:lnTo>
                    <a:pt x="1409" y="103377"/>
                  </a:lnTo>
                  <a:lnTo>
                    <a:pt x="2819" y="105498"/>
                  </a:lnTo>
                  <a:lnTo>
                    <a:pt x="5638" y="105498"/>
                  </a:lnTo>
                  <a:lnTo>
                    <a:pt x="9156" y="105498"/>
                  </a:lnTo>
                  <a:lnTo>
                    <a:pt x="21528" y="79511"/>
                  </a:lnTo>
                  <a:lnTo>
                    <a:pt x="20408" y="73139"/>
                  </a:lnTo>
                  <a:lnTo>
                    <a:pt x="23215" y="71031"/>
                  </a:lnTo>
                  <a:lnTo>
                    <a:pt x="26047" y="67513"/>
                  </a:lnTo>
                  <a:lnTo>
                    <a:pt x="26047" y="63284"/>
                  </a:lnTo>
                  <a:lnTo>
                    <a:pt x="26047" y="56261"/>
                  </a:lnTo>
                  <a:lnTo>
                    <a:pt x="20408" y="50622"/>
                  </a:lnTo>
                  <a:lnTo>
                    <a:pt x="13373" y="50622"/>
                  </a:lnTo>
                  <a:lnTo>
                    <a:pt x="7035" y="50622"/>
                  </a:lnTo>
                  <a:lnTo>
                    <a:pt x="1409" y="56261"/>
                  </a:lnTo>
                  <a:lnTo>
                    <a:pt x="1409" y="63284"/>
                  </a:lnTo>
                  <a:lnTo>
                    <a:pt x="1409" y="68224"/>
                  </a:lnTo>
                  <a:lnTo>
                    <a:pt x="9156" y="69621"/>
                  </a:lnTo>
                  <a:lnTo>
                    <a:pt x="9156" y="73837"/>
                  </a:lnTo>
                  <a:lnTo>
                    <a:pt x="9652" y="80875"/>
                  </a:lnTo>
                  <a:lnTo>
                    <a:pt x="8893" y="88441"/>
                  </a:lnTo>
                  <a:lnTo>
                    <a:pt x="6681" y="95213"/>
                  </a:lnTo>
                  <a:lnTo>
                    <a:pt x="2819" y="99872"/>
                  </a:lnTo>
                </a:path>
                <a:path w="642620" h="106044">
                  <a:moveTo>
                    <a:pt x="580974" y="0"/>
                  </a:moveTo>
                  <a:lnTo>
                    <a:pt x="580974" y="19685"/>
                  </a:lnTo>
                  <a:lnTo>
                    <a:pt x="609815" y="19685"/>
                  </a:lnTo>
                </a:path>
                <a:path w="642620" h="106044">
                  <a:moveTo>
                    <a:pt x="620382" y="19685"/>
                  </a:moveTo>
                  <a:lnTo>
                    <a:pt x="623163" y="19685"/>
                  </a:lnTo>
                </a:path>
                <a:path w="642620" h="106044">
                  <a:moveTo>
                    <a:pt x="635838" y="19685"/>
                  </a:moveTo>
                  <a:lnTo>
                    <a:pt x="642150" y="19685"/>
                  </a:lnTo>
                  <a:lnTo>
                    <a:pt x="642150" y="6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2985503" y="1873224"/>
              <a:ext cx="54610" cy="55244"/>
            </a:xfrm>
            <a:custGeom>
              <a:avLst/>
              <a:gdLst/>
              <a:ahLst/>
              <a:cxnLst/>
              <a:rect l="l" t="t" r="r" b="b"/>
              <a:pathLst>
                <a:path w="54610" h="55244">
                  <a:moveTo>
                    <a:pt x="26733" y="0"/>
                  </a:moveTo>
                  <a:lnTo>
                    <a:pt x="16325" y="2207"/>
                  </a:lnTo>
                  <a:lnTo>
                    <a:pt x="7827" y="8172"/>
                  </a:lnTo>
                  <a:lnTo>
                    <a:pt x="2100" y="16909"/>
                  </a:lnTo>
                  <a:lnTo>
                    <a:pt x="0" y="27431"/>
                  </a:lnTo>
                  <a:lnTo>
                    <a:pt x="2100" y="38242"/>
                  </a:lnTo>
                  <a:lnTo>
                    <a:pt x="7827" y="46942"/>
                  </a:lnTo>
                  <a:lnTo>
                    <a:pt x="16325" y="52742"/>
                  </a:lnTo>
                  <a:lnTo>
                    <a:pt x="26733" y="54851"/>
                  </a:lnTo>
                  <a:lnTo>
                    <a:pt x="37543" y="52742"/>
                  </a:lnTo>
                  <a:lnTo>
                    <a:pt x="46243" y="46942"/>
                  </a:lnTo>
                  <a:lnTo>
                    <a:pt x="52043" y="38242"/>
                  </a:lnTo>
                  <a:lnTo>
                    <a:pt x="54152" y="27431"/>
                  </a:lnTo>
                  <a:lnTo>
                    <a:pt x="52043" y="16909"/>
                  </a:lnTo>
                  <a:lnTo>
                    <a:pt x="46243" y="8172"/>
                  </a:lnTo>
                  <a:lnTo>
                    <a:pt x="37543" y="2207"/>
                  </a:lnTo>
                  <a:lnTo>
                    <a:pt x="2673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2985503" y="1243025"/>
              <a:ext cx="2553970" cy="2513965"/>
            </a:xfrm>
            <a:custGeom>
              <a:avLst/>
              <a:gdLst/>
              <a:ahLst/>
              <a:cxnLst/>
              <a:rect l="l" t="t" r="r" b="b"/>
              <a:pathLst>
                <a:path w="2553970" h="2513965">
                  <a:moveTo>
                    <a:pt x="26733" y="685050"/>
                  </a:moveTo>
                  <a:lnTo>
                    <a:pt x="37543" y="682941"/>
                  </a:lnTo>
                  <a:lnTo>
                    <a:pt x="46243" y="677141"/>
                  </a:lnTo>
                  <a:lnTo>
                    <a:pt x="52043" y="668441"/>
                  </a:lnTo>
                  <a:lnTo>
                    <a:pt x="54152" y="657631"/>
                  </a:lnTo>
                  <a:lnTo>
                    <a:pt x="52043" y="647108"/>
                  </a:lnTo>
                  <a:lnTo>
                    <a:pt x="46243" y="638371"/>
                  </a:lnTo>
                  <a:lnTo>
                    <a:pt x="37543" y="632406"/>
                  </a:lnTo>
                  <a:lnTo>
                    <a:pt x="26733" y="630199"/>
                  </a:lnTo>
                  <a:lnTo>
                    <a:pt x="16325" y="632406"/>
                  </a:lnTo>
                  <a:lnTo>
                    <a:pt x="7827" y="638371"/>
                  </a:lnTo>
                  <a:lnTo>
                    <a:pt x="2100" y="647108"/>
                  </a:lnTo>
                  <a:lnTo>
                    <a:pt x="0" y="657631"/>
                  </a:lnTo>
                  <a:lnTo>
                    <a:pt x="2100" y="668441"/>
                  </a:lnTo>
                  <a:lnTo>
                    <a:pt x="7827" y="677141"/>
                  </a:lnTo>
                  <a:lnTo>
                    <a:pt x="16325" y="682941"/>
                  </a:lnTo>
                  <a:lnTo>
                    <a:pt x="26733" y="685050"/>
                  </a:lnTo>
                </a:path>
                <a:path w="2553970" h="2513965">
                  <a:moveTo>
                    <a:pt x="2553868" y="1384198"/>
                  </a:moveTo>
                  <a:lnTo>
                    <a:pt x="2535261" y="2513888"/>
                  </a:lnTo>
                </a:path>
                <a:path w="2553970" h="2513965">
                  <a:moveTo>
                    <a:pt x="2526436" y="1377861"/>
                  </a:moveTo>
                  <a:lnTo>
                    <a:pt x="2507143" y="2513888"/>
                  </a:lnTo>
                </a:path>
                <a:path w="2553970" h="2513965">
                  <a:moveTo>
                    <a:pt x="2265954" y="2513888"/>
                  </a:moveTo>
                  <a:lnTo>
                    <a:pt x="2283764" y="1439760"/>
                  </a:lnTo>
                </a:path>
                <a:path w="2553970" h="2513965">
                  <a:moveTo>
                    <a:pt x="2306281" y="105486"/>
                  </a:moveTo>
                  <a:lnTo>
                    <a:pt x="2307704" y="0"/>
                  </a:lnTo>
                </a:path>
                <a:path w="2553970" h="2513965">
                  <a:moveTo>
                    <a:pt x="2355507" y="5626"/>
                  </a:moveTo>
                  <a:lnTo>
                    <a:pt x="2353398" y="107607"/>
                  </a:lnTo>
                </a:path>
                <a:path w="2553970" h="2513965">
                  <a:moveTo>
                    <a:pt x="2325979" y="1443266"/>
                  </a:moveTo>
                  <a:lnTo>
                    <a:pt x="2304702" y="2513888"/>
                  </a:lnTo>
                </a:path>
                <a:path w="2553970" h="2513965">
                  <a:moveTo>
                    <a:pt x="2401239" y="4216"/>
                  </a:moveTo>
                  <a:lnTo>
                    <a:pt x="2397023" y="235623"/>
                  </a:lnTo>
                </a:path>
                <a:path w="2553970" h="2513965">
                  <a:moveTo>
                    <a:pt x="2372398" y="1443266"/>
                  </a:moveTo>
                  <a:lnTo>
                    <a:pt x="2350411" y="2513888"/>
                  </a:lnTo>
                </a:path>
                <a:path w="2553970" h="2513965">
                  <a:moveTo>
                    <a:pt x="2435009" y="3517"/>
                  </a:moveTo>
                  <a:lnTo>
                    <a:pt x="2430081" y="235623"/>
                  </a:lnTo>
                </a:path>
                <a:path w="2553970" h="2513965">
                  <a:moveTo>
                    <a:pt x="2406180" y="1434122"/>
                  </a:moveTo>
                  <a:lnTo>
                    <a:pt x="2384162" y="2513888"/>
                  </a:lnTo>
                </a:path>
                <a:path w="2553970" h="2513965">
                  <a:moveTo>
                    <a:pt x="2480716" y="4216"/>
                  </a:moveTo>
                  <a:lnTo>
                    <a:pt x="2476500" y="232105"/>
                  </a:lnTo>
                </a:path>
                <a:path w="2553970" h="2513965">
                  <a:moveTo>
                    <a:pt x="2457500" y="1367320"/>
                  </a:moveTo>
                  <a:lnTo>
                    <a:pt x="2438191" y="25138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502808" y="2359926"/>
              <a:ext cx="66675" cy="5715"/>
            </a:xfrm>
            <a:custGeom>
              <a:avLst/>
              <a:gdLst/>
              <a:ahLst/>
              <a:cxnLst/>
              <a:rect l="l" t="t" r="r" b="b"/>
              <a:pathLst>
                <a:path w="66675" h="5714">
                  <a:moveTo>
                    <a:pt x="-2286" y="2819"/>
                  </a:moveTo>
                  <a:lnTo>
                    <a:pt x="68389" y="2819"/>
                  </a:lnTo>
                </a:path>
              </a:pathLst>
            </a:custGeom>
            <a:ln w="1021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502808" y="2368384"/>
              <a:ext cx="66675" cy="5715"/>
            </a:xfrm>
            <a:custGeom>
              <a:avLst/>
              <a:gdLst/>
              <a:ahLst/>
              <a:cxnLst/>
              <a:rect l="l" t="t" r="r" b="b"/>
              <a:pathLst>
                <a:path w="66675" h="5714">
                  <a:moveTo>
                    <a:pt x="-2286" y="2806"/>
                  </a:moveTo>
                  <a:lnTo>
                    <a:pt x="68389" y="2806"/>
                  </a:lnTo>
                </a:path>
              </a:pathLst>
            </a:custGeom>
            <a:ln w="101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476773" y="2378214"/>
              <a:ext cx="97790" cy="258445"/>
            </a:xfrm>
            <a:custGeom>
              <a:avLst/>
              <a:gdLst/>
              <a:ahLst/>
              <a:cxnLst/>
              <a:rect l="l" t="t" r="r" b="b"/>
              <a:pathLst>
                <a:path w="97789" h="258444">
                  <a:moveTo>
                    <a:pt x="0" y="232130"/>
                  </a:moveTo>
                  <a:lnTo>
                    <a:pt x="97751" y="258140"/>
                  </a:lnTo>
                </a:path>
                <a:path w="97789" h="258444">
                  <a:moveTo>
                    <a:pt x="22504" y="230720"/>
                  </a:moveTo>
                  <a:lnTo>
                    <a:pt x="96329" y="247586"/>
                  </a:lnTo>
                </a:path>
                <a:path w="97789" h="258444">
                  <a:moveTo>
                    <a:pt x="24612" y="0"/>
                  </a:moveTo>
                  <a:lnTo>
                    <a:pt x="38671" y="723"/>
                  </a:lnTo>
                  <a:lnTo>
                    <a:pt x="43611" y="723"/>
                  </a:lnTo>
                  <a:lnTo>
                    <a:pt x="47828" y="7048"/>
                  </a:lnTo>
                  <a:lnTo>
                    <a:pt x="47828" y="15481"/>
                  </a:lnTo>
                  <a:lnTo>
                    <a:pt x="47828" y="23926"/>
                  </a:lnTo>
                  <a:lnTo>
                    <a:pt x="43611" y="30251"/>
                  </a:lnTo>
                  <a:lnTo>
                    <a:pt x="38671" y="30251"/>
                  </a:lnTo>
                  <a:lnTo>
                    <a:pt x="24612" y="28854"/>
                  </a:lnTo>
                </a:path>
                <a:path w="97789" h="258444">
                  <a:moveTo>
                    <a:pt x="23215" y="170230"/>
                  </a:moveTo>
                  <a:lnTo>
                    <a:pt x="36575" y="170929"/>
                  </a:lnTo>
                  <a:lnTo>
                    <a:pt x="42189" y="170929"/>
                  </a:lnTo>
                  <a:lnTo>
                    <a:pt x="45707" y="177965"/>
                  </a:lnTo>
                  <a:lnTo>
                    <a:pt x="45707" y="186397"/>
                  </a:lnTo>
                  <a:lnTo>
                    <a:pt x="45707" y="194132"/>
                  </a:lnTo>
                  <a:lnTo>
                    <a:pt x="42189" y="201168"/>
                  </a:lnTo>
                  <a:lnTo>
                    <a:pt x="36575" y="201168"/>
                  </a:lnTo>
                  <a:lnTo>
                    <a:pt x="23215" y="19977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347373" y="1246543"/>
              <a:ext cx="181610" cy="2510790"/>
            </a:xfrm>
            <a:custGeom>
              <a:avLst/>
              <a:gdLst/>
              <a:ahLst/>
              <a:cxnLst/>
              <a:rect l="l" t="t" r="r" b="b"/>
              <a:pathLst>
                <a:path w="181610" h="2510790">
                  <a:moveTo>
                    <a:pt x="167373" y="818006"/>
                  </a:moveTo>
                  <a:lnTo>
                    <a:pt x="160350" y="818006"/>
                  </a:lnTo>
                  <a:lnTo>
                    <a:pt x="157530" y="822909"/>
                  </a:lnTo>
                  <a:lnTo>
                    <a:pt x="157530" y="834161"/>
                  </a:lnTo>
                  <a:lnTo>
                    <a:pt x="160350" y="839101"/>
                  </a:lnTo>
                  <a:lnTo>
                    <a:pt x="167373" y="839101"/>
                  </a:lnTo>
                  <a:lnTo>
                    <a:pt x="169494" y="834161"/>
                  </a:lnTo>
                  <a:lnTo>
                    <a:pt x="169494" y="822909"/>
                  </a:lnTo>
                  <a:lnTo>
                    <a:pt x="167373" y="818006"/>
                  </a:lnTo>
                  <a:close/>
                </a:path>
                <a:path w="181610" h="2510790">
                  <a:moveTo>
                    <a:pt x="49898" y="197624"/>
                  </a:moveTo>
                  <a:lnTo>
                    <a:pt x="42875" y="197624"/>
                  </a:lnTo>
                  <a:lnTo>
                    <a:pt x="40081" y="202564"/>
                  </a:lnTo>
                  <a:lnTo>
                    <a:pt x="40081" y="213804"/>
                  </a:lnTo>
                  <a:lnTo>
                    <a:pt x="42875" y="218732"/>
                  </a:lnTo>
                  <a:lnTo>
                    <a:pt x="49898" y="218732"/>
                  </a:lnTo>
                  <a:lnTo>
                    <a:pt x="52019" y="213804"/>
                  </a:lnTo>
                  <a:lnTo>
                    <a:pt x="52019" y="202564"/>
                  </a:lnTo>
                  <a:lnTo>
                    <a:pt x="49898" y="197624"/>
                  </a:lnTo>
                  <a:close/>
                </a:path>
                <a:path w="181610" h="2510790">
                  <a:moveTo>
                    <a:pt x="51346" y="107607"/>
                  </a:moveTo>
                  <a:lnTo>
                    <a:pt x="44996" y="107607"/>
                  </a:lnTo>
                  <a:lnTo>
                    <a:pt x="42189" y="112534"/>
                  </a:lnTo>
                  <a:lnTo>
                    <a:pt x="42189" y="123786"/>
                  </a:lnTo>
                  <a:lnTo>
                    <a:pt x="44996" y="128714"/>
                  </a:lnTo>
                  <a:lnTo>
                    <a:pt x="51346" y="128714"/>
                  </a:lnTo>
                  <a:lnTo>
                    <a:pt x="54140" y="123786"/>
                  </a:lnTo>
                  <a:lnTo>
                    <a:pt x="54140" y="112534"/>
                  </a:lnTo>
                  <a:lnTo>
                    <a:pt x="51346" y="107607"/>
                  </a:lnTo>
                  <a:close/>
                </a:path>
                <a:path w="181610" h="2510790">
                  <a:moveTo>
                    <a:pt x="52717" y="17576"/>
                  </a:moveTo>
                  <a:lnTo>
                    <a:pt x="46405" y="17576"/>
                  </a:lnTo>
                  <a:lnTo>
                    <a:pt x="43586" y="22491"/>
                  </a:lnTo>
                  <a:lnTo>
                    <a:pt x="43586" y="33769"/>
                  </a:lnTo>
                  <a:lnTo>
                    <a:pt x="46405" y="38671"/>
                  </a:lnTo>
                  <a:lnTo>
                    <a:pt x="52717" y="38671"/>
                  </a:lnTo>
                  <a:lnTo>
                    <a:pt x="55537" y="33769"/>
                  </a:lnTo>
                  <a:lnTo>
                    <a:pt x="55537" y="22491"/>
                  </a:lnTo>
                  <a:lnTo>
                    <a:pt x="52717" y="17576"/>
                  </a:lnTo>
                  <a:close/>
                </a:path>
                <a:path w="181610" h="2510790">
                  <a:moveTo>
                    <a:pt x="161747" y="1088072"/>
                  </a:moveTo>
                  <a:lnTo>
                    <a:pt x="155435" y="1088072"/>
                  </a:lnTo>
                  <a:lnTo>
                    <a:pt x="152615" y="1093000"/>
                  </a:lnTo>
                  <a:lnTo>
                    <a:pt x="152615" y="1104264"/>
                  </a:lnTo>
                  <a:lnTo>
                    <a:pt x="155435" y="1109167"/>
                  </a:lnTo>
                  <a:lnTo>
                    <a:pt x="161747" y="1109167"/>
                  </a:lnTo>
                  <a:lnTo>
                    <a:pt x="164566" y="1104264"/>
                  </a:lnTo>
                  <a:lnTo>
                    <a:pt x="164566" y="1093000"/>
                  </a:lnTo>
                  <a:lnTo>
                    <a:pt x="161747" y="1088072"/>
                  </a:lnTo>
                  <a:close/>
                </a:path>
                <a:path w="181610" h="2510790">
                  <a:moveTo>
                    <a:pt x="163855" y="998042"/>
                  </a:moveTo>
                  <a:lnTo>
                    <a:pt x="156832" y="998042"/>
                  </a:lnTo>
                  <a:lnTo>
                    <a:pt x="154711" y="1002969"/>
                  </a:lnTo>
                  <a:lnTo>
                    <a:pt x="154711" y="1014234"/>
                  </a:lnTo>
                  <a:lnTo>
                    <a:pt x="156832" y="1019149"/>
                  </a:lnTo>
                  <a:lnTo>
                    <a:pt x="163855" y="1019149"/>
                  </a:lnTo>
                  <a:lnTo>
                    <a:pt x="166687" y="1014234"/>
                  </a:lnTo>
                  <a:lnTo>
                    <a:pt x="166687" y="1002969"/>
                  </a:lnTo>
                  <a:lnTo>
                    <a:pt x="163855" y="998042"/>
                  </a:lnTo>
                  <a:close/>
                </a:path>
                <a:path w="181610" h="2510790">
                  <a:moveTo>
                    <a:pt x="165252" y="908024"/>
                  </a:moveTo>
                  <a:lnTo>
                    <a:pt x="158940" y="908024"/>
                  </a:lnTo>
                  <a:lnTo>
                    <a:pt x="156121" y="912939"/>
                  </a:lnTo>
                  <a:lnTo>
                    <a:pt x="156121" y="924191"/>
                  </a:lnTo>
                  <a:lnTo>
                    <a:pt x="158940" y="929119"/>
                  </a:lnTo>
                  <a:lnTo>
                    <a:pt x="165252" y="929119"/>
                  </a:lnTo>
                  <a:lnTo>
                    <a:pt x="168071" y="924191"/>
                  </a:lnTo>
                  <a:lnTo>
                    <a:pt x="168071" y="912939"/>
                  </a:lnTo>
                  <a:lnTo>
                    <a:pt x="165252" y="908024"/>
                  </a:lnTo>
                  <a:close/>
                </a:path>
                <a:path w="181610" h="2510790">
                  <a:moveTo>
                    <a:pt x="9829" y="2468753"/>
                  </a:moveTo>
                  <a:lnTo>
                    <a:pt x="2794" y="2468753"/>
                  </a:lnTo>
                  <a:lnTo>
                    <a:pt x="0" y="2473693"/>
                  </a:lnTo>
                  <a:lnTo>
                    <a:pt x="0" y="2484932"/>
                  </a:lnTo>
                  <a:lnTo>
                    <a:pt x="2794" y="2489149"/>
                  </a:lnTo>
                  <a:lnTo>
                    <a:pt x="9829" y="2489149"/>
                  </a:lnTo>
                  <a:lnTo>
                    <a:pt x="11937" y="2484932"/>
                  </a:lnTo>
                  <a:lnTo>
                    <a:pt x="11937" y="2473693"/>
                  </a:lnTo>
                  <a:lnTo>
                    <a:pt x="9829" y="2468753"/>
                  </a:lnTo>
                  <a:close/>
                </a:path>
                <a:path w="181610" h="2510790">
                  <a:moveTo>
                    <a:pt x="11239" y="2381529"/>
                  </a:moveTo>
                  <a:lnTo>
                    <a:pt x="4902" y="2381529"/>
                  </a:lnTo>
                  <a:lnTo>
                    <a:pt x="2095" y="2385745"/>
                  </a:lnTo>
                  <a:lnTo>
                    <a:pt x="2095" y="2397010"/>
                  </a:lnTo>
                  <a:lnTo>
                    <a:pt x="4902" y="2401938"/>
                  </a:lnTo>
                  <a:lnTo>
                    <a:pt x="11239" y="2401938"/>
                  </a:lnTo>
                  <a:lnTo>
                    <a:pt x="14058" y="2397010"/>
                  </a:lnTo>
                  <a:lnTo>
                    <a:pt x="14058" y="2385745"/>
                  </a:lnTo>
                  <a:lnTo>
                    <a:pt x="11239" y="2381529"/>
                  </a:lnTo>
                  <a:close/>
                </a:path>
                <a:path w="181610" h="2510790">
                  <a:moveTo>
                    <a:pt x="12623" y="2293620"/>
                  </a:moveTo>
                  <a:lnTo>
                    <a:pt x="6311" y="2293620"/>
                  </a:lnTo>
                  <a:lnTo>
                    <a:pt x="3492" y="2298547"/>
                  </a:lnTo>
                  <a:lnTo>
                    <a:pt x="3492" y="2309799"/>
                  </a:lnTo>
                  <a:lnTo>
                    <a:pt x="6311" y="2314028"/>
                  </a:lnTo>
                  <a:lnTo>
                    <a:pt x="12623" y="2314028"/>
                  </a:lnTo>
                  <a:lnTo>
                    <a:pt x="15430" y="2309799"/>
                  </a:lnTo>
                  <a:lnTo>
                    <a:pt x="15430" y="2298547"/>
                  </a:lnTo>
                  <a:lnTo>
                    <a:pt x="12623" y="2293620"/>
                  </a:lnTo>
                  <a:close/>
                </a:path>
                <a:path w="181610" h="2510790">
                  <a:moveTo>
                    <a:pt x="14770" y="2205697"/>
                  </a:moveTo>
                  <a:lnTo>
                    <a:pt x="8432" y="2205697"/>
                  </a:lnTo>
                  <a:lnTo>
                    <a:pt x="5587" y="2210625"/>
                  </a:lnTo>
                  <a:lnTo>
                    <a:pt x="5587" y="2221877"/>
                  </a:lnTo>
                  <a:lnTo>
                    <a:pt x="8432" y="2226106"/>
                  </a:lnTo>
                  <a:lnTo>
                    <a:pt x="14770" y="2226106"/>
                  </a:lnTo>
                  <a:lnTo>
                    <a:pt x="17551" y="2221877"/>
                  </a:lnTo>
                  <a:lnTo>
                    <a:pt x="17551" y="2210625"/>
                  </a:lnTo>
                  <a:lnTo>
                    <a:pt x="14770" y="2205697"/>
                  </a:lnTo>
                  <a:close/>
                </a:path>
                <a:path w="181610" h="2510790">
                  <a:moveTo>
                    <a:pt x="16154" y="2118486"/>
                  </a:moveTo>
                  <a:lnTo>
                    <a:pt x="9829" y="2118486"/>
                  </a:lnTo>
                  <a:lnTo>
                    <a:pt x="7023" y="2122703"/>
                  </a:lnTo>
                  <a:lnTo>
                    <a:pt x="7023" y="2133955"/>
                  </a:lnTo>
                  <a:lnTo>
                    <a:pt x="9829" y="2138883"/>
                  </a:lnTo>
                  <a:lnTo>
                    <a:pt x="16154" y="2138883"/>
                  </a:lnTo>
                  <a:lnTo>
                    <a:pt x="18973" y="2133955"/>
                  </a:lnTo>
                  <a:lnTo>
                    <a:pt x="18973" y="2122703"/>
                  </a:lnTo>
                  <a:lnTo>
                    <a:pt x="16154" y="2118486"/>
                  </a:lnTo>
                  <a:close/>
                </a:path>
                <a:path w="181610" h="2510790">
                  <a:moveTo>
                    <a:pt x="18275" y="2030564"/>
                  </a:moveTo>
                  <a:lnTo>
                    <a:pt x="11239" y="2030564"/>
                  </a:lnTo>
                  <a:lnTo>
                    <a:pt x="9118" y="2035479"/>
                  </a:lnTo>
                  <a:lnTo>
                    <a:pt x="9118" y="2046744"/>
                  </a:lnTo>
                  <a:lnTo>
                    <a:pt x="11239" y="2050973"/>
                  </a:lnTo>
                  <a:lnTo>
                    <a:pt x="18275" y="2050973"/>
                  </a:lnTo>
                  <a:lnTo>
                    <a:pt x="21094" y="2046744"/>
                  </a:lnTo>
                  <a:lnTo>
                    <a:pt x="21094" y="2035479"/>
                  </a:lnTo>
                  <a:lnTo>
                    <a:pt x="18275" y="2030564"/>
                  </a:lnTo>
                  <a:close/>
                </a:path>
                <a:path w="181610" h="2510790">
                  <a:moveTo>
                    <a:pt x="19646" y="1943341"/>
                  </a:moveTo>
                  <a:lnTo>
                    <a:pt x="13335" y="1943341"/>
                  </a:lnTo>
                  <a:lnTo>
                    <a:pt x="10528" y="1947570"/>
                  </a:lnTo>
                  <a:lnTo>
                    <a:pt x="10528" y="1958822"/>
                  </a:lnTo>
                  <a:lnTo>
                    <a:pt x="13335" y="1963038"/>
                  </a:lnTo>
                  <a:lnTo>
                    <a:pt x="19646" y="1963038"/>
                  </a:lnTo>
                  <a:lnTo>
                    <a:pt x="22491" y="1958822"/>
                  </a:lnTo>
                  <a:lnTo>
                    <a:pt x="22491" y="1947570"/>
                  </a:lnTo>
                  <a:lnTo>
                    <a:pt x="19646" y="1943341"/>
                  </a:lnTo>
                  <a:close/>
                </a:path>
                <a:path w="181610" h="2510790">
                  <a:moveTo>
                    <a:pt x="21793" y="1855419"/>
                  </a:moveTo>
                  <a:lnTo>
                    <a:pt x="14770" y="1855419"/>
                  </a:lnTo>
                  <a:lnTo>
                    <a:pt x="11937" y="1859648"/>
                  </a:lnTo>
                  <a:lnTo>
                    <a:pt x="11937" y="1870900"/>
                  </a:lnTo>
                  <a:lnTo>
                    <a:pt x="14770" y="1875828"/>
                  </a:lnTo>
                  <a:lnTo>
                    <a:pt x="21793" y="1875828"/>
                  </a:lnTo>
                  <a:lnTo>
                    <a:pt x="23888" y="1870900"/>
                  </a:lnTo>
                  <a:lnTo>
                    <a:pt x="23888" y="1859648"/>
                  </a:lnTo>
                  <a:lnTo>
                    <a:pt x="21793" y="1855419"/>
                  </a:lnTo>
                  <a:close/>
                </a:path>
                <a:path w="181610" h="2510790">
                  <a:moveTo>
                    <a:pt x="23190" y="1767509"/>
                  </a:moveTo>
                  <a:lnTo>
                    <a:pt x="16865" y="1767509"/>
                  </a:lnTo>
                  <a:lnTo>
                    <a:pt x="14058" y="1772437"/>
                  </a:lnTo>
                  <a:lnTo>
                    <a:pt x="14058" y="1783689"/>
                  </a:lnTo>
                  <a:lnTo>
                    <a:pt x="16865" y="1787905"/>
                  </a:lnTo>
                  <a:lnTo>
                    <a:pt x="23190" y="1787905"/>
                  </a:lnTo>
                  <a:lnTo>
                    <a:pt x="26009" y="1783689"/>
                  </a:lnTo>
                  <a:lnTo>
                    <a:pt x="26009" y="1772437"/>
                  </a:lnTo>
                  <a:lnTo>
                    <a:pt x="23190" y="1767509"/>
                  </a:lnTo>
                  <a:close/>
                </a:path>
                <a:path w="181610" h="2510790">
                  <a:moveTo>
                    <a:pt x="25311" y="1680286"/>
                  </a:moveTo>
                  <a:lnTo>
                    <a:pt x="18275" y="1680286"/>
                  </a:lnTo>
                  <a:lnTo>
                    <a:pt x="15430" y="1684515"/>
                  </a:lnTo>
                  <a:lnTo>
                    <a:pt x="15430" y="1695780"/>
                  </a:lnTo>
                  <a:lnTo>
                    <a:pt x="18275" y="1700695"/>
                  </a:lnTo>
                  <a:lnTo>
                    <a:pt x="25311" y="1700695"/>
                  </a:lnTo>
                  <a:lnTo>
                    <a:pt x="27406" y="1695780"/>
                  </a:lnTo>
                  <a:lnTo>
                    <a:pt x="27406" y="1684515"/>
                  </a:lnTo>
                  <a:lnTo>
                    <a:pt x="25311" y="1680286"/>
                  </a:lnTo>
                  <a:close/>
                </a:path>
                <a:path w="181610" h="2510790">
                  <a:moveTo>
                    <a:pt x="26682" y="1592389"/>
                  </a:moveTo>
                  <a:lnTo>
                    <a:pt x="20370" y="1592389"/>
                  </a:lnTo>
                  <a:lnTo>
                    <a:pt x="17551" y="1597291"/>
                  </a:lnTo>
                  <a:lnTo>
                    <a:pt x="17551" y="1608556"/>
                  </a:lnTo>
                  <a:lnTo>
                    <a:pt x="20370" y="1612773"/>
                  </a:lnTo>
                  <a:lnTo>
                    <a:pt x="26682" y="1612773"/>
                  </a:lnTo>
                  <a:lnTo>
                    <a:pt x="29527" y="1608556"/>
                  </a:lnTo>
                  <a:lnTo>
                    <a:pt x="29527" y="1597291"/>
                  </a:lnTo>
                  <a:lnTo>
                    <a:pt x="26682" y="1592389"/>
                  </a:lnTo>
                  <a:close/>
                </a:path>
                <a:path w="181610" h="2510790">
                  <a:moveTo>
                    <a:pt x="28117" y="1504480"/>
                  </a:moveTo>
                  <a:lnTo>
                    <a:pt x="21793" y="1504480"/>
                  </a:lnTo>
                  <a:lnTo>
                    <a:pt x="18973" y="1509382"/>
                  </a:lnTo>
                  <a:lnTo>
                    <a:pt x="18973" y="1520647"/>
                  </a:lnTo>
                  <a:lnTo>
                    <a:pt x="21793" y="1524850"/>
                  </a:lnTo>
                  <a:lnTo>
                    <a:pt x="28117" y="1524850"/>
                  </a:lnTo>
                  <a:lnTo>
                    <a:pt x="30924" y="1520647"/>
                  </a:lnTo>
                  <a:lnTo>
                    <a:pt x="30924" y="1509382"/>
                  </a:lnTo>
                  <a:lnTo>
                    <a:pt x="28117" y="1504480"/>
                  </a:lnTo>
                  <a:close/>
                </a:path>
                <a:path w="181610" h="2510790">
                  <a:moveTo>
                    <a:pt x="131495" y="2500414"/>
                  </a:moveTo>
                  <a:lnTo>
                    <a:pt x="125158" y="2500414"/>
                  </a:lnTo>
                  <a:lnTo>
                    <a:pt x="122364" y="2505329"/>
                  </a:lnTo>
                  <a:lnTo>
                    <a:pt x="122364" y="2510370"/>
                  </a:lnTo>
                  <a:lnTo>
                    <a:pt x="134340" y="2510370"/>
                  </a:lnTo>
                  <a:lnTo>
                    <a:pt x="134340" y="2505329"/>
                  </a:lnTo>
                  <a:lnTo>
                    <a:pt x="131495" y="2500414"/>
                  </a:lnTo>
                  <a:close/>
                </a:path>
                <a:path w="181610" h="2510790">
                  <a:moveTo>
                    <a:pt x="133616" y="2410371"/>
                  </a:moveTo>
                  <a:lnTo>
                    <a:pt x="126580" y="2410371"/>
                  </a:lnTo>
                  <a:lnTo>
                    <a:pt x="124460" y="2415298"/>
                  </a:lnTo>
                  <a:lnTo>
                    <a:pt x="124460" y="2426563"/>
                  </a:lnTo>
                  <a:lnTo>
                    <a:pt x="126580" y="2431478"/>
                  </a:lnTo>
                  <a:lnTo>
                    <a:pt x="133616" y="2431478"/>
                  </a:lnTo>
                  <a:lnTo>
                    <a:pt x="136436" y="2426563"/>
                  </a:lnTo>
                  <a:lnTo>
                    <a:pt x="136436" y="2415298"/>
                  </a:lnTo>
                  <a:lnTo>
                    <a:pt x="133616" y="2410371"/>
                  </a:lnTo>
                  <a:close/>
                </a:path>
                <a:path w="181610" h="2510790">
                  <a:moveTo>
                    <a:pt x="135000" y="2320340"/>
                  </a:moveTo>
                  <a:lnTo>
                    <a:pt x="128689" y="2320340"/>
                  </a:lnTo>
                  <a:lnTo>
                    <a:pt x="125882" y="2325268"/>
                  </a:lnTo>
                  <a:lnTo>
                    <a:pt x="125882" y="2336507"/>
                  </a:lnTo>
                  <a:lnTo>
                    <a:pt x="128689" y="2341435"/>
                  </a:lnTo>
                  <a:lnTo>
                    <a:pt x="135000" y="2341435"/>
                  </a:lnTo>
                  <a:lnTo>
                    <a:pt x="137845" y="2336507"/>
                  </a:lnTo>
                  <a:lnTo>
                    <a:pt x="137845" y="2325268"/>
                  </a:lnTo>
                  <a:lnTo>
                    <a:pt x="135000" y="2320340"/>
                  </a:lnTo>
                  <a:close/>
                </a:path>
                <a:path w="181610" h="2510790">
                  <a:moveTo>
                    <a:pt x="137121" y="2230323"/>
                  </a:moveTo>
                  <a:lnTo>
                    <a:pt x="130098" y="2230323"/>
                  </a:lnTo>
                  <a:lnTo>
                    <a:pt x="127977" y="2235250"/>
                  </a:lnTo>
                  <a:lnTo>
                    <a:pt x="127977" y="2246490"/>
                  </a:lnTo>
                  <a:lnTo>
                    <a:pt x="130098" y="2251417"/>
                  </a:lnTo>
                  <a:lnTo>
                    <a:pt x="137121" y="2251417"/>
                  </a:lnTo>
                  <a:lnTo>
                    <a:pt x="139941" y="2246490"/>
                  </a:lnTo>
                  <a:lnTo>
                    <a:pt x="139941" y="2235250"/>
                  </a:lnTo>
                  <a:lnTo>
                    <a:pt x="137121" y="2230323"/>
                  </a:lnTo>
                  <a:close/>
                </a:path>
                <a:path w="181610" h="2510790">
                  <a:moveTo>
                    <a:pt x="138557" y="2140280"/>
                  </a:moveTo>
                  <a:lnTo>
                    <a:pt x="132194" y="2140280"/>
                  </a:lnTo>
                  <a:lnTo>
                    <a:pt x="129400" y="2145207"/>
                  </a:lnTo>
                  <a:lnTo>
                    <a:pt x="129400" y="2156472"/>
                  </a:lnTo>
                  <a:lnTo>
                    <a:pt x="132194" y="2161387"/>
                  </a:lnTo>
                  <a:lnTo>
                    <a:pt x="138557" y="2161387"/>
                  </a:lnTo>
                  <a:lnTo>
                    <a:pt x="141363" y="2156472"/>
                  </a:lnTo>
                  <a:lnTo>
                    <a:pt x="141363" y="2145207"/>
                  </a:lnTo>
                  <a:lnTo>
                    <a:pt x="138557" y="2140280"/>
                  </a:lnTo>
                  <a:close/>
                </a:path>
                <a:path w="181610" h="2510790">
                  <a:moveTo>
                    <a:pt x="140652" y="2050249"/>
                  </a:moveTo>
                  <a:lnTo>
                    <a:pt x="133616" y="2050249"/>
                  </a:lnTo>
                  <a:lnTo>
                    <a:pt x="130810" y="2055177"/>
                  </a:lnTo>
                  <a:lnTo>
                    <a:pt x="130810" y="2066442"/>
                  </a:lnTo>
                  <a:lnTo>
                    <a:pt x="133616" y="2071357"/>
                  </a:lnTo>
                  <a:lnTo>
                    <a:pt x="140652" y="2071357"/>
                  </a:lnTo>
                  <a:lnTo>
                    <a:pt x="142760" y="2066442"/>
                  </a:lnTo>
                  <a:lnTo>
                    <a:pt x="142760" y="2055177"/>
                  </a:lnTo>
                  <a:lnTo>
                    <a:pt x="140652" y="2050249"/>
                  </a:lnTo>
                  <a:close/>
                </a:path>
                <a:path w="181610" h="2510790">
                  <a:moveTo>
                    <a:pt x="142062" y="1960232"/>
                  </a:moveTo>
                  <a:lnTo>
                    <a:pt x="135724" y="1960232"/>
                  </a:lnTo>
                  <a:lnTo>
                    <a:pt x="132905" y="1965147"/>
                  </a:lnTo>
                  <a:lnTo>
                    <a:pt x="132905" y="1976412"/>
                  </a:lnTo>
                  <a:lnTo>
                    <a:pt x="135724" y="1981339"/>
                  </a:lnTo>
                  <a:lnTo>
                    <a:pt x="142062" y="1981339"/>
                  </a:lnTo>
                  <a:lnTo>
                    <a:pt x="144881" y="1976412"/>
                  </a:lnTo>
                  <a:lnTo>
                    <a:pt x="144881" y="1965147"/>
                  </a:lnTo>
                  <a:lnTo>
                    <a:pt x="142062" y="1960232"/>
                  </a:lnTo>
                  <a:close/>
                </a:path>
                <a:path w="181610" h="2510790">
                  <a:moveTo>
                    <a:pt x="143459" y="1870214"/>
                  </a:moveTo>
                  <a:lnTo>
                    <a:pt x="137121" y="1870214"/>
                  </a:lnTo>
                  <a:lnTo>
                    <a:pt x="134340" y="1875129"/>
                  </a:lnTo>
                  <a:lnTo>
                    <a:pt x="134340" y="1886381"/>
                  </a:lnTo>
                  <a:lnTo>
                    <a:pt x="137121" y="1891309"/>
                  </a:lnTo>
                  <a:lnTo>
                    <a:pt x="143459" y="1891309"/>
                  </a:lnTo>
                  <a:lnTo>
                    <a:pt x="146253" y="1886381"/>
                  </a:lnTo>
                  <a:lnTo>
                    <a:pt x="146253" y="1875129"/>
                  </a:lnTo>
                  <a:lnTo>
                    <a:pt x="143459" y="1870214"/>
                  </a:lnTo>
                  <a:close/>
                </a:path>
                <a:path w="181610" h="2510790">
                  <a:moveTo>
                    <a:pt x="145580" y="1780184"/>
                  </a:moveTo>
                  <a:lnTo>
                    <a:pt x="139217" y="1780184"/>
                  </a:lnTo>
                  <a:lnTo>
                    <a:pt x="136436" y="1785099"/>
                  </a:lnTo>
                  <a:lnTo>
                    <a:pt x="136436" y="1796351"/>
                  </a:lnTo>
                  <a:lnTo>
                    <a:pt x="139217" y="1801291"/>
                  </a:lnTo>
                  <a:lnTo>
                    <a:pt x="145580" y="1801291"/>
                  </a:lnTo>
                  <a:lnTo>
                    <a:pt x="148399" y="1796351"/>
                  </a:lnTo>
                  <a:lnTo>
                    <a:pt x="148399" y="1785099"/>
                  </a:lnTo>
                  <a:lnTo>
                    <a:pt x="145580" y="1780184"/>
                  </a:lnTo>
                  <a:close/>
                </a:path>
                <a:path w="181610" h="2510790">
                  <a:moveTo>
                    <a:pt x="146977" y="1690141"/>
                  </a:moveTo>
                  <a:lnTo>
                    <a:pt x="140652" y="1690141"/>
                  </a:lnTo>
                  <a:lnTo>
                    <a:pt x="137845" y="1695069"/>
                  </a:lnTo>
                  <a:lnTo>
                    <a:pt x="137845" y="1706321"/>
                  </a:lnTo>
                  <a:lnTo>
                    <a:pt x="140652" y="1711236"/>
                  </a:lnTo>
                  <a:lnTo>
                    <a:pt x="146977" y="1711236"/>
                  </a:lnTo>
                  <a:lnTo>
                    <a:pt x="149783" y="1706321"/>
                  </a:lnTo>
                  <a:lnTo>
                    <a:pt x="149783" y="1695069"/>
                  </a:lnTo>
                  <a:lnTo>
                    <a:pt x="146977" y="1690141"/>
                  </a:lnTo>
                  <a:close/>
                </a:path>
                <a:path w="181610" h="2510790">
                  <a:moveTo>
                    <a:pt x="149098" y="1600123"/>
                  </a:moveTo>
                  <a:lnTo>
                    <a:pt x="142062" y="1600123"/>
                  </a:lnTo>
                  <a:lnTo>
                    <a:pt x="139941" y="1605051"/>
                  </a:lnTo>
                  <a:lnTo>
                    <a:pt x="139941" y="1616290"/>
                  </a:lnTo>
                  <a:lnTo>
                    <a:pt x="142062" y="1621218"/>
                  </a:lnTo>
                  <a:lnTo>
                    <a:pt x="149098" y="1621218"/>
                  </a:lnTo>
                  <a:lnTo>
                    <a:pt x="151904" y="1616290"/>
                  </a:lnTo>
                  <a:lnTo>
                    <a:pt x="151904" y="1605051"/>
                  </a:lnTo>
                  <a:lnTo>
                    <a:pt x="149098" y="1600123"/>
                  </a:lnTo>
                  <a:close/>
                </a:path>
                <a:path w="181610" h="2510790">
                  <a:moveTo>
                    <a:pt x="150495" y="1510093"/>
                  </a:moveTo>
                  <a:lnTo>
                    <a:pt x="144157" y="1510093"/>
                  </a:lnTo>
                  <a:lnTo>
                    <a:pt x="141363" y="1515021"/>
                  </a:lnTo>
                  <a:lnTo>
                    <a:pt x="141363" y="1526260"/>
                  </a:lnTo>
                  <a:lnTo>
                    <a:pt x="144157" y="1531188"/>
                  </a:lnTo>
                  <a:lnTo>
                    <a:pt x="150495" y="1531188"/>
                  </a:lnTo>
                  <a:lnTo>
                    <a:pt x="153314" y="1526260"/>
                  </a:lnTo>
                  <a:lnTo>
                    <a:pt x="153314" y="1515021"/>
                  </a:lnTo>
                  <a:lnTo>
                    <a:pt x="150495" y="1510093"/>
                  </a:lnTo>
                  <a:close/>
                </a:path>
                <a:path w="181610" h="2510790">
                  <a:moveTo>
                    <a:pt x="152615" y="1420063"/>
                  </a:moveTo>
                  <a:lnTo>
                    <a:pt x="145580" y="1420063"/>
                  </a:lnTo>
                  <a:lnTo>
                    <a:pt x="142760" y="1424990"/>
                  </a:lnTo>
                  <a:lnTo>
                    <a:pt x="142760" y="1436243"/>
                  </a:lnTo>
                  <a:lnTo>
                    <a:pt x="145580" y="1441157"/>
                  </a:lnTo>
                  <a:lnTo>
                    <a:pt x="152615" y="1441157"/>
                  </a:lnTo>
                  <a:lnTo>
                    <a:pt x="154711" y="1436243"/>
                  </a:lnTo>
                  <a:lnTo>
                    <a:pt x="154711" y="1424990"/>
                  </a:lnTo>
                  <a:lnTo>
                    <a:pt x="152615" y="1420063"/>
                  </a:lnTo>
                  <a:close/>
                </a:path>
                <a:path w="181610" h="2510790">
                  <a:moveTo>
                    <a:pt x="168071" y="540169"/>
                  </a:moveTo>
                  <a:lnTo>
                    <a:pt x="161747" y="540169"/>
                  </a:lnTo>
                  <a:lnTo>
                    <a:pt x="158940" y="545083"/>
                  </a:lnTo>
                  <a:lnTo>
                    <a:pt x="158940" y="556348"/>
                  </a:lnTo>
                  <a:lnTo>
                    <a:pt x="161747" y="561276"/>
                  </a:lnTo>
                  <a:lnTo>
                    <a:pt x="168071" y="561276"/>
                  </a:lnTo>
                  <a:lnTo>
                    <a:pt x="170903" y="556348"/>
                  </a:lnTo>
                  <a:lnTo>
                    <a:pt x="170903" y="545083"/>
                  </a:lnTo>
                  <a:lnTo>
                    <a:pt x="168071" y="540169"/>
                  </a:lnTo>
                  <a:close/>
                </a:path>
                <a:path w="181610" h="2510790">
                  <a:moveTo>
                    <a:pt x="170192" y="450138"/>
                  </a:moveTo>
                  <a:lnTo>
                    <a:pt x="163156" y="450138"/>
                  </a:lnTo>
                  <a:lnTo>
                    <a:pt x="160350" y="455066"/>
                  </a:lnTo>
                  <a:lnTo>
                    <a:pt x="160350" y="466305"/>
                  </a:lnTo>
                  <a:lnTo>
                    <a:pt x="163156" y="471233"/>
                  </a:lnTo>
                  <a:lnTo>
                    <a:pt x="170192" y="471233"/>
                  </a:lnTo>
                  <a:lnTo>
                    <a:pt x="172288" y="466305"/>
                  </a:lnTo>
                  <a:lnTo>
                    <a:pt x="172288" y="455066"/>
                  </a:lnTo>
                  <a:lnTo>
                    <a:pt x="170192" y="450138"/>
                  </a:lnTo>
                  <a:close/>
                </a:path>
                <a:path w="181610" h="2510790">
                  <a:moveTo>
                    <a:pt x="171589" y="360108"/>
                  </a:moveTo>
                  <a:lnTo>
                    <a:pt x="165252" y="360108"/>
                  </a:lnTo>
                  <a:lnTo>
                    <a:pt x="162471" y="365048"/>
                  </a:lnTo>
                  <a:lnTo>
                    <a:pt x="162471" y="376275"/>
                  </a:lnTo>
                  <a:lnTo>
                    <a:pt x="165252" y="381203"/>
                  </a:lnTo>
                  <a:lnTo>
                    <a:pt x="171589" y="381203"/>
                  </a:lnTo>
                  <a:lnTo>
                    <a:pt x="174409" y="376275"/>
                  </a:lnTo>
                  <a:lnTo>
                    <a:pt x="174409" y="365048"/>
                  </a:lnTo>
                  <a:lnTo>
                    <a:pt x="171589" y="360108"/>
                  </a:lnTo>
                  <a:close/>
                </a:path>
                <a:path w="181610" h="2510790">
                  <a:moveTo>
                    <a:pt x="173012" y="270078"/>
                  </a:moveTo>
                  <a:lnTo>
                    <a:pt x="166687" y="270078"/>
                  </a:lnTo>
                  <a:lnTo>
                    <a:pt x="163855" y="275005"/>
                  </a:lnTo>
                  <a:lnTo>
                    <a:pt x="163855" y="286257"/>
                  </a:lnTo>
                  <a:lnTo>
                    <a:pt x="166687" y="291172"/>
                  </a:lnTo>
                  <a:lnTo>
                    <a:pt x="173012" y="291172"/>
                  </a:lnTo>
                  <a:lnTo>
                    <a:pt x="175806" y="286257"/>
                  </a:lnTo>
                  <a:lnTo>
                    <a:pt x="175806" y="275005"/>
                  </a:lnTo>
                  <a:lnTo>
                    <a:pt x="173012" y="270078"/>
                  </a:lnTo>
                  <a:close/>
                </a:path>
                <a:path w="181610" h="2510790">
                  <a:moveTo>
                    <a:pt x="175107" y="180047"/>
                  </a:moveTo>
                  <a:lnTo>
                    <a:pt x="168783" y="180047"/>
                  </a:lnTo>
                  <a:lnTo>
                    <a:pt x="165976" y="184975"/>
                  </a:lnTo>
                  <a:lnTo>
                    <a:pt x="165976" y="196240"/>
                  </a:lnTo>
                  <a:lnTo>
                    <a:pt x="168783" y="201155"/>
                  </a:lnTo>
                  <a:lnTo>
                    <a:pt x="175107" y="201155"/>
                  </a:lnTo>
                  <a:lnTo>
                    <a:pt x="177926" y="196240"/>
                  </a:lnTo>
                  <a:lnTo>
                    <a:pt x="177926" y="184975"/>
                  </a:lnTo>
                  <a:lnTo>
                    <a:pt x="175107" y="180047"/>
                  </a:lnTo>
                  <a:close/>
                </a:path>
                <a:path w="181610" h="2510790">
                  <a:moveTo>
                    <a:pt x="176529" y="90017"/>
                  </a:moveTo>
                  <a:lnTo>
                    <a:pt x="170192" y="90017"/>
                  </a:lnTo>
                  <a:lnTo>
                    <a:pt x="167373" y="94932"/>
                  </a:lnTo>
                  <a:lnTo>
                    <a:pt x="167373" y="106210"/>
                  </a:lnTo>
                  <a:lnTo>
                    <a:pt x="170192" y="111125"/>
                  </a:lnTo>
                  <a:lnTo>
                    <a:pt x="176529" y="111125"/>
                  </a:lnTo>
                  <a:lnTo>
                    <a:pt x="179324" y="106210"/>
                  </a:lnTo>
                  <a:lnTo>
                    <a:pt x="179324" y="94932"/>
                  </a:lnTo>
                  <a:lnTo>
                    <a:pt x="176529" y="90017"/>
                  </a:lnTo>
                  <a:close/>
                </a:path>
                <a:path w="181610" h="2510790">
                  <a:moveTo>
                    <a:pt x="178650" y="0"/>
                  </a:moveTo>
                  <a:lnTo>
                    <a:pt x="171589" y="0"/>
                  </a:lnTo>
                  <a:lnTo>
                    <a:pt x="169494" y="4927"/>
                  </a:lnTo>
                  <a:lnTo>
                    <a:pt x="169494" y="16167"/>
                  </a:lnTo>
                  <a:lnTo>
                    <a:pt x="171589" y="21094"/>
                  </a:lnTo>
                  <a:lnTo>
                    <a:pt x="178650" y="21094"/>
                  </a:lnTo>
                  <a:lnTo>
                    <a:pt x="181444" y="16167"/>
                  </a:lnTo>
                  <a:lnTo>
                    <a:pt x="181444" y="4927"/>
                  </a:lnTo>
                  <a:lnTo>
                    <a:pt x="178650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546068" y="1243025"/>
              <a:ext cx="2016760" cy="2031364"/>
            </a:xfrm>
            <a:custGeom>
              <a:avLst/>
              <a:gdLst/>
              <a:ahLst/>
              <a:cxnLst/>
              <a:rect l="l" t="t" r="r" b="b"/>
              <a:pathLst>
                <a:path w="2016760" h="2031364">
                  <a:moveTo>
                    <a:pt x="2016505" y="0"/>
                  </a:moveTo>
                  <a:lnTo>
                    <a:pt x="2006650" y="566902"/>
                  </a:lnTo>
                </a:path>
                <a:path w="2016760" h="2031364">
                  <a:moveTo>
                    <a:pt x="0" y="1989772"/>
                  </a:moveTo>
                  <a:lnTo>
                    <a:pt x="54165" y="1987664"/>
                  </a:lnTo>
                  <a:lnTo>
                    <a:pt x="56984" y="1987664"/>
                  </a:lnTo>
                  <a:lnTo>
                    <a:pt x="58381" y="1995398"/>
                  </a:lnTo>
                  <a:lnTo>
                    <a:pt x="58381" y="2008759"/>
                  </a:lnTo>
                  <a:lnTo>
                    <a:pt x="58381" y="2021420"/>
                  </a:lnTo>
                  <a:lnTo>
                    <a:pt x="55575" y="2029853"/>
                  </a:lnTo>
                  <a:lnTo>
                    <a:pt x="52755" y="2029853"/>
                  </a:lnTo>
                  <a:lnTo>
                    <a:pt x="1409" y="20312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014774" y="3180029"/>
              <a:ext cx="12700" cy="60960"/>
            </a:xfrm>
            <a:custGeom>
              <a:avLst/>
              <a:gdLst/>
              <a:ahLst/>
              <a:cxnLst/>
              <a:rect l="l" t="t" r="r" b="b"/>
              <a:pathLst>
                <a:path w="12700" h="60960">
                  <a:moveTo>
                    <a:pt x="6095" y="0"/>
                  </a:moveTo>
                  <a:lnTo>
                    <a:pt x="838" y="10236"/>
                  </a:lnTo>
                  <a:lnTo>
                    <a:pt x="0" y="40411"/>
                  </a:lnTo>
                  <a:lnTo>
                    <a:pt x="7251" y="60731"/>
                  </a:lnTo>
                  <a:lnTo>
                    <a:pt x="11468" y="51511"/>
                  </a:lnTo>
                  <a:lnTo>
                    <a:pt x="12179" y="14274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022763" y="3178162"/>
              <a:ext cx="24130" cy="66675"/>
            </a:xfrm>
            <a:custGeom>
              <a:avLst/>
              <a:gdLst/>
              <a:ahLst/>
              <a:cxnLst/>
              <a:rect l="l" t="t" r="r" b="b"/>
              <a:pathLst>
                <a:path w="24129" h="66675">
                  <a:moveTo>
                    <a:pt x="23914" y="20383"/>
                  </a:moveTo>
                  <a:lnTo>
                    <a:pt x="23914" y="18986"/>
                  </a:lnTo>
                  <a:lnTo>
                    <a:pt x="23215" y="16878"/>
                  </a:lnTo>
                  <a:lnTo>
                    <a:pt x="22504" y="16878"/>
                  </a:lnTo>
                  <a:lnTo>
                    <a:pt x="21805" y="10553"/>
                  </a:lnTo>
                  <a:lnTo>
                    <a:pt x="18287" y="3505"/>
                  </a:lnTo>
                  <a:lnTo>
                    <a:pt x="15481" y="0"/>
                  </a:lnTo>
                  <a:lnTo>
                    <a:pt x="0" y="0"/>
                  </a:lnTo>
                  <a:lnTo>
                    <a:pt x="711" y="4914"/>
                  </a:lnTo>
                  <a:lnTo>
                    <a:pt x="2819" y="13347"/>
                  </a:lnTo>
                  <a:lnTo>
                    <a:pt x="6324" y="16878"/>
                  </a:lnTo>
                  <a:lnTo>
                    <a:pt x="4947" y="23882"/>
                  </a:lnTo>
                  <a:lnTo>
                    <a:pt x="4224" y="34453"/>
                  </a:lnTo>
                  <a:lnTo>
                    <a:pt x="4551" y="45555"/>
                  </a:lnTo>
                  <a:lnTo>
                    <a:pt x="6324" y="54152"/>
                  </a:lnTo>
                  <a:lnTo>
                    <a:pt x="2819" y="56273"/>
                  </a:lnTo>
                  <a:lnTo>
                    <a:pt x="711" y="62585"/>
                  </a:lnTo>
                  <a:lnTo>
                    <a:pt x="0" y="66116"/>
                  </a:lnTo>
                  <a:lnTo>
                    <a:pt x="15481" y="66116"/>
                  </a:lnTo>
                  <a:lnTo>
                    <a:pt x="16179" y="65404"/>
                  </a:lnTo>
                  <a:lnTo>
                    <a:pt x="16891" y="64693"/>
                  </a:lnTo>
                  <a:lnTo>
                    <a:pt x="17589" y="6329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980764" y="3208210"/>
              <a:ext cx="12700" cy="121920"/>
            </a:xfrm>
            <a:custGeom>
              <a:avLst/>
              <a:gdLst/>
              <a:ahLst/>
              <a:cxnLst/>
              <a:rect l="l" t="t" r="r" b="b"/>
              <a:pathLst>
                <a:path w="12700" h="121920">
                  <a:moveTo>
                    <a:pt x="11963" y="120815"/>
                  </a:moveTo>
                  <a:lnTo>
                    <a:pt x="8496" y="108508"/>
                  </a:lnTo>
                  <a:lnTo>
                    <a:pt x="0" y="108508"/>
                  </a:lnTo>
                  <a:lnTo>
                    <a:pt x="3009" y="121831"/>
                  </a:lnTo>
                  <a:lnTo>
                    <a:pt x="11963" y="120815"/>
                  </a:lnTo>
                  <a:close/>
                </a:path>
                <a:path w="12700" h="121920">
                  <a:moveTo>
                    <a:pt x="12141" y="13182"/>
                  </a:moveTo>
                  <a:lnTo>
                    <a:pt x="8890" y="0"/>
                  </a:lnTo>
                  <a:lnTo>
                    <a:pt x="927" y="0"/>
                  </a:lnTo>
                  <a:lnTo>
                    <a:pt x="4737" y="13182"/>
                  </a:lnTo>
                  <a:lnTo>
                    <a:pt x="12141" y="13182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5" name="object 30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637330" y="2587650"/>
              <a:ext cx="86156" cy="86867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908577" y="1246365"/>
              <a:ext cx="1858238" cy="1423923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134927" y="2747479"/>
              <a:ext cx="22517" cy="22517"/>
            </a:xfrm>
            <a:prstGeom prst="rect">
              <a:avLst/>
            </a:prstGeom>
          </p:spPr>
        </p:pic>
        <p:sp>
          <p:nvSpPr>
            <p:cNvPr id="308" name="object 308"/>
            <p:cNvSpPr/>
            <p:nvPr/>
          </p:nvSpPr>
          <p:spPr>
            <a:xfrm>
              <a:off x="5134927" y="2747479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1252" y="22517"/>
                  </a:moveTo>
                  <a:lnTo>
                    <a:pt x="16890" y="22517"/>
                  </a:lnTo>
                  <a:lnTo>
                    <a:pt x="22517" y="17602"/>
                  </a:lnTo>
                  <a:lnTo>
                    <a:pt x="22517" y="11252"/>
                  </a:lnTo>
                  <a:lnTo>
                    <a:pt x="22517" y="5638"/>
                  </a:lnTo>
                  <a:lnTo>
                    <a:pt x="16890" y="0"/>
                  </a:lnTo>
                  <a:lnTo>
                    <a:pt x="11252" y="0"/>
                  </a:lnTo>
                  <a:lnTo>
                    <a:pt x="4940" y="0"/>
                  </a:lnTo>
                  <a:lnTo>
                    <a:pt x="0" y="5638"/>
                  </a:lnTo>
                  <a:lnTo>
                    <a:pt x="0" y="11252"/>
                  </a:lnTo>
                  <a:lnTo>
                    <a:pt x="0" y="17602"/>
                  </a:lnTo>
                  <a:lnTo>
                    <a:pt x="4940" y="22517"/>
                  </a:lnTo>
                  <a:lnTo>
                    <a:pt x="11252" y="2251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9" name="object 30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134254" y="2705988"/>
              <a:ext cx="22478" cy="22504"/>
            </a:xfrm>
            <a:prstGeom prst="rect">
              <a:avLst/>
            </a:prstGeom>
          </p:spPr>
        </p:pic>
        <p:sp>
          <p:nvSpPr>
            <p:cNvPr id="310" name="object 310"/>
            <p:cNvSpPr/>
            <p:nvPr/>
          </p:nvSpPr>
          <p:spPr>
            <a:xfrm>
              <a:off x="5134254" y="2705988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60">
                  <a:moveTo>
                    <a:pt x="11252" y="22504"/>
                  </a:moveTo>
                  <a:lnTo>
                    <a:pt x="17564" y="22504"/>
                  </a:lnTo>
                  <a:lnTo>
                    <a:pt x="22478" y="17589"/>
                  </a:lnTo>
                  <a:lnTo>
                    <a:pt x="22478" y="11252"/>
                  </a:lnTo>
                  <a:lnTo>
                    <a:pt x="22478" y="5626"/>
                  </a:lnTo>
                  <a:lnTo>
                    <a:pt x="17564" y="0"/>
                  </a:lnTo>
                  <a:lnTo>
                    <a:pt x="11252" y="0"/>
                  </a:lnTo>
                  <a:lnTo>
                    <a:pt x="4889" y="0"/>
                  </a:lnTo>
                  <a:lnTo>
                    <a:pt x="0" y="5626"/>
                  </a:lnTo>
                  <a:lnTo>
                    <a:pt x="0" y="11252"/>
                  </a:lnTo>
                  <a:lnTo>
                    <a:pt x="0" y="17589"/>
                  </a:lnTo>
                  <a:lnTo>
                    <a:pt x="4889" y="22504"/>
                  </a:lnTo>
                  <a:lnTo>
                    <a:pt x="11252" y="225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1" name="object 31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104360" y="2785999"/>
              <a:ext cx="72085" cy="75603"/>
            </a:xfrm>
            <a:prstGeom prst="rect">
              <a:avLst/>
            </a:prstGeom>
          </p:spPr>
        </p:pic>
        <p:pic>
          <p:nvPicPr>
            <p:cNvPr id="312" name="object 312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615866" y="2725698"/>
              <a:ext cx="11264" cy="21094"/>
            </a:xfrm>
            <a:prstGeom prst="rect">
              <a:avLst/>
            </a:prstGeom>
          </p:spPr>
        </p:pic>
        <p:sp>
          <p:nvSpPr>
            <p:cNvPr id="313" name="object 313"/>
            <p:cNvSpPr/>
            <p:nvPr/>
          </p:nvSpPr>
          <p:spPr>
            <a:xfrm>
              <a:off x="4615865" y="2717952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5" h="29210">
                  <a:moveTo>
                    <a:pt x="10553" y="26720"/>
                  </a:moveTo>
                  <a:lnTo>
                    <a:pt x="11264" y="25311"/>
                  </a:lnTo>
                  <a:lnTo>
                    <a:pt x="11264" y="23202"/>
                  </a:lnTo>
                  <a:lnTo>
                    <a:pt x="11264" y="21805"/>
                  </a:lnTo>
                  <a:lnTo>
                    <a:pt x="11264" y="14071"/>
                  </a:lnTo>
                  <a:lnTo>
                    <a:pt x="9156" y="7747"/>
                  </a:lnTo>
                  <a:lnTo>
                    <a:pt x="5626" y="7747"/>
                  </a:lnTo>
                  <a:lnTo>
                    <a:pt x="2819" y="7747"/>
                  </a:lnTo>
                  <a:lnTo>
                    <a:pt x="0" y="14071"/>
                  </a:lnTo>
                  <a:lnTo>
                    <a:pt x="0" y="21805"/>
                  </a:lnTo>
                  <a:lnTo>
                    <a:pt x="0" y="23901"/>
                  </a:lnTo>
                  <a:lnTo>
                    <a:pt x="711" y="26720"/>
                  </a:lnTo>
                  <a:lnTo>
                    <a:pt x="711" y="28841"/>
                  </a:lnTo>
                </a:path>
                <a:path w="32385" h="29210">
                  <a:moveTo>
                    <a:pt x="30949" y="4203"/>
                  </a:moveTo>
                  <a:lnTo>
                    <a:pt x="18999" y="5626"/>
                  </a:lnTo>
                  <a:lnTo>
                    <a:pt x="9842" y="11963"/>
                  </a:lnTo>
                </a:path>
                <a:path w="32385" h="29210">
                  <a:moveTo>
                    <a:pt x="5626" y="7747"/>
                  </a:moveTo>
                  <a:lnTo>
                    <a:pt x="9842" y="1409"/>
                  </a:lnTo>
                  <a:lnTo>
                    <a:pt x="18999" y="0"/>
                  </a:lnTo>
                  <a:lnTo>
                    <a:pt x="32359" y="4203"/>
                  </a:lnTo>
                  <a:lnTo>
                    <a:pt x="32359" y="267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4" name="object 314"/>
          <p:cNvSpPr txBox="1"/>
          <p:nvPr/>
        </p:nvSpPr>
        <p:spPr>
          <a:xfrm>
            <a:off x="7958301" y="549301"/>
            <a:ext cx="411162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5" dirty="0">
                <a:latin typeface="Lucida Sans Unicode"/>
                <a:cs typeface="Lucida Sans Unicode"/>
              </a:rPr>
              <a:t>La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protección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contra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fallas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tierra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también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puede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suministrar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algunos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interruptores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540"/>
              </a:spcBef>
            </a:pP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desconexión,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el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interruptor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presión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atornillado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que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muestra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continuación.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18" name="object 318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29</a:t>
            </a:fld>
            <a:endParaRPr spc="-75" dirty="0"/>
          </a:p>
        </p:txBody>
      </p:sp>
      <p:sp>
        <p:nvSpPr>
          <p:cNvPr id="315" name="object 315"/>
          <p:cNvSpPr txBox="1"/>
          <p:nvPr/>
        </p:nvSpPr>
        <p:spPr>
          <a:xfrm>
            <a:off x="10908712" y="2510647"/>
            <a:ext cx="10934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Relé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tierra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5762471" y="3976624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3</a:t>
            </a:r>
            <a:endParaRPr sz="1050">
              <a:latin typeface="Arial"/>
              <a:cs typeface="Arial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7967002" y="4013201"/>
            <a:ext cx="4320540" cy="4663777"/>
          </a:xfrm>
          <a:prstGeom prst="rect">
            <a:avLst/>
          </a:prstGeom>
          <a:solidFill>
            <a:srgbClr val="D1D3D4"/>
          </a:solidFill>
        </p:spPr>
        <p:txBody>
          <a:bodyPr vert="horz" wrap="square" lIns="0" tIns="135890" rIns="0" bIns="0" rtlCol="0">
            <a:spAutoFit/>
          </a:bodyPr>
          <a:lstStyle/>
          <a:p>
            <a:pPr marL="181610" marR="281940">
              <a:lnSpc>
                <a:spcPct val="114300"/>
              </a:lnSpc>
              <a:spcBef>
                <a:spcPts val="1070"/>
              </a:spcBef>
              <a:tabLst>
                <a:tab pos="755650" algn="l"/>
              </a:tabLst>
            </a:pPr>
            <a:r>
              <a:rPr sz="1050" spc="-55" dirty="0">
                <a:latin typeface="Lucida Sans Unicode"/>
                <a:cs typeface="Lucida Sans Unicode"/>
              </a:rPr>
              <a:t>.</a:t>
            </a:r>
            <a:r>
              <a:rPr sz="1050" u="sng" spc="-5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-15" dirty="0">
                <a:latin typeface="Lucida Sans Unicode"/>
                <a:cs typeface="Lucida Sans Unicode"/>
              </a:rPr>
              <a:t>es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el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equipo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5" dirty="0">
                <a:latin typeface="Lucida Sans Unicode"/>
                <a:cs typeface="Lucida Sans Unicode"/>
              </a:rPr>
              <a:t>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través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del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cual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la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energía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ingresa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5" dirty="0">
                <a:latin typeface="Lucida Sans Unicode"/>
                <a:cs typeface="Lucida Sans Unicode"/>
              </a:rPr>
              <a:t>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un </a:t>
            </a:r>
            <a:r>
              <a:rPr sz="1050" spc="-32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edificio.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75"/>
              </a:spcBef>
            </a:pPr>
            <a:endParaRPr sz="850">
              <a:latin typeface="Lucida Sans Unicode"/>
              <a:cs typeface="Lucida Sans Unicode"/>
            </a:endParaRPr>
          </a:p>
          <a:p>
            <a:pPr marL="234315" marR="424815" indent="-234315">
              <a:lnSpc>
                <a:spcPct val="119100"/>
              </a:lnSpc>
              <a:buAutoNum type="arabicPeriod" startAt="2"/>
              <a:tabLst>
                <a:tab pos="234315" algn="l"/>
                <a:tab pos="1934845" algn="l"/>
              </a:tabLst>
            </a:pPr>
            <a:r>
              <a:rPr sz="1000" dirty="0">
                <a:latin typeface="Lucida Sans Unicode"/>
                <a:cs typeface="Lucida Sans Unicode"/>
              </a:rPr>
              <a:t>Según </a:t>
            </a:r>
            <a:r>
              <a:rPr sz="1050" i="1" spc="-10" dirty="0">
                <a:latin typeface="Trebuchet MS"/>
                <a:cs typeface="Trebuchet MS"/>
              </a:rPr>
              <a:t>Comité </a:t>
            </a:r>
            <a:r>
              <a:rPr sz="1050" i="1" spc="-25" dirty="0">
                <a:latin typeface="Trebuchet MS"/>
                <a:cs typeface="Trebuchet MS"/>
              </a:rPr>
              <a:t>ejecutivo </a:t>
            </a:r>
            <a:r>
              <a:rPr sz="1050" i="1" spc="20" dirty="0">
                <a:latin typeface="Trebuchet MS"/>
                <a:cs typeface="Trebuchet MS"/>
              </a:rPr>
              <a:t>nacional</a:t>
            </a:r>
            <a:r>
              <a:rPr sz="1000" spc="20" dirty="0">
                <a:latin typeface="Lucida Sans Unicode"/>
                <a:cs typeface="Lucida Sans Unicode"/>
              </a:rPr>
              <a:t>® </a:t>
            </a:r>
            <a:r>
              <a:rPr sz="1000" spc="-25" dirty="0">
                <a:latin typeface="Lucida Sans Unicode"/>
                <a:cs typeface="Lucida Sans Unicode"/>
              </a:rPr>
              <a:t>Artículo </a:t>
            </a:r>
            <a:r>
              <a:rPr sz="1000" spc="-60" dirty="0">
                <a:latin typeface="Lucida Sans Unicode"/>
                <a:cs typeface="Lucida Sans Unicode"/>
              </a:rPr>
              <a:t>230.7 </a:t>
            </a:r>
            <a:r>
              <a:rPr sz="1000" spc="-50" dirty="0">
                <a:latin typeface="Lucida Sans Unicode"/>
                <a:cs typeface="Lucida Sans Unicode"/>
              </a:rPr>
              <a:t>, </a:t>
            </a:r>
            <a:r>
              <a:rPr sz="1000" spc="-10" dirty="0">
                <a:latin typeface="Lucida Sans Unicode"/>
                <a:cs typeface="Lucida Sans Unicode"/>
              </a:rPr>
              <a:t>no </a:t>
            </a:r>
            <a:r>
              <a:rPr sz="1000" spc="-15" dirty="0">
                <a:latin typeface="Lucida Sans Unicode"/>
                <a:cs typeface="Lucida Sans Unicode"/>
              </a:rPr>
              <a:t>se </a:t>
            </a:r>
            <a:r>
              <a:rPr sz="1000" spc="-1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utilizarán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más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000" spc="-10" dirty="0">
                <a:latin typeface="Lucida Sans Unicode"/>
                <a:cs typeface="Lucida Sans Unicode"/>
              </a:rPr>
              <a:t>interruptores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disyuntores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dirty="0">
                <a:latin typeface="Lucida Sans Unicode"/>
                <a:cs typeface="Lucida Sans Unicode"/>
              </a:rPr>
              <a:t>para  </a:t>
            </a:r>
            <a:r>
              <a:rPr sz="1000" spc="-10" dirty="0">
                <a:latin typeface="Lucida Sans Unicode"/>
                <a:cs typeface="Lucida Sans Unicode"/>
              </a:rPr>
              <a:t>desconectar</a:t>
            </a:r>
            <a:r>
              <a:rPr sz="1000" spc="-6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y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aislar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el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servicio.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220345" marR="389890" indent="-220345">
              <a:lnSpc>
                <a:spcPct val="133300"/>
              </a:lnSpc>
              <a:buAutoNum type="arabicPeriod" startAt="2"/>
              <a:tabLst>
                <a:tab pos="220345" algn="l"/>
                <a:tab pos="2758440" algn="l"/>
                <a:tab pos="3828415" algn="l"/>
              </a:tabLst>
            </a:pPr>
            <a:r>
              <a:rPr sz="900" spc="-1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típicos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constan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sección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-25" dirty="0">
                <a:latin typeface="Lucida Sans Unicode"/>
                <a:cs typeface="Lucida Sans Unicode"/>
              </a:rPr>
              <a:t>y,  </a:t>
            </a:r>
            <a:r>
              <a:rPr sz="900" spc="-10" dirty="0">
                <a:latin typeface="Lucida Sans Unicode"/>
                <a:cs typeface="Lucida Sans Unicode"/>
              </a:rPr>
              <a:t>por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general,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más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secciones</a:t>
            </a:r>
            <a:r>
              <a:rPr sz="900" u="sng" spc="-2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900" spc="-45" dirty="0"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213360" marR="600710" indent="-213360">
              <a:lnSpc>
                <a:spcPct val="141200"/>
              </a:lnSpc>
              <a:spcBef>
                <a:spcPts val="5"/>
              </a:spcBef>
              <a:buAutoNum type="arabicPeriod" startAt="2"/>
              <a:tabLst>
                <a:tab pos="213360" algn="l"/>
                <a:tab pos="1710689" algn="l"/>
              </a:tabLst>
            </a:pPr>
            <a:r>
              <a:rPr sz="850" spc="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agregar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  </a:t>
            </a:r>
            <a:r>
              <a:rPr sz="850" spc="-5" dirty="0">
                <a:latin typeface="Lucida Sans Unicode"/>
                <a:cs typeface="Lucida Sans Unicode"/>
              </a:rPr>
              <a:t>acomodar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cable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ingresa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parte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inferior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conecta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bus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parte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superior.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213360" marR="540385" indent="-213360">
              <a:lnSpc>
                <a:spcPct val="141200"/>
              </a:lnSpc>
              <a:buAutoNum type="arabicPeriod" startAt="2"/>
              <a:tabLst>
                <a:tab pos="213360" algn="l"/>
                <a:tab pos="1112520" algn="l"/>
              </a:tabLst>
            </a:pPr>
            <a:r>
              <a:rPr sz="850" spc="-10" dirty="0">
                <a:latin typeface="Lucida Sans Unicode"/>
                <a:cs typeface="Lucida Sans Unicode"/>
              </a:rPr>
              <a:t>Medición</a:t>
            </a:r>
            <a:r>
              <a:rPr sz="850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-20" dirty="0">
                <a:latin typeface="Lucida Sans Unicode"/>
                <a:cs typeface="Lucida Sans Unicode"/>
              </a:rPr>
              <a:t>significa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todavía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aplica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medidor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servicios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públicos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cuando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está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abierta.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220345" marR="518795" indent="-220345">
              <a:lnSpc>
                <a:spcPct val="133300"/>
              </a:lnSpc>
              <a:buAutoNum type="arabicPeriod" startAt="2"/>
              <a:tabLst>
                <a:tab pos="220345" algn="l"/>
                <a:tab pos="1172845" algn="l"/>
              </a:tabLst>
            </a:pPr>
            <a:r>
              <a:rPr sz="900" spc="-10" dirty="0">
                <a:latin typeface="Lucida Sans Unicode"/>
                <a:cs typeface="Lucida Sans Unicode"/>
              </a:rPr>
              <a:t>Medición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-20" dirty="0">
                <a:latin typeface="Lucida Sans Unicode"/>
                <a:cs typeface="Lucida Sans Unicode"/>
              </a:rPr>
              <a:t>significa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energía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quita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medidor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 </a:t>
            </a:r>
            <a:r>
              <a:rPr sz="900" spc="-20" dirty="0">
                <a:latin typeface="Lucida Sans Unicode"/>
                <a:cs typeface="Lucida Sans Unicode"/>
              </a:rPr>
              <a:t>servicios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públicos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cuando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desconexión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principal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abierta.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70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227329" marR="574675" indent="-227329">
              <a:lnSpc>
                <a:spcPct val="126299"/>
              </a:lnSpc>
              <a:buAutoNum type="arabicPeriod" startAt="2"/>
              <a:tabLst>
                <a:tab pos="227329" algn="l"/>
              </a:tabLst>
            </a:pPr>
            <a:r>
              <a:rPr sz="950" spc="-15" dirty="0">
                <a:latin typeface="Lucida Sans Unicode"/>
                <a:cs typeface="Lucida Sans Unicode"/>
              </a:rPr>
              <a:t>¿Cuál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los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siguientes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métodos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detección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fallas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5" dirty="0">
                <a:latin typeface="Lucida Sans Unicode"/>
                <a:cs typeface="Lucida Sans Unicode"/>
              </a:rPr>
              <a:t>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tierra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involucra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detección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corriente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un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solo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conductor?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70"/>
              </a:spcBef>
            </a:pPr>
            <a:endParaRPr sz="1150">
              <a:latin typeface="Lucida Sans Unicode"/>
              <a:cs typeface="Lucida Sans Unicode"/>
            </a:endParaRPr>
          </a:p>
          <a:p>
            <a:pPr marL="400050"/>
            <a:r>
              <a:rPr sz="850" spc="-10" dirty="0">
                <a:latin typeface="Lucida Sans Unicode"/>
                <a:cs typeface="Lucida Sans Unicode"/>
              </a:rPr>
              <a:t>una.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Método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directo</a:t>
            </a:r>
            <a:endParaRPr sz="850">
              <a:latin typeface="Lucida Sans Unicode"/>
              <a:cs typeface="Lucida Sans Unicode"/>
            </a:endParaRPr>
          </a:p>
          <a:p>
            <a:pPr marL="400050">
              <a:spcBef>
                <a:spcPts val="370"/>
              </a:spcBef>
            </a:pPr>
            <a:r>
              <a:rPr sz="900" spc="10" dirty="0">
                <a:latin typeface="Lucida Sans Unicode"/>
                <a:cs typeface="Lucida Sans Unicode"/>
              </a:rPr>
              <a:t>B.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método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secuenciación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cero</a:t>
            </a:r>
            <a:endParaRPr sz="900">
              <a:latin typeface="Lucida Sans Unicode"/>
              <a:cs typeface="Lucida Sans Unicode"/>
            </a:endParaRPr>
          </a:p>
          <a:p>
            <a:pPr marL="400050">
              <a:spcBef>
                <a:spcPts val="210"/>
              </a:spcBef>
            </a:pPr>
            <a:r>
              <a:rPr sz="1050" spc="-60" dirty="0">
                <a:latin typeface="Lucida Sans Unicode"/>
                <a:cs typeface="Lucida Sans Unicode"/>
              </a:rPr>
              <a:t>C. </a:t>
            </a:r>
            <a:r>
              <a:rPr sz="1050" spc="-10" dirty="0">
                <a:latin typeface="Lucida Sans Unicode"/>
                <a:cs typeface="Lucida Sans Unicode"/>
              </a:rPr>
              <a:t>método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residual</a:t>
            </a:r>
            <a:endParaRPr sz="10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659851" y="6903719"/>
            <a:ext cx="1462405" cy="68580"/>
          </a:xfrm>
          <a:custGeom>
            <a:avLst/>
            <a:gdLst/>
            <a:ahLst/>
            <a:cxnLst/>
            <a:rect l="l" t="t" r="r" b="b"/>
            <a:pathLst>
              <a:path w="1462404" h="68579">
                <a:moveTo>
                  <a:pt x="1462265" y="1270"/>
                </a:moveTo>
                <a:lnTo>
                  <a:pt x="1460131" y="1270"/>
                </a:lnTo>
                <a:lnTo>
                  <a:pt x="1460131" y="0"/>
                </a:lnTo>
                <a:lnTo>
                  <a:pt x="0" y="0"/>
                </a:lnTo>
                <a:lnTo>
                  <a:pt x="0" y="1270"/>
                </a:lnTo>
                <a:lnTo>
                  <a:pt x="0" y="6350"/>
                </a:lnTo>
                <a:lnTo>
                  <a:pt x="0" y="68580"/>
                </a:lnTo>
                <a:lnTo>
                  <a:pt x="1458683" y="68580"/>
                </a:lnTo>
                <a:lnTo>
                  <a:pt x="1458683" y="6350"/>
                </a:lnTo>
                <a:lnTo>
                  <a:pt x="1462265" y="6350"/>
                </a:lnTo>
                <a:lnTo>
                  <a:pt x="1462265" y="127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618002" y="6154839"/>
            <a:ext cx="584200" cy="33020"/>
          </a:xfrm>
          <a:custGeom>
            <a:avLst/>
            <a:gdLst/>
            <a:ahLst/>
            <a:cxnLst/>
            <a:rect l="l" t="t" r="r" b="b"/>
            <a:pathLst>
              <a:path w="584200" h="33020">
                <a:moveTo>
                  <a:pt x="583717" y="0"/>
                </a:moveTo>
                <a:lnTo>
                  <a:pt x="0" y="0"/>
                </a:lnTo>
                <a:lnTo>
                  <a:pt x="0" y="33020"/>
                </a:lnTo>
                <a:lnTo>
                  <a:pt x="583717" y="33020"/>
                </a:lnTo>
                <a:lnTo>
                  <a:pt x="583717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8121688" y="5525681"/>
            <a:ext cx="692150" cy="696595"/>
            <a:chOff x="3067088" y="5525680"/>
            <a:chExt cx="692150" cy="696595"/>
          </a:xfrm>
        </p:grpSpPr>
        <p:sp>
          <p:nvSpPr>
            <p:cNvPr id="5" name="object 5"/>
            <p:cNvSpPr/>
            <p:nvPr/>
          </p:nvSpPr>
          <p:spPr>
            <a:xfrm>
              <a:off x="3710254" y="5532030"/>
              <a:ext cx="42545" cy="483870"/>
            </a:xfrm>
            <a:custGeom>
              <a:avLst/>
              <a:gdLst/>
              <a:ahLst/>
              <a:cxnLst/>
              <a:rect l="l" t="t" r="r" b="b"/>
              <a:pathLst>
                <a:path w="42545" h="483870">
                  <a:moveTo>
                    <a:pt x="42405" y="0"/>
                  </a:moveTo>
                  <a:lnTo>
                    <a:pt x="0" y="0"/>
                  </a:lnTo>
                  <a:lnTo>
                    <a:pt x="0" y="483323"/>
                  </a:lnTo>
                  <a:lnTo>
                    <a:pt x="42405" y="483323"/>
                  </a:lnTo>
                  <a:lnTo>
                    <a:pt x="42405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710254" y="5532030"/>
              <a:ext cx="42545" cy="483870"/>
            </a:xfrm>
            <a:custGeom>
              <a:avLst/>
              <a:gdLst/>
              <a:ahLst/>
              <a:cxnLst/>
              <a:rect l="l" t="t" r="r" b="b"/>
              <a:pathLst>
                <a:path w="42545" h="483870">
                  <a:moveTo>
                    <a:pt x="42405" y="483323"/>
                  </a:moveTo>
                  <a:lnTo>
                    <a:pt x="0" y="483323"/>
                  </a:lnTo>
                  <a:lnTo>
                    <a:pt x="0" y="0"/>
                  </a:lnTo>
                  <a:lnTo>
                    <a:pt x="42405" y="0"/>
                  </a:lnTo>
                  <a:lnTo>
                    <a:pt x="42405" y="48332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67088" y="5564568"/>
              <a:ext cx="685800" cy="15875"/>
            </a:xfrm>
            <a:custGeom>
              <a:avLst/>
              <a:gdLst/>
              <a:ahLst/>
              <a:cxnLst/>
              <a:rect l="l" t="t" r="r" b="b"/>
              <a:pathLst>
                <a:path w="685800" h="15875">
                  <a:moveTo>
                    <a:pt x="685253" y="0"/>
                  </a:moveTo>
                  <a:lnTo>
                    <a:pt x="0" y="0"/>
                  </a:lnTo>
                  <a:lnTo>
                    <a:pt x="0" y="15621"/>
                  </a:lnTo>
                  <a:lnTo>
                    <a:pt x="685253" y="15621"/>
                  </a:lnTo>
                  <a:lnTo>
                    <a:pt x="68525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39832" y="6048235"/>
              <a:ext cx="111937" cy="173621"/>
            </a:xfrm>
            <a:prstGeom prst="rect">
              <a:avLst/>
            </a:prstGeom>
          </p:spPr>
        </p:pic>
      </p:grpSp>
      <p:sp>
        <p:nvSpPr>
          <p:cNvPr id="9" name="object 9"/>
          <p:cNvSpPr/>
          <p:nvPr/>
        </p:nvSpPr>
        <p:spPr>
          <a:xfrm>
            <a:off x="8234236" y="6488429"/>
            <a:ext cx="1979295" cy="222250"/>
          </a:xfrm>
          <a:custGeom>
            <a:avLst/>
            <a:gdLst/>
            <a:ahLst/>
            <a:cxnLst/>
            <a:rect l="l" t="t" r="r" b="b"/>
            <a:pathLst>
              <a:path w="1979295" h="222250">
                <a:moveTo>
                  <a:pt x="1978863" y="0"/>
                </a:moveTo>
                <a:lnTo>
                  <a:pt x="1965096" y="0"/>
                </a:lnTo>
                <a:lnTo>
                  <a:pt x="1965096" y="8890"/>
                </a:lnTo>
                <a:lnTo>
                  <a:pt x="573024" y="8890"/>
                </a:lnTo>
                <a:lnTo>
                  <a:pt x="573024" y="0"/>
                </a:lnTo>
                <a:lnTo>
                  <a:pt x="0" y="0"/>
                </a:lnTo>
                <a:lnTo>
                  <a:pt x="0" y="8890"/>
                </a:lnTo>
                <a:lnTo>
                  <a:pt x="0" y="60883"/>
                </a:lnTo>
                <a:lnTo>
                  <a:pt x="0" y="222250"/>
                </a:lnTo>
                <a:lnTo>
                  <a:pt x="1978863" y="222250"/>
                </a:lnTo>
                <a:lnTo>
                  <a:pt x="1978863" y="60883"/>
                </a:lnTo>
                <a:lnTo>
                  <a:pt x="1978863" y="8890"/>
                </a:lnTo>
                <a:lnTo>
                  <a:pt x="1978863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9894913" y="5981663"/>
            <a:ext cx="61594" cy="135255"/>
            <a:chOff x="4840313" y="5981662"/>
            <a:chExt cx="61594" cy="135255"/>
          </a:xfrm>
        </p:grpSpPr>
        <p:sp>
          <p:nvSpPr>
            <p:cNvPr id="11" name="object 11"/>
            <p:cNvSpPr/>
            <p:nvPr/>
          </p:nvSpPr>
          <p:spPr>
            <a:xfrm>
              <a:off x="4842141" y="5983490"/>
              <a:ext cx="57785" cy="131445"/>
            </a:xfrm>
            <a:custGeom>
              <a:avLst/>
              <a:gdLst/>
              <a:ahLst/>
              <a:cxnLst/>
              <a:rect l="l" t="t" r="r" b="b"/>
              <a:pathLst>
                <a:path w="57785" h="131445">
                  <a:moveTo>
                    <a:pt x="57696" y="0"/>
                  </a:moveTo>
                  <a:lnTo>
                    <a:pt x="0" y="0"/>
                  </a:lnTo>
                  <a:lnTo>
                    <a:pt x="0" y="131025"/>
                  </a:lnTo>
                  <a:lnTo>
                    <a:pt x="57696" y="131025"/>
                  </a:lnTo>
                  <a:lnTo>
                    <a:pt x="5769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842141" y="5983490"/>
              <a:ext cx="57785" cy="131445"/>
            </a:xfrm>
            <a:custGeom>
              <a:avLst/>
              <a:gdLst/>
              <a:ahLst/>
              <a:cxnLst/>
              <a:rect l="l" t="t" r="r" b="b"/>
              <a:pathLst>
                <a:path w="57785" h="131445">
                  <a:moveTo>
                    <a:pt x="57696" y="131025"/>
                  </a:moveTo>
                  <a:lnTo>
                    <a:pt x="0" y="131025"/>
                  </a:lnTo>
                  <a:lnTo>
                    <a:pt x="0" y="0"/>
                  </a:lnTo>
                  <a:lnTo>
                    <a:pt x="57696" y="0"/>
                  </a:lnTo>
                  <a:lnTo>
                    <a:pt x="57696" y="131025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9856063" y="5564569"/>
            <a:ext cx="345440" cy="147955"/>
            <a:chOff x="4801463" y="5564568"/>
            <a:chExt cx="345440" cy="147955"/>
          </a:xfrm>
        </p:grpSpPr>
        <p:sp>
          <p:nvSpPr>
            <p:cNvPr id="14" name="object 14"/>
            <p:cNvSpPr/>
            <p:nvPr/>
          </p:nvSpPr>
          <p:spPr>
            <a:xfrm>
              <a:off x="4831321" y="5564568"/>
              <a:ext cx="68580" cy="74295"/>
            </a:xfrm>
            <a:custGeom>
              <a:avLst/>
              <a:gdLst/>
              <a:ahLst/>
              <a:cxnLst/>
              <a:rect l="l" t="t" r="r" b="b"/>
              <a:pathLst>
                <a:path w="68579" h="74295">
                  <a:moveTo>
                    <a:pt x="68516" y="0"/>
                  </a:moveTo>
                  <a:lnTo>
                    <a:pt x="0" y="0"/>
                  </a:lnTo>
                  <a:lnTo>
                    <a:pt x="0" y="74218"/>
                  </a:lnTo>
                  <a:lnTo>
                    <a:pt x="68516" y="74218"/>
                  </a:lnTo>
                  <a:lnTo>
                    <a:pt x="6851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801463" y="5679986"/>
              <a:ext cx="345440" cy="33020"/>
            </a:xfrm>
            <a:custGeom>
              <a:avLst/>
              <a:gdLst/>
              <a:ahLst/>
              <a:cxnLst/>
              <a:rect l="l" t="t" r="r" b="b"/>
              <a:pathLst>
                <a:path w="345439" h="33020">
                  <a:moveTo>
                    <a:pt x="345020" y="0"/>
                  </a:moveTo>
                  <a:lnTo>
                    <a:pt x="18884" y="0"/>
                  </a:lnTo>
                  <a:lnTo>
                    <a:pt x="0" y="32461"/>
                  </a:lnTo>
                  <a:lnTo>
                    <a:pt x="345020" y="32461"/>
                  </a:lnTo>
                  <a:lnTo>
                    <a:pt x="34502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9616249" y="6187860"/>
            <a:ext cx="585470" cy="263525"/>
          </a:xfrm>
          <a:custGeom>
            <a:avLst/>
            <a:gdLst/>
            <a:ahLst/>
            <a:cxnLst/>
            <a:rect l="l" t="t" r="r" b="b"/>
            <a:pathLst>
              <a:path w="585470" h="263525">
                <a:moveTo>
                  <a:pt x="585470" y="0"/>
                </a:moveTo>
                <a:lnTo>
                  <a:pt x="0" y="0"/>
                </a:lnTo>
                <a:lnTo>
                  <a:pt x="0" y="57721"/>
                </a:lnTo>
                <a:lnTo>
                  <a:pt x="145465" y="57721"/>
                </a:lnTo>
                <a:lnTo>
                  <a:pt x="145173" y="89801"/>
                </a:lnTo>
                <a:lnTo>
                  <a:pt x="0" y="87769"/>
                </a:lnTo>
                <a:lnTo>
                  <a:pt x="0" y="263271"/>
                </a:lnTo>
                <a:lnTo>
                  <a:pt x="585470" y="262077"/>
                </a:lnTo>
                <a:lnTo>
                  <a:pt x="585470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8427835" y="5580190"/>
            <a:ext cx="377825" cy="890905"/>
            <a:chOff x="3373234" y="5580189"/>
            <a:chExt cx="377825" cy="890905"/>
          </a:xfrm>
        </p:grpSpPr>
        <p:sp>
          <p:nvSpPr>
            <p:cNvPr id="18" name="object 18"/>
            <p:cNvSpPr/>
            <p:nvPr/>
          </p:nvSpPr>
          <p:spPr>
            <a:xfrm>
              <a:off x="3535946" y="5580189"/>
              <a:ext cx="68580" cy="622300"/>
            </a:xfrm>
            <a:custGeom>
              <a:avLst/>
              <a:gdLst/>
              <a:ahLst/>
              <a:cxnLst/>
              <a:rect l="l" t="t" r="r" b="b"/>
              <a:pathLst>
                <a:path w="68579" h="622300">
                  <a:moveTo>
                    <a:pt x="68516" y="0"/>
                  </a:moveTo>
                  <a:lnTo>
                    <a:pt x="0" y="0"/>
                  </a:lnTo>
                  <a:lnTo>
                    <a:pt x="0" y="622122"/>
                  </a:lnTo>
                  <a:lnTo>
                    <a:pt x="68516" y="622122"/>
                  </a:lnTo>
                  <a:lnTo>
                    <a:pt x="6851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373234" y="6179312"/>
              <a:ext cx="377825" cy="291465"/>
            </a:xfrm>
            <a:custGeom>
              <a:avLst/>
              <a:gdLst/>
              <a:ahLst/>
              <a:cxnLst/>
              <a:rect l="l" t="t" r="r" b="b"/>
              <a:pathLst>
                <a:path w="377825" h="291464">
                  <a:moveTo>
                    <a:pt x="289725" y="0"/>
                  </a:moveTo>
                  <a:lnTo>
                    <a:pt x="0" y="965"/>
                  </a:lnTo>
                  <a:lnTo>
                    <a:pt x="0" y="227495"/>
                  </a:lnTo>
                  <a:lnTo>
                    <a:pt x="335394" y="226263"/>
                  </a:lnTo>
                  <a:lnTo>
                    <a:pt x="335394" y="289001"/>
                  </a:lnTo>
                  <a:lnTo>
                    <a:pt x="377494" y="291452"/>
                  </a:lnTo>
                  <a:lnTo>
                    <a:pt x="377494" y="93484"/>
                  </a:lnTo>
                  <a:lnTo>
                    <a:pt x="266877" y="93484"/>
                  </a:lnTo>
                  <a:lnTo>
                    <a:pt x="266877" y="39370"/>
                  </a:lnTo>
                  <a:lnTo>
                    <a:pt x="28972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9619945" y="5712447"/>
            <a:ext cx="581660" cy="271780"/>
          </a:xfrm>
          <a:custGeom>
            <a:avLst/>
            <a:gdLst/>
            <a:ahLst/>
            <a:cxnLst/>
            <a:rect l="l" t="t" r="r" b="b"/>
            <a:pathLst>
              <a:path w="581660" h="271779">
                <a:moveTo>
                  <a:pt x="581139" y="0"/>
                </a:moveTo>
                <a:lnTo>
                  <a:pt x="0" y="0"/>
                </a:lnTo>
                <a:lnTo>
                  <a:pt x="0" y="48056"/>
                </a:lnTo>
                <a:lnTo>
                  <a:pt x="0" y="271703"/>
                </a:lnTo>
                <a:lnTo>
                  <a:pt x="581139" y="271703"/>
                </a:lnTo>
                <a:lnTo>
                  <a:pt x="581139" y="48056"/>
                </a:lnTo>
                <a:lnTo>
                  <a:pt x="581139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" name="object 21"/>
          <p:cNvGrpSpPr/>
          <p:nvPr/>
        </p:nvGrpSpPr>
        <p:grpSpPr>
          <a:xfrm>
            <a:off x="8309724" y="5578209"/>
            <a:ext cx="120014" cy="889635"/>
            <a:chOff x="3255124" y="5578208"/>
            <a:chExt cx="120014" cy="889635"/>
          </a:xfrm>
        </p:grpSpPr>
        <p:sp>
          <p:nvSpPr>
            <p:cNvPr id="22" name="object 22"/>
            <p:cNvSpPr/>
            <p:nvPr/>
          </p:nvSpPr>
          <p:spPr>
            <a:xfrm>
              <a:off x="3304057" y="6175260"/>
              <a:ext cx="71120" cy="292735"/>
            </a:xfrm>
            <a:custGeom>
              <a:avLst/>
              <a:gdLst/>
              <a:ahLst/>
              <a:cxnLst/>
              <a:rect l="l" t="t" r="r" b="b"/>
              <a:pathLst>
                <a:path w="71120" h="292735">
                  <a:moveTo>
                    <a:pt x="67221" y="0"/>
                  </a:moveTo>
                  <a:lnTo>
                    <a:pt x="0" y="79756"/>
                  </a:lnTo>
                  <a:lnTo>
                    <a:pt x="1054" y="292138"/>
                  </a:lnTo>
                  <a:lnTo>
                    <a:pt x="51549" y="292138"/>
                  </a:lnTo>
                  <a:lnTo>
                    <a:pt x="49796" y="228714"/>
                  </a:lnTo>
                  <a:lnTo>
                    <a:pt x="70802" y="228714"/>
                  </a:lnTo>
                  <a:lnTo>
                    <a:pt x="70802" y="4165"/>
                  </a:lnTo>
                  <a:lnTo>
                    <a:pt x="6722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58299" y="5581383"/>
              <a:ext cx="45085" cy="793750"/>
            </a:xfrm>
            <a:custGeom>
              <a:avLst/>
              <a:gdLst/>
              <a:ahLst/>
              <a:cxnLst/>
              <a:rect l="l" t="t" r="r" b="b"/>
              <a:pathLst>
                <a:path w="45085" h="793750">
                  <a:moveTo>
                    <a:pt x="42087" y="447230"/>
                  </a:moveTo>
                  <a:lnTo>
                    <a:pt x="37274" y="0"/>
                  </a:lnTo>
                  <a:lnTo>
                    <a:pt x="41338" y="447230"/>
                  </a:lnTo>
                  <a:lnTo>
                    <a:pt x="42087" y="447230"/>
                  </a:lnTo>
                  <a:close/>
                </a:path>
                <a:path w="45085" h="793750">
                  <a:moveTo>
                    <a:pt x="44488" y="793470"/>
                  </a:moveTo>
                  <a:lnTo>
                    <a:pt x="41338" y="447230"/>
                  </a:lnTo>
                  <a:lnTo>
                    <a:pt x="0" y="447230"/>
                  </a:lnTo>
                  <a:lnTo>
                    <a:pt x="0" y="793470"/>
                  </a:lnTo>
                  <a:lnTo>
                    <a:pt x="44488" y="79347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258299" y="5581383"/>
              <a:ext cx="45085" cy="793750"/>
            </a:xfrm>
            <a:custGeom>
              <a:avLst/>
              <a:gdLst/>
              <a:ahLst/>
              <a:cxnLst/>
              <a:rect l="l" t="t" r="r" b="b"/>
              <a:pathLst>
                <a:path w="45085" h="793750">
                  <a:moveTo>
                    <a:pt x="37274" y="0"/>
                  </a:moveTo>
                  <a:lnTo>
                    <a:pt x="44488" y="793470"/>
                  </a:lnTo>
                  <a:lnTo>
                    <a:pt x="0" y="793470"/>
                  </a:lnTo>
                  <a:lnTo>
                    <a:pt x="0" y="447230"/>
                  </a:lnTo>
                  <a:lnTo>
                    <a:pt x="42087" y="447230"/>
                  </a:lnTo>
                  <a:lnTo>
                    <a:pt x="37274" y="0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298850" y="5800572"/>
              <a:ext cx="43180" cy="457834"/>
            </a:xfrm>
            <a:custGeom>
              <a:avLst/>
              <a:gdLst/>
              <a:ahLst/>
              <a:cxnLst/>
              <a:rect l="l" t="t" r="r" b="b"/>
              <a:pathLst>
                <a:path w="43179" h="457835">
                  <a:moveTo>
                    <a:pt x="42964" y="0"/>
                  </a:moveTo>
                  <a:lnTo>
                    <a:pt x="0" y="0"/>
                  </a:lnTo>
                  <a:lnTo>
                    <a:pt x="0" y="177546"/>
                  </a:lnTo>
                  <a:lnTo>
                    <a:pt x="0" y="457403"/>
                  </a:lnTo>
                  <a:lnTo>
                    <a:pt x="42964" y="457403"/>
                  </a:lnTo>
                  <a:lnTo>
                    <a:pt x="42964" y="177546"/>
                  </a:lnTo>
                  <a:lnTo>
                    <a:pt x="4296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8120063" y="5595964"/>
            <a:ext cx="34925" cy="175895"/>
          </a:xfrm>
          <a:custGeom>
            <a:avLst/>
            <a:gdLst/>
            <a:ahLst/>
            <a:cxnLst/>
            <a:rect l="l" t="t" r="r" b="b"/>
            <a:pathLst>
              <a:path w="34925" h="175895">
                <a:moveTo>
                  <a:pt x="0" y="0"/>
                </a:moveTo>
                <a:lnTo>
                  <a:pt x="0" y="175399"/>
                </a:lnTo>
                <a:lnTo>
                  <a:pt x="34861" y="148666"/>
                </a:lnTo>
                <a:lnTo>
                  <a:pt x="34861" y="5880"/>
                </a:lnTo>
                <a:lnTo>
                  <a:pt x="0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8117776" y="5843601"/>
            <a:ext cx="49530" cy="507365"/>
            <a:chOff x="3063176" y="5843600"/>
            <a:chExt cx="49530" cy="507365"/>
          </a:xfrm>
        </p:grpSpPr>
        <p:sp>
          <p:nvSpPr>
            <p:cNvPr id="28" name="object 28"/>
            <p:cNvSpPr/>
            <p:nvPr/>
          </p:nvSpPr>
          <p:spPr>
            <a:xfrm>
              <a:off x="3065462" y="5845886"/>
              <a:ext cx="45085" cy="502920"/>
            </a:xfrm>
            <a:custGeom>
              <a:avLst/>
              <a:gdLst/>
              <a:ahLst/>
              <a:cxnLst/>
              <a:rect l="l" t="t" r="r" b="b"/>
              <a:pathLst>
                <a:path w="45085" h="502920">
                  <a:moveTo>
                    <a:pt x="44488" y="0"/>
                  </a:moveTo>
                  <a:lnTo>
                    <a:pt x="0" y="33680"/>
                  </a:lnTo>
                  <a:lnTo>
                    <a:pt x="2412" y="502526"/>
                  </a:lnTo>
                  <a:lnTo>
                    <a:pt x="44488" y="447192"/>
                  </a:lnTo>
                  <a:lnTo>
                    <a:pt x="4448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065462" y="5845886"/>
              <a:ext cx="45085" cy="502920"/>
            </a:xfrm>
            <a:custGeom>
              <a:avLst/>
              <a:gdLst/>
              <a:ahLst/>
              <a:cxnLst/>
              <a:rect l="l" t="t" r="r" b="b"/>
              <a:pathLst>
                <a:path w="45085" h="502920">
                  <a:moveTo>
                    <a:pt x="44488" y="447192"/>
                  </a:moveTo>
                  <a:lnTo>
                    <a:pt x="2412" y="502526"/>
                  </a:lnTo>
                  <a:lnTo>
                    <a:pt x="0" y="33680"/>
                  </a:lnTo>
                  <a:lnTo>
                    <a:pt x="44488" y="0"/>
                  </a:lnTo>
                  <a:lnTo>
                    <a:pt x="44488" y="44719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8315237" y="5580189"/>
            <a:ext cx="448309" cy="406400"/>
            <a:chOff x="3260636" y="5580189"/>
            <a:chExt cx="448309" cy="406400"/>
          </a:xfrm>
        </p:grpSpPr>
        <p:sp>
          <p:nvSpPr>
            <p:cNvPr id="31" name="object 31"/>
            <p:cNvSpPr/>
            <p:nvPr/>
          </p:nvSpPr>
          <p:spPr>
            <a:xfrm>
              <a:off x="3341967" y="5702820"/>
              <a:ext cx="367030" cy="14604"/>
            </a:xfrm>
            <a:custGeom>
              <a:avLst/>
              <a:gdLst/>
              <a:ahLst/>
              <a:cxnLst/>
              <a:rect l="l" t="t" r="r" b="b"/>
              <a:pathLst>
                <a:path w="367029" h="14604">
                  <a:moveTo>
                    <a:pt x="366661" y="0"/>
                  </a:moveTo>
                  <a:lnTo>
                    <a:pt x="15621" y="0"/>
                  </a:lnTo>
                  <a:lnTo>
                    <a:pt x="0" y="14427"/>
                  </a:lnTo>
                  <a:lnTo>
                    <a:pt x="366661" y="14427"/>
                  </a:lnTo>
                  <a:lnTo>
                    <a:pt x="36666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341268" y="5717248"/>
              <a:ext cx="367665" cy="260985"/>
            </a:xfrm>
            <a:custGeom>
              <a:avLst/>
              <a:gdLst/>
              <a:ahLst/>
              <a:cxnLst/>
              <a:rect l="l" t="t" r="r" b="b"/>
              <a:pathLst>
                <a:path w="367664" h="260985">
                  <a:moveTo>
                    <a:pt x="367360" y="0"/>
                  </a:moveTo>
                  <a:lnTo>
                    <a:pt x="0" y="0"/>
                  </a:lnTo>
                  <a:lnTo>
                    <a:pt x="0" y="260870"/>
                  </a:lnTo>
                  <a:lnTo>
                    <a:pt x="367360" y="260870"/>
                  </a:lnTo>
                  <a:lnTo>
                    <a:pt x="36736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260636" y="5580189"/>
              <a:ext cx="119380" cy="406400"/>
            </a:xfrm>
            <a:custGeom>
              <a:avLst/>
              <a:gdLst/>
              <a:ahLst/>
              <a:cxnLst/>
              <a:rect l="l" t="t" r="r" b="b"/>
              <a:pathLst>
                <a:path w="119379" h="406400">
                  <a:moveTo>
                    <a:pt x="39827" y="0"/>
                  </a:moveTo>
                  <a:lnTo>
                    <a:pt x="0" y="0"/>
                  </a:lnTo>
                  <a:lnTo>
                    <a:pt x="0" y="406349"/>
                  </a:lnTo>
                  <a:lnTo>
                    <a:pt x="39827" y="406349"/>
                  </a:lnTo>
                  <a:lnTo>
                    <a:pt x="39827" y="0"/>
                  </a:lnTo>
                  <a:close/>
                </a:path>
                <a:path w="119379" h="406400">
                  <a:moveTo>
                    <a:pt x="118872" y="240398"/>
                  </a:moveTo>
                  <a:lnTo>
                    <a:pt x="92900" y="239839"/>
                  </a:lnTo>
                  <a:lnTo>
                    <a:pt x="83934" y="248043"/>
                  </a:lnTo>
                  <a:lnTo>
                    <a:pt x="83934" y="276834"/>
                  </a:lnTo>
                  <a:lnTo>
                    <a:pt x="118872" y="240398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9954437" y="5984838"/>
            <a:ext cx="67310" cy="169545"/>
          </a:xfrm>
          <a:custGeom>
            <a:avLst/>
            <a:gdLst/>
            <a:ahLst/>
            <a:cxnLst/>
            <a:rect l="l" t="t" r="r" b="b"/>
            <a:pathLst>
              <a:path w="67310" h="169545">
                <a:moveTo>
                  <a:pt x="67310" y="0"/>
                </a:moveTo>
                <a:lnTo>
                  <a:pt x="0" y="0"/>
                </a:lnTo>
                <a:lnTo>
                  <a:pt x="0" y="169354"/>
                </a:lnTo>
                <a:lnTo>
                  <a:pt x="67310" y="169354"/>
                </a:lnTo>
                <a:lnTo>
                  <a:pt x="67310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954437" y="5565368"/>
            <a:ext cx="67310" cy="113664"/>
          </a:xfrm>
          <a:custGeom>
            <a:avLst/>
            <a:gdLst/>
            <a:ahLst/>
            <a:cxnLst/>
            <a:rect l="l" t="t" r="r" b="b"/>
            <a:pathLst>
              <a:path w="67310" h="113664">
                <a:moveTo>
                  <a:pt x="67310" y="0"/>
                </a:moveTo>
                <a:lnTo>
                  <a:pt x="0" y="0"/>
                </a:lnTo>
                <a:lnTo>
                  <a:pt x="0" y="113423"/>
                </a:lnTo>
                <a:lnTo>
                  <a:pt x="67310" y="113423"/>
                </a:lnTo>
                <a:lnTo>
                  <a:pt x="67310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8395919" y="5818301"/>
            <a:ext cx="43180" cy="86360"/>
            <a:chOff x="3341319" y="5818301"/>
            <a:chExt cx="43180" cy="86360"/>
          </a:xfrm>
        </p:grpSpPr>
        <p:sp>
          <p:nvSpPr>
            <p:cNvPr id="37" name="object 37"/>
            <p:cNvSpPr/>
            <p:nvPr/>
          </p:nvSpPr>
          <p:spPr>
            <a:xfrm>
              <a:off x="3343605" y="5820587"/>
              <a:ext cx="38735" cy="81915"/>
            </a:xfrm>
            <a:custGeom>
              <a:avLst/>
              <a:gdLst/>
              <a:ahLst/>
              <a:cxnLst/>
              <a:rect l="l" t="t" r="r" b="b"/>
              <a:pathLst>
                <a:path w="38735" h="81914">
                  <a:moveTo>
                    <a:pt x="38455" y="0"/>
                  </a:moveTo>
                  <a:lnTo>
                    <a:pt x="0" y="39674"/>
                  </a:lnTo>
                  <a:lnTo>
                    <a:pt x="0" y="81749"/>
                  </a:lnTo>
                  <a:lnTo>
                    <a:pt x="38455" y="42075"/>
                  </a:lnTo>
                  <a:lnTo>
                    <a:pt x="38455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343605" y="5820587"/>
              <a:ext cx="38735" cy="81915"/>
            </a:xfrm>
            <a:custGeom>
              <a:avLst/>
              <a:gdLst/>
              <a:ahLst/>
              <a:cxnLst/>
              <a:rect l="l" t="t" r="r" b="b"/>
              <a:pathLst>
                <a:path w="38735" h="81914">
                  <a:moveTo>
                    <a:pt x="0" y="81749"/>
                  </a:moveTo>
                  <a:lnTo>
                    <a:pt x="38455" y="42075"/>
                  </a:lnTo>
                  <a:lnTo>
                    <a:pt x="38455" y="0"/>
                  </a:lnTo>
                  <a:lnTo>
                    <a:pt x="0" y="3967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8116786" y="5661457"/>
            <a:ext cx="196215" cy="216535"/>
            <a:chOff x="3062185" y="5661456"/>
            <a:chExt cx="196215" cy="216535"/>
          </a:xfrm>
        </p:grpSpPr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62185" y="5709551"/>
              <a:ext cx="76708" cy="16805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79394" y="5661456"/>
              <a:ext cx="78511" cy="159651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8120062" y="6293104"/>
            <a:ext cx="115570" cy="589915"/>
            <a:chOff x="3065462" y="6293103"/>
            <a:chExt cx="115570" cy="589915"/>
          </a:xfrm>
        </p:grpSpPr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68751" y="6293103"/>
              <a:ext cx="78790" cy="191173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3065462" y="6502285"/>
              <a:ext cx="42545" cy="380365"/>
            </a:xfrm>
            <a:custGeom>
              <a:avLst/>
              <a:gdLst/>
              <a:ahLst/>
              <a:cxnLst/>
              <a:rect l="l" t="t" r="r" b="b"/>
              <a:pathLst>
                <a:path w="42544" h="380365">
                  <a:moveTo>
                    <a:pt x="25247" y="18046"/>
                  </a:moveTo>
                  <a:lnTo>
                    <a:pt x="0" y="18046"/>
                  </a:lnTo>
                  <a:lnTo>
                    <a:pt x="0" y="380250"/>
                  </a:lnTo>
                  <a:lnTo>
                    <a:pt x="25247" y="380250"/>
                  </a:lnTo>
                  <a:lnTo>
                    <a:pt x="25247" y="18046"/>
                  </a:lnTo>
                  <a:close/>
                </a:path>
                <a:path w="42544" h="380365">
                  <a:moveTo>
                    <a:pt x="42075" y="0"/>
                  </a:moveTo>
                  <a:lnTo>
                    <a:pt x="25247" y="18046"/>
                  </a:lnTo>
                  <a:lnTo>
                    <a:pt x="26441" y="378929"/>
                  </a:lnTo>
                  <a:lnTo>
                    <a:pt x="42075" y="361848"/>
                  </a:lnTo>
                  <a:lnTo>
                    <a:pt x="4207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109163" y="6499872"/>
              <a:ext cx="57785" cy="361950"/>
            </a:xfrm>
            <a:custGeom>
              <a:avLst/>
              <a:gdLst/>
              <a:ahLst/>
              <a:cxnLst/>
              <a:rect l="l" t="t" r="r" b="b"/>
              <a:pathLst>
                <a:path w="57785" h="361950">
                  <a:moveTo>
                    <a:pt x="57696" y="0"/>
                  </a:moveTo>
                  <a:lnTo>
                    <a:pt x="0" y="0"/>
                  </a:lnTo>
                  <a:lnTo>
                    <a:pt x="0" y="361848"/>
                  </a:lnTo>
                  <a:lnTo>
                    <a:pt x="57696" y="361848"/>
                  </a:lnTo>
                  <a:lnTo>
                    <a:pt x="57696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067875" y="6348412"/>
              <a:ext cx="113030" cy="380365"/>
            </a:xfrm>
            <a:custGeom>
              <a:avLst/>
              <a:gdLst/>
              <a:ahLst/>
              <a:cxnLst/>
              <a:rect l="l" t="t" r="r" b="b"/>
              <a:pathLst>
                <a:path w="113030" h="380365">
                  <a:moveTo>
                    <a:pt x="34861" y="0"/>
                  </a:moveTo>
                  <a:lnTo>
                    <a:pt x="0" y="0"/>
                  </a:lnTo>
                  <a:lnTo>
                    <a:pt x="0" y="135864"/>
                  </a:lnTo>
                  <a:lnTo>
                    <a:pt x="34861" y="135864"/>
                  </a:lnTo>
                  <a:lnTo>
                    <a:pt x="34861" y="0"/>
                  </a:lnTo>
                  <a:close/>
                </a:path>
                <a:path w="113030" h="380365">
                  <a:moveTo>
                    <a:pt x="112991" y="361861"/>
                  </a:moveTo>
                  <a:lnTo>
                    <a:pt x="111760" y="139484"/>
                  </a:lnTo>
                  <a:lnTo>
                    <a:pt x="97358" y="153873"/>
                  </a:lnTo>
                  <a:lnTo>
                    <a:pt x="98513" y="380352"/>
                  </a:lnTo>
                  <a:lnTo>
                    <a:pt x="112991" y="361861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67875" y="6348412"/>
              <a:ext cx="34925" cy="135890"/>
            </a:xfrm>
            <a:custGeom>
              <a:avLst/>
              <a:gdLst/>
              <a:ahLst/>
              <a:cxnLst/>
              <a:rect l="l" t="t" r="r" b="b"/>
              <a:pathLst>
                <a:path w="34925" h="135889">
                  <a:moveTo>
                    <a:pt x="34861" y="135864"/>
                  </a:moveTo>
                  <a:lnTo>
                    <a:pt x="0" y="135864"/>
                  </a:lnTo>
                  <a:lnTo>
                    <a:pt x="0" y="0"/>
                  </a:lnTo>
                  <a:lnTo>
                    <a:pt x="34861" y="0"/>
                  </a:lnTo>
                  <a:lnTo>
                    <a:pt x="34861" y="13586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120063" y="4816932"/>
            <a:ext cx="2091689" cy="1732914"/>
            <a:chOff x="3065462" y="4816932"/>
            <a:chExt cx="2091689" cy="1732914"/>
          </a:xfrm>
        </p:grpSpPr>
        <p:sp>
          <p:nvSpPr>
            <p:cNvPr id="49" name="object 49"/>
            <p:cNvSpPr/>
            <p:nvPr/>
          </p:nvSpPr>
          <p:spPr>
            <a:xfrm>
              <a:off x="3151416" y="4893157"/>
              <a:ext cx="2005330" cy="1656714"/>
            </a:xfrm>
            <a:custGeom>
              <a:avLst/>
              <a:gdLst/>
              <a:ahLst/>
              <a:cxnLst/>
              <a:rect l="l" t="t" r="r" b="b"/>
              <a:pathLst>
                <a:path w="2005329" h="1656715">
                  <a:moveTo>
                    <a:pt x="2005279" y="0"/>
                  </a:moveTo>
                  <a:lnTo>
                    <a:pt x="0" y="0"/>
                  </a:lnTo>
                  <a:lnTo>
                    <a:pt x="0" y="57696"/>
                  </a:lnTo>
                  <a:lnTo>
                    <a:pt x="601243" y="57696"/>
                  </a:lnTo>
                  <a:lnTo>
                    <a:pt x="601243" y="1656156"/>
                  </a:lnTo>
                  <a:lnTo>
                    <a:pt x="1413929" y="1656156"/>
                  </a:lnTo>
                  <a:lnTo>
                    <a:pt x="1413929" y="57696"/>
                  </a:lnTo>
                  <a:lnTo>
                    <a:pt x="2005279" y="57696"/>
                  </a:lnTo>
                  <a:lnTo>
                    <a:pt x="200527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65462" y="4816932"/>
              <a:ext cx="90170" cy="273050"/>
            </a:xfrm>
            <a:custGeom>
              <a:avLst/>
              <a:gdLst/>
              <a:ahLst/>
              <a:cxnLst/>
              <a:rect l="l" t="t" r="r" b="b"/>
              <a:pathLst>
                <a:path w="90169" h="273050">
                  <a:moveTo>
                    <a:pt x="90169" y="0"/>
                  </a:moveTo>
                  <a:lnTo>
                    <a:pt x="0" y="0"/>
                  </a:lnTo>
                  <a:lnTo>
                    <a:pt x="0" y="272757"/>
                  </a:lnTo>
                  <a:lnTo>
                    <a:pt x="90169" y="272757"/>
                  </a:lnTo>
                  <a:lnTo>
                    <a:pt x="9016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8318525" y="6894245"/>
            <a:ext cx="344170" cy="166370"/>
            <a:chOff x="3263925" y="6894245"/>
            <a:chExt cx="344170" cy="166370"/>
          </a:xfrm>
        </p:grpSpPr>
        <p:sp>
          <p:nvSpPr>
            <p:cNvPr id="52" name="object 52"/>
            <p:cNvSpPr/>
            <p:nvPr/>
          </p:nvSpPr>
          <p:spPr>
            <a:xfrm>
              <a:off x="3266211" y="6896531"/>
              <a:ext cx="339090" cy="161925"/>
            </a:xfrm>
            <a:custGeom>
              <a:avLst/>
              <a:gdLst/>
              <a:ahLst/>
              <a:cxnLst/>
              <a:rect l="l" t="t" r="r" b="b"/>
              <a:pathLst>
                <a:path w="339089" h="161925">
                  <a:moveTo>
                    <a:pt x="339039" y="0"/>
                  </a:moveTo>
                  <a:lnTo>
                    <a:pt x="273075" y="76"/>
                  </a:lnTo>
                  <a:lnTo>
                    <a:pt x="239268" y="20408"/>
                  </a:lnTo>
                  <a:lnTo>
                    <a:pt x="231559" y="26720"/>
                  </a:lnTo>
                  <a:lnTo>
                    <a:pt x="221830" y="31242"/>
                  </a:lnTo>
                  <a:lnTo>
                    <a:pt x="211188" y="33959"/>
                  </a:lnTo>
                  <a:lnTo>
                    <a:pt x="200787" y="34861"/>
                  </a:lnTo>
                  <a:lnTo>
                    <a:pt x="55295" y="34861"/>
                  </a:lnTo>
                  <a:lnTo>
                    <a:pt x="0" y="105778"/>
                  </a:lnTo>
                  <a:lnTo>
                    <a:pt x="1625" y="107670"/>
                  </a:lnTo>
                  <a:lnTo>
                    <a:pt x="1625" y="161810"/>
                  </a:lnTo>
                  <a:lnTo>
                    <a:pt x="50863" y="161810"/>
                  </a:lnTo>
                  <a:lnTo>
                    <a:pt x="50863" y="149009"/>
                  </a:lnTo>
                  <a:lnTo>
                    <a:pt x="55689" y="142189"/>
                  </a:lnTo>
                  <a:lnTo>
                    <a:pt x="63804" y="137414"/>
                  </a:lnTo>
                  <a:lnTo>
                    <a:pt x="73355" y="135813"/>
                  </a:lnTo>
                  <a:lnTo>
                    <a:pt x="200787" y="135813"/>
                  </a:lnTo>
                  <a:lnTo>
                    <a:pt x="210794" y="135674"/>
                  </a:lnTo>
                  <a:lnTo>
                    <a:pt x="258495" y="100965"/>
                  </a:lnTo>
                  <a:lnTo>
                    <a:pt x="263309" y="90170"/>
                  </a:lnTo>
                  <a:lnTo>
                    <a:pt x="269303" y="93776"/>
                  </a:lnTo>
                  <a:lnTo>
                    <a:pt x="339039" y="93776"/>
                  </a:lnTo>
                  <a:lnTo>
                    <a:pt x="33903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266211" y="6896531"/>
              <a:ext cx="339090" cy="161290"/>
            </a:xfrm>
            <a:custGeom>
              <a:avLst/>
              <a:gdLst/>
              <a:ahLst/>
              <a:cxnLst/>
              <a:rect l="l" t="t" r="r" b="b"/>
              <a:pathLst>
                <a:path w="339089" h="161290">
                  <a:moveTo>
                    <a:pt x="0" y="105778"/>
                  </a:moveTo>
                  <a:lnTo>
                    <a:pt x="55308" y="34861"/>
                  </a:lnTo>
                  <a:lnTo>
                    <a:pt x="200787" y="34861"/>
                  </a:lnTo>
                  <a:lnTo>
                    <a:pt x="211198" y="33953"/>
                  </a:lnTo>
                  <a:lnTo>
                    <a:pt x="221832" y="31235"/>
                  </a:lnTo>
                  <a:lnTo>
                    <a:pt x="231564" y="26717"/>
                  </a:lnTo>
                  <a:lnTo>
                    <a:pt x="239267" y="20408"/>
                  </a:lnTo>
                  <a:lnTo>
                    <a:pt x="251282" y="4787"/>
                  </a:lnTo>
                  <a:lnTo>
                    <a:pt x="261850" y="2019"/>
                  </a:lnTo>
                  <a:lnTo>
                    <a:pt x="268252" y="598"/>
                  </a:lnTo>
                  <a:lnTo>
                    <a:pt x="273077" y="74"/>
                  </a:lnTo>
                  <a:lnTo>
                    <a:pt x="278917" y="0"/>
                  </a:lnTo>
                  <a:lnTo>
                    <a:pt x="339039" y="0"/>
                  </a:lnTo>
                  <a:lnTo>
                    <a:pt x="339039" y="93776"/>
                  </a:lnTo>
                  <a:lnTo>
                    <a:pt x="278917" y="93776"/>
                  </a:lnTo>
                  <a:lnTo>
                    <a:pt x="269303" y="93776"/>
                  </a:lnTo>
                  <a:lnTo>
                    <a:pt x="263309" y="90169"/>
                  </a:lnTo>
                  <a:lnTo>
                    <a:pt x="258495" y="100965"/>
                  </a:lnTo>
                  <a:lnTo>
                    <a:pt x="235635" y="126225"/>
                  </a:lnTo>
                  <a:lnTo>
                    <a:pt x="229013" y="131768"/>
                  </a:lnTo>
                  <a:lnTo>
                    <a:pt x="220473" y="134615"/>
                  </a:lnTo>
                  <a:lnTo>
                    <a:pt x="210802" y="135663"/>
                  </a:lnTo>
                  <a:lnTo>
                    <a:pt x="200787" y="135813"/>
                  </a:lnTo>
                  <a:lnTo>
                    <a:pt x="73355" y="135813"/>
                  </a:lnTo>
                  <a:lnTo>
                    <a:pt x="63805" y="137407"/>
                  </a:lnTo>
                  <a:lnTo>
                    <a:pt x="55699" y="142184"/>
                  </a:lnTo>
                  <a:lnTo>
                    <a:pt x="50073" y="150135"/>
                  </a:lnTo>
                  <a:lnTo>
                    <a:pt x="47967" y="16125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10113836" y="4627385"/>
            <a:ext cx="163195" cy="2441575"/>
            <a:chOff x="5059235" y="4627384"/>
            <a:chExt cx="163195" cy="2441575"/>
          </a:xfrm>
        </p:grpSpPr>
        <p:pic>
          <p:nvPicPr>
            <p:cNvPr id="55" name="object 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59235" y="6886231"/>
              <a:ext cx="88722" cy="107657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5146484" y="4627384"/>
              <a:ext cx="76200" cy="2441575"/>
            </a:xfrm>
            <a:custGeom>
              <a:avLst/>
              <a:gdLst/>
              <a:ahLst/>
              <a:cxnLst/>
              <a:rect l="l" t="t" r="r" b="b"/>
              <a:pathLst>
                <a:path w="76200" h="2441575">
                  <a:moveTo>
                    <a:pt x="64503" y="0"/>
                  </a:moveTo>
                  <a:lnTo>
                    <a:pt x="62407" y="1866"/>
                  </a:lnTo>
                  <a:lnTo>
                    <a:pt x="48869" y="3022"/>
                  </a:lnTo>
                  <a:lnTo>
                    <a:pt x="45300" y="0"/>
                  </a:lnTo>
                  <a:lnTo>
                    <a:pt x="41757" y="1866"/>
                  </a:lnTo>
                  <a:lnTo>
                    <a:pt x="33515" y="2578"/>
                  </a:lnTo>
                  <a:lnTo>
                    <a:pt x="29806" y="5638"/>
                  </a:lnTo>
                  <a:lnTo>
                    <a:pt x="27558" y="2146"/>
                  </a:lnTo>
                  <a:lnTo>
                    <a:pt x="23710" y="1866"/>
                  </a:lnTo>
                  <a:lnTo>
                    <a:pt x="15290" y="0"/>
                  </a:lnTo>
                  <a:lnTo>
                    <a:pt x="6108" y="4051"/>
                  </a:lnTo>
                  <a:lnTo>
                    <a:pt x="0" y="4190"/>
                  </a:lnTo>
                  <a:lnTo>
                    <a:pt x="0" y="2431567"/>
                  </a:lnTo>
                  <a:lnTo>
                    <a:pt x="75742" y="2441219"/>
                  </a:lnTo>
                  <a:lnTo>
                    <a:pt x="75742" y="2387"/>
                  </a:lnTo>
                  <a:lnTo>
                    <a:pt x="66916" y="2603"/>
                  </a:lnTo>
                  <a:lnTo>
                    <a:pt x="6450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8044319" y="4657064"/>
            <a:ext cx="76200" cy="2429510"/>
          </a:xfrm>
          <a:custGeom>
            <a:avLst/>
            <a:gdLst/>
            <a:ahLst/>
            <a:cxnLst/>
            <a:rect l="l" t="t" r="r" b="b"/>
            <a:pathLst>
              <a:path w="76200" h="2429509">
                <a:moveTo>
                  <a:pt x="63245" y="0"/>
                </a:moveTo>
                <a:lnTo>
                  <a:pt x="60337" y="3454"/>
                </a:lnTo>
                <a:lnTo>
                  <a:pt x="54698" y="3454"/>
                </a:lnTo>
                <a:lnTo>
                  <a:pt x="51092" y="10922"/>
                </a:lnTo>
                <a:lnTo>
                  <a:pt x="43891" y="3454"/>
                </a:lnTo>
                <a:lnTo>
                  <a:pt x="37757" y="3454"/>
                </a:lnTo>
                <a:lnTo>
                  <a:pt x="33096" y="0"/>
                </a:lnTo>
                <a:lnTo>
                  <a:pt x="29375" y="3454"/>
                </a:lnTo>
                <a:lnTo>
                  <a:pt x="24701" y="3454"/>
                </a:lnTo>
                <a:lnTo>
                  <a:pt x="17652" y="10922"/>
                </a:lnTo>
                <a:lnTo>
                  <a:pt x="0" y="3454"/>
                </a:lnTo>
                <a:lnTo>
                  <a:pt x="0" y="2429471"/>
                </a:lnTo>
                <a:lnTo>
                  <a:pt x="75742" y="2429471"/>
                </a:lnTo>
                <a:lnTo>
                  <a:pt x="75742" y="3454"/>
                </a:lnTo>
                <a:lnTo>
                  <a:pt x="68580" y="3454"/>
                </a:lnTo>
                <a:lnTo>
                  <a:pt x="6324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361183" y="6218555"/>
            <a:ext cx="184785" cy="335915"/>
          </a:xfrm>
          <a:custGeom>
            <a:avLst/>
            <a:gdLst/>
            <a:ahLst/>
            <a:cxnLst/>
            <a:rect l="l" t="t" r="r" b="b"/>
            <a:pathLst>
              <a:path w="184785" h="335915">
                <a:moveTo>
                  <a:pt x="105346" y="0"/>
                </a:moveTo>
                <a:lnTo>
                  <a:pt x="105346" y="78143"/>
                </a:lnTo>
                <a:lnTo>
                  <a:pt x="74091" y="180327"/>
                </a:lnTo>
                <a:lnTo>
                  <a:pt x="0" y="184175"/>
                </a:lnTo>
                <a:lnTo>
                  <a:pt x="0" y="335419"/>
                </a:lnTo>
                <a:lnTo>
                  <a:pt x="146227" y="335419"/>
                </a:lnTo>
                <a:lnTo>
                  <a:pt x="149847" y="267017"/>
                </a:lnTo>
                <a:lnTo>
                  <a:pt x="184696" y="264490"/>
                </a:lnTo>
                <a:lnTo>
                  <a:pt x="184696" y="80556"/>
                </a:lnTo>
                <a:lnTo>
                  <a:pt x="105346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9117876" y="6398883"/>
            <a:ext cx="184150" cy="154305"/>
          </a:xfrm>
          <a:custGeom>
            <a:avLst/>
            <a:gdLst/>
            <a:ahLst/>
            <a:cxnLst/>
            <a:rect l="l" t="t" r="r" b="b"/>
            <a:pathLst>
              <a:path w="184150" h="154304">
                <a:moveTo>
                  <a:pt x="183946" y="0"/>
                </a:moveTo>
                <a:lnTo>
                  <a:pt x="0" y="0"/>
                </a:lnTo>
                <a:lnTo>
                  <a:pt x="0" y="153873"/>
                </a:lnTo>
                <a:lnTo>
                  <a:pt x="183946" y="153873"/>
                </a:lnTo>
                <a:lnTo>
                  <a:pt x="183946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0" name="object 6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878658" y="6401296"/>
            <a:ext cx="181178" cy="152679"/>
          </a:xfrm>
          <a:prstGeom prst="rect">
            <a:avLst/>
          </a:prstGeom>
        </p:spPr>
      </p:pic>
      <p:grpSp>
        <p:nvGrpSpPr>
          <p:cNvPr id="61" name="object 61"/>
          <p:cNvGrpSpPr/>
          <p:nvPr/>
        </p:nvGrpSpPr>
        <p:grpSpPr>
          <a:xfrm>
            <a:off x="9113126" y="5080203"/>
            <a:ext cx="185420" cy="294640"/>
            <a:chOff x="4058526" y="5080203"/>
            <a:chExt cx="185420" cy="294640"/>
          </a:xfrm>
        </p:grpSpPr>
        <p:sp>
          <p:nvSpPr>
            <p:cNvPr id="62" name="object 62"/>
            <p:cNvSpPr/>
            <p:nvPr/>
          </p:nvSpPr>
          <p:spPr>
            <a:xfrm>
              <a:off x="4220832" y="5082489"/>
              <a:ext cx="20955" cy="79375"/>
            </a:xfrm>
            <a:custGeom>
              <a:avLst/>
              <a:gdLst/>
              <a:ahLst/>
              <a:cxnLst/>
              <a:rect l="l" t="t" r="r" b="b"/>
              <a:pathLst>
                <a:path w="20954" h="79375">
                  <a:moveTo>
                    <a:pt x="20383" y="0"/>
                  </a:moveTo>
                  <a:lnTo>
                    <a:pt x="0" y="0"/>
                  </a:lnTo>
                  <a:lnTo>
                    <a:pt x="0" y="79336"/>
                  </a:lnTo>
                  <a:lnTo>
                    <a:pt x="20383" y="79336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220832" y="5082489"/>
              <a:ext cx="20955" cy="79375"/>
            </a:xfrm>
            <a:custGeom>
              <a:avLst/>
              <a:gdLst/>
              <a:ahLst/>
              <a:cxnLst/>
              <a:rect l="l" t="t" r="r" b="b"/>
              <a:pathLst>
                <a:path w="20954" h="79375">
                  <a:moveTo>
                    <a:pt x="20383" y="79336"/>
                  </a:moveTo>
                  <a:lnTo>
                    <a:pt x="0" y="79336"/>
                  </a:lnTo>
                  <a:lnTo>
                    <a:pt x="0" y="0"/>
                  </a:lnTo>
                  <a:lnTo>
                    <a:pt x="20383" y="0"/>
                  </a:lnTo>
                  <a:lnTo>
                    <a:pt x="20383" y="793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058526" y="5082489"/>
              <a:ext cx="182880" cy="292735"/>
            </a:xfrm>
            <a:custGeom>
              <a:avLst/>
              <a:gdLst/>
              <a:ahLst/>
              <a:cxnLst/>
              <a:rect l="l" t="t" r="r" b="b"/>
              <a:pathLst>
                <a:path w="182879" h="292735">
                  <a:moveTo>
                    <a:pt x="161061" y="0"/>
                  </a:moveTo>
                  <a:lnTo>
                    <a:pt x="21018" y="0"/>
                  </a:lnTo>
                  <a:lnTo>
                    <a:pt x="21018" y="78333"/>
                  </a:lnTo>
                  <a:lnTo>
                    <a:pt x="0" y="78333"/>
                  </a:lnTo>
                  <a:lnTo>
                    <a:pt x="0" y="250570"/>
                  </a:lnTo>
                  <a:lnTo>
                    <a:pt x="5854" y="259435"/>
                  </a:lnTo>
                  <a:lnTo>
                    <a:pt x="10693" y="263309"/>
                  </a:lnTo>
                  <a:lnTo>
                    <a:pt x="12801" y="264426"/>
                  </a:lnTo>
                  <a:lnTo>
                    <a:pt x="16497" y="265391"/>
                  </a:lnTo>
                  <a:lnTo>
                    <a:pt x="19812" y="265379"/>
                  </a:lnTo>
                  <a:lnTo>
                    <a:pt x="23101" y="266700"/>
                  </a:lnTo>
                  <a:lnTo>
                    <a:pt x="22593" y="274624"/>
                  </a:lnTo>
                  <a:lnTo>
                    <a:pt x="12636" y="279603"/>
                  </a:lnTo>
                  <a:lnTo>
                    <a:pt x="11988" y="292138"/>
                  </a:lnTo>
                  <a:lnTo>
                    <a:pt x="47802" y="292138"/>
                  </a:lnTo>
                  <a:lnTo>
                    <a:pt x="131368" y="291541"/>
                  </a:lnTo>
                  <a:lnTo>
                    <a:pt x="140576" y="275882"/>
                  </a:lnTo>
                  <a:lnTo>
                    <a:pt x="161061" y="278142"/>
                  </a:lnTo>
                  <a:lnTo>
                    <a:pt x="162674" y="272186"/>
                  </a:lnTo>
                  <a:lnTo>
                    <a:pt x="173342" y="264274"/>
                  </a:lnTo>
                  <a:lnTo>
                    <a:pt x="180746" y="252171"/>
                  </a:lnTo>
                  <a:lnTo>
                    <a:pt x="182689" y="79336"/>
                  </a:lnTo>
                  <a:lnTo>
                    <a:pt x="161061" y="77635"/>
                  </a:lnTo>
                  <a:lnTo>
                    <a:pt x="161061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9350514" y="5084889"/>
            <a:ext cx="187960" cy="347980"/>
          </a:xfrm>
          <a:custGeom>
            <a:avLst/>
            <a:gdLst/>
            <a:ahLst/>
            <a:cxnLst/>
            <a:rect l="l" t="t" r="r" b="b"/>
            <a:pathLst>
              <a:path w="187960" h="347979">
                <a:moveTo>
                  <a:pt x="146621" y="0"/>
                </a:moveTo>
                <a:lnTo>
                  <a:pt x="0" y="0"/>
                </a:lnTo>
                <a:lnTo>
                  <a:pt x="0" y="287375"/>
                </a:lnTo>
                <a:lnTo>
                  <a:pt x="75996" y="288175"/>
                </a:lnTo>
                <a:lnTo>
                  <a:pt x="91452" y="288810"/>
                </a:lnTo>
                <a:lnTo>
                  <a:pt x="99491" y="272681"/>
                </a:lnTo>
                <a:lnTo>
                  <a:pt x="116014" y="274955"/>
                </a:lnTo>
                <a:lnTo>
                  <a:pt x="117424" y="347383"/>
                </a:lnTo>
                <a:lnTo>
                  <a:pt x="186321" y="262991"/>
                </a:lnTo>
                <a:lnTo>
                  <a:pt x="187426" y="76936"/>
                </a:lnTo>
                <a:lnTo>
                  <a:pt x="146621" y="76936"/>
                </a:lnTo>
                <a:lnTo>
                  <a:pt x="146621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869033" y="5084889"/>
            <a:ext cx="177165" cy="299720"/>
          </a:xfrm>
          <a:custGeom>
            <a:avLst/>
            <a:gdLst/>
            <a:ahLst/>
            <a:cxnLst/>
            <a:rect l="l" t="t" r="r" b="b"/>
            <a:pathLst>
              <a:path w="177164" h="299720">
                <a:moveTo>
                  <a:pt x="176720" y="0"/>
                </a:moveTo>
                <a:lnTo>
                  <a:pt x="38468" y="0"/>
                </a:lnTo>
                <a:lnTo>
                  <a:pt x="38468" y="76936"/>
                </a:lnTo>
                <a:lnTo>
                  <a:pt x="0" y="76936"/>
                </a:lnTo>
                <a:lnTo>
                  <a:pt x="1917" y="259664"/>
                </a:lnTo>
                <a:lnTo>
                  <a:pt x="33667" y="299351"/>
                </a:lnTo>
                <a:lnTo>
                  <a:pt x="57124" y="273977"/>
                </a:lnTo>
                <a:lnTo>
                  <a:pt x="77203" y="273977"/>
                </a:lnTo>
                <a:lnTo>
                  <a:pt x="75539" y="288023"/>
                </a:lnTo>
                <a:lnTo>
                  <a:pt x="105067" y="288175"/>
                </a:lnTo>
                <a:lnTo>
                  <a:pt x="176720" y="287375"/>
                </a:lnTo>
                <a:lnTo>
                  <a:pt x="176720" y="0"/>
                </a:lnTo>
                <a:close/>
              </a:path>
            </a:pathLst>
          </a:custGeom>
          <a:solidFill>
            <a:srgbClr val="ACAEB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0278428" y="4779657"/>
            <a:ext cx="69215" cy="2889250"/>
          </a:xfrm>
          <a:custGeom>
            <a:avLst/>
            <a:gdLst/>
            <a:ahLst/>
            <a:cxnLst/>
            <a:rect l="l" t="t" r="r" b="b"/>
            <a:pathLst>
              <a:path w="69214" h="2889250">
                <a:moveTo>
                  <a:pt x="68935" y="0"/>
                </a:moveTo>
                <a:lnTo>
                  <a:pt x="0" y="0"/>
                </a:lnTo>
                <a:lnTo>
                  <a:pt x="0" y="2888754"/>
                </a:lnTo>
                <a:lnTo>
                  <a:pt x="68935" y="2888754"/>
                </a:lnTo>
                <a:lnTo>
                  <a:pt x="68935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7970913" y="4624299"/>
            <a:ext cx="2377440" cy="3047365"/>
            <a:chOff x="2916313" y="4624298"/>
            <a:chExt cx="2377440" cy="3047365"/>
          </a:xfrm>
        </p:grpSpPr>
        <p:sp>
          <p:nvSpPr>
            <p:cNvPr id="69" name="object 69"/>
            <p:cNvSpPr/>
            <p:nvPr/>
          </p:nvSpPr>
          <p:spPr>
            <a:xfrm>
              <a:off x="2920212" y="4816957"/>
              <a:ext cx="2303780" cy="2851785"/>
            </a:xfrm>
            <a:custGeom>
              <a:avLst/>
              <a:gdLst/>
              <a:ahLst/>
              <a:cxnLst/>
              <a:rect l="l" t="t" r="r" b="b"/>
              <a:pathLst>
                <a:path w="2303779" h="2851784">
                  <a:moveTo>
                    <a:pt x="2303615" y="2243061"/>
                  </a:moveTo>
                  <a:lnTo>
                    <a:pt x="71107" y="2243061"/>
                  </a:lnTo>
                  <a:lnTo>
                    <a:pt x="71107" y="0"/>
                  </a:lnTo>
                  <a:lnTo>
                    <a:pt x="0" y="0"/>
                  </a:lnTo>
                  <a:lnTo>
                    <a:pt x="0" y="2851454"/>
                  </a:lnTo>
                  <a:lnTo>
                    <a:pt x="71107" y="2851454"/>
                  </a:lnTo>
                  <a:lnTo>
                    <a:pt x="71107" y="2710789"/>
                  </a:lnTo>
                  <a:lnTo>
                    <a:pt x="2303615" y="2710789"/>
                  </a:lnTo>
                  <a:lnTo>
                    <a:pt x="2303615" y="2243061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78858" y="5361394"/>
              <a:ext cx="33655" cy="1028700"/>
            </a:xfrm>
            <a:custGeom>
              <a:avLst/>
              <a:gdLst/>
              <a:ahLst/>
              <a:cxnLst/>
              <a:rect l="l" t="t" r="r" b="b"/>
              <a:pathLst>
                <a:path w="33654" h="1028700">
                  <a:moveTo>
                    <a:pt x="33070" y="0"/>
                  </a:moveTo>
                  <a:lnTo>
                    <a:pt x="0" y="66128"/>
                  </a:lnTo>
                  <a:lnTo>
                    <a:pt x="3187" y="1028560"/>
                  </a:lnTo>
                  <a:lnTo>
                    <a:pt x="33070" y="935304"/>
                  </a:lnTo>
                  <a:lnTo>
                    <a:pt x="3307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238777" y="5372506"/>
              <a:ext cx="146685" cy="29845"/>
            </a:xfrm>
            <a:custGeom>
              <a:avLst/>
              <a:gdLst/>
              <a:ahLst/>
              <a:cxnLst/>
              <a:rect l="l" t="t" r="r" b="b"/>
              <a:pathLst>
                <a:path w="146685" h="29845">
                  <a:moveTo>
                    <a:pt x="15633" y="0"/>
                  </a:moveTo>
                  <a:lnTo>
                    <a:pt x="0" y="29730"/>
                  </a:lnTo>
                  <a:lnTo>
                    <a:pt x="132156" y="29730"/>
                  </a:lnTo>
                  <a:lnTo>
                    <a:pt x="146685" y="1689"/>
                  </a:lnTo>
                  <a:lnTo>
                    <a:pt x="15633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38777" y="5372506"/>
              <a:ext cx="146685" cy="29845"/>
            </a:xfrm>
            <a:custGeom>
              <a:avLst/>
              <a:gdLst/>
              <a:ahLst/>
              <a:cxnLst/>
              <a:rect l="l" t="t" r="r" b="b"/>
              <a:pathLst>
                <a:path w="146685" h="29845">
                  <a:moveTo>
                    <a:pt x="132156" y="29730"/>
                  </a:moveTo>
                  <a:lnTo>
                    <a:pt x="0" y="29730"/>
                  </a:lnTo>
                  <a:lnTo>
                    <a:pt x="15633" y="0"/>
                  </a:lnTo>
                  <a:lnTo>
                    <a:pt x="146685" y="1689"/>
                  </a:lnTo>
                  <a:lnTo>
                    <a:pt x="132156" y="29730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866324" y="5364670"/>
              <a:ext cx="381000" cy="38735"/>
            </a:xfrm>
            <a:custGeom>
              <a:avLst/>
              <a:gdLst/>
              <a:ahLst/>
              <a:cxnLst/>
              <a:rect l="l" t="t" r="r" b="b"/>
              <a:pathLst>
                <a:path w="381000" h="38735">
                  <a:moveTo>
                    <a:pt x="139433" y="9042"/>
                  </a:moveTo>
                  <a:lnTo>
                    <a:pt x="25958" y="9042"/>
                  </a:lnTo>
                  <a:lnTo>
                    <a:pt x="0" y="37896"/>
                  </a:lnTo>
                  <a:lnTo>
                    <a:pt x="116967" y="37160"/>
                  </a:lnTo>
                  <a:lnTo>
                    <a:pt x="139433" y="9042"/>
                  </a:lnTo>
                  <a:close/>
                </a:path>
                <a:path w="381000" h="38735">
                  <a:moveTo>
                    <a:pt x="321386" y="9334"/>
                  </a:moveTo>
                  <a:lnTo>
                    <a:pt x="203758" y="9334"/>
                  </a:lnTo>
                  <a:lnTo>
                    <a:pt x="183121" y="37896"/>
                  </a:lnTo>
                  <a:lnTo>
                    <a:pt x="302336" y="38214"/>
                  </a:lnTo>
                  <a:lnTo>
                    <a:pt x="321386" y="9334"/>
                  </a:lnTo>
                  <a:close/>
                </a:path>
                <a:path w="381000" h="38735">
                  <a:moveTo>
                    <a:pt x="347510" y="19850"/>
                  </a:moveTo>
                  <a:lnTo>
                    <a:pt x="346862" y="139"/>
                  </a:lnTo>
                  <a:lnTo>
                    <a:pt x="322364" y="37249"/>
                  </a:lnTo>
                  <a:lnTo>
                    <a:pt x="335724" y="37249"/>
                  </a:lnTo>
                  <a:lnTo>
                    <a:pt x="347510" y="19850"/>
                  </a:lnTo>
                  <a:close/>
                </a:path>
                <a:path w="381000" h="38735">
                  <a:moveTo>
                    <a:pt x="380898" y="18770"/>
                  </a:moveTo>
                  <a:lnTo>
                    <a:pt x="379488" y="0"/>
                  </a:lnTo>
                  <a:lnTo>
                    <a:pt x="355904" y="37566"/>
                  </a:lnTo>
                  <a:lnTo>
                    <a:pt x="369468" y="37566"/>
                  </a:lnTo>
                  <a:lnTo>
                    <a:pt x="380898" y="1877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918599" y="4779657"/>
              <a:ext cx="2372995" cy="2889885"/>
            </a:xfrm>
            <a:custGeom>
              <a:avLst/>
              <a:gdLst/>
              <a:ahLst/>
              <a:cxnLst/>
              <a:rect l="l" t="t" r="r" b="b"/>
              <a:pathLst>
                <a:path w="2372995" h="2889884">
                  <a:moveTo>
                    <a:pt x="0" y="36601"/>
                  </a:moveTo>
                  <a:lnTo>
                    <a:pt x="0" y="2889275"/>
                  </a:lnTo>
                  <a:lnTo>
                    <a:pt x="2372550" y="2889275"/>
                  </a:lnTo>
                  <a:lnTo>
                    <a:pt x="237255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802595" y="5427979"/>
              <a:ext cx="575310" cy="970280"/>
            </a:xfrm>
            <a:custGeom>
              <a:avLst/>
              <a:gdLst/>
              <a:ahLst/>
              <a:cxnLst/>
              <a:rect l="l" t="t" r="r" b="b"/>
              <a:pathLst>
                <a:path w="575310" h="970279">
                  <a:moveTo>
                    <a:pt x="574916" y="0"/>
                  </a:moveTo>
                  <a:lnTo>
                    <a:pt x="6261" y="0"/>
                  </a:lnTo>
                  <a:lnTo>
                    <a:pt x="6261" y="340360"/>
                  </a:lnTo>
                  <a:lnTo>
                    <a:pt x="3314" y="340360"/>
                  </a:lnTo>
                  <a:lnTo>
                    <a:pt x="3314" y="347980"/>
                  </a:lnTo>
                  <a:lnTo>
                    <a:pt x="0" y="347980"/>
                  </a:lnTo>
                  <a:lnTo>
                    <a:pt x="0" y="692150"/>
                  </a:lnTo>
                  <a:lnTo>
                    <a:pt x="2616" y="692150"/>
                  </a:lnTo>
                  <a:lnTo>
                    <a:pt x="2616" y="697230"/>
                  </a:lnTo>
                  <a:lnTo>
                    <a:pt x="5715" y="697230"/>
                  </a:lnTo>
                  <a:lnTo>
                    <a:pt x="5715" y="708660"/>
                  </a:lnTo>
                  <a:lnTo>
                    <a:pt x="5702" y="970280"/>
                  </a:lnTo>
                  <a:lnTo>
                    <a:pt x="574916" y="970280"/>
                  </a:lnTo>
                  <a:lnTo>
                    <a:pt x="574916" y="708660"/>
                  </a:lnTo>
                  <a:lnTo>
                    <a:pt x="574916" y="697230"/>
                  </a:lnTo>
                  <a:lnTo>
                    <a:pt x="574916" y="692150"/>
                  </a:lnTo>
                  <a:lnTo>
                    <a:pt x="574916" y="347980"/>
                  </a:lnTo>
                  <a:lnTo>
                    <a:pt x="574916" y="340360"/>
                  </a:lnTo>
                  <a:lnTo>
                    <a:pt x="574916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2989719" y="4629251"/>
              <a:ext cx="2232660" cy="3039745"/>
            </a:xfrm>
            <a:custGeom>
              <a:avLst/>
              <a:gdLst/>
              <a:ahLst/>
              <a:cxnLst/>
              <a:rect l="l" t="t" r="r" b="b"/>
              <a:pathLst>
                <a:path w="2232660" h="3039745">
                  <a:moveTo>
                    <a:pt x="2232507" y="0"/>
                  </a:moveTo>
                  <a:lnTo>
                    <a:pt x="2232507" y="3039160"/>
                  </a:lnTo>
                </a:path>
                <a:path w="2232660" h="3039745">
                  <a:moveTo>
                    <a:pt x="0" y="31267"/>
                  </a:moveTo>
                  <a:lnTo>
                    <a:pt x="0" y="303916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989719" y="7527747"/>
              <a:ext cx="2232660" cy="140970"/>
            </a:xfrm>
            <a:custGeom>
              <a:avLst/>
              <a:gdLst/>
              <a:ahLst/>
              <a:cxnLst/>
              <a:rect l="l" t="t" r="r" b="b"/>
              <a:pathLst>
                <a:path w="2232660" h="140970">
                  <a:moveTo>
                    <a:pt x="2232507" y="0"/>
                  </a:moveTo>
                  <a:lnTo>
                    <a:pt x="0" y="0"/>
                  </a:lnTo>
                  <a:lnTo>
                    <a:pt x="0" y="140665"/>
                  </a:lnTo>
                  <a:lnTo>
                    <a:pt x="2232507" y="140665"/>
                  </a:lnTo>
                  <a:lnTo>
                    <a:pt x="223250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759363" y="7086536"/>
              <a:ext cx="372110" cy="414020"/>
            </a:xfrm>
            <a:custGeom>
              <a:avLst/>
              <a:gdLst/>
              <a:ahLst/>
              <a:cxnLst/>
              <a:rect l="l" t="t" r="r" b="b"/>
              <a:pathLst>
                <a:path w="372110" h="414020">
                  <a:moveTo>
                    <a:pt x="30035" y="384721"/>
                  </a:moveTo>
                  <a:lnTo>
                    <a:pt x="0" y="384721"/>
                  </a:lnTo>
                  <a:lnTo>
                    <a:pt x="0" y="413575"/>
                  </a:lnTo>
                  <a:lnTo>
                    <a:pt x="30035" y="413575"/>
                  </a:lnTo>
                  <a:lnTo>
                    <a:pt x="30035" y="384721"/>
                  </a:lnTo>
                  <a:close/>
                </a:path>
                <a:path w="372110" h="414020">
                  <a:moveTo>
                    <a:pt x="30035" y="346227"/>
                  </a:moveTo>
                  <a:lnTo>
                    <a:pt x="0" y="346227"/>
                  </a:lnTo>
                  <a:lnTo>
                    <a:pt x="0" y="375094"/>
                  </a:lnTo>
                  <a:lnTo>
                    <a:pt x="30035" y="375094"/>
                  </a:lnTo>
                  <a:lnTo>
                    <a:pt x="30035" y="346227"/>
                  </a:lnTo>
                  <a:close/>
                </a:path>
                <a:path w="372110" h="414020">
                  <a:moveTo>
                    <a:pt x="30035" y="307771"/>
                  </a:moveTo>
                  <a:lnTo>
                    <a:pt x="0" y="307771"/>
                  </a:lnTo>
                  <a:lnTo>
                    <a:pt x="0" y="336638"/>
                  </a:lnTo>
                  <a:lnTo>
                    <a:pt x="30035" y="336638"/>
                  </a:lnTo>
                  <a:lnTo>
                    <a:pt x="30035" y="307771"/>
                  </a:lnTo>
                  <a:close/>
                </a:path>
                <a:path w="372110" h="414020">
                  <a:moveTo>
                    <a:pt x="30035" y="269303"/>
                  </a:moveTo>
                  <a:lnTo>
                    <a:pt x="0" y="269303"/>
                  </a:lnTo>
                  <a:lnTo>
                    <a:pt x="0" y="298170"/>
                  </a:lnTo>
                  <a:lnTo>
                    <a:pt x="30035" y="298170"/>
                  </a:lnTo>
                  <a:lnTo>
                    <a:pt x="30035" y="269303"/>
                  </a:lnTo>
                  <a:close/>
                </a:path>
                <a:path w="372110" h="414020">
                  <a:moveTo>
                    <a:pt x="30035" y="230835"/>
                  </a:moveTo>
                  <a:lnTo>
                    <a:pt x="0" y="230835"/>
                  </a:lnTo>
                  <a:lnTo>
                    <a:pt x="0" y="259676"/>
                  </a:lnTo>
                  <a:lnTo>
                    <a:pt x="30035" y="259676"/>
                  </a:lnTo>
                  <a:lnTo>
                    <a:pt x="30035" y="230835"/>
                  </a:lnTo>
                  <a:close/>
                </a:path>
                <a:path w="372110" h="414020">
                  <a:moveTo>
                    <a:pt x="30035" y="192354"/>
                  </a:moveTo>
                  <a:lnTo>
                    <a:pt x="0" y="192354"/>
                  </a:lnTo>
                  <a:lnTo>
                    <a:pt x="0" y="221234"/>
                  </a:lnTo>
                  <a:lnTo>
                    <a:pt x="30035" y="221234"/>
                  </a:lnTo>
                  <a:lnTo>
                    <a:pt x="30035" y="192354"/>
                  </a:lnTo>
                  <a:close/>
                </a:path>
                <a:path w="372110" h="414020">
                  <a:moveTo>
                    <a:pt x="30035" y="153911"/>
                  </a:moveTo>
                  <a:lnTo>
                    <a:pt x="0" y="153911"/>
                  </a:lnTo>
                  <a:lnTo>
                    <a:pt x="0" y="182727"/>
                  </a:lnTo>
                  <a:lnTo>
                    <a:pt x="30035" y="182727"/>
                  </a:lnTo>
                  <a:lnTo>
                    <a:pt x="30035" y="153911"/>
                  </a:lnTo>
                  <a:close/>
                </a:path>
                <a:path w="372110" h="414020">
                  <a:moveTo>
                    <a:pt x="30035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30035" y="30060"/>
                  </a:lnTo>
                  <a:lnTo>
                    <a:pt x="30035" y="0"/>
                  </a:lnTo>
                  <a:close/>
                </a:path>
                <a:path w="372110" h="414020">
                  <a:moveTo>
                    <a:pt x="67322" y="384721"/>
                  </a:moveTo>
                  <a:lnTo>
                    <a:pt x="38468" y="384721"/>
                  </a:lnTo>
                  <a:lnTo>
                    <a:pt x="38468" y="413575"/>
                  </a:lnTo>
                  <a:lnTo>
                    <a:pt x="67322" y="413575"/>
                  </a:lnTo>
                  <a:lnTo>
                    <a:pt x="67322" y="384721"/>
                  </a:lnTo>
                  <a:close/>
                </a:path>
                <a:path w="372110" h="414020">
                  <a:moveTo>
                    <a:pt x="67322" y="346227"/>
                  </a:moveTo>
                  <a:lnTo>
                    <a:pt x="38468" y="346227"/>
                  </a:lnTo>
                  <a:lnTo>
                    <a:pt x="38468" y="375094"/>
                  </a:lnTo>
                  <a:lnTo>
                    <a:pt x="67322" y="375094"/>
                  </a:lnTo>
                  <a:lnTo>
                    <a:pt x="67322" y="346227"/>
                  </a:lnTo>
                  <a:close/>
                </a:path>
                <a:path w="372110" h="414020">
                  <a:moveTo>
                    <a:pt x="67322" y="307771"/>
                  </a:moveTo>
                  <a:lnTo>
                    <a:pt x="38468" y="307771"/>
                  </a:lnTo>
                  <a:lnTo>
                    <a:pt x="38468" y="336638"/>
                  </a:lnTo>
                  <a:lnTo>
                    <a:pt x="67322" y="336638"/>
                  </a:lnTo>
                  <a:lnTo>
                    <a:pt x="67322" y="307771"/>
                  </a:lnTo>
                  <a:close/>
                </a:path>
                <a:path w="372110" h="414020">
                  <a:moveTo>
                    <a:pt x="67322" y="269303"/>
                  </a:moveTo>
                  <a:lnTo>
                    <a:pt x="38468" y="269303"/>
                  </a:lnTo>
                  <a:lnTo>
                    <a:pt x="38468" y="298170"/>
                  </a:lnTo>
                  <a:lnTo>
                    <a:pt x="67322" y="298170"/>
                  </a:lnTo>
                  <a:lnTo>
                    <a:pt x="67322" y="269303"/>
                  </a:lnTo>
                  <a:close/>
                </a:path>
                <a:path w="372110" h="414020">
                  <a:moveTo>
                    <a:pt x="67322" y="230835"/>
                  </a:moveTo>
                  <a:lnTo>
                    <a:pt x="38468" y="230835"/>
                  </a:lnTo>
                  <a:lnTo>
                    <a:pt x="38468" y="259676"/>
                  </a:lnTo>
                  <a:lnTo>
                    <a:pt x="67322" y="259676"/>
                  </a:lnTo>
                  <a:lnTo>
                    <a:pt x="67322" y="230835"/>
                  </a:lnTo>
                  <a:close/>
                </a:path>
                <a:path w="372110" h="414020">
                  <a:moveTo>
                    <a:pt x="67322" y="192354"/>
                  </a:moveTo>
                  <a:lnTo>
                    <a:pt x="38468" y="192354"/>
                  </a:lnTo>
                  <a:lnTo>
                    <a:pt x="38468" y="221234"/>
                  </a:lnTo>
                  <a:lnTo>
                    <a:pt x="67322" y="221234"/>
                  </a:lnTo>
                  <a:lnTo>
                    <a:pt x="67322" y="192354"/>
                  </a:lnTo>
                  <a:close/>
                </a:path>
                <a:path w="372110" h="414020">
                  <a:moveTo>
                    <a:pt x="67322" y="153911"/>
                  </a:moveTo>
                  <a:lnTo>
                    <a:pt x="38468" y="153911"/>
                  </a:lnTo>
                  <a:lnTo>
                    <a:pt x="38468" y="182727"/>
                  </a:lnTo>
                  <a:lnTo>
                    <a:pt x="67322" y="182727"/>
                  </a:lnTo>
                  <a:lnTo>
                    <a:pt x="67322" y="153911"/>
                  </a:lnTo>
                  <a:close/>
                </a:path>
                <a:path w="372110" h="414020">
                  <a:moveTo>
                    <a:pt x="105803" y="384721"/>
                  </a:moveTo>
                  <a:lnTo>
                    <a:pt x="76936" y="384721"/>
                  </a:lnTo>
                  <a:lnTo>
                    <a:pt x="76936" y="413575"/>
                  </a:lnTo>
                  <a:lnTo>
                    <a:pt x="105803" y="413575"/>
                  </a:lnTo>
                  <a:lnTo>
                    <a:pt x="105803" y="384721"/>
                  </a:lnTo>
                  <a:close/>
                </a:path>
                <a:path w="372110" h="414020">
                  <a:moveTo>
                    <a:pt x="105803" y="346227"/>
                  </a:moveTo>
                  <a:lnTo>
                    <a:pt x="76936" y="346227"/>
                  </a:lnTo>
                  <a:lnTo>
                    <a:pt x="76936" y="375094"/>
                  </a:lnTo>
                  <a:lnTo>
                    <a:pt x="105803" y="375094"/>
                  </a:lnTo>
                  <a:lnTo>
                    <a:pt x="105803" y="346227"/>
                  </a:lnTo>
                  <a:close/>
                </a:path>
                <a:path w="372110" h="414020">
                  <a:moveTo>
                    <a:pt x="105803" y="307771"/>
                  </a:moveTo>
                  <a:lnTo>
                    <a:pt x="76936" y="307771"/>
                  </a:lnTo>
                  <a:lnTo>
                    <a:pt x="76936" y="336638"/>
                  </a:lnTo>
                  <a:lnTo>
                    <a:pt x="105803" y="336638"/>
                  </a:lnTo>
                  <a:lnTo>
                    <a:pt x="105803" y="307771"/>
                  </a:lnTo>
                  <a:close/>
                </a:path>
                <a:path w="372110" h="414020">
                  <a:moveTo>
                    <a:pt x="105803" y="269303"/>
                  </a:moveTo>
                  <a:lnTo>
                    <a:pt x="76936" y="269303"/>
                  </a:lnTo>
                  <a:lnTo>
                    <a:pt x="76936" y="298170"/>
                  </a:lnTo>
                  <a:lnTo>
                    <a:pt x="105803" y="298170"/>
                  </a:lnTo>
                  <a:lnTo>
                    <a:pt x="105803" y="269303"/>
                  </a:lnTo>
                  <a:close/>
                </a:path>
                <a:path w="372110" h="414020">
                  <a:moveTo>
                    <a:pt x="105803" y="230835"/>
                  </a:moveTo>
                  <a:lnTo>
                    <a:pt x="76936" y="230835"/>
                  </a:lnTo>
                  <a:lnTo>
                    <a:pt x="76936" y="259676"/>
                  </a:lnTo>
                  <a:lnTo>
                    <a:pt x="105803" y="259676"/>
                  </a:lnTo>
                  <a:lnTo>
                    <a:pt x="105803" y="230835"/>
                  </a:lnTo>
                  <a:close/>
                </a:path>
                <a:path w="372110" h="414020">
                  <a:moveTo>
                    <a:pt x="105803" y="192354"/>
                  </a:moveTo>
                  <a:lnTo>
                    <a:pt x="76936" y="192354"/>
                  </a:lnTo>
                  <a:lnTo>
                    <a:pt x="76936" y="221234"/>
                  </a:lnTo>
                  <a:lnTo>
                    <a:pt x="105803" y="221234"/>
                  </a:lnTo>
                  <a:lnTo>
                    <a:pt x="105803" y="192354"/>
                  </a:lnTo>
                  <a:close/>
                </a:path>
                <a:path w="372110" h="414020">
                  <a:moveTo>
                    <a:pt x="105803" y="153911"/>
                  </a:moveTo>
                  <a:lnTo>
                    <a:pt x="76936" y="153911"/>
                  </a:lnTo>
                  <a:lnTo>
                    <a:pt x="76936" y="182727"/>
                  </a:lnTo>
                  <a:lnTo>
                    <a:pt x="105803" y="182727"/>
                  </a:lnTo>
                  <a:lnTo>
                    <a:pt x="105803" y="153911"/>
                  </a:lnTo>
                  <a:close/>
                </a:path>
                <a:path w="372110" h="414020">
                  <a:moveTo>
                    <a:pt x="144272" y="384721"/>
                  </a:moveTo>
                  <a:lnTo>
                    <a:pt x="114211" y="384721"/>
                  </a:lnTo>
                  <a:lnTo>
                    <a:pt x="114211" y="413575"/>
                  </a:lnTo>
                  <a:lnTo>
                    <a:pt x="144272" y="413575"/>
                  </a:lnTo>
                  <a:lnTo>
                    <a:pt x="144272" y="384721"/>
                  </a:lnTo>
                  <a:close/>
                </a:path>
                <a:path w="372110" h="414020">
                  <a:moveTo>
                    <a:pt x="144272" y="346227"/>
                  </a:moveTo>
                  <a:lnTo>
                    <a:pt x="114211" y="346227"/>
                  </a:lnTo>
                  <a:lnTo>
                    <a:pt x="114211" y="375094"/>
                  </a:lnTo>
                  <a:lnTo>
                    <a:pt x="144272" y="375094"/>
                  </a:lnTo>
                  <a:lnTo>
                    <a:pt x="144272" y="346227"/>
                  </a:lnTo>
                  <a:close/>
                </a:path>
                <a:path w="372110" h="414020">
                  <a:moveTo>
                    <a:pt x="144272" y="307771"/>
                  </a:moveTo>
                  <a:lnTo>
                    <a:pt x="114211" y="307771"/>
                  </a:lnTo>
                  <a:lnTo>
                    <a:pt x="114211" y="336638"/>
                  </a:lnTo>
                  <a:lnTo>
                    <a:pt x="144272" y="336638"/>
                  </a:lnTo>
                  <a:lnTo>
                    <a:pt x="144272" y="307771"/>
                  </a:lnTo>
                  <a:close/>
                </a:path>
                <a:path w="372110" h="414020">
                  <a:moveTo>
                    <a:pt x="144272" y="269303"/>
                  </a:moveTo>
                  <a:lnTo>
                    <a:pt x="114211" y="269303"/>
                  </a:lnTo>
                  <a:lnTo>
                    <a:pt x="114211" y="298170"/>
                  </a:lnTo>
                  <a:lnTo>
                    <a:pt x="144272" y="298170"/>
                  </a:lnTo>
                  <a:lnTo>
                    <a:pt x="144272" y="269303"/>
                  </a:lnTo>
                  <a:close/>
                </a:path>
                <a:path w="372110" h="414020">
                  <a:moveTo>
                    <a:pt x="144272" y="230835"/>
                  </a:moveTo>
                  <a:lnTo>
                    <a:pt x="114211" y="230835"/>
                  </a:lnTo>
                  <a:lnTo>
                    <a:pt x="114211" y="259676"/>
                  </a:lnTo>
                  <a:lnTo>
                    <a:pt x="144272" y="259676"/>
                  </a:lnTo>
                  <a:lnTo>
                    <a:pt x="144272" y="230835"/>
                  </a:lnTo>
                  <a:close/>
                </a:path>
                <a:path w="372110" h="414020">
                  <a:moveTo>
                    <a:pt x="144272" y="192354"/>
                  </a:moveTo>
                  <a:lnTo>
                    <a:pt x="114211" y="192354"/>
                  </a:lnTo>
                  <a:lnTo>
                    <a:pt x="114211" y="221234"/>
                  </a:lnTo>
                  <a:lnTo>
                    <a:pt x="144272" y="221234"/>
                  </a:lnTo>
                  <a:lnTo>
                    <a:pt x="144272" y="192354"/>
                  </a:lnTo>
                  <a:close/>
                </a:path>
                <a:path w="372110" h="414020">
                  <a:moveTo>
                    <a:pt x="144272" y="153911"/>
                  </a:moveTo>
                  <a:lnTo>
                    <a:pt x="114211" y="153911"/>
                  </a:lnTo>
                  <a:lnTo>
                    <a:pt x="114211" y="182727"/>
                  </a:lnTo>
                  <a:lnTo>
                    <a:pt x="144272" y="182727"/>
                  </a:lnTo>
                  <a:lnTo>
                    <a:pt x="144272" y="153911"/>
                  </a:lnTo>
                  <a:close/>
                </a:path>
                <a:path w="372110" h="414020">
                  <a:moveTo>
                    <a:pt x="181533" y="384721"/>
                  </a:moveTo>
                  <a:lnTo>
                    <a:pt x="152692" y="384721"/>
                  </a:lnTo>
                  <a:lnTo>
                    <a:pt x="152692" y="413575"/>
                  </a:lnTo>
                  <a:lnTo>
                    <a:pt x="181533" y="413575"/>
                  </a:lnTo>
                  <a:lnTo>
                    <a:pt x="181533" y="384721"/>
                  </a:lnTo>
                  <a:close/>
                </a:path>
                <a:path w="372110" h="414020">
                  <a:moveTo>
                    <a:pt x="181533" y="346227"/>
                  </a:moveTo>
                  <a:lnTo>
                    <a:pt x="152692" y="346227"/>
                  </a:lnTo>
                  <a:lnTo>
                    <a:pt x="152692" y="375094"/>
                  </a:lnTo>
                  <a:lnTo>
                    <a:pt x="181533" y="375094"/>
                  </a:lnTo>
                  <a:lnTo>
                    <a:pt x="181533" y="346227"/>
                  </a:lnTo>
                  <a:close/>
                </a:path>
                <a:path w="372110" h="414020">
                  <a:moveTo>
                    <a:pt x="181533" y="307771"/>
                  </a:moveTo>
                  <a:lnTo>
                    <a:pt x="152692" y="307771"/>
                  </a:lnTo>
                  <a:lnTo>
                    <a:pt x="152692" y="336638"/>
                  </a:lnTo>
                  <a:lnTo>
                    <a:pt x="181533" y="336638"/>
                  </a:lnTo>
                  <a:lnTo>
                    <a:pt x="181533" y="307771"/>
                  </a:lnTo>
                  <a:close/>
                </a:path>
                <a:path w="372110" h="414020">
                  <a:moveTo>
                    <a:pt x="181533" y="269303"/>
                  </a:moveTo>
                  <a:lnTo>
                    <a:pt x="152692" y="269303"/>
                  </a:lnTo>
                  <a:lnTo>
                    <a:pt x="152692" y="298170"/>
                  </a:lnTo>
                  <a:lnTo>
                    <a:pt x="181533" y="298170"/>
                  </a:lnTo>
                  <a:lnTo>
                    <a:pt x="181533" y="269303"/>
                  </a:lnTo>
                  <a:close/>
                </a:path>
                <a:path w="372110" h="414020">
                  <a:moveTo>
                    <a:pt x="181533" y="230835"/>
                  </a:moveTo>
                  <a:lnTo>
                    <a:pt x="152692" y="230835"/>
                  </a:lnTo>
                  <a:lnTo>
                    <a:pt x="152692" y="259676"/>
                  </a:lnTo>
                  <a:lnTo>
                    <a:pt x="181533" y="259676"/>
                  </a:lnTo>
                  <a:lnTo>
                    <a:pt x="181533" y="230835"/>
                  </a:lnTo>
                  <a:close/>
                </a:path>
                <a:path w="372110" h="414020">
                  <a:moveTo>
                    <a:pt x="181533" y="192354"/>
                  </a:moveTo>
                  <a:lnTo>
                    <a:pt x="152692" y="192354"/>
                  </a:lnTo>
                  <a:lnTo>
                    <a:pt x="152692" y="221234"/>
                  </a:lnTo>
                  <a:lnTo>
                    <a:pt x="181533" y="221234"/>
                  </a:lnTo>
                  <a:lnTo>
                    <a:pt x="181533" y="192354"/>
                  </a:lnTo>
                  <a:close/>
                </a:path>
                <a:path w="372110" h="414020">
                  <a:moveTo>
                    <a:pt x="181533" y="153911"/>
                  </a:moveTo>
                  <a:lnTo>
                    <a:pt x="152692" y="153911"/>
                  </a:lnTo>
                  <a:lnTo>
                    <a:pt x="152692" y="182727"/>
                  </a:lnTo>
                  <a:lnTo>
                    <a:pt x="181533" y="182727"/>
                  </a:lnTo>
                  <a:lnTo>
                    <a:pt x="181533" y="153911"/>
                  </a:lnTo>
                  <a:close/>
                </a:path>
                <a:path w="372110" h="414020">
                  <a:moveTo>
                    <a:pt x="220014" y="384721"/>
                  </a:moveTo>
                  <a:lnTo>
                    <a:pt x="191160" y="384721"/>
                  </a:lnTo>
                  <a:lnTo>
                    <a:pt x="191160" y="413575"/>
                  </a:lnTo>
                  <a:lnTo>
                    <a:pt x="220014" y="413575"/>
                  </a:lnTo>
                  <a:lnTo>
                    <a:pt x="220014" y="384721"/>
                  </a:lnTo>
                  <a:close/>
                </a:path>
                <a:path w="372110" h="414020">
                  <a:moveTo>
                    <a:pt x="220014" y="346227"/>
                  </a:moveTo>
                  <a:lnTo>
                    <a:pt x="191160" y="346227"/>
                  </a:lnTo>
                  <a:lnTo>
                    <a:pt x="191160" y="375094"/>
                  </a:lnTo>
                  <a:lnTo>
                    <a:pt x="220014" y="375094"/>
                  </a:lnTo>
                  <a:lnTo>
                    <a:pt x="220014" y="346227"/>
                  </a:lnTo>
                  <a:close/>
                </a:path>
                <a:path w="372110" h="414020">
                  <a:moveTo>
                    <a:pt x="220014" y="307771"/>
                  </a:moveTo>
                  <a:lnTo>
                    <a:pt x="191160" y="307771"/>
                  </a:lnTo>
                  <a:lnTo>
                    <a:pt x="191160" y="336638"/>
                  </a:lnTo>
                  <a:lnTo>
                    <a:pt x="220014" y="336638"/>
                  </a:lnTo>
                  <a:lnTo>
                    <a:pt x="220014" y="307771"/>
                  </a:lnTo>
                  <a:close/>
                </a:path>
                <a:path w="372110" h="414020">
                  <a:moveTo>
                    <a:pt x="220014" y="269303"/>
                  </a:moveTo>
                  <a:lnTo>
                    <a:pt x="191160" y="269303"/>
                  </a:lnTo>
                  <a:lnTo>
                    <a:pt x="191160" y="298170"/>
                  </a:lnTo>
                  <a:lnTo>
                    <a:pt x="220014" y="298170"/>
                  </a:lnTo>
                  <a:lnTo>
                    <a:pt x="220014" y="269303"/>
                  </a:lnTo>
                  <a:close/>
                </a:path>
                <a:path w="372110" h="414020">
                  <a:moveTo>
                    <a:pt x="220014" y="230835"/>
                  </a:moveTo>
                  <a:lnTo>
                    <a:pt x="191160" y="230835"/>
                  </a:lnTo>
                  <a:lnTo>
                    <a:pt x="191160" y="259676"/>
                  </a:lnTo>
                  <a:lnTo>
                    <a:pt x="220014" y="259676"/>
                  </a:lnTo>
                  <a:lnTo>
                    <a:pt x="220014" y="230835"/>
                  </a:lnTo>
                  <a:close/>
                </a:path>
                <a:path w="372110" h="414020">
                  <a:moveTo>
                    <a:pt x="220014" y="192354"/>
                  </a:moveTo>
                  <a:lnTo>
                    <a:pt x="191160" y="192354"/>
                  </a:lnTo>
                  <a:lnTo>
                    <a:pt x="191160" y="221234"/>
                  </a:lnTo>
                  <a:lnTo>
                    <a:pt x="220014" y="221234"/>
                  </a:lnTo>
                  <a:lnTo>
                    <a:pt x="220014" y="192354"/>
                  </a:lnTo>
                  <a:close/>
                </a:path>
                <a:path w="372110" h="414020">
                  <a:moveTo>
                    <a:pt x="220014" y="153911"/>
                  </a:moveTo>
                  <a:lnTo>
                    <a:pt x="191160" y="153911"/>
                  </a:lnTo>
                  <a:lnTo>
                    <a:pt x="191160" y="182727"/>
                  </a:lnTo>
                  <a:lnTo>
                    <a:pt x="220014" y="182727"/>
                  </a:lnTo>
                  <a:lnTo>
                    <a:pt x="220014" y="153911"/>
                  </a:lnTo>
                  <a:close/>
                </a:path>
                <a:path w="372110" h="414020">
                  <a:moveTo>
                    <a:pt x="257276" y="384721"/>
                  </a:moveTo>
                  <a:lnTo>
                    <a:pt x="228422" y="384721"/>
                  </a:lnTo>
                  <a:lnTo>
                    <a:pt x="228422" y="413575"/>
                  </a:lnTo>
                  <a:lnTo>
                    <a:pt x="257276" y="413575"/>
                  </a:lnTo>
                  <a:lnTo>
                    <a:pt x="257276" y="384721"/>
                  </a:lnTo>
                  <a:close/>
                </a:path>
                <a:path w="372110" h="414020">
                  <a:moveTo>
                    <a:pt x="257276" y="346227"/>
                  </a:moveTo>
                  <a:lnTo>
                    <a:pt x="228422" y="346227"/>
                  </a:lnTo>
                  <a:lnTo>
                    <a:pt x="228422" y="375094"/>
                  </a:lnTo>
                  <a:lnTo>
                    <a:pt x="257276" y="375094"/>
                  </a:lnTo>
                  <a:lnTo>
                    <a:pt x="257276" y="346227"/>
                  </a:lnTo>
                  <a:close/>
                </a:path>
                <a:path w="372110" h="414020">
                  <a:moveTo>
                    <a:pt x="257276" y="307771"/>
                  </a:moveTo>
                  <a:lnTo>
                    <a:pt x="228422" y="307771"/>
                  </a:lnTo>
                  <a:lnTo>
                    <a:pt x="228422" y="336638"/>
                  </a:lnTo>
                  <a:lnTo>
                    <a:pt x="257276" y="336638"/>
                  </a:lnTo>
                  <a:lnTo>
                    <a:pt x="257276" y="307771"/>
                  </a:lnTo>
                  <a:close/>
                </a:path>
                <a:path w="372110" h="414020">
                  <a:moveTo>
                    <a:pt x="257276" y="269303"/>
                  </a:moveTo>
                  <a:lnTo>
                    <a:pt x="228422" y="269303"/>
                  </a:lnTo>
                  <a:lnTo>
                    <a:pt x="228422" y="298170"/>
                  </a:lnTo>
                  <a:lnTo>
                    <a:pt x="257276" y="298170"/>
                  </a:lnTo>
                  <a:lnTo>
                    <a:pt x="257276" y="269303"/>
                  </a:lnTo>
                  <a:close/>
                </a:path>
                <a:path w="372110" h="414020">
                  <a:moveTo>
                    <a:pt x="257276" y="230835"/>
                  </a:moveTo>
                  <a:lnTo>
                    <a:pt x="228422" y="230835"/>
                  </a:lnTo>
                  <a:lnTo>
                    <a:pt x="228422" y="259676"/>
                  </a:lnTo>
                  <a:lnTo>
                    <a:pt x="257276" y="259676"/>
                  </a:lnTo>
                  <a:lnTo>
                    <a:pt x="257276" y="230835"/>
                  </a:lnTo>
                  <a:close/>
                </a:path>
                <a:path w="372110" h="414020">
                  <a:moveTo>
                    <a:pt x="257276" y="192354"/>
                  </a:moveTo>
                  <a:lnTo>
                    <a:pt x="228422" y="192354"/>
                  </a:lnTo>
                  <a:lnTo>
                    <a:pt x="228422" y="221234"/>
                  </a:lnTo>
                  <a:lnTo>
                    <a:pt x="257276" y="221234"/>
                  </a:lnTo>
                  <a:lnTo>
                    <a:pt x="257276" y="192354"/>
                  </a:lnTo>
                  <a:close/>
                </a:path>
                <a:path w="372110" h="414020">
                  <a:moveTo>
                    <a:pt x="257276" y="153911"/>
                  </a:moveTo>
                  <a:lnTo>
                    <a:pt x="228422" y="153911"/>
                  </a:lnTo>
                  <a:lnTo>
                    <a:pt x="228422" y="182727"/>
                  </a:lnTo>
                  <a:lnTo>
                    <a:pt x="257276" y="182727"/>
                  </a:lnTo>
                  <a:lnTo>
                    <a:pt x="257276" y="153911"/>
                  </a:lnTo>
                  <a:close/>
                </a:path>
                <a:path w="372110" h="414020">
                  <a:moveTo>
                    <a:pt x="295744" y="384721"/>
                  </a:moveTo>
                  <a:lnTo>
                    <a:pt x="266890" y="384721"/>
                  </a:lnTo>
                  <a:lnTo>
                    <a:pt x="266890" y="413575"/>
                  </a:lnTo>
                  <a:lnTo>
                    <a:pt x="295744" y="413575"/>
                  </a:lnTo>
                  <a:lnTo>
                    <a:pt x="295744" y="384721"/>
                  </a:lnTo>
                  <a:close/>
                </a:path>
                <a:path w="372110" h="414020">
                  <a:moveTo>
                    <a:pt x="295744" y="346227"/>
                  </a:moveTo>
                  <a:lnTo>
                    <a:pt x="266890" y="346227"/>
                  </a:lnTo>
                  <a:lnTo>
                    <a:pt x="266890" y="375094"/>
                  </a:lnTo>
                  <a:lnTo>
                    <a:pt x="295744" y="375094"/>
                  </a:lnTo>
                  <a:lnTo>
                    <a:pt x="295744" y="346227"/>
                  </a:lnTo>
                  <a:close/>
                </a:path>
                <a:path w="372110" h="414020">
                  <a:moveTo>
                    <a:pt x="295744" y="307771"/>
                  </a:moveTo>
                  <a:lnTo>
                    <a:pt x="266890" y="307771"/>
                  </a:lnTo>
                  <a:lnTo>
                    <a:pt x="266890" y="336638"/>
                  </a:lnTo>
                  <a:lnTo>
                    <a:pt x="295744" y="336638"/>
                  </a:lnTo>
                  <a:lnTo>
                    <a:pt x="295744" y="307771"/>
                  </a:lnTo>
                  <a:close/>
                </a:path>
                <a:path w="372110" h="414020">
                  <a:moveTo>
                    <a:pt x="295744" y="269303"/>
                  </a:moveTo>
                  <a:lnTo>
                    <a:pt x="266890" y="269303"/>
                  </a:lnTo>
                  <a:lnTo>
                    <a:pt x="266890" y="298170"/>
                  </a:lnTo>
                  <a:lnTo>
                    <a:pt x="295744" y="298170"/>
                  </a:lnTo>
                  <a:lnTo>
                    <a:pt x="295744" y="269303"/>
                  </a:lnTo>
                  <a:close/>
                </a:path>
                <a:path w="372110" h="414020">
                  <a:moveTo>
                    <a:pt x="295744" y="230835"/>
                  </a:moveTo>
                  <a:lnTo>
                    <a:pt x="266890" y="230835"/>
                  </a:lnTo>
                  <a:lnTo>
                    <a:pt x="266890" y="259676"/>
                  </a:lnTo>
                  <a:lnTo>
                    <a:pt x="295744" y="259676"/>
                  </a:lnTo>
                  <a:lnTo>
                    <a:pt x="295744" y="230835"/>
                  </a:lnTo>
                  <a:close/>
                </a:path>
                <a:path w="372110" h="414020">
                  <a:moveTo>
                    <a:pt x="295744" y="192354"/>
                  </a:moveTo>
                  <a:lnTo>
                    <a:pt x="266890" y="192354"/>
                  </a:lnTo>
                  <a:lnTo>
                    <a:pt x="266890" y="221234"/>
                  </a:lnTo>
                  <a:lnTo>
                    <a:pt x="295744" y="221234"/>
                  </a:lnTo>
                  <a:lnTo>
                    <a:pt x="295744" y="192354"/>
                  </a:lnTo>
                  <a:close/>
                </a:path>
                <a:path w="372110" h="414020">
                  <a:moveTo>
                    <a:pt x="295744" y="153911"/>
                  </a:moveTo>
                  <a:lnTo>
                    <a:pt x="266890" y="153911"/>
                  </a:lnTo>
                  <a:lnTo>
                    <a:pt x="266890" y="182727"/>
                  </a:lnTo>
                  <a:lnTo>
                    <a:pt x="295744" y="182727"/>
                  </a:lnTo>
                  <a:lnTo>
                    <a:pt x="295744" y="153911"/>
                  </a:lnTo>
                  <a:close/>
                </a:path>
                <a:path w="372110" h="414020">
                  <a:moveTo>
                    <a:pt x="334213" y="384721"/>
                  </a:moveTo>
                  <a:lnTo>
                    <a:pt x="304177" y="384721"/>
                  </a:lnTo>
                  <a:lnTo>
                    <a:pt x="304177" y="413575"/>
                  </a:lnTo>
                  <a:lnTo>
                    <a:pt x="334213" y="413575"/>
                  </a:lnTo>
                  <a:lnTo>
                    <a:pt x="334213" y="384721"/>
                  </a:lnTo>
                  <a:close/>
                </a:path>
                <a:path w="372110" h="414020">
                  <a:moveTo>
                    <a:pt x="334213" y="346227"/>
                  </a:moveTo>
                  <a:lnTo>
                    <a:pt x="304177" y="346227"/>
                  </a:lnTo>
                  <a:lnTo>
                    <a:pt x="304177" y="375094"/>
                  </a:lnTo>
                  <a:lnTo>
                    <a:pt x="334213" y="375094"/>
                  </a:lnTo>
                  <a:lnTo>
                    <a:pt x="334213" y="346227"/>
                  </a:lnTo>
                  <a:close/>
                </a:path>
                <a:path w="372110" h="414020">
                  <a:moveTo>
                    <a:pt x="334213" y="307771"/>
                  </a:moveTo>
                  <a:lnTo>
                    <a:pt x="304177" y="307771"/>
                  </a:lnTo>
                  <a:lnTo>
                    <a:pt x="304177" y="336638"/>
                  </a:lnTo>
                  <a:lnTo>
                    <a:pt x="334213" y="336638"/>
                  </a:lnTo>
                  <a:lnTo>
                    <a:pt x="334213" y="307771"/>
                  </a:lnTo>
                  <a:close/>
                </a:path>
                <a:path w="372110" h="414020">
                  <a:moveTo>
                    <a:pt x="334213" y="269303"/>
                  </a:moveTo>
                  <a:lnTo>
                    <a:pt x="304177" y="269303"/>
                  </a:lnTo>
                  <a:lnTo>
                    <a:pt x="304177" y="298170"/>
                  </a:lnTo>
                  <a:lnTo>
                    <a:pt x="334213" y="298170"/>
                  </a:lnTo>
                  <a:lnTo>
                    <a:pt x="334213" y="269303"/>
                  </a:lnTo>
                  <a:close/>
                </a:path>
                <a:path w="372110" h="414020">
                  <a:moveTo>
                    <a:pt x="334213" y="230835"/>
                  </a:moveTo>
                  <a:lnTo>
                    <a:pt x="304177" y="230835"/>
                  </a:lnTo>
                  <a:lnTo>
                    <a:pt x="304177" y="259676"/>
                  </a:lnTo>
                  <a:lnTo>
                    <a:pt x="334213" y="259676"/>
                  </a:lnTo>
                  <a:lnTo>
                    <a:pt x="334213" y="230835"/>
                  </a:lnTo>
                  <a:close/>
                </a:path>
                <a:path w="372110" h="414020">
                  <a:moveTo>
                    <a:pt x="334213" y="192354"/>
                  </a:moveTo>
                  <a:lnTo>
                    <a:pt x="304177" y="192354"/>
                  </a:lnTo>
                  <a:lnTo>
                    <a:pt x="304177" y="221234"/>
                  </a:lnTo>
                  <a:lnTo>
                    <a:pt x="334213" y="221234"/>
                  </a:lnTo>
                  <a:lnTo>
                    <a:pt x="334213" y="192354"/>
                  </a:lnTo>
                  <a:close/>
                </a:path>
                <a:path w="372110" h="414020">
                  <a:moveTo>
                    <a:pt x="334213" y="153911"/>
                  </a:moveTo>
                  <a:lnTo>
                    <a:pt x="304177" y="153911"/>
                  </a:lnTo>
                  <a:lnTo>
                    <a:pt x="304177" y="182727"/>
                  </a:lnTo>
                  <a:lnTo>
                    <a:pt x="334213" y="182727"/>
                  </a:lnTo>
                  <a:lnTo>
                    <a:pt x="334213" y="153911"/>
                  </a:lnTo>
                  <a:close/>
                </a:path>
                <a:path w="372110" h="414020">
                  <a:moveTo>
                    <a:pt x="371487" y="384721"/>
                  </a:moveTo>
                  <a:lnTo>
                    <a:pt x="342633" y="384721"/>
                  </a:lnTo>
                  <a:lnTo>
                    <a:pt x="342633" y="413575"/>
                  </a:lnTo>
                  <a:lnTo>
                    <a:pt x="371487" y="413575"/>
                  </a:lnTo>
                  <a:lnTo>
                    <a:pt x="371487" y="384721"/>
                  </a:lnTo>
                  <a:close/>
                </a:path>
                <a:path w="372110" h="414020">
                  <a:moveTo>
                    <a:pt x="371487" y="346227"/>
                  </a:moveTo>
                  <a:lnTo>
                    <a:pt x="342633" y="346227"/>
                  </a:lnTo>
                  <a:lnTo>
                    <a:pt x="342633" y="375094"/>
                  </a:lnTo>
                  <a:lnTo>
                    <a:pt x="371487" y="375094"/>
                  </a:lnTo>
                  <a:lnTo>
                    <a:pt x="371487" y="346227"/>
                  </a:lnTo>
                  <a:close/>
                </a:path>
                <a:path w="372110" h="414020">
                  <a:moveTo>
                    <a:pt x="371487" y="307771"/>
                  </a:moveTo>
                  <a:lnTo>
                    <a:pt x="342633" y="307771"/>
                  </a:lnTo>
                  <a:lnTo>
                    <a:pt x="342633" y="336638"/>
                  </a:lnTo>
                  <a:lnTo>
                    <a:pt x="371487" y="336638"/>
                  </a:lnTo>
                  <a:lnTo>
                    <a:pt x="371487" y="307771"/>
                  </a:lnTo>
                  <a:close/>
                </a:path>
                <a:path w="372110" h="414020">
                  <a:moveTo>
                    <a:pt x="371487" y="269303"/>
                  </a:moveTo>
                  <a:lnTo>
                    <a:pt x="342633" y="269303"/>
                  </a:lnTo>
                  <a:lnTo>
                    <a:pt x="342633" y="298170"/>
                  </a:lnTo>
                  <a:lnTo>
                    <a:pt x="371487" y="298170"/>
                  </a:lnTo>
                  <a:lnTo>
                    <a:pt x="371487" y="269303"/>
                  </a:lnTo>
                  <a:close/>
                </a:path>
                <a:path w="372110" h="414020">
                  <a:moveTo>
                    <a:pt x="371487" y="230835"/>
                  </a:moveTo>
                  <a:lnTo>
                    <a:pt x="342633" y="230835"/>
                  </a:lnTo>
                  <a:lnTo>
                    <a:pt x="342633" y="259676"/>
                  </a:lnTo>
                  <a:lnTo>
                    <a:pt x="371487" y="259676"/>
                  </a:lnTo>
                  <a:lnTo>
                    <a:pt x="371487" y="230835"/>
                  </a:lnTo>
                  <a:close/>
                </a:path>
                <a:path w="372110" h="414020">
                  <a:moveTo>
                    <a:pt x="371487" y="192354"/>
                  </a:moveTo>
                  <a:lnTo>
                    <a:pt x="342633" y="192354"/>
                  </a:lnTo>
                  <a:lnTo>
                    <a:pt x="342633" y="221234"/>
                  </a:lnTo>
                  <a:lnTo>
                    <a:pt x="371487" y="221234"/>
                  </a:lnTo>
                  <a:lnTo>
                    <a:pt x="371487" y="192354"/>
                  </a:lnTo>
                  <a:close/>
                </a:path>
                <a:path w="372110" h="414020">
                  <a:moveTo>
                    <a:pt x="371487" y="153911"/>
                  </a:moveTo>
                  <a:lnTo>
                    <a:pt x="342633" y="153911"/>
                  </a:lnTo>
                  <a:lnTo>
                    <a:pt x="342633" y="182727"/>
                  </a:lnTo>
                  <a:lnTo>
                    <a:pt x="371487" y="182727"/>
                  </a:lnTo>
                  <a:lnTo>
                    <a:pt x="371487" y="1539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39780" y="7086536"/>
              <a:ext cx="791210" cy="414020"/>
            </a:xfrm>
            <a:custGeom>
              <a:avLst/>
              <a:gdLst/>
              <a:ahLst/>
              <a:cxnLst/>
              <a:rect l="l" t="t" r="r" b="b"/>
              <a:pathLst>
                <a:path w="791210" h="414020">
                  <a:moveTo>
                    <a:pt x="28879" y="384721"/>
                  </a:moveTo>
                  <a:lnTo>
                    <a:pt x="0" y="384721"/>
                  </a:lnTo>
                  <a:lnTo>
                    <a:pt x="0" y="413575"/>
                  </a:lnTo>
                  <a:lnTo>
                    <a:pt x="28879" y="413575"/>
                  </a:lnTo>
                  <a:lnTo>
                    <a:pt x="28879" y="384721"/>
                  </a:lnTo>
                  <a:close/>
                </a:path>
                <a:path w="791210" h="414020">
                  <a:moveTo>
                    <a:pt x="28879" y="230835"/>
                  </a:moveTo>
                  <a:lnTo>
                    <a:pt x="0" y="230835"/>
                  </a:lnTo>
                  <a:lnTo>
                    <a:pt x="0" y="259676"/>
                  </a:lnTo>
                  <a:lnTo>
                    <a:pt x="28879" y="259676"/>
                  </a:lnTo>
                  <a:lnTo>
                    <a:pt x="28879" y="230835"/>
                  </a:lnTo>
                  <a:close/>
                </a:path>
                <a:path w="791210" h="414020">
                  <a:moveTo>
                    <a:pt x="28879" y="192354"/>
                  </a:moveTo>
                  <a:lnTo>
                    <a:pt x="0" y="192354"/>
                  </a:lnTo>
                  <a:lnTo>
                    <a:pt x="0" y="221234"/>
                  </a:lnTo>
                  <a:lnTo>
                    <a:pt x="28879" y="221234"/>
                  </a:lnTo>
                  <a:lnTo>
                    <a:pt x="28879" y="192354"/>
                  </a:lnTo>
                  <a:close/>
                </a:path>
                <a:path w="791210" h="414020">
                  <a:moveTo>
                    <a:pt x="28879" y="153911"/>
                  </a:moveTo>
                  <a:lnTo>
                    <a:pt x="0" y="153911"/>
                  </a:lnTo>
                  <a:lnTo>
                    <a:pt x="0" y="182727"/>
                  </a:lnTo>
                  <a:lnTo>
                    <a:pt x="28879" y="182727"/>
                  </a:lnTo>
                  <a:lnTo>
                    <a:pt x="28879" y="153911"/>
                  </a:lnTo>
                  <a:close/>
                </a:path>
                <a:path w="791210" h="414020">
                  <a:moveTo>
                    <a:pt x="67335" y="384721"/>
                  </a:moveTo>
                  <a:lnTo>
                    <a:pt x="38506" y="384721"/>
                  </a:lnTo>
                  <a:lnTo>
                    <a:pt x="38506" y="413575"/>
                  </a:lnTo>
                  <a:lnTo>
                    <a:pt x="67335" y="413575"/>
                  </a:lnTo>
                  <a:lnTo>
                    <a:pt x="67335" y="384721"/>
                  </a:lnTo>
                  <a:close/>
                </a:path>
                <a:path w="791210" h="414020">
                  <a:moveTo>
                    <a:pt x="67335" y="192354"/>
                  </a:moveTo>
                  <a:lnTo>
                    <a:pt x="38506" y="192354"/>
                  </a:lnTo>
                  <a:lnTo>
                    <a:pt x="38506" y="221234"/>
                  </a:lnTo>
                  <a:lnTo>
                    <a:pt x="67335" y="221234"/>
                  </a:lnTo>
                  <a:lnTo>
                    <a:pt x="67335" y="192354"/>
                  </a:lnTo>
                  <a:close/>
                </a:path>
                <a:path w="791210" h="414020">
                  <a:moveTo>
                    <a:pt x="67335" y="153911"/>
                  </a:moveTo>
                  <a:lnTo>
                    <a:pt x="38506" y="153911"/>
                  </a:lnTo>
                  <a:lnTo>
                    <a:pt x="38506" y="182727"/>
                  </a:lnTo>
                  <a:lnTo>
                    <a:pt x="67335" y="182727"/>
                  </a:lnTo>
                  <a:lnTo>
                    <a:pt x="67335" y="153911"/>
                  </a:lnTo>
                  <a:close/>
                </a:path>
                <a:path w="791210" h="414020">
                  <a:moveTo>
                    <a:pt x="105803" y="384721"/>
                  </a:moveTo>
                  <a:lnTo>
                    <a:pt x="75742" y="384721"/>
                  </a:lnTo>
                  <a:lnTo>
                    <a:pt x="75742" y="413575"/>
                  </a:lnTo>
                  <a:lnTo>
                    <a:pt x="105803" y="413575"/>
                  </a:lnTo>
                  <a:lnTo>
                    <a:pt x="105803" y="384721"/>
                  </a:lnTo>
                  <a:close/>
                </a:path>
                <a:path w="791210" h="414020">
                  <a:moveTo>
                    <a:pt x="105803" y="192354"/>
                  </a:moveTo>
                  <a:lnTo>
                    <a:pt x="75742" y="192354"/>
                  </a:lnTo>
                  <a:lnTo>
                    <a:pt x="75742" y="221234"/>
                  </a:lnTo>
                  <a:lnTo>
                    <a:pt x="105803" y="221234"/>
                  </a:lnTo>
                  <a:lnTo>
                    <a:pt x="105803" y="192354"/>
                  </a:lnTo>
                  <a:close/>
                </a:path>
                <a:path w="791210" h="414020">
                  <a:moveTo>
                    <a:pt x="105803" y="153911"/>
                  </a:moveTo>
                  <a:lnTo>
                    <a:pt x="75742" y="153911"/>
                  </a:lnTo>
                  <a:lnTo>
                    <a:pt x="75742" y="182727"/>
                  </a:lnTo>
                  <a:lnTo>
                    <a:pt x="105803" y="182727"/>
                  </a:lnTo>
                  <a:lnTo>
                    <a:pt x="105803" y="153911"/>
                  </a:lnTo>
                  <a:close/>
                </a:path>
                <a:path w="791210" h="414020">
                  <a:moveTo>
                    <a:pt x="143078" y="384721"/>
                  </a:moveTo>
                  <a:lnTo>
                    <a:pt x="114198" y="384721"/>
                  </a:lnTo>
                  <a:lnTo>
                    <a:pt x="114198" y="413575"/>
                  </a:lnTo>
                  <a:lnTo>
                    <a:pt x="143078" y="413575"/>
                  </a:lnTo>
                  <a:lnTo>
                    <a:pt x="143078" y="384721"/>
                  </a:lnTo>
                  <a:close/>
                </a:path>
                <a:path w="791210" h="414020">
                  <a:moveTo>
                    <a:pt x="143078" y="192354"/>
                  </a:moveTo>
                  <a:lnTo>
                    <a:pt x="114198" y="192354"/>
                  </a:lnTo>
                  <a:lnTo>
                    <a:pt x="114198" y="221234"/>
                  </a:lnTo>
                  <a:lnTo>
                    <a:pt x="143078" y="221234"/>
                  </a:lnTo>
                  <a:lnTo>
                    <a:pt x="143078" y="192354"/>
                  </a:lnTo>
                  <a:close/>
                </a:path>
                <a:path w="791210" h="414020">
                  <a:moveTo>
                    <a:pt x="143078" y="153911"/>
                  </a:moveTo>
                  <a:lnTo>
                    <a:pt x="114198" y="153911"/>
                  </a:lnTo>
                  <a:lnTo>
                    <a:pt x="114198" y="182727"/>
                  </a:lnTo>
                  <a:lnTo>
                    <a:pt x="143078" y="182727"/>
                  </a:lnTo>
                  <a:lnTo>
                    <a:pt x="143078" y="153911"/>
                  </a:lnTo>
                  <a:close/>
                </a:path>
                <a:path w="791210" h="414020">
                  <a:moveTo>
                    <a:pt x="181559" y="384721"/>
                  </a:moveTo>
                  <a:lnTo>
                    <a:pt x="152679" y="384721"/>
                  </a:lnTo>
                  <a:lnTo>
                    <a:pt x="152679" y="413575"/>
                  </a:lnTo>
                  <a:lnTo>
                    <a:pt x="181559" y="413575"/>
                  </a:lnTo>
                  <a:lnTo>
                    <a:pt x="181559" y="384721"/>
                  </a:lnTo>
                  <a:close/>
                </a:path>
                <a:path w="791210" h="414020">
                  <a:moveTo>
                    <a:pt x="181559" y="192354"/>
                  </a:moveTo>
                  <a:lnTo>
                    <a:pt x="152679" y="192354"/>
                  </a:lnTo>
                  <a:lnTo>
                    <a:pt x="152679" y="221234"/>
                  </a:lnTo>
                  <a:lnTo>
                    <a:pt x="181559" y="221234"/>
                  </a:lnTo>
                  <a:lnTo>
                    <a:pt x="181559" y="192354"/>
                  </a:lnTo>
                  <a:close/>
                </a:path>
                <a:path w="791210" h="414020">
                  <a:moveTo>
                    <a:pt x="181559" y="153911"/>
                  </a:moveTo>
                  <a:lnTo>
                    <a:pt x="152679" y="153911"/>
                  </a:lnTo>
                  <a:lnTo>
                    <a:pt x="152679" y="182727"/>
                  </a:lnTo>
                  <a:lnTo>
                    <a:pt x="181559" y="182727"/>
                  </a:lnTo>
                  <a:lnTo>
                    <a:pt x="181559" y="153911"/>
                  </a:lnTo>
                  <a:close/>
                </a:path>
                <a:path w="791210" h="414020">
                  <a:moveTo>
                    <a:pt x="218833" y="384721"/>
                  </a:moveTo>
                  <a:lnTo>
                    <a:pt x="189966" y="384721"/>
                  </a:lnTo>
                  <a:lnTo>
                    <a:pt x="189966" y="413575"/>
                  </a:lnTo>
                  <a:lnTo>
                    <a:pt x="218833" y="413575"/>
                  </a:lnTo>
                  <a:lnTo>
                    <a:pt x="218833" y="384721"/>
                  </a:lnTo>
                  <a:close/>
                </a:path>
                <a:path w="791210" h="414020">
                  <a:moveTo>
                    <a:pt x="218833" y="192354"/>
                  </a:moveTo>
                  <a:lnTo>
                    <a:pt x="189966" y="192354"/>
                  </a:lnTo>
                  <a:lnTo>
                    <a:pt x="189966" y="221234"/>
                  </a:lnTo>
                  <a:lnTo>
                    <a:pt x="218833" y="221234"/>
                  </a:lnTo>
                  <a:lnTo>
                    <a:pt x="218833" y="192354"/>
                  </a:lnTo>
                  <a:close/>
                </a:path>
                <a:path w="791210" h="414020">
                  <a:moveTo>
                    <a:pt x="218833" y="153911"/>
                  </a:moveTo>
                  <a:lnTo>
                    <a:pt x="189966" y="153911"/>
                  </a:lnTo>
                  <a:lnTo>
                    <a:pt x="189966" y="182727"/>
                  </a:lnTo>
                  <a:lnTo>
                    <a:pt x="218833" y="182727"/>
                  </a:lnTo>
                  <a:lnTo>
                    <a:pt x="218833" y="153911"/>
                  </a:lnTo>
                  <a:close/>
                </a:path>
                <a:path w="791210" h="414020">
                  <a:moveTo>
                    <a:pt x="257289" y="384721"/>
                  </a:moveTo>
                  <a:lnTo>
                    <a:pt x="228434" y="384721"/>
                  </a:lnTo>
                  <a:lnTo>
                    <a:pt x="228434" y="413575"/>
                  </a:lnTo>
                  <a:lnTo>
                    <a:pt x="257289" y="413575"/>
                  </a:lnTo>
                  <a:lnTo>
                    <a:pt x="257289" y="384721"/>
                  </a:lnTo>
                  <a:close/>
                </a:path>
                <a:path w="791210" h="414020">
                  <a:moveTo>
                    <a:pt x="257289" y="192354"/>
                  </a:moveTo>
                  <a:lnTo>
                    <a:pt x="228434" y="192354"/>
                  </a:lnTo>
                  <a:lnTo>
                    <a:pt x="228434" y="221234"/>
                  </a:lnTo>
                  <a:lnTo>
                    <a:pt x="257289" y="221234"/>
                  </a:lnTo>
                  <a:lnTo>
                    <a:pt x="257289" y="192354"/>
                  </a:lnTo>
                  <a:close/>
                </a:path>
                <a:path w="791210" h="414020">
                  <a:moveTo>
                    <a:pt x="257289" y="153911"/>
                  </a:moveTo>
                  <a:lnTo>
                    <a:pt x="228434" y="153911"/>
                  </a:lnTo>
                  <a:lnTo>
                    <a:pt x="228434" y="182727"/>
                  </a:lnTo>
                  <a:lnTo>
                    <a:pt x="257289" y="182727"/>
                  </a:lnTo>
                  <a:lnTo>
                    <a:pt x="257289" y="153911"/>
                  </a:lnTo>
                  <a:close/>
                </a:path>
                <a:path w="791210" h="414020">
                  <a:moveTo>
                    <a:pt x="295744" y="384721"/>
                  </a:moveTo>
                  <a:lnTo>
                    <a:pt x="265709" y="384721"/>
                  </a:lnTo>
                  <a:lnTo>
                    <a:pt x="265709" y="413575"/>
                  </a:lnTo>
                  <a:lnTo>
                    <a:pt x="295744" y="413575"/>
                  </a:lnTo>
                  <a:lnTo>
                    <a:pt x="295744" y="384721"/>
                  </a:lnTo>
                  <a:close/>
                </a:path>
                <a:path w="791210" h="414020">
                  <a:moveTo>
                    <a:pt x="295744" y="192354"/>
                  </a:moveTo>
                  <a:lnTo>
                    <a:pt x="265709" y="192354"/>
                  </a:lnTo>
                  <a:lnTo>
                    <a:pt x="265709" y="221234"/>
                  </a:lnTo>
                  <a:lnTo>
                    <a:pt x="295744" y="221234"/>
                  </a:lnTo>
                  <a:lnTo>
                    <a:pt x="295744" y="192354"/>
                  </a:lnTo>
                  <a:close/>
                </a:path>
                <a:path w="791210" h="414020">
                  <a:moveTo>
                    <a:pt x="295744" y="153911"/>
                  </a:moveTo>
                  <a:lnTo>
                    <a:pt x="265709" y="153911"/>
                  </a:lnTo>
                  <a:lnTo>
                    <a:pt x="265709" y="182727"/>
                  </a:lnTo>
                  <a:lnTo>
                    <a:pt x="295744" y="182727"/>
                  </a:lnTo>
                  <a:lnTo>
                    <a:pt x="295744" y="153911"/>
                  </a:lnTo>
                  <a:close/>
                </a:path>
                <a:path w="791210" h="414020">
                  <a:moveTo>
                    <a:pt x="333044" y="384721"/>
                  </a:moveTo>
                  <a:lnTo>
                    <a:pt x="304165" y="384721"/>
                  </a:lnTo>
                  <a:lnTo>
                    <a:pt x="304165" y="413575"/>
                  </a:lnTo>
                  <a:lnTo>
                    <a:pt x="333044" y="413575"/>
                  </a:lnTo>
                  <a:lnTo>
                    <a:pt x="333044" y="384721"/>
                  </a:lnTo>
                  <a:close/>
                </a:path>
                <a:path w="791210" h="414020">
                  <a:moveTo>
                    <a:pt x="333044" y="192354"/>
                  </a:moveTo>
                  <a:lnTo>
                    <a:pt x="304165" y="192354"/>
                  </a:lnTo>
                  <a:lnTo>
                    <a:pt x="304165" y="221234"/>
                  </a:lnTo>
                  <a:lnTo>
                    <a:pt x="333044" y="221234"/>
                  </a:lnTo>
                  <a:lnTo>
                    <a:pt x="333044" y="192354"/>
                  </a:lnTo>
                  <a:close/>
                </a:path>
                <a:path w="791210" h="414020">
                  <a:moveTo>
                    <a:pt x="333044" y="153911"/>
                  </a:moveTo>
                  <a:lnTo>
                    <a:pt x="304165" y="153911"/>
                  </a:lnTo>
                  <a:lnTo>
                    <a:pt x="304165" y="182727"/>
                  </a:lnTo>
                  <a:lnTo>
                    <a:pt x="333044" y="182727"/>
                  </a:lnTo>
                  <a:lnTo>
                    <a:pt x="333044" y="153911"/>
                  </a:lnTo>
                  <a:close/>
                </a:path>
                <a:path w="791210" h="414020">
                  <a:moveTo>
                    <a:pt x="371513" y="384721"/>
                  </a:moveTo>
                  <a:lnTo>
                    <a:pt x="342633" y="384721"/>
                  </a:lnTo>
                  <a:lnTo>
                    <a:pt x="342633" y="413575"/>
                  </a:lnTo>
                  <a:lnTo>
                    <a:pt x="371513" y="413575"/>
                  </a:lnTo>
                  <a:lnTo>
                    <a:pt x="371513" y="384721"/>
                  </a:lnTo>
                  <a:close/>
                </a:path>
                <a:path w="791210" h="414020">
                  <a:moveTo>
                    <a:pt x="371513" y="192354"/>
                  </a:moveTo>
                  <a:lnTo>
                    <a:pt x="342633" y="192354"/>
                  </a:lnTo>
                  <a:lnTo>
                    <a:pt x="342633" y="221234"/>
                  </a:lnTo>
                  <a:lnTo>
                    <a:pt x="371513" y="221234"/>
                  </a:lnTo>
                  <a:lnTo>
                    <a:pt x="371513" y="192354"/>
                  </a:lnTo>
                  <a:close/>
                </a:path>
                <a:path w="791210" h="414020">
                  <a:moveTo>
                    <a:pt x="371513" y="153911"/>
                  </a:moveTo>
                  <a:lnTo>
                    <a:pt x="342633" y="153911"/>
                  </a:lnTo>
                  <a:lnTo>
                    <a:pt x="342633" y="182727"/>
                  </a:lnTo>
                  <a:lnTo>
                    <a:pt x="371513" y="182727"/>
                  </a:lnTo>
                  <a:lnTo>
                    <a:pt x="371513" y="153911"/>
                  </a:lnTo>
                  <a:close/>
                </a:path>
                <a:path w="791210" h="414020">
                  <a:moveTo>
                    <a:pt x="449618" y="115417"/>
                  </a:moveTo>
                  <a:lnTo>
                    <a:pt x="419582" y="115417"/>
                  </a:lnTo>
                  <a:lnTo>
                    <a:pt x="419582" y="145491"/>
                  </a:lnTo>
                  <a:lnTo>
                    <a:pt x="449618" y="145491"/>
                  </a:lnTo>
                  <a:lnTo>
                    <a:pt x="449618" y="115417"/>
                  </a:lnTo>
                  <a:close/>
                </a:path>
                <a:path w="791210" h="414020">
                  <a:moveTo>
                    <a:pt x="449618" y="76923"/>
                  </a:moveTo>
                  <a:lnTo>
                    <a:pt x="419582" y="76923"/>
                  </a:lnTo>
                  <a:lnTo>
                    <a:pt x="419582" y="107010"/>
                  </a:lnTo>
                  <a:lnTo>
                    <a:pt x="449618" y="107010"/>
                  </a:lnTo>
                  <a:lnTo>
                    <a:pt x="449618" y="76923"/>
                  </a:lnTo>
                  <a:close/>
                </a:path>
                <a:path w="791210" h="414020">
                  <a:moveTo>
                    <a:pt x="449618" y="38493"/>
                  </a:moveTo>
                  <a:lnTo>
                    <a:pt x="419582" y="38493"/>
                  </a:lnTo>
                  <a:lnTo>
                    <a:pt x="419582" y="68554"/>
                  </a:lnTo>
                  <a:lnTo>
                    <a:pt x="449618" y="68554"/>
                  </a:lnTo>
                  <a:lnTo>
                    <a:pt x="449618" y="38493"/>
                  </a:lnTo>
                  <a:close/>
                </a:path>
                <a:path w="791210" h="414020">
                  <a:moveTo>
                    <a:pt x="449618" y="0"/>
                  </a:moveTo>
                  <a:lnTo>
                    <a:pt x="419582" y="0"/>
                  </a:lnTo>
                  <a:lnTo>
                    <a:pt x="419582" y="30060"/>
                  </a:lnTo>
                  <a:lnTo>
                    <a:pt x="449618" y="30060"/>
                  </a:lnTo>
                  <a:lnTo>
                    <a:pt x="449618" y="0"/>
                  </a:lnTo>
                  <a:close/>
                </a:path>
                <a:path w="791210" h="414020">
                  <a:moveTo>
                    <a:pt x="486905" y="115417"/>
                  </a:moveTo>
                  <a:lnTo>
                    <a:pt x="458050" y="115417"/>
                  </a:lnTo>
                  <a:lnTo>
                    <a:pt x="458050" y="145491"/>
                  </a:lnTo>
                  <a:lnTo>
                    <a:pt x="486905" y="145491"/>
                  </a:lnTo>
                  <a:lnTo>
                    <a:pt x="486905" y="115417"/>
                  </a:lnTo>
                  <a:close/>
                </a:path>
                <a:path w="791210" h="414020">
                  <a:moveTo>
                    <a:pt x="486905" y="76923"/>
                  </a:moveTo>
                  <a:lnTo>
                    <a:pt x="458050" y="76923"/>
                  </a:lnTo>
                  <a:lnTo>
                    <a:pt x="458050" y="107010"/>
                  </a:lnTo>
                  <a:lnTo>
                    <a:pt x="486905" y="107010"/>
                  </a:lnTo>
                  <a:lnTo>
                    <a:pt x="486905" y="76923"/>
                  </a:lnTo>
                  <a:close/>
                </a:path>
                <a:path w="791210" h="414020">
                  <a:moveTo>
                    <a:pt x="486905" y="38493"/>
                  </a:moveTo>
                  <a:lnTo>
                    <a:pt x="458050" y="38493"/>
                  </a:lnTo>
                  <a:lnTo>
                    <a:pt x="458050" y="68554"/>
                  </a:lnTo>
                  <a:lnTo>
                    <a:pt x="486905" y="68554"/>
                  </a:lnTo>
                  <a:lnTo>
                    <a:pt x="486905" y="38493"/>
                  </a:lnTo>
                  <a:close/>
                </a:path>
                <a:path w="791210" h="414020">
                  <a:moveTo>
                    <a:pt x="486905" y="0"/>
                  </a:moveTo>
                  <a:lnTo>
                    <a:pt x="458050" y="0"/>
                  </a:lnTo>
                  <a:lnTo>
                    <a:pt x="458050" y="30060"/>
                  </a:lnTo>
                  <a:lnTo>
                    <a:pt x="486905" y="30060"/>
                  </a:lnTo>
                  <a:lnTo>
                    <a:pt x="486905" y="0"/>
                  </a:lnTo>
                  <a:close/>
                </a:path>
                <a:path w="791210" h="414020">
                  <a:moveTo>
                    <a:pt x="525386" y="115417"/>
                  </a:moveTo>
                  <a:lnTo>
                    <a:pt x="496519" y="115417"/>
                  </a:lnTo>
                  <a:lnTo>
                    <a:pt x="496519" y="145491"/>
                  </a:lnTo>
                  <a:lnTo>
                    <a:pt x="525386" y="145491"/>
                  </a:lnTo>
                  <a:lnTo>
                    <a:pt x="525386" y="115417"/>
                  </a:lnTo>
                  <a:close/>
                </a:path>
                <a:path w="791210" h="414020">
                  <a:moveTo>
                    <a:pt x="525386" y="76923"/>
                  </a:moveTo>
                  <a:lnTo>
                    <a:pt x="496519" y="76923"/>
                  </a:lnTo>
                  <a:lnTo>
                    <a:pt x="496519" y="107010"/>
                  </a:lnTo>
                  <a:lnTo>
                    <a:pt x="525386" y="107010"/>
                  </a:lnTo>
                  <a:lnTo>
                    <a:pt x="525386" y="76923"/>
                  </a:lnTo>
                  <a:close/>
                </a:path>
                <a:path w="791210" h="414020">
                  <a:moveTo>
                    <a:pt x="525386" y="38493"/>
                  </a:moveTo>
                  <a:lnTo>
                    <a:pt x="496519" y="38493"/>
                  </a:lnTo>
                  <a:lnTo>
                    <a:pt x="496519" y="68554"/>
                  </a:lnTo>
                  <a:lnTo>
                    <a:pt x="525386" y="68554"/>
                  </a:lnTo>
                  <a:lnTo>
                    <a:pt x="525386" y="38493"/>
                  </a:lnTo>
                  <a:close/>
                </a:path>
                <a:path w="791210" h="414020">
                  <a:moveTo>
                    <a:pt x="525386" y="0"/>
                  </a:moveTo>
                  <a:lnTo>
                    <a:pt x="496519" y="0"/>
                  </a:lnTo>
                  <a:lnTo>
                    <a:pt x="496519" y="30060"/>
                  </a:lnTo>
                  <a:lnTo>
                    <a:pt x="525386" y="30060"/>
                  </a:lnTo>
                  <a:lnTo>
                    <a:pt x="525386" y="0"/>
                  </a:lnTo>
                  <a:close/>
                </a:path>
                <a:path w="791210" h="414020">
                  <a:moveTo>
                    <a:pt x="563854" y="115417"/>
                  </a:moveTo>
                  <a:lnTo>
                    <a:pt x="533793" y="115417"/>
                  </a:lnTo>
                  <a:lnTo>
                    <a:pt x="533793" y="145491"/>
                  </a:lnTo>
                  <a:lnTo>
                    <a:pt x="563854" y="145491"/>
                  </a:lnTo>
                  <a:lnTo>
                    <a:pt x="563854" y="115417"/>
                  </a:lnTo>
                  <a:close/>
                </a:path>
                <a:path w="791210" h="414020">
                  <a:moveTo>
                    <a:pt x="563854" y="76923"/>
                  </a:moveTo>
                  <a:lnTo>
                    <a:pt x="533793" y="76923"/>
                  </a:lnTo>
                  <a:lnTo>
                    <a:pt x="533793" y="107010"/>
                  </a:lnTo>
                  <a:lnTo>
                    <a:pt x="563854" y="107010"/>
                  </a:lnTo>
                  <a:lnTo>
                    <a:pt x="563854" y="76923"/>
                  </a:lnTo>
                  <a:close/>
                </a:path>
                <a:path w="791210" h="414020">
                  <a:moveTo>
                    <a:pt x="563854" y="38493"/>
                  </a:moveTo>
                  <a:lnTo>
                    <a:pt x="533793" y="38493"/>
                  </a:lnTo>
                  <a:lnTo>
                    <a:pt x="533793" y="68554"/>
                  </a:lnTo>
                  <a:lnTo>
                    <a:pt x="563854" y="68554"/>
                  </a:lnTo>
                  <a:lnTo>
                    <a:pt x="563854" y="38493"/>
                  </a:lnTo>
                  <a:close/>
                </a:path>
                <a:path w="791210" h="414020">
                  <a:moveTo>
                    <a:pt x="563854" y="0"/>
                  </a:moveTo>
                  <a:lnTo>
                    <a:pt x="533793" y="0"/>
                  </a:lnTo>
                  <a:lnTo>
                    <a:pt x="533793" y="30060"/>
                  </a:lnTo>
                  <a:lnTo>
                    <a:pt x="563854" y="30060"/>
                  </a:lnTo>
                  <a:lnTo>
                    <a:pt x="563854" y="0"/>
                  </a:lnTo>
                  <a:close/>
                </a:path>
                <a:path w="791210" h="414020">
                  <a:moveTo>
                    <a:pt x="601116" y="115417"/>
                  </a:moveTo>
                  <a:lnTo>
                    <a:pt x="572274" y="115417"/>
                  </a:lnTo>
                  <a:lnTo>
                    <a:pt x="572274" y="145491"/>
                  </a:lnTo>
                  <a:lnTo>
                    <a:pt x="601116" y="145491"/>
                  </a:lnTo>
                  <a:lnTo>
                    <a:pt x="601116" y="115417"/>
                  </a:lnTo>
                  <a:close/>
                </a:path>
                <a:path w="791210" h="414020">
                  <a:moveTo>
                    <a:pt x="601116" y="76923"/>
                  </a:moveTo>
                  <a:lnTo>
                    <a:pt x="572274" y="76923"/>
                  </a:lnTo>
                  <a:lnTo>
                    <a:pt x="572274" y="107010"/>
                  </a:lnTo>
                  <a:lnTo>
                    <a:pt x="601116" y="107010"/>
                  </a:lnTo>
                  <a:lnTo>
                    <a:pt x="601116" y="76923"/>
                  </a:lnTo>
                  <a:close/>
                </a:path>
                <a:path w="791210" h="414020">
                  <a:moveTo>
                    <a:pt x="601116" y="38493"/>
                  </a:moveTo>
                  <a:lnTo>
                    <a:pt x="572274" y="38493"/>
                  </a:lnTo>
                  <a:lnTo>
                    <a:pt x="572274" y="68554"/>
                  </a:lnTo>
                  <a:lnTo>
                    <a:pt x="601116" y="68554"/>
                  </a:lnTo>
                  <a:lnTo>
                    <a:pt x="601116" y="38493"/>
                  </a:lnTo>
                  <a:close/>
                </a:path>
                <a:path w="791210" h="414020">
                  <a:moveTo>
                    <a:pt x="601116" y="0"/>
                  </a:moveTo>
                  <a:lnTo>
                    <a:pt x="572274" y="0"/>
                  </a:lnTo>
                  <a:lnTo>
                    <a:pt x="572274" y="30060"/>
                  </a:lnTo>
                  <a:lnTo>
                    <a:pt x="601116" y="30060"/>
                  </a:lnTo>
                  <a:lnTo>
                    <a:pt x="601116" y="0"/>
                  </a:lnTo>
                  <a:close/>
                </a:path>
                <a:path w="791210" h="414020">
                  <a:moveTo>
                    <a:pt x="639597" y="115417"/>
                  </a:moveTo>
                  <a:lnTo>
                    <a:pt x="610743" y="115417"/>
                  </a:lnTo>
                  <a:lnTo>
                    <a:pt x="610743" y="145491"/>
                  </a:lnTo>
                  <a:lnTo>
                    <a:pt x="639597" y="145491"/>
                  </a:lnTo>
                  <a:lnTo>
                    <a:pt x="639597" y="115417"/>
                  </a:lnTo>
                  <a:close/>
                </a:path>
                <a:path w="791210" h="414020">
                  <a:moveTo>
                    <a:pt x="639597" y="76923"/>
                  </a:moveTo>
                  <a:lnTo>
                    <a:pt x="610743" y="76923"/>
                  </a:lnTo>
                  <a:lnTo>
                    <a:pt x="610743" y="107010"/>
                  </a:lnTo>
                  <a:lnTo>
                    <a:pt x="639597" y="107010"/>
                  </a:lnTo>
                  <a:lnTo>
                    <a:pt x="639597" y="76923"/>
                  </a:lnTo>
                  <a:close/>
                </a:path>
                <a:path w="791210" h="414020">
                  <a:moveTo>
                    <a:pt x="639597" y="38493"/>
                  </a:moveTo>
                  <a:lnTo>
                    <a:pt x="610743" y="38493"/>
                  </a:lnTo>
                  <a:lnTo>
                    <a:pt x="610743" y="68554"/>
                  </a:lnTo>
                  <a:lnTo>
                    <a:pt x="639597" y="68554"/>
                  </a:lnTo>
                  <a:lnTo>
                    <a:pt x="639597" y="38493"/>
                  </a:lnTo>
                  <a:close/>
                </a:path>
                <a:path w="791210" h="414020">
                  <a:moveTo>
                    <a:pt x="639597" y="0"/>
                  </a:moveTo>
                  <a:lnTo>
                    <a:pt x="610743" y="0"/>
                  </a:lnTo>
                  <a:lnTo>
                    <a:pt x="610743" y="30060"/>
                  </a:lnTo>
                  <a:lnTo>
                    <a:pt x="639597" y="30060"/>
                  </a:lnTo>
                  <a:lnTo>
                    <a:pt x="639597" y="0"/>
                  </a:lnTo>
                  <a:close/>
                </a:path>
                <a:path w="791210" h="414020">
                  <a:moveTo>
                    <a:pt x="676859" y="115417"/>
                  </a:moveTo>
                  <a:lnTo>
                    <a:pt x="648004" y="115417"/>
                  </a:lnTo>
                  <a:lnTo>
                    <a:pt x="648004" y="145491"/>
                  </a:lnTo>
                  <a:lnTo>
                    <a:pt x="676859" y="145491"/>
                  </a:lnTo>
                  <a:lnTo>
                    <a:pt x="676859" y="115417"/>
                  </a:lnTo>
                  <a:close/>
                </a:path>
                <a:path w="791210" h="414020">
                  <a:moveTo>
                    <a:pt x="676859" y="76923"/>
                  </a:moveTo>
                  <a:lnTo>
                    <a:pt x="648004" y="76923"/>
                  </a:lnTo>
                  <a:lnTo>
                    <a:pt x="648004" y="107010"/>
                  </a:lnTo>
                  <a:lnTo>
                    <a:pt x="676859" y="107010"/>
                  </a:lnTo>
                  <a:lnTo>
                    <a:pt x="676859" y="76923"/>
                  </a:lnTo>
                  <a:close/>
                </a:path>
                <a:path w="791210" h="414020">
                  <a:moveTo>
                    <a:pt x="676859" y="38493"/>
                  </a:moveTo>
                  <a:lnTo>
                    <a:pt x="648004" y="38493"/>
                  </a:lnTo>
                  <a:lnTo>
                    <a:pt x="648004" y="68554"/>
                  </a:lnTo>
                  <a:lnTo>
                    <a:pt x="676859" y="68554"/>
                  </a:lnTo>
                  <a:lnTo>
                    <a:pt x="676859" y="38493"/>
                  </a:lnTo>
                  <a:close/>
                </a:path>
                <a:path w="791210" h="414020">
                  <a:moveTo>
                    <a:pt x="676859" y="0"/>
                  </a:moveTo>
                  <a:lnTo>
                    <a:pt x="648004" y="0"/>
                  </a:lnTo>
                  <a:lnTo>
                    <a:pt x="648004" y="30060"/>
                  </a:lnTo>
                  <a:lnTo>
                    <a:pt x="676859" y="30060"/>
                  </a:lnTo>
                  <a:lnTo>
                    <a:pt x="676859" y="0"/>
                  </a:lnTo>
                  <a:close/>
                </a:path>
                <a:path w="791210" h="414020">
                  <a:moveTo>
                    <a:pt x="715327" y="115417"/>
                  </a:moveTo>
                  <a:lnTo>
                    <a:pt x="686473" y="115417"/>
                  </a:lnTo>
                  <a:lnTo>
                    <a:pt x="686473" y="145491"/>
                  </a:lnTo>
                  <a:lnTo>
                    <a:pt x="715327" y="145491"/>
                  </a:lnTo>
                  <a:lnTo>
                    <a:pt x="715327" y="115417"/>
                  </a:lnTo>
                  <a:close/>
                </a:path>
                <a:path w="791210" h="414020">
                  <a:moveTo>
                    <a:pt x="715327" y="76923"/>
                  </a:moveTo>
                  <a:lnTo>
                    <a:pt x="686473" y="76923"/>
                  </a:lnTo>
                  <a:lnTo>
                    <a:pt x="686473" y="107010"/>
                  </a:lnTo>
                  <a:lnTo>
                    <a:pt x="715327" y="107010"/>
                  </a:lnTo>
                  <a:lnTo>
                    <a:pt x="715327" y="76923"/>
                  </a:lnTo>
                  <a:close/>
                </a:path>
                <a:path w="791210" h="414020">
                  <a:moveTo>
                    <a:pt x="715327" y="38493"/>
                  </a:moveTo>
                  <a:lnTo>
                    <a:pt x="686473" y="38493"/>
                  </a:lnTo>
                  <a:lnTo>
                    <a:pt x="686473" y="68554"/>
                  </a:lnTo>
                  <a:lnTo>
                    <a:pt x="715327" y="68554"/>
                  </a:lnTo>
                  <a:lnTo>
                    <a:pt x="715327" y="38493"/>
                  </a:lnTo>
                  <a:close/>
                </a:path>
                <a:path w="791210" h="414020">
                  <a:moveTo>
                    <a:pt x="715327" y="0"/>
                  </a:moveTo>
                  <a:lnTo>
                    <a:pt x="686473" y="0"/>
                  </a:lnTo>
                  <a:lnTo>
                    <a:pt x="686473" y="30060"/>
                  </a:lnTo>
                  <a:lnTo>
                    <a:pt x="715327" y="30060"/>
                  </a:lnTo>
                  <a:lnTo>
                    <a:pt x="715327" y="0"/>
                  </a:lnTo>
                  <a:close/>
                </a:path>
                <a:path w="791210" h="414020">
                  <a:moveTo>
                    <a:pt x="753795" y="115417"/>
                  </a:moveTo>
                  <a:lnTo>
                    <a:pt x="723760" y="115417"/>
                  </a:lnTo>
                  <a:lnTo>
                    <a:pt x="723760" y="145491"/>
                  </a:lnTo>
                  <a:lnTo>
                    <a:pt x="753795" y="145491"/>
                  </a:lnTo>
                  <a:lnTo>
                    <a:pt x="753795" y="115417"/>
                  </a:lnTo>
                  <a:close/>
                </a:path>
                <a:path w="791210" h="414020">
                  <a:moveTo>
                    <a:pt x="753795" y="76923"/>
                  </a:moveTo>
                  <a:lnTo>
                    <a:pt x="723760" y="76923"/>
                  </a:lnTo>
                  <a:lnTo>
                    <a:pt x="723760" y="107010"/>
                  </a:lnTo>
                  <a:lnTo>
                    <a:pt x="753795" y="107010"/>
                  </a:lnTo>
                  <a:lnTo>
                    <a:pt x="753795" y="76923"/>
                  </a:lnTo>
                  <a:close/>
                </a:path>
                <a:path w="791210" h="414020">
                  <a:moveTo>
                    <a:pt x="753795" y="38493"/>
                  </a:moveTo>
                  <a:lnTo>
                    <a:pt x="723760" y="38493"/>
                  </a:lnTo>
                  <a:lnTo>
                    <a:pt x="723760" y="68554"/>
                  </a:lnTo>
                  <a:lnTo>
                    <a:pt x="753795" y="68554"/>
                  </a:lnTo>
                  <a:lnTo>
                    <a:pt x="753795" y="38493"/>
                  </a:lnTo>
                  <a:close/>
                </a:path>
                <a:path w="791210" h="414020">
                  <a:moveTo>
                    <a:pt x="753795" y="0"/>
                  </a:moveTo>
                  <a:lnTo>
                    <a:pt x="723760" y="0"/>
                  </a:lnTo>
                  <a:lnTo>
                    <a:pt x="723760" y="30060"/>
                  </a:lnTo>
                  <a:lnTo>
                    <a:pt x="753795" y="30060"/>
                  </a:lnTo>
                  <a:lnTo>
                    <a:pt x="753795" y="0"/>
                  </a:lnTo>
                  <a:close/>
                </a:path>
                <a:path w="791210" h="414020">
                  <a:moveTo>
                    <a:pt x="791070" y="115417"/>
                  </a:moveTo>
                  <a:lnTo>
                    <a:pt x="762215" y="115417"/>
                  </a:lnTo>
                  <a:lnTo>
                    <a:pt x="762215" y="145491"/>
                  </a:lnTo>
                  <a:lnTo>
                    <a:pt x="791070" y="145491"/>
                  </a:lnTo>
                  <a:lnTo>
                    <a:pt x="791070" y="115417"/>
                  </a:lnTo>
                  <a:close/>
                </a:path>
                <a:path w="791210" h="414020">
                  <a:moveTo>
                    <a:pt x="791070" y="76923"/>
                  </a:moveTo>
                  <a:lnTo>
                    <a:pt x="762215" y="76923"/>
                  </a:lnTo>
                  <a:lnTo>
                    <a:pt x="762215" y="107010"/>
                  </a:lnTo>
                  <a:lnTo>
                    <a:pt x="791070" y="107010"/>
                  </a:lnTo>
                  <a:lnTo>
                    <a:pt x="791070" y="76923"/>
                  </a:lnTo>
                  <a:close/>
                </a:path>
                <a:path w="791210" h="414020">
                  <a:moveTo>
                    <a:pt x="791070" y="38493"/>
                  </a:moveTo>
                  <a:lnTo>
                    <a:pt x="762215" y="38493"/>
                  </a:lnTo>
                  <a:lnTo>
                    <a:pt x="762215" y="68554"/>
                  </a:lnTo>
                  <a:lnTo>
                    <a:pt x="791070" y="68554"/>
                  </a:lnTo>
                  <a:lnTo>
                    <a:pt x="791070" y="38493"/>
                  </a:lnTo>
                  <a:close/>
                </a:path>
                <a:path w="791210" h="414020">
                  <a:moveTo>
                    <a:pt x="791070" y="0"/>
                  </a:moveTo>
                  <a:lnTo>
                    <a:pt x="762215" y="0"/>
                  </a:lnTo>
                  <a:lnTo>
                    <a:pt x="762215" y="30060"/>
                  </a:lnTo>
                  <a:lnTo>
                    <a:pt x="791070" y="30060"/>
                  </a:lnTo>
                  <a:lnTo>
                    <a:pt x="7910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339780" y="7086536"/>
              <a:ext cx="372110" cy="375285"/>
            </a:xfrm>
            <a:custGeom>
              <a:avLst/>
              <a:gdLst/>
              <a:ahLst/>
              <a:cxnLst/>
              <a:rect l="l" t="t" r="r" b="b"/>
              <a:pathLst>
                <a:path w="372110" h="375284">
                  <a:moveTo>
                    <a:pt x="28879" y="346227"/>
                  </a:moveTo>
                  <a:lnTo>
                    <a:pt x="0" y="346227"/>
                  </a:lnTo>
                  <a:lnTo>
                    <a:pt x="0" y="375094"/>
                  </a:lnTo>
                  <a:lnTo>
                    <a:pt x="28879" y="375094"/>
                  </a:lnTo>
                  <a:lnTo>
                    <a:pt x="28879" y="346227"/>
                  </a:lnTo>
                  <a:close/>
                </a:path>
                <a:path w="372110" h="375284">
                  <a:moveTo>
                    <a:pt x="28879" y="307771"/>
                  </a:moveTo>
                  <a:lnTo>
                    <a:pt x="0" y="307771"/>
                  </a:lnTo>
                  <a:lnTo>
                    <a:pt x="0" y="336638"/>
                  </a:lnTo>
                  <a:lnTo>
                    <a:pt x="28879" y="336638"/>
                  </a:lnTo>
                  <a:lnTo>
                    <a:pt x="28879" y="307771"/>
                  </a:lnTo>
                  <a:close/>
                </a:path>
                <a:path w="372110" h="375284">
                  <a:moveTo>
                    <a:pt x="28879" y="269303"/>
                  </a:moveTo>
                  <a:lnTo>
                    <a:pt x="0" y="269303"/>
                  </a:lnTo>
                  <a:lnTo>
                    <a:pt x="0" y="298170"/>
                  </a:lnTo>
                  <a:lnTo>
                    <a:pt x="28879" y="298170"/>
                  </a:lnTo>
                  <a:lnTo>
                    <a:pt x="28879" y="269303"/>
                  </a:lnTo>
                  <a:close/>
                </a:path>
                <a:path w="372110" h="375284">
                  <a:moveTo>
                    <a:pt x="28879" y="230835"/>
                  </a:moveTo>
                  <a:lnTo>
                    <a:pt x="0" y="230835"/>
                  </a:lnTo>
                  <a:lnTo>
                    <a:pt x="0" y="259676"/>
                  </a:lnTo>
                  <a:lnTo>
                    <a:pt x="28879" y="259676"/>
                  </a:lnTo>
                  <a:lnTo>
                    <a:pt x="28879" y="230835"/>
                  </a:lnTo>
                  <a:close/>
                </a:path>
                <a:path w="372110" h="375284">
                  <a:moveTo>
                    <a:pt x="28879" y="115417"/>
                  </a:moveTo>
                  <a:lnTo>
                    <a:pt x="0" y="115417"/>
                  </a:lnTo>
                  <a:lnTo>
                    <a:pt x="0" y="145491"/>
                  </a:lnTo>
                  <a:lnTo>
                    <a:pt x="28879" y="145491"/>
                  </a:lnTo>
                  <a:lnTo>
                    <a:pt x="28879" y="115417"/>
                  </a:lnTo>
                  <a:close/>
                </a:path>
                <a:path w="372110" h="375284">
                  <a:moveTo>
                    <a:pt x="28879" y="76923"/>
                  </a:moveTo>
                  <a:lnTo>
                    <a:pt x="0" y="76923"/>
                  </a:lnTo>
                  <a:lnTo>
                    <a:pt x="0" y="107010"/>
                  </a:lnTo>
                  <a:lnTo>
                    <a:pt x="28879" y="107010"/>
                  </a:lnTo>
                  <a:lnTo>
                    <a:pt x="28879" y="76923"/>
                  </a:lnTo>
                  <a:close/>
                </a:path>
                <a:path w="372110" h="375284">
                  <a:moveTo>
                    <a:pt x="28879" y="38493"/>
                  </a:moveTo>
                  <a:lnTo>
                    <a:pt x="0" y="38493"/>
                  </a:lnTo>
                  <a:lnTo>
                    <a:pt x="0" y="68554"/>
                  </a:lnTo>
                  <a:lnTo>
                    <a:pt x="28879" y="68554"/>
                  </a:lnTo>
                  <a:lnTo>
                    <a:pt x="28879" y="38493"/>
                  </a:lnTo>
                  <a:close/>
                </a:path>
                <a:path w="372110" h="375284">
                  <a:moveTo>
                    <a:pt x="28879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28879" y="30060"/>
                  </a:lnTo>
                  <a:lnTo>
                    <a:pt x="28879" y="0"/>
                  </a:lnTo>
                  <a:close/>
                </a:path>
                <a:path w="372110" h="375284">
                  <a:moveTo>
                    <a:pt x="67335" y="346227"/>
                  </a:moveTo>
                  <a:lnTo>
                    <a:pt x="38506" y="346227"/>
                  </a:lnTo>
                  <a:lnTo>
                    <a:pt x="38506" y="375094"/>
                  </a:lnTo>
                  <a:lnTo>
                    <a:pt x="67335" y="375094"/>
                  </a:lnTo>
                  <a:lnTo>
                    <a:pt x="67335" y="346227"/>
                  </a:lnTo>
                  <a:close/>
                </a:path>
                <a:path w="372110" h="375284">
                  <a:moveTo>
                    <a:pt x="67335" y="307771"/>
                  </a:moveTo>
                  <a:lnTo>
                    <a:pt x="38506" y="307771"/>
                  </a:lnTo>
                  <a:lnTo>
                    <a:pt x="38506" y="336638"/>
                  </a:lnTo>
                  <a:lnTo>
                    <a:pt x="67335" y="336638"/>
                  </a:lnTo>
                  <a:lnTo>
                    <a:pt x="67335" y="307771"/>
                  </a:lnTo>
                  <a:close/>
                </a:path>
                <a:path w="372110" h="375284">
                  <a:moveTo>
                    <a:pt x="67335" y="269303"/>
                  </a:moveTo>
                  <a:lnTo>
                    <a:pt x="38506" y="269303"/>
                  </a:lnTo>
                  <a:lnTo>
                    <a:pt x="38506" y="298170"/>
                  </a:lnTo>
                  <a:lnTo>
                    <a:pt x="67335" y="298170"/>
                  </a:lnTo>
                  <a:lnTo>
                    <a:pt x="67335" y="269303"/>
                  </a:lnTo>
                  <a:close/>
                </a:path>
                <a:path w="372110" h="375284">
                  <a:moveTo>
                    <a:pt x="67335" y="230835"/>
                  </a:moveTo>
                  <a:lnTo>
                    <a:pt x="38506" y="230835"/>
                  </a:lnTo>
                  <a:lnTo>
                    <a:pt x="38506" y="259676"/>
                  </a:lnTo>
                  <a:lnTo>
                    <a:pt x="67335" y="259676"/>
                  </a:lnTo>
                  <a:lnTo>
                    <a:pt x="67335" y="230835"/>
                  </a:lnTo>
                  <a:close/>
                </a:path>
                <a:path w="372110" h="375284">
                  <a:moveTo>
                    <a:pt x="67335" y="76923"/>
                  </a:moveTo>
                  <a:lnTo>
                    <a:pt x="38506" y="76923"/>
                  </a:lnTo>
                  <a:lnTo>
                    <a:pt x="38506" y="107010"/>
                  </a:lnTo>
                  <a:lnTo>
                    <a:pt x="67335" y="107010"/>
                  </a:lnTo>
                  <a:lnTo>
                    <a:pt x="67335" y="76923"/>
                  </a:lnTo>
                  <a:close/>
                </a:path>
                <a:path w="372110" h="375284">
                  <a:moveTo>
                    <a:pt x="67335" y="38493"/>
                  </a:moveTo>
                  <a:lnTo>
                    <a:pt x="38506" y="38493"/>
                  </a:lnTo>
                  <a:lnTo>
                    <a:pt x="38506" y="68554"/>
                  </a:lnTo>
                  <a:lnTo>
                    <a:pt x="67335" y="68554"/>
                  </a:lnTo>
                  <a:lnTo>
                    <a:pt x="67335" y="38493"/>
                  </a:lnTo>
                  <a:close/>
                </a:path>
                <a:path w="372110" h="375284">
                  <a:moveTo>
                    <a:pt x="67335" y="0"/>
                  </a:moveTo>
                  <a:lnTo>
                    <a:pt x="38506" y="0"/>
                  </a:lnTo>
                  <a:lnTo>
                    <a:pt x="38506" y="30060"/>
                  </a:lnTo>
                  <a:lnTo>
                    <a:pt x="67335" y="30060"/>
                  </a:lnTo>
                  <a:lnTo>
                    <a:pt x="67335" y="0"/>
                  </a:lnTo>
                  <a:close/>
                </a:path>
                <a:path w="372110" h="375284">
                  <a:moveTo>
                    <a:pt x="105803" y="346227"/>
                  </a:moveTo>
                  <a:lnTo>
                    <a:pt x="75742" y="346227"/>
                  </a:lnTo>
                  <a:lnTo>
                    <a:pt x="75742" y="375094"/>
                  </a:lnTo>
                  <a:lnTo>
                    <a:pt x="105803" y="375094"/>
                  </a:lnTo>
                  <a:lnTo>
                    <a:pt x="105803" y="346227"/>
                  </a:lnTo>
                  <a:close/>
                </a:path>
                <a:path w="372110" h="375284">
                  <a:moveTo>
                    <a:pt x="105803" y="307771"/>
                  </a:moveTo>
                  <a:lnTo>
                    <a:pt x="75742" y="307771"/>
                  </a:lnTo>
                  <a:lnTo>
                    <a:pt x="75742" y="336638"/>
                  </a:lnTo>
                  <a:lnTo>
                    <a:pt x="105803" y="336638"/>
                  </a:lnTo>
                  <a:lnTo>
                    <a:pt x="105803" y="307771"/>
                  </a:lnTo>
                  <a:close/>
                </a:path>
                <a:path w="372110" h="375284">
                  <a:moveTo>
                    <a:pt x="105803" y="269303"/>
                  </a:moveTo>
                  <a:lnTo>
                    <a:pt x="75742" y="269303"/>
                  </a:lnTo>
                  <a:lnTo>
                    <a:pt x="75742" y="298170"/>
                  </a:lnTo>
                  <a:lnTo>
                    <a:pt x="105803" y="298170"/>
                  </a:lnTo>
                  <a:lnTo>
                    <a:pt x="105803" y="269303"/>
                  </a:lnTo>
                  <a:close/>
                </a:path>
                <a:path w="372110" h="375284">
                  <a:moveTo>
                    <a:pt x="105803" y="230835"/>
                  </a:moveTo>
                  <a:lnTo>
                    <a:pt x="75742" y="230835"/>
                  </a:lnTo>
                  <a:lnTo>
                    <a:pt x="75742" y="259676"/>
                  </a:lnTo>
                  <a:lnTo>
                    <a:pt x="105803" y="259676"/>
                  </a:lnTo>
                  <a:lnTo>
                    <a:pt x="105803" y="230835"/>
                  </a:lnTo>
                  <a:close/>
                </a:path>
                <a:path w="372110" h="375284">
                  <a:moveTo>
                    <a:pt x="105803" y="76923"/>
                  </a:moveTo>
                  <a:lnTo>
                    <a:pt x="75742" y="76923"/>
                  </a:lnTo>
                  <a:lnTo>
                    <a:pt x="75742" y="107010"/>
                  </a:lnTo>
                  <a:lnTo>
                    <a:pt x="105803" y="107010"/>
                  </a:lnTo>
                  <a:lnTo>
                    <a:pt x="105803" y="76923"/>
                  </a:lnTo>
                  <a:close/>
                </a:path>
                <a:path w="372110" h="375284">
                  <a:moveTo>
                    <a:pt x="105803" y="38493"/>
                  </a:moveTo>
                  <a:lnTo>
                    <a:pt x="75742" y="38493"/>
                  </a:lnTo>
                  <a:lnTo>
                    <a:pt x="75742" y="68554"/>
                  </a:lnTo>
                  <a:lnTo>
                    <a:pt x="105803" y="68554"/>
                  </a:lnTo>
                  <a:lnTo>
                    <a:pt x="105803" y="38493"/>
                  </a:lnTo>
                  <a:close/>
                </a:path>
                <a:path w="372110" h="375284">
                  <a:moveTo>
                    <a:pt x="105803" y="0"/>
                  </a:moveTo>
                  <a:lnTo>
                    <a:pt x="75742" y="0"/>
                  </a:lnTo>
                  <a:lnTo>
                    <a:pt x="75742" y="30060"/>
                  </a:lnTo>
                  <a:lnTo>
                    <a:pt x="105803" y="30060"/>
                  </a:lnTo>
                  <a:lnTo>
                    <a:pt x="105803" y="0"/>
                  </a:lnTo>
                  <a:close/>
                </a:path>
                <a:path w="372110" h="375284">
                  <a:moveTo>
                    <a:pt x="143078" y="346227"/>
                  </a:moveTo>
                  <a:lnTo>
                    <a:pt x="114198" y="346227"/>
                  </a:lnTo>
                  <a:lnTo>
                    <a:pt x="114198" y="375094"/>
                  </a:lnTo>
                  <a:lnTo>
                    <a:pt x="143078" y="375094"/>
                  </a:lnTo>
                  <a:lnTo>
                    <a:pt x="143078" y="346227"/>
                  </a:lnTo>
                  <a:close/>
                </a:path>
                <a:path w="372110" h="375284">
                  <a:moveTo>
                    <a:pt x="143078" y="307771"/>
                  </a:moveTo>
                  <a:lnTo>
                    <a:pt x="114198" y="307771"/>
                  </a:lnTo>
                  <a:lnTo>
                    <a:pt x="114198" y="336638"/>
                  </a:lnTo>
                  <a:lnTo>
                    <a:pt x="143078" y="336638"/>
                  </a:lnTo>
                  <a:lnTo>
                    <a:pt x="143078" y="307771"/>
                  </a:lnTo>
                  <a:close/>
                </a:path>
                <a:path w="372110" h="375284">
                  <a:moveTo>
                    <a:pt x="143078" y="269303"/>
                  </a:moveTo>
                  <a:lnTo>
                    <a:pt x="114198" y="269303"/>
                  </a:lnTo>
                  <a:lnTo>
                    <a:pt x="114198" y="298170"/>
                  </a:lnTo>
                  <a:lnTo>
                    <a:pt x="143078" y="298170"/>
                  </a:lnTo>
                  <a:lnTo>
                    <a:pt x="143078" y="269303"/>
                  </a:lnTo>
                  <a:close/>
                </a:path>
                <a:path w="372110" h="375284">
                  <a:moveTo>
                    <a:pt x="143078" y="230835"/>
                  </a:moveTo>
                  <a:lnTo>
                    <a:pt x="114198" y="230835"/>
                  </a:lnTo>
                  <a:lnTo>
                    <a:pt x="114198" y="259676"/>
                  </a:lnTo>
                  <a:lnTo>
                    <a:pt x="143078" y="259676"/>
                  </a:lnTo>
                  <a:lnTo>
                    <a:pt x="143078" y="230835"/>
                  </a:lnTo>
                  <a:close/>
                </a:path>
                <a:path w="372110" h="375284">
                  <a:moveTo>
                    <a:pt x="143078" y="76923"/>
                  </a:moveTo>
                  <a:lnTo>
                    <a:pt x="114198" y="76923"/>
                  </a:lnTo>
                  <a:lnTo>
                    <a:pt x="114198" y="107010"/>
                  </a:lnTo>
                  <a:lnTo>
                    <a:pt x="143078" y="107010"/>
                  </a:lnTo>
                  <a:lnTo>
                    <a:pt x="143078" y="76923"/>
                  </a:lnTo>
                  <a:close/>
                </a:path>
                <a:path w="372110" h="375284">
                  <a:moveTo>
                    <a:pt x="143078" y="38493"/>
                  </a:moveTo>
                  <a:lnTo>
                    <a:pt x="114198" y="38493"/>
                  </a:lnTo>
                  <a:lnTo>
                    <a:pt x="114198" y="68554"/>
                  </a:lnTo>
                  <a:lnTo>
                    <a:pt x="143078" y="68554"/>
                  </a:lnTo>
                  <a:lnTo>
                    <a:pt x="143078" y="38493"/>
                  </a:lnTo>
                  <a:close/>
                </a:path>
                <a:path w="372110" h="375284">
                  <a:moveTo>
                    <a:pt x="143078" y="0"/>
                  </a:moveTo>
                  <a:lnTo>
                    <a:pt x="114198" y="0"/>
                  </a:lnTo>
                  <a:lnTo>
                    <a:pt x="114198" y="30060"/>
                  </a:lnTo>
                  <a:lnTo>
                    <a:pt x="143078" y="30060"/>
                  </a:lnTo>
                  <a:lnTo>
                    <a:pt x="143078" y="0"/>
                  </a:lnTo>
                  <a:close/>
                </a:path>
                <a:path w="372110" h="375284">
                  <a:moveTo>
                    <a:pt x="181559" y="346227"/>
                  </a:moveTo>
                  <a:lnTo>
                    <a:pt x="152679" y="346227"/>
                  </a:lnTo>
                  <a:lnTo>
                    <a:pt x="152679" y="375094"/>
                  </a:lnTo>
                  <a:lnTo>
                    <a:pt x="181559" y="375094"/>
                  </a:lnTo>
                  <a:lnTo>
                    <a:pt x="181559" y="346227"/>
                  </a:lnTo>
                  <a:close/>
                </a:path>
                <a:path w="372110" h="375284">
                  <a:moveTo>
                    <a:pt x="181559" y="307771"/>
                  </a:moveTo>
                  <a:lnTo>
                    <a:pt x="152679" y="307771"/>
                  </a:lnTo>
                  <a:lnTo>
                    <a:pt x="152679" y="336638"/>
                  </a:lnTo>
                  <a:lnTo>
                    <a:pt x="181559" y="336638"/>
                  </a:lnTo>
                  <a:lnTo>
                    <a:pt x="181559" y="307771"/>
                  </a:lnTo>
                  <a:close/>
                </a:path>
                <a:path w="372110" h="375284">
                  <a:moveTo>
                    <a:pt x="181559" y="269303"/>
                  </a:moveTo>
                  <a:lnTo>
                    <a:pt x="152679" y="269303"/>
                  </a:lnTo>
                  <a:lnTo>
                    <a:pt x="152679" y="298170"/>
                  </a:lnTo>
                  <a:lnTo>
                    <a:pt x="181559" y="298170"/>
                  </a:lnTo>
                  <a:lnTo>
                    <a:pt x="181559" y="269303"/>
                  </a:lnTo>
                  <a:close/>
                </a:path>
                <a:path w="372110" h="375284">
                  <a:moveTo>
                    <a:pt x="181559" y="230835"/>
                  </a:moveTo>
                  <a:lnTo>
                    <a:pt x="152679" y="230835"/>
                  </a:lnTo>
                  <a:lnTo>
                    <a:pt x="152679" y="259676"/>
                  </a:lnTo>
                  <a:lnTo>
                    <a:pt x="181559" y="259676"/>
                  </a:lnTo>
                  <a:lnTo>
                    <a:pt x="181559" y="230835"/>
                  </a:lnTo>
                  <a:close/>
                </a:path>
                <a:path w="372110" h="375284">
                  <a:moveTo>
                    <a:pt x="181559" y="76923"/>
                  </a:moveTo>
                  <a:lnTo>
                    <a:pt x="152679" y="76923"/>
                  </a:lnTo>
                  <a:lnTo>
                    <a:pt x="152679" y="107010"/>
                  </a:lnTo>
                  <a:lnTo>
                    <a:pt x="181559" y="107010"/>
                  </a:lnTo>
                  <a:lnTo>
                    <a:pt x="181559" y="76923"/>
                  </a:lnTo>
                  <a:close/>
                </a:path>
                <a:path w="372110" h="375284">
                  <a:moveTo>
                    <a:pt x="181559" y="38493"/>
                  </a:moveTo>
                  <a:lnTo>
                    <a:pt x="152679" y="38493"/>
                  </a:lnTo>
                  <a:lnTo>
                    <a:pt x="152679" y="68554"/>
                  </a:lnTo>
                  <a:lnTo>
                    <a:pt x="181559" y="68554"/>
                  </a:lnTo>
                  <a:lnTo>
                    <a:pt x="181559" y="38493"/>
                  </a:lnTo>
                  <a:close/>
                </a:path>
                <a:path w="372110" h="375284">
                  <a:moveTo>
                    <a:pt x="181559" y="0"/>
                  </a:moveTo>
                  <a:lnTo>
                    <a:pt x="152679" y="0"/>
                  </a:lnTo>
                  <a:lnTo>
                    <a:pt x="152679" y="30060"/>
                  </a:lnTo>
                  <a:lnTo>
                    <a:pt x="181559" y="30060"/>
                  </a:lnTo>
                  <a:lnTo>
                    <a:pt x="181559" y="0"/>
                  </a:lnTo>
                  <a:close/>
                </a:path>
                <a:path w="372110" h="375284">
                  <a:moveTo>
                    <a:pt x="218833" y="346227"/>
                  </a:moveTo>
                  <a:lnTo>
                    <a:pt x="189966" y="346227"/>
                  </a:lnTo>
                  <a:lnTo>
                    <a:pt x="189966" y="375094"/>
                  </a:lnTo>
                  <a:lnTo>
                    <a:pt x="218833" y="375094"/>
                  </a:lnTo>
                  <a:lnTo>
                    <a:pt x="218833" y="346227"/>
                  </a:lnTo>
                  <a:close/>
                </a:path>
                <a:path w="372110" h="375284">
                  <a:moveTo>
                    <a:pt x="218833" y="307771"/>
                  </a:moveTo>
                  <a:lnTo>
                    <a:pt x="189966" y="307771"/>
                  </a:lnTo>
                  <a:lnTo>
                    <a:pt x="189966" y="336638"/>
                  </a:lnTo>
                  <a:lnTo>
                    <a:pt x="218833" y="336638"/>
                  </a:lnTo>
                  <a:lnTo>
                    <a:pt x="218833" y="307771"/>
                  </a:lnTo>
                  <a:close/>
                </a:path>
                <a:path w="372110" h="375284">
                  <a:moveTo>
                    <a:pt x="218833" y="269303"/>
                  </a:moveTo>
                  <a:lnTo>
                    <a:pt x="189966" y="269303"/>
                  </a:lnTo>
                  <a:lnTo>
                    <a:pt x="189966" y="298170"/>
                  </a:lnTo>
                  <a:lnTo>
                    <a:pt x="218833" y="298170"/>
                  </a:lnTo>
                  <a:lnTo>
                    <a:pt x="218833" y="269303"/>
                  </a:lnTo>
                  <a:close/>
                </a:path>
                <a:path w="372110" h="375284">
                  <a:moveTo>
                    <a:pt x="218833" y="230835"/>
                  </a:moveTo>
                  <a:lnTo>
                    <a:pt x="189966" y="230835"/>
                  </a:lnTo>
                  <a:lnTo>
                    <a:pt x="189966" y="259676"/>
                  </a:lnTo>
                  <a:lnTo>
                    <a:pt x="218833" y="259676"/>
                  </a:lnTo>
                  <a:lnTo>
                    <a:pt x="218833" y="230835"/>
                  </a:lnTo>
                  <a:close/>
                </a:path>
                <a:path w="372110" h="375284">
                  <a:moveTo>
                    <a:pt x="218833" y="76923"/>
                  </a:moveTo>
                  <a:lnTo>
                    <a:pt x="189966" y="76923"/>
                  </a:lnTo>
                  <a:lnTo>
                    <a:pt x="189966" y="107010"/>
                  </a:lnTo>
                  <a:lnTo>
                    <a:pt x="218833" y="107010"/>
                  </a:lnTo>
                  <a:lnTo>
                    <a:pt x="218833" y="76923"/>
                  </a:lnTo>
                  <a:close/>
                </a:path>
                <a:path w="372110" h="375284">
                  <a:moveTo>
                    <a:pt x="218833" y="38493"/>
                  </a:moveTo>
                  <a:lnTo>
                    <a:pt x="189966" y="38493"/>
                  </a:lnTo>
                  <a:lnTo>
                    <a:pt x="189966" y="68554"/>
                  </a:lnTo>
                  <a:lnTo>
                    <a:pt x="218833" y="68554"/>
                  </a:lnTo>
                  <a:lnTo>
                    <a:pt x="218833" y="38493"/>
                  </a:lnTo>
                  <a:close/>
                </a:path>
                <a:path w="372110" h="375284">
                  <a:moveTo>
                    <a:pt x="218833" y="0"/>
                  </a:moveTo>
                  <a:lnTo>
                    <a:pt x="189966" y="0"/>
                  </a:lnTo>
                  <a:lnTo>
                    <a:pt x="189966" y="30060"/>
                  </a:lnTo>
                  <a:lnTo>
                    <a:pt x="218833" y="30060"/>
                  </a:lnTo>
                  <a:lnTo>
                    <a:pt x="218833" y="0"/>
                  </a:lnTo>
                  <a:close/>
                </a:path>
                <a:path w="372110" h="375284">
                  <a:moveTo>
                    <a:pt x="257289" y="346227"/>
                  </a:moveTo>
                  <a:lnTo>
                    <a:pt x="228434" y="346227"/>
                  </a:lnTo>
                  <a:lnTo>
                    <a:pt x="228434" y="375094"/>
                  </a:lnTo>
                  <a:lnTo>
                    <a:pt x="257289" y="375094"/>
                  </a:lnTo>
                  <a:lnTo>
                    <a:pt x="257289" y="346227"/>
                  </a:lnTo>
                  <a:close/>
                </a:path>
                <a:path w="372110" h="375284">
                  <a:moveTo>
                    <a:pt x="257289" y="307771"/>
                  </a:moveTo>
                  <a:lnTo>
                    <a:pt x="228434" y="307771"/>
                  </a:lnTo>
                  <a:lnTo>
                    <a:pt x="228434" y="336638"/>
                  </a:lnTo>
                  <a:lnTo>
                    <a:pt x="257289" y="336638"/>
                  </a:lnTo>
                  <a:lnTo>
                    <a:pt x="257289" y="307771"/>
                  </a:lnTo>
                  <a:close/>
                </a:path>
                <a:path w="372110" h="375284">
                  <a:moveTo>
                    <a:pt x="257289" y="269303"/>
                  </a:moveTo>
                  <a:lnTo>
                    <a:pt x="228434" y="269303"/>
                  </a:lnTo>
                  <a:lnTo>
                    <a:pt x="228434" y="298170"/>
                  </a:lnTo>
                  <a:lnTo>
                    <a:pt x="257289" y="298170"/>
                  </a:lnTo>
                  <a:lnTo>
                    <a:pt x="257289" y="269303"/>
                  </a:lnTo>
                  <a:close/>
                </a:path>
                <a:path w="372110" h="375284">
                  <a:moveTo>
                    <a:pt x="257289" y="230835"/>
                  </a:moveTo>
                  <a:lnTo>
                    <a:pt x="228434" y="230835"/>
                  </a:lnTo>
                  <a:lnTo>
                    <a:pt x="228434" y="259676"/>
                  </a:lnTo>
                  <a:lnTo>
                    <a:pt x="257289" y="259676"/>
                  </a:lnTo>
                  <a:lnTo>
                    <a:pt x="257289" y="230835"/>
                  </a:lnTo>
                  <a:close/>
                </a:path>
                <a:path w="372110" h="375284">
                  <a:moveTo>
                    <a:pt x="257289" y="76923"/>
                  </a:moveTo>
                  <a:lnTo>
                    <a:pt x="228434" y="76923"/>
                  </a:lnTo>
                  <a:lnTo>
                    <a:pt x="228434" y="107010"/>
                  </a:lnTo>
                  <a:lnTo>
                    <a:pt x="257289" y="107010"/>
                  </a:lnTo>
                  <a:lnTo>
                    <a:pt x="257289" y="76923"/>
                  </a:lnTo>
                  <a:close/>
                </a:path>
                <a:path w="372110" h="375284">
                  <a:moveTo>
                    <a:pt x="257289" y="38493"/>
                  </a:moveTo>
                  <a:lnTo>
                    <a:pt x="228434" y="38493"/>
                  </a:lnTo>
                  <a:lnTo>
                    <a:pt x="228434" y="68554"/>
                  </a:lnTo>
                  <a:lnTo>
                    <a:pt x="257289" y="68554"/>
                  </a:lnTo>
                  <a:lnTo>
                    <a:pt x="257289" y="38493"/>
                  </a:lnTo>
                  <a:close/>
                </a:path>
                <a:path w="372110" h="375284">
                  <a:moveTo>
                    <a:pt x="257289" y="0"/>
                  </a:moveTo>
                  <a:lnTo>
                    <a:pt x="228434" y="0"/>
                  </a:lnTo>
                  <a:lnTo>
                    <a:pt x="228434" y="30060"/>
                  </a:lnTo>
                  <a:lnTo>
                    <a:pt x="257289" y="30060"/>
                  </a:lnTo>
                  <a:lnTo>
                    <a:pt x="257289" y="0"/>
                  </a:lnTo>
                  <a:close/>
                </a:path>
                <a:path w="372110" h="375284">
                  <a:moveTo>
                    <a:pt x="295744" y="346227"/>
                  </a:moveTo>
                  <a:lnTo>
                    <a:pt x="265709" y="346227"/>
                  </a:lnTo>
                  <a:lnTo>
                    <a:pt x="265709" y="375094"/>
                  </a:lnTo>
                  <a:lnTo>
                    <a:pt x="295744" y="375094"/>
                  </a:lnTo>
                  <a:lnTo>
                    <a:pt x="295744" y="346227"/>
                  </a:lnTo>
                  <a:close/>
                </a:path>
                <a:path w="372110" h="375284">
                  <a:moveTo>
                    <a:pt x="295744" y="307771"/>
                  </a:moveTo>
                  <a:lnTo>
                    <a:pt x="265709" y="307771"/>
                  </a:lnTo>
                  <a:lnTo>
                    <a:pt x="265709" y="336638"/>
                  </a:lnTo>
                  <a:lnTo>
                    <a:pt x="295744" y="336638"/>
                  </a:lnTo>
                  <a:lnTo>
                    <a:pt x="295744" y="307771"/>
                  </a:lnTo>
                  <a:close/>
                </a:path>
                <a:path w="372110" h="375284">
                  <a:moveTo>
                    <a:pt x="295744" y="269303"/>
                  </a:moveTo>
                  <a:lnTo>
                    <a:pt x="265709" y="269303"/>
                  </a:lnTo>
                  <a:lnTo>
                    <a:pt x="265709" y="298170"/>
                  </a:lnTo>
                  <a:lnTo>
                    <a:pt x="295744" y="298170"/>
                  </a:lnTo>
                  <a:lnTo>
                    <a:pt x="295744" y="269303"/>
                  </a:lnTo>
                  <a:close/>
                </a:path>
                <a:path w="372110" h="375284">
                  <a:moveTo>
                    <a:pt x="295744" y="230835"/>
                  </a:moveTo>
                  <a:lnTo>
                    <a:pt x="265709" y="230835"/>
                  </a:lnTo>
                  <a:lnTo>
                    <a:pt x="265709" y="259676"/>
                  </a:lnTo>
                  <a:lnTo>
                    <a:pt x="295744" y="259676"/>
                  </a:lnTo>
                  <a:lnTo>
                    <a:pt x="295744" y="230835"/>
                  </a:lnTo>
                  <a:close/>
                </a:path>
                <a:path w="372110" h="375284">
                  <a:moveTo>
                    <a:pt x="295744" y="76923"/>
                  </a:moveTo>
                  <a:lnTo>
                    <a:pt x="265709" y="76923"/>
                  </a:lnTo>
                  <a:lnTo>
                    <a:pt x="265709" y="107010"/>
                  </a:lnTo>
                  <a:lnTo>
                    <a:pt x="295744" y="107010"/>
                  </a:lnTo>
                  <a:lnTo>
                    <a:pt x="295744" y="76923"/>
                  </a:lnTo>
                  <a:close/>
                </a:path>
                <a:path w="372110" h="375284">
                  <a:moveTo>
                    <a:pt x="295744" y="38493"/>
                  </a:moveTo>
                  <a:lnTo>
                    <a:pt x="265709" y="38493"/>
                  </a:lnTo>
                  <a:lnTo>
                    <a:pt x="265709" y="68554"/>
                  </a:lnTo>
                  <a:lnTo>
                    <a:pt x="295744" y="68554"/>
                  </a:lnTo>
                  <a:lnTo>
                    <a:pt x="295744" y="38493"/>
                  </a:lnTo>
                  <a:close/>
                </a:path>
                <a:path w="372110" h="375284">
                  <a:moveTo>
                    <a:pt x="295744" y="0"/>
                  </a:moveTo>
                  <a:lnTo>
                    <a:pt x="265709" y="0"/>
                  </a:lnTo>
                  <a:lnTo>
                    <a:pt x="265709" y="30060"/>
                  </a:lnTo>
                  <a:lnTo>
                    <a:pt x="295744" y="30060"/>
                  </a:lnTo>
                  <a:lnTo>
                    <a:pt x="295744" y="0"/>
                  </a:lnTo>
                  <a:close/>
                </a:path>
                <a:path w="372110" h="375284">
                  <a:moveTo>
                    <a:pt x="333044" y="346227"/>
                  </a:moveTo>
                  <a:lnTo>
                    <a:pt x="304165" y="346227"/>
                  </a:lnTo>
                  <a:lnTo>
                    <a:pt x="304165" y="375094"/>
                  </a:lnTo>
                  <a:lnTo>
                    <a:pt x="333044" y="375094"/>
                  </a:lnTo>
                  <a:lnTo>
                    <a:pt x="333044" y="346227"/>
                  </a:lnTo>
                  <a:close/>
                </a:path>
                <a:path w="372110" h="375284">
                  <a:moveTo>
                    <a:pt x="333044" y="307771"/>
                  </a:moveTo>
                  <a:lnTo>
                    <a:pt x="304165" y="307771"/>
                  </a:lnTo>
                  <a:lnTo>
                    <a:pt x="304165" y="336638"/>
                  </a:lnTo>
                  <a:lnTo>
                    <a:pt x="333044" y="336638"/>
                  </a:lnTo>
                  <a:lnTo>
                    <a:pt x="333044" y="307771"/>
                  </a:lnTo>
                  <a:close/>
                </a:path>
                <a:path w="372110" h="375284">
                  <a:moveTo>
                    <a:pt x="333044" y="269303"/>
                  </a:moveTo>
                  <a:lnTo>
                    <a:pt x="304165" y="269303"/>
                  </a:lnTo>
                  <a:lnTo>
                    <a:pt x="304165" y="298170"/>
                  </a:lnTo>
                  <a:lnTo>
                    <a:pt x="333044" y="298170"/>
                  </a:lnTo>
                  <a:lnTo>
                    <a:pt x="333044" y="269303"/>
                  </a:lnTo>
                  <a:close/>
                </a:path>
                <a:path w="372110" h="375284">
                  <a:moveTo>
                    <a:pt x="333044" y="230835"/>
                  </a:moveTo>
                  <a:lnTo>
                    <a:pt x="304165" y="230835"/>
                  </a:lnTo>
                  <a:lnTo>
                    <a:pt x="304165" y="259676"/>
                  </a:lnTo>
                  <a:lnTo>
                    <a:pt x="333044" y="259676"/>
                  </a:lnTo>
                  <a:lnTo>
                    <a:pt x="333044" y="230835"/>
                  </a:lnTo>
                  <a:close/>
                </a:path>
                <a:path w="372110" h="375284">
                  <a:moveTo>
                    <a:pt x="333044" y="76923"/>
                  </a:moveTo>
                  <a:lnTo>
                    <a:pt x="304165" y="76923"/>
                  </a:lnTo>
                  <a:lnTo>
                    <a:pt x="304165" y="107010"/>
                  </a:lnTo>
                  <a:lnTo>
                    <a:pt x="333044" y="107010"/>
                  </a:lnTo>
                  <a:lnTo>
                    <a:pt x="333044" y="76923"/>
                  </a:lnTo>
                  <a:close/>
                </a:path>
                <a:path w="372110" h="375284">
                  <a:moveTo>
                    <a:pt x="333044" y="38493"/>
                  </a:moveTo>
                  <a:lnTo>
                    <a:pt x="304165" y="38493"/>
                  </a:lnTo>
                  <a:lnTo>
                    <a:pt x="304165" y="68554"/>
                  </a:lnTo>
                  <a:lnTo>
                    <a:pt x="333044" y="68554"/>
                  </a:lnTo>
                  <a:lnTo>
                    <a:pt x="333044" y="38493"/>
                  </a:lnTo>
                  <a:close/>
                </a:path>
                <a:path w="372110" h="375284">
                  <a:moveTo>
                    <a:pt x="333044" y="0"/>
                  </a:moveTo>
                  <a:lnTo>
                    <a:pt x="304165" y="0"/>
                  </a:lnTo>
                  <a:lnTo>
                    <a:pt x="304165" y="30060"/>
                  </a:lnTo>
                  <a:lnTo>
                    <a:pt x="333044" y="30060"/>
                  </a:lnTo>
                  <a:lnTo>
                    <a:pt x="333044" y="0"/>
                  </a:lnTo>
                  <a:close/>
                </a:path>
                <a:path w="372110" h="375284">
                  <a:moveTo>
                    <a:pt x="371513" y="346227"/>
                  </a:moveTo>
                  <a:lnTo>
                    <a:pt x="342633" y="346227"/>
                  </a:lnTo>
                  <a:lnTo>
                    <a:pt x="342633" y="375094"/>
                  </a:lnTo>
                  <a:lnTo>
                    <a:pt x="371513" y="375094"/>
                  </a:lnTo>
                  <a:lnTo>
                    <a:pt x="371513" y="346227"/>
                  </a:lnTo>
                  <a:close/>
                </a:path>
                <a:path w="372110" h="375284">
                  <a:moveTo>
                    <a:pt x="371513" y="307771"/>
                  </a:moveTo>
                  <a:lnTo>
                    <a:pt x="342633" y="307771"/>
                  </a:lnTo>
                  <a:lnTo>
                    <a:pt x="342633" y="336638"/>
                  </a:lnTo>
                  <a:lnTo>
                    <a:pt x="371513" y="336638"/>
                  </a:lnTo>
                  <a:lnTo>
                    <a:pt x="371513" y="307771"/>
                  </a:lnTo>
                  <a:close/>
                </a:path>
                <a:path w="372110" h="375284">
                  <a:moveTo>
                    <a:pt x="371513" y="269303"/>
                  </a:moveTo>
                  <a:lnTo>
                    <a:pt x="342633" y="269303"/>
                  </a:lnTo>
                  <a:lnTo>
                    <a:pt x="342633" y="298170"/>
                  </a:lnTo>
                  <a:lnTo>
                    <a:pt x="371513" y="298170"/>
                  </a:lnTo>
                  <a:lnTo>
                    <a:pt x="371513" y="269303"/>
                  </a:lnTo>
                  <a:close/>
                </a:path>
                <a:path w="372110" h="375284">
                  <a:moveTo>
                    <a:pt x="371513" y="230835"/>
                  </a:moveTo>
                  <a:lnTo>
                    <a:pt x="342633" y="230835"/>
                  </a:lnTo>
                  <a:lnTo>
                    <a:pt x="342633" y="259676"/>
                  </a:lnTo>
                  <a:lnTo>
                    <a:pt x="371513" y="259676"/>
                  </a:lnTo>
                  <a:lnTo>
                    <a:pt x="371513" y="230835"/>
                  </a:lnTo>
                  <a:close/>
                </a:path>
                <a:path w="372110" h="375284">
                  <a:moveTo>
                    <a:pt x="371513" y="76923"/>
                  </a:moveTo>
                  <a:lnTo>
                    <a:pt x="342633" y="76923"/>
                  </a:lnTo>
                  <a:lnTo>
                    <a:pt x="342633" y="107010"/>
                  </a:lnTo>
                  <a:lnTo>
                    <a:pt x="371513" y="107010"/>
                  </a:lnTo>
                  <a:lnTo>
                    <a:pt x="371513" y="76923"/>
                  </a:lnTo>
                  <a:close/>
                </a:path>
                <a:path w="372110" h="375284">
                  <a:moveTo>
                    <a:pt x="371513" y="38493"/>
                  </a:moveTo>
                  <a:lnTo>
                    <a:pt x="342633" y="38493"/>
                  </a:lnTo>
                  <a:lnTo>
                    <a:pt x="342633" y="68554"/>
                  </a:lnTo>
                  <a:lnTo>
                    <a:pt x="371513" y="68554"/>
                  </a:lnTo>
                  <a:lnTo>
                    <a:pt x="371513" y="38493"/>
                  </a:lnTo>
                  <a:close/>
                </a:path>
                <a:path w="372110" h="375284">
                  <a:moveTo>
                    <a:pt x="371513" y="0"/>
                  </a:moveTo>
                  <a:lnTo>
                    <a:pt x="342633" y="0"/>
                  </a:lnTo>
                  <a:lnTo>
                    <a:pt x="342633" y="30060"/>
                  </a:lnTo>
                  <a:lnTo>
                    <a:pt x="371513" y="30060"/>
                  </a:lnTo>
                  <a:lnTo>
                    <a:pt x="3715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920236" y="7201954"/>
              <a:ext cx="791210" cy="298450"/>
            </a:xfrm>
            <a:custGeom>
              <a:avLst/>
              <a:gdLst/>
              <a:ahLst/>
              <a:cxnLst/>
              <a:rect l="l" t="t" r="r" b="b"/>
              <a:pathLst>
                <a:path w="791210" h="298450">
                  <a:moveTo>
                    <a:pt x="28829" y="269303"/>
                  </a:moveTo>
                  <a:lnTo>
                    <a:pt x="0" y="269303"/>
                  </a:lnTo>
                  <a:lnTo>
                    <a:pt x="0" y="298157"/>
                  </a:lnTo>
                  <a:lnTo>
                    <a:pt x="28829" y="298157"/>
                  </a:lnTo>
                  <a:lnTo>
                    <a:pt x="28829" y="269303"/>
                  </a:lnTo>
                  <a:close/>
                </a:path>
                <a:path w="791210" h="298450">
                  <a:moveTo>
                    <a:pt x="28829" y="230809"/>
                  </a:moveTo>
                  <a:lnTo>
                    <a:pt x="0" y="230809"/>
                  </a:lnTo>
                  <a:lnTo>
                    <a:pt x="0" y="259676"/>
                  </a:lnTo>
                  <a:lnTo>
                    <a:pt x="28829" y="259676"/>
                  </a:lnTo>
                  <a:lnTo>
                    <a:pt x="28829" y="230809"/>
                  </a:lnTo>
                  <a:close/>
                </a:path>
                <a:path w="791210" h="298450">
                  <a:moveTo>
                    <a:pt x="28829" y="192354"/>
                  </a:moveTo>
                  <a:lnTo>
                    <a:pt x="0" y="192354"/>
                  </a:lnTo>
                  <a:lnTo>
                    <a:pt x="0" y="221221"/>
                  </a:lnTo>
                  <a:lnTo>
                    <a:pt x="28829" y="221221"/>
                  </a:lnTo>
                  <a:lnTo>
                    <a:pt x="28829" y="192354"/>
                  </a:lnTo>
                  <a:close/>
                </a:path>
                <a:path w="791210" h="298450">
                  <a:moveTo>
                    <a:pt x="28829" y="153885"/>
                  </a:moveTo>
                  <a:lnTo>
                    <a:pt x="0" y="153885"/>
                  </a:lnTo>
                  <a:lnTo>
                    <a:pt x="0" y="182753"/>
                  </a:lnTo>
                  <a:lnTo>
                    <a:pt x="28829" y="182753"/>
                  </a:lnTo>
                  <a:lnTo>
                    <a:pt x="28829" y="153885"/>
                  </a:lnTo>
                  <a:close/>
                </a:path>
                <a:path w="791210" h="298450">
                  <a:moveTo>
                    <a:pt x="28829" y="115417"/>
                  </a:moveTo>
                  <a:lnTo>
                    <a:pt x="0" y="115417"/>
                  </a:lnTo>
                  <a:lnTo>
                    <a:pt x="0" y="144259"/>
                  </a:lnTo>
                  <a:lnTo>
                    <a:pt x="28829" y="144259"/>
                  </a:lnTo>
                  <a:lnTo>
                    <a:pt x="28829" y="115417"/>
                  </a:lnTo>
                  <a:close/>
                </a:path>
                <a:path w="791210" h="298450">
                  <a:moveTo>
                    <a:pt x="28829" y="76936"/>
                  </a:moveTo>
                  <a:lnTo>
                    <a:pt x="0" y="76936"/>
                  </a:lnTo>
                  <a:lnTo>
                    <a:pt x="0" y="105816"/>
                  </a:lnTo>
                  <a:lnTo>
                    <a:pt x="28829" y="105816"/>
                  </a:lnTo>
                  <a:lnTo>
                    <a:pt x="28829" y="76936"/>
                  </a:lnTo>
                  <a:close/>
                </a:path>
                <a:path w="791210" h="298450">
                  <a:moveTo>
                    <a:pt x="28829" y="38493"/>
                  </a:moveTo>
                  <a:lnTo>
                    <a:pt x="0" y="38493"/>
                  </a:lnTo>
                  <a:lnTo>
                    <a:pt x="0" y="67310"/>
                  </a:lnTo>
                  <a:lnTo>
                    <a:pt x="28829" y="67310"/>
                  </a:lnTo>
                  <a:lnTo>
                    <a:pt x="28829" y="38493"/>
                  </a:lnTo>
                  <a:close/>
                </a:path>
                <a:path w="791210" h="298450">
                  <a:moveTo>
                    <a:pt x="67310" y="269303"/>
                  </a:moveTo>
                  <a:lnTo>
                    <a:pt x="37261" y="269303"/>
                  </a:lnTo>
                  <a:lnTo>
                    <a:pt x="37261" y="298157"/>
                  </a:lnTo>
                  <a:lnTo>
                    <a:pt x="67310" y="298157"/>
                  </a:lnTo>
                  <a:lnTo>
                    <a:pt x="67310" y="269303"/>
                  </a:lnTo>
                  <a:close/>
                </a:path>
                <a:path w="791210" h="298450">
                  <a:moveTo>
                    <a:pt x="67310" y="192354"/>
                  </a:moveTo>
                  <a:lnTo>
                    <a:pt x="37261" y="192354"/>
                  </a:lnTo>
                  <a:lnTo>
                    <a:pt x="37261" y="221221"/>
                  </a:lnTo>
                  <a:lnTo>
                    <a:pt x="67310" y="221221"/>
                  </a:lnTo>
                  <a:lnTo>
                    <a:pt x="67310" y="192354"/>
                  </a:lnTo>
                  <a:close/>
                </a:path>
                <a:path w="791210" h="298450">
                  <a:moveTo>
                    <a:pt x="67310" y="153885"/>
                  </a:moveTo>
                  <a:lnTo>
                    <a:pt x="37261" y="153885"/>
                  </a:lnTo>
                  <a:lnTo>
                    <a:pt x="37261" y="182753"/>
                  </a:lnTo>
                  <a:lnTo>
                    <a:pt x="67310" y="182753"/>
                  </a:lnTo>
                  <a:lnTo>
                    <a:pt x="67310" y="153885"/>
                  </a:lnTo>
                  <a:close/>
                </a:path>
                <a:path w="791210" h="298450">
                  <a:moveTo>
                    <a:pt x="67310" y="115417"/>
                  </a:moveTo>
                  <a:lnTo>
                    <a:pt x="37261" y="115417"/>
                  </a:lnTo>
                  <a:lnTo>
                    <a:pt x="37261" y="144259"/>
                  </a:lnTo>
                  <a:lnTo>
                    <a:pt x="67310" y="144259"/>
                  </a:lnTo>
                  <a:lnTo>
                    <a:pt x="67310" y="115417"/>
                  </a:lnTo>
                  <a:close/>
                </a:path>
                <a:path w="791210" h="298450">
                  <a:moveTo>
                    <a:pt x="67310" y="76936"/>
                  </a:moveTo>
                  <a:lnTo>
                    <a:pt x="37261" y="76936"/>
                  </a:lnTo>
                  <a:lnTo>
                    <a:pt x="37261" y="105816"/>
                  </a:lnTo>
                  <a:lnTo>
                    <a:pt x="67310" y="105816"/>
                  </a:lnTo>
                  <a:lnTo>
                    <a:pt x="67310" y="76936"/>
                  </a:lnTo>
                  <a:close/>
                </a:path>
                <a:path w="791210" h="298450">
                  <a:moveTo>
                    <a:pt x="67310" y="38493"/>
                  </a:moveTo>
                  <a:lnTo>
                    <a:pt x="37261" y="38493"/>
                  </a:lnTo>
                  <a:lnTo>
                    <a:pt x="37261" y="67310"/>
                  </a:lnTo>
                  <a:lnTo>
                    <a:pt x="67310" y="67310"/>
                  </a:lnTo>
                  <a:lnTo>
                    <a:pt x="67310" y="38493"/>
                  </a:lnTo>
                  <a:close/>
                </a:path>
                <a:path w="791210" h="298450">
                  <a:moveTo>
                    <a:pt x="104571" y="269303"/>
                  </a:moveTo>
                  <a:lnTo>
                    <a:pt x="75717" y="269303"/>
                  </a:lnTo>
                  <a:lnTo>
                    <a:pt x="75717" y="298157"/>
                  </a:lnTo>
                  <a:lnTo>
                    <a:pt x="104571" y="298157"/>
                  </a:lnTo>
                  <a:lnTo>
                    <a:pt x="104571" y="269303"/>
                  </a:lnTo>
                  <a:close/>
                </a:path>
                <a:path w="791210" h="298450">
                  <a:moveTo>
                    <a:pt x="104571" y="192354"/>
                  </a:moveTo>
                  <a:lnTo>
                    <a:pt x="75717" y="192354"/>
                  </a:lnTo>
                  <a:lnTo>
                    <a:pt x="75717" y="221221"/>
                  </a:lnTo>
                  <a:lnTo>
                    <a:pt x="104571" y="221221"/>
                  </a:lnTo>
                  <a:lnTo>
                    <a:pt x="104571" y="192354"/>
                  </a:lnTo>
                  <a:close/>
                </a:path>
                <a:path w="791210" h="298450">
                  <a:moveTo>
                    <a:pt x="104571" y="153885"/>
                  </a:moveTo>
                  <a:lnTo>
                    <a:pt x="75717" y="153885"/>
                  </a:lnTo>
                  <a:lnTo>
                    <a:pt x="75717" y="182753"/>
                  </a:lnTo>
                  <a:lnTo>
                    <a:pt x="104571" y="182753"/>
                  </a:lnTo>
                  <a:lnTo>
                    <a:pt x="104571" y="153885"/>
                  </a:lnTo>
                  <a:close/>
                </a:path>
                <a:path w="791210" h="298450">
                  <a:moveTo>
                    <a:pt x="104571" y="115417"/>
                  </a:moveTo>
                  <a:lnTo>
                    <a:pt x="75717" y="115417"/>
                  </a:lnTo>
                  <a:lnTo>
                    <a:pt x="75717" y="144259"/>
                  </a:lnTo>
                  <a:lnTo>
                    <a:pt x="104571" y="144259"/>
                  </a:lnTo>
                  <a:lnTo>
                    <a:pt x="104571" y="115417"/>
                  </a:lnTo>
                  <a:close/>
                </a:path>
                <a:path w="791210" h="298450">
                  <a:moveTo>
                    <a:pt x="104571" y="76936"/>
                  </a:moveTo>
                  <a:lnTo>
                    <a:pt x="75717" y="76936"/>
                  </a:lnTo>
                  <a:lnTo>
                    <a:pt x="75717" y="105816"/>
                  </a:lnTo>
                  <a:lnTo>
                    <a:pt x="104571" y="105816"/>
                  </a:lnTo>
                  <a:lnTo>
                    <a:pt x="104571" y="76936"/>
                  </a:lnTo>
                  <a:close/>
                </a:path>
                <a:path w="791210" h="298450">
                  <a:moveTo>
                    <a:pt x="104571" y="38493"/>
                  </a:moveTo>
                  <a:lnTo>
                    <a:pt x="75717" y="38493"/>
                  </a:lnTo>
                  <a:lnTo>
                    <a:pt x="75717" y="67310"/>
                  </a:lnTo>
                  <a:lnTo>
                    <a:pt x="104571" y="67310"/>
                  </a:lnTo>
                  <a:lnTo>
                    <a:pt x="104571" y="38493"/>
                  </a:lnTo>
                  <a:close/>
                </a:path>
                <a:path w="791210" h="298450">
                  <a:moveTo>
                    <a:pt x="143040" y="269303"/>
                  </a:moveTo>
                  <a:lnTo>
                    <a:pt x="114223" y="269303"/>
                  </a:lnTo>
                  <a:lnTo>
                    <a:pt x="114223" y="298157"/>
                  </a:lnTo>
                  <a:lnTo>
                    <a:pt x="143040" y="298157"/>
                  </a:lnTo>
                  <a:lnTo>
                    <a:pt x="143040" y="269303"/>
                  </a:lnTo>
                  <a:close/>
                </a:path>
                <a:path w="791210" h="298450">
                  <a:moveTo>
                    <a:pt x="143040" y="192354"/>
                  </a:moveTo>
                  <a:lnTo>
                    <a:pt x="114223" y="192354"/>
                  </a:lnTo>
                  <a:lnTo>
                    <a:pt x="114223" y="221221"/>
                  </a:lnTo>
                  <a:lnTo>
                    <a:pt x="143040" y="221221"/>
                  </a:lnTo>
                  <a:lnTo>
                    <a:pt x="143040" y="192354"/>
                  </a:lnTo>
                  <a:close/>
                </a:path>
                <a:path w="791210" h="298450">
                  <a:moveTo>
                    <a:pt x="143040" y="153885"/>
                  </a:moveTo>
                  <a:lnTo>
                    <a:pt x="114223" y="153885"/>
                  </a:lnTo>
                  <a:lnTo>
                    <a:pt x="114223" y="182753"/>
                  </a:lnTo>
                  <a:lnTo>
                    <a:pt x="143040" y="182753"/>
                  </a:lnTo>
                  <a:lnTo>
                    <a:pt x="143040" y="153885"/>
                  </a:lnTo>
                  <a:close/>
                </a:path>
                <a:path w="791210" h="298450">
                  <a:moveTo>
                    <a:pt x="143040" y="115417"/>
                  </a:moveTo>
                  <a:lnTo>
                    <a:pt x="114223" y="115417"/>
                  </a:lnTo>
                  <a:lnTo>
                    <a:pt x="114223" y="144259"/>
                  </a:lnTo>
                  <a:lnTo>
                    <a:pt x="143040" y="144259"/>
                  </a:lnTo>
                  <a:lnTo>
                    <a:pt x="143040" y="115417"/>
                  </a:lnTo>
                  <a:close/>
                </a:path>
                <a:path w="791210" h="298450">
                  <a:moveTo>
                    <a:pt x="143040" y="76936"/>
                  </a:moveTo>
                  <a:lnTo>
                    <a:pt x="114223" y="76936"/>
                  </a:lnTo>
                  <a:lnTo>
                    <a:pt x="114223" y="105816"/>
                  </a:lnTo>
                  <a:lnTo>
                    <a:pt x="143040" y="105816"/>
                  </a:lnTo>
                  <a:lnTo>
                    <a:pt x="143040" y="76936"/>
                  </a:lnTo>
                  <a:close/>
                </a:path>
                <a:path w="791210" h="298450">
                  <a:moveTo>
                    <a:pt x="143040" y="38493"/>
                  </a:moveTo>
                  <a:lnTo>
                    <a:pt x="114223" y="38493"/>
                  </a:lnTo>
                  <a:lnTo>
                    <a:pt x="114223" y="67310"/>
                  </a:lnTo>
                  <a:lnTo>
                    <a:pt x="143040" y="67310"/>
                  </a:lnTo>
                  <a:lnTo>
                    <a:pt x="143040" y="38493"/>
                  </a:lnTo>
                  <a:close/>
                </a:path>
                <a:path w="791210" h="298450">
                  <a:moveTo>
                    <a:pt x="181533" y="269303"/>
                  </a:moveTo>
                  <a:lnTo>
                    <a:pt x="151460" y="269303"/>
                  </a:lnTo>
                  <a:lnTo>
                    <a:pt x="151460" y="298157"/>
                  </a:lnTo>
                  <a:lnTo>
                    <a:pt x="181533" y="298157"/>
                  </a:lnTo>
                  <a:lnTo>
                    <a:pt x="181533" y="269303"/>
                  </a:lnTo>
                  <a:close/>
                </a:path>
                <a:path w="791210" h="298450">
                  <a:moveTo>
                    <a:pt x="181533" y="192354"/>
                  </a:moveTo>
                  <a:lnTo>
                    <a:pt x="151460" y="192354"/>
                  </a:lnTo>
                  <a:lnTo>
                    <a:pt x="151460" y="221221"/>
                  </a:lnTo>
                  <a:lnTo>
                    <a:pt x="181533" y="221221"/>
                  </a:lnTo>
                  <a:lnTo>
                    <a:pt x="181533" y="192354"/>
                  </a:lnTo>
                  <a:close/>
                </a:path>
                <a:path w="791210" h="298450">
                  <a:moveTo>
                    <a:pt x="181533" y="153885"/>
                  </a:moveTo>
                  <a:lnTo>
                    <a:pt x="151460" y="153885"/>
                  </a:lnTo>
                  <a:lnTo>
                    <a:pt x="151460" y="182753"/>
                  </a:lnTo>
                  <a:lnTo>
                    <a:pt x="181533" y="182753"/>
                  </a:lnTo>
                  <a:lnTo>
                    <a:pt x="181533" y="153885"/>
                  </a:lnTo>
                  <a:close/>
                </a:path>
                <a:path w="791210" h="298450">
                  <a:moveTo>
                    <a:pt x="181533" y="115417"/>
                  </a:moveTo>
                  <a:lnTo>
                    <a:pt x="151460" y="115417"/>
                  </a:lnTo>
                  <a:lnTo>
                    <a:pt x="151460" y="144259"/>
                  </a:lnTo>
                  <a:lnTo>
                    <a:pt x="181533" y="144259"/>
                  </a:lnTo>
                  <a:lnTo>
                    <a:pt x="181533" y="115417"/>
                  </a:lnTo>
                  <a:close/>
                </a:path>
                <a:path w="791210" h="298450">
                  <a:moveTo>
                    <a:pt x="181533" y="76936"/>
                  </a:moveTo>
                  <a:lnTo>
                    <a:pt x="151460" y="76936"/>
                  </a:lnTo>
                  <a:lnTo>
                    <a:pt x="151460" y="105816"/>
                  </a:lnTo>
                  <a:lnTo>
                    <a:pt x="181533" y="105816"/>
                  </a:lnTo>
                  <a:lnTo>
                    <a:pt x="181533" y="76936"/>
                  </a:lnTo>
                  <a:close/>
                </a:path>
                <a:path w="791210" h="298450">
                  <a:moveTo>
                    <a:pt x="181533" y="38493"/>
                  </a:moveTo>
                  <a:lnTo>
                    <a:pt x="151460" y="38493"/>
                  </a:lnTo>
                  <a:lnTo>
                    <a:pt x="151460" y="67310"/>
                  </a:lnTo>
                  <a:lnTo>
                    <a:pt x="181533" y="67310"/>
                  </a:lnTo>
                  <a:lnTo>
                    <a:pt x="181533" y="38493"/>
                  </a:lnTo>
                  <a:close/>
                </a:path>
                <a:path w="791210" h="298450">
                  <a:moveTo>
                    <a:pt x="218795" y="269303"/>
                  </a:moveTo>
                  <a:lnTo>
                    <a:pt x="189953" y="269303"/>
                  </a:lnTo>
                  <a:lnTo>
                    <a:pt x="189953" y="298157"/>
                  </a:lnTo>
                  <a:lnTo>
                    <a:pt x="218795" y="298157"/>
                  </a:lnTo>
                  <a:lnTo>
                    <a:pt x="218795" y="269303"/>
                  </a:lnTo>
                  <a:close/>
                </a:path>
                <a:path w="791210" h="298450">
                  <a:moveTo>
                    <a:pt x="218795" y="192354"/>
                  </a:moveTo>
                  <a:lnTo>
                    <a:pt x="189953" y="192354"/>
                  </a:lnTo>
                  <a:lnTo>
                    <a:pt x="189953" y="221221"/>
                  </a:lnTo>
                  <a:lnTo>
                    <a:pt x="218795" y="221221"/>
                  </a:lnTo>
                  <a:lnTo>
                    <a:pt x="218795" y="192354"/>
                  </a:lnTo>
                  <a:close/>
                </a:path>
                <a:path w="791210" h="298450">
                  <a:moveTo>
                    <a:pt x="218795" y="153885"/>
                  </a:moveTo>
                  <a:lnTo>
                    <a:pt x="189953" y="153885"/>
                  </a:lnTo>
                  <a:lnTo>
                    <a:pt x="189953" y="182753"/>
                  </a:lnTo>
                  <a:lnTo>
                    <a:pt x="218795" y="182753"/>
                  </a:lnTo>
                  <a:lnTo>
                    <a:pt x="218795" y="153885"/>
                  </a:lnTo>
                  <a:close/>
                </a:path>
                <a:path w="791210" h="298450">
                  <a:moveTo>
                    <a:pt x="218795" y="115417"/>
                  </a:moveTo>
                  <a:lnTo>
                    <a:pt x="189953" y="115417"/>
                  </a:lnTo>
                  <a:lnTo>
                    <a:pt x="189953" y="144259"/>
                  </a:lnTo>
                  <a:lnTo>
                    <a:pt x="218795" y="144259"/>
                  </a:lnTo>
                  <a:lnTo>
                    <a:pt x="218795" y="115417"/>
                  </a:lnTo>
                  <a:close/>
                </a:path>
                <a:path w="791210" h="298450">
                  <a:moveTo>
                    <a:pt x="218795" y="76936"/>
                  </a:moveTo>
                  <a:lnTo>
                    <a:pt x="189953" y="76936"/>
                  </a:lnTo>
                  <a:lnTo>
                    <a:pt x="189953" y="105816"/>
                  </a:lnTo>
                  <a:lnTo>
                    <a:pt x="218795" y="105816"/>
                  </a:lnTo>
                  <a:lnTo>
                    <a:pt x="218795" y="76936"/>
                  </a:lnTo>
                  <a:close/>
                </a:path>
                <a:path w="791210" h="298450">
                  <a:moveTo>
                    <a:pt x="218795" y="38493"/>
                  </a:moveTo>
                  <a:lnTo>
                    <a:pt x="189953" y="38493"/>
                  </a:lnTo>
                  <a:lnTo>
                    <a:pt x="189953" y="67310"/>
                  </a:lnTo>
                  <a:lnTo>
                    <a:pt x="218795" y="67310"/>
                  </a:lnTo>
                  <a:lnTo>
                    <a:pt x="218795" y="38493"/>
                  </a:lnTo>
                  <a:close/>
                </a:path>
                <a:path w="791210" h="298450">
                  <a:moveTo>
                    <a:pt x="257263" y="269303"/>
                  </a:moveTo>
                  <a:lnTo>
                    <a:pt x="228422" y="269303"/>
                  </a:lnTo>
                  <a:lnTo>
                    <a:pt x="228422" y="298157"/>
                  </a:lnTo>
                  <a:lnTo>
                    <a:pt x="257263" y="298157"/>
                  </a:lnTo>
                  <a:lnTo>
                    <a:pt x="257263" y="269303"/>
                  </a:lnTo>
                  <a:close/>
                </a:path>
                <a:path w="791210" h="298450">
                  <a:moveTo>
                    <a:pt x="257263" y="192354"/>
                  </a:moveTo>
                  <a:lnTo>
                    <a:pt x="228422" y="192354"/>
                  </a:lnTo>
                  <a:lnTo>
                    <a:pt x="228422" y="221221"/>
                  </a:lnTo>
                  <a:lnTo>
                    <a:pt x="257263" y="221221"/>
                  </a:lnTo>
                  <a:lnTo>
                    <a:pt x="257263" y="192354"/>
                  </a:lnTo>
                  <a:close/>
                </a:path>
                <a:path w="791210" h="298450">
                  <a:moveTo>
                    <a:pt x="257263" y="153885"/>
                  </a:moveTo>
                  <a:lnTo>
                    <a:pt x="228422" y="153885"/>
                  </a:lnTo>
                  <a:lnTo>
                    <a:pt x="228422" y="182753"/>
                  </a:lnTo>
                  <a:lnTo>
                    <a:pt x="257263" y="182753"/>
                  </a:lnTo>
                  <a:lnTo>
                    <a:pt x="257263" y="153885"/>
                  </a:lnTo>
                  <a:close/>
                </a:path>
                <a:path w="791210" h="298450">
                  <a:moveTo>
                    <a:pt x="257263" y="115417"/>
                  </a:moveTo>
                  <a:lnTo>
                    <a:pt x="228422" y="115417"/>
                  </a:lnTo>
                  <a:lnTo>
                    <a:pt x="228422" y="144259"/>
                  </a:lnTo>
                  <a:lnTo>
                    <a:pt x="257263" y="144259"/>
                  </a:lnTo>
                  <a:lnTo>
                    <a:pt x="257263" y="115417"/>
                  </a:lnTo>
                  <a:close/>
                </a:path>
                <a:path w="791210" h="298450">
                  <a:moveTo>
                    <a:pt x="257263" y="76936"/>
                  </a:moveTo>
                  <a:lnTo>
                    <a:pt x="228422" y="76936"/>
                  </a:lnTo>
                  <a:lnTo>
                    <a:pt x="228422" y="105816"/>
                  </a:lnTo>
                  <a:lnTo>
                    <a:pt x="257263" y="105816"/>
                  </a:lnTo>
                  <a:lnTo>
                    <a:pt x="257263" y="76936"/>
                  </a:lnTo>
                  <a:close/>
                </a:path>
                <a:path w="791210" h="298450">
                  <a:moveTo>
                    <a:pt x="257263" y="38493"/>
                  </a:moveTo>
                  <a:lnTo>
                    <a:pt x="228422" y="38493"/>
                  </a:lnTo>
                  <a:lnTo>
                    <a:pt x="228422" y="67310"/>
                  </a:lnTo>
                  <a:lnTo>
                    <a:pt x="257263" y="67310"/>
                  </a:lnTo>
                  <a:lnTo>
                    <a:pt x="257263" y="38493"/>
                  </a:lnTo>
                  <a:close/>
                </a:path>
                <a:path w="791210" h="298450">
                  <a:moveTo>
                    <a:pt x="294538" y="269303"/>
                  </a:moveTo>
                  <a:lnTo>
                    <a:pt x="265696" y="269303"/>
                  </a:lnTo>
                  <a:lnTo>
                    <a:pt x="265696" y="298157"/>
                  </a:lnTo>
                  <a:lnTo>
                    <a:pt x="294538" y="298157"/>
                  </a:lnTo>
                  <a:lnTo>
                    <a:pt x="294538" y="269303"/>
                  </a:lnTo>
                  <a:close/>
                </a:path>
                <a:path w="791210" h="298450">
                  <a:moveTo>
                    <a:pt x="294538" y="192354"/>
                  </a:moveTo>
                  <a:lnTo>
                    <a:pt x="265696" y="192354"/>
                  </a:lnTo>
                  <a:lnTo>
                    <a:pt x="265696" y="221221"/>
                  </a:lnTo>
                  <a:lnTo>
                    <a:pt x="294538" y="221221"/>
                  </a:lnTo>
                  <a:lnTo>
                    <a:pt x="294538" y="192354"/>
                  </a:lnTo>
                  <a:close/>
                </a:path>
                <a:path w="791210" h="298450">
                  <a:moveTo>
                    <a:pt x="294538" y="153885"/>
                  </a:moveTo>
                  <a:lnTo>
                    <a:pt x="265696" y="153885"/>
                  </a:lnTo>
                  <a:lnTo>
                    <a:pt x="265696" y="182753"/>
                  </a:lnTo>
                  <a:lnTo>
                    <a:pt x="294538" y="182753"/>
                  </a:lnTo>
                  <a:lnTo>
                    <a:pt x="294538" y="153885"/>
                  </a:lnTo>
                  <a:close/>
                </a:path>
                <a:path w="791210" h="298450">
                  <a:moveTo>
                    <a:pt x="294538" y="115417"/>
                  </a:moveTo>
                  <a:lnTo>
                    <a:pt x="265696" y="115417"/>
                  </a:lnTo>
                  <a:lnTo>
                    <a:pt x="265696" y="144259"/>
                  </a:lnTo>
                  <a:lnTo>
                    <a:pt x="294538" y="144259"/>
                  </a:lnTo>
                  <a:lnTo>
                    <a:pt x="294538" y="115417"/>
                  </a:lnTo>
                  <a:close/>
                </a:path>
                <a:path w="791210" h="298450">
                  <a:moveTo>
                    <a:pt x="294538" y="76936"/>
                  </a:moveTo>
                  <a:lnTo>
                    <a:pt x="265696" y="76936"/>
                  </a:lnTo>
                  <a:lnTo>
                    <a:pt x="265696" y="105816"/>
                  </a:lnTo>
                  <a:lnTo>
                    <a:pt x="294538" y="105816"/>
                  </a:lnTo>
                  <a:lnTo>
                    <a:pt x="294538" y="76936"/>
                  </a:lnTo>
                  <a:close/>
                </a:path>
                <a:path w="791210" h="298450">
                  <a:moveTo>
                    <a:pt x="294538" y="38493"/>
                  </a:moveTo>
                  <a:lnTo>
                    <a:pt x="265696" y="38493"/>
                  </a:lnTo>
                  <a:lnTo>
                    <a:pt x="265696" y="67310"/>
                  </a:lnTo>
                  <a:lnTo>
                    <a:pt x="294538" y="67310"/>
                  </a:lnTo>
                  <a:lnTo>
                    <a:pt x="294538" y="38493"/>
                  </a:lnTo>
                  <a:close/>
                </a:path>
                <a:path w="791210" h="298450">
                  <a:moveTo>
                    <a:pt x="333019" y="269303"/>
                  </a:moveTo>
                  <a:lnTo>
                    <a:pt x="304139" y="269303"/>
                  </a:lnTo>
                  <a:lnTo>
                    <a:pt x="304139" y="298157"/>
                  </a:lnTo>
                  <a:lnTo>
                    <a:pt x="333019" y="298157"/>
                  </a:lnTo>
                  <a:lnTo>
                    <a:pt x="333019" y="269303"/>
                  </a:lnTo>
                  <a:close/>
                </a:path>
                <a:path w="791210" h="298450">
                  <a:moveTo>
                    <a:pt x="333019" y="192354"/>
                  </a:moveTo>
                  <a:lnTo>
                    <a:pt x="304139" y="192354"/>
                  </a:lnTo>
                  <a:lnTo>
                    <a:pt x="304139" y="221221"/>
                  </a:lnTo>
                  <a:lnTo>
                    <a:pt x="333019" y="221221"/>
                  </a:lnTo>
                  <a:lnTo>
                    <a:pt x="333019" y="192354"/>
                  </a:lnTo>
                  <a:close/>
                </a:path>
                <a:path w="791210" h="298450">
                  <a:moveTo>
                    <a:pt x="333019" y="153885"/>
                  </a:moveTo>
                  <a:lnTo>
                    <a:pt x="304139" y="153885"/>
                  </a:lnTo>
                  <a:lnTo>
                    <a:pt x="304139" y="182753"/>
                  </a:lnTo>
                  <a:lnTo>
                    <a:pt x="333019" y="182753"/>
                  </a:lnTo>
                  <a:lnTo>
                    <a:pt x="333019" y="153885"/>
                  </a:lnTo>
                  <a:close/>
                </a:path>
                <a:path w="791210" h="298450">
                  <a:moveTo>
                    <a:pt x="333019" y="115417"/>
                  </a:moveTo>
                  <a:lnTo>
                    <a:pt x="304139" y="115417"/>
                  </a:lnTo>
                  <a:lnTo>
                    <a:pt x="304139" y="144259"/>
                  </a:lnTo>
                  <a:lnTo>
                    <a:pt x="333019" y="144259"/>
                  </a:lnTo>
                  <a:lnTo>
                    <a:pt x="333019" y="115417"/>
                  </a:lnTo>
                  <a:close/>
                </a:path>
                <a:path w="791210" h="298450">
                  <a:moveTo>
                    <a:pt x="333019" y="76936"/>
                  </a:moveTo>
                  <a:lnTo>
                    <a:pt x="304139" y="76936"/>
                  </a:lnTo>
                  <a:lnTo>
                    <a:pt x="304139" y="105816"/>
                  </a:lnTo>
                  <a:lnTo>
                    <a:pt x="333019" y="105816"/>
                  </a:lnTo>
                  <a:lnTo>
                    <a:pt x="333019" y="76936"/>
                  </a:lnTo>
                  <a:close/>
                </a:path>
                <a:path w="791210" h="298450">
                  <a:moveTo>
                    <a:pt x="333019" y="38493"/>
                  </a:moveTo>
                  <a:lnTo>
                    <a:pt x="304139" y="38493"/>
                  </a:lnTo>
                  <a:lnTo>
                    <a:pt x="304139" y="67310"/>
                  </a:lnTo>
                  <a:lnTo>
                    <a:pt x="333019" y="67310"/>
                  </a:lnTo>
                  <a:lnTo>
                    <a:pt x="333019" y="38493"/>
                  </a:lnTo>
                  <a:close/>
                </a:path>
                <a:path w="791210" h="298450">
                  <a:moveTo>
                    <a:pt x="371487" y="269303"/>
                  </a:moveTo>
                  <a:lnTo>
                    <a:pt x="341414" y="269303"/>
                  </a:lnTo>
                  <a:lnTo>
                    <a:pt x="341414" y="298157"/>
                  </a:lnTo>
                  <a:lnTo>
                    <a:pt x="371487" y="298157"/>
                  </a:lnTo>
                  <a:lnTo>
                    <a:pt x="371487" y="269303"/>
                  </a:lnTo>
                  <a:close/>
                </a:path>
                <a:path w="791210" h="298450">
                  <a:moveTo>
                    <a:pt x="371487" y="192354"/>
                  </a:moveTo>
                  <a:lnTo>
                    <a:pt x="341414" y="192354"/>
                  </a:lnTo>
                  <a:lnTo>
                    <a:pt x="341414" y="221221"/>
                  </a:lnTo>
                  <a:lnTo>
                    <a:pt x="371487" y="221221"/>
                  </a:lnTo>
                  <a:lnTo>
                    <a:pt x="371487" y="192354"/>
                  </a:lnTo>
                  <a:close/>
                </a:path>
                <a:path w="791210" h="298450">
                  <a:moveTo>
                    <a:pt x="371487" y="153885"/>
                  </a:moveTo>
                  <a:lnTo>
                    <a:pt x="341414" y="153885"/>
                  </a:lnTo>
                  <a:lnTo>
                    <a:pt x="341414" y="182753"/>
                  </a:lnTo>
                  <a:lnTo>
                    <a:pt x="371487" y="182753"/>
                  </a:lnTo>
                  <a:lnTo>
                    <a:pt x="371487" y="153885"/>
                  </a:lnTo>
                  <a:close/>
                </a:path>
                <a:path w="791210" h="298450">
                  <a:moveTo>
                    <a:pt x="371487" y="115417"/>
                  </a:moveTo>
                  <a:lnTo>
                    <a:pt x="341414" y="115417"/>
                  </a:lnTo>
                  <a:lnTo>
                    <a:pt x="341414" y="144259"/>
                  </a:lnTo>
                  <a:lnTo>
                    <a:pt x="371487" y="144259"/>
                  </a:lnTo>
                  <a:lnTo>
                    <a:pt x="371487" y="115417"/>
                  </a:lnTo>
                  <a:close/>
                </a:path>
                <a:path w="791210" h="298450">
                  <a:moveTo>
                    <a:pt x="371487" y="76936"/>
                  </a:moveTo>
                  <a:lnTo>
                    <a:pt x="341414" y="76936"/>
                  </a:lnTo>
                  <a:lnTo>
                    <a:pt x="341414" y="105816"/>
                  </a:lnTo>
                  <a:lnTo>
                    <a:pt x="371487" y="105816"/>
                  </a:lnTo>
                  <a:lnTo>
                    <a:pt x="371487" y="76936"/>
                  </a:lnTo>
                  <a:close/>
                </a:path>
                <a:path w="791210" h="298450">
                  <a:moveTo>
                    <a:pt x="371487" y="38493"/>
                  </a:moveTo>
                  <a:lnTo>
                    <a:pt x="341414" y="38493"/>
                  </a:lnTo>
                  <a:lnTo>
                    <a:pt x="341414" y="67310"/>
                  </a:lnTo>
                  <a:lnTo>
                    <a:pt x="371487" y="67310"/>
                  </a:lnTo>
                  <a:lnTo>
                    <a:pt x="371487" y="38493"/>
                  </a:lnTo>
                  <a:close/>
                </a:path>
                <a:path w="791210" h="298450">
                  <a:moveTo>
                    <a:pt x="448424" y="0"/>
                  </a:moveTo>
                  <a:lnTo>
                    <a:pt x="419544" y="0"/>
                  </a:lnTo>
                  <a:lnTo>
                    <a:pt x="419544" y="30073"/>
                  </a:lnTo>
                  <a:lnTo>
                    <a:pt x="448424" y="30073"/>
                  </a:lnTo>
                  <a:lnTo>
                    <a:pt x="448424" y="0"/>
                  </a:lnTo>
                  <a:close/>
                </a:path>
                <a:path w="791210" h="298450">
                  <a:moveTo>
                    <a:pt x="486879" y="0"/>
                  </a:moveTo>
                  <a:lnTo>
                    <a:pt x="458050" y="0"/>
                  </a:lnTo>
                  <a:lnTo>
                    <a:pt x="458050" y="30073"/>
                  </a:lnTo>
                  <a:lnTo>
                    <a:pt x="486879" y="30073"/>
                  </a:lnTo>
                  <a:lnTo>
                    <a:pt x="486879" y="0"/>
                  </a:lnTo>
                  <a:close/>
                </a:path>
                <a:path w="791210" h="298450">
                  <a:moveTo>
                    <a:pt x="525348" y="0"/>
                  </a:moveTo>
                  <a:lnTo>
                    <a:pt x="495287" y="0"/>
                  </a:lnTo>
                  <a:lnTo>
                    <a:pt x="495287" y="30073"/>
                  </a:lnTo>
                  <a:lnTo>
                    <a:pt x="525348" y="30073"/>
                  </a:lnTo>
                  <a:lnTo>
                    <a:pt x="525348" y="0"/>
                  </a:lnTo>
                  <a:close/>
                </a:path>
                <a:path w="791210" h="298450">
                  <a:moveTo>
                    <a:pt x="562622" y="0"/>
                  </a:moveTo>
                  <a:lnTo>
                    <a:pt x="533742" y="0"/>
                  </a:lnTo>
                  <a:lnTo>
                    <a:pt x="533742" y="30073"/>
                  </a:lnTo>
                  <a:lnTo>
                    <a:pt x="562622" y="30073"/>
                  </a:lnTo>
                  <a:lnTo>
                    <a:pt x="562622" y="0"/>
                  </a:lnTo>
                  <a:close/>
                </a:path>
                <a:path w="791210" h="298450">
                  <a:moveTo>
                    <a:pt x="601103" y="0"/>
                  </a:moveTo>
                  <a:lnTo>
                    <a:pt x="572223" y="0"/>
                  </a:lnTo>
                  <a:lnTo>
                    <a:pt x="572223" y="30073"/>
                  </a:lnTo>
                  <a:lnTo>
                    <a:pt x="601103" y="30073"/>
                  </a:lnTo>
                  <a:lnTo>
                    <a:pt x="601103" y="0"/>
                  </a:lnTo>
                  <a:close/>
                </a:path>
                <a:path w="791210" h="298450">
                  <a:moveTo>
                    <a:pt x="638378" y="0"/>
                  </a:moveTo>
                  <a:lnTo>
                    <a:pt x="609511" y="0"/>
                  </a:lnTo>
                  <a:lnTo>
                    <a:pt x="609511" y="30073"/>
                  </a:lnTo>
                  <a:lnTo>
                    <a:pt x="638378" y="30073"/>
                  </a:lnTo>
                  <a:lnTo>
                    <a:pt x="638378" y="0"/>
                  </a:lnTo>
                  <a:close/>
                </a:path>
                <a:path w="791210" h="298450">
                  <a:moveTo>
                    <a:pt x="676833" y="0"/>
                  </a:moveTo>
                  <a:lnTo>
                    <a:pt x="647979" y="0"/>
                  </a:lnTo>
                  <a:lnTo>
                    <a:pt x="647979" y="30073"/>
                  </a:lnTo>
                  <a:lnTo>
                    <a:pt x="676833" y="30073"/>
                  </a:lnTo>
                  <a:lnTo>
                    <a:pt x="676833" y="0"/>
                  </a:lnTo>
                  <a:close/>
                </a:path>
                <a:path w="791210" h="298450">
                  <a:moveTo>
                    <a:pt x="715289" y="0"/>
                  </a:moveTo>
                  <a:lnTo>
                    <a:pt x="685253" y="0"/>
                  </a:lnTo>
                  <a:lnTo>
                    <a:pt x="685253" y="30073"/>
                  </a:lnTo>
                  <a:lnTo>
                    <a:pt x="715289" y="30073"/>
                  </a:lnTo>
                  <a:lnTo>
                    <a:pt x="715289" y="0"/>
                  </a:lnTo>
                  <a:close/>
                </a:path>
                <a:path w="791210" h="298450">
                  <a:moveTo>
                    <a:pt x="752589" y="0"/>
                  </a:moveTo>
                  <a:lnTo>
                    <a:pt x="723709" y="0"/>
                  </a:lnTo>
                  <a:lnTo>
                    <a:pt x="723709" y="30073"/>
                  </a:lnTo>
                  <a:lnTo>
                    <a:pt x="752589" y="30073"/>
                  </a:lnTo>
                  <a:lnTo>
                    <a:pt x="752589" y="0"/>
                  </a:lnTo>
                  <a:close/>
                </a:path>
                <a:path w="791210" h="298450">
                  <a:moveTo>
                    <a:pt x="791057" y="0"/>
                  </a:moveTo>
                  <a:lnTo>
                    <a:pt x="762177" y="0"/>
                  </a:lnTo>
                  <a:lnTo>
                    <a:pt x="762177" y="30073"/>
                  </a:lnTo>
                  <a:lnTo>
                    <a:pt x="791057" y="30073"/>
                  </a:lnTo>
                  <a:lnTo>
                    <a:pt x="7910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499459" y="7086536"/>
              <a:ext cx="792480" cy="414020"/>
            </a:xfrm>
            <a:custGeom>
              <a:avLst/>
              <a:gdLst/>
              <a:ahLst/>
              <a:cxnLst/>
              <a:rect l="l" t="t" r="r" b="b"/>
              <a:pathLst>
                <a:path w="792479" h="414020">
                  <a:moveTo>
                    <a:pt x="30060" y="384721"/>
                  </a:moveTo>
                  <a:lnTo>
                    <a:pt x="0" y="384721"/>
                  </a:lnTo>
                  <a:lnTo>
                    <a:pt x="0" y="413575"/>
                  </a:lnTo>
                  <a:lnTo>
                    <a:pt x="30060" y="413575"/>
                  </a:lnTo>
                  <a:lnTo>
                    <a:pt x="30060" y="384721"/>
                  </a:lnTo>
                  <a:close/>
                </a:path>
                <a:path w="792479" h="414020">
                  <a:moveTo>
                    <a:pt x="30060" y="192354"/>
                  </a:moveTo>
                  <a:lnTo>
                    <a:pt x="0" y="192354"/>
                  </a:lnTo>
                  <a:lnTo>
                    <a:pt x="0" y="221234"/>
                  </a:lnTo>
                  <a:lnTo>
                    <a:pt x="30060" y="221234"/>
                  </a:lnTo>
                  <a:lnTo>
                    <a:pt x="30060" y="192354"/>
                  </a:lnTo>
                  <a:close/>
                </a:path>
                <a:path w="792479" h="414020">
                  <a:moveTo>
                    <a:pt x="30060" y="153911"/>
                  </a:moveTo>
                  <a:lnTo>
                    <a:pt x="0" y="153911"/>
                  </a:lnTo>
                  <a:lnTo>
                    <a:pt x="0" y="182727"/>
                  </a:lnTo>
                  <a:lnTo>
                    <a:pt x="30060" y="182727"/>
                  </a:lnTo>
                  <a:lnTo>
                    <a:pt x="30060" y="153911"/>
                  </a:lnTo>
                  <a:close/>
                </a:path>
                <a:path w="792479" h="414020">
                  <a:moveTo>
                    <a:pt x="67322" y="384721"/>
                  </a:moveTo>
                  <a:lnTo>
                    <a:pt x="38468" y="384721"/>
                  </a:lnTo>
                  <a:lnTo>
                    <a:pt x="38468" y="413575"/>
                  </a:lnTo>
                  <a:lnTo>
                    <a:pt x="67322" y="413575"/>
                  </a:lnTo>
                  <a:lnTo>
                    <a:pt x="67322" y="384721"/>
                  </a:lnTo>
                  <a:close/>
                </a:path>
                <a:path w="792479" h="414020">
                  <a:moveTo>
                    <a:pt x="67322" y="153911"/>
                  </a:moveTo>
                  <a:lnTo>
                    <a:pt x="38468" y="153911"/>
                  </a:lnTo>
                  <a:lnTo>
                    <a:pt x="38468" y="182727"/>
                  </a:lnTo>
                  <a:lnTo>
                    <a:pt x="67322" y="182727"/>
                  </a:lnTo>
                  <a:lnTo>
                    <a:pt x="67322" y="153911"/>
                  </a:lnTo>
                  <a:close/>
                </a:path>
                <a:path w="792479" h="414020">
                  <a:moveTo>
                    <a:pt x="105791" y="384721"/>
                  </a:moveTo>
                  <a:lnTo>
                    <a:pt x="76936" y="384721"/>
                  </a:lnTo>
                  <a:lnTo>
                    <a:pt x="76936" y="413575"/>
                  </a:lnTo>
                  <a:lnTo>
                    <a:pt x="105791" y="413575"/>
                  </a:lnTo>
                  <a:lnTo>
                    <a:pt x="105791" y="384721"/>
                  </a:lnTo>
                  <a:close/>
                </a:path>
                <a:path w="792479" h="414020">
                  <a:moveTo>
                    <a:pt x="105791" y="153911"/>
                  </a:moveTo>
                  <a:lnTo>
                    <a:pt x="76936" y="153911"/>
                  </a:lnTo>
                  <a:lnTo>
                    <a:pt x="76936" y="182727"/>
                  </a:lnTo>
                  <a:lnTo>
                    <a:pt x="105791" y="182727"/>
                  </a:lnTo>
                  <a:lnTo>
                    <a:pt x="105791" y="153911"/>
                  </a:lnTo>
                  <a:close/>
                </a:path>
                <a:path w="792479" h="414020">
                  <a:moveTo>
                    <a:pt x="144272" y="384721"/>
                  </a:moveTo>
                  <a:lnTo>
                    <a:pt x="114198" y="384721"/>
                  </a:lnTo>
                  <a:lnTo>
                    <a:pt x="114198" y="413575"/>
                  </a:lnTo>
                  <a:lnTo>
                    <a:pt x="144272" y="413575"/>
                  </a:lnTo>
                  <a:lnTo>
                    <a:pt x="144272" y="384721"/>
                  </a:lnTo>
                  <a:close/>
                </a:path>
                <a:path w="792479" h="414020">
                  <a:moveTo>
                    <a:pt x="144272" y="153911"/>
                  </a:moveTo>
                  <a:lnTo>
                    <a:pt x="114198" y="153911"/>
                  </a:lnTo>
                  <a:lnTo>
                    <a:pt x="114198" y="182727"/>
                  </a:lnTo>
                  <a:lnTo>
                    <a:pt x="144272" y="182727"/>
                  </a:lnTo>
                  <a:lnTo>
                    <a:pt x="144272" y="153911"/>
                  </a:lnTo>
                  <a:close/>
                </a:path>
                <a:path w="792479" h="414020">
                  <a:moveTo>
                    <a:pt x="181521" y="384721"/>
                  </a:moveTo>
                  <a:lnTo>
                    <a:pt x="152679" y="384721"/>
                  </a:lnTo>
                  <a:lnTo>
                    <a:pt x="152679" y="413575"/>
                  </a:lnTo>
                  <a:lnTo>
                    <a:pt x="181521" y="413575"/>
                  </a:lnTo>
                  <a:lnTo>
                    <a:pt x="181521" y="384721"/>
                  </a:lnTo>
                  <a:close/>
                </a:path>
                <a:path w="792479" h="414020">
                  <a:moveTo>
                    <a:pt x="181521" y="153911"/>
                  </a:moveTo>
                  <a:lnTo>
                    <a:pt x="152679" y="153911"/>
                  </a:lnTo>
                  <a:lnTo>
                    <a:pt x="152679" y="182727"/>
                  </a:lnTo>
                  <a:lnTo>
                    <a:pt x="181521" y="182727"/>
                  </a:lnTo>
                  <a:lnTo>
                    <a:pt x="181521" y="153911"/>
                  </a:lnTo>
                  <a:close/>
                </a:path>
                <a:path w="792479" h="414020">
                  <a:moveTo>
                    <a:pt x="220002" y="384721"/>
                  </a:moveTo>
                  <a:lnTo>
                    <a:pt x="191147" y="384721"/>
                  </a:lnTo>
                  <a:lnTo>
                    <a:pt x="191147" y="413575"/>
                  </a:lnTo>
                  <a:lnTo>
                    <a:pt x="220002" y="413575"/>
                  </a:lnTo>
                  <a:lnTo>
                    <a:pt x="220002" y="384721"/>
                  </a:lnTo>
                  <a:close/>
                </a:path>
                <a:path w="792479" h="414020">
                  <a:moveTo>
                    <a:pt x="220002" y="153911"/>
                  </a:moveTo>
                  <a:lnTo>
                    <a:pt x="191147" y="153911"/>
                  </a:lnTo>
                  <a:lnTo>
                    <a:pt x="191147" y="182727"/>
                  </a:lnTo>
                  <a:lnTo>
                    <a:pt x="220002" y="182727"/>
                  </a:lnTo>
                  <a:lnTo>
                    <a:pt x="220002" y="153911"/>
                  </a:lnTo>
                  <a:close/>
                </a:path>
                <a:path w="792479" h="414020">
                  <a:moveTo>
                    <a:pt x="258457" y="384721"/>
                  </a:moveTo>
                  <a:lnTo>
                    <a:pt x="228422" y="384721"/>
                  </a:lnTo>
                  <a:lnTo>
                    <a:pt x="228422" y="413575"/>
                  </a:lnTo>
                  <a:lnTo>
                    <a:pt x="258457" y="413575"/>
                  </a:lnTo>
                  <a:lnTo>
                    <a:pt x="258457" y="384721"/>
                  </a:lnTo>
                  <a:close/>
                </a:path>
                <a:path w="792479" h="414020">
                  <a:moveTo>
                    <a:pt x="258457" y="153911"/>
                  </a:moveTo>
                  <a:lnTo>
                    <a:pt x="228422" y="153911"/>
                  </a:lnTo>
                  <a:lnTo>
                    <a:pt x="228422" y="182727"/>
                  </a:lnTo>
                  <a:lnTo>
                    <a:pt x="258457" y="182727"/>
                  </a:lnTo>
                  <a:lnTo>
                    <a:pt x="258457" y="153911"/>
                  </a:lnTo>
                  <a:close/>
                </a:path>
                <a:path w="792479" h="414020">
                  <a:moveTo>
                    <a:pt x="295732" y="384721"/>
                  </a:moveTo>
                  <a:lnTo>
                    <a:pt x="266877" y="384721"/>
                  </a:lnTo>
                  <a:lnTo>
                    <a:pt x="266877" y="413575"/>
                  </a:lnTo>
                  <a:lnTo>
                    <a:pt x="295732" y="413575"/>
                  </a:lnTo>
                  <a:lnTo>
                    <a:pt x="295732" y="384721"/>
                  </a:lnTo>
                  <a:close/>
                </a:path>
                <a:path w="792479" h="414020">
                  <a:moveTo>
                    <a:pt x="295732" y="153911"/>
                  </a:moveTo>
                  <a:lnTo>
                    <a:pt x="266877" y="153911"/>
                  </a:lnTo>
                  <a:lnTo>
                    <a:pt x="266877" y="182727"/>
                  </a:lnTo>
                  <a:lnTo>
                    <a:pt x="295732" y="182727"/>
                  </a:lnTo>
                  <a:lnTo>
                    <a:pt x="295732" y="153911"/>
                  </a:lnTo>
                  <a:close/>
                </a:path>
                <a:path w="792479" h="414020">
                  <a:moveTo>
                    <a:pt x="334213" y="384721"/>
                  </a:moveTo>
                  <a:lnTo>
                    <a:pt x="305333" y="384721"/>
                  </a:lnTo>
                  <a:lnTo>
                    <a:pt x="305333" y="413575"/>
                  </a:lnTo>
                  <a:lnTo>
                    <a:pt x="334213" y="413575"/>
                  </a:lnTo>
                  <a:lnTo>
                    <a:pt x="334213" y="384721"/>
                  </a:lnTo>
                  <a:close/>
                </a:path>
                <a:path w="792479" h="414020">
                  <a:moveTo>
                    <a:pt x="334213" y="153911"/>
                  </a:moveTo>
                  <a:lnTo>
                    <a:pt x="305333" y="153911"/>
                  </a:lnTo>
                  <a:lnTo>
                    <a:pt x="305333" y="182727"/>
                  </a:lnTo>
                  <a:lnTo>
                    <a:pt x="334213" y="182727"/>
                  </a:lnTo>
                  <a:lnTo>
                    <a:pt x="334213" y="153911"/>
                  </a:lnTo>
                  <a:close/>
                </a:path>
                <a:path w="792479" h="414020">
                  <a:moveTo>
                    <a:pt x="371475" y="384721"/>
                  </a:moveTo>
                  <a:lnTo>
                    <a:pt x="342633" y="384721"/>
                  </a:lnTo>
                  <a:lnTo>
                    <a:pt x="342633" y="413575"/>
                  </a:lnTo>
                  <a:lnTo>
                    <a:pt x="371475" y="413575"/>
                  </a:lnTo>
                  <a:lnTo>
                    <a:pt x="371475" y="384721"/>
                  </a:lnTo>
                  <a:close/>
                </a:path>
                <a:path w="792479" h="414020">
                  <a:moveTo>
                    <a:pt x="371475" y="153911"/>
                  </a:moveTo>
                  <a:lnTo>
                    <a:pt x="342633" y="153911"/>
                  </a:lnTo>
                  <a:lnTo>
                    <a:pt x="342633" y="182727"/>
                  </a:lnTo>
                  <a:lnTo>
                    <a:pt x="371475" y="182727"/>
                  </a:lnTo>
                  <a:lnTo>
                    <a:pt x="371475" y="153911"/>
                  </a:lnTo>
                  <a:close/>
                </a:path>
                <a:path w="792479" h="414020">
                  <a:moveTo>
                    <a:pt x="449605" y="346227"/>
                  </a:moveTo>
                  <a:lnTo>
                    <a:pt x="420776" y="346227"/>
                  </a:lnTo>
                  <a:lnTo>
                    <a:pt x="420776" y="375094"/>
                  </a:lnTo>
                  <a:lnTo>
                    <a:pt x="449605" y="375094"/>
                  </a:lnTo>
                  <a:lnTo>
                    <a:pt x="449605" y="346227"/>
                  </a:lnTo>
                  <a:close/>
                </a:path>
                <a:path w="792479" h="414020">
                  <a:moveTo>
                    <a:pt x="449605" y="115417"/>
                  </a:moveTo>
                  <a:lnTo>
                    <a:pt x="420776" y="115417"/>
                  </a:lnTo>
                  <a:lnTo>
                    <a:pt x="420776" y="145491"/>
                  </a:lnTo>
                  <a:lnTo>
                    <a:pt x="449605" y="145491"/>
                  </a:lnTo>
                  <a:lnTo>
                    <a:pt x="449605" y="115417"/>
                  </a:lnTo>
                  <a:close/>
                </a:path>
                <a:path w="792479" h="414020">
                  <a:moveTo>
                    <a:pt x="449605" y="76923"/>
                  </a:moveTo>
                  <a:lnTo>
                    <a:pt x="420776" y="76923"/>
                  </a:lnTo>
                  <a:lnTo>
                    <a:pt x="420776" y="107010"/>
                  </a:lnTo>
                  <a:lnTo>
                    <a:pt x="449605" y="107010"/>
                  </a:lnTo>
                  <a:lnTo>
                    <a:pt x="449605" y="76923"/>
                  </a:lnTo>
                  <a:close/>
                </a:path>
                <a:path w="792479" h="414020">
                  <a:moveTo>
                    <a:pt x="449605" y="38493"/>
                  </a:moveTo>
                  <a:lnTo>
                    <a:pt x="420776" y="38493"/>
                  </a:lnTo>
                  <a:lnTo>
                    <a:pt x="420776" y="68554"/>
                  </a:lnTo>
                  <a:lnTo>
                    <a:pt x="449605" y="68554"/>
                  </a:lnTo>
                  <a:lnTo>
                    <a:pt x="449605" y="38493"/>
                  </a:lnTo>
                  <a:close/>
                </a:path>
                <a:path w="792479" h="414020">
                  <a:moveTo>
                    <a:pt x="449605" y="0"/>
                  </a:moveTo>
                  <a:lnTo>
                    <a:pt x="420776" y="0"/>
                  </a:lnTo>
                  <a:lnTo>
                    <a:pt x="420776" y="30060"/>
                  </a:lnTo>
                  <a:lnTo>
                    <a:pt x="449605" y="30060"/>
                  </a:lnTo>
                  <a:lnTo>
                    <a:pt x="449605" y="0"/>
                  </a:lnTo>
                  <a:close/>
                </a:path>
                <a:path w="792479" h="414020">
                  <a:moveTo>
                    <a:pt x="488086" y="346227"/>
                  </a:moveTo>
                  <a:lnTo>
                    <a:pt x="458038" y="346227"/>
                  </a:lnTo>
                  <a:lnTo>
                    <a:pt x="458038" y="375094"/>
                  </a:lnTo>
                  <a:lnTo>
                    <a:pt x="488086" y="375094"/>
                  </a:lnTo>
                  <a:lnTo>
                    <a:pt x="488086" y="346227"/>
                  </a:lnTo>
                  <a:close/>
                </a:path>
                <a:path w="792479" h="414020">
                  <a:moveTo>
                    <a:pt x="488086" y="115417"/>
                  </a:moveTo>
                  <a:lnTo>
                    <a:pt x="458038" y="115417"/>
                  </a:lnTo>
                  <a:lnTo>
                    <a:pt x="458038" y="145491"/>
                  </a:lnTo>
                  <a:lnTo>
                    <a:pt x="488086" y="145491"/>
                  </a:lnTo>
                  <a:lnTo>
                    <a:pt x="488086" y="115417"/>
                  </a:lnTo>
                  <a:close/>
                </a:path>
                <a:path w="792479" h="414020">
                  <a:moveTo>
                    <a:pt x="488086" y="76923"/>
                  </a:moveTo>
                  <a:lnTo>
                    <a:pt x="458038" y="76923"/>
                  </a:lnTo>
                  <a:lnTo>
                    <a:pt x="458038" y="107010"/>
                  </a:lnTo>
                  <a:lnTo>
                    <a:pt x="488086" y="107010"/>
                  </a:lnTo>
                  <a:lnTo>
                    <a:pt x="488086" y="76923"/>
                  </a:lnTo>
                  <a:close/>
                </a:path>
                <a:path w="792479" h="414020">
                  <a:moveTo>
                    <a:pt x="488086" y="38493"/>
                  </a:moveTo>
                  <a:lnTo>
                    <a:pt x="458038" y="38493"/>
                  </a:lnTo>
                  <a:lnTo>
                    <a:pt x="458038" y="68554"/>
                  </a:lnTo>
                  <a:lnTo>
                    <a:pt x="488086" y="68554"/>
                  </a:lnTo>
                  <a:lnTo>
                    <a:pt x="488086" y="38493"/>
                  </a:lnTo>
                  <a:close/>
                </a:path>
                <a:path w="792479" h="414020">
                  <a:moveTo>
                    <a:pt x="488086" y="0"/>
                  </a:moveTo>
                  <a:lnTo>
                    <a:pt x="458038" y="0"/>
                  </a:lnTo>
                  <a:lnTo>
                    <a:pt x="458038" y="30060"/>
                  </a:lnTo>
                  <a:lnTo>
                    <a:pt x="488086" y="30060"/>
                  </a:lnTo>
                  <a:lnTo>
                    <a:pt x="488086" y="0"/>
                  </a:lnTo>
                  <a:close/>
                </a:path>
                <a:path w="792479" h="414020">
                  <a:moveTo>
                    <a:pt x="525348" y="346227"/>
                  </a:moveTo>
                  <a:lnTo>
                    <a:pt x="496493" y="346227"/>
                  </a:lnTo>
                  <a:lnTo>
                    <a:pt x="496493" y="375094"/>
                  </a:lnTo>
                  <a:lnTo>
                    <a:pt x="525348" y="375094"/>
                  </a:lnTo>
                  <a:lnTo>
                    <a:pt x="525348" y="346227"/>
                  </a:lnTo>
                  <a:close/>
                </a:path>
                <a:path w="792479" h="414020">
                  <a:moveTo>
                    <a:pt x="525348" y="115417"/>
                  </a:moveTo>
                  <a:lnTo>
                    <a:pt x="496493" y="115417"/>
                  </a:lnTo>
                  <a:lnTo>
                    <a:pt x="496493" y="145491"/>
                  </a:lnTo>
                  <a:lnTo>
                    <a:pt x="525348" y="145491"/>
                  </a:lnTo>
                  <a:lnTo>
                    <a:pt x="525348" y="115417"/>
                  </a:lnTo>
                  <a:close/>
                </a:path>
                <a:path w="792479" h="414020">
                  <a:moveTo>
                    <a:pt x="525348" y="76923"/>
                  </a:moveTo>
                  <a:lnTo>
                    <a:pt x="496493" y="76923"/>
                  </a:lnTo>
                  <a:lnTo>
                    <a:pt x="496493" y="107010"/>
                  </a:lnTo>
                  <a:lnTo>
                    <a:pt x="525348" y="107010"/>
                  </a:lnTo>
                  <a:lnTo>
                    <a:pt x="525348" y="76923"/>
                  </a:lnTo>
                  <a:close/>
                </a:path>
                <a:path w="792479" h="414020">
                  <a:moveTo>
                    <a:pt x="525348" y="38493"/>
                  </a:moveTo>
                  <a:lnTo>
                    <a:pt x="496493" y="38493"/>
                  </a:lnTo>
                  <a:lnTo>
                    <a:pt x="496493" y="68554"/>
                  </a:lnTo>
                  <a:lnTo>
                    <a:pt x="525348" y="68554"/>
                  </a:lnTo>
                  <a:lnTo>
                    <a:pt x="525348" y="38493"/>
                  </a:lnTo>
                  <a:close/>
                </a:path>
                <a:path w="792479" h="414020">
                  <a:moveTo>
                    <a:pt x="525348" y="0"/>
                  </a:moveTo>
                  <a:lnTo>
                    <a:pt x="496493" y="0"/>
                  </a:lnTo>
                  <a:lnTo>
                    <a:pt x="496493" y="30060"/>
                  </a:lnTo>
                  <a:lnTo>
                    <a:pt x="525348" y="30060"/>
                  </a:lnTo>
                  <a:lnTo>
                    <a:pt x="525348" y="0"/>
                  </a:lnTo>
                  <a:close/>
                </a:path>
                <a:path w="792479" h="414020">
                  <a:moveTo>
                    <a:pt x="563816" y="346227"/>
                  </a:moveTo>
                  <a:lnTo>
                    <a:pt x="535000" y="346227"/>
                  </a:lnTo>
                  <a:lnTo>
                    <a:pt x="535000" y="375094"/>
                  </a:lnTo>
                  <a:lnTo>
                    <a:pt x="563816" y="375094"/>
                  </a:lnTo>
                  <a:lnTo>
                    <a:pt x="563816" y="346227"/>
                  </a:lnTo>
                  <a:close/>
                </a:path>
                <a:path w="792479" h="414020">
                  <a:moveTo>
                    <a:pt x="563816" y="115417"/>
                  </a:moveTo>
                  <a:lnTo>
                    <a:pt x="535000" y="115417"/>
                  </a:lnTo>
                  <a:lnTo>
                    <a:pt x="535000" y="145491"/>
                  </a:lnTo>
                  <a:lnTo>
                    <a:pt x="563816" y="145491"/>
                  </a:lnTo>
                  <a:lnTo>
                    <a:pt x="563816" y="115417"/>
                  </a:lnTo>
                  <a:close/>
                </a:path>
                <a:path w="792479" h="414020">
                  <a:moveTo>
                    <a:pt x="563816" y="76923"/>
                  </a:moveTo>
                  <a:lnTo>
                    <a:pt x="535000" y="76923"/>
                  </a:lnTo>
                  <a:lnTo>
                    <a:pt x="535000" y="107010"/>
                  </a:lnTo>
                  <a:lnTo>
                    <a:pt x="563816" y="107010"/>
                  </a:lnTo>
                  <a:lnTo>
                    <a:pt x="563816" y="76923"/>
                  </a:lnTo>
                  <a:close/>
                </a:path>
                <a:path w="792479" h="414020">
                  <a:moveTo>
                    <a:pt x="563816" y="38493"/>
                  </a:moveTo>
                  <a:lnTo>
                    <a:pt x="535000" y="38493"/>
                  </a:lnTo>
                  <a:lnTo>
                    <a:pt x="535000" y="68554"/>
                  </a:lnTo>
                  <a:lnTo>
                    <a:pt x="563816" y="68554"/>
                  </a:lnTo>
                  <a:lnTo>
                    <a:pt x="563816" y="38493"/>
                  </a:lnTo>
                  <a:close/>
                </a:path>
                <a:path w="792479" h="414020">
                  <a:moveTo>
                    <a:pt x="563816" y="0"/>
                  </a:moveTo>
                  <a:lnTo>
                    <a:pt x="535000" y="0"/>
                  </a:lnTo>
                  <a:lnTo>
                    <a:pt x="535000" y="30060"/>
                  </a:lnTo>
                  <a:lnTo>
                    <a:pt x="563816" y="30060"/>
                  </a:lnTo>
                  <a:lnTo>
                    <a:pt x="563816" y="0"/>
                  </a:lnTo>
                  <a:close/>
                </a:path>
                <a:path w="792479" h="414020">
                  <a:moveTo>
                    <a:pt x="602310" y="346227"/>
                  </a:moveTo>
                  <a:lnTo>
                    <a:pt x="572236" y="346227"/>
                  </a:lnTo>
                  <a:lnTo>
                    <a:pt x="572236" y="375094"/>
                  </a:lnTo>
                  <a:lnTo>
                    <a:pt x="602310" y="375094"/>
                  </a:lnTo>
                  <a:lnTo>
                    <a:pt x="602310" y="346227"/>
                  </a:lnTo>
                  <a:close/>
                </a:path>
                <a:path w="792479" h="414020">
                  <a:moveTo>
                    <a:pt x="602310" y="115417"/>
                  </a:moveTo>
                  <a:lnTo>
                    <a:pt x="572236" y="115417"/>
                  </a:lnTo>
                  <a:lnTo>
                    <a:pt x="572236" y="145491"/>
                  </a:lnTo>
                  <a:lnTo>
                    <a:pt x="602310" y="145491"/>
                  </a:lnTo>
                  <a:lnTo>
                    <a:pt x="602310" y="115417"/>
                  </a:lnTo>
                  <a:close/>
                </a:path>
                <a:path w="792479" h="414020">
                  <a:moveTo>
                    <a:pt x="602310" y="76923"/>
                  </a:moveTo>
                  <a:lnTo>
                    <a:pt x="572236" y="76923"/>
                  </a:lnTo>
                  <a:lnTo>
                    <a:pt x="572236" y="107010"/>
                  </a:lnTo>
                  <a:lnTo>
                    <a:pt x="602310" y="107010"/>
                  </a:lnTo>
                  <a:lnTo>
                    <a:pt x="602310" y="76923"/>
                  </a:lnTo>
                  <a:close/>
                </a:path>
                <a:path w="792479" h="414020">
                  <a:moveTo>
                    <a:pt x="602310" y="38493"/>
                  </a:moveTo>
                  <a:lnTo>
                    <a:pt x="572236" y="38493"/>
                  </a:lnTo>
                  <a:lnTo>
                    <a:pt x="572236" y="68554"/>
                  </a:lnTo>
                  <a:lnTo>
                    <a:pt x="602310" y="68554"/>
                  </a:lnTo>
                  <a:lnTo>
                    <a:pt x="602310" y="38493"/>
                  </a:lnTo>
                  <a:close/>
                </a:path>
                <a:path w="792479" h="414020">
                  <a:moveTo>
                    <a:pt x="602310" y="0"/>
                  </a:moveTo>
                  <a:lnTo>
                    <a:pt x="572236" y="0"/>
                  </a:lnTo>
                  <a:lnTo>
                    <a:pt x="572236" y="30060"/>
                  </a:lnTo>
                  <a:lnTo>
                    <a:pt x="602310" y="30060"/>
                  </a:lnTo>
                  <a:lnTo>
                    <a:pt x="602310" y="0"/>
                  </a:lnTo>
                  <a:close/>
                </a:path>
                <a:path w="792479" h="414020">
                  <a:moveTo>
                    <a:pt x="639572" y="346227"/>
                  </a:moveTo>
                  <a:lnTo>
                    <a:pt x="610730" y="346227"/>
                  </a:lnTo>
                  <a:lnTo>
                    <a:pt x="610730" y="375094"/>
                  </a:lnTo>
                  <a:lnTo>
                    <a:pt x="639572" y="375094"/>
                  </a:lnTo>
                  <a:lnTo>
                    <a:pt x="639572" y="346227"/>
                  </a:lnTo>
                  <a:close/>
                </a:path>
                <a:path w="792479" h="414020">
                  <a:moveTo>
                    <a:pt x="639572" y="115417"/>
                  </a:moveTo>
                  <a:lnTo>
                    <a:pt x="610730" y="115417"/>
                  </a:lnTo>
                  <a:lnTo>
                    <a:pt x="610730" y="145491"/>
                  </a:lnTo>
                  <a:lnTo>
                    <a:pt x="639572" y="145491"/>
                  </a:lnTo>
                  <a:lnTo>
                    <a:pt x="639572" y="115417"/>
                  </a:lnTo>
                  <a:close/>
                </a:path>
                <a:path w="792479" h="414020">
                  <a:moveTo>
                    <a:pt x="639572" y="76923"/>
                  </a:moveTo>
                  <a:lnTo>
                    <a:pt x="610730" y="76923"/>
                  </a:lnTo>
                  <a:lnTo>
                    <a:pt x="610730" y="107010"/>
                  </a:lnTo>
                  <a:lnTo>
                    <a:pt x="639572" y="107010"/>
                  </a:lnTo>
                  <a:lnTo>
                    <a:pt x="639572" y="76923"/>
                  </a:lnTo>
                  <a:close/>
                </a:path>
                <a:path w="792479" h="414020">
                  <a:moveTo>
                    <a:pt x="639572" y="38493"/>
                  </a:moveTo>
                  <a:lnTo>
                    <a:pt x="610730" y="38493"/>
                  </a:lnTo>
                  <a:lnTo>
                    <a:pt x="610730" y="68554"/>
                  </a:lnTo>
                  <a:lnTo>
                    <a:pt x="639572" y="68554"/>
                  </a:lnTo>
                  <a:lnTo>
                    <a:pt x="639572" y="38493"/>
                  </a:lnTo>
                  <a:close/>
                </a:path>
                <a:path w="792479" h="414020">
                  <a:moveTo>
                    <a:pt x="639572" y="0"/>
                  </a:moveTo>
                  <a:lnTo>
                    <a:pt x="610730" y="0"/>
                  </a:lnTo>
                  <a:lnTo>
                    <a:pt x="610730" y="30060"/>
                  </a:lnTo>
                  <a:lnTo>
                    <a:pt x="639572" y="30060"/>
                  </a:lnTo>
                  <a:lnTo>
                    <a:pt x="639572" y="0"/>
                  </a:lnTo>
                  <a:close/>
                </a:path>
                <a:path w="792479" h="414020">
                  <a:moveTo>
                    <a:pt x="678040" y="346227"/>
                  </a:moveTo>
                  <a:lnTo>
                    <a:pt x="649198" y="346227"/>
                  </a:lnTo>
                  <a:lnTo>
                    <a:pt x="649198" y="375094"/>
                  </a:lnTo>
                  <a:lnTo>
                    <a:pt x="678040" y="375094"/>
                  </a:lnTo>
                  <a:lnTo>
                    <a:pt x="678040" y="346227"/>
                  </a:lnTo>
                  <a:close/>
                </a:path>
                <a:path w="792479" h="414020">
                  <a:moveTo>
                    <a:pt x="678040" y="115417"/>
                  </a:moveTo>
                  <a:lnTo>
                    <a:pt x="649198" y="115417"/>
                  </a:lnTo>
                  <a:lnTo>
                    <a:pt x="649198" y="145491"/>
                  </a:lnTo>
                  <a:lnTo>
                    <a:pt x="678040" y="145491"/>
                  </a:lnTo>
                  <a:lnTo>
                    <a:pt x="678040" y="115417"/>
                  </a:lnTo>
                  <a:close/>
                </a:path>
                <a:path w="792479" h="414020">
                  <a:moveTo>
                    <a:pt x="678040" y="76923"/>
                  </a:moveTo>
                  <a:lnTo>
                    <a:pt x="649198" y="76923"/>
                  </a:lnTo>
                  <a:lnTo>
                    <a:pt x="649198" y="107010"/>
                  </a:lnTo>
                  <a:lnTo>
                    <a:pt x="678040" y="107010"/>
                  </a:lnTo>
                  <a:lnTo>
                    <a:pt x="678040" y="76923"/>
                  </a:lnTo>
                  <a:close/>
                </a:path>
                <a:path w="792479" h="414020">
                  <a:moveTo>
                    <a:pt x="678040" y="38493"/>
                  </a:moveTo>
                  <a:lnTo>
                    <a:pt x="649198" y="38493"/>
                  </a:lnTo>
                  <a:lnTo>
                    <a:pt x="649198" y="68554"/>
                  </a:lnTo>
                  <a:lnTo>
                    <a:pt x="678040" y="68554"/>
                  </a:lnTo>
                  <a:lnTo>
                    <a:pt x="678040" y="38493"/>
                  </a:lnTo>
                  <a:close/>
                </a:path>
                <a:path w="792479" h="414020">
                  <a:moveTo>
                    <a:pt x="678040" y="0"/>
                  </a:moveTo>
                  <a:lnTo>
                    <a:pt x="649198" y="0"/>
                  </a:lnTo>
                  <a:lnTo>
                    <a:pt x="649198" y="30060"/>
                  </a:lnTo>
                  <a:lnTo>
                    <a:pt x="678040" y="30060"/>
                  </a:lnTo>
                  <a:lnTo>
                    <a:pt x="678040" y="0"/>
                  </a:lnTo>
                  <a:close/>
                </a:path>
                <a:path w="792479" h="414020">
                  <a:moveTo>
                    <a:pt x="715314" y="346227"/>
                  </a:moveTo>
                  <a:lnTo>
                    <a:pt x="686473" y="346227"/>
                  </a:lnTo>
                  <a:lnTo>
                    <a:pt x="686473" y="375094"/>
                  </a:lnTo>
                  <a:lnTo>
                    <a:pt x="715314" y="375094"/>
                  </a:lnTo>
                  <a:lnTo>
                    <a:pt x="715314" y="346227"/>
                  </a:lnTo>
                  <a:close/>
                </a:path>
                <a:path w="792479" h="414020">
                  <a:moveTo>
                    <a:pt x="715314" y="115417"/>
                  </a:moveTo>
                  <a:lnTo>
                    <a:pt x="686473" y="115417"/>
                  </a:lnTo>
                  <a:lnTo>
                    <a:pt x="686473" y="145491"/>
                  </a:lnTo>
                  <a:lnTo>
                    <a:pt x="715314" y="145491"/>
                  </a:lnTo>
                  <a:lnTo>
                    <a:pt x="715314" y="115417"/>
                  </a:lnTo>
                  <a:close/>
                </a:path>
                <a:path w="792479" h="414020">
                  <a:moveTo>
                    <a:pt x="715314" y="76923"/>
                  </a:moveTo>
                  <a:lnTo>
                    <a:pt x="686473" y="76923"/>
                  </a:lnTo>
                  <a:lnTo>
                    <a:pt x="686473" y="107010"/>
                  </a:lnTo>
                  <a:lnTo>
                    <a:pt x="715314" y="107010"/>
                  </a:lnTo>
                  <a:lnTo>
                    <a:pt x="715314" y="76923"/>
                  </a:lnTo>
                  <a:close/>
                </a:path>
                <a:path w="792479" h="414020">
                  <a:moveTo>
                    <a:pt x="715314" y="38493"/>
                  </a:moveTo>
                  <a:lnTo>
                    <a:pt x="686473" y="38493"/>
                  </a:lnTo>
                  <a:lnTo>
                    <a:pt x="686473" y="68554"/>
                  </a:lnTo>
                  <a:lnTo>
                    <a:pt x="715314" y="68554"/>
                  </a:lnTo>
                  <a:lnTo>
                    <a:pt x="715314" y="38493"/>
                  </a:lnTo>
                  <a:close/>
                </a:path>
                <a:path w="792479" h="414020">
                  <a:moveTo>
                    <a:pt x="715314" y="0"/>
                  </a:moveTo>
                  <a:lnTo>
                    <a:pt x="686473" y="0"/>
                  </a:lnTo>
                  <a:lnTo>
                    <a:pt x="686473" y="30060"/>
                  </a:lnTo>
                  <a:lnTo>
                    <a:pt x="715314" y="30060"/>
                  </a:lnTo>
                  <a:lnTo>
                    <a:pt x="715314" y="0"/>
                  </a:lnTo>
                  <a:close/>
                </a:path>
                <a:path w="792479" h="414020">
                  <a:moveTo>
                    <a:pt x="753795" y="346227"/>
                  </a:moveTo>
                  <a:lnTo>
                    <a:pt x="724916" y="346227"/>
                  </a:lnTo>
                  <a:lnTo>
                    <a:pt x="724916" y="375094"/>
                  </a:lnTo>
                  <a:lnTo>
                    <a:pt x="753795" y="375094"/>
                  </a:lnTo>
                  <a:lnTo>
                    <a:pt x="753795" y="346227"/>
                  </a:lnTo>
                  <a:close/>
                </a:path>
                <a:path w="792479" h="414020">
                  <a:moveTo>
                    <a:pt x="753795" y="115417"/>
                  </a:moveTo>
                  <a:lnTo>
                    <a:pt x="724916" y="115417"/>
                  </a:lnTo>
                  <a:lnTo>
                    <a:pt x="724916" y="145491"/>
                  </a:lnTo>
                  <a:lnTo>
                    <a:pt x="753795" y="145491"/>
                  </a:lnTo>
                  <a:lnTo>
                    <a:pt x="753795" y="115417"/>
                  </a:lnTo>
                  <a:close/>
                </a:path>
                <a:path w="792479" h="414020">
                  <a:moveTo>
                    <a:pt x="753795" y="76923"/>
                  </a:moveTo>
                  <a:lnTo>
                    <a:pt x="724916" y="76923"/>
                  </a:lnTo>
                  <a:lnTo>
                    <a:pt x="724916" y="107010"/>
                  </a:lnTo>
                  <a:lnTo>
                    <a:pt x="753795" y="107010"/>
                  </a:lnTo>
                  <a:lnTo>
                    <a:pt x="753795" y="76923"/>
                  </a:lnTo>
                  <a:close/>
                </a:path>
                <a:path w="792479" h="414020">
                  <a:moveTo>
                    <a:pt x="753795" y="38493"/>
                  </a:moveTo>
                  <a:lnTo>
                    <a:pt x="724916" y="38493"/>
                  </a:lnTo>
                  <a:lnTo>
                    <a:pt x="724916" y="68554"/>
                  </a:lnTo>
                  <a:lnTo>
                    <a:pt x="753795" y="68554"/>
                  </a:lnTo>
                  <a:lnTo>
                    <a:pt x="753795" y="38493"/>
                  </a:lnTo>
                  <a:close/>
                </a:path>
                <a:path w="792479" h="414020">
                  <a:moveTo>
                    <a:pt x="753795" y="0"/>
                  </a:moveTo>
                  <a:lnTo>
                    <a:pt x="724916" y="0"/>
                  </a:lnTo>
                  <a:lnTo>
                    <a:pt x="724916" y="30060"/>
                  </a:lnTo>
                  <a:lnTo>
                    <a:pt x="753795" y="30060"/>
                  </a:lnTo>
                  <a:lnTo>
                    <a:pt x="753795" y="0"/>
                  </a:lnTo>
                  <a:close/>
                </a:path>
                <a:path w="792479" h="414020">
                  <a:moveTo>
                    <a:pt x="792264" y="346227"/>
                  </a:moveTo>
                  <a:lnTo>
                    <a:pt x="762190" y="346227"/>
                  </a:lnTo>
                  <a:lnTo>
                    <a:pt x="762190" y="375094"/>
                  </a:lnTo>
                  <a:lnTo>
                    <a:pt x="792264" y="375094"/>
                  </a:lnTo>
                  <a:lnTo>
                    <a:pt x="792264" y="346227"/>
                  </a:lnTo>
                  <a:close/>
                </a:path>
                <a:path w="792479" h="414020">
                  <a:moveTo>
                    <a:pt x="792264" y="115417"/>
                  </a:moveTo>
                  <a:lnTo>
                    <a:pt x="762190" y="115417"/>
                  </a:lnTo>
                  <a:lnTo>
                    <a:pt x="762190" y="145491"/>
                  </a:lnTo>
                  <a:lnTo>
                    <a:pt x="792264" y="145491"/>
                  </a:lnTo>
                  <a:lnTo>
                    <a:pt x="792264" y="115417"/>
                  </a:lnTo>
                  <a:close/>
                </a:path>
                <a:path w="792479" h="414020">
                  <a:moveTo>
                    <a:pt x="792264" y="76923"/>
                  </a:moveTo>
                  <a:lnTo>
                    <a:pt x="762190" y="76923"/>
                  </a:lnTo>
                  <a:lnTo>
                    <a:pt x="762190" y="107010"/>
                  </a:lnTo>
                  <a:lnTo>
                    <a:pt x="792264" y="107010"/>
                  </a:lnTo>
                  <a:lnTo>
                    <a:pt x="792264" y="76923"/>
                  </a:lnTo>
                  <a:close/>
                </a:path>
                <a:path w="792479" h="414020">
                  <a:moveTo>
                    <a:pt x="792264" y="38493"/>
                  </a:moveTo>
                  <a:lnTo>
                    <a:pt x="762190" y="38493"/>
                  </a:lnTo>
                  <a:lnTo>
                    <a:pt x="762190" y="68554"/>
                  </a:lnTo>
                  <a:lnTo>
                    <a:pt x="792264" y="68554"/>
                  </a:lnTo>
                  <a:lnTo>
                    <a:pt x="792264" y="38493"/>
                  </a:lnTo>
                  <a:close/>
                </a:path>
                <a:path w="792479" h="414020">
                  <a:moveTo>
                    <a:pt x="792264" y="0"/>
                  </a:moveTo>
                  <a:lnTo>
                    <a:pt x="762190" y="0"/>
                  </a:lnTo>
                  <a:lnTo>
                    <a:pt x="762190" y="30060"/>
                  </a:lnTo>
                  <a:lnTo>
                    <a:pt x="792264" y="30060"/>
                  </a:lnTo>
                  <a:lnTo>
                    <a:pt x="7922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499459" y="7086536"/>
              <a:ext cx="371475" cy="375285"/>
            </a:xfrm>
            <a:custGeom>
              <a:avLst/>
              <a:gdLst/>
              <a:ahLst/>
              <a:cxnLst/>
              <a:rect l="l" t="t" r="r" b="b"/>
              <a:pathLst>
                <a:path w="371475" h="375284">
                  <a:moveTo>
                    <a:pt x="30060" y="346227"/>
                  </a:moveTo>
                  <a:lnTo>
                    <a:pt x="0" y="346227"/>
                  </a:lnTo>
                  <a:lnTo>
                    <a:pt x="0" y="375094"/>
                  </a:lnTo>
                  <a:lnTo>
                    <a:pt x="30060" y="375094"/>
                  </a:lnTo>
                  <a:lnTo>
                    <a:pt x="30060" y="346227"/>
                  </a:lnTo>
                  <a:close/>
                </a:path>
                <a:path w="371475" h="375284">
                  <a:moveTo>
                    <a:pt x="30060" y="307771"/>
                  </a:moveTo>
                  <a:lnTo>
                    <a:pt x="0" y="307771"/>
                  </a:lnTo>
                  <a:lnTo>
                    <a:pt x="0" y="336638"/>
                  </a:lnTo>
                  <a:lnTo>
                    <a:pt x="30060" y="336638"/>
                  </a:lnTo>
                  <a:lnTo>
                    <a:pt x="30060" y="307771"/>
                  </a:lnTo>
                  <a:close/>
                </a:path>
                <a:path w="371475" h="375284">
                  <a:moveTo>
                    <a:pt x="30060" y="269303"/>
                  </a:moveTo>
                  <a:lnTo>
                    <a:pt x="0" y="269303"/>
                  </a:lnTo>
                  <a:lnTo>
                    <a:pt x="0" y="298170"/>
                  </a:lnTo>
                  <a:lnTo>
                    <a:pt x="30060" y="298170"/>
                  </a:lnTo>
                  <a:lnTo>
                    <a:pt x="30060" y="269303"/>
                  </a:lnTo>
                  <a:close/>
                </a:path>
                <a:path w="371475" h="375284">
                  <a:moveTo>
                    <a:pt x="30060" y="230835"/>
                  </a:moveTo>
                  <a:lnTo>
                    <a:pt x="0" y="230835"/>
                  </a:lnTo>
                  <a:lnTo>
                    <a:pt x="0" y="259676"/>
                  </a:lnTo>
                  <a:lnTo>
                    <a:pt x="30060" y="259676"/>
                  </a:lnTo>
                  <a:lnTo>
                    <a:pt x="30060" y="230835"/>
                  </a:lnTo>
                  <a:close/>
                </a:path>
                <a:path w="371475" h="375284">
                  <a:moveTo>
                    <a:pt x="30060" y="192354"/>
                  </a:moveTo>
                  <a:lnTo>
                    <a:pt x="0" y="192354"/>
                  </a:lnTo>
                  <a:lnTo>
                    <a:pt x="0" y="221234"/>
                  </a:lnTo>
                  <a:lnTo>
                    <a:pt x="30060" y="221234"/>
                  </a:lnTo>
                  <a:lnTo>
                    <a:pt x="30060" y="192354"/>
                  </a:lnTo>
                  <a:close/>
                </a:path>
                <a:path w="371475" h="375284">
                  <a:moveTo>
                    <a:pt x="30060" y="76923"/>
                  </a:moveTo>
                  <a:lnTo>
                    <a:pt x="0" y="76923"/>
                  </a:lnTo>
                  <a:lnTo>
                    <a:pt x="0" y="107010"/>
                  </a:lnTo>
                  <a:lnTo>
                    <a:pt x="30060" y="107010"/>
                  </a:lnTo>
                  <a:lnTo>
                    <a:pt x="30060" y="76923"/>
                  </a:lnTo>
                  <a:close/>
                </a:path>
                <a:path w="371475" h="375284">
                  <a:moveTo>
                    <a:pt x="30060" y="38493"/>
                  </a:moveTo>
                  <a:lnTo>
                    <a:pt x="0" y="38493"/>
                  </a:lnTo>
                  <a:lnTo>
                    <a:pt x="0" y="68554"/>
                  </a:lnTo>
                  <a:lnTo>
                    <a:pt x="30060" y="68554"/>
                  </a:lnTo>
                  <a:lnTo>
                    <a:pt x="30060" y="38493"/>
                  </a:lnTo>
                  <a:close/>
                </a:path>
                <a:path w="371475" h="375284">
                  <a:moveTo>
                    <a:pt x="30060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30060" y="30060"/>
                  </a:lnTo>
                  <a:lnTo>
                    <a:pt x="30060" y="0"/>
                  </a:lnTo>
                  <a:close/>
                </a:path>
                <a:path w="371475" h="375284">
                  <a:moveTo>
                    <a:pt x="67322" y="346227"/>
                  </a:moveTo>
                  <a:lnTo>
                    <a:pt x="38468" y="346227"/>
                  </a:lnTo>
                  <a:lnTo>
                    <a:pt x="38468" y="375094"/>
                  </a:lnTo>
                  <a:lnTo>
                    <a:pt x="67322" y="375094"/>
                  </a:lnTo>
                  <a:lnTo>
                    <a:pt x="67322" y="346227"/>
                  </a:lnTo>
                  <a:close/>
                </a:path>
                <a:path w="371475" h="375284">
                  <a:moveTo>
                    <a:pt x="67322" y="307771"/>
                  </a:moveTo>
                  <a:lnTo>
                    <a:pt x="38468" y="307771"/>
                  </a:lnTo>
                  <a:lnTo>
                    <a:pt x="38468" y="336638"/>
                  </a:lnTo>
                  <a:lnTo>
                    <a:pt x="67322" y="336638"/>
                  </a:lnTo>
                  <a:lnTo>
                    <a:pt x="67322" y="307771"/>
                  </a:lnTo>
                  <a:close/>
                </a:path>
                <a:path w="371475" h="375284">
                  <a:moveTo>
                    <a:pt x="67322" y="269303"/>
                  </a:moveTo>
                  <a:lnTo>
                    <a:pt x="38468" y="269303"/>
                  </a:lnTo>
                  <a:lnTo>
                    <a:pt x="38468" y="298170"/>
                  </a:lnTo>
                  <a:lnTo>
                    <a:pt x="67322" y="298170"/>
                  </a:lnTo>
                  <a:lnTo>
                    <a:pt x="67322" y="269303"/>
                  </a:lnTo>
                  <a:close/>
                </a:path>
                <a:path w="371475" h="375284">
                  <a:moveTo>
                    <a:pt x="67322" y="230835"/>
                  </a:moveTo>
                  <a:lnTo>
                    <a:pt x="38468" y="230835"/>
                  </a:lnTo>
                  <a:lnTo>
                    <a:pt x="38468" y="259676"/>
                  </a:lnTo>
                  <a:lnTo>
                    <a:pt x="67322" y="259676"/>
                  </a:lnTo>
                  <a:lnTo>
                    <a:pt x="67322" y="230835"/>
                  </a:lnTo>
                  <a:close/>
                </a:path>
                <a:path w="371475" h="375284">
                  <a:moveTo>
                    <a:pt x="67322" y="192354"/>
                  </a:moveTo>
                  <a:lnTo>
                    <a:pt x="38468" y="192354"/>
                  </a:lnTo>
                  <a:lnTo>
                    <a:pt x="38468" y="221234"/>
                  </a:lnTo>
                  <a:lnTo>
                    <a:pt x="67322" y="221234"/>
                  </a:lnTo>
                  <a:lnTo>
                    <a:pt x="67322" y="192354"/>
                  </a:lnTo>
                  <a:close/>
                </a:path>
                <a:path w="371475" h="375284">
                  <a:moveTo>
                    <a:pt x="67322" y="38493"/>
                  </a:moveTo>
                  <a:lnTo>
                    <a:pt x="38468" y="38493"/>
                  </a:lnTo>
                  <a:lnTo>
                    <a:pt x="38468" y="68554"/>
                  </a:lnTo>
                  <a:lnTo>
                    <a:pt x="67322" y="68554"/>
                  </a:lnTo>
                  <a:lnTo>
                    <a:pt x="67322" y="38493"/>
                  </a:lnTo>
                  <a:close/>
                </a:path>
                <a:path w="371475" h="375284">
                  <a:moveTo>
                    <a:pt x="67322" y="0"/>
                  </a:moveTo>
                  <a:lnTo>
                    <a:pt x="38468" y="0"/>
                  </a:lnTo>
                  <a:lnTo>
                    <a:pt x="38468" y="30060"/>
                  </a:lnTo>
                  <a:lnTo>
                    <a:pt x="67322" y="30060"/>
                  </a:lnTo>
                  <a:lnTo>
                    <a:pt x="67322" y="0"/>
                  </a:lnTo>
                  <a:close/>
                </a:path>
                <a:path w="371475" h="375284">
                  <a:moveTo>
                    <a:pt x="105791" y="346227"/>
                  </a:moveTo>
                  <a:lnTo>
                    <a:pt x="76936" y="346227"/>
                  </a:lnTo>
                  <a:lnTo>
                    <a:pt x="76936" y="375094"/>
                  </a:lnTo>
                  <a:lnTo>
                    <a:pt x="105791" y="375094"/>
                  </a:lnTo>
                  <a:lnTo>
                    <a:pt x="105791" y="346227"/>
                  </a:lnTo>
                  <a:close/>
                </a:path>
                <a:path w="371475" h="375284">
                  <a:moveTo>
                    <a:pt x="105791" y="307771"/>
                  </a:moveTo>
                  <a:lnTo>
                    <a:pt x="76936" y="307771"/>
                  </a:lnTo>
                  <a:lnTo>
                    <a:pt x="76936" y="336638"/>
                  </a:lnTo>
                  <a:lnTo>
                    <a:pt x="105791" y="336638"/>
                  </a:lnTo>
                  <a:lnTo>
                    <a:pt x="105791" y="307771"/>
                  </a:lnTo>
                  <a:close/>
                </a:path>
                <a:path w="371475" h="375284">
                  <a:moveTo>
                    <a:pt x="105791" y="269303"/>
                  </a:moveTo>
                  <a:lnTo>
                    <a:pt x="76936" y="269303"/>
                  </a:lnTo>
                  <a:lnTo>
                    <a:pt x="76936" y="298170"/>
                  </a:lnTo>
                  <a:lnTo>
                    <a:pt x="105791" y="298170"/>
                  </a:lnTo>
                  <a:lnTo>
                    <a:pt x="105791" y="269303"/>
                  </a:lnTo>
                  <a:close/>
                </a:path>
                <a:path w="371475" h="375284">
                  <a:moveTo>
                    <a:pt x="105791" y="230835"/>
                  </a:moveTo>
                  <a:lnTo>
                    <a:pt x="76936" y="230835"/>
                  </a:lnTo>
                  <a:lnTo>
                    <a:pt x="76936" y="259676"/>
                  </a:lnTo>
                  <a:lnTo>
                    <a:pt x="105791" y="259676"/>
                  </a:lnTo>
                  <a:lnTo>
                    <a:pt x="105791" y="230835"/>
                  </a:lnTo>
                  <a:close/>
                </a:path>
                <a:path w="371475" h="375284">
                  <a:moveTo>
                    <a:pt x="105791" y="192354"/>
                  </a:moveTo>
                  <a:lnTo>
                    <a:pt x="76936" y="192354"/>
                  </a:lnTo>
                  <a:lnTo>
                    <a:pt x="76936" y="221234"/>
                  </a:lnTo>
                  <a:lnTo>
                    <a:pt x="105791" y="221234"/>
                  </a:lnTo>
                  <a:lnTo>
                    <a:pt x="105791" y="192354"/>
                  </a:lnTo>
                  <a:close/>
                </a:path>
                <a:path w="371475" h="375284">
                  <a:moveTo>
                    <a:pt x="105791" y="38493"/>
                  </a:moveTo>
                  <a:lnTo>
                    <a:pt x="76936" y="38493"/>
                  </a:lnTo>
                  <a:lnTo>
                    <a:pt x="76936" y="68554"/>
                  </a:lnTo>
                  <a:lnTo>
                    <a:pt x="105791" y="68554"/>
                  </a:lnTo>
                  <a:lnTo>
                    <a:pt x="105791" y="38493"/>
                  </a:lnTo>
                  <a:close/>
                </a:path>
                <a:path w="371475" h="375284">
                  <a:moveTo>
                    <a:pt x="105791" y="0"/>
                  </a:moveTo>
                  <a:lnTo>
                    <a:pt x="76936" y="0"/>
                  </a:lnTo>
                  <a:lnTo>
                    <a:pt x="76936" y="30060"/>
                  </a:lnTo>
                  <a:lnTo>
                    <a:pt x="105791" y="30060"/>
                  </a:lnTo>
                  <a:lnTo>
                    <a:pt x="105791" y="0"/>
                  </a:lnTo>
                  <a:close/>
                </a:path>
                <a:path w="371475" h="375284">
                  <a:moveTo>
                    <a:pt x="144272" y="346227"/>
                  </a:moveTo>
                  <a:lnTo>
                    <a:pt x="114198" y="346227"/>
                  </a:lnTo>
                  <a:lnTo>
                    <a:pt x="114198" y="375094"/>
                  </a:lnTo>
                  <a:lnTo>
                    <a:pt x="144272" y="375094"/>
                  </a:lnTo>
                  <a:lnTo>
                    <a:pt x="144272" y="346227"/>
                  </a:lnTo>
                  <a:close/>
                </a:path>
                <a:path w="371475" h="375284">
                  <a:moveTo>
                    <a:pt x="144272" y="307771"/>
                  </a:moveTo>
                  <a:lnTo>
                    <a:pt x="114198" y="307771"/>
                  </a:lnTo>
                  <a:lnTo>
                    <a:pt x="114198" y="336638"/>
                  </a:lnTo>
                  <a:lnTo>
                    <a:pt x="144272" y="336638"/>
                  </a:lnTo>
                  <a:lnTo>
                    <a:pt x="144272" y="307771"/>
                  </a:lnTo>
                  <a:close/>
                </a:path>
                <a:path w="371475" h="375284">
                  <a:moveTo>
                    <a:pt x="144272" y="269303"/>
                  </a:moveTo>
                  <a:lnTo>
                    <a:pt x="114198" y="269303"/>
                  </a:lnTo>
                  <a:lnTo>
                    <a:pt x="114198" y="298170"/>
                  </a:lnTo>
                  <a:lnTo>
                    <a:pt x="144272" y="298170"/>
                  </a:lnTo>
                  <a:lnTo>
                    <a:pt x="144272" y="269303"/>
                  </a:lnTo>
                  <a:close/>
                </a:path>
                <a:path w="371475" h="375284">
                  <a:moveTo>
                    <a:pt x="144272" y="230835"/>
                  </a:moveTo>
                  <a:lnTo>
                    <a:pt x="114198" y="230835"/>
                  </a:lnTo>
                  <a:lnTo>
                    <a:pt x="114198" y="259676"/>
                  </a:lnTo>
                  <a:lnTo>
                    <a:pt x="144272" y="259676"/>
                  </a:lnTo>
                  <a:lnTo>
                    <a:pt x="144272" y="230835"/>
                  </a:lnTo>
                  <a:close/>
                </a:path>
                <a:path w="371475" h="375284">
                  <a:moveTo>
                    <a:pt x="144272" y="192354"/>
                  </a:moveTo>
                  <a:lnTo>
                    <a:pt x="114198" y="192354"/>
                  </a:lnTo>
                  <a:lnTo>
                    <a:pt x="114198" y="221234"/>
                  </a:lnTo>
                  <a:lnTo>
                    <a:pt x="144272" y="221234"/>
                  </a:lnTo>
                  <a:lnTo>
                    <a:pt x="144272" y="192354"/>
                  </a:lnTo>
                  <a:close/>
                </a:path>
                <a:path w="371475" h="375284">
                  <a:moveTo>
                    <a:pt x="144272" y="38493"/>
                  </a:moveTo>
                  <a:lnTo>
                    <a:pt x="114198" y="38493"/>
                  </a:lnTo>
                  <a:lnTo>
                    <a:pt x="114198" y="68554"/>
                  </a:lnTo>
                  <a:lnTo>
                    <a:pt x="144272" y="68554"/>
                  </a:lnTo>
                  <a:lnTo>
                    <a:pt x="144272" y="38493"/>
                  </a:lnTo>
                  <a:close/>
                </a:path>
                <a:path w="371475" h="375284">
                  <a:moveTo>
                    <a:pt x="144272" y="0"/>
                  </a:moveTo>
                  <a:lnTo>
                    <a:pt x="114198" y="0"/>
                  </a:lnTo>
                  <a:lnTo>
                    <a:pt x="114198" y="30060"/>
                  </a:lnTo>
                  <a:lnTo>
                    <a:pt x="144272" y="30060"/>
                  </a:lnTo>
                  <a:lnTo>
                    <a:pt x="144272" y="0"/>
                  </a:lnTo>
                  <a:close/>
                </a:path>
                <a:path w="371475" h="375284">
                  <a:moveTo>
                    <a:pt x="181521" y="346227"/>
                  </a:moveTo>
                  <a:lnTo>
                    <a:pt x="152679" y="346227"/>
                  </a:lnTo>
                  <a:lnTo>
                    <a:pt x="152679" y="375094"/>
                  </a:lnTo>
                  <a:lnTo>
                    <a:pt x="181521" y="375094"/>
                  </a:lnTo>
                  <a:lnTo>
                    <a:pt x="181521" y="346227"/>
                  </a:lnTo>
                  <a:close/>
                </a:path>
                <a:path w="371475" h="375284">
                  <a:moveTo>
                    <a:pt x="181521" y="307771"/>
                  </a:moveTo>
                  <a:lnTo>
                    <a:pt x="152679" y="307771"/>
                  </a:lnTo>
                  <a:lnTo>
                    <a:pt x="152679" y="336638"/>
                  </a:lnTo>
                  <a:lnTo>
                    <a:pt x="181521" y="336638"/>
                  </a:lnTo>
                  <a:lnTo>
                    <a:pt x="181521" y="307771"/>
                  </a:lnTo>
                  <a:close/>
                </a:path>
                <a:path w="371475" h="375284">
                  <a:moveTo>
                    <a:pt x="181521" y="269303"/>
                  </a:moveTo>
                  <a:lnTo>
                    <a:pt x="152679" y="269303"/>
                  </a:lnTo>
                  <a:lnTo>
                    <a:pt x="152679" y="298170"/>
                  </a:lnTo>
                  <a:lnTo>
                    <a:pt x="181521" y="298170"/>
                  </a:lnTo>
                  <a:lnTo>
                    <a:pt x="181521" y="269303"/>
                  </a:lnTo>
                  <a:close/>
                </a:path>
                <a:path w="371475" h="375284">
                  <a:moveTo>
                    <a:pt x="181521" y="230835"/>
                  </a:moveTo>
                  <a:lnTo>
                    <a:pt x="152679" y="230835"/>
                  </a:lnTo>
                  <a:lnTo>
                    <a:pt x="152679" y="259676"/>
                  </a:lnTo>
                  <a:lnTo>
                    <a:pt x="181521" y="259676"/>
                  </a:lnTo>
                  <a:lnTo>
                    <a:pt x="181521" y="230835"/>
                  </a:lnTo>
                  <a:close/>
                </a:path>
                <a:path w="371475" h="375284">
                  <a:moveTo>
                    <a:pt x="181521" y="192354"/>
                  </a:moveTo>
                  <a:lnTo>
                    <a:pt x="152679" y="192354"/>
                  </a:lnTo>
                  <a:lnTo>
                    <a:pt x="152679" y="221234"/>
                  </a:lnTo>
                  <a:lnTo>
                    <a:pt x="181521" y="221234"/>
                  </a:lnTo>
                  <a:lnTo>
                    <a:pt x="181521" y="192354"/>
                  </a:lnTo>
                  <a:close/>
                </a:path>
                <a:path w="371475" h="375284">
                  <a:moveTo>
                    <a:pt x="181521" y="38493"/>
                  </a:moveTo>
                  <a:lnTo>
                    <a:pt x="152679" y="38493"/>
                  </a:lnTo>
                  <a:lnTo>
                    <a:pt x="152679" y="68554"/>
                  </a:lnTo>
                  <a:lnTo>
                    <a:pt x="181521" y="68554"/>
                  </a:lnTo>
                  <a:lnTo>
                    <a:pt x="181521" y="38493"/>
                  </a:lnTo>
                  <a:close/>
                </a:path>
                <a:path w="371475" h="375284">
                  <a:moveTo>
                    <a:pt x="181521" y="0"/>
                  </a:moveTo>
                  <a:lnTo>
                    <a:pt x="152679" y="0"/>
                  </a:lnTo>
                  <a:lnTo>
                    <a:pt x="152679" y="30060"/>
                  </a:lnTo>
                  <a:lnTo>
                    <a:pt x="181521" y="30060"/>
                  </a:lnTo>
                  <a:lnTo>
                    <a:pt x="181521" y="0"/>
                  </a:lnTo>
                  <a:close/>
                </a:path>
                <a:path w="371475" h="375284">
                  <a:moveTo>
                    <a:pt x="220002" y="346227"/>
                  </a:moveTo>
                  <a:lnTo>
                    <a:pt x="191147" y="346227"/>
                  </a:lnTo>
                  <a:lnTo>
                    <a:pt x="191147" y="375094"/>
                  </a:lnTo>
                  <a:lnTo>
                    <a:pt x="220002" y="375094"/>
                  </a:lnTo>
                  <a:lnTo>
                    <a:pt x="220002" y="346227"/>
                  </a:lnTo>
                  <a:close/>
                </a:path>
                <a:path w="371475" h="375284">
                  <a:moveTo>
                    <a:pt x="220002" y="307771"/>
                  </a:moveTo>
                  <a:lnTo>
                    <a:pt x="191147" y="307771"/>
                  </a:lnTo>
                  <a:lnTo>
                    <a:pt x="191147" y="336638"/>
                  </a:lnTo>
                  <a:lnTo>
                    <a:pt x="220002" y="336638"/>
                  </a:lnTo>
                  <a:lnTo>
                    <a:pt x="220002" y="307771"/>
                  </a:lnTo>
                  <a:close/>
                </a:path>
                <a:path w="371475" h="375284">
                  <a:moveTo>
                    <a:pt x="220002" y="269303"/>
                  </a:moveTo>
                  <a:lnTo>
                    <a:pt x="191147" y="269303"/>
                  </a:lnTo>
                  <a:lnTo>
                    <a:pt x="191147" y="298170"/>
                  </a:lnTo>
                  <a:lnTo>
                    <a:pt x="220002" y="298170"/>
                  </a:lnTo>
                  <a:lnTo>
                    <a:pt x="220002" y="269303"/>
                  </a:lnTo>
                  <a:close/>
                </a:path>
                <a:path w="371475" h="375284">
                  <a:moveTo>
                    <a:pt x="220002" y="230835"/>
                  </a:moveTo>
                  <a:lnTo>
                    <a:pt x="191147" y="230835"/>
                  </a:lnTo>
                  <a:lnTo>
                    <a:pt x="191147" y="259676"/>
                  </a:lnTo>
                  <a:lnTo>
                    <a:pt x="220002" y="259676"/>
                  </a:lnTo>
                  <a:lnTo>
                    <a:pt x="220002" y="230835"/>
                  </a:lnTo>
                  <a:close/>
                </a:path>
                <a:path w="371475" h="375284">
                  <a:moveTo>
                    <a:pt x="220002" y="192354"/>
                  </a:moveTo>
                  <a:lnTo>
                    <a:pt x="191147" y="192354"/>
                  </a:lnTo>
                  <a:lnTo>
                    <a:pt x="191147" y="221234"/>
                  </a:lnTo>
                  <a:lnTo>
                    <a:pt x="220002" y="221234"/>
                  </a:lnTo>
                  <a:lnTo>
                    <a:pt x="220002" y="192354"/>
                  </a:lnTo>
                  <a:close/>
                </a:path>
                <a:path w="371475" h="375284">
                  <a:moveTo>
                    <a:pt x="220002" y="38493"/>
                  </a:moveTo>
                  <a:lnTo>
                    <a:pt x="191147" y="38493"/>
                  </a:lnTo>
                  <a:lnTo>
                    <a:pt x="191147" y="68554"/>
                  </a:lnTo>
                  <a:lnTo>
                    <a:pt x="220002" y="68554"/>
                  </a:lnTo>
                  <a:lnTo>
                    <a:pt x="220002" y="38493"/>
                  </a:lnTo>
                  <a:close/>
                </a:path>
                <a:path w="371475" h="375284">
                  <a:moveTo>
                    <a:pt x="220002" y="0"/>
                  </a:moveTo>
                  <a:lnTo>
                    <a:pt x="191147" y="0"/>
                  </a:lnTo>
                  <a:lnTo>
                    <a:pt x="191147" y="30060"/>
                  </a:lnTo>
                  <a:lnTo>
                    <a:pt x="220002" y="30060"/>
                  </a:lnTo>
                  <a:lnTo>
                    <a:pt x="220002" y="0"/>
                  </a:lnTo>
                  <a:close/>
                </a:path>
                <a:path w="371475" h="375284">
                  <a:moveTo>
                    <a:pt x="258457" y="346227"/>
                  </a:moveTo>
                  <a:lnTo>
                    <a:pt x="228422" y="346227"/>
                  </a:lnTo>
                  <a:lnTo>
                    <a:pt x="228422" y="375094"/>
                  </a:lnTo>
                  <a:lnTo>
                    <a:pt x="258457" y="375094"/>
                  </a:lnTo>
                  <a:lnTo>
                    <a:pt x="258457" y="346227"/>
                  </a:lnTo>
                  <a:close/>
                </a:path>
                <a:path w="371475" h="375284">
                  <a:moveTo>
                    <a:pt x="258457" y="307771"/>
                  </a:moveTo>
                  <a:lnTo>
                    <a:pt x="228422" y="307771"/>
                  </a:lnTo>
                  <a:lnTo>
                    <a:pt x="228422" y="336638"/>
                  </a:lnTo>
                  <a:lnTo>
                    <a:pt x="258457" y="336638"/>
                  </a:lnTo>
                  <a:lnTo>
                    <a:pt x="258457" y="307771"/>
                  </a:lnTo>
                  <a:close/>
                </a:path>
                <a:path w="371475" h="375284">
                  <a:moveTo>
                    <a:pt x="258457" y="269303"/>
                  </a:moveTo>
                  <a:lnTo>
                    <a:pt x="228422" y="269303"/>
                  </a:lnTo>
                  <a:lnTo>
                    <a:pt x="228422" y="298170"/>
                  </a:lnTo>
                  <a:lnTo>
                    <a:pt x="258457" y="298170"/>
                  </a:lnTo>
                  <a:lnTo>
                    <a:pt x="258457" y="269303"/>
                  </a:lnTo>
                  <a:close/>
                </a:path>
                <a:path w="371475" h="375284">
                  <a:moveTo>
                    <a:pt x="258457" y="230835"/>
                  </a:moveTo>
                  <a:lnTo>
                    <a:pt x="228422" y="230835"/>
                  </a:lnTo>
                  <a:lnTo>
                    <a:pt x="228422" y="259676"/>
                  </a:lnTo>
                  <a:lnTo>
                    <a:pt x="258457" y="259676"/>
                  </a:lnTo>
                  <a:lnTo>
                    <a:pt x="258457" y="230835"/>
                  </a:lnTo>
                  <a:close/>
                </a:path>
                <a:path w="371475" h="375284">
                  <a:moveTo>
                    <a:pt x="258457" y="192354"/>
                  </a:moveTo>
                  <a:lnTo>
                    <a:pt x="228422" y="192354"/>
                  </a:lnTo>
                  <a:lnTo>
                    <a:pt x="228422" y="221234"/>
                  </a:lnTo>
                  <a:lnTo>
                    <a:pt x="258457" y="221234"/>
                  </a:lnTo>
                  <a:lnTo>
                    <a:pt x="258457" y="192354"/>
                  </a:lnTo>
                  <a:close/>
                </a:path>
                <a:path w="371475" h="375284">
                  <a:moveTo>
                    <a:pt x="258457" y="38493"/>
                  </a:moveTo>
                  <a:lnTo>
                    <a:pt x="228422" y="38493"/>
                  </a:lnTo>
                  <a:lnTo>
                    <a:pt x="228422" y="68554"/>
                  </a:lnTo>
                  <a:lnTo>
                    <a:pt x="258457" y="68554"/>
                  </a:lnTo>
                  <a:lnTo>
                    <a:pt x="258457" y="38493"/>
                  </a:lnTo>
                  <a:close/>
                </a:path>
                <a:path w="371475" h="375284">
                  <a:moveTo>
                    <a:pt x="258457" y="0"/>
                  </a:moveTo>
                  <a:lnTo>
                    <a:pt x="228422" y="0"/>
                  </a:lnTo>
                  <a:lnTo>
                    <a:pt x="228422" y="30060"/>
                  </a:lnTo>
                  <a:lnTo>
                    <a:pt x="258457" y="30060"/>
                  </a:lnTo>
                  <a:lnTo>
                    <a:pt x="258457" y="0"/>
                  </a:lnTo>
                  <a:close/>
                </a:path>
                <a:path w="371475" h="375284">
                  <a:moveTo>
                    <a:pt x="295732" y="346227"/>
                  </a:moveTo>
                  <a:lnTo>
                    <a:pt x="266877" y="346227"/>
                  </a:lnTo>
                  <a:lnTo>
                    <a:pt x="266877" y="375094"/>
                  </a:lnTo>
                  <a:lnTo>
                    <a:pt x="295732" y="375094"/>
                  </a:lnTo>
                  <a:lnTo>
                    <a:pt x="295732" y="346227"/>
                  </a:lnTo>
                  <a:close/>
                </a:path>
                <a:path w="371475" h="375284">
                  <a:moveTo>
                    <a:pt x="295732" y="307771"/>
                  </a:moveTo>
                  <a:lnTo>
                    <a:pt x="266877" y="307771"/>
                  </a:lnTo>
                  <a:lnTo>
                    <a:pt x="266877" y="336638"/>
                  </a:lnTo>
                  <a:lnTo>
                    <a:pt x="295732" y="336638"/>
                  </a:lnTo>
                  <a:lnTo>
                    <a:pt x="295732" y="307771"/>
                  </a:lnTo>
                  <a:close/>
                </a:path>
                <a:path w="371475" h="375284">
                  <a:moveTo>
                    <a:pt x="295732" y="269303"/>
                  </a:moveTo>
                  <a:lnTo>
                    <a:pt x="266877" y="269303"/>
                  </a:lnTo>
                  <a:lnTo>
                    <a:pt x="266877" y="298170"/>
                  </a:lnTo>
                  <a:lnTo>
                    <a:pt x="295732" y="298170"/>
                  </a:lnTo>
                  <a:lnTo>
                    <a:pt x="295732" y="269303"/>
                  </a:lnTo>
                  <a:close/>
                </a:path>
                <a:path w="371475" h="375284">
                  <a:moveTo>
                    <a:pt x="295732" y="230835"/>
                  </a:moveTo>
                  <a:lnTo>
                    <a:pt x="266877" y="230835"/>
                  </a:lnTo>
                  <a:lnTo>
                    <a:pt x="266877" y="259676"/>
                  </a:lnTo>
                  <a:lnTo>
                    <a:pt x="295732" y="259676"/>
                  </a:lnTo>
                  <a:lnTo>
                    <a:pt x="295732" y="230835"/>
                  </a:lnTo>
                  <a:close/>
                </a:path>
                <a:path w="371475" h="375284">
                  <a:moveTo>
                    <a:pt x="295732" y="192354"/>
                  </a:moveTo>
                  <a:lnTo>
                    <a:pt x="266877" y="192354"/>
                  </a:lnTo>
                  <a:lnTo>
                    <a:pt x="266877" y="221234"/>
                  </a:lnTo>
                  <a:lnTo>
                    <a:pt x="295732" y="221234"/>
                  </a:lnTo>
                  <a:lnTo>
                    <a:pt x="295732" y="192354"/>
                  </a:lnTo>
                  <a:close/>
                </a:path>
                <a:path w="371475" h="375284">
                  <a:moveTo>
                    <a:pt x="295732" y="38493"/>
                  </a:moveTo>
                  <a:lnTo>
                    <a:pt x="266877" y="38493"/>
                  </a:lnTo>
                  <a:lnTo>
                    <a:pt x="266877" y="68554"/>
                  </a:lnTo>
                  <a:lnTo>
                    <a:pt x="295732" y="68554"/>
                  </a:lnTo>
                  <a:lnTo>
                    <a:pt x="295732" y="38493"/>
                  </a:lnTo>
                  <a:close/>
                </a:path>
                <a:path w="371475" h="375284">
                  <a:moveTo>
                    <a:pt x="295732" y="0"/>
                  </a:moveTo>
                  <a:lnTo>
                    <a:pt x="266877" y="0"/>
                  </a:lnTo>
                  <a:lnTo>
                    <a:pt x="266877" y="30060"/>
                  </a:lnTo>
                  <a:lnTo>
                    <a:pt x="295732" y="30060"/>
                  </a:lnTo>
                  <a:lnTo>
                    <a:pt x="295732" y="0"/>
                  </a:lnTo>
                  <a:close/>
                </a:path>
                <a:path w="371475" h="375284">
                  <a:moveTo>
                    <a:pt x="334213" y="346227"/>
                  </a:moveTo>
                  <a:lnTo>
                    <a:pt x="305333" y="346227"/>
                  </a:lnTo>
                  <a:lnTo>
                    <a:pt x="305333" y="375094"/>
                  </a:lnTo>
                  <a:lnTo>
                    <a:pt x="334213" y="375094"/>
                  </a:lnTo>
                  <a:lnTo>
                    <a:pt x="334213" y="346227"/>
                  </a:lnTo>
                  <a:close/>
                </a:path>
                <a:path w="371475" h="375284">
                  <a:moveTo>
                    <a:pt x="334213" y="307771"/>
                  </a:moveTo>
                  <a:lnTo>
                    <a:pt x="305333" y="307771"/>
                  </a:lnTo>
                  <a:lnTo>
                    <a:pt x="305333" y="336638"/>
                  </a:lnTo>
                  <a:lnTo>
                    <a:pt x="334213" y="336638"/>
                  </a:lnTo>
                  <a:lnTo>
                    <a:pt x="334213" y="307771"/>
                  </a:lnTo>
                  <a:close/>
                </a:path>
                <a:path w="371475" h="375284">
                  <a:moveTo>
                    <a:pt x="334213" y="269303"/>
                  </a:moveTo>
                  <a:lnTo>
                    <a:pt x="305333" y="269303"/>
                  </a:lnTo>
                  <a:lnTo>
                    <a:pt x="305333" y="298170"/>
                  </a:lnTo>
                  <a:lnTo>
                    <a:pt x="334213" y="298170"/>
                  </a:lnTo>
                  <a:lnTo>
                    <a:pt x="334213" y="269303"/>
                  </a:lnTo>
                  <a:close/>
                </a:path>
                <a:path w="371475" h="375284">
                  <a:moveTo>
                    <a:pt x="334213" y="230835"/>
                  </a:moveTo>
                  <a:lnTo>
                    <a:pt x="305333" y="230835"/>
                  </a:lnTo>
                  <a:lnTo>
                    <a:pt x="305333" y="259676"/>
                  </a:lnTo>
                  <a:lnTo>
                    <a:pt x="334213" y="259676"/>
                  </a:lnTo>
                  <a:lnTo>
                    <a:pt x="334213" y="230835"/>
                  </a:lnTo>
                  <a:close/>
                </a:path>
                <a:path w="371475" h="375284">
                  <a:moveTo>
                    <a:pt x="334213" y="192354"/>
                  </a:moveTo>
                  <a:lnTo>
                    <a:pt x="305333" y="192354"/>
                  </a:lnTo>
                  <a:lnTo>
                    <a:pt x="305333" y="221234"/>
                  </a:lnTo>
                  <a:lnTo>
                    <a:pt x="334213" y="221234"/>
                  </a:lnTo>
                  <a:lnTo>
                    <a:pt x="334213" y="192354"/>
                  </a:lnTo>
                  <a:close/>
                </a:path>
                <a:path w="371475" h="375284">
                  <a:moveTo>
                    <a:pt x="334213" y="38493"/>
                  </a:moveTo>
                  <a:lnTo>
                    <a:pt x="305333" y="38493"/>
                  </a:lnTo>
                  <a:lnTo>
                    <a:pt x="305333" y="68554"/>
                  </a:lnTo>
                  <a:lnTo>
                    <a:pt x="334213" y="68554"/>
                  </a:lnTo>
                  <a:lnTo>
                    <a:pt x="334213" y="38493"/>
                  </a:lnTo>
                  <a:close/>
                </a:path>
                <a:path w="371475" h="375284">
                  <a:moveTo>
                    <a:pt x="334213" y="0"/>
                  </a:moveTo>
                  <a:lnTo>
                    <a:pt x="305333" y="0"/>
                  </a:lnTo>
                  <a:lnTo>
                    <a:pt x="305333" y="30060"/>
                  </a:lnTo>
                  <a:lnTo>
                    <a:pt x="334213" y="30060"/>
                  </a:lnTo>
                  <a:lnTo>
                    <a:pt x="334213" y="0"/>
                  </a:lnTo>
                  <a:close/>
                </a:path>
                <a:path w="371475" h="375284">
                  <a:moveTo>
                    <a:pt x="371475" y="346227"/>
                  </a:moveTo>
                  <a:lnTo>
                    <a:pt x="342633" y="346227"/>
                  </a:lnTo>
                  <a:lnTo>
                    <a:pt x="342633" y="375094"/>
                  </a:lnTo>
                  <a:lnTo>
                    <a:pt x="371475" y="375094"/>
                  </a:lnTo>
                  <a:lnTo>
                    <a:pt x="371475" y="346227"/>
                  </a:lnTo>
                  <a:close/>
                </a:path>
                <a:path w="371475" h="375284">
                  <a:moveTo>
                    <a:pt x="371475" y="307771"/>
                  </a:moveTo>
                  <a:lnTo>
                    <a:pt x="342633" y="307771"/>
                  </a:lnTo>
                  <a:lnTo>
                    <a:pt x="342633" y="336638"/>
                  </a:lnTo>
                  <a:lnTo>
                    <a:pt x="371475" y="336638"/>
                  </a:lnTo>
                  <a:lnTo>
                    <a:pt x="371475" y="307771"/>
                  </a:lnTo>
                  <a:close/>
                </a:path>
                <a:path w="371475" h="375284">
                  <a:moveTo>
                    <a:pt x="371475" y="269303"/>
                  </a:moveTo>
                  <a:lnTo>
                    <a:pt x="342633" y="269303"/>
                  </a:lnTo>
                  <a:lnTo>
                    <a:pt x="342633" y="298170"/>
                  </a:lnTo>
                  <a:lnTo>
                    <a:pt x="371475" y="298170"/>
                  </a:lnTo>
                  <a:lnTo>
                    <a:pt x="371475" y="269303"/>
                  </a:lnTo>
                  <a:close/>
                </a:path>
                <a:path w="371475" h="375284">
                  <a:moveTo>
                    <a:pt x="371475" y="230835"/>
                  </a:moveTo>
                  <a:lnTo>
                    <a:pt x="342633" y="230835"/>
                  </a:lnTo>
                  <a:lnTo>
                    <a:pt x="342633" y="259676"/>
                  </a:lnTo>
                  <a:lnTo>
                    <a:pt x="371475" y="259676"/>
                  </a:lnTo>
                  <a:lnTo>
                    <a:pt x="371475" y="230835"/>
                  </a:lnTo>
                  <a:close/>
                </a:path>
                <a:path w="371475" h="375284">
                  <a:moveTo>
                    <a:pt x="371475" y="192354"/>
                  </a:moveTo>
                  <a:lnTo>
                    <a:pt x="342633" y="192354"/>
                  </a:lnTo>
                  <a:lnTo>
                    <a:pt x="342633" y="221234"/>
                  </a:lnTo>
                  <a:lnTo>
                    <a:pt x="371475" y="221234"/>
                  </a:lnTo>
                  <a:lnTo>
                    <a:pt x="371475" y="192354"/>
                  </a:lnTo>
                  <a:close/>
                </a:path>
                <a:path w="371475" h="375284">
                  <a:moveTo>
                    <a:pt x="371475" y="38493"/>
                  </a:moveTo>
                  <a:lnTo>
                    <a:pt x="342633" y="38493"/>
                  </a:lnTo>
                  <a:lnTo>
                    <a:pt x="342633" y="68554"/>
                  </a:lnTo>
                  <a:lnTo>
                    <a:pt x="371475" y="68554"/>
                  </a:lnTo>
                  <a:lnTo>
                    <a:pt x="371475" y="38493"/>
                  </a:lnTo>
                  <a:close/>
                </a:path>
                <a:path w="371475" h="375284">
                  <a:moveTo>
                    <a:pt x="371475" y="0"/>
                  </a:moveTo>
                  <a:lnTo>
                    <a:pt x="342633" y="0"/>
                  </a:lnTo>
                  <a:lnTo>
                    <a:pt x="342633" y="30060"/>
                  </a:lnTo>
                  <a:lnTo>
                    <a:pt x="371475" y="30060"/>
                  </a:lnTo>
                  <a:lnTo>
                    <a:pt x="3714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079889" y="7163460"/>
              <a:ext cx="791210" cy="337185"/>
            </a:xfrm>
            <a:custGeom>
              <a:avLst/>
              <a:gdLst/>
              <a:ahLst/>
              <a:cxnLst/>
              <a:rect l="l" t="t" r="r" b="b"/>
              <a:pathLst>
                <a:path w="791210" h="337184">
                  <a:moveTo>
                    <a:pt x="28854" y="307797"/>
                  </a:moveTo>
                  <a:lnTo>
                    <a:pt x="0" y="307797"/>
                  </a:lnTo>
                  <a:lnTo>
                    <a:pt x="0" y="336651"/>
                  </a:lnTo>
                  <a:lnTo>
                    <a:pt x="28854" y="336651"/>
                  </a:lnTo>
                  <a:lnTo>
                    <a:pt x="28854" y="307797"/>
                  </a:lnTo>
                  <a:close/>
                </a:path>
                <a:path w="791210" h="337184">
                  <a:moveTo>
                    <a:pt x="28854" y="192379"/>
                  </a:moveTo>
                  <a:lnTo>
                    <a:pt x="0" y="192379"/>
                  </a:lnTo>
                  <a:lnTo>
                    <a:pt x="0" y="221246"/>
                  </a:lnTo>
                  <a:lnTo>
                    <a:pt x="28854" y="221246"/>
                  </a:lnTo>
                  <a:lnTo>
                    <a:pt x="28854" y="192379"/>
                  </a:lnTo>
                  <a:close/>
                </a:path>
                <a:path w="791210" h="337184">
                  <a:moveTo>
                    <a:pt x="28854" y="153911"/>
                  </a:moveTo>
                  <a:lnTo>
                    <a:pt x="0" y="153911"/>
                  </a:lnTo>
                  <a:lnTo>
                    <a:pt x="0" y="182753"/>
                  </a:lnTo>
                  <a:lnTo>
                    <a:pt x="28854" y="182753"/>
                  </a:lnTo>
                  <a:lnTo>
                    <a:pt x="28854" y="153911"/>
                  </a:lnTo>
                  <a:close/>
                </a:path>
                <a:path w="791210" h="337184">
                  <a:moveTo>
                    <a:pt x="28854" y="115430"/>
                  </a:moveTo>
                  <a:lnTo>
                    <a:pt x="0" y="115430"/>
                  </a:lnTo>
                  <a:lnTo>
                    <a:pt x="0" y="144310"/>
                  </a:lnTo>
                  <a:lnTo>
                    <a:pt x="28854" y="144310"/>
                  </a:lnTo>
                  <a:lnTo>
                    <a:pt x="28854" y="115430"/>
                  </a:lnTo>
                  <a:close/>
                </a:path>
                <a:path w="791210" h="337184">
                  <a:moveTo>
                    <a:pt x="28854" y="76987"/>
                  </a:moveTo>
                  <a:lnTo>
                    <a:pt x="0" y="76987"/>
                  </a:lnTo>
                  <a:lnTo>
                    <a:pt x="0" y="105803"/>
                  </a:lnTo>
                  <a:lnTo>
                    <a:pt x="28854" y="105803"/>
                  </a:lnTo>
                  <a:lnTo>
                    <a:pt x="28854" y="76987"/>
                  </a:lnTo>
                  <a:close/>
                </a:path>
                <a:path w="791210" h="337184">
                  <a:moveTo>
                    <a:pt x="67310" y="307797"/>
                  </a:moveTo>
                  <a:lnTo>
                    <a:pt x="38468" y="307797"/>
                  </a:lnTo>
                  <a:lnTo>
                    <a:pt x="38468" y="336651"/>
                  </a:lnTo>
                  <a:lnTo>
                    <a:pt x="67310" y="336651"/>
                  </a:lnTo>
                  <a:lnTo>
                    <a:pt x="67310" y="307797"/>
                  </a:lnTo>
                  <a:close/>
                </a:path>
                <a:path w="791210" h="337184">
                  <a:moveTo>
                    <a:pt x="67310" y="192379"/>
                  </a:moveTo>
                  <a:lnTo>
                    <a:pt x="38468" y="192379"/>
                  </a:lnTo>
                  <a:lnTo>
                    <a:pt x="38468" y="221246"/>
                  </a:lnTo>
                  <a:lnTo>
                    <a:pt x="67310" y="221246"/>
                  </a:lnTo>
                  <a:lnTo>
                    <a:pt x="67310" y="192379"/>
                  </a:lnTo>
                  <a:close/>
                </a:path>
                <a:path w="791210" h="337184">
                  <a:moveTo>
                    <a:pt x="67310" y="153911"/>
                  </a:moveTo>
                  <a:lnTo>
                    <a:pt x="38468" y="153911"/>
                  </a:lnTo>
                  <a:lnTo>
                    <a:pt x="38468" y="182753"/>
                  </a:lnTo>
                  <a:lnTo>
                    <a:pt x="67310" y="182753"/>
                  </a:lnTo>
                  <a:lnTo>
                    <a:pt x="67310" y="153911"/>
                  </a:lnTo>
                  <a:close/>
                </a:path>
                <a:path w="791210" h="337184">
                  <a:moveTo>
                    <a:pt x="67310" y="115430"/>
                  </a:moveTo>
                  <a:lnTo>
                    <a:pt x="38468" y="115430"/>
                  </a:lnTo>
                  <a:lnTo>
                    <a:pt x="38468" y="144310"/>
                  </a:lnTo>
                  <a:lnTo>
                    <a:pt x="67310" y="144310"/>
                  </a:lnTo>
                  <a:lnTo>
                    <a:pt x="67310" y="115430"/>
                  </a:lnTo>
                  <a:close/>
                </a:path>
                <a:path w="791210" h="337184">
                  <a:moveTo>
                    <a:pt x="67310" y="76987"/>
                  </a:moveTo>
                  <a:lnTo>
                    <a:pt x="38468" y="76987"/>
                  </a:lnTo>
                  <a:lnTo>
                    <a:pt x="38468" y="105803"/>
                  </a:lnTo>
                  <a:lnTo>
                    <a:pt x="67310" y="105803"/>
                  </a:lnTo>
                  <a:lnTo>
                    <a:pt x="67310" y="76987"/>
                  </a:lnTo>
                  <a:close/>
                </a:path>
                <a:path w="791210" h="337184">
                  <a:moveTo>
                    <a:pt x="105778" y="307797"/>
                  </a:moveTo>
                  <a:lnTo>
                    <a:pt x="75742" y="307797"/>
                  </a:lnTo>
                  <a:lnTo>
                    <a:pt x="75742" y="336651"/>
                  </a:lnTo>
                  <a:lnTo>
                    <a:pt x="105778" y="336651"/>
                  </a:lnTo>
                  <a:lnTo>
                    <a:pt x="105778" y="307797"/>
                  </a:lnTo>
                  <a:close/>
                </a:path>
                <a:path w="791210" h="337184">
                  <a:moveTo>
                    <a:pt x="105778" y="192379"/>
                  </a:moveTo>
                  <a:lnTo>
                    <a:pt x="75742" y="192379"/>
                  </a:lnTo>
                  <a:lnTo>
                    <a:pt x="75742" y="221246"/>
                  </a:lnTo>
                  <a:lnTo>
                    <a:pt x="105778" y="221246"/>
                  </a:lnTo>
                  <a:lnTo>
                    <a:pt x="105778" y="192379"/>
                  </a:lnTo>
                  <a:close/>
                </a:path>
                <a:path w="791210" h="337184">
                  <a:moveTo>
                    <a:pt x="105778" y="153911"/>
                  </a:moveTo>
                  <a:lnTo>
                    <a:pt x="75742" y="153911"/>
                  </a:lnTo>
                  <a:lnTo>
                    <a:pt x="75742" y="182753"/>
                  </a:lnTo>
                  <a:lnTo>
                    <a:pt x="105778" y="182753"/>
                  </a:lnTo>
                  <a:lnTo>
                    <a:pt x="105778" y="153911"/>
                  </a:lnTo>
                  <a:close/>
                </a:path>
                <a:path w="791210" h="337184">
                  <a:moveTo>
                    <a:pt x="105778" y="115430"/>
                  </a:moveTo>
                  <a:lnTo>
                    <a:pt x="75742" y="115430"/>
                  </a:lnTo>
                  <a:lnTo>
                    <a:pt x="75742" y="144310"/>
                  </a:lnTo>
                  <a:lnTo>
                    <a:pt x="105778" y="144310"/>
                  </a:lnTo>
                  <a:lnTo>
                    <a:pt x="105778" y="115430"/>
                  </a:lnTo>
                  <a:close/>
                </a:path>
                <a:path w="791210" h="337184">
                  <a:moveTo>
                    <a:pt x="105778" y="76987"/>
                  </a:moveTo>
                  <a:lnTo>
                    <a:pt x="75742" y="76987"/>
                  </a:lnTo>
                  <a:lnTo>
                    <a:pt x="75742" y="105803"/>
                  </a:lnTo>
                  <a:lnTo>
                    <a:pt x="105778" y="105803"/>
                  </a:lnTo>
                  <a:lnTo>
                    <a:pt x="105778" y="76987"/>
                  </a:lnTo>
                  <a:close/>
                </a:path>
                <a:path w="791210" h="337184">
                  <a:moveTo>
                    <a:pt x="143040" y="307797"/>
                  </a:moveTo>
                  <a:lnTo>
                    <a:pt x="114198" y="307797"/>
                  </a:lnTo>
                  <a:lnTo>
                    <a:pt x="114198" y="336651"/>
                  </a:lnTo>
                  <a:lnTo>
                    <a:pt x="143040" y="336651"/>
                  </a:lnTo>
                  <a:lnTo>
                    <a:pt x="143040" y="307797"/>
                  </a:lnTo>
                  <a:close/>
                </a:path>
                <a:path w="791210" h="337184">
                  <a:moveTo>
                    <a:pt x="143040" y="192379"/>
                  </a:moveTo>
                  <a:lnTo>
                    <a:pt x="114198" y="192379"/>
                  </a:lnTo>
                  <a:lnTo>
                    <a:pt x="114198" y="221246"/>
                  </a:lnTo>
                  <a:lnTo>
                    <a:pt x="143040" y="221246"/>
                  </a:lnTo>
                  <a:lnTo>
                    <a:pt x="143040" y="192379"/>
                  </a:lnTo>
                  <a:close/>
                </a:path>
                <a:path w="791210" h="337184">
                  <a:moveTo>
                    <a:pt x="143040" y="153911"/>
                  </a:moveTo>
                  <a:lnTo>
                    <a:pt x="114198" y="153911"/>
                  </a:lnTo>
                  <a:lnTo>
                    <a:pt x="114198" y="182753"/>
                  </a:lnTo>
                  <a:lnTo>
                    <a:pt x="143040" y="182753"/>
                  </a:lnTo>
                  <a:lnTo>
                    <a:pt x="143040" y="153911"/>
                  </a:lnTo>
                  <a:close/>
                </a:path>
                <a:path w="791210" h="337184">
                  <a:moveTo>
                    <a:pt x="143040" y="115430"/>
                  </a:moveTo>
                  <a:lnTo>
                    <a:pt x="114198" y="115430"/>
                  </a:lnTo>
                  <a:lnTo>
                    <a:pt x="114198" y="144310"/>
                  </a:lnTo>
                  <a:lnTo>
                    <a:pt x="143040" y="144310"/>
                  </a:lnTo>
                  <a:lnTo>
                    <a:pt x="143040" y="115430"/>
                  </a:lnTo>
                  <a:close/>
                </a:path>
                <a:path w="791210" h="337184">
                  <a:moveTo>
                    <a:pt x="143040" y="76987"/>
                  </a:moveTo>
                  <a:lnTo>
                    <a:pt x="114198" y="76987"/>
                  </a:lnTo>
                  <a:lnTo>
                    <a:pt x="114198" y="105803"/>
                  </a:lnTo>
                  <a:lnTo>
                    <a:pt x="143040" y="105803"/>
                  </a:lnTo>
                  <a:lnTo>
                    <a:pt x="143040" y="76987"/>
                  </a:lnTo>
                  <a:close/>
                </a:path>
                <a:path w="791210" h="337184">
                  <a:moveTo>
                    <a:pt x="181533" y="307797"/>
                  </a:moveTo>
                  <a:lnTo>
                    <a:pt x="152679" y="307797"/>
                  </a:lnTo>
                  <a:lnTo>
                    <a:pt x="152679" y="336651"/>
                  </a:lnTo>
                  <a:lnTo>
                    <a:pt x="181533" y="336651"/>
                  </a:lnTo>
                  <a:lnTo>
                    <a:pt x="181533" y="307797"/>
                  </a:lnTo>
                  <a:close/>
                </a:path>
                <a:path w="791210" h="337184">
                  <a:moveTo>
                    <a:pt x="181533" y="192379"/>
                  </a:moveTo>
                  <a:lnTo>
                    <a:pt x="152679" y="192379"/>
                  </a:lnTo>
                  <a:lnTo>
                    <a:pt x="152679" y="221246"/>
                  </a:lnTo>
                  <a:lnTo>
                    <a:pt x="181533" y="221246"/>
                  </a:lnTo>
                  <a:lnTo>
                    <a:pt x="181533" y="192379"/>
                  </a:lnTo>
                  <a:close/>
                </a:path>
                <a:path w="791210" h="337184">
                  <a:moveTo>
                    <a:pt x="181533" y="153911"/>
                  </a:moveTo>
                  <a:lnTo>
                    <a:pt x="152679" y="153911"/>
                  </a:lnTo>
                  <a:lnTo>
                    <a:pt x="152679" y="182753"/>
                  </a:lnTo>
                  <a:lnTo>
                    <a:pt x="181533" y="182753"/>
                  </a:lnTo>
                  <a:lnTo>
                    <a:pt x="181533" y="153911"/>
                  </a:lnTo>
                  <a:close/>
                </a:path>
                <a:path w="791210" h="337184">
                  <a:moveTo>
                    <a:pt x="181533" y="115430"/>
                  </a:moveTo>
                  <a:lnTo>
                    <a:pt x="152679" y="115430"/>
                  </a:lnTo>
                  <a:lnTo>
                    <a:pt x="152679" y="144310"/>
                  </a:lnTo>
                  <a:lnTo>
                    <a:pt x="181533" y="144310"/>
                  </a:lnTo>
                  <a:lnTo>
                    <a:pt x="181533" y="115430"/>
                  </a:lnTo>
                  <a:close/>
                </a:path>
                <a:path w="791210" h="337184">
                  <a:moveTo>
                    <a:pt x="181533" y="76987"/>
                  </a:moveTo>
                  <a:lnTo>
                    <a:pt x="152679" y="76987"/>
                  </a:lnTo>
                  <a:lnTo>
                    <a:pt x="152679" y="105803"/>
                  </a:lnTo>
                  <a:lnTo>
                    <a:pt x="181533" y="105803"/>
                  </a:lnTo>
                  <a:lnTo>
                    <a:pt x="181533" y="76987"/>
                  </a:lnTo>
                  <a:close/>
                </a:path>
                <a:path w="791210" h="337184">
                  <a:moveTo>
                    <a:pt x="220002" y="307797"/>
                  </a:moveTo>
                  <a:lnTo>
                    <a:pt x="189966" y="307797"/>
                  </a:lnTo>
                  <a:lnTo>
                    <a:pt x="189966" y="336651"/>
                  </a:lnTo>
                  <a:lnTo>
                    <a:pt x="220002" y="336651"/>
                  </a:lnTo>
                  <a:lnTo>
                    <a:pt x="220002" y="307797"/>
                  </a:lnTo>
                  <a:close/>
                </a:path>
                <a:path w="791210" h="337184">
                  <a:moveTo>
                    <a:pt x="220002" y="192379"/>
                  </a:moveTo>
                  <a:lnTo>
                    <a:pt x="189966" y="192379"/>
                  </a:lnTo>
                  <a:lnTo>
                    <a:pt x="189966" y="221246"/>
                  </a:lnTo>
                  <a:lnTo>
                    <a:pt x="220002" y="221246"/>
                  </a:lnTo>
                  <a:lnTo>
                    <a:pt x="220002" y="192379"/>
                  </a:lnTo>
                  <a:close/>
                </a:path>
                <a:path w="791210" h="337184">
                  <a:moveTo>
                    <a:pt x="220002" y="153911"/>
                  </a:moveTo>
                  <a:lnTo>
                    <a:pt x="189966" y="153911"/>
                  </a:lnTo>
                  <a:lnTo>
                    <a:pt x="189966" y="182753"/>
                  </a:lnTo>
                  <a:lnTo>
                    <a:pt x="220002" y="182753"/>
                  </a:lnTo>
                  <a:lnTo>
                    <a:pt x="220002" y="153911"/>
                  </a:lnTo>
                  <a:close/>
                </a:path>
                <a:path w="791210" h="337184">
                  <a:moveTo>
                    <a:pt x="220002" y="115430"/>
                  </a:moveTo>
                  <a:lnTo>
                    <a:pt x="189966" y="115430"/>
                  </a:lnTo>
                  <a:lnTo>
                    <a:pt x="189966" y="144310"/>
                  </a:lnTo>
                  <a:lnTo>
                    <a:pt x="220002" y="144310"/>
                  </a:lnTo>
                  <a:lnTo>
                    <a:pt x="220002" y="115430"/>
                  </a:lnTo>
                  <a:close/>
                </a:path>
                <a:path w="791210" h="337184">
                  <a:moveTo>
                    <a:pt x="220002" y="76987"/>
                  </a:moveTo>
                  <a:lnTo>
                    <a:pt x="189966" y="76987"/>
                  </a:lnTo>
                  <a:lnTo>
                    <a:pt x="189966" y="105803"/>
                  </a:lnTo>
                  <a:lnTo>
                    <a:pt x="220002" y="105803"/>
                  </a:lnTo>
                  <a:lnTo>
                    <a:pt x="220002" y="76987"/>
                  </a:lnTo>
                  <a:close/>
                </a:path>
                <a:path w="791210" h="337184">
                  <a:moveTo>
                    <a:pt x="257276" y="307797"/>
                  </a:moveTo>
                  <a:lnTo>
                    <a:pt x="228422" y="307797"/>
                  </a:lnTo>
                  <a:lnTo>
                    <a:pt x="228422" y="336651"/>
                  </a:lnTo>
                  <a:lnTo>
                    <a:pt x="257276" y="336651"/>
                  </a:lnTo>
                  <a:lnTo>
                    <a:pt x="257276" y="307797"/>
                  </a:lnTo>
                  <a:close/>
                </a:path>
                <a:path w="791210" h="337184">
                  <a:moveTo>
                    <a:pt x="257276" y="192379"/>
                  </a:moveTo>
                  <a:lnTo>
                    <a:pt x="228422" y="192379"/>
                  </a:lnTo>
                  <a:lnTo>
                    <a:pt x="228422" y="221246"/>
                  </a:lnTo>
                  <a:lnTo>
                    <a:pt x="257276" y="221246"/>
                  </a:lnTo>
                  <a:lnTo>
                    <a:pt x="257276" y="192379"/>
                  </a:lnTo>
                  <a:close/>
                </a:path>
                <a:path w="791210" h="337184">
                  <a:moveTo>
                    <a:pt x="257276" y="153911"/>
                  </a:moveTo>
                  <a:lnTo>
                    <a:pt x="228422" y="153911"/>
                  </a:lnTo>
                  <a:lnTo>
                    <a:pt x="228422" y="182753"/>
                  </a:lnTo>
                  <a:lnTo>
                    <a:pt x="257276" y="182753"/>
                  </a:lnTo>
                  <a:lnTo>
                    <a:pt x="257276" y="153911"/>
                  </a:lnTo>
                  <a:close/>
                </a:path>
                <a:path w="791210" h="337184">
                  <a:moveTo>
                    <a:pt x="257276" y="115430"/>
                  </a:moveTo>
                  <a:lnTo>
                    <a:pt x="228422" y="115430"/>
                  </a:lnTo>
                  <a:lnTo>
                    <a:pt x="228422" y="144310"/>
                  </a:lnTo>
                  <a:lnTo>
                    <a:pt x="257276" y="144310"/>
                  </a:lnTo>
                  <a:lnTo>
                    <a:pt x="257276" y="115430"/>
                  </a:lnTo>
                  <a:close/>
                </a:path>
                <a:path w="791210" h="337184">
                  <a:moveTo>
                    <a:pt x="257276" y="76987"/>
                  </a:moveTo>
                  <a:lnTo>
                    <a:pt x="228422" y="76987"/>
                  </a:lnTo>
                  <a:lnTo>
                    <a:pt x="228422" y="105803"/>
                  </a:lnTo>
                  <a:lnTo>
                    <a:pt x="257276" y="105803"/>
                  </a:lnTo>
                  <a:lnTo>
                    <a:pt x="257276" y="76987"/>
                  </a:lnTo>
                  <a:close/>
                </a:path>
                <a:path w="791210" h="337184">
                  <a:moveTo>
                    <a:pt x="295719" y="307797"/>
                  </a:moveTo>
                  <a:lnTo>
                    <a:pt x="266877" y="307797"/>
                  </a:lnTo>
                  <a:lnTo>
                    <a:pt x="266877" y="336651"/>
                  </a:lnTo>
                  <a:lnTo>
                    <a:pt x="295719" y="336651"/>
                  </a:lnTo>
                  <a:lnTo>
                    <a:pt x="295719" y="307797"/>
                  </a:lnTo>
                  <a:close/>
                </a:path>
                <a:path w="791210" h="337184">
                  <a:moveTo>
                    <a:pt x="295719" y="192379"/>
                  </a:moveTo>
                  <a:lnTo>
                    <a:pt x="266877" y="192379"/>
                  </a:lnTo>
                  <a:lnTo>
                    <a:pt x="266877" y="221246"/>
                  </a:lnTo>
                  <a:lnTo>
                    <a:pt x="295719" y="221246"/>
                  </a:lnTo>
                  <a:lnTo>
                    <a:pt x="295719" y="192379"/>
                  </a:lnTo>
                  <a:close/>
                </a:path>
                <a:path w="791210" h="337184">
                  <a:moveTo>
                    <a:pt x="295719" y="153911"/>
                  </a:moveTo>
                  <a:lnTo>
                    <a:pt x="266877" y="153911"/>
                  </a:lnTo>
                  <a:lnTo>
                    <a:pt x="266877" y="182753"/>
                  </a:lnTo>
                  <a:lnTo>
                    <a:pt x="295719" y="182753"/>
                  </a:lnTo>
                  <a:lnTo>
                    <a:pt x="295719" y="153911"/>
                  </a:lnTo>
                  <a:close/>
                </a:path>
                <a:path w="791210" h="337184">
                  <a:moveTo>
                    <a:pt x="295719" y="115430"/>
                  </a:moveTo>
                  <a:lnTo>
                    <a:pt x="266877" y="115430"/>
                  </a:lnTo>
                  <a:lnTo>
                    <a:pt x="266877" y="144310"/>
                  </a:lnTo>
                  <a:lnTo>
                    <a:pt x="295719" y="144310"/>
                  </a:lnTo>
                  <a:lnTo>
                    <a:pt x="295719" y="115430"/>
                  </a:lnTo>
                  <a:close/>
                </a:path>
                <a:path w="791210" h="337184">
                  <a:moveTo>
                    <a:pt x="295719" y="76987"/>
                  </a:moveTo>
                  <a:lnTo>
                    <a:pt x="266877" y="76987"/>
                  </a:lnTo>
                  <a:lnTo>
                    <a:pt x="266877" y="105803"/>
                  </a:lnTo>
                  <a:lnTo>
                    <a:pt x="295719" y="105803"/>
                  </a:lnTo>
                  <a:lnTo>
                    <a:pt x="295719" y="76987"/>
                  </a:lnTo>
                  <a:close/>
                </a:path>
                <a:path w="791210" h="337184">
                  <a:moveTo>
                    <a:pt x="332994" y="307797"/>
                  </a:moveTo>
                  <a:lnTo>
                    <a:pt x="304152" y="307797"/>
                  </a:lnTo>
                  <a:lnTo>
                    <a:pt x="304152" y="336651"/>
                  </a:lnTo>
                  <a:lnTo>
                    <a:pt x="332994" y="336651"/>
                  </a:lnTo>
                  <a:lnTo>
                    <a:pt x="332994" y="307797"/>
                  </a:lnTo>
                  <a:close/>
                </a:path>
                <a:path w="791210" h="337184">
                  <a:moveTo>
                    <a:pt x="332994" y="192379"/>
                  </a:moveTo>
                  <a:lnTo>
                    <a:pt x="304152" y="192379"/>
                  </a:lnTo>
                  <a:lnTo>
                    <a:pt x="304152" y="221246"/>
                  </a:lnTo>
                  <a:lnTo>
                    <a:pt x="332994" y="221246"/>
                  </a:lnTo>
                  <a:lnTo>
                    <a:pt x="332994" y="192379"/>
                  </a:lnTo>
                  <a:close/>
                </a:path>
                <a:path w="791210" h="337184">
                  <a:moveTo>
                    <a:pt x="332994" y="153911"/>
                  </a:moveTo>
                  <a:lnTo>
                    <a:pt x="304152" y="153911"/>
                  </a:lnTo>
                  <a:lnTo>
                    <a:pt x="304152" y="182753"/>
                  </a:lnTo>
                  <a:lnTo>
                    <a:pt x="332994" y="182753"/>
                  </a:lnTo>
                  <a:lnTo>
                    <a:pt x="332994" y="153911"/>
                  </a:lnTo>
                  <a:close/>
                </a:path>
                <a:path w="791210" h="337184">
                  <a:moveTo>
                    <a:pt x="332994" y="115430"/>
                  </a:moveTo>
                  <a:lnTo>
                    <a:pt x="304152" y="115430"/>
                  </a:lnTo>
                  <a:lnTo>
                    <a:pt x="304152" y="144310"/>
                  </a:lnTo>
                  <a:lnTo>
                    <a:pt x="332994" y="144310"/>
                  </a:lnTo>
                  <a:lnTo>
                    <a:pt x="332994" y="115430"/>
                  </a:lnTo>
                  <a:close/>
                </a:path>
                <a:path w="791210" h="337184">
                  <a:moveTo>
                    <a:pt x="332994" y="76987"/>
                  </a:moveTo>
                  <a:lnTo>
                    <a:pt x="304152" y="76987"/>
                  </a:lnTo>
                  <a:lnTo>
                    <a:pt x="304152" y="105803"/>
                  </a:lnTo>
                  <a:lnTo>
                    <a:pt x="332994" y="105803"/>
                  </a:lnTo>
                  <a:lnTo>
                    <a:pt x="332994" y="76987"/>
                  </a:lnTo>
                  <a:close/>
                </a:path>
                <a:path w="791210" h="337184">
                  <a:moveTo>
                    <a:pt x="371500" y="307797"/>
                  </a:moveTo>
                  <a:lnTo>
                    <a:pt x="342633" y="307797"/>
                  </a:lnTo>
                  <a:lnTo>
                    <a:pt x="342633" y="336651"/>
                  </a:lnTo>
                  <a:lnTo>
                    <a:pt x="371500" y="336651"/>
                  </a:lnTo>
                  <a:lnTo>
                    <a:pt x="371500" y="307797"/>
                  </a:lnTo>
                  <a:close/>
                </a:path>
                <a:path w="791210" h="337184">
                  <a:moveTo>
                    <a:pt x="371500" y="230847"/>
                  </a:moveTo>
                  <a:lnTo>
                    <a:pt x="342633" y="230847"/>
                  </a:lnTo>
                  <a:lnTo>
                    <a:pt x="342633" y="259715"/>
                  </a:lnTo>
                  <a:lnTo>
                    <a:pt x="371500" y="259715"/>
                  </a:lnTo>
                  <a:lnTo>
                    <a:pt x="371500" y="230847"/>
                  </a:lnTo>
                  <a:close/>
                </a:path>
                <a:path w="791210" h="337184">
                  <a:moveTo>
                    <a:pt x="371500" y="192379"/>
                  </a:moveTo>
                  <a:lnTo>
                    <a:pt x="342633" y="192379"/>
                  </a:lnTo>
                  <a:lnTo>
                    <a:pt x="342633" y="221246"/>
                  </a:lnTo>
                  <a:lnTo>
                    <a:pt x="371500" y="221246"/>
                  </a:lnTo>
                  <a:lnTo>
                    <a:pt x="371500" y="192379"/>
                  </a:lnTo>
                  <a:close/>
                </a:path>
                <a:path w="791210" h="337184">
                  <a:moveTo>
                    <a:pt x="371500" y="153911"/>
                  </a:moveTo>
                  <a:lnTo>
                    <a:pt x="342633" y="153911"/>
                  </a:lnTo>
                  <a:lnTo>
                    <a:pt x="342633" y="182753"/>
                  </a:lnTo>
                  <a:lnTo>
                    <a:pt x="371500" y="182753"/>
                  </a:lnTo>
                  <a:lnTo>
                    <a:pt x="371500" y="153911"/>
                  </a:lnTo>
                  <a:close/>
                </a:path>
                <a:path w="791210" h="337184">
                  <a:moveTo>
                    <a:pt x="371500" y="115430"/>
                  </a:moveTo>
                  <a:lnTo>
                    <a:pt x="342633" y="115430"/>
                  </a:lnTo>
                  <a:lnTo>
                    <a:pt x="342633" y="144310"/>
                  </a:lnTo>
                  <a:lnTo>
                    <a:pt x="371500" y="144310"/>
                  </a:lnTo>
                  <a:lnTo>
                    <a:pt x="371500" y="115430"/>
                  </a:lnTo>
                  <a:close/>
                </a:path>
                <a:path w="791210" h="337184">
                  <a:moveTo>
                    <a:pt x="371500" y="76987"/>
                  </a:moveTo>
                  <a:lnTo>
                    <a:pt x="342633" y="76987"/>
                  </a:lnTo>
                  <a:lnTo>
                    <a:pt x="342633" y="105803"/>
                  </a:lnTo>
                  <a:lnTo>
                    <a:pt x="371500" y="105803"/>
                  </a:lnTo>
                  <a:lnTo>
                    <a:pt x="371500" y="76987"/>
                  </a:lnTo>
                  <a:close/>
                </a:path>
                <a:path w="791210" h="337184">
                  <a:moveTo>
                    <a:pt x="449630" y="38493"/>
                  </a:moveTo>
                  <a:lnTo>
                    <a:pt x="419569" y="38493"/>
                  </a:lnTo>
                  <a:lnTo>
                    <a:pt x="419569" y="68567"/>
                  </a:lnTo>
                  <a:lnTo>
                    <a:pt x="449630" y="68567"/>
                  </a:lnTo>
                  <a:lnTo>
                    <a:pt x="449630" y="38493"/>
                  </a:lnTo>
                  <a:close/>
                </a:path>
                <a:path w="791210" h="337184">
                  <a:moveTo>
                    <a:pt x="449630" y="0"/>
                  </a:moveTo>
                  <a:lnTo>
                    <a:pt x="419569" y="0"/>
                  </a:lnTo>
                  <a:lnTo>
                    <a:pt x="419569" y="30086"/>
                  </a:lnTo>
                  <a:lnTo>
                    <a:pt x="449630" y="30086"/>
                  </a:lnTo>
                  <a:lnTo>
                    <a:pt x="449630" y="0"/>
                  </a:lnTo>
                  <a:close/>
                </a:path>
                <a:path w="791210" h="337184">
                  <a:moveTo>
                    <a:pt x="486892" y="38493"/>
                  </a:moveTo>
                  <a:lnTo>
                    <a:pt x="458038" y="38493"/>
                  </a:lnTo>
                  <a:lnTo>
                    <a:pt x="458038" y="68567"/>
                  </a:lnTo>
                  <a:lnTo>
                    <a:pt x="486892" y="68567"/>
                  </a:lnTo>
                  <a:lnTo>
                    <a:pt x="486892" y="38493"/>
                  </a:lnTo>
                  <a:close/>
                </a:path>
                <a:path w="791210" h="337184">
                  <a:moveTo>
                    <a:pt x="486892" y="0"/>
                  </a:moveTo>
                  <a:lnTo>
                    <a:pt x="458038" y="0"/>
                  </a:lnTo>
                  <a:lnTo>
                    <a:pt x="458038" y="30086"/>
                  </a:lnTo>
                  <a:lnTo>
                    <a:pt x="486892" y="30086"/>
                  </a:lnTo>
                  <a:lnTo>
                    <a:pt x="486892" y="0"/>
                  </a:lnTo>
                  <a:close/>
                </a:path>
                <a:path w="791210" h="337184">
                  <a:moveTo>
                    <a:pt x="525360" y="38493"/>
                  </a:moveTo>
                  <a:lnTo>
                    <a:pt x="496506" y="38493"/>
                  </a:lnTo>
                  <a:lnTo>
                    <a:pt x="496506" y="68567"/>
                  </a:lnTo>
                  <a:lnTo>
                    <a:pt x="525360" y="68567"/>
                  </a:lnTo>
                  <a:lnTo>
                    <a:pt x="525360" y="38493"/>
                  </a:lnTo>
                  <a:close/>
                </a:path>
                <a:path w="791210" h="337184">
                  <a:moveTo>
                    <a:pt x="525360" y="0"/>
                  </a:moveTo>
                  <a:lnTo>
                    <a:pt x="496506" y="0"/>
                  </a:lnTo>
                  <a:lnTo>
                    <a:pt x="496506" y="30086"/>
                  </a:lnTo>
                  <a:lnTo>
                    <a:pt x="525360" y="30086"/>
                  </a:lnTo>
                  <a:lnTo>
                    <a:pt x="525360" y="0"/>
                  </a:lnTo>
                  <a:close/>
                </a:path>
                <a:path w="791210" h="337184">
                  <a:moveTo>
                    <a:pt x="563841" y="38493"/>
                  </a:moveTo>
                  <a:lnTo>
                    <a:pt x="533768" y="38493"/>
                  </a:lnTo>
                  <a:lnTo>
                    <a:pt x="533768" y="68567"/>
                  </a:lnTo>
                  <a:lnTo>
                    <a:pt x="563841" y="68567"/>
                  </a:lnTo>
                  <a:lnTo>
                    <a:pt x="563841" y="38493"/>
                  </a:lnTo>
                  <a:close/>
                </a:path>
                <a:path w="791210" h="337184">
                  <a:moveTo>
                    <a:pt x="563841" y="0"/>
                  </a:moveTo>
                  <a:lnTo>
                    <a:pt x="533768" y="0"/>
                  </a:lnTo>
                  <a:lnTo>
                    <a:pt x="533768" y="30086"/>
                  </a:lnTo>
                  <a:lnTo>
                    <a:pt x="563841" y="30086"/>
                  </a:lnTo>
                  <a:lnTo>
                    <a:pt x="563841" y="0"/>
                  </a:lnTo>
                  <a:close/>
                </a:path>
                <a:path w="791210" h="337184">
                  <a:moveTo>
                    <a:pt x="601091" y="38493"/>
                  </a:moveTo>
                  <a:lnTo>
                    <a:pt x="572249" y="38493"/>
                  </a:lnTo>
                  <a:lnTo>
                    <a:pt x="572249" y="68567"/>
                  </a:lnTo>
                  <a:lnTo>
                    <a:pt x="601091" y="68567"/>
                  </a:lnTo>
                  <a:lnTo>
                    <a:pt x="601091" y="38493"/>
                  </a:lnTo>
                  <a:close/>
                </a:path>
                <a:path w="791210" h="337184">
                  <a:moveTo>
                    <a:pt x="601091" y="0"/>
                  </a:moveTo>
                  <a:lnTo>
                    <a:pt x="572249" y="0"/>
                  </a:lnTo>
                  <a:lnTo>
                    <a:pt x="572249" y="30086"/>
                  </a:lnTo>
                  <a:lnTo>
                    <a:pt x="601091" y="30086"/>
                  </a:lnTo>
                  <a:lnTo>
                    <a:pt x="601091" y="0"/>
                  </a:lnTo>
                  <a:close/>
                </a:path>
                <a:path w="791210" h="337184">
                  <a:moveTo>
                    <a:pt x="639572" y="38493"/>
                  </a:moveTo>
                  <a:lnTo>
                    <a:pt x="610717" y="38493"/>
                  </a:lnTo>
                  <a:lnTo>
                    <a:pt x="610717" y="68567"/>
                  </a:lnTo>
                  <a:lnTo>
                    <a:pt x="639572" y="68567"/>
                  </a:lnTo>
                  <a:lnTo>
                    <a:pt x="639572" y="38493"/>
                  </a:lnTo>
                  <a:close/>
                </a:path>
                <a:path w="791210" h="337184">
                  <a:moveTo>
                    <a:pt x="639572" y="0"/>
                  </a:moveTo>
                  <a:lnTo>
                    <a:pt x="610717" y="0"/>
                  </a:lnTo>
                  <a:lnTo>
                    <a:pt x="610717" y="30086"/>
                  </a:lnTo>
                  <a:lnTo>
                    <a:pt x="639572" y="30086"/>
                  </a:lnTo>
                  <a:lnTo>
                    <a:pt x="639572" y="0"/>
                  </a:lnTo>
                  <a:close/>
                </a:path>
                <a:path w="791210" h="337184">
                  <a:moveTo>
                    <a:pt x="678027" y="38493"/>
                  </a:moveTo>
                  <a:lnTo>
                    <a:pt x="647992" y="38493"/>
                  </a:lnTo>
                  <a:lnTo>
                    <a:pt x="647992" y="68567"/>
                  </a:lnTo>
                  <a:lnTo>
                    <a:pt x="678027" y="68567"/>
                  </a:lnTo>
                  <a:lnTo>
                    <a:pt x="678027" y="38493"/>
                  </a:lnTo>
                  <a:close/>
                </a:path>
                <a:path w="791210" h="337184">
                  <a:moveTo>
                    <a:pt x="678027" y="0"/>
                  </a:moveTo>
                  <a:lnTo>
                    <a:pt x="647992" y="0"/>
                  </a:lnTo>
                  <a:lnTo>
                    <a:pt x="647992" y="30086"/>
                  </a:lnTo>
                  <a:lnTo>
                    <a:pt x="678027" y="30086"/>
                  </a:lnTo>
                  <a:lnTo>
                    <a:pt x="678027" y="0"/>
                  </a:lnTo>
                  <a:close/>
                </a:path>
                <a:path w="791210" h="337184">
                  <a:moveTo>
                    <a:pt x="715302" y="38493"/>
                  </a:moveTo>
                  <a:lnTo>
                    <a:pt x="686447" y="38493"/>
                  </a:lnTo>
                  <a:lnTo>
                    <a:pt x="686447" y="68567"/>
                  </a:lnTo>
                  <a:lnTo>
                    <a:pt x="715302" y="68567"/>
                  </a:lnTo>
                  <a:lnTo>
                    <a:pt x="715302" y="38493"/>
                  </a:lnTo>
                  <a:close/>
                </a:path>
                <a:path w="791210" h="337184">
                  <a:moveTo>
                    <a:pt x="715302" y="0"/>
                  </a:moveTo>
                  <a:lnTo>
                    <a:pt x="686447" y="0"/>
                  </a:lnTo>
                  <a:lnTo>
                    <a:pt x="686447" y="30086"/>
                  </a:lnTo>
                  <a:lnTo>
                    <a:pt x="715302" y="30086"/>
                  </a:lnTo>
                  <a:lnTo>
                    <a:pt x="715302" y="0"/>
                  </a:lnTo>
                  <a:close/>
                </a:path>
                <a:path w="791210" h="337184">
                  <a:moveTo>
                    <a:pt x="753783" y="38493"/>
                  </a:moveTo>
                  <a:lnTo>
                    <a:pt x="724903" y="38493"/>
                  </a:lnTo>
                  <a:lnTo>
                    <a:pt x="724903" y="68567"/>
                  </a:lnTo>
                  <a:lnTo>
                    <a:pt x="753783" y="68567"/>
                  </a:lnTo>
                  <a:lnTo>
                    <a:pt x="753783" y="38493"/>
                  </a:lnTo>
                  <a:close/>
                </a:path>
                <a:path w="791210" h="337184">
                  <a:moveTo>
                    <a:pt x="753783" y="0"/>
                  </a:moveTo>
                  <a:lnTo>
                    <a:pt x="724903" y="0"/>
                  </a:lnTo>
                  <a:lnTo>
                    <a:pt x="724903" y="30086"/>
                  </a:lnTo>
                  <a:lnTo>
                    <a:pt x="753783" y="30086"/>
                  </a:lnTo>
                  <a:lnTo>
                    <a:pt x="753783" y="0"/>
                  </a:lnTo>
                  <a:close/>
                </a:path>
                <a:path w="791210" h="337184">
                  <a:moveTo>
                    <a:pt x="791044" y="38493"/>
                  </a:moveTo>
                  <a:lnTo>
                    <a:pt x="762203" y="38493"/>
                  </a:lnTo>
                  <a:lnTo>
                    <a:pt x="762203" y="68567"/>
                  </a:lnTo>
                  <a:lnTo>
                    <a:pt x="791044" y="68567"/>
                  </a:lnTo>
                  <a:lnTo>
                    <a:pt x="791044" y="38493"/>
                  </a:lnTo>
                  <a:close/>
                </a:path>
                <a:path w="791210" h="337184">
                  <a:moveTo>
                    <a:pt x="791044" y="0"/>
                  </a:moveTo>
                  <a:lnTo>
                    <a:pt x="762203" y="0"/>
                  </a:lnTo>
                  <a:lnTo>
                    <a:pt x="762203" y="30086"/>
                  </a:lnTo>
                  <a:lnTo>
                    <a:pt x="791044" y="30086"/>
                  </a:lnTo>
                  <a:lnTo>
                    <a:pt x="7910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079889" y="7086536"/>
              <a:ext cx="372110" cy="375285"/>
            </a:xfrm>
            <a:custGeom>
              <a:avLst/>
              <a:gdLst/>
              <a:ahLst/>
              <a:cxnLst/>
              <a:rect l="l" t="t" r="r" b="b"/>
              <a:pathLst>
                <a:path w="372110" h="375284">
                  <a:moveTo>
                    <a:pt x="28854" y="346227"/>
                  </a:moveTo>
                  <a:lnTo>
                    <a:pt x="0" y="346227"/>
                  </a:lnTo>
                  <a:lnTo>
                    <a:pt x="0" y="375094"/>
                  </a:lnTo>
                  <a:lnTo>
                    <a:pt x="28854" y="375094"/>
                  </a:lnTo>
                  <a:lnTo>
                    <a:pt x="28854" y="346227"/>
                  </a:lnTo>
                  <a:close/>
                </a:path>
                <a:path w="372110" h="375284">
                  <a:moveTo>
                    <a:pt x="28854" y="307771"/>
                  </a:moveTo>
                  <a:lnTo>
                    <a:pt x="0" y="307771"/>
                  </a:lnTo>
                  <a:lnTo>
                    <a:pt x="0" y="336638"/>
                  </a:lnTo>
                  <a:lnTo>
                    <a:pt x="28854" y="336638"/>
                  </a:lnTo>
                  <a:lnTo>
                    <a:pt x="28854" y="307771"/>
                  </a:lnTo>
                  <a:close/>
                </a:path>
                <a:path w="372110" h="375284">
                  <a:moveTo>
                    <a:pt x="28854" y="115417"/>
                  </a:moveTo>
                  <a:lnTo>
                    <a:pt x="0" y="115417"/>
                  </a:lnTo>
                  <a:lnTo>
                    <a:pt x="0" y="145491"/>
                  </a:lnTo>
                  <a:lnTo>
                    <a:pt x="28854" y="145491"/>
                  </a:lnTo>
                  <a:lnTo>
                    <a:pt x="28854" y="115417"/>
                  </a:lnTo>
                  <a:close/>
                </a:path>
                <a:path w="372110" h="375284">
                  <a:moveTo>
                    <a:pt x="28854" y="76923"/>
                  </a:moveTo>
                  <a:lnTo>
                    <a:pt x="0" y="76923"/>
                  </a:lnTo>
                  <a:lnTo>
                    <a:pt x="0" y="107010"/>
                  </a:lnTo>
                  <a:lnTo>
                    <a:pt x="28854" y="107010"/>
                  </a:lnTo>
                  <a:lnTo>
                    <a:pt x="28854" y="76923"/>
                  </a:lnTo>
                  <a:close/>
                </a:path>
                <a:path w="372110" h="375284">
                  <a:moveTo>
                    <a:pt x="28854" y="38493"/>
                  </a:moveTo>
                  <a:lnTo>
                    <a:pt x="0" y="38493"/>
                  </a:lnTo>
                  <a:lnTo>
                    <a:pt x="0" y="68554"/>
                  </a:lnTo>
                  <a:lnTo>
                    <a:pt x="28854" y="68554"/>
                  </a:lnTo>
                  <a:lnTo>
                    <a:pt x="28854" y="38493"/>
                  </a:lnTo>
                  <a:close/>
                </a:path>
                <a:path w="372110" h="375284">
                  <a:moveTo>
                    <a:pt x="28854" y="0"/>
                  </a:moveTo>
                  <a:lnTo>
                    <a:pt x="0" y="0"/>
                  </a:lnTo>
                  <a:lnTo>
                    <a:pt x="0" y="30060"/>
                  </a:lnTo>
                  <a:lnTo>
                    <a:pt x="28854" y="30060"/>
                  </a:lnTo>
                  <a:lnTo>
                    <a:pt x="28854" y="0"/>
                  </a:lnTo>
                  <a:close/>
                </a:path>
                <a:path w="372110" h="375284">
                  <a:moveTo>
                    <a:pt x="67310" y="346227"/>
                  </a:moveTo>
                  <a:lnTo>
                    <a:pt x="38468" y="346227"/>
                  </a:lnTo>
                  <a:lnTo>
                    <a:pt x="38468" y="375094"/>
                  </a:lnTo>
                  <a:lnTo>
                    <a:pt x="67310" y="375094"/>
                  </a:lnTo>
                  <a:lnTo>
                    <a:pt x="67310" y="346227"/>
                  </a:lnTo>
                  <a:close/>
                </a:path>
                <a:path w="372110" h="375284">
                  <a:moveTo>
                    <a:pt x="67310" y="307771"/>
                  </a:moveTo>
                  <a:lnTo>
                    <a:pt x="38468" y="307771"/>
                  </a:lnTo>
                  <a:lnTo>
                    <a:pt x="38468" y="336638"/>
                  </a:lnTo>
                  <a:lnTo>
                    <a:pt x="67310" y="336638"/>
                  </a:lnTo>
                  <a:lnTo>
                    <a:pt x="67310" y="307771"/>
                  </a:lnTo>
                  <a:close/>
                </a:path>
                <a:path w="372110" h="375284">
                  <a:moveTo>
                    <a:pt x="67310" y="115417"/>
                  </a:moveTo>
                  <a:lnTo>
                    <a:pt x="38468" y="115417"/>
                  </a:lnTo>
                  <a:lnTo>
                    <a:pt x="38468" y="145491"/>
                  </a:lnTo>
                  <a:lnTo>
                    <a:pt x="67310" y="145491"/>
                  </a:lnTo>
                  <a:lnTo>
                    <a:pt x="67310" y="115417"/>
                  </a:lnTo>
                  <a:close/>
                </a:path>
                <a:path w="372110" h="375284">
                  <a:moveTo>
                    <a:pt x="67310" y="76923"/>
                  </a:moveTo>
                  <a:lnTo>
                    <a:pt x="38468" y="76923"/>
                  </a:lnTo>
                  <a:lnTo>
                    <a:pt x="38468" y="107010"/>
                  </a:lnTo>
                  <a:lnTo>
                    <a:pt x="67310" y="107010"/>
                  </a:lnTo>
                  <a:lnTo>
                    <a:pt x="67310" y="76923"/>
                  </a:lnTo>
                  <a:close/>
                </a:path>
                <a:path w="372110" h="375284">
                  <a:moveTo>
                    <a:pt x="67310" y="38493"/>
                  </a:moveTo>
                  <a:lnTo>
                    <a:pt x="38468" y="38493"/>
                  </a:lnTo>
                  <a:lnTo>
                    <a:pt x="38468" y="68554"/>
                  </a:lnTo>
                  <a:lnTo>
                    <a:pt x="67310" y="68554"/>
                  </a:lnTo>
                  <a:lnTo>
                    <a:pt x="67310" y="38493"/>
                  </a:lnTo>
                  <a:close/>
                </a:path>
                <a:path w="372110" h="375284">
                  <a:moveTo>
                    <a:pt x="67310" y="0"/>
                  </a:moveTo>
                  <a:lnTo>
                    <a:pt x="38468" y="0"/>
                  </a:lnTo>
                  <a:lnTo>
                    <a:pt x="38468" y="30060"/>
                  </a:lnTo>
                  <a:lnTo>
                    <a:pt x="67310" y="30060"/>
                  </a:lnTo>
                  <a:lnTo>
                    <a:pt x="67310" y="0"/>
                  </a:lnTo>
                  <a:close/>
                </a:path>
                <a:path w="372110" h="375284">
                  <a:moveTo>
                    <a:pt x="105778" y="346227"/>
                  </a:moveTo>
                  <a:lnTo>
                    <a:pt x="75742" y="346227"/>
                  </a:lnTo>
                  <a:lnTo>
                    <a:pt x="75742" y="375094"/>
                  </a:lnTo>
                  <a:lnTo>
                    <a:pt x="105778" y="375094"/>
                  </a:lnTo>
                  <a:lnTo>
                    <a:pt x="105778" y="346227"/>
                  </a:lnTo>
                  <a:close/>
                </a:path>
                <a:path w="372110" h="375284">
                  <a:moveTo>
                    <a:pt x="105778" y="307771"/>
                  </a:moveTo>
                  <a:lnTo>
                    <a:pt x="75742" y="307771"/>
                  </a:lnTo>
                  <a:lnTo>
                    <a:pt x="75742" y="336638"/>
                  </a:lnTo>
                  <a:lnTo>
                    <a:pt x="105778" y="336638"/>
                  </a:lnTo>
                  <a:lnTo>
                    <a:pt x="105778" y="307771"/>
                  </a:lnTo>
                  <a:close/>
                </a:path>
                <a:path w="372110" h="375284">
                  <a:moveTo>
                    <a:pt x="105778" y="115417"/>
                  </a:moveTo>
                  <a:lnTo>
                    <a:pt x="75742" y="115417"/>
                  </a:lnTo>
                  <a:lnTo>
                    <a:pt x="75742" y="145491"/>
                  </a:lnTo>
                  <a:lnTo>
                    <a:pt x="105778" y="145491"/>
                  </a:lnTo>
                  <a:lnTo>
                    <a:pt x="105778" y="115417"/>
                  </a:lnTo>
                  <a:close/>
                </a:path>
                <a:path w="372110" h="375284">
                  <a:moveTo>
                    <a:pt x="105778" y="76923"/>
                  </a:moveTo>
                  <a:lnTo>
                    <a:pt x="75742" y="76923"/>
                  </a:lnTo>
                  <a:lnTo>
                    <a:pt x="75742" y="107010"/>
                  </a:lnTo>
                  <a:lnTo>
                    <a:pt x="105778" y="107010"/>
                  </a:lnTo>
                  <a:lnTo>
                    <a:pt x="105778" y="76923"/>
                  </a:lnTo>
                  <a:close/>
                </a:path>
                <a:path w="372110" h="375284">
                  <a:moveTo>
                    <a:pt x="105778" y="38493"/>
                  </a:moveTo>
                  <a:lnTo>
                    <a:pt x="75742" y="38493"/>
                  </a:lnTo>
                  <a:lnTo>
                    <a:pt x="75742" y="68554"/>
                  </a:lnTo>
                  <a:lnTo>
                    <a:pt x="105778" y="68554"/>
                  </a:lnTo>
                  <a:lnTo>
                    <a:pt x="105778" y="38493"/>
                  </a:lnTo>
                  <a:close/>
                </a:path>
                <a:path w="372110" h="375284">
                  <a:moveTo>
                    <a:pt x="105778" y="0"/>
                  </a:moveTo>
                  <a:lnTo>
                    <a:pt x="75742" y="0"/>
                  </a:lnTo>
                  <a:lnTo>
                    <a:pt x="75742" y="30060"/>
                  </a:lnTo>
                  <a:lnTo>
                    <a:pt x="105778" y="30060"/>
                  </a:lnTo>
                  <a:lnTo>
                    <a:pt x="105778" y="0"/>
                  </a:lnTo>
                  <a:close/>
                </a:path>
                <a:path w="372110" h="375284">
                  <a:moveTo>
                    <a:pt x="143040" y="346227"/>
                  </a:moveTo>
                  <a:lnTo>
                    <a:pt x="114198" y="346227"/>
                  </a:lnTo>
                  <a:lnTo>
                    <a:pt x="114198" y="375094"/>
                  </a:lnTo>
                  <a:lnTo>
                    <a:pt x="143040" y="375094"/>
                  </a:lnTo>
                  <a:lnTo>
                    <a:pt x="143040" y="346227"/>
                  </a:lnTo>
                  <a:close/>
                </a:path>
                <a:path w="372110" h="375284">
                  <a:moveTo>
                    <a:pt x="143040" y="307771"/>
                  </a:moveTo>
                  <a:lnTo>
                    <a:pt x="114198" y="307771"/>
                  </a:lnTo>
                  <a:lnTo>
                    <a:pt x="114198" y="336638"/>
                  </a:lnTo>
                  <a:lnTo>
                    <a:pt x="143040" y="336638"/>
                  </a:lnTo>
                  <a:lnTo>
                    <a:pt x="143040" y="307771"/>
                  </a:lnTo>
                  <a:close/>
                </a:path>
                <a:path w="372110" h="375284">
                  <a:moveTo>
                    <a:pt x="143040" y="115417"/>
                  </a:moveTo>
                  <a:lnTo>
                    <a:pt x="114198" y="115417"/>
                  </a:lnTo>
                  <a:lnTo>
                    <a:pt x="114198" y="145491"/>
                  </a:lnTo>
                  <a:lnTo>
                    <a:pt x="143040" y="145491"/>
                  </a:lnTo>
                  <a:lnTo>
                    <a:pt x="143040" y="115417"/>
                  </a:lnTo>
                  <a:close/>
                </a:path>
                <a:path w="372110" h="375284">
                  <a:moveTo>
                    <a:pt x="143040" y="76923"/>
                  </a:moveTo>
                  <a:lnTo>
                    <a:pt x="114198" y="76923"/>
                  </a:lnTo>
                  <a:lnTo>
                    <a:pt x="114198" y="107010"/>
                  </a:lnTo>
                  <a:lnTo>
                    <a:pt x="143040" y="107010"/>
                  </a:lnTo>
                  <a:lnTo>
                    <a:pt x="143040" y="76923"/>
                  </a:lnTo>
                  <a:close/>
                </a:path>
                <a:path w="372110" h="375284">
                  <a:moveTo>
                    <a:pt x="143040" y="38493"/>
                  </a:moveTo>
                  <a:lnTo>
                    <a:pt x="114198" y="38493"/>
                  </a:lnTo>
                  <a:lnTo>
                    <a:pt x="114198" y="68554"/>
                  </a:lnTo>
                  <a:lnTo>
                    <a:pt x="143040" y="68554"/>
                  </a:lnTo>
                  <a:lnTo>
                    <a:pt x="143040" y="38493"/>
                  </a:lnTo>
                  <a:close/>
                </a:path>
                <a:path w="372110" h="375284">
                  <a:moveTo>
                    <a:pt x="143040" y="0"/>
                  </a:moveTo>
                  <a:lnTo>
                    <a:pt x="114198" y="0"/>
                  </a:lnTo>
                  <a:lnTo>
                    <a:pt x="114198" y="30060"/>
                  </a:lnTo>
                  <a:lnTo>
                    <a:pt x="143040" y="30060"/>
                  </a:lnTo>
                  <a:lnTo>
                    <a:pt x="143040" y="0"/>
                  </a:lnTo>
                  <a:close/>
                </a:path>
                <a:path w="372110" h="375284">
                  <a:moveTo>
                    <a:pt x="181533" y="346227"/>
                  </a:moveTo>
                  <a:lnTo>
                    <a:pt x="152679" y="346227"/>
                  </a:lnTo>
                  <a:lnTo>
                    <a:pt x="152679" y="375094"/>
                  </a:lnTo>
                  <a:lnTo>
                    <a:pt x="181533" y="375094"/>
                  </a:lnTo>
                  <a:lnTo>
                    <a:pt x="181533" y="346227"/>
                  </a:lnTo>
                  <a:close/>
                </a:path>
                <a:path w="372110" h="375284">
                  <a:moveTo>
                    <a:pt x="181533" y="307771"/>
                  </a:moveTo>
                  <a:lnTo>
                    <a:pt x="152679" y="307771"/>
                  </a:lnTo>
                  <a:lnTo>
                    <a:pt x="152679" y="336638"/>
                  </a:lnTo>
                  <a:lnTo>
                    <a:pt x="181533" y="336638"/>
                  </a:lnTo>
                  <a:lnTo>
                    <a:pt x="181533" y="307771"/>
                  </a:lnTo>
                  <a:close/>
                </a:path>
                <a:path w="372110" h="375284">
                  <a:moveTo>
                    <a:pt x="181533" y="115417"/>
                  </a:moveTo>
                  <a:lnTo>
                    <a:pt x="152679" y="115417"/>
                  </a:lnTo>
                  <a:lnTo>
                    <a:pt x="152679" y="145491"/>
                  </a:lnTo>
                  <a:lnTo>
                    <a:pt x="181533" y="145491"/>
                  </a:lnTo>
                  <a:lnTo>
                    <a:pt x="181533" y="115417"/>
                  </a:lnTo>
                  <a:close/>
                </a:path>
                <a:path w="372110" h="375284">
                  <a:moveTo>
                    <a:pt x="181533" y="76923"/>
                  </a:moveTo>
                  <a:lnTo>
                    <a:pt x="152679" y="76923"/>
                  </a:lnTo>
                  <a:lnTo>
                    <a:pt x="152679" y="107010"/>
                  </a:lnTo>
                  <a:lnTo>
                    <a:pt x="181533" y="107010"/>
                  </a:lnTo>
                  <a:lnTo>
                    <a:pt x="181533" y="76923"/>
                  </a:lnTo>
                  <a:close/>
                </a:path>
                <a:path w="372110" h="375284">
                  <a:moveTo>
                    <a:pt x="181533" y="38493"/>
                  </a:moveTo>
                  <a:lnTo>
                    <a:pt x="152679" y="38493"/>
                  </a:lnTo>
                  <a:lnTo>
                    <a:pt x="152679" y="68554"/>
                  </a:lnTo>
                  <a:lnTo>
                    <a:pt x="181533" y="68554"/>
                  </a:lnTo>
                  <a:lnTo>
                    <a:pt x="181533" y="38493"/>
                  </a:lnTo>
                  <a:close/>
                </a:path>
                <a:path w="372110" h="375284">
                  <a:moveTo>
                    <a:pt x="181533" y="0"/>
                  </a:moveTo>
                  <a:lnTo>
                    <a:pt x="152679" y="0"/>
                  </a:lnTo>
                  <a:lnTo>
                    <a:pt x="152679" y="30060"/>
                  </a:lnTo>
                  <a:lnTo>
                    <a:pt x="181533" y="30060"/>
                  </a:lnTo>
                  <a:lnTo>
                    <a:pt x="181533" y="0"/>
                  </a:lnTo>
                  <a:close/>
                </a:path>
                <a:path w="372110" h="375284">
                  <a:moveTo>
                    <a:pt x="220002" y="346227"/>
                  </a:moveTo>
                  <a:lnTo>
                    <a:pt x="189966" y="346227"/>
                  </a:lnTo>
                  <a:lnTo>
                    <a:pt x="189966" y="375094"/>
                  </a:lnTo>
                  <a:lnTo>
                    <a:pt x="220002" y="375094"/>
                  </a:lnTo>
                  <a:lnTo>
                    <a:pt x="220002" y="346227"/>
                  </a:lnTo>
                  <a:close/>
                </a:path>
                <a:path w="372110" h="375284">
                  <a:moveTo>
                    <a:pt x="220002" y="307771"/>
                  </a:moveTo>
                  <a:lnTo>
                    <a:pt x="189966" y="307771"/>
                  </a:lnTo>
                  <a:lnTo>
                    <a:pt x="189966" y="336638"/>
                  </a:lnTo>
                  <a:lnTo>
                    <a:pt x="220002" y="336638"/>
                  </a:lnTo>
                  <a:lnTo>
                    <a:pt x="220002" y="307771"/>
                  </a:lnTo>
                  <a:close/>
                </a:path>
                <a:path w="372110" h="375284">
                  <a:moveTo>
                    <a:pt x="220002" y="115417"/>
                  </a:moveTo>
                  <a:lnTo>
                    <a:pt x="189966" y="115417"/>
                  </a:lnTo>
                  <a:lnTo>
                    <a:pt x="189966" y="145491"/>
                  </a:lnTo>
                  <a:lnTo>
                    <a:pt x="220002" y="145491"/>
                  </a:lnTo>
                  <a:lnTo>
                    <a:pt x="220002" y="115417"/>
                  </a:lnTo>
                  <a:close/>
                </a:path>
                <a:path w="372110" h="375284">
                  <a:moveTo>
                    <a:pt x="220002" y="76923"/>
                  </a:moveTo>
                  <a:lnTo>
                    <a:pt x="189966" y="76923"/>
                  </a:lnTo>
                  <a:lnTo>
                    <a:pt x="189966" y="107010"/>
                  </a:lnTo>
                  <a:lnTo>
                    <a:pt x="220002" y="107010"/>
                  </a:lnTo>
                  <a:lnTo>
                    <a:pt x="220002" y="76923"/>
                  </a:lnTo>
                  <a:close/>
                </a:path>
                <a:path w="372110" h="375284">
                  <a:moveTo>
                    <a:pt x="220002" y="38493"/>
                  </a:moveTo>
                  <a:lnTo>
                    <a:pt x="189966" y="38493"/>
                  </a:lnTo>
                  <a:lnTo>
                    <a:pt x="189966" y="68554"/>
                  </a:lnTo>
                  <a:lnTo>
                    <a:pt x="220002" y="68554"/>
                  </a:lnTo>
                  <a:lnTo>
                    <a:pt x="220002" y="38493"/>
                  </a:lnTo>
                  <a:close/>
                </a:path>
                <a:path w="372110" h="375284">
                  <a:moveTo>
                    <a:pt x="220002" y="0"/>
                  </a:moveTo>
                  <a:lnTo>
                    <a:pt x="189966" y="0"/>
                  </a:lnTo>
                  <a:lnTo>
                    <a:pt x="189966" y="30060"/>
                  </a:lnTo>
                  <a:lnTo>
                    <a:pt x="220002" y="30060"/>
                  </a:lnTo>
                  <a:lnTo>
                    <a:pt x="220002" y="0"/>
                  </a:lnTo>
                  <a:close/>
                </a:path>
                <a:path w="372110" h="375284">
                  <a:moveTo>
                    <a:pt x="257276" y="346227"/>
                  </a:moveTo>
                  <a:lnTo>
                    <a:pt x="228422" y="346227"/>
                  </a:lnTo>
                  <a:lnTo>
                    <a:pt x="228422" y="375094"/>
                  </a:lnTo>
                  <a:lnTo>
                    <a:pt x="257276" y="375094"/>
                  </a:lnTo>
                  <a:lnTo>
                    <a:pt x="257276" y="346227"/>
                  </a:lnTo>
                  <a:close/>
                </a:path>
                <a:path w="372110" h="375284">
                  <a:moveTo>
                    <a:pt x="257276" y="307771"/>
                  </a:moveTo>
                  <a:lnTo>
                    <a:pt x="228422" y="307771"/>
                  </a:lnTo>
                  <a:lnTo>
                    <a:pt x="228422" y="336638"/>
                  </a:lnTo>
                  <a:lnTo>
                    <a:pt x="257276" y="336638"/>
                  </a:lnTo>
                  <a:lnTo>
                    <a:pt x="257276" y="307771"/>
                  </a:lnTo>
                  <a:close/>
                </a:path>
                <a:path w="372110" h="375284">
                  <a:moveTo>
                    <a:pt x="257276" y="115417"/>
                  </a:moveTo>
                  <a:lnTo>
                    <a:pt x="228422" y="115417"/>
                  </a:lnTo>
                  <a:lnTo>
                    <a:pt x="228422" y="145491"/>
                  </a:lnTo>
                  <a:lnTo>
                    <a:pt x="257276" y="145491"/>
                  </a:lnTo>
                  <a:lnTo>
                    <a:pt x="257276" y="115417"/>
                  </a:lnTo>
                  <a:close/>
                </a:path>
                <a:path w="372110" h="375284">
                  <a:moveTo>
                    <a:pt x="257276" y="76923"/>
                  </a:moveTo>
                  <a:lnTo>
                    <a:pt x="228422" y="76923"/>
                  </a:lnTo>
                  <a:lnTo>
                    <a:pt x="228422" y="107010"/>
                  </a:lnTo>
                  <a:lnTo>
                    <a:pt x="257276" y="107010"/>
                  </a:lnTo>
                  <a:lnTo>
                    <a:pt x="257276" y="76923"/>
                  </a:lnTo>
                  <a:close/>
                </a:path>
                <a:path w="372110" h="375284">
                  <a:moveTo>
                    <a:pt x="257276" y="38493"/>
                  </a:moveTo>
                  <a:lnTo>
                    <a:pt x="228422" y="38493"/>
                  </a:lnTo>
                  <a:lnTo>
                    <a:pt x="228422" y="68554"/>
                  </a:lnTo>
                  <a:lnTo>
                    <a:pt x="257276" y="68554"/>
                  </a:lnTo>
                  <a:lnTo>
                    <a:pt x="257276" y="38493"/>
                  </a:lnTo>
                  <a:close/>
                </a:path>
                <a:path w="372110" h="375284">
                  <a:moveTo>
                    <a:pt x="257276" y="0"/>
                  </a:moveTo>
                  <a:lnTo>
                    <a:pt x="228422" y="0"/>
                  </a:lnTo>
                  <a:lnTo>
                    <a:pt x="228422" y="30060"/>
                  </a:lnTo>
                  <a:lnTo>
                    <a:pt x="257276" y="30060"/>
                  </a:lnTo>
                  <a:lnTo>
                    <a:pt x="257276" y="0"/>
                  </a:lnTo>
                  <a:close/>
                </a:path>
                <a:path w="372110" h="375284">
                  <a:moveTo>
                    <a:pt x="295719" y="346227"/>
                  </a:moveTo>
                  <a:lnTo>
                    <a:pt x="266877" y="346227"/>
                  </a:lnTo>
                  <a:lnTo>
                    <a:pt x="266877" y="375094"/>
                  </a:lnTo>
                  <a:lnTo>
                    <a:pt x="295719" y="375094"/>
                  </a:lnTo>
                  <a:lnTo>
                    <a:pt x="295719" y="346227"/>
                  </a:lnTo>
                  <a:close/>
                </a:path>
                <a:path w="372110" h="375284">
                  <a:moveTo>
                    <a:pt x="295719" y="307771"/>
                  </a:moveTo>
                  <a:lnTo>
                    <a:pt x="266877" y="307771"/>
                  </a:lnTo>
                  <a:lnTo>
                    <a:pt x="266877" y="336638"/>
                  </a:lnTo>
                  <a:lnTo>
                    <a:pt x="295719" y="336638"/>
                  </a:lnTo>
                  <a:lnTo>
                    <a:pt x="295719" y="307771"/>
                  </a:lnTo>
                  <a:close/>
                </a:path>
                <a:path w="372110" h="375284">
                  <a:moveTo>
                    <a:pt x="295719" y="115417"/>
                  </a:moveTo>
                  <a:lnTo>
                    <a:pt x="266877" y="115417"/>
                  </a:lnTo>
                  <a:lnTo>
                    <a:pt x="266877" y="145491"/>
                  </a:lnTo>
                  <a:lnTo>
                    <a:pt x="295719" y="145491"/>
                  </a:lnTo>
                  <a:lnTo>
                    <a:pt x="295719" y="115417"/>
                  </a:lnTo>
                  <a:close/>
                </a:path>
                <a:path w="372110" h="375284">
                  <a:moveTo>
                    <a:pt x="295719" y="76923"/>
                  </a:moveTo>
                  <a:lnTo>
                    <a:pt x="266877" y="76923"/>
                  </a:lnTo>
                  <a:lnTo>
                    <a:pt x="266877" y="107010"/>
                  </a:lnTo>
                  <a:lnTo>
                    <a:pt x="295719" y="107010"/>
                  </a:lnTo>
                  <a:lnTo>
                    <a:pt x="295719" y="76923"/>
                  </a:lnTo>
                  <a:close/>
                </a:path>
                <a:path w="372110" h="375284">
                  <a:moveTo>
                    <a:pt x="295719" y="38493"/>
                  </a:moveTo>
                  <a:lnTo>
                    <a:pt x="266877" y="38493"/>
                  </a:lnTo>
                  <a:lnTo>
                    <a:pt x="266877" y="68554"/>
                  </a:lnTo>
                  <a:lnTo>
                    <a:pt x="295719" y="68554"/>
                  </a:lnTo>
                  <a:lnTo>
                    <a:pt x="295719" y="38493"/>
                  </a:lnTo>
                  <a:close/>
                </a:path>
                <a:path w="372110" h="375284">
                  <a:moveTo>
                    <a:pt x="295719" y="0"/>
                  </a:moveTo>
                  <a:lnTo>
                    <a:pt x="266877" y="0"/>
                  </a:lnTo>
                  <a:lnTo>
                    <a:pt x="266877" y="30060"/>
                  </a:lnTo>
                  <a:lnTo>
                    <a:pt x="295719" y="30060"/>
                  </a:lnTo>
                  <a:lnTo>
                    <a:pt x="295719" y="0"/>
                  </a:lnTo>
                  <a:close/>
                </a:path>
                <a:path w="372110" h="375284">
                  <a:moveTo>
                    <a:pt x="332994" y="346227"/>
                  </a:moveTo>
                  <a:lnTo>
                    <a:pt x="304152" y="346227"/>
                  </a:lnTo>
                  <a:lnTo>
                    <a:pt x="304152" y="375094"/>
                  </a:lnTo>
                  <a:lnTo>
                    <a:pt x="332994" y="375094"/>
                  </a:lnTo>
                  <a:lnTo>
                    <a:pt x="332994" y="346227"/>
                  </a:lnTo>
                  <a:close/>
                </a:path>
                <a:path w="372110" h="375284">
                  <a:moveTo>
                    <a:pt x="332994" y="307771"/>
                  </a:moveTo>
                  <a:lnTo>
                    <a:pt x="304152" y="307771"/>
                  </a:lnTo>
                  <a:lnTo>
                    <a:pt x="304152" y="336638"/>
                  </a:lnTo>
                  <a:lnTo>
                    <a:pt x="332994" y="336638"/>
                  </a:lnTo>
                  <a:lnTo>
                    <a:pt x="332994" y="307771"/>
                  </a:lnTo>
                  <a:close/>
                </a:path>
                <a:path w="372110" h="375284">
                  <a:moveTo>
                    <a:pt x="332994" y="115417"/>
                  </a:moveTo>
                  <a:lnTo>
                    <a:pt x="304152" y="115417"/>
                  </a:lnTo>
                  <a:lnTo>
                    <a:pt x="304152" y="145491"/>
                  </a:lnTo>
                  <a:lnTo>
                    <a:pt x="332994" y="145491"/>
                  </a:lnTo>
                  <a:lnTo>
                    <a:pt x="332994" y="115417"/>
                  </a:lnTo>
                  <a:close/>
                </a:path>
                <a:path w="372110" h="375284">
                  <a:moveTo>
                    <a:pt x="332994" y="76923"/>
                  </a:moveTo>
                  <a:lnTo>
                    <a:pt x="304152" y="76923"/>
                  </a:lnTo>
                  <a:lnTo>
                    <a:pt x="304152" y="107010"/>
                  </a:lnTo>
                  <a:lnTo>
                    <a:pt x="332994" y="107010"/>
                  </a:lnTo>
                  <a:lnTo>
                    <a:pt x="332994" y="76923"/>
                  </a:lnTo>
                  <a:close/>
                </a:path>
                <a:path w="372110" h="375284">
                  <a:moveTo>
                    <a:pt x="332994" y="38493"/>
                  </a:moveTo>
                  <a:lnTo>
                    <a:pt x="304152" y="38493"/>
                  </a:lnTo>
                  <a:lnTo>
                    <a:pt x="304152" y="68554"/>
                  </a:lnTo>
                  <a:lnTo>
                    <a:pt x="332994" y="68554"/>
                  </a:lnTo>
                  <a:lnTo>
                    <a:pt x="332994" y="38493"/>
                  </a:lnTo>
                  <a:close/>
                </a:path>
                <a:path w="372110" h="375284">
                  <a:moveTo>
                    <a:pt x="332994" y="0"/>
                  </a:moveTo>
                  <a:lnTo>
                    <a:pt x="304152" y="0"/>
                  </a:lnTo>
                  <a:lnTo>
                    <a:pt x="304152" y="30060"/>
                  </a:lnTo>
                  <a:lnTo>
                    <a:pt x="332994" y="30060"/>
                  </a:lnTo>
                  <a:lnTo>
                    <a:pt x="332994" y="0"/>
                  </a:lnTo>
                  <a:close/>
                </a:path>
                <a:path w="372110" h="375284">
                  <a:moveTo>
                    <a:pt x="371500" y="346227"/>
                  </a:moveTo>
                  <a:lnTo>
                    <a:pt x="342633" y="346227"/>
                  </a:lnTo>
                  <a:lnTo>
                    <a:pt x="342633" y="375094"/>
                  </a:lnTo>
                  <a:lnTo>
                    <a:pt x="371500" y="375094"/>
                  </a:lnTo>
                  <a:lnTo>
                    <a:pt x="371500" y="346227"/>
                  </a:lnTo>
                  <a:close/>
                </a:path>
                <a:path w="372110" h="375284">
                  <a:moveTo>
                    <a:pt x="371500" y="307771"/>
                  </a:moveTo>
                  <a:lnTo>
                    <a:pt x="342633" y="307771"/>
                  </a:lnTo>
                  <a:lnTo>
                    <a:pt x="342633" y="336638"/>
                  </a:lnTo>
                  <a:lnTo>
                    <a:pt x="371500" y="336638"/>
                  </a:lnTo>
                  <a:lnTo>
                    <a:pt x="371500" y="307771"/>
                  </a:lnTo>
                  <a:close/>
                </a:path>
                <a:path w="372110" h="375284">
                  <a:moveTo>
                    <a:pt x="371500" y="115417"/>
                  </a:moveTo>
                  <a:lnTo>
                    <a:pt x="342633" y="115417"/>
                  </a:lnTo>
                  <a:lnTo>
                    <a:pt x="342633" y="145491"/>
                  </a:lnTo>
                  <a:lnTo>
                    <a:pt x="371500" y="145491"/>
                  </a:lnTo>
                  <a:lnTo>
                    <a:pt x="371500" y="115417"/>
                  </a:lnTo>
                  <a:close/>
                </a:path>
                <a:path w="372110" h="375284">
                  <a:moveTo>
                    <a:pt x="371500" y="76923"/>
                  </a:moveTo>
                  <a:lnTo>
                    <a:pt x="342633" y="76923"/>
                  </a:lnTo>
                  <a:lnTo>
                    <a:pt x="342633" y="107010"/>
                  </a:lnTo>
                  <a:lnTo>
                    <a:pt x="371500" y="107010"/>
                  </a:lnTo>
                  <a:lnTo>
                    <a:pt x="371500" y="76923"/>
                  </a:lnTo>
                  <a:close/>
                </a:path>
                <a:path w="372110" h="375284">
                  <a:moveTo>
                    <a:pt x="371500" y="38493"/>
                  </a:moveTo>
                  <a:lnTo>
                    <a:pt x="342633" y="38493"/>
                  </a:lnTo>
                  <a:lnTo>
                    <a:pt x="342633" y="68554"/>
                  </a:lnTo>
                  <a:lnTo>
                    <a:pt x="371500" y="68554"/>
                  </a:lnTo>
                  <a:lnTo>
                    <a:pt x="371500" y="38493"/>
                  </a:lnTo>
                  <a:close/>
                </a:path>
                <a:path w="372110" h="375284">
                  <a:moveTo>
                    <a:pt x="371500" y="0"/>
                  </a:moveTo>
                  <a:lnTo>
                    <a:pt x="342633" y="0"/>
                  </a:lnTo>
                  <a:lnTo>
                    <a:pt x="342633" y="30060"/>
                  </a:lnTo>
                  <a:lnTo>
                    <a:pt x="371500" y="30060"/>
                  </a:lnTo>
                  <a:lnTo>
                    <a:pt x="3715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991053" y="4629251"/>
              <a:ext cx="2233930" cy="2431415"/>
            </a:xfrm>
            <a:custGeom>
              <a:avLst/>
              <a:gdLst/>
              <a:ahLst/>
              <a:cxnLst/>
              <a:rect l="l" t="t" r="r" b="b"/>
              <a:pathLst>
                <a:path w="2233929" h="2431415">
                  <a:moveTo>
                    <a:pt x="0" y="2429649"/>
                  </a:moveTo>
                  <a:lnTo>
                    <a:pt x="2233561" y="2429649"/>
                  </a:lnTo>
                </a:path>
                <a:path w="2233929" h="2431415">
                  <a:moveTo>
                    <a:pt x="2155431" y="2430830"/>
                  </a:moveTo>
                  <a:lnTo>
                    <a:pt x="215543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039008" y="4777117"/>
              <a:ext cx="2134235" cy="2284730"/>
            </a:xfrm>
            <a:custGeom>
              <a:avLst/>
              <a:gdLst/>
              <a:ahLst/>
              <a:cxnLst/>
              <a:rect l="l" t="t" r="r" b="b"/>
              <a:pathLst>
                <a:path w="2134235" h="2284729">
                  <a:moveTo>
                    <a:pt x="19240" y="2268563"/>
                  </a:moveTo>
                  <a:lnTo>
                    <a:pt x="14427" y="2264943"/>
                  </a:lnTo>
                  <a:lnTo>
                    <a:pt x="3619" y="2264943"/>
                  </a:lnTo>
                  <a:lnTo>
                    <a:pt x="0" y="2268563"/>
                  </a:lnTo>
                  <a:lnTo>
                    <a:pt x="0" y="2279370"/>
                  </a:lnTo>
                  <a:lnTo>
                    <a:pt x="3619" y="2284196"/>
                  </a:lnTo>
                  <a:lnTo>
                    <a:pt x="9613" y="2284196"/>
                  </a:lnTo>
                  <a:lnTo>
                    <a:pt x="14427" y="2284196"/>
                  </a:lnTo>
                  <a:lnTo>
                    <a:pt x="19240" y="2279370"/>
                  </a:lnTo>
                  <a:lnTo>
                    <a:pt x="19240" y="2268563"/>
                  </a:lnTo>
                  <a:close/>
                </a:path>
                <a:path w="2134235" h="2284729">
                  <a:moveTo>
                    <a:pt x="19240" y="2190432"/>
                  </a:moveTo>
                  <a:lnTo>
                    <a:pt x="14427" y="2186813"/>
                  </a:lnTo>
                  <a:lnTo>
                    <a:pt x="3619" y="2186813"/>
                  </a:lnTo>
                  <a:lnTo>
                    <a:pt x="0" y="2190432"/>
                  </a:lnTo>
                  <a:lnTo>
                    <a:pt x="0" y="2201240"/>
                  </a:lnTo>
                  <a:lnTo>
                    <a:pt x="3619" y="2206040"/>
                  </a:lnTo>
                  <a:lnTo>
                    <a:pt x="9613" y="2206040"/>
                  </a:lnTo>
                  <a:lnTo>
                    <a:pt x="14427" y="2206040"/>
                  </a:lnTo>
                  <a:lnTo>
                    <a:pt x="19240" y="2201240"/>
                  </a:lnTo>
                  <a:lnTo>
                    <a:pt x="19240" y="2190432"/>
                  </a:lnTo>
                  <a:close/>
                </a:path>
                <a:path w="2134235" h="2284729">
                  <a:moveTo>
                    <a:pt x="19240" y="2112264"/>
                  </a:moveTo>
                  <a:lnTo>
                    <a:pt x="14427" y="2108657"/>
                  </a:lnTo>
                  <a:lnTo>
                    <a:pt x="3619" y="2108657"/>
                  </a:lnTo>
                  <a:lnTo>
                    <a:pt x="0" y="2112264"/>
                  </a:lnTo>
                  <a:lnTo>
                    <a:pt x="0" y="2123097"/>
                  </a:lnTo>
                  <a:lnTo>
                    <a:pt x="3619" y="2127910"/>
                  </a:lnTo>
                  <a:lnTo>
                    <a:pt x="9613" y="2127910"/>
                  </a:lnTo>
                  <a:lnTo>
                    <a:pt x="14427" y="2127910"/>
                  </a:lnTo>
                  <a:lnTo>
                    <a:pt x="19240" y="2123097"/>
                  </a:lnTo>
                  <a:lnTo>
                    <a:pt x="19240" y="2112264"/>
                  </a:lnTo>
                  <a:close/>
                </a:path>
                <a:path w="2134235" h="2284729">
                  <a:moveTo>
                    <a:pt x="19240" y="2034120"/>
                  </a:moveTo>
                  <a:lnTo>
                    <a:pt x="14427" y="2030526"/>
                  </a:lnTo>
                  <a:lnTo>
                    <a:pt x="3619" y="2030526"/>
                  </a:lnTo>
                  <a:lnTo>
                    <a:pt x="0" y="2034120"/>
                  </a:lnTo>
                  <a:lnTo>
                    <a:pt x="0" y="2044941"/>
                  </a:lnTo>
                  <a:lnTo>
                    <a:pt x="3619" y="2049754"/>
                  </a:lnTo>
                  <a:lnTo>
                    <a:pt x="9613" y="2049754"/>
                  </a:lnTo>
                  <a:lnTo>
                    <a:pt x="14427" y="2049754"/>
                  </a:lnTo>
                  <a:lnTo>
                    <a:pt x="19240" y="2044941"/>
                  </a:lnTo>
                  <a:lnTo>
                    <a:pt x="19240" y="2034120"/>
                  </a:lnTo>
                  <a:close/>
                </a:path>
                <a:path w="2134235" h="2284729">
                  <a:moveTo>
                    <a:pt x="19240" y="1955990"/>
                  </a:moveTo>
                  <a:lnTo>
                    <a:pt x="14427" y="1952383"/>
                  </a:lnTo>
                  <a:lnTo>
                    <a:pt x="3619" y="1952383"/>
                  </a:lnTo>
                  <a:lnTo>
                    <a:pt x="0" y="1955990"/>
                  </a:lnTo>
                  <a:lnTo>
                    <a:pt x="0" y="1966823"/>
                  </a:lnTo>
                  <a:lnTo>
                    <a:pt x="3619" y="1971598"/>
                  </a:lnTo>
                  <a:lnTo>
                    <a:pt x="9613" y="1971598"/>
                  </a:lnTo>
                  <a:lnTo>
                    <a:pt x="14427" y="1971598"/>
                  </a:lnTo>
                  <a:lnTo>
                    <a:pt x="19240" y="1966823"/>
                  </a:lnTo>
                  <a:lnTo>
                    <a:pt x="19240" y="1955990"/>
                  </a:lnTo>
                  <a:close/>
                </a:path>
                <a:path w="2134235" h="2284729">
                  <a:moveTo>
                    <a:pt x="19240" y="1877834"/>
                  </a:moveTo>
                  <a:lnTo>
                    <a:pt x="14427" y="1874240"/>
                  </a:lnTo>
                  <a:lnTo>
                    <a:pt x="3619" y="1874240"/>
                  </a:lnTo>
                  <a:lnTo>
                    <a:pt x="0" y="1877834"/>
                  </a:lnTo>
                  <a:lnTo>
                    <a:pt x="0" y="1888667"/>
                  </a:lnTo>
                  <a:lnTo>
                    <a:pt x="3619" y="1893481"/>
                  </a:lnTo>
                  <a:lnTo>
                    <a:pt x="9613" y="1893481"/>
                  </a:lnTo>
                  <a:lnTo>
                    <a:pt x="14427" y="1893481"/>
                  </a:lnTo>
                  <a:lnTo>
                    <a:pt x="19240" y="1888667"/>
                  </a:lnTo>
                  <a:lnTo>
                    <a:pt x="19240" y="1877834"/>
                  </a:lnTo>
                  <a:close/>
                </a:path>
                <a:path w="2134235" h="2284729">
                  <a:moveTo>
                    <a:pt x="19240" y="1799678"/>
                  </a:moveTo>
                  <a:lnTo>
                    <a:pt x="14427" y="1796097"/>
                  </a:lnTo>
                  <a:lnTo>
                    <a:pt x="3619" y="1796097"/>
                  </a:lnTo>
                  <a:lnTo>
                    <a:pt x="0" y="1799678"/>
                  </a:lnTo>
                  <a:lnTo>
                    <a:pt x="0" y="1810499"/>
                  </a:lnTo>
                  <a:lnTo>
                    <a:pt x="3619" y="1815312"/>
                  </a:lnTo>
                  <a:lnTo>
                    <a:pt x="9613" y="1815312"/>
                  </a:lnTo>
                  <a:lnTo>
                    <a:pt x="14427" y="1815312"/>
                  </a:lnTo>
                  <a:lnTo>
                    <a:pt x="19240" y="1810499"/>
                  </a:lnTo>
                  <a:lnTo>
                    <a:pt x="19240" y="1799678"/>
                  </a:lnTo>
                  <a:close/>
                </a:path>
                <a:path w="2134235" h="2284729">
                  <a:moveTo>
                    <a:pt x="19240" y="1722729"/>
                  </a:moveTo>
                  <a:lnTo>
                    <a:pt x="14427" y="1717916"/>
                  </a:lnTo>
                  <a:lnTo>
                    <a:pt x="3619" y="1717916"/>
                  </a:lnTo>
                  <a:lnTo>
                    <a:pt x="0" y="1722729"/>
                  </a:lnTo>
                  <a:lnTo>
                    <a:pt x="0" y="1732394"/>
                  </a:lnTo>
                  <a:lnTo>
                    <a:pt x="3619" y="1737194"/>
                  </a:lnTo>
                  <a:lnTo>
                    <a:pt x="9613" y="1737194"/>
                  </a:lnTo>
                  <a:lnTo>
                    <a:pt x="14427" y="1737194"/>
                  </a:lnTo>
                  <a:lnTo>
                    <a:pt x="19240" y="1732394"/>
                  </a:lnTo>
                  <a:lnTo>
                    <a:pt x="19240" y="1722729"/>
                  </a:lnTo>
                  <a:close/>
                </a:path>
                <a:path w="2134235" h="2284729">
                  <a:moveTo>
                    <a:pt x="19240" y="1644624"/>
                  </a:moveTo>
                  <a:lnTo>
                    <a:pt x="14427" y="1639811"/>
                  </a:lnTo>
                  <a:lnTo>
                    <a:pt x="3619" y="1639811"/>
                  </a:lnTo>
                  <a:lnTo>
                    <a:pt x="0" y="1644624"/>
                  </a:lnTo>
                  <a:lnTo>
                    <a:pt x="0" y="1654225"/>
                  </a:lnTo>
                  <a:lnTo>
                    <a:pt x="3619" y="1659039"/>
                  </a:lnTo>
                  <a:lnTo>
                    <a:pt x="9613" y="1659039"/>
                  </a:lnTo>
                  <a:lnTo>
                    <a:pt x="14427" y="1659039"/>
                  </a:lnTo>
                  <a:lnTo>
                    <a:pt x="19240" y="1654225"/>
                  </a:lnTo>
                  <a:lnTo>
                    <a:pt x="19240" y="1644624"/>
                  </a:lnTo>
                  <a:close/>
                </a:path>
                <a:path w="2134235" h="2284729">
                  <a:moveTo>
                    <a:pt x="19240" y="1566443"/>
                  </a:moveTo>
                  <a:lnTo>
                    <a:pt x="14427" y="1561655"/>
                  </a:lnTo>
                  <a:lnTo>
                    <a:pt x="3619" y="1561655"/>
                  </a:lnTo>
                  <a:lnTo>
                    <a:pt x="0" y="1566443"/>
                  </a:lnTo>
                  <a:lnTo>
                    <a:pt x="0" y="1576082"/>
                  </a:lnTo>
                  <a:lnTo>
                    <a:pt x="3619" y="1580896"/>
                  </a:lnTo>
                  <a:lnTo>
                    <a:pt x="9613" y="1580896"/>
                  </a:lnTo>
                  <a:lnTo>
                    <a:pt x="14427" y="1580896"/>
                  </a:lnTo>
                  <a:lnTo>
                    <a:pt x="19240" y="1576082"/>
                  </a:lnTo>
                  <a:lnTo>
                    <a:pt x="19240" y="1566443"/>
                  </a:lnTo>
                  <a:close/>
                </a:path>
                <a:path w="2134235" h="2284729">
                  <a:moveTo>
                    <a:pt x="19240" y="1488313"/>
                  </a:moveTo>
                  <a:lnTo>
                    <a:pt x="14427" y="1483499"/>
                  </a:lnTo>
                  <a:lnTo>
                    <a:pt x="3619" y="1483499"/>
                  </a:lnTo>
                  <a:lnTo>
                    <a:pt x="0" y="1488313"/>
                  </a:lnTo>
                  <a:lnTo>
                    <a:pt x="0" y="1497952"/>
                  </a:lnTo>
                  <a:lnTo>
                    <a:pt x="3619" y="1502740"/>
                  </a:lnTo>
                  <a:lnTo>
                    <a:pt x="9613" y="1502740"/>
                  </a:lnTo>
                  <a:lnTo>
                    <a:pt x="14427" y="1502740"/>
                  </a:lnTo>
                  <a:lnTo>
                    <a:pt x="19240" y="1497952"/>
                  </a:lnTo>
                  <a:lnTo>
                    <a:pt x="19240" y="1488313"/>
                  </a:lnTo>
                  <a:close/>
                </a:path>
                <a:path w="2134235" h="2284729">
                  <a:moveTo>
                    <a:pt x="19240" y="1410157"/>
                  </a:moveTo>
                  <a:lnTo>
                    <a:pt x="14427" y="1405382"/>
                  </a:lnTo>
                  <a:lnTo>
                    <a:pt x="3619" y="1405382"/>
                  </a:lnTo>
                  <a:lnTo>
                    <a:pt x="0" y="1410157"/>
                  </a:lnTo>
                  <a:lnTo>
                    <a:pt x="0" y="1419809"/>
                  </a:lnTo>
                  <a:lnTo>
                    <a:pt x="3619" y="1424622"/>
                  </a:lnTo>
                  <a:lnTo>
                    <a:pt x="9613" y="1424622"/>
                  </a:lnTo>
                  <a:lnTo>
                    <a:pt x="14427" y="1424622"/>
                  </a:lnTo>
                  <a:lnTo>
                    <a:pt x="19240" y="1419809"/>
                  </a:lnTo>
                  <a:lnTo>
                    <a:pt x="19240" y="1410157"/>
                  </a:lnTo>
                  <a:close/>
                </a:path>
                <a:path w="2134235" h="2284729">
                  <a:moveTo>
                    <a:pt x="19240" y="1332039"/>
                  </a:moveTo>
                  <a:lnTo>
                    <a:pt x="14427" y="1327238"/>
                  </a:lnTo>
                  <a:lnTo>
                    <a:pt x="3619" y="1327238"/>
                  </a:lnTo>
                  <a:lnTo>
                    <a:pt x="0" y="1332039"/>
                  </a:lnTo>
                  <a:lnTo>
                    <a:pt x="0" y="1341653"/>
                  </a:lnTo>
                  <a:lnTo>
                    <a:pt x="3619" y="1346454"/>
                  </a:lnTo>
                  <a:lnTo>
                    <a:pt x="9613" y="1346454"/>
                  </a:lnTo>
                  <a:lnTo>
                    <a:pt x="14427" y="1346454"/>
                  </a:lnTo>
                  <a:lnTo>
                    <a:pt x="19240" y="1341653"/>
                  </a:lnTo>
                  <a:lnTo>
                    <a:pt x="19240" y="1332039"/>
                  </a:lnTo>
                  <a:close/>
                </a:path>
                <a:path w="2134235" h="2284729">
                  <a:moveTo>
                    <a:pt x="19240" y="1253909"/>
                  </a:moveTo>
                  <a:lnTo>
                    <a:pt x="14427" y="1249095"/>
                  </a:lnTo>
                  <a:lnTo>
                    <a:pt x="3619" y="1249095"/>
                  </a:lnTo>
                  <a:lnTo>
                    <a:pt x="0" y="1253909"/>
                  </a:lnTo>
                  <a:lnTo>
                    <a:pt x="0" y="1263523"/>
                  </a:lnTo>
                  <a:lnTo>
                    <a:pt x="3619" y="1268323"/>
                  </a:lnTo>
                  <a:lnTo>
                    <a:pt x="9613" y="1268323"/>
                  </a:lnTo>
                  <a:lnTo>
                    <a:pt x="14427" y="1268323"/>
                  </a:lnTo>
                  <a:lnTo>
                    <a:pt x="19240" y="1263523"/>
                  </a:lnTo>
                  <a:lnTo>
                    <a:pt x="19240" y="1253909"/>
                  </a:lnTo>
                  <a:close/>
                </a:path>
                <a:path w="2134235" h="2284729">
                  <a:moveTo>
                    <a:pt x="19240" y="1175778"/>
                  </a:moveTo>
                  <a:lnTo>
                    <a:pt x="14427" y="1170965"/>
                  </a:lnTo>
                  <a:lnTo>
                    <a:pt x="3619" y="1170965"/>
                  </a:lnTo>
                  <a:lnTo>
                    <a:pt x="0" y="1175778"/>
                  </a:lnTo>
                  <a:lnTo>
                    <a:pt x="0" y="1185392"/>
                  </a:lnTo>
                  <a:lnTo>
                    <a:pt x="3619" y="1190193"/>
                  </a:lnTo>
                  <a:lnTo>
                    <a:pt x="9613" y="1190193"/>
                  </a:lnTo>
                  <a:lnTo>
                    <a:pt x="14427" y="1190193"/>
                  </a:lnTo>
                  <a:lnTo>
                    <a:pt x="19240" y="1185392"/>
                  </a:lnTo>
                  <a:lnTo>
                    <a:pt x="19240" y="1175778"/>
                  </a:lnTo>
                  <a:close/>
                </a:path>
                <a:path w="2134235" h="2284729">
                  <a:moveTo>
                    <a:pt x="19240" y="1097622"/>
                  </a:moveTo>
                  <a:lnTo>
                    <a:pt x="14427" y="1092822"/>
                  </a:lnTo>
                  <a:lnTo>
                    <a:pt x="3619" y="1092822"/>
                  </a:lnTo>
                  <a:lnTo>
                    <a:pt x="0" y="1097622"/>
                  </a:lnTo>
                  <a:lnTo>
                    <a:pt x="0" y="1107236"/>
                  </a:lnTo>
                  <a:lnTo>
                    <a:pt x="3619" y="1112050"/>
                  </a:lnTo>
                  <a:lnTo>
                    <a:pt x="9613" y="1112050"/>
                  </a:lnTo>
                  <a:lnTo>
                    <a:pt x="14427" y="1112050"/>
                  </a:lnTo>
                  <a:lnTo>
                    <a:pt x="19240" y="1107236"/>
                  </a:lnTo>
                  <a:lnTo>
                    <a:pt x="19240" y="1097622"/>
                  </a:lnTo>
                  <a:close/>
                </a:path>
                <a:path w="2134235" h="2284729">
                  <a:moveTo>
                    <a:pt x="19240" y="1019479"/>
                  </a:moveTo>
                  <a:lnTo>
                    <a:pt x="14427" y="1014679"/>
                  </a:lnTo>
                  <a:lnTo>
                    <a:pt x="3619" y="1014679"/>
                  </a:lnTo>
                  <a:lnTo>
                    <a:pt x="0" y="1019479"/>
                  </a:lnTo>
                  <a:lnTo>
                    <a:pt x="0" y="1029106"/>
                  </a:lnTo>
                  <a:lnTo>
                    <a:pt x="3619" y="1033894"/>
                  </a:lnTo>
                  <a:lnTo>
                    <a:pt x="9613" y="1033894"/>
                  </a:lnTo>
                  <a:lnTo>
                    <a:pt x="14427" y="1033894"/>
                  </a:lnTo>
                  <a:lnTo>
                    <a:pt x="19240" y="1029106"/>
                  </a:lnTo>
                  <a:lnTo>
                    <a:pt x="19240" y="1019479"/>
                  </a:lnTo>
                  <a:close/>
                </a:path>
                <a:path w="2134235" h="2284729">
                  <a:moveTo>
                    <a:pt x="19240" y="941336"/>
                  </a:moveTo>
                  <a:lnTo>
                    <a:pt x="14427" y="936510"/>
                  </a:lnTo>
                  <a:lnTo>
                    <a:pt x="3619" y="936510"/>
                  </a:lnTo>
                  <a:lnTo>
                    <a:pt x="0" y="941336"/>
                  </a:lnTo>
                  <a:lnTo>
                    <a:pt x="0" y="950963"/>
                  </a:lnTo>
                  <a:lnTo>
                    <a:pt x="3619" y="955763"/>
                  </a:lnTo>
                  <a:lnTo>
                    <a:pt x="9613" y="955763"/>
                  </a:lnTo>
                  <a:lnTo>
                    <a:pt x="14427" y="955763"/>
                  </a:lnTo>
                  <a:lnTo>
                    <a:pt x="19240" y="950963"/>
                  </a:lnTo>
                  <a:lnTo>
                    <a:pt x="19240" y="941336"/>
                  </a:lnTo>
                  <a:close/>
                </a:path>
                <a:path w="2134235" h="2284729">
                  <a:moveTo>
                    <a:pt x="19240" y="863193"/>
                  </a:moveTo>
                  <a:lnTo>
                    <a:pt x="14427" y="858380"/>
                  </a:lnTo>
                  <a:lnTo>
                    <a:pt x="3619" y="858380"/>
                  </a:lnTo>
                  <a:lnTo>
                    <a:pt x="0" y="863193"/>
                  </a:lnTo>
                  <a:lnTo>
                    <a:pt x="0" y="872820"/>
                  </a:lnTo>
                  <a:lnTo>
                    <a:pt x="3619" y="877608"/>
                  </a:lnTo>
                  <a:lnTo>
                    <a:pt x="9613" y="877608"/>
                  </a:lnTo>
                  <a:lnTo>
                    <a:pt x="14427" y="877608"/>
                  </a:lnTo>
                  <a:lnTo>
                    <a:pt x="19240" y="872820"/>
                  </a:lnTo>
                  <a:lnTo>
                    <a:pt x="19240" y="863193"/>
                  </a:lnTo>
                  <a:close/>
                </a:path>
                <a:path w="2134235" h="2284729">
                  <a:moveTo>
                    <a:pt x="19240" y="785037"/>
                  </a:moveTo>
                  <a:lnTo>
                    <a:pt x="14427" y="780224"/>
                  </a:lnTo>
                  <a:lnTo>
                    <a:pt x="3619" y="780224"/>
                  </a:lnTo>
                  <a:lnTo>
                    <a:pt x="0" y="785037"/>
                  </a:lnTo>
                  <a:lnTo>
                    <a:pt x="0" y="794664"/>
                  </a:lnTo>
                  <a:lnTo>
                    <a:pt x="3619" y="799477"/>
                  </a:lnTo>
                  <a:lnTo>
                    <a:pt x="9613" y="799477"/>
                  </a:lnTo>
                  <a:lnTo>
                    <a:pt x="14427" y="799477"/>
                  </a:lnTo>
                  <a:lnTo>
                    <a:pt x="19240" y="794664"/>
                  </a:lnTo>
                  <a:lnTo>
                    <a:pt x="19240" y="785037"/>
                  </a:lnTo>
                  <a:close/>
                </a:path>
                <a:path w="2134235" h="2284729">
                  <a:moveTo>
                    <a:pt x="19240" y="706920"/>
                  </a:moveTo>
                  <a:lnTo>
                    <a:pt x="14427" y="702081"/>
                  </a:lnTo>
                  <a:lnTo>
                    <a:pt x="3619" y="702081"/>
                  </a:lnTo>
                  <a:lnTo>
                    <a:pt x="0" y="706920"/>
                  </a:lnTo>
                  <a:lnTo>
                    <a:pt x="0" y="716534"/>
                  </a:lnTo>
                  <a:lnTo>
                    <a:pt x="3619" y="721334"/>
                  </a:lnTo>
                  <a:lnTo>
                    <a:pt x="9613" y="721334"/>
                  </a:lnTo>
                  <a:lnTo>
                    <a:pt x="14427" y="721334"/>
                  </a:lnTo>
                  <a:lnTo>
                    <a:pt x="19240" y="716534"/>
                  </a:lnTo>
                  <a:lnTo>
                    <a:pt x="19240" y="706920"/>
                  </a:lnTo>
                  <a:close/>
                </a:path>
                <a:path w="2134235" h="2284729">
                  <a:moveTo>
                    <a:pt x="19240" y="628764"/>
                  </a:moveTo>
                  <a:lnTo>
                    <a:pt x="14427" y="623951"/>
                  </a:lnTo>
                  <a:lnTo>
                    <a:pt x="3619" y="623951"/>
                  </a:lnTo>
                  <a:lnTo>
                    <a:pt x="0" y="628764"/>
                  </a:lnTo>
                  <a:lnTo>
                    <a:pt x="0" y="638378"/>
                  </a:lnTo>
                  <a:lnTo>
                    <a:pt x="3619" y="643191"/>
                  </a:lnTo>
                  <a:lnTo>
                    <a:pt x="9613" y="643191"/>
                  </a:lnTo>
                  <a:lnTo>
                    <a:pt x="14427" y="643191"/>
                  </a:lnTo>
                  <a:lnTo>
                    <a:pt x="19240" y="638378"/>
                  </a:lnTo>
                  <a:lnTo>
                    <a:pt x="19240" y="628764"/>
                  </a:lnTo>
                  <a:close/>
                </a:path>
                <a:path w="2134235" h="2284729">
                  <a:moveTo>
                    <a:pt x="19240" y="550608"/>
                  </a:moveTo>
                  <a:lnTo>
                    <a:pt x="14427" y="545807"/>
                  </a:lnTo>
                  <a:lnTo>
                    <a:pt x="3619" y="545807"/>
                  </a:lnTo>
                  <a:lnTo>
                    <a:pt x="0" y="550608"/>
                  </a:lnTo>
                  <a:lnTo>
                    <a:pt x="0" y="560235"/>
                  </a:lnTo>
                  <a:lnTo>
                    <a:pt x="3619" y="565035"/>
                  </a:lnTo>
                  <a:lnTo>
                    <a:pt x="9613" y="565035"/>
                  </a:lnTo>
                  <a:lnTo>
                    <a:pt x="14427" y="565035"/>
                  </a:lnTo>
                  <a:lnTo>
                    <a:pt x="19240" y="560235"/>
                  </a:lnTo>
                  <a:lnTo>
                    <a:pt x="19240" y="550608"/>
                  </a:lnTo>
                  <a:close/>
                </a:path>
                <a:path w="2134235" h="2284729">
                  <a:moveTo>
                    <a:pt x="19240" y="472478"/>
                  </a:moveTo>
                  <a:lnTo>
                    <a:pt x="14427" y="467664"/>
                  </a:lnTo>
                  <a:lnTo>
                    <a:pt x="3619" y="467664"/>
                  </a:lnTo>
                  <a:lnTo>
                    <a:pt x="0" y="472478"/>
                  </a:lnTo>
                  <a:lnTo>
                    <a:pt x="0" y="483298"/>
                  </a:lnTo>
                  <a:lnTo>
                    <a:pt x="3619" y="486905"/>
                  </a:lnTo>
                  <a:lnTo>
                    <a:pt x="9613" y="486905"/>
                  </a:lnTo>
                  <a:lnTo>
                    <a:pt x="14427" y="486905"/>
                  </a:lnTo>
                  <a:lnTo>
                    <a:pt x="19240" y="483298"/>
                  </a:lnTo>
                  <a:lnTo>
                    <a:pt x="19240" y="472478"/>
                  </a:lnTo>
                  <a:close/>
                </a:path>
                <a:path w="2134235" h="2284729">
                  <a:moveTo>
                    <a:pt x="19240" y="394322"/>
                  </a:moveTo>
                  <a:lnTo>
                    <a:pt x="14427" y="389534"/>
                  </a:lnTo>
                  <a:lnTo>
                    <a:pt x="3619" y="389534"/>
                  </a:lnTo>
                  <a:lnTo>
                    <a:pt x="0" y="394322"/>
                  </a:lnTo>
                  <a:lnTo>
                    <a:pt x="0" y="405142"/>
                  </a:lnTo>
                  <a:lnTo>
                    <a:pt x="3619" y="408749"/>
                  </a:lnTo>
                  <a:lnTo>
                    <a:pt x="9613" y="408749"/>
                  </a:lnTo>
                  <a:lnTo>
                    <a:pt x="14427" y="408749"/>
                  </a:lnTo>
                  <a:lnTo>
                    <a:pt x="19240" y="405142"/>
                  </a:lnTo>
                  <a:lnTo>
                    <a:pt x="19240" y="394322"/>
                  </a:lnTo>
                  <a:close/>
                </a:path>
                <a:path w="2134235" h="2284729">
                  <a:moveTo>
                    <a:pt x="19240" y="316179"/>
                  </a:moveTo>
                  <a:lnTo>
                    <a:pt x="14427" y="311378"/>
                  </a:lnTo>
                  <a:lnTo>
                    <a:pt x="3619" y="311378"/>
                  </a:lnTo>
                  <a:lnTo>
                    <a:pt x="0" y="316179"/>
                  </a:lnTo>
                  <a:lnTo>
                    <a:pt x="0" y="327012"/>
                  </a:lnTo>
                  <a:lnTo>
                    <a:pt x="3619" y="330619"/>
                  </a:lnTo>
                  <a:lnTo>
                    <a:pt x="9613" y="330619"/>
                  </a:lnTo>
                  <a:lnTo>
                    <a:pt x="14427" y="330619"/>
                  </a:lnTo>
                  <a:lnTo>
                    <a:pt x="19240" y="327012"/>
                  </a:lnTo>
                  <a:lnTo>
                    <a:pt x="19240" y="316179"/>
                  </a:lnTo>
                  <a:close/>
                </a:path>
                <a:path w="2134235" h="2284729">
                  <a:moveTo>
                    <a:pt x="19240" y="238036"/>
                  </a:moveTo>
                  <a:lnTo>
                    <a:pt x="14427" y="233235"/>
                  </a:lnTo>
                  <a:lnTo>
                    <a:pt x="3619" y="233235"/>
                  </a:lnTo>
                  <a:lnTo>
                    <a:pt x="0" y="238036"/>
                  </a:lnTo>
                  <a:lnTo>
                    <a:pt x="0" y="248881"/>
                  </a:lnTo>
                  <a:lnTo>
                    <a:pt x="3619" y="252488"/>
                  </a:lnTo>
                  <a:lnTo>
                    <a:pt x="9613" y="252488"/>
                  </a:lnTo>
                  <a:lnTo>
                    <a:pt x="14427" y="252488"/>
                  </a:lnTo>
                  <a:lnTo>
                    <a:pt x="19240" y="248881"/>
                  </a:lnTo>
                  <a:lnTo>
                    <a:pt x="19240" y="238036"/>
                  </a:lnTo>
                  <a:close/>
                </a:path>
                <a:path w="2134235" h="2284729">
                  <a:moveTo>
                    <a:pt x="19240" y="159905"/>
                  </a:moveTo>
                  <a:lnTo>
                    <a:pt x="14427" y="155079"/>
                  </a:lnTo>
                  <a:lnTo>
                    <a:pt x="3619" y="155079"/>
                  </a:lnTo>
                  <a:lnTo>
                    <a:pt x="0" y="159905"/>
                  </a:lnTo>
                  <a:lnTo>
                    <a:pt x="0" y="170726"/>
                  </a:lnTo>
                  <a:lnTo>
                    <a:pt x="3619" y="174320"/>
                  </a:lnTo>
                  <a:lnTo>
                    <a:pt x="9613" y="174320"/>
                  </a:lnTo>
                  <a:lnTo>
                    <a:pt x="14427" y="174320"/>
                  </a:lnTo>
                  <a:lnTo>
                    <a:pt x="19240" y="170726"/>
                  </a:lnTo>
                  <a:lnTo>
                    <a:pt x="19240" y="159905"/>
                  </a:lnTo>
                  <a:close/>
                </a:path>
                <a:path w="2134235" h="2284729">
                  <a:moveTo>
                    <a:pt x="19240" y="81749"/>
                  </a:moveTo>
                  <a:lnTo>
                    <a:pt x="14427" y="76949"/>
                  </a:lnTo>
                  <a:lnTo>
                    <a:pt x="3619" y="76949"/>
                  </a:lnTo>
                  <a:lnTo>
                    <a:pt x="0" y="81749"/>
                  </a:lnTo>
                  <a:lnTo>
                    <a:pt x="0" y="92583"/>
                  </a:lnTo>
                  <a:lnTo>
                    <a:pt x="3619" y="96177"/>
                  </a:lnTo>
                  <a:lnTo>
                    <a:pt x="9613" y="96177"/>
                  </a:lnTo>
                  <a:lnTo>
                    <a:pt x="14427" y="96177"/>
                  </a:lnTo>
                  <a:lnTo>
                    <a:pt x="19240" y="92583"/>
                  </a:lnTo>
                  <a:lnTo>
                    <a:pt x="19240" y="81749"/>
                  </a:lnTo>
                  <a:close/>
                </a:path>
                <a:path w="2134235" h="2284729">
                  <a:moveTo>
                    <a:pt x="2133930" y="2268563"/>
                  </a:moveTo>
                  <a:lnTo>
                    <a:pt x="2129117" y="2264943"/>
                  </a:lnTo>
                  <a:lnTo>
                    <a:pt x="2118296" y="2264943"/>
                  </a:lnTo>
                  <a:lnTo>
                    <a:pt x="2114677" y="2268563"/>
                  </a:lnTo>
                  <a:lnTo>
                    <a:pt x="2114677" y="2279370"/>
                  </a:lnTo>
                  <a:lnTo>
                    <a:pt x="2118296" y="2284196"/>
                  </a:lnTo>
                  <a:lnTo>
                    <a:pt x="2124316" y="2284196"/>
                  </a:lnTo>
                  <a:lnTo>
                    <a:pt x="2129117" y="2284196"/>
                  </a:lnTo>
                  <a:lnTo>
                    <a:pt x="2133930" y="2279370"/>
                  </a:lnTo>
                  <a:lnTo>
                    <a:pt x="2133930" y="2268563"/>
                  </a:lnTo>
                  <a:close/>
                </a:path>
                <a:path w="2134235" h="2284729">
                  <a:moveTo>
                    <a:pt x="2133930" y="2190432"/>
                  </a:moveTo>
                  <a:lnTo>
                    <a:pt x="2129117" y="2186813"/>
                  </a:lnTo>
                  <a:lnTo>
                    <a:pt x="2118296" y="2186813"/>
                  </a:lnTo>
                  <a:lnTo>
                    <a:pt x="2114677" y="2190432"/>
                  </a:lnTo>
                  <a:lnTo>
                    <a:pt x="2114677" y="2201240"/>
                  </a:lnTo>
                  <a:lnTo>
                    <a:pt x="2118296" y="2206040"/>
                  </a:lnTo>
                  <a:lnTo>
                    <a:pt x="2124316" y="2206040"/>
                  </a:lnTo>
                  <a:lnTo>
                    <a:pt x="2129117" y="2206040"/>
                  </a:lnTo>
                  <a:lnTo>
                    <a:pt x="2133930" y="2201240"/>
                  </a:lnTo>
                  <a:lnTo>
                    <a:pt x="2133930" y="2190432"/>
                  </a:lnTo>
                  <a:close/>
                </a:path>
                <a:path w="2134235" h="2284729">
                  <a:moveTo>
                    <a:pt x="2133930" y="2112264"/>
                  </a:moveTo>
                  <a:lnTo>
                    <a:pt x="2129117" y="2108657"/>
                  </a:lnTo>
                  <a:lnTo>
                    <a:pt x="2118296" y="2108657"/>
                  </a:lnTo>
                  <a:lnTo>
                    <a:pt x="2114677" y="2112264"/>
                  </a:lnTo>
                  <a:lnTo>
                    <a:pt x="2114677" y="2123097"/>
                  </a:lnTo>
                  <a:lnTo>
                    <a:pt x="2118296" y="2127910"/>
                  </a:lnTo>
                  <a:lnTo>
                    <a:pt x="2124316" y="2127910"/>
                  </a:lnTo>
                  <a:lnTo>
                    <a:pt x="2129117" y="2127910"/>
                  </a:lnTo>
                  <a:lnTo>
                    <a:pt x="2133930" y="2123097"/>
                  </a:lnTo>
                  <a:lnTo>
                    <a:pt x="2133930" y="2112264"/>
                  </a:lnTo>
                  <a:close/>
                </a:path>
                <a:path w="2134235" h="2284729">
                  <a:moveTo>
                    <a:pt x="2133930" y="2034120"/>
                  </a:moveTo>
                  <a:lnTo>
                    <a:pt x="2129117" y="2030526"/>
                  </a:lnTo>
                  <a:lnTo>
                    <a:pt x="2118296" y="2030526"/>
                  </a:lnTo>
                  <a:lnTo>
                    <a:pt x="2114677" y="2034120"/>
                  </a:lnTo>
                  <a:lnTo>
                    <a:pt x="2114677" y="2044941"/>
                  </a:lnTo>
                  <a:lnTo>
                    <a:pt x="2118296" y="2049754"/>
                  </a:lnTo>
                  <a:lnTo>
                    <a:pt x="2124316" y="2049754"/>
                  </a:lnTo>
                  <a:lnTo>
                    <a:pt x="2129117" y="2049754"/>
                  </a:lnTo>
                  <a:lnTo>
                    <a:pt x="2133930" y="2044941"/>
                  </a:lnTo>
                  <a:lnTo>
                    <a:pt x="2133930" y="2034120"/>
                  </a:lnTo>
                  <a:close/>
                </a:path>
                <a:path w="2134235" h="2284729">
                  <a:moveTo>
                    <a:pt x="2133930" y="1955990"/>
                  </a:moveTo>
                  <a:lnTo>
                    <a:pt x="2129117" y="1952383"/>
                  </a:lnTo>
                  <a:lnTo>
                    <a:pt x="2118296" y="1952383"/>
                  </a:lnTo>
                  <a:lnTo>
                    <a:pt x="2114677" y="1955990"/>
                  </a:lnTo>
                  <a:lnTo>
                    <a:pt x="2114677" y="1966823"/>
                  </a:lnTo>
                  <a:lnTo>
                    <a:pt x="2118296" y="1971598"/>
                  </a:lnTo>
                  <a:lnTo>
                    <a:pt x="2124316" y="1971598"/>
                  </a:lnTo>
                  <a:lnTo>
                    <a:pt x="2129117" y="1971598"/>
                  </a:lnTo>
                  <a:lnTo>
                    <a:pt x="2133930" y="1966823"/>
                  </a:lnTo>
                  <a:lnTo>
                    <a:pt x="2133930" y="1955990"/>
                  </a:lnTo>
                  <a:close/>
                </a:path>
                <a:path w="2134235" h="2284729">
                  <a:moveTo>
                    <a:pt x="2133930" y="1877834"/>
                  </a:moveTo>
                  <a:lnTo>
                    <a:pt x="2129117" y="1874240"/>
                  </a:lnTo>
                  <a:lnTo>
                    <a:pt x="2118296" y="1874240"/>
                  </a:lnTo>
                  <a:lnTo>
                    <a:pt x="2114677" y="1877834"/>
                  </a:lnTo>
                  <a:lnTo>
                    <a:pt x="2114677" y="1888667"/>
                  </a:lnTo>
                  <a:lnTo>
                    <a:pt x="2118296" y="1893481"/>
                  </a:lnTo>
                  <a:lnTo>
                    <a:pt x="2124316" y="1893481"/>
                  </a:lnTo>
                  <a:lnTo>
                    <a:pt x="2129117" y="1893481"/>
                  </a:lnTo>
                  <a:lnTo>
                    <a:pt x="2133930" y="1888667"/>
                  </a:lnTo>
                  <a:lnTo>
                    <a:pt x="2133930" y="1877834"/>
                  </a:lnTo>
                  <a:close/>
                </a:path>
                <a:path w="2134235" h="2284729">
                  <a:moveTo>
                    <a:pt x="2133930" y="1799678"/>
                  </a:moveTo>
                  <a:lnTo>
                    <a:pt x="2129117" y="1796097"/>
                  </a:lnTo>
                  <a:lnTo>
                    <a:pt x="2118296" y="1796097"/>
                  </a:lnTo>
                  <a:lnTo>
                    <a:pt x="2114677" y="1799678"/>
                  </a:lnTo>
                  <a:lnTo>
                    <a:pt x="2114677" y="1810499"/>
                  </a:lnTo>
                  <a:lnTo>
                    <a:pt x="2118296" y="1815312"/>
                  </a:lnTo>
                  <a:lnTo>
                    <a:pt x="2124316" y="1815312"/>
                  </a:lnTo>
                  <a:lnTo>
                    <a:pt x="2129117" y="1815312"/>
                  </a:lnTo>
                  <a:lnTo>
                    <a:pt x="2133930" y="1810499"/>
                  </a:lnTo>
                  <a:lnTo>
                    <a:pt x="2133930" y="1799678"/>
                  </a:lnTo>
                  <a:close/>
                </a:path>
                <a:path w="2134235" h="2284729">
                  <a:moveTo>
                    <a:pt x="2133930" y="1722729"/>
                  </a:moveTo>
                  <a:lnTo>
                    <a:pt x="2129117" y="1717916"/>
                  </a:lnTo>
                  <a:lnTo>
                    <a:pt x="2118296" y="1717916"/>
                  </a:lnTo>
                  <a:lnTo>
                    <a:pt x="2114677" y="1722729"/>
                  </a:lnTo>
                  <a:lnTo>
                    <a:pt x="2114677" y="1732394"/>
                  </a:lnTo>
                  <a:lnTo>
                    <a:pt x="2118296" y="1737194"/>
                  </a:lnTo>
                  <a:lnTo>
                    <a:pt x="2124316" y="1737194"/>
                  </a:lnTo>
                  <a:lnTo>
                    <a:pt x="2129117" y="1737194"/>
                  </a:lnTo>
                  <a:lnTo>
                    <a:pt x="2133930" y="1732394"/>
                  </a:lnTo>
                  <a:lnTo>
                    <a:pt x="2133930" y="1722729"/>
                  </a:lnTo>
                  <a:close/>
                </a:path>
                <a:path w="2134235" h="2284729">
                  <a:moveTo>
                    <a:pt x="2133930" y="1644624"/>
                  </a:moveTo>
                  <a:lnTo>
                    <a:pt x="2129117" y="1639811"/>
                  </a:lnTo>
                  <a:lnTo>
                    <a:pt x="2118296" y="1639811"/>
                  </a:lnTo>
                  <a:lnTo>
                    <a:pt x="2114677" y="1644624"/>
                  </a:lnTo>
                  <a:lnTo>
                    <a:pt x="2114677" y="1654225"/>
                  </a:lnTo>
                  <a:lnTo>
                    <a:pt x="2118296" y="1659039"/>
                  </a:lnTo>
                  <a:lnTo>
                    <a:pt x="2124316" y="1659039"/>
                  </a:lnTo>
                  <a:lnTo>
                    <a:pt x="2129117" y="1659039"/>
                  </a:lnTo>
                  <a:lnTo>
                    <a:pt x="2133930" y="1654225"/>
                  </a:lnTo>
                  <a:lnTo>
                    <a:pt x="2133930" y="1644624"/>
                  </a:lnTo>
                  <a:close/>
                </a:path>
                <a:path w="2134235" h="2284729">
                  <a:moveTo>
                    <a:pt x="2133930" y="1566443"/>
                  </a:moveTo>
                  <a:lnTo>
                    <a:pt x="2129117" y="1561655"/>
                  </a:lnTo>
                  <a:lnTo>
                    <a:pt x="2118296" y="1561655"/>
                  </a:lnTo>
                  <a:lnTo>
                    <a:pt x="2114677" y="1566443"/>
                  </a:lnTo>
                  <a:lnTo>
                    <a:pt x="2114677" y="1576082"/>
                  </a:lnTo>
                  <a:lnTo>
                    <a:pt x="2118296" y="1580896"/>
                  </a:lnTo>
                  <a:lnTo>
                    <a:pt x="2124316" y="1580896"/>
                  </a:lnTo>
                  <a:lnTo>
                    <a:pt x="2129117" y="1580896"/>
                  </a:lnTo>
                  <a:lnTo>
                    <a:pt x="2133930" y="1576082"/>
                  </a:lnTo>
                  <a:lnTo>
                    <a:pt x="2133930" y="1566443"/>
                  </a:lnTo>
                  <a:close/>
                </a:path>
                <a:path w="2134235" h="2284729">
                  <a:moveTo>
                    <a:pt x="2133930" y="1488313"/>
                  </a:moveTo>
                  <a:lnTo>
                    <a:pt x="2129117" y="1483499"/>
                  </a:lnTo>
                  <a:lnTo>
                    <a:pt x="2118296" y="1483499"/>
                  </a:lnTo>
                  <a:lnTo>
                    <a:pt x="2114677" y="1488313"/>
                  </a:lnTo>
                  <a:lnTo>
                    <a:pt x="2114677" y="1497952"/>
                  </a:lnTo>
                  <a:lnTo>
                    <a:pt x="2118296" y="1502740"/>
                  </a:lnTo>
                  <a:lnTo>
                    <a:pt x="2124316" y="1502740"/>
                  </a:lnTo>
                  <a:lnTo>
                    <a:pt x="2129117" y="1502740"/>
                  </a:lnTo>
                  <a:lnTo>
                    <a:pt x="2133930" y="1497952"/>
                  </a:lnTo>
                  <a:lnTo>
                    <a:pt x="2133930" y="1488313"/>
                  </a:lnTo>
                  <a:close/>
                </a:path>
                <a:path w="2134235" h="2284729">
                  <a:moveTo>
                    <a:pt x="2133930" y="1410157"/>
                  </a:moveTo>
                  <a:lnTo>
                    <a:pt x="2129117" y="1405382"/>
                  </a:lnTo>
                  <a:lnTo>
                    <a:pt x="2118296" y="1405382"/>
                  </a:lnTo>
                  <a:lnTo>
                    <a:pt x="2114677" y="1410157"/>
                  </a:lnTo>
                  <a:lnTo>
                    <a:pt x="2114677" y="1419809"/>
                  </a:lnTo>
                  <a:lnTo>
                    <a:pt x="2118296" y="1424622"/>
                  </a:lnTo>
                  <a:lnTo>
                    <a:pt x="2124316" y="1424622"/>
                  </a:lnTo>
                  <a:lnTo>
                    <a:pt x="2129117" y="1424622"/>
                  </a:lnTo>
                  <a:lnTo>
                    <a:pt x="2133930" y="1419809"/>
                  </a:lnTo>
                  <a:lnTo>
                    <a:pt x="2133930" y="1410157"/>
                  </a:lnTo>
                  <a:close/>
                </a:path>
                <a:path w="2134235" h="2284729">
                  <a:moveTo>
                    <a:pt x="2133930" y="1332039"/>
                  </a:moveTo>
                  <a:lnTo>
                    <a:pt x="2129117" y="1327238"/>
                  </a:lnTo>
                  <a:lnTo>
                    <a:pt x="2118296" y="1327238"/>
                  </a:lnTo>
                  <a:lnTo>
                    <a:pt x="2114677" y="1332039"/>
                  </a:lnTo>
                  <a:lnTo>
                    <a:pt x="2114677" y="1341653"/>
                  </a:lnTo>
                  <a:lnTo>
                    <a:pt x="2118296" y="1346454"/>
                  </a:lnTo>
                  <a:lnTo>
                    <a:pt x="2124316" y="1346454"/>
                  </a:lnTo>
                  <a:lnTo>
                    <a:pt x="2129117" y="1346454"/>
                  </a:lnTo>
                  <a:lnTo>
                    <a:pt x="2133930" y="1341653"/>
                  </a:lnTo>
                  <a:lnTo>
                    <a:pt x="2133930" y="1332039"/>
                  </a:lnTo>
                  <a:close/>
                </a:path>
                <a:path w="2134235" h="2284729">
                  <a:moveTo>
                    <a:pt x="2133930" y="1253909"/>
                  </a:moveTo>
                  <a:lnTo>
                    <a:pt x="2129117" y="1249095"/>
                  </a:lnTo>
                  <a:lnTo>
                    <a:pt x="2118296" y="1249095"/>
                  </a:lnTo>
                  <a:lnTo>
                    <a:pt x="2114677" y="1253909"/>
                  </a:lnTo>
                  <a:lnTo>
                    <a:pt x="2114677" y="1263523"/>
                  </a:lnTo>
                  <a:lnTo>
                    <a:pt x="2118296" y="1268323"/>
                  </a:lnTo>
                  <a:lnTo>
                    <a:pt x="2124316" y="1268323"/>
                  </a:lnTo>
                  <a:lnTo>
                    <a:pt x="2129117" y="1268323"/>
                  </a:lnTo>
                  <a:lnTo>
                    <a:pt x="2133930" y="1263523"/>
                  </a:lnTo>
                  <a:lnTo>
                    <a:pt x="2133930" y="1253909"/>
                  </a:lnTo>
                  <a:close/>
                </a:path>
                <a:path w="2134235" h="2284729">
                  <a:moveTo>
                    <a:pt x="2133930" y="1175778"/>
                  </a:moveTo>
                  <a:lnTo>
                    <a:pt x="2129117" y="1170965"/>
                  </a:lnTo>
                  <a:lnTo>
                    <a:pt x="2118296" y="1170965"/>
                  </a:lnTo>
                  <a:lnTo>
                    <a:pt x="2114677" y="1175778"/>
                  </a:lnTo>
                  <a:lnTo>
                    <a:pt x="2114677" y="1185392"/>
                  </a:lnTo>
                  <a:lnTo>
                    <a:pt x="2118296" y="1190193"/>
                  </a:lnTo>
                  <a:lnTo>
                    <a:pt x="2124316" y="1190193"/>
                  </a:lnTo>
                  <a:lnTo>
                    <a:pt x="2129117" y="1190193"/>
                  </a:lnTo>
                  <a:lnTo>
                    <a:pt x="2133930" y="1185392"/>
                  </a:lnTo>
                  <a:lnTo>
                    <a:pt x="2133930" y="1175778"/>
                  </a:lnTo>
                  <a:close/>
                </a:path>
                <a:path w="2134235" h="2284729">
                  <a:moveTo>
                    <a:pt x="2133930" y="1097622"/>
                  </a:moveTo>
                  <a:lnTo>
                    <a:pt x="2129117" y="1092822"/>
                  </a:lnTo>
                  <a:lnTo>
                    <a:pt x="2118296" y="1092822"/>
                  </a:lnTo>
                  <a:lnTo>
                    <a:pt x="2114677" y="1097622"/>
                  </a:lnTo>
                  <a:lnTo>
                    <a:pt x="2114677" y="1107236"/>
                  </a:lnTo>
                  <a:lnTo>
                    <a:pt x="2118296" y="1112050"/>
                  </a:lnTo>
                  <a:lnTo>
                    <a:pt x="2124316" y="1112050"/>
                  </a:lnTo>
                  <a:lnTo>
                    <a:pt x="2129117" y="1112050"/>
                  </a:lnTo>
                  <a:lnTo>
                    <a:pt x="2133930" y="1107236"/>
                  </a:lnTo>
                  <a:lnTo>
                    <a:pt x="2133930" y="1097622"/>
                  </a:lnTo>
                  <a:close/>
                </a:path>
                <a:path w="2134235" h="2284729">
                  <a:moveTo>
                    <a:pt x="2133930" y="1019479"/>
                  </a:moveTo>
                  <a:lnTo>
                    <a:pt x="2129117" y="1014679"/>
                  </a:lnTo>
                  <a:lnTo>
                    <a:pt x="2118296" y="1014679"/>
                  </a:lnTo>
                  <a:lnTo>
                    <a:pt x="2114677" y="1019479"/>
                  </a:lnTo>
                  <a:lnTo>
                    <a:pt x="2114677" y="1029106"/>
                  </a:lnTo>
                  <a:lnTo>
                    <a:pt x="2118296" y="1033894"/>
                  </a:lnTo>
                  <a:lnTo>
                    <a:pt x="2124316" y="1033894"/>
                  </a:lnTo>
                  <a:lnTo>
                    <a:pt x="2129117" y="1033894"/>
                  </a:lnTo>
                  <a:lnTo>
                    <a:pt x="2133930" y="1029106"/>
                  </a:lnTo>
                  <a:lnTo>
                    <a:pt x="2133930" y="1019479"/>
                  </a:lnTo>
                  <a:close/>
                </a:path>
                <a:path w="2134235" h="2284729">
                  <a:moveTo>
                    <a:pt x="2133930" y="941336"/>
                  </a:moveTo>
                  <a:lnTo>
                    <a:pt x="2129117" y="936510"/>
                  </a:lnTo>
                  <a:lnTo>
                    <a:pt x="2118296" y="936510"/>
                  </a:lnTo>
                  <a:lnTo>
                    <a:pt x="2114677" y="941336"/>
                  </a:lnTo>
                  <a:lnTo>
                    <a:pt x="2114677" y="950963"/>
                  </a:lnTo>
                  <a:lnTo>
                    <a:pt x="2118296" y="955763"/>
                  </a:lnTo>
                  <a:lnTo>
                    <a:pt x="2124316" y="955763"/>
                  </a:lnTo>
                  <a:lnTo>
                    <a:pt x="2129117" y="955763"/>
                  </a:lnTo>
                  <a:lnTo>
                    <a:pt x="2133930" y="950963"/>
                  </a:lnTo>
                  <a:lnTo>
                    <a:pt x="2133930" y="941336"/>
                  </a:lnTo>
                  <a:close/>
                </a:path>
                <a:path w="2134235" h="2284729">
                  <a:moveTo>
                    <a:pt x="2133930" y="863193"/>
                  </a:moveTo>
                  <a:lnTo>
                    <a:pt x="2129117" y="858380"/>
                  </a:lnTo>
                  <a:lnTo>
                    <a:pt x="2118296" y="858380"/>
                  </a:lnTo>
                  <a:lnTo>
                    <a:pt x="2114677" y="863193"/>
                  </a:lnTo>
                  <a:lnTo>
                    <a:pt x="2114677" y="872820"/>
                  </a:lnTo>
                  <a:lnTo>
                    <a:pt x="2118296" y="877608"/>
                  </a:lnTo>
                  <a:lnTo>
                    <a:pt x="2124316" y="877608"/>
                  </a:lnTo>
                  <a:lnTo>
                    <a:pt x="2129117" y="877608"/>
                  </a:lnTo>
                  <a:lnTo>
                    <a:pt x="2133930" y="872820"/>
                  </a:lnTo>
                  <a:lnTo>
                    <a:pt x="2133930" y="863193"/>
                  </a:lnTo>
                  <a:close/>
                </a:path>
                <a:path w="2134235" h="2284729">
                  <a:moveTo>
                    <a:pt x="2133930" y="785037"/>
                  </a:moveTo>
                  <a:lnTo>
                    <a:pt x="2129117" y="780224"/>
                  </a:lnTo>
                  <a:lnTo>
                    <a:pt x="2118296" y="780224"/>
                  </a:lnTo>
                  <a:lnTo>
                    <a:pt x="2114677" y="785037"/>
                  </a:lnTo>
                  <a:lnTo>
                    <a:pt x="2114677" y="794664"/>
                  </a:lnTo>
                  <a:lnTo>
                    <a:pt x="2118296" y="799477"/>
                  </a:lnTo>
                  <a:lnTo>
                    <a:pt x="2124316" y="799477"/>
                  </a:lnTo>
                  <a:lnTo>
                    <a:pt x="2129117" y="799477"/>
                  </a:lnTo>
                  <a:lnTo>
                    <a:pt x="2133930" y="794664"/>
                  </a:lnTo>
                  <a:lnTo>
                    <a:pt x="2133930" y="785037"/>
                  </a:lnTo>
                  <a:close/>
                </a:path>
                <a:path w="2134235" h="2284729">
                  <a:moveTo>
                    <a:pt x="2133930" y="706920"/>
                  </a:moveTo>
                  <a:lnTo>
                    <a:pt x="2129117" y="702081"/>
                  </a:lnTo>
                  <a:lnTo>
                    <a:pt x="2118296" y="702081"/>
                  </a:lnTo>
                  <a:lnTo>
                    <a:pt x="2114677" y="706920"/>
                  </a:lnTo>
                  <a:lnTo>
                    <a:pt x="2114677" y="716534"/>
                  </a:lnTo>
                  <a:lnTo>
                    <a:pt x="2118296" y="721334"/>
                  </a:lnTo>
                  <a:lnTo>
                    <a:pt x="2124316" y="721334"/>
                  </a:lnTo>
                  <a:lnTo>
                    <a:pt x="2129117" y="721334"/>
                  </a:lnTo>
                  <a:lnTo>
                    <a:pt x="2133930" y="716534"/>
                  </a:lnTo>
                  <a:lnTo>
                    <a:pt x="2133930" y="706920"/>
                  </a:lnTo>
                  <a:close/>
                </a:path>
                <a:path w="2134235" h="2284729">
                  <a:moveTo>
                    <a:pt x="2133930" y="628764"/>
                  </a:moveTo>
                  <a:lnTo>
                    <a:pt x="2129117" y="623951"/>
                  </a:lnTo>
                  <a:lnTo>
                    <a:pt x="2118296" y="623951"/>
                  </a:lnTo>
                  <a:lnTo>
                    <a:pt x="2114677" y="628764"/>
                  </a:lnTo>
                  <a:lnTo>
                    <a:pt x="2114677" y="638378"/>
                  </a:lnTo>
                  <a:lnTo>
                    <a:pt x="2118296" y="643191"/>
                  </a:lnTo>
                  <a:lnTo>
                    <a:pt x="2124316" y="643191"/>
                  </a:lnTo>
                  <a:lnTo>
                    <a:pt x="2129117" y="643191"/>
                  </a:lnTo>
                  <a:lnTo>
                    <a:pt x="2133930" y="638378"/>
                  </a:lnTo>
                  <a:lnTo>
                    <a:pt x="2133930" y="628764"/>
                  </a:lnTo>
                  <a:close/>
                </a:path>
                <a:path w="2134235" h="2284729">
                  <a:moveTo>
                    <a:pt x="2133930" y="550608"/>
                  </a:moveTo>
                  <a:lnTo>
                    <a:pt x="2129117" y="545807"/>
                  </a:lnTo>
                  <a:lnTo>
                    <a:pt x="2118296" y="545807"/>
                  </a:lnTo>
                  <a:lnTo>
                    <a:pt x="2114677" y="550608"/>
                  </a:lnTo>
                  <a:lnTo>
                    <a:pt x="2114677" y="560235"/>
                  </a:lnTo>
                  <a:lnTo>
                    <a:pt x="2118296" y="565035"/>
                  </a:lnTo>
                  <a:lnTo>
                    <a:pt x="2124316" y="565035"/>
                  </a:lnTo>
                  <a:lnTo>
                    <a:pt x="2129117" y="565035"/>
                  </a:lnTo>
                  <a:lnTo>
                    <a:pt x="2133930" y="560235"/>
                  </a:lnTo>
                  <a:lnTo>
                    <a:pt x="2133930" y="550608"/>
                  </a:lnTo>
                  <a:close/>
                </a:path>
                <a:path w="2134235" h="2284729">
                  <a:moveTo>
                    <a:pt x="2133930" y="472478"/>
                  </a:moveTo>
                  <a:lnTo>
                    <a:pt x="2129117" y="467664"/>
                  </a:lnTo>
                  <a:lnTo>
                    <a:pt x="2118296" y="467664"/>
                  </a:lnTo>
                  <a:lnTo>
                    <a:pt x="2114677" y="472478"/>
                  </a:lnTo>
                  <a:lnTo>
                    <a:pt x="2114677" y="483298"/>
                  </a:lnTo>
                  <a:lnTo>
                    <a:pt x="2118296" y="486905"/>
                  </a:lnTo>
                  <a:lnTo>
                    <a:pt x="2124316" y="486905"/>
                  </a:lnTo>
                  <a:lnTo>
                    <a:pt x="2129117" y="486905"/>
                  </a:lnTo>
                  <a:lnTo>
                    <a:pt x="2133930" y="483298"/>
                  </a:lnTo>
                  <a:lnTo>
                    <a:pt x="2133930" y="472478"/>
                  </a:lnTo>
                  <a:close/>
                </a:path>
                <a:path w="2134235" h="2284729">
                  <a:moveTo>
                    <a:pt x="2133930" y="394322"/>
                  </a:moveTo>
                  <a:lnTo>
                    <a:pt x="2129117" y="389534"/>
                  </a:lnTo>
                  <a:lnTo>
                    <a:pt x="2118296" y="389534"/>
                  </a:lnTo>
                  <a:lnTo>
                    <a:pt x="2114677" y="394322"/>
                  </a:lnTo>
                  <a:lnTo>
                    <a:pt x="2114677" y="405142"/>
                  </a:lnTo>
                  <a:lnTo>
                    <a:pt x="2118296" y="408749"/>
                  </a:lnTo>
                  <a:lnTo>
                    <a:pt x="2124316" y="408749"/>
                  </a:lnTo>
                  <a:lnTo>
                    <a:pt x="2129117" y="408749"/>
                  </a:lnTo>
                  <a:lnTo>
                    <a:pt x="2133930" y="405142"/>
                  </a:lnTo>
                  <a:lnTo>
                    <a:pt x="2133930" y="394322"/>
                  </a:lnTo>
                  <a:close/>
                </a:path>
                <a:path w="2134235" h="2284729">
                  <a:moveTo>
                    <a:pt x="2133930" y="316179"/>
                  </a:moveTo>
                  <a:lnTo>
                    <a:pt x="2129117" y="311378"/>
                  </a:lnTo>
                  <a:lnTo>
                    <a:pt x="2118296" y="311378"/>
                  </a:lnTo>
                  <a:lnTo>
                    <a:pt x="2114677" y="316179"/>
                  </a:lnTo>
                  <a:lnTo>
                    <a:pt x="2114677" y="327012"/>
                  </a:lnTo>
                  <a:lnTo>
                    <a:pt x="2118296" y="330619"/>
                  </a:lnTo>
                  <a:lnTo>
                    <a:pt x="2124316" y="330619"/>
                  </a:lnTo>
                  <a:lnTo>
                    <a:pt x="2129117" y="330619"/>
                  </a:lnTo>
                  <a:lnTo>
                    <a:pt x="2133930" y="327012"/>
                  </a:lnTo>
                  <a:lnTo>
                    <a:pt x="2133930" y="316179"/>
                  </a:lnTo>
                  <a:close/>
                </a:path>
                <a:path w="2134235" h="2284729">
                  <a:moveTo>
                    <a:pt x="2133930" y="238036"/>
                  </a:moveTo>
                  <a:lnTo>
                    <a:pt x="2129117" y="233235"/>
                  </a:lnTo>
                  <a:lnTo>
                    <a:pt x="2118296" y="233235"/>
                  </a:lnTo>
                  <a:lnTo>
                    <a:pt x="2114677" y="238036"/>
                  </a:lnTo>
                  <a:lnTo>
                    <a:pt x="2114677" y="248881"/>
                  </a:lnTo>
                  <a:lnTo>
                    <a:pt x="2118296" y="252488"/>
                  </a:lnTo>
                  <a:lnTo>
                    <a:pt x="2124316" y="252488"/>
                  </a:lnTo>
                  <a:lnTo>
                    <a:pt x="2129117" y="252488"/>
                  </a:lnTo>
                  <a:lnTo>
                    <a:pt x="2133930" y="248881"/>
                  </a:lnTo>
                  <a:lnTo>
                    <a:pt x="2133930" y="238036"/>
                  </a:lnTo>
                  <a:close/>
                </a:path>
                <a:path w="2134235" h="2284729">
                  <a:moveTo>
                    <a:pt x="2133930" y="159905"/>
                  </a:moveTo>
                  <a:lnTo>
                    <a:pt x="2129117" y="155079"/>
                  </a:lnTo>
                  <a:lnTo>
                    <a:pt x="2118296" y="155079"/>
                  </a:lnTo>
                  <a:lnTo>
                    <a:pt x="2114677" y="159905"/>
                  </a:lnTo>
                  <a:lnTo>
                    <a:pt x="2114677" y="170726"/>
                  </a:lnTo>
                  <a:lnTo>
                    <a:pt x="2118296" y="174320"/>
                  </a:lnTo>
                  <a:lnTo>
                    <a:pt x="2124316" y="174320"/>
                  </a:lnTo>
                  <a:lnTo>
                    <a:pt x="2129117" y="174320"/>
                  </a:lnTo>
                  <a:lnTo>
                    <a:pt x="2133930" y="170726"/>
                  </a:lnTo>
                  <a:lnTo>
                    <a:pt x="2133930" y="159905"/>
                  </a:lnTo>
                  <a:close/>
                </a:path>
                <a:path w="2134235" h="2284729">
                  <a:moveTo>
                    <a:pt x="2133930" y="81749"/>
                  </a:moveTo>
                  <a:lnTo>
                    <a:pt x="2129117" y="76949"/>
                  </a:lnTo>
                  <a:lnTo>
                    <a:pt x="2118296" y="76949"/>
                  </a:lnTo>
                  <a:lnTo>
                    <a:pt x="2114677" y="81749"/>
                  </a:lnTo>
                  <a:lnTo>
                    <a:pt x="2114677" y="92583"/>
                  </a:lnTo>
                  <a:lnTo>
                    <a:pt x="2118296" y="96177"/>
                  </a:lnTo>
                  <a:lnTo>
                    <a:pt x="2124316" y="96177"/>
                  </a:lnTo>
                  <a:lnTo>
                    <a:pt x="2129117" y="96177"/>
                  </a:lnTo>
                  <a:lnTo>
                    <a:pt x="2133930" y="92583"/>
                  </a:lnTo>
                  <a:lnTo>
                    <a:pt x="2133930" y="81749"/>
                  </a:lnTo>
                  <a:close/>
                </a:path>
                <a:path w="2134235" h="2284729">
                  <a:moveTo>
                    <a:pt x="2133930" y="4826"/>
                  </a:moveTo>
                  <a:lnTo>
                    <a:pt x="2129117" y="0"/>
                  </a:lnTo>
                  <a:lnTo>
                    <a:pt x="2118296" y="0"/>
                  </a:lnTo>
                  <a:lnTo>
                    <a:pt x="2114677" y="4826"/>
                  </a:lnTo>
                  <a:lnTo>
                    <a:pt x="2114677" y="15646"/>
                  </a:lnTo>
                  <a:lnTo>
                    <a:pt x="2118296" y="19240"/>
                  </a:lnTo>
                  <a:lnTo>
                    <a:pt x="2124316" y="19240"/>
                  </a:lnTo>
                  <a:lnTo>
                    <a:pt x="2129117" y="19240"/>
                  </a:lnTo>
                  <a:lnTo>
                    <a:pt x="2133930" y="15646"/>
                  </a:lnTo>
                  <a:lnTo>
                    <a:pt x="2133930" y="48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065462" y="4660519"/>
              <a:ext cx="2081530" cy="2397760"/>
            </a:xfrm>
            <a:custGeom>
              <a:avLst/>
              <a:gdLst/>
              <a:ahLst/>
              <a:cxnLst/>
              <a:rect l="l" t="t" r="r" b="b"/>
              <a:pathLst>
                <a:path w="2081529" h="2397759">
                  <a:moveTo>
                    <a:pt x="90169" y="156159"/>
                  </a:moveTo>
                  <a:lnTo>
                    <a:pt x="90169" y="429171"/>
                  </a:lnTo>
                  <a:lnTo>
                    <a:pt x="0" y="429171"/>
                  </a:lnTo>
                </a:path>
                <a:path w="2081529" h="2397759">
                  <a:moveTo>
                    <a:pt x="2081022" y="233222"/>
                  </a:moveTo>
                  <a:lnTo>
                    <a:pt x="91732" y="233222"/>
                  </a:lnTo>
                </a:path>
                <a:path w="2081529" h="2397759">
                  <a:moveTo>
                    <a:pt x="2078621" y="288531"/>
                  </a:moveTo>
                  <a:lnTo>
                    <a:pt x="1497939" y="288531"/>
                  </a:lnTo>
                </a:path>
                <a:path w="2081529" h="2397759">
                  <a:moveTo>
                    <a:pt x="0" y="2397175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094291" y="489494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25272" y="0"/>
                  </a:moveTo>
                  <a:lnTo>
                    <a:pt x="7251" y="0"/>
                  </a:lnTo>
                  <a:lnTo>
                    <a:pt x="0" y="7213"/>
                  </a:lnTo>
                  <a:lnTo>
                    <a:pt x="0" y="25234"/>
                  </a:lnTo>
                  <a:lnTo>
                    <a:pt x="7251" y="32473"/>
                  </a:lnTo>
                  <a:lnTo>
                    <a:pt x="15659" y="32473"/>
                  </a:lnTo>
                  <a:lnTo>
                    <a:pt x="25272" y="32473"/>
                  </a:lnTo>
                  <a:lnTo>
                    <a:pt x="32473" y="25234"/>
                  </a:lnTo>
                  <a:lnTo>
                    <a:pt x="32473" y="7213"/>
                  </a:lnTo>
                  <a:lnTo>
                    <a:pt x="252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59797" y="4909363"/>
              <a:ext cx="25234" cy="25234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559568" y="4909362"/>
              <a:ext cx="26441" cy="25234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32921" y="4909362"/>
              <a:ext cx="25247" cy="25234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833912" y="4909362"/>
              <a:ext cx="25234" cy="25234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3094291" y="5046421"/>
              <a:ext cx="33020" cy="31750"/>
            </a:xfrm>
            <a:custGeom>
              <a:avLst/>
              <a:gdLst/>
              <a:ahLst/>
              <a:cxnLst/>
              <a:rect l="l" t="t" r="r" b="b"/>
              <a:pathLst>
                <a:path w="33019" h="31750">
                  <a:moveTo>
                    <a:pt x="25272" y="0"/>
                  </a:moveTo>
                  <a:lnTo>
                    <a:pt x="7251" y="0"/>
                  </a:lnTo>
                  <a:lnTo>
                    <a:pt x="0" y="7200"/>
                  </a:lnTo>
                  <a:lnTo>
                    <a:pt x="0" y="24041"/>
                  </a:lnTo>
                  <a:lnTo>
                    <a:pt x="7251" y="31254"/>
                  </a:lnTo>
                  <a:lnTo>
                    <a:pt x="15659" y="31254"/>
                  </a:lnTo>
                  <a:lnTo>
                    <a:pt x="25272" y="31254"/>
                  </a:lnTo>
                  <a:lnTo>
                    <a:pt x="32473" y="24041"/>
                  </a:lnTo>
                  <a:lnTo>
                    <a:pt x="32473" y="7200"/>
                  </a:lnTo>
                  <a:lnTo>
                    <a:pt x="252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157194" y="4949050"/>
              <a:ext cx="1406525" cy="1633855"/>
            </a:xfrm>
            <a:custGeom>
              <a:avLst/>
              <a:gdLst/>
              <a:ahLst/>
              <a:cxnLst/>
              <a:rect l="l" t="t" r="r" b="b"/>
              <a:pathLst>
                <a:path w="1406525" h="1633854">
                  <a:moveTo>
                    <a:pt x="0" y="2387"/>
                  </a:moveTo>
                  <a:lnTo>
                    <a:pt x="593851" y="0"/>
                  </a:lnTo>
                  <a:lnTo>
                    <a:pt x="593534" y="1633778"/>
                  </a:lnTo>
                  <a:lnTo>
                    <a:pt x="1406207" y="1633778"/>
                  </a:lnTo>
                  <a:lnTo>
                    <a:pt x="140620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812019" y="5361394"/>
              <a:ext cx="600075" cy="66675"/>
            </a:xfrm>
            <a:custGeom>
              <a:avLst/>
              <a:gdLst/>
              <a:ahLst/>
              <a:cxnLst/>
              <a:rect l="l" t="t" r="r" b="b"/>
              <a:pathLst>
                <a:path w="600075" h="66675">
                  <a:moveTo>
                    <a:pt x="599909" y="0"/>
                  </a:moveTo>
                  <a:lnTo>
                    <a:pt x="584288" y="0"/>
                  </a:lnTo>
                  <a:lnTo>
                    <a:pt x="560247" y="44488"/>
                  </a:lnTo>
                  <a:lnTo>
                    <a:pt x="408762" y="44488"/>
                  </a:lnTo>
                  <a:lnTo>
                    <a:pt x="436422" y="0"/>
                  </a:lnTo>
                  <a:lnTo>
                    <a:pt x="420789" y="0"/>
                  </a:lnTo>
                  <a:lnTo>
                    <a:pt x="391922" y="44488"/>
                  </a:lnTo>
                  <a:lnTo>
                    <a:pt x="375094" y="44488"/>
                  </a:lnTo>
                  <a:lnTo>
                    <a:pt x="403948" y="0"/>
                  </a:lnTo>
                  <a:lnTo>
                    <a:pt x="388315" y="0"/>
                  </a:lnTo>
                  <a:lnTo>
                    <a:pt x="358254" y="44488"/>
                  </a:lnTo>
                  <a:lnTo>
                    <a:pt x="223621" y="44488"/>
                  </a:lnTo>
                  <a:lnTo>
                    <a:pt x="257263" y="0"/>
                  </a:lnTo>
                  <a:lnTo>
                    <a:pt x="240461" y="0"/>
                  </a:lnTo>
                  <a:lnTo>
                    <a:pt x="206781" y="44488"/>
                  </a:lnTo>
                  <a:lnTo>
                    <a:pt x="189953" y="44488"/>
                  </a:lnTo>
                  <a:lnTo>
                    <a:pt x="224828" y="0"/>
                  </a:lnTo>
                  <a:lnTo>
                    <a:pt x="207975" y="0"/>
                  </a:lnTo>
                  <a:lnTo>
                    <a:pt x="173113" y="44488"/>
                  </a:lnTo>
                  <a:lnTo>
                    <a:pt x="38481" y="44488"/>
                  </a:lnTo>
                  <a:lnTo>
                    <a:pt x="76949" y="0"/>
                  </a:lnTo>
                  <a:lnTo>
                    <a:pt x="61328" y="0"/>
                  </a:lnTo>
                  <a:lnTo>
                    <a:pt x="0" y="66128"/>
                  </a:lnTo>
                  <a:lnTo>
                    <a:pt x="568655" y="66128"/>
                  </a:lnTo>
                  <a:lnTo>
                    <a:pt x="59990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812019" y="5361394"/>
              <a:ext cx="600075" cy="66675"/>
            </a:xfrm>
            <a:custGeom>
              <a:avLst/>
              <a:gdLst/>
              <a:ahLst/>
              <a:cxnLst/>
              <a:rect l="l" t="t" r="r" b="b"/>
              <a:pathLst>
                <a:path w="600075" h="66675">
                  <a:moveTo>
                    <a:pt x="599909" y="0"/>
                  </a:moveTo>
                  <a:lnTo>
                    <a:pt x="568655" y="66128"/>
                  </a:lnTo>
                  <a:lnTo>
                    <a:pt x="0" y="66128"/>
                  </a:lnTo>
                  <a:lnTo>
                    <a:pt x="61328" y="0"/>
                  </a:lnTo>
                  <a:lnTo>
                    <a:pt x="76949" y="0"/>
                  </a:lnTo>
                  <a:lnTo>
                    <a:pt x="38481" y="44488"/>
                  </a:lnTo>
                  <a:lnTo>
                    <a:pt x="173113" y="44488"/>
                  </a:lnTo>
                  <a:lnTo>
                    <a:pt x="207975" y="0"/>
                  </a:lnTo>
                  <a:lnTo>
                    <a:pt x="224828" y="0"/>
                  </a:lnTo>
                  <a:lnTo>
                    <a:pt x="189953" y="44488"/>
                  </a:lnTo>
                  <a:lnTo>
                    <a:pt x="206781" y="44488"/>
                  </a:lnTo>
                  <a:lnTo>
                    <a:pt x="240461" y="0"/>
                  </a:lnTo>
                  <a:lnTo>
                    <a:pt x="257263" y="0"/>
                  </a:lnTo>
                  <a:lnTo>
                    <a:pt x="223621" y="44488"/>
                  </a:lnTo>
                  <a:lnTo>
                    <a:pt x="358254" y="44488"/>
                  </a:lnTo>
                  <a:lnTo>
                    <a:pt x="388315" y="0"/>
                  </a:lnTo>
                  <a:lnTo>
                    <a:pt x="403948" y="0"/>
                  </a:lnTo>
                  <a:lnTo>
                    <a:pt x="375094" y="44488"/>
                  </a:lnTo>
                  <a:lnTo>
                    <a:pt x="391922" y="44488"/>
                  </a:lnTo>
                  <a:lnTo>
                    <a:pt x="420789" y="0"/>
                  </a:lnTo>
                  <a:lnTo>
                    <a:pt x="436422" y="0"/>
                  </a:lnTo>
                  <a:lnTo>
                    <a:pt x="408762" y="44488"/>
                  </a:lnTo>
                  <a:lnTo>
                    <a:pt x="560247" y="44488"/>
                  </a:lnTo>
                  <a:lnTo>
                    <a:pt x="584288" y="0"/>
                  </a:lnTo>
                  <a:lnTo>
                    <a:pt x="599909" y="0"/>
                  </a:lnTo>
                  <a:close/>
                </a:path>
                <a:path w="600075" h="66675">
                  <a:moveTo>
                    <a:pt x="52920" y="44488"/>
                  </a:moveTo>
                  <a:lnTo>
                    <a:pt x="80568" y="13233"/>
                  </a:lnTo>
                  <a:lnTo>
                    <a:pt x="195948" y="13233"/>
                  </a:lnTo>
                </a:path>
                <a:path w="600075" h="66675">
                  <a:moveTo>
                    <a:pt x="235648" y="44488"/>
                  </a:moveTo>
                  <a:lnTo>
                    <a:pt x="258495" y="13233"/>
                  </a:lnTo>
                  <a:lnTo>
                    <a:pt x="378713" y="13233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888968" y="5082489"/>
              <a:ext cx="497840" cy="323850"/>
            </a:xfrm>
            <a:custGeom>
              <a:avLst/>
              <a:gdLst/>
              <a:ahLst/>
              <a:cxnLst/>
              <a:rect l="l" t="t" r="r" b="b"/>
              <a:pathLst>
                <a:path w="497839" h="323850">
                  <a:moveTo>
                    <a:pt x="348653" y="323392"/>
                  </a:moveTo>
                  <a:lnTo>
                    <a:pt x="366661" y="292138"/>
                  </a:lnTo>
                  <a:lnTo>
                    <a:pt x="497713" y="292138"/>
                  </a:lnTo>
                </a:path>
                <a:path w="497839" h="323850">
                  <a:moveTo>
                    <a:pt x="359473" y="278904"/>
                  </a:moveTo>
                  <a:lnTo>
                    <a:pt x="359473" y="304164"/>
                  </a:lnTo>
                </a:path>
                <a:path w="497839" h="323850">
                  <a:moveTo>
                    <a:pt x="326999" y="278904"/>
                  </a:moveTo>
                  <a:lnTo>
                    <a:pt x="326999" y="304164"/>
                  </a:lnTo>
                </a:path>
                <a:path w="497839" h="323850">
                  <a:moveTo>
                    <a:pt x="180314" y="292138"/>
                  </a:moveTo>
                  <a:lnTo>
                    <a:pt x="180314" y="278904"/>
                  </a:lnTo>
                  <a:lnTo>
                    <a:pt x="193573" y="274104"/>
                  </a:lnTo>
                  <a:lnTo>
                    <a:pt x="193573" y="265696"/>
                  </a:lnTo>
                  <a:lnTo>
                    <a:pt x="184202" y="264119"/>
                  </a:lnTo>
                  <a:lnTo>
                    <a:pt x="176423" y="259386"/>
                  </a:lnTo>
                  <a:lnTo>
                    <a:pt x="170904" y="251493"/>
                  </a:lnTo>
                  <a:lnTo>
                    <a:pt x="168313" y="240436"/>
                  </a:lnTo>
                  <a:lnTo>
                    <a:pt x="168313" y="0"/>
                  </a:lnTo>
                  <a:lnTo>
                    <a:pt x="352247" y="0"/>
                  </a:lnTo>
                  <a:lnTo>
                    <a:pt x="352247" y="234403"/>
                  </a:lnTo>
                  <a:lnTo>
                    <a:pt x="350557" y="248674"/>
                  </a:lnTo>
                  <a:lnTo>
                    <a:pt x="345938" y="260122"/>
                  </a:lnTo>
                  <a:lnTo>
                    <a:pt x="339066" y="267734"/>
                  </a:lnTo>
                  <a:lnTo>
                    <a:pt x="330619" y="270497"/>
                  </a:lnTo>
                  <a:lnTo>
                    <a:pt x="330619" y="292138"/>
                  </a:lnTo>
                </a:path>
                <a:path w="497839" h="323850">
                  <a:moveTo>
                    <a:pt x="147878" y="278904"/>
                  </a:moveTo>
                  <a:lnTo>
                    <a:pt x="147878" y="300558"/>
                  </a:lnTo>
                </a:path>
                <a:path w="497839" h="323850">
                  <a:moveTo>
                    <a:pt x="0" y="278904"/>
                  </a:moveTo>
                  <a:lnTo>
                    <a:pt x="0" y="29334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377054" y="5427522"/>
              <a:ext cx="3810" cy="971550"/>
            </a:xfrm>
            <a:custGeom>
              <a:avLst/>
              <a:gdLst/>
              <a:ahLst/>
              <a:cxnLst/>
              <a:rect l="l" t="t" r="r" b="b"/>
              <a:pathLst>
                <a:path w="3810" h="971550">
                  <a:moveTo>
                    <a:pt x="1809" y="-2286"/>
                  </a:moveTo>
                  <a:lnTo>
                    <a:pt x="1809" y="973645"/>
                  </a:lnTo>
                </a:path>
              </a:pathLst>
            </a:custGeom>
            <a:ln w="819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810825" y="5533313"/>
              <a:ext cx="568960" cy="157480"/>
            </a:xfrm>
            <a:custGeom>
              <a:avLst/>
              <a:gdLst/>
              <a:ahLst/>
              <a:cxnLst/>
              <a:rect l="l" t="t" r="r" b="b"/>
              <a:pathLst>
                <a:path w="568960" h="157479">
                  <a:moveTo>
                    <a:pt x="2387" y="0"/>
                  </a:moveTo>
                  <a:lnTo>
                    <a:pt x="568655" y="0"/>
                  </a:lnTo>
                </a:path>
                <a:path w="568960" h="157479">
                  <a:moveTo>
                    <a:pt x="0" y="157479"/>
                  </a:moveTo>
                  <a:lnTo>
                    <a:pt x="568655" y="157479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802405" y="5767743"/>
              <a:ext cx="578485" cy="8890"/>
            </a:xfrm>
            <a:custGeom>
              <a:avLst/>
              <a:gdLst/>
              <a:ahLst/>
              <a:cxnLst/>
              <a:rect l="l" t="t" r="r" b="b"/>
              <a:pathLst>
                <a:path w="578485" h="8889">
                  <a:moveTo>
                    <a:pt x="9613" y="0"/>
                  </a:moveTo>
                  <a:lnTo>
                    <a:pt x="578269" y="0"/>
                  </a:lnTo>
                </a:path>
                <a:path w="578485" h="8889">
                  <a:moveTo>
                    <a:pt x="0" y="8407"/>
                  </a:moveTo>
                  <a:lnTo>
                    <a:pt x="574649" y="84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846906" y="5704014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1615" y="0"/>
                  </a:moveTo>
                  <a:lnTo>
                    <a:pt x="5994" y="0"/>
                  </a:lnTo>
                  <a:lnTo>
                    <a:pt x="0" y="6019"/>
                  </a:lnTo>
                  <a:lnTo>
                    <a:pt x="0" y="21653"/>
                  </a:lnTo>
                  <a:lnTo>
                    <a:pt x="5994" y="27647"/>
                  </a:lnTo>
                  <a:lnTo>
                    <a:pt x="14414" y="27647"/>
                  </a:lnTo>
                  <a:lnTo>
                    <a:pt x="21615" y="27647"/>
                  </a:lnTo>
                  <a:lnTo>
                    <a:pt x="28841" y="21653"/>
                  </a:lnTo>
                  <a:lnTo>
                    <a:pt x="28841" y="6019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846906" y="5704014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14414" y="27647"/>
                  </a:moveTo>
                  <a:lnTo>
                    <a:pt x="21615" y="27647"/>
                  </a:lnTo>
                  <a:lnTo>
                    <a:pt x="28841" y="21653"/>
                  </a:lnTo>
                  <a:lnTo>
                    <a:pt x="28841" y="14439"/>
                  </a:lnTo>
                  <a:lnTo>
                    <a:pt x="28841" y="6019"/>
                  </a:lnTo>
                  <a:lnTo>
                    <a:pt x="21615" y="0"/>
                  </a:lnTo>
                  <a:lnTo>
                    <a:pt x="14414" y="0"/>
                  </a:lnTo>
                  <a:lnTo>
                    <a:pt x="5994" y="0"/>
                  </a:lnTo>
                  <a:lnTo>
                    <a:pt x="0" y="6019"/>
                  </a:lnTo>
                  <a:lnTo>
                    <a:pt x="0" y="14439"/>
                  </a:lnTo>
                  <a:lnTo>
                    <a:pt x="0" y="21653"/>
                  </a:lnTo>
                  <a:lnTo>
                    <a:pt x="5994" y="27647"/>
                  </a:lnTo>
                  <a:lnTo>
                    <a:pt x="14414" y="2764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957497" y="5704014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1628" y="0"/>
                  </a:moveTo>
                  <a:lnTo>
                    <a:pt x="6019" y="0"/>
                  </a:lnTo>
                  <a:lnTo>
                    <a:pt x="0" y="6019"/>
                  </a:lnTo>
                  <a:lnTo>
                    <a:pt x="0" y="21653"/>
                  </a:lnTo>
                  <a:lnTo>
                    <a:pt x="6019" y="27647"/>
                  </a:lnTo>
                  <a:lnTo>
                    <a:pt x="14414" y="27647"/>
                  </a:lnTo>
                  <a:lnTo>
                    <a:pt x="21628" y="27647"/>
                  </a:lnTo>
                  <a:lnTo>
                    <a:pt x="28854" y="21653"/>
                  </a:lnTo>
                  <a:lnTo>
                    <a:pt x="28854" y="6019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957497" y="5704014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14414" y="27647"/>
                  </a:moveTo>
                  <a:lnTo>
                    <a:pt x="21628" y="27647"/>
                  </a:lnTo>
                  <a:lnTo>
                    <a:pt x="28854" y="21653"/>
                  </a:lnTo>
                  <a:lnTo>
                    <a:pt x="28854" y="14439"/>
                  </a:lnTo>
                  <a:lnTo>
                    <a:pt x="28854" y="6019"/>
                  </a:lnTo>
                  <a:lnTo>
                    <a:pt x="21628" y="0"/>
                  </a:lnTo>
                  <a:lnTo>
                    <a:pt x="14414" y="0"/>
                  </a:lnTo>
                  <a:lnTo>
                    <a:pt x="6019" y="0"/>
                  </a:lnTo>
                  <a:lnTo>
                    <a:pt x="0" y="6019"/>
                  </a:lnTo>
                  <a:lnTo>
                    <a:pt x="0" y="14439"/>
                  </a:lnTo>
                  <a:lnTo>
                    <a:pt x="0" y="21653"/>
                  </a:lnTo>
                  <a:lnTo>
                    <a:pt x="6019" y="27647"/>
                  </a:lnTo>
                  <a:lnTo>
                    <a:pt x="14414" y="2764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033227" y="570401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640" y="0"/>
                  </a:moveTo>
                  <a:lnTo>
                    <a:pt x="6019" y="0"/>
                  </a:lnTo>
                  <a:lnTo>
                    <a:pt x="0" y="6019"/>
                  </a:lnTo>
                  <a:lnTo>
                    <a:pt x="0" y="21653"/>
                  </a:lnTo>
                  <a:lnTo>
                    <a:pt x="6019" y="27647"/>
                  </a:lnTo>
                  <a:lnTo>
                    <a:pt x="13220" y="27647"/>
                  </a:lnTo>
                  <a:lnTo>
                    <a:pt x="21640" y="27647"/>
                  </a:lnTo>
                  <a:lnTo>
                    <a:pt x="27660" y="21653"/>
                  </a:lnTo>
                  <a:lnTo>
                    <a:pt x="27660" y="6019"/>
                  </a:lnTo>
                  <a:lnTo>
                    <a:pt x="2164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033227" y="570401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3220" y="27647"/>
                  </a:moveTo>
                  <a:lnTo>
                    <a:pt x="21640" y="27647"/>
                  </a:lnTo>
                  <a:lnTo>
                    <a:pt x="27660" y="21653"/>
                  </a:lnTo>
                  <a:lnTo>
                    <a:pt x="27660" y="14439"/>
                  </a:lnTo>
                  <a:lnTo>
                    <a:pt x="27660" y="6019"/>
                  </a:lnTo>
                  <a:lnTo>
                    <a:pt x="21640" y="0"/>
                  </a:lnTo>
                  <a:lnTo>
                    <a:pt x="13220" y="0"/>
                  </a:lnTo>
                  <a:lnTo>
                    <a:pt x="6019" y="0"/>
                  </a:lnTo>
                  <a:lnTo>
                    <a:pt x="0" y="6019"/>
                  </a:lnTo>
                  <a:lnTo>
                    <a:pt x="0" y="14439"/>
                  </a:lnTo>
                  <a:lnTo>
                    <a:pt x="0" y="21653"/>
                  </a:lnTo>
                  <a:lnTo>
                    <a:pt x="6019" y="27647"/>
                  </a:lnTo>
                  <a:lnTo>
                    <a:pt x="13220" y="276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140238" y="570401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615" y="0"/>
                  </a:moveTo>
                  <a:lnTo>
                    <a:pt x="6019" y="0"/>
                  </a:lnTo>
                  <a:lnTo>
                    <a:pt x="0" y="6019"/>
                  </a:lnTo>
                  <a:lnTo>
                    <a:pt x="0" y="21653"/>
                  </a:lnTo>
                  <a:lnTo>
                    <a:pt x="6019" y="27647"/>
                  </a:lnTo>
                  <a:lnTo>
                    <a:pt x="13208" y="27647"/>
                  </a:lnTo>
                  <a:lnTo>
                    <a:pt x="21615" y="27647"/>
                  </a:lnTo>
                  <a:lnTo>
                    <a:pt x="27647" y="21653"/>
                  </a:lnTo>
                  <a:lnTo>
                    <a:pt x="27647" y="6019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140238" y="570401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3208" y="27647"/>
                  </a:moveTo>
                  <a:lnTo>
                    <a:pt x="21615" y="27647"/>
                  </a:lnTo>
                  <a:lnTo>
                    <a:pt x="27647" y="21653"/>
                  </a:lnTo>
                  <a:lnTo>
                    <a:pt x="27647" y="14439"/>
                  </a:lnTo>
                  <a:lnTo>
                    <a:pt x="27647" y="6019"/>
                  </a:lnTo>
                  <a:lnTo>
                    <a:pt x="21615" y="0"/>
                  </a:lnTo>
                  <a:lnTo>
                    <a:pt x="13208" y="0"/>
                  </a:lnTo>
                  <a:lnTo>
                    <a:pt x="6019" y="0"/>
                  </a:lnTo>
                  <a:lnTo>
                    <a:pt x="0" y="6019"/>
                  </a:lnTo>
                  <a:lnTo>
                    <a:pt x="0" y="14439"/>
                  </a:lnTo>
                  <a:lnTo>
                    <a:pt x="0" y="21653"/>
                  </a:lnTo>
                  <a:lnTo>
                    <a:pt x="6019" y="27647"/>
                  </a:lnTo>
                  <a:lnTo>
                    <a:pt x="13208" y="276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222000" y="5704014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1640" y="0"/>
                  </a:moveTo>
                  <a:lnTo>
                    <a:pt x="5994" y="0"/>
                  </a:lnTo>
                  <a:lnTo>
                    <a:pt x="0" y="6019"/>
                  </a:lnTo>
                  <a:lnTo>
                    <a:pt x="0" y="21653"/>
                  </a:lnTo>
                  <a:lnTo>
                    <a:pt x="5994" y="27647"/>
                  </a:lnTo>
                  <a:lnTo>
                    <a:pt x="14401" y="27647"/>
                  </a:lnTo>
                  <a:lnTo>
                    <a:pt x="21640" y="27647"/>
                  </a:lnTo>
                  <a:lnTo>
                    <a:pt x="28841" y="21653"/>
                  </a:lnTo>
                  <a:lnTo>
                    <a:pt x="28841" y="6019"/>
                  </a:lnTo>
                  <a:lnTo>
                    <a:pt x="2164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222000" y="5704014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14401" y="27647"/>
                  </a:moveTo>
                  <a:lnTo>
                    <a:pt x="21640" y="27647"/>
                  </a:lnTo>
                  <a:lnTo>
                    <a:pt x="28841" y="21653"/>
                  </a:lnTo>
                  <a:lnTo>
                    <a:pt x="28841" y="14439"/>
                  </a:lnTo>
                  <a:lnTo>
                    <a:pt x="28841" y="6019"/>
                  </a:lnTo>
                  <a:lnTo>
                    <a:pt x="21640" y="0"/>
                  </a:lnTo>
                  <a:lnTo>
                    <a:pt x="14401" y="0"/>
                  </a:lnTo>
                  <a:lnTo>
                    <a:pt x="5994" y="0"/>
                  </a:lnTo>
                  <a:lnTo>
                    <a:pt x="0" y="6019"/>
                  </a:lnTo>
                  <a:lnTo>
                    <a:pt x="0" y="14439"/>
                  </a:lnTo>
                  <a:lnTo>
                    <a:pt x="0" y="21653"/>
                  </a:lnTo>
                  <a:lnTo>
                    <a:pt x="5994" y="27647"/>
                  </a:lnTo>
                  <a:lnTo>
                    <a:pt x="14401" y="2764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30191" y="570401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21615" y="0"/>
                  </a:moveTo>
                  <a:lnTo>
                    <a:pt x="5981" y="0"/>
                  </a:lnTo>
                  <a:lnTo>
                    <a:pt x="0" y="6019"/>
                  </a:lnTo>
                  <a:lnTo>
                    <a:pt x="0" y="21653"/>
                  </a:lnTo>
                  <a:lnTo>
                    <a:pt x="5981" y="27647"/>
                  </a:lnTo>
                  <a:lnTo>
                    <a:pt x="13220" y="27647"/>
                  </a:lnTo>
                  <a:lnTo>
                    <a:pt x="21615" y="27647"/>
                  </a:lnTo>
                  <a:lnTo>
                    <a:pt x="27660" y="21653"/>
                  </a:lnTo>
                  <a:lnTo>
                    <a:pt x="27660" y="6019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30191" y="5704014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13220" y="27647"/>
                  </a:moveTo>
                  <a:lnTo>
                    <a:pt x="21615" y="27647"/>
                  </a:lnTo>
                  <a:lnTo>
                    <a:pt x="27660" y="21653"/>
                  </a:lnTo>
                  <a:lnTo>
                    <a:pt x="27660" y="14439"/>
                  </a:lnTo>
                  <a:lnTo>
                    <a:pt x="27660" y="6019"/>
                  </a:lnTo>
                  <a:lnTo>
                    <a:pt x="21615" y="0"/>
                  </a:lnTo>
                  <a:lnTo>
                    <a:pt x="13220" y="0"/>
                  </a:lnTo>
                  <a:lnTo>
                    <a:pt x="5981" y="0"/>
                  </a:lnTo>
                  <a:lnTo>
                    <a:pt x="0" y="6019"/>
                  </a:lnTo>
                  <a:lnTo>
                    <a:pt x="0" y="14439"/>
                  </a:lnTo>
                  <a:lnTo>
                    <a:pt x="0" y="21653"/>
                  </a:lnTo>
                  <a:lnTo>
                    <a:pt x="5981" y="27647"/>
                  </a:lnTo>
                  <a:lnTo>
                    <a:pt x="13220" y="276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015206" y="5605449"/>
              <a:ext cx="169545" cy="77470"/>
            </a:xfrm>
            <a:custGeom>
              <a:avLst/>
              <a:gdLst/>
              <a:ahLst/>
              <a:cxnLst/>
              <a:rect l="l" t="t" r="r" b="b"/>
              <a:pathLst>
                <a:path w="169545" h="77470">
                  <a:moveTo>
                    <a:pt x="169519" y="0"/>
                  </a:moveTo>
                  <a:lnTo>
                    <a:pt x="0" y="0"/>
                  </a:lnTo>
                  <a:lnTo>
                    <a:pt x="0" y="76936"/>
                  </a:lnTo>
                  <a:lnTo>
                    <a:pt x="169519" y="76936"/>
                  </a:lnTo>
                  <a:lnTo>
                    <a:pt x="1695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015206" y="5605449"/>
              <a:ext cx="169545" cy="77470"/>
            </a:xfrm>
            <a:custGeom>
              <a:avLst/>
              <a:gdLst/>
              <a:ahLst/>
              <a:cxnLst/>
              <a:rect l="l" t="t" r="r" b="b"/>
              <a:pathLst>
                <a:path w="169545" h="77470">
                  <a:moveTo>
                    <a:pt x="169519" y="76936"/>
                  </a:moveTo>
                  <a:lnTo>
                    <a:pt x="169519" y="0"/>
                  </a:lnTo>
                  <a:lnTo>
                    <a:pt x="0" y="0"/>
                  </a:lnTo>
                  <a:lnTo>
                    <a:pt x="0" y="76936"/>
                  </a:lnTo>
                  <a:lnTo>
                    <a:pt x="169519" y="769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050080" y="5618670"/>
              <a:ext cx="22860" cy="57785"/>
            </a:xfrm>
            <a:custGeom>
              <a:avLst/>
              <a:gdLst/>
              <a:ahLst/>
              <a:cxnLst/>
              <a:rect l="l" t="t" r="r" b="b"/>
              <a:pathLst>
                <a:path w="22860" h="57785">
                  <a:moveTo>
                    <a:pt x="18021" y="0"/>
                  </a:moveTo>
                  <a:lnTo>
                    <a:pt x="5994" y="0"/>
                  </a:lnTo>
                  <a:lnTo>
                    <a:pt x="0" y="30060"/>
                  </a:lnTo>
                  <a:lnTo>
                    <a:pt x="14414" y="30060"/>
                  </a:lnTo>
                  <a:lnTo>
                    <a:pt x="9588" y="45681"/>
                  </a:lnTo>
                  <a:lnTo>
                    <a:pt x="3594" y="44462"/>
                  </a:lnTo>
                  <a:lnTo>
                    <a:pt x="8407" y="57708"/>
                  </a:lnTo>
                  <a:lnTo>
                    <a:pt x="19202" y="45681"/>
                  </a:lnTo>
                  <a:lnTo>
                    <a:pt x="14414" y="44462"/>
                  </a:lnTo>
                  <a:lnTo>
                    <a:pt x="22834" y="20446"/>
                  </a:lnTo>
                  <a:lnTo>
                    <a:pt x="10807" y="20446"/>
                  </a:lnTo>
                  <a:lnTo>
                    <a:pt x="18021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098162" y="5605449"/>
              <a:ext cx="86995" cy="22225"/>
            </a:xfrm>
            <a:custGeom>
              <a:avLst/>
              <a:gdLst/>
              <a:ahLst/>
              <a:cxnLst/>
              <a:rect l="l" t="t" r="r" b="b"/>
              <a:pathLst>
                <a:path w="86995" h="22225">
                  <a:moveTo>
                    <a:pt x="86550" y="0"/>
                  </a:moveTo>
                  <a:lnTo>
                    <a:pt x="0" y="0"/>
                  </a:lnTo>
                  <a:lnTo>
                    <a:pt x="0" y="21628"/>
                  </a:lnTo>
                  <a:lnTo>
                    <a:pt x="86550" y="21628"/>
                  </a:lnTo>
                  <a:lnTo>
                    <a:pt x="865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18838" y="5825032"/>
              <a:ext cx="153466" cy="233984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3803929" y="5605449"/>
              <a:ext cx="577215" cy="684530"/>
            </a:xfrm>
            <a:custGeom>
              <a:avLst/>
              <a:gdLst/>
              <a:ahLst/>
              <a:cxnLst/>
              <a:rect l="l" t="t" r="r" b="b"/>
              <a:pathLst>
                <a:path w="577214" h="684529">
                  <a:moveTo>
                    <a:pt x="410845" y="496506"/>
                  </a:moveTo>
                  <a:lnTo>
                    <a:pt x="410845" y="224815"/>
                  </a:lnTo>
                  <a:lnTo>
                    <a:pt x="177609" y="224815"/>
                  </a:lnTo>
                  <a:lnTo>
                    <a:pt x="177609" y="496506"/>
                  </a:lnTo>
                  <a:lnTo>
                    <a:pt x="410845" y="496506"/>
                  </a:lnTo>
                  <a:close/>
                </a:path>
                <a:path w="577214" h="684529">
                  <a:moveTo>
                    <a:pt x="11696" y="684034"/>
                  </a:moveTo>
                  <a:lnTo>
                    <a:pt x="576745" y="684034"/>
                  </a:lnTo>
                </a:path>
                <a:path w="577214" h="684529">
                  <a:moveTo>
                    <a:pt x="11696" y="657593"/>
                  </a:moveTo>
                  <a:lnTo>
                    <a:pt x="576745" y="657593"/>
                  </a:lnTo>
                </a:path>
                <a:path w="577214" h="684529">
                  <a:moveTo>
                    <a:pt x="0" y="516940"/>
                  </a:moveTo>
                  <a:lnTo>
                    <a:pt x="573443" y="516940"/>
                  </a:lnTo>
                </a:path>
                <a:path w="577214" h="684529">
                  <a:moveTo>
                    <a:pt x="550290" y="76936"/>
                  </a:moveTo>
                  <a:lnTo>
                    <a:pt x="550290" y="13220"/>
                  </a:lnTo>
                  <a:lnTo>
                    <a:pt x="424065" y="13220"/>
                  </a:lnTo>
                  <a:lnTo>
                    <a:pt x="424065" y="76936"/>
                  </a:lnTo>
                  <a:lnTo>
                    <a:pt x="550290" y="76936"/>
                  </a:lnTo>
                  <a:close/>
                </a:path>
                <a:path w="577214" h="684529">
                  <a:moveTo>
                    <a:pt x="294233" y="0"/>
                  </a:moveTo>
                  <a:lnTo>
                    <a:pt x="294233" y="7571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022255" y="6009335"/>
              <a:ext cx="118745" cy="48260"/>
            </a:xfrm>
            <a:custGeom>
              <a:avLst/>
              <a:gdLst/>
              <a:ahLst/>
              <a:cxnLst/>
              <a:rect l="l" t="t" r="r" b="b"/>
              <a:pathLst>
                <a:path w="118745" h="48260">
                  <a:moveTo>
                    <a:pt x="0" y="0"/>
                  </a:moveTo>
                  <a:lnTo>
                    <a:pt x="118478" y="0"/>
                  </a:lnTo>
                  <a:lnTo>
                    <a:pt x="118478" y="48094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77283" y="618608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260" y="0"/>
                  </a:moveTo>
                  <a:lnTo>
                    <a:pt x="7213" y="0"/>
                  </a:lnTo>
                  <a:lnTo>
                    <a:pt x="0" y="7226"/>
                  </a:lnTo>
                  <a:lnTo>
                    <a:pt x="0" y="25260"/>
                  </a:lnTo>
                  <a:lnTo>
                    <a:pt x="7213" y="32473"/>
                  </a:lnTo>
                  <a:lnTo>
                    <a:pt x="15633" y="32473"/>
                  </a:lnTo>
                  <a:lnTo>
                    <a:pt x="25260" y="32473"/>
                  </a:lnTo>
                  <a:lnTo>
                    <a:pt x="32461" y="25260"/>
                  </a:lnTo>
                  <a:lnTo>
                    <a:pt x="32461" y="7226"/>
                  </a:lnTo>
                  <a:lnTo>
                    <a:pt x="2526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77283" y="618608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5633" y="32473"/>
                  </a:moveTo>
                  <a:lnTo>
                    <a:pt x="25260" y="32473"/>
                  </a:lnTo>
                  <a:lnTo>
                    <a:pt x="32461" y="25260"/>
                  </a:lnTo>
                  <a:lnTo>
                    <a:pt x="32461" y="15659"/>
                  </a:lnTo>
                  <a:lnTo>
                    <a:pt x="32461" y="7226"/>
                  </a:lnTo>
                  <a:lnTo>
                    <a:pt x="25260" y="0"/>
                  </a:lnTo>
                  <a:lnTo>
                    <a:pt x="15633" y="0"/>
                  </a:lnTo>
                  <a:lnTo>
                    <a:pt x="7213" y="0"/>
                  </a:lnTo>
                  <a:lnTo>
                    <a:pt x="0" y="7226"/>
                  </a:lnTo>
                  <a:lnTo>
                    <a:pt x="0" y="15659"/>
                  </a:lnTo>
                  <a:lnTo>
                    <a:pt x="0" y="25260"/>
                  </a:lnTo>
                  <a:lnTo>
                    <a:pt x="7213" y="32473"/>
                  </a:lnTo>
                  <a:lnTo>
                    <a:pt x="15633" y="324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16222" y="5823508"/>
              <a:ext cx="8255" cy="273050"/>
            </a:xfrm>
            <a:custGeom>
              <a:avLst/>
              <a:gdLst/>
              <a:ahLst/>
              <a:cxnLst/>
              <a:rect l="l" t="t" r="r" b="b"/>
              <a:pathLst>
                <a:path w="8254" h="273050">
                  <a:moveTo>
                    <a:pt x="7404" y="0"/>
                  </a:moveTo>
                  <a:lnTo>
                    <a:pt x="0" y="5321"/>
                  </a:lnTo>
                  <a:lnTo>
                    <a:pt x="0" y="272821"/>
                  </a:lnTo>
                  <a:lnTo>
                    <a:pt x="8153" y="262813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088536" y="618608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25234" y="0"/>
                  </a:moveTo>
                  <a:lnTo>
                    <a:pt x="7226" y="0"/>
                  </a:lnTo>
                  <a:lnTo>
                    <a:pt x="0" y="7226"/>
                  </a:lnTo>
                  <a:lnTo>
                    <a:pt x="0" y="25260"/>
                  </a:lnTo>
                  <a:lnTo>
                    <a:pt x="7226" y="32473"/>
                  </a:lnTo>
                  <a:lnTo>
                    <a:pt x="15646" y="32473"/>
                  </a:lnTo>
                  <a:lnTo>
                    <a:pt x="25234" y="32473"/>
                  </a:lnTo>
                  <a:lnTo>
                    <a:pt x="32448" y="25260"/>
                  </a:lnTo>
                  <a:lnTo>
                    <a:pt x="32448" y="7226"/>
                  </a:lnTo>
                  <a:lnTo>
                    <a:pt x="25234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088536" y="618608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15646" y="32473"/>
                  </a:moveTo>
                  <a:lnTo>
                    <a:pt x="25234" y="32473"/>
                  </a:lnTo>
                  <a:lnTo>
                    <a:pt x="32448" y="25260"/>
                  </a:lnTo>
                  <a:lnTo>
                    <a:pt x="32448" y="15659"/>
                  </a:lnTo>
                  <a:lnTo>
                    <a:pt x="32448" y="7226"/>
                  </a:lnTo>
                  <a:lnTo>
                    <a:pt x="25234" y="0"/>
                  </a:lnTo>
                  <a:lnTo>
                    <a:pt x="15646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15659"/>
                  </a:lnTo>
                  <a:lnTo>
                    <a:pt x="0" y="25260"/>
                  </a:lnTo>
                  <a:lnTo>
                    <a:pt x="7226" y="32473"/>
                  </a:lnTo>
                  <a:lnTo>
                    <a:pt x="15646" y="324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896169" y="6186081"/>
              <a:ext cx="34290" cy="33020"/>
            </a:xfrm>
            <a:custGeom>
              <a:avLst/>
              <a:gdLst/>
              <a:ahLst/>
              <a:cxnLst/>
              <a:rect l="l" t="t" r="r" b="b"/>
              <a:pathLst>
                <a:path w="34289" h="33020">
                  <a:moveTo>
                    <a:pt x="26454" y="0"/>
                  </a:moveTo>
                  <a:lnTo>
                    <a:pt x="7226" y="0"/>
                  </a:lnTo>
                  <a:lnTo>
                    <a:pt x="0" y="7226"/>
                  </a:lnTo>
                  <a:lnTo>
                    <a:pt x="0" y="25260"/>
                  </a:lnTo>
                  <a:lnTo>
                    <a:pt x="7226" y="32473"/>
                  </a:lnTo>
                  <a:lnTo>
                    <a:pt x="16852" y="32473"/>
                  </a:lnTo>
                  <a:lnTo>
                    <a:pt x="26454" y="32473"/>
                  </a:lnTo>
                  <a:lnTo>
                    <a:pt x="33667" y="25260"/>
                  </a:lnTo>
                  <a:lnTo>
                    <a:pt x="33667" y="7226"/>
                  </a:lnTo>
                  <a:lnTo>
                    <a:pt x="26454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3896169" y="6186081"/>
              <a:ext cx="34290" cy="33020"/>
            </a:xfrm>
            <a:custGeom>
              <a:avLst/>
              <a:gdLst/>
              <a:ahLst/>
              <a:cxnLst/>
              <a:rect l="l" t="t" r="r" b="b"/>
              <a:pathLst>
                <a:path w="34289" h="33020">
                  <a:moveTo>
                    <a:pt x="16852" y="32473"/>
                  </a:moveTo>
                  <a:lnTo>
                    <a:pt x="26454" y="32473"/>
                  </a:lnTo>
                  <a:lnTo>
                    <a:pt x="33667" y="25260"/>
                  </a:lnTo>
                  <a:lnTo>
                    <a:pt x="33667" y="15659"/>
                  </a:lnTo>
                  <a:lnTo>
                    <a:pt x="33667" y="7226"/>
                  </a:lnTo>
                  <a:lnTo>
                    <a:pt x="26454" y="0"/>
                  </a:lnTo>
                  <a:lnTo>
                    <a:pt x="16852" y="0"/>
                  </a:lnTo>
                  <a:lnTo>
                    <a:pt x="7226" y="0"/>
                  </a:lnTo>
                  <a:lnTo>
                    <a:pt x="0" y="7226"/>
                  </a:lnTo>
                  <a:lnTo>
                    <a:pt x="0" y="15659"/>
                  </a:lnTo>
                  <a:lnTo>
                    <a:pt x="0" y="25260"/>
                  </a:lnTo>
                  <a:lnTo>
                    <a:pt x="7226" y="32473"/>
                  </a:lnTo>
                  <a:lnTo>
                    <a:pt x="16852" y="32473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981538" y="5361394"/>
              <a:ext cx="430530" cy="1037590"/>
            </a:xfrm>
            <a:custGeom>
              <a:avLst/>
              <a:gdLst/>
              <a:ahLst/>
              <a:cxnLst/>
              <a:rect l="l" t="t" r="r" b="b"/>
              <a:pathLst>
                <a:path w="430529" h="1037589">
                  <a:moveTo>
                    <a:pt x="0" y="468871"/>
                  </a:moveTo>
                  <a:lnTo>
                    <a:pt x="10820" y="459232"/>
                  </a:lnTo>
                  <a:lnTo>
                    <a:pt x="242836" y="459232"/>
                  </a:lnTo>
                  <a:lnTo>
                    <a:pt x="242836" y="724928"/>
                  </a:lnTo>
                  <a:lnTo>
                    <a:pt x="233235" y="740562"/>
                  </a:lnTo>
                </a:path>
                <a:path w="430529" h="1037589">
                  <a:moveTo>
                    <a:pt x="242836" y="459232"/>
                  </a:moveTo>
                  <a:lnTo>
                    <a:pt x="233235" y="468871"/>
                  </a:lnTo>
                </a:path>
                <a:path w="430529" h="1037589">
                  <a:moveTo>
                    <a:pt x="430390" y="0"/>
                  </a:moveTo>
                  <a:lnTo>
                    <a:pt x="430390" y="935304"/>
                  </a:lnTo>
                  <a:lnTo>
                    <a:pt x="399135" y="103748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867327" y="5096929"/>
              <a:ext cx="48260" cy="46990"/>
            </a:xfrm>
            <a:custGeom>
              <a:avLst/>
              <a:gdLst/>
              <a:ahLst/>
              <a:cxnLst/>
              <a:rect l="l" t="t" r="r" b="b"/>
              <a:pathLst>
                <a:path w="48260" h="46989">
                  <a:moveTo>
                    <a:pt x="24041" y="0"/>
                  </a:moveTo>
                  <a:lnTo>
                    <a:pt x="14707" y="1895"/>
                  </a:lnTo>
                  <a:lnTo>
                    <a:pt x="7062" y="7058"/>
                  </a:lnTo>
                  <a:lnTo>
                    <a:pt x="1897" y="14701"/>
                  </a:lnTo>
                  <a:lnTo>
                    <a:pt x="0" y="24041"/>
                  </a:lnTo>
                  <a:lnTo>
                    <a:pt x="1897" y="33175"/>
                  </a:lnTo>
                  <a:lnTo>
                    <a:pt x="7062" y="40406"/>
                  </a:lnTo>
                  <a:lnTo>
                    <a:pt x="14707" y="45163"/>
                  </a:lnTo>
                  <a:lnTo>
                    <a:pt x="24041" y="46875"/>
                  </a:lnTo>
                  <a:lnTo>
                    <a:pt x="33384" y="45163"/>
                  </a:lnTo>
                  <a:lnTo>
                    <a:pt x="41036" y="40406"/>
                  </a:lnTo>
                  <a:lnTo>
                    <a:pt x="46208" y="33175"/>
                  </a:lnTo>
                  <a:lnTo>
                    <a:pt x="48107" y="24041"/>
                  </a:lnTo>
                  <a:lnTo>
                    <a:pt x="46208" y="14701"/>
                  </a:lnTo>
                  <a:lnTo>
                    <a:pt x="41036" y="7058"/>
                  </a:lnTo>
                  <a:lnTo>
                    <a:pt x="33384" y="1895"/>
                  </a:lnTo>
                  <a:lnTo>
                    <a:pt x="2404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867327" y="5096929"/>
              <a:ext cx="48260" cy="46990"/>
            </a:xfrm>
            <a:custGeom>
              <a:avLst/>
              <a:gdLst/>
              <a:ahLst/>
              <a:cxnLst/>
              <a:rect l="l" t="t" r="r" b="b"/>
              <a:pathLst>
                <a:path w="48260" h="46989">
                  <a:moveTo>
                    <a:pt x="24041" y="46875"/>
                  </a:moveTo>
                  <a:lnTo>
                    <a:pt x="33384" y="45163"/>
                  </a:lnTo>
                  <a:lnTo>
                    <a:pt x="41036" y="40406"/>
                  </a:lnTo>
                  <a:lnTo>
                    <a:pt x="46208" y="33175"/>
                  </a:lnTo>
                  <a:lnTo>
                    <a:pt x="48107" y="24041"/>
                  </a:lnTo>
                  <a:lnTo>
                    <a:pt x="46208" y="14701"/>
                  </a:lnTo>
                  <a:lnTo>
                    <a:pt x="41036" y="7058"/>
                  </a:lnTo>
                  <a:lnTo>
                    <a:pt x="33384" y="1895"/>
                  </a:lnTo>
                  <a:lnTo>
                    <a:pt x="24041" y="0"/>
                  </a:lnTo>
                  <a:lnTo>
                    <a:pt x="14707" y="1895"/>
                  </a:lnTo>
                  <a:lnTo>
                    <a:pt x="7062" y="7058"/>
                  </a:lnTo>
                  <a:lnTo>
                    <a:pt x="1897" y="14701"/>
                  </a:lnTo>
                  <a:lnTo>
                    <a:pt x="0" y="24041"/>
                  </a:lnTo>
                  <a:lnTo>
                    <a:pt x="1897" y="33175"/>
                  </a:lnTo>
                  <a:lnTo>
                    <a:pt x="7062" y="40406"/>
                  </a:lnTo>
                  <a:lnTo>
                    <a:pt x="14707" y="45163"/>
                  </a:lnTo>
                  <a:lnTo>
                    <a:pt x="24041" y="46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937050" y="5096929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4053" y="0"/>
                  </a:moveTo>
                  <a:lnTo>
                    <a:pt x="14717" y="1895"/>
                  </a:lnTo>
                  <a:lnTo>
                    <a:pt x="7069" y="7058"/>
                  </a:lnTo>
                  <a:lnTo>
                    <a:pt x="1899" y="14701"/>
                  </a:lnTo>
                  <a:lnTo>
                    <a:pt x="0" y="24041"/>
                  </a:lnTo>
                  <a:lnTo>
                    <a:pt x="1899" y="33175"/>
                  </a:lnTo>
                  <a:lnTo>
                    <a:pt x="7069" y="40406"/>
                  </a:lnTo>
                  <a:lnTo>
                    <a:pt x="14717" y="45163"/>
                  </a:lnTo>
                  <a:lnTo>
                    <a:pt x="24053" y="46875"/>
                  </a:lnTo>
                  <a:lnTo>
                    <a:pt x="33201" y="45163"/>
                  </a:lnTo>
                  <a:lnTo>
                    <a:pt x="40435" y="40406"/>
                  </a:lnTo>
                  <a:lnTo>
                    <a:pt x="45190" y="33175"/>
                  </a:lnTo>
                  <a:lnTo>
                    <a:pt x="46901" y="24041"/>
                  </a:lnTo>
                  <a:lnTo>
                    <a:pt x="45190" y="14701"/>
                  </a:lnTo>
                  <a:lnTo>
                    <a:pt x="40435" y="7058"/>
                  </a:lnTo>
                  <a:lnTo>
                    <a:pt x="33201" y="1895"/>
                  </a:lnTo>
                  <a:lnTo>
                    <a:pt x="2405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937050" y="5096929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4053" y="46875"/>
                  </a:moveTo>
                  <a:lnTo>
                    <a:pt x="33201" y="45163"/>
                  </a:lnTo>
                  <a:lnTo>
                    <a:pt x="40435" y="40406"/>
                  </a:lnTo>
                  <a:lnTo>
                    <a:pt x="45190" y="33175"/>
                  </a:lnTo>
                  <a:lnTo>
                    <a:pt x="46901" y="24041"/>
                  </a:lnTo>
                  <a:lnTo>
                    <a:pt x="45190" y="14701"/>
                  </a:lnTo>
                  <a:lnTo>
                    <a:pt x="40435" y="7058"/>
                  </a:lnTo>
                  <a:lnTo>
                    <a:pt x="33201" y="1895"/>
                  </a:lnTo>
                  <a:lnTo>
                    <a:pt x="24053" y="0"/>
                  </a:lnTo>
                  <a:lnTo>
                    <a:pt x="14717" y="1895"/>
                  </a:lnTo>
                  <a:lnTo>
                    <a:pt x="7069" y="7058"/>
                  </a:lnTo>
                  <a:lnTo>
                    <a:pt x="1899" y="14701"/>
                  </a:lnTo>
                  <a:lnTo>
                    <a:pt x="0" y="24041"/>
                  </a:lnTo>
                  <a:lnTo>
                    <a:pt x="1899" y="33175"/>
                  </a:lnTo>
                  <a:lnTo>
                    <a:pt x="7069" y="40406"/>
                  </a:lnTo>
                  <a:lnTo>
                    <a:pt x="14717" y="45163"/>
                  </a:lnTo>
                  <a:lnTo>
                    <a:pt x="24053" y="46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090936" y="5096929"/>
              <a:ext cx="48260" cy="46990"/>
            </a:xfrm>
            <a:custGeom>
              <a:avLst/>
              <a:gdLst/>
              <a:ahLst/>
              <a:cxnLst/>
              <a:rect l="l" t="t" r="r" b="b"/>
              <a:pathLst>
                <a:path w="48260" h="46989">
                  <a:moveTo>
                    <a:pt x="24053" y="0"/>
                  </a:moveTo>
                  <a:lnTo>
                    <a:pt x="14717" y="1895"/>
                  </a:lnTo>
                  <a:lnTo>
                    <a:pt x="7069" y="7058"/>
                  </a:lnTo>
                  <a:lnTo>
                    <a:pt x="1899" y="14701"/>
                  </a:lnTo>
                  <a:lnTo>
                    <a:pt x="0" y="24041"/>
                  </a:lnTo>
                  <a:lnTo>
                    <a:pt x="1899" y="33175"/>
                  </a:lnTo>
                  <a:lnTo>
                    <a:pt x="7069" y="40406"/>
                  </a:lnTo>
                  <a:lnTo>
                    <a:pt x="14717" y="45163"/>
                  </a:lnTo>
                  <a:lnTo>
                    <a:pt x="24053" y="46875"/>
                  </a:lnTo>
                  <a:lnTo>
                    <a:pt x="33387" y="45163"/>
                  </a:lnTo>
                  <a:lnTo>
                    <a:pt x="41032" y="40406"/>
                  </a:lnTo>
                  <a:lnTo>
                    <a:pt x="46197" y="33175"/>
                  </a:lnTo>
                  <a:lnTo>
                    <a:pt x="48094" y="24041"/>
                  </a:lnTo>
                  <a:lnTo>
                    <a:pt x="46197" y="14701"/>
                  </a:lnTo>
                  <a:lnTo>
                    <a:pt x="41032" y="7058"/>
                  </a:lnTo>
                  <a:lnTo>
                    <a:pt x="33387" y="1895"/>
                  </a:lnTo>
                  <a:lnTo>
                    <a:pt x="2405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090936" y="5096929"/>
              <a:ext cx="48260" cy="46990"/>
            </a:xfrm>
            <a:custGeom>
              <a:avLst/>
              <a:gdLst/>
              <a:ahLst/>
              <a:cxnLst/>
              <a:rect l="l" t="t" r="r" b="b"/>
              <a:pathLst>
                <a:path w="48260" h="46989">
                  <a:moveTo>
                    <a:pt x="24053" y="46875"/>
                  </a:moveTo>
                  <a:lnTo>
                    <a:pt x="33387" y="45163"/>
                  </a:lnTo>
                  <a:lnTo>
                    <a:pt x="41032" y="40406"/>
                  </a:lnTo>
                  <a:lnTo>
                    <a:pt x="46197" y="33175"/>
                  </a:lnTo>
                  <a:lnTo>
                    <a:pt x="48094" y="24041"/>
                  </a:lnTo>
                  <a:lnTo>
                    <a:pt x="46197" y="14701"/>
                  </a:lnTo>
                  <a:lnTo>
                    <a:pt x="41032" y="7058"/>
                  </a:lnTo>
                  <a:lnTo>
                    <a:pt x="33387" y="1895"/>
                  </a:lnTo>
                  <a:lnTo>
                    <a:pt x="24053" y="0"/>
                  </a:lnTo>
                  <a:lnTo>
                    <a:pt x="14717" y="1895"/>
                  </a:lnTo>
                  <a:lnTo>
                    <a:pt x="7069" y="7058"/>
                  </a:lnTo>
                  <a:lnTo>
                    <a:pt x="1899" y="14701"/>
                  </a:lnTo>
                  <a:lnTo>
                    <a:pt x="0" y="24041"/>
                  </a:lnTo>
                  <a:lnTo>
                    <a:pt x="1899" y="33175"/>
                  </a:lnTo>
                  <a:lnTo>
                    <a:pt x="7069" y="40406"/>
                  </a:lnTo>
                  <a:lnTo>
                    <a:pt x="14717" y="45163"/>
                  </a:lnTo>
                  <a:lnTo>
                    <a:pt x="24053" y="46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160659" y="5096929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2860" y="0"/>
                  </a:moveTo>
                  <a:lnTo>
                    <a:pt x="14214" y="1895"/>
                  </a:lnTo>
                  <a:lnTo>
                    <a:pt x="6919" y="7058"/>
                  </a:lnTo>
                  <a:lnTo>
                    <a:pt x="1880" y="14701"/>
                  </a:lnTo>
                  <a:lnTo>
                    <a:pt x="0" y="24041"/>
                  </a:lnTo>
                  <a:lnTo>
                    <a:pt x="1880" y="33175"/>
                  </a:lnTo>
                  <a:lnTo>
                    <a:pt x="6919" y="40406"/>
                  </a:lnTo>
                  <a:lnTo>
                    <a:pt x="14214" y="45163"/>
                  </a:lnTo>
                  <a:lnTo>
                    <a:pt x="22860" y="46875"/>
                  </a:lnTo>
                  <a:lnTo>
                    <a:pt x="32193" y="45163"/>
                  </a:lnTo>
                  <a:lnTo>
                    <a:pt x="39838" y="40406"/>
                  </a:lnTo>
                  <a:lnTo>
                    <a:pt x="45003" y="33175"/>
                  </a:lnTo>
                  <a:lnTo>
                    <a:pt x="46901" y="24041"/>
                  </a:lnTo>
                  <a:lnTo>
                    <a:pt x="45003" y="14701"/>
                  </a:lnTo>
                  <a:lnTo>
                    <a:pt x="39838" y="7058"/>
                  </a:lnTo>
                  <a:lnTo>
                    <a:pt x="32193" y="1895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160659" y="5096929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2860" y="46875"/>
                  </a:moveTo>
                  <a:lnTo>
                    <a:pt x="32193" y="45163"/>
                  </a:lnTo>
                  <a:lnTo>
                    <a:pt x="39838" y="40406"/>
                  </a:lnTo>
                  <a:lnTo>
                    <a:pt x="45003" y="33175"/>
                  </a:lnTo>
                  <a:lnTo>
                    <a:pt x="46901" y="24041"/>
                  </a:lnTo>
                  <a:lnTo>
                    <a:pt x="45003" y="14701"/>
                  </a:lnTo>
                  <a:lnTo>
                    <a:pt x="39838" y="7058"/>
                  </a:lnTo>
                  <a:lnTo>
                    <a:pt x="32193" y="1895"/>
                  </a:lnTo>
                  <a:lnTo>
                    <a:pt x="22860" y="0"/>
                  </a:lnTo>
                  <a:lnTo>
                    <a:pt x="14214" y="1895"/>
                  </a:lnTo>
                  <a:lnTo>
                    <a:pt x="6919" y="7058"/>
                  </a:lnTo>
                  <a:lnTo>
                    <a:pt x="1880" y="14701"/>
                  </a:lnTo>
                  <a:lnTo>
                    <a:pt x="0" y="24041"/>
                  </a:lnTo>
                  <a:lnTo>
                    <a:pt x="1880" y="33175"/>
                  </a:lnTo>
                  <a:lnTo>
                    <a:pt x="6919" y="40406"/>
                  </a:lnTo>
                  <a:lnTo>
                    <a:pt x="14214" y="45163"/>
                  </a:lnTo>
                  <a:lnTo>
                    <a:pt x="22860" y="46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316945" y="5096929"/>
              <a:ext cx="48260" cy="46990"/>
            </a:xfrm>
            <a:custGeom>
              <a:avLst/>
              <a:gdLst/>
              <a:ahLst/>
              <a:cxnLst/>
              <a:rect l="l" t="t" r="r" b="b"/>
              <a:pathLst>
                <a:path w="48260" h="46989">
                  <a:moveTo>
                    <a:pt x="24066" y="0"/>
                  </a:moveTo>
                  <a:lnTo>
                    <a:pt x="14733" y="1895"/>
                  </a:lnTo>
                  <a:lnTo>
                    <a:pt x="7080" y="7058"/>
                  </a:lnTo>
                  <a:lnTo>
                    <a:pt x="1903" y="14701"/>
                  </a:lnTo>
                  <a:lnTo>
                    <a:pt x="0" y="24041"/>
                  </a:lnTo>
                  <a:lnTo>
                    <a:pt x="1903" y="33175"/>
                  </a:lnTo>
                  <a:lnTo>
                    <a:pt x="7080" y="40406"/>
                  </a:lnTo>
                  <a:lnTo>
                    <a:pt x="14733" y="45163"/>
                  </a:lnTo>
                  <a:lnTo>
                    <a:pt x="24066" y="46875"/>
                  </a:lnTo>
                  <a:lnTo>
                    <a:pt x="33393" y="45163"/>
                  </a:lnTo>
                  <a:lnTo>
                    <a:pt x="41033" y="40406"/>
                  </a:lnTo>
                  <a:lnTo>
                    <a:pt x="46197" y="33175"/>
                  </a:lnTo>
                  <a:lnTo>
                    <a:pt x="48094" y="24041"/>
                  </a:lnTo>
                  <a:lnTo>
                    <a:pt x="46197" y="14701"/>
                  </a:lnTo>
                  <a:lnTo>
                    <a:pt x="41033" y="7058"/>
                  </a:lnTo>
                  <a:lnTo>
                    <a:pt x="33393" y="1895"/>
                  </a:lnTo>
                  <a:lnTo>
                    <a:pt x="2406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316945" y="5096929"/>
              <a:ext cx="48260" cy="46990"/>
            </a:xfrm>
            <a:custGeom>
              <a:avLst/>
              <a:gdLst/>
              <a:ahLst/>
              <a:cxnLst/>
              <a:rect l="l" t="t" r="r" b="b"/>
              <a:pathLst>
                <a:path w="48260" h="46989">
                  <a:moveTo>
                    <a:pt x="24066" y="46875"/>
                  </a:moveTo>
                  <a:lnTo>
                    <a:pt x="33393" y="45163"/>
                  </a:lnTo>
                  <a:lnTo>
                    <a:pt x="41033" y="40406"/>
                  </a:lnTo>
                  <a:lnTo>
                    <a:pt x="46197" y="33175"/>
                  </a:lnTo>
                  <a:lnTo>
                    <a:pt x="48094" y="24041"/>
                  </a:lnTo>
                  <a:lnTo>
                    <a:pt x="46197" y="14701"/>
                  </a:lnTo>
                  <a:lnTo>
                    <a:pt x="41033" y="7058"/>
                  </a:lnTo>
                  <a:lnTo>
                    <a:pt x="33393" y="1895"/>
                  </a:lnTo>
                  <a:lnTo>
                    <a:pt x="24066" y="0"/>
                  </a:lnTo>
                  <a:lnTo>
                    <a:pt x="14733" y="1895"/>
                  </a:lnTo>
                  <a:lnTo>
                    <a:pt x="7080" y="7058"/>
                  </a:lnTo>
                  <a:lnTo>
                    <a:pt x="1903" y="14701"/>
                  </a:lnTo>
                  <a:lnTo>
                    <a:pt x="0" y="24041"/>
                  </a:lnTo>
                  <a:lnTo>
                    <a:pt x="1903" y="33175"/>
                  </a:lnTo>
                  <a:lnTo>
                    <a:pt x="7080" y="40406"/>
                  </a:lnTo>
                  <a:lnTo>
                    <a:pt x="14733" y="45163"/>
                  </a:lnTo>
                  <a:lnTo>
                    <a:pt x="24066" y="468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386681" y="5096929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89">
                  <a:moveTo>
                    <a:pt x="24053" y="0"/>
                  </a:moveTo>
                  <a:lnTo>
                    <a:pt x="14712" y="1895"/>
                  </a:lnTo>
                  <a:lnTo>
                    <a:pt x="7064" y="7058"/>
                  </a:lnTo>
                  <a:lnTo>
                    <a:pt x="1897" y="14701"/>
                  </a:lnTo>
                  <a:lnTo>
                    <a:pt x="0" y="24041"/>
                  </a:lnTo>
                  <a:lnTo>
                    <a:pt x="1897" y="33175"/>
                  </a:lnTo>
                  <a:lnTo>
                    <a:pt x="7064" y="40406"/>
                  </a:lnTo>
                  <a:lnTo>
                    <a:pt x="14712" y="45163"/>
                  </a:lnTo>
                  <a:lnTo>
                    <a:pt x="24053" y="46875"/>
                  </a:lnTo>
                  <a:lnTo>
                    <a:pt x="33199" y="45163"/>
                  </a:lnTo>
                  <a:lnTo>
                    <a:pt x="40428" y="40406"/>
                  </a:lnTo>
                  <a:lnTo>
                    <a:pt x="45179" y="33175"/>
                  </a:lnTo>
                  <a:lnTo>
                    <a:pt x="46888" y="24041"/>
                  </a:lnTo>
                  <a:lnTo>
                    <a:pt x="45179" y="14701"/>
                  </a:lnTo>
                  <a:lnTo>
                    <a:pt x="40428" y="7058"/>
                  </a:lnTo>
                  <a:lnTo>
                    <a:pt x="33199" y="1895"/>
                  </a:lnTo>
                  <a:lnTo>
                    <a:pt x="2405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814432" y="5083378"/>
              <a:ext cx="619760" cy="300990"/>
            </a:xfrm>
            <a:custGeom>
              <a:avLst/>
              <a:gdLst/>
              <a:ahLst/>
              <a:cxnLst/>
              <a:rect l="l" t="t" r="r" b="b"/>
              <a:pathLst>
                <a:path w="619760" h="300989">
                  <a:moveTo>
                    <a:pt x="596303" y="60426"/>
                  </a:moveTo>
                  <a:lnTo>
                    <a:pt x="605448" y="58714"/>
                  </a:lnTo>
                  <a:lnTo>
                    <a:pt x="612678" y="53957"/>
                  </a:lnTo>
                  <a:lnTo>
                    <a:pt x="617428" y="46726"/>
                  </a:lnTo>
                  <a:lnTo>
                    <a:pt x="619137" y="37591"/>
                  </a:lnTo>
                  <a:lnTo>
                    <a:pt x="617428" y="28252"/>
                  </a:lnTo>
                  <a:lnTo>
                    <a:pt x="612678" y="20608"/>
                  </a:lnTo>
                  <a:lnTo>
                    <a:pt x="605448" y="15446"/>
                  </a:lnTo>
                  <a:lnTo>
                    <a:pt x="596303" y="13550"/>
                  </a:lnTo>
                  <a:lnTo>
                    <a:pt x="586961" y="15446"/>
                  </a:lnTo>
                  <a:lnTo>
                    <a:pt x="579313" y="20608"/>
                  </a:lnTo>
                  <a:lnTo>
                    <a:pt x="574146" y="28252"/>
                  </a:lnTo>
                  <a:lnTo>
                    <a:pt x="572249" y="37591"/>
                  </a:lnTo>
                  <a:lnTo>
                    <a:pt x="574146" y="46726"/>
                  </a:lnTo>
                  <a:lnTo>
                    <a:pt x="579313" y="53957"/>
                  </a:lnTo>
                  <a:lnTo>
                    <a:pt x="586961" y="58714"/>
                  </a:lnTo>
                  <a:lnTo>
                    <a:pt x="596303" y="60426"/>
                  </a:lnTo>
                  <a:close/>
                </a:path>
                <a:path w="619760" h="300989">
                  <a:moveTo>
                    <a:pt x="33667" y="300863"/>
                  </a:moveTo>
                  <a:lnTo>
                    <a:pt x="0" y="258775"/>
                  </a:lnTo>
                  <a:lnTo>
                    <a:pt x="0" y="78447"/>
                  </a:lnTo>
                  <a:lnTo>
                    <a:pt x="38468" y="78447"/>
                  </a:lnTo>
                  <a:lnTo>
                    <a:pt x="38468" y="1511"/>
                  </a:lnTo>
                  <a:lnTo>
                    <a:pt x="176720" y="1511"/>
                  </a:lnTo>
                  <a:lnTo>
                    <a:pt x="176720" y="291249"/>
                  </a:lnTo>
                </a:path>
                <a:path w="619760" h="300989">
                  <a:moveTo>
                    <a:pt x="242849" y="78447"/>
                  </a:moveTo>
                  <a:lnTo>
                    <a:pt x="264490" y="78447"/>
                  </a:lnTo>
                  <a:lnTo>
                    <a:pt x="264490" y="0"/>
                  </a:lnTo>
                </a:path>
                <a:path w="619760" h="300989">
                  <a:moveTo>
                    <a:pt x="425932" y="78397"/>
                  </a:moveTo>
                  <a:lnTo>
                    <a:pt x="405155" y="78447"/>
                  </a:lnTo>
                  <a:lnTo>
                    <a:pt x="405155" y="2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908209" y="5171440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35" y="0"/>
                  </a:moveTo>
                  <a:lnTo>
                    <a:pt x="16732" y="2311"/>
                  </a:lnTo>
                  <a:lnTo>
                    <a:pt x="7964" y="8569"/>
                  </a:lnTo>
                  <a:lnTo>
                    <a:pt x="2123" y="17755"/>
                  </a:lnTo>
                  <a:lnTo>
                    <a:pt x="0" y="28854"/>
                  </a:lnTo>
                  <a:lnTo>
                    <a:pt x="2123" y="39965"/>
                  </a:lnTo>
                  <a:lnTo>
                    <a:pt x="7964" y="49155"/>
                  </a:lnTo>
                  <a:lnTo>
                    <a:pt x="16732" y="55411"/>
                  </a:lnTo>
                  <a:lnTo>
                    <a:pt x="27635" y="57721"/>
                  </a:lnTo>
                  <a:lnTo>
                    <a:pt x="39244" y="55411"/>
                  </a:lnTo>
                  <a:lnTo>
                    <a:pt x="48379" y="49155"/>
                  </a:lnTo>
                  <a:lnTo>
                    <a:pt x="54358" y="39965"/>
                  </a:lnTo>
                  <a:lnTo>
                    <a:pt x="56502" y="28854"/>
                  </a:lnTo>
                  <a:lnTo>
                    <a:pt x="54358" y="17755"/>
                  </a:lnTo>
                  <a:lnTo>
                    <a:pt x="48379" y="8569"/>
                  </a:lnTo>
                  <a:lnTo>
                    <a:pt x="39244" y="2311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919016" y="5189474"/>
              <a:ext cx="26454" cy="26466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3908209" y="5260416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35" y="0"/>
                  </a:moveTo>
                  <a:lnTo>
                    <a:pt x="16732" y="2311"/>
                  </a:lnTo>
                  <a:lnTo>
                    <a:pt x="7964" y="8569"/>
                  </a:lnTo>
                  <a:lnTo>
                    <a:pt x="2123" y="17755"/>
                  </a:lnTo>
                  <a:lnTo>
                    <a:pt x="0" y="28854"/>
                  </a:lnTo>
                  <a:lnTo>
                    <a:pt x="2123" y="39951"/>
                  </a:lnTo>
                  <a:lnTo>
                    <a:pt x="7964" y="49133"/>
                  </a:lnTo>
                  <a:lnTo>
                    <a:pt x="16732" y="55386"/>
                  </a:lnTo>
                  <a:lnTo>
                    <a:pt x="27635" y="57696"/>
                  </a:lnTo>
                  <a:lnTo>
                    <a:pt x="39244" y="55386"/>
                  </a:lnTo>
                  <a:lnTo>
                    <a:pt x="48379" y="49133"/>
                  </a:lnTo>
                  <a:lnTo>
                    <a:pt x="54358" y="39951"/>
                  </a:lnTo>
                  <a:lnTo>
                    <a:pt x="56502" y="28854"/>
                  </a:lnTo>
                  <a:lnTo>
                    <a:pt x="54358" y="17755"/>
                  </a:lnTo>
                  <a:lnTo>
                    <a:pt x="48379" y="8569"/>
                  </a:lnTo>
                  <a:lnTo>
                    <a:pt x="39244" y="2311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19016" y="5278437"/>
              <a:ext cx="26454" cy="26454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3820439" y="5171440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60" y="0"/>
                  </a:moveTo>
                  <a:lnTo>
                    <a:pt x="16743" y="2311"/>
                  </a:lnTo>
                  <a:lnTo>
                    <a:pt x="7967" y="8569"/>
                  </a:lnTo>
                  <a:lnTo>
                    <a:pt x="2123" y="17755"/>
                  </a:lnTo>
                  <a:lnTo>
                    <a:pt x="0" y="28854"/>
                  </a:lnTo>
                  <a:lnTo>
                    <a:pt x="2123" y="39965"/>
                  </a:lnTo>
                  <a:lnTo>
                    <a:pt x="7967" y="49155"/>
                  </a:lnTo>
                  <a:lnTo>
                    <a:pt x="16743" y="55411"/>
                  </a:lnTo>
                  <a:lnTo>
                    <a:pt x="27660" y="57721"/>
                  </a:lnTo>
                  <a:lnTo>
                    <a:pt x="38757" y="55411"/>
                  </a:lnTo>
                  <a:lnTo>
                    <a:pt x="47939" y="49155"/>
                  </a:lnTo>
                  <a:lnTo>
                    <a:pt x="54192" y="39965"/>
                  </a:lnTo>
                  <a:lnTo>
                    <a:pt x="56502" y="28854"/>
                  </a:lnTo>
                  <a:lnTo>
                    <a:pt x="54192" y="17755"/>
                  </a:lnTo>
                  <a:lnTo>
                    <a:pt x="47939" y="8569"/>
                  </a:lnTo>
                  <a:lnTo>
                    <a:pt x="38757" y="2311"/>
                  </a:lnTo>
                  <a:lnTo>
                    <a:pt x="276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31259" y="5189474"/>
              <a:ext cx="25234" cy="26466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3820439" y="5260416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60" y="0"/>
                  </a:moveTo>
                  <a:lnTo>
                    <a:pt x="16743" y="2311"/>
                  </a:lnTo>
                  <a:lnTo>
                    <a:pt x="7967" y="8569"/>
                  </a:lnTo>
                  <a:lnTo>
                    <a:pt x="2123" y="17755"/>
                  </a:lnTo>
                  <a:lnTo>
                    <a:pt x="0" y="28854"/>
                  </a:lnTo>
                  <a:lnTo>
                    <a:pt x="2123" y="39951"/>
                  </a:lnTo>
                  <a:lnTo>
                    <a:pt x="7967" y="49133"/>
                  </a:lnTo>
                  <a:lnTo>
                    <a:pt x="16743" y="55386"/>
                  </a:lnTo>
                  <a:lnTo>
                    <a:pt x="27660" y="57696"/>
                  </a:lnTo>
                  <a:lnTo>
                    <a:pt x="38757" y="55386"/>
                  </a:lnTo>
                  <a:lnTo>
                    <a:pt x="47939" y="49133"/>
                  </a:lnTo>
                  <a:lnTo>
                    <a:pt x="54192" y="39951"/>
                  </a:lnTo>
                  <a:lnTo>
                    <a:pt x="56502" y="28854"/>
                  </a:lnTo>
                  <a:lnTo>
                    <a:pt x="54192" y="17755"/>
                  </a:lnTo>
                  <a:lnTo>
                    <a:pt x="47939" y="8569"/>
                  </a:lnTo>
                  <a:lnTo>
                    <a:pt x="38757" y="2311"/>
                  </a:lnTo>
                  <a:lnTo>
                    <a:pt x="276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31259" y="5278437"/>
              <a:ext cx="25234" cy="26454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4160659" y="5171440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73" y="0"/>
                  </a:moveTo>
                  <a:lnTo>
                    <a:pt x="16753" y="2311"/>
                  </a:lnTo>
                  <a:lnTo>
                    <a:pt x="7974" y="8569"/>
                  </a:lnTo>
                  <a:lnTo>
                    <a:pt x="2125" y="17755"/>
                  </a:lnTo>
                  <a:lnTo>
                    <a:pt x="0" y="28854"/>
                  </a:lnTo>
                  <a:lnTo>
                    <a:pt x="2125" y="39965"/>
                  </a:lnTo>
                  <a:lnTo>
                    <a:pt x="7974" y="49155"/>
                  </a:lnTo>
                  <a:lnTo>
                    <a:pt x="16753" y="55411"/>
                  </a:lnTo>
                  <a:lnTo>
                    <a:pt x="27673" y="57721"/>
                  </a:lnTo>
                  <a:lnTo>
                    <a:pt x="38762" y="55411"/>
                  </a:lnTo>
                  <a:lnTo>
                    <a:pt x="47940" y="49155"/>
                  </a:lnTo>
                  <a:lnTo>
                    <a:pt x="54192" y="39965"/>
                  </a:lnTo>
                  <a:lnTo>
                    <a:pt x="56502" y="28854"/>
                  </a:lnTo>
                  <a:lnTo>
                    <a:pt x="54192" y="17755"/>
                  </a:lnTo>
                  <a:lnTo>
                    <a:pt x="47940" y="8569"/>
                  </a:lnTo>
                  <a:lnTo>
                    <a:pt x="38762" y="2311"/>
                  </a:lnTo>
                  <a:lnTo>
                    <a:pt x="276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171492" y="5189474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20434" y="0"/>
                  </a:moveTo>
                  <a:lnTo>
                    <a:pt x="6007" y="0"/>
                  </a:lnTo>
                  <a:lnTo>
                    <a:pt x="0" y="6019"/>
                  </a:lnTo>
                  <a:lnTo>
                    <a:pt x="0" y="20447"/>
                  </a:lnTo>
                  <a:lnTo>
                    <a:pt x="6007" y="26466"/>
                  </a:lnTo>
                  <a:lnTo>
                    <a:pt x="13233" y="26466"/>
                  </a:lnTo>
                  <a:lnTo>
                    <a:pt x="20434" y="26466"/>
                  </a:lnTo>
                  <a:lnTo>
                    <a:pt x="25247" y="20447"/>
                  </a:lnTo>
                  <a:lnTo>
                    <a:pt x="25247" y="6019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160659" y="5260416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73" y="0"/>
                  </a:moveTo>
                  <a:lnTo>
                    <a:pt x="16753" y="2311"/>
                  </a:lnTo>
                  <a:lnTo>
                    <a:pt x="7974" y="8569"/>
                  </a:lnTo>
                  <a:lnTo>
                    <a:pt x="2125" y="17755"/>
                  </a:lnTo>
                  <a:lnTo>
                    <a:pt x="0" y="28854"/>
                  </a:lnTo>
                  <a:lnTo>
                    <a:pt x="2125" y="39951"/>
                  </a:lnTo>
                  <a:lnTo>
                    <a:pt x="7974" y="49133"/>
                  </a:lnTo>
                  <a:lnTo>
                    <a:pt x="16753" y="55386"/>
                  </a:lnTo>
                  <a:lnTo>
                    <a:pt x="27673" y="57696"/>
                  </a:lnTo>
                  <a:lnTo>
                    <a:pt x="38762" y="55386"/>
                  </a:lnTo>
                  <a:lnTo>
                    <a:pt x="47940" y="49133"/>
                  </a:lnTo>
                  <a:lnTo>
                    <a:pt x="54192" y="39951"/>
                  </a:lnTo>
                  <a:lnTo>
                    <a:pt x="56502" y="28854"/>
                  </a:lnTo>
                  <a:lnTo>
                    <a:pt x="54192" y="17755"/>
                  </a:lnTo>
                  <a:lnTo>
                    <a:pt x="47940" y="8569"/>
                  </a:lnTo>
                  <a:lnTo>
                    <a:pt x="38762" y="2311"/>
                  </a:lnTo>
                  <a:lnTo>
                    <a:pt x="276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171492" y="5278437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20434" y="0"/>
                  </a:moveTo>
                  <a:lnTo>
                    <a:pt x="6007" y="0"/>
                  </a:lnTo>
                  <a:lnTo>
                    <a:pt x="0" y="6019"/>
                  </a:lnTo>
                  <a:lnTo>
                    <a:pt x="0" y="20447"/>
                  </a:lnTo>
                  <a:lnTo>
                    <a:pt x="6007" y="26454"/>
                  </a:lnTo>
                  <a:lnTo>
                    <a:pt x="13233" y="26454"/>
                  </a:lnTo>
                  <a:lnTo>
                    <a:pt x="20434" y="26454"/>
                  </a:lnTo>
                  <a:lnTo>
                    <a:pt x="25247" y="20447"/>
                  </a:lnTo>
                  <a:lnTo>
                    <a:pt x="25247" y="6019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068102" y="5171440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60" y="0"/>
                  </a:moveTo>
                  <a:lnTo>
                    <a:pt x="16737" y="2311"/>
                  </a:lnTo>
                  <a:lnTo>
                    <a:pt x="7962" y="8569"/>
                  </a:lnTo>
                  <a:lnTo>
                    <a:pt x="2121" y="17755"/>
                  </a:lnTo>
                  <a:lnTo>
                    <a:pt x="0" y="28854"/>
                  </a:lnTo>
                  <a:lnTo>
                    <a:pt x="2121" y="39965"/>
                  </a:lnTo>
                  <a:lnTo>
                    <a:pt x="7962" y="49155"/>
                  </a:lnTo>
                  <a:lnTo>
                    <a:pt x="16737" y="55411"/>
                  </a:lnTo>
                  <a:lnTo>
                    <a:pt x="27660" y="57721"/>
                  </a:lnTo>
                  <a:lnTo>
                    <a:pt x="38762" y="55411"/>
                  </a:lnTo>
                  <a:lnTo>
                    <a:pt x="47944" y="49155"/>
                  </a:lnTo>
                  <a:lnTo>
                    <a:pt x="54194" y="39965"/>
                  </a:lnTo>
                  <a:lnTo>
                    <a:pt x="56502" y="28854"/>
                  </a:lnTo>
                  <a:lnTo>
                    <a:pt x="54194" y="17755"/>
                  </a:lnTo>
                  <a:lnTo>
                    <a:pt x="47944" y="8569"/>
                  </a:lnTo>
                  <a:lnTo>
                    <a:pt x="38762" y="2311"/>
                  </a:lnTo>
                  <a:lnTo>
                    <a:pt x="276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078922" y="5189474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19240" y="0"/>
                  </a:moveTo>
                  <a:lnTo>
                    <a:pt x="6019" y="0"/>
                  </a:lnTo>
                  <a:lnTo>
                    <a:pt x="0" y="6019"/>
                  </a:lnTo>
                  <a:lnTo>
                    <a:pt x="0" y="20447"/>
                  </a:lnTo>
                  <a:lnTo>
                    <a:pt x="6019" y="26466"/>
                  </a:lnTo>
                  <a:lnTo>
                    <a:pt x="13233" y="26466"/>
                  </a:lnTo>
                  <a:lnTo>
                    <a:pt x="19240" y="26466"/>
                  </a:lnTo>
                  <a:lnTo>
                    <a:pt x="25260" y="20447"/>
                  </a:lnTo>
                  <a:lnTo>
                    <a:pt x="25260" y="6019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068102" y="5260416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60" y="0"/>
                  </a:moveTo>
                  <a:lnTo>
                    <a:pt x="16737" y="2311"/>
                  </a:lnTo>
                  <a:lnTo>
                    <a:pt x="7962" y="8569"/>
                  </a:lnTo>
                  <a:lnTo>
                    <a:pt x="2121" y="17755"/>
                  </a:lnTo>
                  <a:lnTo>
                    <a:pt x="0" y="28854"/>
                  </a:lnTo>
                  <a:lnTo>
                    <a:pt x="2121" y="39951"/>
                  </a:lnTo>
                  <a:lnTo>
                    <a:pt x="7962" y="49133"/>
                  </a:lnTo>
                  <a:lnTo>
                    <a:pt x="16737" y="55386"/>
                  </a:lnTo>
                  <a:lnTo>
                    <a:pt x="27660" y="57696"/>
                  </a:lnTo>
                  <a:lnTo>
                    <a:pt x="38762" y="55386"/>
                  </a:lnTo>
                  <a:lnTo>
                    <a:pt x="47944" y="49133"/>
                  </a:lnTo>
                  <a:lnTo>
                    <a:pt x="54194" y="39951"/>
                  </a:lnTo>
                  <a:lnTo>
                    <a:pt x="56502" y="28854"/>
                  </a:lnTo>
                  <a:lnTo>
                    <a:pt x="54194" y="17755"/>
                  </a:lnTo>
                  <a:lnTo>
                    <a:pt x="47944" y="8569"/>
                  </a:lnTo>
                  <a:lnTo>
                    <a:pt x="38762" y="2311"/>
                  </a:lnTo>
                  <a:lnTo>
                    <a:pt x="276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078922" y="5278437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19240" y="0"/>
                  </a:moveTo>
                  <a:lnTo>
                    <a:pt x="6019" y="0"/>
                  </a:lnTo>
                  <a:lnTo>
                    <a:pt x="0" y="6019"/>
                  </a:lnTo>
                  <a:lnTo>
                    <a:pt x="0" y="20447"/>
                  </a:lnTo>
                  <a:lnTo>
                    <a:pt x="6019" y="26454"/>
                  </a:lnTo>
                  <a:lnTo>
                    <a:pt x="13233" y="26454"/>
                  </a:lnTo>
                  <a:lnTo>
                    <a:pt x="19240" y="26454"/>
                  </a:lnTo>
                  <a:lnTo>
                    <a:pt x="25260" y="20447"/>
                  </a:lnTo>
                  <a:lnTo>
                    <a:pt x="25260" y="6019"/>
                  </a:lnTo>
                  <a:lnTo>
                    <a:pt x="192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415523" y="5171440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8867" y="0"/>
                  </a:moveTo>
                  <a:lnTo>
                    <a:pt x="17257" y="2311"/>
                  </a:lnTo>
                  <a:lnTo>
                    <a:pt x="8123" y="8569"/>
                  </a:lnTo>
                  <a:lnTo>
                    <a:pt x="2144" y="17755"/>
                  </a:lnTo>
                  <a:lnTo>
                    <a:pt x="0" y="28854"/>
                  </a:lnTo>
                  <a:lnTo>
                    <a:pt x="2144" y="39965"/>
                  </a:lnTo>
                  <a:lnTo>
                    <a:pt x="8123" y="49155"/>
                  </a:lnTo>
                  <a:lnTo>
                    <a:pt x="17257" y="55411"/>
                  </a:lnTo>
                  <a:lnTo>
                    <a:pt x="28867" y="57721"/>
                  </a:lnTo>
                  <a:lnTo>
                    <a:pt x="39780" y="55411"/>
                  </a:lnTo>
                  <a:lnTo>
                    <a:pt x="48547" y="49155"/>
                  </a:lnTo>
                  <a:lnTo>
                    <a:pt x="54382" y="39965"/>
                  </a:lnTo>
                  <a:lnTo>
                    <a:pt x="56502" y="28854"/>
                  </a:lnTo>
                  <a:lnTo>
                    <a:pt x="54382" y="17755"/>
                  </a:lnTo>
                  <a:lnTo>
                    <a:pt x="48547" y="8569"/>
                  </a:lnTo>
                  <a:lnTo>
                    <a:pt x="39780" y="2311"/>
                  </a:lnTo>
                  <a:lnTo>
                    <a:pt x="288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426343" y="518947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459" y="0"/>
                  </a:moveTo>
                  <a:lnTo>
                    <a:pt x="6019" y="0"/>
                  </a:lnTo>
                  <a:lnTo>
                    <a:pt x="0" y="6019"/>
                  </a:lnTo>
                  <a:lnTo>
                    <a:pt x="0" y="20447"/>
                  </a:lnTo>
                  <a:lnTo>
                    <a:pt x="6019" y="26466"/>
                  </a:lnTo>
                  <a:lnTo>
                    <a:pt x="13233" y="26466"/>
                  </a:lnTo>
                  <a:lnTo>
                    <a:pt x="20459" y="26466"/>
                  </a:lnTo>
                  <a:lnTo>
                    <a:pt x="26466" y="20447"/>
                  </a:lnTo>
                  <a:lnTo>
                    <a:pt x="26466" y="6019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415523" y="5260416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8867" y="0"/>
                  </a:moveTo>
                  <a:lnTo>
                    <a:pt x="17257" y="2311"/>
                  </a:lnTo>
                  <a:lnTo>
                    <a:pt x="8123" y="8569"/>
                  </a:lnTo>
                  <a:lnTo>
                    <a:pt x="2144" y="17755"/>
                  </a:lnTo>
                  <a:lnTo>
                    <a:pt x="0" y="28854"/>
                  </a:lnTo>
                  <a:lnTo>
                    <a:pt x="2144" y="39951"/>
                  </a:lnTo>
                  <a:lnTo>
                    <a:pt x="8123" y="49133"/>
                  </a:lnTo>
                  <a:lnTo>
                    <a:pt x="17257" y="55386"/>
                  </a:lnTo>
                  <a:lnTo>
                    <a:pt x="28867" y="57696"/>
                  </a:lnTo>
                  <a:lnTo>
                    <a:pt x="39780" y="55386"/>
                  </a:lnTo>
                  <a:lnTo>
                    <a:pt x="48547" y="49133"/>
                  </a:lnTo>
                  <a:lnTo>
                    <a:pt x="54382" y="39951"/>
                  </a:lnTo>
                  <a:lnTo>
                    <a:pt x="56502" y="28854"/>
                  </a:lnTo>
                  <a:lnTo>
                    <a:pt x="54382" y="17755"/>
                  </a:lnTo>
                  <a:lnTo>
                    <a:pt x="48547" y="8569"/>
                  </a:lnTo>
                  <a:lnTo>
                    <a:pt x="39780" y="2311"/>
                  </a:lnTo>
                  <a:lnTo>
                    <a:pt x="288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426343" y="5278437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459" y="0"/>
                  </a:moveTo>
                  <a:lnTo>
                    <a:pt x="6019" y="0"/>
                  </a:lnTo>
                  <a:lnTo>
                    <a:pt x="0" y="6019"/>
                  </a:lnTo>
                  <a:lnTo>
                    <a:pt x="0" y="20447"/>
                  </a:lnTo>
                  <a:lnTo>
                    <a:pt x="6019" y="26454"/>
                  </a:lnTo>
                  <a:lnTo>
                    <a:pt x="13233" y="26454"/>
                  </a:lnTo>
                  <a:lnTo>
                    <a:pt x="20459" y="26454"/>
                  </a:lnTo>
                  <a:lnTo>
                    <a:pt x="26466" y="20447"/>
                  </a:lnTo>
                  <a:lnTo>
                    <a:pt x="26466" y="6019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322978" y="5171440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47" y="0"/>
                  </a:moveTo>
                  <a:lnTo>
                    <a:pt x="16727" y="2311"/>
                  </a:lnTo>
                  <a:lnTo>
                    <a:pt x="7956" y="8569"/>
                  </a:lnTo>
                  <a:lnTo>
                    <a:pt x="2119" y="17755"/>
                  </a:lnTo>
                  <a:lnTo>
                    <a:pt x="0" y="28854"/>
                  </a:lnTo>
                  <a:lnTo>
                    <a:pt x="2119" y="39965"/>
                  </a:lnTo>
                  <a:lnTo>
                    <a:pt x="7956" y="49155"/>
                  </a:lnTo>
                  <a:lnTo>
                    <a:pt x="16727" y="55411"/>
                  </a:lnTo>
                  <a:lnTo>
                    <a:pt x="27647" y="57721"/>
                  </a:lnTo>
                  <a:lnTo>
                    <a:pt x="39255" y="55411"/>
                  </a:lnTo>
                  <a:lnTo>
                    <a:pt x="48385" y="49155"/>
                  </a:lnTo>
                  <a:lnTo>
                    <a:pt x="54360" y="39965"/>
                  </a:lnTo>
                  <a:lnTo>
                    <a:pt x="56502" y="28854"/>
                  </a:lnTo>
                  <a:lnTo>
                    <a:pt x="54360" y="17755"/>
                  </a:lnTo>
                  <a:lnTo>
                    <a:pt x="48385" y="8569"/>
                  </a:lnTo>
                  <a:lnTo>
                    <a:pt x="39255" y="2311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333786" y="5189474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20434" y="0"/>
                  </a:moveTo>
                  <a:lnTo>
                    <a:pt x="6007" y="0"/>
                  </a:lnTo>
                  <a:lnTo>
                    <a:pt x="0" y="6019"/>
                  </a:lnTo>
                  <a:lnTo>
                    <a:pt x="0" y="20447"/>
                  </a:lnTo>
                  <a:lnTo>
                    <a:pt x="6007" y="26466"/>
                  </a:lnTo>
                  <a:lnTo>
                    <a:pt x="13220" y="26466"/>
                  </a:lnTo>
                  <a:lnTo>
                    <a:pt x="20434" y="26466"/>
                  </a:lnTo>
                  <a:lnTo>
                    <a:pt x="25234" y="20447"/>
                  </a:lnTo>
                  <a:lnTo>
                    <a:pt x="25234" y="6019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322978" y="5260416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47" y="0"/>
                  </a:moveTo>
                  <a:lnTo>
                    <a:pt x="16727" y="2311"/>
                  </a:lnTo>
                  <a:lnTo>
                    <a:pt x="7956" y="8569"/>
                  </a:lnTo>
                  <a:lnTo>
                    <a:pt x="2119" y="17755"/>
                  </a:lnTo>
                  <a:lnTo>
                    <a:pt x="0" y="28854"/>
                  </a:lnTo>
                  <a:lnTo>
                    <a:pt x="2119" y="39951"/>
                  </a:lnTo>
                  <a:lnTo>
                    <a:pt x="7956" y="49133"/>
                  </a:lnTo>
                  <a:lnTo>
                    <a:pt x="16727" y="55386"/>
                  </a:lnTo>
                  <a:lnTo>
                    <a:pt x="27647" y="57696"/>
                  </a:lnTo>
                  <a:lnTo>
                    <a:pt x="39255" y="55386"/>
                  </a:lnTo>
                  <a:lnTo>
                    <a:pt x="48385" y="49133"/>
                  </a:lnTo>
                  <a:lnTo>
                    <a:pt x="54360" y="39951"/>
                  </a:lnTo>
                  <a:lnTo>
                    <a:pt x="56502" y="28854"/>
                  </a:lnTo>
                  <a:lnTo>
                    <a:pt x="54360" y="17755"/>
                  </a:lnTo>
                  <a:lnTo>
                    <a:pt x="48385" y="8569"/>
                  </a:lnTo>
                  <a:lnTo>
                    <a:pt x="39255" y="2311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333786" y="5278437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20434" y="0"/>
                  </a:moveTo>
                  <a:lnTo>
                    <a:pt x="6007" y="0"/>
                  </a:lnTo>
                  <a:lnTo>
                    <a:pt x="0" y="6019"/>
                  </a:lnTo>
                  <a:lnTo>
                    <a:pt x="0" y="20447"/>
                  </a:lnTo>
                  <a:lnTo>
                    <a:pt x="6007" y="26454"/>
                  </a:lnTo>
                  <a:lnTo>
                    <a:pt x="13220" y="26454"/>
                  </a:lnTo>
                  <a:lnTo>
                    <a:pt x="20434" y="26454"/>
                  </a:lnTo>
                  <a:lnTo>
                    <a:pt x="25234" y="20447"/>
                  </a:lnTo>
                  <a:lnTo>
                    <a:pt x="25234" y="6019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824058" y="5083695"/>
              <a:ext cx="667385" cy="1470660"/>
            </a:xfrm>
            <a:custGeom>
              <a:avLst/>
              <a:gdLst/>
              <a:ahLst/>
              <a:cxnLst/>
              <a:rect l="l" t="t" r="r" b="b"/>
              <a:pathLst>
                <a:path w="667385" h="1470659">
                  <a:moveTo>
                    <a:pt x="479666" y="1316418"/>
                  </a:moveTo>
                  <a:lnTo>
                    <a:pt x="479666" y="1470278"/>
                  </a:lnTo>
                  <a:lnTo>
                    <a:pt x="628751" y="1470278"/>
                  </a:lnTo>
                  <a:lnTo>
                    <a:pt x="628751" y="1399349"/>
                  </a:lnTo>
                  <a:lnTo>
                    <a:pt x="667219" y="1399349"/>
                  </a:lnTo>
                  <a:lnTo>
                    <a:pt x="667219" y="1215415"/>
                  </a:lnTo>
                  <a:lnTo>
                    <a:pt x="587870" y="1131252"/>
                  </a:lnTo>
                </a:path>
                <a:path w="667385" h="1470659">
                  <a:moveTo>
                    <a:pt x="239217" y="1315186"/>
                  </a:moveTo>
                  <a:lnTo>
                    <a:pt x="239217" y="1469059"/>
                  </a:lnTo>
                  <a:lnTo>
                    <a:pt x="423163" y="1469059"/>
                  </a:lnTo>
                  <a:lnTo>
                    <a:pt x="423163" y="1315186"/>
                  </a:lnTo>
                </a:path>
                <a:path w="667385" h="1470659">
                  <a:moveTo>
                    <a:pt x="0" y="1317599"/>
                  </a:moveTo>
                  <a:lnTo>
                    <a:pt x="0" y="1400581"/>
                  </a:lnTo>
                  <a:lnTo>
                    <a:pt x="40881" y="1400581"/>
                  </a:lnTo>
                  <a:lnTo>
                    <a:pt x="40881" y="1469059"/>
                  </a:lnTo>
                  <a:lnTo>
                    <a:pt x="179120" y="1469059"/>
                  </a:lnTo>
                  <a:lnTo>
                    <a:pt x="179120" y="1317599"/>
                  </a:lnTo>
                </a:path>
                <a:path w="667385" h="1470659">
                  <a:moveTo>
                    <a:pt x="473659" y="290931"/>
                  </a:moveTo>
                  <a:lnTo>
                    <a:pt x="473659" y="0"/>
                  </a:lnTo>
                  <a:lnTo>
                    <a:pt x="621525" y="0"/>
                  </a:lnTo>
                  <a:lnTo>
                    <a:pt x="621525" y="79349"/>
                  </a:lnTo>
                  <a:lnTo>
                    <a:pt x="660006" y="79349"/>
                  </a:lnTo>
                  <a:lnTo>
                    <a:pt x="660006" y="266903"/>
                  </a:lnTo>
                  <a:lnTo>
                    <a:pt x="591464" y="35102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828859" y="6421742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35" y="0"/>
                  </a:moveTo>
                  <a:lnTo>
                    <a:pt x="16727" y="2308"/>
                  </a:lnTo>
                  <a:lnTo>
                    <a:pt x="7959" y="8559"/>
                  </a:lnTo>
                  <a:lnTo>
                    <a:pt x="2121" y="17745"/>
                  </a:lnTo>
                  <a:lnTo>
                    <a:pt x="0" y="28854"/>
                  </a:lnTo>
                  <a:lnTo>
                    <a:pt x="2121" y="39953"/>
                  </a:lnTo>
                  <a:lnTo>
                    <a:pt x="7959" y="49139"/>
                  </a:lnTo>
                  <a:lnTo>
                    <a:pt x="16727" y="55397"/>
                  </a:lnTo>
                  <a:lnTo>
                    <a:pt x="27635" y="57708"/>
                  </a:lnTo>
                  <a:lnTo>
                    <a:pt x="38744" y="55397"/>
                  </a:lnTo>
                  <a:lnTo>
                    <a:pt x="47929" y="49139"/>
                  </a:lnTo>
                  <a:lnTo>
                    <a:pt x="54181" y="39953"/>
                  </a:lnTo>
                  <a:lnTo>
                    <a:pt x="56489" y="28854"/>
                  </a:lnTo>
                  <a:lnTo>
                    <a:pt x="54181" y="17745"/>
                  </a:lnTo>
                  <a:lnTo>
                    <a:pt x="47929" y="8559"/>
                  </a:lnTo>
                  <a:lnTo>
                    <a:pt x="38744" y="2308"/>
                  </a:lnTo>
                  <a:lnTo>
                    <a:pt x="276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3839679" y="6439763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19227" y="0"/>
                  </a:moveTo>
                  <a:lnTo>
                    <a:pt x="6007" y="0"/>
                  </a:lnTo>
                  <a:lnTo>
                    <a:pt x="0" y="6032"/>
                  </a:lnTo>
                  <a:lnTo>
                    <a:pt x="0" y="20447"/>
                  </a:lnTo>
                  <a:lnTo>
                    <a:pt x="6007" y="26454"/>
                  </a:lnTo>
                  <a:lnTo>
                    <a:pt x="13220" y="26454"/>
                  </a:lnTo>
                  <a:lnTo>
                    <a:pt x="19227" y="26454"/>
                  </a:lnTo>
                  <a:lnTo>
                    <a:pt x="25260" y="20447"/>
                  </a:lnTo>
                  <a:lnTo>
                    <a:pt x="25260" y="6032"/>
                  </a:lnTo>
                  <a:lnTo>
                    <a:pt x="192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3542728" y="6923062"/>
              <a:ext cx="50800" cy="49530"/>
            </a:xfrm>
            <a:custGeom>
              <a:avLst/>
              <a:gdLst/>
              <a:ahLst/>
              <a:cxnLst/>
              <a:rect l="l" t="t" r="r" b="b"/>
              <a:pathLst>
                <a:path w="50800" h="49529">
                  <a:moveTo>
                    <a:pt x="25260" y="0"/>
                  </a:moveTo>
                  <a:lnTo>
                    <a:pt x="15226" y="1914"/>
                  </a:lnTo>
                  <a:lnTo>
                    <a:pt x="7219" y="7207"/>
                  </a:lnTo>
                  <a:lnTo>
                    <a:pt x="1918" y="15205"/>
                  </a:lnTo>
                  <a:lnTo>
                    <a:pt x="0" y="25234"/>
                  </a:lnTo>
                  <a:lnTo>
                    <a:pt x="1918" y="34565"/>
                  </a:lnTo>
                  <a:lnTo>
                    <a:pt x="7219" y="42214"/>
                  </a:lnTo>
                  <a:lnTo>
                    <a:pt x="15226" y="47387"/>
                  </a:lnTo>
                  <a:lnTo>
                    <a:pt x="25260" y="49288"/>
                  </a:lnTo>
                  <a:lnTo>
                    <a:pt x="34788" y="47387"/>
                  </a:lnTo>
                  <a:lnTo>
                    <a:pt x="42846" y="42214"/>
                  </a:lnTo>
                  <a:lnTo>
                    <a:pt x="48423" y="34565"/>
                  </a:lnTo>
                  <a:lnTo>
                    <a:pt x="50507" y="25234"/>
                  </a:lnTo>
                  <a:lnTo>
                    <a:pt x="48423" y="15205"/>
                  </a:lnTo>
                  <a:lnTo>
                    <a:pt x="42846" y="7207"/>
                  </a:lnTo>
                  <a:lnTo>
                    <a:pt x="34788" y="1914"/>
                  </a:lnTo>
                  <a:lnTo>
                    <a:pt x="25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3552355" y="6938683"/>
              <a:ext cx="22860" cy="22860"/>
            </a:xfrm>
            <a:custGeom>
              <a:avLst/>
              <a:gdLst/>
              <a:ahLst/>
              <a:cxnLst/>
              <a:rect l="l" t="t" r="r" b="b"/>
              <a:pathLst>
                <a:path w="22860" h="22859">
                  <a:moveTo>
                    <a:pt x="18033" y="0"/>
                  </a:moveTo>
                  <a:lnTo>
                    <a:pt x="4800" y="0"/>
                  </a:lnTo>
                  <a:lnTo>
                    <a:pt x="0" y="4787"/>
                  </a:lnTo>
                  <a:lnTo>
                    <a:pt x="0" y="18021"/>
                  </a:lnTo>
                  <a:lnTo>
                    <a:pt x="4800" y="22821"/>
                  </a:lnTo>
                  <a:lnTo>
                    <a:pt x="12014" y="22821"/>
                  </a:lnTo>
                  <a:lnTo>
                    <a:pt x="18033" y="22821"/>
                  </a:lnTo>
                  <a:lnTo>
                    <a:pt x="22834" y="18021"/>
                  </a:lnTo>
                  <a:lnTo>
                    <a:pt x="22834" y="4787"/>
                  </a:lnTo>
                  <a:lnTo>
                    <a:pt x="180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919016" y="6421742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8867" y="0"/>
                  </a:moveTo>
                  <a:lnTo>
                    <a:pt x="17257" y="2308"/>
                  </a:lnTo>
                  <a:lnTo>
                    <a:pt x="8123" y="8559"/>
                  </a:lnTo>
                  <a:lnTo>
                    <a:pt x="2144" y="17745"/>
                  </a:lnTo>
                  <a:lnTo>
                    <a:pt x="0" y="28854"/>
                  </a:lnTo>
                  <a:lnTo>
                    <a:pt x="2144" y="39953"/>
                  </a:lnTo>
                  <a:lnTo>
                    <a:pt x="8123" y="49139"/>
                  </a:lnTo>
                  <a:lnTo>
                    <a:pt x="17257" y="55397"/>
                  </a:lnTo>
                  <a:lnTo>
                    <a:pt x="28867" y="57708"/>
                  </a:lnTo>
                  <a:lnTo>
                    <a:pt x="39782" y="55397"/>
                  </a:lnTo>
                  <a:lnTo>
                    <a:pt x="48553" y="49139"/>
                  </a:lnTo>
                  <a:lnTo>
                    <a:pt x="54393" y="39953"/>
                  </a:lnTo>
                  <a:lnTo>
                    <a:pt x="56514" y="28854"/>
                  </a:lnTo>
                  <a:lnTo>
                    <a:pt x="54393" y="17745"/>
                  </a:lnTo>
                  <a:lnTo>
                    <a:pt x="48553" y="8559"/>
                  </a:lnTo>
                  <a:lnTo>
                    <a:pt x="39782" y="2308"/>
                  </a:lnTo>
                  <a:lnTo>
                    <a:pt x="288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929837" y="6439763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447" y="0"/>
                  </a:moveTo>
                  <a:lnTo>
                    <a:pt x="6007" y="0"/>
                  </a:lnTo>
                  <a:lnTo>
                    <a:pt x="0" y="6032"/>
                  </a:lnTo>
                  <a:lnTo>
                    <a:pt x="0" y="20447"/>
                  </a:lnTo>
                  <a:lnTo>
                    <a:pt x="6007" y="26454"/>
                  </a:lnTo>
                  <a:lnTo>
                    <a:pt x="13233" y="26454"/>
                  </a:lnTo>
                  <a:lnTo>
                    <a:pt x="20447" y="26454"/>
                  </a:lnTo>
                  <a:lnTo>
                    <a:pt x="26454" y="20447"/>
                  </a:lnTo>
                  <a:lnTo>
                    <a:pt x="26454" y="6032"/>
                  </a:lnTo>
                  <a:lnTo>
                    <a:pt x="20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081322" y="6421742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5">
                  <a:moveTo>
                    <a:pt x="27647" y="0"/>
                  </a:moveTo>
                  <a:lnTo>
                    <a:pt x="16737" y="2308"/>
                  </a:lnTo>
                  <a:lnTo>
                    <a:pt x="7966" y="8559"/>
                  </a:lnTo>
                  <a:lnTo>
                    <a:pt x="2123" y="17745"/>
                  </a:lnTo>
                  <a:lnTo>
                    <a:pt x="0" y="28854"/>
                  </a:lnTo>
                  <a:lnTo>
                    <a:pt x="2123" y="39953"/>
                  </a:lnTo>
                  <a:lnTo>
                    <a:pt x="7966" y="49139"/>
                  </a:lnTo>
                  <a:lnTo>
                    <a:pt x="16737" y="55397"/>
                  </a:lnTo>
                  <a:lnTo>
                    <a:pt x="27647" y="57708"/>
                  </a:lnTo>
                  <a:lnTo>
                    <a:pt x="38755" y="55397"/>
                  </a:lnTo>
                  <a:lnTo>
                    <a:pt x="47950" y="49139"/>
                  </a:lnTo>
                  <a:lnTo>
                    <a:pt x="54213" y="39953"/>
                  </a:lnTo>
                  <a:lnTo>
                    <a:pt x="56527" y="28854"/>
                  </a:lnTo>
                  <a:lnTo>
                    <a:pt x="54213" y="17745"/>
                  </a:lnTo>
                  <a:lnTo>
                    <a:pt x="47950" y="8559"/>
                  </a:lnTo>
                  <a:lnTo>
                    <a:pt x="38755" y="2308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092155" y="6439763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20434" y="0"/>
                  </a:moveTo>
                  <a:lnTo>
                    <a:pt x="6007" y="0"/>
                  </a:lnTo>
                  <a:lnTo>
                    <a:pt x="0" y="6032"/>
                  </a:lnTo>
                  <a:lnTo>
                    <a:pt x="0" y="20447"/>
                  </a:lnTo>
                  <a:lnTo>
                    <a:pt x="6007" y="26454"/>
                  </a:lnTo>
                  <a:lnTo>
                    <a:pt x="13220" y="26454"/>
                  </a:lnTo>
                  <a:lnTo>
                    <a:pt x="20434" y="26454"/>
                  </a:lnTo>
                  <a:lnTo>
                    <a:pt x="25234" y="20447"/>
                  </a:lnTo>
                  <a:lnTo>
                    <a:pt x="25234" y="6032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171492" y="6421742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8841" y="0"/>
                  </a:moveTo>
                  <a:lnTo>
                    <a:pt x="17750" y="2308"/>
                  </a:lnTo>
                  <a:lnTo>
                    <a:pt x="8567" y="8559"/>
                  </a:lnTo>
                  <a:lnTo>
                    <a:pt x="2311" y="17745"/>
                  </a:lnTo>
                  <a:lnTo>
                    <a:pt x="0" y="28854"/>
                  </a:lnTo>
                  <a:lnTo>
                    <a:pt x="2311" y="39953"/>
                  </a:lnTo>
                  <a:lnTo>
                    <a:pt x="8567" y="49139"/>
                  </a:lnTo>
                  <a:lnTo>
                    <a:pt x="17750" y="55397"/>
                  </a:lnTo>
                  <a:lnTo>
                    <a:pt x="28841" y="57708"/>
                  </a:lnTo>
                  <a:lnTo>
                    <a:pt x="39759" y="55397"/>
                  </a:lnTo>
                  <a:lnTo>
                    <a:pt x="48534" y="49139"/>
                  </a:lnTo>
                  <a:lnTo>
                    <a:pt x="54378" y="39953"/>
                  </a:lnTo>
                  <a:lnTo>
                    <a:pt x="56502" y="28854"/>
                  </a:lnTo>
                  <a:lnTo>
                    <a:pt x="54378" y="17745"/>
                  </a:lnTo>
                  <a:lnTo>
                    <a:pt x="48534" y="8559"/>
                  </a:lnTo>
                  <a:lnTo>
                    <a:pt x="39759" y="2308"/>
                  </a:lnTo>
                  <a:lnTo>
                    <a:pt x="28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182313" y="6439763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434" y="0"/>
                  </a:moveTo>
                  <a:lnTo>
                    <a:pt x="6019" y="0"/>
                  </a:lnTo>
                  <a:lnTo>
                    <a:pt x="0" y="6032"/>
                  </a:lnTo>
                  <a:lnTo>
                    <a:pt x="0" y="20447"/>
                  </a:lnTo>
                  <a:lnTo>
                    <a:pt x="6019" y="26454"/>
                  </a:lnTo>
                  <a:lnTo>
                    <a:pt x="13220" y="26454"/>
                  </a:lnTo>
                  <a:lnTo>
                    <a:pt x="20434" y="26454"/>
                  </a:lnTo>
                  <a:lnTo>
                    <a:pt x="26466" y="20447"/>
                  </a:lnTo>
                  <a:lnTo>
                    <a:pt x="26466" y="6032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328972" y="6421742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7660" y="0"/>
                  </a:moveTo>
                  <a:lnTo>
                    <a:pt x="16748" y="2308"/>
                  </a:lnTo>
                  <a:lnTo>
                    <a:pt x="7972" y="8559"/>
                  </a:lnTo>
                  <a:lnTo>
                    <a:pt x="2125" y="17745"/>
                  </a:lnTo>
                  <a:lnTo>
                    <a:pt x="0" y="28854"/>
                  </a:lnTo>
                  <a:lnTo>
                    <a:pt x="2125" y="39953"/>
                  </a:lnTo>
                  <a:lnTo>
                    <a:pt x="7972" y="49139"/>
                  </a:lnTo>
                  <a:lnTo>
                    <a:pt x="16748" y="55397"/>
                  </a:lnTo>
                  <a:lnTo>
                    <a:pt x="27660" y="57708"/>
                  </a:lnTo>
                  <a:lnTo>
                    <a:pt x="38764" y="55397"/>
                  </a:lnTo>
                  <a:lnTo>
                    <a:pt x="47950" y="49139"/>
                  </a:lnTo>
                  <a:lnTo>
                    <a:pt x="54204" y="39953"/>
                  </a:lnTo>
                  <a:lnTo>
                    <a:pt x="56515" y="28854"/>
                  </a:lnTo>
                  <a:lnTo>
                    <a:pt x="54204" y="17745"/>
                  </a:lnTo>
                  <a:lnTo>
                    <a:pt x="47950" y="8559"/>
                  </a:lnTo>
                  <a:lnTo>
                    <a:pt x="38764" y="2308"/>
                  </a:lnTo>
                  <a:lnTo>
                    <a:pt x="276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339793" y="6439763"/>
              <a:ext cx="25400" cy="26670"/>
            </a:xfrm>
            <a:custGeom>
              <a:avLst/>
              <a:gdLst/>
              <a:ahLst/>
              <a:cxnLst/>
              <a:rect l="l" t="t" r="r" b="b"/>
              <a:pathLst>
                <a:path w="25400" h="26670">
                  <a:moveTo>
                    <a:pt x="20459" y="0"/>
                  </a:moveTo>
                  <a:lnTo>
                    <a:pt x="6032" y="0"/>
                  </a:lnTo>
                  <a:lnTo>
                    <a:pt x="0" y="6032"/>
                  </a:lnTo>
                  <a:lnTo>
                    <a:pt x="0" y="20447"/>
                  </a:lnTo>
                  <a:lnTo>
                    <a:pt x="6032" y="26454"/>
                  </a:lnTo>
                  <a:lnTo>
                    <a:pt x="13220" y="26454"/>
                  </a:lnTo>
                  <a:lnTo>
                    <a:pt x="20459" y="26454"/>
                  </a:lnTo>
                  <a:lnTo>
                    <a:pt x="25247" y="20447"/>
                  </a:lnTo>
                  <a:lnTo>
                    <a:pt x="25247" y="6032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419142" y="6421742"/>
              <a:ext cx="56515" cy="57785"/>
            </a:xfrm>
            <a:custGeom>
              <a:avLst/>
              <a:gdLst/>
              <a:ahLst/>
              <a:cxnLst/>
              <a:rect l="l" t="t" r="r" b="b"/>
              <a:pathLst>
                <a:path w="56514" h="57785">
                  <a:moveTo>
                    <a:pt x="28841" y="0"/>
                  </a:moveTo>
                  <a:lnTo>
                    <a:pt x="17745" y="2308"/>
                  </a:lnTo>
                  <a:lnTo>
                    <a:pt x="8562" y="8559"/>
                  </a:lnTo>
                  <a:lnTo>
                    <a:pt x="2309" y="17745"/>
                  </a:lnTo>
                  <a:lnTo>
                    <a:pt x="0" y="28854"/>
                  </a:lnTo>
                  <a:lnTo>
                    <a:pt x="2309" y="39953"/>
                  </a:lnTo>
                  <a:lnTo>
                    <a:pt x="8562" y="49139"/>
                  </a:lnTo>
                  <a:lnTo>
                    <a:pt x="17745" y="55397"/>
                  </a:lnTo>
                  <a:lnTo>
                    <a:pt x="28841" y="57708"/>
                  </a:lnTo>
                  <a:lnTo>
                    <a:pt x="39764" y="55397"/>
                  </a:lnTo>
                  <a:lnTo>
                    <a:pt x="48539" y="49139"/>
                  </a:lnTo>
                  <a:lnTo>
                    <a:pt x="54380" y="39953"/>
                  </a:lnTo>
                  <a:lnTo>
                    <a:pt x="56502" y="28854"/>
                  </a:lnTo>
                  <a:lnTo>
                    <a:pt x="54380" y="17745"/>
                  </a:lnTo>
                  <a:lnTo>
                    <a:pt x="48539" y="8559"/>
                  </a:lnTo>
                  <a:lnTo>
                    <a:pt x="39764" y="2308"/>
                  </a:lnTo>
                  <a:lnTo>
                    <a:pt x="28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429988" y="6439763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0408" y="0"/>
                  </a:moveTo>
                  <a:lnTo>
                    <a:pt x="5994" y="0"/>
                  </a:lnTo>
                  <a:lnTo>
                    <a:pt x="0" y="6032"/>
                  </a:lnTo>
                  <a:lnTo>
                    <a:pt x="0" y="20447"/>
                  </a:lnTo>
                  <a:lnTo>
                    <a:pt x="5994" y="26454"/>
                  </a:lnTo>
                  <a:lnTo>
                    <a:pt x="13195" y="26454"/>
                  </a:lnTo>
                  <a:lnTo>
                    <a:pt x="20408" y="26454"/>
                  </a:lnTo>
                  <a:lnTo>
                    <a:pt x="26441" y="20447"/>
                  </a:lnTo>
                  <a:lnTo>
                    <a:pt x="26441" y="6032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419142" y="6332766"/>
              <a:ext cx="56515" cy="56515"/>
            </a:xfrm>
            <a:custGeom>
              <a:avLst/>
              <a:gdLst/>
              <a:ahLst/>
              <a:cxnLst/>
              <a:rect l="l" t="t" r="r" b="b"/>
              <a:pathLst>
                <a:path w="56514" h="56514">
                  <a:moveTo>
                    <a:pt x="28841" y="0"/>
                  </a:moveTo>
                  <a:lnTo>
                    <a:pt x="17745" y="2124"/>
                  </a:lnTo>
                  <a:lnTo>
                    <a:pt x="8562" y="7969"/>
                  </a:lnTo>
                  <a:lnTo>
                    <a:pt x="2309" y="16737"/>
                  </a:lnTo>
                  <a:lnTo>
                    <a:pt x="0" y="27635"/>
                  </a:lnTo>
                  <a:lnTo>
                    <a:pt x="2309" y="38741"/>
                  </a:lnTo>
                  <a:lnTo>
                    <a:pt x="8562" y="47931"/>
                  </a:lnTo>
                  <a:lnTo>
                    <a:pt x="17745" y="54190"/>
                  </a:lnTo>
                  <a:lnTo>
                    <a:pt x="28841" y="56502"/>
                  </a:lnTo>
                  <a:lnTo>
                    <a:pt x="39764" y="54190"/>
                  </a:lnTo>
                  <a:lnTo>
                    <a:pt x="48539" y="47931"/>
                  </a:lnTo>
                  <a:lnTo>
                    <a:pt x="54380" y="38741"/>
                  </a:lnTo>
                  <a:lnTo>
                    <a:pt x="56502" y="27635"/>
                  </a:lnTo>
                  <a:lnTo>
                    <a:pt x="54380" y="16737"/>
                  </a:lnTo>
                  <a:lnTo>
                    <a:pt x="48539" y="7969"/>
                  </a:lnTo>
                  <a:lnTo>
                    <a:pt x="39764" y="2124"/>
                  </a:lnTo>
                  <a:lnTo>
                    <a:pt x="28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429988" y="6350812"/>
              <a:ext cx="26670" cy="25400"/>
            </a:xfrm>
            <a:custGeom>
              <a:avLst/>
              <a:gdLst/>
              <a:ahLst/>
              <a:cxnLst/>
              <a:rect l="l" t="t" r="r" b="b"/>
              <a:pathLst>
                <a:path w="26670" h="25400">
                  <a:moveTo>
                    <a:pt x="20408" y="0"/>
                  </a:moveTo>
                  <a:lnTo>
                    <a:pt x="5994" y="0"/>
                  </a:lnTo>
                  <a:lnTo>
                    <a:pt x="0" y="6019"/>
                  </a:lnTo>
                  <a:lnTo>
                    <a:pt x="0" y="19215"/>
                  </a:lnTo>
                  <a:lnTo>
                    <a:pt x="5994" y="25222"/>
                  </a:lnTo>
                  <a:lnTo>
                    <a:pt x="13195" y="25222"/>
                  </a:lnTo>
                  <a:lnTo>
                    <a:pt x="20408" y="25222"/>
                  </a:lnTo>
                  <a:lnTo>
                    <a:pt x="26441" y="19215"/>
                  </a:lnTo>
                  <a:lnTo>
                    <a:pt x="26441" y="6019"/>
                  </a:lnTo>
                  <a:lnTo>
                    <a:pt x="204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413135" y="5617451"/>
              <a:ext cx="109855" cy="384810"/>
            </a:xfrm>
            <a:custGeom>
              <a:avLst/>
              <a:gdLst/>
              <a:ahLst/>
              <a:cxnLst/>
              <a:rect l="l" t="t" r="r" b="b"/>
              <a:pathLst>
                <a:path w="109854" h="384810">
                  <a:moveTo>
                    <a:pt x="1193" y="384733"/>
                  </a:moveTo>
                  <a:lnTo>
                    <a:pt x="84175" y="384733"/>
                  </a:lnTo>
                  <a:lnTo>
                    <a:pt x="94192" y="382644"/>
                  </a:lnTo>
                  <a:lnTo>
                    <a:pt x="102187" y="377055"/>
                  </a:lnTo>
                  <a:lnTo>
                    <a:pt x="107482" y="368987"/>
                  </a:lnTo>
                  <a:lnTo>
                    <a:pt x="109397" y="359460"/>
                  </a:lnTo>
                  <a:lnTo>
                    <a:pt x="109397" y="25260"/>
                  </a:lnTo>
                  <a:lnTo>
                    <a:pt x="107482" y="15216"/>
                  </a:lnTo>
                  <a:lnTo>
                    <a:pt x="102187" y="7210"/>
                  </a:lnTo>
                  <a:lnTo>
                    <a:pt x="94192" y="1914"/>
                  </a:lnTo>
                  <a:lnTo>
                    <a:pt x="84175" y="0"/>
                  </a:lnTo>
                  <a:lnTo>
                    <a:pt x="0" y="0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065462" y="5391454"/>
              <a:ext cx="1497330" cy="869315"/>
            </a:xfrm>
            <a:custGeom>
              <a:avLst/>
              <a:gdLst/>
              <a:ahLst/>
              <a:cxnLst/>
              <a:rect l="l" t="t" r="r" b="b"/>
              <a:pathLst>
                <a:path w="1497329" h="869314">
                  <a:moveTo>
                    <a:pt x="1440218" y="0"/>
                  </a:moveTo>
                  <a:lnTo>
                    <a:pt x="1440218" y="94945"/>
                  </a:lnTo>
                  <a:lnTo>
                    <a:pt x="1348866" y="145465"/>
                  </a:lnTo>
                </a:path>
                <a:path w="1497329" h="869314">
                  <a:moveTo>
                    <a:pt x="1347673" y="633552"/>
                  </a:moveTo>
                  <a:lnTo>
                    <a:pt x="1496745" y="633552"/>
                  </a:lnTo>
                </a:path>
                <a:path w="1497329" h="869314">
                  <a:moveTo>
                    <a:pt x="1348866" y="678040"/>
                  </a:moveTo>
                  <a:lnTo>
                    <a:pt x="1454683" y="678040"/>
                  </a:lnTo>
                  <a:lnTo>
                    <a:pt x="1466790" y="679841"/>
                  </a:lnTo>
                  <a:lnTo>
                    <a:pt x="1475855" y="685247"/>
                  </a:lnTo>
                  <a:lnTo>
                    <a:pt x="1481542" y="694263"/>
                  </a:lnTo>
                  <a:lnTo>
                    <a:pt x="1483512" y="706894"/>
                  </a:lnTo>
                </a:path>
                <a:path w="1497329" h="869314">
                  <a:moveTo>
                    <a:pt x="1346466" y="730935"/>
                  </a:moveTo>
                  <a:lnTo>
                    <a:pt x="1442643" y="786231"/>
                  </a:lnTo>
                  <a:lnTo>
                    <a:pt x="1442643" y="869162"/>
                  </a:lnTo>
                </a:path>
                <a:path w="1497329" h="869314">
                  <a:moveTo>
                    <a:pt x="735761" y="673226"/>
                  </a:moveTo>
                  <a:lnTo>
                    <a:pt x="705675" y="673226"/>
                  </a:lnTo>
                  <a:lnTo>
                    <a:pt x="705675" y="198348"/>
                  </a:lnTo>
                  <a:lnTo>
                    <a:pt x="746556" y="198348"/>
                  </a:lnTo>
                </a:path>
                <a:path w="1497329" h="869314">
                  <a:moveTo>
                    <a:pt x="685266" y="173113"/>
                  </a:moveTo>
                  <a:lnTo>
                    <a:pt x="0" y="173113"/>
                  </a:lnTo>
                </a:path>
                <a:path w="1497329" h="869314">
                  <a:moveTo>
                    <a:pt x="643166" y="658812"/>
                  </a:moveTo>
                  <a:lnTo>
                    <a:pt x="643166" y="188734"/>
                  </a:lnTo>
                  <a:lnTo>
                    <a:pt x="0" y="1887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37826" y="6169075"/>
              <a:ext cx="115963" cy="108508"/>
            </a:xfrm>
            <a:prstGeom prst="rect">
              <a:avLst/>
            </a:prstGeom>
          </p:spPr>
        </p:pic>
        <p:sp>
          <p:nvSpPr>
            <p:cNvPr id="185" name="object 185"/>
            <p:cNvSpPr/>
            <p:nvPr/>
          </p:nvSpPr>
          <p:spPr>
            <a:xfrm>
              <a:off x="3685793" y="6083185"/>
              <a:ext cx="64769" cy="0"/>
            </a:xfrm>
            <a:custGeom>
              <a:avLst/>
              <a:gdLst/>
              <a:ahLst/>
              <a:cxnLst/>
              <a:rect l="l" t="t" r="r" b="b"/>
              <a:pathLst>
                <a:path w="64770">
                  <a:moveTo>
                    <a:pt x="0" y="0"/>
                  </a:moveTo>
                  <a:lnTo>
                    <a:pt x="6435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6" name="object 18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060560" y="5696356"/>
              <a:ext cx="198348" cy="185496"/>
            </a:xfrm>
            <a:prstGeom prst="rect">
              <a:avLst/>
            </a:prstGeom>
          </p:spPr>
        </p:pic>
        <p:sp>
          <p:nvSpPr>
            <p:cNvPr id="187" name="object 187"/>
            <p:cNvSpPr/>
            <p:nvPr/>
          </p:nvSpPr>
          <p:spPr>
            <a:xfrm>
              <a:off x="3065462" y="5845886"/>
              <a:ext cx="83185" cy="638810"/>
            </a:xfrm>
            <a:custGeom>
              <a:avLst/>
              <a:gdLst/>
              <a:ahLst/>
              <a:cxnLst/>
              <a:rect l="l" t="t" r="r" b="b"/>
              <a:pathLst>
                <a:path w="83185" h="638810">
                  <a:moveTo>
                    <a:pt x="44488" y="0"/>
                  </a:moveTo>
                  <a:lnTo>
                    <a:pt x="44488" y="447192"/>
                  </a:lnTo>
                  <a:lnTo>
                    <a:pt x="2412" y="502526"/>
                  </a:lnTo>
                  <a:lnTo>
                    <a:pt x="37274" y="502526"/>
                  </a:lnTo>
                  <a:lnTo>
                    <a:pt x="82969" y="447192"/>
                  </a:lnTo>
                </a:path>
                <a:path w="83185" h="638810">
                  <a:moveTo>
                    <a:pt x="37274" y="502526"/>
                  </a:moveTo>
                  <a:lnTo>
                    <a:pt x="37274" y="638390"/>
                  </a:lnTo>
                  <a:lnTo>
                    <a:pt x="0" y="6383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302711" y="5760224"/>
              <a:ext cx="79375" cy="41275"/>
            </a:xfrm>
            <a:custGeom>
              <a:avLst/>
              <a:gdLst/>
              <a:ahLst/>
              <a:cxnLst/>
              <a:rect l="l" t="t" r="r" b="b"/>
              <a:pathLst>
                <a:path w="79375" h="41275">
                  <a:moveTo>
                    <a:pt x="79349" y="0"/>
                  </a:moveTo>
                  <a:lnTo>
                    <a:pt x="38468" y="0"/>
                  </a:lnTo>
                  <a:lnTo>
                    <a:pt x="0" y="40894"/>
                  </a:lnTo>
                  <a:lnTo>
                    <a:pt x="40894" y="40894"/>
                  </a:lnTo>
                  <a:lnTo>
                    <a:pt x="7934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302711" y="5717248"/>
              <a:ext cx="406400" cy="488315"/>
            </a:xfrm>
            <a:custGeom>
              <a:avLst/>
              <a:gdLst/>
              <a:ahLst/>
              <a:cxnLst/>
              <a:rect l="l" t="t" r="r" b="b"/>
              <a:pathLst>
                <a:path w="406400" h="488314">
                  <a:moveTo>
                    <a:pt x="40894" y="487819"/>
                  </a:moveTo>
                  <a:lnTo>
                    <a:pt x="40894" y="83870"/>
                  </a:lnTo>
                  <a:lnTo>
                    <a:pt x="0" y="83870"/>
                  </a:lnTo>
                  <a:lnTo>
                    <a:pt x="38468" y="42976"/>
                  </a:lnTo>
                  <a:lnTo>
                    <a:pt x="79349" y="42976"/>
                  </a:lnTo>
                  <a:lnTo>
                    <a:pt x="40894" y="83870"/>
                  </a:lnTo>
                </a:path>
                <a:path w="406400" h="488314">
                  <a:moveTo>
                    <a:pt x="36855" y="48094"/>
                  </a:moveTo>
                  <a:lnTo>
                    <a:pt x="36855" y="0"/>
                  </a:lnTo>
                  <a:lnTo>
                    <a:pt x="40591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9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11690" y="5788177"/>
              <a:ext cx="46875" cy="22834"/>
            </a:xfrm>
            <a:prstGeom prst="rect">
              <a:avLst/>
            </a:prstGeom>
          </p:spPr>
        </p:pic>
        <p:sp>
          <p:nvSpPr>
            <p:cNvPr id="191" name="object 191"/>
            <p:cNvSpPr/>
            <p:nvPr/>
          </p:nvSpPr>
          <p:spPr>
            <a:xfrm>
              <a:off x="3411689" y="5788177"/>
              <a:ext cx="46990" cy="22860"/>
            </a:xfrm>
            <a:custGeom>
              <a:avLst/>
              <a:gdLst/>
              <a:ahLst/>
              <a:cxnLst/>
              <a:rect l="l" t="t" r="r" b="b"/>
              <a:pathLst>
                <a:path w="46989" h="22860">
                  <a:moveTo>
                    <a:pt x="34861" y="22834"/>
                  </a:moveTo>
                  <a:lnTo>
                    <a:pt x="42087" y="22834"/>
                  </a:lnTo>
                  <a:lnTo>
                    <a:pt x="46888" y="18046"/>
                  </a:lnTo>
                  <a:lnTo>
                    <a:pt x="46888" y="12014"/>
                  </a:lnTo>
                  <a:lnTo>
                    <a:pt x="46888" y="4800"/>
                  </a:lnTo>
                  <a:lnTo>
                    <a:pt x="42087" y="0"/>
                  </a:lnTo>
                  <a:lnTo>
                    <a:pt x="34861" y="0"/>
                  </a:lnTo>
                  <a:lnTo>
                    <a:pt x="12026" y="0"/>
                  </a:lnTo>
                  <a:lnTo>
                    <a:pt x="4813" y="0"/>
                  </a:lnTo>
                  <a:lnTo>
                    <a:pt x="0" y="4800"/>
                  </a:lnTo>
                  <a:lnTo>
                    <a:pt x="0" y="12014"/>
                  </a:lnTo>
                  <a:lnTo>
                    <a:pt x="0" y="18046"/>
                  </a:lnTo>
                  <a:lnTo>
                    <a:pt x="4813" y="22834"/>
                  </a:lnTo>
                  <a:lnTo>
                    <a:pt x="12026" y="22834"/>
                  </a:lnTo>
                  <a:lnTo>
                    <a:pt x="34861" y="228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2" name="object 19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11690" y="5885560"/>
              <a:ext cx="46875" cy="21628"/>
            </a:xfrm>
            <a:prstGeom prst="rect">
              <a:avLst/>
            </a:prstGeom>
          </p:spPr>
        </p:pic>
        <p:sp>
          <p:nvSpPr>
            <p:cNvPr id="193" name="object 193"/>
            <p:cNvSpPr/>
            <p:nvPr/>
          </p:nvSpPr>
          <p:spPr>
            <a:xfrm>
              <a:off x="3411689" y="5885561"/>
              <a:ext cx="46990" cy="22225"/>
            </a:xfrm>
            <a:custGeom>
              <a:avLst/>
              <a:gdLst/>
              <a:ahLst/>
              <a:cxnLst/>
              <a:rect l="l" t="t" r="r" b="b"/>
              <a:pathLst>
                <a:path w="46989" h="22225">
                  <a:moveTo>
                    <a:pt x="34861" y="21628"/>
                  </a:moveTo>
                  <a:lnTo>
                    <a:pt x="42087" y="21628"/>
                  </a:lnTo>
                  <a:lnTo>
                    <a:pt x="46888" y="16814"/>
                  </a:lnTo>
                  <a:lnTo>
                    <a:pt x="46888" y="10820"/>
                  </a:lnTo>
                  <a:lnTo>
                    <a:pt x="46888" y="4800"/>
                  </a:lnTo>
                  <a:lnTo>
                    <a:pt x="42087" y="0"/>
                  </a:lnTo>
                  <a:lnTo>
                    <a:pt x="34861" y="0"/>
                  </a:lnTo>
                  <a:lnTo>
                    <a:pt x="12026" y="0"/>
                  </a:lnTo>
                  <a:lnTo>
                    <a:pt x="4813" y="0"/>
                  </a:lnTo>
                  <a:lnTo>
                    <a:pt x="0" y="4800"/>
                  </a:lnTo>
                  <a:lnTo>
                    <a:pt x="0" y="10820"/>
                  </a:lnTo>
                  <a:lnTo>
                    <a:pt x="0" y="16814"/>
                  </a:lnTo>
                  <a:lnTo>
                    <a:pt x="4813" y="21628"/>
                  </a:lnTo>
                  <a:lnTo>
                    <a:pt x="12026" y="21628"/>
                  </a:lnTo>
                  <a:lnTo>
                    <a:pt x="34861" y="216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11690" y="6263043"/>
              <a:ext cx="46875" cy="22847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3411689" y="6263043"/>
              <a:ext cx="46990" cy="22860"/>
            </a:xfrm>
            <a:custGeom>
              <a:avLst/>
              <a:gdLst/>
              <a:ahLst/>
              <a:cxnLst/>
              <a:rect l="l" t="t" r="r" b="b"/>
              <a:pathLst>
                <a:path w="46989" h="22860">
                  <a:moveTo>
                    <a:pt x="34861" y="22847"/>
                  </a:moveTo>
                  <a:lnTo>
                    <a:pt x="42087" y="22847"/>
                  </a:lnTo>
                  <a:lnTo>
                    <a:pt x="46888" y="18059"/>
                  </a:lnTo>
                  <a:lnTo>
                    <a:pt x="46888" y="12026"/>
                  </a:lnTo>
                  <a:lnTo>
                    <a:pt x="46888" y="6007"/>
                  </a:lnTo>
                  <a:lnTo>
                    <a:pt x="42087" y="0"/>
                  </a:lnTo>
                  <a:lnTo>
                    <a:pt x="34861" y="0"/>
                  </a:lnTo>
                  <a:lnTo>
                    <a:pt x="12026" y="0"/>
                  </a:lnTo>
                  <a:lnTo>
                    <a:pt x="4813" y="0"/>
                  </a:lnTo>
                  <a:lnTo>
                    <a:pt x="0" y="6007"/>
                  </a:lnTo>
                  <a:lnTo>
                    <a:pt x="0" y="12026"/>
                  </a:lnTo>
                  <a:lnTo>
                    <a:pt x="0" y="18059"/>
                  </a:lnTo>
                  <a:lnTo>
                    <a:pt x="4813" y="22847"/>
                  </a:lnTo>
                  <a:lnTo>
                    <a:pt x="12026" y="22847"/>
                  </a:lnTo>
                  <a:lnTo>
                    <a:pt x="34861" y="2284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6" name="object 19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11690" y="6359233"/>
              <a:ext cx="46875" cy="22834"/>
            </a:xfrm>
            <a:prstGeom prst="rect">
              <a:avLst/>
            </a:prstGeom>
          </p:spPr>
        </p:pic>
        <p:sp>
          <p:nvSpPr>
            <p:cNvPr id="197" name="object 197"/>
            <p:cNvSpPr/>
            <p:nvPr/>
          </p:nvSpPr>
          <p:spPr>
            <a:xfrm>
              <a:off x="3411689" y="6359232"/>
              <a:ext cx="46990" cy="22860"/>
            </a:xfrm>
            <a:custGeom>
              <a:avLst/>
              <a:gdLst/>
              <a:ahLst/>
              <a:cxnLst/>
              <a:rect l="l" t="t" r="r" b="b"/>
              <a:pathLst>
                <a:path w="46989" h="22860">
                  <a:moveTo>
                    <a:pt x="34861" y="22834"/>
                  </a:moveTo>
                  <a:lnTo>
                    <a:pt x="42087" y="22834"/>
                  </a:lnTo>
                  <a:lnTo>
                    <a:pt x="46888" y="16802"/>
                  </a:lnTo>
                  <a:lnTo>
                    <a:pt x="46888" y="10795"/>
                  </a:lnTo>
                  <a:lnTo>
                    <a:pt x="46888" y="4813"/>
                  </a:lnTo>
                  <a:lnTo>
                    <a:pt x="42087" y="0"/>
                  </a:lnTo>
                  <a:lnTo>
                    <a:pt x="34861" y="0"/>
                  </a:lnTo>
                  <a:lnTo>
                    <a:pt x="12026" y="0"/>
                  </a:lnTo>
                  <a:lnTo>
                    <a:pt x="4813" y="0"/>
                  </a:lnTo>
                  <a:lnTo>
                    <a:pt x="0" y="4813"/>
                  </a:lnTo>
                  <a:lnTo>
                    <a:pt x="0" y="10795"/>
                  </a:lnTo>
                  <a:lnTo>
                    <a:pt x="0" y="16802"/>
                  </a:lnTo>
                  <a:lnTo>
                    <a:pt x="4813" y="22834"/>
                  </a:lnTo>
                  <a:lnTo>
                    <a:pt x="12026" y="22834"/>
                  </a:lnTo>
                  <a:lnTo>
                    <a:pt x="34861" y="228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533127" y="577856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227" y="0"/>
                  </a:moveTo>
                  <a:lnTo>
                    <a:pt x="11658" y="1671"/>
                  </a:lnTo>
                  <a:lnTo>
                    <a:pt x="5556" y="6161"/>
                  </a:lnTo>
                  <a:lnTo>
                    <a:pt x="1482" y="12681"/>
                  </a:lnTo>
                  <a:lnTo>
                    <a:pt x="0" y="20447"/>
                  </a:lnTo>
                  <a:lnTo>
                    <a:pt x="1482" y="28006"/>
                  </a:lnTo>
                  <a:lnTo>
                    <a:pt x="5556" y="34101"/>
                  </a:lnTo>
                  <a:lnTo>
                    <a:pt x="11658" y="38168"/>
                  </a:lnTo>
                  <a:lnTo>
                    <a:pt x="19227" y="39649"/>
                  </a:lnTo>
                  <a:lnTo>
                    <a:pt x="26992" y="38168"/>
                  </a:lnTo>
                  <a:lnTo>
                    <a:pt x="33513" y="34101"/>
                  </a:lnTo>
                  <a:lnTo>
                    <a:pt x="38003" y="28006"/>
                  </a:lnTo>
                  <a:lnTo>
                    <a:pt x="39674" y="20447"/>
                  </a:lnTo>
                  <a:lnTo>
                    <a:pt x="38003" y="12681"/>
                  </a:lnTo>
                  <a:lnTo>
                    <a:pt x="33513" y="6161"/>
                  </a:lnTo>
                  <a:lnTo>
                    <a:pt x="26992" y="1671"/>
                  </a:lnTo>
                  <a:lnTo>
                    <a:pt x="1922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533127" y="577856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19227" y="39649"/>
                  </a:moveTo>
                  <a:lnTo>
                    <a:pt x="26992" y="38168"/>
                  </a:lnTo>
                  <a:lnTo>
                    <a:pt x="33513" y="34101"/>
                  </a:lnTo>
                  <a:lnTo>
                    <a:pt x="38003" y="28006"/>
                  </a:lnTo>
                  <a:lnTo>
                    <a:pt x="39674" y="20447"/>
                  </a:lnTo>
                  <a:lnTo>
                    <a:pt x="38003" y="12681"/>
                  </a:lnTo>
                  <a:lnTo>
                    <a:pt x="33513" y="6161"/>
                  </a:lnTo>
                  <a:lnTo>
                    <a:pt x="26992" y="1671"/>
                  </a:lnTo>
                  <a:lnTo>
                    <a:pt x="19227" y="0"/>
                  </a:lnTo>
                  <a:lnTo>
                    <a:pt x="11658" y="1671"/>
                  </a:lnTo>
                  <a:lnTo>
                    <a:pt x="5556" y="6161"/>
                  </a:lnTo>
                  <a:lnTo>
                    <a:pt x="1482" y="12681"/>
                  </a:lnTo>
                  <a:lnTo>
                    <a:pt x="0" y="20447"/>
                  </a:lnTo>
                  <a:lnTo>
                    <a:pt x="1482" y="28006"/>
                  </a:lnTo>
                  <a:lnTo>
                    <a:pt x="5556" y="34101"/>
                  </a:lnTo>
                  <a:lnTo>
                    <a:pt x="11658" y="38168"/>
                  </a:lnTo>
                  <a:lnTo>
                    <a:pt x="19227" y="396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533127" y="5875934"/>
              <a:ext cx="40005" cy="38735"/>
            </a:xfrm>
            <a:custGeom>
              <a:avLst/>
              <a:gdLst/>
              <a:ahLst/>
              <a:cxnLst/>
              <a:rect l="l" t="t" r="r" b="b"/>
              <a:pathLst>
                <a:path w="40004" h="38735">
                  <a:moveTo>
                    <a:pt x="19227" y="0"/>
                  </a:moveTo>
                  <a:lnTo>
                    <a:pt x="11658" y="1484"/>
                  </a:lnTo>
                  <a:lnTo>
                    <a:pt x="5556" y="5561"/>
                  </a:lnTo>
                  <a:lnTo>
                    <a:pt x="1482" y="11663"/>
                  </a:lnTo>
                  <a:lnTo>
                    <a:pt x="0" y="19227"/>
                  </a:lnTo>
                  <a:lnTo>
                    <a:pt x="1482" y="26798"/>
                  </a:lnTo>
                  <a:lnTo>
                    <a:pt x="5556" y="32905"/>
                  </a:lnTo>
                  <a:lnTo>
                    <a:pt x="11658" y="36983"/>
                  </a:lnTo>
                  <a:lnTo>
                    <a:pt x="19227" y="38468"/>
                  </a:lnTo>
                  <a:lnTo>
                    <a:pt x="26992" y="36983"/>
                  </a:lnTo>
                  <a:lnTo>
                    <a:pt x="33513" y="32905"/>
                  </a:lnTo>
                  <a:lnTo>
                    <a:pt x="38003" y="26798"/>
                  </a:lnTo>
                  <a:lnTo>
                    <a:pt x="39674" y="19227"/>
                  </a:lnTo>
                  <a:lnTo>
                    <a:pt x="38003" y="11663"/>
                  </a:lnTo>
                  <a:lnTo>
                    <a:pt x="33513" y="5561"/>
                  </a:lnTo>
                  <a:lnTo>
                    <a:pt x="26992" y="1484"/>
                  </a:lnTo>
                  <a:lnTo>
                    <a:pt x="1922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533127" y="5875934"/>
              <a:ext cx="40005" cy="38735"/>
            </a:xfrm>
            <a:custGeom>
              <a:avLst/>
              <a:gdLst/>
              <a:ahLst/>
              <a:cxnLst/>
              <a:rect l="l" t="t" r="r" b="b"/>
              <a:pathLst>
                <a:path w="40004" h="38735">
                  <a:moveTo>
                    <a:pt x="19227" y="38468"/>
                  </a:moveTo>
                  <a:lnTo>
                    <a:pt x="26992" y="36983"/>
                  </a:lnTo>
                  <a:lnTo>
                    <a:pt x="33513" y="32905"/>
                  </a:lnTo>
                  <a:lnTo>
                    <a:pt x="38003" y="26798"/>
                  </a:lnTo>
                  <a:lnTo>
                    <a:pt x="39674" y="19227"/>
                  </a:lnTo>
                  <a:lnTo>
                    <a:pt x="38003" y="11663"/>
                  </a:lnTo>
                  <a:lnTo>
                    <a:pt x="33513" y="5561"/>
                  </a:lnTo>
                  <a:lnTo>
                    <a:pt x="26992" y="1484"/>
                  </a:lnTo>
                  <a:lnTo>
                    <a:pt x="19227" y="0"/>
                  </a:lnTo>
                  <a:lnTo>
                    <a:pt x="11658" y="1484"/>
                  </a:lnTo>
                  <a:lnTo>
                    <a:pt x="5556" y="5561"/>
                  </a:lnTo>
                  <a:lnTo>
                    <a:pt x="1482" y="11663"/>
                  </a:lnTo>
                  <a:lnTo>
                    <a:pt x="0" y="19227"/>
                  </a:lnTo>
                  <a:lnTo>
                    <a:pt x="1482" y="26798"/>
                  </a:lnTo>
                  <a:lnTo>
                    <a:pt x="5556" y="32905"/>
                  </a:lnTo>
                  <a:lnTo>
                    <a:pt x="11658" y="36983"/>
                  </a:lnTo>
                  <a:lnTo>
                    <a:pt x="19227" y="3846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528720" y="6258852"/>
              <a:ext cx="17145" cy="22225"/>
            </a:xfrm>
            <a:custGeom>
              <a:avLst/>
              <a:gdLst/>
              <a:ahLst/>
              <a:cxnLst/>
              <a:rect l="l" t="t" r="r" b="b"/>
              <a:pathLst>
                <a:path w="17145" h="22225">
                  <a:moveTo>
                    <a:pt x="16827" y="0"/>
                  </a:moveTo>
                  <a:lnTo>
                    <a:pt x="6019" y="0"/>
                  </a:lnTo>
                  <a:lnTo>
                    <a:pt x="0" y="5994"/>
                  </a:lnTo>
                  <a:lnTo>
                    <a:pt x="0" y="16827"/>
                  </a:lnTo>
                  <a:lnTo>
                    <a:pt x="3606" y="20434"/>
                  </a:lnTo>
                  <a:lnTo>
                    <a:pt x="7200" y="21602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528720" y="6258852"/>
              <a:ext cx="17145" cy="22225"/>
            </a:xfrm>
            <a:custGeom>
              <a:avLst/>
              <a:gdLst/>
              <a:ahLst/>
              <a:cxnLst/>
              <a:rect l="l" t="t" r="r" b="b"/>
              <a:pathLst>
                <a:path w="17145" h="22225">
                  <a:moveTo>
                    <a:pt x="16827" y="0"/>
                  </a:moveTo>
                  <a:lnTo>
                    <a:pt x="12014" y="0"/>
                  </a:lnTo>
                  <a:lnTo>
                    <a:pt x="6019" y="0"/>
                  </a:lnTo>
                  <a:lnTo>
                    <a:pt x="0" y="5994"/>
                  </a:lnTo>
                  <a:lnTo>
                    <a:pt x="0" y="12026"/>
                  </a:lnTo>
                  <a:lnTo>
                    <a:pt x="0" y="16827"/>
                  </a:lnTo>
                  <a:lnTo>
                    <a:pt x="3606" y="20434"/>
                  </a:lnTo>
                  <a:lnTo>
                    <a:pt x="7200" y="216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567188" y="6261163"/>
              <a:ext cx="17145" cy="22860"/>
            </a:xfrm>
            <a:custGeom>
              <a:avLst/>
              <a:gdLst/>
              <a:ahLst/>
              <a:cxnLst/>
              <a:rect l="l" t="t" r="r" b="b"/>
              <a:pathLst>
                <a:path w="17145" h="22860">
                  <a:moveTo>
                    <a:pt x="12014" y="0"/>
                  </a:moveTo>
                  <a:lnTo>
                    <a:pt x="0" y="0"/>
                  </a:lnTo>
                  <a:lnTo>
                    <a:pt x="6019" y="22860"/>
                  </a:lnTo>
                  <a:lnTo>
                    <a:pt x="12014" y="22860"/>
                  </a:lnTo>
                  <a:lnTo>
                    <a:pt x="16827" y="18059"/>
                  </a:lnTo>
                  <a:lnTo>
                    <a:pt x="16827" y="6007"/>
                  </a:lnTo>
                  <a:lnTo>
                    <a:pt x="1201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567188" y="6261163"/>
              <a:ext cx="17145" cy="22860"/>
            </a:xfrm>
            <a:custGeom>
              <a:avLst/>
              <a:gdLst/>
              <a:ahLst/>
              <a:cxnLst/>
              <a:rect l="l" t="t" r="r" b="b"/>
              <a:pathLst>
                <a:path w="17145" h="22860">
                  <a:moveTo>
                    <a:pt x="6019" y="22860"/>
                  </a:moveTo>
                  <a:lnTo>
                    <a:pt x="12014" y="22860"/>
                  </a:lnTo>
                  <a:lnTo>
                    <a:pt x="16827" y="18059"/>
                  </a:lnTo>
                  <a:lnTo>
                    <a:pt x="16827" y="12026"/>
                  </a:lnTo>
                  <a:lnTo>
                    <a:pt x="16827" y="6007"/>
                  </a:lnTo>
                  <a:lnTo>
                    <a:pt x="12014" y="0"/>
                  </a:lnTo>
                  <a:lnTo>
                    <a:pt x="6019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541534" y="6260617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89">
                  <a:moveTo>
                    <a:pt x="25247" y="0"/>
                  </a:moveTo>
                  <a:lnTo>
                    <a:pt x="7226" y="0"/>
                  </a:lnTo>
                  <a:lnTo>
                    <a:pt x="0" y="8432"/>
                  </a:lnTo>
                  <a:lnTo>
                    <a:pt x="0" y="26454"/>
                  </a:lnTo>
                  <a:lnTo>
                    <a:pt x="7226" y="33680"/>
                  </a:lnTo>
                  <a:lnTo>
                    <a:pt x="16827" y="33680"/>
                  </a:lnTo>
                  <a:lnTo>
                    <a:pt x="25247" y="33680"/>
                  </a:lnTo>
                  <a:lnTo>
                    <a:pt x="33655" y="26454"/>
                  </a:lnTo>
                  <a:lnTo>
                    <a:pt x="33655" y="8432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541534" y="6260617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89">
                  <a:moveTo>
                    <a:pt x="16827" y="33680"/>
                  </a:moveTo>
                  <a:lnTo>
                    <a:pt x="25247" y="33680"/>
                  </a:lnTo>
                  <a:lnTo>
                    <a:pt x="33655" y="26454"/>
                  </a:lnTo>
                  <a:lnTo>
                    <a:pt x="33655" y="16878"/>
                  </a:lnTo>
                  <a:lnTo>
                    <a:pt x="33655" y="8432"/>
                  </a:lnTo>
                  <a:lnTo>
                    <a:pt x="25247" y="0"/>
                  </a:lnTo>
                  <a:lnTo>
                    <a:pt x="16827" y="0"/>
                  </a:lnTo>
                  <a:lnTo>
                    <a:pt x="7226" y="0"/>
                  </a:lnTo>
                  <a:lnTo>
                    <a:pt x="0" y="8432"/>
                  </a:lnTo>
                  <a:lnTo>
                    <a:pt x="0" y="16878"/>
                  </a:lnTo>
                  <a:lnTo>
                    <a:pt x="0" y="26454"/>
                  </a:lnTo>
                  <a:lnTo>
                    <a:pt x="7226" y="33680"/>
                  </a:lnTo>
                  <a:lnTo>
                    <a:pt x="16827" y="336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533127" y="6359830"/>
              <a:ext cx="17145" cy="22225"/>
            </a:xfrm>
            <a:custGeom>
              <a:avLst/>
              <a:gdLst/>
              <a:ahLst/>
              <a:cxnLst/>
              <a:rect l="l" t="t" r="r" b="b"/>
              <a:pathLst>
                <a:path w="17145" h="22225">
                  <a:moveTo>
                    <a:pt x="16827" y="0"/>
                  </a:moveTo>
                  <a:lnTo>
                    <a:pt x="6019" y="0"/>
                  </a:lnTo>
                  <a:lnTo>
                    <a:pt x="0" y="4813"/>
                  </a:lnTo>
                  <a:lnTo>
                    <a:pt x="0" y="15621"/>
                  </a:lnTo>
                  <a:lnTo>
                    <a:pt x="3594" y="20434"/>
                  </a:lnTo>
                  <a:lnTo>
                    <a:pt x="7213" y="21653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533127" y="6359830"/>
              <a:ext cx="17145" cy="22225"/>
            </a:xfrm>
            <a:custGeom>
              <a:avLst/>
              <a:gdLst/>
              <a:ahLst/>
              <a:cxnLst/>
              <a:rect l="l" t="t" r="r" b="b"/>
              <a:pathLst>
                <a:path w="17145" h="22225">
                  <a:moveTo>
                    <a:pt x="16827" y="0"/>
                  </a:moveTo>
                  <a:lnTo>
                    <a:pt x="12001" y="0"/>
                  </a:lnTo>
                  <a:lnTo>
                    <a:pt x="6019" y="0"/>
                  </a:lnTo>
                  <a:lnTo>
                    <a:pt x="0" y="4813"/>
                  </a:lnTo>
                  <a:lnTo>
                    <a:pt x="0" y="10820"/>
                  </a:lnTo>
                  <a:lnTo>
                    <a:pt x="0" y="15621"/>
                  </a:lnTo>
                  <a:lnTo>
                    <a:pt x="3594" y="20434"/>
                  </a:lnTo>
                  <a:lnTo>
                    <a:pt x="7213" y="2165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567188" y="6359232"/>
              <a:ext cx="17145" cy="22860"/>
            </a:xfrm>
            <a:custGeom>
              <a:avLst/>
              <a:gdLst/>
              <a:ahLst/>
              <a:cxnLst/>
              <a:rect l="l" t="t" r="r" b="b"/>
              <a:pathLst>
                <a:path w="17145" h="22860">
                  <a:moveTo>
                    <a:pt x="12014" y="0"/>
                  </a:moveTo>
                  <a:lnTo>
                    <a:pt x="0" y="0"/>
                  </a:lnTo>
                  <a:lnTo>
                    <a:pt x="6019" y="22860"/>
                  </a:lnTo>
                  <a:lnTo>
                    <a:pt x="12014" y="22860"/>
                  </a:lnTo>
                  <a:lnTo>
                    <a:pt x="16827" y="16814"/>
                  </a:lnTo>
                  <a:lnTo>
                    <a:pt x="16827" y="4813"/>
                  </a:lnTo>
                  <a:lnTo>
                    <a:pt x="1201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567188" y="6359232"/>
              <a:ext cx="17145" cy="22860"/>
            </a:xfrm>
            <a:custGeom>
              <a:avLst/>
              <a:gdLst/>
              <a:ahLst/>
              <a:cxnLst/>
              <a:rect l="l" t="t" r="r" b="b"/>
              <a:pathLst>
                <a:path w="17145" h="22860">
                  <a:moveTo>
                    <a:pt x="6019" y="22860"/>
                  </a:moveTo>
                  <a:lnTo>
                    <a:pt x="12014" y="22860"/>
                  </a:lnTo>
                  <a:lnTo>
                    <a:pt x="16827" y="16814"/>
                  </a:lnTo>
                  <a:lnTo>
                    <a:pt x="16827" y="10820"/>
                  </a:lnTo>
                  <a:lnTo>
                    <a:pt x="16827" y="4813"/>
                  </a:lnTo>
                  <a:lnTo>
                    <a:pt x="12014" y="0"/>
                  </a:lnTo>
                  <a:lnTo>
                    <a:pt x="6019" y="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541534" y="6358013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89">
                  <a:moveTo>
                    <a:pt x="25247" y="0"/>
                  </a:moveTo>
                  <a:lnTo>
                    <a:pt x="7226" y="0"/>
                  </a:lnTo>
                  <a:lnTo>
                    <a:pt x="0" y="7239"/>
                  </a:lnTo>
                  <a:lnTo>
                    <a:pt x="0" y="25234"/>
                  </a:lnTo>
                  <a:lnTo>
                    <a:pt x="7226" y="33693"/>
                  </a:lnTo>
                  <a:lnTo>
                    <a:pt x="16827" y="33693"/>
                  </a:lnTo>
                  <a:lnTo>
                    <a:pt x="25247" y="33693"/>
                  </a:lnTo>
                  <a:lnTo>
                    <a:pt x="33655" y="25234"/>
                  </a:lnTo>
                  <a:lnTo>
                    <a:pt x="33655" y="7239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03498" y="5580189"/>
              <a:ext cx="406400" cy="811530"/>
            </a:xfrm>
            <a:custGeom>
              <a:avLst/>
              <a:gdLst/>
              <a:ahLst/>
              <a:cxnLst/>
              <a:rect l="l" t="t" r="r" b="b"/>
              <a:pathLst>
                <a:path w="406400" h="811529">
                  <a:moveTo>
                    <a:pt x="254863" y="811517"/>
                  </a:moveTo>
                  <a:lnTo>
                    <a:pt x="263283" y="811517"/>
                  </a:lnTo>
                  <a:lnTo>
                    <a:pt x="271691" y="803059"/>
                  </a:lnTo>
                  <a:lnTo>
                    <a:pt x="271691" y="794651"/>
                  </a:lnTo>
                  <a:lnTo>
                    <a:pt x="271691" y="785063"/>
                  </a:lnTo>
                  <a:lnTo>
                    <a:pt x="263283" y="777824"/>
                  </a:lnTo>
                  <a:lnTo>
                    <a:pt x="254863" y="777824"/>
                  </a:lnTo>
                  <a:lnTo>
                    <a:pt x="245262" y="777824"/>
                  </a:lnTo>
                  <a:lnTo>
                    <a:pt x="238036" y="785063"/>
                  </a:lnTo>
                  <a:lnTo>
                    <a:pt x="238036" y="794651"/>
                  </a:lnTo>
                  <a:lnTo>
                    <a:pt x="238036" y="803059"/>
                  </a:lnTo>
                  <a:lnTo>
                    <a:pt x="245262" y="811517"/>
                  </a:lnTo>
                  <a:lnTo>
                    <a:pt x="254863" y="811517"/>
                  </a:lnTo>
                  <a:close/>
                </a:path>
                <a:path w="406400" h="811529">
                  <a:moveTo>
                    <a:pt x="406349" y="122631"/>
                  </a:moveTo>
                  <a:lnTo>
                    <a:pt x="54089" y="122631"/>
                  </a:lnTo>
                  <a:lnTo>
                    <a:pt x="36068" y="137058"/>
                  </a:lnTo>
                </a:path>
                <a:path w="406400" h="811529">
                  <a:moveTo>
                    <a:pt x="230822" y="0"/>
                  </a:moveTo>
                  <a:lnTo>
                    <a:pt x="230822" y="121424"/>
                  </a:lnTo>
                </a:path>
                <a:path w="406400" h="811529">
                  <a:moveTo>
                    <a:pt x="299338" y="0"/>
                  </a:moveTo>
                  <a:lnTo>
                    <a:pt x="299338" y="121424"/>
                  </a:lnTo>
                </a:path>
                <a:path w="406400" h="811529">
                  <a:moveTo>
                    <a:pt x="230822" y="397929"/>
                  </a:moveTo>
                  <a:lnTo>
                    <a:pt x="230822" y="602310"/>
                  </a:lnTo>
                  <a:lnTo>
                    <a:pt x="69735" y="602310"/>
                  </a:lnTo>
                  <a:lnTo>
                    <a:pt x="66128" y="597496"/>
                  </a:lnTo>
                  <a:lnTo>
                    <a:pt x="0" y="676821"/>
                  </a:lnTo>
                </a:path>
                <a:path w="406400" h="811529">
                  <a:moveTo>
                    <a:pt x="299338" y="397929"/>
                  </a:moveTo>
                  <a:lnTo>
                    <a:pt x="299338" y="602310"/>
                  </a:lnTo>
                  <a:lnTo>
                    <a:pt x="359460" y="602310"/>
                  </a:lnTo>
                </a:path>
                <a:path w="406400" h="811529">
                  <a:moveTo>
                    <a:pt x="38468" y="397929"/>
                  </a:moveTo>
                  <a:lnTo>
                    <a:pt x="405129" y="3979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08718" y="6222111"/>
              <a:ext cx="13335" cy="50800"/>
            </a:xfrm>
            <a:custGeom>
              <a:avLst/>
              <a:gdLst/>
              <a:ahLst/>
              <a:cxnLst/>
              <a:rect l="l" t="t" r="r" b="b"/>
              <a:pathLst>
                <a:path w="13335" h="50800">
                  <a:moveTo>
                    <a:pt x="9613" y="0"/>
                  </a:moveTo>
                  <a:lnTo>
                    <a:pt x="7200" y="0"/>
                  </a:lnTo>
                  <a:lnTo>
                    <a:pt x="4564" y="1922"/>
                  </a:lnTo>
                  <a:lnTo>
                    <a:pt x="2257" y="7234"/>
                  </a:lnTo>
                  <a:lnTo>
                    <a:pt x="621" y="15253"/>
                  </a:lnTo>
                  <a:lnTo>
                    <a:pt x="0" y="25298"/>
                  </a:lnTo>
                  <a:lnTo>
                    <a:pt x="621" y="34804"/>
                  </a:lnTo>
                  <a:lnTo>
                    <a:pt x="2257" y="42851"/>
                  </a:lnTo>
                  <a:lnTo>
                    <a:pt x="4564" y="48424"/>
                  </a:lnTo>
                  <a:lnTo>
                    <a:pt x="7200" y="50507"/>
                  </a:lnTo>
                  <a:lnTo>
                    <a:pt x="9613" y="50507"/>
                  </a:lnTo>
                  <a:lnTo>
                    <a:pt x="12026" y="45669"/>
                  </a:lnTo>
                  <a:lnTo>
                    <a:pt x="13220" y="40868"/>
                  </a:lnTo>
                  <a:lnTo>
                    <a:pt x="13220" y="9639"/>
                  </a:lnTo>
                  <a:lnTo>
                    <a:pt x="12026" y="3619"/>
                  </a:lnTo>
                  <a:lnTo>
                    <a:pt x="961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308718" y="6222111"/>
              <a:ext cx="13335" cy="50800"/>
            </a:xfrm>
            <a:custGeom>
              <a:avLst/>
              <a:gdLst/>
              <a:ahLst/>
              <a:cxnLst/>
              <a:rect l="l" t="t" r="r" b="b"/>
              <a:pathLst>
                <a:path w="13335" h="50800">
                  <a:moveTo>
                    <a:pt x="13220" y="9639"/>
                  </a:moveTo>
                  <a:lnTo>
                    <a:pt x="12026" y="3619"/>
                  </a:lnTo>
                  <a:lnTo>
                    <a:pt x="9613" y="0"/>
                  </a:lnTo>
                  <a:lnTo>
                    <a:pt x="7200" y="0"/>
                  </a:lnTo>
                  <a:lnTo>
                    <a:pt x="4564" y="1922"/>
                  </a:lnTo>
                  <a:lnTo>
                    <a:pt x="2257" y="7234"/>
                  </a:lnTo>
                  <a:lnTo>
                    <a:pt x="621" y="15253"/>
                  </a:lnTo>
                  <a:lnTo>
                    <a:pt x="0" y="25298"/>
                  </a:lnTo>
                  <a:lnTo>
                    <a:pt x="621" y="34804"/>
                  </a:lnTo>
                  <a:lnTo>
                    <a:pt x="2257" y="42851"/>
                  </a:lnTo>
                  <a:lnTo>
                    <a:pt x="4564" y="48424"/>
                  </a:lnTo>
                  <a:lnTo>
                    <a:pt x="7200" y="50507"/>
                  </a:lnTo>
                  <a:lnTo>
                    <a:pt x="9613" y="50507"/>
                  </a:lnTo>
                  <a:lnTo>
                    <a:pt x="12026" y="45669"/>
                  </a:lnTo>
                  <a:lnTo>
                    <a:pt x="13220" y="4086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313112" y="6266662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40" y="0"/>
                  </a:moveTo>
                  <a:lnTo>
                    <a:pt x="1206" y="0"/>
                  </a:lnTo>
                  <a:lnTo>
                    <a:pt x="0" y="7200"/>
                  </a:lnTo>
                  <a:lnTo>
                    <a:pt x="0" y="24028"/>
                  </a:lnTo>
                  <a:lnTo>
                    <a:pt x="1206" y="30035"/>
                  </a:lnTo>
                  <a:lnTo>
                    <a:pt x="16840" y="30035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313112" y="6266662"/>
              <a:ext cx="17145" cy="30480"/>
            </a:xfrm>
            <a:custGeom>
              <a:avLst/>
              <a:gdLst/>
              <a:ahLst/>
              <a:cxnLst/>
              <a:rect l="l" t="t" r="r" b="b"/>
              <a:pathLst>
                <a:path w="17145" h="30479">
                  <a:moveTo>
                    <a:pt x="16840" y="0"/>
                  </a:moveTo>
                  <a:lnTo>
                    <a:pt x="3606" y="0"/>
                  </a:lnTo>
                  <a:lnTo>
                    <a:pt x="1206" y="0"/>
                  </a:lnTo>
                  <a:lnTo>
                    <a:pt x="0" y="7200"/>
                  </a:lnTo>
                  <a:lnTo>
                    <a:pt x="0" y="15646"/>
                  </a:lnTo>
                  <a:lnTo>
                    <a:pt x="0" y="24028"/>
                  </a:lnTo>
                  <a:lnTo>
                    <a:pt x="1206" y="30035"/>
                  </a:lnTo>
                  <a:lnTo>
                    <a:pt x="3606" y="30035"/>
                  </a:lnTo>
                  <a:lnTo>
                    <a:pt x="16840" y="30035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326333" y="6266662"/>
              <a:ext cx="7620" cy="30480"/>
            </a:xfrm>
            <a:custGeom>
              <a:avLst/>
              <a:gdLst/>
              <a:ahLst/>
              <a:cxnLst/>
              <a:rect l="l" t="t" r="r" b="b"/>
              <a:pathLst>
                <a:path w="7620" h="30479">
                  <a:moveTo>
                    <a:pt x="6007" y="0"/>
                  </a:moveTo>
                  <a:lnTo>
                    <a:pt x="1219" y="0"/>
                  </a:lnTo>
                  <a:lnTo>
                    <a:pt x="0" y="7200"/>
                  </a:lnTo>
                  <a:lnTo>
                    <a:pt x="0" y="24028"/>
                  </a:lnTo>
                  <a:lnTo>
                    <a:pt x="1219" y="30035"/>
                  </a:lnTo>
                  <a:lnTo>
                    <a:pt x="3619" y="30035"/>
                  </a:lnTo>
                  <a:lnTo>
                    <a:pt x="6007" y="30035"/>
                  </a:lnTo>
                  <a:lnTo>
                    <a:pt x="7226" y="24028"/>
                  </a:lnTo>
                  <a:lnTo>
                    <a:pt x="7226" y="7200"/>
                  </a:lnTo>
                  <a:lnTo>
                    <a:pt x="6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066516" y="6266662"/>
              <a:ext cx="684530" cy="254000"/>
            </a:xfrm>
            <a:custGeom>
              <a:avLst/>
              <a:gdLst/>
              <a:ahLst/>
              <a:cxnLst/>
              <a:rect l="l" t="t" r="r" b="b"/>
              <a:pathLst>
                <a:path w="684529" h="254000">
                  <a:moveTo>
                    <a:pt x="263436" y="30035"/>
                  </a:moveTo>
                  <a:lnTo>
                    <a:pt x="265823" y="30035"/>
                  </a:lnTo>
                  <a:lnTo>
                    <a:pt x="267042" y="24028"/>
                  </a:lnTo>
                  <a:lnTo>
                    <a:pt x="267042" y="15646"/>
                  </a:lnTo>
                  <a:lnTo>
                    <a:pt x="267042" y="7200"/>
                  </a:lnTo>
                  <a:lnTo>
                    <a:pt x="265823" y="0"/>
                  </a:lnTo>
                  <a:lnTo>
                    <a:pt x="263436" y="0"/>
                  </a:lnTo>
                  <a:lnTo>
                    <a:pt x="261035" y="0"/>
                  </a:lnTo>
                  <a:lnTo>
                    <a:pt x="259816" y="7200"/>
                  </a:lnTo>
                  <a:lnTo>
                    <a:pt x="259816" y="15646"/>
                  </a:lnTo>
                  <a:lnTo>
                    <a:pt x="259816" y="24028"/>
                  </a:lnTo>
                  <a:lnTo>
                    <a:pt x="261035" y="30035"/>
                  </a:lnTo>
                  <a:lnTo>
                    <a:pt x="263436" y="30035"/>
                  </a:lnTo>
                  <a:close/>
                </a:path>
                <a:path w="684529" h="254000">
                  <a:moveTo>
                    <a:pt x="0" y="253669"/>
                  </a:moveTo>
                  <a:lnTo>
                    <a:pt x="24193" y="253669"/>
                  </a:lnTo>
                  <a:lnTo>
                    <a:pt x="41020" y="235623"/>
                  </a:lnTo>
                  <a:lnTo>
                    <a:pt x="98717" y="235623"/>
                  </a:lnTo>
                  <a:lnTo>
                    <a:pt x="114350" y="219976"/>
                  </a:lnTo>
                  <a:lnTo>
                    <a:pt x="684212" y="21997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303498" y="6465849"/>
              <a:ext cx="447675" cy="2540"/>
            </a:xfrm>
            <a:custGeom>
              <a:avLst/>
              <a:gdLst/>
              <a:ahLst/>
              <a:cxnLst/>
              <a:rect l="l" t="t" r="r" b="b"/>
              <a:pathLst>
                <a:path w="447675" h="2539">
                  <a:moveTo>
                    <a:pt x="0" y="0"/>
                  </a:moveTo>
                  <a:lnTo>
                    <a:pt x="447230" y="0"/>
                  </a:lnTo>
                </a:path>
                <a:path w="447675" h="2539">
                  <a:moveTo>
                    <a:pt x="0" y="2286"/>
                  </a:moveTo>
                  <a:lnTo>
                    <a:pt x="447230" y="22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067875" y="6182499"/>
              <a:ext cx="2073910" cy="700405"/>
            </a:xfrm>
            <a:custGeom>
              <a:avLst/>
              <a:gdLst/>
              <a:ahLst/>
              <a:cxnLst/>
              <a:rect l="l" t="t" r="r" b="b"/>
              <a:pathLst>
                <a:path w="2073910" h="700404">
                  <a:moveTo>
                    <a:pt x="42075" y="110578"/>
                  </a:moveTo>
                  <a:lnTo>
                    <a:pt x="80556" y="110578"/>
                  </a:lnTo>
                  <a:lnTo>
                    <a:pt x="80556" y="244030"/>
                  </a:lnTo>
                  <a:lnTo>
                    <a:pt x="36296" y="301777"/>
                  </a:lnTo>
                </a:path>
                <a:path w="2073910" h="700404">
                  <a:moveTo>
                    <a:pt x="235623" y="191173"/>
                  </a:moveTo>
                  <a:lnTo>
                    <a:pt x="235623" y="284086"/>
                  </a:lnTo>
                </a:path>
                <a:path w="2073910" h="700404">
                  <a:moveTo>
                    <a:pt x="305358" y="0"/>
                  </a:moveTo>
                  <a:lnTo>
                    <a:pt x="305358" y="222402"/>
                  </a:lnTo>
                </a:path>
                <a:path w="2073910" h="700404">
                  <a:moveTo>
                    <a:pt x="682853" y="171919"/>
                  </a:moveTo>
                  <a:lnTo>
                    <a:pt x="676155" y="173837"/>
                  </a:lnTo>
                  <a:lnTo>
                    <a:pt x="670818" y="179136"/>
                  </a:lnTo>
                  <a:lnTo>
                    <a:pt x="667289" y="187136"/>
                  </a:lnTo>
                  <a:lnTo>
                    <a:pt x="666013" y="197154"/>
                  </a:lnTo>
                  <a:lnTo>
                    <a:pt x="667289" y="207374"/>
                  </a:lnTo>
                  <a:lnTo>
                    <a:pt x="670818" y="215792"/>
                  </a:lnTo>
                  <a:lnTo>
                    <a:pt x="676155" y="221504"/>
                  </a:lnTo>
                  <a:lnTo>
                    <a:pt x="682853" y="223608"/>
                  </a:lnTo>
                </a:path>
                <a:path w="2073910" h="700404">
                  <a:moveTo>
                    <a:pt x="667207" y="91363"/>
                  </a:moveTo>
                  <a:lnTo>
                    <a:pt x="666013" y="93776"/>
                  </a:lnTo>
                  <a:lnTo>
                    <a:pt x="666013" y="96164"/>
                  </a:lnTo>
                  <a:lnTo>
                    <a:pt x="666013" y="98602"/>
                  </a:lnTo>
                  <a:lnTo>
                    <a:pt x="667289" y="108806"/>
                  </a:lnTo>
                  <a:lnTo>
                    <a:pt x="670818" y="117211"/>
                  </a:lnTo>
                  <a:lnTo>
                    <a:pt x="676155" y="122916"/>
                  </a:lnTo>
                  <a:lnTo>
                    <a:pt x="682853" y="125018"/>
                  </a:lnTo>
                </a:path>
                <a:path w="2073910" h="700404">
                  <a:moveTo>
                    <a:pt x="682853" y="242849"/>
                  </a:moveTo>
                  <a:lnTo>
                    <a:pt x="676155" y="244763"/>
                  </a:lnTo>
                  <a:lnTo>
                    <a:pt x="670818" y="250058"/>
                  </a:lnTo>
                  <a:lnTo>
                    <a:pt x="667289" y="258060"/>
                  </a:lnTo>
                  <a:lnTo>
                    <a:pt x="666013" y="268097"/>
                  </a:lnTo>
                  <a:lnTo>
                    <a:pt x="666013" y="275297"/>
                  </a:lnTo>
                  <a:lnTo>
                    <a:pt x="667207" y="280085"/>
                  </a:lnTo>
                  <a:lnTo>
                    <a:pt x="669607" y="284899"/>
                  </a:lnTo>
                </a:path>
                <a:path w="2073910" h="700404">
                  <a:moveTo>
                    <a:pt x="22834" y="337832"/>
                  </a:moveTo>
                  <a:lnTo>
                    <a:pt x="22834" y="700036"/>
                  </a:lnTo>
                  <a:lnTo>
                    <a:pt x="0" y="700036"/>
                  </a:lnTo>
                </a:path>
                <a:path w="2073910" h="700404">
                  <a:moveTo>
                    <a:pt x="22834" y="700036"/>
                  </a:moveTo>
                  <a:lnTo>
                    <a:pt x="39662" y="681634"/>
                  </a:lnTo>
                  <a:lnTo>
                    <a:pt x="97358" y="681634"/>
                  </a:lnTo>
                  <a:lnTo>
                    <a:pt x="97358" y="550595"/>
                  </a:lnTo>
                  <a:lnTo>
                    <a:pt x="112991" y="527773"/>
                  </a:lnTo>
                  <a:lnTo>
                    <a:pt x="2073795" y="527773"/>
                  </a:lnTo>
                </a:path>
                <a:path w="2073910" h="700404">
                  <a:moveTo>
                    <a:pt x="97358" y="319786"/>
                  </a:moveTo>
                  <a:lnTo>
                    <a:pt x="97358" y="550595"/>
                  </a:lnTo>
                </a:path>
                <a:path w="2073910" h="700404">
                  <a:moveTo>
                    <a:pt x="112991" y="305066"/>
                  </a:moveTo>
                  <a:lnTo>
                    <a:pt x="112991" y="5277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020987" y="6521487"/>
              <a:ext cx="2083435" cy="641985"/>
            </a:xfrm>
            <a:custGeom>
              <a:avLst/>
              <a:gdLst/>
              <a:ahLst/>
              <a:cxnLst/>
              <a:rect l="l" t="t" r="r" b="b"/>
              <a:pathLst>
                <a:path w="2083435" h="641984">
                  <a:moveTo>
                    <a:pt x="32448" y="615556"/>
                  </a:moveTo>
                  <a:lnTo>
                    <a:pt x="25234" y="608355"/>
                  </a:lnTo>
                  <a:lnTo>
                    <a:pt x="7213" y="608355"/>
                  </a:lnTo>
                  <a:lnTo>
                    <a:pt x="0" y="615556"/>
                  </a:lnTo>
                  <a:lnTo>
                    <a:pt x="0" y="634796"/>
                  </a:lnTo>
                  <a:lnTo>
                    <a:pt x="7213" y="641972"/>
                  </a:lnTo>
                  <a:lnTo>
                    <a:pt x="16814" y="641972"/>
                  </a:lnTo>
                  <a:lnTo>
                    <a:pt x="25234" y="641972"/>
                  </a:lnTo>
                  <a:lnTo>
                    <a:pt x="32448" y="634796"/>
                  </a:lnTo>
                  <a:lnTo>
                    <a:pt x="32448" y="615556"/>
                  </a:lnTo>
                  <a:close/>
                </a:path>
                <a:path w="2083435" h="641984">
                  <a:moveTo>
                    <a:pt x="126225" y="159918"/>
                  </a:moveTo>
                  <a:lnTo>
                    <a:pt x="119011" y="152704"/>
                  </a:lnTo>
                  <a:lnTo>
                    <a:pt x="100977" y="152704"/>
                  </a:lnTo>
                  <a:lnTo>
                    <a:pt x="93776" y="159918"/>
                  </a:lnTo>
                  <a:lnTo>
                    <a:pt x="93776" y="177939"/>
                  </a:lnTo>
                  <a:lnTo>
                    <a:pt x="100977" y="186359"/>
                  </a:lnTo>
                  <a:lnTo>
                    <a:pt x="109397" y="186359"/>
                  </a:lnTo>
                  <a:lnTo>
                    <a:pt x="119011" y="186359"/>
                  </a:lnTo>
                  <a:lnTo>
                    <a:pt x="126225" y="177939"/>
                  </a:lnTo>
                  <a:lnTo>
                    <a:pt x="126225" y="159918"/>
                  </a:lnTo>
                  <a:close/>
                </a:path>
                <a:path w="2083435" h="641984">
                  <a:moveTo>
                    <a:pt x="126225" y="9626"/>
                  </a:moveTo>
                  <a:lnTo>
                    <a:pt x="119011" y="2438"/>
                  </a:lnTo>
                  <a:lnTo>
                    <a:pt x="100977" y="2438"/>
                  </a:lnTo>
                  <a:lnTo>
                    <a:pt x="93776" y="9626"/>
                  </a:lnTo>
                  <a:lnTo>
                    <a:pt x="93776" y="27660"/>
                  </a:lnTo>
                  <a:lnTo>
                    <a:pt x="100977" y="34899"/>
                  </a:lnTo>
                  <a:lnTo>
                    <a:pt x="109397" y="34899"/>
                  </a:lnTo>
                  <a:lnTo>
                    <a:pt x="119011" y="34899"/>
                  </a:lnTo>
                  <a:lnTo>
                    <a:pt x="126225" y="27660"/>
                  </a:lnTo>
                  <a:lnTo>
                    <a:pt x="126225" y="9626"/>
                  </a:lnTo>
                  <a:close/>
                </a:path>
                <a:path w="2083435" h="641984">
                  <a:moveTo>
                    <a:pt x="298132" y="79362"/>
                  </a:moveTo>
                  <a:lnTo>
                    <a:pt x="292125" y="73342"/>
                  </a:lnTo>
                  <a:lnTo>
                    <a:pt x="278904" y="73342"/>
                  </a:lnTo>
                  <a:lnTo>
                    <a:pt x="272897" y="79362"/>
                  </a:lnTo>
                  <a:lnTo>
                    <a:pt x="272897" y="93814"/>
                  </a:lnTo>
                  <a:lnTo>
                    <a:pt x="278904" y="98602"/>
                  </a:lnTo>
                  <a:lnTo>
                    <a:pt x="284911" y="98602"/>
                  </a:lnTo>
                  <a:lnTo>
                    <a:pt x="292125" y="98602"/>
                  </a:lnTo>
                  <a:lnTo>
                    <a:pt x="298132" y="93814"/>
                  </a:lnTo>
                  <a:lnTo>
                    <a:pt x="298132" y="79362"/>
                  </a:lnTo>
                  <a:close/>
                </a:path>
                <a:path w="2083435" h="641984">
                  <a:moveTo>
                    <a:pt x="298132" y="4826"/>
                  </a:moveTo>
                  <a:lnTo>
                    <a:pt x="292125" y="0"/>
                  </a:lnTo>
                  <a:lnTo>
                    <a:pt x="278904" y="0"/>
                  </a:lnTo>
                  <a:lnTo>
                    <a:pt x="272897" y="4826"/>
                  </a:lnTo>
                  <a:lnTo>
                    <a:pt x="272897" y="19265"/>
                  </a:lnTo>
                  <a:lnTo>
                    <a:pt x="278904" y="25285"/>
                  </a:lnTo>
                  <a:lnTo>
                    <a:pt x="284911" y="25285"/>
                  </a:lnTo>
                  <a:lnTo>
                    <a:pt x="292125" y="25285"/>
                  </a:lnTo>
                  <a:lnTo>
                    <a:pt x="298132" y="19265"/>
                  </a:lnTo>
                  <a:lnTo>
                    <a:pt x="298132" y="4826"/>
                  </a:lnTo>
                  <a:close/>
                </a:path>
                <a:path w="2083435" h="641984">
                  <a:moveTo>
                    <a:pt x="480860" y="152704"/>
                  </a:moveTo>
                  <a:lnTo>
                    <a:pt x="476072" y="146685"/>
                  </a:lnTo>
                  <a:lnTo>
                    <a:pt x="461645" y="146685"/>
                  </a:lnTo>
                  <a:lnTo>
                    <a:pt x="455612" y="152704"/>
                  </a:lnTo>
                  <a:lnTo>
                    <a:pt x="455612" y="165912"/>
                  </a:lnTo>
                  <a:lnTo>
                    <a:pt x="461645" y="171932"/>
                  </a:lnTo>
                  <a:lnTo>
                    <a:pt x="468858" y="171932"/>
                  </a:lnTo>
                  <a:lnTo>
                    <a:pt x="476072" y="171932"/>
                  </a:lnTo>
                  <a:lnTo>
                    <a:pt x="480860" y="165912"/>
                  </a:lnTo>
                  <a:lnTo>
                    <a:pt x="480860" y="152704"/>
                  </a:lnTo>
                  <a:close/>
                </a:path>
                <a:path w="2083435" h="641984">
                  <a:moveTo>
                    <a:pt x="584263" y="152704"/>
                  </a:moveTo>
                  <a:lnTo>
                    <a:pt x="579437" y="146685"/>
                  </a:lnTo>
                  <a:lnTo>
                    <a:pt x="565023" y="146685"/>
                  </a:lnTo>
                  <a:lnTo>
                    <a:pt x="559015" y="152704"/>
                  </a:lnTo>
                  <a:lnTo>
                    <a:pt x="559015" y="165912"/>
                  </a:lnTo>
                  <a:lnTo>
                    <a:pt x="565023" y="171932"/>
                  </a:lnTo>
                  <a:lnTo>
                    <a:pt x="572249" y="171932"/>
                  </a:lnTo>
                  <a:lnTo>
                    <a:pt x="579437" y="171932"/>
                  </a:lnTo>
                  <a:lnTo>
                    <a:pt x="584263" y="165912"/>
                  </a:lnTo>
                  <a:lnTo>
                    <a:pt x="584263" y="152704"/>
                  </a:lnTo>
                  <a:close/>
                </a:path>
                <a:path w="2083435" h="641984">
                  <a:moveTo>
                    <a:pt x="1738376" y="152704"/>
                  </a:moveTo>
                  <a:lnTo>
                    <a:pt x="1732368" y="146685"/>
                  </a:lnTo>
                  <a:lnTo>
                    <a:pt x="1717929" y="146685"/>
                  </a:lnTo>
                  <a:lnTo>
                    <a:pt x="1713141" y="152704"/>
                  </a:lnTo>
                  <a:lnTo>
                    <a:pt x="1713141" y="165912"/>
                  </a:lnTo>
                  <a:lnTo>
                    <a:pt x="1717929" y="171932"/>
                  </a:lnTo>
                  <a:lnTo>
                    <a:pt x="1725155" y="171932"/>
                  </a:lnTo>
                  <a:lnTo>
                    <a:pt x="1732368" y="171932"/>
                  </a:lnTo>
                  <a:lnTo>
                    <a:pt x="1738376" y="165912"/>
                  </a:lnTo>
                  <a:lnTo>
                    <a:pt x="1738376" y="152704"/>
                  </a:lnTo>
                  <a:close/>
                </a:path>
                <a:path w="2083435" h="641984">
                  <a:moveTo>
                    <a:pt x="1842960" y="152704"/>
                  </a:moveTo>
                  <a:lnTo>
                    <a:pt x="1836953" y="146685"/>
                  </a:lnTo>
                  <a:lnTo>
                    <a:pt x="1823732" y="146685"/>
                  </a:lnTo>
                  <a:lnTo>
                    <a:pt x="1817725" y="152704"/>
                  </a:lnTo>
                  <a:lnTo>
                    <a:pt x="1817725" y="165912"/>
                  </a:lnTo>
                  <a:lnTo>
                    <a:pt x="1823732" y="171932"/>
                  </a:lnTo>
                  <a:lnTo>
                    <a:pt x="1829739" y="171932"/>
                  </a:lnTo>
                  <a:lnTo>
                    <a:pt x="1836953" y="171932"/>
                  </a:lnTo>
                  <a:lnTo>
                    <a:pt x="1842960" y="165912"/>
                  </a:lnTo>
                  <a:lnTo>
                    <a:pt x="1842960" y="152704"/>
                  </a:lnTo>
                  <a:close/>
                </a:path>
                <a:path w="2083435" h="641984">
                  <a:moveTo>
                    <a:pt x="2023300" y="91401"/>
                  </a:moveTo>
                  <a:lnTo>
                    <a:pt x="2017293" y="85407"/>
                  </a:lnTo>
                  <a:lnTo>
                    <a:pt x="2004072" y="85407"/>
                  </a:lnTo>
                  <a:lnTo>
                    <a:pt x="1998040" y="91401"/>
                  </a:lnTo>
                  <a:lnTo>
                    <a:pt x="1998040" y="104622"/>
                  </a:lnTo>
                  <a:lnTo>
                    <a:pt x="2004072" y="110629"/>
                  </a:lnTo>
                  <a:lnTo>
                    <a:pt x="2010067" y="110629"/>
                  </a:lnTo>
                  <a:lnTo>
                    <a:pt x="2017293" y="110629"/>
                  </a:lnTo>
                  <a:lnTo>
                    <a:pt x="2023300" y="104622"/>
                  </a:lnTo>
                  <a:lnTo>
                    <a:pt x="2023300" y="91401"/>
                  </a:lnTo>
                  <a:close/>
                </a:path>
                <a:path w="2083435" h="641984">
                  <a:moveTo>
                    <a:pt x="2083422" y="424408"/>
                  </a:moveTo>
                  <a:lnTo>
                    <a:pt x="2077389" y="418401"/>
                  </a:lnTo>
                  <a:lnTo>
                    <a:pt x="2064169" y="418401"/>
                  </a:lnTo>
                  <a:lnTo>
                    <a:pt x="2058162" y="424408"/>
                  </a:lnTo>
                  <a:lnTo>
                    <a:pt x="2058162" y="438823"/>
                  </a:lnTo>
                  <a:lnTo>
                    <a:pt x="2064169" y="443649"/>
                  </a:lnTo>
                  <a:lnTo>
                    <a:pt x="2071382" y="443649"/>
                  </a:lnTo>
                  <a:lnTo>
                    <a:pt x="2077389" y="443649"/>
                  </a:lnTo>
                  <a:lnTo>
                    <a:pt x="2083422" y="438823"/>
                  </a:lnTo>
                  <a:lnTo>
                    <a:pt x="2083422" y="4244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469398" y="6914616"/>
              <a:ext cx="1594485" cy="103505"/>
            </a:xfrm>
            <a:custGeom>
              <a:avLst/>
              <a:gdLst/>
              <a:ahLst/>
              <a:cxnLst/>
              <a:rect l="l" t="t" r="r" b="b"/>
              <a:pathLst>
                <a:path w="1594485" h="103504">
                  <a:moveTo>
                    <a:pt x="55308" y="0"/>
                  </a:moveTo>
                  <a:lnTo>
                    <a:pt x="55308" y="62522"/>
                  </a:lnTo>
                </a:path>
                <a:path w="1594485" h="103504">
                  <a:moveTo>
                    <a:pt x="20447" y="32486"/>
                  </a:moveTo>
                  <a:lnTo>
                    <a:pt x="20447" y="95008"/>
                  </a:lnTo>
                </a:path>
                <a:path w="1594485" h="103504">
                  <a:moveTo>
                    <a:pt x="0" y="39674"/>
                  </a:moveTo>
                  <a:lnTo>
                    <a:pt x="0" y="103403"/>
                  </a:lnTo>
                </a:path>
                <a:path w="1594485" h="103504">
                  <a:moveTo>
                    <a:pt x="138252" y="57734"/>
                  </a:moveTo>
                  <a:lnTo>
                    <a:pt x="1594142" y="5773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606825" y="6905396"/>
              <a:ext cx="1463040" cy="7620"/>
            </a:xfrm>
            <a:custGeom>
              <a:avLst/>
              <a:gdLst/>
              <a:ahLst/>
              <a:cxnLst/>
              <a:rect l="l" t="t" r="r" b="b"/>
              <a:pathLst>
                <a:path w="1463039" h="7620">
                  <a:moveTo>
                    <a:pt x="0" y="0"/>
                  </a:moveTo>
                  <a:lnTo>
                    <a:pt x="0" y="6159"/>
                  </a:lnTo>
                  <a:lnTo>
                    <a:pt x="1454175" y="7112"/>
                  </a:lnTo>
                  <a:lnTo>
                    <a:pt x="1462836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606825" y="6903821"/>
              <a:ext cx="1329690" cy="0"/>
            </a:xfrm>
            <a:custGeom>
              <a:avLst/>
              <a:gdLst/>
              <a:ahLst/>
              <a:cxnLst/>
              <a:rect l="l" t="t" r="r" b="b"/>
              <a:pathLst>
                <a:path w="1329689">
                  <a:moveTo>
                    <a:pt x="0" y="0"/>
                  </a:moveTo>
                  <a:lnTo>
                    <a:pt x="1329258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" name="object 22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33238" y="6811937"/>
              <a:ext cx="214718" cy="148272"/>
            </a:xfrm>
            <a:prstGeom prst="rect">
              <a:avLst/>
            </a:prstGeom>
          </p:spPr>
        </p:pic>
        <p:sp>
          <p:nvSpPr>
            <p:cNvPr id="227" name="object 227"/>
            <p:cNvSpPr/>
            <p:nvPr/>
          </p:nvSpPr>
          <p:spPr>
            <a:xfrm>
              <a:off x="4563402" y="6188519"/>
              <a:ext cx="585470" cy="309245"/>
            </a:xfrm>
            <a:custGeom>
              <a:avLst/>
              <a:gdLst/>
              <a:ahLst/>
              <a:cxnLst/>
              <a:rect l="l" t="t" r="r" b="b"/>
              <a:pathLst>
                <a:path w="585470" h="309245">
                  <a:moveTo>
                    <a:pt x="0" y="0"/>
                  </a:moveTo>
                  <a:lnTo>
                    <a:pt x="585470" y="0"/>
                  </a:lnTo>
                </a:path>
                <a:path w="585470" h="309245">
                  <a:moveTo>
                    <a:pt x="143446" y="87756"/>
                  </a:moveTo>
                  <a:lnTo>
                    <a:pt x="0" y="87756"/>
                  </a:lnTo>
                </a:path>
                <a:path w="585470" h="309245">
                  <a:moveTo>
                    <a:pt x="145465" y="57696"/>
                  </a:moveTo>
                  <a:lnTo>
                    <a:pt x="0" y="57696"/>
                  </a:lnTo>
                </a:path>
                <a:path w="585470" h="309245">
                  <a:moveTo>
                    <a:pt x="580682" y="263270"/>
                  </a:moveTo>
                  <a:lnTo>
                    <a:pt x="0" y="263270"/>
                  </a:lnTo>
                </a:path>
                <a:path w="585470" h="309245">
                  <a:moveTo>
                    <a:pt x="117830" y="308952"/>
                  </a:moveTo>
                  <a:lnTo>
                    <a:pt x="0" y="308952"/>
                  </a:lnTo>
                </a:path>
                <a:path w="585470" h="309245">
                  <a:moveTo>
                    <a:pt x="246468" y="308952"/>
                  </a:moveTo>
                  <a:lnTo>
                    <a:pt x="583082" y="30895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" name="object 22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618697" y="6575602"/>
              <a:ext cx="144271" cy="144272"/>
            </a:xfrm>
            <a:prstGeom prst="rect">
              <a:avLst/>
            </a:prstGeom>
          </p:spPr>
        </p:pic>
        <p:sp>
          <p:nvSpPr>
            <p:cNvPr id="229" name="object 229"/>
            <p:cNvSpPr/>
            <p:nvPr/>
          </p:nvSpPr>
          <p:spPr>
            <a:xfrm>
              <a:off x="4586249" y="5760504"/>
              <a:ext cx="160020" cy="292735"/>
            </a:xfrm>
            <a:custGeom>
              <a:avLst/>
              <a:gdLst/>
              <a:ahLst/>
              <a:cxnLst/>
              <a:rect l="l" t="t" r="r" b="b"/>
              <a:pathLst>
                <a:path w="160020" h="292735">
                  <a:moveTo>
                    <a:pt x="159892" y="0"/>
                  </a:moveTo>
                  <a:lnTo>
                    <a:pt x="0" y="0"/>
                  </a:lnTo>
                  <a:lnTo>
                    <a:pt x="0" y="292163"/>
                  </a:lnTo>
                  <a:lnTo>
                    <a:pt x="159892" y="292163"/>
                  </a:lnTo>
                  <a:lnTo>
                    <a:pt x="15989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586249" y="5760504"/>
              <a:ext cx="160020" cy="292735"/>
            </a:xfrm>
            <a:custGeom>
              <a:avLst/>
              <a:gdLst/>
              <a:ahLst/>
              <a:cxnLst/>
              <a:rect l="l" t="t" r="r" b="b"/>
              <a:pathLst>
                <a:path w="160020" h="292735">
                  <a:moveTo>
                    <a:pt x="0" y="0"/>
                  </a:moveTo>
                  <a:lnTo>
                    <a:pt x="0" y="292163"/>
                  </a:lnTo>
                  <a:lnTo>
                    <a:pt x="159892" y="292163"/>
                  </a:lnTo>
                  <a:lnTo>
                    <a:pt x="159892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432363" y="5824245"/>
              <a:ext cx="50800" cy="49530"/>
            </a:xfrm>
            <a:custGeom>
              <a:avLst/>
              <a:gdLst/>
              <a:ahLst/>
              <a:cxnLst/>
              <a:rect l="l" t="t" r="r" b="b"/>
              <a:pathLst>
                <a:path w="50800" h="49529">
                  <a:moveTo>
                    <a:pt x="25273" y="0"/>
                  </a:moveTo>
                  <a:lnTo>
                    <a:pt x="15735" y="1897"/>
                  </a:lnTo>
                  <a:lnTo>
                    <a:pt x="7669" y="7062"/>
                  </a:lnTo>
                  <a:lnTo>
                    <a:pt x="2086" y="14707"/>
                  </a:lnTo>
                  <a:lnTo>
                    <a:pt x="0" y="24041"/>
                  </a:lnTo>
                  <a:lnTo>
                    <a:pt x="2086" y="34067"/>
                  </a:lnTo>
                  <a:lnTo>
                    <a:pt x="7669" y="42070"/>
                  </a:lnTo>
                  <a:lnTo>
                    <a:pt x="15735" y="47370"/>
                  </a:lnTo>
                  <a:lnTo>
                    <a:pt x="25273" y="49288"/>
                  </a:lnTo>
                  <a:lnTo>
                    <a:pt x="34780" y="47370"/>
                  </a:lnTo>
                  <a:lnTo>
                    <a:pt x="42832" y="42070"/>
                  </a:lnTo>
                  <a:lnTo>
                    <a:pt x="48409" y="34067"/>
                  </a:lnTo>
                  <a:lnTo>
                    <a:pt x="50495" y="24041"/>
                  </a:lnTo>
                  <a:lnTo>
                    <a:pt x="48409" y="14707"/>
                  </a:lnTo>
                  <a:lnTo>
                    <a:pt x="42832" y="7062"/>
                  </a:lnTo>
                  <a:lnTo>
                    <a:pt x="34780" y="1897"/>
                  </a:lnTo>
                  <a:lnTo>
                    <a:pt x="25273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2" name="object 23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432363" y="5824245"/>
              <a:ext cx="50495" cy="49288"/>
            </a:xfrm>
            <a:prstGeom prst="rect">
              <a:avLst/>
            </a:prstGeom>
          </p:spPr>
        </p:pic>
        <p:sp>
          <p:nvSpPr>
            <p:cNvPr id="233" name="object 233"/>
            <p:cNvSpPr/>
            <p:nvPr/>
          </p:nvSpPr>
          <p:spPr>
            <a:xfrm>
              <a:off x="4432363" y="5824245"/>
              <a:ext cx="50800" cy="49530"/>
            </a:xfrm>
            <a:custGeom>
              <a:avLst/>
              <a:gdLst/>
              <a:ahLst/>
              <a:cxnLst/>
              <a:rect l="l" t="t" r="r" b="b"/>
              <a:pathLst>
                <a:path w="50800" h="49529">
                  <a:moveTo>
                    <a:pt x="25273" y="49288"/>
                  </a:moveTo>
                  <a:lnTo>
                    <a:pt x="34780" y="47370"/>
                  </a:lnTo>
                  <a:lnTo>
                    <a:pt x="42832" y="42070"/>
                  </a:lnTo>
                  <a:lnTo>
                    <a:pt x="48409" y="34067"/>
                  </a:lnTo>
                  <a:lnTo>
                    <a:pt x="50495" y="24041"/>
                  </a:lnTo>
                  <a:lnTo>
                    <a:pt x="48409" y="14707"/>
                  </a:lnTo>
                  <a:lnTo>
                    <a:pt x="42832" y="7062"/>
                  </a:lnTo>
                  <a:lnTo>
                    <a:pt x="34780" y="1897"/>
                  </a:lnTo>
                  <a:lnTo>
                    <a:pt x="25273" y="0"/>
                  </a:lnTo>
                  <a:lnTo>
                    <a:pt x="15735" y="1897"/>
                  </a:lnTo>
                  <a:lnTo>
                    <a:pt x="7669" y="7062"/>
                  </a:lnTo>
                  <a:lnTo>
                    <a:pt x="2086" y="14707"/>
                  </a:lnTo>
                  <a:lnTo>
                    <a:pt x="0" y="24041"/>
                  </a:lnTo>
                  <a:lnTo>
                    <a:pt x="2086" y="34067"/>
                  </a:lnTo>
                  <a:lnTo>
                    <a:pt x="7669" y="42070"/>
                  </a:lnTo>
                  <a:lnTo>
                    <a:pt x="15735" y="47370"/>
                  </a:lnTo>
                  <a:lnTo>
                    <a:pt x="25273" y="492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4598276" y="5789384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628" y="0"/>
                  </a:moveTo>
                  <a:lnTo>
                    <a:pt x="13164" y="1673"/>
                  </a:lnTo>
                  <a:lnTo>
                    <a:pt x="6294" y="6164"/>
                  </a:lnTo>
                  <a:lnTo>
                    <a:pt x="1684" y="12681"/>
                  </a:lnTo>
                  <a:lnTo>
                    <a:pt x="0" y="20434"/>
                  </a:lnTo>
                  <a:lnTo>
                    <a:pt x="1684" y="28702"/>
                  </a:lnTo>
                  <a:lnTo>
                    <a:pt x="6294" y="35167"/>
                  </a:lnTo>
                  <a:lnTo>
                    <a:pt x="13164" y="39377"/>
                  </a:lnTo>
                  <a:lnTo>
                    <a:pt x="21628" y="40881"/>
                  </a:lnTo>
                  <a:lnTo>
                    <a:pt x="29393" y="39377"/>
                  </a:lnTo>
                  <a:lnTo>
                    <a:pt x="35914" y="35167"/>
                  </a:lnTo>
                  <a:lnTo>
                    <a:pt x="40403" y="28702"/>
                  </a:lnTo>
                  <a:lnTo>
                    <a:pt x="42075" y="20434"/>
                  </a:lnTo>
                  <a:lnTo>
                    <a:pt x="40403" y="12681"/>
                  </a:lnTo>
                  <a:lnTo>
                    <a:pt x="35914" y="6164"/>
                  </a:lnTo>
                  <a:lnTo>
                    <a:pt x="29393" y="1673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4598276" y="5789384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628" y="40881"/>
                  </a:moveTo>
                  <a:lnTo>
                    <a:pt x="29393" y="39377"/>
                  </a:lnTo>
                  <a:lnTo>
                    <a:pt x="35914" y="35167"/>
                  </a:lnTo>
                  <a:lnTo>
                    <a:pt x="40403" y="28702"/>
                  </a:lnTo>
                  <a:lnTo>
                    <a:pt x="42075" y="20434"/>
                  </a:lnTo>
                  <a:lnTo>
                    <a:pt x="40403" y="12681"/>
                  </a:lnTo>
                  <a:lnTo>
                    <a:pt x="35914" y="6164"/>
                  </a:lnTo>
                  <a:lnTo>
                    <a:pt x="29393" y="1673"/>
                  </a:lnTo>
                  <a:lnTo>
                    <a:pt x="21628" y="0"/>
                  </a:lnTo>
                  <a:lnTo>
                    <a:pt x="13164" y="1673"/>
                  </a:lnTo>
                  <a:lnTo>
                    <a:pt x="6294" y="6164"/>
                  </a:lnTo>
                  <a:lnTo>
                    <a:pt x="1684" y="12681"/>
                  </a:lnTo>
                  <a:lnTo>
                    <a:pt x="0" y="20434"/>
                  </a:lnTo>
                  <a:lnTo>
                    <a:pt x="1684" y="28702"/>
                  </a:lnTo>
                  <a:lnTo>
                    <a:pt x="6294" y="35167"/>
                  </a:lnTo>
                  <a:lnTo>
                    <a:pt x="13164" y="39377"/>
                  </a:lnTo>
                  <a:lnTo>
                    <a:pt x="21628" y="40881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4689640" y="5789384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0434" y="0"/>
                  </a:moveTo>
                  <a:lnTo>
                    <a:pt x="12681" y="1673"/>
                  </a:lnTo>
                  <a:lnTo>
                    <a:pt x="6164" y="6164"/>
                  </a:lnTo>
                  <a:lnTo>
                    <a:pt x="1673" y="12681"/>
                  </a:lnTo>
                  <a:lnTo>
                    <a:pt x="0" y="20434"/>
                  </a:lnTo>
                  <a:lnTo>
                    <a:pt x="1673" y="28702"/>
                  </a:lnTo>
                  <a:lnTo>
                    <a:pt x="6164" y="35167"/>
                  </a:lnTo>
                  <a:lnTo>
                    <a:pt x="12681" y="39377"/>
                  </a:lnTo>
                  <a:lnTo>
                    <a:pt x="20434" y="40881"/>
                  </a:lnTo>
                  <a:lnTo>
                    <a:pt x="28884" y="39377"/>
                  </a:lnTo>
                  <a:lnTo>
                    <a:pt x="35760" y="35167"/>
                  </a:lnTo>
                  <a:lnTo>
                    <a:pt x="40383" y="28702"/>
                  </a:lnTo>
                  <a:lnTo>
                    <a:pt x="42075" y="20434"/>
                  </a:lnTo>
                  <a:lnTo>
                    <a:pt x="40383" y="12681"/>
                  </a:lnTo>
                  <a:lnTo>
                    <a:pt x="35760" y="6164"/>
                  </a:lnTo>
                  <a:lnTo>
                    <a:pt x="28884" y="1673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4689640" y="5789384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0434" y="40881"/>
                  </a:moveTo>
                  <a:lnTo>
                    <a:pt x="28884" y="39377"/>
                  </a:lnTo>
                  <a:lnTo>
                    <a:pt x="35760" y="35167"/>
                  </a:lnTo>
                  <a:lnTo>
                    <a:pt x="40383" y="28702"/>
                  </a:lnTo>
                  <a:lnTo>
                    <a:pt x="42075" y="20434"/>
                  </a:lnTo>
                  <a:lnTo>
                    <a:pt x="40383" y="12681"/>
                  </a:lnTo>
                  <a:lnTo>
                    <a:pt x="35760" y="6164"/>
                  </a:lnTo>
                  <a:lnTo>
                    <a:pt x="28884" y="1673"/>
                  </a:lnTo>
                  <a:lnTo>
                    <a:pt x="20434" y="0"/>
                  </a:lnTo>
                  <a:lnTo>
                    <a:pt x="12681" y="1673"/>
                  </a:lnTo>
                  <a:lnTo>
                    <a:pt x="6164" y="6164"/>
                  </a:lnTo>
                  <a:lnTo>
                    <a:pt x="1673" y="12681"/>
                  </a:lnTo>
                  <a:lnTo>
                    <a:pt x="0" y="20434"/>
                  </a:lnTo>
                  <a:lnTo>
                    <a:pt x="1673" y="28702"/>
                  </a:lnTo>
                  <a:lnTo>
                    <a:pt x="6164" y="35167"/>
                  </a:lnTo>
                  <a:lnTo>
                    <a:pt x="12681" y="39377"/>
                  </a:lnTo>
                  <a:lnTo>
                    <a:pt x="20434" y="40881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4598276" y="5887961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628" y="0"/>
                  </a:moveTo>
                  <a:lnTo>
                    <a:pt x="13164" y="1669"/>
                  </a:lnTo>
                  <a:lnTo>
                    <a:pt x="6294" y="6154"/>
                  </a:lnTo>
                  <a:lnTo>
                    <a:pt x="1684" y="12671"/>
                  </a:lnTo>
                  <a:lnTo>
                    <a:pt x="0" y="20434"/>
                  </a:lnTo>
                  <a:lnTo>
                    <a:pt x="1684" y="28701"/>
                  </a:lnTo>
                  <a:lnTo>
                    <a:pt x="6294" y="35161"/>
                  </a:lnTo>
                  <a:lnTo>
                    <a:pt x="13164" y="39367"/>
                  </a:lnTo>
                  <a:lnTo>
                    <a:pt x="21628" y="40868"/>
                  </a:lnTo>
                  <a:lnTo>
                    <a:pt x="29393" y="39367"/>
                  </a:lnTo>
                  <a:lnTo>
                    <a:pt x="35914" y="35161"/>
                  </a:lnTo>
                  <a:lnTo>
                    <a:pt x="40403" y="28701"/>
                  </a:lnTo>
                  <a:lnTo>
                    <a:pt x="42075" y="20434"/>
                  </a:lnTo>
                  <a:lnTo>
                    <a:pt x="40403" y="12671"/>
                  </a:lnTo>
                  <a:lnTo>
                    <a:pt x="35914" y="6154"/>
                  </a:lnTo>
                  <a:lnTo>
                    <a:pt x="29393" y="1669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4598276" y="5887961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1628" y="40868"/>
                  </a:moveTo>
                  <a:lnTo>
                    <a:pt x="29393" y="39367"/>
                  </a:lnTo>
                  <a:lnTo>
                    <a:pt x="35914" y="35161"/>
                  </a:lnTo>
                  <a:lnTo>
                    <a:pt x="40403" y="28701"/>
                  </a:lnTo>
                  <a:lnTo>
                    <a:pt x="42075" y="20434"/>
                  </a:lnTo>
                  <a:lnTo>
                    <a:pt x="40403" y="12671"/>
                  </a:lnTo>
                  <a:lnTo>
                    <a:pt x="35914" y="6154"/>
                  </a:lnTo>
                  <a:lnTo>
                    <a:pt x="29393" y="1669"/>
                  </a:lnTo>
                  <a:lnTo>
                    <a:pt x="21628" y="0"/>
                  </a:lnTo>
                  <a:lnTo>
                    <a:pt x="13164" y="1669"/>
                  </a:lnTo>
                  <a:lnTo>
                    <a:pt x="6294" y="6154"/>
                  </a:lnTo>
                  <a:lnTo>
                    <a:pt x="1684" y="12671"/>
                  </a:lnTo>
                  <a:lnTo>
                    <a:pt x="0" y="20434"/>
                  </a:lnTo>
                  <a:lnTo>
                    <a:pt x="1684" y="28701"/>
                  </a:lnTo>
                  <a:lnTo>
                    <a:pt x="6294" y="35161"/>
                  </a:lnTo>
                  <a:lnTo>
                    <a:pt x="13164" y="39367"/>
                  </a:lnTo>
                  <a:lnTo>
                    <a:pt x="21628" y="40868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4689640" y="5887961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0434" y="0"/>
                  </a:moveTo>
                  <a:lnTo>
                    <a:pt x="12681" y="1669"/>
                  </a:lnTo>
                  <a:lnTo>
                    <a:pt x="6164" y="6154"/>
                  </a:lnTo>
                  <a:lnTo>
                    <a:pt x="1673" y="12671"/>
                  </a:lnTo>
                  <a:lnTo>
                    <a:pt x="0" y="20434"/>
                  </a:lnTo>
                  <a:lnTo>
                    <a:pt x="1673" y="28701"/>
                  </a:lnTo>
                  <a:lnTo>
                    <a:pt x="6164" y="35161"/>
                  </a:lnTo>
                  <a:lnTo>
                    <a:pt x="12681" y="39367"/>
                  </a:lnTo>
                  <a:lnTo>
                    <a:pt x="20434" y="40868"/>
                  </a:lnTo>
                  <a:lnTo>
                    <a:pt x="28884" y="39367"/>
                  </a:lnTo>
                  <a:lnTo>
                    <a:pt x="35760" y="35161"/>
                  </a:lnTo>
                  <a:lnTo>
                    <a:pt x="40383" y="28701"/>
                  </a:lnTo>
                  <a:lnTo>
                    <a:pt x="42075" y="20434"/>
                  </a:lnTo>
                  <a:lnTo>
                    <a:pt x="40383" y="12671"/>
                  </a:lnTo>
                  <a:lnTo>
                    <a:pt x="35760" y="6154"/>
                  </a:lnTo>
                  <a:lnTo>
                    <a:pt x="28884" y="1669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4689640" y="5887961"/>
              <a:ext cx="42545" cy="41275"/>
            </a:xfrm>
            <a:custGeom>
              <a:avLst/>
              <a:gdLst/>
              <a:ahLst/>
              <a:cxnLst/>
              <a:rect l="l" t="t" r="r" b="b"/>
              <a:pathLst>
                <a:path w="42545" h="41275">
                  <a:moveTo>
                    <a:pt x="20434" y="40868"/>
                  </a:moveTo>
                  <a:lnTo>
                    <a:pt x="28884" y="39367"/>
                  </a:lnTo>
                  <a:lnTo>
                    <a:pt x="35760" y="35161"/>
                  </a:lnTo>
                  <a:lnTo>
                    <a:pt x="40383" y="28701"/>
                  </a:lnTo>
                  <a:lnTo>
                    <a:pt x="42075" y="20434"/>
                  </a:lnTo>
                  <a:lnTo>
                    <a:pt x="40383" y="12671"/>
                  </a:lnTo>
                  <a:lnTo>
                    <a:pt x="35760" y="6154"/>
                  </a:lnTo>
                  <a:lnTo>
                    <a:pt x="28884" y="1669"/>
                  </a:lnTo>
                  <a:lnTo>
                    <a:pt x="20434" y="0"/>
                  </a:lnTo>
                  <a:lnTo>
                    <a:pt x="12681" y="1669"/>
                  </a:lnTo>
                  <a:lnTo>
                    <a:pt x="6164" y="6154"/>
                  </a:lnTo>
                  <a:lnTo>
                    <a:pt x="1673" y="12671"/>
                  </a:lnTo>
                  <a:lnTo>
                    <a:pt x="0" y="20434"/>
                  </a:lnTo>
                  <a:lnTo>
                    <a:pt x="1673" y="28701"/>
                  </a:lnTo>
                  <a:lnTo>
                    <a:pt x="6164" y="35161"/>
                  </a:lnTo>
                  <a:lnTo>
                    <a:pt x="12681" y="39367"/>
                  </a:lnTo>
                  <a:lnTo>
                    <a:pt x="20434" y="40868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4909642" y="5780963"/>
              <a:ext cx="41275" cy="42545"/>
            </a:xfrm>
            <a:custGeom>
              <a:avLst/>
              <a:gdLst/>
              <a:ahLst/>
              <a:cxnLst/>
              <a:rect l="l" t="t" r="r" b="b"/>
              <a:pathLst>
                <a:path w="41275" h="42545">
                  <a:moveTo>
                    <a:pt x="20434" y="0"/>
                  </a:moveTo>
                  <a:lnTo>
                    <a:pt x="12676" y="1691"/>
                  </a:lnTo>
                  <a:lnTo>
                    <a:pt x="6159" y="6313"/>
                  </a:lnTo>
                  <a:lnTo>
                    <a:pt x="1671" y="13185"/>
                  </a:lnTo>
                  <a:lnTo>
                    <a:pt x="0" y="21628"/>
                  </a:lnTo>
                  <a:lnTo>
                    <a:pt x="1671" y="29391"/>
                  </a:lnTo>
                  <a:lnTo>
                    <a:pt x="6159" y="35907"/>
                  </a:lnTo>
                  <a:lnTo>
                    <a:pt x="12676" y="40392"/>
                  </a:lnTo>
                  <a:lnTo>
                    <a:pt x="20434" y="42062"/>
                  </a:lnTo>
                  <a:lnTo>
                    <a:pt x="28702" y="40392"/>
                  </a:lnTo>
                  <a:lnTo>
                    <a:pt x="35167" y="35907"/>
                  </a:lnTo>
                  <a:lnTo>
                    <a:pt x="39377" y="29391"/>
                  </a:lnTo>
                  <a:lnTo>
                    <a:pt x="40881" y="21628"/>
                  </a:lnTo>
                  <a:lnTo>
                    <a:pt x="39377" y="13185"/>
                  </a:lnTo>
                  <a:lnTo>
                    <a:pt x="35167" y="6313"/>
                  </a:lnTo>
                  <a:lnTo>
                    <a:pt x="28702" y="1691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4909642" y="5780963"/>
              <a:ext cx="41275" cy="42545"/>
            </a:xfrm>
            <a:custGeom>
              <a:avLst/>
              <a:gdLst/>
              <a:ahLst/>
              <a:cxnLst/>
              <a:rect l="l" t="t" r="r" b="b"/>
              <a:pathLst>
                <a:path w="41275" h="42545">
                  <a:moveTo>
                    <a:pt x="20434" y="42062"/>
                  </a:moveTo>
                  <a:lnTo>
                    <a:pt x="28702" y="40392"/>
                  </a:lnTo>
                  <a:lnTo>
                    <a:pt x="35167" y="35907"/>
                  </a:lnTo>
                  <a:lnTo>
                    <a:pt x="39377" y="29391"/>
                  </a:lnTo>
                  <a:lnTo>
                    <a:pt x="40881" y="21628"/>
                  </a:lnTo>
                  <a:lnTo>
                    <a:pt x="39377" y="13185"/>
                  </a:lnTo>
                  <a:lnTo>
                    <a:pt x="35167" y="6313"/>
                  </a:lnTo>
                  <a:lnTo>
                    <a:pt x="28702" y="1691"/>
                  </a:lnTo>
                  <a:lnTo>
                    <a:pt x="20434" y="0"/>
                  </a:lnTo>
                  <a:lnTo>
                    <a:pt x="12676" y="1691"/>
                  </a:lnTo>
                  <a:lnTo>
                    <a:pt x="6159" y="6313"/>
                  </a:lnTo>
                  <a:lnTo>
                    <a:pt x="1671" y="13185"/>
                  </a:lnTo>
                  <a:lnTo>
                    <a:pt x="0" y="21628"/>
                  </a:lnTo>
                  <a:lnTo>
                    <a:pt x="1671" y="29391"/>
                  </a:lnTo>
                  <a:lnTo>
                    <a:pt x="6159" y="35907"/>
                  </a:lnTo>
                  <a:lnTo>
                    <a:pt x="12676" y="40392"/>
                  </a:lnTo>
                  <a:lnTo>
                    <a:pt x="20434" y="42062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4909642" y="5879566"/>
              <a:ext cx="41275" cy="42545"/>
            </a:xfrm>
            <a:custGeom>
              <a:avLst/>
              <a:gdLst/>
              <a:ahLst/>
              <a:cxnLst/>
              <a:rect l="l" t="t" r="r" b="b"/>
              <a:pathLst>
                <a:path w="41275" h="42545">
                  <a:moveTo>
                    <a:pt x="20434" y="0"/>
                  </a:moveTo>
                  <a:lnTo>
                    <a:pt x="12676" y="1687"/>
                  </a:lnTo>
                  <a:lnTo>
                    <a:pt x="6159" y="6302"/>
                  </a:lnTo>
                  <a:lnTo>
                    <a:pt x="1671" y="13169"/>
                  </a:lnTo>
                  <a:lnTo>
                    <a:pt x="0" y="21615"/>
                  </a:lnTo>
                  <a:lnTo>
                    <a:pt x="1671" y="29373"/>
                  </a:lnTo>
                  <a:lnTo>
                    <a:pt x="6159" y="35890"/>
                  </a:lnTo>
                  <a:lnTo>
                    <a:pt x="12676" y="40378"/>
                  </a:lnTo>
                  <a:lnTo>
                    <a:pt x="20434" y="42049"/>
                  </a:lnTo>
                  <a:lnTo>
                    <a:pt x="28702" y="40378"/>
                  </a:lnTo>
                  <a:lnTo>
                    <a:pt x="35167" y="35890"/>
                  </a:lnTo>
                  <a:lnTo>
                    <a:pt x="39377" y="29373"/>
                  </a:lnTo>
                  <a:lnTo>
                    <a:pt x="40881" y="21615"/>
                  </a:lnTo>
                  <a:lnTo>
                    <a:pt x="39377" y="13169"/>
                  </a:lnTo>
                  <a:lnTo>
                    <a:pt x="35167" y="6302"/>
                  </a:lnTo>
                  <a:lnTo>
                    <a:pt x="28702" y="1687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909642" y="5879566"/>
              <a:ext cx="41275" cy="42545"/>
            </a:xfrm>
            <a:custGeom>
              <a:avLst/>
              <a:gdLst/>
              <a:ahLst/>
              <a:cxnLst/>
              <a:rect l="l" t="t" r="r" b="b"/>
              <a:pathLst>
                <a:path w="41275" h="42545">
                  <a:moveTo>
                    <a:pt x="20434" y="42049"/>
                  </a:moveTo>
                  <a:lnTo>
                    <a:pt x="28702" y="40378"/>
                  </a:lnTo>
                  <a:lnTo>
                    <a:pt x="35167" y="35890"/>
                  </a:lnTo>
                  <a:lnTo>
                    <a:pt x="39377" y="29373"/>
                  </a:lnTo>
                  <a:lnTo>
                    <a:pt x="40881" y="21615"/>
                  </a:lnTo>
                  <a:lnTo>
                    <a:pt x="39377" y="13169"/>
                  </a:lnTo>
                  <a:lnTo>
                    <a:pt x="35167" y="6302"/>
                  </a:lnTo>
                  <a:lnTo>
                    <a:pt x="28702" y="1687"/>
                  </a:lnTo>
                  <a:lnTo>
                    <a:pt x="20434" y="0"/>
                  </a:lnTo>
                  <a:lnTo>
                    <a:pt x="12676" y="1687"/>
                  </a:lnTo>
                  <a:lnTo>
                    <a:pt x="6159" y="6302"/>
                  </a:lnTo>
                  <a:lnTo>
                    <a:pt x="1671" y="13169"/>
                  </a:lnTo>
                  <a:lnTo>
                    <a:pt x="0" y="21615"/>
                  </a:lnTo>
                  <a:lnTo>
                    <a:pt x="1671" y="29373"/>
                  </a:lnTo>
                  <a:lnTo>
                    <a:pt x="6159" y="35890"/>
                  </a:lnTo>
                  <a:lnTo>
                    <a:pt x="12676" y="40378"/>
                  </a:lnTo>
                  <a:lnTo>
                    <a:pt x="20434" y="42049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027459" y="578096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20434" y="0"/>
                  </a:moveTo>
                  <a:lnTo>
                    <a:pt x="12676" y="1691"/>
                  </a:lnTo>
                  <a:lnTo>
                    <a:pt x="6159" y="6313"/>
                  </a:lnTo>
                  <a:lnTo>
                    <a:pt x="1671" y="13185"/>
                  </a:lnTo>
                  <a:lnTo>
                    <a:pt x="0" y="21628"/>
                  </a:lnTo>
                  <a:lnTo>
                    <a:pt x="1671" y="29391"/>
                  </a:lnTo>
                  <a:lnTo>
                    <a:pt x="6159" y="35907"/>
                  </a:lnTo>
                  <a:lnTo>
                    <a:pt x="12676" y="40392"/>
                  </a:lnTo>
                  <a:lnTo>
                    <a:pt x="20434" y="42062"/>
                  </a:lnTo>
                  <a:lnTo>
                    <a:pt x="28889" y="40392"/>
                  </a:lnTo>
                  <a:lnTo>
                    <a:pt x="35764" y="35907"/>
                  </a:lnTo>
                  <a:lnTo>
                    <a:pt x="40385" y="29391"/>
                  </a:lnTo>
                  <a:lnTo>
                    <a:pt x="42075" y="21628"/>
                  </a:lnTo>
                  <a:lnTo>
                    <a:pt x="40385" y="13185"/>
                  </a:lnTo>
                  <a:lnTo>
                    <a:pt x="35764" y="6313"/>
                  </a:lnTo>
                  <a:lnTo>
                    <a:pt x="28889" y="1691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027459" y="5780963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20434" y="42062"/>
                  </a:moveTo>
                  <a:lnTo>
                    <a:pt x="28889" y="40392"/>
                  </a:lnTo>
                  <a:lnTo>
                    <a:pt x="35764" y="35907"/>
                  </a:lnTo>
                  <a:lnTo>
                    <a:pt x="40385" y="29391"/>
                  </a:lnTo>
                  <a:lnTo>
                    <a:pt x="42075" y="21628"/>
                  </a:lnTo>
                  <a:lnTo>
                    <a:pt x="40385" y="13185"/>
                  </a:lnTo>
                  <a:lnTo>
                    <a:pt x="35764" y="6313"/>
                  </a:lnTo>
                  <a:lnTo>
                    <a:pt x="28889" y="1691"/>
                  </a:lnTo>
                  <a:lnTo>
                    <a:pt x="20434" y="0"/>
                  </a:lnTo>
                  <a:lnTo>
                    <a:pt x="12676" y="1691"/>
                  </a:lnTo>
                  <a:lnTo>
                    <a:pt x="6159" y="6313"/>
                  </a:lnTo>
                  <a:lnTo>
                    <a:pt x="1671" y="13185"/>
                  </a:lnTo>
                  <a:lnTo>
                    <a:pt x="0" y="21628"/>
                  </a:lnTo>
                  <a:lnTo>
                    <a:pt x="1671" y="29391"/>
                  </a:lnTo>
                  <a:lnTo>
                    <a:pt x="6159" y="35907"/>
                  </a:lnTo>
                  <a:lnTo>
                    <a:pt x="12676" y="40392"/>
                  </a:lnTo>
                  <a:lnTo>
                    <a:pt x="20434" y="42062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027459" y="587956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20434" y="0"/>
                  </a:moveTo>
                  <a:lnTo>
                    <a:pt x="12676" y="1687"/>
                  </a:lnTo>
                  <a:lnTo>
                    <a:pt x="6159" y="6302"/>
                  </a:lnTo>
                  <a:lnTo>
                    <a:pt x="1671" y="13169"/>
                  </a:lnTo>
                  <a:lnTo>
                    <a:pt x="0" y="21615"/>
                  </a:lnTo>
                  <a:lnTo>
                    <a:pt x="1671" y="29373"/>
                  </a:lnTo>
                  <a:lnTo>
                    <a:pt x="6159" y="35890"/>
                  </a:lnTo>
                  <a:lnTo>
                    <a:pt x="12676" y="40378"/>
                  </a:lnTo>
                  <a:lnTo>
                    <a:pt x="20434" y="42049"/>
                  </a:lnTo>
                  <a:lnTo>
                    <a:pt x="28889" y="40378"/>
                  </a:lnTo>
                  <a:lnTo>
                    <a:pt x="35764" y="35890"/>
                  </a:lnTo>
                  <a:lnTo>
                    <a:pt x="40385" y="29373"/>
                  </a:lnTo>
                  <a:lnTo>
                    <a:pt x="42075" y="21615"/>
                  </a:lnTo>
                  <a:lnTo>
                    <a:pt x="40385" y="13169"/>
                  </a:lnTo>
                  <a:lnTo>
                    <a:pt x="35764" y="6302"/>
                  </a:lnTo>
                  <a:lnTo>
                    <a:pt x="28889" y="1687"/>
                  </a:lnTo>
                  <a:lnTo>
                    <a:pt x="2043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027459" y="5879566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5" h="42545">
                  <a:moveTo>
                    <a:pt x="20434" y="42049"/>
                  </a:moveTo>
                  <a:lnTo>
                    <a:pt x="28889" y="40378"/>
                  </a:lnTo>
                  <a:lnTo>
                    <a:pt x="35764" y="35890"/>
                  </a:lnTo>
                  <a:lnTo>
                    <a:pt x="40385" y="29373"/>
                  </a:lnTo>
                  <a:lnTo>
                    <a:pt x="42075" y="21615"/>
                  </a:lnTo>
                  <a:lnTo>
                    <a:pt x="40385" y="13169"/>
                  </a:lnTo>
                  <a:lnTo>
                    <a:pt x="35764" y="6302"/>
                  </a:lnTo>
                  <a:lnTo>
                    <a:pt x="28889" y="1687"/>
                  </a:lnTo>
                  <a:lnTo>
                    <a:pt x="20434" y="0"/>
                  </a:lnTo>
                  <a:lnTo>
                    <a:pt x="12676" y="1687"/>
                  </a:lnTo>
                  <a:lnTo>
                    <a:pt x="6159" y="6302"/>
                  </a:lnTo>
                  <a:lnTo>
                    <a:pt x="1671" y="13169"/>
                  </a:lnTo>
                  <a:lnTo>
                    <a:pt x="0" y="21615"/>
                  </a:lnTo>
                  <a:lnTo>
                    <a:pt x="1671" y="29373"/>
                  </a:lnTo>
                  <a:lnTo>
                    <a:pt x="6159" y="35890"/>
                  </a:lnTo>
                  <a:lnTo>
                    <a:pt x="12676" y="40378"/>
                  </a:lnTo>
                  <a:lnTo>
                    <a:pt x="20434" y="42049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123624" y="5780963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60" h="42545">
                  <a:moveTo>
                    <a:pt x="20459" y="0"/>
                  </a:moveTo>
                  <a:lnTo>
                    <a:pt x="12183" y="1691"/>
                  </a:lnTo>
                  <a:lnTo>
                    <a:pt x="5715" y="6313"/>
                  </a:lnTo>
                  <a:lnTo>
                    <a:pt x="1503" y="13185"/>
                  </a:lnTo>
                  <a:lnTo>
                    <a:pt x="0" y="21628"/>
                  </a:lnTo>
                  <a:lnTo>
                    <a:pt x="1503" y="29391"/>
                  </a:lnTo>
                  <a:lnTo>
                    <a:pt x="5715" y="35907"/>
                  </a:lnTo>
                  <a:lnTo>
                    <a:pt x="12183" y="40392"/>
                  </a:lnTo>
                  <a:lnTo>
                    <a:pt x="20459" y="42062"/>
                  </a:lnTo>
                  <a:lnTo>
                    <a:pt x="22860" y="42062"/>
                  </a:lnTo>
                  <a:lnTo>
                    <a:pt x="22860" y="1206"/>
                  </a:lnTo>
                  <a:lnTo>
                    <a:pt x="21653" y="1206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123624" y="5780963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60" h="42545">
                  <a:moveTo>
                    <a:pt x="22860" y="1206"/>
                  </a:moveTo>
                  <a:lnTo>
                    <a:pt x="21653" y="1206"/>
                  </a:lnTo>
                  <a:lnTo>
                    <a:pt x="20459" y="0"/>
                  </a:lnTo>
                  <a:lnTo>
                    <a:pt x="12183" y="1691"/>
                  </a:lnTo>
                  <a:lnTo>
                    <a:pt x="5715" y="6313"/>
                  </a:lnTo>
                  <a:lnTo>
                    <a:pt x="1503" y="13185"/>
                  </a:lnTo>
                  <a:lnTo>
                    <a:pt x="0" y="21628"/>
                  </a:lnTo>
                  <a:lnTo>
                    <a:pt x="1503" y="29391"/>
                  </a:lnTo>
                  <a:lnTo>
                    <a:pt x="5715" y="35907"/>
                  </a:lnTo>
                  <a:lnTo>
                    <a:pt x="12183" y="40392"/>
                  </a:lnTo>
                  <a:lnTo>
                    <a:pt x="20459" y="42062"/>
                  </a:lnTo>
                  <a:lnTo>
                    <a:pt x="22860" y="42062"/>
                  </a:lnTo>
                  <a:lnTo>
                    <a:pt x="22860" y="1206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123624" y="5879566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60" h="42545">
                  <a:moveTo>
                    <a:pt x="20459" y="0"/>
                  </a:moveTo>
                  <a:lnTo>
                    <a:pt x="12183" y="1687"/>
                  </a:lnTo>
                  <a:lnTo>
                    <a:pt x="5715" y="6302"/>
                  </a:lnTo>
                  <a:lnTo>
                    <a:pt x="1503" y="13169"/>
                  </a:lnTo>
                  <a:lnTo>
                    <a:pt x="0" y="21615"/>
                  </a:lnTo>
                  <a:lnTo>
                    <a:pt x="1503" y="29373"/>
                  </a:lnTo>
                  <a:lnTo>
                    <a:pt x="5715" y="35890"/>
                  </a:lnTo>
                  <a:lnTo>
                    <a:pt x="12183" y="40378"/>
                  </a:lnTo>
                  <a:lnTo>
                    <a:pt x="20459" y="42049"/>
                  </a:lnTo>
                  <a:lnTo>
                    <a:pt x="22860" y="42049"/>
                  </a:lnTo>
                  <a:lnTo>
                    <a:pt x="22860" y="1181"/>
                  </a:lnTo>
                  <a:lnTo>
                    <a:pt x="21653" y="1181"/>
                  </a:lnTo>
                  <a:lnTo>
                    <a:pt x="2045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123624" y="5879566"/>
              <a:ext cx="22860" cy="42545"/>
            </a:xfrm>
            <a:custGeom>
              <a:avLst/>
              <a:gdLst/>
              <a:ahLst/>
              <a:cxnLst/>
              <a:rect l="l" t="t" r="r" b="b"/>
              <a:pathLst>
                <a:path w="22860" h="42545">
                  <a:moveTo>
                    <a:pt x="22860" y="1181"/>
                  </a:moveTo>
                  <a:lnTo>
                    <a:pt x="21653" y="1181"/>
                  </a:lnTo>
                  <a:lnTo>
                    <a:pt x="20459" y="0"/>
                  </a:lnTo>
                  <a:lnTo>
                    <a:pt x="12183" y="1687"/>
                  </a:lnTo>
                  <a:lnTo>
                    <a:pt x="5715" y="6302"/>
                  </a:lnTo>
                  <a:lnTo>
                    <a:pt x="1503" y="13169"/>
                  </a:lnTo>
                  <a:lnTo>
                    <a:pt x="0" y="21615"/>
                  </a:lnTo>
                  <a:lnTo>
                    <a:pt x="1503" y="29373"/>
                  </a:lnTo>
                  <a:lnTo>
                    <a:pt x="5715" y="35890"/>
                  </a:lnTo>
                  <a:lnTo>
                    <a:pt x="12183" y="40378"/>
                  </a:lnTo>
                  <a:lnTo>
                    <a:pt x="20459" y="42049"/>
                  </a:lnTo>
                  <a:lnTo>
                    <a:pt x="22860" y="42049"/>
                  </a:lnTo>
                  <a:lnTo>
                    <a:pt x="22860" y="1181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4565332" y="5712447"/>
              <a:ext cx="581660" cy="0"/>
            </a:xfrm>
            <a:custGeom>
              <a:avLst/>
              <a:gdLst/>
              <a:ahLst/>
              <a:cxnLst/>
              <a:rect l="l" t="t" r="r" b="b"/>
              <a:pathLst>
                <a:path w="581660">
                  <a:moveTo>
                    <a:pt x="581151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4565332" y="5712447"/>
              <a:ext cx="581660" cy="0"/>
            </a:xfrm>
            <a:custGeom>
              <a:avLst/>
              <a:gdLst/>
              <a:ahLst/>
              <a:cxnLst/>
              <a:rect l="l" t="t" r="r" b="b"/>
              <a:pathLst>
                <a:path w="581660">
                  <a:moveTo>
                    <a:pt x="0" y="0"/>
                  </a:moveTo>
                  <a:lnTo>
                    <a:pt x="581151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4568215" y="5564568"/>
              <a:ext cx="578485" cy="0"/>
            </a:xfrm>
            <a:custGeom>
              <a:avLst/>
              <a:gdLst/>
              <a:ahLst/>
              <a:cxnLst/>
              <a:rect l="l" t="t" r="r" b="b"/>
              <a:pathLst>
                <a:path w="578485">
                  <a:moveTo>
                    <a:pt x="578269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568215" y="5564568"/>
              <a:ext cx="578485" cy="0"/>
            </a:xfrm>
            <a:custGeom>
              <a:avLst/>
              <a:gdLst/>
              <a:ahLst/>
              <a:cxnLst/>
              <a:rect l="l" t="t" r="r" b="b"/>
              <a:pathLst>
                <a:path w="578485">
                  <a:moveTo>
                    <a:pt x="0" y="0"/>
                  </a:moveTo>
                  <a:lnTo>
                    <a:pt x="578269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414329" y="5712447"/>
              <a:ext cx="108585" cy="0"/>
            </a:xfrm>
            <a:custGeom>
              <a:avLst/>
              <a:gdLst/>
              <a:ahLst/>
              <a:cxnLst/>
              <a:rect l="l" t="t" r="r" b="b"/>
              <a:pathLst>
                <a:path w="108585">
                  <a:moveTo>
                    <a:pt x="108204" y="0"/>
                  </a:moveTo>
                  <a:lnTo>
                    <a:pt x="0" y="0"/>
                  </a:lnTo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414329" y="5712447"/>
              <a:ext cx="108585" cy="0"/>
            </a:xfrm>
            <a:custGeom>
              <a:avLst/>
              <a:gdLst/>
              <a:ahLst/>
              <a:cxnLst/>
              <a:rect l="l" t="t" r="r" b="b"/>
              <a:pathLst>
                <a:path w="108585">
                  <a:moveTo>
                    <a:pt x="0" y="0"/>
                  </a:moveTo>
                  <a:lnTo>
                    <a:pt x="108204" y="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411929" y="5984151"/>
              <a:ext cx="734695" cy="0"/>
            </a:xfrm>
            <a:custGeom>
              <a:avLst/>
              <a:gdLst/>
              <a:ahLst/>
              <a:cxnLst/>
              <a:rect l="l" t="t" r="r" b="b"/>
              <a:pathLst>
                <a:path w="734695">
                  <a:moveTo>
                    <a:pt x="0" y="0"/>
                  </a:moveTo>
                  <a:lnTo>
                    <a:pt x="108216" y="0"/>
                  </a:lnTo>
                </a:path>
                <a:path w="734695">
                  <a:moveTo>
                    <a:pt x="334213" y="0"/>
                  </a:moveTo>
                  <a:lnTo>
                    <a:pt x="73455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563402" y="5565216"/>
              <a:ext cx="583565" cy="589915"/>
            </a:xfrm>
            <a:custGeom>
              <a:avLst/>
              <a:gdLst/>
              <a:ahLst/>
              <a:cxnLst/>
              <a:rect l="l" t="t" r="r" b="b"/>
              <a:pathLst>
                <a:path w="583564" h="589914">
                  <a:moveTo>
                    <a:pt x="237299" y="146481"/>
                  </a:moveTo>
                  <a:lnTo>
                    <a:pt x="256082" y="114769"/>
                  </a:lnTo>
                  <a:lnTo>
                    <a:pt x="583082" y="114769"/>
                  </a:lnTo>
                </a:path>
                <a:path w="583564" h="589914">
                  <a:moveTo>
                    <a:pt x="401523" y="0"/>
                  </a:moveTo>
                  <a:lnTo>
                    <a:pt x="401523" y="114223"/>
                  </a:lnTo>
                </a:path>
                <a:path w="583564" h="589914">
                  <a:moveTo>
                    <a:pt x="334213" y="0"/>
                  </a:moveTo>
                  <a:lnTo>
                    <a:pt x="334213" y="114223"/>
                  </a:lnTo>
                </a:path>
                <a:path w="583564" h="589914">
                  <a:moveTo>
                    <a:pt x="401523" y="420268"/>
                  </a:moveTo>
                  <a:lnTo>
                    <a:pt x="401523" y="589622"/>
                  </a:lnTo>
                </a:path>
                <a:path w="583564" h="589914">
                  <a:moveTo>
                    <a:pt x="334213" y="420268"/>
                  </a:moveTo>
                  <a:lnTo>
                    <a:pt x="334213" y="589622"/>
                  </a:lnTo>
                </a:path>
                <a:path w="583564" h="589914">
                  <a:moveTo>
                    <a:pt x="265696" y="0"/>
                  </a:moveTo>
                  <a:lnTo>
                    <a:pt x="265696" y="75095"/>
                  </a:lnTo>
                  <a:lnTo>
                    <a:pt x="334213" y="75095"/>
                  </a:lnTo>
                </a:path>
                <a:path w="583564" h="589914">
                  <a:moveTo>
                    <a:pt x="580682" y="589622"/>
                  </a:moveTo>
                  <a:lnTo>
                    <a:pt x="0" y="589622"/>
                  </a:lnTo>
                </a:path>
                <a:path w="583564" h="589914">
                  <a:moveTo>
                    <a:pt x="276504" y="418934"/>
                  </a:moveTo>
                  <a:lnTo>
                    <a:pt x="276504" y="549960"/>
                  </a:lnTo>
                  <a:lnTo>
                    <a:pt x="334213" y="549960"/>
                  </a:lnTo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2" name="object 26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690833" y="6359233"/>
              <a:ext cx="48082" cy="25222"/>
            </a:xfrm>
            <a:prstGeom prst="rect">
              <a:avLst/>
            </a:prstGeom>
          </p:spPr>
        </p:pic>
        <p:sp>
          <p:nvSpPr>
            <p:cNvPr id="263" name="object 263"/>
            <p:cNvSpPr/>
            <p:nvPr/>
          </p:nvSpPr>
          <p:spPr>
            <a:xfrm>
              <a:off x="4690833" y="6359232"/>
              <a:ext cx="48260" cy="25400"/>
            </a:xfrm>
            <a:custGeom>
              <a:avLst/>
              <a:gdLst/>
              <a:ahLst/>
              <a:cxnLst/>
              <a:rect l="l" t="t" r="r" b="b"/>
              <a:pathLst>
                <a:path w="48260" h="25400">
                  <a:moveTo>
                    <a:pt x="36067" y="25222"/>
                  </a:moveTo>
                  <a:lnTo>
                    <a:pt x="42087" y="25222"/>
                  </a:lnTo>
                  <a:lnTo>
                    <a:pt x="48082" y="19215"/>
                  </a:lnTo>
                  <a:lnTo>
                    <a:pt x="48082" y="12001"/>
                  </a:lnTo>
                  <a:lnTo>
                    <a:pt x="48082" y="4813"/>
                  </a:lnTo>
                  <a:lnTo>
                    <a:pt x="42087" y="0"/>
                  </a:lnTo>
                  <a:lnTo>
                    <a:pt x="36067" y="0"/>
                  </a:lnTo>
                  <a:lnTo>
                    <a:pt x="13220" y="0"/>
                  </a:lnTo>
                  <a:lnTo>
                    <a:pt x="6019" y="0"/>
                  </a:lnTo>
                  <a:lnTo>
                    <a:pt x="0" y="4813"/>
                  </a:lnTo>
                  <a:lnTo>
                    <a:pt x="0" y="12001"/>
                  </a:lnTo>
                  <a:lnTo>
                    <a:pt x="0" y="19215"/>
                  </a:lnTo>
                  <a:lnTo>
                    <a:pt x="6019" y="25222"/>
                  </a:lnTo>
                  <a:lnTo>
                    <a:pt x="13220" y="25222"/>
                  </a:lnTo>
                  <a:lnTo>
                    <a:pt x="36067" y="25222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4" name="object 26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591062" y="6359232"/>
              <a:ext cx="46888" cy="25222"/>
            </a:xfrm>
            <a:prstGeom prst="rect">
              <a:avLst/>
            </a:prstGeom>
          </p:spPr>
        </p:pic>
        <p:sp>
          <p:nvSpPr>
            <p:cNvPr id="265" name="object 265"/>
            <p:cNvSpPr/>
            <p:nvPr/>
          </p:nvSpPr>
          <p:spPr>
            <a:xfrm>
              <a:off x="4591062" y="6359232"/>
              <a:ext cx="46990" cy="25400"/>
            </a:xfrm>
            <a:custGeom>
              <a:avLst/>
              <a:gdLst/>
              <a:ahLst/>
              <a:cxnLst/>
              <a:rect l="l" t="t" r="r" b="b"/>
              <a:pathLst>
                <a:path w="46989" h="25400">
                  <a:moveTo>
                    <a:pt x="34848" y="25222"/>
                  </a:moveTo>
                  <a:lnTo>
                    <a:pt x="42062" y="25222"/>
                  </a:lnTo>
                  <a:lnTo>
                    <a:pt x="46888" y="19215"/>
                  </a:lnTo>
                  <a:lnTo>
                    <a:pt x="46888" y="12001"/>
                  </a:lnTo>
                  <a:lnTo>
                    <a:pt x="46888" y="4813"/>
                  </a:lnTo>
                  <a:lnTo>
                    <a:pt x="42062" y="0"/>
                  </a:lnTo>
                  <a:lnTo>
                    <a:pt x="34848" y="0"/>
                  </a:lnTo>
                  <a:lnTo>
                    <a:pt x="12001" y="0"/>
                  </a:lnTo>
                  <a:lnTo>
                    <a:pt x="4813" y="0"/>
                  </a:lnTo>
                  <a:lnTo>
                    <a:pt x="0" y="4813"/>
                  </a:lnTo>
                  <a:lnTo>
                    <a:pt x="0" y="12001"/>
                  </a:lnTo>
                  <a:lnTo>
                    <a:pt x="0" y="19215"/>
                  </a:lnTo>
                  <a:lnTo>
                    <a:pt x="4813" y="25222"/>
                  </a:lnTo>
                  <a:lnTo>
                    <a:pt x="12001" y="25222"/>
                  </a:lnTo>
                  <a:lnTo>
                    <a:pt x="34848" y="25222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909642" y="625462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28" y="0"/>
                  </a:moveTo>
                  <a:lnTo>
                    <a:pt x="13180" y="1690"/>
                  </a:lnTo>
                  <a:lnTo>
                    <a:pt x="6308" y="6311"/>
                  </a:lnTo>
                  <a:lnTo>
                    <a:pt x="1689" y="13190"/>
                  </a:lnTo>
                  <a:lnTo>
                    <a:pt x="0" y="21653"/>
                  </a:lnTo>
                  <a:lnTo>
                    <a:pt x="1689" y="30088"/>
                  </a:lnTo>
                  <a:lnTo>
                    <a:pt x="6308" y="36957"/>
                  </a:lnTo>
                  <a:lnTo>
                    <a:pt x="13180" y="41577"/>
                  </a:lnTo>
                  <a:lnTo>
                    <a:pt x="21628" y="43268"/>
                  </a:lnTo>
                  <a:lnTo>
                    <a:pt x="30098" y="41577"/>
                  </a:lnTo>
                  <a:lnTo>
                    <a:pt x="36980" y="36956"/>
                  </a:lnTo>
                  <a:lnTo>
                    <a:pt x="41603" y="30088"/>
                  </a:lnTo>
                  <a:lnTo>
                    <a:pt x="43294" y="21653"/>
                  </a:lnTo>
                  <a:lnTo>
                    <a:pt x="41603" y="13190"/>
                  </a:lnTo>
                  <a:lnTo>
                    <a:pt x="36980" y="6311"/>
                  </a:lnTo>
                  <a:lnTo>
                    <a:pt x="30098" y="1690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4909642" y="625462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28" y="43268"/>
                  </a:moveTo>
                  <a:lnTo>
                    <a:pt x="30098" y="41577"/>
                  </a:lnTo>
                  <a:lnTo>
                    <a:pt x="36980" y="36956"/>
                  </a:lnTo>
                  <a:lnTo>
                    <a:pt x="41603" y="30088"/>
                  </a:lnTo>
                  <a:lnTo>
                    <a:pt x="43294" y="21653"/>
                  </a:lnTo>
                  <a:lnTo>
                    <a:pt x="41603" y="13190"/>
                  </a:lnTo>
                  <a:lnTo>
                    <a:pt x="36980" y="6311"/>
                  </a:lnTo>
                  <a:lnTo>
                    <a:pt x="30098" y="1690"/>
                  </a:lnTo>
                  <a:lnTo>
                    <a:pt x="21628" y="0"/>
                  </a:lnTo>
                  <a:lnTo>
                    <a:pt x="13180" y="1690"/>
                  </a:lnTo>
                  <a:lnTo>
                    <a:pt x="6308" y="6311"/>
                  </a:lnTo>
                  <a:lnTo>
                    <a:pt x="1689" y="13190"/>
                  </a:lnTo>
                  <a:lnTo>
                    <a:pt x="0" y="21653"/>
                  </a:lnTo>
                  <a:lnTo>
                    <a:pt x="1689" y="30088"/>
                  </a:lnTo>
                  <a:lnTo>
                    <a:pt x="6308" y="36957"/>
                  </a:lnTo>
                  <a:lnTo>
                    <a:pt x="13180" y="41577"/>
                  </a:lnTo>
                  <a:lnTo>
                    <a:pt x="21628" y="43268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4909642" y="6354419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28" y="0"/>
                  </a:moveTo>
                  <a:lnTo>
                    <a:pt x="13180" y="1691"/>
                  </a:lnTo>
                  <a:lnTo>
                    <a:pt x="6308" y="6311"/>
                  </a:lnTo>
                  <a:lnTo>
                    <a:pt x="1689" y="13180"/>
                  </a:lnTo>
                  <a:lnTo>
                    <a:pt x="0" y="21615"/>
                  </a:lnTo>
                  <a:lnTo>
                    <a:pt x="1689" y="30077"/>
                  </a:lnTo>
                  <a:lnTo>
                    <a:pt x="6308" y="36957"/>
                  </a:lnTo>
                  <a:lnTo>
                    <a:pt x="13180" y="41578"/>
                  </a:lnTo>
                  <a:lnTo>
                    <a:pt x="21628" y="43268"/>
                  </a:lnTo>
                  <a:lnTo>
                    <a:pt x="30098" y="41578"/>
                  </a:lnTo>
                  <a:lnTo>
                    <a:pt x="36980" y="36956"/>
                  </a:lnTo>
                  <a:lnTo>
                    <a:pt x="41603" y="30077"/>
                  </a:lnTo>
                  <a:lnTo>
                    <a:pt x="43294" y="21615"/>
                  </a:lnTo>
                  <a:lnTo>
                    <a:pt x="41603" y="13180"/>
                  </a:lnTo>
                  <a:lnTo>
                    <a:pt x="36980" y="6311"/>
                  </a:lnTo>
                  <a:lnTo>
                    <a:pt x="30098" y="1691"/>
                  </a:lnTo>
                  <a:lnTo>
                    <a:pt x="2162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4909642" y="6354419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28" y="43268"/>
                  </a:moveTo>
                  <a:lnTo>
                    <a:pt x="30098" y="41578"/>
                  </a:lnTo>
                  <a:lnTo>
                    <a:pt x="36980" y="36956"/>
                  </a:lnTo>
                  <a:lnTo>
                    <a:pt x="41603" y="30077"/>
                  </a:lnTo>
                  <a:lnTo>
                    <a:pt x="43294" y="21615"/>
                  </a:lnTo>
                  <a:lnTo>
                    <a:pt x="41603" y="13180"/>
                  </a:lnTo>
                  <a:lnTo>
                    <a:pt x="36980" y="6311"/>
                  </a:lnTo>
                  <a:lnTo>
                    <a:pt x="30098" y="1691"/>
                  </a:lnTo>
                  <a:lnTo>
                    <a:pt x="21628" y="0"/>
                  </a:lnTo>
                  <a:lnTo>
                    <a:pt x="13180" y="1691"/>
                  </a:lnTo>
                  <a:lnTo>
                    <a:pt x="6308" y="6311"/>
                  </a:lnTo>
                  <a:lnTo>
                    <a:pt x="1689" y="13180"/>
                  </a:lnTo>
                  <a:lnTo>
                    <a:pt x="0" y="21615"/>
                  </a:lnTo>
                  <a:lnTo>
                    <a:pt x="1689" y="30077"/>
                  </a:lnTo>
                  <a:lnTo>
                    <a:pt x="6308" y="36957"/>
                  </a:lnTo>
                  <a:lnTo>
                    <a:pt x="13180" y="41578"/>
                  </a:lnTo>
                  <a:lnTo>
                    <a:pt x="21628" y="43268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020233" y="625462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01" y="1690"/>
                  </a:lnTo>
                  <a:lnTo>
                    <a:pt x="6321" y="6311"/>
                  </a:lnTo>
                  <a:lnTo>
                    <a:pt x="1693" y="13190"/>
                  </a:lnTo>
                  <a:lnTo>
                    <a:pt x="0" y="21653"/>
                  </a:lnTo>
                  <a:lnTo>
                    <a:pt x="1693" y="30088"/>
                  </a:lnTo>
                  <a:lnTo>
                    <a:pt x="6321" y="36957"/>
                  </a:lnTo>
                  <a:lnTo>
                    <a:pt x="13201" y="41577"/>
                  </a:lnTo>
                  <a:lnTo>
                    <a:pt x="21653" y="43268"/>
                  </a:lnTo>
                  <a:lnTo>
                    <a:pt x="30105" y="41577"/>
                  </a:lnTo>
                  <a:lnTo>
                    <a:pt x="36985" y="36956"/>
                  </a:lnTo>
                  <a:lnTo>
                    <a:pt x="41613" y="30088"/>
                  </a:lnTo>
                  <a:lnTo>
                    <a:pt x="43307" y="21653"/>
                  </a:lnTo>
                  <a:lnTo>
                    <a:pt x="41613" y="13190"/>
                  </a:lnTo>
                  <a:lnTo>
                    <a:pt x="36985" y="6311"/>
                  </a:lnTo>
                  <a:lnTo>
                    <a:pt x="30105" y="1690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020233" y="625462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43268"/>
                  </a:moveTo>
                  <a:lnTo>
                    <a:pt x="30105" y="41577"/>
                  </a:lnTo>
                  <a:lnTo>
                    <a:pt x="36985" y="36956"/>
                  </a:lnTo>
                  <a:lnTo>
                    <a:pt x="41613" y="30088"/>
                  </a:lnTo>
                  <a:lnTo>
                    <a:pt x="43307" y="21653"/>
                  </a:lnTo>
                  <a:lnTo>
                    <a:pt x="41613" y="13190"/>
                  </a:lnTo>
                  <a:lnTo>
                    <a:pt x="36985" y="6311"/>
                  </a:lnTo>
                  <a:lnTo>
                    <a:pt x="30105" y="1690"/>
                  </a:lnTo>
                  <a:lnTo>
                    <a:pt x="21653" y="0"/>
                  </a:lnTo>
                  <a:lnTo>
                    <a:pt x="13201" y="1690"/>
                  </a:lnTo>
                  <a:lnTo>
                    <a:pt x="6321" y="6311"/>
                  </a:lnTo>
                  <a:lnTo>
                    <a:pt x="1693" y="13190"/>
                  </a:lnTo>
                  <a:lnTo>
                    <a:pt x="0" y="21653"/>
                  </a:lnTo>
                  <a:lnTo>
                    <a:pt x="1693" y="30088"/>
                  </a:lnTo>
                  <a:lnTo>
                    <a:pt x="6321" y="36957"/>
                  </a:lnTo>
                  <a:lnTo>
                    <a:pt x="13201" y="41577"/>
                  </a:lnTo>
                  <a:lnTo>
                    <a:pt x="21653" y="43268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020233" y="6354419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0"/>
                  </a:moveTo>
                  <a:lnTo>
                    <a:pt x="13201" y="1691"/>
                  </a:lnTo>
                  <a:lnTo>
                    <a:pt x="6321" y="6311"/>
                  </a:lnTo>
                  <a:lnTo>
                    <a:pt x="1693" y="13180"/>
                  </a:lnTo>
                  <a:lnTo>
                    <a:pt x="0" y="21615"/>
                  </a:lnTo>
                  <a:lnTo>
                    <a:pt x="1693" y="30077"/>
                  </a:lnTo>
                  <a:lnTo>
                    <a:pt x="6321" y="36957"/>
                  </a:lnTo>
                  <a:lnTo>
                    <a:pt x="13201" y="41578"/>
                  </a:lnTo>
                  <a:lnTo>
                    <a:pt x="21653" y="43268"/>
                  </a:lnTo>
                  <a:lnTo>
                    <a:pt x="30105" y="41578"/>
                  </a:lnTo>
                  <a:lnTo>
                    <a:pt x="36985" y="36956"/>
                  </a:lnTo>
                  <a:lnTo>
                    <a:pt x="41613" y="30077"/>
                  </a:lnTo>
                  <a:lnTo>
                    <a:pt x="43307" y="21615"/>
                  </a:lnTo>
                  <a:lnTo>
                    <a:pt x="41613" y="13180"/>
                  </a:lnTo>
                  <a:lnTo>
                    <a:pt x="36985" y="6311"/>
                  </a:lnTo>
                  <a:lnTo>
                    <a:pt x="30105" y="1691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020233" y="6354419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653" y="43268"/>
                  </a:moveTo>
                  <a:lnTo>
                    <a:pt x="30105" y="41578"/>
                  </a:lnTo>
                  <a:lnTo>
                    <a:pt x="36985" y="36956"/>
                  </a:lnTo>
                  <a:lnTo>
                    <a:pt x="41613" y="30077"/>
                  </a:lnTo>
                  <a:lnTo>
                    <a:pt x="43307" y="21615"/>
                  </a:lnTo>
                  <a:lnTo>
                    <a:pt x="41613" y="13180"/>
                  </a:lnTo>
                  <a:lnTo>
                    <a:pt x="36985" y="6311"/>
                  </a:lnTo>
                  <a:lnTo>
                    <a:pt x="30105" y="1691"/>
                  </a:lnTo>
                  <a:lnTo>
                    <a:pt x="21653" y="0"/>
                  </a:lnTo>
                  <a:lnTo>
                    <a:pt x="13201" y="1691"/>
                  </a:lnTo>
                  <a:lnTo>
                    <a:pt x="6321" y="6311"/>
                  </a:lnTo>
                  <a:lnTo>
                    <a:pt x="1693" y="13180"/>
                  </a:lnTo>
                  <a:lnTo>
                    <a:pt x="0" y="21615"/>
                  </a:lnTo>
                  <a:lnTo>
                    <a:pt x="1693" y="30077"/>
                  </a:lnTo>
                  <a:lnTo>
                    <a:pt x="6321" y="36957"/>
                  </a:lnTo>
                  <a:lnTo>
                    <a:pt x="13201" y="41578"/>
                  </a:lnTo>
                  <a:lnTo>
                    <a:pt x="21653" y="43268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122430" y="6254623"/>
              <a:ext cx="24130" cy="43815"/>
            </a:xfrm>
            <a:custGeom>
              <a:avLst/>
              <a:gdLst/>
              <a:ahLst/>
              <a:cxnLst/>
              <a:rect l="l" t="t" r="r" b="b"/>
              <a:pathLst>
                <a:path w="24129" h="43814">
                  <a:moveTo>
                    <a:pt x="24053" y="0"/>
                  </a:moveTo>
                  <a:lnTo>
                    <a:pt x="21653" y="0"/>
                  </a:lnTo>
                  <a:lnTo>
                    <a:pt x="13190" y="1690"/>
                  </a:lnTo>
                  <a:lnTo>
                    <a:pt x="6311" y="6311"/>
                  </a:lnTo>
                  <a:lnTo>
                    <a:pt x="1690" y="13190"/>
                  </a:lnTo>
                  <a:lnTo>
                    <a:pt x="0" y="21653"/>
                  </a:lnTo>
                  <a:lnTo>
                    <a:pt x="1690" y="30088"/>
                  </a:lnTo>
                  <a:lnTo>
                    <a:pt x="6311" y="36957"/>
                  </a:lnTo>
                  <a:lnTo>
                    <a:pt x="13190" y="41577"/>
                  </a:lnTo>
                  <a:lnTo>
                    <a:pt x="21653" y="43268"/>
                  </a:lnTo>
                  <a:lnTo>
                    <a:pt x="24053" y="43268"/>
                  </a:lnTo>
                  <a:lnTo>
                    <a:pt x="2405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122430" y="6254623"/>
              <a:ext cx="24130" cy="43815"/>
            </a:xfrm>
            <a:custGeom>
              <a:avLst/>
              <a:gdLst/>
              <a:ahLst/>
              <a:cxnLst/>
              <a:rect l="l" t="t" r="r" b="b"/>
              <a:pathLst>
                <a:path w="24129" h="43814">
                  <a:moveTo>
                    <a:pt x="24053" y="0"/>
                  </a:moveTo>
                  <a:lnTo>
                    <a:pt x="21653" y="0"/>
                  </a:lnTo>
                  <a:lnTo>
                    <a:pt x="13190" y="1690"/>
                  </a:lnTo>
                  <a:lnTo>
                    <a:pt x="6311" y="6311"/>
                  </a:lnTo>
                  <a:lnTo>
                    <a:pt x="1690" y="13190"/>
                  </a:lnTo>
                  <a:lnTo>
                    <a:pt x="0" y="21653"/>
                  </a:lnTo>
                  <a:lnTo>
                    <a:pt x="1690" y="30088"/>
                  </a:lnTo>
                  <a:lnTo>
                    <a:pt x="6311" y="36957"/>
                  </a:lnTo>
                  <a:lnTo>
                    <a:pt x="13190" y="41577"/>
                  </a:lnTo>
                  <a:lnTo>
                    <a:pt x="21653" y="43268"/>
                  </a:lnTo>
                  <a:lnTo>
                    <a:pt x="24053" y="43268"/>
                  </a:lnTo>
                  <a:lnTo>
                    <a:pt x="24053" y="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122430" y="6354419"/>
              <a:ext cx="24130" cy="43815"/>
            </a:xfrm>
            <a:custGeom>
              <a:avLst/>
              <a:gdLst/>
              <a:ahLst/>
              <a:cxnLst/>
              <a:rect l="l" t="t" r="r" b="b"/>
              <a:pathLst>
                <a:path w="24129" h="43814">
                  <a:moveTo>
                    <a:pt x="24053" y="0"/>
                  </a:moveTo>
                  <a:lnTo>
                    <a:pt x="21653" y="0"/>
                  </a:lnTo>
                  <a:lnTo>
                    <a:pt x="13190" y="1691"/>
                  </a:lnTo>
                  <a:lnTo>
                    <a:pt x="6311" y="6311"/>
                  </a:lnTo>
                  <a:lnTo>
                    <a:pt x="1690" y="13180"/>
                  </a:lnTo>
                  <a:lnTo>
                    <a:pt x="0" y="21615"/>
                  </a:lnTo>
                  <a:lnTo>
                    <a:pt x="1690" y="30077"/>
                  </a:lnTo>
                  <a:lnTo>
                    <a:pt x="6311" y="36957"/>
                  </a:lnTo>
                  <a:lnTo>
                    <a:pt x="13190" y="41578"/>
                  </a:lnTo>
                  <a:lnTo>
                    <a:pt x="21653" y="43268"/>
                  </a:lnTo>
                  <a:lnTo>
                    <a:pt x="22847" y="43268"/>
                  </a:lnTo>
                  <a:lnTo>
                    <a:pt x="22847" y="42062"/>
                  </a:lnTo>
                  <a:lnTo>
                    <a:pt x="24053" y="42062"/>
                  </a:lnTo>
                  <a:lnTo>
                    <a:pt x="2405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122430" y="6354419"/>
              <a:ext cx="24130" cy="43815"/>
            </a:xfrm>
            <a:custGeom>
              <a:avLst/>
              <a:gdLst/>
              <a:ahLst/>
              <a:cxnLst/>
              <a:rect l="l" t="t" r="r" b="b"/>
              <a:pathLst>
                <a:path w="24129" h="43814">
                  <a:moveTo>
                    <a:pt x="24053" y="0"/>
                  </a:moveTo>
                  <a:lnTo>
                    <a:pt x="21653" y="0"/>
                  </a:lnTo>
                  <a:lnTo>
                    <a:pt x="13190" y="1691"/>
                  </a:lnTo>
                  <a:lnTo>
                    <a:pt x="6311" y="6311"/>
                  </a:lnTo>
                  <a:lnTo>
                    <a:pt x="1690" y="13180"/>
                  </a:lnTo>
                  <a:lnTo>
                    <a:pt x="0" y="21615"/>
                  </a:lnTo>
                  <a:lnTo>
                    <a:pt x="1690" y="30077"/>
                  </a:lnTo>
                  <a:lnTo>
                    <a:pt x="6311" y="36957"/>
                  </a:lnTo>
                  <a:lnTo>
                    <a:pt x="13190" y="41578"/>
                  </a:lnTo>
                  <a:lnTo>
                    <a:pt x="21653" y="43268"/>
                  </a:lnTo>
                  <a:lnTo>
                    <a:pt x="22847" y="43268"/>
                  </a:lnTo>
                  <a:lnTo>
                    <a:pt x="22847" y="42062"/>
                  </a:lnTo>
                  <a:lnTo>
                    <a:pt x="24053" y="42062"/>
                  </a:lnTo>
                  <a:lnTo>
                    <a:pt x="24053" y="0"/>
                  </a:lnTo>
                  <a:close/>
                </a:path>
              </a:pathLst>
            </a:custGeom>
            <a:ln w="365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852926" y="5363197"/>
              <a:ext cx="213995" cy="39370"/>
            </a:xfrm>
            <a:custGeom>
              <a:avLst/>
              <a:gdLst/>
              <a:ahLst/>
              <a:cxnLst/>
              <a:rect l="l" t="t" r="r" b="b"/>
              <a:pathLst>
                <a:path w="213995" h="39370">
                  <a:moveTo>
                    <a:pt x="34823" y="10515"/>
                  </a:moveTo>
                  <a:lnTo>
                    <a:pt x="33731" y="10515"/>
                  </a:lnTo>
                  <a:lnTo>
                    <a:pt x="33731" y="0"/>
                  </a:lnTo>
                  <a:lnTo>
                    <a:pt x="0" y="39370"/>
                  </a:lnTo>
                  <a:lnTo>
                    <a:pt x="10769" y="39370"/>
                  </a:lnTo>
                  <a:lnTo>
                    <a:pt x="34823" y="10515"/>
                  </a:lnTo>
                  <a:close/>
                </a:path>
                <a:path w="213995" h="39370">
                  <a:moveTo>
                    <a:pt x="181660" y="16141"/>
                  </a:moveTo>
                  <a:lnTo>
                    <a:pt x="180708" y="1473"/>
                  </a:lnTo>
                  <a:lnTo>
                    <a:pt x="151028" y="39370"/>
                  </a:lnTo>
                  <a:lnTo>
                    <a:pt x="163601" y="39370"/>
                  </a:lnTo>
                  <a:lnTo>
                    <a:pt x="181660" y="16141"/>
                  </a:lnTo>
                  <a:close/>
                </a:path>
                <a:path w="213995" h="39370">
                  <a:moveTo>
                    <a:pt x="213944" y="812"/>
                  </a:moveTo>
                  <a:lnTo>
                    <a:pt x="183934" y="39370"/>
                  </a:lnTo>
                  <a:lnTo>
                    <a:pt x="192481" y="39370"/>
                  </a:lnTo>
                  <a:lnTo>
                    <a:pt x="213944" y="11620"/>
                  </a:lnTo>
                  <a:lnTo>
                    <a:pt x="213944" y="812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4020426" y="5969304"/>
              <a:ext cx="143510" cy="39370"/>
            </a:xfrm>
            <a:custGeom>
              <a:avLst/>
              <a:gdLst/>
              <a:ahLst/>
              <a:cxnLst/>
              <a:rect l="l" t="t" r="r" b="b"/>
              <a:pathLst>
                <a:path w="143510" h="39370">
                  <a:moveTo>
                    <a:pt x="143446" y="0"/>
                  </a:moveTo>
                  <a:lnTo>
                    <a:pt x="33654" y="0"/>
                  </a:lnTo>
                  <a:lnTo>
                    <a:pt x="0" y="39014"/>
                  </a:lnTo>
                  <a:lnTo>
                    <a:pt x="118389" y="39014"/>
                  </a:lnTo>
                  <a:lnTo>
                    <a:pt x="14344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156695" y="7129843"/>
              <a:ext cx="33020" cy="33655"/>
            </a:xfrm>
            <a:custGeom>
              <a:avLst/>
              <a:gdLst/>
              <a:ahLst/>
              <a:cxnLst/>
              <a:rect l="l" t="t" r="r" b="b"/>
              <a:pathLst>
                <a:path w="33020" h="33654">
                  <a:moveTo>
                    <a:pt x="25247" y="0"/>
                  </a:moveTo>
                  <a:lnTo>
                    <a:pt x="7213" y="0"/>
                  </a:lnTo>
                  <a:lnTo>
                    <a:pt x="0" y="7200"/>
                  </a:lnTo>
                  <a:lnTo>
                    <a:pt x="0" y="26441"/>
                  </a:lnTo>
                  <a:lnTo>
                    <a:pt x="7213" y="33616"/>
                  </a:lnTo>
                  <a:lnTo>
                    <a:pt x="16814" y="33616"/>
                  </a:lnTo>
                  <a:lnTo>
                    <a:pt x="25247" y="33616"/>
                  </a:lnTo>
                  <a:lnTo>
                    <a:pt x="32448" y="26441"/>
                  </a:lnTo>
                  <a:lnTo>
                    <a:pt x="32448" y="7200"/>
                  </a:lnTo>
                  <a:lnTo>
                    <a:pt x="252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4058526" y="5082489"/>
              <a:ext cx="20955" cy="79375"/>
            </a:xfrm>
            <a:custGeom>
              <a:avLst/>
              <a:gdLst/>
              <a:ahLst/>
              <a:cxnLst/>
              <a:rect l="l" t="t" r="r" b="b"/>
              <a:pathLst>
                <a:path w="20954" h="79375">
                  <a:moveTo>
                    <a:pt x="20396" y="0"/>
                  </a:moveTo>
                  <a:lnTo>
                    <a:pt x="0" y="0"/>
                  </a:lnTo>
                  <a:lnTo>
                    <a:pt x="0" y="79336"/>
                  </a:lnTo>
                  <a:lnTo>
                    <a:pt x="20396" y="79336"/>
                  </a:lnTo>
                  <a:lnTo>
                    <a:pt x="20396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4058526" y="5082489"/>
              <a:ext cx="20955" cy="79375"/>
            </a:xfrm>
            <a:custGeom>
              <a:avLst/>
              <a:gdLst/>
              <a:ahLst/>
              <a:cxnLst/>
              <a:rect l="l" t="t" r="r" b="b"/>
              <a:pathLst>
                <a:path w="20954" h="79375">
                  <a:moveTo>
                    <a:pt x="20396" y="79336"/>
                  </a:moveTo>
                  <a:lnTo>
                    <a:pt x="0" y="79336"/>
                  </a:lnTo>
                  <a:lnTo>
                    <a:pt x="0" y="0"/>
                  </a:lnTo>
                  <a:lnTo>
                    <a:pt x="20396" y="0"/>
                  </a:lnTo>
                  <a:lnTo>
                    <a:pt x="20396" y="7933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839641" y="5344553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5">
                  <a:moveTo>
                    <a:pt x="31915" y="0"/>
                  </a:moveTo>
                  <a:lnTo>
                    <a:pt x="0" y="0"/>
                  </a:lnTo>
                  <a:lnTo>
                    <a:pt x="31915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787736" y="5068341"/>
              <a:ext cx="38709" cy="45732"/>
            </a:xfrm>
            <a:prstGeom prst="rect">
              <a:avLst/>
            </a:prstGeom>
          </p:spPr>
        </p:pic>
        <p:sp>
          <p:nvSpPr>
            <p:cNvPr id="285" name="object 285"/>
            <p:cNvSpPr/>
            <p:nvPr/>
          </p:nvSpPr>
          <p:spPr>
            <a:xfrm>
              <a:off x="3774757" y="5069268"/>
              <a:ext cx="52069" cy="52069"/>
            </a:xfrm>
            <a:custGeom>
              <a:avLst/>
              <a:gdLst/>
              <a:ahLst/>
              <a:cxnLst/>
              <a:rect l="l" t="t" r="r" b="b"/>
              <a:pathLst>
                <a:path w="52070" h="52070">
                  <a:moveTo>
                    <a:pt x="26466" y="51701"/>
                  </a:moveTo>
                  <a:lnTo>
                    <a:pt x="36483" y="49785"/>
                  </a:lnTo>
                  <a:lnTo>
                    <a:pt x="44478" y="44486"/>
                  </a:lnTo>
                  <a:lnTo>
                    <a:pt x="49773" y="36480"/>
                  </a:lnTo>
                  <a:lnTo>
                    <a:pt x="51688" y="26441"/>
                  </a:lnTo>
                  <a:lnTo>
                    <a:pt x="49773" y="16228"/>
                  </a:lnTo>
                  <a:lnTo>
                    <a:pt x="44478" y="7815"/>
                  </a:lnTo>
                  <a:lnTo>
                    <a:pt x="36483" y="2104"/>
                  </a:lnTo>
                  <a:lnTo>
                    <a:pt x="26466" y="0"/>
                  </a:lnTo>
                  <a:lnTo>
                    <a:pt x="16239" y="2104"/>
                  </a:lnTo>
                  <a:lnTo>
                    <a:pt x="7818" y="7815"/>
                  </a:lnTo>
                  <a:lnTo>
                    <a:pt x="2104" y="16228"/>
                  </a:lnTo>
                  <a:lnTo>
                    <a:pt x="0" y="26441"/>
                  </a:lnTo>
                  <a:lnTo>
                    <a:pt x="2104" y="36480"/>
                  </a:lnTo>
                  <a:lnTo>
                    <a:pt x="7818" y="44486"/>
                  </a:lnTo>
                  <a:lnTo>
                    <a:pt x="16239" y="49785"/>
                  </a:lnTo>
                  <a:lnTo>
                    <a:pt x="26466" y="51701"/>
                  </a:lnTo>
                  <a:close/>
                </a:path>
                <a:path w="52070" h="52070">
                  <a:moveTo>
                    <a:pt x="15633" y="3606"/>
                  </a:moveTo>
                  <a:lnTo>
                    <a:pt x="13220" y="8407"/>
                  </a:lnTo>
                  <a:lnTo>
                    <a:pt x="12026" y="13220"/>
                  </a:lnTo>
                  <a:lnTo>
                    <a:pt x="12026" y="18034"/>
                  </a:lnTo>
                  <a:lnTo>
                    <a:pt x="14131" y="28246"/>
                  </a:lnTo>
                  <a:lnTo>
                    <a:pt x="19840" y="36660"/>
                  </a:lnTo>
                  <a:lnTo>
                    <a:pt x="28250" y="42370"/>
                  </a:lnTo>
                  <a:lnTo>
                    <a:pt x="38455" y="44475"/>
                  </a:lnTo>
                  <a:lnTo>
                    <a:pt x="40868" y="44475"/>
                  </a:lnTo>
                  <a:lnTo>
                    <a:pt x="43268" y="44475"/>
                  </a:lnTo>
                  <a:lnTo>
                    <a:pt x="45681" y="43281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6" name="object 28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85169" y="5068989"/>
              <a:ext cx="41948" cy="45758"/>
            </a:xfrm>
            <a:prstGeom prst="rect">
              <a:avLst/>
            </a:prstGeom>
          </p:spPr>
        </p:pic>
        <p:sp>
          <p:nvSpPr>
            <p:cNvPr id="287" name="object 287"/>
            <p:cNvSpPr/>
            <p:nvPr/>
          </p:nvSpPr>
          <p:spPr>
            <a:xfrm>
              <a:off x="4472025" y="5069268"/>
              <a:ext cx="53340" cy="52069"/>
            </a:xfrm>
            <a:custGeom>
              <a:avLst/>
              <a:gdLst/>
              <a:ahLst/>
              <a:cxnLst/>
              <a:rect l="l" t="t" r="r" b="b"/>
              <a:pathLst>
                <a:path w="53339" h="52070">
                  <a:moveTo>
                    <a:pt x="26466" y="51701"/>
                  </a:moveTo>
                  <a:lnTo>
                    <a:pt x="36681" y="49785"/>
                  </a:lnTo>
                  <a:lnTo>
                    <a:pt x="45099" y="44486"/>
                  </a:lnTo>
                  <a:lnTo>
                    <a:pt x="50814" y="36480"/>
                  </a:lnTo>
                  <a:lnTo>
                    <a:pt x="52920" y="26441"/>
                  </a:lnTo>
                  <a:lnTo>
                    <a:pt x="50814" y="16228"/>
                  </a:lnTo>
                  <a:lnTo>
                    <a:pt x="45099" y="7815"/>
                  </a:lnTo>
                  <a:lnTo>
                    <a:pt x="36681" y="2104"/>
                  </a:lnTo>
                  <a:lnTo>
                    <a:pt x="26466" y="0"/>
                  </a:lnTo>
                  <a:lnTo>
                    <a:pt x="16244" y="2104"/>
                  </a:lnTo>
                  <a:lnTo>
                    <a:pt x="7823" y="7815"/>
                  </a:lnTo>
                  <a:lnTo>
                    <a:pt x="2106" y="16228"/>
                  </a:lnTo>
                  <a:lnTo>
                    <a:pt x="0" y="26441"/>
                  </a:lnTo>
                  <a:lnTo>
                    <a:pt x="2106" y="36480"/>
                  </a:lnTo>
                  <a:lnTo>
                    <a:pt x="7823" y="44486"/>
                  </a:lnTo>
                  <a:lnTo>
                    <a:pt x="16244" y="49785"/>
                  </a:lnTo>
                  <a:lnTo>
                    <a:pt x="26466" y="51701"/>
                  </a:lnTo>
                  <a:close/>
                </a:path>
                <a:path w="53339" h="52070">
                  <a:moveTo>
                    <a:pt x="16840" y="3606"/>
                  </a:moveTo>
                  <a:lnTo>
                    <a:pt x="13258" y="8407"/>
                  </a:lnTo>
                  <a:lnTo>
                    <a:pt x="12039" y="13220"/>
                  </a:lnTo>
                  <a:lnTo>
                    <a:pt x="12039" y="18034"/>
                  </a:lnTo>
                  <a:lnTo>
                    <a:pt x="14143" y="28246"/>
                  </a:lnTo>
                  <a:lnTo>
                    <a:pt x="19853" y="36660"/>
                  </a:lnTo>
                  <a:lnTo>
                    <a:pt x="28263" y="42370"/>
                  </a:lnTo>
                  <a:lnTo>
                    <a:pt x="38468" y="44475"/>
                  </a:lnTo>
                  <a:lnTo>
                    <a:pt x="40881" y="44475"/>
                  </a:lnTo>
                  <a:lnTo>
                    <a:pt x="43307" y="44475"/>
                  </a:lnTo>
                  <a:lnTo>
                    <a:pt x="45694" y="43281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8" name="object 28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80421" y="5522201"/>
              <a:ext cx="35814" cy="45720"/>
            </a:xfrm>
            <a:prstGeom prst="rect">
              <a:avLst/>
            </a:prstGeom>
          </p:spPr>
        </p:pic>
        <p:sp>
          <p:nvSpPr>
            <p:cNvPr id="289" name="object 289"/>
            <p:cNvSpPr/>
            <p:nvPr/>
          </p:nvSpPr>
          <p:spPr>
            <a:xfrm>
              <a:off x="3768750" y="5523687"/>
              <a:ext cx="45085" cy="52069"/>
            </a:xfrm>
            <a:custGeom>
              <a:avLst/>
              <a:gdLst/>
              <a:ahLst/>
              <a:cxnLst/>
              <a:rect l="l" t="t" r="r" b="b"/>
              <a:pathLst>
                <a:path w="45085" h="52070">
                  <a:moveTo>
                    <a:pt x="43268" y="7226"/>
                  </a:moveTo>
                  <a:lnTo>
                    <a:pt x="38468" y="2412"/>
                  </a:lnTo>
                  <a:lnTo>
                    <a:pt x="32473" y="0"/>
                  </a:lnTo>
                  <a:lnTo>
                    <a:pt x="25247" y="0"/>
                  </a:lnTo>
                  <a:lnTo>
                    <a:pt x="15210" y="2104"/>
                  </a:lnTo>
                  <a:lnTo>
                    <a:pt x="7208" y="7818"/>
                  </a:lnTo>
                  <a:lnTo>
                    <a:pt x="1914" y="16239"/>
                  </a:lnTo>
                  <a:lnTo>
                    <a:pt x="0" y="26466"/>
                  </a:lnTo>
                  <a:lnTo>
                    <a:pt x="1914" y="36490"/>
                  </a:lnTo>
                  <a:lnTo>
                    <a:pt x="7208" y="44489"/>
                  </a:lnTo>
                  <a:lnTo>
                    <a:pt x="15210" y="49785"/>
                  </a:lnTo>
                  <a:lnTo>
                    <a:pt x="25247" y="51701"/>
                  </a:lnTo>
                  <a:lnTo>
                    <a:pt x="32473" y="51701"/>
                  </a:lnTo>
                  <a:lnTo>
                    <a:pt x="38468" y="49301"/>
                  </a:lnTo>
                  <a:lnTo>
                    <a:pt x="43268" y="44488"/>
                  </a:lnTo>
                  <a:lnTo>
                    <a:pt x="43268" y="7226"/>
                  </a:lnTo>
                  <a:close/>
                </a:path>
                <a:path w="45085" h="52070">
                  <a:moveTo>
                    <a:pt x="15646" y="3606"/>
                  </a:moveTo>
                  <a:lnTo>
                    <a:pt x="13220" y="8432"/>
                  </a:lnTo>
                  <a:lnTo>
                    <a:pt x="12014" y="13233"/>
                  </a:lnTo>
                  <a:lnTo>
                    <a:pt x="12014" y="18046"/>
                  </a:lnTo>
                  <a:lnTo>
                    <a:pt x="13932" y="28264"/>
                  </a:lnTo>
                  <a:lnTo>
                    <a:pt x="19232" y="36677"/>
                  </a:lnTo>
                  <a:lnTo>
                    <a:pt x="27235" y="42385"/>
                  </a:lnTo>
                  <a:lnTo>
                    <a:pt x="37261" y="44488"/>
                  </a:lnTo>
                  <a:lnTo>
                    <a:pt x="39674" y="44488"/>
                  </a:lnTo>
                  <a:lnTo>
                    <a:pt x="42075" y="44488"/>
                  </a:lnTo>
                  <a:lnTo>
                    <a:pt x="44462" y="43294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" name="object 29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79799" y="6081674"/>
              <a:ext cx="28151" cy="45237"/>
            </a:xfrm>
            <a:prstGeom prst="rect">
              <a:avLst/>
            </a:prstGeom>
          </p:spPr>
        </p:pic>
        <p:sp>
          <p:nvSpPr>
            <p:cNvPr id="291" name="object 291"/>
            <p:cNvSpPr/>
            <p:nvPr/>
          </p:nvSpPr>
          <p:spPr>
            <a:xfrm>
              <a:off x="3768750" y="6082715"/>
              <a:ext cx="43815" cy="53340"/>
            </a:xfrm>
            <a:custGeom>
              <a:avLst/>
              <a:gdLst/>
              <a:ahLst/>
              <a:cxnLst/>
              <a:rect l="l" t="t" r="r" b="b"/>
              <a:pathLst>
                <a:path w="43814" h="53339">
                  <a:moveTo>
                    <a:pt x="34861" y="2400"/>
                  </a:moveTo>
                  <a:lnTo>
                    <a:pt x="31254" y="1193"/>
                  </a:lnTo>
                  <a:lnTo>
                    <a:pt x="28841" y="0"/>
                  </a:lnTo>
                  <a:lnTo>
                    <a:pt x="25247" y="0"/>
                  </a:lnTo>
                  <a:lnTo>
                    <a:pt x="15210" y="2104"/>
                  </a:lnTo>
                  <a:lnTo>
                    <a:pt x="7208" y="7815"/>
                  </a:lnTo>
                  <a:lnTo>
                    <a:pt x="1914" y="16228"/>
                  </a:lnTo>
                  <a:lnTo>
                    <a:pt x="0" y="26441"/>
                  </a:lnTo>
                  <a:lnTo>
                    <a:pt x="1914" y="36655"/>
                  </a:lnTo>
                  <a:lnTo>
                    <a:pt x="7208" y="45073"/>
                  </a:lnTo>
                  <a:lnTo>
                    <a:pt x="15210" y="50789"/>
                  </a:lnTo>
                  <a:lnTo>
                    <a:pt x="25247" y="52895"/>
                  </a:lnTo>
                  <a:lnTo>
                    <a:pt x="32473" y="52895"/>
                  </a:lnTo>
                  <a:lnTo>
                    <a:pt x="38468" y="49288"/>
                  </a:lnTo>
                  <a:lnTo>
                    <a:pt x="43268" y="45669"/>
                  </a:lnTo>
                </a:path>
                <a:path w="43814" h="53339">
                  <a:moveTo>
                    <a:pt x="14427" y="4800"/>
                  </a:moveTo>
                  <a:lnTo>
                    <a:pt x="12014" y="8407"/>
                  </a:lnTo>
                  <a:lnTo>
                    <a:pt x="9613" y="13220"/>
                  </a:lnTo>
                  <a:lnTo>
                    <a:pt x="9613" y="19240"/>
                  </a:lnTo>
                  <a:lnTo>
                    <a:pt x="11718" y="29264"/>
                  </a:lnTo>
                  <a:lnTo>
                    <a:pt x="17429" y="37263"/>
                  </a:lnTo>
                  <a:lnTo>
                    <a:pt x="25842" y="42559"/>
                  </a:lnTo>
                  <a:lnTo>
                    <a:pt x="36055" y="44475"/>
                  </a:lnTo>
                  <a:lnTo>
                    <a:pt x="38468" y="44475"/>
                  </a:lnTo>
                  <a:lnTo>
                    <a:pt x="40881" y="44475"/>
                  </a:lnTo>
                  <a:lnTo>
                    <a:pt x="43268" y="43294"/>
                  </a:lnTo>
                </a:path>
              </a:pathLst>
            </a:custGeom>
            <a:ln w="548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803611" y="5427522"/>
              <a:ext cx="577215" cy="971550"/>
            </a:xfrm>
            <a:custGeom>
              <a:avLst/>
              <a:gdLst/>
              <a:ahLst/>
              <a:cxnLst/>
              <a:rect l="l" t="t" r="r" b="b"/>
              <a:pathLst>
                <a:path w="577214" h="971550">
                  <a:moveTo>
                    <a:pt x="8407" y="0"/>
                  </a:moveTo>
                  <a:lnTo>
                    <a:pt x="8407" y="340220"/>
                  </a:lnTo>
                  <a:lnTo>
                    <a:pt x="0" y="348627"/>
                  </a:lnTo>
                  <a:lnTo>
                    <a:pt x="0" y="694867"/>
                  </a:lnTo>
                  <a:lnTo>
                    <a:pt x="8407" y="696048"/>
                  </a:lnTo>
                  <a:lnTo>
                    <a:pt x="8407" y="971359"/>
                  </a:lnTo>
                  <a:lnTo>
                    <a:pt x="577062" y="971359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3" name="object 29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483049" y="5528729"/>
              <a:ext cx="37007" cy="28282"/>
            </a:xfrm>
            <a:prstGeom prst="rect">
              <a:avLst/>
            </a:prstGeom>
          </p:spPr>
        </p:pic>
        <p:pic>
          <p:nvPicPr>
            <p:cNvPr id="294" name="object 29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482033" y="6085446"/>
              <a:ext cx="38735" cy="26758"/>
            </a:xfrm>
            <a:prstGeom prst="rect">
              <a:avLst/>
            </a:prstGeom>
          </p:spPr>
        </p:pic>
        <p:sp>
          <p:nvSpPr>
            <p:cNvPr id="295" name="object 295"/>
            <p:cNvSpPr/>
            <p:nvPr/>
          </p:nvSpPr>
          <p:spPr>
            <a:xfrm>
              <a:off x="3875747" y="6496266"/>
              <a:ext cx="45720" cy="46990"/>
            </a:xfrm>
            <a:custGeom>
              <a:avLst/>
              <a:gdLst/>
              <a:ahLst/>
              <a:cxnLst/>
              <a:rect l="l" t="t" r="r" b="b"/>
              <a:pathLst>
                <a:path w="45720" h="46990">
                  <a:moveTo>
                    <a:pt x="22821" y="0"/>
                  </a:moveTo>
                  <a:lnTo>
                    <a:pt x="13678" y="1895"/>
                  </a:lnTo>
                  <a:lnTo>
                    <a:pt x="6453" y="7061"/>
                  </a:lnTo>
                  <a:lnTo>
                    <a:pt x="1706" y="14712"/>
                  </a:lnTo>
                  <a:lnTo>
                    <a:pt x="0" y="24066"/>
                  </a:lnTo>
                  <a:lnTo>
                    <a:pt x="1706" y="32695"/>
                  </a:lnTo>
                  <a:lnTo>
                    <a:pt x="6453" y="39978"/>
                  </a:lnTo>
                  <a:lnTo>
                    <a:pt x="13678" y="45010"/>
                  </a:lnTo>
                  <a:lnTo>
                    <a:pt x="22821" y="46888"/>
                  </a:lnTo>
                  <a:lnTo>
                    <a:pt x="31470" y="45010"/>
                  </a:lnTo>
                  <a:lnTo>
                    <a:pt x="38760" y="39978"/>
                  </a:lnTo>
                  <a:lnTo>
                    <a:pt x="43792" y="32695"/>
                  </a:lnTo>
                  <a:lnTo>
                    <a:pt x="45669" y="24066"/>
                  </a:lnTo>
                  <a:lnTo>
                    <a:pt x="43792" y="14712"/>
                  </a:lnTo>
                  <a:lnTo>
                    <a:pt x="38760" y="7061"/>
                  </a:lnTo>
                  <a:lnTo>
                    <a:pt x="31470" y="1895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875747" y="5529719"/>
              <a:ext cx="645160" cy="1013460"/>
            </a:xfrm>
            <a:custGeom>
              <a:avLst/>
              <a:gdLst/>
              <a:ahLst/>
              <a:cxnLst/>
              <a:rect l="l" t="t" r="r" b="b"/>
              <a:pathLst>
                <a:path w="645160" h="1013459">
                  <a:moveTo>
                    <a:pt x="22821" y="1013434"/>
                  </a:moveTo>
                  <a:lnTo>
                    <a:pt x="31470" y="1011556"/>
                  </a:lnTo>
                  <a:lnTo>
                    <a:pt x="38760" y="1006524"/>
                  </a:lnTo>
                  <a:lnTo>
                    <a:pt x="43792" y="999241"/>
                  </a:lnTo>
                  <a:lnTo>
                    <a:pt x="45669" y="990612"/>
                  </a:lnTo>
                  <a:lnTo>
                    <a:pt x="43792" y="981258"/>
                  </a:lnTo>
                  <a:lnTo>
                    <a:pt x="38760" y="973607"/>
                  </a:lnTo>
                  <a:lnTo>
                    <a:pt x="31470" y="968442"/>
                  </a:lnTo>
                  <a:lnTo>
                    <a:pt x="22821" y="966546"/>
                  </a:lnTo>
                  <a:lnTo>
                    <a:pt x="13678" y="968442"/>
                  </a:lnTo>
                  <a:lnTo>
                    <a:pt x="6453" y="973607"/>
                  </a:lnTo>
                  <a:lnTo>
                    <a:pt x="1706" y="981258"/>
                  </a:lnTo>
                  <a:lnTo>
                    <a:pt x="0" y="990612"/>
                  </a:lnTo>
                  <a:lnTo>
                    <a:pt x="1706" y="999241"/>
                  </a:lnTo>
                  <a:lnTo>
                    <a:pt x="6453" y="1006524"/>
                  </a:lnTo>
                  <a:lnTo>
                    <a:pt x="13678" y="1011556"/>
                  </a:lnTo>
                  <a:lnTo>
                    <a:pt x="22821" y="1013434"/>
                  </a:lnTo>
                  <a:close/>
                </a:path>
                <a:path w="645160" h="1013459">
                  <a:moveTo>
                    <a:pt x="621563" y="602284"/>
                  </a:moveTo>
                  <a:lnTo>
                    <a:pt x="630692" y="600575"/>
                  </a:lnTo>
                  <a:lnTo>
                    <a:pt x="637924" y="595823"/>
                  </a:lnTo>
                  <a:lnTo>
                    <a:pt x="642683" y="588590"/>
                  </a:lnTo>
                  <a:lnTo>
                    <a:pt x="644397" y="579437"/>
                  </a:lnTo>
                  <a:lnTo>
                    <a:pt x="642683" y="570801"/>
                  </a:lnTo>
                  <a:lnTo>
                    <a:pt x="637924" y="563514"/>
                  </a:lnTo>
                  <a:lnTo>
                    <a:pt x="630692" y="558481"/>
                  </a:lnTo>
                  <a:lnTo>
                    <a:pt x="621563" y="556602"/>
                  </a:lnTo>
                  <a:lnTo>
                    <a:pt x="612401" y="558481"/>
                  </a:lnTo>
                  <a:lnTo>
                    <a:pt x="605159" y="563514"/>
                  </a:lnTo>
                  <a:lnTo>
                    <a:pt x="600401" y="570801"/>
                  </a:lnTo>
                  <a:lnTo>
                    <a:pt x="598690" y="579437"/>
                  </a:lnTo>
                  <a:lnTo>
                    <a:pt x="600401" y="588590"/>
                  </a:lnTo>
                  <a:lnTo>
                    <a:pt x="605159" y="595823"/>
                  </a:lnTo>
                  <a:lnTo>
                    <a:pt x="612401" y="600575"/>
                  </a:lnTo>
                  <a:lnTo>
                    <a:pt x="621563" y="602284"/>
                  </a:lnTo>
                  <a:close/>
                </a:path>
                <a:path w="645160" h="1013459">
                  <a:moveTo>
                    <a:pt x="605916" y="563816"/>
                  </a:moveTo>
                  <a:lnTo>
                    <a:pt x="608975" y="571197"/>
                  </a:lnTo>
                  <a:lnTo>
                    <a:pt x="614176" y="576884"/>
                  </a:lnTo>
                  <a:lnTo>
                    <a:pt x="620956" y="580543"/>
                  </a:lnTo>
                  <a:lnTo>
                    <a:pt x="628751" y="581837"/>
                  </a:lnTo>
                  <a:lnTo>
                    <a:pt x="634745" y="581837"/>
                  </a:lnTo>
                  <a:lnTo>
                    <a:pt x="639584" y="579437"/>
                  </a:lnTo>
                  <a:lnTo>
                    <a:pt x="644397" y="575843"/>
                  </a:lnTo>
                </a:path>
                <a:path w="645160" h="1013459">
                  <a:moveTo>
                    <a:pt x="621563" y="45669"/>
                  </a:moveTo>
                  <a:lnTo>
                    <a:pt x="630692" y="43960"/>
                  </a:lnTo>
                  <a:lnTo>
                    <a:pt x="637924" y="39208"/>
                  </a:lnTo>
                  <a:lnTo>
                    <a:pt x="642683" y="31974"/>
                  </a:lnTo>
                  <a:lnTo>
                    <a:pt x="644397" y="22821"/>
                  </a:lnTo>
                  <a:lnTo>
                    <a:pt x="642683" y="13673"/>
                  </a:lnTo>
                  <a:lnTo>
                    <a:pt x="637924" y="6448"/>
                  </a:lnTo>
                  <a:lnTo>
                    <a:pt x="630692" y="1704"/>
                  </a:lnTo>
                  <a:lnTo>
                    <a:pt x="621563" y="0"/>
                  </a:lnTo>
                  <a:lnTo>
                    <a:pt x="612401" y="1704"/>
                  </a:lnTo>
                  <a:lnTo>
                    <a:pt x="605159" y="6448"/>
                  </a:lnTo>
                  <a:lnTo>
                    <a:pt x="600401" y="13673"/>
                  </a:lnTo>
                  <a:lnTo>
                    <a:pt x="598690" y="22821"/>
                  </a:lnTo>
                  <a:lnTo>
                    <a:pt x="600401" y="31974"/>
                  </a:lnTo>
                  <a:lnTo>
                    <a:pt x="605159" y="39208"/>
                  </a:lnTo>
                  <a:lnTo>
                    <a:pt x="612401" y="43960"/>
                  </a:lnTo>
                  <a:lnTo>
                    <a:pt x="621563" y="45669"/>
                  </a:lnTo>
                  <a:close/>
                </a:path>
                <a:path w="645160" h="1013459">
                  <a:moveTo>
                    <a:pt x="605916" y="7200"/>
                  </a:moveTo>
                  <a:lnTo>
                    <a:pt x="608975" y="14576"/>
                  </a:lnTo>
                  <a:lnTo>
                    <a:pt x="614176" y="20264"/>
                  </a:lnTo>
                  <a:lnTo>
                    <a:pt x="620956" y="23926"/>
                  </a:lnTo>
                  <a:lnTo>
                    <a:pt x="628751" y="25222"/>
                  </a:lnTo>
                  <a:lnTo>
                    <a:pt x="635965" y="25222"/>
                  </a:lnTo>
                  <a:lnTo>
                    <a:pt x="641032" y="24269"/>
                  </a:lnTo>
                  <a:lnTo>
                    <a:pt x="644626" y="182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949064" y="6496266"/>
              <a:ext cx="45720" cy="46990"/>
            </a:xfrm>
            <a:custGeom>
              <a:avLst/>
              <a:gdLst/>
              <a:ahLst/>
              <a:cxnLst/>
              <a:rect l="l" t="t" r="r" b="b"/>
              <a:pathLst>
                <a:path w="45720" h="46990">
                  <a:moveTo>
                    <a:pt x="22847" y="0"/>
                  </a:moveTo>
                  <a:lnTo>
                    <a:pt x="14208" y="1895"/>
                  </a:lnTo>
                  <a:lnTo>
                    <a:pt x="6918" y="7061"/>
                  </a:lnTo>
                  <a:lnTo>
                    <a:pt x="1880" y="14712"/>
                  </a:lnTo>
                  <a:lnTo>
                    <a:pt x="0" y="24066"/>
                  </a:lnTo>
                  <a:lnTo>
                    <a:pt x="1880" y="32695"/>
                  </a:lnTo>
                  <a:lnTo>
                    <a:pt x="6918" y="39978"/>
                  </a:lnTo>
                  <a:lnTo>
                    <a:pt x="14208" y="45010"/>
                  </a:lnTo>
                  <a:lnTo>
                    <a:pt x="22847" y="46888"/>
                  </a:lnTo>
                  <a:lnTo>
                    <a:pt x="31994" y="45010"/>
                  </a:lnTo>
                  <a:lnTo>
                    <a:pt x="39228" y="39978"/>
                  </a:lnTo>
                  <a:lnTo>
                    <a:pt x="43983" y="32695"/>
                  </a:lnTo>
                  <a:lnTo>
                    <a:pt x="45694" y="24066"/>
                  </a:lnTo>
                  <a:lnTo>
                    <a:pt x="43983" y="14712"/>
                  </a:lnTo>
                  <a:lnTo>
                    <a:pt x="39228" y="7061"/>
                  </a:lnTo>
                  <a:lnTo>
                    <a:pt x="31994" y="1895"/>
                  </a:lnTo>
                  <a:lnTo>
                    <a:pt x="2284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949064" y="6496266"/>
              <a:ext cx="45720" cy="46990"/>
            </a:xfrm>
            <a:custGeom>
              <a:avLst/>
              <a:gdLst/>
              <a:ahLst/>
              <a:cxnLst/>
              <a:rect l="l" t="t" r="r" b="b"/>
              <a:pathLst>
                <a:path w="45720" h="46990">
                  <a:moveTo>
                    <a:pt x="22847" y="46888"/>
                  </a:moveTo>
                  <a:lnTo>
                    <a:pt x="31994" y="45010"/>
                  </a:lnTo>
                  <a:lnTo>
                    <a:pt x="39228" y="39978"/>
                  </a:lnTo>
                  <a:lnTo>
                    <a:pt x="43983" y="32695"/>
                  </a:lnTo>
                  <a:lnTo>
                    <a:pt x="45694" y="24066"/>
                  </a:lnTo>
                  <a:lnTo>
                    <a:pt x="43983" y="14712"/>
                  </a:lnTo>
                  <a:lnTo>
                    <a:pt x="39228" y="7061"/>
                  </a:lnTo>
                  <a:lnTo>
                    <a:pt x="31994" y="1895"/>
                  </a:lnTo>
                  <a:lnTo>
                    <a:pt x="22847" y="0"/>
                  </a:lnTo>
                  <a:lnTo>
                    <a:pt x="14208" y="1895"/>
                  </a:lnTo>
                  <a:lnTo>
                    <a:pt x="6918" y="7061"/>
                  </a:lnTo>
                  <a:lnTo>
                    <a:pt x="1880" y="14712"/>
                  </a:lnTo>
                  <a:lnTo>
                    <a:pt x="0" y="24066"/>
                  </a:lnTo>
                  <a:lnTo>
                    <a:pt x="1880" y="32695"/>
                  </a:lnTo>
                  <a:lnTo>
                    <a:pt x="6918" y="39978"/>
                  </a:lnTo>
                  <a:lnTo>
                    <a:pt x="14208" y="45010"/>
                  </a:lnTo>
                  <a:lnTo>
                    <a:pt x="22847" y="468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099356" y="6496266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24041" y="0"/>
                  </a:moveTo>
                  <a:lnTo>
                    <a:pt x="14712" y="1895"/>
                  </a:lnTo>
                  <a:lnTo>
                    <a:pt x="7067" y="7061"/>
                  </a:lnTo>
                  <a:lnTo>
                    <a:pt x="1899" y="14712"/>
                  </a:lnTo>
                  <a:lnTo>
                    <a:pt x="0" y="24066"/>
                  </a:lnTo>
                  <a:lnTo>
                    <a:pt x="1899" y="32695"/>
                  </a:lnTo>
                  <a:lnTo>
                    <a:pt x="7067" y="39978"/>
                  </a:lnTo>
                  <a:lnTo>
                    <a:pt x="14712" y="45010"/>
                  </a:lnTo>
                  <a:lnTo>
                    <a:pt x="24041" y="46888"/>
                  </a:lnTo>
                  <a:lnTo>
                    <a:pt x="32692" y="45010"/>
                  </a:lnTo>
                  <a:lnTo>
                    <a:pt x="39985" y="39978"/>
                  </a:lnTo>
                  <a:lnTo>
                    <a:pt x="45022" y="32695"/>
                  </a:lnTo>
                  <a:lnTo>
                    <a:pt x="46901" y="24066"/>
                  </a:lnTo>
                  <a:lnTo>
                    <a:pt x="45022" y="14712"/>
                  </a:lnTo>
                  <a:lnTo>
                    <a:pt x="39985" y="7061"/>
                  </a:lnTo>
                  <a:lnTo>
                    <a:pt x="32692" y="1895"/>
                  </a:lnTo>
                  <a:lnTo>
                    <a:pt x="2404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099356" y="6496266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24041" y="46888"/>
                  </a:moveTo>
                  <a:lnTo>
                    <a:pt x="32692" y="45010"/>
                  </a:lnTo>
                  <a:lnTo>
                    <a:pt x="39985" y="39978"/>
                  </a:lnTo>
                  <a:lnTo>
                    <a:pt x="45022" y="32695"/>
                  </a:lnTo>
                  <a:lnTo>
                    <a:pt x="46901" y="24066"/>
                  </a:lnTo>
                  <a:lnTo>
                    <a:pt x="45022" y="14712"/>
                  </a:lnTo>
                  <a:lnTo>
                    <a:pt x="39985" y="7061"/>
                  </a:lnTo>
                  <a:lnTo>
                    <a:pt x="32692" y="1895"/>
                  </a:lnTo>
                  <a:lnTo>
                    <a:pt x="24041" y="0"/>
                  </a:lnTo>
                  <a:lnTo>
                    <a:pt x="14712" y="1895"/>
                  </a:lnTo>
                  <a:lnTo>
                    <a:pt x="7067" y="7061"/>
                  </a:lnTo>
                  <a:lnTo>
                    <a:pt x="1899" y="14712"/>
                  </a:lnTo>
                  <a:lnTo>
                    <a:pt x="0" y="24066"/>
                  </a:lnTo>
                  <a:lnTo>
                    <a:pt x="1899" y="32695"/>
                  </a:lnTo>
                  <a:lnTo>
                    <a:pt x="7067" y="39978"/>
                  </a:lnTo>
                  <a:lnTo>
                    <a:pt x="14712" y="45010"/>
                  </a:lnTo>
                  <a:lnTo>
                    <a:pt x="24041" y="468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173905" y="6496266"/>
              <a:ext cx="45720" cy="46990"/>
            </a:xfrm>
            <a:custGeom>
              <a:avLst/>
              <a:gdLst/>
              <a:ahLst/>
              <a:cxnLst/>
              <a:rect l="l" t="t" r="r" b="b"/>
              <a:pathLst>
                <a:path w="45720" h="46990">
                  <a:moveTo>
                    <a:pt x="22834" y="0"/>
                  </a:moveTo>
                  <a:lnTo>
                    <a:pt x="13689" y="1895"/>
                  </a:lnTo>
                  <a:lnTo>
                    <a:pt x="6459" y="7061"/>
                  </a:lnTo>
                  <a:lnTo>
                    <a:pt x="1708" y="14712"/>
                  </a:lnTo>
                  <a:lnTo>
                    <a:pt x="0" y="24066"/>
                  </a:lnTo>
                  <a:lnTo>
                    <a:pt x="1708" y="32695"/>
                  </a:lnTo>
                  <a:lnTo>
                    <a:pt x="6459" y="39978"/>
                  </a:lnTo>
                  <a:lnTo>
                    <a:pt x="13689" y="45010"/>
                  </a:lnTo>
                  <a:lnTo>
                    <a:pt x="22834" y="46888"/>
                  </a:lnTo>
                  <a:lnTo>
                    <a:pt x="31981" y="45010"/>
                  </a:lnTo>
                  <a:lnTo>
                    <a:pt x="39216" y="39978"/>
                  </a:lnTo>
                  <a:lnTo>
                    <a:pt x="43971" y="32695"/>
                  </a:lnTo>
                  <a:lnTo>
                    <a:pt x="45681" y="24066"/>
                  </a:lnTo>
                  <a:lnTo>
                    <a:pt x="43971" y="14712"/>
                  </a:lnTo>
                  <a:lnTo>
                    <a:pt x="39216" y="7061"/>
                  </a:lnTo>
                  <a:lnTo>
                    <a:pt x="31981" y="1895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173905" y="6496266"/>
              <a:ext cx="45720" cy="46990"/>
            </a:xfrm>
            <a:custGeom>
              <a:avLst/>
              <a:gdLst/>
              <a:ahLst/>
              <a:cxnLst/>
              <a:rect l="l" t="t" r="r" b="b"/>
              <a:pathLst>
                <a:path w="45720" h="46990">
                  <a:moveTo>
                    <a:pt x="22834" y="46888"/>
                  </a:moveTo>
                  <a:lnTo>
                    <a:pt x="31981" y="45010"/>
                  </a:lnTo>
                  <a:lnTo>
                    <a:pt x="39216" y="39978"/>
                  </a:lnTo>
                  <a:lnTo>
                    <a:pt x="43971" y="32695"/>
                  </a:lnTo>
                  <a:lnTo>
                    <a:pt x="45681" y="24066"/>
                  </a:lnTo>
                  <a:lnTo>
                    <a:pt x="43971" y="14712"/>
                  </a:lnTo>
                  <a:lnTo>
                    <a:pt x="39216" y="7061"/>
                  </a:lnTo>
                  <a:lnTo>
                    <a:pt x="31981" y="1895"/>
                  </a:lnTo>
                  <a:lnTo>
                    <a:pt x="22834" y="0"/>
                  </a:lnTo>
                  <a:lnTo>
                    <a:pt x="13689" y="1895"/>
                  </a:lnTo>
                  <a:lnTo>
                    <a:pt x="6459" y="7061"/>
                  </a:lnTo>
                  <a:lnTo>
                    <a:pt x="1708" y="14712"/>
                  </a:lnTo>
                  <a:lnTo>
                    <a:pt x="0" y="24066"/>
                  </a:lnTo>
                  <a:lnTo>
                    <a:pt x="1708" y="32695"/>
                  </a:lnTo>
                  <a:lnTo>
                    <a:pt x="6459" y="39978"/>
                  </a:lnTo>
                  <a:lnTo>
                    <a:pt x="13689" y="45010"/>
                  </a:lnTo>
                  <a:lnTo>
                    <a:pt x="22834" y="468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3" name="object 30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796969" y="6519049"/>
              <a:ext cx="35331" cy="39420"/>
            </a:xfrm>
            <a:prstGeom prst="rect">
              <a:avLst/>
            </a:prstGeom>
          </p:spPr>
        </p:pic>
        <p:sp>
          <p:nvSpPr>
            <p:cNvPr id="304" name="object 304"/>
            <p:cNvSpPr/>
            <p:nvPr/>
          </p:nvSpPr>
          <p:spPr>
            <a:xfrm>
              <a:off x="3786784" y="6519126"/>
              <a:ext cx="45720" cy="46990"/>
            </a:xfrm>
            <a:custGeom>
              <a:avLst/>
              <a:gdLst/>
              <a:ahLst/>
              <a:cxnLst/>
              <a:rect l="l" t="t" r="r" b="b"/>
              <a:pathLst>
                <a:path w="45720" h="46990">
                  <a:moveTo>
                    <a:pt x="22847" y="46888"/>
                  </a:moveTo>
                  <a:lnTo>
                    <a:pt x="31489" y="45007"/>
                  </a:lnTo>
                  <a:lnTo>
                    <a:pt x="38774" y="39968"/>
                  </a:lnTo>
                  <a:lnTo>
                    <a:pt x="43805" y="32674"/>
                  </a:lnTo>
                  <a:lnTo>
                    <a:pt x="45681" y="24028"/>
                  </a:lnTo>
                  <a:lnTo>
                    <a:pt x="43805" y="14685"/>
                  </a:lnTo>
                  <a:lnTo>
                    <a:pt x="38774" y="7046"/>
                  </a:lnTo>
                  <a:lnTo>
                    <a:pt x="31489" y="1891"/>
                  </a:lnTo>
                  <a:lnTo>
                    <a:pt x="22847" y="0"/>
                  </a:lnTo>
                  <a:lnTo>
                    <a:pt x="13694" y="1891"/>
                  </a:lnTo>
                  <a:lnTo>
                    <a:pt x="6461" y="7046"/>
                  </a:lnTo>
                  <a:lnTo>
                    <a:pt x="1708" y="14685"/>
                  </a:lnTo>
                  <a:lnTo>
                    <a:pt x="0" y="24028"/>
                  </a:lnTo>
                  <a:lnTo>
                    <a:pt x="1708" y="32674"/>
                  </a:lnTo>
                  <a:lnTo>
                    <a:pt x="6461" y="39968"/>
                  </a:lnTo>
                  <a:lnTo>
                    <a:pt x="13694" y="45007"/>
                  </a:lnTo>
                  <a:lnTo>
                    <a:pt x="22847" y="46888"/>
                  </a:lnTo>
                  <a:close/>
                </a:path>
                <a:path w="45720" h="46990">
                  <a:moveTo>
                    <a:pt x="14439" y="3581"/>
                  </a:moveTo>
                  <a:lnTo>
                    <a:pt x="12026" y="7188"/>
                  </a:lnTo>
                  <a:lnTo>
                    <a:pt x="9613" y="11988"/>
                  </a:lnTo>
                  <a:lnTo>
                    <a:pt x="9613" y="16802"/>
                  </a:lnTo>
                  <a:lnTo>
                    <a:pt x="11511" y="25947"/>
                  </a:lnTo>
                  <a:lnTo>
                    <a:pt x="16676" y="33177"/>
                  </a:lnTo>
                  <a:lnTo>
                    <a:pt x="24321" y="37927"/>
                  </a:lnTo>
                  <a:lnTo>
                    <a:pt x="33654" y="39636"/>
                  </a:lnTo>
                  <a:lnTo>
                    <a:pt x="36080" y="39636"/>
                  </a:lnTo>
                  <a:lnTo>
                    <a:pt x="37274" y="39636"/>
                  </a:lnTo>
                  <a:lnTo>
                    <a:pt x="39662" y="3844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4318761" y="6496266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24015" y="0"/>
                  </a:moveTo>
                  <a:lnTo>
                    <a:pt x="14691" y="1895"/>
                  </a:lnTo>
                  <a:lnTo>
                    <a:pt x="7054" y="7061"/>
                  </a:lnTo>
                  <a:lnTo>
                    <a:pt x="1895" y="14712"/>
                  </a:lnTo>
                  <a:lnTo>
                    <a:pt x="0" y="24066"/>
                  </a:lnTo>
                  <a:lnTo>
                    <a:pt x="1895" y="32695"/>
                  </a:lnTo>
                  <a:lnTo>
                    <a:pt x="7054" y="39978"/>
                  </a:lnTo>
                  <a:lnTo>
                    <a:pt x="14691" y="45010"/>
                  </a:lnTo>
                  <a:lnTo>
                    <a:pt x="24015" y="46888"/>
                  </a:lnTo>
                  <a:lnTo>
                    <a:pt x="32661" y="45010"/>
                  </a:lnTo>
                  <a:lnTo>
                    <a:pt x="39955" y="39978"/>
                  </a:lnTo>
                  <a:lnTo>
                    <a:pt x="44995" y="32695"/>
                  </a:lnTo>
                  <a:lnTo>
                    <a:pt x="46875" y="24066"/>
                  </a:lnTo>
                  <a:lnTo>
                    <a:pt x="44995" y="14712"/>
                  </a:lnTo>
                  <a:lnTo>
                    <a:pt x="39955" y="7061"/>
                  </a:lnTo>
                  <a:lnTo>
                    <a:pt x="32661" y="1895"/>
                  </a:lnTo>
                  <a:lnTo>
                    <a:pt x="24015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4318761" y="6496266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89" h="46990">
                  <a:moveTo>
                    <a:pt x="24015" y="46888"/>
                  </a:moveTo>
                  <a:lnTo>
                    <a:pt x="32661" y="45010"/>
                  </a:lnTo>
                  <a:lnTo>
                    <a:pt x="39955" y="39978"/>
                  </a:lnTo>
                  <a:lnTo>
                    <a:pt x="44995" y="32695"/>
                  </a:lnTo>
                  <a:lnTo>
                    <a:pt x="46875" y="24066"/>
                  </a:lnTo>
                  <a:lnTo>
                    <a:pt x="44995" y="14712"/>
                  </a:lnTo>
                  <a:lnTo>
                    <a:pt x="39955" y="7061"/>
                  </a:lnTo>
                  <a:lnTo>
                    <a:pt x="32661" y="1895"/>
                  </a:lnTo>
                  <a:lnTo>
                    <a:pt x="24015" y="0"/>
                  </a:lnTo>
                  <a:lnTo>
                    <a:pt x="14691" y="1895"/>
                  </a:lnTo>
                  <a:lnTo>
                    <a:pt x="7054" y="7061"/>
                  </a:lnTo>
                  <a:lnTo>
                    <a:pt x="1895" y="14712"/>
                  </a:lnTo>
                  <a:lnTo>
                    <a:pt x="0" y="24066"/>
                  </a:lnTo>
                  <a:lnTo>
                    <a:pt x="1895" y="32695"/>
                  </a:lnTo>
                  <a:lnTo>
                    <a:pt x="7054" y="39978"/>
                  </a:lnTo>
                  <a:lnTo>
                    <a:pt x="14691" y="45010"/>
                  </a:lnTo>
                  <a:lnTo>
                    <a:pt x="24015" y="468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4393298" y="6496266"/>
              <a:ext cx="45720" cy="46990"/>
            </a:xfrm>
            <a:custGeom>
              <a:avLst/>
              <a:gdLst/>
              <a:ahLst/>
              <a:cxnLst/>
              <a:rect l="l" t="t" r="r" b="b"/>
              <a:pathLst>
                <a:path w="45720" h="46990">
                  <a:moveTo>
                    <a:pt x="22821" y="0"/>
                  </a:moveTo>
                  <a:lnTo>
                    <a:pt x="13683" y="1895"/>
                  </a:lnTo>
                  <a:lnTo>
                    <a:pt x="6457" y="7061"/>
                  </a:lnTo>
                  <a:lnTo>
                    <a:pt x="1708" y="14712"/>
                  </a:lnTo>
                  <a:lnTo>
                    <a:pt x="0" y="24066"/>
                  </a:lnTo>
                  <a:lnTo>
                    <a:pt x="1708" y="32695"/>
                  </a:lnTo>
                  <a:lnTo>
                    <a:pt x="6457" y="39978"/>
                  </a:lnTo>
                  <a:lnTo>
                    <a:pt x="13683" y="45010"/>
                  </a:lnTo>
                  <a:lnTo>
                    <a:pt x="22821" y="46888"/>
                  </a:lnTo>
                  <a:lnTo>
                    <a:pt x="31981" y="45010"/>
                  </a:lnTo>
                  <a:lnTo>
                    <a:pt x="39219" y="39978"/>
                  </a:lnTo>
                  <a:lnTo>
                    <a:pt x="43972" y="32695"/>
                  </a:lnTo>
                  <a:lnTo>
                    <a:pt x="45681" y="24066"/>
                  </a:lnTo>
                  <a:lnTo>
                    <a:pt x="43972" y="14712"/>
                  </a:lnTo>
                  <a:lnTo>
                    <a:pt x="39219" y="7061"/>
                  </a:lnTo>
                  <a:lnTo>
                    <a:pt x="31981" y="1895"/>
                  </a:lnTo>
                  <a:lnTo>
                    <a:pt x="2282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107537" y="5580189"/>
              <a:ext cx="1331595" cy="1283970"/>
            </a:xfrm>
            <a:custGeom>
              <a:avLst/>
              <a:gdLst/>
              <a:ahLst/>
              <a:cxnLst/>
              <a:rect l="l" t="t" r="r" b="b"/>
              <a:pathLst>
                <a:path w="1331595" h="1283970">
                  <a:moveTo>
                    <a:pt x="1308582" y="962964"/>
                  </a:moveTo>
                  <a:lnTo>
                    <a:pt x="1317742" y="961086"/>
                  </a:lnTo>
                  <a:lnTo>
                    <a:pt x="1324979" y="956054"/>
                  </a:lnTo>
                  <a:lnTo>
                    <a:pt x="1329733" y="948771"/>
                  </a:lnTo>
                  <a:lnTo>
                    <a:pt x="1331442" y="940142"/>
                  </a:lnTo>
                  <a:lnTo>
                    <a:pt x="1329733" y="930788"/>
                  </a:lnTo>
                  <a:lnTo>
                    <a:pt x="1324979" y="923137"/>
                  </a:lnTo>
                  <a:lnTo>
                    <a:pt x="1317742" y="917972"/>
                  </a:lnTo>
                  <a:lnTo>
                    <a:pt x="1308582" y="916076"/>
                  </a:lnTo>
                  <a:lnTo>
                    <a:pt x="1299444" y="917972"/>
                  </a:lnTo>
                  <a:lnTo>
                    <a:pt x="1292218" y="923137"/>
                  </a:lnTo>
                  <a:lnTo>
                    <a:pt x="1287469" y="930788"/>
                  </a:lnTo>
                  <a:lnTo>
                    <a:pt x="1285760" y="940142"/>
                  </a:lnTo>
                  <a:lnTo>
                    <a:pt x="1287469" y="948771"/>
                  </a:lnTo>
                  <a:lnTo>
                    <a:pt x="1292218" y="956054"/>
                  </a:lnTo>
                  <a:lnTo>
                    <a:pt x="1299444" y="961086"/>
                  </a:lnTo>
                  <a:lnTo>
                    <a:pt x="1308582" y="962964"/>
                  </a:lnTo>
                  <a:close/>
                </a:path>
                <a:path w="1331595" h="1283970">
                  <a:moveTo>
                    <a:pt x="0" y="922096"/>
                  </a:moveTo>
                  <a:lnTo>
                    <a:pt x="0" y="1283944"/>
                  </a:lnTo>
                </a:path>
                <a:path w="1331595" h="1283970">
                  <a:moveTo>
                    <a:pt x="272592" y="239839"/>
                  </a:moveTo>
                  <a:lnTo>
                    <a:pt x="242125" y="239839"/>
                  </a:lnTo>
                </a:path>
                <a:path w="1331595" h="1283970">
                  <a:moveTo>
                    <a:pt x="243636" y="274739"/>
                  </a:moveTo>
                  <a:lnTo>
                    <a:pt x="234429" y="284962"/>
                  </a:lnTo>
                </a:path>
                <a:path w="1331595" h="1283970">
                  <a:moveTo>
                    <a:pt x="151472" y="0"/>
                  </a:moveTo>
                  <a:lnTo>
                    <a:pt x="151472" y="406349"/>
                  </a:lnTo>
                  <a:lnTo>
                    <a:pt x="192443" y="4063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4706010" y="6244742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h="34289">
                  <a:moveTo>
                    <a:pt x="0" y="0"/>
                  </a:moveTo>
                  <a:lnTo>
                    <a:pt x="0" y="33731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065462" y="5595963"/>
              <a:ext cx="685800" cy="575945"/>
            </a:xfrm>
            <a:custGeom>
              <a:avLst/>
              <a:gdLst/>
              <a:ahLst/>
              <a:cxnLst/>
              <a:rect l="l" t="t" r="r" b="b"/>
              <a:pathLst>
                <a:path w="685800" h="575945">
                  <a:moveTo>
                    <a:pt x="685266" y="454304"/>
                  </a:moveTo>
                  <a:lnTo>
                    <a:pt x="633552" y="454304"/>
                  </a:lnTo>
                  <a:lnTo>
                    <a:pt x="620331" y="486752"/>
                  </a:lnTo>
                  <a:lnTo>
                    <a:pt x="620331" y="574535"/>
                  </a:lnTo>
                  <a:lnTo>
                    <a:pt x="684682" y="575398"/>
                  </a:lnTo>
                </a:path>
                <a:path w="685800" h="575945">
                  <a:moveTo>
                    <a:pt x="36563" y="5880"/>
                  </a:moveTo>
                  <a:lnTo>
                    <a:pt x="0" y="0"/>
                  </a:lnTo>
                </a:path>
                <a:path w="685800" h="575945">
                  <a:moveTo>
                    <a:pt x="34861" y="4597"/>
                  </a:moveTo>
                  <a:lnTo>
                    <a:pt x="34861" y="1486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266211" y="4949050"/>
              <a:ext cx="1310005" cy="2110105"/>
            </a:xfrm>
            <a:custGeom>
              <a:avLst/>
              <a:gdLst/>
              <a:ahLst/>
              <a:cxnLst/>
              <a:rect l="l" t="t" r="r" b="b"/>
              <a:pathLst>
                <a:path w="1310004" h="2110104">
                  <a:moveTo>
                    <a:pt x="32638" y="631139"/>
                  </a:moveTo>
                  <a:lnTo>
                    <a:pt x="32638" y="1037488"/>
                  </a:lnTo>
                </a:path>
                <a:path w="1310004" h="2110104">
                  <a:moveTo>
                    <a:pt x="0" y="2052218"/>
                  </a:moveTo>
                  <a:lnTo>
                    <a:pt x="0" y="2109850"/>
                  </a:lnTo>
                </a:path>
                <a:path w="1310004" h="2110104">
                  <a:moveTo>
                    <a:pt x="478015" y="0"/>
                  </a:moveTo>
                  <a:lnTo>
                    <a:pt x="1309751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2988919" y="4655121"/>
              <a:ext cx="76200" cy="13335"/>
            </a:xfrm>
            <a:custGeom>
              <a:avLst/>
              <a:gdLst/>
              <a:ahLst/>
              <a:cxnLst/>
              <a:rect l="l" t="t" r="r" b="b"/>
              <a:pathLst>
                <a:path w="76200" h="13335">
                  <a:moveTo>
                    <a:pt x="0" y="6959"/>
                  </a:moveTo>
                  <a:lnTo>
                    <a:pt x="18453" y="12865"/>
                  </a:lnTo>
                  <a:lnTo>
                    <a:pt x="33896" y="0"/>
                  </a:lnTo>
                  <a:lnTo>
                    <a:pt x="51892" y="12865"/>
                  </a:lnTo>
                  <a:lnTo>
                    <a:pt x="63220" y="0"/>
                  </a:lnTo>
                  <a:lnTo>
                    <a:pt x="75742" y="69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146484" y="4626584"/>
              <a:ext cx="76200" cy="7620"/>
            </a:xfrm>
            <a:custGeom>
              <a:avLst/>
              <a:gdLst/>
              <a:ahLst/>
              <a:cxnLst/>
              <a:rect l="l" t="t" r="r" b="b"/>
              <a:pathLst>
                <a:path w="76200" h="7620">
                  <a:moveTo>
                    <a:pt x="0" y="4991"/>
                  </a:moveTo>
                  <a:lnTo>
                    <a:pt x="12484" y="0"/>
                  </a:lnTo>
                  <a:lnTo>
                    <a:pt x="20408" y="0"/>
                  </a:lnTo>
                  <a:lnTo>
                    <a:pt x="29514" y="7340"/>
                  </a:lnTo>
                  <a:lnTo>
                    <a:pt x="45377" y="0"/>
                  </a:lnTo>
                  <a:lnTo>
                    <a:pt x="55651" y="4991"/>
                  </a:lnTo>
                  <a:lnTo>
                    <a:pt x="64160" y="0"/>
                  </a:lnTo>
                  <a:lnTo>
                    <a:pt x="75742" y="499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018889" y="5968009"/>
              <a:ext cx="34925" cy="43180"/>
            </a:xfrm>
            <a:custGeom>
              <a:avLst/>
              <a:gdLst/>
              <a:ahLst/>
              <a:cxnLst/>
              <a:rect l="l" t="t" r="r" b="b"/>
              <a:pathLst>
                <a:path w="34925" h="43179">
                  <a:moveTo>
                    <a:pt x="0" y="42595"/>
                  </a:moveTo>
                  <a:lnTo>
                    <a:pt x="346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182785" y="4950231"/>
              <a:ext cx="1379855" cy="1544320"/>
            </a:xfrm>
            <a:custGeom>
              <a:avLst/>
              <a:gdLst/>
              <a:ahLst/>
              <a:cxnLst/>
              <a:rect l="l" t="t" r="r" b="b"/>
              <a:pathLst>
                <a:path w="1379854" h="1544320">
                  <a:moveTo>
                    <a:pt x="525843" y="768819"/>
                  </a:moveTo>
                  <a:lnTo>
                    <a:pt x="158483" y="768819"/>
                  </a:lnTo>
                  <a:lnTo>
                    <a:pt x="158483" y="774979"/>
                  </a:lnTo>
                  <a:lnTo>
                    <a:pt x="525843" y="774979"/>
                  </a:lnTo>
                  <a:lnTo>
                    <a:pt x="525843" y="768819"/>
                  </a:lnTo>
                  <a:close/>
                </a:path>
                <a:path w="1379854" h="1544320">
                  <a:moveTo>
                    <a:pt x="566356" y="1537665"/>
                  </a:moveTo>
                  <a:lnTo>
                    <a:pt x="0" y="1537665"/>
                  </a:lnTo>
                  <a:lnTo>
                    <a:pt x="0" y="1543824"/>
                  </a:lnTo>
                  <a:lnTo>
                    <a:pt x="566356" y="1543824"/>
                  </a:lnTo>
                  <a:lnTo>
                    <a:pt x="566356" y="1537665"/>
                  </a:lnTo>
                  <a:close/>
                </a:path>
                <a:path w="1379854" h="1544320">
                  <a:moveTo>
                    <a:pt x="1028242" y="883945"/>
                  </a:moveTo>
                  <a:lnTo>
                    <a:pt x="803567" y="883945"/>
                  </a:lnTo>
                  <a:lnTo>
                    <a:pt x="803567" y="890104"/>
                  </a:lnTo>
                  <a:lnTo>
                    <a:pt x="1028242" y="890104"/>
                  </a:lnTo>
                  <a:lnTo>
                    <a:pt x="1028242" y="883945"/>
                  </a:lnTo>
                  <a:close/>
                </a:path>
                <a:path w="1379854" h="1544320">
                  <a:moveTo>
                    <a:pt x="1192491" y="827595"/>
                  </a:moveTo>
                  <a:lnTo>
                    <a:pt x="625119" y="827595"/>
                  </a:lnTo>
                  <a:lnTo>
                    <a:pt x="625119" y="833755"/>
                  </a:lnTo>
                  <a:lnTo>
                    <a:pt x="1192491" y="833755"/>
                  </a:lnTo>
                  <a:lnTo>
                    <a:pt x="1192491" y="827595"/>
                  </a:lnTo>
                  <a:close/>
                </a:path>
                <a:path w="1379854" h="1544320">
                  <a:moveTo>
                    <a:pt x="1195108" y="1343164"/>
                  </a:moveTo>
                  <a:lnTo>
                    <a:pt x="632790" y="1343164"/>
                  </a:lnTo>
                  <a:lnTo>
                    <a:pt x="632790" y="1349324"/>
                  </a:lnTo>
                  <a:lnTo>
                    <a:pt x="1195108" y="1349324"/>
                  </a:lnTo>
                  <a:lnTo>
                    <a:pt x="1195108" y="1343164"/>
                  </a:lnTo>
                  <a:close/>
                </a:path>
                <a:path w="1379854" h="1544320">
                  <a:moveTo>
                    <a:pt x="1195108" y="1316355"/>
                  </a:moveTo>
                  <a:lnTo>
                    <a:pt x="632790" y="1316355"/>
                  </a:lnTo>
                  <a:lnTo>
                    <a:pt x="632790" y="1322489"/>
                  </a:lnTo>
                  <a:lnTo>
                    <a:pt x="1195108" y="1322489"/>
                  </a:lnTo>
                  <a:lnTo>
                    <a:pt x="1195108" y="1316355"/>
                  </a:lnTo>
                  <a:close/>
                </a:path>
                <a:path w="1379854" h="1544320">
                  <a:moveTo>
                    <a:pt x="1195108" y="1175867"/>
                  </a:moveTo>
                  <a:lnTo>
                    <a:pt x="632790" y="1175867"/>
                  </a:lnTo>
                  <a:lnTo>
                    <a:pt x="632790" y="1182039"/>
                  </a:lnTo>
                  <a:lnTo>
                    <a:pt x="1195108" y="1182039"/>
                  </a:lnTo>
                  <a:lnTo>
                    <a:pt x="1195108" y="1175867"/>
                  </a:lnTo>
                  <a:close/>
                </a:path>
                <a:path w="1379854" h="1544320">
                  <a:moveTo>
                    <a:pt x="1195209" y="586994"/>
                  </a:moveTo>
                  <a:lnTo>
                    <a:pt x="632866" y="586994"/>
                  </a:lnTo>
                  <a:lnTo>
                    <a:pt x="632866" y="593153"/>
                  </a:lnTo>
                  <a:lnTo>
                    <a:pt x="1195209" y="593153"/>
                  </a:lnTo>
                  <a:lnTo>
                    <a:pt x="1195209" y="586994"/>
                  </a:lnTo>
                  <a:close/>
                </a:path>
                <a:path w="1379854" h="1544320">
                  <a:moveTo>
                    <a:pt x="1195451" y="744207"/>
                  </a:moveTo>
                  <a:lnTo>
                    <a:pt x="633133" y="744207"/>
                  </a:lnTo>
                  <a:lnTo>
                    <a:pt x="633133" y="750366"/>
                  </a:lnTo>
                  <a:lnTo>
                    <a:pt x="1195451" y="750366"/>
                  </a:lnTo>
                  <a:lnTo>
                    <a:pt x="1195451" y="744207"/>
                  </a:lnTo>
                  <a:close/>
                </a:path>
                <a:path w="1379854" h="1544320">
                  <a:moveTo>
                    <a:pt x="1196543" y="482041"/>
                  </a:moveTo>
                  <a:lnTo>
                    <a:pt x="634212" y="482041"/>
                  </a:lnTo>
                  <a:lnTo>
                    <a:pt x="634212" y="488200"/>
                  </a:lnTo>
                  <a:lnTo>
                    <a:pt x="1196543" y="488200"/>
                  </a:lnTo>
                  <a:lnTo>
                    <a:pt x="1196543" y="482041"/>
                  </a:lnTo>
                  <a:close/>
                </a:path>
                <a:path w="1379854" h="1544320">
                  <a:moveTo>
                    <a:pt x="1379766" y="0"/>
                  </a:moveTo>
                  <a:lnTo>
                    <a:pt x="570204" y="0"/>
                  </a:lnTo>
                  <a:lnTo>
                    <a:pt x="570204" y="6159"/>
                  </a:lnTo>
                  <a:lnTo>
                    <a:pt x="1379766" y="6159"/>
                  </a:lnTo>
                  <a:lnTo>
                    <a:pt x="1379766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520224" y="6182499"/>
              <a:ext cx="107950" cy="0"/>
            </a:xfrm>
            <a:custGeom>
              <a:avLst/>
              <a:gdLst/>
              <a:ahLst/>
              <a:cxnLst/>
              <a:rect l="l" t="t" r="r" b="b"/>
              <a:pathLst>
                <a:path w="107950">
                  <a:moveTo>
                    <a:pt x="0" y="0"/>
                  </a:moveTo>
                  <a:lnTo>
                    <a:pt x="10746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374834" y="5713628"/>
              <a:ext cx="1769745" cy="792480"/>
            </a:xfrm>
            <a:custGeom>
              <a:avLst/>
              <a:gdLst/>
              <a:ahLst/>
              <a:cxnLst/>
              <a:rect l="l" t="t" r="r" b="b"/>
              <a:pathLst>
                <a:path w="1769745" h="792479">
                  <a:moveTo>
                    <a:pt x="285673" y="470687"/>
                  </a:moveTo>
                  <a:lnTo>
                    <a:pt x="0" y="470687"/>
                  </a:lnTo>
                  <a:lnTo>
                    <a:pt x="0" y="476859"/>
                  </a:lnTo>
                  <a:lnTo>
                    <a:pt x="283908" y="476859"/>
                  </a:lnTo>
                  <a:lnTo>
                    <a:pt x="285673" y="470687"/>
                  </a:lnTo>
                  <a:close/>
                </a:path>
                <a:path w="1769745" h="792479">
                  <a:moveTo>
                    <a:pt x="1769478" y="785710"/>
                  </a:moveTo>
                  <a:lnTo>
                    <a:pt x="1190282" y="785710"/>
                  </a:lnTo>
                  <a:lnTo>
                    <a:pt x="1190282" y="791857"/>
                  </a:lnTo>
                  <a:lnTo>
                    <a:pt x="1769478" y="791857"/>
                  </a:lnTo>
                  <a:lnTo>
                    <a:pt x="1769478" y="785710"/>
                  </a:lnTo>
                  <a:close/>
                </a:path>
                <a:path w="1769745" h="792479">
                  <a:moveTo>
                    <a:pt x="1769681" y="0"/>
                  </a:moveTo>
                  <a:lnTo>
                    <a:pt x="1190485" y="0"/>
                  </a:lnTo>
                  <a:lnTo>
                    <a:pt x="1190485" y="6159"/>
                  </a:lnTo>
                  <a:lnTo>
                    <a:pt x="1769681" y="6159"/>
                  </a:lnTo>
                  <a:lnTo>
                    <a:pt x="1769681" y="0"/>
                  </a:lnTo>
                  <a:close/>
                </a:path>
                <a:path w="1769745" h="792479">
                  <a:moveTo>
                    <a:pt x="1769732" y="476478"/>
                  </a:moveTo>
                  <a:lnTo>
                    <a:pt x="1190561" y="476478"/>
                  </a:lnTo>
                  <a:lnTo>
                    <a:pt x="1190561" y="482625"/>
                  </a:lnTo>
                  <a:lnTo>
                    <a:pt x="1769732" y="482625"/>
                  </a:lnTo>
                  <a:lnTo>
                    <a:pt x="1769732" y="476478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4411929" y="6006985"/>
              <a:ext cx="734695" cy="718185"/>
            </a:xfrm>
            <a:custGeom>
              <a:avLst/>
              <a:gdLst/>
              <a:ahLst/>
              <a:cxnLst/>
              <a:rect l="l" t="t" r="r" b="b"/>
              <a:pathLst>
                <a:path w="734695" h="718184">
                  <a:moveTo>
                    <a:pt x="318592" y="660006"/>
                  </a:moveTo>
                  <a:lnTo>
                    <a:pt x="316103" y="643280"/>
                  </a:lnTo>
                  <a:lnTo>
                    <a:pt x="312496" y="616559"/>
                  </a:lnTo>
                  <a:lnTo>
                    <a:pt x="311391" y="605904"/>
                  </a:lnTo>
                  <a:lnTo>
                    <a:pt x="309118" y="594042"/>
                  </a:lnTo>
                  <a:lnTo>
                    <a:pt x="307759" y="585012"/>
                  </a:lnTo>
                  <a:lnTo>
                    <a:pt x="307301" y="578015"/>
                  </a:lnTo>
                  <a:lnTo>
                    <a:pt x="307746" y="572236"/>
                  </a:lnTo>
                  <a:lnTo>
                    <a:pt x="308965" y="571030"/>
                  </a:lnTo>
                  <a:lnTo>
                    <a:pt x="307746" y="569810"/>
                  </a:lnTo>
                  <a:lnTo>
                    <a:pt x="307746" y="568617"/>
                  </a:lnTo>
                  <a:lnTo>
                    <a:pt x="295744" y="568617"/>
                  </a:lnTo>
                  <a:lnTo>
                    <a:pt x="295275" y="577202"/>
                  </a:lnTo>
                  <a:lnTo>
                    <a:pt x="295592" y="585470"/>
                  </a:lnTo>
                  <a:lnTo>
                    <a:pt x="296583" y="595541"/>
                  </a:lnTo>
                  <a:lnTo>
                    <a:pt x="298145" y="608317"/>
                  </a:lnTo>
                  <a:lnTo>
                    <a:pt x="299948" y="618286"/>
                  </a:lnTo>
                  <a:lnTo>
                    <a:pt x="301752" y="630389"/>
                  </a:lnTo>
                  <a:lnTo>
                    <a:pt x="303555" y="644994"/>
                  </a:lnTo>
                  <a:lnTo>
                    <a:pt x="305371" y="662406"/>
                  </a:lnTo>
                  <a:lnTo>
                    <a:pt x="305612" y="672757"/>
                  </a:lnTo>
                  <a:lnTo>
                    <a:pt x="302933" y="682091"/>
                  </a:lnTo>
                  <a:lnTo>
                    <a:pt x="297561" y="690308"/>
                  </a:lnTo>
                  <a:lnTo>
                    <a:pt x="289725" y="697280"/>
                  </a:lnTo>
                  <a:lnTo>
                    <a:pt x="278650" y="702881"/>
                  </a:lnTo>
                  <a:lnTo>
                    <a:pt x="266128" y="705218"/>
                  </a:lnTo>
                  <a:lnTo>
                    <a:pt x="253377" y="704189"/>
                  </a:lnTo>
                  <a:lnTo>
                    <a:pt x="221361" y="670598"/>
                  </a:lnTo>
                  <a:lnTo>
                    <a:pt x="219544" y="628891"/>
                  </a:lnTo>
                  <a:lnTo>
                    <a:pt x="216395" y="593140"/>
                  </a:lnTo>
                  <a:lnTo>
                    <a:pt x="210540" y="554443"/>
                  </a:lnTo>
                  <a:lnTo>
                    <a:pt x="201980" y="518109"/>
                  </a:lnTo>
                  <a:lnTo>
                    <a:pt x="195630" y="489102"/>
                  </a:lnTo>
                  <a:lnTo>
                    <a:pt x="192798" y="458939"/>
                  </a:lnTo>
                  <a:lnTo>
                    <a:pt x="193344" y="429221"/>
                  </a:lnTo>
                  <a:lnTo>
                    <a:pt x="197167" y="401523"/>
                  </a:lnTo>
                  <a:lnTo>
                    <a:pt x="200799" y="366293"/>
                  </a:lnTo>
                  <a:lnTo>
                    <a:pt x="200164" y="319773"/>
                  </a:lnTo>
                  <a:lnTo>
                    <a:pt x="196824" y="275069"/>
                  </a:lnTo>
                  <a:lnTo>
                    <a:pt x="188760" y="230809"/>
                  </a:lnTo>
                  <a:lnTo>
                    <a:pt x="187540" y="223608"/>
                  </a:lnTo>
                  <a:lnTo>
                    <a:pt x="182918" y="206578"/>
                  </a:lnTo>
                  <a:lnTo>
                    <a:pt x="178523" y="188302"/>
                  </a:lnTo>
                  <a:lnTo>
                    <a:pt x="175031" y="169341"/>
                  </a:lnTo>
                  <a:lnTo>
                    <a:pt x="173113" y="150279"/>
                  </a:lnTo>
                  <a:lnTo>
                    <a:pt x="165176" y="121285"/>
                  </a:lnTo>
                  <a:lnTo>
                    <a:pt x="129489" y="66929"/>
                  </a:lnTo>
                  <a:lnTo>
                    <a:pt x="90017" y="35356"/>
                  </a:lnTo>
                  <a:lnTo>
                    <a:pt x="37719" y="12598"/>
                  </a:lnTo>
                  <a:lnTo>
                    <a:pt x="0" y="0"/>
                  </a:lnTo>
                  <a:lnTo>
                    <a:pt x="1206" y="13220"/>
                  </a:lnTo>
                  <a:lnTo>
                    <a:pt x="33210" y="23888"/>
                  </a:lnTo>
                  <a:lnTo>
                    <a:pt x="60706" y="34556"/>
                  </a:lnTo>
                  <a:lnTo>
                    <a:pt x="102196" y="57696"/>
                  </a:lnTo>
                  <a:lnTo>
                    <a:pt x="138696" y="99187"/>
                  </a:lnTo>
                  <a:lnTo>
                    <a:pt x="159880" y="151472"/>
                  </a:lnTo>
                  <a:lnTo>
                    <a:pt x="162471" y="171234"/>
                  </a:lnTo>
                  <a:lnTo>
                    <a:pt x="166192" y="190538"/>
                  </a:lnTo>
                  <a:lnTo>
                    <a:pt x="174320" y="226009"/>
                  </a:lnTo>
                  <a:lnTo>
                    <a:pt x="176733" y="234429"/>
                  </a:lnTo>
                  <a:lnTo>
                    <a:pt x="179133" y="241642"/>
                  </a:lnTo>
                  <a:lnTo>
                    <a:pt x="180340" y="247637"/>
                  </a:lnTo>
                  <a:lnTo>
                    <a:pt x="184124" y="276542"/>
                  </a:lnTo>
                  <a:lnTo>
                    <a:pt x="187248" y="320090"/>
                  </a:lnTo>
                  <a:lnTo>
                    <a:pt x="188112" y="364972"/>
                  </a:lnTo>
                  <a:lnTo>
                    <a:pt x="185140" y="397916"/>
                  </a:lnTo>
                  <a:lnTo>
                    <a:pt x="180822" y="427418"/>
                  </a:lnTo>
                  <a:lnTo>
                    <a:pt x="180327" y="458939"/>
                  </a:lnTo>
                  <a:lnTo>
                    <a:pt x="183451" y="490905"/>
                  </a:lnTo>
                  <a:lnTo>
                    <a:pt x="189953" y="521741"/>
                  </a:lnTo>
                  <a:lnTo>
                    <a:pt x="198513" y="556996"/>
                  </a:lnTo>
                  <a:lnTo>
                    <a:pt x="204368" y="594499"/>
                  </a:lnTo>
                  <a:lnTo>
                    <a:pt x="207518" y="629285"/>
                  </a:lnTo>
                  <a:lnTo>
                    <a:pt x="207975" y="656386"/>
                  </a:lnTo>
                  <a:lnTo>
                    <a:pt x="209080" y="673633"/>
                  </a:lnTo>
                  <a:lnTo>
                    <a:pt x="235623" y="710488"/>
                  </a:lnTo>
                  <a:lnTo>
                    <a:pt x="266268" y="717854"/>
                  </a:lnTo>
                  <a:lnTo>
                    <a:pt x="282282" y="715060"/>
                  </a:lnTo>
                  <a:lnTo>
                    <a:pt x="296938" y="708063"/>
                  </a:lnTo>
                  <a:lnTo>
                    <a:pt x="307251" y="698881"/>
                  </a:lnTo>
                  <a:lnTo>
                    <a:pt x="314528" y="687654"/>
                  </a:lnTo>
                  <a:lnTo>
                    <a:pt x="318414" y="674611"/>
                  </a:lnTo>
                  <a:lnTo>
                    <a:pt x="318592" y="660006"/>
                  </a:lnTo>
                  <a:close/>
                </a:path>
                <a:path w="734695" h="718184">
                  <a:moveTo>
                    <a:pt x="734555" y="504913"/>
                  </a:moveTo>
                  <a:lnTo>
                    <a:pt x="733348" y="504913"/>
                  </a:lnTo>
                  <a:lnTo>
                    <a:pt x="732155" y="506107"/>
                  </a:lnTo>
                  <a:lnTo>
                    <a:pt x="730935" y="508520"/>
                  </a:lnTo>
                  <a:lnTo>
                    <a:pt x="711771" y="515391"/>
                  </a:lnTo>
                  <a:lnTo>
                    <a:pt x="679538" y="521131"/>
                  </a:lnTo>
                  <a:lnTo>
                    <a:pt x="642340" y="525081"/>
                  </a:lnTo>
                  <a:lnTo>
                    <a:pt x="608304" y="526542"/>
                  </a:lnTo>
                  <a:lnTo>
                    <a:pt x="585457" y="526542"/>
                  </a:lnTo>
                  <a:lnTo>
                    <a:pt x="556958" y="527151"/>
                  </a:lnTo>
                  <a:lnTo>
                    <a:pt x="497725" y="525195"/>
                  </a:lnTo>
                  <a:lnTo>
                    <a:pt x="455434" y="516597"/>
                  </a:lnTo>
                  <a:lnTo>
                    <a:pt x="415404" y="476173"/>
                  </a:lnTo>
                  <a:lnTo>
                    <a:pt x="408279" y="467652"/>
                  </a:lnTo>
                  <a:lnTo>
                    <a:pt x="376529" y="439585"/>
                  </a:lnTo>
                  <a:lnTo>
                    <a:pt x="343052" y="431546"/>
                  </a:lnTo>
                  <a:lnTo>
                    <a:pt x="326986" y="435190"/>
                  </a:lnTo>
                  <a:lnTo>
                    <a:pt x="315353" y="441185"/>
                  </a:lnTo>
                  <a:lnTo>
                    <a:pt x="306095" y="449757"/>
                  </a:lnTo>
                  <a:lnTo>
                    <a:pt x="299770" y="460375"/>
                  </a:lnTo>
                  <a:lnTo>
                    <a:pt x="296938" y="472465"/>
                  </a:lnTo>
                  <a:lnTo>
                    <a:pt x="311391" y="472465"/>
                  </a:lnTo>
                  <a:lnTo>
                    <a:pt x="313385" y="463943"/>
                  </a:lnTo>
                  <a:lnTo>
                    <a:pt x="317525" y="456666"/>
                  </a:lnTo>
                  <a:lnTo>
                    <a:pt x="323710" y="450977"/>
                  </a:lnTo>
                  <a:lnTo>
                    <a:pt x="331812" y="447179"/>
                  </a:lnTo>
                  <a:lnTo>
                    <a:pt x="344792" y="444017"/>
                  </a:lnTo>
                  <a:lnTo>
                    <a:pt x="358101" y="445109"/>
                  </a:lnTo>
                  <a:lnTo>
                    <a:pt x="391871" y="467512"/>
                  </a:lnTo>
                  <a:lnTo>
                    <a:pt x="411162" y="491667"/>
                  </a:lnTo>
                  <a:lnTo>
                    <a:pt x="422871" y="506209"/>
                  </a:lnTo>
                  <a:lnTo>
                    <a:pt x="468871" y="533768"/>
                  </a:lnTo>
                  <a:lnTo>
                    <a:pt x="525818" y="539038"/>
                  </a:lnTo>
                  <a:lnTo>
                    <a:pt x="608304" y="539788"/>
                  </a:lnTo>
                  <a:lnTo>
                    <a:pt x="636993" y="538645"/>
                  </a:lnTo>
                  <a:lnTo>
                    <a:pt x="673671" y="535127"/>
                  </a:lnTo>
                  <a:lnTo>
                    <a:pt x="709231" y="529132"/>
                  </a:lnTo>
                  <a:lnTo>
                    <a:pt x="734555" y="520547"/>
                  </a:lnTo>
                  <a:lnTo>
                    <a:pt x="734555" y="504913"/>
                  </a:lnTo>
                  <a:close/>
                </a:path>
                <a:path w="734695" h="718184">
                  <a:moveTo>
                    <a:pt x="734555" y="489280"/>
                  </a:moveTo>
                  <a:lnTo>
                    <a:pt x="733348" y="489280"/>
                  </a:lnTo>
                  <a:lnTo>
                    <a:pt x="732155" y="490486"/>
                  </a:lnTo>
                  <a:lnTo>
                    <a:pt x="729742" y="491667"/>
                  </a:lnTo>
                  <a:lnTo>
                    <a:pt x="712482" y="496963"/>
                  </a:lnTo>
                  <a:lnTo>
                    <a:pt x="693661" y="500557"/>
                  </a:lnTo>
                  <a:lnTo>
                    <a:pt x="673938" y="503021"/>
                  </a:lnTo>
                  <a:lnTo>
                    <a:pt x="653986" y="504913"/>
                  </a:lnTo>
                  <a:lnTo>
                    <a:pt x="636257" y="506869"/>
                  </a:lnTo>
                  <a:lnTo>
                    <a:pt x="627951" y="508127"/>
                  </a:lnTo>
                  <a:lnTo>
                    <a:pt x="620331" y="509701"/>
                  </a:lnTo>
                  <a:lnTo>
                    <a:pt x="592861" y="512064"/>
                  </a:lnTo>
                  <a:lnTo>
                    <a:pt x="521246" y="510908"/>
                  </a:lnTo>
                  <a:lnTo>
                    <a:pt x="481850" y="505180"/>
                  </a:lnTo>
                  <a:lnTo>
                    <a:pt x="452551" y="480466"/>
                  </a:lnTo>
                  <a:lnTo>
                    <a:pt x="446011" y="456819"/>
                  </a:lnTo>
                  <a:lnTo>
                    <a:pt x="446405" y="445858"/>
                  </a:lnTo>
                  <a:lnTo>
                    <a:pt x="449618" y="403923"/>
                  </a:lnTo>
                  <a:lnTo>
                    <a:pt x="452983" y="376885"/>
                  </a:lnTo>
                  <a:lnTo>
                    <a:pt x="454888" y="350735"/>
                  </a:lnTo>
                  <a:lnTo>
                    <a:pt x="453847" y="326834"/>
                  </a:lnTo>
                  <a:lnTo>
                    <a:pt x="448424" y="306539"/>
                  </a:lnTo>
                  <a:lnTo>
                    <a:pt x="424370" y="251231"/>
                  </a:lnTo>
                  <a:lnTo>
                    <a:pt x="397471" y="191744"/>
                  </a:lnTo>
                  <a:lnTo>
                    <a:pt x="386321" y="166052"/>
                  </a:lnTo>
                  <a:lnTo>
                    <a:pt x="362915" y="116763"/>
                  </a:lnTo>
                  <a:lnTo>
                    <a:pt x="339153" y="84150"/>
                  </a:lnTo>
                  <a:lnTo>
                    <a:pt x="312915" y="56045"/>
                  </a:lnTo>
                  <a:lnTo>
                    <a:pt x="286131" y="38455"/>
                  </a:lnTo>
                  <a:lnTo>
                    <a:pt x="282536" y="39662"/>
                  </a:lnTo>
                  <a:lnTo>
                    <a:pt x="281305" y="43281"/>
                  </a:lnTo>
                  <a:lnTo>
                    <a:pt x="280085" y="45681"/>
                  </a:lnTo>
                  <a:lnTo>
                    <a:pt x="281305" y="49276"/>
                  </a:lnTo>
                  <a:lnTo>
                    <a:pt x="305625" y="66421"/>
                  </a:lnTo>
                  <a:lnTo>
                    <a:pt x="329831" y="92875"/>
                  </a:lnTo>
                  <a:lnTo>
                    <a:pt x="352018" y="123380"/>
                  </a:lnTo>
                  <a:lnTo>
                    <a:pt x="366687" y="150279"/>
                  </a:lnTo>
                  <a:lnTo>
                    <a:pt x="374827" y="170383"/>
                  </a:lnTo>
                  <a:lnTo>
                    <a:pt x="385902" y="196557"/>
                  </a:lnTo>
                  <a:lnTo>
                    <a:pt x="412369" y="257251"/>
                  </a:lnTo>
                  <a:lnTo>
                    <a:pt x="437616" y="311353"/>
                  </a:lnTo>
                  <a:lnTo>
                    <a:pt x="441655" y="329692"/>
                  </a:lnTo>
                  <a:lnTo>
                    <a:pt x="442099" y="352526"/>
                  </a:lnTo>
                  <a:lnTo>
                    <a:pt x="440296" y="377634"/>
                  </a:lnTo>
                  <a:lnTo>
                    <a:pt x="435851" y="417969"/>
                  </a:lnTo>
                  <a:lnTo>
                    <a:pt x="434441" y="432638"/>
                  </a:lnTo>
                  <a:lnTo>
                    <a:pt x="433705" y="446189"/>
                  </a:lnTo>
                  <a:lnTo>
                    <a:pt x="433997" y="458025"/>
                  </a:lnTo>
                  <a:lnTo>
                    <a:pt x="440690" y="484212"/>
                  </a:lnTo>
                  <a:lnTo>
                    <a:pt x="474408" y="515835"/>
                  </a:lnTo>
                  <a:lnTo>
                    <a:pt x="520801" y="523430"/>
                  </a:lnTo>
                  <a:lnTo>
                    <a:pt x="556768" y="524446"/>
                  </a:lnTo>
                  <a:lnTo>
                    <a:pt x="593864" y="524103"/>
                  </a:lnTo>
                  <a:lnTo>
                    <a:pt x="622757" y="521741"/>
                  </a:lnTo>
                  <a:lnTo>
                    <a:pt x="629666" y="520331"/>
                  </a:lnTo>
                  <a:lnTo>
                    <a:pt x="637603" y="519480"/>
                  </a:lnTo>
                  <a:lnTo>
                    <a:pt x="655193" y="518109"/>
                  </a:lnTo>
                  <a:lnTo>
                    <a:pt x="696214" y="512724"/>
                  </a:lnTo>
                  <a:lnTo>
                    <a:pt x="716229" y="509016"/>
                  </a:lnTo>
                  <a:lnTo>
                    <a:pt x="734555" y="503707"/>
                  </a:lnTo>
                  <a:lnTo>
                    <a:pt x="734555" y="4892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4931270" y="6510693"/>
              <a:ext cx="19685" cy="42545"/>
            </a:xfrm>
            <a:custGeom>
              <a:avLst/>
              <a:gdLst/>
              <a:ahLst/>
              <a:cxnLst/>
              <a:rect l="l" t="t" r="r" b="b"/>
              <a:pathLst>
                <a:path w="19685" h="42545">
                  <a:moveTo>
                    <a:pt x="19253" y="0"/>
                  </a:moveTo>
                  <a:lnTo>
                    <a:pt x="0" y="0"/>
                  </a:lnTo>
                  <a:lnTo>
                    <a:pt x="0" y="42062"/>
                  </a:lnTo>
                  <a:lnTo>
                    <a:pt x="19253" y="42062"/>
                  </a:lnTo>
                  <a:lnTo>
                    <a:pt x="19253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4931270" y="6510693"/>
              <a:ext cx="19685" cy="42545"/>
            </a:xfrm>
            <a:custGeom>
              <a:avLst/>
              <a:gdLst/>
              <a:ahLst/>
              <a:cxnLst/>
              <a:rect l="l" t="t" r="r" b="b"/>
              <a:pathLst>
                <a:path w="19685" h="42545">
                  <a:moveTo>
                    <a:pt x="19253" y="42062"/>
                  </a:moveTo>
                  <a:lnTo>
                    <a:pt x="19253" y="0"/>
                  </a:lnTo>
                  <a:lnTo>
                    <a:pt x="0" y="0"/>
                  </a:lnTo>
                  <a:lnTo>
                    <a:pt x="0" y="42062"/>
                  </a:lnTo>
                  <a:lnTo>
                    <a:pt x="19253" y="420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047894" y="6509512"/>
              <a:ext cx="18415" cy="41275"/>
            </a:xfrm>
            <a:custGeom>
              <a:avLst/>
              <a:gdLst/>
              <a:ahLst/>
              <a:cxnLst/>
              <a:rect l="l" t="t" r="r" b="b"/>
              <a:pathLst>
                <a:path w="18414" h="41275">
                  <a:moveTo>
                    <a:pt x="18021" y="0"/>
                  </a:moveTo>
                  <a:lnTo>
                    <a:pt x="0" y="0"/>
                  </a:lnTo>
                  <a:lnTo>
                    <a:pt x="0" y="40855"/>
                  </a:lnTo>
                  <a:lnTo>
                    <a:pt x="18021" y="40855"/>
                  </a:lnTo>
                  <a:lnTo>
                    <a:pt x="18021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047894" y="6509512"/>
              <a:ext cx="18415" cy="41275"/>
            </a:xfrm>
            <a:custGeom>
              <a:avLst/>
              <a:gdLst/>
              <a:ahLst/>
              <a:cxnLst/>
              <a:rect l="l" t="t" r="r" b="b"/>
              <a:pathLst>
                <a:path w="18414" h="41275">
                  <a:moveTo>
                    <a:pt x="18021" y="40855"/>
                  </a:moveTo>
                  <a:lnTo>
                    <a:pt x="18021" y="0"/>
                  </a:lnTo>
                  <a:lnTo>
                    <a:pt x="0" y="0"/>
                  </a:lnTo>
                  <a:lnTo>
                    <a:pt x="0" y="40855"/>
                  </a:lnTo>
                  <a:lnTo>
                    <a:pt x="18021" y="4085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4681232" y="6479451"/>
              <a:ext cx="128905" cy="96520"/>
            </a:xfrm>
            <a:custGeom>
              <a:avLst/>
              <a:gdLst/>
              <a:ahLst/>
              <a:cxnLst/>
              <a:rect l="l" t="t" r="r" b="b"/>
              <a:pathLst>
                <a:path w="128904" h="96520">
                  <a:moveTo>
                    <a:pt x="128638" y="0"/>
                  </a:moveTo>
                  <a:lnTo>
                    <a:pt x="0" y="0"/>
                  </a:lnTo>
                  <a:lnTo>
                    <a:pt x="0" y="96151"/>
                  </a:lnTo>
                  <a:lnTo>
                    <a:pt x="128638" y="96151"/>
                  </a:lnTo>
                  <a:lnTo>
                    <a:pt x="128638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4681232" y="6479451"/>
              <a:ext cx="128905" cy="96520"/>
            </a:xfrm>
            <a:custGeom>
              <a:avLst/>
              <a:gdLst/>
              <a:ahLst/>
              <a:cxnLst/>
              <a:rect l="l" t="t" r="r" b="b"/>
              <a:pathLst>
                <a:path w="128904" h="96520">
                  <a:moveTo>
                    <a:pt x="128638" y="96151"/>
                  </a:moveTo>
                  <a:lnTo>
                    <a:pt x="128638" y="0"/>
                  </a:lnTo>
                  <a:lnTo>
                    <a:pt x="0" y="0"/>
                  </a:lnTo>
                  <a:lnTo>
                    <a:pt x="0" y="96151"/>
                  </a:lnTo>
                  <a:lnTo>
                    <a:pt x="128638" y="9615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2991662" y="4894960"/>
              <a:ext cx="2228850" cy="2633345"/>
            </a:xfrm>
            <a:custGeom>
              <a:avLst/>
              <a:gdLst/>
              <a:ahLst/>
              <a:cxnLst/>
              <a:rect l="l" t="t" r="r" b="b"/>
              <a:pathLst>
                <a:path w="2228850" h="2633345">
                  <a:moveTo>
                    <a:pt x="2154821" y="0"/>
                  </a:moveTo>
                  <a:lnTo>
                    <a:pt x="165531" y="0"/>
                  </a:lnTo>
                  <a:lnTo>
                    <a:pt x="165531" y="6134"/>
                  </a:lnTo>
                  <a:lnTo>
                    <a:pt x="2154821" y="6134"/>
                  </a:lnTo>
                  <a:lnTo>
                    <a:pt x="2154821" y="0"/>
                  </a:lnTo>
                  <a:close/>
                </a:path>
                <a:path w="2228850" h="2633345">
                  <a:moveTo>
                    <a:pt x="2228278" y="2165121"/>
                  </a:moveTo>
                  <a:lnTo>
                    <a:pt x="0" y="2165121"/>
                  </a:lnTo>
                  <a:lnTo>
                    <a:pt x="0" y="2171293"/>
                  </a:lnTo>
                  <a:lnTo>
                    <a:pt x="2228278" y="2171293"/>
                  </a:lnTo>
                  <a:lnTo>
                    <a:pt x="2228278" y="2165121"/>
                  </a:lnTo>
                  <a:close/>
                </a:path>
                <a:path w="2228850" h="2633345">
                  <a:moveTo>
                    <a:pt x="2228354" y="2626626"/>
                  </a:moveTo>
                  <a:lnTo>
                    <a:pt x="63" y="2626626"/>
                  </a:lnTo>
                  <a:lnTo>
                    <a:pt x="63" y="2632786"/>
                  </a:lnTo>
                  <a:lnTo>
                    <a:pt x="2228354" y="2632786"/>
                  </a:lnTo>
                  <a:lnTo>
                    <a:pt x="2228354" y="2626626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6" name="object 32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267570" y="6898856"/>
              <a:ext cx="337947" cy="157886"/>
            </a:xfrm>
            <a:prstGeom prst="rect">
              <a:avLst/>
            </a:prstGeom>
          </p:spPr>
        </p:pic>
        <p:sp>
          <p:nvSpPr>
            <p:cNvPr id="327" name="object 327"/>
            <p:cNvSpPr/>
            <p:nvPr/>
          </p:nvSpPr>
          <p:spPr>
            <a:xfrm>
              <a:off x="4588522" y="5764682"/>
              <a:ext cx="554990" cy="1154430"/>
            </a:xfrm>
            <a:custGeom>
              <a:avLst/>
              <a:gdLst/>
              <a:ahLst/>
              <a:cxnLst/>
              <a:rect l="l" t="t" r="r" b="b"/>
              <a:pathLst>
                <a:path w="554989" h="1154429">
                  <a:moveTo>
                    <a:pt x="475627" y="1154137"/>
                  </a:moveTo>
                  <a:lnTo>
                    <a:pt x="554520" y="1154137"/>
                  </a:lnTo>
                </a:path>
                <a:path w="554989" h="1154429">
                  <a:moveTo>
                    <a:pt x="364489" y="1049782"/>
                  </a:moveTo>
                  <a:lnTo>
                    <a:pt x="411924" y="1049782"/>
                  </a:lnTo>
                </a:path>
                <a:path w="554989" h="1154429">
                  <a:moveTo>
                    <a:pt x="349999" y="1112913"/>
                  </a:moveTo>
                  <a:lnTo>
                    <a:pt x="399262" y="1112913"/>
                  </a:lnTo>
                </a:path>
                <a:path w="554989" h="1154429">
                  <a:moveTo>
                    <a:pt x="0" y="419"/>
                  </a:moveTo>
                  <a:lnTo>
                    <a:pt x="156083" y="0"/>
                  </a:lnTo>
                </a:path>
              </a:pathLst>
            </a:custGeom>
            <a:ln w="4572">
              <a:solidFill>
                <a:srgbClr val="EDED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4053535" y="5967425"/>
              <a:ext cx="113030" cy="41910"/>
            </a:xfrm>
            <a:custGeom>
              <a:avLst/>
              <a:gdLst/>
              <a:ahLst/>
              <a:cxnLst/>
              <a:rect l="l" t="t" r="r" b="b"/>
              <a:pathLst>
                <a:path w="113029" h="41910">
                  <a:moveTo>
                    <a:pt x="112991" y="1879"/>
                  </a:moveTo>
                  <a:lnTo>
                    <a:pt x="0" y="1879"/>
                  </a:lnTo>
                </a:path>
                <a:path w="113029" h="41910">
                  <a:moveTo>
                    <a:pt x="85940" y="41910"/>
                  </a:moveTo>
                  <a:lnTo>
                    <a:pt x="112991" y="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343605" y="5761126"/>
              <a:ext cx="38735" cy="77470"/>
            </a:xfrm>
            <a:custGeom>
              <a:avLst/>
              <a:gdLst/>
              <a:ahLst/>
              <a:cxnLst/>
              <a:rect l="l" t="t" r="r" b="b"/>
              <a:pathLst>
                <a:path w="38735" h="77470">
                  <a:moveTo>
                    <a:pt x="38455" y="0"/>
                  </a:moveTo>
                  <a:lnTo>
                    <a:pt x="0" y="40881"/>
                  </a:lnTo>
                  <a:lnTo>
                    <a:pt x="0" y="76949"/>
                  </a:lnTo>
                  <a:lnTo>
                    <a:pt x="38455" y="37274"/>
                  </a:lnTo>
                  <a:lnTo>
                    <a:pt x="38455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343605" y="5761126"/>
              <a:ext cx="38735" cy="77470"/>
            </a:xfrm>
            <a:custGeom>
              <a:avLst/>
              <a:gdLst/>
              <a:ahLst/>
              <a:cxnLst/>
              <a:rect l="l" t="t" r="r" b="b"/>
              <a:pathLst>
                <a:path w="38735" h="77470">
                  <a:moveTo>
                    <a:pt x="0" y="76949"/>
                  </a:moveTo>
                  <a:lnTo>
                    <a:pt x="38455" y="37274"/>
                  </a:lnTo>
                  <a:lnTo>
                    <a:pt x="38455" y="0"/>
                  </a:lnTo>
                  <a:lnTo>
                    <a:pt x="0" y="4088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353968" y="6403695"/>
              <a:ext cx="354965" cy="63500"/>
            </a:xfrm>
            <a:custGeom>
              <a:avLst/>
              <a:gdLst/>
              <a:ahLst/>
              <a:cxnLst/>
              <a:rect l="l" t="t" r="r" b="b"/>
              <a:pathLst>
                <a:path w="354964" h="63500">
                  <a:moveTo>
                    <a:pt x="354660" y="0"/>
                  </a:moveTo>
                  <a:lnTo>
                    <a:pt x="25" y="0"/>
                  </a:lnTo>
                  <a:lnTo>
                    <a:pt x="0" y="62890"/>
                  </a:lnTo>
                  <a:lnTo>
                    <a:pt x="354660" y="61315"/>
                  </a:lnTo>
                  <a:lnTo>
                    <a:pt x="35466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353968" y="6403695"/>
              <a:ext cx="354965" cy="63500"/>
            </a:xfrm>
            <a:custGeom>
              <a:avLst/>
              <a:gdLst/>
              <a:ahLst/>
              <a:cxnLst/>
              <a:rect l="l" t="t" r="r" b="b"/>
              <a:pathLst>
                <a:path w="354964" h="63500">
                  <a:moveTo>
                    <a:pt x="354660" y="61315"/>
                  </a:moveTo>
                  <a:lnTo>
                    <a:pt x="354660" y="0"/>
                  </a:lnTo>
                  <a:lnTo>
                    <a:pt x="25" y="0"/>
                  </a:lnTo>
                  <a:lnTo>
                    <a:pt x="0" y="628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4946904" y="692185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19227" y="0"/>
                  </a:moveTo>
                  <a:lnTo>
                    <a:pt x="6032" y="0"/>
                  </a:lnTo>
                  <a:lnTo>
                    <a:pt x="0" y="6019"/>
                  </a:lnTo>
                  <a:lnTo>
                    <a:pt x="0" y="19227"/>
                  </a:lnTo>
                  <a:lnTo>
                    <a:pt x="6032" y="25247"/>
                  </a:lnTo>
                  <a:lnTo>
                    <a:pt x="13246" y="25247"/>
                  </a:lnTo>
                  <a:lnTo>
                    <a:pt x="19227" y="25247"/>
                  </a:lnTo>
                  <a:lnTo>
                    <a:pt x="25247" y="19227"/>
                  </a:lnTo>
                  <a:lnTo>
                    <a:pt x="25247" y="6019"/>
                  </a:lnTo>
                  <a:lnTo>
                    <a:pt x="192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4" name="object 334"/>
          <p:cNvSpPr txBox="1"/>
          <p:nvPr/>
        </p:nvSpPr>
        <p:spPr>
          <a:xfrm>
            <a:off x="7958210" y="557499"/>
            <a:ext cx="3923029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-15" dirty="0">
                <a:latin typeface="Lucida Sans Unicode"/>
                <a:cs typeface="Lucida Sans Unicode"/>
              </a:rPr>
              <a:t>Sección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servicio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5" dirty="0">
                <a:latin typeface="Lucida Sans Unicode"/>
                <a:cs typeface="Lucida Sans Unicode"/>
              </a:rPr>
              <a:t>Dispositivos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5" dirty="0">
                <a:latin typeface="Lucida Sans Unicode"/>
                <a:cs typeface="Lucida Sans Unicode"/>
              </a:rPr>
              <a:t>desconexión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principal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337" name="object 337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30</a:t>
            </a:fld>
            <a:endParaRPr spc="-75" dirty="0"/>
          </a:p>
        </p:txBody>
      </p:sp>
      <p:sp>
        <p:nvSpPr>
          <p:cNvPr id="335" name="object 335"/>
          <p:cNvSpPr txBox="1"/>
          <p:nvPr/>
        </p:nvSpPr>
        <p:spPr>
          <a:xfrm>
            <a:off x="7958210" y="1859249"/>
            <a:ext cx="4319905" cy="2585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26695">
              <a:lnSpc>
                <a:spcPct val="141200"/>
              </a:lnSpc>
              <a:spcBef>
                <a:spcPts val="100"/>
              </a:spcBef>
            </a:pPr>
            <a:r>
              <a:rPr sz="850" spc="10" dirty="0">
                <a:latin typeface="Lucida Sans Unicode"/>
                <a:cs typeface="Lucida Sans Unicode"/>
              </a:rPr>
              <a:t>Por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lo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general,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requiere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más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desconexión </a:t>
            </a:r>
            <a:r>
              <a:rPr sz="850" spc="-15" dirty="0">
                <a:latin typeface="Lucida Sans Unicode"/>
                <a:cs typeface="Lucida Sans Unicode"/>
              </a:rPr>
              <a:t>principal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servicio. </a:t>
            </a:r>
            <a:r>
              <a:rPr sz="850" spc="15" dirty="0">
                <a:latin typeface="Lucida Sans Unicode"/>
                <a:cs typeface="Lucida Sans Unicode"/>
              </a:rPr>
              <a:t>Un </a:t>
            </a:r>
            <a:r>
              <a:rPr sz="850" spc="-20" dirty="0">
                <a:latin typeface="Lucida Sans Unicode"/>
                <a:cs typeface="Lucida Sans Unicode"/>
              </a:rPr>
              <a:t>dispositivo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monta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más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secciones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distribución.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algunas </a:t>
            </a:r>
            <a:r>
              <a:rPr sz="850" spc="-20" dirty="0">
                <a:latin typeface="Lucida Sans Unicode"/>
                <a:cs typeface="Lucida Sans Unicode"/>
              </a:rPr>
              <a:t>aplicaciones,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requiere que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 </a:t>
            </a:r>
            <a:r>
              <a:rPr sz="850" spc="-15" dirty="0">
                <a:latin typeface="Lucida Sans Unicode"/>
                <a:cs typeface="Lucida Sans Unicode"/>
              </a:rPr>
              <a:t>del servicio principal </a:t>
            </a:r>
            <a:r>
              <a:rPr sz="850" spc="-10" dirty="0">
                <a:latin typeface="Lucida Sans Unicode"/>
                <a:cs typeface="Lucida Sans Unicode"/>
              </a:rPr>
              <a:t>esté ubicada </a:t>
            </a:r>
            <a:r>
              <a:rPr sz="850" spc="-5" dirty="0">
                <a:latin typeface="Lucida Sans Unicode"/>
                <a:cs typeface="Lucida Sans Unicode"/>
              </a:rPr>
              <a:t>de forma remota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parte 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equipo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considera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red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remota.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servicio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10" dirty="0">
                <a:latin typeface="Lucida Sans Unicode"/>
                <a:cs typeface="Lucida Sans Unicode"/>
              </a:rPr>
              <a:t>tableros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5" dirty="0">
                <a:latin typeface="Lucida Sans Unicode"/>
                <a:cs typeface="Lucida Sans Unicode"/>
              </a:rPr>
              <a:t>de Siemens puede acomodar </a:t>
            </a:r>
            <a:r>
              <a:rPr sz="850" dirty="0">
                <a:latin typeface="Lucida Sans Unicode"/>
                <a:cs typeface="Lucida Sans Unicode"/>
              </a:rPr>
              <a:t> una </a:t>
            </a:r>
            <a:r>
              <a:rPr sz="850" spc="-5" dirty="0">
                <a:latin typeface="Lucida Sans Unicode"/>
                <a:cs typeface="Lucida Sans Unicode"/>
              </a:rPr>
              <a:t>variedad de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 </a:t>
            </a:r>
            <a:r>
              <a:rPr sz="850" spc="-20" dirty="0">
                <a:latin typeface="Lucida Sans Unicode"/>
                <a:cs typeface="Lucida Sans Unicode"/>
              </a:rPr>
              <a:t>principales. </a:t>
            </a:r>
            <a:r>
              <a:rPr sz="850" dirty="0">
                <a:latin typeface="Lucida Sans Unicode"/>
                <a:cs typeface="Lucida Sans Unicode"/>
              </a:rPr>
              <a:t>Según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10" dirty="0">
                <a:latin typeface="Lucida Sans Unicode"/>
                <a:cs typeface="Lucida Sans Unicode"/>
              </a:rPr>
              <a:t>modelo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y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15" dirty="0">
                <a:latin typeface="Lucida Sans Unicode"/>
                <a:cs typeface="Lucida Sans Unicode"/>
              </a:rPr>
              <a:t>requisitos del </a:t>
            </a:r>
            <a:r>
              <a:rPr sz="850" spc="-20" dirty="0">
                <a:latin typeface="Lucida Sans Unicode"/>
                <a:cs typeface="Lucida Sans Unicode"/>
              </a:rPr>
              <a:t>cliente,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20" dirty="0">
                <a:latin typeface="Lucida Sans Unicode"/>
                <a:cs typeface="Lucida Sans Unicode"/>
              </a:rPr>
              <a:t>dispositivo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 principal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 </a:t>
            </a:r>
            <a:r>
              <a:rPr sz="850" spc="-10" dirty="0">
                <a:latin typeface="Lucida Sans Unicode"/>
                <a:cs typeface="Lucida Sans Unicode"/>
              </a:rPr>
              <a:t>ser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0" dirty="0">
                <a:latin typeface="Lucida Sans Unicode"/>
                <a:cs typeface="Lucida Sans Unicode"/>
              </a:rPr>
              <a:t>interruptor </a:t>
            </a:r>
            <a:r>
              <a:rPr sz="850" spc="-20" dirty="0">
                <a:latin typeface="Lucida Sans Unicode"/>
                <a:cs typeface="Lucida Sans Unicode"/>
              </a:rPr>
              <a:t>fusible </a:t>
            </a:r>
            <a:r>
              <a:rPr sz="850" spc="-30" dirty="0">
                <a:latin typeface="Lucida Sans Unicode"/>
                <a:cs typeface="Lucida Sans Unicode"/>
              </a:rPr>
              <a:t>Vacu-Break,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0" dirty="0">
                <a:latin typeface="Lucida Sans Unicode"/>
                <a:cs typeface="Lucida Sans Unicode"/>
              </a:rPr>
              <a:t>interruptor </a:t>
            </a:r>
            <a:r>
              <a:rPr sz="850" spc="-20" dirty="0">
                <a:latin typeface="Lucida Sans Unicode"/>
                <a:cs typeface="Lucida Sans Unicode"/>
              </a:rPr>
              <a:t>fusible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alta presión </a:t>
            </a:r>
            <a:r>
              <a:rPr sz="850" spc="-5" dirty="0">
                <a:latin typeface="Lucida Sans Unicode"/>
                <a:cs typeface="Lucida Sans Unicode"/>
              </a:rPr>
              <a:t> de </a:t>
            </a:r>
            <a:r>
              <a:rPr sz="850" spc="-15" dirty="0">
                <a:latin typeface="Lucida Sans Unicode"/>
                <a:cs typeface="Lucida Sans Unicode"/>
              </a:rPr>
              <a:t>contacto (HCP),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0" dirty="0">
                <a:latin typeface="Lucida Sans Unicode"/>
                <a:cs typeface="Lucida Sans Unicode"/>
              </a:rPr>
              <a:t>interruptor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presión atornillado </a:t>
            </a:r>
            <a:r>
              <a:rPr sz="850" spc="-15" dirty="0">
                <a:latin typeface="Lucida Sans Unicode"/>
                <a:cs typeface="Lucida Sans Unicode"/>
              </a:rPr>
              <a:t>con </a:t>
            </a:r>
            <a:r>
              <a:rPr sz="850" spc="-20" dirty="0">
                <a:latin typeface="Lucida Sans Unicode"/>
                <a:cs typeface="Lucida Sans Unicode"/>
              </a:rPr>
              <a:t>fusible </a:t>
            </a:r>
            <a:r>
              <a:rPr sz="850" spc="5" dirty="0">
                <a:latin typeface="Lucida Sans Unicode"/>
                <a:cs typeface="Lucida Sans Unicode"/>
              </a:rPr>
              <a:t>(BPS),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disyuntor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caja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moldeada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(MCCB),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interruptor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caja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aislada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disyuntor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(ICCB)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disyuntor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potencia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baja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tensión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(LV).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9030450" y="5769167"/>
            <a:ext cx="337185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  <a:tabLst>
                <a:tab pos="248285" algn="l"/>
              </a:tabLst>
            </a:pPr>
            <a:r>
              <a:rPr sz="150" u="sng" dirty="0">
                <a:solidFill>
                  <a:srgbClr val="FFFFFF"/>
                </a:solidFill>
                <a:uFill>
                  <a:solidFill>
                    <a:srgbClr val="66676A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50" dirty="0">
                <a:solidFill>
                  <a:srgbClr val="FFFFFF"/>
                </a:solidFill>
                <a:latin typeface="Times New Roman"/>
                <a:cs typeface="Times New Roman"/>
              </a:rPr>
              <a:t>              </a:t>
            </a:r>
            <a:r>
              <a:rPr sz="1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s</a:t>
            </a:r>
            <a:endParaRPr sz="1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397771" y="2306510"/>
            <a:ext cx="339090" cy="304800"/>
            <a:chOff x="4343171" y="2306510"/>
            <a:chExt cx="339090" cy="304800"/>
          </a:xfrm>
        </p:grpSpPr>
        <p:sp>
          <p:nvSpPr>
            <p:cNvPr id="3" name="object 3"/>
            <p:cNvSpPr/>
            <p:nvPr/>
          </p:nvSpPr>
          <p:spPr>
            <a:xfrm>
              <a:off x="4445584" y="2552271"/>
              <a:ext cx="234950" cy="59055"/>
            </a:xfrm>
            <a:custGeom>
              <a:avLst/>
              <a:gdLst/>
              <a:ahLst/>
              <a:cxnLst/>
              <a:rect l="l" t="t" r="r" b="b"/>
              <a:pathLst>
                <a:path w="234950" h="59055">
                  <a:moveTo>
                    <a:pt x="50163" y="0"/>
                  </a:moveTo>
                  <a:lnTo>
                    <a:pt x="34664" y="366"/>
                  </a:lnTo>
                  <a:lnTo>
                    <a:pt x="18060" y="5508"/>
                  </a:lnTo>
                  <a:lnTo>
                    <a:pt x="0" y="16303"/>
                  </a:lnTo>
                  <a:lnTo>
                    <a:pt x="8496" y="16278"/>
                  </a:lnTo>
                  <a:lnTo>
                    <a:pt x="16141" y="14208"/>
                  </a:lnTo>
                  <a:lnTo>
                    <a:pt x="22136" y="13116"/>
                  </a:lnTo>
                  <a:lnTo>
                    <a:pt x="30186" y="12157"/>
                  </a:lnTo>
                  <a:lnTo>
                    <a:pt x="39152" y="12115"/>
                  </a:lnTo>
                  <a:lnTo>
                    <a:pt x="48287" y="13241"/>
                  </a:lnTo>
                  <a:lnTo>
                    <a:pt x="56845" y="15783"/>
                  </a:lnTo>
                  <a:lnTo>
                    <a:pt x="176936" y="55813"/>
                  </a:lnTo>
                  <a:lnTo>
                    <a:pt x="194975" y="58543"/>
                  </a:lnTo>
                  <a:lnTo>
                    <a:pt x="211848" y="57599"/>
                  </a:lnTo>
                  <a:lnTo>
                    <a:pt x="225721" y="53314"/>
                  </a:lnTo>
                  <a:lnTo>
                    <a:pt x="234759" y="46021"/>
                  </a:lnTo>
                  <a:lnTo>
                    <a:pt x="234911" y="23199"/>
                  </a:lnTo>
                  <a:lnTo>
                    <a:pt x="225267" y="34461"/>
                  </a:lnTo>
                  <a:lnTo>
                    <a:pt x="213018" y="41102"/>
                  </a:lnTo>
                  <a:lnTo>
                    <a:pt x="199334" y="43525"/>
                  </a:lnTo>
                  <a:lnTo>
                    <a:pt x="185381" y="42135"/>
                  </a:lnTo>
                  <a:lnTo>
                    <a:pt x="64909" y="3527"/>
                  </a:lnTo>
                  <a:lnTo>
                    <a:pt x="50163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343171" y="2306510"/>
              <a:ext cx="339090" cy="289560"/>
            </a:xfrm>
            <a:custGeom>
              <a:avLst/>
              <a:gdLst/>
              <a:ahLst/>
              <a:cxnLst/>
              <a:rect l="l" t="t" r="r" b="b"/>
              <a:pathLst>
                <a:path w="339089" h="289560">
                  <a:moveTo>
                    <a:pt x="303364" y="0"/>
                  </a:moveTo>
                  <a:lnTo>
                    <a:pt x="301599" y="255320"/>
                  </a:lnTo>
                  <a:lnTo>
                    <a:pt x="286567" y="253150"/>
                  </a:lnTo>
                  <a:lnTo>
                    <a:pt x="275456" y="250651"/>
                  </a:lnTo>
                  <a:lnTo>
                    <a:pt x="267184" y="247818"/>
                  </a:lnTo>
                  <a:lnTo>
                    <a:pt x="260667" y="244640"/>
                  </a:lnTo>
                  <a:lnTo>
                    <a:pt x="185927" y="218846"/>
                  </a:lnTo>
                  <a:lnTo>
                    <a:pt x="171741" y="214802"/>
                  </a:lnTo>
                  <a:lnTo>
                    <a:pt x="155798" y="211839"/>
                  </a:lnTo>
                  <a:lnTo>
                    <a:pt x="140020" y="209709"/>
                  </a:lnTo>
                  <a:lnTo>
                    <a:pt x="126326" y="208165"/>
                  </a:lnTo>
                  <a:lnTo>
                    <a:pt x="43586" y="181495"/>
                  </a:lnTo>
                  <a:lnTo>
                    <a:pt x="24263" y="183210"/>
                  </a:lnTo>
                  <a:lnTo>
                    <a:pt x="11782" y="189264"/>
                  </a:lnTo>
                  <a:lnTo>
                    <a:pt x="4306" y="196990"/>
                  </a:lnTo>
                  <a:lnTo>
                    <a:pt x="0" y="203720"/>
                  </a:lnTo>
                  <a:lnTo>
                    <a:pt x="0" y="222402"/>
                  </a:lnTo>
                  <a:lnTo>
                    <a:pt x="91287" y="261302"/>
                  </a:lnTo>
                  <a:lnTo>
                    <a:pt x="97015" y="262089"/>
                  </a:lnTo>
                  <a:lnTo>
                    <a:pt x="102412" y="262064"/>
                  </a:lnTo>
                  <a:lnTo>
                    <a:pt x="120473" y="251268"/>
                  </a:lnTo>
                  <a:lnTo>
                    <a:pt x="137077" y="246127"/>
                  </a:lnTo>
                  <a:lnTo>
                    <a:pt x="152576" y="245760"/>
                  </a:lnTo>
                  <a:lnTo>
                    <a:pt x="167322" y="249288"/>
                  </a:lnTo>
                  <a:lnTo>
                    <a:pt x="287794" y="287896"/>
                  </a:lnTo>
                  <a:lnTo>
                    <a:pt x="301747" y="289286"/>
                  </a:lnTo>
                  <a:lnTo>
                    <a:pt x="315431" y="286862"/>
                  </a:lnTo>
                  <a:lnTo>
                    <a:pt x="327680" y="280222"/>
                  </a:lnTo>
                  <a:lnTo>
                    <a:pt x="337324" y="268960"/>
                  </a:lnTo>
                  <a:lnTo>
                    <a:pt x="338963" y="7111"/>
                  </a:lnTo>
                  <a:lnTo>
                    <a:pt x="30336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823019" y="1855445"/>
            <a:ext cx="1660525" cy="1336675"/>
            <a:chOff x="4768418" y="1855444"/>
            <a:chExt cx="1660525" cy="1336675"/>
          </a:xfrm>
        </p:grpSpPr>
        <p:sp>
          <p:nvSpPr>
            <p:cNvPr id="6" name="object 6"/>
            <p:cNvSpPr/>
            <p:nvPr/>
          </p:nvSpPr>
          <p:spPr>
            <a:xfrm>
              <a:off x="4768494" y="1855444"/>
              <a:ext cx="1659889" cy="1318260"/>
            </a:xfrm>
            <a:custGeom>
              <a:avLst/>
              <a:gdLst/>
              <a:ahLst/>
              <a:cxnLst/>
              <a:rect l="l" t="t" r="r" b="b"/>
              <a:pathLst>
                <a:path w="1659889" h="1318260">
                  <a:moveTo>
                    <a:pt x="3492" y="0"/>
                  </a:moveTo>
                  <a:lnTo>
                    <a:pt x="0" y="909408"/>
                  </a:lnTo>
                  <a:lnTo>
                    <a:pt x="1102207" y="1179842"/>
                  </a:lnTo>
                  <a:lnTo>
                    <a:pt x="1116406" y="1183741"/>
                  </a:lnTo>
                  <a:lnTo>
                    <a:pt x="1659877" y="1317688"/>
                  </a:lnTo>
                  <a:lnTo>
                    <a:pt x="1651127" y="335394"/>
                  </a:lnTo>
                  <a:lnTo>
                    <a:pt x="1149350" y="233095"/>
                  </a:lnTo>
                  <a:lnTo>
                    <a:pt x="1102207" y="224180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768418" y="2764853"/>
              <a:ext cx="1660525" cy="427355"/>
            </a:xfrm>
            <a:custGeom>
              <a:avLst/>
              <a:gdLst/>
              <a:ahLst/>
              <a:cxnLst/>
              <a:rect l="l" t="t" r="r" b="b"/>
              <a:pathLst>
                <a:path w="1660525" h="427355">
                  <a:moveTo>
                    <a:pt x="1660105" y="426859"/>
                  </a:moveTo>
                  <a:lnTo>
                    <a:pt x="1659953" y="408279"/>
                  </a:lnTo>
                  <a:lnTo>
                    <a:pt x="1116482" y="274332"/>
                  </a:lnTo>
                  <a:lnTo>
                    <a:pt x="1102283" y="270433"/>
                  </a:lnTo>
                  <a:lnTo>
                    <a:pt x="76" y="0"/>
                  </a:lnTo>
                  <a:lnTo>
                    <a:pt x="0" y="18516"/>
                  </a:lnTo>
                  <a:lnTo>
                    <a:pt x="1101598" y="289471"/>
                  </a:lnTo>
                  <a:lnTo>
                    <a:pt x="1660105" y="426859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9028569" y="1351000"/>
            <a:ext cx="359410" cy="200660"/>
          </a:xfrm>
          <a:custGeom>
            <a:avLst/>
            <a:gdLst/>
            <a:ahLst/>
            <a:cxnLst/>
            <a:rect l="l" t="t" r="r" b="b"/>
            <a:pathLst>
              <a:path w="359410" h="200659">
                <a:moveTo>
                  <a:pt x="1765" y="9594"/>
                </a:moveTo>
                <a:lnTo>
                  <a:pt x="1765" y="200190"/>
                </a:lnTo>
                <a:lnTo>
                  <a:pt x="153898" y="102323"/>
                </a:lnTo>
                <a:lnTo>
                  <a:pt x="356736" y="102323"/>
                </a:lnTo>
                <a:lnTo>
                  <a:pt x="359410" y="66725"/>
                </a:lnTo>
                <a:lnTo>
                  <a:pt x="20447" y="19570"/>
                </a:lnTo>
                <a:lnTo>
                  <a:pt x="6257" y="15144"/>
                </a:lnTo>
                <a:lnTo>
                  <a:pt x="1765" y="9594"/>
                </a:lnTo>
                <a:close/>
              </a:path>
              <a:path w="359410" h="200659">
                <a:moveTo>
                  <a:pt x="356736" y="102323"/>
                </a:moveTo>
                <a:lnTo>
                  <a:pt x="153898" y="102323"/>
                </a:lnTo>
                <a:lnTo>
                  <a:pt x="354063" y="137909"/>
                </a:lnTo>
                <a:lnTo>
                  <a:pt x="356736" y="102323"/>
                </a:lnTo>
                <a:close/>
              </a:path>
              <a:path w="359410" h="200659">
                <a:moveTo>
                  <a:pt x="8889" y="0"/>
                </a:moveTo>
                <a:lnTo>
                  <a:pt x="0" y="4470"/>
                </a:lnTo>
                <a:lnTo>
                  <a:pt x="1765" y="8013"/>
                </a:lnTo>
                <a:lnTo>
                  <a:pt x="1765" y="9148"/>
                </a:lnTo>
                <a:lnTo>
                  <a:pt x="3562" y="3940"/>
                </a:lnTo>
                <a:lnTo>
                  <a:pt x="8889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7971650" y="1989784"/>
            <a:ext cx="332740" cy="161290"/>
          </a:xfrm>
          <a:custGeom>
            <a:avLst/>
            <a:gdLst/>
            <a:ahLst/>
            <a:cxnLst/>
            <a:rect l="l" t="t" r="r" b="b"/>
            <a:pathLst>
              <a:path w="332739" h="161289">
                <a:moveTo>
                  <a:pt x="332727" y="21348"/>
                </a:moveTo>
                <a:lnTo>
                  <a:pt x="266001" y="25793"/>
                </a:lnTo>
                <a:lnTo>
                  <a:pt x="250520" y="25349"/>
                </a:lnTo>
                <a:lnTo>
                  <a:pt x="233629" y="24244"/>
                </a:lnTo>
                <a:lnTo>
                  <a:pt x="217576" y="22796"/>
                </a:lnTo>
                <a:lnTo>
                  <a:pt x="204622" y="21348"/>
                </a:lnTo>
                <a:lnTo>
                  <a:pt x="48044" y="0"/>
                </a:lnTo>
                <a:lnTo>
                  <a:pt x="32270" y="26593"/>
                </a:lnTo>
                <a:lnTo>
                  <a:pt x="18008" y="55283"/>
                </a:lnTo>
                <a:lnTo>
                  <a:pt x="6743" y="83464"/>
                </a:lnTo>
                <a:lnTo>
                  <a:pt x="0" y="108546"/>
                </a:lnTo>
                <a:lnTo>
                  <a:pt x="15405" y="111950"/>
                </a:lnTo>
                <a:lnTo>
                  <a:pt x="237540" y="161036"/>
                </a:lnTo>
                <a:lnTo>
                  <a:pt x="237540" y="82753"/>
                </a:lnTo>
                <a:lnTo>
                  <a:pt x="302806" y="40652"/>
                </a:lnTo>
                <a:lnTo>
                  <a:pt x="332727" y="21348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7969365" y="1236625"/>
            <a:ext cx="3762375" cy="1957705"/>
            <a:chOff x="2914764" y="1236624"/>
            <a:chExt cx="3762375" cy="1957705"/>
          </a:xfrm>
        </p:grpSpPr>
        <p:sp>
          <p:nvSpPr>
            <p:cNvPr id="11" name="object 11"/>
            <p:cNvSpPr/>
            <p:nvPr/>
          </p:nvSpPr>
          <p:spPr>
            <a:xfrm>
              <a:off x="3790696" y="1738020"/>
              <a:ext cx="23495" cy="805180"/>
            </a:xfrm>
            <a:custGeom>
              <a:avLst/>
              <a:gdLst/>
              <a:ahLst/>
              <a:cxnLst/>
              <a:rect l="l" t="t" r="r" b="b"/>
              <a:pathLst>
                <a:path w="23495" h="805180">
                  <a:moveTo>
                    <a:pt x="23126" y="0"/>
                  </a:moveTo>
                  <a:lnTo>
                    <a:pt x="4457" y="11544"/>
                  </a:lnTo>
                  <a:lnTo>
                    <a:pt x="0" y="805129"/>
                  </a:lnTo>
                  <a:lnTo>
                    <a:pt x="9778" y="796239"/>
                  </a:lnTo>
                  <a:lnTo>
                    <a:pt x="17030" y="798220"/>
                  </a:lnTo>
                  <a:lnTo>
                    <a:pt x="17805" y="771436"/>
                  </a:lnTo>
                  <a:lnTo>
                    <a:pt x="8889" y="768654"/>
                  </a:lnTo>
                  <a:lnTo>
                    <a:pt x="8889" y="761542"/>
                  </a:lnTo>
                  <a:lnTo>
                    <a:pt x="17792" y="755294"/>
                  </a:lnTo>
                  <a:lnTo>
                    <a:pt x="23126" y="0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820934" y="1453324"/>
              <a:ext cx="2299970" cy="562610"/>
            </a:xfrm>
            <a:custGeom>
              <a:avLst/>
              <a:gdLst/>
              <a:ahLst/>
              <a:cxnLst/>
              <a:rect l="l" t="t" r="r" b="b"/>
              <a:pathLst>
                <a:path w="2299970" h="562610">
                  <a:moveTo>
                    <a:pt x="306933" y="0"/>
                  </a:moveTo>
                  <a:lnTo>
                    <a:pt x="0" y="197497"/>
                  </a:lnTo>
                  <a:lnTo>
                    <a:pt x="87198" y="212623"/>
                  </a:lnTo>
                  <a:lnTo>
                    <a:pt x="87198" y="219735"/>
                  </a:lnTo>
                  <a:lnTo>
                    <a:pt x="80073" y="225069"/>
                  </a:lnTo>
                  <a:lnTo>
                    <a:pt x="951052" y="402120"/>
                  </a:lnTo>
                  <a:lnTo>
                    <a:pt x="1028433" y="345186"/>
                  </a:lnTo>
                  <a:lnTo>
                    <a:pt x="2121827" y="562254"/>
                  </a:lnTo>
                  <a:lnTo>
                    <a:pt x="2299779" y="354977"/>
                  </a:lnTo>
                  <a:lnTo>
                    <a:pt x="30693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4764" y="1238910"/>
              <a:ext cx="3756850" cy="1952802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3820934" y="1453324"/>
              <a:ext cx="2299970" cy="562610"/>
            </a:xfrm>
            <a:custGeom>
              <a:avLst/>
              <a:gdLst/>
              <a:ahLst/>
              <a:cxnLst/>
              <a:rect l="l" t="t" r="r" b="b"/>
              <a:pathLst>
                <a:path w="2299970" h="562610">
                  <a:moveTo>
                    <a:pt x="306933" y="0"/>
                  </a:moveTo>
                  <a:lnTo>
                    <a:pt x="0" y="197497"/>
                  </a:lnTo>
                  <a:lnTo>
                    <a:pt x="87198" y="212623"/>
                  </a:lnTo>
                  <a:lnTo>
                    <a:pt x="87198" y="219735"/>
                  </a:lnTo>
                  <a:lnTo>
                    <a:pt x="80073" y="225069"/>
                  </a:lnTo>
                  <a:lnTo>
                    <a:pt x="951052" y="402120"/>
                  </a:lnTo>
                  <a:lnTo>
                    <a:pt x="1028433" y="345186"/>
                  </a:lnTo>
                  <a:lnTo>
                    <a:pt x="2121827" y="562254"/>
                  </a:lnTo>
                  <a:lnTo>
                    <a:pt x="2299779" y="354977"/>
                  </a:lnTo>
                  <a:lnTo>
                    <a:pt x="306933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973969" y="1351000"/>
              <a:ext cx="359410" cy="200660"/>
            </a:xfrm>
            <a:custGeom>
              <a:avLst/>
              <a:gdLst/>
              <a:ahLst/>
              <a:cxnLst/>
              <a:rect l="l" t="t" r="r" b="b"/>
              <a:pathLst>
                <a:path w="359410" h="200659">
                  <a:moveTo>
                    <a:pt x="253542" y="120103"/>
                  </a:moveTo>
                  <a:lnTo>
                    <a:pt x="302475" y="87185"/>
                  </a:lnTo>
                  <a:lnTo>
                    <a:pt x="225069" y="75628"/>
                  </a:lnTo>
                  <a:lnTo>
                    <a:pt x="170802" y="104990"/>
                  </a:lnTo>
                  <a:lnTo>
                    <a:pt x="253542" y="120103"/>
                  </a:lnTo>
                  <a:close/>
                </a:path>
                <a:path w="359410" h="200659">
                  <a:moveTo>
                    <a:pt x="273113" y="122783"/>
                  </a:moveTo>
                  <a:lnTo>
                    <a:pt x="302475" y="103212"/>
                  </a:lnTo>
                  <a:lnTo>
                    <a:pt x="302475" y="87185"/>
                  </a:lnTo>
                  <a:lnTo>
                    <a:pt x="253542" y="120103"/>
                  </a:lnTo>
                  <a:lnTo>
                    <a:pt x="273113" y="122783"/>
                  </a:lnTo>
                  <a:close/>
                </a:path>
                <a:path w="359410" h="200659">
                  <a:moveTo>
                    <a:pt x="153898" y="102323"/>
                  </a:moveTo>
                  <a:lnTo>
                    <a:pt x="354063" y="137909"/>
                  </a:lnTo>
                  <a:lnTo>
                    <a:pt x="359410" y="66725"/>
                  </a:lnTo>
                  <a:lnTo>
                    <a:pt x="20447" y="19570"/>
                  </a:lnTo>
                  <a:lnTo>
                    <a:pt x="6257" y="15144"/>
                  </a:lnTo>
                  <a:lnTo>
                    <a:pt x="1657" y="9461"/>
                  </a:lnTo>
                  <a:lnTo>
                    <a:pt x="3562" y="3940"/>
                  </a:lnTo>
                  <a:lnTo>
                    <a:pt x="8889" y="0"/>
                  </a:lnTo>
                  <a:lnTo>
                    <a:pt x="0" y="4470"/>
                  </a:lnTo>
                  <a:lnTo>
                    <a:pt x="1765" y="8013"/>
                  </a:lnTo>
                  <a:lnTo>
                    <a:pt x="1765" y="22250"/>
                  </a:lnTo>
                  <a:lnTo>
                    <a:pt x="1765" y="200190"/>
                  </a:lnTo>
                  <a:lnTo>
                    <a:pt x="153898" y="10232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05655" y="1417231"/>
              <a:ext cx="129120" cy="7396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975627" y="1238910"/>
              <a:ext cx="370840" cy="179070"/>
            </a:xfrm>
            <a:custGeom>
              <a:avLst/>
              <a:gdLst/>
              <a:ahLst/>
              <a:cxnLst/>
              <a:rect l="l" t="t" r="r" b="b"/>
              <a:pathLst>
                <a:path w="370839" h="179069">
                  <a:moveTo>
                    <a:pt x="357752" y="178815"/>
                  </a:moveTo>
                  <a:lnTo>
                    <a:pt x="18789" y="131660"/>
                  </a:lnTo>
                  <a:lnTo>
                    <a:pt x="4600" y="127234"/>
                  </a:lnTo>
                  <a:lnTo>
                    <a:pt x="0" y="121551"/>
                  </a:lnTo>
                  <a:lnTo>
                    <a:pt x="1905" y="116030"/>
                  </a:lnTo>
                  <a:lnTo>
                    <a:pt x="7232" y="112090"/>
                  </a:lnTo>
                  <a:lnTo>
                    <a:pt x="140684" y="33807"/>
                  </a:lnTo>
                  <a:lnTo>
                    <a:pt x="146712" y="27915"/>
                  </a:lnTo>
                  <a:lnTo>
                    <a:pt x="148907" y="22688"/>
                  </a:lnTo>
                  <a:lnTo>
                    <a:pt x="147435" y="18794"/>
                  </a:lnTo>
                  <a:lnTo>
                    <a:pt x="142462" y="16903"/>
                  </a:lnTo>
                  <a:lnTo>
                    <a:pt x="71291" y="3555"/>
                  </a:lnTo>
                  <a:lnTo>
                    <a:pt x="77514" y="0"/>
                  </a:lnTo>
                  <a:lnTo>
                    <a:pt x="148685" y="12446"/>
                  </a:lnTo>
                  <a:lnTo>
                    <a:pt x="154818" y="16205"/>
                  </a:lnTo>
                  <a:lnTo>
                    <a:pt x="157029" y="22464"/>
                  </a:lnTo>
                  <a:lnTo>
                    <a:pt x="155068" y="29721"/>
                  </a:lnTo>
                  <a:lnTo>
                    <a:pt x="148685" y="36474"/>
                  </a:lnTo>
                  <a:lnTo>
                    <a:pt x="24136" y="110324"/>
                  </a:lnTo>
                  <a:lnTo>
                    <a:pt x="13975" y="117062"/>
                  </a:lnTo>
                  <a:lnTo>
                    <a:pt x="13569" y="121550"/>
                  </a:lnTo>
                  <a:lnTo>
                    <a:pt x="20003" y="124206"/>
                  </a:lnTo>
                  <a:lnTo>
                    <a:pt x="30359" y="125450"/>
                  </a:lnTo>
                  <a:lnTo>
                    <a:pt x="370211" y="172593"/>
                  </a:lnTo>
                  <a:lnTo>
                    <a:pt x="357752" y="178815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86911" y="1242466"/>
              <a:ext cx="146812" cy="141084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44797" y="1409217"/>
              <a:ext cx="103327" cy="8288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189046" y="2527147"/>
              <a:ext cx="34925" cy="64135"/>
            </a:xfrm>
            <a:custGeom>
              <a:avLst/>
              <a:gdLst/>
              <a:ahLst/>
              <a:cxnLst/>
              <a:rect l="l" t="t" r="r" b="b"/>
              <a:pathLst>
                <a:path w="34925" h="64135">
                  <a:moveTo>
                    <a:pt x="26035" y="0"/>
                  </a:moveTo>
                  <a:lnTo>
                    <a:pt x="0" y="40396"/>
                  </a:lnTo>
                  <a:lnTo>
                    <a:pt x="570" y="51477"/>
                  </a:lnTo>
                  <a:lnTo>
                    <a:pt x="3642" y="59727"/>
                  </a:lnTo>
                  <a:lnTo>
                    <a:pt x="9131" y="64058"/>
                  </a:lnTo>
                  <a:lnTo>
                    <a:pt x="15500" y="62854"/>
                  </a:lnTo>
                  <a:lnTo>
                    <a:pt x="22033" y="57150"/>
                  </a:lnTo>
                  <a:lnTo>
                    <a:pt x="27896" y="47778"/>
                  </a:lnTo>
                  <a:lnTo>
                    <a:pt x="32258" y="35572"/>
                  </a:lnTo>
                  <a:lnTo>
                    <a:pt x="34668" y="23258"/>
                  </a:lnTo>
                  <a:lnTo>
                    <a:pt x="34156" y="12447"/>
                  </a:lnTo>
                  <a:lnTo>
                    <a:pt x="31140" y="4306"/>
                  </a:lnTo>
                  <a:lnTo>
                    <a:pt x="2603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189046" y="2527147"/>
              <a:ext cx="34925" cy="64135"/>
            </a:xfrm>
            <a:custGeom>
              <a:avLst/>
              <a:gdLst/>
              <a:ahLst/>
              <a:cxnLst/>
              <a:rect l="l" t="t" r="r" b="b"/>
              <a:pathLst>
                <a:path w="34925" h="64135">
                  <a:moveTo>
                    <a:pt x="9131" y="64058"/>
                  </a:moveTo>
                  <a:lnTo>
                    <a:pt x="34668" y="23258"/>
                  </a:lnTo>
                  <a:lnTo>
                    <a:pt x="34156" y="12447"/>
                  </a:lnTo>
                  <a:lnTo>
                    <a:pt x="31140" y="4306"/>
                  </a:lnTo>
                  <a:lnTo>
                    <a:pt x="26035" y="0"/>
                  </a:lnTo>
                  <a:lnTo>
                    <a:pt x="19157" y="1175"/>
                  </a:lnTo>
                  <a:lnTo>
                    <a:pt x="12360" y="6775"/>
                  </a:lnTo>
                  <a:lnTo>
                    <a:pt x="6397" y="15880"/>
                  </a:lnTo>
                  <a:lnTo>
                    <a:pt x="2019" y="27571"/>
                  </a:lnTo>
                  <a:lnTo>
                    <a:pt x="0" y="40396"/>
                  </a:lnTo>
                  <a:lnTo>
                    <a:pt x="570" y="51477"/>
                  </a:lnTo>
                  <a:lnTo>
                    <a:pt x="3642" y="59727"/>
                  </a:lnTo>
                  <a:lnTo>
                    <a:pt x="9131" y="6405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199968" y="2539606"/>
              <a:ext cx="12700" cy="36830"/>
            </a:xfrm>
            <a:custGeom>
              <a:avLst/>
              <a:gdLst/>
              <a:ahLst/>
              <a:cxnLst/>
              <a:rect l="l" t="t" r="r" b="b"/>
              <a:pathLst>
                <a:path w="12700" h="36830">
                  <a:moveTo>
                    <a:pt x="12445" y="0"/>
                  </a:moveTo>
                  <a:lnTo>
                    <a:pt x="8000" y="4432"/>
                  </a:lnTo>
                  <a:lnTo>
                    <a:pt x="4432" y="11544"/>
                  </a:lnTo>
                  <a:lnTo>
                    <a:pt x="1765" y="19545"/>
                  </a:lnTo>
                  <a:lnTo>
                    <a:pt x="0" y="25780"/>
                  </a:lnTo>
                  <a:lnTo>
                    <a:pt x="0" y="32016"/>
                  </a:lnTo>
                  <a:lnTo>
                    <a:pt x="876" y="3646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98748" y="1547114"/>
              <a:ext cx="3277996" cy="1646885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181932" y="2894571"/>
              <a:ext cx="34925" cy="63500"/>
            </a:xfrm>
            <a:custGeom>
              <a:avLst/>
              <a:gdLst/>
              <a:ahLst/>
              <a:cxnLst/>
              <a:rect l="l" t="t" r="r" b="b"/>
              <a:pathLst>
                <a:path w="34925" h="63500">
                  <a:moveTo>
                    <a:pt x="26036" y="0"/>
                  </a:moveTo>
                  <a:lnTo>
                    <a:pt x="0" y="40388"/>
                  </a:lnTo>
                  <a:lnTo>
                    <a:pt x="567" y="51371"/>
                  </a:lnTo>
                  <a:lnTo>
                    <a:pt x="3639" y="59354"/>
                  </a:lnTo>
                  <a:lnTo>
                    <a:pt x="9133" y="63169"/>
                  </a:lnTo>
                  <a:lnTo>
                    <a:pt x="15497" y="62486"/>
                  </a:lnTo>
                  <a:lnTo>
                    <a:pt x="22030" y="57048"/>
                  </a:lnTo>
                  <a:lnTo>
                    <a:pt x="27896" y="47771"/>
                  </a:lnTo>
                  <a:lnTo>
                    <a:pt x="32259" y="35572"/>
                  </a:lnTo>
                  <a:lnTo>
                    <a:pt x="34668" y="22761"/>
                  </a:lnTo>
                  <a:lnTo>
                    <a:pt x="34153" y="11780"/>
                  </a:lnTo>
                  <a:lnTo>
                    <a:pt x="31136" y="3802"/>
                  </a:lnTo>
                  <a:lnTo>
                    <a:pt x="2603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181932" y="2894571"/>
              <a:ext cx="34925" cy="63500"/>
            </a:xfrm>
            <a:custGeom>
              <a:avLst/>
              <a:gdLst/>
              <a:ahLst/>
              <a:cxnLst/>
              <a:rect l="l" t="t" r="r" b="b"/>
              <a:pathLst>
                <a:path w="34925" h="63500">
                  <a:moveTo>
                    <a:pt x="9133" y="63169"/>
                  </a:moveTo>
                  <a:lnTo>
                    <a:pt x="34668" y="22761"/>
                  </a:lnTo>
                  <a:lnTo>
                    <a:pt x="34153" y="11780"/>
                  </a:lnTo>
                  <a:lnTo>
                    <a:pt x="31136" y="3802"/>
                  </a:lnTo>
                  <a:lnTo>
                    <a:pt x="26036" y="0"/>
                  </a:lnTo>
                  <a:lnTo>
                    <a:pt x="19153" y="682"/>
                  </a:lnTo>
                  <a:lnTo>
                    <a:pt x="12357" y="6118"/>
                  </a:lnTo>
                  <a:lnTo>
                    <a:pt x="6397" y="15387"/>
                  </a:lnTo>
                  <a:lnTo>
                    <a:pt x="2021" y="27571"/>
                  </a:lnTo>
                  <a:lnTo>
                    <a:pt x="0" y="40388"/>
                  </a:lnTo>
                  <a:lnTo>
                    <a:pt x="567" y="51371"/>
                  </a:lnTo>
                  <a:lnTo>
                    <a:pt x="3639" y="59354"/>
                  </a:lnTo>
                  <a:lnTo>
                    <a:pt x="9133" y="6316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192843" y="2907017"/>
              <a:ext cx="12700" cy="36830"/>
            </a:xfrm>
            <a:custGeom>
              <a:avLst/>
              <a:gdLst/>
              <a:ahLst/>
              <a:cxnLst/>
              <a:rect l="l" t="t" r="r" b="b"/>
              <a:pathLst>
                <a:path w="12700" h="36830">
                  <a:moveTo>
                    <a:pt x="12458" y="0"/>
                  </a:moveTo>
                  <a:lnTo>
                    <a:pt x="8000" y="3555"/>
                  </a:lnTo>
                  <a:lnTo>
                    <a:pt x="4444" y="10680"/>
                  </a:lnTo>
                  <a:lnTo>
                    <a:pt x="1777" y="18707"/>
                  </a:lnTo>
                  <a:lnTo>
                    <a:pt x="0" y="24917"/>
                  </a:lnTo>
                  <a:lnTo>
                    <a:pt x="0" y="31140"/>
                  </a:lnTo>
                  <a:lnTo>
                    <a:pt x="888" y="364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7971156" y="5240287"/>
            <a:ext cx="2505710" cy="2564765"/>
            <a:chOff x="2916556" y="5240286"/>
            <a:chExt cx="2505710" cy="2564765"/>
          </a:xfrm>
        </p:grpSpPr>
        <p:sp>
          <p:nvSpPr>
            <p:cNvPr id="28" name="object 28"/>
            <p:cNvSpPr/>
            <p:nvPr/>
          </p:nvSpPr>
          <p:spPr>
            <a:xfrm>
              <a:off x="5054638" y="6222238"/>
              <a:ext cx="180975" cy="1049655"/>
            </a:xfrm>
            <a:custGeom>
              <a:avLst/>
              <a:gdLst/>
              <a:ahLst/>
              <a:cxnLst/>
              <a:rect l="l" t="t" r="r" b="b"/>
              <a:pathLst>
                <a:path w="180975" h="1049654">
                  <a:moveTo>
                    <a:pt x="901" y="0"/>
                  </a:moveTo>
                  <a:lnTo>
                    <a:pt x="0" y="25"/>
                  </a:lnTo>
                  <a:lnTo>
                    <a:pt x="3517" y="1044232"/>
                  </a:lnTo>
                  <a:lnTo>
                    <a:pt x="55968" y="1049083"/>
                  </a:lnTo>
                  <a:lnTo>
                    <a:pt x="59664" y="415353"/>
                  </a:lnTo>
                  <a:lnTo>
                    <a:pt x="57365" y="405549"/>
                  </a:lnTo>
                  <a:lnTo>
                    <a:pt x="55613" y="401523"/>
                  </a:lnTo>
                  <a:lnTo>
                    <a:pt x="47548" y="397497"/>
                  </a:lnTo>
                  <a:lnTo>
                    <a:pt x="43352" y="393776"/>
                  </a:lnTo>
                  <a:lnTo>
                    <a:pt x="42878" y="388923"/>
                  </a:lnTo>
                  <a:lnTo>
                    <a:pt x="46180" y="383315"/>
                  </a:lnTo>
                  <a:lnTo>
                    <a:pt x="53314" y="377329"/>
                  </a:lnTo>
                  <a:lnTo>
                    <a:pt x="177164" y="303593"/>
                  </a:lnTo>
                  <a:lnTo>
                    <a:pt x="178371" y="302729"/>
                  </a:lnTo>
                  <a:lnTo>
                    <a:pt x="179514" y="302209"/>
                  </a:lnTo>
                  <a:lnTo>
                    <a:pt x="180632" y="301840"/>
                  </a:lnTo>
                  <a:lnTo>
                    <a:pt x="180632" y="243204"/>
                  </a:lnTo>
                  <a:lnTo>
                    <a:pt x="86613" y="243204"/>
                  </a:lnTo>
                  <a:lnTo>
                    <a:pt x="86144" y="243103"/>
                  </a:lnTo>
                  <a:lnTo>
                    <a:pt x="77719" y="239871"/>
                  </a:lnTo>
                  <a:lnTo>
                    <a:pt x="70959" y="234037"/>
                  </a:lnTo>
                  <a:lnTo>
                    <a:pt x="66464" y="226253"/>
                  </a:lnTo>
                  <a:lnTo>
                    <a:pt x="64833" y="217170"/>
                  </a:lnTo>
                  <a:lnTo>
                    <a:pt x="64833" y="212001"/>
                  </a:lnTo>
                  <a:lnTo>
                    <a:pt x="65989" y="206819"/>
                  </a:lnTo>
                  <a:lnTo>
                    <a:pt x="68872" y="202768"/>
                  </a:lnTo>
                  <a:lnTo>
                    <a:pt x="69151" y="202069"/>
                  </a:lnTo>
                  <a:lnTo>
                    <a:pt x="180632" y="202069"/>
                  </a:lnTo>
                  <a:lnTo>
                    <a:pt x="180632" y="66979"/>
                  </a:lnTo>
                  <a:lnTo>
                    <a:pt x="86613" y="66979"/>
                  </a:lnTo>
                  <a:lnTo>
                    <a:pt x="86144" y="66827"/>
                  </a:lnTo>
                  <a:lnTo>
                    <a:pt x="77383" y="63664"/>
                  </a:lnTo>
                  <a:lnTo>
                    <a:pt x="70454" y="57967"/>
                  </a:lnTo>
                  <a:lnTo>
                    <a:pt x="65900" y="50219"/>
                  </a:lnTo>
                  <a:lnTo>
                    <a:pt x="64262" y="40906"/>
                  </a:lnTo>
                  <a:lnTo>
                    <a:pt x="64262" y="35712"/>
                  </a:lnTo>
                  <a:lnTo>
                    <a:pt x="65989" y="30530"/>
                  </a:lnTo>
                  <a:lnTo>
                    <a:pt x="68872" y="26492"/>
                  </a:lnTo>
                  <a:lnTo>
                    <a:pt x="68935" y="26327"/>
                  </a:lnTo>
                  <a:lnTo>
                    <a:pt x="174441" y="26327"/>
                  </a:lnTo>
                  <a:lnTo>
                    <a:pt x="173288" y="24125"/>
                  </a:lnTo>
                  <a:lnTo>
                    <a:pt x="164590" y="16631"/>
                  </a:lnTo>
                  <a:lnTo>
                    <a:pt x="152971" y="12103"/>
                  </a:lnTo>
                  <a:lnTo>
                    <a:pt x="901" y="0"/>
                  </a:lnTo>
                  <a:close/>
                </a:path>
                <a:path w="180975" h="1049654">
                  <a:moveTo>
                    <a:pt x="180632" y="202069"/>
                  </a:moveTo>
                  <a:lnTo>
                    <a:pt x="69151" y="202069"/>
                  </a:lnTo>
                  <a:lnTo>
                    <a:pt x="78016" y="205189"/>
                  </a:lnTo>
                  <a:lnTo>
                    <a:pt x="85039" y="211008"/>
                  </a:lnTo>
                  <a:lnTo>
                    <a:pt x="89661" y="218873"/>
                  </a:lnTo>
                  <a:lnTo>
                    <a:pt x="91325" y="228130"/>
                  </a:lnTo>
                  <a:lnTo>
                    <a:pt x="91210" y="234037"/>
                  </a:lnTo>
                  <a:lnTo>
                    <a:pt x="89585" y="238887"/>
                  </a:lnTo>
                  <a:lnTo>
                    <a:pt x="86613" y="243204"/>
                  </a:lnTo>
                  <a:lnTo>
                    <a:pt x="180632" y="243204"/>
                  </a:lnTo>
                  <a:lnTo>
                    <a:pt x="180632" y="202069"/>
                  </a:lnTo>
                  <a:close/>
                </a:path>
                <a:path w="180975" h="1049654">
                  <a:moveTo>
                    <a:pt x="174441" y="26327"/>
                  </a:moveTo>
                  <a:lnTo>
                    <a:pt x="68935" y="26327"/>
                  </a:lnTo>
                  <a:lnTo>
                    <a:pt x="77716" y="29311"/>
                  </a:lnTo>
                  <a:lnTo>
                    <a:pt x="84826" y="34945"/>
                  </a:lnTo>
                  <a:lnTo>
                    <a:pt x="89588" y="42648"/>
                  </a:lnTo>
                  <a:lnTo>
                    <a:pt x="91325" y="51841"/>
                  </a:lnTo>
                  <a:lnTo>
                    <a:pt x="91325" y="57543"/>
                  </a:lnTo>
                  <a:lnTo>
                    <a:pt x="89573" y="62725"/>
                  </a:lnTo>
                  <a:lnTo>
                    <a:pt x="86613" y="66979"/>
                  </a:lnTo>
                  <a:lnTo>
                    <a:pt x="180632" y="66979"/>
                  </a:lnTo>
                  <a:lnTo>
                    <a:pt x="180632" y="47815"/>
                  </a:lnTo>
                  <a:lnTo>
                    <a:pt x="178742" y="34536"/>
                  </a:lnTo>
                  <a:lnTo>
                    <a:pt x="174441" y="26327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58498" y="7279195"/>
              <a:ext cx="177355" cy="240804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5097516" y="6525831"/>
              <a:ext cx="134620" cy="830580"/>
            </a:xfrm>
            <a:custGeom>
              <a:avLst/>
              <a:gdLst/>
              <a:ahLst/>
              <a:cxnLst/>
              <a:rect l="l" t="t" r="r" b="b"/>
              <a:pathLst>
                <a:path w="134620" h="830579">
                  <a:moveTo>
                    <a:pt x="4670" y="830122"/>
                  </a:moveTo>
                  <a:lnTo>
                    <a:pt x="16786" y="111759"/>
                  </a:lnTo>
                  <a:lnTo>
                    <a:pt x="14487" y="101955"/>
                  </a:lnTo>
                  <a:lnTo>
                    <a:pt x="12734" y="97929"/>
                  </a:lnTo>
                  <a:lnTo>
                    <a:pt x="4670" y="93903"/>
                  </a:lnTo>
                  <a:lnTo>
                    <a:pt x="474" y="90182"/>
                  </a:lnTo>
                  <a:lnTo>
                    <a:pt x="0" y="85329"/>
                  </a:lnTo>
                  <a:lnTo>
                    <a:pt x="3302" y="79721"/>
                  </a:lnTo>
                  <a:lnTo>
                    <a:pt x="10436" y="73736"/>
                  </a:lnTo>
                  <a:lnTo>
                    <a:pt x="134286" y="0"/>
                  </a:lnTo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260035" y="749189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918614" y="5343728"/>
              <a:ext cx="2093595" cy="2459355"/>
            </a:xfrm>
            <a:custGeom>
              <a:avLst/>
              <a:gdLst/>
              <a:ahLst/>
              <a:cxnLst/>
              <a:rect l="l" t="t" r="r" b="b"/>
              <a:pathLst>
                <a:path w="2093595" h="2459354">
                  <a:moveTo>
                    <a:pt x="8901" y="0"/>
                  </a:moveTo>
                  <a:lnTo>
                    <a:pt x="3921" y="3283"/>
                  </a:lnTo>
                  <a:lnTo>
                    <a:pt x="989" y="6838"/>
                  </a:lnTo>
                  <a:lnTo>
                    <a:pt x="0" y="12880"/>
                  </a:lnTo>
                  <a:lnTo>
                    <a:pt x="849" y="23621"/>
                  </a:lnTo>
                  <a:lnTo>
                    <a:pt x="29652" y="1163662"/>
                  </a:lnTo>
                  <a:lnTo>
                    <a:pt x="31380" y="1240853"/>
                  </a:lnTo>
                  <a:lnTo>
                    <a:pt x="54417" y="2145868"/>
                  </a:lnTo>
                  <a:lnTo>
                    <a:pt x="80922" y="2178126"/>
                  </a:lnTo>
                  <a:lnTo>
                    <a:pt x="2059151" y="2458097"/>
                  </a:lnTo>
                  <a:lnTo>
                    <a:pt x="2068076" y="2458780"/>
                  </a:lnTo>
                  <a:lnTo>
                    <a:pt x="2074846" y="2457083"/>
                  </a:lnTo>
                  <a:lnTo>
                    <a:pt x="2080537" y="2453873"/>
                  </a:lnTo>
                  <a:lnTo>
                    <a:pt x="2086227" y="2450020"/>
                  </a:lnTo>
                  <a:lnTo>
                    <a:pt x="2091086" y="2444962"/>
                  </a:lnTo>
                  <a:lnTo>
                    <a:pt x="2093137" y="2438874"/>
                  </a:lnTo>
                  <a:lnTo>
                    <a:pt x="2091733" y="2433755"/>
                  </a:lnTo>
                  <a:lnTo>
                    <a:pt x="2086227" y="2431605"/>
                  </a:lnTo>
                  <a:lnTo>
                    <a:pt x="2075280" y="2426423"/>
                  </a:lnTo>
                  <a:lnTo>
                    <a:pt x="2072968" y="2426423"/>
                  </a:lnTo>
                  <a:lnTo>
                    <a:pt x="2072968" y="2348636"/>
                  </a:lnTo>
                  <a:lnTo>
                    <a:pt x="2067228" y="2356713"/>
                  </a:lnTo>
                  <a:lnTo>
                    <a:pt x="2056550" y="2362828"/>
                  </a:lnTo>
                  <a:lnTo>
                    <a:pt x="2045393" y="2364627"/>
                  </a:lnTo>
                  <a:lnTo>
                    <a:pt x="2035213" y="2361894"/>
                  </a:lnTo>
                  <a:lnTo>
                    <a:pt x="2027464" y="2354414"/>
                  </a:lnTo>
                  <a:lnTo>
                    <a:pt x="2027464" y="205079"/>
                  </a:lnTo>
                  <a:lnTo>
                    <a:pt x="2064904" y="202196"/>
                  </a:lnTo>
                  <a:lnTo>
                    <a:pt x="2064904" y="122707"/>
                  </a:lnTo>
                  <a:lnTo>
                    <a:pt x="2063951" y="116395"/>
                  </a:lnTo>
                  <a:lnTo>
                    <a:pt x="2064307" y="111378"/>
                  </a:lnTo>
                  <a:lnTo>
                    <a:pt x="2065551" y="107175"/>
                  </a:lnTo>
                  <a:lnTo>
                    <a:pt x="8901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918614" y="5343728"/>
              <a:ext cx="2093595" cy="2459355"/>
            </a:xfrm>
            <a:custGeom>
              <a:avLst/>
              <a:gdLst/>
              <a:ahLst/>
              <a:cxnLst/>
              <a:rect l="l" t="t" r="r" b="b"/>
              <a:pathLst>
                <a:path w="2093595" h="2459354">
                  <a:moveTo>
                    <a:pt x="2086227" y="2431605"/>
                  </a:moveTo>
                  <a:lnTo>
                    <a:pt x="2075280" y="2426423"/>
                  </a:lnTo>
                  <a:lnTo>
                    <a:pt x="2072968" y="2426423"/>
                  </a:lnTo>
                  <a:lnTo>
                    <a:pt x="2072968" y="2348636"/>
                  </a:lnTo>
                  <a:lnTo>
                    <a:pt x="2067228" y="2356713"/>
                  </a:lnTo>
                  <a:lnTo>
                    <a:pt x="2056550" y="2362828"/>
                  </a:lnTo>
                  <a:lnTo>
                    <a:pt x="2045393" y="2364627"/>
                  </a:lnTo>
                  <a:lnTo>
                    <a:pt x="2035213" y="2361894"/>
                  </a:lnTo>
                  <a:lnTo>
                    <a:pt x="2027464" y="2354414"/>
                  </a:lnTo>
                  <a:lnTo>
                    <a:pt x="2027464" y="205079"/>
                  </a:lnTo>
                  <a:lnTo>
                    <a:pt x="2064904" y="202196"/>
                  </a:lnTo>
                  <a:lnTo>
                    <a:pt x="2064904" y="122707"/>
                  </a:lnTo>
                  <a:lnTo>
                    <a:pt x="2063951" y="116395"/>
                  </a:lnTo>
                  <a:lnTo>
                    <a:pt x="2064307" y="111378"/>
                  </a:lnTo>
                  <a:lnTo>
                    <a:pt x="2065551" y="107175"/>
                  </a:lnTo>
                  <a:lnTo>
                    <a:pt x="8901" y="0"/>
                  </a:lnTo>
                  <a:lnTo>
                    <a:pt x="3921" y="3283"/>
                  </a:lnTo>
                  <a:lnTo>
                    <a:pt x="989" y="6838"/>
                  </a:lnTo>
                  <a:lnTo>
                    <a:pt x="0" y="12880"/>
                  </a:lnTo>
                  <a:lnTo>
                    <a:pt x="849" y="23621"/>
                  </a:lnTo>
                  <a:lnTo>
                    <a:pt x="29652" y="1163662"/>
                  </a:lnTo>
                  <a:lnTo>
                    <a:pt x="31380" y="1240853"/>
                  </a:lnTo>
                  <a:lnTo>
                    <a:pt x="54417" y="2145868"/>
                  </a:lnTo>
                  <a:lnTo>
                    <a:pt x="80922" y="2178126"/>
                  </a:lnTo>
                  <a:lnTo>
                    <a:pt x="2059151" y="2458097"/>
                  </a:lnTo>
                  <a:lnTo>
                    <a:pt x="2068076" y="2458780"/>
                  </a:lnTo>
                  <a:lnTo>
                    <a:pt x="2074846" y="2457083"/>
                  </a:lnTo>
                  <a:lnTo>
                    <a:pt x="2080537" y="2453873"/>
                  </a:lnTo>
                  <a:lnTo>
                    <a:pt x="2086227" y="2450020"/>
                  </a:lnTo>
                  <a:lnTo>
                    <a:pt x="2091086" y="2444962"/>
                  </a:lnTo>
                  <a:lnTo>
                    <a:pt x="2093137" y="2438874"/>
                  </a:lnTo>
                  <a:lnTo>
                    <a:pt x="2091733" y="2433755"/>
                  </a:lnTo>
                  <a:lnTo>
                    <a:pt x="2086227" y="2431605"/>
                  </a:lnTo>
                  <a:close/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004401" y="5242343"/>
              <a:ext cx="2392680" cy="262890"/>
            </a:xfrm>
            <a:custGeom>
              <a:avLst/>
              <a:gdLst/>
              <a:ahLst/>
              <a:cxnLst/>
              <a:rect l="l" t="t" r="r" b="b"/>
              <a:pathLst>
                <a:path w="2392679" h="262889">
                  <a:moveTo>
                    <a:pt x="2004110" y="189687"/>
                  </a:moveTo>
                  <a:lnTo>
                    <a:pt x="1978647" y="218744"/>
                  </a:lnTo>
                  <a:lnTo>
                    <a:pt x="1979599" y="218744"/>
                  </a:lnTo>
                  <a:lnTo>
                    <a:pt x="1981593" y="210794"/>
                  </a:lnTo>
                  <a:lnTo>
                    <a:pt x="1985835" y="203149"/>
                  </a:lnTo>
                  <a:lnTo>
                    <a:pt x="1993074" y="196037"/>
                  </a:lnTo>
                  <a:lnTo>
                    <a:pt x="2004110" y="189687"/>
                  </a:lnTo>
                  <a:close/>
                </a:path>
                <a:path w="2392679" h="262889">
                  <a:moveTo>
                    <a:pt x="2392172" y="103682"/>
                  </a:moveTo>
                  <a:lnTo>
                    <a:pt x="1852383" y="67983"/>
                  </a:lnTo>
                  <a:lnTo>
                    <a:pt x="1849513" y="72009"/>
                  </a:lnTo>
                  <a:lnTo>
                    <a:pt x="1849513" y="51854"/>
                  </a:lnTo>
                  <a:lnTo>
                    <a:pt x="833882" y="4025"/>
                  </a:lnTo>
                  <a:lnTo>
                    <a:pt x="765924" y="19583"/>
                  </a:lnTo>
                  <a:lnTo>
                    <a:pt x="302183" y="0"/>
                  </a:lnTo>
                  <a:lnTo>
                    <a:pt x="25666" y="63944"/>
                  </a:lnTo>
                  <a:lnTo>
                    <a:pt x="14820" y="68287"/>
                  </a:lnTo>
                  <a:lnTo>
                    <a:pt x="7658" y="70573"/>
                  </a:lnTo>
                  <a:lnTo>
                    <a:pt x="3302" y="72859"/>
                  </a:lnTo>
                  <a:lnTo>
                    <a:pt x="889" y="77190"/>
                  </a:lnTo>
                  <a:lnTo>
                    <a:pt x="0" y="81648"/>
                  </a:lnTo>
                  <a:lnTo>
                    <a:pt x="2021763" y="183769"/>
                  </a:lnTo>
                  <a:lnTo>
                    <a:pt x="2267851" y="104736"/>
                  </a:lnTo>
                  <a:lnTo>
                    <a:pt x="2281847" y="100723"/>
                  </a:lnTo>
                  <a:lnTo>
                    <a:pt x="2281847" y="110731"/>
                  </a:lnTo>
                  <a:lnTo>
                    <a:pt x="2283853" y="126733"/>
                  </a:lnTo>
                  <a:lnTo>
                    <a:pt x="2015820" y="218744"/>
                  </a:lnTo>
                  <a:lnTo>
                    <a:pt x="2027821" y="218744"/>
                  </a:lnTo>
                  <a:lnTo>
                    <a:pt x="2036851" y="219849"/>
                  </a:lnTo>
                  <a:lnTo>
                    <a:pt x="2043061" y="222999"/>
                  </a:lnTo>
                  <a:lnTo>
                    <a:pt x="2046655" y="228028"/>
                  </a:lnTo>
                  <a:lnTo>
                    <a:pt x="2047824" y="234746"/>
                  </a:lnTo>
                  <a:lnTo>
                    <a:pt x="2047824" y="262750"/>
                  </a:lnTo>
                  <a:lnTo>
                    <a:pt x="2087473" y="259981"/>
                  </a:lnTo>
                  <a:lnTo>
                    <a:pt x="2137079" y="239001"/>
                  </a:lnTo>
                  <a:lnTo>
                    <a:pt x="2182545" y="212407"/>
                  </a:lnTo>
                  <a:lnTo>
                    <a:pt x="2209838" y="192735"/>
                  </a:lnTo>
                  <a:lnTo>
                    <a:pt x="2223516" y="181381"/>
                  </a:lnTo>
                  <a:lnTo>
                    <a:pt x="2236584" y="171970"/>
                  </a:lnTo>
                  <a:lnTo>
                    <a:pt x="2247557" y="165519"/>
                  </a:lnTo>
                  <a:lnTo>
                    <a:pt x="2254974" y="163004"/>
                  </a:lnTo>
                  <a:lnTo>
                    <a:pt x="2261679" y="159804"/>
                  </a:lnTo>
                  <a:lnTo>
                    <a:pt x="2268448" y="156946"/>
                  </a:lnTo>
                  <a:lnTo>
                    <a:pt x="2392172" y="111760"/>
                  </a:lnTo>
                  <a:lnTo>
                    <a:pt x="2392172" y="103682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004400" y="5242344"/>
              <a:ext cx="2392680" cy="262890"/>
            </a:xfrm>
            <a:custGeom>
              <a:avLst/>
              <a:gdLst/>
              <a:ahLst/>
              <a:cxnLst/>
              <a:rect l="l" t="t" r="r" b="b"/>
              <a:pathLst>
                <a:path w="2392679" h="262889">
                  <a:moveTo>
                    <a:pt x="1852383" y="67983"/>
                  </a:moveTo>
                  <a:lnTo>
                    <a:pt x="1849513" y="72008"/>
                  </a:lnTo>
                  <a:lnTo>
                    <a:pt x="1849513" y="51854"/>
                  </a:lnTo>
                  <a:lnTo>
                    <a:pt x="833881" y="4025"/>
                  </a:lnTo>
                  <a:lnTo>
                    <a:pt x="765924" y="19583"/>
                  </a:lnTo>
                  <a:lnTo>
                    <a:pt x="302183" y="0"/>
                  </a:lnTo>
                  <a:lnTo>
                    <a:pt x="25666" y="63944"/>
                  </a:lnTo>
                  <a:lnTo>
                    <a:pt x="14828" y="68282"/>
                  </a:lnTo>
                  <a:lnTo>
                    <a:pt x="7662" y="70567"/>
                  </a:lnTo>
                  <a:lnTo>
                    <a:pt x="3304" y="72852"/>
                  </a:lnTo>
                  <a:lnTo>
                    <a:pt x="888" y="77190"/>
                  </a:lnTo>
                  <a:lnTo>
                    <a:pt x="0" y="81648"/>
                  </a:lnTo>
                  <a:lnTo>
                    <a:pt x="2021763" y="183768"/>
                  </a:lnTo>
                  <a:lnTo>
                    <a:pt x="2267851" y="104736"/>
                  </a:lnTo>
                  <a:lnTo>
                    <a:pt x="2281847" y="100723"/>
                  </a:lnTo>
                  <a:lnTo>
                    <a:pt x="2281847" y="102730"/>
                  </a:lnTo>
                  <a:lnTo>
                    <a:pt x="2281847" y="110731"/>
                  </a:lnTo>
                  <a:lnTo>
                    <a:pt x="2283853" y="126733"/>
                  </a:lnTo>
                  <a:lnTo>
                    <a:pt x="2015820" y="218744"/>
                  </a:lnTo>
                  <a:lnTo>
                    <a:pt x="2027821" y="218744"/>
                  </a:lnTo>
                  <a:lnTo>
                    <a:pt x="2036851" y="219837"/>
                  </a:lnTo>
                  <a:lnTo>
                    <a:pt x="2043071" y="222992"/>
                  </a:lnTo>
                  <a:lnTo>
                    <a:pt x="2046666" y="228024"/>
                  </a:lnTo>
                  <a:lnTo>
                    <a:pt x="2047824" y="234746"/>
                  </a:lnTo>
                  <a:lnTo>
                    <a:pt x="2047824" y="262750"/>
                  </a:lnTo>
                  <a:lnTo>
                    <a:pt x="2087485" y="259972"/>
                  </a:lnTo>
                  <a:lnTo>
                    <a:pt x="2137084" y="239001"/>
                  </a:lnTo>
                  <a:lnTo>
                    <a:pt x="2182557" y="212401"/>
                  </a:lnTo>
                  <a:lnTo>
                    <a:pt x="2209838" y="192735"/>
                  </a:lnTo>
                  <a:lnTo>
                    <a:pt x="2223523" y="181380"/>
                  </a:lnTo>
                  <a:lnTo>
                    <a:pt x="2236587" y="171969"/>
                  </a:lnTo>
                  <a:lnTo>
                    <a:pt x="2247560" y="165508"/>
                  </a:lnTo>
                  <a:lnTo>
                    <a:pt x="2254973" y="163004"/>
                  </a:lnTo>
                  <a:lnTo>
                    <a:pt x="2261679" y="159804"/>
                  </a:lnTo>
                  <a:lnTo>
                    <a:pt x="2268448" y="156946"/>
                  </a:lnTo>
                  <a:lnTo>
                    <a:pt x="2275230" y="154381"/>
                  </a:lnTo>
                  <a:lnTo>
                    <a:pt x="2392172" y="111760"/>
                  </a:lnTo>
                  <a:lnTo>
                    <a:pt x="2392172" y="103682"/>
                  </a:lnTo>
                  <a:lnTo>
                    <a:pt x="1852383" y="67983"/>
                  </a:lnTo>
                  <a:close/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984000" y="5343067"/>
              <a:ext cx="304800" cy="118110"/>
            </a:xfrm>
            <a:custGeom>
              <a:avLst/>
              <a:gdLst/>
              <a:ahLst/>
              <a:cxnLst/>
              <a:rect l="l" t="t" r="r" b="b"/>
              <a:pathLst>
                <a:path w="304800" h="118110">
                  <a:moveTo>
                    <a:pt x="302247" y="0"/>
                  </a:moveTo>
                  <a:lnTo>
                    <a:pt x="42164" y="83045"/>
                  </a:lnTo>
                  <a:lnTo>
                    <a:pt x="6235" y="102415"/>
                  </a:lnTo>
                  <a:lnTo>
                    <a:pt x="0" y="118021"/>
                  </a:lnTo>
                  <a:lnTo>
                    <a:pt x="36220" y="118021"/>
                  </a:lnTo>
                  <a:lnTo>
                    <a:pt x="304253" y="26009"/>
                  </a:lnTo>
                  <a:lnTo>
                    <a:pt x="302247" y="10007"/>
                  </a:lnTo>
                  <a:lnTo>
                    <a:pt x="30224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946078" y="5547791"/>
              <a:ext cx="13970" cy="2160270"/>
            </a:xfrm>
            <a:custGeom>
              <a:avLst/>
              <a:gdLst/>
              <a:ahLst/>
              <a:cxnLst/>
              <a:rect l="l" t="t" r="r" b="b"/>
              <a:pathLst>
                <a:path w="13970" h="2160270">
                  <a:moveTo>
                    <a:pt x="13347" y="0"/>
                  </a:moveTo>
                  <a:lnTo>
                    <a:pt x="0" y="1015"/>
                  </a:lnTo>
                  <a:lnTo>
                    <a:pt x="0" y="2150351"/>
                  </a:lnTo>
                  <a:lnTo>
                    <a:pt x="3162" y="2155545"/>
                  </a:lnTo>
                  <a:lnTo>
                    <a:pt x="7937" y="2158631"/>
                  </a:lnTo>
                  <a:lnTo>
                    <a:pt x="13347" y="2159889"/>
                  </a:lnTo>
                  <a:lnTo>
                    <a:pt x="1334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959426" y="5546089"/>
              <a:ext cx="16510" cy="2162810"/>
            </a:xfrm>
            <a:custGeom>
              <a:avLst/>
              <a:gdLst/>
              <a:ahLst/>
              <a:cxnLst/>
              <a:rect l="l" t="t" r="r" b="b"/>
              <a:pathLst>
                <a:path w="16510" h="2162809">
                  <a:moveTo>
                    <a:pt x="16002" y="0"/>
                  </a:moveTo>
                  <a:lnTo>
                    <a:pt x="13703" y="0"/>
                  </a:lnTo>
                  <a:lnTo>
                    <a:pt x="13703" y="1270"/>
                  </a:lnTo>
                  <a:lnTo>
                    <a:pt x="0" y="1270"/>
                  </a:lnTo>
                  <a:lnTo>
                    <a:pt x="0" y="2160270"/>
                  </a:lnTo>
                  <a:lnTo>
                    <a:pt x="0" y="2161540"/>
                  </a:lnTo>
                  <a:lnTo>
                    <a:pt x="2501" y="2161540"/>
                  </a:lnTo>
                  <a:lnTo>
                    <a:pt x="2501" y="2162810"/>
                  </a:lnTo>
                  <a:lnTo>
                    <a:pt x="11061" y="2162810"/>
                  </a:lnTo>
                  <a:lnTo>
                    <a:pt x="11061" y="2161540"/>
                  </a:lnTo>
                  <a:lnTo>
                    <a:pt x="14490" y="2161540"/>
                  </a:lnTo>
                  <a:lnTo>
                    <a:pt x="14490" y="2160270"/>
                  </a:lnTo>
                  <a:lnTo>
                    <a:pt x="16002" y="2160270"/>
                  </a:lnTo>
                  <a:lnTo>
                    <a:pt x="16002" y="1270"/>
                  </a:lnTo>
                  <a:lnTo>
                    <a:pt x="1600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975428" y="5545924"/>
              <a:ext cx="16510" cy="2160905"/>
            </a:xfrm>
            <a:custGeom>
              <a:avLst/>
              <a:gdLst/>
              <a:ahLst/>
              <a:cxnLst/>
              <a:rect l="l" t="t" r="r" b="b"/>
              <a:pathLst>
                <a:path w="16510" h="2160904">
                  <a:moveTo>
                    <a:pt x="8089" y="0"/>
                  </a:moveTo>
                  <a:lnTo>
                    <a:pt x="0" y="622"/>
                  </a:lnTo>
                  <a:lnTo>
                    <a:pt x="0" y="2160511"/>
                  </a:lnTo>
                  <a:lnTo>
                    <a:pt x="3619" y="2159177"/>
                  </a:lnTo>
                  <a:lnTo>
                    <a:pt x="7162" y="2157183"/>
                  </a:lnTo>
                  <a:lnTo>
                    <a:pt x="10413" y="2154516"/>
                  </a:lnTo>
                  <a:lnTo>
                    <a:pt x="16154" y="2146439"/>
                  </a:lnTo>
                  <a:lnTo>
                    <a:pt x="12115" y="35178"/>
                  </a:lnTo>
                  <a:lnTo>
                    <a:pt x="808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983048" y="5405348"/>
              <a:ext cx="437146" cy="2372042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968421" y="6437547"/>
              <a:ext cx="27305" cy="52705"/>
            </a:xfrm>
            <a:custGeom>
              <a:avLst/>
              <a:gdLst/>
              <a:ahLst/>
              <a:cxnLst/>
              <a:rect l="l" t="t" r="r" b="b"/>
              <a:pathLst>
                <a:path w="27305" h="52704">
                  <a:moveTo>
                    <a:pt x="12960" y="0"/>
                  </a:moveTo>
                  <a:lnTo>
                    <a:pt x="4050" y="3832"/>
                  </a:lnTo>
                  <a:lnTo>
                    <a:pt x="0" y="18573"/>
                  </a:lnTo>
                  <a:lnTo>
                    <a:pt x="0" y="52558"/>
                  </a:lnTo>
                  <a:lnTo>
                    <a:pt x="6247" y="49403"/>
                  </a:lnTo>
                  <a:lnTo>
                    <a:pt x="13762" y="46496"/>
                  </a:lnTo>
                  <a:lnTo>
                    <a:pt x="26733" y="42157"/>
                  </a:lnTo>
                  <a:lnTo>
                    <a:pt x="25920" y="18573"/>
                  </a:lnTo>
                  <a:lnTo>
                    <a:pt x="21870" y="5454"/>
                  </a:lnTo>
                  <a:lnTo>
                    <a:pt x="12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68421" y="6437547"/>
              <a:ext cx="27305" cy="52705"/>
            </a:xfrm>
            <a:custGeom>
              <a:avLst/>
              <a:gdLst/>
              <a:ahLst/>
              <a:cxnLst/>
              <a:rect l="l" t="t" r="r" b="b"/>
              <a:pathLst>
                <a:path w="27305" h="52704">
                  <a:moveTo>
                    <a:pt x="26733" y="42157"/>
                  </a:moveTo>
                  <a:lnTo>
                    <a:pt x="25920" y="18573"/>
                  </a:lnTo>
                  <a:lnTo>
                    <a:pt x="21870" y="5454"/>
                  </a:lnTo>
                  <a:lnTo>
                    <a:pt x="12960" y="0"/>
                  </a:lnTo>
                  <a:lnTo>
                    <a:pt x="4050" y="3832"/>
                  </a:lnTo>
                  <a:lnTo>
                    <a:pt x="0" y="18573"/>
                  </a:lnTo>
                  <a:lnTo>
                    <a:pt x="0" y="52558"/>
                  </a:lnTo>
                  <a:lnTo>
                    <a:pt x="6247" y="49403"/>
                  </a:lnTo>
                  <a:lnTo>
                    <a:pt x="13762" y="46496"/>
                  </a:lnTo>
                  <a:lnTo>
                    <a:pt x="21079" y="44020"/>
                  </a:lnTo>
                  <a:lnTo>
                    <a:pt x="26733" y="42157"/>
                  </a:lnTo>
                  <a:close/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36163" y="6479705"/>
              <a:ext cx="62230" cy="132080"/>
            </a:xfrm>
            <a:custGeom>
              <a:avLst/>
              <a:gdLst/>
              <a:ahLst/>
              <a:cxnLst/>
              <a:rect l="l" t="t" r="r" b="b"/>
              <a:pathLst>
                <a:path w="62230" h="132079">
                  <a:moveTo>
                    <a:pt x="58991" y="0"/>
                  </a:moveTo>
                  <a:lnTo>
                    <a:pt x="15266" y="23515"/>
                  </a:lnTo>
                  <a:lnTo>
                    <a:pt x="0" y="68021"/>
                  </a:lnTo>
                  <a:lnTo>
                    <a:pt x="5535" y="92912"/>
                  </a:lnTo>
                  <a:lnTo>
                    <a:pt x="18794" y="111217"/>
                  </a:lnTo>
                  <a:lnTo>
                    <a:pt x="34756" y="123906"/>
                  </a:lnTo>
                  <a:lnTo>
                    <a:pt x="48399" y="131952"/>
                  </a:lnTo>
                  <a:lnTo>
                    <a:pt x="48399" y="93979"/>
                  </a:lnTo>
                  <a:lnTo>
                    <a:pt x="62217" y="93929"/>
                  </a:lnTo>
                  <a:lnTo>
                    <a:pt x="62099" y="90487"/>
                  </a:lnTo>
                  <a:lnTo>
                    <a:pt x="29959" y="90487"/>
                  </a:lnTo>
                  <a:lnTo>
                    <a:pt x="25064" y="88262"/>
                  </a:lnTo>
                  <a:lnTo>
                    <a:pt x="21031" y="82200"/>
                  </a:lnTo>
                  <a:lnTo>
                    <a:pt x="18293" y="73224"/>
                  </a:lnTo>
                  <a:lnTo>
                    <a:pt x="17284" y="62255"/>
                  </a:lnTo>
                  <a:lnTo>
                    <a:pt x="18293" y="51129"/>
                  </a:lnTo>
                  <a:lnTo>
                    <a:pt x="21031" y="42376"/>
                  </a:lnTo>
                  <a:lnTo>
                    <a:pt x="25064" y="36648"/>
                  </a:lnTo>
                  <a:lnTo>
                    <a:pt x="29959" y="34594"/>
                  </a:lnTo>
                  <a:lnTo>
                    <a:pt x="60179" y="34594"/>
                  </a:lnTo>
                  <a:lnTo>
                    <a:pt x="58991" y="0"/>
                  </a:lnTo>
                  <a:close/>
                </a:path>
                <a:path w="62230" h="132079">
                  <a:moveTo>
                    <a:pt x="60179" y="34594"/>
                  </a:moveTo>
                  <a:lnTo>
                    <a:pt x="29959" y="34594"/>
                  </a:lnTo>
                  <a:lnTo>
                    <a:pt x="35100" y="36648"/>
                  </a:lnTo>
                  <a:lnTo>
                    <a:pt x="39106" y="42376"/>
                  </a:lnTo>
                  <a:lnTo>
                    <a:pt x="41707" y="51129"/>
                  </a:lnTo>
                  <a:lnTo>
                    <a:pt x="42633" y="62255"/>
                  </a:lnTo>
                  <a:lnTo>
                    <a:pt x="41707" y="73224"/>
                  </a:lnTo>
                  <a:lnTo>
                    <a:pt x="39106" y="82200"/>
                  </a:lnTo>
                  <a:lnTo>
                    <a:pt x="35100" y="88262"/>
                  </a:lnTo>
                  <a:lnTo>
                    <a:pt x="29959" y="90487"/>
                  </a:lnTo>
                  <a:lnTo>
                    <a:pt x="62099" y="90487"/>
                  </a:lnTo>
                  <a:lnTo>
                    <a:pt x="60179" y="34594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04184" y="5801944"/>
              <a:ext cx="979970" cy="1383614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927515" y="5302250"/>
              <a:ext cx="2469515" cy="2483485"/>
            </a:xfrm>
            <a:custGeom>
              <a:avLst/>
              <a:gdLst/>
              <a:ahLst/>
              <a:cxnLst/>
              <a:rect l="l" t="t" r="r" b="b"/>
              <a:pathLst>
                <a:path w="2469515" h="2483484">
                  <a:moveTo>
                    <a:pt x="2141258" y="2432748"/>
                  </a:moveTo>
                  <a:lnTo>
                    <a:pt x="2108158" y="2427084"/>
                  </a:lnTo>
                  <a:lnTo>
                    <a:pt x="2108430" y="2422031"/>
                  </a:lnTo>
                  <a:lnTo>
                    <a:pt x="2111724" y="2416437"/>
                  </a:lnTo>
                  <a:lnTo>
                    <a:pt x="2117064" y="2411437"/>
                  </a:lnTo>
                  <a:lnTo>
                    <a:pt x="2123397" y="2406930"/>
                  </a:lnTo>
                  <a:lnTo>
                    <a:pt x="2129239" y="2400855"/>
                  </a:lnTo>
                  <a:lnTo>
                    <a:pt x="2133025" y="2392728"/>
                  </a:lnTo>
                  <a:lnTo>
                    <a:pt x="2133193" y="2382062"/>
                  </a:lnTo>
                  <a:lnTo>
                    <a:pt x="2125141" y="177431"/>
                  </a:lnTo>
                  <a:lnTo>
                    <a:pt x="2123717" y="168062"/>
                  </a:lnTo>
                  <a:lnTo>
                    <a:pt x="2119807" y="162960"/>
                  </a:lnTo>
                  <a:lnTo>
                    <a:pt x="2113954" y="160343"/>
                  </a:lnTo>
                  <a:lnTo>
                    <a:pt x="2106701" y="158432"/>
                  </a:lnTo>
                  <a:lnTo>
                    <a:pt x="2085390" y="158432"/>
                  </a:lnTo>
                </a:path>
                <a:path w="2469515" h="2483484">
                  <a:moveTo>
                    <a:pt x="2066378" y="164185"/>
                  </a:moveTo>
                  <a:lnTo>
                    <a:pt x="2138767" y="126215"/>
                  </a:lnTo>
                  <a:lnTo>
                    <a:pt x="2226818" y="95200"/>
                  </a:lnTo>
                  <a:lnTo>
                    <a:pt x="2311410" y="65265"/>
                  </a:lnTo>
                  <a:lnTo>
                    <a:pt x="2349233" y="51854"/>
                  </a:lnTo>
                </a:path>
                <a:path w="2469515" h="2483484">
                  <a:moveTo>
                    <a:pt x="2359596" y="67983"/>
                  </a:moveTo>
                  <a:lnTo>
                    <a:pt x="2359596" y="48971"/>
                  </a:lnTo>
                  <a:lnTo>
                    <a:pt x="2359596" y="38595"/>
                  </a:lnTo>
                  <a:lnTo>
                    <a:pt x="2344051" y="43776"/>
                  </a:lnTo>
                  <a:lnTo>
                    <a:pt x="2074443" y="131914"/>
                  </a:lnTo>
                  <a:lnTo>
                    <a:pt x="2065570" y="136474"/>
                  </a:lnTo>
                  <a:lnTo>
                    <a:pt x="2059179" y="142868"/>
                  </a:lnTo>
                  <a:lnTo>
                    <a:pt x="2055810" y="151853"/>
                  </a:lnTo>
                  <a:lnTo>
                    <a:pt x="2056003" y="164185"/>
                  </a:lnTo>
                  <a:lnTo>
                    <a:pt x="2056003" y="243674"/>
                  </a:lnTo>
                  <a:lnTo>
                    <a:pt x="2018563" y="246557"/>
                  </a:lnTo>
                  <a:lnTo>
                    <a:pt x="2018563" y="2395893"/>
                  </a:lnTo>
                  <a:lnTo>
                    <a:pt x="2026312" y="2403372"/>
                  </a:lnTo>
                  <a:lnTo>
                    <a:pt x="2036492" y="2406105"/>
                  </a:lnTo>
                  <a:lnTo>
                    <a:pt x="2047649" y="2404306"/>
                  </a:lnTo>
                  <a:lnTo>
                    <a:pt x="2058327" y="2398191"/>
                  </a:lnTo>
                  <a:lnTo>
                    <a:pt x="2064067" y="2390114"/>
                  </a:lnTo>
                  <a:lnTo>
                    <a:pt x="2064067" y="2483446"/>
                  </a:lnTo>
                </a:path>
                <a:path w="2469515" h="2483484">
                  <a:moveTo>
                    <a:pt x="2021446" y="2371699"/>
                  </a:moveTo>
                  <a:lnTo>
                    <a:pt x="2033081" y="2374283"/>
                  </a:lnTo>
                  <a:lnTo>
                    <a:pt x="2044126" y="2374714"/>
                  </a:lnTo>
                  <a:lnTo>
                    <a:pt x="2053769" y="2373637"/>
                  </a:lnTo>
                  <a:lnTo>
                    <a:pt x="2061197" y="2371699"/>
                  </a:lnTo>
                  <a:lnTo>
                    <a:pt x="2069261" y="2368816"/>
                  </a:lnTo>
                  <a:lnTo>
                    <a:pt x="2082520" y="2363622"/>
                  </a:lnTo>
                </a:path>
                <a:path w="2469515" h="2483484">
                  <a:moveTo>
                    <a:pt x="2021446" y="2278367"/>
                  </a:moveTo>
                  <a:lnTo>
                    <a:pt x="2029679" y="2284196"/>
                  </a:lnTo>
                  <a:lnTo>
                    <a:pt x="2041102" y="2286139"/>
                  </a:lnTo>
                  <a:lnTo>
                    <a:pt x="2052635" y="2284196"/>
                  </a:lnTo>
                  <a:lnTo>
                    <a:pt x="2061197" y="2278367"/>
                  </a:lnTo>
                  <a:lnTo>
                    <a:pt x="2061197" y="2193112"/>
                  </a:lnTo>
                  <a:lnTo>
                    <a:pt x="2050849" y="2198977"/>
                  </a:lnTo>
                  <a:lnTo>
                    <a:pt x="2040235" y="2201171"/>
                  </a:lnTo>
                  <a:lnTo>
                    <a:pt x="2030164" y="2199911"/>
                  </a:lnTo>
                  <a:lnTo>
                    <a:pt x="2021446" y="2195410"/>
                  </a:lnTo>
                </a:path>
                <a:path w="2469515" h="2483484">
                  <a:moveTo>
                    <a:pt x="2021446" y="2096909"/>
                  </a:moveTo>
                  <a:lnTo>
                    <a:pt x="2029925" y="2102410"/>
                  </a:lnTo>
                  <a:lnTo>
                    <a:pt x="2041321" y="2104243"/>
                  </a:lnTo>
                  <a:lnTo>
                    <a:pt x="2052718" y="2102410"/>
                  </a:lnTo>
                  <a:lnTo>
                    <a:pt x="2061197" y="2096909"/>
                  </a:lnTo>
                  <a:lnTo>
                    <a:pt x="2061197" y="2010486"/>
                  </a:lnTo>
                  <a:lnTo>
                    <a:pt x="2050841" y="2016046"/>
                  </a:lnTo>
                  <a:lnTo>
                    <a:pt x="2040164" y="2018201"/>
                  </a:lnTo>
                  <a:lnTo>
                    <a:pt x="2029923" y="2017222"/>
                  </a:lnTo>
                  <a:lnTo>
                    <a:pt x="2020874" y="2013381"/>
                  </a:lnTo>
                </a:path>
                <a:path w="2469515" h="2483484">
                  <a:moveTo>
                    <a:pt x="2021446" y="1915439"/>
                  </a:moveTo>
                  <a:lnTo>
                    <a:pt x="2030084" y="1920304"/>
                  </a:lnTo>
                  <a:lnTo>
                    <a:pt x="2041317" y="1921925"/>
                  </a:lnTo>
                  <a:lnTo>
                    <a:pt x="2052551" y="1920304"/>
                  </a:lnTo>
                  <a:lnTo>
                    <a:pt x="2061197" y="1915439"/>
                  </a:lnTo>
                  <a:lnTo>
                    <a:pt x="2061197" y="1827872"/>
                  </a:lnTo>
                  <a:lnTo>
                    <a:pt x="2050841" y="1833104"/>
                  </a:lnTo>
                  <a:lnTo>
                    <a:pt x="2040164" y="1835148"/>
                  </a:lnTo>
                  <a:lnTo>
                    <a:pt x="2029923" y="1834275"/>
                  </a:lnTo>
                  <a:lnTo>
                    <a:pt x="2020874" y="1830755"/>
                  </a:lnTo>
                </a:path>
                <a:path w="2469515" h="2483484">
                  <a:moveTo>
                    <a:pt x="2021446" y="1733981"/>
                  </a:moveTo>
                  <a:lnTo>
                    <a:pt x="2030084" y="1738510"/>
                  </a:lnTo>
                  <a:lnTo>
                    <a:pt x="2041317" y="1740020"/>
                  </a:lnTo>
                  <a:lnTo>
                    <a:pt x="2052551" y="1738510"/>
                  </a:lnTo>
                  <a:lnTo>
                    <a:pt x="2061197" y="1733981"/>
                  </a:lnTo>
                  <a:lnTo>
                    <a:pt x="2060613" y="1645246"/>
                  </a:lnTo>
                  <a:lnTo>
                    <a:pt x="2050835" y="1650164"/>
                  </a:lnTo>
                  <a:lnTo>
                    <a:pt x="2040305" y="1652104"/>
                  </a:lnTo>
                  <a:lnTo>
                    <a:pt x="2029994" y="1651340"/>
                  </a:lnTo>
                  <a:lnTo>
                    <a:pt x="2020874" y="1648142"/>
                  </a:lnTo>
                </a:path>
                <a:path w="2469515" h="2483484">
                  <a:moveTo>
                    <a:pt x="2021446" y="1552511"/>
                  </a:moveTo>
                  <a:lnTo>
                    <a:pt x="2030250" y="1556726"/>
                  </a:lnTo>
                  <a:lnTo>
                    <a:pt x="2041321" y="1558131"/>
                  </a:lnTo>
                  <a:lnTo>
                    <a:pt x="2052393" y="1556726"/>
                  </a:lnTo>
                  <a:lnTo>
                    <a:pt x="2061197" y="1552511"/>
                  </a:lnTo>
                  <a:lnTo>
                    <a:pt x="2060613" y="1463230"/>
                  </a:lnTo>
                  <a:lnTo>
                    <a:pt x="2050835" y="1467232"/>
                  </a:lnTo>
                  <a:lnTo>
                    <a:pt x="2040305" y="1468913"/>
                  </a:lnTo>
                  <a:lnTo>
                    <a:pt x="2029994" y="1468327"/>
                  </a:lnTo>
                  <a:lnTo>
                    <a:pt x="2020874" y="1465529"/>
                  </a:lnTo>
                </a:path>
                <a:path w="2469515" h="2483484">
                  <a:moveTo>
                    <a:pt x="2022017" y="1371053"/>
                  </a:moveTo>
                  <a:lnTo>
                    <a:pt x="2030727" y="1374618"/>
                  </a:lnTo>
                  <a:lnTo>
                    <a:pt x="2041602" y="1375806"/>
                  </a:lnTo>
                  <a:lnTo>
                    <a:pt x="2052480" y="1374618"/>
                  </a:lnTo>
                  <a:lnTo>
                    <a:pt x="2061197" y="1371053"/>
                  </a:lnTo>
                  <a:lnTo>
                    <a:pt x="2060613" y="1280604"/>
                  </a:lnTo>
                  <a:lnTo>
                    <a:pt x="2050835" y="1284301"/>
                  </a:lnTo>
                  <a:lnTo>
                    <a:pt x="2040305" y="1285941"/>
                  </a:lnTo>
                  <a:lnTo>
                    <a:pt x="2029994" y="1285633"/>
                  </a:lnTo>
                  <a:lnTo>
                    <a:pt x="2020874" y="1283487"/>
                  </a:lnTo>
                </a:path>
                <a:path w="2469515" h="2483484">
                  <a:moveTo>
                    <a:pt x="2022017" y="1190180"/>
                  </a:moveTo>
                  <a:lnTo>
                    <a:pt x="2030891" y="1193416"/>
                  </a:lnTo>
                  <a:lnTo>
                    <a:pt x="2041602" y="1194495"/>
                  </a:lnTo>
                  <a:lnTo>
                    <a:pt x="2052316" y="1193416"/>
                  </a:lnTo>
                  <a:lnTo>
                    <a:pt x="2061197" y="1190180"/>
                  </a:lnTo>
                  <a:lnTo>
                    <a:pt x="2060613" y="1098575"/>
                  </a:lnTo>
                  <a:lnTo>
                    <a:pt x="2051162" y="1101938"/>
                  </a:lnTo>
                  <a:lnTo>
                    <a:pt x="2040739" y="1103469"/>
                  </a:lnTo>
                  <a:lnTo>
                    <a:pt x="2030318" y="1103274"/>
                  </a:lnTo>
                  <a:lnTo>
                    <a:pt x="2020874" y="1101458"/>
                  </a:lnTo>
                </a:path>
                <a:path w="2469515" h="2483484">
                  <a:moveTo>
                    <a:pt x="2022017" y="1008710"/>
                  </a:moveTo>
                  <a:lnTo>
                    <a:pt x="2030891" y="1011296"/>
                  </a:lnTo>
                  <a:lnTo>
                    <a:pt x="2041602" y="1012158"/>
                  </a:lnTo>
                  <a:lnTo>
                    <a:pt x="2052316" y="1011296"/>
                  </a:lnTo>
                  <a:lnTo>
                    <a:pt x="2061197" y="1008710"/>
                  </a:lnTo>
                  <a:lnTo>
                    <a:pt x="2060613" y="915949"/>
                  </a:lnTo>
                  <a:lnTo>
                    <a:pt x="2051153" y="919073"/>
                  </a:lnTo>
                  <a:lnTo>
                    <a:pt x="2040666" y="920634"/>
                  </a:lnTo>
                  <a:lnTo>
                    <a:pt x="2030071" y="920573"/>
                  </a:lnTo>
                  <a:lnTo>
                    <a:pt x="2020290" y="918832"/>
                  </a:lnTo>
                </a:path>
                <a:path w="2469515" h="2483484">
                  <a:moveTo>
                    <a:pt x="2022017" y="826668"/>
                  </a:moveTo>
                  <a:lnTo>
                    <a:pt x="2031052" y="829261"/>
                  </a:lnTo>
                  <a:lnTo>
                    <a:pt x="2041602" y="830125"/>
                  </a:lnTo>
                  <a:lnTo>
                    <a:pt x="2052155" y="829261"/>
                  </a:lnTo>
                  <a:lnTo>
                    <a:pt x="2061197" y="826668"/>
                  </a:lnTo>
                  <a:lnTo>
                    <a:pt x="2060613" y="733920"/>
                  </a:lnTo>
                  <a:lnTo>
                    <a:pt x="2051153" y="736383"/>
                  </a:lnTo>
                  <a:lnTo>
                    <a:pt x="2040666" y="737660"/>
                  </a:lnTo>
                  <a:lnTo>
                    <a:pt x="2030071" y="737642"/>
                  </a:lnTo>
                  <a:lnTo>
                    <a:pt x="2020290" y="736219"/>
                  </a:lnTo>
                </a:path>
                <a:path w="2469515" h="2483484">
                  <a:moveTo>
                    <a:pt x="2022602" y="645210"/>
                  </a:moveTo>
                  <a:lnTo>
                    <a:pt x="2031545" y="647153"/>
                  </a:lnTo>
                  <a:lnTo>
                    <a:pt x="2041894" y="647801"/>
                  </a:lnTo>
                  <a:lnTo>
                    <a:pt x="2052246" y="647153"/>
                  </a:lnTo>
                  <a:lnTo>
                    <a:pt x="2061197" y="645210"/>
                  </a:lnTo>
                  <a:lnTo>
                    <a:pt x="2060613" y="551294"/>
                  </a:lnTo>
                  <a:lnTo>
                    <a:pt x="2051399" y="553450"/>
                  </a:lnTo>
                  <a:lnTo>
                    <a:pt x="2040885" y="554683"/>
                  </a:lnTo>
                  <a:lnTo>
                    <a:pt x="2030153" y="554942"/>
                  </a:lnTo>
                  <a:lnTo>
                    <a:pt x="2020290" y="554177"/>
                  </a:lnTo>
                </a:path>
                <a:path w="2469515" h="2483484">
                  <a:moveTo>
                    <a:pt x="2022602" y="463727"/>
                  </a:moveTo>
                  <a:lnTo>
                    <a:pt x="2031465" y="465356"/>
                  </a:lnTo>
                  <a:lnTo>
                    <a:pt x="2041680" y="465899"/>
                  </a:lnTo>
                  <a:lnTo>
                    <a:pt x="2052005" y="465356"/>
                  </a:lnTo>
                  <a:lnTo>
                    <a:pt x="2061197" y="463727"/>
                  </a:lnTo>
                  <a:lnTo>
                    <a:pt x="2060041" y="368680"/>
                  </a:lnTo>
                  <a:lnTo>
                    <a:pt x="2051158" y="370270"/>
                  </a:lnTo>
                  <a:lnTo>
                    <a:pt x="2040813" y="371427"/>
                  </a:lnTo>
                  <a:lnTo>
                    <a:pt x="2030145" y="371931"/>
                  </a:lnTo>
                  <a:lnTo>
                    <a:pt x="2020290" y="371563"/>
                  </a:lnTo>
                </a:path>
                <a:path w="2469515" h="2483484">
                  <a:moveTo>
                    <a:pt x="2020290" y="277660"/>
                  </a:moveTo>
                  <a:lnTo>
                    <a:pt x="2029953" y="278613"/>
                  </a:lnTo>
                  <a:lnTo>
                    <a:pt x="2040161" y="278317"/>
                  </a:lnTo>
                  <a:lnTo>
                    <a:pt x="2049942" y="277263"/>
                  </a:lnTo>
                  <a:lnTo>
                    <a:pt x="2058327" y="275945"/>
                  </a:lnTo>
                  <a:lnTo>
                    <a:pt x="2065974" y="274247"/>
                  </a:lnTo>
                  <a:lnTo>
                    <a:pt x="2073298" y="271907"/>
                  </a:lnTo>
                  <a:lnTo>
                    <a:pt x="2080192" y="269137"/>
                  </a:lnTo>
                  <a:lnTo>
                    <a:pt x="2086546" y="266153"/>
                  </a:lnTo>
                </a:path>
                <a:path w="2469515" h="2483484">
                  <a:moveTo>
                    <a:pt x="2350376" y="42633"/>
                  </a:moveTo>
                  <a:lnTo>
                    <a:pt x="1866480" y="12103"/>
                  </a:lnTo>
                  <a:lnTo>
                    <a:pt x="1910257" y="0"/>
                  </a:lnTo>
                </a:path>
                <a:path w="2469515" h="2483484">
                  <a:moveTo>
                    <a:pt x="2045055" y="148056"/>
                  </a:moveTo>
                  <a:lnTo>
                    <a:pt x="0" y="41478"/>
                  </a:lnTo>
                </a:path>
                <a:path w="2469515" h="2483484">
                  <a:moveTo>
                    <a:pt x="1929269" y="8077"/>
                  </a:moveTo>
                  <a:lnTo>
                    <a:pt x="2469057" y="43776"/>
                  </a:lnTo>
                  <a:lnTo>
                    <a:pt x="2469057" y="51854"/>
                  </a:lnTo>
                  <a:lnTo>
                    <a:pt x="2352116" y="94475"/>
                  </a:lnTo>
                  <a:lnTo>
                    <a:pt x="2336159" y="101091"/>
                  </a:lnTo>
                  <a:lnTo>
                    <a:pt x="2320420" y="108948"/>
                  </a:lnTo>
                  <a:lnTo>
                    <a:pt x="2305113" y="118208"/>
                  </a:lnTo>
                  <a:lnTo>
                    <a:pt x="2290457" y="129032"/>
                  </a:lnTo>
                  <a:lnTo>
                    <a:pt x="2265527" y="147951"/>
                  </a:lnTo>
                  <a:lnTo>
                    <a:pt x="2224011" y="173618"/>
                  </a:lnTo>
                  <a:lnTo>
                    <a:pt x="2174389" y="195718"/>
                  </a:lnTo>
                  <a:lnTo>
                    <a:pt x="2125141" y="203936"/>
                  </a:lnTo>
                </a:path>
                <a:path w="2469515" h="2483484">
                  <a:moveTo>
                    <a:pt x="2062340" y="284010"/>
                  </a:moveTo>
                  <a:lnTo>
                    <a:pt x="2062340" y="353707"/>
                  </a:lnTo>
                </a:path>
                <a:path w="2469515" h="2483484">
                  <a:moveTo>
                    <a:pt x="2060613" y="474116"/>
                  </a:moveTo>
                  <a:lnTo>
                    <a:pt x="2060613" y="543826"/>
                  </a:lnTo>
                </a:path>
                <a:path w="2469515" h="2483484">
                  <a:moveTo>
                    <a:pt x="2058327" y="653846"/>
                  </a:moveTo>
                  <a:lnTo>
                    <a:pt x="2058327" y="724115"/>
                  </a:lnTo>
                </a:path>
                <a:path w="2469515" h="2483484">
                  <a:moveTo>
                    <a:pt x="2058327" y="835888"/>
                  </a:moveTo>
                  <a:lnTo>
                    <a:pt x="2058327" y="906170"/>
                  </a:lnTo>
                </a:path>
                <a:path w="2469515" h="2483484">
                  <a:moveTo>
                    <a:pt x="2058327" y="1021956"/>
                  </a:moveTo>
                  <a:lnTo>
                    <a:pt x="2058327" y="1092238"/>
                  </a:lnTo>
                </a:path>
                <a:path w="2469515" h="2483484">
                  <a:moveTo>
                    <a:pt x="2060613" y="1202258"/>
                  </a:moveTo>
                  <a:lnTo>
                    <a:pt x="2060613" y="1271384"/>
                  </a:lnTo>
                </a:path>
                <a:path w="2469515" h="2483484">
                  <a:moveTo>
                    <a:pt x="2060613" y="1383715"/>
                  </a:moveTo>
                  <a:lnTo>
                    <a:pt x="2060613" y="1453426"/>
                  </a:lnTo>
                </a:path>
                <a:path w="2469515" h="2483484">
                  <a:moveTo>
                    <a:pt x="2058327" y="1567497"/>
                  </a:moveTo>
                  <a:lnTo>
                    <a:pt x="2058327" y="1637779"/>
                  </a:lnTo>
                </a:path>
                <a:path w="2469515" h="2483484">
                  <a:moveTo>
                    <a:pt x="2060613" y="1747799"/>
                  </a:moveTo>
                  <a:lnTo>
                    <a:pt x="2060613" y="1817522"/>
                  </a:lnTo>
                </a:path>
                <a:path w="2469515" h="2483484">
                  <a:moveTo>
                    <a:pt x="2060613" y="1925815"/>
                  </a:moveTo>
                  <a:lnTo>
                    <a:pt x="2060613" y="1995525"/>
                  </a:lnTo>
                </a:path>
                <a:path w="2469515" h="2483484">
                  <a:moveTo>
                    <a:pt x="2060613" y="2111883"/>
                  </a:moveTo>
                  <a:lnTo>
                    <a:pt x="2060613" y="2181593"/>
                  </a:lnTo>
                </a:path>
                <a:path w="2469515" h="2483484">
                  <a:moveTo>
                    <a:pt x="2062340" y="2291613"/>
                  </a:moveTo>
                  <a:lnTo>
                    <a:pt x="2062340" y="2361895"/>
                  </a:lnTo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011750" y="5754458"/>
              <a:ext cx="19050" cy="1905"/>
            </a:xfrm>
            <a:custGeom>
              <a:avLst/>
              <a:gdLst/>
              <a:ahLst/>
              <a:cxnLst/>
              <a:rect l="l" t="t" r="r" b="b"/>
              <a:pathLst>
                <a:path w="19050" h="1904">
                  <a:moveTo>
                    <a:pt x="-2057" y="869"/>
                  </a:moveTo>
                  <a:lnTo>
                    <a:pt x="20497" y="869"/>
                  </a:lnTo>
                </a:path>
              </a:pathLst>
            </a:custGeom>
            <a:ln w="58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004841" y="5405932"/>
              <a:ext cx="415925" cy="2318385"/>
            </a:xfrm>
            <a:custGeom>
              <a:avLst/>
              <a:gdLst/>
              <a:ahLst/>
              <a:cxnLst/>
              <a:rect l="l" t="t" r="r" b="b"/>
              <a:pathLst>
                <a:path w="415925" h="2318384">
                  <a:moveTo>
                    <a:pt x="0" y="342785"/>
                  </a:moveTo>
                  <a:lnTo>
                    <a:pt x="1278" y="332286"/>
                  </a:lnTo>
                  <a:lnTo>
                    <a:pt x="3741" y="324486"/>
                  </a:lnTo>
                  <a:lnTo>
                    <a:pt x="7931" y="319927"/>
                  </a:lnTo>
                  <a:lnTo>
                    <a:pt x="14389" y="319150"/>
                  </a:lnTo>
                </a:path>
                <a:path w="415925" h="2318384">
                  <a:moveTo>
                    <a:pt x="8064" y="934974"/>
                  </a:moveTo>
                  <a:lnTo>
                    <a:pt x="25920" y="932662"/>
                  </a:lnTo>
                </a:path>
                <a:path w="415925" h="2318384">
                  <a:moveTo>
                    <a:pt x="571" y="927481"/>
                  </a:moveTo>
                  <a:lnTo>
                    <a:pt x="1852" y="916733"/>
                  </a:lnTo>
                  <a:lnTo>
                    <a:pt x="4319" y="908902"/>
                  </a:lnTo>
                  <a:lnTo>
                    <a:pt x="8513" y="904312"/>
                  </a:lnTo>
                  <a:lnTo>
                    <a:pt x="14973" y="903287"/>
                  </a:lnTo>
                </a:path>
                <a:path w="415925" h="2318384">
                  <a:moveTo>
                    <a:pt x="9220" y="2085962"/>
                  </a:moveTo>
                  <a:lnTo>
                    <a:pt x="27076" y="2083663"/>
                  </a:lnTo>
                </a:path>
                <a:path w="415925" h="2318384">
                  <a:moveTo>
                    <a:pt x="1727" y="2078482"/>
                  </a:moveTo>
                  <a:lnTo>
                    <a:pt x="3252" y="2067743"/>
                  </a:lnTo>
                  <a:lnTo>
                    <a:pt x="5757" y="2059974"/>
                  </a:lnTo>
                  <a:lnTo>
                    <a:pt x="9994" y="2055554"/>
                  </a:lnTo>
                  <a:lnTo>
                    <a:pt x="16713" y="2054860"/>
                  </a:lnTo>
                </a:path>
                <a:path w="415925" h="2318384">
                  <a:moveTo>
                    <a:pt x="55308" y="2098065"/>
                  </a:moveTo>
                  <a:lnTo>
                    <a:pt x="197015" y="2114194"/>
                  </a:lnTo>
                  <a:lnTo>
                    <a:pt x="220588" y="2113627"/>
                  </a:lnTo>
                  <a:lnTo>
                    <a:pt x="240866" y="2106204"/>
                  </a:lnTo>
                  <a:lnTo>
                    <a:pt x="254770" y="2087224"/>
                  </a:lnTo>
                  <a:lnTo>
                    <a:pt x="259219" y="2051989"/>
                  </a:lnTo>
                  <a:lnTo>
                    <a:pt x="256908" y="1814055"/>
                  </a:lnTo>
                </a:path>
                <a:path w="415925" h="2318384">
                  <a:moveTo>
                    <a:pt x="231012" y="1875713"/>
                  </a:moveTo>
                  <a:lnTo>
                    <a:pt x="231012" y="2073884"/>
                  </a:lnTo>
                  <a:lnTo>
                    <a:pt x="230263" y="2087586"/>
                  </a:lnTo>
                  <a:lnTo>
                    <a:pt x="228052" y="2096698"/>
                  </a:lnTo>
                  <a:lnTo>
                    <a:pt x="224438" y="2102464"/>
                  </a:lnTo>
                  <a:lnTo>
                    <a:pt x="219481" y="2106129"/>
                  </a:lnTo>
                </a:path>
                <a:path w="415925" h="2318384">
                  <a:moveTo>
                    <a:pt x="255193" y="2085962"/>
                  </a:moveTo>
                  <a:lnTo>
                    <a:pt x="415353" y="2103831"/>
                  </a:lnTo>
                  <a:lnTo>
                    <a:pt x="119240" y="2318131"/>
                  </a:lnTo>
                  <a:lnTo>
                    <a:pt x="39738" y="2307755"/>
                  </a:lnTo>
                </a:path>
                <a:path w="415925" h="2318384">
                  <a:moveTo>
                    <a:pt x="116928" y="2086546"/>
                  </a:moveTo>
                  <a:lnTo>
                    <a:pt x="127910" y="2084324"/>
                  </a:lnTo>
                  <a:lnTo>
                    <a:pt x="136890" y="2078269"/>
                  </a:lnTo>
                  <a:lnTo>
                    <a:pt x="142950" y="2069294"/>
                  </a:lnTo>
                  <a:lnTo>
                    <a:pt x="145173" y="2058314"/>
                  </a:lnTo>
                  <a:lnTo>
                    <a:pt x="142950" y="2047341"/>
                  </a:lnTo>
                  <a:lnTo>
                    <a:pt x="136890" y="2038370"/>
                  </a:lnTo>
                  <a:lnTo>
                    <a:pt x="127910" y="2032316"/>
                  </a:lnTo>
                  <a:lnTo>
                    <a:pt x="116928" y="2030095"/>
                  </a:lnTo>
                  <a:lnTo>
                    <a:pt x="105961" y="2032316"/>
                  </a:lnTo>
                  <a:lnTo>
                    <a:pt x="96989" y="2038370"/>
                  </a:lnTo>
                  <a:lnTo>
                    <a:pt x="90932" y="2047341"/>
                  </a:lnTo>
                  <a:lnTo>
                    <a:pt x="88709" y="2058314"/>
                  </a:lnTo>
                  <a:lnTo>
                    <a:pt x="90932" y="2069294"/>
                  </a:lnTo>
                  <a:lnTo>
                    <a:pt x="96989" y="2078269"/>
                  </a:lnTo>
                  <a:lnTo>
                    <a:pt x="105961" y="2084324"/>
                  </a:lnTo>
                  <a:lnTo>
                    <a:pt x="116928" y="2086546"/>
                  </a:lnTo>
                  <a:close/>
                </a:path>
                <a:path w="415925" h="2318384">
                  <a:moveTo>
                    <a:pt x="118668" y="2030095"/>
                  </a:moveTo>
                  <a:lnTo>
                    <a:pt x="117513" y="2033549"/>
                  </a:lnTo>
                  <a:lnTo>
                    <a:pt x="116928" y="2037003"/>
                  </a:lnTo>
                  <a:lnTo>
                    <a:pt x="116928" y="2039886"/>
                  </a:lnTo>
                  <a:lnTo>
                    <a:pt x="119074" y="2051186"/>
                  </a:lnTo>
                  <a:lnTo>
                    <a:pt x="125002" y="2060332"/>
                  </a:lnTo>
                  <a:lnTo>
                    <a:pt x="133956" y="2066456"/>
                  </a:lnTo>
                  <a:lnTo>
                    <a:pt x="145173" y="2068690"/>
                  </a:lnTo>
                </a:path>
                <a:path w="415925" h="2318384">
                  <a:moveTo>
                    <a:pt x="97345" y="1950021"/>
                  </a:moveTo>
                  <a:lnTo>
                    <a:pt x="109461" y="1231658"/>
                  </a:lnTo>
                  <a:lnTo>
                    <a:pt x="107162" y="1221854"/>
                  </a:lnTo>
                  <a:lnTo>
                    <a:pt x="105410" y="1217828"/>
                  </a:lnTo>
                  <a:lnTo>
                    <a:pt x="97345" y="1213802"/>
                  </a:lnTo>
                  <a:lnTo>
                    <a:pt x="93149" y="1210081"/>
                  </a:lnTo>
                  <a:lnTo>
                    <a:pt x="226961" y="1119898"/>
                  </a:lnTo>
                  <a:lnTo>
                    <a:pt x="232682" y="1117619"/>
                  </a:lnTo>
                  <a:lnTo>
                    <a:pt x="237696" y="1118960"/>
                  </a:lnTo>
                  <a:lnTo>
                    <a:pt x="241952" y="1123218"/>
                  </a:lnTo>
                  <a:lnTo>
                    <a:pt x="245402" y="1129690"/>
                  </a:lnTo>
                  <a:lnTo>
                    <a:pt x="328930" y="1136027"/>
                  </a:lnTo>
                  <a:lnTo>
                    <a:pt x="331228" y="1761642"/>
                  </a:lnTo>
                  <a:lnTo>
                    <a:pt x="251167" y="1815782"/>
                  </a:lnTo>
                  <a:lnTo>
                    <a:pt x="251167" y="1844014"/>
                  </a:lnTo>
                  <a:lnTo>
                    <a:pt x="115214" y="1954047"/>
                  </a:lnTo>
                  <a:lnTo>
                    <a:pt x="78917" y="1966150"/>
                  </a:lnTo>
                  <a:lnTo>
                    <a:pt x="51269" y="1962111"/>
                  </a:lnTo>
                </a:path>
                <a:path w="415925" h="2318384">
                  <a:moveTo>
                    <a:pt x="256908" y="1127963"/>
                  </a:moveTo>
                  <a:lnTo>
                    <a:pt x="256908" y="857796"/>
                  </a:lnTo>
                  <a:lnTo>
                    <a:pt x="254643" y="840256"/>
                  </a:lnTo>
                  <a:lnTo>
                    <a:pt x="247845" y="826823"/>
                  </a:lnTo>
                  <a:lnTo>
                    <a:pt x="236511" y="817930"/>
                  </a:lnTo>
                  <a:lnTo>
                    <a:pt x="220637" y="814006"/>
                  </a:lnTo>
                  <a:lnTo>
                    <a:pt x="51269" y="804214"/>
                  </a:lnTo>
                </a:path>
                <a:path w="415925" h="2318384">
                  <a:moveTo>
                    <a:pt x="50698" y="816305"/>
                  </a:moveTo>
                  <a:lnTo>
                    <a:pt x="202768" y="828408"/>
                  </a:lnTo>
                  <a:lnTo>
                    <a:pt x="230428" y="864120"/>
                  </a:lnTo>
                  <a:lnTo>
                    <a:pt x="230428" y="1115872"/>
                  </a:lnTo>
                </a:path>
                <a:path w="415925" h="2318384">
                  <a:moveTo>
                    <a:pt x="114630" y="894651"/>
                  </a:moveTo>
                  <a:lnTo>
                    <a:pt x="124850" y="892617"/>
                  </a:lnTo>
                  <a:lnTo>
                    <a:pt x="133281" y="887018"/>
                  </a:lnTo>
                  <a:lnTo>
                    <a:pt x="139010" y="878610"/>
                  </a:lnTo>
                  <a:lnTo>
                    <a:pt x="141122" y="868146"/>
                  </a:lnTo>
                  <a:lnTo>
                    <a:pt x="139010" y="858020"/>
                  </a:lnTo>
                  <a:lnTo>
                    <a:pt x="133281" y="849785"/>
                  </a:lnTo>
                  <a:lnTo>
                    <a:pt x="124850" y="844250"/>
                  </a:lnTo>
                  <a:lnTo>
                    <a:pt x="114630" y="842225"/>
                  </a:lnTo>
                  <a:lnTo>
                    <a:pt x="104173" y="844250"/>
                  </a:lnTo>
                  <a:lnTo>
                    <a:pt x="95769" y="849785"/>
                  </a:lnTo>
                  <a:lnTo>
                    <a:pt x="90171" y="858020"/>
                  </a:lnTo>
                  <a:lnTo>
                    <a:pt x="88137" y="868146"/>
                  </a:lnTo>
                  <a:lnTo>
                    <a:pt x="90171" y="878610"/>
                  </a:lnTo>
                  <a:lnTo>
                    <a:pt x="95769" y="887018"/>
                  </a:lnTo>
                  <a:lnTo>
                    <a:pt x="104173" y="892617"/>
                  </a:lnTo>
                  <a:lnTo>
                    <a:pt x="114630" y="894651"/>
                  </a:lnTo>
                  <a:close/>
                </a:path>
                <a:path w="415925" h="2318384">
                  <a:moveTo>
                    <a:pt x="118668" y="842797"/>
                  </a:moveTo>
                  <a:lnTo>
                    <a:pt x="115785" y="846836"/>
                  </a:lnTo>
                  <a:lnTo>
                    <a:pt x="114058" y="852017"/>
                  </a:lnTo>
                  <a:lnTo>
                    <a:pt x="114058" y="857211"/>
                  </a:lnTo>
                  <a:lnTo>
                    <a:pt x="115697" y="866525"/>
                  </a:lnTo>
                  <a:lnTo>
                    <a:pt x="120251" y="874272"/>
                  </a:lnTo>
                  <a:lnTo>
                    <a:pt x="127179" y="879970"/>
                  </a:lnTo>
                  <a:lnTo>
                    <a:pt x="135940" y="883132"/>
                  </a:lnTo>
                </a:path>
                <a:path w="415925" h="2318384">
                  <a:moveTo>
                    <a:pt x="114630" y="1070940"/>
                  </a:moveTo>
                  <a:lnTo>
                    <a:pt x="125091" y="1068824"/>
                  </a:lnTo>
                  <a:lnTo>
                    <a:pt x="133496" y="1063088"/>
                  </a:lnTo>
                  <a:lnTo>
                    <a:pt x="139090" y="1054652"/>
                  </a:lnTo>
                  <a:lnTo>
                    <a:pt x="141122" y="1044435"/>
                  </a:lnTo>
                  <a:lnTo>
                    <a:pt x="139090" y="1034212"/>
                  </a:lnTo>
                  <a:lnTo>
                    <a:pt x="133496" y="1025777"/>
                  </a:lnTo>
                  <a:lnTo>
                    <a:pt x="125091" y="1020044"/>
                  </a:lnTo>
                  <a:lnTo>
                    <a:pt x="114630" y="1017930"/>
                  </a:lnTo>
                  <a:lnTo>
                    <a:pt x="104415" y="1020044"/>
                  </a:lnTo>
                  <a:lnTo>
                    <a:pt x="95983" y="1025777"/>
                  </a:lnTo>
                  <a:lnTo>
                    <a:pt x="90252" y="1034212"/>
                  </a:lnTo>
                  <a:lnTo>
                    <a:pt x="88137" y="1044435"/>
                  </a:lnTo>
                  <a:lnTo>
                    <a:pt x="90252" y="1054652"/>
                  </a:lnTo>
                  <a:lnTo>
                    <a:pt x="95983" y="1063088"/>
                  </a:lnTo>
                  <a:lnTo>
                    <a:pt x="104415" y="1068824"/>
                  </a:lnTo>
                  <a:lnTo>
                    <a:pt x="114630" y="1070940"/>
                  </a:lnTo>
                  <a:close/>
                </a:path>
                <a:path w="415925" h="2318384">
                  <a:moveTo>
                    <a:pt x="118668" y="1019073"/>
                  </a:moveTo>
                  <a:lnTo>
                    <a:pt x="115785" y="1023124"/>
                  </a:lnTo>
                  <a:lnTo>
                    <a:pt x="114630" y="1028306"/>
                  </a:lnTo>
                  <a:lnTo>
                    <a:pt x="114630" y="1033475"/>
                  </a:lnTo>
                  <a:lnTo>
                    <a:pt x="116261" y="1042558"/>
                  </a:lnTo>
                  <a:lnTo>
                    <a:pt x="120756" y="1050342"/>
                  </a:lnTo>
                  <a:lnTo>
                    <a:pt x="127515" y="1056176"/>
                  </a:lnTo>
                  <a:lnTo>
                    <a:pt x="135940" y="1059408"/>
                  </a:lnTo>
                </a:path>
                <a:path w="415925" h="2318384">
                  <a:moveTo>
                    <a:pt x="48971" y="776554"/>
                  </a:moveTo>
                  <a:lnTo>
                    <a:pt x="285153" y="668261"/>
                  </a:lnTo>
                  <a:lnTo>
                    <a:pt x="317263" y="639306"/>
                  </a:lnTo>
                  <a:lnTo>
                    <a:pt x="331228" y="580110"/>
                  </a:lnTo>
                  <a:lnTo>
                    <a:pt x="328930" y="278257"/>
                  </a:lnTo>
                  <a:lnTo>
                    <a:pt x="255193" y="270192"/>
                  </a:lnTo>
                  <a:lnTo>
                    <a:pt x="255193" y="0"/>
                  </a:lnTo>
                </a:path>
                <a:path w="415925" h="2318384">
                  <a:moveTo>
                    <a:pt x="81229" y="760437"/>
                  </a:moveTo>
                  <a:lnTo>
                    <a:pt x="93711" y="747989"/>
                  </a:lnTo>
                  <a:lnTo>
                    <a:pt x="103762" y="727879"/>
                  </a:lnTo>
                  <a:lnTo>
                    <a:pt x="110464" y="702586"/>
                  </a:lnTo>
                  <a:lnTo>
                    <a:pt x="112902" y="674585"/>
                  </a:lnTo>
                  <a:lnTo>
                    <a:pt x="111346" y="665383"/>
                  </a:lnTo>
                  <a:lnTo>
                    <a:pt x="107791" y="660117"/>
                  </a:lnTo>
                  <a:lnTo>
                    <a:pt x="103912" y="656037"/>
                  </a:lnTo>
                  <a:lnTo>
                    <a:pt x="101384" y="650392"/>
                  </a:lnTo>
                  <a:lnTo>
                    <a:pt x="101384" y="342201"/>
                  </a:lnTo>
                  <a:lnTo>
                    <a:pt x="101384" y="326059"/>
                  </a:lnTo>
                  <a:lnTo>
                    <a:pt x="93332" y="326059"/>
                  </a:lnTo>
                  <a:lnTo>
                    <a:pt x="89293" y="320306"/>
                  </a:lnTo>
                  <a:lnTo>
                    <a:pt x="88021" y="316245"/>
                  </a:lnTo>
                  <a:lnTo>
                    <a:pt x="89938" y="312456"/>
                  </a:lnTo>
                  <a:lnTo>
                    <a:pt x="217182" y="254050"/>
                  </a:lnTo>
                  <a:lnTo>
                    <a:pt x="230793" y="251825"/>
                  </a:lnTo>
                  <a:lnTo>
                    <a:pt x="235892" y="254465"/>
                  </a:lnTo>
                  <a:lnTo>
                    <a:pt x="255004" y="288748"/>
                  </a:lnTo>
                  <a:lnTo>
                    <a:pt x="255193" y="306476"/>
                  </a:lnTo>
                  <a:lnTo>
                    <a:pt x="328930" y="278257"/>
                  </a:lnTo>
                </a:path>
                <a:path w="415925" h="2318384">
                  <a:moveTo>
                    <a:pt x="226961" y="250024"/>
                  </a:moveTo>
                  <a:lnTo>
                    <a:pt x="226961" y="18440"/>
                  </a:lnTo>
                </a:path>
                <a:path w="415925" h="2318384">
                  <a:moveTo>
                    <a:pt x="111747" y="204520"/>
                  </a:moveTo>
                  <a:lnTo>
                    <a:pt x="122721" y="202297"/>
                  </a:lnTo>
                  <a:lnTo>
                    <a:pt x="131697" y="196240"/>
                  </a:lnTo>
                  <a:lnTo>
                    <a:pt x="137755" y="187268"/>
                  </a:lnTo>
                  <a:lnTo>
                    <a:pt x="139979" y="176301"/>
                  </a:lnTo>
                  <a:lnTo>
                    <a:pt x="137755" y="165319"/>
                  </a:lnTo>
                  <a:lnTo>
                    <a:pt x="131697" y="156340"/>
                  </a:lnTo>
                  <a:lnTo>
                    <a:pt x="122721" y="150280"/>
                  </a:lnTo>
                  <a:lnTo>
                    <a:pt x="111747" y="148056"/>
                  </a:lnTo>
                  <a:lnTo>
                    <a:pt x="100785" y="150280"/>
                  </a:lnTo>
                  <a:lnTo>
                    <a:pt x="91813" y="156340"/>
                  </a:lnTo>
                  <a:lnTo>
                    <a:pt x="85752" y="165319"/>
                  </a:lnTo>
                  <a:lnTo>
                    <a:pt x="83527" y="176301"/>
                  </a:lnTo>
                  <a:lnTo>
                    <a:pt x="85752" y="187268"/>
                  </a:lnTo>
                  <a:lnTo>
                    <a:pt x="91813" y="196240"/>
                  </a:lnTo>
                  <a:lnTo>
                    <a:pt x="100785" y="202297"/>
                  </a:lnTo>
                  <a:lnTo>
                    <a:pt x="111747" y="204520"/>
                  </a:lnTo>
                  <a:close/>
                </a:path>
                <a:path w="415925" h="2318384">
                  <a:moveTo>
                    <a:pt x="117513" y="150952"/>
                  </a:moveTo>
                  <a:lnTo>
                    <a:pt x="112331" y="156133"/>
                  </a:lnTo>
                  <a:lnTo>
                    <a:pt x="109461" y="163042"/>
                  </a:lnTo>
                  <a:lnTo>
                    <a:pt x="109461" y="171107"/>
                  </a:lnTo>
                  <a:lnTo>
                    <a:pt x="110890" y="180116"/>
                  </a:lnTo>
                  <a:lnTo>
                    <a:pt x="114855" y="187883"/>
                  </a:lnTo>
                  <a:lnTo>
                    <a:pt x="120873" y="194031"/>
                  </a:lnTo>
                  <a:lnTo>
                    <a:pt x="128460" y="198183"/>
                  </a:lnTo>
                </a:path>
                <a:path w="415925" h="2318384">
                  <a:moveTo>
                    <a:pt x="59905" y="549579"/>
                  </a:moveTo>
                  <a:lnTo>
                    <a:pt x="77203" y="549579"/>
                  </a:lnTo>
                  <a:lnTo>
                    <a:pt x="84099" y="550735"/>
                  </a:lnTo>
                  <a:lnTo>
                    <a:pt x="84099" y="553605"/>
                  </a:lnTo>
                  <a:lnTo>
                    <a:pt x="84099" y="557657"/>
                  </a:lnTo>
                </a:path>
                <a:path w="415925" h="2318384">
                  <a:moveTo>
                    <a:pt x="64528" y="1435582"/>
                  </a:moveTo>
                  <a:lnTo>
                    <a:pt x="81800" y="1435582"/>
                  </a:lnTo>
                  <a:lnTo>
                    <a:pt x="88137" y="1436725"/>
                  </a:lnTo>
                  <a:lnTo>
                    <a:pt x="88137" y="1439608"/>
                  </a:lnTo>
                  <a:lnTo>
                    <a:pt x="88137" y="1443647"/>
                  </a:lnTo>
                </a:path>
                <a:path w="415925" h="2318384">
                  <a:moveTo>
                    <a:pt x="78917" y="1751279"/>
                  </a:moveTo>
                  <a:lnTo>
                    <a:pt x="84661" y="1749656"/>
                  </a:lnTo>
                  <a:lnTo>
                    <a:pt x="89434" y="1745224"/>
                  </a:lnTo>
                  <a:lnTo>
                    <a:pt x="92696" y="1738634"/>
                  </a:lnTo>
                  <a:lnTo>
                    <a:pt x="93903" y="1730540"/>
                  </a:lnTo>
                  <a:lnTo>
                    <a:pt x="92696" y="1722438"/>
                  </a:lnTo>
                  <a:lnTo>
                    <a:pt x="89434" y="1715844"/>
                  </a:lnTo>
                  <a:lnTo>
                    <a:pt x="84661" y="1711410"/>
                  </a:lnTo>
                  <a:lnTo>
                    <a:pt x="78917" y="1709788"/>
                  </a:lnTo>
                  <a:lnTo>
                    <a:pt x="71937" y="1711410"/>
                  </a:lnTo>
                  <a:lnTo>
                    <a:pt x="65012" y="1715844"/>
                  </a:lnTo>
                  <a:lnTo>
                    <a:pt x="59710" y="1722438"/>
                  </a:lnTo>
                  <a:lnTo>
                    <a:pt x="57594" y="1730540"/>
                  </a:lnTo>
                  <a:lnTo>
                    <a:pt x="59710" y="1738634"/>
                  </a:lnTo>
                  <a:lnTo>
                    <a:pt x="65012" y="1745224"/>
                  </a:lnTo>
                  <a:lnTo>
                    <a:pt x="71937" y="1749656"/>
                  </a:lnTo>
                  <a:lnTo>
                    <a:pt x="78917" y="1751279"/>
                  </a:lnTo>
                  <a:close/>
                </a:path>
                <a:path w="415925" h="2318384">
                  <a:moveTo>
                    <a:pt x="59905" y="1725333"/>
                  </a:moveTo>
                  <a:lnTo>
                    <a:pt x="77203" y="1725333"/>
                  </a:lnTo>
                  <a:lnTo>
                    <a:pt x="84099" y="1726501"/>
                  </a:lnTo>
                  <a:lnTo>
                    <a:pt x="84099" y="1729384"/>
                  </a:lnTo>
                  <a:lnTo>
                    <a:pt x="84099" y="1733410"/>
                  </a:lnTo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34106" y="6435490"/>
              <a:ext cx="66332" cy="178225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918614" y="5322417"/>
              <a:ext cx="2107565" cy="2480310"/>
            </a:xfrm>
            <a:custGeom>
              <a:avLst/>
              <a:gdLst/>
              <a:ahLst/>
              <a:cxnLst/>
              <a:rect l="l" t="t" r="r" b="b"/>
              <a:pathLst>
                <a:path w="2107565" h="2480309">
                  <a:moveTo>
                    <a:pt x="2075280" y="2447734"/>
                  </a:moveTo>
                  <a:lnTo>
                    <a:pt x="2086227" y="2452916"/>
                  </a:lnTo>
                  <a:lnTo>
                    <a:pt x="2091733" y="2455066"/>
                  </a:lnTo>
                  <a:lnTo>
                    <a:pt x="2093137" y="2460185"/>
                  </a:lnTo>
                  <a:lnTo>
                    <a:pt x="2068076" y="2480091"/>
                  </a:lnTo>
                  <a:lnTo>
                    <a:pt x="2059151" y="2479408"/>
                  </a:lnTo>
                  <a:lnTo>
                    <a:pt x="80922" y="2199436"/>
                  </a:lnTo>
                  <a:lnTo>
                    <a:pt x="54417" y="2167178"/>
                  </a:lnTo>
                  <a:lnTo>
                    <a:pt x="31380" y="1262164"/>
                  </a:lnTo>
                </a:path>
                <a:path w="2107565" h="2480309">
                  <a:moveTo>
                    <a:pt x="2107550" y="103695"/>
                  </a:moveTo>
                  <a:lnTo>
                    <a:pt x="54417" y="0"/>
                  </a:lnTo>
                  <a:lnTo>
                    <a:pt x="8901" y="7480"/>
                  </a:lnTo>
                  <a:lnTo>
                    <a:pt x="8901" y="21310"/>
                  </a:lnTo>
                  <a:lnTo>
                    <a:pt x="3921" y="24594"/>
                  </a:lnTo>
                  <a:lnTo>
                    <a:pt x="989" y="28149"/>
                  </a:lnTo>
                  <a:lnTo>
                    <a:pt x="0" y="34190"/>
                  </a:lnTo>
                  <a:lnTo>
                    <a:pt x="849" y="44932"/>
                  </a:lnTo>
                  <a:lnTo>
                    <a:pt x="29652" y="1184973"/>
                  </a:lnTo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08426" y="6274333"/>
              <a:ext cx="147061" cy="214960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3182150" y="6442290"/>
              <a:ext cx="10795" cy="40005"/>
            </a:xfrm>
            <a:custGeom>
              <a:avLst/>
              <a:gdLst/>
              <a:ahLst/>
              <a:cxnLst/>
              <a:rect l="l" t="t" r="r" b="b"/>
              <a:pathLst>
                <a:path w="10794" h="40004">
                  <a:moveTo>
                    <a:pt x="10363" y="0"/>
                  </a:moveTo>
                  <a:lnTo>
                    <a:pt x="0" y="0"/>
                  </a:lnTo>
                  <a:lnTo>
                    <a:pt x="0" y="39750"/>
                  </a:lnTo>
                  <a:lnTo>
                    <a:pt x="10363" y="39750"/>
                  </a:lnTo>
                  <a:lnTo>
                    <a:pt x="103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182150" y="6442290"/>
              <a:ext cx="10795" cy="40005"/>
            </a:xfrm>
            <a:custGeom>
              <a:avLst/>
              <a:gdLst/>
              <a:ahLst/>
              <a:cxnLst/>
              <a:rect l="l" t="t" r="r" b="b"/>
              <a:pathLst>
                <a:path w="10794" h="40004">
                  <a:moveTo>
                    <a:pt x="10363" y="39750"/>
                  </a:moveTo>
                  <a:lnTo>
                    <a:pt x="10363" y="0"/>
                  </a:lnTo>
                  <a:lnTo>
                    <a:pt x="0" y="0"/>
                  </a:lnTo>
                  <a:lnTo>
                    <a:pt x="0" y="39750"/>
                  </a:lnTo>
                  <a:lnTo>
                    <a:pt x="10363" y="39750"/>
                  </a:lnTo>
                  <a:close/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128058" y="6011976"/>
              <a:ext cx="221615" cy="50165"/>
            </a:xfrm>
            <a:custGeom>
              <a:avLst/>
              <a:gdLst/>
              <a:ahLst/>
              <a:cxnLst/>
              <a:rect l="l" t="t" r="r" b="b"/>
              <a:pathLst>
                <a:path w="221614" h="50164">
                  <a:moveTo>
                    <a:pt x="0" y="0"/>
                  </a:moveTo>
                  <a:lnTo>
                    <a:pt x="221221" y="13830"/>
                  </a:lnTo>
                </a:path>
                <a:path w="221614" h="50164">
                  <a:moveTo>
                    <a:pt x="0" y="36296"/>
                  </a:moveTo>
                  <a:lnTo>
                    <a:pt x="221221" y="50114"/>
                  </a:lnTo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128058" y="6081102"/>
              <a:ext cx="221615" cy="175895"/>
            </a:xfrm>
            <a:custGeom>
              <a:avLst/>
              <a:gdLst/>
              <a:ahLst/>
              <a:cxnLst/>
              <a:rect l="l" t="t" r="r" b="b"/>
              <a:pathLst>
                <a:path w="221614" h="175895">
                  <a:moveTo>
                    <a:pt x="0" y="0"/>
                  </a:moveTo>
                  <a:lnTo>
                    <a:pt x="221221" y="13830"/>
                  </a:lnTo>
                </a:path>
                <a:path w="221614" h="175895">
                  <a:moveTo>
                    <a:pt x="0" y="32258"/>
                  </a:moveTo>
                  <a:lnTo>
                    <a:pt x="221221" y="46088"/>
                  </a:lnTo>
                </a:path>
                <a:path w="221614" h="175895">
                  <a:moveTo>
                    <a:pt x="0" y="64528"/>
                  </a:moveTo>
                  <a:lnTo>
                    <a:pt x="221221" y="78346"/>
                  </a:lnTo>
                </a:path>
                <a:path w="221614" h="175895">
                  <a:moveTo>
                    <a:pt x="0" y="96774"/>
                  </a:moveTo>
                  <a:lnTo>
                    <a:pt x="221221" y="110604"/>
                  </a:lnTo>
                </a:path>
                <a:path w="221614" h="175895">
                  <a:moveTo>
                    <a:pt x="0" y="129616"/>
                  </a:moveTo>
                  <a:lnTo>
                    <a:pt x="221221" y="142862"/>
                  </a:lnTo>
                </a:path>
                <a:path w="221614" h="175895">
                  <a:moveTo>
                    <a:pt x="0" y="161886"/>
                  </a:moveTo>
                  <a:lnTo>
                    <a:pt x="221221" y="175704"/>
                  </a:lnTo>
                </a:path>
              </a:pathLst>
            </a:custGeom>
            <a:ln w="411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80484" y="5918644"/>
              <a:ext cx="112915" cy="71437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65498" y="6564439"/>
              <a:ext cx="152082" cy="76606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193730" y="6024638"/>
              <a:ext cx="101600" cy="27305"/>
            </a:xfrm>
            <a:custGeom>
              <a:avLst/>
              <a:gdLst/>
              <a:ahLst/>
              <a:cxnLst/>
              <a:rect l="l" t="t" r="r" b="b"/>
              <a:pathLst>
                <a:path w="101600" h="27304">
                  <a:moveTo>
                    <a:pt x="12090" y="10960"/>
                  </a:moveTo>
                  <a:lnTo>
                    <a:pt x="8648" y="9220"/>
                  </a:lnTo>
                  <a:lnTo>
                    <a:pt x="7493" y="8064"/>
                  </a:lnTo>
                  <a:lnTo>
                    <a:pt x="5765" y="7493"/>
                  </a:lnTo>
                  <a:lnTo>
                    <a:pt x="4025" y="5778"/>
                  </a:lnTo>
                  <a:lnTo>
                    <a:pt x="4597" y="5778"/>
                  </a:lnTo>
                  <a:lnTo>
                    <a:pt x="4597" y="5194"/>
                  </a:lnTo>
                  <a:lnTo>
                    <a:pt x="5181" y="4038"/>
                  </a:lnTo>
                  <a:lnTo>
                    <a:pt x="8064" y="4038"/>
                  </a:lnTo>
                  <a:lnTo>
                    <a:pt x="10375" y="5194"/>
                  </a:lnTo>
                  <a:lnTo>
                    <a:pt x="10947" y="5194"/>
                  </a:lnTo>
                  <a:lnTo>
                    <a:pt x="10947" y="4038"/>
                  </a:lnTo>
                  <a:lnTo>
                    <a:pt x="10947" y="1727"/>
                  </a:lnTo>
                  <a:lnTo>
                    <a:pt x="8648" y="584"/>
                  </a:lnTo>
                  <a:lnTo>
                    <a:pt x="6324" y="584"/>
                  </a:lnTo>
                  <a:lnTo>
                    <a:pt x="4597" y="0"/>
                  </a:lnTo>
                  <a:lnTo>
                    <a:pt x="0" y="1168"/>
                  </a:lnTo>
                  <a:lnTo>
                    <a:pt x="0" y="10960"/>
                  </a:lnTo>
                  <a:lnTo>
                    <a:pt x="3454" y="12103"/>
                  </a:lnTo>
                  <a:lnTo>
                    <a:pt x="5181" y="13258"/>
                  </a:lnTo>
                  <a:lnTo>
                    <a:pt x="4597" y="12674"/>
                  </a:lnTo>
                  <a:lnTo>
                    <a:pt x="6324" y="13830"/>
                  </a:lnTo>
                  <a:lnTo>
                    <a:pt x="7493" y="14998"/>
                  </a:lnTo>
                  <a:lnTo>
                    <a:pt x="7493" y="16713"/>
                  </a:lnTo>
                  <a:lnTo>
                    <a:pt x="6324" y="17284"/>
                  </a:lnTo>
                  <a:lnTo>
                    <a:pt x="4025" y="17284"/>
                  </a:lnTo>
                  <a:lnTo>
                    <a:pt x="0" y="16141"/>
                  </a:lnTo>
                  <a:lnTo>
                    <a:pt x="0" y="20167"/>
                  </a:lnTo>
                  <a:lnTo>
                    <a:pt x="1714" y="20739"/>
                  </a:lnTo>
                  <a:lnTo>
                    <a:pt x="5181" y="21323"/>
                  </a:lnTo>
                  <a:lnTo>
                    <a:pt x="9207" y="21894"/>
                  </a:lnTo>
                  <a:lnTo>
                    <a:pt x="12090" y="19596"/>
                  </a:lnTo>
                  <a:lnTo>
                    <a:pt x="12090" y="17284"/>
                  </a:lnTo>
                  <a:lnTo>
                    <a:pt x="12090" y="12674"/>
                  </a:lnTo>
                  <a:lnTo>
                    <a:pt x="12090" y="10960"/>
                  </a:lnTo>
                  <a:close/>
                </a:path>
                <a:path w="101600" h="27304">
                  <a:moveTo>
                    <a:pt x="19011" y="1727"/>
                  </a:moveTo>
                  <a:lnTo>
                    <a:pt x="14401" y="1168"/>
                  </a:lnTo>
                  <a:lnTo>
                    <a:pt x="14401" y="21323"/>
                  </a:lnTo>
                  <a:lnTo>
                    <a:pt x="19011" y="21894"/>
                  </a:lnTo>
                  <a:lnTo>
                    <a:pt x="19011" y="1727"/>
                  </a:lnTo>
                  <a:close/>
                </a:path>
                <a:path w="101600" h="27304">
                  <a:moveTo>
                    <a:pt x="33985" y="2311"/>
                  </a:moveTo>
                  <a:lnTo>
                    <a:pt x="22466" y="1727"/>
                  </a:lnTo>
                  <a:lnTo>
                    <a:pt x="22466" y="21894"/>
                  </a:lnTo>
                  <a:lnTo>
                    <a:pt x="33985" y="22479"/>
                  </a:lnTo>
                  <a:lnTo>
                    <a:pt x="33985" y="19024"/>
                  </a:lnTo>
                  <a:lnTo>
                    <a:pt x="27076" y="18440"/>
                  </a:lnTo>
                  <a:lnTo>
                    <a:pt x="27076" y="13830"/>
                  </a:lnTo>
                  <a:lnTo>
                    <a:pt x="32842" y="13830"/>
                  </a:lnTo>
                  <a:lnTo>
                    <a:pt x="32842" y="10388"/>
                  </a:lnTo>
                  <a:lnTo>
                    <a:pt x="27076" y="10388"/>
                  </a:lnTo>
                  <a:lnTo>
                    <a:pt x="27076" y="6337"/>
                  </a:lnTo>
                  <a:lnTo>
                    <a:pt x="33985" y="6337"/>
                  </a:lnTo>
                  <a:lnTo>
                    <a:pt x="33985" y="2311"/>
                  </a:lnTo>
                  <a:close/>
                </a:path>
                <a:path w="101600" h="27304">
                  <a:moveTo>
                    <a:pt x="55308" y="4038"/>
                  </a:moveTo>
                  <a:lnTo>
                    <a:pt x="50126" y="3467"/>
                  </a:lnTo>
                  <a:lnTo>
                    <a:pt x="46075" y="14998"/>
                  </a:lnTo>
                  <a:lnTo>
                    <a:pt x="42049" y="2882"/>
                  </a:lnTo>
                  <a:lnTo>
                    <a:pt x="36296" y="2882"/>
                  </a:lnTo>
                  <a:lnTo>
                    <a:pt x="36296" y="23050"/>
                  </a:lnTo>
                  <a:lnTo>
                    <a:pt x="39751" y="23050"/>
                  </a:lnTo>
                  <a:lnTo>
                    <a:pt x="39751" y="10388"/>
                  </a:lnTo>
                  <a:lnTo>
                    <a:pt x="43776" y="23634"/>
                  </a:lnTo>
                  <a:lnTo>
                    <a:pt x="46659" y="23634"/>
                  </a:lnTo>
                  <a:lnTo>
                    <a:pt x="51269" y="11531"/>
                  </a:lnTo>
                  <a:lnTo>
                    <a:pt x="51269" y="23634"/>
                  </a:lnTo>
                  <a:lnTo>
                    <a:pt x="55308" y="24206"/>
                  </a:lnTo>
                  <a:lnTo>
                    <a:pt x="55308" y="4038"/>
                  </a:lnTo>
                  <a:close/>
                </a:path>
                <a:path w="101600" h="27304">
                  <a:moveTo>
                    <a:pt x="70866" y="4610"/>
                  </a:moveTo>
                  <a:lnTo>
                    <a:pt x="59334" y="4038"/>
                  </a:lnTo>
                  <a:lnTo>
                    <a:pt x="59334" y="24206"/>
                  </a:lnTo>
                  <a:lnTo>
                    <a:pt x="70866" y="24777"/>
                  </a:lnTo>
                  <a:lnTo>
                    <a:pt x="70866" y="20739"/>
                  </a:lnTo>
                  <a:lnTo>
                    <a:pt x="63373" y="20739"/>
                  </a:lnTo>
                  <a:lnTo>
                    <a:pt x="63373" y="16141"/>
                  </a:lnTo>
                  <a:lnTo>
                    <a:pt x="69697" y="16141"/>
                  </a:lnTo>
                  <a:lnTo>
                    <a:pt x="69697" y="12674"/>
                  </a:lnTo>
                  <a:lnTo>
                    <a:pt x="63373" y="12674"/>
                  </a:lnTo>
                  <a:lnTo>
                    <a:pt x="63373" y="8648"/>
                  </a:lnTo>
                  <a:lnTo>
                    <a:pt x="70866" y="8648"/>
                  </a:lnTo>
                  <a:lnTo>
                    <a:pt x="70866" y="4610"/>
                  </a:lnTo>
                  <a:close/>
                </a:path>
                <a:path w="101600" h="27304">
                  <a:moveTo>
                    <a:pt x="86982" y="5778"/>
                  </a:moveTo>
                  <a:lnTo>
                    <a:pt x="83527" y="5778"/>
                  </a:lnTo>
                  <a:lnTo>
                    <a:pt x="83527" y="17856"/>
                  </a:lnTo>
                  <a:lnTo>
                    <a:pt x="78346" y="5194"/>
                  </a:lnTo>
                  <a:lnTo>
                    <a:pt x="73152" y="5194"/>
                  </a:lnTo>
                  <a:lnTo>
                    <a:pt x="73152" y="25349"/>
                  </a:lnTo>
                  <a:lnTo>
                    <a:pt x="76606" y="25349"/>
                  </a:lnTo>
                  <a:lnTo>
                    <a:pt x="76606" y="12674"/>
                  </a:lnTo>
                  <a:lnTo>
                    <a:pt x="81800" y="25349"/>
                  </a:lnTo>
                  <a:lnTo>
                    <a:pt x="86982" y="25933"/>
                  </a:lnTo>
                  <a:lnTo>
                    <a:pt x="86982" y="5778"/>
                  </a:lnTo>
                  <a:close/>
                </a:path>
                <a:path w="101600" h="27304">
                  <a:moveTo>
                    <a:pt x="101384" y="16713"/>
                  </a:moveTo>
                  <a:lnTo>
                    <a:pt x="97929" y="14414"/>
                  </a:lnTo>
                  <a:lnTo>
                    <a:pt x="97358" y="14414"/>
                  </a:lnTo>
                  <a:lnTo>
                    <a:pt x="96786" y="13830"/>
                  </a:lnTo>
                  <a:lnTo>
                    <a:pt x="95046" y="12674"/>
                  </a:lnTo>
                  <a:lnTo>
                    <a:pt x="94462" y="12103"/>
                  </a:lnTo>
                  <a:lnTo>
                    <a:pt x="93332" y="11531"/>
                  </a:lnTo>
                  <a:lnTo>
                    <a:pt x="93903" y="10960"/>
                  </a:lnTo>
                  <a:lnTo>
                    <a:pt x="93903" y="10388"/>
                  </a:lnTo>
                  <a:lnTo>
                    <a:pt x="94462" y="9804"/>
                  </a:lnTo>
                  <a:lnTo>
                    <a:pt x="97358" y="9804"/>
                  </a:lnTo>
                  <a:lnTo>
                    <a:pt x="99669" y="10960"/>
                  </a:lnTo>
                  <a:lnTo>
                    <a:pt x="100241" y="10960"/>
                  </a:lnTo>
                  <a:lnTo>
                    <a:pt x="100241" y="9804"/>
                  </a:lnTo>
                  <a:lnTo>
                    <a:pt x="100241" y="6921"/>
                  </a:lnTo>
                  <a:lnTo>
                    <a:pt x="95631" y="5778"/>
                  </a:lnTo>
                  <a:lnTo>
                    <a:pt x="93903" y="5778"/>
                  </a:lnTo>
                  <a:lnTo>
                    <a:pt x="89281" y="6921"/>
                  </a:lnTo>
                  <a:lnTo>
                    <a:pt x="89281" y="16141"/>
                  </a:lnTo>
                  <a:lnTo>
                    <a:pt x="92748" y="17856"/>
                  </a:lnTo>
                  <a:lnTo>
                    <a:pt x="94462" y="19024"/>
                  </a:lnTo>
                  <a:lnTo>
                    <a:pt x="93903" y="18440"/>
                  </a:lnTo>
                  <a:lnTo>
                    <a:pt x="95631" y="19596"/>
                  </a:lnTo>
                  <a:lnTo>
                    <a:pt x="96215" y="19596"/>
                  </a:lnTo>
                  <a:lnTo>
                    <a:pt x="96786" y="20167"/>
                  </a:lnTo>
                  <a:lnTo>
                    <a:pt x="96786" y="22479"/>
                  </a:lnTo>
                  <a:lnTo>
                    <a:pt x="95631" y="23050"/>
                  </a:lnTo>
                  <a:lnTo>
                    <a:pt x="93332" y="23050"/>
                  </a:lnTo>
                  <a:lnTo>
                    <a:pt x="89281" y="21894"/>
                  </a:lnTo>
                  <a:lnTo>
                    <a:pt x="89281" y="25933"/>
                  </a:lnTo>
                  <a:lnTo>
                    <a:pt x="91020" y="26504"/>
                  </a:lnTo>
                  <a:lnTo>
                    <a:pt x="94462" y="27089"/>
                  </a:lnTo>
                  <a:lnTo>
                    <a:pt x="98513" y="27089"/>
                  </a:lnTo>
                  <a:lnTo>
                    <a:pt x="101384" y="25349"/>
                  </a:lnTo>
                  <a:lnTo>
                    <a:pt x="101384" y="23050"/>
                  </a:lnTo>
                  <a:lnTo>
                    <a:pt x="101384" y="18440"/>
                  </a:lnTo>
                  <a:lnTo>
                    <a:pt x="101384" y="16713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54208" y="6305194"/>
              <a:ext cx="166014" cy="137426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3005289" y="5242344"/>
              <a:ext cx="2026285" cy="1120775"/>
            </a:xfrm>
            <a:custGeom>
              <a:avLst/>
              <a:gdLst/>
              <a:ahLst/>
              <a:cxnLst/>
              <a:rect l="l" t="t" r="r" b="b"/>
              <a:pathLst>
                <a:path w="2026285" h="1120775">
                  <a:moveTo>
                    <a:pt x="1848624" y="72008"/>
                  </a:moveTo>
                  <a:lnTo>
                    <a:pt x="1848624" y="51854"/>
                  </a:lnTo>
                  <a:lnTo>
                    <a:pt x="832992" y="4025"/>
                  </a:lnTo>
                  <a:lnTo>
                    <a:pt x="765035" y="19583"/>
                  </a:lnTo>
                  <a:lnTo>
                    <a:pt x="301294" y="0"/>
                  </a:lnTo>
                  <a:lnTo>
                    <a:pt x="24777" y="63944"/>
                  </a:lnTo>
                  <a:lnTo>
                    <a:pt x="13939" y="68282"/>
                  </a:lnTo>
                  <a:lnTo>
                    <a:pt x="6773" y="70567"/>
                  </a:lnTo>
                  <a:lnTo>
                    <a:pt x="2415" y="72852"/>
                  </a:lnTo>
                  <a:lnTo>
                    <a:pt x="0" y="77190"/>
                  </a:lnTo>
                </a:path>
                <a:path w="2026285" h="1120775">
                  <a:moveTo>
                    <a:pt x="2008771" y="487933"/>
                  </a:moveTo>
                  <a:lnTo>
                    <a:pt x="2001720" y="497103"/>
                  </a:lnTo>
                  <a:lnTo>
                    <a:pt x="1999046" y="513351"/>
                  </a:lnTo>
                  <a:lnTo>
                    <a:pt x="2001235" y="528844"/>
                  </a:lnTo>
                  <a:lnTo>
                    <a:pt x="2008771" y="535749"/>
                  </a:lnTo>
                  <a:lnTo>
                    <a:pt x="2021080" y="528844"/>
                  </a:lnTo>
                  <a:lnTo>
                    <a:pt x="2025183" y="513351"/>
                  </a:lnTo>
                  <a:lnTo>
                    <a:pt x="2021080" y="497103"/>
                  </a:lnTo>
                  <a:lnTo>
                    <a:pt x="2008771" y="487933"/>
                  </a:lnTo>
                  <a:close/>
                </a:path>
                <a:path w="2026285" h="1120775">
                  <a:moveTo>
                    <a:pt x="2009343" y="1072641"/>
                  </a:moveTo>
                  <a:lnTo>
                    <a:pt x="2002292" y="1081570"/>
                  </a:lnTo>
                  <a:lnTo>
                    <a:pt x="1999618" y="1097845"/>
                  </a:lnTo>
                  <a:lnTo>
                    <a:pt x="2001806" y="1113472"/>
                  </a:lnTo>
                  <a:lnTo>
                    <a:pt x="2009343" y="1120457"/>
                  </a:lnTo>
                  <a:lnTo>
                    <a:pt x="2021659" y="1113472"/>
                  </a:lnTo>
                  <a:lnTo>
                    <a:pt x="2025764" y="1097845"/>
                  </a:lnTo>
                  <a:lnTo>
                    <a:pt x="2021659" y="1081570"/>
                  </a:lnTo>
                  <a:lnTo>
                    <a:pt x="2009343" y="1072641"/>
                  </a:lnTo>
                  <a:close/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004336" y="6893941"/>
              <a:ext cx="26670" cy="48260"/>
            </a:xfrm>
            <a:custGeom>
              <a:avLst/>
              <a:gdLst/>
              <a:ahLst/>
              <a:cxnLst/>
              <a:rect l="l" t="t" r="r" b="b"/>
              <a:pathLst>
                <a:path w="26670" h="48259">
                  <a:moveTo>
                    <a:pt x="9725" y="0"/>
                  </a:moveTo>
                  <a:lnTo>
                    <a:pt x="2674" y="9169"/>
                  </a:lnTo>
                  <a:lnTo>
                    <a:pt x="0" y="25417"/>
                  </a:lnTo>
                  <a:lnTo>
                    <a:pt x="2188" y="40910"/>
                  </a:lnTo>
                  <a:lnTo>
                    <a:pt x="9725" y="47815"/>
                  </a:lnTo>
                  <a:lnTo>
                    <a:pt x="22033" y="40910"/>
                  </a:lnTo>
                  <a:lnTo>
                    <a:pt x="26136" y="25417"/>
                  </a:lnTo>
                  <a:lnTo>
                    <a:pt x="22033" y="9169"/>
                  </a:lnTo>
                  <a:lnTo>
                    <a:pt x="972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004336" y="6893941"/>
              <a:ext cx="26670" cy="48260"/>
            </a:xfrm>
            <a:custGeom>
              <a:avLst/>
              <a:gdLst/>
              <a:ahLst/>
              <a:cxnLst/>
              <a:rect l="l" t="t" r="r" b="b"/>
              <a:pathLst>
                <a:path w="26670" h="48259">
                  <a:moveTo>
                    <a:pt x="9725" y="0"/>
                  </a:moveTo>
                  <a:lnTo>
                    <a:pt x="2674" y="9169"/>
                  </a:lnTo>
                  <a:lnTo>
                    <a:pt x="0" y="25417"/>
                  </a:lnTo>
                  <a:lnTo>
                    <a:pt x="2188" y="40910"/>
                  </a:lnTo>
                  <a:lnTo>
                    <a:pt x="9725" y="47815"/>
                  </a:lnTo>
                  <a:lnTo>
                    <a:pt x="22033" y="40910"/>
                  </a:lnTo>
                  <a:lnTo>
                    <a:pt x="26136" y="25417"/>
                  </a:lnTo>
                  <a:lnTo>
                    <a:pt x="22033" y="9169"/>
                  </a:lnTo>
                  <a:lnTo>
                    <a:pt x="9725" y="0"/>
                  </a:lnTo>
                  <a:close/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006275" y="5939955"/>
              <a:ext cx="96520" cy="1574165"/>
            </a:xfrm>
            <a:custGeom>
              <a:avLst/>
              <a:gdLst/>
              <a:ahLst/>
              <a:cxnLst/>
              <a:rect l="l" t="t" r="r" b="b"/>
              <a:pathLst>
                <a:path w="96520" h="1574165">
                  <a:moveTo>
                    <a:pt x="9501" y="1526031"/>
                  </a:moveTo>
                  <a:lnTo>
                    <a:pt x="2698" y="1535201"/>
                  </a:lnTo>
                  <a:lnTo>
                    <a:pt x="0" y="1551449"/>
                  </a:lnTo>
                  <a:lnTo>
                    <a:pt x="2052" y="1566942"/>
                  </a:lnTo>
                  <a:lnTo>
                    <a:pt x="9501" y="1573847"/>
                  </a:lnTo>
                  <a:lnTo>
                    <a:pt x="22145" y="1566942"/>
                  </a:lnTo>
                  <a:lnTo>
                    <a:pt x="26360" y="1551449"/>
                  </a:lnTo>
                  <a:lnTo>
                    <a:pt x="22145" y="1535201"/>
                  </a:lnTo>
                  <a:lnTo>
                    <a:pt x="9501" y="1526031"/>
                  </a:lnTo>
                  <a:close/>
                </a:path>
                <a:path w="96520" h="1574165">
                  <a:moveTo>
                    <a:pt x="76912" y="41490"/>
                  </a:moveTo>
                  <a:lnTo>
                    <a:pt x="82897" y="39870"/>
                  </a:lnTo>
                  <a:lnTo>
                    <a:pt x="87644" y="35439"/>
                  </a:lnTo>
                  <a:lnTo>
                    <a:pt x="90771" y="28846"/>
                  </a:lnTo>
                  <a:lnTo>
                    <a:pt x="91898" y="20739"/>
                  </a:lnTo>
                  <a:lnTo>
                    <a:pt x="90771" y="12639"/>
                  </a:lnTo>
                  <a:lnTo>
                    <a:pt x="87644" y="6049"/>
                  </a:lnTo>
                  <a:lnTo>
                    <a:pt x="82897" y="1620"/>
                  </a:lnTo>
                  <a:lnTo>
                    <a:pt x="76912" y="0"/>
                  </a:lnTo>
                  <a:lnTo>
                    <a:pt x="70173" y="1620"/>
                  </a:lnTo>
                  <a:lnTo>
                    <a:pt x="63222" y="6049"/>
                  </a:lnTo>
                  <a:lnTo>
                    <a:pt x="57785" y="12639"/>
                  </a:lnTo>
                  <a:lnTo>
                    <a:pt x="55589" y="20739"/>
                  </a:lnTo>
                  <a:lnTo>
                    <a:pt x="57785" y="28846"/>
                  </a:lnTo>
                  <a:lnTo>
                    <a:pt x="63222" y="35439"/>
                  </a:lnTo>
                  <a:lnTo>
                    <a:pt x="70173" y="39870"/>
                  </a:lnTo>
                  <a:lnTo>
                    <a:pt x="76912" y="41490"/>
                  </a:lnTo>
                  <a:close/>
                </a:path>
                <a:path w="96520" h="1574165">
                  <a:moveTo>
                    <a:pt x="81510" y="927493"/>
                  </a:moveTo>
                  <a:lnTo>
                    <a:pt x="87500" y="925873"/>
                  </a:lnTo>
                  <a:lnTo>
                    <a:pt x="92246" y="921443"/>
                  </a:lnTo>
                  <a:lnTo>
                    <a:pt x="95370" y="914854"/>
                  </a:lnTo>
                  <a:lnTo>
                    <a:pt x="96496" y="906754"/>
                  </a:lnTo>
                  <a:lnTo>
                    <a:pt x="95370" y="898647"/>
                  </a:lnTo>
                  <a:lnTo>
                    <a:pt x="92246" y="892054"/>
                  </a:lnTo>
                  <a:lnTo>
                    <a:pt x="87500" y="887623"/>
                  </a:lnTo>
                  <a:lnTo>
                    <a:pt x="81510" y="886002"/>
                  </a:lnTo>
                  <a:lnTo>
                    <a:pt x="74778" y="887623"/>
                  </a:lnTo>
                  <a:lnTo>
                    <a:pt x="67830" y="892054"/>
                  </a:lnTo>
                  <a:lnTo>
                    <a:pt x="62395" y="898647"/>
                  </a:lnTo>
                  <a:lnTo>
                    <a:pt x="60199" y="906754"/>
                  </a:lnTo>
                  <a:lnTo>
                    <a:pt x="62395" y="914854"/>
                  </a:lnTo>
                  <a:lnTo>
                    <a:pt x="67830" y="921443"/>
                  </a:lnTo>
                  <a:lnTo>
                    <a:pt x="74778" y="925873"/>
                  </a:lnTo>
                  <a:lnTo>
                    <a:pt x="81510" y="927493"/>
                  </a:lnTo>
                  <a:close/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010429" y="6899465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5">
                  <a:moveTo>
                    <a:pt x="10807" y="0"/>
                  </a:moveTo>
                  <a:lnTo>
                    <a:pt x="3111" y="0"/>
                  </a:lnTo>
                  <a:lnTo>
                    <a:pt x="0" y="2679"/>
                  </a:lnTo>
                  <a:lnTo>
                    <a:pt x="0" y="9283"/>
                  </a:lnTo>
                  <a:lnTo>
                    <a:pt x="3111" y="11963"/>
                  </a:lnTo>
                  <a:lnTo>
                    <a:pt x="10807" y="11963"/>
                  </a:lnTo>
                  <a:lnTo>
                    <a:pt x="13919" y="9283"/>
                  </a:lnTo>
                  <a:lnTo>
                    <a:pt x="13919" y="5981"/>
                  </a:lnTo>
                  <a:lnTo>
                    <a:pt x="13919" y="2679"/>
                  </a:lnTo>
                  <a:lnTo>
                    <a:pt x="1080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009184" y="6921055"/>
              <a:ext cx="15875" cy="15240"/>
            </a:xfrm>
            <a:custGeom>
              <a:avLst/>
              <a:gdLst/>
              <a:ahLst/>
              <a:cxnLst/>
              <a:rect l="l" t="t" r="r" b="b"/>
              <a:pathLst>
                <a:path w="15875" h="15240">
                  <a:moveTo>
                    <a:pt x="0" y="0"/>
                  </a:moveTo>
                  <a:lnTo>
                    <a:pt x="203" y="2285"/>
                  </a:lnTo>
                  <a:lnTo>
                    <a:pt x="2734" y="11065"/>
                  </a:lnTo>
                  <a:lnTo>
                    <a:pt x="7156" y="14927"/>
                  </a:lnTo>
                  <a:lnTo>
                    <a:pt x="11940" y="13871"/>
                  </a:lnTo>
                  <a:lnTo>
                    <a:pt x="15557" y="7899"/>
                  </a:lnTo>
                  <a:lnTo>
                    <a:pt x="15875" y="6603"/>
                  </a:lnTo>
                  <a:lnTo>
                    <a:pt x="15468" y="7048"/>
                  </a:lnTo>
                  <a:lnTo>
                    <a:pt x="12788" y="6883"/>
                  </a:lnTo>
                  <a:lnTo>
                    <a:pt x="10096" y="6756"/>
                  </a:lnTo>
                  <a:lnTo>
                    <a:pt x="1968" y="2565"/>
                  </a:lnTo>
                  <a:lnTo>
                    <a:pt x="635" y="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004841" y="6888175"/>
              <a:ext cx="25400" cy="31750"/>
            </a:xfrm>
            <a:custGeom>
              <a:avLst/>
              <a:gdLst/>
              <a:ahLst/>
              <a:cxnLst/>
              <a:rect l="l" t="t" r="r" b="b"/>
              <a:pathLst>
                <a:path w="25400" h="31750">
                  <a:moveTo>
                    <a:pt x="6908" y="31686"/>
                  </a:moveTo>
                  <a:lnTo>
                    <a:pt x="25349" y="29375"/>
                  </a:lnTo>
                </a:path>
                <a:path w="25400" h="31750">
                  <a:moveTo>
                    <a:pt x="0" y="24206"/>
                  </a:moveTo>
                  <a:lnTo>
                    <a:pt x="1278" y="13457"/>
                  </a:lnTo>
                  <a:lnTo>
                    <a:pt x="3741" y="5621"/>
                  </a:lnTo>
                  <a:lnTo>
                    <a:pt x="7931" y="1026"/>
                  </a:lnTo>
                  <a:lnTo>
                    <a:pt x="14389" y="0"/>
                  </a:lnTo>
                </a:path>
              </a:pathLst>
            </a:custGeom>
            <a:ln w="411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5762630" y="511449"/>
            <a:ext cx="1290320" cy="3594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Fusible</a:t>
            </a:r>
            <a:r>
              <a:rPr sz="1050" b="1" spc="-6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Vacu-Break</a:t>
            </a:r>
            <a:endParaRPr sz="1050">
              <a:latin typeface="Arial"/>
              <a:cs typeface="Arial"/>
            </a:endParaRPr>
          </a:p>
          <a:p>
            <a:pPr marL="12700">
              <a:spcBef>
                <a:spcPts val="530"/>
              </a:spcBef>
            </a:pPr>
            <a:r>
              <a:rPr sz="700" b="1" spc="30" dirty="0">
                <a:latin typeface="Arial"/>
                <a:cs typeface="Arial"/>
              </a:rPr>
              <a:t>Interruptores</a:t>
            </a:r>
            <a:endParaRPr sz="7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897255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3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7958409" y="482239"/>
            <a:ext cx="387731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10" dirty="0">
                <a:latin typeface="Lucida Sans Unicode"/>
                <a:cs typeface="Lucida Sans Unicode"/>
              </a:rPr>
              <a:t>Un </a:t>
            </a:r>
            <a:r>
              <a:rPr sz="800" spc="-15" dirty="0">
                <a:latin typeface="Lucida Sans Unicode"/>
                <a:cs typeface="Lucida Sans Unicode"/>
              </a:rPr>
              <a:t>tipo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dispositivo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protección </a:t>
            </a:r>
            <a:r>
              <a:rPr sz="800" spc="-10" dirty="0">
                <a:latin typeface="Lucida Sans Unicode"/>
                <a:cs typeface="Lucida Sans Unicode"/>
              </a:rPr>
              <a:t>es el </a:t>
            </a:r>
            <a:r>
              <a:rPr sz="800" spc="-5" dirty="0">
                <a:latin typeface="Lucida Sans Unicode"/>
                <a:cs typeface="Lucida Sans Unicode"/>
              </a:rPr>
              <a:t>Siemens </a:t>
            </a:r>
            <a:r>
              <a:rPr sz="800" b="1" spc="45" dirty="0">
                <a:latin typeface="Arial"/>
                <a:cs typeface="Arial"/>
              </a:rPr>
              <a:t>Interruptor </a:t>
            </a:r>
            <a:r>
              <a:rPr sz="800" b="1" spc="15" dirty="0">
                <a:latin typeface="Arial"/>
                <a:cs typeface="Arial"/>
              </a:rPr>
              <a:t>fusible </a:t>
            </a:r>
            <a:r>
              <a:rPr sz="800" b="1" dirty="0">
                <a:latin typeface="Arial"/>
                <a:cs typeface="Arial"/>
              </a:rPr>
              <a:t>Vacu- </a:t>
            </a:r>
            <a:r>
              <a:rPr sz="800" b="1" spc="5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Break</a:t>
            </a:r>
            <a:r>
              <a:rPr sz="800" spc="15" dirty="0">
                <a:latin typeface="Lucida Sans Unicode"/>
                <a:cs typeface="Lucida Sans Unicode"/>
              </a:rPr>
              <a:t>.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Los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interruptores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fusibles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5" dirty="0">
                <a:latin typeface="Lucida Sans Unicode"/>
                <a:cs typeface="Lucida Sans Unicode"/>
              </a:rPr>
              <a:t>Vacu-Break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clasificaciones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amperios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hasta</a:t>
            </a:r>
            <a:r>
              <a:rPr sz="800" spc="-50" dirty="0">
                <a:latin typeface="Lucida Sans Unicode"/>
                <a:cs typeface="Lucida Sans Unicode"/>
              </a:rPr>
              <a:t> 200 </a:t>
            </a:r>
            <a:r>
              <a:rPr sz="800" spc="-10" dirty="0">
                <a:latin typeface="Lucida Sans Unicode"/>
                <a:cs typeface="Lucida Sans Unicode"/>
              </a:rPr>
              <a:t>amperios.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762631" y="3455925"/>
            <a:ext cx="148653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spc="35" dirty="0">
                <a:latin typeface="Arial"/>
                <a:cs typeface="Arial"/>
              </a:rPr>
              <a:t>Interruptores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dirty="0">
                <a:latin typeface="Arial"/>
                <a:cs typeface="Arial"/>
              </a:rPr>
              <a:t>con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5" dirty="0">
                <a:latin typeface="Arial"/>
                <a:cs typeface="Arial"/>
              </a:rPr>
              <a:t>fusibles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-25" dirty="0">
                <a:latin typeface="Arial"/>
                <a:cs typeface="Arial"/>
              </a:rPr>
              <a:t>HCP</a:t>
            </a:r>
            <a:endParaRPr sz="75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7958461" y="3389885"/>
            <a:ext cx="431101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Lucida Sans Unicode"/>
                <a:cs typeface="Lucida Sans Unicode"/>
              </a:rPr>
              <a:t>Siemens </a:t>
            </a:r>
            <a:r>
              <a:rPr sz="850" b="1" spc="40" dirty="0">
                <a:latin typeface="Arial"/>
                <a:cs typeface="Arial"/>
              </a:rPr>
              <a:t>interruptor </a:t>
            </a:r>
            <a:r>
              <a:rPr sz="850" b="1" spc="15" dirty="0">
                <a:latin typeface="Arial"/>
                <a:cs typeface="Arial"/>
              </a:rPr>
              <a:t>fusible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45" dirty="0">
                <a:latin typeface="Arial"/>
                <a:cs typeface="Arial"/>
              </a:rPr>
              <a:t>alta </a:t>
            </a:r>
            <a:r>
              <a:rPr sz="850" b="1" spc="15" dirty="0">
                <a:latin typeface="Arial"/>
                <a:cs typeface="Arial"/>
              </a:rPr>
              <a:t>presión </a:t>
            </a:r>
            <a:r>
              <a:rPr sz="850" b="1" spc="20" dirty="0">
                <a:latin typeface="Arial"/>
                <a:cs typeface="Arial"/>
              </a:rPr>
              <a:t>de contacto </a:t>
            </a:r>
            <a:r>
              <a:rPr sz="850" b="1" spc="-15" dirty="0">
                <a:latin typeface="Arial"/>
                <a:cs typeface="Arial"/>
              </a:rPr>
              <a:t>(HCP) </a:t>
            </a:r>
            <a:r>
              <a:rPr sz="850" spc="-15" dirty="0">
                <a:latin typeface="Lucida Sans Unicode"/>
                <a:cs typeface="Lucida Sans Unicode"/>
              </a:rPr>
              <a:t>es </a:t>
            </a:r>
            <a:r>
              <a:rPr sz="850" spc="-10" dirty="0">
                <a:latin typeface="Lucida Sans Unicode"/>
                <a:cs typeface="Lucida Sans Unicode"/>
              </a:rPr>
              <a:t>otro </a:t>
            </a:r>
            <a:r>
              <a:rPr sz="850" spc="-20" dirty="0">
                <a:latin typeface="Lucida Sans Unicode"/>
                <a:cs typeface="Lucida Sans Unicode"/>
              </a:rPr>
              <a:t>dispositivo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utilizar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dispositivo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Los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contactos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visibles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brindan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indicación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visual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sobre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estado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interruptor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antes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realizar el </a:t>
            </a:r>
            <a:r>
              <a:rPr sz="850" spc="-10" dirty="0">
                <a:latin typeface="Lucida Sans Unicode"/>
                <a:cs typeface="Lucida Sans Unicode"/>
              </a:rPr>
              <a:t>mantenimiento. </a:t>
            </a:r>
            <a:r>
              <a:rPr sz="850" spc="-15" dirty="0">
                <a:latin typeface="Lucida Sans Unicode"/>
                <a:cs typeface="Lucida Sans Unicode"/>
              </a:rPr>
              <a:t>Los </a:t>
            </a:r>
            <a:r>
              <a:rPr sz="850" spc="-10" dirty="0">
                <a:latin typeface="Lucida Sans Unicode"/>
                <a:cs typeface="Lucida Sans Unicode"/>
              </a:rPr>
              <a:t>interruptores </a:t>
            </a:r>
            <a:r>
              <a:rPr sz="850" spc="-20" dirty="0">
                <a:latin typeface="Lucida Sans Unicode"/>
                <a:cs typeface="Lucida Sans Unicode"/>
              </a:rPr>
              <a:t>fusibles </a:t>
            </a:r>
            <a:r>
              <a:rPr sz="850" spc="-5" dirty="0">
                <a:latin typeface="Lucida Sans Unicode"/>
                <a:cs typeface="Lucida Sans Unicode"/>
              </a:rPr>
              <a:t>HCP </a:t>
            </a:r>
            <a:r>
              <a:rPr sz="850" spc="-10" dirty="0">
                <a:latin typeface="Lucida Sans Unicode"/>
                <a:cs typeface="Lucida Sans Unicode"/>
              </a:rPr>
              <a:t>están </a:t>
            </a:r>
            <a:r>
              <a:rPr sz="850" spc="-20" dirty="0">
                <a:latin typeface="Lucida Sans Unicode"/>
                <a:cs typeface="Lucida Sans Unicode"/>
              </a:rPr>
              <a:t>disponibles </a:t>
            </a:r>
            <a:r>
              <a:rPr sz="850" spc="-15" dirty="0">
                <a:latin typeface="Lucida Sans Unicode"/>
                <a:cs typeface="Lucida Sans Unicode"/>
              </a:rPr>
              <a:t>con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clasificaciones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amperios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400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200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amperios.</a:t>
            </a:r>
            <a:endParaRPr sz="850">
              <a:latin typeface="Lucida Sans Unicode"/>
              <a:cs typeface="Lucida Sans Unicode"/>
            </a:endParaRPr>
          </a:p>
          <a:p>
            <a:pPr marL="12700" marR="88900" algn="just">
              <a:lnSpc>
                <a:spcPct val="141200"/>
              </a:lnSpc>
            </a:pP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interruptores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fusibles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HCP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son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adecuados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usar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sistemas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hasta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200 </a:t>
            </a:r>
            <a:r>
              <a:rPr sz="850" spc="-26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000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amperios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falla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disponible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cuando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usan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fusibles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35" dirty="0">
                <a:latin typeface="Lucida Sans Unicode"/>
                <a:cs typeface="Lucida Sans Unicode"/>
              </a:rPr>
              <a:t>J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Clase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469295" y="2798750"/>
            <a:ext cx="55244" cy="111125"/>
            <a:chOff x="5414695" y="2798749"/>
            <a:chExt cx="55244" cy="111125"/>
          </a:xfrm>
        </p:grpSpPr>
        <p:sp>
          <p:nvSpPr>
            <p:cNvPr id="3" name="object 3"/>
            <p:cNvSpPr/>
            <p:nvPr/>
          </p:nvSpPr>
          <p:spPr>
            <a:xfrm>
              <a:off x="5423242" y="2798927"/>
              <a:ext cx="46990" cy="111125"/>
            </a:xfrm>
            <a:custGeom>
              <a:avLst/>
              <a:gdLst/>
              <a:ahLst/>
              <a:cxnLst/>
              <a:rect l="l" t="t" r="r" b="b"/>
              <a:pathLst>
                <a:path w="46989" h="111125">
                  <a:moveTo>
                    <a:pt x="0" y="0"/>
                  </a:moveTo>
                  <a:lnTo>
                    <a:pt x="0" y="110566"/>
                  </a:lnTo>
                  <a:lnTo>
                    <a:pt x="46507" y="108280"/>
                  </a:lnTo>
                  <a:lnTo>
                    <a:pt x="44983" y="2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414695" y="2798749"/>
              <a:ext cx="8255" cy="110489"/>
            </a:xfrm>
            <a:custGeom>
              <a:avLst/>
              <a:gdLst/>
              <a:ahLst/>
              <a:cxnLst/>
              <a:rect l="l" t="t" r="r" b="b"/>
              <a:pathLst>
                <a:path w="8254" h="110489">
                  <a:moveTo>
                    <a:pt x="7823" y="0"/>
                  </a:moveTo>
                  <a:lnTo>
                    <a:pt x="0" y="0"/>
                  </a:lnTo>
                  <a:lnTo>
                    <a:pt x="0" y="110070"/>
                  </a:lnTo>
                  <a:lnTo>
                    <a:pt x="7823" y="110070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947658" y="1456994"/>
            <a:ext cx="1811020" cy="962660"/>
            <a:chOff x="3893058" y="1456994"/>
            <a:chExt cx="1811020" cy="962660"/>
          </a:xfrm>
        </p:grpSpPr>
        <p:sp>
          <p:nvSpPr>
            <p:cNvPr id="6" name="object 6"/>
            <p:cNvSpPr/>
            <p:nvPr/>
          </p:nvSpPr>
          <p:spPr>
            <a:xfrm>
              <a:off x="3893058" y="1456994"/>
              <a:ext cx="1811020" cy="962660"/>
            </a:xfrm>
            <a:custGeom>
              <a:avLst/>
              <a:gdLst/>
              <a:ahLst/>
              <a:cxnLst/>
              <a:rect l="l" t="t" r="r" b="b"/>
              <a:pathLst>
                <a:path w="1811020" h="962660">
                  <a:moveTo>
                    <a:pt x="3263" y="0"/>
                  </a:moveTo>
                  <a:lnTo>
                    <a:pt x="0" y="962177"/>
                  </a:lnTo>
                  <a:lnTo>
                    <a:pt x="1810892" y="955230"/>
                  </a:lnTo>
                  <a:lnTo>
                    <a:pt x="1809902" y="44284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585335" y="1572196"/>
              <a:ext cx="55244" cy="21590"/>
            </a:xfrm>
            <a:custGeom>
              <a:avLst/>
              <a:gdLst/>
              <a:ahLst/>
              <a:cxnLst/>
              <a:rect l="l" t="t" r="r" b="b"/>
              <a:pathLst>
                <a:path w="55245" h="21590">
                  <a:moveTo>
                    <a:pt x="55156" y="0"/>
                  </a:moveTo>
                  <a:lnTo>
                    <a:pt x="0" y="0"/>
                  </a:lnTo>
                  <a:lnTo>
                    <a:pt x="0" y="21348"/>
                  </a:lnTo>
                  <a:lnTo>
                    <a:pt x="55156" y="21348"/>
                  </a:lnTo>
                  <a:lnTo>
                    <a:pt x="5515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90311" y="2264473"/>
              <a:ext cx="151155" cy="70866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74146" y="1482763"/>
              <a:ext cx="79527" cy="2957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76699" y="1545830"/>
              <a:ext cx="78270" cy="26365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564761" y="2027351"/>
              <a:ext cx="85725" cy="23495"/>
            </a:xfrm>
            <a:custGeom>
              <a:avLst/>
              <a:gdLst/>
              <a:ahLst/>
              <a:cxnLst/>
              <a:rect l="l" t="t" r="r" b="b"/>
              <a:pathLst>
                <a:path w="85725" h="23494">
                  <a:moveTo>
                    <a:pt x="81559" y="0"/>
                  </a:moveTo>
                  <a:lnTo>
                    <a:pt x="3822" y="0"/>
                  </a:lnTo>
                  <a:lnTo>
                    <a:pt x="0" y="3060"/>
                  </a:lnTo>
                  <a:lnTo>
                    <a:pt x="0" y="22110"/>
                  </a:lnTo>
                  <a:lnTo>
                    <a:pt x="85382" y="22872"/>
                  </a:lnTo>
                  <a:lnTo>
                    <a:pt x="85382" y="3060"/>
                  </a:lnTo>
                  <a:lnTo>
                    <a:pt x="81559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564761" y="2027351"/>
              <a:ext cx="85725" cy="23495"/>
            </a:xfrm>
            <a:custGeom>
              <a:avLst/>
              <a:gdLst/>
              <a:ahLst/>
              <a:cxnLst/>
              <a:rect l="l" t="t" r="r" b="b"/>
              <a:pathLst>
                <a:path w="85725" h="23494">
                  <a:moveTo>
                    <a:pt x="85382" y="22872"/>
                  </a:moveTo>
                  <a:lnTo>
                    <a:pt x="85382" y="7620"/>
                  </a:lnTo>
                  <a:lnTo>
                    <a:pt x="85382" y="3060"/>
                  </a:lnTo>
                  <a:lnTo>
                    <a:pt x="81559" y="0"/>
                  </a:lnTo>
                  <a:lnTo>
                    <a:pt x="76987" y="0"/>
                  </a:lnTo>
                  <a:lnTo>
                    <a:pt x="8369" y="0"/>
                  </a:lnTo>
                  <a:lnTo>
                    <a:pt x="3822" y="0"/>
                  </a:lnTo>
                  <a:lnTo>
                    <a:pt x="0" y="3060"/>
                  </a:lnTo>
                  <a:lnTo>
                    <a:pt x="0" y="7620"/>
                  </a:lnTo>
                  <a:lnTo>
                    <a:pt x="0" y="2211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564761" y="2080729"/>
              <a:ext cx="85725" cy="31750"/>
            </a:xfrm>
            <a:custGeom>
              <a:avLst/>
              <a:gdLst/>
              <a:ahLst/>
              <a:cxnLst/>
              <a:rect l="l" t="t" r="r" b="b"/>
              <a:pathLst>
                <a:path w="85725" h="31750">
                  <a:moveTo>
                    <a:pt x="0" y="0"/>
                  </a:moveTo>
                  <a:lnTo>
                    <a:pt x="0" y="27431"/>
                  </a:lnTo>
                  <a:lnTo>
                    <a:pt x="3822" y="31254"/>
                  </a:lnTo>
                  <a:lnTo>
                    <a:pt x="81559" y="31254"/>
                  </a:lnTo>
                  <a:lnTo>
                    <a:pt x="85382" y="27431"/>
                  </a:lnTo>
                  <a:lnTo>
                    <a:pt x="85382" y="7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564761" y="2080729"/>
              <a:ext cx="85725" cy="31750"/>
            </a:xfrm>
            <a:custGeom>
              <a:avLst/>
              <a:gdLst/>
              <a:ahLst/>
              <a:cxnLst/>
              <a:rect l="l" t="t" r="r" b="b"/>
              <a:pathLst>
                <a:path w="85725" h="31750">
                  <a:moveTo>
                    <a:pt x="0" y="0"/>
                  </a:moveTo>
                  <a:lnTo>
                    <a:pt x="0" y="22872"/>
                  </a:lnTo>
                  <a:lnTo>
                    <a:pt x="0" y="27431"/>
                  </a:lnTo>
                  <a:lnTo>
                    <a:pt x="3822" y="31254"/>
                  </a:lnTo>
                  <a:lnTo>
                    <a:pt x="8369" y="31254"/>
                  </a:lnTo>
                  <a:lnTo>
                    <a:pt x="76987" y="31254"/>
                  </a:lnTo>
                  <a:lnTo>
                    <a:pt x="81559" y="31254"/>
                  </a:lnTo>
                  <a:lnTo>
                    <a:pt x="85382" y="27431"/>
                  </a:lnTo>
                  <a:lnTo>
                    <a:pt x="85382" y="22872"/>
                  </a:lnTo>
                  <a:lnTo>
                    <a:pt x="85382" y="74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820932" y="2047951"/>
              <a:ext cx="16510" cy="34290"/>
            </a:xfrm>
            <a:custGeom>
              <a:avLst/>
              <a:gdLst/>
              <a:ahLst/>
              <a:cxnLst/>
              <a:rect l="l" t="t" r="r" b="b"/>
              <a:pathLst>
                <a:path w="16510" h="34289">
                  <a:moveTo>
                    <a:pt x="16014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16014" y="34290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307992" y="1495932"/>
              <a:ext cx="1131570" cy="681990"/>
            </a:xfrm>
            <a:custGeom>
              <a:avLst/>
              <a:gdLst/>
              <a:ahLst/>
              <a:cxnLst/>
              <a:rect l="l" t="t" r="r" b="b"/>
              <a:pathLst>
                <a:path w="1131570" h="681989">
                  <a:moveTo>
                    <a:pt x="111137" y="7848"/>
                  </a:moveTo>
                  <a:lnTo>
                    <a:pt x="68618" y="1905"/>
                  </a:lnTo>
                  <a:lnTo>
                    <a:pt x="15836" y="0"/>
                  </a:lnTo>
                  <a:lnTo>
                    <a:pt x="8978" y="29743"/>
                  </a:lnTo>
                  <a:lnTo>
                    <a:pt x="64249" y="31775"/>
                  </a:lnTo>
                  <a:lnTo>
                    <a:pt x="68707" y="35852"/>
                  </a:lnTo>
                  <a:lnTo>
                    <a:pt x="77508" y="38519"/>
                  </a:lnTo>
                  <a:lnTo>
                    <a:pt x="8978" y="39649"/>
                  </a:lnTo>
                  <a:lnTo>
                    <a:pt x="0" y="49453"/>
                  </a:lnTo>
                  <a:lnTo>
                    <a:pt x="111137" y="48806"/>
                  </a:lnTo>
                  <a:lnTo>
                    <a:pt x="111137" y="7848"/>
                  </a:lnTo>
                  <a:close/>
                </a:path>
                <a:path w="1131570" h="681989">
                  <a:moveTo>
                    <a:pt x="516763" y="581710"/>
                  </a:moveTo>
                  <a:lnTo>
                    <a:pt x="513702" y="556577"/>
                  </a:lnTo>
                  <a:lnTo>
                    <a:pt x="329196" y="554291"/>
                  </a:lnTo>
                  <a:lnTo>
                    <a:pt x="324624" y="585546"/>
                  </a:lnTo>
                  <a:lnTo>
                    <a:pt x="516763" y="581710"/>
                  </a:lnTo>
                  <a:close/>
                </a:path>
                <a:path w="1131570" h="681989">
                  <a:moveTo>
                    <a:pt x="653999" y="560362"/>
                  </a:moveTo>
                  <a:lnTo>
                    <a:pt x="650951" y="550100"/>
                  </a:lnTo>
                  <a:lnTo>
                    <a:pt x="645591" y="542848"/>
                  </a:lnTo>
                  <a:lnTo>
                    <a:pt x="529704" y="555815"/>
                  </a:lnTo>
                  <a:lnTo>
                    <a:pt x="531241" y="583272"/>
                  </a:lnTo>
                  <a:lnTo>
                    <a:pt x="649414" y="584022"/>
                  </a:lnTo>
                  <a:lnTo>
                    <a:pt x="653999" y="574116"/>
                  </a:lnTo>
                  <a:lnTo>
                    <a:pt x="653999" y="560362"/>
                  </a:lnTo>
                  <a:close/>
                </a:path>
                <a:path w="1131570" h="681989">
                  <a:moveTo>
                    <a:pt x="798068" y="561936"/>
                  </a:moveTo>
                  <a:lnTo>
                    <a:pt x="797140" y="561936"/>
                  </a:lnTo>
                  <a:lnTo>
                    <a:pt x="796569" y="552018"/>
                  </a:lnTo>
                  <a:lnTo>
                    <a:pt x="675373" y="542696"/>
                  </a:lnTo>
                  <a:lnTo>
                    <a:pt x="667715" y="555815"/>
                  </a:lnTo>
                  <a:lnTo>
                    <a:pt x="754354" y="561936"/>
                  </a:lnTo>
                  <a:lnTo>
                    <a:pt x="670433" y="561936"/>
                  </a:lnTo>
                  <a:lnTo>
                    <a:pt x="664667" y="584022"/>
                  </a:lnTo>
                  <a:lnTo>
                    <a:pt x="798068" y="588594"/>
                  </a:lnTo>
                  <a:lnTo>
                    <a:pt x="798068" y="561936"/>
                  </a:lnTo>
                  <a:close/>
                </a:path>
                <a:path w="1131570" h="681989">
                  <a:moveTo>
                    <a:pt x="892619" y="594702"/>
                  </a:moveTo>
                  <a:lnTo>
                    <a:pt x="890346" y="561911"/>
                  </a:lnTo>
                  <a:lnTo>
                    <a:pt x="811809" y="555815"/>
                  </a:lnTo>
                  <a:lnTo>
                    <a:pt x="810272" y="591654"/>
                  </a:lnTo>
                  <a:lnTo>
                    <a:pt x="892619" y="594702"/>
                  </a:lnTo>
                  <a:close/>
                </a:path>
                <a:path w="1131570" h="681989">
                  <a:moveTo>
                    <a:pt x="930757" y="592416"/>
                  </a:moveTo>
                  <a:lnTo>
                    <a:pt x="915492" y="592416"/>
                  </a:lnTo>
                  <a:lnTo>
                    <a:pt x="918552" y="681634"/>
                  </a:lnTo>
                  <a:lnTo>
                    <a:pt x="930757" y="675513"/>
                  </a:lnTo>
                  <a:lnTo>
                    <a:pt x="930757" y="592416"/>
                  </a:lnTo>
                  <a:close/>
                </a:path>
                <a:path w="1131570" h="681989">
                  <a:moveTo>
                    <a:pt x="965809" y="593178"/>
                  </a:moveTo>
                  <a:lnTo>
                    <a:pt x="953617" y="593178"/>
                  </a:lnTo>
                  <a:lnTo>
                    <a:pt x="953617" y="674878"/>
                  </a:lnTo>
                  <a:lnTo>
                    <a:pt x="956297" y="680097"/>
                  </a:lnTo>
                  <a:lnTo>
                    <a:pt x="964082" y="678573"/>
                  </a:lnTo>
                  <a:lnTo>
                    <a:pt x="965809" y="674878"/>
                  </a:lnTo>
                  <a:lnTo>
                    <a:pt x="965809" y="593178"/>
                  </a:lnTo>
                  <a:close/>
                </a:path>
                <a:path w="1131570" h="681989">
                  <a:moveTo>
                    <a:pt x="1019949" y="574890"/>
                  </a:moveTo>
                  <a:lnTo>
                    <a:pt x="1011174" y="560400"/>
                  </a:lnTo>
                  <a:lnTo>
                    <a:pt x="913968" y="554291"/>
                  </a:lnTo>
                  <a:lnTo>
                    <a:pt x="908227" y="577926"/>
                  </a:lnTo>
                  <a:lnTo>
                    <a:pt x="1001661" y="591654"/>
                  </a:lnTo>
                  <a:lnTo>
                    <a:pt x="1016127" y="593953"/>
                  </a:lnTo>
                  <a:lnTo>
                    <a:pt x="1019949" y="587832"/>
                  </a:lnTo>
                  <a:lnTo>
                    <a:pt x="1019949" y="574890"/>
                  </a:lnTo>
                  <a:close/>
                </a:path>
                <a:path w="1131570" h="681989">
                  <a:moveTo>
                    <a:pt x="1084008" y="672477"/>
                  </a:moveTo>
                  <a:lnTo>
                    <a:pt x="1080160" y="592416"/>
                  </a:lnTo>
                  <a:lnTo>
                    <a:pt x="1067206" y="590880"/>
                  </a:lnTo>
                  <a:lnTo>
                    <a:pt x="1071994" y="673989"/>
                  </a:lnTo>
                  <a:lnTo>
                    <a:pt x="1084008" y="672477"/>
                  </a:lnTo>
                  <a:close/>
                </a:path>
                <a:path w="1131570" h="681989">
                  <a:moveTo>
                    <a:pt x="1131481" y="614807"/>
                  </a:moveTo>
                  <a:lnTo>
                    <a:pt x="1130503" y="594321"/>
                  </a:lnTo>
                  <a:lnTo>
                    <a:pt x="1117117" y="586308"/>
                  </a:lnTo>
                  <a:lnTo>
                    <a:pt x="1103871" y="581926"/>
                  </a:lnTo>
                  <a:lnTo>
                    <a:pt x="1074826" y="578675"/>
                  </a:lnTo>
                  <a:lnTo>
                    <a:pt x="1064933" y="567258"/>
                  </a:lnTo>
                  <a:lnTo>
                    <a:pt x="1040815" y="564197"/>
                  </a:lnTo>
                  <a:lnTo>
                    <a:pt x="1031379" y="575640"/>
                  </a:lnTo>
                  <a:lnTo>
                    <a:pt x="1031379" y="587832"/>
                  </a:lnTo>
                  <a:lnTo>
                    <a:pt x="1100239" y="592353"/>
                  </a:lnTo>
                  <a:lnTo>
                    <a:pt x="1116774" y="601560"/>
                  </a:lnTo>
                  <a:lnTo>
                    <a:pt x="1116863" y="622681"/>
                  </a:lnTo>
                  <a:lnTo>
                    <a:pt x="1109891" y="668655"/>
                  </a:lnTo>
                  <a:lnTo>
                    <a:pt x="1114488" y="674763"/>
                  </a:lnTo>
                  <a:lnTo>
                    <a:pt x="1122883" y="668655"/>
                  </a:lnTo>
                  <a:lnTo>
                    <a:pt x="1127467" y="638251"/>
                  </a:lnTo>
                  <a:lnTo>
                    <a:pt x="1131481" y="614807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631855" y="1566862"/>
              <a:ext cx="94615" cy="336550"/>
            </a:xfrm>
            <a:custGeom>
              <a:avLst/>
              <a:gdLst/>
              <a:ahLst/>
              <a:cxnLst/>
              <a:rect l="l" t="t" r="r" b="b"/>
              <a:pathLst>
                <a:path w="94614" h="336550">
                  <a:moveTo>
                    <a:pt x="94538" y="0"/>
                  </a:moveTo>
                  <a:lnTo>
                    <a:pt x="2273" y="0"/>
                  </a:lnTo>
                  <a:lnTo>
                    <a:pt x="0" y="326301"/>
                  </a:lnTo>
                  <a:lnTo>
                    <a:pt x="0" y="336219"/>
                  </a:lnTo>
                  <a:lnTo>
                    <a:pt x="89966" y="336219"/>
                  </a:lnTo>
                  <a:lnTo>
                    <a:pt x="9453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631855" y="1566862"/>
              <a:ext cx="94615" cy="336550"/>
            </a:xfrm>
            <a:custGeom>
              <a:avLst/>
              <a:gdLst/>
              <a:ahLst/>
              <a:cxnLst/>
              <a:rect l="l" t="t" r="r" b="b"/>
              <a:pathLst>
                <a:path w="94614" h="336550">
                  <a:moveTo>
                    <a:pt x="0" y="326301"/>
                  </a:moveTo>
                  <a:lnTo>
                    <a:pt x="0" y="336219"/>
                  </a:lnTo>
                  <a:lnTo>
                    <a:pt x="89966" y="336219"/>
                  </a:lnTo>
                  <a:lnTo>
                    <a:pt x="94538" y="0"/>
                  </a:lnTo>
                  <a:lnTo>
                    <a:pt x="2273" y="0"/>
                  </a:lnTo>
                  <a:lnTo>
                    <a:pt x="2273" y="53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651667" y="1503578"/>
              <a:ext cx="56515" cy="62865"/>
            </a:xfrm>
            <a:custGeom>
              <a:avLst/>
              <a:gdLst/>
              <a:ahLst/>
              <a:cxnLst/>
              <a:rect l="l" t="t" r="r" b="b"/>
              <a:pathLst>
                <a:path w="56514" h="62865">
                  <a:moveTo>
                    <a:pt x="56426" y="0"/>
                  </a:moveTo>
                  <a:lnTo>
                    <a:pt x="0" y="0"/>
                  </a:lnTo>
                  <a:lnTo>
                    <a:pt x="0" y="62496"/>
                  </a:lnTo>
                  <a:lnTo>
                    <a:pt x="56426" y="62496"/>
                  </a:lnTo>
                  <a:lnTo>
                    <a:pt x="5642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651667" y="1503578"/>
              <a:ext cx="56515" cy="62865"/>
            </a:xfrm>
            <a:custGeom>
              <a:avLst/>
              <a:gdLst/>
              <a:ahLst/>
              <a:cxnLst/>
              <a:rect l="l" t="t" r="r" b="b"/>
              <a:pathLst>
                <a:path w="56514" h="62865">
                  <a:moveTo>
                    <a:pt x="0" y="62496"/>
                  </a:moveTo>
                  <a:lnTo>
                    <a:pt x="0" y="0"/>
                  </a:lnTo>
                  <a:lnTo>
                    <a:pt x="56426" y="0"/>
                  </a:lnTo>
                  <a:lnTo>
                    <a:pt x="56426" y="62496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32084" y="1508137"/>
              <a:ext cx="189865" cy="573405"/>
            </a:xfrm>
            <a:custGeom>
              <a:avLst/>
              <a:gdLst/>
              <a:ahLst/>
              <a:cxnLst/>
              <a:rect l="l" t="t" r="r" b="b"/>
              <a:pathLst>
                <a:path w="189864" h="573405">
                  <a:moveTo>
                    <a:pt x="0" y="0"/>
                  </a:moveTo>
                  <a:lnTo>
                    <a:pt x="0" y="17538"/>
                  </a:lnTo>
                  <a:lnTo>
                    <a:pt x="41960" y="37973"/>
                  </a:lnTo>
                  <a:lnTo>
                    <a:pt x="33045" y="40233"/>
                  </a:lnTo>
                  <a:lnTo>
                    <a:pt x="9055" y="30505"/>
                  </a:lnTo>
                  <a:lnTo>
                    <a:pt x="2501" y="38125"/>
                  </a:lnTo>
                  <a:lnTo>
                    <a:pt x="36804" y="58724"/>
                  </a:lnTo>
                  <a:lnTo>
                    <a:pt x="50800" y="73952"/>
                  </a:lnTo>
                  <a:lnTo>
                    <a:pt x="58877" y="93929"/>
                  </a:lnTo>
                  <a:lnTo>
                    <a:pt x="60604" y="126809"/>
                  </a:lnTo>
                  <a:lnTo>
                    <a:pt x="49720" y="403110"/>
                  </a:lnTo>
                  <a:lnTo>
                    <a:pt x="37007" y="501091"/>
                  </a:lnTo>
                  <a:lnTo>
                    <a:pt x="57302" y="548017"/>
                  </a:lnTo>
                  <a:lnTo>
                    <a:pt x="76479" y="562686"/>
                  </a:lnTo>
                  <a:lnTo>
                    <a:pt x="99910" y="573341"/>
                  </a:lnTo>
                  <a:lnTo>
                    <a:pt x="184645" y="573341"/>
                  </a:lnTo>
                  <a:lnTo>
                    <a:pt x="189839" y="554278"/>
                  </a:lnTo>
                  <a:lnTo>
                    <a:pt x="181038" y="542048"/>
                  </a:lnTo>
                  <a:lnTo>
                    <a:pt x="124231" y="540296"/>
                  </a:lnTo>
                  <a:lnTo>
                    <a:pt x="91757" y="527824"/>
                  </a:lnTo>
                  <a:lnTo>
                    <a:pt x="78486" y="502361"/>
                  </a:lnTo>
                  <a:lnTo>
                    <a:pt x="83197" y="430009"/>
                  </a:lnTo>
                  <a:lnTo>
                    <a:pt x="91071" y="407301"/>
                  </a:lnTo>
                  <a:lnTo>
                    <a:pt x="116624" y="375119"/>
                  </a:lnTo>
                  <a:lnTo>
                    <a:pt x="113423" y="368261"/>
                  </a:lnTo>
                  <a:lnTo>
                    <a:pt x="106730" y="369023"/>
                  </a:lnTo>
                  <a:lnTo>
                    <a:pt x="76225" y="403110"/>
                  </a:lnTo>
                  <a:lnTo>
                    <a:pt x="84175" y="264591"/>
                  </a:lnTo>
                  <a:lnTo>
                    <a:pt x="90042" y="118237"/>
                  </a:lnTo>
                  <a:lnTo>
                    <a:pt x="87198" y="88849"/>
                  </a:lnTo>
                  <a:lnTo>
                    <a:pt x="77063" y="56337"/>
                  </a:lnTo>
                  <a:lnTo>
                    <a:pt x="53251" y="30505"/>
                  </a:lnTo>
                  <a:lnTo>
                    <a:pt x="26085" y="99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10833875" y="2446362"/>
            <a:ext cx="70485" cy="281940"/>
          </a:xfrm>
          <a:custGeom>
            <a:avLst/>
            <a:gdLst/>
            <a:ahLst/>
            <a:cxnLst/>
            <a:rect l="l" t="t" r="r" b="b"/>
            <a:pathLst>
              <a:path w="70485" h="281939">
                <a:moveTo>
                  <a:pt x="69938" y="0"/>
                </a:moveTo>
                <a:lnTo>
                  <a:pt x="5359" y="1092"/>
                </a:lnTo>
                <a:lnTo>
                  <a:pt x="0" y="281673"/>
                </a:lnTo>
                <a:lnTo>
                  <a:pt x="69189" y="280695"/>
                </a:lnTo>
                <a:lnTo>
                  <a:pt x="69938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10427512" y="1548550"/>
            <a:ext cx="142240" cy="59055"/>
            <a:chOff x="5372912" y="1548549"/>
            <a:chExt cx="142240" cy="59055"/>
          </a:xfrm>
        </p:grpSpPr>
        <p:sp>
          <p:nvSpPr>
            <p:cNvPr id="24" name="object 24"/>
            <p:cNvSpPr/>
            <p:nvPr/>
          </p:nvSpPr>
          <p:spPr>
            <a:xfrm>
              <a:off x="5375198" y="1550835"/>
              <a:ext cx="137160" cy="54610"/>
            </a:xfrm>
            <a:custGeom>
              <a:avLst/>
              <a:gdLst/>
              <a:ahLst/>
              <a:cxnLst/>
              <a:rect l="l" t="t" r="r" b="b"/>
              <a:pathLst>
                <a:path w="137160" h="54609">
                  <a:moveTo>
                    <a:pt x="133438" y="0"/>
                  </a:moveTo>
                  <a:lnTo>
                    <a:pt x="3835" y="4584"/>
                  </a:lnTo>
                  <a:lnTo>
                    <a:pt x="0" y="54140"/>
                  </a:lnTo>
                  <a:lnTo>
                    <a:pt x="128866" y="51079"/>
                  </a:lnTo>
                  <a:lnTo>
                    <a:pt x="134183" y="40528"/>
                  </a:lnTo>
                  <a:lnTo>
                    <a:pt x="137148" y="24401"/>
                  </a:lnTo>
                  <a:lnTo>
                    <a:pt x="137116" y="8843"/>
                  </a:lnTo>
                  <a:lnTo>
                    <a:pt x="133438" y="0"/>
                  </a:lnTo>
                  <a:close/>
                </a:path>
              </a:pathLst>
            </a:custGeom>
            <a:solidFill>
              <a:srgbClr val="EDED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375198" y="1550835"/>
              <a:ext cx="137160" cy="54610"/>
            </a:xfrm>
            <a:custGeom>
              <a:avLst/>
              <a:gdLst/>
              <a:ahLst/>
              <a:cxnLst/>
              <a:rect l="l" t="t" r="r" b="b"/>
              <a:pathLst>
                <a:path w="137160" h="54609">
                  <a:moveTo>
                    <a:pt x="0" y="54140"/>
                  </a:moveTo>
                  <a:lnTo>
                    <a:pt x="128866" y="51079"/>
                  </a:lnTo>
                  <a:lnTo>
                    <a:pt x="134183" y="40528"/>
                  </a:lnTo>
                  <a:lnTo>
                    <a:pt x="137148" y="24401"/>
                  </a:lnTo>
                  <a:lnTo>
                    <a:pt x="137116" y="8843"/>
                  </a:lnTo>
                  <a:lnTo>
                    <a:pt x="133438" y="0"/>
                  </a:lnTo>
                  <a:lnTo>
                    <a:pt x="3835" y="458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9962897" y="2436013"/>
            <a:ext cx="939165" cy="22225"/>
          </a:xfrm>
          <a:custGeom>
            <a:avLst/>
            <a:gdLst/>
            <a:ahLst/>
            <a:cxnLst/>
            <a:rect l="l" t="t" r="r" b="b"/>
            <a:pathLst>
              <a:path w="939164" h="22225">
                <a:moveTo>
                  <a:pt x="928941" y="0"/>
                </a:moveTo>
                <a:lnTo>
                  <a:pt x="0" y="12725"/>
                </a:lnTo>
                <a:lnTo>
                  <a:pt x="11734" y="21793"/>
                </a:lnTo>
                <a:lnTo>
                  <a:pt x="938834" y="7493"/>
                </a:lnTo>
                <a:lnTo>
                  <a:pt x="928941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631843" y="2804274"/>
            <a:ext cx="66040" cy="1195070"/>
          </a:xfrm>
          <a:custGeom>
            <a:avLst/>
            <a:gdLst/>
            <a:ahLst/>
            <a:cxnLst/>
            <a:rect l="l" t="t" r="r" b="b"/>
            <a:pathLst>
              <a:path w="66039" h="1195070">
                <a:moveTo>
                  <a:pt x="19824" y="0"/>
                </a:moveTo>
                <a:lnTo>
                  <a:pt x="0" y="1194714"/>
                </a:lnTo>
                <a:lnTo>
                  <a:pt x="41935" y="1193203"/>
                </a:lnTo>
                <a:lnTo>
                  <a:pt x="65582" y="3822"/>
                </a:lnTo>
                <a:lnTo>
                  <a:pt x="19824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724857" y="1491373"/>
            <a:ext cx="173990" cy="942340"/>
          </a:xfrm>
          <a:custGeom>
            <a:avLst/>
            <a:gdLst/>
            <a:ahLst/>
            <a:cxnLst/>
            <a:rect l="l" t="t" r="r" b="b"/>
            <a:pathLst>
              <a:path w="173989" h="942339">
                <a:moveTo>
                  <a:pt x="173837" y="0"/>
                </a:moveTo>
                <a:lnTo>
                  <a:pt x="32702" y="9905"/>
                </a:lnTo>
                <a:lnTo>
                  <a:pt x="12966" y="895832"/>
                </a:lnTo>
                <a:lnTo>
                  <a:pt x="0" y="917181"/>
                </a:lnTo>
                <a:lnTo>
                  <a:pt x="162179" y="942314"/>
                </a:lnTo>
                <a:lnTo>
                  <a:pt x="160883" y="868946"/>
                </a:lnTo>
                <a:lnTo>
                  <a:pt x="135724" y="820534"/>
                </a:lnTo>
                <a:lnTo>
                  <a:pt x="139496" y="683679"/>
                </a:lnTo>
                <a:lnTo>
                  <a:pt x="160883" y="646544"/>
                </a:lnTo>
                <a:lnTo>
                  <a:pt x="173837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106549" y="1773403"/>
            <a:ext cx="2269490" cy="1839595"/>
          </a:xfrm>
          <a:custGeom>
            <a:avLst/>
            <a:gdLst/>
            <a:ahLst/>
            <a:cxnLst/>
            <a:rect l="l" t="t" r="r" b="b"/>
            <a:pathLst>
              <a:path w="2269490" h="1839595">
                <a:moveTo>
                  <a:pt x="845540" y="0"/>
                </a:moveTo>
                <a:lnTo>
                  <a:pt x="9156" y="0"/>
                </a:lnTo>
                <a:lnTo>
                  <a:pt x="0" y="1838998"/>
                </a:lnTo>
                <a:lnTo>
                  <a:pt x="2261349" y="1731467"/>
                </a:lnTo>
                <a:lnTo>
                  <a:pt x="2269147" y="700671"/>
                </a:lnTo>
                <a:lnTo>
                  <a:pt x="823036" y="704481"/>
                </a:lnTo>
                <a:lnTo>
                  <a:pt x="845540" y="0"/>
                </a:lnTo>
                <a:close/>
              </a:path>
            </a:pathLst>
          </a:custGeom>
          <a:solidFill>
            <a:srgbClr val="AAACA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" name="object 3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750765" y="2278952"/>
            <a:ext cx="103708" cy="135051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10715320" y="1532407"/>
            <a:ext cx="90170" cy="20320"/>
          </a:xfrm>
          <a:custGeom>
            <a:avLst/>
            <a:gdLst/>
            <a:ahLst/>
            <a:cxnLst/>
            <a:rect l="l" t="t" r="r" b="b"/>
            <a:pathLst>
              <a:path w="90170" h="20319">
                <a:moveTo>
                  <a:pt x="64465" y="0"/>
                </a:moveTo>
                <a:lnTo>
                  <a:pt x="35610" y="4330"/>
                </a:lnTo>
                <a:lnTo>
                  <a:pt x="0" y="4330"/>
                </a:lnTo>
                <a:lnTo>
                  <a:pt x="5029" y="15773"/>
                </a:lnTo>
                <a:lnTo>
                  <a:pt x="13944" y="19951"/>
                </a:lnTo>
                <a:lnTo>
                  <a:pt x="89598" y="19951"/>
                </a:lnTo>
                <a:lnTo>
                  <a:pt x="83045" y="6997"/>
                </a:lnTo>
                <a:lnTo>
                  <a:pt x="64465" y="0"/>
                </a:lnTo>
                <a:close/>
              </a:path>
            </a:pathLst>
          </a:custGeom>
          <a:solidFill>
            <a:srgbClr val="8688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798979" y="2816047"/>
            <a:ext cx="688340" cy="369570"/>
          </a:xfrm>
          <a:custGeom>
            <a:avLst/>
            <a:gdLst/>
            <a:ahLst/>
            <a:cxnLst/>
            <a:rect l="l" t="t" r="r" b="b"/>
            <a:pathLst>
              <a:path w="688339" h="369569">
                <a:moveTo>
                  <a:pt x="688314" y="0"/>
                </a:moveTo>
                <a:lnTo>
                  <a:pt x="0" y="18732"/>
                </a:lnTo>
                <a:lnTo>
                  <a:pt x="382663" y="369493"/>
                </a:lnTo>
                <a:lnTo>
                  <a:pt x="392582" y="366306"/>
                </a:lnTo>
                <a:lnTo>
                  <a:pt x="529869" y="207048"/>
                </a:lnTo>
                <a:lnTo>
                  <a:pt x="688314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353560" y="2795105"/>
            <a:ext cx="115570" cy="109855"/>
          </a:xfrm>
          <a:custGeom>
            <a:avLst/>
            <a:gdLst/>
            <a:ahLst/>
            <a:cxnLst/>
            <a:rect l="l" t="t" r="r" b="b"/>
            <a:pathLst>
              <a:path w="115570" h="109855">
                <a:moveTo>
                  <a:pt x="115125" y="0"/>
                </a:moveTo>
                <a:lnTo>
                  <a:pt x="0" y="0"/>
                </a:lnTo>
                <a:lnTo>
                  <a:pt x="0" y="75501"/>
                </a:lnTo>
                <a:lnTo>
                  <a:pt x="115125" y="109816"/>
                </a:lnTo>
                <a:lnTo>
                  <a:pt x="11512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453905" y="2817242"/>
            <a:ext cx="20320" cy="125095"/>
          </a:xfrm>
          <a:custGeom>
            <a:avLst/>
            <a:gdLst/>
            <a:ahLst/>
            <a:cxnLst/>
            <a:rect l="l" t="t" r="r" b="b"/>
            <a:pathLst>
              <a:path w="20320" h="125094">
                <a:moveTo>
                  <a:pt x="19862" y="0"/>
                </a:moveTo>
                <a:lnTo>
                  <a:pt x="0" y="0"/>
                </a:lnTo>
                <a:lnTo>
                  <a:pt x="0" y="109778"/>
                </a:lnTo>
                <a:lnTo>
                  <a:pt x="9944" y="124777"/>
                </a:lnTo>
                <a:lnTo>
                  <a:pt x="10680" y="36588"/>
                </a:lnTo>
                <a:lnTo>
                  <a:pt x="19862" y="33794"/>
                </a:lnTo>
                <a:lnTo>
                  <a:pt x="19862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705978" y="2837040"/>
            <a:ext cx="47625" cy="158750"/>
          </a:xfrm>
          <a:custGeom>
            <a:avLst/>
            <a:gdLst/>
            <a:ahLst/>
            <a:cxnLst/>
            <a:rect l="l" t="t" r="r" b="b"/>
            <a:pathLst>
              <a:path w="47625" h="158750">
                <a:moveTo>
                  <a:pt x="47269" y="0"/>
                </a:moveTo>
                <a:lnTo>
                  <a:pt x="0" y="0"/>
                </a:lnTo>
                <a:lnTo>
                  <a:pt x="0" y="158597"/>
                </a:lnTo>
                <a:lnTo>
                  <a:pt x="47269" y="155562"/>
                </a:lnTo>
                <a:lnTo>
                  <a:pt x="47269" y="0"/>
                </a:lnTo>
                <a:close/>
              </a:path>
            </a:pathLst>
          </a:custGeom>
          <a:solidFill>
            <a:srgbClr val="60616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328849" y="2890101"/>
            <a:ext cx="123189" cy="110489"/>
          </a:xfrm>
          <a:custGeom>
            <a:avLst/>
            <a:gdLst/>
            <a:ahLst/>
            <a:cxnLst/>
            <a:rect l="l" t="t" r="r" b="b"/>
            <a:pathLst>
              <a:path w="123189" h="110489">
                <a:moveTo>
                  <a:pt x="99136" y="0"/>
                </a:moveTo>
                <a:lnTo>
                  <a:pt x="35852" y="1079"/>
                </a:lnTo>
                <a:lnTo>
                  <a:pt x="0" y="30060"/>
                </a:lnTo>
                <a:lnTo>
                  <a:pt x="0" y="110108"/>
                </a:lnTo>
                <a:lnTo>
                  <a:pt x="114363" y="110108"/>
                </a:lnTo>
                <a:lnTo>
                  <a:pt x="122770" y="6756"/>
                </a:lnTo>
                <a:lnTo>
                  <a:pt x="99136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37"/>
          <p:cNvGrpSpPr/>
          <p:nvPr/>
        </p:nvGrpSpPr>
        <p:grpSpPr>
          <a:xfrm>
            <a:off x="8618284" y="2840113"/>
            <a:ext cx="88265" cy="152400"/>
            <a:chOff x="3563683" y="2840113"/>
            <a:chExt cx="88265" cy="152400"/>
          </a:xfrm>
        </p:grpSpPr>
        <p:sp>
          <p:nvSpPr>
            <p:cNvPr id="38" name="object 38"/>
            <p:cNvSpPr/>
            <p:nvPr/>
          </p:nvSpPr>
          <p:spPr>
            <a:xfrm>
              <a:off x="3563683" y="2840113"/>
              <a:ext cx="88265" cy="152400"/>
            </a:xfrm>
            <a:custGeom>
              <a:avLst/>
              <a:gdLst/>
              <a:ahLst/>
              <a:cxnLst/>
              <a:rect l="l" t="t" r="r" b="b"/>
              <a:pathLst>
                <a:path w="88264" h="152400">
                  <a:moveTo>
                    <a:pt x="87693" y="0"/>
                  </a:moveTo>
                  <a:lnTo>
                    <a:pt x="0" y="0"/>
                  </a:lnTo>
                  <a:lnTo>
                    <a:pt x="0" y="99098"/>
                  </a:lnTo>
                  <a:lnTo>
                    <a:pt x="87693" y="151930"/>
                  </a:lnTo>
                  <a:lnTo>
                    <a:pt x="87693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572840" y="2862986"/>
              <a:ext cx="55244" cy="88900"/>
            </a:xfrm>
            <a:custGeom>
              <a:avLst/>
              <a:gdLst/>
              <a:ahLst/>
              <a:cxnLst/>
              <a:rect l="l" t="t" r="r" b="b"/>
              <a:pathLst>
                <a:path w="55245" h="88900">
                  <a:moveTo>
                    <a:pt x="54889" y="25844"/>
                  </a:moveTo>
                  <a:lnTo>
                    <a:pt x="49466" y="20980"/>
                  </a:lnTo>
                  <a:lnTo>
                    <a:pt x="47586" y="16459"/>
                  </a:lnTo>
                  <a:lnTo>
                    <a:pt x="28790" y="16459"/>
                  </a:lnTo>
                  <a:lnTo>
                    <a:pt x="28790" y="9385"/>
                  </a:lnTo>
                  <a:lnTo>
                    <a:pt x="23380" y="4546"/>
                  </a:lnTo>
                  <a:lnTo>
                    <a:pt x="21488" y="0"/>
                  </a:lnTo>
                  <a:lnTo>
                    <a:pt x="0" y="0"/>
                  </a:lnTo>
                  <a:lnTo>
                    <a:pt x="0" y="71970"/>
                  </a:lnTo>
                  <a:lnTo>
                    <a:pt x="23812" y="71970"/>
                  </a:lnTo>
                  <a:lnTo>
                    <a:pt x="25171" y="67335"/>
                  </a:lnTo>
                  <a:lnTo>
                    <a:pt x="26098" y="64414"/>
                  </a:lnTo>
                  <a:lnTo>
                    <a:pt x="26098" y="88430"/>
                  </a:lnTo>
                  <a:lnTo>
                    <a:pt x="49898" y="88430"/>
                  </a:lnTo>
                  <a:lnTo>
                    <a:pt x="54889" y="72377"/>
                  </a:lnTo>
                  <a:lnTo>
                    <a:pt x="54889" y="25844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/>
          <p:nvPr/>
        </p:nvSpPr>
        <p:spPr>
          <a:xfrm>
            <a:off x="8419681" y="2480209"/>
            <a:ext cx="71120" cy="313055"/>
          </a:xfrm>
          <a:custGeom>
            <a:avLst/>
            <a:gdLst/>
            <a:ahLst/>
            <a:cxnLst/>
            <a:rect l="l" t="t" r="r" b="b"/>
            <a:pathLst>
              <a:path w="71120" h="313055">
                <a:moveTo>
                  <a:pt x="70510" y="0"/>
                </a:moveTo>
                <a:lnTo>
                  <a:pt x="0" y="0"/>
                </a:lnTo>
                <a:lnTo>
                  <a:pt x="0" y="312635"/>
                </a:lnTo>
                <a:lnTo>
                  <a:pt x="70510" y="312635"/>
                </a:lnTo>
                <a:lnTo>
                  <a:pt x="70510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1" name="object 4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149400" y="1899273"/>
            <a:ext cx="102933" cy="102933"/>
          </a:xfrm>
          <a:prstGeom prst="rect">
            <a:avLst/>
          </a:prstGeom>
        </p:spPr>
      </p:pic>
      <p:grpSp>
        <p:nvGrpSpPr>
          <p:cNvPr id="42" name="object 42"/>
          <p:cNvGrpSpPr/>
          <p:nvPr/>
        </p:nvGrpSpPr>
        <p:grpSpPr>
          <a:xfrm>
            <a:off x="8405571" y="2380895"/>
            <a:ext cx="2486660" cy="99695"/>
            <a:chOff x="3350971" y="2380894"/>
            <a:chExt cx="2486660" cy="99695"/>
          </a:xfrm>
        </p:grpSpPr>
        <p:sp>
          <p:nvSpPr>
            <p:cNvPr id="43" name="object 43"/>
            <p:cNvSpPr/>
            <p:nvPr/>
          </p:nvSpPr>
          <p:spPr>
            <a:xfrm>
              <a:off x="3350971" y="2460409"/>
              <a:ext cx="867410" cy="20320"/>
            </a:xfrm>
            <a:custGeom>
              <a:avLst/>
              <a:gdLst/>
              <a:ahLst/>
              <a:cxnLst/>
              <a:rect l="l" t="t" r="r" b="b"/>
              <a:pathLst>
                <a:path w="867410" h="20319">
                  <a:moveTo>
                    <a:pt x="859256" y="0"/>
                  </a:moveTo>
                  <a:lnTo>
                    <a:pt x="14109" y="9931"/>
                  </a:lnTo>
                  <a:lnTo>
                    <a:pt x="939" y="6108"/>
                  </a:lnTo>
                  <a:lnTo>
                    <a:pt x="0" y="15252"/>
                  </a:lnTo>
                  <a:lnTo>
                    <a:pt x="14122" y="19799"/>
                  </a:lnTo>
                  <a:lnTo>
                    <a:pt x="867016" y="7518"/>
                  </a:lnTo>
                  <a:lnTo>
                    <a:pt x="8592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350971" y="2380894"/>
              <a:ext cx="2486660" cy="89535"/>
            </a:xfrm>
            <a:custGeom>
              <a:avLst/>
              <a:gdLst/>
              <a:ahLst/>
              <a:cxnLst/>
              <a:rect l="l" t="t" r="r" b="b"/>
              <a:pathLst>
                <a:path w="2486660" h="89535">
                  <a:moveTo>
                    <a:pt x="2335758" y="0"/>
                  </a:moveTo>
                  <a:lnTo>
                    <a:pt x="1728444" y="9651"/>
                  </a:lnTo>
                  <a:lnTo>
                    <a:pt x="938771" y="31191"/>
                  </a:lnTo>
                  <a:lnTo>
                    <a:pt x="842352" y="25895"/>
                  </a:lnTo>
                  <a:lnTo>
                    <a:pt x="845527" y="33769"/>
                  </a:lnTo>
                  <a:lnTo>
                    <a:pt x="542086" y="38277"/>
                  </a:lnTo>
                  <a:lnTo>
                    <a:pt x="433057" y="33083"/>
                  </a:lnTo>
                  <a:lnTo>
                    <a:pt x="3048" y="39116"/>
                  </a:lnTo>
                  <a:lnTo>
                    <a:pt x="0" y="81800"/>
                  </a:lnTo>
                  <a:lnTo>
                    <a:pt x="14109" y="89446"/>
                  </a:lnTo>
                  <a:lnTo>
                    <a:pt x="2486266" y="55118"/>
                  </a:lnTo>
                  <a:lnTo>
                    <a:pt x="2319286" y="27660"/>
                  </a:lnTo>
                  <a:lnTo>
                    <a:pt x="233575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8170711" y="2380361"/>
            <a:ext cx="177165" cy="74295"/>
          </a:xfrm>
          <a:custGeom>
            <a:avLst/>
            <a:gdLst/>
            <a:ahLst/>
            <a:cxnLst/>
            <a:rect l="l" t="t" r="r" b="b"/>
            <a:pathLst>
              <a:path w="177164" h="74294">
                <a:moveTo>
                  <a:pt x="54927" y="0"/>
                </a:moveTo>
                <a:lnTo>
                  <a:pt x="9436" y="1600"/>
                </a:lnTo>
                <a:lnTo>
                  <a:pt x="0" y="7010"/>
                </a:lnTo>
                <a:lnTo>
                  <a:pt x="176860" y="73825"/>
                </a:lnTo>
                <a:lnTo>
                  <a:pt x="176149" y="47650"/>
                </a:lnTo>
                <a:lnTo>
                  <a:pt x="54927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" name="object 46"/>
          <p:cNvGrpSpPr/>
          <p:nvPr/>
        </p:nvGrpSpPr>
        <p:grpSpPr>
          <a:xfrm>
            <a:off x="8490191" y="2447455"/>
            <a:ext cx="2349500" cy="397510"/>
            <a:chOff x="3435591" y="2447455"/>
            <a:chExt cx="2349500" cy="397510"/>
          </a:xfrm>
        </p:grpSpPr>
        <p:sp>
          <p:nvSpPr>
            <p:cNvPr id="47" name="object 47"/>
            <p:cNvSpPr/>
            <p:nvPr/>
          </p:nvSpPr>
          <p:spPr>
            <a:xfrm>
              <a:off x="3435591" y="2447455"/>
              <a:ext cx="2349500" cy="397510"/>
            </a:xfrm>
            <a:custGeom>
              <a:avLst/>
              <a:gdLst/>
              <a:ahLst/>
              <a:cxnLst/>
              <a:rect l="l" t="t" r="r" b="b"/>
              <a:pathLst>
                <a:path w="2349500" h="397510">
                  <a:moveTo>
                    <a:pt x="2349042" y="0"/>
                  </a:moveTo>
                  <a:lnTo>
                    <a:pt x="0" y="32778"/>
                  </a:lnTo>
                  <a:lnTo>
                    <a:pt x="2362" y="392658"/>
                  </a:lnTo>
                  <a:lnTo>
                    <a:pt x="14859" y="397243"/>
                  </a:lnTo>
                  <a:lnTo>
                    <a:pt x="2342172" y="329374"/>
                  </a:lnTo>
                  <a:lnTo>
                    <a:pt x="234904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819093" y="2677032"/>
              <a:ext cx="1911350" cy="131445"/>
            </a:xfrm>
            <a:custGeom>
              <a:avLst/>
              <a:gdLst/>
              <a:ahLst/>
              <a:cxnLst/>
              <a:rect l="l" t="t" r="r" b="b"/>
              <a:pathLst>
                <a:path w="1911350" h="131444">
                  <a:moveTo>
                    <a:pt x="1176629" y="0"/>
                  </a:moveTo>
                  <a:lnTo>
                    <a:pt x="28981" y="19723"/>
                  </a:lnTo>
                  <a:lnTo>
                    <a:pt x="0" y="47180"/>
                  </a:lnTo>
                  <a:lnTo>
                    <a:pt x="0" y="105879"/>
                  </a:lnTo>
                  <a:lnTo>
                    <a:pt x="28981" y="127241"/>
                  </a:lnTo>
                  <a:lnTo>
                    <a:pt x="1182928" y="106718"/>
                  </a:lnTo>
                  <a:lnTo>
                    <a:pt x="1553832" y="120408"/>
                  </a:lnTo>
                  <a:lnTo>
                    <a:pt x="1879536" y="131013"/>
                  </a:lnTo>
                  <a:lnTo>
                    <a:pt x="1899526" y="127241"/>
                  </a:lnTo>
                  <a:lnTo>
                    <a:pt x="1911083" y="115811"/>
                  </a:lnTo>
                  <a:lnTo>
                    <a:pt x="1908352" y="49479"/>
                  </a:lnTo>
                  <a:lnTo>
                    <a:pt x="1901469" y="32689"/>
                  </a:lnTo>
                  <a:lnTo>
                    <a:pt x="1888109" y="26174"/>
                  </a:lnTo>
                  <a:lnTo>
                    <a:pt x="1554695" y="13703"/>
                  </a:lnTo>
                  <a:lnTo>
                    <a:pt x="117662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8169275" y="2388743"/>
            <a:ext cx="249554" cy="404495"/>
            <a:chOff x="3114675" y="2388742"/>
            <a:chExt cx="249554" cy="404495"/>
          </a:xfrm>
        </p:grpSpPr>
        <p:sp>
          <p:nvSpPr>
            <p:cNvPr id="50" name="object 50"/>
            <p:cNvSpPr/>
            <p:nvPr/>
          </p:nvSpPr>
          <p:spPr>
            <a:xfrm>
              <a:off x="3114675" y="2388742"/>
              <a:ext cx="249554" cy="404495"/>
            </a:xfrm>
            <a:custGeom>
              <a:avLst/>
              <a:gdLst/>
              <a:ahLst/>
              <a:cxnLst/>
              <a:rect l="l" t="t" r="r" b="b"/>
              <a:pathLst>
                <a:path w="249554" h="404494">
                  <a:moveTo>
                    <a:pt x="0" y="0"/>
                  </a:moveTo>
                  <a:lnTo>
                    <a:pt x="1435" y="250088"/>
                  </a:lnTo>
                  <a:lnTo>
                    <a:pt x="8902" y="261543"/>
                  </a:lnTo>
                  <a:lnTo>
                    <a:pt x="247726" y="404101"/>
                  </a:lnTo>
                  <a:lnTo>
                    <a:pt x="249250" y="914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259759" y="2666695"/>
              <a:ext cx="15240" cy="43815"/>
            </a:xfrm>
            <a:custGeom>
              <a:avLst/>
              <a:gdLst/>
              <a:ahLst/>
              <a:cxnLst/>
              <a:rect l="l" t="t" r="r" b="b"/>
              <a:pathLst>
                <a:path w="15239" h="43814">
                  <a:moveTo>
                    <a:pt x="10147" y="0"/>
                  </a:moveTo>
                  <a:lnTo>
                    <a:pt x="0" y="4152"/>
                  </a:lnTo>
                  <a:lnTo>
                    <a:pt x="0" y="41325"/>
                  </a:lnTo>
                  <a:lnTo>
                    <a:pt x="10363" y="43256"/>
                  </a:lnTo>
                  <a:lnTo>
                    <a:pt x="14935" y="19621"/>
                  </a:lnTo>
                  <a:lnTo>
                    <a:pt x="1014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239859" y="2465234"/>
              <a:ext cx="117475" cy="295275"/>
            </a:xfrm>
            <a:custGeom>
              <a:avLst/>
              <a:gdLst/>
              <a:ahLst/>
              <a:cxnLst/>
              <a:rect l="l" t="t" r="r" b="b"/>
              <a:pathLst>
                <a:path w="117475" h="295275">
                  <a:moveTo>
                    <a:pt x="8597" y="49580"/>
                  </a:moveTo>
                  <a:lnTo>
                    <a:pt x="3606" y="51777"/>
                  </a:lnTo>
                  <a:lnTo>
                    <a:pt x="1435" y="64871"/>
                  </a:lnTo>
                  <a:lnTo>
                    <a:pt x="8597" y="64871"/>
                  </a:lnTo>
                  <a:lnTo>
                    <a:pt x="8597" y="49580"/>
                  </a:lnTo>
                  <a:close/>
                </a:path>
                <a:path w="117475" h="295275">
                  <a:moveTo>
                    <a:pt x="8597" y="0"/>
                  </a:moveTo>
                  <a:lnTo>
                    <a:pt x="3606" y="2209"/>
                  </a:lnTo>
                  <a:lnTo>
                    <a:pt x="1435" y="15290"/>
                  </a:lnTo>
                  <a:lnTo>
                    <a:pt x="8597" y="15290"/>
                  </a:lnTo>
                  <a:lnTo>
                    <a:pt x="8597" y="0"/>
                  </a:lnTo>
                  <a:close/>
                </a:path>
                <a:path w="117475" h="295275">
                  <a:moveTo>
                    <a:pt x="21132" y="223139"/>
                  </a:moveTo>
                  <a:lnTo>
                    <a:pt x="18542" y="204685"/>
                  </a:lnTo>
                  <a:lnTo>
                    <a:pt x="0" y="203441"/>
                  </a:lnTo>
                  <a:lnTo>
                    <a:pt x="0" y="243598"/>
                  </a:lnTo>
                  <a:lnTo>
                    <a:pt x="17386" y="241071"/>
                  </a:lnTo>
                  <a:lnTo>
                    <a:pt x="21132" y="223139"/>
                  </a:lnTo>
                  <a:close/>
                </a:path>
                <a:path w="117475" h="295275">
                  <a:moveTo>
                    <a:pt x="91059" y="177533"/>
                  </a:moveTo>
                  <a:lnTo>
                    <a:pt x="72644" y="177533"/>
                  </a:lnTo>
                  <a:lnTo>
                    <a:pt x="71882" y="229006"/>
                  </a:lnTo>
                  <a:lnTo>
                    <a:pt x="86169" y="229857"/>
                  </a:lnTo>
                  <a:lnTo>
                    <a:pt x="89039" y="229006"/>
                  </a:lnTo>
                  <a:lnTo>
                    <a:pt x="91059" y="217805"/>
                  </a:lnTo>
                  <a:lnTo>
                    <a:pt x="91059" y="177533"/>
                  </a:lnTo>
                  <a:close/>
                </a:path>
                <a:path w="117475" h="295275">
                  <a:moveTo>
                    <a:pt x="117030" y="254901"/>
                  </a:moveTo>
                  <a:lnTo>
                    <a:pt x="96062" y="254901"/>
                  </a:lnTo>
                  <a:lnTo>
                    <a:pt x="96062" y="295059"/>
                  </a:lnTo>
                  <a:lnTo>
                    <a:pt x="117030" y="295059"/>
                  </a:lnTo>
                  <a:lnTo>
                    <a:pt x="117030" y="254901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3" name="object 5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70174" y="2457831"/>
            <a:ext cx="702398" cy="187845"/>
          </a:xfrm>
          <a:prstGeom prst="rect">
            <a:avLst/>
          </a:prstGeom>
        </p:spPr>
      </p:pic>
      <p:sp>
        <p:nvSpPr>
          <p:cNvPr id="54" name="object 54"/>
          <p:cNvSpPr/>
          <p:nvPr/>
        </p:nvSpPr>
        <p:spPr>
          <a:xfrm>
            <a:off x="8291207" y="2479484"/>
            <a:ext cx="8890" cy="40640"/>
          </a:xfrm>
          <a:custGeom>
            <a:avLst/>
            <a:gdLst/>
            <a:ahLst/>
            <a:cxnLst/>
            <a:rect l="l" t="t" r="r" b="b"/>
            <a:pathLst>
              <a:path w="8889" h="40639">
                <a:moveTo>
                  <a:pt x="8381" y="0"/>
                </a:moveTo>
                <a:lnTo>
                  <a:pt x="0" y="0"/>
                </a:lnTo>
                <a:lnTo>
                  <a:pt x="0" y="40398"/>
                </a:lnTo>
                <a:lnTo>
                  <a:pt x="8381" y="40398"/>
                </a:lnTo>
                <a:lnTo>
                  <a:pt x="8381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391094" y="2514790"/>
            <a:ext cx="20955" cy="40640"/>
          </a:xfrm>
          <a:custGeom>
            <a:avLst/>
            <a:gdLst/>
            <a:ahLst/>
            <a:cxnLst/>
            <a:rect l="l" t="t" r="r" b="b"/>
            <a:pathLst>
              <a:path w="20954" h="40639">
                <a:moveTo>
                  <a:pt x="20955" y="0"/>
                </a:moveTo>
                <a:lnTo>
                  <a:pt x="0" y="0"/>
                </a:lnTo>
                <a:lnTo>
                  <a:pt x="0" y="22847"/>
                </a:lnTo>
                <a:lnTo>
                  <a:pt x="0" y="40170"/>
                </a:lnTo>
                <a:lnTo>
                  <a:pt x="20955" y="40170"/>
                </a:lnTo>
                <a:lnTo>
                  <a:pt x="20955" y="22847"/>
                </a:lnTo>
                <a:lnTo>
                  <a:pt x="20955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303056" y="2462696"/>
            <a:ext cx="30480" cy="76835"/>
          </a:xfrm>
          <a:custGeom>
            <a:avLst/>
            <a:gdLst/>
            <a:ahLst/>
            <a:cxnLst/>
            <a:rect l="l" t="t" r="r" b="b"/>
            <a:pathLst>
              <a:path w="30479" h="76835">
                <a:moveTo>
                  <a:pt x="22225" y="0"/>
                </a:moveTo>
                <a:lnTo>
                  <a:pt x="0" y="0"/>
                </a:lnTo>
                <a:lnTo>
                  <a:pt x="0" y="76250"/>
                </a:lnTo>
                <a:lnTo>
                  <a:pt x="21348" y="76250"/>
                </a:lnTo>
                <a:lnTo>
                  <a:pt x="26263" y="69392"/>
                </a:lnTo>
                <a:lnTo>
                  <a:pt x="27457" y="55765"/>
                </a:lnTo>
                <a:lnTo>
                  <a:pt x="29997" y="17386"/>
                </a:lnTo>
                <a:lnTo>
                  <a:pt x="22225" y="0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665094" y="2042948"/>
            <a:ext cx="27305" cy="45085"/>
          </a:xfrm>
          <a:custGeom>
            <a:avLst/>
            <a:gdLst/>
            <a:ahLst/>
            <a:cxnLst/>
            <a:rect l="l" t="t" r="r" b="b"/>
            <a:pathLst>
              <a:path w="27304" h="45085">
                <a:moveTo>
                  <a:pt x="26695" y="0"/>
                </a:moveTo>
                <a:lnTo>
                  <a:pt x="3124" y="0"/>
                </a:lnTo>
                <a:lnTo>
                  <a:pt x="2387" y="10515"/>
                </a:lnTo>
                <a:lnTo>
                  <a:pt x="11429" y="16421"/>
                </a:lnTo>
                <a:lnTo>
                  <a:pt x="9321" y="30149"/>
                </a:lnTo>
                <a:lnTo>
                  <a:pt x="4572" y="38531"/>
                </a:lnTo>
                <a:lnTo>
                  <a:pt x="0" y="44640"/>
                </a:lnTo>
                <a:lnTo>
                  <a:pt x="17017" y="44640"/>
                </a:lnTo>
                <a:lnTo>
                  <a:pt x="26695" y="0"/>
                </a:lnTo>
                <a:close/>
              </a:path>
            </a:pathLst>
          </a:custGeom>
          <a:solidFill>
            <a:srgbClr val="27262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10860583" y="2131047"/>
            <a:ext cx="116205" cy="339090"/>
            <a:chOff x="5805982" y="2131047"/>
            <a:chExt cx="116205" cy="339090"/>
          </a:xfrm>
        </p:grpSpPr>
        <p:sp>
          <p:nvSpPr>
            <p:cNvPr id="59" name="object 59"/>
            <p:cNvSpPr/>
            <p:nvPr/>
          </p:nvSpPr>
          <p:spPr>
            <a:xfrm>
              <a:off x="5851207" y="2454313"/>
              <a:ext cx="71120" cy="15240"/>
            </a:xfrm>
            <a:custGeom>
              <a:avLst/>
              <a:gdLst/>
              <a:ahLst/>
              <a:cxnLst/>
              <a:rect l="l" t="t" r="r" b="b"/>
              <a:pathLst>
                <a:path w="71120" h="15239">
                  <a:moveTo>
                    <a:pt x="0" y="0"/>
                  </a:moveTo>
                  <a:lnTo>
                    <a:pt x="0" y="9220"/>
                  </a:lnTo>
                  <a:lnTo>
                    <a:pt x="70675" y="15239"/>
                  </a:lnTo>
                  <a:lnTo>
                    <a:pt x="70675" y="60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805982" y="2131047"/>
              <a:ext cx="63500" cy="323850"/>
            </a:xfrm>
            <a:custGeom>
              <a:avLst/>
              <a:gdLst/>
              <a:ahLst/>
              <a:cxnLst/>
              <a:rect l="l" t="t" r="r" b="b"/>
              <a:pathLst>
                <a:path w="63500" h="323850">
                  <a:moveTo>
                    <a:pt x="63233" y="0"/>
                  </a:moveTo>
                  <a:lnTo>
                    <a:pt x="26657" y="0"/>
                  </a:lnTo>
                  <a:lnTo>
                    <a:pt x="3771" y="44005"/>
                  </a:lnTo>
                  <a:lnTo>
                    <a:pt x="0" y="183743"/>
                  </a:lnTo>
                  <a:lnTo>
                    <a:pt x="25158" y="229273"/>
                  </a:lnTo>
                  <a:lnTo>
                    <a:pt x="26454" y="302641"/>
                  </a:lnTo>
                  <a:lnTo>
                    <a:pt x="36334" y="305943"/>
                  </a:lnTo>
                  <a:lnTo>
                    <a:pt x="43230" y="315315"/>
                  </a:lnTo>
                  <a:lnTo>
                    <a:pt x="43116" y="321614"/>
                  </a:lnTo>
                  <a:lnTo>
                    <a:pt x="58699" y="323265"/>
                  </a:lnTo>
                  <a:lnTo>
                    <a:pt x="63233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864682" y="2131047"/>
              <a:ext cx="35560" cy="328295"/>
            </a:xfrm>
            <a:custGeom>
              <a:avLst/>
              <a:gdLst/>
              <a:ahLst/>
              <a:cxnLst/>
              <a:rect l="l" t="t" r="r" b="b"/>
              <a:pathLst>
                <a:path w="35560" h="328294">
                  <a:moveTo>
                    <a:pt x="4533" y="0"/>
                  </a:moveTo>
                  <a:lnTo>
                    <a:pt x="0" y="323265"/>
                  </a:lnTo>
                  <a:lnTo>
                    <a:pt x="29743" y="327837"/>
                  </a:lnTo>
                  <a:lnTo>
                    <a:pt x="35077" y="1511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0885793" y="2724213"/>
            <a:ext cx="97155" cy="1270000"/>
            <a:chOff x="5831192" y="2724213"/>
            <a:chExt cx="97155" cy="1270000"/>
          </a:xfrm>
        </p:grpSpPr>
        <p:sp>
          <p:nvSpPr>
            <p:cNvPr id="63" name="object 63"/>
            <p:cNvSpPr/>
            <p:nvPr/>
          </p:nvSpPr>
          <p:spPr>
            <a:xfrm>
              <a:off x="5838774" y="2737192"/>
              <a:ext cx="51435" cy="1256665"/>
            </a:xfrm>
            <a:custGeom>
              <a:avLst/>
              <a:gdLst/>
              <a:ahLst/>
              <a:cxnLst/>
              <a:rect l="l" t="t" r="r" b="b"/>
              <a:pathLst>
                <a:path w="51435" h="1256664">
                  <a:moveTo>
                    <a:pt x="21323" y="0"/>
                  </a:moveTo>
                  <a:lnTo>
                    <a:pt x="0" y="1256449"/>
                  </a:lnTo>
                  <a:lnTo>
                    <a:pt x="30480" y="1256449"/>
                  </a:lnTo>
                  <a:lnTo>
                    <a:pt x="51041" y="8356"/>
                  </a:lnTo>
                  <a:lnTo>
                    <a:pt x="21323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831192" y="2724213"/>
              <a:ext cx="97155" cy="29845"/>
            </a:xfrm>
            <a:custGeom>
              <a:avLst/>
              <a:gdLst/>
              <a:ahLst/>
              <a:cxnLst/>
              <a:rect l="l" t="t" r="r" b="b"/>
              <a:pathLst>
                <a:path w="97154" h="29844">
                  <a:moveTo>
                    <a:pt x="15189" y="0"/>
                  </a:moveTo>
                  <a:lnTo>
                    <a:pt x="0" y="1524"/>
                  </a:lnTo>
                  <a:lnTo>
                    <a:pt x="96761" y="29730"/>
                  </a:lnTo>
                  <a:lnTo>
                    <a:pt x="93332" y="17856"/>
                  </a:lnTo>
                  <a:lnTo>
                    <a:pt x="151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10723347" y="2725738"/>
            <a:ext cx="191770" cy="1270635"/>
          </a:xfrm>
          <a:custGeom>
            <a:avLst/>
            <a:gdLst/>
            <a:ahLst/>
            <a:cxnLst/>
            <a:rect l="l" t="t" r="r" b="b"/>
            <a:pathLst>
              <a:path w="191770" h="1270635">
                <a:moveTo>
                  <a:pt x="59766" y="70535"/>
                </a:moveTo>
                <a:lnTo>
                  <a:pt x="46951" y="82359"/>
                </a:lnTo>
                <a:lnTo>
                  <a:pt x="24396" y="82359"/>
                </a:lnTo>
                <a:lnTo>
                  <a:pt x="0" y="1270203"/>
                </a:lnTo>
                <a:lnTo>
                  <a:pt x="36614" y="1269441"/>
                </a:lnTo>
                <a:lnTo>
                  <a:pt x="59766" y="70535"/>
                </a:lnTo>
                <a:close/>
              </a:path>
              <a:path w="191770" h="1270635">
                <a:moveTo>
                  <a:pt x="191350" y="11455"/>
                </a:moveTo>
                <a:lnTo>
                  <a:pt x="153238" y="0"/>
                </a:lnTo>
                <a:lnTo>
                  <a:pt x="116611" y="1955"/>
                </a:lnTo>
                <a:lnTo>
                  <a:pt x="95300" y="1267904"/>
                </a:lnTo>
                <a:lnTo>
                  <a:pt x="170027" y="1267904"/>
                </a:lnTo>
                <a:lnTo>
                  <a:pt x="191350" y="11455"/>
                </a:lnTo>
                <a:close/>
              </a:path>
            </a:pathLst>
          </a:custGeom>
          <a:solidFill>
            <a:srgbClr val="C4C5C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8964422" y="2241588"/>
            <a:ext cx="34925" cy="439420"/>
            <a:chOff x="3909821" y="2241588"/>
            <a:chExt cx="34925" cy="439420"/>
          </a:xfrm>
        </p:grpSpPr>
        <p:sp>
          <p:nvSpPr>
            <p:cNvPr id="67" name="object 67"/>
            <p:cNvSpPr/>
            <p:nvPr/>
          </p:nvSpPr>
          <p:spPr>
            <a:xfrm>
              <a:off x="3918940" y="2241765"/>
              <a:ext cx="26034" cy="438150"/>
            </a:xfrm>
            <a:custGeom>
              <a:avLst/>
              <a:gdLst/>
              <a:ahLst/>
              <a:cxnLst/>
              <a:rect l="l" t="t" r="r" b="b"/>
              <a:pathLst>
                <a:path w="26035" h="438150">
                  <a:moveTo>
                    <a:pt x="17919" y="0"/>
                  </a:moveTo>
                  <a:lnTo>
                    <a:pt x="0" y="0"/>
                  </a:lnTo>
                  <a:lnTo>
                    <a:pt x="0" y="4978"/>
                  </a:lnTo>
                  <a:lnTo>
                    <a:pt x="17919" y="4978"/>
                  </a:lnTo>
                  <a:lnTo>
                    <a:pt x="17919" y="0"/>
                  </a:lnTo>
                  <a:close/>
                </a:path>
                <a:path w="26035" h="438150">
                  <a:moveTo>
                    <a:pt x="25755" y="5168"/>
                  </a:moveTo>
                  <a:lnTo>
                    <a:pt x="2717" y="5168"/>
                  </a:lnTo>
                  <a:lnTo>
                    <a:pt x="2717" y="437794"/>
                  </a:lnTo>
                  <a:lnTo>
                    <a:pt x="25755" y="437794"/>
                  </a:lnTo>
                  <a:lnTo>
                    <a:pt x="25755" y="5168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909821" y="2241588"/>
              <a:ext cx="10160" cy="439420"/>
            </a:xfrm>
            <a:custGeom>
              <a:avLst/>
              <a:gdLst/>
              <a:ahLst/>
              <a:cxnLst/>
              <a:rect l="l" t="t" r="r" b="b"/>
              <a:pathLst>
                <a:path w="10160" h="439419">
                  <a:moveTo>
                    <a:pt x="0" y="0"/>
                  </a:moveTo>
                  <a:lnTo>
                    <a:pt x="0" y="439165"/>
                  </a:lnTo>
                  <a:lnTo>
                    <a:pt x="9918" y="439165"/>
                  </a:lnTo>
                  <a:lnTo>
                    <a:pt x="9918" y="6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9251100" y="1970176"/>
            <a:ext cx="80645" cy="444500"/>
          </a:xfrm>
          <a:custGeom>
            <a:avLst/>
            <a:gdLst/>
            <a:ahLst/>
            <a:cxnLst/>
            <a:rect l="l" t="t" r="r" b="b"/>
            <a:pathLst>
              <a:path w="80645" h="444500">
                <a:moveTo>
                  <a:pt x="80060" y="0"/>
                </a:moveTo>
                <a:lnTo>
                  <a:pt x="0" y="0"/>
                </a:lnTo>
                <a:lnTo>
                  <a:pt x="0" y="444487"/>
                </a:lnTo>
                <a:lnTo>
                  <a:pt x="80060" y="441185"/>
                </a:lnTo>
                <a:lnTo>
                  <a:pt x="80060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70"/>
          <p:cNvGrpSpPr/>
          <p:nvPr/>
        </p:nvGrpSpPr>
        <p:grpSpPr>
          <a:xfrm>
            <a:off x="8347634" y="1236357"/>
            <a:ext cx="2468245" cy="1301750"/>
            <a:chOff x="3293033" y="1236357"/>
            <a:chExt cx="2468245" cy="1301750"/>
          </a:xfrm>
        </p:grpSpPr>
        <p:sp>
          <p:nvSpPr>
            <p:cNvPr id="71" name="object 71"/>
            <p:cNvSpPr/>
            <p:nvPr/>
          </p:nvSpPr>
          <p:spPr>
            <a:xfrm>
              <a:off x="3344875" y="1441665"/>
              <a:ext cx="8890" cy="1074420"/>
            </a:xfrm>
            <a:custGeom>
              <a:avLst/>
              <a:gdLst/>
              <a:ahLst/>
              <a:cxnLst/>
              <a:rect l="l" t="t" r="r" b="b"/>
              <a:pathLst>
                <a:path w="8889" h="1074420">
                  <a:moveTo>
                    <a:pt x="0" y="1074419"/>
                  </a:moveTo>
                  <a:lnTo>
                    <a:pt x="8839" y="1074419"/>
                  </a:lnTo>
                  <a:lnTo>
                    <a:pt x="8839" y="0"/>
                  </a:lnTo>
                  <a:lnTo>
                    <a:pt x="0" y="0"/>
                  </a:lnTo>
                  <a:lnTo>
                    <a:pt x="0" y="1074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293033" y="1441665"/>
              <a:ext cx="52069" cy="1096010"/>
            </a:xfrm>
            <a:custGeom>
              <a:avLst/>
              <a:gdLst/>
              <a:ahLst/>
              <a:cxnLst/>
              <a:rect l="l" t="t" r="r" b="b"/>
              <a:pathLst>
                <a:path w="52070" h="1096010">
                  <a:moveTo>
                    <a:pt x="45351" y="0"/>
                  </a:moveTo>
                  <a:lnTo>
                    <a:pt x="749" y="11595"/>
                  </a:lnTo>
                  <a:lnTo>
                    <a:pt x="0" y="1086611"/>
                  </a:lnTo>
                  <a:lnTo>
                    <a:pt x="37363" y="1095971"/>
                  </a:lnTo>
                  <a:lnTo>
                    <a:pt x="39065" y="1074419"/>
                  </a:lnTo>
                  <a:lnTo>
                    <a:pt x="46494" y="1074419"/>
                  </a:lnTo>
                  <a:lnTo>
                    <a:pt x="49428" y="951941"/>
                  </a:lnTo>
                  <a:lnTo>
                    <a:pt x="40474" y="903858"/>
                  </a:lnTo>
                  <a:lnTo>
                    <a:pt x="38163" y="756932"/>
                  </a:lnTo>
                  <a:lnTo>
                    <a:pt x="51841" y="706920"/>
                  </a:lnTo>
                  <a:lnTo>
                    <a:pt x="4535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302165" y="2477947"/>
              <a:ext cx="19685" cy="52705"/>
            </a:xfrm>
            <a:custGeom>
              <a:avLst/>
              <a:gdLst/>
              <a:ahLst/>
              <a:cxnLst/>
              <a:rect l="l" t="t" r="r" b="b"/>
              <a:pathLst>
                <a:path w="19685" h="52705">
                  <a:moveTo>
                    <a:pt x="19164" y="0"/>
                  </a:moveTo>
                  <a:lnTo>
                    <a:pt x="774" y="0"/>
                  </a:lnTo>
                  <a:lnTo>
                    <a:pt x="0" y="51460"/>
                  </a:lnTo>
                  <a:lnTo>
                    <a:pt x="14287" y="52324"/>
                  </a:lnTo>
                  <a:lnTo>
                    <a:pt x="17157" y="51460"/>
                  </a:lnTo>
                  <a:lnTo>
                    <a:pt x="19164" y="40284"/>
                  </a:lnTo>
                  <a:lnTo>
                    <a:pt x="19164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300806" y="1301521"/>
              <a:ext cx="2397125" cy="200025"/>
            </a:xfrm>
            <a:custGeom>
              <a:avLst/>
              <a:gdLst/>
              <a:ahLst/>
              <a:cxnLst/>
              <a:rect l="l" t="t" r="r" b="b"/>
              <a:pathLst>
                <a:path w="2397125" h="200025">
                  <a:moveTo>
                    <a:pt x="0" y="0"/>
                  </a:moveTo>
                  <a:lnTo>
                    <a:pt x="1358" y="147358"/>
                  </a:lnTo>
                  <a:lnTo>
                    <a:pt x="38722" y="136715"/>
                  </a:lnTo>
                  <a:lnTo>
                    <a:pt x="47878" y="138760"/>
                  </a:lnTo>
                  <a:lnTo>
                    <a:pt x="47967" y="150253"/>
                  </a:lnTo>
                  <a:lnTo>
                    <a:pt x="2393099" y="199758"/>
                  </a:lnTo>
                  <a:lnTo>
                    <a:pt x="2396832" y="77647"/>
                  </a:lnTo>
                  <a:lnTo>
                    <a:pt x="2393099" y="66967"/>
                  </a:lnTo>
                  <a:lnTo>
                    <a:pt x="2377846" y="60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735235" y="1361770"/>
              <a:ext cx="598805" cy="109220"/>
            </a:xfrm>
            <a:custGeom>
              <a:avLst/>
              <a:gdLst/>
              <a:ahLst/>
              <a:cxnLst/>
              <a:rect l="l" t="t" r="r" b="b"/>
              <a:pathLst>
                <a:path w="598804" h="109219">
                  <a:moveTo>
                    <a:pt x="0" y="0"/>
                  </a:moveTo>
                  <a:lnTo>
                    <a:pt x="0" y="99415"/>
                  </a:lnTo>
                  <a:lnTo>
                    <a:pt x="598500" y="109029"/>
                  </a:lnTo>
                  <a:lnTo>
                    <a:pt x="598500" y="137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735235" y="1361770"/>
              <a:ext cx="598805" cy="109220"/>
            </a:xfrm>
            <a:custGeom>
              <a:avLst/>
              <a:gdLst/>
              <a:ahLst/>
              <a:cxnLst/>
              <a:rect l="l" t="t" r="r" b="b"/>
              <a:pathLst>
                <a:path w="598804" h="109219">
                  <a:moveTo>
                    <a:pt x="598500" y="109029"/>
                  </a:moveTo>
                  <a:lnTo>
                    <a:pt x="598500" y="13716"/>
                  </a:lnTo>
                  <a:lnTo>
                    <a:pt x="0" y="0"/>
                  </a:lnTo>
                  <a:lnTo>
                    <a:pt x="0" y="9941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342462" y="1455305"/>
              <a:ext cx="443230" cy="962660"/>
            </a:xfrm>
            <a:custGeom>
              <a:avLst/>
              <a:gdLst/>
              <a:ahLst/>
              <a:cxnLst/>
              <a:rect l="l" t="t" r="r" b="b"/>
              <a:pathLst>
                <a:path w="443229" h="962660">
                  <a:moveTo>
                    <a:pt x="8559" y="0"/>
                  </a:moveTo>
                  <a:lnTo>
                    <a:pt x="14033" y="693839"/>
                  </a:lnTo>
                  <a:lnTo>
                    <a:pt x="0" y="742099"/>
                  </a:lnTo>
                  <a:lnTo>
                    <a:pt x="2628" y="888237"/>
                  </a:lnTo>
                  <a:lnTo>
                    <a:pt x="10972" y="936066"/>
                  </a:lnTo>
                  <a:lnTo>
                    <a:pt x="10972" y="962621"/>
                  </a:lnTo>
                  <a:lnTo>
                    <a:pt x="438416" y="957846"/>
                  </a:lnTo>
                  <a:lnTo>
                    <a:pt x="443077" y="8635"/>
                  </a:lnTo>
                  <a:lnTo>
                    <a:pt x="855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784028" y="1463941"/>
              <a:ext cx="111760" cy="955675"/>
            </a:xfrm>
            <a:custGeom>
              <a:avLst/>
              <a:gdLst/>
              <a:ahLst/>
              <a:cxnLst/>
              <a:rect l="l" t="t" r="r" b="b"/>
              <a:pathLst>
                <a:path w="111760" h="955675">
                  <a:moveTo>
                    <a:pt x="111302" y="0"/>
                  </a:moveTo>
                  <a:lnTo>
                    <a:pt x="1511" y="0"/>
                  </a:lnTo>
                  <a:lnTo>
                    <a:pt x="0" y="950036"/>
                  </a:lnTo>
                  <a:lnTo>
                    <a:pt x="109029" y="955230"/>
                  </a:lnTo>
                  <a:lnTo>
                    <a:pt x="11130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621414" y="1236357"/>
              <a:ext cx="139700" cy="262890"/>
            </a:xfrm>
            <a:custGeom>
              <a:avLst/>
              <a:gdLst/>
              <a:ahLst/>
              <a:cxnLst/>
              <a:rect l="l" t="t" r="r" b="b"/>
              <a:pathLst>
                <a:path w="139700" h="262890">
                  <a:moveTo>
                    <a:pt x="51130" y="0"/>
                  </a:moveTo>
                  <a:lnTo>
                    <a:pt x="0" y="0"/>
                  </a:lnTo>
                  <a:lnTo>
                    <a:pt x="0" y="123875"/>
                  </a:lnTo>
                  <a:lnTo>
                    <a:pt x="51130" y="123875"/>
                  </a:lnTo>
                  <a:lnTo>
                    <a:pt x="51130" y="0"/>
                  </a:lnTo>
                  <a:close/>
                </a:path>
                <a:path w="139700" h="262890">
                  <a:moveTo>
                    <a:pt x="139598" y="11036"/>
                  </a:moveTo>
                  <a:lnTo>
                    <a:pt x="102997" y="11798"/>
                  </a:lnTo>
                  <a:lnTo>
                    <a:pt x="98425" y="262636"/>
                  </a:lnTo>
                  <a:lnTo>
                    <a:pt x="134251" y="262636"/>
                  </a:lnTo>
                  <a:lnTo>
                    <a:pt x="139598" y="11036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10860646" y="1243584"/>
            <a:ext cx="107950" cy="617855"/>
            <a:chOff x="5806046" y="1243583"/>
            <a:chExt cx="107950" cy="617855"/>
          </a:xfrm>
        </p:grpSpPr>
        <p:sp>
          <p:nvSpPr>
            <p:cNvPr id="81" name="object 81"/>
            <p:cNvSpPr/>
            <p:nvPr/>
          </p:nvSpPr>
          <p:spPr>
            <a:xfrm>
              <a:off x="5806046" y="1243583"/>
              <a:ext cx="79375" cy="617855"/>
            </a:xfrm>
            <a:custGeom>
              <a:avLst/>
              <a:gdLst/>
              <a:ahLst/>
              <a:cxnLst/>
              <a:rect l="l" t="t" r="r" b="b"/>
              <a:pathLst>
                <a:path w="79375" h="617855">
                  <a:moveTo>
                    <a:pt x="78854" y="0"/>
                  </a:moveTo>
                  <a:lnTo>
                    <a:pt x="4508" y="4572"/>
                  </a:lnTo>
                  <a:lnTo>
                    <a:pt x="0" y="248310"/>
                  </a:lnTo>
                  <a:lnTo>
                    <a:pt x="38049" y="247789"/>
                  </a:lnTo>
                  <a:lnTo>
                    <a:pt x="32727" y="617562"/>
                  </a:lnTo>
                  <a:lnTo>
                    <a:pt x="70548" y="614514"/>
                  </a:lnTo>
                  <a:lnTo>
                    <a:pt x="7885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876594" y="1243583"/>
              <a:ext cx="37465" cy="614680"/>
            </a:xfrm>
            <a:custGeom>
              <a:avLst/>
              <a:gdLst/>
              <a:ahLst/>
              <a:cxnLst/>
              <a:rect l="l" t="t" r="r" b="b"/>
              <a:pathLst>
                <a:path w="37464" h="614680">
                  <a:moveTo>
                    <a:pt x="36969" y="0"/>
                  </a:moveTo>
                  <a:lnTo>
                    <a:pt x="8305" y="0"/>
                  </a:lnTo>
                  <a:lnTo>
                    <a:pt x="0" y="614514"/>
                  </a:lnTo>
                  <a:lnTo>
                    <a:pt x="27724" y="614514"/>
                  </a:lnTo>
                  <a:lnTo>
                    <a:pt x="3696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83" name="object 8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088207" y="3478047"/>
            <a:ext cx="82765" cy="73050"/>
          </a:xfrm>
          <a:prstGeom prst="rect">
            <a:avLst/>
          </a:prstGeom>
        </p:spPr>
      </p:pic>
      <p:sp>
        <p:nvSpPr>
          <p:cNvPr id="84" name="object 84"/>
          <p:cNvSpPr/>
          <p:nvPr/>
        </p:nvSpPr>
        <p:spPr>
          <a:xfrm>
            <a:off x="10086138" y="3341129"/>
            <a:ext cx="86995" cy="62865"/>
          </a:xfrm>
          <a:custGeom>
            <a:avLst/>
            <a:gdLst/>
            <a:ahLst/>
            <a:cxnLst/>
            <a:rect l="l" t="t" r="r" b="b"/>
            <a:pathLst>
              <a:path w="86995" h="62864">
                <a:moveTo>
                  <a:pt x="86728" y="18300"/>
                </a:moveTo>
                <a:lnTo>
                  <a:pt x="84848" y="10744"/>
                </a:lnTo>
                <a:lnTo>
                  <a:pt x="84035" y="6121"/>
                </a:lnTo>
                <a:lnTo>
                  <a:pt x="82600" y="0"/>
                </a:lnTo>
                <a:lnTo>
                  <a:pt x="1879" y="0"/>
                </a:lnTo>
                <a:lnTo>
                  <a:pt x="1879" y="35483"/>
                </a:lnTo>
                <a:lnTo>
                  <a:pt x="0" y="35483"/>
                </a:lnTo>
                <a:lnTo>
                  <a:pt x="0" y="62433"/>
                </a:lnTo>
                <a:lnTo>
                  <a:pt x="18008" y="52920"/>
                </a:lnTo>
                <a:lnTo>
                  <a:pt x="22110" y="43370"/>
                </a:lnTo>
                <a:lnTo>
                  <a:pt x="82600" y="43370"/>
                </a:lnTo>
                <a:lnTo>
                  <a:pt x="84531" y="34823"/>
                </a:lnTo>
                <a:lnTo>
                  <a:pt x="85534" y="28371"/>
                </a:lnTo>
                <a:lnTo>
                  <a:pt x="86728" y="1830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" name="object 85"/>
          <p:cNvGrpSpPr/>
          <p:nvPr/>
        </p:nvGrpSpPr>
        <p:grpSpPr>
          <a:xfrm>
            <a:off x="9813023" y="3252814"/>
            <a:ext cx="242570" cy="620395"/>
            <a:chOff x="4758423" y="3252813"/>
            <a:chExt cx="242570" cy="620395"/>
          </a:xfrm>
        </p:grpSpPr>
        <p:sp>
          <p:nvSpPr>
            <p:cNvPr id="86" name="object 86"/>
            <p:cNvSpPr/>
            <p:nvPr/>
          </p:nvSpPr>
          <p:spPr>
            <a:xfrm>
              <a:off x="4907051" y="3252978"/>
              <a:ext cx="71755" cy="41910"/>
            </a:xfrm>
            <a:custGeom>
              <a:avLst/>
              <a:gdLst/>
              <a:ahLst/>
              <a:cxnLst/>
              <a:rect l="l" t="t" r="r" b="b"/>
              <a:pathLst>
                <a:path w="71754" h="41910">
                  <a:moveTo>
                    <a:pt x="66662" y="0"/>
                  </a:moveTo>
                  <a:lnTo>
                    <a:pt x="0" y="0"/>
                  </a:lnTo>
                  <a:lnTo>
                    <a:pt x="0" y="41541"/>
                  </a:lnTo>
                  <a:lnTo>
                    <a:pt x="71577" y="41541"/>
                  </a:lnTo>
                  <a:lnTo>
                    <a:pt x="69672" y="11887"/>
                  </a:lnTo>
                  <a:lnTo>
                    <a:pt x="67449" y="2603"/>
                  </a:lnTo>
                  <a:lnTo>
                    <a:pt x="6666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831334" y="3252812"/>
              <a:ext cx="88900" cy="17145"/>
            </a:xfrm>
            <a:custGeom>
              <a:avLst/>
              <a:gdLst/>
              <a:ahLst/>
              <a:cxnLst/>
              <a:rect l="l" t="t" r="r" b="b"/>
              <a:pathLst>
                <a:path w="88900" h="17145">
                  <a:moveTo>
                    <a:pt x="38188" y="13004"/>
                  </a:moveTo>
                  <a:lnTo>
                    <a:pt x="14058" y="2286"/>
                  </a:lnTo>
                  <a:lnTo>
                    <a:pt x="0" y="2806"/>
                  </a:lnTo>
                  <a:lnTo>
                    <a:pt x="27165" y="16992"/>
                  </a:lnTo>
                  <a:lnTo>
                    <a:pt x="38188" y="13004"/>
                  </a:lnTo>
                  <a:close/>
                </a:path>
                <a:path w="88900" h="17145">
                  <a:moveTo>
                    <a:pt x="88773" y="10744"/>
                  </a:moveTo>
                  <a:lnTo>
                    <a:pt x="64655" y="0"/>
                  </a:lnTo>
                  <a:lnTo>
                    <a:pt x="50596" y="546"/>
                  </a:lnTo>
                  <a:lnTo>
                    <a:pt x="77774" y="14744"/>
                  </a:lnTo>
                  <a:lnTo>
                    <a:pt x="88773" y="10744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758423" y="3255340"/>
              <a:ext cx="71755" cy="262255"/>
            </a:xfrm>
            <a:custGeom>
              <a:avLst/>
              <a:gdLst/>
              <a:ahLst/>
              <a:cxnLst/>
              <a:rect l="l" t="t" r="r" b="b"/>
              <a:pathLst>
                <a:path w="71754" h="262254">
                  <a:moveTo>
                    <a:pt x="71640" y="0"/>
                  </a:moveTo>
                  <a:lnTo>
                    <a:pt x="12827" y="1981"/>
                  </a:lnTo>
                  <a:lnTo>
                    <a:pt x="3048" y="4673"/>
                  </a:lnTo>
                  <a:lnTo>
                    <a:pt x="0" y="7315"/>
                  </a:lnTo>
                  <a:lnTo>
                    <a:pt x="0" y="243624"/>
                  </a:lnTo>
                  <a:lnTo>
                    <a:pt x="3619" y="257175"/>
                  </a:lnTo>
                  <a:lnTo>
                    <a:pt x="8864" y="261835"/>
                  </a:lnTo>
                  <a:lnTo>
                    <a:pt x="71640" y="258178"/>
                  </a:lnTo>
                  <a:lnTo>
                    <a:pt x="7164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859807" y="3266008"/>
              <a:ext cx="18415" cy="261620"/>
            </a:xfrm>
            <a:custGeom>
              <a:avLst/>
              <a:gdLst/>
              <a:ahLst/>
              <a:cxnLst/>
              <a:rect l="l" t="t" r="r" b="b"/>
              <a:pathLst>
                <a:path w="18414" h="261620">
                  <a:moveTo>
                    <a:pt x="18402" y="0"/>
                  </a:moveTo>
                  <a:lnTo>
                    <a:pt x="0" y="0"/>
                  </a:lnTo>
                  <a:lnTo>
                    <a:pt x="1574" y="261099"/>
                  </a:lnTo>
                  <a:lnTo>
                    <a:pt x="18402" y="261099"/>
                  </a:lnTo>
                  <a:lnTo>
                    <a:pt x="18402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827612" y="3258921"/>
              <a:ext cx="31750" cy="267335"/>
            </a:xfrm>
            <a:custGeom>
              <a:avLst/>
              <a:gdLst/>
              <a:ahLst/>
              <a:cxnLst/>
              <a:rect l="l" t="t" r="r" b="b"/>
              <a:pathLst>
                <a:path w="31750" h="267335">
                  <a:moveTo>
                    <a:pt x="0" y="0"/>
                  </a:moveTo>
                  <a:lnTo>
                    <a:pt x="4254" y="257378"/>
                  </a:lnTo>
                  <a:lnTo>
                    <a:pt x="31038" y="267322"/>
                  </a:lnTo>
                  <a:lnTo>
                    <a:pt x="31635" y="12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836947" y="3348532"/>
              <a:ext cx="14604" cy="173990"/>
            </a:xfrm>
            <a:custGeom>
              <a:avLst/>
              <a:gdLst/>
              <a:ahLst/>
              <a:cxnLst/>
              <a:rect l="l" t="t" r="r" b="b"/>
              <a:pathLst>
                <a:path w="14604" h="173989">
                  <a:moveTo>
                    <a:pt x="12954" y="164846"/>
                  </a:moveTo>
                  <a:lnTo>
                    <a:pt x="11404" y="145491"/>
                  </a:lnTo>
                  <a:lnTo>
                    <a:pt x="3810" y="145491"/>
                  </a:lnTo>
                  <a:lnTo>
                    <a:pt x="12" y="173939"/>
                  </a:lnTo>
                  <a:lnTo>
                    <a:pt x="10299" y="172694"/>
                  </a:lnTo>
                  <a:lnTo>
                    <a:pt x="12954" y="164846"/>
                  </a:lnTo>
                  <a:close/>
                </a:path>
                <a:path w="14604" h="173989">
                  <a:moveTo>
                    <a:pt x="12966" y="141947"/>
                  </a:moveTo>
                  <a:lnTo>
                    <a:pt x="9220" y="128574"/>
                  </a:lnTo>
                  <a:lnTo>
                    <a:pt x="0" y="128574"/>
                  </a:lnTo>
                  <a:lnTo>
                    <a:pt x="3263" y="143040"/>
                  </a:lnTo>
                  <a:lnTo>
                    <a:pt x="12966" y="141947"/>
                  </a:lnTo>
                  <a:close/>
                </a:path>
                <a:path w="14604" h="173989">
                  <a:moveTo>
                    <a:pt x="14414" y="35458"/>
                  </a:moveTo>
                  <a:lnTo>
                    <a:pt x="13157" y="12141"/>
                  </a:lnTo>
                  <a:lnTo>
                    <a:pt x="12534" y="12141"/>
                  </a:lnTo>
                  <a:lnTo>
                    <a:pt x="9537" y="0"/>
                  </a:lnTo>
                  <a:lnTo>
                    <a:pt x="901" y="0"/>
                  </a:lnTo>
                  <a:lnTo>
                    <a:pt x="5029" y="14274"/>
                  </a:lnTo>
                  <a:lnTo>
                    <a:pt x="5168" y="14274"/>
                  </a:lnTo>
                  <a:lnTo>
                    <a:pt x="2476" y="44043"/>
                  </a:lnTo>
                  <a:lnTo>
                    <a:pt x="8369" y="43561"/>
                  </a:lnTo>
                  <a:lnTo>
                    <a:pt x="14414" y="35458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852949" y="3254959"/>
              <a:ext cx="147955" cy="618490"/>
            </a:xfrm>
            <a:custGeom>
              <a:avLst/>
              <a:gdLst/>
              <a:ahLst/>
              <a:cxnLst/>
              <a:rect l="l" t="t" r="r" b="b"/>
              <a:pathLst>
                <a:path w="147954" h="618489">
                  <a:moveTo>
                    <a:pt x="9817" y="0"/>
                  </a:moveTo>
                  <a:lnTo>
                    <a:pt x="888" y="2539"/>
                  </a:lnTo>
                  <a:lnTo>
                    <a:pt x="23901" y="18160"/>
                  </a:lnTo>
                  <a:lnTo>
                    <a:pt x="24396" y="273583"/>
                  </a:lnTo>
                  <a:lnTo>
                    <a:pt x="0" y="270548"/>
                  </a:lnTo>
                  <a:lnTo>
                    <a:pt x="50" y="537222"/>
                  </a:lnTo>
                  <a:lnTo>
                    <a:pt x="142570" y="618235"/>
                  </a:lnTo>
                  <a:lnTo>
                    <a:pt x="147904" y="69468"/>
                  </a:lnTo>
                  <a:lnTo>
                    <a:pt x="9817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920576" y="3328809"/>
              <a:ext cx="17780" cy="64135"/>
            </a:xfrm>
            <a:custGeom>
              <a:avLst/>
              <a:gdLst/>
              <a:ahLst/>
              <a:cxnLst/>
              <a:rect l="l" t="t" r="r" b="b"/>
              <a:pathLst>
                <a:path w="17779" h="64135">
                  <a:moveTo>
                    <a:pt x="7670" y="0"/>
                  </a:moveTo>
                  <a:lnTo>
                    <a:pt x="1092" y="8293"/>
                  </a:lnTo>
                  <a:lnTo>
                    <a:pt x="0" y="42240"/>
                  </a:lnTo>
                  <a:lnTo>
                    <a:pt x="8140" y="63715"/>
                  </a:lnTo>
                  <a:lnTo>
                    <a:pt x="17208" y="53365"/>
                  </a:lnTo>
                  <a:lnTo>
                    <a:pt x="17208" y="13601"/>
                  </a:lnTo>
                  <a:lnTo>
                    <a:pt x="767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931536" y="3382175"/>
              <a:ext cx="22860" cy="13970"/>
            </a:xfrm>
            <a:custGeom>
              <a:avLst/>
              <a:gdLst/>
              <a:ahLst/>
              <a:cxnLst/>
              <a:rect l="l" t="t" r="r" b="b"/>
              <a:pathLst>
                <a:path w="22860" h="13970">
                  <a:moveTo>
                    <a:pt x="22631" y="0"/>
                  </a:moveTo>
                  <a:lnTo>
                    <a:pt x="6248" y="0"/>
                  </a:lnTo>
                  <a:lnTo>
                    <a:pt x="0" y="13754"/>
                  </a:lnTo>
                  <a:lnTo>
                    <a:pt x="16840" y="13754"/>
                  </a:lnTo>
                  <a:lnTo>
                    <a:pt x="2263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/>
          <p:nvPr/>
        </p:nvSpPr>
        <p:spPr>
          <a:xfrm>
            <a:off x="10737824" y="1955685"/>
            <a:ext cx="10160" cy="431800"/>
          </a:xfrm>
          <a:custGeom>
            <a:avLst/>
            <a:gdLst/>
            <a:ahLst/>
            <a:cxnLst/>
            <a:rect l="l" t="t" r="r" b="b"/>
            <a:pathLst>
              <a:path w="10160" h="431800">
                <a:moveTo>
                  <a:pt x="9918" y="0"/>
                </a:moveTo>
                <a:lnTo>
                  <a:pt x="0" y="43152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" name="object 96"/>
          <p:cNvGrpSpPr/>
          <p:nvPr/>
        </p:nvGrpSpPr>
        <p:grpSpPr>
          <a:xfrm>
            <a:off x="9926205" y="3305163"/>
            <a:ext cx="88900" cy="76835"/>
            <a:chOff x="4871605" y="3305162"/>
            <a:chExt cx="88900" cy="76835"/>
          </a:xfrm>
        </p:grpSpPr>
        <p:sp>
          <p:nvSpPr>
            <p:cNvPr id="97" name="object 97"/>
            <p:cNvSpPr/>
            <p:nvPr/>
          </p:nvSpPr>
          <p:spPr>
            <a:xfrm>
              <a:off x="4883226" y="3305161"/>
              <a:ext cx="77470" cy="76835"/>
            </a:xfrm>
            <a:custGeom>
              <a:avLst/>
              <a:gdLst/>
              <a:ahLst/>
              <a:cxnLst/>
              <a:rect l="l" t="t" r="r" b="b"/>
              <a:pathLst>
                <a:path w="77470" h="76835">
                  <a:moveTo>
                    <a:pt x="21183" y="54076"/>
                  </a:moveTo>
                  <a:lnTo>
                    <a:pt x="5854" y="54076"/>
                  </a:lnTo>
                  <a:lnTo>
                    <a:pt x="0" y="67805"/>
                  </a:lnTo>
                  <a:lnTo>
                    <a:pt x="15455" y="65849"/>
                  </a:lnTo>
                  <a:lnTo>
                    <a:pt x="21183" y="54076"/>
                  </a:lnTo>
                  <a:close/>
                </a:path>
                <a:path w="77470" h="76835">
                  <a:moveTo>
                    <a:pt x="23101" y="14490"/>
                  </a:moveTo>
                  <a:lnTo>
                    <a:pt x="15265" y="0"/>
                  </a:lnTo>
                  <a:lnTo>
                    <a:pt x="0" y="0"/>
                  </a:lnTo>
                  <a:lnTo>
                    <a:pt x="6680" y="14414"/>
                  </a:lnTo>
                  <a:lnTo>
                    <a:pt x="23101" y="14490"/>
                  </a:lnTo>
                  <a:close/>
                </a:path>
                <a:path w="77470" h="76835">
                  <a:moveTo>
                    <a:pt x="25742" y="24231"/>
                  </a:moveTo>
                  <a:lnTo>
                    <a:pt x="24218" y="16395"/>
                  </a:lnTo>
                  <a:lnTo>
                    <a:pt x="6578" y="15836"/>
                  </a:lnTo>
                  <a:lnTo>
                    <a:pt x="4406" y="34823"/>
                  </a:lnTo>
                  <a:lnTo>
                    <a:pt x="8051" y="53809"/>
                  </a:lnTo>
                  <a:lnTo>
                    <a:pt x="22948" y="53911"/>
                  </a:lnTo>
                  <a:lnTo>
                    <a:pt x="25742" y="34861"/>
                  </a:lnTo>
                  <a:lnTo>
                    <a:pt x="25742" y="24231"/>
                  </a:lnTo>
                  <a:close/>
                </a:path>
                <a:path w="77470" h="76835">
                  <a:moveTo>
                    <a:pt x="76911" y="57645"/>
                  </a:moveTo>
                  <a:lnTo>
                    <a:pt x="73812" y="39636"/>
                  </a:lnTo>
                  <a:lnTo>
                    <a:pt x="57480" y="38823"/>
                  </a:lnTo>
                  <a:lnTo>
                    <a:pt x="71818" y="37325"/>
                  </a:lnTo>
                  <a:lnTo>
                    <a:pt x="64223" y="23647"/>
                  </a:lnTo>
                  <a:lnTo>
                    <a:pt x="49288" y="21920"/>
                  </a:lnTo>
                  <a:lnTo>
                    <a:pt x="55067" y="38696"/>
                  </a:lnTo>
                  <a:lnTo>
                    <a:pt x="54673" y="38671"/>
                  </a:lnTo>
                  <a:lnTo>
                    <a:pt x="53124" y="57645"/>
                  </a:lnTo>
                  <a:lnTo>
                    <a:pt x="55753" y="76619"/>
                  </a:lnTo>
                  <a:lnTo>
                    <a:pt x="73812" y="76390"/>
                  </a:lnTo>
                  <a:lnTo>
                    <a:pt x="76911" y="57645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871605" y="3305162"/>
              <a:ext cx="16510" cy="66040"/>
            </a:xfrm>
            <a:custGeom>
              <a:avLst/>
              <a:gdLst/>
              <a:ahLst/>
              <a:cxnLst/>
              <a:rect l="l" t="t" r="r" b="b"/>
              <a:pathLst>
                <a:path w="16510" h="66039">
                  <a:moveTo>
                    <a:pt x="8102" y="0"/>
                  </a:moveTo>
                  <a:lnTo>
                    <a:pt x="1117" y="11099"/>
                  </a:lnTo>
                  <a:lnTo>
                    <a:pt x="0" y="43840"/>
                  </a:lnTo>
                  <a:lnTo>
                    <a:pt x="9664" y="65849"/>
                  </a:lnTo>
                  <a:lnTo>
                    <a:pt x="15252" y="55854"/>
                  </a:lnTo>
                  <a:lnTo>
                    <a:pt x="16205" y="15494"/>
                  </a:lnTo>
                  <a:lnTo>
                    <a:pt x="810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9932809" y="3472535"/>
            <a:ext cx="80010" cy="73660"/>
            <a:chOff x="4878209" y="3472535"/>
            <a:chExt cx="80010" cy="73660"/>
          </a:xfrm>
        </p:grpSpPr>
        <p:sp>
          <p:nvSpPr>
            <p:cNvPr id="100" name="object 100"/>
            <p:cNvSpPr/>
            <p:nvPr/>
          </p:nvSpPr>
          <p:spPr>
            <a:xfrm>
              <a:off x="4917668" y="3479990"/>
              <a:ext cx="18415" cy="63500"/>
            </a:xfrm>
            <a:custGeom>
              <a:avLst/>
              <a:gdLst/>
              <a:ahLst/>
              <a:cxnLst/>
              <a:rect l="l" t="t" r="r" b="b"/>
              <a:pathLst>
                <a:path w="18414" h="63500">
                  <a:moveTo>
                    <a:pt x="9664" y="0"/>
                  </a:moveTo>
                  <a:lnTo>
                    <a:pt x="1015" y="8140"/>
                  </a:lnTo>
                  <a:lnTo>
                    <a:pt x="0" y="40855"/>
                  </a:lnTo>
                  <a:lnTo>
                    <a:pt x="8953" y="63055"/>
                  </a:lnTo>
                  <a:lnTo>
                    <a:pt x="18059" y="53975"/>
                  </a:lnTo>
                  <a:lnTo>
                    <a:pt x="17576" y="15798"/>
                  </a:lnTo>
                  <a:lnTo>
                    <a:pt x="966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878209" y="3472535"/>
              <a:ext cx="80010" cy="73660"/>
            </a:xfrm>
            <a:custGeom>
              <a:avLst/>
              <a:gdLst/>
              <a:ahLst/>
              <a:cxnLst/>
              <a:rect l="l" t="t" r="r" b="b"/>
              <a:pathLst>
                <a:path w="80010" h="73660">
                  <a:moveTo>
                    <a:pt x="23533" y="40157"/>
                  </a:moveTo>
                  <a:lnTo>
                    <a:pt x="6210" y="39255"/>
                  </a:lnTo>
                  <a:lnTo>
                    <a:pt x="0" y="52997"/>
                  </a:lnTo>
                  <a:lnTo>
                    <a:pt x="18643" y="53136"/>
                  </a:lnTo>
                  <a:lnTo>
                    <a:pt x="23533" y="40157"/>
                  </a:lnTo>
                  <a:close/>
                </a:path>
                <a:path w="80010" h="73660">
                  <a:moveTo>
                    <a:pt x="28765" y="17970"/>
                  </a:moveTo>
                  <a:lnTo>
                    <a:pt x="27546" y="355"/>
                  </a:lnTo>
                  <a:lnTo>
                    <a:pt x="10731" y="0"/>
                  </a:lnTo>
                  <a:lnTo>
                    <a:pt x="7645" y="19037"/>
                  </a:lnTo>
                  <a:lnTo>
                    <a:pt x="10071" y="38061"/>
                  </a:lnTo>
                  <a:lnTo>
                    <a:pt x="26987" y="38023"/>
                  </a:lnTo>
                  <a:lnTo>
                    <a:pt x="28765" y="17970"/>
                  </a:lnTo>
                  <a:close/>
                </a:path>
                <a:path w="80010" h="73660">
                  <a:moveTo>
                    <a:pt x="73825" y="21056"/>
                  </a:moveTo>
                  <a:lnTo>
                    <a:pt x="65430" y="6515"/>
                  </a:lnTo>
                  <a:lnTo>
                    <a:pt x="51663" y="6515"/>
                  </a:lnTo>
                  <a:lnTo>
                    <a:pt x="58508" y="23012"/>
                  </a:lnTo>
                  <a:lnTo>
                    <a:pt x="73825" y="21056"/>
                  </a:lnTo>
                  <a:close/>
                </a:path>
                <a:path w="80010" h="73660">
                  <a:moveTo>
                    <a:pt x="79756" y="41998"/>
                  </a:moveTo>
                  <a:lnTo>
                    <a:pt x="76796" y="23977"/>
                  </a:lnTo>
                  <a:lnTo>
                    <a:pt x="58508" y="23012"/>
                  </a:lnTo>
                  <a:lnTo>
                    <a:pt x="57035" y="41998"/>
                  </a:lnTo>
                  <a:lnTo>
                    <a:pt x="57035" y="62572"/>
                  </a:lnTo>
                  <a:lnTo>
                    <a:pt x="52349" y="73571"/>
                  </a:lnTo>
                  <a:lnTo>
                    <a:pt x="65252" y="73571"/>
                  </a:lnTo>
                  <a:lnTo>
                    <a:pt x="73825" y="62331"/>
                  </a:lnTo>
                  <a:lnTo>
                    <a:pt x="66776" y="61950"/>
                  </a:lnTo>
                  <a:lnTo>
                    <a:pt x="76796" y="60718"/>
                  </a:lnTo>
                  <a:lnTo>
                    <a:pt x="79756" y="41998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" name="object 102"/>
          <p:cNvSpPr/>
          <p:nvPr/>
        </p:nvSpPr>
        <p:spPr>
          <a:xfrm>
            <a:off x="9923335" y="3456470"/>
            <a:ext cx="17780" cy="66040"/>
          </a:xfrm>
          <a:custGeom>
            <a:avLst/>
            <a:gdLst/>
            <a:ahLst/>
            <a:cxnLst/>
            <a:rect l="l" t="t" r="r" b="b"/>
            <a:pathLst>
              <a:path w="17779" h="66039">
                <a:moveTo>
                  <a:pt x="9575" y="0"/>
                </a:moveTo>
                <a:lnTo>
                  <a:pt x="1104" y="9334"/>
                </a:lnTo>
                <a:lnTo>
                  <a:pt x="0" y="42024"/>
                </a:lnTo>
                <a:lnTo>
                  <a:pt x="8610" y="66001"/>
                </a:lnTo>
                <a:lnTo>
                  <a:pt x="17602" y="54394"/>
                </a:lnTo>
                <a:lnTo>
                  <a:pt x="16078" y="13716"/>
                </a:lnTo>
                <a:lnTo>
                  <a:pt x="9575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9439733" y="3501759"/>
            <a:ext cx="23495" cy="15875"/>
          </a:xfrm>
          <a:custGeom>
            <a:avLst/>
            <a:gdLst/>
            <a:ahLst/>
            <a:cxnLst/>
            <a:rect l="l" t="t" r="r" b="b"/>
            <a:pathLst>
              <a:path w="23495" h="15875">
                <a:moveTo>
                  <a:pt x="17424" y="0"/>
                </a:moveTo>
                <a:lnTo>
                  <a:pt x="0" y="1409"/>
                </a:lnTo>
                <a:lnTo>
                  <a:pt x="0" y="15646"/>
                </a:lnTo>
                <a:lnTo>
                  <a:pt x="21297" y="15646"/>
                </a:lnTo>
                <a:lnTo>
                  <a:pt x="23190" y="7835"/>
                </a:lnTo>
                <a:lnTo>
                  <a:pt x="1742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9934220" y="3456902"/>
            <a:ext cx="24765" cy="17145"/>
          </a:xfrm>
          <a:custGeom>
            <a:avLst/>
            <a:gdLst/>
            <a:ahLst/>
            <a:cxnLst/>
            <a:rect l="l" t="t" r="r" b="b"/>
            <a:pathLst>
              <a:path w="24764" h="17145">
                <a:moveTo>
                  <a:pt x="13728" y="0"/>
                </a:moveTo>
                <a:lnTo>
                  <a:pt x="0" y="0"/>
                </a:lnTo>
                <a:lnTo>
                  <a:pt x="6400" y="16865"/>
                </a:lnTo>
                <a:lnTo>
                  <a:pt x="24396" y="14935"/>
                </a:lnTo>
                <a:lnTo>
                  <a:pt x="13728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9437904" y="3552584"/>
            <a:ext cx="28575" cy="22225"/>
          </a:xfrm>
          <a:custGeom>
            <a:avLst/>
            <a:gdLst/>
            <a:ahLst/>
            <a:cxnLst/>
            <a:rect l="l" t="t" r="r" b="b"/>
            <a:pathLst>
              <a:path w="28575" h="22225">
                <a:moveTo>
                  <a:pt x="28206" y="0"/>
                </a:moveTo>
                <a:lnTo>
                  <a:pt x="0" y="0"/>
                </a:lnTo>
                <a:lnTo>
                  <a:pt x="0" y="22123"/>
                </a:lnTo>
                <a:lnTo>
                  <a:pt x="23190" y="20612"/>
                </a:lnTo>
                <a:lnTo>
                  <a:pt x="28206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9405875" y="3344214"/>
            <a:ext cx="76835" cy="88900"/>
          </a:xfrm>
          <a:custGeom>
            <a:avLst/>
            <a:gdLst/>
            <a:ahLst/>
            <a:cxnLst/>
            <a:rect l="l" t="t" r="r" b="b"/>
            <a:pathLst>
              <a:path w="76835" h="88900">
                <a:moveTo>
                  <a:pt x="58432" y="63715"/>
                </a:moveTo>
                <a:lnTo>
                  <a:pt x="27444" y="63715"/>
                </a:lnTo>
                <a:lnTo>
                  <a:pt x="27444" y="88353"/>
                </a:lnTo>
                <a:lnTo>
                  <a:pt x="52920" y="86690"/>
                </a:lnTo>
                <a:lnTo>
                  <a:pt x="58432" y="63715"/>
                </a:lnTo>
                <a:close/>
              </a:path>
              <a:path w="76835" h="88900">
                <a:moveTo>
                  <a:pt x="76669" y="29730"/>
                </a:moveTo>
                <a:lnTo>
                  <a:pt x="73698" y="3492"/>
                </a:lnTo>
                <a:lnTo>
                  <a:pt x="17868" y="5816"/>
                </a:lnTo>
                <a:lnTo>
                  <a:pt x="7975" y="0"/>
                </a:lnTo>
                <a:lnTo>
                  <a:pt x="0" y="0"/>
                </a:lnTo>
                <a:lnTo>
                  <a:pt x="5626" y="17754"/>
                </a:lnTo>
                <a:lnTo>
                  <a:pt x="7975" y="31076"/>
                </a:lnTo>
                <a:lnTo>
                  <a:pt x="76669" y="2973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9437903" y="3515372"/>
            <a:ext cx="86360" cy="40640"/>
          </a:xfrm>
          <a:custGeom>
            <a:avLst/>
            <a:gdLst/>
            <a:ahLst/>
            <a:cxnLst/>
            <a:rect l="l" t="t" r="r" b="b"/>
            <a:pathLst>
              <a:path w="86360" h="40639">
                <a:moveTo>
                  <a:pt x="86131" y="0"/>
                </a:moveTo>
                <a:lnTo>
                  <a:pt x="0" y="0"/>
                </a:lnTo>
                <a:lnTo>
                  <a:pt x="0" y="40208"/>
                </a:lnTo>
                <a:lnTo>
                  <a:pt x="86131" y="40208"/>
                </a:lnTo>
                <a:lnTo>
                  <a:pt x="8613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" name="object 108"/>
          <p:cNvGrpSpPr/>
          <p:nvPr/>
        </p:nvGrpSpPr>
        <p:grpSpPr>
          <a:xfrm>
            <a:off x="9180945" y="3276714"/>
            <a:ext cx="343535" cy="643890"/>
            <a:chOff x="4126344" y="3276714"/>
            <a:chExt cx="343535" cy="643890"/>
          </a:xfrm>
        </p:grpSpPr>
        <p:sp>
          <p:nvSpPr>
            <p:cNvPr id="109" name="object 109"/>
            <p:cNvSpPr/>
            <p:nvPr/>
          </p:nvSpPr>
          <p:spPr>
            <a:xfrm>
              <a:off x="4262704" y="3277869"/>
              <a:ext cx="207010" cy="139065"/>
            </a:xfrm>
            <a:custGeom>
              <a:avLst/>
              <a:gdLst/>
              <a:ahLst/>
              <a:cxnLst/>
              <a:rect l="l" t="t" r="r" b="b"/>
              <a:pathLst>
                <a:path w="207010" h="139064">
                  <a:moveTo>
                    <a:pt x="91109" y="19050"/>
                  </a:moveTo>
                  <a:lnTo>
                    <a:pt x="88366" y="19050"/>
                  </a:lnTo>
                  <a:lnTo>
                    <a:pt x="88366" y="3810"/>
                  </a:lnTo>
                  <a:lnTo>
                    <a:pt x="86436" y="3810"/>
                  </a:lnTo>
                  <a:lnTo>
                    <a:pt x="86436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9050"/>
                  </a:lnTo>
                  <a:lnTo>
                    <a:pt x="0" y="67310"/>
                  </a:lnTo>
                  <a:lnTo>
                    <a:pt x="91109" y="67310"/>
                  </a:lnTo>
                  <a:lnTo>
                    <a:pt x="91109" y="19050"/>
                  </a:lnTo>
                  <a:close/>
                </a:path>
                <a:path w="207010" h="139064">
                  <a:moveTo>
                    <a:pt x="206692" y="113538"/>
                  </a:moveTo>
                  <a:lnTo>
                    <a:pt x="204825" y="105981"/>
                  </a:lnTo>
                  <a:lnTo>
                    <a:pt x="204000" y="101346"/>
                  </a:lnTo>
                  <a:lnTo>
                    <a:pt x="202565" y="95250"/>
                  </a:lnTo>
                  <a:lnTo>
                    <a:pt x="121831" y="95250"/>
                  </a:lnTo>
                  <a:lnTo>
                    <a:pt x="121831" y="138582"/>
                  </a:lnTo>
                  <a:lnTo>
                    <a:pt x="202565" y="138582"/>
                  </a:lnTo>
                  <a:lnTo>
                    <a:pt x="204508" y="130060"/>
                  </a:lnTo>
                  <a:lnTo>
                    <a:pt x="205486" y="123609"/>
                  </a:lnTo>
                  <a:lnTo>
                    <a:pt x="206692" y="113538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220895" y="3293820"/>
              <a:ext cx="76835" cy="262890"/>
            </a:xfrm>
            <a:custGeom>
              <a:avLst/>
              <a:gdLst/>
              <a:ahLst/>
              <a:cxnLst/>
              <a:rect l="l" t="t" r="r" b="b"/>
              <a:pathLst>
                <a:path w="76835" h="262889">
                  <a:moveTo>
                    <a:pt x="17157" y="262712"/>
                  </a:moveTo>
                  <a:lnTo>
                    <a:pt x="17145" y="5219"/>
                  </a:lnTo>
                  <a:lnTo>
                    <a:pt x="1155" y="5219"/>
                  </a:lnTo>
                  <a:lnTo>
                    <a:pt x="0" y="262712"/>
                  </a:lnTo>
                  <a:lnTo>
                    <a:pt x="17157" y="262712"/>
                  </a:lnTo>
                  <a:close/>
                </a:path>
                <a:path w="76835" h="262889">
                  <a:moveTo>
                    <a:pt x="76593" y="0"/>
                  </a:moveTo>
                  <a:lnTo>
                    <a:pt x="66789" y="1955"/>
                  </a:lnTo>
                  <a:lnTo>
                    <a:pt x="72263" y="6807"/>
                  </a:lnTo>
                  <a:lnTo>
                    <a:pt x="76593" y="6807"/>
                  </a:lnTo>
                  <a:lnTo>
                    <a:pt x="7659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220133" y="3281286"/>
              <a:ext cx="125095" cy="638810"/>
            </a:xfrm>
            <a:custGeom>
              <a:avLst/>
              <a:gdLst/>
              <a:ahLst/>
              <a:cxnLst/>
              <a:rect l="l" t="t" r="r" b="b"/>
              <a:pathLst>
                <a:path w="125095" h="638810">
                  <a:moveTo>
                    <a:pt x="8394" y="0"/>
                  </a:moveTo>
                  <a:lnTo>
                    <a:pt x="762" y="2565"/>
                  </a:lnTo>
                  <a:lnTo>
                    <a:pt x="20421" y="18186"/>
                  </a:lnTo>
                  <a:lnTo>
                    <a:pt x="17538" y="276263"/>
                  </a:lnTo>
                  <a:lnTo>
                    <a:pt x="0" y="277025"/>
                  </a:lnTo>
                  <a:lnTo>
                    <a:pt x="50" y="537248"/>
                  </a:lnTo>
                  <a:lnTo>
                    <a:pt x="124993" y="638721"/>
                  </a:lnTo>
                  <a:lnTo>
                    <a:pt x="122809" y="69354"/>
                  </a:lnTo>
                  <a:lnTo>
                    <a:pt x="8394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280725" y="3564026"/>
              <a:ext cx="22225" cy="13970"/>
            </a:xfrm>
            <a:custGeom>
              <a:avLst/>
              <a:gdLst/>
              <a:ahLst/>
              <a:cxnLst/>
              <a:rect l="l" t="t" r="r" b="b"/>
              <a:pathLst>
                <a:path w="22225" h="13970">
                  <a:moveTo>
                    <a:pt x="5854" y="0"/>
                  </a:moveTo>
                  <a:lnTo>
                    <a:pt x="0" y="13741"/>
                  </a:lnTo>
                  <a:lnTo>
                    <a:pt x="17564" y="13868"/>
                  </a:lnTo>
                  <a:lnTo>
                    <a:pt x="22174" y="888"/>
                  </a:lnTo>
                  <a:lnTo>
                    <a:pt x="5854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258856" y="3276714"/>
              <a:ext cx="36830" cy="20320"/>
            </a:xfrm>
            <a:custGeom>
              <a:avLst/>
              <a:gdLst/>
              <a:ahLst/>
              <a:cxnLst/>
              <a:rect l="l" t="t" r="r" b="b"/>
              <a:pathLst>
                <a:path w="36829" h="20320">
                  <a:moveTo>
                    <a:pt x="13373" y="0"/>
                  </a:moveTo>
                  <a:lnTo>
                    <a:pt x="0" y="558"/>
                  </a:lnTo>
                  <a:lnTo>
                    <a:pt x="22885" y="20091"/>
                  </a:lnTo>
                  <a:lnTo>
                    <a:pt x="36423" y="17767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244860" y="3505707"/>
              <a:ext cx="60325" cy="52705"/>
            </a:xfrm>
            <a:custGeom>
              <a:avLst/>
              <a:gdLst/>
              <a:ahLst/>
              <a:cxnLst/>
              <a:rect l="l" t="t" r="r" b="b"/>
              <a:pathLst>
                <a:path w="60325" h="52704">
                  <a:moveTo>
                    <a:pt x="22174" y="39636"/>
                  </a:moveTo>
                  <a:lnTo>
                    <a:pt x="5867" y="38747"/>
                  </a:lnTo>
                  <a:lnTo>
                    <a:pt x="0" y="52501"/>
                  </a:lnTo>
                  <a:lnTo>
                    <a:pt x="17576" y="52616"/>
                  </a:lnTo>
                  <a:lnTo>
                    <a:pt x="22174" y="39636"/>
                  </a:lnTo>
                  <a:close/>
                </a:path>
                <a:path w="60325" h="52704">
                  <a:moveTo>
                    <a:pt x="26047" y="18719"/>
                  </a:moveTo>
                  <a:lnTo>
                    <a:pt x="24841" y="1079"/>
                  </a:lnTo>
                  <a:lnTo>
                    <a:pt x="8013" y="762"/>
                  </a:lnTo>
                  <a:lnTo>
                    <a:pt x="4940" y="19786"/>
                  </a:lnTo>
                  <a:lnTo>
                    <a:pt x="7366" y="38811"/>
                  </a:lnTo>
                  <a:lnTo>
                    <a:pt x="24269" y="38747"/>
                  </a:lnTo>
                  <a:lnTo>
                    <a:pt x="26047" y="18719"/>
                  </a:lnTo>
                  <a:close/>
                </a:path>
                <a:path w="60325" h="52704">
                  <a:moveTo>
                    <a:pt x="59905" y="17373"/>
                  </a:moveTo>
                  <a:lnTo>
                    <a:pt x="53594" y="0"/>
                  </a:lnTo>
                  <a:lnTo>
                    <a:pt x="35509" y="0"/>
                  </a:lnTo>
                  <a:lnTo>
                    <a:pt x="41910" y="19342"/>
                  </a:lnTo>
                  <a:lnTo>
                    <a:pt x="59905" y="17373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236999" y="3490468"/>
              <a:ext cx="13335" cy="64135"/>
            </a:xfrm>
            <a:custGeom>
              <a:avLst/>
              <a:gdLst/>
              <a:ahLst/>
              <a:cxnLst/>
              <a:rect l="l" t="t" r="r" b="b"/>
              <a:pathLst>
                <a:path w="13335" h="64135">
                  <a:moveTo>
                    <a:pt x="7861" y="0"/>
                  </a:moveTo>
                  <a:lnTo>
                    <a:pt x="914" y="9334"/>
                  </a:lnTo>
                  <a:lnTo>
                    <a:pt x="0" y="42049"/>
                  </a:lnTo>
                  <a:lnTo>
                    <a:pt x="6603" y="64071"/>
                  </a:lnTo>
                  <a:lnTo>
                    <a:pt x="12420" y="54051"/>
                  </a:lnTo>
                  <a:lnTo>
                    <a:pt x="13207" y="13703"/>
                  </a:lnTo>
                  <a:lnTo>
                    <a:pt x="786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244746" y="3486162"/>
              <a:ext cx="24765" cy="19685"/>
            </a:xfrm>
            <a:custGeom>
              <a:avLst/>
              <a:gdLst/>
              <a:ahLst/>
              <a:cxnLst/>
              <a:rect l="l" t="t" r="r" b="b"/>
              <a:pathLst>
                <a:path w="24764" h="19685">
                  <a:moveTo>
                    <a:pt x="18072" y="0"/>
                  </a:moveTo>
                  <a:lnTo>
                    <a:pt x="0" y="0"/>
                  </a:lnTo>
                  <a:lnTo>
                    <a:pt x="6388" y="19367"/>
                  </a:lnTo>
                  <a:lnTo>
                    <a:pt x="24383" y="17411"/>
                  </a:lnTo>
                  <a:lnTo>
                    <a:pt x="18072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270273" y="3509695"/>
              <a:ext cx="15875" cy="65405"/>
            </a:xfrm>
            <a:custGeom>
              <a:avLst/>
              <a:gdLst/>
              <a:ahLst/>
              <a:cxnLst/>
              <a:rect l="l" t="t" r="r" b="b"/>
              <a:pathLst>
                <a:path w="15875" h="65404">
                  <a:moveTo>
                    <a:pt x="8762" y="0"/>
                  </a:moveTo>
                  <a:lnTo>
                    <a:pt x="1003" y="9931"/>
                  </a:lnTo>
                  <a:lnTo>
                    <a:pt x="0" y="42633"/>
                  </a:lnTo>
                  <a:lnTo>
                    <a:pt x="8953" y="64833"/>
                  </a:lnTo>
                  <a:lnTo>
                    <a:pt x="15532" y="54305"/>
                  </a:lnTo>
                  <a:lnTo>
                    <a:pt x="14465" y="14312"/>
                  </a:lnTo>
                  <a:lnTo>
                    <a:pt x="876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245864" y="3340836"/>
              <a:ext cx="64135" cy="224154"/>
            </a:xfrm>
            <a:custGeom>
              <a:avLst/>
              <a:gdLst/>
              <a:ahLst/>
              <a:cxnLst/>
              <a:rect l="l" t="t" r="r" b="b"/>
              <a:pathLst>
                <a:path w="64135" h="224154">
                  <a:moveTo>
                    <a:pt x="21856" y="57378"/>
                  </a:moveTo>
                  <a:lnTo>
                    <a:pt x="6540" y="57378"/>
                  </a:lnTo>
                  <a:lnTo>
                    <a:pt x="685" y="71120"/>
                  </a:lnTo>
                  <a:lnTo>
                    <a:pt x="18249" y="71247"/>
                  </a:lnTo>
                  <a:lnTo>
                    <a:pt x="21856" y="57378"/>
                  </a:lnTo>
                  <a:close/>
                </a:path>
                <a:path w="64135" h="224154">
                  <a:moveTo>
                    <a:pt x="22529" y="15405"/>
                  </a:moveTo>
                  <a:lnTo>
                    <a:pt x="16700" y="0"/>
                  </a:lnTo>
                  <a:lnTo>
                    <a:pt x="0" y="0"/>
                  </a:lnTo>
                  <a:lnTo>
                    <a:pt x="5905" y="17119"/>
                  </a:lnTo>
                  <a:lnTo>
                    <a:pt x="22529" y="15405"/>
                  </a:lnTo>
                  <a:close/>
                </a:path>
                <a:path w="64135" h="224154">
                  <a:moveTo>
                    <a:pt x="25933" y="26555"/>
                  </a:moveTo>
                  <a:lnTo>
                    <a:pt x="24396" y="18707"/>
                  </a:lnTo>
                  <a:lnTo>
                    <a:pt x="6756" y="18148"/>
                  </a:lnTo>
                  <a:lnTo>
                    <a:pt x="4597" y="37122"/>
                  </a:lnTo>
                  <a:lnTo>
                    <a:pt x="8242" y="56083"/>
                  </a:lnTo>
                  <a:lnTo>
                    <a:pt x="23126" y="56222"/>
                  </a:lnTo>
                  <a:lnTo>
                    <a:pt x="23774" y="37122"/>
                  </a:lnTo>
                  <a:lnTo>
                    <a:pt x="25933" y="26555"/>
                  </a:lnTo>
                  <a:close/>
                </a:path>
                <a:path w="64135" h="224154">
                  <a:moveTo>
                    <a:pt x="56222" y="34455"/>
                  </a:moveTo>
                  <a:lnTo>
                    <a:pt x="50393" y="19062"/>
                  </a:lnTo>
                  <a:lnTo>
                    <a:pt x="33680" y="19062"/>
                  </a:lnTo>
                  <a:lnTo>
                    <a:pt x="39598" y="36195"/>
                  </a:lnTo>
                  <a:lnTo>
                    <a:pt x="56222" y="34455"/>
                  </a:lnTo>
                  <a:close/>
                </a:path>
                <a:path w="64135" h="224154">
                  <a:moveTo>
                    <a:pt x="63855" y="202539"/>
                  </a:moveTo>
                  <a:lnTo>
                    <a:pt x="60883" y="184569"/>
                  </a:lnTo>
                  <a:lnTo>
                    <a:pt x="42595" y="183591"/>
                  </a:lnTo>
                  <a:lnTo>
                    <a:pt x="41109" y="202539"/>
                  </a:lnTo>
                  <a:lnTo>
                    <a:pt x="41109" y="223710"/>
                  </a:lnTo>
                  <a:lnTo>
                    <a:pt x="60883" y="221284"/>
                  </a:lnTo>
                  <a:lnTo>
                    <a:pt x="63855" y="202539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70451" y="3364064"/>
              <a:ext cx="13335" cy="64135"/>
            </a:xfrm>
            <a:custGeom>
              <a:avLst/>
              <a:gdLst/>
              <a:ahLst/>
              <a:cxnLst/>
              <a:rect l="l" t="t" r="r" b="b"/>
              <a:pathLst>
                <a:path w="13335" h="64135">
                  <a:moveTo>
                    <a:pt x="6426" y="0"/>
                  </a:moveTo>
                  <a:lnTo>
                    <a:pt x="927" y="8293"/>
                  </a:lnTo>
                  <a:lnTo>
                    <a:pt x="0" y="42240"/>
                  </a:lnTo>
                  <a:lnTo>
                    <a:pt x="6832" y="63754"/>
                  </a:lnTo>
                  <a:lnTo>
                    <a:pt x="12433" y="54737"/>
                  </a:lnTo>
                  <a:lnTo>
                    <a:pt x="13208" y="12852"/>
                  </a:lnTo>
                  <a:lnTo>
                    <a:pt x="642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279455" y="3378034"/>
              <a:ext cx="28575" cy="53975"/>
            </a:xfrm>
            <a:custGeom>
              <a:avLst/>
              <a:gdLst/>
              <a:ahLst/>
              <a:cxnLst/>
              <a:rect l="l" t="t" r="r" b="b"/>
              <a:pathLst>
                <a:path w="28575" h="53975">
                  <a:moveTo>
                    <a:pt x="22631" y="39966"/>
                  </a:moveTo>
                  <a:lnTo>
                    <a:pt x="6261" y="39966"/>
                  </a:lnTo>
                  <a:lnTo>
                    <a:pt x="0" y="53708"/>
                  </a:lnTo>
                  <a:lnTo>
                    <a:pt x="16852" y="53708"/>
                  </a:lnTo>
                  <a:lnTo>
                    <a:pt x="22631" y="39966"/>
                  </a:lnTo>
                  <a:close/>
                </a:path>
                <a:path w="28575" h="53975">
                  <a:moveTo>
                    <a:pt x="28003" y="18961"/>
                  </a:moveTo>
                  <a:lnTo>
                    <a:pt x="24904" y="965"/>
                  </a:lnTo>
                  <a:lnTo>
                    <a:pt x="5765" y="0"/>
                  </a:lnTo>
                  <a:lnTo>
                    <a:pt x="4203" y="18961"/>
                  </a:lnTo>
                  <a:lnTo>
                    <a:pt x="6845" y="37909"/>
                  </a:lnTo>
                  <a:lnTo>
                    <a:pt x="24904" y="37706"/>
                  </a:lnTo>
                  <a:lnTo>
                    <a:pt x="28003" y="18961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126344" y="3281336"/>
              <a:ext cx="93980" cy="274320"/>
            </a:xfrm>
            <a:custGeom>
              <a:avLst/>
              <a:gdLst/>
              <a:ahLst/>
              <a:cxnLst/>
              <a:rect l="l" t="t" r="r" b="b"/>
              <a:pathLst>
                <a:path w="93979" h="274320">
                  <a:moveTo>
                    <a:pt x="93789" y="19469"/>
                  </a:moveTo>
                  <a:lnTo>
                    <a:pt x="79298" y="7861"/>
                  </a:lnTo>
                  <a:lnTo>
                    <a:pt x="79298" y="0"/>
                  </a:lnTo>
                  <a:lnTo>
                    <a:pt x="14198" y="1993"/>
                  </a:lnTo>
                  <a:lnTo>
                    <a:pt x="3365" y="4711"/>
                  </a:lnTo>
                  <a:lnTo>
                    <a:pt x="0" y="7404"/>
                  </a:lnTo>
                  <a:lnTo>
                    <a:pt x="0" y="247116"/>
                  </a:lnTo>
                  <a:lnTo>
                    <a:pt x="4013" y="260794"/>
                  </a:lnTo>
                  <a:lnTo>
                    <a:pt x="9817" y="265531"/>
                  </a:lnTo>
                  <a:lnTo>
                    <a:pt x="73977" y="262128"/>
                  </a:lnTo>
                  <a:lnTo>
                    <a:pt x="73990" y="263182"/>
                  </a:lnTo>
                  <a:lnTo>
                    <a:pt x="91516" y="274040"/>
                  </a:lnTo>
                  <a:lnTo>
                    <a:pt x="93789" y="19469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" name="object 122"/>
          <p:cNvSpPr/>
          <p:nvPr/>
        </p:nvSpPr>
        <p:spPr>
          <a:xfrm>
            <a:off x="8681225" y="3312185"/>
            <a:ext cx="67945" cy="67310"/>
          </a:xfrm>
          <a:custGeom>
            <a:avLst/>
            <a:gdLst/>
            <a:ahLst/>
            <a:cxnLst/>
            <a:rect l="l" t="t" r="r" b="b"/>
            <a:pathLst>
              <a:path w="67945" h="67310">
                <a:moveTo>
                  <a:pt x="67538" y="0"/>
                </a:moveTo>
                <a:lnTo>
                  <a:pt x="0" y="0"/>
                </a:lnTo>
                <a:lnTo>
                  <a:pt x="0" y="66801"/>
                </a:lnTo>
                <a:lnTo>
                  <a:pt x="67538" y="66801"/>
                </a:lnTo>
                <a:lnTo>
                  <a:pt x="67538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9255937" y="3389440"/>
            <a:ext cx="15240" cy="34925"/>
          </a:xfrm>
          <a:custGeom>
            <a:avLst/>
            <a:gdLst/>
            <a:ahLst/>
            <a:cxnLst/>
            <a:rect l="l" t="t" r="r" b="b"/>
            <a:pathLst>
              <a:path w="15239" h="34925">
                <a:moveTo>
                  <a:pt x="13271" y="0"/>
                </a:moveTo>
                <a:lnTo>
                  <a:pt x="3581" y="0"/>
                </a:lnTo>
                <a:lnTo>
                  <a:pt x="0" y="34302"/>
                </a:lnTo>
                <a:lnTo>
                  <a:pt x="12153" y="32791"/>
                </a:lnTo>
                <a:lnTo>
                  <a:pt x="14820" y="23329"/>
                </a:lnTo>
                <a:lnTo>
                  <a:pt x="13271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9256472" y="3508350"/>
            <a:ext cx="13335" cy="34925"/>
          </a:xfrm>
          <a:custGeom>
            <a:avLst/>
            <a:gdLst/>
            <a:ahLst/>
            <a:cxnLst/>
            <a:rect l="l" t="t" r="r" b="b"/>
            <a:pathLst>
              <a:path w="13335" h="34925">
                <a:moveTo>
                  <a:pt x="11404" y="0"/>
                </a:moveTo>
                <a:lnTo>
                  <a:pt x="1714" y="0"/>
                </a:lnTo>
                <a:lnTo>
                  <a:pt x="0" y="34328"/>
                </a:lnTo>
                <a:lnTo>
                  <a:pt x="10299" y="32778"/>
                </a:lnTo>
                <a:lnTo>
                  <a:pt x="12966" y="23317"/>
                </a:lnTo>
                <a:lnTo>
                  <a:pt x="11404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9252610" y="3279025"/>
            <a:ext cx="36830" cy="20320"/>
          </a:xfrm>
          <a:custGeom>
            <a:avLst/>
            <a:gdLst/>
            <a:ahLst/>
            <a:cxnLst/>
            <a:rect l="l" t="t" r="r" b="b"/>
            <a:pathLst>
              <a:path w="36829" h="20320">
                <a:moveTo>
                  <a:pt x="13373" y="0"/>
                </a:moveTo>
                <a:lnTo>
                  <a:pt x="0" y="571"/>
                </a:lnTo>
                <a:lnTo>
                  <a:pt x="22885" y="20065"/>
                </a:lnTo>
                <a:lnTo>
                  <a:pt x="36423" y="17779"/>
                </a:lnTo>
                <a:lnTo>
                  <a:pt x="13373" y="0"/>
                </a:lnTo>
                <a:close/>
              </a:path>
            </a:pathLst>
          </a:custGeom>
          <a:solidFill>
            <a:srgbClr val="22212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6"/>
          <p:cNvGrpSpPr/>
          <p:nvPr/>
        </p:nvGrpSpPr>
        <p:grpSpPr>
          <a:xfrm>
            <a:off x="8506600" y="3304095"/>
            <a:ext cx="338455" cy="311150"/>
            <a:chOff x="3451999" y="3304095"/>
            <a:chExt cx="338455" cy="311150"/>
          </a:xfrm>
        </p:grpSpPr>
        <p:sp>
          <p:nvSpPr>
            <p:cNvPr id="127" name="object 127"/>
            <p:cNvSpPr/>
            <p:nvPr/>
          </p:nvSpPr>
          <p:spPr>
            <a:xfrm>
              <a:off x="3558794" y="3315779"/>
              <a:ext cx="45720" cy="5715"/>
            </a:xfrm>
            <a:custGeom>
              <a:avLst/>
              <a:gdLst/>
              <a:ahLst/>
              <a:cxnLst/>
              <a:rect l="l" t="t" r="r" b="b"/>
              <a:pathLst>
                <a:path w="45720" h="5714">
                  <a:moveTo>
                    <a:pt x="45186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45186" y="5397"/>
                  </a:lnTo>
                  <a:lnTo>
                    <a:pt x="4518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552278" y="3334143"/>
              <a:ext cx="16510" cy="256540"/>
            </a:xfrm>
            <a:custGeom>
              <a:avLst/>
              <a:gdLst/>
              <a:ahLst/>
              <a:cxnLst/>
              <a:rect l="l" t="t" r="r" b="b"/>
              <a:pathLst>
                <a:path w="16510" h="256539">
                  <a:moveTo>
                    <a:pt x="15989" y="0"/>
                  </a:moveTo>
                  <a:lnTo>
                    <a:pt x="0" y="0"/>
                  </a:lnTo>
                  <a:lnTo>
                    <a:pt x="0" y="255943"/>
                  </a:lnTo>
                  <a:lnTo>
                    <a:pt x="15989" y="255943"/>
                  </a:lnTo>
                  <a:lnTo>
                    <a:pt x="1598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621976" y="3328809"/>
              <a:ext cx="17780" cy="15240"/>
            </a:xfrm>
            <a:custGeom>
              <a:avLst/>
              <a:gdLst/>
              <a:ahLst/>
              <a:cxnLst/>
              <a:rect l="l" t="t" r="r" b="b"/>
              <a:pathLst>
                <a:path w="17779" h="15239">
                  <a:moveTo>
                    <a:pt x="17183" y="0"/>
                  </a:moveTo>
                  <a:lnTo>
                    <a:pt x="0" y="0"/>
                  </a:lnTo>
                  <a:lnTo>
                    <a:pt x="0" y="14770"/>
                  </a:lnTo>
                  <a:lnTo>
                    <a:pt x="17183" y="14770"/>
                  </a:lnTo>
                  <a:lnTo>
                    <a:pt x="17183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451999" y="3304095"/>
              <a:ext cx="236854" cy="27305"/>
            </a:xfrm>
            <a:custGeom>
              <a:avLst/>
              <a:gdLst/>
              <a:ahLst/>
              <a:cxnLst/>
              <a:rect l="l" t="t" r="r" b="b"/>
              <a:pathLst>
                <a:path w="236854" h="27304">
                  <a:moveTo>
                    <a:pt x="231381" y="0"/>
                  </a:moveTo>
                  <a:lnTo>
                    <a:pt x="5359" y="12522"/>
                  </a:lnTo>
                  <a:lnTo>
                    <a:pt x="1168" y="17081"/>
                  </a:lnTo>
                  <a:lnTo>
                    <a:pt x="0" y="25933"/>
                  </a:lnTo>
                  <a:lnTo>
                    <a:pt x="8750" y="18122"/>
                  </a:lnTo>
                  <a:lnTo>
                    <a:pt x="82715" y="12522"/>
                  </a:lnTo>
                  <a:lnTo>
                    <a:pt x="99479" y="27089"/>
                  </a:lnTo>
                  <a:lnTo>
                    <a:pt x="114211" y="27089"/>
                  </a:lnTo>
                  <a:lnTo>
                    <a:pt x="101777" y="11772"/>
                  </a:lnTo>
                  <a:lnTo>
                    <a:pt x="153708" y="10909"/>
                  </a:lnTo>
                  <a:lnTo>
                    <a:pt x="171526" y="25488"/>
                  </a:lnTo>
                  <a:lnTo>
                    <a:pt x="182753" y="23025"/>
                  </a:lnTo>
                  <a:lnTo>
                    <a:pt x="167551" y="9664"/>
                  </a:lnTo>
                  <a:lnTo>
                    <a:pt x="236575" y="5270"/>
                  </a:lnTo>
                  <a:lnTo>
                    <a:pt x="231381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455403" y="3316617"/>
              <a:ext cx="95885" cy="269875"/>
            </a:xfrm>
            <a:custGeom>
              <a:avLst/>
              <a:gdLst/>
              <a:ahLst/>
              <a:cxnLst/>
              <a:rect l="l" t="t" r="r" b="b"/>
              <a:pathLst>
                <a:path w="95885" h="269875">
                  <a:moveTo>
                    <a:pt x="79311" y="0"/>
                  </a:moveTo>
                  <a:lnTo>
                    <a:pt x="14224" y="1993"/>
                  </a:lnTo>
                  <a:lnTo>
                    <a:pt x="3378" y="4699"/>
                  </a:lnTo>
                  <a:lnTo>
                    <a:pt x="0" y="7429"/>
                  </a:lnTo>
                  <a:lnTo>
                    <a:pt x="0" y="247078"/>
                  </a:lnTo>
                  <a:lnTo>
                    <a:pt x="4737" y="255409"/>
                  </a:lnTo>
                  <a:lnTo>
                    <a:pt x="9575" y="261823"/>
                  </a:lnTo>
                  <a:lnTo>
                    <a:pt x="79311" y="261823"/>
                  </a:lnTo>
                  <a:lnTo>
                    <a:pt x="79311" y="0"/>
                  </a:lnTo>
                  <a:close/>
                </a:path>
                <a:path w="95885" h="269875">
                  <a:moveTo>
                    <a:pt x="95326" y="16764"/>
                  </a:moveTo>
                  <a:lnTo>
                    <a:pt x="79692" y="1993"/>
                  </a:lnTo>
                  <a:lnTo>
                    <a:pt x="80073" y="263017"/>
                  </a:lnTo>
                  <a:lnTo>
                    <a:pt x="95326" y="269341"/>
                  </a:lnTo>
                  <a:lnTo>
                    <a:pt x="95326" y="16764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91763" y="3531844"/>
              <a:ext cx="98285" cy="83286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3688575" y="3381133"/>
              <a:ext cx="74930" cy="18415"/>
            </a:xfrm>
            <a:custGeom>
              <a:avLst/>
              <a:gdLst/>
              <a:ahLst/>
              <a:cxnLst/>
              <a:rect l="l" t="t" r="r" b="b"/>
              <a:pathLst>
                <a:path w="74929" h="18414">
                  <a:moveTo>
                    <a:pt x="7772" y="0"/>
                  </a:moveTo>
                  <a:lnTo>
                    <a:pt x="0" y="0"/>
                  </a:lnTo>
                  <a:lnTo>
                    <a:pt x="5473" y="10198"/>
                  </a:lnTo>
                  <a:lnTo>
                    <a:pt x="7772" y="17830"/>
                  </a:lnTo>
                  <a:lnTo>
                    <a:pt x="74726" y="17081"/>
                  </a:lnTo>
                  <a:lnTo>
                    <a:pt x="74333" y="3365"/>
                  </a:lnTo>
                  <a:lnTo>
                    <a:pt x="17424" y="3365"/>
                  </a:lnTo>
                  <a:lnTo>
                    <a:pt x="777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8403285" y="2239303"/>
            <a:ext cx="2504440" cy="443865"/>
            <a:chOff x="3348685" y="2239302"/>
            <a:chExt cx="2504440" cy="443865"/>
          </a:xfrm>
        </p:grpSpPr>
        <p:sp>
          <p:nvSpPr>
            <p:cNvPr id="135" name="object 135"/>
            <p:cNvSpPr/>
            <p:nvPr/>
          </p:nvSpPr>
          <p:spPr>
            <a:xfrm>
              <a:off x="3350971" y="2241588"/>
              <a:ext cx="2486660" cy="439420"/>
            </a:xfrm>
            <a:custGeom>
              <a:avLst/>
              <a:gdLst/>
              <a:ahLst/>
              <a:cxnLst/>
              <a:rect l="l" t="t" r="r" b="b"/>
              <a:pathLst>
                <a:path w="2486660" h="439419">
                  <a:moveTo>
                    <a:pt x="568769" y="439165"/>
                  </a:moveTo>
                  <a:lnTo>
                    <a:pt x="568769" y="5346"/>
                  </a:lnTo>
                  <a:lnTo>
                    <a:pt x="594690" y="5346"/>
                  </a:lnTo>
                  <a:lnTo>
                    <a:pt x="594690" y="439165"/>
                  </a:lnTo>
                </a:path>
                <a:path w="2486660" h="439419">
                  <a:moveTo>
                    <a:pt x="558850" y="439165"/>
                  </a:moveTo>
                  <a:lnTo>
                    <a:pt x="558850" y="0"/>
                  </a:lnTo>
                  <a:lnTo>
                    <a:pt x="584009" y="0"/>
                  </a:lnTo>
                  <a:lnTo>
                    <a:pt x="594690" y="5346"/>
                  </a:lnTo>
                </a:path>
                <a:path w="2486660" h="439419">
                  <a:moveTo>
                    <a:pt x="558850" y="0"/>
                  </a:moveTo>
                  <a:lnTo>
                    <a:pt x="568769" y="5346"/>
                  </a:lnTo>
                </a:path>
                <a:path w="2486660" h="439419">
                  <a:moveTo>
                    <a:pt x="0" y="222630"/>
                  </a:moveTo>
                  <a:lnTo>
                    <a:pt x="12953" y="228752"/>
                  </a:lnTo>
                  <a:lnTo>
                    <a:pt x="558850" y="221106"/>
                  </a:lnTo>
                </a:path>
                <a:path w="2486660" h="439419">
                  <a:moveTo>
                    <a:pt x="595464" y="220357"/>
                  </a:moveTo>
                  <a:lnTo>
                    <a:pt x="2486266" y="194424"/>
                  </a:lnTo>
                  <a:lnTo>
                    <a:pt x="2319286" y="166966"/>
                  </a:lnTo>
                  <a:lnTo>
                    <a:pt x="2325395" y="154025"/>
                  </a:lnTo>
                  <a:lnTo>
                    <a:pt x="2273720" y="152150"/>
                  </a:lnTo>
                  <a:lnTo>
                    <a:pt x="2231448" y="151727"/>
                  </a:lnTo>
                  <a:lnTo>
                    <a:pt x="2182999" y="151404"/>
                  </a:lnTo>
                  <a:lnTo>
                    <a:pt x="2132486" y="151122"/>
                  </a:lnTo>
                  <a:lnTo>
                    <a:pt x="2107740" y="150978"/>
                  </a:lnTo>
                  <a:lnTo>
                    <a:pt x="2061839" y="150648"/>
                  </a:lnTo>
                  <a:lnTo>
                    <a:pt x="2009675" y="149937"/>
                  </a:lnTo>
                  <a:lnTo>
                    <a:pt x="1989872" y="148792"/>
                  </a:lnTo>
                  <a:lnTo>
                    <a:pt x="1992861" y="148279"/>
                  </a:lnTo>
                  <a:lnTo>
                    <a:pt x="2037793" y="146249"/>
                  </a:lnTo>
                  <a:lnTo>
                    <a:pt x="2102858" y="144410"/>
                  </a:lnTo>
                  <a:lnTo>
                    <a:pt x="2147466" y="143323"/>
                  </a:lnTo>
                  <a:lnTo>
                    <a:pt x="2200809" y="142115"/>
                  </a:lnTo>
                  <a:lnTo>
                    <a:pt x="2263402" y="140778"/>
                  </a:lnTo>
                  <a:lnTo>
                    <a:pt x="2335758" y="139306"/>
                  </a:lnTo>
                  <a:lnTo>
                    <a:pt x="1708835" y="149288"/>
                  </a:lnTo>
                  <a:lnTo>
                    <a:pt x="845527" y="173075"/>
                  </a:lnTo>
                  <a:lnTo>
                    <a:pt x="594690" y="1768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352495" y="2413901"/>
              <a:ext cx="556895" cy="6350"/>
            </a:xfrm>
            <a:custGeom>
              <a:avLst/>
              <a:gdLst/>
              <a:ahLst/>
              <a:cxnLst/>
              <a:rect l="l" t="t" r="r" b="b"/>
              <a:pathLst>
                <a:path w="556895" h="6350">
                  <a:moveTo>
                    <a:pt x="-2285" y="3054"/>
                  </a:moveTo>
                  <a:lnTo>
                    <a:pt x="558863" y="3054"/>
                  </a:lnTo>
                </a:path>
              </a:pathLst>
            </a:custGeom>
            <a:ln w="106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363925" y="2444407"/>
              <a:ext cx="2486660" cy="36195"/>
            </a:xfrm>
            <a:custGeom>
              <a:avLst/>
              <a:gdLst/>
              <a:ahLst/>
              <a:cxnLst/>
              <a:rect l="l" t="t" r="r" b="b"/>
              <a:pathLst>
                <a:path w="2486660" h="36194">
                  <a:moveTo>
                    <a:pt x="2486291" y="0"/>
                  </a:moveTo>
                  <a:lnTo>
                    <a:pt x="582510" y="27432"/>
                  </a:lnTo>
                </a:path>
                <a:path w="2486660" h="36194">
                  <a:moveTo>
                    <a:pt x="545147" y="28206"/>
                  </a:moveTo>
                  <a:lnTo>
                    <a:pt x="0" y="358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38" name="object 138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50161" y="2646439"/>
            <a:ext cx="101396" cy="99123"/>
          </a:xfrm>
          <a:prstGeom prst="rect">
            <a:avLst/>
          </a:prstGeom>
        </p:spPr>
      </p:pic>
      <p:pic>
        <p:nvPicPr>
          <p:cNvPr id="139" name="object 13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166925" y="1919084"/>
            <a:ext cx="77000" cy="72440"/>
          </a:xfrm>
          <a:prstGeom prst="rect">
            <a:avLst/>
          </a:prstGeom>
        </p:spPr>
      </p:pic>
      <p:grpSp>
        <p:nvGrpSpPr>
          <p:cNvPr id="140" name="object 140"/>
          <p:cNvGrpSpPr/>
          <p:nvPr/>
        </p:nvGrpSpPr>
        <p:grpSpPr>
          <a:xfrm>
            <a:off x="8615997" y="2791308"/>
            <a:ext cx="1815464" cy="396875"/>
            <a:chOff x="3561397" y="2791307"/>
            <a:chExt cx="1815464" cy="396875"/>
          </a:xfrm>
        </p:grpSpPr>
        <p:pic>
          <p:nvPicPr>
            <p:cNvPr id="141" name="object 1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61397" y="2834754"/>
              <a:ext cx="242442" cy="163169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3822915" y="2827146"/>
              <a:ext cx="357505" cy="188595"/>
            </a:xfrm>
            <a:custGeom>
              <a:avLst/>
              <a:gdLst/>
              <a:ahLst/>
              <a:cxnLst/>
              <a:rect l="l" t="t" r="r" b="b"/>
              <a:pathLst>
                <a:path w="357504" h="188594">
                  <a:moveTo>
                    <a:pt x="272948" y="0"/>
                  </a:moveTo>
                  <a:lnTo>
                    <a:pt x="0" y="5346"/>
                  </a:lnTo>
                  <a:lnTo>
                    <a:pt x="13565" y="41279"/>
                  </a:lnTo>
                  <a:lnTo>
                    <a:pt x="36352" y="76974"/>
                  </a:lnTo>
                  <a:lnTo>
                    <a:pt x="67218" y="110614"/>
                  </a:lnTo>
                  <a:lnTo>
                    <a:pt x="105017" y="140387"/>
                  </a:lnTo>
                  <a:lnTo>
                    <a:pt x="148606" y="164476"/>
                  </a:lnTo>
                  <a:lnTo>
                    <a:pt x="196840" y="181066"/>
                  </a:lnTo>
                  <a:lnTo>
                    <a:pt x="248575" y="188344"/>
                  </a:lnTo>
                  <a:lnTo>
                    <a:pt x="302666" y="184492"/>
                  </a:lnTo>
                  <a:lnTo>
                    <a:pt x="336980" y="167630"/>
                  </a:lnTo>
                  <a:lnTo>
                    <a:pt x="355334" y="138650"/>
                  </a:lnTo>
                  <a:lnTo>
                    <a:pt x="357142" y="106666"/>
                  </a:lnTo>
                  <a:lnTo>
                    <a:pt x="341821" y="80792"/>
                  </a:lnTo>
                  <a:lnTo>
                    <a:pt x="308787" y="70142"/>
                  </a:lnTo>
                  <a:lnTo>
                    <a:pt x="285280" y="63791"/>
                  </a:lnTo>
                  <a:lnTo>
                    <a:pt x="269994" y="47363"/>
                  </a:lnTo>
                  <a:lnTo>
                    <a:pt x="265144" y="24788"/>
                  </a:lnTo>
                  <a:lnTo>
                    <a:pt x="27294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822915" y="2825622"/>
              <a:ext cx="357505" cy="189865"/>
            </a:xfrm>
            <a:custGeom>
              <a:avLst/>
              <a:gdLst/>
              <a:ahLst/>
              <a:cxnLst/>
              <a:rect l="l" t="t" r="r" b="b"/>
              <a:pathLst>
                <a:path w="357504" h="189864">
                  <a:moveTo>
                    <a:pt x="0" y="6870"/>
                  </a:moveTo>
                  <a:lnTo>
                    <a:pt x="13565" y="42803"/>
                  </a:lnTo>
                  <a:lnTo>
                    <a:pt x="36352" y="78498"/>
                  </a:lnTo>
                  <a:lnTo>
                    <a:pt x="67218" y="112138"/>
                  </a:lnTo>
                  <a:lnTo>
                    <a:pt x="105017" y="141911"/>
                  </a:lnTo>
                  <a:lnTo>
                    <a:pt x="148606" y="166000"/>
                  </a:lnTo>
                  <a:lnTo>
                    <a:pt x="196840" y="182590"/>
                  </a:lnTo>
                  <a:lnTo>
                    <a:pt x="248575" y="189868"/>
                  </a:lnTo>
                  <a:lnTo>
                    <a:pt x="302666" y="186016"/>
                  </a:lnTo>
                  <a:lnTo>
                    <a:pt x="336980" y="169154"/>
                  </a:lnTo>
                  <a:lnTo>
                    <a:pt x="355334" y="140174"/>
                  </a:lnTo>
                  <a:lnTo>
                    <a:pt x="357142" y="108190"/>
                  </a:lnTo>
                  <a:lnTo>
                    <a:pt x="341821" y="82316"/>
                  </a:lnTo>
                  <a:lnTo>
                    <a:pt x="308787" y="71666"/>
                  </a:lnTo>
                  <a:lnTo>
                    <a:pt x="285280" y="65315"/>
                  </a:lnTo>
                  <a:lnTo>
                    <a:pt x="269994" y="48887"/>
                  </a:lnTo>
                  <a:lnTo>
                    <a:pt x="265144" y="26312"/>
                  </a:lnTo>
                  <a:lnTo>
                    <a:pt x="272948" y="1524"/>
                  </a:lnTo>
                </a:path>
                <a:path w="357504" h="189864">
                  <a:moveTo>
                    <a:pt x="122745" y="150190"/>
                  </a:moveTo>
                  <a:lnTo>
                    <a:pt x="259981" y="0"/>
                  </a:lnTo>
                </a:path>
                <a:path w="357504" h="189864">
                  <a:moveTo>
                    <a:pt x="15252" y="45745"/>
                  </a:moveTo>
                  <a:lnTo>
                    <a:pt x="54114" y="6870"/>
                  </a:lnTo>
                </a:path>
                <a:path w="357504" h="189864">
                  <a:moveTo>
                    <a:pt x="29730" y="44196"/>
                  </a:moveTo>
                  <a:lnTo>
                    <a:pt x="68605" y="534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931170" y="2850019"/>
              <a:ext cx="41275" cy="43180"/>
            </a:xfrm>
            <a:custGeom>
              <a:avLst/>
              <a:gdLst/>
              <a:ahLst/>
              <a:cxnLst/>
              <a:rect l="l" t="t" r="r" b="b"/>
              <a:pathLst>
                <a:path w="41275" h="43180">
                  <a:moveTo>
                    <a:pt x="24409" y="0"/>
                  </a:moveTo>
                  <a:lnTo>
                    <a:pt x="5346" y="5334"/>
                  </a:lnTo>
                  <a:lnTo>
                    <a:pt x="0" y="28968"/>
                  </a:lnTo>
                  <a:lnTo>
                    <a:pt x="16027" y="42684"/>
                  </a:lnTo>
                  <a:lnTo>
                    <a:pt x="36601" y="35064"/>
                  </a:lnTo>
                  <a:lnTo>
                    <a:pt x="41186" y="12966"/>
                  </a:lnTo>
                  <a:lnTo>
                    <a:pt x="2440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931170" y="2850019"/>
              <a:ext cx="41275" cy="43180"/>
            </a:xfrm>
            <a:custGeom>
              <a:avLst/>
              <a:gdLst/>
              <a:ahLst/>
              <a:cxnLst/>
              <a:rect l="l" t="t" r="r" b="b"/>
              <a:pathLst>
                <a:path w="41275" h="43180">
                  <a:moveTo>
                    <a:pt x="5346" y="5334"/>
                  </a:moveTo>
                  <a:lnTo>
                    <a:pt x="24409" y="0"/>
                  </a:lnTo>
                  <a:lnTo>
                    <a:pt x="41186" y="12966"/>
                  </a:lnTo>
                  <a:lnTo>
                    <a:pt x="36601" y="35064"/>
                  </a:lnTo>
                  <a:lnTo>
                    <a:pt x="16027" y="42684"/>
                  </a:lnTo>
                  <a:lnTo>
                    <a:pt x="0" y="28968"/>
                  </a:lnTo>
                  <a:lnTo>
                    <a:pt x="5346" y="533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941838" y="2861449"/>
              <a:ext cx="19685" cy="19050"/>
            </a:xfrm>
            <a:custGeom>
              <a:avLst/>
              <a:gdLst/>
              <a:ahLst/>
              <a:cxnLst/>
              <a:rect l="l" t="t" r="r" b="b"/>
              <a:pathLst>
                <a:path w="19685" h="19050">
                  <a:moveTo>
                    <a:pt x="14478" y="0"/>
                  </a:moveTo>
                  <a:lnTo>
                    <a:pt x="4597" y="0"/>
                  </a:lnTo>
                  <a:lnTo>
                    <a:pt x="0" y="4572"/>
                  </a:lnTo>
                  <a:lnTo>
                    <a:pt x="0" y="15252"/>
                  </a:lnTo>
                  <a:lnTo>
                    <a:pt x="4597" y="19050"/>
                  </a:lnTo>
                  <a:lnTo>
                    <a:pt x="9156" y="19050"/>
                  </a:lnTo>
                  <a:lnTo>
                    <a:pt x="14478" y="19050"/>
                  </a:lnTo>
                  <a:lnTo>
                    <a:pt x="19075" y="15252"/>
                  </a:lnTo>
                  <a:lnTo>
                    <a:pt x="19075" y="4572"/>
                  </a:lnTo>
                  <a:lnTo>
                    <a:pt x="144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744378" y="2834779"/>
              <a:ext cx="537845" cy="351155"/>
            </a:xfrm>
            <a:custGeom>
              <a:avLst/>
              <a:gdLst/>
              <a:ahLst/>
              <a:cxnLst/>
              <a:rect l="l" t="t" r="r" b="b"/>
              <a:pathLst>
                <a:path w="537845" h="351155">
                  <a:moveTo>
                    <a:pt x="206616" y="45720"/>
                  </a:moveTo>
                  <a:lnTo>
                    <a:pt x="211937" y="45720"/>
                  </a:lnTo>
                  <a:lnTo>
                    <a:pt x="216534" y="41922"/>
                  </a:lnTo>
                  <a:lnTo>
                    <a:pt x="216534" y="36588"/>
                  </a:lnTo>
                  <a:lnTo>
                    <a:pt x="216534" y="31242"/>
                  </a:lnTo>
                  <a:lnTo>
                    <a:pt x="211937" y="26670"/>
                  </a:lnTo>
                  <a:lnTo>
                    <a:pt x="206616" y="26670"/>
                  </a:lnTo>
                  <a:lnTo>
                    <a:pt x="202056" y="26670"/>
                  </a:lnTo>
                  <a:lnTo>
                    <a:pt x="197459" y="31242"/>
                  </a:lnTo>
                  <a:lnTo>
                    <a:pt x="197459" y="36588"/>
                  </a:lnTo>
                  <a:lnTo>
                    <a:pt x="197459" y="41922"/>
                  </a:lnTo>
                  <a:lnTo>
                    <a:pt x="202056" y="45720"/>
                  </a:lnTo>
                  <a:lnTo>
                    <a:pt x="206616" y="45720"/>
                  </a:lnTo>
                  <a:close/>
                </a:path>
                <a:path w="537845" h="351155">
                  <a:moveTo>
                    <a:pt x="305739" y="115112"/>
                  </a:moveTo>
                  <a:lnTo>
                    <a:pt x="305739" y="122745"/>
                  </a:lnTo>
                  <a:lnTo>
                    <a:pt x="303441" y="127317"/>
                  </a:lnTo>
                  <a:lnTo>
                    <a:pt x="296583" y="127317"/>
                  </a:lnTo>
                  <a:lnTo>
                    <a:pt x="288963" y="127317"/>
                  </a:lnTo>
                  <a:lnTo>
                    <a:pt x="286664" y="122745"/>
                  </a:lnTo>
                  <a:lnTo>
                    <a:pt x="286664" y="115112"/>
                  </a:lnTo>
                  <a:lnTo>
                    <a:pt x="286664" y="99860"/>
                  </a:lnTo>
                  <a:lnTo>
                    <a:pt x="286664" y="93002"/>
                  </a:lnTo>
                  <a:lnTo>
                    <a:pt x="290487" y="89204"/>
                  </a:lnTo>
                  <a:lnTo>
                    <a:pt x="296583" y="89204"/>
                  </a:lnTo>
                  <a:lnTo>
                    <a:pt x="302679" y="89204"/>
                  </a:lnTo>
                  <a:lnTo>
                    <a:pt x="305739" y="93002"/>
                  </a:lnTo>
                  <a:lnTo>
                    <a:pt x="305739" y="99860"/>
                  </a:lnTo>
                  <a:lnTo>
                    <a:pt x="305739" y="115112"/>
                  </a:lnTo>
                  <a:close/>
                </a:path>
                <a:path w="537845" h="351155">
                  <a:moveTo>
                    <a:pt x="298869" y="100622"/>
                  </a:moveTo>
                  <a:lnTo>
                    <a:pt x="298869" y="98336"/>
                  </a:lnTo>
                  <a:lnTo>
                    <a:pt x="298869" y="96037"/>
                  </a:lnTo>
                  <a:lnTo>
                    <a:pt x="296583" y="96037"/>
                  </a:lnTo>
                  <a:lnTo>
                    <a:pt x="294297" y="96037"/>
                  </a:lnTo>
                  <a:lnTo>
                    <a:pt x="293535" y="98336"/>
                  </a:lnTo>
                  <a:lnTo>
                    <a:pt x="293535" y="100622"/>
                  </a:lnTo>
                  <a:lnTo>
                    <a:pt x="293535" y="115887"/>
                  </a:lnTo>
                  <a:lnTo>
                    <a:pt x="293535" y="117398"/>
                  </a:lnTo>
                  <a:lnTo>
                    <a:pt x="294297" y="120459"/>
                  </a:lnTo>
                  <a:lnTo>
                    <a:pt x="296583" y="120459"/>
                  </a:lnTo>
                  <a:lnTo>
                    <a:pt x="298869" y="120459"/>
                  </a:lnTo>
                  <a:lnTo>
                    <a:pt x="298869" y="117398"/>
                  </a:lnTo>
                  <a:lnTo>
                    <a:pt x="298869" y="115887"/>
                  </a:lnTo>
                  <a:lnTo>
                    <a:pt x="298869" y="100622"/>
                  </a:lnTo>
                  <a:close/>
                </a:path>
                <a:path w="537845" h="351155">
                  <a:moveTo>
                    <a:pt x="311823" y="126542"/>
                  </a:moveTo>
                  <a:lnTo>
                    <a:pt x="311823" y="89941"/>
                  </a:lnTo>
                  <a:lnTo>
                    <a:pt x="320217" y="89941"/>
                  </a:lnTo>
                  <a:lnTo>
                    <a:pt x="323265" y="89941"/>
                  </a:lnTo>
                  <a:lnTo>
                    <a:pt x="327075" y="89941"/>
                  </a:lnTo>
                  <a:lnTo>
                    <a:pt x="329374" y="93002"/>
                  </a:lnTo>
                  <a:lnTo>
                    <a:pt x="330885" y="95275"/>
                  </a:lnTo>
                  <a:lnTo>
                    <a:pt x="330885" y="98336"/>
                  </a:lnTo>
                  <a:lnTo>
                    <a:pt x="330885" y="100622"/>
                  </a:lnTo>
                  <a:lnTo>
                    <a:pt x="330885" y="105194"/>
                  </a:lnTo>
                  <a:lnTo>
                    <a:pt x="330136" y="109004"/>
                  </a:lnTo>
                  <a:lnTo>
                    <a:pt x="327075" y="111302"/>
                  </a:lnTo>
                  <a:lnTo>
                    <a:pt x="324802" y="112826"/>
                  </a:lnTo>
                  <a:lnTo>
                    <a:pt x="321754" y="112077"/>
                  </a:lnTo>
                  <a:lnTo>
                    <a:pt x="319455" y="112077"/>
                  </a:lnTo>
                  <a:lnTo>
                    <a:pt x="319455" y="126542"/>
                  </a:lnTo>
                  <a:lnTo>
                    <a:pt x="311823" y="126542"/>
                  </a:lnTo>
                  <a:close/>
                </a:path>
                <a:path w="537845" h="351155">
                  <a:moveTo>
                    <a:pt x="319455" y="105968"/>
                  </a:moveTo>
                  <a:lnTo>
                    <a:pt x="320217" y="105968"/>
                  </a:lnTo>
                  <a:lnTo>
                    <a:pt x="321754" y="105968"/>
                  </a:lnTo>
                  <a:lnTo>
                    <a:pt x="323265" y="104432"/>
                  </a:lnTo>
                  <a:lnTo>
                    <a:pt x="324015" y="103670"/>
                  </a:lnTo>
                  <a:lnTo>
                    <a:pt x="324015" y="102146"/>
                  </a:lnTo>
                  <a:lnTo>
                    <a:pt x="324015" y="101396"/>
                  </a:lnTo>
                  <a:lnTo>
                    <a:pt x="324015" y="99860"/>
                  </a:lnTo>
                  <a:lnTo>
                    <a:pt x="324015" y="97586"/>
                  </a:lnTo>
                  <a:lnTo>
                    <a:pt x="322516" y="96812"/>
                  </a:lnTo>
                  <a:lnTo>
                    <a:pt x="320217" y="96812"/>
                  </a:lnTo>
                  <a:lnTo>
                    <a:pt x="319455" y="96812"/>
                  </a:lnTo>
                  <a:lnTo>
                    <a:pt x="319455" y="105968"/>
                  </a:lnTo>
                  <a:close/>
                </a:path>
                <a:path w="537845" h="351155">
                  <a:moveTo>
                    <a:pt x="336994" y="126542"/>
                  </a:moveTo>
                  <a:lnTo>
                    <a:pt x="336994" y="89941"/>
                  </a:lnTo>
                  <a:lnTo>
                    <a:pt x="353009" y="89941"/>
                  </a:lnTo>
                  <a:lnTo>
                    <a:pt x="353009" y="97586"/>
                  </a:lnTo>
                  <a:lnTo>
                    <a:pt x="343852" y="97586"/>
                  </a:lnTo>
                  <a:lnTo>
                    <a:pt x="343852" y="103670"/>
                  </a:lnTo>
                  <a:lnTo>
                    <a:pt x="353009" y="103670"/>
                  </a:lnTo>
                  <a:lnTo>
                    <a:pt x="353009" y="111302"/>
                  </a:lnTo>
                  <a:lnTo>
                    <a:pt x="343852" y="111302"/>
                  </a:lnTo>
                  <a:lnTo>
                    <a:pt x="343852" y="118910"/>
                  </a:lnTo>
                  <a:lnTo>
                    <a:pt x="353771" y="118910"/>
                  </a:lnTo>
                  <a:lnTo>
                    <a:pt x="353771" y="126542"/>
                  </a:lnTo>
                  <a:lnTo>
                    <a:pt x="336994" y="126542"/>
                  </a:lnTo>
                  <a:close/>
                </a:path>
                <a:path w="537845" h="351155">
                  <a:moveTo>
                    <a:pt x="365213" y="105968"/>
                  </a:moveTo>
                  <a:lnTo>
                    <a:pt x="365950" y="126542"/>
                  </a:lnTo>
                  <a:lnTo>
                    <a:pt x="359105" y="126542"/>
                  </a:lnTo>
                  <a:lnTo>
                    <a:pt x="359105" y="89941"/>
                  </a:lnTo>
                  <a:lnTo>
                    <a:pt x="366725" y="89941"/>
                  </a:lnTo>
                  <a:lnTo>
                    <a:pt x="372059" y="110540"/>
                  </a:lnTo>
                  <a:lnTo>
                    <a:pt x="371297" y="89941"/>
                  </a:lnTo>
                  <a:lnTo>
                    <a:pt x="378155" y="89941"/>
                  </a:lnTo>
                  <a:lnTo>
                    <a:pt x="378155" y="126542"/>
                  </a:lnTo>
                  <a:lnTo>
                    <a:pt x="370547" y="126542"/>
                  </a:lnTo>
                  <a:lnTo>
                    <a:pt x="365213" y="105968"/>
                  </a:lnTo>
                  <a:close/>
                </a:path>
                <a:path w="537845" h="351155">
                  <a:moveTo>
                    <a:pt x="0" y="0"/>
                  </a:moveTo>
                  <a:lnTo>
                    <a:pt x="375881" y="346887"/>
                  </a:lnTo>
                  <a:lnTo>
                    <a:pt x="382775" y="350655"/>
                  </a:lnTo>
                  <a:lnTo>
                    <a:pt x="389313" y="349556"/>
                  </a:lnTo>
                  <a:lnTo>
                    <a:pt x="394853" y="345592"/>
                  </a:lnTo>
                  <a:lnTo>
                    <a:pt x="398754" y="340766"/>
                  </a:lnTo>
                  <a:lnTo>
                    <a:pt x="537514" y="184505"/>
                  </a:lnTo>
                </a:path>
                <a:path w="537845" h="351155">
                  <a:moveTo>
                    <a:pt x="350723" y="41922"/>
                  </a:moveTo>
                  <a:lnTo>
                    <a:pt x="487959" y="243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246067" y="2821050"/>
              <a:ext cx="36830" cy="48895"/>
            </a:xfrm>
            <a:custGeom>
              <a:avLst/>
              <a:gdLst/>
              <a:ahLst/>
              <a:cxnLst/>
              <a:rect l="l" t="t" r="r" b="b"/>
              <a:pathLst>
                <a:path w="36829" h="48894">
                  <a:moveTo>
                    <a:pt x="36575" y="0"/>
                  </a:moveTo>
                  <a:lnTo>
                    <a:pt x="0" y="38874"/>
                  </a:lnTo>
                  <a:lnTo>
                    <a:pt x="3810" y="44970"/>
                  </a:lnTo>
                  <a:lnTo>
                    <a:pt x="9131" y="48768"/>
                  </a:lnTo>
                  <a:lnTo>
                    <a:pt x="13715" y="48768"/>
                  </a:lnTo>
                  <a:lnTo>
                    <a:pt x="22758" y="45148"/>
                  </a:lnTo>
                  <a:lnTo>
                    <a:pt x="30008" y="35242"/>
                  </a:lnTo>
                  <a:lnTo>
                    <a:pt x="34827" y="20478"/>
                  </a:lnTo>
                  <a:lnTo>
                    <a:pt x="36575" y="2285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246067" y="2821050"/>
              <a:ext cx="36830" cy="48895"/>
            </a:xfrm>
            <a:custGeom>
              <a:avLst/>
              <a:gdLst/>
              <a:ahLst/>
              <a:cxnLst/>
              <a:rect l="l" t="t" r="r" b="b"/>
              <a:pathLst>
                <a:path w="36829" h="48894">
                  <a:moveTo>
                    <a:pt x="0" y="38874"/>
                  </a:moveTo>
                  <a:lnTo>
                    <a:pt x="3810" y="44970"/>
                  </a:lnTo>
                  <a:lnTo>
                    <a:pt x="9131" y="48768"/>
                  </a:lnTo>
                  <a:lnTo>
                    <a:pt x="13715" y="48768"/>
                  </a:lnTo>
                  <a:lnTo>
                    <a:pt x="22758" y="45148"/>
                  </a:lnTo>
                  <a:lnTo>
                    <a:pt x="30008" y="35242"/>
                  </a:lnTo>
                  <a:lnTo>
                    <a:pt x="34827" y="20478"/>
                  </a:lnTo>
                  <a:lnTo>
                    <a:pt x="36575" y="2285"/>
                  </a:lnTo>
                  <a:lnTo>
                    <a:pt x="3657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5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54461" y="2821050"/>
              <a:ext cx="11430" cy="38874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29290" y="2791307"/>
              <a:ext cx="1147445" cy="234073"/>
            </a:xfrm>
            <a:prstGeom prst="rect">
              <a:avLst/>
            </a:prstGeom>
          </p:spPr>
        </p:pic>
      </p:grpSp>
      <p:sp>
        <p:nvSpPr>
          <p:cNvPr id="152" name="object 152"/>
          <p:cNvSpPr/>
          <p:nvPr/>
        </p:nvSpPr>
        <p:spPr>
          <a:xfrm>
            <a:off x="10523589" y="2847733"/>
            <a:ext cx="52069" cy="25400"/>
          </a:xfrm>
          <a:custGeom>
            <a:avLst/>
            <a:gdLst/>
            <a:ahLst/>
            <a:cxnLst/>
            <a:rect l="l" t="t" r="r" b="b"/>
            <a:pathLst>
              <a:path w="52070" h="25400">
                <a:moveTo>
                  <a:pt x="0" y="25158"/>
                </a:moveTo>
                <a:lnTo>
                  <a:pt x="8394" y="25158"/>
                </a:lnTo>
                <a:lnTo>
                  <a:pt x="12204" y="25158"/>
                </a:lnTo>
                <a:lnTo>
                  <a:pt x="15239" y="19812"/>
                </a:lnTo>
                <a:lnTo>
                  <a:pt x="15239" y="13716"/>
                </a:lnTo>
                <a:lnTo>
                  <a:pt x="15239" y="6857"/>
                </a:lnTo>
                <a:lnTo>
                  <a:pt x="11429" y="1511"/>
                </a:lnTo>
                <a:lnTo>
                  <a:pt x="7607" y="2285"/>
                </a:lnTo>
                <a:lnTo>
                  <a:pt x="3048" y="2285"/>
                </a:lnTo>
              </a:path>
              <a:path w="52070" h="25400">
                <a:moveTo>
                  <a:pt x="36601" y="22872"/>
                </a:moveTo>
                <a:lnTo>
                  <a:pt x="44221" y="22872"/>
                </a:lnTo>
                <a:lnTo>
                  <a:pt x="48806" y="22872"/>
                </a:lnTo>
                <a:lnTo>
                  <a:pt x="51841" y="17525"/>
                </a:lnTo>
                <a:lnTo>
                  <a:pt x="51079" y="11429"/>
                </a:lnTo>
                <a:lnTo>
                  <a:pt x="51079" y="4572"/>
                </a:lnTo>
                <a:lnTo>
                  <a:pt x="48044" y="0"/>
                </a:lnTo>
                <a:lnTo>
                  <a:pt x="44221" y="0"/>
                </a:lnTo>
                <a:lnTo>
                  <a:pt x="3964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3"/>
          <p:cNvGrpSpPr/>
          <p:nvPr/>
        </p:nvGrpSpPr>
        <p:grpSpPr>
          <a:xfrm>
            <a:off x="9906026" y="2795105"/>
            <a:ext cx="672465" cy="155575"/>
            <a:chOff x="4851425" y="2795104"/>
            <a:chExt cx="672465" cy="155575"/>
          </a:xfrm>
        </p:grpSpPr>
        <p:pic>
          <p:nvPicPr>
            <p:cNvPr id="154" name="object 15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080139" y="2887382"/>
              <a:ext cx="67119" cy="16751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5080139" y="2887383"/>
              <a:ext cx="67310" cy="17145"/>
            </a:xfrm>
            <a:custGeom>
              <a:avLst/>
              <a:gdLst/>
              <a:ahLst/>
              <a:cxnLst/>
              <a:rect l="l" t="t" r="r" b="b"/>
              <a:pathLst>
                <a:path w="67310" h="17144">
                  <a:moveTo>
                    <a:pt x="0" y="3797"/>
                  </a:moveTo>
                  <a:lnTo>
                    <a:pt x="2273" y="11417"/>
                  </a:lnTo>
                  <a:lnTo>
                    <a:pt x="8407" y="16751"/>
                  </a:lnTo>
                  <a:lnTo>
                    <a:pt x="16027" y="16751"/>
                  </a:lnTo>
                  <a:lnTo>
                    <a:pt x="50330" y="16751"/>
                  </a:lnTo>
                  <a:lnTo>
                    <a:pt x="59486" y="16751"/>
                  </a:lnTo>
                  <a:lnTo>
                    <a:pt x="67119" y="9144"/>
                  </a:lnTo>
                  <a:lnTo>
                    <a:pt x="6711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080139" y="2817990"/>
              <a:ext cx="67310" cy="47625"/>
            </a:xfrm>
            <a:custGeom>
              <a:avLst/>
              <a:gdLst/>
              <a:ahLst/>
              <a:cxnLst/>
              <a:rect l="l" t="t" r="r" b="b"/>
              <a:pathLst>
                <a:path w="67310" h="47625">
                  <a:moveTo>
                    <a:pt x="59486" y="0"/>
                  </a:moveTo>
                  <a:lnTo>
                    <a:pt x="6870" y="0"/>
                  </a:lnTo>
                  <a:lnTo>
                    <a:pt x="0" y="7632"/>
                  </a:lnTo>
                  <a:lnTo>
                    <a:pt x="0" y="47269"/>
                  </a:lnTo>
                  <a:lnTo>
                    <a:pt x="67119" y="44996"/>
                  </a:lnTo>
                  <a:lnTo>
                    <a:pt x="67119" y="7632"/>
                  </a:lnTo>
                  <a:lnTo>
                    <a:pt x="59486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853711" y="2798927"/>
              <a:ext cx="313690" cy="149860"/>
            </a:xfrm>
            <a:custGeom>
              <a:avLst/>
              <a:gdLst/>
              <a:ahLst/>
              <a:cxnLst/>
              <a:rect l="l" t="t" r="r" b="b"/>
              <a:pathLst>
                <a:path w="313689" h="149860">
                  <a:moveTo>
                    <a:pt x="293547" y="64058"/>
                  </a:moveTo>
                  <a:lnTo>
                    <a:pt x="293547" y="35852"/>
                  </a:lnTo>
                  <a:lnTo>
                    <a:pt x="293547" y="26695"/>
                  </a:lnTo>
                  <a:lnTo>
                    <a:pt x="285915" y="19062"/>
                  </a:lnTo>
                  <a:lnTo>
                    <a:pt x="276758" y="19062"/>
                  </a:lnTo>
                  <a:lnTo>
                    <a:pt x="242455" y="19062"/>
                  </a:lnTo>
                  <a:lnTo>
                    <a:pt x="233299" y="19062"/>
                  </a:lnTo>
                  <a:lnTo>
                    <a:pt x="226428" y="26695"/>
                  </a:lnTo>
                  <a:lnTo>
                    <a:pt x="226428" y="35852"/>
                  </a:lnTo>
                  <a:lnTo>
                    <a:pt x="226428" y="66332"/>
                  </a:lnTo>
                </a:path>
                <a:path w="313689" h="149860">
                  <a:moveTo>
                    <a:pt x="313359" y="86944"/>
                  </a:moveTo>
                  <a:lnTo>
                    <a:pt x="313359" y="141046"/>
                  </a:lnTo>
                  <a:lnTo>
                    <a:pt x="180695" y="149428"/>
                  </a:lnTo>
                  <a:lnTo>
                    <a:pt x="153250" y="146392"/>
                  </a:lnTo>
                  <a:lnTo>
                    <a:pt x="150190" y="133438"/>
                  </a:lnTo>
                  <a:lnTo>
                    <a:pt x="136448" y="125056"/>
                  </a:lnTo>
                  <a:lnTo>
                    <a:pt x="136448" y="97599"/>
                  </a:lnTo>
                </a:path>
                <a:path w="313689" h="149860">
                  <a:moveTo>
                    <a:pt x="136448" y="70154"/>
                  </a:moveTo>
                  <a:lnTo>
                    <a:pt x="136448" y="57962"/>
                  </a:lnTo>
                  <a:lnTo>
                    <a:pt x="100634" y="52616"/>
                  </a:lnTo>
                </a:path>
                <a:path w="313689" h="149860">
                  <a:moveTo>
                    <a:pt x="97599" y="21361"/>
                  </a:moveTo>
                  <a:lnTo>
                    <a:pt x="133413" y="26695"/>
                  </a:lnTo>
                  <a:lnTo>
                    <a:pt x="133413" y="1524"/>
                  </a:lnTo>
                </a:path>
                <a:path w="313689" h="149860">
                  <a:moveTo>
                    <a:pt x="153250" y="146392"/>
                  </a:moveTo>
                  <a:lnTo>
                    <a:pt x="19062" y="103695"/>
                  </a:lnTo>
                </a:path>
                <a:path w="313689" h="149860">
                  <a:moveTo>
                    <a:pt x="178384" y="149428"/>
                  </a:moveTo>
                  <a:lnTo>
                    <a:pt x="178384" y="94538"/>
                  </a:lnTo>
                </a:path>
                <a:path w="313689" h="149860">
                  <a:moveTo>
                    <a:pt x="178384" y="67094"/>
                  </a:moveTo>
                  <a:lnTo>
                    <a:pt x="177647" y="0"/>
                  </a:lnTo>
                </a:path>
                <a:path w="313689" h="149860">
                  <a:moveTo>
                    <a:pt x="19062" y="72440"/>
                  </a:moveTo>
                  <a:lnTo>
                    <a:pt x="19062" y="3822"/>
                  </a:lnTo>
                </a:path>
                <a:path w="313689" h="149860">
                  <a:moveTo>
                    <a:pt x="0" y="73964"/>
                  </a:moveTo>
                  <a:lnTo>
                    <a:pt x="0" y="457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43678" y="2820289"/>
              <a:ext cx="16014" cy="32016"/>
            </a:xfrm>
            <a:prstGeom prst="rect">
              <a:avLst/>
            </a:prstGeom>
          </p:spPr>
        </p:pic>
        <p:sp>
          <p:nvSpPr>
            <p:cNvPr id="159" name="object 159"/>
            <p:cNvSpPr/>
            <p:nvPr/>
          </p:nvSpPr>
          <p:spPr>
            <a:xfrm>
              <a:off x="4891062" y="2820289"/>
              <a:ext cx="78105" cy="51435"/>
            </a:xfrm>
            <a:custGeom>
              <a:avLst/>
              <a:gdLst/>
              <a:ahLst/>
              <a:cxnLst/>
              <a:rect l="l" t="t" r="r" b="b"/>
              <a:pathLst>
                <a:path w="78104" h="51435">
                  <a:moveTo>
                    <a:pt x="60248" y="32016"/>
                  </a:moveTo>
                  <a:lnTo>
                    <a:pt x="64808" y="32016"/>
                  </a:lnTo>
                  <a:lnTo>
                    <a:pt x="68630" y="24396"/>
                  </a:lnTo>
                  <a:lnTo>
                    <a:pt x="68630" y="16014"/>
                  </a:lnTo>
                  <a:lnTo>
                    <a:pt x="68630" y="6857"/>
                  </a:lnTo>
                  <a:lnTo>
                    <a:pt x="64808" y="0"/>
                  </a:lnTo>
                  <a:lnTo>
                    <a:pt x="60248" y="0"/>
                  </a:lnTo>
                  <a:lnTo>
                    <a:pt x="56426" y="0"/>
                  </a:lnTo>
                  <a:lnTo>
                    <a:pt x="52616" y="6857"/>
                  </a:lnTo>
                  <a:lnTo>
                    <a:pt x="52616" y="16014"/>
                  </a:lnTo>
                  <a:lnTo>
                    <a:pt x="52616" y="24396"/>
                  </a:lnTo>
                  <a:lnTo>
                    <a:pt x="56426" y="32016"/>
                  </a:lnTo>
                  <a:lnTo>
                    <a:pt x="60248" y="32016"/>
                  </a:lnTo>
                  <a:close/>
                </a:path>
                <a:path w="78104" h="51435">
                  <a:moveTo>
                    <a:pt x="0" y="32016"/>
                  </a:moveTo>
                  <a:lnTo>
                    <a:pt x="0" y="19824"/>
                  </a:lnTo>
                  <a:lnTo>
                    <a:pt x="6121" y="12204"/>
                  </a:lnTo>
                  <a:lnTo>
                    <a:pt x="31267" y="12204"/>
                  </a:lnTo>
                  <a:lnTo>
                    <a:pt x="36614" y="17525"/>
                  </a:lnTo>
                  <a:lnTo>
                    <a:pt x="36614" y="51079"/>
                  </a:lnTo>
                </a:path>
                <a:path w="78104" h="51435">
                  <a:moveTo>
                    <a:pt x="53378" y="20574"/>
                  </a:moveTo>
                  <a:lnTo>
                    <a:pt x="41173" y="20574"/>
                  </a:lnTo>
                  <a:lnTo>
                    <a:pt x="41173" y="38874"/>
                  </a:lnTo>
                  <a:lnTo>
                    <a:pt x="41173" y="44970"/>
                  </a:lnTo>
                  <a:lnTo>
                    <a:pt x="43459" y="50317"/>
                  </a:lnTo>
                  <a:lnTo>
                    <a:pt x="48806" y="50317"/>
                  </a:lnTo>
                </a:path>
                <a:path w="78104" h="51435">
                  <a:moveTo>
                    <a:pt x="73202" y="33540"/>
                  </a:moveTo>
                  <a:lnTo>
                    <a:pt x="73202" y="48793"/>
                  </a:lnTo>
                </a:path>
                <a:path w="78104" h="51435">
                  <a:moveTo>
                    <a:pt x="77774" y="34302"/>
                  </a:moveTo>
                  <a:lnTo>
                    <a:pt x="77774" y="4952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095392" y="2917101"/>
              <a:ext cx="22225" cy="27305"/>
            </a:xfrm>
            <a:custGeom>
              <a:avLst/>
              <a:gdLst/>
              <a:ahLst/>
              <a:cxnLst/>
              <a:rect l="l" t="t" r="r" b="b"/>
              <a:pathLst>
                <a:path w="22225" h="27305">
                  <a:moveTo>
                    <a:pt x="16789" y="0"/>
                  </a:moveTo>
                  <a:lnTo>
                    <a:pt x="4584" y="0"/>
                  </a:lnTo>
                  <a:lnTo>
                    <a:pt x="0" y="6108"/>
                  </a:lnTo>
                  <a:lnTo>
                    <a:pt x="0" y="20599"/>
                  </a:lnTo>
                  <a:lnTo>
                    <a:pt x="4584" y="26682"/>
                  </a:lnTo>
                  <a:lnTo>
                    <a:pt x="10668" y="26682"/>
                  </a:lnTo>
                  <a:lnTo>
                    <a:pt x="16789" y="26682"/>
                  </a:lnTo>
                  <a:lnTo>
                    <a:pt x="22136" y="20599"/>
                  </a:lnTo>
                  <a:lnTo>
                    <a:pt x="22136" y="6108"/>
                  </a:lnTo>
                  <a:lnTo>
                    <a:pt x="16789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095392" y="2917101"/>
              <a:ext cx="22225" cy="27305"/>
            </a:xfrm>
            <a:custGeom>
              <a:avLst/>
              <a:gdLst/>
              <a:ahLst/>
              <a:cxnLst/>
              <a:rect l="l" t="t" r="r" b="b"/>
              <a:pathLst>
                <a:path w="22225" h="27305">
                  <a:moveTo>
                    <a:pt x="10668" y="26682"/>
                  </a:moveTo>
                  <a:lnTo>
                    <a:pt x="16789" y="26682"/>
                  </a:lnTo>
                  <a:lnTo>
                    <a:pt x="22136" y="20599"/>
                  </a:lnTo>
                  <a:lnTo>
                    <a:pt x="22136" y="13716"/>
                  </a:lnTo>
                  <a:lnTo>
                    <a:pt x="22136" y="6108"/>
                  </a:lnTo>
                  <a:lnTo>
                    <a:pt x="16789" y="0"/>
                  </a:lnTo>
                  <a:lnTo>
                    <a:pt x="10668" y="0"/>
                  </a:lnTo>
                  <a:lnTo>
                    <a:pt x="4584" y="0"/>
                  </a:lnTo>
                  <a:lnTo>
                    <a:pt x="0" y="6108"/>
                  </a:lnTo>
                  <a:lnTo>
                    <a:pt x="0" y="13716"/>
                  </a:lnTo>
                  <a:lnTo>
                    <a:pt x="0" y="20599"/>
                  </a:lnTo>
                  <a:lnTo>
                    <a:pt x="4584" y="26682"/>
                  </a:lnTo>
                  <a:lnTo>
                    <a:pt x="10668" y="266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01488" y="2924721"/>
              <a:ext cx="9931" cy="11455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5087759" y="2797416"/>
              <a:ext cx="168910" cy="146685"/>
            </a:xfrm>
            <a:custGeom>
              <a:avLst/>
              <a:gdLst/>
              <a:ahLst/>
              <a:cxnLst/>
              <a:rect l="l" t="t" r="r" b="b"/>
              <a:pathLst>
                <a:path w="168910" h="146685">
                  <a:moveTo>
                    <a:pt x="18300" y="138760"/>
                  </a:moveTo>
                  <a:lnTo>
                    <a:pt x="21386" y="138760"/>
                  </a:lnTo>
                  <a:lnTo>
                    <a:pt x="23660" y="136474"/>
                  </a:lnTo>
                  <a:lnTo>
                    <a:pt x="23660" y="133400"/>
                  </a:lnTo>
                  <a:lnTo>
                    <a:pt x="23660" y="129603"/>
                  </a:lnTo>
                  <a:lnTo>
                    <a:pt x="21386" y="127304"/>
                  </a:lnTo>
                  <a:lnTo>
                    <a:pt x="18300" y="127304"/>
                  </a:lnTo>
                  <a:lnTo>
                    <a:pt x="16027" y="127304"/>
                  </a:lnTo>
                  <a:lnTo>
                    <a:pt x="13728" y="129603"/>
                  </a:lnTo>
                  <a:lnTo>
                    <a:pt x="13728" y="133400"/>
                  </a:lnTo>
                  <a:lnTo>
                    <a:pt x="13728" y="136474"/>
                  </a:lnTo>
                  <a:lnTo>
                    <a:pt x="16027" y="138760"/>
                  </a:lnTo>
                  <a:lnTo>
                    <a:pt x="18300" y="138760"/>
                  </a:lnTo>
                  <a:close/>
                </a:path>
                <a:path w="168910" h="146685">
                  <a:moveTo>
                    <a:pt x="18300" y="119684"/>
                  </a:moveTo>
                  <a:lnTo>
                    <a:pt x="11455" y="118922"/>
                  </a:lnTo>
                  <a:lnTo>
                    <a:pt x="4584" y="118922"/>
                  </a:lnTo>
                  <a:lnTo>
                    <a:pt x="0" y="125044"/>
                  </a:lnTo>
                  <a:lnTo>
                    <a:pt x="0" y="131876"/>
                  </a:lnTo>
                  <a:lnTo>
                    <a:pt x="0" y="137985"/>
                  </a:lnTo>
                  <a:lnTo>
                    <a:pt x="3835" y="143332"/>
                  </a:lnTo>
                  <a:lnTo>
                    <a:pt x="8407" y="144843"/>
                  </a:lnTo>
                  <a:lnTo>
                    <a:pt x="18300" y="146367"/>
                  </a:lnTo>
                </a:path>
                <a:path w="168910" h="146685">
                  <a:moveTo>
                    <a:pt x="78562" y="62509"/>
                  </a:moveTo>
                  <a:lnTo>
                    <a:pt x="124269" y="34290"/>
                  </a:lnTo>
                  <a:lnTo>
                    <a:pt x="124269" y="1511"/>
                  </a:lnTo>
                  <a:lnTo>
                    <a:pt x="147180" y="0"/>
                  </a:lnTo>
                  <a:lnTo>
                    <a:pt x="147180" y="35814"/>
                  </a:lnTo>
                  <a:lnTo>
                    <a:pt x="168503" y="358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210530" y="2882798"/>
              <a:ext cx="22225" cy="32384"/>
            </a:xfrm>
            <a:custGeom>
              <a:avLst/>
              <a:gdLst/>
              <a:ahLst/>
              <a:cxnLst/>
              <a:rect l="l" t="t" r="r" b="b"/>
              <a:pathLst>
                <a:path w="22225" h="32385">
                  <a:moveTo>
                    <a:pt x="22085" y="0"/>
                  </a:moveTo>
                  <a:lnTo>
                    <a:pt x="0" y="2286"/>
                  </a:lnTo>
                  <a:lnTo>
                    <a:pt x="0" y="32016"/>
                  </a:lnTo>
                  <a:lnTo>
                    <a:pt x="22085" y="32016"/>
                  </a:lnTo>
                  <a:lnTo>
                    <a:pt x="220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210530" y="2882798"/>
              <a:ext cx="22225" cy="32384"/>
            </a:xfrm>
            <a:custGeom>
              <a:avLst/>
              <a:gdLst/>
              <a:ahLst/>
              <a:cxnLst/>
              <a:rect l="l" t="t" r="r" b="b"/>
              <a:pathLst>
                <a:path w="22225" h="32385">
                  <a:moveTo>
                    <a:pt x="0" y="2286"/>
                  </a:moveTo>
                  <a:lnTo>
                    <a:pt x="0" y="32016"/>
                  </a:lnTo>
                  <a:lnTo>
                    <a:pt x="22085" y="32016"/>
                  </a:lnTo>
                  <a:lnTo>
                    <a:pt x="22085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208994" y="2827147"/>
              <a:ext cx="75565" cy="33020"/>
            </a:xfrm>
            <a:custGeom>
              <a:avLst/>
              <a:gdLst/>
              <a:ahLst/>
              <a:cxnLst/>
              <a:rect l="l" t="t" r="r" b="b"/>
              <a:pathLst>
                <a:path w="75564" h="33019">
                  <a:moveTo>
                    <a:pt x="58724" y="0"/>
                  </a:moveTo>
                  <a:lnTo>
                    <a:pt x="50744" y="2015"/>
                  </a:lnTo>
                  <a:lnTo>
                    <a:pt x="46986" y="8107"/>
                  </a:lnTo>
                  <a:lnTo>
                    <a:pt x="45090" y="14910"/>
                  </a:lnTo>
                  <a:lnTo>
                    <a:pt x="42697" y="19062"/>
                  </a:lnTo>
                  <a:lnTo>
                    <a:pt x="37376" y="20586"/>
                  </a:lnTo>
                  <a:lnTo>
                    <a:pt x="28981" y="19799"/>
                  </a:lnTo>
                  <a:lnTo>
                    <a:pt x="24409" y="17538"/>
                  </a:lnTo>
                  <a:lnTo>
                    <a:pt x="19824" y="15989"/>
                  </a:lnTo>
                  <a:lnTo>
                    <a:pt x="17551" y="13716"/>
                  </a:lnTo>
                  <a:lnTo>
                    <a:pt x="5346" y="13716"/>
                  </a:lnTo>
                  <a:lnTo>
                    <a:pt x="0" y="19799"/>
                  </a:lnTo>
                  <a:lnTo>
                    <a:pt x="0" y="28955"/>
                  </a:lnTo>
                  <a:lnTo>
                    <a:pt x="762" y="31267"/>
                  </a:lnTo>
                  <a:lnTo>
                    <a:pt x="762" y="32778"/>
                  </a:lnTo>
                  <a:lnTo>
                    <a:pt x="75488" y="28955"/>
                  </a:lnTo>
                  <a:lnTo>
                    <a:pt x="74908" y="21325"/>
                  </a:lnTo>
                  <a:lnTo>
                    <a:pt x="72545" y="11901"/>
                  </a:lnTo>
                  <a:lnTo>
                    <a:pt x="67462" y="3765"/>
                  </a:lnTo>
                  <a:lnTo>
                    <a:pt x="5872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208994" y="2795104"/>
              <a:ext cx="215900" cy="114935"/>
            </a:xfrm>
            <a:custGeom>
              <a:avLst/>
              <a:gdLst/>
              <a:ahLst/>
              <a:cxnLst/>
              <a:rect l="l" t="t" r="r" b="b"/>
              <a:pathLst>
                <a:path w="215900" h="114935">
                  <a:moveTo>
                    <a:pt x="762" y="64820"/>
                  </a:moveTo>
                  <a:lnTo>
                    <a:pt x="762" y="63309"/>
                  </a:lnTo>
                  <a:lnTo>
                    <a:pt x="0" y="60998"/>
                  </a:lnTo>
                  <a:lnTo>
                    <a:pt x="0" y="59486"/>
                  </a:lnTo>
                  <a:lnTo>
                    <a:pt x="0" y="51841"/>
                  </a:lnTo>
                  <a:lnTo>
                    <a:pt x="5346" y="45758"/>
                  </a:lnTo>
                  <a:lnTo>
                    <a:pt x="12217" y="45758"/>
                  </a:lnTo>
                  <a:lnTo>
                    <a:pt x="17551" y="45758"/>
                  </a:lnTo>
                  <a:lnTo>
                    <a:pt x="19824" y="48031"/>
                  </a:lnTo>
                  <a:lnTo>
                    <a:pt x="24409" y="49580"/>
                  </a:lnTo>
                  <a:lnTo>
                    <a:pt x="28981" y="51841"/>
                  </a:lnTo>
                  <a:lnTo>
                    <a:pt x="37376" y="52628"/>
                  </a:lnTo>
                  <a:lnTo>
                    <a:pt x="42697" y="51104"/>
                  </a:lnTo>
                  <a:lnTo>
                    <a:pt x="45090" y="46952"/>
                  </a:lnTo>
                  <a:lnTo>
                    <a:pt x="46986" y="40149"/>
                  </a:lnTo>
                  <a:lnTo>
                    <a:pt x="50744" y="34058"/>
                  </a:lnTo>
                  <a:lnTo>
                    <a:pt x="58724" y="32042"/>
                  </a:lnTo>
                  <a:lnTo>
                    <a:pt x="67462" y="35807"/>
                  </a:lnTo>
                  <a:lnTo>
                    <a:pt x="72545" y="43943"/>
                  </a:lnTo>
                  <a:lnTo>
                    <a:pt x="74908" y="53367"/>
                  </a:lnTo>
                  <a:lnTo>
                    <a:pt x="75488" y="60998"/>
                  </a:lnTo>
                </a:path>
                <a:path w="215900" h="114935">
                  <a:moveTo>
                    <a:pt x="69392" y="60998"/>
                  </a:moveTo>
                  <a:lnTo>
                    <a:pt x="69392" y="55664"/>
                  </a:lnTo>
                  <a:lnTo>
                    <a:pt x="64808" y="50317"/>
                  </a:lnTo>
                  <a:lnTo>
                    <a:pt x="59461" y="50317"/>
                  </a:lnTo>
                  <a:lnTo>
                    <a:pt x="54127" y="50317"/>
                  </a:lnTo>
                  <a:lnTo>
                    <a:pt x="50317" y="55664"/>
                  </a:lnTo>
                  <a:lnTo>
                    <a:pt x="50317" y="60998"/>
                  </a:lnTo>
                </a:path>
                <a:path w="215900" h="114935">
                  <a:moveTo>
                    <a:pt x="25184" y="19088"/>
                  </a:moveTo>
                  <a:lnTo>
                    <a:pt x="75488" y="32042"/>
                  </a:lnTo>
                  <a:lnTo>
                    <a:pt x="75488" y="45008"/>
                  </a:lnTo>
                </a:path>
                <a:path w="215900" h="114935">
                  <a:moveTo>
                    <a:pt x="71653" y="47282"/>
                  </a:moveTo>
                  <a:lnTo>
                    <a:pt x="107505" y="47282"/>
                  </a:lnTo>
                  <a:lnTo>
                    <a:pt x="115125" y="47282"/>
                  </a:lnTo>
                  <a:lnTo>
                    <a:pt x="115125" y="51841"/>
                  </a:lnTo>
                  <a:lnTo>
                    <a:pt x="115912" y="57200"/>
                  </a:lnTo>
                </a:path>
                <a:path w="215900" h="114935">
                  <a:moveTo>
                    <a:pt x="89966" y="0"/>
                  </a:moveTo>
                  <a:lnTo>
                    <a:pt x="89966" y="45008"/>
                  </a:lnTo>
                </a:path>
                <a:path w="215900" h="114935">
                  <a:moveTo>
                    <a:pt x="112102" y="83121"/>
                  </a:moveTo>
                  <a:lnTo>
                    <a:pt x="215773" y="114388"/>
                  </a:lnTo>
                  <a:lnTo>
                    <a:pt x="214249" y="3822"/>
                  </a:lnTo>
                </a:path>
                <a:path w="215900" h="114935">
                  <a:moveTo>
                    <a:pt x="205092" y="109816"/>
                  </a:moveTo>
                  <a:lnTo>
                    <a:pt x="203568" y="38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440756" y="2825623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4">
                  <a:moveTo>
                    <a:pt x="15252" y="0"/>
                  </a:moveTo>
                  <a:lnTo>
                    <a:pt x="6121" y="0"/>
                  </a:lnTo>
                  <a:lnTo>
                    <a:pt x="0" y="6083"/>
                  </a:lnTo>
                  <a:lnTo>
                    <a:pt x="0" y="19799"/>
                  </a:lnTo>
                  <a:lnTo>
                    <a:pt x="3835" y="25146"/>
                  </a:lnTo>
                  <a:lnTo>
                    <a:pt x="9956" y="27431"/>
                  </a:lnTo>
                  <a:lnTo>
                    <a:pt x="14503" y="28206"/>
                  </a:lnTo>
                  <a:lnTo>
                    <a:pt x="19088" y="29730"/>
                  </a:lnTo>
                  <a:lnTo>
                    <a:pt x="22161" y="28206"/>
                  </a:lnTo>
                  <a:lnTo>
                    <a:pt x="29781" y="6870"/>
                  </a:lnTo>
                  <a:lnTo>
                    <a:pt x="24422" y="2260"/>
                  </a:lnTo>
                  <a:lnTo>
                    <a:pt x="19837" y="1524"/>
                  </a:lnTo>
                  <a:lnTo>
                    <a:pt x="16802" y="749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440756" y="2801226"/>
              <a:ext cx="29845" cy="54610"/>
            </a:xfrm>
            <a:custGeom>
              <a:avLst/>
              <a:gdLst/>
              <a:ahLst/>
              <a:cxnLst/>
              <a:rect l="l" t="t" r="r" b="b"/>
              <a:pathLst>
                <a:path w="29845" h="54610">
                  <a:moveTo>
                    <a:pt x="29781" y="31267"/>
                  </a:moveTo>
                  <a:lnTo>
                    <a:pt x="24422" y="26657"/>
                  </a:lnTo>
                  <a:lnTo>
                    <a:pt x="19837" y="25920"/>
                  </a:lnTo>
                  <a:lnTo>
                    <a:pt x="16802" y="25146"/>
                  </a:lnTo>
                  <a:lnTo>
                    <a:pt x="15252" y="24396"/>
                  </a:lnTo>
                  <a:lnTo>
                    <a:pt x="14503" y="24396"/>
                  </a:lnTo>
                  <a:lnTo>
                    <a:pt x="13754" y="24396"/>
                  </a:lnTo>
                  <a:lnTo>
                    <a:pt x="6121" y="24396"/>
                  </a:lnTo>
                  <a:lnTo>
                    <a:pt x="0" y="30480"/>
                  </a:lnTo>
                  <a:lnTo>
                    <a:pt x="0" y="38112"/>
                  </a:lnTo>
                  <a:lnTo>
                    <a:pt x="0" y="44196"/>
                  </a:lnTo>
                  <a:lnTo>
                    <a:pt x="3835" y="49542"/>
                  </a:lnTo>
                  <a:lnTo>
                    <a:pt x="9956" y="51828"/>
                  </a:lnTo>
                  <a:lnTo>
                    <a:pt x="14503" y="52603"/>
                  </a:lnTo>
                  <a:lnTo>
                    <a:pt x="19088" y="54127"/>
                  </a:lnTo>
                  <a:lnTo>
                    <a:pt x="22161" y="52603"/>
                  </a:lnTo>
                </a:path>
                <a:path w="29845" h="54610">
                  <a:moveTo>
                    <a:pt x="27470" y="0"/>
                  </a:moveTo>
                  <a:lnTo>
                    <a:pt x="27470" y="2974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468988" y="2853055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30">
                  <a:moveTo>
                    <a:pt x="380" y="-2285"/>
                  </a:moveTo>
                  <a:lnTo>
                    <a:pt x="380" y="25933"/>
                  </a:lnTo>
                </a:path>
              </a:pathLst>
            </a:custGeom>
            <a:ln w="533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424767" y="2830969"/>
              <a:ext cx="97155" cy="78740"/>
            </a:xfrm>
            <a:custGeom>
              <a:avLst/>
              <a:gdLst/>
              <a:ahLst/>
              <a:cxnLst/>
              <a:rect l="l" t="t" r="r" b="b"/>
              <a:pathLst>
                <a:path w="97154" h="78739">
                  <a:moveTo>
                    <a:pt x="44983" y="66319"/>
                  </a:moveTo>
                  <a:lnTo>
                    <a:pt x="44983" y="76238"/>
                  </a:lnTo>
                  <a:lnTo>
                    <a:pt x="0" y="78524"/>
                  </a:lnTo>
                </a:path>
                <a:path w="97154" h="78739">
                  <a:moveTo>
                    <a:pt x="48806" y="4559"/>
                  </a:moveTo>
                  <a:lnTo>
                    <a:pt x="54876" y="0"/>
                  </a:lnTo>
                  <a:lnTo>
                    <a:pt x="57188" y="5334"/>
                  </a:lnTo>
                  <a:lnTo>
                    <a:pt x="63284" y="10655"/>
                  </a:lnTo>
                  <a:lnTo>
                    <a:pt x="67081" y="12966"/>
                  </a:lnTo>
                  <a:lnTo>
                    <a:pt x="65410" y="20455"/>
                  </a:lnTo>
                  <a:lnTo>
                    <a:pt x="65095" y="28382"/>
                  </a:lnTo>
                  <a:lnTo>
                    <a:pt x="66354" y="35460"/>
                  </a:lnTo>
                  <a:lnTo>
                    <a:pt x="69405" y="40398"/>
                  </a:lnTo>
                  <a:lnTo>
                    <a:pt x="64808" y="43434"/>
                  </a:lnTo>
                  <a:lnTo>
                    <a:pt x="61722" y="52603"/>
                  </a:lnTo>
                  <a:lnTo>
                    <a:pt x="60223" y="57912"/>
                  </a:lnTo>
                  <a:lnTo>
                    <a:pt x="57924" y="57912"/>
                  </a:lnTo>
                  <a:lnTo>
                    <a:pt x="52616" y="56413"/>
                  </a:lnTo>
                  <a:lnTo>
                    <a:pt x="50304" y="54114"/>
                  </a:lnTo>
                </a:path>
                <a:path w="97154" h="78739">
                  <a:moveTo>
                    <a:pt x="54876" y="0"/>
                  </a:moveTo>
                  <a:lnTo>
                    <a:pt x="70129" y="0"/>
                  </a:lnTo>
                  <a:lnTo>
                    <a:pt x="77038" y="2260"/>
                  </a:lnTo>
                  <a:lnTo>
                    <a:pt x="83096" y="9144"/>
                  </a:lnTo>
                  <a:lnTo>
                    <a:pt x="85382" y="12966"/>
                  </a:lnTo>
                  <a:lnTo>
                    <a:pt x="86030" y="19490"/>
                  </a:lnTo>
                  <a:lnTo>
                    <a:pt x="85958" y="27525"/>
                  </a:lnTo>
                  <a:lnTo>
                    <a:pt x="85598" y="35139"/>
                  </a:lnTo>
                  <a:lnTo>
                    <a:pt x="85382" y="40398"/>
                  </a:lnTo>
                  <a:lnTo>
                    <a:pt x="82334" y="47256"/>
                  </a:lnTo>
                  <a:lnTo>
                    <a:pt x="79298" y="54902"/>
                  </a:lnTo>
                  <a:lnTo>
                    <a:pt x="77038" y="57175"/>
                  </a:lnTo>
                  <a:lnTo>
                    <a:pt x="60223" y="57912"/>
                  </a:lnTo>
                </a:path>
                <a:path w="97154" h="78739">
                  <a:moveTo>
                    <a:pt x="67081" y="12966"/>
                  </a:moveTo>
                  <a:lnTo>
                    <a:pt x="85382" y="12966"/>
                  </a:lnTo>
                </a:path>
                <a:path w="97154" h="78739">
                  <a:moveTo>
                    <a:pt x="69405" y="40398"/>
                  </a:moveTo>
                  <a:lnTo>
                    <a:pt x="85382" y="40398"/>
                  </a:lnTo>
                  <a:lnTo>
                    <a:pt x="89954" y="40398"/>
                  </a:lnTo>
                  <a:lnTo>
                    <a:pt x="93764" y="40398"/>
                  </a:lnTo>
                  <a:lnTo>
                    <a:pt x="96837" y="35052"/>
                  </a:lnTo>
                  <a:lnTo>
                    <a:pt x="96837" y="28194"/>
                  </a:lnTo>
                  <a:lnTo>
                    <a:pt x="96062" y="22085"/>
                  </a:lnTo>
                  <a:lnTo>
                    <a:pt x="93027" y="16764"/>
                  </a:lnTo>
                  <a:lnTo>
                    <a:pt x="89204" y="16764"/>
                  </a:lnTo>
                  <a:lnTo>
                    <a:pt x="86144" y="175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" name="object 172"/>
          <p:cNvSpPr/>
          <p:nvPr/>
        </p:nvSpPr>
        <p:spPr>
          <a:xfrm>
            <a:off x="8750947" y="3442424"/>
            <a:ext cx="33020" cy="22225"/>
          </a:xfrm>
          <a:custGeom>
            <a:avLst/>
            <a:gdLst/>
            <a:ahLst/>
            <a:cxnLst/>
            <a:rect l="l" t="t" r="r" b="b"/>
            <a:pathLst>
              <a:path w="33020" h="22225">
                <a:moveTo>
                  <a:pt x="32791" y="0"/>
                </a:moveTo>
                <a:lnTo>
                  <a:pt x="0" y="0"/>
                </a:lnTo>
                <a:lnTo>
                  <a:pt x="0" y="22110"/>
                </a:lnTo>
                <a:lnTo>
                  <a:pt x="26974" y="20599"/>
                </a:lnTo>
                <a:lnTo>
                  <a:pt x="3279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529841" y="3484537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4" h="24764">
                <a:moveTo>
                  <a:pt x="5334" y="0"/>
                </a:moveTo>
                <a:lnTo>
                  <a:pt x="0" y="0"/>
                </a:lnTo>
                <a:lnTo>
                  <a:pt x="0" y="24168"/>
                </a:lnTo>
                <a:lnTo>
                  <a:pt x="5334" y="24168"/>
                </a:lnTo>
                <a:lnTo>
                  <a:pt x="5334" y="0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588299" y="3529940"/>
            <a:ext cx="14604" cy="48895"/>
          </a:xfrm>
          <a:custGeom>
            <a:avLst/>
            <a:gdLst/>
            <a:ahLst/>
            <a:cxnLst/>
            <a:rect l="l" t="t" r="r" b="b"/>
            <a:pathLst>
              <a:path w="14604" h="48895">
                <a:moveTo>
                  <a:pt x="12636" y="13347"/>
                </a:moveTo>
                <a:lnTo>
                  <a:pt x="8978" y="0"/>
                </a:lnTo>
                <a:lnTo>
                  <a:pt x="0" y="0"/>
                </a:lnTo>
                <a:lnTo>
                  <a:pt x="4292" y="13347"/>
                </a:lnTo>
                <a:lnTo>
                  <a:pt x="12636" y="13347"/>
                </a:lnTo>
                <a:close/>
              </a:path>
              <a:path w="14604" h="48895">
                <a:moveTo>
                  <a:pt x="14173" y="37757"/>
                </a:moveTo>
                <a:lnTo>
                  <a:pt x="12611" y="14465"/>
                </a:lnTo>
                <a:lnTo>
                  <a:pt x="2933" y="14465"/>
                </a:lnTo>
                <a:lnTo>
                  <a:pt x="1206" y="48742"/>
                </a:lnTo>
                <a:lnTo>
                  <a:pt x="11506" y="47244"/>
                </a:lnTo>
                <a:lnTo>
                  <a:pt x="14173" y="37757"/>
                </a:lnTo>
                <a:close/>
              </a:path>
            </a:pathLst>
          </a:custGeom>
          <a:solidFill>
            <a:srgbClr val="8D8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" name="object 175"/>
          <p:cNvGrpSpPr/>
          <p:nvPr/>
        </p:nvGrpSpPr>
        <p:grpSpPr>
          <a:xfrm>
            <a:off x="8589315" y="3328809"/>
            <a:ext cx="117475" cy="632460"/>
            <a:chOff x="3534714" y="3328809"/>
            <a:chExt cx="117475" cy="632460"/>
          </a:xfrm>
        </p:grpSpPr>
        <p:sp>
          <p:nvSpPr>
            <p:cNvPr id="176" name="object 176"/>
            <p:cNvSpPr/>
            <p:nvPr/>
          </p:nvSpPr>
          <p:spPr>
            <a:xfrm>
              <a:off x="3534715" y="3412299"/>
              <a:ext cx="14604" cy="50165"/>
            </a:xfrm>
            <a:custGeom>
              <a:avLst/>
              <a:gdLst/>
              <a:ahLst/>
              <a:cxnLst/>
              <a:rect l="l" t="t" r="r" b="b"/>
              <a:pathLst>
                <a:path w="14604" h="50164">
                  <a:moveTo>
                    <a:pt x="11823" y="13360"/>
                  </a:moveTo>
                  <a:lnTo>
                    <a:pt x="8394" y="0"/>
                  </a:lnTo>
                  <a:lnTo>
                    <a:pt x="0" y="0"/>
                  </a:lnTo>
                  <a:lnTo>
                    <a:pt x="4025" y="13360"/>
                  </a:lnTo>
                  <a:lnTo>
                    <a:pt x="11823" y="13360"/>
                  </a:lnTo>
                  <a:close/>
                </a:path>
                <a:path w="14604" h="50164">
                  <a:moveTo>
                    <a:pt x="14478" y="38976"/>
                  </a:moveTo>
                  <a:lnTo>
                    <a:pt x="12915" y="15621"/>
                  </a:lnTo>
                  <a:lnTo>
                    <a:pt x="3238" y="15621"/>
                  </a:lnTo>
                  <a:lnTo>
                    <a:pt x="1524" y="49961"/>
                  </a:lnTo>
                  <a:lnTo>
                    <a:pt x="11823" y="48437"/>
                  </a:lnTo>
                  <a:lnTo>
                    <a:pt x="14478" y="38976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563378" y="3328809"/>
              <a:ext cx="88900" cy="632460"/>
            </a:xfrm>
            <a:custGeom>
              <a:avLst/>
              <a:gdLst/>
              <a:ahLst/>
              <a:cxnLst/>
              <a:rect l="l" t="t" r="r" b="b"/>
              <a:pathLst>
                <a:path w="88900" h="632460">
                  <a:moveTo>
                    <a:pt x="6400" y="0"/>
                  </a:moveTo>
                  <a:lnTo>
                    <a:pt x="4533" y="263144"/>
                  </a:lnTo>
                  <a:lnTo>
                    <a:pt x="0" y="262763"/>
                  </a:lnTo>
                  <a:lnTo>
                    <a:pt x="2590" y="541337"/>
                  </a:lnTo>
                  <a:lnTo>
                    <a:pt x="88645" y="631913"/>
                  </a:lnTo>
                  <a:lnTo>
                    <a:pt x="86461" y="62522"/>
                  </a:lnTo>
                  <a:lnTo>
                    <a:pt x="6400" y="0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8" name="object 17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564750" y="3523068"/>
              <a:ext cx="64973" cy="93205"/>
            </a:xfrm>
            <a:prstGeom prst="rect">
              <a:avLst/>
            </a:prstGeom>
          </p:spPr>
        </p:pic>
        <p:pic>
          <p:nvPicPr>
            <p:cNvPr id="179" name="object 17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559606" y="3370402"/>
              <a:ext cx="64973" cy="90322"/>
            </a:xfrm>
            <a:prstGeom prst="rect">
              <a:avLst/>
            </a:prstGeom>
          </p:spPr>
        </p:pic>
      </p:grpSp>
      <p:grpSp>
        <p:nvGrpSpPr>
          <p:cNvPr id="180" name="object 180"/>
          <p:cNvGrpSpPr/>
          <p:nvPr/>
        </p:nvGrpSpPr>
        <p:grpSpPr>
          <a:xfrm>
            <a:off x="10493833" y="2868321"/>
            <a:ext cx="33655" cy="34925"/>
            <a:chOff x="5439232" y="2868320"/>
            <a:chExt cx="33655" cy="34925"/>
          </a:xfrm>
        </p:grpSpPr>
        <p:sp>
          <p:nvSpPr>
            <p:cNvPr id="181" name="object 181"/>
            <p:cNvSpPr/>
            <p:nvPr/>
          </p:nvSpPr>
          <p:spPr>
            <a:xfrm>
              <a:off x="5441518" y="2870606"/>
              <a:ext cx="29209" cy="29845"/>
            </a:xfrm>
            <a:custGeom>
              <a:avLst/>
              <a:gdLst/>
              <a:ahLst/>
              <a:cxnLst/>
              <a:rect l="l" t="t" r="r" b="b"/>
              <a:pathLst>
                <a:path w="29210" h="29844">
                  <a:moveTo>
                    <a:pt x="15265" y="0"/>
                  </a:moveTo>
                  <a:lnTo>
                    <a:pt x="6121" y="0"/>
                  </a:lnTo>
                  <a:lnTo>
                    <a:pt x="0" y="6095"/>
                  </a:lnTo>
                  <a:lnTo>
                    <a:pt x="0" y="19811"/>
                  </a:lnTo>
                  <a:lnTo>
                    <a:pt x="3835" y="25171"/>
                  </a:lnTo>
                  <a:lnTo>
                    <a:pt x="9194" y="27457"/>
                  </a:lnTo>
                  <a:lnTo>
                    <a:pt x="13741" y="28193"/>
                  </a:lnTo>
                  <a:lnTo>
                    <a:pt x="19075" y="29730"/>
                  </a:lnTo>
                  <a:lnTo>
                    <a:pt x="22123" y="28193"/>
                  </a:lnTo>
                  <a:lnTo>
                    <a:pt x="29019" y="6857"/>
                  </a:lnTo>
                  <a:lnTo>
                    <a:pt x="24434" y="2285"/>
                  </a:lnTo>
                  <a:lnTo>
                    <a:pt x="19837" y="1524"/>
                  </a:lnTo>
                  <a:lnTo>
                    <a:pt x="16040" y="761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441518" y="2870606"/>
              <a:ext cx="29209" cy="29845"/>
            </a:xfrm>
            <a:custGeom>
              <a:avLst/>
              <a:gdLst/>
              <a:ahLst/>
              <a:cxnLst/>
              <a:rect l="l" t="t" r="r" b="b"/>
              <a:pathLst>
                <a:path w="29210" h="29844">
                  <a:moveTo>
                    <a:pt x="29019" y="6857"/>
                  </a:moveTo>
                  <a:lnTo>
                    <a:pt x="24434" y="2285"/>
                  </a:lnTo>
                  <a:lnTo>
                    <a:pt x="19837" y="1524"/>
                  </a:lnTo>
                  <a:lnTo>
                    <a:pt x="16040" y="761"/>
                  </a:lnTo>
                  <a:lnTo>
                    <a:pt x="15265" y="0"/>
                  </a:lnTo>
                  <a:lnTo>
                    <a:pt x="14490" y="0"/>
                  </a:lnTo>
                  <a:lnTo>
                    <a:pt x="13741" y="0"/>
                  </a:lnTo>
                  <a:lnTo>
                    <a:pt x="6121" y="0"/>
                  </a:lnTo>
                  <a:lnTo>
                    <a:pt x="0" y="6095"/>
                  </a:lnTo>
                  <a:lnTo>
                    <a:pt x="0" y="13741"/>
                  </a:lnTo>
                  <a:lnTo>
                    <a:pt x="0" y="19811"/>
                  </a:lnTo>
                  <a:lnTo>
                    <a:pt x="3835" y="25171"/>
                  </a:lnTo>
                  <a:lnTo>
                    <a:pt x="9194" y="27457"/>
                  </a:lnTo>
                  <a:lnTo>
                    <a:pt x="13741" y="28193"/>
                  </a:lnTo>
                  <a:lnTo>
                    <a:pt x="19075" y="29730"/>
                  </a:lnTo>
                  <a:lnTo>
                    <a:pt x="22123" y="2819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3" name="object 183"/>
          <p:cNvGrpSpPr/>
          <p:nvPr/>
        </p:nvGrpSpPr>
        <p:grpSpPr>
          <a:xfrm>
            <a:off x="9246527" y="3488145"/>
            <a:ext cx="25400" cy="56515"/>
            <a:chOff x="4191927" y="3488144"/>
            <a:chExt cx="25400" cy="56515"/>
          </a:xfrm>
        </p:grpSpPr>
        <p:sp>
          <p:nvSpPr>
            <p:cNvPr id="184" name="object 184"/>
            <p:cNvSpPr/>
            <p:nvPr/>
          </p:nvSpPr>
          <p:spPr>
            <a:xfrm>
              <a:off x="4194213" y="3490430"/>
              <a:ext cx="20955" cy="52069"/>
            </a:xfrm>
            <a:custGeom>
              <a:avLst/>
              <a:gdLst/>
              <a:ahLst/>
              <a:cxnLst/>
              <a:rect l="l" t="t" r="r" b="b"/>
              <a:pathLst>
                <a:path w="20954" h="52070">
                  <a:moveTo>
                    <a:pt x="3797" y="0"/>
                  </a:moveTo>
                  <a:lnTo>
                    <a:pt x="8382" y="16802"/>
                  </a:lnTo>
                  <a:lnTo>
                    <a:pt x="8382" y="38112"/>
                  </a:lnTo>
                  <a:lnTo>
                    <a:pt x="4572" y="51866"/>
                  </a:lnTo>
                  <a:lnTo>
                    <a:pt x="1536" y="37376"/>
                  </a:lnTo>
                  <a:lnTo>
                    <a:pt x="0" y="16040"/>
                  </a:lnTo>
                  <a:lnTo>
                    <a:pt x="3797" y="0"/>
                  </a:lnTo>
                  <a:close/>
                </a:path>
                <a:path w="20954" h="52070">
                  <a:moveTo>
                    <a:pt x="3797" y="0"/>
                  </a:moveTo>
                  <a:lnTo>
                    <a:pt x="16014" y="0"/>
                  </a:lnTo>
                  <a:lnTo>
                    <a:pt x="19824" y="16040"/>
                  </a:lnTo>
                  <a:lnTo>
                    <a:pt x="20599" y="37376"/>
                  </a:lnTo>
                  <a:lnTo>
                    <a:pt x="16776" y="51117"/>
                  </a:lnTo>
                  <a:lnTo>
                    <a:pt x="4572" y="518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202595" y="3506470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-2285" y="380"/>
                  </a:moveTo>
                  <a:lnTo>
                    <a:pt x="13728" y="380"/>
                  </a:lnTo>
                </a:path>
              </a:pathLst>
            </a:custGeom>
            <a:ln w="53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202595" y="35278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-2286" y="368"/>
                  </a:moveTo>
                  <a:lnTo>
                    <a:pt x="14503" y="368"/>
                  </a:lnTo>
                </a:path>
              </a:pathLst>
            </a:custGeom>
            <a:ln w="53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" name="object 187"/>
          <p:cNvGrpSpPr/>
          <p:nvPr/>
        </p:nvGrpSpPr>
        <p:grpSpPr>
          <a:xfrm>
            <a:off x="9247289" y="3371532"/>
            <a:ext cx="26034" cy="55244"/>
            <a:chOff x="4192689" y="3371532"/>
            <a:chExt cx="26034" cy="55244"/>
          </a:xfrm>
        </p:grpSpPr>
        <p:sp>
          <p:nvSpPr>
            <p:cNvPr id="188" name="object 188"/>
            <p:cNvSpPr/>
            <p:nvPr/>
          </p:nvSpPr>
          <p:spPr>
            <a:xfrm>
              <a:off x="4194975" y="3373818"/>
              <a:ext cx="21590" cy="50800"/>
            </a:xfrm>
            <a:custGeom>
              <a:avLst/>
              <a:gdLst/>
              <a:ahLst/>
              <a:cxnLst/>
              <a:rect l="l" t="t" r="r" b="b"/>
              <a:pathLst>
                <a:path w="21589" h="50800">
                  <a:moveTo>
                    <a:pt x="4572" y="736"/>
                  </a:moveTo>
                  <a:lnTo>
                    <a:pt x="8382" y="15989"/>
                  </a:lnTo>
                  <a:lnTo>
                    <a:pt x="8382" y="37338"/>
                  </a:lnTo>
                  <a:lnTo>
                    <a:pt x="3810" y="50317"/>
                  </a:lnTo>
                  <a:lnTo>
                    <a:pt x="774" y="36563"/>
                  </a:lnTo>
                  <a:lnTo>
                    <a:pt x="0" y="15214"/>
                  </a:lnTo>
                  <a:lnTo>
                    <a:pt x="4572" y="736"/>
                  </a:lnTo>
                  <a:close/>
                </a:path>
                <a:path w="21589" h="50800">
                  <a:moveTo>
                    <a:pt x="4572" y="736"/>
                  </a:moveTo>
                  <a:lnTo>
                    <a:pt x="16776" y="0"/>
                  </a:lnTo>
                  <a:lnTo>
                    <a:pt x="21348" y="15989"/>
                  </a:lnTo>
                  <a:lnTo>
                    <a:pt x="21348" y="36563"/>
                  </a:lnTo>
                  <a:lnTo>
                    <a:pt x="16776" y="50317"/>
                  </a:lnTo>
                  <a:lnTo>
                    <a:pt x="3810" y="50317"/>
                  </a:lnTo>
                </a:path>
                <a:path w="21589" h="50800">
                  <a:moveTo>
                    <a:pt x="21348" y="15989"/>
                  </a:moveTo>
                  <a:lnTo>
                    <a:pt x="8382" y="159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203357" y="3410381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-2286" y="387"/>
                  </a:moveTo>
                  <a:lnTo>
                    <a:pt x="15252" y="387"/>
                  </a:lnTo>
                </a:path>
              </a:pathLst>
            </a:custGeom>
            <a:ln w="534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" name="object 190"/>
          <p:cNvSpPr/>
          <p:nvPr/>
        </p:nvSpPr>
        <p:spPr>
          <a:xfrm>
            <a:off x="9885439" y="3349396"/>
            <a:ext cx="20955" cy="43180"/>
          </a:xfrm>
          <a:custGeom>
            <a:avLst/>
            <a:gdLst/>
            <a:ahLst/>
            <a:cxnLst/>
            <a:rect l="l" t="t" r="r" b="b"/>
            <a:pathLst>
              <a:path w="20954" h="43179">
                <a:moveTo>
                  <a:pt x="6108" y="0"/>
                </a:moveTo>
                <a:lnTo>
                  <a:pt x="11430" y="13741"/>
                </a:lnTo>
                <a:lnTo>
                  <a:pt x="11430" y="31280"/>
                </a:lnTo>
                <a:lnTo>
                  <a:pt x="5334" y="42697"/>
                </a:lnTo>
                <a:lnTo>
                  <a:pt x="1536" y="30492"/>
                </a:lnTo>
                <a:lnTo>
                  <a:pt x="0" y="12966"/>
                </a:lnTo>
                <a:lnTo>
                  <a:pt x="6108" y="0"/>
                </a:lnTo>
                <a:close/>
              </a:path>
              <a:path w="20954" h="43179">
                <a:moveTo>
                  <a:pt x="6108" y="0"/>
                </a:moveTo>
                <a:lnTo>
                  <a:pt x="15252" y="0"/>
                </a:lnTo>
                <a:lnTo>
                  <a:pt x="20599" y="13741"/>
                </a:lnTo>
                <a:lnTo>
                  <a:pt x="20599" y="31280"/>
                </a:lnTo>
                <a:lnTo>
                  <a:pt x="14478" y="42697"/>
                </a:lnTo>
                <a:lnTo>
                  <a:pt x="5334" y="42697"/>
                </a:lnTo>
              </a:path>
              <a:path w="20954" h="43179">
                <a:moveTo>
                  <a:pt x="20599" y="13741"/>
                </a:moveTo>
                <a:lnTo>
                  <a:pt x="11430" y="13741"/>
                </a:lnTo>
              </a:path>
              <a:path w="20954" h="43179">
                <a:moveTo>
                  <a:pt x="20599" y="31280"/>
                </a:moveTo>
                <a:lnTo>
                  <a:pt x="11430" y="3128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884665" y="3478264"/>
            <a:ext cx="20955" cy="43815"/>
          </a:xfrm>
          <a:custGeom>
            <a:avLst/>
            <a:gdLst/>
            <a:ahLst/>
            <a:cxnLst/>
            <a:rect l="l" t="t" r="r" b="b"/>
            <a:pathLst>
              <a:path w="20954" h="43814">
                <a:moveTo>
                  <a:pt x="5346" y="0"/>
                </a:moveTo>
                <a:lnTo>
                  <a:pt x="10693" y="13703"/>
                </a:lnTo>
                <a:lnTo>
                  <a:pt x="10693" y="32029"/>
                </a:lnTo>
                <a:lnTo>
                  <a:pt x="4584" y="43446"/>
                </a:lnTo>
                <a:lnTo>
                  <a:pt x="774" y="31242"/>
                </a:lnTo>
                <a:lnTo>
                  <a:pt x="0" y="13703"/>
                </a:lnTo>
                <a:lnTo>
                  <a:pt x="5346" y="0"/>
                </a:lnTo>
                <a:close/>
              </a:path>
              <a:path w="20954" h="43814">
                <a:moveTo>
                  <a:pt x="5346" y="0"/>
                </a:moveTo>
                <a:lnTo>
                  <a:pt x="15252" y="0"/>
                </a:lnTo>
                <a:lnTo>
                  <a:pt x="20599" y="13703"/>
                </a:lnTo>
                <a:lnTo>
                  <a:pt x="20599" y="32029"/>
                </a:lnTo>
                <a:lnTo>
                  <a:pt x="14516" y="43446"/>
                </a:lnTo>
                <a:lnTo>
                  <a:pt x="4584" y="43446"/>
                </a:lnTo>
              </a:path>
              <a:path w="20954" h="43814">
                <a:moveTo>
                  <a:pt x="20599" y="13703"/>
                </a:moveTo>
                <a:lnTo>
                  <a:pt x="10693" y="13703"/>
                </a:lnTo>
              </a:path>
              <a:path w="20954" h="43814">
                <a:moveTo>
                  <a:pt x="20599" y="32029"/>
                </a:moveTo>
                <a:lnTo>
                  <a:pt x="10693" y="32029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2" name="object 192"/>
          <p:cNvGrpSpPr/>
          <p:nvPr/>
        </p:nvGrpSpPr>
        <p:grpSpPr>
          <a:xfrm>
            <a:off x="8327809" y="1299235"/>
            <a:ext cx="2426970" cy="1496060"/>
            <a:chOff x="3273209" y="1299235"/>
            <a:chExt cx="2426970" cy="1496060"/>
          </a:xfrm>
        </p:grpSpPr>
        <p:sp>
          <p:nvSpPr>
            <p:cNvPr id="193" name="object 193"/>
            <p:cNvSpPr/>
            <p:nvPr/>
          </p:nvSpPr>
          <p:spPr>
            <a:xfrm>
              <a:off x="3275495" y="1301521"/>
              <a:ext cx="2422525" cy="1228725"/>
            </a:xfrm>
            <a:custGeom>
              <a:avLst/>
              <a:gdLst/>
              <a:ahLst/>
              <a:cxnLst/>
              <a:rect l="l" t="t" r="r" b="b"/>
              <a:pathLst>
                <a:path w="2422525" h="1228725">
                  <a:moveTo>
                    <a:pt x="18287" y="151739"/>
                  </a:moveTo>
                  <a:lnTo>
                    <a:pt x="18287" y="27457"/>
                  </a:lnTo>
                  <a:lnTo>
                    <a:pt x="18287" y="26695"/>
                  </a:lnTo>
                  <a:lnTo>
                    <a:pt x="18287" y="25908"/>
                  </a:lnTo>
                  <a:lnTo>
                    <a:pt x="19050" y="21348"/>
                  </a:lnTo>
                  <a:lnTo>
                    <a:pt x="18287" y="18313"/>
                  </a:lnTo>
                  <a:lnTo>
                    <a:pt x="18287" y="15265"/>
                  </a:lnTo>
                  <a:lnTo>
                    <a:pt x="18287" y="12966"/>
                  </a:lnTo>
                  <a:lnTo>
                    <a:pt x="16763" y="12192"/>
                  </a:lnTo>
                  <a:lnTo>
                    <a:pt x="15252" y="14490"/>
                  </a:lnTo>
                  <a:lnTo>
                    <a:pt x="0" y="31254"/>
                  </a:lnTo>
                  <a:lnTo>
                    <a:pt x="0" y="18313"/>
                  </a:lnTo>
                  <a:lnTo>
                    <a:pt x="11429" y="6108"/>
                  </a:lnTo>
                  <a:lnTo>
                    <a:pt x="18211" y="755"/>
                  </a:lnTo>
                  <a:lnTo>
                    <a:pt x="23345" y="2767"/>
                  </a:lnTo>
                  <a:lnTo>
                    <a:pt x="26331" y="11786"/>
                  </a:lnTo>
                  <a:lnTo>
                    <a:pt x="26669" y="27457"/>
                  </a:lnTo>
                  <a:lnTo>
                    <a:pt x="26669" y="148666"/>
                  </a:lnTo>
                </a:path>
                <a:path w="2422525" h="1228725">
                  <a:moveTo>
                    <a:pt x="65570" y="1213789"/>
                  </a:moveTo>
                  <a:lnTo>
                    <a:pt x="67094" y="1090269"/>
                  </a:lnTo>
                  <a:lnTo>
                    <a:pt x="57937" y="1041476"/>
                  </a:lnTo>
                  <a:lnTo>
                    <a:pt x="55651" y="894321"/>
                  </a:lnTo>
                  <a:lnTo>
                    <a:pt x="69380" y="847064"/>
                  </a:lnTo>
                  <a:lnTo>
                    <a:pt x="64033" y="137998"/>
                  </a:lnTo>
                  <a:lnTo>
                    <a:pt x="16763" y="152488"/>
                  </a:lnTo>
                  <a:lnTo>
                    <a:pt x="17538" y="1226756"/>
                  </a:lnTo>
                  <a:lnTo>
                    <a:pt x="21348" y="1228280"/>
                  </a:lnTo>
                </a:path>
                <a:path w="2422525" h="1228725">
                  <a:moveTo>
                    <a:pt x="72415" y="151739"/>
                  </a:moveTo>
                  <a:lnTo>
                    <a:pt x="2418410" y="199758"/>
                  </a:lnTo>
                  <a:lnTo>
                    <a:pt x="2422232" y="79298"/>
                  </a:lnTo>
                  <a:lnTo>
                    <a:pt x="2420647" y="70635"/>
                  </a:lnTo>
                  <a:lnTo>
                    <a:pt x="2416414" y="64906"/>
                  </a:lnTo>
                  <a:lnTo>
                    <a:pt x="2410322" y="61610"/>
                  </a:lnTo>
                  <a:lnTo>
                    <a:pt x="2403157" y="60248"/>
                  </a:lnTo>
                  <a:lnTo>
                    <a:pt x="19812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3275495" y="1332026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69">
                  <a:moveTo>
                    <a:pt x="-2285" y="374"/>
                  </a:moveTo>
                  <a:lnTo>
                    <a:pt x="20574" y="374"/>
                  </a:lnTo>
                </a:path>
              </a:pathLst>
            </a:custGeom>
            <a:ln w="53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350971" y="2471839"/>
              <a:ext cx="85090" cy="321310"/>
            </a:xfrm>
            <a:custGeom>
              <a:avLst/>
              <a:gdLst/>
              <a:ahLst/>
              <a:cxnLst/>
              <a:rect l="l" t="t" r="r" b="b"/>
              <a:pathLst>
                <a:path w="85089" h="321310">
                  <a:moveTo>
                    <a:pt x="84620" y="321005"/>
                  </a:moveTo>
                  <a:lnTo>
                    <a:pt x="84620" y="0"/>
                  </a:lnTo>
                </a:path>
                <a:path w="85089" h="321310">
                  <a:moveTo>
                    <a:pt x="11429" y="321005"/>
                  </a:moveTo>
                  <a:lnTo>
                    <a:pt x="12953" y="8394"/>
                  </a:lnTo>
                  <a:lnTo>
                    <a:pt x="0" y="38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255198" y="2445156"/>
              <a:ext cx="48895" cy="10795"/>
            </a:xfrm>
            <a:custGeom>
              <a:avLst/>
              <a:gdLst/>
              <a:ahLst/>
              <a:cxnLst/>
              <a:rect l="l" t="t" r="r" b="b"/>
              <a:pathLst>
                <a:path w="48895" h="10794">
                  <a:moveTo>
                    <a:pt x="39649" y="0"/>
                  </a:moveTo>
                  <a:lnTo>
                    <a:pt x="6870" y="774"/>
                  </a:lnTo>
                  <a:lnTo>
                    <a:pt x="3073" y="1524"/>
                  </a:lnTo>
                  <a:lnTo>
                    <a:pt x="0" y="3060"/>
                  </a:lnTo>
                  <a:lnTo>
                    <a:pt x="0" y="8394"/>
                  </a:lnTo>
                  <a:lnTo>
                    <a:pt x="10693" y="10667"/>
                  </a:lnTo>
                  <a:lnTo>
                    <a:pt x="37376" y="10667"/>
                  </a:lnTo>
                  <a:lnTo>
                    <a:pt x="48806" y="8394"/>
                  </a:lnTo>
                  <a:lnTo>
                    <a:pt x="48806" y="3060"/>
                  </a:lnTo>
                  <a:lnTo>
                    <a:pt x="44983" y="1524"/>
                  </a:lnTo>
                  <a:lnTo>
                    <a:pt x="39649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255198" y="2445156"/>
              <a:ext cx="48895" cy="10795"/>
            </a:xfrm>
            <a:custGeom>
              <a:avLst/>
              <a:gdLst/>
              <a:ahLst/>
              <a:cxnLst/>
              <a:rect l="l" t="t" r="r" b="b"/>
              <a:pathLst>
                <a:path w="48895" h="10794">
                  <a:moveTo>
                    <a:pt x="6870" y="774"/>
                  </a:moveTo>
                  <a:lnTo>
                    <a:pt x="3073" y="1524"/>
                  </a:lnTo>
                  <a:lnTo>
                    <a:pt x="0" y="3060"/>
                  </a:lnTo>
                  <a:lnTo>
                    <a:pt x="0" y="4584"/>
                  </a:lnTo>
                  <a:lnTo>
                    <a:pt x="0" y="8394"/>
                  </a:lnTo>
                  <a:lnTo>
                    <a:pt x="10693" y="10667"/>
                  </a:lnTo>
                  <a:lnTo>
                    <a:pt x="24409" y="10667"/>
                  </a:lnTo>
                  <a:lnTo>
                    <a:pt x="37376" y="10667"/>
                  </a:lnTo>
                  <a:lnTo>
                    <a:pt x="48806" y="8394"/>
                  </a:lnTo>
                  <a:lnTo>
                    <a:pt x="48806" y="4584"/>
                  </a:lnTo>
                  <a:lnTo>
                    <a:pt x="48806" y="3060"/>
                  </a:lnTo>
                  <a:lnTo>
                    <a:pt x="44983" y="1524"/>
                  </a:lnTo>
                  <a:lnTo>
                    <a:pt x="39649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263199" y="2431656"/>
              <a:ext cx="33020" cy="17780"/>
            </a:xfrm>
            <a:custGeom>
              <a:avLst/>
              <a:gdLst/>
              <a:ahLst/>
              <a:cxnLst/>
              <a:rect l="l" t="t" r="r" b="b"/>
              <a:pathLst>
                <a:path w="33020" h="17780">
                  <a:moveTo>
                    <a:pt x="25171" y="0"/>
                  </a:moveTo>
                  <a:lnTo>
                    <a:pt x="7645" y="0"/>
                  </a:lnTo>
                  <a:lnTo>
                    <a:pt x="0" y="1524"/>
                  </a:lnTo>
                  <a:lnTo>
                    <a:pt x="0" y="16001"/>
                  </a:lnTo>
                  <a:lnTo>
                    <a:pt x="7645" y="17525"/>
                  </a:lnTo>
                  <a:lnTo>
                    <a:pt x="25171" y="17525"/>
                  </a:lnTo>
                  <a:lnTo>
                    <a:pt x="32791" y="16001"/>
                  </a:lnTo>
                  <a:lnTo>
                    <a:pt x="32791" y="14477"/>
                  </a:lnTo>
                  <a:lnTo>
                    <a:pt x="32791" y="152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263199" y="2431656"/>
              <a:ext cx="33020" cy="17780"/>
            </a:xfrm>
            <a:custGeom>
              <a:avLst/>
              <a:gdLst/>
              <a:ahLst/>
              <a:cxnLst/>
              <a:rect l="l" t="t" r="r" b="b"/>
              <a:pathLst>
                <a:path w="33020" h="17780">
                  <a:moveTo>
                    <a:pt x="32791" y="14477"/>
                  </a:moveTo>
                  <a:lnTo>
                    <a:pt x="32791" y="16001"/>
                  </a:lnTo>
                  <a:lnTo>
                    <a:pt x="25171" y="17525"/>
                  </a:lnTo>
                  <a:lnTo>
                    <a:pt x="16014" y="17525"/>
                  </a:lnTo>
                  <a:lnTo>
                    <a:pt x="7645" y="17525"/>
                  </a:lnTo>
                  <a:lnTo>
                    <a:pt x="0" y="16001"/>
                  </a:lnTo>
                  <a:lnTo>
                    <a:pt x="0" y="14477"/>
                  </a:lnTo>
                  <a:lnTo>
                    <a:pt x="0" y="2285"/>
                  </a:lnTo>
                  <a:lnTo>
                    <a:pt x="0" y="1524"/>
                  </a:lnTo>
                  <a:lnTo>
                    <a:pt x="7645" y="0"/>
                  </a:lnTo>
                  <a:lnTo>
                    <a:pt x="16014" y="0"/>
                  </a:lnTo>
                  <a:lnTo>
                    <a:pt x="25171" y="0"/>
                  </a:lnTo>
                  <a:lnTo>
                    <a:pt x="32791" y="1524"/>
                  </a:lnTo>
                  <a:lnTo>
                    <a:pt x="32791" y="2285"/>
                  </a:lnTo>
                  <a:lnTo>
                    <a:pt x="32791" y="144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4997043" y="2434475"/>
              <a:ext cx="38100" cy="8890"/>
            </a:xfrm>
            <a:custGeom>
              <a:avLst/>
              <a:gdLst/>
              <a:ahLst/>
              <a:cxnLst/>
              <a:rect l="l" t="t" r="r" b="b"/>
              <a:pathLst>
                <a:path w="38100" h="8889">
                  <a:moveTo>
                    <a:pt x="31267" y="0"/>
                  </a:moveTo>
                  <a:lnTo>
                    <a:pt x="5333" y="0"/>
                  </a:lnTo>
                  <a:lnTo>
                    <a:pt x="1524" y="774"/>
                  </a:lnTo>
                  <a:lnTo>
                    <a:pt x="0" y="2298"/>
                  </a:lnTo>
                  <a:lnTo>
                    <a:pt x="0" y="6108"/>
                  </a:lnTo>
                  <a:lnTo>
                    <a:pt x="8407" y="8407"/>
                  </a:lnTo>
                  <a:lnTo>
                    <a:pt x="29743" y="8407"/>
                  </a:lnTo>
                  <a:lnTo>
                    <a:pt x="38100" y="6108"/>
                  </a:lnTo>
                  <a:lnTo>
                    <a:pt x="38100" y="2298"/>
                  </a:lnTo>
                  <a:lnTo>
                    <a:pt x="35839" y="774"/>
                  </a:lnTo>
                  <a:lnTo>
                    <a:pt x="3126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4210227" y="2434475"/>
              <a:ext cx="825500" cy="211454"/>
            </a:xfrm>
            <a:custGeom>
              <a:avLst/>
              <a:gdLst/>
              <a:ahLst/>
              <a:cxnLst/>
              <a:rect l="l" t="t" r="r" b="b"/>
              <a:pathLst>
                <a:path w="825500" h="211455">
                  <a:moveTo>
                    <a:pt x="792149" y="0"/>
                  </a:moveTo>
                  <a:lnTo>
                    <a:pt x="788339" y="774"/>
                  </a:lnTo>
                  <a:lnTo>
                    <a:pt x="786815" y="2298"/>
                  </a:lnTo>
                  <a:lnTo>
                    <a:pt x="786815" y="3822"/>
                  </a:lnTo>
                  <a:lnTo>
                    <a:pt x="786815" y="6108"/>
                  </a:lnTo>
                  <a:lnTo>
                    <a:pt x="795223" y="8407"/>
                  </a:lnTo>
                  <a:lnTo>
                    <a:pt x="805865" y="8407"/>
                  </a:lnTo>
                  <a:lnTo>
                    <a:pt x="816559" y="8407"/>
                  </a:lnTo>
                  <a:lnTo>
                    <a:pt x="824915" y="6108"/>
                  </a:lnTo>
                  <a:lnTo>
                    <a:pt x="824915" y="3822"/>
                  </a:lnTo>
                  <a:lnTo>
                    <a:pt x="824915" y="2298"/>
                  </a:lnTo>
                  <a:lnTo>
                    <a:pt x="822655" y="774"/>
                  </a:lnTo>
                  <a:lnTo>
                    <a:pt x="818083" y="0"/>
                  </a:lnTo>
                </a:path>
                <a:path w="825500" h="211455">
                  <a:moveTo>
                    <a:pt x="0" y="25933"/>
                  </a:moveTo>
                  <a:lnTo>
                    <a:pt x="5346" y="28981"/>
                  </a:lnTo>
                  <a:lnTo>
                    <a:pt x="9905" y="34328"/>
                  </a:lnTo>
                  <a:lnTo>
                    <a:pt x="9905" y="41186"/>
                  </a:lnTo>
                  <a:lnTo>
                    <a:pt x="5346" y="211213"/>
                  </a:lnTo>
                  <a:lnTo>
                    <a:pt x="705243" y="200532"/>
                  </a:lnTo>
                  <a:lnTo>
                    <a:pt x="709802" y="34328"/>
                  </a:lnTo>
                  <a:lnTo>
                    <a:pt x="709802" y="27470"/>
                  </a:lnTo>
                  <a:lnTo>
                    <a:pt x="708291" y="16014"/>
                  </a:lnTo>
                  <a:lnTo>
                    <a:pt x="695325" y="1601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4241469" y="2498534"/>
              <a:ext cx="257810" cy="130175"/>
            </a:xfrm>
            <a:custGeom>
              <a:avLst/>
              <a:gdLst/>
              <a:ahLst/>
              <a:cxnLst/>
              <a:rect l="l" t="t" r="r" b="b"/>
              <a:pathLst>
                <a:path w="257810" h="130175">
                  <a:moveTo>
                    <a:pt x="245503" y="0"/>
                  </a:moveTo>
                  <a:lnTo>
                    <a:pt x="14490" y="3048"/>
                  </a:lnTo>
                  <a:lnTo>
                    <a:pt x="14490" y="51854"/>
                  </a:lnTo>
                  <a:lnTo>
                    <a:pt x="0" y="53352"/>
                  </a:lnTo>
                  <a:lnTo>
                    <a:pt x="128866" y="129616"/>
                  </a:lnTo>
                  <a:lnTo>
                    <a:pt x="257721" y="51854"/>
                  </a:lnTo>
                  <a:lnTo>
                    <a:pt x="245503" y="50317"/>
                  </a:lnTo>
                  <a:lnTo>
                    <a:pt x="245503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4241469" y="2498534"/>
              <a:ext cx="257810" cy="130175"/>
            </a:xfrm>
            <a:custGeom>
              <a:avLst/>
              <a:gdLst/>
              <a:ahLst/>
              <a:cxnLst/>
              <a:rect l="l" t="t" r="r" b="b"/>
              <a:pathLst>
                <a:path w="257810" h="130175">
                  <a:moveTo>
                    <a:pt x="14490" y="3048"/>
                  </a:moveTo>
                  <a:lnTo>
                    <a:pt x="14490" y="51854"/>
                  </a:lnTo>
                  <a:lnTo>
                    <a:pt x="0" y="53352"/>
                  </a:lnTo>
                  <a:lnTo>
                    <a:pt x="128866" y="129616"/>
                  </a:lnTo>
                  <a:lnTo>
                    <a:pt x="257721" y="51854"/>
                  </a:lnTo>
                  <a:lnTo>
                    <a:pt x="245503" y="50317"/>
                  </a:lnTo>
                  <a:lnTo>
                    <a:pt x="245503" y="0"/>
                  </a:lnTo>
                  <a:lnTo>
                    <a:pt x="14490" y="304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4261320" y="2511488"/>
              <a:ext cx="61594" cy="20320"/>
            </a:xfrm>
            <a:custGeom>
              <a:avLst/>
              <a:gdLst/>
              <a:ahLst/>
              <a:cxnLst/>
              <a:rect l="l" t="t" r="r" b="b"/>
              <a:pathLst>
                <a:path w="61595" h="20319">
                  <a:moveTo>
                    <a:pt x="34290" y="3822"/>
                  </a:moveTo>
                  <a:lnTo>
                    <a:pt x="31254" y="0"/>
                  </a:lnTo>
                  <a:lnTo>
                    <a:pt x="28956" y="0"/>
                  </a:lnTo>
                  <a:lnTo>
                    <a:pt x="28956" y="6858"/>
                  </a:lnTo>
                  <a:lnTo>
                    <a:pt x="28956" y="12966"/>
                  </a:lnTo>
                  <a:lnTo>
                    <a:pt x="28181" y="16014"/>
                  </a:lnTo>
                  <a:lnTo>
                    <a:pt x="21323" y="16014"/>
                  </a:lnTo>
                  <a:lnTo>
                    <a:pt x="20574" y="12966"/>
                  </a:lnTo>
                  <a:lnTo>
                    <a:pt x="20574" y="6858"/>
                  </a:lnTo>
                  <a:lnTo>
                    <a:pt x="21323" y="3822"/>
                  </a:lnTo>
                  <a:lnTo>
                    <a:pt x="28181" y="3822"/>
                  </a:lnTo>
                  <a:lnTo>
                    <a:pt x="28956" y="6858"/>
                  </a:lnTo>
                  <a:lnTo>
                    <a:pt x="28956" y="0"/>
                  </a:lnTo>
                  <a:lnTo>
                    <a:pt x="19050" y="0"/>
                  </a:lnTo>
                  <a:lnTo>
                    <a:pt x="16002" y="3060"/>
                  </a:lnTo>
                  <a:lnTo>
                    <a:pt x="16002" y="774"/>
                  </a:lnTo>
                  <a:lnTo>
                    <a:pt x="0" y="774"/>
                  </a:lnTo>
                  <a:lnTo>
                    <a:pt x="0" y="4597"/>
                  </a:lnTo>
                  <a:lnTo>
                    <a:pt x="5334" y="4597"/>
                  </a:lnTo>
                  <a:lnTo>
                    <a:pt x="5334" y="19837"/>
                  </a:lnTo>
                  <a:lnTo>
                    <a:pt x="10668" y="19837"/>
                  </a:lnTo>
                  <a:lnTo>
                    <a:pt x="10668" y="4597"/>
                  </a:lnTo>
                  <a:lnTo>
                    <a:pt x="15240" y="4597"/>
                  </a:lnTo>
                  <a:lnTo>
                    <a:pt x="15240" y="16789"/>
                  </a:lnTo>
                  <a:lnTo>
                    <a:pt x="19050" y="19837"/>
                  </a:lnTo>
                  <a:lnTo>
                    <a:pt x="31254" y="19837"/>
                  </a:lnTo>
                  <a:lnTo>
                    <a:pt x="34290" y="16789"/>
                  </a:lnTo>
                  <a:lnTo>
                    <a:pt x="34290" y="16014"/>
                  </a:lnTo>
                  <a:lnTo>
                    <a:pt x="34290" y="3822"/>
                  </a:lnTo>
                  <a:close/>
                </a:path>
                <a:path w="61595" h="20319">
                  <a:moveTo>
                    <a:pt x="60972" y="3822"/>
                  </a:moveTo>
                  <a:lnTo>
                    <a:pt x="57937" y="0"/>
                  </a:lnTo>
                  <a:lnTo>
                    <a:pt x="55651" y="0"/>
                  </a:lnTo>
                  <a:lnTo>
                    <a:pt x="55651" y="6858"/>
                  </a:lnTo>
                  <a:lnTo>
                    <a:pt x="55651" y="12966"/>
                  </a:lnTo>
                  <a:lnTo>
                    <a:pt x="54889" y="16014"/>
                  </a:lnTo>
                  <a:lnTo>
                    <a:pt x="48018" y="16014"/>
                  </a:lnTo>
                  <a:lnTo>
                    <a:pt x="47256" y="12966"/>
                  </a:lnTo>
                  <a:lnTo>
                    <a:pt x="47256" y="6858"/>
                  </a:lnTo>
                  <a:lnTo>
                    <a:pt x="48018" y="3822"/>
                  </a:lnTo>
                  <a:lnTo>
                    <a:pt x="54889" y="3822"/>
                  </a:lnTo>
                  <a:lnTo>
                    <a:pt x="55651" y="6858"/>
                  </a:lnTo>
                  <a:lnTo>
                    <a:pt x="55651" y="0"/>
                  </a:lnTo>
                  <a:lnTo>
                    <a:pt x="45732" y="0"/>
                  </a:lnTo>
                  <a:lnTo>
                    <a:pt x="42684" y="3822"/>
                  </a:lnTo>
                  <a:lnTo>
                    <a:pt x="42684" y="16789"/>
                  </a:lnTo>
                  <a:lnTo>
                    <a:pt x="45732" y="19837"/>
                  </a:lnTo>
                  <a:lnTo>
                    <a:pt x="57937" y="19837"/>
                  </a:lnTo>
                  <a:lnTo>
                    <a:pt x="60972" y="16789"/>
                  </a:lnTo>
                  <a:lnTo>
                    <a:pt x="60972" y="16014"/>
                  </a:lnTo>
                  <a:lnTo>
                    <a:pt x="60972" y="38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5" name="object 205"/>
          <p:cNvSpPr/>
          <p:nvPr/>
        </p:nvSpPr>
        <p:spPr>
          <a:xfrm>
            <a:off x="8750948" y="3399917"/>
            <a:ext cx="94615" cy="43815"/>
          </a:xfrm>
          <a:custGeom>
            <a:avLst/>
            <a:gdLst/>
            <a:ahLst/>
            <a:cxnLst/>
            <a:rect l="l" t="t" r="r" b="b"/>
            <a:pathLst>
              <a:path w="94614" h="43814">
                <a:moveTo>
                  <a:pt x="94449" y="0"/>
                </a:moveTo>
                <a:lnTo>
                  <a:pt x="0" y="0"/>
                </a:lnTo>
                <a:lnTo>
                  <a:pt x="0" y="43370"/>
                </a:lnTo>
                <a:lnTo>
                  <a:pt x="94449" y="43370"/>
                </a:lnTo>
                <a:lnTo>
                  <a:pt x="94449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9378429" y="2512263"/>
            <a:ext cx="50800" cy="19685"/>
          </a:xfrm>
          <a:custGeom>
            <a:avLst/>
            <a:gdLst/>
            <a:ahLst/>
            <a:cxnLst/>
            <a:rect l="l" t="t" r="r" b="b"/>
            <a:pathLst>
              <a:path w="50800" h="19685">
                <a:moveTo>
                  <a:pt x="15240" y="1511"/>
                </a:moveTo>
                <a:lnTo>
                  <a:pt x="12954" y="0"/>
                </a:lnTo>
                <a:lnTo>
                  <a:pt x="10668" y="0"/>
                </a:lnTo>
                <a:lnTo>
                  <a:pt x="10668" y="4559"/>
                </a:lnTo>
                <a:lnTo>
                  <a:pt x="10668" y="7620"/>
                </a:lnTo>
                <a:lnTo>
                  <a:pt x="9131" y="8394"/>
                </a:lnTo>
                <a:lnTo>
                  <a:pt x="4572" y="8394"/>
                </a:lnTo>
                <a:lnTo>
                  <a:pt x="4572" y="3822"/>
                </a:lnTo>
                <a:lnTo>
                  <a:pt x="9131" y="3822"/>
                </a:lnTo>
                <a:lnTo>
                  <a:pt x="10668" y="4559"/>
                </a:lnTo>
                <a:lnTo>
                  <a:pt x="10668" y="0"/>
                </a:lnTo>
                <a:lnTo>
                  <a:pt x="0" y="0"/>
                </a:lnTo>
                <a:lnTo>
                  <a:pt x="0" y="19062"/>
                </a:lnTo>
                <a:lnTo>
                  <a:pt x="4572" y="19062"/>
                </a:lnTo>
                <a:lnTo>
                  <a:pt x="4572" y="12192"/>
                </a:lnTo>
                <a:lnTo>
                  <a:pt x="12954" y="12192"/>
                </a:lnTo>
                <a:lnTo>
                  <a:pt x="15240" y="10668"/>
                </a:lnTo>
                <a:lnTo>
                  <a:pt x="15240" y="8394"/>
                </a:lnTo>
                <a:lnTo>
                  <a:pt x="15240" y="3822"/>
                </a:lnTo>
                <a:lnTo>
                  <a:pt x="15240" y="1511"/>
                </a:lnTo>
                <a:close/>
              </a:path>
              <a:path w="50800" h="19685">
                <a:moveTo>
                  <a:pt x="30492" y="0"/>
                </a:moveTo>
                <a:lnTo>
                  <a:pt x="16776" y="0"/>
                </a:lnTo>
                <a:lnTo>
                  <a:pt x="16776" y="19062"/>
                </a:lnTo>
                <a:lnTo>
                  <a:pt x="30492" y="19062"/>
                </a:lnTo>
                <a:lnTo>
                  <a:pt x="30492" y="15240"/>
                </a:lnTo>
                <a:lnTo>
                  <a:pt x="22110" y="15240"/>
                </a:lnTo>
                <a:lnTo>
                  <a:pt x="22110" y="11442"/>
                </a:lnTo>
                <a:lnTo>
                  <a:pt x="29718" y="11442"/>
                </a:lnTo>
                <a:lnTo>
                  <a:pt x="29718" y="7620"/>
                </a:lnTo>
                <a:lnTo>
                  <a:pt x="22110" y="7620"/>
                </a:lnTo>
                <a:lnTo>
                  <a:pt x="22110" y="3822"/>
                </a:lnTo>
                <a:lnTo>
                  <a:pt x="30492" y="3822"/>
                </a:lnTo>
                <a:lnTo>
                  <a:pt x="30492" y="0"/>
                </a:lnTo>
                <a:close/>
              </a:path>
              <a:path w="50800" h="19685">
                <a:moveTo>
                  <a:pt x="50317" y="0"/>
                </a:moveTo>
                <a:lnTo>
                  <a:pt x="45745" y="0"/>
                </a:lnTo>
                <a:lnTo>
                  <a:pt x="45745" y="13716"/>
                </a:lnTo>
                <a:lnTo>
                  <a:pt x="38887" y="0"/>
                </a:lnTo>
                <a:lnTo>
                  <a:pt x="32016" y="0"/>
                </a:lnTo>
                <a:lnTo>
                  <a:pt x="32016" y="19062"/>
                </a:lnTo>
                <a:lnTo>
                  <a:pt x="36588" y="19062"/>
                </a:lnTo>
                <a:lnTo>
                  <a:pt x="36588" y="4559"/>
                </a:lnTo>
                <a:lnTo>
                  <a:pt x="42684" y="19062"/>
                </a:lnTo>
                <a:lnTo>
                  <a:pt x="50317" y="19062"/>
                </a:lnTo>
                <a:lnTo>
                  <a:pt x="503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7" name="object 207"/>
          <p:cNvGrpSpPr/>
          <p:nvPr/>
        </p:nvGrpSpPr>
        <p:grpSpPr>
          <a:xfrm>
            <a:off x="10055466" y="2422284"/>
            <a:ext cx="30480" cy="18415"/>
            <a:chOff x="5000866" y="2422283"/>
            <a:chExt cx="30480" cy="18415"/>
          </a:xfrm>
        </p:grpSpPr>
        <p:sp>
          <p:nvSpPr>
            <p:cNvPr id="208" name="object 208"/>
            <p:cNvSpPr/>
            <p:nvPr/>
          </p:nvSpPr>
          <p:spPr>
            <a:xfrm>
              <a:off x="5003152" y="2424569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5" h="13969">
                  <a:moveTo>
                    <a:pt x="19837" y="0"/>
                  </a:moveTo>
                  <a:lnTo>
                    <a:pt x="5334" y="0"/>
                  </a:lnTo>
                  <a:lnTo>
                    <a:pt x="0" y="774"/>
                  </a:lnTo>
                  <a:lnTo>
                    <a:pt x="0" y="12979"/>
                  </a:lnTo>
                  <a:lnTo>
                    <a:pt x="5334" y="13728"/>
                  </a:lnTo>
                  <a:lnTo>
                    <a:pt x="19837" y="13728"/>
                  </a:lnTo>
                  <a:lnTo>
                    <a:pt x="25907" y="12979"/>
                  </a:lnTo>
                  <a:lnTo>
                    <a:pt x="25907" y="11442"/>
                  </a:lnTo>
                  <a:lnTo>
                    <a:pt x="25907" y="774"/>
                  </a:lnTo>
                  <a:lnTo>
                    <a:pt x="19837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003152" y="2424569"/>
              <a:ext cx="26034" cy="13970"/>
            </a:xfrm>
            <a:custGeom>
              <a:avLst/>
              <a:gdLst/>
              <a:ahLst/>
              <a:cxnLst/>
              <a:rect l="l" t="t" r="r" b="b"/>
              <a:pathLst>
                <a:path w="26035" h="13969">
                  <a:moveTo>
                    <a:pt x="25907" y="11442"/>
                  </a:moveTo>
                  <a:lnTo>
                    <a:pt x="25907" y="12979"/>
                  </a:lnTo>
                  <a:lnTo>
                    <a:pt x="19837" y="13728"/>
                  </a:lnTo>
                  <a:lnTo>
                    <a:pt x="12941" y="13728"/>
                  </a:lnTo>
                  <a:lnTo>
                    <a:pt x="5334" y="13728"/>
                  </a:lnTo>
                  <a:lnTo>
                    <a:pt x="0" y="12979"/>
                  </a:lnTo>
                  <a:lnTo>
                    <a:pt x="0" y="11442"/>
                  </a:lnTo>
                  <a:lnTo>
                    <a:pt x="0" y="2298"/>
                  </a:lnTo>
                  <a:lnTo>
                    <a:pt x="0" y="774"/>
                  </a:lnTo>
                  <a:lnTo>
                    <a:pt x="5334" y="0"/>
                  </a:lnTo>
                  <a:lnTo>
                    <a:pt x="12941" y="0"/>
                  </a:lnTo>
                  <a:lnTo>
                    <a:pt x="19837" y="0"/>
                  </a:lnTo>
                  <a:lnTo>
                    <a:pt x="25907" y="774"/>
                  </a:lnTo>
                  <a:lnTo>
                    <a:pt x="25907" y="2298"/>
                  </a:lnTo>
                  <a:lnTo>
                    <a:pt x="25907" y="1144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0" name="object 210"/>
          <p:cNvSpPr/>
          <p:nvPr/>
        </p:nvSpPr>
        <p:spPr>
          <a:xfrm>
            <a:off x="9437129" y="2511488"/>
            <a:ext cx="100330" cy="20320"/>
          </a:xfrm>
          <a:custGeom>
            <a:avLst/>
            <a:gdLst/>
            <a:ahLst/>
            <a:cxnLst/>
            <a:rect l="l" t="t" r="r" b="b"/>
            <a:pathLst>
              <a:path w="100329" h="20319">
                <a:moveTo>
                  <a:pt x="16014" y="9169"/>
                </a:moveTo>
                <a:lnTo>
                  <a:pt x="11442" y="8394"/>
                </a:lnTo>
                <a:lnTo>
                  <a:pt x="8394" y="7645"/>
                </a:lnTo>
                <a:lnTo>
                  <a:pt x="6858" y="7645"/>
                </a:lnTo>
                <a:lnTo>
                  <a:pt x="5359" y="6858"/>
                </a:lnTo>
                <a:lnTo>
                  <a:pt x="5359" y="4597"/>
                </a:lnTo>
                <a:lnTo>
                  <a:pt x="6108" y="3822"/>
                </a:lnTo>
                <a:lnTo>
                  <a:pt x="9156" y="3822"/>
                </a:lnTo>
                <a:lnTo>
                  <a:pt x="9918" y="4597"/>
                </a:lnTo>
                <a:lnTo>
                  <a:pt x="9918" y="6108"/>
                </a:lnTo>
                <a:lnTo>
                  <a:pt x="15265" y="6108"/>
                </a:lnTo>
                <a:lnTo>
                  <a:pt x="15265" y="1536"/>
                </a:lnTo>
                <a:lnTo>
                  <a:pt x="11442" y="0"/>
                </a:lnTo>
                <a:lnTo>
                  <a:pt x="3822" y="0"/>
                </a:lnTo>
                <a:lnTo>
                  <a:pt x="0" y="1536"/>
                </a:lnTo>
                <a:lnTo>
                  <a:pt x="0" y="7645"/>
                </a:lnTo>
                <a:lnTo>
                  <a:pt x="774" y="9931"/>
                </a:lnTo>
                <a:lnTo>
                  <a:pt x="3048" y="10693"/>
                </a:lnTo>
                <a:lnTo>
                  <a:pt x="6858" y="12217"/>
                </a:lnTo>
                <a:lnTo>
                  <a:pt x="10668" y="12217"/>
                </a:lnTo>
                <a:lnTo>
                  <a:pt x="10668" y="16014"/>
                </a:lnTo>
                <a:lnTo>
                  <a:pt x="6108" y="16014"/>
                </a:lnTo>
                <a:lnTo>
                  <a:pt x="4572" y="15265"/>
                </a:lnTo>
                <a:lnTo>
                  <a:pt x="4572" y="13741"/>
                </a:lnTo>
                <a:lnTo>
                  <a:pt x="0" y="13741"/>
                </a:lnTo>
                <a:lnTo>
                  <a:pt x="0" y="19062"/>
                </a:lnTo>
                <a:lnTo>
                  <a:pt x="3822" y="19837"/>
                </a:lnTo>
                <a:lnTo>
                  <a:pt x="12204" y="19837"/>
                </a:lnTo>
                <a:lnTo>
                  <a:pt x="16014" y="18313"/>
                </a:lnTo>
                <a:lnTo>
                  <a:pt x="16014" y="9169"/>
                </a:lnTo>
                <a:close/>
              </a:path>
              <a:path w="100329" h="20319">
                <a:moveTo>
                  <a:pt x="39662" y="774"/>
                </a:moveTo>
                <a:lnTo>
                  <a:pt x="35839" y="774"/>
                </a:lnTo>
                <a:lnTo>
                  <a:pt x="34315" y="14490"/>
                </a:lnTo>
                <a:lnTo>
                  <a:pt x="32016" y="774"/>
                </a:lnTo>
                <a:lnTo>
                  <a:pt x="25933" y="774"/>
                </a:lnTo>
                <a:lnTo>
                  <a:pt x="22872" y="14490"/>
                </a:lnTo>
                <a:lnTo>
                  <a:pt x="20586" y="774"/>
                </a:lnTo>
                <a:lnTo>
                  <a:pt x="16014" y="774"/>
                </a:lnTo>
                <a:lnTo>
                  <a:pt x="19062" y="19837"/>
                </a:lnTo>
                <a:lnTo>
                  <a:pt x="25158" y="19837"/>
                </a:lnTo>
                <a:lnTo>
                  <a:pt x="28219" y="5334"/>
                </a:lnTo>
                <a:lnTo>
                  <a:pt x="31254" y="19837"/>
                </a:lnTo>
                <a:lnTo>
                  <a:pt x="36601" y="19837"/>
                </a:lnTo>
                <a:lnTo>
                  <a:pt x="39662" y="774"/>
                </a:lnTo>
                <a:close/>
              </a:path>
              <a:path w="100329" h="20319">
                <a:moveTo>
                  <a:pt x="47269" y="774"/>
                </a:moveTo>
                <a:lnTo>
                  <a:pt x="41922" y="774"/>
                </a:lnTo>
                <a:lnTo>
                  <a:pt x="41922" y="19837"/>
                </a:lnTo>
                <a:lnTo>
                  <a:pt x="47269" y="19837"/>
                </a:lnTo>
                <a:lnTo>
                  <a:pt x="47269" y="774"/>
                </a:lnTo>
                <a:close/>
              </a:path>
              <a:path w="100329" h="20319">
                <a:moveTo>
                  <a:pt x="81584" y="1536"/>
                </a:moveTo>
                <a:lnTo>
                  <a:pt x="77774" y="0"/>
                </a:lnTo>
                <a:lnTo>
                  <a:pt x="67106" y="0"/>
                </a:lnTo>
                <a:lnTo>
                  <a:pt x="64046" y="3822"/>
                </a:lnTo>
                <a:lnTo>
                  <a:pt x="64046" y="774"/>
                </a:lnTo>
                <a:lnTo>
                  <a:pt x="48044" y="774"/>
                </a:lnTo>
                <a:lnTo>
                  <a:pt x="48044" y="4597"/>
                </a:lnTo>
                <a:lnTo>
                  <a:pt x="53378" y="4597"/>
                </a:lnTo>
                <a:lnTo>
                  <a:pt x="53378" y="19837"/>
                </a:lnTo>
                <a:lnTo>
                  <a:pt x="58712" y="19837"/>
                </a:lnTo>
                <a:lnTo>
                  <a:pt x="58712" y="4597"/>
                </a:lnTo>
                <a:lnTo>
                  <a:pt x="64046" y="4597"/>
                </a:lnTo>
                <a:lnTo>
                  <a:pt x="64046" y="16789"/>
                </a:lnTo>
                <a:lnTo>
                  <a:pt x="67106" y="19837"/>
                </a:lnTo>
                <a:lnTo>
                  <a:pt x="77774" y="19837"/>
                </a:lnTo>
                <a:lnTo>
                  <a:pt x="81584" y="18313"/>
                </a:lnTo>
                <a:lnTo>
                  <a:pt x="81584" y="13741"/>
                </a:lnTo>
                <a:lnTo>
                  <a:pt x="76250" y="13741"/>
                </a:lnTo>
                <a:lnTo>
                  <a:pt x="76250" y="15265"/>
                </a:lnTo>
                <a:lnTo>
                  <a:pt x="75476" y="16014"/>
                </a:lnTo>
                <a:lnTo>
                  <a:pt x="70154" y="16014"/>
                </a:lnTo>
                <a:lnTo>
                  <a:pt x="69380" y="12966"/>
                </a:lnTo>
                <a:lnTo>
                  <a:pt x="69380" y="7645"/>
                </a:lnTo>
                <a:lnTo>
                  <a:pt x="70154" y="3822"/>
                </a:lnTo>
                <a:lnTo>
                  <a:pt x="74726" y="3822"/>
                </a:lnTo>
                <a:lnTo>
                  <a:pt x="76250" y="4597"/>
                </a:lnTo>
                <a:lnTo>
                  <a:pt x="76250" y="6858"/>
                </a:lnTo>
                <a:lnTo>
                  <a:pt x="81584" y="6858"/>
                </a:lnTo>
                <a:lnTo>
                  <a:pt x="81584" y="1536"/>
                </a:lnTo>
                <a:close/>
              </a:path>
              <a:path w="100329" h="20319">
                <a:moveTo>
                  <a:pt x="99885" y="774"/>
                </a:moveTo>
                <a:lnTo>
                  <a:pt x="94551" y="774"/>
                </a:lnTo>
                <a:lnTo>
                  <a:pt x="94551" y="8394"/>
                </a:lnTo>
                <a:lnTo>
                  <a:pt x="88455" y="8394"/>
                </a:lnTo>
                <a:lnTo>
                  <a:pt x="88455" y="774"/>
                </a:lnTo>
                <a:lnTo>
                  <a:pt x="83121" y="774"/>
                </a:lnTo>
                <a:lnTo>
                  <a:pt x="83121" y="19837"/>
                </a:lnTo>
                <a:lnTo>
                  <a:pt x="88455" y="19837"/>
                </a:lnTo>
                <a:lnTo>
                  <a:pt x="88455" y="12217"/>
                </a:lnTo>
                <a:lnTo>
                  <a:pt x="94551" y="12217"/>
                </a:lnTo>
                <a:lnTo>
                  <a:pt x="94551" y="19837"/>
                </a:lnTo>
                <a:lnTo>
                  <a:pt x="99885" y="19837"/>
                </a:lnTo>
                <a:lnTo>
                  <a:pt x="99885" y="7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9368497" y="2549626"/>
            <a:ext cx="107950" cy="39370"/>
          </a:xfrm>
          <a:custGeom>
            <a:avLst/>
            <a:gdLst/>
            <a:ahLst/>
            <a:cxnLst/>
            <a:rect l="l" t="t" r="r" b="b"/>
            <a:pathLst>
              <a:path w="107950" h="39369">
                <a:moveTo>
                  <a:pt x="12204" y="1511"/>
                </a:moveTo>
                <a:lnTo>
                  <a:pt x="9931" y="0"/>
                </a:lnTo>
                <a:lnTo>
                  <a:pt x="8394" y="0"/>
                </a:lnTo>
                <a:lnTo>
                  <a:pt x="8394" y="4572"/>
                </a:lnTo>
                <a:lnTo>
                  <a:pt x="8394" y="6858"/>
                </a:lnTo>
                <a:lnTo>
                  <a:pt x="7645" y="7620"/>
                </a:lnTo>
                <a:lnTo>
                  <a:pt x="3822" y="7620"/>
                </a:lnTo>
                <a:lnTo>
                  <a:pt x="3822" y="3048"/>
                </a:lnTo>
                <a:lnTo>
                  <a:pt x="6121" y="3048"/>
                </a:lnTo>
                <a:lnTo>
                  <a:pt x="7645" y="3797"/>
                </a:lnTo>
                <a:lnTo>
                  <a:pt x="8394" y="4572"/>
                </a:lnTo>
                <a:lnTo>
                  <a:pt x="8394" y="0"/>
                </a:lnTo>
                <a:lnTo>
                  <a:pt x="0" y="0"/>
                </a:lnTo>
                <a:lnTo>
                  <a:pt x="0" y="17526"/>
                </a:lnTo>
                <a:lnTo>
                  <a:pt x="3822" y="17526"/>
                </a:lnTo>
                <a:lnTo>
                  <a:pt x="3822" y="11430"/>
                </a:lnTo>
                <a:lnTo>
                  <a:pt x="9931" y="11430"/>
                </a:lnTo>
                <a:lnTo>
                  <a:pt x="12204" y="9906"/>
                </a:lnTo>
                <a:lnTo>
                  <a:pt x="12204" y="7620"/>
                </a:lnTo>
                <a:lnTo>
                  <a:pt x="12204" y="3048"/>
                </a:lnTo>
                <a:lnTo>
                  <a:pt x="12204" y="1511"/>
                </a:lnTo>
                <a:close/>
              </a:path>
              <a:path w="107950" h="39369">
                <a:moveTo>
                  <a:pt x="23660" y="22860"/>
                </a:moveTo>
                <a:lnTo>
                  <a:pt x="21361" y="21336"/>
                </a:lnTo>
                <a:lnTo>
                  <a:pt x="19837" y="21336"/>
                </a:lnTo>
                <a:lnTo>
                  <a:pt x="19837" y="25908"/>
                </a:lnTo>
                <a:lnTo>
                  <a:pt x="19837" y="27432"/>
                </a:lnTo>
                <a:lnTo>
                  <a:pt x="19837" y="32766"/>
                </a:lnTo>
                <a:lnTo>
                  <a:pt x="19837" y="34302"/>
                </a:lnTo>
                <a:lnTo>
                  <a:pt x="19062" y="35052"/>
                </a:lnTo>
                <a:lnTo>
                  <a:pt x="15278" y="35052"/>
                </a:lnTo>
                <a:lnTo>
                  <a:pt x="15278" y="31254"/>
                </a:lnTo>
                <a:lnTo>
                  <a:pt x="18326" y="31254"/>
                </a:lnTo>
                <a:lnTo>
                  <a:pt x="19062" y="32016"/>
                </a:lnTo>
                <a:lnTo>
                  <a:pt x="19837" y="32766"/>
                </a:lnTo>
                <a:lnTo>
                  <a:pt x="19837" y="27432"/>
                </a:lnTo>
                <a:lnTo>
                  <a:pt x="19062" y="28219"/>
                </a:lnTo>
                <a:lnTo>
                  <a:pt x="15278" y="28219"/>
                </a:lnTo>
                <a:lnTo>
                  <a:pt x="15278" y="25158"/>
                </a:lnTo>
                <a:lnTo>
                  <a:pt x="19062" y="25158"/>
                </a:lnTo>
                <a:lnTo>
                  <a:pt x="19837" y="25908"/>
                </a:lnTo>
                <a:lnTo>
                  <a:pt x="19837" y="21336"/>
                </a:lnTo>
                <a:lnTo>
                  <a:pt x="11468" y="21336"/>
                </a:lnTo>
                <a:lnTo>
                  <a:pt x="11468" y="38874"/>
                </a:lnTo>
                <a:lnTo>
                  <a:pt x="23660" y="38874"/>
                </a:lnTo>
                <a:lnTo>
                  <a:pt x="23660" y="35052"/>
                </a:lnTo>
                <a:lnTo>
                  <a:pt x="23660" y="31254"/>
                </a:lnTo>
                <a:lnTo>
                  <a:pt x="20599" y="29743"/>
                </a:lnTo>
                <a:lnTo>
                  <a:pt x="22136" y="29743"/>
                </a:lnTo>
                <a:lnTo>
                  <a:pt x="23660" y="28219"/>
                </a:lnTo>
                <a:lnTo>
                  <a:pt x="23660" y="25158"/>
                </a:lnTo>
                <a:lnTo>
                  <a:pt x="23660" y="22860"/>
                </a:lnTo>
                <a:close/>
              </a:path>
              <a:path w="107950" h="39369">
                <a:moveTo>
                  <a:pt x="27457" y="0"/>
                </a:moveTo>
                <a:lnTo>
                  <a:pt x="22885" y="0"/>
                </a:lnTo>
                <a:lnTo>
                  <a:pt x="22885" y="12979"/>
                </a:lnTo>
                <a:lnTo>
                  <a:pt x="22136" y="14478"/>
                </a:lnTo>
                <a:lnTo>
                  <a:pt x="18326" y="14478"/>
                </a:lnTo>
                <a:lnTo>
                  <a:pt x="17564" y="12979"/>
                </a:lnTo>
                <a:lnTo>
                  <a:pt x="17564" y="0"/>
                </a:lnTo>
                <a:lnTo>
                  <a:pt x="12992" y="0"/>
                </a:lnTo>
                <a:lnTo>
                  <a:pt x="12992" y="16014"/>
                </a:lnTo>
                <a:lnTo>
                  <a:pt x="16802" y="17526"/>
                </a:lnTo>
                <a:lnTo>
                  <a:pt x="23660" y="17526"/>
                </a:lnTo>
                <a:lnTo>
                  <a:pt x="27457" y="16014"/>
                </a:lnTo>
                <a:lnTo>
                  <a:pt x="27457" y="0"/>
                </a:lnTo>
                <a:close/>
              </a:path>
              <a:path w="107950" h="39369">
                <a:moveTo>
                  <a:pt x="38900" y="21336"/>
                </a:moveTo>
                <a:lnTo>
                  <a:pt x="35090" y="21336"/>
                </a:lnTo>
                <a:lnTo>
                  <a:pt x="35090" y="34302"/>
                </a:lnTo>
                <a:lnTo>
                  <a:pt x="34328" y="35839"/>
                </a:lnTo>
                <a:lnTo>
                  <a:pt x="30518" y="35839"/>
                </a:lnTo>
                <a:lnTo>
                  <a:pt x="29006" y="34302"/>
                </a:lnTo>
                <a:lnTo>
                  <a:pt x="29006" y="21336"/>
                </a:lnTo>
                <a:lnTo>
                  <a:pt x="25171" y="21336"/>
                </a:lnTo>
                <a:lnTo>
                  <a:pt x="25171" y="37350"/>
                </a:lnTo>
                <a:lnTo>
                  <a:pt x="28219" y="38874"/>
                </a:lnTo>
                <a:lnTo>
                  <a:pt x="35852" y="38874"/>
                </a:lnTo>
                <a:lnTo>
                  <a:pt x="38900" y="37350"/>
                </a:lnTo>
                <a:lnTo>
                  <a:pt x="38900" y="21336"/>
                </a:lnTo>
                <a:close/>
              </a:path>
              <a:path w="107950" h="39369">
                <a:moveTo>
                  <a:pt x="41198" y="762"/>
                </a:moveTo>
                <a:lnTo>
                  <a:pt x="38138" y="0"/>
                </a:lnTo>
                <a:lnTo>
                  <a:pt x="32042" y="0"/>
                </a:lnTo>
                <a:lnTo>
                  <a:pt x="29006" y="762"/>
                </a:lnTo>
                <a:lnTo>
                  <a:pt x="29006" y="6858"/>
                </a:lnTo>
                <a:lnTo>
                  <a:pt x="29756" y="8382"/>
                </a:lnTo>
                <a:lnTo>
                  <a:pt x="34328" y="10668"/>
                </a:lnTo>
                <a:lnTo>
                  <a:pt x="37376" y="9906"/>
                </a:lnTo>
                <a:lnTo>
                  <a:pt x="37376" y="13716"/>
                </a:lnTo>
                <a:lnTo>
                  <a:pt x="35852" y="14478"/>
                </a:lnTo>
                <a:lnTo>
                  <a:pt x="33566" y="14478"/>
                </a:lnTo>
                <a:lnTo>
                  <a:pt x="32804" y="13716"/>
                </a:lnTo>
                <a:lnTo>
                  <a:pt x="32804" y="11430"/>
                </a:lnTo>
                <a:lnTo>
                  <a:pt x="28219" y="11430"/>
                </a:lnTo>
                <a:lnTo>
                  <a:pt x="28219" y="16014"/>
                </a:lnTo>
                <a:lnTo>
                  <a:pt x="31267" y="17526"/>
                </a:lnTo>
                <a:lnTo>
                  <a:pt x="38138" y="17526"/>
                </a:lnTo>
                <a:lnTo>
                  <a:pt x="41198" y="16014"/>
                </a:lnTo>
                <a:lnTo>
                  <a:pt x="41198" y="7620"/>
                </a:lnTo>
                <a:lnTo>
                  <a:pt x="37376" y="7620"/>
                </a:lnTo>
                <a:lnTo>
                  <a:pt x="35090" y="6858"/>
                </a:lnTo>
                <a:lnTo>
                  <a:pt x="34328" y="6083"/>
                </a:lnTo>
                <a:lnTo>
                  <a:pt x="32804" y="6083"/>
                </a:lnTo>
                <a:lnTo>
                  <a:pt x="32804" y="3797"/>
                </a:lnTo>
                <a:lnTo>
                  <a:pt x="33566" y="3048"/>
                </a:lnTo>
                <a:lnTo>
                  <a:pt x="35852" y="3048"/>
                </a:lnTo>
                <a:lnTo>
                  <a:pt x="36614" y="3797"/>
                </a:lnTo>
                <a:lnTo>
                  <a:pt x="36614" y="5334"/>
                </a:lnTo>
                <a:lnTo>
                  <a:pt x="40424" y="5334"/>
                </a:lnTo>
                <a:lnTo>
                  <a:pt x="41198" y="762"/>
                </a:lnTo>
                <a:close/>
              </a:path>
              <a:path w="107950" h="39369">
                <a:moveTo>
                  <a:pt x="55676" y="0"/>
                </a:moveTo>
                <a:lnTo>
                  <a:pt x="51104" y="0"/>
                </a:lnTo>
                <a:lnTo>
                  <a:pt x="51104" y="6858"/>
                </a:lnTo>
                <a:lnTo>
                  <a:pt x="46520" y="6858"/>
                </a:lnTo>
                <a:lnTo>
                  <a:pt x="46520" y="0"/>
                </a:lnTo>
                <a:lnTo>
                  <a:pt x="42722" y="0"/>
                </a:lnTo>
                <a:lnTo>
                  <a:pt x="42722" y="17526"/>
                </a:lnTo>
                <a:lnTo>
                  <a:pt x="46520" y="17526"/>
                </a:lnTo>
                <a:lnTo>
                  <a:pt x="46520" y="9906"/>
                </a:lnTo>
                <a:lnTo>
                  <a:pt x="51104" y="9906"/>
                </a:lnTo>
                <a:lnTo>
                  <a:pt x="51104" y="17526"/>
                </a:lnTo>
                <a:lnTo>
                  <a:pt x="55676" y="17526"/>
                </a:lnTo>
                <a:lnTo>
                  <a:pt x="55676" y="0"/>
                </a:lnTo>
                <a:close/>
              </a:path>
              <a:path w="107950" h="39369">
                <a:moveTo>
                  <a:pt x="64820" y="21336"/>
                </a:moveTo>
                <a:lnTo>
                  <a:pt x="52616" y="21336"/>
                </a:lnTo>
                <a:lnTo>
                  <a:pt x="51854" y="21336"/>
                </a:lnTo>
                <a:lnTo>
                  <a:pt x="39649" y="21336"/>
                </a:lnTo>
                <a:lnTo>
                  <a:pt x="39649" y="25158"/>
                </a:lnTo>
                <a:lnTo>
                  <a:pt x="44234" y="25158"/>
                </a:lnTo>
                <a:lnTo>
                  <a:pt x="44234" y="38874"/>
                </a:lnTo>
                <a:lnTo>
                  <a:pt x="48044" y="38874"/>
                </a:lnTo>
                <a:lnTo>
                  <a:pt x="48044" y="25158"/>
                </a:lnTo>
                <a:lnTo>
                  <a:pt x="51854" y="25158"/>
                </a:lnTo>
                <a:lnTo>
                  <a:pt x="52616" y="25158"/>
                </a:lnTo>
                <a:lnTo>
                  <a:pt x="56438" y="25158"/>
                </a:lnTo>
                <a:lnTo>
                  <a:pt x="56438" y="38874"/>
                </a:lnTo>
                <a:lnTo>
                  <a:pt x="61010" y="38874"/>
                </a:lnTo>
                <a:lnTo>
                  <a:pt x="61010" y="25158"/>
                </a:lnTo>
                <a:lnTo>
                  <a:pt x="64820" y="25158"/>
                </a:lnTo>
                <a:lnTo>
                  <a:pt x="64820" y="21336"/>
                </a:lnTo>
                <a:close/>
              </a:path>
              <a:path w="107950" h="39369">
                <a:moveTo>
                  <a:pt x="74739" y="0"/>
                </a:moveTo>
                <a:lnTo>
                  <a:pt x="61785" y="0"/>
                </a:lnTo>
                <a:lnTo>
                  <a:pt x="61785" y="3048"/>
                </a:lnTo>
                <a:lnTo>
                  <a:pt x="66344" y="3048"/>
                </a:lnTo>
                <a:lnTo>
                  <a:pt x="66344" y="17526"/>
                </a:lnTo>
                <a:lnTo>
                  <a:pt x="70167" y="17526"/>
                </a:lnTo>
                <a:lnTo>
                  <a:pt x="70167" y="3048"/>
                </a:lnTo>
                <a:lnTo>
                  <a:pt x="74739" y="3048"/>
                </a:lnTo>
                <a:lnTo>
                  <a:pt x="74739" y="0"/>
                </a:lnTo>
                <a:close/>
              </a:path>
              <a:path w="107950" h="39369">
                <a:moveTo>
                  <a:pt x="80073" y="24384"/>
                </a:moveTo>
                <a:lnTo>
                  <a:pt x="77787" y="21336"/>
                </a:lnTo>
                <a:lnTo>
                  <a:pt x="76250" y="21336"/>
                </a:lnTo>
                <a:lnTo>
                  <a:pt x="76250" y="27432"/>
                </a:lnTo>
                <a:lnTo>
                  <a:pt x="76250" y="32766"/>
                </a:lnTo>
                <a:lnTo>
                  <a:pt x="75488" y="35839"/>
                </a:lnTo>
                <a:lnTo>
                  <a:pt x="70167" y="35839"/>
                </a:lnTo>
                <a:lnTo>
                  <a:pt x="69405" y="32766"/>
                </a:lnTo>
                <a:lnTo>
                  <a:pt x="69405" y="27432"/>
                </a:lnTo>
                <a:lnTo>
                  <a:pt x="70167" y="24384"/>
                </a:lnTo>
                <a:lnTo>
                  <a:pt x="75488" y="24384"/>
                </a:lnTo>
                <a:lnTo>
                  <a:pt x="76250" y="27432"/>
                </a:lnTo>
                <a:lnTo>
                  <a:pt x="76250" y="21336"/>
                </a:lnTo>
                <a:lnTo>
                  <a:pt x="67856" y="21336"/>
                </a:lnTo>
                <a:lnTo>
                  <a:pt x="65582" y="24384"/>
                </a:lnTo>
                <a:lnTo>
                  <a:pt x="65582" y="35839"/>
                </a:lnTo>
                <a:lnTo>
                  <a:pt x="67856" y="38874"/>
                </a:lnTo>
                <a:lnTo>
                  <a:pt x="77787" y="38874"/>
                </a:lnTo>
                <a:lnTo>
                  <a:pt x="80073" y="35839"/>
                </a:lnTo>
                <a:lnTo>
                  <a:pt x="80073" y="24384"/>
                </a:lnTo>
                <a:close/>
              </a:path>
              <a:path w="107950" h="39369">
                <a:moveTo>
                  <a:pt x="88468" y="0"/>
                </a:moveTo>
                <a:lnTo>
                  <a:pt x="84645" y="0"/>
                </a:lnTo>
                <a:lnTo>
                  <a:pt x="84645" y="6858"/>
                </a:lnTo>
                <a:lnTo>
                  <a:pt x="79298" y="6858"/>
                </a:lnTo>
                <a:lnTo>
                  <a:pt x="79298" y="0"/>
                </a:lnTo>
                <a:lnTo>
                  <a:pt x="75488" y="0"/>
                </a:lnTo>
                <a:lnTo>
                  <a:pt x="75488" y="17526"/>
                </a:lnTo>
                <a:lnTo>
                  <a:pt x="79298" y="17526"/>
                </a:lnTo>
                <a:lnTo>
                  <a:pt x="79298" y="9906"/>
                </a:lnTo>
                <a:lnTo>
                  <a:pt x="84645" y="9906"/>
                </a:lnTo>
                <a:lnTo>
                  <a:pt x="84645" y="17526"/>
                </a:lnTo>
                <a:lnTo>
                  <a:pt x="88468" y="17526"/>
                </a:lnTo>
                <a:lnTo>
                  <a:pt x="88468" y="0"/>
                </a:lnTo>
                <a:close/>
              </a:path>
              <a:path w="107950" h="39369">
                <a:moveTo>
                  <a:pt x="93789" y="0"/>
                </a:moveTo>
                <a:lnTo>
                  <a:pt x="89966" y="0"/>
                </a:lnTo>
                <a:lnTo>
                  <a:pt x="89966" y="17526"/>
                </a:lnTo>
                <a:lnTo>
                  <a:pt x="93789" y="17526"/>
                </a:lnTo>
                <a:lnTo>
                  <a:pt x="93789" y="0"/>
                </a:lnTo>
                <a:close/>
              </a:path>
              <a:path w="107950" h="39369">
                <a:moveTo>
                  <a:pt x="95313" y="21336"/>
                </a:moveTo>
                <a:lnTo>
                  <a:pt x="92278" y="21336"/>
                </a:lnTo>
                <a:lnTo>
                  <a:pt x="92278" y="34302"/>
                </a:lnTo>
                <a:lnTo>
                  <a:pt x="86931" y="21336"/>
                </a:lnTo>
                <a:lnTo>
                  <a:pt x="81597" y="21336"/>
                </a:lnTo>
                <a:lnTo>
                  <a:pt x="81597" y="38874"/>
                </a:lnTo>
                <a:lnTo>
                  <a:pt x="85407" y="38874"/>
                </a:lnTo>
                <a:lnTo>
                  <a:pt x="85407" y="25908"/>
                </a:lnTo>
                <a:lnTo>
                  <a:pt x="89966" y="38874"/>
                </a:lnTo>
                <a:lnTo>
                  <a:pt x="95313" y="38874"/>
                </a:lnTo>
                <a:lnTo>
                  <a:pt x="95313" y="21336"/>
                </a:lnTo>
                <a:close/>
              </a:path>
              <a:path w="107950" h="39369">
                <a:moveTo>
                  <a:pt x="107530" y="7620"/>
                </a:moveTo>
                <a:lnTo>
                  <a:pt x="104470" y="7620"/>
                </a:lnTo>
                <a:lnTo>
                  <a:pt x="102184" y="6858"/>
                </a:lnTo>
                <a:lnTo>
                  <a:pt x="100647" y="6083"/>
                </a:lnTo>
                <a:lnTo>
                  <a:pt x="99885" y="6083"/>
                </a:lnTo>
                <a:lnTo>
                  <a:pt x="99885" y="3797"/>
                </a:lnTo>
                <a:lnTo>
                  <a:pt x="100647" y="3048"/>
                </a:lnTo>
                <a:lnTo>
                  <a:pt x="102946" y="3048"/>
                </a:lnTo>
                <a:lnTo>
                  <a:pt x="102946" y="3797"/>
                </a:lnTo>
                <a:lnTo>
                  <a:pt x="103695" y="4572"/>
                </a:lnTo>
                <a:lnTo>
                  <a:pt x="103695" y="5334"/>
                </a:lnTo>
                <a:lnTo>
                  <a:pt x="106756" y="5334"/>
                </a:lnTo>
                <a:lnTo>
                  <a:pt x="106756" y="3048"/>
                </a:lnTo>
                <a:lnTo>
                  <a:pt x="106756" y="762"/>
                </a:lnTo>
                <a:lnTo>
                  <a:pt x="104470" y="0"/>
                </a:lnTo>
                <a:lnTo>
                  <a:pt x="98374" y="0"/>
                </a:lnTo>
                <a:lnTo>
                  <a:pt x="95313" y="762"/>
                </a:lnTo>
                <a:lnTo>
                  <a:pt x="95313" y="6858"/>
                </a:lnTo>
                <a:lnTo>
                  <a:pt x="96088" y="8382"/>
                </a:lnTo>
                <a:lnTo>
                  <a:pt x="100647" y="10668"/>
                </a:lnTo>
                <a:lnTo>
                  <a:pt x="103695" y="9906"/>
                </a:lnTo>
                <a:lnTo>
                  <a:pt x="103695" y="13716"/>
                </a:lnTo>
                <a:lnTo>
                  <a:pt x="102946" y="14478"/>
                </a:lnTo>
                <a:lnTo>
                  <a:pt x="99885" y="14478"/>
                </a:lnTo>
                <a:lnTo>
                  <a:pt x="99123" y="13716"/>
                </a:lnTo>
                <a:lnTo>
                  <a:pt x="99123" y="11430"/>
                </a:lnTo>
                <a:lnTo>
                  <a:pt x="95313" y="11430"/>
                </a:lnTo>
                <a:lnTo>
                  <a:pt x="95313" y="16014"/>
                </a:lnTo>
                <a:lnTo>
                  <a:pt x="98374" y="17526"/>
                </a:lnTo>
                <a:lnTo>
                  <a:pt x="105232" y="17526"/>
                </a:lnTo>
                <a:lnTo>
                  <a:pt x="107530" y="16014"/>
                </a:lnTo>
                <a:lnTo>
                  <a:pt x="107530" y="14478"/>
                </a:lnTo>
                <a:lnTo>
                  <a:pt x="107530" y="9906"/>
                </a:lnTo>
                <a:lnTo>
                  <a:pt x="107530" y="7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2" name="object 212"/>
          <p:cNvGrpSpPr/>
          <p:nvPr/>
        </p:nvGrpSpPr>
        <p:grpSpPr>
          <a:xfrm>
            <a:off x="7968703" y="1241298"/>
            <a:ext cx="3016250" cy="2840355"/>
            <a:chOff x="2914103" y="1241297"/>
            <a:chExt cx="3016250" cy="2840355"/>
          </a:xfrm>
        </p:grpSpPr>
        <p:sp>
          <p:nvSpPr>
            <p:cNvPr id="213" name="object 213"/>
            <p:cNvSpPr/>
            <p:nvPr/>
          </p:nvSpPr>
          <p:spPr>
            <a:xfrm>
              <a:off x="3805364" y="2663228"/>
              <a:ext cx="1935480" cy="146685"/>
            </a:xfrm>
            <a:custGeom>
              <a:avLst/>
              <a:gdLst/>
              <a:ahLst/>
              <a:cxnLst/>
              <a:rect l="l" t="t" r="r" b="b"/>
              <a:pathLst>
                <a:path w="1935479" h="146685">
                  <a:moveTo>
                    <a:pt x="1897659" y="146367"/>
                  </a:moveTo>
                  <a:lnTo>
                    <a:pt x="1194739" y="120459"/>
                  </a:lnTo>
                  <a:lnTo>
                    <a:pt x="42710" y="141046"/>
                  </a:lnTo>
                  <a:lnTo>
                    <a:pt x="13728" y="119684"/>
                  </a:lnTo>
                  <a:lnTo>
                    <a:pt x="13728" y="60985"/>
                  </a:lnTo>
                  <a:lnTo>
                    <a:pt x="42710" y="33527"/>
                  </a:lnTo>
                  <a:lnTo>
                    <a:pt x="1194739" y="13728"/>
                  </a:lnTo>
                  <a:lnTo>
                    <a:pt x="1897659" y="39649"/>
                  </a:lnTo>
                  <a:lnTo>
                    <a:pt x="1908236" y="41733"/>
                  </a:lnTo>
                  <a:lnTo>
                    <a:pt x="1915880" y="47175"/>
                  </a:lnTo>
                  <a:lnTo>
                    <a:pt x="1920519" y="54763"/>
                  </a:lnTo>
                  <a:lnTo>
                    <a:pt x="1922081" y="63284"/>
                  </a:lnTo>
                  <a:lnTo>
                    <a:pt x="1922081" y="123507"/>
                  </a:lnTo>
                  <a:lnTo>
                    <a:pt x="1919446" y="133942"/>
                  </a:lnTo>
                  <a:lnTo>
                    <a:pt x="1913018" y="141228"/>
                  </a:lnTo>
                  <a:lnTo>
                    <a:pt x="1905016" y="145369"/>
                  </a:lnTo>
                  <a:lnTo>
                    <a:pt x="1897659" y="146367"/>
                  </a:lnTo>
                  <a:close/>
                </a:path>
                <a:path w="1935479" h="146685">
                  <a:moveTo>
                    <a:pt x="42710" y="141046"/>
                  </a:moveTo>
                  <a:lnTo>
                    <a:pt x="13728" y="119684"/>
                  </a:lnTo>
                  <a:lnTo>
                    <a:pt x="0" y="100634"/>
                  </a:lnTo>
                  <a:lnTo>
                    <a:pt x="0" y="45745"/>
                  </a:lnTo>
                  <a:lnTo>
                    <a:pt x="29743" y="19062"/>
                  </a:lnTo>
                  <a:lnTo>
                    <a:pt x="1194739" y="0"/>
                  </a:lnTo>
                  <a:lnTo>
                    <a:pt x="1905292" y="25146"/>
                  </a:lnTo>
                  <a:lnTo>
                    <a:pt x="1917026" y="28511"/>
                  </a:lnTo>
                  <a:lnTo>
                    <a:pt x="1926472" y="34302"/>
                  </a:lnTo>
                  <a:lnTo>
                    <a:pt x="1932770" y="42951"/>
                  </a:lnTo>
                  <a:lnTo>
                    <a:pt x="1935060" y="54889"/>
                  </a:lnTo>
                  <a:lnTo>
                    <a:pt x="1935060" y="96850"/>
                  </a:lnTo>
                  <a:lnTo>
                    <a:pt x="1933868" y="113299"/>
                  </a:lnTo>
                  <a:lnTo>
                    <a:pt x="1930671" y="123898"/>
                  </a:lnTo>
                  <a:lnTo>
                    <a:pt x="1926043" y="130500"/>
                  </a:lnTo>
                  <a:lnTo>
                    <a:pt x="1920557" y="134962"/>
                  </a:lnTo>
                </a:path>
                <a:path w="1935479" h="146685">
                  <a:moveTo>
                    <a:pt x="29743" y="19062"/>
                  </a:moveTo>
                  <a:lnTo>
                    <a:pt x="42710" y="3352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4" name="object 21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117213" y="2709722"/>
              <a:ext cx="74726" cy="75476"/>
            </a:xfrm>
            <a:prstGeom prst="rect">
              <a:avLst/>
            </a:prstGeom>
          </p:spPr>
        </p:pic>
        <p:sp>
          <p:nvSpPr>
            <p:cNvPr id="215" name="object 215"/>
            <p:cNvSpPr/>
            <p:nvPr/>
          </p:nvSpPr>
          <p:spPr>
            <a:xfrm>
              <a:off x="3113849" y="2380361"/>
              <a:ext cx="2736850" cy="464184"/>
            </a:xfrm>
            <a:custGeom>
              <a:avLst/>
              <a:gdLst/>
              <a:ahLst/>
              <a:cxnLst/>
              <a:rect l="l" t="t" r="r" b="b"/>
              <a:pathLst>
                <a:path w="2736850" h="464185">
                  <a:moveTo>
                    <a:pt x="178409" y="47650"/>
                  </a:moveTo>
                  <a:lnTo>
                    <a:pt x="57188" y="0"/>
                  </a:lnTo>
                  <a:lnTo>
                    <a:pt x="12966" y="1511"/>
                  </a:lnTo>
                  <a:lnTo>
                    <a:pt x="5333" y="1511"/>
                  </a:lnTo>
                  <a:lnTo>
                    <a:pt x="0" y="5334"/>
                  </a:lnTo>
                  <a:lnTo>
                    <a:pt x="0" y="12954"/>
                  </a:lnTo>
                  <a:lnTo>
                    <a:pt x="1536" y="252374"/>
                  </a:lnTo>
                  <a:lnTo>
                    <a:pt x="18313" y="275247"/>
                  </a:lnTo>
                  <a:lnTo>
                    <a:pt x="248551" y="412483"/>
                  </a:lnTo>
                  <a:lnTo>
                    <a:pt x="321741" y="412483"/>
                  </a:lnTo>
                  <a:lnTo>
                    <a:pt x="321741" y="452132"/>
                  </a:lnTo>
                  <a:lnTo>
                    <a:pt x="321741" y="460502"/>
                  </a:lnTo>
                  <a:lnTo>
                    <a:pt x="327075" y="463575"/>
                  </a:lnTo>
                  <a:lnTo>
                    <a:pt x="333946" y="463575"/>
                  </a:lnTo>
                  <a:lnTo>
                    <a:pt x="2143188" y="411708"/>
                  </a:lnTo>
                </a:path>
                <a:path w="2736850" h="464185">
                  <a:moveTo>
                    <a:pt x="2623515" y="397979"/>
                  </a:moveTo>
                  <a:lnTo>
                    <a:pt x="2663913" y="396468"/>
                  </a:lnTo>
                  <a:lnTo>
                    <a:pt x="2670784" y="67094"/>
                  </a:lnTo>
                </a:path>
                <a:path w="2736850" h="464185">
                  <a:moveTo>
                    <a:pt x="2723388" y="55651"/>
                  </a:moveTo>
                  <a:lnTo>
                    <a:pt x="2736367" y="64046"/>
                  </a:lnTo>
                  <a:lnTo>
                    <a:pt x="2732532" y="343852"/>
                  </a:lnTo>
                  <a:lnTo>
                    <a:pt x="2665425" y="34767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6" name="object 21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329635" y="2721152"/>
              <a:ext cx="6095" cy="38112"/>
            </a:xfrm>
            <a:prstGeom prst="rect">
              <a:avLst/>
            </a:prstGeom>
          </p:spPr>
        </p:pic>
        <p:sp>
          <p:nvSpPr>
            <p:cNvPr id="217" name="object 217"/>
            <p:cNvSpPr/>
            <p:nvPr/>
          </p:nvSpPr>
          <p:spPr>
            <a:xfrm>
              <a:off x="3329635" y="2721152"/>
              <a:ext cx="29209" cy="38735"/>
            </a:xfrm>
            <a:custGeom>
              <a:avLst/>
              <a:gdLst/>
              <a:ahLst/>
              <a:cxnLst/>
              <a:rect l="l" t="t" r="r" b="b"/>
              <a:pathLst>
                <a:path w="29210" h="38735">
                  <a:moveTo>
                    <a:pt x="3035" y="38112"/>
                  </a:moveTo>
                  <a:lnTo>
                    <a:pt x="4572" y="38112"/>
                  </a:lnTo>
                  <a:lnTo>
                    <a:pt x="6096" y="29756"/>
                  </a:lnTo>
                  <a:lnTo>
                    <a:pt x="6096" y="19075"/>
                  </a:lnTo>
                  <a:lnTo>
                    <a:pt x="6096" y="8407"/>
                  </a:lnTo>
                  <a:lnTo>
                    <a:pt x="4572" y="0"/>
                  </a:lnTo>
                  <a:lnTo>
                    <a:pt x="3035" y="0"/>
                  </a:lnTo>
                  <a:lnTo>
                    <a:pt x="762" y="0"/>
                  </a:lnTo>
                  <a:lnTo>
                    <a:pt x="0" y="8407"/>
                  </a:lnTo>
                  <a:lnTo>
                    <a:pt x="0" y="19075"/>
                  </a:lnTo>
                  <a:lnTo>
                    <a:pt x="0" y="29756"/>
                  </a:lnTo>
                  <a:lnTo>
                    <a:pt x="762" y="38112"/>
                  </a:lnTo>
                  <a:lnTo>
                    <a:pt x="3035" y="38112"/>
                  </a:lnTo>
                  <a:close/>
                </a:path>
                <a:path w="29210" h="38735">
                  <a:moveTo>
                    <a:pt x="3035" y="0"/>
                  </a:moveTo>
                  <a:lnTo>
                    <a:pt x="25908" y="0"/>
                  </a:lnTo>
                  <a:lnTo>
                    <a:pt x="27432" y="0"/>
                  </a:lnTo>
                  <a:lnTo>
                    <a:pt x="28956" y="8407"/>
                  </a:lnTo>
                  <a:lnTo>
                    <a:pt x="28956" y="19075"/>
                  </a:lnTo>
                  <a:lnTo>
                    <a:pt x="28956" y="29756"/>
                  </a:lnTo>
                  <a:lnTo>
                    <a:pt x="27432" y="38112"/>
                  </a:lnTo>
                  <a:lnTo>
                    <a:pt x="25908" y="38112"/>
                  </a:lnTo>
                  <a:lnTo>
                    <a:pt x="3035" y="3811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8" name="object 21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330397" y="2516086"/>
              <a:ext cx="6095" cy="38874"/>
            </a:xfrm>
            <a:prstGeom prst="rect">
              <a:avLst/>
            </a:prstGeom>
          </p:spPr>
        </p:pic>
        <p:sp>
          <p:nvSpPr>
            <p:cNvPr id="219" name="object 219"/>
            <p:cNvSpPr/>
            <p:nvPr/>
          </p:nvSpPr>
          <p:spPr>
            <a:xfrm>
              <a:off x="3330397" y="2516085"/>
              <a:ext cx="29845" cy="265430"/>
            </a:xfrm>
            <a:custGeom>
              <a:avLst/>
              <a:gdLst/>
              <a:ahLst/>
              <a:cxnLst/>
              <a:rect l="l" t="t" r="r" b="b"/>
              <a:pathLst>
                <a:path w="29845" h="265430">
                  <a:moveTo>
                    <a:pt x="3035" y="38874"/>
                  </a:moveTo>
                  <a:lnTo>
                    <a:pt x="5334" y="38874"/>
                  </a:lnTo>
                  <a:lnTo>
                    <a:pt x="6096" y="29718"/>
                  </a:lnTo>
                  <a:lnTo>
                    <a:pt x="6096" y="19050"/>
                  </a:lnTo>
                  <a:lnTo>
                    <a:pt x="6096" y="9144"/>
                  </a:lnTo>
                  <a:lnTo>
                    <a:pt x="5334" y="0"/>
                  </a:lnTo>
                  <a:lnTo>
                    <a:pt x="3035" y="0"/>
                  </a:lnTo>
                  <a:lnTo>
                    <a:pt x="1498" y="0"/>
                  </a:lnTo>
                  <a:lnTo>
                    <a:pt x="0" y="9144"/>
                  </a:lnTo>
                  <a:lnTo>
                    <a:pt x="0" y="19050"/>
                  </a:lnTo>
                  <a:lnTo>
                    <a:pt x="0" y="29718"/>
                  </a:lnTo>
                  <a:lnTo>
                    <a:pt x="1498" y="38874"/>
                  </a:lnTo>
                  <a:lnTo>
                    <a:pt x="3035" y="38874"/>
                  </a:lnTo>
                  <a:close/>
                </a:path>
                <a:path w="29845" h="265430">
                  <a:moveTo>
                    <a:pt x="3035" y="0"/>
                  </a:moveTo>
                  <a:lnTo>
                    <a:pt x="26670" y="0"/>
                  </a:lnTo>
                  <a:lnTo>
                    <a:pt x="28194" y="0"/>
                  </a:lnTo>
                  <a:lnTo>
                    <a:pt x="29705" y="9144"/>
                  </a:lnTo>
                  <a:lnTo>
                    <a:pt x="29705" y="19050"/>
                  </a:lnTo>
                  <a:lnTo>
                    <a:pt x="29705" y="29718"/>
                  </a:lnTo>
                  <a:lnTo>
                    <a:pt x="28194" y="38874"/>
                  </a:lnTo>
                  <a:lnTo>
                    <a:pt x="26670" y="38874"/>
                  </a:lnTo>
                  <a:lnTo>
                    <a:pt x="3035" y="38874"/>
                  </a:lnTo>
                </a:path>
                <a:path w="29845" h="265430">
                  <a:moveTo>
                    <a:pt x="16001" y="38874"/>
                  </a:moveTo>
                  <a:lnTo>
                    <a:pt x="16001" y="205066"/>
                  </a:lnTo>
                </a:path>
                <a:path w="29845" h="265430">
                  <a:moveTo>
                    <a:pt x="16001" y="243179"/>
                  </a:moveTo>
                  <a:lnTo>
                    <a:pt x="16001" y="2653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306091" y="2642628"/>
              <a:ext cx="6754" cy="52628"/>
            </a:xfrm>
            <a:prstGeom prst="rect">
              <a:avLst/>
            </a:prstGeom>
          </p:spPr>
        </p:pic>
        <p:sp>
          <p:nvSpPr>
            <p:cNvPr id="221" name="object 221"/>
            <p:cNvSpPr/>
            <p:nvPr/>
          </p:nvSpPr>
          <p:spPr>
            <a:xfrm>
              <a:off x="3305975" y="2638831"/>
              <a:ext cx="33020" cy="59690"/>
            </a:xfrm>
            <a:custGeom>
              <a:avLst/>
              <a:gdLst/>
              <a:ahLst/>
              <a:cxnLst/>
              <a:rect l="l" t="t" r="r" b="b"/>
              <a:pathLst>
                <a:path w="33020" h="59689">
                  <a:moveTo>
                    <a:pt x="3822" y="3797"/>
                  </a:moveTo>
                  <a:lnTo>
                    <a:pt x="6870" y="16776"/>
                  </a:lnTo>
                  <a:lnTo>
                    <a:pt x="6870" y="41922"/>
                  </a:lnTo>
                  <a:lnTo>
                    <a:pt x="2298" y="56426"/>
                  </a:lnTo>
                  <a:lnTo>
                    <a:pt x="0" y="41148"/>
                  </a:lnTo>
                  <a:lnTo>
                    <a:pt x="0" y="17538"/>
                  </a:lnTo>
                  <a:lnTo>
                    <a:pt x="3822" y="3797"/>
                  </a:lnTo>
                  <a:close/>
                </a:path>
                <a:path w="33020" h="59689">
                  <a:moveTo>
                    <a:pt x="3822" y="3797"/>
                  </a:moveTo>
                  <a:lnTo>
                    <a:pt x="24422" y="3797"/>
                  </a:lnTo>
                  <a:lnTo>
                    <a:pt x="27457" y="16776"/>
                  </a:lnTo>
                  <a:lnTo>
                    <a:pt x="27457" y="41922"/>
                  </a:lnTo>
                  <a:lnTo>
                    <a:pt x="22898" y="56426"/>
                  </a:lnTo>
                  <a:lnTo>
                    <a:pt x="2298" y="56426"/>
                  </a:lnTo>
                </a:path>
                <a:path w="33020" h="59689">
                  <a:moveTo>
                    <a:pt x="27457" y="41922"/>
                  </a:moveTo>
                  <a:lnTo>
                    <a:pt x="6870" y="41922"/>
                  </a:lnTo>
                </a:path>
                <a:path w="33020" h="59689">
                  <a:moveTo>
                    <a:pt x="27457" y="16776"/>
                  </a:moveTo>
                  <a:lnTo>
                    <a:pt x="6870" y="16776"/>
                  </a:lnTo>
                </a:path>
                <a:path w="33020" h="59689">
                  <a:moveTo>
                    <a:pt x="21361" y="3797"/>
                  </a:moveTo>
                  <a:lnTo>
                    <a:pt x="22898" y="1524"/>
                  </a:lnTo>
                  <a:lnTo>
                    <a:pt x="23660" y="0"/>
                  </a:lnTo>
                  <a:lnTo>
                    <a:pt x="25171" y="0"/>
                  </a:lnTo>
                  <a:lnTo>
                    <a:pt x="27969" y="2285"/>
                  </a:lnTo>
                  <a:lnTo>
                    <a:pt x="30410" y="8572"/>
                  </a:lnTo>
                  <a:lnTo>
                    <a:pt x="32136" y="18002"/>
                  </a:lnTo>
                  <a:lnTo>
                    <a:pt x="32791" y="29717"/>
                  </a:lnTo>
                  <a:lnTo>
                    <a:pt x="32136" y="41126"/>
                  </a:lnTo>
                  <a:lnTo>
                    <a:pt x="30410" y="50599"/>
                  </a:lnTo>
                  <a:lnTo>
                    <a:pt x="27969" y="57067"/>
                  </a:lnTo>
                  <a:lnTo>
                    <a:pt x="25171" y="59461"/>
                  </a:lnTo>
                  <a:lnTo>
                    <a:pt x="24422" y="59461"/>
                  </a:lnTo>
                  <a:lnTo>
                    <a:pt x="22898" y="57924"/>
                  </a:lnTo>
                  <a:lnTo>
                    <a:pt x="22110" y="5642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" name="object 22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296069" y="2477948"/>
              <a:ext cx="6858" cy="52590"/>
            </a:xfrm>
            <a:prstGeom prst="rect">
              <a:avLst/>
            </a:prstGeom>
          </p:spPr>
        </p:pic>
        <p:sp>
          <p:nvSpPr>
            <p:cNvPr id="223" name="object 223"/>
            <p:cNvSpPr/>
            <p:nvPr/>
          </p:nvSpPr>
          <p:spPr>
            <a:xfrm>
              <a:off x="3245764" y="2462695"/>
              <a:ext cx="83185" cy="76835"/>
            </a:xfrm>
            <a:custGeom>
              <a:avLst/>
              <a:gdLst/>
              <a:ahLst/>
              <a:cxnLst/>
              <a:rect l="l" t="t" r="r" b="b"/>
              <a:pathLst>
                <a:path w="83185" h="76835">
                  <a:moveTo>
                    <a:pt x="54127" y="15252"/>
                  </a:moveTo>
                  <a:lnTo>
                    <a:pt x="57175" y="28206"/>
                  </a:lnTo>
                  <a:lnTo>
                    <a:pt x="57175" y="53390"/>
                  </a:lnTo>
                  <a:lnTo>
                    <a:pt x="53352" y="67856"/>
                  </a:lnTo>
                  <a:lnTo>
                    <a:pt x="50304" y="52616"/>
                  </a:lnTo>
                  <a:lnTo>
                    <a:pt x="50304" y="28968"/>
                  </a:lnTo>
                  <a:lnTo>
                    <a:pt x="54127" y="15252"/>
                  </a:lnTo>
                  <a:close/>
                </a:path>
                <a:path w="83185" h="76835">
                  <a:moveTo>
                    <a:pt x="54127" y="15252"/>
                  </a:moveTo>
                  <a:lnTo>
                    <a:pt x="74701" y="15252"/>
                  </a:lnTo>
                  <a:lnTo>
                    <a:pt x="77762" y="28206"/>
                  </a:lnTo>
                  <a:lnTo>
                    <a:pt x="77762" y="53390"/>
                  </a:lnTo>
                  <a:lnTo>
                    <a:pt x="73190" y="67856"/>
                  </a:lnTo>
                  <a:lnTo>
                    <a:pt x="53352" y="67856"/>
                  </a:lnTo>
                </a:path>
                <a:path w="83185" h="76835">
                  <a:moveTo>
                    <a:pt x="77762" y="53390"/>
                  </a:moveTo>
                  <a:lnTo>
                    <a:pt x="57175" y="53390"/>
                  </a:lnTo>
                </a:path>
                <a:path w="83185" h="76835">
                  <a:moveTo>
                    <a:pt x="77762" y="28206"/>
                  </a:moveTo>
                  <a:lnTo>
                    <a:pt x="57175" y="28206"/>
                  </a:lnTo>
                </a:path>
                <a:path w="83185" h="76835">
                  <a:moveTo>
                    <a:pt x="72415" y="15252"/>
                  </a:moveTo>
                  <a:lnTo>
                    <a:pt x="73190" y="12966"/>
                  </a:lnTo>
                  <a:lnTo>
                    <a:pt x="74701" y="11429"/>
                  </a:lnTo>
                  <a:lnTo>
                    <a:pt x="75463" y="11429"/>
                  </a:lnTo>
                  <a:lnTo>
                    <a:pt x="78586" y="13718"/>
                  </a:lnTo>
                  <a:lnTo>
                    <a:pt x="81000" y="20010"/>
                  </a:lnTo>
                  <a:lnTo>
                    <a:pt x="82557" y="29448"/>
                  </a:lnTo>
                  <a:lnTo>
                    <a:pt x="83108" y="41173"/>
                  </a:lnTo>
                  <a:lnTo>
                    <a:pt x="82557" y="52577"/>
                  </a:lnTo>
                  <a:lnTo>
                    <a:pt x="81000" y="62050"/>
                  </a:lnTo>
                  <a:lnTo>
                    <a:pt x="78586" y="68521"/>
                  </a:lnTo>
                  <a:lnTo>
                    <a:pt x="75463" y="70916"/>
                  </a:lnTo>
                  <a:lnTo>
                    <a:pt x="74701" y="70916"/>
                  </a:lnTo>
                  <a:lnTo>
                    <a:pt x="73952" y="69392"/>
                  </a:lnTo>
                  <a:lnTo>
                    <a:pt x="72415" y="67856"/>
                  </a:lnTo>
                </a:path>
                <a:path w="83185" h="76835">
                  <a:moveTo>
                    <a:pt x="22098" y="76250"/>
                  </a:moveTo>
                  <a:lnTo>
                    <a:pt x="25920" y="74726"/>
                  </a:lnTo>
                  <a:lnTo>
                    <a:pt x="28206" y="65582"/>
                  </a:lnTo>
                  <a:lnTo>
                    <a:pt x="28955" y="58724"/>
                  </a:lnTo>
                  <a:lnTo>
                    <a:pt x="31856" y="47916"/>
                  </a:lnTo>
                  <a:lnTo>
                    <a:pt x="32680" y="34037"/>
                  </a:lnTo>
                  <a:lnTo>
                    <a:pt x="31642" y="20875"/>
                  </a:lnTo>
                  <a:lnTo>
                    <a:pt x="28955" y="12217"/>
                  </a:lnTo>
                  <a:lnTo>
                    <a:pt x="28206" y="8394"/>
                  </a:lnTo>
                  <a:lnTo>
                    <a:pt x="25158" y="2298"/>
                  </a:lnTo>
                  <a:lnTo>
                    <a:pt x="20574" y="0"/>
                  </a:lnTo>
                  <a:lnTo>
                    <a:pt x="1524" y="0"/>
                  </a:lnTo>
                  <a:lnTo>
                    <a:pt x="749" y="3809"/>
                  </a:lnTo>
                  <a:lnTo>
                    <a:pt x="2273" y="8394"/>
                  </a:lnTo>
                  <a:lnTo>
                    <a:pt x="4559" y="12217"/>
                  </a:lnTo>
                  <a:lnTo>
                    <a:pt x="1885" y="20875"/>
                  </a:lnTo>
                  <a:lnTo>
                    <a:pt x="849" y="34037"/>
                  </a:lnTo>
                  <a:lnTo>
                    <a:pt x="1667" y="47916"/>
                  </a:lnTo>
                  <a:lnTo>
                    <a:pt x="4559" y="58724"/>
                  </a:lnTo>
                  <a:lnTo>
                    <a:pt x="1524" y="63284"/>
                  </a:lnTo>
                  <a:lnTo>
                    <a:pt x="749" y="73202"/>
                  </a:lnTo>
                  <a:lnTo>
                    <a:pt x="0" y="76250"/>
                  </a:lnTo>
                  <a:lnTo>
                    <a:pt x="22098" y="76250"/>
                  </a:lnTo>
                  <a:close/>
                </a:path>
                <a:path w="83185" h="76835">
                  <a:moveTo>
                    <a:pt x="4559" y="58724"/>
                  </a:moveTo>
                  <a:lnTo>
                    <a:pt x="28955" y="58724"/>
                  </a:lnTo>
                </a:path>
                <a:path w="83185" h="76835">
                  <a:moveTo>
                    <a:pt x="4559" y="12217"/>
                  </a:moveTo>
                  <a:lnTo>
                    <a:pt x="28955" y="122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231273" y="2479471"/>
              <a:ext cx="5715" cy="40640"/>
            </a:xfrm>
            <a:custGeom>
              <a:avLst/>
              <a:gdLst/>
              <a:ahLst/>
              <a:cxnLst/>
              <a:rect l="l" t="t" r="r" b="b"/>
              <a:pathLst>
                <a:path w="5714" h="40639">
                  <a:moveTo>
                    <a:pt x="3809" y="0"/>
                  </a:moveTo>
                  <a:lnTo>
                    <a:pt x="762" y="0"/>
                  </a:lnTo>
                  <a:lnTo>
                    <a:pt x="0" y="9156"/>
                  </a:lnTo>
                  <a:lnTo>
                    <a:pt x="0" y="31267"/>
                  </a:lnTo>
                  <a:lnTo>
                    <a:pt x="762" y="40411"/>
                  </a:lnTo>
                  <a:lnTo>
                    <a:pt x="2285" y="40411"/>
                  </a:lnTo>
                  <a:lnTo>
                    <a:pt x="3809" y="40411"/>
                  </a:lnTo>
                  <a:lnTo>
                    <a:pt x="5333" y="31267"/>
                  </a:lnTo>
                  <a:lnTo>
                    <a:pt x="5333" y="9156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231273" y="2462695"/>
              <a:ext cx="43815" cy="248920"/>
            </a:xfrm>
            <a:custGeom>
              <a:avLst/>
              <a:gdLst/>
              <a:ahLst/>
              <a:cxnLst/>
              <a:rect l="l" t="t" r="r" b="b"/>
              <a:pathLst>
                <a:path w="43814" h="248919">
                  <a:moveTo>
                    <a:pt x="2285" y="57188"/>
                  </a:moveTo>
                  <a:lnTo>
                    <a:pt x="3809" y="57188"/>
                  </a:lnTo>
                  <a:lnTo>
                    <a:pt x="5333" y="48044"/>
                  </a:lnTo>
                  <a:lnTo>
                    <a:pt x="5333" y="37350"/>
                  </a:lnTo>
                  <a:lnTo>
                    <a:pt x="5333" y="25933"/>
                  </a:lnTo>
                  <a:lnTo>
                    <a:pt x="3809" y="16776"/>
                  </a:lnTo>
                  <a:lnTo>
                    <a:pt x="2285" y="16776"/>
                  </a:lnTo>
                  <a:lnTo>
                    <a:pt x="762" y="16776"/>
                  </a:lnTo>
                  <a:lnTo>
                    <a:pt x="0" y="25933"/>
                  </a:lnTo>
                  <a:lnTo>
                    <a:pt x="0" y="37350"/>
                  </a:lnTo>
                  <a:lnTo>
                    <a:pt x="0" y="48044"/>
                  </a:lnTo>
                  <a:lnTo>
                    <a:pt x="762" y="57188"/>
                  </a:lnTo>
                  <a:lnTo>
                    <a:pt x="2285" y="57188"/>
                  </a:lnTo>
                  <a:close/>
                </a:path>
                <a:path w="43814" h="248919">
                  <a:moveTo>
                    <a:pt x="2285" y="16776"/>
                  </a:moveTo>
                  <a:lnTo>
                    <a:pt x="11429" y="16776"/>
                  </a:lnTo>
                  <a:lnTo>
                    <a:pt x="12953" y="16776"/>
                  </a:lnTo>
                  <a:lnTo>
                    <a:pt x="13715" y="25933"/>
                  </a:lnTo>
                  <a:lnTo>
                    <a:pt x="13715" y="37350"/>
                  </a:lnTo>
                  <a:lnTo>
                    <a:pt x="13715" y="48044"/>
                  </a:lnTo>
                  <a:lnTo>
                    <a:pt x="12953" y="57188"/>
                  </a:lnTo>
                  <a:lnTo>
                    <a:pt x="11429" y="57188"/>
                  </a:lnTo>
                  <a:lnTo>
                    <a:pt x="2285" y="57188"/>
                  </a:lnTo>
                </a:path>
                <a:path w="43814" h="248919">
                  <a:moveTo>
                    <a:pt x="16014" y="0"/>
                  </a:moveTo>
                  <a:lnTo>
                    <a:pt x="11429" y="3035"/>
                  </a:lnTo>
                  <a:lnTo>
                    <a:pt x="9143" y="12217"/>
                  </a:lnTo>
                  <a:lnTo>
                    <a:pt x="8381" y="16014"/>
                  </a:lnTo>
                </a:path>
                <a:path w="43814" h="248919">
                  <a:moveTo>
                    <a:pt x="14490" y="76250"/>
                  </a:moveTo>
                  <a:lnTo>
                    <a:pt x="11429" y="71678"/>
                  </a:lnTo>
                  <a:lnTo>
                    <a:pt x="9143" y="60236"/>
                  </a:lnTo>
                  <a:lnTo>
                    <a:pt x="8381" y="57188"/>
                  </a:lnTo>
                </a:path>
                <a:path w="43814" h="248919">
                  <a:moveTo>
                    <a:pt x="25145" y="208152"/>
                  </a:moveTo>
                  <a:lnTo>
                    <a:pt x="36588" y="202806"/>
                  </a:lnTo>
                  <a:lnTo>
                    <a:pt x="40411" y="202806"/>
                  </a:lnTo>
                  <a:lnTo>
                    <a:pt x="43446" y="213474"/>
                  </a:lnTo>
                  <a:lnTo>
                    <a:pt x="43446" y="225678"/>
                  </a:lnTo>
                  <a:lnTo>
                    <a:pt x="43446" y="238658"/>
                  </a:lnTo>
                  <a:lnTo>
                    <a:pt x="40411" y="248551"/>
                  </a:lnTo>
                  <a:lnTo>
                    <a:pt x="36588" y="248551"/>
                  </a:lnTo>
                  <a:lnTo>
                    <a:pt x="25145" y="243979"/>
                  </a:lnTo>
                </a:path>
                <a:path w="43814" h="248919">
                  <a:moveTo>
                    <a:pt x="6083" y="208152"/>
                  </a:moveTo>
                  <a:lnTo>
                    <a:pt x="25145" y="208152"/>
                  </a:lnTo>
                  <a:lnTo>
                    <a:pt x="27457" y="208152"/>
                  </a:lnTo>
                  <a:lnTo>
                    <a:pt x="29718" y="216534"/>
                  </a:lnTo>
                  <a:lnTo>
                    <a:pt x="29718" y="225678"/>
                  </a:lnTo>
                  <a:lnTo>
                    <a:pt x="29718" y="235597"/>
                  </a:lnTo>
                  <a:lnTo>
                    <a:pt x="27457" y="243979"/>
                  </a:lnTo>
                  <a:lnTo>
                    <a:pt x="25145" y="243979"/>
                  </a:lnTo>
                  <a:lnTo>
                    <a:pt x="6083" y="24397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" name="object 22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233559" y="2670847"/>
              <a:ext cx="8381" cy="35826"/>
            </a:xfrm>
            <a:prstGeom prst="rect">
              <a:avLst/>
            </a:prstGeom>
          </p:spPr>
        </p:pic>
        <p:pic>
          <p:nvPicPr>
            <p:cNvPr id="227" name="object 22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046755" y="1396060"/>
              <a:ext cx="2630347" cy="2567851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31043" y="1978558"/>
              <a:ext cx="28232" cy="28206"/>
            </a:xfrm>
            <a:prstGeom prst="rect">
              <a:avLst/>
            </a:prstGeom>
          </p:spPr>
        </p:pic>
        <p:sp>
          <p:nvSpPr>
            <p:cNvPr id="229" name="object 229"/>
            <p:cNvSpPr/>
            <p:nvPr/>
          </p:nvSpPr>
          <p:spPr>
            <a:xfrm>
              <a:off x="3971594" y="1935873"/>
              <a:ext cx="240665" cy="86360"/>
            </a:xfrm>
            <a:custGeom>
              <a:avLst/>
              <a:gdLst/>
              <a:ahLst/>
              <a:cxnLst/>
              <a:rect l="l" t="t" r="r" b="b"/>
              <a:pathLst>
                <a:path w="240664" h="86360">
                  <a:moveTo>
                    <a:pt x="73939" y="70891"/>
                  </a:moveTo>
                  <a:lnTo>
                    <a:pt x="81559" y="70891"/>
                  </a:lnTo>
                  <a:lnTo>
                    <a:pt x="87680" y="64782"/>
                  </a:lnTo>
                  <a:lnTo>
                    <a:pt x="87680" y="57175"/>
                  </a:lnTo>
                  <a:lnTo>
                    <a:pt x="87680" y="48780"/>
                  </a:lnTo>
                  <a:lnTo>
                    <a:pt x="81559" y="42684"/>
                  </a:lnTo>
                  <a:lnTo>
                    <a:pt x="73939" y="42684"/>
                  </a:lnTo>
                  <a:lnTo>
                    <a:pt x="65557" y="42684"/>
                  </a:lnTo>
                  <a:lnTo>
                    <a:pt x="59448" y="48780"/>
                  </a:lnTo>
                  <a:lnTo>
                    <a:pt x="59448" y="57175"/>
                  </a:lnTo>
                  <a:lnTo>
                    <a:pt x="59448" y="64782"/>
                  </a:lnTo>
                  <a:lnTo>
                    <a:pt x="65557" y="70891"/>
                  </a:lnTo>
                  <a:lnTo>
                    <a:pt x="73939" y="70891"/>
                  </a:lnTo>
                  <a:close/>
                </a:path>
                <a:path w="240664" h="86360">
                  <a:moveTo>
                    <a:pt x="73939" y="42684"/>
                  </a:moveTo>
                  <a:lnTo>
                    <a:pt x="74213" y="48789"/>
                  </a:lnTo>
                  <a:lnTo>
                    <a:pt x="73844" y="56118"/>
                  </a:lnTo>
                  <a:lnTo>
                    <a:pt x="72760" y="63594"/>
                  </a:lnTo>
                  <a:lnTo>
                    <a:pt x="70891" y="70142"/>
                  </a:lnTo>
                </a:path>
                <a:path w="240664" h="86360">
                  <a:moveTo>
                    <a:pt x="79286" y="44208"/>
                  </a:moveTo>
                  <a:lnTo>
                    <a:pt x="80000" y="49893"/>
                  </a:lnTo>
                  <a:lnTo>
                    <a:pt x="79856" y="57075"/>
                  </a:lnTo>
                  <a:lnTo>
                    <a:pt x="78852" y="64688"/>
                  </a:lnTo>
                  <a:lnTo>
                    <a:pt x="76987" y="71666"/>
                  </a:lnTo>
                </a:path>
                <a:path w="240664" h="86360">
                  <a:moveTo>
                    <a:pt x="67081" y="78511"/>
                  </a:moveTo>
                  <a:lnTo>
                    <a:pt x="67081" y="86144"/>
                  </a:lnTo>
                  <a:lnTo>
                    <a:pt x="82321" y="86144"/>
                  </a:lnTo>
                  <a:lnTo>
                    <a:pt x="82321" y="78511"/>
                  </a:lnTo>
                </a:path>
                <a:path w="240664" h="86360">
                  <a:moveTo>
                    <a:pt x="0" y="35826"/>
                  </a:moveTo>
                  <a:lnTo>
                    <a:pt x="34302" y="73177"/>
                  </a:lnTo>
                  <a:lnTo>
                    <a:pt x="38112" y="79286"/>
                  </a:lnTo>
                  <a:lnTo>
                    <a:pt x="45732" y="83858"/>
                  </a:lnTo>
                  <a:lnTo>
                    <a:pt x="53352" y="83858"/>
                  </a:lnTo>
                  <a:lnTo>
                    <a:pt x="67081" y="83858"/>
                  </a:lnTo>
                </a:path>
                <a:path w="240664" h="86360">
                  <a:moveTo>
                    <a:pt x="83083" y="83858"/>
                  </a:moveTo>
                  <a:lnTo>
                    <a:pt x="89179" y="83858"/>
                  </a:lnTo>
                  <a:lnTo>
                    <a:pt x="95300" y="83858"/>
                  </a:lnTo>
                  <a:lnTo>
                    <a:pt x="102920" y="78511"/>
                  </a:lnTo>
                  <a:lnTo>
                    <a:pt x="106730" y="73939"/>
                  </a:lnTo>
                  <a:lnTo>
                    <a:pt x="144081" y="35826"/>
                  </a:lnTo>
                </a:path>
                <a:path w="240664" h="86360">
                  <a:moveTo>
                    <a:pt x="196684" y="21335"/>
                  </a:moveTo>
                  <a:lnTo>
                    <a:pt x="199745" y="25145"/>
                  </a:lnTo>
                  <a:lnTo>
                    <a:pt x="200507" y="24396"/>
                  </a:lnTo>
                  <a:lnTo>
                    <a:pt x="200507" y="28193"/>
                  </a:lnTo>
                  <a:lnTo>
                    <a:pt x="201269" y="32003"/>
                  </a:lnTo>
                  <a:lnTo>
                    <a:pt x="199745" y="33527"/>
                  </a:lnTo>
                  <a:lnTo>
                    <a:pt x="198221" y="36588"/>
                  </a:lnTo>
                  <a:lnTo>
                    <a:pt x="197459" y="40385"/>
                  </a:lnTo>
                  <a:lnTo>
                    <a:pt x="195173" y="49529"/>
                  </a:lnTo>
                  <a:lnTo>
                    <a:pt x="202793" y="51841"/>
                  </a:lnTo>
                  <a:lnTo>
                    <a:pt x="210413" y="54889"/>
                  </a:lnTo>
                  <a:lnTo>
                    <a:pt x="218059" y="53365"/>
                  </a:lnTo>
                  <a:lnTo>
                    <a:pt x="221094" y="42684"/>
                  </a:lnTo>
                  <a:lnTo>
                    <a:pt x="223380" y="32003"/>
                  </a:lnTo>
                  <a:lnTo>
                    <a:pt x="227952" y="33527"/>
                  </a:lnTo>
                  <a:lnTo>
                    <a:pt x="232537" y="32003"/>
                  </a:lnTo>
                  <a:lnTo>
                    <a:pt x="237609" y="27431"/>
                  </a:lnTo>
                  <a:lnTo>
                    <a:pt x="240537" y="19430"/>
                  </a:lnTo>
                  <a:lnTo>
                    <a:pt x="240037" y="9715"/>
                  </a:lnTo>
                  <a:lnTo>
                    <a:pt x="234823" y="0"/>
                  </a:lnTo>
                </a:path>
                <a:path w="240664" h="86360">
                  <a:moveTo>
                    <a:pt x="198221" y="36588"/>
                  </a:moveTo>
                  <a:lnTo>
                    <a:pt x="192874" y="38112"/>
                  </a:lnTo>
                  <a:lnTo>
                    <a:pt x="189077" y="43459"/>
                  </a:lnTo>
                  <a:lnTo>
                    <a:pt x="189077" y="49529"/>
                  </a:lnTo>
                  <a:lnTo>
                    <a:pt x="182206" y="51066"/>
                  </a:lnTo>
                  <a:lnTo>
                    <a:pt x="176860" y="60223"/>
                  </a:lnTo>
                  <a:lnTo>
                    <a:pt x="179920" y="67843"/>
                  </a:lnTo>
                  <a:lnTo>
                    <a:pt x="183802" y="72689"/>
                  </a:lnTo>
                  <a:lnTo>
                    <a:pt x="189828" y="75750"/>
                  </a:lnTo>
                  <a:lnTo>
                    <a:pt x="196428" y="76957"/>
                  </a:lnTo>
                  <a:lnTo>
                    <a:pt x="202031" y="76238"/>
                  </a:lnTo>
                  <a:lnTo>
                    <a:pt x="208127" y="73939"/>
                  </a:lnTo>
                  <a:lnTo>
                    <a:pt x="208127" y="67843"/>
                  </a:lnTo>
                  <a:lnTo>
                    <a:pt x="208127" y="64046"/>
                  </a:lnTo>
                  <a:lnTo>
                    <a:pt x="215747" y="62509"/>
                  </a:lnTo>
                  <a:lnTo>
                    <a:pt x="220345" y="54127"/>
                  </a:lnTo>
                  <a:lnTo>
                    <a:pt x="219557" y="44970"/>
                  </a:lnTo>
                </a:path>
                <a:path w="240664" h="86360">
                  <a:moveTo>
                    <a:pt x="189826" y="54889"/>
                  </a:moveTo>
                  <a:lnTo>
                    <a:pt x="190588" y="59461"/>
                  </a:lnTo>
                  <a:lnTo>
                    <a:pt x="192874" y="65557"/>
                  </a:lnTo>
                  <a:lnTo>
                    <a:pt x="202793" y="655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4139311" y="1944255"/>
              <a:ext cx="122555" cy="75565"/>
            </a:xfrm>
            <a:custGeom>
              <a:avLst/>
              <a:gdLst/>
              <a:ahLst/>
              <a:cxnLst/>
              <a:rect l="l" t="t" r="r" b="b"/>
              <a:pathLst>
                <a:path w="122554" h="75564">
                  <a:moveTo>
                    <a:pt x="120472" y="0"/>
                  </a:moveTo>
                  <a:lnTo>
                    <a:pt x="115150" y="0"/>
                  </a:lnTo>
                  <a:lnTo>
                    <a:pt x="112839" y="2285"/>
                  </a:lnTo>
                  <a:lnTo>
                    <a:pt x="112839" y="62509"/>
                  </a:lnTo>
                  <a:lnTo>
                    <a:pt x="108267" y="66319"/>
                  </a:lnTo>
                  <a:lnTo>
                    <a:pt x="35839" y="67081"/>
                  </a:lnTo>
                  <a:lnTo>
                    <a:pt x="11442" y="53365"/>
                  </a:lnTo>
                  <a:lnTo>
                    <a:pt x="3822" y="59461"/>
                  </a:lnTo>
                  <a:lnTo>
                    <a:pt x="0" y="64033"/>
                  </a:lnTo>
                  <a:lnTo>
                    <a:pt x="762" y="75476"/>
                  </a:lnTo>
                  <a:lnTo>
                    <a:pt x="96837" y="75476"/>
                  </a:lnTo>
                  <a:lnTo>
                    <a:pt x="106562" y="74845"/>
                  </a:lnTo>
                  <a:lnTo>
                    <a:pt x="114571" y="72142"/>
                  </a:lnTo>
                  <a:lnTo>
                    <a:pt x="120006" y="66153"/>
                  </a:lnTo>
                  <a:lnTo>
                    <a:pt x="122008" y="55664"/>
                  </a:lnTo>
                  <a:lnTo>
                    <a:pt x="122008" y="2285"/>
                  </a:lnTo>
                  <a:lnTo>
                    <a:pt x="120472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4139311" y="1944255"/>
              <a:ext cx="122555" cy="75565"/>
            </a:xfrm>
            <a:custGeom>
              <a:avLst/>
              <a:gdLst/>
              <a:ahLst/>
              <a:cxnLst/>
              <a:rect l="l" t="t" r="r" b="b"/>
              <a:pathLst>
                <a:path w="122554" h="75564">
                  <a:moveTo>
                    <a:pt x="11442" y="53365"/>
                  </a:moveTo>
                  <a:lnTo>
                    <a:pt x="3822" y="59461"/>
                  </a:lnTo>
                  <a:lnTo>
                    <a:pt x="0" y="64033"/>
                  </a:lnTo>
                  <a:lnTo>
                    <a:pt x="762" y="75476"/>
                  </a:lnTo>
                  <a:lnTo>
                    <a:pt x="12966" y="75476"/>
                  </a:lnTo>
                  <a:lnTo>
                    <a:pt x="96837" y="75476"/>
                  </a:lnTo>
                  <a:lnTo>
                    <a:pt x="106562" y="74845"/>
                  </a:lnTo>
                  <a:lnTo>
                    <a:pt x="114571" y="72142"/>
                  </a:lnTo>
                  <a:lnTo>
                    <a:pt x="120006" y="66153"/>
                  </a:lnTo>
                  <a:lnTo>
                    <a:pt x="122008" y="55664"/>
                  </a:lnTo>
                  <a:lnTo>
                    <a:pt x="122008" y="4572"/>
                  </a:lnTo>
                  <a:lnTo>
                    <a:pt x="122008" y="2285"/>
                  </a:lnTo>
                  <a:lnTo>
                    <a:pt x="120472" y="0"/>
                  </a:lnTo>
                  <a:lnTo>
                    <a:pt x="117424" y="0"/>
                  </a:lnTo>
                  <a:lnTo>
                    <a:pt x="115150" y="0"/>
                  </a:lnTo>
                  <a:lnTo>
                    <a:pt x="112839" y="2285"/>
                  </a:lnTo>
                  <a:lnTo>
                    <a:pt x="112839" y="4572"/>
                  </a:lnTo>
                  <a:lnTo>
                    <a:pt x="112839" y="55664"/>
                  </a:lnTo>
                  <a:lnTo>
                    <a:pt x="112839" y="62509"/>
                  </a:lnTo>
                  <a:lnTo>
                    <a:pt x="108267" y="66319"/>
                  </a:lnTo>
                  <a:lnTo>
                    <a:pt x="97599" y="66319"/>
                  </a:lnTo>
                  <a:lnTo>
                    <a:pt x="35839" y="67081"/>
                  </a:lnTo>
                </a:path>
                <a:path w="122554" h="75564">
                  <a:moveTo>
                    <a:pt x="16776" y="64795"/>
                  </a:moveTo>
                  <a:lnTo>
                    <a:pt x="12204" y="67856"/>
                  </a:lnTo>
                  <a:lnTo>
                    <a:pt x="13728" y="6938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930408" y="1909178"/>
              <a:ext cx="351790" cy="31750"/>
            </a:xfrm>
            <a:custGeom>
              <a:avLst/>
              <a:gdLst/>
              <a:ahLst/>
              <a:cxnLst/>
              <a:rect l="l" t="t" r="r" b="b"/>
              <a:pathLst>
                <a:path w="351789" h="31750">
                  <a:moveTo>
                    <a:pt x="351485" y="0"/>
                  </a:moveTo>
                  <a:lnTo>
                    <a:pt x="29730" y="0"/>
                  </a:lnTo>
                  <a:lnTo>
                    <a:pt x="0" y="0"/>
                  </a:lnTo>
                  <a:lnTo>
                    <a:pt x="3929" y="6907"/>
                  </a:lnTo>
                  <a:lnTo>
                    <a:pt x="7429" y="15247"/>
                  </a:lnTo>
                  <a:lnTo>
                    <a:pt x="10072" y="23590"/>
                  </a:lnTo>
                  <a:lnTo>
                    <a:pt x="11429" y="30505"/>
                  </a:lnTo>
                  <a:lnTo>
                    <a:pt x="47269" y="30505"/>
                  </a:lnTo>
                  <a:lnTo>
                    <a:pt x="47269" y="20574"/>
                  </a:lnTo>
                  <a:lnTo>
                    <a:pt x="53378" y="12979"/>
                  </a:lnTo>
                  <a:lnTo>
                    <a:pt x="70142" y="12979"/>
                  </a:lnTo>
                  <a:lnTo>
                    <a:pt x="77012" y="20574"/>
                  </a:lnTo>
                  <a:lnTo>
                    <a:pt x="77012" y="30505"/>
                  </a:lnTo>
                  <a:lnTo>
                    <a:pt x="102933" y="30505"/>
                  </a:lnTo>
                  <a:lnTo>
                    <a:pt x="102933" y="21348"/>
                  </a:lnTo>
                  <a:lnTo>
                    <a:pt x="109791" y="14478"/>
                  </a:lnTo>
                  <a:lnTo>
                    <a:pt x="125793" y="14478"/>
                  </a:lnTo>
                  <a:lnTo>
                    <a:pt x="132676" y="21348"/>
                  </a:lnTo>
                  <a:lnTo>
                    <a:pt x="132676" y="30505"/>
                  </a:lnTo>
                  <a:lnTo>
                    <a:pt x="160121" y="30505"/>
                  </a:lnTo>
                  <a:lnTo>
                    <a:pt x="160883" y="22872"/>
                  </a:lnTo>
                  <a:lnTo>
                    <a:pt x="166979" y="16764"/>
                  </a:lnTo>
                  <a:lnTo>
                    <a:pt x="182219" y="16764"/>
                  </a:lnTo>
                  <a:lnTo>
                    <a:pt x="189090" y="22872"/>
                  </a:lnTo>
                  <a:lnTo>
                    <a:pt x="189852" y="30505"/>
                  </a:lnTo>
                  <a:lnTo>
                    <a:pt x="219583" y="30505"/>
                  </a:lnTo>
                  <a:lnTo>
                    <a:pt x="220345" y="22872"/>
                  </a:lnTo>
                  <a:lnTo>
                    <a:pt x="226440" y="16764"/>
                  </a:lnTo>
                  <a:lnTo>
                    <a:pt x="241693" y="16764"/>
                  </a:lnTo>
                  <a:lnTo>
                    <a:pt x="247789" y="22872"/>
                  </a:lnTo>
                  <a:lnTo>
                    <a:pt x="248551" y="31254"/>
                  </a:lnTo>
                  <a:lnTo>
                    <a:pt x="274485" y="31254"/>
                  </a:lnTo>
                  <a:lnTo>
                    <a:pt x="276009" y="22872"/>
                  </a:lnTo>
                  <a:lnTo>
                    <a:pt x="282105" y="17538"/>
                  </a:lnTo>
                  <a:lnTo>
                    <a:pt x="296583" y="17538"/>
                  </a:lnTo>
                  <a:lnTo>
                    <a:pt x="303453" y="22872"/>
                  </a:lnTo>
                  <a:lnTo>
                    <a:pt x="304203" y="31254"/>
                  </a:lnTo>
                  <a:lnTo>
                    <a:pt x="336981" y="31254"/>
                  </a:lnTo>
                  <a:lnTo>
                    <a:pt x="340758" y="23265"/>
                  </a:lnTo>
                  <a:lnTo>
                    <a:pt x="345386" y="17632"/>
                  </a:lnTo>
                  <a:lnTo>
                    <a:pt x="349436" y="10996"/>
                  </a:lnTo>
                  <a:lnTo>
                    <a:pt x="351485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930408" y="1550835"/>
              <a:ext cx="358140" cy="864235"/>
            </a:xfrm>
            <a:custGeom>
              <a:avLst/>
              <a:gdLst/>
              <a:ahLst/>
              <a:cxnLst/>
              <a:rect l="l" t="t" r="r" b="b"/>
              <a:pathLst>
                <a:path w="358139" h="864235">
                  <a:moveTo>
                    <a:pt x="29730" y="358343"/>
                  </a:moveTo>
                  <a:lnTo>
                    <a:pt x="0" y="358343"/>
                  </a:lnTo>
                  <a:lnTo>
                    <a:pt x="3929" y="365251"/>
                  </a:lnTo>
                  <a:lnTo>
                    <a:pt x="7429" y="373591"/>
                  </a:lnTo>
                  <a:lnTo>
                    <a:pt x="10072" y="381933"/>
                  </a:lnTo>
                  <a:lnTo>
                    <a:pt x="11429" y="388848"/>
                  </a:lnTo>
                  <a:lnTo>
                    <a:pt x="47269" y="388848"/>
                  </a:lnTo>
                  <a:lnTo>
                    <a:pt x="47269" y="387311"/>
                  </a:lnTo>
                  <a:lnTo>
                    <a:pt x="47269" y="378917"/>
                  </a:lnTo>
                  <a:lnTo>
                    <a:pt x="53378" y="371322"/>
                  </a:lnTo>
                  <a:lnTo>
                    <a:pt x="61760" y="371322"/>
                  </a:lnTo>
                  <a:lnTo>
                    <a:pt x="70142" y="371322"/>
                  </a:lnTo>
                  <a:lnTo>
                    <a:pt x="77012" y="378917"/>
                  </a:lnTo>
                  <a:lnTo>
                    <a:pt x="77012" y="387311"/>
                  </a:lnTo>
                  <a:lnTo>
                    <a:pt x="77012" y="388848"/>
                  </a:lnTo>
                  <a:lnTo>
                    <a:pt x="102933" y="388848"/>
                  </a:lnTo>
                  <a:lnTo>
                    <a:pt x="102933" y="379691"/>
                  </a:lnTo>
                  <a:lnTo>
                    <a:pt x="109791" y="372821"/>
                  </a:lnTo>
                  <a:lnTo>
                    <a:pt x="118173" y="372821"/>
                  </a:lnTo>
                  <a:lnTo>
                    <a:pt x="125793" y="372821"/>
                  </a:lnTo>
                  <a:lnTo>
                    <a:pt x="132676" y="379691"/>
                  </a:lnTo>
                  <a:lnTo>
                    <a:pt x="132676" y="388848"/>
                  </a:lnTo>
                  <a:lnTo>
                    <a:pt x="160121" y="388848"/>
                  </a:lnTo>
                  <a:lnTo>
                    <a:pt x="160883" y="381215"/>
                  </a:lnTo>
                  <a:lnTo>
                    <a:pt x="166979" y="375107"/>
                  </a:lnTo>
                  <a:lnTo>
                    <a:pt x="174599" y="375107"/>
                  </a:lnTo>
                  <a:lnTo>
                    <a:pt x="182219" y="375107"/>
                  </a:lnTo>
                  <a:lnTo>
                    <a:pt x="189090" y="381215"/>
                  </a:lnTo>
                  <a:lnTo>
                    <a:pt x="189852" y="388848"/>
                  </a:lnTo>
                  <a:lnTo>
                    <a:pt x="219583" y="388848"/>
                  </a:lnTo>
                  <a:lnTo>
                    <a:pt x="220345" y="381215"/>
                  </a:lnTo>
                  <a:lnTo>
                    <a:pt x="226440" y="375107"/>
                  </a:lnTo>
                  <a:lnTo>
                    <a:pt x="234061" y="375107"/>
                  </a:lnTo>
                  <a:lnTo>
                    <a:pt x="241693" y="375107"/>
                  </a:lnTo>
                  <a:lnTo>
                    <a:pt x="247789" y="381215"/>
                  </a:lnTo>
                  <a:lnTo>
                    <a:pt x="248551" y="389597"/>
                  </a:lnTo>
                  <a:lnTo>
                    <a:pt x="274485" y="389597"/>
                  </a:lnTo>
                  <a:lnTo>
                    <a:pt x="276009" y="381215"/>
                  </a:lnTo>
                  <a:lnTo>
                    <a:pt x="282105" y="375881"/>
                  </a:lnTo>
                  <a:lnTo>
                    <a:pt x="289725" y="375881"/>
                  </a:lnTo>
                  <a:lnTo>
                    <a:pt x="296583" y="375881"/>
                  </a:lnTo>
                  <a:lnTo>
                    <a:pt x="303453" y="381215"/>
                  </a:lnTo>
                  <a:lnTo>
                    <a:pt x="304203" y="389597"/>
                  </a:lnTo>
                  <a:lnTo>
                    <a:pt x="336981" y="389597"/>
                  </a:lnTo>
                  <a:lnTo>
                    <a:pt x="340758" y="381608"/>
                  </a:lnTo>
                  <a:lnTo>
                    <a:pt x="345386" y="375975"/>
                  </a:lnTo>
                  <a:lnTo>
                    <a:pt x="349436" y="369340"/>
                  </a:lnTo>
                  <a:lnTo>
                    <a:pt x="351485" y="358343"/>
                  </a:lnTo>
                  <a:lnTo>
                    <a:pt x="328599" y="358343"/>
                  </a:lnTo>
                </a:path>
                <a:path w="358139" h="864235">
                  <a:moveTo>
                    <a:pt x="264566" y="420865"/>
                  </a:moveTo>
                  <a:lnTo>
                    <a:pt x="321741" y="420865"/>
                  </a:lnTo>
                </a:path>
                <a:path w="358139" h="864235">
                  <a:moveTo>
                    <a:pt x="266090" y="863828"/>
                  </a:moveTo>
                  <a:lnTo>
                    <a:pt x="266090" y="468896"/>
                  </a:lnTo>
                </a:path>
                <a:path w="358139" h="864235">
                  <a:moveTo>
                    <a:pt x="266090" y="459739"/>
                  </a:moveTo>
                  <a:lnTo>
                    <a:pt x="266090" y="421627"/>
                  </a:lnTo>
                </a:path>
                <a:path w="358139" h="864235">
                  <a:moveTo>
                    <a:pt x="351485" y="358343"/>
                  </a:moveTo>
                  <a:lnTo>
                    <a:pt x="357581" y="35077"/>
                  </a:lnTo>
                  <a:lnTo>
                    <a:pt x="357545" y="25947"/>
                  </a:lnTo>
                  <a:lnTo>
                    <a:pt x="356723" y="15819"/>
                  </a:lnTo>
                  <a:lnTo>
                    <a:pt x="354045" y="6550"/>
                  </a:lnTo>
                  <a:lnTo>
                    <a:pt x="34843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954056" y="1569135"/>
              <a:ext cx="317500" cy="345440"/>
            </a:xfrm>
            <a:custGeom>
              <a:avLst/>
              <a:gdLst/>
              <a:ahLst/>
              <a:cxnLst/>
              <a:rect l="l" t="t" r="r" b="b"/>
              <a:pathLst>
                <a:path w="317500" h="345439">
                  <a:moveTo>
                    <a:pt x="25920" y="0"/>
                  </a:moveTo>
                  <a:lnTo>
                    <a:pt x="0" y="320979"/>
                  </a:lnTo>
                  <a:lnTo>
                    <a:pt x="1369" y="330262"/>
                  </a:lnTo>
                  <a:lnTo>
                    <a:pt x="5240" y="338040"/>
                  </a:lnTo>
                  <a:lnTo>
                    <a:pt x="11256" y="343387"/>
                  </a:lnTo>
                  <a:lnTo>
                    <a:pt x="19062" y="345376"/>
                  </a:lnTo>
                  <a:lnTo>
                    <a:pt x="284378" y="345376"/>
                  </a:lnTo>
                  <a:lnTo>
                    <a:pt x="313334" y="317931"/>
                  </a:lnTo>
                  <a:lnTo>
                    <a:pt x="317169" y="27457"/>
                  </a:lnTo>
                  <a:lnTo>
                    <a:pt x="315419" y="18649"/>
                  </a:lnTo>
                  <a:lnTo>
                    <a:pt x="310594" y="11914"/>
                  </a:lnTo>
                  <a:lnTo>
                    <a:pt x="303335" y="7610"/>
                  </a:lnTo>
                  <a:lnTo>
                    <a:pt x="294284" y="6096"/>
                  </a:lnTo>
                  <a:lnTo>
                    <a:pt x="2592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939552" y="1550085"/>
              <a:ext cx="332105" cy="364490"/>
            </a:xfrm>
            <a:custGeom>
              <a:avLst/>
              <a:gdLst/>
              <a:ahLst/>
              <a:cxnLst/>
              <a:rect l="l" t="t" r="r" b="b"/>
              <a:pathLst>
                <a:path w="332104" h="364489">
                  <a:moveTo>
                    <a:pt x="19075" y="41148"/>
                  </a:moveTo>
                  <a:lnTo>
                    <a:pt x="14503" y="340029"/>
                  </a:lnTo>
                  <a:lnTo>
                    <a:pt x="15872" y="349312"/>
                  </a:lnTo>
                  <a:lnTo>
                    <a:pt x="19743" y="357090"/>
                  </a:lnTo>
                  <a:lnTo>
                    <a:pt x="25760" y="362437"/>
                  </a:lnTo>
                  <a:lnTo>
                    <a:pt x="33566" y="364426"/>
                  </a:lnTo>
                  <a:lnTo>
                    <a:pt x="298881" y="364426"/>
                  </a:lnTo>
                  <a:lnTo>
                    <a:pt x="327837" y="336981"/>
                  </a:lnTo>
                  <a:lnTo>
                    <a:pt x="331673" y="46507"/>
                  </a:lnTo>
                  <a:lnTo>
                    <a:pt x="329922" y="37699"/>
                  </a:lnTo>
                  <a:lnTo>
                    <a:pt x="325097" y="30964"/>
                  </a:lnTo>
                  <a:lnTo>
                    <a:pt x="317839" y="26660"/>
                  </a:lnTo>
                  <a:lnTo>
                    <a:pt x="308787" y="25146"/>
                  </a:lnTo>
                  <a:lnTo>
                    <a:pt x="40424" y="19050"/>
                  </a:lnTo>
                  <a:lnTo>
                    <a:pt x="32473" y="20681"/>
                  </a:lnTo>
                  <a:lnTo>
                    <a:pt x="26025" y="25241"/>
                  </a:lnTo>
                  <a:lnTo>
                    <a:pt x="21439" y="32230"/>
                  </a:lnTo>
                  <a:lnTo>
                    <a:pt x="19075" y="41148"/>
                  </a:lnTo>
                  <a:close/>
                </a:path>
                <a:path w="332104" h="364489">
                  <a:moveTo>
                    <a:pt x="17551" y="19812"/>
                  </a:moveTo>
                  <a:lnTo>
                    <a:pt x="22123" y="19812"/>
                  </a:lnTo>
                  <a:lnTo>
                    <a:pt x="25920" y="15989"/>
                  </a:lnTo>
                  <a:lnTo>
                    <a:pt x="25920" y="11429"/>
                  </a:lnTo>
                  <a:lnTo>
                    <a:pt x="25920" y="6845"/>
                  </a:lnTo>
                  <a:lnTo>
                    <a:pt x="22123" y="3035"/>
                  </a:lnTo>
                  <a:lnTo>
                    <a:pt x="17551" y="3035"/>
                  </a:lnTo>
                  <a:lnTo>
                    <a:pt x="12953" y="3035"/>
                  </a:lnTo>
                  <a:lnTo>
                    <a:pt x="9905" y="6845"/>
                  </a:lnTo>
                  <a:lnTo>
                    <a:pt x="9905" y="11429"/>
                  </a:lnTo>
                  <a:lnTo>
                    <a:pt x="9905" y="15989"/>
                  </a:lnTo>
                  <a:lnTo>
                    <a:pt x="12953" y="19812"/>
                  </a:lnTo>
                  <a:lnTo>
                    <a:pt x="17551" y="19812"/>
                  </a:lnTo>
                  <a:close/>
                </a:path>
                <a:path w="332104" h="364489">
                  <a:moveTo>
                    <a:pt x="17551" y="19812"/>
                  </a:moveTo>
                  <a:lnTo>
                    <a:pt x="15265" y="20574"/>
                  </a:lnTo>
                  <a:lnTo>
                    <a:pt x="12953" y="22110"/>
                  </a:lnTo>
                  <a:lnTo>
                    <a:pt x="10693" y="22110"/>
                  </a:lnTo>
                  <a:lnTo>
                    <a:pt x="4584" y="22110"/>
                  </a:lnTo>
                  <a:lnTo>
                    <a:pt x="0" y="16776"/>
                  </a:lnTo>
                  <a:lnTo>
                    <a:pt x="0" y="10668"/>
                  </a:lnTo>
                  <a:lnTo>
                    <a:pt x="0" y="5334"/>
                  </a:lnTo>
                  <a:lnTo>
                    <a:pt x="4584" y="0"/>
                  </a:lnTo>
                  <a:lnTo>
                    <a:pt x="10693" y="0"/>
                  </a:lnTo>
                  <a:lnTo>
                    <a:pt x="13728" y="0"/>
                  </a:lnTo>
                  <a:lnTo>
                    <a:pt x="16027" y="1524"/>
                  </a:lnTo>
                  <a:lnTo>
                    <a:pt x="18300" y="3035"/>
                  </a:lnTo>
                  <a:lnTo>
                    <a:pt x="13728" y="3035"/>
                  </a:lnTo>
                  <a:lnTo>
                    <a:pt x="9156" y="3035"/>
                  </a:lnTo>
                  <a:lnTo>
                    <a:pt x="5346" y="6845"/>
                  </a:lnTo>
                  <a:lnTo>
                    <a:pt x="5346" y="10668"/>
                  </a:lnTo>
                  <a:lnTo>
                    <a:pt x="5346" y="15240"/>
                  </a:lnTo>
                  <a:lnTo>
                    <a:pt x="9156" y="19050"/>
                  </a:lnTo>
                  <a:lnTo>
                    <a:pt x="13728" y="19050"/>
                  </a:lnTo>
                  <a:lnTo>
                    <a:pt x="17551" y="1981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991394" y="1579054"/>
              <a:ext cx="267970" cy="325120"/>
            </a:xfrm>
            <a:custGeom>
              <a:avLst/>
              <a:gdLst/>
              <a:ahLst/>
              <a:cxnLst/>
              <a:rect l="l" t="t" r="r" b="b"/>
              <a:pathLst>
                <a:path w="267970" h="325119">
                  <a:moveTo>
                    <a:pt x="20612" y="0"/>
                  </a:moveTo>
                  <a:lnTo>
                    <a:pt x="11442" y="0"/>
                  </a:lnTo>
                  <a:lnTo>
                    <a:pt x="5359" y="3797"/>
                  </a:lnTo>
                  <a:lnTo>
                    <a:pt x="5359" y="15239"/>
                  </a:lnTo>
                  <a:lnTo>
                    <a:pt x="774" y="308762"/>
                  </a:lnTo>
                  <a:lnTo>
                    <a:pt x="0" y="318681"/>
                  </a:lnTo>
                  <a:lnTo>
                    <a:pt x="4584" y="324027"/>
                  </a:lnTo>
                  <a:lnTo>
                    <a:pt x="252374" y="324777"/>
                  </a:lnTo>
                  <a:lnTo>
                    <a:pt x="262293" y="323265"/>
                  </a:lnTo>
                  <a:lnTo>
                    <a:pt x="264566" y="316407"/>
                  </a:lnTo>
                  <a:lnTo>
                    <a:pt x="267614" y="9905"/>
                  </a:lnTo>
                  <a:lnTo>
                    <a:pt x="256946" y="4572"/>
                  </a:lnTo>
                  <a:lnTo>
                    <a:pt x="249326" y="4572"/>
                  </a:lnTo>
                  <a:lnTo>
                    <a:pt x="20612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991394" y="1579054"/>
              <a:ext cx="267970" cy="325120"/>
            </a:xfrm>
            <a:custGeom>
              <a:avLst/>
              <a:gdLst/>
              <a:ahLst/>
              <a:cxnLst/>
              <a:rect l="l" t="t" r="r" b="b"/>
              <a:pathLst>
                <a:path w="267970" h="325119">
                  <a:moveTo>
                    <a:pt x="252374" y="324777"/>
                  </a:moveTo>
                  <a:lnTo>
                    <a:pt x="15252" y="324027"/>
                  </a:lnTo>
                  <a:lnTo>
                    <a:pt x="4584" y="324027"/>
                  </a:lnTo>
                  <a:lnTo>
                    <a:pt x="0" y="318681"/>
                  </a:lnTo>
                  <a:lnTo>
                    <a:pt x="774" y="308762"/>
                  </a:lnTo>
                  <a:lnTo>
                    <a:pt x="5359" y="15239"/>
                  </a:lnTo>
                  <a:lnTo>
                    <a:pt x="5359" y="3797"/>
                  </a:lnTo>
                  <a:lnTo>
                    <a:pt x="11442" y="0"/>
                  </a:lnTo>
                  <a:lnTo>
                    <a:pt x="20612" y="0"/>
                  </a:lnTo>
                  <a:lnTo>
                    <a:pt x="249326" y="4572"/>
                  </a:lnTo>
                  <a:lnTo>
                    <a:pt x="256946" y="4572"/>
                  </a:lnTo>
                  <a:lnTo>
                    <a:pt x="267614" y="9905"/>
                  </a:lnTo>
                  <a:lnTo>
                    <a:pt x="267614" y="22098"/>
                  </a:lnTo>
                  <a:lnTo>
                    <a:pt x="264566" y="308013"/>
                  </a:lnTo>
                  <a:lnTo>
                    <a:pt x="264566" y="316407"/>
                  </a:lnTo>
                  <a:lnTo>
                    <a:pt x="262293" y="323265"/>
                  </a:lnTo>
                  <a:lnTo>
                    <a:pt x="252374" y="324777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892308" y="1477644"/>
              <a:ext cx="92227" cy="77000"/>
            </a:xfrm>
            <a:prstGeom prst="rect">
              <a:avLst/>
            </a:prstGeom>
          </p:spPr>
        </p:pic>
        <p:pic>
          <p:nvPicPr>
            <p:cNvPr id="239" name="object 23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080611" y="1507362"/>
              <a:ext cx="26682" cy="25933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3919740" y="1507362"/>
              <a:ext cx="251460" cy="465455"/>
            </a:xfrm>
            <a:custGeom>
              <a:avLst/>
              <a:gdLst/>
              <a:ahLst/>
              <a:cxnLst/>
              <a:rect l="l" t="t" r="r" b="b"/>
              <a:pathLst>
                <a:path w="251460" h="465455">
                  <a:moveTo>
                    <a:pt x="174586" y="25933"/>
                  </a:moveTo>
                  <a:lnTo>
                    <a:pt x="181457" y="25933"/>
                  </a:lnTo>
                  <a:lnTo>
                    <a:pt x="187553" y="19837"/>
                  </a:lnTo>
                  <a:lnTo>
                    <a:pt x="187553" y="12979"/>
                  </a:lnTo>
                  <a:lnTo>
                    <a:pt x="187553" y="5359"/>
                  </a:lnTo>
                  <a:lnTo>
                    <a:pt x="181457" y="0"/>
                  </a:lnTo>
                  <a:lnTo>
                    <a:pt x="174586" y="0"/>
                  </a:lnTo>
                  <a:lnTo>
                    <a:pt x="166966" y="0"/>
                  </a:lnTo>
                  <a:lnTo>
                    <a:pt x="160870" y="5359"/>
                  </a:lnTo>
                  <a:lnTo>
                    <a:pt x="160870" y="12979"/>
                  </a:lnTo>
                  <a:lnTo>
                    <a:pt x="160870" y="19837"/>
                  </a:lnTo>
                  <a:lnTo>
                    <a:pt x="166966" y="25933"/>
                  </a:lnTo>
                  <a:lnTo>
                    <a:pt x="174586" y="25933"/>
                  </a:lnTo>
                  <a:close/>
                </a:path>
                <a:path w="251460" h="465455">
                  <a:moveTo>
                    <a:pt x="250837" y="464337"/>
                  </a:moveTo>
                  <a:lnTo>
                    <a:pt x="14477" y="465099"/>
                  </a:lnTo>
                  <a:lnTo>
                    <a:pt x="14477" y="433844"/>
                  </a:lnTo>
                  <a:lnTo>
                    <a:pt x="14477" y="428510"/>
                  </a:lnTo>
                  <a:lnTo>
                    <a:pt x="11429" y="420877"/>
                  </a:lnTo>
                  <a:lnTo>
                    <a:pt x="7619" y="415543"/>
                  </a:lnTo>
                  <a:lnTo>
                    <a:pt x="3047" y="409435"/>
                  </a:lnTo>
                  <a:lnTo>
                    <a:pt x="1524" y="405625"/>
                  </a:lnTo>
                  <a:lnTo>
                    <a:pt x="1524" y="395719"/>
                  </a:lnTo>
                  <a:lnTo>
                    <a:pt x="6095" y="80835"/>
                  </a:lnTo>
                  <a:lnTo>
                    <a:pt x="6774" y="70005"/>
                  </a:lnTo>
                  <a:lnTo>
                    <a:pt x="8667" y="58248"/>
                  </a:lnTo>
                  <a:lnTo>
                    <a:pt x="11560" y="47492"/>
                  </a:lnTo>
                  <a:lnTo>
                    <a:pt x="15239" y="39662"/>
                  </a:lnTo>
                  <a:lnTo>
                    <a:pt x="15239" y="20599"/>
                  </a:lnTo>
                  <a:lnTo>
                    <a:pt x="15239" y="12979"/>
                  </a:lnTo>
                  <a:lnTo>
                    <a:pt x="9143" y="3073"/>
                  </a:lnTo>
                  <a:lnTo>
                    <a:pt x="0" y="30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954056" y="1470024"/>
              <a:ext cx="28956" cy="29730"/>
            </a:xfrm>
            <a:prstGeom prst="rect">
              <a:avLst/>
            </a:prstGeom>
          </p:spPr>
        </p:pic>
        <p:sp>
          <p:nvSpPr>
            <p:cNvPr id="242" name="object 242"/>
            <p:cNvSpPr/>
            <p:nvPr/>
          </p:nvSpPr>
          <p:spPr>
            <a:xfrm>
              <a:off x="3954056" y="1470024"/>
              <a:ext cx="29209" cy="29845"/>
            </a:xfrm>
            <a:custGeom>
              <a:avLst/>
              <a:gdLst/>
              <a:ahLst/>
              <a:cxnLst/>
              <a:rect l="l" t="t" r="r" b="b"/>
              <a:pathLst>
                <a:path w="29210" h="29844">
                  <a:moveTo>
                    <a:pt x="22098" y="2273"/>
                  </a:moveTo>
                  <a:lnTo>
                    <a:pt x="19812" y="774"/>
                  </a:lnTo>
                  <a:lnTo>
                    <a:pt x="16763" y="0"/>
                  </a:lnTo>
                  <a:lnTo>
                    <a:pt x="14477" y="0"/>
                  </a:lnTo>
                  <a:lnTo>
                    <a:pt x="6083" y="0"/>
                  </a:lnTo>
                  <a:lnTo>
                    <a:pt x="0" y="6857"/>
                  </a:lnTo>
                  <a:lnTo>
                    <a:pt x="0" y="14490"/>
                  </a:lnTo>
                  <a:lnTo>
                    <a:pt x="0" y="22872"/>
                  </a:lnTo>
                  <a:lnTo>
                    <a:pt x="6083" y="29730"/>
                  </a:lnTo>
                  <a:lnTo>
                    <a:pt x="14477" y="29730"/>
                  </a:lnTo>
                  <a:lnTo>
                    <a:pt x="22859" y="29730"/>
                  </a:lnTo>
                  <a:lnTo>
                    <a:pt x="28955" y="22872"/>
                  </a:lnTo>
                  <a:lnTo>
                    <a:pt x="28955" y="14490"/>
                  </a:lnTo>
                  <a:lnTo>
                    <a:pt x="28955" y="1296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3" name="object 24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025722" y="1495933"/>
              <a:ext cx="29730" cy="29743"/>
            </a:xfrm>
            <a:prstGeom prst="rect">
              <a:avLst/>
            </a:prstGeom>
          </p:spPr>
        </p:pic>
        <p:sp>
          <p:nvSpPr>
            <p:cNvPr id="244" name="object 244"/>
            <p:cNvSpPr/>
            <p:nvPr/>
          </p:nvSpPr>
          <p:spPr>
            <a:xfrm>
              <a:off x="4025722" y="1495932"/>
              <a:ext cx="29845" cy="29845"/>
            </a:xfrm>
            <a:custGeom>
              <a:avLst/>
              <a:gdLst/>
              <a:ahLst/>
              <a:cxnLst/>
              <a:rect l="l" t="t" r="r" b="b"/>
              <a:pathLst>
                <a:path w="29845" h="29844">
                  <a:moveTo>
                    <a:pt x="20574" y="1536"/>
                  </a:moveTo>
                  <a:lnTo>
                    <a:pt x="19050" y="787"/>
                  </a:lnTo>
                  <a:lnTo>
                    <a:pt x="16763" y="0"/>
                  </a:lnTo>
                  <a:lnTo>
                    <a:pt x="15239" y="0"/>
                  </a:lnTo>
                  <a:lnTo>
                    <a:pt x="6858" y="0"/>
                  </a:lnTo>
                  <a:lnTo>
                    <a:pt x="0" y="6870"/>
                  </a:lnTo>
                  <a:lnTo>
                    <a:pt x="0" y="15252"/>
                  </a:lnTo>
                  <a:lnTo>
                    <a:pt x="0" y="22885"/>
                  </a:lnTo>
                  <a:lnTo>
                    <a:pt x="6858" y="29743"/>
                  </a:lnTo>
                  <a:lnTo>
                    <a:pt x="15239" y="29743"/>
                  </a:lnTo>
                  <a:lnTo>
                    <a:pt x="23622" y="29743"/>
                  </a:lnTo>
                  <a:lnTo>
                    <a:pt x="29743" y="22885"/>
                  </a:lnTo>
                  <a:lnTo>
                    <a:pt x="29743" y="15252"/>
                  </a:lnTo>
                  <a:lnTo>
                    <a:pt x="29743" y="1143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960914" y="1470739"/>
              <a:ext cx="116839" cy="31750"/>
            </a:xfrm>
            <a:custGeom>
              <a:avLst/>
              <a:gdLst/>
              <a:ahLst/>
              <a:cxnLst/>
              <a:rect l="l" t="t" r="r" b="b"/>
              <a:pathLst>
                <a:path w="116839" h="31750">
                  <a:moveTo>
                    <a:pt x="29730" y="60"/>
                  </a:moveTo>
                  <a:lnTo>
                    <a:pt x="20829" y="0"/>
                  </a:lnTo>
                  <a:lnTo>
                    <a:pt x="12860" y="1950"/>
                  </a:lnTo>
                  <a:lnTo>
                    <a:pt x="6465" y="5623"/>
                  </a:lnTo>
                  <a:lnTo>
                    <a:pt x="0" y="13776"/>
                  </a:lnTo>
                  <a:lnTo>
                    <a:pt x="1524" y="18348"/>
                  </a:lnTo>
                  <a:lnTo>
                    <a:pt x="7620" y="21383"/>
                  </a:lnTo>
                  <a:lnTo>
                    <a:pt x="11442" y="20634"/>
                  </a:lnTo>
                  <a:lnTo>
                    <a:pt x="12954" y="16824"/>
                  </a:lnTo>
                  <a:lnTo>
                    <a:pt x="14478" y="14525"/>
                  </a:lnTo>
                  <a:lnTo>
                    <a:pt x="19812" y="12252"/>
                  </a:lnTo>
                  <a:lnTo>
                    <a:pt x="28194" y="13001"/>
                  </a:lnTo>
                  <a:lnTo>
                    <a:pt x="44224" y="16058"/>
                  </a:lnTo>
                  <a:lnTo>
                    <a:pt x="55661" y="18580"/>
                  </a:lnTo>
                  <a:lnTo>
                    <a:pt x="67094" y="21383"/>
                  </a:lnTo>
                  <a:lnTo>
                    <a:pt x="80048" y="23682"/>
                  </a:lnTo>
                  <a:lnTo>
                    <a:pt x="87668" y="25980"/>
                  </a:lnTo>
                  <a:lnTo>
                    <a:pt x="89966" y="25980"/>
                  </a:lnTo>
                  <a:lnTo>
                    <a:pt x="95288" y="26730"/>
                  </a:lnTo>
                  <a:lnTo>
                    <a:pt x="102920" y="28254"/>
                  </a:lnTo>
                  <a:lnTo>
                    <a:pt x="107480" y="29778"/>
                  </a:lnTo>
                  <a:lnTo>
                    <a:pt x="111302" y="29778"/>
                  </a:lnTo>
                  <a:lnTo>
                    <a:pt x="115125" y="31302"/>
                  </a:lnTo>
                  <a:lnTo>
                    <a:pt x="114350" y="28254"/>
                  </a:lnTo>
                  <a:lnTo>
                    <a:pt x="115887" y="25193"/>
                  </a:lnTo>
                  <a:lnTo>
                    <a:pt x="95288" y="13776"/>
                  </a:lnTo>
                  <a:lnTo>
                    <a:pt x="91490" y="13001"/>
                  </a:lnTo>
                  <a:lnTo>
                    <a:pt x="89204" y="13001"/>
                  </a:lnTo>
                  <a:lnTo>
                    <a:pt x="70129" y="8442"/>
                  </a:lnTo>
                  <a:lnTo>
                    <a:pt x="36369" y="1253"/>
                  </a:lnTo>
                  <a:lnTo>
                    <a:pt x="29730" y="6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960914" y="1470739"/>
              <a:ext cx="116839" cy="47625"/>
            </a:xfrm>
            <a:custGeom>
              <a:avLst/>
              <a:gdLst/>
              <a:ahLst/>
              <a:cxnLst/>
              <a:rect l="l" t="t" r="r" b="b"/>
              <a:pathLst>
                <a:path w="116839" h="47625">
                  <a:moveTo>
                    <a:pt x="12954" y="16824"/>
                  </a:moveTo>
                  <a:lnTo>
                    <a:pt x="14478" y="14525"/>
                  </a:lnTo>
                  <a:lnTo>
                    <a:pt x="19812" y="12252"/>
                  </a:lnTo>
                  <a:lnTo>
                    <a:pt x="28194" y="13001"/>
                  </a:lnTo>
                  <a:lnTo>
                    <a:pt x="34497" y="14103"/>
                  </a:lnTo>
                  <a:lnTo>
                    <a:pt x="44224" y="16058"/>
                  </a:lnTo>
                  <a:lnTo>
                    <a:pt x="55661" y="18580"/>
                  </a:lnTo>
                  <a:lnTo>
                    <a:pt x="67094" y="21383"/>
                  </a:lnTo>
                  <a:lnTo>
                    <a:pt x="80048" y="23682"/>
                  </a:lnTo>
                  <a:lnTo>
                    <a:pt x="87668" y="25980"/>
                  </a:lnTo>
                  <a:lnTo>
                    <a:pt x="89966" y="25980"/>
                  </a:lnTo>
                  <a:lnTo>
                    <a:pt x="95288" y="26730"/>
                  </a:lnTo>
                  <a:lnTo>
                    <a:pt x="102920" y="28254"/>
                  </a:lnTo>
                  <a:lnTo>
                    <a:pt x="107480" y="29778"/>
                  </a:lnTo>
                  <a:lnTo>
                    <a:pt x="111302" y="29778"/>
                  </a:lnTo>
                  <a:lnTo>
                    <a:pt x="115125" y="31302"/>
                  </a:lnTo>
                  <a:lnTo>
                    <a:pt x="114350" y="28254"/>
                  </a:lnTo>
                  <a:lnTo>
                    <a:pt x="115887" y="25193"/>
                  </a:lnTo>
                  <a:lnTo>
                    <a:pt x="95288" y="13776"/>
                  </a:lnTo>
                  <a:lnTo>
                    <a:pt x="91490" y="13001"/>
                  </a:lnTo>
                  <a:lnTo>
                    <a:pt x="89204" y="13001"/>
                  </a:lnTo>
                  <a:lnTo>
                    <a:pt x="79286" y="10728"/>
                  </a:lnTo>
                  <a:lnTo>
                    <a:pt x="70129" y="8442"/>
                  </a:lnTo>
                  <a:lnTo>
                    <a:pt x="57925" y="5941"/>
                  </a:lnTo>
                  <a:lnTo>
                    <a:pt x="46220" y="3379"/>
                  </a:lnTo>
                  <a:lnTo>
                    <a:pt x="36369" y="1253"/>
                  </a:lnTo>
                  <a:lnTo>
                    <a:pt x="29730" y="60"/>
                  </a:lnTo>
                  <a:lnTo>
                    <a:pt x="20829" y="0"/>
                  </a:lnTo>
                  <a:lnTo>
                    <a:pt x="12860" y="1950"/>
                  </a:lnTo>
                  <a:lnTo>
                    <a:pt x="6465" y="5623"/>
                  </a:lnTo>
                  <a:lnTo>
                    <a:pt x="2286" y="10728"/>
                  </a:lnTo>
                  <a:lnTo>
                    <a:pt x="0" y="13776"/>
                  </a:lnTo>
                  <a:lnTo>
                    <a:pt x="1524" y="18348"/>
                  </a:lnTo>
                  <a:lnTo>
                    <a:pt x="4559" y="19872"/>
                  </a:lnTo>
                  <a:lnTo>
                    <a:pt x="7620" y="21383"/>
                  </a:lnTo>
                  <a:lnTo>
                    <a:pt x="11442" y="20634"/>
                  </a:lnTo>
                  <a:lnTo>
                    <a:pt x="12954" y="16824"/>
                  </a:lnTo>
                  <a:close/>
                </a:path>
                <a:path w="116839" h="47625">
                  <a:moveTo>
                    <a:pt x="86906" y="25193"/>
                  </a:moveTo>
                  <a:lnTo>
                    <a:pt x="85382" y="26730"/>
                  </a:lnTo>
                  <a:lnTo>
                    <a:pt x="83108" y="28254"/>
                  </a:lnTo>
                  <a:lnTo>
                    <a:pt x="81572" y="29778"/>
                  </a:lnTo>
                  <a:lnTo>
                    <a:pt x="79286" y="32064"/>
                  </a:lnTo>
                  <a:lnTo>
                    <a:pt x="77762" y="34362"/>
                  </a:lnTo>
                  <a:lnTo>
                    <a:pt x="76238" y="35124"/>
                  </a:lnTo>
                  <a:lnTo>
                    <a:pt x="73190" y="36623"/>
                  </a:lnTo>
                  <a:lnTo>
                    <a:pt x="72428" y="41220"/>
                  </a:lnTo>
                  <a:lnTo>
                    <a:pt x="74714" y="44268"/>
                  </a:lnTo>
                  <a:lnTo>
                    <a:pt x="77000" y="46554"/>
                  </a:lnTo>
                  <a:lnTo>
                    <a:pt x="80810" y="47304"/>
                  </a:lnTo>
                  <a:lnTo>
                    <a:pt x="83858" y="45030"/>
                  </a:lnTo>
                  <a:lnTo>
                    <a:pt x="86144" y="43494"/>
                  </a:lnTo>
                  <a:lnTo>
                    <a:pt x="88430" y="41982"/>
                  </a:lnTo>
                  <a:lnTo>
                    <a:pt x="90728" y="38922"/>
                  </a:lnTo>
                  <a:lnTo>
                    <a:pt x="93002" y="37398"/>
                  </a:lnTo>
                  <a:lnTo>
                    <a:pt x="96824" y="32838"/>
                  </a:lnTo>
                  <a:lnTo>
                    <a:pt x="99098" y="32064"/>
                  </a:lnTo>
                  <a:lnTo>
                    <a:pt x="98361" y="32064"/>
                  </a:lnTo>
                  <a:lnTo>
                    <a:pt x="100622" y="32064"/>
                  </a:lnTo>
                  <a:lnTo>
                    <a:pt x="102171" y="30540"/>
                  </a:lnTo>
                  <a:lnTo>
                    <a:pt x="103682" y="2901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082897" y="1489087"/>
              <a:ext cx="151765" cy="20320"/>
            </a:xfrm>
            <a:custGeom>
              <a:avLst/>
              <a:gdLst/>
              <a:ahLst/>
              <a:cxnLst/>
              <a:rect l="l" t="t" r="r" b="b"/>
              <a:pathLst>
                <a:path w="151764" h="20319">
                  <a:moveTo>
                    <a:pt x="3048" y="0"/>
                  </a:moveTo>
                  <a:lnTo>
                    <a:pt x="0" y="3035"/>
                  </a:lnTo>
                  <a:lnTo>
                    <a:pt x="0" y="9905"/>
                  </a:lnTo>
                  <a:lnTo>
                    <a:pt x="2286" y="12953"/>
                  </a:lnTo>
                  <a:lnTo>
                    <a:pt x="6096" y="12953"/>
                  </a:lnTo>
                  <a:lnTo>
                    <a:pt x="17525" y="14490"/>
                  </a:lnTo>
                  <a:lnTo>
                    <a:pt x="22110" y="14490"/>
                  </a:lnTo>
                  <a:lnTo>
                    <a:pt x="26695" y="15240"/>
                  </a:lnTo>
                  <a:lnTo>
                    <a:pt x="38074" y="15372"/>
                  </a:lnTo>
                  <a:lnTo>
                    <a:pt x="62522" y="16776"/>
                  </a:lnTo>
                  <a:lnTo>
                    <a:pt x="134570" y="19875"/>
                  </a:lnTo>
                  <a:lnTo>
                    <a:pt x="148678" y="19824"/>
                  </a:lnTo>
                  <a:lnTo>
                    <a:pt x="151714" y="16776"/>
                  </a:lnTo>
                  <a:lnTo>
                    <a:pt x="151714" y="12953"/>
                  </a:lnTo>
                  <a:lnTo>
                    <a:pt x="150964" y="9144"/>
                  </a:lnTo>
                  <a:lnTo>
                    <a:pt x="147904" y="6845"/>
                  </a:lnTo>
                  <a:lnTo>
                    <a:pt x="132760" y="6917"/>
                  </a:lnTo>
                  <a:lnTo>
                    <a:pt x="111505" y="6194"/>
                  </a:lnTo>
                  <a:lnTo>
                    <a:pt x="35064" y="2286"/>
                  </a:lnTo>
                  <a:lnTo>
                    <a:pt x="28206" y="2286"/>
                  </a:lnTo>
                  <a:lnTo>
                    <a:pt x="22872" y="1524"/>
                  </a:lnTo>
                  <a:lnTo>
                    <a:pt x="18300" y="1524"/>
                  </a:lnTo>
                  <a:lnTo>
                    <a:pt x="12966" y="762"/>
                  </a:lnTo>
                  <a:lnTo>
                    <a:pt x="6858" y="762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012768" y="1468500"/>
              <a:ext cx="222250" cy="70485"/>
            </a:xfrm>
            <a:custGeom>
              <a:avLst/>
              <a:gdLst/>
              <a:ahLst/>
              <a:cxnLst/>
              <a:rect l="l" t="t" r="r" b="b"/>
              <a:pathLst>
                <a:path w="222250" h="70484">
                  <a:moveTo>
                    <a:pt x="76225" y="33540"/>
                  </a:moveTo>
                  <a:lnTo>
                    <a:pt x="82334" y="34302"/>
                  </a:lnTo>
                  <a:lnTo>
                    <a:pt x="87655" y="35077"/>
                  </a:lnTo>
                  <a:lnTo>
                    <a:pt x="92240" y="35077"/>
                  </a:lnTo>
                  <a:lnTo>
                    <a:pt x="96824" y="35826"/>
                  </a:lnTo>
                  <a:lnTo>
                    <a:pt x="101384" y="35826"/>
                  </a:lnTo>
                  <a:lnTo>
                    <a:pt x="105194" y="35826"/>
                  </a:lnTo>
                  <a:lnTo>
                    <a:pt x="108203" y="35959"/>
                  </a:lnTo>
                  <a:lnTo>
                    <a:pt x="114355" y="36309"/>
                  </a:lnTo>
                  <a:lnTo>
                    <a:pt x="122790" y="36801"/>
                  </a:lnTo>
                  <a:lnTo>
                    <a:pt x="132651" y="37363"/>
                  </a:lnTo>
                  <a:lnTo>
                    <a:pt x="160857" y="38577"/>
                  </a:lnTo>
                  <a:lnTo>
                    <a:pt x="185635" y="39730"/>
                  </a:lnTo>
                  <a:lnTo>
                    <a:pt x="204699" y="40462"/>
                  </a:lnTo>
                  <a:lnTo>
                    <a:pt x="215760" y="40411"/>
                  </a:lnTo>
                  <a:lnTo>
                    <a:pt x="218808" y="40411"/>
                  </a:lnTo>
                  <a:lnTo>
                    <a:pt x="221843" y="37363"/>
                  </a:lnTo>
                  <a:lnTo>
                    <a:pt x="221843" y="33540"/>
                  </a:lnTo>
                  <a:lnTo>
                    <a:pt x="221094" y="29730"/>
                  </a:lnTo>
                  <a:lnTo>
                    <a:pt x="218033" y="27431"/>
                  </a:lnTo>
                  <a:lnTo>
                    <a:pt x="214998" y="27431"/>
                  </a:lnTo>
                  <a:lnTo>
                    <a:pt x="202890" y="27504"/>
                  </a:lnTo>
                  <a:lnTo>
                    <a:pt x="181635" y="26781"/>
                  </a:lnTo>
                  <a:lnTo>
                    <a:pt x="156666" y="25624"/>
                  </a:lnTo>
                  <a:lnTo>
                    <a:pt x="133413" y="24396"/>
                  </a:lnTo>
                  <a:lnTo>
                    <a:pt x="122249" y="23831"/>
                  </a:lnTo>
                  <a:lnTo>
                    <a:pt x="113874" y="23344"/>
                  </a:lnTo>
                  <a:lnTo>
                    <a:pt x="108213" y="23001"/>
                  </a:lnTo>
                  <a:lnTo>
                    <a:pt x="105194" y="22872"/>
                  </a:lnTo>
                  <a:lnTo>
                    <a:pt x="102158" y="22872"/>
                  </a:lnTo>
                  <a:lnTo>
                    <a:pt x="98336" y="22872"/>
                  </a:lnTo>
                  <a:lnTo>
                    <a:pt x="93002" y="22110"/>
                  </a:lnTo>
                  <a:lnTo>
                    <a:pt x="88430" y="22110"/>
                  </a:lnTo>
                  <a:lnTo>
                    <a:pt x="83096" y="21348"/>
                  </a:lnTo>
                  <a:lnTo>
                    <a:pt x="76987" y="21348"/>
                  </a:lnTo>
                  <a:lnTo>
                    <a:pt x="73177" y="20586"/>
                  </a:lnTo>
                  <a:lnTo>
                    <a:pt x="70129" y="23622"/>
                  </a:lnTo>
                  <a:lnTo>
                    <a:pt x="70129" y="27431"/>
                  </a:lnTo>
                  <a:lnTo>
                    <a:pt x="70129" y="30492"/>
                  </a:lnTo>
                  <a:lnTo>
                    <a:pt x="72415" y="33540"/>
                  </a:lnTo>
                  <a:lnTo>
                    <a:pt x="76225" y="33540"/>
                  </a:lnTo>
                  <a:close/>
                </a:path>
                <a:path w="222250" h="70484">
                  <a:moveTo>
                    <a:pt x="75463" y="32778"/>
                  </a:moveTo>
                  <a:lnTo>
                    <a:pt x="75463" y="33540"/>
                  </a:lnTo>
                  <a:lnTo>
                    <a:pt x="74714" y="33540"/>
                  </a:lnTo>
                  <a:lnTo>
                    <a:pt x="74714" y="34302"/>
                  </a:lnTo>
                  <a:lnTo>
                    <a:pt x="72415" y="37363"/>
                  </a:lnTo>
                  <a:lnTo>
                    <a:pt x="73939" y="41160"/>
                  </a:lnTo>
                  <a:lnTo>
                    <a:pt x="76987" y="43459"/>
                  </a:lnTo>
                  <a:lnTo>
                    <a:pt x="82537" y="45352"/>
                  </a:lnTo>
                  <a:lnTo>
                    <a:pt x="88804" y="46602"/>
                  </a:lnTo>
                  <a:lnTo>
                    <a:pt x="95643" y="47424"/>
                  </a:lnTo>
                  <a:lnTo>
                    <a:pt x="102908" y="48031"/>
                  </a:lnTo>
                  <a:lnTo>
                    <a:pt x="108267" y="48031"/>
                  </a:lnTo>
                  <a:lnTo>
                    <a:pt x="127320" y="48662"/>
                  </a:lnTo>
                  <a:lnTo>
                    <a:pt x="162390" y="49079"/>
                  </a:lnTo>
                  <a:lnTo>
                    <a:pt x="197462" y="48781"/>
                  </a:lnTo>
                  <a:lnTo>
                    <a:pt x="216522" y="47269"/>
                  </a:lnTo>
                  <a:lnTo>
                    <a:pt x="220332" y="45732"/>
                  </a:lnTo>
                  <a:lnTo>
                    <a:pt x="221843" y="41935"/>
                  </a:lnTo>
                  <a:lnTo>
                    <a:pt x="220332" y="38862"/>
                  </a:lnTo>
                </a:path>
                <a:path w="222250" h="70484">
                  <a:moveTo>
                    <a:pt x="17513" y="31254"/>
                  </a:moveTo>
                  <a:lnTo>
                    <a:pt x="8356" y="37363"/>
                  </a:lnTo>
                  <a:lnTo>
                    <a:pt x="3035" y="40411"/>
                  </a:lnTo>
                  <a:lnTo>
                    <a:pt x="0" y="44983"/>
                  </a:lnTo>
                  <a:lnTo>
                    <a:pt x="0" y="51079"/>
                  </a:lnTo>
                  <a:lnTo>
                    <a:pt x="0" y="58699"/>
                  </a:lnTo>
                  <a:lnTo>
                    <a:pt x="6857" y="65570"/>
                  </a:lnTo>
                  <a:lnTo>
                    <a:pt x="15239" y="65570"/>
                  </a:lnTo>
                  <a:lnTo>
                    <a:pt x="17513" y="65570"/>
                  </a:lnTo>
                  <a:lnTo>
                    <a:pt x="19812" y="64795"/>
                  </a:lnTo>
                  <a:lnTo>
                    <a:pt x="22098" y="64046"/>
                  </a:lnTo>
                  <a:lnTo>
                    <a:pt x="35813" y="54140"/>
                  </a:lnTo>
                </a:path>
                <a:path w="222250" h="70484">
                  <a:moveTo>
                    <a:pt x="59448" y="0"/>
                  </a:moveTo>
                  <a:lnTo>
                    <a:pt x="59448" y="19062"/>
                  </a:lnTo>
                </a:path>
                <a:path w="222250" h="70484">
                  <a:moveTo>
                    <a:pt x="82334" y="0"/>
                  </a:moveTo>
                  <a:lnTo>
                    <a:pt x="82334" y="21348"/>
                  </a:lnTo>
                </a:path>
                <a:path w="222250" h="70484">
                  <a:moveTo>
                    <a:pt x="47243" y="34302"/>
                  </a:moveTo>
                  <a:lnTo>
                    <a:pt x="50317" y="38862"/>
                  </a:lnTo>
                  <a:lnTo>
                    <a:pt x="50317" y="42684"/>
                  </a:lnTo>
                  <a:lnTo>
                    <a:pt x="54876" y="43459"/>
                  </a:lnTo>
                  <a:lnTo>
                    <a:pt x="60210" y="44221"/>
                  </a:lnTo>
                  <a:lnTo>
                    <a:pt x="68605" y="41160"/>
                  </a:lnTo>
                  <a:lnTo>
                    <a:pt x="73939" y="35826"/>
                  </a:lnTo>
                </a:path>
                <a:path w="222250" h="70484">
                  <a:moveTo>
                    <a:pt x="86893" y="63284"/>
                  </a:moveTo>
                  <a:lnTo>
                    <a:pt x="70904" y="68618"/>
                  </a:lnTo>
                  <a:lnTo>
                    <a:pt x="69367" y="69380"/>
                  </a:lnTo>
                  <a:lnTo>
                    <a:pt x="67843" y="70142"/>
                  </a:lnTo>
                  <a:lnTo>
                    <a:pt x="65557" y="70142"/>
                  </a:lnTo>
                  <a:lnTo>
                    <a:pt x="58686" y="70142"/>
                  </a:lnTo>
                  <a:lnTo>
                    <a:pt x="52590" y="64046"/>
                  </a:lnTo>
                  <a:lnTo>
                    <a:pt x="52590" y="57175"/>
                  </a:lnTo>
                  <a:lnTo>
                    <a:pt x="52590" y="51079"/>
                  </a:lnTo>
                  <a:lnTo>
                    <a:pt x="55625" y="46507"/>
                  </a:lnTo>
                  <a:lnTo>
                    <a:pt x="60985" y="44983"/>
                  </a:lnTo>
                  <a:lnTo>
                    <a:pt x="73939" y="40411"/>
                  </a:lnTo>
                </a:path>
                <a:path w="222250" h="70484">
                  <a:moveTo>
                    <a:pt x="74714" y="40411"/>
                  </a:moveTo>
                  <a:lnTo>
                    <a:pt x="70904" y="42684"/>
                  </a:lnTo>
                  <a:lnTo>
                    <a:pt x="67843" y="47269"/>
                  </a:lnTo>
                  <a:lnTo>
                    <a:pt x="67843" y="51841"/>
                  </a:lnTo>
                  <a:lnTo>
                    <a:pt x="67843" y="58699"/>
                  </a:lnTo>
                  <a:lnTo>
                    <a:pt x="73939" y="64795"/>
                  </a:lnTo>
                  <a:lnTo>
                    <a:pt x="81559" y="64795"/>
                  </a:lnTo>
                  <a:lnTo>
                    <a:pt x="88430" y="64795"/>
                  </a:lnTo>
                  <a:lnTo>
                    <a:pt x="94526" y="58699"/>
                  </a:lnTo>
                  <a:lnTo>
                    <a:pt x="94526" y="51841"/>
                  </a:lnTo>
                  <a:lnTo>
                    <a:pt x="94526" y="50317"/>
                  </a:lnTo>
                  <a:lnTo>
                    <a:pt x="93764" y="48031"/>
                  </a:lnTo>
                  <a:lnTo>
                    <a:pt x="93764" y="465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9" name="object 24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134751" y="1518043"/>
              <a:ext cx="25920" cy="26695"/>
            </a:xfrm>
            <a:prstGeom prst="rect">
              <a:avLst/>
            </a:prstGeom>
          </p:spPr>
        </p:pic>
        <p:sp>
          <p:nvSpPr>
            <p:cNvPr id="250" name="object 250"/>
            <p:cNvSpPr/>
            <p:nvPr/>
          </p:nvSpPr>
          <p:spPr>
            <a:xfrm>
              <a:off x="4121035" y="1517294"/>
              <a:ext cx="40005" cy="27940"/>
            </a:xfrm>
            <a:custGeom>
              <a:avLst/>
              <a:gdLst/>
              <a:ahLst/>
              <a:cxnLst/>
              <a:rect l="l" t="t" r="r" b="b"/>
              <a:pathLst>
                <a:path w="40004" h="27940">
                  <a:moveTo>
                    <a:pt x="26670" y="27444"/>
                  </a:moveTo>
                  <a:lnTo>
                    <a:pt x="33527" y="27444"/>
                  </a:lnTo>
                  <a:lnTo>
                    <a:pt x="39636" y="21348"/>
                  </a:lnTo>
                  <a:lnTo>
                    <a:pt x="39636" y="14490"/>
                  </a:lnTo>
                  <a:lnTo>
                    <a:pt x="39636" y="6857"/>
                  </a:lnTo>
                  <a:lnTo>
                    <a:pt x="33527" y="749"/>
                  </a:lnTo>
                  <a:lnTo>
                    <a:pt x="26670" y="749"/>
                  </a:lnTo>
                  <a:lnTo>
                    <a:pt x="19037" y="749"/>
                  </a:lnTo>
                  <a:lnTo>
                    <a:pt x="13716" y="6857"/>
                  </a:lnTo>
                  <a:lnTo>
                    <a:pt x="13716" y="14490"/>
                  </a:lnTo>
                  <a:lnTo>
                    <a:pt x="13716" y="21348"/>
                  </a:lnTo>
                  <a:lnTo>
                    <a:pt x="19037" y="27444"/>
                  </a:lnTo>
                  <a:lnTo>
                    <a:pt x="26670" y="27444"/>
                  </a:lnTo>
                  <a:close/>
                </a:path>
                <a:path w="40004" h="27940">
                  <a:moveTo>
                    <a:pt x="3810" y="0"/>
                  </a:moveTo>
                  <a:lnTo>
                    <a:pt x="1498" y="2286"/>
                  </a:lnTo>
                  <a:lnTo>
                    <a:pt x="0" y="5346"/>
                  </a:lnTo>
                  <a:lnTo>
                    <a:pt x="0" y="9144"/>
                  </a:lnTo>
                  <a:lnTo>
                    <a:pt x="0" y="13716"/>
                  </a:lnTo>
                  <a:lnTo>
                    <a:pt x="3035" y="18288"/>
                  </a:lnTo>
                  <a:lnTo>
                    <a:pt x="6845" y="20586"/>
                  </a:lnTo>
                  <a:lnTo>
                    <a:pt x="22098" y="2592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1" name="object 25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190403" y="1518818"/>
              <a:ext cx="25920" cy="25920"/>
            </a:xfrm>
            <a:prstGeom prst="rect">
              <a:avLst/>
            </a:prstGeom>
          </p:spPr>
        </p:pic>
        <p:pic>
          <p:nvPicPr>
            <p:cNvPr id="252" name="object 25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938054" y="1464881"/>
              <a:ext cx="1718681" cy="711149"/>
            </a:xfrm>
            <a:prstGeom prst="rect">
              <a:avLst/>
            </a:prstGeom>
          </p:spPr>
        </p:pic>
        <p:pic>
          <p:nvPicPr>
            <p:cNvPr id="253" name="object 25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166768" y="1849704"/>
              <a:ext cx="14477" cy="15252"/>
            </a:xfrm>
            <a:prstGeom prst="rect">
              <a:avLst/>
            </a:prstGeom>
          </p:spPr>
        </p:pic>
        <p:sp>
          <p:nvSpPr>
            <p:cNvPr id="254" name="object 254"/>
            <p:cNvSpPr/>
            <p:nvPr/>
          </p:nvSpPr>
          <p:spPr>
            <a:xfrm>
              <a:off x="4166768" y="1849704"/>
              <a:ext cx="55880" cy="18415"/>
            </a:xfrm>
            <a:custGeom>
              <a:avLst/>
              <a:gdLst/>
              <a:ahLst/>
              <a:cxnLst/>
              <a:rect l="l" t="t" r="r" b="b"/>
              <a:pathLst>
                <a:path w="55879" h="18414">
                  <a:moveTo>
                    <a:pt x="6858" y="15265"/>
                  </a:moveTo>
                  <a:lnTo>
                    <a:pt x="11430" y="15265"/>
                  </a:lnTo>
                  <a:lnTo>
                    <a:pt x="14478" y="12192"/>
                  </a:lnTo>
                  <a:lnTo>
                    <a:pt x="14478" y="7620"/>
                  </a:lnTo>
                  <a:lnTo>
                    <a:pt x="14478" y="3822"/>
                  </a:lnTo>
                  <a:lnTo>
                    <a:pt x="11430" y="0"/>
                  </a:lnTo>
                  <a:lnTo>
                    <a:pt x="6858" y="0"/>
                  </a:lnTo>
                  <a:lnTo>
                    <a:pt x="3048" y="0"/>
                  </a:lnTo>
                  <a:lnTo>
                    <a:pt x="0" y="3822"/>
                  </a:lnTo>
                  <a:lnTo>
                    <a:pt x="0" y="7620"/>
                  </a:lnTo>
                  <a:lnTo>
                    <a:pt x="0" y="12192"/>
                  </a:lnTo>
                  <a:lnTo>
                    <a:pt x="3048" y="15265"/>
                  </a:lnTo>
                  <a:lnTo>
                    <a:pt x="6858" y="15265"/>
                  </a:lnTo>
                  <a:close/>
                </a:path>
                <a:path w="55879" h="18414">
                  <a:moveTo>
                    <a:pt x="54127" y="1536"/>
                  </a:moveTo>
                  <a:lnTo>
                    <a:pt x="53365" y="774"/>
                  </a:lnTo>
                  <a:lnTo>
                    <a:pt x="51841" y="774"/>
                  </a:lnTo>
                  <a:lnTo>
                    <a:pt x="51079" y="774"/>
                  </a:lnTo>
                  <a:lnTo>
                    <a:pt x="45745" y="774"/>
                  </a:lnTo>
                  <a:lnTo>
                    <a:pt x="41935" y="4584"/>
                  </a:lnTo>
                  <a:lnTo>
                    <a:pt x="41935" y="9156"/>
                  </a:lnTo>
                  <a:lnTo>
                    <a:pt x="41935" y="14477"/>
                  </a:lnTo>
                  <a:lnTo>
                    <a:pt x="45745" y="18300"/>
                  </a:lnTo>
                  <a:lnTo>
                    <a:pt x="51079" y="18300"/>
                  </a:lnTo>
                  <a:lnTo>
                    <a:pt x="52603" y="18300"/>
                  </a:lnTo>
                  <a:lnTo>
                    <a:pt x="54127" y="17538"/>
                  </a:lnTo>
                  <a:lnTo>
                    <a:pt x="55664" y="1677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5" name="object 255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214812" y="1851240"/>
              <a:ext cx="14477" cy="14477"/>
            </a:xfrm>
            <a:prstGeom prst="rect">
              <a:avLst/>
            </a:prstGeom>
          </p:spPr>
        </p:pic>
        <p:sp>
          <p:nvSpPr>
            <p:cNvPr id="256" name="object 256"/>
            <p:cNvSpPr/>
            <p:nvPr/>
          </p:nvSpPr>
          <p:spPr>
            <a:xfrm>
              <a:off x="4021124" y="1570659"/>
              <a:ext cx="529590" cy="295275"/>
            </a:xfrm>
            <a:custGeom>
              <a:avLst/>
              <a:gdLst/>
              <a:ahLst/>
              <a:cxnLst/>
              <a:rect l="l" t="t" r="r" b="b"/>
              <a:pathLst>
                <a:path w="529589" h="295275">
                  <a:moveTo>
                    <a:pt x="200545" y="295059"/>
                  </a:moveTo>
                  <a:lnTo>
                    <a:pt x="205117" y="295059"/>
                  </a:lnTo>
                  <a:lnTo>
                    <a:pt x="208165" y="291998"/>
                  </a:lnTo>
                  <a:lnTo>
                    <a:pt x="208165" y="288201"/>
                  </a:lnTo>
                  <a:lnTo>
                    <a:pt x="208165" y="283629"/>
                  </a:lnTo>
                  <a:lnTo>
                    <a:pt x="205117" y="280581"/>
                  </a:lnTo>
                  <a:lnTo>
                    <a:pt x="200545" y="280581"/>
                  </a:lnTo>
                  <a:lnTo>
                    <a:pt x="196722" y="280581"/>
                  </a:lnTo>
                  <a:lnTo>
                    <a:pt x="193687" y="283629"/>
                  </a:lnTo>
                  <a:lnTo>
                    <a:pt x="193687" y="288201"/>
                  </a:lnTo>
                  <a:lnTo>
                    <a:pt x="193687" y="291998"/>
                  </a:lnTo>
                  <a:lnTo>
                    <a:pt x="196722" y="295059"/>
                  </a:lnTo>
                  <a:lnTo>
                    <a:pt x="200545" y="295059"/>
                  </a:lnTo>
                  <a:close/>
                </a:path>
                <a:path w="529589" h="295275">
                  <a:moveTo>
                    <a:pt x="14503" y="147904"/>
                  </a:moveTo>
                  <a:lnTo>
                    <a:pt x="6883" y="153250"/>
                  </a:lnTo>
                </a:path>
                <a:path w="529589" h="295275">
                  <a:moveTo>
                    <a:pt x="33553" y="114363"/>
                  </a:moveTo>
                  <a:lnTo>
                    <a:pt x="33553" y="104432"/>
                  </a:lnTo>
                </a:path>
                <a:path w="529589" h="295275">
                  <a:moveTo>
                    <a:pt x="51092" y="148691"/>
                  </a:moveTo>
                  <a:lnTo>
                    <a:pt x="58724" y="154012"/>
                  </a:lnTo>
                </a:path>
                <a:path w="529589" h="295275">
                  <a:moveTo>
                    <a:pt x="51854" y="125044"/>
                  </a:moveTo>
                  <a:lnTo>
                    <a:pt x="60248" y="119710"/>
                  </a:lnTo>
                </a:path>
                <a:path w="529589" h="295275">
                  <a:moveTo>
                    <a:pt x="54914" y="136474"/>
                  </a:moveTo>
                  <a:lnTo>
                    <a:pt x="64820" y="136474"/>
                  </a:lnTo>
                </a:path>
                <a:path w="529589" h="295275">
                  <a:moveTo>
                    <a:pt x="44234" y="117411"/>
                  </a:moveTo>
                  <a:lnTo>
                    <a:pt x="48818" y="109029"/>
                  </a:lnTo>
                </a:path>
                <a:path w="529589" h="295275">
                  <a:moveTo>
                    <a:pt x="22898" y="117411"/>
                  </a:moveTo>
                  <a:lnTo>
                    <a:pt x="18313" y="108254"/>
                  </a:lnTo>
                </a:path>
                <a:path w="529589" h="295275">
                  <a:moveTo>
                    <a:pt x="11455" y="135712"/>
                  </a:moveTo>
                  <a:lnTo>
                    <a:pt x="1536" y="135712"/>
                  </a:lnTo>
                </a:path>
                <a:path w="529589" h="295275">
                  <a:moveTo>
                    <a:pt x="14503" y="124269"/>
                  </a:moveTo>
                  <a:lnTo>
                    <a:pt x="6883" y="118935"/>
                  </a:lnTo>
                </a:path>
                <a:path w="529589" h="295275">
                  <a:moveTo>
                    <a:pt x="14503" y="274472"/>
                  </a:moveTo>
                  <a:lnTo>
                    <a:pt x="6883" y="280581"/>
                  </a:lnTo>
                </a:path>
                <a:path w="529589" h="295275">
                  <a:moveTo>
                    <a:pt x="32029" y="237121"/>
                  </a:moveTo>
                  <a:lnTo>
                    <a:pt x="32029" y="225678"/>
                  </a:lnTo>
                </a:path>
                <a:path w="529589" h="295275">
                  <a:moveTo>
                    <a:pt x="48056" y="274472"/>
                  </a:moveTo>
                  <a:lnTo>
                    <a:pt x="55676" y="281330"/>
                  </a:lnTo>
                </a:path>
                <a:path w="529589" h="295275">
                  <a:moveTo>
                    <a:pt x="50330" y="249326"/>
                  </a:moveTo>
                  <a:lnTo>
                    <a:pt x="58724" y="243204"/>
                  </a:lnTo>
                </a:path>
                <a:path w="529589" h="295275">
                  <a:moveTo>
                    <a:pt x="53390" y="263042"/>
                  </a:moveTo>
                  <a:lnTo>
                    <a:pt x="63296" y="263042"/>
                  </a:lnTo>
                </a:path>
                <a:path w="529589" h="295275">
                  <a:moveTo>
                    <a:pt x="42710" y="240169"/>
                  </a:moveTo>
                  <a:lnTo>
                    <a:pt x="47269" y="230263"/>
                  </a:lnTo>
                </a:path>
                <a:path w="529589" h="295275">
                  <a:moveTo>
                    <a:pt x="21361" y="240169"/>
                  </a:moveTo>
                  <a:lnTo>
                    <a:pt x="16789" y="230263"/>
                  </a:lnTo>
                </a:path>
                <a:path w="529589" h="295275">
                  <a:moveTo>
                    <a:pt x="9918" y="262267"/>
                  </a:moveTo>
                  <a:lnTo>
                    <a:pt x="0" y="262267"/>
                  </a:lnTo>
                </a:path>
                <a:path w="529589" h="295275">
                  <a:moveTo>
                    <a:pt x="13741" y="248551"/>
                  </a:moveTo>
                  <a:lnTo>
                    <a:pt x="5359" y="242455"/>
                  </a:lnTo>
                </a:path>
                <a:path w="529589" h="295275">
                  <a:moveTo>
                    <a:pt x="516178" y="17538"/>
                  </a:moveTo>
                  <a:lnTo>
                    <a:pt x="517690" y="19812"/>
                  </a:lnTo>
                  <a:lnTo>
                    <a:pt x="520001" y="22110"/>
                  </a:lnTo>
                  <a:lnTo>
                    <a:pt x="522274" y="22110"/>
                  </a:lnTo>
                  <a:lnTo>
                    <a:pt x="526084" y="22110"/>
                  </a:lnTo>
                  <a:lnTo>
                    <a:pt x="529145" y="17538"/>
                  </a:lnTo>
                  <a:lnTo>
                    <a:pt x="529145" y="10680"/>
                  </a:lnTo>
                  <a:lnTo>
                    <a:pt x="529145" y="4572"/>
                  </a:lnTo>
                  <a:lnTo>
                    <a:pt x="526084" y="0"/>
                  </a:lnTo>
                  <a:lnTo>
                    <a:pt x="522274" y="0"/>
                  </a:lnTo>
                  <a:lnTo>
                    <a:pt x="520001" y="0"/>
                  </a:lnTo>
                  <a:lnTo>
                    <a:pt x="518464" y="1536"/>
                  </a:lnTo>
                  <a:lnTo>
                    <a:pt x="516940" y="306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4543399" y="1570659"/>
              <a:ext cx="42545" cy="22225"/>
            </a:xfrm>
            <a:custGeom>
              <a:avLst/>
              <a:gdLst/>
              <a:ahLst/>
              <a:cxnLst/>
              <a:rect l="l" t="t" r="r" b="b"/>
              <a:pathLst>
                <a:path w="42545" h="22225">
                  <a:moveTo>
                    <a:pt x="38887" y="0"/>
                  </a:moveTo>
                  <a:lnTo>
                    <a:pt x="0" y="0"/>
                  </a:lnTo>
                  <a:lnTo>
                    <a:pt x="0" y="22110"/>
                  </a:lnTo>
                  <a:lnTo>
                    <a:pt x="38887" y="22110"/>
                  </a:lnTo>
                  <a:lnTo>
                    <a:pt x="41935" y="17538"/>
                  </a:lnTo>
                  <a:lnTo>
                    <a:pt x="41935" y="5334"/>
                  </a:lnTo>
                  <a:lnTo>
                    <a:pt x="38887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4543399" y="1569897"/>
              <a:ext cx="100330" cy="25400"/>
            </a:xfrm>
            <a:custGeom>
              <a:avLst/>
              <a:gdLst/>
              <a:ahLst/>
              <a:cxnLst/>
              <a:rect l="l" t="t" r="r" b="b"/>
              <a:pathLst>
                <a:path w="100329" h="25400">
                  <a:moveTo>
                    <a:pt x="0" y="761"/>
                  </a:moveTo>
                  <a:lnTo>
                    <a:pt x="35077" y="761"/>
                  </a:lnTo>
                  <a:lnTo>
                    <a:pt x="38887" y="761"/>
                  </a:lnTo>
                  <a:lnTo>
                    <a:pt x="41935" y="6096"/>
                  </a:lnTo>
                  <a:lnTo>
                    <a:pt x="41935" y="12204"/>
                  </a:lnTo>
                  <a:lnTo>
                    <a:pt x="41935" y="18300"/>
                  </a:lnTo>
                  <a:lnTo>
                    <a:pt x="38887" y="22872"/>
                  </a:lnTo>
                  <a:lnTo>
                    <a:pt x="35077" y="22872"/>
                  </a:lnTo>
                  <a:lnTo>
                    <a:pt x="0" y="22872"/>
                  </a:lnTo>
                </a:path>
                <a:path w="100329" h="25400">
                  <a:moveTo>
                    <a:pt x="40411" y="4584"/>
                  </a:moveTo>
                  <a:lnTo>
                    <a:pt x="41173" y="2298"/>
                  </a:lnTo>
                  <a:lnTo>
                    <a:pt x="43484" y="0"/>
                  </a:lnTo>
                  <a:lnTo>
                    <a:pt x="46520" y="761"/>
                  </a:lnTo>
                  <a:lnTo>
                    <a:pt x="73190" y="0"/>
                  </a:lnTo>
                  <a:lnTo>
                    <a:pt x="77012" y="761"/>
                  </a:lnTo>
                  <a:lnTo>
                    <a:pt x="77774" y="2298"/>
                  </a:lnTo>
                  <a:lnTo>
                    <a:pt x="79311" y="3822"/>
                  </a:lnTo>
                  <a:lnTo>
                    <a:pt x="83134" y="3048"/>
                  </a:lnTo>
                  <a:lnTo>
                    <a:pt x="95300" y="3822"/>
                  </a:lnTo>
                  <a:lnTo>
                    <a:pt x="98348" y="3048"/>
                  </a:lnTo>
                </a:path>
                <a:path w="100329" h="25400">
                  <a:moveTo>
                    <a:pt x="39662" y="20574"/>
                  </a:moveTo>
                  <a:lnTo>
                    <a:pt x="41173" y="22872"/>
                  </a:lnTo>
                  <a:lnTo>
                    <a:pt x="44996" y="24396"/>
                  </a:lnTo>
                  <a:lnTo>
                    <a:pt x="48806" y="24396"/>
                  </a:lnTo>
                  <a:lnTo>
                    <a:pt x="71666" y="24396"/>
                  </a:lnTo>
                  <a:lnTo>
                    <a:pt x="74726" y="25158"/>
                  </a:lnTo>
                  <a:lnTo>
                    <a:pt x="77012" y="22872"/>
                  </a:lnTo>
                  <a:lnTo>
                    <a:pt x="77774" y="20574"/>
                  </a:lnTo>
                  <a:lnTo>
                    <a:pt x="80822" y="22872"/>
                  </a:lnTo>
                  <a:lnTo>
                    <a:pt x="93789" y="22110"/>
                  </a:lnTo>
                  <a:lnTo>
                    <a:pt x="99885" y="22110"/>
                  </a:lnTo>
                </a:path>
                <a:path w="100329" h="25400">
                  <a:moveTo>
                    <a:pt x="77774" y="20574"/>
                  </a:moveTo>
                  <a:lnTo>
                    <a:pt x="77774" y="382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4542993" y="1871827"/>
              <a:ext cx="45720" cy="22225"/>
            </a:xfrm>
            <a:custGeom>
              <a:avLst/>
              <a:gdLst/>
              <a:ahLst/>
              <a:cxnLst/>
              <a:rect l="l" t="t" r="r" b="b"/>
              <a:pathLst>
                <a:path w="45720" h="22225">
                  <a:moveTo>
                    <a:pt x="41338" y="0"/>
                  </a:moveTo>
                  <a:lnTo>
                    <a:pt x="0" y="0"/>
                  </a:lnTo>
                  <a:lnTo>
                    <a:pt x="0" y="22110"/>
                  </a:lnTo>
                  <a:lnTo>
                    <a:pt x="41338" y="22110"/>
                  </a:lnTo>
                  <a:lnTo>
                    <a:pt x="45402" y="17525"/>
                  </a:lnTo>
                  <a:lnTo>
                    <a:pt x="45402" y="5333"/>
                  </a:lnTo>
                  <a:lnTo>
                    <a:pt x="41338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4542993" y="1579054"/>
              <a:ext cx="48895" cy="314960"/>
            </a:xfrm>
            <a:custGeom>
              <a:avLst/>
              <a:gdLst/>
              <a:ahLst/>
              <a:cxnLst/>
              <a:rect l="l" t="t" r="r" b="b"/>
              <a:pathLst>
                <a:path w="48895" h="314960">
                  <a:moveTo>
                    <a:pt x="0" y="292773"/>
                  </a:moveTo>
                  <a:lnTo>
                    <a:pt x="37287" y="292773"/>
                  </a:lnTo>
                  <a:lnTo>
                    <a:pt x="41338" y="292773"/>
                  </a:lnTo>
                  <a:lnTo>
                    <a:pt x="45402" y="298107"/>
                  </a:lnTo>
                  <a:lnTo>
                    <a:pt x="45402" y="304203"/>
                  </a:lnTo>
                  <a:lnTo>
                    <a:pt x="45402" y="310299"/>
                  </a:lnTo>
                  <a:lnTo>
                    <a:pt x="41338" y="314883"/>
                  </a:lnTo>
                  <a:lnTo>
                    <a:pt x="37287" y="314883"/>
                  </a:lnTo>
                  <a:lnTo>
                    <a:pt x="0" y="314883"/>
                  </a:lnTo>
                </a:path>
                <a:path w="48895" h="314960">
                  <a:moveTo>
                    <a:pt x="42341" y="0"/>
                  </a:moveTo>
                  <a:lnTo>
                    <a:pt x="48463" y="0"/>
                  </a:lnTo>
                  <a:lnTo>
                    <a:pt x="48463" y="6083"/>
                  </a:lnTo>
                  <a:lnTo>
                    <a:pt x="41579" y="608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4639475" y="1570659"/>
              <a:ext cx="73025" cy="23495"/>
            </a:xfrm>
            <a:custGeom>
              <a:avLst/>
              <a:gdLst/>
              <a:ahLst/>
              <a:cxnLst/>
              <a:rect l="l" t="t" r="r" b="b"/>
              <a:pathLst>
                <a:path w="73025" h="23494">
                  <a:moveTo>
                    <a:pt x="68618" y="0"/>
                  </a:moveTo>
                  <a:lnTo>
                    <a:pt x="3810" y="0"/>
                  </a:lnTo>
                  <a:lnTo>
                    <a:pt x="0" y="3822"/>
                  </a:lnTo>
                  <a:lnTo>
                    <a:pt x="0" y="19075"/>
                  </a:lnTo>
                  <a:lnTo>
                    <a:pt x="3810" y="22885"/>
                  </a:lnTo>
                  <a:lnTo>
                    <a:pt x="64033" y="22885"/>
                  </a:lnTo>
                  <a:lnTo>
                    <a:pt x="68618" y="22885"/>
                  </a:lnTo>
                  <a:lnTo>
                    <a:pt x="72428" y="19075"/>
                  </a:lnTo>
                  <a:lnTo>
                    <a:pt x="72428" y="3822"/>
                  </a:lnTo>
                  <a:lnTo>
                    <a:pt x="68618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4585335" y="1570659"/>
              <a:ext cx="127000" cy="325755"/>
            </a:xfrm>
            <a:custGeom>
              <a:avLst/>
              <a:gdLst/>
              <a:ahLst/>
              <a:cxnLst/>
              <a:rect l="l" t="t" r="r" b="b"/>
              <a:pathLst>
                <a:path w="127000" h="325755">
                  <a:moveTo>
                    <a:pt x="118173" y="22885"/>
                  </a:moveTo>
                  <a:lnTo>
                    <a:pt x="122758" y="22885"/>
                  </a:lnTo>
                  <a:lnTo>
                    <a:pt x="126568" y="19075"/>
                  </a:lnTo>
                  <a:lnTo>
                    <a:pt x="126568" y="14477"/>
                  </a:lnTo>
                  <a:lnTo>
                    <a:pt x="126568" y="8394"/>
                  </a:lnTo>
                  <a:lnTo>
                    <a:pt x="126568" y="3822"/>
                  </a:lnTo>
                  <a:lnTo>
                    <a:pt x="122758" y="0"/>
                  </a:lnTo>
                  <a:lnTo>
                    <a:pt x="118173" y="0"/>
                  </a:lnTo>
                  <a:lnTo>
                    <a:pt x="62534" y="0"/>
                  </a:lnTo>
                  <a:lnTo>
                    <a:pt x="57950" y="0"/>
                  </a:lnTo>
                  <a:lnTo>
                    <a:pt x="54140" y="3822"/>
                  </a:lnTo>
                  <a:lnTo>
                    <a:pt x="54140" y="8394"/>
                  </a:lnTo>
                  <a:lnTo>
                    <a:pt x="54140" y="14477"/>
                  </a:lnTo>
                  <a:lnTo>
                    <a:pt x="54140" y="19075"/>
                  </a:lnTo>
                  <a:lnTo>
                    <a:pt x="57950" y="22885"/>
                  </a:lnTo>
                  <a:lnTo>
                    <a:pt x="62534" y="22885"/>
                  </a:lnTo>
                  <a:lnTo>
                    <a:pt x="118173" y="22885"/>
                  </a:lnTo>
                  <a:close/>
                </a:path>
                <a:path w="127000" h="325755">
                  <a:moveTo>
                    <a:pt x="762" y="304965"/>
                  </a:moveTo>
                  <a:lnTo>
                    <a:pt x="2298" y="302691"/>
                  </a:lnTo>
                  <a:lnTo>
                    <a:pt x="4584" y="300405"/>
                  </a:lnTo>
                  <a:lnTo>
                    <a:pt x="6870" y="301167"/>
                  </a:lnTo>
                  <a:lnTo>
                    <a:pt x="33566" y="300405"/>
                  </a:lnTo>
                  <a:lnTo>
                    <a:pt x="37376" y="301167"/>
                  </a:lnTo>
                  <a:lnTo>
                    <a:pt x="36588" y="302691"/>
                  </a:lnTo>
                  <a:lnTo>
                    <a:pt x="38887" y="304203"/>
                  </a:lnTo>
                  <a:lnTo>
                    <a:pt x="41935" y="303441"/>
                  </a:lnTo>
                  <a:lnTo>
                    <a:pt x="55651" y="304203"/>
                  </a:lnTo>
                  <a:lnTo>
                    <a:pt x="58712" y="303441"/>
                  </a:lnTo>
                </a:path>
                <a:path w="127000" h="325755">
                  <a:moveTo>
                    <a:pt x="0" y="320979"/>
                  </a:moveTo>
                  <a:lnTo>
                    <a:pt x="2298" y="323278"/>
                  </a:lnTo>
                  <a:lnTo>
                    <a:pt x="6121" y="324802"/>
                  </a:lnTo>
                  <a:lnTo>
                    <a:pt x="9143" y="324802"/>
                  </a:lnTo>
                  <a:lnTo>
                    <a:pt x="32016" y="324802"/>
                  </a:lnTo>
                  <a:lnTo>
                    <a:pt x="35077" y="325564"/>
                  </a:lnTo>
                  <a:lnTo>
                    <a:pt x="37376" y="323278"/>
                  </a:lnTo>
                  <a:lnTo>
                    <a:pt x="38887" y="320979"/>
                  </a:lnTo>
                  <a:lnTo>
                    <a:pt x="41198" y="323278"/>
                  </a:lnTo>
                  <a:lnTo>
                    <a:pt x="54140" y="322503"/>
                  </a:lnTo>
                  <a:lnTo>
                    <a:pt x="60236" y="322503"/>
                  </a:lnTo>
                </a:path>
                <a:path w="127000" h="325755">
                  <a:moveTo>
                    <a:pt x="38887" y="320979"/>
                  </a:moveTo>
                  <a:lnTo>
                    <a:pt x="38887" y="304203"/>
                  </a:lnTo>
                </a:path>
                <a:path w="127000" h="325755">
                  <a:moveTo>
                    <a:pt x="2298" y="309562"/>
                  </a:moveTo>
                  <a:lnTo>
                    <a:pt x="8394" y="309562"/>
                  </a:lnTo>
                  <a:lnTo>
                    <a:pt x="8394" y="315633"/>
                  </a:lnTo>
                  <a:lnTo>
                    <a:pt x="2298" y="3156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4641748" y="1871827"/>
              <a:ext cx="73025" cy="22860"/>
            </a:xfrm>
            <a:custGeom>
              <a:avLst/>
              <a:gdLst/>
              <a:ahLst/>
              <a:cxnLst/>
              <a:rect l="l" t="t" r="r" b="b"/>
              <a:pathLst>
                <a:path w="73025" h="22860">
                  <a:moveTo>
                    <a:pt x="69392" y="0"/>
                  </a:moveTo>
                  <a:lnTo>
                    <a:pt x="3822" y="0"/>
                  </a:lnTo>
                  <a:lnTo>
                    <a:pt x="0" y="3797"/>
                  </a:lnTo>
                  <a:lnTo>
                    <a:pt x="0" y="19050"/>
                  </a:lnTo>
                  <a:lnTo>
                    <a:pt x="3822" y="22859"/>
                  </a:lnTo>
                  <a:lnTo>
                    <a:pt x="64820" y="22859"/>
                  </a:lnTo>
                  <a:lnTo>
                    <a:pt x="69392" y="22859"/>
                  </a:lnTo>
                  <a:lnTo>
                    <a:pt x="72453" y="19050"/>
                  </a:lnTo>
                  <a:lnTo>
                    <a:pt x="72453" y="3797"/>
                  </a:lnTo>
                  <a:lnTo>
                    <a:pt x="69392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4631855" y="1591233"/>
              <a:ext cx="82550" cy="303530"/>
            </a:xfrm>
            <a:custGeom>
              <a:avLst/>
              <a:gdLst/>
              <a:ahLst/>
              <a:cxnLst/>
              <a:rect l="l" t="t" r="r" b="b"/>
              <a:pathLst>
                <a:path w="82550" h="303530">
                  <a:moveTo>
                    <a:pt x="74714" y="303453"/>
                  </a:moveTo>
                  <a:lnTo>
                    <a:pt x="79286" y="303453"/>
                  </a:lnTo>
                  <a:lnTo>
                    <a:pt x="82346" y="299643"/>
                  </a:lnTo>
                  <a:lnTo>
                    <a:pt x="82346" y="295059"/>
                  </a:lnTo>
                  <a:lnTo>
                    <a:pt x="82346" y="288988"/>
                  </a:lnTo>
                  <a:lnTo>
                    <a:pt x="82346" y="284391"/>
                  </a:lnTo>
                  <a:lnTo>
                    <a:pt x="79286" y="280593"/>
                  </a:lnTo>
                  <a:lnTo>
                    <a:pt x="74714" y="280593"/>
                  </a:lnTo>
                  <a:lnTo>
                    <a:pt x="18287" y="280593"/>
                  </a:lnTo>
                  <a:lnTo>
                    <a:pt x="13715" y="280593"/>
                  </a:lnTo>
                  <a:lnTo>
                    <a:pt x="9893" y="284391"/>
                  </a:lnTo>
                  <a:lnTo>
                    <a:pt x="9893" y="288988"/>
                  </a:lnTo>
                  <a:lnTo>
                    <a:pt x="9893" y="295059"/>
                  </a:lnTo>
                  <a:lnTo>
                    <a:pt x="9893" y="299643"/>
                  </a:lnTo>
                  <a:lnTo>
                    <a:pt x="13715" y="303453"/>
                  </a:lnTo>
                  <a:lnTo>
                    <a:pt x="18287" y="303453"/>
                  </a:lnTo>
                  <a:lnTo>
                    <a:pt x="74714" y="303453"/>
                  </a:lnTo>
                  <a:close/>
                </a:path>
                <a:path w="82550" h="303530">
                  <a:moveTo>
                    <a:pt x="2273" y="0"/>
                  </a:moveTo>
                  <a:lnTo>
                    <a:pt x="0" y="2828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4650143" y="1903082"/>
              <a:ext cx="54610" cy="57785"/>
            </a:xfrm>
            <a:custGeom>
              <a:avLst/>
              <a:gdLst/>
              <a:ahLst/>
              <a:cxnLst/>
              <a:rect l="l" t="t" r="r" b="b"/>
              <a:pathLst>
                <a:path w="54610" h="57785">
                  <a:moveTo>
                    <a:pt x="0" y="0"/>
                  </a:moveTo>
                  <a:lnTo>
                    <a:pt x="0" y="57188"/>
                  </a:lnTo>
                  <a:lnTo>
                    <a:pt x="54140" y="57188"/>
                  </a:lnTo>
                  <a:lnTo>
                    <a:pt x="54140" y="7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4650143" y="1903082"/>
              <a:ext cx="54610" cy="57785"/>
            </a:xfrm>
            <a:custGeom>
              <a:avLst/>
              <a:gdLst/>
              <a:ahLst/>
              <a:cxnLst/>
              <a:rect l="l" t="t" r="r" b="b"/>
              <a:pathLst>
                <a:path w="54610" h="57785">
                  <a:moveTo>
                    <a:pt x="0" y="0"/>
                  </a:moveTo>
                  <a:lnTo>
                    <a:pt x="0" y="57188"/>
                  </a:lnTo>
                  <a:lnTo>
                    <a:pt x="54140" y="57188"/>
                  </a:lnTo>
                  <a:lnTo>
                    <a:pt x="54140" y="749"/>
                  </a:lnTo>
                </a:path>
                <a:path w="54610" h="57785">
                  <a:moveTo>
                    <a:pt x="35826" y="51841"/>
                  </a:moveTo>
                  <a:lnTo>
                    <a:pt x="42671" y="51841"/>
                  </a:lnTo>
                  <a:lnTo>
                    <a:pt x="48044" y="44208"/>
                  </a:lnTo>
                  <a:lnTo>
                    <a:pt x="48044" y="35064"/>
                  </a:lnTo>
                  <a:lnTo>
                    <a:pt x="48044" y="26669"/>
                  </a:lnTo>
                  <a:lnTo>
                    <a:pt x="42671" y="19075"/>
                  </a:lnTo>
                  <a:lnTo>
                    <a:pt x="35826" y="19075"/>
                  </a:lnTo>
                  <a:lnTo>
                    <a:pt x="29743" y="19075"/>
                  </a:lnTo>
                  <a:lnTo>
                    <a:pt x="24396" y="26669"/>
                  </a:lnTo>
                  <a:lnTo>
                    <a:pt x="24396" y="35064"/>
                  </a:lnTo>
                  <a:lnTo>
                    <a:pt x="24396" y="44208"/>
                  </a:lnTo>
                  <a:lnTo>
                    <a:pt x="29743" y="51841"/>
                  </a:lnTo>
                  <a:lnTo>
                    <a:pt x="35826" y="51841"/>
                  </a:lnTo>
                  <a:close/>
                </a:path>
                <a:path w="54610" h="57785">
                  <a:moveTo>
                    <a:pt x="41935" y="21335"/>
                  </a:moveTo>
                  <a:lnTo>
                    <a:pt x="35077" y="15252"/>
                  </a:lnTo>
                  <a:lnTo>
                    <a:pt x="20599" y="15252"/>
                  </a:lnTo>
                  <a:lnTo>
                    <a:pt x="10680" y="21335"/>
                  </a:lnTo>
                  <a:lnTo>
                    <a:pt x="10680" y="47256"/>
                  </a:lnTo>
                  <a:lnTo>
                    <a:pt x="23621" y="53378"/>
                  </a:lnTo>
                  <a:lnTo>
                    <a:pt x="35826" y="53378"/>
                  </a:lnTo>
                  <a:lnTo>
                    <a:pt x="41173" y="49555"/>
                  </a:lnTo>
                </a:path>
                <a:path w="54610" h="57785">
                  <a:moveTo>
                    <a:pt x="32029" y="15252"/>
                  </a:moveTo>
                  <a:lnTo>
                    <a:pt x="22097" y="21335"/>
                  </a:lnTo>
                  <a:lnTo>
                    <a:pt x="22097" y="47256"/>
                  </a:lnTo>
                  <a:lnTo>
                    <a:pt x="33566" y="53378"/>
                  </a:lnTo>
                </a:path>
                <a:path w="54610" h="57785">
                  <a:moveTo>
                    <a:pt x="22097" y="21335"/>
                  </a:moveTo>
                  <a:lnTo>
                    <a:pt x="10680" y="21335"/>
                  </a:lnTo>
                </a:path>
                <a:path w="54610" h="57785">
                  <a:moveTo>
                    <a:pt x="22097" y="46507"/>
                  </a:moveTo>
                  <a:lnTo>
                    <a:pt x="10680" y="46507"/>
                  </a:lnTo>
                </a:path>
                <a:path w="54610" h="57785">
                  <a:moveTo>
                    <a:pt x="35077" y="46507"/>
                  </a:moveTo>
                  <a:lnTo>
                    <a:pt x="40424" y="46507"/>
                  </a:lnTo>
                  <a:lnTo>
                    <a:pt x="44234" y="41173"/>
                  </a:lnTo>
                  <a:lnTo>
                    <a:pt x="44234" y="35064"/>
                  </a:lnTo>
                  <a:lnTo>
                    <a:pt x="44234" y="28968"/>
                  </a:lnTo>
                  <a:lnTo>
                    <a:pt x="40424" y="23634"/>
                  </a:lnTo>
                  <a:lnTo>
                    <a:pt x="35077" y="23634"/>
                  </a:lnTo>
                  <a:lnTo>
                    <a:pt x="29743" y="23634"/>
                  </a:lnTo>
                  <a:lnTo>
                    <a:pt x="25158" y="28968"/>
                  </a:lnTo>
                  <a:lnTo>
                    <a:pt x="25158" y="35064"/>
                  </a:lnTo>
                  <a:lnTo>
                    <a:pt x="25158" y="41173"/>
                  </a:lnTo>
                  <a:lnTo>
                    <a:pt x="29743" y="46507"/>
                  </a:lnTo>
                  <a:lnTo>
                    <a:pt x="35077" y="465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7" name="object 267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371860" y="1479181"/>
              <a:ext cx="85394" cy="95300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454969" y="1701799"/>
              <a:ext cx="87668" cy="93776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4610493" y="2040305"/>
              <a:ext cx="28575" cy="47625"/>
            </a:xfrm>
            <a:custGeom>
              <a:avLst/>
              <a:gdLst/>
              <a:ahLst/>
              <a:cxnLst/>
              <a:rect l="l" t="t" r="r" b="b"/>
              <a:pathLst>
                <a:path w="28575" h="47625">
                  <a:moveTo>
                    <a:pt x="0" y="47282"/>
                  </a:moveTo>
                  <a:lnTo>
                    <a:pt x="4990" y="41779"/>
                  </a:lnTo>
                  <a:lnTo>
                    <a:pt x="9055" y="33558"/>
                  </a:lnTo>
                  <a:lnTo>
                    <a:pt x="11262" y="24763"/>
                  </a:lnTo>
                  <a:lnTo>
                    <a:pt x="10680" y="17538"/>
                  </a:lnTo>
                  <a:lnTo>
                    <a:pt x="5346" y="16027"/>
                  </a:lnTo>
                  <a:lnTo>
                    <a:pt x="2298" y="7645"/>
                  </a:lnTo>
                  <a:lnTo>
                    <a:pt x="4572" y="4584"/>
                  </a:lnTo>
                  <a:lnTo>
                    <a:pt x="7632" y="787"/>
                  </a:lnTo>
                  <a:lnTo>
                    <a:pt x="22898" y="0"/>
                  </a:lnTo>
                  <a:lnTo>
                    <a:pt x="25171" y="3822"/>
                  </a:lnTo>
                  <a:lnTo>
                    <a:pt x="27431" y="7645"/>
                  </a:lnTo>
                  <a:lnTo>
                    <a:pt x="28206" y="15252"/>
                  </a:lnTo>
                  <a:lnTo>
                    <a:pt x="24409" y="16789"/>
                  </a:lnTo>
                  <a:lnTo>
                    <a:pt x="24266" y="23897"/>
                  </a:lnTo>
                  <a:lnTo>
                    <a:pt x="22693" y="32505"/>
                  </a:lnTo>
                  <a:lnTo>
                    <a:pt x="19689" y="40685"/>
                  </a:lnTo>
                  <a:lnTo>
                    <a:pt x="15252" y="4650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0" name="object 27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053457" y="2021255"/>
              <a:ext cx="518452" cy="295821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5535307" y="1605737"/>
              <a:ext cx="86360" cy="286385"/>
            </a:xfrm>
            <a:custGeom>
              <a:avLst/>
              <a:gdLst/>
              <a:ahLst/>
              <a:cxnLst/>
              <a:rect l="l" t="t" r="r" b="b"/>
              <a:pathLst>
                <a:path w="86360" h="286385">
                  <a:moveTo>
                    <a:pt x="78536" y="0"/>
                  </a:moveTo>
                  <a:lnTo>
                    <a:pt x="7620" y="0"/>
                  </a:lnTo>
                  <a:lnTo>
                    <a:pt x="0" y="7619"/>
                  </a:lnTo>
                  <a:lnTo>
                    <a:pt x="0" y="278282"/>
                  </a:lnTo>
                  <a:lnTo>
                    <a:pt x="7620" y="285902"/>
                  </a:lnTo>
                  <a:lnTo>
                    <a:pt x="69380" y="285902"/>
                  </a:lnTo>
                  <a:lnTo>
                    <a:pt x="78536" y="285902"/>
                  </a:lnTo>
                  <a:lnTo>
                    <a:pt x="86131" y="278282"/>
                  </a:lnTo>
                  <a:lnTo>
                    <a:pt x="86131" y="7619"/>
                  </a:lnTo>
                  <a:lnTo>
                    <a:pt x="78536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535307" y="1605737"/>
              <a:ext cx="86360" cy="286385"/>
            </a:xfrm>
            <a:custGeom>
              <a:avLst/>
              <a:gdLst/>
              <a:ahLst/>
              <a:cxnLst/>
              <a:rect l="l" t="t" r="r" b="b"/>
              <a:pathLst>
                <a:path w="86360" h="286385">
                  <a:moveTo>
                    <a:pt x="69380" y="285902"/>
                  </a:moveTo>
                  <a:lnTo>
                    <a:pt x="78536" y="285902"/>
                  </a:lnTo>
                  <a:lnTo>
                    <a:pt x="86131" y="278282"/>
                  </a:lnTo>
                  <a:lnTo>
                    <a:pt x="86131" y="269887"/>
                  </a:lnTo>
                  <a:lnTo>
                    <a:pt x="86131" y="16776"/>
                  </a:lnTo>
                  <a:lnTo>
                    <a:pt x="86131" y="7619"/>
                  </a:lnTo>
                  <a:lnTo>
                    <a:pt x="78536" y="0"/>
                  </a:lnTo>
                  <a:lnTo>
                    <a:pt x="69380" y="0"/>
                  </a:lnTo>
                  <a:lnTo>
                    <a:pt x="16789" y="0"/>
                  </a:lnTo>
                  <a:lnTo>
                    <a:pt x="7620" y="0"/>
                  </a:lnTo>
                  <a:lnTo>
                    <a:pt x="0" y="7619"/>
                  </a:lnTo>
                  <a:lnTo>
                    <a:pt x="0" y="16776"/>
                  </a:lnTo>
                  <a:lnTo>
                    <a:pt x="0" y="269887"/>
                  </a:lnTo>
                  <a:lnTo>
                    <a:pt x="0" y="278282"/>
                  </a:lnTo>
                  <a:lnTo>
                    <a:pt x="7620" y="285902"/>
                  </a:lnTo>
                  <a:lnTo>
                    <a:pt x="16789" y="285902"/>
                  </a:lnTo>
                  <a:lnTo>
                    <a:pt x="69380" y="28590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671362" y="1935708"/>
              <a:ext cx="33655" cy="11430"/>
            </a:xfrm>
            <a:custGeom>
              <a:avLst/>
              <a:gdLst/>
              <a:ahLst/>
              <a:cxnLst/>
              <a:rect l="l" t="t" r="r" b="b"/>
              <a:pathLst>
                <a:path w="33654" h="11430">
                  <a:moveTo>
                    <a:pt x="33604" y="0"/>
                  </a:moveTo>
                  <a:lnTo>
                    <a:pt x="31661" y="0"/>
                  </a:lnTo>
                  <a:lnTo>
                    <a:pt x="30924" y="4699"/>
                  </a:lnTo>
                  <a:lnTo>
                    <a:pt x="24079" y="4419"/>
                  </a:lnTo>
                  <a:lnTo>
                    <a:pt x="0" y="0"/>
                  </a:lnTo>
                  <a:lnTo>
                    <a:pt x="0" y="11290"/>
                  </a:lnTo>
                  <a:lnTo>
                    <a:pt x="33604" y="11290"/>
                  </a:lnTo>
                  <a:lnTo>
                    <a:pt x="33604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345468" y="1653768"/>
              <a:ext cx="17780" cy="199390"/>
            </a:xfrm>
            <a:custGeom>
              <a:avLst/>
              <a:gdLst/>
              <a:ahLst/>
              <a:cxnLst/>
              <a:rect l="l" t="t" r="r" b="b"/>
              <a:pathLst>
                <a:path w="17779" h="199389">
                  <a:moveTo>
                    <a:pt x="17538" y="0"/>
                  </a:moveTo>
                  <a:lnTo>
                    <a:pt x="0" y="0"/>
                  </a:lnTo>
                  <a:lnTo>
                    <a:pt x="0" y="54127"/>
                  </a:lnTo>
                  <a:lnTo>
                    <a:pt x="7632" y="54127"/>
                  </a:lnTo>
                  <a:lnTo>
                    <a:pt x="7632" y="73964"/>
                  </a:lnTo>
                  <a:lnTo>
                    <a:pt x="0" y="73964"/>
                  </a:lnTo>
                  <a:lnTo>
                    <a:pt x="0" y="135699"/>
                  </a:lnTo>
                  <a:lnTo>
                    <a:pt x="7632" y="135699"/>
                  </a:lnTo>
                  <a:lnTo>
                    <a:pt x="7632" y="156298"/>
                  </a:lnTo>
                  <a:lnTo>
                    <a:pt x="0" y="156298"/>
                  </a:lnTo>
                  <a:lnTo>
                    <a:pt x="0" y="198996"/>
                  </a:lnTo>
                  <a:lnTo>
                    <a:pt x="17538" y="198996"/>
                  </a:lnTo>
                  <a:lnTo>
                    <a:pt x="17538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321096" y="1644611"/>
              <a:ext cx="41910" cy="220979"/>
            </a:xfrm>
            <a:custGeom>
              <a:avLst/>
              <a:gdLst/>
              <a:ahLst/>
              <a:cxnLst/>
              <a:rect l="l" t="t" r="r" b="b"/>
              <a:pathLst>
                <a:path w="41910" h="220980">
                  <a:moveTo>
                    <a:pt x="24371" y="9156"/>
                  </a:moveTo>
                  <a:lnTo>
                    <a:pt x="24371" y="63284"/>
                  </a:lnTo>
                  <a:lnTo>
                    <a:pt x="32004" y="63284"/>
                  </a:lnTo>
                  <a:lnTo>
                    <a:pt x="32004" y="83121"/>
                  </a:lnTo>
                  <a:lnTo>
                    <a:pt x="24371" y="83121"/>
                  </a:lnTo>
                  <a:lnTo>
                    <a:pt x="24371" y="144856"/>
                  </a:lnTo>
                  <a:lnTo>
                    <a:pt x="32004" y="144856"/>
                  </a:lnTo>
                  <a:lnTo>
                    <a:pt x="32004" y="165455"/>
                  </a:lnTo>
                  <a:lnTo>
                    <a:pt x="24371" y="165455"/>
                  </a:lnTo>
                  <a:lnTo>
                    <a:pt x="24371" y="208152"/>
                  </a:lnTo>
                  <a:lnTo>
                    <a:pt x="41910" y="208152"/>
                  </a:lnTo>
                  <a:lnTo>
                    <a:pt x="41910" y="9156"/>
                  </a:lnTo>
                  <a:lnTo>
                    <a:pt x="24371" y="9156"/>
                  </a:lnTo>
                  <a:close/>
                </a:path>
                <a:path w="41910" h="220980">
                  <a:moveTo>
                    <a:pt x="16738" y="0"/>
                  </a:moveTo>
                  <a:lnTo>
                    <a:pt x="16738" y="38125"/>
                  </a:lnTo>
                  <a:lnTo>
                    <a:pt x="8440" y="45776"/>
                  </a:lnTo>
                  <a:lnTo>
                    <a:pt x="3502" y="54713"/>
                  </a:lnTo>
                  <a:lnTo>
                    <a:pt x="997" y="64509"/>
                  </a:lnTo>
                  <a:lnTo>
                    <a:pt x="0" y="74739"/>
                  </a:lnTo>
                  <a:lnTo>
                    <a:pt x="0" y="145630"/>
                  </a:lnTo>
                  <a:lnTo>
                    <a:pt x="997" y="155955"/>
                  </a:lnTo>
                  <a:lnTo>
                    <a:pt x="3502" y="165927"/>
                  </a:lnTo>
                  <a:lnTo>
                    <a:pt x="8440" y="174900"/>
                  </a:lnTo>
                  <a:lnTo>
                    <a:pt x="16738" y="182232"/>
                  </a:lnTo>
                  <a:lnTo>
                    <a:pt x="16738" y="22035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276875" y="1624787"/>
              <a:ext cx="104139" cy="27305"/>
            </a:xfrm>
            <a:custGeom>
              <a:avLst/>
              <a:gdLst/>
              <a:ahLst/>
              <a:cxnLst/>
              <a:rect l="l" t="t" r="r" b="b"/>
              <a:pathLst>
                <a:path w="104139" h="27305">
                  <a:moveTo>
                    <a:pt x="103670" y="16789"/>
                  </a:moveTo>
                  <a:lnTo>
                    <a:pt x="65544" y="16789"/>
                  </a:lnTo>
                  <a:lnTo>
                    <a:pt x="67094" y="19824"/>
                  </a:lnTo>
                  <a:lnTo>
                    <a:pt x="68592" y="22872"/>
                  </a:lnTo>
                  <a:lnTo>
                    <a:pt x="68592" y="26682"/>
                  </a:lnTo>
                  <a:lnTo>
                    <a:pt x="103670" y="26682"/>
                  </a:lnTo>
                  <a:lnTo>
                    <a:pt x="103670" y="16789"/>
                  </a:lnTo>
                  <a:close/>
                </a:path>
                <a:path w="104139" h="27305">
                  <a:moveTo>
                    <a:pt x="16001" y="761"/>
                  </a:moveTo>
                  <a:lnTo>
                    <a:pt x="0" y="761"/>
                  </a:lnTo>
                  <a:lnTo>
                    <a:pt x="0" y="25946"/>
                  </a:lnTo>
                  <a:lnTo>
                    <a:pt x="16001" y="25946"/>
                  </a:lnTo>
                  <a:lnTo>
                    <a:pt x="16001" y="22872"/>
                  </a:lnTo>
                  <a:lnTo>
                    <a:pt x="22847" y="16014"/>
                  </a:lnTo>
                  <a:lnTo>
                    <a:pt x="103670" y="16014"/>
                  </a:lnTo>
                  <a:lnTo>
                    <a:pt x="103670" y="9918"/>
                  </a:lnTo>
                  <a:lnTo>
                    <a:pt x="22847" y="9918"/>
                  </a:lnTo>
                  <a:lnTo>
                    <a:pt x="20574" y="7619"/>
                  </a:lnTo>
                  <a:lnTo>
                    <a:pt x="18275" y="5333"/>
                  </a:lnTo>
                  <a:lnTo>
                    <a:pt x="16001" y="3809"/>
                  </a:lnTo>
                  <a:lnTo>
                    <a:pt x="16001" y="761"/>
                  </a:lnTo>
                  <a:close/>
                </a:path>
                <a:path w="104139" h="27305">
                  <a:moveTo>
                    <a:pt x="103670" y="16014"/>
                  </a:moveTo>
                  <a:lnTo>
                    <a:pt x="22847" y="16014"/>
                  </a:lnTo>
                  <a:lnTo>
                    <a:pt x="27431" y="22123"/>
                  </a:lnTo>
                  <a:lnTo>
                    <a:pt x="34277" y="25946"/>
                  </a:lnTo>
                  <a:lnTo>
                    <a:pt x="48755" y="25946"/>
                  </a:lnTo>
                  <a:lnTo>
                    <a:pt x="55638" y="24409"/>
                  </a:lnTo>
                  <a:lnTo>
                    <a:pt x="59461" y="19824"/>
                  </a:lnTo>
                  <a:lnTo>
                    <a:pt x="65544" y="16789"/>
                  </a:lnTo>
                  <a:lnTo>
                    <a:pt x="103670" y="16789"/>
                  </a:lnTo>
                  <a:lnTo>
                    <a:pt x="103670" y="16014"/>
                  </a:lnTo>
                  <a:close/>
                </a:path>
                <a:path w="104139" h="27305">
                  <a:moveTo>
                    <a:pt x="48755" y="761"/>
                  </a:moveTo>
                  <a:lnTo>
                    <a:pt x="34277" y="761"/>
                  </a:lnTo>
                  <a:lnTo>
                    <a:pt x="27431" y="3809"/>
                  </a:lnTo>
                  <a:lnTo>
                    <a:pt x="22847" y="9918"/>
                  </a:lnTo>
                  <a:lnTo>
                    <a:pt x="103670" y="9918"/>
                  </a:lnTo>
                  <a:lnTo>
                    <a:pt x="103670" y="9156"/>
                  </a:lnTo>
                  <a:lnTo>
                    <a:pt x="65544" y="9156"/>
                  </a:lnTo>
                  <a:lnTo>
                    <a:pt x="59461" y="6096"/>
                  </a:lnTo>
                  <a:lnTo>
                    <a:pt x="55638" y="2285"/>
                  </a:lnTo>
                  <a:lnTo>
                    <a:pt x="48755" y="761"/>
                  </a:lnTo>
                  <a:close/>
                </a:path>
                <a:path w="104139" h="27305">
                  <a:moveTo>
                    <a:pt x="103670" y="0"/>
                  </a:moveTo>
                  <a:lnTo>
                    <a:pt x="68592" y="0"/>
                  </a:lnTo>
                  <a:lnTo>
                    <a:pt x="68592" y="3809"/>
                  </a:lnTo>
                  <a:lnTo>
                    <a:pt x="67094" y="6096"/>
                  </a:lnTo>
                  <a:lnTo>
                    <a:pt x="65544" y="9156"/>
                  </a:lnTo>
                  <a:lnTo>
                    <a:pt x="103670" y="9156"/>
                  </a:lnTo>
                  <a:lnTo>
                    <a:pt x="103670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276875" y="1624787"/>
              <a:ext cx="104139" cy="27305"/>
            </a:xfrm>
            <a:custGeom>
              <a:avLst/>
              <a:gdLst/>
              <a:ahLst/>
              <a:cxnLst/>
              <a:rect l="l" t="t" r="r" b="b"/>
              <a:pathLst>
                <a:path w="104139" h="27305">
                  <a:moveTo>
                    <a:pt x="103670" y="26682"/>
                  </a:moveTo>
                  <a:lnTo>
                    <a:pt x="68592" y="26682"/>
                  </a:lnTo>
                  <a:lnTo>
                    <a:pt x="68592" y="22872"/>
                  </a:lnTo>
                  <a:lnTo>
                    <a:pt x="67094" y="19824"/>
                  </a:lnTo>
                  <a:lnTo>
                    <a:pt x="65544" y="16789"/>
                  </a:lnTo>
                  <a:lnTo>
                    <a:pt x="59461" y="19824"/>
                  </a:lnTo>
                  <a:lnTo>
                    <a:pt x="55638" y="24409"/>
                  </a:lnTo>
                  <a:lnTo>
                    <a:pt x="48755" y="25946"/>
                  </a:lnTo>
                  <a:lnTo>
                    <a:pt x="41884" y="25946"/>
                  </a:lnTo>
                  <a:lnTo>
                    <a:pt x="34277" y="25946"/>
                  </a:lnTo>
                  <a:lnTo>
                    <a:pt x="27431" y="22123"/>
                  </a:lnTo>
                  <a:lnTo>
                    <a:pt x="25120" y="19062"/>
                  </a:lnTo>
                  <a:lnTo>
                    <a:pt x="22847" y="16014"/>
                  </a:lnTo>
                  <a:lnTo>
                    <a:pt x="20574" y="18300"/>
                  </a:lnTo>
                  <a:lnTo>
                    <a:pt x="18275" y="20599"/>
                  </a:lnTo>
                  <a:lnTo>
                    <a:pt x="16001" y="22872"/>
                  </a:lnTo>
                  <a:lnTo>
                    <a:pt x="16001" y="25946"/>
                  </a:lnTo>
                  <a:lnTo>
                    <a:pt x="11404" y="25946"/>
                  </a:lnTo>
                  <a:lnTo>
                    <a:pt x="0" y="25946"/>
                  </a:lnTo>
                  <a:lnTo>
                    <a:pt x="0" y="761"/>
                  </a:lnTo>
                  <a:lnTo>
                    <a:pt x="11404" y="761"/>
                  </a:lnTo>
                  <a:lnTo>
                    <a:pt x="16001" y="761"/>
                  </a:lnTo>
                  <a:lnTo>
                    <a:pt x="16001" y="3809"/>
                  </a:lnTo>
                  <a:lnTo>
                    <a:pt x="18275" y="5333"/>
                  </a:lnTo>
                  <a:lnTo>
                    <a:pt x="20574" y="7619"/>
                  </a:lnTo>
                  <a:lnTo>
                    <a:pt x="22847" y="9918"/>
                  </a:lnTo>
                  <a:lnTo>
                    <a:pt x="25120" y="6883"/>
                  </a:lnTo>
                  <a:lnTo>
                    <a:pt x="27431" y="3809"/>
                  </a:lnTo>
                  <a:lnTo>
                    <a:pt x="34277" y="761"/>
                  </a:lnTo>
                  <a:lnTo>
                    <a:pt x="41884" y="761"/>
                  </a:lnTo>
                  <a:lnTo>
                    <a:pt x="48755" y="761"/>
                  </a:lnTo>
                  <a:lnTo>
                    <a:pt x="55638" y="2285"/>
                  </a:lnTo>
                  <a:lnTo>
                    <a:pt x="59461" y="6096"/>
                  </a:lnTo>
                  <a:lnTo>
                    <a:pt x="65544" y="9156"/>
                  </a:lnTo>
                  <a:lnTo>
                    <a:pt x="67094" y="6096"/>
                  </a:lnTo>
                  <a:lnTo>
                    <a:pt x="68592" y="3809"/>
                  </a:lnTo>
                  <a:lnTo>
                    <a:pt x="68592" y="0"/>
                  </a:lnTo>
                  <a:lnTo>
                    <a:pt x="103670" y="0"/>
                  </a:lnTo>
                  <a:lnTo>
                    <a:pt x="103670" y="26682"/>
                  </a:lnTo>
                  <a:close/>
                </a:path>
                <a:path w="104139" h="27305">
                  <a:moveTo>
                    <a:pt x="50291" y="19062"/>
                  </a:moveTo>
                  <a:lnTo>
                    <a:pt x="50291" y="6096"/>
                  </a:lnTo>
                  <a:lnTo>
                    <a:pt x="38100" y="6096"/>
                  </a:lnTo>
                  <a:lnTo>
                    <a:pt x="38100" y="19062"/>
                  </a:lnTo>
                  <a:lnTo>
                    <a:pt x="50291" y="19062"/>
                  </a:lnTo>
                  <a:close/>
                </a:path>
                <a:path w="104139" h="27305">
                  <a:moveTo>
                    <a:pt x="84607" y="23647"/>
                  </a:moveTo>
                  <a:lnTo>
                    <a:pt x="90716" y="23647"/>
                  </a:lnTo>
                  <a:lnTo>
                    <a:pt x="96037" y="19062"/>
                  </a:lnTo>
                  <a:lnTo>
                    <a:pt x="96037" y="12966"/>
                  </a:lnTo>
                  <a:lnTo>
                    <a:pt x="96037" y="6883"/>
                  </a:lnTo>
                  <a:lnTo>
                    <a:pt x="90716" y="1524"/>
                  </a:lnTo>
                  <a:lnTo>
                    <a:pt x="84607" y="1524"/>
                  </a:lnTo>
                  <a:lnTo>
                    <a:pt x="78498" y="1524"/>
                  </a:lnTo>
                  <a:lnTo>
                    <a:pt x="73926" y="6883"/>
                  </a:lnTo>
                  <a:lnTo>
                    <a:pt x="73926" y="12966"/>
                  </a:lnTo>
                  <a:lnTo>
                    <a:pt x="73926" y="19062"/>
                  </a:lnTo>
                  <a:lnTo>
                    <a:pt x="78498" y="23647"/>
                  </a:lnTo>
                  <a:lnTo>
                    <a:pt x="84607" y="23647"/>
                  </a:lnTo>
                  <a:close/>
                </a:path>
                <a:path w="104139" h="27305">
                  <a:moveTo>
                    <a:pt x="91490" y="3809"/>
                  </a:moveTo>
                  <a:lnTo>
                    <a:pt x="89966" y="9156"/>
                  </a:lnTo>
                  <a:lnTo>
                    <a:pt x="82346" y="17538"/>
                  </a:lnTo>
                  <a:lnTo>
                    <a:pt x="77736" y="205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353862" y="1552359"/>
              <a:ext cx="26034" cy="73025"/>
            </a:xfrm>
            <a:custGeom>
              <a:avLst/>
              <a:gdLst/>
              <a:ahLst/>
              <a:cxnLst/>
              <a:rect l="l" t="t" r="r" b="b"/>
              <a:pathLst>
                <a:path w="26035" h="73025">
                  <a:moveTo>
                    <a:pt x="22872" y="16014"/>
                  </a:moveTo>
                  <a:lnTo>
                    <a:pt x="3009" y="16014"/>
                  </a:lnTo>
                  <a:lnTo>
                    <a:pt x="5359" y="18300"/>
                  </a:lnTo>
                  <a:lnTo>
                    <a:pt x="7619" y="20586"/>
                  </a:lnTo>
                  <a:lnTo>
                    <a:pt x="9918" y="22872"/>
                  </a:lnTo>
                  <a:lnTo>
                    <a:pt x="3797" y="27457"/>
                  </a:lnTo>
                  <a:lnTo>
                    <a:pt x="749" y="34315"/>
                  </a:lnTo>
                  <a:lnTo>
                    <a:pt x="749" y="48793"/>
                  </a:lnTo>
                  <a:lnTo>
                    <a:pt x="1511" y="55651"/>
                  </a:lnTo>
                  <a:lnTo>
                    <a:pt x="6095" y="59474"/>
                  </a:lnTo>
                  <a:lnTo>
                    <a:pt x="9143" y="65570"/>
                  </a:lnTo>
                  <a:lnTo>
                    <a:pt x="6095" y="67106"/>
                  </a:lnTo>
                  <a:lnTo>
                    <a:pt x="3009" y="67856"/>
                  </a:lnTo>
                  <a:lnTo>
                    <a:pt x="0" y="68630"/>
                  </a:lnTo>
                  <a:lnTo>
                    <a:pt x="0" y="72428"/>
                  </a:lnTo>
                  <a:lnTo>
                    <a:pt x="25933" y="72428"/>
                  </a:lnTo>
                  <a:lnTo>
                    <a:pt x="25933" y="68630"/>
                  </a:lnTo>
                  <a:lnTo>
                    <a:pt x="19824" y="67106"/>
                  </a:lnTo>
                  <a:lnTo>
                    <a:pt x="16763" y="65570"/>
                  </a:lnTo>
                  <a:lnTo>
                    <a:pt x="19824" y="59474"/>
                  </a:lnTo>
                  <a:lnTo>
                    <a:pt x="23621" y="55651"/>
                  </a:lnTo>
                  <a:lnTo>
                    <a:pt x="25171" y="48793"/>
                  </a:lnTo>
                  <a:lnTo>
                    <a:pt x="25171" y="34315"/>
                  </a:lnTo>
                  <a:lnTo>
                    <a:pt x="22110" y="27457"/>
                  </a:lnTo>
                  <a:lnTo>
                    <a:pt x="15989" y="22872"/>
                  </a:lnTo>
                  <a:lnTo>
                    <a:pt x="18313" y="20586"/>
                  </a:lnTo>
                  <a:lnTo>
                    <a:pt x="22872" y="16014"/>
                  </a:lnTo>
                  <a:close/>
                </a:path>
                <a:path w="26035" h="73025">
                  <a:moveTo>
                    <a:pt x="25171" y="0"/>
                  </a:moveTo>
                  <a:lnTo>
                    <a:pt x="749" y="0"/>
                  </a:lnTo>
                  <a:lnTo>
                    <a:pt x="749" y="16014"/>
                  </a:lnTo>
                  <a:lnTo>
                    <a:pt x="25171" y="16014"/>
                  </a:lnTo>
                  <a:lnTo>
                    <a:pt x="25171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353862" y="1552359"/>
              <a:ext cx="26034" cy="73025"/>
            </a:xfrm>
            <a:custGeom>
              <a:avLst/>
              <a:gdLst/>
              <a:ahLst/>
              <a:cxnLst/>
              <a:rect l="l" t="t" r="r" b="b"/>
              <a:pathLst>
                <a:path w="26035" h="73025">
                  <a:moveTo>
                    <a:pt x="0" y="72428"/>
                  </a:moveTo>
                  <a:lnTo>
                    <a:pt x="0" y="68630"/>
                  </a:lnTo>
                  <a:lnTo>
                    <a:pt x="3009" y="67856"/>
                  </a:lnTo>
                  <a:lnTo>
                    <a:pt x="6095" y="67106"/>
                  </a:lnTo>
                  <a:lnTo>
                    <a:pt x="9143" y="65570"/>
                  </a:lnTo>
                  <a:lnTo>
                    <a:pt x="6095" y="59474"/>
                  </a:lnTo>
                  <a:lnTo>
                    <a:pt x="1511" y="55651"/>
                  </a:lnTo>
                  <a:lnTo>
                    <a:pt x="749" y="48793"/>
                  </a:lnTo>
                  <a:lnTo>
                    <a:pt x="749" y="41935"/>
                  </a:lnTo>
                  <a:lnTo>
                    <a:pt x="749" y="34315"/>
                  </a:lnTo>
                  <a:lnTo>
                    <a:pt x="3797" y="27457"/>
                  </a:lnTo>
                  <a:lnTo>
                    <a:pt x="6870" y="25171"/>
                  </a:lnTo>
                  <a:lnTo>
                    <a:pt x="9918" y="22872"/>
                  </a:lnTo>
                  <a:lnTo>
                    <a:pt x="7619" y="20586"/>
                  </a:lnTo>
                  <a:lnTo>
                    <a:pt x="5359" y="18300"/>
                  </a:lnTo>
                  <a:lnTo>
                    <a:pt x="3009" y="16014"/>
                  </a:lnTo>
                  <a:lnTo>
                    <a:pt x="749" y="16014"/>
                  </a:lnTo>
                  <a:lnTo>
                    <a:pt x="749" y="10680"/>
                  </a:lnTo>
                  <a:lnTo>
                    <a:pt x="749" y="0"/>
                  </a:lnTo>
                  <a:lnTo>
                    <a:pt x="25171" y="0"/>
                  </a:lnTo>
                  <a:lnTo>
                    <a:pt x="25171" y="10680"/>
                  </a:lnTo>
                  <a:lnTo>
                    <a:pt x="25171" y="16014"/>
                  </a:lnTo>
                  <a:lnTo>
                    <a:pt x="22872" y="16014"/>
                  </a:lnTo>
                  <a:lnTo>
                    <a:pt x="20586" y="18300"/>
                  </a:lnTo>
                  <a:lnTo>
                    <a:pt x="18313" y="20586"/>
                  </a:lnTo>
                  <a:lnTo>
                    <a:pt x="15989" y="22872"/>
                  </a:lnTo>
                  <a:lnTo>
                    <a:pt x="19050" y="25171"/>
                  </a:lnTo>
                  <a:lnTo>
                    <a:pt x="22110" y="27457"/>
                  </a:lnTo>
                  <a:lnTo>
                    <a:pt x="25171" y="34315"/>
                  </a:lnTo>
                  <a:lnTo>
                    <a:pt x="25171" y="41935"/>
                  </a:lnTo>
                  <a:lnTo>
                    <a:pt x="25171" y="48793"/>
                  </a:lnTo>
                  <a:lnTo>
                    <a:pt x="23621" y="55651"/>
                  </a:lnTo>
                  <a:lnTo>
                    <a:pt x="19824" y="59474"/>
                  </a:lnTo>
                  <a:lnTo>
                    <a:pt x="16763" y="65570"/>
                  </a:lnTo>
                  <a:lnTo>
                    <a:pt x="19824" y="67106"/>
                  </a:lnTo>
                  <a:lnTo>
                    <a:pt x="22872" y="67856"/>
                  </a:lnTo>
                  <a:lnTo>
                    <a:pt x="25933" y="68630"/>
                  </a:lnTo>
                  <a:lnTo>
                    <a:pt x="25933" y="7242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276875" y="1858098"/>
              <a:ext cx="104139" cy="27305"/>
            </a:xfrm>
            <a:custGeom>
              <a:avLst/>
              <a:gdLst/>
              <a:ahLst/>
              <a:cxnLst/>
              <a:rect l="l" t="t" r="r" b="b"/>
              <a:pathLst>
                <a:path w="104139" h="27305">
                  <a:moveTo>
                    <a:pt x="103670" y="17525"/>
                  </a:moveTo>
                  <a:lnTo>
                    <a:pt x="65544" y="17525"/>
                  </a:lnTo>
                  <a:lnTo>
                    <a:pt x="67094" y="19824"/>
                  </a:lnTo>
                  <a:lnTo>
                    <a:pt x="68592" y="22872"/>
                  </a:lnTo>
                  <a:lnTo>
                    <a:pt x="68592" y="26682"/>
                  </a:lnTo>
                  <a:lnTo>
                    <a:pt x="103670" y="26682"/>
                  </a:lnTo>
                  <a:lnTo>
                    <a:pt x="103670" y="17525"/>
                  </a:lnTo>
                  <a:close/>
                </a:path>
                <a:path w="104139" h="27305">
                  <a:moveTo>
                    <a:pt x="16001" y="761"/>
                  </a:moveTo>
                  <a:lnTo>
                    <a:pt x="0" y="761"/>
                  </a:lnTo>
                  <a:lnTo>
                    <a:pt x="0" y="25920"/>
                  </a:lnTo>
                  <a:lnTo>
                    <a:pt x="16001" y="25920"/>
                  </a:lnTo>
                  <a:lnTo>
                    <a:pt x="16001" y="22872"/>
                  </a:lnTo>
                  <a:lnTo>
                    <a:pt x="18275" y="20586"/>
                  </a:lnTo>
                  <a:lnTo>
                    <a:pt x="20574" y="19062"/>
                  </a:lnTo>
                  <a:lnTo>
                    <a:pt x="22847" y="16763"/>
                  </a:lnTo>
                  <a:lnTo>
                    <a:pt x="103670" y="16763"/>
                  </a:lnTo>
                  <a:lnTo>
                    <a:pt x="103670" y="9905"/>
                  </a:lnTo>
                  <a:lnTo>
                    <a:pt x="22847" y="9905"/>
                  </a:lnTo>
                  <a:lnTo>
                    <a:pt x="20574" y="7620"/>
                  </a:lnTo>
                  <a:lnTo>
                    <a:pt x="18275" y="6083"/>
                  </a:lnTo>
                  <a:lnTo>
                    <a:pt x="16001" y="3797"/>
                  </a:lnTo>
                  <a:lnTo>
                    <a:pt x="16001" y="761"/>
                  </a:lnTo>
                  <a:close/>
                </a:path>
                <a:path w="104139" h="27305">
                  <a:moveTo>
                    <a:pt x="103670" y="16763"/>
                  </a:moveTo>
                  <a:lnTo>
                    <a:pt x="22847" y="16763"/>
                  </a:lnTo>
                  <a:lnTo>
                    <a:pt x="25120" y="19062"/>
                  </a:lnTo>
                  <a:lnTo>
                    <a:pt x="27431" y="22123"/>
                  </a:lnTo>
                  <a:lnTo>
                    <a:pt x="34277" y="25920"/>
                  </a:lnTo>
                  <a:lnTo>
                    <a:pt x="48755" y="25920"/>
                  </a:lnTo>
                  <a:lnTo>
                    <a:pt x="55638" y="24396"/>
                  </a:lnTo>
                  <a:lnTo>
                    <a:pt x="59461" y="19824"/>
                  </a:lnTo>
                  <a:lnTo>
                    <a:pt x="65544" y="17525"/>
                  </a:lnTo>
                  <a:lnTo>
                    <a:pt x="103670" y="17525"/>
                  </a:lnTo>
                  <a:lnTo>
                    <a:pt x="103670" y="16763"/>
                  </a:lnTo>
                  <a:close/>
                </a:path>
                <a:path w="104139" h="27305">
                  <a:moveTo>
                    <a:pt x="48755" y="761"/>
                  </a:moveTo>
                  <a:lnTo>
                    <a:pt x="34277" y="761"/>
                  </a:lnTo>
                  <a:lnTo>
                    <a:pt x="27431" y="4559"/>
                  </a:lnTo>
                  <a:lnTo>
                    <a:pt x="25120" y="7620"/>
                  </a:lnTo>
                  <a:lnTo>
                    <a:pt x="22847" y="9905"/>
                  </a:lnTo>
                  <a:lnTo>
                    <a:pt x="103670" y="9905"/>
                  </a:lnTo>
                  <a:lnTo>
                    <a:pt x="103670" y="9144"/>
                  </a:lnTo>
                  <a:lnTo>
                    <a:pt x="65544" y="9144"/>
                  </a:lnTo>
                  <a:lnTo>
                    <a:pt x="59461" y="6870"/>
                  </a:lnTo>
                  <a:lnTo>
                    <a:pt x="55638" y="2285"/>
                  </a:lnTo>
                  <a:lnTo>
                    <a:pt x="48755" y="761"/>
                  </a:lnTo>
                  <a:close/>
                </a:path>
                <a:path w="104139" h="27305">
                  <a:moveTo>
                    <a:pt x="103670" y="0"/>
                  </a:moveTo>
                  <a:lnTo>
                    <a:pt x="68592" y="0"/>
                  </a:lnTo>
                  <a:lnTo>
                    <a:pt x="68592" y="3797"/>
                  </a:lnTo>
                  <a:lnTo>
                    <a:pt x="67094" y="6870"/>
                  </a:lnTo>
                  <a:lnTo>
                    <a:pt x="65544" y="9144"/>
                  </a:lnTo>
                  <a:lnTo>
                    <a:pt x="103670" y="9144"/>
                  </a:lnTo>
                  <a:lnTo>
                    <a:pt x="103670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276875" y="1590471"/>
              <a:ext cx="104139" cy="294640"/>
            </a:xfrm>
            <a:custGeom>
              <a:avLst/>
              <a:gdLst/>
              <a:ahLst/>
              <a:cxnLst/>
              <a:rect l="l" t="t" r="r" b="b"/>
              <a:pathLst>
                <a:path w="104139" h="294639">
                  <a:moveTo>
                    <a:pt x="103670" y="294309"/>
                  </a:moveTo>
                  <a:lnTo>
                    <a:pt x="68592" y="294309"/>
                  </a:lnTo>
                  <a:lnTo>
                    <a:pt x="68592" y="290499"/>
                  </a:lnTo>
                  <a:lnTo>
                    <a:pt x="67094" y="287451"/>
                  </a:lnTo>
                  <a:lnTo>
                    <a:pt x="65544" y="285153"/>
                  </a:lnTo>
                  <a:lnTo>
                    <a:pt x="59461" y="287451"/>
                  </a:lnTo>
                  <a:lnTo>
                    <a:pt x="55638" y="292023"/>
                  </a:lnTo>
                  <a:lnTo>
                    <a:pt x="48755" y="293547"/>
                  </a:lnTo>
                  <a:lnTo>
                    <a:pt x="41884" y="293547"/>
                  </a:lnTo>
                  <a:lnTo>
                    <a:pt x="34277" y="293547"/>
                  </a:lnTo>
                  <a:lnTo>
                    <a:pt x="27431" y="289750"/>
                  </a:lnTo>
                  <a:lnTo>
                    <a:pt x="25120" y="286689"/>
                  </a:lnTo>
                  <a:lnTo>
                    <a:pt x="22847" y="284391"/>
                  </a:lnTo>
                  <a:lnTo>
                    <a:pt x="20574" y="286689"/>
                  </a:lnTo>
                  <a:lnTo>
                    <a:pt x="18275" y="288213"/>
                  </a:lnTo>
                  <a:lnTo>
                    <a:pt x="16001" y="290499"/>
                  </a:lnTo>
                  <a:lnTo>
                    <a:pt x="16001" y="293547"/>
                  </a:lnTo>
                  <a:lnTo>
                    <a:pt x="11404" y="293547"/>
                  </a:lnTo>
                  <a:lnTo>
                    <a:pt x="0" y="293547"/>
                  </a:lnTo>
                  <a:lnTo>
                    <a:pt x="0" y="268389"/>
                  </a:lnTo>
                  <a:lnTo>
                    <a:pt x="11404" y="268389"/>
                  </a:lnTo>
                  <a:lnTo>
                    <a:pt x="16001" y="268389"/>
                  </a:lnTo>
                  <a:lnTo>
                    <a:pt x="16001" y="271424"/>
                  </a:lnTo>
                  <a:lnTo>
                    <a:pt x="18275" y="273710"/>
                  </a:lnTo>
                  <a:lnTo>
                    <a:pt x="20574" y="275247"/>
                  </a:lnTo>
                  <a:lnTo>
                    <a:pt x="22847" y="277533"/>
                  </a:lnTo>
                  <a:lnTo>
                    <a:pt x="25120" y="275247"/>
                  </a:lnTo>
                  <a:lnTo>
                    <a:pt x="27431" y="272186"/>
                  </a:lnTo>
                  <a:lnTo>
                    <a:pt x="34277" y="268389"/>
                  </a:lnTo>
                  <a:lnTo>
                    <a:pt x="41884" y="268389"/>
                  </a:lnTo>
                  <a:lnTo>
                    <a:pt x="48755" y="268389"/>
                  </a:lnTo>
                  <a:lnTo>
                    <a:pt x="55638" y="269913"/>
                  </a:lnTo>
                  <a:lnTo>
                    <a:pt x="59461" y="274497"/>
                  </a:lnTo>
                  <a:lnTo>
                    <a:pt x="65544" y="276771"/>
                  </a:lnTo>
                  <a:lnTo>
                    <a:pt x="67094" y="274497"/>
                  </a:lnTo>
                  <a:lnTo>
                    <a:pt x="68592" y="271424"/>
                  </a:lnTo>
                  <a:lnTo>
                    <a:pt x="68592" y="267627"/>
                  </a:lnTo>
                  <a:lnTo>
                    <a:pt x="103670" y="267627"/>
                  </a:lnTo>
                  <a:lnTo>
                    <a:pt x="103670" y="294309"/>
                  </a:lnTo>
                  <a:close/>
                </a:path>
                <a:path w="104139" h="294639">
                  <a:moveTo>
                    <a:pt x="83858" y="12204"/>
                  </a:moveTo>
                  <a:lnTo>
                    <a:pt x="96812" y="12204"/>
                  </a:lnTo>
                  <a:lnTo>
                    <a:pt x="96812" y="0"/>
                  </a:lnTo>
                  <a:lnTo>
                    <a:pt x="83858" y="0"/>
                  </a:lnTo>
                  <a:lnTo>
                    <a:pt x="83858" y="1220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314975" y="1864969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191" y="0"/>
                  </a:moveTo>
                  <a:lnTo>
                    <a:pt x="0" y="0"/>
                  </a:lnTo>
                  <a:lnTo>
                    <a:pt x="0" y="12192"/>
                  </a:lnTo>
                  <a:lnTo>
                    <a:pt x="12191" y="12192"/>
                  </a:lnTo>
                  <a:lnTo>
                    <a:pt x="12191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314975" y="1859622"/>
              <a:ext cx="58419" cy="23495"/>
            </a:xfrm>
            <a:custGeom>
              <a:avLst/>
              <a:gdLst/>
              <a:ahLst/>
              <a:cxnLst/>
              <a:rect l="l" t="t" r="r" b="b"/>
              <a:pathLst>
                <a:path w="58420" h="23494">
                  <a:moveTo>
                    <a:pt x="12191" y="17538"/>
                  </a:moveTo>
                  <a:lnTo>
                    <a:pt x="12191" y="5346"/>
                  </a:lnTo>
                  <a:lnTo>
                    <a:pt x="0" y="5346"/>
                  </a:lnTo>
                  <a:lnTo>
                    <a:pt x="0" y="17538"/>
                  </a:lnTo>
                  <a:lnTo>
                    <a:pt x="12191" y="17538"/>
                  </a:lnTo>
                  <a:close/>
                </a:path>
                <a:path w="58420" h="23494">
                  <a:moveTo>
                    <a:pt x="46507" y="22872"/>
                  </a:moveTo>
                  <a:lnTo>
                    <a:pt x="52616" y="22872"/>
                  </a:lnTo>
                  <a:lnTo>
                    <a:pt x="57937" y="17538"/>
                  </a:lnTo>
                  <a:lnTo>
                    <a:pt x="57937" y="11442"/>
                  </a:lnTo>
                  <a:lnTo>
                    <a:pt x="57937" y="5346"/>
                  </a:lnTo>
                  <a:lnTo>
                    <a:pt x="52616" y="0"/>
                  </a:lnTo>
                  <a:lnTo>
                    <a:pt x="46507" y="0"/>
                  </a:lnTo>
                  <a:lnTo>
                    <a:pt x="40398" y="0"/>
                  </a:lnTo>
                  <a:lnTo>
                    <a:pt x="35826" y="5346"/>
                  </a:lnTo>
                  <a:lnTo>
                    <a:pt x="35826" y="11442"/>
                  </a:lnTo>
                  <a:lnTo>
                    <a:pt x="35826" y="17538"/>
                  </a:lnTo>
                  <a:lnTo>
                    <a:pt x="40398" y="22872"/>
                  </a:lnTo>
                  <a:lnTo>
                    <a:pt x="46507" y="22872"/>
                  </a:lnTo>
                  <a:close/>
                </a:path>
                <a:path w="58420" h="23494">
                  <a:moveTo>
                    <a:pt x="53390" y="3035"/>
                  </a:moveTo>
                  <a:lnTo>
                    <a:pt x="51866" y="7620"/>
                  </a:lnTo>
                  <a:lnTo>
                    <a:pt x="44246" y="16776"/>
                  </a:lnTo>
                  <a:lnTo>
                    <a:pt x="39636" y="190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296298" y="1903832"/>
              <a:ext cx="215093" cy="53378"/>
            </a:xfrm>
            <a:prstGeom prst="rect">
              <a:avLst/>
            </a:prstGeom>
          </p:spPr>
        </p:pic>
        <p:sp>
          <p:nvSpPr>
            <p:cNvPr id="285" name="object 285"/>
            <p:cNvSpPr/>
            <p:nvPr/>
          </p:nvSpPr>
          <p:spPr>
            <a:xfrm>
              <a:off x="5296298" y="1561515"/>
              <a:ext cx="215265" cy="396240"/>
            </a:xfrm>
            <a:custGeom>
              <a:avLst/>
              <a:gdLst/>
              <a:ahLst/>
              <a:cxnLst/>
              <a:rect l="l" t="t" r="r" b="b"/>
              <a:pathLst>
                <a:path w="215264" h="396239">
                  <a:moveTo>
                    <a:pt x="62923" y="342315"/>
                  </a:moveTo>
                  <a:lnTo>
                    <a:pt x="7221" y="342315"/>
                  </a:lnTo>
                  <a:lnTo>
                    <a:pt x="2396" y="352649"/>
                  </a:lnTo>
                  <a:lnTo>
                    <a:pt x="0" y="364340"/>
                  </a:lnTo>
                  <a:lnTo>
                    <a:pt x="1029" y="375884"/>
                  </a:lnTo>
                  <a:lnTo>
                    <a:pt x="6484" y="385775"/>
                  </a:lnTo>
                  <a:lnTo>
                    <a:pt x="64435" y="385775"/>
                  </a:lnTo>
                  <a:lnTo>
                    <a:pt x="200159" y="395693"/>
                  </a:lnTo>
                  <a:lnTo>
                    <a:pt x="210802" y="395693"/>
                  </a:lnTo>
                  <a:lnTo>
                    <a:pt x="213911" y="385853"/>
                  </a:lnTo>
                  <a:lnTo>
                    <a:pt x="215093" y="373016"/>
                  </a:lnTo>
                  <a:lnTo>
                    <a:pt x="214129" y="359891"/>
                  </a:lnTo>
                  <a:lnTo>
                    <a:pt x="210802" y="349186"/>
                  </a:lnTo>
                  <a:lnTo>
                    <a:pt x="200159" y="349186"/>
                  </a:lnTo>
                  <a:lnTo>
                    <a:pt x="62923" y="342315"/>
                  </a:lnTo>
                  <a:close/>
                </a:path>
                <a:path w="215264" h="396239">
                  <a:moveTo>
                    <a:pt x="200159" y="395693"/>
                  </a:moveTo>
                  <a:lnTo>
                    <a:pt x="203378" y="385853"/>
                  </a:lnTo>
                  <a:lnTo>
                    <a:pt x="204731" y="373016"/>
                  </a:lnTo>
                  <a:lnTo>
                    <a:pt x="203799" y="359891"/>
                  </a:lnTo>
                  <a:lnTo>
                    <a:pt x="200159" y="349186"/>
                  </a:lnTo>
                </a:path>
                <a:path w="215264" h="396239">
                  <a:moveTo>
                    <a:pt x="64435" y="385775"/>
                  </a:moveTo>
                  <a:lnTo>
                    <a:pt x="64435" y="342315"/>
                  </a:lnTo>
                </a:path>
                <a:path w="215264" h="396239">
                  <a:moveTo>
                    <a:pt x="30094" y="381965"/>
                  </a:moveTo>
                  <a:lnTo>
                    <a:pt x="40038" y="381965"/>
                  </a:lnTo>
                  <a:lnTo>
                    <a:pt x="47671" y="374357"/>
                  </a:lnTo>
                  <a:lnTo>
                    <a:pt x="47671" y="364426"/>
                  </a:lnTo>
                  <a:lnTo>
                    <a:pt x="47671" y="354520"/>
                  </a:lnTo>
                  <a:lnTo>
                    <a:pt x="40038" y="346887"/>
                  </a:lnTo>
                  <a:lnTo>
                    <a:pt x="30094" y="346887"/>
                  </a:lnTo>
                  <a:lnTo>
                    <a:pt x="20962" y="346887"/>
                  </a:lnTo>
                  <a:lnTo>
                    <a:pt x="12568" y="354520"/>
                  </a:lnTo>
                  <a:lnTo>
                    <a:pt x="12568" y="364426"/>
                  </a:lnTo>
                  <a:lnTo>
                    <a:pt x="12568" y="374357"/>
                  </a:lnTo>
                  <a:lnTo>
                    <a:pt x="20962" y="381965"/>
                  </a:lnTo>
                  <a:lnTo>
                    <a:pt x="30094" y="381965"/>
                  </a:lnTo>
                  <a:close/>
                </a:path>
                <a:path w="215264" h="396239">
                  <a:moveTo>
                    <a:pt x="40038" y="351472"/>
                  </a:moveTo>
                  <a:lnTo>
                    <a:pt x="34323" y="356478"/>
                  </a:lnTo>
                  <a:lnTo>
                    <a:pt x="28190" y="362908"/>
                  </a:lnTo>
                  <a:lnTo>
                    <a:pt x="22641" y="369910"/>
                  </a:lnTo>
                  <a:lnTo>
                    <a:pt x="18676" y="376631"/>
                  </a:lnTo>
                </a:path>
                <a:path w="215264" h="396239">
                  <a:moveTo>
                    <a:pt x="187180" y="383489"/>
                  </a:moveTo>
                  <a:lnTo>
                    <a:pt x="190190" y="383489"/>
                  </a:lnTo>
                  <a:lnTo>
                    <a:pt x="192514" y="378167"/>
                  </a:lnTo>
                  <a:lnTo>
                    <a:pt x="192514" y="371284"/>
                  </a:lnTo>
                  <a:lnTo>
                    <a:pt x="192514" y="364426"/>
                  </a:lnTo>
                  <a:lnTo>
                    <a:pt x="190190" y="359092"/>
                  </a:lnTo>
                  <a:lnTo>
                    <a:pt x="187180" y="359092"/>
                  </a:lnTo>
                  <a:lnTo>
                    <a:pt x="184894" y="359092"/>
                  </a:lnTo>
                  <a:lnTo>
                    <a:pt x="182595" y="364426"/>
                  </a:lnTo>
                  <a:lnTo>
                    <a:pt x="182595" y="371284"/>
                  </a:lnTo>
                  <a:lnTo>
                    <a:pt x="182595" y="378167"/>
                  </a:lnTo>
                  <a:lnTo>
                    <a:pt x="184894" y="383489"/>
                  </a:lnTo>
                  <a:lnTo>
                    <a:pt x="187180" y="383489"/>
                  </a:lnTo>
                  <a:close/>
                </a:path>
                <a:path w="215264" h="396239">
                  <a:moveTo>
                    <a:pt x="187180" y="359092"/>
                  </a:moveTo>
                  <a:lnTo>
                    <a:pt x="196324" y="359092"/>
                  </a:lnTo>
                  <a:lnTo>
                    <a:pt x="198597" y="359092"/>
                  </a:lnTo>
                  <a:lnTo>
                    <a:pt x="200883" y="364426"/>
                  </a:lnTo>
                  <a:lnTo>
                    <a:pt x="200883" y="371284"/>
                  </a:lnTo>
                  <a:lnTo>
                    <a:pt x="200883" y="378167"/>
                  </a:lnTo>
                  <a:lnTo>
                    <a:pt x="198597" y="383489"/>
                  </a:lnTo>
                  <a:lnTo>
                    <a:pt x="196324" y="383489"/>
                  </a:lnTo>
                  <a:lnTo>
                    <a:pt x="187180" y="383489"/>
                  </a:lnTo>
                </a:path>
                <a:path w="215264" h="396239">
                  <a:moveTo>
                    <a:pt x="187180" y="24396"/>
                  </a:moveTo>
                  <a:lnTo>
                    <a:pt x="190190" y="24396"/>
                  </a:lnTo>
                  <a:lnTo>
                    <a:pt x="192514" y="18300"/>
                  </a:lnTo>
                  <a:lnTo>
                    <a:pt x="192514" y="12204"/>
                  </a:lnTo>
                  <a:lnTo>
                    <a:pt x="192514" y="5346"/>
                  </a:lnTo>
                  <a:lnTo>
                    <a:pt x="190190" y="0"/>
                  </a:lnTo>
                  <a:lnTo>
                    <a:pt x="187180" y="0"/>
                  </a:lnTo>
                  <a:lnTo>
                    <a:pt x="184894" y="0"/>
                  </a:lnTo>
                  <a:lnTo>
                    <a:pt x="182595" y="5346"/>
                  </a:lnTo>
                  <a:lnTo>
                    <a:pt x="182595" y="12204"/>
                  </a:lnTo>
                  <a:lnTo>
                    <a:pt x="182595" y="18300"/>
                  </a:lnTo>
                  <a:lnTo>
                    <a:pt x="184894" y="24396"/>
                  </a:lnTo>
                  <a:lnTo>
                    <a:pt x="187180" y="24396"/>
                  </a:lnTo>
                  <a:close/>
                </a:path>
                <a:path w="215264" h="396239">
                  <a:moveTo>
                    <a:pt x="187180" y="0"/>
                  </a:moveTo>
                  <a:lnTo>
                    <a:pt x="196324" y="0"/>
                  </a:lnTo>
                  <a:lnTo>
                    <a:pt x="198597" y="0"/>
                  </a:lnTo>
                  <a:lnTo>
                    <a:pt x="200883" y="5346"/>
                  </a:lnTo>
                  <a:lnTo>
                    <a:pt x="200883" y="12204"/>
                  </a:lnTo>
                  <a:lnTo>
                    <a:pt x="200883" y="18300"/>
                  </a:lnTo>
                  <a:lnTo>
                    <a:pt x="198597" y="24396"/>
                  </a:lnTo>
                  <a:lnTo>
                    <a:pt x="196324" y="24396"/>
                  </a:lnTo>
                  <a:lnTo>
                    <a:pt x="187180" y="24396"/>
                  </a:lnTo>
                </a:path>
                <a:path w="215264" h="396239">
                  <a:moveTo>
                    <a:pt x="72804" y="378167"/>
                  </a:moveTo>
                  <a:lnTo>
                    <a:pt x="75877" y="378167"/>
                  </a:lnTo>
                  <a:lnTo>
                    <a:pt x="78151" y="372821"/>
                  </a:lnTo>
                  <a:lnTo>
                    <a:pt x="78151" y="365963"/>
                  </a:lnTo>
                  <a:lnTo>
                    <a:pt x="78151" y="359854"/>
                  </a:lnTo>
                  <a:lnTo>
                    <a:pt x="75877" y="353771"/>
                  </a:lnTo>
                  <a:lnTo>
                    <a:pt x="72804" y="353771"/>
                  </a:lnTo>
                  <a:lnTo>
                    <a:pt x="70543" y="353771"/>
                  </a:lnTo>
                  <a:lnTo>
                    <a:pt x="68257" y="359854"/>
                  </a:lnTo>
                  <a:lnTo>
                    <a:pt x="68257" y="365963"/>
                  </a:lnTo>
                  <a:lnTo>
                    <a:pt x="68257" y="372821"/>
                  </a:lnTo>
                  <a:lnTo>
                    <a:pt x="70543" y="378167"/>
                  </a:lnTo>
                  <a:lnTo>
                    <a:pt x="72804" y="378167"/>
                  </a:lnTo>
                  <a:close/>
                </a:path>
                <a:path w="215264" h="396239">
                  <a:moveTo>
                    <a:pt x="72804" y="353771"/>
                  </a:moveTo>
                  <a:lnTo>
                    <a:pt x="81961" y="353771"/>
                  </a:lnTo>
                  <a:lnTo>
                    <a:pt x="84247" y="353771"/>
                  </a:lnTo>
                  <a:lnTo>
                    <a:pt x="86520" y="359854"/>
                  </a:lnTo>
                  <a:lnTo>
                    <a:pt x="86520" y="365963"/>
                  </a:lnTo>
                  <a:lnTo>
                    <a:pt x="86520" y="372821"/>
                  </a:lnTo>
                  <a:lnTo>
                    <a:pt x="84247" y="378167"/>
                  </a:lnTo>
                  <a:lnTo>
                    <a:pt x="81961" y="378167"/>
                  </a:lnTo>
                  <a:lnTo>
                    <a:pt x="72804" y="37816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250916" y="1569897"/>
              <a:ext cx="96520" cy="27305"/>
            </a:xfrm>
            <a:custGeom>
              <a:avLst/>
              <a:gdLst/>
              <a:ahLst/>
              <a:cxnLst/>
              <a:rect l="l" t="t" r="r" b="b"/>
              <a:pathLst>
                <a:path w="96520" h="27305">
                  <a:moveTo>
                    <a:pt x="96075" y="16776"/>
                  </a:moveTo>
                  <a:lnTo>
                    <a:pt x="60236" y="16776"/>
                  </a:lnTo>
                  <a:lnTo>
                    <a:pt x="61785" y="19837"/>
                  </a:lnTo>
                  <a:lnTo>
                    <a:pt x="63284" y="22872"/>
                  </a:lnTo>
                  <a:lnTo>
                    <a:pt x="63284" y="26695"/>
                  </a:lnTo>
                  <a:lnTo>
                    <a:pt x="96075" y="26695"/>
                  </a:lnTo>
                  <a:lnTo>
                    <a:pt x="96075" y="16776"/>
                  </a:lnTo>
                  <a:close/>
                </a:path>
                <a:path w="96520" h="27305">
                  <a:moveTo>
                    <a:pt x="14503" y="761"/>
                  </a:moveTo>
                  <a:lnTo>
                    <a:pt x="7619" y="761"/>
                  </a:lnTo>
                  <a:lnTo>
                    <a:pt x="0" y="7632"/>
                  </a:lnTo>
                  <a:lnTo>
                    <a:pt x="0" y="25920"/>
                  </a:lnTo>
                  <a:lnTo>
                    <a:pt x="14503" y="25920"/>
                  </a:lnTo>
                  <a:lnTo>
                    <a:pt x="14503" y="22872"/>
                  </a:lnTo>
                  <a:lnTo>
                    <a:pt x="16014" y="20574"/>
                  </a:lnTo>
                  <a:lnTo>
                    <a:pt x="18326" y="18300"/>
                  </a:lnTo>
                  <a:lnTo>
                    <a:pt x="21374" y="16776"/>
                  </a:lnTo>
                  <a:lnTo>
                    <a:pt x="96075" y="16776"/>
                  </a:lnTo>
                  <a:lnTo>
                    <a:pt x="96075" y="9918"/>
                  </a:lnTo>
                  <a:lnTo>
                    <a:pt x="21374" y="9918"/>
                  </a:lnTo>
                  <a:lnTo>
                    <a:pt x="18326" y="7632"/>
                  </a:lnTo>
                  <a:lnTo>
                    <a:pt x="14503" y="3822"/>
                  </a:lnTo>
                  <a:lnTo>
                    <a:pt x="14503" y="761"/>
                  </a:lnTo>
                  <a:close/>
                </a:path>
                <a:path w="96520" h="27305">
                  <a:moveTo>
                    <a:pt x="60236" y="16776"/>
                  </a:moveTo>
                  <a:lnTo>
                    <a:pt x="21374" y="16776"/>
                  </a:lnTo>
                  <a:lnTo>
                    <a:pt x="22885" y="19062"/>
                  </a:lnTo>
                  <a:lnTo>
                    <a:pt x="25171" y="22110"/>
                  </a:lnTo>
                  <a:lnTo>
                    <a:pt x="32016" y="25920"/>
                  </a:lnTo>
                  <a:lnTo>
                    <a:pt x="44996" y="25920"/>
                  </a:lnTo>
                  <a:lnTo>
                    <a:pt x="51079" y="24396"/>
                  </a:lnTo>
                  <a:lnTo>
                    <a:pt x="54940" y="19837"/>
                  </a:lnTo>
                  <a:lnTo>
                    <a:pt x="60236" y="16776"/>
                  </a:lnTo>
                  <a:close/>
                </a:path>
                <a:path w="96520" h="27305">
                  <a:moveTo>
                    <a:pt x="44996" y="761"/>
                  </a:moveTo>
                  <a:lnTo>
                    <a:pt x="32016" y="761"/>
                  </a:lnTo>
                  <a:lnTo>
                    <a:pt x="25171" y="4584"/>
                  </a:lnTo>
                  <a:lnTo>
                    <a:pt x="22885" y="6857"/>
                  </a:lnTo>
                  <a:lnTo>
                    <a:pt x="21374" y="9918"/>
                  </a:lnTo>
                  <a:lnTo>
                    <a:pt x="96075" y="9918"/>
                  </a:lnTo>
                  <a:lnTo>
                    <a:pt x="96075" y="9156"/>
                  </a:lnTo>
                  <a:lnTo>
                    <a:pt x="60236" y="9156"/>
                  </a:lnTo>
                  <a:lnTo>
                    <a:pt x="54940" y="6096"/>
                  </a:lnTo>
                  <a:lnTo>
                    <a:pt x="51079" y="2298"/>
                  </a:lnTo>
                  <a:lnTo>
                    <a:pt x="44996" y="761"/>
                  </a:lnTo>
                  <a:close/>
                </a:path>
                <a:path w="96520" h="27305">
                  <a:moveTo>
                    <a:pt x="96075" y="0"/>
                  </a:moveTo>
                  <a:lnTo>
                    <a:pt x="63284" y="0"/>
                  </a:lnTo>
                  <a:lnTo>
                    <a:pt x="63284" y="3822"/>
                  </a:lnTo>
                  <a:lnTo>
                    <a:pt x="61785" y="6096"/>
                  </a:lnTo>
                  <a:lnTo>
                    <a:pt x="60236" y="9156"/>
                  </a:lnTo>
                  <a:lnTo>
                    <a:pt x="96075" y="9156"/>
                  </a:lnTo>
                  <a:lnTo>
                    <a:pt x="96075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237975" y="1539405"/>
              <a:ext cx="415925" cy="431800"/>
            </a:xfrm>
            <a:custGeom>
              <a:avLst/>
              <a:gdLst/>
              <a:ahLst/>
              <a:cxnLst/>
              <a:rect l="l" t="t" r="r" b="b"/>
              <a:pathLst>
                <a:path w="415925" h="431800">
                  <a:moveTo>
                    <a:pt x="20561" y="31254"/>
                  </a:moveTo>
                  <a:lnTo>
                    <a:pt x="22859" y="31254"/>
                  </a:lnTo>
                  <a:lnTo>
                    <a:pt x="27444" y="31254"/>
                  </a:lnTo>
                  <a:lnTo>
                    <a:pt x="27444" y="34315"/>
                  </a:lnTo>
                  <a:lnTo>
                    <a:pt x="28955" y="35826"/>
                  </a:lnTo>
                  <a:lnTo>
                    <a:pt x="31267" y="38125"/>
                  </a:lnTo>
                  <a:lnTo>
                    <a:pt x="34315" y="40411"/>
                  </a:lnTo>
                  <a:lnTo>
                    <a:pt x="35826" y="37350"/>
                  </a:lnTo>
                  <a:lnTo>
                    <a:pt x="38112" y="35077"/>
                  </a:lnTo>
                  <a:lnTo>
                    <a:pt x="44957" y="31254"/>
                  </a:lnTo>
                  <a:lnTo>
                    <a:pt x="51092" y="31254"/>
                  </a:lnTo>
                  <a:lnTo>
                    <a:pt x="57937" y="31254"/>
                  </a:lnTo>
                  <a:lnTo>
                    <a:pt x="64020" y="32791"/>
                  </a:lnTo>
                  <a:lnTo>
                    <a:pt x="67881" y="36588"/>
                  </a:lnTo>
                  <a:lnTo>
                    <a:pt x="73177" y="39649"/>
                  </a:lnTo>
                  <a:lnTo>
                    <a:pt x="74726" y="36588"/>
                  </a:lnTo>
                  <a:lnTo>
                    <a:pt x="76225" y="34315"/>
                  </a:lnTo>
                  <a:lnTo>
                    <a:pt x="76225" y="30492"/>
                  </a:lnTo>
                  <a:lnTo>
                    <a:pt x="109016" y="30492"/>
                  </a:lnTo>
                  <a:lnTo>
                    <a:pt x="109016" y="57188"/>
                  </a:lnTo>
                  <a:lnTo>
                    <a:pt x="76225" y="57188"/>
                  </a:lnTo>
                  <a:lnTo>
                    <a:pt x="76225" y="53365"/>
                  </a:lnTo>
                  <a:lnTo>
                    <a:pt x="74726" y="50330"/>
                  </a:lnTo>
                  <a:lnTo>
                    <a:pt x="73177" y="47269"/>
                  </a:lnTo>
                  <a:lnTo>
                    <a:pt x="67881" y="50330"/>
                  </a:lnTo>
                  <a:lnTo>
                    <a:pt x="64020" y="54889"/>
                  </a:lnTo>
                  <a:lnTo>
                    <a:pt x="57937" y="56413"/>
                  </a:lnTo>
                  <a:lnTo>
                    <a:pt x="51092" y="56413"/>
                  </a:lnTo>
                  <a:lnTo>
                    <a:pt x="44957" y="56413"/>
                  </a:lnTo>
                  <a:lnTo>
                    <a:pt x="38112" y="52603"/>
                  </a:lnTo>
                  <a:lnTo>
                    <a:pt x="35826" y="49555"/>
                  </a:lnTo>
                  <a:lnTo>
                    <a:pt x="34315" y="47269"/>
                  </a:lnTo>
                  <a:lnTo>
                    <a:pt x="31267" y="48793"/>
                  </a:lnTo>
                  <a:lnTo>
                    <a:pt x="28955" y="51066"/>
                  </a:lnTo>
                  <a:lnTo>
                    <a:pt x="27444" y="53365"/>
                  </a:lnTo>
                  <a:lnTo>
                    <a:pt x="27444" y="56413"/>
                  </a:lnTo>
                  <a:lnTo>
                    <a:pt x="22859" y="56413"/>
                  </a:lnTo>
                  <a:lnTo>
                    <a:pt x="12941" y="56413"/>
                  </a:lnTo>
                  <a:lnTo>
                    <a:pt x="12941" y="38125"/>
                  </a:lnTo>
                </a:path>
                <a:path w="415925" h="431800">
                  <a:moveTo>
                    <a:pt x="59474" y="49555"/>
                  </a:moveTo>
                  <a:lnTo>
                    <a:pt x="59474" y="36588"/>
                  </a:lnTo>
                  <a:lnTo>
                    <a:pt x="48005" y="36588"/>
                  </a:lnTo>
                  <a:lnTo>
                    <a:pt x="48005" y="49555"/>
                  </a:lnTo>
                  <a:lnTo>
                    <a:pt x="59474" y="49555"/>
                  </a:lnTo>
                  <a:close/>
                </a:path>
                <a:path w="415925" h="431800">
                  <a:moveTo>
                    <a:pt x="91465" y="54140"/>
                  </a:moveTo>
                  <a:lnTo>
                    <a:pt x="96824" y="54140"/>
                  </a:lnTo>
                  <a:lnTo>
                    <a:pt x="101396" y="49555"/>
                  </a:lnTo>
                  <a:lnTo>
                    <a:pt x="101396" y="43446"/>
                  </a:lnTo>
                  <a:lnTo>
                    <a:pt x="101396" y="37350"/>
                  </a:lnTo>
                  <a:lnTo>
                    <a:pt x="96824" y="32016"/>
                  </a:lnTo>
                  <a:lnTo>
                    <a:pt x="91465" y="32016"/>
                  </a:lnTo>
                  <a:lnTo>
                    <a:pt x="85407" y="32016"/>
                  </a:lnTo>
                  <a:lnTo>
                    <a:pt x="80784" y="37350"/>
                  </a:lnTo>
                  <a:lnTo>
                    <a:pt x="80784" y="43446"/>
                  </a:lnTo>
                  <a:lnTo>
                    <a:pt x="80784" y="49555"/>
                  </a:lnTo>
                  <a:lnTo>
                    <a:pt x="85407" y="54140"/>
                  </a:lnTo>
                  <a:lnTo>
                    <a:pt x="91465" y="54140"/>
                  </a:lnTo>
                  <a:close/>
                </a:path>
                <a:path w="415925" h="431800">
                  <a:moveTo>
                    <a:pt x="96824" y="35077"/>
                  </a:moveTo>
                  <a:lnTo>
                    <a:pt x="96050" y="39649"/>
                  </a:lnTo>
                  <a:lnTo>
                    <a:pt x="89192" y="48031"/>
                  </a:lnTo>
                  <a:lnTo>
                    <a:pt x="84620" y="51066"/>
                  </a:lnTo>
                </a:path>
                <a:path w="415925" h="431800">
                  <a:moveTo>
                    <a:pt x="7632" y="40411"/>
                  </a:moveTo>
                  <a:lnTo>
                    <a:pt x="0" y="43446"/>
                  </a:lnTo>
                </a:path>
                <a:path w="415925" h="431800">
                  <a:moveTo>
                    <a:pt x="64808" y="51828"/>
                  </a:moveTo>
                  <a:lnTo>
                    <a:pt x="65544" y="55651"/>
                  </a:lnTo>
                  <a:lnTo>
                    <a:pt x="69367" y="63271"/>
                  </a:lnTo>
                  <a:lnTo>
                    <a:pt x="72428" y="66332"/>
                  </a:lnTo>
                  <a:lnTo>
                    <a:pt x="118186" y="65570"/>
                  </a:lnTo>
                </a:path>
                <a:path w="415925" h="431800">
                  <a:moveTo>
                    <a:pt x="134200" y="5334"/>
                  </a:moveTo>
                  <a:lnTo>
                    <a:pt x="277520" y="0"/>
                  </a:lnTo>
                  <a:lnTo>
                    <a:pt x="415518" y="0"/>
                  </a:lnTo>
                  <a:lnTo>
                    <a:pt x="415518" y="431533"/>
                  </a:lnTo>
                  <a:lnTo>
                    <a:pt x="276745" y="431533"/>
                  </a:lnTo>
                </a:path>
                <a:path w="415925" h="431800">
                  <a:moveTo>
                    <a:pt x="126580" y="407885"/>
                  </a:moveTo>
                  <a:lnTo>
                    <a:pt x="126580" y="423138"/>
                  </a:lnTo>
                  <a:lnTo>
                    <a:pt x="276745" y="429247"/>
                  </a:lnTo>
                  <a:lnTo>
                    <a:pt x="27752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8" name="object 28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349290" y="1611071"/>
              <a:ext cx="144843" cy="294284"/>
            </a:xfrm>
            <a:prstGeom prst="rect">
              <a:avLst/>
            </a:prstGeom>
          </p:spPr>
        </p:pic>
        <p:pic>
          <p:nvPicPr>
            <p:cNvPr id="289" name="object 289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707646" y="2285034"/>
              <a:ext cx="88417" cy="119722"/>
            </a:xfrm>
            <a:prstGeom prst="rect">
              <a:avLst/>
            </a:prstGeom>
          </p:spPr>
        </p:pic>
        <p:sp>
          <p:nvSpPr>
            <p:cNvPr id="290" name="object 290"/>
            <p:cNvSpPr/>
            <p:nvPr/>
          </p:nvSpPr>
          <p:spPr>
            <a:xfrm>
              <a:off x="5721816" y="1553895"/>
              <a:ext cx="38100" cy="104775"/>
            </a:xfrm>
            <a:custGeom>
              <a:avLst/>
              <a:gdLst/>
              <a:ahLst/>
              <a:cxnLst/>
              <a:rect l="l" t="t" r="r" b="b"/>
              <a:pathLst>
                <a:path w="38100" h="104775">
                  <a:moveTo>
                    <a:pt x="18970" y="103958"/>
                  </a:moveTo>
                  <a:lnTo>
                    <a:pt x="16309" y="104444"/>
                  </a:lnTo>
                  <a:lnTo>
                    <a:pt x="21631" y="104444"/>
                  </a:lnTo>
                  <a:lnTo>
                    <a:pt x="18970" y="103958"/>
                  </a:lnTo>
                  <a:close/>
                </a:path>
                <a:path w="38100" h="104775">
                  <a:moveTo>
                    <a:pt x="36121" y="0"/>
                  </a:moveTo>
                  <a:lnTo>
                    <a:pt x="1057" y="0"/>
                  </a:lnTo>
                  <a:lnTo>
                    <a:pt x="1057" y="18300"/>
                  </a:lnTo>
                  <a:lnTo>
                    <a:pt x="10213" y="21335"/>
                  </a:lnTo>
                  <a:lnTo>
                    <a:pt x="15547" y="24383"/>
                  </a:lnTo>
                  <a:lnTo>
                    <a:pt x="8677" y="28955"/>
                  </a:lnTo>
                  <a:lnTo>
                    <a:pt x="3782" y="33559"/>
                  </a:lnTo>
                  <a:lnTo>
                    <a:pt x="957" y="40587"/>
                  </a:lnTo>
                  <a:lnTo>
                    <a:pt x="849" y="48470"/>
                  </a:lnTo>
                  <a:lnTo>
                    <a:pt x="4105" y="55638"/>
                  </a:lnTo>
                  <a:lnTo>
                    <a:pt x="9113" y="61041"/>
                  </a:lnTo>
                  <a:lnTo>
                    <a:pt x="12115" y="65084"/>
                  </a:lnTo>
                  <a:lnTo>
                    <a:pt x="12256" y="68408"/>
                  </a:lnTo>
                  <a:lnTo>
                    <a:pt x="8677" y="71653"/>
                  </a:lnTo>
                  <a:lnTo>
                    <a:pt x="514" y="80745"/>
                  </a:lnTo>
                  <a:lnTo>
                    <a:pt x="0" y="92335"/>
                  </a:lnTo>
                  <a:lnTo>
                    <a:pt x="7062" y="101782"/>
                  </a:lnTo>
                  <a:lnTo>
                    <a:pt x="18970" y="103958"/>
                  </a:lnTo>
                  <a:lnTo>
                    <a:pt x="30876" y="101782"/>
                  </a:lnTo>
                  <a:lnTo>
                    <a:pt x="37934" y="92335"/>
                  </a:lnTo>
                  <a:lnTo>
                    <a:pt x="37416" y="80745"/>
                  </a:lnTo>
                  <a:lnTo>
                    <a:pt x="29251" y="71653"/>
                  </a:lnTo>
                  <a:lnTo>
                    <a:pt x="25361" y="68408"/>
                  </a:lnTo>
                  <a:lnTo>
                    <a:pt x="25549" y="65084"/>
                  </a:lnTo>
                  <a:lnTo>
                    <a:pt x="28736" y="61041"/>
                  </a:lnTo>
                  <a:lnTo>
                    <a:pt x="33848" y="55638"/>
                  </a:lnTo>
                  <a:lnTo>
                    <a:pt x="36989" y="48470"/>
                  </a:lnTo>
                  <a:lnTo>
                    <a:pt x="36698" y="40587"/>
                  </a:lnTo>
                  <a:lnTo>
                    <a:pt x="33832" y="33559"/>
                  </a:lnTo>
                  <a:lnTo>
                    <a:pt x="29251" y="28955"/>
                  </a:lnTo>
                  <a:lnTo>
                    <a:pt x="22405" y="24383"/>
                  </a:lnTo>
                  <a:lnTo>
                    <a:pt x="27739" y="21335"/>
                  </a:lnTo>
                  <a:lnTo>
                    <a:pt x="36121" y="18300"/>
                  </a:lnTo>
                  <a:lnTo>
                    <a:pt x="36121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721816" y="1553895"/>
              <a:ext cx="38100" cy="104775"/>
            </a:xfrm>
            <a:custGeom>
              <a:avLst/>
              <a:gdLst/>
              <a:ahLst/>
              <a:cxnLst/>
              <a:rect l="l" t="t" r="r" b="b"/>
              <a:pathLst>
                <a:path w="38100" h="104775">
                  <a:moveTo>
                    <a:pt x="16309" y="104444"/>
                  </a:moveTo>
                  <a:lnTo>
                    <a:pt x="30876" y="101782"/>
                  </a:lnTo>
                  <a:lnTo>
                    <a:pt x="37934" y="92335"/>
                  </a:lnTo>
                  <a:lnTo>
                    <a:pt x="37416" y="80745"/>
                  </a:lnTo>
                  <a:lnTo>
                    <a:pt x="29251" y="71653"/>
                  </a:lnTo>
                  <a:lnTo>
                    <a:pt x="25361" y="68408"/>
                  </a:lnTo>
                  <a:lnTo>
                    <a:pt x="25549" y="65084"/>
                  </a:lnTo>
                  <a:lnTo>
                    <a:pt x="28736" y="61041"/>
                  </a:lnTo>
                  <a:lnTo>
                    <a:pt x="33848" y="55638"/>
                  </a:lnTo>
                  <a:lnTo>
                    <a:pt x="36989" y="48470"/>
                  </a:lnTo>
                  <a:lnTo>
                    <a:pt x="36698" y="40587"/>
                  </a:lnTo>
                  <a:lnTo>
                    <a:pt x="33832" y="33559"/>
                  </a:lnTo>
                  <a:lnTo>
                    <a:pt x="29251" y="28955"/>
                  </a:lnTo>
                  <a:lnTo>
                    <a:pt x="22405" y="24383"/>
                  </a:lnTo>
                  <a:lnTo>
                    <a:pt x="27739" y="21335"/>
                  </a:lnTo>
                  <a:lnTo>
                    <a:pt x="36121" y="18300"/>
                  </a:lnTo>
                  <a:lnTo>
                    <a:pt x="36121" y="0"/>
                  </a:lnTo>
                  <a:lnTo>
                    <a:pt x="1057" y="0"/>
                  </a:lnTo>
                  <a:lnTo>
                    <a:pt x="1057" y="18300"/>
                  </a:lnTo>
                  <a:lnTo>
                    <a:pt x="10213" y="21335"/>
                  </a:lnTo>
                  <a:lnTo>
                    <a:pt x="15547" y="24383"/>
                  </a:lnTo>
                  <a:lnTo>
                    <a:pt x="8677" y="28955"/>
                  </a:lnTo>
                  <a:lnTo>
                    <a:pt x="3782" y="33559"/>
                  </a:lnTo>
                  <a:lnTo>
                    <a:pt x="957" y="40587"/>
                  </a:lnTo>
                  <a:lnTo>
                    <a:pt x="849" y="48470"/>
                  </a:lnTo>
                  <a:lnTo>
                    <a:pt x="4105" y="55638"/>
                  </a:lnTo>
                  <a:lnTo>
                    <a:pt x="9113" y="61041"/>
                  </a:lnTo>
                  <a:lnTo>
                    <a:pt x="12115" y="65084"/>
                  </a:lnTo>
                  <a:lnTo>
                    <a:pt x="12256" y="68408"/>
                  </a:lnTo>
                  <a:lnTo>
                    <a:pt x="8677" y="71653"/>
                  </a:lnTo>
                  <a:lnTo>
                    <a:pt x="514" y="80745"/>
                  </a:lnTo>
                  <a:lnTo>
                    <a:pt x="0" y="92335"/>
                  </a:lnTo>
                  <a:lnTo>
                    <a:pt x="7062" y="101782"/>
                  </a:lnTo>
                  <a:lnTo>
                    <a:pt x="21631" y="104444"/>
                  </a:lnTo>
                  <a:lnTo>
                    <a:pt x="16309" y="1044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728207" y="169875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184" y="0"/>
                  </a:moveTo>
                  <a:lnTo>
                    <a:pt x="7607" y="0"/>
                  </a:lnTo>
                  <a:lnTo>
                    <a:pt x="0" y="7620"/>
                  </a:lnTo>
                  <a:lnTo>
                    <a:pt x="0" y="25158"/>
                  </a:lnTo>
                  <a:lnTo>
                    <a:pt x="7607" y="32778"/>
                  </a:lnTo>
                  <a:lnTo>
                    <a:pt x="16776" y="32778"/>
                  </a:lnTo>
                  <a:lnTo>
                    <a:pt x="25184" y="32778"/>
                  </a:lnTo>
                  <a:lnTo>
                    <a:pt x="32804" y="25158"/>
                  </a:lnTo>
                  <a:lnTo>
                    <a:pt x="32804" y="7620"/>
                  </a:lnTo>
                  <a:lnTo>
                    <a:pt x="25184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728207" y="1698751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16776" y="32778"/>
                  </a:moveTo>
                  <a:lnTo>
                    <a:pt x="25184" y="32778"/>
                  </a:lnTo>
                  <a:lnTo>
                    <a:pt x="32804" y="25158"/>
                  </a:lnTo>
                  <a:lnTo>
                    <a:pt x="32804" y="16776"/>
                  </a:lnTo>
                  <a:lnTo>
                    <a:pt x="32804" y="7620"/>
                  </a:lnTo>
                  <a:lnTo>
                    <a:pt x="25184" y="0"/>
                  </a:lnTo>
                  <a:lnTo>
                    <a:pt x="16776" y="0"/>
                  </a:lnTo>
                  <a:lnTo>
                    <a:pt x="7607" y="0"/>
                  </a:lnTo>
                  <a:lnTo>
                    <a:pt x="0" y="7620"/>
                  </a:lnTo>
                  <a:lnTo>
                    <a:pt x="0" y="16776"/>
                  </a:lnTo>
                  <a:lnTo>
                    <a:pt x="0" y="25158"/>
                  </a:lnTo>
                  <a:lnTo>
                    <a:pt x="7607" y="32778"/>
                  </a:lnTo>
                  <a:lnTo>
                    <a:pt x="16776" y="3277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728207" y="1778787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19">
                  <a:moveTo>
                    <a:pt x="25184" y="0"/>
                  </a:moveTo>
                  <a:lnTo>
                    <a:pt x="7607" y="0"/>
                  </a:lnTo>
                  <a:lnTo>
                    <a:pt x="0" y="7632"/>
                  </a:lnTo>
                  <a:lnTo>
                    <a:pt x="0" y="25171"/>
                  </a:lnTo>
                  <a:lnTo>
                    <a:pt x="7607" y="32816"/>
                  </a:lnTo>
                  <a:lnTo>
                    <a:pt x="16776" y="32816"/>
                  </a:lnTo>
                  <a:lnTo>
                    <a:pt x="25184" y="32816"/>
                  </a:lnTo>
                  <a:lnTo>
                    <a:pt x="32804" y="25171"/>
                  </a:lnTo>
                  <a:lnTo>
                    <a:pt x="32804" y="7632"/>
                  </a:lnTo>
                  <a:lnTo>
                    <a:pt x="25184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714479" y="1625549"/>
              <a:ext cx="46990" cy="186055"/>
            </a:xfrm>
            <a:custGeom>
              <a:avLst/>
              <a:gdLst/>
              <a:ahLst/>
              <a:cxnLst/>
              <a:rect l="l" t="t" r="r" b="b"/>
              <a:pathLst>
                <a:path w="46989" h="186055">
                  <a:moveTo>
                    <a:pt x="30505" y="186054"/>
                  </a:moveTo>
                  <a:lnTo>
                    <a:pt x="38912" y="186054"/>
                  </a:lnTo>
                  <a:lnTo>
                    <a:pt x="46532" y="178409"/>
                  </a:lnTo>
                  <a:lnTo>
                    <a:pt x="46532" y="170027"/>
                  </a:lnTo>
                  <a:lnTo>
                    <a:pt x="46532" y="160870"/>
                  </a:lnTo>
                  <a:lnTo>
                    <a:pt x="38912" y="153238"/>
                  </a:lnTo>
                  <a:lnTo>
                    <a:pt x="30505" y="153238"/>
                  </a:lnTo>
                  <a:lnTo>
                    <a:pt x="21336" y="153238"/>
                  </a:lnTo>
                  <a:lnTo>
                    <a:pt x="13728" y="160870"/>
                  </a:lnTo>
                  <a:lnTo>
                    <a:pt x="13728" y="170027"/>
                  </a:lnTo>
                  <a:lnTo>
                    <a:pt x="13728" y="178409"/>
                  </a:lnTo>
                  <a:lnTo>
                    <a:pt x="21336" y="186054"/>
                  </a:lnTo>
                  <a:lnTo>
                    <a:pt x="30505" y="186054"/>
                  </a:lnTo>
                  <a:close/>
                </a:path>
                <a:path w="46989" h="186055">
                  <a:moveTo>
                    <a:pt x="19824" y="75488"/>
                  </a:moveTo>
                  <a:lnTo>
                    <a:pt x="6083" y="75488"/>
                  </a:lnTo>
                  <a:lnTo>
                    <a:pt x="6083" y="106743"/>
                  </a:lnTo>
                  <a:lnTo>
                    <a:pt x="25946" y="106743"/>
                  </a:lnTo>
                </a:path>
                <a:path w="46989" h="186055">
                  <a:moveTo>
                    <a:pt x="30505" y="153238"/>
                  </a:moveTo>
                  <a:lnTo>
                    <a:pt x="6083" y="153238"/>
                  </a:lnTo>
                  <a:lnTo>
                    <a:pt x="6083" y="178409"/>
                  </a:lnTo>
                  <a:lnTo>
                    <a:pt x="19075" y="178409"/>
                  </a:lnTo>
                </a:path>
                <a:path w="46989" h="186055">
                  <a:moveTo>
                    <a:pt x="40398" y="102933"/>
                  </a:moveTo>
                  <a:lnTo>
                    <a:pt x="40398" y="154012"/>
                  </a:lnTo>
                </a:path>
                <a:path w="46989" h="186055">
                  <a:moveTo>
                    <a:pt x="9931" y="108267"/>
                  </a:moveTo>
                  <a:lnTo>
                    <a:pt x="9931" y="152501"/>
                  </a:lnTo>
                </a:path>
                <a:path w="46989" h="186055">
                  <a:moveTo>
                    <a:pt x="16014" y="0"/>
                  </a:moveTo>
                  <a:lnTo>
                    <a:pt x="0" y="0"/>
                  </a:lnTo>
                  <a:lnTo>
                    <a:pt x="0" y="16776"/>
                  </a:lnTo>
                  <a:lnTo>
                    <a:pt x="8394" y="1983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474703" y="2262568"/>
              <a:ext cx="276225" cy="86360"/>
            </a:xfrm>
            <a:custGeom>
              <a:avLst/>
              <a:gdLst/>
              <a:ahLst/>
              <a:cxnLst/>
              <a:rect l="l" t="t" r="r" b="b"/>
              <a:pathLst>
                <a:path w="276225" h="86360">
                  <a:moveTo>
                    <a:pt x="42951" y="0"/>
                  </a:moveTo>
                  <a:lnTo>
                    <a:pt x="40601" y="16446"/>
                  </a:lnTo>
                  <a:lnTo>
                    <a:pt x="44576" y="45148"/>
                  </a:lnTo>
                  <a:lnTo>
                    <a:pt x="52920" y="51714"/>
                  </a:lnTo>
                  <a:lnTo>
                    <a:pt x="45808" y="54254"/>
                  </a:lnTo>
                  <a:lnTo>
                    <a:pt x="28625" y="50698"/>
                  </a:lnTo>
                  <a:lnTo>
                    <a:pt x="24599" y="47498"/>
                  </a:lnTo>
                  <a:lnTo>
                    <a:pt x="13322" y="29730"/>
                  </a:lnTo>
                  <a:lnTo>
                    <a:pt x="14312" y="9651"/>
                  </a:lnTo>
                  <a:lnTo>
                    <a:pt x="14109" y="393"/>
                  </a:lnTo>
                  <a:lnTo>
                    <a:pt x="2679" y="1130"/>
                  </a:lnTo>
                  <a:lnTo>
                    <a:pt x="469" y="11899"/>
                  </a:lnTo>
                  <a:lnTo>
                    <a:pt x="0" y="26695"/>
                  </a:lnTo>
                  <a:lnTo>
                    <a:pt x="9588" y="51396"/>
                  </a:lnTo>
                  <a:lnTo>
                    <a:pt x="31991" y="65417"/>
                  </a:lnTo>
                  <a:lnTo>
                    <a:pt x="81191" y="70053"/>
                  </a:lnTo>
                  <a:lnTo>
                    <a:pt x="241566" y="86067"/>
                  </a:lnTo>
                  <a:lnTo>
                    <a:pt x="275615" y="82715"/>
                  </a:lnTo>
                  <a:lnTo>
                    <a:pt x="274104" y="75488"/>
                  </a:lnTo>
                  <a:lnTo>
                    <a:pt x="273176" y="69926"/>
                  </a:lnTo>
                  <a:lnTo>
                    <a:pt x="256184" y="71285"/>
                  </a:lnTo>
                  <a:lnTo>
                    <a:pt x="272122" y="63550"/>
                  </a:lnTo>
                  <a:lnTo>
                    <a:pt x="270535" y="53987"/>
                  </a:lnTo>
                  <a:lnTo>
                    <a:pt x="244868" y="58077"/>
                  </a:lnTo>
                  <a:lnTo>
                    <a:pt x="208864" y="52260"/>
                  </a:lnTo>
                  <a:lnTo>
                    <a:pt x="64642" y="47498"/>
                  </a:lnTo>
                  <a:lnTo>
                    <a:pt x="53530" y="31940"/>
                  </a:lnTo>
                  <a:lnTo>
                    <a:pt x="52768" y="1130"/>
                  </a:lnTo>
                  <a:lnTo>
                    <a:pt x="42951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711418" y="1553895"/>
              <a:ext cx="19685" cy="62230"/>
            </a:xfrm>
            <a:custGeom>
              <a:avLst/>
              <a:gdLst/>
              <a:ahLst/>
              <a:cxnLst/>
              <a:rect l="l" t="t" r="r" b="b"/>
              <a:pathLst>
                <a:path w="19685" h="62230">
                  <a:moveTo>
                    <a:pt x="11455" y="0"/>
                  </a:moveTo>
                  <a:lnTo>
                    <a:pt x="0" y="0"/>
                  </a:lnTo>
                  <a:lnTo>
                    <a:pt x="0" y="61760"/>
                  </a:lnTo>
                  <a:lnTo>
                    <a:pt x="19075" y="61760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711418" y="1553895"/>
              <a:ext cx="19685" cy="62230"/>
            </a:xfrm>
            <a:custGeom>
              <a:avLst/>
              <a:gdLst/>
              <a:ahLst/>
              <a:cxnLst/>
              <a:rect l="l" t="t" r="r" b="b"/>
              <a:pathLst>
                <a:path w="19685" h="62230">
                  <a:moveTo>
                    <a:pt x="19075" y="61760"/>
                  </a:moveTo>
                  <a:lnTo>
                    <a:pt x="0" y="61760"/>
                  </a:lnTo>
                  <a:lnTo>
                    <a:pt x="0" y="0"/>
                  </a:lnTo>
                  <a:lnTo>
                    <a:pt x="11455" y="0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703023" y="1905355"/>
              <a:ext cx="20320" cy="36195"/>
            </a:xfrm>
            <a:custGeom>
              <a:avLst/>
              <a:gdLst/>
              <a:ahLst/>
              <a:cxnLst/>
              <a:rect l="l" t="t" r="r" b="b"/>
              <a:pathLst>
                <a:path w="20320" h="36194">
                  <a:moveTo>
                    <a:pt x="19850" y="0"/>
                  </a:moveTo>
                  <a:lnTo>
                    <a:pt x="0" y="0"/>
                  </a:lnTo>
                  <a:lnTo>
                    <a:pt x="0" y="35852"/>
                  </a:lnTo>
                  <a:lnTo>
                    <a:pt x="19100" y="35852"/>
                  </a:lnTo>
                  <a:lnTo>
                    <a:pt x="19850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653493" y="1532547"/>
              <a:ext cx="97155" cy="408940"/>
            </a:xfrm>
            <a:custGeom>
              <a:avLst/>
              <a:gdLst/>
              <a:ahLst/>
              <a:cxnLst/>
              <a:rect l="l" t="t" r="r" b="b"/>
              <a:pathLst>
                <a:path w="97154" h="408939">
                  <a:moveTo>
                    <a:pt x="69380" y="372808"/>
                  </a:moveTo>
                  <a:lnTo>
                    <a:pt x="49530" y="372808"/>
                  </a:lnTo>
                  <a:lnTo>
                    <a:pt x="49530" y="408660"/>
                  </a:lnTo>
                  <a:lnTo>
                    <a:pt x="68630" y="408660"/>
                  </a:lnTo>
                </a:path>
                <a:path w="97154" h="408939">
                  <a:moveTo>
                    <a:pt x="96824" y="19811"/>
                  </a:moveTo>
                  <a:lnTo>
                    <a:pt x="93400" y="11672"/>
                  </a:lnTo>
                  <a:lnTo>
                    <a:pt x="86540" y="5038"/>
                  </a:lnTo>
                  <a:lnTo>
                    <a:pt x="77961" y="838"/>
                  </a:lnTo>
                  <a:lnTo>
                    <a:pt x="69380" y="0"/>
                  </a:lnTo>
                  <a:lnTo>
                    <a:pt x="61147" y="881"/>
                  </a:lnTo>
                  <a:lnTo>
                    <a:pt x="52135" y="1333"/>
                  </a:lnTo>
                  <a:lnTo>
                    <a:pt x="43553" y="1500"/>
                  </a:lnTo>
                  <a:lnTo>
                    <a:pt x="36614" y="1524"/>
                  </a:lnTo>
                </a:path>
                <a:path w="97154" h="408939">
                  <a:moveTo>
                    <a:pt x="77000" y="22872"/>
                  </a:moveTo>
                  <a:lnTo>
                    <a:pt x="69267" y="21299"/>
                  </a:lnTo>
                  <a:lnTo>
                    <a:pt x="58600" y="19437"/>
                  </a:lnTo>
                  <a:lnTo>
                    <a:pt x="46653" y="18147"/>
                  </a:lnTo>
                  <a:lnTo>
                    <a:pt x="35077" y="18288"/>
                  </a:lnTo>
                  <a:lnTo>
                    <a:pt x="25244" y="18502"/>
                  </a:lnTo>
                  <a:lnTo>
                    <a:pt x="16567" y="16573"/>
                  </a:lnTo>
                  <a:lnTo>
                    <a:pt x="9327" y="12072"/>
                  </a:lnTo>
                  <a:lnTo>
                    <a:pt x="3810" y="4572"/>
                  </a:lnTo>
                </a:path>
                <a:path w="97154" h="408939">
                  <a:moveTo>
                    <a:pt x="0" y="6857"/>
                  </a:moveTo>
                  <a:lnTo>
                    <a:pt x="46520" y="15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665685" y="1903082"/>
              <a:ext cx="78740" cy="65405"/>
            </a:xfrm>
            <a:custGeom>
              <a:avLst/>
              <a:gdLst/>
              <a:ahLst/>
              <a:cxnLst/>
              <a:rect l="l" t="t" r="r" b="b"/>
              <a:pathLst>
                <a:path w="78739" h="65405">
                  <a:moveTo>
                    <a:pt x="0" y="34302"/>
                  </a:moveTo>
                  <a:lnTo>
                    <a:pt x="0" y="38125"/>
                  </a:lnTo>
                  <a:lnTo>
                    <a:pt x="4571" y="48031"/>
                  </a:lnTo>
                  <a:lnTo>
                    <a:pt x="14465" y="48031"/>
                  </a:lnTo>
                  <a:lnTo>
                    <a:pt x="21777" y="49327"/>
                  </a:lnTo>
                  <a:lnTo>
                    <a:pt x="28787" y="52693"/>
                  </a:lnTo>
                  <a:lnTo>
                    <a:pt x="35507" y="57348"/>
                  </a:lnTo>
                  <a:lnTo>
                    <a:pt x="41948" y="62509"/>
                  </a:lnTo>
                  <a:lnTo>
                    <a:pt x="50551" y="65229"/>
                  </a:lnTo>
                  <a:lnTo>
                    <a:pt x="61661" y="63655"/>
                  </a:lnTo>
                  <a:lnTo>
                    <a:pt x="72062" y="58648"/>
                  </a:lnTo>
                  <a:lnTo>
                    <a:pt x="78536" y="51066"/>
                  </a:lnTo>
                  <a:lnTo>
                    <a:pt x="0" y="34302"/>
                  </a:lnTo>
                  <a:close/>
                </a:path>
                <a:path w="78739" h="65405">
                  <a:moveTo>
                    <a:pt x="25920" y="0"/>
                  </a:moveTo>
                  <a:lnTo>
                    <a:pt x="0" y="0"/>
                  </a:lnTo>
                  <a:lnTo>
                    <a:pt x="0" y="34302"/>
                  </a:lnTo>
                  <a:lnTo>
                    <a:pt x="25920" y="34302"/>
                  </a:lnTo>
                  <a:lnTo>
                    <a:pt x="25920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665685" y="1903082"/>
              <a:ext cx="78740" cy="65405"/>
            </a:xfrm>
            <a:custGeom>
              <a:avLst/>
              <a:gdLst/>
              <a:ahLst/>
              <a:cxnLst/>
              <a:rect l="l" t="t" r="r" b="b"/>
              <a:pathLst>
                <a:path w="78739" h="65405">
                  <a:moveTo>
                    <a:pt x="78536" y="51066"/>
                  </a:moveTo>
                  <a:lnTo>
                    <a:pt x="72062" y="58648"/>
                  </a:lnTo>
                  <a:lnTo>
                    <a:pt x="61661" y="63655"/>
                  </a:lnTo>
                  <a:lnTo>
                    <a:pt x="50551" y="65229"/>
                  </a:lnTo>
                  <a:lnTo>
                    <a:pt x="41948" y="62509"/>
                  </a:lnTo>
                  <a:lnTo>
                    <a:pt x="35507" y="57348"/>
                  </a:lnTo>
                  <a:lnTo>
                    <a:pt x="28787" y="52693"/>
                  </a:lnTo>
                  <a:lnTo>
                    <a:pt x="21777" y="49327"/>
                  </a:lnTo>
                  <a:lnTo>
                    <a:pt x="14465" y="48031"/>
                  </a:lnTo>
                  <a:lnTo>
                    <a:pt x="4571" y="48031"/>
                  </a:lnTo>
                  <a:lnTo>
                    <a:pt x="0" y="38125"/>
                  </a:lnTo>
                  <a:lnTo>
                    <a:pt x="0" y="34302"/>
                  </a:lnTo>
                  <a:lnTo>
                    <a:pt x="25920" y="34302"/>
                  </a:lnTo>
                  <a:lnTo>
                    <a:pt x="25920" y="0"/>
                  </a:lnTo>
                  <a:lnTo>
                    <a:pt x="0" y="0"/>
                  </a:lnTo>
                  <a:lnTo>
                    <a:pt x="0" y="3430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953584" y="2026589"/>
              <a:ext cx="28575" cy="59690"/>
            </a:xfrm>
            <a:custGeom>
              <a:avLst/>
              <a:gdLst/>
              <a:ahLst/>
              <a:cxnLst/>
              <a:rect l="l" t="t" r="r" b="b"/>
              <a:pathLst>
                <a:path w="28575" h="59689">
                  <a:moveTo>
                    <a:pt x="22123" y="0"/>
                  </a:moveTo>
                  <a:lnTo>
                    <a:pt x="7620" y="0"/>
                  </a:lnTo>
                  <a:lnTo>
                    <a:pt x="1524" y="6096"/>
                  </a:lnTo>
                  <a:lnTo>
                    <a:pt x="1524" y="19062"/>
                  </a:lnTo>
                  <a:lnTo>
                    <a:pt x="9931" y="20586"/>
                  </a:lnTo>
                  <a:lnTo>
                    <a:pt x="9931" y="25158"/>
                  </a:lnTo>
                  <a:lnTo>
                    <a:pt x="10461" y="32787"/>
                  </a:lnTo>
                  <a:lnTo>
                    <a:pt x="9637" y="40986"/>
                  </a:lnTo>
                  <a:lnTo>
                    <a:pt x="7239" y="48322"/>
                  </a:lnTo>
                  <a:lnTo>
                    <a:pt x="3048" y="53365"/>
                  </a:lnTo>
                  <a:lnTo>
                    <a:pt x="0" y="53365"/>
                  </a:lnTo>
                  <a:lnTo>
                    <a:pt x="1524" y="57175"/>
                  </a:lnTo>
                  <a:lnTo>
                    <a:pt x="3048" y="59474"/>
                  </a:lnTo>
                  <a:lnTo>
                    <a:pt x="9931" y="59474"/>
                  </a:lnTo>
                  <a:lnTo>
                    <a:pt x="23330" y="31304"/>
                  </a:lnTo>
                  <a:lnTo>
                    <a:pt x="22123" y="24396"/>
                  </a:lnTo>
                  <a:lnTo>
                    <a:pt x="25158" y="22110"/>
                  </a:lnTo>
                  <a:lnTo>
                    <a:pt x="28206" y="18300"/>
                  </a:lnTo>
                  <a:lnTo>
                    <a:pt x="28206" y="6096"/>
                  </a:lnTo>
                  <a:lnTo>
                    <a:pt x="22123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4953584" y="1971700"/>
              <a:ext cx="696595" cy="114935"/>
            </a:xfrm>
            <a:custGeom>
              <a:avLst/>
              <a:gdLst/>
              <a:ahLst/>
              <a:cxnLst/>
              <a:rect l="l" t="t" r="r" b="b"/>
              <a:pathLst>
                <a:path w="696595" h="114935">
                  <a:moveTo>
                    <a:pt x="0" y="108254"/>
                  </a:moveTo>
                  <a:lnTo>
                    <a:pt x="1524" y="112064"/>
                  </a:lnTo>
                  <a:lnTo>
                    <a:pt x="3048" y="114363"/>
                  </a:lnTo>
                  <a:lnTo>
                    <a:pt x="6108" y="114363"/>
                  </a:lnTo>
                  <a:lnTo>
                    <a:pt x="9931" y="114363"/>
                  </a:lnTo>
                  <a:lnTo>
                    <a:pt x="23330" y="86193"/>
                  </a:lnTo>
                  <a:lnTo>
                    <a:pt x="22123" y="79286"/>
                  </a:lnTo>
                  <a:lnTo>
                    <a:pt x="25158" y="77000"/>
                  </a:lnTo>
                  <a:lnTo>
                    <a:pt x="28206" y="73190"/>
                  </a:lnTo>
                  <a:lnTo>
                    <a:pt x="28206" y="68605"/>
                  </a:lnTo>
                  <a:lnTo>
                    <a:pt x="28206" y="60985"/>
                  </a:lnTo>
                  <a:lnTo>
                    <a:pt x="22123" y="54889"/>
                  </a:lnTo>
                  <a:lnTo>
                    <a:pt x="14490" y="54889"/>
                  </a:lnTo>
                  <a:lnTo>
                    <a:pt x="7620" y="54889"/>
                  </a:lnTo>
                  <a:lnTo>
                    <a:pt x="1524" y="60985"/>
                  </a:lnTo>
                  <a:lnTo>
                    <a:pt x="1524" y="68605"/>
                  </a:lnTo>
                  <a:lnTo>
                    <a:pt x="1524" y="73952"/>
                  </a:lnTo>
                  <a:lnTo>
                    <a:pt x="9931" y="75476"/>
                  </a:lnTo>
                  <a:lnTo>
                    <a:pt x="9931" y="80048"/>
                  </a:lnTo>
                  <a:lnTo>
                    <a:pt x="10461" y="87677"/>
                  </a:lnTo>
                  <a:lnTo>
                    <a:pt x="9637" y="95875"/>
                  </a:lnTo>
                  <a:lnTo>
                    <a:pt x="7239" y="103211"/>
                  </a:lnTo>
                  <a:lnTo>
                    <a:pt x="3048" y="108254"/>
                  </a:lnTo>
                </a:path>
                <a:path w="696595" h="114935">
                  <a:moveTo>
                    <a:pt x="629754" y="0"/>
                  </a:moveTo>
                  <a:lnTo>
                    <a:pt x="629754" y="21348"/>
                  </a:lnTo>
                  <a:lnTo>
                    <a:pt x="661022" y="21348"/>
                  </a:lnTo>
                </a:path>
                <a:path w="696595" h="114935">
                  <a:moveTo>
                    <a:pt x="672477" y="21348"/>
                  </a:moveTo>
                  <a:lnTo>
                    <a:pt x="675487" y="21348"/>
                  </a:lnTo>
                </a:path>
                <a:path w="696595" h="114935">
                  <a:moveTo>
                    <a:pt x="689241" y="21348"/>
                  </a:moveTo>
                  <a:lnTo>
                    <a:pt x="696099" y="21348"/>
                  </a:lnTo>
                  <a:lnTo>
                    <a:pt x="696099" y="76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121482" y="1926716"/>
              <a:ext cx="59055" cy="59690"/>
            </a:xfrm>
            <a:custGeom>
              <a:avLst/>
              <a:gdLst/>
              <a:ahLst/>
              <a:cxnLst/>
              <a:rect l="l" t="t" r="r" b="b"/>
              <a:pathLst>
                <a:path w="59055" h="59689">
                  <a:moveTo>
                    <a:pt x="28981" y="0"/>
                  </a:moveTo>
                  <a:lnTo>
                    <a:pt x="17696" y="2393"/>
                  </a:lnTo>
                  <a:lnTo>
                    <a:pt x="8485" y="8861"/>
                  </a:lnTo>
                  <a:lnTo>
                    <a:pt x="2276" y="18334"/>
                  </a:lnTo>
                  <a:lnTo>
                    <a:pt x="0" y="29743"/>
                  </a:lnTo>
                  <a:lnTo>
                    <a:pt x="2276" y="41461"/>
                  </a:lnTo>
                  <a:lnTo>
                    <a:pt x="8485" y="50895"/>
                  </a:lnTo>
                  <a:lnTo>
                    <a:pt x="17696" y="57186"/>
                  </a:lnTo>
                  <a:lnTo>
                    <a:pt x="28981" y="59474"/>
                  </a:lnTo>
                  <a:lnTo>
                    <a:pt x="40691" y="57186"/>
                  </a:lnTo>
                  <a:lnTo>
                    <a:pt x="50122" y="50895"/>
                  </a:lnTo>
                  <a:lnTo>
                    <a:pt x="56411" y="41461"/>
                  </a:lnTo>
                  <a:lnTo>
                    <a:pt x="58699" y="29743"/>
                  </a:lnTo>
                  <a:lnTo>
                    <a:pt x="56411" y="18334"/>
                  </a:lnTo>
                  <a:lnTo>
                    <a:pt x="50122" y="8861"/>
                  </a:lnTo>
                  <a:lnTo>
                    <a:pt x="40691" y="2393"/>
                  </a:lnTo>
                  <a:lnTo>
                    <a:pt x="28981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2916389" y="1243583"/>
              <a:ext cx="2973705" cy="2755900"/>
            </a:xfrm>
            <a:custGeom>
              <a:avLst/>
              <a:gdLst/>
              <a:ahLst/>
              <a:cxnLst/>
              <a:rect l="l" t="t" r="r" b="b"/>
              <a:pathLst>
                <a:path w="2973704" h="2755900">
                  <a:moveTo>
                    <a:pt x="234073" y="742607"/>
                  </a:moveTo>
                  <a:lnTo>
                    <a:pt x="245784" y="740319"/>
                  </a:lnTo>
                  <a:lnTo>
                    <a:pt x="255214" y="734028"/>
                  </a:lnTo>
                  <a:lnTo>
                    <a:pt x="261503" y="724594"/>
                  </a:lnTo>
                  <a:lnTo>
                    <a:pt x="263791" y="712876"/>
                  </a:lnTo>
                  <a:lnTo>
                    <a:pt x="261503" y="701467"/>
                  </a:lnTo>
                  <a:lnTo>
                    <a:pt x="255214" y="691994"/>
                  </a:lnTo>
                  <a:lnTo>
                    <a:pt x="245784" y="685526"/>
                  </a:lnTo>
                  <a:lnTo>
                    <a:pt x="234073" y="683133"/>
                  </a:lnTo>
                  <a:lnTo>
                    <a:pt x="222789" y="685526"/>
                  </a:lnTo>
                  <a:lnTo>
                    <a:pt x="213577" y="691994"/>
                  </a:lnTo>
                  <a:lnTo>
                    <a:pt x="207368" y="701467"/>
                  </a:lnTo>
                  <a:lnTo>
                    <a:pt x="205092" y="712876"/>
                  </a:lnTo>
                  <a:lnTo>
                    <a:pt x="207368" y="724594"/>
                  </a:lnTo>
                  <a:lnTo>
                    <a:pt x="213577" y="734028"/>
                  </a:lnTo>
                  <a:lnTo>
                    <a:pt x="222789" y="740319"/>
                  </a:lnTo>
                  <a:lnTo>
                    <a:pt x="234073" y="742607"/>
                  </a:lnTo>
                  <a:close/>
                </a:path>
                <a:path w="2973704" h="2755900">
                  <a:moveTo>
                    <a:pt x="137236" y="609180"/>
                  </a:moveTo>
                  <a:lnTo>
                    <a:pt x="0" y="604596"/>
                  </a:lnTo>
                </a:path>
                <a:path w="2973704" h="2755900">
                  <a:moveTo>
                    <a:pt x="132651" y="879081"/>
                  </a:moveTo>
                  <a:lnTo>
                    <a:pt x="4572" y="883653"/>
                  </a:lnTo>
                </a:path>
                <a:path w="2973704" h="2755900">
                  <a:moveTo>
                    <a:pt x="132651" y="1252664"/>
                  </a:moveTo>
                  <a:lnTo>
                    <a:pt x="8381" y="1256461"/>
                  </a:lnTo>
                </a:path>
                <a:path w="2973704" h="2755900">
                  <a:moveTo>
                    <a:pt x="128854" y="1541627"/>
                  </a:moveTo>
                  <a:lnTo>
                    <a:pt x="3035" y="1544662"/>
                  </a:lnTo>
                </a:path>
                <a:path w="2973704" h="2755900">
                  <a:moveTo>
                    <a:pt x="2973463" y="1500466"/>
                  </a:moveTo>
                  <a:lnTo>
                    <a:pt x="2952864" y="2750058"/>
                  </a:lnTo>
                </a:path>
                <a:path w="2973704" h="2755900">
                  <a:moveTo>
                    <a:pt x="2943707" y="1493608"/>
                  </a:moveTo>
                  <a:lnTo>
                    <a:pt x="2922384" y="2750058"/>
                  </a:lnTo>
                </a:path>
                <a:path w="2973704" h="2755900">
                  <a:moveTo>
                    <a:pt x="2660853" y="2755404"/>
                  </a:moveTo>
                  <a:lnTo>
                    <a:pt x="2680677" y="1560690"/>
                  </a:lnTo>
                </a:path>
                <a:path w="2973704" h="2755900">
                  <a:moveTo>
                    <a:pt x="2705049" y="114363"/>
                  </a:moveTo>
                  <a:lnTo>
                    <a:pt x="2706611" y="0"/>
                  </a:lnTo>
                </a:path>
                <a:path w="2973704" h="2755900">
                  <a:moveTo>
                    <a:pt x="2758427" y="6096"/>
                  </a:moveTo>
                  <a:lnTo>
                    <a:pt x="2756154" y="116649"/>
                  </a:lnTo>
                </a:path>
                <a:path w="2973704" h="2755900">
                  <a:moveTo>
                    <a:pt x="2726436" y="1564513"/>
                  </a:moveTo>
                  <a:lnTo>
                    <a:pt x="2702788" y="2753893"/>
                  </a:lnTo>
                </a:path>
                <a:path w="2973704" h="2755900">
                  <a:moveTo>
                    <a:pt x="2808020" y="4572"/>
                  </a:moveTo>
                  <a:lnTo>
                    <a:pt x="2803448" y="255409"/>
                  </a:lnTo>
                </a:path>
                <a:path w="2973704" h="2755900">
                  <a:moveTo>
                    <a:pt x="2776753" y="1564513"/>
                  </a:moveTo>
                  <a:lnTo>
                    <a:pt x="2752356" y="2752356"/>
                  </a:lnTo>
                </a:path>
                <a:path w="2973704" h="2755900">
                  <a:moveTo>
                    <a:pt x="2844622" y="3810"/>
                  </a:moveTo>
                  <a:lnTo>
                    <a:pt x="2839275" y="255409"/>
                  </a:lnTo>
                </a:path>
                <a:path w="2973704" h="2755900">
                  <a:moveTo>
                    <a:pt x="2813367" y="1554607"/>
                  </a:moveTo>
                  <a:lnTo>
                    <a:pt x="2788970" y="2751594"/>
                  </a:lnTo>
                </a:path>
                <a:path w="2973704" h="2755900">
                  <a:moveTo>
                    <a:pt x="2894164" y="4572"/>
                  </a:moveTo>
                  <a:lnTo>
                    <a:pt x="2889592" y="251599"/>
                  </a:lnTo>
                </a:path>
                <a:path w="2973704" h="2755900">
                  <a:moveTo>
                    <a:pt x="2868993" y="1482153"/>
                  </a:moveTo>
                  <a:lnTo>
                    <a:pt x="2847657" y="275005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847931" y="2452039"/>
              <a:ext cx="76835" cy="20320"/>
            </a:xfrm>
            <a:custGeom>
              <a:avLst/>
              <a:gdLst/>
              <a:ahLst/>
              <a:cxnLst/>
              <a:rect l="l" t="t" r="r" b="b"/>
              <a:pathLst>
                <a:path w="76835" h="20319">
                  <a:moveTo>
                    <a:pt x="76238" y="0"/>
                  </a:moveTo>
                  <a:lnTo>
                    <a:pt x="0" y="0"/>
                  </a:lnTo>
                  <a:lnTo>
                    <a:pt x="0" y="9131"/>
                  </a:lnTo>
                  <a:lnTo>
                    <a:pt x="0" y="10655"/>
                  </a:lnTo>
                  <a:lnTo>
                    <a:pt x="0" y="19799"/>
                  </a:lnTo>
                  <a:lnTo>
                    <a:pt x="76238" y="19799"/>
                  </a:lnTo>
                  <a:lnTo>
                    <a:pt x="76238" y="10655"/>
                  </a:lnTo>
                  <a:lnTo>
                    <a:pt x="76238" y="9131"/>
                  </a:lnTo>
                  <a:lnTo>
                    <a:pt x="762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821984" y="2474125"/>
              <a:ext cx="106045" cy="280035"/>
            </a:xfrm>
            <a:custGeom>
              <a:avLst/>
              <a:gdLst/>
              <a:ahLst/>
              <a:cxnLst/>
              <a:rect l="l" t="t" r="r" b="b"/>
              <a:pathLst>
                <a:path w="106045" h="280035">
                  <a:moveTo>
                    <a:pt x="0" y="251612"/>
                  </a:moveTo>
                  <a:lnTo>
                    <a:pt x="105968" y="279819"/>
                  </a:lnTo>
                </a:path>
                <a:path w="106045" h="280035">
                  <a:moveTo>
                    <a:pt x="24396" y="250088"/>
                  </a:moveTo>
                  <a:lnTo>
                    <a:pt x="104432" y="268389"/>
                  </a:lnTo>
                </a:path>
                <a:path w="106045" h="280035">
                  <a:moveTo>
                    <a:pt x="26682" y="0"/>
                  </a:moveTo>
                  <a:lnTo>
                    <a:pt x="41935" y="787"/>
                  </a:lnTo>
                  <a:lnTo>
                    <a:pt x="47269" y="787"/>
                  </a:lnTo>
                  <a:lnTo>
                    <a:pt x="51841" y="7645"/>
                  </a:lnTo>
                  <a:lnTo>
                    <a:pt x="51841" y="16776"/>
                  </a:lnTo>
                  <a:lnTo>
                    <a:pt x="51841" y="25920"/>
                  </a:lnTo>
                  <a:lnTo>
                    <a:pt x="47269" y="32791"/>
                  </a:lnTo>
                  <a:lnTo>
                    <a:pt x="41935" y="32791"/>
                  </a:lnTo>
                  <a:lnTo>
                    <a:pt x="26682" y="31280"/>
                  </a:lnTo>
                </a:path>
                <a:path w="106045" h="280035">
                  <a:moveTo>
                    <a:pt x="25184" y="184505"/>
                  </a:moveTo>
                  <a:lnTo>
                    <a:pt x="39649" y="185293"/>
                  </a:lnTo>
                  <a:lnTo>
                    <a:pt x="45745" y="185293"/>
                  </a:lnTo>
                  <a:lnTo>
                    <a:pt x="49542" y="192913"/>
                  </a:lnTo>
                  <a:lnTo>
                    <a:pt x="49542" y="202044"/>
                  </a:lnTo>
                  <a:lnTo>
                    <a:pt x="49542" y="210451"/>
                  </a:lnTo>
                  <a:lnTo>
                    <a:pt x="45745" y="218058"/>
                  </a:lnTo>
                  <a:lnTo>
                    <a:pt x="39649" y="218058"/>
                  </a:lnTo>
                  <a:lnTo>
                    <a:pt x="25184" y="21654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681726" y="1247393"/>
              <a:ext cx="196850" cy="2733675"/>
            </a:xfrm>
            <a:custGeom>
              <a:avLst/>
              <a:gdLst/>
              <a:ahLst/>
              <a:cxnLst/>
              <a:rect l="l" t="t" r="r" b="b"/>
              <a:pathLst>
                <a:path w="196850" h="2733675">
                  <a:moveTo>
                    <a:pt x="181444" y="886701"/>
                  </a:moveTo>
                  <a:lnTo>
                    <a:pt x="173812" y="886701"/>
                  </a:lnTo>
                  <a:lnTo>
                    <a:pt x="170764" y="892022"/>
                  </a:lnTo>
                  <a:lnTo>
                    <a:pt x="170764" y="904227"/>
                  </a:lnTo>
                  <a:lnTo>
                    <a:pt x="173812" y="909574"/>
                  </a:lnTo>
                  <a:lnTo>
                    <a:pt x="181444" y="909574"/>
                  </a:lnTo>
                  <a:lnTo>
                    <a:pt x="183718" y="904227"/>
                  </a:lnTo>
                  <a:lnTo>
                    <a:pt x="183718" y="892022"/>
                  </a:lnTo>
                  <a:lnTo>
                    <a:pt x="181444" y="886701"/>
                  </a:lnTo>
                  <a:close/>
                </a:path>
                <a:path w="196850" h="2733675">
                  <a:moveTo>
                    <a:pt x="54089" y="214249"/>
                  </a:moveTo>
                  <a:lnTo>
                    <a:pt x="46482" y="214249"/>
                  </a:lnTo>
                  <a:lnTo>
                    <a:pt x="43446" y="219582"/>
                  </a:lnTo>
                  <a:lnTo>
                    <a:pt x="43446" y="231787"/>
                  </a:lnTo>
                  <a:lnTo>
                    <a:pt x="46482" y="237121"/>
                  </a:lnTo>
                  <a:lnTo>
                    <a:pt x="54089" y="237121"/>
                  </a:lnTo>
                  <a:lnTo>
                    <a:pt x="56400" y="231787"/>
                  </a:lnTo>
                  <a:lnTo>
                    <a:pt x="56400" y="219582"/>
                  </a:lnTo>
                  <a:lnTo>
                    <a:pt x="54089" y="214249"/>
                  </a:lnTo>
                  <a:close/>
                </a:path>
                <a:path w="196850" h="2733675">
                  <a:moveTo>
                    <a:pt x="55638" y="116649"/>
                  </a:moveTo>
                  <a:lnTo>
                    <a:pt x="48768" y="116649"/>
                  </a:lnTo>
                  <a:lnTo>
                    <a:pt x="45720" y="121996"/>
                  </a:lnTo>
                  <a:lnTo>
                    <a:pt x="45720" y="134188"/>
                  </a:lnTo>
                  <a:lnTo>
                    <a:pt x="48768" y="139534"/>
                  </a:lnTo>
                  <a:lnTo>
                    <a:pt x="55638" y="139534"/>
                  </a:lnTo>
                  <a:lnTo>
                    <a:pt x="58699" y="134188"/>
                  </a:lnTo>
                  <a:lnTo>
                    <a:pt x="58699" y="121996"/>
                  </a:lnTo>
                  <a:lnTo>
                    <a:pt x="55638" y="116649"/>
                  </a:lnTo>
                  <a:close/>
                </a:path>
                <a:path w="196850" h="2733675">
                  <a:moveTo>
                    <a:pt x="57150" y="19062"/>
                  </a:moveTo>
                  <a:lnTo>
                    <a:pt x="50304" y="19062"/>
                  </a:lnTo>
                  <a:lnTo>
                    <a:pt x="47244" y="24396"/>
                  </a:lnTo>
                  <a:lnTo>
                    <a:pt x="47244" y="36601"/>
                  </a:lnTo>
                  <a:lnTo>
                    <a:pt x="50304" y="41922"/>
                  </a:lnTo>
                  <a:lnTo>
                    <a:pt x="57150" y="41922"/>
                  </a:lnTo>
                  <a:lnTo>
                    <a:pt x="60185" y="36601"/>
                  </a:lnTo>
                  <a:lnTo>
                    <a:pt x="60185" y="24396"/>
                  </a:lnTo>
                  <a:lnTo>
                    <a:pt x="57150" y="19062"/>
                  </a:lnTo>
                  <a:close/>
                </a:path>
                <a:path w="196850" h="2733675">
                  <a:moveTo>
                    <a:pt x="175336" y="1179474"/>
                  </a:moveTo>
                  <a:lnTo>
                    <a:pt x="168490" y="1179474"/>
                  </a:lnTo>
                  <a:lnTo>
                    <a:pt x="165442" y="1184808"/>
                  </a:lnTo>
                  <a:lnTo>
                    <a:pt x="165442" y="1197013"/>
                  </a:lnTo>
                  <a:lnTo>
                    <a:pt x="168490" y="1202347"/>
                  </a:lnTo>
                  <a:lnTo>
                    <a:pt x="175336" y="1202347"/>
                  </a:lnTo>
                  <a:lnTo>
                    <a:pt x="178371" y="1197013"/>
                  </a:lnTo>
                  <a:lnTo>
                    <a:pt x="178371" y="1184808"/>
                  </a:lnTo>
                  <a:lnTo>
                    <a:pt x="175336" y="1179474"/>
                  </a:lnTo>
                  <a:close/>
                </a:path>
                <a:path w="196850" h="2733675">
                  <a:moveTo>
                    <a:pt x="177622" y="1081887"/>
                  </a:moveTo>
                  <a:lnTo>
                    <a:pt x="170002" y="1081887"/>
                  </a:lnTo>
                  <a:lnTo>
                    <a:pt x="167716" y="1087221"/>
                  </a:lnTo>
                  <a:lnTo>
                    <a:pt x="167716" y="1099400"/>
                  </a:lnTo>
                  <a:lnTo>
                    <a:pt x="170002" y="1104760"/>
                  </a:lnTo>
                  <a:lnTo>
                    <a:pt x="177622" y="1104760"/>
                  </a:lnTo>
                  <a:lnTo>
                    <a:pt x="180682" y="1099400"/>
                  </a:lnTo>
                  <a:lnTo>
                    <a:pt x="180682" y="1087221"/>
                  </a:lnTo>
                  <a:lnTo>
                    <a:pt x="177622" y="1081887"/>
                  </a:lnTo>
                  <a:close/>
                </a:path>
                <a:path w="196850" h="2733675">
                  <a:moveTo>
                    <a:pt x="179133" y="984288"/>
                  </a:moveTo>
                  <a:lnTo>
                    <a:pt x="172288" y="984288"/>
                  </a:lnTo>
                  <a:lnTo>
                    <a:pt x="169240" y="989634"/>
                  </a:lnTo>
                  <a:lnTo>
                    <a:pt x="169240" y="1001826"/>
                  </a:lnTo>
                  <a:lnTo>
                    <a:pt x="172288" y="1007148"/>
                  </a:lnTo>
                  <a:lnTo>
                    <a:pt x="179133" y="1007148"/>
                  </a:lnTo>
                  <a:lnTo>
                    <a:pt x="182194" y="1001826"/>
                  </a:lnTo>
                  <a:lnTo>
                    <a:pt x="182194" y="989634"/>
                  </a:lnTo>
                  <a:lnTo>
                    <a:pt x="179133" y="984288"/>
                  </a:lnTo>
                  <a:close/>
                </a:path>
                <a:path w="196850" h="2733675">
                  <a:moveTo>
                    <a:pt x="10655" y="2676118"/>
                  </a:moveTo>
                  <a:lnTo>
                    <a:pt x="3035" y="2676118"/>
                  </a:lnTo>
                  <a:lnTo>
                    <a:pt x="0" y="2681465"/>
                  </a:lnTo>
                  <a:lnTo>
                    <a:pt x="0" y="2693644"/>
                  </a:lnTo>
                  <a:lnTo>
                    <a:pt x="3035" y="2698216"/>
                  </a:lnTo>
                  <a:lnTo>
                    <a:pt x="10655" y="2698216"/>
                  </a:lnTo>
                  <a:lnTo>
                    <a:pt x="12928" y="2693644"/>
                  </a:lnTo>
                  <a:lnTo>
                    <a:pt x="12928" y="2681465"/>
                  </a:lnTo>
                  <a:lnTo>
                    <a:pt x="10655" y="2676118"/>
                  </a:lnTo>
                  <a:close/>
                </a:path>
                <a:path w="196850" h="2733675">
                  <a:moveTo>
                    <a:pt x="12179" y="2581567"/>
                  </a:moveTo>
                  <a:lnTo>
                    <a:pt x="5308" y="2581567"/>
                  </a:lnTo>
                  <a:lnTo>
                    <a:pt x="2273" y="2586139"/>
                  </a:lnTo>
                  <a:lnTo>
                    <a:pt x="2273" y="2598369"/>
                  </a:lnTo>
                  <a:lnTo>
                    <a:pt x="5308" y="2603677"/>
                  </a:lnTo>
                  <a:lnTo>
                    <a:pt x="12179" y="2603677"/>
                  </a:lnTo>
                  <a:lnTo>
                    <a:pt x="15239" y="2598369"/>
                  </a:lnTo>
                  <a:lnTo>
                    <a:pt x="15239" y="2586139"/>
                  </a:lnTo>
                  <a:lnTo>
                    <a:pt x="12179" y="2581567"/>
                  </a:lnTo>
                  <a:close/>
                </a:path>
                <a:path w="196850" h="2733675">
                  <a:moveTo>
                    <a:pt x="13690" y="2486279"/>
                  </a:moveTo>
                  <a:lnTo>
                    <a:pt x="6845" y="2486279"/>
                  </a:lnTo>
                  <a:lnTo>
                    <a:pt x="3784" y="2491625"/>
                  </a:lnTo>
                  <a:lnTo>
                    <a:pt x="3784" y="2503817"/>
                  </a:lnTo>
                  <a:lnTo>
                    <a:pt x="6845" y="2508389"/>
                  </a:lnTo>
                  <a:lnTo>
                    <a:pt x="13690" y="2508389"/>
                  </a:lnTo>
                  <a:lnTo>
                    <a:pt x="16725" y="2503817"/>
                  </a:lnTo>
                  <a:lnTo>
                    <a:pt x="16725" y="2491625"/>
                  </a:lnTo>
                  <a:lnTo>
                    <a:pt x="13690" y="2486279"/>
                  </a:lnTo>
                  <a:close/>
                </a:path>
                <a:path w="196850" h="2733675">
                  <a:moveTo>
                    <a:pt x="16001" y="2390965"/>
                  </a:moveTo>
                  <a:lnTo>
                    <a:pt x="9131" y="2390965"/>
                  </a:lnTo>
                  <a:lnTo>
                    <a:pt x="6057" y="2396312"/>
                  </a:lnTo>
                  <a:lnTo>
                    <a:pt x="6057" y="2408504"/>
                  </a:lnTo>
                  <a:lnTo>
                    <a:pt x="9131" y="2413101"/>
                  </a:lnTo>
                  <a:lnTo>
                    <a:pt x="16001" y="2413101"/>
                  </a:lnTo>
                  <a:lnTo>
                    <a:pt x="19037" y="2408504"/>
                  </a:lnTo>
                  <a:lnTo>
                    <a:pt x="19037" y="2396312"/>
                  </a:lnTo>
                  <a:lnTo>
                    <a:pt x="16001" y="2390965"/>
                  </a:lnTo>
                  <a:close/>
                </a:path>
                <a:path w="196850" h="2733675">
                  <a:moveTo>
                    <a:pt x="17500" y="2296426"/>
                  </a:moveTo>
                  <a:lnTo>
                    <a:pt x="10655" y="2296426"/>
                  </a:lnTo>
                  <a:lnTo>
                    <a:pt x="7607" y="2301011"/>
                  </a:lnTo>
                  <a:lnTo>
                    <a:pt x="7607" y="2313190"/>
                  </a:lnTo>
                  <a:lnTo>
                    <a:pt x="10655" y="2318550"/>
                  </a:lnTo>
                  <a:lnTo>
                    <a:pt x="17500" y="2318550"/>
                  </a:lnTo>
                  <a:lnTo>
                    <a:pt x="20561" y="2313190"/>
                  </a:lnTo>
                  <a:lnTo>
                    <a:pt x="20561" y="2301011"/>
                  </a:lnTo>
                  <a:lnTo>
                    <a:pt x="17500" y="2296426"/>
                  </a:lnTo>
                  <a:close/>
                </a:path>
                <a:path w="196850" h="2733675">
                  <a:moveTo>
                    <a:pt x="19799" y="2201138"/>
                  </a:moveTo>
                  <a:lnTo>
                    <a:pt x="12179" y="2201138"/>
                  </a:lnTo>
                  <a:lnTo>
                    <a:pt x="9880" y="2206447"/>
                  </a:lnTo>
                  <a:lnTo>
                    <a:pt x="9880" y="2218664"/>
                  </a:lnTo>
                  <a:lnTo>
                    <a:pt x="12179" y="2223236"/>
                  </a:lnTo>
                  <a:lnTo>
                    <a:pt x="19799" y="2223236"/>
                  </a:lnTo>
                  <a:lnTo>
                    <a:pt x="22847" y="2218664"/>
                  </a:lnTo>
                  <a:lnTo>
                    <a:pt x="22847" y="2206447"/>
                  </a:lnTo>
                  <a:lnTo>
                    <a:pt x="19799" y="2201138"/>
                  </a:lnTo>
                  <a:close/>
                </a:path>
                <a:path w="196850" h="2733675">
                  <a:moveTo>
                    <a:pt x="21297" y="2106561"/>
                  </a:moveTo>
                  <a:lnTo>
                    <a:pt x="14452" y="2106561"/>
                  </a:lnTo>
                  <a:lnTo>
                    <a:pt x="11417" y="2111171"/>
                  </a:lnTo>
                  <a:lnTo>
                    <a:pt x="11417" y="2123351"/>
                  </a:lnTo>
                  <a:lnTo>
                    <a:pt x="14452" y="2127923"/>
                  </a:lnTo>
                  <a:lnTo>
                    <a:pt x="21297" y="2127923"/>
                  </a:lnTo>
                  <a:lnTo>
                    <a:pt x="24371" y="2123351"/>
                  </a:lnTo>
                  <a:lnTo>
                    <a:pt x="24371" y="2111171"/>
                  </a:lnTo>
                  <a:lnTo>
                    <a:pt x="21297" y="2106561"/>
                  </a:lnTo>
                  <a:close/>
                </a:path>
                <a:path w="196850" h="2733675">
                  <a:moveTo>
                    <a:pt x="23634" y="2011260"/>
                  </a:moveTo>
                  <a:lnTo>
                    <a:pt x="16001" y="2011260"/>
                  </a:lnTo>
                  <a:lnTo>
                    <a:pt x="12928" y="2015871"/>
                  </a:lnTo>
                  <a:lnTo>
                    <a:pt x="12928" y="2028037"/>
                  </a:lnTo>
                  <a:lnTo>
                    <a:pt x="16001" y="2033384"/>
                  </a:lnTo>
                  <a:lnTo>
                    <a:pt x="23634" y="2033384"/>
                  </a:lnTo>
                  <a:lnTo>
                    <a:pt x="25908" y="2028037"/>
                  </a:lnTo>
                  <a:lnTo>
                    <a:pt x="25908" y="2015871"/>
                  </a:lnTo>
                  <a:lnTo>
                    <a:pt x="23634" y="2011260"/>
                  </a:lnTo>
                  <a:close/>
                </a:path>
                <a:path w="196850" h="2733675">
                  <a:moveTo>
                    <a:pt x="25133" y="1915947"/>
                  </a:moveTo>
                  <a:lnTo>
                    <a:pt x="18287" y="1915947"/>
                  </a:lnTo>
                  <a:lnTo>
                    <a:pt x="15239" y="1921319"/>
                  </a:lnTo>
                  <a:lnTo>
                    <a:pt x="15239" y="1933511"/>
                  </a:lnTo>
                  <a:lnTo>
                    <a:pt x="18287" y="1938083"/>
                  </a:lnTo>
                  <a:lnTo>
                    <a:pt x="25133" y="1938083"/>
                  </a:lnTo>
                  <a:lnTo>
                    <a:pt x="28206" y="1933511"/>
                  </a:lnTo>
                  <a:lnTo>
                    <a:pt x="28206" y="1921319"/>
                  </a:lnTo>
                  <a:lnTo>
                    <a:pt x="25133" y="1915947"/>
                  </a:lnTo>
                  <a:close/>
                </a:path>
                <a:path w="196850" h="2733675">
                  <a:moveTo>
                    <a:pt x="27432" y="1821433"/>
                  </a:moveTo>
                  <a:lnTo>
                    <a:pt x="19799" y="1821433"/>
                  </a:lnTo>
                  <a:lnTo>
                    <a:pt x="16725" y="1825993"/>
                  </a:lnTo>
                  <a:lnTo>
                    <a:pt x="16725" y="1838236"/>
                  </a:lnTo>
                  <a:lnTo>
                    <a:pt x="19799" y="1843544"/>
                  </a:lnTo>
                  <a:lnTo>
                    <a:pt x="27432" y="1843544"/>
                  </a:lnTo>
                  <a:lnTo>
                    <a:pt x="29692" y="1838236"/>
                  </a:lnTo>
                  <a:lnTo>
                    <a:pt x="29692" y="1825993"/>
                  </a:lnTo>
                  <a:lnTo>
                    <a:pt x="27432" y="1821433"/>
                  </a:lnTo>
                  <a:close/>
                </a:path>
                <a:path w="196850" h="2733675">
                  <a:moveTo>
                    <a:pt x="28930" y="1726133"/>
                  </a:moveTo>
                  <a:lnTo>
                    <a:pt x="22072" y="1726133"/>
                  </a:lnTo>
                  <a:lnTo>
                    <a:pt x="19037" y="1731454"/>
                  </a:lnTo>
                  <a:lnTo>
                    <a:pt x="19037" y="1743671"/>
                  </a:lnTo>
                  <a:lnTo>
                    <a:pt x="22072" y="1748243"/>
                  </a:lnTo>
                  <a:lnTo>
                    <a:pt x="28930" y="1748243"/>
                  </a:lnTo>
                  <a:lnTo>
                    <a:pt x="32003" y="1743671"/>
                  </a:lnTo>
                  <a:lnTo>
                    <a:pt x="32003" y="1731454"/>
                  </a:lnTo>
                  <a:lnTo>
                    <a:pt x="28930" y="1726133"/>
                  </a:lnTo>
                  <a:close/>
                </a:path>
                <a:path w="196850" h="2733675">
                  <a:moveTo>
                    <a:pt x="30479" y="1630832"/>
                  </a:moveTo>
                  <a:lnTo>
                    <a:pt x="23634" y="1630832"/>
                  </a:lnTo>
                  <a:lnTo>
                    <a:pt x="20561" y="1636179"/>
                  </a:lnTo>
                  <a:lnTo>
                    <a:pt x="20561" y="1648383"/>
                  </a:lnTo>
                  <a:lnTo>
                    <a:pt x="23634" y="1652943"/>
                  </a:lnTo>
                  <a:lnTo>
                    <a:pt x="30479" y="1652943"/>
                  </a:lnTo>
                  <a:lnTo>
                    <a:pt x="33527" y="1648383"/>
                  </a:lnTo>
                  <a:lnTo>
                    <a:pt x="33527" y="1636179"/>
                  </a:lnTo>
                  <a:lnTo>
                    <a:pt x="30479" y="1630832"/>
                  </a:lnTo>
                  <a:close/>
                </a:path>
                <a:path w="196850" h="2733675">
                  <a:moveTo>
                    <a:pt x="142544" y="2710433"/>
                  </a:moveTo>
                  <a:lnTo>
                    <a:pt x="135674" y="2710433"/>
                  </a:lnTo>
                  <a:lnTo>
                    <a:pt x="132651" y="2715755"/>
                  </a:lnTo>
                  <a:lnTo>
                    <a:pt x="132651" y="2727972"/>
                  </a:lnTo>
                  <a:lnTo>
                    <a:pt x="135674" y="2733281"/>
                  </a:lnTo>
                  <a:lnTo>
                    <a:pt x="142544" y="2733281"/>
                  </a:lnTo>
                  <a:lnTo>
                    <a:pt x="145605" y="2727972"/>
                  </a:lnTo>
                  <a:lnTo>
                    <a:pt x="145605" y="2715755"/>
                  </a:lnTo>
                  <a:lnTo>
                    <a:pt x="142544" y="2710433"/>
                  </a:lnTo>
                  <a:close/>
                </a:path>
                <a:path w="196850" h="2733675">
                  <a:moveTo>
                    <a:pt x="144830" y="2612834"/>
                  </a:moveTo>
                  <a:lnTo>
                    <a:pt x="137223" y="2612834"/>
                  </a:lnTo>
                  <a:lnTo>
                    <a:pt x="134924" y="2618155"/>
                  </a:lnTo>
                  <a:lnTo>
                    <a:pt x="134924" y="2630360"/>
                  </a:lnTo>
                  <a:lnTo>
                    <a:pt x="137223" y="2635707"/>
                  </a:lnTo>
                  <a:lnTo>
                    <a:pt x="144830" y="2635707"/>
                  </a:lnTo>
                  <a:lnTo>
                    <a:pt x="147891" y="2630360"/>
                  </a:lnTo>
                  <a:lnTo>
                    <a:pt x="147891" y="2618155"/>
                  </a:lnTo>
                  <a:lnTo>
                    <a:pt x="144830" y="2612834"/>
                  </a:lnTo>
                  <a:close/>
                </a:path>
                <a:path w="196850" h="2733675">
                  <a:moveTo>
                    <a:pt x="146354" y="2515234"/>
                  </a:moveTo>
                  <a:lnTo>
                    <a:pt x="139509" y="2515234"/>
                  </a:lnTo>
                  <a:lnTo>
                    <a:pt x="136448" y="2520581"/>
                  </a:lnTo>
                  <a:lnTo>
                    <a:pt x="136448" y="2532773"/>
                  </a:lnTo>
                  <a:lnTo>
                    <a:pt x="139509" y="2538107"/>
                  </a:lnTo>
                  <a:lnTo>
                    <a:pt x="146354" y="2538107"/>
                  </a:lnTo>
                  <a:lnTo>
                    <a:pt x="149415" y="2532773"/>
                  </a:lnTo>
                  <a:lnTo>
                    <a:pt x="149415" y="2520581"/>
                  </a:lnTo>
                  <a:lnTo>
                    <a:pt x="146354" y="2515234"/>
                  </a:lnTo>
                  <a:close/>
                </a:path>
                <a:path w="196850" h="2733675">
                  <a:moveTo>
                    <a:pt x="148653" y="2417660"/>
                  </a:moveTo>
                  <a:lnTo>
                    <a:pt x="141008" y="2417660"/>
                  </a:lnTo>
                  <a:lnTo>
                    <a:pt x="138722" y="2422982"/>
                  </a:lnTo>
                  <a:lnTo>
                    <a:pt x="138722" y="2435186"/>
                  </a:lnTo>
                  <a:lnTo>
                    <a:pt x="141008" y="2440533"/>
                  </a:lnTo>
                  <a:lnTo>
                    <a:pt x="148653" y="2440533"/>
                  </a:lnTo>
                  <a:lnTo>
                    <a:pt x="151688" y="2435186"/>
                  </a:lnTo>
                  <a:lnTo>
                    <a:pt x="151688" y="2422982"/>
                  </a:lnTo>
                  <a:lnTo>
                    <a:pt x="148653" y="2417660"/>
                  </a:lnTo>
                  <a:close/>
                </a:path>
                <a:path w="196850" h="2733675">
                  <a:moveTo>
                    <a:pt x="150190" y="2320074"/>
                  </a:moveTo>
                  <a:lnTo>
                    <a:pt x="143306" y="2320074"/>
                  </a:lnTo>
                  <a:lnTo>
                    <a:pt x="140258" y="2325408"/>
                  </a:lnTo>
                  <a:lnTo>
                    <a:pt x="140258" y="2337612"/>
                  </a:lnTo>
                  <a:lnTo>
                    <a:pt x="143306" y="2342959"/>
                  </a:lnTo>
                  <a:lnTo>
                    <a:pt x="150190" y="2342959"/>
                  </a:lnTo>
                  <a:lnTo>
                    <a:pt x="153250" y="2337612"/>
                  </a:lnTo>
                  <a:lnTo>
                    <a:pt x="153250" y="2325408"/>
                  </a:lnTo>
                  <a:lnTo>
                    <a:pt x="150190" y="2320074"/>
                  </a:lnTo>
                  <a:close/>
                </a:path>
                <a:path w="196850" h="2733675">
                  <a:moveTo>
                    <a:pt x="152450" y="2222449"/>
                  </a:moveTo>
                  <a:lnTo>
                    <a:pt x="144830" y="2222449"/>
                  </a:lnTo>
                  <a:lnTo>
                    <a:pt x="141808" y="2227795"/>
                  </a:lnTo>
                  <a:lnTo>
                    <a:pt x="141808" y="2240000"/>
                  </a:lnTo>
                  <a:lnTo>
                    <a:pt x="144830" y="2245334"/>
                  </a:lnTo>
                  <a:lnTo>
                    <a:pt x="152450" y="2245334"/>
                  </a:lnTo>
                  <a:lnTo>
                    <a:pt x="154736" y="2240000"/>
                  </a:lnTo>
                  <a:lnTo>
                    <a:pt x="154736" y="2227795"/>
                  </a:lnTo>
                  <a:lnTo>
                    <a:pt x="152450" y="2222449"/>
                  </a:lnTo>
                  <a:close/>
                </a:path>
                <a:path w="196850" h="2733675">
                  <a:moveTo>
                    <a:pt x="154000" y="2124887"/>
                  </a:moveTo>
                  <a:lnTo>
                    <a:pt x="147116" y="2124887"/>
                  </a:lnTo>
                  <a:lnTo>
                    <a:pt x="144068" y="2130221"/>
                  </a:lnTo>
                  <a:lnTo>
                    <a:pt x="144068" y="2142413"/>
                  </a:lnTo>
                  <a:lnTo>
                    <a:pt x="147116" y="2147747"/>
                  </a:lnTo>
                  <a:lnTo>
                    <a:pt x="154000" y="2147747"/>
                  </a:lnTo>
                  <a:lnTo>
                    <a:pt x="157048" y="2142413"/>
                  </a:lnTo>
                  <a:lnTo>
                    <a:pt x="157048" y="2130221"/>
                  </a:lnTo>
                  <a:lnTo>
                    <a:pt x="154000" y="2124887"/>
                  </a:lnTo>
                  <a:close/>
                </a:path>
                <a:path w="196850" h="2733675">
                  <a:moveTo>
                    <a:pt x="155511" y="2027301"/>
                  </a:moveTo>
                  <a:lnTo>
                    <a:pt x="148653" y="2027301"/>
                  </a:lnTo>
                  <a:lnTo>
                    <a:pt x="145605" y="2032634"/>
                  </a:lnTo>
                  <a:lnTo>
                    <a:pt x="145605" y="2044827"/>
                  </a:lnTo>
                  <a:lnTo>
                    <a:pt x="148653" y="2050173"/>
                  </a:lnTo>
                  <a:lnTo>
                    <a:pt x="155511" y="2050173"/>
                  </a:lnTo>
                  <a:lnTo>
                    <a:pt x="158546" y="2044827"/>
                  </a:lnTo>
                  <a:lnTo>
                    <a:pt x="158546" y="2032634"/>
                  </a:lnTo>
                  <a:lnTo>
                    <a:pt x="155511" y="2027301"/>
                  </a:lnTo>
                  <a:close/>
                </a:path>
                <a:path w="196850" h="2733675">
                  <a:moveTo>
                    <a:pt x="157810" y="1929701"/>
                  </a:moveTo>
                  <a:lnTo>
                    <a:pt x="150914" y="1929701"/>
                  </a:lnTo>
                  <a:lnTo>
                    <a:pt x="147891" y="1935035"/>
                  </a:lnTo>
                  <a:lnTo>
                    <a:pt x="147891" y="1947227"/>
                  </a:lnTo>
                  <a:lnTo>
                    <a:pt x="150914" y="1952586"/>
                  </a:lnTo>
                  <a:lnTo>
                    <a:pt x="157810" y="1952586"/>
                  </a:lnTo>
                  <a:lnTo>
                    <a:pt x="160870" y="1947227"/>
                  </a:lnTo>
                  <a:lnTo>
                    <a:pt x="160870" y="1935035"/>
                  </a:lnTo>
                  <a:lnTo>
                    <a:pt x="157810" y="1929701"/>
                  </a:lnTo>
                  <a:close/>
                </a:path>
                <a:path w="196850" h="2733675">
                  <a:moveTo>
                    <a:pt x="159308" y="1832114"/>
                  </a:moveTo>
                  <a:lnTo>
                    <a:pt x="152450" y="1832114"/>
                  </a:lnTo>
                  <a:lnTo>
                    <a:pt x="149415" y="1837435"/>
                  </a:lnTo>
                  <a:lnTo>
                    <a:pt x="149415" y="1849653"/>
                  </a:lnTo>
                  <a:lnTo>
                    <a:pt x="152450" y="1854974"/>
                  </a:lnTo>
                  <a:lnTo>
                    <a:pt x="159308" y="1854974"/>
                  </a:lnTo>
                  <a:lnTo>
                    <a:pt x="162369" y="1849653"/>
                  </a:lnTo>
                  <a:lnTo>
                    <a:pt x="162369" y="1837435"/>
                  </a:lnTo>
                  <a:lnTo>
                    <a:pt x="159308" y="1832114"/>
                  </a:lnTo>
                  <a:close/>
                </a:path>
                <a:path w="196850" h="2733675">
                  <a:moveTo>
                    <a:pt x="161620" y="1734527"/>
                  </a:moveTo>
                  <a:lnTo>
                    <a:pt x="154000" y="1734527"/>
                  </a:lnTo>
                  <a:lnTo>
                    <a:pt x="151688" y="1739849"/>
                  </a:lnTo>
                  <a:lnTo>
                    <a:pt x="151688" y="1752041"/>
                  </a:lnTo>
                  <a:lnTo>
                    <a:pt x="154000" y="1757375"/>
                  </a:lnTo>
                  <a:lnTo>
                    <a:pt x="161620" y="1757375"/>
                  </a:lnTo>
                  <a:lnTo>
                    <a:pt x="164655" y="1752041"/>
                  </a:lnTo>
                  <a:lnTo>
                    <a:pt x="164655" y="1739849"/>
                  </a:lnTo>
                  <a:lnTo>
                    <a:pt x="161620" y="1734527"/>
                  </a:lnTo>
                  <a:close/>
                </a:path>
                <a:path w="196850" h="2733675">
                  <a:moveTo>
                    <a:pt x="163144" y="1636953"/>
                  </a:moveTo>
                  <a:lnTo>
                    <a:pt x="156260" y="1636953"/>
                  </a:lnTo>
                  <a:lnTo>
                    <a:pt x="153250" y="1642275"/>
                  </a:lnTo>
                  <a:lnTo>
                    <a:pt x="153250" y="1654467"/>
                  </a:lnTo>
                  <a:lnTo>
                    <a:pt x="156260" y="1659813"/>
                  </a:lnTo>
                  <a:lnTo>
                    <a:pt x="163144" y="1659813"/>
                  </a:lnTo>
                  <a:lnTo>
                    <a:pt x="166179" y="1654467"/>
                  </a:lnTo>
                  <a:lnTo>
                    <a:pt x="166179" y="1642275"/>
                  </a:lnTo>
                  <a:lnTo>
                    <a:pt x="163144" y="1636953"/>
                  </a:lnTo>
                  <a:close/>
                </a:path>
                <a:path w="196850" h="2733675">
                  <a:moveTo>
                    <a:pt x="165442" y="1539341"/>
                  </a:moveTo>
                  <a:lnTo>
                    <a:pt x="157810" y="1539341"/>
                  </a:lnTo>
                  <a:lnTo>
                    <a:pt x="154736" y="1544675"/>
                  </a:lnTo>
                  <a:lnTo>
                    <a:pt x="154736" y="1556880"/>
                  </a:lnTo>
                  <a:lnTo>
                    <a:pt x="157810" y="1562201"/>
                  </a:lnTo>
                  <a:lnTo>
                    <a:pt x="165442" y="1562201"/>
                  </a:lnTo>
                  <a:lnTo>
                    <a:pt x="167716" y="1556880"/>
                  </a:lnTo>
                  <a:lnTo>
                    <a:pt x="167716" y="1544675"/>
                  </a:lnTo>
                  <a:lnTo>
                    <a:pt x="165442" y="1539341"/>
                  </a:lnTo>
                  <a:close/>
                </a:path>
                <a:path w="196850" h="2733675">
                  <a:moveTo>
                    <a:pt x="182194" y="585533"/>
                  </a:moveTo>
                  <a:lnTo>
                    <a:pt x="175336" y="585533"/>
                  </a:lnTo>
                  <a:lnTo>
                    <a:pt x="172288" y="590880"/>
                  </a:lnTo>
                  <a:lnTo>
                    <a:pt x="172288" y="603084"/>
                  </a:lnTo>
                  <a:lnTo>
                    <a:pt x="175336" y="608406"/>
                  </a:lnTo>
                  <a:lnTo>
                    <a:pt x="182194" y="608406"/>
                  </a:lnTo>
                  <a:lnTo>
                    <a:pt x="185254" y="603084"/>
                  </a:lnTo>
                  <a:lnTo>
                    <a:pt x="185254" y="590880"/>
                  </a:lnTo>
                  <a:lnTo>
                    <a:pt x="182194" y="585533"/>
                  </a:lnTo>
                  <a:close/>
                </a:path>
                <a:path w="196850" h="2733675">
                  <a:moveTo>
                    <a:pt x="184480" y="487959"/>
                  </a:moveTo>
                  <a:lnTo>
                    <a:pt x="176860" y="487959"/>
                  </a:lnTo>
                  <a:lnTo>
                    <a:pt x="173812" y="493293"/>
                  </a:lnTo>
                  <a:lnTo>
                    <a:pt x="173812" y="505485"/>
                  </a:lnTo>
                  <a:lnTo>
                    <a:pt x="176860" y="510819"/>
                  </a:lnTo>
                  <a:lnTo>
                    <a:pt x="184480" y="510819"/>
                  </a:lnTo>
                  <a:lnTo>
                    <a:pt x="186766" y="505485"/>
                  </a:lnTo>
                  <a:lnTo>
                    <a:pt x="186766" y="493293"/>
                  </a:lnTo>
                  <a:lnTo>
                    <a:pt x="184480" y="487959"/>
                  </a:lnTo>
                  <a:close/>
                </a:path>
                <a:path w="196850" h="2733675">
                  <a:moveTo>
                    <a:pt x="186004" y="390359"/>
                  </a:moveTo>
                  <a:lnTo>
                    <a:pt x="179133" y="390359"/>
                  </a:lnTo>
                  <a:lnTo>
                    <a:pt x="176098" y="395693"/>
                  </a:lnTo>
                  <a:lnTo>
                    <a:pt x="176098" y="407898"/>
                  </a:lnTo>
                  <a:lnTo>
                    <a:pt x="179133" y="413232"/>
                  </a:lnTo>
                  <a:lnTo>
                    <a:pt x="186004" y="413232"/>
                  </a:lnTo>
                  <a:lnTo>
                    <a:pt x="189052" y="407898"/>
                  </a:lnTo>
                  <a:lnTo>
                    <a:pt x="189052" y="395693"/>
                  </a:lnTo>
                  <a:lnTo>
                    <a:pt x="186004" y="390359"/>
                  </a:lnTo>
                  <a:close/>
                </a:path>
                <a:path w="196850" h="2733675">
                  <a:moveTo>
                    <a:pt x="187528" y="292773"/>
                  </a:moveTo>
                  <a:lnTo>
                    <a:pt x="180682" y="292773"/>
                  </a:lnTo>
                  <a:lnTo>
                    <a:pt x="177622" y="298094"/>
                  </a:lnTo>
                  <a:lnTo>
                    <a:pt x="177622" y="310299"/>
                  </a:lnTo>
                  <a:lnTo>
                    <a:pt x="180682" y="315645"/>
                  </a:lnTo>
                  <a:lnTo>
                    <a:pt x="187528" y="315645"/>
                  </a:lnTo>
                  <a:lnTo>
                    <a:pt x="190576" y="310299"/>
                  </a:lnTo>
                  <a:lnTo>
                    <a:pt x="190576" y="298094"/>
                  </a:lnTo>
                  <a:lnTo>
                    <a:pt x="187528" y="292773"/>
                  </a:lnTo>
                  <a:close/>
                </a:path>
                <a:path w="196850" h="2733675">
                  <a:moveTo>
                    <a:pt x="189801" y="195186"/>
                  </a:moveTo>
                  <a:lnTo>
                    <a:pt x="182956" y="195186"/>
                  </a:lnTo>
                  <a:lnTo>
                    <a:pt x="179908" y="200520"/>
                  </a:lnTo>
                  <a:lnTo>
                    <a:pt x="179908" y="212725"/>
                  </a:lnTo>
                  <a:lnTo>
                    <a:pt x="182956" y="218058"/>
                  </a:lnTo>
                  <a:lnTo>
                    <a:pt x="189801" y="218058"/>
                  </a:lnTo>
                  <a:lnTo>
                    <a:pt x="192874" y="212725"/>
                  </a:lnTo>
                  <a:lnTo>
                    <a:pt x="192874" y="200520"/>
                  </a:lnTo>
                  <a:lnTo>
                    <a:pt x="189801" y="195186"/>
                  </a:lnTo>
                  <a:close/>
                </a:path>
                <a:path w="196850" h="2733675">
                  <a:moveTo>
                    <a:pt x="191350" y="97599"/>
                  </a:moveTo>
                  <a:lnTo>
                    <a:pt x="184480" y="97599"/>
                  </a:lnTo>
                  <a:lnTo>
                    <a:pt x="181444" y="102920"/>
                  </a:lnTo>
                  <a:lnTo>
                    <a:pt x="181444" y="115125"/>
                  </a:lnTo>
                  <a:lnTo>
                    <a:pt x="184480" y="120459"/>
                  </a:lnTo>
                  <a:lnTo>
                    <a:pt x="191350" y="120459"/>
                  </a:lnTo>
                  <a:lnTo>
                    <a:pt x="194386" y="115125"/>
                  </a:lnTo>
                  <a:lnTo>
                    <a:pt x="194386" y="102920"/>
                  </a:lnTo>
                  <a:lnTo>
                    <a:pt x="191350" y="97599"/>
                  </a:lnTo>
                  <a:close/>
                </a:path>
                <a:path w="196850" h="2733675">
                  <a:moveTo>
                    <a:pt x="193662" y="0"/>
                  </a:moveTo>
                  <a:lnTo>
                    <a:pt x="186004" y="0"/>
                  </a:lnTo>
                  <a:lnTo>
                    <a:pt x="183718" y="5346"/>
                  </a:lnTo>
                  <a:lnTo>
                    <a:pt x="183718" y="17538"/>
                  </a:lnTo>
                  <a:lnTo>
                    <a:pt x="186004" y="22872"/>
                  </a:lnTo>
                  <a:lnTo>
                    <a:pt x="193662" y="22872"/>
                  </a:lnTo>
                  <a:lnTo>
                    <a:pt x="196697" y="17538"/>
                  </a:lnTo>
                  <a:lnTo>
                    <a:pt x="196697" y="5346"/>
                  </a:lnTo>
                  <a:lnTo>
                    <a:pt x="193662" y="0"/>
                  </a:lnTo>
                  <a:close/>
                </a:path>
              </a:pathLst>
            </a:custGeom>
            <a:solidFill>
              <a:srgbClr val="F6F6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874600" y="1243583"/>
              <a:ext cx="40640" cy="617220"/>
            </a:xfrm>
            <a:custGeom>
              <a:avLst/>
              <a:gdLst/>
              <a:ahLst/>
              <a:cxnLst/>
              <a:rect l="l" t="t" r="r" b="b"/>
              <a:pathLst>
                <a:path w="40639" h="617219">
                  <a:moveTo>
                    <a:pt x="40398" y="0"/>
                  </a:moveTo>
                  <a:lnTo>
                    <a:pt x="29717" y="614514"/>
                  </a:lnTo>
                </a:path>
                <a:path w="40639" h="617219">
                  <a:moveTo>
                    <a:pt x="10680" y="6096"/>
                  </a:moveTo>
                  <a:lnTo>
                    <a:pt x="0" y="61680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695992" y="3021863"/>
              <a:ext cx="460375" cy="939800"/>
            </a:xfrm>
            <a:custGeom>
              <a:avLst/>
              <a:gdLst/>
              <a:ahLst/>
              <a:cxnLst/>
              <a:rect l="l" t="t" r="r" b="b"/>
              <a:pathLst>
                <a:path w="460375" h="939800">
                  <a:moveTo>
                    <a:pt x="460095" y="939761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729139" y="3398215"/>
              <a:ext cx="63500" cy="47625"/>
            </a:xfrm>
            <a:custGeom>
              <a:avLst/>
              <a:gdLst/>
              <a:ahLst/>
              <a:cxnLst/>
              <a:rect l="l" t="t" r="r" b="b"/>
              <a:pathLst>
                <a:path w="63500" h="47625">
                  <a:moveTo>
                    <a:pt x="0" y="2273"/>
                  </a:moveTo>
                  <a:lnTo>
                    <a:pt x="58712" y="0"/>
                  </a:lnTo>
                  <a:lnTo>
                    <a:pt x="61747" y="0"/>
                  </a:lnTo>
                  <a:lnTo>
                    <a:pt x="63271" y="8381"/>
                  </a:lnTo>
                  <a:lnTo>
                    <a:pt x="63271" y="22847"/>
                  </a:lnTo>
                  <a:lnTo>
                    <a:pt x="63271" y="36575"/>
                  </a:lnTo>
                  <a:lnTo>
                    <a:pt x="60223" y="45707"/>
                  </a:lnTo>
                  <a:lnTo>
                    <a:pt x="57188" y="45707"/>
                  </a:lnTo>
                  <a:lnTo>
                    <a:pt x="1524" y="472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4237202" y="3343274"/>
              <a:ext cx="13335" cy="66040"/>
            </a:xfrm>
            <a:custGeom>
              <a:avLst/>
              <a:gdLst/>
              <a:ahLst/>
              <a:cxnLst/>
              <a:rect l="l" t="t" r="r" b="b"/>
              <a:pathLst>
                <a:path w="13335" h="66039">
                  <a:moveTo>
                    <a:pt x="6604" y="0"/>
                  </a:moveTo>
                  <a:lnTo>
                    <a:pt x="914" y="11099"/>
                  </a:lnTo>
                  <a:lnTo>
                    <a:pt x="0" y="43802"/>
                  </a:lnTo>
                  <a:lnTo>
                    <a:pt x="7861" y="65836"/>
                  </a:lnTo>
                  <a:lnTo>
                    <a:pt x="12433" y="55829"/>
                  </a:lnTo>
                  <a:lnTo>
                    <a:pt x="13195" y="15481"/>
                  </a:lnTo>
                  <a:lnTo>
                    <a:pt x="660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4245863" y="3341268"/>
              <a:ext cx="26034" cy="71755"/>
            </a:xfrm>
            <a:custGeom>
              <a:avLst/>
              <a:gdLst/>
              <a:ahLst/>
              <a:cxnLst/>
              <a:rect l="l" t="t" r="r" b="b"/>
              <a:pathLst>
                <a:path w="26035" h="71754">
                  <a:moveTo>
                    <a:pt x="25933" y="22085"/>
                  </a:moveTo>
                  <a:lnTo>
                    <a:pt x="25933" y="20561"/>
                  </a:lnTo>
                  <a:lnTo>
                    <a:pt x="25146" y="18275"/>
                  </a:lnTo>
                  <a:lnTo>
                    <a:pt x="24396" y="18275"/>
                  </a:lnTo>
                  <a:lnTo>
                    <a:pt x="23634" y="11417"/>
                  </a:lnTo>
                  <a:lnTo>
                    <a:pt x="19824" y="3784"/>
                  </a:lnTo>
                  <a:lnTo>
                    <a:pt x="16763" y="0"/>
                  </a:lnTo>
                  <a:lnTo>
                    <a:pt x="0" y="0"/>
                  </a:lnTo>
                  <a:lnTo>
                    <a:pt x="774" y="5308"/>
                  </a:lnTo>
                  <a:lnTo>
                    <a:pt x="3048" y="14465"/>
                  </a:lnTo>
                  <a:lnTo>
                    <a:pt x="6858" y="18275"/>
                  </a:lnTo>
                  <a:lnTo>
                    <a:pt x="5357" y="25880"/>
                  </a:lnTo>
                  <a:lnTo>
                    <a:pt x="4572" y="37342"/>
                  </a:lnTo>
                  <a:lnTo>
                    <a:pt x="4929" y="49373"/>
                  </a:lnTo>
                  <a:lnTo>
                    <a:pt x="6858" y="58686"/>
                  </a:lnTo>
                  <a:lnTo>
                    <a:pt x="3048" y="60998"/>
                  </a:lnTo>
                  <a:lnTo>
                    <a:pt x="774" y="67843"/>
                  </a:lnTo>
                  <a:lnTo>
                    <a:pt x="0" y="71666"/>
                  </a:lnTo>
                  <a:lnTo>
                    <a:pt x="16763" y="71666"/>
                  </a:lnTo>
                  <a:lnTo>
                    <a:pt x="17538" y="70878"/>
                  </a:lnTo>
                  <a:lnTo>
                    <a:pt x="18287" y="70116"/>
                  </a:lnTo>
                  <a:lnTo>
                    <a:pt x="19062" y="6859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4200334" y="3373830"/>
              <a:ext cx="13335" cy="132715"/>
            </a:xfrm>
            <a:custGeom>
              <a:avLst/>
              <a:gdLst/>
              <a:ahLst/>
              <a:cxnLst/>
              <a:rect l="l" t="t" r="r" b="b"/>
              <a:pathLst>
                <a:path w="13335" h="132714">
                  <a:moveTo>
                    <a:pt x="12966" y="130962"/>
                  </a:moveTo>
                  <a:lnTo>
                    <a:pt x="9207" y="117627"/>
                  </a:lnTo>
                  <a:lnTo>
                    <a:pt x="0" y="117627"/>
                  </a:lnTo>
                  <a:lnTo>
                    <a:pt x="3251" y="132092"/>
                  </a:lnTo>
                  <a:lnTo>
                    <a:pt x="12966" y="130962"/>
                  </a:lnTo>
                  <a:close/>
                </a:path>
                <a:path w="13335" h="132714">
                  <a:moveTo>
                    <a:pt x="13157" y="14287"/>
                  </a:moveTo>
                  <a:lnTo>
                    <a:pt x="9626" y="0"/>
                  </a:lnTo>
                  <a:lnTo>
                    <a:pt x="1003" y="0"/>
                  </a:lnTo>
                  <a:lnTo>
                    <a:pt x="5143" y="14287"/>
                  </a:lnTo>
                  <a:lnTo>
                    <a:pt x="13157" y="14287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4150753" y="2745549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22110" y="0"/>
                  </a:moveTo>
                  <a:lnTo>
                    <a:pt x="13512" y="1621"/>
                  </a:lnTo>
                  <a:lnTo>
                    <a:pt x="6483" y="6103"/>
                  </a:lnTo>
                  <a:lnTo>
                    <a:pt x="1740" y="12874"/>
                  </a:lnTo>
                  <a:lnTo>
                    <a:pt x="0" y="21361"/>
                  </a:lnTo>
                  <a:lnTo>
                    <a:pt x="1740" y="29849"/>
                  </a:lnTo>
                  <a:lnTo>
                    <a:pt x="6483" y="36610"/>
                  </a:lnTo>
                  <a:lnTo>
                    <a:pt x="13512" y="41081"/>
                  </a:lnTo>
                  <a:lnTo>
                    <a:pt x="22110" y="42697"/>
                  </a:lnTo>
                  <a:lnTo>
                    <a:pt x="30268" y="41081"/>
                  </a:lnTo>
                  <a:lnTo>
                    <a:pt x="37071" y="36610"/>
                  </a:lnTo>
                  <a:lnTo>
                    <a:pt x="41731" y="29849"/>
                  </a:lnTo>
                  <a:lnTo>
                    <a:pt x="43459" y="21361"/>
                  </a:lnTo>
                  <a:lnTo>
                    <a:pt x="41731" y="12874"/>
                  </a:lnTo>
                  <a:lnTo>
                    <a:pt x="37071" y="6103"/>
                  </a:lnTo>
                  <a:lnTo>
                    <a:pt x="30268" y="1621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4150753" y="2745549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4" h="43180">
                  <a:moveTo>
                    <a:pt x="22110" y="42697"/>
                  </a:moveTo>
                  <a:lnTo>
                    <a:pt x="30268" y="41081"/>
                  </a:lnTo>
                  <a:lnTo>
                    <a:pt x="37071" y="36610"/>
                  </a:lnTo>
                  <a:lnTo>
                    <a:pt x="41731" y="29849"/>
                  </a:lnTo>
                  <a:lnTo>
                    <a:pt x="43459" y="21361"/>
                  </a:lnTo>
                  <a:lnTo>
                    <a:pt x="41731" y="12874"/>
                  </a:lnTo>
                  <a:lnTo>
                    <a:pt x="37071" y="6103"/>
                  </a:lnTo>
                  <a:lnTo>
                    <a:pt x="30268" y="1621"/>
                  </a:lnTo>
                  <a:lnTo>
                    <a:pt x="22110" y="0"/>
                  </a:lnTo>
                  <a:lnTo>
                    <a:pt x="13512" y="1621"/>
                  </a:lnTo>
                  <a:lnTo>
                    <a:pt x="6483" y="6103"/>
                  </a:lnTo>
                  <a:lnTo>
                    <a:pt x="1740" y="12874"/>
                  </a:lnTo>
                  <a:lnTo>
                    <a:pt x="0" y="21361"/>
                  </a:lnTo>
                  <a:lnTo>
                    <a:pt x="1740" y="29849"/>
                  </a:lnTo>
                  <a:lnTo>
                    <a:pt x="6483" y="36610"/>
                  </a:lnTo>
                  <a:lnTo>
                    <a:pt x="13512" y="41081"/>
                  </a:lnTo>
                  <a:lnTo>
                    <a:pt x="22110" y="426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8" name="object 31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828237" y="2701328"/>
              <a:ext cx="93027" cy="93802"/>
            </a:xfrm>
            <a:prstGeom prst="rect">
              <a:avLst/>
            </a:prstGeom>
          </p:spPr>
        </p:pic>
        <p:sp>
          <p:nvSpPr>
            <p:cNvPr id="319" name="object 319"/>
            <p:cNvSpPr/>
            <p:nvPr/>
          </p:nvSpPr>
          <p:spPr>
            <a:xfrm>
              <a:off x="4276559" y="2424569"/>
              <a:ext cx="1363980" cy="330200"/>
            </a:xfrm>
            <a:custGeom>
              <a:avLst/>
              <a:gdLst/>
              <a:ahLst/>
              <a:cxnLst/>
              <a:rect l="l" t="t" r="r" b="b"/>
              <a:pathLst>
                <a:path w="1363979" h="330200">
                  <a:moveTo>
                    <a:pt x="838657" y="314121"/>
                  </a:moveTo>
                  <a:lnTo>
                    <a:pt x="1062812" y="320979"/>
                  </a:lnTo>
                </a:path>
                <a:path w="1363979" h="330200">
                  <a:moveTo>
                    <a:pt x="1140587" y="324015"/>
                  </a:moveTo>
                  <a:lnTo>
                    <a:pt x="1363979" y="330136"/>
                  </a:lnTo>
                </a:path>
                <a:path w="1363979" h="330200">
                  <a:moveTo>
                    <a:pt x="0" y="8407"/>
                  </a:moveTo>
                  <a:lnTo>
                    <a:pt x="0" y="14490"/>
                  </a:lnTo>
                  <a:lnTo>
                    <a:pt x="8381" y="14490"/>
                  </a:lnTo>
                  <a:lnTo>
                    <a:pt x="8381" y="10680"/>
                  </a:lnTo>
                </a:path>
                <a:path w="1363979" h="330200">
                  <a:moveTo>
                    <a:pt x="737260" y="0"/>
                  </a:moveTo>
                  <a:lnTo>
                    <a:pt x="737260" y="4584"/>
                  </a:lnTo>
                  <a:lnTo>
                    <a:pt x="744131" y="4584"/>
                  </a:lnTo>
                  <a:lnTo>
                    <a:pt x="744131" y="1524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0" name="object 320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970373" y="1489087"/>
              <a:ext cx="949972" cy="972083"/>
            </a:xfrm>
            <a:prstGeom prst="rect">
              <a:avLst/>
            </a:prstGeom>
          </p:spPr>
        </p:pic>
        <p:sp>
          <p:nvSpPr>
            <p:cNvPr id="321" name="object 321"/>
            <p:cNvSpPr/>
            <p:nvPr/>
          </p:nvSpPr>
          <p:spPr>
            <a:xfrm>
              <a:off x="4538814" y="1871827"/>
              <a:ext cx="13970" cy="22225"/>
            </a:xfrm>
            <a:custGeom>
              <a:avLst/>
              <a:gdLst/>
              <a:ahLst/>
              <a:cxnLst/>
              <a:rect l="l" t="t" r="r" b="b"/>
              <a:pathLst>
                <a:path w="13970" h="22225">
                  <a:moveTo>
                    <a:pt x="2311" y="19050"/>
                  </a:moveTo>
                  <a:lnTo>
                    <a:pt x="3822" y="21335"/>
                  </a:lnTo>
                  <a:lnTo>
                    <a:pt x="5346" y="22110"/>
                  </a:lnTo>
                  <a:lnTo>
                    <a:pt x="6883" y="22110"/>
                  </a:lnTo>
                  <a:lnTo>
                    <a:pt x="10706" y="22110"/>
                  </a:lnTo>
                  <a:lnTo>
                    <a:pt x="13741" y="17525"/>
                  </a:lnTo>
                  <a:lnTo>
                    <a:pt x="13741" y="11429"/>
                  </a:lnTo>
                  <a:lnTo>
                    <a:pt x="13741" y="5333"/>
                  </a:lnTo>
                  <a:lnTo>
                    <a:pt x="10706" y="0"/>
                  </a:lnTo>
                  <a:lnTo>
                    <a:pt x="6883" y="0"/>
                  </a:lnTo>
                  <a:lnTo>
                    <a:pt x="4584" y="0"/>
                  </a:lnTo>
                  <a:lnTo>
                    <a:pt x="3073" y="1524"/>
                  </a:lnTo>
                  <a:lnTo>
                    <a:pt x="1536" y="3035"/>
                  </a:lnTo>
                  <a:lnTo>
                    <a:pt x="0" y="533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" name="object 322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429798" y="1514246"/>
              <a:ext cx="94551" cy="237870"/>
            </a:xfrm>
            <a:prstGeom prst="rect">
              <a:avLst/>
            </a:prstGeom>
          </p:spPr>
        </p:pic>
        <p:sp>
          <p:nvSpPr>
            <p:cNvPr id="323" name="object 323"/>
            <p:cNvSpPr/>
            <p:nvPr/>
          </p:nvSpPr>
          <p:spPr>
            <a:xfrm>
              <a:off x="4470709" y="1759737"/>
              <a:ext cx="151765" cy="321945"/>
            </a:xfrm>
            <a:custGeom>
              <a:avLst/>
              <a:gdLst/>
              <a:ahLst/>
              <a:cxnLst/>
              <a:rect l="l" t="t" r="r" b="b"/>
              <a:pathLst>
                <a:path w="151764" h="321944">
                  <a:moveTo>
                    <a:pt x="151213" y="302679"/>
                  </a:moveTo>
                  <a:lnTo>
                    <a:pt x="130163" y="302788"/>
                  </a:lnTo>
                  <a:lnTo>
                    <a:pt x="111969" y="302969"/>
                  </a:lnTo>
                  <a:lnTo>
                    <a:pt x="97201" y="303005"/>
                  </a:lnTo>
                  <a:lnTo>
                    <a:pt x="58498" y="296973"/>
                  </a:lnTo>
                  <a:lnTo>
                    <a:pt x="31591" y="268381"/>
                  </a:lnTo>
                  <a:lnTo>
                    <a:pt x="26497" y="233218"/>
                  </a:lnTo>
                  <a:lnTo>
                    <a:pt x="29255" y="213486"/>
                  </a:lnTo>
                  <a:lnTo>
                    <a:pt x="33316" y="190327"/>
                  </a:lnTo>
                  <a:lnTo>
                    <a:pt x="36674" y="161447"/>
                  </a:lnTo>
                  <a:lnTo>
                    <a:pt x="42958" y="83108"/>
                  </a:lnTo>
                  <a:lnTo>
                    <a:pt x="44481" y="43554"/>
                  </a:lnTo>
                  <a:lnTo>
                    <a:pt x="45096" y="26173"/>
                  </a:lnTo>
                  <a:lnTo>
                    <a:pt x="45994" y="0"/>
                  </a:lnTo>
                </a:path>
                <a:path w="151764" h="321944">
                  <a:moveTo>
                    <a:pt x="19336" y="5333"/>
                  </a:moveTo>
                  <a:lnTo>
                    <a:pt x="18202" y="33106"/>
                  </a:lnTo>
                  <a:lnTo>
                    <a:pt x="17136" y="57089"/>
                  </a:lnTo>
                  <a:lnTo>
                    <a:pt x="16218" y="75782"/>
                  </a:lnTo>
                  <a:lnTo>
                    <a:pt x="15526" y="87680"/>
                  </a:lnTo>
                  <a:lnTo>
                    <a:pt x="15526" y="94551"/>
                  </a:lnTo>
                  <a:lnTo>
                    <a:pt x="13716" y="119911"/>
                  </a:lnTo>
                  <a:lnTo>
                    <a:pt x="11413" y="148202"/>
                  </a:lnTo>
                  <a:lnTo>
                    <a:pt x="8113" y="176351"/>
                  </a:lnTo>
                  <a:lnTo>
                    <a:pt x="3309" y="201282"/>
                  </a:lnTo>
                  <a:lnTo>
                    <a:pt x="0" y="226625"/>
                  </a:lnTo>
                  <a:lnTo>
                    <a:pt x="7392" y="273873"/>
                  </a:lnTo>
                  <a:lnTo>
                    <a:pt x="40395" y="312505"/>
                  </a:lnTo>
                  <a:lnTo>
                    <a:pt x="84008" y="320782"/>
                  </a:lnTo>
                  <a:lnTo>
                    <a:pt x="121762" y="321612"/>
                  </a:lnTo>
                  <a:lnTo>
                    <a:pt x="144355" y="321741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4" name="object 32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300969" y="1505076"/>
              <a:ext cx="193930" cy="243230"/>
            </a:xfrm>
            <a:prstGeom prst="rect">
              <a:avLst/>
            </a:prstGeom>
          </p:spPr>
        </p:pic>
        <p:sp>
          <p:nvSpPr>
            <p:cNvPr id="325" name="object 325"/>
            <p:cNvSpPr/>
            <p:nvPr/>
          </p:nvSpPr>
          <p:spPr>
            <a:xfrm>
              <a:off x="4320019" y="1495932"/>
              <a:ext cx="99695" cy="9525"/>
            </a:xfrm>
            <a:custGeom>
              <a:avLst/>
              <a:gdLst/>
              <a:ahLst/>
              <a:cxnLst/>
              <a:rect l="l" t="t" r="r" b="b"/>
              <a:pathLst>
                <a:path w="99695" h="9525">
                  <a:moveTo>
                    <a:pt x="0" y="0"/>
                  </a:moveTo>
                  <a:lnTo>
                    <a:pt x="19668" y="895"/>
                  </a:lnTo>
                  <a:lnTo>
                    <a:pt x="46983" y="3151"/>
                  </a:lnTo>
                  <a:lnTo>
                    <a:pt x="75584" y="6123"/>
                  </a:lnTo>
                  <a:lnTo>
                    <a:pt x="99110" y="9169"/>
                  </a:lnTo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6" name="object 326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451437" y="2874403"/>
              <a:ext cx="24422" cy="24396"/>
            </a:xfrm>
            <a:prstGeom prst="rect">
              <a:avLst/>
            </a:prstGeom>
          </p:spPr>
        </p:pic>
        <p:sp>
          <p:nvSpPr>
            <p:cNvPr id="327" name="object 327"/>
            <p:cNvSpPr/>
            <p:nvPr/>
          </p:nvSpPr>
          <p:spPr>
            <a:xfrm>
              <a:off x="5451436" y="2874403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204" y="24396"/>
                  </a:moveTo>
                  <a:lnTo>
                    <a:pt x="18313" y="24396"/>
                  </a:lnTo>
                  <a:lnTo>
                    <a:pt x="24422" y="19062"/>
                  </a:lnTo>
                  <a:lnTo>
                    <a:pt x="24422" y="12204"/>
                  </a:lnTo>
                  <a:lnTo>
                    <a:pt x="24422" y="6096"/>
                  </a:lnTo>
                  <a:lnTo>
                    <a:pt x="18313" y="0"/>
                  </a:lnTo>
                  <a:lnTo>
                    <a:pt x="12204" y="0"/>
                  </a:lnTo>
                  <a:lnTo>
                    <a:pt x="5346" y="0"/>
                  </a:lnTo>
                  <a:lnTo>
                    <a:pt x="0" y="6096"/>
                  </a:lnTo>
                  <a:lnTo>
                    <a:pt x="0" y="12204"/>
                  </a:lnTo>
                  <a:lnTo>
                    <a:pt x="0" y="19062"/>
                  </a:lnTo>
                  <a:lnTo>
                    <a:pt x="5346" y="24396"/>
                  </a:lnTo>
                  <a:lnTo>
                    <a:pt x="12204" y="2439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8" name="object 328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450713" y="2829420"/>
              <a:ext cx="24358" cy="24409"/>
            </a:xfrm>
            <a:prstGeom prst="rect">
              <a:avLst/>
            </a:prstGeom>
          </p:spPr>
        </p:pic>
        <p:sp>
          <p:nvSpPr>
            <p:cNvPr id="329" name="object 329"/>
            <p:cNvSpPr/>
            <p:nvPr/>
          </p:nvSpPr>
          <p:spPr>
            <a:xfrm>
              <a:off x="5450713" y="2829420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4" h="24764">
                  <a:moveTo>
                    <a:pt x="12204" y="24409"/>
                  </a:moveTo>
                  <a:lnTo>
                    <a:pt x="19037" y="24409"/>
                  </a:lnTo>
                  <a:lnTo>
                    <a:pt x="24358" y="19075"/>
                  </a:lnTo>
                  <a:lnTo>
                    <a:pt x="24358" y="12204"/>
                  </a:lnTo>
                  <a:lnTo>
                    <a:pt x="24358" y="6108"/>
                  </a:lnTo>
                  <a:lnTo>
                    <a:pt x="19037" y="0"/>
                  </a:lnTo>
                  <a:lnTo>
                    <a:pt x="12204" y="0"/>
                  </a:lnTo>
                  <a:lnTo>
                    <a:pt x="5295" y="0"/>
                  </a:lnTo>
                  <a:lnTo>
                    <a:pt x="0" y="6108"/>
                  </a:lnTo>
                  <a:lnTo>
                    <a:pt x="0" y="12204"/>
                  </a:lnTo>
                  <a:lnTo>
                    <a:pt x="0" y="19075"/>
                  </a:lnTo>
                  <a:lnTo>
                    <a:pt x="5295" y="24409"/>
                  </a:lnTo>
                  <a:lnTo>
                    <a:pt x="12204" y="244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0" name="object 330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334497" y="2916351"/>
              <a:ext cx="77774" cy="81572"/>
            </a:xfrm>
            <a:prstGeom prst="rect">
              <a:avLst/>
            </a:prstGeom>
          </p:spPr>
        </p:pic>
        <p:pic>
          <p:nvPicPr>
            <p:cNvPr id="331" name="object 331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888776" y="2850769"/>
              <a:ext cx="12204" cy="22898"/>
            </a:xfrm>
            <a:prstGeom prst="rect">
              <a:avLst/>
            </a:prstGeom>
          </p:spPr>
        </p:pic>
        <p:sp>
          <p:nvSpPr>
            <p:cNvPr id="332" name="object 332"/>
            <p:cNvSpPr/>
            <p:nvPr/>
          </p:nvSpPr>
          <p:spPr>
            <a:xfrm>
              <a:off x="4888776" y="2263698"/>
              <a:ext cx="861694" cy="610235"/>
            </a:xfrm>
            <a:custGeom>
              <a:avLst/>
              <a:gdLst/>
              <a:ahLst/>
              <a:cxnLst/>
              <a:rect l="l" t="t" r="r" b="b"/>
              <a:pathLst>
                <a:path w="861695" h="610235">
                  <a:moveTo>
                    <a:pt x="11442" y="607669"/>
                  </a:moveTo>
                  <a:lnTo>
                    <a:pt x="12204" y="606120"/>
                  </a:lnTo>
                  <a:lnTo>
                    <a:pt x="12204" y="603846"/>
                  </a:lnTo>
                  <a:lnTo>
                    <a:pt x="12204" y="602322"/>
                  </a:lnTo>
                  <a:lnTo>
                    <a:pt x="12204" y="593953"/>
                  </a:lnTo>
                  <a:lnTo>
                    <a:pt x="9918" y="587070"/>
                  </a:lnTo>
                  <a:lnTo>
                    <a:pt x="6096" y="587070"/>
                  </a:lnTo>
                  <a:lnTo>
                    <a:pt x="3048" y="587070"/>
                  </a:lnTo>
                  <a:lnTo>
                    <a:pt x="0" y="593953"/>
                  </a:lnTo>
                  <a:lnTo>
                    <a:pt x="0" y="602322"/>
                  </a:lnTo>
                  <a:lnTo>
                    <a:pt x="0" y="604596"/>
                  </a:lnTo>
                  <a:lnTo>
                    <a:pt x="774" y="607669"/>
                  </a:lnTo>
                  <a:lnTo>
                    <a:pt x="774" y="609968"/>
                  </a:lnTo>
                </a:path>
                <a:path w="861695" h="610235">
                  <a:moveTo>
                    <a:pt x="33553" y="583247"/>
                  </a:moveTo>
                  <a:lnTo>
                    <a:pt x="20599" y="584796"/>
                  </a:lnTo>
                  <a:lnTo>
                    <a:pt x="10668" y="591654"/>
                  </a:lnTo>
                </a:path>
                <a:path w="861695" h="610235">
                  <a:moveTo>
                    <a:pt x="588606" y="0"/>
                  </a:moveTo>
                  <a:lnTo>
                    <a:pt x="586599" y="9365"/>
                  </a:lnTo>
                  <a:lnTo>
                    <a:pt x="585736" y="20586"/>
                  </a:lnTo>
                  <a:lnTo>
                    <a:pt x="586874" y="32379"/>
                  </a:lnTo>
                  <a:lnTo>
                    <a:pt x="612339" y="61477"/>
                  </a:lnTo>
                  <a:lnTo>
                    <a:pt x="659985" y="68335"/>
                  </a:lnTo>
                  <a:lnTo>
                    <a:pt x="702195" y="70916"/>
                  </a:lnTo>
                  <a:lnTo>
                    <a:pt x="724174" y="72536"/>
                  </a:lnTo>
                  <a:lnTo>
                    <a:pt x="744797" y="74155"/>
                  </a:lnTo>
                  <a:lnTo>
                    <a:pt x="762992" y="76060"/>
                  </a:lnTo>
                  <a:lnTo>
                    <a:pt x="777684" y="78536"/>
                  </a:lnTo>
                  <a:lnTo>
                    <a:pt x="801787" y="82775"/>
                  </a:lnTo>
                  <a:lnTo>
                    <a:pt x="824182" y="85015"/>
                  </a:lnTo>
                  <a:lnTo>
                    <a:pt x="843724" y="84971"/>
                  </a:lnTo>
                  <a:lnTo>
                    <a:pt x="859269" y="82359"/>
                  </a:lnTo>
                  <a:lnTo>
                    <a:pt x="861542" y="81584"/>
                  </a:lnTo>
                </a:path>
                <a:path w="861695" h="610235">
                  <a:moveTo>
                    <a:pt x="6096" y="587070"/>
                  </a:moveTo>
                  <a:lnTo>
                    <a:pt x="10668" y="580237"/>
                  </a:lnTo>
                  <a:lnTo>
                    <a:pt x="20599" y="578688"/>
                  </a:lnTo>
                  <a:lnTo>
                    <a:pt x="35090" y="583247"/>
                  </a:lnTo>
                  <a:lnTo>
                    <a:pt x="35090" y="60766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727373" y="3754208"/>
              <a:ext cx="388620" cy="322580"/>
            </a:xfrm>
            <a:custGeom>
              <a:avLst/>
              <a:gdLst/>
              <a:ahLst/>
              <a:cxnLst/>
              <a:rect l="l" t="t" r="r" b="b"/>
              <a:pathLst>
                <a:path w="388620" h="322579">
                  <a:moveTo>
                    <a:pt x="388429" y="322351"/>
                  </a:moveTo>
                  <a:lnTo>
                    <a:pt x="0" y="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721816" y="1849704"/>
              <a:ext cx="38100" cy="104775"/>
            </a:xfrm>
            <a:custGeom>
              <a:avLst/>
              <a:gdLst/>
              <a:ahLst/>
              <a:cxnLst/>
              <a:rect l="l" t="t" r="r" b="b"/>
              <a:pathLst>
                <a:path w="38100" h="104775">
                  <a:moveTo>
                    <a:pt x="18970" y="486"/>
                  </a:moveTo>
                  <a:lnTo>
                    <a:pt x="7062" y="2662"/>
                  </a:lnTo>
                  <a:lnTo>
                    <a:pt x="0" y="12109"/>
                  </a:lnTo>
                  <a:lnTo>
                    <a:pt x="514" y="23699"/>
                  </a:lnTo>
                  <a:lnTo>
                    <a:pt x="8677" y="32791"/>
                  </a:lnTo>
                  <a:lnTo>
                    <a:pt x="12256" y="36041"/>
                  </a:lnTo>
                  <a:lnTo>
                    <a:pt x="12115" y="39363"/>
                  </a:lnTo>
                  <a:lnTo>
                    <a:pt x="9113" y="43399"/>
                  </a:lnTo>
                  <a:lnTo>
                    <a:pt x="4105" y="48793"/>
                  </a:lnTo>
                  <a:lnTo>
                    <a:pt x="849" y="55974"/>
                  </a:lnTo>
                  <a:lnTo>
                    <a:pt x="957" y="63944"/>
                  </a:lnTo>
                  <a:lnTo>
                    <a:pt x="3782" y="71199"/>
                  </a:lnTo>
                  <a:lnTo>
                    <a:pt x="8677" y="76238"/>
                  </a:lnTo>
                  <a:lnTo>
                    <a:pt x="15547" y="80048"/>
                  </a:lnTo>
                  <a:lnTo>
                    <a:pt x="10213" y="83096"/>
                  </a:lnTo>
                  <a:lnTo>
                    <a:pt x="1057" y="86169"/>
                  </a:lnTo>
                  <a:lnTo>
                    <a:pt x="1057" y="104444"/>
                  </a:lnTo>
                  <a:lnTo>
                    <a:pt x="36121" y="104444"/>
                  </a:lnTo>
                  <a:lnTo>
                    <a:pt x="36121" y="86169"/>
                  </a:lnTo>
                  <a:lnTo>
                    <a:pt x="27739" y="83096"/>
                  </a:lnTo>
                  <a:lnTo>
                    <a:pt x="22405" y="80048"/>
                  </a:lnTo>
                  <a:lnTo>
                    <a:pt x="29251" y="76238"/>
                  </a:lnTo>
                  <a:lnTo>
                    <a:pt x="33832" y="71199"/>
                  </a:lnTo>
                  <a:lnTo>
                    <a:pt x="36698" y="63944"/>
                  </a:lnTo>
                  <a:lnTo>
                    <a:pt x="36989" y="55974"/>
                  </a:lnTo>
                  <a:lnTo>
                    <a:pt x="33848" y="48793"/>
                  </a:lnTo>
                  <a:lnTo>
                    <a:pt x="28736" y="43399"/>
                  </a:lnTo>
                  <a:lnTo>
                    <a:pt x="25549" y="39363"/>
                  </a:lnTo>
                  <a:lnTo>
                    <a:pt x="25361" y="36041"/>
                  </a:lnTo>
                  <a:lnTo>
                    <a:pt x="29251" y="32791"/>
                  </a:lnTo>
                  <a:lnTo>
                    <a:pt x="37416" y="23699"/>
                  </a:lnTo>
                  <a:lnTo>
                    <a:pt x="37934" y="12109"/>
                  </a:lnTo>
                  <a:lnTo>
                    <a:pt x="30876" y="2662"/>
                  </a:lnTo>
                  <a:lnTo>
                    <a:pt x="18970" y="486"/>
                  </a:lnTo>
                  <a:close/>
                </a:path>
                <a:path w="38100" h="104775">
                  <a:moveTo>
                    <a:pt x="21631" y="0"/>
                  </a:moveTo>
                  <a:lnTo>
                    <a:pt x="16309" y="0"/>
                  </a:lnTo>
                  <a:lnTo>
                    <a:pt x="18970" y="486"/>
                  </a:lnTo>
                  <a:lnTo>
                    <a:pt x="21631" y="0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721816" y="1849704"/>
              <a:ext cx="38100" cy="104775"/>
            </a:xfrm>
            <a:custGeom>
              <a:avLst/>
              <a:gdLst/>
              <a:ahLst/>
              <a:cxnLst/>
              <a:rect l="l" t="t" r="r" b="b"/>
              <a:pathLst>
                <a:path w="38100" h="104775">
                  <a:moveTo>
                    <a:pt x="16309" y="0"/>
                  </a:moveTo>
                  <a:lnTo>
                    <a:pt x="30876" y="2662"/>
                  </a:lnTo>
                  <a:lnTo>
                    <a:pt x="37934" y="12109"/>
                  </a:lnTo>
                  <a:lnTo>
                    <a:pt x="37416" y="23699"/>
                  </a:lnTo>
                  <a:lnTo>
                    <a:pt x="29251" y="32791"/>
                  </a:lnTo>
                  <a:lnTo>
                    <a:pt x="25361" y="36041"/>
                  </a:lnTo>
                  <a:lnTo>
                    <a:pt x="25549" y="39363"/>
                  </a:lnTo>
                  <a:lnTo>
                    <a:pt x="28736" y="43399"/>
                  </a:lnTo>
                  <a:lnTo>
                    <a:pt x="33848" y="48793"/>
                  </a:lnTo>
                  <a:lnTo>
                    <a:pt x="36989" y="55974"/>
                  </a:lnTo>
                  <a:lnTo>
                    <a:pt x="36698" y="63944"/>
                  </a:lnTo>
                  <a:lnTo>
                    <a:pt x="33832" y="71199"/>
                  </a:lnTo>
                  <a:lnTo>
                    <a:pt x="29251" y="76238"/>
                  </a:lnTo>
                  <a:lnTo>
                    <a:pt x="22405" y="80048"/>
                  </a:lnTo>
                  <a:lnTo>
                    <a:pt x="27739" y="83096"/>
                  </a:lnTo>
                  <a:lnTo>
                    <a:pt x="36121" y="86169"/>
                  </a:lnTo>
                  <a:lnTo>
                    <a:pt x="36121" y="104444"/>
                  </a:lnTo>
                  <a:lnTo>
                    <a:pt x="1057" y="104444"/>
                  </a:lnTo>
                  <a:lnTo>
                    <a:pt x="1057" y="86169"/>
                  </a:lnTo>
                  <a:lnTo>
                    <a:pt x="10213" y="83096"/>
                  </a:lnTo>
                  <a:lnTo>
                    <a:pt x="15547" y="80048"/>
                  </a:lnTo>
                  <a:lnTo>
                    <a:pt x="8677" y="76238"/>
                  </a:lnTo>
                  <a:lnTo>
                    <a:pt x="3782" y="71199"/>
                  </a:lnTo>
                  <a:lnTo>
                    <a:pt x="957" y="63944"/>
                  </a:lnTo>
                  <a:lnTo>
                    <a:pt x="849" y="55974"/>
                  </a:lnTo>
                  <a:lnTo>
                    <a:pt x="4105" y="48793"/>
                  </a:lnTo>
                  <a:lnTo>
                    <a:pt x="9113" y="43399"/>
                  </a:lnTo>
                  <a:lnTo>
                    <a:pt x="12115" y="39363"/>
                  </a:lnTo>
                  <a:lnTo>
                    <a:pt x="12256" y="36041"/>
                  </a:lnTo>
                  <a:lnTo>
                    <a:pt x="8677" y="32791"/>
                  </a:lnTo>
                  <a:lnTo>
                    <a:pt x="514" y="23699"/>
                  </a:lnTo>
                  <a:lnTo>
                    <a:pt x="0" y="12109"/>
                  </a:lnTo>
                  <a:lnTo>
                    <a:pt x="7062" y="2662"/>
                  </a:lnTo>
                  <a:lnTo>
                    <a:pt x="21631" y="0"/>
                  </a:lnTo>
                  <a:lnTo>
                    <a:pt x="16309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6" name="object 336"/>
          <p:cNvGrpSpPr/>
          <p:nvPr/>
        </p:nvGrpSpPr>
        <p:grpSpPr>
          <a:xfrm>
            <a:off x="7970913" y="5890514"/>
            <a:ext cx="2921000" cy="2519680"/>
            <a:chOff x="2916313" y="5890514"/>
            <a:chExt cx="2921000" cy="2519680"/>
          </a:xfrm>
        </p:grpSpPr>
        <p:sp>
          <p:nvSpPr>
            <p:cNvPr id="337" name="object 337"/>
            <p:cNvSpPr/>
            <p:nvPr/>
          </p:nvSpPr>
          <p:spPr>
            <a:xfrm>
              <a:off x="3770172" y="5969787"/>
              <a:ext cx="946785" cy="1736089"/>
            </a:xfrm>
            <a:custGeom>
              <a:avLst/>
              <a:gdLst/>
              <a:ahLst/>
              <a:cxnLst/>
              <a:rect l="l" t="t" r="r" b="b"/>
              <a:pathLst>
                <a:path w="946785" h="1736090">
                  <a:moveTo>
                    <a:pt x="43446" y="0"/>
                  </a:moveTo>
                  <a:lnTo>
                    <a:pt x="22970" y="576"/>
                  </a:lnTo>
                  <a:lnTo>
                    <a:pt x="12990" y="4610"/>
                  </a:lnTo>
                  <a:lnTo>
                    <a:pt x="10665" y="15559"/>
                  </a:lnTo>
                  <a:lnTo>
                    <a:pt x="13157" y="36880"/>
                  </a:lnTo>
                  <a:lnTo>
                    <a:pt x="10528" y="86918"/>
                  </a:lnTo>
                  <a:lnTo>
                    <a:pt x="15798" y="94805"/>
                  </a:lnTo>
                  <a:lnTo>
                    <a:pt x="15798" y="127723"/>
                  </a:lnTo>
                  <a:lnTo>
                    <a:pt x="10528" y="135636"/>
                  </a:lnTo>
                  <a:lnTo>
                    <a:pt x="10528" y="204101"/>
                  </a:lnTo>
                  <a:lnTo>
                    <a:pt x="18415" y="209372"/>
                  </a:lnTo>
                  <a:lnTo>
                    <a:pt x="18415" y="277837"/>
                  </a:lnTo>
                  <a:lnTo>
                    <a:pt x="10528" y="284416"/>
                  </a:lnTo>
                  <a:lnTo>
                    <a:pt x="11849" y="603072"/>
                  </a:lnTo>
                  <a:lnTo>
                    <a:pt x="0" y="616229"/>
                  </a:lnTo>
                  <a:lnTo>
                    <a:pt x="1308" y="791362"/>
                  </a:lnTo>
                  <a:lnTo>
                    <a:pt x="7886" y="797953"/>
                  </a:lnTo>
                  <a:lnTo>
                    <a:pt x="6578" y="833501"/>
                  </a:lnTo>
                  <a:lnTo>
                    <a:pt x="1308" y="840079"/>
                  </a:lnTo>
                  <a:lnTo>
                    <a:pt x="3937" y="1181125"/>
                  </a:lnTo>
                  <a:lnTo>
                    <a:pt x="7886" y="1185075"/>
                  </a:lnTo>
                  <a:lnTo>
                    <a:pt x="5270" y="1189012"/>
                  </a:lnTo>
                  <a:lnTo>
                    <a:pt x="7886" y="1352295"/>
                  </a:lnTo>
                  <a:lnTo>
                    <a:pt x="21056" y="1369415"/>
                  </a:lnTo>
                  <a:lnTo>
                    <a:pt x="21056" y="1424724"/>
                  </a:lnTo>
                  <a:lnTo>
                    <a:pt x="22377" y="1433931"/>
                  </a:lnTo>
                  <a:lnTo>
                    <a:pt x="14478" y="1441843"/>
                  </a:lnTo>
                  <a:lnTo>
                    <a:pt x="15798" y="1506359"/>
                  </a:lnTo>
                  <a:lnTo>
                    <a:pt x="22377" y="1514259"/>
                  </a:lnTo>
                  <a:lnTo>
                    <a:pt x="21056" y="1547177"/>
                  </a:lnTo>
                  <a:lnTo>
                    <a:pt x="15798" y="1552435"/>
                  </a:lnTo>
                  <a:lnTo>
                    <a:pt x="14478" y="1584045"/>
                  </a:lnTo>
                  <a:lnTo>
                    <a:pt x="19748" y="1590624"/>
                  </a:lnTo>
                  <a:lnTo>
                    <a:pt x="21056" y="1610385"/>
                  </a:lnTo>
                  <a:lnTo>
                    <a:pt x="22252" y="1633880"/>
                  </a:lnTo>
                  <a:lnTo>
                    <a:pt x="25669" y="1645277"/>
                  </a:lnTo>
                  <a:lnTo>
                    <a:pt x="34026" y="1647784"/>
                  </a:lnTo>
                  <a:lnTo>
                    <a:pt x="50037" y="1644611"/>
                  </a:lnTo>
                  <a:lnTo>
                    <a:pt x="888784" y="1734146"/>
                  </a:lnTo>
                  <a:lnTo>
                    <a:pt x="910896" y="1736067"/>
                  </a:lnTo>
                  <a:lnTo>
                    <a:pt x="922383" y="1734651"/>
                  </a:lnTo>
                  <a:lnTo>
                    <a:pt x="926947" y="1728049"/>
                  </a:lnTo>
                  <a:lnTo>
                    <a:pt x="928293" y="1714411"/>
                  </a:lnTo>
                  <a:lnTo>
                    <a:pt x="930935" y="1643303"/>
                  </a:lnTo>
                  <a:lnTo>
                    <a:pt x="940155" y="1634083"/>
                  </a:lnTo>
                  <a:lnTo>
                    <a:pt x="937514" y="1594573"/>
                  </a:lnTo>
                  <a:lnTo>
                    <a:pt x="930935" y="1598523"/>
                  </a:lnTo>
                  <a:lnTo>
                    <a:pt x="932243" y="1524787"/>
                  </a:lnTo>
                  <a:lnTo>
                    <a:pt x="941463" y="1511617"/>
                  </a:lnTo>
                  <a:lnTo>
                    <a:pt x="934885" y="1514259"/>
                  </a:lnTo>
                  <a:lnTo>
                    <a:pt x="936205" y="1451051"/>
                  </a:lnTo>
                  <a:lnTo>
                    <a:pt x="926998" y="1437894"/>
                  </a:lnTo>
                  <a:lnTo>
                    <a:pt x="926998" y="1262760"/>
                  </a:lnTo>
                  <a:lnTo>
                    <a:pt x="940155" y="1237741"/>
                  </a:lnTo>
                  <a:lnTo>
                    <a:pt x="938822" y="675487"/>
                  </a:lnTo>
                  <a:lnTo>
                    <a:pt x="937514" y="325234"/>
                  </a:lnTo>
                  <a:lnTo>
                    <a:pt x="944092" y="319976"/>
                  </a:lnTo>
                  <a:lnTo>
                    <a:pt x="945413" y="240969"/>
                  </a:lnTo>
                  <a:lnTo>
                    <a:pt x="938822" y="244919"/>
                  </a:lnTo>
                  <a:lnTo>
                    <a:pt x="937514" y="176441"/>
                  </a:lnTo>
                  <a:lnTo>
                    <a:pt x="946721" y="161963"/>
                  </a:lnTo>
                  <a:lnTo>
                    <a:pt x="946721" y="125094"/>
                  </a:lnTo>
                  <a:lnTo>
                    <a:pt x="940155" y="123774"/>
                  </a:lnTo>
                  <a:lnTo>
                    <a:pt x="940155" y="85598"/>
                  </a:lnTo>
                  <a:lnTo>
                    <a:pt x="936205" y="80327"/>
                  </a:lnTo>
                  <a:lnTo>
                    <a:pt x="933551" y="53987"/>
                  </a:lnTo>
                  <a:lnTo>
                    <a:pt x="933078" y="40225"/>
                  </a:lnTo>
                  <a:lnTo>
                    <a:pt x="929767" y="32758"/>
                  </a:lnTo>
                  <a:lnTo>
                    <a:pt x="920778" y="28993"/>
                  </a:lnTo>
                  <a:lnTo>
                    <a:pt x="903274" y="26339"/>
                  </a:lnTo>
                  <a:lnTo>
                    <a:pt x="192791" y="4115"/>
                  </a:lnTo>
                  <a:lnTo>
                    <a:pt x="4344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770172" y="5969787"/>
              <a:ext cx="946785" cy="1736089"/>
            </a:xfrm>
            <a:custGeom>
              <a:avLst/>
              <a:gdLst/>
              <a:ahLst/>
              <a:cxnLst/>
              <a:rect l="l" t="t" r="r" b="b"/>
              <a:pathLst>
                <a:path w="946785" h="1736090">
                  <a:moveTo>
                    <a:pt x="13157" y="36880"/>
                  </a:moveTo>
                  <a:lnTo>
                    <a:pt x="10665" y="15559"/>
                  </a:lnTo>
                  <a:lnTo>
                    <a:pt x="12990" y="4610"/>
                  </a:lnTo>
                  <a:lnTo>
                    <a:pt x="22970" y="576"/>
                  </a:lnTo>
                  <a:lnTo>
                    <a:pt x="43446" y="0"/>
                  </a:lnTo>
                  <a:lnTo>
                    <a:pt x="192791" y="4115"/>
                  </a:lnTo>
                  <a:lnTo>
                    <a:pt x="486690" y="13169"/>
                  </a:lnTo>
                  <a:lnTo>
                    <a:pt x="773925" y="22224"/>
                  </a:lnTo>
                  <a:lnTo>
                    <a:pt x="903274" y="26339"/>
                  </a:lnTo>
                  <a:lnTo>
                    <a:pt x="933551" y="53987"/>
                  </a:lnTo>
                  <a:lnTo>
                    <a:pt x="936205" y="80327"/>
                  </a:lnTo>
                  <a:lnTo>
                    <a:pt x="940155" y="85598"/>
                  </a:lnTo>
                  <a:lnTo>
                    <a:pt x="940155" y="123774"/>
                  </a:lnTo>
                  <a:lnTo>
                    <a:pt x="946721" y="125094"/>
                  </a:lnTo>
                  <a:lnTo>
                    <a:pt x="946721" y="161963"/>
                  </a:lnTo>
                  <a:lnTo>
                    <a:pt x="937514" y="176441"/>
                  </a:lnTo>
                  <a:lnTo>
                    <a:pt x="938822" y="244919"/>
                  </a:lnTo>
                  <a:lnTo>
                    <a:pt x="945413" y="240969"/>
                  </a:lnTo>
                  <a:lnTo>
                    <a:pt x="944092" y="319976"/>
                  </a:lnTo>
                  <a:lnTo>
                    <a:pt x="937514" y="325234"/>
                  </a:lnTo>
                  <a:lnTo>
                    <a:pt x="938822" y="675487"/>
                  </a:lnTo>
                  <a:lnTo>
                    <a:pt x="940155" y="1237741"/>
                  </a:lnTo>
                  <a:lnTo>
                    <a:pt x="926998" y="1262760"/>
                  </a:lnTo>
                  <a:lnTo>
                    <a:pt x="926998" y="1437894"/>
                  </a:lnTo>
                  <a:lnTo>
                    <a:pt x="936205" y="1451051"/>
                  </a:lnTo>
                  <a:lnTo>
                    <a:pt x="934885" y="1514259"/>
                  </a:lnTo>
                  <a:lnTo>
                    <a:pt x="941463" y="1511617"/>
                  </a:lnTo>
                  <a:lnTo>
                    <a:pt x="932243" y="1524787"/>
                  </a:lnTo>
                  <a:lnTo>
                    <a:pt x="930935" y="1598523"/>
                  </a:lnTo>
                  <a:lnTo>
                    <a:pt x="937514" y="1594573"/>
                  </a:lnTo>
                  <a:lnTo>
                    <a:pt x="940155" y="1634083"/>
                  </a:lnTo>
                  <a:lnTo>
                    <a:pt x="930935" y="1643303"/>
                  </a:lnTo>
                  <a:lnTo>
                    <a:pt x="928293" y="1714411"/>
                  </a:lnTo>
                  <a:lnTo>
                    <a:pt x="926947" y="1728049"/>
                  </a:lnTo>
                  <a:lnTo>
                    <a:pt x="922383" y="1734651"/>
                  </a:lnTo>
                  <a:lnTo>
                    <a:pt x="910896" y="1736067"/>
                  </a:lnTo>
                  <a:lnTo>
                    <a:pt x="888784" y="1734146"/>
                  </a:lnTo>
                  <a:lnTo>
                    <a:pt x="50037" y="1644611"/>
                  </a:lnTo>
                  <a:lnTo>
                    <a:pt x="34026" y="1647784"/>
                  </a:lnTo>
                  <a:lnTo>
                    <a:pt x="25669" y="1645277"/>
                  </a:lnTo>
                  <a:lnTo>
                    <a:pt x="22252" y="1633880"/>
                  </a:lnTo>
                  <a:lnTo>
                    <a:pt x="21056" y="1610385"/>
                  </a:lnTo>
                  <a:lnTo>
                    <a:pt x="19748" y="1590624"/>
                  </a:lnTo>
                  <a:lnTo>
                    <a:pt x="14478" y="1584045"/>
                  </a:lnTo>
                  <a:lnTo>
                    <a:pt x="15798" y="1552435"/>
                  </a:lnTo>
                  <a:lnTo>
                    <a:pt x="21056" y="1547177"/>
                  </a:lnTo>
                  <a:lnTo>
                    <a:pt x="22377" y="1514259"/>
                  </a:lnTo>
                  <a:lnTo>
                    <a:pt x="15798" y="1506359"/>
                  </a:lnTo>
                  <a:lnTo>
                    <a:pt x="14478" y="1441843"/>
                  </a:lnTo>
                  <a:lnTo>
                    <a:pt x="22377" y="1433931"/>
                  </a:lnTo>
                  <a:lnTo>
                    <a:pt x="21056" y="1424724"/>
                  </a:lnTo>
                  <a:lnTo>
                    <a:pt x="21056" y="1369415"/>
                  </a:lnTo>
                  <a:lnTo>
                    <a:pt x="7886" y="1352295"/>
                  </a:lnTo>
                  <a:lnTo>
                    <a:pt x="5270" y="1189012"/>
                  </a:lnTo>
                  <a:lnTo>
                    <a:pt x="7886" y="1185075"/>
                  </a:lnTo>
                  <a:lnTo>
                    <a:pt x="3937" y="1181125"/>
                  </a:lnTo>
                  <a:lnTo>
                    <a:pt x="1308" y="840079"/>
                  </a:lnTo>
                  <a:lnTo>
                    <a:pt x="6578" y="833501"/>
                  </a:lnTo>
                  <a:lnTo>
                    <a:pt x="7886" y="797953"/>
                  </a:lnTo>
                  <a:lnTo>
                    <a:pt x="1308" y="791362"/>
                  </a:lnTo>
                  <a:lnTo>
                    <a:pt x="0" y="616229"/>
                  </a:lnTo>
                  <a:lnTo>
                    <a:pt x="11849" y="603072"/>
                  </a:lnTo>
                  <a:lnTo>
                    <a:pt x="10528" y="284416"/>
                  </a:lnTo>
                  <a:lnTo>
                    <a:pt x="18415" y="277837"/>
                  </a:lnTo>
                  <a:lnTo>
                    <a:pt x="18415" y="209372"/>
                  </a:lnTo>
                  <a:lnTo>
                    <a:pt x="10528" y="204101"/>
                  </a:lnTo>
                  <a:lnTo>
                    <a:pt x="10528" y="135636"/>
                  </a:lnTo>
                  <a:lnTo>
                    <a:pt x="15798" y="127723"/>
                  </a:lnTo>
                  <a:lnTo>
                    <a:pt x="15798" y="94805"/>
                  </a:lnTo>
                  <a:lnTo>
                    <a:pt x="10528" y="86918"/>
                  </a:lnTo>
                  <a:lnTo>
                    <a:pt x="13157" y="368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800449" y="5930290"/>
              <a:ext cx="995680" cy="1754505"/>
            </a:xfrm>
            <a:custGeom>
              <a:avLst/>
              <a:gdLst/>
              <a:ahLst/>
              <a:cxnLst/>
              <a:rect l="l" t="t" r="r" b="b"/>
              <a:pathLst>
                <a:path w="995679" h="1754504">
                  <a:moveTo>
                    <a:pt x="119824" y="0"/>
                  </a:moveTo>
                  <a:lnTo>
                    <a:pt x="0" y="39497"/>
                  </a:lnTo>
                  <a:lnTo>
                    <a:pt x="861148" y="64528"/>
                  </a:lnTo>
                  <a:lnTo>
                    <a:pt x="885502" y="68681"/>
                  </a:lnTo>
                  <a:lnTo>
                    <a:pt x="898009" y="73082"/>
                  </a:lnTo>
                  <a:lnTo>
                    <a:pt x="902616" y="80444"/>
                  </a:lnTo>
                  <a:lnTo>
                    <a:pt x="903274" y="93484"/>
                  </a:lnTo>
                  <a:lnTo>
                    <a:pt x="905929" y="119824"/>
                  </a:lnTo>
                  <a:lnTo>
                    <a:pt x="909878" y="125095"/>
                  </a:lnTo>
                  <a:lnTo>
                    <a:pt x="909878" y="163271"/>
                  </a:lnTo>
                  <a:lnTo>
                    <a:pt x="916444" y="164591"/>
                  </a:lnTo>
                  <a:lnTo>
                    <a:pt x="916444" y="201460"/>
                  </a:lnTo>
                  <a:lnTo>
                    <a:pt x="907237" y="215938"/>
                  </a:lnTo>
                  <a:lnTo>
                    <a:pt x="908545" y="284416"/>
                  </a:lnTo>
                  <a:lnTo>
                    <a:pt x="915136" y="280466"/>
                  </a:lnTo>
                  <a:lnTo>
                    <a:pt x="913815" y="359473"/>
                  </a:lnTo>
                  <a:lnTo>
                    <a:pt x="907237" y="364731"/>
                  </a:lnTo>
                  <a:lnTo>
                    <a:pt x="909878" y="1277239"/>
                  </a:lnTo>
                  <a:lnTo>
                    <a:pt x="896721" y="1302258"/>
                  </a:lnTo>
                  <a:lnTo>
                    <a:pt x="896721" y="1477391"/>
                  </a:lnTo>
                  <a:lnTo>
                    <a:pt x="905929" y="1490548"/>
                  </a:lnTo>
                  <a:lnTo>
                    <a:pt x="904608" y="1553756"/>
                  </a:lnTo>
                  <a:lnTo>
                    <a:pt x="911186" y="1551114"/>
                  </a:lnTo>
                  <a:lnTo>
                    <a:pt x="901966" y="1564284"/>
                  </a:lnTo>
                  <a:lnTo>
                    <a:pt x="900658" y="1638020"/>
                  </a:lnTo>
                  <a:lnTo>
                    <a:pt x="907237" y="1634070"/>
                  </a:lnTo>
                  <a:lnTo>
                    <a:pt x="909878" y="1673580"/>
                  </a:lnTo>
                  <a:lnTo>
                    <a:pt x="900658" y="1682800"/>
                  </a:lnTo>
                  <a:lnTo>
                    <a:pt x="898017" y="1753908"/>
                  </a:lnTo>
                  <a:lnTo>
                    <a:pt x="980960" y="1651190"/>
                  </a:lnTo>
                  <a:lnTo>
                    <a:pt x="979652" y="1626184"/>
                  </a:lnTo>
                  <a:lnTo>
                    <a:pt x="987564" y="1616964"/>
                  </a:lnTo>
                  <a:lnTo>
                    <a:pt x="986231" y="1190332"/>
                  </a:lnTo>
                  <a:lnTo>
                    <a:pt x="995464" y="81648"/>
                  </a:lnTo>
                  <a:lnTo>
                    <a:pt x="990193" y="73736"/>
                  </a:lnTo>
                  <a:lnTo>
                    <a:pt x="988872" y="48717"/>
                  </a:lnTo>
                  <a:lnTo>
                    <a:pt x="988338" y="31275"/>
                  </a:lnTo>
                  <a:lnTo>
                    <a:pt x="984594" y="22718"/>
                  </a:lnTo>
                  <a:lnTo>
                    <a:pt x="974433" y="20579"/>
                  </a:lnTo>
                  <a:lnTo>
                    <a:pt x="954646" y="22390"/>
                  </a:lnTo>
                  <a:lnTo>
                    <a:pt x="886180" y="60566"/>
                  </a:lnTo>
                  <a:lnTo>
                    <a:pt x="732129" y="53987"/>
                  </a:lnTo>
                  <a:lnTo>
                    <a:pt x="730796" y="47409"/>
                  </a:lnTo>
                  <a:lnTo>
                    <a:pt x="721588" y="47409"/>
                  </a:lnTo>
                  <a:lnTo>
                    <a:pt x="721588" y="14490"/>
                  </a:lnTo>
                  <a:lnTo>
                    <a:pt x="703122" y="11849"/>
                  </a:lnTo>
                  <a:lnTo>
                    <a:pt x="676808" y="19748"/>
                  </a:lnTo>
                  <a:lnTo>
                    <a:pt x="674179" y="13169"/>
                  </a:lnTo>
                  <a:lnTo>
                    <a:pt x="653110" y="14490"/>
                  </a:lnTo>
                  <a:lnTo>
                    <a:pt x="570141" y="48717"/>
                  </a:lnTo>
                  <a:lnTo>
                    <a:pt x="431888" y="44767"/>
                  </a:lnTo>
                  <a:lnTo>
                    <a:pt x="430580" y="38188"/>
                  </a:lnTo>
                  <a:lnTo>
                    <a:pt x="422681" y="36880"/>
                  </a:lnTo>
                  <a:lnTo>
                    <a:pt x="420039" y="6578"/>
                  </a:lnTo>
                  <a:lnTo>
                    <a:pt x="398970" y="5270"/>
                  </a:lnTo>
                  <a:lnTo>
                    <a:pt x="376580" y="13169"/>
                  </a:lnTo>
                  <a:lnTo>
                    <a:pt x="376580" y="3962"/>
                  </a:lnTo>
                  <a:lnTo>
                    <a:pt x="352894" y="3962"/>
                  </a:lnTo>
                  <a:lnTo>
                    <a:pt x="256768" y="39497"/>
                  </a:lnTo>
                  <a:lnTo>
                    <a:pt x="136944" y="34239"/>
                  </a:lnTo>
                  <a:lnTo>
                    <a:pt x="135623" y="28968"/>
                  </a:lnTo>
                  <a:lnTo>
                    <a:pt x="129032" y="27647"/>
                  </a:lnTo>
                  <a:lnTo>
                    <a:pt x="127723" y="13169"/>
                  </a:lnTo>
                  <a:lnTo>
                    <a:pt x="123774" y="10540"/>
                  </a:lnTo>
                  <a:lnTo>
                    <a:pt x="119824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800449" y="5930290"/>
              <a:ext cx="995680" cy="1754505"/>
            </a:xfrm>
            <a:custGeom>
              <a:avLst/>
              <a:gdLst/>
              <a:ahLst/>
              <a:cxnLst/>
              <a:rect l="l" t="t" r="r" b="b"/>
              <a:pathLst>
                <a:path w="995679" h="1754504">
                  <a:moveTo>
                    <a:pt x="0" y="39497"/>
                  </a:moveTo>
                  <a:lnTo>
                    <a:pt x="119824" y="0"/>
                  </a:lnTo>
                  <a:lnTo>
                    <a:pt x="123774" y="10540"/>
                  </a:lnTo>
                  <a:lnTo>
                    <a:pt x="127723" y="13169"/>
                  </a:lnTo>
                  <a:lnTo>
                    <a:pt x="129032" y="27647"/>
                  </a:lnTo>
                  <a:lnTo>
                    <a:pt x="135623" y="28968"/>
                  </a:lnTo>
                  <a:lnTo>
                    <a:pt x="136944" y="34239"/>
                  </a:lnTo>
                  <a:lnTo>
                    <a:pt x="256768" y="39497"/>
                  </a:lnTo>
                  <a:lnTo>
                    <a:pt x="352894" y="3962"/>
                  </a:lnTo>
                  <a:lnTo>
                    <a:pt x="376580" y="3962"/>
                  </a:lnTo>
                  <a:lnTo>
                    <a:pt x="376580" y="13169"/>
                  </a:lnTo>
                  <a:lnTo>
                    <a:pt x="398970" y="5270"/>
                  </a:lnTo>
                  <a:lnTo>
                    <a:pt x="420039" y="6578"/>
                  </a:lnTo>
                  <a:lnTo>
                    <a:pt x="422681" y="36880"/>
                  </a:lnTo>
                  <a:lnTo>
                    <a:pt x="430580" y="38188"/>
                  </a:lnTo>
                  <a:lnTo>
                    <a:pt x="431888" y="44767"/>
                  </a:lnTo>
                  <a:lnTo>
                    <a:pt x="570141" y="48717"/>
                  </a:lnTo>
                  <a:lnTo>
                    <a:pt x="653110" y="14490"/>
                  </a:lnTo>
                  <a:lnTo>
                    <a:pt x="674179" y="13169"/>
                  </a:lnTo>
                  <a:lnTo>
                    <a:pt x="676808" y="19748"/>
                  </a:lnTo>
                  <a:lnTo>
                    <a:pt x="703122" y="11849"/>
                  </a:lnTo>
                  <a:lnTo>
                    <a:pt x="721588" y="14490"/>
                  </a:lnTo>
                  <a:lnTo>
                    <a:pt x="721588" y="47409"/>
                  </a:lnTo>
                  <a:lnTo>
                    <a:pt x="730796" y="47409"/>
                  </a:lnTo>
                  <a:lnTo>
                    <a:pt x="732129" y="53987"/>
                  </a:lnTo>
                  <a:lnTo>
                    <a:pt x="886180" y="60566"/>
                  </a:lnTo>
                  <a:lnTo>
                    <a:pt x="954646" y="22390"/>
                  </a:lnTo>
                  <a:lnTo>
                    <a:pt x="974433" y="20579"/>
                  </a:lnTo>
                  <a:lnTo>
                    <a:pt x="984594" y="22718"/>
                  </a:lnTo>
                  <a:lnTo>
                    <a:pt x="988338" y="31275"/>
                  </a:lnTo>
                  <a:lnTo>
                    <a:pt x="988872" y="48717"/>
                  </a:lnTo>
                  <a:lnTo>
                    <a:pt x="990193" y="73736"/>
                  </a:lnTo>
                  <a:lnTo>
                    <a:pt x="995464" y="81648"/>
                  </a:lnTo>
                  <a:lnTo>
                    <a:pt x="986231" y="1190332"/>
                  </a:lnTo>
                  <a:lnTo>
                    <a:pt x="987564" y="1616964"/>
                  </a:lnTo>
                  <a:lnTo>
                    <a:pt x="979652" y="1626184"/>
                  </a:lnTo>
                  <a:lnTo>
                    <a:pt x="980960" y="1651190"/>
                  </a:lnTo>
                  <a:lnTo>
                    <a:pt x="898017" y="1753908"/>
                  </a:lnTo>
                  <a:lnTo>
                    <a:pt x="900658" y="1682800"/>
                  </a:lnTo>
                  <a:lnTo>
                    <a:pt x="909878" y="1673580"/>
                  </a:lnTo>
                  <a:lnTo>
                    <a:pt x="907237" y="1634070"/>
                  </a:lnTo>
                  <a:lnTo>
                    <a:pt x="900658" y="1638020"/>
                  </a:lnTo>
                  <a:lnTo>
                    <a:pt x="901966" y="1564284"/>
                  </a:lnTo>
                  <a:lnTo>
                    <a:pt x="911186" y="1551114"/>
                  </a:lnTo>
                  <a:lnTo>
                    <a:pt x="904608" y="1553756"/>
                  </a:lnTo>
                  <a:lnTo>
                    <a:pt x="905929" y="1490548"/>
                  </a:lnTo>
                  <a:lnTo>
                    <a:pt x="896721" y="1477391"/>
                  </a:lnTo>
                  <a:lnTo>
                    <a:pt x="896721" y="1302258"/>
                  </a:lnTo>
                  <a:lnTo>
                    <a:pt x="909878" y="1277239"/>
                  </a:lnTo>
                  <a:lnTo>
                    <a:pt x="907237" y="364731"/>
                  </a:lnTo>
                  <a:lnTo>
                    <a:pt x="913815" y="359473"/>
                  </a:lnTo>
                  <a:lnTo>
                    <a:pt x="915136" y="280466"/>
                  </a:lnTo>
                  <a:lnTo>
                    <a:pt x="908545" y="284416"/>
                  </a:lnTo>
                  <a:lnTo>
                    <a:pt x="907237" y="215938"/>
                  </a:lnTo>
                  <a:lnTo>
                    <a:pt x="916444" y="201460"/>
                  </a:lnTo>
                  <a:lnTo>
                    <a:pt x="916444" y="164591"/>
                  </a:lnTo>
                  <a:lnTo>
                    <a:pt x="909878" y="163271"/>
                  </a:lnTo>
                  <a:lnTo>
                    <a:pt x="909878" y="125095"/>
                  </a:lnTo>
                  <a:lnTo>
                    <a:pt x="905929" y="119824"/>
                  </a:lnTo>
                  <a:lnTo>
                    <a:pt x="903274" y="93484"/>
                  </a:lnTo>
                  <a:lnTo>
                    <a:pt x="902616" y="80444"/>
                  </a:lnTo>
                  <a:lnTo>
                    <a:pt x="898009" y="73082"/>
                  </a:lnTo>
                  <a:lnTo>
                    <a:pt x="885502" y="68681"/>
                  </a:lnTo>
                  <a:lnTo>
                    <a:pt x="861148" y="64528"/>
                  </a:lnTo>
                  <a:lnTo>
                    <a:pt x="0" y="3949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925544" y="5892101"/>
              <a:ext cx="946785" cy="1685925"/>
            </a:xfrm>
            <a:custGeom>
              <a:avLst/>
              <a:gdLst/>
              <a:ahLst/>
              <a:cxnLst/>
              <a:rect l="l" t="t" r="r" b="b"/>
              <a:pathLst>
                <a:path w="946785" h="1685925">
                  <a:moveTo>
                    <a:pt x="102704" y="0"/>
                  </a:moveTo>
                  <a:lnTo>
                    <a:pt x="0" y="36880"/>
                  </a:lnTo>
                  <a:lnTo>
                    <a:pt x="2628" y="51358"/>
                  </a:lnTo>
                  <a:lnTo>
                    <a:pt x="3937" y="65836"/>
                  </a:lnTo>
                  <a:lnTo>
                    <a:pt x="10528" y="67157"/>
                  </a:lnTo>
                  <a:lnTo>
                    <a:pt x="11849" y="72428"/>
                  </a:lnTo>
                  <a:lnTo>
                    <a:pt x="75044" y="75069"/>
                  </a:lnTo>
                  <a:lnTo>
                    <a:pt x="77685" y="40830"/>
                  </a:lnTo>
                  <a:lnTo>
                    <a:pt x="214629" y="44767"/>
                  </a:lnTo>
                  <a:lnTo>
                    <a:pt x="227799" y="42151"/>
                  </a:lnTo>
                  <a:lnTo>
                    <a:pt x="251485" y="42151"/>
                  </a:lnTo>
                  <a:lnTo>
                    <a:pt x="251485" y="51358"/>
                  </a:lnTo>
                  <a:lnTo>
                    <a:pt x="273875" y="43459"/>
                  </a:lnTo>
                  <a:lnTo>
                    <a:pt x="294944" y="44767"/>
                  </a:lnTo>
                  <a:lnTo>
                    <a:pt x="297586" y="75069"/>
                  </a:lnTo>
                  <a:lnTo>
                    <a:pt x="305485" y="76377"/>
                  </a:lnTo>
                  <a:lnTo>
                    <a:pt x="306793" y="82956"/>
                  </a:lnTo>
                  <a:lnTo>
                    <a:pt x="362102" y="81635"/>
                  </a:lnTo>
                  <a:lnTo>
                    <a:pt x="362102" y="51358"/>
                  </a:lnTo>
                  <a:lnTo>
                    <a:pt x="520115" y="52679"/>
                  </a:lnTo>
                  <a:lnTo>
                    <a:pt x="531964" y="51358"/>
                  </a:lnTo>
                  <a:lnTo>
                    <a:pt x="549084" y="51358"/>
                  </a:lnTo>
                  <a:lnTo>
                    <a:pt x="555663" y="59258"/>
                  </a:lnTo>
                  <a:lnTo>
                    <a:pt x="578027" y="50037"/>
                  </a:lnTo>
                  <a:lnTo>
                    <a:pt x="596493" y="52679"/>
                  </a:lnTo>
                  <a:lnTo>
                    <a:pt x="596493" y="85598"/>
                  </a:lnTo>
                  <a:lnTo>
                    <a:pt x="605701" y="85598"/>
                  </a:lnTo>
                  <a:lnTo>
                    <a:pt x="607034" y="92176"/>
                  </a:lnTo>
                  <a:lnTo>
                    <a:pt x="662317" y="93497"/>
                  </a:lnTo>
                  <a:lnTo>
                    <a:pt x="660996" y="59258"/>
                  </a:lnTo>
                  <a:lnTo>
                    <a:pt x="829551" y="60578"/>
                  </a:lnTo>
                  <a:lnTo>
                    <a:pt x="852303" y="63212"/>
                  </a:lnTo>
                  <a:lnTo>
                    <a:pt x="863452" y="66832"/>
                  </a:lnTo>
                  <a:lnTo>
                    <a:pt x="866207" y="73907"/>
                  </a:lnTo>
                  <a:lnTo>
                    <a:pt x="863777" y="86906"/>
                  </a:lnTo>
                  <a:lnTo>
                    <a:pt x="865098" y="111925"/>
                  </a:lnTo>
                  <a:lnTo>
                    <a:pt x="870369" y="119837"/>
                  </a:lnTo>
                  <a:lnTo>
                    <a:pt x="862469" y="1655152"/>
                  </a:lnTo>
                  <a:lnTo>
                    <a:pt x="854557" y="1664373"/>
                  </a:lnTo>
                  <a:lnTo>
                    <a:pt x="855865" y="1685429"/>
                  </a:lnTo>
                  <a:lnTo>
                    <a:pt x="934885" y="1587995"/>
                  </a:lnTo>
                  <a:lnTo>
                    <a:pt x="933564" y="1562976"/>
                  </a:lnTo>
                  <a:lnTo>
                    <a:pt x="938834" y="1553768"/>
                  </a:lnTo>
                  <a:lnTo>
                    <a:pt x="942784" y="955954"/>
                  </a:lnTo>
                  <a:lnTo>
                    <a:pt x="908557" y="953325"/>
                  </a:lnTo>
                  <a:lnTo>
                    <a:pt x="905929" y="888809"/>
                  </a:lnTo>
                  <a:lnTo>
                    <a:pt x="944105" y="854570"/>
                  </a:lnTo>
                  <a:lnTo>
                    <a:pt x="946734" y="69799"/>
                  </a:lnTo>
                  <a:lnTo>
                    <a:pt x="945413" y="57937"/>
                  </a:lnTo>
                  <a:lnTo>
                    <a:pt x="945683" y="41087"/>
                  </a:lnTo>
                  <a:lnTo>
                    <a:pt x="942617" y="31767"/>
                  </a:lnTo>
                  <a:lnTo>
                    <a:pt x="933377" y="26645"/>
                  </a:lnTo>
                  <a:lnTo>
                    <a:pt x="915123" y="22390"/>
                  </a:lnTo>
                  <a:lnTo>
                    <a:pt x="659688" y="15798"/>
                  </a:lnTo>
                  <a:lnTo>
                    <a:pt x="646518" y="22390"/>
                  </a:lnTo>
                  <a:lnTo>
                    <a:pt x="642569" y="15798"/>
                  </a:lnTo>
                  <a:lnTo>
                    <a:pt x="368680" y="6591"/>
                  </a:lnTo>
                  <a:lnTo>
                    <a:pt x="354190" y="11861"/>
                  </a:lnTo>
                  <a:lnTo>
                    <a:pt x="354190" y="5270"/>
                  </a:lnTo>
                  <a:lnTo>
                    <a:pt x="10270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925544" y="5892101"/>
              <a:ext cx="946785" cy="1685925"/>
            </a:xfrm>
            <a:custGeom>
              <a:avLst/>
              <a:gdLst/>
              <a:ahLst/>
              <a:cxnLst/>
              <a:rect l="l" t="t" r="r" b="b"/>
              <a:pathLst>
                <a:path w="946785" h="1685925">
                  <a:moveTo>
                    <a:pt x="0" y="36880"/>
                  </a:moveTo>
                  <a:lnTo>
                    <a:pt x="102704" y="0"/>
                  </a:lnTo>
                  <a:lnTo>
                    <a:pt x="354190" y="5270"/>
                  </a:lnTo>
                  <a:lnTo>
                    <a:pt x="354190" y="11861"/>
                  </a:lnTo>
                  <a:lnTo>
                    <a:pt x="368680" y="6591"/>
                  </a:lnTo>
                  <a:lnTo>
                    <a:pt x="642569" y="15798"/>
                  </a:lnTo>
                  <a:lnTo>
                    <a:pt x="646518" y="22390"/>
                  </a:lnTo>
                  <a:lnTo>
                    <a:pt x="659688" y="15798"/>
                  </a:lnTo>
                  <a:lnTo>
                    <a:pt x="915123" y="22390"/>
                  </a:lnTo>
                  <a:lnTo>
                    <a:pt x="933377" y="26645"/>
                  </a:lnTo>
                  <a:lnTo>
                    <a:pt x="942617" y="31767"/>
                  </a:lnTo>
                  <a:lnTo>
                    <a:pt x="945683" y="41087"/>
                  </a:lnTo>
                  <a:lnTo>
                    <a:pt x="945413" y="57937"/>
                  </a:lnTo>
                  <a:lnTo>
                    <a:pt x="946734" y="69799"/>
                  </a:lnTo>
                  <a:lnTo>
                    <a:pt x="946734" y="76377"/>
                  </a:lnTo>
                  <a:lnTo>
                    <a:pt x="944105" y="854570"/>
                  </a:lnTo>
                  <a:lnTo>
                    <a:pt x="905929" y="888809"/>
                  </a:lnTo>
                  <a:lnTo>
                    <a:pt x="908557" y="953325"/>
                  </a:lnTo>
                  <a:lnTo>
                    <a:pt x="942784" y="955954"/>
                  </a:lnTo>
                  <a:lnTo>
                    <a:pt x="938834" y="1553768"/>
                  </a:lnTo>
                  <a:lnTo>
                    <a:pt x="933564" y="1562976"/>
                  </a:lnTo>
                  <a:lnTo>
                    <a:pt x="934885" y="1587995"/>
                  </a:lnTo>
                  <a:lnTo>
                    <a:pt x="855865" y="1685429"/>
                  </a:lnTo>
                  <a:lnTo>
                    <a:pt x="854557" y="1664373"/>
                  </a:lnTo>
                  <a:lnTo>
                    <a:pt x="862469" y="1655152"/>
                  </a:lnTo>
                  <a:lnTo>
                    <a:pt x="870369" y="119837"/>
                  </a:lnTo>
                  <a:lnTo>
                    <a:pt x="865098" y="111925"/>
                  </a:lnTo>
                  <a:lnTo>
                    <a:pt x="863777" y="86906"/>
                  </a:lnTo>
                  <a:lnTo>
                    <a:pt x="866207" y="73907"/>
                  </a:lnTo>
                  <a:lnTo>
                    <a:pt x="863452" y="66832"/>
                  </a:lnTo>
                  <a:lnTo>
                    <a:pt x="852303" y="63212"/>
                  </a:lnTo>
                  <a:lnTo>
                    <a:pt x="829551" y="60578"/>
                  </a:lnTo>
                  <a:lnTo>
                    <a:pt x="660996" y="59258"/>
                  </a:lnTo>
                  <a:lnTo>
                    <a:pt x="662317" y="93497"/>
                  </a:lnTo>
                  <a:lnTo>
                    <a:pt x="607034" y="92176"/>
                  </a:lnTo>
                  <a:lnTo>
                    <a:pt x="605701" y="85598"/>
                  </a:lnTo>
                  <a:lnTo>
                    <a:pt x="596493" y="85598"/>
                  </a:lnTo>
                  <a:lnTo>
                    <a:pt x="596493" y="52679"/>
                  </a:lnTo>
                  <a:lnTo>
                    <a:pt x="578027" y="50037"/>
                  </a:lnTo>
                  <a:lnTo>
                    <a:pt x="555663" y="59258"/>
                  </a:lnTo>
                  <a:lnTo>
                    <a:pt x="549084" y="51358"/>
                  </a:lnTo>
                  <a:lnTo>
                    <a:pt x="531964" y="51358"/>
                  </a:lnTo>
                  <a:lnTo>
                    <a:pt x="520115" y="52679"/>
                  </a:lnTo>
                  <a:lnTo>
                    <a:pt x="362102" y="51358"/>
                  </a:lnTo>
                  <a:lnTo>
                    <a:pt x="362102" y="81635"/>
                  </a:lnTo>
                  <a:lnTo>
                    <a:pt x="306793" y="82956"/>
                  </a:lnTo>
                  <a:lnTo>
                    <a:pt x="305485" y="76377"/>
                  </a:lnTo>
                  <a:lnTo>
                    <a:pt x="297586" y="75069"/>
                  </a:lnTo>
                  <a:lnTo>
                    <a:pt x="294944" y="44767"/>
                  </a:lnTo>
                  <a:lnTo>
                    <a:pt x="273875" y="43459"/>
                  </a:lnTo>
                  <a:lnTo>
                    <a:pt x="251485" y="51358"/>
                  </a:lnTo>
                  <a:lnTo>
                    <a:pt x="251485" y="42151"/>
                  </a:lnTo>
                  <a:lnTo>
                    <a:pt x="227799" y="42151"/>
                  </a:lnTo>
                  <a:lnTo>
                    <a:pt x="214629" y="44767"/>
                  </a:lnTo>
                  <a:lnTo>
                    <a:pt x="77685" y="40830"/>
                  </a:lnTo>
                  <a:lnTo>
                    <a:pt x="75044" y="75069"/>
                  </a:lnTo>
                  <a:lnTo>
                    <a:pt x="11849" y="72428"/>
                  </a:lnTo>
                  <a:lnTo>
                    <a:pt x="10528" y="67157"/>
                  </a:lnTo>
                  <a:lnTo>
                    <a:pt x="3937" y="65836"/>
                  </a:lnTo>
                  <a:lnTo>
                    <a:pt x="2628" y="51358"/>
                  </a:lnTo>
                  <a:lnTo>
                    <a:pt x="0" y="368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4287646" y="5943460"/>
              <a:ext cx="156845" cy="35560"/>
            </a:xfrm>
            <a:custGeom>
              <a:avLst/>
              <a:gdLst/>
              <a:ahLst/>
              <a:cxnLst/>
              <a:rect l="l" t="t" r="r" b="b"/>
              <a:pathLst>
                <a:path w="156845" h="35560">
                  <a:moveTo>
                    <a:pt x="0" y="0"/>
                  </a:moveTo>
                  <a:lnTo>
                    <a:pt x="1320" y="34239"/>
                  </a:lnTo>
                  <a:lnTo>
                    <a:pt x="82943" y="35547"/>
                  </a:lnTo>
                  <a:lnTo>
                    <a:pt x="156692" y="5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4287646" y="5943460"/>
              <a:ext cx="156845" cy="35560"/>
            </a:xfrm>
            <a:custGeom>
              <a:avLst/>
              <a:gdLst/>
              <a:ahLst/>
              <a:cxnLst/>
              <a:rect l="l" t="t" r="r" b="b"/>
              <a:pathLst>
                <a:path w="156845" h="35560">
                  <a:moveTo>
                    <a:pt x="1320" y="34239"/>
                  </a:moveTo>
                  <a:lnTo>
                    <a:pt x="0" y="0"/>
                  </a:lnTo>
                  <a:lnTo>
                    <a:pt x="156692" y="5270"/>
                  </a:lnTo>
                  <a:lnTo>
                    <a:pt x="82943" y="35547"/>
                  </a:lnTo>
                  <a:lnTo>
                    <a:pt x="1320" y="342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4444339" y="5944781"/>
              <a:ext cx="86995" cy="41275"/>
            </a:xfrm>
            <a:custGeom>
              <a:avLst/>
              <a:gdLst/>
              <a:ahLst/>
              <a:cxnLst/>
              <a:rect l="l" t="t" r="r" b="b"/>
              <a:pathLst>
                <a:path w="86995" h="41275">
                  <a:moveTo>
                    <a:pt x="77698" y="0"/>
                  </a:moveTo>
                  <a:lnTo>
                    <a:pt x="0" y="36868"/>
                  </a:lnTo>
                  <a:lnTo>
                    <a:pt x="73736" y="40817"/>
                  </a:lnTo>
                  <a:lnTo>
                    <a:pt x="86906" y="32918"/>
                  </a:lnTo>
                  <a:lnTo>
                    <a:pt x="77698" y="32918"/>
                  </a:lnTo>
                  <a:lnTo>
                    <a:pt x="77698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4444339" y="5944781"/>
              <a:ext cx="86995" cy="41275"/>
            </a:xfrm>
            <a:custGeom>
              <a:avLst/>
              <a:gdLst/>
              <a:ahLst/>
              <a:cxnLst/>
              <a:rect l="l" t="t" r="r" b="b"/>
              <a:pathLst>
                <a:path w="86995" h="41275">
                  <a:moveTo>
                    <a:pt x="77698" y="0"/>
                  </a:moveTo>
                  <a:lnTo>
                    <a:pt x="0" y="36868"/>
                  </a:lnTo>
                  <a:lnTo>
                    <a:pt x="73736" y="40817"/>
                  </a:lnTo>
                  <a:lnTo>
                    <a:pt x="86906" y="32918"/>
                  </a:lnTo>
                  <a:lnTo>
                    <a:pt x="77698" y="32918"/>
                  </a:lnTo>
                  <a:lnTo>
                    <a:pt x="7769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4132262" y="5936869"/>
              <a:ext cx="100330" cy="38735"/>
            </a:xfrm>
            <a:custGeom>
              <a:avLst/>
              <a:gdLst/>
              <a:ahLst/>
              <a:cxnLst/>
              <a:rect l="l" t="t" r="r" b="b"/>
              <a:pathLst>
                <a:path w="100329" h="38735">
                  <a:moveTo>
                    <a:pt x="88226" y="0"/>
                  </a:moveTo>
                  <a:lnTo>
                    <a:pt x="0" y="36868"/>
                  </a:lnTo>
                  <a:lnTo>
                    <a:pt x="100075" y="38188"/>
                  </a:lnTo>
                  <a:lnTo>
                    <a:pt x="98767" y="31610"/>
                  </a:lnTo>
                  <a:lnTo>
                    <a:pt x="90868" y="30302"/>
                  </a:lnTo>
                  <a:lnTo>
                    <a:pt x="88226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4132262" y="5936869"/>
              <a:ext cx="100330" cy="38735"/>
            </a:xfrm>
            <a:custGeom>
              <a:avLst/>
              <a:gdLst/>
              <a:ahLst/>
              <a:cxnLst/>
              <a:rect l="l" t="t" r="r" b="b"/>
              <a:pathLst>
                <a:path w="100329" h="38735">
                  <a:moveTo>
                    <a:pt x="100075" y="38188"/>
                  </a:moveTo>
                  <a:lnTo>
                    <a:pt x="98767" y="31610"/>
                  </a:lnTo>
                  <a:lnTo>
                    <a:pt x="90868" y="30302"/>
                  </a:lnTo>
                  <a:lnTo>
                    <a:pt x="88226" y="0"/>
                  </a:lnTo>
                  <a:lnTo>
                    <a:pt x="0" y="36868"/>
                  </a:lnTo>
                  <a:lnTo>
                    <a:pt x="100075" y="3818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836009" y="5935560"/>
              <a:ext cx="101600" cy="29209"/>
            </a:xfrm>
            <a:custGeom>
              <a:avLst/>
              <a:gdLst/>
              <a:ahLst/>
              <a:cxnLst/>
              <a:rect l="l" t="t" r="r" b="b"/>
              <a:pathLst>
                <a:path w="101600" h="29210">
                  <a:moveTo>
                    <a:pt x="86893" y="0"/>
                  </a:moveTo>
                  <a:lnTo>
                    <a:pt x="0" y="27647"/>
                  </a:lnTo>
                  <a:lnTo>
                    <a:pt x="101384" y="28968"/>
                  </a:lnTo>
                  <a:lnTo>
                    <a:pt x="93472" y="22377"/>
                  </a:lnTo>
                  <a:lnTo>
                    <a:pt x="92163" y="7899"/>
                  </a:lnTo>
                  <a:lnTo>
                    <a:pt x="86893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836009" y="5928982"/>
              <a:ext cx="446405" cy="38735"/>
            </a:xfrm>
            <a:custGeom>
              <a:avLst/>
              <a:gdLst/>
              <a:ahLst/>
              <a:cxnLst/>
              <a:rect l="l" t="t" r="r" b="b"/>
              <a:pathLst>
                <a:path w="446404" h="38735">
                  <a:moveTo>
                    <a:pt x="101384" y="35547"/>
                  </a:moveTo>
                  <a:lnTo>
                    <a:pt x="93472" y="28956"/>
                  </a:lnTo>
                  <a:lnTo>
                    <a:pt x="92163" y="14477"/>
                  </a:lnTo>
                  <a:lnTo>
                    <a:pt x="86893" y="6578"/>
                  </a:lnTo>
                  <a:lnTo>
                    <a:pt x="0" y="34226"/>
                  </a:lnTo>
                  <a:lnTo>
                    <a:pt x="101384" y="35547"/>
                  </a:lnTo>
                  <a:close/>
                </a:path>
                <a:path w="446404" h="38735">
                  <a:moveTo>
                    <a:pt x="93472" y="28956"/>
                  </a:moveTo>
                  <a:lnTo>
                    <a:pt x="158000" y="0"/>
                  </a:lnTo>
                </a:path>
                <a:path w="446404" h="38735">
                  <a:moveTo>
                    <a:pt x="387121" y="38188"/>
                  </a:moveTo>
                  <a:lnTo>
                    <a:pt x="446354" y="11849"/>
                  </a:lnTo>
                </a:path>
                <a:path w="446404" h="38735">
                  <a:moveTo>
                    <a:pt x="101384" y="35547"/>
                  </a:moveTo>
                  <a:lnTo>
                    <a:pt x="163271" y="527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4673447" y="6216027"/>
              <a:ext cx="26670" cy="76835"/>
            </a:xfrm>
            <a:custGeom>
              <a:avLst/>
              <a:gdLst/>
              <a:ahLst/>
              <a:cxnLst/>
              <a:rect l="l" t="t" r="r" b="b"/>
              <a:pathLst>
                <a:path w="26670" h="76835">
                  <a:moveTo>
                    <a:pt x="23723" y="0"/>
                  </a:moveTo>
                  <a:lnTo>
                    <a:pt x="0" y="0"/>
                  </a:lnTo>
                  <a:lnTo>
                    <a:pt x="1320" y="76365"/>
                  </a:lnTo>
                  <a:lnTo>
                    <a:pt x="26339" y="76365"/>
                  </a:lnTo>
                  <a:lnTo>
                    <a:pt x="2372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4673447" y="6216027"/>
              <a:ext cx="24130" cy="71120"/>
            </a:xfrm>
            <a:custGeom>
              <a:avLst/>
              <a:gdLst/>
              <a:ahLst/>
              <a:cxnLst/>
              <a:rect l="l" t="t" r="r" b="b"/>
              <a:pathLst>
                <a:path w="24129" h="71120">
                  <a:moveTo>
                    <a:pt x="23723" y="0"/>
                  </a:moveTo>
                  <a:lnTo>
                    <a:pt x="0" y="0"/>
                  </a:lnTo>
                  <a:lnTo>
                    <a:pt x="5270" y="71094"/>
                  </a:lnTo>
                  <a:lnTo>
                    <a:pt x="13182" y="69786"/>
                  </a:lnTo>
                  <a:lnTo>
                    <a:pt x="11849" y="7899"/>
                  </a:lnTo>
                  <a:lnTo>
                    <a:pt x="23723" y="6578"/>
                  </a:lnTo>
                  <a:lnTo>
                    <a:pt x="2372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4681347" y="6150190"/>
              <a:ext cx="13335" cy="37465"/>
            </a:xfrm>
            <a:custGeom>
              <a:avLst/>
              <a:gdLst/>
              <a:ahLst/>
              <a:cxnLst/>
              <a:rect l="l" t="t" r="r" b="b"/>
              <a:pathLst>
                <a:path w="13335" h="37464">
                  <a:moveTo>
                    <a:pt x="13169" y="36855"/>
                  </a:moveTo>
                  <a:lnTo>
                    <a:pt x="1320" y="36855"/>
                  </a:lnTo>
                  <a:lnTo>
                    <a:pt x="1320" y="0"/>
                  </a:lnTo>
                  <a:lnTo>
                    <a:pt x="13169" y="0"/>
                  </a:lnTo>
                  <a:lnTo>
                    <a:pt x="13169" y="36855"/>
                  </a:lnTo>
                  <a:close/>
                </a:path>
                <a:path w="13335" h="37464">
                  <a:moveTo>
                    <a:pt x="7924" y="23698"/>
                  </a:moveTo>
                  <a:lnTo>
                    <a:pt x="1320" y="31597"/>
                  </a:lnTo>
                  <a:lnTo>
                    <a:pt x="0" y="10528"/>
                  </a:lnTo>
                  <a:lnTo>
                    <a:pt x="7924" y="92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4681347" y="6150190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3169" y="0"/>
                  </a:moveTo>
                  <a:lnTo>
                    <a:pt x="1320" y="0"/>
                  </a:lnTo>
                  <a:lnTo>
                    <a:pt x="0" y="6578"/>
                  </a:lnTo>
                  <a:lnTo>
                    <a:pt x="13169" y="6578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4681347" y="6150190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1320" y="0"/>
                  </a:moveTo>
                  <a:lnTo>
                    <a:pt x="13169" y="0"/>
                  </a:lnTo>
                  <a:lnTo>
                    <a:pt x="13169" y="6578"/>
                  </a:lnTo>
                  <a:lnTo>
                    <a:pt x="0" y="6578"/>
                  </a:lnTo>
                  <a:lnTo>
                    <a:pt x="13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4671569" y="6080404"/>
              <a:ext cx="41910" cy="57150"/>
            </a:xfrm>
            <a:custGeom>
              <a:avLst/>
              <a:gdLst/>
              <a:ahLst/>
              <a:cxnLst/>
              <a:rect l="l" t="t" r="r" b="b"/>
              <a:pathLst>
                <a:path w="41910" h="57150">
                  <a:moveTo>
                    <a:pt x="12419" y="0"/>
                  </a:moveTo>
                  <a:lnTo>
                    <a:pt x="12419" y="18427"/>
                  </a:lnTo>
                  <a:lnTo>
                    <a:pt x="4818" y="24686"/>
                  </a:lnTo>
                  <a:lnTo>
                    <a:pt x="1049" y="28967"/>
                  </a:lnTo>
                  <a:lnTo>
                    <a:pt x="0" y="33245"/>
                  </a:lnTo>
                  <a:lnTo>
                    <a:pt x="557" y="39497"/>
                  </a:lnTo>
                  <a:lnTo>
                    <a:pt x="2413" y="47915"/>
                  </a:lnTo>
                  <a:lnTo>
                    <a:pt x="5502" y="52504"/>
                  </a:lnTo>
                  <a:lnTo>
                    <a:pt x="12046" y="54870"/>
                  </a:lnTo>
                  <a:lnTo>
                    <a:pt x="24268" y="56616"/>
                  </a:lnTo>
                  <a:lnTo>
                    <a:pt x="37425" y="44767"/>
                  </a:lnTo>
                  <a:lnTo>
                    <a:pt x="33488" y="22377"/>
                  </a:lnTo>
                  <a:lnTo>
                    <a:pt x="41388" y="18427"/>
                  </a:lnTo>
                  <a:lnTo>
                    <a:pt x="38759" y="13157"/>
                  </a:lnTo>
                  <a:lnTo>
                    <a:pt x="22947" y="21056"/>
                  </a:lnTo>
                  <a:lnTo>
                    <a:pt x="21614" y="1308"/>
                  </a:lnTo>
                  <a:lnTo>
                    <a:pt x="1241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4671569" y="6080404"/>
              <a:ext cx="41910" cy="57150"/>
            </a:xfrm>
            <a:custGeom>
              <a:avLst/>
              <a:gdLst/>
              <a:ahLst/>
              <a:cxnLst/>
              <a:rect l="l" t="t" r="r" b="b"/>
              <a:pathLst>
                <a:path w="41910" h="57150">
                  <a:moveTo>
                    <a:pt x="38759" y="13157"/>
                  </a:moveTo>
                  <a:lnTo>
                    <a:pt x="22947" y="21056"/>
                  </a:lnTo>
                  <a:lnTo>
                    <a:pt x="21614" y="1308"/>
                  </a:lnTo>
                  <a:lnTo>
                    <a:pt x="12419" y="0"/>
                  </a:lnTo>
                  <a:lnTo>
                    <a:pt x="12419" y="18427"/>
                  </a:lnTo>
                  <a:lnTo>
                    <a:pt x="4818" y="24686"/>
                  </a:lnTo>
                  <a:lnTo>
                    <a:pt x="1049" y="28967"/>
                  </a:lnTo>
                  <a:lnTo>
                    <a:pt x="0" y="33245"/>
                  </a:lnTo>
                  <a:lnTo>
                    <a:pt x="557" y="39497"/>
                  </a:lnTo>
                  <a:lnTo>
                    <a:pt x="2413" y="47915"/>
                  </a:lnTo>
                  <a:lnTo>
                    <a:pt x="5502" y="52504"/>
                  </a:lnTo>
                  <a:lnTo>
                    <a:pt x="12046" y="54870"/>
                  </a:lnTo>
                  <a:lnTo>
                    <a:pt x="24268" y="56616"/>
                  </a:lnTo>
                  <a:lnTo>
                    <a:pt x="37425" y="44767"/>
                  </a:lnTo>
                  <a:lnTo>
                    <a:pt x="33488" y="22377"/>
                  </a:lnTo>
                  <a:lnTo>
                    <a:pt x="41388" y="18427"/>
                  </a:lnTo>
                  <a:lnTo>
                    <a:pt x="38759" y="1315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4672355" y="6099924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76" y="0"/>
                  </a:moveTo>
                  <a:lnTo>
                    <a:pt x="7810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797" y="32918"/>
                  </a:lnTo>
                  <a:lnTo>
                    <a:pt x="27089" y="32918"/>
                  </a:lnTo>
                  <a:lnTo>
                    <a:pt x="34886" y="25565"/>
                  </a:lnTo>
                  <a:lnTo>
                    <a:pt x="34886" y="7378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" name="object 359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672355" y="6099924"/>
              <a:ext cx="34886" cy="32918"/>
            </a:xfrm>
            <a:prstGeom prst="rect">
              <a:avLst/>
            </a:prstGeom>
          </p:spPr>
        </p:pic>
        <p:sp>
          <p:nvSpPr>
            <p:cNvPr id="360" name="object 360"/>
            <p:cNvSpPr/>
            <p:nvPr/>
          </p:nvSpPr>
          <p:spPr>
            <a:xfrm>
              <a:off x="4672355" y="6099924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86" y="16459"/>
                  </a:moveTo>
                  <a:lnTo>
                    <a:pt x="34886" y="25565"/>
                  </a:lnTo>
                  <a:lnTo>
                    <a:pt x="27076" y="32931"/>
                  </a:lnTo>
                  <a:lnTo>
                    <a:pt x="17449" y="32931"/>
                  </a:lnTo>
                  <a:lnTo>
                    <a:pt x="7810" y="32931"/>
                  </a:lnTo>
                  <a:lnTo>
                    <a:pt x="0" y="25565"/>
                  </a:lnTo>
                  <a:lnTo>
                    <a:pt x="0" y="16459"/>
                  </a:lnTo>
                  <a:lnTo>
                    <a:pt x="0" y="7378"/>
                  </a:lnTo>
                  <a:lnTo>
                    <a:pt x="7810" y="0"/>
                  </a:lnTo>
                  <a:lnTo>
                    <a:pt x="17449" y="0"/>
                  </a:lnTo>
                  <a:lnTo>
                    <a:pt x="27076" y="0"/>
                  </a:lnTo>
                  <a:lnTo>
                    <a:pt x="34886" y="7378"/>
                  </a:lnTo>
                  <a:lnTo>
                    <a:pt x="34886" y="16459"/>
                  </a:lnTo>
                  <a:close/>
                </a:path>
                <a:path w="34925" h="33020">
                  <a:moveTo>
                    <a:pt x="9880" y="22390"/>
                  </a:moveTo>
                  <a:lnTo>
                    <a:pt x="25019" y="10528"/>
                  </a:lnTo>
                </a:path>
                <a:path w="34925" h="33020">
                  <a:moveTo>
                    <a:pt x="23380" y="24041"/>
                  </a:moveTo>
                  <a:lnTo>
                    <a:pt x="11518" y="89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793858" y="6050114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7912" y="0"/>
                  </a:moveTo>
                  <a:lnTo>
                    <a:pt x="0" y="0"/>
                  </a:lnTo>
                  <a:lnTo>
                    <a:pt x="0" y="13169"/>
                  </a:lnTo>
                  <a:lnTo>
                    <a:pt x="9220" y="14477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793858" y="6050114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3169"/>
                  </a:moveTo>
                  <a:lnTo>
                    <a:pt x="0" y="0"/>
                  </a:lnTo>
                  <a:lnTo>
                    <a:pt x="7912" y="0"/>
                  </a:lnTo>
                  <a:lnTo>
                    <a:pt x="9220" y="14477"/>
                  </a:lnTo>
                  <a:lnTo>
                    <a:pt x="0" y="1316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793858" y="6114630"/>
              <a:ext cx="9525" cy="37465"/>
            </a:xfrm>
            <a:custGeom>
              <a:avLst/>
              <a:gdLst/>
              <a:ahLst/>
              <a:cxnLst/>
              <a:rect l="l" t="t" r="r" b="b"/>
              <a:pathLst>
                <a:path w="9525" h="37464">
                  <a:moveTo>
                    <a:pt x="1320" y="0"/>
                  </a:moveTo>
                  <a:lnTo>
                    <a:pt x="0" y="34239"/>
                  </a:lnTo>
                  <a:lnTo>
                    <a:pt x="7912" y="36868"/>
                  </a:lnTo>
                  <a:lnTo>
                    <a:pt x="9220" y="1320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793858" y="6114630"/>
              <a:ext cx="9525" cy="37465"/>
            </a:xfrm>
            <a:custGeom>
              <a:avLst/>
              <a:gdLst/>
              <a:ahLst/>
              <a:cxnLst/>
              <a:rect l="l" t="t" r="r" b="b"/>
              <a:pathLst>
                <a:path w="9525" h="37464">
                  <a:moveTo>
                    <a:pt x="1320" y="0"/>
                  </a:moveTo>
                  <a:lnTo>
                    <a:pt x="9220" y="1320"/>
                  </a:lnTo>
                  <a:lnTo>
                    <a:pt x="7912" y="36868"/>
                  </a:lnTo>
                  <a:lnTo>
                    <a:pt x="0" y="34239"/>
                  </a:lnTo>
                  <a:lnTo>
                    <a:pt x="132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799128" y="6113322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0" y="0"/>
                  </a:moveTo>
                  <a:lnTo>
                    <a:pt x="0" y="9207"/>
                  </a:lnTo>
                  <a:lnTo>
                    <a:pt x="7899" y="3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799128" y="6113322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4" h="9525">
                  <a:moveTo>
                    <a:pt x="0" y="0"/>
                  </a:moveTo>
                  <a:lnTo>
                    <a:pt x="0" y="9207"/>
                  </a:lnTo>
                  <a:lnTo>
                    <a:pt x="3949" y="6578"/>
                  </a:lnTo>
                  <a:lnTo>
                    <a:pt x="7899" y="39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799128" y="6179159"/>
              <a:ext cx="14604" cy="74295"/>
            </a:xfrm>
            <a:custGeom>
              <a:avLst/>
              <a:gdLst/>
              <a:ahLst/>
              <a:cxnLst/>
              <a:rect l="l" t="t" r="r" b="b"/>
              <a:pathLst>
                <a:path w="14604" h="74295">
                  <a:moveTo>
                    <a:pt x="14490" y="0"/>
                  </a:moveTo>
                  <a:lnTo>
                    <a:pt x="0" y="0"/>
                  </a:lnTo>
                  <a:lnTo>
                    <a:pt x="0" y="71094"/>
                  </a:lnTo>
                  <a:lnTo>
                    <a:pt x="13157" y="73723"/>
                  </a:lnTo>
                  <a:lnTo>
                    <a:pt x="1449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799128" y="6179159"/>
              <a:ext cx="612775" cy="330835"/>
            </a:xfrm>
            <a:custGeom>
              <a:avLst/>
              <a:gdLst/>
              <a:ahLst/>
              <a:cxnLst/>
              <a:rect l="l" t="t" r="r" b="b"/>
              <a:pathLst>
                <a:path w="612775" h="330834">
                  <a:moveTo>
                    <a:pt x="0" y="0"/>
                  </a:moveTo>
                  <a:lnTo>
                    <a:pt x="14490" y="0"/>
                  </a:lnTo>
                  <a:lnTo>
                    <a:pt x="13157" y="73723"/>
                  </a:lnTo>
                  <a:lnTo>
                    <a:pt x="0" y="71094"/>
                  </a:lnTo>
                  <a:lnTo>
                    <a:pt x="0" y="0"/>
                  </a:lnTo>
                  <a:close/>
                </a:path>
                <a:path w="612775" h="330834">
                  <a:moveTo>
                    <a:pt x="612597" y="307086"/>
                  </a:moveTo>
                  <a:lnTo>
                    <a:pt x="610883" y="316312"/>
                  </a:lnTo>
                  <a:lnTo>
                    <a:pt x="606209" y="323845"/>
                  </a:lnTo>
                  <a:lnTo>
                    <a:pt x="599277" y="328922"/>
                  </a:lnTo>
                  <a:lnTo>
                    <a:pt x="590791" y="330784"/>
                  </a:lnTo>
                  <a:lnTo>
                    <a:pt x="582297" y="328922"/>
                  </a:lnTo>
                  <a:lnTo>
                    <a:pt x="575362" y="323845"/>
                  </a:lnTo>
                  <a:lnTo>
                    <a:pt x="570687" y="316312"/>
                  </a:lnTo>
                  <a:lnTo>
                    <a:pt x="568972" y="307086"/>
                  </a:lnTo>
                  <a:lnTo>
                    <a:pt x="570687" y="297859"/>
                  </a:lnTo>
                  <a:lnTo>
                    <a:pt x="575362" y="290326"/>
                  </a:lnTo>
                  <a:lnTo>
                    <a:pt x="582297" y="285249"/>
                  </a:lnTo>
                  <a:lnTo>
                    <a:pt x="590791" y="283387"/>
                  </a:lnTo>
                  <a:lnTo>
                    <a:pt x="599277" y="285249"/>
                  </a:lnTo>
                  <a:lnTo>
                    <a:pt x="606209" y="290326"/>
                  </a:lnTo>
                  <a:lnTo>
                    <a:pt x="610883" y="297859"/>
                  </a:lnTo>
                  <a:lnTo>
                    <a:pt x="612597" y="3070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4376839" y="6467284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17449" y="0"/>
                  </a:moveTo>
                  <a:lnTo>
                    <a:pt x="10651" y="1489"/>
                  </a:lnTo>
                  <a:lnTo>
                    <a:pt x="5105" y="5551"/>
                  </a:lnTo>
                  <a:lnTo>
                    <a:pt x="1369" y="11578"/>
                  </a:lnTo>
                  <a:lnTo>
                    <a:pt x="0" y="18961"/>
                  </a:lnTo>
                  <a:lnTo>
                    <a:pt x="1369" y="26343"/>
                  </a:lnTo>
                  <a:lnTo>
                    <a:pt x="5105" y="32370"/>
                  </a:lnTo>
                  <a:lnTo>
                    <a:pt x="10651" y="36432"/>
                  </a:lnTo>
                  <a:lnTo>
                    <a:pt x="17449" y="37922"/>
                  </a:lnTo>
                  <a:lnTo>
                    <a:pt x="24235" y="36432"/>
                  </a:lnTo>
                  <a:lnTo>
                    <a:pt x="29778" y="32370"/>
                  </a:lnTo>
                  <a:lnTo>
                    <a:pt x="33516" y="26343"/>
                  </a:lnTo>
                  <a:lnTo>
                    <a:pt x="34886" y="18961"/>
                  </a:lnTo>
                  <a:lnTo>
                    <a:pt x="33516" y="11578"/>
                  </a:lnTo>
                  <a:lnTo>
                    <a:pt x="29778" y="5551"/>
                  </a:lnTo>
                  <a:lnTo>
                    <a:pt x="24235" y="1489"/>
                  </a:lnTo>
                  <a:lnTo>
                    <a:pt x="1744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4376839" y="6467284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34886" y="18961"/>
                  </a:moveTo>
                  <a:lnTo>
                    <a:pt x="33516" y="26343"/>
                  </a:lnTo>
                  <a:lnTo>
                    <a:pt x="29778" y="32370"/>
                  </a:lnTo>
                  <a:lnTo>
                    <a:pt x="24235" y="36432"/>
                  </a:lnTo>
                  <a:lnTo>
                    <a:pt x="17449" y="37922"/>
                  </a:lnTo>
                  <a:lnTo>
                    <a:pt x="10651" y="36432"/>
                  </a:lnTo>
                  <a:lnTo>
                    <a:pt x="5105" y="32370"/>
                  </a:lnTo>
                  <a:lnTo>
                    <a:pt x="1369" y="26343"/>
                  </a:lnTo>
                  <a:lnTo>
                    <a:pt x="0" y="18961"/>
                  </a:lnTo>
                  <a:lnTo>
                    <a:pt x="1369" y="11578"/>
                  </a:lnTo>
                  <a:lnTo>
                    <a:pt x="5105" y="5551"/>
                  </a:lnTo>
                  <a:lnTo>
                    <a:pt x="10651" y="1489"/>
                  </a:lnTo>
                  <a:lnTo>
                    <a:pt x="17449" y="0"/>
                  </a:lnTo>
                  <a:lnTo>
                    <a:pt x="24235" y="1489"/>
                  </a:lnTo>
                  <a:lnTo>
                    <a:pt x="29778" y="5551"/>
                  </a:lnTo>
                  <a:lnTo>
                    <a:pt x="33516" y="11578"/>
                  </a:lnTo>
                  <a:lnTo>
                    <a:pt x="34886" y="1896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4394288" y="6476758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3512" y="0"/>
                  </a:moveTo>
                  <a:lnTo>
                    <a:pt x="3898" y="0"/>
                  </a:lnTo>
                  <a:lnTo>
                    <a:pt x="0" y="4254"/>
                  </a:lnTo>
                  <a:lnTo>
                    <a:pt x="0" y="14732"/>
                  </a:lnTo>
                  <a:lnTo>
                    <a:pt x="3898" y="18973"/>
                  </a:lnTo>
                  <a:lnTo>
                    <a:pt x="13512" y="18973"/>
                  </a:lnTo>
                  <a:lnTo>
                    <a:pt x="17437" y="14732"/>
                  </a:lnTo>
                  <a:lnTo>
                    <a:pt x="17437" y="9486"/>
                  </a:lnTo>
                  <a:lnTo>
                    <a:pt x="17437" y="4254"/>
                  </a:lnTo>
                  <a:lnTo>
                    <a:pt x="135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4058665" y="6445427"/>
              <a:ext cx="353060" cy="50800"/>
            </a:xfrm>
            <a:custGeom>
              <a:avLst/>
              <a:gdLst/>
              <a:ahLst/>
              <a:cxnLst/>
              <a:rect l="l" t="t" r="r" b="b"/>
              <a:pathLst>
                <a:path w="353060" h="50800">
                  <a:moveTo>
                    <a:pt x="353060" y="40817"/>
                  </a:moveTo>
                  <a:lnTo>
                    <a:pt x="353060" y="46062"/>
                  </a:lnTo>
                  <a:lnTo>
                    <a:pt x="349135" y="50304"/>
                  </a:lnTo>
                  <a:lnTo>
                    <a:pt x="344335" y="50304"/>
                  </a:lnTo>
                  <a:lnTo>
                    <a:pt x="339521" y="50304"/>
                  </a:lnTo>
                  <a:lnTo>
                    <a:pt x="335622" y="46062"/>
                  </a:lnTo>
                  <a:lnTo>
                    <a:pt x="335622" y="40817"/>
                  </a:lnTo>
                  <a:lnTo>
                    <a:pt x="335622" y="35585"/>
                  </a:lnTo>
                  <a:lnTo>
                    <a:pt x="339521" y="31330"/>
                  </a:lnTo>
                  <a:lnTo>
                    <a:pt x="344335" y="31330"/>
                  </a:lnTo>
                  <a:lnTo>
                    <a:pt x="349135" y="31330"/>
                  </a:lnTo>
                  <a:lnTo>
                    <a:pt x="353060" y="35585"/>
                  </a:lnTo>
                  <a:lnTo>
                    <a:pt x="353060" y="40817"/>
                  </a:lnTo>
                  <a:close/>
                </a:path>
                <a:path w="353060" h="50800">
                  <a:moveTo>
                    <a:pt x="43599" y="23710"/>
                  </a:moveTo>
                  <a:lnTo>
                    <a:pt x="41888" y="32930"/>
                  </a:lnTo>
                  <a:lnTo>
                    <a:pt x="37222" y="40459"/>
                  </a:lnTo>
                  <a:lnTo>
                    <a:pt x="30295" y="45535"/>
                  </a:lnTo>
                  <a:lnTo>
                    <a:pt x="21805" y="47396"/>
                  </a:lnTo>
                  <a:lnTo>
                    <a:pt x="13319" y="45535"/>
                  </a:lnTo>
                  <a:lnTo>
                    <a:pt x="6388" y="40459"/>
                  </a:lnTo>
                  <a:lnTo>
                    <a:pt x="1714" y="32930"/>
                  </a:lnTo>
                  <a:lnTo>
                    <a:pt x="0" y="23710"/>
                  </a:lnTo>
                  <a:lnTo>
                    <a:pt x="1714" y="14476"/>
                  </a:lnTo>
                  <a:lnTo>
                    <a:pt x="6388" y="6940"/>
                  </a:lnTo>
                  <a:lnTo>
                    <a:pt x="13319" y="1861"/>
                  </a:lnTo>
                  <a:lnTo>
                    <a:pt x="21805" y="0"/>
                  </a:lnTo>
                  <a:lnTo>
                    <a:pt x="30295" y="1861"/>
                  </a:lnTo>
                  <a:lnTo>
                    <a:pt x="37222" y="6940"/>
                  </a:lnTo>
                  <a:lnTo>
                    <a:pt x="41888" y="14476"/>
                  </a:lnTo>
                  <a:lnTo>
                    <a:pt x="43599" y="237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4067403" y="6450165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17424" y="0"/>
                  </a:moveTo>
                  <a:lnTo>
                    <a:pt x="10640" y="1489"/>
                  </a:lnTo>
                  <a:lnTo>
                    <a:pt x="5102" y="5553"/>
                  </a:lnTo>
                  <a:lnTo>
                    <a:pt x="1368" y="11583"/>
                  </a:lnTo>
                  <a:lnTo>
                    <a:pt x="0" y="18973"/>
                  </a:lnTo>
                  <a:lnTo>
                    <a:pt x="1368" y="26349"/>
                  </a:lnTo>
                  <a:lnTo>
                    <a:pt x="5102" y="32372"/>
                  </a:lnTo>
                  <a:lnTo>
                    <a:pt x="10640" y="36433"/>
                  </a:lnTo>
                  <a:lnTo>
                    <a:pt x="17424" y="37922"/>
                  </a:lnTo>
                  <a:lnTo>
                    <a:pt x="24215" y="36433"/>
                  </a:lnTo>
                  <a:lnTo>
                    <a:pt x="29757" y="32372"/>
                  </a:lnTo>
                  <a:lnTo>
                    <a:pt x="33492" y="26349"/>
                  </a:lnTo>
                  <a:lnTo>
                    <a:pt x="34861" y="18973"/>
                  </a:lnTo>
                  <a:lnTo>
                    <a:pt x="33492" y="11583"/>
                  </a:lnTo>
                  <a:lnTo>
                    <a:pt x="29757" y="5553"/>
                  </a:lnTo>
                  <a:lnTo>
                    <a:pt x="24215" y="1489"/>
                  </a:lnTo>
                  <a:lnTo>
                    <a:pt x="17424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4067403" y="6450165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34861" y="18973"/>
                  </a:moveTo>
                  <a:lnTo>
                    <a:pt x="33492" y="26349"/>
                  </a:lnTo>
                  <a:lnTo>
                    <a:pt x="29757" y="32372"/>
                  </a:lnTo>
                  <a:lnTo>
                    <a:pt x="24215" y="36433"/>
                  </a:lnTo>
                  <a:lnTo>
                    <a:pt x="17424" y="37922"/>
                  </a:lnTo>
                  <a:lnTo>
                    <a:pt x="10640" y="36433"/>
                  </a:lnTo>
                  <a:lnTo>
                    <a:pt x="5102" y="32372"/>
                  </a:lnTo>
                  <a:lnTo>
                    <a:pt x="1368" y="26349"/>
                  </a:lnTo>
                  <a:lnTo>
                    <a:pt x="0" y="18973"/>
                  </a:lnTo>
                  <a:lnTo>
                    <a:pt x="1368" y="11583"/>
                  </a:lnTo>
                  <a:lnTo>
                    <a:pt x="5102" y="5553"/>
                  </a:lnTo>
                  <a:lnTo>
                    <a:pt x="10640" y="1489"/>
                  </a:lnTo>
                  <a:lnTo>
                    <a:pt x="17424" y="0"/>
                  </a:lnTo>
                  <a:lnTo>
                    <a:pt x="24215" y="1489"/>
                  </a:lnTo>
                  <a:lnTo>
                    <a:pt x="29757" y="5553"/>
                  </a:lnTo>
                  <a:lnTo>
                    <a:pt x="33492" y="11583"/>
                  </a:lnTo>
                  <a:lnTo>
                    <a:pt x="34861" y="189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4084827" y="6459651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3550" y="0"/>
                  </a:moveTo>
                  <a:lnTo>
                    <a:pt x="3924" y="0"/>
                  </a:lnTo>
                  <a:lnTo>
                    <a:pt x="0" y="4241"/>
                  </a:lnTo>
                  <a:lnTo>
                    <a:pt x="0" y="14706"/>
                  </a:lnTo>
                  <a:lnTo>
                    <a:pt x="3924" y="18948"/>
                  </a:lnTo>
                  <a:lnTo>
                    <a:pt x="13550" y="18948"/>
                  </a:lnTo>
                  <a:lnTo>
                    <a:pt x="17437" y="14706"/>
                  </a:lnTo>
                  <a:lnTo>
                    <a:pt x="17437" y="9486"/>
                  </a:lnTo>
                  <a:lnTo>
                    <a:pt x="17437" y="4241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4084827" y="6459651"/>
              <a:ext cx="313055" cy="99060"/>
            </a:xfrm>
            <a:custGeom>
              <a:avLst/>
              <a:gdLst/>
              <a:ahLst/>
              <a:cxnLst/>
              <a:rect l="l" t="t" r="r" b="b"/>
              <a:pathLst>
                <a:path w="313054" h="99059">
                  <a:moveTo>
                    <a:pt x="17437" y="9486"/>
                  </a:moveTo>
                  <a:lnTo>
                    <a:pt x="17437" y="14706"/>
                  </a:lnTo>
                  <a:lnTo>
                    <a:pt x="13550" y="18948"/>
                  </a:lnTo>
                  <a:lnTo>
                    <a:pt x="8724" y="18948"/>
                  </a:lnTo>
                  <a:lnTo>
                    <a:pt x="3924" y="18948"/>
                  </a:lnTo>
                  <a:lnTo>
                    <a:pt x="0" y="14706"/>
                  </a:lnTo>
                  <a:lnTo>
                    <a:pt x="0" y="9486"/>
                  </a:lnTo>
                  <a:lnTo>
                    <a:pt x="0" y="4241"/>
                  </a:lnTo>
                  <a:lnTo>
                    <a:pt x="3924" y="0"/>
                  </a:lnTo>
                  <a:lnTo>
                    <a:pt x="8724" y="0"/>
                  </a:lnTo>
                  <a:lnTo>
                    <a:pt x="13550" y="0"/>
                  </a:lnTo>
                  <a:lnTo>
                    <a:pt x="17437" y="4241"/>
                  </a:lnTo>
                  <a:lnTo>
                    <a:pt x="17437" y="9486"/>
                  </a:lnTo>
                  <a:close/>
                </a:path>
                <a:path w="313054" h="99059">
                  <a:moveTo>
                    <a:pt x="313029" y="88480"/>
                  </a:moveTo>
                  <a:lnTo>
                    <a:pt x="313029" y="94297"/>
                  </a:lnTo>
                  <a:lnTo>
                    <a:pt x="308673" y="99009"/>
                  </a:lnTo>
                  <a:lnTo>
                    <a:pt x="303326" y="99009"/>
                  </a:lnTo>
                  <a:lnTo>
                    <a:pt x="297967" y="99009"/>
                  </a:lnTo>
                  <a:lnTo>
                    <a:pt x="293636" y="94297"/>
                  </a:lnTo>
                  <a:lnTo>
                    <a:pt x="293636" y="88480"/>
                  </a:lnTo>
                  <a:lnTo>
                    <a:pt x="293636" y="82664"/>
                  </a:lnTo>
                  <a:lnTo>
                    <a:pt x="297967" y="77939"/>
                  </a:lnTo>
                  <a:lnTo>
                    <a:pt x="303326" y="77939"/>
                  </a:lnTo>
                  <a:lnTo>
                    <a:pt x="308673" y="77939"/>
                  </a:lnTo>
                  <a:lnTo>
                    <a:pt x="313029" y="82664"/>
                  </a:lnTo>
                  <a:lnTo>
                    <a:pt x="313029" y="884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4382338" y="6539712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2039" y="0"/>
                  </a:moveTo>
                  <a:lnTo>
                    <a:pt x="3479" y="0"/>
                  </a:lnTo>
                  <a:lnTo>
                    <a:pt x="0" y="3771"/>
                  </a:lnTo>
                  <a:lnTo>
                    <a:pt x="0" y="13081"/>
                  </a:lnTo>
                  <a:lnTo>
                    <a:pt x="3479" y="16840"/>
                  </a:lnTo>
                  <a:lnTo>
                    <a:pt x="12039" y="16840"/>
                  </a:lnTo>
                  <a:lnTo>
                    <a:pt x="15519" y="13081"/>
                  </a:lnTo>
                  <a:lnTo>
                    <a:pt x="15519" y="8420"/>
                  </a:lnTo>
                  <a:lnTo>
                    <a:pt x="15519" y="3771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4382338" y="6539712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5519" y="8420"/>
                  </a:moveTo>
                  <a:lnTo>
                    <a:pt x="15519" y="13081"/>
                  </a:lnTo>
                  <a:lnTo>
                    <a:pt x="12039" y="16840"/>
                  </a:lnTo>
                  <a:lnTo>
                    <a:pt x="7759" y="16840"/>
                  </a:lnTo>
                  <a:lnTo>
                    <a:pt x="3479" y="16840"/>
                  </a:lnTo>
                  <a:lnTo>
                    <a:pt x="0" y="13081"/>
                  </a:lnTo>
                  <a:lnTo>
                    <a:pt x="0" y="8420"/>
                  </a:lnTo>
                  <a:lnTo>
                    <a:pt x="0" y="3771"/>
                  </a:lnTo>
                  <a:lnTo>
                    <a:pt x="3479" y="0"/>
                  </a:lnTo>
                  <a:lnTo>
                    <a:pt x="7759" y="0"/>
                  </a:lnTo>
                  <a:lnTo>
                    <a:pt x="12039" y="0"/>
                  </a:lnTo>
                  <a:lnTo>
                    <a:pt x="15519" y="3771"/>
                  </a:lnTo>
                  <a:lnTo>
                    <a:pt x="15519" y="84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4390097" y="6543916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90">
                  <a:moveTo>
                    <a:pt x="6032" y="0"/>
                  </a:moveTo>
                  <a:lnTo>
                    <a:pt x="1752" y="0"/>
                  </a:lnTo>
                  <a:lnTo>
                    <a:pt x="0" y="1892"/>
                  </a:lnTo>
                  <a:lnTo>
                    <a:pt x="0" y="6540"/>
                  </a:lnTo>
                  <a:lnTo>
                    <a:pt x="1752" y="8420"/>
                  </a:lnTo>
                  <a:lnTo>
                    <a:pt x="6032" y="8420"/>
                  </a:lnTo>
                  <a:lnTo>
                    <a:pt x="7759" y="6540"/>
                  </a:lnTo>
                  <a:lnTo>
                    <a:pt x="7759" y="4216"/>
                  </a:lnTo>
                  <a:lnTo>
                    <a:pt x="7759" y="1892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4070337" y="6517855"/>
              <a:ext cx="327660" cy="34925"/>
            </a:xfrm>
            <a:custGeom>
              <a:avLst/>
              <a:gdLst/>
              <a:ahLst/>
              <a:cxnLst/>
              <a:rect l="l" t="t" r="r" b="b"/>
              <a:pathLst>
                <a:path w="327660" h="34925">
                  <a:moveTo>
                    <a:pt x="327520" y="30276"/>
                  </a:moveTo>
                  <a:lnTo>
                    <a:pt x="327520" y="32600"/>
                  </a:lnTo>
                  <a:lnTo>
                    <a:pt x="325793" y="34480"/>
                  </a:lnTo>
                  <a:lnTo>
                    <a:pt x="323634" y="34480"/>
                  </a:lnTo>
                  <a:lnTo>
                    <a:pt x="321513" y="34480"/>
                  </a:lnTo>
                  <a:lnTo>
                    <a:pt x="319760" y="32600"/>
                  </a:lnTo>
                  <a:lnTo>
                    <a:pt x="319760" y="30276"/>
                  </a:lnTo>
                  <a:lnTo>
                    <a:pt x="319760" y="27952"/>
                  </a:lnTo>
                  <a:lnTo>
                    <a:pt x="321513" y="26060"/>
                  </a:lnTo>
                  <a:lnTo>
                    <a:pt x="323634" y="26060"/>
                  </a:lnTo>
                  <a:lnTo>
                    <a:pt x="325793" y="26060"/>
                  </a:lnTo>
                  <a:lnTo>
                    <a:pt x="327520" y="27952"/>
                  </a:lnTo>
                  <a:lnTo>
                    <a:pt x="327520" y="30276"/>
                  </a:lnTo>
                  <a:close/>
                </a:path>
                <a:path w="327660" h="34925">
                  <a:moveTo>
                    <a:pt x="19392" y="10528"/>
                  </a:moveTo>
                  <a:lnTo>
                    <a:pt x="19392" y="16344"/>
                  </a:lnTo>
                  <a:lnTo>
                    <a:pt x="15049" y="21056"/>
                  </a:lnTo>
                  <a:lnTo>
                    <a:pt x="9702" y="21056"/>
                  </a:lnTo>
                  <a:lnTo>
                    <a:pt x="4356" y="21056"/>
                  </a:lnTo>
                  <a:lnTo>
                    <a:pt x="0" y="16344"/>
                  </a:lnTo>
                  <a:lnTo>
                    <a:pt x="0" y="10528"/>
                  </a:lnTo>
                  <a:lnTo>
                    <a:pt x="0" y="4711"/>
                  </a:lnTo>
                  <a:lnTo>
                    <a:pt x="4356" y="0"/>
                  </a:lnTo>
                  <a:lnTo>
                    <a:pt x="9702" y="0"/>
                  </a:lnTo>
                  <a:lnTo>
                    <a:pt x="15049" y="0"/>
                  </a:lnTo>
                  <a:lnTo>
                    <a:pt x="19392" y="4711"/>
                  </a:lnTo>
                  <a:lnTo>
                    <a:pt x="19392" y="1052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4074223" y="6519964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2039" y="0"/>
                  </a:moveTo>
                  <a:lnTo>
                    <a:pt x="3454" y="0"/>
                  </a:lnTo>
                  <a:lnTo>
                    <a:pt x="0" y="3759"/>
                  </a:lnTo>
                  <a:lnTo>
                    <a:pt x="0" y="13068"/>
                  </a:lnTo>
                  <a:lnTo>
                    <a:pt x="3454" y="16840"/>
                  </a:lnTo>
                  <a:lnTo>
                    <a:pt x="12039" y="16840"/>
                  </a:lnTo>
                  <a:lnTo>
                    <a:pt x="15506" y="13068"/>
                  </a:lnTo>
                  <a:lnTo>
                    <a:pt x="15506" y="8420"/>
                  </a:lnTo>
                  <a:lnTo>
                    <a:pt x="15506" y="3759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4074223" y="6519964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5506" y="8420"/>
                  </a:moveTo>
                  <a:lnTo>
                    <a:pt x="15506" y="13068"/>
                  </a:lnTo>
                  <a:lnTo>
                    <a:pt x="12039" y="16840"/>
                  </a:lnTo>
                  <a:lnTo>
                    <a:pt x="7747" y="16840"/>
                  </a:lnTo>
                  <a:lnTo>
                    <a:pt x="3454" y="16840"/>
                  </a:lnTo>
                  <a:lnTo>
                    <a:pt x="0" y="13068"/>
                  </a:lnTo>
                  <a:lnTo>
                    <a:pt x="0" y="8420"/>
                  </a:lnTo>
                  <a:lnTo>
                    <a:pt x="0" y="3759"/>
                  </a:lnTo>
                  <a:lnTo>
                    <a:pt x="3454" y="0"/>
                  </a:lnTo>
                  <a:lnTo>
                    <a:pt x="7747" y="0"/>
                  </a:lnTo>
                  <a:lnTo>
                    <a:pt x="12039" y="0"/>
                  </a:lnTo>
                  <a:lnTo>
                    <a:pt x="15506" y="3759"/>
                  </a:lnTo>
                  <a:lnTo>
                    <a:pt x="15506" y="84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4081970" y="6524167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90">
                  <a:moveTo>
                    <a:pt x="6007" y="0"/>
                  </a:moveTo>
                  <a:lnTo>
                    <a:pt x="1727" y="0"/>
                  </a:lnTo>
                  <a:lnTo>
                    <a:pt x="0" y="1892"/>
                  </a:lnTo>
                  <a:lnTo>
                    <a:pt x="0" y="6540"/>
                  </a:lnTo>
                  <a:lnTo>
                    <a:pt x="1727" y="8420"/>
                  </a:lnTo>
                  <a:lnTo>
                    <a:pt x="6007" y="8420"/>
                  </a:lnTo>
                  <a:lnTo>
                    <a:pt x="7759" y="6540"/>
                  </a:lnTo>
                  <a:lnTo>
                    <a:pt x="7759" y="4216"/>
                  </a:lnTo>
                  <a:lnTo>
                    <a:pt x="7759" y="1892"/>
                  </a:lnTo>
                  <a:lnTo>
                    <a:pt x="6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4081970" y="6524167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90">
                  <a:moveTo>
                    <a:pt x="7759" y="4216"/>
                  </a:moveTo>
                  <a:lnTo>
                    <a:pt x="7759" y="6540"/>
                  </a:lnTo>
                  <a:lnTo>
                    <a:pt x="6007" y="8420"/>
                  </a:lnTo>
                  <a:lnTo>
                    <a:pt x="3873" y="8420"/>
                  </a:lnTo>
                  <a:lnTo>
                    <a:pt x="1727" y="8420"/>
                  </a:lnTo>
                  <a:lnTo>
                    <a:pt x="0" y="6540"/>
                  </a:lnTo>
                  <a:lnTo>
                    <a:pt x="0" y="4216"/>
                  </a:lnTo>
                  <a:lnTo>
                    <a:pt x="0" y="1892"/>
                  </a:lnTo>
                  <a:lnTo>
                    <a:pt x="1727" y="0"/>
                  </a:lnTo>
                  <a:lnTo>
                    <a:pt x="3873" y="0"/>
                  </a:lnTo>
                  <a:lnTo>
                    <a:pt x="6007" y="0"/>
                  </a:lnTo>
                  <a:lnTo>
                    <a:pt x="7759" y="1892"/>
                  </a:lnTo>
                  <a:lnTo>
                    <a:pt x="7759" y="42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783558" y="6068339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76" y="0"/>
                  </a:moveTo>
                  <a:lnTo>
                    <a:pt x="7810" y="0"/>
                  </a:lnTo>
                  <a:lnTo>
                    <a:pt x="0" y="7353"/>
                  </a:lnTo>
                  <a:lnTo>
                    <a:pt x="0" y="25539"/>
                  </a:lnTo>
                  <a:lnTo>
                    <a:pt x="7810" y="32905"/>
                  </a:lnTo>
                  <a:lnTo>
                    <a:pt x="27076" y="32905"/>
                  </a:lnTo>
                  <a:lnTo>
                    <a:pt x="34886" y="25539"/>
                  </a:lnTo>
                  <a:lnTo>
                    <a:pt x="34886" y="7353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6" name="object 38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783558" y="6068339"/>
              <a:ext cx="34886" cy="32905"/>
            </a:xfrm>
            <a:prstGeom prst="rect">
              <a:avLst/>
            </a:prstGeom>
          </p:spPr>
        </p:pic>
        <p:sp>
          <p:nvSpPr>
            <p:cNvPr id="387" name="object 387"/>
            <p:cNvSpPr/>
            <p:nvPr/>
          </p:nvSpPr>
          <p:spPr>
            <a:xfrm>
              <a:off x="3783558" y="6068339"/>
              <a:ext cx="925830" cy="327025"/>
            </a:xfrm>
            <a:custGeom>
              <a:avLst/>
              <a:gdLst/>
              <a:ahLst/>
              <a:cxnLst/>
              <a:rect l="l" t="t" r="r" b="b"/>
              <a:pathLst>
                <a:path w="925829" h="327025">
                  <a:moveTo>
                    <a:pt x="34886" y="16446"/>
                  </a:moveTo>
                  <a:lnTo>
                    <a:pt x="34886" y="25539"/>
                  </a:lnTo>
                  <a:lnTo>
                    <a:pt x="27076" y="32905"/>
                  </a:lnTo>
                  <a:lnTo>
                    <a:pt x="17449" y="32905"/>
                  </a:lnTo>
                  <a:lnTo>
                    <a:pt x="7810" y="32905"/>
                  </a:lnTo>
                  <a:lnTo>
                    <a:pt x="0" y="25539"/>
                  </a:lnTo>
                  <a:lnTo>
                    <a:pt x="0" y="16446"/>
                  </a:lnTo>
                  <a:lnTo>
                    <a:pt x="0" y="7353"/>
                  </a:lnTo>
                  <a:lnTo>
                    <a:pt x="7810" y="0"/>
                  </a:lnTo>
                  <a:lnTo>
                    <a:pt x="17449" y="0"/>
                  </a:lnTo>
                  <a:lnTo>
                    <a:pt x="27076" y="0"/>
                  </a:lnTo>
                  <a:lnTo>
                    <a:pt x="34886" y="7353"/>
                  </a:lnTo>
                  <a:lnTo>
                    <a:pt x="34886" y="16446"/>
                  </a:lnTo>
                  <a:close/>
                </a:path>
                <a:path w="925829" h="327025">
                  <a:moveTo>
                    <a:pt x="9867" y="22377"/>
                  </a:moveTo>
                  <a:lnTo>
                    <a:pt x="25006" y="10528"/>
                  </a:lnTo>
                </a:path>
                <a:path w="925829" h="327025">
                  <a:moveTo>
                    <a:pt x="23367" y="24015"/>
                  </a:moveTo>
                  <a:lnTo>
                    <a:pt x="11518" y="8877"/>
                  </a:lnTo>
                </a:path>
                <a:path w="925829" h="327025">
                  <a:moveTo>
                    <a:pt x="5029" y="110820"/>
                  </a:moveTo>
                  <a:lnTo>
                    <a:pt x="925436" y="146367"/>
                  </a:lnTo>
                </a:path>
                <a:path w="925829" h="327025">
                  <a:moveTo>
                    <a:pt x="529437" y="224383"/>
                  </a:moveTo>
                  <a:lnTo>
                    <a:pt x="529437" y="326961"/>
                  </a:lnTo>
                </a:path>
                <a:path w="925829" h="327025">
                  <a:moveTo>
                    <a:pt x="417702" y="218960"/>
                  </a:moveTo>
                  <a:lnTo>
                    <a:pt x="417702" y="3215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4093679" y="6280619"/>
              <a:ext cx="332740" cy="39370"/>
            </a:xfrm>
            <a:custGeom>
              <a:avLst/>
              <a:gdLst/>
              <a:ahLst/>
              <a:cxnLst/>
              <a:rect l="l" t="t" r="r" b="b"/>
              <a:pathLst>
                <a:path w="332739" h="39370">
                  <a:moveTo>
                    <a:pt x="0" y="0"/>
                  </a:moveTo>
                  <a:lnTo>
                    <a:pt x="0" y="19608"/>
                  </a:lnTo>
                  <a:lnTo>
                    <a:pt x="332727" y="38798"/>
                  </a:lnTo>
                  <a:lnTo>
                    <a:pt x="332727" y="175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045305" y="6278130"/>
              <a:ext cx="381635" cy="125095"/>
            </a:xfrm>
            <a:custGeom>
              <a:avLst/>
              <a:gdLst/>
              <a:ahLst/>
              <a:cxnLst/>
              <a:rect l="l" t="t" r="r" b="b"/>
              <a:pathLst>
                <a:path w="381635" h="125095">
                  <a:moveTo>
                    <a:pt x="1663" y="0"/>
                  </a:moveTo>
                  <a:lnTo>
                    <a:pt x="380276" y="20015"/>
                  </a:lnTo>
                  <a:lnTo>
                    <a:pt x="381101" y="125094"/>
                  </a:lnTo>
                  <a:lnTo>
                    <a:pt x="0" y="100901"/>
                  </a:lnTo>
                  <a:lnTo>
                    <a:pt x="16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4065320" y="6287719"/>
              <a:ext cx="22860" cy="41910"/>
            </a:xfrm>
            <a:custGeom>
              <a:avLst/>
              <a:gdLst/>
              <a:ahLst/>
              <a:cxnLst/>
              <a:rect l="l" t="t" r="r" b="b"/>
              <a:pathLst>
                <a:path w="22860" h="41910">
                  <a:moveTo>
                    <a:pt x="12077" y="0"/>
                  </a:moveTo>
                  <a:lnTo>
                    <a:pt x="9588" y="0"/>
                  </a:lnTo>
                  <a:lnTo>
                    <a:pt x="9588" y="2921"/>
                  </a:lnTo>
                  <a:lnTo>
                    <a:pt x="5410" y="3340"/>
                  </a:lnTo>
                  <a:lnTo>
                    <a:pt x="3746" y="12509"/>
                  </a:lnTo>
                  <a:lnTo>
                    <a:pt x="0" y="12509"/>
                  </a:lnTo>
                  <a:lnTo>
                    <a:pt x="0" y="31699"/>
                  </a:lnTo>
                  <a:lnTo>
                    <a:pt x="2908" y="31699"/>
                  </a:lnTo>
                  <a:lnTo>
                    <a:pt x="3327" y="34607"/>
                  </a:lnTo>
                  <a:lnTo>
                    <a:pt x="5829" y="34607"/>
                  </a:lnTo>
                  <a:lnTo>
                    <a:pt x="5829" y="40855"/>
                  </a:lnTo>
                  <a:lnTo>
                    <a:pt x="18338" y="41694"/>
                  </a:lnTo>
                  <a:lnTo>
                    <a:pt x="17500" y="33781"/>
                  </a:lnTo>
                  <a:lnTo>
                    <a:pt x="20840" y="34188"/>
                  </a:lnTo>
                  <a:lnTo>
                    <a:pt x="20421" y="31699"/>
                  </a:lnTo>
                  <a:lnTo>
                    <a:pt x="22504" y="32105"/>
                  </a:lnTo>
                  <a:lnTo>
                    <a:pt x="22504" y="7505"/>
                  </a:lnTo>
                  <a:lnTo>
                    <a:pt x="17500" y="5841"/>
                  </a:lnTo>
                  <a:lnTo>
                    <a:pt x="17081" y="2082"/>
                  </a:lnTo>
                  <a:lnTo>
                    <a:pt x="11658" y="2082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4065320" y="6287719"/>
              <a:ext cx="22860" cy="41910"/>
            </a:xfrm>
            <a:custGeom>
              <a:avLst/>
              <a:gdLst/>
              <a:ahLst/>
              <a:cxnLst/>
              <a:rect l="l" t="t" r="r" b="b"/>
              <a:pathLst>
                <a:path w="22860" h="41910">
                  <a:moveTo>
                    <a:pt x="18338" y="41694"/>
                  </a:moveTo>
                  <a:lnTo>
                    <a:pt x="5829" y="40855"/>
                  </a:lnTo>
                  <a:lnTo>
                    <a:pt x="5829" y="34607"/>
                  </a:lnTo>
                  <a:lnTo>
                    <a:pt x="3327" y="34607"/>
                  </a:lnTo>
                  <a:lnTo>
                    <a:pt x="2908" y="31699"/>
                  </a:lnTo>
                  <a:lnTo>
                    <a:pt x="0" y="31699"/>
                  </a:lnTo>
                  <a:lnTo>
                    <a:pt x="0" y="12509"/>
                  </a:lnTo>
                  <a:lnTo>
                    <a:pt x="3746" y="12509"/>
                  </a:lnTo>
                  <a:lnTo>
                    <a:pt x="5410" y="3340"/>
                  </a:lnTo>
                  <a:lnTo>
                    <a:pt x="9588" y="2921"/>
                  </a:lnTo>
                  <a:lnTo>
                    <a:pt x="9588" y="0"/>
                  </a:lnTo>
                  <a:lnTo>
                    <a:pt x="12077" y="0"/>
                  </a:lnTo>
                  <a:lnTo>
                    <a:pt x="11658" y="2082"/>
                  </a:lnTo>
                  <a:lnTo>
                    <a:pt x="17081" y="2082"/>
                  </a:lnTo>
                  <a:lnTo>
                    <a:pt x="17500" y="5841"/>
                  </a:lnTo>
                  <a:lnTo>
                    <a:pt x="22504" y="7505"/>
                  </a:lnTo>
                  <a:lnTo>
                    <a:pt x="22504" y="32105"/>
                  </a:lnTo>
                  <a:lnTo>
                    <a:pt x="20421" y="31699"/>
                  </a:lnTo>
                  <a:lnTo>
                    <a:pt x="20840" y="34188"/>
                  </a:lnTo>
                  <a:lnTo>
                    <a:pt x="17500" y="33781"/>
                  </a:lnTo>
                  <a:lnTo>
                    <a:pt x="18338" y="416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064063" y="6308572"/>
              <a:ext cx="24130" cy="7620"/>
            </a:xfrm>
            <a:custGeom>
              <a:avLst/>
              <a:gdLst/>
              <a:ahLst/>
              <a:cxnLst/>
              <a:rect l="l" t="t" r="r" b="b"/>
              <a:pathLst>
                <a:path w="24129" h="7620">
                  <a:moveTo>
                    <a:pt x="0" y="0"/>
                  </a:moveTo>
                  <a:lnTo>
                    <a:pt x="9169" y="419"/>
                  </a:lnTo>
                  <a:lnTo>
                    <a:pt x="10007" y="4584"/>
                  </a:lnTo>
                  <a:lnTo>
                    <a:pt x="16256" y="4178"/>
                  </a:lnTo>
                  <a:lnTo>
                    <a:pt x="17094" y="7505"/>
                  </a:lnTo>
                  <a:lnTo>
                    <a:pt x="23761" y="708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4051147" y="6286055"/>
              <a:ext cx="12700" cy="23495"/>
            </a:xfrm>
            <a:custGeom>
              <a:avLst/>
              <a:gdLst/>
              <a:ahLst/>
              <a:cxnLst/>
              <a:rect l="l" t="t" r="r" b="b"/>
              <a:pathLst>
                <a:path w="12700" h="23495">
                  <a:moveTo>
                    <a:pt x="0" y="0"/>
                  </a:moveTo>
                  <a:lnTo>
                    <a:pt x="12496" y="10007"/>
                  </a:lnTo>
                  <a:lnTo>
                    <a:pt x="6248" y="18338"/>
                  </a:lnTo>
                  <a:lnTo>
                    <a:pt x="7505" y="22936"/>
                  </a:lnTo>
                  <a:lnTo>
                    <a:pt x="10820" y="22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4048213" y="6337757"/>
              <a:ext cx="41275" cy="34925"/>
            </a:xfrm>
            <a:custGeom>
              <a:avLst/>
              <a:gdLst/>
              <a:ahLst/>
              <a:cxnLst/>
              <a:rect l="l" t="t" r="r" b="b"/>
              <a:pathLst>
                <a:path w="41275" h="34925">
                  <a:moveTo>
                    <a:pt x="21272" y="0"/>
                  </a:moveTo>
                  <a:lnTo>
                    <a:pt x="0" y="32105"/>
                  </a:lnTo>
                  <a:lnTo>
                    <a:pt x="40855" y="34607"/>
                  </a:lnTo>
                  <a:lnTo>
                    <a:pt x="2127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4048213" y="6337757"/>
              <a:ext cx="41275" cy="34925"/>
            </a:xfrm>
            <a:custGeom>
              <a:avLst/>
              <a:gdLst/>
              <a:ahLst/>
              <a:cxnLst/>
              <a:rect l="l" t="t" r="r" b="b"/>
              <a:pathLst>
                <a:path w="41275" h="34925">
                  <a:moveTo>
                    <a:pt x="21272" y="0"/>
                  </a:moveTo>
                  <a:lnTo>
                    <a:pt x="0" y="32105"/>
                  </a:lnTo>
                  <a:lnTo>
                    <a:pt x="40855" y="34607"/>
                  </a:lnTo>
                  <a:lnTo>
                    <a:pt x="212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4097553" y="6283566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55" y="0"/>
                  </a:moveTo>
                  <a:lnTo>
                    <a:pt x="0" y="13296"/>
                  </a:lnTo>
                  <a:lnTo>
                    <a:pt x="16687" y="13754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097553" y="6283566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55" y="0"/>
                  </a:moveTo>
                  <a:lnTo>
                    <a:pt x="0" y="13296"/>
                  </a:lnTo>
                  <a:lnTo>
                    <a:pt x="16687" y="13754"/>
                  </a:lnTo>
                  <a:lnTo>
                    <a:pt x="905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208475" y="6290246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55" y="0"/>
                  </a:moveTo>
                  <a:lnTo>
                    <a:pt x="0" y="13296"/>
                  </a:lnTo>
                  <a:lnTo>
                    <a:pt x="16687" y="13741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208475" y="6290246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55" y="0"/>
                  </a:moveTo>
                  <a:lnTo>
                    <a:pt x="0" y="13296"/>
                  </a:lnTo>
                  <a:lnTo>
                    <a:pt x="16687" y="13741"/>
                  </a:lnTo>
                  <a:lnTo>
                    <a:pt x="905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316895" y="6296914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42" y="0"/>
                  </a:moveTo>
                  <a:lnTo>
                    <a:pt x="0" y="13309"/>
                  </a:lnTo>
                  <a:lnTo>
                    <a:pt x="16675" y="13754"/>
                  </a:lnTo>
                  <a:lnTo>
                    <a:pt x="904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4066146" y="6296914"/>
              <a:ext cx="267970" cy="71755"/>
            </a:xfrm>
            <a:custGeom>
              <a:avLst/>
              <a:gdLst/>
              <a:ahLst/>
              <a:cxnLst/>
              <a:rect l="l" t="t" r="r" b="b"/>
              <a:pathLst>
                <a:path w="267970" h="71754">
                  <a:moveTo>
                    <a:pt x="259791" y="0"/>
                  </a:moveTo>
                  <a:lnTo>
                    <a:pt x="250748" y="13309"/>
                  </a:lnTo>
                  <a:lnTo>
                    <a:pt x="267423" y="13754"/>
                  </a:lnTo>
                  <a:lnTo>
                    <a:pt x="259791" y="0"/>
                  </a:lnTo>
                  <a:close/>
                </a:path>
                <a:path w="267970" h="71754">
                  <a:moveTo>
                    <a:pt x="0" y="52095"/>
                  </a:moveTo>
                  <a:lnTo>
                    <a:pt x="0" y="61277"/>
                  </a:lnTo>
                  <a:lnTo>
                    <a:pt x="5422" y="61277"/>
                  </a:lnTo>
                  <a:lnTo>
                    <a:pt x="5422" y="717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770172" y="6579451"/>
              <a:ext cx="935355" cy="645795"/>
            </a:xfrm>
            <a:custGeom>
              <a:avLst/>
              <a:gdLst/>
              <a:ahLst/>
              <a:cxnLst/>
              <a:rect l="l" t="t" r="r" b="b"/>
              <a:pathLst>
                <a:path w="935354" h="645795">
                  <a:moveTo>
                    <a:pt x="930352" y="575411"/>
                  </a:moveTo>
                  <a:lnTo>
                    <a:pt x="7886" y="575411"/>
                  </a:lnTo>
                  <a:lnTo>
                    <a:pt x="898004" y="645198"/>
                  </a:lnTo>
                  <a:lnTo>
                    <a:pt x="911849" y="644430"/>
                  </a:lnTo>
                  <a:lnTo>
                    <a:pt x="919848" y="642345"/>
                  </a:lnTo>
                  <a:lnTo>
                    <a:pt x="925046" y="637295"/>
                  </a:lnTo>
                  <a:lnTo>
                    <a:pt x="930490" y="627633"/>
                  </a:lnTo>
                  <a:lnTo>
                    <a:pt x="930352" y="575411"/>
                  </a:lnTo>
                  <a:close/>
                </a:path>
                <a:path w="935354" h="645795">
                  <a:moveTo>
                    <a:pt x="18440" y="0"/>
                  </a:moveTo>
                  <a:lnTo>
                    <a:pt x="3505" y="0"/>
                  </a:lnTo>
                  <a:lnTo>
                    <a:pt x="0" y="12280"/>
                  </a:lnTo>
                  <a:lnTo>
                    <a:pt x="1308" y="181698"/>
                  </a:lnTo>
                  <a:lnTo>
                    <a:pt x="7886" y="188290"/>
                  </a:lnTo>
                  <a:lnTo>
                    <a:pt x="6578" y="223837"/>
                  </a:lnTo>
                  <a:lnTo>
                    <a:pt x="1752" y="228231"/>
                  </a:lnTo>
                  <a:lnTo>
                    <a:pt x="4394" y="568820"/>
                  </a:lnTo>
                  <a:lnTo>
                    <a:pt x="4394" y="579348"/>
                  </a:lnTo>
                  <a:lnTo>
                    <a:pt x="7886" y="575411"/>
                  </a:lnTo>
                  <a:lnTo>
                    <a:pt x="930352" y="575411"/>
                  </a:lnTo>
                  <a:lnTo>
                    <a:pt x="929614" y="295821"/>
                  </a:lnTo>
                  <a:lnTo>
                    <a:pt x="934885" y="285280"/>
                  </a:lnTo>
                  <a:lnTo>
                    <a:pt x="933996" y="247548"/>
                  </a:lnTo>
                  <a:lnTo>
                    <a:pt x="928725" y="246659"/>
                  </a:lnTo>
                  <a:lnTo>
                    <a:pt x="929614" y="73723"/>
                  </a:lnTo>
                  <a:lnTo>
                    <a:pt x="929244" y="58954"/>
                  </a:lnTo>
                  <a:lnTo>
                    <a:pt x="926652" y="51015"/>
                  </a:lnTo>
                  <a:lnTo>
                    <a:pt x="919616" y="47191"/>
                  </a:lnTo>
                  <a:lnTo>
                    <a:pt x="905916" y="44767"/>
                  </a:lnTo>
                  <a:lnTo>
                    <a:pt x="18440" y="0"/>
                  </a:lnTo>
                  <a:close/>
                </a:path>
              </a:pathLst>
            </a:custGeom>
            <a:solidFill>
              <a:srgbClr val="4141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770172" y="6579451"/>
              <a:ext cx="935355" cy="645795"/>
            </a:xfrm>
            <a:custGeom>
              <a:avLst/>
              <a:gdLst/>
              <a:ahLst/>
              <a:cxnLst/>
              <a:rect l="l" t="t" r="r" b="b"/>
              <a:pathLst>
                <a:path w="935354" h="645795">
                  <a:moveTo>
                    <a:pt x="0" y="12280"/>
                  </a:moveTo>
                  <a:lnTo>
                    <a:pt x="3505" y="0"/>
                  </a:lnTo>
                  <a:lnTo>
                    <a:pt x="18440" y="0"/>
                  </a:lnTo>
                  <a:lnTo>
                    <a:pt x="163403" y="6994"/>
                  </a:lnTo>
                  <a:lnTo>
                    <a:pt x="467774" y="22383"/>
                  </a:lnTo>
                  <a:lnTo>
                    <a:pt x="769346" y="37772"/>
                  </a:lnTo>
                  <a:lnTo>
                    <a:pt x="905916" y="44767"/>
                  </a:lnTo>
                  <a:lnTo>
                    <a:pt x="929614" y="73723"/>
                  </a:lnTo>
                  <a:lnTo>
                    <a:pt x="928725" y="246659"/>
                  </a:lnTo>
                  <a:lnTo>
                    <a:pt x="933996" y="247548"/>
                  </a:lnTo>
                  <a:lnTo>
                    <a:pt x="934885" y="285280"/>
                  </a:lnTo>
                  <a:lnTo>
                    <a:pt x="929614" y="295821"/>
                  </a:lnTo>
                  <a:lnTo>
                    <a:pt x="930490" y="627633"/>
                  </a:lnTo>
                  <a:lnTo>
                    <a:pt x="925046" y="637295"/>
                  </a:lnTo>
                  <a:lnTo>
                    <a:pt x="919848" y="642345"/>
                  </a:lnTo>
                  <a:lnTo>
                    <a:pt x="911849" y="644430"/>
                  </a:lnTo>
                  <a:lnTo>
                    <a:pt x="898004" y="645198"/>
                  </a:lnTo>
                  <a:lnTo>
                    <a:pt x="7886" y="575411"/>
                  </a:lnTo>
                  <a:lnTo>
                    <a:pt x="4394" y="579348"/>
                  </a:lnTo>
                  <a:lnTo>
                    <a:pt x="4394" y="568820"/>
                  </a:lnTo>
                  <a:lnTo>
                    <a:pt x="1752" y="228231"/>
                  </a:lnTo>
                  <a:lnTo>
                    <a:pt x="6578" y="223837"/>
                  </a:lnTo>
                  <a:lnTo>
                    <a:pt x="7886" y="188290"/>
                  </a:lnTo>
                  <a:lnTo>
                    <a:pt x="1308" y="181698"/>
                  </a:lnTo>
                  <a:lnTo>
                    <a:pt x="0" y="122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770172" y="6568909"/>
              <a:ext cx="940435" cy="659765"/>
            </a:xfrm>
            <a:custGeom>
              <a:avLst/>
              <a:gdLst/>
              <a:ahLst/>
              <a:cxnLst/>
              <a:rect l="l" t="t" r="r" b="b"/>
              <a:pathLst>
                <a:path w="940435" h="659765">
                  <a:moveTo>
                    <a:pt x="36868" y="0"/>
                  </a:moveTo>
                  <a:lnTo>
                    <a:pt x="19316" y="0"/>
                  </a:lnTo>
                  <a:lnTo>
                    <a:pt x="10011" y="8240"/>
                  </a:lnTo>
                  <a:lnTo>
                    <a:pt x="18440" y="10540"/>
                  </a:lnTo>
                  <a:lnTo>
                    <a:pt x="898893" y="52666"/>
                  </a:lnTo>
                  <a:lnTo>
                    <a:pt x="895451" y="52954"/>
                  </a:lnTo>
                  <a:lnTo>
                    <a:pt x="889788" y="53654"/>
                  </a:lnTo>
                  <a:lnTo>
                    <a:pt x="888900" y="54520"/>
                  </a:lnTo>
                  <a:lnTo>
                    <a:pt x="899782" y="55308"/>
                  </a:lnTo>
                  <a:lnTo>
                    <a:pt x="914571" y="56191"/>
                  </a:lnTo>
                  <a:lnTo>
                    <a:pt x="922701" y="59137"/>
                  </a:lnTo>
                  <a:lnTo>
                    <a:pt x="927051" y="66531"/>
                  </a:lnTo>
                  <a:lnTo>
                    <a:pt x="930503" y="80759"/>
                  </a:lnTo>
                  <a:lnTo>
                    <a:pt x="928725" y="257200"/>
                  </a:lnTo>
                  <a:lnTo>
                    <a:pt x="933996" y="258089"/>
                  </a:lnTo>
                  <a:lnTo>
                    <a:pt x="934885" y="295821"/>
                  </a:lnTo>
                  <a:lnTo>
                    <a:pt x="929614" y="306362"/>
                  </a:lnTo>
                  <a:lnTo>
                    <a:pt x="932243" y="638174"/>
                  </a:lnTo>
                  <a:lnTo>
                    <a:pt x="905929" y="659256"/>
                  </a:lnTo>
                  <a:lnTo>
                    <a:pt x="929627" y="656615"/>
                  </a:lnTo>
                  <a:lnTo>
                    <a:pt x="931379" y="644321"/>
                  </a:lnTo>
                  <a:lnTo>
                    <a:pt x="940155" y="638619"/>
                  </a:lnTo>
                  <a:lnTo>
                    <a:pt x="939266" y="73736"/>
                  </a:lnTo>
                  <a:lnTo>
                    <a:pt x="935761" y="72859"/>
                  </a:lnTo>
                  <a:lnTo>
                    <a:pt x="934898" y="62575"/>
                  </a:lnTo>
                  <a:lnTo>
                    <a:pt x="932141" y="56403"/>
                  </a:lnTo>
                  <a:lnTo>
                    <a:pt x="925270" y="51875"/>
                  </a:lnTo>
                  <a:lnTo>
                    <a:pt x="912063" y="46520"/>
                  </a:lnTo>
                  <a:lnTo>
                    <a:pt x="36868" y="0"/>
                  </a:lnTo>
                  <a:close/>
                </a:path>
                <a:path w="940435" h="659765">
                  <a:moveTo>
                    <a:pt x="8762" y="7899"/>
                  </a:moveTo>
                  <a:lnTo>
                    <a:pt x="0" y="17106"/>
                  </a:lnTo>
                  <a:lnTo>
                    <a:pt x="10011" y="8240"/>
                  </a:lnTo>
                  <a:lnTo>
                    <a:pt x="8762" y="7899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770172" y="6568909"/>
              <a:ext cx="940435" cy="659765"/>
            </a:xfrm>
            <a:custGeom>
              <a:avLst/>
              <a:gdLst/>
              <a:ahLst/>
              <a:cxnLst/>
              <a:rect l="l" t="t" r="r" b="b"/>
              <a:pathLst>
                <a:path w="940435" h="659765">
                  <a:moveTo>
                    <a:pt x="0" y="17106"/>
                  </a:moveTo>
                  <a:lnTo>
                    <a:pt x="11404" y="7010"/>
                  </a:lnTo>
                  <a:lnTo>
                    <a:pt x="19316" y="0"/>
                  </a:lnTo>
                  <a:lnTo>
                    <a:pt x="36868" y="0"/>
                  </a:lnTo>
                  <a:lnTo>
                    <a:pt x="912063" y="46520"/>
                  </a:lnTo>
                  <a:lnTo>
                    <a:pt x="935761" y="72859"/>
                  </a:lnTo>
                  <a:lnTo>
                    <a:pt x="939266" y="73736"/>
                  </a:lnTo>
                  <a:lnTo>
                    <a:pt x="940155" y="638619"/>
                  </a:lnTo>
                  <a:lnTo>
                    <a:pt x="931379" y="644321"/>
                  </a:lnTo>
                  <a:lnTo>
                    <a:pt x="929627" y="656615"/>
                  </a:lnTo>
                  <a:lnTo>
                    <a:pt x="905929" y="659256"/>
                  </a:lnTo>
                  <a:lnTo>
                    <a:pt x="932243" y="638174"/>
                  </a:lnTo>
                  <a:lnTo>
                    <a:pt x="929614" y="306362"/>
                  </a:lnTo>
                  <a:lnTo>
                    <a:pt x="934885" y="295821"/>
                  </a:lnTo>
                  <a:lnTo>
                    <a:pt x="933996" y="258089"/>
                  </a:lnTo>
                  <a:lnTo>
                    <a:pt x="928725" y="257200"/>
                  </a:lnTo>
                  <a:lnTo>
                    <a:pt x="930503" y="80759"/>
                  </a:lnTo>
                  <a:lnTo>
                    <a:pt x="927051" y="66531"/>
                  </a:lnTo>
                  <a:lnTo>
                    <a:pt x="922701" y="59137"/>
                  </a:lnTo>
                  <a:lnTo>
                    <a:pt x="914571" y="56191"/>
                  </a:lnTo>
                  <a:lnTo>
                    <a:pt x="899782" y="55308"/>
                  </a:lnTo>
                  <a:lnTo>
                    <a:pt x="888900" y="54520"/>
                  </a:lnTo>
                  <a:lnTo>
                    <a:pt x="889788" y="53654"/>
                  </a:lnTo>
                  <a:lnTo>
                    <a:pt x="895451" y="52954"/>
                  </a:lnTo>
                  <a:lnTo>
                    <a:pt x="898893" y="52666"/>
                  </a:lnTo>
                  <a:lnTo>
                    <a:pt x="18440" y="10540"/>
                  </a:lnTo>
                  <a:lnTo>
                    <a:pt x="8762" y="7899"/>
                  </a:lnTo>
                  <a:lnTo>
                    <a:pt x="0" y="17106"/>
                  </a:lnTo>
                  <a:close/>
                </a:path>
                <a:path w="940435" h="659765">
                  <a:moveTo>
                    <a:pt x="928725" y="257200"/>
                  </a:moveTo>
                  <a:lnTo>
                    <a:pt x="888419" y="261417"/>
                  </a:lnTo>
                  <a:lnTo>
                    <a:pt x="883983" y="281787"/>
                  </a:lnTo>
                  <a:lnTo>
                    <a:pt x="883347" y="291989"/>
                  </a:lnTo>
                  <a:lnTo>
                    <a:pt x="885513" y="297583"/>
                  </a:lnTo>
                  <a:lnTo>
                    <a:pt x="892623" y="300543"/>
                  </a:lnTo>
                  <a:lnTo>
                    <a:pt x="906818" y="302844"/>
                  </a:lnTo>
                  <a:lnTo>
                    <a:pt x="929614" y="306362"/>
                  </a:lnTo>
                </a:path>
                <a:path w="940435" h="659765">
                  <a:moveTo>
                    <a:pt x="934885" y="295821"/>
                  </a:moveTo>
                  <a:lnTo>
                    <a:pt x="921727" y="2958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4525124" y="7161441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4">
                  <a:moveTo>
                    <a:pt x="18884" y="0"/>
                  </a:moveTo>
                  <a:lnTo>
                    <a:pt x="11530" y="1518"/>
                  </a:lnTo>
                  <a:lnTo>
                    <a:pt x="5527" y="5657"/>
                  </a:lnTo>
                  <a:lnTo>
                    <a:pt x="1482" y="11797"/>
                  </a:lnTo>
                  <a:lnTo>
                    <a:pt x="0" y="19316"/>
                  </a:lnTo>
                  <a:lnTo>
                    <a:pt x="1482" y="26835"/>
                  </a:lnTo>
                  <a:lnTo>
                    <a:pt x="5527" y="32975"/>
                  </a:lnTo>
                  <a:lnTo>
                    <a:pt x="11530" y="37115"/>
                  </a:lnTo>
                  <a:lnTo>
                    <a:pt x="18884" y="38633"/>
                  </a:lnTo>
                  <a:lnTo>
                    <a:pt x="26225" y="37115"/>
                  </a:lnTo>
                  <a:lnTo>
                    <a:pt x="32219" y="32975"/>
                  </a:lnTo>
                  <a:lnTo>
                    <a:pt x="36262" y="26835"/>
                  </a:lnTo>
                  <a:lnTo>
                    <a:pt x="37744" y="19316"/>
                  </a:lnTo>
                  <a:lnTo>
                    <a:pt x="36262" y="11797"/>
                  </a:lnTo>
                  <a:lnTo>
                    <a:pt x="32219" y="5657"/>
                  </a:lnTo>
                  <a:lnTo>
                    <a:pt x="26225" y="1518"/>
                  </a:lnTo>
                  <a:lnTo>
                    <a:pt x="188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525124" y="7161441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4">
                  <a:moveTo>
                    <a:pt x="37744" y="19316"/>
                  </a:moveTo>
                  <a:lnTo>
                    <a:pt x="36262" y="26835"/>
                  </a:lnTo>
                  <a:lnTo>
                    <a:pt x="32219" y="32975"/>
                  </a:lnTo>
                  <a:lnTo>
                    <a:pt x="26225" y="37115"/>
                  </a:lnTo>
                  <a:lnTo>
                    <a:pt x="18884" y="38633"/>
                  </a:lnTo>
                  <a:lnTo>
                    <a:pt x="11530" y="37115"/>
                  </a:lnTo>
                  <a:lnTo>
                    <a:pt x="5527" y="32975"/>
                  </a:lnTo>
                  <a:lnTo>
                    <a:pt x="1482" y="26835"/>
                  </a:lnTo>
                  <a:lnTo>
                    <a:pt x="0" y="19316"/>
                  </a:lnTo>
                  <a:lnTo>
                    <a:pt x="1482" y="11797"/>
                  </a:lnTo>
                  <a:lnTo>
                    <a:pt x="5527" y="5657"/>
                  </a:lnTo>
                  <a:lnTo>
                    <a:pt x="11530" y="1518"/>
                  </a:lnTo>
                  <a:lnTo>
                    <a:pt x="18884" y="0"/>
                  </a:lnTo>
                  <a:lnTo>
                    <a:pt x="26225" y="1518"/>
                  </a:lnTo>
                  <a:lnTo>
                    <a:pt x="32219" y="5657"/>
                  </a:lnTo>
                  <a:lnTo>
                    <a:pt x="36262" y="11797"/>
                  </a:lnTo>
                  <a:lnTo>
                    <a:pt x="37744" y="193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658309" y="6832028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797" y="32918"/>
                  </a:lnTo>
                  <a:lnTo>
                    <a:pt x="27102" y="32918"/>
                  </a:lnTo>
                  <a:lnTo>
                    <a:pt x="34874" y="25565"/>
                  </a:lnTo>
                  <a:lnTo>
                    <a:pt x="34874" y="7378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9" name="object 409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4658308" y="6832028"/>
              <a:ext cx="34874" cy="32918"/>
            </a:xfrm>
            <a:prstGeom prst="rect">
              <a:avLst/>
            </a:prstGeom>
          </p:spPr>
        </p:pic>
        <p:sp>
          <p:nvSpPr>
            <p:cNvPr id="410" name="object 410"/>
            <p:cNvSpPr/>
            <p:nvPr/>
          </p:nvSpPr>
          <p:spPr>
            <a:xfrm>
              <a:off x="4658309" y="6832028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74" y="16471"/>
                  </a:moveTo>
                  <a:lnTo>
                    <a:pt x="34874" y="25565"/>
                  </a:lnTo>
                  <a:lnTo>
                    <a:pt x="27089" y="32931"/>
                  </a:lnTo>
                  <a:lnTo>
                    <a:pt x="17437" y="32931"/>
                  </a:lnTo>
                  <a:lnTo>
                    <a:pt x="7810" y="32931"/>
                  </a:lnTo>
                  <a:lnTo>
                    <a:pt x="0" y="25565"/>
                  </a:lnTo>
                  <a:lnTo>
                    <a:pt x="0" y="16471"/>
                  </a:lnTo>
                  <a:lnTo>
                    <a:pt x="0" y="7378"/>
                  </a:lnTo>
                  <a:lnTo>
                    <a:pt x="7810" y="0"/>
                  </a:lnTo>
                  <a:lnTo>
                    <a:pt x="17437" y="0"/>
                  </a:lnTo>
                  <a:lnTo>
                    <a:pt x="27089" y="0"/>
                  </a:lnTo>
                  <a:lnTo>
                    <a:pt x="34874" y="7378"/>
                  </a:lnTo>
                  <a:lnTo>
                    <a:pt x="34874" y="16471"/>
                  </a:lnTo>
                  <a:close/>
                </a:path>
                <a:path w="34925" h="33020">
                  <a:moveTo>
                    <a:pt x="9867" y="22390"/>
                  </a:moveTo>
                  <a:lnTo>
                    <a:pt x="25019" y="10540"/>
                  </a:lnTo>
                </a:path>
                <a:path w="34925" h="33020">
                  <a:moveTo>
                    <a:pt x="23380" y="24041"/>
                  </a:moveTo>
                  <a:lnTo>
                    <a:pt x="11506" y="89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4524882" y="7163866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65"/>
                  </a:lnTo>
                  <a:lnTo>
                    <a:pt x="0" y="25539"/>
                  </a:lnTo>
                  <a:lnTo>
                    <a:pt x="7810" y="32905"/>
                  </a:lnTo>
                  <a:lnTo>
                    <a:pt x="27089" y="32905"/>
                  </a:lnTo>
                  <a:lnTo>
                    <a:pt x="34899" y="25539"/>
                  </a:lnTo>
                  <a:lnTo>
                    <a:pt x="34899" y="7365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2" name="object 41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524882" y="7163867"/>
              <a:ext cx="34899" cy="32905"/>
            </a:xfrm>
            <a:prstGeom prst="rect">
              <a:avLst/>
            </a:prstGeom>
          </p:spPr>
        </p:pic>
        <p:sp>
          <p:nvSpPr>
            <p:cNvPr id="413" name="object 413"/>
            <p:cNvSpPr/>
            <p:nvPr/>
          </p:nvSpPr>
          <p:spPr>
            <a:xfrm>
              <a:off x="4524882" y="7163866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99" y="16459"/>
                  </a:moveTo>
                  <a:lnTo>
                    <a:pt x="34899" y="25539"/>
                  </a:lnTo>
                  <a:lnTo>
                    <a:pt x="27089" y="32905"/>
                  </a:lnTo>
                  <a:lnTo>
                    <a:pt x="17449" y="32905"/>
                  </a:lnTo>
                  <a:lnTo>
                    <a:pt x="7810" y="32905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65"/>
                  </a:lnTo>
                  <a:lnTo>
                    <a:pt x="7810" y="0"/>
                  </a:lnTo>
                  <a:lnTo>
                    <a:pt x="17449" y="0"/>
                  </a:lnTo>
                  <a:lnTo>
                    <a:pt x="27089" y="0"/>
                  </a:lnTo>
                  <a:lnTo>
                    <a:pt x="34899" y="7365"/>
                  </a:lnTo>
                  <a:lnTo>
                    <a:pt x="34899" y="16459"/>
                  </a:lnTo>
                  <a:close/>
                </a:path>
                <a:path w="34925" h="33020">
                  <a:moveTo>
                    <a:pt x="9880" y="22377"/>
                  </a:moveTo>
                  <a:lnTo>
                    <a:pt x="25018" y="10528"/>
                  </a:lnTo>
                </a:path>
                <a:path w="34925" h="33020">
                  <a:moveTo>
                    <a:pt x="23367" y="24015"/>
                  </a:moveTo>
                  <a:lnTo>
                    <a:pt x="11506" y="88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903624" y="710789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859" y="0"/>
                  </a:moveTo>
                  <a:lnTo>
                    <a:pt x="11519" y="1551"/>
                  </a:lnTo>
                  <a:lnTo>
                    <a:pt x="5524" y="5781"/>
                  </a:lnTo>
                  <a:lnTo>
                    <a:pt x="1482" y="12055"/>
                  </a:lnTo>
                  <a:lnTo>
                    <a:pt x="0" y="19735"/>
                  </a:lnTo>
                  <a:lnTo>
                    <a:pt x="1482" y="27431"/>
                  </a:lnTo>
                  <a:lnTo>
                    <a:pt x="5524" y="33712"/>
                  </a:lnTo>
                  <a:lnTo>
                    <a:pt x="11519" y="37945"/>
                  </a:lnTo>
                  <a:lnTo>
                    <a:pt x="18859" y="39496"/>
                  </a:lnTo>
                  <a:lnTo>
                    <a:pt x="26207" y="37945"/>
                  </a:lnTo>
                  <a:lnTo>
                    <a:pt x="32205" y="33712"/>
                  </a:lnTo>
                  <a:lnTo>
                    <a:pt x="36249" y="27431"/>
                  </a:lnTo>
                  <a:lnTo>
                    <a:pt x="37731" y="19735"/>
                  </a:lnTo>
                  <a:lnTo>
                    <a:pt x="36249" y="12055"/>
                  </a:lnTo>
                  <a:lnTo>
                    <a:pt x="32205" y="5781"/>
                  </a:lnTo>
                  <a:lnTo>
                    <a:pt x="26207" y="1551"/>
                  </a:lnTo>
                  <a:lnTo>
                    <a:pt x="188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903624" y="7107898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37731" y="19735"/>
                  </a:moveTo>
                  <a:lnTo>
                    <a:pt x="36249" y="27431"/>
                  </a:lnTo>
                  <a:lnTo>
                    <a:pt x="32205" y="33712"/>
                  </a:lnTo>
                  <a:lnTo>
                    <a:pt x="26207" y="37945"/>
                  </a:lnTo>
                  <a:lnTo>
                    <a:pt x="18859" y="39496"/>
                  </a:lnTo>
                  <a:lnTo>
                    <a:pt x="11519" y="37945"/>
                  </a:lnTo>
                  <a:lnTo>
                    <a:pt x="5524" y="33712"/>
                  </a:lnTo>
                  <a:lnTo>
                    <a:pt x="1482" y="27431"/>
                  </a:lnTo>
                  <a:lnTo>
                    <a:pt x="0" y="19735"/>
                  </a:lnTo>
                  <a:lnTo>
                    <a:pt x="1482" y="12055"/>
                  </a:lnTo>
                  <a:lnTo>
                    <a:pt x="5524" y="5781"/>
                  </a:lnTo>
                  <a:lnTo>
                    <a:pt x="11519" y="1551"/>
                  </a:lnTo>
                  <a:lnTo>
                    <a:pt x="18859" y="0"/>
                  </a:lnTo>
                  <a:lnTo>
                    <a:pt x="26207" y="1551"/>
                  </a:lnTo>
                  <a:lnTo>
                    <a:pt x="32205" y="5781"/>
                  </a:lnTo>
                  <a:lnTo>
                    <a:pt x="36249" y="12055"/>
                  </a:lnTo>
                  <a:lnTo>
                    <a:pt x="37731" y="1973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906011" y="7109421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76" y="0"/>
                  </a:moveTo>
                  <a:lnTo>
                    <a:pt x="7810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810" y="32918"/>
                  </a:lnTo>
                  <a:lnTo>
                    <a:pt x="27076" y="32918"/>
                  </a:lnTo>
                  <a:lnTo>
                    <a:pt x="34886" y="25565"/>
                  </a:lnTo>
                  <a:lnTo>
                    <a:pt x="34886" y="7378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7" name="object 417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906011" y="7109422"/>
              <a:ext cx="34886" cy="32918"/>
            </a:xfrm>
            <a:prstGeom prst="rect">
              <a:avLst/>
            </a:prstGeom>
          </p:spPr>
        </p:pic>
        <p:sp>
          <p:nvSpPr>
            <p:cNvPr id="418" name="object 418"/>
            <p:cNvSpPr/>
            <p:nvPr/>
          </p:nvSpPr>
          <p:spPr>
            <a:xfrm>
              <a:off x="3771925" y="6766420"/>
              <a:ext cx="169545" cy="375920"/>
            </a:xfrm>
            <a:custGeom>
              <a:avLst/>
              <a:gdLst/>
              <a:ahLst/>
              <a:cxnLst/>
              <a:rect l="l" t="t" r="r" b="b"/>
              <a:pathLst>
                <a:path w="169545" h="375920">
                  <a:moveTo>
                    <a:pt x="168973" y="359460"/>
                  </a:moveTo>
                  <a:lnTo>
                    <a:pt x="168973" y="368566"/>
                  </a:lnTo>
                  <a:lnTo>
                    <a:pt x="161162" y="375920"/>
                  </a:lnTo>
                  <a:lnTo>
                    <a:pt x="151536" y="375920"/>
                  </a:lnTo>
                  <a:lnTo>
                    <a:pt x="141897" y="375920"/>
                  </a:lnTo>
                  <a:lnTo>
                    <a:pt x="134086" y="368566"/>
                  </a:lnTo>
                  <a:lnTo>
                    <a:pt x="134086" y="359460"/>
                  </a:lnTo>
                  <a:lnTo>
                    <a:pt x="134086" y="350380"/>
                  </a:lnTo>
                  <a:lnTo>
                    <a:pt x="141897" y="343001"/>
                  </a:lnTo>
                  <a:lnTo>
                    <a:pt x="151536" y="343001"/>
                  </a:lnTo>
                  <a:lnTo>
                    <a:pt x="161162" y="343001"/>
                  </a:lnTo>
                  <a:lnTo>
                    <a:pt x="168973" y="350380"/>
                  </a:lnTo>
                  <a:lnTo>
                    <a:pt x="168973" y="359460"/>
                  </a:lnTo>
                  <a:close/>
                </a:path>
                <a:path w="169545" h="375920">
                  <a:moveTo>
                    <a:pt x="143967" y="365379"/>
                  </a:moveTo>
                  <a:lnTo>
                    <a:pt x="159105" y="353542"/>
                  </a:lnTo>
                </a:path>
                <a:path w="169545" h="375920">
                  <a:moveTo>
                    <a:pt x="157454" y="367042"/>
                  </a:moveTo>
                  <a:lnTo>
                    <a:pt x="145618" y="351891"/>
                  </a:lnTo>
                </a:path>
                <a:path w="169545" h="375920">
                  <a:moveTo>
                    <a:pt x="0" y="41262"/>
                  </a:moveTo>
                  <a:lnTo>
                    <a:pt x="29857" y="41262"/>
                  </a:lnTo>
                  <a:lnTo>
                    <a:pt x="38985" y="34948"/>
                  </a:lnTo>
                  <a:lnTo>
                    <a:pt x="43583" y="30283"/>
                  </a:lnTo>
                  <a:lnTo>
                    <a:pt x="45052" y="24960"/>
                  </a:lnTo>
                  <a:lnTo>
                    <a:pt x="44792" y="16675"/>
                  </a:lnTo>
                  <a:lnTo>
                    <a:pt x="44792" y="876"/>
                  </a:lnTo>
                  <a:lnTo>
                    <a:pt x="28105" y="0"/>
                  </a:lnTo>
                  <a:lnTo>
                    <a:pt x="6134" y="1320"/>
                  </a:lnTo>
                  <a:lnTo>
                    <a:pt x="3530" y="34239"/>
                  </a:lnTo>
                  <a:lnTo>
                    <a:pt x="0" y="41262"/>
                  </a:lnTo>
                  <a:close/>
                </a:path>
                <a:path w="169545" h="375920">
                  <a:moveTo>
                    <a:pt x="3530" y="37744"/>
                  </a:moveTo>
                  <a:lnTo>
                    <a:pt x="33375" y="3774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781361" y="6768833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76" y="0"/>
                  </a:moveTo>
                  <a:lnTo>
                    <a:pt x="7810" y="0"/>
                  </a:lnTo>
                  <a:lnTo>
                    <a:pt x="0" y="7365"/>
                  </a:lnTo>
                  <a:lnTo>
                    <a:pt x="0" y="25552"/>
                  </a:lnTo>
                  <a:lnTo>
                    <a:pt x="7797" y="32905"/>
                  </a:lnTo>
                  <a:lnTo>
                    <a:pt x="27089" y="32905"/>
                  </a:lnTo>
                  <a:lnTo>
                    <a:pt x="34886" y="25552"/>
                  </a:lnTo>
                  <a:lnTo>
                    <a:pt x="34886" y="7365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0" name="object 420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781361" y="6768833"/>
              <a:ext cx="34886" cy="32905"/>
            </a:xfrm>
            <a:prstGeom prst="rect">
              <a:avLst/>
            </a:prstGeom>
          </p:spPr>
        </p:pic>
        <p:sp>
          <p:nvSpPr>
            <p:cNvPr id="421" name="object 421"/>
            <p:cNvSpPr/>
            <p:nvPr/>
          </p:nvSpPr>
          <p:spPr>
            <a:xfrm>
              <a:off x="3781361" y="6678637"/>
              <a:ext cx="613410" cy="509270"/>
            </a:xfrm>
            <a:custGeom>
              <a:avLst/>
              <a:gdLst/>
              <a:ahLst/>
              <a:cxnLst/>
              <a:rect l="l" t="t" r="r" b="b"/>
              <a:pathLst>
                <a:path w="613410" h="509270">
                  <a:moveTo>
                    <a:pt x="34886" y="106654"/>
                  </a:moveTo>
                  <a:lnTo>
                    <a:pt x="34886" y="115747"/>
                  </a:lnTo>
                  <a:lnTo>
                    <a:pt x="27076" y="123113"/>
                  </a:lnTo>
                  <a:lnTo>
                    <a:pt x="17437" y="123113"/>
                  </a:lnTo>
                  <a:lnTo>
                    <a:pt x="7810" y="123113"/>
                  </a:lnTo>
                  <a:lnTo>
                    <a:pt x="0" y="115747"/>
                  </a:lnTo>
                  <a:lnTo>
                    <a:pt x="0" y="106654"/>
                  </a:lnTo>
                  <a:lnTo>
                    <a:pt x="0" y="97561"/>
                  </a:lnTo>
                  <a:lnTo>
                    <a:pt x="7810" y="90195"/>
                  </a:lnTo>
                  <a:lnTo>
                    <a:pt x="17437" y="90195"/>
                  </a:lnTo>
                  <a:lnTo>
                    <a:pt x="27076" y="90195"/>
                  </a:lnTo>
                  <a:lnTo>
                    <a:pt x="34886" y="97561"/>
                  </a:lnTo>
                  <a:lnTo>
                    <a:pt x="34886" y="106654"/>
                  </a:lnTo>
                  <a:close/>
                </a:path>
                <a:path w="613410" h="509270">
                  <a:moveTo>
                    <a:pt x="9867" y="112585"/>
                  </a:moveTo>
                  <a:lnTo>
                    <a:pt x="25018" y="100736"/>
                  </a:lnTo>
                </a:path>
                <a:path w="613410" h="509270">
                  <a:moveTo>
                    <a:pt x="23367" y="114223"/>
                  </a:moveTo>
                  <a:lnTo>
                    <a:pt x="11518" y="99085"/>
                  </a:lnTo>
                </a:path>
                <a:path w="613410" h="509270">
                  <a:moveTo>
                    <a:pt x="248653" y="0"/>
                  </a:moveTo>
                  <a:lnTo>
                    <a:pt x="590130" y="21945"/>
                  </a:lnTo>
                  <a:lnTo>
                    <a:pt x="612978" y="46520"/>
                  </a:lnTo>
                  <a:lnTo>
                    <a:pt x="612978" y="485432"/>
                  </a:lnTo>
                  <a:lnTo>
                    <a:pt x="609067" y="499132"/>
                  </a:lnTo>
                  <a:lnTo>
                    <a:pt x="604745" y="506168"/>
                  </a:lnTo>
                  <a:lnTo>
                    <a:pt x="597294" y="508760"/>
                  </a:lnTo>
                  <a:lnTo>
                    <a:pt x="583996" y="509130"/>
                  </a:lnTo>
                  <a:lnTo>
                    <a:pt x="251294" y="479298"/>
                  </a:lnTo>
                  <a:lnTo>
                    <a:pt x="226720" y="23698"/>
                  </a:lnTo>
                  <a:lnTo>
                    <a:pt x="226570" y="9997"/>
                  </a:lnTo>
                  <a:lnTo>
                    <a:pt x="228804" y="2962"/>
                  </a:lnTo>
                  <a:lnTo>
                    <a:pt x="235480" y="370"/>
                  </a:lnTo>
                  <a:lnTo>
                    <a:pt x="24865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4080078" y="6762902"/>
              <a:ext cx="8255" cy="262890"/>
            </a:xfrm>
            <a:custGeom>
              <a:avLst/>
              <a:gdLst/>
              <a:ahLst/>
              <a:cxnLst/>
              <a:rect l="l" t="t" r="r" b="b"/>
              <a:pathLst>
                <a:path w="8254" h="262890">
                  <a:moveTo>
                    <a:pt x="7010" y="0"/>
                  </a:moveTo>
                  <a:lnTo>
                    <a:pt x="0" y="876"/>
                  </a:lnTo>
                  <a:lnTo>
                    <a:pt x="0" y="262483"/>
                  </a:lnTo>
                  <a:lnTo>
                    <a:pt x="7899" y="250190"/>
                  </a:lnTo>
                  <a:lnTo>
                    <a:pt x="701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4080078" y="6762902"/>
              <a:ext cx="8255" cy="262890"/>
            </a:xfrm>
            <a:custGeom>
              <a:avLst/>
              <a:gdLst/>
              <a:ahLst/>
              <a:cxnLst/>
              <a:rect l="l" t="t" r="r" b="b"/>
              <a:pathLst>
                <a:path w="8254" h="262890">
                  <a:moveTo>
                    <a:pt x="0" y="262483"/>
                  </a:moveTo>
                  <a:lnTo>
                    <a:pt x="0" y="876"/>
                  </a:lnTo>
                  <a:lnTo>
                    <a:pt x="7010" y="0"/>
                  </a:lnTo>
                  <a:lnTo>
                    <a:pt x="7899" y="250190"/>
                  </a:lnTo>
                  <a:lnTo>
                    <a:pt x="0" y="26248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4101147" y="6755003"/>
              <a:ext cx="198755" cy="22225"/>
            </a:xfrm>
            <a:custGeom>
              <a:avLst/>
              <a:gdLst/>
              <a:ahLst/>
              <a:cxnLst/>
              <a:rect l="l" t="t" r="r" b="b"/>
              <a:pathLst>
                <a:path w="198754" h="22225">
                  <a:moveTo>
                    <a:pt x="863" y="0"/>
                  </a:moveTo>
                  <a:lnTo>
                    <a:pt x="0" y="7023"/>
                  </a:lnTo>
                  <a:lnTo>
                    <a:pt x="8762" y="8775"/>
                  </a:lnTo>
                  <a:lnTo>
                    <a:pt x="8762" y="4394"/>
                  </a:lnTo>
                  <a:lnTo>
                    <a:pt x="195745" y="16675"/>
                  </a:lnTo>
                  <a:lnTo>
                    <a:pt x="197523" y="21945"/>
                  </a:lnTo>
                  <a:lnTo>
                    <a:pt x="198374" y="14046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4101147" y="6755003"/>
              <a:ext cx="198755" cy="22225"/>
            </a:xfrm>
            <a:custGeom>
              <a:avLst/>
              <a:gdLst/>
              <a:ahLst/>
              <a:cxnLst/>
              <a:rect l="l" t="t" r="r" b="b"/>
              <a:pathLst>
                <a:path w="198754" h="22225">
                  <a:moveTo>
                    <a:pt x="0" y="7023"/>
                  </a:moveTo>
                  <a:lnTo>
                    <a:pt x="863" y="0"/>
                  </a:lnTo>
                  <a:lnTo>
                    <a:pt x="198374" y="14046"/>
                  </a:lnTo>
                  <a:lnTo>
                    <a:pt x="197523" y="21945"/>
                  </a:lnTo>
                  <a:lnTo>
                    <a:pt x="195745" y="16675"/>
                  </a:lnTo>
                  <a:lnTo>
                    <a:pt x="8762" y="4394"/>
                  </a:lnTo>
                  <a:lnTo>
                    <a:pt x="8762" y="8775"/>
                  </a:lnTo>
                  <a:lnTo>
                    <a:pt x="0" y="70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4288993" y="6779590"/>
              <a:ext cx="37465" cy="339725"/>
            </a:xfrm>
            <a:custGeom>
              <a:avLst/>
              <a:gdLst/>
              <a:ahLst/>
              <a:cxnLst/>
              <a:rect l="l" t="t" r="r" b="b"/>
              <a:pathLst>
                <a:path w="37464" h="339725">
                  <a:moveTo>
                    <a:pt x="34239" y="0"/>
                  </a:moveTo>
                  <a:lnTo>
                    <a:pt x="30734" y="0"/>
                  </a:lnTo>
                  <a:lnTo>
                    <a:pt x="31584" y="323913"/>
                  </a:lnTo>
                  <a:lnTo>
                    <a:pt x="28968" y="323913"/>
                  </a:lnTo>
                  <a:lnTo>
                    <a:pt x="16687" y="324789"/>
                  </a:lnTo>
                  <a:lnTo>
                    <a:pt x="2628" y="332689"/>
                  </a:lnTo>
                  <a:lnTo>
                    <a:pt x="0" y="337959"/>
                  </a:lnTo>
                  <a:lnTo>
                    <a:pt x="36868" y="339712"/>
                  </a:lnTo>
                  <a:lnTo>
                    <a:pt x="3423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288993" y="6779590"/>
              <a:ext cx="37465" cy="339725"/>
            </a:xfrm>
            <a:custGeom>
              <a:avLst/>
              <a:gdLst/>
              <a:ahLst/>
              <a:cxnLst/>
              <a:rect l="l" t="t" r="r" b="b"/>
              <a:pathLst>
                <a:path w="37464" h="339725">
                  <a:moveTo>
                    <a:pt x="30734" y="0"/>
                  </a:moveTo>
                  <a:lnTo>
                    <a:pt x="34239" y="0"/>
                  </a:lnTo>
                  <a:lnTo>
                    <a:pt x="36868" y="339712"/>
                  </a:lnTo>
                  <a:lnTo>
                    <a:pt x="0" y="337959"/>
                  </a:lnTo>
                  <a:lnTo>
                    <a:pt x="2628" y="332689"/>
                  </a:lnTo>
                  <a:lnTo>
                    <a:pt x="16687" y="324789"/>
                  </a:lnTo>
                  <a:lnTo>
                    <a:pt x="28968" y="323913"/>
                  </a:lnTo>
                  <a:lnTo>
                    <a:pt x="31584" y="323913"/>
                  </a:lnTo>
                  <a:lnTo>
                    <a:pt x="30734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087088" y="6762902"/>
              <a:ext cx="17145" cy="246379"/>
            </a:xfrm>
            <a:custGeom>
              <a:avLst/>
              <a:gdLst/>
              <a:ahLst/>
              <a:cxnLst/>
              <a:rect l="l" t="t" r="r" b="b"/>
              <a:pathLst>
                <a:path w="17145" h="246379">
                  <a:moveTo>
                    <a:pt x="0" y="0"/>
                  </a:moveTo>
                  <a:lnTo>
                    <a:pt x="1752" y="245795"/>
                  </a:lnTo>
                  <a:lnTo>
                    <a:pt x="9664" y="224726"/>
                  </a:lnTo>
                  <a:lnTo>
                    <a:pt x="3852" y="120050"/>
                  </a:lnTo>
                  <a:lnTo>
                    <a:pt x="2646" y="62115"/>
                  </a:lnTo>
                  <a:lnTo>
                    <a:pt x="6705" y="30184"/>
                  </a:lnTo>
                  <a:lnTo>
                    <a:pt x="16687" y="35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4087088" y="6762902"/>
              <a:ext cx="17145" cy="246379"/>
            </a:xfrm>
            <a:custGeom>
              <a:avLst/>
              <a:gdLst/>
              <a:ahLst/>
              <a:cxnLst/>
              <a:rect l="l" t="t" r="r" b="b"/>
              <a:pathLst>
                <a:path w="17145" h="246379">
                  <a:moveTo>
                    <a:pt x="1752" y="245795"/>
                  </a:moveTo>
                  <a:lnTo>
                    <a:pt x="9664" y="224726"/>
                  </a:lnTo>
                  <a:lnTo>
                    <a:pt x="3852" y="120050"/>
                  </a:lnTo>
                  <a:lnTo>
                    <a:pt x="2646" y="62115"/>
                  </a:lnTo>
                  <a:lnTo>
                    <a:pt x="6705" y="30184"/>
                  </a:lnTo>
                  <a:lnTo>
                    <a:pt x="16687" y="3517"/>
                  </a:lnTo>
                  <a:lnTo>
                    <a:pt x="0" y="0"/>
                  </a:lnTo>
                  <a:lnTo>
                    <a:pt x="1752" y="2457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4030040" y="6709359"/>
              <a:ext cx="342900" cy="455295"/>
            </a:xfrm>
            <a:custGeom>
              <a:avLst/>
              <a:gdLst/>
              <a:ahLst/>
              <a:cxnLst/>
              <a:rect l="l" t="t" r="r" b="b"/>
              <a:pathLst>
                <a:path w="342900" h="455295">
                  <a:moveTo>
                    <a:pt x="211531" y="9207"/>
                  </a:moveTo>
                  <a:lnTo>
                    <a:pt x="195071" y="9207"/>
                  </a:lnTo>
                </a:path>
                <a:path w="342900" h="455295">
                  <a:moveTo>
                    <a:pt x="154241" y="5270"/>
                  </a:moveTo>
                  <a:lnTo>
                    <a:pt x="172008" y="5270"/>
                  </a:lnTo>
                  <a:lnTo>
                    <a:pt x="177279" y="0"/>
                  </a:lnTo>
                </a:path>
                <a:path w="342900" h="455295">
                  <a:moveTo>
                    <a:pt x="183883" y="1968"/>
                  </a:moveTo>
                  <a:lnTo>
                    <a:pt x="183883" y="13169"/>
                  </a:lnTo>
                </a:path>
                <a:path w="342900" h="455295">
                  <a:moveTo>
                    <a:pt x="188493" y="3949"/>
                  </a:moveTo>
                  <a:lnTo>
                    <a:pt x="188493" y="13169"/>
                  </a:lnTo>
                </a:path>
                <a:path w="342900" h="455295">
                  <a:moveTo>
                    <a:pt x="194411" y="3289"/>
                  </a:moveTo>
                  <a:lnTo>
                    <a:pt x="194411" y="12509"/>
                  </a:lnTo>
                </a:path>
                <a:path w="342900" h="455295">
                  <a:moveTo>
                    <a:pt x="0" y="123774"/>
                  </a:moveTo>
                  <a:lnTo>
                    <a:pt x="26327" y="123774"/>
                  </a:lnTo>
                </a:path>
                <a:path w="342900" h="455295">
                  <a:moveTo>
                    <a:pt x="315150" y="143090"/>
                  </a:moveTo>
                  <a:lnTo>
                    <a:pt x="342366" y="143090"/>
                  </a:lnTo>
                </a:path>
                <a:path w="342900" h="455295">
                  <a:moveTo>
                    <a:pt x="210731" y="454825"/>
                  </a:moveTo>
                  <a:lnTo>
                    <a:pt x="138645" y="451053"/>
                  </a:lnTo>
                  <a:lnTo>
                    <a:pt x="138645" y="422122"/>
                  </a:lnTo>
                  <a:lnTo>
                    <a:pt x="210731" y="425894"/>
                  </a:lnTo>
                  <a:lnTo>
                    <a:pt x="210731" y="454825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4051985" y="6766420"/>
              <a:ext cx="267970" cy="382905"/>
            </a:xfrm>
            <a:custGeom>
              <a:avLst/>
              <a:gdLst/>
              <a:ahLst/>
              <a:cxnLst/>
              <a:rect l="l" t="t" r="r" b="b"/>
              <a:pathLst>
                <a:path w="267970" h="382904">
                  <a:moveTo>
                    <a:pt x="51790" y="0"/>
                  </a:moveTo>
                  <a:lnTo>
                    <a:pt x="40890" y="73380"/>
                  </a:lnTo>
                  <a:lnTo>
                    <a:pt x="37074" y="119603"/>
                  </a:lnTo>
                  <a:lnTo>
                    <a:pt x="40178" y="158257"/>
                  </a:lnTo>
                  <a:lnTo>
                    <a:pt x="50038" y="208927"/>
                  </a:lnTo>
                  <a:lnTo>
                    <a:pt x="0" y="313385"/>
                  </a:lnTo>
                  <a:lnTo>
                    <a:pt x="7023" y="368693"/>
                  </a:lnTo>
                  <a:lnTo>
                    <a:pt x="208927" y="382727"/>
                  </a:lnTo>
                  <a:lnTo>
                    <a:pt x="266877" y="315137"/>
                  </a:lnTo>
                  <a:lnTo>
                    <a:pt x="267741" y="13169"/>
                  </a:lnTo>
                  <a:lnTo>
                    <a:pt x="517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4018648" y="6649669"/>
              <a:ext cx="408305" cy="527050"/>
            </a:xfrm>
            <a:custGeom>
              <a:avLst/>
              <a:gdLst/>
              <a:ahLst/>
              <a:cxnLst/>
              <a:rect l="l" t="t" r="r" b="b"/>
              <a:pathLst>
                <a:path w="408304" h="527050">
                  <a:moveTo>
                    <a:pt x="85128" y="116751"/>
                  </a:moveTo>
                  <a:lnTo>
                    <a:pt x="301078" y="129921"/>
                  </a:lnTo>
                  <a:lnTo>
                    <a:pt x="300215" y="431888"/>
                  </a:lnTo>
                  <a:lnTo>
                    <a:pt x="242265" y="499478"/>
                  </a:lnTo>
                  <a:lnTo>
                    <a:pt x="40360" y="485444"/>
                  </a:lnTo>
                  <a:lnTo>
                    <a:pt x="33337" y="430136"/>
                  </a:lnTo>
                  <a:lnTo>
                    <a:pt x="83375" y="325678"/>
                  </a:lnTo>
                  <a:lnTo>
                    <a:pt x="73515" y="275008"/>
                  </a:lnTo>
                  <a:lnTo>
                    <a:pt x="70411" y="236354"/>
                  </a:lnTo>
                  <a:lnTo>
                    <a:pt x="74227" y="190131"/>
                  </a:lnTo>
                  <a:lnTo>
                    <a:pt x="85128" y="116751"/>
                  </a:lnTo>
                  <a:close/>
                </a:path>
                <a:path w="408304" h="527050">
                  <a:moveTo>
                    <a:pt x="33337" y="432765"/>
                  </a:moveTo>
                  <a:lnTo>
                    <a:pt x="234365" y="448563"/>
                  </a:lnTo>
                  <a:lnTo>
                    <a:pt x="242265" y="499478"/>
                  </a:lnTo>
                </a:path>
                <a:path w="408304" h="527050">
                  <a:moveTo>
                    <a:pt x="83375" y="325678"/>
                  </a:moveTo>
                  <a:lnTo>
                    <a:pt x="299313" y="344119"/>
                  </a:lnTo>
                  <a:lnTo>
                    <a:pt x="234365" y="448563"/>
                  </a:lnTo>
                </a:path>
                <a:path w="408304" h="527050">
                  <a:moveTo>
                    <a:pt x="0" y="29845"/>
                  </a:moveTo>
                  <a:lnTo>
                    <a:pt x="23955" y="205"/>
                  </a:lnTo>
                  <a:lnTo>
                    <a:pt x="34226" y="0"/>
                  </a:lnTo>
                  <a:lnTo>
                    <a:pt x="373938" y="23698"/>
                  </a:lnTo>
                  <a:lnTo>
                    <a:pt x="405549" y="50914"/>
                  </a:lnTo>
                  <a:lnTo>
                    <a:pt x="408178" y="505625"/>
                  </a:lnTo>
                  <a:lnTo>
                    <a:pt x="369557" y="5267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4512868" y="6668097"/>
              <a:ext cx="165100" cy="40640"/>
            </a:xfrm>
            <a:custGeom>
              <a:avLst/>
              <a:gdLst/>
              <a:ahLst/>
              <a:cxnLst/>
              <a:rect l="l" t="t" r="r" b="b"/>
              <a:pathLst>
                <a:path w="165100" h="40640">
                  <a:moveTo>
                    <a:pt x="0" y="0"/>
                  </a:moveTo>
                  <a:lnTo>
                    <a:pt x="0" y="30733"/>
                  </a:lnTo>
                  <a:lnTo>
                    <a:pt x="165023" y="40385"/>
                  </a:lnTo>
                  <a:lnTo>
                    <a:pt x="165023" y="13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4505845" y="6668097"/>
              <a:ext cx="172085" cy="40640"/>
            </a:xfrm>
            <a:custGeom>
              <a:avLst/>
              <a:gdLst/>
              <a:ahLst/>
              <a:cxnLst/>
              <a:rect l="l" t="t" r="r" b="b"/>
              <a:pathLst>
                <a:path w="172085" h="40640">
                  <a:moveTo>
                    <a:pt x="7023" y="0"/>
                  </a:moveTo>
                  <a:lnTo>
                    <a:pt x="7023" y="30733"/>
                  </a:lnTo>
                  <a:lnTo>
                    <a:pt x="172046" y="40385"/>
                  </a:lnTo>
                  <a:lnTo>
                    <a:pt x="172046" y="13169"/>
                  </a:lnTo>
                  <a:lnTo>
                    <a:pt x="7023" y="0"/>
                  </a:lnTo>
                  <a:close/>
                </a:path>
                <a:path w="172085" h="40640">
                  <a:moveTo>
                    <a:pt x="86906" y="6159"/>
                  </a:moveTo>
                  <a:lnTo>
                    <a:pt x="86906" y="32486"/>
                  </a:lnTo>
                </a:path>
                <a:path w="172085" h="40640">
                  <a:moveTo>
                    <a:pt x="0" y="3517"/>
                  </a:moveTo>
                  <a:lnTo>
                    <a:pt x="0" y="289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988803" y="7122820"/>
              <a:ext cx="17780" cy="24765"/>
            </a:xfrm>
            <a:custGeom>
              <a:avLst/>
              <a:gdLst/>
              <a:ahLst/>
              <a:cxnLst/>
              <a:rect l="l" t="t" r="r" b="b"/>
              <a:pathLst>
                <a:path w="17779" h="24765">
                  <a:moveTo>
                    <a:pt x="17564" y="0"/>
                  </a:moveTo>
                  <a:lnTo>
                    <a:pt x="888" y="0"/>
                  </a:lnTo>
                  <a:lnTo>
                    <a:pt x="0" y="24574"/>
                  </a:lnTo>
                  <a:lnTo>
                    <a:pt x="17564" y="24574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988803" y="7122820"/>
              <a:ext cx="17780" cy="24765"/>
            </a:xfrm>
            <a:custGeom>
              <a:avLst/>
              <a:gdLst/>
              <a:ahLst/>
              <a:cxnLst/>
              <a:rect l="l" t="t" r="r" b="b"/>
              <a:pathLst>
                <a:path w="17779" h="24765">
                  <a:moveTo>
                    <a:pt x="888" y="0"/>
                  </a:moveTo>
                  <a:lnTo>
                    <a:pt x="17564" y="0"/>
                  </a:lnTo>
                  <a:lnTo>
                    <a:pt x="17564" y="24574"/>
                  </a:lnTo>
                  <a:lnTo>
                    <a:pt x="0" y="24574"/>
                  </a:lnTo>
                  <a:lnTo>
                    <a:pt x="88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786085" y="6586931"/>
              <a:ext cx="134620" cy="27940"/>
            </a:xfrm>
            <a:custGeom>
              <a:avLst/>
              <a:gdLst/>
              <a:ahLst/>
              <a:cxnLst/>
              <a:rect l="l" t="t" r="r" b="b"/>
              <a:pathLst>
                <a:path w="134620" h="27940">
                  <a:moveTo>
                    <a:pt x="119278" y="22352"/>
                  </a:moveTo>
                  <a:lnTo>
                    <a:pt x="119278" y="26390"/>
                  </a:lnTo>
                  <a:lnTo>
                    <a:pt x="121412" y="27012"/>
                  </a:lnTo>
                  <a:lnTo>
                    <a:pt x="123532" y="27355"/>
                  </a:lnTo>
                  <a:lnTo>
                    <a:pt x="128130" y="27597"/>
                  </a:lnTo>
                  <a:lnTo>
                    <a:pt x="130162" y="27228"/>
                  </a:lnTo>
                  <a:lnTo>
                    <a:pt x="133642" y="25311"/>
                  </a:lnTo>
                  <a:lnTo>
                    <a:pt x="134480" y="23888"/>
                  </a:lnTo>
                  <a:lnTo>
                    <a:pt x="127838" y="23888"/>
                  </a:lnTo>
                  <a:lnTo>
                    <a:pt x="123596" y="23660"/>
                  </a:lnTo>
                  <a:lnTo>
                    <a:pt x="121551" y="23202"/>
                  </a:lnTo>
                  <a:lnTo>
                    <a:pt x="119278" y="22352"/>
                  </a:lnTo>
                  <a:close/>
                </a:path>
                <a:path w="134620" h="27940">
                  <a:moveTo>
                    <a:pt x="124688" y="6210"/>
                  </a:moveTo>
                  <a:lnTo>
                    <a:pt x="122707" y="6629"/>
                  </a:lnTo>
                  <a:lnTo>
                    <a:pt x="119633" y="8572"/>
                  </a:lnTo>
                  <a:lnTo>
                    <a:pt x="118930" y="9944"/>
                  </a:lnTo>
                  <a:lnTo>
                    <a:pt x="118859" y="13665"/>
                  </a:lnTo>
                  <a:lnTo>
                    <a:pt x="119392" y="14998"/>
                  </a:lnTo>
                  <a:lnTo>
                    <a:pt x="121272" y="16916"/>
                  </a:lnTo>
                  <a:lnTo>
                    <a:pt x="123037" y="17945"/>
                  </a:lnTo>
                  <a:lnTo>
                    <a:pt x="127308" y="19913"/>
                  </a:lnTo>
                  <a:lnTo>
                    <a:pt x="128181" y="20408"/>
                  </a:lnTo>
                  <a:lnTo>
                    <a:pt x="128892" y="21120"/>
                  </a:lnTo>
                  <a:lnTo>
                    <a:pt x="129070" y="21539"/>
                  </a:lnTo>
                  <a:lnTo>
                    <a:pt x="129070" y="23304"/>
                  </a:lnTo>
                  <a:lnTo>
                    <a:pt x="127838" y="23888"/>
                  </a:lnTo>
                  <a:lnTo>
                    <a:pt x="134480" y="23888"/>
                  </a:lnTo>
                  <a:lnTo>
                    <a:pt x="134607" y="23672"/>
                  </a:lnTo>
                  <a:lnTo>
                    <a:pt x="134593" y="19875"/>
                  </a:lnTo>
                  <a:lnTo>
                    <a:pt x="134124" y="18618"/>
                  </a:lnTo>
                  <a:lnTo>
                    <a:pt x="132295" y="16738"/>
                  </a:lnTo>
                  <a:lnTo>
                    <a:pt x="130632" y="15697"/>
                  </a:lnTo>
                  <a:lnTo>
                    <a:pt x="126390" y="13576"/>
                  </a:lnTo>
                  <a:lnTo>
                    <a:pt x="125323" y="13004"/>
                  </a:lnTo>
                  <a:lnTo>
                    <a:pt x="124485" y="12433"/>
                  </a:lnTo>
                  <a:lnTo>
                    <a:pt x="124256" y="12039"/>
                  </a:lnTo>
                  <a:lnTo>
                    <a:pt x="124256" y="10312"/>
                  </a:lnTo>
                  <a:lnTo>
                    <a:pt x="125399" y="9740"/>
                  </a:lnTo>
                  <a:lnTo>
                    <a:pt x="133007" y="9740"/>
                  </a:lnTo>
                  <a:lnTo>
                    <a:pt x="133007" y="7378"/>
                  </a:lnTo>
                  <a:lnTo>
                    <a:pt x="132499" y="7277"/>
                  </a:lnTo>
                  <a:lnTo>
                    <a:pt x="130314" y="6718"/>
                  </a:lnTo>
                  <a:lnTo>
                    <a:pt x="128524" y="6413"/>
                  </a:lnTo>
                  <a:lnTo>
                    <a:pt x="124688" y="6210"/>
                  </a:lnTo>
                  <a:close/>
                </a:path>
                <a:path w="134620" h="27940">
                  <a:moveTo>
                    <a:pt x="133007" y="9740"/>
                  </a:moveTo>
                  <a:lnTo>
                    <a:pt x="125399" y="9740"/>
                  </a:lnTo>
                  <a:lnTo>
                    <a:pt x="129336" y="9944"/>
                  </a:lnTo>
                  <a:lnTo>
                    <a:pt x="131114" y="10414"/>
                  </a:lnTo>
                  <a:lnTo>
                    <a:pt x="133007" y="11264"/>
                  </a:lnTo>
                  <a:lnTo>
                    <a:pt x="133007" y="9740"/>
                  </a:lnTo>
                  <a:close/>
                </a:path>
                <a:path w="134620" h="27940">
                  <a:moveTo>
                    <a:pt x="107362" y="11925"/>
                  </a:moveTo>
                  <a:lnTo>
                    <a:pt x="101536" y="11925"/>
                  </a:lnTo>
                  <a:lnTo>
                    <a:pt x="108750" y="26174"/>
                  </a:lnTo>
                  <a:lnTo>
                    <a:pt x="115201" y="26504"/>
                  </a:lnTo>
                  <a:lnTo>
                    <a:pt x="115201" y="19545"/>
                  </a:lnTo>
                  <a:lnTo>
                    <a:pt x="111175" y="19545"/>
                  </a:lnTo>
                  <a:lnTo>
                    <a:pt x="107362" y="11925"/>
                  </a:lnTo>
                  <a:close/>
                </a:path>
                <a:path w="134620" h="27940">
                  <a:moveTo>
                    <a:pt x="97497" y="5143"/>
                  </a:moveTo>
                  <a:lnTo>
                    <a:pt x="97497" y="25577"/>
                  </a:lnTo>
                  <a:lnTo>
                    <a:pt x="101536" y="25793"/>
                  </a:lnTo>
                  <a:lnTo>
                    <a:pt x="101536" y="11925"/>
                  </a:lnTo>
                  <a:lnTo>
                    <a:pt x="107362" y="11925"/>
                  </a:lnTo>
                  <a:lnTo>
                    <a:pt x="104139" y="5486"/>
                  </a:lnTo>
                  <a:lnTo>
                    <a:pt x="97497" y="5143"/>
                  </a:lnTo>
                  <a:close/>
                </a:path>
                <a:path w="134620" h="27940">
                  <a:moveTo>
                    <a:pt x="111175" y="5854"/>
                  </a:moveTo>
                  <a:lnTo>
                    <a:pt x="111175" y="19545"/>
                  </a:lnTo>
                  <a:lnTo>
                    <a:pt x="115201" y="19545"/>
                  </a:lnTo>
                  <a:lnTo>
                    <a:pt x="115201" y="6070"/>
                  </a:lnTo>
                  <a:lnTo>
                    <a:pt x="111175" y="5854"/>
                  </a:lnTo>
                  <a:close/>
                </a:path>
                <a:path w="134620" h="27940">
                  <a:moveTo>
                    <a:pt x="78803" y="4165"/>
                  </a:moveTo>
                  <a:lnTo>
                    <a:pt x="78803" y="24612"/>
                  </a:lnTo>
                  <a:lnTo>
                    <a:pt x="93725" y="25387"/>
                  </a:lnTo>
                  <a:lnTo>
                    <a:pt x="93725" y="21475"/>
                  </a:lnTo>
                  <a:lnTo>
                    <a:pt x="84327" y="20993"/>
                  </a:lnTo>
                  <a:lnTo>
                    <a:pt x="84327" y="16141"/>
                  </a:lnTo>
                  <a:lnTo>
                    <a:pt x="92316" y="16141"/>
                  </a:lnTo>
                  <a:lnTo>
                    <a:pt x="92316" y="13182"/>
                  </a:lnTo>
                  <a:lnTo>
                    <a:pt x="84327" y="12763"/>
                  </a:lnTo>
                  <a:lnTo>
                    <a:pt x="84327" y="8153"/>
                  </a:lnTo>
                  <a:lnTo>
                    <a:pt x="93497" y="8153"/>
                  </a:lnTo>
                  <a:lnTo>
                    <a:pt x="93497" y="4927"/>
                  </a:lnTo>
                  <a:lnTo>
                    <a:pt x="78803" y="4165"/>
                  </a:lnTo>
                  <a:close/>
                </a:path>
                <a:path w="134620" h="27940">
                  <a:moveTo>
                    <a:pt x="92316" y="16141"/>
                  </a:moveTo>
                  <a:lnTo>
                    <a:pt x="84327" y="16141"/>
                  </a:lnTo>
                  <a:lnTo>
                    <a:pt x="92316" y="16560"/>
                  </a:lnTo>
                  <a:lnTo>
                    <a:pt x="92316" y="16141"/>
                  </a:lnTo>
                  <a:close/>
                </a:path>
                <a:path w="134620" h="27940">
                  <a:moveTo>
                    <a:pt x="93497" y="8153"/>
                  </a:moveTo>
                  <a:lnTo>
                    <a:pt x="84327" y="8153"/>
                  </a:lnTo>
                  <a:lnTo>
                    <a:pt x="93497" y="8636"/>
                  </a:lnTo>
                  <a:lnTo>
                    <a:pt x="93497" y="8153"/>
                  </a:lnTo>
                  <a:close/>
                </a:path>
                <a:path w="134620" h="27940">
                  <a:moveTo>
                    <a:pt x="73558" y="9575"/>
                  </a:moveTo>
                  <a:lnTo>
                    <a:pt x="68135" y="9575"/>
                  </a:lnTo>
                  <a:lnTo>
                    <a:pt x="68135" y="24053"/>
                  </a:lnTo>
                  <a:lnTo>
                    <a:pt x="73558" y="24333"/>
                  </a:lnTo>
                  <a:lnTo>
                    <a:pt x="73558" y="9575"/>
                  </a:lnTo>
                  <a:close/>
                </a:path>
                <a:path w="134620" h="27940">
                  <a:moveTo>
                    <a:pt x="58304" y="8763"/>
                  </a:moveTo>
                  <a:lnTo>
                    <a:pt x="52666" y="8763"/>
                  </a:lnTo>
                  <a:lnTo>
                    <a:pt x="58559" y="23761"/>
                  </a:lnTo>
                  <a:lnTo>
                    <a:pt x="62128" y="23939"/>
                  </a:lnTo>
                  <a:lnTo>
                    <a:pt x="65320" y="16306"/>
                  </a:lnTo>
                  <a:lnTo>
                    <a:pt x="61213" y="16306"/>
                  </a:lnTo>
                  <a:lnTo>
                    <a:pt x="58304" y="8763"/>
                  </a:lnTo>
                  <a:close/>
                </a:path>
                <a:path w="134620" h="27940">
                  <a:moveTo>
                    <a:pt x="48640" y="2578"/>
                  </a:moveTo>
                  <a:lnTo>
                    <a:pt x="48640" y="23037"/>
                  </a:lnTo>
                  <a:lnTo>
                    <a:pt x="52666" y="23241"/>
                  </a:lnTo>
                  <a:lnTo>
                    <a:pt x="52666" y="8763"/>
                  </a:lnTo>
                  <a:lnTo>
                    <a:pt x="58304" y="8763"/>
                  </a:lnTo>
                  <a:lnTo>
                    <a:pt x="56070" y="2971"/>
                  </a:lnTo>
                  <a:lnTo>
                    <a:pt x="48640" y="2578"/>
                  </a:lnTo>
                  <a:close/>
                </a:path>
                <a:path w="134620" h="27940">
                  <a:moveTo>
                    <a:pt x="66497" y="3517"/>
                  </a:moveTo>
                  <a:lnTo>
                    <a:pt x="61213" y="16306"/>
                  </a:lnTo>
                  <a:lnTo>
                    <a:pt x="65320" y="16306"/>
                  </a:lnTo>
                  <a:lnTo>
                    <a:pt x="68135" y="9575"/>
                  </a:lnTo>
                  <a:lnTo>
                    <a:pt x="73558" y="9575"/>
                  </a:lnTo>
                  <a:lnTo>
                    <a:pt x="73558" y="3886"/>
                  </a:lnTo>
                  <a:lnTo>
                    <a:pt x="66497" y="3517"/>
                  </a:lnTo>
                  <a:close/>
                </a:path>
                <a:path w="134620" h="27940">
                  <a:moveTo>
                    <a:pt x="29984" y="1612"/>
                  </a:moveTo>
                  <a:lnTo>
                    <a:pt x="29984" y="22059"/>
                  </a:lnTo>
                  <a:lnTo>
                    <a:pt x="44894" y="22834"/>
                  </a:lnTo>
                  <a:lnTo>
                    <a:pt x="44894" y="18935"/>
                  </a:lnTo>
                  <a:lnTo>
                    <a:pt x="35483" y="18440"/>
                  </a:lnTo>
                  <a:lnTo>
                    <a:pt x="35483" y="13589"/>
                  </a:lnTo>
                  <a:lnTo>
                    <a:pt x="43472" y="13589"/>
                  </a:lnTo>
                  <a:lnTo>
                    <a:pt x="43472" y="10629"/>
                  </a:lnTo>
                  <a:lnTo>
                    <a:pt x="35483" y="10210"/>
                  </a:lnTo>
                  <a:lnTo>
                    <a:pt x="35483" y="5600"/>
                  </a:lnTo>
                  <a:lnTo>
                    <a:pt x="44653" y="5600"/>
                  </a:lnTo>
                  <a:lnTo>
                    <a:pt x="44653" y="2387"/>
                  </a:lnTo>
                  <a:lnTo>
                    <a:pt x="29984" y="1612"/>
                  </a:lnTo>
                  <a:close/>
                </a:path>
                <a:path w="134620" h="27940">
                  <a:moveTo>
                    <a:pt x="43472" y="13589"/>
                  </a:moveTo>
                  <a:lnTo>
                    <a:pt x="35483" y="13589"/>
                  </a:lnTo>
                  <a:lnTo>
                    <a:pt x="43472" y="14008"/>
                  </a:lnTo>
                  <a:lnTo>
                    <a:pt x="43472" y="13589"/>
                  </a:lnTo>
                  <a:close/>
                </a:path>
                <a:path w="134620" h="27940">
                  <a:moveTo>
                    <a:pt x="44653" y="5600"/>
                  </a:moveTo>
                  <a:lnTo>
                    <a:pt x="35483" y="5600"/>
                  </a:lnTo>
                  <a:lnTo>
                    <a:pt x="44653" y="6083"/>
                  </a:lnTo>
                  <a:lnTo>
                    <a:pt x="44653" y="5600"/>
                  </a:lnTo>
                  <a:close/>
                </a:path>
                <a:path w="134620" h="27940">
                  <a:moveTo>
                    <a:pt x="18999" y="1041"/>
                  </a:moveTo>
                  <a:lnTo>
                    <a:pt x="18999" y="21475"/>
                  </a:lnTo>
                  <a:lnTo>
                    <a:pt x="24714" y="21780"/>
                  </a:lnTo>
                  <a:lnTo>
                    <a:pt x="24714" y="1346"/>
                  </a:lnTo>
                  <a:lnTo>
                    <a:pt x="18999" y="1041"/>
                  </a:lnTo>
                  <a:close/>
                </a:path>
                <a:path w="134620" h="27940">
                  <a:moveTo>
                    <a:pt x="419" y="16154"/>
                  </a:moveTo>
                  <a:lnTo>
                    <a:pt x="419" y="20180"/>
                  </a:lnTo>
                  <a:lnTo>
                    <a:pt x="2565" y="20789"/>
                  </a:lnTo>
                  <a:lnTo>
                    <a:pt x="4686" y="21145"/>
                  </a:lnTo>
                  <a:lnTo>
                    <a:pt x="9270" y="21386"/>
                  </a:lnTo>
                  <a:lnTo>
                    <a:pt x="11302" y="21018"/>
                  </a:lnTo>
                  <a:lnTo>
                    <a:pt x="14808" y="19088"/>
                  </a:lnTo>
                  <a:lnTo>
                    <a:pt x="15634" y="17678"/>
                  </a:lnTo>
                  <a:lnTo>
                    <a:pt x="8991" y="17678"/>
                  </a:lnTo>
                  <a:lnTo>
                    <a:pt x="6540" y="17538"/>
                  </a:lnTo>
                  <a:lnTo>
                    <a:pt x="4762" y="17462"/>
                  </a:lnTo>
                  <a:lnTo>
                    <a:pt x="2730" y="16979"/>
                  </a:lnTo>
                  <a:lnTo>
                    <a:pt x="419" y="16154"/>
                  </a:lnTo>
                  <a:close/>
                </a:path>
                <a:path w="134620" h="27940">
                  <a:moveTo>
                    <a:pt x="5841" y="0"/>
                  </a:moveTo>
                  <a:lnTo>
                    <a:pt x="3860" y="419"/>
                  </a:lnTo>
                  <a:lnTo>
                    <a:pt x="787" y="2362"/>
                  </a:lnTo>
                  <a:lnTo>
                    <a:pt x="66" y="3733"/>
                  </a:lnTo>
                  <a:lnTo>
                    <a:pt x="0" y="7454"/>
                  </a:lnTo>
                  <a:lnTo>
                    <a:pt x="546" y="8788"/>
                  </a:lnTo>
                  <a:lnTo>
                    <a:pt x="2412" y="10680"/>
                  </a:lnTo>
                  <a:lnTo>
                    <a:pt x="4178" y="11722"/>
                  </a:lnTo>
                  <a:lnTo>
                    <a:pt x="8448" y="13703"/>
                  </a:lnTo>
                  <a:lnTo>
                    <a:pt x="9309" y="14198"/>
                  </a:lnTo>
                  <a:lnTo>
                    <a:pt x="9677" y="14566"/>
                  </a:lnTo>
                  <a:lnTo>
                    <a:pt x="10045" y="14897"/>
                  </a:lnTo>
                  <a:lnTo>
                    <a:pt x="10223" y="15328"/>
                  </a:lnTo>
                  <a:lnTo>
                    <a:pt x="10223" y="17094"/>
                  </a:lnTo>
                  <a:lnTo>
                    <a:pt x="8991" y="17678"/>
                  </a:lnTo>
                  <a:lnTo>
                    <a:pt x="15634" y="17678"/>
                  </a:lnTo>
                  <a:lnTo>
                    <a:pt x="7556" y="7378"/>
                  </a:lnTo>
                  <a:lnTo>
                    <a:pt x="6489" y="6807"/>
                  </a:lnTo>
                  <a:lnTo>
                    <a:pt x="5626" y="6223"/>
                  </a:lnTo>
                  <a:lnTo>
                    <a:pt x="5410" y="5829"/>
                  </a:lnTo>
                  <a:lnTo>
                    <a:pt x="5410" y="4089"/>
                  </a:lnTo>
                  <a:lnTo>
                    <a:pt x="6553" y="3530"/>
                  </a:lnTo>
                  <a:lnTo>
                    <a:pt x="14173" y="3530"/>
                  </a:lnTo>
                  <a:lnTo>
                    <a:pt x="14173" y="1168"/>
                  </a:lnTo>
                  <a:lnTo>
                    <a:pt x="11607" y="546"/>
                  </a:lnTo>
                  <a:lnTo>
                    <a:pt x="9651" y="190"/>
                  </a:lnTo>
                  <a:lnTo>
                    <a:pt x="5841" y="0"/>
                  </a:lnTo>
                  <a:close/>
                </a:path>
                <a:path w="134620" h="27940">
                  <a:moveTo>
                    <a:pt x="14173" y="3530"/>
                  </a:moveTo>
                  <a:lnTo>
                    <a:pt x="6553" y="3530"/>
                  </a:lnTo>
                  <a:lnTo>
                    <a:pt x="10490" y="3733"/>
                  </a:lnTo>
                  <a:lnTo>
                    <a:pt x="12268" y="4203"/>
                  </a:lnTo>
                  <a:lnTo>
                    <a:pt x="14173" y="5067"/>
                  </a:lnTo>
                  <a:lnTo>
                    <a:pt x="14173" y="35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790378" y="6666344"/>
              <a:ext cx="842010" cy="396875"/>
            </a:xfrm>
            <a:custGeom>
              <a:avLst/>
              <a:gdLst/>
              <a:ahLst/>
              <a:cxnLst/>
              <a:rect l="l" t="t" r="r" b="b"/>
              <a:pathLst>
                <a:path w="842010" h="396875">
                  <a:moveTo>
                    <a:pt x="50914" y="0"/>
                  </a:moveTo>
                  <a:lnTo>
                    <a:pt x="136956" y="4394"/>
                  </a:lnTo>
                </a:path>
                <a:path w="842010" h="396875">
                  <a:moveTo>
                    <a:pt x="50914" y="140462"/>
                  </a:moveTo>
                  <a:lnTo>
                    <a:pt x="186994" y="148361"/>
                  </a:lnTo>
                </a:path>
                <a:path w="842010" h="396875">
                  <a:moveTo>
                    <a:pt x="0" y="175564"/>
                  </a:moveTo>
                  <a:lnTo>
                    <a:pt x="215074" y="190500"/>
                  </a:lnTo>
                </a:path>
                <a:path w="842010" h="396875">
                  <a:moveTo>
                    <a:pt x="683844" y="180835"/>
                  </a:moveTo>
                  <a:lnTo>
                    <a:pt x="810234" y="189611"/>
                  </a:lnTo>
                </a:path>
                <a:path w="842010" h="396875">
                  <a:moveTo>
                    <a:pt x="682955" y="199262"/>
                  </a:moveTo>
                  <a:lnTo>
                    <a:pt x="809371" y="208051"/>
                  </a:lnTo>
                </a:path>
                <a:path w="842010" h="396875">
                  <a:moveTo>
                    <a:pt x="684695" y="263347"/>
                  </a:moveTo>
                  <a:lnTo>
                    <a:pt x="811110" y="272135"/>
                  </a:lnTo>
                </a:path>
                <a:path w="842010" h="396875">
                  <a:moveTo>
                    <a:pt x="646963" y="346748"/>
                  </a:moveTo>
                  <a:lnTo>
                    <a:pt x="841844" y="359041"/>
                  </a:lnTo>
                </a:path>
                <a:path w="842010" h="396875">
                  <a:moveTo>
                    <a:pt x="646963" y="383603"/>
                  </a:moveTo>
                  <a:lnTo>
                    <a:pt x="840955" y="39677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925569" y="5907024"/>
              <a:ext cx="878840" cy="45085"/>
            </a:xfrm>
            <a:custGeom>
              <a:avLst/>
              <a:gdLst/>
              <a:ahLst/>
              <a:cxnLst/>
              <a:rect l="l" t="t" r="r" b="b"/>
              <a:pathLst>
                <a:path w="878839" h="45085">
                  <a:moveTo>
                    <a:pt x="0" y="26339"/>
                  </a:moveTo>
                  <a:lnTo>
                    <a:pt x="66725" y="0"/>
                  </a:lnTo>
                  <a:lnTo>
                    <a:pt x="285305" y="7035"/>
                  </a:lnTo>
                  <a:lnTo>
                    <a:pt x="233502" y="27228"/>
                  </a:lnTo>
                </a:path>
                <a:path w="878839" h="45085">
                  <a:moveTo>
                    <a:pt x="596468" y="37757"/>
                  </a:moveTo>
                  <a:lnTo>
                    <a:pt x="648728" y="15811"/>
                  </a:lnTo>
                  <a:lnTo>
                    <a:pt x="878700" y="23710"/>
                  </a:lnTo>
                  <a:lnTo>
                    <a:pt x="831316" y="447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4586541" y="5951359"/>
              <a:ext cx="166370" cy="40005"/>
            </a:xfrm>
            <a:custGeom>
              <a:avLst/>
              <a:gdLst/>
              <a:ahLst/>
              <a:cxnLst/>
              <a:rect l="l" t="t" r="r" b="b"/>
              <a:pathLst>
                <a:path w="166370" h="40004">
                  <a:moveTo>
                    <a:pt x="0" y="0"/>
                  </a:moveTo>
                  <a:lnTo>
                    <a:pt x="1320" y="34239"/>
                  </a:lnTo>
                  <a:lnTo>
                    <a:pt x="100088" y="39497"/>
                  </a:lnTo>
                  <a:lnTo>
                    <a:pt x="165938" y="1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4586541" y="5951359"/>
              <a:ext cx="166370" cy="40005"/>
            </a:xfrm>
            <a:custGeom>
              <a:avLst/>
              <a:gdLst/>
              <a:ahLst/>
              <a:cxnLst/>
              <a:rect l="l" t="t" r="r" b="b"/>
              <a:pathLst>
                <a:path w="166370" h="40004">
                  <a:moveTo>
                    <a:pt x="1320" y="34239"/>
                  </a:moveTo>
                  <a:lnTo>
                    <a:pt x="0" y="0"/>
                  </a:lnTo>
                  <a:lnTo>
                    <a:pt x="165938" y="1320"/>
                  </a:lnTo>
                  <a:lnTo>
                    <a:pt x="100088" y="39497"/>
                  </a:lnTo>
                  <a:lnTo>
                    <a:pt x="1320" y="342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4103776" y="5943460"/>
              <a:ext cx="73660" cy="27940"/>
            </a:xfrm>
            <a:custGeom>
              <a:avLst/>
              <a:gdLst/>
              <a:ahLst/>
              <a:cxnLst/>
              <a:rect l="l" t="t" r="r" b="b"/>
              <a:pathLst>
                <a:path w="73660" h="27939">
                  <a:moveTo>
                    <a:pt x="73253" y="0"/>
                  </a:moveTo>
                  <a:lnTo>
                    <a:pt x="0" y="27647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179252" y="5901766"/>
              <a:ext cx="393700" cy="50165"/>
            </a:xfrm>
            <a:custGeom>
              <a:avLst/>
              <a:gdLst/>
              <a:ahLst/>
              <a:cxnLst/>
              <a:rect l="l" t="t" r="r" b="b"/>
              <a:pathLst>
                <a:path w="393700" h="50164">
                  <a:moveTo>
                    <a:pt x="0" y="40373"/>
                  </a:moveTo>
                  <a:lnTo>
                    <a:pt x="100075" y="0"/>
                  </a:lnTo>
                </a:path>
                <a:path w="393700" h="50164">
                  <a:moveTo>
                    <a:pt x="393280" y="10528"/>
                  </a:moveTo>
                  <a:lnTo>
                    <a:pt x="299364" y="500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4412780" y="5953556"/>
              <a:ext cx="63500" cy="28575"/>
            </a:xfrm>
            <a:custGeom>
              <a:avLst/>
              <a:gdLst/>
              <a:ahLst/>
              <a:cxnLst/>
              <a:rect l="l" t="t" r="r" b="b"/>
              <a:pathLst>
                <a:path w="63500" h="28575">
                  <a:moveTo>
                    <a:pt x="63195" y="0"/>
                  </a:moveTo>
                  <a:lnTo>
                    <a:pt x="0" y="28092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4000207" y="5932932"/>
              <a:ext cx="145415" cy="37465"/>
            </a:xfrm>
            <a:custGeom>
              <a:avLst/>
              <a:gdLst/>
              <a:ahLst/>
              <a:cxnLst/>
              <a:rect l="l" t="t" r="r" b="b"/>
              <a:pathLst>
                <a:path w="145414" h="37464">
                  <a:moveTo>
                    <a:pt x="3022" y="0"/>
                  </a:moveTo>
                  <a:lnTo>
                    <a:pt x="0" y="32029"/>
                  </a:lnTo>
                  <a:lnTo>
                    <a:pt x="381" y="34239"/>
                  </a:lnTo>
                  <a:lnTo>
                    <a:pt x="57010" y="36855"/>
                  </a:lnTo>
                  <a:lnTo>
                    <a:pt x="144843" y="3937"/>
                  </a:lnTo>
                  <a:lnTo>
                    <a:pt x="3022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4222292" y="5915812"/>
              <a:ext cx="283845" cy="28575"/>
            </a:xfrm>
            <a:custGeom>
              <a:avLst/>
              <a:gdLst/>
              <a:ahLst/>
              <a:cxnLst/>
              <a:rect l="l" t="t" r="r" b="b"/>
              <a:pathLst>
                <a:path w="283845" h="28575">
                  <a:moveTo>
                    <a:pt x="0" y="19303"/>
                  </a:moveTo>
                  <a:lnTo>
                    <a:pt x="56184" y="0"/>
                  </a:lnTo>
                  <a:lnTo>
                    <a:pt x="283552" y="6134"/>
                  </a:lnTo>
                  <a:lnTo>
                    <a:pt x="232638" y="280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287646" y="5943460"/>
              <a:ext cx="163195" cy="35560"/>
            </a:xfrm>
            <a:custGeom>
              <a:avLst/>
              <a:gdLst/>
              <a:ahLst/>
              <a:cxnLst/>
              <a:rect l="l" t="t" r="r" b="b"/>
              <a:pathLst>
                <a:path w="163195" h="35560">
                  <a:moveTo>
                    <a:pt x="0" y="0"/>
                  </a:moveTo>
                  <a:lnTo>
                    <a:pt x="1320" y="34239"/>
                  </a:lnTo>
                  <a:lnTo>
                    <a:pt x="82943" y="35547"/>
                  </a:lnTo>
                  <a:lnTo>
                    <a:pt x="162902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842207" y="5943460"/>
              <a:ext cx="784860" cy="1464310"/>
            </a:xfrm>
            <a:custGeom>
              <a:avLst/>
              <a:gdLst/>
              <a:ahLst/>
              <a:cxnLst/>
              <a:rect l="l" t="t" r="r" b="b"/>
              <a:pathLst>
                <a:path w="784860" h="1464309">
                  <a:moveTo>
                    <a:pt x="446760" y="34239"/>
                  </a:moveTo>
                  <a:lnTo>
                    <a:pt x="445439" y="0"/>
                  </a:lnTo>
                  <a:lnTo>
                    <a:pt x="608342" y="431"/>
                  </a:lnTo>
                  <a:lnTo>
                    <a:pt x="528383" y="35547"/>
                  </a:lnTo>
                  <a:lnTo>
                    <a:pt x="446760" y="34239"/>
                  </a:lnTo>
                  <a:close/>
                </a:path>
                <a:path w="784860" h="1464309">
                  <a:moveTo>
                    <a:pt x="12" y="1389164"/>
                  </a:moveTo>
                  <a:lnTo>
                    <a:pt x="784783" y="1463776"/>
                  </a:lnTo>
                  <a:lnTo>
                    <a:pt x="783894" y="1332103"/>
                  </a:lnTo>
                  <a:lnTo>
                    <a:pt x="0" y="1268031"/>
                  </a:lnTo>
                  <a:lnTo>
                    <a:pt x="12" y="13891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804475" y="7343152"/>
              <a:ext cx="15240" cy="59055"/>
            </a:xfrm>
            <a:custGeom>
              <a:avLst/>
              <a:gdLst/>
              <a:ahLst/>
              <a:cxnLst/>
              <a:rect l="l" t="t" r="r" b="b"/>
              <a:pathLst>
                <a:path w="15239" h="59054">
                  <a:moveTo>
                    <a:pt x="13169" y="0"/>
                  </a:moveTo>
                  <a:lnTo>
                    <a:pt x="0" y="0"/>
                  </a:lnTo>
                  <a:lnTo>
                    <a:pt x="876" y="57061"/>
                  </a:lnTo>
                  <a:lnTo>
                    <a:pt x="14922" y="58813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804475" y="7343152"/>
              <a:ext cx="15240" cy="59055"/>
            </a:xfrm>
            <a:custGeom>
              <a:avLst/>
              <a:gdLst/>
              <a:ahLst/>
              <a:cxnLst/>
              <a:rect l="l" t="t" r="r" b="b"/>
              <a:pathLst>
                <a:path w="15239" h="59054">
                  <a:moveTo>
                    <a:pt x="0" y="0"/>
                  </a:moveTo>
                  <a:lnTo>
                    <a:pt x="13169" y="0"/>
                  </a:lnTo>
                  <a:lnTo>
                    <a:pt x="14922" y="58813"/>
                  </a:lnTo>
                  <a:lnTo>
                    <a:pt x="876" y="570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804475" y="7343152"/>
              <a:ext cx="13335" cy="58419"/>
            </a:xfrm>
            <a:custGeom>
              <a:avLst/>
              <a:gdLst/>
              <a:ahLst/>
              <a:cxnLst/>
              <a:rect l="l" t="t" r="r" b="b"/>
              <a:pathLst>
                <a:path w="13335" h="58420">
                  <a:moveTo>
                    <a:pt x="13169" y="0"/>
                  </a:moveTo>
                  <a:lnTo>
                    <a:pt x="0" y="0"/>
                  </a:lnTo>
                  <a:lnTo>
                    <a:pt x="876" y="57061"/>
                  </a:lnTo>
                  <a:lnTo>
                    <a:pt x="7010" y="57937"/>
                  </a:lnTo>
                  <a:lnTo>
                    <a:pt x="6134" y="45656"/>
                  </a:lnTo>
                  <a:lnTo>
                    <a:pt x="13169" y="47409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804475" y="7343152"/>
              <a:ext cx="13335" cy="58419"/>
            </a:xfrm>
            <a:custGeom>
              <a:avLst/>
              <a:gdLst/>
              <a:ahLst/>
              <a:cxnLst/>
              <a:rect l="l" t="t" r="r" b="b"/>
              <a:pathLst>
                <a:path w="13335" h="58420">
                  <a:moveTo>
                    <a:pt x="7010" y="57937"/>
                  </a:moveTo>
                  <a:lnTo>
                    <a:pt x="876" y="57061"/>
                  </a:lnTo>
                  <a:lnTo>
                    <a:pt x="0" y="0"/>
                  </a:lnTo>
                  <a:lnTo>
                    <a:pt x="13169" y="0"/>
                  </a:lnTo>
                  <a:lnTo>
                    <a:pt x="13169" y="47409"/>
                  </a:lnTo>
                  <a:lnTo>
                    <a:pt x="6134" y="45656"/>
                  </a:lnTo>
                  <a:lnTo>
                    <a:pt x="7010" y="5793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798328" y="7437958"/>
              <a:ext cx="10795" cy="33655"/>
            </a:xfrm>
            <a:custGeom>
              <a:avLst/>
              <a:gdLst/>
              <a:ahLst/>
              <a:cxnLst/>
              <a:rect l="l" t="t" r="r" b="b"/>
              <a:pathLst>
                <a:path w="10795" h="33654">
                  <a:moveTo>
                    <a:pt x="10540" y="0"/>
                  </a:moveTo>
                  <a:lnTo>
                    <a:pt x="0" y="0"/>
                  </a:lnTo>
                  <a:lnTo>
                    <a:pt x="0" y="33362"/>
                  </a:lnTo>
                  <a:lnTo>
                    <a:pt x="10540" y="33362"/>
                  </a:lnTo>
                  <a:lnTo>
                    <a:pt x="1054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798328" y="7437958"/>
              <a:ext cx="10795" cy="33655"/>
            </a:xfrm>
            <a:custGeom>
              <a:avLst/>
              <a:gdLst/>
              <a:ahLst/>
              <a:cxnLst/>
              <a:rect l="l" t="t" r="r" b="b"/>
              <a:pathLst>
                <a:path w="10795" h="33654">
                  <a:moveTo>
                    <a:pt x="0" y="0"/>
                  </a:moveTo>
                  <a:lnTo>
                    <a:pt x="0" y="33362"/>
                  </a:lnTo>
                  <a:lnTo>
                    <a:pt x="10528" y="33362"/>
                  </a:lnTo>
                  <a:lnTo>
                    <a:pt x="10528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801833" y="7458151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20" h="13334">
                  <a:moveTo>
                    <a:pt x="7023" y="0"/>
                  </a:moveTo>
                  <a:lnTo>
                    <a:pt x="0" y="876"/>
                  </a:lnTo>
                  <a:lnTo>
                    <a:pt x="0" y="11404"/>
                  </a:lnTo>
                  <a:lnTo>
                    <a:pt x="7023" y="13169"/>
                  </a:lnTo>
                  <a:lnTo>
                    <a:pt x="70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791229" y="7458151"/>
              <a:ext cx="31750" cy="59055"/>
            </a:xfrm>
            <a:custGeom>
              <a:avLst/>
              <a:gdLst/>
              <a:ahLst/>
              <a:cxnLst/>
              <a:rect l="l" t="t" r="r" b="b"/>
              <a:pathLst>
                <a:path w="31750" h="59054">
                  <a:moveTo>
                    <a:pt x="10604" y="876"/>
                  </a:moveTo>
                  <a:lnTo>
                    <a:pt x="10604" y="11404"/>
                  </a:lnTo>
                  <a:lnTo>
                    <a:pt x="17627" y="13169"/>
                  </a:lnTo>
                  <a:lnTo>
                    <a:pt x="17627" y="0"/>
                  </a:lnTo>
                  <a:lnTo>
                    <a:pt x="10604" y="876"/>
                  </a:lnTo>
                  <a:close/>
                </a:path>
                <a:path w="31750" h="59054">
                  <a:moveTo>
                    <a:pt x="0" y="58813"/>
                  </a:moveTo>
                  <a:lnTo>
                    <a:pt x="23774" y="56172"/>
                  </a:lnTo>
                  <a:lnTo>
                    <a:pt x="30797" y="56172"/>
                  </a:lnTo>
                  <a:lnTo>
                    <a:pt x="29921" y="39497"/>
                  </a:lnTo>
                  <a:lnTo>
                    <a:pt x="31673" y="32473"/>
                  </a:lnTo>
                  <a:lnTo>
                    <a:pt x="18516" y="27216"/>
                  </a:lnTo>
                  <a:lnTo>
                    <a:pt x="1320" y="258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802722" y="7515212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0" y="175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789248" y="7484262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23" y="0"/>
                  </a:lnTo>
                  <a:lnTo>
                    <a:pt x="0" y="7365"/>
                  </a:lnTo>
                  <a:lnTo>
                    <a:pt x="0" y="25552"/>
                  </a:lnTo>
                  <a:lnTo>
                    <a:pt x="7823" y="32918"/>
                  </a:lnTo>
                  <a:lnTo>
                    <a:pt x="27089" y="32918"/>
                  </a:lnTo>
                  <a:lnTo>
                    <a:pt x="34899" y="25552"/>
                  </a:lnTo>
                  <a:lnTo>
                    <a:pt x="34899" y="7365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9" name="object 45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3789248" y="7484262"/>
              <a:ext cx="34899" cy="32918"/>
            </a:xfrm>
            <a:prstGeom prst="rect">
              <a:avLst/>
            </a:prstGeom>
          </p:spPr>
        </p:pic>
        <p:sp>
          <p:nvSpPr>
            <p:cNvPr id="460" name="object 460"/>
            <p:cNvSpPr/>
            <p:nvPr/>
          </p:nvSpPr>
          <p:spPr>
            <a:xfrm>
              <a:off x="3789248" y="7484262"/>
              <a:ext cx="916305" cy="121920"/>
            </a:xfrm>
            <a:custGeom>
              <a:avLst/>
              <a:gdLst/>
              <a:ahLst/>
              <a:cxnLst/>
              <a:rect l="l" t="t" r="r" b="b"/>
              <a:pathLst>
                <a:path w="916304" h="121920">
                  <a:moveTo>
                    <a:pt x="34899" y="16459"/>
                  </a:moveTo>
                  <a:lnTo>
                    <a:pt x="34899" y="25552"/>
                  </a:lnTo>
                  <a:lnTo>
                    <a:pt x="27089" y="32918"/>
                  </a:lnTo>
                  <a:lnTo>
                    <a:pt x="17462" y="32918"/>
                  </a:lnTo>
                  <a:lnTo>
                    <a:pt x="7823" y="32918"/>
                  </a:lnTo>
                  <a:lnTo>
                    <a:pt x="0" y="25552"/>
                  </a:lnTo>
                  <a:lnTo>
                    <a:pt x="0" y="16459"/>
                  </a:lnTo>
                  <a:lnTo>
                    <a:pt x="0" y="7365"/>
                  </a:lnTo>
                  <a:lnTo>
                    <a:pt x="7823" y="0"/>
                  </a:lnTo>
                  <a:lnTo>
                    <a:pt x="17462" y="0"/>
                  </a:lnTo>
                  <a:lnTo>
                    <a:pt x="27089" y="0"/>
                  </a:lnTo>
                  <a:lnTo>
                    <a:pt x="34899" y="7365"/>
                  </a:lnTo>
                  <a:lnTo>
                    <a:pt x="34899" y="16459"/>
                  </a:lnTo>
                  <a:close/>
                </a:path>
                <a:path w="916304" h="121920">
                  <a:moveTo>
                    <a:pt x="9880" y="22390"/>
                  </a:moveTo>
                  <a:lnTo>
                    <a:pt x="25031" y="10540"/>
                  </a:lnTo>
                </a:path>
                <a:path w="916304" h="121920">
                  <a:moveTo>
                    <a:pt x="23380" y="24028"/>
                  </a:moveTo>
                  <a:lnTo>
                    <a:pt x="11531" y="8889"/>
                  </a:lnTo>
                </a:path>
                <a:path w="916304" h="121920">
                  <a:moveTo>
                    <a:pt x="911860" y="84048"/>
                  </a:moveTo>
                  <a:lnTo>
                    <a:pt x="885151" y="86245"/>
                  </a:lnTo>
                  <a:lnTo>
                    <a:pt x="876376" y="90639"/>
                  </a:lnTo>
                  <a:lnTo>
                    <a:pt x="876376" y="104686"/>
                  </a:lnTo>
                  <a:lnTo>
                    <a:pt x="879894" y="118732"/>
                  </a:lnTo>
                  <a:lnTo>
                    <a:pt x="894803" y="119608"/>
                  </a:lnTo>
                  <a:lnTo>
                    <a:pt x="908850" y="121361"/>
                  </a:lnTo>
                  <a:lnTo>
                    <a:pt x="915885" y="111709"/>
                  </a:lnTo>
                  <a:lnTo>
                    <a:pt x="911860" y="84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4681410" y="7602994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0" y="175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4667084" y="7572044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23" y="0"/>
                  </a:lnTo>
                  <a:lnTo>
                    <a:pt x="0" y="7366"/>
                  </a:lnTo>
                  <a:lnTo>
                    <a:pt x="0" y="25552"/>
                  </a:lnTo>
                  <a:lnTo>
                    <a:pt x="7823" y="32918"/>
                  </a:lnTo>
                  <a:lnTo>
                    <a:pt x="27089" y="32918"/>
                  </a:lnTo>
                  <a:lnTo>
                    <a:pt x="34899" y="25552"/>
                  </a:lnTo>
                  <a:lnTo>
                    <a:pt x="34899" y="7366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3" name="object 463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667084" y="7572044"/>
              <a:ext cx="34899" cy="32918"/>
            </a:xfrm>
            <a:prstGeom prst="rect">
              <a:avLst/>
            </a:prstGeom>
          </p:spPr>
        </p:pic>
        <p:sp>
          <p:nvSpPr>
            <p:cNvPr id="464" name="object 464"/>
            <p:cNvSpPr/>
            <p:nvPr/>
          </p:nvSpPr>
          <p:spPr>
            <a:xfrm>
              <a:off x="4663884" y="767233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564" y="8788"/>
                  </a:moveTo>
                  <a:lnTo>
                    <a:pt x="17564" y="13627"/>
                  </a:lnTo>
                  <a:lnTo>
                    <a:pt x="13639" y="17564"/>
                  </a:lnTo>
                  <a:lnTo>
                    <a:pt x="8788" y="17564"/>
                  </a:lnTo>
                  <a:lnTo>
                    <a:pt x="3949" y="17564"/>
                  </a:lnTo>
                  <a:lnTo>
                    <a:pt x="0" y="13627"/>
                  </a:lnTo>
                  <a:lnTo>
                    <a:pt x="0" y="8788"/>
                  </a:lnTo>
                  <a:lnTo>
                    <a:pt x="0" y="3924"/>
                  </a:lnTo>
                  <a:lnTo>
                    <a:pt x="3949" y="0"/>
                  </a:lnTo>
                  <a:lnTo>
                    <a:pt x="8788" y="0"/>
                  </a:lnTo>
                  <a:lnTo>
                    <a:pt x="13639" y="0"/>
                  </a:lnTo>
                  <a:lnTo>
                    <a:pt x="17564" y="3924"/>
                  </a:lnTo>
                  <a:lnTo>
                    <a:pt x="17564" y="878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5" name="object 46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2916313" y="6143002"/>
              <a:ext cx="1791258" cy="1816921"/>
            </a:xfrm>
            <a:prstGeom prst="rect">
              <a:avLst/>
            </a:prstGeom>
          </p:spPr>
        </p:pic>
        <p:pic>
          <p:nvPicPr>
            <p:cNvPr id="466" name="object 46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820096" y="6352412"/>
              <a:ext cx="34886" cy="32918"/>
            </a:xfrm>
            <a:prstGeom prst="rect">
              <a:avLst/>
            </a:prstGeom>
          </p:spPr>
        </p:pic>
        <p:sp>
          <p:nvSpPr>
            <p:cNvPr id="467" name="object 467"/>
            <p:cNvSpPr/>
            <p:nvPr/>
          </p:nvSpPr>
          <p:spPr>
            <a:xfrm>
              <a:off x="3820096" y="6352413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86" y="16459"/>
                  </a:moveTo>
                  <a:lnTo>
                    <a:pt x="34886" y="25539"/>
                  </a:lnTo>
                  <a:lnTo>
                    <a:pt x="27076" y="32931"/>
                  </a:lnTo>
                  <a:lnTo>
                    <a:pt x="17437" y="32931"/>
                  </a:lnTo>
                  <a:lnTo>
                    <a:pt x="7797" y="32931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65"/>
                  </a:lnTo>
                  <a:lnTo>
                    <a:pt x="7797" y="0"/>
                  </a:lnTo>
                  <a:lnTo>
                    <a:pt x="17437" y="0"/>
                  </a:lnTo>
                  <a:lnTo>
                    <a:pt x="27076" y="0"/>
                  </a:lnTo>
                  <a:lnTo>
                    <a:pt x="34886" y="7365"/>
                  </a:lnTo>
                  <a:lnTo>
                    <a:pt x="34886" y="16459"/>
                  </a:lnTo>
                  <a:close/>
                </a:path>
                <a:path w="34925" h="33020">
                  <a:moveTo>
                    <a:pt x="9867" y="22390"/>
                  </a:moveTo>
                  <a:lnTo>
                    <a:pt x="25006" y="10540"/>
                  </a:lnTo>
                </a:path>
                <a:path w="34925" h="33020">
                  <a:moveTo>
                    <a:pt x="23367" y="24028"/>
                  </a:moveTo>
                  <a:lnTo>
                    <a:pt x="11518" y="88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2941612" y="630259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7886" y="0"/>
                  </a:moveTo>
                  <a:lnTo>
                    <a:pt x="0" y="0"/>
                  </a:lnTo>
                  <a:lnTo>
                    <a:pt x="0" y="13182"/>
                  </a:lnTo>
                  <a:lnTo>
                    <a:pt x="9207" y="14503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2941612" y="630259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3182"/>
                  </a:moveTo>
                  <a:lnTo>
                    <a:pt x="0" y="0"/>
                  </a:lnTo>
                  <a:lnTo>
                    <a:pt x="7886" y="0"/>
                  </a:lnTo>
                  <a:lnTo>
                    <a:pt x="9207" y="14503"/>
                  </a:lnTo>
                  <a:lnTo>
                    <a:pt x="0" y="131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2941612" y="6367119"/>
              <a:ext cx="9525" cy="37465"/>
            </a:xfrm>
            <a:custGeom>
              <a:avLst/>
              <a:gdLst/>
              <a:ahLst/>
              <a:cxnLst/>
              <a:rect l="l" t="t" r="r" b="b"/>
              <a:pathLst>
                <a:path w="9525" h="37464">
                  <a:moveTo>
                    <a:pt x="1308" y="0"/>
                  </a:moveTo>
                  <a:lnTo>
                    <a:pt x="0" y="34239"/>
                  </a:lnTo>
                  <a:lnTo>
                    <a:pt x="7886" y="36868"/>
                  </a:lnTo>
                  <a:lnTo>
                    <a:pt x="9207" y="130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2941612" y="6367119"/>
              <a:ext cx="9525" cy="37465"/>
            </a:xfrm>
            <a:custGeom>
              <a:avLst/>
              <a:gdLst/>
              <a:ahLst/>
              <a:cxnLst/>
              <a:rect l="l" t="t" r="r" b="b"/>
              <a:pathLst>
                <a:path w="9525" h="37464">
                  <a:moveTo>
                    <a:pt x="1308" y="0"/>
                  </a:moveTo>
                  <a:lnTo>
                    <a:pt x="9207" y="1308"/>
                  </a:lnTo>
                  <a:lnTo>
                    <a:pt x="7886" y="36868"/>
                  </a:lnTo>
                  <a:lnTo>
                    <a:pt x="0" y="34239"/>
                  </a:lnTo>
                  <a:lnTo>
                    <a:pt x="130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2946869" y="6365798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5" h="9525">
                  <a:moveTo>
                    <a:pt x="0" y="0"/>
                  </a:moveTo>
                  <a:lnTo>
                    <a:pt x="0" y="9220"/>
                  </a:lnTo>
                  <a:lnTo>
                    <a:pt x="7899" y="3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2946869" y="6365798"/>
              <a:ext cx="8255" cy="9525"/>
            </a:xfrm>
            <a:custGeom>
              <a:avLst/>
              <a:gdLst/>
              <a:ahLst/>
              <a:cxnLst/>
              <a:rect l="l" t="t" r="r" b="b"/>
              <a:pathLst>
                <a:path w="8255" h="9525">
                  <a:moveTo>
                    <a:pt x="0" y="0"/>
                  </a:moveTo>
                  <a:lnTo>
                    <a:pt x="0" y="9220"/>
                  </a:lnTo>
                  <a:lnTo>
                    <a:pt x="3949" y="6591"/>
                  </a:lnTo>
                  <a:lnTo>
                    <a:pt x="7899" y="394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2946869" y="6431635"/>
              <a:ext cx="14604" cy="74295"/>
            </a:xfrm>
            <a:custGeom>
              <a:avLst/>
              <a:gdLst/>
              <a:ahLst/>
              <a:cxnLst/>
              <a:rect l="l" t="t" r="r" b="b"/>
              <a:pathLst>
                <a:path w="14605" h="74295">
                  <a:moveTo>
                    <a:pt x="14490" y="0"/>
                  </a:moveTo>
                  <a:lnTo>
                    <a:pt x="0" y="0"/>
                  </a:lnTo>
                  <a:lnTo>
                    <a:pt x="0" y="71107"/>
                  </a:lnTo>
                  <a:lnTo>
                    <a:pt x="13169" y="73736"/>
                  </a:lnTo>
                  <a:lnTo>
                    <a:pt x="1449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2946869" y="6431635"/>
              <a:ext cx="612775" cy="330835"/>
            </a:xfrm>
            <a:custGeom>
              <a:avLst/>
              <a:gdLst/>
              <a:ahLst/>
              <a:cxnLst/>
              <a:rect l="l" t="t" r="r" b="b"/>
              <a:pathLst>
                <a:path w="612775" h="330834">
                  <a:moveTo>
                    <a:pt x="0" y="0"/>
                  </a:moveTo>
                  <a:lnTo>
                    <a:pt x="14490" y="0"/>
                  </a:lnTo>
                  <a:lnTo>
                    <a:pt x="13169" y="73736"/>
                  </a:lnTo>
                  <a:lnTo>
                    <a:pt x="0" y="71107"/>
                  </a:lnTo>
                  <a:lnTo>
                    <a:pt x="0" y="0"/>
                  </a:lnTo>
                  <a:close/>
                </a:path>
                <a:path w="612775" h="330834">
                  <a:moveTo>
                    <a:pt x="612584" y="307098"/>
                  </a:moveTo>
                  <a:lnTo>
                    <a:pt x="610872" y="316320"/>
                  </a:lnTo>
                  <a:lnTo>
                    <a:pt x="606201" y="323853"/>
                  </a:lnTo>
                  <a:lnTo>
                    <a:pt x="599270" y="328933"/>
                  </a:lnTo>
                  <a:lnTo>
                    <a:pt x="590778" y="330796"/>
                  </a:lnTo>
                  <a:lnTo>
                    <a:pt x="582292" y="328933"/>
                  </a:lnTo>
                  <a:lnTo>
                    <a:pt x="575360" y="323853"/>
                  </a:lnTo>
                  <a:lnTo>
                    <a:pt x="570686" y="316320"/>
                  </a:lnTo>
                  <a:lnTo>
                    <a:pt x="568972" y="307098"/>
                  </a:lnTo>
                  <a:lnTo>
                    <a:pt x="570686" y="297871"/>
                  </a:lnTo>
                  <a:lnTo>
                    <a:pt x="575360" y="290339"/>
                  </a:lnTo>
                  <a:lnTo>
                    <a:pt x="582292" y="285262"/>
                  </a:lnTo>
                  <a:lnTo>
                    <a:pt x="590778" y="283400"/>
                  </a:lnTo>
                  <a:lnTo>
                    <a:pt x="599270" y="285262"/>
                  </a:lnTo>
                  <a:lnTo>
                    <a:pt x="606201" y="290339"/>
                  </a:lnTo>
                  <a:lnTo>
                    <a:pt x="610872" y="297871"/>
                  </a:lnTo>
                  <a:lnTo>
                    <a:pt x="612584" y="30709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524567" y="6719773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17437" y="0"/>
                  </a:moveTo>
                  <a:lnTo>
                    <a:pt x="10651" y="1489"/>
                  </a:lnTo>
                  <a:lnTo>
                    <a:pt x="5108" y="5551"/>
                  </a:lnTo>
                  <a:lnTo>
                    <a:pt x="1370" y="11578"/>
                  </a:lnTo>
                  <a:lnTo>
                    <a:pt x="0" y="18961"/>
                  </a:lnTo>
                  <a:lnTo>
                    <a:pt x="1370" y="26341"/>
                  </a:lnTo>
                  <a:lnTo>
                    <a:pt x="5108" y="32364"/>
                  </a:lnTo>
                  <a:lnTo>
                    <a:pt x="10651" y="36422"/>
                  </a:lnTo>
                  <a:lnTo>
                    <a:pt x="17437" y="37909"/>
                  </a:lnTo>
                  <a:lnTo>
                    <a:pt x="24230" y="36422"/>
                  </a:lnTo>
                  <a:lnTo>
                    <a:pt x="29776" y="32364"/>
                  </a:lnTo>
                  <a:lnTo>
                    <a:pt x="33515" y="26341"/>
                  </a:lnTo>
                  <a:lnTo>
                    <a:pt x="34886" y="18961"/>
                  </a:lnTo>
                  <a:lnTo>
                    <a:pt x="33515" y="11578"/>
                  </a:lnTo>
                  <a:lnTo>
                    <a:pt x="29776" y="5551"/>
                  </a:lnTo>
                  <a:lnTo>
                    <a:pt x="24230" y="1489"/>
                  </a:lnTo>
                  <a:lnTo>
                    <a:pt x="1743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524567" y="6719773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34886" y="18961"/>
                  </a:moveTo>
                  <a:lnTo>
                    <a:pt x="33515" y="26341"/>
                  </a:lnTo>
                  <a:lnTo>
                    <a:pt x="29776" y="32364"/>
                  </a:lnTo>
                  <a:lnTo>
                    <a:pt x="24230" y="36422"/>
                  </a:lnTo>
                  <a:lnTo>
                    <a:pt x="17437" y="37909"/>
                  </a:lnTo>
                  <a:lnTo>
                    <a:pt x="10651" y="36422"/>
                  </a:lnTo>
                  <a:lnTo>
                    <a:pt x="5108" y="32364"/>
                  </a:lnTo>
                  <a:lnTo>
                    <a:pt x="1370" y="26341"/>
                  </a:lnTo>
                  <a:lnTo>
                    <a:pt x="0" y="18961"/>
                  </a:lnTo>
                  <a:lnTo>
                    <a:pt x="1370" y="11578"/>
                  </a:lnTo>
                  <a:lnTo>
                    <a:pt x="5108" y="5551"/>
                  </a:lnTo>
                  <a:lnTo>
                    <a:pt x="10651" y="1489"/>
                  </a:lnTo>
                  <a:lnTo>
                    <a:pt x="17437" y="0"/>
                  </a:lnTo>
                  <a:lnTo>
                    <a:pt x="24230" y="1489"/>
                  </a:lnTo>
                  <a:lnTo>
                    <a:pt x="29776" y="5551"/>
                  </a:lnTo>
                  <a:lnTo>
                    <a:pt x="33515" y="11578"/>
                  </a:lnTo>
                  <a:lnTo>
                    <a:pt x="34886" y="1896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542004" y="6729260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79" h="19050">
                  <a:moveTo>
                    <a:pt x="13550" y="0"/>
                  </a:moveTo>
                  <a:lnTo>
                    <a:pt x="3911" y="0"/>
                  </a:lnTo>
                  <a:lnTo>
                    <a:pt x="0" y="4241"/>
                  </a:lnTo>
                  <a:lnTo>
                    <a:pt x="0" y="14706"/>
                  </a:lnTo>
                  <a:lnTo>
                    <a:pt x="3911" y="18961"/>
                  </a:lnTo>
                  <a:lnTo>
                    <a:pt x="13550" y="18961"/>
                  </a:lnTo>
                  <a:lnTo>
                    <a:pt x="17449" y="14706"/>
                  </a:lnTo>
                  <a:lnTo>
                    <a:pt x="17449" y="9474"/>
                  </a:lnTo>
                  <a:lnTo>
                    <a:pt x="17449" y="4241"/>
                  </a:lnTo>
                  <a:lnTo>
                    <a:pt x="135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206407" y="6697916"/>
              <a:ext cx="353060" cy="50800"/>
            </a:xfrm>
            <a:custGeom>
              <a:avLst/>
              <a:gdLst/>
              <a:ahLst/>
              <a:cxnLst/>
              <a:rect l="l" t="t" r="r" b="b"/>
              <a:pathLst>
                <a:path w="353060" h="50800">
                  <a:moveTo>
                    <a:pt x="353047" y="40817"/>
                  </a:moveTo>
                  <a:lnTo>
                    <a:pt x="353047" y="46050"/>
                  </a:lnTo>
                  <a:lnTo>
                    <a:pt x="349148" y="50304"/>
                  </a:lnTo>
                  <a:lnTo>
                    <a:pt x="344322" y="50304"/>
                  </a:lnTo>
                  <a:lnTo>
                    <a:pt x="339509" y="50304"/>
                  </a:lnTo>
                  <a:lnTo>
                    <a:pt x="335597" y="46050"/>
                  </a:lnTo>
                  <a:lnTo>
                    <a:pt x="335597" y="40817"/>
                  </a:lnTo>
                  <a:lnTo>
                    <a:pt x="335597" y="35585"/>
                  </a:lnTo>
                  <a:lnTo>
                    <a:pt x="339509" y="31343"/>
                  </a:lnTo>
                  <a:lnTo>
                    <a:pt x="344322" y="31343"/>
                  </a:lnTo>
                  <a:lnTo>
                    <a:pt x="349148" y="31343"/>
                  </a:lnTo>
                  <a:lnTo>
                    <a:pt x="353047" y="35585"/>
                  </a:lnTo>
                  <a:lnTo>
                    <a:pt x="353047" y="40817"/>
                  </a:lnTo>
                  <a:close/>
                </a:path>
                <a:path w="353060" h="50800">
                  <a:moveTo>
                    <a:pt x="43611" y="23685"/>
                  </a:moveTo>
                  <a:lnTo>
                    <a:pt x="41897" y="32914"/>
                  </a:lnTo>
                  <a:lnTo>
                    <a:pt x="37223" y="40451"/>
                  </a:lnTo>
                  <a:lnTo>
                    <a:pt x="30292" y="45532"/>
                  </a:lnTo>
                  <a:lnTo>
                    <a:pt x="21805" y="47396"/>
                  </a:lnTo>
                  <a:lnTo>
                    <a:pt x="13319" y="45532"/>
                  </a:lnTo>
                  <a:lnTo>
                    <a:pt x="6388" y="40451"/>
                  </a:lnTo>
                  <a:lnTo>
                    <a:pt x="1714" y="32914"/>
                  </a:lnTo>
                  <a:lnTo>
                    <a:pt x="0" y="23685"/>
                  </a:lnTo>
                  <a:lnTo>
                    <a:pt x="1714" y="14466"/>
                  </a:lnTo>
                  <a:lnTo>
                    <a:pt x="6388" y="6937"/>
                  </a:lnTo>
                  <a:lnTo>
                    <a:pt x="13319" y="1861"/>
                  </a:lnTo>
                  <a:lnTo>
                    <a:pt x="21805" y="0"/>
                  </a:lnTo>
                  <a:lnTo>
                    <a:pt x="30292" y="1861"/>
                  </a:lnTo>
                  <a:lnTo>
                    <a:pt x="37223" y="6937"/>
                  </a:lnTo>
                  <a:lnTo>
                    <a:pt x="41897" y="14466"/>
                  </a:lnTo>
                  <a:lnTo>
                    <a:pt x="43611" y="2368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215131" y="6702640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17437" y="0"/>
                  </a:moveTo>
                  <a:lnTo>
                    <a:pt x="10656" y="1491"/>
                  </a:lnTo>
                  <a:lnTo>
                    <a:pt x="5113" y="5557"/>
                  </a:lnTo>
                  <a:lnTo>
                    <a:pt x="1372" y="11588"/>
                  </a:lnTo>
                  <a:lnTo>
                    <a:pt x="0" y="18973"/>
                  </a:lnTo>
                  <a:lnTo>
                    <a:pt x="1372" y="26356"/>
                  </a:lnTo>
                  <a:lnTo>
                    <a:pt x="5113" y="32383"/>
                  </a:lnTo>
                  <a:lnTo>
                    <a:pt x="10656" y="36445"/>
                  </a:lnTo>
                  <a:lnTo>
                    <a:pt x="17437" y="37934"/>
                  </a:lnTo>
                  <a:lnTo>
                    <a:pt x="24235" y="36445"/>
                  </a:lnTo>
                  <a:lnTo>
                    <a:pt x="29781" y="32383"/>
                  </a:lnTo>
                  <a:lnTo>
                    <a:pt x="33517" y="26356"/>
                  </a:lnTo>
                  <a:lnTo>
                    <a:pt x="34886" y="18973"/>
                  </a:lnTo>
                  <a:lnTo>
                    <a:pt x="33517" y="11588"/>
                  </a:lnTo>
                  <a:lnTo>
                    <a:pt x="29781" y="5557"/>
                  </a:lnTo>
                  <a:lnTo>
                    <a:pt x="24235" y="1491"/>
                  </a:lnTo>
                  <a:lnTo>
                    <a:pt x="1743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215131" y="6702640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34886" y="18973"/>
                  </a:moveTo>
                  <a:lnTo>
                    <a:pt x="33517" y="26356"/>
                  </a:lnTo>
                  <a:lnTo>
                    <a:pt x="29781" y="32383"/>
                  </a:lnTo>
                  <a:lnTo>
                    <a:pt x="24235" y="36445"/>
                  </a:lnTo>
                  <a:lnTo>
                    <a:pt x="17437" y="37934"/>
                  </a:lnTo>
                  <a:lnTo>
                    <a:pt x="10656" y="36445"/>
                  </a:lnTo>
                  <a:lnTo>
                    <a:pt x="5113" y="32383"/>
                  </a:lnTo>
                  <a:lnTo>
                    <a:pt x="1372" y="26356"/>
                  </a:lnTo>
                  <a:lnTo>
                    <a:pt x="0" y="18973"/>
                  </a:lnTo>
                  <a:lnTo>
                    <a:pt x="1372" y="11588"/>
                  </a:lnTo>
                  <a:lnTo>
                    <a:pt x="5113" y="5557"/>
                  </a:lnTo>
                  <a:lnTo>
                    <a:pt x="10656" y="1491"/>
                  </a:lnTo>
                  <a:lnTo>
                    <a:pt x="17437" y="0"/>
                  </a:lnTo>
                  <a:lnTo>
                    <a:pt x="24235" y="1491"/>
                  </a:lnTo>
                  <a:lnTo>
                    <a:pt x="29781" y="5557"/>
                  </a:lnTo>
                  <a:lnTo>
                    <a:pt x="33517" y="11588"/>
                  </a:lnTo>
                  <a:lnTo>
                    <a:pt x="34886" y="189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232569" y="6712140"/>
              <a:ext cx="17780" cy="19050"/>
            </a:xfrm>
            <a:custGeom>
              <a:avLst/>
              <a:gdLst/>
              <a:ahLst/>
              <a:cxnLst/>
              <a:rect l="l" t="t" r="r" b="b"/>
              <a:pathLst>
                <a:path w="17780" h="19050">
                  <a:moveTo>
                    <a:pt x="13538" y="0"/>
                  </a:moveTo>
                  <a:lnTo>
                    <a:pt x="3924" y="0"/>
                  </a:lnTo>
                  <a:lnTo>
                    <a:pt x="0" y="4241"/>
                  </a:lnTo>
                  <a:lnTo>
                    <a:pt x="0" y="14706"/>
                  </a:lnTo>
                  <a:lnTo>
                    <a:pt x="3924" y="18961"/>
                  </a:lnTo>
                  <a:lnTo>
                    <a:pt x="13538" y="18961"/>
                  </a:lnTo>
                  <a:lnTo>
                    <a:pt x="17449" y="14706"/>
                  </a:lnTo>
                  <a:lnTo>
                    <a:pt x="17449" y="9461"/>
                  </a:lnTo>
                  <a:lnTo>
                    <a:pt x="17449" y="4241"/>
                  </a:lnTo>
                  <a:lnTo>
                    <a:pt x="135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232569" y="6712140"/>
              <a:ext cx="313055" cy="99060"/>
            </a:xfrm>
            <a:custGeom>
              <a:avLst/>
              <a:gdLst/>
              <a:ahLst/>
              <a:cxnLst/>
              <a:rect l="l" t="t" r="r" b="b"/>
              <a:pathLst>
                <a:path w="313054" h="99059">
                  <a:moveTo>
                    <a:pt x="17449" y="9461"/>
                  </a:moveTo>
                  <a:lnTo>
                    <a:pt x="17449" y="14706"/>
                  </a:lnTo>
                  <a:lnTo>
                    <a:pt x="13538" y="18961"/>
                  </a:lnTo>
                  <a:lnTo>
                    <a:pt x="8724" y="18961"/>
                  </a:lnTo>
                  <a:lnTo>
                    <a:pt x="3924" y="18961"/>
                  </a:lnTo>
                  <a:lnTo>
                    <a:pt x="0" y="14706"/>
                  </a:lnTo>
                  <a:lnTo>
                    <a:pt x="0" y="9461"/>
                  </a:lnTo>
                  <a:lnTo>
                    <a:pt x="0" y="4241"/>
                  </a:lnTo>
                  <a:lnTo>
                    <a:pt x="3924" y="0"/>
                  </a:lnTo>
                  <a:lnTo>
                    <a:pt x="8724" y="0"/>
                  </a:lnTo>
                  <a:lnTo>
                    <a:pt x="13538" y="0"/>
                  </a:lnTo>
                  <a:lnTo>
                    <a:pt x="17449" y="4241"/>
                  </a:lnTo>
                  <a:lnTo>
                    <a:pt x="17449" y="9461"/>
                  </a:lnTo>
                  <a:close/>
                </a:path>
                <a:path w="313054" h="99059">
                  <a:moveTo>
                    <a:pt x="313016" y="88480"/>
                  </a:moveTo>
                  <a:lnTo>
                    <a:pt x="313016" y="94297"/>
                  </a:lnTo>
                  <a:lnTo>
                    <a:pt x="308673" y="99009"/>
                  </a:lnTo>
                  <a:lnTo>
                    <a:pt x="303326" y="99009"/>
                  </a:lnTo>
                  <a:lnTo>
                    <a:pt x="297967" y="99009"/>
                  </a:lnTo>
                  <a:lnTo>
                    <a:pt x="293636" y="94297"/>
                  </a:lnTo>
                  <a:lnTo>
                    <a:pt x="293636" y="88480"/>
                  </a:lnTo>
                  <a:lnTo>
                    <a:pt x="293636" y="82664"/>
                  </a:lnTo>
                  <a:lnTo>
                    <a:pt x="297967" y="77939"/>
                  </a:lnTo>
                  <a:lnTo>
                    <a:pt x="303326" y="77939"/>
                  </a:lnTo>
                  <a:lnTo>
                    <a:pt x="308673" y="77939"/>
                  </a:lnTo>
                  <a:lnTo>
                    <a:pt x="313016" y="82664"/>
                  </a:lnTo>
                  <a:lnTo>
                    <a:pt x="313016" y="884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530079" y="6792188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2039" y="0"/>
                  </a:moveTo>
                  <a:lnTo>
                    <a:pt x="3467" y="0"/>
                  </a:lnTo>
                  <a:lnTo>
                    <a:pt x="0" y="3771"/>
                  </a:lnTo>
                  <a:lnTo>
                    <a:pt x="0" y="13081"/>
                  </a:lnTo>
                  <a:lnTo>
                    <a:pt x="3467" y="16852"/>
                  </a:lnTo>
                  <a:lnTo>
                    <a:pt x="12039" y="16852"/>
                  </a:lnTo>
                  <a:lnTo>
                    <a:pt x="15506" y="13081"/>
                  </a:lnTo>
                  <a:lnTo>
                    <a:pt x="15506" y="8432"/>
                  </a:lnTo>
                  <a:lnTo>
                    <a:pt x="15506" y="3771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530079" y="6792188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5506" y="8432"/>
                  </a:moveTo>
                  <a:lnTo>
                    <a:pt x="15506" y="13081"/>
                  </a:lnTo>
                  <a:lnTo>
                    <a:pt x="12039" y="16852"/>
                  </a:lnTo>
                  <a:lnTo>
                    <a:pt x="7759" y="16852"/>
                  </a:lnTo>
                  <a:lnTo>
                    <a:pt x="3467" y="16852"/>
                  </a:lnTo>
                  <a:lnTo>
                    <a:pt x="0" y="13081"/>
                  </a:lnTo>
                  <a:lnTo>
                    <a:pt x="0" y="8432"/>
                  </a:lnTo>
                  <a:lnTo>
                    <a:pt x="0" y="3771"/>
                  </a:lnTo>
                  <a:lnTo>
                    <a:pt x="3467" y="0"/>
                  </a:lnTo>
                  <a:lnTo>
                    <a:pt x="7759" y="0"/>
                  </a:lnTo>
                  <a:lnTo>
                    <a:pt x="12039" y="0"/>
                  </a:lnTo>
                  <a:lnTo>
                    <a:pt x="15506" y="3771"/>
                  </a:lnTo>
                  <a:lnTo>
                    <a:pt x="15506" y="843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537838" y="6796405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90">
                  <a:moveTo>
                    <a:pt x="6019" y="0"/>
                  </a:moveTo>
                  <a:lnTo>
                    <a:pt x="1727" y="0"/>
                  </a:lnTo>
                  <a:lnTo>
                    <a:pt x="0" y="1879"/>
                  </a:lnTo>
                  <a:lnTo>
                    <a:pt x="0" y="6527"/>
                  </a:lnTo>
                  <a:lnTo>
                    <a:pt x="1727" y="8420"/>
                  </a:lnTo>
                  <a:lnTo>
                    <a:pt x="6019" y="8420"/>
                  </a:lnTo>
                  <a:lnTo>
                    <a:pt x="7747" y="6527"/>
                  </a:lnTo>
                  <a:lnTo>
                    <a:pt x="7747" y="4216"/>
                  </a:lnTo>
                  <a:lnTo>
                    <a:pt x="7747" y="1879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218078" y="6770331"/>
              <a:ext cx="327660" cy="34925"/>
            </a:xfrm>
            <a:custGeom>
              <a:avLst/>
              <a:gdLst/>
              <a:ahLst/>
              <a:cxnLst/>
              <a:rect l="l" t="t" r="r" b="b"/>
              <a:pathLst>
                <a:path w="327660" h="34925">
                  <a:moveTo>
                    <a:pt x="327507" y="30289"/>
                  </a:moveTo>
                  <a:lnTo>
                    <a:pt x="327507" y="32600"/>
                  </a:lnTo>
                  <a:lnTo>
                    <a:pt x="325780" y="34493"/>
                  </a:lnTo>
                  <a:lnTo>
                    <a:pt x="323621" y="34493"/>
                  </a:lnTo>
                  <a:lnTo>
                    <a:pt x="321487" y="34493"/>
                  </a:lnTo>
                  <a:lnTo>
                    <a:pt x="319760" y="32600"/>
                  </a:lnTo>
                  <a:lnTo>
                    <a:pt x="319760" y="30289"/>
                  </a:lnTo>
                  <a:lnTo>
                    <a:pt x="319760" y="27952"/>
                  </a:lnTo>
                  <a:lnTo>
                    <a:pt x="321487" y="26073"/>
                  </a:lnTo>
                  <a:lnTo>
                    <a:pt x="323621" y="26073"/>
                  </a:lnTo>
                  <a:lnTo>
                    <a:pt x="325780" y="26073"/>
                  </a:lnTo>
                  <a:lnTo>
                    <a:pt x="327507" y="27952"/>
                  </a:lnTo>
                  <a:lnTo>
                    <a:pt x="327507" y="30289"/>
                  </a:lnTo>
                  <a:close/>
                </a:path>
                <a:path w="327660" h="34925">
                  <a:moveTo>
                    <a:pt x="19392" y="10541"/>
                  </a:moveTo>
                  <a:lnTo>
                    <a:pt x="19392" y="16344"/>
                  </a:lnTo>
                  <a:lnTo>
                    <a:pt x="15049" y="21069"/>
                  </a:lnTo>
                  <a:lnTo>
                    <a:pt x="9702" y="21069"/>
                  </a:lnTo>
                  <a:lnTo>
                    <a:pt x="4343" y="21069"/>
                  </a:lnTo>
                  <a:lnTo>
                    <a:pt x="0" y="16344"/>
                  </a:lnTo>
                  <a:lnTo>
                    <a:pt x="0" y="10541"/>
                  </a:lnTo>
                  <a:lnTo>
                    <a:pt x="0" y="4724"/>
                  </a:lnTo>
                  <a:lnTo>
                    <a:pt x="4343" y="0"/>
                  </a:lnTo>
                  <a:lnTo>
                    <a:pt x="9702" y="0"/>
                  </a:lnTo>
                  <a:lnTo>
                    <a:pt x="15049" y="0"/>
                  </a:lnTo>
                  <a:lnTo>
                    <a:pt x="19392" y="4724"/>
                  </a:lnTo>
                  <a:lnTo>
                    <a:pt x="19392" y="1054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221951" y="6772440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2039" y="0"/>
                  </a:moveTo>
                  <a:lnTo>
                    <a:pt x="3467" y="0"/>
                  </a:lnTo>
                  <a:lnTo>
                    <a:pt x="0" y="3771"/>
                  </a:lnTo>
                  <a:lnTo>
                    <a:pt x="0" y="13068"/>
                  </a:lnTo>
                  <a:lnTo>
                    <a:pt x="3467" y="16852"/>
                  </a:lnTo>
                  <a:lnTo>
                    <a:pt x="12039" y="16852"/>
                  </a:lnTo>
                  <a:lnTo>
                    <a:pt x="15519" y="13068"/>
                  </a:lnTo>
                  <a:lnTo>
                    <a:pt x="15519" y="8432"/>
                  </a:lnTo>
                  <a:lnTo>
                    <a:pt x="15519" y="3771"/>
                  </a:lnTo>
                  <a:lnTo>
                    <a:pt x="120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221951" y="6772440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5519" y="8432"/>
                  </a:moveTo>
                  <a:lnTo>
                    <a:pt x="15519" y="13068"/>
                  </a:lnTo>
                  <a:lnTo>
                    <a:pt x="12039" y="16852"/>
                  </a:lnTo>
                  <a:lnTo>
                    <a:pt x="7759" y="16852"/>
                  </a:lnTo>
                  <a:lnTo>
                    <a:pt x="3467" y="16852"/>
                  </a:lnTo>
                  <a:lnTo>
                    <a:pt x="0" y="13068"/>
                  </a:lnTo>
                  <a:lnTo>
                    <a:pt x="0" y="8432"/>
                  </a:lnTo>
                  <a:lnTo>
                    <a:pt x="0" y="3771"/>
                  </a:lnTo>
                  <a:lnTo>
                    <a:pt x="3467" y="0"/>
                  </a:lnTo>
                  <a:lnTo>
                    <a:pt x="7759" y="0"/>
                  </a:lnTo>
                  <a:lnTo>
                    <a:pt x="12039" y="0"/>
                  </a:lnTo>
                  <a:lnTo>
                    <a:pt x="15519" y="3771"/>
                  </a:lnTo>
                  <a:lnTo>
                    <a:pt x="15519" y="843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229711" y="6776656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90">
                  <a:moveTo>
                    <a:pt x="6019" y="0"/>
                  </a:moveTo>
                  <a:lnTo>
                    <a:pt x="1739" y="0"/>
                  </a:lnTo>
                  <a:lnTo>
                    <a:pt x="0" y="1879"/>
                  </a:lnTo>
                  <a:lnTo>
                    <a:pt x="0" y="6540"/>
                  </a:lnTo>
                  <a:lnTo>
                    <a:pt x="1739" y="8420"/>
                  </a:lnTo>
                  <a:lnTo>
                    <a:pt x="6019" y="8420"/>
                  </a:lnTo>
                  <a:lnTo>
                    <a:pt x="7759" y="6540"/>
                  </a:lnTo>
                  <a:lnTo>
                    <a:pt x="7759" y="4216"/>
                  </a:lnTo>
                  <a:lnTo>
                    <a:pt x="7759" y="1879"/>
                  </a:lnTo>
                  <a:lnTo>
                    <a:pt x="60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229711" y="6776656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5" h="8890">
                  <a:moveTo>
                    <a:pt x="7759" y="4216"/>
                  </a:moveTo>
                  <a:lnTo>
                    <a:pt x="7759" y="6540"/>
                  </a:lnTo>
                  <a:lnTo>
                    <a:pt x="6019" y="8420"/>
                  </a:lnTo>
                  <a:lnTo>
                    <a:pt x="3886" y="8420"/>
                  </a:lnTo>
                  <a:lnTo>
                    <a:pt x="1739" y="8420"/>
                  </a:lnTo>
                  <a:lnTo>
                    <a:pt x="0" y="6540"/>
                  </a:lnTo>
                  <a:lnTo>
                    <a:pt x="0" y="4216"/>
                  </a:lnTo>
                  <a:lnTo>
                    <a:pt x="0" y="1879"/>
                  </a:lnTo>
                  <a:lnTo>
                    <a:pt x="1739" y="0"/>
                  </a:lnTo>
                  <a:lnTo>
                    <a:pt x="3886" y="0"/>
                  </a:lnTo>
                  <a:lnTo>
                    <a:pt x="6019" y="0"/>
                  </a:lnTo>
                  <a:lnTo>
                    <a:pt x="7759" y="1879"/>
                  </a:lnTo>
                  <a:lnTo>
                    <a:pt x="7759" y="42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2931286" y="6320802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91"/>
                  </a:lnTo>
                  <a:lnTo>
                    <a:pt x="0" y="25565"/>
                  </a:lnTo>
                  <a:lnTo>
                    <a:pt x="7797" y="32918"/>
                  </a:lnTo>
                  <a:lnTo>
                    <a:pt x="27102" y="32918"/>
                  </a:lnTo>
                  <a:lnTo>
                    <a:pt x="34899" y="25565"/>
                  </a:lnTo>
                  <a:lnTo>
                    <a:pt x="34899" y="7391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3" name="object 493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2931286" y="6320802"/>
              <a:ext cx="34899" cy="32918"/>
            </a:xfrm>
            <a:prstGeom prst="rect">
              <a:avLst/>
            </a:prstGeom>
          </p:spPr>
        </p:pic>
        <p:sp>
          <p:nvSpPr>
            <p:cNvPr id="494" name="object 494"/>
            <p:cNvSpPr/>
            <p:nvPr/>
          </p:nvSpPr>
          <p:spPr>
            <a:xfrm>
              <a:off x="2931286" y="6320802"/>
              <a:ext cx="925830" cy="327025"/>
            </a:xfrm>
            <a:custGeom>
              <a:avLst/>
              <a:gdLst/>
              <a:ahLst/>
              <a:cxnLst/>
              <a:rect l="l" t="t" r="r" b="b"/>
              <a:pathLst>
                <a:path w="925829" h="327025">
                  <a:moveTo>
                    <a:pt x="34899" y="16471"/>
                  </a:moveTo>
                  <a:lnTo>
                    <a:pt x="34899" y="25565"/>
                  </a:lnTo>
                  <a:lnTo>
                    <a:pt x="27089" y="32931"/>
                  </a:lnTo>
                  <a:lnTo>
                    <a:pt x="17449" y="32931"/>
                  </a:lnTo>
                  <a:lnTo>
                    <a:pt x="7810" y="32931"/>
                  </a:lnTo>
                  <a:lnTo>
                    <a:pt x="0" y="25565"/>
                  </a:lnTo>
                  <a:lnTo>
                    <a:pt x="0" y="16471"/>
                  </a:lnTo>
                  <a:lnTo>
                    <a:pt x="0" y="7391"/>
                  </a:lnTo>
                  <a:lnTo>
                    <a:pt x="7810" y="0"/>
                  </a:lnTo>
                  <a:lnTo>
                    <a:pt x="17449" y="0"/>
                  </a:lnTo>
                  <a:lnTo>
                    <a:pt x="27089" y="0"/>
                  </a:lnTo>
                  <a:lnTo>
                    <a:pt x="34899" y="7391"/>
                  </a:lnTo>
                  <a:lnTo>
                    <a:pt x="34899" y="16471"/>
                  </a:lnTo>
                  <a:close/>
                </a:path>
                <a:path w="925829" h="327025">
                  <a:moveTo>
                    <a:pt x="9880" y="22390"/>
                  </a:moveTo>
                  <a:lnTo>
                    <a:pt x="25018" y="10553"/>
                  </a:lnTo>
                </a:path>
                <a:path w="925829" h="327025">
                  <a:moveTo>
                    <a:pt x="23380" y="24041"/>
                  </a:moveTo>
                  <a:lnTo>
                    <a:pt x="11531" y="8902"/>
                  </a:lnTo>
                </a:path>
                <a:path w="925829" h="327025">
                  <a:moveTo>
                    <a:pt x="5054" y="110832"/>
                  </a:moveTo>
                  <a:lnTo>
                    <a:pt x="925449" y="146392"/>
                  </a:lnTo>
                </a:path>
                <a:path w="925829" h="327025">
                  <a:moveTo>
                    <a:pt x="529437" y="224408"/>
                  </a:moveTo>
                  <a:lnTo>
                    <a:pt x="529437" y="326974"/>
                  </a:lnTo>
                </a:path>
                <a:path w="925829" h="327025">
                  <a:moveTo>
                    <a:pt x="417690" y="218986"/>
                  </a:moveTo>
                  <a:lnTo>
                    <a:pt x="417690" y="3215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241408" y="6533121"/>
              <a:ext cx="332740" cy="39370"/>
            </a:xfrm>
            <a:custGeom>
              <a:avLst/>
              <a:gdLst/>
              <a:ahLst/>
              <a:cxnLst/>
              <a:rect l="l" t="t" r="r" b="b"/>
              <a:pathLst>
                <a:path w="332739" h="39370">
                  <a:moveTo>
                    <a:pt x="0" y="0"/>
                  </a:moveTo>
                  <a:lnTo>
                    <a:pt x="0" y="19596"/>
                  </a:lnTo>
                  <a:lnTo>
                    <a:pt x="332739" y="38773"/>
                  </a:lnTo>
                  <a:lnTo>
                    <a:pt x="332739" y="175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193046" y="6530619"/>
              <a:ext cx="381635" cy="125095"/>
            </a:xfrm>
            <a:custGeom>
              <a:avLst/>
              <a:gdLst/>
              <a:ahLst/>
              <a:cxnLst/>
              <a:rect l="l" t="t" r="r" b="b"/>
              <a:pathLst>
                <a:path w="381635" h="125095">
                  <a:moveTo>
                    <a:pt x="1663" y="0"/>
                  </a:moveTo>
                  <a:lnTo>
                    <a:pt x="380276" y="20015"/>
                  </a:lnTo>
                  <a:lnTo>
                    <a:pt x="381101" y="125082"/>
                  </a:lnTo>
                  <a:lnTo>
                    <a:pt x="0" y="100901"/>
                  </a:lnTo>
                  <a:lnTo>
                    <a:pt x="166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213049" y="6540208"/>
              <a:ext cx="22860" cy="41910"/>
            </a:xfrm>
            <a:custGeom>
              <a:avLst/>
              <a:gdLst/>
              <a:ahLst/>
              <a:cxnLst/>
              <a:rect l="l" t="t" r="r" b="b"/>
              <a:pathLst>
                <a:path w="22860" h="41909">
                  <a:moveTo>
                    <a:pt x="12103" y="0"/>
                  </a:moveTo>
                  <a:lnTo>
                    <a:pt x="9601" y="0"/>
                  </a:lnTo>
                  <a:lnTo>
                    <a:pt x="9601" y="2908"/>
                  </a:lnTo>
                  <a:lnTo>
                    <a:pt x="5422" y="3340"/>
                  </a:lnTo>
                  <a:lnTo>
                    <a:pt x="3759" y="12509"/>
                  </a:lnTo>
                  <a:lnTo>
                    <a:pt x="0" y="12509"/>
                  </a:lnTo>
                  <a:lnTo>
                    <a:pt x="0" y="31686"/>
                  </a:lnTo>
                  <a:lnTo>
                    <a:pt x="2920" y="31686"/>
                  </a:lnTo>
                  <a:lnTo>
                    <a:pt x="3352" y="34594"/>
                  </a:lnTo>
                  <a:lnTo>
                    <a:pt x="5841" y="34594"/>
                  </a:lnTo>
                  <a:lnTo>
                    <a:pt x="5841" y="40868"/>
                  </a:lnTo>
                  <a:lnTo>
                    <a:pt x="18351" y="41694"/>
                  </a:lnTo>
                  <a:lnTo>
                    <a:pt x="17525" y="33769"/>
                  </a:lnTo>
                  <a:lnTo>
                    <a:pt x="20853" y="34188"/>
                  </a:lnTo>
                  <a:lnTo>
                    <a:pt x="20434" y="31686"/>
                  </a:lnTo>
                  <a:lnTo>
                    <a:pt x="22517" y="32105"/>
                  </a:lnTo>
                  <a:lnTo>
                    <a:pt x="22517" y="7505"/>
                  </a:lnTo>
                  <a:lnTo>
                    <a:pt x="17525" y="5842"/>
                  </a:lnTo>
                  <a:lnTo>
                    <a:pt x="17106" y="2082"/>
                  </a:lnTo>
                  <a:lnTo>
                    <a:pt x="11671" y="2082"/>
                  </a:lnTo>
                  <a:lnTo>
                    <a:pt x="121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213049" y="6540208"/>
              <a:ext cx="22860" cy="41910"/>
            </a:xfrm>
            <a:custGeom>
              <a:avLst/>
              <a:gdLst/>
              <a:ahLst/>
              <a:cxnLst/>
              <a:rect l="l" t="t" r="r" b="b"/>
              <a:pathLst>
                <a:path w="22860" h="41909">
                  <a:moveTo>
                    <a:pt x="18351" y="41694"/>
                  </a:moveTo>
                  <a:lnTo>
                    <a:pt x="5841" y="40868"/>
                  </a:lnTo>
                  <a:lnTo>
                    <a:pt x="5841" y="34594"/>
                  </a:lnTo>
                  <a:lnTo>
                    <a:pt x="3352" y="34594"/>
                  </a:lnTo>
                  <a:lnTo>
                    <a:pt x="2920" y="31686"/>
                  </a:lnTo>
                  <a:lnTo>
                    <a:pt x="0" y="31686"/>
                  </a:lnTo>
                  <a:lnTo>
                    <a:pt x="0" y="12509"/>
                  </a:lnTo>
                  <a:lnTo>
                    <a:pt x="3759" y="12509"/>
                  </a:lnTo>
                  <a:lnTo>
                    <a:pt x="5422" y="3340"/>
                  </a:lnTo>
                  <a:lnTo>
                    <a:pt x="9601" y="2908"/>
                  </a:lnTo>
                  <a:lnTo>
                    <a:pt x="9601" y="0"/>
                  </a:lnTo>
                  <a:lnTo>
                    <a:pt x="12103" y="0"/>
                  </a:lnTo>
                  <a:lnTo>
                    <a:pt x="11671" y="2082"/>
                  </a:lnTo>
                  <a:lnTo>
                    <a:pt x="17106" y="2082"/>
                  </a:lnTo>
                  <a:lnTo>
                    <a:pt x="17525" y="5842"/>
                  </a:lnTo>
                  <a:lnTo>
                    <a:pt x="22517" y="7505"/>
                  </a:lnTo>
                  <a:lnTo>
                    <a:pt x="22517" y="32105"/>
                  </a:lnTo>
                  <a:lnTo>
                    <a:pt x="20434" y="31686"/>
                  </a:lnTo>
                  <a:lnTo>
                    <a:pt x="20853" y="34188"/>
                  </a:lnTo>
                  <a:lnTo>
                    <a:pt x="17525" y="33769"/>
                  </a:lnTo>
                  <a:lnTo>
                    <a:pt x="18351" y="4169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211804" y="6561048"/>
              <a:ext cx="24130" cy="7620"/>
            </a:xfrm>
            <a:custGeom>
              <a:avLst/>
              <a:gdLst/>
              <a:ahLst/>
              <a:cxnLst/>
              <a:rect l="l" t="t" r="r" b="b"/>
              <a:pathLst>
                <a:path w="24130" h="7620">
                  <a:moveTo>
                    <a:pt x="0" y="0"/>
                  </a:moveTo>
                  <a:lnTo>
                    <a:pt x="9169" y="419"/>
                  </a:lnTo>
                  <a:lnTo>
                    <a:pt x="10007" y="4597"/>
                  </a:lnTo>
                  <a:lnTo>
                    <a:pt x="16256" y="4178"/>
                  </a:lnTo>
                  <a:lnTo>
                    <a:pt x="17094" y="7505"/>
                  </a:lnTo>
                  <a:lnTo>
                    <a:pt x="23761" y="7099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198875" y="6538544"/>
              <a:ext cx="12700" cy="23495"/>
            </a:xfrm>
            <a:custGeom>
              <a:avLst/>
              <a:gdLst/>
              <a:ahLst/>
              <a:cxnLst/>
              <a:rect l="l" t="t" r="r" b="b"/>
              <a:pathLst>
                <a:path w="12700" h="23495">
                  <a:moveTo>
                    <a:pt x="0" y="0"/>
                  </a:moveTo>
                  <a:lnTo>
                    <a:pt x="12509" y="10007"/>
                  </a:lnTo>
                  <a:lnTo>
                    <a:pt x="6248" y="18338"/>
                  </a:lnTo>
                  <a:lnTo>
                    <a:pt x="7493" y="22923"/>
                  </a:lnTo>
                  <a:lnTo>
                    <a:pt x="10833" y="225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195954" y="6590245"/>
              <a:ext cx="41275" cy="34925"/>
            </a:xfrm>
            <a:custGeom>
              <a:avLst/>
              <a:gdLst/>
              <a:ahLst/>
              <a:cxnLst/>
              <a:rect l="l" t="t" r="r" b="b"/>
              <a:pathLst>
                <a:path w="41275" h="34925">
                  <a:moveTo>
                    <a:pt x="21272" y="0"/>
                  </a:moveTo>
                  <a:lnTo>
                    <a:pt x="0" y="32105"/>
                  </a:lnTo>
                  <a:lnTo>
                    <a:pt x="40868" y="34594"/>
                  </a:lnTo>
                  <a:lnTo>
                    <a:pt x="2127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3195954" y="6590245"/>
              <a:ext cx="41275" cy="34925"/>
            </a:xfrm>
            <a:custGeom>
              <a:avLst/>
              <a:gdLst/>
              <a:ahLst/>
              <a:cxnLst/>
              <a:rect l="l" t="t" r="r" b="b"/>
              <a:pathLst>
                <a:path w="41275" h="34925">
                  <a:moveTo>
                    <a:pt x="21272" y="0"/>
                  </a:moveTo>
                  <a:lnTo>
                    <a:pt x="0" y="32105"/>
                  </a:lnTo>
                  <a:lnTo>
                    <a:pt x="40868" y="34594"/>
                  </a:lnTo>
                  <a:lnTo>
                    <a:pt x="2127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3245294" y="6536042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55" y="0"/>
                  </a:moveTo>
                  <a:lnTo>
                    <a:pt x="0" y="13309"/>
                  </a:lnTo>
                  <a:lnTo>
                    <a:pt x="16687" y="13766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3245294" y="6536042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55" y="0"/>
                  </a:moveTo>
                  <a:lnTo>
                    <a:pt x="0" y="13309"/>
                  </a:lnTo>
                  <a:lnTo>
                    <a:pt x="16687" y="13766"/>
                  </a:lnTo>
                  <a:lnTo>
                    <a:pt x="905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3356203" y="6542722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55" y="0"/>
                  </a:moveTo>
                  <a:lnTo>
                    <a:pt x="0" y="13296"/>
                  </a:lnTo>
                  <a:lnTo>
                    <a:pt x="16687" y="13754"/>
                  </a:lnTo>
                  <a:lnTo>
                    <a:pt x="905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3356203" y="6542722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55" y="0"/>
                  </a:moveTo>
                  <a:lnTo>
                    <a:pt x="0" y="13296"/>
                  </a:lnTo>
                  <a:lnTo>
                    <a:pt x="16687" y="13754"/>
                  </a:lnTo>
                  <a:lnTo>
                    <a:pt x="905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3464623" y="6549390"/>
              <a:ext cx="17145" cy="13970"/>
            </a:xfrm>
            <a:custGeom>
              <a:avLst/>
              <a:gdLst/>
              <a:ahLst/>
              <a:cxnLst/>
              <a:rect l="l" t="t" r="r" b="b"/>
              <a:pathLst>
                <a:path w="17145" h="13970">
                  <a:moveTo>
                    <a:pt x="9042" y="0"/>
                  </a:moveTo>
                  <a:lnTo>
                    <a:pt x="0" y="13296"/>
                  </a:lnTo>
                  <a:lnTo>
                    <a:pt x="16675" y="13766"/>
                  </a:lnTo>
                  <a:lnTo>
                    <a:pt x="904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3213887" y="6549390"/>
              <a:ext cx="267970" cy="71755"/>
            </a:xfrm>
            <a:custGeom>
              <a:avLst/>
              <a:gdLst/>
              <a:ahLst/>
              <a:cxnLst/>
              <a:rect l="l" t="t" r="r" b="b"/>
              <a:pathLst>
                <a:path w="267970" h="71754">
                  <a:moveTo>
                    <a:pt x="259778" y="0"/>
                  </a:moveTo>
                  <a:lnTo>
                    <a:pt x="250736" y="13296"/>
                  </a:lnTo>
                  <a:lnTo>
                    <a:pt x="267411" y="13766"/>
                  </a:lnTo>
                  <a:lnTo>
                    <a:pt x="259778" y="0"/>
                  </a:lnTo>
                  <a:close/>
                </a:path>
                <a:path w="267970" h="71754">
                  <a:moveTo>
                    <a:pt x="0" y="52108"/>
                  </a:moveTo>
                  <a:lnTo>
                    <a:pt x="0" y="61277"/>
                  </a:lnTo>
                  <a:lnTo>
                    <a:pt x="5422" y="61277"/>
                  </a:lnTo>
                  <a:lnTo>
                    <a:pt x="5422" y="717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2917913" y="6831939"/>
              <a:ext cx="935355" cy="645795"/>
            </a:xfrm>
            <a:custGeom>
              <a:avLst/>
              <a:gdLst/>
              <a:ahLst/>
              <a:cxnLst/>
              <a:rect l="l" t="t" r="r" b="b"/>
              <a:pathLst>
                <a:path w="935354" h="645795">
                  <a:moveTo>
                    <a:pt x="930350" y="575411"/>
                  </a:moveTo>
                  <a:lnTo>
                    <a:pt x="7899" y="575411"/>
                  </a:lnTo>
                  <a:lnTo>
                    <a:pt x="898004" y="645198"/>
                  </a:lnTo>
                  <a:lnTo>
                    <a:pt x="911842" y="644430"/>
                  </a:lnTo>
                  <a:lnTo>
                    <a:pt x="919838" y="642346"/>
                  </a:lnTo>
                  <a:lnTo>
                    <a:pt x="925039" y="637300"/>
                  </a:lnTo>
                  <a:lnTo>
                    <a:pt x="930490" y="627646"/>
                  </a:lnTo>
                  <a:lnTo>
                    <a:pt x="930350" y="575411"/>
                  </a:lnTo>
                  <a:close/>
                </a:path>
                <a:path w="935354" h="645795">
                  <a:moveTo>
                    <a:pt x="18427" y="0"/>
                  </a:moveTo>
                  <a:lnTo>
                    <a:pt x="3505" y="0"/>
                  </a:lnTo>
                  <a:lnTo>
                    <a:pt x="0" y="12280"/>
                  </a:lnTo>
                  <a:lnTo>
                    <a:pt x="1308" y="181698"/>
                  </a:lnTo>
                  <a:lnTo>
                    <a:pt x="7899" y="188277"/>
                  </a:lnTo>
                  <a:lnTo>
                    <a:pt x="6578" y="223837"/>
                  </a:lnTo>
                  <a:lnTo>
                    <a:pt x="1752" y="228219"/>
                  </a:lnTo>
                  <a:lnTo>
                    <a:pt x="4381" y="568820"/>
                  </a:lnTo>
                  <a:lnTo>
                    <a:pt x="4381" y="579361"/>
                  </a:lnTo>
                  <a:lnTo>
                    <a:pt x="7899" y="575411"/>
                  </a:lnTo>
                  <a:lnTo>
                    <a:pt x="930350" y="575411"/>
                  </a:lnTo>
                  <a:lnTo>
                    <a:pt x="929601" y="295821"/>
                  </a:lnTo>
                  <a:lnTo>
                    <a:pt x="934872" y="285280"/>
                  </a:lnTo>
                  <a:lnTo>
                    <a:pt x="933996" y="247535"/>
                  </a:lnTo>
                  <a:lnTo>
                    <a:pt x="928738" y="246659"/>
                  </a:lnTo>
                  <a:lnTo>
                    <a:pt x="929601" y="73723"/>
                  </a:lnTo>
                  <a:lnTo>
                    <a:pt x="929231" y="58947"/>
                  </a:lnTo>
                  <a:lnTo>
                    <a:pt x="926639" y="51004"/>
                  </a:lnTo>
                  <a:lnTo>
                    <a:pt x="919604" y="47179"/>
                  </a:lnTo>
                  <a:lnTo>
                    <a:pt x="905903" y="44754"/>
                  </a:lnTo>
                  <a:lnTo>
                    <a:pt x="18427" y="0"/>
                  </a:lnTo>
                  <a:close/>
                </a:path>
              </a:pathLst>
            </a:custGeom>
            <a:solidFill>
              <a:srgbClr val="4141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2917913" y="6831939"/>
              <a:ext cx="935355" cy="645795"/>
            </a:xfrm>
            <a:custGeom>
              <a:avLst/>
              <a:gdLst/>
              <a:ahLst/>
              <a:cxnLst/>
              <a:rect l="l" t="t" r="r" b="b"/>
              <a:pathLst>
                <a:path w="935354" h="645795">
                  <a:moveTo>
                    <a:pt x="0" y="12280"/>
                  </a:moveTo>
                  <a:lnTo>
                    <a:pt x="3505" y="0"/>
                  </a:lnTo>
                  <a:lnTo>
                    <a:pt x="18427" y="0"/>
                  </a:lnTo>
                  <a:lnTo>
                    <a:pt x="163391" y="6992"/>
                  </a:lnTo>
                  <a:lnTo>
                    <a:pt x="467761" y="22377"/>
                  </a:lnTo>
                  <a:lnTo>
                    <a:pt x="769334" y="37761"/>
                  </a:lnTo>
                  <a:lnTo>
                    <a:pt x="905903" y="44754"/>
                  </a:lnTo>
                  <a:lnTo>
                    <a:pt x="929601" y="73723"/>
                  </a:lnTo>
                  <a:lnTo>
                    <a:pt x="928738" y="246659"/>
                  </a:lnTo>
                  <a:lnTo>
                    <a:pt x="933996" y="247535"/>
                  </a:lnTo>
                  <a:lnTo>
                    <a:pt x="934872" y="285280"/>
                  </a:lnTo>
                  <a:lnTo>
                    <a:pt x="929601" y="295821"/>
                  </a:lnTo>
                  <a:lnTo>
                    <a:pt x="930490" y="627646"/>
                  </a:lnTo>
                  <a:lnTo>
                    <a:pt x="925039" y="637300"/>
                  </a:lnTo>
                  <a:lnTo>
                    <a:pt x="919838" y="642346"/>
                  </a:lnTo>
                  <a:lnTo>
                    <a:pt x="911842" y="644430"/>
                  </a:lnTo>
                  <a:lnTo>
                    <a:pt x="898004" y="645198"/>
                  </a:lnTo>
                  <a:lnTo>
                    <a:pt x="7899" y="575411"/>
                  </a:lnTo>
                  <a:lnTo>
                    <a:pt x="4381" y="579361"/>
                  </a:lnTo>
                  <a:lnTo>
                    <a:pt x="4381" y="568820"/>
                  </a:lnTo>
                  <a:lnTo>
                    <a:pt x="1752" y="228219"/>
                  </a:lnTo>
                  <a:lnTo>
                    <a:pt x="6578" y="223837"/>
                  </a:lnTo>
                  <a:lnTo>
                    <a:pt x="7899" y="188277"/>
                  </a:lnTo>
                  <a:lnTo>
                    <a:pt x="1308" y="181698"/>
                  </a:lnTo>
                  <a:lnTo>
                    <a:pt x="0" y="122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2917901" y="6821398"/>
              <a:ext cx="940435" cy="659765"/>
            </a:xfrm>
            <a:custGeom>
              <a:avLst/>
              <a:gdLst/>
              <a:ahLst/>
              <a:cxnLst/>
              <a:rect l="l" t="t" r="r" b="b"/>
              <a:pathLst>
                <a:path w="940435" h="659765">
                  <a:moveTo>
                    <a:pt x="36880" y="0"/>
                  </a:moveTo>
                  <a:lnTo>
                    <a:pt x="19316" y="0"/>
                  </a:lnTo>
                  <a:lnTo>
                    <a:pt x="10014" y="8238"/>
                  </a:lnTo>
                  <a:lnTo>
                    <a:pt x="18440" y="10541"/>
                  </a:lnTo>
                  <a:lnTo>
                    <a:pt x="898906" y="52666"/>
                  </a:lnTo>
                  <a:lnTo>
                    <a:pt x="895462" y="52954"/>
                  </a:lnTo>
                  <a:lnTo>
                    <a:pt x="889795" y="53652"/>
                  </a:lnTo>
                  <a:lnTo>
                    <a:pt x="888902" y="54515"/>
                  </a:lnTo>
                  <a:lnTo>
                    <a:pt x="899782" y="55295"/>
                  </a:lnTo>
                  <a:lnTo>
                    <a:pt x="914578" y="56186"/>
                  </a:lnTo>
                  <a:lnTo>
                    <a:pt x="922710" y="59135"/>
                  </a:lnTo>
                  <a:lnTo>
                    <a:pt x="927058" y="66531"/>
                  </a:lnTo>
                  <a:lnTo>
                    <a:pt x="930503" y="80759"/>
                  </a:lnTo>
                  <a:lnTo>
                    <a:pt x="928751" y="257200"/>
                  </a:lnTo>
                  <a:lnTo>
                    <a:pt x="934008" y="258076"/>
                  </a:lnTo>
                  <a:lnTo>
                    <a:pt x="934885" y="295821"/>
                  </a:lnTo>
                  <a:lnTo>
                    <a:pt x="929614" y="306362"/>
                  </a:lnTo>
                  <a:lnTo>
                    <a:pt x="932268" y="638187"/>
                  </a:lnTo>
                  <a:lnTo>
                    <a:pt x="905941" y="659244"/>
                  </a:lnTo>
                  <a:lnTo>
                    <a:pt x="929627" y="656615"/>
                  </a:lnTo>
                  <a:lnTo>
                    <a:pt x="931392" y="644321"/>
                  </a:lnTo>
                  <a:lnTo>
                    <a:pt x="940142" y="638619"/>
                  </a:lnTo>
                  <a:lnTo>
                    <a:pt x="939292" y="73736"/>
                  </a:lnTo>
                  <a:lnTo>
                    <a:pt x="935761" y="72859"/>
                  </a:lnTo>
                  <a:lnTo>
                    <a:pt x="934905" y="62568"/>
                  </a:lnTo>
                  <a:lnTo>
                    <a:pt x="932151" y="56394"/>
                  </a:lnTo>
                  <a:lnTo>
                    <a:pt x="925277" y="51867"/>
                  </a:lnTo>
                  <a:lnTo>
                    <a:pt x="912063" y="46520"/>
                  </a:lnTo>
                  <a:lnTo>
                    <a:pt x="36880" y="0"/>
                  </a:lnTo>
                  <a:close/>
                </a:path>
                <a:path w="940435" h="659765">
                  <a:moveTo>
                    <a:pt x="8775" y="7899"/>
                  </a:moveTo>
                  <a:lnTo>
                    <a:pt x="0" y="17106"/>
                  </a:lnTo>
                  <a:lnTo>
                    <a:pt x="10014" y="8238"/>
                  </a:lnTo>
                  <a:lnTo>
                    <a:pt x="8775" y="7899"/>
                  </a:lnTo>
                  <a:close/>
                </a:path>
              </a:pathLst>
            </a:custGeom>
            <a:solidFill>
              <a:srgbClr val="5758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2917901" y="6821398"/>
              <a:ext cx="940435" cy="659765"/>
            </a:xfrm>
            <a:custGeom>
              <a:avLst/>
              <a:gdLst/>
              <a:ahLst/>
              <a:cxnLst/>
              <a:rect l="l" t="t" r="r" b="b"/>
              <a:pathLst>
                <a:path w="940435" h="659765">
                  <a:moveTo>
                    <a:pt x="0" y="17106"/>
                  </a:moveTo>
                  <a:lnTo>
                    <a:pt x="11417" y="7010"/>
                  </a:lnTo>
                  <a:lnTo>
                    <a:pt x="19316" y="0"/>
                  </a:lnTo>
                  <a:lnTo>
                    <a:pt x="36880" y="0"/>
                  </a:lnTo>
                  <a:lnTo>
                    <a:pt x="912063" y="46520"/>
                  </a:lnTo>
                  <a:lnTo>
                    <a:pt x="935761" y="72859"/>
                  </a:lnTo>
                  <a:lnTo>
                    <a:pt x="939292" y="73736"/>
                  </a:lnTo>
                  <a:lnTo>
                    <a:pt x="940142" y="638619"/>
                  </a:lnTo>
                  <a:lnTo>
                    <a:pt x="931392" y="644321"/>
                  </a:lnTo>
                  <a:lnTo>
                    <a:pt x="929627" y="656615"/>
                  </a:lnTo>
                  <a:lnTo>
                    <a:pt x="905941" y="659244"/>
                  </a:lnTo>
                  <a:lnTo>
                    <a:pt x="932268" y="638187"/>
                  </a:lnTo>
                  <a:lnTo>
                    <a:pt x="929614" y="306362"/>
                  </a:lnTo>
                  <a:lnTo>
                    <a:pt x="934885" y="295821"/>
                  </a:lnTo>
                  <a:lnTo>
                    <a:pt x="934008" y="258076"/>
                  </a:lnTo>
                  <a:lnTo>
                    <a:pt x="928751" y="257200"/>
                  </a:lnTo>
                  <a:lnTo>
                    <a:pt x="930503" y="80759"/>
                  </a:lnTo>
                  <a:lnTo>
                    <a:pt x="927058" y="66531"/>
                  </a:lnTo>
                  <a:lnTo>
                    <a:pt x="922710" y="59135"/>
                  </a:lnTo>
                  <a:lnTo>
                    <a:pt x="914578" y="56186"/>
                  </a:lnTo>
                  <a:lnTo>
                    <a:pt x="899782" y="55295"/>
                  </a:lnTo>
                  <a:lnTo>
                    <a:pt x="888902" y="54515"/>
                  </a:lnTo>
                  <a:lnTo>
                    <a:pt x="889795" y="53652"/>
                  </a:lnTo>
                  <a:lnTo>
                    <a:pt x="895462" y="52954"/>
                  </a:lnTo>
                  <a:lnTo>
                    <a:pt x="898906" y="52666"/>
                  </a:lnTo>
                  <a:lnTo>
                    <a:pt x="18440" y="10541"/>
                  </a:lnTo>
                  <a:lnTo>
                    <a:pt x="8775" y="7899"/>
                  </a:lnTo>
                  <a:lnTo>
                    <a:pt x="0" y="17106"/>
                  </a:lnTo>
                  <a:close/>
                </a:path>
                <a:path w="940435" h="659765">
                  <a:moveTo>
                    <a:pt x="928751" y="257200"/>
                  </a:moveTo>
                  <a:lnTo>
                    <a:pt x="888430" y="261411"/>
                  </a:lnTo>
                  <a:lnTo>
                    <a:pt x="883983" y="281774"/>
                  </a:lnTo>
                  <a:lnTo>
                    <a:pt x="883347" y="291983"/>
                  </a:lnTo>
                  <a:lnTo>
                    <a:pt x="885512" y="297581"/>
                  </a:lnTo>
                  <a:lnTo>
                    <a:pt x="892618" y="300543"/>
                  </a:lnTo>
                  <a:lnTo>
                    <a:pt x="906805" y="302844"/>
                  </a:lnTo>
                  <a:lnTo>
                    <a:pt x="929614" y="306362"/>
                  </a:lnTo>
                </a:path>
                <a:path w="940435" h="659765">
                  <a:moveTo>
                    <a:pt x="934885" y="295821"/>
                  </a:moveTo>
                  <a:lnTo>
                    <a:pt x="921740" y="2958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3672852" y="7413929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4">
                  <a:moveTo>
                    <a:pt x="18872" y="0"/>
                  </a:moveTo>
                  <a:lnTo>
                    <a:pt x="11524" y="1518"/>
                  </a:lnTo>
                  <a:lnTo>
                    <a:pt x="5526" y="5657"/>
                  </a:lnTo>
                  <a:lnTo>
                    <a:pt x="1482" y="11797"/>
                  </a:lnTo>
                  <a:lnTo>
                    <a:pt x="0" y="19316"/>
                  </a:lnTo>
                  <a:lnTo>
                    <a:pt x="1482" y="26830"/>
                  </a:lnTo>
                  <a:lnTo>
                    <a:pt x="5526" y="32970"/>
                  </a:lnTo>
                  <a:lnTo>
                    <a:pt x="11524" y="37113"/>
                  </a:lnTo>
                  <a:lnTo>
                    <a:pt x="18872" y="38633"/>
                  </a:lnTo>
                  <a:lnTo>
                    <a:pt x="26219" y="37113"/>
                  </a:lnTo>
                  <a:lnTo>
                    <a:pt x="32218" y="32970"/>
                  </a:lnTo>
                  <a:lnTo>
                    <a:pt x="36261" y="26830"/>
                  </a:lnTo>
                  <a:lnTo>
                    <a:pt x="37744" y="19316"/>
                  </a:lnTo>
                  <a:lnTo>
                    <a:pt x="36261" y="11797"/>
                  </a:lnTo>
                  <a:lnTo>
                    <a:pt x="32218" y="5657"/>
                  </a:lnTo>
                  <a:lnTo>
                    <a:pt x="26219" y="1518"/>
                  </a:lnTo>
                  <a:lnTo>
                    <a:pt x="188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3672852" y="7413929"/>
              <a:ext cx="38100" cy="38735"/>
            </a:xfrm>
            <a:custGeom>
              <a:avLst/>
              <a:gdLst/>
              <a:ahLst/>
              <a:cxnLst/>
              <a:rect l="l" t="t" r="r" b="b"/>
              <a:pathLst>
                <a:path w="38100" h="38734">
                  <a:moveTo>
                    <a:pt x="37744" y="19316"/>
                  </a:moveTo>
                  <a:lnTo>
                    <a:pt x="36261" y="26830"/>
                  </a:lnTo>
                  <a:lnTo>
                    <a:pt x="32218" y="32970"/>
                  </a:lnTo>
                  <a:lnTo>
                    <a:pt x="26219" y="37113"/>
                  </a:lnTo>
                  <a:lnTo>
                    <a:pt x="18872" y="38633"/>
                  </a:lnTo>
                  <a:lnTo>
                    <a:pt x="11524" y="37113"/>
                  </a:lnTo>
                  <a:lnTo>
                    <a:pt x="5526" y="32970"/>
                  </a:lnTo>
                  <a:lnTo>
                    <a:pt x="1482" y="26830"/>
                  </a:lnTo>
                  <a:lnTo>
                    <a:pt x="0" y="19316"/>
                  </a:lnTo>
                  <a:lnTo>
                    <a:pt x="1482" y="11797"/>
                  </a:lnTo>
                  <a:lnTo>
                    <a:pt x="5526" y="5657"/>
                  </a:lnTo>
                  <a:lnTo>
                    <a:pt x="11524" y="1518"/>
                  </a:lnTo>
                  <a:lnTo>
                    <a:pt x="18872" y="0"/>
                  </a:lnTo>
                  <a:lnTo>
                    <a:pt x="26219" y="1518"/>
                  </a:lnTo>
                  <a:lnTo>
                    <a:pt x="32218" y="5657"/>
                  </a:lnTo>
                  <a:lnTo>
                    <a:pt x="36261" y="11797"/>
                  </a:lnTo>
                  <a:lnTo>
                    <a:pt x="37744" y="1931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3806037" y="7084517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23" y="0"/>
                  </a:lnTo>
                  <a:lnTo>
                    <a:pt x="0" y="7365"/>
                  </a:lnTo>
                  <a:lnTo>
                    <a:pt x="0" y="25565"/>
                  </a:lnTo>
                  <a:lnTo>
                    <a:pt x="7823" y="32918"/>
                  </a:lnTo>
                  <a:lnTo>
                    <a:pt x="27089" y="32918"/>
                  </a:lnTo>
                  <a:lnTo>
                    <a:pt x="34899" y="25565"/>
                  </a:lnTo>
                  <a:lnTo>
                    <a:pt x="34899" y="7365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6" name="object 516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806037" y="7084517"/>
              <a:ext cx="34899" cy="32918"/>
            </a:xfrm>
            <a:prstGeom prst="rect">
              <a:avLst/>
            </a:prstGeom>
          </p:spPr>
        </p:pic>
        <p:sp>
          <p:nvSpPr>
            <p:cNvPr id="517" name="object 517"/>
            <p:cNvSpPr/>
            <p:nvPr/>
          </p:nvSpPr>
          <p:spPr>
            <a:xfrm>
              <a:off x="3806037" y="7084517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99" y="16459"/>
                  </a:moveTo>
                  <a:lnTo>
                    <a:pt x="34899" y="25565"/>
                  </a:lnTo>
                  <a:lnTo>
                    <a:pt x="27089" y="32918"/>
                  </a:lnTo>
                  <a:lnTo>
                    <a:pt x="17449" y="32918"/>
                  </a:lnTo>
                  <a:lnTo>
                    <a:pt x="7823" y="32918"/>
                  </a:lnTo>
                  <a:lnTo>
                    <a:pt x="0" y="25565"/>
                  </a:lnTo>
                  <a:lnTo>
                    <a:pt x="0" y="16459"/>
                  </a:lnTo>
                  <a:lnTo>
                    <a:pt x="0" y="7365"/>
                  </a:lnTo>
                  <a:lnTo>
                    <a:pt x="7823" y="0"/>
                  </a:lnTo>
                  <a:lnTo>
                    <a:pt x="17449" y="0"/>
                  </a:lnTo>
                  <a:lnTo>
                    <a:pt x="27089" y="0"/>
                  </a:lnTo>
                  <a:lnTo>
                    <a:pt x="34899" y="7365"/>
                  </a:lnTo>
                  <a:lnTo>
                    <a:pt x="34899" y="16459"/>
                  </a:lnTo>
                  <a:close/>
                </a:path>
                <a:path w="34925" h="33020">
                  <a:moveTo>
                    <a:pt x="9880" y="22390"/>
                  </a:moveTo>
                  <a:lnTo>
                    <a:pt x="25019" y="10528"/>
                  </a:lnTo>
                </a:path>
                <a:path w="34925" h="33020">
                  <a:moveTo>
                    <a:pt x="23380" y="24028"/>
                  </a:moveTo>
                  <a:lnTo>
                    <a:pt x="11518" y="88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3672611" y="7416342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78"/>
                  </a:lnTo>
                  <a:lnTo>
                    <a:pt x="0" y="25552"/>
                  </a:lnTo>
                  <a:lnTo>
                    <a:pt x="7810" y="32918"/>
                  </a:lnTo>
                  <a:lnTo>
                    <a:pt x="27089" y="32918"/>
                  </a:lnTo>
                  <a:lnTo>
                    <a:pt x="34899" y="25552"/>
                  </a:lnTo>
                  <a:lnTo>
                    <a:pt x="34899" y="7378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9" name="object 51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672611" y="7416343"/>
              <a:ext cx="34899" cy="32918"/>
            </a:xfrm>
            <a:prstGeom prst="rect">
              <a:avLst/>
            </a:prstGeom>
          </p:spPr>
        </p:pic>
        <p:sp>
          <p:nvSpPr>
            <p:cNvPr id="520" name="object 520"/>
            <p:cNvSpPr/>
            <p:nvPr/>
          </p:nvSpPr>
          <p:spPr>
            <a:xfrm>
              <a:off x="3672611" y="7416342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99" y="16459"/>
                  </a:moveTo>
                  <a:lnTo>
                    <a:pt x="34899" y="25552"/>
                  </a:lnTo>
                  <a:lnTo>
                    <a:pt x="27089" y="32918"/>
                  </a:lnTo>
                  <a:lnTo>
                    <a:pt x="17449" y="32918"/>
                  </a:lnTo>
                  <a:lnTo>
                    <a:pt x="7810" y="32918"/>
                  </a:lnTo>
                  <a:lnTo>
                    <a:pt x="0" y="25552"/>
                  </a:lnTo>
                  <a:lnTo>
                    <a:pt x="0" y="16459"/>
                  </a:lnTo>
                  <a:lnTo>
                    <a:pt x="0" y="7378"/>
                  </a:lnTo>
                  <a:lnTo>
                    <a:pt x="7810" y="0"/>
                  </a:lnTo>
                  <a:lnTo>
                    <a:pt x="17449" y="0"/>
                  </a:lnTo>
                  <a:lnTo>
                    <a:pt x="27089" y="0"/>
                  </a:lnTo>
                  <a:lnTo>
                    <a:pt x="34899" y="7378"/>
                  </a:lnTo>
                  <a:lnTo>
                    <a:pt x="34899" y="16459"/>
                  </a:lnTo>
                  <a:close/>
                </a:path>
                <a:path w="34925" h="33020">
                  <a:moveTo>
                    <a:pt x="9880" y="22377"/>
                  </a:moveTo>
                  <a:lnTo>
                    <a:pt x="25018" y="10541"/>
                  </a:lnTo>
                </a:path>
                <a:path w="34925" h="33020">
                  <a:moveTo>
                    <a:pt x="23380" y="24028"/>
                  </a:moveTo>
                  <a:lnTo>
                    <a:pt x="11531" y="89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3051352" y="7360373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18872" y="0"/>
                  </a:moveTo>
                  <a:lnTo>
                    <a:pt x="11530" y="1553"/>
                  </a:lnTo>
                  <a:lnTo>
                    <a:pt x="5530" y="5789"/>
                  </a:lnTo>
                  <a:lnTo>
                    <a:pt x="1484" y="12071"/>
                  </a:lnTo>
                  <a:lnTo>
                    <a:pt x="0" y="19761"/>
                  </a:lnTo>
                  <a:lnTo>
                    <a:pt x="1484" y="27443"/>
                  </a:lnTo>
                  <a:lnTo>
                    <a:pt x="5530" y="33721"/>
                  </a:lnTo>
                  <a:lnTo>
                    <a:pt x="11530" y="37956"/>
                  </a:lnTo>
                  <a:lnTo>
                    <a:pt x="18872" y="39509"/>
                  </a:lnTo>
                  <a:lnTo>
                    <a:pt x="26219" y="37956"/>
                  </a:lnTo>
                  <a:lnTo>
                    <a:pt x="32218" y="33721"/>
                  </a:lnTo>
                  <a:lnTo>
                    <a:pt x="36261" y="27443"/>
                  </a:lnTo>
                  <a:lnTo>
                    <a:pt x="37744" y="19761"/>
                  </a:lnTo>
                  <a:lnTo>
                    <a:pt x="36261" y="12071"/>
                  </a:lnTo>
                  <a:lnTo>
                    <a:pt x="32218" y="5789"/>
                  </a:lnTo>
                  <a:lnTo>
                    <a:pt x="26219" y="1553"/>
                  </a:lnTo>
                  <a:lnTo>
                    <a:pt x="188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3051352" y="7360373"/>
              <a:ext cx="38100" cy="40005"/>
            </a:xfrm>
            <a:custGeom>
              <a:avLst/>
              <a:gdLst/>
              <a:ahLst/>
              <a:cxnLst/>
              <a:rect l="l" t="t" r="r" b="b"/>
              <a:pathLst>
                <a:path w="38100" h="40004">
                  <a:moveTo>
                    <a:pt x="37744" y="19761"/>
                  </a:moveTo>
                  <a:lnTo>
                    <a:pt x="36261" y="27443"/>
                  </a:lnTo>
                  <a:lnTo>
                    <a:pt x="32218" y="33721"/>
                  </a:lnTo>
                  <a:lnTo>
                    <a:pt x="26219" y="37956"/>
                  </a:lnTo>
                  <a:lnTo>
                    <a:pt x="18872" y="39509"/>
                  </a:lnTo>
                  <a:lnTo>
                    <a:pt x="11530" y="37956"/>
                  </a:lnTo>
                  <a:lnTo>
                    <a:pt x="5530" y="33721"/>
                  </a:lnTo>
                  <a:lnTo>
                    <a:pt x="1484" y="27443"/>
                  </a:lnTo>
                  <a:lnTo>
                    <a:pt x="0" y="19761"/>
                  </a:lnTo>
                  <a:lnTo>
                    <a:pt x="1484" y="12071"/>
                  </a:lnTo>
                  <a:lnTo>
                    <a:pt x="5530" y="5789"/>
                  </a:lnTo>
                  <a:lnTo>
                    <a:pt x="11530" y="1553"/>
                  </a:lnTo>
                  <a:lnTo>
                    <a:pt x="18872" y="0"/>
                  </a:lnTo>
                  <a:lnTo>
                    <a:pt x="26219" y="1553"/>
                  </a:lnTo>
                  <a:lnTo>
                    <a:pt x="32218" y="5789"/>
                  </a:lnTo>
                  <a:lnTo>
                    <a:pt x="36261" y="12071"/>
                  </a:lnTo>
                  <a:lnTo>
                    <a:pt x="37744" y="1976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3053740" y="7361910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23" y="0"/>
                  </a:lnTo>
                  <a:lnTo>
                    <a:pt x="0" y="7378"/>
                  </a:lnTo>
                  <a:lnTo>
                    <a:pt x="0" y="25552"/>
                  </a:lnTo>
                  <a:lnTo>
                    <a:pt x="7823" y="32918"/>
                  </a:lnTo>
                  <a:lnTo>
                    <a:pt x="27089" y="32918"/>
                  </a:lnTo>
                  <a:lnTo>
                    <a:pt x="34899" y="25552"/>
                  </a:lnTo>
                  <a:lnTo>
                    <a:pt x="34899" y="7378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4" name="object 524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053740" y="7361910"/>
              <a:ext cx="34899" cy="32918"/>
            </a:xfrm>
            <a:prstGeom prst="rect">
              <a:avLst/>
            </a:prstGeom>
          </p:spPr>
        </p:pic>
        <p:sp>
          <p:nvSpPr>
            <p:cNvPr id="525" name="object 525"/>
            <p:cNvSpPr/>
            <p:nvPr/>
          </p:nvSpPr>
          <p:spPr>
            <a:xfrm>
              <a:off x="2919666" y="7018909"/>
              <a:ext cx="169545" cy="375920"/>
            </a:xfrm>
            <a:custGeom>
              <a:avLst/>
              <a:gdLst/>
              <a:ahLst/>
              <a:cxnLst/>
              <a:rect l="l" t="t" r="r" b="b"/>
              <a:pathLst>
                <a:path w="169544" h="375920">
                  <a:moveTo>
                    <a:pt x="168973" y="359460"/>
                  </a:moveTo>
                  <a:lnTo>
                    <a:pt x="168973" y="368554"/>
                  </a:lnTo>
                  <a:lnTo>
                    <a:pt x="161162" y="375920"/>
                  </a:lnTo>
                  <a:lnTo>
                    <a:pt x="151523" y="375920"/>
                  </a:lnTo>
                  <a:lnTo>
                    <a:pt x="141897" y="375920"/>
                  </a:lnTo>
                  <a:lnTo>
                    <a:pt x="134073" y="368554"/>
                  </a:lnTo>
                  <a:lnTo>
                    <a:pt x="134073" y="359460"/>
                  </a:lnTo>
                  <a:lnTo>
                    <a:pt x="134073" y="350380"/>
                  </a:lnTo>
                  <a:lnTo>
                    <a:pt x="141897" y="343001"/>
                  </a:lnTo>
                  <a:lnTo>
                    <a:pt x="151523" y="343001"/>
                  </a:lnTo>
                  <a:lnTo>
                    <a:pt x="161162" y="343001"/>
                  </a:lnTo>
                  <a:lnTo>
                    <a:pt x="168973" y="350380"/>
                  </a:lnTo>
                  <a:lnTo>
                    <a:pt x="168973" y="359460"/>
                  </a:lnTo>
                  <a:close/>
                </a:path>
                <a:path w="169544" h="375920">
                  <a:moveTo>
                    <a:pt x="143954" y="365391"/>
                  </a:moveTo>
                  <a:lnTo>
                    <a:pt x="159105" y="353542"/>
                  </a:lnTo>
                </a:path>
                <a:path w="169544" h="375920">
                  <a:moveTo>
                    <a:pt x="157467" y="367042"/>
                  </a:moveTo>
                  <a:lnTo>
                    <a:pt x="145605" y="351891"/>
                  </a:lnTo>
                </a:path>
                <a:path w="169544" h="375920">
                  <a:moveTo>
                    <a:pt x="0" y="41249"/>
                  </a:moveTo>
                  <a:lnTo>
                    <a:pt x="29857" y="41249"/>
                  </a:lnTo>
                  <a:lnTo>
                    <a:pt x="38984" y="34943"/>
                  </a:lnTo>
                  <a:lnTo>
                    <a:pt x="43581" y="30279"/>
                  </a:lnTo>
                  <a:lnTo>
                    <a:pt x="45047" y="24954"/>
                  </a:lnTo>
                  <a:lnTo>
                    <a:pt x="44780" y="16662"/>
                  </a:lnTo>
                  <a:lnTo>
                    <a:pt x="44780" y="876"/>
                  </a:lnTo>
                  <a:lnTo>
                    <a:pt x="28105" y="0"/>
                  </a:lnTo>
                  <a:lnTo>
                    <a:pt x="6146" y="1308"/>
                  </a:lnTo>
                  <a:lnTo>
                    <a:pt x="3530" y="34239"/>
                  </a:lnTo>
                  <a:lnTo>
                    <a:pt x="0" y="41249"/>
                  </a:lnTo>
                  <a:close/>
                </a:path>
                <a:path w="169544" h="375920">
                  <a:moveTo>
                    <a:pt x="3530" y="37731"/>
                  </a:moveTo>
                  <a:lnTo>
                    <a:pt x="33375" y="377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2929102" y="7021322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76" y="0"/>
                  </a:moveTo>
                  <a:lnTo>
                    <a:pt x="7810" y="0"/>
                  </a:lnTo>
                  <a:lnTo>
                    <a:pt x="0" y="7365"/>
                  </a:lnTo>
                  <a:lnTo>
                    <a:pt x="0" y="25539"/>
                  </a:lnTo>
                  <a:lnTo>
                    <a:pt x="7810" y="32905"/>
                  </a:lnTo>
                  <a:lnTo>
                    <a:pt x="27076" y="32905"/>
                  </a:lnTo>
                  <a:lnTo>
                    <a:pt x="34899" y="25539"/>
                  </a:lnTo>
                  <a:lnTo>
                    <a:pt x="34899" y="7365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7" name="object 527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2929102" y="7021322"/>
              <a:ext cx="34899" cy="32905"/>
            </a:xfrm>
            <a:prstGeom prst="rect">
              <a:avLst/>
            </a:prstGeom>
          </p:spPr>
        </p:pic>
        <p:sp>
          <p:nvSpPr>
            <p:cNvPr id="528" name="object 528"/>
            <p:cNvSpPr/>
            <p:nvPr/>
          </p:nvSpPr>
          <p:spPr>
            <a:xfrm>
              <a:off x="2929102" y="6931126"/>
              <a:ext cx="613410" cy="509270"/>
            </a:xfrm>
            <a:custGeom>
              <a:avLst/>
              <a:gdLst/>
              <a:ahLst/>
              <a:cxnLst/>
              <a:rect l="l" t="t" r="r" b="b"/>
              <a:pathLst>
                <a:path w="613410" h="509270">
                  <a:moveTo>
                    <a:pt x="34899" y="106654"/>
                  </a:moveTo>
                  <a:lnTo>
                    <a:pt x="34899" y="115735"/>
                  </a:lnTo>
                  <a:lnTo>
                    <a:pt x="27076" y="123101"/>
                  </a:lnTo>
                  <a:lnTo>
                    <a:pt x="17449" y="123101"/>
                  </a:lnTo>
                  <a:lnTo>
                    <a:pt x="7810" y="123101"/>
                  </a:lnTo>
                  <a:lnTo>
                    <a:pt x="0" y="115735"/>
                  </a:lnTo>
                  <a:lnTo>
                    <a:pt x="0" y="106654"/>
                  </a:lnTo>
                  <a:lnTo>
                    <a:pt x="0" y="97561"/>
                  </a:lnTo>
                  <a:lnTo>
                    <a:pt x="7810" y="90195"/>
                  </a:lnTo>
                  <a:lnTo>
                    <a:pt x="17449" y="90195"/>
                  </a:lnTo>
                  <a:lnTo>
                    <a:pt x="27076" y="90195"/>
                  </a:lnTo>
                  <a:lnTo>
                    <a:pt x="34899" y="97561"/>
                  </a:lnTo>
                  <a:lnTo>
                    <a:pt x="34899" y="106654"/>
                  </a:lnTo>
                  <a:close/>
                </a:path>
                <a:path w="613410" h="509270">
                  <a:moveTo>
                    <a:pt x="9867" y="112572"/>
                  </a:moveTo>
                  <a:lnTo>
                    <a:pt x="25006" y="100723"/>
                  </a:lnTo>
                </a:path>
                <a:path w="613410" h="509270">
                  <a:moveTo>
                    <a:pt x="23368" y="114223"/>
                  </a:moveTo>
                  <a:lnTo>
                    <a:pt x="11518" y="99085"/>
                  </a:lnTo>
                </a:path>
                <a:path w="613410" h="509270">
                  <a:moveTo>
                    <a:pt x="248665" y="0"/>
                  </a:moveTo>
                  <a:lnTo>
                    <a:pt x="590143" y="21932"/>
                  </a:lnTo>
                  <a:lnTo>
                    <a:pt x="612965" y="46520"/>
                  </a:lnTo>
                  <a:lnTo>
                    <a:pt x="612965" y="485432"/>
                  </a:lnTo>
                  <a:lnTo>
                    <a:pt x="609055" y="499139"/>
                  </a:lnTo>
                  <a:lnTo>
                    <a:pt x="604734" y="506179"/>
                  </a:lnTo>
                  <a:lnTo>
                    <a:pt x="597286" y="508772"/>
                  </a:lnTo>
                  <a:lnTo>
                    <a:pt x="583996" y="509142"/>
                  </a:lnTo>
                  <a:lnTo>
                    <a:pt x="251294" y="479285"/>
                  </a:lnTo>
                  <a:lnTo>
                    <a:pt x="226720" y="23685"/>
                  </a:lnTo>
                  <a:lnTo>
                    <a:pt x="226570" y="9992"/>
                  </a:lnTo>
                  <a:lnTo>
                    <a:pt x="228806" y="2960"/>
                  </a:lnTo>
                  <a:lnTo>
                    <a:pt x="235485" y="370"/>
                  </a:lnTo>
                  <a:lnTo>
                    <a:pt x="24866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3227806" y="7015391"/>
              <a:ext cx="8255" cy="262890"/>
            </a:xfrm>
            <a:custGeom>
              <a:avLst/>
              <a:gdLst/>
              <a:ahLst/>
              <a:cxnLst/>
              <a:rect l="l" t="t" r="r" b="b"/>
              <a:pathLst>
                <a:path w="8255" h="262890">
                  <a:moveTo>
                    <a:pt x="7023" y="0"/>
                  </a:moveTo>
                  <a:lnTo>
                    <a:pt x="0" y="876"/>
                  </a:lnTo>
                  <a:lnTo>
                    <a:pt x="0" y="262470"/>
                  </a:lnTo>
                  <a:lnTo>
                    <a:pt x="7912" y="250177"/>
                  </a:lnTo>
                  <a:lnTo>
                    <a:pt x="702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3227806" y="7015391"/>
              <a:ext cx="8255" cy="262890"/>
            </a:xfrm>
            <a:custGeom>
              <a:avLst/>
              <a:gdLst/>
              <a:ahLst/>
              <a:cxnLst/>
              <a:rect l="l" t="t" r="r" b="b"/>
              <a:pathLst>
                <a:path w="8255" h="262890">
                  <a:moveTo>
                    <a:pt x="0" y="262470"/>
                  </a:moveTo>
                  <a:lnTo>
                    <a:pt x="0" y="876"/>
                  </a:lnTo>
                  <a:lnTo>
                    <a:pt x="7023" y="0"/>
                  </a:lnTo>
                  <a:lnTo>
                    <a:pt x="7912" y="250177"/>
                  </a:lnTo>
                  <a:lnTo>
                    <a:pt x="0" y="2624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3248888" y="7007491"/>
              <a:ext cx="198755" cy="22225"/>
            </a:xfrm>
            <a:custGeom>
              <a:avLst/>
              <a:gdLst/>
              <a:ahLst/>
              <a:cxnLst/>
              <a:rect l="l" t="t" r="r" b="b"/>
              <a:pathLst>
                <a:path w="198754" h="22225">
                  <a:moveTo>
                    <a:pt x="863" y="0"/>
                  </a:moveTo>
                  <a:lnTo>
                    <a:pt x="0" y="7023"/>
                  </a:lnTo>
                  <a:lnTo>
                    <a:pt x="8775" y="8775"/>
                  </a:lnTo>
                  <a:lnTo>
                    <a:pt x="8775" y="4394"/>
                  </a:lnTo>
                  <a:lnTo>
                    <a:pt x="195745" y="16675"/>
                  </a:lnTo>
                  <a:lnTo>
                    <a:pt x="197497" y="21945"/>
                  </a:lnTo>
                  <a:lnTo>
                    <a:pt x="198373" y="14046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3248888" y="7007491"/>
              <a:ext cx="198755" cy="22225"/>
            </a:xfrm>
            <a:custGeom>
              <a:avLst/>
              <a:gdLst/>
              <a:ahLst/>
              <a:cxnLst/>
              <a:rect l="l" t="t" r="r" b="b"/>
              <a:pathLst>
                <a:path w="198754" h="22225">
                  <a:moveTo>
                    <a:pt x="0" y="7023"/>
                  </a:moveTo>
                  <a:lnTo>
                    <a:pt x="863" y="0"/>
                  </a:lnTo>
                  <a:lnTo>
                    <a:pt x="198373" y="14046"/>
                  </a:lnTo>
                  <a:lnTo>
                    <a:pt x="197497" y="21945"/>
                  </a:lnTo>
                  <a:lnTo>
                    <a:pt x="195745" y="16675"/>
                  </a:lnTo>
                  <a:lnTo>
                    <a:pt x="8775" y="4394"/>
                  </a:lnTo>
                  <a:lnTo>
                    <a:pt x="8775" y="8775"/>
                  </a:lnTo>
                  <a:lnTo>
                    <a:pt x="0" y="702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3436734" y="7032066"/>
              <a:ext cx="37465" cy="339725"/>
            </a:xfrm>
            <a:custGeom>
              <a:avLst/>
              <a:gdLst/>
              <a:ahLst/>
              <a:cxnLst/>
              <a:rect l="l" t="t" r="r" b="b"/>
              <a:pathLst>
                <a:path w="37464" h="339725">
                  <a:moveTo>
                    <a:pt x="34226" y="0"/>
                  </a:moveTo>
                  <a:lnTo>
                    <a:pt x="30721" y="0"/>
                  </a:lnTo>
                  <a:lnTo>
                    <a:pt x="31597" y="323938"/>
                  </a:lnTo>
                  <a:lnTo>
                    <a:pt x="28956" y="323938"/>
                  </a:lnTo>
                  <a:lnTo>
                    <a:pt x="16675" y="324802"/>
                  </a:lnTo>
                  <a:lnTo>
                    <a:pt x="2628" y="332701"/>
                  </a:lnTo>
                  <a:lnTo>
                    <a:pt x="0" y="337972"/>
                  </a:lnTo>
                  <a:lnTo>
                    <a:pt x="36868" y="339724"/>
                  </a:lnTo>
                  <a:lnTo>
                    <a:pt x="3422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3436734" y="7032066"/>
              <a:ext cx="37465" cy="339725"/>
            </a:xfrm>
            <a:custGeom>
              <a:avLst/>
              <a:gdLst/>
              <a:ahLst/>
              <a:cxnLst/>
              <a:rect l="l" t="t" r="r" b="b"/>
              <a:pathLst>
                <a:path w="37464" h="339725">
                  <a:moveTo>
                    <a:pt x="30721" y="0"/>
                  </a:moveTo>
                  <a:lnTo>
                    <a:pt x="34226" y="0"/>
                  </a:lnTo>
                  <a:lnTo>
                    <a:pt x="36868" y="339724"/>
                  </a:lnTo>
                  <a:lnTo>
                    <a:pt x="0" y="337972"/>
                  </a:lnTo>
                  <a:lnTo>
                    <a:pt x="2628" y="332701"/>
                  </a:lnTo>
                  <a:lnTo>
                    <a:pt x="16675" y="324802"/>
                  </a:lnTo>
                  <a:lnTo>
                    <a:pt x="28956" y="323938"/>
                  </a:lnTo>
                  <a:lnTo>
                    <a:pt x="31597" y="323938"/>
                  </a:lnTo>
                  <a:lnTo>
                    <a:pt x="3072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3234829" y="7015391"/>
              <a:ext cx="17145" cy="246379"/>
            </a:xfrm>
            <a:custGeom>
              <a:avLst/>
              <a:gdLst/>
              <a:ahLst/>
              <a:cxnLst/>
              <a:rect l="l" t="t" r="r" b="b"/>
              <a:pathLst>
                <a:path w="17145" h="246379">
                  <a:moveTo>
                    <a:pt x="0" y="0"/>
                  </a:moveTo>
                  <a:lnTo>
                    <a:pt x="1752" y="245795"/>
                  </a:lnTo>
                  <a:lnTo>
                    <a:pt x="9651" y="224739"/>
                  </a:lnTo>
                  <a:lnTo>
                    <a:pt x="3839" y="120048"/>
                  </a:lnTo>
                  <a:lnTo>
                    <a:pt x="2633" y="62107"/>
                  </a:lnTo>
                  <a:lnTo>
                    <a:pt x="6692" y="30177"/>
                  </a:lnTo>
                  <a:lnTo>
                    <a:pt x="16675" y="35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3234829" y="7015391"/>
              <a:ext cx="17145" cy="246379"/>
            </a:xfrm>
            <a:custGeom>
              <a:avLst/>
              <a:gdLst/>
              <a:ahLst/>
              <a:cxnLst/>
              <a:rect l="l" t="t" r="r" b="b"/>
              <a:pathLst>
                <a:path w="17145" h="246379">
                  <a:moveTo>
                    <a:pt x="1752" y="245795"/>
                  </a:moveTo>
                  <a:lnTo>
                    <a:pt x="9651" y="224739"/>
                  </a:lnTo>
                  <a:lnTo>
                    <a:pt x="3839" y="120048"/>
                  </a:lnTo>
                  <a:lnTo>
                    <a:pt x="2633" y="62107"/>
                  </a:lnTo>
                  <a:lnTo>
                    <a:pt x="6692" y="30177"/>
                  </a:lnTo>
                  <a:lnTo>
                    <a:pt x="16675" y="3517"/>
                  </a:lnTo>
                  <a:lnTo>
                    <a:pt x="0" y="0"/>
                  </a:lnTo>
                  <a:lnTo>
                    <a:pt x="1752" y="24579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3177781" y="6961848"/>
              <a:ext cx="342900" cy="455295"/>
            </a:xfrm>
            <a:custGeom>
              <a:avLst/>
              <a:gdLst/>
              <a:ahLst/>
              <a:cxnLst/>
              <a:rect l="l" t="t" r="r" b="b"/>
              <a:pathLst>
                <a:path w="342900" h="455295">
                  <a:moveTo>
                    <a:pt x="211518" y="9220"/>
                  </a:moveTo>
                  <a:lnTo>
                    <a:pt x="195059" y="9220"/>
                  </a:lnTo>
                </a:path>
                <a:path w="342900" h="455295">
                  <a:moveTo>
                    <a:pt x="154241" y="5270"/>
                  </a:moveTo>
                  <a:lnTo>
                    <a:pt x="172021" y="5270"/>
                  </a:lnTo>
                  <a:lnTo>
                    <a:pt x="177291" y="0"/>
                  </a:lnTo>
                </a:path>
                <a:path w="342900" h="455295">
                  <a:moveTo>
                    <a:pt x="183870" y="1968"/>
                  </a:moveTo>
                  <a:lnTo>
                    <a:pt x="183870" y="13169"/>
                  </a:lnTo>
                </a:path>
                <a:path w="342900" h="455295">
                  <a:moveTo>
                    <a:pt x="188468" y="3962"/>
                  </a:moveTo>
                  <a:lnTo>
                    <a:pt x="188468" y="13169"/>
                  </a:lnTo>
                </a:path>
                <a:path w="342900" h="455295">
                  <a:moveTo>
                    <a:pt x="194411" y="3289"/>
                  </a:moveTo>
                  <a:lnTo>
                    <a:pt x="194411" y="12496"/>
                  </a:lnTo>
                </a:path>
                <a:path w="342900" h="455295">
                  <a:moveTo>
                    <a:pt x="0" y="123774"/>
                  </a:moveTo>
                  <a:lnTo>
                    <a:pt x="26339" y="123774"/>
                  </a:lnTo>
                </a:path>
                <a:path w="342900" h="455295">
                  <a:moveTo>
                    <a:pt x="315137" y="143078"/>
                  </a:moveTo>
                  <a:lnTo>
                    <a:pt x="342353" y="143078"/>
                  </a:lnTo>
                </a:path>
                <a:path w="342900" h="455295">
                  <a:moveTo>
                    <a:pt x="210731" y="454812"/>
                  </a:moveTo>
                  <a:lnTo>
                    <a:pt x="138645" y="451053"/>
                  </a:lnTo>
                  <a:lnTo>
                    <a:pt x="138645" y="422135"/>
                  </a:lnTo>
                  <a:lnTo>
                    <a:pt x="210731" y="425894"/>
                  </a:lnTo>
                  <a:lnTo>
                    <a:pt x="210731" y="454812"/>
                  </a:lnTo>
                  <a:close/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3199739" y="7018909"/>
              <a:ext cx="267970" cy="382905"/>
            </a:xfrm>
            <a:custGeom>
              <a:avLst/>
              <a:gdLst/>
              <a:ahLst/>
              <a:cxnLst/>
              <a:rect l="l" t="t" r="r" b="b"/>
              <a:pathLst>
                <a:path w="267970" h="382904">
                  <a:moveTo>
                    <a:pt x="51765" y="0"/>
                  </a:moveTo>
                  <a:lnTo>
                    <a:pt x="40872" y="73380"/>
                  </a:lnTo>
                  <a:lnTo>
                    <a:pt x="37060" y="119603"/>
                  </a:lnTo>
                  <a:lnTo>
                    <a:pt x="40165" y="158257"/>
                  </a:lnTo>
                  <a:lnTo>
                    <a:pt x="50025" y="208927"/>
                  </a:lnTo>
                  <a:lnTo>
                    <a:pt x="0" y="313385"/>
                  </a:lnTo>
                  <a:lnTo>
                    <a:pt x="7010" y="368681"/>
                  </a:lnTo>
                  <a:lnTo>
                    <a:pt x="208915" y="382727"/>
                  </a:lnTo>
                  <a:lnTo>
                    <a:pt x="266852" y="315137"/>
                  </a:lnTo>
                  <a:lnTo>
                    <a:pt x="267716" y="13157"/>
                  </a:lnTo>
                  <a:lnTo>
                    <a:pt x="51765" y="0"/>
                  </a:lnTo>
                  <a:close/>
                </a:path>
              </a:pathLst>
            </a:custGeom>
            <a:solidFill>
              <a:srgbClr val="3737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3166376" y="6902157"/>
              <a:ext cx="408305" cy="527050"/>
            </a:xfrm>
            <a:custGeom>
              <a:avLst/>
              <a:gdLst/>
              <a:ahLst/>
              <a:cxnLst/>
              <a:rect l="l" t="t" r="r" b="b"/>
              <a:pathLst>
                <a:path w="408304" h="527050">
                  <a:moveTo>
                    <a:pt x="85128" y="116751"/>
                  </a:moveTo>
                  <a:lnTo>
                    <a:pt x="301078" y="129908"/>
                  </a:lnTo>
                  <a:lnTo>
                    <a:pt x="300215" y="431888"/>
                  </a:lnTo>
                  <a:lnTo>
                    <a:pt x="242277" y="499478"/>
                  </a:lnTo>
                  <a:lnTo>
                    <a:pt x="40373" y="485432"/>
                  </a:lnTo>
                  <a:lnTo>
                    <a:pt x="33362" y="430136"/>
                  </a:lnTo>
                  <a:lnTo>
                    <a:pt x="83388" y="325678"/>
                  </a:lnTo>
                  <a:lnTo>
                    <a:pt x="73528" y="275008"/>
                  </a:lnTo>
                  <a:lnTo>
                    <a:pt x="70423" y="236354"/>
                  </a:lnTo>
                  <a:lnTo>
                    <a:pt x="74235" y="190131"/>
                  </a:lnTo>
                  <a:lnTo>
                    <a:pt x="85128" y="116751"/>
                  </a:lnTo>
                  <a:close/>
                </a:path>
                <a:path w="408304" h="527050">
                  <a:moveTo>
                    <a:pt x="33362" y="432765"/>
                  </a:moveTo>
                  <a:lnTo>
                    <a:pt x="234378" y="448576"/>
                  </a:lnTo>
                  <a:lnTo>
                    <a:pt x="242277" y="499478"/>
                  </a:lnTo>
                </a:path>
                <a:path w="408304" h="527050">
                  <a:moveTo>
                    <a:pt x="83388" y="325678"/>
                  </a:moveTo>
                  <a:lnTo>
                    <a:pt x="299326" y="344106"/>
                  </a:lnTo>
                  <a:lnTo>
                    <a:pt x="234378" y="448576"/>
                  </a:lnTo>
                </a:path>
                <a:path w="408304" h="527050">
                  <a:moveTo>
                    <a:pt x="0" y="29832"/>
                  </a:moveTo>
                  <a:lnTo>
                    <a:pt x="23963" y="205"/>
                  </a:lnTo>
                  <a:lnTo>
                    <a:pt x="34226" y="0"/>
                  </a:lnTo>
                  <a:lnTo>
                    <a:pt x="373951" y="23698"/>
                  </a:lnTo>
                  <a:lnTo>
                    <a:pt x="405549" y="50901"/>
                  </a:lnTo>
                  <a:lnTo>
                    <a:pt x="408190" y="505637"/>
                  </a:lnTo>
                  <a:lnTo>
                    <a:pt x="369569" y="5266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3660597" y="6920585"/>
              <a:ext cx="165100" cy="40640"/>
            </a:xfrm>
            <a:custGeom>
              <a:avLst/>
              <a:gdLst/>
              <a:ahLst/>
              <a:cxnLst/>
              <a:rect l="l" t="t" r="r" b="b"/>
              <a:pathLst>
                <a:path w="165100" h="40640">
                  <a:moveTo>
                    <a:pt x="0" y="0"/>
                  </a:moveTo>
                  <a:lnTo>
                    <a:pt x="0" y="30721"/>
                  </a:lnTo>
                  <a:lnTo>
                    <a:pt x="165023" y="40386"/>
                  </a:lnTo>
                  <a:lnTo>
                    <a:pt x="165023" y="13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3653586" y="6920585"/>
              <a:ext cx="172085" cy="40640"/>
            </a:xfrm>
            <a:custGeom>
              <a:avLst/>
              <a:gdLst/>
              <a:ahLst/>
              <a:cxnLst/>
              <a:rect l="l" t="t" r="r" b="b"/>
              <a:pathLst>
                <a:path w="172085" h="40640">
                  <a:moveTo>
                    <a:pt x="7010" y="0"/>
                  </a:moveTo>
                  <a:lnTo>
                    <a:pt x="7010" y="30721"/>
                  </a:lnTo>
                  <a:lnTo>
                    <a:pt x="172034" y="40386"/>
                  </a:lnTo>
                  <a:lnTo>
                    <a:pt x="172034" y="13169"/>
                  </a:lnTo>
                  <a:lnTo>
                    <a:pt x="7010" y="0"/>
                  </a:lnTo>
                  <a:close/>
                </a:path>
                <a:path w="172085" h="40640">
                  <a:moveTo>
                    <a:pt x="86893" y="6146"/>
                  </a:moveTo>
                  <a:lnTo>
                    <a:pt x="86893" y="32473"/>
                  </a:lnTo>
                </a:path>
                <a:path w="172085" h="40640">
                  <a:moveTo>
                    <a:pt x="0" y="3517"/>
                  </a:moveTo>
                  <a:lnTo>
                    <a:pt x="0" y="289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3136544" y="7375309"/>
              <a:ext cx="17780" cy="24765"/>
            </a:xfrm>
            <a:custGeom>
              <a:avLst/>
              <a:gdLst/>
              <a:ahLst/>
              <a:cxnLst/>
              <a:rect l="l" t="t" r="r" b="b"/>
              <a:pathLst>
                <a:path w="17780" h="24765">
                  <a:moveTo>
                    <a:pt x="17564" y="0"/>
                  </a:moveTo>
                  <a:lnTo>
                    <a:pt x="888" y="0"/>
                  </a:lnTo>
                  <a:lnTo>
                    <a:pt x="0" y="24574"/>
                  </a:lnTo>
                  <a:lnTo>
                    <a:pt x="17564" y="24574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3136544" y="7375309"/>
              <a:ext cx="17780" cy="24765"/>
            </a:xfrm>
            <a:custGeom>
              <a:avLst/>
              <a:gdLst/>
              <a:ahLst/>
              <a:cxnLst/>
              <a:rect l="l" t="t" r="r" b="b"/>
              <a:pathLst>
                <a:path w="17780" h="24765">
                  <a:moveTo>
                    <a:pt x="888" y="0"/>
                  </a:moveTo>
                  <a:lnTo>
                    <a:pt x="17564" y="0"/>
                  </a:lnTo>
                  <a:lnTo>
                    <a:pt x="17564" y="24574"/>
                  </a:lnTo>
                  <a:lnTo>
                    <a:pt x="0" y="24574"/>
                  </a:lnTo>
                  <a:lnTo>
                    <a:pt x="88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2933839" y="6839407"/>
              <a:ext cx="134620" cy="27940"/>
            </a:xfrm>
            <a:custGeom>
              <a:avLst/>
              <a:gdLst/>
              <a:ahLst/>
              <a:cxnLst/>
              <a:rect l="l" t="t" r="r" b="b"/>
              <a:pathLst>
                <a:path w="134619" h="27940">
                  <a:moveTo>
                    <a:pt x="119253" y="22364"/>
                  </a:moveTo>
                  <a:lnTo>
                    <a:pt x="119253" y="26403"/>
                  </a:lnTo>
                  <a:lnTo>
                    <a:pt x="121386" y="27000"/>
                  </a:lnTo>
                  <a:lnTo>
                    <a:pt x="123507" y="27368"/>
                  </a:lnTo>
                  <a:lnTo>
                    <a:pt x="128117" y="27597"/>
                  </a:lnTo>
                  <a:lnTo>
                    <a:pt x="130136" y="27241"/>
                  </a:lnTo>
                  <a:lnTo>
                    <a:pt x="131724" y="26390"/>
                  </a:lnTo>
                  <a:lnTo>
                    <a:pt x="133629" y="25323"/>
                  </a:lnTo>
                  <a:lnTo>
                    <a:pt x="134468" y="23888"/>
                  </a:lnTo>
                  <a:lnTo>
                    <a:pt x="127825" y="23888"/>
                  </a:lnTo>
                  <a:lnTo>
                    <a:pt x="123583" y="23672"/>
                  </a:lnTo>
                  <a:lnTo>
                    <a:pt x="121538" y="23202"/>
                  </a:lnTo>
                  <a:lnTo>
                    <a:pt x="119253" y="22364"/>
                  </a:lnTo>
                  <a:close/>
                </a:path>
                <a:path w="134619" h="27940">
                  <a:moveTo>
                    <a:pt x="124663" y="6222"/>
                  </a:moveTo>
                  <a:lnTo>
                    <a:pt x="122694" y="6642"/>
                  </a:lnTo>
                  <a:lnTo>
                    <a:pt x="119608" y="8585"/>
                  </a:lnTo>
                  <a:lnTo>
                    <a:pt x="118905" y="9956"/>
                  </a:lnTo>
                  <a:lnTo>
                    <a:pt x="118846" y="13677"/>
                  </a:lnTo>
                  <a:lnTo>
                    <a:pt x="119367" y="15011"/>
                  </a:lnTo>
                  <a:lnTo>
                    <a:pt x="121272" y="16916"/>
                  </a:lnTo>
                  <a:lnTo>
                    <a:pt x="123024" y="17957"/>
                  </a:lnTo>
                  <a:lnTo>
                    <a:pt x="127294" y="19926"/>
                  </a:lnTo>
                  <a:lnTo>
                    <a:pt x="128155" y="20421"/>
                  </a:lnTo>
                  <a:lnTo>
                    <a:pt x="128866" y="21132"/>
                  </a:lnTo>
                  <a:lnTo>
                    <a:pt x="129044" y="21539"/>
                  </a:lnTo>
                  <a:lnTo>
                    <a:pt x="129044" y="23317"/>
                  </a:lnTo>
                  <a:lnTo>
                    <a:pt x="127825" y="23888"/>
                  </a:lnTo>
                  <a:lnTo>
                    <a:pt x="134468" y="23888"/>
                  </a:lnTo>
                  <a:lnTo>
                    <a:pt x="126377" y="13588"/>
                  </a:lnTo>
                  <a:lnTo>
                    <a:pt x="125310" y="13017"/>
                  </a:lnTo>
                  <a:lnTo>
                    <a:pt x="124929" y="12776"/>
                  </a:lnTo>
                  <a:lnTo>
                    <a:pt x="124472" y="12445"/>
                  </a:lnTo>
                  <a:lnTo>
                    <a:pt x="124244" y="12039"/>
                  </a:lnTo>
                  <a:lnTo>
                    <a:pt x="124244" y="10312"/>
                  </a:lnTo>
                  <a:lnTo>
                    <a:pt x="125399" y="9740"/>
                  </a:lnTo>
                  <a:lnTo>
                    <a:pt x="132994" y="9740"/>
                  </a:lnTo>
                  <a:lnTo>
                    <a:pt x="132994" y="7391"/>
                  </a:lnTo>
                  <a:lnTo>
                    <a:pt x="130289" y="6718"/>
                  </a:lnTo>
                  <a:lnTo>
                    <a:pt x="128511" y="6413"/>
                  </a:lnTo>
                  <a:lnTo>
                    <a:pt x="124663" y="6222"/>
                  </a:lnTo>
                  <a:close/>
                </a:path>
                <a:path w="134619" h="27940">
                  <a:moveTo>
                    <a:pt x="132994" y="9740"/>
                  </a:moveTo>
                  <a:lnTo>
                    <a:pt x="125399" y="9740"/>
                  </a:lnTo>
                  <a:lnTo>
                    <a:pt x="129324" y="9956"/>
                  </a:lnTo>
                  <a:lnTo>
                    <a:pt x="131089" y="10426"/>
                  </a:lnTo>
                  <a:lnTo>
                    <a:pt x="132994" y="11277"/>
                  </a:lnTo>
                  <a:lnTo>
                    <a:pt x="132994" y="9740"/>
                  </a:lnTo>
                  <a:close/>
                </a:path>
                <a:path w="134619" h="27940">
                  <a:moveTo>
                    <a:pt x="107346" y="11925"/>
                  </a:moveTo>
                  <a:lnTo>
                    <a:pt x="101523" y="11925"/>
                  </a:lnTo>
                  <a:lnTo>
                    <a:pt x="108750" y="26187"/>
                  </a:lnTo>
                  <a:lnTo>
                    <a:pt x="115201" y="26517"/>
                  </a:lnTo>
                  <a:lnTo>
                    <a:pt x="115201" y="19545"/>
                  </a:lnTo>
                  <a:lnTo>
                    <a:pt x="111163" y="19545"/>
                  </a:lnTo>
                  <a:lnTo>
                    <a:pt x="107346" y="11925"/>
                  </a:lnTo>
                  <a:close/>
                </a:path>
                <a:path w="134619" h="27940">
                  <a:moveTo>
                    <a:pt x="97485" y="5143"/>
                  </a:moveTo>
                  <a:lnTo>
                    <a:pt x="97485" y="25590"/>
                  </a:lnTo>
                  <a:lnTo>
                    <a:pt x="101523" y="25806"/>
                  </a:lnTo>
                  <a:lnTo>
                    <a:pt x="101523" y="11925"/>
                  </a:lnTo>
                  <a:lnTo>
                    <a:pt x="107346" y="11925"/>
                  </a:lnTo>
                  <a:lnTo>
                    <a:pt x="104127" y="5499"/>
                  </a:lnTo>
                  <a:lnTo>
                    <a:pt x="97485" y="5143"/>
                  </a:lnTo>
                  <a:close/>
                </a:path>
                <a:path w="134619" h="27940">
                  <a:moveTo>
                    <a:pt x="111163" y="5854"/>
                  </a:moveTo>
                  <a:lnTo>
                    <a:pt x="111163" y="19545"/>
                  </a:lnTo>
                  <a:lnTo>
                    <a:pt x="115201" y="19545"/>
                  </a:lnTo>
                  <a:lnTo>
                    <a:pt x="115201" y="6070"/>
                  </a:lnTo>
                  <a:lnTo>
                    <a:pt x="111163" y="5854"/>
                  </a:lnTo>
                  <a:close/>
                </a:path>
                <a:path w="134619" h="27940">
                  <a:moveTo>
                    <a:pt x="78790" y="4178"/>
                  </a:moveTo>
                  <a:lnTo>
                    <a:pt x="78790" y="24612"/>
                  </a:lnTo>
                  <a:lnTo>
                    <a:pt x="93713" y="25399"/>
                  </a:lnTo>
                  <a:lnTo>
                    <a:pt x="93713" y="21488"/>
                  </a:lnTo>
                  <a:lnTo>
                    <a:pt x="84315" y="20993"/>
                  </a:lnTo>
                  <a:lnTo>
                    <a:pt x="84315" y="16141"/>
                  </a:lnTo>
                  <a:lnTo>
                    <a:pt x="92290" y="16141"/>
                  </a:lnTo>
                  <a:lnTo>
                    <a:pt x="92290" y="13195"/>
                  </a:lnTo>
                  <a:lnTo>
                    <a:pt x="84315" y="12776"/>
                  </a:lnTo>
                  <a:lnTo>
                    <a:pt x="84315" y="8166"/>
                  </a:lnTo>
                  <a:lnTo>
                    <a:pt x="93472" y="8166"/>
                  </a:lnTo>
                  <a:lnTo>
                    <a:pt x="93472" y="4940"/>
                  </a:lnTo>
                  <a:lnTo>
                    <a:pt x="78790" y="4178"/>
                  </a:lnTo>
                  <a:close/>
                </a:path>
                <a:path w="134619" h="27940">
                  <a:moveTo>
                    <a:pt x="92290" y="16141"/>
                  </a:moveTo>
                  <a:lnTo>
                    <a:pt x="84315" y="16141"/>
                  </a:lnTo>
                  <a:lnTo>
                    <a:pt x="92290" y="16560"/>
                  </a:lnTo>
                  <a:lnTo>
                    <a:pt x="92290" y="16141"/>
                  </a:lnTo>
                  <a:close/>
                </a:path>
                <a:path w="134619" h="27940">
                  <a:moveTo>
                    <a:pt x="93472" y="8166"/>
                  </a:moveTo>
                  <a:lnTo>
                    <a:pt x="84315" y="8166"/>
                  </a:lnTo>
                  <a:lnTo>
                    <a:pt x="93472" y="8648"/>
                  </a:lnTo>
                  <a:lnTo>
                    <a:pt x="93472" y="8166"/>
                  </a:lnTo>
                  <a:close/>
                </a:path>
                <a:path w="134619" h="27940">
                  <a:moveTo>
                    <a:pt x="73545" y="9575"/>
                  </a:moveTo>
                  <a:lnTo>
                    <a:pt x="68110" y="9575"/>
                  </a:lnTo>
                  <a:lnTo>
                    <a:pt x="68110" y="24053"/>
                  </a:lnTo>
                  <a:lnTo>
                    <a:pt x="73545" y="24345"/>
                  </a:lnTo>
                  <a:lnTo>
                    <a:pt x="73545" y="9575"/>
                  </a:lnTo>
                  <a:close/>
                </a:path>
                <a:path w="134619" h="27940">
                  <a:moveTo>
                    <a:pt x="58291" y="8775"/>
                  </a:moveTo>
                  <a:lnTo>
                    <a:pt x="52666" y="8775"/>
                  </a:lnTo>
                  <a:lnTo>
                    <a:pt x="58547" y="23761"/>
                  </a:lnTo>
                  <a:lnTo>
                    <a:pt x="62103" y="23952"/>
                  </a:lnTo>
                  <a:lnTo>
                    <a:pt x="65292" y="16319"/>
                  </a:lnTo>
                  <a:lnTo>
                    <a:pt x="61201" y="16319"/>
                  </a:lnTo>
                  <a:lnTo>
                    <a:pt x="58291" y="8775"/>
                  </a:lnTo>
                  <a:close/>
                </a:path>
                <a:path w="134619" h="27940">
                  <a:moveTo>
                    <a:pt x="48615" y="2603"/>
                  </a:moveTo>
                  <a:lnTo>
                    <a:pt x="48615" y="23037"/>
                  </a:lnTo>
                  <a:lnTo>
                    <a:pt x="52666" y="23253"/>
                  </a:lnTo>
                  <a:lnTo>
                    <a:pt x="52666" y="8775"/>
                  </a:lnTo>
                  <a:lnTo>
                    <a:pt x="58291" y="8775"/>
                  </a:lnTo>
                  <a:lnTo>
                    <a:pt x="56057" y="2984"/>
                  </a:lnTo>
                  <a:lnTo>
                    <a:pt x="48615" y="2603"/>
                  </a:lnTo>
                  <a:close/>
                </a:path>
                <a:path w="134619" h="27940">
                  <a:moveTo>
                    <a:pt x="66497" y="3517"/>
                  </a:moveTo>
                  <a:lnTo>
                    <a:pt x="61201" y="16319"/>
                  </a:lnTo>
                  <a:lnTo>
                    <a:pt x="65292" y="16319"/>
                  </a:lnTo>
                  <a:lnTo>
                    <a:pt x="68110" y="9575"/>
                  </a:lnTo>
                  <a:lnTo>
                    <a:pt x="73545" y="9575"/>
                  </a:lnTo>
                  <a:lnTo>
                    <a:pt x="73545" y="3898"/>
                  </a:lnTo>
                  <a:lnTo>
                    <a:pt x="66497" y="3517"/>
                  </a:lnTo>
                  <a:close/>
                </a:path>
                <a:path w="134619" h="27940">
                  <a:moveTo>
                    <a:pt x="29959" y="1612"/>
                  </a:moveTo>
                  <a:lnTo>
                    <a:pt x="29959" y="22072"/>
                  </a:lnTo>
                  <a:lnTo>
                    <a:pt x="44881" y="22847"/>
                  </a:lnTo>
                  <a:lnTo>
                    <a:pt x="44881" y="18948"/>
                  </a:lnTo>
                  <a:lnTo>
                    <a:pt x="35483" y="18453"/>
                  </a:lnTo>
                  <a:lnTo>
                    <a:pt x="35483" y="13601"/>
                  </a:lnTo>
                  <a:lnTo>
                    <a:pt x="43459" y="13601"/>
                  </a:lnTo>
                  <a:lnTo>
                    <a:pt x="43459" y="10629"/>
                  </a:lnTo>
                  <a:lnTo>
                    <a:pt x="35483" y="10223"/>
                  </a:lnTo>
                  <a:lnTo>
                    <a:pt x="35483" y="5600"/>
                  </a:lnTo>
                  <a:lnTo>
                    <a:pt x="44653" y="5600"/>
                  </a:lnTo>
                  <a:lnTo>
                    <a:pt x="44653" y="2387"/>
                  </a:lnTo>
                  <a:lnTo>
                    <a:pt x="29959" y="1612"/>
                  </a:lnTo>
                  <a:close/>
                </a:path>
                <a:path w="134619" h="27940">
                  <a:moveTo>
                    <a:pt x="43459" y="13601"/>
                  </a:moveTo>
                  <a:lnTo>
                    <a:pt x="35483" y="13601"/>
                  </a:lnTo>
                  <a:lnTo>
                    <a:pt x="43459" y="14008"/>
                  </a:lnTo>
                  <a:lnTo>
                    <a:pt x="43459" y="13601"/>
                  </a:lnTo>
                  <a:close/>
                </a:path>
                <a:path w="134619" h="27940">
                  <a:moveTo>
                    <a:pt x="44653" y="5600"/>
                  </a:moveTo>
                  <a:lnTo>
                    <a:pt x="35483" y="5600"/>
                  </a:lnTo>
                  <a:lnTo>
                    <a:pt x="44653" y="6083"/>
                  </a:lnTo>
                  <a:lnTo>
                    <a:pt x="44653" y="5600"/>
                  </a:lnTo>
                  <a:close/>
                </a:path>
                <a:path w="134619" h="27940">
                  <a:moveTo>
                    <a:pt x="18986" y="1041"/>
                  </a:moveTo>
                  <a:lnTo>
                    <a:pt x="18986" y="21488"/>
                  </a:lnTo>
                  <a:lnTo>
                    <a:pt x="24714" y="21793"/>
                  </a:lnTo>
                  <a:lnTo>
                    <a:pt x="24714" y="1346"/>
                  </a:lnTo>
                  <a:lnTo>
                    <a:pt x="18986" y="1041"/>
                  </a:lnTo>
                  <a:close/>
                </a:path>
                <a:path w="134619" h="27940">
                  <a:moveTo>
                    <a:pt x="419" y="16141"/>
                  </a:moveTo>
                  <a:lnTo>
                    <a:pt x="419" y="20192"/>
                  </a:lnTo>
                  <a:lnTo>
                    <a:pt x="2540" y="20789"/>
                  </a:lnTo>
                  <a:lnTo>
                    <a:pt x="4673" y="21145"/>
                  </a:lnTo>
                  <a:lnTo>
                    <a:pt x="9258" y="21399"/>
                  </a:lnTo>
                  <a:lnTo>
                    <a:pt x="11290" y="21031"/>
                  </a:lnTo>
                  <a:lnTo>
                    <a:pt x="14795" y="19100"/>
                  </a:lnTo>
                  <a:lnTo>
                    <a:pt x="15615" y="17691"/>
                  </a:lnTo>
                  <a:lnTo>
                    <a:pt x="8978" y="17691"/>
                  </a:lnTo>
                  <a:lnTo>
                    <a:pt x="4762" y="17462"/>
                  </a:lnTo>
                  <a:lnTo>
                    <a:pt x="2705" y="16992"/>
                  </a:lnTo>
                  <a:lnTo>
                    <a:pt x="419" y="16141"/>
                  </a:lnTo>
                  <a:close/>
                </a:path>
                <a:path w="134619" h="27940">
                  <a:moveTo>
                    <a:pt x="5829" y="0"/>
                  </a:moveTo>
                  <a:lnTo>
                    <a:pt x="3848" y="431"/>
                  </a:lnTo>
                  <a:lnTo>
                    <a:pt x="774" y="2374"/>
                  </a:lnTo>
                  <a:lnTo>
                    <a:pt x="66" y="3733"/>
                  </a:lnTo>
                  <a:lnTo>
                    <a:pt x="0" y="7454"/>
                  </a:lnTo>
                  <a:lnTo>
                    <a:pt x="533" y="8788"/>
                  </a:lnTo>
                  <a:lnTo>
                    <a:pt x="2400" y="10693"/>
                  </a:lnTo>
                  <a:lnTo>
                    <a:pt x="4178" y="11734"/>
                  </a:lnTo>
                  <a:lnTo>
                    <a:pt x="8435" y="13715"/>
                  </a:lnTo>
                  <a:lnTo>
                    <a:pt x="9296" y="14211"/>
                  </a:lnTo>
                  <a:lnTo>
                    <a:pt x="10032" y="14922"/>
                  </a:lnTo>
                  <a:lnTo>
                    <a:pt x="10210" y="15328"/>
                  </a:lnTo>
                  <a:lnTo>
                    <a:pt x="10198" y="17106"/>
                  </a:lnTo>
                  <a:lnTo>
                    <a:pt x="8978" y="17691"/>
                  </a:lnTo>
                  <a:lnTo>
                    <a:pt x="15615" y="17691"/>
                  </a:lnTo>
                  <a:lnTo>
                    <a:pt x="15748" y="17462"/>
                  </a:lnTo>
                  <a:lnTo>
                    <a:pt x="15733" y="13677"/>
                  </a:lnTo>
                  <a:lnTo>
                    <a:pt x="15252" y="12420"/>
                  </a:lnTo>
                  <a:lnTo>
                    <a:pt x="13436" y="10540"/>
                  </a:lnTo>
                  <a:lnTo>
                    <a:pt x="11772" y="9499"/>
                  </a:lnTo>
                  <a:lnTo>
                    <a:pt x="7531" y="7391"/>
                  </a:lnTo>
                  <a:lnTo>
                    <a:pt x="6464" y="6819"/>
                  </a:lnTo>
                  <a:lnTo>
                    <a:pt x="5626" y="6235"/>
                  </a:lnTo>
                  <a:lnTo>
                    <a:pt x="5384" y="5829"/>
                  </a:lnTo>
                  <a:lnTo>
                    <a:pt x="5384" y="4102"/>
                  </a:lnTo>
                  <a:lnTo>
                    <a:pt x="6540" y="3530"/>
                  </a:lnTo>
                  <a:lnTo>
                    <a:pt x="14147" y="3530"/>
                  </a:lnTo>
                  <a:lnTo>
                    <a:pt x="14147" y="1181"/>
                  </a:lnTo>
                  <a:lnTo>
                    <a:pt x="11595" y="546"/>
                  </a:lnTo>
                  <a:lnTo>
                    <a:pt x="9626" y="203"/>
                  </a:lnTo>
                  <a:lnTo>
                    <a:pt x="5829" y="0"/>
                  </a:lnTo>
                  <a:close/>
                </a:path>
                <a:path w="134619" h="27940">
                  <a:moveTo>
                    <a:pt x="14147" y="3530"/>
                  </a:moveTo>
                  <a:lnTo>
                    <a:pt x="6540" y="3530"/>
                  </a:lnTo>
                  <a:lnTo>
                    <a:pt x="10477" y="3733"/>
                  </a:lnTo>
                  <a:lnTo>
                    <a:pt x="12242" y="4216"/>
                  </a:lnTo>
                  <a:lnTo>
                    <a:pt x="14147" y="5067"/>
                  </a:lnTo>
                  <a:lnTo>
                    <a:pt x="14147" y="35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2938132" y="6918833"/>
              <a:ext cx="842010" cy="396875"/>
            </a:xfrm>
            <a:custGeom>
              <a:avLst/>
              <a:gdLst/>
              <a:ahLst/>
              <a:cxnLst/>
              <a:rect l="l" t="t" r="r" b="b"/>
              <a:pathLst>
                <a:path w="842010" h="396875">
                  <a:moveTo>
                    <a:pt x="50901" y="0"/>
                  </a:moveTo>
                  <a:lnTo>
                    <a:pt x="136931" y="4394"/>
                  </a:lnTo>
                </a:path>
                <a:path w="842010" h="396875">
                  <a:moveTo>
                    <a:pt x="50901" y="140449"/>
                  </a:moveTo>
                  <a:lnTo>
                    <a:pt x="186969" y="148348"/>
                  </a:lnTo>
                </a:path>
                <a:path w="842010" h="396875">
                  <a:moveTo>
                    <a:pt x="0" y="175564"/>
                  </a:moveTo>
                  <a:lnTo>
                    <a:pt x="215061" y="190487"/>
                  </a:lnTo>
                </a:path>
                <a:path w="842010" h="396875">
                  <a:moveTo>
                    <a:pt x="683818" y="180822"/>
                  </a:moveTo>
                  <a:lnTo>
                    <a:pt x="810221" y="189611"/>
                  </a:lnTo>
                </a:path>
                <a:path w="842010" h="396875">
                  <a:moveTo>
                    <a:pt x="682942" y="199263"/>
                  </a:moveTo>
                  <a:lnTo>
                    <a:pt x="809345" y="208038"/>
                  </a:lnTo>
                </a:path>
                <a:path w="842010" h="396875">
                  <a:moveTo>
                    <a:pt x="684695" y="263359"/>
                  </a:moveTo>
                  <a:lnTo>
                    <a:pt x="811098" y="272122"/>
                  </a:lnTo>
                </a:path>
                <a:path w="842010" h="396875">
                  <a:moveTo>
                    <a:pt x="646950" y="346735"/>
                  </a:moveTo>
                  <a:lnTo>
                    <a:pt x="841832" y="359041"/>
                  </a:lnTo>
                </a:path>
                <a:path w="842010" h="396875">
                  <a:moveTo>
                    <a:pt x="646950" y="383603"/>
                  </a:moveTo>
                  <a:lnTo>
                    <a:pt x="840943" y="39677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3073311" y="6159512"/>
              <a:ext cx="878840" cy="45085"/>
            </a:xfrm>
            <a:custGeom>
              <a:avLst/>
              <a:gdLst/>
              <a:ahLst/>
              <a:cxnLst/>
              <a:rect l="l" t="t" r="r" b="b"/>
              <a:pathLst>
                <a:path w="878839" h="45085">
                  <a:moveTo>
                    <a:pt x="0" y="26339"/>
                  </a:moveTo>
                  <a:lnTo>
                    <a:pt x="66713" y="0"/>
                  </a:lnTo>
                  <a:lnTo>
                    <a:pt x="285292" y="7023"/>
                  </a:lnTo>
                  <a:lnTo>
                    <a:pt x="233502" y="27216"/>
                  </a:lnTo>
                </a:path>
                <a:path w="878839" h="45085">
                  <a:moveTo>
                    <a:pt x="596455" y="37744"/>
                  </a:moveTo>
                  <a:lnTo>
                    <a:pt x="648703" y="15798"/>
                  </a:lnTo>
                  <a:lnTo>
                    <a:pt x="878687" y="23698"/>
                  </a:lnTo>
                  <a:lnTo>
                    <a:pt x="831303" y="447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3734282" y="6203848"/>
              <a:ext cx="166370" cy="40005"/>
            </a:xfrm>
            <a:custGeom>
              <a:avLst/>
              <a:gdLst/>
              <a:ahLst/>
              <a:cxnLst/>
              <a:rect l="l" t="t" r="r" b="b"/>
              <a:pathLst>
                <a:path w="166370" h="40004">
                  <a:moveTo>
                    <a:pt x="0" y="0"/>
                  </a:moveTo>
                  <a:lnTo>
                    <a:pt x="1320" y="34226"/>
                  </a:lnTo>
                  <a:lnTo>
                    <a:pt x="100063" y="39509"/>
                  </a:lnTo>
                  <a:lnTo>
                    <a:pt x="165925" y="1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3734282" y="6203848"/>
              <a:ext cx="166370" cy="40005"/>
            </a:xfrm>
            <a:custGeom>
              <a:avLst/>
              <a:gdLst/>
              <a:ahLst/>
              <a:cxnLst/>
              <a:rect l="l" t="t" r="r" b="b"/>
              <a:pathLst>
                <a:path w="166370" h="40004">
                  <a:moveTo>
                    <a:pt x="1320" y="34226"/>
                  </a:moveTo>
                  <a:lnTo>
                    <a:pt x="0" y="0"/>
                  </a:lnTo>
                  <a:lnTo>
                    <a:pt x="165925" y="1308"/>
                  </a:lnTo>
                  <a:lnTo>
                    <a:pt x="100063" y="39509"/>
                  </a:lnTo>
                  <a:lnTo>
                    <a:pt x="1320" y="3422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3251504" y="6195949"/>
              <a:ext cx="73660" cy="27940"/>
            </a:xfrm>
            <a:custGeom>
              <a:avLst/>
              <a:gdLst/>
              <a:ahLst/>
              <a:cxnLst/>
              <a:rect l="l" t="t" r="r" b="b"/>
              <a:pathLst>
                <a:path w="73660" h="27939">
                  <a:moveTo>
                    <a:pt x="73278" y="0"/>
                  </a:moveTo>
                  <a:lnTo>
                    <a:pt x="0" y="27647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327006" y="6154254"/>
              <a:ext cx="393700" cy="50165"/>
            </a:xfrm>
            <a:custGeom>
              <a:avLst/>
              <a:gdLst/>
              <a:ahLst/>
              <a:cxnLst/>
              <a:rect l="l" t="t" r="r" b="b"/>
              <a:pathLst>
                <a:path w="393700" h="50164">
                  <a:moveTo>
                    <a:pt x="0" y="40373"/>
                  </a:moveTo>
                  <a:lnTo>
                    <a:pt x="100063" y="0"/>
                  </a:lnTo>
                </a:path>
                <a:path w="393700" h="50164">
                  <a:moveTo>
                    <a:pt x="393268" y="10528"/>
                  </a:moveTo>
                  <a:lnTo>
                    <a:pt x="299338" y="5002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3560508" y="6206032"/>
              <a:ext cx="63500" cy="28575"/>
            </a:xfrm>
            <a:custGeom>
              <a:avLst/>
              <a:gdLst/>
              <a:ahLst/>
              <a:cxnLst/>
              <a:rect l="l" t="t" r="r" b="b"/>
              <a:pathLst>
                <a:path w="63500" h="28575">
                  <a:moveTo>
                    <a:pt x="63207" y="0"/>
                  </a:moveTo>
                  <a:lnTo>
                    <a:pt x="0" y="28092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3147948" y="6185408"/>
              <a:ext cx="145415" cy="37465"/>
            </a:xfrm>
            <a:custGeom>
              <a:avLst/>
              <a:gdLst/>
              <a:ahLst/>
              <a:cxnLst/>
              <a:rect l="l" t="t" r="r" b="b"/>
              <a:pathLst>
                <a:path w="145414" h="37464">
                  <a:moveTo>
                    <a:pt x="3009" y="0"/>
                  </a:moveTo>
                  <a:lnTo>
                    <a:pt x="0" y="32054"/>
                  </a:lnTo>
                  <a:lnTo>
                    <a:pt x="381" y="34239"/>
                  </a:lnTo>
                  <a:lnTo>
                    <a:pt x="56997" y="36868"/>
                  </a:lnTo>
                  <a:lnTo>
                    <a:pt x="144843" y="3962"/>
                  </a:lnTo>
                  <a:lnTo>
                    <a:pt x="300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3370033" y="6168288"/>
              <a:ext cx="283845" cy="28575"/>
            </a:xfrm>
            <a:custGeom>
              <a:avLst/>
              <a:gdLst/>
              <a:ahLst/>
              <a:cxnLst/>
              <a:rect l="l" t="t" r="r" b="b"/>
              <a:pathLst>
                <a:path w="283845" h="28575">
                  <a:moveTo>
                    <a:pt x="0" y="19316"/>
                  </a:moveTo>
                  <a:lnTo>
                    <a:pt x="56184" y="0"/>
                  </a:lnTo>
                  <a:lnTo>
                    <a:pt x="283540" y="6146"/>
                  </a:lnTo>
                  <a:lnTo>
                    <a:pt x="232625" y="281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3435388" y="6195949"/>
              <a:ext cx="163195" cy="35560"/>
            </a:xfrm>
            <a:custGeom>
              <a:avLst/>
              <a:gdLst/>
              <a:ahLst/>
              <a:cxnLst/>
              <a:rect l="l" t="t" r="r" b="b"/>
              <a:pathLst>
                <a:path w="163195" h="35560">
                  <a:moveTo>
                    <a:pt x="0" y="0"/>
                  </a:moveTo>
                  <a:lnTo>
                    <a:pt x="1308" y="34226"/>
                  </a:lnTo>
                  <a:lnTo>
                    <a:pt x="82943" y="35547"/>
                  </a:lnTo>
                  <a:lnTo>
                    <a:pt x="162877" y="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2989948" y="6195949"/>
              <a:ext cx="784860" cy="1464310"/>
            </a:xfrm>
            <a:custGeom>
              <a:avLst/>
              <a:gdLst/>
              <a:ahLst/>
              <a:cxnLst/>
              <a:rect l="l" t="t" r="r" b="b"/>
              <a:pathLst>
                <a:path w="784860" h="1464309">
                  <a:moveTo>
                    <a:pt x="446747" y="34226"/>
                  </a:moveTo>
                  <a:lnTo>
                    <a:pt x="445439" y="0"/>
                  </a:lnTo>
                  <a:lnTo>
                    <a:pt x="608317" y="444"/>
                  </a:lnTo>
                  <a:lnTo>
                    <a:pt x="528383" y="35547"/>
                  </a:lnTo>
                  <a:lnTo>
                    <a:pt x="446747" y="34226"/>
                  </a:lnTo>
                  <a:close/>
                </a:path>
                <a:path w="784860" h="1464309">
                  <a:moveTo>
                    <a:pt x="0" y="1389164"/>
                  </a:moveTo>
                  <a:lnTo>
                    <a:pt x="784771" y="1463776"/>
                  </a:lnTo>
                  <a:lnTo>
                    <a:pt x="783894" y="1332102"/>
                  </a:lnTo>
                  <a:lnTo>
                    <a:pt x="0" y="1268018"/>
                  </a:lnTo>
                  <a:lnTo>
                    <a:pt x="0" y="13891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2952203" y="7595641"/>
              <a:ext cx="15240" cy="59055"/>
            </a:xfrm>
            <a:custGeom>
              <a:avLst/>
              <a:gdLst/>
              <a:ahLst/>
              <a:cxnLst/>
              <a:rect l="l" t="t" r="r" b="b"/>
              <a:pathLst>
                <a:path w="15239" h="59054">
                  <a:moveTo>
                    <a:pt x="13169" y="0"/>
                  </a:moveTo>
                  <a:lnTo>
                    <a:pt x="0" y="0"/>
                  </a:lnTo>
                  <a:lnTo>
                    <a:pt x="888" y="57061"/>
                  </a:lnTo>
                  <a:lnTo>
                    <a:pt x="14922" y="58813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2952203" y="7595641"/>
              <a:ext cx="15240" cy="59055"/>
            </a:xfrm>
            <a:custGeom>
              <a:avLst/>
              <a:gdLst/>
              <a:ahLst/>
              <a:cxnLst/>
              <a:rect l="l" t="t" r="r" b="b"/>
              <a:pathLst>
                <a:path w="15239" h="59054">
                  <a:moveTo>
                    <a:pt x="0" y="0"/>
                  </a:moveTo>
                  <a:lnTo>
                    <a:pt x="13169" y="0"/>
                  </a:lnTo>
                  <a:lnTo>
                    <a:pt x="14922" y="58813"/>
                  </a:lnTo>
                  <a:lnTo>
                    <a:pt x="888" y="57061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2952203" y="7595641"/>
              <a:ext cx="13335" cy="58419"/>
            </a:xfrm>
            <a:custGeom>
              <a:avLst/>
              <a:gdLst/>
              <a:ahLst/>
              <a:cxnLst/>
              <a:rect l="l" t="t" r="r" b="b"/>
              <a:pathLst>
                <a:path w="13335" h="58420">
                  <a:moveTo>
                    <a:pt x="13169" y="0"/>
                  </a:moveTo>
                  <a:lnTo>
                    <a:pt x="0" y="0"/>
                  </a:lnTo>
                  <a:lnTo>
                    <a:pt x="888" y="57061"/>
                  </a:lnTo>
                  <a:lnTo>
                    <a:pt x="7035" y="57924"/>
                  </a:lnTo>
                  <a:lnTo>
                    <a:pt x="6146" y="45643"/>
                  </a:lnTo>
                  <a:lnTo>
                    <a:pt x="13169" y="47409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2952203" y="7595641"/>
              <a:ext cx="13335" cy="58419"/>
            </a:xfrm>
            <a:custGeom>
              <a:avLst/>
              <a:gdLst/>
              <a:ahLst/>
              <a:cxnLst/>
              <a:rect l="l" t="t" r="r" b="b"/>
              <a:pathLst>
                <a:path w="13335" h="58420">
                  <a:moveTo>
                    <a:pt x="7035" y="57924"/>
                  </a:moveTo>
                  <a:lnTo>
                    <a:pt x="888" y="57061"/>
                  </a:lnTo>
                  <a:lnTo>
                    <a:pt x="0" y="0"/>
                  </a:lnTo>
                  <a:lnTo>
                    <a:pt x="13169" y="0"/>
                  </a:lnTo>
                  <a:lnTo>
                    <a:pt x="13169" y="47409"/>
                  </a:lnTo>
                  <a:lnTo>
                    <a:pt x="6146" y="45643"/>
                  </a:lnTo>
                  <a:lnTo>
                    <a:pt x="7035" y="5792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2946057" y="7690459"/>
              <a:ext cx="10795" cy="33655"/>
            </a:xfrm>
            <a:custGeom>
              <a:avLst/>
              <a:gdLst/>
              <a:ahLst/>
              <a:cxnLst/>
              <a:rect l="l" t="t" r="r" b="b"/>
              <a:pathLst>
                <a:path w="10794" h="33654">
                  <a:moveTo>
                    <a:pt x="10541" y="0"/>
                  </a:moveTo>
                  <a:lnTo>
                    <a:pt x="0" y="0"/>
                  </a:lnTo>
                  <a:lnTo>
                    <a:pt x="0" y="33337"/>
                  </a:lnTo>
                  <a:lnTo>
                    <a:pt x="10541" y="33337"/>
                  </a:lnTo>
                  <a:lnTo>
                    <a:pt x="10541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2946057" y="7690459"/>
              <a:ext cx="10795" cy="33655"/>
            </a:xfrm>
            <a:custGeom>
              <a:avLst/>
              <a:gdLst/>
              <a:ahLst/>
              <a:cxnLst/>
              <a:rect l="l" t="t" r="r" b="b"/>
              <a:pathLst>
                <a:path w="10794" h="33654">
                  <a:moveTo>
                    <a:pt x="0" y="0"/>
                  </a:moveTo>
                  <a:lnTo>
                    <a:pt x="0" y="33337"/>
                  </a:lnTo>
                  <a:lnTo>
                    <a:pt x="10540" y="33337"/>
                  </a:lnTo>
                  <a:lnTo>
                    <a:pt x="10540" y="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2949587" y="7710627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19" h="13334">
                  <a:moveTo>
                    <a:pt x="7010" y="0"/>
                  </a:moveTo>
                  <a:lnTo>
                    <a:pt x="0" y="889"/>
                  </a:lnTo>
                  <a:lnTo>
                    <a:pt x="0" y="11417"/>
                  </a:lnTo>
                  <a:lnTo>
                    <a:pt x="7010" y="13169"/>
                  </a:lnTo>
                  <a:lnTo>
                    <a:pt x="70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2938970" y="7710627"/>
              <a:ext cx="31750" cy="59055"/>
            </a:xfrm>
            <a:custGeom>
              <a:avLst/>
              <a:gdLst/>
              <a:ahLst/>
              <a:cxnLst/>
              <a:rect l="l" t="t" r="r" b="b"/>
              <a:pathLst>
                <a:path w="31750" h="59054">
                  <a:moveTo>
                    <a:pt x="10617" y="889"/>
                  </a:moveTo>
                  <a:lnTo>
                    <a:pt x="10617" y="11417"/>
                  </a:lnTo>
                  <a:lnTo>
                    <a:pt x="17627" y="13169"/>
                  </a:lnTo>
                  <a:lnTo>
                    <a:pt x="17627" y="0"/>
                  </a:lnTo>
                  <a:lnTo>
                    <a:pt x="10617" y="889"/>
                  </a:lnTo>
                  <a:close/>
                </a:path>
                <a:path w="31750" h="59054">
                  <a:moveTo>
                    <a:pt x="0" y="58826"/>
                  </a:moveTo>
                  <a:lnTo>
                    <a:pt x="23774" y="56197"/>
                  </a:lnTo>
                  <a:lnTo>
                    <a:pt x="30797" y="56197"/>
                  </a:lnTo>
                  <a:lnTo>
                    <a:pt x="29908" y="39509"/>
                  </a:lnTo>
                  <a:lnTo>
                    <a:pt x="31673" y="32486"/>
                  </a:lnTo>
                  <a:lnTo>
                    <a:pt x="18503" y="27228"/>
                  </a:lnTo>
                  <a:lnTo>
                    <a:pt x="1320" y="258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2950451" y="7767701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0" y="1755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2937001" y="7736751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76" y="0"/>
                  </a:moveTo>
                  <a:lnTo>
                    <a:pt x="7810" y="0"/>
                  </a:lnTo>
                  <a:lnTo>
                    <a:pt x="0" y="7366"/>
                  </a:lnTo>
                  <a:lnTo>
                    <a:pt x="0" y="25552"/>
                  </a:lnTo>
                  <a:lnTo>
                    <a:pt x="7810" y="32905"/>
                  </a:lnTo>
                  <a:lnTo>
                    <a:pt x="27076" y="32905"/>
                  </a:lnTo>
                  <a:lnTo>
                    <a:pt x="34886" y="25552"/>
                  </a:lnTo>
                  <a:lnTo>
                    <a:pt x="34886" y="7366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6" name="object 566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2937001" y="7736751"/>
              <a:ext cx="34886" cy="32905"/>
            </a:xfrm>
            <a:prstGeom prst="rect">
              <a:avLst/>
            </a:prstGeom>
          </p:spPr>
        </p:pic>
        <p:sp>
          <p:nvSpPr>
            <p:cNvPr id="567" name="object 567"/>
            <p:cNvSpPr/>
            <p:nvPr/>
          </p:nvSpPr>
          <p:spPr>
            <a:xfrm>
              <a:off x="2937001" y="7736751"/>
              <a:ext cx="916305" cy="121920"/>
            </a:xfrm>
            <a:custGeom>
              <a:avLst/>
              <a:gdLst/>
              <a:ahLst/>
              <a:cxnLst/>
              <a:rect l="l" t="t" r="r" b="b"/>
              <a:pathLst>
                <a:path w="916304" h="121920">
                  <a:moveTo>
                    <a:pt x="34886" y="16446"/>
                  </a:moveTo>
                  <a:lnTo>
                    <a:pt x="34886" y="25552"/>
                  </a:lnTo>
                  <a:lnTo>
                    <a:pt x="27076" y="32905"/>
                  </a:lnTo>
                  <a:lnTo>
                    <a:pt x="17437" y="32905"/>
                  </a:lnTo>
                  <a:lnTo>
                    <a:pt x="7810" y="32905"/>
                  </a:lnTo>
                  <a:lnTo>
                    <a:pt x="0" y="25552"/>
                  </a:lnTo>
                  <a:lnTo>
                    <a:pt x="0" y="16446"/>
                  </a:lnTo>
                  <a:lnTo>
                    <a:pt x="0" y="7366"/>
                  </a:lnTo>
                  <a:lnTo>
                    <a:pt x="7810" y="0"/>
                  </a:lnTo>
                  <a:lnTo>
                    <a:pt x="17437" y="0"/>
                  </a:lnTo>
                  <a:lnTo>
                    <a:pt x="27076" y="0"/>
                  </a:lnTo>
                  <a:lnTo>
                    <a:pt x="34886" y="7366"/>
                  </a:lnTo>
                  <a:lnTo>
                    <a:pt x="34886" y="16446"/>
                  </a:lnTo>
                  <a:close/>
                </a:path>
                <a:path w="916304" h="121920">
                  <a:moveTo>
                    <a:pt x="9867" y="22390"/>
                  </a:moveTo>
                  <a:lnTo>
                    <a:pt x="25018" y="10528"/>
                  </a:lnTo>
                </a:path>
                <a:path w="916304" h="121920">
                  <a:moveTo>
                    <a:pt x="23355" y="24028"/>
                  </a:moveTo>
                  <a:lnTo>
                    <a:pt x="11518" y="8890"/>
                  </a:lnTo>
                </a:path>
                <a:path w="916304" h="121920">
                  <a:moveTo>
                    <a:pt x="911834" y="84048"/>
                  </a:moveTo>
                  <a:lnTo>
                    <a:pt x="885139" y="86245"/>
                  </a:lnTo>
                  <a:lnTo>
                    <a:pt x="876350" y="90627"/>
                  </a:lnTo>
                  <a:lnTo>
                    <a:pt x="876350" y="104673"/>
                  </a:lnTo>
                  <a:lnTo>
                    <a:pt x="879868" y="118732"/>
                  </a:lnTo>
                  <a:lnTo>
                    <a:pt x="894778" y="119621"/>
                  </a:lnTo>
                  <a:lnTo>
                    <a:pt x="908837" y="121373"/>
                  </a:lnTo>
                  <a:lnTo>
                    <a:pt x="915860" y="111696"/>
                  </a:lnTo>
                  <a:lnTo>
                    <a:pt x="911834" y="840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3829164" y="7855470"/>
              <a:ext cx="0" cy="17780"/>
            </a:xfrm>
            <a:custGeom>
              <a:avLst/>
              <a:gdLst/>
              <a:ahLst/>
              <a:cxnLst/>
              <a:rect l="l" t="t" r="r" b="b"/>
              <a:pathLst>
                <a:path h="17779">
                  <a:moveTo>
                    <a:pt x="0" y="175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3814825" y="7824520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76" y="0"/>
                  </a:moveTo>
                  <a:lnTo>
                    <a:pt x="7797" y="0"/>
                  </a:lnTo>
                  <a:lnTo>
                    <a:pt x="0" y="7378"/>
                  </a:lnTo>
                  <a:lnTo>
                    <a:pt x="0" y="25565"/>
                  </a:lnTo>
                  <a:lnTo>
                    <a:pt x="7797" y="32918"/>
                  </a:lnTo>
                  <a:lnTo>
                    <a:pt x="27076" y="32918"/>
                  </a:lnTo>
                  <a:lnTo>
                    <a:pt x="34886" y="25565"/>
                  </a:lnTo>
                  <a:lnTo>
                    <a:pt x="34886" y="7378"/>
                  </a:lnTo>
                  <a:lnTo>
                    <a:pt x="270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0" name="object 570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814825" y="7824520"/>
              <a:ext cx="34886" cy="32918"/>
            </a:xfrm>
            <a:prstGeom prst="rect">
              <a:avLst/>
            </a:prstGeom>
          </p:spPr>
        </p:pic>
        <p:sp>
          <p:nvSpPr>
            <p:cNvPr id="571" name="object 571"/>
            <p:cNvSpPr/>
            <p:nvPr/>
          </p:nvSpPr>
          <p:spPr>
            <a:xfrm>
              <a:off x="3814825" y="7774711"/>
              <a:ext cx="34925" cy="83185"/>
            </a:xfrm>
            <a:custGeom>
              <a:avLst/>
              <a:gdLst/>
              <a:ahLst/>
              <a:cxnLst/>
              <a:rect l="l" t="t" r="r" b="b"/>
              <a:pathLst>
                <a:path w="34925" h="83184">
                  <a:moveTo>
                    <a:pt x="34886" y="66268"/>
                  </a:moveTo>
                  <a:lnTo>
                    <a:pt x="34886" y="75374"/>
                  </a:lnTo>
                  <a:lnTo>
                    <a:pt x="27076" y="82727"/>
                  </a:lnTo>
                  <a:lnTo>
                    <a:pt x="17449" y="82727"/>
                  </a:lnTo>
                  <a:lnTo>
                    <a:pt x="7797" y="82727"/>
                  </a:lnTo>
                  <a:lnTo>
                    <a:pt x="0" y="75374"/>
                  </a:lnTo>
                  <a:lnTo>
                    <a:pt x="0" y="66268"/>
                  </a:lnTo>
                  <a:lnTo>
                    <a:pt x="0" y="57188"/>
                  </a:lnTo>
                  <a:lnTo>
                    <a:pt x="7797" y="49809"/>
                  </a:lnTo>
                  <a:lnTo>
                    <a:pt x="17449" y="49809"/>
                  </a:lnTo>
                  <a:lnTo>
                    <a:pt x="27076" y="49809"/>
                  </a:lnTo>
                  <a:lnTo>
                    <a:pt x="34886" y="57188"/>
                  </a:lnTo>
                  <a:lnTo>
                    <a:pt x="34886" y="66268"/>
                  </a:lnTo>
                  <a:close/>
                </a:path>
                <a:path w="34925" h="83184">
                  <a:moveTo>
                    <a:pt x="9880" y="72199"/>
                  </a:moveTo>
                  <a:lnTo>
                    <a:pt x="25019" y="60363"/>
                  </a:lnTo>
                </a:path>
                <a:path w="34925" h="83184">
                  <a:moveTo>
                    <a:pt x="23368" y="73850"/>
                  </a:moveTo>
                  <a:lnTo>
                    <a:pt x="11518" y="58699"/>
                  </a:lnTo>
                </a:path>
                <a:path w="34925" h="83184">
                  <a:moveTo>
                    <a:pt x="9931" y="0"/>
                  </a:moveTo>
                  <a:lnTo>
                    <a:pt x="21348" y="0"/>
                  </a:lnTo>
                  <a:lnTo>
                    <a:pt x="21348" y="36004"/>
                  </a:lnTo>
                  <a:lnTo>
                    <a:pt x="9931" y="36004"/>
                  </a:lnTo>
                  <a:lnTo>
                    <a:pt x="993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3827398" y="7796657"/>
              <a:ext cx="10160" cy="14604"/>
            </a:xfrm>
            <a:custGeom>
              <a:avLst/>
              <a:gdLst/>
              <a:ahLst/>
              <a:cxnLst/>
              <a:rect l="l" t="t" r="r" b="b"/>
              <a:pathLst>
                <a:path w="10160" h="14604">
                  <a:moveTo>
                    <a:pt x="9651" y="0"/>
                  </a:moveTo>
                  <a:lnTo>
                    <a:pt x="0" y="889"/>
                  </a:lnTo>
                  <a:lnTo>
                    <a:pt x="0" y="13169"/>
                  </a:lnTo>
                  <a:lnTo>
                    <a:pt x="8775" y="14058"/>
                  </a:lnTo>
                  <a:lnTo>
                    <a:pt x="96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2939935" y="7593888"/>
              <a:ext cx="914400" cy="217170"/>
            </a:xfrm>
            <a:custGeom>
              <a:avLst/>
              <a:gdLst/>
              <a:ahLst/>
              <a:cxnLst/>
              <a:rect l="l" t="t" r="r" b="b"/>
              <a:pathLst>
                <a:path w="914400" h="217170">
                  <a:moveTo>
                    <a:pt x="887463" y="203657"/>
                  </a:moveTo>
                  <a:lnTo>
                    <a:pt x="887463" y="215938"/>
                  </a:lnTo>
                  <a:lnTo>
                    <a:pt x="896238" y="216827"/>
                  </a:lnTo>
                  <a:lnTo>
                    <a:pt x="897115" y="202768"/>
                  </a:lnTo>
                  <a:lnTo>
                    <a:pt x="887463" y="203657"/>
                  </a:lnTo>
                  <a:close/>
                </a:path>
                <a:path w="914400" h="217170">
                  <a:moveTo>
                    <a:pt x="887463" y="180822"/>
                  </a:moveTo>
                  <a:lnTo>
                    <a:pt x="887463" y="215938"/>
                  </a:lnTo>
                </a:path>
                <a:path w="914400" h="217170">
                  <a:moveTo>
                    <a:pt x="912850" y="142633"/>
                  </a:moveTo>
                  <a:lnTo>
                    <a:pt x="902385" y="143967"/>
                  </a:lnTo>
                  <a:lnTo>
                    <a:pt x="903274" y="71983"/>
                  </a:lnTo>
                  <a:lnTo>
                    <a:pt x="889228" y="80759"/>
                  </a:lnTo>
                  <a:lnTo>
                    <a:pt x="0" y="0"/>
                  </a:lnTo>
                </a:path>
                <a:path w="914400" h="217170">
                  <a:moveTo>
                    <a:pt x="910221" y="153174"/>
                  </a:moveTo>
                  <a:lnTo>
                    <a:pt x="876058" y="150114"/>
                  </a:lnTo>
                  <a:lnTo>
                    <a:pt x="876934" y="79883"/>
                  </a:lnTo>
                  <a:lnTo>
                    <a:pt x="889228" y="80759"/>
                  </a:lnTo>
                  <a:lnTo>
                    <a:pt x="903274" y="71983"/>
                  </a:lnTo>
                  <a:lnTo>
                    <a:pt x="902385" y="143967"/>
                  </a:lnTo>
                  <a:lnTo>
                    <a:pt x="913803" y="146596"/>
                  </a:lnTo>
                  <a:lnTo>
                    <a:pt x="910221" y="15317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3816870" y="7672019"/>
              <a:ext cx="26670" cy="68580"/>
            </a:xfrm>
            <a:custGeom>
              <a:avLst/>
              <a:gdLst/>
              <a:ahLst/>
              <a:cxnLst/>
              <a:rect l="l" t="t" r="r" b="b"/>
              <a:pathLst>
                <a:path w="26670" h="68579">
                  <a:moveTo>
                    <a:pt x="26339" y="0"/>
                  </a:moveTo>
                  <a:lnTo>
                    <a:pt x="12293" y="2628"/>
                  </a:lnTo>
                  <a:lnTo>
                    <a:pt x="5270" y="3505"/>
                  </a:lnTo>
                  <a:lnTo>
                    <a:pt x="6146" y="62318"/>
                  </a:lnTo>
                  <a:lnTo>
                    <a:pt x="0" y="68465"/>
                  </a:lnTo>
                  <a:lnTo>
                    <a:pt x="9651" y="62318"/>
                  </a:lnTo>
                  <a:lnTo>
                    <a:pt x="8775" y="51777"/>
                  </a:lnTo>
                  <a:lnTo>
                    <a:pt x="13157" y="50901"/>
                  </a:lnTo>
                  <a:lnTo>
                    <a:pt x="14046" y="27203"/>
                  </a:lnTo>
                  <a:lnTo>
                    <a:pt x="25463" y="26327"/>
                  </a:lnTo>
                  <a:lnTo>
                    <a:pt x="2633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3816870" y="7672019"/>
              <a:ext cx="26670" cy="68580"/>
            </a:xfrm>
            <a:custGeom>
              <a:avLst/>
              <a:gdLst/>
              <a:ahLst/>
              <a:cxnLst/>
              <a:rect l="l" t="t" r="r" b="b"/>
              <a:pathLst>
                <a:path w="26670" h="68579">
                  <a:moveTo>
                    <a:pt x="0" y="68465"/>
                  </a:moveTo>
                  <a:lnTo>
                    <a:pt x="6146" y="62318"/>
                  </a:lnTo>
                  <a:lnTo>
                    <a:pt x="5270" y="3505"/>
                  </a:lnTo>
                  <a:lnTo>
                    <a:pt x="12293" y="2628"/>
                  </a:lnTo>
                  <a:lnTo>
                    <a:pt x="26339" y="0"/>
                  </a:lnTo>
                  <a:lnTo>
                    <a:pt x="25463" y="26327"/>
                  </a:lnTo>
                  <a:lnTo>
                    <a:pt x="14046" y="27203"/>
                  </a:lnTo>
                  <a:lnTo>
                    <a:pt x="13157" y="50901"/>
                  </a:lnTo>
                  <a:lnTo>
                    <a:pt x="8775" y="51777"/>
                  </a:lnTo>
                  <a:lnTo>
                    <a:pt x="9651" y="62318"/>
                  </a:lnTo>
                  <a:lnTo>
                    <a:pt x="0" y="684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3823017" y="7734338"/>
              <a:ext cx="24765" cy="6350"/>
            </a:xfrm>
            <a:custGeom>
              <a:avLst/>
              <a:gdLst/>
              <a:ahLst/>
              <a:cxnLst/>
              <a:rect l="l" t="t" r="r" b="b"/>
              <a:pathLst>
                <a:path w="24764" h="6350">
                  <a:moveTo>
                    <a:pt x="0" y="0"/>
                  </a:moveTo>
                  <a:lnTo>
                    <a:pt x="17551" y="876"/>
                  </a:lnTo>
                  <a:lnTo>
                    <a:pt x="16675" y="5270"/>
                  </a:lnTo>
                  <a:lnTo>
                    <a:pt x="24574" y="6146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2932379" y="7517511"/>
              <a:ext cx="897255" cy="425450"/>
            </a:xfrm>
            <a:custGeom>
              <a:avLst/>
              <a:gdLst/>
              <a:ahLst/>
              <a:cxnLst/>
              <a:rect l="l" t="t" r="r" b="b"/>
              <a:pathLst>
                <a:path w="897254" h="425450">
                  <a:moveTo>
                    <a:pt x="0" y="146596"/>
                  </a:moveTo>
                  <a:lnTo>
                    <a:pt x="33007" y="146596"/>
                  </a:lnTo>
                  <a:lnTo>
                    <a:pt x="34747" y="136944"/>
                  </a:lnTo>
                  <a:lnTo>
                    <a:pt x="21590" y="138696"/>
                  </a:lnTo>
                  <a:lnTo>
                    <a:pt x="7912" y="138696"/>
                  </a:lnTo>
                </a:path>
                <a:path w="897254" h="425450">
                  <a:moveTo>
                    <a:pt x="33007" y="146596"/>
                  </a:moveTo>
                  <a:lnTo>
                    <a:pt x="883615" y="226491"/>
                  </a:lnTo>
                </a:path>
                <a:path w="897254" h="425450">
                  <a:moveTo>
                    <a:pt x="860806" y="186982"/>
                  </a:moveTo>
                  <a:lnTo>
                    <a:pt x="860806" y="196684"/>
                  </a:lnTo>
                  <a:lnTo>
                    <a:pt x="853528" y="204533"/>
                  </a:lnTo>
                  <a:lnTo>
                    <a:pt x="844550" y="204533"/>
                  </a:lnTo>
                  <a:lnTo>
                    <a:pt x="835583" y="204533"/>
                  </a:lnTo>
                  <a:lnTo>
                    <a:pt x="828319" y="196684"/>
                  </a:lnTo>
                  <a:lnTo>
                    <a:pt x="828319" y="186982"/>
                  </a:lnTo>
                  <a:lnTo>
                    <a:pt x="828319" y="177279"/>
                  </a:lnTo>
                  <a:lnTo>
                    <a:pt x="835583" y="169430"/>
                  </a:lnTo>
                  <a:lnTo>
                    <a:pt x="844550" y="169430"/>
                  </a:lnTo>
                  <a:lnTo>
                    <a:pt x="853528" y="169430"/>
                  </a:lnTo>
                  <a:lnTo>
                    <a:pt x="860806" y="177279"/>
                  </a:lnTo>
                  <a:lnTo>
                    <a:pt x="860806" y="186982"/>
                  </a:lnTo>
                  <a:close/>
                </a:path>
                <a:path w="897254" h="425450">
                  <a:moveTo>
                    <a:pt x="618515" y="160642"/>
                  </a:moveTo>
                  <a:lnTo>
                    <a:pt x="618515" y="170345"/>
                  </a:lnTo>
                  <a:lnTo>
                    <a:pt x="611251" y="178206"/>
                  </a:lnTo>
                  <a:lnTo>
                    <a:pt x="602272" y="178206"/>
                  </a:lnTo>
                  <a:lnTo>
                    <a:pt x="593305" y="178206"/>
                  </a:lnTo>
                  <a:lnTo>
                    <a:pt x="586028" y="170345"/>
                  </a:lnTo>
                  <a:lnTo>
                    <a:pt x="586028" y="160642"/>
                  </a:lnTo>
                  <a:lnTo>
                    <a:pt x="586028" y="150939"/>
                  </a:lnTo>
                  <a:lnTo>
                    <a:pt x="593305" y="143078"/>
                  </a:lnTo>
                  <a:lnTo>
                    <a:pt x="602272" y="143078"/>
                  </a:lnTo>
                  <a:lnTo>
                    <a:pt x="611251" y="143078"/>
                  </a:lnTo>
                  <a:lnTo>
                    <a:pt x="618515" y="150939"/>
                  </a:lnTo>
                  <a:lnTo>
                    <a:pt x="618515" y="160642"/>
                  </a:lnTo>
                  <a:close/>
                </a:path>
                <a:path w="897254" h="425450">
                  <a:moveTo>
                    <a:pt x="310400" y="132549"/>
                  </a:moveTo>
                  <a:lnTo>
                    <a:pt x="310400" y="142252"/>
                  </a:lnTo>
                  <a:lnTo>
                    <a:pt x="303123" y="150113"/>
                  </a:lnTo>
                  <a:lnTo>
                    <a:pt x="294157" y="150113"/>
                  </a:lnTo>
                  <a:lnTo>
                    <a:pt x="285191" y="150113"/>
                  </a:lnTo>
                  <a:lnTo>
                    <a:pt x="277926" y="142252"/>
                  </a:lnTo>
                  <a:lnTo>
                    <a:pt x="277926" y="132549"/>
                  </a:lnTo>
                  <a:lnTo>
                    <a:pt x="277926" y="122872"/>
                  </a:lnTo>
                  <a:lnTo>
                    <a:pt x="285191" y="114998"/>
                  </a:lnTo>
                  <a:lnTo>
                    <a:pt x="294157" y="114998"/>
                  </a:lnTo>
                  <a:lnTo>
                    <a:pt x="303123" y="114998"/>
                  </a:lnTo>
                  <a:lnTo>
                    <a:pt x="310400" y="122872"/>
                  </a:lnTo>
                  <a:lnTo>
                    <a:pt x="310400" y="132549"/>
                  </a:lnTo>
                  <a:close/>
                </a:path>
                <a:path w="897254" h="425450">
                  <a:moveTo>
                    <a:pt x="85674" y="114998"/>
                  </a:moveTo>
                  <a:lnTo>
                    <a:pt x="85674" y="124688"/>
                  </a:lnTo>
                  <a:lnTo>
                    <a:pt x="78409" y="132549"/>
                  </a:lnTo>
                  <a:lnTo>
                    <a:pt x="69430" y="132549"/>
                  </a:lnTo>
                  <a:lnTo>
                    <a:pt x="60464" y="132549"/>
                  </a:lnTo>
                  <a:lnTo>
                    <a:pt x="53200" y="124688"/>
                  </a:lnTo>
                  <a:lnTo>
                    <a:pt x="53200" y="114998"/>
                  </a:lnTo>
                  <a:lnTo>
                    <a:pt x="53200" y="105308"/>
                  </a:lnTo>
                  <a:lnTo>
                    <a:pt x="60464" y="97447"/>
                  </a:lnTo>
                  <a:lnTo>
                    <a:pt x="69430" y="97447"/>
                  </a:lnTo>
                  <a:lnTo>
                    <a:pt x="78409" y="97447"/>
                  </a:lnTo>
                  <a:lnTo>
                    <a:pt x="85674" y="105308"/>
                  </a:lnTo>
                  <a:lnTo>
                    <a:pt x="85674" y="114998"/>
                  </a:lnTo>
                  <a:close/>
                </a:path>
                <a:path w="897254" h="425450">
                  <a:moveTo>
                    <a:pt x="40043" y="326555"/>
                  </a:moveTo>
                  <a:lnTo>
                    <a:pt x="40043" y="331406"/>
                  </a:lnTo>
                  <a:lnTo>
                    <a:pt x="36118" y="335330"/>
                  </a:lnTo>
                  <a:lnTo>
                    <a:pt x="31267" y="335330"/>
                  </a:lnTo>
                  <a:lnTo>
                    <a:pt x="26416" y="335330"/>
                  </a:lnTo>
                  <a:lnTo>
                    <a:pt x="22491" y="331406"/>
                  </a:lnTo>
                  <a:lnTo>
                    <a:pt x="22491" y="326555"/>
                  </a:lnTo>
                  <a:lnTo>
                    <a:pt x="22491" y="321703"/>
                  </a:lnTo>
                  <a:lnTo>
                    <a:pt x="26416" y="317779"/>
                  </a:lnTo>
                  <a:lnTo>
                    <a:pt x="31267" y="317779"/>
                  </a:lnTo>
                  <a:lnTo>
                    <a:pt x="36118" y="317779"/>
                  </a:lnTo>
                  <a:lnTo>
                    <a:pt x="40043" y="321703"/>
                  </a:lnTo>
                  <a:lnTo>
                    <a:pt x="40043" y="326555"/>
                  </a:lnTo>
                  <a:close/>
                </a:path>
                <a:path w="897254" h="425450">
                  <a:moveTo>
                    <a:pt x="896797" y="416102"/>
                  </a:moveTo>
                  <a:lnTo>
                    <a:pt x="896797" y="420941"/>
                  </a:lnTo>
                  <a:lnTo>
                    <a:pt x="892873" y="424878"/>
                  </a:lnTo>
                  <a:lnTo>
                    <a:pt x="888022" y="424878"/>
                  </a:lnTo>
                  <a:lnTo>
                    <a:pt x="883183" y="424878"/>
                  </a:lnTo>
                  <a:lnTo>
                    <a:pt x="879246" y="420941"/>
                  </a:lnTo>
                  <a:lnTo>
                    <a:pt x="879246" y="416102"/>
                  </a:lnTo>
                  <a:lnTo>
                    <a:pt x="879246" y="411238"/>
                  </a:lnTo>
                  <a:lnTo>
                    <a:pt x="883183" y="407314"/>
                  </a:lnTo>
                  <a:lnTo>
                    <a:pt x="888022" y="407314"/>
                  </a:lnTo>
                  <a:lnTo>
                    <a:pt x="892873" y="407314"/>
                  </a:lnTo>
                  <a:lnTo>
                    <a:pt x="896797" y="411238"/>
                  </a:lnTo>
                  <a:lnTo>
                    <a:pt x="896797" y="416102"/>
                  </a:lnTo>
                  <a:close/>
                </a:path>
                <a:path w="897254" h="425450">
                  <a:moveTo>
                    <a:pt x="426288" y="0"/>
                  </a:moveTo>
                  <a:lnTo>
                    <a:pt x="789711" y="30721"/>
                  </a:lnTo>
                  <a:lnTo>
                    <a:pt x="801116" y="35115"/>
                  </a:lnTo>
                  <a:lnTo>
                    <a:pt x="801116" y="43014"/>
                  </a:lnTo>
                  <a:lnTo>
                    <a:pt x="799363" y="96558"/>
                  </a:lnTo>
                  <a:lnTo>
                    <a:pt x="799363" y="107099"/>
                  </a:lnTo>
                  <a:lnTo>
                    <a:pt x="793216" y="108851"/>
                  </a:lnTo>
                  <a:lnTo>
                    <a:pt x="426288" y="77254"/>
                  </a:lnTo>
                  <a:lnTo>
                    <a:pt x="42628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3497364" y="7543863"/>
              <a:ext cx="146685" cy="52069"/>
            </a:xfrm>
            <a:custGeom>
              <a:avLst/>
              <a:gdLst/>
              <a:ahLst/>
              <a:cxnLst/>
              <a:rect l="l" t="t" r="r" b="b"/>
              <a:pathLst>
                <a:path w="146685" h="52070">
                  <a:moveTo>
                    <a:pt x="876" y="0"/>
                  </a:moveTo>
                  <a:lnTo>
                    <a:pt x="0" y="36855"/>
                  </a:lnTo>
                  <a:lnTo>
                    <a:pt x="145707" y="51777"/>
                  </a:lnTo>
                  <a:lnTo>
                    <a:pt x="146596" y="13157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3497364" y="7543863"/>
              <a:ext cx="146685" cy="52069"/>
            </a:xfrm>
            <a:custGeom>
              <a:avLst/>
              <a:gdLst/>
              <a:ahLst/>
              <a:cxnLst/>
              <a:rect l="l" t="t" r="r" b="b"/>
              <a:pathLst>
                <a:path w="146685" h="52070">
                  <a:moveTo>
                    <a:pt x="876" y="0"/>
                  </a:moveTo>
                  <a:lnTo>
                    <a:pt x="0" y="36855"/>
                  </a:lnTo>
                  <a:lnTo>
                    <a:pt x="145707" y="51777"/>
                  </a:lnTo>
                  <a:lnTo>
                    <a:pt x="146596" y="13157"/>
                  </a:lnTo>
                  <a:lnTo>
                    <a:pt x="876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3376218" y="7525410"/>
              <a:ext cx="21590" cy="56515"/>
            </a:xfrm>
            <a:custGeom>
              <a:avLst/>
              <a:gdLst/>
              <a:ahLst/>
              <a:cxnLst/>
              <a:rect l="l" t="t" r="r" b="b"/>
              <a:pathLst>
                <a:path w="21589" h="56515">
                  <a:moveTo>
                    <a:pt x="20193" y="0"/>
                  </a:moveTo>
                  <a:lnTo>
                    <a:pt x="3517" y="0"/>
                  </a:lnTo>
                  <a:lnTo>
                    <a:pt x="2641" y="24574"/>
                  </a:lnTo>
                  <a:lnTo>
                    <a:pt x="0" y="25463"/>
                  </a:lnTo>
                  <a:lnTo>
                    <a:pt x="0" y="28092"/>
                  </a:lnTo>
                  <a:lnTo>
                    <a:pt x="2641" y="28981"/>
                  </a:lnTo>
                  <a:lnTo>
                    <a:pt x="2641" y="55308"/>
                  </a:lnTo>
                  <a:lnTo>
                    <a:pt x="17564" y="56184"/>
                  </a:lnTo>
                  <a:lnTo>
                    <a:pt x="17564" y="6146"/>
                  </a:lnTo>
                  <a:lnTo>
                    <a:pt x="21082" y="7023"/>
                  </a:lnTo>
                  <a:lnTo>
                    <a:pt x="201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3366566" y="7522781"/>
              <a:ext cx="361950" cy="97790"/>
            </a:xfrm>
            <a:custGeom>
              <a:avLst/>
              <a:gdLst/>
              <a:ahLst/>
              <a:cxnLst/>
              <a:rect l="l" t="t" r="r" b="b"/>
              <a:pathLst>
                <a:path w="361950" h="97790">
                  <a:moveTo>
                    <a:pt x="13169" y="2628"/>
                  </a:moveTo>
                  <a:lnTo>
                    <a:pt x="29845" y="2628"/>
                  </a:lnTo>
                  <a:lnTo>
                    <a:pt x="30734" y="9651"/>
                  </a:lnTo>
                  <a:lnTo>
                    <a:pt x="27216" y="8775"/>
                  </a:lnTo>
                  <a:lnTo>
                    <a:pt x="27216" y="58813"/>
                  </a:lnTo>
                  <a:lnTo>
                    <a:pt x="12293" y="57937"/>
                  </a:lnTo>
                  <a:lnTo>
                    <a:pt x="12293" y="31610"/>
                  </a:lnTo>
                  <a:lnTo>
                    <a:pt x="9651" y="30721"/>
                  </a:lnTo>
                  <a:lnTo>
                    <a:pt x="9651" y="28092"/>
                  </a:lnTo>
                  <a:lnTo>
                    <a:pt x="12293" y="27203"/>
                  </a:lnTo>
                  <a:lnTo>
                    <a:pt x="13169" y="2628"/>
                  </a:lnTo>
                  <a:close/>
                </a:path>
                <a:path w="361950" h="97790">
                  <a:moveTo>
                    <a:pt x="0" y="0"/>
                  </a:moveTo>
                  <a:lnTo>
                    <a:pt x="348500" y="28968"/>
                  </a:lnTo>
                  <a:lnTo>
                    <a:pt x="361657" y="30721"/>
                  </a:lnTo>
                  <a:lnTo>
                    <a:pt x="361657" y="39509"/>
                  </a:lnTo>
                  <a:lnTo>
                    <a:pt x="359917" y="93052"/>
                  </a:lnTo>
                  <a:lnTo>
                    <a:pt x="358152" y="97447"/>
                  </a:lnTo>
                  <a:lnTo>
                    <a:pt x="352882" y="97447"/>
                  </a:lnTo>
                  <a:lnTo>
                    <a:pt x="0" y="66713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3442931" y="7528928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0" y="0"/>
                  </a:moveTo>
                  <a:lnTo>
                    <a:pt x="0" y="21056"/>
                  </a:lnTo>
                  <a:lnTo>
                    <a:pt x="21082" y="21056"/>
                  </a:lnTo>
                  <a:lnTo>
                    <a:pt x="21958" y="17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3442931" y="7528928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0" y="21056"/>
                  </a:moveTo>
                  <a:lnTo>
                    <a:pt x="21082" y="21056"/>
                  </a:lnTo>
                  <a:lnTo>
                    <a:pt x="21958" y="1752"/>
                  </a:lnTo>
                  <a:lnTo>
                    <a:pt x="0" y="0"/>
                  </a:lnTo>
                  <a:lnTo>
                    <a:pt x="0" y="2105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3443820" y="7567549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20">
                  <a:moveTo>
                    <a:pt x="0" y="0"/>
                  </a:moveTo>
                  <a:lnTo>
                    <a:pt x="0" y="19316"/>
                  </a:lnTo>
                  <a:lnTo>
                    <a:pt x="21069" y="20193"/>
                  </a:lnTo>
                  <a:lnTo>
                    <a:pt x="21069" y="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3420998" y="7551750"/>
              <a:ext cx="302895" cy="42545"/>
            </a:xfrm>
            <a:custGeom>
              <a:avLst/>
              <a:gdLst/>
              <a:ahLst/>
              <a:cxnLst/>
              <a:rect l="l" t="t" r="r" b="b"/>
              <a:pathLst>
                <a:path w="302895" h="42545">
                  <a:moveTo>
                    <a:pt x="21932" y="9652"/>
                  </a:moveTo>
                  <a:lnTo>
                    <a:pt x="21932" y="14998"/>
                  </a:lnTo>
                  <a:lnTo>
                    <a:pt x="17030" y="19316"/>
                  </a:lnTo>
                  <a:lnTo>
                    <a:pt x="10972" y="19316"/>
                  </a:lnTo>
                  <a:lnTo>
                    <a:pt x="4914" y="19316"/>
                  </a:lnTo>
                  <a:lnTo>
                    <a:pt x="0" y="14998"/>
                  </a:lnTo>
                  <a:lnTo>
                    <a:pt x="0" y="9652"/>
                  </a:lnTo>
                  <a:lnTo>
                    <a:pt x="0" y="4330"/>
                  </a:lnTo>
                  <a:lnTo>
                    <a:pt x="4914" y="0"/>
                  </a:lnTo>
                  <a:lnTo>
                    <a:pt x="10972" y="0"/>
                  </a:lnTo>
                  <a:lnTo>
                    <a:pt x="17030" y="0"/>
                  </a:lnTo>
                  <a:lnTo>
                    <a:pt x="21932" y="4330"/>
                  </a:lnTo>
                  <a:lnTo>
                    <a:pt x="21932" y="9652"/>
                  </a:lnTo>
                  <a:close/>
                </a:path>
                <a:path w="302895" h="42545">
                  <a:moveTo>
                    <a:pt x="302844" y="32473"/>
                  </a:moveTo>
                  <a:lnTo>
                    <a:pt x="302844" y="37807"/>
                  </a:lnTo>
                  <a:lnTo>
                    <a:pt x="297929" y="42138"/>
                  </a:lnTo>
                  <a:lnTo>
                    <a:pt x="291871" y="42138"/>
                  </a:lnTo>
                  <a:lnTo>
                    <a:pt x="285813" y="42138"/>
                  </a:lnTo>
                  <a:lnTo>
                    <a:pt x="280898" y="37807"/>
                  </a:lnTo>
                  <a:lnTo>
                    <a:pt x="280898" y="32473"/>
                  </a:lnTo>
                  <a:lnTo>
                    <a:pt x="280898" y="27139"/>
                  </a:lnTo>
                  <a:lnTo>
                    <a:pt x="285813" y="22821"/>
                  </a:lnTo>
                  <a:lnTo>
                    <a:pt x="291871" y="22821"/>
                  </a:lnTo>
                  <a:lnTo>
                    <a:pt x="297929" y="22821"/>
                  </a:lnTo>
                  <a:lnTo>
                    <a:pt x="302844" y="27139"/>
                  </a:lnTo>
                  <a:lnTo>
                    <a:pt x="302844" y="324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3422751" y="7553502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15875" h="15875">
                  <a:moveTo>
                    <a:pt x="12255" y="0"/>
                  </a:moveTo>
                  <a:lnTo>
                    <a:pt x="3530" y="0"/>
                  </a:lnTo>
                  <a:lnTo>
                    <a:pt x="0" y="3543"/>
                  </a:lnTo>
                  <a:lnTo>
                    <a:pt x="0" y="12268"/>
                  </a:lnTo>
                  <a:lnTo>
                    <a:pt x="3530" y="15798"/>
                  </a:lnTo>
                  <a:lnTo>
                    <a:pt x="12255" y="15798"/>
                  </a:lnTo>
                  <a:lnTo>
                    <a:pt x="15798" y="12268"/>
                  </a:lnTo>
                  <a:lnTo>
                    <a:pt x="15798" y="7899"/>
                  </a:lnTo>
                  <a:lnTo>
                    <a:pt x="15798" y="3543"/>
                  </a:lnTo>
                  <a:lnTo>
                    <a:pt x="122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3701021" y="7573695"/>
              <a:ext cx="22225" cy="19685"/>
            </a:xfrm>
            <a:custGeom>
              <a:avLst/>
              <a:gdLst/>
              <a:ahLst/>
              <a:cxnLst/>
              <a:rect l="l" t="t" r="r" b="b"/>
              <a:pathLst>
                <a:path w="22225" h="19684">
                  <a:moveTo>
                    <a:pt x="21932" y="9651"/>
                  </a:moveTo>
                  <a:lnTo>
                    <a:pt x="21932" y="14985"/>
                  </a:lnTo>
                  <a:lnTo>
                    <a:pt x="17030" y="19316"/>
                  </a:lnTo>
                  <a:lnTo>
                    <a:pt x="10972" y="19316"/>
                  </a:lnTo>
                  <a:lnTo>
                    <a:pt x="4914" y="19316"/>
                  </a:lnTo>
                  <a:lnTo>
                    <a:pt x="0" y="14985"/>
                  </a:lnTo>
                  <a:lnTo>
                    <a:pt x="0" y="9651"/>
                  </a:lnTo>
                  <a:lnTo>
                    <a:pt x="0" y="4330"/>
                  </a:lnTo>
                  <a:lnTo>
                    <a:pt x="4914" y="0"/>
                  </a:lnTo>
                  <a:lnTo>
                    <a:pt x="10972" y="0"/>
                  </a:lnTo>
                  <a:lnTo>
                    <a:pt x="17030" y="0"/>
                  </a:lnTo>
                  <a:lnTo>
                    <a:pt x="21932" y="4330"/>
                  </a:lnTo>
                  <a:lnTo>
                    <a:pt x="21932" y="96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3674681" y="7549984"/>
              <a:ext cx="44450" cy="41275"/>
            </a:xfrm>
            <a:custGeom>
              <a:avLst/>
              <a:gdLst/>
              <a:ahLst/>
              <a:cxnLst/>
              <a:rect l="l" t="t" r="r" b="b"/>
              <a:pathLst>
                <a:path w="44450" h="41275">
                  <a:moveTo>
                    <a:pt x="21958" y="1765"/>
                  </a:moveTo>
                  <a:lnTo>
                    <a:pt x="0" y="0"/>
                  </a:lnTo>
                  <a:lnTo>
                    <a:pt x="0" y="21082"/>
                  </a:lnTo>
                  <a:lnTo>
                    <a:pt x="21069" y="21082"/>
                  </a:lnTo>
                  <a:lnTo>
                    <a:pt x="21958" y="1765"/>
                  </a:lnTo>
                  <a:close/>
                </a:path>
                <a:path w="44450" h="41275">
                  <a:moveTo>
                    <a:pt x="43903" y="29006"/>
                  </a:moveTo>
                  <a:lnTo>
                    <a:pt x="40360" y="25463"/>
                  </a:lnTo>
                  <a:lnTo>
                    <a:pt x="31635" y="25463"/>
                  </a:lnTo>
                  <a:lnTo>
                    <a:pt x="28092" y="29006"/>
                  </a:lnTo>
                  <a:lnTo>
                    <a:pt x="28092" y="37731"/>
                  </a:lnTo>
                  <a:lnTo>
                    <a:pt x="31635" y="41275"/>
                  </a:lnTo>
                  <a:lnTo>
                    <a:pt x="40360" y="41275"/>
                  </a:lnTo>
                  <a:lnTo>
                    <a:pt x="43903" y="37731"/>
                  </a:lnTo>
                  <a:lnTo>
                    <a:pt x="43903" y="33362"/>
                  </a:lnTo>
                  <a:lnTo>
                    <a:pt x="43903" y="290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3674681" y="7549985"/>
              <a:ext cx="22225" cy="21590"/>
            </a:xfrm>
            <a:custGeom>
              <a:avLst/>
              <a:gdLst/>
              <a:ahLst/>
              <a:cxnLst/>
              <a:rect l="l" t="t" r="r" b="b"/>
              <a:pathLst>
                <a:path w="22225" h="21590">
                  <a:moveTo>
                    <a:pt x="0" y="21082"/>
                  </a:moveTo>
                  <a:lnTo>
                    <a:pt x="21069" y="21082"/>
                  </a:lnTo>
                  <a:lnTo>
                    <a:pt x="21958" y="1765"/>
                  </a:lnTo>
                  <a:lnTo>
                    <a:pt x="0" y="0"/>
                  </a:lnTo>
                  <a:lnTo>
                    <a:pt x="0" y="2108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3675570" y="7588618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20">
                  <a:moveTo>
                    <a:pt x="0" y="0"/>
                  </a:moveTo>
                  <a:lnTo>
                    <a:pt x="0" y="19304"/>
                  </a:lnTo>
                  <a:lnTo>
                    <a:pt x="21069" y="20180"/>
                  </a:lnTo>
                  <a:lnTo>
                    <a:pt x="21069" y="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3684346" y="755912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8953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3676357" y="7537602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4">
                  <a:moveTo>
                    <a:pt x="8013" y="0"/>
                  </a:moveTo>
                  <a:lnTo>
                    <a:pt x="7594" y="3314"/>
                  </a:lnTo>
                  <a:lnTo>
                    <a:pt x="6438" y="8407"/>
                  </a:lnTo>
                  <a:lnTo>
                    <a:pt x="4737" y="14020"/>
                  </a:lnTo>
                  <a:lnTo>
                    <a:pt x="3149" y="19265"/>
                  </a:lnTo>
                  <a:lnTo>
                    <a:pt x="1689" y="22694"/>
                  </a:lnTo>
                  <a:lnTo>
                    <a:pt x="0" y="26898"/>
                  </a:lnTo>
                  <a:lnTo>
                    <a:pt x="16014" y="26898"/>
                  </a:lnTo>
                  <a:lnTo>
                    <a:pt x="15303" y="25387"/>
                  </a:lnTo>
                  <a:lnTo>
                    <a:pt x="12865" y="19265"/>
                  </a:lnTo>
                  <a:lnTo>
                    <a:pt x="9588" y="8407"/>
                  </a:lnTo>
                  <a:lnTo>
                    <a:pt x="8420" y="3314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3685222" y="7591602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89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3677196" y="7595197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4">
                  <a:moveTo>
                    <a:pt x="16014" y="0"/>
                  </a:moveTo>
                  <a:lnTo>
                    <a:pt x="0" y="0"/>
                  </a:lnTo>
                  <a:lnTo>
                    <a:pt x="711" y="1498"/>
                  </a:lnTo>
                  <a:lnTo>
                    <a:pt x="3149" y="7619"/>
                  </a:lnTo>
                  <a:lnTo>
                    <a:pt x="6426" y="18478"/>
                  </a:lnTo>
                  <a:lnTo>
                    <a:pt x="7581" y="23571"/>
                  </a:lnTo>
                  <a:lnTo>
                    <a:pt x="8000" y="26885"/>
                  </a:lnTo>
                  <a:lnTo>
                    <a:pt x="8420" y="23571"/>
                  </a:lnTo>
                  <a:lnTo>
                    <a:pt x="9575" y="18478"/>
                  </a:lnTo>
                  <a:lnTo>
                    <a:pt x="11277" y="12865"/>
                  </a:lnTo>
                  <a:lnTo>
                    <a:pt x="12852" y="7619"/>
                  </a:lnTo>
                  <a:lnTo>
                    <a:pt x="14325" y="4203"/>
                  </a:lnTo>
                  <a:lnTo>
                    <a:pt x="16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4777765" y="6245390"/>
              <a:ext cx="823594" cy="1790064"/>
            </a:xfrm>
            <a:custGeom>
              <a:avLst/>
              <a:gdLst/>
              <a:ahLst/>
              <a:cxnLst/>
              <a:rect l="l" t="t" r="r" b="b"/>
              <a:pathLst>
                <a:path w="823595" h="1790065">
                  <a:moveTo>
                    <a:pt x="810617" y="1706499"/>
                  </a:moveTo>
                  <a:lnTo>
                    <a:pt x="48285" y="1706499"/>
                  </a:lnTo>
                  <a:lnTo>
                    <a:pt x="793559" y="1789899"/>
                  </a:lnTo>
                  <a:lnTo>
                    <a:pt x="810234" y="1776717"/>
                  </a:lnTo>
                  <a:lnTo>
                    <a:pt x="810617" y="1706499"/>
                  </a:lnTo>
                  <a:close/>
                </a:path>
                <a:path w="823595" h="1790065">
                  <a:moveTo>
                    <a:pt x="22821" y="0"/>
                  </a:moveTo>
                  <a:lnTo>
                    <a:pt x="21056" y="0"/>
                  </a:lnTo>
                  <a:lnTo>
                    <a:pt x="11416" y="1480"/>
                  </a:lnTo>
                  <a:lnTo>
                    <a:pt x="6467" y="8558"/>
                  </a:lnTo>
                  <a:lnTo>
                    <a:pt x="4647" y="27158"/>
                  </a:lnTo>
                  <a:lnTo>
                    <a:pt x="4394" y="63207"/>
                  </a:lnTo>
                  <a:lnTo>
                    <a:pt x="3517" y="323913"/>
                  </a:lnTo>
                  <a:lnTo>
                    <a:pt x="13169" y="330949"/>
                  </a:lnTo>
                  <a:lnTo>
                    <a:pt x="7886" y="340601"/>
                  </a:lnTo>
                  <a:lnTo>
                    <a:pt x="13169" y="352894"/>
                  </a:lnTo>
                  <a:lnTo>
                    <a:pt x="5257" y="360781"/>
                  </a:lnTo>
                  <a:lnTo>
                    <a:pt x="7886" y="554786"/>
                  </a:lnTo>
                  <a:lnTo>
                    <a:pt x="15786" y="556552"/>
                  </a:lnTo>
                  <a:lnTo>
                    <a:pt x="13169" y="595160"/>
                  </a:lnTo>
                  <a:lnTo>
                    <a:pt x="10515" y="596925"/>
                  </a:lnTo>
                  <a:lnTo>
                    <a:pt x="10515" y="605701"/>
                  </a:lnTo>
                  <a:lnTo>
                    <a:pt x="12280" y="610095"/>
                  </a:lnTo>
                  <a:lnTo>
                    <a:pt x="8775" y="612724"/>
                  </a:lnTo>
                  <a:lnTo>
                    <a:pt x="8775" y="621499"/>
                  </a:lnTo>
                  <a:lnTo>
                    <a:pt x="1876" y="631164"/>
                  </a:lnTo>
                  <a:lnTo>
                    <a:pt x="1806" y="633793"/>
                  </a:lnTo>
                  <a:lnTo>
                    <a:pt x="3517" y="743534"/>
                  </a:lnTo>
                  <a:lnTo>
                    <a:pt x="7023" y="746150"/>
                  </a:lnTo>
                  <a:lnTo>
                    <a:pt x="7886" y="778637"/>
                  </a:lnTo>
                  <a:lnTo>
                    <a:pt x="1765" y="782142"/>
                  </a:lnTo>
                  <a:lnTo>
                    <a:pt x="2628" y="1113078"/>
                  </a:lnTo>
                  <a:lnTo>
                    <a:pt x="5257" y="1115720"/>
                  </a:lnTo>
                  <a:lnTo>
                    <a:pt x="0" y="1120990"/>
                  </a:lnTo>
                  <a:lnTo>
                    <a:pt x="888" y="1225448"/>
                  </a:lnTo>
                  <a:lnTo>
                    <a:pt x="731" y="1238217"/>
                  </a:lnTo>
                  <a:lnTo>
                    <a:pt x="2963" y="1245308"/>
                  </a:lnTo>
                  <a:lnTo>
                    <a:pt x="9641" y="1249269"/>
                  </a:lnTo>
                  <a:lnTo>
                    <a:pt x="22821" y="1252651"/>
                  </a:lnTo>
                  <a:lnTo>
                    <a:pt x="22821" y="1282509"/>
                  </a:lnTo>
                  <a:lnTo>
                    <a:pt x="11404" y="1292161"/>
                  </a:lnTo>
                  <a:lnTo>
                    <a:pt x="9664" y="1340446"/>
                  </a:lnTo>
                  <a:lnTo>
                    <a:pt x="15786" y="1340446"/>
                  </a:lnTo>
                  <a:lnTo>
                    <a:pt x="18427" y="1362392"/>
                  </a:lnTo>
                  <a:lnTo>
                    <a:pt x="18427" y="1370291"/>
                  </a:lnTo>
                  <a:lnTo>
                    <a:pt x="10515" y="1375562"/>
                  </a:lnTo>
                  <a:lnTo>
                    <a:pt x="16675" y="1672259"/>
                  </a:lnTo>
                  <a:lnTo>
                    <a:pt x="16176" y="1694526"/>
                  </a:lnTo>
                  <a:lnTo>
                    <a:pt x="19302" y="1705514"/>
                  </a:lnTo>
                  <a:lnTo>
                    <a:pt x="29017" y="1708435"/>
                  </a:lnTo>
                  <a:lnTo>
                    <a:pt x="48285" y="1706499"/>
                  </a:lnTo>
                  <a:lnTo>
                    <a:pt x="810617" y="1706499"/>
                  </a:lnTo>
                  <a:lnTo>
                    <a:pt x="811987" y="1455432"/>
                  </a:lnTo>
                  <a:lnTo>
                    <a:pt x="821664" y="1446669"/>
                  </a:lnTo>
                  <a:lnTo>
                    <a:pt x="820775" y="1413306"/>
                  </a:lnTo>
                  <a:lnTo>
                    <a:pt x="814628" y="1413306"/>
                  </a:lnTo>
                  <a:lnTo>
                    <a:pt x="813752" y="1363268"/>
                  </a:lnTo>
                  <a:lnTo>
                    <a:pt x="823391" y="1357122"/>
                  </a:lnTo>
                  <a:lnTo>
                    <a:pt x="821197" y="1311465"/>
                  </a:lnTo>
                  <a:lnTo>
                    <a:pt x="806729" y="1311465"/>
                  </a:lnTo>
                  <a:lnTo>
                    <a:pt x="804100" y="1185951"/>
                  </a:lnTo>
                  <a:lnTo>
                    <a:pt x="819899" y="1170152"/>
                  </a:lnTo>
                  <a:lnTo>
                    <a:pt x="817270" y="660120"/>
                  </a:lnTo>
                  <a:lnTo>
                    <a:pt x="816381" y="653986"/>
                  </a:lnTo>
                  <a:lnTo>
                    <a:pt x="814628" y="653973"/>
                  </a:lnTo>
                  <a:lnTo>
                    <a:pt x="806729" y="653110"/>
                  </a:lnTo>
                  <a:lnTo>
                    <a:pt x="805827" y="648716"/>
                  </a:lnTo>
                  <a:lnTo>
                    <a:pt x="815505" y="642581"/>
                  </a:lnTo>
                  <a:lnTo>
                    <a:pt x="816381" y="603072"/>
                  </a:lnTo>
                  <a:lnTo>
                    <a:pt x="811110" y="597801"/>
                  </a:lnTo>
                  <a:lnTo>
                    <a:pt x="812850" y="399415"/>
                  </a:lnTo>
                  <a:lnTo>
                    <a:pt x="817270" y="395020"/>
                  </a:lnTo>
                  <a:lnTo>
                    <a:pt x="818100" y="360781"/>
                  </a:lnTo>
                  <a:lnTo>
                    <a:pt x="815505" y="360781"/>
                  </a:lnTo>
                  <a:lnTo>
                    <a:pt x="810234" y="44767"/>
                  </a:lnTo>
                  <a:lnTo>
                    <a:pt x="809905" y="31025"/>
                  </a:lnTo>
                  <a:lnTo>
                    <a:pt x="807600" y="23702"/>
                  </a:lnTo>
                  <a:lnTo>
                    <a:pt x="801345" y="20330"/>
                  </a:lnTo>
                  <a:lnTo>
                    <a:pt x="789165" y="18440"/>
                  </a:lnTo>
                  <a:lnTo>
                    <a:pt x="22821" y="0"/>
                  </a:lnTo>
                  <a:close/>
                </a:path>
                <a:path w="823595" h="1790065">
                  <a:moveTo>
                    <a:pt x="820775" y="1302689"/>
                  </a:moveTo>
                  <a:lnTo>
                    <a:pt x="806729" y="1311465"/>
                  </a:lnTo>
                  <a:lnTo>
                    <a:pt x="821197" y="1311465"/>
                  </a:lnTo>
                  <a:lnTo>
                    <a:pt x="820775" y="1302689"/>
                  </a:lnTo>
                  <a:close/>
                </a:path>
                <a:path w="823595" h="1790065">
                  <a:moveTo>
                    <a:pt x="1765" y="631164"/>
                  </a:moveTo>
                  <a:lnTo>
                    <a:pt x="0" y="633793"/>
                  </a:lnTo>
                  <a:lnTo>
                    <a:pt x="1767" y="631317"/>
                  </a:lnTo>
                  <a:lnTo>
                    <a:pt x="1765" y="631164"/>
                  </a:lnTo>
                  <a:close/>
                </a:path>
                <a:path w="823595" h="1790065">
                  <a:moveTo>
                    <a:pt x="818121" y="359905"/>
                  </a:moveTo>
                  <a:lnTo>
                    <a:pt x="815505" y="360781"/>
                  </a:lnTo>
                  <a:lnTo>
                    <a:pt x="818100" y="360781"/>
                  </a:lnTo>
                  <a:lnTo>
                    <a:pt x="818121" y="359905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4777765" y="6245390"/>
              <a:ext cx="823594" cy="1790064"/>
            </a:xfrm>
            <a:custGeom>
              <a:avLst/>
              <a:gdLst/>
              <a:ahLst/>
              <a:cxnLst/>
              <a:rect l="l" t="t" r="r" b="b"/>
              <a:pathLst>
                <a:path w="823595" h="1790065">
                  <a:moveTo>
                    <a:pt x="22821" y="0"/>
                  </a:moveTo>
                  <a:lnTo>
                    <a:pt x="789165" y="18440"/>
                  </a:lnTo>
                  <a:lnTo>
                    <a:pt x="815505" y="360781"/>
                  </a:lnTo>
                  <a:lnTo>
                    <a:pt x="818121" y="359905"/>
                  </a:lnTo>
                  <a:lnTo>
                    <a:pt x="817270" y="395020"/>
                  </a:lnTo>
                  <a:lnTo>
                    <a:pt x="812850" y="399415"/>
                  </a:lnTo>
                  <a:lnTo>
                    <a:pt x="811110" y="597801"/>
                  </a:lnTo>
                  <a:lnTo>
                    <a:pt x="816381" y="603072"/>
                  </a:lnTo>
                  <a:lnTo>
                    <a:pt x="815505" y="642581"/>
                  </a:lnTo>
                  <a:lnTo>
                    <a:pt x="805827" y="648716"/>
                  </a:lnTo>
                  <a:lnTo>
                    <a:pt x="806729" y="653110"/>
                  </a:lnTo>
                  <a:lnTo>
                    <a:pt x="814628" y="653973"/>
                  </a:lnTo>
                  <a:lnTo>
                    <a:pt x="816381" y="653986"/>
                  </a:lnTo>
                  <a:lnTo>
                    <a:pt x="817270" y="660120"/>
                  </a:lnTo>
                  <a:lnTo>
                    <a:pt x="819899" y="1170152"/>
                  </a:lnTo>
                  <a:lnTo>
                    <a:pt x="804100" y="1185951"/>
                  </a:lnTo>
                  <a:lnTo>
                    <a:pt x="806729" y="1311465"/>
                  </a:lnTo>
                  <a:lnTo>
                    <a:pt x="820775" y="1302689"/>
                  </a:lnTo>
                  <a:lnTo>
                    <a:pt x="823391" y="1357122"/>
                  </a:lnTo>
                  <a:lnTo>
                    <a:pt x="813752" y="1363268"/>
                  </a:lnTo>
                  <a:lnTo>
                    <a:pt x="814628" y="1413306"/>
                  </a:lnTo>
                  <a:lnTo>
                    <a:pt x="820775" y="1413306"/>
                  </a:lnTo>
                  <a:lnTo>
                    <a:pt x="821664" y="1446669"/>
                  </a:lnTo>
                  <a:lnTo>
                    <a:pt x="811987" y="1455432"/>
                  </a:lnTo>
                  <a:lnTo>
                    <a:pt x="810234" y="1776717"/>
                  </a:lnTo>
                  <a:lnTo>
                    <a:pt x="793559" y="1789899"/>
                  </a:lnTo>
                  <a:lnTo>
                    <a:pt x="48285" y="1706499"/>
                  </a:lnTo>
                  <a:lnTo>
                    <a:pt x="29017" y="1708435"/>
                  </a:lnTo>
                  <a:lnTo>
                    <a:pt x="19302" y="1705514"/>
                  </a:lnTo>
                  <a:lnTo>
                    <a:pt x="16176" y="1694526"/>
                  </a:lnTo>
                  <a:lnTo>
                    <a:pt x="16675" y="1672259"/>
                  </a:lnTo>
                  <a:lnTo>
                    <a:pt x="10515" y="1375562"/>
                  </a:lnTo>
                  <a:lnTo>
                    <a:pt x="18427" y="1370291"/>
                  </a:lnTo>
                  <a:lnTo>
                    <a:pt x="18427" y="1362392"/>
                  </a:lnTo>
                  <a:lnTo>
                    <a:pt x="15786" y="1340446"/>
                  </a:lnTo>
                  <a:lnTo>
                    <a:pt x="9664" y="1340446"/>
                  </a:lnTo>
                  <a:lnTo>
                    <a:pt x="11404" y="1292161"/>
                  </a:lnTo>
                  <a:lnTo>
                    <a:pt x="22821" y="1282509"/>
                  </a:lnTo>
                  <a:lnTo>
                    <a:pt x="22821" y="1252651"/>
                  </a:lnTo>
                  <a:lnTo>
                    <a:pt x="9641" y="1249269"/>
                  </a:lnTo>
                  <a:lnTo>
                    <a:pt x="2963" y="1245308"/>
                  </a:lnTo>
                  <a:lnTo>
                    <a:pt x="731" y="1238217"/>
                  </a:lnTo>
                  <a:lnTo>
                    <a:pt x="888" y="1225448"/>
                  </a:lnTo>
                  <a:lnTo>
                    <a:pt x="0" y="1120990"/>
                  </a:lnTo>
                  <a:lnTo>
                    <a:pt x="5257" y="1115720"/>
                  </a:lnTo>
                  <a:lnTo>
                    <a:pt x="2628" y="1113078"/>
                  </a:lnTo>
                  <a:lnTo>
                    <a:pt x="1765" y="782142"/>
                  </a:lnTo>
                  <a:lnTo>
                    <a:pt x="7886" y="778637"/>
                  </a:lnTo>
                  <a:lnTo>
                    <a:pt x="7023" y="746150"/>
                  </a:lnTo>
                  <a:lnTo>
                    <a:pt x="3517" y="743534"/>
                  </a:lnTo>
                  <a:lnTo>
                    <a:pt x="1765" y="631164"/>
                  </a:lnTo>
                  <a:lnTo>
                    <a:pt x="0" y="633793"/>
                  </a:lnTo>
                  <a:lnTo>
                    <a:pt x="8775" y="621499"/>
                  </a:lnTo>
                  <a:lnTo>
                    <a:pt x="8775" y="612724"/>
                  </a:lnTo>
                  <a:lnTo>
                    <a:pt x="12280" y="610095"/>
                  </a:lnTo>
                  <a:lnTo>
                    <a:pt x="10515" y="605701"/>
                  </a:lnTo>
                  <a:lnTo>
                    <a:pt x="10515" y="596925"/>
                  </a:lnTo>
                  <a:lnTo>
                    <a:pt x="13169" y="595160"/>
                  </a:lnTo>
                  <a:lnTo>
                    <a:pt x="15786" y="556552"/>
                  </a:lnTo>
                  <a:lnTo>
                    <a:pt x="7886" y="554786"/>
                  </a:lnTo>
                  <a:lnTo>
                    <a:pt x="5257" y="360781"/>
                  </a:lnTo>
                  <a:lnTo>
                    <a:pt x="13169" y="352894"/>
                  </a:lnTo>
                  <a:lnTo>
                    <a:pt x="7886" y="340601"/>
                  </a:lnTo>
                  <a:lnTo>
                    <a:pt x="13169" y="330949"/>
                  </a:lnTo>
                  <a:lnTo>
                    <a:pt x="3517" y="323913"/>
                  </a:lnTo>
                  <a:lnTo>
                    <a:pt x="4394" y="63207"/>
                  </a:lnTo>
                  <a:lnTo>
                    <a:pt x="4647" y="27158"/>
                  </a:lnTo>
                  <a:lnTo>
                    <a:pt x="6467" y="8558"/>
                  </a:lnTo>
                  <a:lnTo>
                    <a:pt x="11416" y="1480"/>
                  </a:lnTo>
                  <a:lnTo>
                    <a:pt x="21056" y="0"/>
                  </a:lnTo>
                  <a:lnTo>
                    <a:pt x="2282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4796650" y="6202603"/>
              <a:ext cx="891540" cy="1819910"/>
            </a:xfrm>
            <a:custGeom>
              <a:avLst/>
              <a:gdLst/>
              <a:ahLst/>
              <a:cxnLst/>
              <a:rect l="l" t="t" r="r" b="b"/>
              <a:pathLst>
                <a:path w="891539" h="1819909">
                  <a:moveTo>
                    <a:pt x="890304" y="1345476"/>
                  </a:moveTo>
                  <a:lnTo>
                    <a:pt x="801890" y="1345476"/>
                  </a:lnTo>
                  <a:lnTo>
                    <a:pt x="804506" y="1397711"/>
                  </a:lnTo>
                  <a:lnTo>
                    <a:pt x="794867" y="1406055"/>
                  </a:lnTo>
                  <a:lnTo>
                    <a:pt x="795743" y="1456093"/>
                  </a:lnTo>
                  <a:lnTo>
                    <a:pt x="801890" y="1456093"/>
                  </a:lnTo>
                  <a:lnTo>
                    <a:pt x="802779" y="1489456"/>
                  </a:lnTo>
                  <a:lnTo>
                    <a:pt x="793102" y="1498219"/>
                  </a:lnTo>
                  <a:lnTo>
                    <a:pt x="791349" y="1819503"/>
                  </a:lnTo>
                  <a:lnTo>
                    <a:pt x="886142" y="1718348"/>
                  </a:lnTo>
                  <a:lnTo>
                    <a:pt x="886815" y="1672920"/>
                  </a:lnTo>
                  <a:lnTo>
                    <a:pt x="891425" y="1670278"/>
                  </a:lnTo>
                  <a:lnTo>
                    <a:pt x="890767" y="1456308"/>
                  </a:lnTo>
                  <a:lnTo>
                    <a:pt x="882192" y="1456308"/>
                  </a:lnTo>
                  <a:lnTo>
                    <a:pt x="884186" y="1452359"/>
                  </a:lnTo>
                  <a:lnTo>
                    <a:pt x="883526" y="1405623"/>
                  </a:lnTo>
                  <a:lnTo>
                    <a:pt x="889444" y="1401660"/>
                  </a:lnTo>
                  <a:lnTo>
                    <a:pt x="890304" y="1345476"/>
                  </a:lnTo>
                  <a:close/>
                </a:path>
                <a:path w="891539" h="1819909">
                  <a:moveTo>
                    <a:pt x="890765" y="1455648"/>
                  </a:moveTo>
                  <a:lnTo>
                    <a:pt x="882192" y="1456308"/>
                  </a:lnTo>
                  <a:lnTo>
                    <a:pt x="890767" y="1456308"/>
                  </a:lnTo>
                  <a:lnTo>
                    <a:pt x="890765" y="1455648"/>
                  </a:lnTo>
                  <a:close/>
                </a:path>
                <a:path w="891539" h="1819909">
                  <a:moveTo>
                    <a:pt x="890104" y="402691"/>
                  </a:moveTo>
                  <a:lnTo>
                    <a:pt x="799236" y="402691"/>
                  </a:lnTo>
                  <a:lnTo>
                    <a:pt x="798385" y="437807"/>
                  </a:lnTo>
                  <a:lnTo>
                    <a:pt x="793965" y="442201"/>
                  </a:lnTo>
                  <a:lnTo>
                    <a:pt x="792226" y="640588"/>
                  </a:lnTo>
                  <a:lnTo>
                    <a:pt x="797496" y="645858"/>
                  </a:lnTo>
                  <a:lnTo>
                    <a:pt x="796620" y="685368"/>
                  </a:lnTo>
                  <a:lnTo>
                    <a:pt x="786942" y="691502"/>
                  </a:lnTo>
                  <a:lnTo>
                    <a:pt x="787844" y="695896"/>
                  </a:lnTo>
                  <a:lnTo>
                    <a:pt x="795743" y="696760"/>
                  </a:lnTo>
                  <a:lnTo>
                    <a:pt x="798576" y="700493"/>
                  </a:lnTo>
                  <a:lnTo>
                    <a:pt x="801014" y="1212938"/>
                  </a:lnTo>
                  <a:lnTo>
                    <a:pt x="785215" y="1228737"/>
                  </a:lnTo>
                  <a:lnTo>
                    <a:pt x="788720" y="1352283"/>
                  </a:lnTo>
                  <a:lnTo>
                    <a:pt x="801890" y="1345476"/>
                  </a:lnTo>
                  <a:lnTo>
                    <a:pt x="890304" y="1345476"/>
                  </a:lnTo>
                  <a:lnTo>
                    <a:pt x="890765" y="1315415"/>
                  </a:lnTo>
                  <a:lnTo>
                    <a:pt x="888136" y="1311465"/>
                  </a:lnTo>
                  <a:lnTo>
                    <a:pt x="890765" y="1307515"/>
                  </a:lnTo>
                  <a:lnTo>
                    <a:pt x="890765" y="1142923"/>
                  </a:lnTo>
                  <a:lnTo>
                    <a:pt x="886142" y="1139634"/>
                  </a:lnTo>
                  <a:lnTo>
                    <a:pt x="890104" y="1135024"/>
                  </a:lnTo>
                  <a:lnTo>
                    <a:pt x="890104" y="402691"/>
                  </a:lnTo>
                  <a:close/>
                </a:path>
                <a:path w="891539" h="1819909">
                  <a:moveTo>
                    <a:pt x="132333" y="0"/>
                  </a:moveTo>
                  <a:lnTo>
                    <a:pt x="0" y="41465"/>
                  </a:lnTo>
                  <a:lnTo>
                    <a:pt x="777094" y="60916"/>
                  </a:lnTo>
                  <a:lnTo>
                    <a:pt x="783288" y="63365"/>
                  </a:lnTo>
                  <a:lnTo>
                    <a:pt x="787258" y="70012"/>
                  </a:lnTo>
                  <a:lnTo>
                    <a:pt x="791349" y="82956"/>
                  </a:lnTo>
                  <a:lnTo>
                    <a:pt x="796620" y="403567"/>
                  </a:lnTo>
                  <a:lnTo>
                    <a:pt x="799236" y="402691"/>
                  </a:lnTo>
                  <a:lnTo>
                    <a:pt x="890104" y="402691"/>
                  </a:lnTo>
                  <a:lnTo>
                    <a:pt x="890104" y="351561"/>
                  </a:lnTo>
                  <a:lnTo>
                    <a:pt x="883526" y="350913"/>
                  </a:lnTo>
                  <a:lnTo>
                    <a:pt x="883526" y="301536"/>
                  </a:lnTo>
                  <a:lnTo>
                    <a:pt x="888796" y="300215"/>
                  </a:lnTo>
                  <a:lnTo>
                    <a:pt x="889444" y="85585"/>
                  </a:lnTo>
                  <a:lnTo>
                    <a:pt x="889444" y="79654"/>
                  </a:lnTo>
                  <a:lnTo>
                    <a:pt x="884186" y="78346"/>
                  </a:lnTo>
                  <a:lnTo>
                    <a:pt x="884583" y="52006"/>
                  </a:lnTo>
                  <a:lnTo>
                    <a:pt x="789381" y="52006"/>
                  </a:lnTo>
                  <a:lnTo>
                    <a:pt x="645858" y="46748"/>
                  </a:lnTo>
                  <a:lnTo>
                    <a:pt x="645858" y="41465"/>
                  </a:lnTo>
                  <a:lnTo>
                    <a:pt x="520103" y="41465"/>
                  </a:lnTo>
                  <a:lnTo>
                    <a:pt x="384467" y="36855"/>
                  </a:lnTo>
                  <a:lnTo>
                    <a:pt x="384467" y="33578"/>
                  </a:lnTo>
                  <a:lnTo>
                    <a:pt x="133654" y="33578"/>
                  </a:lnTo>
                  <a:lnTo>
                    <a:pt x="132333" y="0"/>
                  </a:lnTo>
                  <a:close/>
                </a:path>
                <a:path w="891539" h="1819909">
                  <a:moveTo>
                    <a:pt x="876602" y="18612"/>
                  </a:moveTo>
                  <a:lnTo>
                    <a:pt x="867067" y="19088"/>
                  </a:lnTo>
                  <a:lnTo>
                    <a:pt x="789381" y="52006"/>
                  </a:lnTo>
                  <a:lnTo>
                    <a:pt x="884583" y="52006"/>
                  </a:lnTo>
                  <a:lnTo>
                    <a:pt x="884821" y="36207"/>
                  </a:lnTo>
                  <a:lnTo>
                    <a:pt x="883815" y="25567"/>
                  </a:lnTo>
                  <a:lnTo>
                    <a:pt x="881630" y="20237"/>
                  </a:lnTo>
                  <a:lnTo>
                    <a:pt x="876602" y="18612"/>
                  </a:lnTo>
                  <a:close/>
                </a:path>
                <a:path w="891539" h="1819909">
                  <a:moveTo>
                    <a:pt x="599770" y="12496"/>
                  </a:moveTo>
                  <a:lnTo>
                    <a:pt x="520103" y="41465"/>
                  </a:lnTo>
                  <a:lnTo>
                    <a:pt x="645858" y="41465"/>
                  </a:lnTo>
                  <a:lnTo>
                    <a:pt x="645858" y="13157"/>
                  </a:lnTo>
                  <a:lnTo>
                    <a:pt x="599770" y="12496"/>
                  </a:lnTo>
                  <a:close/>
                </a:path>
                <a:path w="891539" h="1819909">
                  <a:moveTo>
                    <a:pt x="337718" y="5257"/>
                  </a:moveTo>
                  <a:lnTo>
                    <a:pt x="255435" y="33578"/>
                  </a:lnTo>
                  <a:lnTo>
                    <a:pt x="384467" y="33578"/>
                  </a:lnTo>
                  <a:lnTo>
                    <a:pt x="384467" y="6578"/>
                  </a:lnTo>
                  <a:lnTo>
                    <a:pt x="337718" y="5257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4796650" y="6202603"/>
              <a:ext cx="891540" cy="1819910"/>
            </a:xfrm>
            <a:custGeom>
              <a:avLst/>
              <a:gdLst/>
              <a:ahLst/>
              <a:cxnLst/>
              <a:rect l="l" t="t" r="r" b="b"/>
              <a:pathLst>
                <a:path w="891539" h="1819909">
                  <a:moveTo>
                    <a:pt x="0" y="41465"/>
                  </a:moveTo>
                  <a:lnTo>
                    <a:pt x="132333" y="0"/>
                  </a:lnTo>
                  <a:lnTo>
                    <a:pt x="133654" y="33578"/>
                  </a:lnTo>
                  <a:lnTo>
                    <a:pt x="255435" y="33578"/>
                  </a:lnTo>
                  <a:lnTo>
                    <a:pt x="337718" y="5257"/>
                  </a:lnTo>
                  <a:lnTo>
                    <a:pt x="384467" y="6578"/>
                  </a:lnTo>
                  <a:lnTo>
                    <a:pt x="384467" y="36855"/>
                  </a:lnTo>
                  <a:lnTo>
                    <a:pt x="520103" y="41465"/>
                  </a:lnTo>
                  <a:lnTo>
                    <a:pt x="599770" y="12496"/>
                  </a:lnTo>
                  <a:lnTo>
                    <a:pt x="645858" y="13157"/>
                  </a:lnTo>
                  <a:lnTo>
                    <a:pt x="645858" y="46748"/>
                  </a:lnTo>
                  <a:lnTo>
                    <a:pt x="789381" y="52006"/>
                  </a:lnTo>
                  <a:lnTo>
                    <a:pt x="867067" y="19088"/>
                  </a:lnTo>
                  <a:lnTo>
                    <a:pt x="876602" y="18612"/>
                  </a:lnTo>
                  <a:lnTo>
                    <a:pt x="881630" y="20237"/>
                  </a:lnTo>
                  <a:lnTo>
                    <a:pt x="883815" y="25567"/>
                  </a:lnTo>
                  <a:lnTo>
                    <a:pt x="884821" y="36207"/>
                  </a:lnTo>
                  <a:lnTo>
                    <a:pt x="884186" y="78346"/>
                  </a:lnTo>
                  <a:lnTo>
                    <a:pt x="889444" y="79654"/>
                  </a:lnTo>
                  <a:lnTo>
                    <a:pt x="889444" y="85585"/>
                  </a:lnTo>
                  <a:lnTo>
                    <a:pt x="888796" y="300215"/>
                  </a:lnTo>
                  <a:lnTo>
                    <a:pt x="883526" y="301536"/>
                  </a:lnTo>
                  <a:lnTo>
                    <a:pt x="883526" y="350913"/>
                  </a:lnTo>
                  <a:lnTo>
                    <a:pt x="890104" y="351561"/>
                  </a:lnTo>
                  <a:lnTo>
                    <a:pt x="890104" y="355511"/>
                  </a:lnTo>
                  <a:lnTo>
                    <a:pt x="890104" y="1135024"/>
                  </a:lnTo>
                  <a:lnTo>
                    <a:pt x="886142" y="1139634"/>
                  </a:lnTo>
                  <a:lnTo>
                    <a:pt x="890765" y="1142923"/>
                  </a:lnTo>
                  <a:lnTo>
                    <a:pt x="890765" y="1307515"/>
                  </a:lnTo>
                  <a:lnTo>
                    <a:pt x="888136" y="1311465"/>
                  </a:lnTo>
                  <a:lnTo>
                    <a:pt x="890765" y="1315415"/>
                  </a:lnTo>
                  <a:lnTo>
                    <a:pt x="889444" y="1401660"/>
                  </a:lnTo>
                  <a:lnTo>
                    <a:pt x="883526" y="1405623"/>
                  </a:lnTo>
                  <a:lnTo>
                    <a:pt x="884186" y="1452359"/>
                  </a:lnTo>
                  <a:lnTo>
                    <a:pt x="882192" y="1456308"/>
                  </a:lnTo>
                  <a:lnTo>
                    <a:pt x="890765" y="1455648"/>
                  </a:lnTo>
                  <a:lnTo>
                    <a:pt x="890765" y="1456969"/>
                  </a:lnTo>
                  <a:lnTo>
                    <a:pt x="891425" y="1670278"/>
                  </a:lnTo>
                  <a:lnTo>
                    <a:pt x="886815" y="1672920"/>
                  </a:lnTo>
                  <a:lnTo>
                    <a:pt x="886142" y="1718348"/>
                  </a:lnTo>
                  <a:lnTo>
                    <a:pt x="791349" y="1819503"/>
                  </a:lnTo>
                  <a:lnTo>
                    <a:pt x="793102" y="1498219"/>
                  </a:lnTo>
                  <a:lnTo>
                    <a:pt x="802779" y="1489456"/>
                  </a:lnTo>
                  <a:lnTo>
                    <a:pt x="801890" y="1456093"/>
                  </a:lnTo>
                  <a:lnTo>
                    <a:pt x="795743" y="1456093"/>
                  </a:lnTo>
                  <a:lnTo>
                    <a:pt x="794867" y="1406055"/>
                  </a:lnTo>
                  <a:lnTo>
                    <a:pt x="804506" y="1397711"/>
                  </a:lnTo>
                  <a:lnTo>
                    <a:pt x="801890" y="1345476"/>
                  </a:lnTo>
                  <a:lnTo>
                    <a:pt x="788720" y="1352283"/>
                  </a:lnTo>
                  <a:lnTo>
                    <a:pt x="785215" y="1228737"/>
                  </a:lnTo>
                  <a:lnTo>
                    <a:pt x="801014" y="1212938"/>
                  </a:lnTo>
                  <a:lnTo>
                    <a:pt x="798576" y="700493"/>
                  </a:lnTo>
                  <a:lnTo>
                    <a:pt x="795743" y="696760"/>
                  </a:lnTo>
                  <a:lnTo>
                    <a:pt x="787844" y="695896"/>
                  </a:lnTo>
                  <a:lnTo>
                    <a:pt x="786942" y="691502"/>
                  </a:lnTo>
                  <a:lnTo>
                    <a:pt x="796620" y="685368"/>
                  </a:lnTo>
                  <a:lnTo>
                    <a:pt x="797496" y="645858"/>
                  </a:lnTo>
                  <a:lnTo>
                    <a:pt x="792226" y="640588"/>
                  </a:lnTo>
                  <a:lnTo>
                    <a:pt x="793965" y="442201"/>
                  </a:lnTo>
                  <a:lnTo>
                    <a:pt x="798385" y="437807"/>
                  </a:lnTo>
                  <a:lnTo>
                    <a:pt x="799236" y="402691"/>
                  </a:lnTo>
                  <a:lnTo>
                    <a:pt x="796620" y="403567"/>
                  </a:lnTo>
                  <a:lnTo>
                    <a:pt x="791349" y="82956"/>
                  </a:lnTo>
                  <a:lnTo>
                    <a:pt x="787258" y="70012"/>
                  </a:lnTo>
                  <a:lnTo>
                    <a:pt x="783288" y="63365"/>
                  </a:lnTo>
                  <a:lnTo>
                    <a:pt x="777094" y="60916"/>
                  </a:lnTo>
                  <a:lnTo>
                    <a:pt x="766330" y="60566"/>
                  </a:lnTo>
                  <a:lnTo>
                    <a:pt x="0" y="4146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4928984" y="6183503"/>
              <a:ext cx="809625" cy="1737995"/>
            </a:xfrm>
            <a:custGeom>
              <a:avLst/>
              <a:gdLst/>
              <a:ahLst/>
              <a:cxnLst/>
              <a:rect l="l" t="t" r="r" b="b"/>
              <a:pathLst>
                <a:path w="809625" h="1737995">
                  <a:moveTo>
                    <a:pt x="800569" y="38188"/>
                  </a:moveTo>
                  <a:lnTo>
                    <a:pt x="734733" y="38188"/>
                  </a:lnTo>
                  <a:lnTo>
                    <a:pt x="750519" y="38849"/>
                  </a:lnTo>
                  <a:lnTo>
                    <a:pt x="752399" y="52679"/>
                  </a:lnTo>
                  <a:lnTo>
                    <a:pt x="752449" y="55956"/>
                  </a:lnTo>
                  <a:lnTo>
                    <a:pt x="751852" y="97447"/>
                  </a:lnTo>
                  <a:lnTo>
                    <a:pt x="755142" y="98755"/>
                  </a:lnTo>
                  <a:lnTo>
                    <a:pt x="757110" y="104686"/>
                  </a:lnTo>
                  <a:lnTo>
                    <a:pt x="756462" y="319316"/>
                  </a:lnTo>
                  <a:lnTo>
                    <a:pt x="751192" y="320636"/>
                  </a:lnTo>
                  <a:lnTo>
                    <a:pt x="751852" y="368020"/>
                  </a:lnTo>
                  <a:lnTo>
                    <a:pt x="757110" y="370014"/>
                  </a:lnTo>
                  <a:lnTo>
                    <a:pt x="757770" y="374611"/>
                  </a:lnTo>
                  <a:lnTo>
                    <a:pt x="757770" y="1154125"/>
                  </a:lnTo>
                  <a:lnTo>
                    <a:pt x="754481" y="1156754"/>
                  </a:lnTo>
                  <a:lnTo>
                    <a:pt x="758431" y="1162024"/>
                  </a:lnTo>
                  <a:lnTo>
                    <a:pt x="758431" y="1326616"/>
                  </a:lnTo>
                  <a:lnTo>
                    <a:pt x="755802" y="1330566"/>
                  </a:lnTo>
                  <a:lnTo>
                    <a:pt x="758431" y="1334516"/>
                  </a:lnTo>
                  <a:lnTo>
                    <a:pt x="757110" y="1420761"/>
                  </a:lnTo>
                  <a:lnTo>
                    <a:pt x="751192" y="1424724"/>
                  </a:lnTo>
                  <a:lnTo>
                    <a:pt x="752487" y="1474101"/>
                  </a:lnTo>
                  <a:lnTo>
                    <a:pt x="758431" y="1476070"/>
                  </a:lnTo>
                  <a:lnTo>
                    <a:pt x="759091" y="1689379"/>
                  </a:lnTo>
                  <a:lnTo>
                    <a:pt x="754481" y="1692021"/>
                  </a:lnTo>
                  <a:lnTo>
                    <a:pt x="753808" y="1737448"/>
                  </a:lnTo>
                  <a:lnTo>
                    <a:pt x="803859" y="1678190"/>
                  </a:lnTo>
                  <a:lnTo>
                    <a:pt x="802538" y="1632115"/>
                  </a:lnTo>
                  <a:lnTo>
                    <a:pt x="805827" y="1631454"/>
                  </a:lnTo>
                  <a:lnTo>
                    <a:pt x="805827" y="1099489"/>
                  </a:lnTo>
                  <a:lnTo>
                    <a:pt x="802538" y="1098829"/>
                  </a:lnTo>
                  <a:lnTo>
                    <a:pt x="802538" y="1070521"/>
                  </a:lnTo>
                  <a:lnTo>
                    <a:pt x="799249" y="1067219"/>
                  </a:lnTo>
                  <a:lnTo>
                    <a:pt x="798588" y="971092"/>
                  </a:lnTo>
                  <a:lnTo>
                    <a:pt x="809117" y="961212"/>
                  </a:lnTo>
                  <a:lnTo>
                    <a:pt x="807135" y="757123"/>
                  </a:lnTo>
                  <a:lnTo>
                    <a:pt x="803330" y="104686"/>
                  </a:lnTo>
                  <a:lnTo>
                    <a:pt x="803211" y="77685"/>
                  </a:lnTo>
                  <a:lnTo>
                    <a:pt x="800569" y="77025"/>
                  </a:lnTo>
                  <a:lnTo>
                    <a:pt x="800569" y="38188"/>
                  </a:lnTo>
                  <a:close/>
                </a:path>
                <a:path w="809625" h="1737995">
                  <a:moveTo>
                    <a:pt x="800569" y="31597"/>
                  </a:moveTo>
                  <a:lnTo>
                    <a:pt x="503643" y="31597"/>
                  </a:lnTo>
                  <a:lnTo>
                    <a:pt x="513524" y="32258"/>
                  </a:lnTo>
                  <a:lnTo>
                    <a:pt x="513524" y="63868"/>
                  </a:lnTo>
                  <a:lnTo>
                    <a:pt x="657047" y="71107"/>
                  </a:lnTo>
                  <a:lnTo>
                    <a:pt x="734733" y="38188"/>
                  </a:lnTo>
                  <a:lnTo>
                    <a:pt x="800569" y="38188"/>
                  </a:lnTo>
                  <a:lnTo>
                    <a:pt x="800569" y="31597"/>
                  </a:lnTo>
                  <a:close/>
                </a:path>
                <a:path w="809625" h="1737995">
                  <a:moveTo>
                    <a:pt x="800569" y="27647"/>
                  </a:moveTo>
                  <a:lnTo>
                    <a:pt x="251485" y="27647"/>
                  </a:lnTo>
                  <a:lnTo>
                    <a:pt x="252133" y="55956"/>
                  </a:lnTo>
                  <a:lnTo>
                    <a:pt x="387769" y="60566"/>
                  </a:lnTo>
                  <a:lnTo>
                    <a:pt x="467436" y="31597"/>
                  </a:lnTo>
                  <a:lnTo>
                    <a:pt x="481914" y="30949"/>
                  </a:lnTo>
                  <a:lnTo>
                    <a:pt x="800569" y="30949"/>
                  </a:lnTo>
                  <a:lnTo>
                    <a:pt x="800569" y="27647"/>
                  </a:lnTo>
                  <a:close/>
                </a:path>
                <a:path w="809625" h="1737995">
                  <a:moveTo>
                    <a:pt x="61861" y="0"/>
                  </a:moveTo>
                  <a:lnTo>
                    <a:pt x="0" y="19100"/>
                  </a:lnTo>
                  <a:lnTo>
                    <a:pt x="1320" y="52679"/>
                  </a:lnTo>
                  <a:lnTo>
                    <a:pt x="123101" y="52679"/>
                  </a:lnTo>
                  <a:lnTo>
                    <a:pt x="205384" y="24358"/>
                  </a:lnTo>
                  <a:lnTo>
                    <a:pt x="790753" y="24358"/>
                  </a:lnTo>
                  <a:lnTo>
                    <a:pt x="783437" y="22390"/>
                  </a:lnTo>
                  <a:lnTo>
                    <a:pt x="758072" y="21729"/>
                  </a:lnTo>
                  <a:lnTo>
                    <a:pt x="535901" y="21729"/>
                  </a:lnTo>
                  <a:lnTo>
                    <a:pt x="534581" y="15151"/>
                  </a:lnTo>
                  <a:lnTo>
                    <a:pt x="488276" y="13830"/>
                  </a:lnTo>
                  <a:lnTo>
                    <a:pt x="279793" y="13830"/>
                  </a:lnTo>
                  <a:lnTo>
                    <a:pt x="279133" y="6591"/>
                  </a:lnTo>
                  <a:lnTo>
                    <a:pt x="61861" y="0"/>
                  </a:lnTo>
                  <a:close/>
                </a:path>
                <a:path w="809625" h="1737995">
                  <a:moveTo>
                    <a:pt x="800569" y="30949"/>
                  </a:moveTo>
                  <a:lnTo>
                    <a:pt x="481914" y="30949"/>
                  </a:lnTo>
                  <a:lnTo>
                    <a:pt x="483882" y="37541"/>
                  </a:lnTo>
                  <a:lnTo>
                    <a:pt x="503643" y="31597"/>
                  </a:lnTo>
                  <a:lnTo>
                    <a:pt x="800569" y="31597"/>
                  </a:lnTo>
                  <a:lnTo>
                    <a:pt x="800569" y="30949"/>
                  </a:lnTo>
                  <a:close/>
                </a:path>
                <a:path w="809625" h="1737995">
                  <a:moveTo>
                    <a:pt x="790753" y="24358"/>
                  </a:moveTo>
                  <a:lnTo>
                    <a:pt x="205384" y="24358"/>
                  </a:lnTo>
                  <a:lnTo>
                    <a:pt x="221208" y="25679"/>
                  </a:lnTo>
                  <a:lnTo>
                    <a:pt x="225818" y="30949"/>
                  </a:lnTo>
                  <a:lnTo>
                    <a:pt x="251485" y="27647"/>
                  </a:lnTo>
                  <a:lnTo>
                    <a:pt x="800569" y="27647"/>
                  </a:lnTo>
                  <a:lnTo>
                    <a:pt x="800569" y="27000"/>
                  </a:lnTo>
                  <a:lnTo>
                    <a:pt x="790753" y="24358"/>
                  </a:lnTo>
                  <a:close/>
                </a:path>
                <a:path w="809625" h="1737995">
                  <a:moveTo>
                    <a:pt x="555637" y="16459"/>
                  </a:moveTo>
                  <a:lnTo>
                    <a:pt x="535901" y="21729"/>
                  </a:lnTo>
                  <a:lnTo>
                    <a:pt x="758072" y="21729"/>
                  </a:lnTo>
                  <a:lnTo>
                    <a:pt x="555637" y="16459"/>
                  </a:lnTo>
                  <a:close/>
                </a:path>
                <a:path w="809625" h="1737995">
                  <a:moveTo>
                    <a:pt x="303504" y="8559"/>
                  </a:moveTo>
                  <a:lnTo>
                    <a:pt x="279793" y="13830"/>
                  </a:lnTo>
                  <a:lnTo>
                    <a:pt x="488276" y="13830"/>
                  </a:lnTo>
                  <a:lnTo>
                    <a:pt x="303504" y="8559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4928984" y="6183503"/>
              <a:ext cx="809625" cy="1737995"/>
            </a:xfrm>
            <a:custGeom>
              <a:avLst/>
              <a:gdLst/>
              <a:ahLst/>
              <a:cxnLst/>
              <a:rect l="l" t="t" r="r" b="b"/>
              <a:pathLst>
                <a:path w="809625" h="1737995">
                  <a:moveTo>
                    <a:pt x="0" y="19100"/>
                  </a:moveTo>
                  <a:lnTo>
                    <a:pt x="61861" y="0"/>
                  </a:lnTo>
                  <a:lnTo>
                    <a:pt x="279133" y="6591"/>
                  </a:lnTo>
                  <a:lnTo>
                    <a:pt x="279793" y="13830"/>
                  </a:lnTo>
                  <a:lnTo>
                    <a:pt x="303504" y="8559"/>
                  </a:lnTo>
                  <a:lnTo>
                    <a:pt x="534581" y="15151"/>
                  </a:lnTo>
                  <a:lnTo>
                    <a:pt x="535901" y="21729"/>
                  </a:lnTo>
                  <a:lnTo>
                    <a:pt x="555637" y="16459"/>
                  </a:lnTo>
                  <a:lnTo>
                    <a:pt x="783437" y="22390"/>
                  </a:lnTo>
                  <a:lnTo>
                    <a:pt x="800569" y="27000"/>
                  </a:lnTo>
                  <a:lnTo>
                    <a:pt x="800569" y="34239"/>
                  </a:lnTo>
                  <a:lnTo>
                    <a:pt x="800569" y="77025"/>
                  </a:lnTo>
                  <a:lnTo>
                    <a:pt x="803211" y="77685"/>
                  </a:lnTo>
                  <a:lnTo>
                    <a:pt x="803211" y="84277"/>
                  </a:lnTo>
                  <a:lnTo>
                    <a:pt x="807135" y="757123"/>
                  </a:lnTo>
                  <a:lnTo>
                    <a:pt x="809117" y="961212"/>
                  </a:lnTo>
                  <a:lnTo>
                    <a:pt x="798588" y="971092"/>
                  </a:lnTo>
                  <a:lnTo>
                    <a:pt x="799249" y="1067219"/>
                  </a:lnTo>
                  <a:lnTo>
                    <a:pt x="802538" y="1070521"/>
                  </a:lnTo>
                  <a:lnTo>
                    <a:pt x="802538" y="1098829"/>
                  </a:lnTo>
                  <a:lnTo>
                    <a:pt x="805827" y="1099489"/>
                  </a:lnTo>
                  <a:lnTo>
                    <a:pt x="805827" y="1631454"/>
                  </a:lnTo>
                  <a:lnTo>
                    <a:pt x="802538" y="1632115"/>
                  </a:lnTo>
                  <a:lnTo>
                    <a:pt x="803859" y="1678190"/>
                  </a:lnTo>
                  <a:lnTo>
                    <a:pt x="753808" y="1737448"/>
                  </a:lnTo>
                  <a:lnTo>
                    <a:pt x="754481" y="1692021"/>
                  </a:lnTo>
                  <a:lnTo>
                    <a:pt x="759091" y="1689379"/>
                  </a:lnTo>
                  <a:lnTo>
                    <a:pt x="758431" y="1476070"/>
                  </a:lnTo>
                  <a:lnTo>
                    <a:pt x="752487" y="1474101"/>
                  </a:lnTo>
                  <a:lnTo>
                    <a:pt x="751192" y="1424724"/>
                  </a:lnTo>
                  <a:lnTo>
                    <a:pt x="757110" y="1420761"/>
                  </a:lnTo>
                  <a:lnTo>
                    <a:pt x="758431" y="1334516"/>
                  </a:lnTo>
                  <a:lnTo>
                    <a:pt x="755802" y="1330566"/>
                  </a:lnTo>
                  <a:lnTo>
                    <a:pt x="758431" y="1326616"/>
                  </a:lnTo>
                  <a:lnTo>
                    <a:pt x="758431" y="1162024"/>
                  </a:lnTo>
                  <a:lnTo>
                    <a:pt x="754481" y="1156754"/>
                  </a:lnTo>
                  <a:lnTo>
                    <a:pt x="757770" y="1154125"/>
                  </a:lnTo>
                  <a:lnTo>
                    <a:pt x="757770" y="374611"/>
                  </a:lnTo>
                  <a:lnTo>
                    <a:pt x="757110" y="370014"/>
                  </a:lnTo>
                  <a:lnTo>
                    <a:pt x="751852" y="368020"/>
                  </a:lnTo>
                  <a:lnTo>
                    <a:pt x="751192" y="320636"/>
                  </a:lnTo>
                  <a:lnTo>
                    <a:pt x="756462" y="319316"/>
                  </a:lnTo>
                  <a:lnTo>
                    <a:pt x="757110" y="104686"/>
                  </a:lnTo>
                  <a:lnTo>
                    <a:pt x="755142" y="98755"/>
                  </a:lnTo>
                  <a:lnTo>
                    <a:pt x="751852" y="97447"/>
                  </a:lnTo>
                  <a:lnTo>
                    <a:pt x="752487" y="53327"/>
                  </a:lnTo>
                  <a:lnTo>
                    <a:pt x="750519" y="38849"/>
                  </a:lnTo>
                  <a:lnTo>
                    <a:pt x="734733" y="38188"/>
                  </a:lnTo>
                  <a:lnTo>
                    <a:pt x="657047" y="71107"/>
                  </a:lnTo>
                  <a:lnTo>
                    <a:pt x="513524" y="63868"/>
                  </a:lnTo>
                  <a:lnTo>
                    <a:pt x="513524" y="32258"/>
                  </a:lnTo>
                  <a:lnTo>
                    <a:pt x="503643" y="31597"/>
                  </a:lnTo>
                  <a:lnTo>
                    <a:pt x="483882" y="37541"/>
                  </a:lnTo>
                  <a:lnTo>
                    <a:pt x="481914" y="30949"/>
                  </a:lnTo>
                  <a:lnTo>
                    <a:pt x="467436" y="31597"/>
                  </a:lnTo>
                  <a:lnTo>
                    <a:pt x="387769" y="60566"/>
                  </a:lnTo>
                  <a:lnTo>
                    <a:pt x="252133" y="55956"/>
                  </a:lnTo>
                  <a:lnTo>
                    <a:pt x="251485" y="27647"/>
                  </a:lnTo>
                  <a:lnTo>
                    <a:pt x="225818" y="30949"/>
                  </a:lnTo>
                  <a:lnTo>
                    <a:pt x="221208" y="25679"/>
                  </a:lnTo>
                  <a:lnTo>
                    <a:pt x="205384" y="24358"/>
                  </a:lnTo>
                  <a:lnTo>
                    <a:pt x="123101" y="52679"/>
                  </a:lnTo>
                  <a:lnTo>
                    <a:pt x="1320" y="52679"/>
                  </a:lnTo>
                  <a:lnTo>
                    <a:pt x="0" y="19100"/>
                  </a:lnTo>
                  <a:close/>
                </a:path>
                <a:path w="809625" h="1737995">
                  <a:moveTo>
                    <a:pt x="13817" y="15151"/>
                  </a:moveTo>
                  <a:lnTo>
                    <a:pt x="246214" y="204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5061966" y="6195364"/>
              <a:ext cx="147320" cy="47625"/>
            </a:xfrm>
            <a:custGeom>
              <a:avLst/>
              <a:gdLst/>
              <a:ahLst/>
              <a:cxnLst/>
              <a:rect l="l" t="t" r="r" b="b"/>
              <a:pathLst>
                <a:path w="147320" h="47625">
                  <a:moveTo>
                    <a:pt x="0" y="47396"/>
                  </a:moveTo>
                  <a:lnTo>
                    <a:pt x="146812" y="0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5180469" y="6207213"/>
              <a:ext cx="230504" cy="7620"/>
            </a:xfrm>
            <a:custGeom>
              <a:avLst/>
              <a:gdLst/>
              <a:ahLst/>
              <a:cxnLst/>
              <a:rect l="l" t="t" r="r" b="b"/>
              <a:pathLst>
                <a:path w="230504" h="7620">
                  <a:moveTo>
                    <a:pt x="0" y="3937"/>
                  </a:moveTo>
                  <a:lnTo>
                    <a:pt x="15798" y="0"/>
                  </a:lnTo>
                  <a:lnTo>
                    <a:pt x="230428" y="7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5331243" y="6205232"/>
              <a:ext cx="133985" cy="46990"/>
            </a:xfrm>
            <a:custGeom>
              <a:avLst/>
              <a:gdLst/>
              <a:ahLst/>
              <a:cxnLst/>
              <a:rect l="l" t="t" r="r" b="b"/>
              <a:pathLst>
                <a:path w="133985" h="46989">
                  <a:moveTo>
                    <a:pt x="0" y="46748"/>
                  </a:moveTo>
                  <a:lnTo>
                    <a:pt x="133642" y="0"/>
                  </a:lnTo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5588000" y="6260528"/>
              <a:ext cx="141605" cy="64769"/>
            </a:xfrm>
            <a:custGeom>
              <a:avLst/>
              <a:gdLst/>
              <a:ahLst/>
              <a:cxnLst/>
              <a:rect l="l" t="t" r="r" b="b"/>
              <a:pathLst>
                <a:path w="141604" h="64770">
                  <a:moveTo>
                    <a:pt x="0" y="64528"/>
                  </a:moveTo>
                  <a:lnTo>
                    <a:pt x="141554" y="0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5" name="object 605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555451" y="6502552"/>
              <a:ext cx="126312" cy="143840"/>
            </a:xfrm>
            <a:prstGeom prst="rect">
              <a:avLst/>
            </a:prstGeom>
          </p:spPr>
        </p:pic>
        <p:sp>
          <p:nvSpPr>
            <p:cNvPr id="606" name="object 606"/>
            <p:cNvSpPr/>
            <p:nvPr/>
          </p:nvSpPr>
          <p:spPr>
            <a:xfrm>
              <a:off x="5601817" y="7356056"/>
              <a:ext cx="104139" cy="379730"/>
            </a:xfrm>
            <a:custGeom>
              <a:avLst/>
              <a:gdLst/>
              <a:ahLst/>
              <a:cxnLst/>
              <a:rect l="l" t="t" r="r" b="b"/>
              <a:pathLst>
                <a:path w="104139" h="379729">
                  <a:moveTo>
                    <a:pt x="20408" y="71767"/>
                  </a:moveTo>
                  <a:lnTo>
                    <a:pt x="104025" y="0"/>
                  </a:lnTo>
                </a:path>
                <a:path w="104139" h="379729">
                  <a:moveTo>
                    <a:pt x="82969" y="158013"/>
                  </a:moveTo>
                  <a:lnTo>
                    <a:pt x="50037" y="188302"/>
                  </a:lnTo>
                </a:path>
                <a:path w="104139" h="379729">
                  <a:moveTo>
                    <a:pt x="79654" y="301548"/>
                  </a:moveTo>
                  <a:lnTo>
                    <a:pt x="0" y="379234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5574830" y="7553579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15138" y="0"/>
                  </a:moveTo>
                  <a:lnTo>
                    <a:pt x="0" y="11188"/>
                  </a:lnTo>
                  <a:lnTo>
                    <a:pt x="1320" y="42125"/>
                  </a:lnTo>
                  <a:lnTo>
                    <a:pt x="15138" y="42786"/>
                  </a:lnTo>
                  <a:lnTo>
                    <a:pt x="1513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5574830" y="7553579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0" y="11188"/>
                  </a:moveTo>
                  <a:lnTo>
                    <a:pt x="1320" y="42125"/>
                  </a:lnTo>
                  <a:lnTo>
                    <a:pt x="15138" y="42786"/>
                  </a:lnTo>
                  <a:lnTo>
                    <a:pt x="15138" y="0"/>
                  </a:lnTo>
                  <a:lnTo>
                    <a:pt x="0" y="1118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5574169" y="7615453"/>
              <a:ext cx="1270" cy="28575"/>
            </a:xfrm>
            <a:custGeom>
              <a:avLst/>
              <a:gdLst/>
              <a:ahLst/>
              <a:cxnLst/>
              <a:rect l="l" t="t" r="r" b="b"/>
              <a:pathLst>
                <a:path w="1270" h="28575">
                  <a:moveTo>
                    <a:pt x="330" y="-1587"/>
                  </a:moveTo>
                  <a:lnTo>
                    <a:pt x="330" y="29908"/>
                  </a:lnTo>
                </a:path>
              </a:pathLst>
            </a:custGeom>
            <a:ln w="383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5554181" y="7655620"/>
              <a:ext cx="41910" cy="55880"/>
            </a:xfrm>
            <a:custGeom>
              <a:avLst/>
              <a:gdLst/>
              <a:ahLst/>
              <a:cxnLst/>
              <a:rect l="l" t="t" r="r" b="b"/>
              <a:pathLst>
                <a:path w="41910" h="55879">
                  <a:moveTo>
                    <a:pt x="36434" y="2632"/>
                  </a:moveTo>
                  <a:lnTo>
                    <a:pt x="27484" y="451"/>
                  </a:lnTo>
                  <a:lnTo>
                    <a:pt x="21553" y="0"/>
                  </a:lnTo>
                  <a:lnTo>
                    <a:pt x="15989" y="1524"/>
                  </a:lnTo>
                  <a:lnTo>
                    <a:pt x="8139" y="5273"/>
                  </a:lnTo>
                  <a:lnTo>
                    <a:pt x="954" y="18715"/>
                  </a:lnTo>
                  <a:lnTo>
                    <a:pt x="0" y="26419"/>
                  </a:lnTo>
                  <a:lnTo>
                    <a:pt x="6572" y="31284"/>
                  </a:lnTo>
                  <a:lnTo>
                    <a:pt x="21969" y="36210"/>
                  </a:lnTo>
                  <a:lnTo>
                    <a:pt x="21842" y="38166"/>
                  </a:lnTo>
                  <a:lnTo>
                    <a:pt x="20648" y="55311"/>
                  </a:lnTo>
                </a:path>
                <a:path w="41910" h="55879">
                  <a:moveTo>
                    <a:pt x="21969" y="36210"/>
                  </a:moveTo>
                  <a:lnTo>
                    <a:pt x="35139" y="35550"/>
                  </a:lnTo>
                  <a:lnTo>
                    <a:pt x="41044" y="30292"/>
                  </a:lnTo>
                  <a:lnTo>
                    <a:pt x="41705" y="6581"/>
                  </a:lnTo>
                  <a:lnTo>
                    <a:pt x="41705" y="2632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5560999" y="7657604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65"/>
                  </a:lnTo>
                  <a:lnTo>
                    <a:pt x="0" y="25539"/>
                  </a:lnTo>
                  <a:lnTo>
                    <a:pt x="7810" y="32905"/>
                  </a:lnTo>
                  <a:lnTo>
                    <a:pt x="27089" y="32905"/>
                  </a:lnTo>
                  <a:lnTo>
                    <a:pt x="34886" y="25539"/>
                  </a:lnTo>
                  <a:lnTo>
                    <a:pt x="34886" y="7365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2" name="object 612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560999" y="7657604"/>
              <a:ext cx="34886" cy="32905"/>
            </a:xfrm>
            <a:prstGeom prst="rect">
              <a:avLst/>
            </a:prstGeom>
          </p:spPr>
        </p:pic>
        <p:sp>
          <p:nvSpPr>
            <p:cNvPr id="613" name="object 613"/>
            <p:cNvSpPr/>
            <p:nvPr/>
          </p:nvSpPr>
          <p:spPr>
            <a:xfrm>
              <a:off x="5560999" y="7657604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86" y="16459"/>
                  </a:moveTo>
                  <a:lnTo>
                    <a:pt x="34886" y="25539"/>
                  </a:lnTo>
                  <a:lnTo>
                    <a:pt x="27089" y="32905"/>
                  </a:lnTo>
                  <a:lnTo>
                    <a:pt x="17449" y="32905"/>
                  </a:lnTo>
                  <a:lnTo>
                    <a:pt x="7810" y="32905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65"/>
                  </a:lnTo>
                  <a:lnTo>
                    <a:pt x="7810" y="0"/>
                  </a:lnTo>
                  <a:lnTo>
                    <a:pt x="17449" y="0"/>
                  </a:lnTo>
                  <a:lnTo>
                    <a:pt x="27089" y="0"/>
                  </a:lnTo>
                  <a:lnTo>
                    <a:pt x="34886" y="7365"/>
                  </a:lnTo>
                  <a:lnTo>
                    <a:pt x="34886" y="16459"/>
                  </a:lnTo>
                  <a:close/>
                </a:path>
                <a:path w="34925" h="33020">
                  <a:moveTo>
                    <a:pt x="9880" y="22377"/>
                  </a:moveTo>
                  <a:lnTo>
                    <a:pt x="25031" y="10528"/>
                  </a:lnTo>
                </a:path>
                <a:path w="34925" h="33020">
                  <a:moveTo>
                    <a:pt x="23367" y="24015"/>
                  </a:moveTo>
                  <a:lnTo>
                    <a:pt x="11518" y="88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4778197" y="6855485"/>
              <a:ext cx="819785" cy="575945"/>
            </a:xfrm>
            <a:custGeom>
              <a:avLst/>
              <a:gdLst/>
              <a:ahLst/>
              <a:cxnLst/>
              <a:rect l="l" t="t" r="r" b="b"/>
              <a:pathLst>
                <a:path w="819785" h="575945">
                  <a:moveTo>
                    <a:pt x="11849" y="0"/>
                  </a:moveTo>
                  <a:lnTo>
                    <a:pt x="6591" y="4825"/>
                  </a:lnTo>
                  <a:lnTo>
                    <a:pt x="8343" y="11404"/>
                  </a:lnTo>
                  <a:lnTo>
                    <a:pt x="0" y="22593"/>
                  </a:lnTo>
                  <a:lnTo>
                    <a:pt x="1333" y="133857"/>
                  </a:lnTo>
                  <a:lnTo>
                    <a:pt x="6591" y="136055"/>
                  </a:lnTo>
                  <a:lnTo>
                    <a:pt x="5943" y="168757"/>
                  </a:lnTo>
                  <a:lnTo>
                    <a:pt x="1333" y="172046"/>
                  </a:lnTo>
                  <a:lnTo>
                    <a:pt x="2197" y="502983"/>
                  </a:lnTo>
                  <a:lnTo>
                    <a:pt x="4825" y="505625"/>
                  </a:lnTo>
                  <a:lnTo>
                    <a:pt x="803668" y="575856"/>
                  </a:lnTo>
                  <a:lnTo>
                    <a:pt x="819467" y="560057"/>
                  </a:lnTo>
                  <a:lnTo>
                    <a:pt x="817029" y="47612"/>
                  </a:lnTo>
                  <a:lnTo>
                    <a:pt x="816610" y="44107"/>
                  </a:lnTo>
                  <a:lnTo>
                    <a:pt x="814197" y="43878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41414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4778197" y="6855485"/>
              <a:ext cx="819785" cy="575945"/>
            </a:xfrm>
            <a:custGeom>
              <a:avLst/>
              <a:gdLst/>
              <a:ahLst/>
              <a:cxnLst/>
              <a:rect l="l" t="t" r="r" b="b"/>
              <a:pathLst>
                <a:path w="819785" h="575945">
                  <a:moveTo>
                    <a:pt x="814197" y="43878"/>
                  </a:moveTo>
                  <a:lnTo>
                    <a:pt x="11849" y="0"/>
                  </a:lnTo>
                  <a:lnTo>
                    <a:pt x="6591" y="4825"/>
                  </a:lnTo>
                  <a:lnTo>
                    <a:pt x="8343" y="11404"/>
                  </a:lnTo>
                  <a:lnTo>
                    <a:pt x="0" y="22593"/>
                  </a:lnTo>
                  <a:lnTo>
                    <a:pt x="1333" y="133857"/>
                  </a:lnTo>
                  <a:lnTo>
                    <a:pt x="6591" y="136055"/>
                  </a:lnTo>
                  <a:lnTo>
                    <a:pt x="5943" y="168757"/>
                  </a:lnTo>
                  <a:lnTo>
                    <a:pt x="1333" y="172046"/>
                  </a:lnTo>
                  <a:lnTo>
                    <a:pt x="2197" y="502983"/>
                  </a:lnTo>
                  <a:lnTo>
                    <a:pt x="4825" y="505625"/>
                  </a:lnTo>
                  <a:lnTo>
                    <a:pt x="803668" y="575856"/>
                  </a:lnTo>
                  <a:lnTo>
                    <a:pt x="819467" y="560057"/>
                  </a:lnTo>
                  <a:lnTo>
                    <a:pt x="817029" y="47612"/>
                  </a:lnTo>
                  <a:lnTo>
                    <a:pt x="816610" y="44107"/>
                  </a:lnTo>
                  <a:lnTo>
                    <a:pt x="814197" y="43878"/>
                  </a:lnTo>
                  <a:close/>
                </a:path>
                <a:path w="819785" h="575945">
                  <a:moveTo>
                    <a:pt x="803224" y="568388"/>
                  </a:moveTo>
                  <a:lnTo>
                    <a:pt x="803859" y="225374"/>
                  </a:lnTo>
                  <a:lnTo>
                    <a:pt x="807173" y="220764"/>
                  </a:lnTo>
                  <a:lnTo>
                    <a:pt x="807834" y="187845"/>
                  </a:lnTo>
                  <a:lnTo>
                    <a:pt x="803859" y="185877"/>
                  </a:lnTo>
                  <a:lnTo>
                    <a:pt x="805853" y="71323"/>
                  </a:lnTo>
                  <a:lnTo>
                    <a:pt x="806410" y="61382"/>
                  </a:lnTo>
                  <a:lnTo>
                    <a:pt x="803167" y="56087"/>
                  </a:lnTo>
                  <a:lnTo>
                    <a:pt x="770966" y="52222"/>
                  </a:lnTo>
                  <a:lnTo>
                    <a:pt x="636795" y="45904"/>
                  </a:lnTo>
                  <a:lnTo>
                    <a:pt x="377577" y="33293"/>
                  </a:lnTo>
                  <a:lnTo>
                    <a:pt x="125274" y="20929"/>
                  </a:lnTo>
                  <a:lnTo>
                    <a:pt x="11849" y="15354"/>
                  </a:lnTo>
                  <a:lnTo>
                    <a:pt x="2641" y="16014"/>
                  </a:lnTo>
                  <a:lnTo>
                    <a:pt x="1981" y="27863"/>
                  </a:lnTo>
                  <a:lnTo>
                    <a:pt x="2120" y="49219"/>
                  </a:lnTo>
                  <a:lnTo>
                    <a:pt x="3059" y="84650"/>
                  </a:lnTo>
                  <a:lnTo>
                    <a:pt x="4118" y="117858"/>
                  </a:lnTo>
                  <a:lnTo>
                    <a:pt x="4622" y="132549"/>
                  </a:lnTo>
                  <a:lnTo>
                    <a:pt x="29709" y="130718"/>
                  </a:lnTo>
                  <a:lnTo>
                    <a:pt x="42391" y="132713"/>
                  </a:lnTo>
                  <a:lnTo>
                    <a:pt x="46554" y="140877"/>
                  </a:lnTo>
                  <a:lnTo>
                    <a:pt x="46088" y="157556"/>
                  </a:lnTo>
                  <a:lnTo>
                    <a:pt x="45852" y="169300"/>
                  </a:lnTo>
                  <a:lnTo>
                    <a:pt x="41729" y="174931"/>
                  </a:lnTo>
                  <a:lnTo>
                    <a:pt x="30075" y="175992"/>
                  </a:lnTo>
                  <a:lnTo>
                    <a:pt x="7251" y="174028"/>
                  </a:lnTo>
                  <a:lnTo>
                    <a:pt x="4825" y="505625"/>
                  </a:lnTo>
                  <a:lnTo>
                    <a:pt x="61239" y="510463"/>
                  </a:lnTo>
                  <a:lnTo>
                    <a:pt x="59301" y="488034"/>
                  </a:lnTo>
                  <a:lnTo>
                    <a:pt x="60644" y="476716"/>
                  </a:lnTo>
                  <a:lnTo>
                    <a:pt x="67056" y="473051"/>
                  </a:lnTo>
                  <a:lnTo>
                    <a:pt x="80327" y="473582"/>
                  </a:lnTo>
                  <a:lnTo>
                    <a:pt x="91744" y="476505"/>
                  </a:lnTo>
                  <a:lnTo>
                    <a:pt x="97607" y="479674"/>
                  </a:lnTo>
                  <a:lnTo>
                    <a:pt x="99767" y="485064"/>
                  </a:lnTo>
                  <a:lnTo>
                    <a:pt x="100075" y="494652"/>
                  </a:lnTo>
                  <a:lnTo>
                    <a:pt x="98107" y="513740"/>
                  </a:lnTo>
                  <a:lnTo>
                    <a:pt x="707097" y="565759"/>
                  </a:lnTo>
                  <a:lnTo>
                    <a:pt x="707758" y="534161"/>
                  </a:lnTo>
                  <a:lnTo>
                    <a:pt x="714336" y="523620"/>
                  </a:lnTo>
                  <a:lnTo>
                    <a:pt x="725525" y="523620"/>
                  </a:lnTo>
                  <a:lnTo>
                    <a:pt x="738462" y="523909"/>
                  </a:lnTo>
                  <a:lnTo>
                    <a:pt x="745105" y="525926"/>
                  </a:lnTo>
                  <a:lnTo>
                    <a:pt x="747553" y="531400"/>
                  </a:lnTo>
                  <a:lnTo>
                    <a:pt x="747902" y="542061"/>
                  </a:lnTo>
                  <a:lnTo>
                    <a:pt x="746607" y="567080"/>
                  </a:lnTo>
                  <a:lnTo>
                    <a:pt x="802551" y="572338"/>
                  </a:lnTo>
                  <a:lnTo>
                    <a:pt x="803224" y="568388"/>
                  </a:lnTo>
                  <a:close/>
                </a:path>
                <a:path w="819785" h="575945">
                  <a:moveTo>
                    <a:pt x="803859" y="185877"/>
                  </a:moveTo>
                  <a:lnTo>
                    <a:pt x="790744" y="185516"/>
                  </a:lnTo>
                  <a:lnTo>
                    <a:pt x="782807" y="185464"/>
                  </a:lnTo>
                  <a:lnTo>
                    <a:pt x="776839" y="185784"/>
                  </a:lnTo>
                  <a:lnTo>
                    <a:pt x="769632" y="186537"/>
                  </a:lnTo>
                  <a:lnTo>
                    <a:pt x="761746" y="191808"/>
                  </a:lnTo>
                  <a:lnTo>
                    <a:pt x="790041" y="224713"/>
                  </a:lnTo>
                  <a:lnTo>
                    <a:pt x="803859" y="2253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5487276" y="7381087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63" y="0"/>
                  </a:moveTo>
                  <a:lnTo>
                    <a:pt x="7797" y="0"/>
                  </a:lnTo>
                  <a:lnTo>
                    <a:pt x="0" y="7366"/>
                  </a:lnTo>
                  <a:lnTo>
                    <a:pt x="0" y="25539"/>
                  </a:lnTo>
                  <a:lnTo>
                    <a:pt x="7797" y="32918"/>
                  </a:lnTo>
                  <a:lnTo>
                    <a:pt x="27063" y="32918"/>
                  </a:lnTo>
                  <a:lnTo>
                    <a:pt x="34886" y="25539"/>
                  </a:lnTo>
                  <a:lnTo>
                    <a:pt x="34886" y="7366"/>
                  </a:lnTo>
                  <a:lnTo>
                    <a:pt x="270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7" name="object 617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5487275" y="7381087"/>
              <a:ext cx="34886" cy="32918"/>
            </a:xfrm>
            <a:prstGeom prst="rect">
              <a:avLst/>
            </a:prstGeom>
          </p:spPr>
        </p:pic>
        <p:sp>
          <p:nvSpPr>
            <p:cNvPr id="618" name="object 618"/>
            <p:cNvSpPr/>
            <p:nvPr/>
          </p:nvSpPr>
          <p:spPr>
            <a:xfrm>
              <a:off x="5487276" y="7381087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86" y="16459"/>
                  </a:moveTo>
                  <a:lnTo>
                    <a:pt x="34886" y="25539"/>
                  </a:lnTo>
                  <a:lnTo>
                    <a:pt x="27063" y="32918"/>
                  </a:lnTo>
                  <a:lnTo>
                    <a:pt x="17449" y="32918"/>
                  </a:lnTo>
                  <a:lnTo>
                    <a:pt x="7797" y="32918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66"/>
                  </a:lnTo>
                  <a:lnTo>
                    <a:pt x="7797" y="0"/>
                  </a:lnTo>
                  <a:lnTo>
                    <a:pt x="17449" y="0"/>
                  </a:lnTo>
                  <a:lnTo>
                    <a:pt x="27063" y="0"/>
                  </a:lnTo>
                  <a:lnTo>
                    <a:pt x="34886" y="7366"/>
                  </a:lnTo>
                  <a:lnTo>
                    <a:pt x="34886" y="16459"/>
                  </a:lnTo>
                  <a:close/>
                </a:path>
                <a:path w="34925" h="33020">
                  <a:moveTo>
                    <a:pt x="9867" y="22377"/>
                  </a:moveTo>
                  <a:lnTo>
                    <a:pt x="25006" y="10528"/>
                  </a:lnTo>
                </a:path>
                <a:path w="34925" h="33020">
                  <a:moveTo>
                    <a:pt x="23342" y="24028"/>
                  </a:moveTo>
                  <a:lnTo>
                    <a:pt x="11518" y="88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5542572" y="7042683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101" y="0"/>
                  </a:moveTo>
                  <a:lnTo>
                    <a:pt x="7810" y="0"/>
                  </a:lnTo>
                  <a:lnTo>
                    <a:pt x="0" y="7353"/>
                  </a:lnTo>
                  <a:lnTo>
                    <a:pt x="0" y="25539"/>
                  </a:lnTo>
                  <a:lnTo>
                    <a:pt x="7810" y="32918"/>
                  </a:lnTo>
                  <a:lnTo>
                    <a:pt x="27101" y="32918"/>
                  </a:lnTo>
                  <a:lnTo>
                    <a:pt x="34899" y="25539"/>
                  </a:lnTo>
                  <a:lnTo>
                    <a:pt x="34899" y="7353"/>
                  </a:lnTo>
                  <a:lnTo>
                    <a:pt x="271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0" name="object 620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542571" y="7042683"/>
              <a:ext cx="34899" cy="32918"/>
            </a:xfrm>
            <a:prstGeom prst="rect">
              <a:avLst/>
            </a:prstGeom>
          </p:spPr>
        </p:pic>
        <p:sp>
          <p:nvSpPr>
            <p:cNvPr id="621" name="object 621"/>
            <p:cNvSpPr/>
            <p:nvPr/>
          </p:nvSpPr>
          <p:spPr>
            <a:xfrm>
              <a:off x="5542572" y="7042683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99" y="16459"/>
                  </a:moveTo>
                  <a:lnTo>
                    <a:pt x="34899" y="25539"/>
                  </a:lnTo>
                  <a:lnTo>
                    <a:pt x="27101" y="32918"/>
                  </a:lnTo>
                  <a:lnTo>
                    <a:pt x="17449" y="32918"/>
                  </a:lnTo>
                  <a:lnTo>
                    <a:pt x="7810" y="32918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53"/>
                  </a:lnTo>
                  <a:lnTo>
                    <a:pt x="7810" y="0"/>
                  </a:lnTo>
                  <a:lnTo>
                    <a:pt x="17449" y="0"/>
                  </a:lnTo>
                  <a:lnTo>
                    <a:pt x="27101" y="0"/>
                  </a:lnTo>
                  <a:lnTo>
                    <a:pt x="34899" y="7353"/>
                  </a:lnTo>
                  <a:lnTo>
                    <a:pt x="34899" y="16459"/>
                  </a:lnTo>
                  <a:close/>
                </a:path>
                <a:path w="34925" h="33020">
                  <a:moveTo>
                    <a:pt x="9867" y="22377"/>
                  </a:moveTo>
                  <a:lnTo>
                    <a:pt x="25018" y="10528"/>
                  </a:lnTo>
                </a:path>
                <a:path w="34925" h="33020">
                  <a:moveTo>
                    <a:pt x="23380" y="24028"/>
                  </a:moveTo>
                  <a:lnTo>
                    <a:pt x="11506" y="888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4788090" y="6993305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66"/>
                  </a:lnTo>
                  <a:lnTo>
                    <a:pt x="0" y="25539"/>
                  </a:lnTo>
                  <a:lnTo>
                    <a:pt x="7810" y="32905"/>
                  </a:lnTo>
                  <a:lnTo>
                    <a:pt x="27089" y="32905"/>
                  </a:lnTo>
                  <a:lnTo>
                    <a:pt x="34874" y="25539"/>
                  </a:lnTo>
                  <a:lnTo>
                    <a:pt x="34874" y="7366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3" name="object 62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4788090" y="6993305"/>
              <a:ext cx="34874" cy="32905"/>
            </a:xfrm>
            <a:prstGeom prst="rect">
              <a:avLst/>
            </a:prstGeom>
          </p:spPr>
        </p:pic>
        <p:sp>
          <p:nvSpPr>
            <p:cNvPr id="624" name="object 624"/>
            <p:cNvSpPr/>
            <p:nvPr/>
          </p:nvSpPr>
          <p:spPr>
            <a:xfrm>
              <a:off x="4788090" y="6993305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74" y="16459"/>
                  </a:moveTo>
                  <a:lnTo>
                    <a:pt x="34874" y="25539"/>
                  </a:lnTo>
                  <a:lnTo>
                    <a:pt x="27089" y="32905"/>
                  </a:lnTo>
                  <a:lnTo>
                    <a:pt x="17437" y="32905"/>
                  </a:lnTo>
                  <a:lnTo>
                    <a:pt x="7810" y="32905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66"/>
                  </a:lnTo>
                  <a:lnTo>
                    <a:pt x="7810" y="0"/>
                  </a:lnTo>
                  <a:lnTo>
                    <a:pt x="17437" y="0"/>
                  </a:lnTo>
                  <a:lnTo>
                    <a:pt x="27089" y="0"/>
                  </a:lnTo>
                  <a:lnTo>
                    <a:pt x="34874" y="7366"/>
                  </a:lnTo>
                  <a:lnTo>
                    <a:pt x="34874" y="16459"/>
                  </a:lnTo>
                  <a:close/>
                </a:path>
                <a:path w="34925" h="33020">
                  <a:moveTo>
                    <a:pt x="9867" y="22377"/>
                  </a:moveTo>
                  <a:lnTo>
                    <a:pt x="25019" y="10528"/>
                  </a:lnTo>
                </a:path>
                <a:path w="34925" h="33020">
                  <a:moveTo>
                    <a:pt x="23380" y="24015"/>
                  </a:moveTo>
                  <a:lnTo>
                    <a:pt x="11506" y="88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4841405" y="7332370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53"/>
                  </a:lnTo>
                  <a:lnTo>
                    <a:pt x="0" y="25539"/>
                  </a:lnTo>
                  <a:lnTo>
                    <a:pt x="7810" y="32918"/>
                  </a:lnTo>
                  <a:lnTo>
                    <a:pt x="27089" y="32918"/>
                  </a:lnTo>
                  <a:lnTo>
                    <a:pt x="34899" y="25539"/>
                  </a:lnTo>
                  <a:lnTo>
                    <a:pt x="34899" y="7353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6" name="object 626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841404" y="7332370"/>
              <a:ext cx="34899" cy="32918"/>
            </a:xfrm>
            <a:prstGeom prst="rect">
              <a:avLst/>
            </a:prstGeom>
          </p:spPr>
        </p:pic>
        <p:sp>
          <p:nvSpPr>
            <p:cNvPr id="627" name="object 627"/>
            <p:cNvSpPr/>
            <p:nvPr/>
          </p:nvSpPr>
          <p:spPr>
            <a:xfrm>
              <a:off x="4841405" y="7332370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99" y="16459"/>
                  </a:moveTo>
                  <a:lnTo>
                    <a:pt x="34899" y="25539"/>
                  </a:lnTo>
                  <a:lnTo>
                    <a:pt x="27089" y="32918"/>
                  </a:lnTo>
                  <a:lnTo>
                    <a:pt x="17462" y="32918"/>
                  </a:lnTo>
                  <a:lnTo>
                    <a:pt x="7810" y="32918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53"/>
                  </a:lnTo>
                  <a:lnTo>
                    <a:pt x="7810" y="0"/>
                  </a:lnTo>
                  <a:lnTo>
                    <a:pt x="17462" y="0"/>
                  </a:lnTo>
                  <a:lnTo>
                    <a:pt x="27089" y="0"/>
                  </a:lnTo>
                  <a:lnTo>
                    <a:pt x="34899" y="7353"/>
                  </a:lnTo>
                  <a:lnTo>
                    <a:pt x="34899" y="16459"/>
                  </a:lnTo>
                  <a:close/>
                </a:path>
                <a:path w="34925" h="33020">
                  <a:moveTo>
                    <a:pt x="9880" y="22377"/>
                  </a:moveTo>
                  <a:lnTo>
                    <a:pt x="25018" y="10528"/>
                  </a:lnTo>
                </a:path>
                <a:path w="34925" h="33020">
                  <a:moveTo>
                    <a:pt x="23367" y="24015"/>
                  </a:moveTo>
                  <a:lnTo>
                    <a:pt x="11518" y="88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4792027" y="7585837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23" y="0"/>
                  </a:lnTo>
                  <a:lnTo>
                    <a:pt x="0" y="7366"/>
                  </a:lnTo>
                  <a:lnTo>
                    <a:pt x="0" y="25552"/>
                  </a:lnTo>
                  <a:lnTo>
                    <a:pt x="7823" y="32931"/>
                  </a:lnTo>
                  <a:lnTo>
                    <a:pt x="27089" y="32931"/>
                  </a:lnTo>
                  <a:lnTo>
                    <a:pt x="34899" y="25552"/>
                  </a:lnTo>
                  <a:lnTo>
                    <a:pt x="34899" y="7366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9" name="object 629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4792027" y="7585837"/>
              <a:ext cx="34899" cy="32931"/>
            </a:xfrm>
            <a:prstGeom prst="rect">
              <a:avLst/>
            </a:prstGeom>
          </p:spPr>
        </p:pic>
        <p:sp>
          <p:nvSpPr>
            <p:cNvPr id="630" name="object 630"/>
            <p:cNvSpPr/>
            <p:nvPr/>
          </p:nvSpPr>
          <p:spPr>
            <a:xfrm>
              <a:off x="4792027" y="7585837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99" y="16459"/>
                  </a:moveTo>
                  <a:lnTo>
                    <a:pt x="34899" y="25552"/>
                  </a:lnTo>
                  <a:lnTo>
                    <a:pt x="27089" y="32931"/>
                  </a:lnTo>
                  <a:lnTo>
                    <a:pt x="17437" y="32931"/>
                  </a:lnTo>
                  <a:lnTo>
                    <a:pt x="7823" y="32931"/>
                  </a:lnTo>
                  <a:lnTo>
                    <a:pt x="0" y="25552"/>
                  </a:lnTo>
                  <a:lnTo>
                    <a:pt x="0" y="16459"/>
                  </a:lnTo>
                  <a:lnTo>
                    <a:pt x="0" y="7366"/>
                  </a:lnTo>
                  <a:lnTo>
                    <a:pt x="7823" y="0"/>
                  </a:lnTo>
                  <a:lnTo>
                    <a:pt x="17437" y="0"/>
                  </a:lnTo>
                  <a:lnTo>
                    <a:pt x="27089" y="0"/>
                  </a:lnTo>
                  <a:lnTo>
                    <a:pt x="34899" y="7366"/>
                  </a:lnTo>
                  <a:lnTo>
                    <a:pt x="34899" y="16459"/>
                  </a:lnTo>
                  <a:close/>
                </a:path>
                <a:path w="34925" h="33020">
                  <a:moveTo>
                    <a:pt x="9867" y="22390"/>
                  </a:moveTo>
                  <a:lnTo>
                    <a:pt x="25019" y="10528"/>
                  </a:lnTo>
                </a:path>
                <a:path w="34925" h="33020">
                  <a:moveTo>
                    <a:pt x="23380" y="24041"/>
                  </a:moveTo>
                  <a:lnTo>
                    <a:pt x="11544" y="88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4804206" y="7546987"/>
              <a:ext cx="1270" cy="28575"/>
            </a:xfrm>
            <a:custGeom>
              <a:avLst/>
              <a:gdLst/>
              <a:ahLst/>
              <a:cxnLst/>
              <a:rect l="l" t="t" r="r" b="b"/>
              <a:pathLst>
                <a:path w="1270" h="28575">
                  <a:moveTo>
                    <a:pt x="330" y="-1587"/>
                  </a:moveTo>
                  <a:lnTo>
                    <a:pt x="330" y="29908"/>
                  </a:lnTo>
                </a:path>
              </a:pathLst>
            </a:custGeom>
            <a:ln w="383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4804206" y="7618768"/>
              <a:ext cx="635" cy="16510"/>
            </a:xfrm>
            <a:custGeom>
              <a:avLst/>
              <a:gdLst/>
              <a:ahLst/>
              <a:cxnLst/>
              <a:rect l="l" t="t" r="r" b="b"/>
              <a:pathLst>
                <a:path w="635" h="16509">
                  <a:moveTo>
                    <a:pt x="171" y="-1587"/>
                  </a:moveTo>
                  <a:lnTo>
                    <a:pt x="171" y="17703"/>
                  </a:lnTo>
                </a:path>
              </a:pathLst>
            </a:custGeom>
            <a:ln w="3517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4800587" y="7498042"/>
              <a:ext cx="791210" cy="111125"/>
            </a:xfrm>
            <a:custGeom>
              <a:avLst/>
              <a:gdLst/>
              <a:ahLst/>
              <a:cxnLst/>
              <a:rect l="l" t="t" r="r" b="b"/>
              <a:pathLst>
                <a:path w="791210" h="111125">
                  <a:moveTo>
                    <a:pt x="790930" y="110617"/>
                  </a:moveTo>
                  <a:lnTo>
                    <a:pt x="13169" y="37757"/>
                  </a:lnTo>
                  <a:lnTo>
                    <a:pt x="14046" y="3517"/>
                  </a:lnTo>
                  <a:lnTo>
                    <a:pt x="770737" y="69354"/>
                  </a:lnTo>
                  <a:lnTo>
                    <a:pt x="762838" y="77266"/>
                  </a:lnTo>
                  <a:lnTo>
                    <a:pt x="764578" y="105346"/>
                  </a:lnTo>
                  <a:lnTo>
                    <a:pt x="790930" y="110617"/>
                  </a:lnTo>
                  <a:close/>
                </a:path>
                <a:path w="791210" h="111125">
                  <a:moveTo>
                    <a:pt x="13169" y="35128"/>
                  </a:moveTo>
                  <a:lnTo>
                    <a:pt x="0" y="32499"/>
                  </a:lnTo>
                  <a:lnTo>
                    <a:pt x="0" y="0"/>
                  </a:lnTo>
                  <a:lnTo>
                    <a:pt x="14046" y="35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4810239" y="7500683"/>
              <a:ext cx="1270" cy="22860"/>
            </a:xfrm>
            <a:custGeom>
              <a:avLst/>
              <a:gdLst/>
              <a:ahLst/>
              <a:cxnLst/>
              <a:rect l="l" t="t" r="r" b="b"/>
              <a:pathLst>
                <a:path w="1270" h="22859">
                  <a:moveTo>
                    <a:pt x="438" y="-1587"/>
                  </a:moveTo>
                  <a:lnTo>
                    <a:pt x="438" y="24422"/>
                  </a:lnTo>
                </a:path>
              </a:pathLst>
            </a:custGeom>
            <a:ln w="4051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4798822" y="6801942"/>
              <a:ext cx="22860" cy="45085"/>
            </a:xfrm>
            <a:custGeom>
              <a:avLst/>
              <a:gdLst/>
              <a:ahLst/>
              <a:cxnLst/>
              <a:rect l="l" t="t" r="r" b="b"/>
              <a:pathLst>
                <a:path w="22860" h="45084">
                  <a:moveTo>
                    <a:pt x="888" y="0"/>
                  </a:moveTo>
                  <a:lnTo>
                    <a:pt x="21081" y="0"/>
                  </a:lnTo>
                  <a:lnTo>
                    <a:pt x="22834" y="44767"/>
                  </a:lnTo>
                  <a:lnTo>
                    <a:pt x="0" y="38607"/>
                  </a:lnTo>
                  <a:lnTo>
                    <a:pt x="888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4799710" y="6619341"/>
              <a:ext cx="772160" cy="221615"/>
            </a:xfrm>
            <a:custGeom>
              <a:avLst/>
              <a:gdLst/>
              <a:ahLst/>
              <a:cxnLst/>
              <a:rect l="l" t="t" r="r" b="b"/>
              <a:pathLst>
                <a:path w="772160" h="221615">
                  <a:moveTo>
                    <a:pt x="0" y="0"/>
                  </a:moveTo>
                  <a:lnTo>
                    <a:pt x="0" y="28981"/>
                  </a:lnTo>
                </a:path>
                <a:path w="772160" h="221615">
                  <a:moveTo>
                    <a:pt x="6134" y="182600"/>
                  </a:moveTo>
                  <a:lnTo>
                    <a:pt x="6134" y="221208"/>
                  </a:lnTo>
                </a:path>
                <a:path w="772160" h="221615">
                  <a:moveTo>
                    <a:pt x="771613" y="68478"/>
                  </a:moveTo>
                  <a:lnTo>
                    <a:pt x="771613" y="37757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5028831" y="7455916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70" h="24765">
                  <a:moveTo>
                    <a:pt x="20421" y="0"/>
                  </a:moveTo>
                  <a:lnTo>
                    <a:pt x="5892" y="0"/>
                  </a:lnTo>
                  <a:lnTo>
                    <a:pt x="0" y="5499"/>
                  </a:lnTo>
                  <a:lnTo>
                    <a:pt x="0" y="19075"/>
                  </a:lnTo>
                  <a:lnTo>
                    <a:pt x="5892" y="24587"/>
                  </a:lnTo>
                  <a:lnTo>
                    <a:pt x="20421" y="24587"/>
                  </a:lnTo>
                  <a:lnTo>
                    <a:pt x="26339" y="19075"/>
                  </a:lnTo>
                  <a:lnTo>
                    <a:pt x="26339" y="12293"/>
                  </a:lnTo>
                  <a:lnTo>
                    <a:pt x="26339" y="5499"/>
                  </a:lnTo>
                  <a:lnTo>
                    <a:pt x="20421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5028831" y="7455916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70" h="24765">
                  <a:moveTo>
                    <a:pt x="26339" y="12293"/>
                  </a:moveTo>
                  <a:lnTo>
                    <a:pt x="26339" y="19075"/>
                  </a:lnTo>
                  <a:lnTo>
                    <a:pt x="20421" y="24587"/>
                  </a:lnTo>
                  <a:lnTo>
                    <a:pt x="13157" y="24587"/>
                  </a:lnTo>
                  <a:lnTo>
                    <a:pt x="5892" y="24587"/>
                  </a:lnTo>
                  <a:lnTo>
                    <a:pt x="0" y="19075"/>
                  </a:lnTo>
                  <a:lnTo>
                    <a:pt x="0" y="12293"/>
                  </a:lnTo>
                  <a:lnTo>
                    <a:pt x="0" y="5499"/>
                  </a:lnTo>
                  <a:lnTo>
                    <a:pt x="5892" y="0"/>
                  </a:lnTo>
                  <a:lnTo>
                    <a:pt x="13157" y="0"/>
                  </a:lnTo>
                  <a:lnTo>
                    <a:pt x="20421" y="0"/>
                  </a:lnTo>
                  <a:lnTo>
                    <a:pt x="26339" y="5499"/>
                  </a:lnTo>
                  <a:lnTo>
                    <a:pt x="26339" y="1229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5037607" y="7456792"/>
              <a:ext cx="17780" cy="19685"/>
            </a:xfrm>
            <a:custGeom>
              <a:avLst/>
              <a:gdLst/>
              <a:ahLst/>
              <a:cxnLst/>
              <a:rect l="l" t="t" r="r" b="b"/>
              <a:pathLst>
                <a:path w="17779" h="19684">
                  <a:moveTo>
                    <a:pt x="13627" y="0"/>
                  </a:moveTo>
                  <a:lnTo>
                    <a:pt x="3937" y="0"/>
                  </a:lnTo>
                  <a:lnTo>
                    <a:pt x="0" y="4330"/>
                  </a:lnTo>
                  <a:lnTo>
                    <a:pt x="0" y="14998"/>
                  </a:lnTo>
                  <a:lnTo>
                    <a:pt x="3937" y="19316"/>
                  </a:lnTo>
                  <a:lnTo>
                    <a:pt x="13627" y="19316"/>
                  </a:lnTo>
                  <a:lnTo>
                    <a:pt x="17564" y="14998"/>
                  </a:lnTo>
                  <a:lnTo>
                    <a:pt x="17564" y="9664"/>
                  </a:lnTo>
                  <a:lnTo>
                    <a:pt x="17564" y="4330"/>
                  </a:lnTo>
                  <a:lnTo>
                    <a:pt x="136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5037607" y="7456792"/>
              <a:ext cx="17780" cy="19685"/>
            </a:xfrm>
            <a:custGeom>
              <a:avLst/>
              <a:gdLst/>
              <a:ahLst/>
              <a:cxnLst/>
              <a:rect l="l" t="t" r="r" b="b"/>
              <a:pathLst>
                <a:path w="17779" h="19684">
                  <a:moveTo>
                    <a:pt x="17564" y="9664"/>
                  </a:moveTo>
                  <a:lnTo>
                    <a:pt x="17564" y="14998"/>
                  </a:lnTo>
                  <a:lnTo>
                    <a:pt x="13627" y="19316"/>
                  </a:lnTo>
                  <a:lnTo>
                    <a:pt x="8788" y="19316"/>
                  </a:lnTo>
                  <a:lnTo>
                    <a:pt x="3937" y="19316"/>
                  </a:lnTo>
                  <a:lnTo>
                    <a:pt x="0" y="14998"/>
                  </a:lnTo>
                  <a:lnTo>
                    <a:pt x="0" y="9664"/>
                  </a:lnTo>
                  <a:lnTo>
                    <a:pt x="0" y="4330"/>
                  </a:lnTo>
                  <a:lnTo>
                    <a:pt x="3937" y="0"/>
                  </a:lnTo>
                  <a:lnTo>
                    <a:pt x="8788" y="0"/>
                  </a:lnTo>
                  <a:lnTo>
                    <a:pt x="13627" y="0"/>
                  </a:lnTo>
                  <a:lnTo>
                    <a:pt x="17564" y="4330"/>
                  </a:lnTo>
                  <a:lnTo>
                    <a:pt x="17564" y="96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5298325" y="7481379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70" h="24765">
                  <a:moveTo>
                    <a:pt x="20421" y="0"/>
                  </a:moveTo>
                  <a:lnTo>
                    <a:pt x="5892" y="0"/>
                  </a:lnTo>
                  <a:lnTo>
                    <a:pt x="0" y="5499"/>
                  </a:lnTo>
                  <a:lnTo>
                    <a:pt x="0" y="19075"/>
                  </a:lnTo>
                  <a:lnTo>
                    <a:pt x="5892" y="24574"/>
                  </a:lnTo>
                  <a:lnTo>
                    <a:pt x="20421" y="24574"/>
                  </a:lnTo>
                  <a:lnTo>
                    <a:pt x="26314" y="19075"/>
                  </a:lnTo>
                  <a:lnTo>
                    <a:pt x="26314" y="12280"/>
                  </a:lnTo>
                  <a:lnTo>
                    <a:pt x="26314" y="5499"/>
                  </a:lnTo>
                  <a:lnTo>
                    <a:pt x="20421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5298325" y="7481379"/>
              <a:ext cx="26670" cy="24765"/>
            </a:xfrm>
            <a:custGeom>
              <a:avLst/>
              <a:gdLst/>
              <a:ahLst/>
              <a:cxnLst/>
              <a:rect l="l" t="t" r="r" b="b"/>
              <a:pathLst>
                <a:path w="26670" h="24765">
                  <a:moveTo>
                    <a:pt x="26314" y="12280"/>
                  </a:moveTo>
                  <a:lnTo>
                    <a:pt x="26314" y="19075"/>
                  </a:lnTo>
                  <a:lnTo>
                    <a:pt x="20421" y="24574"/>
                  </a:lnTo>
                  <a:lnTo>
                    <a:pt x="13157" y="24574"/>
                  </a:lnTo>
                  <a:lnTo>
                    <a:pt x="5892" y="24574"/>
                  </a:lnTo>
                  <a:lnTo>
                    <a:pt x="0" y="19075"/>
                  </a:lnTo>
                  <a:lnTo>
                    <a:pt x="0" y="12280"/>
                  </a:lnTo>
                  <a:lnTo>
                    <a:pt x="0" y="5499"/>
                  </a:lnTo>
                  <a:lnTo>
                    <a:pt x="5892" y="0"/>
                  </a:lnTo>
                  <a:lnTo>
                    <a:pt x="13157" y="0"/>
                  </a:lnTo>
                  <a:lnTo>
                    <a:pt x="20421" y="0"/>
                  </a:lnTo>
                  <a:lnTo>
                    <a:pt x="26314" y="5499"/>
                  </a:lnTo>
                  <a:lnTo>
                    <a:pt x="26314" y="122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5307088" y="7482255"/>
              <a:ext cx="17780" cy="19685"/>
            </a:xfrm>
            <a:custGeom>
              <a:avLst/>
              <a:gdLst/>
              <a:ahLst/>
              <a:cxnLst/>
              <a:rect l="l" t="t" r="r" b="b"/>
              <a:pathLst>
                <a:path w="17779" h="19684">
                  <a:moveTo>
                    <a:pt x="13614" y="0"/>
                  </a:moveTo>
                  <a:lnTo>
                    <a:pt x="3937" y="0"/>
                  </a:lnTo>
                  <a:lnTo>
                    <a:pt x="0" y="4318"/>
                  </a:lnTo>
                  <a:lnTo>
                    <a:pt x="0" y="14986"/>
                  </a:lnTo>
                  <a:lnTo>
                    <a:pt x="3937" y="19304"/>
                  </a:lnTo>
                  <a:lnTo>
                    <a:pt x="13614" y="19304"/>
                  </a:lnTo>
                  <a:lnTo>
                    <a:pt x="17551" y="14986"/>
                  </a:lnTo>
                  <a:lnTo>
                    <a:pt x="17551" y="9664"/>
                  </a:lnTo>
                  <a:lnTo>
                    <a:pt x="17551" y="4318"/>
                  </a:lnTo>
                  <a:lnTo>
                    <a:pt x="136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5027066" y="6354533"/>
              <a:ext cx="297815" cy="1147445"/>
            </a:xfrm>
            <a:custGeom>
              <a:avLst/>
              <a:gdLst/>
              <a:ahLst/>
              <a:cxnLst/>
              <a:rect l="l" t="t" r="r" b="b"/>
              <a:pathLst>
                <a:path w="297814" h="1147445">
                  <a:moveTo>
                    <a:pt x="297573" y="1137386"/>
                  </a:moveTo>
                  <a:lnTo>
                    <a:pt x="297573" y="1142707"/>
                  </a:lnTo>
                  <a:lnTo>
                    <a:pt x="293636" y="1147025"/>
                  </a:lnTo>
                  <a:lnTo>
                    <a:pt x="288810" y="1147025"/>
                  </a:lnTo>
                  <a:lnTo>
                    <a:pt x="283959" y="1147025"/>
                  </a:lnTo>
                  <a:lnTo>
                    <a:pt x="280022" y="1142707"/>
                  </a:lnTo>
                  <a:lnTo>
                    <a:pt x="280022" y="1137386"/>
                  </a:lnTo>
                  <a:lnTo>
                    <a:pt x="280022" y="1132039"/>
                  </a:lnTo>
                  <a:lnTo>
                    <a:pt x="283959" y="1127721"/>
                  </a:lnTo>
                  <a:lnTo>
                    <a:pt x="288810" y="1127721"/>
                  </a:lnTo>
                  <a:lnTo>
                    <a:pt x="293636" y="1127721"/>
                  </a:lnTo>
                  <a:lnTo>
                    <a:pt x="297573" y="1132039"/>
                  </a:lnTo>
                  <a:lnTo>
                    <a:pt x="297573" y="1137386"/>
                  </a:lnTo>
                  <a:close/>
                </a:path>
                <a:path w="297814" h="1147445">
                  <a:moveTo>
                    <a:pt x="40386" y="21945"/>
                  </a:moveTo>
                  <a:lnTo>
                    <a:pt x="38798" y="30487"/>
                  </a:lnTo>
                  <a:lnTo>
                    <a:pt x="34469" y="37468"/>
                  </a:lnTo>
                  <a:lnTo>
                    <a:pt x="28046" y="42176"/>
                  </a:lnTo>
                  <a:lnTo>
                    <a:pt x="20180" y="43903"/>
                  </a:lnTo>
                  <a:lnTo>
                    <a:pt x="12328" y="42176"/>
                  </a:lnTo>
                  <a:lnTo>
                    <a:pt x="5913" y="37468"/>
                  </a:lnTo>
                  <a:lnTo>
                    <a:pt x="1586" y="30487"/>
                  </a:lnTo>
                  <a:lnTo>
                    <a:pt x="0" y="21945"/>
                  </a:lnTo>
                  <a:lnTo>
                    <a:pt x="1586" y="13405"/>
                  </a:lnTo>
                  <a:lnTo>
                    <a:pt x="5913" y="6429"/>
                  </a:lnTo>
                  <a:lnTo>
                    <a:pt x="12328" y="1725"/>
                  </a:lnTo>
                  <a:lnTo>
                    <a:pt x="20180" y="0"/>
                  </a:lnTo>
                  <a:lnTo>
                    <a:pt x="28046" y="1725"/>
                  </a:lnTo>
                  <a:lnTo>
                    <a:pt x="34469" y="6429"/>
                  </a:lnTo>
                  <a:lnTo>
                    <a:pt x="38798" y="13405"/>
                  </a:lnTo>
                  <a:lnTo>
                    <a:pt x="40386" y="219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5035143" y="6358928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25082" y="0"/>
                  </a:moveTo>
                  <a:lnTo>
                    <a:pt x="7238" y="0"/>
                  </a:lnTo>
                  <a:lnTo>
                    <a:pt x="0" y="7861"/>
                  </a:lnTo>
                  <a:lnTo>
                    <a:pt x="0" y="27241"/>
                  </a:lnTo>
                  <a:lnTo>
                    <a:pt x="7238" y="35102"/>
                  </a:lnTo>
                  <a:lnTo>
                    <a:pt x="25082" y="35102"/>
                  </a:lnTo>
                  <a:lnTo>
                    <a:pt x="32308" y="27241"/>
                  </a:lnTo>
                  <a:lnTo>
                    <a:pt x="32308" y="17551"/>
                  </a:lnTo>
                  <a:lnTo>
                    <a:pt x="32308" y="7861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5035143" y="6358928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32308" y="17551"/>
                  </a:moveTo>
                  <a:lnTo>
                    <a:pt x="32308" y="27241"/>
                  </a:lnTo>
                  <a:lnTo>
                    <a:pt x="25082" y="35102"/>
                  </a:lnTo>
                  <a:lnTo>
                    <a:pt x="16141" y="35102"/>
                  </a:lnTo>
                  <a:lnTo>
                    <a:pt x="7238" y="35102"/>
                  </a:lnTo>
                  <a:lnTo>
                    <a:pt x="0" y="27241"/>
                  </a:lnTo>
                  <a:lnTo>
                    <a:pt x="0" y="17551"/>
                  </a:lnTo>
                  <a:lnTo>
                    <a:pt x="0" y="7861"/>
                  </a:lnTo>
                  <a:lnTo>
                    <a:pt x="7238" y="0"/>
                  </a:lnTo>
                  <a:lnTo>
                    <a:pt x="16141" y="0"/>
                  </a:lnTo>
                  <a:lnTo>
                    <a:pt x="25082" y="0"/>
                  </a:lnTo>
                  <a:lnTo>
                    <a:pt x="32308" y="7861"/>
                  </a:lnTo>
                  <a:lnTo>
                    <a:pt x="32308" y="175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5051285" y="6367703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547" y="0"/>
                  </a:moveTo>
                  <a:lnTo>
                    <a:pt x="3632" y="0"/>
                  </a:lnTo>
                  <a:lnTo>
                    <a:pt x="0" y="3924"/>
                  </a:lnTo>
                  <a:lnTo>
                    <a:pt x="0" y="13627"/>
                  </a:lnTo>
                  <a:lnTo>
                    <a:pt x="3632" y="17564"/>
                  </a:lnTo>
                  <a:lnTo>
                    <a:pt x="12547" y="17564"/>
                  </a:lnTo>
                  <a:lnTo>
                    <a:pt x="16167" y="13627"/>
                  </a:lnTo>
                  <a:lnTo>
                    <a:pt x="16167" y="8775"/>
                  </a:lnTo>
                  <a:lnTo>
                    <a:pt x="16167" y="3924"/>
                  </a:lnTo>
                  <a:lnTo>
                    <a:pt x="125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5051285" y="6365062"/>
              <a:ext cx="284480" cy="44450"/>
            </a:xfrm>
            <a:custGeom>
              <a:avLst/>
              <a:gdLst/>
              <a:ahLst/>
              <a:cxnLst/>
              <a:rect l="l" t="t" r="r" b="b"/>
              <a:pathLst>
                <a:path w="284479" h="44450">
                  <a:moveTo>
                    <a:pt x="16167" y="11417"/>
                  </a:moveTo>
                  <a:lnTo>
                    <a:pt x="16167" y="16268"/>
                  </a:lnTo>
                  <a:lnTo>
                    <a:pt x="12547" y="20205"/>
                  </a:lnTo>
                  <a:lnTo>
                    <a:pt x="8077" y="20205"/>
                  </a:lnTo>
                  <a:lnTo>
                    <a:pt x="3632" y="20205"/>
                  </a:lnTo>
                  <a:lnTo>
                    <a:pt x="0" y="16268"/>
                  </a:lnTo>
                  <a:lnTo>
                    <a:pt x="0" y="11417"/>
                  </a:lnTo>
                  <a:lnTo>
                    <a:pt x="0" y="6565"/>
                  </a:lnTo>
                  <a:lnTo>
                    <a:pt x="3632" y="2641"/>
                  </a:lnTo>
                  <a:lnTo>
                    <a:pt x="8077" y="2641"/>
                  </a:lnTo>
                  <a:lnTo>
                    <a:pt x="12547" y="2641"/>
                  </a:lnTo>
                  <a:lnTo>
                    <a:pt x="16167" y="6565"/>
                  </a:lnTo>
                  <a:lnTo>
                    <a:pt x="16167" y="11417"/>
                  </a:lnTo>
                  <a:close/>
                </a:path>
                <a:path w="284479" h="44450">
                  <a:moveTo>
                    <a:pt x="283895" y="21945"/>
                  </a:moveTo>
                  <a:lnTo>
                    <a:pt x="282308" y="30493"/>
                  </a:lnTo>
                  <a:lnTo>
                    <a:pt x="277980" y="37472"/>
                  </a:lnTo>
                  <a:lnTo>
                    <a:pt x="271562" y="42178"/>
                  </a:lnTo>
                  <a:lnTo>
                    <a:pt x="263702" y="43903"/>
                  </a:lnTo>
                  <a:lnTo>
                    <a:pt x="255850" y="42178"/>
                  </a:lnTo>
                  <a:lnTo>
                    <a:pt x="249435" y="37472"/>
                  </a:lnTo>
                  <a:lnTo>
                    <a:pt x="245109" y="30493"/>
                  </a:lnTo>
                  <a:lnTo>
                    <a:pt x="243522" y="21945"/>
                  </a:lnTo>
                  <a:lnTo>
                    <a:pt x="245109" y="13405"/>
                  </a:lnTo>
                  <a:lnTo>
                    <a:pt x="249435" y="6429"/>
                  </a:lnTo>
                  <a:lnTo>
                    <a:pt x="255850" y="1725"/>
                  </a:lnTo>
                  <a:lnTo>
                    <a:pt x="263702" y="0"/>
                  </a:lnTo>
                  <a:lnTo>
                    <a:pt x="271562" y="1725"/>
                  </a:lnTo>
                  <a:lnTo>
                    <a:pt x="277980" y="6429"/>
                  </a:lnTo>
                  <a:lnTo>
                    <a:pt x="282308" y="13405"/>
                  </a:lnTo>
                  <a:lnTo>
                    <a:pt x="283895" y="2194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5302885" y="6369456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25082" y="0"/>
                  </a:moveTo>
                  <a:lnTo>
                    <a:pt x="7226" y="0"/>
                  </a:lnTo>
                  <a:lnTo>
                    <a:pt x="0" y="7861"/>
                  </a:lnTo>
                  <a:lnTo>
                    <a:pt x="0" y="27254"/>
                  </a:lnTo>
                  <a:lnTo>
                    <a:pt x="7226" y="35115"/>
                  </a:lnTo>
                  <a:lnTo>
                    <a:pt x="25082" y="35115"/>
                  </a:lnTo>
                  <a:lnTo>
                    <a:pt x="32296" y="27254"/>
                  </a:lnTo>
                  <a:lnTo>
                    <a:pt x="32296" y="17551"/>
                  </a:lnTo>
                  <a:lnTo>
                    <a:pt x="32296" y="7861"/>
                  </a:lnTo>
                  <a:lnTo>
                    <a:pt x="2508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5302885" y="6369456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60">
                  <a:moveTo>
                    <a:pt x="32296" y="17551"/>
                  </a:moveTo>
                  <a:lnTo>
                    <a:pt x="32296" y="27254"/>
                  </a:lnTo>
                  <a:lnTo>
                    <a:pt x="25082" y="35115"/>
                  </a:lnTo>
                  <a:lnTo>
                    <a:pt x="16154" y="35115"/>
                  </a:lnTo>
                  <a:lnTo>
                    <a:pt x="7226" y="35115"/>
                  </a:lnTo>
                  <a:lnTo>
                    <a:pt x="0" y="27254"/>
                  </a:lnTo>
                  <a:lnTo>
                    <a:pt x="0" y="17551"/>
                  </a:lnTo>
                  <a:lnTo>
                    <a:pt x="0" y="7861"/>
                  </a:lnTo>
                  <a:lnTo>
                    <a:pt x="7226" y="0"/>
                  </a:lnTo>
                  <a:lnTo>
                    <a:pt x="16154" y="0"/>
                  </a:lnTo>
                  <a:lnTo>
                    <a:pt x="25082" y="0"/>
                  </a:lnTo>
                  <a:lnTo>
                    <a:pt x="32296" y="7861"/>
                  </a:lnTo>
                  <a:lnTo>
                    <a:pt x="32296" y="175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5319039" y="6378232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534" y="0"/>
                  </a:moveTo>
                  <a:lnTo>
                    <a:pt x="3606" y="0"/>
                  </a:lnTo>
                  <a:lnTo>
                    <a:pt x="0" y="3937"/>
                  </a:lnTo>
                  <a:lnTo>
                    <a:pt x="0" y="13627"/>
                  </a:lnTo>
                  <a:lnTo>
                    <a:pt x="3606" y="17564"/>
                  </a:lnTo>
                  <a:lnTo>
                    <a:pt x="12534" y="17564"/>
                  </a:lnTo>
                  <a:lnTo>
                    <a:pt x="16141" y="13627"/>
                  </a:lnTo>
                  <a:lnTo>
                    <a:pt x="16141" y="8775"/>
                  </a:lnTo>
                  <a:lnTo>
                    <a:pt x="16141" y="3937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5023040" y="6378232"/>
              <a:ext cx="312420" cy="231775"/>
            </a:xfrm>
            <a:custGeom>
              <a:avLst/>
              <a:gdLst/>
              <a:ahLst/>
              <a:cxnLst/>
              <a:rect l="l" t="t" r="r" b="b"/>
              <a:pathLst>
                <a:path w="312420" h="231775">
                  <a:moveTo>
                    <a:pt x="312140" y="8775"/>
                  </a:moveTo>
                  <a:lnTo>
                    <a:pt x="312140" y="13627"/>
                  </a:lnTo>
                  <a:lnTo>
                    <a:pt x="308533" y="17564"/>
                  </a:lnTo>
                  <a:lnTo>
                    <a:pt x="304063" y="17564"/>
                  </a:lnTo>
                  <a:lnTo>
                    <a:pt x="299605" y="17564"/>
                  </a:lnTo>
                  <a:lnTo>
                    <a:pt x="295998" y="13627"/>
                  </a:lnTo>
                  <a:lnTo>
                    <a:pt x="295998" y="8775"/>
                  </a:lnTo>
                  <a:lnTo>
                    <a:pt x="295998" y="3937"/>
                  </a:lnTo>
                  <a:lnTo>
                    <a:pt x="299605" y="0"/>
                  </a:lnTo>
                  <a:lnTo>
                    <a:pt x="304063" y="0"/>
                  </a:lnTo>
                  <a:lnTo>
                    <a:pt x="308533" y="0"/>
                  </a:lnTo>
                  <a:lnTo>
                    <a:pt x="312140" y="3937"/>
                  </a:lnTo>
                  <a:lnTo>
                    <a:pt x="312140" y="8775"/>
                  </a:lnTo>
                  <a:close/>
                </a:path>
                <a:path w="312420" h="231775">
                  <a:moveTo>
                    <a:pt x="48437" y="205409"/>
                  </a:moveTo>
                  <a:lnTo>
                    <a:pt x="46533" y="215660"/>
                  </a:lnTo>
                  <a:lnTo>
                    <a:pt x="41341" y="224032"/>
                  </a:lnTo>
                  <a:lnTo>
                    <a:pt x="33639" y="229678"/>
                  </a:lnTo>
                  <a:lnTo>
                    <a:pt x="24206" y="231749"/>
                  </a:lnTo>
                  <a:lnTo>
                    <a:pt x="14787" y="229678"/>
                  </a:lnTo>
                  <a:lnTo>
                    <a:pt x="7092" y="224032"/>
                  </a:lnTo>
                  <a:lnTo>
                    <a:pt x="1903" y="215660"/>
                  </a:lnTo>
                  <a:lnTo>
                    <a:pt x="0" y="205409"/>
                  </a:lnTo>
                  <a:lnTo>
                    <a:pt x="1903" y="195161"/>
                  </a:lnTo>
                  <a:lnTo>
                    <a:pt x="7092" y="186793"/>
                  </a:lnTo>
                  <a:lnTo>
                    <a:pt x="14787" y="181151"/>
                  </a:lnTo>
                  <a:lnTo>
                    <a:pt x="24206" y="179082"/>
                  </a:lnTo>
                  <a:lnTo>
                    <a:pt x="33639" y="181151"/>
                  </a:lnTo>
                  <a:lnTo>
                    <a:pt x="41341" y="186793"/>
                  </a:lnTo>
                  <a:lnTo>
                    <a:pt x="46533" y="195161"/>
                  </a:lnTo>
                  <a:lnTo>
                    <a:pt x="48437" y="20540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5032717" y="6562572"/>
              <a:ext cx="39370" cy="42545"/>
            </a:xfrm>
            <a:custGeom>
              <a:avLst/>
              <a:gdLst/>
              <a:ahLst/>
              <a:cxnLst/>
              <a:rect l="l" t="t" r="r" b="b"/>
              <a:pathLst>
                <a:path w="39370" h="42545">
                  <a:moveTo>
                    <a:pt x="19392" y="0"/>
                  </a:moveTo>
                  <a:lnTo>
                    <a:pt x="11840" y="1656"/>
                  </a:lnTo>
                  <a:lnTo>
                    <a:pt x="5676" y="6173"/>
                  </a:lnTo>
                  <a:lnTo>
                    <a:pt x="1522" y="12874"/>
                  </a:lnTo>
                  <a:lnTo>
                    <a:pt x="0" y="21081"/>
                  </a:lnTo>
                  <a:lnTo>
                    <a:pt x="1522" y="29279"/>
                  </a:lnTo>
                  <a:lnTo>
                    <a:pt x="5676" y="35972"/>
                  </a:lnTo>
                  <a:lnTo>
                    <a:pt x="11840" y="40484"/>
                  </a:lnTo>
                  <a:lnTo>
                    <a:pt x="19392" y="42138"/>
                  </a:lnTo>
                  <a:lnTo>
                    <a:pt x="26941" y="40484"/>
                  </a:lnTo>
                  <a:lnTo>
                    <a:pt x="33096" y="35972"/>
                  </a:lnTo>
                  <a:lnTo>
                    <a:pt x="37241" y="29279"/>
                  </a:lnTo>
                  <a:lnTo>
                    <a:pt x="38760" y="21081"/>
                  </a:lnTo>
                  <a:lnTo>
                    <a:pt x="37241" y="12874"/>
                  </a:lnTo>
                  <a:lnTo>
                    <a:pt x="33096" y="6173"/>
                  </a:lnTo>
                  <a:lnTo>
                    <a:pt x="26941" y="1656"/>
                  </a:lnTo>
                  <a:lnTo>
                    <a:pt x="1939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5032717" y="6562572"/>
              <a:ext cx="39370" cy="42545"/>
            </a:xfrm>
            <a:custGeom>
              <a:avLst/>
              <a:gdLst/>
              <a:ahLst/>
              <a:cxnLst/>
              <a:rect l="l" t="t" r="r" b="b"/>
              <a:pathLst>
                <a:path w="39370" h="42545">
                  <a:moveTo>
                    <a:pt x="38760" y="21081"/>
                  </a:moveTo>
                  <a:lnTo>
                    <a:pt x="37241" y="29279"/>
                  </a:lnTo>
                  <a:lnTo>
                    <a:pt x="33096" y="35972"/>
                  </a:lnTo>
                  <a:lnTo>
                    <a:pt x="26941" y="40484"/>
                  </a:lnTo>
                  <a:lnTo>
                    <a:pt x="19392" y="42138"/>
                  </a:lnTo>
                  <a:lnTo>
                    <a:pt x="11840" y="40484"/>
                  </a:lnTo>
                  <a:lnTo>
                    <a:pt x="5676" y="35972"/>
                  </a:lnTo>
                  <a:lnTo>
                    <a:pt x="1522" y="29279"/>
                  </a:lnTo>
                  <a:lnTo>
                    <a:pt x="0" y="21081"/>
                  </a:lnTo>
                  <a:lnTo>
                    <a:pt x="1522" y="12874"/>
                  </a:lnTo>
                  <a:lnTo>
                    <a:pt x="5676" y="6173"/>
                  </a:lnTo>
                  <a:lnTo>
                    <a:pt x="11840" y="1656"/>
                  </a:lnTo>
                  <a:lnTo>
                    <a:pt x="19392" y="0"/>
                  </a:lnTo>
                  <a:lnTo>
                    <a:pt x="26941" y="1656"/>
                  </a:lnTo>
                  <a:lnTo>
                    <a:pt x="33096" y="6173"/>
                  </a:lnTo>
                  <a:lnTo>
                    <a:pt x="37241" y="12874"/>
                  </a:lnTo>
                  <a:lnTo>
                    <a:pt x="38760" y="2108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5052110" y="6573113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90">
                  <a:moveTo>
                    <a:pt x="15036" y="0"/>
                  </a:moveTo>
                  <a:lnTo>
                    <a:pt x="4343" y="0"/>
                  </a:lnTo>
                  <a:lnTo>
                    <a:pt x="0" y="4711"/>
                  </a:lnTo>
                  <a:lnTo>
                    <a:pt x="0" y="16357"/>
                  </a:lnTo>
                  <a:lnTo>
                    <a:pt x="4343" y="21069"/>
                  </a:lnTo>
                  <a:lnTo>
                    <a:pt x="15036" y="21069"/>
                  </a:lnTo>
                  <a:lnTo>
                    <a:pt x="19367" y="16357"/>
                  </a:lnTo>
                  <a:lnTo>
                    <a:pt x="19367" y="10528"/>
                  </a:lnTo>
                  <a:lnTo>
                    <a:pt x="19367" y="4711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5052110" y="6572237"/>
              <a:ext cx="287655" cy="52705"/>
            </a:xfrm>
            <a:custGeom>
              <a:avLst/>
              <a:gdLst/>
              <a:ahLst/>
              <a:cxnLst/>
              <a:rect l="l" t="t" r="r" b="b"/>
              <a:pathLst>
                <a:path w="287654" h="52704">
                  <a:moveTo>
                    <a:pt x="19367" y="11404"/>
                  </a:moveTo>
                  <a:lnTo>
                    <a:pt x="19367" y="17233"/>
                  </a:lnTo>
                  <a:lnTo>
                    <a:pt x="15036" y="21945"/>
                  </a:lnTo>
                  <a:lnTo>
                    <a:pt x="9690" y="21945"/>
                  </a:lnTo>
                  <a:lnTo>
                    <a:pt x="4343" y="21945"/>
                  </a:lnTo>
                  <a:lnTo>
                    <a:pt x="0" y="17233"/>
                  </a:lnTo>
                  <a:lnTo>
                    <a:pt x="0" y="11404"/>
                  </a:lnTo>
                  <a:lnTo>
                    <a:pt x="0" y="5587"/>
                  </a:lnTo>
                  <a:lnTo>
                    <a:pt x="4343" y="876"/>
                  </a:lnTo>
                  <a:lnTo>
                    <a:pt x="9690" y="876"/>
                  </a:lnTo>
                  <a:lnTo>
                    <a:pt x="15036" y="876"/>
                  </a:lnTo>
                  <a:lnTo>
                    <a:pt x="19367" y="5587"/>
                  </a:lnTo>
                  <a:lnTo>
                    <a:pt x="19367" y="11404"/>
                  </a:lnTo>
                  <a:close/>
                </a:path>
                <a:path w="287654" h="52704">
                  <a:moveTo>
                    <a:pt x="287108" y="26339"/>
                  </a:moveTo>
                  <a:lnTo>
                    <a:pt x="285206" y="36582"/>
                  </a:lnTo>
                  <a:lnTo>
                    <a:pt x="280017" y="44951"/>
                  </a:lnTo>
                  <a:lnTo>
                    <a:pt x="272315" y="50596"/>
                  </a:lnTo>
                  <a:lnTo>
                    <a:pt x="262877" y="52666"/>
                  </a:lnTo>
                  <a:lnTo>
                    <a:pt x="253440" y="50596"/>
                  </a:lnTo>
                  <a:lnTo>
                    <a:pt x="245743" y="44951"/>
                  </a:lnTo>
                  <a:lnTo>
                    <a:pt x="240558" y="36582"/>
                  </a:lnTo>
                  <a:lnTo>
                    <a:pt x="238658" y="26339"/>
                  </a:lnTo>
                  <a:lnTo>
                    <a:pt x="240558" y="16089"/>
                  </a:lnTo>
                  <a:lnTo>
                    <a:pt x="245743" y="7716"/>
                  </a:lnTo>
                  <a:lnTo>
                    <a:pt x="253440" y="2070"/>
                  </a:lnTo>
                  <a:lnTo>
                    <a:pt x="262877" y="0"/>
                  </a:lnTo>
                  <a:lnTo>
                    <a:pt x="272315" y="2070"/>
                  </a:lnTo>
                  <a:lnTo>
                    <a:pt x="280017" y="7716"/>
                  </a:lnTo>
                  <a:lnTo>
                    <a:pt x="285206" y="16089"/>
                  </a:lnTo>
                  <a:lnTo>
                    <a:pt x="287108" y="263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5300472" y="6577495"/>
              <a:ext cx="39370" cy="42545"/>
            </a:xfrm>
            <a:custGeom>
              <a:avLst/>
              <a:gdLst/>
              <a:ahLst/>
              <a:cxnLst/>
              <a:rect l="l" t="t" r="r" b="b"/>
              <a:pathLst>
                <a:path w="39370" h="42545">
                  <a:moveTo>
                    <a:pt x="19380" y="0"/>
                  </a:moveTo>
                  <a:lnTo>
                    <a:pt x="11835" y="1658"/>
                  </a:lnTo>
                  <a:lnTo>
                    <a:pt x="5675" y="6178"/>
                  </a:lnTo>
                  <a:lnTo>
                    <a:pt x="1522" y="12880"/>
                  </a:lnTo>
                  <a:lnTo>
                    <a:pt x="0" y="21081"/>
                  </a:lnTo>
                  <a:lnTo>
                    <a:pt x="1522" y="29279"/>
                  </a:lnTo>
                  <a:lnTo>
                    <a:pt x="5675" y="35972"/>
                  </a:lnTo>
                  <a:lnTo>
                    <a:pt x="11835" y="40484"/>
                  </a:lnTo>
                  <a:lnTo>
                    <a:pt x="19380" y="42138"/>
                  </a:lnTo>
                  <a:lnTo>
                    <a:pt x="26917" y="40484"/>
                  </a:lnTo>
                  <a:lnTo>
                    <a:pt x="33073" y="35972"/>
                  </a:lnTo>
                  <a:lnTo>
                    <a:pt x="37225" y="29279"/>
                  </a:lnTo>
                  <a:lnTo>
                    <a:pt x="38747" y="21081"/>
                  </a:lnTo>
                  <a:lnTo>
                    <a:pt x="37225" y="12880"/>
                  </a:lnTo>
                  <a:lnTo>
                    <a:pt x="33073" y="6178"/>
                  </a:lnTo>
                  <a:lnTo>
                    <a:pt x="26917" y="1658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5300472" y="6577495"/>
              <a:ext cx="39370" cy="42545"/>
            </a:xfrm>
            <a:custGeom>
              <a:avLst/>
              <a:gdLst/>
              <a:ahLst/>
              <a:cxnLst/>
              <a:rect l="l" t="t" r="r" b="b"/>
              <a:pathLst>
                <a:path w="39370" h="42545">
                  <a:moveTo>
                    <a:pt x="38747" y="21081"/>
                  </a:moveTo>
                  <a:lnTo>
                    <a:pt x="37225" y="29279"/>
                  </a:lnTo>
                  <a:lnTo>
                    <a:pt x="33073" y="35972"/>
                  </a:lnTo>
                  <a:lnTo>
                    <a:pt x="26917" y="40484"/>
                  </a:lnTo>
                  <a:lnTo>
                    <a:pt x="19380" y="42138"/>
                  </a:lnTo>
                  <a:lnTo>
                    <a:pt x="11835" y="40484"/>
                  </a:lnTo>
                  <a:lnTo>
                    <a:pt x="5675" y="35972"/>
                  </a:lnTo>
                  <a:lnTo>
                    <a:pt x="1522" y="29279"/>
                  </a:lnTo>
                  <a:lnTo>
                    <a:pt x="0" y="21081"/>
                  </a:lnTo>
                  <a:lnTo>
                    <a:pt x="1522" y="12880"/>
                  </a:lnTo>
                  <a:lnTo>
                    <a:pt x="5675" y="6178"/>
                  </a:lnTo>
                  <a:lnTo>
                    <a:pt x="11835" y="1658"/>
                  </a:lnTo>
                  <a:lnTo>
                    <a:pt x="19380" y="0"/>
                  </a:lnTo>
                  <a:lnTo>
                    <a:pt x="26917" y="1658"/>
                  </a:lnTo>
                  <a:lnTo>
                    <a:pt x="33073" y="6178"/>
                  </a:lnTo>
                  <a:lnTo>
                    <a:pt x="37225" y="12880"/>
                  </a:lnTo>
                  <a:lnTo>
                    <a:pt x="38747" y="2108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5319852" y="6588036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90">
                  <a:moveTo>
                    <a:pt x="15024" y="0"/>
                  </a:moveTo>
                  <a:lnTo>
                    <a:pt x="4330" y="0"/>
                  </a:lnTo>
                  <a:lnTo>
                    <a:pt x="0" y="4711"/>
                  </a:lnTo>
                  <a:lnTo>
                    <a:pt x="0" y="16357"/>
                  </a:lnTo>
                  <a:lnTo>
                    <a:pt x="4330" y="21069"/>
                  </a:lnTo>
                  <a:lnTo>
                    <a:pt x="15024" y="21069"/>
                  </a:lnTo>
                  <a:lnTo>
                    <a:pt x="19367" y="16357"/>
                  </a:lnTo>
                  <a:lnTo>
                    <a:pt x="19367" y="10541"/>
                  </a:lnTo>
                  <a:lnTo>
                    <a:pt x="19367" y="4711"/>
                  </a:lnTo>
                  <a:lnTo>
                    <a:pt x="150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5306186" y="6588036"/>
              <a:ext cx="33655" cy="147955"/>
            </a:xfrm>
            <a:custGeom>
              <a:avLst/>
              <a:gdLst/>
              <a:ahLst/>
              <a:cxnLst/>
              <a:rect l="l" t="t" r="r" b="b"/>
              <a:pathLst>
                <a:path w="33654" h="147954">
                  <a:moveTo>
                    <a:pt x="33032" y="10541"/>
                  </a:moveTo>
                  <a:lnTo>
                    <a:pt x="33032" y="16357"/>
                  </a:lnTo>
                  <a:lnTo>
                    <a:pt x="28689" y="21069"/>
                  </a:lnTo>
                  <a:lnTo>
                    <a:pt x="23355" y="21069"/>
                  </a:lnTo>
                  <a:lnTo>
                    <a:pt x="17995" y="21069"/>
                  </a:lnTo>
                  <a:lnTo>
                    <a:pt x="13665" y="16357"/>
                  </a:lnTo>
                  <a:lnTo>
                    <a:pt x="13665" y="10541"/>
                  </a:lnTo>
                  <a:lnTo>
                    <a:pt x="13665" y="4711"/>
                  </a:lnTo>
                  <a:lnTo>
                    <a:pt x="17995" y="0"/>
                  </a:lnTo>
                  <a:lnTo>
                    <a:pt x="23355" y="0"/>
                  </a:lnTo>
                  <a:lnTo>
                    <a:pt x="28689" y="0"/>
                  </a:lnTo>
                  <a:lnTo>
                    <a:pt x="33032" y="4711"/>
                  </a:lnTo>
                  <a:lnTo>
                    <a:pt x="33032" y="10541"/>
                  </a:lnTo>
                  <a:close/>
                </a:path>
                <a:path w="33654" h="147954">
                  <a:moveTo>
                    <a:pt x="19367" y="136944"/>
                  </a:moveTo>
                  <a:lnTo>
                    <a:pt x="19367" y="142760"/>
                  </a:lnTo>
                  <a:lnTo>
                    <a:pt x="15024" y="147472"/>
                  </a:lnTo>
                  <a:lnTo>
                    <a:pt x="9677" y="147472"/>
                  </a:lnTo>
                  <a:lnTo>
                    <a:pt x="4343" y="147472"/>
                  </a:lnTo>
                  <a:lnTo>
                    <a:pt x="0" y="142760"/>
                  </a:lnTo>
                  <a:lnTo>
                    <a:pt x="0" y="136944"/>
                  </a:lnTo>
                  <a:lnTo>
                    <a:pt x="0" y="131127"/>
                  </a:lnTo>
                  <a:lnTo>
                    <a:pt x="4343" y="126415"/>
                  </a:lnTo>
                  <a:lnTo>
                    <a:pt x="9677" y="126415"/>
                  </a:lnTo>
                  <a:lnTo>
                    <a:pt x="15024" y="126415"/>
                  </a:lnTo>
                  <a:lnTo>
                    <a:pt x="19367" y="131127"/>
                  </a:lnTo>
                  <a:lnTo>
                    <a:pt x="19367" y="1369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5310047" y="6716547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2052" y="0"/>
                  </a:moveTo>
                  <a:lnTo>
                    <a:pt x="3479" y="0"/>
                  </a:lnTo>
                  <a:lnTo>
                    <a:pt x="0" y="3771"/>
                  </a:lnTo>
                  <a:lnTo>
                    <a:pt x="0" y="13080"/>
                  </a:lnTo>
                  <a:lnTo>
                    <a:pt x="3479" y="16852"/>
                  </a:lnTo>
                  <a:lnTo>
                    <a:pt x="12052" y="16852"/>
                  </a:lnTo>
                  <a:lnTo>
                    <a:pt x="15506" y="13080"/>
                  </a:lnTo>
                  <a:lnTo>
                    <a:pt x="15506" y="8432"/>
                  </a:lnTo>
                  <a:lnTo>
                    <a:pt x="15506" y="3771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5310047" y="6716547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5506" y="8432"/>
                  </a:moveTo>
                  <a:lnTo>
                    <a:pt x="15506" y="13080"/>
                  </a:lnTo>
                  <a:lnTo>
                    <a:pt x="12052" y="16852"/>
                  </a:lnTo>
                  <a:lnTo>
                    <a:pt x="7759" y="16852"/>
                  </a:lnTo>
                  <a:lnTo>
                    <a:pt x="3479" y="16852"/>
                  </a:lnTo>
                  <a:lnTo>
                    <a:pt x="0" y="13080"/>
                  </a:lnTo>
                  <a:lnTo>
                    <a:pt x="0" y="8432"/>
                  </a:lnTo>
                  <a:lnTo>
                    <a:pt x="0" y="3771"/>
                  </a:lnTo>
                  <a:lnTo>
                    <a:pt x="3479" y="0"/>
                  </a:lnTo>
                  <a:lnTo>
                    <a:pt x="7759" y="0"/>
                  </a:lnTo>
                  <a:lnTo>
                    <a:pt x="12052" y="0"/>
                  </a:lnTo>
                  <a:lnTo>
                    <a:pt x="15506" y="3771"/>
                  </a:lnTo>
                  <a:lnTo>
                    <a:pt x="15506" y="843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5317807" y="6720763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90">
                  <a:moveTo>
                    <a:pt x="6007" y="0"/>
                  </a:moveTo>
                  <a:lnTo>
                    <a:pt x="1714" y="0"/>
                  </a:lnTo>
                  <a:lnTo>
                    <a:pt x="0" y="1879"/>
                  </a:lnTo>
                  <a:lnTo>
                    <a:pt x="0" y="6540"/>
                  </a:lnTo>
                  <a:lnTo>
                    <a:pt x="1714" y="8432"/>
                  </a:lnTo>
                  <a:lnTo>
                    <a:pt x="6007" y="8432"/>
                  </a:lnTo>
                  <a:lnTo>
                    <a:pt x="7746" y="6540"/>
                  </a:lnTo>
                  <a:lnTo>
                    <a:pt x="7746" y="4216"/>
                  </a:lnTo>
                  <a:lnTo>
                    <a:pt x="7746" y="1879"/>
                  </a:lnTo>
                  <a:lnTo>
                    <a:pt x="6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5038458" y="6701269"/>
              <a:ext cx="287655" cy="27940"/>
            </a:xfrm>
            <a:custGeom>
              <a:avLst/>
              <a:gdLst/>
              <a:ahLst/>
              <a:cxnLst/>
              <a:rect l="l" t="t" r="r" b="b"/>
              <a:pathLst>
                <a:path w="287654" h="27940">
                  <a:moveTo>
                    <a:pt x="287096" y="23710"/>
                  </a:moveTo>
                  <a:lnTo>
                    <a:pt x="287096" y="26035"/>
                  </a:lnTo>
                  <a:lnTo>
                    <a:pt x="285356" y="27927"/>
                  </a:lnTo>
                  <a:lnTo>
                    <a:pt x="283210" y="27927"/>
                  </a:lnTo>
                  <a:lnTo>
                    <a:pt x="281063" y="27927"/>
                  </a:lnTo>
                  <a:lnTo>
                    <a:pt x="279349" y="26035"/>
                  </a:lnTo>
                  <a:lnTo>
                    <a:pt x="279349" y="23710"/>
                  </a:lnTo>
                  <a:lnTo>
                    <a:pt x="279349" y="21374"/>
                  </a:lnTo>
                  <a:lnTo>
                    <a:pt x="281063" y="19494"/>
                  </a:lnTo>
                  <a:lnTo>
                    <a:pt x="283210" y="19494"/>
                  </a:lnTo>
                  <a:lnTo>
                    <a:pt x="285356" y="19494"/>
                  </a:lnTo>
                  <a:lnTo>
                    <a:pt x="287096" y="21374"/>
                  </a:lnTo>
                  <a:lnTo>
                    <a:pt x="287096" y="23710"/>
                  </a:lnTo>
                  <a:close/>
                </a:path>
                <a:path w="287654" h="27940">
                  <a:moveTo>
                    <a:pt x="19354" y="10540"/>
                  </a:moveTo>
                  <a:lnTo>
                    <a:pt x="19354" y="16357"/>
                  </a:lnTo>
                  <a:lnTo>
                    <a:pt x="15024" y="21069"/>
                  </a:lnTo>
                  <a:lnTo>
                    <a:pt x="9664" y="21069"/>
                  </a:lnTo>
                  <a:lnTo>
                    <a:pt x="4318" y="21069"/>
                  </a:lnTo>
                  <a:lnTo>
                    <a:pt x="0" y="16357"/>
                  </a:lnTo>
                  <a:lnTo>
                    <a:pt x="0" y="10540"/>
                  </a:lnTo>
                  <a:lnTo>
                    <a:pt x="0" y="4724"/>
                  </a:lnTo>
                  <a:lnTo>
                    <a:pt x="4318" y="0"/>
                  </a:lnTo>
                  <a:lnTo>
                    <a:pt x="9664" y="0"/>
                  </a:lnTo>
                  <a:lnTo>
                    <a:pt x="15024" y="0"/>
                  </a:lnTo>
                  <a:lnTo>
                    <a:pt x="19354" y="4724"/>
                  </a:lnTo>
                  <a:lnTo>
                    <a:pt x="19354" y="1054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5042318" y="6703390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2052" y="0"/>
                  </a:moveTo>
                  <a:lnTo>
                    <a:pt x="3479" y="0"/>
                  </a:lnTo>
                  <a:lnTo>
                    <a:pt x="0" y="3771"/>
                  </a:lnTo>
                  <a:lnTo>
                    <a:pt x="0" y="13068"/>
                  </a:lnTo>
                  <a:lnTo>
                    <a:pt x="3479" y="16852"/>
                  </a:lnTo>
                  <a:lnTo>
                    <a:pt x="12052" y="16852"/>
                  </a:lnTo>
                  <a:lnTo>
                    <a:pt x="15493" y="13068"/>
                  </a:lnTo>
                  <a:lnTo>
                    <a:pt x="15493" y="8420"/>
                  </a:lnTo>
                  <a:lnTo>
                    <a:pt x="15493" y="3771"/>
                  </a:lnTo>
                  <a:lnTo>
                    <a:pt x="120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5042318" y="6703390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5493" y="8420"/>
                  </a:moveTo>
                  <a:lnTo>
                    <a:pt x="15493" y="13068"/>
                  </a:lnTo>
                  <a:lnTo>
                    <a:pt x="12052" y="16852"/>
                  </a:lnTo>
                  <a:lnTo>
                    <a:pt x="7759" y="16852"/>
                  </a:lnTo>
                  <a:lnTo>
                    <a:pt x="3479" y="16852"/>
                  </a:lnTo>
                  <a:lnTo>
                    <a:pt x="0" y="13068"/>
                  </a:lnTo>
                  <a:lnTo>
                    <a:pt x="0" y="8420"/>
                  </a:lnTo>
                  <a:lnTo>
                    <a:pt x="0" y="3771"/>
                  </a:lnTo>
                  <a:lnTo>
                    <a:pt x="3479" y="0"/>
                  </a:lnTo>
                  <a:lnTo>
                    <a:pt x="7759" y="0"/>
                  </a:lnTo>
                  <a:lnTo>
                    <a:pt x="12052" y="0"/>
                  </a:lnTo>
                  <a:lnTo>
                    <a:pt x="15493" y="3771"/>
                  </a:lnTo>
                  <a:lnTo>
                    <a:pt x="15493" y="84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5050078" y="6707593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90">
                  <a:moveTo>
                    <a:pt x="6007" y="0"/>
                  </a:moveTo>
                  <a:lnTo>
                    <a:pt x="1727" y="0"/>
                  </a:lnTo>
                  <a:lnTo>
                    <a:pt x="0" y="1892"/>
                  </a:lnTo>
                  <a:lnTo>
                    <a:pt x="0" y="6540"/>
                  </a:lnTo>
                  <a:lnTo>
                    <a:pt x="1727" y="8432"/>
                  </a:lnTo>
                  <a:lnTo>
                    <a:pt x="6007" y="8432"/>
                  </a:lnTo>
                  <a:lnTo>
                    <a:pt x="7734" y="6540"/>
                  </a:lnTo>
                  <a:lnTo>
                    <a:pt x="7734" y="4216"/>
                  </a:lnTo>
                  <a:lnTo>
                    <a:pt x="7734" y="1892"/>
                  </a:lnTo>
                  <a:lnTo>
                    <a:pt x="60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5031447" y="6707593"/>
              <a:ext cx="40640" cy="1162685"/>
            </a:xfrm>
            <a:custGeom>
              <a:avLst/>
              <a:gdLst/>
              <a:ahLst/>
              <a:cxnLst/>
              <a:rect l="l" t="t" r="r" b="b"/>
              <a:pathLst>
                <a:path w="40639" h="1162684">
                  <a:moveTo>
                    <a:pt x="26365" y="4216"/>
                  </a:moveTo>
                  <a:lnTo>
                    <a:pt x="26365" y="6540"/>
                  </a:lnTo>
                  <a:lnTo>
                    <a:pt x="24637" y="8432"/>
                  </a:lnTo>
                  <a:lnTo>
                    <a:pt x="22491" y="8432"/>
                  </a:lnTo>
                  <a:lnTo>
                    <a:pt x="20358" y="8432"/>
                  </a:lnTo>
                  <a:lnTo>
                    <a:pt x="18630" y="6540"/>
                  </a:lnTo>
                  <a:lnTo>
                    <a:pt x="18630" y="4216"/>
                  </a:lnTo>
                  <a:lnTo>
                    <a:pt x="18630" y="1892"/>
                  </a:lnTo>
                  <a:lnTo>
                    <a:pt x="20358" y="0"/>
                  </a:lnTo>
                  <a:lnTo>
                    <a:pt x="22491" y="0"/>
                  </a:lnTo>
                  <a:lnTo>
                    <a:pt x="24637" y="0"/>
                  </a:lnTo>
                  <a:lnTo>
                    <a:pt x="26365" y="1892"/>
                  </a:lnTo>
                  <a:lnTo>
                    <a:pt x="26365" y="4216"/>
                  </a:lnTo>
                  <a:close/>
                </a:path>
                <a:path w="40639" h="1162684">
                  <a:moveTo>
                    <a:pt x="40398" y="1140117"/>
                  </a:moveTo>
                  <a:lnTo>
                    <a:pt x="38809" y="1148662"/>
                  </a:lnTo>
                  <a:lnTo>
                    <a:pt x="34477" y="1155638"/>
                  </a:lnTo>
                  <a:lnTo>
                    <a:pt x="28054" y="1160339"/>
                  </a:lnTo>
                  <a:lnTo>
                    <a:pt x="20192" y="1162062"/>
                  </a:lnTo>
                  <a:lnTo>
                    <a:pt x="12339" y="1160339"/>
                  </a:lnTo>
                  <a:lnTo>
                    <a:pt x="5919" y="1155638"/>
                  </a:lnTo>
                  <a:lnTo>
                    <a:pt x="1588" y="1148662"/>
                  </a:lnTo>
                  <a:lnTo>
                    <a:pt x="0" y="1140117"/>
                  </a:lnTo>
                  <a:lnTo>
                    <a:pt x="1588" y="1131576"/>
                  </a:lnTo>
                  <a:lnTo>
                    <a:pt x="5919" y="1124600"/>
                  </a:lnTo>
                  <a:lnTo>
                    <a:pt x="12339" y="1119896"/>
                  </a:lnTo>
                  <a:lnTo>
                    <a:pt x="20192" y="1118171"/>
                  </a:lnTo>
                  <a:lnTo>
                    <a:pt x="28054" y="1119896"/>
                  </a:lnTo>
                  <a:lnTo>
                    <a:pt x="34477" y="1124600"/>
                  </a:lnTo>
                  <a:lnTo>
                    <a:pt x="38809" y="1131576"/>
                  </a:lnTo>
                  <a:lnTo>
                    <a:pt x="40398" y="114011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5039550" y="7830172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59">
                  <a:moveTo>
                    <a:pt x="25057" y="0"/>
                  </a:moveTo>
                  <a:lnTo>
                    <a:pt x="7213" y="0"/>
                  </a:lnTo>
                  <a:lnTo>
                    <a:pt x="0" y="7861"/>
                  </a:lnTo>
                  <a:lnTo>
                    <a:pt x="0" y="27241"/>
                  </a:lnTo>
                  <a:lnTo>
                    <a:pt x="7213" y="35102"/>
                  </a:lnTo>
                  <a:lnTo>
                    <a:pt x="25057" y="35102"/>
                  </a:lnTo>
                  <a:lnTo>
                    <a:pt x="32296" y="27241"/>
                  </a:lnTo>
                  <a:lnTo>
                    <a:pt x="32296" y="17564"/>
                  </a:lnTo>
                  <a:lnTo>
                    <a:pt x="32296" y="7861"/>
                  </a:lnTo>
                  <a:lnTo>
                    <a:pt x="250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" name="object 670"/>
            <p:cNvSpPr/>
            <p:nvPr/>
          </p:nvSpPr>
          <p:spPr>
            <a:xfrm>
              <a:off x="5039550" y="7830172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59">
                  <a:moveTo>
                    <a:pt x="32296" y="17564"/>
                  </a:moveTo>
                  <a:lnTo>
                    <a:pt x="32296" y="27241"/>
                  </a:lnTo>
                  <a:lnTo>
                    <a:pt x="25057" y="35102"/>
                  </a:lnTo>
                  <a:lnTo>
                    <a:pt x="16128" y="35102"/>
                  </a:lnTo>
                  <a:lnTo>
                    <a:pt x="7213" y="35102"/>
                  </a:lnTo>
                  <a:lnTo>
                    <a:pt x="0" y="27241"/>
                  </a:lnTo>
                  <a:lnTo>
                    <a:pt x="0" y="17564"/>
                  </a:lnTo>
                  <a:lnTo>
                    <a:pt x="0" y="7861"/>
                  </a:lnTo>
                  <a:lnTo>
                    <a:pt x="7213" y="0"/>
                  </a:lnTo>
                  <a:lnTo>
                    <a:pt x="16128" y="0"/>
                  </a:lnTo>
                  <a:lnTo>
                    <a:pt x="25057" y="0"/>
                  </a:lnTo>
                  <a:lnTo>
                    <a:pt x="32296" y="7861"/>
                  </a:lnTo>
                  <a:lnTo>
                    <a:pt x="32296" y="1756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1" name="object 671"/>
            <p:cNvSpPr/>
            <p:nvPr/>
          </p:nvSpPr>
          <p:spPr>
            <a:xfrm>
              <a:off x="5055679" y="7838948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534" y="0"/>
                  </a:moveTo>
                  <a:lnTo>
                    <a:pt x="3619" y="0"/>
                  </a:lnTo>
                  <a:lnTo>
                    <a:pt x="0" y="3924"/>
                  </a:lnTo>
                  <a:lnTo>
                    <a:pt x="0" y="13627"/>
                  </a:lnTo>
                  <a:lnTo>
                    <a:pt x="3619" y="17564"/>
                  </a:lnTo>
                  <a:lnTo>
                    <a:pt x="12534" y="17564"/>
                  </a:lnTo>
                  <a:lnTo>
                    <a:pt x="16167" y="13627"/>
                  </a:lnTo>
                  <a:lnTo>
                    <a:pt x="16167" y="8762"/>
                  </a:lnTo>
                  <a:lnTo>
                    <a:pt x="16167" y="3924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" name="object 672"/>
            <p:cNvSpPr/>
            <p:nvPr/>
          </p:nvSpPr>
          <p:spPr>
            <a:xfrm>
              <a:off x="5055679" y="7838948"/>
              <a:ext cx="284480" cy="59055"/>
            </a:xfrm>
            <a:custGeom>
              <a:avLst/>
              <a:gdLst/>
              <a:ahLst/>
              <a:cxnLst/>
              <a:rect l="l" t="t" r="r" b="b"/>
              <a:pathLst>
                <a:path w="284479" h="59054">
                  <a:moveTo>
                    <a:pt x="16167" y="8762"/>
                  </a:moveTo>
                  <a:lnTo>
                    <a:pt x="16167" y="13627"/>
                  </a:lnTo>
                  <a:lnTo>
                    <a:pt x="12534" y="17564"/>
                  </a:lnTo>
                  <a:lnTo>
                    <a:pt x="8089" y="17564"/>
                  </a:lnTo>
                  <a:lnTo>
                    <a:pt x="3619" y="17564"/>
                  </a:lnTo>
                  <a:lnTo>
                    <a:pt x="0" y="13627"/>
                  </a:lnTo>
                  <a:lnTo>
                    <a:pt x="0" y="8762"/>
                  </a:lnTo>
                  <a:lnTo>
                    <a:pt x="0" y="3924"/>
                  </a:lnTo>
                  <a:lnTo>
                    <a:pt x="3619" y="0"/>
                  </a:lnTo>
                  <a:lnTo>
                    <a:pt x="8089" y="0"/>
                  </a:lnTo>
                  <a:lnTo>
                    <a:pt x="12534" y="0"/>
                  </a:lnTo>
                  <a:lnTo>
                    <a:pt x="16167" y="3924"/>
                  </a:lnTo>
                  <a:lnTo>
                    <a:pt x="16167" y="8762"/>
                  </a:lnTo>
                  <a:close/>
                </a:path>
                <a:path w="284479" h="59054">
                  <a:moveTo>
                    <a:pt x="283908" y="36868"/>
                  </a:moveTo>
                  <a:lnTo>
                    <a:pt x="282319" y="45410"/>
                  </a:lnTo>
                  <a:lnTo>
                    <a:pt x="277987" y="52390"/>
                  </a:lnTo>
                  <a:lnTo>
                    <a:pt x="271564" y="57099"/>
                  </a:lnTo>
                  <a:lnTo>
                    <a:pt x="263702" y="58826"/>
                  </a:lnTo>
                  <a:lnTo>
                    <a:pt x="255848" y="57099"/>
                  </a:lnTo>
                  <a:lnTo>
                    <a:pt x="249429" y="52390"/>
                  </a:lnTo>
                  <a:lnTo>
                    <a:pt x="245098" y="45410"/>
                  </a:lnTo>
                  <a:lnTo>
                    <a:pt x="243509" y="36868"/>
                  </a:lnTo>
                  <a:lnTo>
                    <a:pt x="245098" y="28322"/>
                  </a:lnTo>
                  <a:lnTo>
                    <a:pt x="249429" y="21347"/>
                  </a:lnTo>
                  <a:lnTo>
                    <a:pt x="255848" y="16645"/>
                  </a:lnTo>
                  <a:lnTo>
                    <a:pt x="263702" y="14922"/>
                  </a:lnTo>
                  <a:lnTo>
                    <a:pt x="271564" y="16645"/>
                  </a:lnTo>
                  <a:lnTo>
                    <a:pt x="277987" y="21347"/>
                  </a:lnTo>
                  <a:lnTo>
                    <a:pt x="282319" y="28322"/>
                  </a:lnTo>
                  <a:lnTo>
                    <a:pt x="283908" y="368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3" name="object 673"/>
            <p:cNvSpPr/>
            <p:nvPr/>
          </p:nvSpPr>
          <p:spPr>
            <a:xfrm>
              <a:off x="5307279" y="7858264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59">
                  <a:moveTo>
                    <a:pt x="25069" y="0"/>
                  </a:moveTo>
                  <a:lnTo>
                    <a:pt x="7226" y="0"/>
                  </a:lnTo>
                  <a:lnTo>
                    <a:pt x="0" y="7861"/>
                  </a:lnTo>
                  <a:lnTo>
                    <a:pt x="0" y="27241"/>
                  </a:lnTo>
                  <a:lnTo>
                    <a:pt x="7226" y="35115"/>
                  </a:lnTo>
                  <a:lnTo>
                    <a:pt x="25069" y="35115"/>
                  </a:lnTo>
                  <a:lnTo>
                    <a:pt x="32308" y="27241"/>
                  </a:lnTo>
                  <a:lnTo>
                    <a:pt x="32308" y="17551"/>
                  </a:lnTo>
                  <a:lnTo>
                    <a:pt x="32308" y="7861"/>
                  </a:lnTo>
                  <a:lnTo>
                    <a:pt x="250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" name="object 674"/>
            <p:cNvSpPr/>
            <p:nvPr/>
          </p:nvSpPr>
          <p:spPr>
            <a:xfrm>
              <a:off x="5307279" y="7858264"/>
              <a:ext cx="32384" cy="35560"/>
            </a:xfrm>
            <a:custGeom>
              <a:avLst/>
              <a:gdLst/>
              <a:ahLst/>
              <a:cxnLst/>
              <a:rect l="l" t="t" r="r" b="b"/>
              <a:pathLst>
                <a:path w="32385" h="35559">
                  <a:moveTo>
                    <a:pt x="32308" y="17551"/>
                  </a:moveTo>
                  <a:lnTo>
                    <a:pt x="32308" y="27241"/>
                  </a:lnTo>
                  <a:lnTo>
                    <a:pt x="25069" y="35115"/>
                  </a:lnTo>
                  <a:lnTo>
                    <a:pt x="16141" y="35115"/>
                  </a:lnTo>
                  <a:lnTo>
                    <a:pt x="7226" y="35115"/>
                  </a:lnTo>
                  <a:lnTo>
                    <a:pt x="0" y="27241"/>
                  </a:lnTo>
                  <a:lnTo>
                    <a:pt x="0" y="17551"/>
                  </a:lnTo>
                  <a:lnTo>
                    <a:pt x="0" y="7861"/>
                  </a:lnTo>
                  <a:lnTo>
                    <a:pt x="7226" y="0"/>
                  </a:lnTo>
                  <a:lnTo>
                    <a:pt x="16141" y="0"/>
                  </a:lnTo>
                  <a:lnTo>
                    <a:pt x="25069" y="0"/>
                  </a:lnTo>
                  <a:lnTo>
                    <a:pt x="32308" y="7861"/>
                  </a:lnTo>
                  <a:lnTo>
                    <a:pt x="32308" y="1755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" name="object 675"/>
            <p:cNvSpPr/>
            <p:nvPr/>
          </p:nvSpPr>
          <p:spPr>
            <a:xfrm>
              <a:off x="5323420" y="7867027"/>
              <a:ext cx="16510" cy="17780"/>
            </a:xfrm>
            <a:custGeom>
              <a:avLst/>
              <a:gdLst/>
              <a:ahLst/>
              <a:cxnLst/>
              <a:rect l="l" t="t" r="r" b="b"/>
              <a:pathLst>
                <a:path w="16510" h="17779">
                  <a:moveTo>
                    <a:pt x="12534" y="0"/>
                  </a:moveTo>
                  <a:lnTo>
                    <a:pt x="3606" y="0"/>
                  </a:lnTo>
                  <a:lnTo>
                    <a:pt x="0" y="3924"/>
                  </a:lnTo>
                  <a:lnTo>
                    <a:pt x="0" y="13639"/>
                  </a:lnTo>
                  <a:lnTo>
                    <a:pt x="3606" y="17564"/>
                  </a:lnTo>
                  <a:lnTo>
                    <a:pt x="12534" y="17564"/>
                  </a:lnTo>
                  <a:lnTo>
                    <a:pt x="16167" y="13639"/>
                  </a:lnTo>
                  <a:lnTo>
                    <a:pt x="16167" y="8788"/>
                  </a:lnTo>
                  <a:lnTo>
                    <a:pt x="16167" y="3924"/>
                  </a:lnTo>
                  <a:lnTo>
                    <a:pt x="125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6" name="object 676"/>
            <p:cNvSpPr/>
            <p:nvPr/>
          </p:nvSpPr>
          <p:spPr>
            <a:xfrm>
              <a:off x="5025669" y="7616850"/>
              <a:ext cx="314325" cy="267970"/>
            </a:xfrm>
            <a:custGeom>
              <a:avLst/>
              <a:gdLst/>
              <a:ahLst/>
              <a:cxnLst/>
              <a:rect l="l" t="t" r="r" b="b"/>
              <a:pathLst>
                <a:path w="314325" h="267970">
                  <a:moveTo>
                    <a:pt x="313918" y="258965"/>
                  </a:moveTo>
                  <a:lnTo>
                    <a:pt x="313918" y="263817"/>
                  </a:lnTo>
                  <a:lnTo>
                    <a:pt x="310286" y="267741"/>
                  </a:lnTo>
                  <a:lnTo>
                    <a:pt x="305828" y="267741"/>
                  </a:lnTo>
                  <a:lnTo>
                    <a:pt x="301358" y="267741"/>
                  </a:lnTo>
                  <a:lnTo>
                    <a:pt x="297751" y="263817"/>
                  </a:lnTo>
                  <a:lnTo>
                    <a:pt x="297751" y="258965"/>
                  </a:lnTo>
                  <a:lnTo>
                    <a:pt x="297751" y="254101"/>
                  </a:lnTo>
                  <a:lnTo>
                    <a:pt x="301358" y="250177"/>
                  </a:lnTo>
                  <a:lnTo>
                    <a:pt x="305828" y="250177"/>
                  </a:lnTo>
                  <a:lnTo>
                    <a:pt x="310286" y="250177"/>
                  </a:lnTo>
                  <a:lnTo>
                    <a:pt x="313918" y="254101"/>
                  </a:lnTo>
                  <a:lnTo>
                    <a:pt x="313918" y="258965"/>
                  </a:lnTo>
                  <a:close/>
                </a:path>
                <a:path w="314325" h="267970">
                  <a:moveTo>
                    <a:pt x="48437" y="26339"/>
                  </a:moveTo>
                  <a:lnTo>
                    <a:pt x="46537" y="36590"/>
                  </a:lnTo>
                  <a:lnTo>
                    <a:pt x="41354" y="44962"/>
                  </a:lnTo>
                  <a:lnTo>
                    <a:pt x="33660" y="50608"/>
                  </a:lnTo>
                  <a:lnTo>
                    <a:pt x="24231" y="52679"/>
                  </a:lnTo>
                  <a:lnTo>
                    <a:pt x="14792" y="50608"/>
                  </a:lnTo>
                  <a:lnTo>
                    <a:pt x="7091" y="44962"/>
                  </a:lnTo>
                  <a:lnTo>
                    <a:pt x="1902" y="36590"/>
                  </a:lnTo>
                  <a:lnTo>
                    <a:pt x="0" y="26339"/>
                  </a:lnTo>
                  <a:lnTo>
                    <a:pt x="1902" y="16084"/>
                  </a:lnTo>
                  <a:lnTo>
                    <a:pt x="7091" y="7712"/>
                  </a:lnTo>
                  <a:lnTo>
                    <a:pt x="14792" y="2068"/>
                  </a:lnTo>
                  <a:lnTo>
                    <a:pt x="24231" y="0"/>
                  </a:lnTo>
                  <a:lnTo>
                    <a:pt x="33660" y="2068"/>
                  </a:lnTo>
                  <a:lnTo>
                    <a:pt x="41354" y="7712"/>
                  </a:lnTo>
                  <a:lnTo>
                    <a:pt x="46537" y="16084"/>
                  </a:lnTo>
                  <a:lnTo>
                    <a:pt x="48437" y="263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7" name="object 677"/>
            <p:cNvSpPr/>
            <p:nvPr/>
          </p:nvSpPr>
          <p:spPr>
            <a:xfrm>
              <a:off x="5035359" y="7622120"/>
              <a:ext cx="39370" cy="42545"/>
            </a:xfrm>
            <a:custGeom>
              <a:avLst/>
              <a:gdLst/>
              <a:ahLst/>
              <a:cxnLst/>
              <a:rect l="l" t="t" r="r" b="b"/>
              <a:pathLst>
                <a:path w="39370" h="42545">
                  <a:moveTo>
                    <a:pt x="19380" y="0"/>
                  </a:moveTo>
                  <a:lnTo>
                    <a:pt x="11835" y="1654"/>
                  </a:lnTo>
                  <a:lnTo>
                    <a:pt x="5675" y="6167"/>
                  </a:lnTo>
                  <a:lnTo>
                    <a:pt x="1522" y="12864"/>
                  </a:lnTo>
                  <a:lnTo>
                    <a:pt x="0" y="21069"/>
                  </a:lnTo>
                  <a:lnTo>
                    <a:pt x="1522" y="29267"/>
                  </a:lnTo>
                  <a:lnTo>
                    <a:pt x="5675" y="35960"/>
                  </a:lnTo>
                  <a:lnTo>
                    <a:pt x="11835" y="40471"/>
                  </a:lnTo>
                  <a:lnTo>
                    <a:pt x="19380" y="42125"/>
                  </a:lnTo>
                  <a:lnTo>
                    <a:pt x="26923" y="40471"/>
                  </a:lnTo>
                  <a:lnTo>
                    <a:pt x="33078" y="35960"/>
                  </a:lnTo>
                  <a:lnTo>
                    <a:pt x="37227" y="29267"/>
                  </a:lnTo>
                  <a:lnTo>
                    <a:pt x="38747" y="21069"/>
                  </a:lnTo>
                  <a:lnTo>
                    <a:pt x="37227" y="12864"/>
                  </a:lnTo>
                  <a:lnTo>
                    <a:pt x="33078" y="6167"/>
                  </a:lnTo>
                  <a:lnTo>
                    <a:pt x="26923" y="1654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" name="object 678"/>
            <p:cNvSpPr/>
            <p:nvPr/>
          </p:nvSpPr>
          <p:spPr>
            <a:xfrm>
              <a:off x="5035359" y="7622120"/>
              <a:ext cx="39370" cy="42545"/>
            </a:xfrm>
            <a:custGeom>
              <a:avLst/>
              <a:gdLst/>
              <a:ahLst/>
              <a:cxnLst/>
              <a:rect l="l" t="t" r="r" b="b"/>
              <a:pathLst>
                <a:path w="39370" h="42545">
                  <a:moveTo>
                    <a:pt x="38747" y="21069"/>
                  </a:moveTo>
                  <a:lnTo>
                    <a:pt x="37227" y="29267"/>
                  </a:lnTo>
                  <a:lnTo>
                    <a:pt x="33078" y="35960"/>
                  </a:lnTo>
                  <a:lnTo>
                    <a:pt x="26923" y="40471"/>
                  </a:lnTo>
                  <a:lnTo>
                    <a:pt x="19380" y="42125"/>
                  </a:lnTo>
                  <a:lnTo>
                    <a:pt x="11835" y="40471"/>
                  </a:lnTo>
                  <a:lnTo>
                    <a:pt x="5675" y="35960"/>
                  </a:lnTo>
                  <a:lnTo>
                    <a:pt x="1522" y="29267"/>
                  </a:lnTo>
                  <a:lnTo>
                    <a:pt x="0" y="21069"/>
                  </a:lnTo>
                  <a:lnTo>
                    <a:pt x="1522" y="12864"/>
                  </a:lnTo>
                  <a:lnTo>
                    <a:pt x="5675" y="6167"/>
                  </a:lnTo>
                  <a:lnTo>
                    <a:pt x="11835" y="1654"/>
                  </a:lnTo>
                  <a:lnTo>
                    <a:pt x="19380" y="0"/>
                  </a:lnTo>
                  <a:lnTo>
                    <a:pt x="26923" y="1654"/>
                  </a:lnTo>
                  <a:lnTo>
                    <a:pt x="33078" y="6167"/>
                  </a:lnTo>
                  <a:lnTo>
                    <a:pt x="37227" y="12864"/>
                  </a:lnTo>
                  <a:lnTo>
                    <a:pt x="38747" y="2106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679"/>
            <p:cNvSpPr/>
            <p:nvPr/>
          </p:nvSpPr>
          <p:spPr>
            <a:xfrm>
              <a:off x="5054739" y="7632649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90">
                  <a:moveTo>
                    <a:pt x="15036" y="0"/>
                  </a:moveTo>
                  <a:lnTo>
                    <a:pt x="4330" y="0"/>
                  </a:lnTo>
                  <a:lnTo>
                    <a:pt x="0" y="4724"/>
                  </a:lnTo>
                  <a:lnTo>
                    <a:pt x="0" y="16357"/>
                  </a:lnTo>
                  <a:lnTo>
                    <a:pt x="4330" y="21069"/>
                  </a:lnTo>
                  <a:lnTo>
                    <a:pt x="15036" y="21069"/>
                  </a:lnTo>
                  <a:lnTo>
                    <a:pt x="19367" y="16357"/>
                  </a:lnTo>
                  <a:lnTo>
                    <a:pt x="19367" y="10541"/>
                  </a:lnTo>
                  <a:lnTo>
                    <a:pt x="19367" y="4724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680"/>
            <p:cNvSpPr/>
            <p:nvPr/>
          </p:nvSpPr>
          <p:spPr>
            <a:xfrm>
              <a:off x="5054739" y="7632649"/>
              <a:ext cx="290195" cy="64135"/>
            </a:xfrm>
            <a:custGeom>
              <a:avLst/>
              <a:gdLst/>
              <a:ahLst/>
              <a:cxnLst/>
              <a:rect l="l" t="t" r="r" b="b"/>
              <a:pathLst>
                <a:path w="290195" h="64134">
                  <a:moveTo>
                    <a:pt x="19367" y="10541"/>
                  </a:moveTo>
                  <a:lnTo>
                    <a:pt x="19367" y="16357"/>
                  </a:lnTo>
                  <a:lnTo>
                    <a:pt x="15036" y="21069"/>
                  </a:lnTo>
                  <a:lnTo>
                    <a:pt x="9690" y="21069"/>
                  </a:lnTo>
                  <a:lnTo>
                    <a:pt x="4330" y="21069"/>
                  </a:lnTo>
                  <a:lnTo>
                    <a:pt x="0" y="16357"/>
                  </a:lnTo>
                  <a:lnTo>
                    <a:pt x="0" y="10541"/>
                  </a:lnTo>
                  <a:lnTo>
                    <a:pt x="0" y="4724"/>
                  </a:lnTo>
                  <a:lnTo>
                    <a:pt x="4330" y="0"/>
                  </a:lnTo>
                  <a:lnTo>
                    <a:pt x="9690" y="0"/>
                  </a:lnTo>
                  <a:lnTo>
                    <a:pt x="15036" y="0"/>
                  </a:lnTo>
                  <a:lnTo>
                    <a:pt x="19367" y="4724"/>
                  </a:lnTo>
                  <a:lnTo>
                    <a:pt x="19367" y="10541"/>
                  </a:lnTo>
                  <a:close/>
                </a:path>
                <a:path w="290195" h="64134">
                  <a:moveTo>
                    <a:pt x="289750" y="37744"/>
                  </a:moveTo>
                  <a:lnTo>
                    <a:pt x="287846" y="47994"/>
                  </a:lnTo>
                  <a:lnTo>
                    <a:pt x="282654" y="56367"/>
                  </a:lnTo>
                  <a:lnTo>
                    <a:pt x="274952" y="62013"/>
                  </a:lnTo>
                  <a:lnTo>
                    <a:pt x="265518" y="64084"/>
                  </a:lnTo>
                  <a:lnTo>
                    <a:pt x="256087" y="62013"/>
                  </a:lnTo>
                  <a:lnTo>
                    <a:pt x="248389" y="56367"/>
                  </a:lnTo>
                  <a:lnTo>
                    <a:pt x="243201" y="47994"/>
                  </a:lnTo>
                  <a:lnTo>
                    <a:pt x="241300" y="37744"/>
                  </a:lnTo>
                  <a:lnTo>
                    <a:pt x="243201" y="27496"/>
                  </a:lnTo>
                  <a:lnTo>
                    <a:pt x="248389" y="19127"/>
                  </a:lnTo>
                  <a:lnTo>
                    <a:pt x="256087" y="13486"/>
                  </a:lnTo>
                  <a:lnTo>
                    <a:pt x="265518" y="11417"/>
                  </a:lnTo>
                  <a:lnTo>
                    <a:pt x="274952" y="13486"/>
                  </a:lnTo>
                  <a:lnTo>
                    <a:pt x="282654" y="19127"/>
                  </a:lnTo>
                  <a:lnTo>
                    <a:pt x="287846" y="27496"/>
                  </a:lnTo>
                  <a:lnTo>
                    <a:pt x="289750" y="37744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" name="object 681"/>
            <p:cNvSpPr/>
            <p:nvPr/>
          </p:nvSpPr>
          <p:spPr>
            <a:xfrm>
              <a:off x="5305729" y="7649337"/>
              <a:ext cx="39370" cy="42545"/>
            </a:xfrm>
            <a:custGeom>
              <a:avLst/>
              <a:gdLst/>
              <a:ahLst/>
              <a:cxnLst/>
              <a:rect l="l" t="t" r="r" b="b"/>
              <a:pathLst>
                <a:path w="39370" h="42545">
                  <a:moveTo>
                    <a:pt x="19380" y="0"/>
                  </a:moveTo>
                  <a:lnTo>
                    <a:pt x="11830" y="1654"/>
                  </a:lnTo>
                  <a:lnTo>
                    <a:pt x="5670" y="6165"/>
                  </a:lnTo>
                  <a:lnTo>
                    <a:pt x="1520" y="12858"/>
                  </a:lnTo>
                  <a:lnTo>
                    <a:pt x="0" y="21056"/>
                  </a:lnTo>
                  <a:lnTo>
                    <a:pt x="1520" y="29256"/>
                  </a:lnTo>
                  <a:lnTo>
                    <a:pt x="5670" y="35953"/>
                  </a:lnTo>
                  <a:lnTo>
                    <a:pt x="11830" y="40469"/>
                  </a:lnTo>
                  <a:lnTo>
                    <a:pt x="19380" y="42125"/>
                  </a:lnTo>
                  <a:lnTo>
                    <a:pt x="26924" y="40469"/>
                  </a:lnTo>
                  <a:lnTo>
                    <a:pt x="33085" y="35953"/>
                  </a:lnTo>
                  <a:lnTo>
                    <a:pt x="37237" y="29256"/>
                  </a:lnTo>
                  <a:lnTo>
                    <a:pt x="38760" y="21056"/>
                  </a:lnTo>
                  <a:lnTo>
                    <a:pt x="37237" y="12858"/>
                  </a:lnTo>
                  <a:lnTo>
                    <a:pt x="33085" y="6165"/>
                  </a:lnTo>
                  <a:lnTo>
                    <a:pt x="26924" y="1654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2" name="object 682"/>
            <p:cNvSpPr/>
            <p:nvPr/>
          </p:nvSpPr>
          <p:spPr>
            <a:xfrm>
              <a:off x="5305729" y="7649337"/>
              <a:ext cx="39370" cy="42545"/>
            </a:xfrm>
            <a:custGeom>
              <a:avLst/>
              <a:gdLst/>
              <a:ahLst/>
              <a:cxnLst/>
              <a:rect l="l" t="t" r="r" b="b"/>
              <a:pathLst>
                <a:path w="39370" h="42545">
                  <a:moveTo>
                    <a:pt x="38760" y="21056"/>
                  </a:moveTo>
                  <a:lnTo>
                    <a:pt x="37237" y="29256"/>
                  </a:lnTo>
                  <a:lnTo>
                    <a:pt x="33085" y="35953"/>
                  </a:lnTo>
                  <a:lnTo>
                    <a:pt x="26924" y="40469"/>
                  </a:lnTo>
                  <a:lnTo>
                    <a:pt x="19380" y="42125"/>
                  </a:lnTo>
                  <a:lnTo>
                    <a:pt x="11830" y="40469"/>
                  </a:lnTo>
                  <a:lnTo>
                    <a:pt x="5670" y="35953"/>
                  </a:lnTo>
                  <a:lnTo>
                    <a:pt x="1520" y="29256"/>
                  </a:lnTo>
                  <a:lnTo>
                    <a:pt x="0" y="21056"/>
                  </a:lnTo>
                  <a:lnTo>
                    <a:pt x="1520" y="12858"/>
                  </a:lnTo>
                  <a:lnTo>
                    <a:pt x="5670" y="6165"/>
                  </a:lnTo>
                  <a:lnTo>
                    <a:pt x="11830" y="1654"/>
                  </a:lnTo>
                  <a:lnTo>
                    <a:pt x="19380" y="0"/>
                  </a:lnTo>
                  <a:lnTo>
                    <a:pt x="26924" y="1654"/>
                  </a:lnTo>
                  <a:lnTo>
                    <a:pt x="33085" y="6165"/>
                  </a:lnTo>
                  <a:lnTo>
                    <a:pt x="37237" y="12858"/>
                  </a:lnTo>
                  <a:lnTo>
                    <a:pt x="38760" y="2105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683"/>
            <p:cNvSpPr/>
            <p:nvPr/>
          </p:nvSpPr>
          <p:spPr>
            <a:xfrm>
              <a:off x="5325110" y="7659852"/>
              <a:ext cx="19685" cy="21590"/>
            </a:xfrm>
            <a:custGeom>
              <a:avLst/>
              <a:gdLst/>
              <a:ahLst/>
              <a:cxnLst/>
              <a:rect l="l" t="t" r="r" b="b"/>
              <a:pathLst>
                <a:path w="19685" h="21590">
                  <a:moveTo>
                    <a:pt x="15036" y="0"/>
                  </a:moveTo>
                  <a:lnTo>
                    <a:pt x="4343" y="0"/>
                  </a:lnTo>
                  <a:lnTo>
                    <a:pt x="0" y="4724"/>
                  </a:lnTo>
                  <a:lnTo>
                    <a:pt x="0" y="16370"/>
                  </a:lnTo>
                  <a:lnTo>
                    <a:pt x="4343" y="21081"/>
                  </a:lnTo>
                  <a:lnTo>
                    <a:pt x="15036" y="21081"/>
                  </a:lnTo>
                  <a:lnTo>
                    <a:pt x="19380" y="16370"/>
                  </a:lnTo>
                  <a:lnTo>
                    <a:pt x="19380" y="10540"/>
                  </a:lnTo>
                  <a:lnTo>
                    <a:pt x="19380" y="4724"/>
                  </a:lnTo>
                  <a:lnTo>
                    <a:pt x="150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684"/>
            <p:cNvSpPr/>
            <p:nvPr/>
          </p:nvSpPr>
          <p:spPr>
            <a:xfrm>
              <a:off x="4976152" y="7350569"/>
              <a:ext cx="446405" cy="330835"/>
            </a:xfrm>
            <a:custGeom>
              <a:avLst/>
              <a:gdLst/>
              <a:ahLst/>
              <a:cxnLst/>
              <a:rect l="l" t="t" r="r" b="b"/>
              <a:pathLst>
                <a:path w="446404" h="330834">
                  <a:moveTo>
                    <a:pt x="368338" y="319824"/>
                  </a:moveTo>
                  <a:lnTo>
                    <a:pt x="368338" y="325653"/>
                  </a:lnTo>
                  <a:lnTo>
                    <a:pt x="363994" y="330365"/>
                  </a:lnTo>
                  <a:lnTo>
                    <a:pt x="358660" y="330365"/>
                  </a:lnTo>
                  <a:lnTo>
                    <a:pt x="353301" y="330365"/>
                  </a:lnTo>
                  <a:lnTo>
                    <a:pt x="348957" y="325653"/>
                  </a:lnTo>
                  <a:lnTo>
                    <a:pt x="348957" y="319824"/>
                  </a:lnTo>
                  <a:lnTo>
                    <a:pt x="348957" y="314007"/>
                  </a:lnTo>
                  <a:lnTo>
                    <a:pt x="353301" y="309283"/>
                  </a:lnTo>
                  <a:lnTo>
                    <a:pt x="358660" y="309283"/>
                  </a:lnTo>
                  <a:lnTo>
                    <a:pt x="363994" y="309283"/>
                  </a:lnTo>
                  <a:lnTo>
                    <a:pt x="368338" y="314007"/>
                  </a:lnTo>
                  <a:lnTo>
                    <a:pt x="368338" y="319824"/>
                  </a:lnTo>
                  <a:close/>
                </a:path>
                <a:path w="446404" h="330834">
                  <a:moveTo>
                    <a:pt x="445947" y="150990"/>
                  </a:moveTo>
                  <a:lnTo>
                    <a:pt x="444326" y="157828"/>
                  </a:lnTo>
                  <a:lnTo>
                    <a:pt x="439905" y="163410"/>
                  </a:lnTo>
                  <a:lnTo>
                    <a:pt x="433346" y="167174"/>
                  </a:lnTo>
                  <a:lnTo>
                    <a:pt x="425310" y="168554"/>
                  </a:lnTo>
                  <a:lnTo>
                    <a:pt x="417276" y="167174"/>
                  </a:lnTo>
                  <a:lnTo>
                    <a:pt x="410721" y="163410"/>
                  </a:lnTo>
                  <a:lnTo>
                    <a:pt x="406304" y="157828"/>
                  </a:lnTo>
                  <a:lnTo>
                    <a:pt x="404685" y="150990"/>
                  </a:lnTo>
                  <a:lnTo>
                    <a:pt x="406304" y="144159"/>
                  </a:lnTo>
                  <a:lnTo>
                    <a:pt x="410721" y="138580"/>
                  </a:lnTo>
                  <a:lnTo>
                    <a:pt x="417276" y="134818"/>
                  </a:lnTo>
                  <a:lnTo>
                    <a:pt x="425310" y="133438"/>
                  </a:lnTo>
                  <a:lnTo>
                    <a:pt x="433346" y="134818"/>
                  </a:lnTo>
                  <a:lnTo>
                    <a:pt x="439905" y="138580"/>
                  </a:lnTo>
                  <a:lnTo>
                    <a:pt x="444326" y="144159"/>
                  </a:lnTo>
                  <a:lnTo>
                    <a:pt x="445947" y="150990"/>
                  </a:lnTo>
                  <a:close/>
                </a:path>
                <a:path w="446404" h="330834">
                  <a:moveTo>
                    <a:pt x="0" y="26339"/>
                  </a:moveTo>
                  <a:lnTo>
                    <a:pt x="0" y="0"/>
                  </a:lnTo>
                  <a:lnTo>
                    <a:pt x="39509" y="1765"/>
                  </a:lnTo>
                  <a:lnTo>
                    <a:pt x="39509" y="29857"/>
                  </a:lnTo>
                  <a:lnTo>
                    <a:pt x="0" y="2633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" name="object 685"/>
            <p:cNvSpPr/>
            <p:nvPr/>
          </p:nvSpPr>
          <p:spPr>
            <a:xfrm>
              <a:off x="4839220" y="7435723"/>
              <a:ext cx="38100" cy="40640"/>
            </a:xfrm>
            <a:custGeom>
              <a:avLst/>
              <a:gdLst/>
              <a:ahLst/>
              <a:cxnLst/>
              <a:rect l="l" t="t" r="r" b="b"/>
              <a:pathLst>
                <a:path w="38100" h="40640">
                  <a:moveTo>
                    <a:pt x="18872" y="0"/>
                  </a:moveTo>
                  <a:lnTo>
                    <a:pt x="11519" y="1587"/>
                  </a:lnTo>
                  <a:lnTo>
                    <a:pt x="5521" y="5915"/>
                  </a:lnTo>
                  <a:lnTo>
                    <a:pt x="1480" y="12333"/>
                  </a:lnTo>
                  <a:lnTo>
                    <a:pt x="0" y="20193"/>
                  </a:lnTo>
                  <a:lnTo>
                    <a:pt x="1480" y="28052"/>
                  </a:lnTo>
                  <a:lnTo>
                    <a:pt x="5521" y="34470"/>
                  </a:lnTo>
                  <a:lnTo>
                    <a:pt x="11519" y="38798"/>
                  </a:lnTo>
                  <a:lnTo>
                    <a:pt x="18872" y="40385"/>
                  </a:lnTo>
                  <a:lnTo>
                    <a:pt x="26214" y="38798"/>
                  </a:lnTo>
                  <a:lnTo>
                    <a:pt x="32213" y="34470"/>
                  </a:lnTo>
                  <a:lnTo>
                    <a:pt x="36260" y="28052"/>
                  </a:lnTo>
                  <a:lnTo>
                    <a:pt x="37744" y="20193"/>
                  </a:lnTo>
                  <a:lnTo>
                    <a:pt x="36260" y="12333"/>
                  </a:lnTo>
                  <a:lnTo>
                    <a:pt x="32213" y="5915"/>
                  </a:lnTo>
                  <a:lnTo>
                    <a:pt x="26214" y="1587"/>
                  </a:lnTo>
                  <a:lnTo>
                    <a:pt x="188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" name="object 686"/>
            <p:cNvSpPr/>
            <p:nvPr/>
          </p:nvSpPr>
          <p:spPr>
            <a:xfrm>
              <a:off x="4839220" y="7435723"/>
              <a:ext cx="38100" cy="40640"/>
            </a:xfrm>
            <a:custGeom>
              <a:avLst/>
              <a:gdLst/>
              <a:ahLst/>
              <a:cxnLst/>
              <a:rect l="l" t="t" r="r" b="b"/>
              <a:pathLst>
                <a:path w="38100" h="40640">
                  <a:moveTo>
                    <a:pt x="37744" y="20193"/>
                  </a:moveTo>
                  <a:lnTo>
                    <a:pt x="36260" y="28052"/>
                  </a:lnTo>
                  <a:lnTo>
                    <a:pt x="32213" y="34470"/>
                  </a:lnTo>
                  <a:lnTo>
                    <a:pt x="26214" y="38798"/>
                  </a:lnTo>
                  <a:lnTo>
                    <a:pt x="18872" y="40385"/>
                  </a:lnTo>
                  <a:lnTo>
                    <a:pt x="11519" y="38798"/>
                  </a:lnTo>
                  <a:lnTo>
                    <a:pt x="5521" y="34470"/>
                  </a:lnTo>
                  <a:lnTo>
                    <a:pt x="1480" y="28052"/>
                  </a:lnTo>
                  <a:lnTo>
                    <a:pt x="0" y="20193"/>
                  </a:lnTo>
                  <a:lnTo>
                    <a:pt x="1480" y="12333"/>
                  </a:lnTo>
                  <a:lnTo>
                    <a:pt x="5521" y="5915"/>
                  </a:lnTo>
                  <a:lnTo>
                    <a:pt x="11519" y="1587"/>
                  </a:lnTo>
                  <a:lnTo>
                    <a:pt x="18872" y="0"/>
                  </a:lnTo>
                  <a:lnTo>
                    <a:pt x="26214" y="1587"/>
                  </a:lnTo>
                  <a:lnTo>
                    <a:pt x="32213" y="5915"/>
                  </a:lnTo>
                  <a:lnTo>
                    <a:pt x="36260" y="12333"/>
                  </a:lnTo>
                  <a:lnTo>
                    <a:pt x="37744" y="2019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687"/>
            <p:cNvSpPr/>
            <p:nvPr/>
          </p:nvSpPr>
          <p:spPr>
            <a:xfrm>
              <a:off x="4845723" y="7455065"/>
              <a:ext cx="8255" cy="6985"/>
            </a:xfrm>
            <a:custGeom>
              <a:avLst/>
              <a:gdLst/>
              <a:ahLst/>
              <a:cxnLst/>
              <a:rect l="l" t="t" r="r" b="b"/>
              <a:pathLst>
                <a:path w="8254" h="6984">
                  <a:moveTo>
                    <a:pt x="4025" y="0"/>
                  </a:moveTo>
                  <a:lnTo>
                    <a:pt x="0" y="6959"/>
                  </a:lnTo>
                  <a:lnTo>
                    <a:pt x="8039" y="6959"/>
                  </a:lnTo>
                  <a:lnTo>
                    <a:pt x="40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688"/>
            <p:cNvSpPr/>
            <p:nvPr/>
          </p:nvSpPr>
          <p:spPr>
            <a:xfrm>
              <a:off x="4853254" y="7444498"/>
              <a:ext cx="15240" cy="22225"/>
            </a:xfrm>
            <a:custGeom>
              <a:avLst/>
              <a:gdLst/>
              <a:ahLst/>
              <a:cxnLst/>
              <a:rect l="l" t="t" r="r" b="b"/>
              <a:pathLst>
                <a:path w="15239" h="22225">
                  <a:moveTo>
                    <a:pt x="0" y="0"/>
                  </a:moveTo>
                  <a:lnTo>
                    <a:pt x="14922" y="219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9" name="object 689"/>
            <p:cNvSpPr/>
            <p:nvPr/>
          </p:nvSpPr>
          <p:spPr>
            <a:xfrm>
              <a:off x="5570435" y="6591261"/>
              <a:ext cx="1270" cy="12700"/>
            </a:xfrm>
            <a:custGeom>
              <a:avLst/>
              <a:gdLst/>
              <a:ahLst/>
              <a:cxnLst/>
              <a:rect l="l" t="t" r="r" b="b"/>
              <a:pathLst>
                <a:path w="1270" h="12700">
                  <a:moveTo>
                    <a:pt x="444" y="-1587"/>
                  </a:moveTo>
                  <a:lnTo>
                    <a:pt x="444" y="13868"/>
                  </a:lnTo>
                </a:path>
              </a:pathLst>
            </a:custGeom>
            <a:ln w="4063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0" name="object 690"/>
            <p:cNvSpPr/>
            <p:nvPr/>
          </p:nvSpPr>
          <p:spPr>
            <a:xfrm>
              <a:off x="5559247" y="6607276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65"/>
                  </a:lnTo>
                  <a:lnTo>
                    <a:pt x="0" y="25539"/>
                  </a:lnTo>
                  <a:lnTo>
                    <a:pt x="7810" y="32918"/>
                  </a:lnTo>
                  <a:lnTo>
                    <a:pt x="27089" y="32918"/>
                  </a:lnTo>
                  <a:lnTo>
                    <a:pt x="34899" y="25539"/>
                  </a:lnTo>
                  <a:lnTo>
                    <a:pt x="34899" y="7365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1" name="object 691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559247" y="6607276"/>
              <a:ext cx="34899" cy="32918"/>
            </a:xfrm>
            <a:prstGeom prst="rect">
              <a:avLst/>
            </a:prstGeom>
          </p:spPr>
        </p:pic>
        <p:sp>
          <p:nvSpPr>
            <p:cNvPr id="692" name="object 692"/>
            <p:cNvSpPr/>
            <p:nvPr/>
          </p:nvSpPr>
          <p:spPr>
            <a:xfrm>
              <a:off x="5552020" y="6607276"/>
              <a:ext cx="42545" cy="287020"/>
            </a:xfrm>
            <a:custGeom>
              <a:avLst/>
              <a:gdLst/>
              <a:ahLst/>
              <a:cxnLst/>
              <a:rect l="l" t="t" r="r" b="b"/>
              <a:pathLst>
                <a:path w="42545" h="287020">
                  <a:moveTo>
                    <a:pt x="42125" y="16459"/>
                  </a:moveTo>
                  <a:lnTo>
                    <a:pt x="42125" y="25539"/>
                  </a:lnTo>
                  <a:lnTo>
                    <a:pt x="34315" y="32918"/>
                  </a:lnTo>
                  <a:lnTo>
                    <a:pt x="24676" y="32918"/>
                  </a:lnTo>
                  <a:lnTo>
                    <a:pt x="15036" y="32918"/>
                  </a:lnTo>
                  <a:lnTo>
                    <a:pt x="7226" y="25539"/>
                  </a:lnTo>
                  <a:lnTo>
                    <a:pt x="7226" y="16459"/>
                  </a:lnTo>
                  <a:lnTo>
                    <a:pt x="7226" y="7365"/>
                  </a:lnTo>
                  <a:lnTo>
                    <a:pt x="15036" y="0"/>
                  </a:lnTo>
                  <a:lnTo>
                    <a:pt x="24676" y="0"/>
                  </a:lnTo>
                  <a:lnTo>
                    <a:pt x="34315" y="0"/>
                  </a:lnTo>
                  <a:lnTo>
                    <a:pt x="42125" y="7365"/>
                  </a:lnTo>
                  <a:lnTo>
                    <a:pt x="42125" y="16459"/>
                  </a:lnTo>
                  <a:close/>
                </a:path>
                <a:path w="42545" h="287020">
                  <a:moveTo>
                    <a:pt x="17119" y="22377"/>
                  </a:moveTo>
                  <a:lnTo>
                    <a:pt x="32245" y="10540"/>
                  </a:lnTo>
                </a:path>
                <a:path w="42545" h="287020">
                  <a:moveTo>
                    <a:pt x="30607" y="24028"/>
                  </a:moveTo>
                  <a:lnTo>
                    <a:pt x="18757" y="8889"/>
                  </a:lnTo>
                </a:path>
                <a:path w="42545" h="287020">
                  <a:moveTo>
                    <a:pt x="36855" y="235915"/>
                  </a:moveTo>
                  <a:lnTo>
                    <a:pt x="863" y="235915"/>
                  </a:lnTo>
                  <a:lnTo>
                    <a:pt x="0" y="282447"/>
                  </a:lnTo>
                  <a:lnTo>
                    <a:pt x="31572" y="2868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" name="object 693"/>
            <p:cNvSpPr/>
            <p:nvPr/>
          </p:nvSpPr>
          <p:spPr>
            <a:xfrm>
              <a:off x="5569559" y="6846709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12306" y="0"/>
                  </a:moveTo>
                  <a:lnTo>
                    <a:pt x="0" y="0"/>
                  </a:lnTo>
                  <a:lnTo>
                    <a:pt x="0" y="36868"/>
                  </a:lnTo>
                  <a:lnTo>
                    <a:pt x="12306" y="39497"/>
                  </a:lnTo>
                  <a:lnTo>
                    <a:pt x="1230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" name="object 694"/>
            <p:cNvSpPr/>
            <p:nvPr/>
          </p:nvSpPr>
          <p:spPr>
            <a:xfrm>
              <a:off x="5569559" y="6846709"/>
              <a:ext cx="12700" cy="40005"/>
            </a:xfrm>
            <a:custGeom>
              <a:avLst/>
              <a:gdLst/>
              <a:ahLst/>
              <a:cxnLst/>
              <a:rect l="l" t="t" r="r" b="b"/>
              <a:pathLst>
                <a:path w="12700" h="40004">
                  <a:moveTo>
                    <a:pt x="0" y="0"/>
                  </a:moveTo>
                  <a:lnTo>
                    <a:pt x="12306" y="0"/>
                  </a:lnTo>
                  <a:lnTo>
                    <a:pt x="12306" y="39497"/>
                  </a:lnTo>
                  <a:lnTo>
                    <a:pt x="0" y="36868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5" name="object 695"/>
            <p:cNvSpPr/>
            <p:nvPr/>
          </p:nvSpPr>
          <p:spPr>
            <a:xfrm>
              <a:off x="5385218" y="6957314"/>
              <a:ext cx="173355" cy="38100"/>
            </a:xfrm>
            <a:custGeom>
              <a:avLst/>
              <a:gdLst/>
              <a:ahLst/>
              <a:cxnLst/>
              <a:rect l="l" t="t" r="r" b="b"/>
              <a:pathLst>
                <a:path w="173354" h="38100">
                  <a:moveTo>
                    <a:pt x="888" y="0"/>
                  </a:moveTo>
                  <a:lnTo>
                    <a:pt x="0" y="26327"/>
                  </a:lnTo>
                  <a:lnTo>
                    <a:pt x="172059" y="37744"/>
                  </a:lnTo>
                  <a:lnTo>
                    <a:pt x="172948" y="9652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" name="object 696"/>
            <p:cNvSpPr/>
            <p:nvPr/>
          </p:nvSpPr>
          <p:spPr>
            <a:xfrm>
              <a:off x="4783924" y="6657098"/>
              <a:ext cx="805180" cy="331470"/>
            </a:xfrm>
            <a:custGeom>
              <a:avLst/>
              <a:gdLst/>
              <a:ahLst/>
              <a:cxnLst/>
              <a:rect l="l" t="t" r="r" b="b"/>
              <a:pathLst>
                <a:path w="805179" h="331470">
                  <a:moveTo>
                    <a:pt x="688200" y="305485"/>
                  </a:moveTo>
                  <a:lnTo>
                    <a:pt x="688200" y="330936"/>
                  </a:lnTo>
                </a:path>
                <a:path w="805179" h="331470">
                  <a:moveTo>
                    <a:pt x="596023" y="298449"/>
                  </a:moveTo>
                  <a:lnTo>
                    <a:pt x="596023" y="325678"/>
                  </a:lnTo>
                </a:path>
                <a:path w="805179" h="331470">
                  <a:moveTo>
                    <a:pt x="804951" y="4037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" name="object 697"/>
            <p:cNvSpPr/>
            <p:nvPr/>
          </p:nvSpPr>
          <p:spPr>
            <a:xfrm>
              <a:off x="4786769" y="6573050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27089" y="0"/>
                  </a:moveTo>
                  <a:lnTo>
                    <a:pt x="7810" y="0"/>
                  </a:lnTo>
                  <a:lnTo>
                    <a:pt x="0" y="7353"/>
                  </a:lnTo>
                  <a:lnTo>
                    <a:pt x="0" y="25539"/>
                  </a:lnTo>
                  <a:lnTo>
                    <a:pt x="7810" y="32905"/>
                  </a:lnTo>
                  <a:lnTo>
                    <a:pt x="27089" y="32905"/>
                  </a:lnTo>
                  <a:lnTo>
                    <a:pt x="34886" y="25539"/>
                  </a:lnTo>
                  <a:lnTo>
                    <a:pt x="34886" y="7353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8" name="object 698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4786769" y="6573050"/>
              <a:ext cx="34886" cy="32905"/>
            </a:xfrm>
            <a:prstGeom prst="rect">
              <a:avLst/>
            </a:prstGeom>
          </p:spPr>
        </p:pic>
        <p:sp>
          <p:nvSpPr>
            <p:cNvPr id="699" name="object 699"/>
            <p:cNvSpPr/>
            <p:nvPr/>
          </p:nvSpPr>
          <p:spPr>
            <a:xfrm>
              <a:off x="4786769" y="6573050"/>
              <a:ext cx="34925" cy="33020"/>
            </a:xfrm>
            <a:custGeom>
              <a:avLst/>
              <a:gdLst/>
              <a:ahLst/>
              <a:cxnLst/>
              <a:rect l="l" t="t" r="r" b="b"/>
              <a:pathLst>
                <a:path w="34925" h="33020">
                  <a:moveTo>
                    <a:pt x="34886" y="16459"/>
                  </a:moveTo>
                  <a:lnTo>
                    <a:pt x="34886" y="25539"/>
                  </a:lnTo>
                  <a:lnTo>
                    <a:pt x="27089" y="32905"/>
                  </a:lnTo>
                  <a:lnTo>
                    <a:pt x="17437" y="32905"/>
                  </a:lnTo>
                  <a:lnTo>
                    <a:pt x="7810" y="32905"/>
                  </a:lnTo>
                  <a:lnTo>
                    <a:pt x="0" y="25539"/>
                  </a:lnTo>
                  <a:lnTo>
                    <a:pt x="0" y="16459"/>
                  </a:lnTo>
                  <a:lnTo>
                    <a:pt x="0" y="7353"/>
                  </a:lnTo>
                  <a:lnTo>
                    <a:pt x="7810" y="0"/>
                  </a:lnTo>
                  <a:lnTo>
                    <a:pt x="17437" y="0"/>
                  </a:lnTo>
                  <a:lnTo>
                    <a:pt x="27089" y="0"/>
                  </a:lnTo>
                  <a:lnTo>
                    <a:pt x="34886" y="7353"/>
                  </a:lnTo>
                  <a:lnTo>
                    <a:pt x="34886" y="16459"/>
                  </a:lnTo>
                  <a:close/>
                </a:path>
                <a:path w="34925" h="33020">
                  <a:moveTo>
                    <a:pt x="9880" y="22377"/>
                  </a:moveTo>
                  <a:lnTo>
                    <a:pt x="25006" y="10528"/>
                  </a:lnTo>
                </a:path>
                <a:path w="34925" h="33020">
                  <a:moveTo>
                    <a:pt x="23367" y="24015"/>
                  </a:moveTo>
                  <a:lnTo>
                    <a:pt x="11518" y="88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" name="object 700"/>
            <p:cNvSpPr/>
            <p:nvPr/>
          </p:nvSpPr>
          <p:spPr>
            <a:xfrm>
              <a:off x="4981422" y="6786562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>
                  <a:moveTo>
                    <a:pt x="49161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1" name="object 701"/>
            <p:cNvSpPr/>
            <p:nvPr/>
          </p:nvSpPr>
          <p:spPr>
            <a:xfrm>
              <a:off x="5030584" y="6705587"/>
              <a:ext cx="513715" cy="174625"/>
            </a:xfrm>
            <a:custGeom>
              <a:avLst/>
              <a:gdLst/>
              <a:ahLst/>
              <a:cxnLst/>
              <a:rect l="l" t="t" r="r" b="b"/>
              <a:pathLst>
                <a:path w="513714" h="174625">
                  <a:moveTo>
                    <a:pt x="0" y="24790"/>
                  </a:moveTo>
                  <a:lnTo>
                    <a:pt x="0" y="132765"/>
                  </a:lnTo>
                </a:path>
                <a:path w="513714" h="174625">
                  <a:moveTo>
                    <a:pt x="361873" y="0"/>
                  </a:moveTo>
                  <a:lnTo>
                    <a:pt x="513308" y="8559"/>
                  </a:lnTo>
                  <a:lnTo>
                    <a:pt x="512660" y="174472"/>
                  </a:lnTo>
                  <a:lnTo>
                    <a:pt x="360565" y="164604"/>
                  </a:lnTo>
                  <a:lnTo>
                    <a:pt x="361873" y="0"/>
                  </a:lnTo>
                  <a:close/>
                </a:path>
                <a:path w="513714" h="174625">
                  <a:moveTo>
                    <a:pt x="361226" y="108635"/>
                  </a:moveTo>
                  <a:lnTo>
                    <a:pt x="513308" y="1198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2" name="object 702"/>
            <p:cNvSpPr/>
            <p:nvPr/>
          </p:nvSpPr>
          <p:spPr>
            <a:xfrm>
              <a:off x="4791062" y="6890181"/>
              <a:ext cx="134620" cy="27940"/>
            </a:xfrm>
            <a:custGeom>
              <a:avLst/>
              <a:gdLst/>
              <a:ahLst/>
              <a:cxnLst/>
              <a:rect l="l" t="t" r="r" b="b"/>
              <a:pathLst>
                <a:path w="134620" h="27940">
                  <a:moveTo>
                    <a:pt x="119265" y="22352"/>
                  </a:moveTo>
                  <a:lnTo>
                    <a:pt x="119265" y="26390"/>
                  </a:lnTo>
                  <a:lnTo>
                    <a:pt x="121399" y="27000"/>
                  </a:lnTo>
                  <a:lnTo>
                    <a:pt x="123532" y="27368"/>
                  </a:lnTo>
                  <a:lnTo>
                    <a:pt x="128104" y="27597"/>
                  </a:lnTo>
                  <a:lnTo>
                    <a:pt x="130124" y="27228"/>
                  </a:lnTo>
                  <a:lnTo>
                    <a:pt x="133654" y="25311"/>
                  </a:lnTo>
                  <a:lnTo>
                    <a:pt x="134470" y="23888"/>
                  </a:lnTo>
                  <a:lnTo>
                    <a:pt x="127825" y="23888"/>
                  </a:lnTo>
                  <a:lnTo>
                    <a:pt x="123583" y="23660"/>
                  </a:lnTo>
                  <a:lnTo>
                    <a:pt x="121551" y="23202"/>
                  </a:lnTo>
                  <a:lnTo>
                    <a:pt x="119265" y="22352"/>
                  </a:lnTo>
                  <a:close/>
                </a:path>
                <a:path w="134620" h="27940">
                  <a:moveTo>
                    <a:pt x="124675" y="6210"/>
                  </a:moveTo>
                  <a:lnTo>
                    <a:pt x="122681" y="6616"/>
                  </a:lnTo>
                  <a:lnTo>
                    <a:pt x="119621" y="8572"/>
                  </a:lnTo>
                  <a:lnTo>
                    <a:pt x="118923" y="9944"/>
                  </a:lnTo>
                  <a:lnTo>
                    <a:pt x="118859" y="13677"/>
                  </a:lnTo>
                  <a:lnTo>
                    <a:pt x="119379" y="14998"/>
                  </a:lnTo>
                  <a:lnTo>
                    <a:pt x="121259" y="16916"/>
                  </a:lnTo>
                  <a:lnTo>
                    <a:pt x="123037" y="17957"/>
                  </a:lnTo>
                  <a:lnTo>
                    <a:pt x="127295" y="19913"/>
                  </a:lnTo>
                  <a:lnTo>
                    <a:pt x="128168" y="20408"/>
                  </a:lnTo>
                  <a:lnTo>
                    <a:pt x="128524" y="20777"/>
                  </a:lnTo>
                  <a:lnTo>
                    <a:pt x="128892" y="21120"/>
                  </a:lnTo>
                  <a:lnTo>
                    <a:pt x="129057" y="21539"/>
                  </a:lnTo>
                  <a:lnTo>
                    <a:pt x="129057" y="23317"/>
                  </a:lnTo>
                  <a:lnTo>
                    <a:pt x="127825" y="23888"/>
                  </a:lnTo>
                  <a:lnTo>
                    <a:pt x="134470" y="23888"/>
                  </a:lnTo>
                  <a:lnTo>
                    <a:pt x="126377" y="13576"/>
                  </a:lnTo>
                  <a:lnTo>
                    <a:pt x="125310" y="13017"/>
                  </a:lnTo>
                  <a:lnTo>
                    <a:pt x="124955" y="12750"/>
                  </a:lnTo>
                  <a:lnTo>
                    <a:pt x="124472" y="12433"/>
                  </a:lnTo>
                  <a:lnTo>
                    <a:pt x="124231" y="12039"/>
                  </a:lnTo>
                  <a:lnTo>
                    <a:pt x="124231" y="10312"/>
                  </a:lnTo>
                  <a:lnTo>
                    <a:pt x="125387" y="9740"/>
                  </a:lnTo>
                  <a:lnTo>
                    <a:pt x="132994" y="9740"/>
                  </a:lnTo>
                  <a:lnTo>
                    <a:pt x="132994" y="7391"/>
                  </a:lnTo>
                  <a:lnTo>
                    <a:pt x="130301" y="6718"/>
                  </a:lnTo>
                  <a:lnTo>
                    <a:pt x="128524" y="6400"/>
                  </a:lnTo>
                  <a:lnTo>
                    <a:pt x="124675" y="6210"/>
                  </a:lnTo>
                  <a:close/>
                </a:path>
                <a:path w="134620" h="27940">
                  <a:moveTo>
                    <a:pt x="132994" y="9740"/>
                  </a:moveTo>
                  <a:lnTo>
                    <a:pt x="125387" y="9740"/>
                  </a:lnTo>
                  <a:lnTo>
                    <a:pt x="129311" y="9944"/>
                  </a:lnTo>
                  <a:lnTo>
                    <a:pt x="131076" y="10414"/>
                  </a:lnTo>
                  <a:lnTo>
                    <a:pt x="132994" y="11264"/>
                  </a:lnTo>
                  <a:lnTo>
                    <a:pt x="132994" y="9740"/>
                  </a:lnTo>
                  <a:close/>
                </a:path>
                <a:path w="134620" h="27940">
                  <a:moveTo>
                    <a:pt x="107333" y="11925"/>
                  </a:moveTo>
                  <a:lnTo>
                    <a:pt x="101511" y="11925"/>
                  </a:lnTo>
                  <a:lnTo>
                    <a:pt x="108750" y="26187"/>
                  </a:lnTo>
                  <a:lnTo>
                    <a:pt x="115188" y="26504"/>
                  </a:lnTo>
                  <a:lnTo>
                    <a:pt x="115188" y="19545"/>
                  </a:lnTo>
                  <a:lnTo>
                    <a:pt x="111150" y="19545"/>
                  </a:lnTo>
                  <a:lnTo>
                    <a:pt x="107333" y="11925"/>
                  </a:lnTo>
                  <a:close/>
                </a:path>
                <a:path w="134620" h="27940">
                  <a:moveTo>
                    <a:pt x="97497" y="5130"/>
                  </a:moveTo>
                  <a:lnTo>
                    <a:pt x="97497" y="25590"/>
                  </a:lnTo>
                  <a:lnTo>
                    <a:pt x="101511" y="25793"/>
                  </a:lnTo>
                  <a:lnTo>
                    <a:pt x="101511" y="11925"/>
                  </a:lnTo>
                  <a:lnTo>
                    <a:pt x="107333" y="11925"/>
                  </a:lnTo>
                  <a:lnTo>
                    <a:pt x="104114" y="5499"/>
                  </a:lnTo>
                  <a:lnTo>
                    <a:pt x="97497" y="5130"/>
                  </a:lnTo>
                  <a:close/>
                </a:path>
                <a:path w="134620" h="27940">
                  <a:moveTo>
                    <a:pt x="111150" y="5842"/>
                  </a:moveTo>
                  <a:lnTo>
                    <a:pt x="111150" y="19545"/>
                  </a:lnTo>
                  <a:lnTo>
                    <a:pt x="115188" y="19545"/>
                  </a:lnTo>
                  <a:lnTo>
                    <a:pt x="115188" y="6057"/>
                  </a:lnTo>
                  <a:lnTo>
                    <a:pt x="111150" y="5842"/>
                  </a:lnTo>
                  <a:close/>
                </a:path>
                <a:path w="134620" h="27940">
                  <a:moveTo>
                    <a:pt x="78803" y="4165"/>
                  </a:moveTo>
                  <a:lnTo>
                    <a:pt x="78803" y="24599"/>
                  </a:lnTo>
                  <a:lnTo>
                    <a:pt x="93713" y="25387"/>
                  </a:lnTo>
                  <a:lnTo>
                    <a:pt x="93713" y="21488"/>
                  </a:lnTo>
                  <a:lnTo>
                    <a:pt x="84315" y="20993"/>
                  </a:lnTo>
                  <a:lnTo>
                    <a:pt x="84315" y="16141"/>
                  </a:lnTo>
                  <a:lnTo>
                    <a:pt x="92303" y="16141"/>
                  </a:lnTo>
                  <a:lnTo>
                    <a:pt x="92303" y="13182"/>
                  </a:lnTo>
                  <a:lnTo>
                    <a:pt x="84315" y="12763"/>
                  </a:lnTo>
                  <a:lnTo>
                    <a:pt x="84315" y="8153"/>
                  </a:lnTo>
                  <a:lnTo>
                    <a:pt x="93484" y="8153"/>
                  </a:lnTo>
                  <a:lnTo>
                    <a:pt x="93484" y="4927"/>
                  </a:lnTo>
                  <a:lnTo>
                    <a:pt x="78803" y="4165"/>
                  </a:lnTo>
                  <a:close/>
                </a:path>
                <a:path w="134620" h="27940">
                  <a:moveTo>
                    <a:pt x="92303" y="16141"/>
                  </a:moveTo>
                  <a:lnTo>
                    <a:pt x="84315" y="16141"/>
                  </a:lnTo>
                  <a:lnTo>
                    <a:pt x="92303" y="16560"/>
                  </a:lnTo>
                  <a:lnTo>
                    <a:pt x="92303" y="16141"/>
                  </a:lnTo>
                  <a:close/>
                </a:path>
                <a:path w="134620" h="27940">
                  <a:moveTo>
                    <a:pt x="93484" y="8153"/>
                  </a:moveTo>
                  <a:lnTo>
                    <a:pt x="84315" y="8153"/>
                  </a:lnTo>
                  <a:lnTo>
                    <a:pt x="93484" y="8623"/>
                  </a:lnTo>
                  <a:lnTo>
                    <a:pt x="93484" y="8153"/>
                  </a:lnTo>
                  <a:close/>
                </a:path>
                <a:path w="134620" h="27940">
                  <a:moveTo>
                    <a:pt x="73545" y="9563"/>
                  </a:moveTo>
                  <a:lnTo>
                    <a:pt x="68110" y="9563"/>
                  </a:lnTo>
                  <a:lnTo>
                    <a:pt x="68110" y="24053"/>
                  </a:lnTo>
                  <a:lnTo>
                    <a:pt x="73545" y="24333"/>
                  </a:lnTo>
                  <a:lnTo>
                    <a:pt x="73545" y="9563"/>
                  </a:lnTo>
                  <a:close/>
                </a:path>
                <a:path w="134620" h="27940">
                  <a:moveTo>
                    <a:pt x="58284" y="8762"/>
                  </a:moveTo>
                  <a:lnTo>
                    <a:pt x="52666" y="8762"/>
                  </a:lnTo>
                  <a:lnTo>
                    <a:pt x="58559" y="23761"/>
                  </a:lnTo>
                  <a:lnTo>
                    <a:pt x="62102" y="23952"/>
                  </a:lnTo>
                  <a:lnTo>
                    <a:pt x="65294" y="16306"/>
                  </a:lnTo>
                  <a:lnTo>
                    <a:pt x="61201" y="16306"/>
                  </a:lnTo>
                  <a:lnTo>
                    <a:pt x="58284" y="8762"/>
                  </a:lnTo>
                  <a:close/>
                </a:path>
                <a:path w="134620" h="27940">
                  <a:moveTo>
                    <a:pt x="48628" y="2590"/>
                  </a:moveTo>
                  <a:lnTo>
                    <a:pt x="48628" y="23037"/>
                  </a:lnTo>
                  <a:lnTo>
                    <a:pt x="52666" y="23241"/>
                  </a:lnTo>
                  <a:lnTo>
                    <a:pt x="52666" y="8762"/>
                  </a:lnTo>
                  <a:lnTo>
                    <a:pt x="58284" y="8762"/>
                  </a:lnTo>
                  <a:lnTo>
                    <a:pt x="56045" y="2971"/>
                  </a:lnTo>
                  <a:lnTo>
                    <a:pt x="48628" y="2590"/>
                  </a:lnTo>
                  <a:close/>
                </a:path>
                <a:path w="134620" h="27940">
                  <a:moveTo>
                    <a:pt x="66497" y="3517"/>
                  </a:moveTo>
                  <a:lnTo>
                    <a:pt x="61201" y="16306"/>
                  </a:lnTo>
                  <a:lnTo>
                    <a:pt x="65294" y="16306"/>
                  </a:lnTo>
                  <a:lnTo>
                    <a:pt x="68110" y="9563"/>
                  </a:lnTo>
                  <a:lnTo>
                    <a:pt x="73545" y="9563"/>
                  </a:lnTo>
                  <a:lnTo>
                    <a:pt x="73545" y="3886"/>
                  </a:lnTo>
                  <a:lnTo>
                    <a:pt x="66497" y="3517"/>
                  </a:lnTo>
                  <a:close/>
                </a:path>
                <a:path w="134620" h="27940">
                  <a:moveTo>
                    <a:pt x="29971" y="1600"/>
                  </a:moveTo>
                  <a:lnTo>
                    <a:pt x="29971" y="22059"/>
                  </a:lnTo>
                  <a:lnTo>
                    <a:pt x="44881" y="22834"/>
                  </a:lnTo>
                  <a:lnTo>
                    <a:pt x="44881" y="18935"/>
                  </a:lnTo>
                  <a:lnTo>
                    <a:pt x="35471" y="18440"/>
                  </a:lnTo>
                  <a:lnTo>
                    <a:pt x="35471" y="13589"/>
                  </a:lnTo>
                  <a:lnTo>
                    <a:pt x="43459" y="13589"/>
                  </a:lnTo>
                  <a:lnTo>
                    <a:pt x="43459" y="10629"/>
                  </a:lnTo>
                  <a:lnTo>
                    <a:pt x="35471" y="10223"/>
                  </a:lnTo>
                  <a:lnTo>
                    <a:pt x="35471" y="5600"/>
                  </a:lnTo>
                  <a:lnTo>
                    <a:pt x="44653" y="5600"/>
                  </a:lnTo>
                  <a:lnTo>
                    <a:pt x="44653" y="2374"/>
                  </a:lnTo>
                  <a:lnTo>
                    <a:pt x="29971" y="1600"/>
                  </a:lnTo>
                  <a:close/>
                </a:path>
                <a:path w="134620" h="27940">
                  <a:moveTo>
                    <a:pt x="43459" y="13589"/>
                  </a:moveTo>
                  <a:lnTo>
                    <a:pt x="35471" y="13589"/>
                  </a:lnTo>
                  <a:lnTo>
                    <a:pt x="43459" y="14008"/>
                  </a:lnTo>
                  <a:lnTo>
                    <a:pt x="43459" y="13589"/>
                  </a:lnTo>
                  <a:close/>
                </a:path>
                <a:path w="134620" h="27940">
                  <a:moveTo>
                    <a:pt x="44653" y="5600"/>
                  </a:moveTo>
                  <a:lnTo>
                    <a:pt x="35471" y="5600"/>
                  </a:lnTo>
                  <a:lnTo>
                    <a:pt x="44653" y="6070"/>
                  </a:lnTo>
                  <a:lnTo>
                    <a:pt x="44653" y="5600"/>
                  </a:lnTo>
                  <a:close/>
                </a:path>
                <a:path w="134620" h="27940">
                  <a:moveTo>
                    <a:pt x="18986" y="1041"/>
                  </a:moveTo>
                  <a:lnTo>
                    <a:pt x="18986" y="21488"/>
                  </a:lnTo>
                  <a:lnTo>
                    <a:pt x="24701" y="21780"/>
                  </a:lnTo>
                  <a:lnTo>
                    <a:pt x="24701" y="1333"/>
                  </a:lnTo>
                  <a:lnTo>
                    <a:pt x="18986" y="1041"/>
                  </a:lnTo>
                  <a:close/>
                </a:path>
                <a:path w="134620" h="27940">
                  <a:moveTo>
                    <a:pt x="406" y="16141"/>
                  </a:moveTo>
                  <a:lnTo>
                    <a:pt x="406" y="20180"/>
                  </a:lnTo>
                  <a:lnTo>
                    <a:pt x="2552" y="20789"/>
                  </a:lnTo>
                  <a:lnTo>
                    <a:pt x="4648" y="21158"/>
                  </a:lnTo>
                  <a:lnTo>
                    <a:pt x="9270" y="21386"/>
                  </a:lnTo>
                  <a:lnTo>
                    <a:pt x="11290" y="21018"/>
                  </a:lnTo>
                  <a:lnTo>
                    <a:pt x="14782" y="19088"/>
                  </a:lnTo>
                  <a:lnTo>
                    <a:pt x="15627" y="17665"/>
                  </a:lnTo>
                  <a:lnTo>
                    <a:pt x="8978" y="17665"/>
                  </a:lnTo>
                  <a:lnTo>
                    <a:pt x="4762" y="17462"/>
                  </a:lnTo>
                  <a:lnTo>
                    <a:pt x="2717" y="16979"/>
                  </a:lnTo>
                  <a:lnTo>
                    <a:pt x="406" y="16141"/>
                  </a:lnTo>
                  <a:close/>
                </a:path>
                <a:path w="134620" h="27940">
                  <a:moveTo>
                    <a:pt x="5829" y="0"/>
                  </a:moveTo>
                  <a:lnTo>
                    <a:pt x="3835" y="419"/>
                  </a:lnTo>
                  <a:lnTo>
                    <a:pt x="774" y="2374"/>
                  </a:lnTo>
                  <a:lnTo>
                    <a:pt x="66" y="3733"/>
                  </a:lnTo>
                  <a:lnTo>
                    <a:pt x="0" y="7454"/>
                  </a:lnTo>
                  <a:lnTo>
                    <a:pt x="533" y="8775"/>
                  </a:lnTo>
                  <a:lnTo>
                    <a:pt x="1587" y="9867"/>
                  </a:lnTo>
                  <a:lnTo>
                    <a:pt x="2412" y="10680"/>
                  </a:lnTo>
                  <a:lnTo>
                    <a:pt x="4165" y="11722"/>
                  </a:lnTo>
                  <a:lnTo>
                    <a:pt x="8458" y="13716"/>
                  </a:lnTo>
                  <a:lnTo>
                    <a:pt x="9309" y="14198"/>
                  </a:lnTo>
                  <a:lnTo>
                    <a:pt x="10020" y="14909"/>
                  </a:lnTo>
                  <a:lnTo>
                    <a:pt x="10210" y="15328"/>
                  </a:lnTo>
                  <a:lnTo>
                    <a:pt x="10210" y="17094"/>
                  </a:lnTo>
                  <a:lnTo>
                    <a:pt x="8978" y="17665"/>
                  </a:lnTo>
                  <a:lnTo>
                    <a:pt x="15627" y="17665"/>
                  </a:lnTo>
                  <a:lnTo>
                    <a:pt x="7543" y="7378"/>
                  </a:lnTo>
                  <a:lnTo>
                    <a:pt x="6489" y="6807"/>
                  </a:lnTo>
                  <a:lnTo>
                    <a:pt x="6083" y="6553"/>
                  </a:lnTo>
                  <a:lnTo>
                    <a:pt x="5626" y="6223"/>
                  </a:lnTo>
                  <a:lnTo>
                    <a:pt x="5397" y="5829"/>
                  </a:lnTo>
                  <a:lnTo>
                    <a:pt x="5397" y="4089"/>
                  </a:lnTo>
                  <a:lnTo>
                    <a:pt x="6553" y="3530"/>
                  </a:lnTo>
                  <a:lnTo>
                    <a:pt x="14147" y="3530"/>
                  </a:lnTo>
                  <a:lnTo>
                    <a:pt x="14147" y="1181"/>
                  </a:lnTo>
                  <a:lnTo>
                    <a:pt x="11582" y="546"/>
                  </a:lnTo>
                  <a:lnTo>
                    <a:pt x="9639" y="190"/>
                  </a:lnTo>
                  <a:lnTo>
                    <a:pt x="5829" y="0"/>
                  </a:lnTo>
                  <a:close/>
                </a:path>
                <a:path w="134620" h="27940">
                  <a:moveTo>
                    <a:pt x="14147" y="3530"/>
                  </a:moveTo>
                  <a:lnTo>
                    <a:pt x="6553" y="3530"/>
                  </a:lnTo>
                  <a:lnTo>
                    <a:pt x="10464" y="3733"/>
                  </a:lnTo>
                  <a:lnTo>
                    <a:pt x="12255" y="4203"/>
                  </a:lnTo>
                  <a:lnTo>
                    <a:pt x="14147" y="5054"/>
                  </a:lnTo>
                  <a:lnTo>
                    <a:pt x="14147" y="35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" name="object 703"/>
            <p:cNvSpPr/>
            <p:nvPr/>
          </p:nvSpPr>
          <p:spPr>
            <a:xfrm>
              <a:off x="5356910" y="7023570"/>
              <a:ext cx="191135" cy="247650"/>
            </a:xfrm>
            <a:custGeom>
              <a:avLst/>
              <a:gdLst/>
              <a:ahLst/>
              <a:cxnLst/>
              <a:rect l="l" t="t" r="r" b="b"/>
              <a:pathLst>
                <a:path w="191135" h="247650">
                  <a:moveTo>
                    <a:pt x="1308" y="200812"/>
                  </a:moveTo>
                  <a:lnTo>
                    <a:pt x="190919" y="213982"/>
                  </a:lnTo>
                </a:path>
                <a:path w="191135" h="247650">
                  <a:moveTo>
                    <a:pt x="0" y="236372"/>
                  </a:moveTo>
                  <a:lnTo>
                    <a:pt x="189611" y="247561"/>
                  </a:lnTo>
                </a:path>
                <a:path w="191135" h="247650">
                  <a:moveTo>
                    <a:pt x="37528" y="123786"/>
                  </a:moveTo>
                  <a:lnTo>
                    <a:pt x="159994" y="131698"/>
                  </a:lnTo>
                </a:path>
                <a:path w="191135" h="247650">
                  <a:moveTo>
                    <a:pt x="37528" y="64541"/>
                  </a:moveTo>
                  <a:lnTo>
                    <a:pt x="160629" y="71119"/>
                  </a:lnTo>
                </a:path>
                <a:path w="191135" h="247650">
                  <a:moveTo>
                    <a:pt x="38849" y="47421"/>
                  </a:moveTo>
                  <a:lnTo>
                    <a:pt x="161963" y="55981"/>
                  </a:lnTo>
                </a:path>
                <a:path w="191135" h="247650">
                  <a:moveTo>
                    <a:pt x="125082" y="0"/>
                  </a:moveTo>
                  <a:lnTo>
                    <a:pt x="125082" y="4018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" name="object 704"/>
            <p:cNvSpPr/>
            <p:nvPr/>
          </p:nvSpPr>
          <p:spPr>
            <a:xfrm>
              <a:off x="4851946" y="6946557"/>
              <a:ext cx="74295" cy="5080"/>
            </a:xfrm>
            <a:custGeom>
              <a:avLst/>
              <a:gdLst/>
              <a:ahLst/>
              <a:cxnLst/>
              <a:rect l="l" t="t" r="r" b="b"/>
              <a:pathLst>
                <a:path w="74295" h="5079">
                  <a:moveTo>
                    <a:pt x="-1587" y="2298"/>
                  </a:moveTo>
                  <a:lnTo>
                    <a:pt x="75323" y="2298"/>
                  </a:lnTo>
                </a:path>
              </a:pathLst>
            </a:custGeom>
            <a:ln w="77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" name="object 705"/>
            <p:cNvSpPr/>
            <p:nvPr/>
          </p:nvSpPr>
          <p:spPr>
            <a:xfrm>
              <a:off x="5143830" y="6737845"/>
              <a:ext cx="118110" cy="114300"/>
            </a:xfrm>
            <a:custGeom>
              <a:avLst/>
              <a:gdLst/>
              <a:ahLst/>
              <a:cxnLst/>
              <a:rect l="l" t="t" r="r" b="b"/>
              <a:pathLst>
                <a:path w="118110" h="114300">
                  <a:moveTo>
                    <a:pt x="117614" y="5714"/>
                  </a:moveTo>
                  <a:lnTo>
                    <a:pt x="117614" y="113690"/>
                  </a:lnTo>
                </a:path>
                <a:path w="118110" h="114300">
                  <a:moveTo>
                    <a:pt x="0" y="0"/>
                  </a:moveTo>
                  <a:lnTo>
                    <a:pt x="0" y="1079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" name="object 706"/>
            <p:cNvSpPr/>
            <p:nvPr/>
          </p:nvSpPr>
          <p:spPr>
            <a:xfrm>
              <a:off x="5030584" y="6730834"/>
              <a:ext cx="350520" cy="41275"/>
            </a:xfrm>
            <a:custGeom>
              <a:avLst/>
              <a:gdLst/>
              <a:ahLst/>
              <a:cxnLst/>
              <a:rect l="l" t="t" r="r" b="b"/>
              <a:pathLst>
                <a:path w="350520" h="41275">
                  <a:moveTo>
                    <a:pt x="0" y="0"/>
                  </a:moveTo>
                  <a:lnTo>
                    <a:pt x="0" y="20624"/>
                  </a:lnTo>
                  <a:lnTo>
                    <a:pt x="350253" y="40817"/>
                  </a:lnTo>
                  <a:lnTo>
                    <a:pt x="350253" y="184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4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" name="object 707"/>
            <p:cNvSpPr/>
            <p:nvPr/>
          </p:nvSpPr>
          <p:spPr>
            <a:xfrm>
              <a:off x="4979669" y="6728206"/>
              <a:ext cx="401320" cy="132080"/>
            </a:xfrm>
            <a:custGeom>
              <a:avLst/>
              <a:gdLst/>
              <a:ahLst/>
              <a:cxnLst/>
              <a:rect l="l" t="t" r="r" b="b"/>
              <a:pathLst>
                <a:path w="401320" h="132079">
                  <a:moveTo>
                    <a:pt x="1752" y="0"/>
                  </a:moveTo>
                  <a:lnTo>
                    <a:pt x="400278" y="21056"/>
                  </a:lnTo>
                  <a:lnTo>
                    <a:pt x="401167" y="131660"/>
                  </a:lnTo>
                  <a:lnTo>
                    <a:pt x="0" y="106210"/>
                  </a:lnTo>
                  <a:lnTo>
                    <a:pt x="175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" name="object 708"/>
            <p:cNvSpPr/>
            <p:nvPr/>
          </p:nvSpPr>
          <p:spPr>
            <a:xfrm>
              <a:off x="5000726" y="6738289"/>
              <a:ext cx="24130" cy="44450"/>
            </a:xfrm>
            <a:custGeom>
              <a:avLst/>
              <a:gdLst/>
              <a:ahLst/>
              <a:cxnLst/>
              <a:rect l="l" t="t" r="r" b="b"/>
              <a:pathLst>
                <a:path w="24129" h="44450">
                  <a:moveTo>
                    <a:pt x="12738" y="0"/>
                  </a:moveTo>
                  <a:lnTo>
                    <a:pt x="10109" y="0"/>
                  </a:lnTo>
                  <a:lnTo>
                    <a:pt x="10109" y="3073"/>
                  </a:lnTo>
                  <a:lnTo>
                    <a:pt x="5715" y="3505"/>
                  </a:lnTo>
                  <a:lnTo>
                    <a:pt x="3949" y="13169"/>
                  </a:lnTo>
                  <a:lnTo>
                    <a:pt x="0" y="13169"/>
                  </a:lnTo>
                  <a:lnTo>
                    <a:pt x="0" y="33362"/>
                  </a:lnTo>
                  <a:lnTo>
                    <a:pt x="3086" y="33362"/>
                  </a:lnTo>
                  <a:lnTo>
                    <a:pt x="3505" y="36436"/>
                  </a:lnTo>
                  <a:lnTo>
                    <a:pt x="6146" y="36436"/>
                  </a:lnTo>
                  <a:lnTo>
                    <a:pt x="6146" y="43014"/>
                  </a:lnTo>
                  <a:lnTo>
                    <a:pt x="19316" y="43891"/>
                  </a:lnTo>
                  <a:lnTo>
                    <a:pt x="18440" y="35547"/>
                  </a:lnTo>
                  <a:lnTo>
                    <a:pt x="21945" y="35991"/>
                  </a:lnTo>
                  <a:lnTo>
                    <a:pt x="21501" y="33362"/>
                  </a:lnTo>
                  <a:lnTo>
                    <a:pt x="23698" y="33794"/>
                  </a:lnTo>
                  <a:lnTo>
                    <a:pt x="23698" y="7899"/>
                  </a:lnTo>
                  <a:lnTo>
                    <a:pt x="18440" y="6146"/>
                  </a:lnTo>
                  <a:lnTo>
                    <a:pt x="18008" y="2197"/>
                  </a:lnTo>
                  <a:lnTo>
                    <a:pt x="12293" y="2197"/>
                  </a:lnTo>
                  <a:lnTo>
                    <a:pt x="127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9" name="object 709"/>
            <p:cNvSpPr/>
            <p:nvPr/>
          </p:nvSpPr>
          <p:spPr>
            <a:xfrm>
              <a:off x="5000726" y="6738289"/>
              <a:ext cx="24130" cy="44450"/>
            </a:xfrm>
            <a:custGeom>
              <a:avLst/>
              <a:gdLst/>
              <a:ahLst/>
              <a:cxnLst/>
              <a:rect l="l" t="t" r="r" b="b"/>
              <a:pathLst>
                <a:path w="24129" h="44450">
                  <a:moveTo>
                    <a:pt x="19316" y="43891"/>
                  </a:moveTo>
                  <a:lnTo>
                    <a:pt x="6146" y="43014"/>
                  </a:lnTo>
                  <a:lnTo>
                    <a:pt x="6146" y="36436"/>
                  </a:lnTo>
                  <a:lnTo>
                    <a:pt x="3505" y="36436"/>
                  </a:lnTo>
                  <a:lnTo>
                    <a:pt x="3086" y="33362"/>
                  </a:lnTo>
                  <a:lnTo>
                    <a:pt x="0" y="33362"/>
                  </a:lnTo>
                  <a:lnTo>
                    <a:pt x="0" y="13169"/>
                  </a:lnTo>
                  <a:lnTo>
                    <a:pt x="3949" y="13169"/>
                  </a:lnTo>
                  <a:lnTo>
                    <a:pt x="5715" y="3505"/>
                  </a:lnTo>
                  <a:lnTo>
                    <a:pt x="10109" y="3073"/>
                  </a:lnTo>
                  <a:lnTo>
                    <a:pt x="10109" y="0"/>
                  </a:lnTo>
                  <a:lnTo>
                    <a:pt x="12738" y="0"/>
                  </a:lnTo>
                  <a:lnTo>
                    <a:pt x="12293" y="2197"/>
                  </a:lnTo>
                  <a:lnTo>
                    <a:pt x="18008" y="2197"/>
                  </a:lnTo>
                  <a:lnTo>
                    <a:pt x="18440" y="6146"/>
                  </a:lnTo>
                  <a:lnTo>
                    <a:pt x="23698" y="7899"/>
                  </a:lnTo>
                  <a:lnTo>
                    <a:pt x="23698" y="33794"/>
                  </a:lnTo>
                  <a:lnTo>
                    <a:pt x="21501" y="33362"/>
                  </a:lnTo>
                  <a:lnTo>
                    <a:pt x="21945" y="35991"/>
                  </a:lnTo>
                  <a:lnTo>
                    <a:pt x="18440" y="35547"/>
                  </a:lnTo>
                  <a:lnTo>
                    <a:pt x="19316" y="438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" name="object 710"/>
            <p:cNvSpPr/>
            <p:nvPr/>
          </p:nvSpPr>
          <p:spPr>
            <a:xfrm>
              <a:off x="4999418" y="6760248"/>
              <a:ext cx="25400" cy="8255"/>
            </a:xfrm>
            <a:custGeom>
              <a:avLst/>
              <a:gdLst/>
              <a:ahLst/>
              <a:cxnLst/>
              <a:rect l="l" t="t" r="r" b="b"/>
              <a:pathLst>
                <a:path w="25400" h="8254">
                  <a:moveTo>
                    <a:pt x="0" y="0"/>
                  </a:moveTo>
                  <a:lnTo>
                    <a:pt x="9639" y="419"/>
                  </a:lnTo>
                  <a:lnTo>
                    <a:pt x="10541" y="4813"/>
                  </a:lnTo>
                  <a:lnTo>
                    <a:pt x="17119" y="4381"/>
                  </a:lnTo>
                  <a:lnTo>
                    <a:pt x="17983" y="7886"/>
                  </a:lnTo>
                  <a:lnTo>
                    <a:pt x="25006" y="744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" name="object 711"/>
            <p:cNvSpPr/>
            <p:nvPr/>
          </p:nvSpPr>
          <p:spPr>
            <a:xfrm>
              <a:off x="4985816" y="6736537"/>
              <a:ext cx="13335" cy="24130"/>
            </a:xfrm>
            <a:custGeom>
              <a:avLst/>
              <a:gdLst/>
              <a:ahLst/>
              <a:cxnLst/>
              <a:rect l="l" t="t" r="r" b="b"/>
              <a:pathLst>
                <a:path w="13335" h="24129">
                  <a:moveTo>
                    <a:pt x="0" y="0"/>
                  </a:moveTo>
                  <a:lnTo>
                    <a:pt x="13169" y="10528"/>
                  </a:lnTo>
                  <a:lnTo>
                    <a:pt x="6578" y="19316"/>
                  </a:lnTo>
                  <a:lnTo>
                    <a:pt x="7886" y="24130"/>
                  </a:lnTo>
                  <a:lnTo>
                    <a:pt x="11404" y="237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2" name="object 712"/>
            <p:cNvSpPr/>
            <p:nvPr/>
          </p:nvSpPr>
          <p:spPr>
            <a:xfrm>
              <a:off x="4982756" y="6790956"/>
              <a:ext cx="43180" cy="36830"/>
            </a:xfrm>
            <a:custGeom>
              <a:avLst/>
              <a:gdLst/>
              <a:ahLst/>
              <a:cxnLst/>
              <a:rect l="l" t="t" r="r" b="b"/>
              <a:pathLst>
                <a:path w="43179" h="36829">
                  <a:moveTo>
                    <a:pt x="22377" y="0"/>
                  </a:moveTo>
                  <a:lnTo>
                    <a:pt x="0" y="33807"/>
                  </a:lnTo>
                  <a:lnTo>
                    <a:pt x="42989" y="36436"/>
                  </a:lnTo>
                  <a:lnTo>
                    <a:pt x="22377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3" name="object 713"/>
            <p:cNvSpPr/>
            <p:nvPr/>
          </p:nvSpPr>
          <p:spPr>
            <a:xfrm>
              <a:off x="4982756" y="6790956"/>
              <a:ext cx="43180" cy="36830"/>
            </a:xfrm>
            <a:custGeom>
              <a:avLst/>
              <a:gdLst/>
              <a:ahLst/>
              <a:cxnLst/>
              <a:rect l="l" t="t" r="r" b="b"/>
              <a:pathLst>
                <a:path w="43179" h="36829">
                  <a:moveTo>
                    <a:pt x="22377" y="0"/>
                  </a:moveTo>
                  <a:lnTo>
                    <a:pt x="0" y="33807"/>
                  </a:lnTo>
                  <a:lnTo>
                    <a:pt x="42989" y="36436"/>
                  </a:lnTo>
                  <a:lnTo>
                    <a:pt x="22377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4" name="object 714"/>
            <p:cNvSpPr/>
            <p:nvPr/>
          </p:nvSpPr>
          <p:spPr>
            <a:xfrm>
              <a:off x="5034673" y="6733908"/>
              <a:ext cx="17780" cy="14604"/>
            </a:xfrm>
            <a:custGeom>
              <a:avLst/>
              <a:gdLst/>
              <a:ahLst/>
              <a:cxnLst/>
              <a:rect l="l" t="t" r="r" b="b"/>
              <a:pathLst>
                <a:path w="17779" h="14604">
                  <a:moveTo>
                    <a:pt x="9525" y="0"/>
                  </a:moveTo>
                  <a:lnTo>
                    <a:pt x="0" y="14008"/>
                  </a:lnTo>
                  <a:lnTo>
                    <a:pt x="17551" y="14490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5" name="object 715"/>
            <p:cNvSpPr/>
            <p:nvPr/>
          </p:nvSpPr>
          <p:spPr>
            <a:xfrm>
              <a:off x="5034673" y="6733908"/>
              <a:ext cx="17780" cy="14604"/>
            </a:xfrm>
            <a:custGeom>
              <a:avLst/>
              <a:gdLst/>
              <a:ahLst/>
              <a:cxnLst/>
              <a:rect l="l" t="t" r="r" b="b"/>
              <a:pathLst>
                <a:path w="17779" h="14604">
                  <a:moveTo>
                    <a:pt x="9525" y="0"/>
                  </a:moveTo>
                  <a:lnTo>
                    <a:pt x="0" y="14008"/>
                  </a:lnTo>
                  <a:lnTo>
                    <a:pt x="17551" y="14490"/>
                  </a:lnTo>
                  <a:lnTo>
                    <a:pt x="952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6" name="object 716"/>
            <p:cNvSpPr/>
            <p:nvPr/>
          </p:nvSpPr>
          <p:spPr>
            <a:xfrm>
              <a:off x="5151424" y="6740944"/>
              <a:ext cx="17780" cy="14604"/>
            </a:xfrm>
            <a:custGeom>
              <a:avLst/>
              <a:gdLst/>
              <a:ahLst/>
              <a:cxnLst/>
              <a:rect l="l" t="t" r="r" b="b"/>
              <a:pathLst>
                <a:path w="17779" h="14604">
                  <a:moveTo>
                    <a:pt x="9512" y="0"/>
                  </a:moveTo>
                  <a:lnTo>
                    <a:pt x="0" y="13995"/>
                  </a:lnTo>
                  <a:lnTo>
                    <a:pt x="17551" y="14477"/>
                  </a:lnTo>
                  <a:lnTo>
                    <a:pt x="951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7" name="object 717"/>
            <p:cNvSpPr/>
            <p:nvPr/>
          </p:nvSpPr>
          <p:spPr>
            <a:xfrm>
              <a:off x="5151424" y="6740944"/>
              <a:ext cx="17780" cy="14604"/>
            </a:xfrm>
            <a:custGeom>
              <a:avLst/>
              <a:gdLst/>
              <a:ahLst/>
              <a:cxnLst/>
              <a:rect l="l" t="t" r="r" b="b"/>
              <a:pathLst>
                <a:path w="17779" h="14604">
                  <a:moveTo>
                    <a:pt x="9512" y="0"/>
                  </a:moveTo>
                  <a:lnTo>
                    <a:pt x="0" y="13995"/>
                  </a:lnTo>
                  <a:lnTo>
                    <a:pt x="17551" y="14477"/>
                  </a:lnTo>
                  <a:lnTo>
                    <a:pt x="9512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8" name="object 718"/>
            <p:cNvSpPr/>
            <p:nvPr/>
          </p:nvSpPr>
          <p:spPr>
            <a:xfrm>
              <a:off x="5265547" y="6747954"/>
              <a:ext cx="17780" cy="14604"/>
            </a:xfrm>
            <a:custGeom>
              <a:avLst/>
              <a:gdLst/>
              <a:ahLst/>
              <a:cxnLst/>
              <a:rect l="l" t="t" r="r" b="b"/>
              <a:pathLst>
                <a:path w="17779" h="14604">
                  <a:moveTo>
                    <a:pt x="9525" y="0"/>
                  </a:moveTo>
                  <a:lnTo>
                    <a:pt x="0" y="14008"/>
                  </a:lnTo>
                  <a:lnTo>
                    <a:pt x="17551" y="14490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9" name="object 719"/>
            <p:cNvSpPr/>
            <p:nvPr/>
          </p:nvSpPr>
          <p:spPr>
            <a:xfrm>
              <a:off x="5001615" y="6747954"/>
              <a:ext cx="281940" cy="75565"/>
            </a:xfrm>
            <a:custGeom>
              <a:avLst/>
              <a:gdLst/>
              <a:ahLst/>
              <a:cxnLst/>
              <a:rect l="l" t="t" r="r" b="b"/>
              <a:pathLst>
                <a:path w="281939" h="75565">
                  <a:moveTo>
                    <a:pt x="273456" y="0"/>
                  </a:moveTo>
                  <a:lnTo>
                    <a:pt x="263931" y="14008"/>
                  </a:lnTo>
                  <a:lnTo>
                    <a:pt x="281482" y="14490"/>
                  </a:lnTo>
                  <a:lnTo>
                    <a:pt x="273456" y="0"/>
                  </a:lnTo>
                  <a:close/>
                </a:path>
                <a:path w="281939" h="75565">
                  <a:moveTo>
                    <a:pt x="0" y="54851"/>
                  </a:moveTo>
                  <a:lnTo>
                    <a:pt x="0" y="64503"/>
                  </a:lnTo>
                  <a:lnTo>
                    <a:pt x="5702" y="64503"/>
                  </a:lnTo>
                  <a:lnTo>
                    <a:pt x="5702" y="754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0" name="object 720"/>
            <p:cNvSpPr/>
            <p:nvPr/>
          </p:nvSpPr>
          <p:spPr>
            <a:xfrm>
              <a:off x="5442508" y="6215761"/>
              <a:ext cx="221615" cy="6350"/>
            </a:xfrm>
            <a:custGeom>
              <a:avLst/>
              <a:gdLst/>
              <a:ahLst/>
              <a:cxnLst/>
              <a:rect l="l" t="t" r="r" b="b"/>
              <a:pathLst>
                <a:path w="221614" h="6350">
                  <a:moveTo>
                    <a:pt x="0" y="0"/>
                  </a:moveTo>
                  <a:lnTo>
                    <a:pt x="221208" y="5930"/>
                  </a:lnTo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1" name="object 721"/>
            <p:cNvSpPr/>
            <p:nvPr/>
          </p:nvSpPr>
          <p:spPr>
            <a:xfrm>
              <a:off x="5442508" y="6215761"/>
              <a:ext cx="221615" cy="6350"/>
            </a:xfrm>
            <a:custGeom>
              <a:avLst/>
              <a:gdLst/>
              <a:ahLst/>
              <a:cxnLst/>
              <a:rect l="l" t="t" r="r" b="b"/>
              <a:pathLst>
                <a:path w="221614" h="6350">
                  <a:moveTo>
                    <a:pt x="0" y="0"/>
                  </a:moveTo>
                  <a:lnTo>
                    <a:pt x="221208" y="5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2" name="object 722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3686797" y="6661467"/>
              <a:ext cx="2150376" cy="1748358"/>
            </a:xfrm>
            <a:prstGeom prst="rect">
              <a:avLst/>
            </a:prstGeom>
          </p:spPr>
        </p:pic>
      </p:grpSp>
      <p:sp>
        <p:nvSpPr>
          <p:cNvPr id="723" name="object 723"/>
          <p:cNvSpPr txBox="1"/>
          <p:nvPr/>
        </p:nvSpPr>
        <p:spPr>
          <a:xfrm>
            <a:off x="5762380" y="555653"/>
            <a:ext cx="1684655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spc="30" dirty="0">
                <a:latin typeface="Arial"/>
                <a:cs typeface="Arial"/>
              </a:rPr>
              <a:t>Interruptores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15" dirty="0">
                <a:latin typeface="Arial"/>
                <a:cs typeface="Arial"/>
              </a:rPr>
              <a:t> </a:t>
            </a:r>
            <a:r>
              <a:rPr sz="700" b="1" spc="10" dirty="0">
                <a:latin typeface="Arial"/>
                <a:cs typeface="Arial"/>
              </a:rPr>
              <a:t>presión</a:t>
            </a:r>
            <a:r>
              <a:rPr sz="700" b="1" spc="-1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atornillados</a:t>
            </a:r>
            <a:endParaRPr sz="700">
              <a:latin typeface="Arial"/>
              <a:cs typeface="Arial"/>
            </a:endParaRPr>
          </a:p>
          <a:p>
            <a:pPr marL="12700">
              <a:spcBef>
                <a:spcPts val="600"/>
              </a:spcBef>
            </a:pPr>
            <a:r>
              <a:rPr sz="700" b="1" dirty="0">
                <a:latin typeface="Arial"/>
                <a:cs typeface="Arial"/>
              </a:rPr>
              <a:t>con</a:t>
            </a:r>
            <a:r>
              <a:rPr sz="700" b="1" spc="-45" dirty="0">
                <a:latin typeface="Arial"/>
                <a:cs typeface="Arial"/>
              </a:rPr>
              <a:t> </a:t>
            </a:r>
            <a:r>
              <a:rPr sz="700" b="1" spc="5" dirty="0">
                <a:latin typeface="Arial"/>
                <a:cs typeface="Arial"/>
              </a:rPr>
              <a:t>fusibles</a:t>
            </a:r>
            <a:endParaRPr sz="700">
              <a:latin typeface="Arial"/>
              <a:cs typeface="Arial"/>
            </a:endParaRPr>
          </a:p>
        </p:txBody>
      </p:sp>
      <p:sp>
        <p:nvSpPr>
          <p:cNvPr id="778" name="object 778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32</a:t>
            </a:fld>
            <a:endParaRPr spc="-75" dirty="0"/>
          </a:p>
        </p:txBody>
      </p:sp>
      <p:sp>
        <p:nvSpPr>
          <p:cNvPr id="724" name="object 724"/>
          <p:cNvSpPr txBox="1"/>
          <p:nvPr/>
        </p:nvSpPr>
        <p:spPr>
          <a:xfrm>
            <a:off x="7958209" y="549301"/>
            <a:ext cx="4169410" cy="5054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40" dirty="0">
                <a:latin typeface="Lucida Sans Unicode"/>
                <a:cs typeface="Lucida Sans Unicode"/>
              </a:rPr>
              <a:t>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b="1" spc="30" dirty="0">
                <a:latin typeface="Arial"/>
                <a:cs typeface="Arial"/>
              </a:rPr>
              <a:t>interruptores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presión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atornillados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b="1" spc="5" dirty="0">
                <a:latin typeface="Arial"/>
                <a:cs typeface="Arial"/>
              </a:rPr>
              <a:t>fusibles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-30" dirty="0">
                <a:latin typeface="Arial"/>
                <a:cs typeface="Arial"/>
              </a:rPr>
              <a:t>(BPS)</a:t>
            </a:r>
            <a:r>
              <a:rPr sz="750" b="1" spc="-10" dirty="0">
                <a:latin typeface="Arial"/>
                <a:cs typeface="Arial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también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puede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utilizar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una</a:t>
            </a:r>
            <a:endParaRPr sz="750">
              <a:latin typeface="Lucida Sans Unicode"/>
              <a:cs typeface="Lucida Sans Unicode"/>
            </a:endParaRPr>
          </a:p>
          <a:p>
            <a:pPr marL="12700" marR="254635" indent="37465">
              <a:lnSpc>
                <a:spcPct val="160000"/>
              </a:lnSpc>
            </a:pPr>
            <a:r>
              <a:rPr sz="750" spc="-15" dirty="0">
                <a:latin typeface="Lucida Sans Unicode"/>
                <a:cs typeface="Lucida Sans Unicode"/>
              </a:rPr>
              <a:t>desconexión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principal.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Los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interruptores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presión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atornillados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están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disponibles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 </a:t>
            </a:r>
            <a:r>
              <a:rPr sz="750" spc="-22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clasificaciones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amperios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0" dirty="0">
                <a:latin typeface="Lucida Sans Unicode"/>
                <a:cs typeface="Lucida Sans Unicode"/>
              </a:rPr>
              <a:t>800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0" dirty="0">
                <a:latin typeface="Lucida Sans Unicode"/>
                <a:cs typeface="Lucida Sans Unicode"/>
              </a:rPr>
              <a:t>6000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amperios.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725" name="object 725"/>
          <p:cNvSpPr txBox="1"/>
          <p:nvPr/>
        </p:nvSpPr>
        <p:spPr>
          <a:xfrm>
            <a:off x="9191908" y="4040702"/>
            <a:ext cx="842644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5" dirty="0">
                <a:latin typeface="Lucida Sans Unicode"/>
                <a:cs typeface="Lucida Sans Unicode"/>
              </a:rPr>
              <a:t>Montaje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fusibles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726" name="object 726"/>
          <p:cNvSpPr txBox="1"/>
          <p:nvPr/>
        </p:nvSpPr>
        <p:spPr>
          <a:xfrm>
            <a:off x="5762380" y="4393776"/>
            <a:ext cx="1339215" cy="401320"/>
          </a:xfrm>
          <a:prstGeom prst="rect">
            <a:avLst/>
          </a:prstGeom>
        </p:spPr>
        <p:txBody>
          <a:bodyPr vert="horz" wrap="square" lIns="0" tIns="84455" rIns="0" bIns="0" rtlCol="0">
            <a:spAutoFit/>
          </a:bodyPr>
          <a:lstStyle/>
          <a:p>
            <a:pPr marL="12700">
              <a:spcBef>
                <a:spcPts val="665"/>
              </a:spcBef>
            </a:pPr>
            <a:r>
              <a:rPr sz="800" b="1" spc="10" dirty="0">
                <a:latin typeface="Arial"/>
                <a:cs typeface="Arial"/>
              </a:rPr>
              <a:t>Circuito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caja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moldeada</a:t>
            </a:r>
            <a:endParaRPr sz="800">
              <a:latin typeface="Arial"/>
              <a:cs typeface="Arial"/>
            </a:endParaRPr>
          </a:p>
          <a:p>
            <a:pPr marL="12700">
              <a:spcBef>
                <a:spcPts val="530"/>
              </a:spcBef>
            </a:pPr>
            <a:r>
              <a:rPr sz="750" b="1" spc="10" dirty="0">
                <a:latin typeface="Arial"/>
                <a:cs typeface="Arial"/>
              </a:rPr>
              <a:t>Rompedores</a:t>
            </a:r>
            <a:endParaRPr sz="750">
              <a:latin typeface="Arial"/>
              <a:cs typeface="Arial"/>
            </a:endParaRPr>
          </a:p>
        </p:txBody>
      </p:sp>
      <p:sp>
        <p:nvSpPr>
          <p:cNvPr id="727" name="object 727"/>
          <p:cNvSpPr txBox="1"/>
          <p:nvPr/>
        </p:nvSpPr>
        <p:spPr>
          <a:xfrm>
            <a:off x="7958210" y="4404614"/>
            <a:ext cx="432752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latin typeface="Lucida Sans Unicode"/>
                <a:cs typeface="Lucida Sans Unicode"/>
              </a:rPr>
              <a:t>Siemens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ofrece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variedad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termomagnéticos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estado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sólido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b="1" spc="15" dirty="0">
                <a:latin typeface="Arial"/>
                <a:cs typeface="Arial"/>
              </a:rPr>
              <a:t>disyuntores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caja </a:t>
            </a:r>
            <a:r>
              <a:rPr sz="800" b="1" spc="-204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moldeada </a:t>
            </a:r>
            <a:r>
              <a:rPr sz="800" spc="-15" dirty="0">
                <a:latin typeface="Lucida Sans Unicode"/>
                <a:cs typeface="Lucida Sans Unicode"/>
              </a:rPr>
              <a:t>con </a:t>
            </a:r>
            <a:r>
              <a:rPr sz="800" spc="-20" dirty="0">
                <a:latin typeface="Lucida Sans Unicode"/>
                <a:cs typeface="Lucida Sans Unicode"/>
              </a:rPr>
              <a:t>clasificaciones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corriente continua </a:t>
            </a:r>
            <a:r>
              <a:rPr sz="800" spc="-5" dirty="0">
                <a:latin typeface="Lucida Sans Unicode"/>
                <a:cs typeface="Lucida Sans Unicode"/>
              </a:rPr>
              <a:t>de hasta </a:t>
            </a:r>
            <a:r>
              <a:rPr sz="800" spc="-50" dirty="0">
                <a:latin typeface="Lucida Sans Unicode"/>
                <a:cs typeface="Lucida Sans Unicode"/>
              </a:rPr>
              <a:t>2000 </a:t>
            </a:r>
            <a:r>
              <a:rPr sz="800" spc="-10" dirty="0">
                <a:latin typeface="Lucida Sans Unicode"/>
                <a:cs typeface="Lucida Sans Unicode"/>
              </a:rPr>
              <a:t>amperios. </a:t>
            </a:r>
            <a:r>
              <a:rPr sz="800" spc="-15" dirty="0">
                <a:latin typeface="Lucida Sans Unicode"/>
                <a:cs typeface="Lucida Sans Unicode"/>
              </a:rPr>
              <a:t>Estos </a:t>
            </a:r>
            <a:r>
              <a:rPr sz="800" spc="-10" dirty="0">
                <a:latin typeface="Lucida Sans Unicode"/>
                <a:cs typeface="Lucida Sans Unicode"/>
              </a:rPr>
              <a:t> interruptores automáticos </a:t>
            </a:r>
            <a:r>
              <a:rPr sz="800" spc="-5" dirty="0">
                <a:latin typeface="Lucida Sans Unicode"/>
                <a:cs typeface="Lucida Sans Unicode"/>
              </a:rPr>
              <a:t>están </a:t>
            </a:r>
            <a:r>
              <a:rPr sz="800" spc="-15" dirty="0">
                <a:latin typeface="Lucida Sans Unicode"/>
                <a:cs typeface="Lucida Sans Unicode"/>
              </a:rPr>
              <a:t>disponibles con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-10" dirty="0">
                <a:latin typeface="Lucida Sans Unicode"/>
                <a:cs typeface="Lucida Sans Unicode"/>
              </a:rPr>
              <a:t>amplia </a:t>
            </a:r>
            <a:r>
              <a:rPr sz="800" dirty="0">
                <a:latin typeface="Lucida Sans Unicode"/>
                <a:cs typeface="Lucida Sans Unicode"/>
              </a:rPr>
              <a:t>gama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características </a:t>
            </a:r>
            <a:r>
              <a:rPr sz="800" spc="-10" dirty="0">
                <a:latin typeface="Lucida Sans Unicode"/>
                <a:cs typeface="Lucida Sans Unicode"/>
              </a:rPr>
              <a:t>y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accesorios. </a:t>
            </a:r>
            <a:r>
              <a:rPr sz="800" spc="10" dirty="0">
                <a:latin typeface="Lucida Sans Unicode"/>
                <a:cs typeface="Lucida Sans Unicode"/>
              </a:rPr>
              <a:t>Para </a:t>
            </a:r>
            <a:r>
              <a:rPr sz="800" spc="-5" dirty="0">
                <a:latin typeface="Lucida Sans Unicode"/>
                <a:cs typeface="Lucida Sans Unicode"/>
              </a:rPr>
              <a:t>obtener </a:t>
            </a:r>
            <a:r>
              <a:rPr sz="800" spc="-10" dirty="0">
                <a:latin typeface="Lucida Sans Unicode"/>
                <a:cs typeface="Lucida Sans Unicode"/>
              </a:rPr>
              <a:t>información </a:t>
            </a:r>
            <a:r>
              <a:rPr sz="800" spc="-15" dirty="0">
                <a:latin typeface="Lucida Sans Unicode"/>
                <a:cs typeface="Lucida Sans Unicode"/>
              </a:rPr>
              <a:t>adicional </a:t>
            </a:r>
            <a:r>
              <a:rPr sz="800" spc="-10" dirty="0">
                <a:latin typeface="Lucida Sans Unicode"/>
                <a:cs typeface="Lucida Sans Unicode"/>
              </a:rPr>
              <a:t>sobre </a:t>
            </a:r>
            <a:r>
              <a:rPr sz="800" spc="-20" dirty="0">
                <a:latin typeface="Lucida Sans Unicode"/>
                <a:cs typeface="Lucida Sans Unicode"/>
              </a:rPr>
              <a:t>los </a:t>
            </a:r>
            <a:r>
              <a:rPr sz="800" spc="-10" dirty="0">
                <a:latin typeface="Lucida Sans Unicode"/>
                <a:cs typeface="Lucida Sans Unicode"/>
              </a:rPr>
              <a:t>interruptores automáticos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caja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moldeada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Siemens,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consulte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b="1" dirty="0">
                <a:latin typeface="Arial"/>
                <a:cs typeface="Arial"/>
              </a:rPr>
              <a:t>Conceptos</a:t>
            </a:r>
            <a:r>
              <a:rPr sz="800" b="1" spc="-10" dirty="0">
                <a:latin typeface="Arial"/>
                <a:cs typeface="Arial"/>
              </a:rPr>
              <a:t> básicos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0" dirty="0">
                <a:latin typeface="Arial"/>
                <a:cs typeface="Arial"/>
              </a:rPr>
              <a:t> los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10" dirty="0">
                <a:latin typeface="Arial"/>
                <a:cs typeface="Arial"/>
              </a:rPr>
              <a:t>disyuntores</a:t>
            </a:r>
            <a:r>
              <a:rPr sz="800" spc="10" dirty="0">
                <a:latin typeface="Lucida Sans Unicode"/>
                <a:cs typeface="Lucida Sans Unicode"/>
              </a:rPr>
              <a:t>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728" name="object 728"/>
          <p:cNvSpPr txBox="1"/>
          <p:nvPr/>
        </p:nvSpPr>
        <p:spPr>
          <a:xfrm>
            <a:off x="9076082" y="6689872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SOBRE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29" name="object 729"/>
          <p:cNvSpPr txBox="1"/>
          <p:nvPr/>
        </p:nvSpPr>
        <p:spPr>
          <a:xfrm>
            <a:off x="9401704" y="6696557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30" name="object 730"/>
          <p:cNvSpPr txBox="1"/>
          <p:nvPr/>
        </p:nvSpPr>
        <p:spPr>
          <a:xfrm>
            <a:off x="8881605" y="6696556"/>
            <a:ext cx="166370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tabLst>
                <a:tab pos="153035" algn="l"/>
              </a:tabLst>
            </a:pPr>
            <a:r>
              <a:rPr sz="15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	</a:t>
            </a:r>
            <a:endParaRPr sz="150">
              <a:latin typeface="Times New Roman"/>
              <a:cs typeface="Times New Roman"/>
            </a:endParaRPr>
          </a:p>
        </p:txBody>
      </p:sp>
      <p:sp>
        <p:nvSpPr>
          <p:cNvPr id="731" name="object 731"/>
          <p:cNvSpPr txBox="1"/>
          <p:nvPr/>
        </p:nvSpPr>
        <p:spPr>
          <a:xfrm>
            <a:off x="8223818" y="6942352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SOBRE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32" name="object 732"/>
          <p:cNvSpPr txBox="1"/>
          <p:nvPr/>
        </p:nvSpPr>
        <p:spPr>
          <a:xfrm>
            <a:off x="8549454" y="6949055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33" name="object 733"/>
          <p:cNvSpPr txBox="1"/>
          <p:nvPr/>
        </p:nvSpPr>
        <p:spPr>
          <a:xfrm>
            <a:off x="8029346" y="6949054"/>
            <a:ext cx="166370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>
              <a:tabLst>
                <a:tab pos="153035" algn="l"/>
              </a:tabLst>
            </a:pPr>
            <a:r>
              <a:rPr sz="15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	</a:t>
            </a:r>
            <a:endParaRPr sz="150">
              <a:latin typeface="Times New Roman"/>
              <a:cs typeface="Times New Roman"/>
            </a:endParaRPr>
          </a:p>
        </p:txBody>
      </p:sp>
      <p:sp>
        <p:nvSpPr>
          <p:cNvPr id="734" name="object 734"/>
          <p:cNvSpPr txBox="1"/>
          <p:nvPr/>
        </p:nvSpPr>
        <p:spPr>
          <a:xfrm>
            <a:off x="10066994" y="7017697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SOBRE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35" name="object 735"/>
          <p:cNvSpPr txBox="1"/>
          <p:nvPr/>
        </p:nvSpPr>
        <p:spPr>
          <a:xfrm>
            <a:off x="10323750" y="7020148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36" name="object 736"/>
          <p:cNvSpPr txBox="1"/>
          <p:nvPr/>
        </p:nvSpPr>
        <p:spPr>
          <a:xfrm>
            <a:off x="9072126" y="7112103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37" name="object 737"/>
          <p:cNvSpPr txBox="1"/>
          <p:nvPr/>
        </p:nvSpPr>
        <p:spPr>
          <a:xfrm>
            <a:off x="9401742" y="7127930"/>
            <a:ext cx="406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38" name="object 738"/>
          <p:cNvSpPr txBox="1"/>
          <p:nvPr/>
        </p:nvSpPr>
        <p:spPr>
          <a:xfrm>
            <a:off x="10065660" y="7315285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39" name="object 739"/>
          <p:cNvSpPr txBox="1"/>
          <p:nvPr/>
        </p:nvSpPr>
        <p:spPr>
          <a:xfrm>
            <a:off x="10314529" y="7322334"/>
            <a:ext cx="406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40" name="object 740"/>
          <p:cNvSpPr txBox="1"/>
          <p:nvPr/>
        </p:nvSpPr>
        <p:spPr>
          <a:xfrm>
            <a:off x="8219868" y="7364586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41" name="object 741"/>
          <p:cNvSpPr txBox="1"/>
          <p:nvPr/>
        </p:nvSpPr>
        <p:spPr>
          <a:xfrm>
            <a:off x="9103292" y="7349258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42" name="object 742"/>
          <p:cNvSpPr txBox="1"/>
          <p:nvPr/>
        </p:nvSpPr>
        <p:spPr>
          <a:xfrm>
            <a:off x="8549485" y="7380424"/>
            <a:ext cx="406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43" name="object 743"/>
          <p:cNvSpPr txBox="1"/>
          <p:nvPr/>
        </p:nvSpPr>
        <p:spPr>
          <a:xfrm>
            <a:off x="9591556" y="7553994"/>
            <a:ext cx="4572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SOBRE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44" name="object 744"/>
          <p:cNvSpPr txBox="1"/>
          <p:nvPr/>
        </p:nvSpPr>
        <p:spPr>
          <a:xfrm>
            <a:off x="9726811" y="7551354"/>
            <a:ext cx="32384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5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45" name="object 745"/>
          <p:cNvSpPr txBox="1"/>
          <p:nvPr/>
        </p:nvSpPr>
        <p:spPr>
          <a:xfrm>
            <a:off x="9099181" y="7644153"/>
            <a:ext cx="406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46" name="object 746"/>
          <p:cNvSpPr txBox="1"/>
          <p:nvPr/>
        </p:nvSpPr>
        <p:spPr>
          <a:xfrm>
            <a:off x="9589282" y="7866261"/>
            <a:ext cx="5588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47" name="object 747"/>
          <p:cNvSpPr txBox="1"/>
          <p:nvPr/>
        </p:nvSpPr>
        <p:spPr>
          <a:xfrm>
            <a:off x="9719573" y="7864548"/>
            <a:ext cx="40640" cy="359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48" name="object 748"/>
          <p:cNvSpPr txBox="1"/>
          <p:nvPr/>
        </p:nvSpPr>
        <p:spPr>
          <a:xfrm>
            <a:off x="9963755" y="7863988"/>
            <a:ext cx="189230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SOBRE                                          </a:t>
            </a:r>
            <a:r>
              <a:rPr sz="100" spc="22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49" name="object 749"/>
          <p:cNvSpPr txBox="1"/>
          <p:nvPr/>
        </p:nvSpPr>
        <p:spPr>
          <a:xfrm>
            <a:off x="10477191" y="7920503"/>
            <a:ext cx="189230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SOBRE                                          </a:t>
            </a:r>
            <a:r>
              <a:rPr sz="100" spc="22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5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50" name="object 750"/>
          <p:cNvSpPr txBox="1"/>
          <p:nvPr/>
        </p:nvSpPr>
        <p:spPr>
          <a:xfrm>
            <a:off x="9961914" y="8072789"/>
            <a:ext cx="190500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spc="-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r>
              <a:rPr sz="100" spc="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                           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51" name="object 751"/>
          <p:cNvSpPr txBox="1"/>
          <p:nvPr/>
        </p:nvSpPr>
        <p:spPr>
          <a:xfrm>
            <a:off x="10475362" y="8129291"/>
            <a:ext cx="190500" cy="40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38100"/>
            <a:r>
              <a:rPr sz="100" spc="-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r>
              <a:rPr sz="100" spc="7" baseline="55555" dirty="0">
                <a:solidFill>
                  <a:srgbClr val="FFFFFF"/>
                </a:solidFill>
                <a:latin typeface="Lucida Sans Unicode"/>
                <a:cs typeface="Lucida Sans Unicode"/>
              </a:rPr>
              <a:t>                           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52" name="object 752"/>
          <p:cNvSpPr txBox="1"/>
          <p:nvPr/>
        </p:nvSpPr>
        <p:spPr>
          <a:xfrm>
            <a:off x="10464999" y="8202379"/>
            <a:ext cx="3683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ESC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53" name="object 753"/>
          <p:cNvSpPr txBox="1"/>
          <p:nvPr/>
        </p:nvSpPr>
        <p:spPr>
          <a:xfrm rot="180000">
            <a:off x="9159103" y="6292173"/>
            <a:ext cx="268270" cy="1282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54" name="object 754"/>
          <p:cNvSpPr txBox="1"/>
          <p:nvPr/>
        </p:nvSpPr>
        <p:spPr>
          <a:xfrm rot="180000">
            <a:off x="8306841" y="6544650"/>
            <a:ext cx="268270" cy="1282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55" name="object 755"/>
          <p:cNvSpPr txBox="1"/>
          <p:nvPr/>
        </p:nvSpPr>
        <p:spPr>
          <a:xfrm rot="180000">
            <a:off x="9541960" y="6631556"/>
            <a:ext cx="9420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Error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NNG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56" name="object 756"/>
          <p:cNvSpPr txBox="1"/>
          <p:nvPr/>
        </p:nvSpPr>
        <p:spPr>
          <a:xfrm rot="180000">
            <a:off x="8897491" y="6651964"/>
            <a:ext cx="6912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Cuadro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MG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57" name="object 757"/>
          <p:cNvSpPr txBox="1"/>
          <p:nvPr/>
        </p:nvSpPr>
        <p:spPr>
          <a:xfrm rot="180000">
            <a:off x="10096560" y="6743372"/>
            <a:ext cx="268270" cy="1282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latin typeface="Lucida Sans Unicode"/>
                <a:cs typeface="Lucida Sans Unicode"/>
              </a:rPr>
              <a:t>!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58" name="object 758"/>
          <p:cNvSpPr txBox="1"/>
          <p:nvPr/>
        </p:nvSpPr>
        <p:spPr>
          <a:xfrm rot="180000">
            <a:off x="10451252" y="6927828"/>
            <a:ext cx="96092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Error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NMG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59" name="object 759"/>
          <p:cNvSpPr txBox="1"/>
          <p:nvPr/>
        </p:nvSpPr>
        <p:spPr>
          <a:xfrm rot="180000">
            <a:off x="9907721" y="6931518"/>
            <a:ext cx="6912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Cuadro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MG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60" name="object 760"/>
          <p:cNvSpPr txBox="1"/>
          <p:nvPr/>
        </p:nvSpPr>
        <p:spPr>
          <a:xfrm rot="180000">
            <a:off x="8688887" y="6881791"/>
            <a:ext cx="64109" cy="16030"/>
          </a:xfrm>
          <a:prstGeom prst="rect">
            <a:avLst/>
          </a:prstGeom>
        </p:spPr>
        <p:txBody>
          <a:bodyPr vert="horz" wrap="square" lIns="0" tIns="635" rIns="0" bIns="0" rtlCol="0">
            <a:spAutoFit/>
          </a:bodyPr>
          <a:lstStyle/>
          <a:p>
            <a:pPr>
              <a:spcBef>
                <a:spcPts val="5"/>
              </a:spcBef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Error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61" name="object 761"/>
          <p:cNvSpPr txBox="1"/>
          <p:nvPr/>
        </p:nvSpPr>
        <p:spPr>
          <a:xfrm rot="180000">
            <a:off x="8780959" y="6880950"/>
            <a:ext cx="66976" cy="32060"/>
          </a:xfrm>
          <a:prstGeom prst="rect">
            <a:avLst/>
          </a:prstGeom>
        </p:spPr>
        <p:txBody>
          <a:bodyPr vert="horz" wrap="square" lIns="0" tIns="1270" rIns="0" bIns="0" rtlCol="0">
            <a:spAutoFit/>
          </a:bodyPr>
          <a:lstStyle/>
          <a:p>
            <a:pPr>
              <a:spcBef>
                <a:spcPts val="10"/>
              </a:spcBef>
            </a:pPr>
            <a:r>
              <a:rPr sz="200" dirty="0">
                <a:solidFill>
                  <a:srgbClr val="FFFFFF"/>
                </a:solidFill>
                <a:latin typeface="Lucida Sans Unicode"/>
                <a:cs typeface="Lucida Sans Unicode"/>
              </a:rPr>
              <a:t>NNG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762" name="object 762"/>
          <p:cNvSpPr txBox="1"/>
          <p:nvPr/>
        </p:nvSpPr>
        <p:spPr>
          <a:xfrm rot="180000">
            <a:off x="8045221" y="6904449"/>
            <a:ext cx="6912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Cuadro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MG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63" name="object 763"/>
          <p:cNvSpPr txBox="1"/>
          <p:nvPr/>
        </p:nvSpPr>
        <p:spPr>
          <a:xfrm rot="180000">
            <a:off x="10189175" y="7332360"/>
            <a:ext cx="4894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800A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64" name="object 764"/>
          <p:cNvSpPr txBox="1"/>
          <p:nvPr/>
        </p:nvSpPr>
        <p:spPr>
          <a:xfrm rot="120000">
            <a:off x="9152031" y="7267925"/>
            <a:ext cx="128897" cy="1282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50" spc="-15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50" spc="-7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Tipo       </a:t>
            </a:r>
            <a:r>
              <a:rPr sz="150" spc="15" baseline="27777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NLG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65" name="object 765"/>
          <p:cNvSpPr txBox="1"/>
          <p:nvPr/>
        </p:nvSpPr>
        <p:spPr>
          <a:xfrm rot="120000">
            <a:off x="8806890" y="7300396"/>
            <a:ext cx="36122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Cuadro </a:t>
            </a:r>
            <a:r>
              <a:rPr sz="1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-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 LG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66" name="object 766"/>
          <p:cNvSpPr txBox="1"/>
          <p:nvPr/>
        </p:nvSpPr>
        <p:spPr>
          <a:xfrm rot="120000">
            <a:off x="8909703" y="7349560"/>
            <a:ext cx="21289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SOBRE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67" name="object 767"/>
          <p:cNvSpPr txBox="1"/>
          <p:nvPr/>
        </p:nvSpPr>
        <p:spPr>
          <a:xfrm rot="120000">
            <a:off x="9762601" y="7406510"/>
            <a:ext cx="159888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225" spc="-15" baseline="18518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225" spc="-7" baseline="18518" dirty="0">
                <a:solidFill>
                  <a:srgbClr val="FFFFFF"/>
                </a:solidFill>
                <a:latin typeface="Lucida Sans Unicode"/>
                <a:cs typeface="Lucida Sans Unicode"/>
              </a:rPr>
              <a:t>Tipo   </a:t>
            </a:r>
            <a:r>
              <a:rPr sz="2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NJG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768" name="object 768"/>
          <p:cNvSpPr txBox="1"/>
          <p:nvPr/>
        </p:nvSpPr>
        <p:spPr>
          <a:xfrm rot="120000">
            <a:off x="9467760" y="7460395"/>
            <a:ext cx="8286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Marco</a:t>
            </a: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JG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69" name="object 769"/>
          <p:cNvSpPr txBox="1"/>
          <p:nvPr/>
        </p:nvSpPr>
        <p:spPr>
          <a:xfrm rot="120000">
            <a:off x="8907899" y="7641872"/>
            <a:ext cx="31134" cy="384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70" name="object 770"/>
          <p:cNvSpPr txBox="1"/>
          <p:nvPr/>
        </p:nvSpPr>
        <p:spPr>
          <a:xfrm rot="120000">
            <a:off x="9000630" y="7655004"/>
            <a:ext cx="4894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600A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71" name="object 771"/>
          <p:cNvSpPr txBox="1"/>
          <p:nvPr/>
        </p:nvSpPr>
        <p:spPr>
          <a:xfrm rot="120000">
            <a:off x="10127745" y="7773351"/>
            <a:ext cx="89173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Tipo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NDG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72" name="object 772"/>
          <p:cNvSpPr txBox="1"/>
          <p:nvPr/>
        </p:nvSpPr>
        <p:spPr>
          <a:xfrm rot="120000">
            <a:off x="9892142" y="7809993"/>
            <a:ext cx="67250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Cuadro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73" name="object 773"/>
          <p:cNvSpPr txBox="1"/>
          <p:nvPr/>
        </p:nvSpPr>
        <p:spPr>
          <a:xfrm rot="120000">
            <a:off x="10641282" y="7830987"/>
            <a:ext cx="121316" cy="1282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Tipo/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Tipo     </a:t>
            </a:r>
            <a:r>
              <a:rPr sz="100" spc="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NFG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74" name="object 774"/>
          <p:cNvSpPr txBox="1"/>
          <p:nvPr/>
        </p:nvSpPr>
        <p:spPr>
          <a:xfrm rot="120000">
            <a:off x="10405542" y="7866458"/>
            <a:ext cx="6475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Cuadro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FG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775" name="object 775"/>
          <p:cNvSpPr txBox="1"/>
          <p:nvPr/>
        </p:nvSpPr>
        <p:spPr>
          <a:xfrm rot="120000">
            <a:off x="9649090" y="7886695"/>
            <a:ext cx="65454" cy="25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0"/>
              </a:lnSpc>
            </a:pPr>
            <a:r>
              <a:rPr sz="2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400A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776" name="object 776"/>
          <p:cNvSpPr txBox="1"/>
          <p:nvPr/>
        </p:nvSpPr>
        <p:spPr>
          <a:xfrm rot="120000">
            <a:off x="10037048" y="8086741"/>
            <a:ext cx="4894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150A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77" name="object 777"/>
          <p:cNvSpPr txBox="1"/>
          <p:nvPr/>
        </p:nvSpPr>
        <p:spPr>
          <a:xfrm rot="120000">
            <a:off x="10550510" y="8143257"/>
            <a:ext cx="48944" cy="256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0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250A</a:t>
            </a:r>
            <a:endParaRPr sz="1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698115" y="2974163"/>
            <a:ext cx="2374900" cy="2773045"/>
            <a:chOff x="3643515" y="2974162"/>
            <a:chExt cx="2374900" cy="2773045"/>
          </a:xfrm>
        </p:grpSpPr>
        <p:sp>
          <p:nvSpPr>
            <p:cNvPr id="3" name="object 3"/>
            <p:cNvSpPr/>
            <p:nvPr/>
          </p:nvSpPr>
          <p:spPr>
            <a:xfrm>
              <a:off x="3875257" y="3108566"/>
              <a:ext cx="2016760" cy="2419350"/>
            </a:xfrm>
            <a:custGeom>
              <a:avLst/>
              <a:gdLst/>
              <a:ahLst/>
              <a:cxnLst/>
              <a:rect l="l" t="t" r="r" b="b"/>
              <a:pathLst>
                <a:path w="2016760" h="2419350">
                  <a:moveTo>
                    <a:pt x="26487" y="0"/>
                  </a:moveTo>
                  <a:lnTo>
                    <a:pt x="9457" y="430"/>
                  </a:lnTo>
                  <a:lnTo>
                    <a:pt x="1355" y="3440"/>
                  </a:lnTo>
                  <a:lnTo>
                    <a:pt x="0" y="11610"/>
                  </a:lnTo>
                  <a:lnTo>
                    <a:pt x="3208" y="27520"/>
                  </a:lnTo>
                  <a:lnTo>
                    <a:pt x="5329" y="2385491"/>
                  </a:lnTo>
                  <a:lnTo>
                    <a:pt x="4367" y="2400308"/>
                  </a:lnTo>
                  <a:lnTo>
                    <a:pt x="5589" y="2408774"/>
                  </a:lnTo>
                  <a:lnTo>
                    <a:pt x="10383" y="2414063"/>
                  </a:lnTo>
                  <a:lnTo>
                    <a:pt x="20137" y="2419350"/>
                  </a:lnTo>
                  <a:lnTo>
                    <a:pt x="1982299" y="2417241"/>
                  </a:lnTo>
                  <a:lnTo>
                    <a:pt x="1998111" y="2417076"/>
                  </a:lnTo>
                  <a:lnTo>
                    <a:pt x="2005585" y="2415917"/>
                  </a:lnTo>
                  <a:lnTo>
                    <a:pt x="2006706" y="2412773"/>
                  </a:lnTo>
                  <a:lnTo>
                    <a:pt x="2003458" y="2406650"/>
                  </a:lnTo>
                  <a:lnTo>
                    <a:pt x="2016158" y="27520"/>
                  </a:lnTo>
                  <a:lnTo>
                    <a:pt x="2015761" y="14055"/>
                  </a:lnTo>
                  <a:lnTo>
                    <a:pt x="2012983" y="7140"/>
                  </a:lnTo>
                  <a:lnTo>
                    <a:pt x="2005442" y="4593"/>
                  </a:lnTo>
                  <a:lnTo>
                    <a:pt x="1990758" y="4229"/>
                  </a:lnTo>
                  <a:lnTo>
                    <a:pt x="26487" y="0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875257" y="3108566"/>
              <a:ext cx="2016760" cy="2419350"/>
            </a:xfrm>
            <a:custGeom>
              <a:avLst/>
              <a:gdLst/>
              <a:ahLst/>
              <a:cxnLst/>
              <a:rect l="l" t="t" r="r" b="b"/>
              <a:pathLst>
                <a:path w="2016760" h="2419350">
                  <a:moveTo>
                    <a:pt x="3208" y="27520"/>
                  </a:moveTo>
                  <a:lnTo>
                    <a:pt x="0" y="11610"/>
                  </a:lnTo>
                  <a:lnTo>
                    <a:pt x="1355" y="3440"/>
                  </a:lnTo>
                  <a:lnTo>
                    <a:pt x="9457" y="430"/>
                  </a:lnTo>
                  <a:lnTo>
                    <a:pt x="26487" y="0"/>
                  </a:lnTo>
                  <a:lnTo>
                    <a:pt x="1990758" y="4229"/>
                  </a:lnTo>
                  <a:lnTo>
                    <a:pt x="2005442" y="4593"/>
                  </a:lnTo>
                  <a:lnTo>
                    <a:pt x="2012983" y="7140"/>
                  </a:lnTo>
                  <a:lnTo>
                    <a:pt x="2015761" y="14055"/>
                  </a:lnTo>
                  <a:lnTo>
                    <a:pt x="2016158" y="27520"/>
                  </a:lnTo>
                  <a:lnTo>
                    <a:pt x="2003458" y="2406650"/>
                  </a:lnTo>
                  <a:lnTo>
                    <a:pt x="2006706" y="2412773"/>
                  </a:lnTo>
                  <a:lnTo>
                    <a:pt x="2005585" y="2415917"/>
                  </a:lnTo>
                  <a:lnTo>
                    <a:pt x="1998111" y="2417076"/>
                  </a:lnTo>
                  <a:lnTo>
                    <a:pt x="1982299" y="2417241"/>
                  </a:lnTo>
                  <a:lnTo>
                    <a:pt x="20137" y="2419350"/>
                  </a:lnTo>
                  <a:lnTo>
                    <a:pt x="10383" y="2414063"/>
                  </a:lnTo>
                  <a:lnTo>
                    <a:pt x="5589" y="2408774"/>
                  </a:lnTo>
                  <a:lnTo>
                    <a:pt x="4367" y="2400308"/>
                  </a:lnTo>
                  <a:lnTo>
                    <a:pt x="5329" y="2385491"/>
                  </a:lnTo>
                  <a:lnTo>
                    <a:pt x="3208" y="27520"/>
                  </a:lnTo>
                  <a:close/>
                </a:path>
                <a:path w="2016760" h="2419350">
                  <a:moveTo>
                    <a:pt x="37079" y="57150"/>
                  </a:moveTo>
                  <a:lnTo>
                    <a:pt x="38529" y="43691"/>
                  </a:lnTo>
                  <a:lnTo>
                    <a:pt x="40776" y="36780"/>
                  </a:lnTo>
                  <a:lnTo>
                    <a:pt x="45406" y="34234"/>
                  </a:lnTo>
                  <a:lnTo>
                    <a:pt x="54008" y="33870"/>
                  </a:lnTo>
                  <a:lnTo>
                    <a:pt x="1973829" y="38100"/>
                  </a:lnTo>
                  <a:lnTo>
                    <a:pt x="1984408" y="40220"/>
                  </a:lnTo>
                  <a:lnTo>
                    <a:pt x="1984408" y="52920"/>
                  </a:lnTo>
                  <a:lnTo>
                    <a:pt x="1975949" y="2065870"/>
                  </a:lnTo>
                  <a:lnTo>
                    <a:pt x="1980476" y="2070793"/>
                  </a:lnTo>
                  <a:lnTo>
                    <a:pt x="1980440" y="2073536"/>
                  </a:lnTo>
                  <a:lnTo>
                    <a:pt x="1974455" y="2075091"/>
                  </a:lnTo>
                  <a:lnTo>
                    <a:pt x="1961129" y="2076450"/>
                  </a:lnTo>
                  <a:lnTo>
                    <a:pt x="45537" y="2082800"/>
                  </a:lnTo>
                  <a:lnTo>
                    <a:pt x="39187" y="2076450"/>
                  </a:lnTo>
                  <a:lnTo>
                    <a:pt x="39187" y="2063750"/>
                  </a:lnTo>
                  <a:lnTo>
                    <a:pt x="37079" y="5715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165803" y="3209112"/>
              <a:ext cx="319405" cy="101600"/>
            </a:xfrm>
            <a:custGeom>
              <a:avLst/>
              <a:gdLst/>
              <a:ahLst/>
              <a:cxnLst/>
              <a:rect l="l" t="t" r="r" b="b"/>
              <a:pathLst>
                <a:path w="319404" h="101600">
                  <a:moveTo>
                    <a:pt x="319087" y="98856"/>
                  </a:moveTo>
                  <a:lnTo>
                    <a:pt x="319087" y="100368"/>
                  </a:lnTo>
                  <a:lnTo>
                    <a:pt x="317855" y="101600"/>
                  </a:lnTo>
                  <a:lnTo>
                    <a:pt x="316344" y="101600"/>
                  </a:lnTo>
                  <a:lnTo>
                    <a:pt x="2730" y="101600"/>
                  </a:lnTo>
                  <a:lnTo>
                    <a:pt x="1219" y="101600"/>
                  </a:lnTo>
                  <a:lnTo>
                    <a:pt x="0" y="100368"/>
                  </a:lnTo>
                  <a:lnTo>
                    <a:pt x="0" y="98856"/>
                  </a:lnTo>
                  <a:lnTo>
                    <a:pt x="0" y="2743"/>
                  </a:lnTo>
                  <a:lnTo>
                    <a:pt x="0" y="1219"/>
                  </a:lnTo>
                  <a:lnTo>
                    <a:pt x="1219" y="0"/>
                  </a:lnTo>
                  <a:lnTo>
                    <a:pt x="2730" y="0"/>
                  </a:lnTo>
                  <a:lnTo>
                    <a:pt x="316344" y="0"/>
                  </a:lnTo>
                  <a:lnTo>
                    <a:pt x="317855" y="0"/>
                  </a:lnTo>
                  <a:lnTo>
                    <a:pt x="319087" y="1219"/>
                  </a:lnTo>
                  <a:lnTo>
                    <a:pt x="319087" y="2743"/>
                  </a:lnTo>
                  <a:lnTo>
                    <a:pt x="319087" y="98856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914978" y="3320236"/>
              <a:ext cx="600075" cy="1846580"/>
            </a:xfrm>
            <a:custGeom>
              <a:avLst/>
              <a:gdLst/>
              <a:ahLst/>
              <a:cxnLst/>
              <a:rect l="l" t="t" r="r" b="b"/>
              <a:pathLst>
                <a:path w="600075" h="1846579">
                  <a:moveTo>
                    <a:pt x="581660" y="210997"/>
                  </a:moveTo>
                  <a:lnTo>
                    <a:pt x="580224" y="204393"/>
                  </a:lnTo>
                  <a:lnTo>
                    <a:pt x="575208" y="201968"/>
                  </a:lnTo>
                  <a:lnTo>
                    <a:pt x="565150" y="201625"/>
                  </a:lnTo>
                  <a:lnTo>
                    <a:pt x="30162" y="198450"/>
                  </a:lnTo>
                  <a:lnTo>
                    <a:pt x="15570" y="198793"/>
                  </a:lnTo>
                  <a:lnTo>
                    <a:pt x="8724" y="201218"/>
                  </a:lnTo>
                  <a:lnTo>
                    <a:pt x="7835" y="207822"/>
                  </a:lnTo>
                  <a:lnTo>
                    <a:pt x="11112" y="220675"/>
                  </a:lnTo>
                  <a:lnTo>
                    <a:pt x="12700" y="1846262"/>
                  </a:lnTo>
                  <a:lnTo>
                    <a:pt x="568325" y="1846262"/>
                  </a:lnTo>
                  <a:lnTo>
                    <a:pt x="577850" y="1844675"/>
                  </a:lnTo>
                  <a:lnTo>
                    <a:pt x="579437" y="1835150"/>
                  </a:lnTo>
                  <a:lnTo>
                    <a:pt x="577850" y="360362"/>
                  </a:lnTo>
                  <a:lnTo>
                    <a:pt x="581025" y="223850"/>
                  </a:lnTo>
                  <a:lnTo>
                    <a:pt x="581660" y="210997"/>
                  </a:lnTo>
                  <a:close/>
                </a:path>
                <a:path w="600075" h="1846579">
                  <a:moveTo>
                    <a:pt x="600075" y="3962"/>
                  </a:moveTo>
                  <a:lnTo>
                    <a:pt x="596214" y="0"/>
                  </a:lnTo>
                  <a:lnTo>
                    <a:pt x="3848" y="0"/>
                  </a:lnTo>
                  <a:lnTo>
                    <a:pt x="0" y="3962"/>
                  </a:lnTo>
                  <a:lnTo>
                    <a:pt x="0" y="192887"/>
                  </a:lnTo>
                  <a:lnTo>
                    <a:pt x="3848" y="196862"/>
                  </a:lnTo>
                  <a:lnTo>
                    <a:pt x="596214" y="196862"/>
                  </a:lnTo>
                  <a:lnTo>
                    <a:pt x="600075" y="192887"/>
                  </a:lnTo>
                  <a:lnTo>
                    <a:pt x="600075" y="188010"/>
                  </a:lnTo>
                  <a:lnTo>
                    <a:pt x="600075" y="3962"/>
                  </a:lnTo>
                  <a:close/>
                </a:path>
              </a:pathLst>
            </a:custGeom>
            <a:solidFill>
              <a:srgbClr val="3F403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961015" y="3572649"/>
              <a:ext cx="370205" cy="69850"/>
            </a:xfrm>
            <a:custGeom>
              <a:avLst/>
              <a:gdLst/>
              <a:ahLst/>
              <a:cxnLst/>
              <a:rect l="l" t="t" r="r" b="b"/>
              <a:pathLst>
                <a:path w="370204" h="69850">
                  <a:moveTo>
                    <a:pt x="128587" y="69850"/>
                  </a:moveTo>
                  <a:lnTo>
                    <a:pt x="0" y="69850"/>
                  </a:lnTo>
                  <a:lnTo>
                    <a:pt x="0" y="1587"/>
                  </a:lnTo>
                  <a:lnTo>
                    <a:pt x="128587" y="1587"/>
                  </a:lnTo>
                  <a:lnTo>
                    <a:pt x="128587" y="69850"/>
                  </a:lnTo>
                  <a:close/>
                </a:path>
                <a:path w="370204" h="69850">
                  <a:moveTo>
                    <a:pt x="369887" y="68262"/>
                  </a:moveTo>
                  <a:lnTo>
                    <a:pt x="249237" y="68262"/>
                  </a:lnTo>
                  <a:lnTo>
                    <a:pt x="249237" y="0"/>
                  </a:lnTo>
                  <a:lnTo>
                    <a:pt x="369887" y="0"/>
                  </a:lnTo>
                  <a:lnTo>
                    <a:pt x="369887" y="6826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010228" y="3583762"/>
              <a:ext cx="38100" cy="38100"/>
            </a:xfrm>
            <a:custGeom>
              <a:avLst/>
              <a:gdLst/>
              <a:ahLst/>
              <a:cxnLst/>
              <a:rect l="l" t="t" r="r" b="b"/>
              <a:pathLst>
                <a:path w="38100" h="38100">
                  <a:moveTo>
                    <a:pt x="19050" y="0"/>
                  </a:moveTo>
                  <a:lnTo>
                    <a:pt x="11631" y="1496"/>
                  </a:lnTo>
                  <a:lnTo>
                    <a:pt x="5576" y="5576"/>
                  </a:lnTo>
                  <a:lnTo>
                    <a:pt x="1496" y="11631"/>
                  </a:lnTo>
                  <a:lnTo>
                    <a:pt x="0" y="19050"/>
                  </a:lnTo>
                  <a:lnTo>
                    <a:pt x="1496" y="26462"/>
                  </a:lnTo>
                  <a:lnTo>
                    <a:pt x="5576" y="32518"/>
                  </a:lnTo>
                  <a:lnTo>
                    <a:pt x="11631" y="36602"/>
                  </a:lnTo>
                  <a:lnTo>
                    <a:pt x="19050" y="38100"/>
                  </a:lnTo>
                  <a:lnTo>
                    <a:pt x="26462" y="36602"/>
                  </a:lnTo>
                  <a:lnTo>
                    <a:pt x="32518" y="32518"/>
                  </a:lnTo>
                  <a:lnTo>
                    <a:pt x="36602" y="26462"/>
                  </a:lnTo>
                  <a:lnTo>
                    <a:pt x="38100" y="19050"/>
                  </a:lnTo>
                  <a:lnTo>
                    <a:pt x="36602" y="11631"/>
                  </a:lnTo>
                  <a:lnTo>
                    <a:pt x="32518" y="5576"/>
                  </a:lnTo>
                  <a:lnTo>
                    <a:pt x="26462" y="1496"/>
                  </a:lnTo>
                  <a:lnTo>
                    <a:pt x="190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010228" y="3583762"/>
              <a:ext cx="282575" cy="43180"/>
            </a:xfrm>
            <a:custGeom>
              <a:avLst/>
              <a:gdLst/>
              <a:ahLst/>
              <a:cxnLst/>
              <a:rect l="l" t="t" r="r" b="b"/>
              <a:pathLst>
                <a:path w="282575" h="43179">
                  <a:moveTo>
                    <a:pt x="38100" y="19050"/>
                  </a:moveTo>
                  <a:lnTo>
                    <a:pt x="36602" y="26462"/>
                  </a:lnTo>
                  <a:lnTo>
                    <a:pt x="32518" y="32518"/>
                  </a:lnTo>
                  <a:lnTo>
                    <a:pt x="26462" y="36602"/>
                  </a:lnTo>
                  <a:lnTo>
                    <a:pt x="19050" y="38100"/>
                  </a:lnTo>
                  <a:lnTo>
                    <a:pt x="11631" y="36602"/>
                  </a:lnTo>
                  <a:lnTo>
                    <a:pt x="5576" y="32518"/>
                  </a:lnTo>
                  <a:lnTo>
                    <a:pt x="1496" y="26462"/>
                  </a:lnTo>
                  <a:lnTo>
                    <a:pt x="0" y="19050"/>
                  </a:lnTo>
                  <a:lnTo>
                    <a:pt x="1496" y="11631"/>
                  </a:lnTo>
                  <a:lnTo>
                    <a:pt x="5576" y="5576"/>
                  </a:lnTo>
                  <a:lnTo>
                    <a:pt x="11631" y="1496"/>
                  </a:lnTo>
                  <a:lnTo>
                    <a:pt x="19050" y="0"/>
                  </a:lnTo>
                  <a:lnTo>
                    <a:pt x="26462" y="1496"/>
                  </a:lnTo>
                  <a:lnTo>
                    <a:pt x="32518" y="5576"/>
                  </a:lnTo>
                  <a:lnTo>
                    <a:pt x="36602" y="11631"/>
                  </a:lnTo>
                  <a:lnTo>
                    <a:pt x="38100" y="19050"/>
                  </a:lnTo>
                  <a:close/>
                </a:path>
                <a:path w="282575" h="43179">
                  <a:moveTo>
                    <a:pt x="282575" y="23812"/>
                  </a:moveTo>
                  <a:lnTo>
                    <a:pt x="281077" y="31225"/>
                  </a:lnTo>
                  <a:lnTo>
                    <a:pt x="276993" y="37280"/>
                  </a:lnTo>
                  <a:lnTo>
                    <a:pt x="270937" y="41364"/>
                  </a:lnTo>
                  <a:lnTo>
                    <a:pt x="263525" y="42862"/>
                  </a:lnTo>
                  <a:lnTo>
                    <a:pt x="256106" y="41364"/>
                  </a:lnTo>
                  <a:lnTo>
                    <a:pt x="250051" y="37280"/>
                  </a:lnTo>
                  <a:lnTo>
                    <a:pt x="245971" y="31225"/>
                  </a:lnTo>
                  <a:lnTo>
                    <a:pt x="244475" y="23812"/>
                  </a:lnTo>
                  <a:lnTo>
                    <a:pt x="245971" y="16394"/>
                  </a:lnTo>
                  <a:lnTo>
                    <a:pt x="250051" y="10339"/>
                  </a:lnTo>
                  <a:lnTo>
                    <a:pt x="256106" y="6258"/>
                  </a:lnTo>
                  <a:lnTo>
                    <a:pt x="263525" y="4762"/>
                  </a:lnTo>
                  <a:lnTo>
                    <a:pt x="270937" y="6258"/>
                  </a:lnTo>
                  <a:lnTo>
                    <a:pt x="276993" y="10339"/>
                  </a:lnTo>
                  <a:lnTo>
                    <a:pt x="281077" y="16394"/>
                  </a:lnTo>
                  <a:lnTo>
                    <a:pt x="282575" y="2381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329315" y="3555199"/>
              <a:ext cx="116205" cy="109855"/>
            </a:xfrm>
            <a:custGeom>
              <a:avLst/>
              <a:gdLst/>
              <a:ahLst/>
              <a:cxnLst/>
              <a:rect l="l" t="t" r="r" b="b"/>
              <a:pathLst>
                <a:path w="116204" h="109854">
                  <a:moveTo>
                    <a:pt x="115887" y="54749"/>
                  </a:moveTo>
                  <a:lnTo>
                    <a:pt x="111328" y="33439"/>
                  </a:lnTo>
                  <a:lnTo>
                    <a:pt x="98907" y="16027"/>
                  </a:lnTo>
                  <a:lnTo>
                    <a:pt x="80492" y="4292"/>
                  </a:lnTo>
                  <a:lnTo>
                    <a:pt x="57937" y="0"/>
                  </a:lnTo>
                  <a:lnTo>
                    <a:pt x="35382" y="4292"/>
                  </a:lnTo>
                  <a:lnTo>
                    <a:pt x="16967" y="16027"/>
                  </a:lnTo>
                  <a:lnTo>
                    <a:pt x="4546" y="33439"/>
                  </a:lnTo>
                  <a:lnTo>
                    <a:pt x="0" y="54749"/>
                  </a:lnTo>
                  <a:lnTo>
                    <a:pt x="4546" y="76073"/>
                  </a:lnTo>
                  <a:lnTo>
                    <a:pt x="16967" y="93484"/>
                  </a:lnTo>
                  <a:lnTo>
                    <a:pt x="35382" y="105232"/>
                  </a:lnTo>
                  <a:lnTo>
                    <a:pt x="57937" y="109524"/>
                  </a:lnTo>
                  <a:lnTo>
                    <a:pt x="80492" y="105232"/>
                  </a:lnTo>
                  <a:lnTo>
                    <a:pt x="98907" y="93484"/>
                  </a:lnTo>
                  <a:lnTo>
                    <a:pt x="111328" y="76073"/>
                  </a:lnTo>
                  <a:lnTo>
                    <a:pt x="115887" y="547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381169" y="3617099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12700" y="0"/>
                  </a:moveTo>
                  <a:lnTo>
                    <a:pt x="533" y="0"/>
                  </a:lnTo>
                  <a:lnTo>
                    <a:pt x="0" y="3695"/>
                  </a:lnTo>
                  <a:lnTo>
                    <a:pt x="8470" y="3695"/>
                  </a:lnTo>
                  <a:lnTo>
                    <a:pt x="8470" y="13220"/>
                  </a:lnTo>
                  <a:lnTo>
                    <a:pt x="12700" y="13220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092244" y="3596995"/>
              <a:ext cx="116205" cy="22225"/>
            </a:xfrm>
            <a:custGeom>
              <a:avLst/>
              <a:gdLst/>
              <a:ahLst/>
              <a:cxnLst/>
              <a:rect l="l" t="t" r="r" b="b"/>
              <a:pathLst>
                <a:path w="116204" h="22225">
                  <a:moveTo>
                    <a:pt x="21170" y="0"/>
                  </a:moveTo>
                  <a:lnTo>
                    <a:pt x="0" y="0"/>
                  </a:lnTo>
                  <a:lnTo>
                    <a:pt x="0" y="22225"/>
                  </a:lnTo>
                  <a:lnTo>
                    <a:pt x="21170" y="22225"/>
                  </a:lnTo>
                  <a:lnTo>
                    <a:pt x="21170" y="0"/>
                  </a:lnTo>
                  <a:close/>
                </a:path>
                <a:path w="116204" h="22225">
                  <a:moveTo>
                    <a:pt x="115887" y="0"/>
                  </a:moveTo>
                  <a:lnTo>
                    <a:pt x="94716" y="0"/>
                  </a:lnTo>
                  <a:lnTo>
                    <a:pt x="94716" y="22225"/>
                  </a:lnTo>
                  <a:lnTo>
                    <a:pt x="115887" y="22225"/>
                  </a:lnTo>
                  <a:lnTo>
                    <a:pt x="115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958247" y="3689349"/>
              <a:ext cx="507365" cy="1460500"/>
            </a:xfrm>
            <a:custGeom>
              <a:avLst/>
              <a:gdLst/>
              <a:ahLst/>
              <a:cxnLst/>
              <a:rect l="l" t="t" r="r" b="b"/>
              <a:pathLst>
                <a:path w="507364" h="1460500">
                  <a:moveTo>
                    <a:pt x="507098" y="0"/>
                  </a:moveTo>
                  <a:lnTo>
                    <a:pt x="476262" y="0"/>
                  </a:lnTo>
                  <a:lnTo>
                    <a:pt x="476262" y="26670"/>
                  </a:lnTo>
                  <a:lnTo>
                    <a:pt x="476262" y="1426210"/>
                  </a:lnTo>
                  <a:lnTo>
                    <a:pt x="30822" y="1426210"/>
                  </a:lnTo>
                  <a:lnTo>
                    <a:pt x="30822" y="26670"/>
                  </a:lnTo>
                  <a:lnTo>
                    <a:pt x="476262" y="26670"/>
                  </a:lnTo>
                  <a:lnTo>
                    <a:pt x="476262" y="0"/>
                  </a:lnTo>
                  <a:lnTo>
                    <a:pt x="0" y="0"/>
                  </a:lnTo>
                  <a:lnTo>
                    <a:pt x="0" y="26339"/>
                  </a:lnTo>
                  <a:lnTo>
                    <a:pt x="0" y="26670"/>
                  </a:lnTo>
                  <a:lnTo>
                    <a:pt x="0" y="1426210"/>
                  </a:lnTo>
                  <a:lnTo>
                    <a:pt x="0" y="1460500"/>
                  </a:lnTo>
                  <a:lnTo>
                    <a:pt x="507098" y="1460500"/>
                  </a:lnTo>
                  <a:lnTo>
                    <a:pt x="507098" y="26339"/>
                  </a:lnTo>
                  <a:lnTo>
                    <a:pt x="5070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988866" y="3715689"/>
              <a:ext cx="445770" cy="1400175"/>
            </a:xfrm>
            <a:custGeom>
              <a:avLst/>
              <a:gdLst/>
              <a:ahLst/>
              <a:cxnLst/>
              <a:rect l="l" t="t" r="r" b="b"/>
              <a:pathLst>
                <a:path w="445770" h="1400175">
                  <a:moveTo>
                    <a:pt x="445643" y="0"/>
                  </a:moveTo>
                  <a:lnTo>
                    <a:pt x="0" y="0"/>
                  </a:lnTo>
                  <a:lnTo>
                    <a:pt x="0" y="1400111"/>
                  </a:lnTo>
                  <a:lnTo>
                    <a:pt x="445643" y="1400111"/>
                  </a:lnTo>
                  <a:lnTo>
                    <a:pt x="445643" y="0"/>
                  </a:lnTo>
                  <a:close/>
                </a:path>
              </a:pathLst>
            </a:custGeom>
            <a:solidFill>
              <a:srgbClr val="454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000804" y="3731983"/>
              <a:ext cx="200025" cy="53340"/>
            </a:xfrm>
            <a:custGeom>
              <a:avLst/>
              <a:gdLst/>
              <a:ahLst/>
              <a:cxnLst/>
              <a:rect l="l" t="t" r="r" b="b"/>
              <a:pathLst>
                <a:path w="200025" h="53339">
                  <a:moveTo>
                    <a:pt x="9017" y="8280"/>
                  </a:moveTo>
                  <a:lnTo>
                    <a:pt x="6705" y="6311"/>
                  </a:lnTo>
                  <a:lnTo>
                    <a:pt x="8026" y="5448"/>
                  </a:lnTo>
                  <a:lnTo>
                    <a:pt x="8382" y="5219"/>
                  </a:lnTo>
                  <a:lnTo>
                    <a:pt x="8597" y="1981"/>
                  </a:lnTo>
                  <a:lnTo>
                    <a:pt x="6705" y="254"/>
                  </a:lnTo>
                  <a:lnTo>
                    <a:pt x="5461" y="0"/>
                  </a:lnTo>
                  <a:lnTo>
                    <a:pt x="0" y="0"/>
                  </a:lnTo>
                  <a:lnTo>
                    <a:pt x="0" y="1536"/>
                  </a:lnTo>
                  <a:lnTo>
                    <a:pt x="1892" y="1536"/>
                  </a:lnTo>
                  <a:lnTo>
                    <a:pt x="5664" y="1765"/>
                  </a:lnTo>
                  <a:lnTo>
                    <a:pt x="6705" y="3048"/>
                  </a:lnTo>
                  <a:lnTo>
                    <a:pt x="6299" y="5003"/>
                  </a:lnTo>
                  <a:lnTo>
                    <a:pt x="1892" y="5448"/>
                  </a:lnTo>
                  <a:lnTo>
                    <a:pt x="1892" y="1625"/>
                  </a:lnTo>
                  <a:lnTo>
                    <a:pt x="0" y="1536"/>
                  </a:lnTo>
                  <a:lnTo>
                    <a:pt x="0" y="7200"/>
                  </a:lnTo>
                  <a:lnTo>
                    <a:pt x="1892" y="7200"/>
                  </a:lnTo>
                  <a:lnTo>
                    <a:pt x="6083" y="7404"/>
                  </a:lnTo>
                  <a:lnTo>
                    <a:pt x="7137" y="8928"/>
                  </a:lnTo>
                  <a:lnTo>
                    <a:pt x="6705" y="11112"/>
                  </a:lnTo>
                  <a:lnTo>
                    <a:pt x="1892" y="11544"/>
                  </a:lnTo>
                  <a:lnTo>
                    <a:pt x="1892" y="7264"/>
                  </a:lnTo>
                  <a:lnTo>
                    <a:pt x="0" y="7200"/>
                  </a:lnTo>
                  <a:lnTo>
                    <a:pt x="0" y="13068"/>
                  </a:lnTo>
                  <a:lnTo>
                    <a:pt x="6921" y="12839"/>
                  </a:lnTo>
                  <a:lnTo>
                    <a:pt x="8166" y="11544"/>
                  </a:lnTo>
                  <a:lnTo>
                    <a:pt x="9017" y="10668"/>
                  </a:lnTo>
                  <a:lnTo>
                    <a:pt x="9017" y="8280"/>
                  </a:lnTo>
                  <a:close/>
                </a:path>
                <a:path w="200025" h="53339">
                  <a:moveTo>
                    <a:pt x="20345" y="13068"/>
                  </a:moveTo>
                  <a:lnTo>
                    <a:pt x="18859" y="7404"/>
                  </a:lnTo>
                  <a:lnTo>
                    <a:pt x="17614" y="6311"/>
                  </a:lnTo>
                  <a:lnTo>
                    <a:pt x="19304" y="5664"/>
                  </a:lnTo>
                  <a:lnTo>
                    <a:pt x="19913" y="2413"/>
                  </a:lnTo>
                  <a:lnTo>
                    <a:pt x="17805" y="254"/>
                  </a:lnTo>
                  <a:lnTo>
                    <a:pt x="17195" y="0"/>
                  </a:lnTo>
                  <a:lnTo>
                    <a:pt x="10909" y="0"/>
                  </a:lnTo>
                  <a:lnTo>
                    <a:pt x="10909" y="1536"/>
                  </a:lnTo>
                  <a:lnTo>
                    <a:pt x="12788" y="1536"/>
                  </a:lnTo>
                  <a:lnTo>
                    <a:pt x="16560" y="1765"/>
                  </a:lnTo>
                  <a:lnTo>
                    <a:pt x="17805" y="3048"/>
                  </a:lnTo>
                  <a:lnTo>
                    <a:pt x="17411" y="5219"/>
                  </a:lnTo>
                  <a:lnTo>
                    <a:pt x="12788" y="5664"/>
                  </a:lnTo>
                  <a:lnTo>
                    <a:pt x="12788" y="1612"/>
                  </a:lnTo>
                  <a:lnTo>
                    <a:pt x="10909" y="1536"/>
                  </a:lnTo>
                  <a:lnTo>
                    <a:pt x="10909" y="7404"/>
                  </a:lnTo>
                  <a:lnTo>
                    <a:pt x="11557" y="7429"/>
                  </a:lnTo>
                  <a:lnTo>
                    <a:pt x="10909" y="7429"/>
                  </a:lnTo>
                  <a:lnTo>
                    <a:pt x="10909" y="13068"/>
                  </a:lnTo>
                  <a:lnTo>
                    <a:pt x="12788" y="13068"/>
                  </a:lnTo>
                  <a:lnTo>
                    <a:pt x="12788" y="7480"/>
                  </a:lnTo>
                  <a:lnTo>
                    <a:pt x="16776" y="7632"/>
                  </a:lnTo>
                  <a:lnTo>
                    <a:pt x="18237" y="13068"/>
                  </a:lnTo>
                  <a:lnTo>
                    <a:pt x="20345" y="13068"/>
                  </a:lnTo>
                  <a:close/>
                </a:path>
                <a:path w="200025" h="53339">
                  <a:moveTo>
                    <a:pt x="30175" y="11544"/>
                  </a:moveTo>
                  <a:lnTo>
                    <a:pt x="23698" y="11544"/>
                  </a:lnTo>
                  <a:lnTo>
                    <a:pt x="23698" y="7404"/>
                  </a:lnTo>
                  <a:lnTo>
                    <a:pt x="29768" y="7404"/>
                  </a:lnTo>
                  <a:lnTo>
                    <a:pt x="29768" y="5664"/>
                  </a:lnTo>
                  <a:lnTo>
                    <a:pt x="23698" y="5664"/>
                  </a:lnTo>
                  <a:lnTo>
                    <a:pt x="23698" y="1765"/>
                  </a:lnTo>
                  <a:lnTo>
                    <a:pt x="29972" y="1765"/>
                  </a:lnTo>
                  <a:lnTo>
                    <a:pt x="29972" y="0"/>
                  </a:lnTo>
                  <a:lnTo>
                    <a:pt x="21805" y="0"/>
                  </a:lnTo>
                  <a:lnTo>
                    <a:pt x="21805" y="13068"/>
                  </a:lnTo>
                  <a:lnTo>
                    <a:pt x="30175" y="13068"/>
                  </a:lnTo>
                  <a:lnTo>
                    <a:pt x="30175" y="11544"/>
                  </a:lnTo>
                  <a:close/>
                </a:path>
                <a:path w="200025" h="53339">
                  <a:moveTo>
                    <a:pt x="43180" y="13068"/>
                  </a:moveTo>
                  <a:lnTo>
                    <a:pt x="42557" y="11747"/>
                  </a:lnTo>
                  <a:lnTo>
                    <a:pt x="42341" y="10896"/>
                  </a:lnTo>
                  <a:lnTo>
                    <a:pt x="42138" y="10896"/>
                  </a:lnTo>
                  <a:lnTo>
                    <a:pt x="42138" y="10248"/>
                  </a:lnTo>
                  <a:lnTo>
                    <a:pt x="41935" y="10248"/>
                  </a:lnTo>
                  <a:lnTo>
                    <a:pt x="41935" y="9804"/>
                  </a:lnTo>
                  <a:lnTo>
                    <a:pt x="41732" y="9804"/>
                  </a:lnTo>
                  <a:lnTo>
                    <a:pt x="41135" y="8280"/>
                  </a:lnTo>
                  <a:lnTo>
                    <a:pt x="39001" y="2794"/>
                  </a:lnTo>
                  <a:lnTo>
                    <a:pt x="39001" y="8280"/>
                  </a:lnTo>
                  <a:lnTo>
                    <a:pt x="34378" y="8280"/>
                  </a:lnTo>
                  <a:lnTo>
                    <a:pt x="36690" y="2197"/>
                  </a:lnTo>
                  <a:lnTo>
                    <a:pt x="36906" y="2197"/>
                  </a:lnTo>
                  <a:lnTo>
                    <a:pt x="39001" y="8280"/>
                  </a:lnTo>
                  <a:lnTo>
                    <a:pt x="39001" y="2794"/>
                  </a:lnTo>
                  <a:lnTo>
                    <a:pt x="38773" y="2197"/>
                  </a:lnTo>
                  <a:lnTo>
                    <a:pt x="37947" y="0"/>
                  </a:lnTo>
                  <a:lnTo>
                    <a:pt x="35852" y="0"/>
                  </a:lnTo>
                  <a:lnTo>
                    <a:pt x="30391" y="13068"/>
                  </a:lnTo>
                  <a:lnTo>
                    <a:pt x="32499" y="13068"/>
                  </a:lnTo>
                  <a:lnTo>
                    <a:pt x="33756" y="9804"/>
                  </a:lnTo>
                  <a:lnTo>
                    <a:pt x="39624" y="9804"/>
                  </a:lnTo>
                  <a:lnTo>
                    <a:pt x="40055" y="10668"/>
                  </a:lnTo>
                  <a:lnTo>
                    <a:pt x="40055" y="11112"/>
                  </a:lnTo>
                  <a:lnTo>
                    <a:pt x="40246" y="11112"/>
                  </a:lnTo>
                  <a:lnTo>
                    <a:pt x="40246" y="11747"/>
                  </a:lnTo>
                  <a:lnTo>
                    <a:pt x="40462" y="11747"/>
                  </a:lnTo>
                  <a:lnTo>
                    <a:pt x="40462" y="12192"/>
                  </a:lnTo>
                  <a:lnTo>
                    <a:pt x="40665" y="12192"/>
                  </a:lnTo>
                  <a:lnTo>
                    <a:pt x="40665" y="12839"/>
                  </a:lnTo>
                  <a:lnTo>
                    <a:pt x="40881" y="12839"/>
                  </a:lnTo>
                  <a:lnTo>
                    <a:pt x="40881" y="13068"/>
                  </a:lnTo>
                  <a:lnTo>
                    <a:pt x="43180" y="13068"/>
                  </a:lnTo>
                  <a:close/>
                </a:path>
                <a:path w="200025" h="53339">
                  <a:moveTo>
                    <a:pt x="45694" y="6565"/>
                  </a:moveTo>
                  <a:lnTo>
                    <a:pt x="43815" y="6565"/>
                  </a:lnTo>
                  <a:lnTo>
                    <a:pt x="43815" y="13068"/>
                  </a:lnTo>
                  <a:lnTo>
                    <a:pt x="45694" y="13068"/>
                  </a:lnTo>
                  <a:lnTo>
                    <a:pt x="45694" y="6565"/>
                  </a:lnTo>
                  <a:close/>
                </a:path>
                <a:path w="200025" h="53339">
                  <a:moveTo>
                    <a:pt x="53886" y="13068"/>
                  </a:moveTo>
                  <a:lnTo>
                    <a:pt x="53035" y="12192"/>
                  </a:lnTo>
                  <a:lnTo>
                    <a:pt x="53035" y="11747"/>
                  </a:lnTo>
                  <a:lnTo>
                    <a:pt x="52819" y="11747"/>
                  </a:lnTo>
                  <a:lnTo>
                    <a:pt x="50939" y="9575"/>
                  </a:lnTo>
                  <a:lnTo>
                    <a:pt x="48844" y="7404"/>
                  </a:lnTo>
                  <a:lnTo>
                    <a:pt x="48844" y="6985"/>
                  </a:lnTo>
                  <a:lnTo>
                    <a:pt x="48641" y="6985"/>
                  </a:lnTo>
                  <a:lnTo>
                    <a:pt x="47802" y="5892"/>
                  </a:lnTo>
                  <a:lnTo>
                    <a:pt x="53454" y="0"/>
                  </a:lnTo>
                  <a:lnTo>
                    <a:pt x="50939" y="0"/>
                  </a:lnTo>
                  <a:lnTo>
                    <a:pt x="50939" y="254"/>
                  </a:lnTo>
                  <a:lnTo>
                    <a:pt x="45694" y="5448"/>
                  </a:lnTo>
                  <a:lnTo>
                    <a:pt x="45694" y="0"/>
                  </a:lnTo>
                  <a:lnTo>
                    <a:pt x="43815" y="0"/>
                  </a:lnTo>
                  <a:lnTo>
                    <a:pt x="43815" y="6540"/>
                  </a:lnTo>
                  <a:lnTo>
                    <a:pt x="45923" y="6540"/>
                  </a:lnTo>
                  <a:lnTo>
                    <a:pt x="47599" y="8712"/>
                  </a:lnTo>
                  <a:lnTo>
                    <a:pt x="47802" y="8712"/>
                  </a:lnTo>
                  <a:lnTo>
                    <a:pt x="48641" y="9575"/>
                  </a:lnTo>
                  <a:lnTo>
                    <a:pt x="48641" y="10007"/>
                  </a:lnTo>
                  <a:lnTo>
                    <a:pt x="48844" y="10007"/>
                  </a:lnTo>
                  <a:lnTo>
                    <a:pt x="50520" y="11747"/>
                  </a:lnTo>
                  <a:lnTo>
                    <a:pt x="50520" y="12192"/>
                  </a:lnTo>
                  <a:lnTo>
                    <a:pt x="50736" y="12192"/>
                  </a:lnTo>
                  <a:lnTo>
                    <a:pt x="51371" y="13068"/>
                  </a:lnTo>
                  <a:lnTo>
                    <a:pt x="53886" y="13068"/>
                  </a:lnTo>
                  <a:close/>
                </a:path>
                <a:path w="200025" h="53339">
                  <a:moveTo>
                    <a:pt x="63093" y="0"/>
                  </a:moveTo>
                  <a:lnTo>
                    <a:pt x="54711" y="0"/>
                  </a:lnTo>
                  <a:lnTo>
                    <a:pt x="54711" y="13068"/>
                  </a:lnTo>
                  <a:lnTo>
                    <a:pt x="63093" y="13068"/>
                  </a:lnTo>
                  <a:lnTo>
                    <a:pt x="63093" y="11544"/>
                  </a:lnTo>
                  <a:lnTo>
                    <a:pt x="56819" y="11544"/>
                  </a:lnTo>
                  <a:lnTo>
                    <a:pt x="56819" y="7404"/>
                  </a:lnTo>
                  <a:lnTo>
                    <a:pt x="62687" y="7404"/>
                  </a:lnTo>
                  <a:lnTo>
                    <a:pt x="62687" y="5664"/>
                  </a:lnTo>
                  <a:lnTo>
                    <a:pt x="56819" y="5664"/>
                  </a:lnTo>
                  <a:lnTo>
                    <a:pt x="56819" y="1765"/>
                  </a:lnTo>
                  <a:lnTo>
                    <a:pt x="63093" y="1765"/>
                  </a:lnTo>
                  <a:lnTo>
                    <a:pt x="63093" y="0"/>
                  </a:lnTo>
                  <a:close/>
                </a:path>
                <a:path w="200025" h="53339">
                  <a:moveTo>
                    <a:pt x="74218" y="13068"/>
                  </a:moveTo>
                  <a:lnTo>
                    <a:pt x="74002" y="12623"/>
                  </a:lnTo>
                  <a:lnTo>
                    <a:pt x="74002" y="11747"/>
                  </a:lnTo>
                  <a:lnTo>
                    <a:pt x="73799" y="11747"/>
                  </a:lnTo>
                  <a:lnTo>
                    <a:pt x="73799" y="9804"/>
                  </a:lnTo>
                  <a:lnTo>
                    <a:pt x="73583" y="9804"/>
                  </a:lnTo>
                  <a:lnTo>
                    <a:pt x="73583" y="8712"/>
                  </a:lnTo>
                  <a:lnTo>
                    <a:pt x="73380" y="8712"/>
                  </a:lnTo>
                  <a:lnTo>
                    <a:pt x="73380" y="8280"/>
                  </a:lnTo>
                  <a:lnTo>
                    <a:pt x="73164" y="8280"/>
                  </a:lnTo>
                  <a:lnTo>
                    <a:pt x="73164" y="7632"/>
                  </a:lnTo>
                  <a:lnTo>
                    <a:pt x="72961" y="7632"/>
                  </a:lnTo>
                  <a:lnTo>
                    <a:pt x="72961" y="7404"/>
                  </a:lnTo>
                  <a:lnTo>
                    <a:pt x="72961" y="7200"/>
                  </a:lnTo>
                  <a:lnTo>
                    <a:pt x="72529" y="7200"/>
                  </a:lnTo>
                  <a:lnTo>
                    <a:pt x="72529" y="6985"/>
                  </a:lnTo>
                  <a:lnTo>
                    <a:pt x="72123" y="6985"/>
                  </a:lnTo>
                  <a:lnTo>
                    <a:pt x="72123" y="6743"/>
                  </a:lnTo>
                  <a:lnTo>
                    <a:pt x="71691" y="6743"/>
                  </a:lnTo>
                  <a:lnTo>
                    <a:pt x="71488" y="6311"/>
                  </a:lnTo>
                  <a:lnTo>
                    <a:pt x="72326" y="6311"/>
                  </a:lnTo>
                  <a:lnTo>
                    <a:pt x="72326" y="6096"/>
                  </a:lnTo>
                  <a:lnTo>
                    <a:pt x="73380" y="5664"/>
                  </a:lnTo>
                  <a:lnTo>
                    <a:pt x="73380" y="5219"/>
                  </a:lnTo>
                  <a:lnTo>
                    <a:pt x="73583" y="5219"/>
                  </a:lnTo>
                  <a:lnTo>
                    <a:pt x="73583" y="4800"/>
                  </a:lnTo>
                  <a:lnTo>
                    <a:pt x="73799" y="4800"/>
                  </a:lnTo>
                  <a:lnTo>
                    <a:pt x="73799" y="3924"/>
                  </a:lnTo>
                  <a:lnTo>
                    <a:pt x="74002" y="3924"/>
                  </a:lnTo>
                  <a:lnTo>
                    <a:pt x="73799" y="2197"/>
                  </a:lnTo>
                  <a:lnTo>
                    <a:pt x="73583" y="2197"/>
                  </a:lnTo>
                  <a:lnTo>
                    <a:pt x="73583" y="1765"/>
                  </a:lnTo>
                  <a:lnTo>
                    <a:pt x="73380" y="1765"/>
                  </a:lnTo>
                  <a:lnTo>
                    <a:pt x="73380" y="1536"/>
                  </a:lnTo>
                  <a:lnTo>
                    <a:pt x="73164" y="1536"/>
                  </a:lnTo>
                  <a:lnTo>
                    <a:pt x="72529" y="685"/>
                  </a:lnTo>
                  <a:lnTo>
                    <a:pt x="71907" y="685"/>
                  </a:lnTo>
                  <a:lnTo>
                    <a:pt x="71907" y="3048"/>
                  </a:lnTo>
                  <a:lnTo>
                    <a:pt x="71907" y="4152"/>
                  </a:lnTo>
                  <a:lnTo>
                    <a:pt x="71691" y="4152"/>
                  </a:lnTo>
                  <a:lnTo>
                    <a:pt x="71691" y="4800"/>
                  </a:lnTo>
                  <a:lnTo>
                    <a:pt x="71488" y="4800"/>
                  </a:lnTo>
                  <a:lnTo>
                    <a:pt x="71488" y="5219"/>
                  </a:lnTo>
                  <a:lnTo>
                    <a:pt x="70231" y="5448"/>
                  </a:lnTo>
                  <a:lnTo>
                    <a:pt x="70231" y="5664"/>
                  </a:lnTo>
                  <a:lnTo>
                    <a:pt x="66865" y="5664"/>
                  </a:lnTo>
                  <a:lnTo>
                    <a:pt x="66865" y="1536"/>
                  </a:lnTo>
                  <a:lnTo>
                    <a:pt x="70015" y="1536"/>
                  </a:lnTo>
                  <a:lnTo>
                    <a:pt x="70015" y="1765"/>
                  </a:lnTo>
                  <a:lnTo>
                    <a:pt x="71069" y="1981"/>
                  </a:lnTo>
                  <a:lnTo>
                    <a:pt x="71069" y="2197"/>
                  </a:lnTo>
                  <a:lnTo>
                    <a:pt x="71488" y="2197"/>
                  </a:lnTo>
                  <a:lnTo>
                    <a:pt x="71691" y="3048"/>
                  </a:lnTo>
                  <a:lnTo>
                    <a:pt x="71907" y="3048"/>
                  </a:lnTo>
                  <a:lnTo>
                    <a:pt x="71907" y="685"/>
                  </a:lnTo>
                  <a:lnTo>
                    <a:pt x="71907" y="444"/>
                  </a:lnTo>
                  <a:lnTo>
                    <a:pt x="71488" y="444"/>
                  </a:lnTo>
                  <a:lnTo>
                    <a:pt x="71272" y="0"/>
                  </a:lnTo>
                  <a:lnTo>
                    <a:pt x="64770" y="0"/>
                  </a:lnTo>
                  <a:lnTo>
                    <a:pt x="64770" y="13068"/>
                  </a:lnTo>
                  <a:lnTo>
                    <a:pt x="66865" y="13068"/>
                  </a:lnTo>
                  <a:lnTo>
                    <a:pt x="66865" y="7404"/>
                  </a:lnTo>
                  <a:lnTo>
                    <a:pt x="69596" y="7404"/>
                  </a:lnTo>
                  <a:lnTo>
                    <a:pt x="69596" y="7632"/>
                  </a:lnTo>
                  <a:lnTo>
                    <a:pt x="70650" y="7632"/>
                  </a:lnTo>
                  <a:lnTo>
                    <a:pt x="70650" y="7835"/>
                  </a:lnTo>
                  <a:lnTo>
                    <a:pt x="71069" y="7835"/>
                  </a:lnTo>
                  <a:lnTo>
                    <a:pt x="71069" y="8280"/>
                  </a:lnTo>
                  <a:lnTo>
                    <a:pt x="71272" y="8280"/>
                  </a:lnTo>
                  <a:lnTo>
                    <a:pt x="71272" y="8928"/>
                  </a:lnTo>
                  <a:lnTo>
                    <a:pt x="71488" y="8928"/>
                  </a:lnTo>
                  <a:lnTo>
                    <a:pt x="71488" y="9359"/>
                  </a:lnTo>
                  <a:lnTo>
                    <a:pt x="71691" y="9359"/>
                  </a:lnTo>
                  <a:lnTo>
                    <a:pt x="71691" y="10248"/>
                  </a:lnTo>
                  <a:lnTo>
                    <a:pt x="71907" y="10248"/>
                  </a:lnTo>
                  <a:lnTo>
                    <a:pt x="71907" y="11988"/>
                  </a:lnTo>
                  <a:lnTo>
                    <a:pt x="72123" y="11988"/>
                  </a:lnTo>
                  <a:lnTo>
                    <a:pt x="72123" y="13068"/>
                  </a:lnTo>
                  <a:lnTo>
                    <a:pt x="74218" y="13068"/>
                  </a:lnTo>
                  <a:close/>
                </a:path>
                <a:path w="200025" h="53339">
                  <a:moveTo>
                    <a:pt x="89928" y="0"/>
                  </a:moveTo>
                  <a:lnTo>
                    <a:pt x="79451" y="0"/>
                  </a:lnTo>
                  <a:lnTo>
                    <a:pt x="79451" y="1765"/>
                  </a:lnTo>
                  <a:lnTo>
                    <a:pt x="83642" y="1765"/>
                  </a:lnTo>
                  <a:lnTo>
                    <a:pt x="83642" y="13068"/>
                  </a:lnTo>
                  <a:lnTo>
                    <a:pt x="85750" y="13068"/>
                  </a:lnTo>
                  <a:lnTo>
                    <a:pt x="85750" y="1765"/>
                  </a:lnTo>
                  <a:lnTo>
                    <a:pt x="89928" y="1765"/>
                  </a:lnTo>
                  <a:lnTo>
                    <a:pt x="89928" y="0"/>
                  </a:lnTo>
                  <a:close/>
                </a:path>
                <a:path w="200025" h="53339">
                  <a:moveTo>
                    <a:pt x="100203" y="12623"/>
                  </a:moveTo>
                  <a:lnTo>
                    <a:pt x="99999" y="12623"/>
                  </a:lnTo>
                  <a:lnTo>
                    <a:pt x="99783" y="10896"/>
                  </a:lnTo>
                  <a:lnTo>
                    <a:pt x="99580" y="10896"/>
                  </a:lnTo>
                  <a:lnTo>
                    <a:pt x="99580" y="9804"/>
                  </a:lnTo>
                  <a:lnTo>
                    <a:pt x="99364" y="9804"/>
                  </a:lnTo>
                  <a:lnTo>
                    <a:pt x="99364" y="8509"/>
                  </a:lnTo>
                  <a:lnTo>
                    <a:pt x="99161" y="8509"/>
                  </a:lnTo>
                  <a:lnTo>
                    <a:pt x="99161" y="7632"/>
                  </a:lnTo>
                  <a:lnTo>
                    <a:pt x="98958" y="7632"/>
                  </a:lnTo>
                  <a:lnTo>
                    <a:pt x="98958" y="7404"/>
                  </a:lnTo>
                  <a:lnTo>
                    <a:pt x="98958" y="7200"/>
                  </a:lnTo>
                  <a:lnTo>
                    <a:pt x="98323" y="7200"/>
                  </a:lnTo>
                  <a:lnTo>
                    <a:pt x="98107" y="6743"/>
                  </a:lnTo>
                  <a:lnTo>
                    <a:pt x="97688" y="6743"/>
                  </a:lnTo>
                  <a:lnTo>
                    <a:pt x="97472" y="6311"/>
                  </a:lnTo>
                  <a:lnTo>
                    <a:pt x="98107" y="6311"/>
                  </a:lnTo>
                  <a:lnTo>
                    <a:pt x="98107" y="6096"/>
                  </a:lnTo>
                  <a:lnTo>
                    <a:pt x="98958" y="5892"/>
                  </a:lnTo>
                  <a:lnTo>
                    <a:pt x="98958" y="5664"/>
                  </a:lnTo>
                  <a:lnTo>
                    <a:pt x="99364" y="5448"/>
                  </a:lnTo>
                  <a:lnTo>
                    <a:pt x="99364" y="5003"/>
                  </a:lnTo>
                  <a:lnTo>
                    <a:pt x="99783" y="4800"/>
                  </a:lnTo>
                  <a:lnTo>
                    <a:pt x="99783" y="3924"/>
                  </a:lnTo>
                  <a:lnTo>
                    <a:pt x="99999" y="3924"/>
                  </a:lnTo>
                  <a:lnTo>
                    <a:pt x="99783" y="2197"/>
                  </a:lnTo>
                  <a:lnTo>
                    <a:pt x="99580" y="2197"/>
                  </a:lnTo>
                  <a:lnTo>
                    <a:pt x="99580" y="1765"/>
                  </a:lnTo>
                  <a:lnTo>
                    <a:pt x="99364" y="1765"/>
                  </a:lnTo>
                  <a:lnTo>
                    <a:pt x="99364" y="1536"/>
                  </a:lnTo>
                  <a:lnTo>
                    <a:pt x="99161" y="1536"/>
                  </a:lnTo>
                  <a:lnTo>
                    <a:pt x="98526" y="685"/>
                  </a:lnTo>
                  <a:lnTo>
                    <a:pt x="98107" y="685"/>
                  </a:lnTo>
                  <a:lnTo>
                    <a:pt x="98107" y="444"/>
                  </a:lnTo>
                  <a:lnTo>
                    <a:pt x="97904" y="419"/>
                  </a:lnTo>
                  <a:lnTo>
                    <a:pt x="97904" y="3048"/>
                  </a:lnTo>
                  <a:lnTo>
                    <a:pt x="97904" y="4152"/>
                  </a:lnTo>
                  <a:lnTo>
                    <a:pt x="97688" y="4152"/>
                  </a:lnTo>
                  <a:lnTo>
                    <a:pt x="97688" y="4800"/>
                  </a:lnTo>
                  <a:lnTo>
                    <a:pt x="97269" y="5219"/>
                  </a:lnTo>
                  <a:lnTo>
                    <a:pt x="96850" y="5219"/>
                  </a:lnTo>
                  <a:lnTo>
                    <a:pt x="96850" y="5448"/>
                  </a:lnTo>
                  <a:lnTo>
                    <a:pt x="96215" y="5448"/>
                  </a:lnTo>
                  <a:lnTo>
                    <a:pt x="96215" y="5664"/>
                  </a:lnTo>
                  <a:lnTo>
                    <a:pt x="92659" y="5664"/>
                  </a:lnTo>
                  <a:lnTo>
                    <a:pt x="92659" y="1536"/>
                  </a:lnTo>
                  <a:lnTo>
                    <a:pt x="95796" y="1536"/>
                  </a:lnTo>
                  <a:lnTo>
                    <a:pt x="95796" y="1765"/>
                  </a:lnTo>
                  <a:lnTo>
                    <a:pt x="96647" y="1765"/>
                  </a:lnTo>
                  <a:lnTo>
                    <a:pt x="96647" y="1981"/>
                  </a:lnTo>
                  <a:lnTo>
                    <a:pt x="97066" y="1981"/>
                  </a:lnTo>
                  <a:lnTo>
                    <a:pt x="97066" y="2197"/>
                  </a:lnTo>
                  <a:lnTo>
                    <a:pt x="97472" y="2197"/>
                  </a:lnTo>
                  <a:lnTo>
                    <a:pt x="97688" y="3048"/>
                  </a:lnTo>
                  <a:lnTo>
                    <a:pt x="97904" y="3048"/>
                  </a:lnTo>
                  <a:lnTo>
                    <a:pt x="97904" y="419"/>
                  </a:lnTo>
                  <a:lnTo>
                    <a:pt x="97066" y="254"/>
                  </a:lnTo>
                  <a:lnTo>
                    <a:pt x="97066" y="0"/>
                  </a:lnTo>
                  <a:lnTo>
                    <a:pt x="90766" y="0"/>
                  </a:lnTo>
                  <a:lnTo>
                    <a:pt x="90766" y="13068"/>
                  </a:lnTo>
                  <a:lnTo>
                    <a:pt x="92659" y="13068"/>
                  </a:lnTo>
                  <a:lnTo>
                    <a:pt x="92659" y="7404"/>
                  </a:lnTo>
                  <a:lnTo>
                    <a:pt x="95592" y="7404"/>
                  </a:lnTo>
                  <a:lnTo>
                    <a:pt x="95592" y="7632"/>
                  </a:lnTo>
                  <a:lnTo>
                    <a:pt x="96647" y="7632"/>
                  </a:lnTo>
                  <a:lnTo>
                    <a:pt x="96647" y="7835"/>
                  </a:lnTo>
                  <a:lnTo>
                    <a:pt x="97066" y="7835"/>
                  </a:lnTo>
                  <a:lnTo>
                    <a:pt x="97066" y="8280"/>
                  </a:lnTo>
                  <a:lnTo>
                    <a:pt x="97269" y="8280"/>
                  </a:lnTo>
                  <a:lnTo>
                    <a:pt x="97269" y="9144"/>
                  </a:lnTo>
                  <a:lnTo>
                    <a:pt x="97472" y="9144"/>
                  </a:lnTo>
                  <a:lnTo>
                    <a:pt x="97472" y="10248"/>
                  </a:lnTo>
                  <a:lnTo>
                    <a:pt x="97688" y="10248"/>
                  </a:lnTo>
                  <a:lnTo>
                    <a:pt x="97688" y="11988"/>
                  </a:lnTo>
                  <a:lnTo>
                    <a:pt x="97904" y="11988"/>
                  </a:lnTo>
                  <a:lnTo>
                    <a:pt x="97904" y="12839"/>
                  </a:lnTo>
                  <a:lnTo>
                    <a:pt x="98107" y="12839"/>
                  </a:lnTo>
                  <a:lnTo>
                    <a:pt x="98107" y="13068"/>
                  </a:lnTo>
                  <a:lnTo>
                    <a:pt x="100203" y="13068"/>
                  </a:lnTo>
                  <a:lnTo>
                    <a:pt x="100203" y="12623"/>
                  </a:lnTo>
                  <a:close/>
                </a:path>
                <a:path w="200025" h="53339">
                  <a:moveTo>
                    <a:pt x="103771" y="0"/>
                  </a:moveTo>
                  <a:lnTo>
                    <a:pt x="101663" y="0"/>
                  </a:lnTo>
                  <a:lnTo>
                    <a:pt x="101663" y="13068"/>
                  </a:lnTo>
                  <a:lnTo>
                    <a:pt x="103771" y="13068"/>
                  </a:lnTo>
                  <a:lnTo>
                    <a:pt x="103771" y="0"/>
                  </a:lnTo>
                  <a:close/>
                </a:path>
                <a:path w="200025" h="53339">
                  <a:moveTo>
                    <a:pt x="114871" y="2844"/>
                  </a:moveTo>
                  <a:lnTo>
                    <a:pt x="114668" y="2844"/>
                  </a:lnTo>
                  <a:lnTo>
                    <a:pt x="114668" y="1981"/>
                  </a:lnTo>
                  <a:lnTo>
                    <a:pt x="114465" y="1981"/>
                  </a:lnTo>
                  <a:lnTo>
                    <a:pt x="114249" y="1536"/>
                  </a:lnTo>
                  <a:lnTo>
                    <a:pt x="113830" y="901"/>
                  </a:lnTo>
                  <a:lnTo>
                    <a:pt x="113195" y="901"/>
                  </a:lnTo>
                  <a:lnTo>
                    <a:pt x="113195" y="685"/>
                  </a:lnTo>
                  <a:lnTo>
                    <a:pt x="112776" y="685"/>
                  </a:lnTo>
                  <a:lnTo>
                    <a:pt x="112776" y="3048"/>
                  </a:lnTo>
                  <a:lnTo>
                    <a:pt x="112776" y="4152"/>
                  </a:lnTo>
                  <a:lnTo>
                    <a:pt x="112560" y="4152"/>
                  </a:lnTo>
                  <a:lnTo>
                    <a:pt x="112560" y="4800"/>
                  </a:lnTo>
                  <a:lnTo>
                    <a:pt x="111315" y="5664"/>
                  </a:lnTo>
                  <a:lnTo>
                    <a:pt x="107950" y="5664"/>
                  </a:lnTo>
                  <a:lnTo>
                    <a:pt x="107950" y="1536"/>
                  </a:lnTo>
                  <a:lnTo>
                    <a:pt x="110693" y="1536"/>
                  </a:lnTo>
                  <a:lnTo>
                    <a:pt x="110693" y="1765"/>
                  </a:lnTo>
                  <a:lnTo>
                    <a:pt x="111518" y="1765"/>
                  </a:lnTo>
                  <a:lnTo>
                    <a:pt x="111518" y="1981"/>
                  </a:lnTo>
                  <a:lnTo>
                    <a:pt x="111950" y="1981"/>
                  </a:lnTo>
                  <a:lnTo>
                    <a:pt x="111950" y="2197"/>
                  </a:lnTo>
                  <a:lnTo>
                    <a:pt x="112356" y="2197"/>
                  </a:lnTo>
                  <a:lnTo>
                    <a:pt x="112560" y="3048"/>
                  </a:lnTo>
                  <a:lnTo>
                    <a:pt x="112776" y="3048"/>
                  </a:lnTo>
                  <a:lnTo>
                    <a:pt x="112776" y="685"/>
                  </a:lnTo>
                  <a:lnTo>
                    <a:pt x="112560" y="254"/>
                  </a:lnTo>
                  <a:lnTo>
                    <a:pt x="111112" y="254"/>
                  </a:lnTo>
                  <a:lnTo>
                    <a:pt x="111112" y="0"/>
                  </a:lnTo>
                  <a:lnTo>
                    <a:pt x="105854" y="0"/>
                  </a:lnTo>
                  <a:lnTo>
                    <a:pt x="105854" y="13068"/>
                  </a:lnTo>
                  <a:lnTo>
                    <a:pt x="107950" y="13068"/>
                  </a:lnTo>
                  <a:lnTo>
                    <a:pt x="107950" y="7404"/>
                  </a:lnTo>
                  <a:lnTo>
                    <a:pt x="111518" y="7404"/>
                  </a:lnTo>
                  <a:lnTo>
                    <a:pt x="111518" y="7200"/>
                  </a:lnTo>
                  <a:lnTo>
                    <a:pt x="112356" y="7200"/>
                  </a:lnTo>
                  <a:lnTo>
                    <a:pt x="112356" y="6985"/>
                  </a:lnTo>
                  <a:lnTo>
                    <a:pt x="113195" y="6540"/>
                  </a:lnTo>
                  <a:lnTo>
                    <a:pt x="113195" y="6311"/>
                  </a:lnTo>
                  <a:lnTo>
                    <a:pt x="113830" y="6311"/>
                  </a:lnTo>
                  <a:lnTo>
                    <a:pt x="113830" y="6096"/>
                  </a:lnTo>
                  <a:lnTo>
                    <a:pt x="114249" y="5892"/>
                  </a:lnTo>
                  <a:lnTo>
                    <a:pt x="114249" y="5664"/>
                  </a:lnTo>
                  <a:lnTo>
                    <a:pt x="114249" y="5448"/>
                  </a:lnTo>
                  <a:lnTo>
                    <a:pt x="114668" y="5219"/>
                  </a:lnTo>
                  <a:lnTo>
                    <a:pt x="114668" y="4356"/>
                  </a:lnTo>
                  <a:lnTo>
                    <a:pt x="114871" y="4356"/>
                  </a:lnTo>
                  <a:lnTo>
                    <a:pt x="114871" y="2844"/>
                  </a:lnTo>
                  <a:close/>
                </a:path>
                <a:path w="200025" h="53339">
                  <a:moveTo>
                    <a:pt x="124942" y="2844"/>
                  </a:moveTo>
                  <a:lnTo>
                    <a:pt x="124726" y="2844"/>
                  </a:lnTo>
                  <a:lnTo>
                    <a:pt x="124726" y="1981"/>
                  </a:lnTo>
                  <a:lnTo>
                    <a:pt x="124510" y="1981"/>
                  </a:lnTo>
                  <a:lnTo>
                    <a:pt x="124307" y="1536"/>
                  </a:lnTo>
                  <a:lnTo>
                    <a:pt x="123888" y="901"/>
                  </a:lnTo>
                  <a:lnTo>
                    <a:pt x="123278" y="901"/>
                  </a:lnTo>
                  <a:lnTo>
                    <a:pt x="123278" y="685"/>
                  </a:lnTo>
                  <a:lnTo>
                    <a:pt x="122847" y="685"/>
                  </a:lnTo>
                  <a:lnTo>
                    <a:pt x="122847" y="3048"/>
                  </a:lnTo>
                  <a:lnTo>
                    <a:pt x="122847" y="4152"/>
                  </a:lnTo>
                  <a:lnTo>
                    <a:pt x="122643" y="4152"/>
                  </a:lnTo>
                  <a:lnTo>
                    <a:pt x="122643" y="4800"/>
                  </a:lnTo>
                  <a:lnTo>
                    <a:pt x="121793" y="5448"/>
                  </a:lnTo>
                  <a:lnTo>
                    <a:pt x="121589" y="5448"/>
                  </a:lnTo>
                  <a:lnTo>
                    <a:pt x="121589" y="5664"/>
                  </a:lnTo>
                  <a:lnTo>
                    <a:pt x="117817" y="5664"/>
                  </a:lnTo>
                  <a:lnTo>
                    <a:pt x="117817" y="1536"/>
                  </a:lnTo>
                  <a:lnTo>
                    <a:pt x="120751" y="1536"/>
                  </a:lnTo>
                  <a:lnTo>
                    <a:pt x="120751" y="1765"/>
                  </a:lnTo>
                  <a:lnTo>
                    <a:pt x="121589" y="1765"/>
                  </a:lnTo>
                  <a:lnTo>
                    <a:pt x="121589" y="1981"/>
                  </a:lnTo>
                  <a:lnTo>
                    <a:pt x="121996" y="1981"/>
                  </a:lnTo>
                  <a:lnTo>
                    <a:pt x="121996" y="2197"/>
                  </a:lnTo>
                  <a:lnTo>
                    <a:pt x="122428" y="2197"/>
                  </a:lnTo>
                  <a:lnTo>
                    <a:pt x="122643" y="3048"/>
                  </a:lnTo>
                  <a:lnTo>
                    <a:pt x="122847" y="3048"/>
                  </a:lnTo>
                  <a:lnTo>
                    <a:pt x="122847" y="685"/>
                  </a:lnTo>
                  <a:lnTo>
                    <a:pt x="122643" y="254"/>
                  </a:lnTo>
                  <a:lnTo>
                    <a:pt x="121793" y="254"/>
                  </a:lnTo>
                  <a:lnTo>
                    <a:pt x="121793" y="0"/>
                  </a:lnTo>
                  <a:lnTo>
                    <a:pt x="115925" y="0"/>
                  </a:lnTo>
                  <a:lnTo>
                    <a:pt x="115925" y="13068"/>
                  </a:lnTo>
                  <a:lnTo>
                    <a:pt x="117817" y="13068"/>
                  </a:lnTo>
                  <a:lnTo>
                    <a:pt x="117817" y="7404"/>
                  </a:lnTo>
                  <a:lnTo>
                    <a:pt x="121589" y="7404"/>
                  </a:lnTo>
                  <a:lnTo>
                    <a:pt x="121589" y="7200"/>
                  </a:lnTo>
                  <a:lnTo>
                    <a:pt x="122428" y="7200"/>
                  </a:lnTo>
                  <a:lnTo>
                    <a:pt x="122428" y="6985"/>
                  </a:lnTo>
                  <a:lnTo>
                    <a:pt x="123278" y="6540"/>
                  </a:lnTo>
                  <a:lnTo>
                    <a:pt x="123278" y="6311"/>
                  </a:lnTo>
                  <a:lnTo>
                    <a:pt x="123888" y="6311"/>
                  </a:lnTo>
                  <a:lnTo>
                    <a:pt x="123888" y="6096"/>
                  </a:lnTo>
                  <a:lnTo>
                    <a:pt x="124307" y="5892"/>
                  </a:lnTo>
                  <a:lnTo>
                    <a:pt x="124307" y="5664"/>
                  </a:lnTo>
                  <a:lnTo>
                    <a:pt x="124307" y="5448"/>
                  </a:lnTo>
                  <a:lnTo>
                    <a:pt x="124726" y="5219"/>
                  </a:lnTo>
                  <a:lnTo>
                    <a:pt x="124726" y="4356"/>
                  </a:lnTo>
                  <a:lnTo>
                    <a:pt x="124942" y="4356"/>
                  </a:lnTo>
                  <a:lnTo>
                    <a:pt x="124942" y="2844"/>
                  </a:lnTo>
                  <a:close/>
                </a:path>
                <a:path w="200025" h="53339">
                  <a:moveTo>
                    <a:pt x="134378" y="11544"/>
                  </a:moveTo>
                  <a:lnTo>
                    <a:pt x="127876" y="11544"/>
                  </a:lnTo>
                  <a:lnTo>
                    <a:pt x="127876" y="7404"/>
                  </a:lnTo>
                  <a:lnTo>
                    <a:pt x="133959" y="7404"/>
                  </a:lnTo>
                  <a:lnTo>
                    <a:pt x="133959" y="5664"/>
                  </a:lnTo>
                  <a:lnTo>
                    <a:pt x="127876" y="5664"/>
                  </a:lnTo>
                  <a:lnTo>
                    <a:pt x="127876" y="1765"/>
                  </a:lnTo>
                  <a:lnTo>
                    <a:pt x="134162" y="1765"/>
                  </a:lnTo>
                  <a:lnTo>
                    <a:pt x="134162" y="0"/>
                  </a:lnTo>
                  <a:lnTo>
                    <a:pt x="125984" y="0"/>
                  </a:lnTo>
                  <a:lnTo>
                    <a:pt x="125984" y="13068"/>
                  </a:lnTo>
                  <a:lnTo>
                    <a:pt x="134378" y="13068"/>
                  </a:lnTo>
                  <a:lnTo>
                    <a:pt x="134378" y="11544"/>
                  </a:lnTo>
                  <a:close/>
                </a:path>
                <a:path w="200025" h="53339">
                  <a:moveTo>
                    <a:pt x="146532" y="5448"/>
                  </a:moveTo>
                  <a:lnTo>
                    <a:pt x="146316" y="5448"/>
                  </a:lnTo>
                  <a:lnTo>
                    <a:pt x="145897" y="3048"/>
                  </a:lnTo>
                  <a:lnTo>
                    <a:pt x="145275" y="2197"/>
                  </a:lnTo>
                  <a:lnTo>
                    <a:pt x="145072" y="1536"/>
                  </a:lnTo>
                  <a:lnTo>
                    <a:pt x="140665" y="1765"/>
                  </a:lnTo>
                  <a:lnTo>
                    <a:pt x="142963" y="2413"/>
                  </a:lnTo>
                  <a:lnTo>
                    <a:pt x="144640" y="5448"/>
                  </a:lnTo>
                  <a:lnTo>
                    <a:pt x="144221" y="8509"/>
                  </a:lnTo>
                  <a:lnTo>
                    <a:pt x="142963" y="10896"/>
                  </a:lnTo>
                  <a:lnTo>
                    <a:pt x="141503" y="11544"/>
                  </a:lnTo>
                  <a:lnTo>
                    <a:pt x="137934" y="11544"/>
                  </a:lnTo>
                  <a:lnTo>
                    <a:pt x="137934" y="1536"/>
                  </a:lnTo>
                  <a:lnTo>
                    <a:pt x="144640" y="1536"/>
                  </a:lnTo>
                  <a:lnTo>
                    <a:pt x="141706" y="0"/>
                  </a:lnTo>
                  <a:lnTo>
                    <a:pt x="136042" y="0"/>
                  </a:lnTo>
                  <a:lnTo>
                    <a:pt x="136042" y="13068"/>
                  </a:lnTo>
                  <a:lnTo>
                    <a:pt x="142963" y="12839"/>
                  </a:lnTo>
                  <a:lnTo>
                    <a:pt x="145681" y="10668"/>
                  </a:lnTo>
                  <a:lnTo>
                    <a:pt x="146532" y="5448"/>
                  </a:lnTo>
                  <a:close/>
                </a:path>
                <a:path w="200025" h="53339">
                  <a:moveTo>
                    <a:pt x="157848" y="52832"/>
                  </a:moveTo>
                  <a:lnTo>
                    <a:pt x="156591" y="46748"/>
                  </a:lnTo>
                  <a:lnTo>
                    <a:pt x="155117" y="46113"/>
                  </a:lnTo>
                  <a:lnTo>
                    <a:pt x="155956" y="45885"/>
                  </a:lnTo>
                  <a:lnTo>
                    <a:pt x="156413" y="45237"/>
                  </a:lnTo>
                  <a:lnTo>
                    <a:pt x="157645" y="43510"/>
                  </a:lnTo>
                  <a:lnTo>
                    <a:pt x="157010" y="41338"/>
                  </a:lnTo>
                  <a:lnTo>
                    <a:pt x="154914" y="39585"/>
                  </a:lnTo>
                  <a:lnTo>
                    <a:pt x="148424" y="39585"/>
                  </a:lnTo>
                  <a:lnTo>
                    <a:pt x="148424" y="41338"/>
                  </a:lnTo>
                  <a:lnTo>
                    <a:pt x="150520" y="41338"/>
                  </a:lnTo>
                  <a:lnTo>
                    <a:pt x="154711" y="41529"/>
                  </a:lnTo>
                  <a:lnTo>
                    <a:pt x="155549" y="42646"/>
                  </a:lnTo>
                  <a:lnTo>
                    <a:pt x="155117" y="44805"/>
                  </a:lnTo>
                  <a:lnTo>
                    <a:pt x="150520" y="45237"/>
                  </a:lnTo>
                  <a:lnTo>
                    <a:pt x="150520" y="41402"/>
                  </a:lnTo>
                  <a:lnTo>
                    <a:pt x="148424" y="41338"/>
                  </a:lnTo>
                  <a:lnTo>
                    <a:pt x="148424" y="46977"/>
                  </a:lnTo>
                  <a:lnTo>
                    <a:pt x="148424" y="52832"/>
                  </a:lnTo>
                  <a:lnTo>
                    <a:pt x="150520" y="52832"/>
                  </a:lnTo>
                  <a:lnTo>
                    <a:pt x="150520" y="47066"/>
                  </a:lnTo>
                  <a:lnTo>
                    <a:pt x="154279" y="47193"/>
                  </a:lnTo>
                  <a:lnTo>
                    <a:pt x="155549" y="49809"/>
                  </a:lnTo>
                  <a:lnTo>
                    <a:pt x="155752" y="52832"/>
                  </a:lnTo>
                  <a:lnTo>
                    <a:pt x="157848" y="52832"/>
                  </a:lnTo>
                  <a:close/>
                </a:path>
                <a:path w="200025" h="53339">
                  <a:moveTo>
                    <a:pt x="167906" y="51104"/>
                  </a:moveTo>
                  <a:lnTo>
                    <a:pt x="161417" y="51104"/>
                  </a:lnTo>
                  <a:lnTo>
                    <a:pt x="161417" y="46977"/>
                  </a:lnTo>
                  <a:lnTo>
                    <a:pt x="167500" y="46977"/>
                  </a:lnTo>
                  <a:lnTo>
                    <a:pt x="167500" y="45237"/>
                  </a:lnTo>
                  <a:lnTo>
                    <a:pt x="161417" y="45237"/>
                  </a:lnTo>
                  <a:lnTo>
                    <a:pt x="161417" y="41338"/>
                  </a:lnTo>
                  <a:lnTo>
                    <a:pt x="167703" y="41338"/>
                  </a:lnTo>
                  <a:lnTo>
                    <a:pt x="167703" y="39585"/>
                  </a:lnTo>
                  <a:lnTo>
                    <a:pt x="159524" y="39585"/>
                  </a:lnTo>
                  <a:lnTo>
                    <a:pt x="159524" y="52832"/>
                  </a:lnTo>
                  <a:lnTo>
                    <a:pt x="167906" y="52832"/>
                  </a:lnTo>
                  <a:lnTo>
                    <a:pt x="167906" y="51104"/>
                  </a:lnTo>
                  <a:close/>
                </a:path>
                <a:path w="200025" h="53339">
                  <a:moveTo>
                    <a:pt x="178600" y="42418"/>
                  </a:moveTo>
                  <a:lnTo>
                    <a:pt x="178384" y="42418"/>
                  </a:lnTo>
                  <a:lnTo>
                    <a:pt x="178384" y="41529"/>
                  </a:lnTo>
                  <a:lnTo>
                    <a:pt x="178181" y="41529"/>
                  </a:lnTo>
                  <a:lnTo>
                    <a:pt x="178181" y="41109"/>
                  </a:lnTo>
                  <a:lnTo>
                    <a:pt x="177977" y="41109"/>
                  </a:lnTo>
                  <a:lnTo>
                    <a:pt x="175882" y="39585"/>
                  </a:lnTo>
                  <a:lnTo>
                    <a:pt x="171907" y="39585"/>
                  </a:lnTo>
                  <a:lnTo>
                    <a:pt x="171056" y="40233"/>
                  </a:lnTo>
                  <a:lnTo>
                    <a:pt x="170205" y="40665"/>
                  </a:lnTo>
                  <a:lnTo>
                    <a:pt x="169176" y="43942"/>
                  </a:lnTo>
                  <a:lnTo>
                    <a:pt x="169379" y="43942"/>
                  </a:lnTo>
                  <a:lnTo>
                    <a:pt x="169583" y="44805"/>
                  </a:lnTo>
                  <a:lnTo>
                    <a:pt x="172313" y="46748"/>
                  </a:lnTo>
                  <a:lnTo>
                    <a:pt x="176720" y="48272"/>
                  </a:lnTo>
                  <a:lnTo>
                    <a:pt x="176720" y="50025"/>
                  </a:lnTo>
                  <a:lnTo>
                    <a:pt x="174828" y="51536"/>
                  </a:lnTo>
                  <a:lnTo>
                    <a:pt x="172097" y="51320"/>
                  </a:lnTo>
                  <a:lnTo>
                    <a:pt x="171056" y="50025"/>
                  </a:lnTo>
                  <a:lnTo>
                    <a:pt x="171056" y="48933"/>
                  </a:lnTo>
                  <a:lnTo>
                    <a:pt x="168960" y="48933"/>
                  </a:lnTo>
                  <a:lnTo>
                    <a:pt x="170002" y="52184"/>
                  </a:lnTo>
                  <a:lnTo>
                    <a:pt x="171475" y="53073"/>
                  </a:lnTo>
                  <a:lnTo>
                    <a:pt x="176301" y="52832"/>
                  </a:lnTo>
                  <a:lnTo>
                    <a:pt x="178600" y="50660"/>
                  </a:lnTo>
                  <a:lnTo>
                    <a:pt x="178600" y="47193"/>
                  </a:lnTo>
                  <a:lnTo>
                    <a:pt x="172745" y="44589"/>
                  </a:lnTo>
                  <a:lnTo>
                    <a:pt x="171907" y="44589"/>
                  </a:lnTo>
                  <a:lnTo>
                    <a:pt x="171259" y="42646"/>
                  </a:lnTo>
                  <a:lnTo>
                    <a:pt x="171691" y="41973"/>
                  </a:lnTo>
                  <a:lnTo>
                    <a:pt x="171691" y="41529"/>
                  </a:lnTo>
                  <a:lnTo>
                    <a:pt x="172948" y="41109"/>
                  </a:lnTo>
                  <a:lnTo>
                    <a:pt x="175463" y="41109"/>
                  </a:lnTo>
                  <a:lnTo>
                    <a:pt x="175463" y="41338"/>
                  </a:lnTo>
                  <a:lnTo>
                    <a:pt x="175882" y="41338"/>
                  </a:lnTo>
                  <a:lnTo>
                    <a:pt x="176504" y="42646"/>
                  </a:lnTo>
                  <a:lnTo>
                    <a:pt x="176504" y="43078"/>
                  </a:lnTo>
                  <a:lnTo>
                    <a:pt x="178600" y="43078"/>
                  </a:lnTo>
                  <a:lnTo>
                    <a:pt x="178600" y="42418"/>
                  </a:lnTo>
                  <a:close/>
                </a:path>
                <a:path w="200025" h="53339">
                  <a:moveTo>
                    <a:pt x="188874" y="51104"/>
                  </a:moveTo>
                  <a:lnTo>
                    <a:pt x="182384" y="51104"/>
                  </a:lnTo>
                  <a:lnTo>
                    <a:pt x="182384" y="46977"/>
                  </a:lnTo>
                  <a:lnTo>
                    <a:pt x="188455" y="46977"/>
                  </a:lnTo>
                  <a:lnTo>
                    <a:pt x="188455" y="45237"/>
                  </a:lnTo>
                  <a:lnTo>
                    <a:pt x="182384" y="45237"/>
                  </a:lnTo>
                  <a:lnTo>
                    <a:pt x="182384" y="41338"/>
                  </a:lnTo>
                  <a:lnTo>
                    <a:pt x="188658" y="41338"/>
                  </a:lnTo>
                  <a:lnTo>
                    <a:pt x="188658" y="39585"/>
                  </a:lnTo>
                  <a:lnTo>
                    <a:pt x="180492" y="39585"/>
                  </a:lnTo>
                  <a:lnTo>
                    <a:pt x="180492" y="52832"/>
                  </a:lnTo>
                  <a:lnTo>
                    <a:pt x="188874" y="52832"/>
                  </a:lnTo>
                  <a:lnTo>
                    <a:pt x="188874" y="51104"/>
                  </a:lnTo>
                  <a:close/>
                </a:path>
                <a:path w="200025" h="53339">
                  <a:moveTo>
                    <a:pt x="199771" y="39585"/>
                  </a:moveTo>
                  <a:lnTo>
                    <a:pt x="189090" y="39585"/>
                  </a:lnTo>
                  <a:lnTo>
                    <a:pt x="189090" y="41338"/>
                  </a:lnTo>
                  <a:lnTo>
                    <a:pt x="193484" y="41338"/>
                  </a:lnTo>
                  <a:lnTo>
                    <a:pt x="193484" y="52832"/>
                  </a:lnTo>
                  <a:lnTo>
                    <a:pt x="195376" y="52832"/>
                  </a:lnTo>
                  <a:lnTo>
                    <a:pt x="195376" y="41338"/>
                  </a:lnTo>
                  <a:lnTo>
                    <a:pt x="199771" y="41338"/>
                  </a:lnTo>
                  <a:lnTo>
                    <a:pt x="199771" y="395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26356" y="3739576"/>
              <a:ext cx="88671" cy="7572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104995" y="3768102"/>
              <a:ext cx="39370" cy="19685"/>
            </a:xfrm>
            <a:custGeom>
              <a:avLst/>
              <a:gdLst/>
              <a:ahLst/>
              <a:cxnLst/>
              <a:rect l="l" t="t" r="r" b="b"/>
              <a:pathLst>
                <a:path w="39370" h="19685">
                  <a:moveTo>
                    <a:pt x="38773" y="0"/>
                  </a:moveTo>
                  <a:lnTo>
                    <a:pt x="0" y="0"/>
                  </a:lnTo>
                  <a:lnTo>
                    <a:pt x="0" y="19558"/>
                  </a:lnTo>
                  <a:lnTo>
                    <a:pt x="38773" y="19558"/>
                  </a:lnTo>
                  <a:lnTo>
                    <a:pt x="387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104995" y="3768102"/>
              <a:ext cx="39370" cy="19685"/>
            </a:xfrm>
            <a:custGeom>
              <a:avLst/>
              <a:gdLst/>
              <a:ahLst/>
              <a:cxnLst/>
              <a:rect l="l" t="t" r="r" b="b"/>
              <a:pathLst>
                <a:path w="39370" h="19685">
                  <a:moveTo>
                    <a:pt x="0" y="0"/>
                  </a:moveTo>
                  <a:lnTo>
                    <a:pt x="38773" y="0"/>
                  </a:lnTo>
                  <a:lnTo>
                    <a:pt x="38773" y="19545"/>
                  </a:lnTo>
                  <a:lnTo>
                    <a:pt x="0" y="19545"/>
                  </a:lnTo>
                  <a:lnTo>
                    <a:pt x="0" y="0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011713" y="3748963"/>
              <a:ext cx="85090" cy="57785"/>
            </a:xfrm>
            <a:custGeom>
              <a:avLst/>
              <a:gdLst/>
              <a:ahLst/>
              <a:cxnLst/>
              <a:rect l="l" t="t" r="r" b="b"/>
              <a:pathLst>
                <a:path w="85089" h="57785">
                  <a:moveTo>
                    <a:pt x="84467" y="0"/>
                  </a:moveTo>
                  <a:lnTo>
                    <a:pt x="0" y="0"/>
                  </a:lnTo>
                  <a:lnTo>
                    <a:pt x="0" y="57607"/>
                  </a:lnTo>
                  <a:lnTo>
                    <a:pt x="84467" y="57607"/>
                  </a:lnTo>
                  <a:lnTo>
                    <a:pt x="84467" y="0"/>
                  </a:lnTo>
                  <a:close/>
                </a:path>
              </a:pathLst>
            </a:custGeom>
            <a:solidFill>
              <a:srgbClr val="E5E6E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011713" y="3748963"/>
              <a:ext cx="85090" cy="57785"/>
            </a:xfrm>
            <a:custGeom>
              <a:avLst/>
              <a:gdLst/>
              <a:ahLst/>
              <a:cxnLst/>
              <a:rect l="l" t="t" r="r" b="b"/>
              <a:pathLst>
                <a:path w="85089" h="57785">
                  <a:moveTo>
                    <a:pt x="0" y="0"/>
                  </a:moveTo>
                  <a:lnTo>
                    <a:pt x="84467" y="0"/>
                  </a:lnTo>
                  <a:lnTo>
                    <a:pt x="84467" y="57607"/>
                  </a:lnTo>
                  <a:lnTo>
                    <a:pt x="0" y="57607"/>
                  </a:lnTo>
                  <a:lnTo>
                    <a:pt x="0" y="0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029735" y="3751967"/>
              <a:ext cx="50165" cy="52069"/>
            </a:xfrm>
            <a:custGeom>
              <a:avLst/>
              <a:gdLst/>
              <a:ahLst/>
              <a:cxnLst/>
              <a:rect l="l" t="t" r="r" b="b"/>
              <a:pathLst>
                <a:path w="50164" h="52070">
                  <a:moveTo>
                    <a:pt x="25334" y="0"/>
                  </a:moveTo>
                  <a:lnTo>
                    <a:pt x="12471" y="3498"/>
                  </a:lnTo>
                  <a:lnTo>
                    <a:pt x="3115" y="13305"/>
                  </a:lnTo>
                  <a:lnTo>
                    <a:pt x="0" y="25917"/>
                  </a:lnTo>
                  <a:lnTo>
                    <a:pt x="3123" y="38524"/>
                  </a:lnTo>
                  <a:lnTo>
                    <a:pt x="12484" y="48316"/>
                  </a:lnTo>
                  <a:lnTo>
                    <a:pt x="25339" y="51817"/>
                  </a:lnTo>
                  <a:lnTo>
                    <a:pt x="37425" y="48315"/>
                  </a:lnTo>
                  <a:lnTo>
                    <a:pt x="46393" y="39210"/>
                  </a:lnTo>
                  <a:lnTo>
                    <a:pt x="49898" y="25901"/>
                  </a:lnTo>
                  <a:lnTo>
                    <a:pt x="46393" y="12605"/>
                  </a:lnTo>
                  <a:lnTo>
                    <a:pt x="37423" y="3503"/>
                  </a:lnTo>
                  <a:lnTo>
                    <a:pt x="25334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053420" y="4187469"/>
              <a:ext cx="80010" cy="55244"/>
            </a:xfrm>
            <a:custGeom>
              <a:avLst/>
              <a:gdLst/>
              <a:ahLst/>
              <a:cxnLst/>
              <a:rect l="l" t="t" r="r" b="b"/>
              <a:pathLst>
                <a:path w="80010" h="55245">
                  <a:moveTo>
                    <a:pt x="14046" y="46088"/>
                  </a:moveTo>
                  <a:lnTo>
                    <a:pt x="9639" y="46088"/>
                  </a:lnTo>
                  <a:lnTo>
                    <a:pt x="9639" y="46304"/>
                  </a:lnTo>
                  <a:lnTo>
                    <a:pt x="10071" y="46304"/>
                  </a:lnTo>
                  <a:lnTo>
                    <a:pt x="10071" y="46520"/>
                  </a:lnTo>
                  <a:lnTo>
                    <a:pt x="11112" y="46736"/>
                  </a:lnTo>
                  <a:lnTo>
                    <a:pt x="11112" y="46951"/>
                  </a:lnTo>
                  <a:lnTo>
                    <a:pt x="11531" y="46951"/>
                  </a:lnTo>
                  <a:lnTo>
                    <a:pt x="11531" y="47167"/>
                  </a:lnTo>
                  <a:lnTo>
                    <a:pt x="11938" y="47167"/>
                  </a:lnTo>
                  <a:lnTo>
                    <a:pt x="11938" y="47396"/>
                  </a:lnTo>
                  <a:lnTo>
                    <a:pt x="12369" y="47396"/>
                  </a:lnTo>
                  <a:lnTo>
                    <a:pt x="12369" y="47625"/>
                  </a:lnTo>
                  <a:lnTo>
                    <a:pt x="12788" y="47625"/>
                  </a:lnTo>
                  <a:lnTo>
                    <a:pt x="12788" y="47396"/>
                  </a:lnTo>
                  <a:lnTo>
                    <a:pt x="14046" y="46088"/>
                  </a:lnTo>
                  <a:close/>
                </a:path>
                <a:path w="80010" h="55245">
                  <a:moveTo>
                    <a:pt x="14249" y="45885"/>
                  </a:moveTo>
                  <a:lnTo>
                    <a:pt x="6515" y="42595"/>
                  </a:lnTo>
                  <a:lnTo>
                    <a:pt x="2311" y="42824"/>
                  </a:lnTo>
                  <a:lnTo>
                    <a:pt x="7747" y="45656"/>
                  </a:lnTo>
                  <a:lnTo>
                    <a:pt x="4406" y="48488"/>
                  </a:lnTo>
                  <a:lnTo>
                    <a:pt x="2095" y="42595"/>
                  </a:lnTo>
                  <a:lnTo>
                    <a:pt x="6070" y="42405"/>
                  </a:lnTo>
                  <a:lnTo>
                    <a:pt x="1473" y="40436"/>
                  </a:lnTo>
                  <a:lnTo>
                    <a:pt x="1270" y="40436"/>
                  </a:lnTo>
                  <a:lnTo>
                    <a:pt x="0" y="41744"/>
                  </a:lnTo>
                  <a:lnTo>
                    <a:pt x="5029" y="54787"/>
                  </a:lnTo>
                  <a:lnTo>
                    <a:pt x="5664" y="54991"/>
                  </a:lnTo>
                  <a:lnTo>
                    <a:pt x="6705" y="53936"/>
                  </a:lnTo>
                  <a:lnTo>
                    <a:pt x="5245" y="50228"/>
                  </a:lnTo>
                  <a:lnTo>
                    <a:pt x="9232" y="46088"/>
                  </a:lnTo>
                  <a:lnTo>
                    <a:pt x="14249" y="45885"/>
                  </a:lnTo>
                  <a:close/>
                </a:path>
                <a:path w="80010" h="55245">
                  <a:moveTo>
                    <a:pt x="14249" y="31953"/>
                  </a:moveTo>
                  <a:lnTo>
                    <a:pt x="13627" y="31953"/>
                  </a:lnTo>
                  <a:lnTo>
                    <a:pt x="13830" y="32397"/>
                  </a:lnTo>
                  <a:lnTo>
                    <a:pt x="14249" y="31953"/>
                  </a:lnTo>
                  <a:close/>
                </a:path>
                <a:path w="80010" h="55245">
                  <a:moveTo>
                    <a:pt x="20764" y="36957"/>
                  </a:moveTo>
                  <a:lnTo>
                    <a:pt x="20129" y="36093"/>
                  </a:lnTo>
                  <a:lnTo>
                    <a:pt x="19913" y="35217"/>
                  </a:lnTo>
                  <a:lnTo>
                    <a:pt x="19710" y="35217"/>
                  </a:lnTo>
                  <a:lnTo>
                    <a:pt x="18237" y="36741"/>
                  </a:lnTo>
                  <a:lnTo>
                    <a:pt x="18656" y="39344"/>
                  </a:lnTo>
                  <a:lnTo>
                    <a:pt x="16560" y="41300"/>
                  </a:lnTo>
                  <a:lnTo>
                    <a:pt x="12992" y="40436"/>
                  </a:lnTo>
                  <a:lnTo>
                    <a:pt x="9842" y="35636"/>
                  </a:lnTo>
                  <a:lnTo>
                    <a:pt x="10477" y="32829"/>
                  </a:lnTo>
                  <a:lnTo>
                    <a:pt x="11734" y="31953"/>
                  </a:lnTo>
                  <a:lnTo>
                    <a:pt x="14884" y="31724"/>
                  </a:lnTo>
                  <a:lnTo>
                    <a:pt x="15519" y="30873"/>
                  </a:lnTo>
                  <a:lnTo>
                    <a:pt x="14046" y="30010"/>
                  </a:lnTo>
                  <a:lnTo>
                    <a:pt x="10909" y="30429"/>
                  </a:lnTo>
                  <a:lnTo>
                    <a:pt x="8178" y="33921"/>
                  </a:lnTo>
                  <a:lnTo>
                    <a:pt x="7962" y="36741"/>
                  </a:lnTo>
                  <a:lnTo>
                    <a:pt x="8585" y="37604"/>
                  </a:lnTo>
                  <a:lnTo>
                    <a:pt x="12153" y="42405"/>
                  </a:lnTo>
                  <a:lnTo>
                    <a:pt x="15722" y="43281"/>
                  </a:lnTo>
                  <a:lnTo>
                    <a:pt x="15722" y="43053"/>
                  </a:lnTo>
                  <a:lnTo>
                    <a:pt x="17830" y="42405"/>
                  </a:lnTo>
                  <a:lnTo>
                    <a:pt x="20345" y="39789"/>
                  </a:lnTo>
                  <a:lnTo>
                    <a:pt x="20764" y="36957"/>
                  </a:lnTo>
                  <a:close/>
                </a:path>
                <a:path w="80010" h="55245">
                  <a:moveTo>
                    <a:pt x="27038" y="32626"/>
                  </a:moveTo>
                  <a:lnTo>
                    <a:pt x="26619" y="32626"/>
                  </a:lnTo>
                  <a:lnTo>
                    <a:pt x="23063" y="28689"/>
                  </a:lnTo>
                  <a:lnTo>
                    <a:pt x="22631" y="28689"/>
                  </a:lnTo>
                  <a:lnTo>
                    <a:pt x="20345" y="26085"/>
                  </a:lnTo>
                  <a:lnTo>
                    <a:pt x="20129" y="26085"/>
                  </a:lnTo>
                  <a:lnTo>
                    <a:pt x="19075" y="24790"/>
                  </a:lnTo>
                  <a:lnTo>
                    <a:pt x="19075" y="24574"/>
                  </a:lnTo>
                  <a:lnTo>
                    <a:pt x="22225" y="21297"/>
                  </a:lnTo>
                  <a:lnTo>
                    <a:pt x="21805" y="21297"/>
                  </a:lnTo>
                  <a:lnTo>
                    <a:pt x="21602" y="20878"/>
                  </a:lnTo>
                  <a:lnTo>
                    <a:pt x="21183" y="20878"/>
                  </a:lnTo>
                  <a:lnTo>
                    <a:pt x="20967" y="20218"/>
                  </a:lnTo>
                  <a:lnTo>
                    <a:pt x="20764" y="20218"/>
                  </a:lnTo>
                  <a:lnTo>
                    <a:pt x="20764" y="20434"/>
                  </a:lnTo>
                  <a:lnTo>
                    <a:pt x="17195" y="23926"/>
                  </a:lnTo>
                  <a:lnTo>
                    <a:pt x="17195" y="24345"/>
                  </a:lnTo>
                  <a:lnTo>
                    <a:pt x="13627" y="27825"/>
                  </a:lnTo>
                  <a:lnTo>
                    <a:pt x="14681" y="29133"/>
                  </a:lnTo>
                  <a:lnTo>
                    <a:pt x="17614" y="26085"/>
                  </a:lnTo>
                  <a:lnTo>
                    <a:pt x="17830" y="26085"/>
                  </a:lnTo>
                  <a:lnTo>
                    <a:pt x="21386" y="30010"/>
                  </a:lnTo>
                  <a:lnTo>
                    <a:pt x="21805" y="30010"/>
                  </a:lnTo>
                  <a:lnTo>
                    <a:pt x="25577" y="34137"/>
                  </a:lnTo>
                  <a:lnTo>
                    <a:pt x="27038" y="32626"/>
                  </a:lnTo>
                  <a:close/>
                </a:path>
                <a:path w="80010" h="55245">
                  <a:moveTo>
                    <a:pt x="32702" y="26974"/>
                  </a:moveTo>
                  <a:lnTo>
                    <a:pt x="32283" y="26974"/>
                  </a:lnTo>
                  <a:lnTo>
                    <a:pt x="28092" y="22390"/>
                  </a:lnTo>
                  <a:lnTo>
                    <a:pt x="27673" y="22390"/>
                  </a:lnTo>
                  <a:lnTo>
                    <a:pt x="23469" y="18059"/>
                  </a:lnTo>
                  <a:lnTo>
                    <a:pt x="23469" y="17627"/>
                  </a:lnTo>
                  <a:lnTo>
                    <a:pt x="23266" y="17627"/>
                  </a:lnTo>
                  <a:lnTo>
                    <a:pt x="23266" y="17830"/>
                  </a:lnTo>
                  <a:lnTo>
                    <a:pt x="22847" y="18059"/>
                  </a:lnTo>
                  <a:lnTo>
                    <a:pt x="22847" y="18478"/>
                  </a:lnTo>
                  <a:lnTo>
                    <a:pt x="22225" y="18910"/>
                  </a:lnTo>
                  <a:lnTo>
                    <a:pt x="31242" y="28486"/>
                  </a:lnTo>
                  <a:lnTo>
                    <a:pt x="32702" y="26974"/>
                  </a:lnTo>
                  <a:close/>
                </a:path>
                <a:path w="80010" h="55245">
                  <a:moveTo>
                    <a:pt x="38366" y="21297"/>
                  </a:moveTo>
                  <a:lnTo>
                    <a:pt x="32702" y="8267"/>
                  </a:lnTo>
                  <a:lnTo>
                    <a:pt x="32499" y="8267"/>
                  </a:lnTo>
                  <a:lnTo>
                    <a:pt x="31242" y="9563"/>
                  </a:lnTo>
                  <a:lnTo>
                    <a:pt x="36271" y="20218"/>
                  </a:lnTo>
                  <a:lnTo>
                    <a:pt x="26212" y="14998"/>
                  </a:lnTo>
                  <a:lnTo>
                    <a:pt x="24536" y="16725"/>
                  </a:lnTo>
                  <a:lnTo>
                    <a:pt x="37096" y="22631"/>
                  </a:lnTo>
                  <a:lnTo>
                    <a:pt x="38366" y="21297"/>
                  </a:lnTo>
                  <a:close/>
                </a:path>
                <a:path w="80010" h="55245">
                  <a:moveTo>
                    <a:pt x="44450" y="45453"/>
                  </a:moveTo>
                  <a:lnTo>
                    <a:pt x="40259" y="45453"/>
                  </a:lnTo>
                  <a:lnTo>
                    <a:pt x="40259" y="45656"/>
                  </a:lnTo>
                  <a:lnTo>
                    <a:pt x="40868" y="45656"/>
                  </a:lnTo>
                  <a:lnTo>
                    <a:pt x="40868" y="45885"/>
                  </a:lnTo>
                  <a:lnTo>
                    <a:pt x="41922" y="46088"/>
                  </a:lnTo>
                  <a:lnTo>
                    <a:pt x="41922" y="46304"/>
                  </a:lnTo>
                  <a:lnTo>
                    <a:pt x="42976" y="46520"/>
                  </a:lnTo>
                  <a:lnTo>
                    <a:pt x="42976" y="46736"/>
                  </a:lnTo>
                  <a:lnTo>
                    <a:pt x="43395" y="46736"/>
                  </a:lnTo>
                  <a:lnTo>
                    <a:pt x="43395" y="46520"/>
                  </a:lnTo>
                  <a:lnTo>
                    <a:pt x="44450" y="45453"/>
                  </a:lnTo>
                  <a:close/>
                </a:path>
                <a:path w="80010" h="55245">
                  <a:moveTo>
                    <a:pt x="44653" y="45224"/>
                  </a:moveTo>
                  <a:lnTo>
                    <a:pt x="37312" y="41948"/>
                  </a:lnTo>
                  <a:lnTo>
                    <a:pt x="32702" y="42176"/>
                  </a:lnTo>
                  <a:lnTo>
                    <a:pt x="38150" y="45008"/>
                  </a:lnTo>
                  <a:lnTo>
                    <a:pt x="35013" y="47840"/>
                  </a:lnTo>
                  <a:lnTo>
                    <a:pt x="32499" y="41948"/>
                  </a:lnTo>
                  <a:lnTo>
                    <a:pt x="36906" y="41744"/>
                  </a:lnTo>
                  <a:lnTo>
                    <a:pt x="32067" y="39573"/>
                  </a:lnTo>
                  <a:lnTo>
                    <a:pt x="31864" y="39573"/>
                  </a:lnTo>
                  <a:lnTo>
                    <a:pt x="30391" y="41097"/>
                  </a:lnTo>
                  <a:lnTo>
                    <a:pt x="35433" y="54140"/>
                  </a:lnTo>
                  <a:lnTo>
                    <a:pt x="36055" y="54343"/>
                  </a:lnTo>
                  <a:lnTo>
                    <a:pt x="37312" y="53047"/>
                  </a:lnTo>
                  <a:lnTo>
                    <a:pt x="35852" y="49580"/>
                  </a:lnTo>
                  <a:lnTo>
                    <a:pt x="39827" y="45453"/>
                  </a:lnTo>
                  <a:lnTo>
                    <a:pt x="44653" y="45224"/>
                  </a:lnTo>
                  <a:close/>
                </a:path>
                <a:path w="80010" h="55245">
                  <a:moveTo>
                    <a:pt x="48844" y="10642"/>
                  </a:moveTo>
                  <a:lnTo>
                    <a:pt x="47790" y="9347"/>
                  </a:lnTo>
                  <a:lnTo>
                    <a:pt x="47586" y="9347"/>
                  </a:lnTo>
                  <a:lnTo>
                    <a:pt x="47586" y="9563"/>
                  </a:lnTo>
                  <a:lnTo>
                    <a:pt x="45491" y="11760"/>
                  </a:lnTo>
                  <a:lnTo>
                    <a:pt x="45072" y="11760"/>
                  </a:lnTo>
                  <a:lnTo>
                    <a:pt x="45072" y="11963"/>
                  </a:lnTo>
                  <a:lnTo>
                    <a:pt x="42976" y="13919"/>
                  </a:lnTo>
                  <a:lnTo>
                    <a:pt x="40259" y="10871"/>
                  </a:lnTo>
                  <a:lnTo>
                    <a:pt x="44450" y="6743"/>
                  </a:lnTo>
                  <a:lnTo>
                    <a:pt x="43395" y="5422"/>
                  </a:lnTo>
                  <a:lnTo>
                    <a:pt x="41300" y="7620"/>
                  </a:lnTo>
                  <a:lnTo>
                    <a:pt x="40868" y="7620"/>
                  </a:lnTo>
                  <a:lnTo>
                    <a:pt x="40868" y="7810"/>
                  </a:lnTo>
                  <a:lnTo>
                    <a:pt x="38785" y="9779"/>
                  </a:lnTo>
                  <a:lnTo>
                    <a:pt x="36271" y="6972"/>
                  </a:lnTo>
                  <a:lnTo>
                    <a:pt x="40678" y="2616"/>
                  </a:lnTo>
                  <a:lnTo>
                    <a:pt x="39624" y="1320"/>
                  </a:lnTo>
                  <a:lnTo>
                    <a:pt x="33756" y="6972"/>
                  </a:lnTo>
                  <a:lnTo>
                    <a:pt x="42976" y="16535"/>
                  </a:lnTo>
                  <a:lnTo>
                    <a:pt x="42976" y="16090"/>
                  </a:lnTo>
                  <a:lnTo>
                    <a:pt x="45491" y="13487"/>
                  </a:lnTo>
                  <a:lnTo>
                    <a:pt x="45910" y="13487"/>
                  </a:lnTo>
                  <a:lnTo>
                    <a:pt x="45910" y="13271"/>
                  </a:lnTo>
                  <a:lnTo>
                    <a:pt x="48425" y="10642"/>
                  </a:lnTo>
                  <a:lnTo>
                    <a:pt x="48844" y="10642"/>
                  </a:lnTo>
                  <a:close/>
                </a:path>
                <a:path w="80010" h="55245">
                  <a:moveTo>
                    <a:pt x="51358" y="38481"/>
                  </a:moveTo>
                  <a:lnTo>
                    <a:pt x="50304" y="37160"/>
                  </a:lnTo>
                  <a:lnTo>
                    <a:pt x="50101" y="37160"/>
                  </a:lnTo>
                  <a:lnTo>
                    <a:pt x="50101" y="37401"/>
                  </a:lnTo>
                  <a:lnTo>
                    <a:pt x="45910" y="41529"/>
                  </a:lnTo>
                  <a:lnTo>
                    <a:pt x="45707" y="41529"/>
                  </a:lnTo>
                  <a:lnTo>
                    <a:pt x="42138" y="37604"/>
                  </a:lnTo>
                  <a:lnTo>
                    <a:pt x="41719" y="37604"/>
                  </a:lnTo>
                  <a:lnTo>
                    <a:pt x="38150" y="33693"/>
                  </a:lnTo>
                  <a:lnTo>
                    <a:pt x="37744" y="33693"/>
                  </a:lnTo>
                  <a:lnTo>
                    <a:pt x="37744" y="33921"/>
                  </a:lnTo>
                  <a:lnTo>
                    <a:pt x="36690" y="34569"/>
                  </a:lnTo>
                  <a:lnTo>
                    <a:pt x="45707" y="44145"/>
                  </a:lnTo>
                  <a:lnTo>
                    <a:pt x="51358" y="38481"/>
                  </a:lnTo>
                  <a:close/>
                </a:path>
                <a:path w="80010" h="55245">
                  <a:moveTo>
                    <a:pt x="60579" y="28930"/>
                  </a:moveTo>
                  <a:lnTo>
                    <a:pt x="56184" y="28930"/>
                  </a:lnTo>
                  <a:lnTo>
                    <a:pt x="56184" y="29133"/>
                  </a:lnTo>
                  <a:lnTo>
                    <a:pt x="56603" y="29133"/>
                  </a:lnTo>
                  <a:lnTo>
                    <a:pt x="56603" y="29349"/>
                  </a:lnTo>
                  <a:lnTo>
                    <a:pt x="57645" y="29578"/>
                  </a:lnTo>
                  <a:lnTo>
                    <a:pt x="57645" y="29781"/>
                  </a:lnTo>
                  <a:lnTo>
                    <a:pt x="58077" y="29781"/>
                  </a:lnTo>
                  <a:lnTo>
                    <a:pt x="58077" y="30010"/>
                  </a:lnTo>
                  <a:lnTo>
                    <a:pt x="58496" y="30010"/>
                  </a:lnTo>
                  <a:lnTo>
                    <a:pt x="58496" y="30213"/>
                  </a:lnTo>
                  <a:lnTo>
                    <a:pt x="58902" y="30213"/>
                  </a:lnTo>
                  <a:lnTo>
                    <a:pt x="58902" y="30429"/>
                  </a:lnTo>
                  <a:lnTo>
                    <a:pt x="59334" y="30429"/>
                  </a:lnTo>
                  <a:lnTo>
                    <a:pt x="59334" y="30213"/>
                  </a:lnTo>
                  <a:lnTo>
                    <a:pt x="60579" y="28930"/>
                  </a:lnTo>
                  <a:close/>
                </a:path>
                <a:path w="80010" h="55245">
                  <a:moveTo>
                    <a:pt x="60794" y="28689"/>
                  </a:moveTo>
                  <a:lnTo>
                    <a:pt x="53670" y="25641"/>
                  </a:lnTo>
                  <a:lnTo>
                    <a:pt x="49047" y="25869"/>
                  </a:lnTo>
                  <a:lnTo>
                    <a:pt x="54076" y="28486"/>
                  </a:lnTo>
                  <a:lnTo>
                    <a:pt x="50939" y="31305"/>
                  </a:lnTo>
                  <a:lnTo>
                    <a:pt x="48628" y="25641"/>
                  </a:lnTo>
                  <a:lnTo>
                    <a:pt x="53035" y="25425"/>
                  </a:lnTo>
                  <a:lnTo>
                    <a:pt x="48628" y="25425"/>
                  </a:lnTo>
                  <a:lnTo>
                    <a:pt x="48425" y="25641"/>
                  </a:lnTo>
                  <a:lnTo>
                    <a:pt x="48425" y="25425"/>
                  </a:lnTo>
                  <a:lnTo>
                    <a:pt x="48628" y="25425"/>
                  </a:lnTo>
                  <a:lnTo>
                    <a:pt x="52628" y="25222"/>
                  </a:lnTo>
                  <a:lnTo>
                    <a:pt x="48006" y="23266"/>
                  </a:lnTo>
                  <a:lnTo>
                    <a:pt x="46342" y="24574"/>
                  </a:lnTo>
                  <a:lnTo>
                    <a:pt x="51777" y="38049"/>
                  </a:lnTo>
                  <a:lnTo>
                    <a:pt x="53238" y="36741"/>
                  </a:lnTo>
                  <a:lnTo>
                    <a:pt x="51777" y="33045"/>
                  </a:lnTo>
                  <a:lnTo>
                    <a:pt x="55765" y="28930"/>
                  </a:lnTo>
                  <a:lnTo>
                    <a:pt x="60794" y="28689"/>
                  </a:lnTo>
                  <a:close/>
                </a:path>
                <a:path w="80010" h="55245">
                  <a:moveTo>
                    <a:pt x="68326" y="20878"/>
                  </a:moveTo>
                  <a:lnTo>
                    <a:pt x="67703" y="20878"/>
                  </a:lnTo>
                  <a:lnTo>
                    <a:pt x="67500" y="20434"/>
                  </a:lnTo>
                  <a:lnTo>
                    <a:pt x="67081" y="20434"/>
                  </a:lnTo>
                  <a:lnTo>
                    <a:pt x="67081" y="20218"/>
                  </a:lnTo>
                  <a:lnTo>
                    <a:pt x="66662" y="20218"/>
                  </a:lnTo>
                  <a:lnTo>
                    <a:pt x="66255" y="19558"/>
                  </a:lnTo>
                  <a:lnTo>
                    <a:pt x="66040" y="19558"/>
                  </a:lnTo>
                  <a:lnTo>
                    <a:pt x="64071" y="18059"/>
                  </a:lnTo>
                  <a:lnTo>
                    <a:pt x="63512" y="17627"/>
                  </a:lnTo>
                  <a:lnTo>
                    <a:pt x="62890" y="17627"/>
                  </a:lnTo>
                  <a:lnTo>
                    <a:pt x="62890" y="17830"/>
                  </a:lnTo>
                  <a:lnTo>
                    <a:pt x="62052" y="18059"/>
                  </a:lnTo>
                  <a:lnTo>
                    <a:pt x="62458" y="15862"/>
                  </a:lnTo>
                  <a:lnTo>
                    <a:pt x="62255" y="15862"/>
                  </a:lnTo>
                  <a:lnTo>
                    <a:pt x="62255" y="15227"/>
                  </a:lnTo>
                  <a:lnTo>
                    <a:pt x="62052" y="15227"/>
                  </a:lnTo>
                  <a:lnTo>
                    <a:pt x="60794" y="13931"/>
                  </a:lnTo>
                  <a:lnTo>
                    <a:pt x="60794" y="17627"/>
                  </a:lnTo>
                  <a:lnTo>
                    <a:pt x="57861" y="21082"/>
                  </a:lnTo>
                  <a:lnTo>
                    <a:pt x="55130" y="18059"/>
                  </a:lnTo>
                  <a:lnTo>
                    <a:pt x="58496" y="15227"/>
                  </a:lnTo>
                  <a:lnTo>
                    <a:pt x="59550" y="15227"/>
                  </a:lnTo>
                  <a:lnTo>
                    <a:pt x="60794" y="17627"/>
                  </a:lnTo>
                  <a:lnTo>
                    <a:pt x="60794" y="13931"/>
                  </a:lnTo>
                  <a:lnTo>
                    <a:pt x="60375" y="13487"/>
                  </a:lnTo>
                  <a:lnTo>
                    <a:pt x="58902" y="13042"/>
                  </a:lnTo>
                  <a:lnTo>
                    <a:pt x="58902" y="13271"/>
                  </a:lnTo>
                  <a:lnTo>
                    <a:pt x="57226" y="13919"/>
                  </a:lnTo>
                  <a:lnTo>
                    <a:pt x="52628" y="18262"/>
                  </a:lnTo>
                  <a:lnTo>
                    <a:pt x="61633" y="27825"/>
                  </a:lnTo>
                  <a:lnTo>
                    <a:pt x="63093" y="26530"/>
                  </a:lnTo>
                  <a:lnTo>
                    <a:pt x="59118" y="21945"/>
                  </a:lnTo>
                  <a:lnTo>
                    <a:pt x="60020" y="21082"/>
                  </a:lnTo>
                  <a:lnTo>
                    <a:pt x="61633" y="19558"/>
                  </a:lnTo>
                  <a:lnTo>
                    <a:pt x="62890" y="19558"/>
                  </a:lnTo>
                  <a:lnTo>
                    <a:pt x="62890" y="19786"/>
                  </a:lnTo>
                  <a:lnTo>
                    <a:pt x="63512" y="19786"/>
                  </a:lnTo>
                  <a:lnTo>
                    <a:pt x="63741" y="20218"/>
                  </a:lnTo>
                  <a:lnTo>
                    <a:pt x="64147" y="20218"/>
                  </a:lnTo>
                  <a:lnTo>
                    <a:pt x="64363" y="20637"/>
                  </a:lnTo>
                  <a:lnTo>
                    <a:pt x="64782" y="20637"/>
                  </a:lnTo>
                  <a:lnTo>
                    <a:pt x="65405" y="21526"/>
                  </a:lnTo>
                  <a:lnTo>
                    <a:pt x="65824" y="21526"/>
                  </a:lnTo>
                  <a:lnTo>
                    <a:pt x="66040" y="21945"/>
                  </a:lnTo>
                  <a:lnTo>
                    <a:pt x="66459" y="21945"/>
                  </a:lnTo>
                  <a:lnTo>
                    <a:pt x="66662" y="22390"/>
                  </a:lnTo>
                  <a:lnTo>
                    <a:pt x="67081" y="22390"/>
                  </a:lnTo>
                  <a:lnTo>
                    <a:pt x="67081" y="22161"/>
                  </a:lnTo>
                  <a:lnTo>
                    <a:pt x="68326" y="20878"/>
                  </a:lnTo>
                  <a:close/>
                </a:path>
                <a:path w="80010" h="55245">
                  <a:moveTo>
                    <a:pt x="79654" y="9563"/>
                  </a:moveTo>
                  <a:lnTo>
                    <a:pt x="73367" y="2819"/>
                  </a:lnTo>
                  <a:lnTo>
                    <a:pt x="73164" y="2819"/>
                  </a:lnTo>
                  <a:lnTo>
                    <a:pt x="70662" y="0"/>
                  </a:lnTo>
                  <a:lnTo>
                    <a:pt x="68326" y="2171"/>
                  </a:lnTo>
                  <a:lnTo>
                    <a:pt x="73164" y="12395"/>
                  </a:lnTo>
                  <a:lnTo>
                    <a:pt x="68541" y="10007"/>
                  </a:lnTo>
                  <a:lnTo>
                    <a:pt x="67919" y="10007"/>
                  </a:lnTo>
                  <a:lnTo>
                    <a:pt x="67919" y="9779"/>
                  </a:lnTo>
                  <a:lnTo>
                    <a:pt x="67500" y="9779"/>
                  </a:lnTo>
                  <a:lnTo>
                    <a:pt x="67500" y="9563"/>
                  </a:lnTo>
                  <a:lnTo>
                    <a:pt x="67081" y="9563"/>
                  </a:lnTo>
                  <a:lnTo>
                    <a:pt x="67081" y="9347"/>
                  </a:lnTo>
                  <a:lnTo>
                    <a:pt x="66662" y="9347"/>
                  </a:lnTo>
                  <a:lnTo>
                    <a:pt x="66662" y="9131"/>
                  </a:lnTo>
                  <a:lnTo>
                    <a:pt x="66255" y="9131"/>
                  </a:lnTo>
                  <a:lnTo>
                    <a:pt x="66255" y="8915"/>
                  </a:lnTo>
                  <a:lnTo>
                    <a:pt x="65824" y="8915"/>
                  </a:lnTo>
                  <a:lnTo>
                    <a:pt x="65824" y="8699"/>
                  </a:lnTo>
                  <a:lnTo>
                    <a:pt x="65405" y="8699"/>
                  </a:lnTo>
                  <a:lnTo>
                    <a:pt x="65405" y="8483"/>
                  </a:lnTo>
                  <a:lnTo>
                    <a:pt x="64985" y="8483"/>
                  </a:lnTo>
                  <a:lnTo>
                    <a:pt x="64985" y="8267"/>
                  </a:lnTo>
                  <a:lnTo>
                    <a:pt x="64579" y="8267"/>
                  </a:lnTo>
                  <a:lnTo>
                    <a:pt x="64579" y="8051"/>
                  </a:lnTo>
                  <a:lnTo>
                    <a:pt x="64147" y="8051"/>
                  </a:lnTo>
                  <a:lnTo>
                    <a:pt x="64147" y="7810"/>
                  </a:lnTo>
                  <a:lnTo>
                    <a:pt x="63741" y="7810"/>
                  </a:lnTo>
                  <a:lnTo>
                    <a:pt x="63741" y="7620"/>
                  </a:lnTo>
                  <a:lnTo>
                    <a:pt x="63309" y="7620"/>
                  </a:lnTo>
                  <a:lnTo>
                    <a:pt x="63309" y="7404"/>
                  </a:lnTo>
                  <a:lnTo>
                    <a:pt x="62052" y="8483"/>
                  </a:lnTo>
                  <a:lnTo>
                    <a:pt x="62052" y="8915"/>
                  </a:lnTo>
                  <a:lnTo>
                    <a:pt x="60998" y="9779"/>
                  </a:lnTo>
                  <a:lnTo>
                    <a:pt x="65405" y="14566"/>
                  </a:lnTo>
                  <a:lnTo>
                    <a:pt x="65824" y="14566"/>
                  </a:lnTo>
                  <a:lnTo>
                    <a:pt x="69811" y="18910"/>
                  </a:lnTo>
                  <a:lnTo>
                    <a:pt x="70231" y="18910"/>
                  </a:lnTo>
                  <a:lnTo>
                    <a:pt x="70231" y="18707"/>
                  </a:lnTo>
                  <a:lnTo>
                    <a:pt x="71069" y="18262"/>
                  </a:lnTo>
                  <a:lnTo>
                    <a:pt x="71069" y="18059"/>
                  </a:lnTo>
                  <a:lnTo>
                    <a:pt x="71488" y="18059"/>
                  </a:lnTo>
                  <a:lnTo>
                    <a:pt x="63944" y="10007"/>
                  </a:lnTo>
                  <a:lnTo>
                    <a:pt x="63741" y="10007"/>
                  </a:lnTo>
                  <a:lnTo>
                    <a:pt x="63741" y="9779"/>
                  </a:lnTo>
                  <a:lnTo>
                    <a:pt x="63944" y="9779"/>
                  </a:lnTo>
                  <a:lnTo>
                    <a:pt x="63944" y="10007"/>
                  </a:lnTo>
                  <a:lnTo>
                    <a:pt x="64363" y="10007"/>
                  </a:lnTo>
                  <a:lnTo>
                    <a:pt x="65620" y="10871"/>
                  </a:lnTo>
                  <a:lnTo>
                    <a:pt x="73787" y="14998"/>
                  </a:lnTo>
                  <a:lnTo>
                    <a:pt x="75476" y="13919"/>
                  </a:lnTo>
                  <a:lnTo>
                    <a:pt x="70434" y="2819"/>
                  </a:lnTo>
                  <a:lnTo>
                    <a:pt x="70662" y="2819"/>
                  </a:lnTo>
                  <a:lnTo>
                    <a:pt x="73990" y="6527"/>
                  </a:lnTo>
                  <a:lnTo>
                    <a:pt x="74422" y="6527"/>
                  </a:lnTo>
                  <a:lnTo>
                    <a:pt x="77990" y="10426"/>
                  </a:lnTo>
                  <a:lnTo>
                    <a:pt x="78409" y="10426"/>
                  </a:lnTo>
                  <a:lnTo>
                    <a:pt x="78409" y="10223"/>
                  </a:lnTo>
                  <a:lnTo>
                    <a:pt x="79235" y="9779"/>
                  </a:lnTo>
                  <a:lnTo>
                    <a:pt x="79235" y="9563"/>
                  </a:lnTo>
                  <a:lnTo>
                    <a:pt x="79654" y="956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52582" y="4255947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722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15722" y="16294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084230" y="4255719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735" y="0"/>
                  </a:moveTo>
                  <a:lnTo>
                    <a:pt x="0" y="0"/>
                  </a:lnTo>
                  <a:lnTo>
                    <a:pt x="0" y="16116"/>
                  </a:lnTo>
                  <a:lnTo>
                    <a:pt x="15735" y="16116"/>
                  </a:lnTo>
                  <a:lnTo>
                    <a:pt x="15735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310634" y="4407699"/>
              <a:ext cx="94615" cy="97155"/>
            </a:xfrm>
            <a:custGeom>
              <a:avLst/>
              <a:gdLst/>
              <a:ahLst/>
              <a:cxnLst/>
              <a:rect l="l" t="t" r="r" b="b"/>
              <a:pathLst>
                <a:path w="94614" h="97154">
                  <a:moveTo>
                    <a:pt x="47155" y="0"/>
                  </a:moveTo>
                  <a:lnTo>
                    <a:pt x="0" y="0"/>
                  </a:lnTo>
                  <a:lnTo>
                    <a:pt x="0" y="96977"/>
                  </a:lnTo>
                  <a:lnTo>
                    <a:pt x="47155" y="96977"/>
                  </a:lnTo>
                  <a:lnTo>
                    <a:pt x="47155" y="0"/>
                  </a:lnTo>
                  <a:close/>
                </a:path>
                <a:path w="94614" h="97154">
                  <a:moveTo>
                    <a:pt x="94119" y="0"/>
                  </a:moveTo>
                  <a:lnTo>
                    <a:pt x="47358" y="0"/>
                  </a:lnTo>
                  <a:lnTo>
                    <a:pt x="47358" y="96977"/>
                  </a:lnTo>
                  <a:lnTo>
                    <a:pt x="94119" y="96977"/>
                  </a:lnTo>
                  <a:lnTo>
                    <a:pt x="94119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116095" y="4184217"/>
              <a:ext cx="306705" cy="168275"/>
            </a:xfrm>
            <a:custGeom>
              <a:avLst/>
              <a:gdLst/>
              <a:ahLst/>
              <a:cxnLst/>
              <a:rect l="l" t="t" r="r" b="b"/>
              <a:pathLst>
                <a:path w="306704" h="168275">
                  <a:moveTo>
                    <a:pt x="6705" y="46304"/>
                  </a:moveTo>
                  <a:lnTo>
                    <a:pt x="5867" y="46304"/>
                  </a:lnTo>
                  <a:lnTo>
                    <a:pt x="6083" y="46723"/>
                  </a:lnTo>
                  <a:lnTo>
                    <a:pt x="6502" y="46723"/>
                  </a:lnTo>
                  <a:lnTo>
                    <a:pt x="6502" y="46532"/>
                  </a:lnTo>
                  <a:lnTo>
                    <a:pt x="6705" y="46532"/>
                  </a:lnTo>
                  <a:lnTo>
                    <a:pt x="6705" y="46304"/>
                  </a:lnTo>
                  <a:close/>
                </a:path>
                <a:path w="306704" h="168275">
                  <a:moveTo>
                    <a:pt x="12801" y="51092"/>
                  </a:moveTo>
                  <a:lnTo>
                    <a:pt x="12166" y="50203"/>
                  </a:lnTo>
                  <a:lnTo>
                    <a:pt x="11950" y="49555"/>
                  </a:lnTo>
                  <a:lnTo>
                    <a:pt x="10490" y="51092"/>
                  </a:lnTo>
                  <a:lnTo>
                    <a:pt x="10896" y="53479"/>
                  </a:lnTo>
                  <a:lnTo>
                    <a:pt x="8813" y="55435"/>
                  </a:lnTo>
                  <a:lnTo>
                    <a:pt x="5651" y="54991"/>
                  </a:lnTo>
                  <a:lnTo>
                    <a:pt x="2108" y="50647"/>
                  </a:lnTo>
                  <a:lnTo>
                    <a:pt x="2108" y="48260"/>
                  </a:lnTo>
                  <a:lnTo>
                    <a:pt x="3987" y="46304"/>
                  </a:lnTo>
                  <a:lnTo>
                    <a:pt x="6934" y="46075"/>
                  </a:lnTo>
                  <a:lnTo>
                    <a:pt x="7759" y="45427"/>
                  </a:lnTo>
                  <a:lnTo>
                    <a:pt x="6299" y="44119"/>
                  </a:lnTo>
                  <a:lnTo>
                    <a:pt x="4203" y="44119"/>
                  </a:lnTo>
                  <a:lnTo>
                    <a:pt x="3365" y="44780"/>
                  </a:lnTo>
                  <a:lnTo>
                    <a:pt x="1270" y="46304"/>
                  </a:lnTo>
                  <a:lnTo>
                    <a:pt x="0" y="50203"/>
                  </a:lnTo>
                  <a:lnTo>
                    <a:pt x="215" y="50203"/>
                  </a:lnTo>
                  <a:lnTo>
                    <a:pt x="635" y="52158"/>
                  </a:lnTo>
                  <a:lnTo>
                    <a:pt x="4406" y="56502"/>
                  </a:lnTo>
                  <a:lnTo>
                    <a:pt x="6083" y="57391"/>
                  </a:lnTo>
                  <a:lnTo>
                    <a:pt x="9220" y="57188"/>
                  </a:lnTo>
                  <a:lnTo>
                    <a:pt x="12585" y="54127"/>
                  </a:lnTo>
                  <a:lnTo>
                    <a:pt x="12801" y="51092"/>
                  </a:lnTo>
                  <a:close/>
                </a:path>
                <a:path w="306704" h="168275">
                  <a:moveTo>
                    <a:pt x="21602" y="43243"/>
                  </a:moveTo>
                  <a:lnTo>
                    <a:pt x="21183" y="40652"/>
                  </a:lnTo>
                  <a:lnTo>
                    <a:pt x="19710" y="38582"/>
                  </a:lnTo>
                  <a:lnTo>
                    <a:pt x="19710" y="41960"/>
                  </a:lnTo>
                  <a:lnTo>
                    <a:pt x="19507" y="44996"/>
                  </a:lnTo>
                  <a:lnTo>
                    <a:pt x="16344" y="46951"/>
                  </a:lnTo>
                  <a:lnTo>
                    <a:pt x="14262" y="46532"/>
                  </a:lnTo>
                  <a:lnTo>
                    <a:pt x="10274" y="41960"/>
                  </a:lnTo>
                  <a:lnTo>
                    <a:pt x="10896" y="38887"/>
                  </a:lnTo>
                  <a:lnTo>
                    <a:pt x="13627" y="37172"/>
                  </a:lnTo>
                  <a:lnTo>
                    <a:pt x="14884" y="37172"/>
                  </a:lnTo>
                  <a:lnTo>
                    <a:pt x="15519" y="37592"/>
                  </a:lnTo>
                  <a:lnTo>
                    <a:pt x="18453" y="39763"/>
                  </a:lnTo>
                  <a:lnTo>
                    <a:pt x="19710" y="41960"/>
                  </a:lnTo>
                  <a:lnTo>
                    <a:pt x="19710" y="38582"/>
                  </a:lnTo>
                  <a:lnTo>
                    <a:pt x="18872" y="37388"/>
                  </a:lnTo>
                  <a:lnTo>
                    <a:pt x="18453" y="37172"/>
                  </a:lnTo>
                  <a:lnTo>
                    <a:pt x="18249" y="37172"/>
                  </a:lnTo>
                  <a:lnTo>
                    <a:pt x="14884" y="35204"/>
                  </a:lnTo>
                  <a:lnTo>
                    <a:pt x="11950" y="35877"/>
                  </a:lnTo>
                  <a:lnTo>
                    <a:pt x="9017" y="38887"/>
                  </a:lnTo>
                  <a:lnTo>
                    <a:pt x="8394" y="42176"/>
                  </a:lnTo>
                  <a:lnTo>
                    <a:pt x="8597" y="42176"/>
                  </a:lnTo>
                  <a:lnTo>
                    <a:pt x="10490" y="46075"/>
                  </a:lnTo>
                  <a:lnTo>
                    <a:pt x="14884" y="48907"/>
                  </a:lnTo>
                  <a:lnTo>
                    <a:pt x="17818" y="48260"/>
                  </a:lnTo>
                  <a:lnTo>
                    <a:pt x="19634" y="46951"/>
                  </a:lnTo>
                  <a:lnTo>
                    <a:pt x="20548" y="46304"/>
                  </a:lnTo>
                  <a:lnTo>
                    <a:pt x="21602" y="43243"/>
                  </a:lnTo>
                  <a:close/>
                </a:path>
                <a:path w="306704" h="168275">
                  <a:moveTo>
                    <a:pt x="35001" y="30886"/>
                  </a:moveTo>
                  <a:lnTo>
                    <a:pt x="28727" y="24130"/>
                  </a:lnTo>
                  <a:lnTo>
                    <a:pt x="28511" y="24130"/>
                  </a:lnTo>
                  <a:lnTo>
                    <a:pt x="25996" y="21310"/>
                  </a:lnTo>
                  <a:lnTo>
                    <a:pt x="23698" y="23469"/>
                  </a:lnTo>
                  <a:lnTo>
                    <a:pt x="28511" y="33896"/>
                  </a:lnTo>
                  <a:lnTo>
                    <a:pt x="23482" y="31292"/>
                  </a:lnTo>
                  <a:lnTo>
                    <a:pt x="23063" y="31292"/>
                  </a:lnTo>
                  <a:lnTo>
                    <a:pt x="23063" y="31076"/>
                  </a:lnTo>
                  <a:lnTo>
                    <a:pt x="22644" y="31076"/>
                  </a:lnTo>
                  <a:lnTo>
                    <a:pt x="22644" y="30886"/>
                  </a:lnTo>
                  <a:lnTo>
                    <a:pt x="22225" y="30886"/>
                  </a:lnTo>
                  <a:lnTo>
                    <a:pt x="22225" y="30645"/>
                  </a:lnTo>
                  <a:lnTo>
                    <a:pt x="21805" y="30645"/>
                  </a:lnTo>
                  <a:lnTo>
                    <a:pt x="21805" y="30429"/>
                  </a:lnTo>
                  <a:lnTo>
                    <a:pt x="21386" y="30429"/>
                  </a:lnTo>
                  <a:lnTo>
                    <a:pt x="21386" y="30226"/>
                  </a:lnTo>
                  <a:lnTo>
                    <a:pt x="20980" y="30226"/>
                  </a:lnTo>
                  <a:lnTo>
                    <a:pt x="20980" y="29984"/>
                  </a:lnTo>
                  <a:lnTo>
                    <a:pt x="20548" y="29984"/>
                  </a:lnTo>
                  <a:lnTo>
                    <a:pt x="20548" y="29781"/>
                  </a:lnTo>
                  <a:lnTo>
                    <a:pt x="20142" y="29781"/>
                  </a:lnTo>
                  <a:lnTo>
                    <a:pt x="20142" y="29552"/>
                  </a:lnTo>
                  <a:lnTo>
                    <a:pt x="19710" y="29552"/>
                  </a:lnTo>
                  <a:lnTo>
                    <a:pt x="19710" y="29337"/>
                  </a:lnTo>
                  <a:lnTo>
                    <a:pt x="19291" y="29337"/>
                  </a:lnTo>
                  <a:lnTo>
                    <a:pt x="19291" y="29121"/>
                  </a:lnTo>
                  <a:lnTo>
                    <a:pt x="18872" y="29121"/>
                  </a:lnTo>
                  <a:lnTo>
                    <a:pt x="18872" y="28892"/>
                  </a:lnTo>
                  <a:lnTo>
                    <a:pt x="16344" y="31076"/>
                  </a:lnTo>
                  <a:lnTo>
                    <a:pt x="25374" y="40652"/>
                  </a:lnTo>
                  <a:lnTo>
                    <a:pt x="26847" y="39128"/>
                  </a:lnTo>
                  <a:lnTo>
                    <a:pt x="26416" y="39128"/>
                  </a:lnTo>
                  <a:lnTo>
                    <a:pt x="22644" y="34975"/>
                  </a:lnTo>
                  <a:lnTo>
                    <a:pt x="22225" y="34975"/>
                  </a:lnTo>
                  <a:lnTo>
                    <a:pt x="18872" y="31305"/>
                  </a:lnTo>
                  <a:lnTo>
                    <a:pt x="18669" y="31305"/>
                  </a:lnTo>
                  <a:lnTo>
                    <a:pt x="18669" y="31076"/>
                  </a:lnTo>
                  <a:lnTo>
                    <a:pt x="18872" y="31076"/>
                  </a:lnTo>
                  <a:lnTo>
                    <a:pt x="18872" y="31305"/>
                  </a:lnTo>
                  <a:lnTo>
                    <a:pt x="19304" y="31305"/>
                  </a:lnTo>
                  <a:lnTo>
                    <a:pt x="20548" y="32181"/>
                  </a:lnTo>
                  <a:lnTo>
                    <a:pt x="29781" y="36525"/>
                  </a:lnTo>
                  <a:lnTo>
                    <a:pt x="30822" y="35204"/>
                  </a:lnTo>
                  <a:lnTo>
                    <a:pt x="25996" y="24130"/>
                  </a:lnTo>
                  <a:lnTo>
                    <a:pt x="26212" y="24130"/>
                  </a:lnTo>
                  <a:lnTo>
                    <a:pt x="29565" y="27597"/>
                  </a:lnTo>
                  <a:lnTo>
                    <a:pt x="29565" y="28041"/>
                  </a:lnTo>
                  <a:lnTo>
                    <a:pt x="29781" y="28041"/>
                  </a:lnTo>
                  <a:lnTo>
                    <a:pt x="33540" y="32181"/>
                  </a:lnTo>
                  <a:lnTo>
                    <a:pt x="35001" y="30886"/>
                  </a:lnTo>
                  <a:close/>
                </a:path>
                <a:path w="306704" h="168275">
                  <a:moveTo>
                    <a:pt x="46748" y="18897"/>
                  </a:moveTo>
                  <a:lnTo>
                    <a:pt x="40462" y="12166"/>
                  </a:lnTo>
                  <a:lnTo>
                    <a:pt x="40259" y="12166"/>
                  </a:lnTo>
                  <a:lnTo>
                    <a:pt x="37744" y="9321"/>
                  </a:lnTo>
                  <a:lnTo>
                    <a:pt x="35445" y="11518"/>
                  </a:lnTo>
                  <a:lnTo>
                    <a:pt x="40259" y="21958"/>
                  </a:lnTo>
                  <a:lnTo>
                    <a:pt x="35001" y="19342"/>
                  </a:lnTo>
                  <a:lnTo>
                    <a:pt x="34594" y="19342"/>
                  </a:lnTo>
                  <a:lnTo>
                    <a:pt x="34594" y="19113"/>
                  </a:lnTo>
                  <a:lnTo>
                    <a:pt x="34175" y="19113"/>
                  </a:lnTo>
                  <a:lnTo>
                    <a:pt x="34175" y="18897"/>
                  </a:lnTo>
                  <a:lnTo>
                    <a:pt x="33756" y="18897"/>
                  </a:lnTo>
                  <a:lnTo>
                    <a:pt x="33756" y="18681"/>
                  </a:lnTo>
                  <a:lnTo>
                    <a:pt x="33337" y="18681"/>
                  </a:lnTo>
                  <a:lnTo>
                    <a:pt x="33337" y="18478"/>
                  </a:lnTo>
                  <a:lnTo>
                    <a:pt x="32918" y="18478"/>
                  </a:lnTo>
                  <a:lnTo>
                    <a:pt x="32918" y="18249"/>
                  </a:lnTo>
                  <a:lnTo>
                    <a:pt x="32499" y="18249"/>
                  </a:lnTo>
                  <a:lnTo>
                    <a:pt x="32499" y="18034"/>
                  </a:lnTo>
                  <a:lnTo>
                    <a:pt x="32067" y="18034"/>
                  </a:lnTo>
                  <a:lnTo>
                    <a:pt x="32067" y="17818"/>
                  </a:lnTo>
                  <a:lnTo>
                    <a:pt x="31661" y="17818"/>
                  </a:lnTo>
                  <a:lnTo>
                    <a:pt x="31661" y="17602"/>
                  </a:lnTo>
                  <a:lnTo>
                    <a:pt x="31242" y="17602"/>
                  </a:lnTo>
                  <a:lnTo>
                    <a:pt x="31242" y="17386"/>
                  </a:lnTo>
                  <a:lnTo>
                    <a:pt x="30822" y="17386"/>
                  </a:lnTo>
                  <a:lnTo>
                    <a:pt x="30822" y="17170"/>
                  </a:lnTo>
                  <a:lnTo>
                    <a:pt x="30391" y="17170"/>
                  </a:lnTo>
                  <a:lnTo>
                    <a:pt x="30391" y="16954"/>
                  </a:lnTo>
                  <a:lnTo>
                    <a:pt x="28105" y="19113"/>
                  </a:lnTo>
                  <a:lnTo>
                    <a:pt x="37096" y="28676"/>
                  </a:lnTo>
                  <a:lnTo>
                    <a:pt x="38582" y="27178"/>
                  </a:lnTo>
                  <a:lnTo>
                    <a:pt x="38163" y="27178"/>
                  </a:lnTo>
                  <a:lnTo>
                    <a:pt x="34378" y="23037"/>
                  </a:lnTo>
                  <a:lnTo>
                    <a:pt x="33972" y="23037"/>
                  </a:lnTo>
                  <a:lnTo>
                    <a:pt x="30607" y="19342"/>
                  </a:lnTo>
                  <a:lnTo>
                    <a:pt x="30391" y="19342"/>
                  </a:lnTo>
                  <a:lnTo>
                    <a:pt x="30391" y="19113"/>
                  </a:lnTo>
                  <a:lnTo>
                    <a:pt x="30607" y="19113"/>
                  </a:lnTo>
                  <a:lnTo>
                    <a:pt x="30607" y="19342"/>
                  </a:lnTo>
                  <a:lnTo>
                    <a:pt x="31026" y="19342"/>
                  </a:lnTo>
                  <a:lnTo>
                    <a:pt x="32296" y="20193"/>
                  </a:lnTo>
                  <a:lnTo>
                    <a:pt x="41300" y="24549"/>
                  </a:lnTo>
                  <a:lnTo>
                    <a:pt x="42557" y="23253"/>
                  </a:lnTo>
                  <a:lnTo>
                    <a:pt x="37528" y="12166"/>
                  </a:lnTo>
                  <a:lnTo>
                    <a:pt x="37744" y="12166"/>
                  </a:lnTo>
                  <a:lnTo>
                    <a:pt x="45288" y="20193"/>
                  </a:lnTo>
                  <a:lnTo>
                    <a:pt x="46748" y="18897"/>
                  </a:lnTo>
                  <a:close/>
                </a:path>
                <a:path w="306704" h="168275">
                  <a:moveTo>
                    <a:pt x="46964" y="51498"/>
                  </a:moveTo>
                  <a:lnTo>
                    <a:pt x="45910" y="50203"/>
                  </a:lnTo>
                  <a:lnTo>
                    <a:pt x="45707" y="50203"/>
                  </a:lnTo>
                  <a:lnTo>
                    <a:pt x="45707" y="50419"/>
                  </a:lnTo>
                  <a:lnTo>
                    <a:pt x="43611" y="52603"/>
                  </a:lnTo>
                  <a:lnTo>
                    <a:pt x="43180" y="52603"/>
                  </a:lnTo>
                  <a:lnTo>
                    <a:pt x="43180" y="52832"/>
                  </a:lnTo>
                  <a:lnTo>
                    <a:pt x="41097" y="54775"/>
                  </a:lnTo>
                  <a:lnTo>
                    <a:pt x="38379" y="51739"/>
                  </a:lnTo>
                  <a:lnTo>
                    <a:pt x="42557" y="47599"/>
                  </a:lnTo>
                  <a:lnTo>
                    <a:pt x="41516" y="46304"/>
                  </a:lnTo>
                  <a:lnTo>
                    <a:pt x="39420" y="48475"/>
                  </a:lnTo>
                  <a:lnTo>
                    <a:pt x="38989" y="48475"/>
                  </a:lnTo>
                  <a:lnTo>
                    <a:pt x="38989" y="48704"/>
                  </a:lnTo>
                  <a:lnTo>
                    <a:pt x="36893" y="50647"/>
                  </a:lnTo>
                  <a:lnTo>
                    <a:pt x="34378" y="47790"/>
                  </a:lnTo>
                  <a:lnTo>
                    <a:pt x="38785" y="43472"/>
                  </a:lnTo>
                  <a:lnTo>
                    <a:pt x="37744" y="42176"/>
                  </a:lnTo>
                  <a:lnTo>
                    <a:pt x="31864" y="47790"/>
                  </a:lnTo>
                  <a:lnTo>
                    <a:pt x="40665" y="57188"/>
                  </a:lnTo>
                  <a:lnTo>
                    <a:pt x="41097" y="57188"/>
                  </a:lnTo>
                  <a:lnTo>
                    <a:pt x="41097" y="56946"/>
                  </a:lnTo>
                  <a:lnTo>
                    <a:pt x="43611" y="54343"/>
                  </a:lnTo>
                  <a:lnTo>
                    <a:pt x="44030" y="54343"/>
                  </a:lnTo>
                  <a:lnTo>
                    <a:pt x="44030" y="54127"/>
                  </a:lnTo>
                  <a:lnTo>
                    <a:pt x="46532" y="51498"/>
                  </a:lnTo>
                  <a:lnTo>
                    <a:pt x="46964" y="51498"/>
                  </a:lnTo>
                  <a:close/>
                </a:path>
                <a:path w="306704" h="168275">
                  <a:moveTo>
                    <a:pt x="50317" y="15417"/>
                  </a:moveTo>
                  <a:lnTo>
                    <a:pt x="49479" y="14541"/>
                  </a:lnTo>
                  <a:lnTo>
                    <a:pt x="49479" y="14122"/>
                  </a:lnTo>
                  <a:lnTo>
                    <a:pt x="49263" y="14122"/>
                  </a:lnTo>
                  <a:lnTo>
                    <a:pt x="48844" y="13474"/>
                  </a:lnTo>
                  <a:lnTo>
                    <a:pt x="48641" y="13474"/>
                  </a:lnTo>
                  <a:lnTo>
                    <a:pt x="48641" y="13677"/>
                  </a:lnTo>
                  <a:lnTo>
                    <a:pt x="47167" y="15011"/>
                  </a:lnTo>
                  <a:lnTo>
                    <a:pt x="48844" y="16738"/>
                  </a:lnTo>
                  <a:lnTo>
                    <a:pt x="48844" y="16294"/>
                  </a:lnTo>
                  <a:lnTo>
                    <a:pt x="50317" y="15417"/>
                  </a:lnTo>
                  <a:close/>
                </a:path>
                <a:path w="306704" h="168275">
                  <a:moveTo>
                    <a:pt x="56400" y="41503"/>
                  </a:moveTo>
                  <a:lnTo>
                    <a:pt x="48209" y="39992"/>
                  </a:lnTo>
                  <a:lnTo>
                    <a:pt x="47167" y="32385"/>
                  </a:lnTo>
                  <a:lnTo>
                    <a:pt x="45491" y="34556"/>
                  </a:lnTo>
                  <a:lnTo>
                    <a:pt x="45707" y="34556"/>
                  </a:lnTo>
                  <a:lnTo>
                    <a:pt x="46532" y="39992"/>
                  </a:lnTo>
                  <a:lnTo>
                    <a:pt x="41516" y="38887"/>
                  </a:lnTo>
                  <a:lnTo>
                    <a:pt x="40665" y="38887"/>
                  </a:lnTo>
                  <a:lnTo>
                    <a:pt x="38989" y="40855"/>
                  </a:lnTo>
                  <a:lnTo>
                    <a:pt x="47790" y="42176"/>
                  </a:lnTo>
                  <a:lnTo>
                    <a:pt x="46329" y="42176"/>
                  </a:lnTo>
                  <a:lnTo>
                    <a:pt x="46329" y="42595"/>
                  </a:lnTo>
                  <a:lnTo>
                    <a:pt x="46532" y="42595"/>
                  </a:lnTo>
                  <a:lnTo>
                    <a:pt x="46532" y="43916"/>
                  </a:lnTo>
                  <a:lnTo>
                    <a:pt x="46748" y="43916"/>
                  </a:lnTo>
                  <a:lnTo>
                    <a:pt x="46748" y="45427"/>
                  </a:lnTo>
                  <a:lnTo>
                    <a:pt x="46964" y="45427"/>
                  </a:lnTo>
                  <a:lnTo>
                    <a:pt x="46964" y="46723"/>
                  </a:lnTo>
                  <a:lnTo>
                    <a:pt x="47167" y="46723"/>
                  </a:lnTo>
                  <a:lnTo>
                    <a:pt x="47167" y="48260"/>
                  </a:lnTo>
                  <a:lnTo>
                    <a:pt x="47383" y="48260"/>
                  </a:lnTo>
                  <a:lnTo>
                    <a:pt x="47383" y="49555"/>
                  </a:lnTo>
                  <a:lnTo>
                    <a:pt x="47586" y="49555"/>
                  </a:lnTo>
                  <a:lnTo>
                    <a:pt x="47586" y="50419"/>
                  </a:lnTo>
                  <a:lnTo>
                    <a:pt x="47802" y="50419"/>
                  </a:lnTo>
                  <a:lnTo>
                    <a:pt x="47802" y="49987"/>
                  </a:lnTo>
                  <a:lnTo>
                    <a:pt x="48209" y="49555"/>
                  </a:lnTo>
                  <a:lnTo>
                    <a:pt x="48641" y="49555"/>
                  </a:lnTo>
                  <a:lnTo>
                    <a:pt x="48641" y="49339"/>
                  </a:lnTo>
                  <a:lnTo>
                    <a:pt x="49047" y="48907"/>
                  </a:lnTo>
                  <a:lnTo>
                    <a:pt x="49479" y="48907"/>
                  </a:lnTo>
                  <a:lnTo>
                    <a:pt x="49479" y="48260"/>
                  </a:lnTo>
                  <a:lnTo>
                    <a:pt x="49263" y="48260"/>
                  </a:lnTo>
                  <a:lnTo>
                    <a:pt x="49047" y="46075"/>
                  </a:lnTo>
                  <a:lnTo>
                    <a:pt x="48844" y="46075"/>
                  </a:lnTo>
                  <a:lnTo>
                    <a:pt x="48844" y="44780"/>
                  </a:lnTo>
                  <a:lnTo>
                    <a:pt x="48641" y="44780"/>
                  </a:lnTo>
                  <a:lnTo>
                    <a:pt x="48437" y="42595"/>
                  </a:lnTo>
                  <a:lnTo>
                    <a:pt x="48209" y="42595"/>
                  </a:lnTo>
                  <a:lnTo>
                    <a:pt x="48209" y="42240"/>
                  </a:lnTo>
                  <a:lnTo>
                    <a:pt x="54914" y="43243"/>
                  </a:lnTo>
                  <a:lnTo>
                    <a:pt x="56400" y="41503"/>
                  </a:lnTo>
                  <a:close/>
                </a:path>
                <a:path w="306704" h="168275">
                  <a:moveTo>
                    <a:pt x="61214" y="36728"/>
                  </a:moveTo>
                  <a:lnTo>
                    <a:pt x="60807" y="36728"/>
                  </a:lnTo>
                  <a:lnTo>
                    <a:pt x="57023" y="32600"/>
                  </a:lnTo>
                  <a:lnTo>
                    <a:pt x="56616" y="32600"/>
                  </a:lnTo>
                  <a:lnTo>
                    <a:pt x="54292" y="29984"/>
                  </a:lnTo>
                  <a:lnTo>
                    <a:pt x="54089" y="29984"/>
                  </a:lnTo>
                  <a:lnTo>
                    <a:pt x="52832" y="28473"/>
                  </a:lnTo>
                  <a:lnTo>
                    <a:pt x="54089" y="27178"/>
                  </a:lnTo>
                  <a:lnTo>
                    <a:pt x="54508" y="27178"/>
                  </a:lnTo>
                  <a:lnTo>
                    <a:pt x="54508" y="26949"/>
                  </a:lnTo>
                  <a:lnTo>
                    <a:pt x="55765" y="25641"/>
                  </a:lnTo>
                  <a:lnTo>
                    <a:pt x="56184" y="25641"/>
                  </a:lnTo>
                  <a:lnTo>
                    <a:pt x="55130" y="24333"/>
                  </a:lnTo>
                  <a:lnTo>
                    <a:pt x="54914" y="24333"/>
                  </a:lnTo>
                  <a:lnTo>
                    <a:pt x="54914" y="24549"/>
                  </a:lnTo>
                  <a:lnTo>
                    <a:pt x="51574" y="28041"/>
                  </a:lnTo>
                  <a:lnTo>
                    <a:pt x="51142" y="28041"/>
                  </a:lnTo>
                  <a:lnTo>
                    <a:pt x="51142" y="28257"/>
                  </a:lnTo>
                  <a:lnTo>
                    <a:pt x="47586" y="31737"/>
                  </a:lnTo>
                  <a:lnTo>
                    <a:pt x="48641" y="33032"/>
                  </a:lnTo>
                  <a:lnTo>
                    <a:pt x="51574" y="29984"/>
                  </a:lnTo>
                  <a:lnTo>
                    <a:pt x="51777" y="29984"/>
                  </a:lnTo>
                  <a:lnTo>
                    <a:pt x="55562" y="34124"/>
                  </a:lnTo>
                  <a:lnTo>
                    <a:pt x="55968" y="34124"/>
                  </a:lnTo>
                  <a:lnTo>
                    <a:pt x="59753" y="38252"/>
                  </a:lnTo>
                  <a:lnTo>
                    <a:pt x="61214" y="36728"/>
                  </a:lnTo>
                  <a:close/>
                </a:path>
                <a:path w="306704" h="168275">
                  <a:moveTo>
                    <a:pt x="71056" y="26517"/>
                  </a:moveTo>
                  <a:lnTo>
                    <a:pt x="70015" y="25196"/>
                  </a:lnTo>
                  <a:lnTo>
                    <a:pt x="69811" y="25196"/>
                  </a:lnTo>
                  <a:lnTo>
                    <a:pt x="69811" y="25412"/>
                  </a:lnTo>
                  <a:lnTo>
                    <a:pt x="65620" y="29781"/>
                  </a:lnTo>
                  <a:lnTo>
                    <a:pt x="65201" y="29781"/>
                  </a:lnTo>
                  <a:lnTo>
                    <a:pt x="63944" y="28257"/>
                  </a:lnTo>
                  <a:lnTo>
                    <a:pt x="63525" y="28257"/>
                  </a:lnTo>
                  <a:lnTo>
                    <a:pt x="62268" y="26746"/>
                  </a:lnTo>
                  <a:lnTo>
                    <a:pt x="66675" y="22606"/>
                  </a:lnTo>
                  <a:lnTo>
                    <a:pt x="66243" y="21958"/>
                  </a:lnTo>
                  <a:lnTo>
                    <a:pt x="65836" y="21958"/>
                  </a:lnTo>
                  <a:lnTo>
                    <a:pt x="65620" y="21310"/>
                  </a:lnTo>
                  <a:lnTo>
                    <a:pt x="61214" y="25641"/>
                  </a:lnTo>
                  <a:lnTo>
                    <a:pt x="58699" y="22809"/>
                  </a:lnTo>
                  <a:lnTo>
                    <a:pt x="63093" y="18478"/>
                  </a:lnTo>
                  <a:lnTo>
                    <a:pt x="62064" y="17170"/>
                  </a:lnTo>
                  <a:lnTo>
                    <a:pt x="56184" y="23037"/>
                  </a:lnTo>
                  <a:lnTo>
                    <a:pt x="60591" y="27825"/>
                  </a:lnTo>
                  <a:lnTo>
                    <a:pt x="61010" y="27825"/>
                  </a:lnTo>
                  <a:lnTo>
                    <a:pt x="65201" y="32385"/>
                  </a:lnTo>
                  <a:lnTo>
                    <a:pt x="71056" y="26517"/>
                  </a:lnTo>
                  <a:close/>
                </a:path>
                <a:path w="306704" h="168275">
                  <a:moveTo>
                    <a:pt x="80289" y="17170"/>
                  </a:moveTo>
                  <a:lnTo>
                    <a:pt x="71272" y="7594"/>
                  </a:lnTo>
                  <a:lnTo>
                    <a:pt x="70015" y="8674"/>
                  </a:lnTo>
                  <a:lnTo>
                    <a:pt x="73799" y="12598"/>
                  </a:lnTo>
                  <a:lnTo>
                    <a:pt x="73799" y="13030"/>
                  </a:lnTo>
                  <a:lnTo>
                    <a:pt x="74002" y="13030"/>
                  </a:lnTo>
                  <a:lnTo>
                    <a:pt x="77139" y="16522"/>
                  </a:lnTo>
                  <a:lnTo>
                    <a:pt x="76517" y="16522"/>
                  </a:lnTo>
                  <a:lnTo>
                    <a:pt x="76517" y="16294"/>
                  </a:lnTo>
                  <a:lnTo>
                    <a:pt x="75044" y="16078"/>
                  </a:lnTo>
                  <a:lnTo>
                    <a:pt x="75044" y="15875"/>
                  </a:lnTo>
                  <a:lnTo>
                    <a:pt x="74218" y="15875"/>
                  </a:lnTo>
                  <a:lnTo>
                    <a:pt x="74218" y="15646"/>
                  </a:lnTo>
                  <a:lnTo>
                    <a:pt x="73583" y="15646"/>
                  </a:lnTo>
                  <a:lnTo>
                    <a:pt x="73583" y="15417"/>
                  </a:lnTo>
                  <a:lnTo>
                    <a:pt x="72758" y="15417"/>
                  </a:lnTo>
                  <a:lnTo>
                    <a:pt x="72758" y="15214"/>
                  </a:lnTo>
                  <a:lnTo>
                    <a:pt x="71272" y="15011"/>
                  </a:lnTo>
                  <a:lnTo>
                    <a:pt x="71272" y="14770"/>
                  </a:lnTo>
                  <a:lnTo>
                    <a:pt x="70446" y="14770"/>
                  </a:lnTo>
                  <a:lnTo>
                    <a:pt x="70446" y="14541"/>
                  </a:lnTo>
                  <a:lnTo>
                    <a:pt x="68973" y="14325"/>
                  </a:lnTo>
                  <a:lnTo>
                    <a:pt x="68973" y="14122"/>
                  </a:lnTo>
                  <a:lnTo>
                    <a:pt x="68135" y="14122"/>
                  </a:lnTo>
                  <a:lnTo>
                    <a:pt x="68135" y="13893"/>
                  </a:lnTo>
                  <a:lnTo>
                    <a:pt x="66675" y="13677"/>
                  </a:lnTo>
                  <a:lnTo>
                    <a:pt x="66675" y="13474"/>
                  </a:lnTo>
                  <a:lnTo>
                    <a:pt x="66040" y="13474"/>
                  </a:lnTo>
                  <a:lnTo>
                    <a:pt x="66040" y="13258"/>
                  </a:lnTo>
                  <a:lnTo>
                    <a:pt x="65405" y="13258"/>
                  </a:lnTo>
                  <a:lnTo>
                    <a:pt x="65405" y="13474"/>
                  </a:lnTo>
                  <a:lnTo>
                    <a:pt x="63741" y="15011"/>
                  </a:lnTo>
                  <a:lnTo>
                    <a:pt x="72961" y="24549"/>
                  </a:lnTo>
                  <a:lnTo>
                    <a:pt x="72961" y="24130"/>
                  </a:lnTo>
                  <a:lnTo>
                    <a:pt x="73799" y="23685"/>
                  </a:lnTo>
                  <a:lnTo>
                    <a:pt x="73799" y="23469"/>
                  </a:lnTo>
                  <a:lnTo>
                    <a:pt x="74218" y="23469"/>
                  </a:lnTo>
                  <a:lnTo>
                    <a:pt x="66675" y="15417"/>
                  </a:lnTo>
                  <a:lnTo>
                    <a:pt x="67094" y="15417"/>
                  </a:lnTo>
                  <a:lnTo>
                    <a:pt x="67094" y="15646"/>
                  </a:lnTo>
                  <a:lnTo>
                    <a:pt x="67932" y="15646"/>
                  </a:lnTo>
                  <a:lnTo>
                    <a:pt x="67932" y="15875"/>
                  </a:lnTo>
                  <a:lnTo>
                    <a:pt x="69380" y="16078"/>
                  </a:lnTo>
                  <a:lnTo>
                    <a:pt x="69380" y="16294"/>
                  </a:lnTo>
                  <a:lnTo>
                    <a:pt x="70218" y="16294"/>
                  </a:lnTo>
                  <a:lnTo>
                    <a:pt x="70218" y="16522"/>
                  </a:lnTo>
                  <a:lnTo>
                    <a:pt x="71056" y="16522"/>
                  </a:lnTo>
                  <a:lnTo>
                    <a:pt x="71056" y="16738"/>
                  </a:lnTo>
                  <a:lnTo>
                    <a:pt x="72542" y="16954"/>
                  </a:lnTo>
                  <a:lnTo>
                    <a:pt x="72542" y="17170"/>
                  </a:lnTo>
                  <a:lnTo>
                    <a:pt x="73367" y="17170"/>
                  </a:lnTo>
                  <a:lnTo>
                    <a:pt x="73367" y="17386"/>
                  </a:lnTo>
                  <a:lnTo>
                    <a:pt x="74218" y="17386"/>
                  </a:lnTo>
                  <a:lnTo>
                    <a:pt x="74218" y="17602"/>
                  </a:lnTo>
                  <a:lnTo>
                    <a:pt x="75679" y="17818"/>
                  </a:lnTo>
                  <a:lnTo>
                    <a:pt x="75679" y="18034"/>
                  </a:lnTo>
                  <a:lnTo>
                    <a:pt x="76517" y="18034"/>
                  </a:lnTo>
                  <a:lnTo>
                    <a:pt x="76517" y="18249"/>
                  </a:lnTo>
                  <a:lnTo>
                    <a:pt x="77355" y="18249"/>
                  </a:lnTo>
                  <a:lnTo>
                    <a:pt x="77355" y="18478"/>
                  </a:lnTo>
                  <a:lnTo>
                    <a:pt x="78828" y="18681"/>
                  </a:lnTo>
                  <a:lnTo>
                    <a:pt x="78828" y="18478"/>
                  </a:lnTo>
                  <a:lnTo>
                    <a:pt x="80289" y="17170"/>
                  </a:lnTo>
                  <a:close/>
                </a:path>
                <a:path w="306704" h="168275">
                  <a:moveTo>
                    <a:pt x="87630" y="6311"/>
                  </a:moveTo>
                  <a:lnTo>
                    <a:pt x="87414" y="6311"/>
                  </a:lnTo>
                  <a:lnTo>
                    <a:pt x="86804" y="4114"/>
                  </a:lnTo>
                  <a:lnTo>
                    <a:pt x="84696" y="1943"/>
                  </a:lnTo>
                  <a:lnTo>
                    <a:pt x="80721" y="1943"/>
                  </a:lnTo>
                  <a:lnTo>
                    <a:pt x="80721" y="2159"/>
                  </a:lnTo>
                  <a:lnTo>
                    <a:pt x="84480" y="4343"/>
                  </a:lnTo>
                  <a:lnTo>
                    <a:pt x="85750" y="6946"/>
                  </a:lnTo>
                  <a:lnTo>
                    <a:pt x="85318" y="9575"/>
                  </a:lnTo>
                  <a:lnTo>
                    <a:pt x="82600" y="12166"/>
                  </a:lnTo>
                  <a:lnTo>
                    <a:pt x="75895" y="4991"/>
                  </a:lnTo>
                  <a:lnTo>
                    <a:pt x="79667" y="1943"/>
                  </a:lnTo>
                  <a:lnTo>
                    <a:pt x="84480" y="1727"/>
                  </a:lnTo>
                  <a:lnTo>
                    <a:pt x="80289" y="0"/>
                  </a:lnTo>
                  <a:lnTo>
                    <a:pt x="80289" y="215"/>
                  </a:lnTo>
                  <a:lnTo>
                    <a:pt x="77978" y="863"/>
                  </a:lnTo>
                  <a:lnTo>
                    <a:pt x="73367" y="5219"/>
                  </a:lnTo>
                  <a:lnTo>
                    <a:pt x="82384" y="14770"/>
                  </a:lnTo>
                  <a:lnTo>
                    <a:pt x="87210" y="9779"/>
                  </a:lnTo>
                  <a:lnTo>
                    <a:pt x="87630" y="6311"/>
                  </a:lnTo>
                  <a:close/>
                </a:path>
                <a:path w="306704" h="168275">
                  <a:moveTo>
                    <a:pt x="93091" y="3924"/>
                  </a:moveTo>
                  <a:lnTo>
                    <a:pt x="91605" y="2159"/>
                  </a:lnTo>
                  <a:lnTo>
                    <a:pt x="91401" y="2159"/>
                  </a:lnTo>
                  <a:lnTo>
                    <a:pt x="91401" y="2374"/>
                  </a:lnTo>
                  <a:lnTo>
                    <a:pt x="89928" y="3683"/>
                  </a:lnTo>
                  <a:lnTo>
                    <a:pt x="91401" y="5422"/>
                  </a:lnTo>
                  <a:lnTo>
                    <a:pt x="93091" y="3924"/>
                  </a:lnTo>
                  <a:close/>
                </a:path>
                <a:path w="306704" h="168275">
                  <a:moveTo>
                    <a:pt x="177761" y="150228"/>
                  </a:moveTo>
                  <a:lnTo>
                    <a:pt x="175666" y="150228"/>
                  </a:lnTo>
                  <a:lnTo>
                    <a:pt x="175463" y="151739"/>
                  </a:lnTo>
                  <a:lnTo>
                    <a:pt x="175247" y="151739"/>
                  </a:lnTo>
                  <a:lnTo>
                    <a:pt x="175247" y="152831"/>
                  </a:lnTo>
                  <a:lnTo>
                    <a:pt x="175044" y="152831"/>
                  </a:lnTo>
                  <a:lnTo>
                    <a:pt x="175044" y="153898"/>
                  </a:lnTo>
                  <a:lnTo>
                    <a:pt x="174828" y="153898"/>
                  </a:lnTo>
                  <a:lnTo>
                    <a:pt x="174612" y="155879"/>
                  </a:lnTo>
                  <a:lnTo>
                    <a:pt x="174409" y="155879"/>
                  </a:lnTo>
                  <a:lnTo>
                    <a:pt x="174409" y="156946"/>
                  </a:lnTo>
                  <a:lnTo>
                    <a:pt x="174193" y="156946"/>
                  </a:lnTo>
                  <a:lnTo>
                    <a:pt x="173990" y="158915"/>
                  </a:lnTo>
                  <a:lnTo>
                    <a:pt x="173786" y="158915"/>
                  </a:lnTo>
                  <a:lnTo>
                    <a:pt x="173583" y="160870"/>
                  </a:lnTo>
                  <a:lnTo>
                    <a:pt x="173355" y="160870"/>
                  </a:lnTo>
                  <a:lnTo>
                    <a:pt x="173355" y="161988"/>
                  </a:lnTo>
                  <a:lnTo>
                    <a:pt x="173151" y="161988"/>
                  </a:lnTo>
                  <a:lnTo>
                    <a:pt x="173151" y="162826"/>
                  </a:lnTo>
                  <a:lnTo>
                    <a:pt x="172948" y="162826"/>
                  </a:lnTo>
                  <a:lnTo>
                    <a:pt x="172948" y="163499"/>
                  </a:lnTo>
                  <a:lnTo>
                    <a:pt x="173990" y="163499"/>
                  </a:lnTo>
                  <a:lnTo>
                    <a:pt x="173990" y="163677"/>
                  </a:lnTo>
                  <a:lnTo>
                    <a:pt x="175044" y="163677"/>
                  </a:lnTo>
                  <a:lnTo>
                    <a:pt x="175044" y="163055"/>
                  </a:lnTo>
                  <a:lnTo>
                    <a:pt x="175247" y="163055"/>
                  </a:lnTo>
                  <a:lnTo>
                    <a:pt x="175247" y="161988"/>
                  </a:lnTo>
                  <a:lnTo>
                    <a:pt x="175463" y="161988"/>
                  </a:lnTo>
                  <a:lnTo>
                    <a:pt x="175666" y="160007"/>
                  </a:lnTo>
                  <a:lnTo>
                    <a:pt x="175895" y="160007"/>
                  </a:lnTo>
                  <a:lnTo>
                    <a:pt x="175895" y="158915"/>
                  </a:lnTo>
                  <a:lnTo>
                    <a:pt x="176098" y="158915"/>
                  </a:lnTo>
                  <a:lnTo>
                    <a:pt x="176301" y="156946"/>
                  </a:lnTo>
                  <a:lnTo>
                    <a:pt x="176504" y="156946"/>
                  </a:lnTo>
                  <a:lnTo>
                    <a:pt x="176504" y="155879"/>
                  </a:lnTo>
                  <a:lnTo>
                    <a:pt x="176720" y="155879"/>
                  </a:lnTo>
                  <a:lnTo>
                    <a:pt x="176923" y="153898"/>
                  </a:lnTo>
                  <a:lnTo>
                    <a:pt x="177139" y="153898"/>
                  </a:lnTo>
                  <a:lnTo>
                    <a:pt x="177139" y="152831"/>
                  </a:lnTo>
                  <a:lnTo>
                    <a:pt x="177342" y="152831"/>
                  </a:lnTo>
                  <a:lnTo>
                    <a:pt x="177558" y="150850"/>
                  </a:lnTo>
                  <a:lnTo>
                    <a:pt x="177761" y="150850"/>
                  </a:lnTo>
                  <a:lnTo>
                    <a:pt x="177761" y="150228"/>
                  </a:lnTo>
                  <a:close/>
                </a:path>
                <a:path w="306704" h="168275">
                  <a:moveTo>
                    <a:pt x="185940" y="157848"/>
                  </a:moveTo>
                  <a:lnTo>
                    <a:pt x="184683" y="157848"/>
                  </a:lnTo>
                  <a:lnTo>
                    <a:pt x="184683" y="166103"/>
                  </a:lnTo>
                  <a:lnTo>
                    <a:pt x="180060" y="157848"/>
                  </a:lnTo>
                  <a:lnTo>
                    <a:pt x="178193" y="157848"/>
                  </a:lnTo>
                  <a:lnTo>
                    <a:pt x="178193" y="167817"/>
                  </a:lnTo>
                  <a:lnTo>
                    <a:pt x="179451" y="167817"/>
                  </a:lnTo>
                  <a:lnTo>
                    <a:pt x="179451" y="159334"/>
                  </a:lnTo>
                  <a:lnTo>
                    <a:pt x="184277" y="167817"/>
                  </a:lnTo>
                  <a:lnTo>
                    <a:pt x="185940" y="167817"/>
                  </a:lnTo>
                  <a:lnTo>
                    <a:pt x="185940" y="157848"/>
                  </a:lnTo>
                  <a:close/>
                </a:path>
                <a:path w="306704" h="168275">
                  <a:moveTo>
                    <a:pt x="202920" y="161099"/>
                  </a:moveTo>
                  <a:lnTo>
                    <a:pt x="200825" y="161099"/>
                  </a:lnTo>
                  <a:lnTo>
                    <a:pt x="200825" y="163499"/>
                  </a:lnTo>
                  <a:lnTo>
                    <a:pt x="202920" y="163499"/>
                  </a:lnTo>
                  <a:lnTo>
                    <a:pt x="202920" y="161099"/>
                  </a:lnTo>
                  <a:close/>
                </a:path>
                <a:path w="306704" h="168275">
                  <a:moveTo>
                    <a:pt x="211937" y="158711"/>
                  </a:moveTo>
                  <a:lnTo>
                    <a:pt x="211734" y="158711"/>
                  </a:lnTo>
                  <a:lnTo>
                    <a:pt x="211734" y="157619"/>
                  </a:lnTo>
                  <a:lnTo>
                    <a:pt x="211505" y="157619"/>
                  </a:lnTo>
                  <a:lnTo>
                    <a:pt x="211302" y="156756"/>
                  </a:lnTo>
                  <a:lnTo>
                    <a:pt x="211099" y="156756"/>
                  </a:lnTo>
                  <a:lnTo>
                    <a:pt x="211099" y="156337"/>
                  </a:lnTo>
                  <a:lnTo>
                    <a:pt x="210667" y="156337"/>
                  </a:lnTo>
                  <a:lnTo>
                    <a:pt x="210667" y="156108"/>
                  </a:lnTo>
                  <a:lnTo>
                    <a:pt x="210261" y="156108"/>
                  </a:lnTo>
                  <a:lnTo>
                    <a:pt x="210058" y="155663"/>
                  </a:lnTo>
                  <a:lnTo>
                    <a:pt x="209638" y="155663"/>
                  </a:lnTo>
                  <a:lnTo>
                    <a:pt x="209638" y="155435"/>
                  </a:lnTo>
                  <a:lnTo>
                    <a:pt x="208800" y="155435"/>
                  </a:lnTo>
                  <a:lnTo>
                    <a:pt x="208800" y="155219"/>
                  </a:lnTo>
                  <a:lnTo>
                    <a:pt x="207340" y="155219"/>
                  </a:lnTo>
                  <a:lnTo>
                    <a:pt x="207340" y="155435"/>
                  </a:lnTo>
                  <a:lnTo>
                    <a:pt x="206286" y="155435"/>
                  </a:lnTo>
                  <a:lnTo>
                    <a:pt x="206286" y="155663"/>
                  </a:lnTo>
                  <a:lnTo>
                    <a:pt x="205638" y="156108"/>
                  </a:lnTo>
                  <a:lnTo>
                    <a:pt x="205854" y="152412"/>
                  </a:lnTo>
                  <a:lnTo>
                    <a:pt x="211302" y="152412"/>
                  </a:lnTo>
                  <a:lnTo>
                    <a:pt x="211302" y="150647"/>
                  </a:lnTo>
                  <a:lnTo>
                    <a:pt x="204190" y="150647"/>
                  </a:lnTo>
                  <a:lnTo>
                    <a:pt x="204190" y="154546"/>
                  </a:lnTo>
                  <a:lnTo>
                    <a:pt x="203987" y="154546"/>
                  </a:lnTo>
                  <a:lnTo>
                    <a:pt x="203987" y="158496"/>
                  </a:lnTo>
                  <a:lnTo>
                    <a:pt x="205638" y="158496"/>
                  </a:lnTo>
                  <a:lnTo>
                    <a:pt x="205854" y="157848"/>
                  </a:lnTo>
                  <a:lnTo>
                    <a:pt x="206286" y="157619"/>
                  </a:lnTo>
                  <a:lnTo>
                    <a:pt x="206286" y="157175"/>
                  </a:lnTo>
                  <a:lnTo>
                    <a:pt x="207124" y="156946"/>
                  </a:lnTo>
                  <a:lnTo>
                    <a:pt x="207124" y="156756"/>
                  </a:lnTo>
                  <a:lnTo>
                    <a:pt x="208368" y="156756"/>
                  </a:lnTo>
                  <a:lnTo>
                    <a:pt x="208368" y="156946"/>
                  </a:lnTo>
                  <a:lnTo>
                    <a:pt x="209003" y="156946"/>
                  </a:lnTo>
                  <a:lnTo>
                    <a:pt x="209854" y="158267"/>
                  </a:lnTo>
                  <a:lnTo>
                    <a:pt x="209854" y="158915"/>
                  </a:lnTo>
                  <a:lnTo>
                    <a:pt x="210058" y="158915"/>
                  </a:lnTo>
                  <a:lnTo>
                    <a:pt x="210058" y="159804"/>
                  </a:lnTo>
                  <a:lnTo>
                    <a:pt x="209854" y="159804"/>
                  </a:lnTo>
                  <a:lnTo>
                    <a:pt x="209854" y="160426"/>
                  </a:lnTo>
                  <a:lnTo>
                    <a:pt x="209638" y="160426"/>
                  </a:lnTo>
                  <a:lnTo>
                    <a:pt x="209638" y="161099"/>
                  </a:lnTo>
                  <a:lnTo>
                    <a:pt x="209410" y="161099"/>
                  </a:lnTo>
                  <a:lnTo>
                    <a:pt x="209410" y="161518"/>
                  </a:lnTo>
                  <a:lnTo>
                    <a:pt x="208584" y="161988"/>
                  </a:lnTo>
                  <a:lnTo>
                    <a:pt x="208165" y="161988"/>
                  </a:lnTo>
                  <a:lnTo>
                    <a:pt x="208165" y="162191"/>
                  </a:lnTo>
                  <a:lnTo>
                    <a:pt x="207124" y="162191"/>
                  </a:lnTo>
                  <a:lnTo>
                    <a:pt x="207124" y="161988"/>
                  </a:lnTo>
                  <a:lnTo>
                    <a:pt x="206489" y="161988"/>
                  </a:lnTo>
                  <a:lnTo>
                    <a:pt x="205854" y="160426"/>
                  </a:lnTo>
                  <a:lnTo>
                    <a:pt x="203746" y="160426"/>
                  </a:lnTo>
                  <a:lnTo>
                    <a:pt x="203746" y="161099"/>
                  </a:lnTo>
                  <a:lnTo>
                    <a:pt x="203987" y="161099"/>
                  </a:lnTo>
                  <a:lnTo>
                    <a:pt x="203987" y="161988"/>
                  </a:lnTo>
                  <a:lnTo>
                    <a:pt x="204190" y="161988"/>
                  </a:lnTo>
                  <a:lnTo>
                    <a:pt x="204812" y="163055"/>
                  </a:lnTo>
                  <a:lnTo>
                    <a:pt x="205232" y="163055"/>
                  </a:lnTo>
                  <a:lnTo>
                    <a:pt x="205435" y="163499"/>
                  </a:lnTo>
                  <a:lnTo>
                    <a:pt x="205854" y="163499"/>
                  </a:lnTo>
                  <a:lnTo>
                    <a:pt x="205854" y="163677"/>
                  </a:lnTo>
                  <a:lnTo>
                    <a:pt x="209207" y="163677"/>
                  </a:lnTo>
                  <a:lnTo>
                    <a:pt x="209207" y="163499"/>
                  </a:lnTo>
                  <a:lnTo>
                    <a:pt x="209638" y="163055"/>
                  </a:lnTo>
                  <a:lnTo>
                    <a:pt x="210058" y="163055"/>
                  </a:lnTo>
                  <a:lnTo>
                    <a:pt x="210058" y="162826"/>
                  </a:lnTo>
                  <a:lnTo>
                    <a:pt x="210896" y="162407"/>
                  </a:lnTo>
                  <a:lnTo>
                    <a:pt x="210896" y="161988"/>
                  </a:lnTo>
                  <a:lnTo>
                    <a:pt x="211505" y="161518"/>
                  </a:lnTo>
                  <a:lnTo>
                    <a:pt x="211505" y="161099"/>
                  </a:lnTo>
                  <a:lnTo>
                    <a:pt x="211734" y="161099"/>
                  </a:lnTo>
                  <a:lnTo>
                    <a:pt x="211734" y="160197"/>
                  </a:lnTo>
                  <a:lnTo>
                    <a:pt x="211937" y="160197"/>
                  </a:lnTo>
                  <a:lnTo>
                    <a:pt x="211937" y="158711"/>
                  </a:lnTo>
                  <a:close/>
                </a:path>
                <a:path w="306704" h="168275">
                  <a:moveTo>
                    <a:pt x="276720" y="150647"/>
                  </a:moveTo>
                  <a:lnTo>
                    <a:pt x="274828" y="150647"/>
                  </a:lnTo>
                  <a:lnTo>
                    <a:pt x="274828" y="150850"/>
                  </a:lnTo>
                  <a:lnTo>
                    <a:pt x="272732" y="152412"/>
                  </a:lnTo>
                  <a:lnTo>
                    <a:pt x="272313" y="152831"/>
                  </a:lnTo>
                  <a:lnTo>
                    <a:pt x="271881" y="152831"/>
                  </a:lnTo>
                  <a:lnTo>
                    <a:pt x="271881" y="154800"/>
                  </a:lnTo>
                  <a:lnTo>
                    <a:pt x="272313" y="154343"/>
                  </a:lnTo>
                  <a:lnTo>
                    <a:pt x="273151" y="154127"/>
                  </a:lnTo>
                  <a:lnTo>
                    <a:pt x="273151" y="153898"/>
                  </a:lnTo>
                  <a:lnTo>
                    <a:pt x="273570" y="153898"/>
                  </a:lnTo>
                  <a:lnTo>
                    <a:pt x="273570" y="153708"/>
                  </a:lnTo>
                  <a:lnTo>
                    <a:pt x="274828" y="153035"/>
                  </a:lnTo>
                  <a:lnTo>
                    <a:pt x="274828" y="163499"/>
                  </a:lnTo>
                  <a:lnTo>
                    <a:pt x="276720" y="163499"/>
                  </a:lnTo>
                  <a:lnTo>
                    <a:pt x="276720" y="153035"/>
                  </a:lnTo>
                  <a:lnTo>
                    <a:pt x="276720" y="150647"/>
                  </a:lnTo>
                  <a:close/>
                </a:path>
                <a:path w="306704" h="168275">
                  <a:moveTo>
                    <a:pt x="287820" y="154127"/>
                  </a:moveTo>
                  <a:lnTo>
                    <a:pt x="285724" y="154127"/>
                  </a:lnTo>
                  <a:lnTo>
                    <a:pt x="283197" y="157619"/>
                  </a:lnTo>
                  <a:lnTo>
                    <a:pt x="280911" y="154127"/>
                  </a:lnTo>
                  <a:lnTo>
                    <a:pt x="278587" y="154127"/>
                  </a:lnTo>
                  <a:lnTo>
                    <a:pt x="281952" y="158711"/>
                  </a:lnTo>
                  <a:lnTo>
                    <a:pt x="278384" y="163499"/>
                  </a:lnTo>
                  <a:lnTo>
                    <a:pt x="280682" y="163499"/>
                  </a:lnTo>
                  <a:lnTo>
                    <a:pt x="282790" y="160007"/>
                  </a:lnTo>
                  <a:lnTo>
                    <a:pt x="283006" y="160007"/>
                  </a:lnTo>
                  <a:lnTo>
                    <a:pt x="283832" y="161315"/>
                  </a:lnTo>
                  <a:lnTo>
                    <a:pt x="284048" y="161315"/>
                  </a:lnTo>
                  <a:lnTo>
                    <a:pt x="284886" y="162610"/>
                  </a:lnTo>
                  <a:lnTo>
                    <a:pt x="285089" y="162610"/>
                  </a:lnTo>
                  <a:lnTo>
                    <a:pt x="285089" y="163055"/>
                  </a:lnTo>
                  <a:lnTo>
                    <a:pt x="285318" y="163055"/>
                  </a:lnTo>
                  <a:lnTo>
                    <a:pt x="285521" y="163499"/>
                  </a:lnTo>
                  <a:lnTo>
                    <a:pt x="287820" y="163499"/>
                  </a:lnTo>
                  <a:lnTo>
                    <a:pt x="287401" y="163055"/>
                  </a:lnTo>
                  <a:lnTo>
                    <a:pt x="287401" y="162610"/>
                  </a:lnTo>
                  <a:lnTo>
                    <a:pt x="287185" y="162610"/>
                  </a:lnTo>
                  <a:lnTo>
                    <a:pt x="285521" y="160426"/>
                  </a:lnTo>
                  <a:lnTo>
                    <a:pt x="285318" y="160007"/>
                  </a:lnTo>
                  <a:lnTo>
                    <a:pt x="285089" y="160007"/>
                  </a:lnTo>
                  <a:lnTo>
                    <a:pt x="284251" y="158711"/>
                  </a:lnTo>
                  <a:lnTo>
                    <a:pt x="287820" y="154127"/>
                  </a:lnTo>
                  <a:close/>
                </a:path>
                <a:path w="306704" h="168275">
                  <a:moveTo>
                    <a:pt x="297459" y="150228"/>
                  </a:moveTo>
                  <a:lnTo>
                    <a:pt x="295376" y="150228"/>
                  </a:lnTo>
                  <a:lnTo>
                    <a:pt x="295173" y="151739"/>
                  </a:lnTo>
                  <a:lnTo>
                    <a:pt x="294944" y="151739"/>
                  </a:lnTo>
                  <a:lnTo>
                    <a:pt x="294944" y="152831"/>
                  </a:lnTo>
                  <a:lnTo>
                    <a:pt x="294728" y="152831"/>
                  </a:lnTo>
                  <a:lnTo>
                    <a:pt x="294728" y="153898"/>
                  </a:lnTo>
                  <a:lnTo>
                    <a:pt x="294525" y="153898"/>
                  </a:lnTo>
                  <a:lnTo>
                    <a:pt x="294322" y="155879"/>
                  </a:lnTo>
                  <a:lnTo>
                    <a:pt x="294119" y="155879"/>
                  </a:lnTo>
                  <a:lnTo>
                    <a:pt x="294119" y="156946"/>
                  </a:lnTo>
                  <a:lnTo>
                    <a:pt x="293903" y="156946"/>
                  </a:lnTo>
                  <a:lnTo>
                    <a:pt x="293687" y="158915"/>
                  </a:lnTo>
                  <a:lnTo>
                    <a:pt x="293484" y="158915"/>
                  </a:lnTo>
                  <a:lnTo>
                    <a:pt x="293281" y="160870"/>
                  </a:lnTo>
                  <a:lnTo>
                    <a:pt x="293077" y="160870"/>
                  </a:lnTo>
                  <a:lnTo>
                    <a:pt x="293077" y="161988"/>
                  </a:lnTo>
                  <a:lnTo>
                    <a:pt x="292849" y="161988"/>
                  </a:lnTo>
                  <a:lnTo>
                    <a:pt x="292849" y="162826"/>
                  </a:lnTo>
                  <a:lnTo>
                    <a:pt x="292646" y="162826"/>
                  </a:lnTo>
                  <a:lnTo>
                    <a:pt x="292646" y="163499"/>
                  </a:lnTo>
                  <a:lnTo>
                    <a:pt x="294728" y="163499"/>
                  </a:lnTo>
                  <a:lnTo>
                    <a:pt x="294728" y="163055"/>
                  </a:lnTo>
                  <a:lnTo>
                    <a:pt x="294944" y="163055"/>
                  </a:lnTo>
                  <a:lnTo>
                    <a:pt x="294944" y="161988"/>
                  </a:lnTo>
                  <a:lnTo>
                    <a:pt x="295173" y="161988"/>
                  </a:lnTo>
                  <a:lnTo>
                    <a:pt x="295376" y="160007"/>
                  </a:lnTo>
                  <a:lnTo>
                    <a:pt x="295579" y="160007"/>
                  </a:lnTo>
                  <a:lnTo>
                    <a:pt x="295579" y="158915"/>
                  </a:lnTo>
                  <a:lnTo>
                    <a:pt x="295795" y="158915"/>
                  </a:lnTo>
                  <a:lnTo>
                    <a:pt x="295998" y="156946"/>
                  </a:lnTo>
                  <a:lnTo>
                    <a:pt x="296189" y="156946"/>
                  </a:lnTo>
                  <a:lnTo>
                    <a:pt x="296189" y="155879"/>
                  </a:lnTo>
                  <a:lnTo>
                    <a:pt x="296405" y="155879"/>
                  </a:lnTo>
                  <a:lnTo>
                    <a:pt x="296633" y="153898"/>
                  </a:lnTo>
                  <a:lnTo>
                    <a:pt x="296837" y="153898"/>
                  </a:lnTo>
                  <a:lnTo>
                    <a:pt x="296837" y="152831"/>
                  </a:lnTo>
                  <a:lnTo>
                    <a:pt x="297040" y="152831"/>
                  </a:lnTo>
                  <a:lnTo>
                    <a:pt x="297256" y="150850"/>
                  </a:lnTo>
                  <a:lnTo>
                    <a:pt x="297459" y="150850"/>
                  </a:lnTo>
                  <a:lnTo>
                    <a:pt x="297459" y="150228"/>
                  </a:lnTo>
                  <a:close/>
                </a:path>
                <a:path w="306704" h="168275">
                  <a:moveTo>
                    <a:pt x="306273" y="168262"/>
                  </a:moveTo>
                  <a:lnTo>
                    <a:pt x="305219" y="163499"/>
                  </a:lnTo>
                  <a:lnTo>
                    <a:pt x="304177" y="163271"/>
                  </a:lnTo>
                  <a:lnTo>
                    <a:pt x="303974" y="162826"/>
                  </a:lnTo>
                  <a:lnTo>
                    <a:pt x="304876" y="162191"/>
                  </a:lnTo>
                  <a:lnTo>
                    <a:pt x="305841" y="161518"/>
                  </a:lnTo>
                  <a:lnTo>
                    <a:pt x="306070" y="160007"/>
                  </a:lnTo>
                  <a:lnTo>
                    <a:pt x="303758" y="157619"/>
                  </a:lnTo>
                  <a:lnTo>
                    <a:pt x="298513" y="157619"/>
                  </a:lnTo>
                  <a:lnTo>
                    <a:pt x="298513" y="159131"/>
                  </a:lnTo>
                  <a:lnTo>
                    <a:pt x="300189" y="159131"/>
                  </a:lnTo>
                  <a:lnTo>
                    <a:pt x="303758" y="159334"/>
                  </a:lnTo>
                  <a:lnTo>
                    <a:pt x="304177" y="161099"/>
                  </a:lnTo>
                  <a:lnTo>
                    <a:pt x="303123" y="162191"/>
                  </a:lnTo>
                  <a:lnTo>
                    <a:pt x="300189" y="162191"/>
                  </a:lnTo>
                  <a:lnTo>
                    <a:pt x="300189" y="159207"/>
                  </a:lnTo>
                  <a:lnTo>
                    <a:pt x="298513" y="159131"/>
                  </a:lnTo>
                  <a:lnTo>
                    <a:pt x="298513" y="163677"/>
                  </a:lnTo>
                  <a:lnTo>
                    <a:pt x="298513" y="168262"/>
                  </a:lnTo>
                  <a:lnTo>
                    <a:pt x="300189" y="168262"/>
                  </a:lnTo>
                  <a:lnTo>
                    <a:pt x="300189" y="163766"/>
                  </a:lnTo>
                  <a:lnTo>
                    <a:pt x="303326" y="163918"/>
                  </a:lnTo>
                  <a:lnTo>
                    <a:pt x="304177" y="164985"/>
                  </a:lnTo>
                  <a:lnTo>
                    <a:pt x="304584" y="168262"/>
                  </a:lnTo>
                  <a:lnTo>
                    <a:pt x="306273" y="168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335779" y="4301604"/>
              <a:ext cx="44450" cy="16510"/>
            </a:xfrm>
            <a:custGeom>
              <a:avLst/>
              <a:gdLst/>
              <a:ahLst/>
              <a:cxnLst/>
              <a:rect l="l" t="t" r="r" b="b"/>
              <a:pathLst>
                <a:path w="44450" h="16510">
                  <a:moveTo>
                    <a:pt x="44043" y="0"/>
                  </a:moveTo>
                  <a:lnTo>
                    <a:pt x="0" y="0"/>
                  </a:lnTo>
                  <a:lnTo>
                    <a:pt x="0" y="16294"/>
                  </a:lnTo>
                  <a:lnTo>
                    <a:pt x="44043" y="16294"/>
                  </a:lnTo>
                  <a:lnTo>
                    <a:pt x="44043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335779" y="4301604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15722" y="0"/>
                  </a:moveTo>
                  <a:lnTo>
                    <a:pt x="0" y="0"/>
                  </a:lnTo>
                  <a:lnTo>
                    <a:pt x="0" y="16548"/>
                  </a:lnTo>
                  <a:lnTo>
                    <a:pt x="15722" y="16548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311904" y="4511408"/>
              <a:ext cx="20955" cy="16510"/>
            </a:xfrm>
            <a:custGeom>
              <a:avLst/>
              <a:gdLst/>
              <a:ahLst/>
              <a:cxnLst/>
              <a:rect l="l" t="t" r="r" b="b"/>
              <a:pathLst>
                <a:path w="20954" h="16510">
                  <a:moveTo>
                    <a:pt x="6489" y="2819"/>
                  </a:moveTo>
                  <a:lnTo>
                    <a:pt x="3962" y="2819"/>
                  </a:lnTo>
                  <a:lnTo>
                    <a:pt x="4597" y="0"/>
                  </a:lnTo>
                  <a:lnTo>
                    <a:pt x="2717" y="444"/>
                  </a:lnTo>
                  <a:lnTo>
                    <a:pt x="2082" y="2819"/>
                  </a:lnTo>
                  <a:lnTo>
                    <a:pt x="203" y="2819"/>
                  </a:lnTo>
                  <a:lnTo>
                    <a:pt x="0" y="4114"/>
                  </a:lnTo>
                  <a:lnTo>
                    <a:pt x="1879" y="4114"/>
                  </a:lnTo>
                  <a:lnTo>
                    <a:pt x="406" y="11760"/>
                  </a:lnTo>
                  <a:lnTo>
                    <a:pt x="1663" y="13042"/>
                  </a:lnTo>
                  <a:lnTo>
                    <a:pt x="4178" y="13042"/>
                  </a:lnTo>
                  <a:lnTo>
                    <a:pt x="4381" y="11531"/>
                  </a:lnTo>
                  <a:lnTo>
                    <a:pt x="3543" y="11760"/>
                  </a:lnTo>
                  <a:lnTo>
                    <a:pt x="2501" y="10883"/>
                  </a:lnTo>
                  <a:lnTo>
                    <a:pt x="3759" y="4114"/>
                  </a:lnTo>
                  <a:lnTo>
                    <a:pt x="6070" y="4114"/>
                  </a:lnTo>
                  <a:lnTo>
                    <a:pt x="6489" y="2819"/>
                  </a:lnTo>
                  <a:close/>
                </a:path>
                <a:path w="20954" h="16510">
                  <a:moveTo>
                    <a:pt x="12560" y="13690"/>
                  </a:moveTo>
                  <a:lnTo>
                    <a:pt x="10680" y="12204"/>
                  </a:lnTo>
                  <a:lnTo>
                    <a:pt x="8382" y="11303"/>
                  </a:lnTo>
                  <a:lnTo>
                    <a:pt x="9004" y="10210"/>
                  </a:lnTo>
                  <a:lnTo>
                    <a:pt x="10248" y="10210"/>
                  </a:lnTo>
                  <a:lnTo>
                    <a:pt x="10248" y="10414"/>
                  </a:lnTo>
                  <a:lnTo>
                    <a:pt x="10680" y="10414"/>
                  </a:lnTo>
                  <a:lnTo>
                    <a:pt x="10883" y="11303"/>
                  </a:lnTo>
                  <a:lnTo>
                    <a:pt x="12357" y="11303"/>
                  </a:lnTo>
                  <a:lnTo>
                    <a:pt x="12357" y="10210"/>
                  </a:lnTo>
                  <a:lnTo>
                    <a:pt x="12141" y="10210"/>
                  </a:lnTo>
                  <a:lnTo>
                    <a:pt x="11315" y="9347"/>
                  </a:lnTo>
                  <a:lnTo>
                    <a:pt x="8382" y="9118"/>
                  </a:lnTo>
                  <a:lnTo>
                    <a:pt x="6896" y="10883"/>
                  </a:lnTo>
                  <a:lnTo>
                    <a:pt x="7734" y="12827"/>
                  </a:lnTo>
                  <a:lnTo>
                    <a:pt x="10883" y="13690"/>
                  </a:lnTo>
                  <a:lnTo>
                    <a:pt x="11099" y="14579"/>
                  </a:lnTo>
                  <a:lnTo>
                    <a:pt x="9194" y="15201"/>
                  </a:lnTo>
                  <a:lnTo>
                    <a:pt x="8382" y="13931"/>
                  </a:lnTo>
                  <a:lnTo>
                    <a:pt x="6896" y="13931"/>
                  </a:lnTo>
                  <a:lnTo>
                    <a:pt x="7327" y="15671"/>
                  </a:lnTo>
                  <a:lnTo>
                    <a:pt x="8585" y="16294"/>
                  </a:lnTo>
                  <a:lnTo>
                    <a:pt x="10680" y="16090"/>
                  </a:lnTo>
                  <a:lnTo>
                    <a:pt x="12357" y="15201"/>
                  </a:lnTo>
                  <a:lnTo>
                    <a:pt x="12560" y="13690"/>
                  </a:lnTo>
                  <a:close/>
                </a:path>
                <a:path w="20954" h="16510">
                  <a:moveTo>
                    <a:pt x="20332" y="6096"/>
                  </a:moveTo>
                  <a:lnTo>
                    <a:pt x="18859" y="6096"/>
                  </a:lnTo>
                  <a:lnTo>
                    <a:pt x="18859" y="11760"/>
                  </a:lnTo>
                  <a:lnTo>
                    <a:pt x="18224" y="14808"/>
                  </a:lnTo>
                  <a:lnTo>
                    <a:pt x="16332" y="15201"/>
                  </a:lnTo>
                  <a:lnTo>
                    <a:pt x="15290" y="13487"/>
                  </a:lnTo>
                  <a:lnTo>
                    <a:pt x="15494" y="11112"/>
                  </a:lnTo>
                  <a:lnTo>
                    <a:pt x="16332" y="10210"/>
                  </a:lnTo>
                  <a:lnTo>
                    <a:pt x="17589" y="10210"/>
                  </a:lnTo>
                  <a:lnTo>
                    <a:pt x="18859" y="11760"/>
                  </a:lnTo>
                  <a:lnTo>
                    <a:pt x="18859" y="6096"/>
                  </a:lnTo>
                  <a:lnTo>
                    <a:pt x="18630" y="9994"/>
                  </a:lnTo>
                  <a:lnTo>
                    <a:pt x="16979" y="8928"/>
                  </a:lnTo>
                  <a:lnTo>
                    <a:pt x="15290" y="9347"/>
                  </a:lnTo>
                  <a:lnTo>
                    <a:pt x="13601" y="11950"/>
                  </a:lnTo>
                  <a:lnTo>
                    <a:pt x="14046" y="14363"/>
                  </a:lnTo>
                  <a:lnTo>
                    <a:pt x="16129" y="16294"/>
                  </a:lnTo>
                  <a:lnTo>
                    <a:pt x="18630" y="15430"/>
                  </a:lnTo>
                  <a:lnTo>
                    <a:pt x="18630" y="15201"/>
                  </a:lnTo>
                  <a:lnTo>
                    <a:pt x="18859" y="15201"/>
                  </a:lnTo>
                  <a:lnTo>
                    <a:pt x="18859" y="16294"/>
                  </a:lnTo>
                  <a:lnTo>
                    <a:pt x="20332" y="16294"/>
                  </a:lnTo>
                  <a:lnTo>
                    <a:pt x="20332" y="15201"/>
                  </a:lnTo>
                  <a:lnTo>
                    <a:pt x="20332" y="10210"/>
                  </a:lnTo>
                  <a:lnTo>
                    <a:pt x="20332" y="9994"/>
                  </a:lnTo>
                  <a:lnTo>
                    <a:pt x="20332" y="60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35399" y="5041684"/>
              <a:ext cx="356235" cy="43815"/>
            </a:xfrm>
            <a:custGeom>
              <a:avLst/>
              <a:gdLst/>
              <a:ahLst/>
              <a:cxnLst/>
              <a:rect l="l" t="t" r="r" b="b"/>
              <a:pathLst>
                <a:path w="356235" h="43814">
                  <a:moveTo>
                    <a:pt x="355726" y="0"/>
                  </a:moveTo>
                  <a:lnTo>
                    <a:pt x="0" y="0"/>
                  </a:lnTo>
                  <a:lnTo>
                    <a:pt x="0" y="43230"/>
                  </a:lnTo>
                  <a:lnTo>
                    <a:pt x="355726" y="43230"/>
                  </a:lnTo>
                  <a:lnTo>
                    <a:pt x="3557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029532" y="4652937"/>
              <a:ext cx="20320" cy="96520"/>
            </a:xfrm>
            <a:custGeom>
              <a:avLst/>
              <a:gdLst/>
              <a:ahLst/>
              <a:cxnLst/>
              <a:rect l="l" t="t" r="r" b="b"/>
              <a:pathLst>
                <a:path w="20320" h="96520">
                  <a:moveTo>
                    <a:pt x="20320" y="0"/>
                  </a:moveTo>
                  <a:lnTo>
                    <a:pt x="0" y="0"/>
                  </a:lnTo>
                  <a:lnTo>
                    <a:pt x="0" y="96100"/>
                  </a:lnTo>
                  <a:lnTo>
                    <a:pt x="20320" y="96100"/>
                  </a:lnTo>
                  <a:lnTo>
                    <a:pt x="20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29532" y="4652937"/>
              <a:ext cx="20320" cy="96520"/>
            </a:xfrm>
            <a:custGeom>
              <a:avLst/>
              <a:gdLst/>
              <a:ahLst/>
              <a:cxnLst/>
              <a:rect l="l" t="t" r="r" b="b"/>
              <a:pathLst>
                <a:path w="20320" h="96520">
                  <a:moveTo>
                    <a:pt x="0" y="0"/>
                  </a:moveTo>
                  <a:lnTo>
                    <a:pt x="20320" y="0"/>
                  </a:lnTo>
                  <a:lnTo>
                    <a:pt x="20320" y="96100"/>
                  </a:lnTo>
                  <a:lnTo>
                    <a:pt x="0" y="9610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038955" y="4657953"/>
              <a:ext cx="2540" cy="17145"/>
            </a:xfrm>
            <a:custGeom>
              <a:avLst/>
              <a:gdLst/>
              <a:ahLst/>
              <a:cxnLst/>
              <a:rect l="l" t="t" r="r" b="b"/>
              <a:pathLst>
                <a:path w="2539" h="17145">
                  <a:moveTo>
                    <a:pt x="2311" y="0"/>
                  </a:moveTo>
                  <a:lnTo>
                    <a:pt x="0" y="0"/>
                  </a:lnTo>
                  <a:lnTo>
                    <a:pt x="0" y="16522"/>
                  </a:lnTo>
                  <a:lnTo>
                    <a:pt x="2311" y="16522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115676" y="4255947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735" y="0"/>
                  </a:moveTo>
                  <a:lnTo>
                    <a:pt x="0" y="0"/>
                  </a:lnTo>
                  <a:lnTo>
                    <a:pt x="0" y="16103"/>
                  </a:lnTo>
                  <a:lnTo>
                    <a:pt x="15735" y="16103"/>
                  </a:lnTo>
                  <a:lnTo>
                    <a:pt x="15735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147540" y="4255947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722" y="0"/>
                  </a:moveTo>
                  <a:lnTo>
                    <a:pt x="0" y="0"/>
                  </a:lnTo>
                  <a:lnTo>
                    <a:pt x="0" y="16103"/>
                  </a:lnTo>
                  <a:lnTo>
                    <a:pt x="15722" y="16103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300156" y="4366615"/>
              <a:ext cx="23495" cy="15240"/>
            </a:xfrm>
            <a:custGeom>
              <a:avLst/>
              <a:gdLst/>
              <a:ahLst/>
              <a:cxnLst/>
              <a:rect l="l" t="t" r="r" b="b"/>
              <a:pathLst>
                <a:path w="23495" h="15239">
                  <a:moveTo>
                    <a:pt x="5232" y="0"/>
                  </a:moveTo>
                  <a:lnTo>
                    <a:pt x="3136" y="0"/>
                  </a:lnTo>
                  <a:lnTo>
                    <a:pt x="0" y="14782"/>
                  </a:lnTo>
                  <a:lnTo>
                    <a:pt x="2082" y="14782"/>
                  </a:lnTo>
                  <a:lnTo>
                    <a:pt x="5232" y="0"/>
                  </a:lnTo>
                  <a:close/>
                </a:path>
                <a:path w="23495" h="15239">
                  <a:moveTo>
                    <a:pt x="23063" y="3924"/>
                  </a:moveTo>
                  <a:lnTo>
                    <a:pt x="20535" y="3924"/>
                  </a:lnTo>
                  <a:lnTo>
                    <a:pt x="21170" y="876"/>
                  </a:lnTo>
                  <a:lnTo>
                    <a:pt x="19075" y="1511"/>
                  </a:lnTo>
                  <a:lnTo>
                    <a:pt x="18440" y="3924"/>
                  </a:lnTo>
                  <a:lnTo>
                    <a:pt x="16344" y="3924"/>
                  </a:lnTo>
                  <a:lnTo>
                    <a:pt x="16129" y="5435"/>
                  </a:lnTo>
                  <a:lnTo>
                    <a:pt x="18237" y="5435"/>
                  </a:lnTo>
                  <a:lnTo>
                    <a:pt x="16764" y="12611"/>
                  </a:lnTo>
                  <a:lnTo>
                    <a:pt x="16764" y="14122"/>
                  </a:lnTo>
                  <a:lnTo>
                    <a:pt x="19926" y="15011"/>
                  </a:lnTo>
                  <a:lnTo>
                    <a:pt x="20942" y="13246"/>
                  </a:lnTo>
                  <a:lnTo>
                    <a:pt x="19075" y="13055"/>
                  </a:lnTo>
                  <a:lnTo>
                    <a:pt x="20129" y="5435"/>
                  </a:lnTo>
                  <a:lnTo>
                    <a:pt x="22631" y="5435"/>
                  </a:lnTo>
                  <a:lnTo>
                    <a:pt x="23063" y="39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309592" y="4408119"/>
              <a:ext cx="95250" cy="96520"/>
            </a:xfrm>
            <a:custGeom>
              <a:avLst/>
              <a:gdLst/>
              <a:ahLst/>
              <a:cxnLst/>
              <a:rect l="l" t="t" r="r" b="b"/>
              <a:pathLst>
                <a:path w="95250" h="96520">
                  <a:moveTo>
                    <a:pt x="41503" y="36982"/>
                  </a:moveTo>
                  <a:lnTo>
                    <a:pt x="28498" y="18732"/>
                  </a:lnTo>
                  <a:lnTo>
                    <a:pt x="1244" y="18732"/>
                  </a:lnTo>
                </a:path>
                <a:path w="95250" h="96520">
                  <a:moveTo>
                    <a:pt x="34594" y="43510"/>
                  </a:moveTo>
                  <a:lnTo>
                    <a:pt x="20332" y="38722"/>
                  </a:lnTo>
                  <a:lnTo>
                    <a:pt x="406" y="38722"/>
                  </a:lnTo>
                </a:path>
                <a:path w="95250" h="96520">
                  <a:moveTo>
                    <a:pt x="49034" y="38722"/>
                  </a:moveTo>
                  <a:lnTo>
                    <a:pt x="49034" y="0"/>
                  </a:lnTo>
                </a:path>
                <a:path w="95250" h="96520">
                  <a:moveTo>
                    <a:pt x="57429" y="36982"/>
                  </a:moveTo>
                  <a:lnTo>
                    <a:pt x="70434" y="18732"/>
                  </a:lnTo>
                  <a:lnTo>
                    <a:pt x="94729" y="18732"/>
                  </a:lnTo>
                </a:path>
                <a:path w="95250" h="96520">
                  <a:moveTo>
                    <a:pt x="64338" y="43510"/>
                  </a:moveTo>
                  <a:lnTo>
                    <a:pt x="78587" y="38722"/>
                  </a:lnTo>
                  <a:lnTo>
                    <a:pt x="94729" y="38722"/>
                  </a:lnTo>
                </a:path>
                <a:path w="95250" h="96520">
                  <a:moveTo>
                    <a:pt x="41909" y="60477"/>
                  </a:moveTo>
                  <a:lnTo>
                    <a:pt x="28917" y="78930"/>
                  </a:lnTo>
                  <a:lnTo>
                    <a:pt x="0" y="78930"/>
                  </a:lnTo>
                </a:path>
                <a:path w="95250" h="96520">
                  <a:moveTo>
                    <a:pt x="34988" y="54152"/>
                  </a:moveTo>
                  <a:lnTo>
                    <a:pt x="20739" y="58940"/>
                  </a:lnTo>
                  <a:lnTo>
                    <a:pt x="825" y="58940"/>
                  </a:lnTo>
                </a:path>
                <a:path w="95250" h="96520">
                  <a:moveTo>
                    <a:pt x="49237" y="58940"/>
                  </a:moveTo>
                  <a:lnTo>
                    <a:pt x="49237" y="96342"/>
                  </a:lnTo>
                </a:path>
                <a:path w="95250" h="96520">
                  <a:moveTo>
                    <a:pt x="57848" y="60477"/>
                  </a:moveTo>
                  <a:lnTo>
                    <a:pt x="70840" y="78930"/>
                  </a:lnTo>
                  <a:lnTo>
                    <a:pt x="95161" y="78930"/>
                  </a:lnTo>
                </a:path>
                <a:path w="95250" h="96520">
                  <a:moveTo>
                    <a:pt x="64769" y="53924"/>
                  </a:moveTo>
                  <a:lnTo>
                    <a:pt x="79032" y="58940"/>
                  </a:lnTo>
                  <a:lnTo>
                    <a:pt x="95161" y="58940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311053" y="4389881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4" h="16510">
                  <a:moveTo>
                    <a:pt x="6502" y="2832"/>
                  </a:moveTo>
                  <a:lnTo>
                    <a:pt x="4178" y="2832"/>
                  </a:lnTo>
                  <a:lnTo>
                    <a:pt x="4813" y="0"/>
                  </a:lnTo>
                  <a:lnTo>
                    <a:pt x="2730" y="647"/>
                  </a:lnTo>
                  <a:lnTo>
                    <a:pt x="2298" y="2832"/>
                  </a:lnTo>
                  <a:lnTo>
                    <a:pt x="419" y="2832"/>
                  </a:lnTo>
                  <a:lnTo>
                    <a:pt x="0" y="4343"/>
                  </a:lnTo>
                  <a:lnTo>
                    <a:pt x="2095" y="4343"/>
                  </a:lnTo>
                  <a:lnTo>
                    <a:pt x="622" y="11061"/>
                  </a:lnTo>
                  <a:lnTo>
                    <a:pt x="1054" y="13030"/>
                  </a:lnTo>
                  <a:lnTo>
                    <a:pt x="4394" y="13246"/>
                  </a:lnTo>
                  <a:lnTo>
                    <a:pt x="4610" y="11760"/>
                  </a:lnTo>
                  <a:lnTo>
                    <a:pt x="2730" y="11518"/>
                  </a:lnTo>
                  <a:lnTo>
                    <a:pt x="3975" y="4343"/>
                  </a:lnTo>
                  <a:lnTo>
                    <a:pt x="6286" y="4343"/>
                  </a:lnTo>
                  <a:lnTo>
                    <a:pt x="6502" y="2832"/>
                  </a:lnTo>
                  <a:close/>
                </a:path>
                <a:path w="14604" h="16510">
                  <a:moveTo>
                    <a:pt x="14046" y="16078"/>
                  </a:moveTo>
                  <a:lnTo>
                    <a:pt x="13931" y="15849"/>
                  </a:lnTo>
                  <a:lnTo>
                    <a:pt x="13843" y="14986"/>
                  </a:lnTo>
                  <a:lnTo>
                    <a:pt x="13627" y="14986"/>
                  </a:lnTo>
                  <a:lnTo>
                    <a:pt x="13627" y="12827"/>
                  </a:lnTo>
                  <a:lnTo>
                    <a:pt x="13411" y="12827"/>
                  </a:lnTo>
                  <a:lnTo>
                    <a:pt x="13411" y="12153"/>
                  </a:lnTo>
                  <a:lnTo>
                    <a:pt x="13208" y="12153"/>
                  </a:lnTo>
                  <a:lnTo>
                    <a:pt x="13208" y="11760"/>
                  </a:lnTo>
                  <a:lnTo>
                    <a:pt x="12585" y="11760"/>
                  </a:lnTo>
                  <a:lnTo>
                    <a:pt x="12382" y="11315"/>
                  </a:lnTo>
                  <a:lnTo>
                    <a:pt x="11950" y="11315"/>
                  </a:lnTo>
                  <a:lnTo>
                    <a:pt x="11950" y="11061"/>
                  </a:lnTo>
                  <a:lnTo>
                    <a:pt x="12788" y="10871"/>
                  </a:lnTo>
                  <a:lnTo>
                    <a:pt x="12788" y="10642"/>
                  </a:lnTo>
                  <a:lnTo>
                    <a:pt x="13208" y="10642"/>
                  </a:lnTo>
                  <a:lnTo>
                    <a:pt x="13411" y="9982"/>
                  </a:lnTo>
                  <a:lnTo>
                    <a:pt x="13627" y="9982"/>
                  </a:lnTo>
                  <a:lnTo>
                    <a:pt x="13627" y="9334"/>
                  </a:lnTo>
                  <a:lnTo>
                    <a:pt x="13843" y="9334"/>
                  </a:lnTo>
                  <a:lnTo>
                    <a:pt x="13843" y="8242"/>
                  </a:lnTo>
                  <a:lnTo>
                    <a:pt x="13627" y="8242"/>
                  </a:lnTo>
                  <a:lnTo>
                    <a:pt x="13627" y="7620"/>
                  </a:lnTo>
                  <a:lnTo>
                    <a:pt x="13411" y="7620"/>
                  </a:lnTo>
                  <a:lnTo>
                    <a:pt x="12788" y="6731"/>
                  </a:lnTo>
                  <a:lnTo>
                    <a:pt x="12166" y="6731"/>
                  </a:lnTo>
                  <a:lnTo>
                    <a:pt x="12166" y="8483"/>
                  </a:lnTo>
                  <a:lnTo>
                    <a:pt x="12166" y="9982"/>
                  </a:lnTo>
                  <a:lnTo>
                    <a:pt x="10896" y="10642"/>
                  </a:lnTo>
                  <a:lnTo>
                    <a:pt x="8585" y="10642"/>
                  </a:lnTo>
                  <a:lnTo>
                    <a:pt x="8585" y="7620"/>
                  </a:lnTo>
                  <a:lnTo>
                    <a:pt x="11531" y="7620"/>
                  </a:lnTo>
                  <a:lnTo>
                    <a:pt x="11950" y="8039"/>
                  </a:lnTo>
                  <a:lnTo>
                    <a:pt x="11950" y="8483"/>
                  </a:lnTo>
                  <a:lnTo>
                    <a:pt x="12166" y="8483"/>
                  </a:lnTo>
                  <a:lnTo>
                    <a:pt x="12166" y="6731"/>
                  </a:lnTo>
                  <a:lnTo>
                    <a:pt x="12166" y="6527"/>
                  </a:lnTo>
                  <a:lnTo>
                    <a:pt x="11734" y="6527"/>
                  </a:lnTo>
                  <a:lnTo>
                    <a:pt x="11734" y="6299"/>
                  </a:lnTo>
                  <a:lnTo>
                    <a:pt x="6921" y="6299"/>
                  </a:lnTo>
                  <a:lnTo>
                    <a:pt x="6921" y="11963"/>
                  </a:lnTo>
                  <a:lnTo>
                    <a:pt x="6921" y="16078"/>
                  </a:lnTo>
                  <a:lnTo>
                    <a:pt x="8572" y="16078"/>
                  </a:lnTo>
                  <a:lnTo>
                    <a:pt x="8572" y="11963"/>
                  </a:lnTo>
                  <a:lnTo>
                    <a:pt x="11328" y="11963"/>
                  </a:lnTo>
                  <a:lnTo>
                    <a:pt x="11734" y="12382"/>
                  </a:lnTo>
                  <a:lnTo>
                    <a:pt x="11950" y="13246"/>
                  </a:lnTo>
                  <a:lnTo>
                    <a:pt x="12166" y="13246"/>
                  </a:lnTo>
                  <a:lnTo>
                    <a:pt x="12166" y="15240"/>
                  </a:lnTo>
                  <a:lnTo>
                    <a:pt x="12382" y="15240"/>
                  </a:lnTo>
                  <a:lnTo>
                    <a:pt x="12382" y="15849"/>
                  </a:lnTo>
                  <a:lnTo>
                    <a:pt x="12585" y="15849"/>
                  </a:lnTo>
                  <a:lnTo>
                    <a:pt x="12585" y="16078"/>
                  </a:lnTo>
                  <a:lnTo>
                    <a:pt x="14046" y="160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335373" y="4268355"/>
              <a:ext cx="43815" cy="16510"/>
            </a:xfrm>
            <a:custGeom>
              <a:avLst/>
              <a:gdLst/>
              <a:ahLst/>
              <a:cxnLst/>
              <a:rect l="l" t="t" r="r" b="b"/>
              <a:pathLst>
                <a:path w="43814" h="16510">
                  <a:moveTo>
                    <a:pt x="43802" y="0"/>
                  </a:moveTo>
                  <a:lnTo>
                    <a:pt x="0" y="0"/>
                  </a:lnTo>
                  <a:lnTo>
                    <a:pt x="0" y="16065"/>
                  </a:lnTo>
                  <a:lnTo>
                    <a:pt x="43802" y="16065"/>
                  </a:lnTo>
                  <a:lnTo>
                    <a:pt x="43802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335373" y="4268355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722" y="0"/>
                  </a:moveTo>
                  <a:lnTo>
                    <a:pt x="0" y="0"/>
                  </a:lnTo>
                  <a:lnTo>
                    <a:pt x="0" y="16065"/>
                  </a:lnTo>
                  <a:lnTo>
                    <a:pt x="15722" y="16065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335779" y="4366399"/>
              <a:ext cx="43815" cy="16510"/>
            </a:xfrm>
            <a:custGeom>
              <a:avLst/>
              <a:gdLst/>
              <a:ahLst/>
              <a:cxnLst/>
              <a:rect l="l" t="t" r="r" b="b"/>
              <a:pathLst>
                <a:path w="43814" h="16510">
                  <a:moveTo>
                    <a:pt x="43814" y="0"/>
                  </a:moveTo>
                  <a:lnTo>
                    <a:pt x="0" y="0"/>
                  </a:lnTo>
                  <a:lnTo>
                    <a:pt x="0" y="16090"/>
                  </a:lnTo>
                  <a:lnTo>
                    <a:pt x="43814" y="16090"/>
                  </a:lnTo>
                  <a:lnTo>
                    <a:pt x="43814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335779" y="4366399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722" y="0"/>
                  </a:moveTo>
                  <a:lnTo>
                    <a:pt x="0" y="0"/>
                  </a:lnTo>
                  <a:lnTo>
                    <a:pt x="0" y="16090"/>
                  </a:lnTo>
                  <a:lnTo>
                    <a:pt x="15722" y="16090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4393438" y="4364659"/>
              <a:ext cx="27305" cy="17145"/>
            </a:xfrm>
            <a:custGeom>
              <a:avLst/>
              <a:gdLst/>
              <a:ahLst/>
              <a:cxnLst/>
              <a:rect l="l" t="t" r="r" b="b"/>
              <a:pathLst>
                <a:path w="27304" h="17145">
                  <a:moveTo>
                    <a:pt x="5245" y="2159"/>
                  </a:moveTo>
                  <a:lnTo>
                    <a:pt x="3136" y="2159"/>
                  </a:lnTo>
                  <a:lnTo>
                    <a:pt x="0" y="16967"/>
                  </a:lnTo>
                  <a:lnTo>
                    <a:pt x="2095" y="16967"/>
                  </a:lnTo>
                  <a:lnTo>
                    <a:pt x="5245" y="2159"/>
                  </a:lnTo>
                  <a:close/>
                </a:path>
                <a:path w="27304" h="17145">
                  <a:moveTo>
                    <a:pt x="13614" y="6299"/>
                  </a:moveTo>
                  <a:lnTo>
                    <a:pt x="12382" y="6299"/>
                  </a:lnTo>
                  <a:lnTo>
                    <a:pt x="12382" y="2159"/>
                  </a:lnTo>
                  <a:lnTo>
                    <a:pt x="12382" y="0"/>
                  </a:lnTo>
                  <a:lnTo>
                    <a:pt x="10883" y="0"/>
                  </a:lnTo>
                  <a:lnTo>
                    <a:pt x="10883" y="2159"/>
                  </a:lnTo>
                  <a:lnTo>
                    <a:pt x="10883" y="6299"/>
                  </a:lnTo>
                  <a:lnTo>
                    <a:pt x="8178" y="6299"/>
                  </a:lnTo>
                  <a:lnTo>
                    <a:pt x="8178" y="5880"/>
                  </a:lnTo>
                  <a:lnTo>
                    <a:pt x="8585" y="5626"/>
                  </a:lnTo>
                  <a:lnTo>
                    <a:pt x="8585" y="5232"/>
                  </a:lnTo>
                  <a:lnTo>
                    <a:pt x="9004" y="5016"/>
                  </a:lnTo>
                  <a:lnTo>
                    <a:pt x="9004" y="4559"/>
                  </a:lnTo>
                  <a:lnTo>
                    <a:pt x="9436" y="4343"/>
                  </a:lnTo>
                  <a:lnTo>
                    <a:pt x="9436" y="3898"/>
                  </a:lnTo>
                  <a:lnTo>
                    <a:pt x="10058" y="3467"/>
                  </a:lnTo>
                  <a:lnTo>
                    <a:pt x="10058" y="3048"/>
                  </a:lnTo>
                  <a:lnTo>
                    <a:pt x="10477" y="2832"/>
                  </a:lnTo>
                  <a:lnTo>
                    <a:pt x="10477" y="2387"/>
                  </a:lnTo>
                  <a:lnTo>
                    <a:pt x="10883" y="2159"/>
                  </a:lnTo>
                  <a:lnTo>
                    <a:pt x="10883" y="0"/>
                  </a:lnTo>
                  <a:lnTo>
                    <a:pt x="10680" y="0"/>
                  </a:lnTo>
                  <a:lnTo>
                    <a:pt x="10477" y="647"/>
                  </a:lnTo>
                  <a:lnTo>
                    <a:pt x="9842" y="1092"/>
                  </a:lnTo>
                  <a:lnTo>
                    <a:pt x="9842" y="1511"/>
                  </a:lnTo>
                  <a:lnTo>
                    <a:pt x="9436" y="1739"/>
                  </a:lnTo>
                  <a:lnTo>
                    <a:pt x="9436" y="2159"/>
                  </a:lnTo>
                  <a:lnTo>
                    <a:pt x="9004" y="2387"/>
                  </a:lnTo>
                  <a:lnTo>
                    <a:pt x="9004" y="2832"/>
                  </a:lnTo>
                  <a:lnTo>
                    <a:pt x="8382" y="3251"/>
                  </a:lnTo>
                  <a:lnTo>
                    <a:pt x="8382" y="3695"/>
                  </a:lnTo>
                  <a:lnTo>
                    <a:pt x="7975" y="3898"/>
                  </a:lnTo>
                  <a:lnTo>
                    <a:pt x="7975" y="4343"/>
                  </a:lnTo>
                  <a:lnTo>
                    <a:pt x="7543" y="4559"/>
                  </a:lnTo>
                  <a:lnTo>
                    <a:pt x="7543" y="5016"/>
                  </a:lnTo>
                  <a:lnTo>
                    <a:pt x="6908" y="5435"/>
                  </a:lnTo>
                  <a:lnTo>
                    <a:pt x="6908" y="5880"/>
                  </a:lnTo>
                  <a:lnTo>
                    <a:pt x="6705" y="5880"/>
                  </a:lnTo>
                  <a:lnTo>
                    <a:pt x="6705" y="7835"/>
                  </a:lnTo>
                  <a:lnTo>
                    <a:pt x="10883" y="7835"/>
                  </a:lnTo>
                  <a:lnTo>
                    <a:pt x="10883" y="9550"/>
                  </a:lnTo>
                  <a:lnTo>
                    <a:pt x="12382" y="9550"/>
                  </a:lnTo>
                  <a:lnTo>
                    <a:pt x="12382" y="7835"/>
                  </a:lnTo>
                  <a:lnTo>
                    <a:pt x="13614" y="7835"/>
                  </a:lnTo>
                  <a:lnTo>
                    <a:pt x="13614" y="6299"/>
                  </a:lnTo>
                  <a:close/>
                </a:path>
                <a:path w="27304" h="17145">
                  <a:moveTo>
                    <a:pt x="27241" y="6083"/>
                  </a:moveTo>
                  <a:lnTo>
                    <a:pt x="24726" y="6083"/>
                  </a:lnTo>
                  <a:lnTo>
                    <a:pt x="25361" y="3048"/>
                  </a:lnTo>
                  <a:lnTo>
                    <a:pt x="23266" y="3695"/>
                  </a:lnTo>
                  <a:lnTo>
                    <a:pt x="22847" y="6083"/>
                  </a:lnTo>
                  <a:lnTo>
                    <a:pt x="20751" y="6083"/>
                  </a:lnTo>
                  <a:lnTo>
                    <a:pt x="20535" y="7391"/>
                  </a:lnTo>
                  <a:lnTo>
                    <a:pt x="22631" y="7391"/>
                  </a:lnTo>
                  <a:lnTo>
                    <a:pt x="20967" y="14782"/>
                  </a:lnTo>
                  <a:lnTo>
                    <a:pt x="21590" y="16738"/>
                  </a:lnTo>
                  <a:lnTo>
                    <a:pt x="24930" y="16967"/>
                  </a:lnTo>
                  <a:lnTo>
                    <a:pt x="25361" y="15201"/>
                  </a:lnTo>
                  <a:lnTo>
                    <a:pt x="23266" y="15201"/>
                  </a:lnTo>
                  <a:lnTo>
                    <a:pt x="24536" y="7391"/>
                  </a:lnTo>
                  <a:lnTo>
                    <a:pt x="27038" y="7391"/>
                  </a:lnTo>
                  <a:lnTo>
                    <a:pt x="27241" y="60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00169" y="4530331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47167" y="0"/>
                  </a:moveTo>
                  <a:lnTo>
                    <a:pt x="0" y="0"/>
                  </a:lnTo>
                  <a:lnTo>
                    <a:pt x="0" y="96964"/>
                  </a:lnTo>
                  <a:lnTo>
                    <a:pt x="47167" y="96964"/>
                  </a:lnTo>
                  <a:lnTo>
                    <a:pt x="4716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107929" y="4549673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419" y="18478"/>
                  </a:moveTo>
                  <a:lnTo>
                    <a:pt x="12992" y="0"/>
                  </a:lnTo>
                  <a:lnTo>
                    <a:pt x="39408" y="0"/>
                  </a:lnTo>
                </a:path>
                <a:path w="40004" h="60960">
                  <a:moveTo>
                    <a:pt x="7340" y="25006"/>
                  </a:moveTo>
                  <a:lnTo>
                    <a:pt x="20751" y="20002"/>
                  </a:lnTo>
                  <a:lnTo>
                    <a:pt x="39408" y="20002"/>
                  </a:lnTo>
                </a:path>
                <a:path w="40004" h="60960">
                  <a:moveTo>
                    <a:pt x="0" y="41948"/>
                  </a:moveTo>
                  <a:lnTo>
                    <a:pt x="12573" y="60426"/>
                  </a:lnTo>
                  <a:lnTo>
                    <a:pt x="39408" y="60426"/>
                  </a:lnTo>
                </a:path>
                <a:path w="40004" h="60960">
                  <a:moveTo>
                    <a:pt x="6921" y="35445"/>
                  </a:moveTo>
                  <a:lnTo>
                    <a:pt x="20535" y="40436"/>
                  </a:lnTo>
                  <a:lnTo>
                    <a:pt x="39408" y="40436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53001" y="4530331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47167" y="0"/>
                  </a:moveTo>
                  <a:lnTo>
                    <a:pt x="0" y="0"/>
                  </a:lnTo>
                  <a:lnTo>
                    <a:pt x="0" y="96964"/>
                  </a:lnTo>
                  <a:lnTo>
                    <a:pt x="47167" y="96964"/>
                  </a:lnTo>
                  <a:lnTo>
                    <a:pt x="47167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053001" y="4530331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39001" y="37820"/>
                  </a:moveTo>
                  <a:lnTo>
                    <a:pt x="26403" y="19342"/>
                  </a:lnTo>
                  <a:lnTo>
                    <a:pt x="0" y="19342"/>
                  </a:lnTo>
                </a:path>
                <a:path w="47625" h="97154">
                  <a:moveTo>
                    <a:pt x="46964" y="39344"/>
                  </a:moveTo>
                  <a:lnTo>
                    <a:pt x="46964" y="0"/>
                  </a:lnTo>
                </a:path>
                <a:path w="47625" h="97154">
                  <a:moveTo>
                    <a:pt x="39408" y="61290"/>
                  </a:moveTo>
                  <a:lnTo>
                    <a:pt x="26847" y="79768"/>
                  </a:lnTo>
                  <a:lnTo>
                    <a:pt x="0" y="79768"/>
                  </a:lnTo>
                </a:path>
                <a:path w="47625" h="97154">
                  <a:moveTo>
                    <a:pt x="32486" y="54787"/>
                  </a:moveTo>
                  <a:lnTo>
                    <a:pt x="18872" y="59778"/>
                  </a:lnTo>
                  <a:lnTo>
                    <a:pt x="0" y="59778"/>
                  </a:lnTo>
                </a:path>
                <a:path w="47625" h="97154">
                  <a:moveTo>
                    <a:pt x="47167" y="59778"/>
                  </a:moveTo>
                  <a:lnTo>
                    <a:pt x="47167" y="96964"/>
                  </a:lnTo>
                </a:path>
                <a:path w="47625" h="97154">
                  <a:moveTo>
                    <a:pt x="32080" y="44348"/>
                  </a:moveTo>
                  <a:lnTo>
                    <a:pt x="18656" y="39344"/>
                  </a:lnTo>
                  <a:lnTo>
                    <a:pt x="0" y="39344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099966" y="4408119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47155" y="0"/>
                  </a:moveTo>
                  <a:lnTo>
                    <a:pt x="0" y="0"/>
                  </a:lnTo>
                  <a:lnTo>
                    <a:pt x="0" y="96989"/>
                  </a:lnTo>
                  <a:lnTo>
                    <a:pt x="47155" y="96989"/>
                  </a:lnTo>
                  <a:lnTo>
                    <a:pt x="4715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107713" y="4427512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419" y="18453"/>
                  </a:moveTo>
                  <a:lnTo>
                    <a:pt x="13004" y="0"/>
                  </a:lnTo>
                  <a:lnTo>
                    <a:pt x="39408" y="0"/>
                  </a:lnTo>
                </a:path>
                <a:path w="40004" h="60960">
                  <a:moveTo>
                    <a:pt x="7340" y="24980"/>
                  </a:moveTo>
                  <a:lnTo>
                    <a:pt x="20751" y="19977"/>
                  </a:lnTo>
                  <a:lnTo>
                    <a:pt x="39408" y="19977"/>
                  </a:lnTo>
                </a:path>
                <a:path w="40004" h="60960">
                  <a:moveTo>
                    <a:pt x="0" y="41922"/>
                  </a:moveTo>
                  <a:lnTo>
                    <a:pt x="12788" y="60401"/>
                  </a:lnTo>
                  <a:lnTo>
                    <a:pt x="39408" y="60401"/>
                  </a:lnTo>
                </a:path>
                <a:path w="40004" h="60960">
                  <a:moveTo>
                    <a:pt x="6921" y="35394"/>
                  </a:moveTo>
                  <a:lnTo>
                    <a:pt x="20548" y="40436"/>
                  </a:lnTo>
                  <a:lnTo>
                    <a:pt x="39408" y="40436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53001" y="4408119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964" y="0"/>
                  </a:moveTo>
                  <a:lnTo>
                    <a:pt x="0" y="0"/>
                  </a:lnTo>
                  <a:lnTo>
                    <a:pt x="0" y="96989"/>
                  </a:lnTo>
                  <a:lnTo>
                    <a:pt x="46964" y="96989"/>
                  </a:lnTo>
                  <a:lnTo>
                    <a:pt x="4696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053001" y="4408119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39001" y="37846"/>
                  </a:moveTo>
                  <a:lnTo>
                    <a:pt x="26403" y="19392"/>
                  </a:lnTo>
                  <a:lnTo>
                    <a:pt x="0" y="19392"/>
                  </a:lnTo>
                </a:path>
                <a:path w="47625" h="97154">
                  <a:moveTo>
                    <a:pt x="46761" y="39370"/>
                  </a:moveTo>
                  <a:lnTo>
                    <a:pt x="46761" y="0"/>
                  </a:lnTo>
                </a:path>
                <a:path w="47625" h="97154">
                  <a:moveTo>
                    <a:pt x="39408" y="61315"/>
                  </a:moveTo>
                  <a:lnTo>
                    <a:pt x="26631" y="79794"/>
                  </a:lnTo>
                  <a:lnTo>
                    <a:pt x="0" y="79794"/>
                  </a:lnTo>
                </a:path>
                <a:path w="47625" h="97154">
                  <a:moveTo>
                    <a:pt x="32486" y="54787"/>
                  </a:moveTo>
                  <a:lnTo>
                    <a:pt x="18872" y="59829"/>
                  </a:lnTo>
                  <a:lnTo>
                    <a:pt x="0" y="59829"/>
                  </a:lnTo>
                </a:path>
                <a:path w="47625" h="97154">
                  <a:moveTo>
                    <a:pt x="47167" y="59829"/>
                  </a:moveTo>
                  <a:lnTo>
                    <a:pt x="47167" y="96989"/>
                  </a:lnTo>
                </a:path>
                <a:path w="47625" h="97154">
                  <a:moveTo>
                    <a:pt x="32080" y="44373"/>
                  </a:moveTo>
                  <a:lnTo>
                    <a:pt x="18656" y="39370"/>
                  </a:lnTo>
                  <a:lnTo>
                    <a:pt x="0" y="39370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029735" y="4408589"/>
              <a:ext cx="20320" cy="97155"/>
            </a:xfrm>
            <a:custGeom>
              <a:avLst/>
              <a:gdLst/>
              <a:ahLst/>
              <a:cxnLst/>
              <a:rect l="l" t="t" r="r" b="b"/>
              <a:pathLst>
                <a:path w="20320" h="97154">
                  <a:moveTo>
                    <a:pt x="19710" y="0"/>
                  </a:moveTo>
                  <a:lnTo>
                    <a:pt x="0" y="0"/>
                  </a:lnTo>
                  <a:lnTo>
                    <a:pt x="0" y="96710"/>
                  </a:lnTo>
                  <a:lnTo>
                    <a:pt x="19710" y="96710"/>
                  </a:lnTo>
                  <a:lnTo>
                    <a:pt x="197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029735" y="4408589"/>
              <a:ext cx="20320" cy="97155"/>
            </a:xfrm>
            <a:custGeom>
              <a:avLst/>
              <a:gdLst/>
              <a:ahLst/>
              <a:cxnLst/>
              <a:rect l="l" t="t" r="r" b="b"/>
              <a:pathLst>
                <a:path w="20320" h="97154">
                  <a:moveTo>
                    <a:pt x="0" y="0"/>
                  </a:moveTo>
                  <a:lnTo>
                    <a:pt x="19710" y="0"/>
                  </a:lnTo>
                  <a:lnTo>
                    <a:pt x="19710" y="96710"/>
                  </a:lnTo>
                  <a:lnTo>
                    <a:pt x="0" y="9671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036440" y="4413123"/>
              <a:ext cx="10160" cy="17145"/>
            </a:xfrm>
            <a:custGeom>
              <a:avLst/>
              <a:gdLst/>
              <a:ahLst/>
              <a:cxnLst/>
              <a:rect l="l" t="t" r="r" b="b"/>
              <a:pathLst>
                <a:path w="10160" h="17145">
                  <a:moveTo>
                    <a:pt x="2311" y="0"/>
                  </a:moveTo>
                  <a:lnTo>
                    <a:pt x="0" y="0"/>
                  </a:lnTo>
                  <a:lnTo>
                    <a:pt x="0" y="16548"/>
                  </a:lnTo>
                  <a:lnTo>
                    <a:pt x="9651" y="16548"/>
                  </a:lnTo>
                  <a:lnTo>
                    <a:pt x="9651" y="14592"/>
                  </a:lnTo>
                  <a:lnTo>
                    <a:pt x="2311" y="14592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036440" y="4413123"/>
              <a:ext cx="10160" cy="17145"/>
            </a:xfrm>
            <a:custGeom>
              <a:avLst/>
              <a:gdLst/>
              <a:ahLst/>
              <a:cxnLst/>
              <a:rect l="l" t="t" r="r" b="b"/>
              <a:pathLst>
                <a:path w="10160" h="17145">
                  <a:moveTo>
                    <a:pt x="0" y="16548"/>
                  </a:moveTo>
                  <a:lnTo>
                    <a:pt x="0" y="0"/>
                  </a:lnTo>
                  <a:lnTo>
                    <a:pt x="2311" y="0"/>
                  </a:lnTo>
                  <a:lnTo>
                    <a:pt x="2311" y="14592"/>
                  </a:lnTo>
                  <a:lnTo>
                    <a:pt x="9651" y="14592"/>
                  </a:lnTo>
                  <a:lnTo>
                    <a:pt x="9651" y="16548"/>
                  </a:lnTo>
                  <a:lnTo>
                    <a:pt x="0" y="1654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29735" y="4530331"/>
              <a:ext cx="20320" cy="97155"/>
            </a:xfrm>
            <a:custGeom>
              <a:avLst/>
              <a:gdLst/>
              <a:ahLst/>
              <a:cxnLst/>
              <a:rect l="l" t="t" r="r" b="b"/>
              <a:pathLst>
                <a:path w="20320" h="97154">
                  <a:moveTo>
                    <a:pt x="19913" y="0"/>
                  </a:moveTo>
                  <a:lnTo>
                    <a:pt x="0" y="0"/>
                  </a:lnTo>
                  <a:lnTo>
                    <a:pt x="0" y="96735"/>
                  </a:lnTo>
                  <a:lnTo>
                    <a:pt x="19913" y="96735"/>
                  </a:lnTo>
                  <a:lnTo>
                    <a:pt x="199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029735" y="4530331"/>
              <a:ext cx="20320" cy="97155"/>
            </a:xfrm>
            <a:custGeom>
              <a:avLst/>
              <a:gdLst/>
              <a:ahLst/>
              <a:cxnLst/>
              <a:rect l="l" t="t" r="r" b="b"/>
              <a:pathLst>
                <a:path w="20320" h="97154">
                  <a:moveTo>
                    <a:pt x="0" y="0"/>
                  </a:moveTo>
                  <a:lnTo>
                    <a:pt x="19913" y="0"/>
                  </a:lnTo>
                  <a:lnTo>
                    <a:pt x="19913" y="96735"/>
                  </a:lnTo>
                  <a:lnTo>
                    <a:pt x="0" y="9673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034764" y="4534865"/>
              <a:ext cx="12700" cy="17145"/>
            </a:xfrm>
            <a:custGeom>
              <a:avLst/>
              <a:gdLst/>
              <a:ahLst/>
              <a:cxnLst/>
              <a:rect l="l" t="t" r="r" b="b"/>
              <a:pathLst>
                <a:path w="12700" h="17145">
                  <a:moveTo>
                    <a:pt x="6286" y="0"/>
                  </a:moveTo>
                  <a:lnTo>
                    <a:pt x="2095" y="1117"/>
                  </a:lnTo>
                  <a:lnTo>
                    <a:pt x="635" y="2832"/>
                  </a:lnTo>
                  <a:lnTo>
                    <a:pt x="203" y="4813"/>
                  </a:lnTo>
                  <a:lnTo>
                    <a:pt x="1041" y="7416"/>
                  </a:lnTo>
                  <a:lnTo>
                    <a:pt x="8813" y="10477"/>
                  </a:lnTo>
                  <a:lnTo>
                    <a:pt x="9855" y="12407"/>
                  </a:lnTo>
                  <a:lnTo>
                    <a:pt x="9220" y="14147"/>
                  </a:lnTo>
                  <a:lnTo>
                    <a:pt x="6096" y="15239"/>
                  </a:lnTo>
                  <a:lnTo>
                    <a:pt x="2730" y="14147"/>
                  </a:lnTo>
                  <a:lnTo>
                    <a:pt x="2311" y="11988"/>
                  </a:lnTo>
                  <a:lnTo>
                    <a:pt x="0" y="11988"/>
                  </a:lnTo>
                  <a:lnTo>
                    <a:pt x="419" y="14592"/>
                  </a:lnTo>
                  <a:lnTo>
                    <a:pt x="3352" y="16967"/>
                  </a:lnTo>
                  <a:lnTo>
                    <a:pt x="8597" y="16776"/>
                  </a:lnTo>
                  <a:lnTo>
                    <a:pt x="11734" y="14147"/>
                  </a:lnTo>
                  <a:lnTo>
                    <a:pt x="12166" y="11988"/>
                  </a:lnTo>
                  <a:lnTo>
                    <a:pt x="11963" y="10477"/>
                  </a:lnTo>
                  <a:lnTo>
                    <a:pt x="10477" y="8712"/>
                  </a:lnTo>
                  <a:lnTo>
                    <a:pt x="6705" y="7416"/>
                  </a:lnTo>
                  <a:lnTo>
                    <a:pt x="2730" y="5460"/>
                  </a:lnTo>
                  <a:lnTo>
                    <a:pt x="2730" y="3479"/>
                  </a:lnTo>
                  <a:lnTo>
                    <a:pt x="4610" y="2209"/>
                  </a:lnTo>
                  <a:lnTo>
                    <a:pt x="8382" y="2412"/>
                  </a:lnTo>
                  <a:lnTo>
                    <a:pt x="9423" y="4368"/>
                  </a:lnTo>
                  <a:lnTo>
                    <a:pt x="11734" y="4368"/>
                  </a:lnTo>
                  <a:lnTo>
                    <a:pt x="11531" y="3060"/>
                  </a:lnTo>
                  <a:lnTo>
                    <a:pt x="9855" y="901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4034764" y="4534865"/>
              <a:ext cx="12700" cy="17145"/>
            </a:xfrm>
            <a:custGeom>
              <a:avLst/>
              <a:gdLst/>
              <a:ahLst/>
              <a:cxnLst/>
              <a:rect l="l" t="t" r="r" b="b"/>
              <a:pathLst>
                <a:path w="12700" h="17145">
                  <a:moveTo>
                    <a:pt x="0" y="11988"/>
                  </a:moveTo>
                  <a:lnTo>
                    <a:pt x="2311" y="11988"/>
                  </a:lnTo>
                  <a:lnTo>
                    <a:pt x="2730" y="14147"/>
                  </a:lnTo>
                  <a:lnTo>
                    <a:pt x="6096" y="15239"/>
                  </a:lnTo>
                  <a:lnTo>
                    <a:pt x="9220" y="14147"/>
                  </a:lnTo>
                  <a:lnTo>
                    <a:pt x="9855" y="12407"/>
                  </a:lnTo>
                  <a:lnTo>
                    <a:pt x="8813" y="10477"/>
                  </a:lnTo>
                  <a:lnTo>
                    <a:pt x="1041" y="7416"/>
                  </a:lnTo>
                  <a:lnTo>
                    <a:pt x="203" y="4813"/>
                  </a:lnTo>
                  <a:lnTo>
                    <a:pt x="635" y="2832"/>
                  </a:lnTo>
                  <a:lnTo>
                    <a:pt x="2095" y="1117"/>
                  </a:lnTo>
                  <a:lnTo>
                    <a:pt x="6286" y="0"/>
                  </a:lnTo>
                  <a:lnTo>
                    <a:pt x="9855" y="901"/>
                  </a:lnTo>
                  <a:lnTo>
                    <a:pt x="11531" y="3060"/>
                  </a:lnTo>
                  <a:lnTo>
                    <a:pt x="11734" y="4368"/>
                  </a:lnTo>
                  <a:lnTo>
                    <a:pt x="9423" y="4368"/>
                  </a:lnTo>
                  <a:lnTo>
                    <a:pt x="8382" y="2412"/>
                  </a:lnTo>
                  <a:lnTo>
                    <a:pt x="4610" y="2209"/>
                  </a:lnTo>
                  <a:lnTo>
                    <a:pt x="2730" y="3479"/>
                  </a:lnTo>
                  <a:lnTo>
                    <a:pt x="2730" y="5460"/>
                  </a:lnTo>
                  <a:lnTo>
                    <a:pt x="6705" y="7416"/>
                  </a:lnTo>
                  <a:lnTo>
                    <a:pt x="10477" y="8712"/>
                  </a:lnTo>
                  <a:lnTo>
                    <a:pt x="11963" y="10477"/>
                  </a:lnTo>
                  <a:lnTo>
                    <a:pt x="12166" y="11988"/>
                  </a:lnTo>
                  <a:lnTo>
                    <a:pt x="11734" y="14147"/>
                  </a:lnTo>
                  <a:lnTo>
                    <a:pt x="8597" y="16776"/>
                  </a:lnTo>
                  <a:lnTo>
                    <a:pt x="3352" y="16967"/>
                  </a:lnTo>
                  <a:lnTo>
                    <a:pt x="419" y="14592"/>
                  </a:lnTo>
                  <a:lnTo>
                    <a:pt x="0" y="119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055732" y="4410951"/>
              <a:ext cx="90170" cy="93345"/>
            </a:xfrm>
            <a:custGeom>
              <a:avLst/>
              <a:gdLst/>
              <a:ahLst/>
              <a:cxnLst/>
              <a:rect l="l" t="t" r="r" b="b"/>
              <a:pathLst>
                <a:path w="90170" h="93345">
                  <a:moveTo>
                    <a:pt x="2095" y="70916"/>
                  </a:moveTo>
                  <a:lnTo>
                    <a:pt x="0" y="70916"/>
                  </a:lnTo>
                  <a:lnTo>
                    <a:pt x="0" y="73063"/>
                  </a:lnTo>
                  <a:lnTo>
                    <a:pt x="2095" y="73063"/>
                  </a:lnTo>
                  <a:lnTo>
                    <a:pt x="2095" y="70916"/>
                  </a:lnTo>
                  <a:close/>
                </a:path>
                <a:path w="90170" h="93345">
                  <a:moveTo>
                    <a:pt x="2095" y="50888"/>
                  </a:moveTo>
                  <a:lnTo>
                    <a:pt x="0" y="50888"/>
                  </a:lnTo>
                  <a:lnTo>
                    <a:pt x="0" y="53276"/>
                  </a:lnTo>
                  <a:lnTo>
                    <a:pt x="2095" y="53276"/>
                  </a:lnTo>
                  <a:lnTo>
                    <a:pt x="2095" y="50888"/>
                  </a:lnTo>
                  <a:close/>
                </a:path>
                <a:path w="90170" h="93345">
                  <a:moveTo>
                    <a:pt x="2095" y="30899"/>
                  </a:moveTo>
                  <a:lnTo>
                    <a:pt x="0" y="30899"/>
                  </a:lnTo>
                  <a:lnTo>
                    <a:pt x="0" y="33286"/>
                  </a:lnTo>
                  <a:lnTo>
                    <a:pt x="2095" y="33286"/>
                  </a:lnTo>
                  <a:lnTo>
                    <a:pt x="2095" y="30899"/>
                  </a:lnTo>
                  <a:close/>
                </a:path>
                <a:path w="90170" h="93345">
                  <a:moveTo>
                    <a:pt x="2298" y="90678"/>
                  </a:moveTo>
                  <a:lnTo>
                    <a:pt x="203" y="90678"/>
                  </a:lnTo>
                  <a:lnTo>
                    <a:pt x="203" y="93065"/>
                  </a:lnTo>
                  <a:lnTo>
                    <a:pt x="2298" y="93065"/>
                  </a:lnTo>
                  <a:lnTo>
                    <a:pt x="2298" y="90678"/>
                  </a:lnTo>
                  <a:close/>
                </a:path>
                <a:path w="90170" h="93345">
                  <a:moveTo>
                    <a:pt x="8597" y="241"/>
                  </a:moveTo>
                  <a:lnTo>
                    <a:pt x="7124" y="241"/>
                  </a:lnTo>
                  <a:lnTo>
                    <a:pt x="6705" y="469"/>
                  </a:lnTo>
                  <a:lnTo>
                    <a:pt x="6273" y="889"/>
                  </a:lnTo>
                  <a:lnTo>
                    <a:pt x="5867" y="1092"/>
                  </a:lnTo>
                  <a:lnTo>
                    <a:pt x="5245" y="1562"/>
                  </a:lnTo>
                  <a:lnTo>
                    <a:pt x="4597" y="1981"/>
                  </a:lnTo>
                  <a:lnTo>
                    <a:pt x="4203" y="2171"/>
                  </a:lnTo>
                  <a:lnTo>
                    <a:pt x="4203" y="3937"/>
                  </a:lnTo>
                  <a:lnTo>
                    <a:pt x="5041" y="3492"/>
                  </a:lnTo>
                  <a:lnTo>
                    <a:pt x="5651" y="3263"/>
                  </a:lnTo>
                  <a:lnTo>
                    <a:pt x="6070" y="2844"/>
                  </a:lnTo>
                  <a:lnTo>
                    <a:pt x="6705" y="2425"/>
                  </a:lnTo>
                  <a:lnTo>
                    <a:pt x="6921" y="2171"/>
                  </a:lnTo>
                  <a:lnTo>
                    <a:pt x="6921" y="12839"/>
                  </a:lnTo>
                  <a:lnTo>
                    <a:pt x="8597" y="12839"/>
                  </a:lnTo>
                  <a:lnTo>
                    <a:pt x="8597" y="241"/>
                  </a:lnTo>
                  <a:close/>
                </a:path>
                <a:path w="90170" h="93345">
                  <a:moveTo>
                    <a:pt x="12369" y="61341"/>
                  </a:moveTo>
                  <a:lnTo>
                    <a:pt x="12153" y="61341"/>
                  </a:lnTo>
                  <a:lnTo>
                    <a:pt x="12153" y="60464"/>
                  </a:lnTo>
                  <a:lnTo>
                    <a:pt x="3987" y="60464"/>
                  </a:lnTo>
                  <a:lnTo>
                    <a:pt x="3987" y="62179"/>
                  </a:lnTo>
                  <a:lnTo>
                    <a:pt x="10274" y="62179"/>
                  </a:lnTo>
                  <a:lnTo>
                    <a:pt x="5651" y="73063"/>
                  </a:lnTo>
                  <a:lnTo>
                    <a:pt x="7759" y="73063"/>
                  </a:lnTo>
                  <a:lnTo>
                    <a:pt x="12369" y="61341"/>
                  </a:lnTo>
                  <a:close/>
                </a:path>
                <a:path w="90170" h="93345">
                  <a:moveTo>
                    <a:pt x="12573" y="48488"/>
                  </a:moveTo>
                  <a:lnTo>
                    <a:pt x="11734" y="47396"/>
                  </a:lnTo>
                  <a:lnTo>
                    <a:pt x="8801" y="47625"/>
                  </a:lnTo>
                  <a:lnTo>
                    <a:pt x="10274" y="48069"/>
                  </a:lnTo>
                  <a:lnTo>
                    <a:pt x="10680" y="50025"/>
                  </a:lnTo>
                  <a:lnTo>
                    <a:pt x="9423" y="51536"/>
                  </a:lnTo>
                  <a:lnTo>
                    <a:pt x="6921" y="51536"/>
                  </a:lnTo>
                  <a:lnTo>
                    <a:pt x="6070" y="50444"/>
                  </a:lnTo>
                  <a:lnTo>
                    <a:pt x="6489" y="48069"/>
                  </a:lnTo>
                  <a:lnTo>
                    <a:pt x="7531" y="47396"/>
                  </a:lnTo>
                  <a:lnTo>
                    <a:pt x="11518" y="47193"/>
                  </a:lnTo>
                  <a:lnTo>
                    <a:pt x="10058" y="46329"/>
                  </a:lnTo>
                  <a:lnTo>
                    <a:pt x="11430" y="45466"/>
                  </a:lnTo>
                  <a:lnTo>
                    <a:pt x="12153" y="45021"/>
                  </a:lnTo>
                  <a:lnTo>
                    <a:pt x="12369" y="42189"/>
                  </a:lnTo>
                  <a:lnTo>
                    <a:pt x="11938" y="41744"/>
                  </a:lnTo>
                  <a:lnTo>
                    <a:pt x="10680" y="41059"/>
                  </a:lnTo>
                  <a:lnTo>
                    <a:pt x="10680" y="44145"/>
                  </a:lnTo>
                  <a:lnTo>
                    <a:pt x="9423" y="45466"/>
                  </a:lnTo>
                  <a:lnTo>
                    <a:pt x="6921" y="45466"/>
                  </a:lnTo>
                  <a:lnTo>
                    <a:pt x="6070" y="43078"/>
                  </a:lnTo>
                  <a:lnTo>
                    <a:pt x="7531" y="41744"/>
                  </a:lnTo>
                  <a:lnTo>
                    <a:pt x="8801" y="41744"/>
                  </a:lnTo>
                  <a:lnTo>
                    <a:pt x="8801" y="41986"/>
                  </a:lnTo>
                  <a:lnTo>
                    <a:pt x="10274" y="42189"/>
                  </a:lnTo>
                  <a:lnTo>
                    <a:pt x="10680" y="44145"/>
                  </a:lnTo>
                  <a:lnTo>
                    <a:pt x="10680" y="41059"/>
                  </a:lnTo>
                  <a:lnTo>
                    <a:pt x="8801" y="40030"/>
                  </a:lnTo>
                  <a:lnTo>
                    <a:pt x="6070" y="40678"/>
                  </a:lnTo>
                  <a:lnTo>
                    <a:pt x="4203" y="43078"/>
                  </a:lnTo>
                  <a:lnTo>
                    <a:pt x="4826" y="45466"/>
                  </a:lnTo>
                  <a:lnTo>
                    <a:pt x="6489" y="46558"/>
                  </a:lnTo>
                  <a:lnTo>
                    <a:pt x="4203" y="48069"/>
                  </a:lnTo>
                  <a:lnTo>
                    <a:pt x="4203" y="51092"/>
                  </a:lnTo>
                  <a:lnTo>
                    <a:pt x="6489" y="53276"/>
                  </a:lnTo>
                  <a:lnTo>
                    <a:pt x="10477" y="53073"/>
                  </a:lnTo>
                  <a:lnTo>
                    <a:pt x="12090" y="51536"/>
                  </a:lnTo>
                  <a:lnTo>
                    <a:pt x="12573" y="51092"/>
                  </a:lnTo>
                  <a:lnTo>
                    <a:pt x="12573" y="48488"/>
                  </a:lnTo>
                  <a:close/>
                </a:path>
                <a:path w="90170" h="93345">
                  <a:moveTo>
                    <a:pt x="12573" y="26987"/>
                  </a:moveTo>
                  <a:lnTo>
                    <a:pt x="12522" y="26733"/>
                  </a:lnTo>
                  <a:lnTo>
                    <a:pt x="11734" y="22199"/>
                  </a:lnTo>
                  <a:lnTo>
                    <a:pt x="11315" y="21742"/>
                  </a:lnTo>
                  <a:lnTo>
                    <a:pt x="11112" y="21742"/>
                  </a:lnTo>
                  <a:lnTo>
                    <a:pt x="10477" y="21183"/>
                  </a:lnTo>
                  <a:lnTo>
                    <a:pt x="10477" y="24803"/>
                  </a:lnTo>
                  <a:lnTo>
                    <a:pt x="10274" y="24803"/>
                  </a:lnTo>
                  <a:lnTo>
                    <a:pt x="10058" y="26085"/>
                  </a:lnTo>
                  <a:lnTo>
                    <a:pt x="7531" y="26733"/>
                  </a:lnTo>
                  <a:lnTo>
                    <a:pt x="6273" y="25666"/>
                  </a:lnTo>
                  <a:lnTo>
                    <a:pt x="6273" y="23291"/>
                  </a:lnTo>
                  <a:lnTo>
                    <a:pt x="7327" y="21742"/>
                  </a:lnTo>
                  <a:lnTo>
                    <a:pt x="8597" y="21742"/>
                  </a:lnTo>
                  <a:lnTo>
                    <a:pt x="9220" y="22199"/>
                  </a:lnTo>
                  <a:lnTo>
                    <a:pt x="10058" y="22618"/>
                  </a:lnTo>
                  <a:lnTo>
                    <a:pt x="10477" y="24803"/>
                  </a:lnTo>
                  <a:lnTo>
                    <a:pt x="10477" y="21183"/>
                  </a:lnTo>
                  <a:lnTo>
                    <a:pt x="9423" y="20231"/>
                  </a:lnTo>
                  <a:lnTo>
                    <a:pt x="6489" y="20231"/>
                  </a:lnTo>
                  <a:lnTo>
                    <a:pt x="4203" y="23507"/>
                  </a:lnTo>
                  <a:lnTo>
                    <a:pt x="5041" y="27203"/>
                  </a:lnTo>
                  <a:lnTo>
                    <a:pt x="6273" y="28295"/>
                  </a:lnTo>
                  <a:lnTo>
                    <a:pt x="8801" y="28295"/>
                  </a:lnTo>
                  <a:lnTo>
                    <a:pt x="8801" y="28079"/>
                  </a:lnTo>
                  <a:lnTo>
                    <a:pt x="9626" y="27851"/>
                  </a:lnTo>
                  <a:lnTo>
                    <a:pt x="10477" y="26987"/>
                  </a:lnTo>
                  <a:lnTo>
                    <a:pt x="10680" y="26987"/>
                  </a:lnTo>
                  <a:lnTo>
                    <a:pt x="10680" y="27851"/>
                  </a:lnTo>
                  <a:lnTo>
                    <a:pt x="10477" y="27851"/>
                  </a:lnTo>
                  <a:lnTo>
                    <a:pt x="10477" y="29565"/>
                  </a:lnTo>
                  <a:lnTo>
                    <a:pt x="10274" y="29565"/>
                  </a:lnTo>
                  <a:lnTo>
                    <a:pt x="10274" y="30454"/>
                  </a:lnTo>
                  <a:lnTo>
                    <a:pt x="10058" y="30454"/>
                  </a:lnTo>
                  <a:lnTo>
                    <a:pt x="10058" y="30899"/>
                  </a:lnTo>
                  <a:lnTo>
                    <a:pt x="9626" y="31102"/>
                  </a:lnTo>
                  <a:lnTo>
                    <a:pt x="9626" y="31546"/>
                  </a:lnTo>
                  <a:lnTo>
                    <a:pt x="8801" y="31750"/>
                  </a:lnTo>
                  <a:lnTo>
                    <a:pt x="8801" y="31965"/>
                  </a:lnTo>
                  <a:lnTo>
                    <a:pt x="7531" y="31965"/>
                  </a:lnTo>
                  <a:lnTo>
                    <a:pt x="7531" y="31750"/>
                  </a:lnTo>
                  <a:lnTo>
                    <a:pt x="6921" y="31750"/>
                  </a:lnTo>
                  <a:lnTo>
                    <a:pt x="6273" y="30454"/>
                  </a:lnTo>
                  <a:lnTo>
                    <a:pt x="6273" y="30035"/>
                  </a:lnTo>
                  <a:lnTo>
                    <a:pt x="4203" y="30035"/>
                  </a:lnTo>
                  <a:lnTo>
                    <a:pt x="4394" y="30454"/>
                  </a:lnTo>
                  <a:lnTo>
                    <a:pt x="4394" y="31318"/>
                  </a:lnTo>
                  <a:lnTo>
                    <a:pt x="4597" y="31318"/>
                  </a:lnTo>
                  <a:lnTo>
                    <a:pt x="5435" y="32613"/>
                  </a:lnTo>
                  <a:lnTo>
                    <a:pt x="5651" y="32613"/>
                  </a:lnTo>
                  <a:lnTo>
                    <a:pt x="5867" y="33083"/>
                  </a:lnTo>
                  <a:lnTo>
                    <a:pt x="6705" y="33083"/>
                  </a:lnTo>
                  <a:lnTo>
                    <a:pt x="6705" y="33286"/>
                  </a:lnTo>
                  <a:lnTo>
                    <a:pt x="9626" y="33286"/>
                  </a:lnTo>
                  <a:lnTo>
                    <a:pt x="9626" y="33083"/>
                  </a:lnTo>
                  <a:lnTo>
                    <a:pt x="10058" y="33083"/>
                  </a:lnTo>
                  <a:lnTo>
                    <a:pt x="10058" y="32842"/>
                  </a:lnTo>
                  <a:lnTo>
                    <a:pt x="10477" y="32385"/>
                  </a:lnTo>
                  <a:lnTo>
                    <a:pt x="11315" y="32194"/>
                  </a:lnTo>
                  <a:lnTo>
                    <a:pt x="11315" y="31750"/>
                  </a:lnTo>
                  <a:lnTo>
                    <a:pt x="11518" y="31750"/>
                  </a:lnTo>
                  <a:lnTo>
                    <a:pt x="11518" y="31318"/>
                  </a:lnTo>
                  <a:lnTo>
                    <a:pt x="11734" y="31318"/>
                  </a:lnTo>
                  <a:lnTo>
                    <a:pt x="11734" y="30899"/>
                  </a:lnTo>
                  <a:lnTo>
                    <a:pt x="11938" y="30899"/>
                  </a:lnTo>
                  <a:lnTo>
                    <a:pt x="11938" y="30454"/>
                  </a:lnTo>
                  <a:lnTo>
                    <a:pt x="12153" y="30454"/>
                  </a:lnTo>
                  <a:lnTo>
                    <a:pt x="12153" y="30035"/>
                  </a:lnTo>
                  <a:lnTo>
                    <a:pt x="12369" y="30035"/>
                  </a:lnTo>
                  <a:lnTo>
                    <a:pt x="12369" y="28295"/>
                  </a:lnTo>
                  <a:lnTo>
                    <a:pt x="12573" y="28295"/>
                  </a:lnTo>
                  <a:lnTo>
                    <a:pt x="12573" y="26987"/>
                  </a:lnTo>
                  <a:close/>
                </a:path>
                <a:path w="90170" h="93345">
                  <a:moveTo>
                    <a:pt x="13004" y="88049"/>
                  </a:moveTo>
                  <a:lnTo>
                    <a:pt x="12788" y="88049"/>
                  </a:lnTo>
                  <a:lnTo>
                    <a:pt x="12573" y="86982"/>
                  </a:lnTo>
                  <a:lnTo>
                    <a:pt x="12153" y="86118"/>
                  </a:lnTo>
                  <a:lnTo>
                    <a:pt x="9423" y="86309"/>
                  </a:lnTo>
                  <a:lnTo>
                    <a:pt x="10058" y="86309"/>
                  </a:lnTo>
                  <a:lnTo>
                    <a:pt x="11112" y="88277"/>
                  </a:lnTo>
                  <a:lnTo>
                    <a:pt x="10680" y="90678"/>
                  </a:lnTo>
                  <a:lnTo>
                    <a:pt x="7962" y="91770"/>
                  </a:lnTo>
                  <a:lnTo>
                    <a:pt x="6705" y="90233"/>
                  </a:lnTo>
                  <a:lnTo>
                    <a:pt x="6705" y="87833"/>
                  </a:lnTo>
                  <a:lnTo>
                    <a:pt x="7531" y="86537"/>
                  </a:lnTo>
                  <a:lnTo>
                    <a:pt x="7531" y="86309"/>
                  </a:lnTo>
                  <a:lnTo>
                    <a:pt x="11938" y="86118"/>
                  </a:lnTo>
                  <a:lnTo>
                    <a:pt x="9626" y="84582"/>
                  </a:lnTo>
                  <a:lnTo>
                    <a:pt x="8597" y="84582"/>
                  </a:lnTo>
                  <a:lnTo>
                    <a:pt x="8597" y="84797"/>
                  </a:lnTo>
                  <a:lnTo>
                    <a:pt x="6921" y="85445"/>
                  </a:lnTo>
                  <a:lnTo>
                    <a:pt x="6489" y="85915"/>
                  </a:lnTo>
                  <a:lnTo>
                    <a:pt x="6273" y="85915"/>
                  </a:lnTo>
                  <a:lnTo>
                    <a:pt x="7124" y="82423"/>
                  </a:lnTo>
                  <a:lnTo>
                    <a:pt x="8166" y="81546"/>
                  </a:lnTo>
                  <a:lnTo>
                    <a:pt x="9626" y="81546"/>
                  </a:lnTo>
                  <a:lnTo>
                    <a:pt x="9626" y="81749"/>
                  </a:lnTo>
                  <a:lnTo>
                    <a:pt x="10274" y="81749"/>
                  </a:lnTo>
                  <a:lnTo>
                    <a:pt x="10477" y="82638"/>
                  </a:lnTo>
                  <a:lnTo>
                    <a:pt x="10680" y="82638"/>
                  </a:lnTo>
                  <a:lnTo>
                    <a:pt x="10680" y="83286"/>
                  </a:lnTo>
                  <a:lnTo>
                    <a:pt x="12788" y="83286"/>
                  </a:lnTo>
                  <a:lnTo>
                    <a:pt x="12788" y="82867"/>
                  </a:lnTo>
                  <a:lnTo>
                    <a:pt x="12573" y="82867"/>
                  </a:lnTo>
                  <a:lnTo>
                    <a:pt x="12573" y="82003"/>
                  </a:lnTo>
                  <a:lnTo>
                    <a:pt x="12369" y="82003"/>
                  </a:lnTo>
                  <a:lnTo>
                    <a:pt x="12369" y="81546"/>
                  </a:lnTo>
                  <a:lnTo>
                    <a:pt x="12153" y="81546"/>
                  </a:lnTo>
                  <a:lnTo>
                    <a:pt x="11518" y="80683"/>
                  </a:lnTo>
                  <a:lnTo>
                    <a:pt x="8597" y="79819"/>
                  </a:lnTo>
                  <a:lnTo>
                    <a:pt x="8597" y="80010"/>
                  </a:lnTo>
                  <a:lnTo>
                    <a:pt x="5867" y="81330"/>
                  </a:lnTo>
                  <a:lnTo>
                    <a:pt x="4597" y="83731"/>
                  </a:lnTo>
                  <a:lnTo>
                    <a:pt x="4597" y="90030"/>
                  </a:lnTo>
                  <a:lnTo>
                    <a:pt x="5041" y="90462"/>
                  </a:lnTo>
                  <a:lnTo>
                    <a:pt x="5435" y="91998"/>
                  </a:lnTo>
                  <a:lnTo>
                    <a:pt x="7327" y="93065"/>
                  </a:lnTo>
                  <a:lnTo>
                    <a:pt x="10274" y="92837"/>
                  </a:lnTo>
                  <a:lnTo>
                    <a:pt x="12573" y="91097"/>
                  </a:lnTo>
                  <a:lnTo>
                    <a:pt x="13004" y="88049"/>
                  </a:lnTo>
                  <a:close/>
                </a:path>
                <a:path w="90170" h="93345">
                  <a:moveTo>
                    <a:pt x="22009" y="80238"/>
                  </a:moveTo>
                  <a:lnTo>
                    <a:pt x="14884" y="80238"/>
                  </a:lnTo>
                  <a:lnTo>
                    <a:pt x="14884" y="84137"/>
                  </a:lnTo>
                  <a:lnTo>
                    <a:pt x="14668" y="84137"/>
                  </a:lnTo>
                  <a:lnTo>
                    <a:pt x="14668" y="87833"/>
                  </a:lnTo>
                  <a:lnTo>
                    <a:pt x="16344" y="87833"/>
                  </a:lnTo>
                  <a:lnTo>
                    <a:pt x="16560" y="87210"/>
                  </a:lnTo>
                  <a:lnTo>
                    <a:pt x="16979" y="86982"/>
                  </a:lnTo>
                  <a:lnTo>
                    <a:pt x="16979" y="86537"/>
                  </a:lnTo>
                  <a:lnTo>
                    <a:pt x="17818" y="86309"/>
                  </a:lnTo>
                  <a:lnTo>
                    <a:pt x="17818" y="86118"/>
                  </a:lnTo>
                  <a:lnTo>
                    <a:pt x="21793" y="86118"/>
                  </a:lnTo>
                  <a:lnTo>
                    <a:pt x="21793" y="85915"/>
                  </a:lnTo>
                  <a:lnTo>
                    <a:pt x="21374" y="85915"/>
                  </a:lnTo>
                  <a:lnTo>
                    <a:pt x="21374" y="85699"/>
                  </a:lnTo>
                  <a:lnTo>
                    <a:pt x="20955" y="85699"/>
                  </a:lnTo>
                  <a:lnTo>
                    <a:pt x="20751" y="85242"/>
                  </a:lnTo>
                  <a:lnTo>
                    <a:pt x="19697" y="85026"/>
                  </a:lnTo>
                  <a:lnTo>
                    <a:pt x="19697" y="84797"/>
                  </a:lnTo>
                  <a:lnTo>
                    <a:pt x="19291" y="84797"/>
                  </a:lnTo>
                  <a:lnTo>
                    <a:pt x="19291" y="84582"/>
                  </a:lnTo>
                  <a:lnTo>
                    <a:pt x="18453" y="84582"/>
                  </a:lnTo>
                  <a:lnTo>
                    <a:pt x="18453" y="84797"/>
                  </a:lnTo>
                  <a:lnTo>
                    <a:pt x="17602" y="84797"/>
                  </a:lnTo>
                  <a:lnTo>
                    <a:pt x="17602" y="85026"/>
                  </a:lnTo>
                  <a:lnTo>
                    <a:pt x="16979" y="85026"/>
                  </a:lnTo>
                  <a:lnTo>
                    <a:pt x="16979" y="85242"/>
                  </a:lnTo>
                  <a:lnTo>
                    <a:pt x="16344" y="85699"/>
                  </a:lnTo>
                  <a:lnTo>
                    <a:pt x="16344" y="83731"/>
                  </a:lnTo>
                  <a:lnTo>
                    <a:pt x="16560" y="83731"/>
                  </a:lnTo>
                  <a:lnTo>
                    <a:pt x="16560" y="81749"/>
                  </a:lnTo>
                  <a:lnTo>
                    <a:pt x="22009" y="81749"/>
                  </a:lnTo>
                  <a:lnTo>
                    <a:pt x="22009" y="80238"/>
                  </a:lnTo>
                  <a:close/>
                </a:path>
                <a:path w="90170" h="93345">
                  <a:moveTo>
                    <a:pt x="22428" y="87210"/>
                  </a:moveTo>
                  <a:lnTo>
                    <a:pt x="21793" y="86309"/>
                  </a:lnTo>
                  <a:lnTo>
                    <a:pt x="21793" y="86118"/>
                  </a:lnTo>
                  <a:lnTo>
                    <a:pt x="19075" y="86309"/>
                  </a:lnTo>
                  <a:lnTo>
                    <a:pt x="20535" y="87401"/>
                  </a:lnTo>
                  <a:lnTo>
                    <a:pt x="20535" y="90233"/>
                  </a:lnTo>
                  <a:lnTo>
                    <a:pt x="18872" y="91554"/>
                  </a:lnTo>
                  <a:lnTo>
                    <a:pt x="17195" y="91325"/>
                  </a:lnTo>
                  <a:lnTo>
                    <a:pt x="16560" y="89789"/>
                  </a:lnTo>
                  <a:lnTo>
                    <a:pt x="14465" y="89789"/>
                  </a:lnTo>
                  <a:lnTo>
                    <a:pt x="15519" y="92417"/>
                  </a:lnTo>
                  <a:lnTo>
                    <a:pt x="16560" y="93065"/>
                  </a:lnTo>
                  <a:lnTo>
                    <a:pt x="19913" y="92837"/>
                  </a:lnTo>
                  <a:lnTo>
                    <a:pt x="22428" y="90678"/>
                  </a:lnTo>
                  <a:lnTo>
                    <a:pt x="22428" y="87210"/>
                  </a:lnTo>
                  <a:close/>
                </a:path>
                <a:path w="90170" h="93345">
                  <a:moveTo>
                    <a:pt x="69786" y="50673"/>
                  </a:moveTo>
                  <a:lnTo>
                    <a:pt x="67716" y="50673"/>
                  </a:lnTo>
                  <a:lnTo>
                    <a:pt x="67716" y="53073"/>
                  </a:lnTo>
                  <a:lnTo>
                    <a:pt x="69786" y="53073"/>
                  </a:lnTo>
                  <a:lnTo>
                    <a:pt x="69786" y="50673"/>
                  </a:lnTo>
                  <a:close/>
                </a:path>
                <a:path w="90170" h="93345">
                  <a:moveTo>
                    <a:pt x="69786" y="31102"/>
                  </a:moveTo>
                  <a:lnTo>
                    <a:pt x="67716" y="31102"/>
                  </a:lnTo>
                  <a:lnTo>
                    <a:pt x="67716" y="33502"/>
                  </a:lnTo>
                  <a:lnTo>
                    <a:pt x="69786" y="33502"/>
                  </a:lnTo>
                  <a:lnTo>
                    <a:pt x="69786" y="31102"/>
                  </a:lnTo>
                  <a:close/>
                </a:path>
                <a:path w="90170" h="93345">
                  <a:moveTo>
                    <a:pt x="69786" y="10464"/>
                  </a:moveTo>
                  <a:lnTo>
                    <a:pt x="67716" y="10464"/>
                  </a:lnTo>
                  <a:lnTo>
                    <a:pt x="67716" y="12623"/>
                  </a:lnTo>
                  <a:lnTo>
                    <a:pt x="69786" y="12623"/>
                  </a:lnTo>
                  <a:lnTo>
                    <a:pt x="69786" y="10464"/>
                  </a:lnTo>
                  <a:close/>
                </a:path>
                <a:path w="90170" h="93345">
                  <a:moveTo>
                    <a:pt x="79654" y="40233"/>
                  </a:moveTo>
                  <a:lnTo>
                    <a:pt x="72529" y="40233"/>
                  </a:lnTo>
                  <a:lnTo>
                    <a:pt x="72529" y="44145"/>
                  </a:lnTo>
                  <a:lnTo>
                    <a:pt x="72313" y="44145"/>
                  </a:lnTo>
                  <a:lnTo>
                    <a:pt x="72313" y="48069"/>
                  </a:lnTo>
                  <a:lnTo>
                    <a:pt x="73990" y="48069"/>
                  </a:lnTo>
                  <a:lnTo>
                    <a:pt x="73990" y="47625"/>
                  </a:lnTo>
                  <a:lnTo>
                    <a:pt x="74206" y="47625"/>
                  </a:lnTo>
                  <a:lnTo>
                    <a:pt x="74206" y="47193"/>
                  </a:lnTo>
                  <a:lnTo>
                    <a:pt x="74625" y="46748"/>
                  </a:lnTo>
                  <a:lnTo>
                    <a:pt x="75476" y="46558"/>
                  </a:lnTo>
                  <a:lnTo>
                    <a:pt x="75476" y="46329"/>
                  </a:lnTo>
                  <a:lnTo>
                    <a:pt x="79451" y="46329"/>
                  </a:lnTo>
                  <a:lnTo>
                    <a:pt x="79451" y="45885"/>
                  </a:lnTo>
                  <a:lnTo>
                    <a:pt x="79032" y="45885"/>
                  </a:lnTo>
                  <a:lnTo>
                    <a:pt x="79032" y="45656"/>
                  </a:lnTo>
                  <a:lnTo>
                    <a:pt x="78613" y="45656"/>
                  </a:lnTo>
                  <a:lnTo>
                    <a:pt x="78397" y="45237"/>
                  </a:lnTo>
                  <a:lnTo>
                    <a:pt x="77343" y="45021"/>
                  </a:lnTo>
                  <a:lnTo>
                    <a:pt x="77343" y="44792"/>
                  </a:lnTo>
                  <a:lnTo>
                    <a:pt x="76923" y="44792"/>
                  </a:lnTo>
                  <a:lnTo>
                    <a:pt x="76923" y="44564"/>
                  </a:lnTo>
                  <a:lnTo>
                    <a:pt x="76098" y="44564"/>
                  </a:lnTo>
                  <a:lnTo>
                    <a:pt x="76098" y="44792"/>
                  </a:lnTo>
                  <a:lnTo>
                    <a:pt x="74828" y="45021"/>
                  </a:lnTo>
                  <a:lnTo>
                    <a:pt x="74828" y="45237"/>
                  </a:lnTo>
                  <a:lnTo>
                    <a:pt x="73990" y="45656"/>
                  </a:lnTo>
                  <a:lnTo>
                    <a:pt x="73990" y="45021"/>
                  </a:lnTo>
                  <a:lnTo>
                    <a:pt x="74206" y="45021"/>
                  </a:lnTo>
                  <a:lnTo>
                    <a:pt x="74206" y="42862"/>
                  </a:lnTo>
                  <a:lnTo>
                    <a:pt x="74422" y="42862"/>
                  </a:lnTo>
                  <a:lnTo>
                    <a:pt x="74422" y="41986"/>
                  </a:lnTo>
                  <a:lnTo>
                    <a:pt x="79654" y="41986"/>
                  </a:lnTo>
                  <a:lnTo>
                    <a:pt x="79654" y="40233"/>
                  </a:lnTo>
                  <a:close/>
                </a:path>
                <a:path w="90170" h="93345">
                  <a:moveTo>
                    <a:pt x="80276" y="48069"/>
                  </a:moveTo>
                  <a:lnTo>
                    <a:pt x="80073" y="48069"/>
                  </a:lnTo>
                  <a:lnTo>
                    <a:pt x="79654" y="46329"/>
                  </a:lnTo>
                  <a:lnTo>
                    <a:pt x="76708" y="46558"/>
                  </a:lnTo>
                  <a:lnTo>
                    <a:pt x="77978" y="46977"/>
                  </a:lnTo>
                  <a:lnTo>
                    <a:pt x="78397" y="49377"/>
                  </a:lnTo>
                  <a:lnTo>
                    <a:pt x="78181" y="49377"/>
                  </a:lnTo>
                  <a:lnTo>
                    <a:pt x="77978" y="50673"/>
                  </a:lnTo>
                  <a:lnTo>
                    <a:pt x="76504" y="51536"/>
                  </a:lnTo>
                  <a:lnTo>
                    <a:pt x="74625" y="51320"/>
                  </a:lnTo>
                  <a:lnTo>
                    <a:pt x="74206" y="49796"/>
                  </a:lnTo>
                  <a:lnTo>
                    <a:pt x="72110" y="49796"/>
                  </a:lnTo>
                  <a:lnTo>
                    <a:pt x="72529" y="51536"/>
                  </a:lnTo>
                  <a:lnTo>
                    <a:pt x="74206" y="53073"/>
                  </a:lnTo>
                  <a:lnTo>
                    <a:pt x="77762" y="52857"/>
                  </a:lnTo>
                  <a:lnTo>
                    <a:pt x="79870" y="51092"/>
                  </a:lnTo>
                  <a:lnTo>
                    <a:pt x="80276" y="48069"/>
                  </a:lnTo>
                  <a:close/>
                </a:path>
                <a:path w="90170" h="93345">
                  <a:moveTo>
                    <a:pt x="80708" y="29146"/>
                  </a:moveTo>
                  <a:lnTo>
                    <a:pt x="79032" y="29146"/>
                  </a:lnTo>
                  <a:lnTo>
                    <a:pt x="79032" y="23291"/>
                  </a:lnTo>
                  <a:lnTo>
                    <a:pt x="79032" y="20662"/>
                  </a:lnTo>
                  <a:lnTo>
                    <a:pt x="77139" y="20662"/>
                  </a:lnTo>
                  <a:lnTo>
                    <a:pt x="77139" y="23291"/>
                  </a:lnTo>
                  <a:lnTo>
                    <a:pt x="77139" y="29146"/>
                  </a:lnTo>
                  <a:lnTo>
                    <a:pt x="73380" y="29146"/>
                  </a:lnTo>
                  <a:lnTo>
                    <a:pt x="77139" y="23291"/>
                  </a:lnTo>
                  <a:lnTo>
                    <a:pt x="77139" y="20662"/>
                  </a:lnTo>
                  <a:lnTo>
                    <a:pt x="76708" y="20662"/>
                  </a:lnTo>
                  <a:lnTo>
                    <a:pt x="71475" y="28498"/>
                  </a:lnTo>
                  <a:lnTo>
                    <a:pt x="71475" y="30899"/>
                  </a:lnTo>
                  <a:lnTo>
                    <a:pt x="77139" y="30899"/>
                  </a:lnTo>
                  <a:lnTo>
                    <a:pt x="77139" y="33502"/>
                  </a:lnTo>
                  <a:lnTo>
                    <a:pt x="79032" y="33502"/>
                  </a:lnTo>
                  <a:lnTo>
                    <a:pt x="79032" y="30899"/>
                  </a:lnTo>
                  <a:lnTo>
                    <a:pt x="80708" y="30899"/>
                  </a:lnTo>
                  <a:lnTo>
                    <a:pt x="80708" y="29146"/>
                  </a:lnTo>
                  <a:close/>
                </a:path>
                <a:path w="90170" h="93345">
                  <a:moveTo>
                    <a:pt x="80708" y="8483"/>
                  </a:moveTo>
                  <a:lnTo>
                    <a:pt x="79032" y="8483"/>
                  </a:lnTo>
                  <a:lnTo>
                    <a:pt x="79032" y="2628"/>
                  </a:lnTo>
                  <a:lnTo>
                    <a:pt x="79032" y="0"/>
                  </a:lnTo>
                  <a:lnTo>
                    <a:pt x="77139" y="0"/>
                  </a:lnTo>
                  <a:lnTo>
                    <a:pt x="77139" y="2628"/>
                  </a:lnTo>
                  <a:lnTo>
                    <a:pt x="77139" y="8483"/>
                  </a:lnTo>
                  <a:lnTo>
                    <a:pt x="73380" y="8483"/>
                  </a:lnTo>
                  <a:lnTo>
                    <a:pt x="77139" y="2628"/>
                  </a:lnTo>
                  <a:lnTo>
                    <a:pt x="77139" y="0"/>
                  </a:lnTo>
                  <a:lnTo>
                    <a:pt x="76708" y="0"/>
                  </a:lnTo>
                  <a:lnTo>
                    <a:pt x="71475" y="7861"/>
                  </a:lnTo>
                  <a:lnTo>
                    <a:pt x="71475" y="10236"/>
                  </a:lnTo>
                  <a:lnTo>
                    <a:pt x="77139" y="10236"/>
                  </a:lnTo>
                  <a:lnTo>
                    <a:pt x="77139" y="12623"/>
                  </a:lnTo>
                  <a:lnTo>
                    <a:pt x="79032" y="12623"/>
                  </a:lnTo>
                  <a:lnTo>
                    <a:pt x="79032" y="10236"/>
                  </a:lnTo>
                  <a:lnTo>
                    <a:pt x="80708" y="10236"/>
                  </a:lnTo>
                  <a:lnTo>
                    <a:pt x="80708" y="8483"/>
                  </a:lnTo>
                  <a:close/>
                </a:path>
                <a:path w="90170" h="93345">
                  <a:moveTo>
                    <a:pt x="89928" y="27622"/>
                  </a:moveTo>
                  <a:lnTo>
                    <a:pt x="89293" y="26733"/>
                  </a:lnTo>
                  <a:lnTo>
                    <a:pt x="89090" y="26314"/>
                  </a:lnTo>
                  <a:lnTo>
                    <a:pt x="88671" y="26314"/>
                  </a:lnTo>
                  <a:lnTo>
                    <a:pt x="88468" y="25895"/>
                  </a:lnTo>
                  <a:lnTo>
                    <a:pt x="88036" y="25895"/>
                  </a:lnTo>
                  <a:lnTo>
                    <a:pt x="87820" y="25438"/>
                  </a:lnTo>
                  <a:lnTo>
                    <a:pt x="87210" y="25438"/>
                  </a:lnTo>
                  <a:lnTo>
                    <a:pt x="87210" y="25222"/>
                  </a:lnTo>
                  <a:lnTo>
                    <a:pt x="86575" y="25222"/>
                  </a:lnTo>
                  <a:lnTo>
                    <a:pt x="86575" y="25019"/>
                  </a:lnTo>
                  <a:lnTo>
                    <a:pt x="85737" y="25019"/>
                  </a:lnTo>
                  <a:lnTo>
                    <a:pt x="85737" y="25222"/>
                  </a:lnTo>
                  <a:lnTo>
                    <a:pt x="84467" y="25438"/>
                  </a:lnTo>
                  <a:lnTo>
                    <a:pt x="84467" y="25666"/>
                  </a:lnTo>
                  <a:lnTo>
                    <a:pt x="83845" y="26085"/>
                  </a:lnTo>
                  <a:lnTo>
                    <a:pt x="84061" y="22415"/>
                  </a:lnTo>
                  <a:lnTo>
                    <a:pt x="89509" y="22415"/>
                  </a:lnTo>
                  <a:lnTo>
                    <a:pt x="89509" y="20662"/>
                  </a:lnTo>
                  <a:lnTo>
                    <a:pt x="82372" y="20662"/>
                  </a:lnTo>
                  <a:lnTo>
                    <a:pt x="82372" y="22618"/>
                  </a:lnTo>
                  <a:lnTo>
                    <a:pt x="82169" y="22618"/>
                  </a:lnTo>
                  <a:lnTo>
                    <a:pt x="82169" y="26530"/>
                  </a:lnTo>
                  <a:lnTo>
                    <a:pt x="81965" y="26530"/>
                  </a:lnTo>
                  <a:lnTo>
                    <a:pt x="81965" y="28498"/>
                  </a:lnTo>
                  <a:lnTo>
                    <a:pt x="83845" y="28498"/>
                  </a:lnTo>
                  <a:lnTo>
                    <a:pt x="83845" y="28079"/>
                  </a:lnTo>
                  <a:lnTo>
                    <a:pt x="84061" y="28079"/>
                  </a:lnTo>
                  <a:lnTo>
                    <a:pt x="84061" y="27622"/>
                  </a:lnTo>
                  <a:lnTo>
                    <a:pt x="84467" y="27203"/>
                  </a:lnTo>
                  <a:lnTo>
                    <a:pt x="85305" y="26987"/>
                  </a:lnTo>
                  <a:lnTo>
                    <a:pt x="85305" y="26733"/>
                  </a:lnTo>
                  <a:lnTo>
                    <a:pt x="86575" y="26733"/>
                  </a:lnTo>
                  <a:lnTo>
                    <a:pt x="88036" y="27851"/>
                  </a:lnTo>
                  <a:lnTo>
                    <a:pt x="88036" y="30683"/>
                  </a:lnTo>
                  <a:lnTo>
                    <a:pt x="86360" y="32194"/>
                  </a:lnTo>
                  <a:lnTo>
                    <a:pt x="84683" y="31965"/>
                  </a:lnTo>
                  <a:lnTo>
                    <a:pt x="83845" y="30251"/>
                  </a:lnTo>
                  <a:lnTo>
                    <a:pt x="81965" y="30251"/>
                  </a:lnTo>
                  <a:lnTo>
                    <a:pt x="83007" y="33083"/>
                  </a:lnTo>
                  <a:lnTo>
                    <a:pt x="84061" y="33731"/>
                  </a:lnTo>
                  <a:lnTo>
                    <a:pt x="87630" y="33502"/>
                  </a:lnTo>
                  <a:lnTo>
                    <a:pt x="89928" y="31102"/>
                  </a:lnTo>
                  <a:lnTo>
                    <a:pt x="89928" y="276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123448" y="4451184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0" y="12623"/>
                  </a:moveTo>
                  <a:lnTo>
                    <a:pt x="0" y="10439"/>
                  </a:lnTo>
                  <a:lnTo>
                    <a:pt x="1866" y="10439"/>
                  </a:lnTo>
                  <a:lnTo>
                    <a:pt x="1866" y="12623"/>
                  </a:lnTo>
                  <a:lnTo>
                    <a:pt x="0" y="12623"/>
                  </a:lnTo>
                </a:path>
                <a:path w="12700" h="13335">
                  <a:moveTo>
                    <a:pt x="4394" y="9563"/>
                  </a:moveTo>
                  <a:lnTo>
                    <a:pt x="6273" y="9563"/>
                  </a:lnTo>
                  <a:lnTo>
                    <a:pt x="6908" y="11087"/>
                  </a:lnTo>
                  <a:lnTo>
                    <a:pt x="9207" y="11087"/>
                  </a:lnTo>
                  <a:lnTo>
                    <a:pt x="10680" y="8483"/>
                  </a:lnTo>
                  <a:lnTo>
                    <a:pt x="10045" y="6515"/>
                  </a:lnTo>
                  <a:lnTo>
                    <a:pt x="8382" y="5841"/>
                  </a:lnTo>
                  <a:lnTo>
                    <a:pt x="6489" y="6743"/>
                  </a:lnTo>
                  <a:lnTo>
                    <a:pt x="6070" y="7607"/>
                  </a:lnTo>
                  <a:lnTo>
                    <a:pt x="4597" y="7607"/>
                  </a:lnTo>
                  <a:lnTo>
                    <a:pt x="4813" y="0"/>
                  </a:lnTo>
                  <a:lnTo>
                    <a:pt x="11734" y="0"/>
                  </a:lnTo>
                  <a:lnTo>
                    <a:pt x="11734" y="1511"/>
                  </a:lnTo>
                  <a:lnTo>
                    <a:pt x="6489" y="1511"/>
                  </a:lnTo>
                  <a:lnTo>
                    <a:pt x="6070" y="5651"/>
                  </a:lnTo>
                  <a:lnTo>
                    <a:pt x="8788" y="4330"/>
                  </a:lnTo>
                  <a:lnTo>
                    <a:pt x="11518" y="5651"/>
                  </a:lnTo>
                  <a:lnTo>
                    <a:pt x="12357" y="8483"/>
                  </a:lnTo>
                  <a:lnTo>
                    <a:pt x="11315" y="11722"/>
                  </a:lnTo>
                  <a:lnTo>
                    <a:pt x="7962" y="12839"/>
                  </a:lnTo>
                  <a:lnTo>
                    <a:pt x="5448" y="11950"/>
                  </a:lnTo>
                  <a:lnTo>
                    <a:pt x="4597" y="11087"/>
                  </a:lnTo>
                  <a:lnTo>
                    <a:pt x="4394" y="956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053420" y="4387925"/>
              <a:ext cx="92710" cy="238760"/>
            </a:xfrm>
            <a:custGeom>
              <a:avLst/>
              <a:gdLst/>
              <a:ahLst/>
              <a:cxnLst/>
              <a:rect l="l" t="t" r="r" b="b"/>
              <a:pathLst>
                <a:path w="92710" h="238760">
                  <a:moveTo>
                    <a:pt x="4406" y="122834"/>
                  </a:moveTo>
                  <a:lnTo>
                    <a:pt x="2514" y="122834"/>
                  </a:lnTo>
                  <a:lnTo>
                    <a:pt x="0" y="135877"/>
                  </a:lnTo>
                  <a:lnTo>
                    <a:pt x="1676" y="135877"/>
                  </a:lnTo>
                  <a:lnTo>
                    <a:pt x="4406" y="122834"/>
                  </a:lnTo>
                  <a:close/>
                </a:path>
                <a:path w="92710" h="238760">
                  <a:moveTo>
                    <a:pt x="4406" y="0"/>
                  </a:moveTo>
                  <a:lnTo>
                    <a:pt x="2514" y="0"/>
                  </a:lnTo>
                  <a:lnTo>
                    <a:pt x="0" y="13271"/>
                  </a:lnTo>
                  <a:lnTo>
                    <a:pt x="1676" y="13271"/>
                  </a:lnTo>
                  <a:lnTo>
                    <a:pt x="4406" y="0"/>
                  </a:lnTo>
                  <a:close/>
                </a:path>
                <a:path w="92710" h="238760">
                  <a:moveTo>
                    <a:pt x="7353" y="167614"/>
                  </a:moveTo>
                  <a:lnTo>
                    <a:pt x="5461" y="167614"/>
                  </a:lnTo>
                  <a:lnTo>
                    <a:pt x="5461" y="178269"/>
                  </a:lnTo>
                  <a:lnTo>
                    <a:pt x="7353" y="178269"/>
                  </a:lnTo>
                  <a:lnTo>
                    <a:pt x="7353" y="167614"/>
                  </a:lnTo>
                  <a:close/>
                </a:path>
                <a:path w="92710" h="238760">
                  <a:moveTo>
                    <a:pt x="7353" y="165417"/>
                  </a:moveTo>
                  <a:lnTo>
                    <a:pt x="5664" y="165417"/>
                  </a:lnTo>
                  <a:lnTo>
                    <a:pt x="5664" y="165671"/>
                  </a:lnTo>
                  <a:lnTo>
                    <a:pt x="5245" y="165671"/>
                  </a:lnTo>
                  <a:lnTo>
                    <a:pt x="5245" y="165874"/>
                  </a:lnTo>
                  <a:lnTo>
                    <a:pt x="3149" y="167182"/>
                  </a:lnTo>
                  <a:lnTo>
                    <a:pt x="3149" y="167411"/>
                  </a:lnTo>
                  <a:lnTo>
                    <a:pt x="2730" y="167411"/>
                  </a:lnTo>
                  <a:lnTo>
                    <a:pt x="2730" y="169341"/>
                  </a:lnTo>
                  <a:lnTo>
                    <a:pt x="3149" y="168922"/>
                  </a:lnTo>
                  <a:lnTo>
                    <a:pt x="3568" y="168922"/>
                  </a:lnTo>
                  <a:lnTo>
                    <a:pt x="3568" y="168694"/>
                  </a:lnTo>
                  <a:lnTo>
                    <a:pt x="4826" y="168059"/>
                  </a:lnTo>
                  <a:lnTo>
                    <a:pt x="4826" y="167855"/>
                  </a:lnTo>
                  <a:lnTo>
                    <a:pt x="5245" y="167855"/>
                  </a:lnTo>
                  <a:lnTo>
                    <a:pt x="5245" y="167601"/>
                  </a:lnTo>
                  <a:lnTo>
                    <a:pt x="7353" y="167601"/>
                  </a:lnTo>
                  <a:lnTo>
                    <a:pt x="7353" y="165417"/>
                  </a:lnTo>
                  <a:close/>
                </a:path>
                <a:path w="92710" h="238760">
                  <a:moveTo>
                    <a:pt x="7353" y="147434"/>
                  </a:moveTo>
                  <a:lnTo>
                    <a:pt x="5461" y="147434"/>
                  </a:lnTo>
                  <a:lnTo>
                    <a:pt x="5461" y="157835"/>
                  </a:lnTo>
                  <a:lnTo>
                    <a:pt x="7353" y="157835"/>
                  </a:lnTo>
                  <a:lnTo>
                    <a:pt x="7353" y="147434"/>
                  </a:lnTo>
                  <a:close/>
                </a:path>
                <a:path w="92710" h="238760">
                  <a:moveTo>
                    <a:pt x="7353" y="145211"/>
                  </a:moveTo>
                  <a:lnTo>
                    <a:pt x="5664" y="145211"/>
                  </a:lnTo>
                  <a:lnTo>
                    <a:pt x="5664" y="145453"/>
                  </a:lnTo>
                  <a:lnTo>
                    <a:pt x="5245" y="145453"/>
                  </a:lnTo>
                  <a:lnTo>
                    <a:pt x="5245" y="145656"/>
                  </a:lnTo>
                  <a:lnTo>
                    <a:pt x="4406" y="146075"/>
                  </a:lnTo>
                  <a:lnTo>
                    <a:pt x="4406" y="146329"/>
                  </a:lnTo>
                  <a:lnTo>
                    <a:pt x="3987" y="146329"/>
                  </a:lnTo>
                  <a:lnTo>
                    <a:pt x="3987" y="146545"/>
                  </a:lnTo>
                  <a:lnTo>
                    <a:pt x="3149" y="146939"/>
                  </a:lnTo>
                  <a:lnTo>
                    <a:pt x="3149" y="147193"/>
                  </a:lnTo>
                  <a:lnTo>
                    <a:pt x="2730" y="147193"/>
                  </a:lnTo>
                  <a:lnTo>
                    <a:pt x="2730" y="149148"/>
                  </a:lnTo>
                  <a:lnTo>
                    <a:pt x="5245" y="147612"/>
                  </a:lnTo>
                  <a:lnTo>
                    <a:pt x="5245" y="147421"/>
                  </a:lnTo>
                  <a:lnTo>
                    <a:pt x="7353" y="147421"/>
                  </a:lnTo>
                  <a:lnTo>
                    <a:pt x="7353" y="145211"/>
                  </a:lnTo>
                  <a:close/>
                </a:path>
                <a:path w="92710" h="238760">
                  <a:moveTo>
                    <a:pt x="10477" y="137414"/>
                  </a:moveTo>
                  <a:lnTo>
                    <a:pt x="9017" y="135877"/>
                  </a:lnTo>
                  <a:lnTo>
                    <a:pt x="5664" y="135013"/>
                  </a:lnTo>
                  <a:lnTo>
                    <a:pt x="5461" y="133248"/>
                  </a:lnTo>
                  <a:lnTo>
                    <a:pt x="7353" y="133057"/>
                  </a:lnTo>
                  <a:lnTo>
                    <a:pt x="7962" y="133057"/>
                  </a:lnTo>
                  <a:lnTo>
                    <a:pt x="8382" y="133896"/>
                  </a:lnTo>
                  <a:lnTo>
                    <a:pt x="8382" y="134366"/>
                  </a:lnTo>
                  <a:lnTo>
                    <a:pt x="10071" y="134366"/>
                  </a:lnTo>
                  <a:lnTo>
                    <a:pt x="10071" y="133248"/>
                  </a:lnTo>
                  <a:lnTo>
                    <a:pt x="9842" y="133248"/>
                  </a:lnTo>
                  <a:lnTo>
                    <a:pt x="9842" y="132829"/>
                  </a:lnTo>
                  <a:lnTo>
                    <a:pt x="9639" y="132829"/>
                  </a:lnTo>
                  <a:lnTo>
                    <a:pt x="9436" y="132181"/>
                  </a:lnTo>
                  <a:lnTo>
                    <a:pt x="7353" y="131546"/>
                  </a:lnTo>
                  <a:lnTo>
                    <a:pt x="4406" y="132181"/>
                  </a:lnTo>
                  <a:lnTo>
                    <a:pt x="3568" y="134785"/>
                  </a:lnTo>
                  <a:lnTo>
                    <a:pt x="3771" y="134785"/>
                  </a:lnTo>
                  <a:lnTo>
                    <a:pt x="4406" y="136080"/>
                  </a:lnTo>
                  <a:lnTo>
                    <a:pt x="8382" y="137414"/>
                  </a:lnTo>
                  <a:lnTo>
                    <a:pt x="8382" y="138684"/>
                  </a:lnTo>
                  <a:lnTo>
                    <a:pt x="7747" y="139357"/>
                  </a:lnTo>
                  <a:lnTo>
                    <a:pt x="5664" y="139153"/>
                  </a:lnTo>
                  <a:lnTo>
                    <a:pt x="5245" y="137845"/>
                  </a:lnTo>
                  <a:lnTo>
                    <a:pt x="3352" y="137845"/>
                  </a:lnTo>
                  <a:lnTo>
                    <a:pt x="4610" y="140449"/>
                  </a:lnTo>
                  <a:lnTo>
                    <a:pt x="8178" y="140639"/>
                  </a:lnTo>
                  <a:lnTo>
                    <a:pt x="9842" y="139357"/>
                  </a:lnTo>
                  <a:lnTo>
                    <a:pt x="10274" y="139357"/>
                  </a:lnTo>
                  <a:lnTo>
                    <a:pt x="10477" y="137414"/>
                  </a:lnTo>
                  <a:close/>
                </a:path>
                <a:path w="92710" h="238760">
                  <a:moveTo>
                    <a:pt x="10680" y="208064"/>
                  </a:moveTo>
                  <a:lnTo>
                    <a:pt x="10477" y="208064"/>
                  </a:lnTo>
                  <a:lnTo>
                    <a:pt x="10477" y="207645"/>
                  </a:lnTo>
                  <a:lnTo>
                    <a:pt x="10274" y="207645"/>
                  </a:lnTo>
                  <a:lnTo>
                    <a:pt x="10274" y="207391"/>
                  </a:lnTo>
                  <a:lnTo>
                    <a:pt x="8559" y="207391"/>
                  </a:lnTo>
                  <a:lnTo>
                    <a:pt x="10071" y="207175"/>
                  </a:lnTo>
                  <a:lnTo>
                    <a:pt x="6515" y="205879"/>
                  </a:lnTo>
                  <a:lnTo>
                    <a:pt x="6070" y="206324"/>
                  </a:lnTo>
                  <a:lnTo>
                    <a:pt x="4406" y="206971"/>
                  </a:lnTo>
                  <a:lnTo>
                    <a:pt x="2514" y="210896"/>
                  </a:lnTo>
                  <a:lnTo>
                    <a:pt x="2933" y="216103"/>
                  </a:lnTo>
                  <a:lnTo>
                    <a:pt x="4826" y="218897"/>
                  </a:lnTo>
                  <a:lnTo>
                    <a:pt x="8178" y="219176"/>
                  </a:lnTo>
                  <a:lnTo>
                    <a:pt x="10680" y="216738"/>
                  </a:lnTo>
                  <a:lnTo>
                    <a:pt x="10680" y="212852"/>
                  </a:lnTo>
                  <a:lnTo>
                    <a:pt x="10274" y="212382"/>
                  </a:lnTo>
                  <a:lnTo>
                    <a:pt x="10274" y="212178"/>
                  </a:lnTo>
                  <a:lnTo>
                    <a:pt x="7556" y="212382"/>
                  </a:lnTo>
                  <a:lnTo>
                    <a:pt x="8178" y="212382"/>
                  </a:lnTo>
                  <a:lnTo>
                    <a:pt x="9017" y="213741"/>
                  </a:lnTo>
                  <a:lnTo>
                    <a:pt x="8585" y="216738"/>
                  </a:lnTo>
                  <a:lnTo>
                    <a:pt x="7353" y="217614"/>
                  </a:lnTo>
                  <a:lnTo>
                    <a:pt x="5245" y="217195"/>
                  </a:lnTo>
                  <a:lnTo>
                    <a:pt x="4610" y="214363"/>
                  </a:lnTo>
                  <a:lnTo>
                    <a:pt x="4826" y="214363"/>
                  </a:lnTo>
                  <a:lnTo>
                    <a:pt x="5029" y="212852"/>
                  </a:lnTo>
                  <a:lnTo>
                    <a:pt x="6070" y="212178"/>
                  </a:lnTo>
                  <a:lnTo>
                    <a:pt x="10071" y="212178"/>
                  </a:lnTo>
                  <a:lnTo>
                    <a:pt x="9842" y="211531"/>
                  </a:lnTo>
                  <a:lnTo>
                    <a:pt x="7747" y="210667"/>
                  </a:lnTo>
                  <a:lnTo>
                    <a:pt x="6515" y="210667"/>
                  </a:lnTo>
                  <a:lnTo>
                    <a:pt x="6515" y="210896"/>
                  </a:lnTo>
                  <a:lnTo>
                    <a:pt x="4406" y="211734"/>
                  </a:lnTo>
                  <a:lnTo>
                    <a:pt x="5461" y="207835"/>
                  </a:lnTo>
                  <a:lnTo>
                    <a:pt x="7353" y="207568"/>
                  </a:lnTo>
                  <a:lnTo>
                    <a:pt x="7962" y="207645"/>
                  </a:lnTo>
                  <a:lnTo>
                    <a:pt x="7962" y="207835"/>
                  </a:lnTo>
                  <a:lnTo>
                    <a:pt x="8382" y="207835"/>
                  </a:lnTo>
                  <a:lnTo>
                    <a:pt x="8585" y="208711"/>
                  </a:lnTo>
                  <a:lnTo>
                    <a:pt x="8801" y="208711"/>
                  </a:lnTo>
                  <a:lnTo>
                    <a:pt x="8801" y="209372"/>
                  </a:lnTo>
                  <a:lnTo>
                    <a:pt x="10680" y="209372"/>
                  </a:lnTo>
                  <a:lnTo>
                    <a:pt x="10680" y="208064"/>
                  </a:lnTo>
                  <a:close/>
                </a:path>
                <a:path w="92710" h="238760">
                  <a:moveTo>
                    <a:pt x="10909" y="193929"/>
                  </a:moveTo>
                  <a:lnTo>
                    <a:pt x="10680" y="193929"/>
                  </a:lnTo>
                  <a:lnTo>
                    <a:pt x="10477" y="193078"/>
                  </a:lnTo>
                  <a:lnTo>
                    <a:pt x="7137" y="193281"/>
                  </a:lnTo>
                  <a:lnTo>
                    <a:pt x="8585" y="193497"/>
                  </a:lnTo>
                  <a:lnTo>
                    <a:pt x="9017" y="195440"/>
                  </a:lnTo>
                  <a:lnTo>
                    <a:pt x="8801" y="195440"/>
                  </a:lnTo>
                  <a:lnTo>
                    <a:pt x="8585" y="196748"/>
                  </a:lnTo>
                  <a:lnTo>
                    <a:pt x="5867" y="197396"/>
                  </a:lnTo>
                  <a:lnTo>
                    <a:pt x="5245" y="196977"/>
                  </a:lnTo>
                  <a:lnTo>
                    <a:pt x="4826" y="196977"/>
                  </a:lnTo>
                  <a:lnTo>
                    <a:pt x="4610" y="193929"/>
                  </a:lnTo>
                  <a:lnTo>
                    <a:pt x="5867" y="193078"/>
                  </a:lnTo>
                  <a:lnTo>
                    <a:pt x="10071" y="192811"/>
                  </a:lnTo>
                  <a:lnTo>
                    <a:pt x="8382" y="191960"/>
                  </a:lnTo>
                  <a:lnTo>
                    <a:pt x="9791" y="191096"/>
                  </a:lnTo>
                  <a:lnTo>
                    <a:pt x="10477" y="190677"/>
                  </a:lnTo>
                  <a:lnTo>
                    <a:pt x="10680" y="187820"/>
                  </a:lnTo>
                  <a:lnTo>
                    <a:pt x="10274" y="187401"/>
                  </a:lnTo>
                  <a:lnTo>
                    <a:pt x="9017" y="186664"/>
                  </a:lnTo>
                  <a:lnTo>
                    <a:pt x="9017" y="188709"/>
                  </a:lnTo>
                  <a:lnTo>
                    <a:pt x="8585" y="190677"/>
                  </a:lnTo>
                  <a:lnTo>
                    <a:pt x="5867" y="191096"/>
                  </a:lnTo>
                  <a:lnTo>
                    <a:pt x="5245" y="190677"/>
                  </a:lnTo>
                  <a:lnTo>
                    <a:pt x="4826" y="190677"/>
                  </a:lnTo>
                  <a:lnTo>
                    <a:pt x="4406" y="188709"/>
                  </a:lnTo>
                  <a:lnTo>
                    <a:pt x="5245" y="187401"/>
                  </a:lnTo>
                  <a:lnTo>
                    <a:pt x="7962" y="187401"/>
                  </a:lnTo>
                  <a:lnTo>
                    <a:pt x="9017" y="188709"/>
                  </a:lnTo>
                  <a:lnTo>
                    <a:pt x="9017" y="186664"/>
                  </a:lnTo>
                  <a:lnTo>
                    <a:pt x="7353" y="185661"/>
                  </a:lnTo>
                  <a:lnTo>
                    <a:pt x="4406" y="186309"/>
                  </a:lnTo>
                  <a:lnTo>
                    <a:pt x="2514" y="188709"/>
                  </a:lnTo>
                  <a:lnTo>
                    <a:pt x="3149" y="191096"/>
                  </a:lnTo>
                  <a:lnTo>
                    <a:pt x="4826" y="192189"/>
                  </a:lnTo>
                  <a:lnTo>
                    <a:pt x="2514" y="193700"/>
                  </a:lnTo>
                  <a:lnTo>
                    <a:pt x="2514" y="196748"/>
                  </a:lnTo>
                  <a:lnTo>
                    <a:pt x="4826" y="198907"/>
                  </a:lnTo>
                  <a:lnTo>
                    <a:pt x="8801" y="198716"/>
                  </a:lnTo>
                  <a:lnTo>
                    <a:pt x="10210" y="197396"/>
                  </a:lnTo>
                  <a:lnTo>
                    <a:pt x="10909" y="196748"/>
                  </a:lnTo>
                  <a:lnTo>
                    <a:pt x="10909" y="193929"/>
                  </a:lnTo>
                  <a:close/>
                </a:path>
                <a:path w="92710" h="238760">
                  <a:moveTo>
                    <a:pt x="11734" y="234137"/>
                  </a:moveTo>
                  <a:lnTo>
                    <a:pt x="10071" y="234137"/>
                  </a:lnTo>
                  <a:lnTo>
                    <a:pt x="10071" y="228053"/>
                  </a:lnTo>
                  <a:lnTo>
                    <a:pt x="10071" y="225679"/>
                  </a:lnTo>
                  <a:lnTo>
                    <a:pt x="8178" y="225679"/>
                  </a:lnTo>
                  <a:lnTo>
                    <a:pt x="8178" y="228053"/>
                  </a:lnTo>
                  <a:lnTo>
                    <a:pt x="8178" y="234137"/>
                  </a:lnTo>
                  <a:lnTo>
                    <a:pt x="4203" y="234137"/>
                  </a:lnTo>
                  <a:lnTo>
                    <a:pt x="8178" y="228053"/>
                  </a:lnTo>
                  <a:lnTo>
                    <a:pt x="8178" y="225679"/>
                  </a:lnTo>
                  <a:lnTo>
                    <a:pt x="7747" y="225679"/>
                  </a:lnTo>
                  <a:lnTo>
                    <a:pt x="2514" y="233260"/>
                  </a:lnTo>
                  <a:lnTo>
                    <a:pt x="2514" y="235673"/>
                  </a:lnTo>
                  <a:lnTo>
                    <a:pt x="7962" y="235673"/>
                  </a:lnTo>
                  <a:lnTo>
                    <a:pt x="7962" y="238277"/>
                  </a:lnTo>
                  <a:lnTo>
                    <a:pt x="10071" y="238277"/>
                  </a:lnTo>
                  <a:lnTo>
                    <a:pt x="10071" y="235673"/>
                  </a:lnTo>
                  <a:lnTo>
                    <a:pt x="11734" y="235673"/>
                  </a:lnTo>
                  <a:lnTo>
                    <a:pt x="11734" y="234137"/>
                  </a:lnTo>
                  <a:close/>
                </a:path>
                <a:path w="92710" h="238760">
                  <a:moveTo>
                    <a:pt x="12585" y="18034"/>
                  </a:moveTo>
                  <a:lnTo>
                    <a:pt x="11734" y="13474"/>
                  </a:lnTo>
                  <a:lnTo>
                    <a:pt x="10680" y="13017"/>
                  </a:lnTo>
                  <a:lnTo>
                    <a:pt x="11595" y="12382"/>
                  </a:lnTo>
                  <a:lnTo>
                    <a:pt x="11938" y="12153"/>
                  </a:lnTo>
                  <a:lnTo>
                    <a:pt x="12153" y="9347"/>
                  </a:lnTo>
                  <a:lnTo>
                    <a:pt x="10680" y="8255"/>
                  </a:lnTo>
                  <a:lnTo>
                    <a:pt x="5461" y="8039"/>
                  </a:lnTo>
                  <a:lnTo>
                    <a:pt x="5461" y="9347"/>
                  </a:lnTo>
                  <a:lnTo>
                    <a:pt x="7137" y="9347"/>
                  </a:lnTo>
                  <a:lnTo>
                    <a:pt x="10274" y="9575"/>
                  </a:lnTo>
                  <a:lnTo>
                    <a:pt x="10909" y="11290"/>
                  </a:lnTo>
                  <a:lnTo>
                    <a:pt x="9436" y="12382"/>
                  </a:lnTo>
                  <a:lnTo>
                    <a:pt x="7137" y="12382"/>
                  </a:lnTo>
                  <a:lnTo>
                    <a:pt x="7137" y="9436"/>
                  </a:lnTo>
                  <a:lnTo>
                    <a:pt x="5461" y="9347"/>
                  </a:lnTo>
                  <a:lnTo>
                    <a:pt x="5461" y="13716"/>
                  </a:lnTo>
                  <a:lnTo>
                    <a:pt x="5461" y="18034"/>
                  </a:lnTo>
                  <a:lnTo>
                    <a:pt x="7137" y="18034"/>
                  </a:lnTo>
                  <a:lnTo>
                    <a:pt x="7137" y="13804"/>
                  </a:lnTo>
                  <a:lnTo>
                    <a:pt x="9842" y="13919"/>
                  </a:lnTo>
                  <a:lnTo>
                    <a:pt x="10909" y="16497"/>
                  </a:lnTo>
                  <a:lnTo>
                    <a:pt x="11112" y="18034"/>
                  </a:lnTo>
                  <a:lnTo>
                    <a:pt x="12585" y="18034"/>
                  </a:lnTo>
                  <a:close/>
                </a:path>
                <a:path w="92710" h="238760">
                  <a:moveTo>
                    <a:pt x="18656" y="148056"/>
                  </a:moveTo>
                  <a:lnTo>
                    <a:pt x="18453" y="148056"/>
                  </a:lnTo>
                  <a:lnTo>
                    <a:pt x="18453" y="146939"/>
                  </a:lnTo>
                  <a:lnTo>
                    <a:pt x="18237" y="146939"/>
                  </a:lnTo>
                  <a:lnTo>
                    <a:pt x="18237" y="146545"/>
                  </a:lnTo>
                  <a:lnTo>
                    <a:pt x="18034" y="146545"/>
                  </a:lnTo>
                  <a:lnTo>
                    <a:pt x="17614" y="145656"/>
                  </a:lnTo>
                  <a:lnTo>
                    <a:pt x="16979" y="145656"/>
                  </a:lnTo>
                  <a:lnTo>
                    <a:pt x="16979" y="145453"/>
                  </a:lnTo>
                  <a:lnTo>
                    <a:pt x="16357" y="145453"/>
                  </a:lnTo>
                  <a:lnTo>
                    <a:pt x="16357" y="145211"/>
                  </a:lnTo>
                  <a:lnTo>
                    <a:pt x="15316" y="145211"/>
                  </a:lnTo>
                  <a:lnTo>
                    <a:pt x="15316" y="145008"/>
                  </a:lnTo>
                  <a:lnTo>
                    <a:pt x="14249" y="145008"/>
                  </a:lnTo>
                  <a:lnTo>
                    <a:pt x="14249" y="145211"/>
                  </a:lnTo>
                  <a:lnTo>
                    <a:pt x="13220" y="145211"/>
                  </a:lnTo>
                  <a:lnTo>
                    <a:pt x="13220" y="145453"/>
                  </a:lnTo>
                  <a:lnTo>
                    <a:pt x="12585" y="145453"/>
                  </a:lnTo>
                  <a:lnTo>
                    <a:pt x="12585" y="145656"/>
                  </a:lnTo>
                  <a:lnTo>
                    <a:pt x="11734" y="146329"/>
                  </a:lnTo>
                  <a:lnTo>
                    <a:pt x="11734" y="146748"/>
                  </a:lnTo>
                  <a:lnTo>
                    <a:pt x="11328" y="146939"/>
                  </a:lnTo>
                  <a:lnTo>
                    <a:pt x="11112" y="148475"/>
                  </a:lnTo>
                  <a:lnTo>
                    <a:pt x="10909" y="148475"/>
                  </a:lnTo>
                  <a:lnTo>
                    <a:pt x="10909" y="148907"/>
                  </a:lnTo>
                  <a:lnTo>
                    <a:pt x="12992" y="148907"/>
                  </a:lnTo>
                  <a:lnTo>
                    <a:pt x="12992" y="148259"/>
                  </a:lnTo>
                  <a:lnTo>
                    <a:pt x="13220" y="148259"/>
                  </a:lnTo>
                  <a:lnTo>
                    <a:pt x="13220" y="147612"/>
                  </a:lnTo>
                  <a:lnTo>
                    <a:pt x="13423" y="147612"/>
                  </a:lnTo>
                  <a:lnTo>
                    <a:pt x="13423" y="147193"/>
                  </a:lnTo>
                  <a:lnTo>
                    <a:pt x="13830" y="146748"/>
                  </a:lnTo>
                  <a:lnTo>
                    <a:pt x="14249" y="146748"/>
                  </a:lnTo>
                  <a:lnTo>
                    <a:pt x="14249" y="146545"/>
                  </a:lnTo>
                  <a:lnTo>
                    <a:pt x="15519" y="146545"/>
                  </a:lnTo>
                  <a:lnTo>
                    <a:pt x="15519" y="146748"/>
                  </a:lnTo>
                  <a:lnTo>
                    <a:pt x="15938" y="146748"/>
                  </a:lnTo>
                  <a:lnTo>
                    <a:pt x="15938" y="146939"/>
                  </a:lnTo>
                  <a:lnTo>
                    <a:pt x="16357" y="146939"/>
                  </a:lnTo>
                  <a:lnTo>
                    <a:pt x="16560" y="147840"/>
                  </a:lnTo>
                  <a:lnTo>
                    <a:pt x="16776" y="147840"/>
                  </a:lnTo>
                  <a:lnTo>
                    <a:pt x="16776" y="149148"/>
                  </a:lnTo>
                  <a:lnTo>
                    <a:pt x="16560" y="149148"/>
                  </a:lnTo>
                  <a:lnTo>
                    <a:pt x="16560" y="149771"/>
                  </a:lnTo>
                  <a:lnTo>
                    <a:pt x="16357" y="149771"/>
                  </a:lnTo>
                  <a:lnTo>
                    <a:pt x="16357" y="150215"/>
                  </a:lnTo>
                  <a:lnTo>
                    <a:pt x="15938" y="150418"/>
                  </a:lnTo>
                  <a:lnTo>
                    <a:pt x="15938" y="150888"/>
                  </a:lnTo>
                  <a:lnTo>
                    <a:pt x="15519" y="151091"/>
                  </a:lnTo>
                  <a:lnTo>
                    <a:pt x="15519" y="151536"/>
                  </a:lnTo>
                  <a:lnTo>
                    <a:pt x="12585" y="154559"/>
                  </a:lnTo>
                  <a:lnTo>
                    <a:pt x="12153" y="154559"/>
                  </a:lnTo>
                  <a:lnTo>
                    <a:pt x="12153" y="154787"/>
                  </a:lnTo>
                  <a:lnTo>
                    <a:pt x="10680" y="156070"/>
                  </a:lnTo>
                  <a:lnTo>
                    <a:pt x="10680" y="157835"/>
                  </a:lnTo>
                  <a:lnTo>
                    <a:pt x="18656" y="157835"/>
                  </a:lnTo>
                  <a:lnTo>
                    <a:pt x="18656" y="156324"/>
                  </a:lnTo>
                  <a:lnTo>
                    <a:pt x="12992" y="156324"/>
                  </a:lnTo>
                  <a:lnTo>
                    <a:pt x="12992" y="156070"/>
                  </a:lnTo>
                  <a:lnTo>
                    <a:pt x="14681" y="154787"/>
                  </a:lnTo>
                  <a:lnTo>
                    <a:pt x="14681" y="154559"/>
                  </a:lnTo>
                  <a:lnTo>
                    <a:pt x="15100" y="154559"/>
                  </a:lnTo>
                  <a:lnTo>
                    <a:pt x="15100" y="154355"/>
                  </a:lnTo>
                  <a:lnTo>
                    <a:pt x="16979" y="152628"/>
                  </a:lnTo>
                  <a:lnTo>
                    <a:pt x="16979" y="152184"/>
                  </a:lnTo>
                  <a:lnTo>
                    <a:pt x="17614" y="151752"/>
                  </a:lnTo>
                  <a:lnTo>
                    <a:pt x="17614" y="151307"/>
                  </a:lnTo>
                  <a:lnTo>
                    <a:pt x="18237" y="150888"/>
                  </a:lnTo>
                  <a:lnTo>
                    <a:pt x="18237" y="150418"/>
                  </a:lnTo>
                  <a:lnTo>
                    <a:pt x="18453" y="150418"/>
                  </a:lnTo>
                  <a:lnTo>
                    <a:pt x="18453" y="149567"/>
                  </a:lnTo>
                  <a:lnTo>
                    <a:pt x="18656" y="149567"/>
                  </a:lnTo>
                  <a:lnTo>
                    <a:pt x="18656" y="148056"/>
                  </a:lnTo>
                  <a:close/>
                </a:path>
                <a:path w="92710" h="238760">
                  <a:moveTo>
                    <a:pt x="18872" y="169570"/>
                  </a:moveTo>
                  <a:lnTo>
                    <a:pt x="18656" y="169570"/>
                  </a:lnTo>
                  <a:lnTo>
                    <a:pt x="18034" y="166738"/>
                  </a:lnTo>
                  <a:lnTo>
                    <a:pt x="17830" y="166738"/>
                  </a:lnTo>
                  <a:lnTo>
                    <a:pt x="17195" y="165874"/>
                  </a:lnTo>
                  <a:lnTo>
                    <a:pt x="16979" y="165811"/>
                  </a:lnTo>
                  <a:lnTo>
                    <a:pt x="16979" y="169341"/>
                  </a:lnTo>
                  <a:lnTo>
                    <a:pt x="16776" y="174802"/>
                  </a:lnTo>
                  <a:lnTo>
                    <a:pt x="15100" y="176733"/>
                  </a:lnTo>
                  <a:lnTo>
                    <a:pt x="13830" y="176530"/>
                  </a:lnTo>
                  <a:lnTo>
                    <a:pt x="12585" y="173901"/>
                  </a:lnTo>
                  <a:lnTo>
                    <a:pt x="12788" y="168503"/>
                  </a:lnTo>
                  <a:lnTo>
                    <a:pt x="14249" y="166738"/>
                  </a:lnTo>
                  <a:lnTo>
                    <a:pt x="15100" y="166738"/>
                  </a:lnTo>
                  <a:lnTo>
                    <a:pt x="16979" y="169341"/>
                  </a:lnTo>
                  <a:lnTo>
                    <a:pt x="16979" y="165811"/>
                  </a:lnTo>
                  <a:lnTo>
                    <a:pt x="14249" y="164998"/>
                  </a:lnTo>
                  <a:lnTo>
                    <a:pt x="14249" y="165227"/>
                  </a:lnTo>
                  <a:lnTo>
                    <a:pt x="12585" y="165874"/>
                  </a:lnTo>
                  <a:lnTo>
                    <a:pt x="10680" y="168922"/>
                  </a:lnTo>
                  <a:lnTo>
                    <a:pt x="10680" y="174358"/>
                  </a:lnTo>
                  <a:lnTo>
                    <a:pt x="10909" y="174358"/>
                  </a:lnTo>
                  <a:lnTo>
                    <a:pt x="12153" y="177431"/>
                  </a:lnTo>
                  <a:lnTo>
                    <a:pt x="13423" y="178269"/>
                  </a:lnTo>
                  <a:lnTo>
                    <a:pt x="16979" y="177850"/>
                  </a:lnTo>
                  <a:lnTo>
                    <a:pt x="17576" y="176733"/>
                  </a:lnTo>
                  <a:lnTo>
                    <a:pt x="18872" y="174358"/>
                  </a:lnTo>
                  <a:lnTo>
                    <a:pt x="18872" y="169570"/>
                  </a:lnTo>
                  <a:close/>
                </a:path>
                <a:path w="92710" h="238760">
                  <a:moveTo>
                    <a:pt x="19913" y="128041"/>
                  </a:moveTo>
                  <a:lnTo>
                    <a:pt x="18237" y="128041"/>
                  </a:lnTo>
                  <a:lnTo>
                    <a:pt x="18237" y="134594"/>
                  </a:lnTo>
                  <a:lnTo>
                    <a:pt x="17830" y="138290"/>
                  </a:lnTo>
                  <a:lnTo>
                    <a:pt x="16357" y="139357"/>
                  </a:lnTo>
                  <a:lnTo>
                    <a:pt x="14681" y="139153"/>
                  </a:lnTo>
                  <a:lnTo>
                    <a:pt x="13830" y="137172"/>
                  </a:lnTo>
                  <a:lnTo>
                    <a:pt x="14046" y="134124"/>
                  </a:lnTo>
                  <a:lnTo>
                    <a:pt x="15316" y="132829"/>
                  </a:lnTo>
                  <a:lnTo>
                    <a:pt x="16357" y="132829"/>
                  </a:lnTo>
                  <a:lnTo>
                    <a:pt x="18237" y="134594"/>
                  </a:lnTo>
                  <a:lnTo>
                    <a:pt x="18237" y="128041"/>
                  </a:lnTo>
                  <a:lnTo>
                    <a:pt x="18034" y="132600"/>
                  </a:lnTo>
                  <a:lnTo>
                    <a:pt x="16141" y="131546"/>
                  </a:lnTo>
                  <a:lnTo>
                    <a:pt x="13830" y="132181"/>
                  </a:lnTo>
                  <a:lnTo>
                    <a:pt x="12153" y="134124"/>
                  </a:lnTo>
                  <a:lnTo>
                    <a:pt x="12153" y="138061"/>
                  </a:lnTo>
                  <a:lnTo>
                    <a:pt x="12788" y="138912"/>
                  </a:lnTo>
                  <a:lnTo>
                    <a:pt x="13830" y="140449"/>
                  </a:lnTo>
                  <a:lnTo>
                    <a:pt x="16560" y="140449"/>
                  </a:lnTo>
                  <a:lnTo>
                    <a:pt x="16560" y="140220"/>
                  </a:lnTo>
                  <a:lnTo>
                    <a:pt x="17399" y="140004"/>
                  </a:lnTo>
                  <a:lnTo>
                    <a:pt x="18237" y="139357"/>
                  </a:lnTo>
                  <a:lnTo>
                    <a:pt x="18237" y="140449"/>
                  </a:lnTo>
                  <a:lnTo>
                    <a:pt x="19913" y="140449"/>
                  </a:lnTo>
                  <a:lnTo>
                    <a:pt x="19913" y="139357"/>
                  </a:lnTo>
                  <a:lnTo>
                    <a:pt x="19913" y="132829"/>
                  </a:lnTo>
                  <a:lnTo>
                    <a:pt x="19913" y="132600"/>
                  </a:lnTo>
                  <a:lnTo>
                    <a:pt x="19913" y="128041"/>
                  </a:lnTo>
                  <a:close/>
                </a:path>
                <a:path w="92710" h="238760">
                  <a:moveTo>
                    <a:pt x="25361" y="8039"/>
                  </a:moveTo>
                  <a:lnTo>
                    <a:pt x="16141" y="8039"/>
                  </a:lnTo>
                  <a:lnTo>
                    <a:pt x="16141" y="9575"/>
                  </a:lnTo>
                  <a:lnTo>
                    <a:pt x="25361" y="9575"/>
                  </a:lnTo>
                  <a:lnTo>
                    <a:pt x="25361" y="8039"/>
                  </a:lnTo>
                  <a:close/>
                </a:path>
                <a:path w="92710" h="238760">
                  <a:moveTo>
                    <a:pt x="25361" y="4343"/>
                  </a:moveTo>
                  <a:lnTo>
                    <a:pt x="16141" y="4343"/>
                  </a:lnTo>
                  <a:lnTo>
                    <a:pt x="16141" y="6083"/>
                  </a:lnTo>
                  <a:lnTo>
                    <a:pt x="25361" y="6083"/>
                  </a:lnTo>
                  <a:lnTo>
                    <a:pt x="25361" y="4343"/>
                  </a:lnTo>
                  <a:close/>
                </a:path>
                <a:path w="92710" h="238760">
                  <a:moveTo>
                    <a:pt x="33756" y="130225"/>
                  </a:moveTo>
                  <a:lnTo>
                    <a:pt x="24320" y="130225"/>
                  </a:lnTo>
                  <a:lnTo>
                    <a:pt x="24320" y="131737"/>
                  </a:lnTo>
                  <a:lnTo>
                    <a:pt x="33756" y="131737"/>
                  </a:lnTo>
                  <a:lnTo>
                    <a:pt x="33756" y="130225"/>
                  </a:lnTo>
                  <a:close/>
                </a:path>
                <a:path w="92710" h="238760">
                  <a:moveTo>
                    <a:pt x="33756" y="126530"/>
                  </a:moveTo>
                  <a:lnTo>
                    <a:pt x="24320" y="126530"/>
                  </a:lnTo>
                  <a:lnTo>
                    <a:pt x="24320" y="128270"/>
                  </a:lnTo>
                  <a:lnTo>
                    <a:pt x="33756" y="128270"/>
                  </a:lnTo>
                  <a:lnTo>
                    <a:pt x="33756" y="126530"/>
                  </a:lnTo>
                  <a:close/>
                </a:path>
                <a:path w="92710" h="238760">
                  <a:moveTo>
                    <a:pt x="40259" y="13271"/>
                  </a:moveTo>
                  <a:lnTo>
                    <a:pt x="35433" y="6299"/>
                  </a:lnTo>
                  <a:lnTo>
                    <a:pt x="40043" y="0"/>
                  </a:lnTo>
                  <a:lnTo>
                    <a:pt x="37744" y="0"/>
                  </a:lnTo>
                  <a:lnTo>
                    <a:pt x="34391" y="5232"/>
                  </a:lnTo>
                  <a:lnTo>
                    <a:pt x="30810" y="0"/>
                  </a:lnTo>
                  <a:lnTo>
                    <a:pt x="28714" y="0"/>
                  </a:lnTo>
                  <a:lnTo>
                    <a:pt x="33134" y="6299"/>
                  </a:lnTo>
                  <a:lnTo>
                    <a:pt x="28092" y="13271"/>
                  </a:lnTo>
                  <a:lnTo>
                    <a:pt x="30187" y="13271"/>
                  </a:lnTo>
                  <a:lnTo>
                    <a:pt x="34175" y="7620"/>
                  </a:lnTo>
                  <a:lnTo>
                    <a:pt x="37934" y="13271"/>
                  </a:lnTo>
                  <a:lnTo>
                    <a:pt x="40259" y="13271"/>
                  </a:lnTo>
                  <a:close/>
                </a:path>
                <a:path w="92710" h="238760">
                  <a:moveTo>
                    <a:pt x="50101" y="135877"/>
                  </a:moveTo>
                  <a:lnTo>
                    <a:pt x="45288" y="129133"/>
                  </a:lnTo>
                  <a:lnTo>
                    <a:pt x="49898" y="122834"/>
                  </a:lnTo>
                  <a:lnTo>
                    <a:pt x="47586" y="122834"/>
                  </a:lnTo>
                  <a:lnTo>
                    <a:pt x="44234" y="127825"/>
                  </a:lnTo>
                  <a:lnTo>
                    <a:pt x="40678" y="122834"/>
                  </a:lnTo>
                  <a:lnTo>
                    <a:pt x="38366" y="122834"/>
                  </a:lnTo>
                  <a:lnTo>
                    <a:pt x="42976" y="129133"/>
                  </a:lnTo>
                  <a:lnTo>
                    <a:pt x="37934" y="135877"/>
                  </a:lnTo>
                  <a:lnTo>
                    <a:pt x="40043" y="135877"/>
                  </a:lnTo>
                  <a:lnTo>
                    <a:pt x="44030" y="130225"/>
                  </a:lnTo>
                  <a:lnTo>
                    <a:pt x="47790" y="135877"/>
                  </a:lnTo>
                  <a:lnTo>
                    <a:pt x="50101" y="135877"/>
                  </a:lnTo>
                  <a:close/>
                </a:path>
                <a:path w="92710" h="238760">
                  <a:moveTo>
                    <a:pt x="51574" y="0"/>
                  </a:moveTo>
                  <a:lnTo>
                    <a:pt x="49695" y="0"/>
                  </a:lnTo>
                  <a:lnTo>
                    <a:pt x="46964" y="13271"/>
                  </a:lnTo>
                  <a:lnTo>
                    <a:pt x="48844" y="13271"/>
                  </a:lnTo>
                  <a:lnTo>
                    <a:pt x="51574" y="0"/>
                  </a:lnTo>
                  <a:close/>
                </a:path>
                <a:path w="92710" h="238760">
                  <a:moveTo>
                    <a:pt x="59944" y="10642"/>
                  </a:moveTo>
                  <a:lnTo>
                    <a:pt x="58496" y="8686"/>
                  </a:lnTo>
                  <a:lnTo>
                    <a:pt x="55130" y="8902"/>
                  </a:lnTo>
                  <a:lnTo>
                    <a:pt x="54076" y="9994"/>
                  </a:lnTo>
                  <a:lnTo>
                    <a:pt x="53873" y="8686"/>
                  </a:lnTo>
                  <a:lnTo>
                    <a:pt x="52412" y="8686"/>
                  </a:lnTo>
                  <a:lnTo>
                    <a:pt x="52412" y="17805"/>
                  </a:lnTo>
                  <a:lnTo>
                    <a:pt x="54076" y="17805"/>
                  </a:lnTo>
                  <a:lnTo>
                    <a:pt x="54292" y="11087"/>
                  </a:lnTo>
                  <a:lnTo>
                    <a:pt x="56375" y="9779"/>
                  </a:lnTo>
                  <a:lnTo>
                    <a:pt x="58077" y="10642"/>
                  </a:lnTo>
                  <a:lnTo>
                    <a:pt x="58280" y="17805"/>
                  </a:lnTo>
                  <a:lnTo>
                    <a:pt x="59944" y="17805"/>
                  </a:lnTo>
                  <a:lnTo>
                    <a:pt x="59944" y="10642"/>
                  </a:lnTo>
                  <a:close/>
                </a:path>
                <a:path w="92710" h="238760">
                  <a:moveTo>
                    <a:pt x="61214" y="122834"/>
                  </a:moveTo>
                  <a:lnTo>
                    <a:pt x="59550" y="122834"/>
                  </a:lnTo>
                  <a:lnTo>
                    <a:pt x="56819" y="135877"/>
                  </a:lnTo>
                  <a:lnTo>
                    <a:pt x="58496" y="135877"/>
                  </a:lnTo>
                  <a:lnTo>
                    <a:pt x="61214" y="122834"/>
                  </a:lnTo>
                  <a:close/>
                </a:path>
                <a:path w="92710" h="238760">
                  <a:moveTo>
                    <a:pt x="66878" y="144780"/>
                  </a:moveTo>
                  <a:lnTo>
                    <a:pt x="65201" y="144780"/>
                  </a:lnTo>
                  <a:lnTo>
                    <a:pt x="65201" y="145008"/>
                  </a:lnTo>
                  <a:lnTo>
                    <a:pt x="64782" y="145008"/>
                  </a:lnTo>
                  <a:lnTo>
                    <a:pt x="64782" y="145211"/>
                  </a:lnTo>
                  <a:lnTo>
                    <a:pt x="62674" y="146545"/>
                  </a:lnTo>
                  <a:lnTo>
                    <a:pt x="62674" y="146748"/>
                  </a:lnTo>
                  <a:lnTo>
                    <a:pt x="62255" y="146748"/>
                  </a:lnTo>
                  <a:lnTo>
                    <a:pt x="62255" y="148704"/>
                  </a:lnTo>
                  <a:lnTo>
                    <a:pt x="63093" y="148475"/>
                  </a:lnTo>
                  <a:lnTo>
                    <a:pt x="63093" y="148259"/>
                  </a:lnTo>
                  <a:lnTo>
                    <a:pt x="63512" y="148259"/>
                  </a:lnTo>
                  <a:lnTo>
                    <a:pt x="63512" y="148056"/>
                  </a:lnTo>
                  <a:lnTo>
                    <a:pt x="63944" y="147612"/>
                  </a:lnTo>
                  <a:lnTo>
                    <a:pt x="64782" y="147421"/>
                  </a:lnTo>
                  <a:lnTo>
                    <a:pt x="64782" y="147193"/>
                  </a:lnTo>
                  <a:lnTo>
                    <a:pt x="64985" y="147193"/>
                  </a:lnTo>
                  <a:lnTo>
                    <a:pt x="64985" y="157607"/>
                  </a:lnTo>
                  <a:lnTo>
                    <a:pt x="66878" y="157607"/>
                  </a:lnTo>
                  <a:lnTo>
                    <a:pt x="66878" y="147193"/>
                  </a:lnTo>
                  <a:lnTo>
                    <a:pt x="66878" y="144780"/>
                  </a:lnTo>
                  <a:close/>
                </a:path>
                <a:path w="92710" h="238760">
                  <a:moveTo>
                    <a:pt x="69608" y="134366"/>
                  </a:moveTo>
                  <a:lnTo>
                    <a:pt x="68973" y="131546"/>
                  </a:lnTo>
                  <a:lnTo>
                    <a:pt x="66662" y="130898"/>
                  </a:lnTo>
                  <a:lnTo>
                    <a:pt x="63741" y="132410"/>
                  </a:lnTo>
                  <a:lnTo>
                    <a:pt x="63741" y="131089"/>
                  </a:lnTo>
                  <a:lnTo>
                    <a:pt x="62052" y="131089"/>
                  </a:lnTo>
                  <a:lnTo>
                    <a:pt x="62052" y="140220"/>
                  </a:lnTo>
                  <a:lnTo>
                    <a:pt x="63741" y="140220"/>
                  </a:lnTo>
                  <a:lnTo>
                    <a:pt x="64147" y="133248"/>
                  </a:lnTo>
                  <a:lnTo>
                    <a:pt x="66255" y="132181"/>
                  </a:lnTo>
                  <a:lnTo>
                    <a:pt x="67703" y="133057"/>
                  </a:lnTo>
                  <a:lnTo>
                    <a:pt x="67919" y="140220"/>
                  </a:lnTo>
                  <a:lnTo>
                    <a:pt x="69608" y="140220"/>
                  </a:lnTo>
                  <a:lnTo>
                    <a:pt x="69608" y="134366"/>
                  </a:lnTo>
                  <a:close/>
                </a:path>
                <a:path w="92710" h="238760">
                  <a:moveTo>
                    <a:pt x="71894" y="113703"/>
                  </a:moveTo>
                  <a:lnTo>
                    <a:pt x="69811" y="113703"/>
                  </a:lnTo>
                  <a:lnTo>
                    <a:pt x="69811" y="116090"/>
                  </a:lnTo>
                  <a:lnTo>
                    <a:pt x="71894" y="116090"/>
                  </a:lnTo>
                  <a:lnTo>
                    <a:pt x="71894" y="113703"/>
                  </a:lnTo>
                  <a:close/>
                </a:path>
                <a:path w="92710" h="238760">
                  <a:moveTo>
                    <a:pt x="72097" y="94132"/>
                  </a:moveTo>
                  <a:lnTo>
                    <a:pt x="70027" y="94132"/>
                  </a:lnTo>
                  <a:lnTo>
                    <a:pt x="70027" y="96545"/>
                  </a:lnTo>
                  <a:lnTo>
                    <a:pt x="72097" y="96545"/>
                  </a:lnTo>
                  <a:lnTo>
                    <a:pt x="72097" y="94132"/>
                  </a:lnTo>
                  <a:close/>
                </a:path>
                <a:path w="92710" h="238760">
                  <a:moveTo>
                    <a:pt x="72948" y="155232"/>
                  </a:moveTo>
                  <a:lnTo>
                    <a:pt x="70866" y="155232"/>
                  </a:lnTo>
                  <a:lnTo>
                    <a:pt x="70866" y="157607"/>
                  </a:lnTo>
                  <a:lnTo>
                    <a:pt x="72948" y="157607"/>
                  </a:lnTo>
                  <a:lnTo>
                    <a:pt x="72948" y="155232"/>
                  </a:lnTo>
                  <a:close/>
                </a:path>
                <a:path w="92710" h="238760">
                  <a:moveTo>
                    <a:pt x="75044" y="165227"/>
                  </a:moveTo>
                  <a:lnTo>
                    <a:pt x="73367" y="165227"/>
                  </a:lnTo>
                  <a:lnTo>
                    <a:pt x="73367" y="165417"/>
                  </a:lnTo>
                  <a:lnTo>
                    <a:pt x="72948" y="165417"/>
                  </a:lnTo>
                  <a:lnTo>
                    <a:pt x="72948" y="165671"/>
                  </a:lnTo>
                  <a:lnTo>
                    <a:pt x="70866" y="166992"/>
                  </a:lnTo>
                  <a:lnTo>
                    <a:pt x="70866" y="167182"/>
                  </a:lnTo>
                  <a:lnTo>
                    <a:pt x="70434" y="167182"/>
                  </a:lnTo>
                  <a:lnTo>
                    <a:pt x="70434" y="169138"/>
                  </a:lnTo>
                  <a:lnTo>
                    <a:pt x="70866" y="168694"/>
                  </a:lnTo>
                  <a:lnTo>
                    <a:pt x="71691" y="168503"/>
                  </a:lnTo>
                  <a:lnTo>
                    <a:pt x="71691" y="168249"/>
                  </a:lnTo>
                  <a:lnTo>
                    <a:pt x="72529" y="167855"/>
                  </a:lnTo>
                  <a:lnTo>
                    <a:pt x="72529" y="167601"/>
                  </a:lnTo>
                  <a:lnTo>
                    <a:pt x="72948" y="167601"/>
                  </a:lnTo>
                  <a:lnTo>
                    <a:pt x="72948" y="167411"/>
                  </a:lnTo>
                  <a:lnTo>
                    <a:pt x="73164" y="167411"/>
                  </a:lnTo>
                  <a:lnTo>
                    <a:pt x="73164" y="178054"/>
                  </a:lnTo>
                  <a:lnTo>
                    <a:pt x="75044" y="178054"/>
                  </a:lnTo>
                  <a:lnTo>
                    <a:pt x="75044" y="167411"/>
                  </a:lnTo>
                  <a:lnTo>
                    <a:pt x="75044" y="165227"/>
                  </a:lnTo>
                  <a:close/>
                </a:path>
                <a:path w="92710" h="238760">
                  <a:moveTo>
                    <a:pt x="77355" y="208711"/>
                  </a:moveTo>
                  <a:lnTo>
                    <a:pt x="77139" y="208711"/>
                  </a:lnTo>
                  <a:lnTo>
                    <a:pt x="77139" y="207645"/>
                  </a:lnTo>
                  <a:lnTo>
                    <a:pt x="76936" y="207645"/>
                  </a:lnTo>
                  <a:lnTo>
                    <a:pt x="76936" y="207391"/>
                  </a:lnTo>
                  <a:lnTo>
                    <a:pt x="76733" y="207391"/>
                  </a:lnTo>
                  <a:lnTo>
                    <a:pt x="76733" y="206971"/>
                  </a:lnTo>
                  <a:lnTo>
                    <a:pt x="76517" y="206971"/>
                  </a:lnTo>
                  <a:lnTo>
                    <a:pt x="76301" y="206552"/>
                  </a:lnTo>
                  <a:lnTo>
                    <a:pt x="75692" y="206552"/>
                  </a:lnTo>
                  <a:lnTo>
                    <a:pt x="75692" y="206324"/>
                  </a:lnTo>
                  <a:lnTo>
                    <a:pt x="75260" y="206324"/>
                  </a:lnTo>
                  <a:lnTo>
                    <a:pt x="75044" y="205879"/>
                  </a:lnTo>
                  <a:lnTo>
                    <a:pt x="73990" y="205879"/>
                  </a:lnTo>
                  <a:lnTo>
                    <a:pt x="73990" y="205676"/>
                  </a:lnTo>
                  <a:lnTo>
                    <a:pt x="73164" y="205676"/>
                  </a:lnTo>
                  <a:lnTo>
                    <a:pt x="73164" y="205879"/>
                  </a:lnTo>
                  <a:lnTo>
                    <a:pt x="71894" y="205879"/>
                  </a:lnTo>
                  <a:lnTo>
                    <a:pt x="71894" y="206108"/>
                  </a:lnTo>
                  <a:lnTo>
                    <a:pt x="70662" y="206743"/>
                  </a:lnTo>
                  <a:lnTo>
                    <a:pt x="70662" y="207175"/>
                  </a:lnTo>
                  <a:lnTo>
                    <a:pt x="70231" y="207391"/>
                  </a:lnTo>
                  <a:lnTo>
                    <a:pt x="70231" y="207835"/>
                  </a:lnTo>
                  <a:lnTo>
                    <a:pt x="70027" y="207835"/>
                  </a:lnTo>
                  <a:lnTo>
                    <a:pt x="70027" y="208267"/>
                  </a:lnTo>
                  <a:lnTo>
                    <a:pt x="69811" y="208267"/>
                  </a:lnTo>
                  <a:lnTo>
                    <a:pt x="69811" y="209130"/>
                  </a:lnTo>
                  <a:lnTo>
                    <a:pt x="69608" y="209130"/>
                  </a:lnTo>
                  <a:lnTo>
                    <a:pt x="69608" y="209575"/>
                  </a:lnTo>
                  <a:lnTo>
                    <a:pt x="71691" y="209575"/>
                  </a:lnTo>
                  <a:lnTo>
                    <a:pt x="71691" y="208927"/>
                  </a:lnTo>
                  <a:lnTo>
                    <a:pt x="71894" y="208927"/>
                  </a:lnTo>
                  <a:lnTo>
                    <a:pt x="71894" y="208267"/>
                  </a:lnTo>
                  <a:lnTo>
                    <a:pt x="72110" y="208267"/>
                  </a:lnTo>
                  <a:lnTo>
                    <a:pt x="72110" y="207835"/>
                  </a:lnTo>
                  <a:lnTo>
                    <a:pt x="72948" y="207645"/>
                  </a:lnTo>
                  <a:lnTo>
                    <a:pt x="72948" y="207391"/>
                  </a:lnTo>
                  <a:lnTo>
                    <a:pt x="74206" y="207391"/>
                  </a:lnTo>
                  <a:lnTo>
                    <a:pt x="74206" y="207645"/>
                  </a:lnTo>
                  <a:lnTo>
                    <a:pt x="74625" y="207645"/>
                  </a:lnTo>
                  <a:lnTo>
                    <a:pt x="75044" y="208064"/>
                  </a:lnTo>
                  <a:lnTo>
                    <a:pt x="75260" y="208927"/>
                  </a:lnTo>
                  <a:lnTo>
                    <a:pt x="75476" y="208927"/>
                  </a:lnTo>
                  <a:lnTo>
                    <a:pt x="75476" y="209994"/>
                  </a:lnTo>
                  <a:lnTo>
                    <a:pt x="75260" y="209994"/>
                  </a:lnTo>
                  <a:lnTo>
                    <a:pt x="75260" y="210667"/>
                  </a:lnTo>
                  <a:lnTo>
                    <a:pt x="75044" y="210667"/>
                  </a:lnTo>
                  <a:lnTo>
                    <a:pt x="75044" y="211086"/>
                  </a:lnTo>
                  <a:lnTo>
                    <a:pt x="74625" y="211315"/>
                  </a:lnTo>
                  <a:lnTo>
                    <a:pt x="74625" y="211734"/>
                  </a:lnTo>
                  <a:lnTo>
                    <a:pt x="74206" y="211975"/>
                  </a:lnTo>
                  <a:lnTo>
                    <a:pt x="74206" y="212382"/>
                  </a:lnTo>
                  <a:lnTo>
                    <a:pt x="71272" y="215430"/>
                  </a:lnTo>
                  <a:lnTo>
                    <a:pt x="70866" y="215430"/>
                  </a:lnTo>
                  <a:lnTo>
                    <a:pt x="70866" y="215684"/>
                  </a:lnTo>
                  <a:lnTo>
                    <a:pt x="69380" y="216966"/>
                  </a:lnTo>
                  <a:lnTo>
                    <a:pt x="69380" y="218706"/>
                  </a:lnTo>
                  <a:lnTo>
                    <a:pt x="77355" y="218706"/>
                  </a:lnTo>
                  <a:lnTo>
                    <a:pt x="77355" y="217195"/>
                  </a:lnTo>
                  <a:lnTo>
                    <a:pt x="71894" y="217195"/>
                  </a:lnTo>
                  <a:lnTo>
                    <a:pt x="71894" y="216966"/>
                  </a:lnTo>
                  <a:lnTo>
                    <a:pt x="76301" y="212598"/>
                  </a:lnTo>
                  <a:lnTo>
                    <a:pt x="76301" y="212178"/>
                  </a:lnTo>
                  <a:lnTo>
                    <a:pt x="76517" y="212178"/>
                  </a:lnTo>
                  <a:lnTo>
                    <a:pt x="76517" y="211734"/>
                  </a:lnTo>
                  <a:lnTo>
                    <a:pt x="76936" y="211531"/>
                  </a:lnTo>
                  <a:lnTo>
                    <a:pt x="76936" y="211086"/>
                  </a:lnTo>
                  <a:lnTo>
                    <a:pt x="77139" y="211086"/>
                  </a:lnTo>
                  <a:lnTo>
                    <a:pt x="77139" y="210248"/>
                  </a:lnTo>
                  <a:lnTo>
                    <a:pt x="77355" y="210248"/>
                  </a:lnTo>
                  <a:lnTo>
                    <a:pt x="77355" y="208711"/>
                  </a:lnTo>
                  <a:close/>
                </a:path>
                <a:path w="92710" h="238760">
                  <a:moveTo>
                    <a:pt x="81127" y="175641"/>
                  </a:moveTo>
                  <a:lnTo>
                    <a:pt x="79019" y="175641"/>
                  </a:lnTo>
                  <a:lnTo>
                    <a:pt x="79019" y="178054"/>
                  </a:lnTo>
                  <a:lnTo>
                    <a:pt x="81127" y="178054"/>
                  </a:lnTo>
                  <a:lnTo>
                    <a:pt x="81127" y="175641"/>
                  </a:lnTo>
                  <a:close/>
                </a:path>
                <a:path w="92710" h="238760">
                  <a:moveTo>
                    <a:pt x="81965" y="216319"/>
                  </a:moveTo>
                  <a:lnTo>
                    <a:pt x="79654" y="216319"/>
                  </a:lnTo>
                  <a:lnTo>
                    <a:pt x="79654" y="218706"/>
                  </a:lnTo>
                  <a:lnTo>
                    <a:pt x="81965" y="218706"/>
                  </a:lnTo>
                  <a:lnTo>
                    <a:pt x="81965" y="216319"/>
                  </a:lnTo>
                  <a:close/>
                </a:path>
                <a:path w="92710" h="238760">
                  <a:moveTo>
                    <a:pt x="82384" y="147421"/>
                  </a:moveTo>
                  <a:lnTo>
                    <a:pt x="82181" y="147421"/>
                  </a:lnTo>
                  <a:lnTo>
                    <a:pt x="82181" y="146545"/>
                  </a:lnTo>
                  <a:lnTo>
                    <a:pt x="81965" y="146545"/>
                  </a:lnTo>
                  <a:lnTo>
                    <a:pt x="81965" y="146075"/>
                  </a:lnTo>
                  <a:lnTo>
                    <a:pt x="81762" y="146075"/>
                  </a:lnTo>
                  <a:lnTo>
                    <a:pt x="81343" y="145211"/>
                  </a:lnTo>
                  <a:lnTo>
                    <a:pt x="80708" y="145211"/>
                  </a:lnTo>
                  <a:lnTo>
                    <a:pt x="80708" y="145008"/>
                  </a:lnTo>
                  <a:lnTo>
                    <a:pt x="80289" y="145008"/>
                  </a:lnTo>
                  <a:lnTo>
                    <a:pt x="80073" y="144589"/>
                  </a:lnTo>
                  <a:lnTo>
                    <a:pt x="79019" y="144589"/>
                  </a:lnTo>
                  <a:lnTo>
                    <a:pt x="79019" y="144360"/>
                  </a:lnTo>
                  <a:lnTo>
                    <a:pt x="78193" y="144360"/>
                  </a:lnTo>
                  <a:lnTo>
                    <a:pt x="78193" y="144589"/>
                  </a:lnTo>
                  <a:lnTo>
                    <a:pt x="76936" y="144589"/>
                  </a:lnTo>
                  <a:lnTo>
                    <a:pt x="76936" y="144780"/>
                  </a:lnTo>
                  <a:lnTo>
                    <a:pt x="75260" y="145872"/>
                  </a:lnTo>
                  <a:lnTo>
                    <a:pt x="75044" y="146939"/>
                  </a:lnTo>
                  <a:lnTo>
                    <a:pt x="74841" y="146939"/>
                  </a:lnTo>
                  <a:lnTo>
                    <a:pt x="74841" y="147840"/>
                  </a:lnTo>
                  <a:lnTo>
                    <a:pt x="74625" y="147840"/>
                  </a:lnTo>
                  <a:lnTo>
                    <a:pt x="74625" y="148259"/>
                  </a:lnTo>
                  <a:lnTo>
                    <a:pt x="76733" y="148259"/>
                  </a:lnTo>
                  <a:lnTo>
                    <a:pt x="76733" y="147612"/>
                  </a:lnTo>
                  <a:lnTo>
                    <a:pt x="76936" y="147612"/>
                  </a:lnTo>
                  <a:lnTo>
                    <a:pt x="76936" y="147193"/>
                  </a:lnTo>
                  <a:lnTo>
                    <a:pt x="77139" y="147193"/>
                  </a:lnTo>
                  <a:lnTo>
                    <a:pt x="77139" y="146748"/>
                  </a:lnTo>
                  <a:lnTo>
                    <a:pt x="77558" y="146329"/>
                  </a:lnTo>
                  <a:lnTo>
                    <a:pt x="77990" y="146329"/>
                  </a:lnTo>
                  <a:lnTo>
                    <a:pt x="77990" y="146075"/>
                  </a:lnTo>
                  <a:lnTo>
                    <a:pt x="79235" y="146075"/>
                  </a:lnTo>
                  <a:lnTo>
                    <a:pt x="79235" y="146329"/>
                  </a:lnTo>
                  <a:lnTo>
                    <a:pt x="79654" y="146329"/>
                  </a:lnTo>
                  <a:lnTo>
                    <a:pt x="80073" y="146748"/>
                  </a:lnTo>
                  <a:lnTo>
                    <a:pt x="80073" y="147193"/>
                  </a:lnTo>
                  <a:lnTo>
                    <a:pt x="80289" y="147193"/>
                  </a:lnTo>
                  <a:lnTo>
                    <a:pt x="80289" y="147840"/>
                  </a:lnTo>
                  <a:lnTo>
                    <a:pt x="80492" y="147840"/>
                  </a:lnTo>
                  <a:lnTo>
                    <a:pt x="80492" y="148704"/>
                  </a:lnTo>
                  <a:lnTo>
                    <a:pt x="80289" y="148704"/>
                  </a:lnTo>
                  <a:lnTo>
                    <a:pt x="80289" y="149352"/>
                  </a:lnTo>
                  <a:lnTo>
                    <a:pt x="80073" y="149352"/>
                  </a:lnTo>
                  <a:lnTo>
                    <a:pt x="80073" y="149771"/>
                  </a:lnTo>
                  <a:lnTo>
                    <a:pt x="79654" y="149999"/>
                  </a:lnTo>
                  <a:lnTo>
                    <a:pt x="79654" y="150418"/>
                  </a:lnTo>
                  <a:lnTo>
                    <a:pt x="79235" y="150660"/>
                  </a:lnTo>
                  <a:lnTo>
                    <a:pt x="79235" y="151091"/>
                  </a:lnTo>
                  <a:lnTo>
                    <a:pt x="76301" y="154139"/>
                  </a:lnTo>
                  <a:lnTo>
                    <a:pt x="75895" y="154139"/>
                  </a:lnTo>
                  <a:lnTo>
                    <a:pt x="75895" y="154355"/>
                  </a:lnTo>
                  <a:lnTo>
                    <a:pt x="74422" y="155651"/>
                  </a:lnTo>
                  <a:lnTo>
                    <a:pt x="74422" y="157607"/>
                  </a:lnTo>
                  <a:lnTo>
                    <a:pt x="82384" y="157607"/>
                  </a:lnTo>
                  <a:lnTo>
                    <a:pt x="82384" y="155879"/>
                  </a:lnTo>
                  <a:lnTo>
                    <a:pt x="76936" y="155879"/>
                  </a:lnTo>
                  <a:lnTo>
                    <a:pt x="76936" y="155651"/>
                  </a:lnTo>
                  <a:lnTo>
                    <a:pt x="81343" y="151307"/>
                  </a:lnTo>
                  <a:lnTo>
                    <a:pt x="81343" y="150888"/>
                  </a:lnTo>
                  <a:lnTo>
                    <a:pt x="81965" y="150418"/>
                  </a:lnTo>
                  <a:lnTo>
                    <a:pt x="81965" y="149999"/>
                  </a:lnTo>
                  <a:lnTo>
                    <a:pt x="82181" y="149999"/>
                  </a:lnTo>
                  <a:lnTo>
                    <a:pt x="82181" y="148907"/>
                  </a:lnTo>
                  <a:lnTo>
                    <a:pt x="82384" y="148907"/>
                  </a:lnTo>
                  <a:lnTo>
                    <a:pt x="82384" y="147421"/>
                  </a:lnTo>
                  <a:close/>
                </a:path>
                <a:path w="92710" h="238760">
                  <a:moveTo>
                    <a:pt x="82384" y="106514"/>
                  </a:moveTo>
                  <a:lnTo>
                    <a:pt x="82181" y="105219"/>
                  </a:lnTo>
                  <a:lnTo>
                    <a:pt x="81965" y="105219"/>
                  </a:lnTo>
                  <a:lnTo>
                    <a:pt x="81965" y="104775"/>
                  </a:lnTo>
                  <a:lnTo>
                    <a:pt x="81762" y="104775"/>
                  </a:lnTo>
                  <a:lnTo>
                    <a:pt x="81762" y="104571"/>
                  </a:lnTo>
                  <a:lnTo>
                    <a:pt x="81546" y="104571"/>
                  </a:lnTo>
                  <a:lnTo>
                    <a:pt x="79654" y="103263"/>
                  </a:lnTo>
                  <a:lnTo>
                    <a:pt x="77558" y="103263"/>
                  </a:lnTo>
                  <a:lnTo>
                    <a:pt x="77558" y="103492"/>
                  </a:lnTo>
                  <a:lnTo>
                    <a:pt x="76517" y="103936"/>
                  </a:lnTo>
                  <a:lnTo>
                    <a:pt x="74422" y="106514"/>
                  </a:lnTo>
                  <a:lnTo>
                    <a:pt x="73990" y="111544"/>
                  </a:lnTo>
                  <a:lnTo>
                    <a:pt x="74206" y="111544"/>
                  </a:lnTo>
                  <a:lnTo>
                    <a:pt x="74625" y="114122"/>
                  </a:lnTo>
                  <a:lnTo>
                    <a:pt x="76936" y="116306"/>
                  </a:lnTo>
                  <a:lnTo>
                    <a:pt x="80073" y="116090"/>
                  </a:lnTo>
                  <a:lnTo>
                    <a:pt x="82181" y="113931"/>
                  </a:lnTo>
                  <a:lnTo>
                    <a:pt x="82181" y="110007"/>
                  </a:lnTo>
                  <a:lnTo>
                    <a:pt x="81762" y="109562"/>
                  </a:lnTo>
                  <a:lnTo>
                    <a:pt x="81762" y="109334"/>
                  </a:lnTo>
                  <a:lnTo>
                    <a:pt x="79019" y="109562"/>
                  </a:lnTo>
                  <a:lnTo>
                    <a:pt x="79654" y="109562"/>
                  </a:lnTo>
                  <a:lnTo>
                    <a:pt x="80492" y="110858"/>
                  </a:lnTo>
                  <a:lnTo>
                    <a:pt x="80073" y="114122"/>
                  </a:lnTo>
                  <a:lnTo>
                    <a:pt x="77558" y="114795"/>
                  </a:lnTo>
                  <a:lnTo>
                    <a:pt x="76098" y="112610"/>
                  </a:lnTo>
                  <a:lnTo>
                    <a:pt x="76733" y="109791"/>
                  </a:lnTo>
                  <a:lnTo>
                    <a:pt x="77558" y="109334"/>
                  </a:lnTo>
                  <a:lnTo>
                    <a:pt x="81546" y="109334"/>
                  </a:lnTo>
                  <a:lnTo>
                    <a:pt x="81343" y="108724"/>
                  </a:lnTo>
                  <a:lnTo>
                    <a:pt x="79235" y="107823"/>
                  </a:lnTo>
                  <a:lnTo>
                    <a:pt x="77990" y="107823"/>
                  </a:lnTo>
                  <a:lnTo>
                    <a:pt x="77990" y="108051"/>
                  </a:lnTo>
                  <a:lnTo>
                    <a:pt x="75895" y="108940"/>
                  </a:lnTo>
                  <a:lnTo>
                    <a:pt x="76936" y="105029"/>
                  </a:lnTo>
                  <a:lnTo>
                    <a:pt x="77558" y="104571"/>
                  </a:lnTo>
                  <a:lnTo>
                    <a:pt x="78816" y="104571"/>
                  </a:lnTo>
                  <a:lnTo>
                    <a:pt x="78816" y="104775"/>
                  </a:lnTo>
                  <a:lnTo>
                    <a:pt x="79451" y="104775"/>
                  </a:lnTo>
                  <a:lnTo>
                    <a:pt x="79451" y="105029"/>
                  </a:lnTo>
                  <a:lnTo>
                    <a:pt x="79857" y="105029"/>
                  </a:lnTo>
                  <a:lnTo>
                    <a:pt x="80073" y="105892"/>
                  </a:lnTo>
                  <a:lnTo>
                    <a:pt x="80289" y="105892"/>
                  </a:lnTo>
                  <a:lnTo>
                    <a:pt x="80289" y="106514"/>
                  </a:lnTo>
                  <a:lnTo>
                    <a:pt x="82384" y="106514"/>
                  </a:lnTo>
                  <a:close/>
                </a:path>
                <a:path w="92710" h="238760">
                  <a:moveTo>
                    <a:pt x="82588" y="91782"/>
                  </a:moveTo>
                  <a:lnTo>
                    <a:pt x="82384" y="91782"/>
                  </a:lnTo>
                  <a:lnTo>
                    <a:pt x="82384" y="90639"/>
                  </a:lnTo>
                  <a:lnTo>
                    <a:pt x="82181" y="90639"/>
                  </a:lnTo>
                  <a:lnTo>
                    <a:pt x="81965" y="89789"/>
                  </a:lnTo>
                  <a:lnTo>
                    <a:pt x="81762" y="89789"/>
                  </a:lnTo>
                  <a:lnTo>
                    <a:pt x="81762" y="89344"/>
                  </a:lnTo>
                  <a:lnTo>
                    <a:pt x="81343" y="89344"/>
                  </a:lnTo>
                  <a:lnTo>
                    <a:pt x="81343" y="89154"/>
                  </a:lnTo>
                  <a:lnTo>
                    <a:pt x="80924" y="89154"/>
                  </a:lnTo>
                  <a:lnTo>
                    <a:pt x="80708" y="88696"/>
                  </a:lnTo>
                  <a:lnTo>
                    <a:pt x="80289" y="88696"/>
                  </a:lnTo>
                  <a:lnTo>
                    <a:pt x="80289" y="88455"/>
                  </a:lnTo>
                  <a:lnTo>
                    <a:pt x="79451" y="88455"/>
                  </a:lnTo>
                  <a:lnTo>
                    <a:pt x="79451" y="88252"/>
                  </a:lnTo>
                  <a:lnTo>
                    <a:pt x="77990" y="88252"/>
                  </a:lnTo>
                  <a:lnTo>
                    <a:pt x="77990" y="88455"/>
                  </a:lnTo>
                  <a:lnTo>
                    <a:pt x="76936" y="88455"/>
                  </a:lnTo>
                  <a:lnTo>
                    <a:pt x="76936" y="88696"/>
                  </a:lnTo>
                  <a:lnTo>
                    <a:pt x="76301" y="89154"/>
                  </a:lnTo>
                  <a:lnTo>
                    <a:pt x="76517" y="85432"/>
                  </a:lnTo>
                  <a:lnTo>
                    <a:pt x="81965" y="85432"/>
                  </a:lnTo>
                  <a:lnTo>
                    <a:pt x="81965" y="83693"/>
                  </a:lnTo>
                  <a:lnTo>
                    <a:pt x="74841" y="83693"/>
                  </a:lnTo>
                  <a:lnTo>
                    <a:pt x="74841" y="87617"/>
                  </a:lnTo>
                  <a:lnTo>
                    <a:pt x="74625" y="87617"/>
                  </a:lnTo>
                  <a:lnTo>
                    <a:pt x="74625" y="91528"/>
                  </a:lnTo>
                  <a:lnTo>
                    <a:pt x="76301" y="91528"/>
                  </a:lnTo>
                  <a:lnTo>
                    <a:pt x="76517" y="90881"/>
                  </a:lnTo>
                  <a:lnTo>
                    <a:pt x="76936" y="90639"/>
                  </a:lnTo>
                  <a:lnTo>
                    <a:pt x="76936" y="90220"/>
                  </a:lnTo>
                  <a:lnTo>
                    <a:pt x="77787" y="89992"/>
                  </a:lnTo>
                  <a:lnTo>
                    <a:pt x="77787" y="89789"/>
                  </a:lnTo>
                  <a:lnTo>
                    <a:pt x="79019" y="89789"/>
                  </a:lnTo>
                  <a:lnTo>
                    <a:pt x="79019" y="89992"/>
                  </a:lnTo>
                  <a:lnTo>
                    <a:pt x="79654" y="89992"/>
                  </a:lnTo>
                  <a:lnTo>
                    <a:pt x="80492" y="91313"/>
                  </a:lnTo>
                  <a:lnTo>
                    <a:pt x="80492" y="91948"/>
                  </a:lnTo>
                  <a:lnTo>
                    <a:pt x="80708" y="91948"/>
                  </a:lnTo>
                  <a:lnTo>
                    <a:pt x="80708" y="92849"/>
                  </a:lnTo>
                  <a:lnTo>
                    <a:pt x="80492" y="92849"/>
                  </a:lnTo>
                  <a:lnTo>
                    <a:pt x="80492" y="93459"/>
                  </a:lnTo>
                  <a:lnTo>
                    <a:pt x="80289" y="93459"/>
                  </a:lnTo>
                  <a:lnTo>
                    <a:pt x="80289" y="94132"/>
                  </a:lnTo>
                  <a:lnTo>
                    <a:pt x="80073" y="94132"/>
                  </a:lnTo>
                  <a:lnTo>
                    <a:pt x="80073" y="94551"/>
                  </a:lnTo>
                  <a:lnTo>
                    <a:pt x="79235" y="95008"/>
                  </a:lnTo>
                  <a:lnTo>
                    <a:pt x="78816" y="95008"/>
                  </a:lnTo>
                  <a:lnTo>
                    <a:pt x="78816" y="95250"/>
                  </a:lnTo>
                  <a:lnTo>
                    <a:pt x="77787" y="95250"/>
                  </a:lnTo>
                  <a:lnTo>
                    <a:pt x="77787" y="95008"/>
                  </a:lnTo>
                  <a:lnTo>
                    <a:pt x="77139" y="95008"/>
                  </a:lnTo>
                  <a:lnTo>
                    <a:pt x="76517" y="93459"/>
                  </a:lnTo>
                  <a:lnTo>
                    <a:pt x="74422" y="93459"/>
                  </a:lnTo>
                  <a:lnTo>
                    <a:pt x="74422" y="94132"/>
                  </a:lnTo>
                  <a:lnTo>
                    <a:pt x="74625" y="94132"/>
                  </a:lnTo>
                  <a:lnTo>
                    <a:pt x="74625" y="95008"/>
                  </a:lnTo>
                  <a:lnTo>
                    <a:pt x="74841" y="95008"/>
                  </a:lnTo>
                  <a:lnTo>
                    <a:pt x="75476" y="96088"/>
                  </a:lnTo>
                  <a:lnTo>
                    <a:pt x="75895" y="96088"/>
                  </a:lnTo>
                  <a:lnTo>
                    <a:pt x="76098" y="96545"/>
                  </a:lnTo>
                  <a:lnTo>
                    <a:pt x="76517" y="96545"/>
                  </a:lnTo>
                  <a:lnTo>
                    <a:pt x="76517" y="96735"/>
                  </a:lnTo>
                  <a:lnTo>
                    <a:pt x="79654" y="96735"/>
                  </a:lnTo>
                  <a:lnTo>
                    <a:pt x="79654" y="96545"/>
                  </a:lnTo>
                  <a:lnTo>
                    <a:pt x="80073" y="96545"/>
                  </a:lnTo>
                  <a:lnTo>
                    <a:pt x="80073" y="96291"/>
                  </a:lnTo>
                  <a:lnTo>
                    <a:pt x="80492" y="95872"/>
                  </a:lnTo>
                  <a:lnTo>
                    <a:pt x="81343" y="95643"/>
                  </a:lnTo>
                  <a:lnTo>
                    <a:pt x="81546" y="95008"/>
                  </a:lnTo>
                  <a:lnTo>
                    <a:pt x="82181" y="94551"/>
                  </a:lnTo>
                  <a:lnTo>
                    <a:pt x="82181" y="94132"/>
                  </a:lnTo>
                  <a:lnTo>
                    <a:pt x="82384" y="94132"/>
                  </a:lnTo>
                  <a:lnTo>
                    <a:pt x="82384" y="93268"/>
                  </a:lnTo>
                  <a:lnTo>
                    <a:pt x="82588" y="93268"/>
                  </a:lnTo>
                  <a:lnTo>
                    <a:pt x="82588" y="91782"/>
                  </a:lnTo>
                  <a:close/>
                </a:path>
                <a:path w="92710" h="238760">
                  <a:moveTo>
                    <a:pt x="90779" y="173062"/>
                  </a:moveTo>
                  <a:lnTo>
                    <a:pt x="90576" y="173062"/>
                  </a:lnTo>
                  <a:lnTo>
                    <a:pt x="90576" y="172199"/>
                  </a:lnTo>
                  <a:lnTo>
                    <a:pt x="90347" y="172199"/>
                  </a:lnTo>
                  <a:lnTo>
                    <a:pt x="90131" y="171323"/>
                  </a:lnTo>
                  <a:lnTo>
                    <a:pt x="89941" y="171323"/>
                  </a:lnTo>
                  <a:lnTo>
                    <a:pt x="89941" y="171107"/>
                  </a:lnTo>
                  <a:lnTo>
                    <a:pt x="89941" y="170878"/>
                  </a:lnTo>
                  <a:lnTo>
                    <a:pt x="89522" y="170878"/>
                  </a:lnTo>
                  <a:lnTo>
                    <a:pt x="89522" y="170662"/>
                  </a:lnTo>
                  <a:lnTo>
                    <a:pt x="89090" y="170662"/>
                  </a:lnTo>
                  <a:lnTo>
                    <a:pt x="88887" y="170205"/>
                  </a:lnTo>
                  <a:lnTo>
                    <a:pt x="87833" y="170014"/>
                  </a:lnTo>
                  <a:lnTo>
                    <a:pt x="87833" y="169786"/>
                  </a:lnTo>
                  <a:lnTo>
                    <a:pt x="87414" y="169786"/>
                  </a:lnTo>
                  <a:lnTo>
                    <a:pt x="87414" y="169570"/>
                  </a:lnTo>
                  <a:lnTo>
                    <a:pt x="86575" y="169570"/>
                  </a:lnTo>
                  <a:lnTo>
                    <a:pt x="86575" y="169786"/>
                  </a:lnTo>
                  <a:lnTo>
                    <a:pt x="85318" y="170014"/>
                  </a:lnTo>
                  <a:lnTo>
                    <a:pt x="85318" y="170205"/>
                  </a:lnTo>
                  <a:lnTo>
                    <a:pt x="84683" y="170434"/>
                  </a:lnTo>
                  <a:lnTo>
                    <a:pt x="84899" y="166738"/>
                  </a:lnTo>
                  <a:lnTo>
                    <a:pt x="90131" y="166738"/>
                  </a:lnTo>
                  <a:lnTo>
                    <a:pt x="90131" y="165227"/>
                  </a:lnTo>
                  <a:lnTo>
                    <a:pt x="83019" y="165227"/>
                  </a:lnTo>
                  <a:lnTo>
                    <a:pt x="83019" y="169138"/>
                  </a:lnTo>
                  <a:lnTo>
                    <a:pt x="82816" y="169138"/>
                  </a:lnTo>
                  <a:lnTo>
                    <a:pt x="82816" y="172834"/>
                  </a:lnTo>
                  <a:lnTo>
                    <a:pt x="84683" y="172834"/>
                  </a:lnTo>
                  <a:lnTo>
                    <a:pt x="84899" y="172199"/>
                  </a:lnTo>
                  <a:lnTo>
                    <a:pt x="85318" y="171945"/>
                  </a:lnTo>
                  <a:lnTo>
                    <a:pt x="85318" y="171526"/>
                  </a:lnTo>
                  <a:lnTo>
                    <a:pt x="86156" y="171323"/>
                  </a:lnTo>
                  <a:lnTo>
                    <a:pt x="86156" y="171107"/>
                  </a:lnTo>
                  <a:lnTo>
                    <a:pt x="87198" y="171107"/>
                  </a:lnTo>
                  <a:lnTo>
                    <a:pt x="87198" y="171323"/>
                  </a:lnTo>
                  <a:lnTo>
                    <a:pt x="87833" y="171323"/>
                  </a:lnTo>
                  <a:lnTo>
                    <a:pt x="88671" y="172618"/>
                  </a:lnTo>
                  <a:lnTo>
                    <a:pt x="88671" y="173291"/>
                  </a:lnTo>
                  <a:lnTo>
                    <a:pt x="88887" y="173291"/>
                  </a:lnTo>
                  <a:lnTo>
                    <a:pt x="88887" y="174358"/>
                  </a:lnTo>
                  <a:lnTo>
                    <a:pt x="88671" y="174358"/>
                  </a:lnTo>
                  <a:lnTo>
                    <a:pt x="88671" y="175247"/>
                  </a:lnTo>
                  <a:lnTo>
                    <a:pt x="88468" y="175247"/>
                  </a:lnTo>
                  <a:lnTo>
                    <a:pt x="88468" y="175641"/>
                  </a:lnTo>
                  <a:lnTo>
                    <a:pt x="88049" y="176085"/>
                  </a:lnTo>
                  <a:lnTo>
                    <a:pt x="87198" y="176314"/>
                  </a:lnTo>
                  <a:lnTo>
                    <a:pt x="87198" y="176530"/>
                  </a:lnTo>
                  <a:lnTo>
                    <a:pt x="85940" y="176530"/>
                  </a:lnTo>
                  <a:lnTo>
                    <a:pt x="85940" y="176314"/>
                  </a:lnTo>
                  <a:lnTo>
                    <a:pt x="85521" y="176314"/>
                  </a:lnTo>
                  <a:lnTo>
                    <a:pt x="85521" y="176085"/>
                  </a:lnTo>
                  <a:lnTo>
                    <a:pt x="85115" y="176085"/>
                  </a:lnTo>
                  <a:lnTo>
                    <a:pt x="84683" y="175247"/>
                  </a:lnTo>
                  <a:lnTo>
                    <a:pt x="84683" y="174802"/>
                  </a:lnTo>
                  <a:lnTo>
                    <a:pt x="82588" y="174802"/>
                  </a:lnTo>
                  <a:lnTo>
                    <a:pt x="82588" y="175450"/>
                  </a:lnTo>
                  <a:lnTo>
                    <a:pt x="82816" y="175450"/>
                  </a:lnTo>
                  <a:lnTo>
                    <a:pt x="82816" y="176314"/>
                  </a:lnTo>
                  <a:lnTo>
                    <a:pt x="83019" y="176314"/>
                  </a:lnTo>
                  <a:lnTo>
                    <a:pt x="83654" y="177431"/>
                  </a:lnTo>
                  <a:lnTo>
                    <a:pt x="84061" y="177431"/>
                  </a:lnTo>
                  <a:lnTo>
                    <a:pt x="84061" y="177622"/>
                  </a:lnTo>
                  <a:lnTo>
                    <a:pt x="84480" y="177622"/>
                  </a:lnTo>
                  <a:lnTo>
                    <a:pt x="84683" y="178054"/>
                  </a:lnTo>
                  <a:lnTo>
                    <a:pt x="88049" y="178054"/>
                  </a:lnTo>
                  <a:lnTo>
                    <a:pt x="88049" y="177850"/>
                  </a:lnTo>
                  <a:lnTo>
                    <a:pt x="88468" y="177850"/>
                  </a:lnTo>
                  <a:lnTo>
                    <a:pt x="88468" y="177622"/>
                  </a:lnTo>
                  <a:lnTo>
                    <a:pt x="88887" y="177177"/>
                  </a:lnTo>
                  <a:lnTo>
                    <a:pt x="89725" y="176961"/>
                  </a:lnTo>
                  <a:lnTo>
                    <a:pt x="89941" y="176314"/>
                  </a:lnTo>
                  <a:lnTo>
                    <a:pt x="90347" y="176085"/>
                  </a:lnTo>
                  <a:lnTo>
                    <a:pt x="90347" y="175641"/>
                  </a:lnTo>
                  <a:lnTo>
                    <a:pt x="90576" y="175641"/>
                  </a:lnTo>
                  <a:lnTo>
                    <a:pt x="90576" y="174574"/>
                  </a:lnTo>
                  <a:lnTo>
                    <a:pt x="90779" y="174574"/>
                  </a:lnTo>
                  <a:lnTo>
                    <a:pt x="90779" y="173062"/>
                  </a:lnTo>
                  <a:close/>
                </a:path>
                <a:path w="92710" h="238760">
                  <a:moveTo>
                    <a:pt x="90982" y="196977"/>
                  </a:moveTo>
                  <a:lnTo>
                    <a:pt x="85115" y="196977"/>
                  </a:lnTo>
                  <a:lnTo>
                    <a:pt x="90779" y="190868"/>
                  </a:lnTo>
                  <a:lnTo>
                    <a:pt x="90779" y="187629"/>
                  </a:lnTo>
                  <a:lnTo>
                    <a:pt x="89725" y="186309"/>
                  </a:lnTo>
                  <a:lnTo>
                    <a:pt x="85737" y="185661"/>
                  </a:lnTo>
                  <a:lnTo>
                    <a:pt x="84480" y="186512"/>
                  </a:lnTo>
                  <a:lnTo>
                    <a:pt x="83426" y="189141"/>
                  </a:lnTo>
                  <a:lnTo>
                    <a:pt x="85115" y="189141"/>
                  </a:lnTo>
                  <a:lnTo>
                    <a:pt x="85318" y="188264"/>
                  </a:lnTo>
                  <a:lnTo>
                    <a:pt x="87198" y="186982"/>
                  </a:lnTo>
                  <a:lnTo>
                    <a:pt x="88887" y="187820"/>
                  </a:lnTo>
                  <a:lnTo>
                    <a:pt x="88887" y="190233"/>
                  </a:lnTo>
                  <a:lnTo>
                    <a:pt x="83223" y="196748"/>
                  </a:lnTo>
                  <a:lnTo>
                    <a:pt x="83223" y="198488"/>
                  </a:lnTo>
                  <a:lnTo>
                    <a:pt x="90982" y="198488"/>
                  </a:lnTo>
                  <a:lnTo>
                    <a:pt x="90982" y="196977"/>
                  </a:lnTo>
                  <a:close/>
                </a:path>
                <a:path w="92710" h="238760">
                  <a:moveTo>
                    <a:pt x="91821" y="205879"/>
                  </a:moveTo>
                  <a:lnTo>
                    <a:pt x="84683" y="205879"/>
                  </a:lnTo>
                  <a:lnTo>
                    <a:pt x="84683" y="207835"/>
                  </a:lnTo>
                  <a:lnTo>
                    <a:pt x="84480" y="207835"/>
                  </a:lnTo>
                  <a:lnTo>
                    <a:pt x="84480" y="211734"/>
                  </a:lnTo>
                  <a:lnTo>
                    <a:pt x="84277" y="211734"/>
                  </a:lnTo>
                  <a:lnTo>
                    <a:pt x="84277" y="213741"/>
                  </a:lnTo>
                  <a:lnTo>
                    <a:pt x="86156" y="213741"/>
                  </a:lnTo>
                  <a:lnTo>
                    <a:pt x="86372" y="213067"/>
                  </a:lnTo>
                  <a:lnTo>
                    <a:pt x="86779" y="212852"/>
                  </a:lnTo>
                  <a:lnTo>
                    <a:pt x="86779" y="212382"/>
                  </a:lnTo>
                  <a:lnTo>
                    <a:pt x="87617" y="212178"/>
                  </a:lnTo>
                  <a:lnTo>
                    <a:pt x="87617" y="211975"/>
                  </a:lnTo>
                  <a:lnTo>
                    <a:pt x="91605" y="211975"/>
                  </a:lnTo>
                  <a:lnTo>
                    <a:pt x="91401" y="211531"/>
                  </a:lnTo>
                  <a:lnTo>
                    <a:pt x="90982" y="211531"/>
                  </a:lnTo>
                  <a:lnTo>
                    <a:pt x="90779" y="211086"/>
                  </a:lnTo>
                  <a:lnTo>
                    <a:pt x="90347" y="211086"/>
                  </a:lnTo>
                  <a:lnTo>
                    <a:pt x="90131" y="210667"/>
                  </a:lnTo>
                  <a:lnTo>
                    <a:pt x="89090" y="210667"/>
                  </a:lnTo>
                  <a:lnTo>
                    <a:pt x="89090" y="210439"/>
                  </a:lnTo>
                  <a:lnTo>
                    <a:pt x="87414" y="210439"/>
                  </a:lnTo>
                  <a:lnTo>
                    <a:pt x="87414" y="210667"/>
                  </a:lnTo>
                  <a:lnTo>
                    <a:pt x="86156" y="211315"/>
                  </a:lnTo>
                  <a:lnTo>
                    <a:pt x="86372" y="207645"/>
                  </a:lnTo>
                  <a:lnTo>
                    <a:pt x="91821" y="207645"/>
                  </a:lnTo>
                  <a:lnTo>
                    <a:pt x="91821" y="205879"/>
                  </a:lnTo>
                  <a:close/>
                </a:path>
                <a:path w="92710" h="238760">
                  <a:moveTo>
                    <a:pt x="91821" y="152628"/>
                  </a:moveTo>
                  <a:lnTo>
                    <a:pt x="91605" y="152628"/>
                  </a:lnTo>
                  <a:lnTo>
                    <a:pt x="91605" y="151752"/>
                  </a:lnTo>
                  <a:lnTo>
                    <a:pt x="91401" y="151752"/>
                  </a:lnTo>
                  <a:lnTo>
                    <a:pt x="91401" y="151307"/>
                  </a:lnTo>
                  <a:lnTo>
                    <a:pt x="91186" y="151307"/>
                  </a:lnTo>
                  <a:lnTo>
                    <a:pt x="90982" y="150660"/>
                  </a:lnTo>
                  <a:lnTo>
                    <a:pt x="90779" y="150660"/>
                  </a:lnTo>
                  <a:lnTo>
                    <a:pt x="90779" y="150418"/>
                  </a:lnTo>
                  <a:lnTo>
                    <a:pt x="90347" y="150418"/>
                  </a:lnTo>
                  <a:lnTo>
                    <a:pt x="90131" y="149999"/>
                  </a:lnTo>
                  <a:lnTo>
                    <a:pt x="89725" y="149999"/>
                  </a:lnTo>
                  <a:lnTo>
                    <a:pt x="89522" y="149567"/>
                  </a:lnTo>
                  <a:lnTo>
                    <a:pt x="88887" y="149567"/>
                  </a:lnTo>
                  <a:lnTo>
                    <a:pt x="88887" y="149352"/>
                  </a:lnTo>
                  <a:lnTo>
                    <a:pt x="88252" y="149352"/>
                  </a:lnTo>
                  <a:lnTo>
                    <a:pt x="88252" y="149148"/>
                  </a:lnTo>
                  <a:lnTo>
                    <a:pt x="87414" y="149148"/>
                  </a:lnTo>
                  <a:lnTo>
                    <a:pt x="87414" y="149352"/>
                  </a:lnTo>
                  <a:lnTo>
                    <a:pt x="86156" y="149567"/>
                  </a:lnTo>
                  <a:lnTo>
                    <a:pt x="86156" y="149771"/>
                  </a:lnTo>
                  <a:lnTo>
                    <a:pt x="85521" y="149999"/>
                  </a:lnTo>
                  <a:lnTo>
                    <a:pt x="85737" y="146329"/>
                  </a:lnTo>
                  <a:lnTo>
                    <a:pt x="91186" y="146329"/>
                  </a:lnTo>
                  <a:lnTo>
                    <a:pt x="91186" y="144780"/>
                  </a:lnTo>
                  <a:lnTo>
                    <a:pt x="84061" y="144780"/>
                  </a:lnTo>
                  <a:lnTo>
                    <a:pt x="84061" y="146748"/>
                  </a:lnTo>
                  <a:lnTo>
                    <a:pt x="83858" y="146748"/>
                  </a:lnTo>
                  <a:lnTo>
                    <a:pt x="83858" y="150418"/>
                  </a:lnTo>
                  <a:lnTo>
                    <a:pt x="83654" y="150418"/>
                  </a:lnTo>
                  <a:lnTo>
                    <a:pt x="83654" y="152400"/>
                  </a:lnTo>
                  <a:lnTo>
                    <a:pt x="85521" y="152400"/>
                  </a:lnTo>
                  <a:lnTo>
                    <a:pt x="85737" y="151752"/>
                  </a:lnTo>
                  <a:lnTo>
                    <a:pt x="86156" y="151536"/>
                  </a:lnTo>
                  <a:lnTo>
                    <a:pt x="86156" y="151091"/>
                  </a:lnTo>
                  <a:lnTo>
                    <a:pt x="86995" y="150888"/>
                  </a:lnTo>
                  <a:lnTo>
                    <a:pt x="86995" y="150660"/>
                  </a:lnTo>
                  <a:lnTo>
                    <a:pt x="88049" y="150660"/>
                  </a:lnTo>
                  <a:lnTo>
                    <a:pt x="88049" y="150888"/>
                  </a:lnTo>
                  <a:lnTo>
                    <a:pt x="88671" y="150888"/>
                  </a:lnTo>
                  <a:lnTo>
                    <a:pt x="88671" y="151091"/>
                  </a:lnTo>
                  <a:lnTo>
                    <a:pt x="89090" y="151091"/>
                  </a:lnTo>
                  <a:lnTo>
                    <a:pt x="89522" y="151980"/>
                  </a:lnTo>
                  <a:lnTo>
                    <a:pt x="89522" y="152844"/>
                  </a:lnTo>
                  <a:lnTo>
                    <a:pt x="89725" y="152844"/>
                  </a:lnTo>
                  <a:lnTo>
                    <a:pt x="89725" y="154787"/>
                  </a:lnTo>
                  <a:lnTo>
                    <a:pt x="89522" y="154787"/>
                  </a:lnTo>
                  <a:lnTo>
                    <a:pt x="89522" y="155232"/>
                  </a:lnTo>
                  <a:lnTo>
                    <a:pt x="89090" y="155651"/>
                  </a:lnTo>
                  <a:lnTo>
                    <a:pt x="88671" y="155651"/>
                  </a:lnTo>
                  <a:lnTo>
                    <a:pt x="88671" y="155879"/>
                  </a:lnTo>
                  <a:lnTo>
                    <a:pt x="88049" y="155879"/>
                  </a:lnTo>
                  <a:lnTo>
                    <a:pt x="88049" y="156070"/>
                  </a:lnTo>
                  <a:lnTo>
                    <a:pt x="86372" y="156070"/>
                  </a:lnTo>
                  <a:lnTo>
                    <a:pt x="85521" y="154787"/>
                  </a:lnTo>
                  <a:lnTo>
                    <a:pt x="85521" y="154355"/>
                  </a:lnTo>
                  <a:lnTo>
                    <a:pt x="83426" y="154355"/>
                  </a:lnTo>
                  <a:lnTo>
                    <a:pt x="83426" y="154787"/>
                  </a:lnTo>
                  <a:lnTo>
                    <a:pt x="83654" y="154787"/>
                  </a:lnTo>
                  <a:lnTo>
                    <a:pt x="83654" y="155651"/>
                  </a:lnTo>
                  <a:lnTo>
                    <a:pt x="83858" y="155651"/>
                  </a:lnTo>
                  <a:lnTo>
                    <a:pt x="83858" y="156070"/>
                  </a:lnTo>
                  <a:lnTo>
                    <a:pt x="84061" y="156070"/>
                  </a:lnTo>
                  <a:lnTo>
                    <a:pt x="84683" y="156946"/>
                  </a:lnTo>
                  <a:lnTo>
                    <a:pt x="85115" y="156946"/>
                  </a:lnTo>
                  <a:lnTo>
                    <a:pt x="85318" y="157416"/>
                  </a:lnTo>
                  <a:lnTo>
                    <a:pt x="85737" y="157416"/>
                  </a:lnTo>
                  <a:lnTo>
                    <a:pt x="85737" y="157607"/>
                  </a:lnTo>
                  <a:lnTo>
                    <a:pt x="88887" y="157607"/>
                  </a:lnTo>
                  <a:lnTo>
                    <a:pt x="88887" y="157416"/>
                  </a:lnTo>
                  <a:lnTo>
                    <a:pt x="89306" y="157416"/>
                  </a:lnTo>
                  <a:lnTo>
                    <a:pt x="89306" y="157187"/>
                  </a:lnTo>
                  <a:lnTo>
                    <a:pt x="89725" y="156743"/>
                  </a:lnTo>
                  <a:lnTo>
                    <a:pt x="90576" y="156514"/>
                  </a:lnTo>
                  <a:lnTo>
                    <a:pt x="90576" y="156324"/>
                  </a:lnTo>
                  <a:lnTo>
                    <a:pt x="90982" y="156070"/>
                  </a:lnTo>
                  <a:lnTo>
                    <a:pt x="90982" y="155651"/>
                  </a:lnTo>
                  <a:lnTo>
                    <a:pt x="91605" y="155232"/>
                  </a:lnTo>
                  <a:lnTo>
                    <a:pt x="91605" y="154139"/>
                  </a:lnTo>
                  <a:lnTo>
                    <a:pt x="91821" y="154139"/>
                  </a:lnTo>
                  <a:lnTo>
                    <a:pt x="91821" y="152628"/>
                  </a:lnTo>
                  <a:close/>
                </a:path>
                <a:path w="92710" h="238760">
                  <a:moveTo>
                    <a:pt x="92024" y="234581"/>
                  </a:moveTo>
                  <a:lnTo>
                    <a:pt x="91401" y="232613"/>
                  </a:lnTo>
                  <a:lnTo>
                    <a:pt x="89522" y="231533"/>
                  </a:lnTo>
                  <a:lnTo>
                    <a:pt x="91821" y="229374"/>
                  </a:lnTo>
                  <a:lnTo>
                    <a:pt x="90982" y="226098"/>
                  </a:lnTo>
                  <a:lnTo>
                    <a:pt x="87833" y="225209"/>
                  </a:lnTo>
                  <a:lnTo>
                    <a:pt x="84899" y="226098"/>
                  </a:lnTo>
                  <a:lnTo>
                    <a:pt x="83858" y="228473"/>
                  </a:lnTo>
                  <a:lnTo>
                    <a:pt x="85737" y="228473"/>
                  </a:lnTo>
                  <a:lnTo>
                    <a:pt x="85940" y="227634"/>
                  </a:lnTo>
                  <a:lnTo>
                    <a:pt x="87833" y="226542"/>
                  </a:lnTo>
                  <a:lnTo>
                    <a:pt x="88887" y="226745"/>
                  </a:lnTo>
                  <a:lnTo>
                    <a:pt x="90131" y="228473"/>
                  </a:lnTo>
                  <a:lnTo>
                    <a:pt x="89090" y="230441"/>
                  </a:lnTo>
                  <a:lnTo>
                    <a:pt x="86995" y="230911"/>
                  </a:lnTo>
                  <a:lnTo>
                    <a:pt x="86779" y="232194"/>
                  </a:lnTo>
                  <a:lnTo>
                    <a:pt x="89306" y="232613"/>
                  </a:lnTo>
                  <a:lnTo>
                    <a:pt x="90347" y="234581"/>
                  </a:lnTo>
                  <a:lnTo>
                    <a:pt x="88887" y="236537"/>
                  </a:lnTo>
                  <a:lnTo>
                    <a:pt x="86156" y="236334"/>
                  </a:lnTo>
                  <a:lnTo>
                    <a:pt x="85521" y="234797"/>
                  </a:lnTo>
                  <a:lnTo>
                    <a:pt x="83654" y="234797"/>
                  </a:lnTo>
                  <a:lnTo>
                    <a:pt x="83858" y="235889"/>
                  </a:lnTo>
                  <a:lnTo>
                    <a:pt x="85940" y="238048"/>
                  </a:lnTo>
                  <a:lnTo>
                    <a:pt x="87833" y="238277"/>
                  </a:lnTo>
                  <a:lnTo>
                    <a:pt x="90982" y="237210"/>
                  </a:lnTo>
                  <a:lnTo>
                    <a:pt x="92024" y="234581"/>
                  </a:lnTo>
                  <a:close/>
                </a:path>
                <a:path w="92710" h="238760">
                  <a:moveTo>
                    <a:pt x="92240" y="212852"/>
                  </a:moveTo>
                  <a:lnTo>
                    <a:pt x="91605" y="211975"/>
                  </a:lnTo>
                  <a:lnTo>
                    <a:pt x="88671" y="212178"/>
                  </a:lnTo>
                  <a:lnTo>
                    <a:pt x="89522" y="212178"/>
                  </a:lnTo>
                  <a:lnTo>
                    <a:pt x="90576" y="215036"/>
                  </a:lnTo>
                  <a:lnTo>
                    <a:pt x="90131" y="215684"/>
                  </a:lnTo>
                  <a:lnTo>
                    <a:pt x="89941" y="216738"/>
                  </a:lnTo>
                  <a:lnTo>
                    <a:pt x="87414" y="217411"/>
                  </a:lnTo>
                  <a:lnTo>
                    <a:pt x="86156" y="215684"/>
                  </a:lnTo>
                  <a:lnTo>
                    <a:pt x="84061" y="215684"/>
                  </a:lnTo>
                  <a:lnTo>
                    <a:pt x="85318" y="218287"/>
                  </a:lnTo>
                  <a:lnTo>
                    <a:pt x="86372" y="218897"/>
                  </a:lnTo>
                  <a:lnTo>
                    <a:pt x="89941" y="218706"/>
                  </a:lnTo>
                  <a:lnTo>
                    <a:pt x="92240" y="216319"/>
                  </a:lnTo>
                  <a:lnTo>
                    <a:pt x="92240" y="212852"/>
                  </a:lnTo>
                  <a:close/>
                </a:path>
                <a:path w="92710" h="238760">
                  <a:moveTo>
                    <a:pt x="92456" y="91782"/>
                  </a:moveTo>
                  <a:lnTo>
                    <a:pt x="92240" y="91782"/>
                  </a:lnTo>
                  <a:lnTo>
                    <a:pt x="92240" y="90639"/>
                  </a:lnTo>
                  <a:lnTo>
                    <a:pt x="92024" y="90639"/>
                  </a:lnTo>
                  <a:lnTo>
                    <a:pt x="92024" y="90220"/>
                  </a:lnTo>
                  <a:lnTo>
                    <a:pt x="91821" y="90220"/>
                  </a:lnTo>
                  <a:lnTo>
                    <a:pt x="91605" y="89789"/>
                  </a:lnTo>
                  <a:lnTo>
                    <a:pt x="91401" y="89344"/>
                  </a:lnTo>
                  <a:lnTo>
                    <a:pt x="90982" y="89344"/>
                  </a:lnTo>
                  <a:lnTo>
                    <a:pt x="90779" y="88925"/>
                  </a:lnTo>
                  <a:lnTo>
                    <a:pt x="90347" y="88925"/>
                  </a:lnTo>
                  <a:lnTo>
                    <a:pt x="90131" y="88455"/>
                  </a:lnTo>
                  <a:lnTo>
                    <a:pt x="89090" y="88455"/>
                  </a:lnTo>
                  <a:lnTo>
                    <a:pt x="89090" y="88252"/>
                  </a:lnTo>
                  <a:lnTo>
                    <a:pt x="87833" y="88252"/>
                  </a:lnTo>
                  <a:lnTo>
                    <a:pt x="87833" y="88455"/>
                  </a:lnTo>
                  <a:lnTo>
                    <a:pt x="86779" y="88455"/>
                  </a:lnTo>
                  <a:lnTo>
                    <a:pt x="86779" y="88696"/>
                  </a:lnTo>
                  <a:lnTo>
                    <a:pt x="86156" y="89154"/>
                  </a:lnTo>
                  <a:lnTo>
                    <a:pt x="86372" y="85432"/>
                  </a:lnTo>
                  <a:lnTo>
                    <a:pt x="91821" y="85432"/>
                  </a:lnTo>
                  <a:lnTo>
                    <a:pt x="91821" y="83693"/>
                  </a:lnTo>
                  <a:lnTo>
                    <a:pt x="84683" y="83693"/>
                  </a:lnTo>
                  <a:lnTo>
                    <a:pt x="84683" y="85648"/>
                  </a:lnTo>
                  <a:lnTo>
                    <a:pt x="84480" y="85648"/>
                  </a:lnTo>
                  <a:lnTo>
                    <a:pt x="84480" y="89573"/>
                  </a:lnTo>
                  <a:lnTo>
                    <a:pt x="84277" y="89573"/>
                  </a:lnTo>
                  <a:lnTo>
                    <a:pt x="84277" y="91528"/>
                  </a:lnTo>
                  <a:lnTo>
                    <a:pt x="86156" y="91528"/>
                  </a:lnTo>
                  <a:lnTo>
                    <a:pt x="86372" y="90881"/>
                  </a:lnTo>
                  <a:lnTo>
                    <a:pt x="86779" y="90639"/>
                  </a:lnTo>
                  <a:lnTo>
                    <a:pt x="86779" y="90220"/>
                  </a:lnTo>
                  <a:lnTo>
                    <a:pt x="87617" y="89992"/>
                  </a:lnTo>
                  <a:lnTo>
                    <a:pt x="87617" y="89789"/>
                  </a:lnTo>
                  <a:lnTo>
                    <a:pt x="88887" y="89789"/>
                  </a:lnTo>
                  <a:lnTo>
                    <a:pt x="88887" y="89992"/>
                  </a:lnTo>
                  <a:lnTo>
                    <a:pt x="89522" y="89992"/>
                  </a:lnTo>
                  <a:lnTo>
                    <a:pt x="90347" y="91313"/>
                  </a:lnTo>
                  <a:lnTo>
                    <a:pt x="90347" y="91948"/>
                  </a:lnTo>
                  <a:lnTo>
                    <a:pt x="90576" y="91948"/>
                  </a:lnTo>
                  <a:lnTo>
                    <a:pt x="90576" y="92849"/>
                  </a:lnTo>
                  <a:lnTo>
                    <a:pt x="90347" y="92849"/>
                  </a:lnTo>
                  <a:lnTo>
                    <a:pt x="90347" y="93459"/>
                  </a:lnTo>
                  <a:lnTo>
                    <a:pt x="90131" y="93459"/>
                  </a:lnTo>
                  <a:lnTo>
                    <a:pt x="90131" y="94132"/>
                  </a:lnTo>
                  <a:lnTo>
                    <a:pt x="89941" y="94132"/>
                  </a:lnTo>
                  <a:lnTo>
                    <a:pt x="89941" y="94551"/>
                  </a:lnTo>
                  <a:lnTo>
                    <a:pt x="89090" y="95008"/>
                  </a:lnTo>
                  <a:lnTo>
                    <a:pt x="88671" y="95008"/>
                  </a:lnTo>
                  <a:lnTo>
                    <a:pt x="88671" y="95250"/>
                  </a:lnTo>
                  <a:lnTo>
                    <a:pt x="87617" y="95250"/>
                  </a:lnTo>
                  <a:lnTo>
                    <a:pt x="87617" y="95008"/>
                  </a:lnTo>
                  <a:lnTo>
                    <a:pt x="86995" y="95008"/>
                  </a:lnTo>
                  <a:lnTo>
                    <a:pt x="86156" y="93687"/>
                  </a:lnTo>
                  <a:lnTo>
                    <a:pt x="86156" y="93459"/>
                  </a:lnTo>
                  <a:lnTo>
                    <a:pt x="84277" y="93459"/>
                  </a:lnTo>
                  <a:lnTo>
                    <a:pt x="84277" y="94132"/>
                  </a:lnTo>
                  <a:lnTo>
                    <a:pt x="84480" y="94132"/>
                  </a:lnTo>
                  <a:lnTo>
                    <a:pt x="84480" y="95008"/>
                  </a:lnTo>
                  <a:lnTo>
                    <a:pt x="84683" y="95008"/>
                  </a:lnTo>
                  <a:lnTo>
                    <a:pt x="85318" y="96088"/>
                  </a:lnTo>
                  <a:lnTo>
                    <a:pt x="85737" y="96088"/>
                  </a:lnTo>
                  <a:lnTo>
                    <a:pt x="85940" y="96545"/>
                  </a:lnTo>
                  <a:lnTo>
                    <a:pt x="86372" y="96545"/>
                  </a:lnTo>
                  <a:lnTo>
                    <a:pt x="86372" y="96735"/>
                  </a:lnTo>
                  <a:lnTo>
                    <a:pt x="89522" y="96735"/>
                  </a:lnTo>
                  <a:lnTo>
                    <a:pt x="89522" y="96545"/>
                  </a:lnTo>
                  <a:lnTo>
                    <a:pt x="89941" y="96545"/>
                  </a:lnTo>
                  <a:lnTo>
                    <a:pt x="89941" y="96291"/>
                  </a:lnTo>
                  <a:lnTo>
                    <a:pt x="90347" y="95872"/>
                  </a:lnTo>
                  <a:lnTo>
                    <a:pt x="91186" y="95643"/>
                  </a:lnTo>
                  <a:lnTo>
                    <a:pt x="91401" y="95008"/>
                  </a:lnTo>
                  <a:lnTo>
                    <a:pt x="92024" y="94551"/>
                  </a:lnTo>
                  <a:lnTo>
                    <a:pt x="92024" y="94132"/>
                  </a:lnTo>
                  <a:lnTo>
                    <a:pt x="92240" y="94132"/>
                  </a:lnTo>
                  <a:lnTo>
                    <a:pt x="92240" y="93268"/>
                  </a:lnTo>
                  <a:lnTo>
                    <a:pt x="92456" y="93268"/>
                  </a:lnTo>
                  <a:lnTo>
                    <a:pt x="92456" y="917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335779" y="4333773"/>
              <a:ext cx="43815" cy="16510"/>
            </a:xfrm>
            <a:custGeom>
              <a:avLst/>
              <a:gdLst/>
              <a:ahLst/>
              <a:cxnLst/>
              <a:rect l="l" t="t" r="r" b="b"/>
              <a:pathLst>
                <a:path w="43814" h="16510">
                  <a:moveTo>
                    <a:pt x="43814" y="0"/>
                  </a:moveTo>
                  <a:lnTo>
                    <a:pt x="0" y="0"/>
                  </a:lnTo>
                  <a:lnTo>
                    <a:pt x="0" y="16103"/>
                  </a:lnTo>
                  <a:lnTo>
                    <a:pt x="43814" y="16103"/>
                  </a:lnTo>
                  <a:lnTo>
                    <a:pt x="43814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335779" y="4333773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722" y="0"/>
                  </a:moveTo>
                  <a:lnTo>
                    <a:pt x="0" y="0"/>
                  </a:lnTo>
                  <a:lnTo>
                    <a:pt x="0" y="16103"/>
                  </a:lnTo>
                  <a:lnTo>
                    <a:pt x="15722" y="16103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00385" y="4652937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47155" y="0"/>
                  </a:moveTo>
                  <a:lnTo>
                    <a:pt x="0" y="0"/>
                  </a:lnTo>
                  <a:lnTo>
                    <a:pt x="0" y="96964"/>
                  </a:lnTo>
                  <a:lnTo>
                    <a:pt x="47155" y="96964"/>
                  </a:lnTo>
                  <a:lnTo>
                    <a:pt x="4715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108132" y="4672507"/>
              <a:ext cx="40005" cy="60325"/>
            </a:xfrm>
            <a:custGeom>
              <a:avLst/>
              <a:gdLst/>
              <a:ahLst/>
              <a:cxnLst/>
              <a:rect l="l" t="t" r="r" b="b"/>
              <a:pathLst>
                <a:path w="40004" h="60325">
                  <a:moveTo>
                    <a:pt x="419" y="18262"/>
                  </a:moveTo>
                  <a:lnTo>
                    <a:pt x="12992" y="0"/>
                  </a:lnTo>
                  <a:lnTo>
                    <a:pt x="39408" y="0"/>
                  </a:lnTo>
                </a:path>
                <a:path w="40004" h="60325">
                  <a:moveTo>
                    <a:pt x="7340" y="24777"/>
                  </a:moveTo>
                  <a:lnTo>
                    <a:pt x="20764" y="20002"/>
                  </a:lnTo>
                  <a:lnTo>
                    <a:pt x="39408" y="20002"/>
                  </a:lnTo>
                </a:path>
                <a:path w="40004" h="60325">
                  <a:moveTo>
                    <a:pt x="0" y="41744"/>
                  </a:moveTo>
                  <a:lnTo>
                    <a:pt x="12788" y="60223"/>
                  </a:lnTo>
                  <a:lnTo>
                    <a:pt x="39408" y="60223"/>
                  </a:lnTo>
                </a:path>
                <a:path w="40004" h="60325">
                  <a:moveTo>
                    <a:pt x="6921" y="35229"/>
                  </a:moveTo>
                  <a:lnTo>
                    <a:pt x="20548" y="40208"/>
                  </a:lnTo>
                  <a:lnTo>
                    <a:pt x="39408" y="4020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053420" y="4652937"/>
              <a:ext cx="46990" cy="97155"/>
            </a:xfrm>
            <a:custGeom>
              <a:avLst/>
              <a:gdLst/>
              <a:ahLst/>
              <a:cxnLst/>
              <a:rect l="l" t="t" r="r" b="b"/>
              <a:pathLst>
                <a:path w="46989" h="97154">
                  <a:moveTo>
                    <a:pt x="46964" y="0"/>
                  </a:moveTo>
                  <a:lnTo>
                    <a:pt x="0" y="0"/>
                  </a:lnTo>
                  <a:lnTo>
                    <a:pt x="0" y="96964"/>
                  </a:lnTo>
                  <a:lnTo>
                    <a:pt x="46964" y="96964"/>
                  </a:lnTo>
                  <a:lnTo>
                    <a:pt x="46964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053420" y="4652937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38989" y="37833"/>
                  </a:moveTo>
                  <a:lnTo>
                    <a:pt x="36055" y="33489"/>
                  </a:lnTo>
                  <a:lnTo>
                    <a:pt x="35852" y="33489"/>
                  </a:lnTo>
                  <a:lnTo>
                    <a:pt x="26428" y="19570"/>
                  </a:lnTo>
                  <a:lnTo>
                    <a:pt x="0" y="19570"/>
                  </a:lnTo>
                </a:path>
                <a:path w="47625" h="97154">
                  <a:moveTo>
                    <a:pt x="46964" y="39573"/>
                  </a:moveTo>
                  <a:lnTo>
                    <a:pt x="46964" y="0"/>
                  </a:lnTo>
                </a:path>
                <a:path w="47625" h="97154">
                  <a:moveTo>
                    <a:pt x="39420" y="61315"/>
                  </a:moveTo>
                  <a:lnTo>
                    <a:pt x="26619" y="79794"/>
                  </a:lnTo>
                  <a:lnTo>
                    <a:pt x="0" y="79794"/>
                  </a:lnTo>
                </a:path>
                <a:path w="47625" h="97154">
                  <a:moveTo>
                    <a:pt x="32499" y="54800"/>
                  </a:moveTo>
                  <a:lnTo>
                    <a:pt x="18872" y="59778"/>
                  </a:lnTo>
                  <a:lnTo>
                    <a:pt x="0" y="59778"/>
                  </a:lnTo>
                </a:path>
                <a:path w="47625" h="97154">
                  <a:moveTo>
                    <a:pt x="47167" y="59778"/>
                  </a:moveTo>
                  <a:lnTo>
                    <a:pt x="47167" y="96964"/>
                  </a:lnTo>
                </a:path>
                <a:path w="47625" h="97154">
                  <a:moveTo>
                    <a:pt x="32067" y="44348"/>
                  </a:moveTo>
                  <a:lnTo>
                    <a:pt x="18656" y="39573"/>
                  </a:lnTo>
                  <a:lnTo>
                    <a:pt x="0" y="39573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054259" y="4530750"/>
              <a:ext cx="351790" cy="218440"/>
            </a:xfrm>
            <a:custGeom>
              <a:avLst/>
              <a:gdLst/>
              <a:ahLst/>
              <a:cxnLst/>
              <a:rect l="l" t="t" r="r" b="b"/>
              <a:pathLst>
                <a:path w="351789" h="218439">
                  <a:moveTo>
                    <a:pt x="4622" y="104152"/>
                  </a:moveTo>
                  <a:lnTo>
                    <a:pt x="2933" y="104152"/>
                  </a:lnTo>
                  <a:lnTo>
                    <a:pt x="215" y="117398"/>
                  </a:lnTo>
                  <a:lnTo>
                    <a:pt x="1892" y="117398"/>
                  </a:lnTo>
                  <a:lnTo>
                    <a:pt x="4622" y="104152"/>
                  </a:lnTo>
                  <a:close/>
                </a:path>
                <a:path w="351789" h="218439">
                  <a:moveTo>
                    <a:pt x="6908" y="127203"/>
                  </a:moveTo>
                  <a:lnTo>
                    <a:pt x="6515" y="126758"/>
                  </a:lnTo>
                  <a:lnTo>
                    <a:pt x="6515" y="126555"/>
                  </a:lnTo>
                  <a:lnTo>
                    <a:pt x="5461" y="125971"/>
                  </a:lnTo>
                  <a:lnTo>
                    <a:pt x="5461" y="128270"/>
                  </a:lnTo>
                  <a:lnTo>
                    <a:pt x="5029" y="135013"/>
                  </a:lnTo>
                  <a:lnTo>
                    <a:pt x="2933" y="135458"/>
                  </a:lnTo>
                  <a:lnTo>
                    <a:pt x="1892" y="134366"/>
                  </a:lnTo>
                  <a:lnTo>
                    <a:pt x="1892" y="127647"/>
                  </a:lnTo>
                  <a:lnTo>
                    <a:pt x="2933" y="126555"/>
                  </a:lnTo>
                  <a:lnTo>
                    <a:pt x="4191" y="126555"/>
                  </a:lnTo>
                  <a:lnTo>
                    <a:pt x="5461" y="128270"/>
                  </a:lnTo>
                  <a:lnTo>
                    <a:pt x="5461" y="125971"/>
                  </a:lnTo>
                  <a:lnTo>
                    <a:pt x="4191" y="125247"/>
                  </a:lnTo>
                  <a:lnTo>
                    <a:pt x="1676" y="125882"/>
                  </a:lnTo>
                  <a:lnTo>
                    <a:pt x="431" y="127203"/>
                  </a:lnTo>
                  <a:lnTo>
                    <a:pt x="431" y="134569"/>
                  </a:lnTo>
                  <a:lnTo>
                    <a:pt x="635" y="134569"/>
                  </a:lnTo>
                  <a:lnTo>
                    <a:pt x="1257" y="136105"/>
                  </a:lnTo>
                  <a:lnTo>
                    <a:pt x="5029" y="136550"/>
                  </a:lnTo>
                  <a:lnTo>
                    <a:pt x="5969" y="135458"/>
                  </a:lnTo>
                  <a:lnTo>
                    <a:pt x="6908" y="134366"/>
                  </a:lnTo>
                  <a:lnTo>
                    <a:pt x="6908" y="127203"/>
                  </a:lnTo>
                  <a:close/>
                </a:path>
                <a:path w="351789" h="218439">
                  <a:moveTo>
                    <a:pt x="7747" y="185889"/>
                  </a:moveTo>
                  <a:lnTo>
                    <a:pt x="6070" y="185889"/>
                  </a:lnTo>
                  <a:lnTo>
                    <a:pt x="6070" y="186105"/>
                  </a:lnTo>
                  <a:lnTo>
                    <a:pt x="3987" y="187655"/>
                  </a:lnTo>
                  <a:lnTo>
                    <a:pt x="3568" y="188074"/>
                  </a:lnTo>
                  <a:lnTo>
                    <a:pt x="3149" y="188074"/>
                  </a:lnTo>
                  <a:lnTo>
                    <a:pt x="3149" y="190030"/>
                  </a:lnTo>
                  <a:lnTo>
                    <a:pt x="3568" y="189585"/>
                  </a:lnTo>
                  <a:lnTo>
                    <a:pt x="4406" y="189357"/>
                  </a:lnTo>
                  <a:lnTo>
                    <a:pt x="4406" y="189141"/>
                  </a:lnTo>
                  <a:lnTo>
                    <a:pt x="5232" y="188722"/>
                  </a:lnTo>
                  <a:lnTo>
                    <a:pt x="5232" y="188493"/>
                  </a:lnTo>
                  <a:lnTo>
                    <a:pt x="5676" y="188493"/>
                  </a:lnTo>
                  <a:lnTo>
                    <a:pt x="5676" y="188290"/>
                  </a:lnTo>
                  <a:lnTo>
                    <a:pt x="5867" y="188290"/>
                  </a:lnTo>
                  <a:lnTo>
                    <a:pt x="5867" y="198716"/>
                  </a:lnTo>
                  <a:lnTo>
                    <a:pt x="7747" y="198716"/>
                  </a:lnTo>
                  <a:lnTo>
                    <a:pt x="7747" y="188290"/>
                  </a:lnTo>
                  <a:lnTo>
                    <a:pt x="7747" y="185889"/>
                  </a:lnTo>
                  <a:close/>
                </a:path>
                <a:path w="351789" h="218439">
                  <a:moveTo>
                    <a:pt x="7747" y="165874"/>
                  </a:moveTo>
                  <a:lnTo>
                    <a:pt x="6070" y="165874"/>
                  </a:lnTo>
                  <a:lnTo>
                    <a:pt x="6070" y="166090"/>
                  </a:lnTo>
                  <a:lnTo>
                    <a:pt x="5676" y="166090"/>
                  </a:lnTo>
                  <a:lnTo>
                    <a:pt x="5676" y="166344"/>
                  </a:lnTo>
                  <a:lnTo>
                    <a:pt x="3568" y="167627"/>
                  </a:lnTo>
                  <a:lnTo>
                    <a:pt x="3568" y="167855"/>
                  </a:lnTo>
                  <a:lnTo>
                    <a:pt x="3149" y="167855"/>
                  </a:lnTo>
                  <a:lnTo>
                    <a:pt x="3149" y="169786"/>
                  </a:lnTo>
                  <a:lnTo>
                    <a:pt x="3568" y="169367"/>
                  </a:lnTo>
                  <a:lnTo>
                    <a:pt x="4406" y="169151"/>
                  </a:lnTo>
                  <a:lnTo>
                    <a:pt x="4406" y="168948"/>
                  </a:lnTo>
                  <a:lnTo>
                    <a:pt x="5232" y="168503"/>
                  </a:lnTo>
                  <a:lnTo>
                    <a:pt x="5232" y="168275"/>
                  </a:lnTo>
                  <a:lnTo>
                    <a:pt x="5676" y="168275"/>
                  </a:lnTo>
                  <a:lnTo>
                    <a:pt x="5676" y="168084"/>
                  </a:lnTo>
                  <a:lnTo>
                    <a:pt x="5867" y="168084"/>
                  </a:lnTo>
                  <a:lnTo>
                    <a:pt x="5867" y="178498"/>
                  </a:lnTo>
                  <a:lnTo>
                    <a:pt x="7747" y="178498"/>
                  </a:lnTo>
                  <a:lnTo>
                    <a:pt x="7747" y="168084"/>
                  </a:lnTo>
                  <a:lnTo>
                    <a:pt x="7747" y="165874"/>
                  </a:lnTo>
                  <a:close/>
                </a:path>
                <a:path w="351789" h="218439">
                  <a:moveTo>
                    <a:pt x="8801" y="113080"/>
                  </a:moveTo>
                  <a:lnTo>
                    <a:pt x="7124" y="113080"/>
                  </a:lnTo>
                  <a:lnTo>
                    <a:pt x="7124" y="121742"/>
                  </a:lnTo>
                  <a:lnTo>
                    <a:pt x="8801" y="121742"/>
                  </a:lnTo>
                  <a:lnTo>
                    <a:pt x="8801" y="113080"/>
                  </a:lnTo>
                  <a:close/>
                </a:path>
                <a:path w="351789" h="218439">
                  <a:moveTo>
                    <a:pt x="9004" y="109372"/>
                  </a:moveTo>
                  <a:lnTo>
                    <a:pt x="6908" y="109372"/>
                  </a:lnTo>
                  <a:lnTo>
                    <a:pt x="6908" y="111328"/>
                  </a:lnTo>
                  <a:lnTo>
                    <a:pt x="9004" y="111328"/>
                  </a:lnTo>
                  <a:lnTo>
                    <a:pt x="9004" y="109372"/>
                  </a:lnTo>
                  <a:close/>
                </a:path>
                <a:path w="351789" h="218439">
                  <a:moveTo>
                    <a:pt x="10071" y="146748"/>
                  </a:moveTo>
                  <a:lnTo>
                    <a:pt x="7543" y="146748"/>
                  </a:lnTo>
                  <a:lnTo>
                    <a:pt x="4826" y="155879"/>
                  </a:lnTo>
                  <a:lnTo>
                    <a:pt x="2514" y="146748"/>
                  </a:lnTo>
                  <a:lnTo>
                    <a:pt x="0" y="146748"/>
                  </a:lnTo>
                  <a:lnTo>
                    <a:pt x="0" y="149174"/>
                  </a:lnTo>
                  <a:lnTo>
                    <a:pt x="0" y="157861"/>
                  </a:lnTo>
                  <a:lnTo>
                    <a:pt x="1473" y="157861"/>
                  </a:lnTo>
                  <a:lnTo>
                    <a:pt x="1473" y="149174"/>
                  </a:lnTo>
                  <a:lnTo>
                    <a:pt x="1676" y="149174"/>
                  </a:lnTo>
                  <a:lnTo>
                    <a:pt x="4191" y="157861"/>
                  </a:lnTo>
                  <a:lnTo>
                    <a:pt x="5867" y="157607"/>
                  </a:lnTo>
                  <a:lnTo>
                    <a:pt x="8178" y="149174"/>
                  </a:lnTo>
                  <a:lnTo>
                    <a:pt x="8394" y="149174"/>
                  </a:lnTo>
                  <a:lnTo>
                    <a:pt x="8394" y="157861"/>
                  </a:lnTo>
                  <a:lnTo>
                    <a:pt x="10071" y="157861"/>
                  </a:lnTo>
                  <a:lnTo>
                    <a:pt x="10071" y="149174"/>
                  </a:lnTo>
                  <a:lnTo>
                    <a:pt x="10071" y="146748"/>
                  </a:lnTo>
                  <a:close/>
                </a:path>
                <a:path w="351789" h="218439">
                  <a:moveTo>
                    <a:pt x="11531" y="213525"/>
                  </a:moveTo>
                  <a:lnTo>
                    <a:pt x="10693" y="212407"/>
                  </a:lnTo>
                  <a:lnTo>
                    <a:pt x="7747" y="212623"/>
                  </a:lnTo>
                  <a:lnTo>
                    <a:pt x="9232" y="213055"/>
                  </a:lnTo>
                  <a:lnTo>
                    <a:pt x="9639" y="215036"/>
                  </a:lnTo>
                  <a:lnTo>
                    <a:pt x="8597" y="216573"/>
                  </a:lnTo>
                  <a:lnTo>
                    <a:pt x="5867" y="216573"/>
                  </a:lnTo>
                  <a:lnTo>
                    <a:pt x="5029" y="215455"/>
                  </a:lnTo>
                  <a:lnTo>
                    <a:pt x="5461" y="213055"/>
                  </a:lnTo>
                  <a:lnTo>
                    <a:pt x="6515" y="212407"/>
                  </a:lnTo>
                  <a:lnTo>
                    <a:pt x="10490" y="212204"/>
                  </a:lnTo>
                  <a:lnTo>
                    <a:pt x="9004" y="211340"/>
                  </a:lnTo>
                  <a:lnTo>
                    <a:pt x="10020" y="210693"/>
                  </a:lnTo>
                  <a:lnTo>
                    <a:pt x="11099" y="210019"/>
                  </a:lnTo>
                  <a:lnTo>
                    <a:pt x="11315" y="207225"/>
                  </a:lnTo>
                  <a:lnTo>
                    <a:pt x="10896" y="206768"/>
                  </a:lnTo>
                  <a:lnTo>
                    <a:pt x="9639" y="206082"/>
                  </a:lnTo>
                  <a:lnTo>
                    <a:pt x="9639" y="209156"/>
                  </a:lnTo>
                  <a:lnTo>
                    <a:pt x="7747" y="210693"/>
                  </a:lnTo>
                  <a:lnTo>
                    <a:pt x="5867" y="210464"/>
                  </a:lnTo>
                  <a:lnTo>
                    <a:pt x="5029" y="208064"/>
                  </a:lnTo>
                  <a:lnTo>
                    <a:pt x="6515" y="206768"/>
                  </a:lnTo>
                  <a:lnTo>
                    <a:pt x="7747" y="206768"/>
                  </a:lnTo>
                  <a:lnTo>
                    <a:pt x="7747" y="206997"/>
                  </a:lnTo>
                  <a:lnTo>
                    <a:pt x="9232" y="207225"/>
                  </a:lnTo>
                  <a:lnTo>
                    <a:pt x="9639" y="209156"/>
                  </a:lnTo>
                  <a:lnTo>
                    <a:pt x="9639" y="206082"/>
                  </a:lnTo>
                  <a:lnTo>
                    <a:pt x="7747" y="205041"/>
                  </a:lnTo>
                  <a:lnTo>
                    <a:pt x="5029" y="205676"/>
                  </a:lnTo>
                  <a:lnTo>
                    <a:pt x="3149" y="208064"/>
                  </a:lnTo>
                  <a:lnTo>
                    <a:pt x="3771" y="210464"/>
                  </a:lnTo>
                  <a:lnTo>
                    <a:pt x="5461" y="211531"/>
                  </a:lnTo>
                  <a:lnTo>
                    <a:pt x="3149" y="213055"/>
                  </a:lnTo>
                  <a:lnTo>
                    <a:pt x="3149" y="216103"/>
                  </a:lnTo>
                  <a:lnTo>
                    <a:pt x="5232" y="218287"/>
                  </a:lnTo>
                  <a:lnTo>
                    <a:pt x="9232" y="218059"/>
                  </a:lnTo>
                  <a:lnTo>
                    <a:pt x="10972" y="216573"/>
                  </a:lnTo>
                  <a:lnTo>
                    <a:pt x="11531" y="216103"/>
                  </a:lnTo>
                  <a:lnTo>
                    <a:pt x="11531" y="213525"/>
                  </a:lnTo>
                  <a:close/>
                </a:path>
                <a:path w="351789" h="218439">
                  <a:moveTo>
                    <a:pt x="14478" y="125463"/>
                  </a:moveTo>
                  <a:lnTo>
                    <a:pt x="9004" y="125463"/>
                  </a:lnTo>
                  <a:lnTo>
                    <a:pt x="9004" y="136550"/>
                  </a:lnTo>
                  <a:lnTo>
                    <a:pt x="10490" y="136550"/>
                  </a:lnTo>
                  <a:lnTo>
                    <a:pt x="10490" y="131546"/>
                  </a:lnTo>
                  <a:lnTo>
                    <a:pt x="14262" y="131546"/>
                  </a:lnTo>
                  <a:lnTo>
                    <a:pt x="14262" y="130022"/>
                  </a:lnTo>
                  <a:lnTo>
                    <a:pt x="10490" y="130022"/>
                  </a:lnTo>
                  <a:lnTo>
                    <a:pt x="10490" y="126758"/>
                  </a:lnTo>
                  <a:lnTo>
                    <a:pt x="14478" y="126758"/>
                  </a:lnTo>
                  <a:lnTo>
                    <a:pt x="14478" y="125463"/>
                  </a:lnTo>
                  <a:close/>
                </a:path>
                <a:path w="351789" h="218439">
                  <a:moveTo>
                    <a:pt x="19291" y="189141"/>
                  </a:moveTo>
                  <a:lnTo>
                    <a:pt x="18669" y="188290"/>
                  </a:lnTo>
                  <a:lnTo>
                    <a:pt x="18453" y="187401"/>
                  </a:lnTo>
                  <a:lnTo>
                    <a:pt x="18237" y="187401"/>
                  </a:lnTo>
                  <a:lnTo>
                    <a:pt x="18237" y="186982"/>
                  </a:lnTo>
                  <a:lnTo>
                    <a:pt x="17614" y="186664"/>
                  </a:lnTo>
                  <a:lnTo>
                    <a:pt x="17614" y="191325"/>
                  </a:lnTo>
                  <a:lnTo>
                    <a:pt x="16992" y="196113"/>
                  </a:lnTo>
                  <a:lnTo>
                    <a:pt x="15519" y="197421"/>
                  </a:lnTo>
                  <a:lnTo>
                    <a:pt x="14262" y="197218"/>
                  </a:lnTo>
                  <a:lnTo>
                    <a:pt x="13208" y="195046"/>
                  </a:lnTo>
                  <a:lnTo>
                    <a:pt x="13208" y="188937"/>
                  </a:lnTo>
                  <a:lnTo>
                    <a:pt x="14681" y="187401"/>
                  </a:lnTo>
                  <a:lnTo>
                    <a:pt x="15519" y="187401"/>
                  </a:lnTo>
                  <a:lnTo>
                    <a:pt x="16141" y="187871"/>
                  </a:lnTo>
                  <a:lnTo>
                    <a:pt x="16560" y="187871"/>
                  </a:lnTo>
                  <a:lnTo>
                    <a:pt x="17614" y="191325"/>
                  </a:lnTo>
                  <a:lnTo>
                    <a:pt x="17614" y="186664"/>
                  </a:lnTo>
                  <a:lnTo>
                    <a:pt x="15722" y="185661"/>
                  </a:lnTo>
                  <a:lnTo>
                    <a:pt x="12992" y="186309"/>
                  </a:lnTo>
                  <a:lnTo>
                    <a:pt x="11315" y="189585"/>
                  </a:lnTo>
                  <a:lnTo>
                    <a:pt x="11315" y="195237"/>
                  </a:lnTo>
                  <a:lnTo>
                    <a:pt x="11531" y="195237"/>
                  </a:lnTo>
                  <a:lnTo>
                    <a:pt x="11950" y="196773"/>
                  </a:lnTo>
                  <a:lnTo>
                    <a:pt x="13843" y="198932"/>
                  </a:lnTo>
                  <a:lnTo>
                    <a:pt x="17399" y="198513"/>
                  </a:lnTo>
                  <a:lnTo>
                    <a:pt x="17983" y="197421"/>
                  </a:lnTo>
                  <a:lnTo>
                    <a:pt x="19177" y="195237"/>
                  </a:lnTo>
                  <a:lnTo>
                    <a:pt x="19291" y="189141"/>
                  </a:lnTo>
                  <a:close/>
                </a:path>
                <a:path w="351789" h="218439">
                  <a:moveTo>
                    <a:pt x="19291" y="168503"/>
                  </a:moveTo>
                  <a:lnTo>
                    <a:pt x="19075" y="168503"/>
                  </a:lnTo>
                  <a:lnTo>
                    <a:pt x="19075" y="167627"/>
                  </a:lnTo>
                  <a:lnTo>
                    <a:pt x="18872" y="167627"/>
                  </a:lnTo>
                  <a:lnTo>
                    <a:pt x="18669" y="167208"/>
                  </a:lnTo>
                  <a:lnTo>
                    <a:pt x="18453" y="167208"/>
                  </a:lnTo>
                  <a:lnTo>
                    <a:pt x="18453" y="166763"/>
                  </a:lnTo>
                  <a:lnTo>
                    <a:pt x="18237" y="166763"/>
                  </a:lnTo>
                  <a:lnTo>
                    <a:pt x="18034" y="166344"/>
                  </a:lnTo>
                  <a:lnTo>
                    <a:pt x="17399" y="166344"/>
                  </a:lnTo>
                  <a:lnTo>
                    <a:pt x="17195" y="165874"/>
                  </a:lnTo>
                  <a:lnTo>
                    <a:pt x="16776" y="165874"/>
                  </a:lnTo>
                  <a:lnTo>
                    <a:pt x="16776" y="165671"/>
                  </a:lnTo>
                  <a:lnTo>
                    <a:pt x="15722" y="165671"/>
                  </a:lnTo>
                  <a:lnTo>
                    <a:pt x="15722" y="165468"/>
                  </a:lnTo>
                  <a:lnTo>
                    <a:pt x="14884" y="165468"/>
                  </a:lnTo>
                  <a:lnTo>
                    <a:pt x="14884" y="165671"/>
                  </a:lnTo>
                  <a:lnTo>
                    <a:pt x="13843" y="165671"/>
                  </a:lnTo>
                  <a:lnTo>
                    <a:pt x="13843" y="165874"/>
                  </a:lnTo>
                  <a:lnTo>
                    <a:pt x="13411" y="165874"/>
                  </a:lnTo>
                  <a:lnTo>
                    <a:pt x="13411" y="166090"/>
                  </a:lnTo>
                  <a:lnTo>
                    <a:pt x="12153" y="166966"/>
                  </a:lnTo>
                  <a:lnTo>
                    <a:pt x="12153" y="167411"/>
                  </a:lnTo>
                  <a:lnTo>
                    <a:pt x="11747" y="167627"/>
                  </a:lnTo>
                  <a:lnTo>
                    <a:pt x="11747" y="168084"/>
                  </a:lnTo>
                  <a:lnTo>
                    <a:pt x="11531" y="168084"/>
                  </a:lnTo>
                  <a:lnTo>
                    <a:pt x="11531" y="168948"/>
                  </a:lnTo>
                  <a:lnTo>
                    <a:pt x="11315" y="168948"/>
                  </a:lnTo>
                  <a:lnTo>
                    <a:pt x="11315" y="169367"/>
                  </a:lnTo>
                  <a:lnTo>
                    <a:pt x="13411" y="169367"/>
                  </a:lnTo>
                  <a:lnTo>
                    <a:pt x="13411" y="168719"/>
                  </a:lnTo>
                  <a:lnTo>
                    <a:pt x="13627" y="168719"/>
                  </a:lnTo>
                  <a:lnTo>
                    <a:pt x="13627" y="168275"/>
                  </a:lnTo>
                  <a:lnTo>
                    <a:pt x="13843" y="168275"/>
                  </a:lnTo>
                  <a:lnTo>
                    <a:pt x="13843" y="167855"/>
                  </a:lnTo>
                  <a:lnTo>
                    <a:pt x="14262" y="167411"/>
                  </a:lnTo>
                  <a:lnTo>
                    <a:pt x="14681" y="167411"/>
                  </a:lnTo>
                  <a:lnTo>
                    <a:pt x="14681" y="167208"/>
                  </a:lnTo>
                  <a:lnTo>
                    <a:pt x="15938" y="167208"/>
                  </a:lnTo>
                  <a:lnTo>
                    <a:pt x="15938" y="167411"/>
                  </a:lnTo>
                  <a:lnTo>
                    <a:pt x="16357" y="167411"/>
                  </a:lnTo>
                  <a:lnTo>
                    <a:pt x="16357" y="167627"/>
                  </a:lnTo>
                  <a:lnTo>
                    <a:pt x="16776" y="167627"/>
                  </a:lnTo>
                  <a:lnTo>
                    <a:pt x="16992" y="168503"/>
                  </a:lnTo>
                  <a:lnTo>
                    <a:pt x="17195" y="168503"/>
                  </a:lnTo>
                  <a:lnTo>
                    <a:pt x="17195" y="169786"/>
                  </a:lnTo>
                  <a:lnTo>
                    <a:pt x="16992" y="169786"/>
                  </a:lnTo>
                  <a:lnTo>
                    <a:pt x="16992" y="170459"/>
                  </a:lnTo>
                  <a:lnTo>
                    <a:pt x="16776" y="170459"/>
                  </a:lnTo>
                  <a:lnTo>
                    <a:pt x="16776" y="170903"/>
                  </a:lnTo>
                  <a:lnTo>
                    <a:pt x="16357" y="171107"/>
                  </a:lnTo>
                  <a:lnTo>
                    <a:pt x="16357" y="171577"/>
                  </a:lnTo>
                  <a:lnTo>
                    <a:pt x="15938" y="171780"/>
                  </a:lnTo>
                  <a:lnTo>
                    <a:pt x="15938" y="172199"/>
                  </a:lnTo>
                  <a:lnTo>
                    <a:pt x="11315" y="176733"/>
                  </a:lnTo>
                  <a:lnTo>
                    <a:pt x="11315" y="178498"/>
                  </a:lnTo>
                  <a:lnTo>
                    <a:pt x="19291" y="178498"/>
                  </a:lnTo>
                  <a:lnTo>
                    <a:pt x="19291" y="176987"/>
                  </a:lnTo>
                  <a:lnTo>
                    <a:pt x="13627" y="176987"/>
                  </a:lnTo>
                  <a:lnTo>
                    <a:pt x="13627" y="176733"/>
                  </a:lnTo>
                  <a:lnTo>
                    <a:pt x="18034" y="172389"/>
                  </a:lnTo>
                  <a:lnTo>
                    <a:pt x="18034" y="171970"/>
                  </a:lnTo>
                  <a:lnTo>
                    <a:pt x="18669" y="171577"/>
                  </a:lnTo>
                  <a:lnTo>
                    <a:pt x="18872" y="170459"/>
                  </a:lnTo>
                  <a:lnTo>
                    <a:pt x="19075" y="170459"/>
                  </a:lnTo>
                  <a:lnTo>
                    <a:pt x="19291" y="168503"/>
                  </a:lnTo>
                  <a:close/>
                </a:path>
                <a:path w="351789" h="218439">
                  <a:moveTo>
                    <a:pt x="20967" y="125463"/>
                  </a:moveTo>
                  <a:lnTo>
                    <a:pt x="15519" y="125463"/>
                  </a:lnTo>
                  <a:lnTo>
                    <a:pt x="15519" y="136550"/>
                  </a:lnTo>
                  <a:lnTo>
                    <a:pt x="16992" y="136550"/>
                  </a:lnTo>
                  <a:lnTo>
                    <a:pt x="16992" y="131546"/>
                  </a:lnTo>
                  <a:lnTo>
                    <a:pt x="20764" y="131546"/>
                  </a:lnTo>
                  <a:lnTo>
                    <a:pt x="20764" y="130022"/>
                  </a:lnTo>
                  <a:lnTo>
                    <a:pt x="16992" y="130022"/>
                  </a:lnTo>
                  <a:lnTo>
                    <a:pt x="16992" y="126758"/>
                  </a:lnTo>
                  <a:lnTo>
                    <a:pt x="20967" y="126758"/>
                  </a:lnTo>
                  <a:lnTo>
                    <a:pt x="20967" y="125463"/>
                  </a:lnTo>
                  <a:close/>
                </a:path>
                <a:path w="351789" h="218439">
                  <a:moveTo>
                    <a:pt x="27038" y="157861"/>
                  </a:moveTo>
                  <a:lnTo>
                    <a:pt x="24104" y="151752"/>
                  </a:lnTo>
                  <a:lnTo>
                    <a:pt x="25374" y="149796"/>
                  </a:lnTo>
                  <a:lnTo>
                    <a:pt x="26835" y="146748"/>
                  </a:lnTo>
                  <a:lnTo>
                    <a:pt x="25146" y="146748"/>
                  </a:lnTo>
                  <a:lnTo>
                    <a:pt x="22847" y="151142"/>
                  </a:lnTo>
                  <a:lnTo>
                    <a:pt x="20967" y="146748"/>
                  </a:lnTo>
                  <a:lnTo>
                    <a:pt x="19291" y="146748"/>
                  </a:lnTo>
                  <a:lnTo>
                    <a:pt x="21793" y="152844"/>
                  </a:lnTo>
                  <a:lnTo>
                    <a:pt x="21590" y="152844"/>
                  </a:lnTo>
                  <a:lnTo>
                    <a:pt x="21590" y="153276"/>
                  </a:lnTo>
                  <a:lnTo>
                    <a:pt x="21386" y="153276"/>
                  </a:lnTo>
                  <a:lnTo>
                    <a:pt x="21386" y="153720"/>
                  </a:lnTo>
                  <a:lnTo>
                    <a:pt x="21170" y="153720"/>
                  </a:lnTo>
                  <a:lnTo>
                    <a:pt x="21170" y="154139"/>
                  </a:lnTo>
                  <a:lnTo>
                    <a:pt x="20967" y="154139"/>
                  </a:lnTo>
                  <a:lnTo>
                    <a:pt x="20967" y="154584"/>
                  </a:lnTo>
                  <a:lnTo>
                    <a:pt x="20764" y="154584"/>
                  </a:lnTo>
                  <a:lnTo>
                    <a:pt x="20764" y="155028"/>
                  </a:lnTo>
                  <a:lnTo>
                    <a:pt x="20345" y="155232"/>
                  </a:lnTo>
                  <a:lnTo>
                    <a:pt x="20345" y="155676"/>
                  </a:lnTo>
                  <a:lnTo>
                    <a:pt x="20129" y="155676"/>
                  </a:lnTo>
                  <a:lnTo>
                    <a:pt x="20129" y="156095"/>
                  </a:lnTo>
                  <a:lnTo>
                    <a:pt x="19926" y="156095"/>
                  </a:lnTo>
                  <a:lnTo>
                    <a:pt x="19926" y="156565"/>
                  </a:lnTo>
                  <a:lnTo>
                    <a:pt x="19710" y="156565"/>
                  </a:lnTo>
                  <a:lnTo>
                    <a:pt x="19710" y="156972"/>
                  </a:lnTo>
                  <a:lnTo>
                    <a:pt x="19507" y="156972"/>
                  </a:lnTo>
                  <a:lnTo>
                    <a:pt x="19507" y="157416"/>
                  </a:lnTo>
                  <a:lnTo>
                    <a:pt x="19291" y="157416"/>
                  </a:lnTo>
                  <a:lnTo>
                    <a:pt x="19291" y="156972"/>
                  </a:lnTo>
                  <a:lnTo>
                    <a:pt x="19075" y="156972"/>
                  </a:lnTo>
                  <a:lnTo>
                    <a:pt x="18872" y="155676"/>
                  </a:lnTo>
                  <a:lnTo>
                    <a:pt x="18669" y="155676"/>
                  </a:lnTo>
                  <a:lnTo>
                    <a:pt x="18669" y="155473"/>
                  </a:lnTo>
                  <a:lnTo>
                    <a:pt x="18173" y="153911"/>
                  </a:lnTo>
                  <a:lnTo>
                    <a:pt x="16560" y="148755"/>
                  </a:lnTo>
                  <a:lnTo>
                    <a:pt x="16560" y="153911"/>
                  </a:lnTo>
                  <a:lnTo>
                    <a:pt x="13411" y="153720"/>
                  </a:lnTo>
                  <a:lnTo>
                    <a:pt x="13627" y="153720"/>
                  </a:lnTo>
                  <a:lnTo>
                    <a:pt x="14884" y="148513"/>
                  </a:lnTo>
                  <a:lnTo>
                    <a:pt x="15100" y="148513"/>
                  </a:lnTo>
                  <a:lnTo>
                    <a:pt x="16560" y="153911"/>
                  </a:lnTo>
                  <a:lnTo>
                    <a:pt x="16560" y="148755"/>
                  </a:lnTo>
                  <a:lnTo>
                    <a:pt x="15938" y="146748"/>
                  </a:lnTo>
                  <a:lnTo>
                    <a:pt x="14046" y="146748"/>
                  </a:lnTo>
                  <a:lnTo>
                    <a:pt x="13627" y="148513"/>
                  </a:lnTo>
                  <a:lnTo>
                    <a:pt x="13411" y="148513"/>
                  </a:lnTo>
                  <a:lnTo>
                    <a:pt x="10693" y="157861"/>
                  </a:lnTo>
                  <a:lnTo>
                    <a:pt x="12153" y="157861"/>
                  </a:lnTo>
                  <a:lnTo>
                    <a:pt x="12992" y="155473"/>
                  </a:lnTo>
                  <a:lnTo>
                    <a:pt x="16992" y="155473"/>
                  </a:lnTo>
                  <a:lnTo>
                    <a:pt x="17195" y="156324"/>
                  </a:lnTo>
                  <a:lnTo>
                    <a:pt x="17399" y="156324"/>
                  </a:lnTo>
                  <a:lnTo>
                    <a:pt x="17614" y="157607"/>
                  </a:lnTo>
                  <a:lnTo>
                    <a:pt x="17818" y="157607"/>
                  </a:lnTo>
                  <a:lnTo>
                    <a:pt x="17818" y="157861"/>
                  </a:lnTo>
                  <a:lnTo>
                    <a:pt x="20764" y="157861"/>
                  </a:lnTo>
                  <a:lnTo>
                    <a:pt x="20967" y="157187"/>
                  </a:lnTo>
                  <a:lnTo>
                    <a:pt x="21170" y="157187"/>
                  </a:lnTo>
                  <a:lnTo>
                    <a:pt x="21170" y="156768"/>
                  </a:lnTo>
                  <a:lnTo>
                    <a:pt x="21386" y="156768"/>
                  </a:lnTo>
                  <a:lnTo>
                    <a:pt x="21386" y="156324"/>
                  </a:lnTo>
                  <a:lnTo>
                    <a:pt x="21590" y="156324"/>
                  </a:lnTo>
                  <a:lnTo>
                    <a:pt x="21590" y="155879"/>
                  </a:lnTo>
                  <a:lnTo>
                    <a:pt x="21793" y="155879"/>
                  </a:lnTo>
                  <a:lnTo>
                    <a:pt x="21793" y="155473"/>
                  </a:lnTo>
                  <a:lnTo>
                    <a:pt x="22009" y="155473"/>
                  </a:lnTo>
                  <a:lnTo>
                    <a:pt x="22009" y="155028"/>
                  </a:lnTo>
                  <a:lnTo>
                    <a:pt x="22225" y="155028"/>
                  </a:lnTo>
                  <a:lnTo>
                    <a:pt x="22225" y="154584"/>
                  </a:lnTo>
                  <a:lnTo>
                    <a:pt x="22428" y="154584"/>
                  </a:lnTo>
                  <a:lnTo>
                    <a:pt x="22428" y="154139"/>
                  </a:lnTo>
                  <a:lnTo>
                    <a:pt x="22631" y="154139"/>
                  </a:lnTo>
                  <a:lnTo>
                    <a:pt x="22631" y="153720"/>
                  </a:lnTo>
                  <a:lnTo>
                    <a:pt x="22847" y="153720"/>
                  </a:lnTo>
                  <a:lnTo>
                    <a:pt x="22847" y="153276"/>
                  </a:lnTo>
                  <a:lnTo>
                    <a:pt x="23063" y="153276"/>
                  </a:lnTo>
                  <a:lnTo>
                    <a:pt x="25146" y="157861"/>
                  </a:lnTo>
                  <a:lnTo>
                    <a:pt x="27038" y="157861"/>
                  </a:lnTo>
                  <a:close/>
                </a:path>
                <a:path w="351789" h="218439">
                  <a:moveTo>
                    <a:pt x="32918" y="111518"/>
                  </a:moveTo>
                  <a:lnTo>
                    <a:pt x="23698" y="111518"/>
                  </a:lnTo>
                  <a:lnTo>
                    <a:pt x="23698" y="113068"/>
                  </a:lnTo>
                  <a:lnTo>
                    <a:pt x="32918" y="113068"/>
                  </a:lnTo>
                  <a:lnTo>
                    <a:pt x="32918" y="111518"/>
                  </a:lnTo>
                  <a:close/>
                </a:path>
                <a:path w="351789" h="218439">
                  <a:moveTo>
                    <a:pt x="32918" y="107848"/>
                  </a:moveTo>
                  <a:lnTo>
                    <a:pt x="23698" y="107848"/>
                  </a:lnTo>
                  <a:lnTo>
                    <a:pt x="23698" y="109588"/>
                  </a:lnTo>
                  <a:lnTo>
                    <a:pt x="32918" y="109588"/>
                  </a:lnTo>
                  <a:lnTo>
                    <a:pt x="32918" y="107848"/>
                  </a:lnTo>
                  <a:close/>
                </a:path>
                <a:path w="351789" h="218439">
                  <a:moveTo>
                    <a:pt x="50317" y="117398"/>
                  </a:moveTo>
                  <a:lnTo>
                    <a:pt x="45504" y="110451"/>
                  </a:lnTo>
                  <a:lnTo>
                    <a:pt x="50101" y="104152"/>
                  </a:lnTo>
                  <a:lnTo>
                    <a:pt x="48006" y="104152"/>
                  </a:lnTo>
                  <a:lnTo>
                    <a:pt x="44450" y="109372"/>
                  </a:lnTo>
                  <a:lnTo>
                    <a:pt x="41084" y="104152"/>
                  </a:lnTo>
                  <a:lnTo>
                    <a:pt x="38785" y="104152"/>
                  </a:lnTo>
                  <a:lnTo>
                    <a:pt x="43192" y="110451"/>
                  </a:lnTo>
                  <a:lnTo>
                    <a:pt x="38150" y="117398"/>
                  </a:lnTo>
                  <a:lnTo>
                    <a:pt x="40246" y="117398"/>
                  </a:lnTo>
                  <a:lnTo>
                    <a:pt x="44234" y="111747"/>
                  </a:lnTo>
                  <a:lnTo>
                    <a:pt x="48006" y="117398"/>
                  </a:lnTo>
                  <a:lnTo>
                    <a:pt x="50317" y="117398"/>
                  </a:lnTo>
                  <a:close/>
                </a:path>
                <a:path w="351789" h="218439">
                  <a:moveTo>
                    <a:pt x="61620" y="104152"/>
                  </a:moveTo>
                  <a:lnTo>
                    <a:pt x="59740" y="104152"/>
                  </a:lnTo>
                  <a:lnTo>
                    <a:pt x="57023" y="117398"/>
                  </a:lnTo>
                  <a:lnTo>
                    <a:pt x="58902" y="117398"/>
                  </a:lnTo>
                  <a:lnTo>
                    <a:pt x="61620" y="104152"/>
                  </a:lnTo>
                  <a:close/>
                </a:path>
                <a:path w="351789" h="218439">
                  <a:moveTo>
                    <a:pt x="70027" y="115671"/>
                  </a:moveTo>
                  <a:lnTo>
                    <a:pt x="69596" y="113487"/>
                  </a:lnTo>
                  <a:lnTo>
                    <a:pt x="66865" y="111975"/>
                  </a:lnTo>
                  <a:lnTo>
                    <a:pt x="65201" y="112395"/>
                  </a:lnTo>
                  <a:lnTo>
                    <a:pt x="64147" y="113487"/>
                  </a:lnTo>
                  <a:lnTo>
                    <a:pt x="63944" y="112191"/>
                  </a:lnTo>
                  <a:lnTo>
                    <a:pt x="62255" y="112191"/>
                  </a:lnTo>
                  <a:lnTo>
                    <a:pt x="62471" y="121539"/>
                  </a:lnTo>
                  <a:lnTo>
                    <a:pt x="64147" y="121539"/>
                  </a:lnTo>
                  <a:lnTo>
                    <a:pt x="64363" y="114579"/>
                  </a:lnTo>
                  <a:lnTo>
                    <a:pt x="66459" y="113284"/>
                  </a:lnTo>
                  <a:lnTo>
                    <a:pt x="68135" y="114350"/>
                  </a:lnTo>
                  <a:lnTo>
                    <a:pt x="68338" y="121539"/>
                  </a:lnTo>
                  <a:lnTo>
                    <a:pt x="70027" y="121539"/>
                  </a:lnTo>
                  <a:lnTo>
                    <a:pt x="70027" y="115671"/>
                  </a:lnTo>
                  <a:close/>
                </a:path>
                <a:path w="351789" h="218439">
                  <a:moveTo>
                    <a:pt x="73787" y="124574"/>
                  </a:moveTo>
                  <a:lnTo>
                    <a:pt x="72110" y="124574"/>
                  </a:lnTo>
                  <a:lnTo>
                    <a:pt x="72110" y="124790"/>
                  </a:lnTo>
                  <a:lnTo>
                    <a:pt x="71691" y="124790"/>
                  </a:lnTo>
                  <a:lnTo>
                    <a:pt x="71691" y="125044"/>
                  </a:lnTo>
                  <a:lnTo>
                    <a:pt x="70853" y="125463"/>
                  </a:lnTo>
                  <a:lnTo>
                    <a:pt x="70853" y="125666"/>
                  </a:lnTo>
                  <a:lnTo>
                    <a:pt x="70434" y="125666"/>
                  </a:lnTo>
                  <a:lnTo>
                    <a:pt x="70434" y="125882"/>
                  </a:lnTo>
                  <a:lnTo>
                    <a:pt x="69596" y="126326"/>
                  </a:lnTo>
                  <a:lnTo>
                    <a:pt x="69596" y="126555"/>
                  </a:lnTo>
                  <a:lnTo>
                    <a:pt x="69189" y="126555"/>
                  </a:lnTo>
                  <a:lnTo>
                    <a:pt x="69189" y="128511"/>
                  </a:lnTo>
                  <a:lnTo>
                    <a:pt x="71691" y="126974"/>
                  </a:lnTo>
                  <a:lnTo>
                    <a:pt x="71691" y="126758"/>
                  </a:lnTo>
                  <a:lnTo>
                    <a:pt x="71907" y="126758"/>
                  </a:lnTo>
                  <a:lnTo>
                    <a:pt x="71907" y="137414"/>
                  </a:lnTo>
                  <a:lnTo>
                    <a:pt x="73787" y="137414"/>
                  </a:lnTo>
                  <a:lnTo>
                    <a:pt x="73787" y="126758"/>
                  </a:lnTo>
                  <a:lnTo>
                    <a:pt x="73787" y="124574"/>
                  </a:lnTo>
                  <a:close/>
                </a:path>
                <a:path w="351789" h="218439">
                  <a:moveTo>
                    <a:pt x="76949" y="147840"/>
                  </a:moveTo>
                  <a:lnTo>
                    <a:pt x="76720" y="147840"/>
                  </a:lnTo>
                  <a:lnTo>
                    <a:pt x="76720" y="146748"/>
                  </a:lnTo>
                  <a:lnTo>
                    <a:pt x="76517" y="146748"/>
                  </a:lnTo>
                  <a:lnTo>
                    <a:pt x="76301" y="146329"/>
                  </a:lnTo>
                  <a:lnTo>
                    <a:pt x="76098" y="146329"/>
                  </a:lnTo>
                  <a:lnTo>
                    <a:pt x="76098" y="145884"/>
                  </a:lnTo>
                  <a:lnTo>
                    <a:pt x="75895" y="145884"/>
                  </a:lnTo>
                  <a:lnTo>
                    <a:pt x="75679" y="145427"/>
                  </a:lnTo>
                  <a:lnTo>
                    <a:pt x="75057" y="145427"/>
                  </a:lnTo>
                  <a:lnTo>
                    <a:pt x="75057" y="145237"/>
                  </a:lnTo>
                  <a:lnTo>
                    <a:pt x="74637" y="145237"/>
                  </a:lnTo>
                  <a:lnTo>
                    <a:pt x="74637" y="145034"/>
                  </a:lnTo>
                  <a:lnTo>
                    <a:pt x="73583" y="145034"/>
                  </a:lnTo>
                  <a:lnTo>
                    <a:pt x="73583" y="144818"/>
                  </a:lnTo>
                  <a:lnTo>
                    <a:pt x="72326" y="144818"/>
                  </a:lnTo>
                  <a:lnTo>
                    <a:pt x="72326" y="145034"/>
                  </a:lnTo>
                  <a:lnTo>
                    <a:pt x="71272" y="145034"/>
                  </a:lnTo>
                  <a:lnTo>
                    <a:pt x="71272" y="145237"/>
                  </a:lnTo>
                  <a:lnTo>
                    <a:pt x="69824" y="146100"/>
                  </a:lnTo>
                  <a:lnTo>
                    <a:pt x="69824" y="146545"/>
                  </a:lnTo>
                  <a:lnTo>
                    <a:pt x="69392" y="146748"/>
                  </a:lnTo>
                  <a:lnTo>
                    <a:pt x="69392" y="147840"/>
                  </a:lnTo>
                  <a:lnTo>
                    <a:pt x="69189" y="147840"/>
                  </a:lnTo>
                  <a:lnTo>
                    <a:pt x="69189" y="148704"/>
                  </a:lnTo>
                  <a:lnTo>
                    <a:pt x="71272" y="148704"/>
                  </a:lnTo>
                  <a:lnTo>
                    <a:pt x="71272" y="147421"/>
                  </a:lnTo>
                  <a:lnTo>
                    <a:pt x="71488" y="147421"/>
                  </a:lnTo>
                  <a:lnTo>
                    <a:pt x="71488" y="146964"/>
                  </a:lnTo>
                  <a:lnTo>
                    <a:pt x="71907" y="146545"/>
                  </a:lnTo>
                  <a:lnTo>
                    <a:pt x="72326" y="146545"/>
                  </a:lnTo>
                  <a:lnTo>
                    <a:pt x="72326" y="146329"/>
                  </a:lnTo>
                  <a:lnTo>
                    <a:pt x="73583" y="146329"/>
                  </a:lnTo>
                  <a:lnTo>
                    <a:pt x="73583" y="146545"/>
                  </a:lnTo>
                  <a:lnTo>
                    <a:pt x="74206" y="146545"/>
                  </a:lnTo>
                  <a:lnTo>
                    <a:pt x="74637" y="146964"/>
                  </a:lnTo>
                  <a:lnTo>
                    <a:pt x="74637" y="147612"/>
                  </a:lnTo>
                  <a:lnTo>
                    <a:pt x="74853" y="147612"/>
                  </a:lnTo>
                  <a:lnTo>
                    <a:pt x="74853" y="148932"/>
                  </a:lnTo>
                  <a:lnTo>
                    <a:pt x="74637" y="148932"/>
                  </a:lnTo>
                  <a:lnTo>
                    <a:pt x="74637" y="149796"/>
                  </a:lnTo>
                  <a:lnTo>
                    <a:pt x="74422" y="149796"/>
                  </a:lnTo>
                  <a:lnTo>
                    <a:pt x="74422" y="150241"/>
                  </a:lnTo>
                  <a:lnTo>
                    <a:pt x="74206" y="150241"/>
                  </a:lnTo>
                  <a:lnTo>
                    <a:pt x="74206" y="150660"/>
                  </a:lnTo>
                  <a:lnTo>
                    <a:pt x="68973" y="155879"/>
                  </a:lnTo>
                  <a:lnTo>
                    <a:pt x="68973" y="157607"/>
                  </a:lnTo>
                  <a:lnTo>
                    <a:pt x="76949" y="157607"/>
                  </a:lnTo>
                  <a:lnTo>
                    <a:pt x="76949" y="156095"/>
                  </a:lnTo>
                  <a:lnTo>
                    <a:pt x="71056" y="156095"/>
                  </a:lnTo>
                  <a:lnTo>
                    <a:pt x="71056" y="155879"/>
                  </a:lnTo>
                  <a:lnTo>
                    <a:pt x="73152" y="154139"/>
                  </a:lnTo>
                  <a:lnTo>
                    <a:pt x="73152" y="153911"/>
                  </a:lnTo>
                  <a:lnTo>
                    <a:pt x="73583" y="153492"/>
                  </a:lnTo>
                  <a:lnTo>
                    <a:pt x="74002" y="153492"/>
                  </a:lnTo>
                  <a:lnTo>
                    <a:pt x="74002" y="153276"/>
                  </a:lnTo>
                  <a:lnTo>
                    <a:pt x="74422" y="152844"/>
                  </a:lnTo>
                  <a:lnTo>
                    <a:pt x="74853" y="152844"/>
                  </a:lnTo>
                  <a:lnTo>
                    <a:pt x="74853" y="152628"/>
                  </a:lnTo>
                  <a:lnTo>
                    <a:pt x="75260" y="152400"/>
                  </a:lnTo>
                  <a:lnTo>
                    <a:pt x="75260" y="151980"/>
                  </a:lnTo>
                  <a:lnTo>
                    <a:pt x="75895" y="151536"/>
                  </a:lnTo>
                  <a:lnTo>
                    <a:pt x="75895" y="151142"/>
                  </a:lnTo>
                  <a:lnTo>
                    <a:pt x="76517" y="150660"/>
                  </a:lnTo>
                  <a:lnTo>
                    <a:pt x="76517" y="150241"/>
                  </a:lnTo>
                  <a:lnTo>
                    <a:pt x="76720" y="150241"/>
                  </a:lnTo>
                  <a:lnTo>
                    <a:pt x="76720" y="149377"/>
                  </a:lnTo>
                  <a:lnTo>
                    <a:pt x="76949" y="149377"/>
                  </a:lnTo>
                  <a:lnTo>
                    <a:pt x="76949" y="147840"/>
                  </a:lnTo>
                  <a:close/>
                </a:path>
                <a:path w="351789" h="218439">
                  <a:moveTo>
                    <a:pt x="79870" y="135013"/>
                  </a:moveTo>
                  <a:lnTo>
                    <a:pt x="77774" y="135013"/>
                  </a:lnTo>
                  <a:lnTo>
                    <a:pt x="77774" y="137414"/>
                  </a:lnTo>
                  <a:lnTo>
                    <a:pt x="79870" y="137414"/>
                  </a:lnTo>
                  <a:lnTo>
                    <a:pt x="79870" y="135013"/>
                  </a:lnTo>
                  <a:close/>
                </a:path>
                <a:path w="351789" h="218439">
                  <a:moveTo>
                    <a:pt x="80708" y="155473"/>
                  </a:moveTo>
                  <a:lnTo>
                    <a:pt x="78397" y="155473"/>
                  </a:lnTo>
                  <a:lnTo>
                    <a:pt x="78397" y="157607"/>
                  </a:lnTo>
                  <a:lnTo>
                    <a:pt x="80708" y="157607"/>
                  </a:lnTo>
                  <a:lnTo>
                    <a:pt x="80708" y="155473"/>
                  </a:lnTo>
                  <a:close/>
                </a:path>
                <a:path w="351789" h="218439">
                  <a:moveTo>
                    <a:pt x="89509" y="132410"/>
                  </a:moveTo>
                  <a:lnTo>
                    <a:pt x="89293" y="132410"/>
                  </a:lnTo>
                  <a:lnTo>
                    <a:pt x="89293" y="131546"/>
                  </a:lnTo>
                  <a:lnTo>
                    <a:pt x="89103" y="131546"/>
                  </a:lnTo>
                  <a:lnTo>
                    <a:pt x="88887" y="130644"/>
                  </a:lnTo>
                  <a:lnTo>
                    <a:pt x="88684" y="130644"/>
                  </a:lnTo>
                  <a:lnTo>
                    <a:pt x="88684" y="130225"/>
                  </a:lnTo>
                  <a:lnTo>
                    <a:pt x="88252" y="130225"/>
                  </a:lnTo>
                  <a:lnTo>
                    <a:pt x="88252" y="130022"/>
                  </a:lnTo>
                  <a:lnTo>
                    <a:pt x="87833" y="130022"/>
                  </a:lnTo>
                  <a:lnTo>
                    <a:pt x="87630" y="129578"/>
                  </a:lnTo>
                  <a:lnTo>
                    <a:pt x="86575" y="129362"/>
                  </a:lnTo>
                  <a:lnTo>
                    <a:pt x="86575" y="129159"/>
                  </a:lnTo>
                  <a:lnTo>
                    <a:pt x="86156" y="129159"/>
                  </a:lnTo>
                  <a:lnTo>
                    <a:pt x="86156" y="128943"/>
                  </a:lnTo>
                  <a:lnTo>
                    <a:pt x="85318" y="128943"/>
                  </a:lnTo>
                  <a:lnTo>
                    <a:pt x="85318" y="129159"/>
                  </a:lnTo>
                  <a:lnTo>
                    <a:pt x="84061" y="129362"/>
                  </a:lnTo>
                  <a:lnTo>
                    <a:pt x="84061" y="129578"/>
                  </a:lnTo>
                  <a:lnTo>
                    <a:pt x="83439" y="129806"/>
                  </a:lnTo>
                  <a:lnTo>
                    <a:pt x="83439" y="128041"/>
                  </a:lnTo>
                  <a:lnTo>
                    <a:pt x="83642" y="128041"/>
                  </a:lnTo>
                  <a:lnTo>
                    <a:pt x="83642" y="126326"/>
                  </a:lnTo>
                  <a:lnTo>
                    <a:pt x="88887" y="126326"/>
                  </a:lnTo>
                  <a:lnTo>
                    <a:pt x="88887" y="124574"/>
                  </a:lnTo>
                  <a:lnTo>
                    <a:pt x="81749" y="124574"/>
                  </a:lnTo>
                  <a:lnTo>
                    <a:pt x="81749" y="128511"/>
                  </a:lnTo>
                  <a:lnTo>
                    <a:pt x="81546" y="128511"/>
                  </a:lnTo>
                  <a:lnTo>
                    <a:pt x="81546" y="132207"/>
                  </a:lnTo>
                  <a:lnTo>
                    <a:pt x="83439" y="132207"/>
                  </a:lnTo>
                  <a:lnTo>
                    <a:pt x="83439" y="131965"/>
                  </a:lnTo>
                  <a:lnTo>
                    <a:pt x="83845" y="131737"/>
                  </a:lnTo>
                  <a:lnTo>
                    <a:pt x="83845" y="131318"/>
                  </a:lnTo>
                  <a:lnTo>
                    <a:pt x="84277" y="130898"/>
                  </a:lnTo>
                  <a:lnTo>
                    <a:pt x="84899" y="130898"/>
                  </a:lnTo>
                  <a:lnTo>
                    <a:pt x="84899" y="130644"/>
                  </a:lnTo>
                  <a:lnTo>
                    <a:pt x="85940" y="130644"/>
                  </a:lnTo>
                  <a:lnTo>
                    <a:pt x="85940" y="130898"/>
                  </a:lnTo>
                  <a:lnTo>
                    <a:pt x="86575" y="130898"/>
                  </a:lnTo>
                  <a:lnTo>
                    <a:pt x="86575" y="131114"/>
                  </a:lnTo>
                  <a:lnTo>
                    <a:pt x="86995" y="131114"/>
                  </a:lnTo>
                  <a:lnTo>
                    <a:pt x="87414" y="131965"/>
                  </a:lnTo>
                  <a:lnTo>
                    <a:pt x="87414" y="132638"/>
                  </a:lnTo>
                  <a:lnTo>
                    <a:pt x="87630" y="132638"/>
                  </a:lnTo>
                  <a:lnTo>
                    <a:pt x="87630" y="133705"/>
                  </a:lnTo>
                  <a:lnTo>
                    <a:pt x="87414" y="133705"/>
                  </a:lnTo>
                  <a:lnTo>
                    <a:pt x="87414" y="134569"/>
                  </a:lnTo>
                  <a:lnTo>
                    <a:pt x="87210" y="134569"/>
                  </a:lnTo>
                  <a:lnTo>
                    <a:pt x="87210" y="135013"/>
                  </a:lnTo>
                  <a:lnTo>
                    <a:pt x="86779" y="135458"/>
                  </a:lnTo>
                  <a:lnTo>
                    <a:pt x="85940" y="135686"/>
                  </a:lnTo>
                  <a:lnTo>
                    <a:pt x="85940" y="135902"/>
                  </a:lnTo>
                  <a:lnTo>
                    <a:pt x="84277" y="135902"/>
                  </a:lnTo>
                  <a:lnTo>
                    <a:pt x="83439" y="134569"/>
                  </a:lnTo>
                  <a:lnTo>
                    <a:pt x="83439" y="134150"/>
                  </a:lnTo>
                  <a:lnTo>
                    <a:pt x="81343" y="134150"/>
                  </a:lnTo>
                  <a:lnTo>
                    <a:pt x="81546" y="135902"/>
                  </a:lnTo>
                  <a:lnTo>
                    <a:pt x="81749" y="135902"/>
                  </a:lnTo>
                  <a:lnTo>
                    <a:pt x="82384" y="136753"/>
                  </a:lnTo>
                  <a:lnTo>
                    <a:pt x="82816" y="136753"/>
                  </a:lnTo>
                  <a:lnTo>
                    <a:pt x="82816" y="136969"/>
                  </a:lnTo>
                  <a:lnTo>
                    <a:pt x="83223" y="136969"/>
                  </a:lnTo>
                  <a:lnTo>
                    <a:pt x="83439" y="137414"/>
                  </a:lnTo>
                  <a:lnTo>
                    <a:pt x="86779" y="137414"/>
                  </a:lnTo>
                  <a:lnTo>
                    <a:pt x="86779" y="137198"/>
                  </a:lnTo>
                  <a:lnTo>
                    <a:pt x="87210" y="137198"/>
                  </a:lnTo>
                  <a:lnTo>
                    <a:pt x="87210" y="136969"/>
                  </a:lnTo>
                  <a:lnTo>
                    <a:pt x="87630" y="136550"/>
                  </a:lnTo>
                  <a:lnTo>
                    <a:pt x="88468" y="136334"/>
                  </a:lnTo>
                  <a:lnTo>
                    <a:pt x="88684" y="135686"/>
                  </a:lnTo>
                  <a:lnTo>
                    <a:pt x="89103" y="135458"/>
                  </a:lnTo>
                  <a:lnTo>
                    <a:pt x="89103" y="135013"/>
                  </a:lnTo>
                  <a:lnTo>
                    <a:pt x="89293" y="135013"/>
                  </a:lnTo>
                  <a:lnTo>
                    <a:pt x="89293" y="133921"/>
                  </a:lnTo>
                  <a:lnTo>
                    <a:pt x="89509" y="133921"/>
                  </a:lnTo>
                  <a:lnTo>
                    <a:pt x="89509" y="132410"/>
                  </a:lnTo>
                  <a:close/>
                </a:path>
                <a:path w="351789" h="218439">
                  <a:moveTo>
                    <a:pt x="90144" y="168503"/>
                  </a:moveTo>
                  <a:lnTo>
                    <a:pt x="89103" y="166090"/>
                  </a:lnTo>
                  <a:lnTo>
                    <a:pt x="85940" y="165023"/>
                  </a:lnTo>
                  <a:lnTo>
                    <a:pt x="83019" y="165874"/>
                  </a:lnTo>
                  <a:lnTo>
                    <a:pt x="81978" y="168503"/>
                  </a:lnTo>
                  <a:lnTo>
                    <a:pt x="83845" y="168503"/>
                  </a:lnTo>
                  <a:lnTo>
                    <a:pt x="84683" y="166763"/>
                  </a:lnTo>
                  <a:lnTo>
                    <a:pt x="86156" y="166535"/>
                  </a:lnTo>
                  <a:lnTo>
                    <a:pt x="88049" y="167627"/>
                  </a:lnTo>
                  <a:lnTo>
                    <a:pt x="88049" y="169595"/>
                  </a:lnTo>
                  <a:lnTo>
                    <a:pt x="84899" y="170688"/>
                  </a:lnTo>
                  <a:lnTo>
                    <a:pt x="84899" y="172199"/>
                  </a:lnTo>
                  <a:lnTo>
                    <a:pt x="87833" y="172872"/>
                  </a:lnTo>
                  <a:lnTo>
                    <a:pt x="88468" y="174383"/>
                  </a:lnTo>
                  <a:lnTo>
                    <a:pt x="86995" y="176542"/>
                  </a:lnTo>
                  <a:lnTo>
                    <a:pt x="85102" y="176542"/>
                  </a:lnTo>
                  <a:lnTo>
                    <a:pt x="83642" y="174574"/>
                  </a:lnTo>
                  <a:lnTo>
                    <a:pt x="81978" y="174574"/>
                  </a:lnTo>
                  <a:lnTo>
                    <a:pt x="81978" y="175666"/>
                  </a:lnTo>
                  <a:lnTo>
                    <a:pt x="84061" y="177850"/>
                  </a:lnTo>
                  <a:lnTo>
                    <a:pt x="87833" y="177850"/>
                  </a:lnTo>
                  <a:lnTo>
                    <a:pt x="89103" y="176987"/>
                  </a:lnTo>
                  <a:lnTo>
                    <a:pt x="90144" y="174383"/>
                  </a:lnTo>
                  <a:lnTo>
                    <a:pt x="89509" y="172389"/>
                  </a:lnTo>
                  <a:lnTo>
                    <a:pt x="87630" y="171323"/>
                  </a:lnTo>
                  <a:lnTo>
                    <a:pt x="88684" y="170903"/>
                  </a:lnTo>
                  <a:lnTo>
                    <a:pt x="90144" y="168503"/>
                  </a:lnTo>
                  <a:close/>
                </a:path>
                <a:path w="351789" h="218439">
                  <a:moveTo>
                    <a:pt x="90144" y="147840"/>
                  </a:moveTo>
                  <a:lnTo>
                    <a:pt x="89941" y="147840"/>
                  </a:lnTo>
                  <a:lnTo>
                    <a:pt x="89941" y="146748"/>
                  </a:lnTo>
                  <a:lnTo>
                    <a:pt x="89738" y="146748"/>
                  </a:lnTo>
                  <a:lnTo>
                    <a:pt x="89509" y="146329"/>
                  </a:lnTo>
                  <a:lnTo>
                    <a:pt x="89293" y="146329"/>
                  </a:lnTo>
                  <a:lnTo>
                    <a:pt x="89293" y="145884"/>
                  </a:lnTo>
                  <a:lnTo>
                    <a:pt x="89103" y="145884"/>
                  </a:lnTo>
                  <a:lnTo>
                    <a:pt x="88887" y="145427"/>
                  </a:lnTo>
                  <a:lnTo>
                    <a:pt x="88252" y="145427"/>
                  </a:lnTo>
                  <a:lnTo>
                    <a:pt x="88252" y="145237"/>
                  </a:lnTo>
                  <a:lnTo>
                    <a:pt x="87833" y="145237"/>
                  </a:lnTo>
                  <a:lnTo>
                    <a:pt x="87833" y="145034"/>
                  </a:lnTo>
                  <a:lnTo>
                    <a:pt x="86779" y="145034"/>
                  </a:lnTo>
                  <a:lnTo>
                    <a:pt x="86779" y="144818"/>
                  </a:lnTo>
                  <a:lnTo>
                    <a:pt x="85534" y="144818"/>
                  </a:lnTo>
                  <a:lnTo>
                    <a:pt x="85534" y="145034"/>
                  </a:lnTo>
                  <a:lnTo>
                    <a:pt x="84480" y="145034"/>
                  </a:lnTo>
                  <a:lnTo>
                    <a:pt x="84480" y="145237"/>
                  </a:lnTo>
                  <a:lnTo>
                    <a:pt x="83019" y="146100"/>
                  </a:lnTo>
                  <a:lnTo>
                    <a:pt x="83019" y="146545"/>
                  </a:lnTo>
                  <a:lnTo>
                    <a:pt x="82588" y="146748"/>
                  </a:lnTo>
                  <a:lnTo>
                    <a:pt x="82588" y="147840"/>
                  </a:lnTo>
                  <a:lnTo>
                    <a:pt x="82384" y="147840"/>
                  </a:lnTo>
                  <a:lnTo>
                    <a:pt x="82384" y="148704"/>
                  </a:lnTo>
                  <a:lnTo>
                    <a:pt x="84480" y="148704"/>
                  </a:lnTo>
                  <a:lnTo>
                    <a:pt x="84480" y="147421"/>
                  </a:lnTo>
                  <a:lnTo>
                    <a:pt x="84683" y="147421"/>
                  </a:lnTo>
                  <a:lnTo>
                    <a:pt x="84683" y="146964"/>
                  </a:lnTo>
                  <a:lnTo>
                    <a:pt x="85102" y="146545"/>
                  </a:lnTo>
                  <a:lnTo>
                    <a:pt x="85534" y="146545"/>
                  </a:lnTo>
                  <a:lnTo>
                    <a:pt x="85534" y="146329"/>
                  </a:lnTo>
                  <a:lnTo>
                    <a:pt x="86779" y="146329"/>
                  </a:lnTo>
                  <a:lnTo>
                    <a:pt x="86779" y="146545"/>
                  </a:lnTo>
                  <a:lnTo>
                    <a:pt x="87414" y="146545"/>
                  </a:lnTo>
                  <a:lnTo>
                    <a:pt x="87833" y="146964"/>
                  </a:lnTo>
                  <a:lnTo>
                    <a:pt x="87833" y="147612"/>
                  </a:lnTo>
                  <a:lnTo>
                    <a:pt x="88049" y="147612"/>
                  </a:lnTo>
                  <a:lnTo>
                    <a:pt x="88049" y="148932"/>
                  </a:lnTo>
                  <a:lnTo>
                    <a:pt x="87833" y="148932"/>
                  </a:lnTo>
                  <a:lnTo>
                    <a:pt x="87833" y="149796"/>
                  </a:lnTo>
                  <a:lnTo>
                    <a:pt x="87630" y="149796"/>
                  </a:lnTo>
                  <a:lnTo>
                    <a:pt x="87630" y="150241"/>
                  </a:lnTo>
                  <a:lnTo>
                    <a:pt x="87414" y="150241"/>
                  </a:lnTo>
                  <a:lnTo>
                    <a:pt x="87414" y="150660"/>
                  </a:lnTo>
                  <a:lnTo>
                    <a:pt x="82181" y="155879"/>
                  </a:lnTo>
                  <a:lnTo>
                    <a:pt x="82181" y="157607"/>
                  </a:lnTo>
                  <a:lnTo>
                    <a:pt x="90144" y="157607"/>
                  </a:lnTo>
                  <a:lnTo>
                    <a:pt x="90144" y="156095"/>
                  </a:lnTo>
                  <a:lnTo>
                    <a:pt x="84277" y="156095"/>
                  </a:lnTo>
                  <a:lnTo>
                    <a:pt x="84277" y="155879"/>
                  </a:lnTo>
                  <a:lnTo>
                    <a:pt x="86360" y="154139"/>
                  </a:lnTo>
                  <a:lnTo>
                    <a:pt x="86360" y="153911"/>
                  </a:lnTo>
                  <a:lnTo>
                    <a:pt x="86779" y="153492"/>
                  </a:lnTo>
                  <a:lnTo>
                    <a:pt x="87210" y="153492"/>
                  </a:lnTo>
                  <a:lnTo>
                    <a:pt x="87210" y="153276"/>
                  </a:lnTo>
                  <a:lnTo>
                    <a:pt x="87630" y="152844"/>
                  </a:lnTo>
                  <a:lnTo>
                    <a:pt x="88049" y="152844"/>
                  </a:lnTo>
                  <a:lnTo>
                    <a:pt x="88049" y="152628"/>
                  </a:lnTo>
                  <a:lnTo>
                    <a:pt x="88468" y="152400"/>
                  </a:lnTo>
                  <a:lnTo>
                    <a:pt x="88468" y="151980"/>
                  </a:lnTo>
                  <a:lnTo>
                    <a:pt x="89103" y="151536"/>
                  </a:lnTo>
                  <a:lnTo>
                    <a:pt x="89103" y="151142"/>
                  </a:lnTo>
                  <a:lnTo>
                    <a:pt x="89738" y="150660"/>
                  </a:lnTo>
                  <a:lnTo>
                    <a:pt x="89738" y="150241"/>
                  </a:lnTo>
                  <a:lnTo>
                    <a:pt x="89941" y="150241"/>
                  </a:lnTo>
                  <a:lnTo>
                    <a:pt x="89941" y="149377"/>
                  </a:lnTo>
                  <a:lnTo>
                    <a:pt x="90144" y="149377"/>
                  </a:lnTo>
                  <a:lnTo>
                    <a:pt x="90144" y="147840"/>
                  </a:lnTo>
                  <a:close/>
                </a:path>
                <a:path w="351789" h="218439">
                  <a:moveTo>
                    <a:pt x="90347" y="208064"/>
                  </a:moveTo>
                  <a:lnTo>
                    <a:pt x="90144" y="206768"/>
                  </a:lnTo>
                  <a:lnTo>
                    <a:pt x="89941" y="206768"/>
                  </a:lnTo>
                  <a:lnTo>
                    <a:pt x="89941" y="206324"/>
                  </a:lnTo>
                  <a:lnTo>
                    <a:pt x="89738" y="206324"/>
                  </a:lnTo>
                  <a:lnTo>
                    <a:pt x="89738" y="206108"/>
                  </a:lnTo>
                  <a:lnTo>
                    <a:pt x="89509" y="206108"/>
                  </a:lnTo>
                  <a:lnTo>
                    <a:pt x="87630" y="204812"/>
                  </a:lnTo>
                  <a:lnTo>
                    <a:pt x="85534" y="204812"/>
                  </a:lnTo>
                  <a:lnTo>
                    <a:pt x="85534" y="205041"/>
                  </a:lnTo>
                  <a:lnTo>
                    <a:pt x="83845" y="205676"/>
                  </a:lnTo>
                  <a:lnTo>
                    <a:pt x="81978" y="209575"/>
                  </a:lnTo>
                  <a:lnTo>
                    <a:pt x="82384" y="214807"/>
                  </a:lnTo>
                  <a:lnTo>
                    <a:pt x="84277" y="217639"/>
                  </a:lnTo>
                  <a:lnTo>
                    <a:pt x="87630" y="217855"/>
                  </a:lnTo>
                  <a:lnTo>
                    <a:pt x="90144" y="215455"/>
                  </a:lnTo>
                  <a:lnTo>
                    <a:pt x="90144" y="211531"/>
                  </a:lnTo>
                  <a:lnTo>
                    <a:pt x="89738" y="211112"/>
                  </a:lnTo>
                  <a:lnTo>
                    <a:pt x="89738" y="210896"/>
                  </a:lnTo>
                  <a:lnTo>
                    <a:pt x="86995" y="211112"/>
                  </a:lnTo>
                  <a:lnTo>
                    <a:pt x="87630" y="211112"/>
                  </a:lnTo>
                  <a:lnTo>
                    <a:pt x="88468" y="212407"/>
                  </a:lnTo>
                  <a:lnTo>
                    <a:pt x="88049" y="215455"/>
                  </a:lnTo>
                  <a:lnTo>
                    <a:pt x="86779" y="216293"/>
                  </a:lnTo>
                  <a:lnTo>
                    <a:pt x="84683" y="215874"/>
                  </a:lnTo>
                  <a:lnTo>
                    <a:pt x="84061" y="213055"/>
                  </a:lnTo>
                  <a:lnTo>
                    <a:pt x="84277" y="213055"/>
                  </a:lnTo>
                  <a:lnTo>
                    <a:pt x="84480" y="211531"/>
                  </a:lnTo>
                  <a:lnTo>
                    <a:pt x="85534" y="210896"/>
                  </a:lnTo>
                  <a:lnTo>
                    <a:pt x="89509" y="210896"/>
                  </a:lnTo>
                  <a:lnTo>
                    <a:pt x="89293" y="210248"/>
                  </a:lnTo>
                  <a:lnTo>
                    <a:pt x="87210" y="209384"/>
                  </a:lnTo>
                  <a:lnTo>
                    <a:pt x="85940" y="209384"/>
                  </a:lnTo>
                  <a:lnTo>
                    <a:pt x="85940" y="209575"/>
                  </a:lnTo>
                  <a:lnTo>
                    <a:pt x="83845" y="210464"/>
                  </a:lnTo>
                  <a:lnTo>
                    <a:pt x="84899" y="206527"/>
                  </a:lnTo>
                  <a:lnTo>
                    <a:pt x="85534" y="206108"/>
                  </a:lnTo>
                  <a:lnTo>
                    <a:pt x="86779" y="206108"/>
                  </a:lnTo>
                  <a:lnTo>
                    <a:pt x="86779" y="206324"/>
                  </a:lnTo>
                  <a:lnTo>
                    <a:pt x="87414" y="206324"/>
                  </a:lnTo>
                  <a:lnTo>
                    <a:pt x="87414" y="206527"/>
                  </a:lnTo>
                  <a:lnTo>
                    <a:pt x="87833" y="206527"/>
                  </a:lnTo>
                  <a:lnTo>
                    <a:pt x="88049" y="207416"/>
                  </a:lnTo>
                  <a:lnTo>
                    <a:pt x="88252" y="207416"/>
                  </a:lnTo>
                  <a:lnTo>
                    <a:pt x="88252" y="208064"/>
                  </a:lnTo>
                  <a:lnTo>
                    <a:pt x="90347" y="208064"/>
                  </a:lnTo>
                  <a:close/>
                </a:path>
                <a:path w="351789" h="218439">
                  <a:moveTo>
                    <a:pt x="90347" y="193281"/>
                  </a:moveTo>
                  <a:lnTo>
                    <a:pt x="88684" y="193281"/>
                  </a:lnTo>
                  <a:lnTo>
                    <a:pt x="88684" y="187401"/>
                  </a:lnTo>
                  <a:lnTo>
                    <a:pt x="88684" y="184797"/>
                  </a:lnTo>
                  <a:lnTo>
                    <a:pt x="86779" y="184797"/>
                  </a:lnTo>
                  <a:lnTo>
                    <a:pt x="86779" y="187401"/>
                  </a:lnTo>
                  <a:lnTo>
                    <a:pt x="86779" y="193281"/>
                  </a:lnTo>
                  <a:lnTo>
                    <a:pt x="83019" y="193281"/>
                  </a:lnTo>
                  <a:lnTo>
                    <a:pt x="86779" y="187401"/>
                  </a:lnTo>
                  <a:lnTo>
                    <a:pt x="86779" y="184797"/>
                  </a:lnTo>
                  <a:lnTo>
                    <a:pt x="86360" y="184797"/>
                  </a:lnTo>
                  <a:lnTo>
                    <a:pt x="81127" y="192633"/>
                  </a:lnTo>
                  <a:lnTo>
                    <a:pt x="81127" y="195046"/>
                  </a:lnTo>
                  <a:lnTo>
                    <a:pt x="86779" y="195046"/>
                  </a:lnTo>
                  <a:lnTo>
                    <a:pt x="86779" y="197650"/>
                  </a:lnTo>
                  <a:lnTo>
                    <a:pt x="88684" y="197650"/>
                  </a:lnTo>
                  <a:lnTo>
                    <a:pt x="88684" y="195046"/>
                  </a:lnTo>
                  <a:lnTo>
                    <a:pt x="90347" y="195046"/>
                  </a:lnTo>
                  <a:lnTo>
                    <a:pt x="90347" y="193281"/>
                  </a:lnTo>
                  <a:close/>
                </a:path>
                <a:path w="351789" h="218439">
                  <a:moveTo>
                    <a:pt x="351332" y="0"/>
                  </a:moveTo>
                  <a:lnTo>
                    <a:pt x="304165" y="0"/>
                  </a:lnTo>
                  <a:lnTo>
                    <a:pt x="304165" y="96761"/>
                  </a:lnTo>
                  <a:lnTo>
                    <a:pt x="351332" y="96761"/>
                  </a:lnTo>
                  <a:lnTo>
                    <a:pt x="3513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358423" y="4530750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0" y="0"/>
                  </a:moveTo>
                  <a:lnTo>
                    <a:pt x="47180" y="0"/>
                  </a:lnTo>
                  <a:lnTo>
                    <a:pt x="47180" y="96761"/>
                  </a:lnTo>
                  <a:lnTo>
                    <a:pt x="0" y="96761"/>
                  </a:lnTo>
                  <a:lnTo>
                    <a:pt x="0" y="0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366602" y="455010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39" h="40639">
                  <a:moveTo>
                    <a:pt x="0" y="18503"/>
                  </a:moveTo>
                  <a:lnTo>
                    <a:pt x="12573" y="0"/>
                  </a:lnTo>
                  <a:lnTo>
                    <a:pt x="39001" y="0"/>
                  </a:lnTo>
                </a:path>
                <a:path w="40639" h="40639">
                  <a:moveTo>
                    <a:pt x="6921" y="24803"/>
                  </a:moveTo>
                  <a:lnTo>
                    <a:pt x="20320" y="20015"/>
                  </a:lnTo>
                  <a:lnTo>
                    <a:pt x="39217" y="20015"/>
                  </a:lnTo>
                </a:path>
                <a:path w="40639" h="40639">
                  <a:moveTo>
                    <a:pt x="6502" y="35445"/>
                  </a:moveTo>
                  <a:lnTo>
                    <a:pt x="19291" y="40208"/>
                  </a:lnTo>
                  <a:lnTo>
                    <a:pt x="40449" y="4020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311268" y="4529239"/>
              <a:ext cx="47625" cy="100330"/>
            </a:xfrm>
            <a:custGeom>
              <a:avLst/>
              <a:gdLst/>
              <a:ahLst/>
              <a:cxnLst/>
              <a:rect l="l" t="t" r="r" b="b"/>
              <a:pathLst>
                <a:path w="47625" h="100329">
                  <a:moveTo>
                    <a:pt x="47155" y="0"/>
                  </a:moveTo>
                  <a:lnTo>
                    <a:pt x="0" y="0"/>
                  </a:lnTo>
                  <a:lnTo>
                    <a:pt x="0" y="99783"/>
                  </a:lnTo>
                  <a:lnTo>
                    <a:pt x="47155" y="99783"/>
                  </a:lnTo>
                  <a:lnTo>
                    <a:pt x="4715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311268" y="4529239"/>
              <a:ext cx="46990" cy="81280"/>
            </a:xfrm>
            <a:custGeom>
              <a:avLst/>
              <a:gdLst/>
              <a:ahLst/>
              <a:cxnLst/>
              <a:rect l="l" t="t" r="r" b="b"/>
              <a:pathLst>
                <a:path w="46989" h="81279">
                  <a:moveTo>
                    <a:pt x="38988" y="39370"/>
                  </a:moveTo>
                  <a:lnTo>
                    <a:pt x="26415" y="20866"/>
                  </a:lnTo>
                  <a:lnTo>
                    <a:pt x="0" y="20866"/>
                  </a:lnTo>
                </a:path>
                <a:path w="46989" h="81279">
                  <a:moveTo>
                    <a:pt x="46964" y="40881"/>
                  </a:moveTo>
                  <a:lnTo>
                    <a:pt x="46964" y="0"/>
                  </a:lnTo>
                </a:path>
                <a:path w="46989" h="81279">
                  <a:moveTo>
                    <a:pt x="39408" y="62611"/>
                  </a:moveTo>
                  <a:lnTo>
                    <a:pt x="26822" y="81089"/>
                  </a:lnTo>
                  <a:lnTo>
                    <a:pt x="0" y="81089"/>
                  </a:lnTo>
                </a:path>
                <a:path w="46989" h="81279">
                  <a:moveTo>
                    <a:pt x="32473" y="56311"/>
                  </a:moveTo>
                  <a:lnTo>
                    <a:pt x="18859" y="61074"/>
                  </a:lnTo>
                  <a:lnTo>
                    <a:pt x="0" y="61074"/>
                  </a:lnTo>
                </a:path>
                <a:path w="46989" h="81279">
                  <a:moveTo>
                    <a:pt x="32067" y="45669"/>
                  </a:moveTo>
                  <a:lnTo>
                    <a:pt x="18656" y="40881"/>
                  </a:lnTo>
                  <a:lnTo>
                    <a:pt x="0" y="40881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247337" y="4269434"/>
              <a:ext cx="181610" cy="357505"/>
            </a:xfrm>
            <a:custGeom>
              <a:avLst/>
              <a:gdLst/>
              <a:ahLst/>
              <a:cxnLst/>
              <a:rect l="l" t="t" r="r" b="b"/>
              <a:pathLst>
                <a:path w="181610" h="357504">
                  <a:moveTo>
                    <a:pt x="13614" y="203"/>
                  </a:moveTo>
                  <a:lnTo>
                    <a:pt x="10477" y="203"/>
                  </a:lnTo>
                  <a:lnTo>
                    <a:pt x="6705" y="10871"/>
                  </a:lnTo>
                  <a:lnTo>
                    <a:pt x="3340" y="203"/>
                  </a:lnTo>
                  <a:lnTo>
                    <a:pt x="0" y="203"/>
                  </a:lnTo>
                  <a:lnTo>
                    <a:pt x="0" y="2616"/>
                  </a:lnTo>
                  <a:lnTo>
                    <a:pt x="0" y="13703"/>
                  </a:lnTo>
                  <a:lnTo>
                    <a:pt x="1879" y="13703"/>
                  </a:lnTo>
                  <a:lnTo>
                    <a:pt x="1879" y="2616"/>
                  </a:lnTo>
                  <a:lnTo>
                    <a:pt x="2082" y="2616"/>
                  </a:lnTo>
                  <a:lnTo>
                    <a:pt x="5867" y="13703"/>
                  </a:lnTo>
                  <a:lnTo>
                    <a:pt x="7747" y="13703"/>
                  </a:lnTo>
                  <a:lnTo>
                    <a:pt x="11518" y="2616"/>
                  </a:lnTo>
                  <a:lnTo>
                    <a:pt x="11722" y="2616"/>
                  </a:lnTo>
                  <a:lnTo>
                    <a:pt x="11722" y="13703"/>
                  </a:lnTo>
                  <a:lnTo>
                    <a:pt x="13614" y="13703"/>
                  </a:lnTo>
                  <a:lnTo>
                    <a:pt x="13614" y="2616"/>
                  </a:lnTo>
                  <a:lnTo>
                    <a:pt x="13614" y="203"/>
                  </a:lnTo>
                  <a:close/>
                </a:path>
                <a:path w="181610" h="357504">
                  <a:moveTo>
                    <a:pt x="24942" y="11734"/>
                  </a:moveTo>
                  <a:lnTo>
                    <a:pt x="18427" y="11734"/>
                  </a:lnTo>
                  <a:lnTo>
                    <a:pt x="18427" y="7594"/>
                  </a:lnTo>
                  <a:lnTo>
                    <a:pt x="24511" y="7594"/>
                  </a:lnTo>
                  <a:lnTo>
                    <a:pt x="24511" y="5867"/>
                  </a:lnTo>
                  <a:lnTo>
                    <a:pt x="18427" y="5867"/>
                  </a:lnTo>
                  <a:lnTo>
                    <a:pt x="18427" y="1955"/>
                  </a:lnTo>
                  <a:lnTo>
                    <a:pt x="24726" y="1955"/>
                  </a:lnTo>
                  <a:lnTo>
                    <a:pt x="24726" y="203"/>
                  </a:lnTo>
                  <a:lnTo>
                    <a:pt x="16548" y="203"/>
                  </a:lnTo>
                  <a:lnTo>
                    <a:pt x="16548" y="13703"/>
                  </a:lnTo>
                  <a:lnTo>
                    <a:pt x="24942" y="13703"/>
                  </a:lnTo>
                  <a:lnTo>
                    <a:pt x="24942" y="11734"/>
                  </a:lnTo>
                  <a:close/>
                </a:path>
                <a:path w="181610" h="357504">
                  <a:moveTo>
                    <a:pt x="40868" y="203"/>
                  </a:moveTo>
                  <a:lnTo>
                    <a:pt x="37719" y="203"/>
                  </a:lnTo>
                  <a:lnTo>
                    <a:pt x="34163" y="10871"/>
                  </a:lnTo>
                  <a:lnTo>
                    <a:pt x="30594" y="203"/>
                  </a:lnTo>
                  <a:lnTo>
                    <a:pt x="27241" y="203"/>
                  </a:lnTo>
                  <a:lnTo>
                    <a:pt x="27241" y="2616"/>
                  </a:lnTo>
                  <a:lnTo>
                    <a:pt x="27241" y="13703"/>
                  </a:lnTo>
                  <a:lnTo>
                    <a:pt x="29121" y="13703"/>
                  </a:lnTo>
                  <a:lnTo>
                    <a:pt x="29121" y="2616"/>
                  </a:lnTo>
                  <a:lnTo>
                    <a:pt x="29337" y="2616"/>
                  </a:lnTo>
                  <a:lnTo>
                    <a:pt x="33108" y="13703"/>
                  </a:lnTo>
                  <a:lnTo>
                    <a:pt x="34988" y="13703"/>
                  </a:lnTo>
                  <a:lnTo>
                    <a:pt x="38773" y="2616"/>
                  </a:lnTo>
                  <a:lnTo>
                    <a:pt x="38989" y="2616"/>
                  </a:lnTo>
                  <a:lnTo>
                    <a:pt x="38989" y="13703"/>
                  </a:lnTo>
                  <a:lnTo>
                    <a:pt x="40868" y="13703"/>
                  </a:lnTo>
                  <a:lnTo>
                    <a:pt x="40868" y="2616"/>
                  </a:lnTo>
                  <a:lnTo>
                    <a:pt x="40868" y="203"/>
                  </a:lnTo>
                  <a:close/>
                </a:path>
                <a:path w="181610" h="357504">
                  <a:moveTo>
                    <a:pt x="55118" y="6108"/>
                  </a:moveTo>
                  <a:lnTo>
                    <a:pt x="54902" y="6108"/>
                  </a:lnTo>
                  <a:lnTo>
                    <a:pt x="54279" y="3035"/>
                  </a:lnTo>
                  <a:lnTo>
                    <a:pt x="53657" y="2159"/>
                  </a:lnTo>
                  <a:lnTo>
                    <a:pt x="53657" y="1727"/>
                  </a:lnTo>
                  <a:lnTo>
                    <a:pt x="49872" y="1727"/>
                  </a:lnTo>
                  <a:lnTo>
                    <a:pt x="50520" y="2159"/>
                  </a:lnTo>
                  <a:lnTo>
                    <a:pt x="51765" y="2616"/>
                  </a:lnTo>
                  <a:lnTo>
                    <a:pt x="53035" y="5664"/>
                  </a:lnTo>
                  <a:lnTo>
                    <a:pt x="52603" y="9791"/>
                  </a:lnTo>
                  <a:lnTo>
                    <a:pt x="51968" y="10655"/>
                  </a:lnTo>
                  <a:lnTo>
                    <a:pt x="51549" y="11518"/>
                  </a:lnTo>
                  <a:lnTo>
                    <a:pt x="48425" y="12179"/>
                  </a:lnTo>
                  <a:lnTo>
                    <a:pt x="48425" y="11950"/>
                  </a:lnTo>
                  <a:lnTo>
                    <a:pt x="46316" y="11303"/>
                  </a:lnTo>
                  <a:lnTo>
                    <a:pt x="45262" y="8039"/>
                  </a:lnTo>
                  <a:lnTo>
                    <a:pt x="45897" y="3492"/>
                  </a:lnTo>
                  <a:lnTo>
                    <a:pt x="48628" y="1727"/>
                  </a:lnTo>
                  <a:lnTo>
                    <a:pt x="53238" y="1524"/>
                  </a:lnTo>
                  <a:lnTo>
                    <a:pt x="49872" y="0"/>
                  </a:lnTo>
                  <a:lnTo>
                    <a:pt x="46520" y="647"/>
                  </a:lnTo>
                  <a:lnTo>
                    <a:pt x="44005" y="3251"/>
                  </a:lnTo>
                  <a:lnTo>
                    <a:pt x="43167" y="6311"/>
                  </a:lnTo>
                  <a:lnTo>
                    <a:pt x="44005" y="11099"/>
                  </a:lnTo>
                  <a:lnTo>
                    <a:pt x="47155" y="13703"/>
                  </a:lnTo>
                  <a:lnTo>
                    <a:pt x="52184" y="13246"/>
                  </a:lnTo>
                  <a:lnTo>
                    <a:pt x="54495" y="10452"/>
                  </a:lnTo>
                  <a:lnTo>
                    <a:pt x="55118" y="6108"/>
                  </a:lnTo>
                  <a:close/>
                </a:path>
                <a:path w="181610" h="357504">
                  <a:moveTo>
                    <a:pt x="65811" y="95224"/>
                  </a:moveTo>
                  <a:lnTo>
                    <a:pt x="64973" y="93065"/>
                  </a:lnTo>
                  <a:lnTo>
                    <a:pt x="62877" y="92621"/>
                  </a:lnTo>
                  <a:lnTo>
                    <a:pt x="61417" y="93065"/>
                  </a:lnTo>
                  <a:lnTo>
                    <a:pt x="60147" y="95224"/>
                  </a:lnTo>
                  <a:lnTo>
                    <a:pt x="61417" y="95224"/>
                  </a:lnTo>
                  <a:lnTo>
                    <a:pt x="61823" y="94132"/>
                  </a:lnTo>
                  <a:lnTo>
                    <a:pt x="63080" y="93713"/>
                  </a:lnTo>
                  <a:lnTo>
                    <a:pt x="64338" y="94780"/>
                  </a:lnTo>
                  <a:lnTo>
                    <a:pt x="64338" y="96088"/>
                  </a:lnTo>
                  <a:lnTo>
                    <a:pt x="59944" y="100850"/>
                  </a:lnTo>
                  <a:lnTo>
                    <a:pt x="59944" y="102171"/>
                  </a:lnTo>
                  <a:lnTo>
                    <a:pt x="65811" y="102171"/>
                  </a:lnTo>
                  <a:lnTo>
                    <a:pt x="65811" y="101104"/>
                  </a:lnTo>
                  <a:lnTo>
                    <a:pt x="61417" y="101104"/>
                  </a:lnTo>
                  <a:lnTo>
                    <a:pt x="64135" y="98475"/>
                  </a:lnTo>
                  <a:lnTo>
                    <a:pt x="65811" y="95224"/>
                  </a:lnTo>
                  <a:close/>
                </a:path>
                <a:path w="181610" h="357504">
                  <a:moveTo>
                    <a:pt x="67068" y="13246"/>
                  </a:moveTo>
                  <a:lnTo>
                    <a:pt x="66865" y="13246"/>
                  </a:lnTo>
                  <a:lnTo>
                    <a:pt x="66865" y="12611"/>
                  </a:lnTo>
                  <a:lnTo>
                    <a:pt x="66649" y="12611"/>
                  </a:lnTo>
                  <a:lnTo>
                    <a:pt x="66649" y="11734"/>
                  </a:lnTo>
                  <a:lnTo>
                    <a:pt x="66446" y="11734"/>
                  </a:lnTo>
                  <a:lnTo>
                    <a:pt x="66446" y="10007"/>
                  </a:lnTo>
                  <a:lnTo>
                    <a:pt x="66230" y="10007"/>
                  </a:lnTo>
                  <a:lnTo>
                    <a:pt x="66230" y="8915"/>
                  </a:lnTo>
                  <a:lnTo>
                    <a:pt x="66014" y="8915"/>
                  </a:lnTo>
                  <a:lnTo>
                    <a:pt x="66014" y="8242"/>
                  </a:lnTo>
                  <a:lnTo>
                    <a:pt x="65811" y="8242"/>
                  </a:lnTo>
                  <a:lnTo>
                    <a:pt x="65811" y="7823"/>
                  </a:lnTo>
                  <a:lnTo>
                    <a:pt x="65595" y="7823"/>
                  </a:lnTo>
                  <a:lnTo>
                    <a:pt x="65595" y="7594"/>
                  </a:lnTo>
                  <a:lnTo>
                    <a:pt x="65392" y="7594"/>
                  </a:lnTo>
                  <a:lnTo>
                    <a:pt x="65189" y="7162"/>
                  </a:lnTo>
                  <a:lnTo>
                    <a:pt x="64566" y="7162"/>
                  </a:lnTo>
                  <a:lnTo>
                    <a:pt x="64566" y="6946"/>
                  </a:lnTo>
                  <a:lnTo>
                    <a:pt x="64973" y="6515"/>
                  </a:lnTo>
                  <a:lnTo>
                    <a:pt x="65392" y="6515"/>
                  </a:lnTo>
                  <a:lnTo>
                    <a:pt x="65392" y="6311"/>
                  </a:lnTo>
                  <a:lnTo>
                    <a:pt x="66014" y="5867"/>
                  </a:lnTo>
                  <a:lnTo>
                    <a:pt x="66014" y="5435"/>
                  </a:lnTo>
                  <a:lnTo>
                    <a:pt x="66230" y="5435"/>
                  </a:lnTo>
                  <a:lnTo>
                    <a:pt x="66230" y="5003"/>
                  </a:lnTo>
                  <a:lnTo>
                    <a:pt x="66446" y="5003"/>
                  </a:lnTo>
                  <a:lnTo>
                    <a:pt x="66446" y="4152"/>
                  </a:lnTo>
                  <a:lnTo>
                    <a:pt x="66649" y="4152"/>
                  </a:lnTo>
                  <a:lnTo>
                    <a:pt x="66446" y="2400"/>
                  </a:lnTo>
                  <a:lnTo>
                    <a:pt x="66230" y="2400"/>
                  </a:lnTo>
                  <a:lnTo>
                    <a:pt x="66116" y="1955"/>
                  </a:lnTo>
                  <a:lnTo>
                    <a:pt x="66014" y="1524"/>
                  </a:lnTo>
                  <a:lnTo>
                    <a:pt x="65392" y="1308"/>
                  </a:lnTo>
                  <a:lnTo>
                    <a:pt x="65392" y="1079"/>
                  </a:lnTo>
                  <a:lnTo>
                    <a:pt x="64973" y="1079"/>
                  </a:lnTo>
                  <a:lnTo>
                    <a:pt x="64973" y="876"/>
                  </a:lnTo>
                  <a:lnTo>
                    <a:pt x="64566" y="876"/>
                  </a:lnTo>
                  <a:lnTo>
                    <a:pt x="64566" y="3492"/>
                  </a:lnTo>
                  <a:lnTo>
                    <a:pt x="64566" y="4572"/>
                  </a:lnTo>
                  <a:lnTo>
                    <a:pt x="64338" y="4572"/>
                  </a:lnTo>
                  <a:lnTo>
                    <a:pt x="64338" y="5003"/>
                  </a:lnTo>
                  <a:lnTo>
                    <a:pt x="64135" y="5003"/>
                  </a:lnTo>
                  <a:lnTo>
                    <a:pt x="64135" y="5435"/>
                  </a:lnTo>
                  <a:lnTo>
                    <a:pt x="63500" y="5664"/>
                  </a:lnTo>
                  <a:lnTo>
                    <a:pt x="63500" y="5867"/>
                  </a:lnTo>
                  <a:lnTo>
                    <a:pt x="59524" y="5867"/>
                  </a:lnTo>
                  <a:lnTo>
                    <a:pt x="59524" y="1955"/>
                  </a:lnTo>
                  <a:lnTo>
                    <a:pt x="62877" y="1955"/>
                  </a:lnTo>
                  <a:lnTo>
                    <a:pt x="62877" y="2159"/>
                  </a:lnTo>
                  <a:lnTo>
                    <a:pt x="63715" y="2159"/>
                  </a:lnTo>
                  <a:lnTo>
                    <a:pt x="64338" y="3035"/>
                  </a:lnTo>
                  <a:lnTo>
                    <a:pt x="64338" y="3492"/>
                  </a:lnTo>
                  <a:lnTo>
                    <a:pt x="64566" y="3492"/>
                  </a:lnTo>
                  <a:lnTo>
                    <a:pt x="64566" y="876"/>
                  </a:lnTo>
                  <a:lnTo>
                    <a:pt x="64566" y="647"/>
                  </a:lnTo>
                  <a:lnTo>
                    <a:pt x="64135" y="647"/>
                  </a:lnTo>
                  <a:lnTo>
                    <a:pt x="63931" y="203"/>
                  </a:lnTo>
                  <a:lnTo>
                    <a:pt x="57416" y="203"/>
                  </a:lnTo>
                  <a:lnTo>
                    <a:pt x="57416" y="13703"/>
                  </a:lnTo>
                  <a:lnTo>
                    <a:pt x="59524" y="13703"/>
                  </a:lnTo>
                  <a:lnTo>
                    <a:pt x="59524" y="7594"/>
                  </a:lnTo>
                  <a:lnTo>
                    <a:pt x="62255" y="7594"/>
                  </a:lnTo>
                  <a:lnTo>
                    <a:pt x="62255" y="7823"/>
                  </a:lnTo>
                  <a:lnTo>
                    <a:pt x="63296" y="7823"/>
                  </a:lnTo>
                  <a:lnTo>
                    <a:pt x="63500" y="8242"/>
                  </a:lnTo>
                  <a:lnTo>
                    <a:pt x="63931" y="8242"/>
                  </a:lnTo>
                  <a:lnTo>
                    <a:pt x="63931" y="8686"/>
                  </a:lnTo>
                  <a:lnTo>
                    <a:pt x="64135" y="8686"/>
                  </a:lnTo>
                  <a:lnTo>
                    <a:pt x="64135" y="9359"/>
                  </a:lnTo>
                  <a:lnTo>
                    <a:pt x="64338" y="9359"/>
                  </a:lnTo>
                  <a:lnTo>
                    <a:pt x="64338" y="10452"/>
                  </a:lnTo>
                  <a:lnTo>
                    <a:pt x="64566" y="10452"/>
                  </a:lnTo>
                  <a:lnTo>
                    <a:pt x="64566" y="12179"/>
                  </a:lnTo>
                  <a:lnTo>
                    <a:pt x="64770" y="12179"/>
                  </a:lnTo>
                  <a:lnTo>
                    <a:pt x="64770" y="13030"/>
                  </a:lnTo>
                  <a:lnTo>
                    <a:pt x="64973" y="13030"/>
                  </a:lnTo>
                  <a:lnTo>
                    <a:pt x="64973" y="13703"/>
                  </a:lnTo>
                  <a:lnTo>
                    <a:pt x="67068" y="13703"/>
                  </a:lnTo>
                  <a:lnTo>
                    <a:pt x="67068" y="13246"/>
                  </a:lnTo>
                  <a:close/>
                </a:path>
                <a:path w="181610" h="357504">
                  <a:moveTo>
                    <a:pt x="67894" y="335902"/>
                  </a:moveTo>
                  <a:lnTo>
                    <a:pt x="65811" y="335902"/>
                  </a:lnTo>
                  <a:lnTo>
                    <a:pt x="65811" y="338061"/>
                  </a:lnTo>
                  <a:lnTo>
                    <a:pt x="67894" y="338061"/>
                  </a:lnTo>
                  <a:lnTo>
                    <a:pt x="67894" y="335902"/>
                  </a:lnTo>
                  <a:close/>
                </a:path>
                <a:path w="181610" h="357504">
                  <a:moveTo>
                    <a:pt x="67894" y="315887"/>
                  </a:moveTo>
                  <a:lnTo>
                    <a:pt x="65811" y="315887"/>
                  </a:lnTo>
                  <a:lnTo>
                    <a:pt x="65811" y="318071"/>
                  </a:lnTo>
                  <a:lnTo>
                    <a:pt x="67894" y="318071"/>
                  </a:lnTo>
                  <a:lnTo>
                    <a:pt x="67894" y="315887"/>
                  </a:lnTo>
                  <a:close/>
                </a:path>
                <a:path w="181610" h="357504">
                  <a:moveTo>
                    <a:pt x="68110" y="295935"/>
                  </a:moveTo>
                  <a:lnTo>
                    <a:pt x="66014" y="295935"/>
                  </a:lnTo>
                  <a:lnTo>
                    <a:pt x="66014" y="298500"/>
                  </a:lnTo>
                  <a:lnTo>
                    <a:pt x="68110" y="298500"/>
                  </a:lnTo>
                  <a:lnTo>
                    <a:pt x="68110" y="295935"/>
                  </a:lnTo>
                  <a:close/>
                </a:path>
                <a:path w="181610" h="357504">
                  <a:moveTo>
                    <a:pt x="68110" y="275907"/>
                  </a:moveTo>
                  <a:lnTo>
                    <a:pt x="66014" y="275907"/>
                  </a:lnTo>
                  <a:lnTo>
                    <a:pt x="66014" y="278066"/>
                  </a:lnTo>
                  <a:lnTo>
                    <a:pt x="68110" y="278066"/>
                  </a:lnTo>
                  <a:lnTo>
                    <a:pt x="68110" y="275907"/>
                  </a:lnTo>
                  <a:close/>
                </a:path>
                <a:path w="181610" h="357504">
                  <a:moveTo>
                    <a:pt x="68529" y="354825"/>
                  </a:moveTo>
                  <a:lnTo>
                    <a:pt x="66230" y="354825"/>
                  </a:lnTo>
                  <a:lnTo>
                    <a:pt x="66230" y="357212"/>
                  </a:lnTo>
                  <a:lnTo>
                    <a:pt x="68529" y="357212"/>
                  </a:lnTo>
                  <a:lnTo>
                    <a:pt x="68529" y="354825"/>
                  </a:lnTo>
                  <a:close/>
                </a:path>
                <a:path w="181610" h="357504">
                  <a:moveTo>
                    <a:pt x="68745" y="31750"/>
                  </a:moveTo>
                  <a:lnTo>
                    <a:pt x="66865" y="31750"/>
                  </a:lnTo>
                  <a:lnTo>
                    <a:pt x="64135" y="44996"/>
                  </a:lnTo>
                  <a:lnTo>
                    <a:pt x="66014" y="44996"/>
                  </a:lnTo>
                  <a:lnTo>
                    <a:pt x="68745" y="31750"/>
                  </a:lnTo>
                  <a:close/>
                </a:path>
                <a:path w="181610" h="357504">
                  <a:moveTo>
                    <a:pt x="70637" y="220662"/>
                  </a:moveTo>
                  <a:lnTo>
                    <a:pt x="68745" y="220662"/>
                  </a:lnTo>
                  <a:lnTo>
                    <a:pt x="68745" y="220891"/>
                  </a:lnTo>
                  <a:lnTo>
                    <a:pt x="68326" y="220891"/>
                  </a:lnTo>
                  <a:lnTo>
                    <a:pt x="68326" y="221107"/>
                  </a:lnTo>
                  <a:lnTo>
                    <a:pt x="66230" y="222427"/>
                  </a:lnTo>
                  <a:lnTo>
                    <a:pt x="66230" y="222618"/>
                  </a:lnTo>
                  <a:lnTo>
                    <a:pt x="65811" y="222618"/>
                  </a:lnTo>
                  <a:lnTo>
                    <a:pt x="65811" y="224586"/>
                  </a:lnTo>
                  <a:lnTo>
                    <a:pt x="66230" y="224155"/>
                  </a:lnTo>
                  <a:lnTo>
                    <a:pt x="66649" y="224155"/>
                  </a:lnTo>
                  <a:lnTo>
                    <a:pt x="66649" y="223939"/>
                  </a:lnTo>
                  <a:lnTo>
                    <a:pt x="67500" y="223710"/>
                  </a:lnTo>
                  <a:lnTo>
                    <a:pt x="67500" y="223520"/>
                  </a:lnTo>
                  <a:lnTo>
                    <a:pt x="68745" y="222846"/>
                  </a:lnTo>
                  <a:lnTo>
                    <a:pt x="68745" y="233286"/>
                  </a:lnTo>
                  <a:lnTo>
                    <a:pt x="70637" y="233286"/>
                  </a:lnTo>
                  <a:lnTo>
                    <a:pt x="70637" y="222846"/>
                  </a:lnTo>
                  <a:lnTo>
                    <a:pt x="70637" y="220662"/>
                  </a:lnTo>
                  <a:close/>
                </a:path>
                <a:path w="181610" h="357504">
                  <a:moveTo>
                    <a:pt x="70637" y="201980"/>
                  </a:moveTo>
                  <a:lnTo>
                    <a:pt x="68948" y="201980"/>
                  </a:lnTo>
                  <a:lnTo>
                    <a:pt x="68948" y="202184"/>
                  </a:lnTo>
                  <a:lnTo>
                    <a:pt x="68529" y="202184"/>
                  </a:lnTo>
                  <a:lnTo>
                    <a:pt x="68529" y="202412"/>
                  </a:lnTo>
                  <a:lnTo>
                    <a:pt x="66446" y="203695"/>
                  </a:lnTo>
                  <a:lnTo>
                    <a:pt x="66446" y="203923"/>
                  </a:lnTo>
                  <a:lnTo>
                    <a:pt x="66014" y="203923"/>
                  </a:lnTo>
                  <a:lnTo>
                    <a:pt x="66014" y="205879"/>
                  </a:lnTo>
                  <a:lnTo>
                    <a:pt x="66446" y="205460"/>
                  </a:lnTo>
                  <a:lnTo>
                    <a:pt x="67284" y="205232"/>
                  </a:lnTo>
                  <a:lnTo>
                    <a:pt x="67284" y="205016"/>
                  </a:lnTo>
                  <a:lnTo>
                    <a:pt x="68110" y="204584"/>
                  </a:lnTo>
                  <a:lnTo>
                    <a:pt x="68110" y="204368"/>
                  </a:lnTo>
                  <a:lnTo>
                    <a:pt x="68529" y="204368"/>
                  </a:lnTo>
                  <a:lnTo>
                    <a:pt x="68529" y="204139"/>
                  </a:lnTo>
                  <a:lnTo>
                    <a:pt x="68745" y="204139"/>
                  </a:lnTo>
                  <a:lnTo>
                    <a:pt x="68745" y="214579"/>
                  </a:lnTo>
                  <a:lnTo>
                    <a:pt x="70637" y="214579"/>
                  </a:lnTo>
                  <a:lnTo>
                    <a:pt x="70637" y="204139"/>
                  </a:lnTo>
                  <a:lnTo>
                    <a:pt x="70637" y="201980"/>
                  </a:lnTo>
                  <a:close/>
                </a:path>
                <a:path w="181610" h="357504">
                  <a:moveTo>
                    <a:pt x="73152" y="142849"/>
                  </a:moveTo>
                  <a:lnTo>
                    <a:pt x="72948" y="142849"/>
                  </a:lnTo>
                  <a:lnTo>
                    <a:pt x="72948" y="142608"/>
                  </a:lnTo>
                  <a:lnTo>
                    <a:pt x="72301" y="142608"/>
                  </a:lnTo>
                  <a:lnTo>
                    <a:pt x="72097" y="142176"/>
                  </a:lnTo>
                  <a:lnTo>
                    <a:pt x="71678" y="142176"/>
                  </a:lnTo>
                  <a:lnTo>
                    <a:pt x="71462" y="141757"/>
                  </a:lnTo>
                  <a:lnTo>
                    <a:pt x="70218" y="141757"/>
                  </a:lnTo>
                  <a:lnTo>
                    <a:pt x="70218" y="141516"/>
                  </a:lnTo>
                  <a:lnTo>
                    <a:pt x="68948" y="141516"/>
                  </a:lnTo>
                  <a:lnTo>
                    <a:pt x="68948" y="141757"/>
                  </a:lnTo>
                  <a:lnTo>
                    <a:pt x="67894" y="141757"/>
                  </a:lnTo>
                  <a:lnTo>
                    <a:pt x="67894" y="141986"/>
                  </a:lnTo>
                  <a:lnTo>
                    <a:pt x="67500" y="141986"/>
                  </a:lnTo>
                  <a:lnTo>
                    <a:pt x="67500" y="142176"/>
                  </a:lnTo>
                  <a:lnTo>
                    <a:pt x="66230" y="143078"/>
                  </a:lnTo>
                  <a:lnTo>
                    <a:pt x="66230" y="143497"/>
                  </a:lnTo>
                  <a:lnTo>
                    <a:pt x="65811" y="143687"/>
                  </a:lnTo>
                  <a:lnTo>
                    <a:pt x="65811" y="144589"/>
                  </a:lnTo>
                  <a:lnTo>
                    <a:pt x="65595" y="144589"/>
                  </a:lnTo>
                  <a:lnTo>
                    <a:pt x="65595" y="145237"/>
                  </a:lnTo>
                  <a:lnTo>
                    <a:pt x="67691" y="145237"/>
                  </a:lnTo>
                  <a:lnTo>
                    <a:pt x="67691" y="144589"/>
                  </a:lnTo>
                  <a:lnTo>
                    <a:pt x="67894" y="144589"/>
                  </a:lnTo>
                  <a:lnTo>
                    <a:pt x="67894" y="144145"/>
                  </a:lnTo>
                  <a:lnTo>
                    <a:pt x="68326" y="143687"/>
                  </a:lnTo>
                  <a:lnTo>
                    <a:pt x="69164" y="143497"/>
                  </a:lnTo>
                  <a:lnTo>
                    <a:pt x="69164" y="143268"/>
                  </a:lnTo>
                  <a:lnTo>
                    <a:pt x="73152" y="143268"/>
                  </a:lnTo>
                  <a:lnTo>
                    <a:pt x="73152" y="142849"/>
                  </a:lnTo>
                  <a:close/>
                </a:path>
                <a:path w="181610" h="357504">
                  <a:moveTo>
                    <a:pt x="73761" y="164807"/>
                  </a:moveTo>
                  <a:lnTo>
                    <a:pt x="73571" y="164807"/>
                  </a:lnTo>
                  <a:lnTo>
                    <a:pt x="73571" y="163715"/>
                  </a:lnTo>
                  <a:lnTo>
                    <a:pt x="73355" y="163715"/>
                  </a:lnTo>
                  <a:lnTo>
                    <a:pt x="73355" y="163487"/>
                  </a:lnTo>
                  <a:lnTo>
                    <a:pt x="73152" y="163487"/>
                  </a:lnTo>
                  <a:lnTo>
                    <a:pt x="72504" y="162623"/>
                  </a:lnTo>
                  <a:lnTo>
                    <a:pt x="71894" y="162623"/>
                  </a:lnTo>
                  <a:lnTo>
                    <a:pt x="71678" y="162179"/>
                  </a:lnTo>
                  <a:lnTo>
                    <a:pt x="71259" y="162179"/>
                  </a:lnTo>
                  <a:lnTo>
                    <a:pt x="71259" y="161950"/>
                  </a:lnTo>
                  <a:lnTo>
                    <a:pt x="70421" y="161950"/>
                  </a:lnTo>
                  <a:lnTo>
                    <a:pt x="70421" y="161747"/>
                  </a:lnTo>
                  <a:lnTo>
                    <a:pt x="69164" y="161747"/>
                  </a:lnTo>
                  <a:lnTo>
                    <a:pt x="69164" y="161950"/>
                  </a:lnTo>
                  <a:lnTo>
                    <a:pt x="68110" y="161950"/>
                  </a:lnTo>
                  <a:lnTo>
                    <a:pt x="68110" y="162179"/>
                  </a:lnTo>
                  <a:lnTo>
                    <a:pt x="66865" y="162839"/>
                  </a:lnTo>
                  <a:lnTo>
                    <a:pt x="66865" y="163258"/>
                  </a:lnTo>
                  <a:lnTo>
                    <a:pt x="66230" y="163715"/>
                  </a:lnTo>
                  <a:lnTo>
                    <a:pt x="66230" y="164807"/>
                  </a:lnTo>
                  <a:lnTo>
                    <a:pt x="66014" y="164807"/>
                  </a:lnTo>
                  <a:lnTo>
                    <a:pt x="66014" y="165671"/>
                  </a:lnTo>
                  <a:lnTo>
                    <a:pt x="68110" y="165671"/>
                  </a:lnTo>
                  <a:lnTo>
                    <a:pt x="68326" y="164134"/>
                  </a:lnTo>
                  <a:lnTo>
                    <a:pt x="68529" y="164134"/>
                  </a:lnTo>
                  <a:lnTo>
                    <a:pt x="68529" y="163715"/>
                  </a:lnTo>
                  <a:lnTo>
                    <a:pt x="68745" y="163715"/>
                  </a:lnTo>
                  <a:lnTo>
                    <a:pt x="68745" y="163487"/>
                  </a:lnTo>
                  <a:lnTo>
                    <a:pt x="70421" y="163487"/>
                  </a:lnTo>
                  <a:lnTo>
                    <a:pt x="70421" y="163715"/>
                  </a:lnTo>
                  <a:lnTo>
                    <a:pt x="71056" y="163715"/>
                  </a:lnTo>
                  <a:lnTo>
                    <a:pt x="71056" y="163931"/>
                  </a:lnTo>
                  <a:lnTo>
                    <a:pt x="71462" y="163931"/>
                  </a:lnTo>
                  <a:lnTo>
                    <a:pt x="71462" y="164350"/>
                  </a:lnTo>
                  <a:lnTo>
                    <a:pt x="71678" y="164350"/>
                  </a:lnTo>
                  <a:lnTo>
                    <a:pt x="71678" y="165023"/>
                  </a:lnTo>
                  <a:lnTo>
                    <a:pt x="71894" y="165023"/>
                  </a:lnTo>
                  <a:lnTo>
                    <a:pt x="71894" y="165874"/>
                  </a:lnTo>
                  <a:lnTo>
                    <a:pt x="71678" y="165874"/>
                  </a:lnTo>
                  <a:lnTo>
                    <a:pt x="71678" y="166535"/>
                  </a:lnTo>
                  <a:lnTo>
                    <a:pt x="71462" y="166535"/>
                  </a:lnTo>
                  <a:lnTo>
                    <a:pt x="71462" y="166954"/>
                  </a:lnTo>
                  <a:lnTo>
                    <a:pt x="71056" y="167182"/>
                  </a:lnTo>
                  <a:lnTo>
                    <a:pt x="71056" y="167601"/>
                  </a:lnTo>
                  <a:lnTo>
                    <a:pt x="65811" y="172834"/>
                  </a:lnTo>
                  <a:lnTo>
                    <a:pt x="65811" y="174802"/>
                  </a:lnTo>
                  <a:lnTo>
                    <a:pt x="73761" y="174802"/>
                  </a:lnTo>
                  <a:lnTo>
                    <a:pt x="73761" y="173062"/>
                  </a:lnTo>
                  <a:lnTo>
                    <a:pt x="67894" y="173062"/>
                  </a:lnTo>
                  <a:lnTo>
                    <a:pt x="67894" y="172834"/>
                  </a:lnTo>
                  <a:lnTo>
                    <a:pt x="68326" y="172834"/>
                  </a:lnTo>
                  <a:lnTo>
                    <a:pt x="68326" y="172618"/>
                  </a:lnTo>
                  <a:lnTo>
                    <a:pt x="69164" y="171767"/>
                  </a:lnTo>
                  <a:lnTo>
                    <a:pt x="69583" y="171767"/>
                  </a:lnTo>
                  <a:lnTo>
                    <a:pt x="69583" y="171551"/>
                  </a:lnTo>
                  <a:lnTo>
                    <a:pt x="70853" y="170662"/>
                  </a:lnTo>
                  <a:lnTo>
                    <a:pt x="70853" y="170434"/>
                  </a:lnTo>
                  <a:lnTo>
                    <a:pt x="72097" y="169367"/>
                  </a:lnTo>
                  <a:lnTo>
                    <a:pt x="72097" y="168948"/>
                  </a:lnTo>
                  <a:lnTo>
                    <a:pt x="72745" y="168503"/>
                  </a:lnTo>
                  <a:lnTo>
                    <a:pt x="72745" y="168046"/>
                  </a:lnTo>
                  <a:lnTo>
                    <a:pt x="73355" y="167601"/>
                  </a:lnTo>
                  <a:lnTo>
                    <a:pt x="73355" y="167182"/>
                  </a:lnTo>
                  <a:lnTo>
                    <a:pt x="73571" y="167182"/>
                  </a:lnTo>
                  <a:lnTo>
                    <a:pt x="73571" y="166319"/>
                  </a:lnTo>
                  <a:lnTo>
                    <a:pt x="73761" y="166319"/>
                  </a:lnTo>
                  <a:lnTo>
                    <a:pt x="73761" y="164807"/>
                  </a:lnTo>
                  <a:close/>
                </a:path>
                <a:path w="181610" h="357504">
                  <a:moveTo>
                    <a:pt x="73761" y="146100"/>
                  </a:moveTo>
                  <a:lnTo>
                    <a:pt x="73355" y="143268"/>
                  </a:lnTo>
                  <a:lnTo>
                    <a:pt x="70421" y="143497"/>
                  </a:lnTo>
                  <a:lnTo>
                    <a:pt x="71462" y="143687"/>
                  </a:lnTo>
                  <a:lnTo>
                    <a:pt x="71894" y="145656"/>
                  </a:lnTo>
                  <a:lnTo>
                    <a:pt x="70421" y="147167"/>
                  </a:lnTo>
                  <a:lnTo>
                    <a:pt x="68529" y="147167"/>
                  </a:lnTo>
                  <a:lnTo>
                    <a:pt x="68529" y="148932"/>
                  </a:lnTo>
                  <a:lnTo>
                    <a:pt x="70637" y="148932"/>
                  </a:lnTo>
                  <a:lnTo>
                    <a:pt x="72097" y="150660"/>
                  </a:lnTo>
                  <a:lnTo>
                    <a:pt x="71678" y="152628"/>
                  </a:lnTo>
                  <a:lnTo>
                    <a:pt x="68948" y="153238"/>
                  </a:lnTo>
                  <a:lnTo>
                    <a:pt x="67500" y="151752"/>
                  </a:lnTo>
                  <a:lnTo>
                    <a:pt x="67500" y="151307"/>
                  </a:lnTo>
                  <a:lnTo>
                    <a:pt x="65392" y="151307"/>
                  </a:lnTo>
                  <a:lnTo>
                    <a:pt x="66014" y="153238"/>
                  </a:lnTo>
                  <a:lnTo>
                    <a:pt x="68326" y="154787"/>
                  </a:lnTo>
                  <a:lnTo>
                    <a:pt x="71678" y="154584"/>
                  </a:lnTo>
                  <a:lnTo>
                    <a:pt x="73761" y="152628"/>
                  </a:lnTo>
                  <a:lnTo>
                    <a:pt x="73761" y="149796"/>
                  </a:lnTo>
                  <a:lnTo>
                    <a:pt x="71678" y="148031"/>
                  </a:lnTo>
                  <a:lnTo>
                    <a:pt x="73761" y="146100"/>
                  </a:lnTo>
                  <a:close/>
                </a:path>
                <a:path w="181610" h="357504">
                  <a:moveTo>
                    <a:pt x="74193" y="183921"/>
                  </a:moveTo>
                  <a:lnTo>
                    <a:pt x="73990" y="183921"/>
                  </a:lnTo>
                  <a:lnTo>
                    <a:pt x="73990" y="182829"/>
                  </a:lnTo>
                  <a:lnTo>
                    <a:pt x="73761" y="182829"/>
                  </a:lnTo>
                  <a:lnTo>
                    <a:pt x="73761" y="182613"/>
                  </a:lnTo>
                  <a:lnTo>
                    <a:pt x="73571" y="182613"/>
                  </a:lnTo>
                  <a:lnTo>
                    <a:pt x="73571" y="182194"/>
                  </a:lnTo>
                  <a:lnTo>
                    <a:pt x="73355" y="182194"/>
                  </a:lnTo>
                  <a:lnTo>
                    <a:pt x="73152" y="181749"/>
                  </a:lnTo>
                  <a:lnTo>
                    <a:pt x="72504" y="181749"/>
                  </a:lnTo>
                  <a:lnTo>
                    <a:pt x="72504" y="181546"/>
                  </a:lnTo>
                  <a:lnTo>
                    <a:pt x="72097" y="181546"/>
                  </a:lnTo>
                  <a:lnTo>
                    <a:pt x="71894" y="181076"/>
                  </a:lnTo>
                  <a:lnTo>
                    <a:pt x="70853" y="181076"/>
                  </a:lnTo>
                  <a:lnTo>
                    <a:pt x="70853" y="180873"/>
                  </a:lnTo>
                  <a:lnTo>
                    <a:pt x="70002" y="180873"/>
                  </a:lnTo>
                  <a:lnTo>
                    <a:pt x="70002" y="181076"/>
                  </a:lnTo>
                  <a:lnTo>
                    <a:pt x="68745" y="181076"/>
                  </a:lnTo>
                  <a:lnTo>
                    <a:pt x="68745" y="181317"/>
                  </a:lnTo>
                  <a:lnTo>
                    <a:pt x="67068" y="182410"/>
                  </a:lnTo>
                  <a:lnTo>
                    <a:pt x="66865" y="183502"/>
                  </a:lnTo>
                  <a:lnTo>
                    <a:pt x="66649" y="183502"/>
                  </a:lnTo>
                  <a:lnTo>
                    <a:pt x="66649" y="184378"/>
                  </a:lnTo>
                  <a:lnTo>
                    <a:pt x="66446" y="184378"/>
                  </a:lnTo>
                  <a:lnTo>
                    <a:pt x="66446" y="184797"/>
                  </a:lnTo>
                  <a:lnTo>
                    <a:pt x="68529" y="184797"/>
                  </a:lnTo>
                  <a:lnTo>
                    <a:pt x="68529" y="184124"/>
                  </a:lnTo>
                  <a:lnTo>
                    <a:pt x="68745" y="184124"/>
                  </a:lnTo>
                  <a:lnTo>
                    <a:pt x="68745" y="183705"/>
                  </a:lnTo>
                  <a:lnTo>
                    <a:pt x="68948" y="183705"/>
                  </a:lnTo>
                  <a:lnTo>
                    <a:pt x="68948" y="183261"/>
                  </a:lnTo>
                  <a:lnTo>
                    <a:pt x="69380" y="182829"/>
                  </a:lnTo>
                  <a:lnTo>
                    <a:pt x="69799" y="182829"/>
                  </a:lnTo>
                  <a:lnTo>
                    <a:pt x="69799" y="182613"/>
                  </a:lnTo>
                  <a:lnTo>
                    <a:pt x="71056" y="182613"/>
                  </a:lnTo>
                  <a:lnTo>
                    <a:pt x="71056" y="182829"/>
                  </a:lnTo>
                  <a:lnTo>
                    <a:pt x="71462" y="182829"/>
                  </a:lnTo>
                  <a:lnTo>
                    <a:pt x="72097" y="183705"/>
                  </a:lnTo>
                  <a:lnTo>
                    <a:pt x="72097" y="184124"/>
                  </a:lnTo>
                  <a:lnTo>
                    <a:pt x="72301" y="184124"/>
                  </a:lnTo>
                  <a:lnTo>
                    <a:pt x="72301" y="185216"/>
                  </a:lnTo>
                  <a:lnTo>
                    <a:pt x="72097" y="185216"/>
                  </a:lnTo>
                  <a:lnTo>
                    <a:pt x="72097" y="185889"/>
                  </a:lnTo>
                  <a:lnTo>
                    <a:pt x="71894" y="185889"/>
                  </a:lnTo>
                  <a:lnTo>
                    <a:pt x="71894" y="186309"/>
                  </a:lnTo>
                  <a:lnTo>
                    <a:pt x="71462" y="186537"/>
                  </a:lnTo>
                  <a:lnTo>
                    <a:pt x="71462" y="186982"/>
                  </a:lnTo>
                  <a:lnTo>
                    <a:pt x="71056" y="187172"/>
                  </a:lnTo>
                  <a:lnTo>
                    <a:pt x="71056" y="187591"/>
                  </a:lnTo>
                  <a:lnTo>
                    <a:pt x="68110" y="190677"/>
                  </a:lnTo>
                  <a:lnTo>
                    <a:pt x="67691" y="190677"/>
                  </a:lnTo>
                  <a:lnTo>
                    <a:pt x="67691" y="190893"/>
                  </a:lnTo>
                  <a:lnTo>
                    <a:pt x="66230" y="192189"/>
                  </a:lnTo>
                  <a:lnTo>
                    <a:pt x="66230" y="193903"/>
                  </a:lnTo>
                  <a:lnTo>
                    <a:pt x="74193" y="193903"/>
                  </a:lnTo>
                  <a:lnTo>
                    <a:pt x="74193" y="192405"/>
                  </a:lnTo>
                  <a:lnTo>
                    <a:pt x="68745" y="192405"/>
                  </a:lnTo>
                  <a:lnTo>
                    <a:pt x="68745" y="192189"/>
                  </a:lnTo>
                  <a:lnTo>
                    <a:pt x="73152" y="187845"/>
                  </a:lnTo>
                  <a:lnTo>
                    <a:pt x="73152" y="187401"/>
                  </a:lnTo>
                  <a:lnTo>
                    <a:pt x="73355" y="187401"/>
                  </a:lnTo>
                  <a:lnTo>
                    <a:pt x="73355" y="186982"/>
                  </a:lnTo>
                  <a:lnTo>
                    <a:pt x="73761" y="186753"/>
                  </a:lnTo>
                  <a:lnTo>
                    <a:pt x="73761" y="186309"/>
                  </a:lnTo>
                  <a:lnTo>
                    <a:pt x="73990" y="186309"/>
                  </a:lnTo>
                  <a:lnTo>
                    <a:pt x="73990" y="185445"/>
                  </a:lnTo>
                  <a:lnTo>
                    <a:pt x="74193" y="185445"/>
                  </a:lnTo>
                  <a:lnTo>
                    <a:pt x="74193" y="183921"/>
                  </a:lnTo>
                  <a:close/>
                </a:path>
                <a:path w="181610" h="357504">
                  <a:moveTo>
                    <a:pt x="75882" y="325462"/>
                  </a:moveTo>
                  <a:lnTo>
                    <a:pt x="74193" y="325462"/>
                  </a:lnTo>
                  <a:lnTo>
                    <a:pt x="74193" y="325666"/>
                  </a:lnTo>
                  <a:lnTo>
                    <a:pt x="73761" y="325666"/>
                  </a:lnTo>
                  <a:lnTo>
                    <a:pt x="73761" y="325882"/>
                  </a:lnTo>
                  <a:lnTo>
                    <a:pt x="73355" y="326326"/>
                  </a:lnTo>
                  <a:lnTo>
                    <a:pt x="72504" y="326555"/>
                  </a:lnTo>
                  <a:lnTo>
                    <a:pt x="72504" y="326758"/>
                  </a:lnTo>
                  <a:lnTo>
                    <a:pt x="72097" y="326758"/>
                  </a:lnTo>
                  <a:lnTo>
                    <a:pt x="72097" y="326974"/>
                  </a:lnTo>
                  <a:lnTo>
                    <a:pt x="71056" y="327418"/>
                  </a:lnTo>
                  <a:lnTo>
                    <a:pt x="71056" y="329577"/>
                  </a:lnTo>
                  <a:lnTo>
                    <a:pt x="71462" y="329158"/>
                  </a:lnTo>
                  <a:lnTo>
                    <a:pt x="71894" y="329158"/>
                  </a:lnTo>
                  <a:lnTo>
                    <a:pt x="71894" y="328930"/>
                  </a:lnTo>
                  <a:lnTo>
                    <a:pt x="72745" y="328739"/>
                  </a:lnTo>
                  <a:lnTo>
                    <a:pt x="72745" y="328485"/>
                  </a:lnTo>
                  <a:lnTo>
                    <a:pt x="73571" y="328295"/>
                  </a:lnTo>
                  <a:lnTo>
                    <a:pt x="73571" y="328066"/>
                  </a:lnTo>
                  <a:lnTo>
                    <a:pt x="73990" y="327863"/>
                  </a:lnTo>
                  <a:lnTo>
                    <a:pt x="73990" y="338061"/>
                  </a:lnTo>
                  <a:lnTo>
                    <a:pt x="75882" y="338061"/>
                  </a:lnTo>
                  <a:lnTo>
                    <a:pt x="75882" y="327863"/>
                  </a:lnTo>
                  <a:lnTo>
                    <a:pt x="75882" y="325462"/>
                  </a:lnTo>
                  <a:close/>
                </a:path>
                <a:path w="181610" h="357504">
                  <a:moveTo>
                    <a:pt x="77127" y="39560"/>
                  </a:moveTo>
                  <a:lnTo>
                    <a:pt x="75882" y="39560"/>
                  </a:lnTo>
                  <a:lnTo>
                    <a:pt x="75882" y="47625"/>
                  </a:lnTo>
                  <a:lnTo>
                    <a:pt x="71259" y="39560"/>
                  </a:lnTo>
                  <a:lnTo>
                    <a:pt x="69380" y="39560"/>
                  </a:lnTo>
                  <a:lnTo>
                    <a:pt x="69380" y="49339"/>
                  </a:lnTo>
                  <a:lnTo>
                    <a:pt x="70637" y="49339"/>
                  </a:lnTo>
                  <a:lnTo>
                    <a:pt x="70637" y="40881"/>
                  </a:lnTo>
                  <a:lnTo>
                    <a:pt x="75450" y="49339"/>
                  </a:lnTo>
                  <a:lnTo>
                    <a:pt x="77127" y="49339"/>
                  </a:lnTo>
                  <a:lnTo>
                    <a:pt x="77127" y="39560"/>
                  </a:lnTo>
                  <a:close/>
                </a:path>
                <a:path w="181610" h="357504">
                  <a:moveTo>
                    <a:pt x="77762" y="286994"/>
                  </a:moveTo>
                  <a:lnTo>
                    <a:pt x="77343" y="286346"/>
                  </a:lnTo>
                  <a:lnTo>
                    <a:pt x="76923" y="286346"/>
                  </a:lnTo>
                  <a:lnTo>
                    <a:pt x="76923" y="286092"/>
                  </a:lnTo>
                  <a:lnTo>
                    <a:pt x="76504" y="286092"/>
                  </a:lnTo>
                  <a:lnTo>
                    <a:pt x="76301" y="285673"/>
                  </a:lnTo>
                  <a:lnTo>
                    <a:pt x="75882" y="285673"/>
                  </a:lnTo>
                  <a:lnTo>
                    <a:pt x="75882" y="285483"/>
                  </a:lnTo>
                  <a:lnTo>
                    <a:pt x="74815" y="285483"/>
                  </a:lnTo>
                  <a:lnTo>
                    <a:pt x="74815" y="285229"/>
                  </a:lnTo>
                  <a:lnTo>
                    <a:pt x="73571" y="285229"/>
                  </a:lnTo>
                  <a:lnTo>
                    <a:pt x="73571" y="285483"/>
                  </a:lnTo>
                  <a:lnTo>
                    <a:pt x="72504" y="285483"/>
                  </a:lnTo>
                  <a:lnTo>
                    <a:pt x="72504" y="285673"/>
                  </a:lnTo>
                  <a:lnTo>
                    <a:pt x="72097" y="285673"/>
                  </a:lnTo>
                  <a:lnTo>
                    <a:pt x="72097" y="285902"/>
                  </a:lnTo>
                  <a:lnTo>
                    <a:pt x="70853" y="286740"/>
                  </a:lnTo>
                  <a:lnTo>
                    <a:pt x="70853" y="286994"/>
                  </a:lnTo>
                  <a:lnTo>
                    <a:pt x="70421" y="287185"/>
                  </a:lnTo>
                  <a:lnTo>
                    <a:pt x="70421" y="288061"/>
                  </a:lnTo>
                  <a:lnTo>
                    <a:pt x="70218" y="288061"/>
                  </a:lnTo>
                  <a:lnTo>
                    <a:pt x="70218" y="288925"/>
                  </a:lnTo>
                  <a:lnTo>
                    <a:pt x="72301" y="288925"/>
                  </a:lnTo>
                  <a:lnTo>
                    <a:pt x="72301" y="288277"/>
                  </a:lnTo>
                  <a:lnTo>
                    <a:pt x="72504" y="288277"/>
                  </a:lnTo>
                  <a:lnTo>
                    <a:pt x="72504" y="287832"/>
                  </a:lnTo>
                  <a:lnTo>
                    <a:pt x="72745" y="287832"/>
                  </a:lnTo>
                  <a:lnTo>
                    <a:pt x="72745" y="287413"/>
                  </a:lnTo>
                  <a:lnTo>
                    <a:pt x="73571" y="287185"/>
                  </a:lnTo>
                  <a:lnTo>
                    <a:pt x="73571" y="286994"/>
                  </a:lnTo>
                  <a:lnTo>
                    <a:pt x="77762" y="286994"/>
                  </a:lnTo>
                  <a:close/>
                </a:path>
                <a:path w="181610" h="357504">
                  <a:moveTo>
                    <a:pt x="78168" y="308292"/>
                  </a:moveTo>
                  <a:lnTo>
                    <a:pt x="77965" y="308292"/>
                  </a:lnTo>
                  <a:lnTo>
                    <a:pt x="77965" y="307200"/>
                  </a:lnTo>
                  <a:lnTo>
                    <a:pt x="77762" y="307200"/>
                  </a:lnTo>
                  <a:lnTo>
                    <a:pt x="77558" y="306755"/>
                  </a:lnTo>
                  <a:lnTo>
                    <a:pt x="77343" y="306755"/>
                  </a:lnTo>
                  <a:lnTo>
                    <a:pt x="77343" y="306311"/>
                  </a:lnTo>
                  <a:lnTo>
                    <a:pt x="77127" y="306311"/>
                  </a:lnTo>
                  <a:lnTo>
                    <a:pt x="76923" y="305892"/>
                  </a:lnTo>
                  <a:lnTo>
                    <a:pt x="76301" y="305892"/>
                  </a:lnTo>
                  <a:lnTo>
                    <a:pt x="76301" y="305689"/>
                  </a:lnTo>
                  <a:lnTo>
                    <a:pt x="75882" y="305689"/>
                  </a:lnTo>
                  <a:lnTo>
                    <a:pt x="75882" y="305473"/>
                  </a:lnTo>
                  <a:lnTo>
                    <a:pt x="74815" y="305473"/>
                  </a:lnTo>
                  <a:lnTo>
                    <a:pt x="74815" y="305244"/>
                  </a:lnTo>
                  <a:lnTo>
                    <a:pt x="73571" y="305244"/>
                  </a:lnTo>
                  <a:lnTo>
                    <a:pt x="73571" y="305473"/>
                  </a:lnTo>
                  <a:lnTo>
                    <a:pt x="72504" y="305473"/>
                  </a:lnTo>
                  <a:lnTo>
                    <a:pt x="72504" y="305689"/>
                  </a:lnTo>
                  <a:lnTo>
                    <a:pt x="71056" y="306565"/>
                  </a:lnTo>
                  <a:lnTo>
                    <a:pt x="71056" y="306984"/>
                  </a:lnTo>
                  <a:lnTo>
                    <a:pt x="70637" y="307200"/>
                  </a:lnTo>
                  <a:lnTo>
                    <a:pt x="70637" y="308292"/>
                  </a:lnTo>
                  <a:lnTo>
                    <a:pt x="70421" y="308292"/>
                  </a:lnTo>
                  <a:lnTo>
                    <a:pt x="70421" y="309168"/>
                  </a:lnTo>
                  <a:lnTo>
                    <a:pt x="72504" y="309168"/>
                  </a:lnTo>
                  <a:lnTo>
                    <a:pt x="72745" y="307632"/>
                  </a:lnTo>
                  <a:lnTo>
                    <a:pt x="72948" y="307632"/>
                  </a:lnTo>
                  <a:lnTo>
                    <a:pt x="72948" y="307200"/>
                  </a:lnTo>
                  <a:lnTo>
                    <a:pt x="73571" y="306984"/>
                  </a:lnTo>
                  <a:lnTo>
                    <a:pt x="73571" y="306755"/>
                  </a:lnTo>
                  <a:lnTo>
                    <a:pt x="74815" y="306755"/>
                  </a:lnTo>
                  <a:lnTo>
                    <a:pt x="74815" y="306984"/>
                  </a:lnTo>
                  <a:lnTo>
                    <a:pt x="75450" y="306984"/>
                  </a:lnTo>
                  <a:lnTo>
                    <a:pt x="75882" y="307403"/>
                  </a:lnTo>
                  <a:lnTo>
                    <a:pt x="75882" y="307848"/>
                  </a:lnTo>
                  <a:lnTo>
                    <a:pt x="76098" y="307848"/>
                  </a:lnTo>
                  <a:lnTo>
                    <a:pt x="76098" y="308495"/>
                  </a:lnTo>
                  <a:lnTo>
                    <a:pt x="76301" y="308495"/>
                  </a:lnTo>
                  <a:lnTo>
                    <a:pt x="76301" y="309359"/>
                  </a:lnTo>
                  <a:lnTo>
                    <a:pt x="76098" y="309359"/>
                  </a:lnTo>
                  <a:lnTo>
                    <a:pt x="76098" y="310032"/>
                  </a:lnTo>
                  <a:lnTo>
                    <a:pt x="75882" y="310032"/>
                  </a:lnTo>
                  <a:lnTo>
                    <a:pt x="75882" y="310451"/>
                  </a:lnTo>
                  <a:lnTo>
                    <a:pt x="75450" y="310680"/>
                  </a:lnTo>
                  <a:lnTo>
                    <a:pt x="75450" y="311099"/>
                  </a:lnTo>
                  <a:lnTo>
                    <a:pt x="70218" y="316331"/>
                  </a:lnTo>
                  <a:lnTo>
                    <a:pt x="70218" y="318071"/>
                  </a:lnTo>
                  <a:lnTo>
                    <a:pt x="78168" y="318071"/>
                  </a:lnTo>
                  <a:lnTo>
                    <a:pt x="78168" y="316560"/>
                  </a:lnTo>
                  <a:lnTo>
                    <a:pt x="72301" y="316560"/>
                  </a:lnTo>
                  <a:lnTo>
                    <a:pt x="72301" y="316331"/>
                  </a:lnTo>
                  <a:lnTo>
                    <a:pt x="72745" y="316331"/>
                  </a:lnTo>
                  <a:lnTo>
                    <a:pt x="72745" y="316115"/>
                  </a:lnTo>
                  <a:lnTo>
                    <a:pt x="73571" y="315239"/>
                  </a:lnTo>
                  <a:lnTo>
                    <a:pt x="73990" y="315239"/>
                  </a:lnTo>
                  <a:lnTo>
                    <a:pt x="73990" y="315023"/>
                  </a:lnTo>
                  <a:lnTo>
                    <a:pt x="75247" y="314147"/>
                  </a:lnTo>
                  <a:lnTo>
                    <a:pt x="75247" y="313931"/>
                  </a:lnTo>
                  <a:lnTo>
                    <a:pt x="76504" y="312864"/>
                  </a:lnTo>
                  <a:lnTo>
                    <a:pt x="76504" y="312420"/>
                  </a:lnTo>
                  <a:lnTo>
                    <a:pt x="77127" y="311988"/>
                  </a:lnTo>
                  <a:lnTo>
                    <a:pt x="77127" y="311569"/>
                  </a:lnTo>
                  <a:lnTo>
                    <a:pt x="77762" y="311099"/>
                  </a:lnTo>
                  <a:lnTo>
                    <a:pt x="77762" y="310680"/>
                  </a:lnTo>
                  <a:lnTo>
                    <a:pt x="77965" y="310680"/>
                  </a:lnTo>
                  <a:lnTo>
                    <a:pt x="77965" y="309816"/>
                  </a:lnTo>
                  <a:lnTo>
                    <a:pt x="78168" y="309816"/>
                  </a:lnTo>
                  <a:lnTo>
                    <a:pt x="78168" y="308292"/>
                  </a:lnTo>
                  <a:close/>
                </a:path>
                <a:path w="181610" h="357504">
                  <a:moveTo>
                    <a:pt x="78397" y="293484"/>
                  </a:moveTo>
                  <a:lnTo>
                    <a:pt x="76098" y="291782"/>
                  </a:lnTo>
                  <a:lnTo>
                    <a:pt x="77965" y="290690"/>
                  </a:lnTo>
                  <a:lnTo>
                    <a:pt x="78168" y="287413"/>
                  </a:lnTo>
                  <a:lnTo>
                    <a:pt x="77762" y="286994"/>
                  </a:lnTo>
                  <a:lnTo>
                    <a:pt x="74815" y="287185"/>
                  </a:lnTo>
                  <a:lnTo>
                    <a:pt x="76098" y="287413"/>
                  </a:lnTo>
                  <a:lnTo>
                    <a:pt x="76504" y="289369"/>
                  </a:lnTo>
                  <a:lnTo>
                    <a:pt x="75044" y="290906"/>
                  </a:lnTo>
                  <a:lnTo>
                    <a:pt x="73152" y="290906"/>
                  </a:lnTo>
                  <a:lnTo>
                    <a:pt x="73152" y="292646"/>
                  </a:lnTo>
                  <a:lnTo>
                    <a:pt x="75450" y="292849"/>
                  </a:lnTo>
                  <a:lnTo>
                    <a:pt x="76504" y="294132"/>
                  </a:lnTo>
                  <a:lnTo>
                    <a:pt x="76301" y="296113"/>
                  </a:lnTo>
                  <a:lnTo>
                    <a:pt x="73571" y="296989"/>
                  </a:lnTo>
                  <a:lnTo>
                    <a:pt x="72097" y="295452"/>
                  </a:lnTo>
                  <a:lnTo>
                    <a:pt x="72097" y="294805"/>
                  </a:lnTo>
                  <a:lnTo>
                    <a:pt x="70002" y="294805"/>
                  </a:lnTo>
                  <a:lnTo>
                    <a:pt x="71056" y="297637"/>
                  </a:lnTo>
                  <a:lnTo>
                    <a:pt x="72948" y="298500"/>
                  </a:lnTo>
                  <a:lnTo>
                    <a:pt x="76301" y="298272"/>
                  </a:lnTo>
                  <a:lnTo>
                    <a:pt x="78397" y="296341"/>
                  </a:lnTo>
                  <a:lnTo>
                    <a:pt x="78397" y="293484"/>
                  </a:lnTo>
                  <a:close/>
                </a:path>
                <a:path w="181610" h="357504">
                  <a:moveTo>
                    <a:pt x="78816" y="347637"/>
                  </a:moveTo>
                  <a:lnTo>
                    <a:pt x="78168" y="346748"/>
                  </a:lnTo>
                  <a:lnTo>
                    <a:pt x="77965" y="345897"/>
                  </a:lnTo>
                  <a:lnTo>
                    <a:pt x="77762" y="345897"/>
                  </a:lnTo>
                  <a:lnTo>
                    <a:pt x="77127" y="345033"/>
                  </a:lnTo>
                  <a:lnTo>
                    <a:pt x="76923" y="344982"/>
                  </a:lnTo>
                  <a:lnTo>
                    <a:pt x="76923" y="348310"/>
                  </a:lnTo>
                  <a:lnTo>
                    <a:pt x="76708" y="353936"/>
                  </a:lnTo>
                  <a:lnTo>
                    <a:pt x="74815" y="355701"/>
                  </a:lnTo>
                  <a:lnTo>
                    <a:pt x="73355" y="355028"/>
                  </a:lnTo>
                  <a:lnTo>
                    <a:pt x="72504" y="353072"/>
                  </a:lnTo>
                  <a:lnTo>
                    <a:pt x="72745" y="347408"/>
                  </a:lnTo>
                  <a:lnTo>
                    <a:pt x="74193" y="345897"/>
                  </a:lnTo>
                  <a:lnTo>
                    <a:pt x="75044" y="345897"/>
                  </a:lnTo>
                  <a:lnTo>
                    <a:pt x="76923" y="348310"/>
                  </a:lnTo>
                  <a:lnTo>
                    <a:pt x="76923" y="344982"/>
                  </a:lnTo>
                  <a:lnTo>
                    <a:pt x="73990" y="344170"/>
                  </a:lnTo>
                  <a:lnTo>
                    <a:pt x="73990" y="344385"/>
                  </a:lnTo>
                  <a:lnTo>
                    <a:pt x="71678" y="345452"/>
                  </a:lnTo>
                  <a:lnTo>
                    <a:pt x="70421" y="349402"/>
                  </a:lnTo>
                  <a:lnTo>
                    <a:pt x="71056" y="354825"/>
                  </a:lnTo>
                  <a:lnTo>
                    <a:pt x="71678" y="355701"/>
                  </a:lnTo>
                  <a:lnTo>
                    <a:pt x="72097" y="356539"/>
                  </a:lnTo>
                  <a:lnTo>
                    <a:pt x="73355" y="357212"/>
                  </a:lnTo>
                  <a:lnTo>
                    <a:pt x="76923" y="356768"/>
                  </a:lnTo>
                  <a:lnTo>
                    <a:pt x="77533" y="355701"/>
                  </a:lnTo>
                  <a:lnTo>
                    <a:pt x="78816" y="353491"/>
                  </a:lnTo>
                  <a:lnTo>
                    <a:pt x="78816" y="347637"/>
                  </a:lnTo>
                  <a:close/>
                </a:path>
                <a:path w="181610" h="357504">
                  <a:moveTo>
                    <a:pt x="79019" y="273939"/>
                  </a:moveTo>
                  <a:lnTo>
                    <a:pt x="77343" y="273939"/>
                  </a:lnTo>
                  <a:lnTo>
                    <a:pt x="77343" y="267843"/>
                  </a:lnTo>
                  <a:lnTo>
                    <a:pt x="77343" y="265430"/>
                  </a:lnTo>
                  <a:lnTo>
                    <a:pt x="75450" y="265430"/>
                  </a:lnTo>
                  <a:lnTo>
                    <a:pt x="75450" y="267843"/>
                  </a:lnTo>
                  <a:lnTo>
                    <a:pt x="75450" y="273939"/>
                  </a:lnTo>
                  <a:lnTo>
                    <a:pt x="71678" y="273939"/>
                  </a:lnTo>
                  <a:lnTo>
                    <a:pt x="75450" y="267843"/>
                  </a:lnTo>
                  <a:lnTo>
                    <a:pt x="75450" y="265430"/>
                  </a:lnTo>
                  <a:lnTo>
                    <a:pt x="75044" y="265430"/>
                  </a:lnTo>
                  <a:lnTo>
                    <a:pt x="69799" y="273278"/>
                  </a:lnTo>
                  <a:lnTo>
                    <a:pt x="69799" y="275678"/>
                  </a:lnTo>
                  <a:lnTo>
                    <a:pt x="75450" y="275678"/>
                  </a:lnTo>
                  <a:lnTo>
                    <a:pt x="75450" y="278066"/>
                  </a:lnTo>
                  <a:lnTo>
                    <a:pt x="77343" y="278066"/>
                  </a:lnTo>
                  <a:lnTo>
                    <a:pt x="77343" y="275678"/>
                  </a:lnTo>
                  <a:lnTo>
                    <a:pt x="79019" y="275678"/>
                  </a:lnTo>
                  <a:lnTo>
                    <a:pt x="79019" y="273939"/>
                  </a:lnTo>
                  <a:close/>
                </a:path>
                <a:path w="181610" h="357504">
                  <a:moveTo>
                    <a:pt x="79654" y="203"/>
                  </a:moveTo>
                  <a:lnTo>
                    <a:pt x="77558" y="203"/>
                  </a:lnTo>
                  <a:lnTo>
                    <a:pt x="73761" y="6743"/>
                  </a:lnTo>
                  <a:lnTo>
                    <a:pt x="70218" y="203"/>
                  </a:lnTo>
                  <a:lnTo>
                    <a:pt x="67691" y="203"/>
                  </a:lnTo>
                  <a:lnTo>
                    <a:pt x="72745" y="8470"/>
                  </a:lnTo>
                  <a:lnTo>
                    <a:pt x="72745" y="13703"/>
                  </a:lnTo>
                  <a:lnTo>
                    <a:pt x="74612" y="13703"/>
                  </a:lnTo>
                  <a:lnTo>
                    <a:pt x="74815" y="7823"/>
                  </a:lnTo>
                  <a:lnTo>
                    <a:pt x="79654" y="203"/>
                  </a:lnTo>
                  <a:close/>
                </a:path>
                <a:path w="181610" h="357504">
                  <a:moveTo>
                    <a:pt x="81737" y="181317"/>
                  </a:moveTo>
                  <a:lnTo>
                    <a:pt x="80060" y="181317"/>
                  </a:lnTo>
                  <a:lnTo>
                    <a:pt x="80060" y="181546"/>
                  </a:lnTo>
                  <a:lnTo>
                    <a:pt x="79209" y="181749"/>
                  </a:lnTo>
                  <a:lnTo>
                    <a:pt x="79209" y="181965"/>
                  </a:lnTo>
                  <a:lnTo>
                    <a:pt x="77558" y="183057"/>
                  </a:lnTo>
                  <a:lnTo>
                    <a:pt x="77558" y="183261"/>
                  </a:lnTo>
                  <a:lnTo>
                    <a:pt x="77127" y="183261"/>
                  </a:lnTo>
                  <a:lnTo>
                    <a:pt x="77127" y="185216"/>
                  </a:lnTo>
                  <a:lnTo>
                    <a:pt x="77558" y="184797"/>
                  </a:lnTo>
                  <a:lnTo>
                    <a:pt x="77965" y="184797"/>
                  </a:lnTo>
                  <a:lnTo>
                    <a:pt x="77965" y="184594"/>
                  </a:lnTo>
                  <a:lnTo>
                    <a:pt x="79209" y="183921"/>
                  </a:lnTo>
                  <a:lnTo>
                    <a:pt x="79209" y="183705"/>
                  </a:lnTo>
                  <a:lnTo>
                    <a:pt x="79654" y="183705"/>
                  </a:lnTo>
                  <a:lnTo>
                    <a:pt x="79654" y="183502"/>
                  </a:lnTo>
                  <a:lnTo>
                    <a:pt x="79857" y="183502"/>
                  </a:lnTo>
                  <a:lnTo>
                    <a:pt x="79857" y="193903"/>
                  </a:lnTo>
                  <a:lnTo>
                    <a:pt x="81737" y="193903"/>
                  </a:lnTo>
                  <a:lnTo>
                    <a:pt x="81737" y="183502"/>
                  </a:lnTo>
                  <a:lnTo>
                    <a:pt x="81737" y="181317"/>
                  </a:lnTo>
                  <a:close/>
                </a:path>
                <a:path w="181610" h="357504">
                  <a:moveTo>
                    <a:pt x="82791" y="201980"/>
                  </a:moveTo>
                  <a:lnTo>
                    <a:pt x="74396" y="201980"/>
                  </a:lnTo>
                  <a:lnTo>
                    <a:pt x="74396" y="203466"/>
                  </a:lnTo>
                  <a:lnTo>
                    <a:pt x="80899" y="203466"/>
                  </a:lnTo>
                  <a:lnTo>
                    <a:pt x="76098" y="214579"/>
                  </a:lnTo>
                  <a:lnTo>
                    <a:pt x="78168" y="214579"/>
                  </a:lnTo>
                  <a:lnTo>
                    <a:pt x="82791" y="203923"/>
                  </a:lnTo>
                  <a:lnTo>
                    <a:pt x="82791" y="201980"/>
                  </a:lnTo>
                  <a:close/>
                </a:path>
                <a:path w="181610" h="357504">
                  <a:moveTo>
                    <a:pt x="83426" y="228917"/>
                  </a:moveTo>
                  <a:lnTo>
                    <a:pt x="81737" y="228917"/>
                  </a:lnTo>
                  <a:lnTo>
                    <a:pt x="81737" y="223062"/>
                  </a:lnTo>
                  <a:lnTo>
                    <a:pt x="81737" y="220662"/>
                  </a:lnTo>
                  <a:lnTo>
                    <a:pt x="79857" y="220662"/>
                  </a:lnTo>
                  <a:lnTo>
                    <a:pt x="79857" y="223062"/>
                  </a:lnTo>
                  <a:lnTo>
                    <a:pt x="79857" y="228917"/>
                  </a:lnTo>
                  <a:lnTo>
                    <a:pt x="76098" y="228917"/>
                  </a:lnTo>
                  <a:lnTo>
                    <a:pt x="79857" y="223062"/>
                  </a:lnTo>
                  <a:lnTo>
                    <a:pt x="79857" y="220662"/>
                  </a:lnTo>
                  <a:lnTo>
                    <a:pt x="79425" y="220662"/>
                  </a:lnTo>
                  <a:lnTo>
                    <a:pt x="74193" y="228282"/>
                  </a:lnTo>
                  <a:lnTo>
                    <a:pt x="74193" y="230682"/>
                  </a:lnTo>
                  <a:lnTo>
                    <a:pt x="79857" y="230682"/>
                  </a:lnTo>
                  <a:lnTo>
                    <a:pt x="79857" y="233286"/>
                  </a:lnTo>
                  <a:lnTo>
                    <a:pt x="81737" y="233286"/>
                  </a:lnTo>
                  <a:lnTo>
                    <a:pt x="81737" y="230682"/>
                  </a:lnTo>
                  <a:lnTo>
                    <a:pt x="83426" y="230682"/>
                  </a:lnTo>
                  <a:lnTo>
                    <a:pt x="83426" y="228917"/>
                  </a:lnTo>
                  <a:close/>
                </a:path>
                <a:path w="181610" h="357504">
                  <a:moveTo>
                    <a:pt x="83845" y="169811"/>
                  </a:moveTo>
                  <a:lnTo>
                    <a:pt x="83642" y="169811"/>
                  </a:lnTo>
                  <a:lnTo>
                    <a:pt x="83642" y="168948"/>
                  </a:lnTo>
                  <a:lnTo>
                    <a:pt x="83426" y="168948"/>
                  </a:lnTo>
                  <a:lnTo>
                    <a:pt x="83197" y="168046"/>
                  </a:lnTo>
                  <a:lnTo>
                    <a:pt x="82994" y="168046"/>
                  </a:lnTo>
                  <a:lnTo>
                    <a:pt x="82994" y="167601"/>
                  </a:lnTo>
                  <a:lnTo>
                    <a:pt x="82588" y="167601"/>
                  </a:lnTo>
                  <a:lnTo>
                    <a:pt x="82588" y="167411"/>
                  </a:lnTo>
                  <a:lnTo>
                    <a:pt x="82156" y="167411"/>
                  </a:lnTo>
                  <a:lnTo>
                    <a:pt x="81953" y="166954"/>
                  </a:lnTo>
                  <a:lnTo>
                    <a:pt x="80899" y="166738"/>
                  </a:lnTo>
                  <a:lnTo>
                    <a:pt x="80899" y="166535"/>
                  </a:lnTo>
                  <a:lnTo>
                    <a:pt x="80492" y="166535"/>
                  </a:lnTo>
                  <a:lnTo>
                    <a:pt x="80492" y="166319"/>
                  </a:lnTo>
                  <a:lnTo>
                    <a:pt x="79654" y="166319"/>
                  </a:lnTo>
                  <a:lnTo>
                    <a:pt x="79654" y="166535"/>
                  </a:lnTo>
                  <a:lnTo>
                    <a:pt x="78816" y="166535"/>
                  </a:lnTo>
                  <a:lnTo>
                    <a:pt x="78816" y="166738"/>
                  </a:lnTo>
                  <a:lnTo>
                    <a:pt x="78168" y="166738"/>
                  </a:lnTo>
                  <a:lnTo>
                    <a:pt x="78168" y="166954"/>
                  </a:lnTo>
                  <a:lnTo>
                    <a:pt x="77558" y="167411"/>
                  </a:lnTo>
                  <a:lnTo>
                    <a:pt x="77762" y="163715"/>
                  </a:lnTo>
                  <a:lnTo>
                    <a:pt x="83197" y="163715"/>
                  </a:lnTo>
                  <a:lnTo>
                    <a:pt x="83197" y="161950"/>
                  </a:lnTo>
                  <a:lnTo>
                    <a:pt x="76098" y="161950"/>
                  </a:lnTo>
                  <a:lnTo>
                    <a:pt x="76098" y="165874"/>
                  </a:lnTo>
                  <a:lnTo>
                    <a:pt x="75882" y="165874"/>
                  </a:lnTo>
                  <a:lnTo>
                    <a:pt x="75882" y="169811"/>
                  </a:lnTo>
                  <a:lnTo>
                    <a:pt x="77558" y="169811"/>
                  </a:lnTo>
                  <a:lnTo>
                    <a:pt x="77558" y="169367"/>
                  </a:lnTo>
                  <a:lnTo>
                    <a:pt x="77762" y="169367"/>
                  </a:lnTo>
                  <a:lnTo>
                    <a:pt x="77762" y="168948"/>
                  </a:lnTo>
                  <a:lnTo>
                    <a:pt x="78168" y="168503"/>
                  </a:lnTo>
                  <a:lnTo>
                    <a:pt x="79019" y="168249"/>
                  </a:lnTo>
                  <a:lnTo>
                    <a:pt x="79019" y="168046"/>
                  </a:lnTo>
                  <a:lnTo>
                    <a:pt x="80264" y="168046"/>
                  </a:lnTo>
                  <a:lnTo>
                    <a:pt x="80264" y="168249"/>
                  </a:lnTo>
                  <a:lnTo>
                    <a:pt x="80899" y="168249"/>
                  </a:lnTo>
                  <a:lnTo>
                    <a:pt x="81102" y="168719"/>
                  </a:lnTo>
                  <a:lnTo>
                    <a:pt x="81546" y="168719"/>
                  </a:lnTo>
                  <a:lnTo>
                    <a:pt x="81546" y="169138"/>
                  </a:lnTo>
                  <a:lnTo>
                    <a:pt x="81737" y="169138"/>
                  </a:lnTo>
                  <a:lnTo>
                    <a:pt x="81737" y="170014"/>
                  </a:lnTo>
                  <a:lnTo>
                    <a:pt x="81953" y="170014"/>
                  </a:lnTo>
                  <a:lnTo>
                    <a:pt x="81953" y="171081"/>
                  </a:lnTo>
                  <a:lnTo>
                    <a:pt x="81737" y="171081"/>
                  </a:lnTo>
                  <a:lnTo>
                    <a:pt x="81737" y="171970"/>
                  </a:lnTo>
                  <a:lnTo>
                    <a:pt x="81546" y="171970"/>
                  </a:lnTo>
                  <a:lnTo>
                    <a:pt x="81546" y="172415"/>
                  </a:lnTo>
                  <a:lnTo>
                    <a:pt x="81102" y="172834"/>
                  </a:lnTo>
                  <a:lnTo>
                    <a:pt x="80695" y="172834"/>
                  </a:lnTo>
                  <a:lnTo>
                    <a:pt x="80695" y="173062"/>
                  </a:lnTo>
                  <a:lnTo>
                    <a:pt x="80060" y="173062"/>
                  </a:lnTo>
                  <a:lnTo>
                    <a:pt x="80060" y="173266"/>
                  </a:lnTo>
                  <a:lnTo>
                    <a:pt x="78613" y="173266"/>
                  </a:lnTo>
                  <a:lnTo>
                    <a:pt x="78613" y="173062"/>
                  </a:lnTo>
                  <a:lnTo>
                    <a:pt x="78168" y="173062"/>
                  </a:lnTo>
                  <a:lnTo>
                    <a:pt x="77965" y="172199"/>
                  </a:lnTo>
                  <a:lnTo>
                    <a:pt x="77762" y="172199"/>
                  </a:lnTo>
                  <a:lnTo>
                    <a:pt x="77762" y="171551"/>
                  </a:lnTo>
                  <a:lnTo>
                    <a:pt x="75666" y="171551"/>
                  </a:lnTo>
                  <a:lnTo>
                    <a:pt x="75882" y="173266"/>
                  </a:lnTo>
                  <a:lnTo>
                    <a:pt x="76098" y="173266"/>
                  </a:lnTo>
                  <a:lnTo>
                    <a:pt x="76708" y="174358"/>
                  </a:lnTo>
                  <a:lnTo>
                    <a:pt x="77127" y="174358"/>
                  </a:lnTo>
                  <a:lnTo>
                    <a:pt x="77127" y="174599"/>
                  </a:lnTo>
                  <a:lnTo>
                    <a:pt x="77558" y="174599"/>
                  </a:lnTo>
                  <a:lnTo>
                    <a:pt x="77558" y="174802"/>
                  </a:lnTo>
                  <a:lnTo>
                    <a:pt x="81102" y="174802"/>
                  </a:lnTo>
                  <a:lnTo>
                    <a:pt x="81102" y="174599"/>
                  </a:lnTo>
                  <a:lnTo>
                    <a:pt x="81546" y="174599"/>
                  </a:lnTo>
                  <a:lnTo>
                    <a:pt x="81546" y="174358"/>
                  </a:lnTo>
                  <a:lnTo>
                    <a:pt x="82791" y="173710"/>
                  </a:lnTo>
                  <a:lnTo>
                    <a:pt x="82791" y="173266"/>
                  </a:lnTo>
                  <a:lnTo>
                    <a:pt x="83426" y="172834"/>
                  </a:lnTo>
                  <a:lnTo>
                    <a:pt x="83426" y="172415"/>
                  </a:lnTo>
                  <a:lnTo>
                    <a:pt x="83642" y="172415"/>
                  </a:lnTo>
                  <a:lnTo>
                    <a:pt x="83642" y="171323"/>
                  </a:lnTo>
                  <a:lnTo>
                    <a:pt x="83845" y="171323"/>
                  </a:lnTo>
                  <a:lnTo>
                    <a:pt x="83845" y="169811"/>
                  </a:lnTo>
                  <a:close/>
                </a:path>
                <a:path w="181610" h="357504">
                  <a:moveTo>
                    <a:pt x="83845" y="149377"/>
                  </a:moveTo>
                  <a:lnTo>
                    <a:pt x="83197" y="143687"/>
                  </a:lnTo>
                  <a:lnTo>
                    <a:pt x="82791" y="143268"/>
                  </a:lnTo>
                  <a:lnTo>
                    <a:pt x="82588" y="143268"/>
                  </a:lnTo>
                  <a:lnTo>
                    <a:pt x="80238" y="143510"/>
                  </a:lnTo>
                  <a:lnTo>
                    <a:pt x="81737" y="145453"/>
                  </a:lnTo>
                  <a:lnTo>
                    <a:pt x="81737" y="151079"/>
                  </a:lnTo>
                  <a:lnTo>
                    <a:pt x="80899" y="152425"/>
                  </a:lnTo>
                  <a:lnTo>
                    <a:pt x="80899" y="152844"/>
                  </a:lnTo>
                  <a:lnTo>
                    <a:pt x="79209" y="153238"/>
                  </a:lnTo>
                  <a:lnTo>
                    <a:pt x="77558" y="151079"/>
                  </a:lnTo>
                  <a:lnTo>
                    <a:pt x="77558" y="145872"/>
                  </a:lnTo>
                  <a:lnTo>
                    <a:pt x="77762" y="145872"/>
                  </a:lnTo>
                  <a:lnTo>
                    <a:pt x="78397" y="143687"/>
                  </a:lnTo>
                  <a:lnTo>
                    <a:pt x="80238" y="143510"/>
                  </a:lnTo>
                  <a:lnTo>
                    <a:pt x="80060" y="143268"/>
                  </a:lnTo>
                  <a:lnTo>
                    <a:pt x="82588" y="143268"/>
                  </a:lnTo>
                  <a:lnTo>
                    <a:pt x="80060" y="141516"/>
                  </a:lnTo>
                  <a:lnTo>
                    <a:pt x="76923" y="142608"/>
                  </a:lnTo>
                  <a:lnTo>
                    <a:pt x="75450" y="146939"/>
                  </a:lnTo>
                  <a:lnTo>
                    <a:pt x="76098" y="152171"/>
                  </a:lnTo>
                  <a:lnTo>
                    <a:pt x="77558" y="154355"/>
                  </a:lnTo>
                  <a:lnTo>
                    <a:pt x="80899" y="154787"/>
                  </a:lnTo>
                  <a:lnTo>
                    <a:pt x="82397" y="153238"/>
                  </a:lnTo>
                  <a:lnTo>
                    <a:pt x="82994" y="152628"/>
                  </a:lnTo>
                  <a:lnTo>
                    <a:pt x="83845" y="149377"/>
                  </a:lnTo>
                  <a:close/>
                </a:path>
                <a:path w="181610" h="357504">
                  <a:moveTo>
                    <a:pt x="88252" y="243725"/>
                  </a:moveTo>
                  <a:lnTo>
                    <a:pt x="87198" y="243725"/>
                  </a:lnTo>
                  <a:lnTo>
                    <a:pt x="86779" y="244576"/>
                  </a:lnTo>
                  <a:lnTo>
                    <a:pt x="85305" y="250672"/>
                  </a:lnTo>
                  <a:lnTo>
                    <a:pt x="87198" y="257644"/>
                  </a:lnTo>
                  <a:lnTo>
                    <a:pt x="88252" y="257644"/>
                  </a:lnTo>
                  <a:lnTo>
                    <a:pt x="86779" y="250456"/>
                  </a:lnTo>
                  <a:lnTo>
                    <a:pt x="88252" y="243725"/>
                  </a:lnTo>
                  <a:close/>
                </a:path>
                <a:path w="181610" h="357504">
                  <a:moveTo>
                    <a:pt x="88442" y="347218"/>
                  </a:moveTo>
                  <a:lnTo>
                    <a:pt x="88252" y="347218"/>
                  </a:lnTo>
                  <a:lnTo>
                    <a:pt x="88252" y="346125"/>
                  </a:lnTo>
                  <a:lnTo>
                    <a:pt x="88036" y="346125"/>
                  </a:lnTo>
                  <a:lnTo>
                    <a:pt x="88036" y="345706"/>
                  </a:lnTo>
                  <a:lnTo>
                    <a:pt x="87807" y="345706"/>
                  </a:lnTo>
                  <a:lnTo>
                    <a:pt x="87401" y="344805"/>
                  </a:lnTo>
                  <a:lnTo>
                    <a:pt x="86779" y="344805"/>
                  </a:lnTo>
                  <a:lnTo>
                    <a:pt x="86779" y="344589"/>
                  </a:lnTo>
                  <a:lnTo>
                    <a:pt x="86144" y="344589"/>
                  </a:lnTo>
                  <a:lnTo>
                    <a:pt x="86144" y="344385"/>
                  </a:lnTo>
                  <a:lnTo>
                    <a:pt x="85102" y="344385"/>
                  </a:lnTo>
                  <a:lnTo>
                    <a:pt x="85102" y="344170"/>
                  </a:lnTo>
                  <a:lnTo>
                    <a:pt x="84048" y="344170"/>
                  </a:lnTo>
                  <a:lnTo>
                    <a:pt x="84048" y="344385"/>
                  </a:lnTo>
                  <a:lnTo>
                    <a:pt x="82994" y="344385"/>
                  </a:lnTo>
                  <a:lnTo>
                    <a:pt x="82994" y="344589"/>
                  </a:lnTo>
                  <a:lnTo>
                    <a:pt x="82359" y="344589"/>
                  </a:lnTo>
                  <a:lnTo>
                    <a:pt x="82359" y="344805"/>
                  </a:lnTo>
                  <a:lnTo>
                    <a:pt x="80899" y="346125"/>
                  </a:lnTo>
                  <a:lnTo>
                    <a:pt x="80899" y="347637"/>
                  </a:lnTo>
                  <a:lnTo>
                    <a:pt x="80695" y="347637"/>
                  </a:lnTo>
                  <a:lnTo>
                    <a:pt x="80695" y="348056"/>
                  </a:lnTo>
                  <a:lnTo>
                    <a:pt x="82791" y="348056"/>
                  </a:lnTo>
                  <a:lnTo>
                    <a:pt x="82994" y="346544"/>
                  </a:lnTo>
                  <a:lnTo>
                    <a:pt x="83197" y="346544"/>
                  </a:lnTo>
                  <a:lnTo>
                    <a:pt x="83197" y="346125"/>
                  </a:lnTo>
                  <a:lnTo>
                    <a:pt x="84048" y="345897"/>
                  </a:lnTo>
                  <a:lnTo>
                    <a:pt x="84048" y="345706"/>
                  </a:lnTo>
                  <a:lnTo>
                    <a:pt x="85305" y="345706"/>
                  </a:lnTo>
                  <a:lnTo>
                    <a:pt x="85305" y="345897"/>
                  </a:lnTo>
                  <a:lnTo>
                    <a:pt x="85737" y="345897"/>
                  </a:lnTo>
                  <a:lnTo>
                    <a:pt x="86144" y="346329"/>
                  </a:lnTo>
                  <a:lnTo>
                    <a:pt x="86144" y="346748"/>
                  </a:lnTo>
                  <a:lnTo>
                    <a:pt x="86347" y="346748"/>
                  </a:lnTo>
                  <a:lnTo>
                    <a:pt x="86347" y="347408"/>
                  </a:lnTo>
                  <a:lnTo>
                    <a:pt x="86563" y="347408"/>
                  </a:lnTo>
                  <a:lnTo>
                    <a:pt x="86563" y="348310"/>
                  </a:lnTo>
                  <a:lnTo>
                    <a:pt x="86347" y="348310"/>
                  </a:lnTo>
                  <a:lnTo>
                    <a:pt x="86347" y="348932"/>
                  </a:lnTo>
                  <a:lnTo>
                    <a:pt x="86144" y="348932"/>
                  </a:lnTo>
                  <a:lnTo>
                    <a:pt x="86144" y="349402"/>
                  </a:lnTo>
                  <a:lnTo>
                    <a:pt x="85737" y="349592"/>
                  </a:lnTo>
                  <a:lnTo>
                    <a:pt x="85737" y="350024"/>
                  </a:lnTo>
                  <a:lnTo>
                    <a:pt x="84251" y="351332"/>
                  </a:lnTo>
                  <a:lnTo>
                    <a:pt x="84251" y="351751"/>
                  </a:lnTo>
                  <a:lnTo>
                    <a:pt x="82156" y="353720"/>
                  </a:lnTo>
                  <a:lnTo>
                    <a:pt x="80492" y="355231"/>
                  </a:lnTo>
                  <a:lnTo>
                    <a:pt x="80492" y="357212"/>
                  </a:lnTo>
                  <a:lnTo>
                    <a:pt x="88442" y="357212"/>
                  </a:lnTo>
                  <a:lnTo>
                    <a:pt x="88442" y="355447"/>
                  </a:lnTo>
                  <a:lnTo>
                    <a:pt x="82791" y="355447"/>
                  </a:lnTo>
                  <a:lnTo>
                    <a:pt x="82791" y="355231"/>
                  </a:lnTo>
                  <a:lnTo>
                    <a:pt x="84455" y="353936"/>
                  </a:lnTo>
                  <a:lnTo>
                    <a:pt x="84455" y="353720"/>
                  </a:lnTo>
                  <a:lnTo>
                    <a:pt x="84899" y="353720"/>
                  </a:lnTo>
                  <a:lnTo>
                    <a:pt x="84899" y="353491"/>
                  </a:lnTo>
                  <a:lnTo>
                    <a:pt x="86779" y="351751"/>
                  </a:lnTo>
                  <a:lnTo>
                    <a:pt x="86779" y="351332"/>
                  </a:lnTo>
                  <a:lnTo>
                    <a:pt x="87401" y="350888"/>
                  </a:lnTo>
                  <a:lnTo>
                    <a:pt x="87401" y="350469"/>
                  </a:lnTo>
                  <a:lnTo>
                    <a:pt x="88036" y="350024"/>
                  </a:lnTo>
                  <a:lnTo>
                    <a:pt x="88036" y="349592"/>
                  </a:lnTo>
                  <a:lnTo>
                    <a:pt x="88252" y="349592"/>
                  </a:lnTo>
                  <a:lnTo>
                    <a:pt x="88252" y="348729"/>
                  </a:lnTo>
                  <a:lnTo>
                    <a:pt x="88442" y="348729"/>
                  </a:lnTo>
                  <a:lnTo>
                    <a:pt x="88442" y="347218"/>
                  </a:lnTo>
                  <a:close/>
                </a:path>
                <a:path w="181610" h="357504">
                  <a:moveTo>
                    <a:pt x="95796" y="253276"/>
                  </a:moveTo>
                  <a:lnTo>
                    <a:pt x="95148" y="251739"/>
                  </a:lnTo>
                  <a:lnTo>
                    <a:pt x="93484" y="251091"/>
                  </a:lnTo>
                  <a:lnTo>
                    <a:pt x="90970" y="249809"/>
                  </a:lnTo>
                  <a:lnTo>
                    <a:pt x="92646" y="248488"/>
                  </a:lnTo>
                  <a:lnTo>
                    <a:pt x="94107" y="249809"/>
                  </a:lnTo>
                  <a:lnTo>
                    <a:pt x="95592" y="249809"/>
                  </a:lnTo>
                  <a:lnTo>
                    <a:pt x="95592" y="249135"/>
                  </a:lnTo>
                  <a:lnTo>
                    <a:pt x="94107" y="247624"/>
                  </a:lnTo>
                  <a:lnTo>
                    <a:pt x="91376" y="247624"/>
                  </a:lnTo>
                  <a:lnTo>
                    <a:pt x="89700" y="248920"/>
                  </a:lnTo>
                  <a:lnTo>
                    <a:pt x="89700" y="250901"/>
                  </a:lnTo>
                  <a:lnTo>
                    <a:pt x="92646" y="252183"/>
                  </a:lnTo>
                  <a:lnTo>
                    <a:pt x="94322" y="253504"/>
                  </a:lnTo>
                  <a:lnTo>
                    <a:pt x="93700" y="254571"/>
                  </a:lnTo>
                  <a:lnTo>
                    <a:pt x="91808" y="254571"/>
                  </a:lnTo>
                  <a:lnTo>
                    <a:pt x="90970" y="253276"/>
                  </a:lnTo>
                  <a:lnTo>
                    <a:pt x="89293" y="253276"/>
                  </a:lnTo>
                  <a:lnTo>
                    <a:pt x="89496" y="254368"/>
                  </a:lnTo>
                  <a:lnTo>
                    <a:pt x="91173" y="255663"/>
                  </a:lnTo>
                  <a:lnTo>
                    <a:pt x="94742" y="255460"/>
                  </a:lnTo>
                  <a:lnTo>
                    <a:pt x="95796" y="253276"/>
                  </a:lnTo>
                  <a:close/>
                </a:path>
                <a:path w="181610" h="357504">
                  <a:moveTo>
                    <a:pt x="99771" y="250672"/>
                  </a:moveTo>
                  <a:lnTo>
                    <a:pt x="97891" y="243725"/>
                  </a:lnTo>
                  <a:lnTo>
                    <a:pt x="96850" y="243725"/>
                  </a:lnTo>
                  <a:lnTo>
                    <a:pt x="97675" y="246316"/>
                  </a:lnTo>
                  <a:lnTo>
                    <a:pt x="98298" y="250901"/>
                  </a:lnTo>
                  <a:lnTo>
                    <a:pt x="97040" y="257644"/>
                  </a:lnTo>
                  <a:lnTo>
                    <a:pt x="98094" y="257644"/>
                  </a:lnTo>
                  <a:lnTo>
                    <a:pt x="99771" y="250672"/>
                  </a:lnTo>
                  <a:close/>
                </a:path>
                <a:path w="181610" h="357504">
                  <a:moveTo>
                    <a:pt x="141490" y="163258"/>
                  </a:moveTo>
                  <a:lnTo>
                    <a:pt x="141071" y="162623"/>
                  </a:lnTo>
                  <a:lnTo>
                    <a:pt x="140639" y="162623"/>
                  </a:lnTo>
                  <a:lnTo>
                    <a:pt x="140639" y="162420"/>
                  </a:lnTo>
                  <a:lnTo>
                    <a:pt x="140233" y="162420"/>
                  </a:lnTo>
                  <a:lnTo>
                    <a:pt x="140030" y="161950"/>
                  </a:lnTo>
                  <a:lnTo>
                    <a:pt x="139585" y="161950"/>
                  </a:lnTo>
                  <a:lnTo>
                    <a:pt x="139585" y="161747"/>
                  </a:lnTo>
                  <a:lnTo>
                    <a:pt x="138557" y="161747"/>
                  </a:lnTo>
                  <a:lnTo>
                    <a:pt x="138557" y="161556"/>
                  </a:lnTo>
                  <a:lnTo>
                    <a:pt x="137299" y="161556"/>
                  </a:lnTo>
                  <a:lnTo>
                    <a:pt x="137299" y="161747"/>
                  </a:lnTo>
                  <a:lnTo>
                    <a:pt x="136042" y="161747"/>
                  </a:lnTo>
                  <a:lnTo>
                    <a:pt x="136042" y="161950"/>
                  </a:lnTo>
                  <a:lnTo>
                    <a:pt x="134556" y="162839"/>
                  </a:lnTo>
                  <a:lnTo>
                    <a:pt x="134556" y="163258"/>
                  </a:lnTo>
                  <a:lnTo>
                    <a:pt x="134162" y="163487"/>
                  </a:lnTo>
                  <a:lnTo>
                    <a:pt x="134162" y="164350"/>
                  </a:lnTo>
                  <a:lnTo>
                    <a:pt x="133934" y="164350"/>
                  </a:lnTo>
                  <a:lnTo>
                    <a:pt x="133934" y="165252"/>
                  </a:lnTo>
                  <a:lnTo>
                    <a:pt x="136042" y="165252"/>
                  </a:lnTo>
                  <a:lnTo>
                    <a:pt x="136042" y="164579"/>
                  </a:lnTo>
                  <a:lnTo>
                    <a:pt x="136245" y="164579"/>
                  </a:lnTo>
                  <a:lnTo>
                    <a:pt x="136245" y="163931"/>
                  </a:lnTo>
                  <a:lnTo>
                    <a:pt x="136664" y="163487"/>
                  </a:lnTo>
                  <a:lnTo>
                    <a:pt x="137096" y="163487"/>
                  </a:lnTo>
                  <a:lnTo>
                    <a:pt x="137096" y="163258"/>
                  </a:lnTo>
                  <a:lnTo>
                    <a:pt x="139192" y="163258"/>
                  </a:lnTo>
                  <a:lnTo>
                    <a:pt x="141490" y="163258"/>
                  </a:lnTo>
                  <a:close/>
                </a:path>
                <a:path w="181610" h="357504">
                  <a:moveTo>
                    <a:pt x="141693" y="152171"/>
                  </a:moveTo>
                  <a:lnTo>
                    <a:pt x="135826" y="152171"/>
                  </a:lnTo>
                  <a:lnTo>
                    <a:pt x="141490" y="146100"/>
                  </a:lnTo>
                  <a:lnTo>
                    <a:pt x="141490" y="142849"/>
                  </a:lnTo>
                  <a:lnTo>
                    <a:pt x="139395" y="141084"/>
                  </a:lnTo>
                  <a:lnTo>
                    <a:pt x="136448" y="141084"/>
                  </a:lnTo>
                  <a:lnTo>
                    <a:pt x="134366" y="142849"/>
                  </a:lnTo>
                  <a:lnTo>
                    <a:pt x="134162" y="144589"/>
                  </a:lnTo>
                  <a:lnTo>
                    <a:pt x="136042" y="144589"/>
                  </a:lnTo>
                  <a:lnTo>
                    <a:pt x="137096" y="142405"/>
                  </a:lnTo>
                  <a:lnTo>
                    <a:pt x="138963" y="142608"/>
                  </a:lnTo>
                  <a:lnTo>
                    <a:pt x="140030" y="144360"/>
                  </a:lnTo>
                  <a:lnTo>
                    <a:pt x="139814" y="145453"/>
                  </a:lnTo>
                  <a:lnTo>
                    <a:pt x="133934" y="151980"/>
                  </a:lnTo>
                  <a:lnTo>
                    <a:pt x="133934" y="153695"/>
                  </a:lnTo>
                  <a:lnTo>
                    <a:pt x="141693" y="153695"/>
                  </a:lnTo>
                  <a:lnTo>
                    <a:pt x="141693" y="152171"/>
                  </a:lnTo>
                  <a:close/>
                </a:path>
                <a:path w="181610" h="357504">
                  <a:moveTo>
                    <a:pt x="142328" y="170662"/>
                  </a:moveTo>
                  <a:lnTo>
                    <a:pt x="142125" y="170662"/>
                  </a:lnTo>
                  <a:lnTo>
                    <a:pt x="141287" y="168719"/>
                  </a:lnTo>
                  <a:lnTo>
                    <a:pt x="139585" y="167830"/>
                  </a:lnTo>
                  <a:lnTo>
                    <a:pt x="141693" y="166738"/>
                  </a:lnTo>
                  <a:lnTo>
                    <a:pt x="141909" y="163715"/>
                  </a:lnTo>
                  <a:lnTo>
                    <a:pt x="139192" y="163258"/>
                  </a:lnTo>
                  <a:lnTo>
                    <a:pt x="140233" y="164579"/>
                  </a:lnTo>
                  <a:lnTo>
                    <a:pt x="140030" y="166319"/>
                  </a:lnTo>
                  <a:lnTo>
                    <a:pt x="136880" y="167182"/>
                  </a:lnTo>
                  <a:lnTo>
                    <a:pt x="136880" y="168948"/>
                  </a:lnTo>
                  <a:lnTo>
                    <a:pt x="139814" y="169367"/>
                  </a:lnTo>
                  <a:lnTo>
                    <a:pt x="140233" y="171970"/>
                  </a:lnTo>
                  <a:lnTo>
                    <a:pt x="138557" y="173266"/>
                  </a:lnTo>
                  <a:lnTo>
                    <a:pt x="136664" y="173062"/>
                  </a:lnTo>
                  <a:lnTo>
                    <a:pt x="135826" y="171081"/>
                  </a:lnTo>
                  <a:lnTo>
                    <a:pt x="133743" y="171081"/>
                  </a:lnTo>
                  <a:lnTo>
                    <a:pt x="134366" y="173062"/>
                  </a:lnTo>
                  <a:lnTo>
                    <a:pt x="136664" y="174802"/>
                  </a:lnTo>
                  <a:lnTo>
                    <a:pt x="140030" y="174599"/>
                  </a:lnTo>
                  <a:lnTo>
                    <a:pt x="142125" y="172618"/>
                  </a:lnTo>
                  <a:lnTo>
                    <a:pt x="142328" y="170662"/>
                  </a:lnTo>
                  <a:close/>
                </a:path>
                <a:path w="181610" h="357504">
                  <a:moveTo>
                    <a:pt x="142532" y="189141"/>
                  </a:moveTo>
                  <a:lnTo>
                    <a:pt x="142328" y="189141"/>
                  </a:lnTo>
                  <a:lnTo>
                    <a:pt x="142328" y="188264"/>
                  </a:lnTo>
                  <a:lnTo>
                    <a:pt x="142125" y="188264"/>
                  </a:lnTo>
                  <a:lnTo>
                    <a:pt x="141909" y="187401"/>
                  </a:lnTo>
                  <a:lnTo>
                    <a:pt x="138963" y="187401"/>
                  </a:lnTo>
                  <a:lnTo>
                    <a:pt x="138963" y="187591"/>
                  </a:lnTo>
                  <a:lnTo>
                    <a:pt x="139585" y="187591"/>
                  </a:lnTo>
                  <a:lnTo>
                    <a:pt x="139814" y="188074"/>
                  </a:lnTo>
                  <a:lnTo>
                    <a:pt x="140233" y="188074"/>
                  </a:lnTo>
                  <a:lnTo>
                    <a:pt x="140233" y="188493"/>
                  </a:lnTo>
                  <a:lnTo>
                    <a:pt x="140436" y="188493"/>
                  </a:lnTo>
                  <a:lnTo>
                    <a:pt x="140436" y="189357"/>
                  </a:lnTo>
                  <a:lnTo>
                    <a:pt x="140639" y="189357"/>
                  </a:lnTo>
                  <a:lnTo>
                    <a:pt x="140639" y="190449"/>
                  </a:lnTo>
                  <a:lnTo>
                    <a:pt x="140436" y="190449"/>
                  </a:lnTo>
                  <a:lnTo>
                    <a:pt x="140436" y="191312"/>
                  </a:lnTo>
                  <a:lnTo>
                    <a:pt x="140233" y="191312"/>
                  </a:lnTo>
                  <a:lnTo>
                    <a:pt x="140233" y="191770"/>
                  </a:lnTo>
                  <a:lnTo>
                    <a:pt x="140030" y="191770"/>
                  </a:lnTo>
                  <a:lnTo>
                    <a:pt x="140030" y="192189"/>
                  </a:lnTo>
                  <a:lnTo>
                    <a:pt x="139192" y="192608"/>
                  </a:lnTo>
                  <a:lnTo>
                    <a:pt x="138760" y="192608"/>
                  </a:lnTo>
                  <a:lnTo>
                    <a:pt x="138760" y="192836"/>
                  </a:lnTo>
                  <a:lnTo>
                    <a:pt x="137706" y="192836"/>
                  </a:lnTo>
                  <a:lnTo>
                    <a:pt x="137706" y="192608"/>
                  </a:lnTo>
                  <a:lnTo>
                    <a:pt x="137096" y="192608"/>
                  </a:lnTo>
                  <a:lnTo>
                    <a:pt x="136448" y="191312"/>
                  </a:lnTo>
                  <a:lnTo>
                    <a:pt x="136448" y="190893"/>
                  </a:lnTo>
                  <a:lnTo>
                    <a:pt x="134366" y="190893"/>
                  </a:lnTo>
                  <a:lnTo>
                    <a:pt x="134556" y="192608"/>
                  </a:lnTo>
                  <a:lnTo>
                    <a:pt x="134772" y="192608"/>
                  </a:lnTo>
                  <a:lnTo>
                    <a:pt x="135394" y="193700"/>
                  </a:lnTo>
                  <a:lnTo>
                    <a:pt x="135826" y="193700"/>
                  </a:lnTo>
                  <a:lnTo>
                    <a:pt x="136042" y="194119"/>
                  </a:lnTo>
                  <a:lnTo>
                    <a:pt x="136448" y="194119"/>
                  </a:lnTo>
                  <a:lnTo>
                    <a:pt x="136448" y="194373"/>
                  </a:lnTo>
                  <a:lnTo>
                    <a:pt x="139814" y="194373"/>
                  </a:lnTo>
                  <a:lnTo>
                    <a:pt x="139814" y="194119"/>
                  </a:lnTo>
                  <a:lnTo>
                    <a:pt x="140233" y="193700"/>
                  </a:lnTo>
                  <a:lnTo>
                    <a:pt x="140639" y="193700"/>
                  </a:lnTo>
                  <a:lnTo>
                    <a:pt x="140639" y="193471"/>
                  </a:lnTo>
                  <a:lnTo>
                    <a:pt x="141490" y="193052"/>
                  </a:lnTo>
                  <a:lnTo>
                    <a:pt x="141490" y="192608"/>
                  </a:lnTo>
                  <a:lnTo>
                    <a:pt x="142125" y="192189"/>
                  </a:lnTo>
                  <a:lnTo>
                    <a:pt x="142125" y="191770"/>
                  </a:lnTo>
                  <a:lnTo>
                    <a:pt x="142328" y="191770"/>
                  </a:lnTo>
                  <a:lnTo>
                    <a:pt x="142328" y="190677"/>
                  </a:lnTo>
                  <a:lnTo>
                    <a:pt x="142532" y="190677"/>
                  </a:lnTo>
                  <a:lnTo>
                    <a:pt x="142532" y="189141"/>
                  </a:lnTo>
                  <a:close/>
                </a:path>
                <a:path w="181610" h="357504">
                  <a:moveTo>
                    <a:pt x="146532" y="172199"/>
                  </a:moveTo>
                  <a:lnTo>
                    <a:pt x="144437" y="172199"/>
                  </a:lnTo>
                  <a:lnTo>
                    <a:pt x="144437" y="174599"/>
                  </a:lnTo>
                  <a:lnTo>
                    <a:pt x="146532" y="174599"/>
                  </a:lnTo>
                  <a:lnTo>
                    <a:pt x="146532" y="172199"/>
                  </a:lnTo>
                  <a:close/>
                </a:path>
                <a:path w="181610" h="357504">
                  <a:moveTo>
                    <a:pt x="151955" y="136525"/>
                  </a:moveTo>
                  <a:lnTo>
                    <a:pt x="150914" y="132207"/>
                  </a:lnTo>
                  <a:lnTo>
                    <a:pt x="150291" y="132207"/>
                  </a:lnTo>
                  <a:lnTo>
                    <a:pt x="150088" y="131508"/>
                  </a:lnTo>
                  <a:lnTo>
                    <a:pt x="150647" y="131089"/>
                  </a:lnTo>
                  <a:lnTo>
                    <a:pt x="151549" y="130429"/>
                  </a:lnTo>
                  <a:lnTo>
                    <a:pt x="151765" y="128930"/>
                  </a:lnTo>
                  <a:lnTo>
                    <a:pt x="151130" y="128066"/>
                  </a:lnTo>
                  <a:lnTo>
                    <a:pt x="150710" y="127177"/>
                  </a:lnTo>
                  <a:lnTo>
                    <a:pt x="144843" y="126746"/>
                  </a:lnTo>
                  <a:lnTo>
                    <a:pt x="144843" y="128066"/>
                  </a:lnTo>
                  <a:lnTo>
                    <a:pt x="146329" y="128066"/>
                  </a:lnTo>
                  <a:lnTo>
                    <a:pt x="149440" y="128270"/>
                  </a:lnTo>
                  <a:lnTo>
                    <a:pt x="150088" y="130022"/>
                  </a:lnTo>
                  <a:lnTo>
                    <a:pt x="148628" y="131089"/>
                  </a:lnTo>
                  <a:lnTo>
                    <a:pt x="146329" y="131089"/>
                  </a:lnTo>
                  <a:lnTo>
                    <a:pt x="146329" y="128143"/>
                  </a:lnTo>
                  <a:lnTo>
                    <a:pt x="144843" y="128066"/>
                  </a:lnTo>
                  <a:lnTo>
                    <a:pt x="144843" y="132410"/>
                  </a:lnTo>
                  <a:lnTo>
                    <a:pt x="144843" y="136525"/>
                  </a:lnTo>
                  <a:lnTo>
                    <a:pt x="146329" y="136525"/>
                  </a:lnTo>
                  <a:lnTo>
                    <a:pt x="146329" y="132410"/>
                  </a:lnTo>
                  <a:lnTo>
                    <a:pt x="149034" y="132410"/>
                  </a:lnTo>
                  <a:lnTo>
                    <a:pt x="150291" y="135877"/>
                  </a:lnTo>
                  <a:lnTo>
                    <a:pt x="150291" y="136525"/>
                  </a:lnTo>
                  <a:lnTo>
                    <a:pt x="151955" y="136525"/>
                  </a:lnTo>
                  <a:close/>
                </a:path>
                <a:path w="181610" h="357504">
                  <a:moveTo>
                    <a:pt x="156984" y="188264"/>
                  </a:moveTo>
                  <a:lnTo>
                    <a:pt x="156781" y="188264"/>
                  </a:lnTo>
                  <a:lnTo>
                    <a:pt x="156578" y="187401"/>
                  </a:lnTo>
                  <a:lnTo>
                    <a:pt x="153644" y="187591"/>
                  </a:lnTo>
                  <a:lnTo>
                    <a:pt x="154686" y="187845"/>
                  </a:lnTo>
                  <a:lnTo>
                    <a:pt x="155321" y="190449"/>
                  </a:lnTo>
                  <a:lnTo>
                    <a:pt x="155105" y="190449"/>
                  </a:lnTo>
                  <a:lnTo>
                    <a:pt x="154686" y="192189"/>
                  </a:lnTo>
                  <a:lnTo>
                    <a:pt x="152387" y="192836"/>
                  </a:lnTo>
                  <a:lnTo>
                    <a:pt x="151130" y="191541"/>
                  </a:lnTo>
                  <a:lnTo>
                    <a:pt x="151130" y="190893"/>
                  </a:lnTo>
                  <a:lnTo>
                    <a:pt x="149034" y="190893"/>
                  </a:lnTo>
                  <a:lnTo>
                    <a:pt x="150088" y="193700"/>
                  </a:lnTo>
                  <a:lnTo>
                    <a:pt x="151130" y="194373"/>
                  </a:lnTo>
                  <a:lnTo>
                    <a:pt x="154901" y="194119"/>
                  </a:lnTo>
                  <a:lnTo>
                    <a:pt x="156984" y="191770"/>
                  </a:lnTo>
                  <a:lnTo>
                    <a:pt x="156984" y="188264"/>
                  </a:lnTo>
                  <a:close/>
                </a:path>
                <a:path w="181610" h="357504">
                  <a:moveTo>
                    <a:pt x="156984" y="169595"/>
                  </a:moveTo>
                  <a:lnTo>
                    <a:pt x="156781" y="169595"/>
                  </a:lnTo>
                  <a:lnTo>
                    <a:pt x="156781" y="168719"/>
                  </a:lnTo>
                  <a:lnTo>
                    <a:pt x="156578" y="168719"/>
                  </a:lnTo>
                  <a:lnTo>
                    <a:pt x="156387" y="167830"/>
                  </a:lnTo>
                  <a:lnTo>
                    <a:pt x="156159" y="167830"/>
                  </a:lnTo>
                  <a:lnTo>
                    <a:pt x="156159" y="167411"/>
                  </a:lnTo>
                  <a:lnTo>
                    <a:pt x="155740" y="167411"/>
                  </a:lnTo>
                  <a:lnTo>
                    <a:pt x="155740" y="167182"/>
                  </a:lnTo>
                  <a:lnTo>
                    <a:pt x="155321" y="167182"/>
                  </a:lnTo>
                  <a:lnTo>
                    <a:pt x="155105" y="166738"/>
                  </a:lnTo>
                  <a:lnTo>
                    <a:pt x="154076" y="166535"/>
                  </a:lnTo>
                  <a:lnTo>
                    <a:pt x="154076" y="166319"/>
                  </a:lnTo>
                  <a:lnTo>
                    <a:pt x="153644" y="166319"/>
                  </a:lnTo>
                  <a:lnTo>
                    <a:pt x="153644" y="166090"/>
                  </a:lnTo>
                  <a:lnTo>
                    <a:pt x="152806" y="166090"/>
                  </a:lnTo>
                  <a:lnTo>
                    <a:pt x="152806" y="166319"/>
                  </a:lnTo>
                  <a:lnTo>
                    <a:pt x="151955" y="166319"/>
                  </a:lnTo>
                  <a:lnTo>
                    <a:pt x="151955" y="166535"/>
                  </a:lnTo>
                  <a:lnTo>
                    <a:pt x="151345" y="166535"/>
                  </a:lnTo>
                  <a:lnTo>
                    <a:pt x="151345" y="166738"/>
                  </a:lnTo>
                  <a:lnTo>
                    <a:pt x="150710" y="167182"/>
                  </a:lnTo>
                  <a:lnTo>
                    <a:pt x="150914" y="163487"/>
                  </a:lnTo>
                  <a:lnTo>
                    <a:pt x="156387" y="163487"/>
                  </a:lnTo>
                  <a:lnTo>
                    <a:pt x="156387" y="161747"/>
                  </a:lnTo>
                  <a:lnTo>
                    <a:pt x="149237" y="161747"/>
                  </a:lnTo>
                  <a:lnTo>
                    <a:pt x="149237" y="165671"/>
                  </a:lnTo>
                  <a:lnTo>
                    <a:pt x="149034" y="165671"/>
                  </a:lnTo>
                  <a:lnTo>
                    <a:pt x="149034" y="169595"/>
                  </a:lnTo>
                  <a:lnTo>
                    <a:pt x="150710" y="169595"/>
                  </a:lnTo>
                  <a:lnTo>
                    <a:pt x="150710" y="169138"/>
                  </a:lnTo>
                  <a:lnTo>
                    <a:pt x="150914" y="169138"/>
                  </a:lnTo>
                  <a:lnTo>
                    <a:pt x="150914" y="168719"/>
                  </a:lnTo>
                  <a:lnTo>
                    <a:pt x="151345" y="168249"/>
                  </a:lnTo>
                  <a:lnTo>
                    <a:pt x="152184" y="168046"/>
                  </a:lnTo>
                  <a:lnTo>
                    <a:pt x="152184" y="167830"/>
                  </a:lnTo>
                  <a:lnTo>
                    <a:pt x="153441" y="167830"/>
                  </a:lnTo>
                  <a:lnTo>
                    <a:pt x="153441" y="168046"/>
                  </a:lnTo>
                  <a:lnTo>
                    <a:pt x="154076" y="168046"/>
                  </a:lnTo>
                  <a:lnTo>
                    <a:pt x="154279" y="168503"/>
                  </a:lnTo>
                  <a:lnTo>
                    <a:pt x="154686" y="168503"/>
                  </a:lnTo>
                  <a:lnTo>
                    <a:pt x="154686" y="168948"/>
                  </a:lnTo>
                  <a:lnTo>
                    <a:pt x="154901" y="168948"/>
                  </a:lnTo>
                  <a:lnTo>
                    <a:pt x="154901" y="169811"/>
                  </a:lnTo>
                  <a:lnTo>
                    <a:pt x="155105" y="169811"/>
                  </a:lnTo>
                  <a:lnTo>
                    <a:pt x="155105" y="170878"/>
                  </a:lnTo>
                  <a:lnTo>
                    <a:pt x="154901" y="170878"/>
                  </a:lnTo>
                  <a:lnTo>
                    <a:pt x="154901" y="171767"/>
                  </a:lnTo>
                  <a:lnTo>
                    <a:pt x="154686" y="171767"/>
                  </a:lnTo>
                  <a:lnTo>
                    <a:pt x="154686" y="172199"/>
                  </a:lnTo>
                  <a:lnTo>
                    <a:pt x="154482" y="172199"/>
                  </a:lnTo>
                  <a:lnTo>
                    <a:pt x="154482" y="172618"/>
                  </a:lnTo>
                  <a:lnTo>
                    <a:pt x="153644" y="173062"/>
                  </a:lnTo>
                  <a:lnTo>
                    <a:pt x="153238" y="173062"/>
                  </a:lnTo>
                  <a:lnTo>
                    <a:pt x="153238" y="173266"/>
                  </a:lnTo>
                  <a:lnTo>
                    <a:pt x="152184" y="173266"/>
                  </a:lnTo>
                  <a:lnTo>
                    <a:pt x="152184" y="173062"/>
                  </a:lnTo>
                  <a:lnTo>
                    <a:pt x="151549" y="173062"/>
                  </a:lnTo>
                  <a:lnTo>
                    <a:pt x="150914" y="171767"/>
                  </a:lnTo>
                  <a:lnTo>
                    <a:pt x="150914" y="171323"/>
                  </a:lnTo>
                  <a:lnTo>
                    <a:pt x="148831" y="171323"/>
                  </a:lnTo>
                  <a:lnTo>
                    <a:pt x="149034" y="173062"/>
                  </a:lnTo>
                  <a:lnTo>
                    <a:pt x="149237" y="173062"/>
                  </a:lnTo>
                  <a:lnTo>
                    <a:pt x="149872" y="174129"/>
                  </a:lnTo>
                  <a:lnTo>
                    <a:pt x="150291" y="174129"/>
                  </a:lnTo>
                  <a:lnTo>
                    <a:pt x="150495" y="174599"/>
                  </a:lnTo>
                  <a:lnTo>
                    <a:pt x="150914" y="174599"/>
                  </a:lnTo>
                  <a:lnTo>
                    <a:pt x="150914" y="174802"/>
                  </a:lnTo>
                  <a:lnTo>
                    <a:pt x="153644" y="174802"/>
                  </a:lnTo>
                  <a:lnTo>
                    <a:pt x="153644" y="174599"/>
                  </a:lnTo>
                  <a:lnTo>
                    <a:pt x="154279" y="174599"/>
                  </a:lnTo>
                  <a:lnTo>
                    <a:pt x="154279" y="174358"/>
                  </a:lnTo>
                  <a:lnTo>
                    <a:pt x="154686" y="174358"/>
                  </a:lnTo>
                  <a:lnTo>
                    <a:pt x="154686" y="174129"/>
                  </a:lnTo>
                  <a:lnTo>
                    <a:pt x="155943" y="173482"/>
                  </a:lnTo>
                  <a:lnTo>
                    <a:pt x="155943" y="173062"/>
                  </a:lnTo>
                  <a:lnTo>
                    <a:pt x="156578" y="172618"/>
                  </a:lnTo>
                  <a:lnTo>
                    <a:pt x="156578" y="172199"/>
                  </a:lnTo>
                  <a:lnTo>
                    <a:pt x="156781" y="172199"/>
                  </a:lnTo>
                  <a:lnTo>
                    <a:pt x="156781" y="171081"/>
                  </a:lnTo>
                  <a:lnTo>
                    <a:pt x="156984" y="171081"/>
                  </a:lnTo>
                  <a:lnTo>
                    <a:pt x="156984" y="169595"/>
                  </a:lnTo>
                  <a:close/>
                </a:path>
                <a:path w="181610" h="357504">
                  <a:moveTo>
                    <a:pt x="169786" y="142176"/>
                  </a:moveTo>
                  <a:lnTo>
                    <a:pt x="168109" y="142176"/>
                  </a:lnTo>
                  <a:lnTo>
                    <a:pt x="167894" y="142405"/>
                  </a:lnTo>
                  <a:lnTo>
                    <a:pt x="167271" y="142849"/>
                  </a:lnTo>
                  <a:lnTo>
                    <a:pt x="166852" y="143268"/>
                  </a:lnTo>
                  <a:lnTo>
                    <a:pt x="166217" y="143497"/>
                  </a:lnTo>
                  <a:lnTo>
                    <a:pt x="165798" y="143941"/>
                  </a:lnTo>
                  <a:lnTo>
                    <a:pt x="165163" y="144145"/>
                  </a:lnTo>
                  <a:lnTo>
                    <a:pt x="165163" y="146100"/>
                  </a:lnTo>
                  <a:lnTo>
                    <a:pt x="165595" y="145656"/>
                  </a:lnTo>
                  <a:lnTo>
                    <a:pt x="166217" y="145453"/>
                  </a:lnTo>
                  <a:lnTo>
                    <a:pt x="166636" y="145237"/>
                  </a:lnTo>
                  <a:lnTo>
                    <a:pt x="167271" y="144780"/>
                  </a:lnTo>
                  <a:lnTo>
                    <a:pt x="167690" y="144589"/>
                  </a:lnTo>
                  <a:lnTo>
                    <a:pt x="168109" y="144145"/>
                  </a:lnTo>
                  <a:lnTo>
                    <a:pt x="168109" y="154787"/>
                  </a:lnTo>
                  <a:lnTo>
                    <a:pt x="169786" y="154787"/>
                  </a:lnTo>
                  <a:lnTo>
                    <a:pt x="169786" y="142176"/>
                  </a:lnTo>
                  <a:close/>
                </a:path>
                <a:path w="181610" h="357504">
                  <a:moveTo>
                    <a:pt x="171678" y="174599"/>
                  </a:moveTo>
                  <a:lnTo>
                    <a:pt x="166014" y="174599"/>
                  </a:lnTo>
                  <a:lnTo>
                    <a:pt x="171462" y="168503"/>
                  </a:lnTo>
                  <a:lnTo>
                    <a:pt x="171462" y="165252"/>
                  </a:lnTo>
                  <a:lnTo>
                    <a:pt x="170637" y="164134"/>
                  </a:lnTo>
                  <a:lnTo>
                    <a:pt x="167894" y="163258"/>
                  </a:lnTo>
                  <a:lnTo>
                    <a:pt x="165392" y="164134"/>
                  </a:lnTo>
                  <a:lnTo>
                    <a:pt x="164134" y="166954"/>
                  </a:lnTo>
                  <a:lnTo>
                    <a:pt x="166014" y="166954"/>
                  </a:lnTo>
                  <a:lnTo>
                    <a:pt x="167068" y="164807"/>
                  </a:lnTo>
                  <a:lnTo>
                    <a:pt x="168948" y="165023"/>
                  </a:lnTo>
                  <a:lnTo>
                    <a:pt x="169989" y="166738"/>
                  </a:lnTo>
                  <a:lnTo>
                    <a:pt x="169786" y="167830"/>
                  </a:lnTo>
                  <a:lnTo>
                    <a:pt x="163931" y="174358"/>
                  </a:lnTo>
                  <a:lnTo>
                    <a:pt x="163931" y="176110"/>
                  </a:lnTo>
                  <a:lnTo>
                    <a:pt x="171678" y="176110"/>
                  </a:lnTo>
                  <a:lnTo>
                    <a:pt x="171678" y="174599"/>
                  </a:lnTo>
                  <a:close/>
                </a:path>
                <a:path w="181610" h="357504">
                  <a:moveTo>
                    <a:pt x="172516" y="185013"/>
                  </a:moveTo>
                  <a:lnTo>
                    <a:pt x="172300" y="183705"/>
                  </a:lnTo>
                  <a:lnTo>
                    <a:pt x="169989" y="181749"/>
                  </a:lnTo>
                  <a:lnTo>
                    <a:pt x="166636" y="181749"/>
                  </a:lnTo>
                  <a:lnTo>
                    <a:pt x="164553" y="183502"/>
                  </a:lnTo>
                  <a:lnTo>
                    <a:pt x="164338" y="185013"/>
                  </a:lnTo>
                  <a:lnTo>
                    <a:pt x="166217" y="185013"/>
                  </a:lnTo>
                  <a:lnTo>
                    <a:pt x="167068" y="183502"/>
                  </a:lnTo>
                  <a:lnTo>
                    <a:pt x="168529" y="183057"/>
                  </a:lnTo>
                  <a:lnTo>
                    <a:pt x="170434" y="184124"/>
                  </a:lnTo>
                  <a:lnTo>
                    <a:pt x="170434" y="186080"/>
                  </a:lnTo>
                  <a:lnTo>
                    <a:pt x="167271" y="187172"/>
                  </a:lnTo>
                  <a:lnTo>
                    <a:pt x="167271" y="188709"/>
                  </a:lnTo>
                  <a:lnTo>
                    <a:pt x="170205" y="189357"/>
                  </a:lnTo>
                  <a:lnTo>
                    <a:pt x="170827" y="190893"/>
                  </a:lnTo>
                  <a:lnTo>
                    <a:pt x="170637" y="191770"/>
                  </a:lnTo>
                  <a:lnTo>
                    <a:pt x="168313" y="193281"/>
                  </a:lnTo>
                  <a:lnTo>
                    <a:pt x="166636" y="192608"/>
                  </a:lnTo>
                  <a:lnTo>
                    <a:pt x="166217" y="191122"/>
                  </a:lnTo>
                  <a:lnTo>
                    <a:pt x="164338" y="191122"/>
                  </a:lnTo>
                  <a:lnTo>
                    <a:pt x="164947" y="193471"/>
                  </a:lnTo>
                  <a:lnTo>
                    <a:pt x="168313" y="194792"/>
                  </a:lnTo>
                  <a:lnTo>
                    <a:pt x="170205" y="194589"/>
                  </a:lnTo>
                  <a:lnTo>
                    <a:pt x="171462" y="193471"/>
                  </a:lnTo>
                  <a:lnTo>
                    <a:pt x="172516" y="190893"/>
                  </a:lnTo>
                  <a:lnTo>
                    <a:pt x="171881" y="188912"/>
                  </a:lnTo>
                  <a:lnTo>
                    <a:pt x="169989" y="187845"/>
                  </a:lnTo>
                  <a:lnTo>
                    <a:pt x="171030" y="187401"/>
                  </a:lnTo>
                  <a:lnTo>
                    <a:pt x="172516" y="185013"/>
                  </a:lnTo>
                  <a:close/>
                </a:path>
                <a:path w="181610" h="357504">
                  <a:moveTo>
                    <a:pt x="172732" y="228498"/>
                  </a:moveTo>
                  <a:lnTo>
                    <a:pt x="171881" y="225653"/>
                  </a:lnTo>
                  <a:lnTo>
                    <a:pt x="169138" y="224383"/>
                  </a:lnTo>
                  <a:lnTo>
                    <a:pt x="166433" y="225450"/>
                  </a:lnTo>
                  <a:lnTo>
                    <a:pt x="166636" y="221526"/>
                  </a:lnTo>
                  <a:lnTo>
                    <a:pt x="172085" y="221526"/>
                  </a:lnTo>
                  <a:lnTo>
                    <a:pt x="172085" y="220014"/>
                  </a:lnTo>
                  <a:lnTo>
                    <a:pt x="165163" y="220014"/>
                  </a:lnTo>
                  <a:lnTo>
                    <a:pt x="164947" y="227431"/>
                  </a:lnTo>
                  <a:lnTo>
                    <a:pt x="166433" y="227431"/>
                  </a:lnTo>
                  <a:lnTo>
                    <a:pt x="167271" y="226098"/>
                  </a:lnTo>
                  <a:lnTo>
                    <a:pt x="169583" y="225894"/>
                  </a:lnTo>
                  <a:lnTo>
                    <a:pt x="171030" y="228498"/>
                  </a:lnTo>
                  <a:lnTo>
                    <a:pt x="169583" y="231101"/>
                  </a:lnTo>
                  <a:lnTo>
                    <a:pt x="167271" y="230911"/>
                  </a:lnTo>
                  <a:lnTo>
                    <a:pt x="166636" y="229565"/>
                  </a:lnTo>
                  <a:lnTo>
                    <a:pt x="164757" y="229565"/>
                  </a:lnTo>
                  <a:lnTo>
                    <a:pt x="164947" y="231101"/>
                  </a:lnTo>
                  <a:lnTo>
                    <a:pt x="166852" y="232613"/>
                  </a:lnTo>
                  <a:lnTo>
                    <a:pt x="170205" y="232613"/>
                  </a:lnTo>
                  <a:lnTo>
                    <a:pt x="172516" y="230238"/>
                  </a:lnTo>
                  <a:lnTo>
                    <a:pt x="172732" y="228498"/>
                  </a:lnTo>
                  <a:close/>
                </a:path>
                <a:path w="181610" h="357504">
                  <a:moveTo>
                    <a:pt x="172732" y="208711"/>
                  </a:moveTo>
                  <a:lnTo>
                    <a:pt x="170827" y="208711"/>
                  </a:lnTo>
                  <a:lnTo>
                    <a:pt x="170827" y="202857"/>
                  </a:lnTo>
                  <a:lnTo>
                    <a:pt x="170827" y="200228"/>
                  </a:lnTo>
                  <a:lnTo>
                    <a:pt x="168948" y="200228"/>
                  </a:lnTo>
                  <a:lnTo>
                    <a:pt x="168948" y="202857"/>
                  </a:lnTo>
                  <a:lnTo>
                    <a:pt x="168948" y="208711"/>
                  </a:lnTo>
                  <a:lnTo>
                    <a:pt x="165163" y="208711"/>
                  </a:lnTo>
                  <a:lnTo>
                    <a:pt x="168948" y="202857"/>
                  </a:lnTo>
                  <a:lnTo>
                    <a:pt x="168948" y="200228"/>
                  </a:lnTo>
                  <a:lnTo>
                    <a:pt x="168732" y="200228"/>
                  </a:lnTo>
                  <a:lnTo>
                    <a:pt x="163283" y="208064"/>
                  </a:lnTo>
                  <a:lnTo>
                    <a:pt x="163283" y="210439"/>
                  </a:lnTo>
                  <a:lnTo>
                    <a:pt x="168948" y="210439"/>
                  </a:lnTo>
                  <a:lnTo>
                    <a:pt x="168948" y="212852"/>
                  </a:lnTo>
                  <a:lnTo>
                    <a:pt x="170827" y="212852"/>
                  </a:lnTo>
                  <a:lnTo>
                    <a:pt x="170827" y="210439"/>
                  </a:lnTo>
                  <a:lnTo>
                    <a:pt x="172732" y="210439"/>
                  </a:lnTo>
                  <a:lnTo>
                    <a:pt x="172732" y="208711"/>
                  </a:lnTo>
                  <a:close/>
                </a:path>
                <a:path w="181610" h="357504">
                  <a:moveTo>
                    <a:pt x="175882" y="325666"/>
                  </a:moveTo>
                  <a:lnTo>
                    <a:pt x="175031" y="324599"/>
                  </a:lnTo>
                  <a:lnTo>
                    <a:pt x="172516" y="324815"/>
                  </a:lnTo>
                  <a:lnTo>
                    <a:pt x="174396" y="325234"/>
                  </a:lnTo>
                  <a:lnTo>
                    <a:pt x="175031" y="326974"/>
                  </a:lnTo>
                  <a:lnTo>
                    <a:pt x="172732" y="326974"/>
                  </a:lnTo>
                  <a:lnTo>
                    <a:pt x="172732" y="326758"/>
                  </a:lnTo>
                  <a:lnTo>
                    <a:pt x="170637" y="326136"/>
                  </a:lnTo>
                  <a:lnTo>
                    <a:pt x="170205" y="326136"/>
                  </a:lnTo>
                  <a:lnTo>
                    <a:pt x="170205" y="327418"/>
                  </a:lnTo>
                  <a:lnTo>
                    <a:pt x="170827" y="327621"/>
                  </a:lnTo>
                  <a:lnTo>
                    <a:pt x="169786" y="329577"/>
                  </a:lnTo>
                  <a:lnTo>
                    <a:pt x="169989" y="329577"/>
                  </a:lnTo>
                  <a:lnTo>
                    <a:pt x="171030" y="331762"/>
                  </a:lnTo>
                  <a:lnTo>
                    <a:pt x="173774" y="332625"/>
                  </a:lnTo>
                  <a:lnTo>
                    <a:pt x="173774" y="332435"/>
                  </a:lnTo>
                  <a:lnTo>
                    <a:pt x="175653" y="331762"/>
                  </a:lnTo>
                  <a:lnTo>
                    <a:pt x="175882" y="329387"/>
                  </a:lnTo>
                  <a:lnTo>
                    <a:pt x="174599" y="328295"/>
                  </a:lnTo>
                  <a:lnTo>
                    <a:pt x="175437" y="328066"/>
                  </a:lnTo>
                  <a:lnTo>
                    <a:pt x="172516" y="328295"/>
                  </a:lnTo>
                  <a:lnTo>
                    <a:pt x="174599" y="328930"/>
                  </a:lnTo>
                  <a:lnTo>
                    <a:pt x="175031" y="330669"/>
                  </a:lnTo>
                  <a:lnTo>
                    <a:pt x="172935" y="331089"/>
                  </a:lnTo>
                  <a:lnTo>
                    <a:pt x="172935" y="330873"/>
                  </a:lnTo>
                  <a:lnTo>
                    <a:pt x="171030" y="330225"/>
                  </a:lnTo>
                  <a:lnTo>
                    <a:pt x="171030" y="328295"/>
                  </a:lnTo>
                  <a:lnTo>
                    <a:pt x="175882" y="327863"/>
                  </a:lnTo>
                  <a:lnTo>
                    <a:pt x="175882" y="325666"/>
                  </a:lnTo>
                  <a:close/>
                </a:path>
                <a:path w="181610" h="357504">
                  <a:moveTo>
                    <a:pt x="178587" y="294360"/>
                  </a:moveTo>
                  <a:lnTo>
                    <a:pt x="174828" y="297408"/>
                  </a:lnTo>
                  <a:lnTo>
                    <a:pt x="171234" y="294360"/>
                  </a:lnTo>
                  <a:lnTo>
                    <a:pt x="171234" y="296113"/>
                  </a:lnTo>
                  <a:lnTo>
                    <a:pt x="173977" y="298272"/>
                  </a:lnTo>
                  <a:lnTo>
                    <a:pt x="171234" y="300240"/>
                  </a:lnTo>
                  <a:lnTo>
                    <a:pt x="171234" y="302196"/>
                  </a:lnTo>
                  <a:lnTo>
                    <a:pt x="174599" y="299389"/>
                  </a:lnTo>
                  <a:lnTo>
                    <a:pt x="178587" y="302425"/>
                  </a:lnTo>
                  <a:lnTo>
                    <a:pt x="178587" y="300685"/>
                  </a:lnTo>
                  <a:lnTo>
                    <a:pt x="175653" y="298500"/>
                  </a:lnTo>
                  <a:lnTo>
                    <a:pt x="178587" y="296341"/>
                  </a:lnTo>
                  <a:lnTo>
                    <a:pt x="178587" y="294360"/>
                  </a:lnTo>
                  <a:close/>
                </a:path>
                <a:path w="181610" h="357504">
                  <a:moveTo>
                    <a:pt x="178587" y="291325"/>
                  </a:moveTo>
                  <a:lnTo>
                    <a:pt x="164134" y="288277"/>
                  </a:lnTo>
                  <a:lnTo>
                    <a:pt x="164134" y="290245"/>
                  </a:lnTo>
                  <a:lnTo>
                    <a:pt x="178587" y="293293"/>
                  </a:lnTo>
                  <a:lnTo>
                    <a:pt x="178587" y="291325"/>
                  </a:lnTo>
                  <a:close/>
                </a:path>
                <a:path w="181610" h="357504">
                  <a:moveTo>
                    <a:pt x="178790" y="327418"/>
                  </a:moveTo>
                  <a:lnTo>
                    <a:pt x="178587" y="327418"/>
                  </a:lnTo>
                  <a:lnTo>
                    <a:pt x="177952" y="325666"/>
                  </a:lnTo>
                  <a:lnTo>
                    <a:pt x="177330" y="324370"/>
                  </a:lnTo>
                  <a:lnTo>
                    <a:pt x="177114" y="324370"/>
                  </a:lnTo>
                  <a:lnTo>
                    <a:pt x="176720" y="324815"/>
                  </a:lnTo>
                  <a:lnTo>
                    <a:pt x="178181" y="328485"/>
                  </a:lnTo>
                  <a:lnTo>
                    <a:pt x="177736" y="331965"/>
                  </a:lnTo>
                  <a:lnTo>
                    <a:pt x="175437" y="334175"/>
                  </a:lnTo>
                  <a:lnTo>
                    <a:pt x="172300" y="334594"/>
                  </a:lnTo>
                  <a:lnTo>
                    <a:pt x="172300" y="334391"/>
                  </a:lnTo>
                  <a:lnTo>
                    <a:pt x="169786" y="333527"/>
                  </a:lnTo>
                  <a:lnTo>
                    <a:pt x="168109" y="329577"/>
                  </a:lnTo>
                  <a:lnTo>
                    <a:pt x="168732" y="326136"/>
                  </a:lnTo>
                  <a:lnTo>
                    <a:pt x="171030" y="324599"/>
                  </a:lnTo>
                  <a:lnTo>
                    <a:pt x="174396" y="324599"/>
                  </a:lnTo>
                  <a:lnTo>
                    <a:pt x="173545" y="323723"/>
                  </a:lnTo>
                  <a:lnTo>
                    <a:pt x="170637" y="323723"/>
                  </a:lnTo>
                  <a:lnTo>
                    <a:pt x="170637" y="323926"/>
                  </a:lnTo>
                  <a:lnTo>
                    <a:pt x="168948" y="324599"/>
                  </a:lnTo>
                  <a:lnTo>
                    <a:pt x="167487" y="326758"/>
                  </a:lnTo>
                  <a:lnTo>
                    <a:pt x="167487" y="330873"/>
                  </a:lnTo>
                  <a:lnTo>
                    <a:pt x="167690" y="330873"/>
                  </a:lnTo>
                  <a:lnTo>
                    <a:pt x="168948" y="333717"/>
                  </a:lnTo>
                  <a:lnTo>
                    <a:pt x="171462" y="335229"/>
                  </a:lnTo>
                  <a:lnTo>
                    <a:pt x="176085" y="334810"/>
                  </a:lnTo>
                  <a:lnTo>
                    <a:pt x="176085" y="334594"/>
                  </a:lnTo>
                  <a:lnTo>
                    <a:pt x="176720" y="334391"/>
                  </a:lnTo>
                  <a:lnTo>
                    <a:pt x="178790" y="331089"/>
                  </a:lnTo>
                  <a:lnTo>
                    <a:pt x="178790" y="327418"/>
                  </a:lnTo>
                  <a:close/>
                </a:path>
                <a:path w="181610" h="357504">
                  <a:moveTo>
                    <a:pt x="180479" y="336778"/>
                  </a:moveTo>
                  <a:lnTo>
                    <a:pt x="177952" y="337388"/>
                  </a:lnTo>
                  <a:lnTo>
                    <a:pt x="173545" y="338061"/>
                  </a:lnTo>
                  <a:lnTo>
                    <a:pt x="166852" y="336778"/>
                  </a:lnTo>
                  <a:lnTo>
                    <a:pt x="166852" y="337870"/>
                  </a:lnTo>
                  <a:lnTo>
                    <a:pt x="171881" y="339382"/>
                  </a:lnTo>
                  <a:lnTo>
                    <a:pt x="175882" y="339382"/>
                  </a:lnTo>
                  <a:lnTo>
                    <a:pt x="180479" y="337667"/>
                  </a:lnTo>
                  <a:lnTo>
                    <a:pt x="180479" y="336778"/>
                  </a:lnTo>
                  <a:close/>
                </a:path>
                <a:path w="181610" h="357504">
                  <a:moveTo>
                    <a:pt x="180479" y="277837"/>
                  </a:moveTo>
                  <a:lnTo>
                    <a:pt x="173774" y="275907"/>
                  </a:lnTo>
                  <a:lnTo>
                    <a:pt x="166852" y="277837"/>
                  </a:lnTo>
                  <a:lnTo>
                    <a:pt x="166852" y="278955"/>
                  </a:lnTo>
                  <a:lnTo>
                    <a:pt x="173774" y="277418"/>
                  </a:lnTo>
                  <a:lnTo>
                    <a:pt x="180479" y="278726"/>
                  </a:lnTo>
                  <a:lnTo>
                    <a:pt x="180479" y="277837"/>
                  </a:lnTo>
                  <a:close/>
                </a:path>
                <a:path w="181610" h="357504">
                  <a:moveTo>
                    <a:pt x="181305" y="280238"/>
                  </a:moveTo>
                  <a:lnTo>
                    <a:pt x="176720" y="281330"/>
                  </a:lnTo>
                  <a:lnTo>
                    <a:pt x="176085" y="282397"/>
                  </a:lnTo>
                  <a:lnTo>
                    <a:pt x="176085" y="282206"/>
                  </a:lnTo>
                  <a:lnTo>
                    <a:pt x="175437" y="281673"/>
                  </a:lnTo>
                  <a:lnTo>
                    <a:pt x="175437" y="283273"/>
                  </a:lnTo>
                  <a:lnTo>
                    <a:pt x="175437" y="286092"/>
                  </a:lnTo>
                  <a:lnTo>
                    <a:pt x="172516" y="286092"/>
                  </a:lnTo>
                  <a:lnTo>
                    <a:pt x="172516" y="283070"/>
                  </a:lnTo>
                  <a:lnTo>
                    <a:pt x="173342" y="282206"/>
                  </a:lnTo>
                  <a:lnTo>
                    <a:pt x="174396" y="282206"/>
                  </a:lnTo>
                  <a:lnTo>
                    <a:pt x="175437" y="283273"/>
                  </a:lnTo>
                  <a:lnTo>
                    <a:pt x="175437" y="281673"/>
                  </a:lnTo>
                  <a:lnTo>
                    <a:pt x="173977" y="280441"/>
                  </a:lnTo>
                  <a:lnTo>
                    <a:pt x="171678" y="281533"/>
                  </a:lnTo>
                  <a:lnTo>
                    <a:pt x="171323" y="282206"/>
                  </a:lnTo>
                  <a:lnTo>
                    <a:pt x="171234" y="287629"/>
                  </a:lnTo>
                  <a:lnTo>
                    <a:pt x="181305" y="287629"/>
                  </a:lnTo>
                  <a:lnTo>
                    <a:pt x="181305" y="286092"/>
                  </a:lnTo>
                  <a:lnTo>
                    <a:pt x="176923" y="286092"/>
                  </a:lnTo>
                  <a:lnTo>
                    <a:pt x="177114" y="282841"/>
                  </a:lnTo>
                  <a:lnTo>
                    <a:pt x="179260" y="282397"/>
                  </a:lnTo>
                  <a:lnTo>
                    <a:pt x="181305" y="281978"/>
                  </a:lnTo>
                  <a:lnTo>
                    <a:pt x="181305" y="2802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381703" y="4450752"/>
              <a:ext cx="22225" cy="53340"/>
            </a:xfrm>
            <a:custGeom>
              <a:avLst/>
              <a:gdLst/>
              <a:ahLst/>
              <a:cxnLst/>
              <a:rect l="l" t="t" r="r" b="b"/>
              <a:pathLst>
                <a:path w="22225" h="53339">
                  <a:moveTo>
                    <a:pt x="5664" y="39789"/>
                  </a:moveTo>
                  <a:lnTo>
                    <a:pt x="3771" y="39789"/>
                  </a:lnTo>
                  <a:lnTo>
                    <a:pt x="3771" y="40017"/>
                  </a:lnTo>
                  <a:lnTo>
                    <a:pt x="2082" y="41109"/>
                  </a:lnTo>
                  <a:lnTo>
                    <a:pt x="1676" y="41529"/>
                  </a:lnTo>
                  <a:lnTo>
                    <a:pt x="825" y="41744"/>
                  </a:lnTo>
                  <a:lnTo>
                    <a:pt x="825" y="43929"/>
                  </a:lnTo>
                  <a:lnTo>
                    <a:pt x="1257" y="43484"/>
                  </a:lnTo>
                  <a:lnTo>
                    <a:pt x="2082" y="43268"/>
                  </a:lnTo>
                  <a:lnTo>
                    <a:pt x="2082" y="43065"/>
                  </a:lnTo>
                  <a:lnTo>
                    <a:pt x="2514" y="43065"/>
                  </a:lnTo>
                  <a:lnTo>
                    <a:pt x="2514" y="42837"/>
                  </a:lnTo>
                  <a:lnTo>
                    <a:pt x="3340" y="42621"/>
                  </a:lnTo>
                  <a:lnTo>
                    <a:pt x="3340" y="42392"/>
                  </a:lnTo>
                  <a:lnTo>
                    <a:pt x="3771" y="42202"/>
                  </a:lnTo>
                  <a:lnTo>
                    <a:pt x="3771" y="52616"/>
                  </a:lnTo>
                  <a:lnTo>
                    <a:pt x="5664" y="52616"/>
                  </a:lnTo>
                  <a:lnTo>
                    <a:pt x="5664" y="42202"/>
                  </a:lnTo>
                  <a:lnTo>
                    <a:pt x="5664" y="39789"/>
                  </a:lnTo>
                  <a:close/>
                </a:path>
                <a:path w="22225" h="53339">
                  <a:moveTo>
                    <a:pt x="8166" y="7823"/>
                  </a:moveTo>
                  <a:lnTo>
                    <a:pt x="7962" y="7823"/>
                  </a:lnTo>
                  <a:lnTo>
                    <a:pt x="7962" y="6946"/>
                  </a:lnTo>
                  <a:lnTo>
                    <a:pt x="7759" y="6946"/>
                  </a:lnTo>
                  <a:lnTo>
                    <a:pt x="7543" y="6083"/>
                  </a:lnTo>
                  <a:lnTo>
                    <a:pt x="7327" y="6083"/>
                  </a:lnTo>
                  <a:lnTo>
                    <a:pt x="7327" y="5664"/>
                  </a:lnTo>
                  <a:lnTo>
                    <a:pt x="6921" y="5664"/>
                  </a:lnTo>
                  <a:lnTo>
                    <a:pt x="6921" y="5435"/>
                  </a:lnTo>
                  <a:lnTo>
                    <a:pt x="6477" y="5435"/>
                  </a:lnTo>
                  <a:lnTo>
                    <a:pt x="6273" y="4991"/>
                  </a:lnTo>
                  <a:lnTo>
                    <a:pt x="5219" y="4762"/>
                  </a:lnTo>
                  <a:lnTo>
                    <a:pt x="5219" y="4572"/>
                  </a:lnTo>
                  <a:lnTo>
                    <a:pt x="4826" y="4572"/>
                  </a:lnTo>
                  <a:lnTo>
                    <a:pt x="4826" y="4343"/>
                  </a:lnTo>
                  <a:lnTo>
                    <a:pt x="3987" y="4343"/>
                  </a:lnTo>
                  <a:lnTo>
                    <a:pt x="3987" y="4572"/>
                  </a:lnTo>
                  <a:lnTo>
                    <a:pt x="3136" y="4572"/>
                  </a:lnTo>
                  <a:lnTo>
                    <a:pt x="3136" y="4762"/>
                  </a:lnTo>
                  <a:lnTo>
                    <a:pt x="2514" y="4762"/>
                  </a:lnTo>
                  <a:lnTo>
                    <a:pt x="2514" y="4991"/>
                  </a:lnTo>
                  <a:lnTo>
                    <a:pt x="1879" y="5435"/>
                  </a:lnTo>
                  <a:lnTo>
                    <a:pt x="2082" y="1739"/>
                  </a:lnTo>
                  <a:lnTo>
                    <a:pt x="7543" y="1739"/>
                  </a:lnTo>
                  <a:lnTo>
                    <a:pt x="7543" y="0"/>
                  </a:lnTo>
                  <a:lnTo>
                    <a:pt x="406" y="0"/>
                  </a:lnTo>
                  <a:lnTo>
                    <a:pt x="406" y="3898"/>
                  </a:lnTo>
                  <a:lnTo>
                    <a:pt x="190" y="3898"/>
                  </a:lnTo>
                  <a:lnTo>
                    <a:pt x="190" y="7823"/>
                  </a:lnTo>
                  <a:lnTo>
                    <a:pt x="1879" y="7823"/>
                  </a:lnTo>
                  <a:lnTo>
                    <a:pt x="1879" y="7391"/>
                  </a:lnTo>
                  <a:lnTo>
                    <a:pt x="2082" y="7391"/>
                  </a:lnTo>
                  <a:lnTo>
                    <a:pt x="2082" y="6946"/>
                  </a:lnTo>
                  <a:lnTo>
                    <a:pt x="2514" y="6527"/>
                  </a:lnTo>
                  <a:lnTo>
                    <a:pt x="3340" y="6273"/>
                  </a:lnTo>
                  <a:lnTo>
                    <a:pt x="3340" y="6083"/>
                  </a:lnTo>
                  <a:lnTo>
                    <a:pt x="4597" y="6083"/>
                  </a:lnTo>
                  <a:lnTo>
                    <a:pt x="4597" y="6273"/>
                  </a:lnTo>
                  <a:lnTo>
                    <a:pt x="5219" y="6273"/>
                  </a:lnTo>
                  <a:lnTo>
                    <a:pt x="5448" y="6756"/>
                  </a:lnTo>
                  <a:lnTo>
                    <a:pt x="5867" y="6756"/>
                  </a:lnTo>
                  <a:lnTo>
                    <a:pt x="5867" y="7175"/>
                  </a:lnTo>
                  <a:lnTo>
                    <a:pt x="6070" y="7175"/>
                  </a:lnTo>
                  <a:lnTo>
                    <a:pt x="6070" y="8039"/>
                  </a:lnTo>
                  <a:lnTo>
                    <a:pt x="6273" y="8039"/>
                  </a:lnTo>
                  <a:lnTo>
                    <a:pt x="6273" y="9131"/>
                  </a:lnTo>
                  <a:lnTo>
                    <a:pt x="6070" y="9131"/>
                  </a:lnTo>
                  <a:lnTo>
                    <a:pt x="6070" y="9994"/>
                  </a:lnTo>
                  <a:lnTo>
                    <a:pt x="5867" y="9994"/>
                  </a:lnTo>
                  <a:lnTo>
                    <a:pt x="5867" y="10452"/>
                  </a:lnTo>
                  <a:lnTo>
                    <a:pt x="5664" y="10452"/>
                  </a:lnTo>
                  <a:lnTo>
                    <a:pt x="5664" y="10871"/>
                  </a:lnTo>
                  <a:lnTo>
                    <a:pt x="4826" y="11290"/>
                  </a:lnTo>
                  <a:lnTo>
                    <a:pt x="4394" y="11290"/>
                  </a:lnTo>
                  <a:lnTo>
                    <a:pt x="4394" y="11518"/>
                  </a:lnTo>
                  <a:lnTo>
                    <a:pt x="3340" y="11518"/>
                  </a:lnTo>
                  <a:lnTo>
                    <a:pt x="3340" y="11290"/>
                  </a:lnTo>
                  <a:lnTo>
                    <a:pt x="2730" y="11290"/>
                  </a:lnTo>
                  <a:lnTo>
                    <a:pt x="2082" y="9994"/>
                  </a:lnTo>
                  <a:lnTo>
                    <a:pt x="2082" y="9575"/>
                  </a:lnTo>
                  <a:lnTo>
                    <a:pt x="0" y="9575"/>
                  </a:lnTo>
                  <a:lnTo>
                    <a:pt x="190" y="11290"/>
                  </a:lnTo>
                  <a:lnTo>
                    <a:pt x="406" y="11290"/>
                  </a:lnTo>
                  <a:lnTo>
                    <a:pt x="1028" y="12382"/>
                  </a:lnTo>
                  <a:lnTo>
                    <a:pt x="1460" y="12382"/>
                  </a:lnTo>
                  <a:lnTo>
                    <a:pt x="1676" y="12801"/>
                  </a:lnTo>
                  <a:lnTo>
                    <a:pt x="2082" y="12801"/>
                  </a:lnTo>
                  <a:lnTo>
                    <a:pt x="2082" y="13055"/>
                  </a:lnTo>
                  <a:lnTo>
                    <a:pt x="5448" y="13055"/>
                  </a:lnTo>
                  <a:lnTo>
                    <a:pt x="5448" y="12801"/>
                  </a:lnTo>
                  <a:lnTo>
                    <a:pt x="5867" y="12382"/>
                  </a:lnTo>
                  <a:lnTo>
                    <a:pt x="6273" y="12382"/>
                  </a:lnTo>
                  <a:lnTo>
                    <a:pt x="6273" y="12153"/>
                  </a:lnTo>
                  <a:lnTo>
                    <a:pt x="7124" y="11734"/>
                  </a:lnTo>
                  <a:lnTo>
                    <a:pt x="7124" y="11290"/>
                  </a:lnTo>
                  <a:lnTo>
                    <a:pt x="7759" y="10871"/>
                  </a:lnTo>
                  <a:lnTo>
                    <a:pt x="7759" y="10452"/>
                  </a:lnTo>
                  <a:lnTo>
                    <a:pt x="7962" y="10452"/>
                  </a:lnTo>
                  <a:lnTo>
                    <a:pt x="7962" y="9359"/>
                  </a:lnTo>
                  <a:lnTo>
                    <a:pt x="8166" y="9359"/>
                  </a:lnTo>
                  <a:lnTo>
                    <a:pt x="8166" y="7823"/>
                  </a:lnTo>
                  <a:close/>
                </a:path>
                <a:path w="22225" h="53339">
                  <a:moveTo>
                    <a:pt x="8928" y="29768"/>
                  </a:moveTo>
                  <a:lnTo>
                    <a:pt x="8877" y="28956"/>
                  </a:lnTo>
                  <a:lnTo>
                    <a:pt x="7759" y="27393"/>
                  </a:lnTo>
                  <a:lnTo>
                    <a:pt x="7759" y="27165"/>
                  </a:lnTo>
                  <a:lnTo>
                    <a:pt x="5029" y="27393"/>
                  </a:lnTo>
                  <a:lnTo>
                    <a:pt x="6477" y="27813"/>
                  </a:lnTo>
                  <a:lnTo>
                    <a:pt x="6921" y="29768"/>
                  </a:lnTo>
                  <a:lnTo>
                    <a:pt x="6705" y="29768"/>
                  </a:lnTo>
                  <a:lnTo>
                    <a:pt x="6477" y="31115"/>
                  </a:lnTo>
                  <a:lnTo>
                    <a:pt x="3771" y="31724"/>
                  </a:lnTo>
                  <a:lnTo>
                    <a:pt x="3136" y="31305"/>
                  </a:lnTo>
                  <a:lnTo>
                    <a:pt x="2730" y="31305"/>
                  </a:lnTo>
                  <a:lnTo>
                    <a:pt x="2298" y="28956"/>
                  </a:lnTo>
                  <a:lnTo>
                    <a:pt x="2730" y="28257"/>
                  </a:lnTo>
                  <a:lnTo>
                    <a:pt x="3136" y="27393"/>
                  </a:lnTo>
                  <a:lnTo>
                    <a:pt x="7327" y="27165"/>
                  </a:lnTo>
                  <a:lnTo>
                    <a:pt x="6273" y="26327"/>
                  </a:lnTo>
                  <a:lnTo>
                    <a:pt x="8166" y="25425"/>
                  </a:lnTo>
                  <a:lnTo>
                    <a:pt x="8788" y="22821"/>
                  </a:lnTo>
                  <a:lnTo>
                    <a:pt x="8572" y="22821"/>
                  </a:lnTo>
                  <a:lnTo>
                    <a:pt x="8166" y="21539"/>
                  </a:lnTo>
                  <a:lnTo>
                    <a:pt x="6921" y="20929"/>
                  </a:lnTo>
                  <a:lnTo>
                    <a:pt x="6921" y="24142"/>
                  </a:lnTo>
                  <a:lnTo>
                    <a:pt x="5029" y="25425"/>
                  </a:lnTo>
                  <a:lnTo>
                    <a:pt x="3136" y="25234"/>
                  </a:lnTo>
                  <a:lnTo>
                    <a:pt x="2298" y="23050"/>
                  </a:lnTo>
                  <a:lnTo>
                    <a:pt x="3771" y="21539"/>
                  </a:lnTo>
                  <a:lnTo>
                    <a:pt x="5029" y="21539"/>
                  </a:lnTo>
                  <a:lnTo>
                    <a:pt x="5029" y="21755"/>
                  </a:lnTo>
                  <a:lnTo>
                    <a:pt x="6477" y="22148"/>
                  </a:lnTo>
                  <a:lnTo>
                    <a:pt x="6921" y="24142"/>
                  </a:lnTo>
                  <a:lnTo>
                    <a:pt x="6921" y="20929"/>
                  </a:lnTo>
                  <a:lnTo>
                    <a:pt x="5029" y="20002"/>
                  </a:lnTo>
                  <a:lnTo>
                    <a:pt x="2514" y="20447"/>
                  </a:lnTo>
                  <a:lnTo>
                    <a:pt x="622" y="21958"/>
                  </a:lnTo>
                  <a:lnTo>
                    <a:pt x="622" y="24561"/>
                  </a:lnTo>
                  <a:lnTo>
                    <a:pt x="2730" y="26517"/>
                  </a:lnTo>
                  <a:lnTo>
                    <a:pt x="406" y="28054"/>
                  </a:lnTo>
                  <a:lnTo>
                    <a:pt x="406" y="31115"/>
                  </a:lnTo>
                  <a:lnTo>
                    <a:pt x="2514" y="33261"/>
                  </a:lnTo>
                  <a:lnTo>
                    <a:pt x="6705" y="33045"/>
                  </a:lnTo>
                  <a:lnTo>
                    <a:pt x="8128" y="31724"/>
                  </a:lnTo>
                  <a:lnTo>
                    <a:pt x="8788" y="31115"/>
                  </a:lnTo>
                  <a:lnTo>
                    <a:pt x="8928" y="29768"/>
                  </a:lnTo>
                  <a:close/>
                </a:path>
                <a:path w="22225" h="53339">
                  <a:moveTo>
                    <a:pt x="12357" y="10452"/>
                  </a:moveTo>
                  <a:lnTo>
                    <a:pt x="10274" y="10452"/>
                  </a:lnTo>
                  <a:lnTo>
                    <a:pt x="10274" y="12801"/>
                  </a:lnTo>
                  <a:lnTo>
                    <a:pt x="12357" y="12801"/>
                  </a:lnTo>
                  <a:lnTo>
                    <a:pt x="12357" y="10452"/>
                  </a:lnTo>
                  <a:close/>
                </a:path>
                <a:path w="22225" h="53339">
                  <a:moveTo>
                    <a:pt x="17818" y="43065"/>
                  </a:moveTo>
                  <a:lnTo>
                    <a:pt x="17183" y="42202"/>
                  </a:lnTo>
                  <a:lnTo>
                    <a:pt x="16979" y="41300"/>
                  </a:lnTo>
                  <a:lnTo>
                    <a:pt x="16764" y="41300"/>
                  </a:lnTo>
                  <a:lnTo>
                    <a:pt x="16129" y="40436"/>
                  </a:lnTo>
                  <a:lnTo>
                    <a:pt x="15925" y="40386"/>
                  </a:lnTo>
                  <a:lnTo>
                    <a:pt x="15925" y="43688"/>
                  </a:lnTo>
                  <a:lnTo>
                    <a:pt x="15925" y="48475"/>
                  </a:lnTo>
                  <a:lnTo>
                    <a:pt x="15722" y="48475"/>
                  </a:lnTo>
                  <a:lnTo>
                    <a:pt x="15074" y="50876"/>
                  </a:lnTo>
                  <a:lnTo>
                    <a:pt x="12776" y="51104"/>
                  </a:lnTo>
                  <a:lnTo>
                    <a:pt x="11518" y="48475"/>
                  </a:lnTo>
                  <a:lnTo>
                    <a:pt x="11734" y="42837"/>
                  </a:lnTo>
                  <a:lnTo>
                    <a:pt x="13195" y="41300"/>
                  </a:lnTo>
                  <a:lnTo>
                    <a:pt x="14033" y="41300"/>
                  </a:lnTo>
                  <a:lnTo>
                    <a:pt x="15925" y="43688"/>
                  </a:lnTo>
                  <a:lnTo>
                    <a:pt x="15925" y="40386"/>
                  </a:lnTo>
                  <a:lnTo>
                    <a:pt x="13195" y="39573"/>
                  </a:lnTo>
                  <a:lnTo>
                    <a:pt x="13195" y="39789"/>
                  </a:lnTo>
                  <a:lnTo>
                    <a:pt x="11518" y="40436"/>
                  </a:lnTo>
                  <a:lnTo>
                    <a:pt x="9626" y="43484"/>
                  </a:lnTo>
                  <a:lnTo>
                    <a:pt x="9626" y="48920"/>
                  </a:lnTo>
                  <a:lnTo>
                    <a:pt x="9855" y="48920"/>
                  </a:lnTo>
                  <a:lnTo>
                    <a:pt x="10477" y="50660"/>
                  </a:lnTo>
                  <a:lnTo>
                    <a:pt x="12357" y="52819"/>
                  </a:lnTo>
                  <a:lnTo>
                    <a:pt x="15925" y="52387"/>
                  </a:lnTo>
                  <a:lnTo>
                    <a:pt x="16624" y="51104"/>
                  </a:lnTo>
                  <a:lnTo>
                    <a:pt x="17818" y="48920"/>
                  </a:lnTo>
                  <a:lnTo>
                    <a:pt x="17818" y="43065"/>
                  </a:lnTo>
                  <a:close/>
                </a:path>
                <a:path w="22225" h="53339">
                  <a:moveTo>
                    <a:pt x="22212" y="0"/>
                  </a:moveTo>
                  <a:lnTo>
                    <a:pt x="15074" y="0"/>
                  </a:lnTo>
                  <a:lnTo>
                    <a:pt x="15074" y="3898"/>
                  </a:lnTo>
                  <a:lnTo>
                    <a:pt x="14871" y="3898"/>
                  </a:lnTo>
                  <a:lnTo>
                    <a:pt x="14871" y="7823"/>
                  </a:lnTo>
                  <a:lnTo>
                    <a:pt x="16764" y="7823"/>
                  </a:lnTo>
                  <a:lnTo>
                    <a:pt x="16764" y="7175"/>
                  </a:lnTo>
                  <a:lnTo>
                    <a:pt x="16979" y="7175"/>
                  </a:lnTo>
                  <a:lnTo>
                    <a:pt x="16979" y="6756"/>
                  </a:lnTo>
                  <a:lnTo>
                    <a:pt x="17818" y="6273"/>
                  </a:lnTo>
                  <a:lnTo>
                    <a:pt x="18224" y="6273"/>
                  </a:lnTo>
                  <a:lnTo>
                    <a:pt x="18224" y="6083"/>
                  </a:lnTo>
                  <a:lnTo>
                    <a:pt x="22021" y="6083"/>
                  </a:lnTo>
                  <a:lnTo>
                    <a:pt x="22021" y="5664"/>
                  </a:lnTo>
                  <a:lnTo>
                    <a:pt x="21577" y="5664"/>
                  </a:lnTo>
                  <a:lnTo>
                    <a:pt x="21577" y="5435"/>
                  </a:lnTo>
                  <a:lnTo>
                    <a:pt x="21170" y="5435"/>
                  </a:lnTo>
                  <a:lnTo>
                    <a:pt x="20955" y="4991"/>
                  </a:lnTo>
                  <a:lnTo>
                    <a:pt x="19913" y="4762"/>
                  </a:lnTo>
                  <a:lnTo>
                    <a:pt x="19913" y="4572"/>
                  </a:lnTo>
                  <a:lnTo>
                    <a:pt x="19481" y="4572"/>
                  </a:lnTo>
                  <a:lnTo>
                    <a:pt x="19481" y="4343"/>
                  </a:lnTo>
                  <a:lnTo>
                    <a:pt x="18643" y="4343"/>
                  </a:lnTo>
                  <a:lnTo>
                    <a:pt x="18643" y="4572"/>
                  </a:lnTo>
                  <a:lnTo>
                    <a:pt x="17399" y="4762"/>
                  </a:lnTo>
                  <a:lnTo>
                    <a:pt x="17399" y="4991"/>
                  </a:lnTo>
                  <a:lnTo>
                    <a:pt x="16764" y="5435"/>
                  </a:lnTo>
                  <a:lnTo>
                    <a:pt x="16979" y="1739"/>
                  </a:lnTo>
                  <a:lnTo>
                    <a:pt x="22212" y="1739"/>
                  </a:lnTo>
                  <a:lnTo>
                    <a:pt x="222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358423" y="4596854"/>
              <a:ext cx="48895" cy="32384"/>
            </a:xfrm>
            <a:custGeom>
              <a:avLst/>
              <a:gdLst/>
              <a:ahLst/>
              <a:cxnLst/>
              <a:rect l="l" t="t" r="r" b="b"/>
              <a:pathLst>
                <a:path w="48895" h="32385">
                  <a:moveTo>
                    <a:pt x="11950" y="0"/>
                  </a:moveTo>
                  <a:lnTo>
                    <a:pt x="2730" y="3670"/>
                  </a:lnTo>
                  <a:lnTo>
                    <a:pt x="0" y="3670"/>
                  </a:lnTo>
                  <a:lnTo>
                    <a:pt x="203" y="31978"/>
                  </a:lnTo>
                  <a:lnTo>
                    <a:pt x="48425" y="31978"/>
                  </a:lnTo>
                  <a:lnTo>
                    <a:pt x="48425" y="14338"/>
                  </a:lnTo>
                  <a:lnTo>
                    <a:pt x="19913" y="14338"/>
                  </a:lnTo>
                  <a:lnTo>
                    <a:pt x="1195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365980" y="4591850"/>
              <a:ext cx="41910" cy="19050"/>
            </a:xfrm>
            <a:custGeom>
              <a:avLst/>
              <a:gdLst/>
              <a:ahLst/>
              <a:cxnLst/>
              <a:rect l="l" t="t" r="r" b="b"/>
              <a:pathLst>
                <a:path w="41910" h="19050">
                  <a:moveTo>
                    <a:pt x="0" y="0"/>
                  </a:moveTo>
                  <a:lnTo>
                    <a:pt x="12357" y="18478"/>
                  </a:lnTo>
                  <a:lnTo>
                    <a:pt x="41490" y="18478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358423" y="4590313"/>
              <a:ext cx="635" cy="38735"/>
            </a:xfrm>
            <a:custGeom>
              <a:avLst/>
              <a:gdLst/>
              <a:ahLst/>
              <a:cxnLst/>
              <a:rect l="l" t="t" r="r" b="b"/>
              <a:pathLst>
                <a:path w="635" h="38735">
                  <a:moveTo>
                    <a:pt x="101" y="-2698"/>
                  </a:moveTo>
                  <a:lnTo>
                    <a:pt x="101" y="41408"/>
                  </a:lnTo>
                </a:path>
              </a:pathLst>
            </a:custGeom>
            <a:ln w="5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28033" y="4389437"/>
              <a:ext cx="76200" cy="237490"/>
            </a:xfrm>
            <a:custGeom>
              <a:avLst/>
              <a:gdLst/>
              <a:ahLst/>
              <a:cxnLst/>
              <a:rect l="l" t="t" r="r" b="b"/>
              <a:pathLst>
                <a:path w="76200" h="237489">
                  <a:moveTo>
                    <a:pt x="2730" y="2832"/>
                  </a:moveTo>
                  <a:lnTo>
                    <a:pt x="1663" y="2832"/>
                  </a:lnTo>
                  <a:lnTo>
                    <a:pt x="635" y="5880"/>
                  </a:lnTo>
                  <a:lnTo>
                    <a:pt x="0" y="9575"/>
                  </a:lnTo>
                  <a:lnTo>
                    <a:pt x="1663" y="16751"/>
                  </a:lnTo>
                  <a:lnTo>
                    <a:pt x="2730" y="16751"/>
                  </a:lnTo>
                  <a:lnTo>
                    <a:pt x="1257" y="9575"/>
                  </a:lnTo>
                  <a:lnTo>
                    <a:pt x="2730" y="2832"/>
                  </a:lnTo>
                  <a:close/>
                </a:path>
                <a:path w="76200" h="237489">
                  <a:moveTo>
                    <a:pt x="10274" y="11506"/>
                  </a:moveTo>
                  <a:lnTo>
                    <a:pt x="6705" y="9779"/>
                  </a:lnTo>
                  <a:lnTo>
                    <a:pt x="5651" y="8686"/>
                  </a:lnTo>
                  <a:lnTo>
                    <a:pt x="6083" y="7835"/>
                  </a:lnTo>
                  <a:lnTo>
                    <a:pt x="8178" y="7835"/>
                  </a:lnTo>
                  <a:lnTo>
                    <a:pt x="8597" y="8928"/>
                  </a:lnTo>
                  <a:lnTo>
                    <a:pt x="10058" y="8928"/>
                  </a:lnTo>
                  <a:lnTo>
                    <a:pt x="8801" y="6743"/>
                  </a:lnTo>
                  <a:lnTo>
                    <a:pt x="7112" y="6527"/>
                  </a:lnTo>
                  <a:lnTo>
                    <a:pt x="4203" y="8064"/>
                  </a:lnTo>
                  <a:lnTo>
                    <a:pt x="4203" y="10020"/>
                  </a:lnTo>
                  <a:lnTo>
                    <a:pt x="7112" y="11315"/>
                  </a:lnTo>
                  <a:lnTo>
                    <a:pt x="8801" y="12598"/>
                  </a:lnTo>
                  <a:lnTo>
                    <a:pt x="8394" y="13474"/>
                  </a:lnTo>
                  <a:lnTo>
                    <a:pt x="6286" y="13690"/>
                  </a:lnTo>
                  <a:lnTo>
                    <a:pt x="5448" y="12407"/>
                  </a:lnTo>
                  <a:lnTo>
                    <a:pt x="3987" y="12407"/>
                  </a:lnTo>
                  <a:lnTo>
                    <a:pt x="4813" y="14363"/>
                  </a:lnTo>
                  <a:lnTo>
                    <a:pt x="6908" y="14986"/>
                  </a:lnTo>
                  <a:lnTo>
                    <a:pt x="10058" y="13474"/>
                  </a:lnTo>
                  <a:lnTo>
                    <a:pt x="10274" y="11506"/>
                  </a:lnTo>
                  <a:close/>
                </a:path>
                <a:path w="76200" h="237489">
                  <a:moveTo>
                    <a:pt x="14262" y="9779"/>
                  </a:moveTo>
                  <a:lnTo>
                    <a:pt x="12573" y="2832"/>
                  </a:lnTo>
                  <a:lnTo>
                    <a:pt x="11518" y="2832"/>
                  </a:lnTo>
                  <a:lnTo>
                    <a:pt x="13004" y="9779"/>
                  </a:lnTo>
                  <a:lnTo>
                    <a:pt x="11518" y="16751"/>
                  </a:lnTo>
                  <a:lnTo>
                    <a:pt x="12573" y="16751"/>
                  </a:lnTo>
                  <a:lnTo>
                    <a:pt x="13627" y="13474"/>
                  </a:lnTo>
                  <a:lnTo>
                    <a:pt x="14262" y="9779"/>
                  </a:lnTo>
                  <a:close/>
                </a:path>
                <a:path w="76200" h="237489">
                  <a:moveTo>
                    <a:pt x="28930" y="2832"/>
                  </a:moveTo>
                  <a:lnTo>
                    <a:pt x="27876" y="2832"/>
                  </a:lnTo>
                  <a:lnTo>
                    <a:pt x="26212" y="7835"/>
                  </a:lnTo>
                  <a:lnTo>
                    <a:pt x="26212" y="9779"/>
                  </a:lnTo>
                  <a:lnTo>
                    <a:pt x="27876" y="16751"/>
                  </a:lnTo>
                  <a:lnTo>
                    <a:pt x="28930" y="16751"/>
                  </a:lnTo>
                  <a:lnTo>
                    <a:pt x="27457" y="9575"/>
                  </a:lnTo>
                  <a:lnTo>
                    <a:pt x="28930" y="2832"/>
                  </a:lnTo>
                  <a:close/>
                </a:path>
                <a:path w="76200" h="237489">
                  <a:moveTo>
                    <a:pt x="41910" y="7391"/>
                  </a:moveTo>
                  <a:lnTo>
                    <a:pt x="41706" y="7391"/>
                  </a:lnTo>
                  <a:lnTo>
                    <a:pt x="41706" y="6527"/>
                  </a:lnTo>
                  <a:lnTo>
                    <a:pt x="41503" y="6527"/>
                  </a:lnTo>
                  <a:lnTo>
                    <a:pt x="41503" y="5880"/>
                  </a:lnTo>
                  <a:lnTo>
                    <a:pt x="41300" y="5880"/>
                  </a:lnTo>
                  <a:lnTo>
                    <a:pt x="40881" y="5410"/>
                  </a:lnTo>
                  <a:lnTo>
                    <a:pt x="40881" y="5016"/>
                  </a:lnTo>
                  <a:lnTo>
                    <a:pt x="40678" y="5016"/>
                  </a:lnTo>
                  <a:lnTo>
                    <a:pt x="40246" y="4343"/>
                  </a:lnTo>
                  <a:lnTo>
                    <a:pt x="39624" y="4343"/>
                  </a:lnTo>
                  <a:lnTo>
                    <a:pt x="39408" y="3924"/>
                  </a:lnTo>
                  <a:lnTo>
                    <a:pt x="38989" y="3924"/>
                  </a:lnTo>
                  <a:lnTo>
                    <a:pt x="35852" y="3048"/>
                  </a:lnTo>
                  <a:lnTo>
                    <a:pt x="35852" y="3276"/>
                  </a:lnTo>
                  <a:lnTo>
                    <a:pt x="32702" y="4343"/>
                  </a:lnTo>
                  <a:lnTo>
                    <a:pt x="30594" y="7391"/>
                  </a:lnTo>
                  <a:lnTo>
                    <a:pt x="30594" y="11087"/>
                  </a:lnTo>
                  <a:lnTo>
                    <a:pt x="30797" y="11087"/>
                  </a:lnTo>
                  <a:lnTo>
                    <a:pt x="31432" y="12827"/>
                  </a:lnTo>
                  <a:lnTo>
                    <a:pt x="34798" y="14986"/>
                  </a:lnTo>
                  <a:lnTo>
                    <a:pt x="38989" y="14782"/>
                  </a:lnTo>
                  <a:lnTo>
                    <a:pt x="39408" y="14363"/>
                  </a:lnTo>
                  <a:lnTo>
                    <a:pt x="41084" y="13690"/>
                  </a:lnTo>
                  <a:lnTo>
                    <a:pt x="40881" y="12827"/>
                  </a:lnTo>
                  <a:lnTo>
                    <a:pt x="40678" y="12827"/>
                  </a:lnTo>
                  <a:lnTo>
                    <a:pt x="40246" y="13271"/>
                  </a:lnTo>
                  <a:lnTo>
                    <a:pt x="37096" y="14363"/>
                  </a:lnTo>
                  <a:lnTo>
                    <a:pt x="33743" y="14122"/>
                  </a:lnTo>
                  <a:lnTo>
                    <a:pt x="31432" y="10871"/>
                  </a:lnTo>
                  <a:lnTo>
                    <a:pt x="31648" y="6972"/>
                  </a:lnTo>
                  <a:lnTo>
                    <a:pt x="34175" y="4343"/>
                  </a:lnTo>
                  <a:lnTo>
                    <a:pt x="37503" y="4064"/>
                  </a:lnTo>
                  <a:lnTo>
                    <a:pt x="38569" y="4114"/>
                  </a:lnTo>
                  <a:lnTo>
                    <a:pt x="38798" y="4572"/>
                  </a:lnTo>
                  <a:lnTo>
                    <a:pt x="39204" y="4572"/>
                  </a:lnTo>
                  <a:lnTo>
                    <a:pt x="39408" y="5016"/>
                  </a:lnTo>
                  <a:lnTo>
                    <a:pt x="39827" y="5016"/>
                  </a:lnTo>
                  <a:lnTo>
                    <a:pt x="40246" y="5410"/>
                  </a:lnTo>
                  <a:lnTo>
                    <a:pt x="40246" y="5880"/>
                  </a:lnTo>
                  <a:lnTo>
                    <a:pt x="40462" y="5880"/>
                  </a:lnTo>
                  <a:lnTo>
                    <a:pt x="40678" y="6299"/>
                  </a:lnTo>
                  <a:lnTo>
                    <a:pt x="40678" y="6972"/>
                  </a:lnTo>
                  <a:lnTo>
                    <a:pt x="40881" y="6972"/>
                  </a:lnTo>
                  <a:lnTo>
                    <a:pt x="40881" y="8686"/>
                  </a:lnTo>
                  <a:lnTo>
                    <a:pt x="40678" y="8686"/>
                  </a:lnTo>
                  <a:lnTo>
                    <a:pt x="40678" y="9575"/>
                  </a:lnTo>
                  <a:lnTo>
                    <a:pt x="40462" y="9575"/>
                  </a:lnTo>
                  <a:lnTo>
                    <a:pt x="40462" y="10020"/>
                  </a:lnTo>
                  <a:lnTo>
                    <a:pt x="40246" y="10020"/>
                  </a:lnTo>
                  <a:lnTo>
                    <a:pt x="40246" y="10426"/>
                  </a:lnTo>
                  <a:lnTo>
                    <a:pt x="40043" y="10426"/>
                  </a:lnTo>
                  <a:lnTo>
                    <a:pt x="40043" y="10871"/>
                  </a:lnTo>
                  <a:lnTo>
                    <a:pt x="39204" y="11315"/>
                  </a:lnTo>
                  <a:lnTo>
                    <a:pt x="38569" y="11315"/>
                  </a:lnTo>
                  <a:lnTo>
                    <a:pt x="38569" y="11087"/>
                  </a:lnTo>
                  <a:lnTo>
                    <a:pt x="38354" y="11087"/>
                  </a:lnTo>
                  <a:lnTo>
                    <a:pt x="39408" y="6972"/>
                  </a:lnTo>
                  <a:lnTo>
                    <a:pt x="36893" y="7175"/>
                  </a:lnTo>
                  <a:lnTo>
                    <a:pt x="37503" y="7594"/>
                  </a:lnTo>
                  <a:lnTo>
                    <a:pt x="36677" y="10642"/>
                  </a:lnTo>
                  <a:lnTo>
                    <a:pt x="35001" y="11315"/>
                  </a:lnTo>
                  <a:lnTo>
                    <a:pt x="34594" y="9385"/>
                  </a:lnTo>
                  <a:lnTo>
                    <a:pt x="34798" y="9385"/>
                  </a:lnTo>
                  <a:lnTo>
                    <a:pt x="35445" y="7391"/>
                  </a:lnTo>
                  <a:lnTo>
                    <a:pt x="35852" y="6972"/>
                  </a:lnTo>
                  <a:lnTo>
                    <a:pt x="39408" y="6972"/>
                  </a:lnTo>
                  <a:lnTo>
                    <a:pt x="39458" y="6743"/>
                  </a:lnTo>
                  <a:lnTo>
                    <a:pt x="39624" y="6108"/>
                  </a:lnTo>
                  <a:lnTo>
                    <a:pt x="38354" y="6108"/>
                  </a:lnTo>
                  <a:lnTo>
                    <a:pt x="37947" y="6743"/>
                  </a:lnTo>
                  <a:lnTo>
                    <a:pt x="36055" y="5880"/>
                  </a:lnTo>
                  <a:lnTo>
                    <a:pt x="36055" y="6108"/>
                  </a:lnTo>
                  <a:lnTo>
                    <a:pt x="35001" y="6527"/>
                  </a:lnTo>
                  <a:lnTo>
                    <a:pt x="33337" y="8267"/>
                  </a:lnTo>
                  <a:lnTo>
                    <a:pt x="33337" y="10871"/>
                  </a:lnTo>
                  <a:lnTo>
                    <a:pt x="35001" y="12204"/>
                  </a:lnTo>
                  <a:lnTo>
                    <a:pt x="37566" y="11353"/>
                  </a:lnTo>
                  <a:lnTo>
                    <a:pt x="37731" y="11963"/>
                  </a:lnTo>
                  <a:lnTo>
                    <a:pt x="38354" y="11963"/>
                  </a:lnTo>
                  <a:lnTo>
                    <a:pt x="38354" y="12204"/>
                  </a:lnTo>
                  <a:lnTo>
                    <a:pt x="39624" y="11963"/>
                  </a:lnTo>
                  <a:lnTo>
                    <a:pt x="39624" y="11760"/>
                  </a:lnTo>
                  <a:lnTo>
                    <a:pt x="40462" y="11315"/>
                  </a:lnTo>
                  <a:lnTo>
                    <a:pt x="40462" y="11087"/>
                  </a:lnTo>
                  <a:lnTo>
                    <a:pt x="40881" y="11087"/>
                  </a:lnTo>
                  <a:lnTo>
                    <a:pt x="41084" y="10426"/>
                  </a:lnTo>
                  <a:lnTo>
                    <a:pt x="41503" y="10223"/>
                  </a:lnTo>
                  <a:lnTo>
                    <a:pt x="41503" y="9779"/>
                  </a:lnTo>
                  <a:lnTo>
                    <a:pt x="41706" y="9779"/>
                  </a:lnTo>
                  <a:lnTo>
                    <a:pt x="41910" y="7391"/>
                  </a:lnTo>
                  <a:close/>
                </a:path>
                <a:path w="76200" h="237489">
                  <a:moveTo>
                    <a:pt x="45072" y="120904"/>
                  </a:moveTo>
                  <a:lnTo>
                    <a:pt x="42964" y="120904"/>
                  </a:lnTo>
                  <a:lnTo>
                    <a:pt x="40043" y="135661"/>
                  </a:lnTo>
                  <a:lnTo>
                    <a:pt x="41910" y="135661"/>
                  </a:lnTo>
                  <a:lnTo>
                    <a:pt x="45072" y="120904"/>
                  </a:lnTo>
                  <a:close/>
                </a:path>
                <a:path w="76200" h="237489">
                  <a:moveTo>
                    <a:pt x="49898" y="6108"/>
                  </a:moveTo>
                  <a:lnTo>
                    <a:pt x="49682" y="6108"/>
                  </a:lnTo>
                  <a:lnTo>
                    <a:pt x="49682" y="5410"/>
                  </a:lnTo>
                  <a:lnTo>
                    <a:pt x="49466" y="5410"/>
                  </a:lnTo>
                  <a:lnTo>
                    <a:pt x="49466" y="5016"/>
                  </a:lnTo>
                  <a:lnTo>
                    <a:pt x="49263" y="5016"/>
                  </a:lnTo>
                  <a:lnTo>
                    <a:pt x="49263" y="4572"/>
                  </a:lnTo>
                  <a:lnTo>
                    <a:pt x="46748" y="3479"/>
                  </a:lnTo>
                  <a:lnTo>
                    <a:pt x="45072" y="3924"/>
                  </a:lnTo>
                  <a:lnTo>
                    <a:pt x="42964" y="6108"/>
                  </a:lnTo>
                  <a:lnTo>
                    <a:pt x="42557" y="10871"/>
                  </a:lnTo>
                  <a:lnTo>
                    <a:pt x="42760" y="10871"/>
                  </a:lnTo>
                  <a:lnTo>
                    <a:pt x="43180" y="13271"/>
                  </a:lnTo>
                  <a:lnTo>
                    <a:pt x="44653" y="14986"/>
                  </a:lnTo>
                  <a:lnTo>
                    <a:pt x="47993" y="14782"/>
                  </a:lnTo>
                  <a:lnTo>
                    <a:pt x="49682" y="13055"/>
                  </a:lnTo>
                  <a:lnTo>
                    <a:pt x="49682" y="9575"/>
                  </a:lnTo>
                  <a:lnTo>
                    <a:pt x="49466" y="9575"/>
                  </a:lnTo>
                  <a:lnTo>
                    <a:pt x="49466" y="9131"/>
                  </a:lnTo>
                  <a:lnTo>
                    <a:pt x="46951" y="9385"/>
                  </a:lnTo>
                  <a:lnTo>
                    <a:pt x="47993" y="9779"/>
                  </a:lnTo>
                  <a:lnTo>
                    <a:pt x="47993" y="12827"/>
                  </a:lnTo>
                  <a:lnTo>
                    <a:pt x="45694" y="13919"/>
                  </a:lnTo>
                  <a:lnTo>
                    <a:pt x="44450" y="11963"/>
                  </a:lnTo>
                  <a:lnTo>
                    <a:pt x="44653" y="9779"/>
                  </a:lnTo>
                  <a:lnTo>
                    <a:pt x="45694" y="9131"/>
                  </a:lnTo>
                  <a:lnTo>
                    <a:pt x="49263" y="9131"/>
                  </a:lnTo>
                  <a:lnTo>
                    <a:pt x="49047" y="8483"/>
                  </a:lnTo>
                  <a:lnTo>
                    <a:pt x="46951" y="7594"/>
                  </a:lnTo>
                  <a:lnTo>
                    <a:pt x="46101" y="7594"/>
                  </a:lnTo>
                  <a:lnTo>
                    <a:pt x="46101" y="7835"/>
                  </a:lnTo>
                  <a:lnTo>
                    <a:pt x="44234" y="8928"/>
                  </a:lnTo>
                  <a:lnTo>
                    <a:pt x="45072" y="5410"/>
                  </a:lnTo>
                  <a:lnTo>
                    <a:pt x="47231" y="5207"/>
                  </a:lnTo>
                  <a:lnTo>
                    <a:pt x="47586" y="5207"/>
                  </a:lnTo>
                  <a:lnTo>
                    <a:pt x="47790" y="6108"/>
                  </a:lnTo>
                  <a:lnTo>
                    <a:pt x="47993" y="6108"/>
                  </a:lnTo>
                  <a:lnTo>
                    <a:pt x="47993" y="6527"/>
                  </a:lnTo>
                  <a:lnTo>
                    <a:pt x="49898" y="6527"/>
                  </a:lnTo>
                  <a:lnTo>
                    <a:pt x="49898" y="6108"/>
                  </a:lnTo>
                  <a:close/>
                </a:path>
                <a:path w="76200" h="237489">
                  <a:moveTo>
                    <a:pt x="51993" y="128270"/>
                  </a:moveTo>
                  <a:lnTo>
                    <a:pt x="47586" y="128270"/>
                  </a:lnTo>
                  <a:lnTo>
                    <a:pt x="51790" y="123723"/>
                  </a:lnTo>
                  <a:lnTo>
                    <a:pt x="51790" y="121323"/>
                  </a:lnTo>
                  <a:lnTo>
                    <a:pt x="50101" y="119811"/>
                  </a:lnTo>
                  <a:lnTo>
                    <a:pt x="47586" y="120002"/>
                  </a:lnTo>
                  <a:lnTo>
                    <a:pt x="46101" y="122415"/>
                  </a:lnTo>
                  <a:lnTo>
                    <a:pt x="47586" y="122415"/>
                  </a:lnTo>
                  <a:lnTo>
                    <a:pt x="47993" y="121094"/>
                  </a:lnTo>
                  <a:lnTo>
                    <a:pt x="49047" y="120904"/>
                  </a:lnTo>
                  <a:lnTo>
                    <a:pt x="50304" y="121323"/>
                  </a:lnTo>
                  <a:lnTo>
                    <a:pt x="50304" y="123278"/>
                  </a:lnTo>
                  <a:lnTo>
                    <a:pt x="46101" y="128066"/>
                  </a:lnTo>
                  <a:lnTo>
                    <a:pt x="46101" y="129387"/>
                  </a:lnTo>
                  <a:lnTo>
                    <a:pt x="51993" y="129387"/>
                  </a:lnTo>
                  <a:lnTo>
                    <a:pt x="51993" y="128270"/>
                  </a:lnTo>
                  <a:close/>
                </a:path>
                <a:path w="76200" h="237489">
                  <a:moveTo>
                    <a:pt x="57442" y="7175"/>
                  </a:moveTo>
                  <a:lnTo>
                    <a:pt x="55753" y="7175"/>
                  </a:lnTo>
                  <a:lnTo>
                    <a:pt x="53670" y="10020"/>
                  </a:lnTo>
                  <a:lnTo>
                    <a:pt x="51790" y="7175"/>
                  </a:lnTo>
                  <a:lnTo>
                    <a:pt x="49898" y="7175"/>
                  </a:lnTo>
                  <a:lnTo>
                    <a:pt x="52616" y="10871"/>
                  </a:lnTo>
                  <a:lnTo>
                    <a:pt x="49682" y="14782"/>
                  </a:lnTo>
                  <a:lnTo>
                    <a:pt x="51346" y="14782"/>
                  </a:lnTo>
                  <a:lnTo>
                    <a:pt x="53467" y="11760"/>
                  </a:lnTo>
                  <a:lnTo>
                    <a:pt x="55549" y="14782"/>
                  </a:lnTo>
                  <a:lnTo>
                    <a:pt x="57442" y="14782"/>
                  </a:lnTo>
                  <a:lnTo>
                    <a:pt x="54495" y="10871"/>
                  </a:lnTo>
                  <a:lnTo>
                    <a:pt x="57442" y="7175"/>
                  </a:lnTo>
                  <a:close/>
                </a:path>
                <a:path w="76200" h="237489">
                  <a:moveTo>
                    <a:pt x="60794" y="125222"/>
                  </a:moveTo>
                  <a:lnTo>
                    <a:pt x="58496" y="125222"/>
                  </a:lnTo>
                  <a:lnTo>
                    <a:pt x="59118" y="122415"/>
                  </a:lnTo>
                  <a:lnTo>
                    <a:pt x="57010" y="123063"/>
                  </a:lnTo>
                  <a:lnTo>
                    <a:pt x="56603" y="125222"/>
                  </a:lnTo>
                  <a:lnTo>
                    <a:pt x="54698" y="125222"/>
                  </a:lnTo>
                  <a:lnTo>
                    <a:pt x="54495" y="126530"/>
                  </a:lnTo>
                  <a:lnTo>
                    <a:pt x="56400" y="126530"/>
                  </a:lnTo>
                  <a:lnTo>
                    <a:pt x="54927" y="133502"/>
                  </a:lnTo>
                  <a:lnTo>
                    <a:pt x="55346" y="135242"/>
                  </a:lnTo>
                  <a:lnTo>
                    <a:pt x="58267" y="135661"/>
                  </a:lnTo>
                  <a:lnTo>
                    <a:pt x="58889" y="133921"/>
                  </a:lnTo>
                  <a:lnTo>
                    <a:pt x="58496" y="134175"/>
                  </a:lnTo>
                  <a:lnTo>
                    <a:pt x="56807" y="133273"/>
                  </a:lnTo>
                  <a:lnTo>
                    <a:pt x="58267" y="126530"/>
                  </a:lnTo>
                  <a:lnTo>
                    <a:pt x="60591" y="126530"/>
                  </a:lnTo>
                  <a:lnTo>
                    <a:pt x="60794" y="125222"/>
                  </a:lnTo>
                  <a:close/>
                </a:path>
                <a:path w="76200" h="237489">
                  <a:moveTo>
                    <a:pt x="61836" y="227406"/>
                  </a:moveTo>
                  <a:lnTo>
                    <a:pt x="61429" y="226961"/>
                  </a:lnTo>
                  <a:lnTo>
                    <a:pt x="61429" y="226745"/>
                  </a:lnTo>
                  <a:lnTo>
                    <a:pt x="60375" y="225894"/>
                  </a:lnTo>
                  <a:lnTo>
                    <a:pt x="60375" y="227634"/>
                  </a:lnTo>
                  <a:lnTo>
                    <a:pt x="60375" y="234823"/>
                  </a:lnTo>
                  <a:lnTo>
                    <a:pt x="59118" y="235699"/>
                  </a:lnTo>
                  <a:lnTo>
                    <a:pt x="57442" y="235445"/>
                  </a:lnTo>
                  <a:lnTo>
                    <a:pt x="56807" y="233489"/>
                  </a:lnTo>
                  <a:lnTo>
                    <a:pt x="57010" y="227634"/>
                  </a:lnTo>
                  <a:lnTo>
                    <a:pt x="58064" y="226745"/>
                  </a:lnTo>
                  <a:lnTo>
                    <a:pt x="59118" y="226745"/>
                  </a:lnTo>
                  <a:lnTo>
                    <a:pt x="60375" y="227634"/>
                  </a:lnTo>
                  <a:lnTo>
                    <a:pt x="60375" y="225894"/>
                  </a:lnTo>
                  <a:lnTo>
                    <a:pt x="60147" y="225704"/>
                  </a:lnTo>
                  <a:lnTo>
                    <a:pt x="57010" y="225704"/>
                  </a:lnTo>
                  <a:lnTo>
                    <a:pt x="55549" y="227406"/>
                  </a:lnTo>
                  <a:lnTo>
                    <a:pt x="55549" y="235026"/>
                  </a:lnTo>
                  <a:lnTo>
                    <a:pt x="55753" y="235026"/>
                  </a:lnTo>
                  <a:lnTo>
                    <a:pt x="56400" y="236537"/>
                  </a:lnTo>
                  <a:lnTo>
                    <a:pt x="60147" y="236982"/>
                  </a:lnTo>
                  <a:lnTo>
                    <a:pt x="61252" y="235699"/>
                  </a:lnTo>
                  <a:lnTo>
                    <a:pt x="61836" y="235026"/>
                  </a:lnTo>
                  <a:lnTo>
                    <a:pt x="61836" y="227406"/>
                  </a:lnTo>
                  <a:close/>
                </a:path>
                <a:path w="76200" h="237489">
                  <a:moveTo>
                    <a:pt x="63525" y="0"/>
                  </a:moveTo>
                  <a:lnTo>
                    <a:pt x="61633" y="0"/>
                  </a:lnTo>
                  <a:lnTo>
                    <a:pt x="58496" y="14782"/>
                  </a:lnTo>
                  <a:lnTo>
                    <a:pt x="60591" y="14782"/>
                  </a:lnTo>
                  <a:lnTo>
                    <a:pt x="63525" y="0"/>
                  </a:lnTo>
                  <a:close/>
                </a:path>
                <a:path w="76200" h="237489">
                  <a:moveTo>
                    <a:pt x="66649" y="131965"/>
                  </a:moveTo>
                  <a:lnTo>
                    <a:pt x="64782" y="131965"/>
                  </a:lnTo>
                  <a:lnTo>
                    <a:pt x="65189" y="133083"/>
                  </a:lnTo>
                  <a:lnTo>
                    <a:pt x="66649" y="133083"/>
                  </a:lnTo>
                  <a:lnTo>
                    <a:pt x="66649" y="131965"/>
                  </a:lnTo>
                  <a:close/>
                </a:path>
                <a:path w="76200" h="237489">
                  <a:moveTo>
                    <a:pt x="66865" y="135013"/>
                  </a:moveTo>
                  <a:lnTo>
                    <a:pt x="62890" y="133083"/>
                  </a:lnTo>
                  <a:lnTo>
                    <a:pt x="62890" y="132181"/>
                  </a:lnTo>
                  <a:lnTo>
                    <a:pt x="64782" y="131965"/>
                  </a:lnTo>
                  <a:lnTo>
                    <a:pt x="66649" y="131737"/>
                  </a:lnTo>
                  <a:lnTo>
                    <a:pt x="63525" y="130670"/>
                  </a:lnTo>
                  <a:lnTo>
                    <a:pt x="63525" y="130898"/>
                  </a:lnTo>
                  <a:lnTo>
                    <a:pt x="61836" y="131546"/>
                  </a:lnTo>
                  <a:lnTo>
                    <a:pt x="61633" y="133921"/>
                  </a:lnTo>
                  <a:lnTo>
                    <a:pt x="65405" y="135661"/>
                  </a:lnTo>
                  <a:lnTo>
                    <a:pt x="65189" y="136779"/>
                  </a:lnTo>
                  <a:lnTo>
                    <a:pt x="63093" y="136779"/>
                  </a:lnTo>
                  <a:lnTo>
                    <a:pt x="62674" y="135661"/>
                  </a:lnTo>
                  <a:lnTo>
                    <a:pt x="61214" y="135661"/>
                  </a:lnTo>
                  <a:lnTo>
                    <a:pt x="62039" y="137642"/>
                  </a:lnTo>
                  <a:lnTo>
                    <a:pt x="66027" y="137642"/>
                  </a:lnTo>
                  <a:lnTo>
                    <a:pt x="66865" y="135013"/>
                  </a:lnTo>
                  <a:close/>
                </a:path>
                <a:path w="76200" h="237489">
                  <a:moveTo>
                    <a:pt x="69596" y="225704"/>
                  </a:moveTo>
                  <a:lnTo>
                    <a:pt x="64147" y="225704"/>
                  </a:lnTo>
                  <a:lnTo>
                    <a:pt x="64147" y="236982"/>
                  </a:lnTo>
                  <a:lnTo>
                    <a:pt x="65633" y="236982"/>
                  </a:lnTo>
                  <a:lnTo>
                    <a:pt x="65633" y="231749"/>
                  </a:lnTo>
                  <a:lnTo>
                    <a:pt x="69392" y="231749"/>
                  </a:lnTo>
                  <a:lnTo>
                    <a:pt x="69392" y="230466"/>
                  </a:lnTo>
                  <a:lnTo>
                    <a:pt x="65633" y="230466"/>
                  </a:lnTo>
                  <a:lnTo>
                    <a:pt x="65633" y="227215"/>
                  </a:lnTo>
                  <a:lnTo>
                    <a:pt x="69596" y="227215"/>
                  </a:lnTo>
                  <a:lnTo>
                    <a:pt x="69596" y="225704"/>
                  </a:lnTo>
                  <a:close/>
                </a:path>
                <a:path w="76200" h="237489">
                  <a:moveTo>
                    <a:pt x="74625" y="127876"/>
                  </a:moveTo>
                  <a:lnTo>
                    <a:pt x="73152" y="127876"/>
                  </a:lnTo>
                  <a:lnTo>
                    <a:pt x="72948" y="131546"/>
                  </a:lnTo>
                  <a:lnTo>
                    <a:pt x="71259" y="130670"/>
                  </a:lnTo>
                  <a:lnTo>
                    <a:pt x="68745" y="131737"/>
                  </a:lnTo>
                  <a:lnTo>
                    <a:pt x="68135" y="135242"/>
                  </a:lnTo>
                  <a:lnTo>
                    <a:pt x="68338" y="135242"/>
                  </a:lnTo>
                  <a:lnTo>
                    <a:pt x="68973" y="136969"/>
                  </a:lnTo>
                  <a:lnTo>
                    <a:pt x="69596" y="137845"/>
                  </a:lnTo>
                  <a:lnTo>
                    <a:pt x="72542" y="137642"/>
                  </a:lnTo>
                  <a:lnTo>
                    <a:pt x="73152" y="137515"/>
                  </a:lnTo>
                  <a:lnTo>
                    <a:pt x="73152" y="137845"/>
                  </a:lnTo>
                  <a:lnTo>
                    <a:pt x="74625" y="137845"/>
                  </a:lnTo>
                  <a:lnTo>
                    <a:pt x="74625" y="137172"/>
                  </a:lnTo>
                  <a:lnTo>
                    <a:pt x="74625" y="136969"/>
                  </a:lnTo>
                  <a:lnTo>
                    <a:pt x="74625" y="131737"/>
                  </a:lnTo>
                  <a:lnTo>
                    <a:pt x="71691" y="131965"/>
                  </a:lnTo>
                  <a:lnTo>
                    <a:pt x="72542" y="132181"/>
                  </a:lnTo>
                  <a:lnTo>
                    <a:pt x="73152" y="134797"/>
                  </a:lnTo>
                  <a:lnTo>
                    <a:pt x="72948" y="134797"/>
                  </a:lnTo>
                  <a:lnTo>
                    <a:pt x="72745" y="136550"/>
                  </a:lnTo>
                  <a:lnTo>
                    <a:pt x="70650" y="136969"/>
                  </a:lnTo>
                  <a:lnTo>
                    <a:pt x="69596" y="135242"/>
                  </a:lnTo>
                  <a:lnTo>
                    <a:pt x="70015" y="132384"/>
                  </a:lnTo>
                  <a:lnTo>
                    <a:pt x="70650" y="131737"/>
                  </a:lnTo>
                  <a:lnTo>
                    <a:pt x="74625" y="131737"/>
                  </a:lnTo>
                  <a:lnTo>
                    <a:pt x="74625" y="131546"/>
                  </a:lnTo>
                  <a:lnTo>
                    <a:pt x="74625" y="127876"/>
                  </a:lnTo>
                  <a:close/>
                </a:path>
                <a:path w="76200" h="237489">
                  <a:moveTo>
                    <a:pt x="75463" y="10020"/>
                  </a:moveTo>
                  <a:lnTo>
                    <a:pt x="73583" y="2832"/>
                  </a:lnTo>
                  <a:lnTo>
                    <a:pt x="72542" y="2832"/>
                  </a:lnTo>
                  <a:lnTo>
                    <a:pt x="73990" y="10020"/>
                  </a:lnTo>
                  <a:lnTo>
                    <a:pt x="72745" y="16751"/>
                  </a:lnTo>
                  <a:lnTo>
                    <a:pt x="73583" y="16751"/>
                  </a:lnTo>
                  <a:lnTo>
                    <a:pt x="75463" y="10020"/>
                  </a:lnTo>
                  <a:close/>
                </a:path>
                <a:path w="76200" h="237489">
                  <a:moveTo>
                    <a:pt x="76085" y="225704"/>
                  </a:moveTo>
                  <a:lnTo>
                    <a:pt x="70650" y="225704"/>
                  </a:lnTo>
                  <a:lnTo>
                    <a:pt x="70650" y="236982"/>
                  </a:lnTo>
                  <a:lnTo>
                    <a:pt x="72110" y="236982"/>
                  </a:lnTo>
                  <a:lnTo>
                    <a:pt x="72110" y="231749"/>
                  </a:lnTo>
                  <a:lnTo>
                    <a:pt x="75882" y="231749"/>
                  </a:lnTo>
                  <a:lnTo>
                    <a:pt x="75882" y="230466"/>
                  </a:lnTo>
                  <a:lnTo>
                    <a:pt x="72110" y="230466"/>
                  </a:lnTo>
                  <a:lnTo>
                    <a:pt x="72110" y="227215"/>
                  </a:lnTo>
                  <a:lnTo>
                    <a:pt x="76085" y="227215"/>
                  </a:lnTo>
                  <a:lnTo>
                    <a:pt x="76085" y="2257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999128" y="4764709"/>
              <a:ext cx="429259" cy="193675"/>
            </a:xfrm>
            <a:custGeom>
              <a:avLst/>
              <a:gdLst/>
              <a:ahLst/>
              <a:cxnLst/>
              <a:rect l="l" t="t" r="r" b="b"/>
              <a:pathLst>
                <a:path w="429260" h="193675">
                  <a:moveTo>
                    <a:pt x="0" y="0"/>
                  </a:moveTo>
                  <a:lnTo>
                    <a:pt x="428688" y="0"/>
                  </a:lnTo>
                  <a:lnTo>
                    <a:pt x="428688" y="193471"/>
                  </a:lnTo>
                  <a:lnTo>
                    <a:pt x="0" y="193471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291761" y="4610976"/>
              <a:ext cx="16510" cy="19685"/>
            </a:xfrm>
            <a:custGeom>
              <a:avLst/>
              <a:gdLst/>
              <a:ahLst/>
              <a:cxnLst/>
              <a:rect l="l" t="t" r="r" b="b"/>
              <a:pathLst>
                <a:path w="16510" h="19685">
                  <a:moveTo>
                    <a:pt x="10058" y="0"/>
                  </a:moveTo>
                  <a:lnTo>
                    <a:pt x="0" y="6019"/>
                  </a:lnTo>
                  <a:lnTo>
                    <a:pt x="0" y="13563"/>
                  </a:lnTo>
                  <a:lnTo>
                    <a:pt x="5041" y="16560"/>
                  </a:lnTo>
                  <a:lnTo>
                    <a:pt x="10071" y="19596"/>
                  </a:lnTo>
                  <a:lnTo>
                    <a:pt x="16357" y="15824"/>
                  </a:lnTo>
                  <a:lnTo>
                    <a:pt x="16357" y="9791"/>
                  </a:lnTo>
                  <a:lnTo>
                    <a:pt x="16357" y="3759"/>
                  </a:lnTo>
                  <a:lnTo>
                    <a:pt x="10058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295965" y="4616399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220" y="0"/>
                  </a:moveTo>
                  <a:lnTo>
                    <a:pt x="7327" y="0"/>
                  </a:lnTo>
                  <a:lnTo>
                    <a:pt x="4813" y="7416"/>
                  </a:lnTo>
                  <a:lnTo>
                    <a:pt x="2298" y="0"/>
                  </a:lnTo>
                  <a:lnTo>
                    <a:pt x="0" y="0"/>
                  </a:lnTo>
                  <a:lnTo>
                    <a:pt x="0" y="8928"/>
                  </a:lnTo>
                  <a:lnTo>
                    <a:pt x="1244" y="8928"/>
                  </a:lnTo>
                  <a:lnTo>
                    <a:pt x="1244" y="901"/>
                  </a:lnTo>
                  <a:lnTo>
                    <a:pt x="3975" y="8928"/>
                  </a:lnTo>
                  <a:lnTo>
                    <a:pt x="5245" y="8928"/>
                  </a:lnTo>
                  <a:lnTo>
                    <a:pt x="8178" y="901"/>
                  </a:lnTo>
                  <a:lnTo>
                    <a:pt x="8178" y="8928"/>
                  </a:lnTo>
                  <a:lnTo>
                    <a:pt x="9220" y="8928"/>
                  </a:lnTo>
                  <a:lnTo>
                    <a:pt x="92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33509" y="4513160"/>
              <a:ext cx="87169" cy="93662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4027233" y="4971440"/>
              <a:ext cx="376555" cy="65405"/>
            </a:xfrm>
            <a:custGeom>
              <a:avLst/>
              <a:gdLst/>
              <a:ahLst/>
              <a:cxnLst/>
              <a:rect l="l" t="t" r="r" b="b"/>
              <a:pathLst>
                <a:path w="376554" h="65404">
                  <a:moveTo>
                    <a:pt x="12115" y="49060"/>
                  </a:moveTo>
                  <a:lnTo>
                    <a:pt x="1333" y="49060"/>
                  </a:lnTo>
                  <a:lnTo>
                    <a:pt x="1333" y="52705"/>
                  </a:lnTo>
                  <a:lnTo>
                    <a:pt x="1752" y="52705"/>
                  </a:lnTo>
                  <a:lnTo>
                    <a:pt x="1841" y="51765"/>
                  </a:lnTo>
                  <a:lnTo>
                    <a:pt x="2171" y="50990"/>
                  </a:lnTo>
                  <a:lnTo>
                    <a:pt x="2768" y="50444"/>
                  </a:lnTo>
                  <a:lnTo>
                    <a:pt x="3378" y="49923"/>
                  </a:lnTo>
                  <a:lnTo>
                    <a:pt x="4178" y="49682"/>
                  </a:lnTo>
                  <a:lnTo>
                    <a:pt x="5308" y="49682"/>
                  </a:lnTo>
                  <a:lnTo>
                    <a:pt x="5308" y="59601"/>
                  </a:lnTo>
                  <a:lnTo>
                    <a:pt x="5181" y="60020"/>
                  </a:lnTo>
                  <a:lnTo>
                    <a:pt x="4673" y="60490"/>
                  </a:lnTo>
                  <a:lnTo>
                    <a:pt x="4216" y="60642"/>
                  </a:lnTo>
                  <a:lnTo>
                    <a:pt x="3543" y="60667"/>
                  </a:lnTo>
                  <a:lnTo>
                    <a:pt x="3543" y="61112"/>
                  </a:lnTo>
                  <a:lnTo>
                    <a:pt x="9829" y="61112"/>
                  </a:lnTo>
                  <a:lnTo>
                    <a:pt x="9829" y="60667"/>
                  </a:lnTo>
                  <a:lnTo>
                    <a:pt x="9131" y="60617"/>
                  </a:lnTo>
                  <a:lnTo>
                    <a:pt x="8674" y="60490"/>
                  </a:lnTo>
                  <a:lnTo>
                    <a:pt x="8432" y="60261"/>
                  </a:lnTo>
                  <a:lnTo>
                    <a:pt x="8178" y="60071"/>
                  </a:lnTo>
                  <a:lnTo>
                    <a:pt x="8051" y="59651"/>
                  </a:lnTo>
                  <a:lnTo>
                    <a:pt x="8051" y="49682"/>
                  </a:lnTo>
                  <a:lnTo>
                    <a:pt x="8216" y="49657"/>
                  </a:lnTo>
                  <a:lnTo>
                    <a:pt x="9334" y="49657"/>
                  </a:lnTo>
                  <a:lnTo>
                    <a:pt x="10096" y="49898"/>
                  </a:lnTo>
                  <a:lnTo>
                    <a:pt x="10668" y="50419"/>
                  </a:lnTo>
                  <a:lnTo>
                    <a:pt x="11226" y="50965"/>
                  </a:lnTo>
                  <a:lnTo>
                    <a:pt x="11557" y="51714"/>
                  </a:lnTo>
                  <a:lnTo>
                    <a:pt x="11671" y="52705"/>
                  </a:lnTo>
                  <a:lnTo>
                    <a:pt x="12115" y="52705"/>
                  </a:lnTo>
                  <a:lnTo>
                    <a:pt x="12115" y="49060"/>
                  </a:lnTo>
                  <a:close/>
                </a:path>
                <a:path w="376554" h="65404">
                  <a:moveTo>
                    <a:pt x="23545" y="57340"/>
                  </a:moveTo>
                  <a:lnTo>
                    <a:pt x="23088" y="57340"/>
                  </a:lnTo>
                  <a:lnTo>
                    <a:pt x="22669" y="58432"/>
                  </a:lnTo>
                  <a:lnTo>
                    <a:pt x="22085" y="59207"/>
                  </a:lnTo>
                  <a:lnTo>
                    <a:pt x="21386" y="59677"/>
                  </a:lnTo>
                  <a:lnTo>
                    <a:pt x="20675" y="60121"/>
                  </a:lnTo>
                  <a:lnTo>
                    <a:pt x="19685" y="60363"/>
                  </a:lnTo>
                  <a:lnTo>
                    <a:pt x="17881" y="60363"/>
                  </a:lnTo>
                  <a:lnTo>
                    <a:pt x="17526" y="60286"/>
                  </a:lnTo>
                  <a:lnTo>
                    <a:pt x="17208" y="60020"/>
                  </a:lnTo>
                  <a:lnTo>
                    <a:pt x="17145" y="59728"/>
                  </a:lnTo>
                  <a:lnTo>
                    <a:pt x="17145" y="55232"/>
                  </a:lnTo>
                  <a:lnTo>
                    <a:pt x="18135" y="55232"/>
                  </a:lnTo>
                  <a:lnTo>
                    <a:pt x="18796" y="55435"/>
                  </a:lnTo>
                  <a:lnTo>
                    <a:pt x="19570" y="56222"/>
                  </a:lnTo>
                  <a:lnTo>
                    <a:pt x="19812" y="56946"/>
                  </a:lnTo>
                  <a:lnTo>
                    <a:pt x="19888" y="57988"/>
                  </a:lnTo>
                  <a:lnTo>
                    <a:pt x="20307" y="57988"/>
                  </a:lnTo>
                  <a:lnTo>
                    <a:pt x="20307" y="51955"/>
                  </a:lnTo>
                  <a:lnTo>
                    <a:pt x="19926" y="51955"/>
                  </a:lnTo>
                  <a:lnTo>
                    <a:pt x="19799" y="52946"/>
                  </a:lnTo>
                  <a:lnTo>
                    <a:pt x="19532" y="53619"/>
                  </a:lnTo>
                  <a:lnTo>
                    <a:pt x="18783" y="54419"/>
                  </a:lnTo>
                  <a:lnTo>
                    <a:pt x="18199" y="54610"/>
                  </a:lnTo>
                  <a:lnTo>
                    <a:pt x="17145" y="54610"/>
                  </a:lnTo>
                  <a:lnTo>
                    <a:pt x="17145" y="50342"/>
                  </a:lnTo>
                  <a:lnTo>
                    <a:pt x="17208" y="50050"/>
                  </a:lnTo>
                  <a:lnTo>
                    <a:pt x="17360" y="49923"/>
                  </a:lnTo>
                  <a:lnTo>
                    <a:pt x="17487" y="49771"/>
                  </a:lnTo>
                  <a:lnTo>
                    <a:pt x="17856" y="49720"/>
                  </a:lnTo>
                  <a:lnTo>
                    <a:pt x="19748" y="49720"/>
                  </a:lnTo>
                  <a:lnTo>
                    <a:pt x="22377" y="52654"/>
                  </a:lnTo>
                  <a:lnTo>
                    <a:pt x="22745" y="52654"/>
                  </a:lnTo>
                  <a:lnTo>
                    <a:pt x="22745" y="49060"/>
                  </a:lnTo>
                  <a:lnTo>
                    <a:pt x="12865" y="49060"/>
                  </a:lnTo>
                  <a:lnTo>
                    <a:pt x="12865" y="49504"/>
                  </a:lnTo>
                  <a:lnTo>
                    <a:pt x="13462" y="49504"/>
                  </a:lnTo>
                  <a:lnTo>
                    <a:pt x="13868" y="49657"/>
                  </a:lnTo>
                  <a:lnTo>
                    <a:pt x="14287" y="50101"/>
                  </a:lnTo>
                  <a:lnTo>
                    <a:pt x="14389" y="50571"/>
                  </a:lnTo>
                  <a:lnTo>
                    <a:pt x="14389" y="59677"/>
                  </a:lnTo>
                  <a:lnTo>
                    <a:pt x="14287" y="60096"/>
                  </a:lnTo>
                  <a:lnTo>
                    <a:pt x="13830" y="60515"/>
                  </a:lnTo>
                  <a:lnTo>
                    <a:pt x="13411" y="60667"/>
                  </a:lnTo>
                  <a:lnTo>
                    <a:pt x="12801" y="60667"/>
                  </a:lnTo>
                  <a:lnTo>
                    <a:pt x="12801" y="61112"/>
                  </a:lnTo>
                  <a:lnTo>
                    <a:pt x="22809" y="61112"/>
                  </a:lnTo>
                  <a:lnTo>
                    <a:pt x="23545" y="57340"/>
                  </a:lnTo>
                  <a:close/>
                </a:path>
                <a:path w="376554" h="65404">
                  <a:moveTo>
                    <a:pt x="32804" y="56743"/>
                  </a:moveTo>
                  <a:lnTo>
                    <a:pt x="32588" y="56045"/>
                  </a:lnTo>
                  <a:lnTo>
                    <a:pt x="31775" y="54889"/>
                  </a:lnTo>
                  <a:lnTo>
                    <a:pt x="31064" y="54368"/>
                  </a:lnTo>
                  <a:lnTo>
                    <a:pt x="28460" y="53098"/>
                  </a:lnTo>
                  <a:lnTo>
                    <a:pt x="27825" y="52755"/>
                  </a:lnTo>
                  <a:lnTo>
                    <a:pt x="27355" y="52476"/>
                  </a:lnTo>
                  <a:lnTo>
                    <a:pt x="26847" y="51828"/>
                  </a:lnTo>
                  <a:lnTo>
                    <a:pt x="26720" y="51460"/>
                  </a:lnTo>
                  <a:lnTo>
                    <a:pt x="26720" y="50520"/>
                  </a:lnTo>
                  <a:lnTo>
                    <a:pt x="26898" y="50126"/>
                  </a:lnTo>
                  <a:lnTo>
                    <a:pt x="27609" y="49504"/>
                  </a:lnTo>
                  <a:lnTo>
                    <a:pt x="28079" y="49326"/>
                  </a:lnTo>
                  <a:lnTo>
                    <a:pt x="29337" y="49326"/>
                  </a:lnTo>
                  <a:lnTo>
                    <a:pt x="31851" y="52654"/>
                  </a:lnTo>
                  <a:lnTo>
                    <a:pt x="32296" y="52654"/>
                  </a:lnTo>
                  <a:lnTo>
                    <a:pt x="32296" y="48780"/>
                  </a:lnTo>
                  <a:lnTo>
                    <a:pt x="31800" y="48780"/>
                  </a:lnTo>
                  <a:lnTo>
                    <a:pt x="31788" y="48958"/>
                  </a:lnTo>
                  <a:lnTo>
                    <a:pt x="31737" y="49085"/>
                  </a:lnTo>
                  <a:lnTo>
                    <a:pt x="31534" y="49301"/>
                  </a:lnTo>
                  <a:lnTo>
                    <a:pt x="31267" y="49326"/>
                  </a:lnTo>
                  <a:lnTo>
                    <a:pt x="30835" y="49250"/>
                  </a:lnTo>
                  <a:lnTo>
                    <a:pt x="29565" y="48882"/>
                  </a:lnTo>
                  <a:lnTo>
                    <a:pt x="28943" y="48780"/>
                  </a:lnTo>
                  <a:lnTo>
                    <a:pt x="27343" y="48780"/>
                  </a:lnTo>
                  <a:lnTo>
                    <a:pt x="26517" y="49110"/>
                  </a:lnTo>
                  <a:lnTo>
                    <a:pt x="25234" y="50419"/>
                  </a:lnTo>
                  <a:lnTo>
                    <a:pt x="24904" y="51282"/>
                  </a:lnTo>
                  <a:lnTo>
                    <a:pt x="24904" y="53149"/>
                  </a:lnTo>
                  <a:lnTo>
                    <a:pt x="25146" y="53822"/>
                  </a:lnTo>
                  <a:lnTo>
                    <a:pt x="26047" y="55003"/>
                  </a:lnTo>
                  <a:lnTo>
                    <a:pt x="26771" y="55524"/>
                  </a:lnTo>
                  <a:lnTo>
                    <a:pt x="29400" y="56845"/>
                  </a:lnTo>
                  <a:lnTo>
                    <a:pt x="29857" y="57111"/>
                  </a:lnTo>
                  <a:lnTo>
                    <a:pt x="30200" y="57391"/>
                  </a:lnTo>
                  <a:lnTo>
                    <a:pt x="30429" y="57658"/>
                  </a:lnTo>
                  <a:lnTo>
                    <a:pt x="30645" y="57962"/>
                  </a:lnTo>
                  <a:lnTo>
                    <a:pt x="30746" y="58305"/>
                  </a:lnTo>
                  <a:lnTo>
                    <a:pt x="30746" y="59321"/>
                  </a:lnTo>
                  <a:lnTo>
                    <a:pt x="30556" y="59791"/>
                  </a:lnTo>
                  <a:lnTo>
                    <a:pt x="29794" y="60515"/>
                  </a:lnTo>
                  <a:lnTo>
                    <a:pt x="29286" y="60718"/>
                  </a:lnTo>
                  <a:lnTo>
                    <a:pt x="27774" y="60718"/>
                  </a:lnTo>
                  <a:lnTo>
                    <a:pt x="27051" y="60413"/>
                  </a:lnTo>
                  <a:lnTo>
                    <a:pt x="25933" y="59131"/>
                  </a:lnTo>
                  <a:lnTo>
                    <a:pt x="25527" y="58204"/>
                  </a:lnTo>
                  <a:lnTo>
                    <a:pt x="25260" y="56921"/>
                  </a:lnTo>
                  <a:lnTo>
                    <a:pt x="24752" y="56921"/>
                  </a:lnTo>
                  <a:lnTo>
                    <a:pt x="24752" y="61404"/>
                  </a:lnTo>
                  <a:lnTo>
                    <a:pt x="25209" y="61404"/>
                  </a:lnTo>
                  <a:lnTo>
                    <a:pt x="25273" y="61163"/>
                  </a:lnTo>
                  <a:lnTo>
                    <a:pt x="25336" y="61010"/>
                  </a:lnTo>
                  <a:lnTo>
                    <a:pt x="25501" y="60833"/>
                  </a:lnTo>
                  <a:lnTo>
                    <a:pt x="25628" y="60794"/>
                  </a:lnTo>
                  <a:lnTo>
                    <a:pt x="25908" y="60794"/>
                  </a:lnTo>
                  <a:lnTo>
                    <a:pt x="26238" y="60883"/>
                  </a:lnTo>
                  <a:lnTo>
                    <a:pt x="27406" y="61290"/>
                  </a:lnTo>
                  <a:lnTo>
                    <a:pt x="27978" y="61379"/>
                  </a:lnTo>
                  <a:lnTo>
                    <a:pt x="29832" y="61379"/>
                  </a:lnTo>
                  <a:lnTo>
                    <a:pt x="30873" y="61061"/>
                  </a:lnTo>
                  <a:lnTo>
                    <a:pt x="31648" y="60337"/>
                  </a:lnTo>
                  <a:lnTo>
                    <a:pt x="32423" y="59677"/>
                  </a:lnTo>
                  <a:lnTo>
                    <a:pt x="32804" y="58750"/>
                  </a:lnTo>
                  <a:lnTo>
                    <a:pt x="32804" y="56743"/>
                  </a:lnTo>
                  <a:close/>
                </a:path>
                <a:path w="376554" h="65404">
                  <a:moveTo>
                    <a:pt x="43586" y="22364"/>
                  </a:moveTo>
                  <a:lnTo>
                    <a:pt x="40500" y="11201"/>
                  </a:lnTo>
                  <a:lnTo>
                    <a:pt x="32664" y="3568"/>
                  </a:lnTo>
                  <a:lnTo>
                    <a:pt x="22098" y="647"/>
                  </a:lnTo>
                  <a:lnTo>
                    <a:pt x="10858" y="3594"/>
                  </a:lnTo>
                  <a:lnTo>
                    <a:pt x="2705" y="11849"/>
                  </a:lnTo>
                  <a:lnTo>
                    <a:pt x="0" y="22440"/>
                  </a:lnTo>
                  <a:lnTo>
                    <a:pt x="2743" y="33020"/>
                  </a:lnTo>
                  <a:lnTo>
                    <a:pt x="10934" y="41236"/>
                  </a:lnTo>
                  <a:lnTo>
                    <a:pt x="22174" y="44170"/>
                  </a:lnTo>
                  <a:lnTo>
                    <a:pt x="32727" y="41211"/>
                  </a:lnTo>
                  <a:lnTo>
                    <a:pt x="40538" y="33553"/>
                  </a:lnTo>
                  <a:lnTo>
                    <a:pt x="43586" y="22364"/>
                  </a:lnTo>
                  <a:close/>
                </a:path>
                <a:path w="376554" h="65404">
                  <a:moveTo>
                    <a:pt x="44462" y="49060"/>
                  </a:moveTo>
                  <a:lnTo>
                    <a:pt x="33680" y="49060"/>
                  </a:lnTo>
                  <a:lnTo>
                    <a:pt x="33680" y="52705"/>
                  </a:lnTo>
                  <a:lnTo>
                    <a:pt x="34112" y="52705"/>
                  </a:lnTo>
                  <a:lnTo>
                    <a:pt x="34188" y="51765"/>
                  </a:lnTo>
                  <a:lnTo>
                    <a:pt x="34531" y="50990"/>
                  </a:lnTo>
                  <a:lnTo>
                    <a:pt x="35737" y="49923"/>
                  </a:lnTo>
                  <a:lnTo>
                    <a:pt x="36537" y="49682"/>
                  </a:lnTo>
                  <a:lnTo>
                    <a:pt x="37668" y="49682"/>
                  </a:lnTo>
                  <a:lnTo>
                    <a:pt x="37668" y="59601"/>
                  </a:lnTo>
                  <a:lnTo>
                    <a:pt x="37541" y="60020"/>
                  </a:lnTo>
                  <a:lnTo>
                    <a:pt x="37033" y="60490"/>
                  </a:lnTo>
                  <a:lnTo>
                    <a:pt x="36563" y="60642"/>
                  </a:lnTo>
                  <a:lnTo>
                    <a:pt x="35902" y="60667"/>
                  </a:lnTo>
                  <a:lnTo>
                    <a:pt x="35902" y="61112"/>
                  </a:lnTo>
                  <a:lnTo>
                    <a:pt x="42176" y="61112"/>
                  </a:lnTo>
                  <a:lnTo>
                    <a:pt x="42176" y="60667"/>
                  </a:lnTo>
                  <a:lnTo>
                    <a:pt x="41490" y="60617"/>
                  </a:lnTo>
                  <a:lnTo>
                    <a:pt x="41021" y="60490"/>
                  </a:lnTo>
                  <a:lnTo>
                    <a:pt x="40538" y="60071"/>
                  </a:lnTo>
                  <a:lnTo>
                    <a:pt x="40411" y="59651"/>
                  </a:lnTo>
                  <a:lnTo>
                    <a:pt x="40411" y="49682"/>
                  </a:lnTo>
                  <a:lnTo>
                    <a:pt x="40576" y="49657"/>
                  </a:lnTo>
                  <a:lnTo>
                    <a:pt x="41706" y="49657"/>
                  </a:lnTo>
                  <a:lnTo>
                    <a:pt x="42468" y="49898"/>
                  </a:lnTo>
                  <a:lnTo>
                    <a:pt x="43586" y="50965"/>
                  </a:lnTo>
                  <a:lnTo>
                    <a:pt x="43916" y="51714"/>
                  </a:lnTo>
                  <a:lnTo>
                    <a:pt x="44030" y="52705"/>
                  </a:lnTo>
                  <a:lnTo>
                    <a:pt x="44462" y="52705"/>
                  </a:lnTo>
                  <a:lnTo>
                    <a:pt x="44462" y="49060"/>
                  </a:lnTo>
                  <a:close/>
                </a:path>
                <a:path w="376554" h="65404">
                  <a:moveTo>
                    <a:pt x="141909" y="53898"/>
                  </a:moveTo>
                  <a:lnTo>
                    <a:pt x="141376" y="52425"/>
                  </a:lnTo>
                  <a:lnTo>
                    <a:pt x="139141" y="50050"/>
                  </a:lnTo>
                  <a:lnTo>
                    <a:pt x="138950" y="49974"/>
                  </a:lnTo>
                  <a:lnTo>
                    <a:pt x="138950" y="57632"/>
                  </a:lnTo>
                  <a:lnTo>
                    <a:pt x="138696" y="59055"/>
                  </a:lnTo>
                  <a:lnTo>
                    <a:pt x="137731" y="60960"/>
                  </a:lnTo>
                  <a:lnTo>
                    <a:pt x="137020" y="61455"/>
                  </a:lnTo>
                  <a:lnTo>
                    <a:pt x="135102" y="61455"/>
                  </a:lnTo>
                  <a:lnTo>
                    <a:pt x="134353" y="60934"/>
                  </a:lnTo>
                  <a:lnTo>
                    <a:pt x="133286" y="58953"/>
                  </a:lnTo>
                  <a:lnTo>
                    <a:pt x="133019" y="57632"/>
                  </a:lnTo>
                  <a:lnTo>
                    <a:pt x="133019" y="53898"/>
                  </a:lnTo>
                  <a:lnTo>
                    <a:pt x="133286" y="52425"/>
                  </a:lnTo>
                  <a:lnTo>
                    <a:pt x="134251" y="50520"/>
                  </a:lnTo>
                  <a:lnTo>
                    <a:pt x="134975" y="50050"/>
                  </a:lnTo>
                  <a:lnTo>
                    <a:pt x="136880" y="50050"/>
                  </a:lnTo>
                  <a:lnTo>
                    <a:pt x="137629" y="50520"/>
                  </a:lnTo>
                  <a:lnTo>
                    <a:pt x="138684" y="52552"/>
                  </a:lnTo>
                  <a:lnTo>
                    <a:pt x="138938" y="53898"/>
                  </a:lnTo>
                  <a:lnTo>
                    <a:pt x="138950" y="57632"/>
                  </a:lnTo>
                  <a:lnTo>
                    <a:pt x="138950" y="49974"/>
                  </a:lnTo>
                  <a:lnTo>
                    <a:pt x="137731" y="49428"/>
                  </a:lnTo>
                  <a:lnTo>
                    <a:pt x="134340" y="49428"/>
                  </a:lnTo>
                  <a:lnTo>
                    <a:pt x="132892" y="50050"/>
                  </a:lnTo>
                  <a:lnTo>
                    <a:pt x="130606" y="52425"/>
                  </a:lnTo>
                  <a:lnTo>
                    <a:pt x="130048" y="53898"/>
                  </a:lnTo>
                  <a:lnTo>
                    <a:pt x="130035" y="57188"/>
                  </a:lnTo>
                  <a:lnTo>
                    <a:pt x="130403" y="58432"/>
                  </a:lnTo>
                  <a:lnTo>
                    <a:pt x="131838" y="60566"/>
                  </a:lnTo>
                  <a:lnTo>
                    <a:pt x="132816" y="61315"/>
                  </a:lnTo>
                  <a:lnTo>
                    <a:pt x="134048" y="61760"/>
                  </a:lnTo>
                  <a:lnTo>
                    <a:pt x="134531" y="62801"/>
                  </a:lnTo>
                  <a:lnTo>
                    <a:pt x="135178" y="63563"/>
                  </a:lnTo>
                  <a:lnTo>
                    <a:pt x="136817" y="64554"/>
                  </a:lnTo>
                  <a:lnTo>
                    <a:pt x="137845" y="64808"/>
                  </a:lnTo>
                  <a:lnTo>
                    <a:pt x="139484" y="64808"/>
                  </a:lnTo>
                  <a:lnTo>
                    <a:pt x="139954" y="64757"/>
                  </a:lnTo>
                  <a:lnTo>
                    <a:pt x="140906" y="64554"/>
                  </a:lnTo>
                  <a:lnTo>
                    <a:pt x="141376" y="64389"/>
                  </a:lnTo>
                  <a:lnTo>
                    <a:pt x="141859" y="64185"/>
                  </a:lnTo>
                  <a:lnTo>
                    <a:pt x="141795" y="63893"/>
                  </a:lnTo>
                  <a:lnTo>
                    <a:pt x="141770" y="63690"/>
                  </a:lnTo>
                  <a:lnTo>
                    <a:pt x="141566" y="63766"/>
                  </a:lnTo>
                  <a:lnTo>
                    <a:pt x="141351" y="63817"/>
                  </a:lnTo>
                  <a:lnTo>
                    <a:pt x="140779" y="63893"/>
                  </a:lnTo>
                  <a:lnTo>
                    <a:pt x="139954" y="63893"/>
                  </a:lnTo>
                  <a:lnTo>
                    <a:pt x="139395" y="63715"/>
                  </a:lnTo>
                  <a:lnTo>
                    <a:pt x="138417" y="62966"/>
                  </a:lnTo>
                  <a:lnTo>
                    <a:pt x="138023" y="62445"/>
                  </a:lnTo>
                  <a:lnTo>
                    <a:pt x="137731" y="61760"/>
                  </a:lnTo>
                  <a:lnTo>
                    <a:pt x="138607" y="61455"/>
                  </a:lnTo>
                  <a:lnTo>
                    <a:pt x="139026" y="61315"/>
                  </a:lnTo>
                  <a:lnTo>
                    <a:pt x="140068" y="60566"/>
                  </a:lnTo>
                  <a:lnTo>
                    <a:pt x="141566" y="58407"/>
                  </a:lnTo>
                  <a:lnTo>
                    <a:pt x="141820" y="57569"/>
                  </a:lnTo>
                  <a:lnTo>
                    <a:pt x="141909" y="53898"/>
                  </a:lnTo>
                  <a:close/>
                </a:path>
                <a:path w="376554" h="65404">
                  <a:moveTo>
                    <a:pt x="154571" y="49720"/>
                  </a:moveTo>
                  <a:lnTo>
                    <a:pt x="150876" y="49720"/>
                  </a:lnTo>
                  <a:lnTo>
                    <a:pt x="150876" y="50177"/>
                  </a:lnTo>
                  <a:lnTo>
                    <a:pt x="151498" y="50203"/>
                  </a:lnTo>
                  <a:lnTo>
                    <a:pt x="151917" y="50342"/>
                  </a:lnTo>
                  <a:lnTo>
                    <a:pt x="152146" y="50520"/>
                  </a:lnTo>
                  <a:lnTo>
                    <a:pt x="152349" y="50761"/>
                  </a:lnTo>
                  <a:lnTo>
                    <a:pt x="152463" y="51168"/>
                  </a:lnTo>
                  <a:lnTo>
                    <a:pt x="152463" y="58750"/>
                  </a:lnTo>
                  <a:lnTo>
                    <a:pt x="152222" y="59677"/>
                  </a:lnTo>
                  <a:lnTo>
                    <a:pt x="151739" y="60248"/>
                  </a:lnTo>
                  <a:lnTo>
                    <a:pt x="151269" y="60858"/>
                  </a:lnTo>
                  <a:lnTo>
                    <a:pt x="150533" y="61163"/>
                  </a:lnTo>
                  <a:lnTo>
                    <a:pt x="148767" y="61163"/>
                  </a:lnTo>
                  <a:lnTo>
                    <a:pt x="148183" y="60909"/>
                  </a:lnTo>
                  <a:lnTo>
                    <a:pt x="147789" y="60413"/>
                  </a:lnTo>
                  <a:lnTo>
                    <a:pt x="147408" y="59893"/>
                  </a:lnTo>
                  <a:lnTo>
                    <a:pt x="147218" y="59105"/>
                  </a:lnTo>
                  <a:lnTo>
                    <a:pt x="147218" y="51117"/>
                  </a:lnTo>
                  <a:lnTo>
                    <a:pt x="147332" y="50698"/>
                  </a:lnTo>
                  <a:lnTo>
                    <a:pt x="147726" y="50292"/>
                  </a:lnTo>
                  <a:lnTo>
                    <a:pt x="148132" y="50203"/>
                  </a:lnTo>
                  <a:lnTo>
                    <a:pt x="148717" y="50177"/>
                  </a:lnTo>
                  <a:lnTo>
                    <a:pt x="148717" y="49720"/>
                  </a:lnTo>
                  <a:lnTo>
                    <a:pt x="143014" y="49720"/>
                  </a:lnTo>
                  <a:lnTo>
                    <a:pt x="143014" y="50177"/>
                  </a:lnTo>
                  <a:lnTo>
                    <a:pt x="143573" y="50203"/>
                  </a:lnTo>
                  <a:lnTo>
                    <a:pt x="143954" y="50317"/>
                  </a:lnTo>
                  <a:lnTo>
                    <a:pt x="144373" y="50736"/>
                  </a:lnTo>
                  <a:lnTo>
                    <a:pt x="144475" y="51168"/>
                  </a:lnTo>
                  <a:lnTo>
                    <a:pt x="144475" y="59207"/>
                  </a:lnTo>
                  <a:lnTo>
                    <a:pt x="144818" y="60312"/>
                  </a:lnTo>
                  <a:lnTo>
                    <a:pt x="146240" y="61734"/>
                  </a:lnTo>
                  <a:lnTo>
                    <a:pt x="147345" y="62103"/>
                  </a:lnTo>
                  <a:lnTo>
                    <a:pt x="149885" y="62103"/>
                  </a:lnTo>
                  <a:lnTo>
                    <a:pt x="153263" y="57708"/>
                  </a:lnTo>
                  <a:lnTo>
                    <a:pt x="153263" y="51193"/>
                  </a:lnTo>
                  <a:lnTo>
                    <a:pt x="153352" y="50787"/>
                  </a:lnTo>
                  <a:lnTo>
                    <a:pt x="153720" y="50368"/>
                  </a:lnTo>
                  <a:lnTo>
                    <a:pt x="154063" y="50215"/>
                  </a:lnTo>
                  <a:lnTo>
                    <a:pt x="154571" y="50177"/>
                  </a:lnTo>
                  <a:lnTo>
                    <a:pt x="154571" y="49720"/>
                  </a:lnTo>
                  <a:close/>
                </a:path>
                <a:path w="376554" h="65404">
                  <a:moveTo>
                    <a:pt x="166103" y="57962"/>
                  </a:moveTo>
                  <a:lnTo>
                    <a:pt x="165646" y="57962"/>
                  </a:lnTo>
                  <a:lnTo>
                    <a:pt x="165201" y="59055"/>
                  </a:lnTo>
                  <a:lnTo>
                    <a:pt x="164642" y="59842"/>
                  </a:lnTo>
                  <a:lnTo>
                    <a:pt x="163233" y="60794"/>
                  </a:lnTo>
                  <a:lnTo>
                    <a:pt x="162229" y="61036"/>
                  </a:lnTo>
                  <a:lnTo>
                    <a:pt x="160439" y="61036"/>
                  </a:lnTo>
                  <a:lnTo>
                    <a:pt x="160083" y="60934"/>
                  </a:lnTo>
                  <a:lnTo>
                    <a:pt x="159918" y="60807"/>
                  </a:lnTo>
                  <a:lnTo>
                    <a:pt x="159778" y="60667"/>
                  </a:lnTo>
                  <a:lnTo>
                    <a:pt x="159702" y="60363"/>
                  </a:lnTo>
                  <a:lnTo>
                    <a:pt x="159702" y="55880"/>
                  </a:lnTo>
                  <a:lnTo>
                    <a:pt x="160693" y="55880"/>
                  </a:lnTo>
                  <a:lnTo>
                    <a:pt x="161353" y="56095"/>
                  </a:lnTo>
                  <a:lnTo>
                    <a:pt x="162115" y="56845"/>
                  </a:lnTo>
                  <a:lnTo>
                    <a:pt x="162356" y="57594"/>
                  </a:lnTo>
                  <a:lnTo>
                    <a:pt x="162445" y="58635"/>
                  </a:lnTo>
                  <a:lnTo>
                    <a:pt x="162852" y="58635"/>
                  </a:lnTo>
                  <a:lnTo>
                    <a:pt x="162852" y="52603"/>
                  </a:lnTo>
                  <a:lnTo>
                    <a:pt x="162471" y="52603"/>
                  </a:lnTo>
                  <a:lnTo>
                    <a:pt x="162331" y="53594"/>
                  </a:lnTo>
                  <a:lnTo>
                    <a:pt x="162077" y="54292"/>
                  </a:lnTo>
                  <a:lnTo>
                    <a:pt x="161328" y="55079"/>
                  </a:lnTo>
                  <a:lnTo>
                    <a:pt x="160756" y="55283"/>
                  </a:lnTo>
                  <a:lnTo>
                    <a:pt x="159702" y="55283"/>
                  </a:lnTo>
                  <a:lnTo>
                    <a:pt x="159702" y="51041"/>
                  </a:lnTo>
                  <a:lnTo>
                    <a:pt x="159766" y="50698"/>
                  </a:lnTo>
                  <a:lnTo>
                    <a:pt x="159905" y="50546"/>
                  </a:lnTo>
                  <a:lnTo>
                    <a:pt x="160045" y="50444"/>
                  </a:lnTo>
                  <a:lnTo>
                    <a:pt x="160401" y="50368"/>
                  </a:lnTo>
                  <a:lnTo>
                    <a:pt x="162293" y="50368"/>
                  </a:lnTo>
                  <a:lnTo>
                    <a:pt x="163258" y="50571"/>
                  </a:lnTo>
                  <a:lnTo>
                    <a:pt x="163842" y="51066"/>
                  </a:lnTo>
                  <a:lnTo>
                    <a:pt x="164439" y="51485"/>
                  </a:lnTo>
                  <a:lnTo>
                    <a:pt x="164807" y="52260"/>
                  </a:lnTo>
                  <a:lnTo>
                    <a:pt x="164934" y="53301"/>
                  </a:lnTo>
                  <a:lnTo>
                    <a:pt x="165277" y="53301"/>
                  </a:lnTo>
                  <a:lnTo>
                    <a:pt x="165277" y="49720"/>
                  </a:lnTo>
                  <a:lnTo>
                    <a:pt x="155422" y="49720"/>
                  </a:lnTo>
                  <a:lnTo>
                    <a:pt x="155422" y="50177"/>
                  </a:lnTo>
                  <a:lnTo>
                    <a:pt x="156006" y="50177"/>
                  </a:lnTo>
                  <a:lnTo>
                    <a:pt x="156413" y="50292"/>
                  </a:lnTo>
                  <a:lnTo>
                    <a:pt x="156629" y="50495"/>
                  </a:lnTo>
                  <a:lnTo>
                    <a:pt x="156845" y="50736"/>
                  </a:lnTo>
                  <a:lnTo>
                    <a:pt x="156946" y="51269"/>
                  </a:lnTo>
                  <a:lnTo>
                    <a:pt x="156946" y="60312"/>
                  </a:lnTo>
                  <a:lnTo>
                    <a:pt x="156832" y="60744"/>
                  </a:lnTo>
                  <a:lnTo>
                    <a:pt x="156387" y="61163"/>
                  </a:lnTo>
                  <a:lnTo>
                    <a:pt x="155968" y="61290"/>
                  </a:lnTo>
                  <a:lnTo>
                    <a:pt x="155359" y="61315"/>
                  </a:lnTo>
                  <a:lnTo>
                    <a:pt x="155359" y="61760"/>
                  </a:lnTo>
                  <a:lnTo>
                    <a:pt x="165379" y="61760"/>
                  </a:lnTo>
                  <a:lnTo>
                    <a:pt x="166103" y="57962"/>
                  </a:lnTo>
                  <a:close/>
                </a:path>
                <a:path w="376554" h="65404">
                  <a:moveTo>
                    <a:pt x="178587" y="21717"/>
                  </a:moveTo>
                  <a:lnTo>
                    <a:pt x="175488" y="10553"/>
                  </a:lnTo>
                  <a:lnTo>
                    <a:pt x="167652" y="2921"/>
                  </a:lnTo>
                  <a:lnTo>
                    <a:pt x="157086" y="0"/>
                  </a:lnTo>
                  <a:lnTo>
                    <a:pt x="145859" y="2946"/>
                  </a:lnTo>
                  <a:lnTo>
                    <a:pt x="137693" y="11201"/>
                  </a:lnTo>
                  <a:lnTo>
                    <a:pt x="134988" y="21793"/>
                  </a:lnTo>
                  <a:lnTo>
                    <a:pt x="137731" y="32372"/>
                  </a:lnTo>
                  <a:lnTo>
                    <a:pt x="145923" y="40576"/>
                  </a:lnTo>
                  <a:lnTo>
                    <a:pt x="157175" y="43510"/>
                  </a:lnTo>
                  <a:lnTo>
                    <a:pt x="167728" y="40551"/>
                  </a:lnTo>
                  <a:lnTo>
                    <a:pt x="175539" y="32893"/>
                  </a:lnTo>
                  <a:lnTo>
                    <a:pt x="178587" y="21717"/>
                  </a:lnTo>
                  <a:close/>
                </a:path>
                <a:path w="376554" h="65404">
                  <a:moveTo>
                    <a:pt x="178981" y="61290"/>
                  </a:moveTo>
                  <a:lnTo>
                    <a:pt x="178689" y="61290"/>
                  </a:lnTo>
                  <a:lnTo>
                    <a:pt x="178485" y="61239"/>
                  </a:lnTo>
                  <a:lnTo>
                    <a:pt x="178142" y="61010"/>
                  </a:lnTo>
                  <a:lnTo>
                    <a:pt x="177939" y="60794"/>
                  </a:lnTo>
                  <a:lnTo>
                    <a:pt x="177584" y="60248"/>
                  </a:lnTo>
                  <a:lnTo>
                    <a:pt x="174828" y="56172"/>
                  </a:lnTo>
                  <a:lnTo>
                    <a:pt x="174637" y="55880"/>
                  </a:lnTo>
                  <a:lnTo>
                    <a:pt x="175526" y="55600"/>
                  </a:lnTo>
                  <a:lnTo>
                    <a:pt x="176187" y="55257"/>
                  </a:lnTo>
                  <a:lnTo>
                    <a:pt x="177101" y="54241"/>
                  </a:lnTo>
                  <a:lnTo>
                    <a:pt x="177253" y="53797"/>
                  </a:lnTo>
                  <a:lnTo>
                    <a:pt x="177317" y="51828"/>
                  </a:lnTo>
                  <a:lnTo>
                    <a:pt x="176898" y="51041"/>
                  </a:lnTo>
                  <a:lnTo>
                    <a:pt x="175755" y="50342"/>
                  </a:lnTo>
                  <a:lnTo>
                    <a:pt x="175171" y="49974"/>
                  </a:lnTo>
                  <a:lnTo>
                    <a:pt x="174409" y="49834"/>
                  </a:lnTo>
                  <a:lnTo>
                    <a:pt x="174409" y="53797"/>
                  </a:lnTo>
                  <a:lnTo>
                    <a:pt x="174205" y="54483"/>
                  </a:lnTo>
                  <a:lnTo>
                    <a:pt x="173342" y="55359"/>
                  </a:lnTo>
                  <a:lnTo>
                    <a:pt x="172656" y="55549"/>
                  </a:lnTo>
                  <a:lnTo>
                    <a:pt x="171119" y="55549"/>
                  </a:lnTo>
                  <a:lnTo>
                    <a:pt x="171196" y="50698"/>
                  </a:lnTo>
                  <a:lnTo>
                    <a:pt x="171500" y="50419"/>
                  </a:lnTo>
                  <a:lnTo>
                    <a:pt x="171805" y="50342"/>
                  </a:lnTo>
                  <a:lnTo>
                    <a:pt x="172986" y="50342"/>
                  </a:lnTo>
                  <a:lnTo>
                    <a:pt x="173520" y="50546"/>
                  </a:lnTo>
                  <a:lnTo>
                    <a:pt x="174231" y="51409"/>
                  </a:lnTo>
                  <a:lnTo>
                    <a:pt x="174345" y="51828"/>
                  </a:lnTo>
                  <a:lnTo>
                    <a:pt x="174409" y="53797"/>
                  </a:lnTo>
                  <a:lnTo>
                    <a:pt x="174409" y="49834"/>
                  </a:lnTo>
                  <a:lnTo>
                    <a:pt x="173850" y="49720"/>
                  </a:lnTo>
                  <a:lnTo>
                    <a:pt x="166852" y="49720"/>
                  </a:lnTo>
                  <a:lnTo>
                    <a:pt x="166852" y="50177"/>
                  </a:lnTo>
                  <a:lnTo>
                    <a:pt x="167436" y="50203"/>
                  </a:lnTo>
                  <a:lnTo>
                    <a:pt x="167843" y="50317"/>
                  </a:lnTo>
                  <a:lnTo>
                    <a:pt x="168198" y="50698"/>
                  </a:lnTo>
                  <a:lnTo>
                    <a:pt x="168275" y="60693"/>
                  </a:lnTo>
                  <a:lnTo>
                    <a:pt x="167817" y="61163"/>
                  </a:lnTo>
                  <a:lnTo>
                    <a:pt x="167411" y="61290"/>
                  </a:lnTo>
                  <a:lnTo>
                    <a:pt x="166814" y="61290"/>
                  </a:lnTo>
                  <a:lnTo>
                    <a:pt x="166814" y="61760"/>
                  </a:lnTo>
                  <a:lnTo>
                    <a:pt x="172720" y="61760"/>
                  </a:lnTo>
                  <a:lnTo>
                    <a:pt x="172720" y="61290"/>
                  </a:lnTo>
                  <a:lnTo>
                    <a:pt x="172097" y="61264"/>
                  </a:lnTo>
                  <a:lnTo>
                    <a:pt x="171678" y="61163"/>
                  </a:lnTo>
                  <a:lnTo>
                    <a:pt x="171221" y="60693"/>
                  </a:lnTo>
                  <a:lnTo>
                    <a:pt x="171119" y="56172"/>
                  </a:lnTo>
                  <a:lnTo>
                    <a:pt x="171716" y="56172"/>
                  </a:lnTo>
                  <a:lnTo>
                    <a:pt x="175323" y="61760"/>
                  </a:lnTo>
                  <a:lnTo>
                    <a:pt x="178981" y="61760"/>
                  </a:lnTo>
                  <a:lnTo>
                    <a:pt x="178981" y="61290"/>
                  </a:lnTo>
                  <a:close/>
                </a:path>
                <a:path w="376554" h="65404">
                  <a:moveTo>
                    <a:pt x="190220" y="49720"/>
                  </a:moveTo>
                  <a:lnTo>
                    <a:pt x="186524" y="49720"/>
                  </a:lnTo>
                  <a:lnTo>
                    <a:pt x="186524" y="50177"/>
                  </a:lnTo>
                  <a:lnTo>
                    <a:pt x="187032" y="50177"/>
                  </a:lnTo>
                  <a:lnTo>
                    <a:pt x="187337" y="50241"/>
                  </a:lnTo>
                  <a:lnTo>
                    <a:pt x="187794" y="50495"/>
                  </a:lnTo>
                  <a:lnTo>
                    <a:pt x="187896" y="50723"/>
                  </a:lnTo>
                  <a:lnTo>
                    <a:pt x="187896" y="51117"/>
                  </a:lnTo>
                  <a:lnTo>
                    <a:pt x="187858" y="51269"/>
                  </a:lnTo>
                  <a:lnTo>
                    <a:pt x="187629" y="51854"/>
                  </a:lnTo>
                  <a:lnTo>
                    <a:pt x="185343" y="55803"/>
                  </a:lnTo>
                  <a:lnTo>
                    <a:pt x="183121" y="51269"/>
                  </a:lnTo>
                  <a:lnTo>
                    <a:pt x="182994" y="50914"/>
                  </a:lnTo>
                  <a:lnTo>
                    <a:pt x="182981" y="50546"/>
                  </a:lnTo>
                  <a:lnTo>
                    <a:pt x="183070" y="50419"/>
                  </a:lnTo>
                  <a:lnTo>
                    <a:pt x="183400" y="50215"/>
                  </a:lnTo>
                  <a:lnTo>
                    <a:pt x="183654" y="50177"/>
                  </a:lnTo>
                  <a:lnTo>
                    <a:pt x="184289" y="50177"/>
                  </a:lnTo>
                  <a:lnTo>
                    <a:pt x="184289" y="49720"/>
                  </a:lnTo>
                  <a:lnTo>
                    <a:pt x="178663" y="49720"/>
                  </a:lnTo>
                  <a:lnTo>
                    <a:pt x="178663" y="50177"/>
                  </a:lnTo>
                  <a:lnTo>
                    <a:pt x="178981" y="50215"/>
                  </a:lnTo>
                  <a:lnTo>
                    <a:pt x="179247" y="50317"/>
                  </a:lnTo>
                  <a:lnTo>
                    <a:pt x="179666" y="50622"/>
                  </a:lnTo>
                  <a:lnTo>
                    <a:pt x="179908" y="50990"/>
                  </a:lnTo>
                  <a:lnTo>
                    <a:pt x="183108" y="57023"/>
                  </a:lnTo>
                  <a:lnTo>
                    <a:pt x="183108" y="60261"/>
                  </a:lnTo>
                  <a:lnTo>
                    <a:pt x="181597" y="61315"/>
                  </a:lnTo>
                  <a:lnTo>
                    <a:pt x="181597" y="61760"/>
                  </a:lnTo>
                  <a:lnTo>
                    <a:pt x="187375" y="61760"/>
                  </a:lnTo>
                  <a:lnTo>
                    <a:pt x="187375" y="61315"/>
                  </a:lnTo>
                  <a:lnTo>
                    <a:pt x="186778" y="61290"/>
                  </a:lnTo>
                  <a:lnTo>
                    <a:pt x="186359" y="61163"/>
                  </a:lnTo>
                  <a:lnTo>
                    <a:pt x="186156" y="60934"/>
                  </a:lnTo>
                  <a:lnTo>
                    <a:pt x="185953" y="60744"/>
                  </a:lnTo>
                  <a:lnTo>
                    <a:pt x="185839" y="60286"/>
                  </a:lnTo>
                  <a:lnTo>
                    <a:pt x="185839" y="56375"/>
                  </a:lnTo>
                  <a:lnTo>
                    <a:pt x="188760" y="51384"/>
                  </a:lnTo>
                  <a:lnTo>
                    <a:pt x="190220" y="50177"/>
                  </a:lnTo>
                  <a:lnTo>
                    <a:pt x="190220" y="49720"/>
                  </a:lnTo>
                  <a:close/>
                </a:path>
                <a:path w="376554" h="65404">
                  <a:moveTo>
                    <a:pt x="327698" y="58508"/>
                  </a:moveTo>
                  <a:lnTo>
                    <a:pt x="327279" y="58153"/>
                  </a:lnTo>
                  <a:lnTo>
                    <a:pt x="326720" y="58826"/>
                  </a:lnTo>
                  <a:lnTo>
                    <a:pt x="326110" y="59347"/>
                  </a:lnTo>
                  <a:lnTo>
                    <a:pt x="324713" y="60096"/>
                  </a:lnTo>
                  <a:lnTo>
                    <a:pt x="323989" y="60261"/>
                  </a:lnTo>
                  <a:lnTo>
                    <a:pt x="322033" y="60261"/>
                  </a:lnTo>
                  <a:lnTo>
                    <a:pt x="321144" y="59817"/>
                  </a:lnTo>
                  <a:lnTo>
                    <a:pt x="319913" y="58013"/>
                  </a:lnTo>
                  <a:lnTo>
                    <a:pt x="319620" y="56667"/>
                  </a:lnTo>
                  <a:lnTo>
                    <a:pt x="319620" y="52971"/>
                  </a:lnTo>
                  <a:lnTo>
                    <a:pt x="319887" y="51536"/>
                  </a:lnTo>
                  <a:lnTo>
                    <a:pt x="320421" y="50571"/>
                  </a:lnTo>
                  <a:lnTo>
                    <a:pt x="320979" y="49657"/>
                  </a:lnTo>
                  <a:lnTo>
                    <a:pt x="321805" y="49149"/>
                  </a:lnTo>
                  <a:lnTo>
                    <a:pt x="323799" y="49149"/>
                  </a:lnTo>
                  <a:lnTo>
                    <a:pt x="324624" y="49479"/>
                  </a:lnTo>
                  <a:lnTo>
                    <a:pt x="326085" y="50723"/>
                  </a:lnTo>
                  <a:lnTo>
                    <a:pt x="326669" y="51612"/>
                  </a:lnTo>
                  <a:lnTo>
                    <a:pt x="327101" y="52730"/>
                  </a:lnTo>
                  <a:lnTo>
                    <a:pt x="327406" y="52730"/>
                  </a:lnTo>
                  <a:lnTo>
                    <a:pt x="327406" y="48590"/>
                  </a:lnTo>
                  <a:lnTo>
                    <a:pt x="327075" y="48590"/>
                  </a:lnTo>
                  <a:lnTo>
                    <a:pt x="327037" y="48831"/>
                  </a:lnTo>
                  <a:lnTo>
                    <a:pt x="326910" y="49034"/>
                  </a:lnTo>
                  <a:lnTo>
                    <a:pt x="326758" y="49149"/>
                  </a:lnTo>
                  <a:lnTo>
                    <a:pt x="326605" y="49301"/>
                  </a:lnTo>
                  <a:lnTo>
                    <a:pt x="326415" y="49352"/>
                  </a:lnTo>
                  <a:lnTo>
                    <a:pt x="326059" y="49352"/>
                  </a:lnTo>
                  <a:lnTo>
                    <a:pt x="325615" y="49225"/>
                  </a:lnTo>
                  <a:lnTo>
                    <a:pt x="324904" y="48958"/>
                  </a:lnTo>
                  <a:lnTo>
                    <a:pt x="324142" y="48704"/>
                  </a:lnTo>
                  <a:lnTo>
                    <a:pt x="323443" y="48590"/>
                  </a:lnTo>
                  <a:lnTo>
                    <a:pt x="320941" y="48590"/>
                  </a:lnTo>
                  <a:lnTo>
                    <a:pt x="319455" y="49149"/>
                  </a:lnTo>
                  <a:lnTo>
                    <a:pt x="317182" y="51536"/>
                  </a:lnTo>
                  <a:lnTo>
                    <a:pt x="316598" y="53098"/>
                  </a:lnTo>
                  <a:lnTo>
                    <a:pt x="316598" y="56769"/>
                  </a:lnTo>
                  <a:lnTo>
                    <a:pt x="317182" y="58280"/>
                  </a:lnTo>
                  <a:lnTo>
                    <a:pt x="319481" y="60591"/>
                  </a:lnTo>
                  <a:lnTo>
                    <a:pt x="320941" y="61163"/>
                  </a:lnTo>
                  <a:lnTo>
                    <a:pt x="323723" y="61163"/>
                  </a:lnTo>
                  <a:lnTo>
                    <a:pt x="324675" y="60934"/>
                  </a:lnTo>
                  <a:lnTo>
                    <a:pt x="326377" y="60020"/>
                  </a:lnTo>
                  <a:lnTo>
                    <a:pt x="327126" y="59397"/>
                  </a:lnTo>
                  <a:lnTo>
                    <a:pt x="327698" y="58508"/>
                  </a:lnTo>
                  <a:close/>
                </a:path>
                <a:path w="376554" h="65404">
                  <a:moveTo>
                    <a:pt x="339661" y="56794"/>
                  </a:moveTo>
                  <a:lnTo>
                    <a:pt x="339204" y="56794"/>
                  </a:lnTo>
                  <a:lnTo>
                    <a:pt x="338747" y="58064"/>
                  </a:lnTo>
                  <a:lnTo>
                    <a:pt x="338175" y="58953"/>
                  </a:lnTo>
                  <a:lnTo>
                    <a:pt x="337527" y="59448"/>
                  </a:lnTo>
                  <a:lnTo>
                    <a:pt x="336867" y="59893"/>
                  </a:lnTo>
                  <a:lnTo>
                    <a:pt x="335876" y="60147"/>
                  </a:lnTo>
                  <a:lnTo>
                    <a:pt x="333908" y="60147"/>
                  </a:lnTo>
                  <a:lnTo>
                    <a:pt x="333502" y="60071"/>
                  </a:lnTo>
                  <a:lnTo>
                    <a:pt x="333133" y="59766"/>
                  </a:lnTo>
                  <a:lnTo>
                    <a:pt x="333032" y="59372"/>
                  </a:lnTo>
                  <a:lnTo>
                    <a:pt x="333032" y="50215"/>
                  </a:lnTo>
                  <a:lnTo>
                    <a:pt x="333159" y="49796"/>
                  </a:lnTo>
                  <a:lnTo>
                    <a:pt x="333400" y="49631"/>
                  </a:lnTo>
                  <a:lnTo>
                    <a:pt x="333629" y="49403"/>
                  </a:lnTo>
                  <a:lnTo>
                    <a:pt x="334124" y="49301"/>
                  </a:lnTo>
                  <a:lnTo>
                    <a:pt x="334835" y="49276"/>
                  </a:lnTo>
                  <a:lnTo>
                    <a:pt x="334835" y="48856"/>
                  </a:lnTo>
                  <a:lnTo>
                    <a:pt x="328688" y="48856"/>
                  </a:lnTo>
                  <a:lnTo>
                    <a:pt x="328688" y="49301"/>
                  </a:lnTo>
                  <a:lnTo>
                    <a:pt x="329311" y="49326"/>
                  </a:lnTo>
                  <a:lnTo>
                    <a:pt x="329704" y="49453"/>
                  </a:lnTo>
                  <a:lnTo>
                    <a:pt x="329946" y="49720"/>
                  </a:lnTo>
                  <a:lnTo>
                    <a:pt x="330174" y="49923"/>
                  </a:lnTo>
                  <a:lnTo>
                    <a:pt x="330301" y="50317"/>
                  </a:lnTo>
                  <a:lnTo>
                    <a:pt x="330301" y="59372"/>
                  </a:lnTo>
                  <a:lnTo>
                    <a:pt x="330174" y="59791"/>
                  </a:lnTo>
                  <a:lnTo>
                    <a:pt x="329704" y="60261"/>
                  </a:lnTo>
                  <a:lnTo>
                    <a:pt x="329272" y="60413"/>
                  </a:lnTo>
                  <a:lnTo>
                    <a:pt x="328688" y="60439"/>
                  </a:lnTo>
                  <a:lnTo>
                    <a:pt x="328688" y="60883"/>
                  </a:lnTo>
                  <a:lnTo>
                    <a:pt x="338988" y="60883"/>
                  </a:lnTo>
                  <a:lnTo>
                    <a:pt x="339661" y="56794"/>
                  </a:lnTo>
                  <a:close/>
                </a:path>
                <a:path w="376554" h="65404">
                  <a:moveTo>
                    <a:pt x="350774" y="57111"/>
                  </a:moveTo>
                  <a:lnTo>
                    <a:pt x="350316" y="57111"/>
                  </a:lnTo>
                  <a:lnTo>
                    <a:pt x="349885" y="58204"/>
                  </a:lnTo>
                  <a:lnTo>
                    <a:pt x="349313" y="58978"/>
                  </a:lnTo>
                  <a:lnTo>
                    <a:pt x="347916" y="59918"/>
                  </a:lnTo>
                  <a:lnTo>
                    <a:pt x="346900" y="60147"/>
                  </a:lnTo>
                  <a:lnTo>
                    <a:pt x="345097" y="60147"/>
                  </a:lnTo>
                  <a:lnTo>
                    <a:pt x="344754" y="60071"/>
                  </a:lnTo>
                  <a:lnTo>
                    <a:pt x="344449" y="59791"/>
                  </a:lnTo>
                  <a:lnTo>
                    <a:pt x="344360" y="59499"/>
                  </a:lnTo>
                  <a:lnTo>
                    <a:pt x="344360" y="55003"/>
                  </a:lnTo>
                  <a:lnTo>
                    <a:pt x="345363" y="55003"/>
                  </a:lnTo>
                  <a:lnTo>
                    <a:pt x="346011" y="55206"/>
                  </a:lnTo>
                  <a:lnTo>
                    <a:pt x="346798" y="56032"/>
                  </a:lnTo>
                  <a:lnTo>
                    <a:pt x="347027" y="56718"/>
                  </a:lnTo>
                  <a:lnTo>
                    <a:pt x="347116" y="57759"/>
                  </a:lnTo>
                  <a:lnTo>
                    <a:pt x="347522" y="57759"/>
                  </a:lnTo>
                  <a:lnTo>
                    <a:pt x="347522" y="51765"/>
                  </a:lnTo>
                  <a:lnTo>
                    <a:pt x="347154" y="51765"/>
                  </a:lnTo>
                  <a:lnTo>
                    <a:pt x="347014" y="52730"/>
                  </a:lnTo>
                  <a:lnTo>
                    <a:pt x="346748" y="53416"/>
                  </a:lnTo>
                  <a:lnTo>
                    <a:pt x="346011" y="54190"/>
                  </a:lnTo>
                  <a:lnTo>
                    <a:pt x="345427" y="54394"/>
                  </a:lnTo>
                  <a:lnTo>
                    <a:pt x="344360" y="54394"/>
                  </a:lnTo>
                  <a:lnTo>
                    <a:pt x="344360" y="50152"/>
                  </a:lnTo>
                  <a:lnTo>
                    <a:pt x="344436" y="49847"/>
                  </a:lnTo>
                  <a:lnTo>
                    <a:pt x="344576" y="49720"/>
                  </a:lnTo>
                  <a:lnTo>
                    <a:pt x="344716" y="49555"/>
                  </a:lnTo>
                  <a:lnTo>
                    <a:pt x="345071" y="49479"/>
                  </a:lnTo>
                  <a:lnTo>
                    <a:pt x="346976" y="49479"/>
                  </a:lnTo>
                  <a:lnTo>
                    <a:pt x="347929" y="49720"/>
                  </a:lnTo>
                  <a:lnTo>
                    <a:pt x="348513" y="50177"/>
                  </a:lnTo>
                  <a:lnTo>
                    <a:pt x="349123" y="50622"/>
                  </a:lnTo>
                  <a:lnTo>
                    <a:pt x="349465" y="51358"/>
                  </a:lnTo>
                  <a:lnTo>
                    <a:pt x="349592" y="52425"/>
                  </a:lnTo>
                  <a:lnTo>
                    <a:pt x="349948" y="52425"/>
                  </a:lnTo>
                  <a:lnTo>
                    <a:pt x="349948" y="48856"/>
                  </a:lnTo>
                  <a:lnTo>
                    <a:pt x="340106" y="48856"/>
                  </a:lnTo>
                  <a:lnTo>
                    <a:pt x="340106" y="49301"/>
                  </a:lnTo>
                  <a:lnTo>
                    <a:pt x="340690" y="49301"/>
                  </a:lnTo>
                  <a:lnTo>
                    <a:pt x="341096" y="49428"/>
                  </a:lnTo>
                  <a:lnTo>
                    <a:pt x="341312" y="49682"/>
                  </a:lnTo>
                  <a:lnTo>
                    <a:pt x="341515" y="49872"/>
                  </a:lnTo>
                  <a:lnTo>
                    <a:pt x="341604" y="50368"/>
                  </a:lnTo>
                  <a:lnTo>
                    <a:pt x="341604" y="59474"/>
                  </a:lnTo>
                  <a:lnTo>
                    <a:pt x="341515" y="59867"/>
                  </a:lnTo>
                  <a:lnTo>
                    <a:pt x="341058" y="60312"/>
                  </a:lnTo>
                  <a:lnTo>
                    <a:pt x="340626" y="60439"/>
                  </a:lnTo>
                  <a:lnTo>
                    <a:pt x="340017" y="60439"/>
                  </a:lnTo>
                  <a:lnTo>
                    <a:pt x="340017" y="60883"/>
                  </a:lnTo>
                  <a:lnTo>
                    <a:pt x="350037" y="60883"/>
                  </a:lnTo>
                  <a:lnTo>
                    <a:pt x="350774" y="57111"/>
                  </a:lnTo>
                  <a:close/>
                </a:path>
                <a:path w="376554" h="65404">
                  <a:moveTo>
                    <a:pt x="363461" y="60413"/>
                  </a:moveTo>
                  <a:lnTo>
                    <a:pt x="362991" y="60388"/>
                  </a:lnTo>
                  <a:lnTo>
                    <a:pt x="362559" y="59918"/>
                  </a:lnTo>
                  <a:lnTo>
                    <a:pt x="361403" y="57391"/>
                  </a:lnTo>
                  <a:lnTo>
                    <a:pt x="361073" y="56642"/>
                  </a:lnTo>
                  <a:lnTo>
                    <a:pt x="359067" y="52133"/>
                  </a:lnTo>
                  <a:lnTo>
                    <a:pt x="358190" y="50165"/>
                  </a:lnTo>
                  <a:lnTo>
                    <a:pt x="358190" y="56642"/>
                  </a:lnTo>
                  <a:lnTo>
                    <a:pt x="354203" y="56642"/>
                  </a:lnTo>
                  <a:lnTo>
                    <a:pt x="356222" y="52133"/>
                  </a:lnTo>
                  <a:lnTo>
                    <a:pt x="358190" y="56642"/>
                  </a:lnTo>
                  <a:lnTo>
                    <a:pt x="358190" y="50165"/>
                  </a:lnTo>
                  <a:lnTo>
                    <a:pt x="357492" y="48590"/>
                  </a:lnTo>
                  <a:lnTo>
                    <a:pt x="356997" y="48590"/>
                  </a:lnTo>
                  <a:lnTo>
                    <a:pt x="352310" y="59055"/>
                  </a:lnTo>
                  <a:lnTo>
                    <a:pt x="352107" y="59474"/>
                  </a:lnTo>
                  <a:lnTo>
                    <a:pt x="351891" y="59817"/>
                  </a:lnTo>
                  <a:lnTo>
                    <a:pt x="351383" y="60286"/>
                  </a:lnTo>
                  <a:lnTo>
                    <a:pt x="351104" y="60413"/>
                  </a:lnTo>
                  <a:lnTo>
                    <a:pt x="350786" y="60413"/>
                  </a:lnTo>
                  <a:lnTo>
                    <a:pt x="350786" y="60883"/>
                  </a:lnTo>
                  <a:lnTo>
                    <a:pt x="354279" y="60883"/>
                  </a:lnTo>
                  <a:lnTo>
                    <a:pt x="354279" y="60413"/>
                  </a:lnTo>
                  <a:lnTo>
                    <a:pt x="353720" y="60413"/>
                  </a:lnTo>
                  <a:lnTo>
                    <a:pt x="353453" y="60337"/>
                  </a:lnTo>
                  <a:lnTo>
                    <a:pt x="353085" y="60045"/>
                  </a:lnTo>
                  <a:lnTo>
                    <a:pt x="353148" y="58902"/>
                  </a:lnTo>
                  <a:lnTo>
                    <a:pt x="353847" y="57391"/>
                  </a:lnTo>
                  <a:lnTo>
                    <a:pt x="358521" y="57391"/>
                  </a:lnTo>
                  <a:lnTo>
                    <a:pt x="359206" y="58902"/>
                  </a:lnTo>
                  <a:lnTo>
                    <a:pt x="359295" y="60096"/>
                  </a:lnTo>
                  <a:lnTo>
                    <a:pt x="358825" y="60337"/>
                  </a:lnTo>
                  <a:lnTo>
                    <a:pt x="358470" y="60388"/>
                  </a:lnTo>
                  <a:lnTo>
                    <a:pt x="357987" y="60413"/>
                  </a:lnTo>
                  <a:lnTo>
                    <a:pt x="357987" y="60883"/>
                  </a:lnTo>
                  <a:lnTo>
                    <a:pt x="363461" y="60883"/>
                  </a:lnTo>
                  <a:lnTo>
                    <a:pt x="363461" y="60413"/>
                  </a:lnTo>
                  <a:close/>
                </a:path>
                <a:path w="376554" h="65404">
                  <a:moveTo>
                    <a:pt x="365366" y="21717"/>
                  </a:moveTo>
                  <a:lnTo>
                    <a:pt x="362280" y="10553"/>
                  </a:lnTo>
                  <a:lnTo>
                    <a:pt x="354431" y="2921"/>
                  </a:lnTo>
                  <a:lnTo>
                    <a:pt x="343877" y="0"/>
                  </a:lnTo>
                  <a:lnTo>
                    <a:pt x="332638" y="2946"/>
                  </a:lnTo>
                  <a:lnTo>
                    <a:pt x="324472" y="11201"/>
                  </a:lnTo>
                  <a:lnTo>
                    <a:pt x="321767" y="21793"/>
                  </a:lnTo>
                  <a:lnTo>
                    <a:pt x="324510" y="32372"/>
                  </a:lnTo>
                  <a:lnTo>
                    <a:pt x="332701" y="40576"/>
                  </a:lnTo>
                  <a:lnTo>
                    <a:pt x="343941" y="43510"/>
                  </a:lnTo>
                  <a:lnTo>
                    <a:pt x="354495" y="40551"/>
                  </a:lnTo>
                  <a:lnTo>
                    <a:pt x="362305" y="32893"/>
                  </a:lnTo>
                  <a:lnTo>
                    <a:pt x="365366" y="21717"/>
                  </a:lnTo>
                  <a:close/>
                </a:path>
                <a:path w="376554" h="65404">
                  <a:moveTo>
                    <a:pt x="376021" y="60439"/>
                  </a:moveTo>
                  <a:lnTo>
                    <a:pt x="375716" y="60439"/>
                  </a:lnTo>
                  <a:lnTo>
                    <a:pt x="375513" y="60363"/>
                  </a:lnTo>
                  <a:lnTo>
                    <a:pt x="375183" y="60121"/>
                  </a:lnTo>
                  <a:lnTo>
                    <a:pt x="374916" y="59817"/>
                  </a:lnTo>
                  <a:lnTo>
                    <a:pt x="371881" y="55308"/>
                  </a:lnTo>
                  <a:lnTo>
                    <a:pt x="371678" y="55003"/>
                  </a:lnTo>
                  <a:lnTo>
                    <a:pt x="372567" y="54762"/>
                  </a:lnTo>
                  <a:lnTo>
                    <a:pt x="374357" y="50965"/>
                  </a:lnTo>
                  <a:lnTo>
                    <a:pt x="373926" y="50152"/>
                  </a:lnTo>
                  <a:lnTo>
                    <a:pt x="372783" y="49479"/>
                  </a:lnTo>
                  <a:lnTo>
                    <a:pt x="372211" y="49110"/>
                  </a:lnTo>
                  <a:lnTo>
                    <a:pt x="371462" y="48971"/>
                  </a:lnTo>
                  <a:lnTo>
                    <a:pt x="371462" y="52946"/>
                  </a:lnTo>
                  <a:lnTo>
                    <a:pt x="371233" y="53619"/>
                  </a:lnTo>
                  <a:lnTo>
                    <a:pt x="370370" y="54483"/>
                  </a:lnTo>
                  <a:lnTo>
                    <a:pt x="369697" y="54711"/>
                  </a:lnTo>
                  <a:lnTo>
                    <a:pt x="368160" y="54711"/>
                  </a:lnTo>
                  <a:lnTo>
                    <a:pt x="368236" y="49847"/>
                  </a:lnTo>
                  <a:lnTo>
                    <a:pt x="368528" y="49555"/>
                  </a:lnTo>
                  <a:lnTo>
                    <a:pt x="368846" y="49479"/>
                  </a:lnTo>
                  <a:lnTo>
                    <a:pt x="370039" y="49479"/>
                  </a:lnTo>
                  <a:lnTo>
                    <a:pt x="370547" y="49720"/>
                  </a:lnTo>
                  <a:lnTo>
                    <a:pt x="371271" y="50520"/>
                  </a:lnTo>
                  <a:lnTo>
                    <a:pt x="371398" y="50965"/>
                  </a:lnTo>
                  <a:lnTo>
                    <a:pt x="371462" y="52946"/>
                  </a:lnTo>
                  <a:lnTo>
                    <a:pt x="371462" y="48971"/>
                  </a:lnTo>
                  <a:lnTo>
                    <a:pt x="370903" y="48856"/>
                  </a:lnTo>
                  <a:lnTo>
                    <a:pt x="363893" y="48856"/>
                  </a:lnTo>
                  <a:lnTo>
                    <a:pt x="363893" y="49301"/>
                  </a:lnTo>
                  <a:lnTo>
                    <a:pt x="364477" y="49326"/>
                  </a:lnTo>
                  <a:lnTo>
                    <a:pt x="364871" y="49453"/>
                  </a:lnTo>
                  <a:lnTo>
                    <a:pt x="365239" y="49847"/>
                  </a:lnTo>
                  <a:lnTo>
                    <a:pt x="365302" y="59817"/>
                  </a:lnTo>
                  <a:lnTo>
                    <a:pt x="364845" y="60286"/>
                  </a:lnTo>
                  <a:lnTo>
                    <a:pt x="364439" y="60413"/>
                  </a:lnTo>
                  <a:lnTo>
                    <a:pt x="363855" y="60439"/>
                  </a:lnTo>
                  <a:lnTo>
                    <a:pt x="363855" y="60883"/>
                  </a:lnTo>
                  <a:lnTo>
                    <a:pt x="369747" y="60883"/>
                  </a:lnTo>
                  <a:lnTo>
                    <a:pt x="369747" y="60439"/>
                  </a:lnTo>
                  <a:lnTo>
                    <a:pt x="369138" y="60413"/>
                  </a:lnTo>
                  <a:lnTo>
                    <a:pt x="368706" y="60286"/>
                  </a:lnTo>
                  <a:lnTo>
                    <a:pt x="368274" y="59817"/>
                  </a:lnTo>
                  <a:lnTo>
                    <a:pt x="368160" y="55308"/>
                  </a:lnTo>
                  <a:lnTo>
                    <a:pt x="368757" y="55308"/>
                  </a:lnTo>
                  <a:lnTo>
                    <a:pt x="372351" y="60883"/>
                  </a:lnTo>
                  <a:lnTo>
                    <a:pt x="376021" y="60883"/>
                  </a:lnTo>
                  <a:lnTo>
                    <a:pt x="376021" y="604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346066" y="4722965"/>
              <a:ext cx="20320" cy="35560"/>
            </a:xfrm>
            <a:custGeom>
              <a:avLst/>
              <a:gdLst/>
              <a:ahLst/>
              <a:cxnLst/>
              <a:rect l="l" t="t" r="r" b="b"/>
              <a:pathLst>
                <a:path w="20320" h="35560">
                  <a:moveTo>
                    <a:pt x="19913" y="0"/>
                  </a:moveTo>
                  <a:lnTo>
                    <a:pt x="0" y="0"/>
                  </a:lnTo>
                  <a:lnTo>
                    <a:pt x="0" y="35420"/>
                  </a:lnTo>
                  <a:lnTo>
                    <a:pt x="19913" y="35420"/>
                  </a:lnTo>
                  <a:lnTo>
                    <a:pt x="1991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013796" y="3916426"/>
              <a:ext cx="398780" cy="162560"/>
            </a:xfrm>
            <a:custGeom>
              <a:avLst/>
              <a:gdLst/>
              <a:ahLst/>
              <a:cxnLst/>
              <a:rect l="l" t="t" r="r" b="b"/>
              <a:pathLst>
                <a:path w="398779" h="162560">
                  <a:moveTo>
                    <a:pt x="398487" y="0"/>
                  </a:moveTo>
                  <a:lnTo>
                    <a:pt x="0" y="0"/>
                  </a:lnTo>
                  <a:lnTo>
                    <a:pt x="0" y="162407"/>
                  </a:lnTo>
                  <a:lnTo>
                    <a:pt x="398487" y="162407"/>
                  </a:lnTo>
                  <a:lnTo>
                    <a:pt x="398487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046308" y="4107078"/>
              <a:ext cx="323215" cy="34290"/>
            </a:xfrm>
            <a:custGeom>
              <a:avLst/>
              <a:gdLst/>
              <a:ahLst/>
              <a:cxnLst/>
              <a:rect l="l" t="t" r="r" b="b"/>
              <a:pathLst>
                <a:path w="323214" h="34289">
                  <a:moveTo>
                    <a:pt x="33540" y="16954"/>
                  </a:moveTo>
                  <a:lnTo>
                    <a:pt x="31153" y="8242"/>
                  </a:lnTo>
                  <a:lnTo>
                    <a:pt x="25120" y="2286"/>
                  </a:lnTo>
                  <a:lnTo>
                    <a:pt x="16992" y="0"/>
                  </a:lnTo>
                  <a:lnTo>
                    <a:pt x="8356" y="2298"/>
                  </a:lnTo>
                  <a:lnTo>
                    <a:pt x="2070" y="8737"/>
                  </a:lnTo>
                  <a:lnTo>
                    <a:pt x="0" y="17005"/>
                  </a:lnTo>
                  <a:lnTo>
                    <a:pt x="2108" y="25273"/>
                  </a:lnTo>
                  <a:lnTo>
                    <a:pt x="8407" y="31686"/>
                  </a:lnTo>
                  <a:lnTo>
                    <a:pt x="17056" y="33959"/>
                  </a:lnTo>
                  <a:lnTo>
                    <a:pt x="25171" y="31648"/>
                  </a:lnTo>
                  <a:lnTo>
                    <a:pt x="31178" y="25666"/>
                  </a:lnTo>
                  <a:lnTo>
                    <a:pt x="33540" y="16954"/>
                  </a:lnTo>
                  <a:close/>
                </a:path>
                <a:path w="323214" h="34289">
                  <a:moveTo>
                    <a:pt x="323024" y="16954"/>
                  </a:moveTo>
                  <a:lnTo>
                    <a:pt x="320649" y="8242"/>
                  </a:lnTo>
                  <a:lnTo>
                    <a:pt x="314617" y="2286"/>
                  </a:lnTo>
                  <a:lnTo>
                    <a:pt x="306489" y="0"/>
                  </a:lnTo>
                  <a:lnTo>
                    <a:pt x="297853" y="2298"/>
                  </a:lnTo>
                  <a:lnTo>
                    <a:pt x="291566" y="8737"/>
                  </a:lnTo>
                  <a:lnTo>
                    <a:pt x="289496" y="17005"/>
                  </a:lnTo>
                  <a:lnTo>
                    <a:pt x="291604" y="25273"/>
                  </a:lnTo>
                  <a:lnTo>
                    <a:pt x="297903" y="31686"/>
                  </a:lnTo>
                  <a:lnTo>
                    <a:pt x="306552" y="33959"/>
                  </a:lnTo>
                  <a:lnTo>
                    <a:pt x="314667" y="31648"/>
                  </a:lnTo>
                  <a:lnTo>
                    <a:pt x="320675" y="25666"/>
                  </a:lnTo>
                  <a:lnTo>
                    <a:pt x="323024" y="169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092409" y="4107319"/>
              <a:ext cx="229235" cy="34290"/>
            </a:xfrm>
            <a:custGeom>
              <a:avLst/>
              <a:gdLst/>
              <a:ahLst/>
              <a:cxnLst/>
              <a:rect l="l" t="t" r="r" b="b"/>
              <a:pathLst>
                <a:path w="229235" h="34289">
                  <a:moveTo>
                    <a:pt x="38150" y="34124"/>
                  </a:moveTo>
                  <a:lnTo>
                    <a:pt x="19088" y="0"/>
                  </a:lnTo>
                  <a:lnTo>
                    <a:pt x="0" y="34124"/>
                  </a:lnTo>
                  <a:lnTo>
                    <a:pt x="38150" y="34124"/>
                  </a:lnTo>
                  <a:close/>
                </a:path>
                <a:path w="229235" h="34289">
                  <a:moveTo>
                    <a:pt x="228688" y="203"/>
                  </a:moveTo>
                  <a:lnTo>
                    <a:pt x="190550" y="203"/>
                  </a:lnTo>
                  <a:lnTo>
                    <a:pt x="209626" y="34124"/>
                  </a:lnTo>
                  <a:lnTo>
                    <a:pt x="228688" y="203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034967" y="4850333"/>
              <a:ext cx="19685" cy="96520"/>
            </a:xfrm>
            <a:custGeom>
              <a:avLst/>
              <a:gdLst/>
              <a:ahLst/>
              <a:cxnLst/>
              <a:rect l="l" t="t" r="r" b="b"/>
              <a:pathLst>
                <a:path w="19685" h="96520">
                  <a:moveTo>
                    <a:pt x="19088" y="0"/>
                  </a:moveTo>
                  <a:lnTo>
                    <a:pt x="0" y="0"/>
                  </a:lnTo>
                  <a:lnTo>
                    <a:pt x="0" y="96126"/>
                  </a:lnTo>
                  <a:lnTo>
                    <a:pt x="19088" y="96126"/>
                  </a:lnTo>
                  <a:lnTo>
                    <a:pt x="190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034967" y="4850333"/>
              <a:ext cx="19685" cy="96520"/>
            </a:xfrm>
            <a:custGeom>
              <a:avLst/>
              <a:gdLst/>
              <a:ahLst/>
              <a:cxnLst/>
              <a:rect l="l" t="t" r="r" b="b"/>
              <a:pathLst>
                <a:path w="19685" h="96520">
                  <a:moveTo>
                    <a:pt x="0" y="0"/>
                  </a:moveTo>
                  <a:lnTo>
                    <a:pt x="19088" y="0"/>
                  </a:lnTo>
                  <a:lnTo>
                    <a:pt x="19088" y="96126"/>
                  </a:lnTo>
                  <a:lnTo>
                    <a:pt x="0" y="9612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254042" y="4825326"/>
              <a:ext cx="155575" cy="73660"/>
            </a:xfrm>
            <a:custGeom>
              <a:avLst/>
              <a:gdLst/>
              <a:ahLst/>
              <a:cxnLst/>
              <a:rect l="l" t="t" r="r" b="b"/>
              <a:pathLst>
                <a:path w="155575" h="73660">
                  <a:moveTo>
                    <a:pt x="15925" y="56756"/>
                  </a:moveTo>
                  <a:lnTo>
                    <a:pt x="203" y="56756"/>
                  </a:lnTo>
                  <a:lnTo>
                    <a:pt x="203" y="73075"/>
                  </a:lnTo>
                  <a:lnTo>
                    <a:pt x="15925" y="73075"/>
                  </a:lnTo>
                  <a:lnTo>
                    <a:pt x="15925" y="56756"/>
                  </a:lnTo>
                  <a:close/>
                </a:path>
                <a:path w="155575" h="73660">
                  <a:moveTo>
                    <a:pt x="15925" y="23723"/>
                  </a:moveTo>
                  <a:lnTo>
                    <a:pt x="15722" y="23723"/>
                  </a:lnTo>
                  <a:lnTo>
                    <a:pt x="203" y="23723"/>
                  </a:lnTo>
                  <a:lnTo>
                    <a:pt x="0" y="23723"/>
                  </a:lnTo>
                  <a:lnTo>
                    <a:pt x="0" y="40017"/>
                  </a:lnTo>
                  <a:lnTo>
                    <a:pt x="203" y="40017"/>
                  </a:lnTo>
                  <a:lnTo>
                    <a:pt x="15722" y="40017"/>
                  </a:lnTo>
                  <a:lnTo>
                    <a:pt x="15925" y="40017"/>
                  </a:lnTo>
                  <a:lnTo>
                    <a:pt x="15925" y="23723"/>
                  </a:lnTo>
                  <a:close/>
                </a:path>
                <a:path w="155575" h="73660">
                  <a:moveTo>
                    <a:pt x="68110" y="7416"/>
                  </a:moveTo>
                  <a:lnTo>
                    <a:pt x="65798" y="7416"/>
                  </a:lnTo>
                  <a:lnTo>
                    <a:pt x="66446" y="4597"/>
                  </a:lnTo>
                  <a:lnTo>
                    <a:pt x="64350" y="5245"/>
                  </a:lnTo>
                  <a:lnTo>
                    <a:pt x="63931" y="7416"/>
                  </a:lnTo>
                  <a:lnTo>
                    <a:pt x="61823" y="7416"/>
                  </a:lnTo>
                  <a:lnTo>
                    <a:pt x="61620" y="8940"/>
                  </a:lnTo>
                  <a:lnTo>
                    <a:pt x="63512" y="8940"/>
                  </a:lnTo>
                  <a:lnTo>
                    <a:pt x="62039" y="16548"/>
                  </a:lnTo>
                  <a:lnTo>
                    <a:pt x="63296" y="17843"/>
                  </a:lnTo>
                  <a:lnTo>
                    <a:pt x="65798" y="17843"/>
                  </a:lnTo>
                  <a:lnTo>
                    <a:pt x="66243" y="16357"/>
                  </a:lnTo>
                  <a:lnTo>
                    <a:pt x="64147" y="15875"/>
                  </a:lnTo>
                  <a:lnTo>
                    <a:pt x="65392" y="8940"/>
                  </a:lnTo>
                  <a:lnTo>
                    <a:pt x="67691" y="8940"/>
                  </a:lnTo>
                  <a:lnTo>
                    <a:pt x="68110" y="7416"/>
                  </a:lnTo>
                  <a:close/>
                </a:path>
                <a:path w="155575" h="73660">
                  <a:moveTo>
                    <a:pt x="74193" y="9156"/>
                  </a:moveTo>
                  <a:lnTo>
                    <a:pt x="72720" y="9156"/>
                  </a:lnTo>
                  <a:lnTo>
                    <a:pt x="72720" y="10058"/>
                  </a:lnTo>
                  <a:lnTo>
                    <a:pt x="71462" y="10248"/>
                  </a:lnTo>
                  <a:lnTo>
                    <a:pt x="72313" y="10668"/>
                  </a:lnTo>
                  <a:lnTo>
                    <a:pt x="72504" y="13728"/>
                  </a:lnTo>
                  <a:lnTo>
                    <a:pt x="70218" y="15036"/>
                  </a:lnTo>
                  <a:lnTo>
                    <a:pt x="68961" y="13055"/>
                  </a:lnTo>
                  <a:lnTo>
                    <a:pt x="69392" y="10452"/>
                  </a:lnTo>
                  <a:lnTo>
                    <a:pt x="72504" y="10058"/>
                  </a:lnTo>
                  <a:lnTo>
                    <a:pt x="70853" y="8940"/>
                  </a:lnTo>
                  <a:lnTo>
                    <a:pt x="68110" y="10058"/>
                  </a:lnTo>
                  <a:lnTo>
                    <a:pt x="67691" y="14363"/>
                  </a:lnTo>
                  <a:lnTo>
                    <a:pt x="69799" y="16103"/>
                  </a:lnTo>
                  <a:lnTo>
                    <a:pt x="72720" y="15684"/>
                  </a:lnTo>
                  <a:lnTo>
                    <a:pt x="72720" y="16776"/>
                  </a:lnTo>
                  <a:lnTo>
                    <a:pt x="72504" y="16776"/>
                  </a:lnTo>
                  <a:lnTo>
                    <a:pt x="72504" y="17195"/>
                  </a:lnTo>
                  <a:lnTo>
                    <a:pt x="72313" y="17195"/>
                  </a:lnTo>
                  <a:lnTo>
                    <a:pt x="72313" y="17614"/>
                  </a:lnTo>
                  <a:lnTo>
                    <a:pt x="71462" y="17843"/>
                  </a:lnTo>
                  <a:lnTo>
                    <a:pt x="71462" y="18059"/>
                  </a:lnTo>
                  <a:lnTo>
                    <a:pt x="70218" y="18059"/>
                  </a:lnTo>
                  <a:lnTo>
                    <a:pt x="70218" y="17843"/>
                  </a:lnTo>
                  <a:lnTo>
                    <a:pt x="69799" y="17843"/>
                  </a:lnTo>
                  <a:lnTo>
                    <a:pt x="69392" y="16776"/>
                  </a:lnTo>
                  <a:lnTo>
                    <a:pt x="67906" y="16776"/>
                  </a:lnTo>
                  <a:lnTo>
                    <a:pt x="67906" y="17195"/>
                  </a:lnTo>
                  <a:lnTo>
                    <a:pt x="68110" y="17195"/>
                  </a:lnTo>
                  <a:lnTo>
                    <a:pt x="68110" y="18059"/>
                  </a:lnTo>
                  <a:lnTo>
                    <a:pt x="68338" y="18059"/>
                  </a:lnTo>
                  <a:lnTo>
                    <a:pt x="68338" y="18516"/>
                  </a:lnTo>
                  <a:lnTo>
                    <a:pt x="68745" y="18516"/>
                  </a:lnTo>
                  <a:lnTo>
                    <a:pt x="68745" y="18707"/>
                  </a:lnTo>
                  <a:lnTo>
                    <a:pt x="69176" y="18707"/>
                  </a:lnTo>
                  <a:lnTo>
                    <a:pt x="69176" y="18935"/>
                  </a:lnTo>
                  <a:lnTo>
                    <a:pt x="72504" y="18935"/>
                  </a:lnTo>
                  <a:lnTo>
                    <a:pt x="72504" y="18707"/>
                  </a:lnTo>
                  <a:lnTo>
                    <a:pt x="73558" y="18288"/>
                  </a:lnTo>
                  <a:lnTo>
                    <a:pt x="73787" y="17195"/>
                  </a:lnTo>
                  <a:lnTo>
                    <a:pt x="73990" y="17195"/>
                  </a:lnTo>
                  <a:lnTo>
                    <a:pt x="73990" y="15659"/>
                  </a:lnTo>
                  <a:lnTo>
                    <a:pt x="74193" y="15659"/>
                  </a:lnTo>
                  <a:lnTo>
                    <a:pt x="74193" y="15455"/>
                  </a:lnTo>
                  <a:lnTo>
                    <a:pt x="74193" y="9156"/>
                  </a:lnTo>
                  <a:close/>
                </a:path>
                <a:path w="155575" h="73660">
                  <a:moveTo>
                    <a:pt x="136029" y="3479"/>
                  </a:moveTo>
                  <a:lnTo>
                    <a:pt x="134137" y="3479"/>
                  </a:lnTo>
                  <a:lnTo>
                    <a:pt x="131000" y="18288"/>
                  </a:lnTo>
                  <a:lnTo>
                    <a:pt x="133108" y="18288"/>
                  </a:lnTo>
                  <a:lnTo>
                    <a:pt x="136029" y="3479"/>
                  </a:lnTo>
                  <a:close/>
                </a:path>
                <a:path w="155575" h="73660">
                  <a:moveTo>
                    <a:pt x="142735" y="8483"/>
                  </a:moveTo>
                  <a:lnTo>
                    <a:pt x="138557" y="8483"/>
                  </a:lnTo>
                  <a:lnTo>
                    <a:pt x="142532" y="3949"/>
                  </a:lnTo>
                  <a:lnTo>
                    <a:pt x="142532" y="1320"/>
                  </a:lnTo>
                  <a:lnTo>
                    <a:pt x="141084" y="0"/>
                  </a:lnTo>
                  <a:lnTo>
                    <a:pt x="138557" y="254"/>
                  </a:lnTo>
                  <a:lnTo>
                    <a:pt x="137083" y="2616"/>
                  </a:lnTo>
                  <a:lnTo>
                    <a:pt x="138557" y="2616"/>
                  </a:lnTo>
                  <a:lnTo>
                    <a:pt x="138976" y="1320"/>
                  </a:lnTo>
                  <a:lnTo>
                    <a:pt x="140017" y="876"/>
                  </a:lnTo>
                  <a:lnTo>
                    <a:pt x="141287" y="1549"/>
                  </a:lnTo>
                  <a:lnTo>
                    <a:pt x="141287" y="3479"/>
                  </a:lnTo>
                  <a:lnTo>
                    <a:pt x="137083" y="8267"/>
                  </a:lnTo>
                  <a:lnTo>
                    <a:pt x="137083" y="9575"/>
                  </a:lnTo>
                  <a:lnTo>
                    <a:pt x="142735" y="9575"/>
                  </a:lnTo>
                  <a:lnTo>
                    <a:pt x="142735" y="8483"/>
                  </a:lnTo>
                  <a:close/>
                </a:path>
                <a:path w="155575" h="73660">
                  <a:moveTo>
                    <a:pt x="150075" y="8064"/>
                  </a:moveTo>
                  <a:lnTo>
                    <a:pt x="147777" y="8064"/>
                  </a:lnTo>
                  <a:lnTo>
                    <a:pt x="148399" y="5245"/>
                  </a:lnTo>
                  <a:lnTo>
                    <a:pt x="146304" y="5880"/>
                  </a:lnTo>
                  <a:lnTo>
                    <a:pt x="145884" y="8064"/>
                  </a:lnTo>
                  <a:lnTo>
                    <a:pt x="143789" y="8064"/>
                  </a:lnTo>
                  <a:lnTo>
                    <a:pt x="143586" y="9359"/>
                  </a:lnTo>
                  <a:lnTo>
                    <a:pt x="145478" y="9359"/>
                  </a:lnTo>
                  <a:lnTo>
                    <a:pt x="144208" y="16357"/>
                  </a:lnTo>
                  <a:lnTo>
                    <a:pt x="144208" y="17614"/>
                  </a:lnTo>
                  <a:lnTo>
                    <a:pt x="147142" y="18516"/>
                  </a:lnTo>
                  <a:lnTo>
                    <a:pt x="148196" y="16776"/>
                  </a:lnTo>
                  <a:lnTo>
                    <a:pt x="147142" y="16967"/>
                  </a:lnTo>
                  <a:lnTo>
                    <a:pt x="146100" y="16103"/>
                  </a:lnTo>
                  <a:lnTo>
                    <a:pt x="147370" y="9359"/>
                  </a:lnTo>
                  <a:lnTo>
                    <a:pt x="149682" y="9359"/>
                  </a:lnTo>
                  <a:lnTo>
                    <a:pt x="150075" y="8064"/>
                  </a:lnTo>
                  <a:close/>
                </a:path>
                <a:path w="155575" h="73660">
                  <a:moveTo>
                    <a:pt x="155536" y="11315"/>
                  </a:moveTo>
                  <a:lnTo>
                    <a:pt x="154076" y="11315"/>
                  </a:lnTo>
                  <a:lnTo>
                    <a:pt x="153847" y="11988"/>
                  </a:lnTo>
                  <a:lnTo>
                    <a:pt x="152387" y="11112"/>
                  </a:lnTo>
                  <a:lnTo>
                    <a:pt x="150495" y="11544"/>
                  </a:lnTo>
                  <a:lnTo>
                    <a:pt x="149034" y="13055"/>
                  </a:lnTo>
                  <a:lnTo>
                    <a:pt x="149034" y="16548"/>
                  </a:lnTo>
                  <a:lnTo>
                    <a:pt x="150495" y="18288"/>
                  </a:lnTo>
                  <a:lnTo>
                    <a:pt x="153009" y="18288"/>
                  </a:lnTo>
                  <a:lnTo>
                    <a:pt x="153847" y="17614"/>
                  </a:lnTo>
                  <a:lnTo>
                    <a:pt x="154076" y="17614"/>
                  </a:lnTo>
                  <a:lnTo>
                    <a:pt x="154076" y="19151"/>
                  </a:lnTo>
                  <a:lnTo>
                    <a:pt x="153847" y="19151"/>
                  </a:lnTo>
                  <a:lnTo>
                    <a:pt x="153847" y="19583"/>
                  </a:lnTo>
                  <a:lnTo>
                    <a:pt x="153428" y="20027"/>
                  </a:lnTo>
                  <a:lnTo>
                    <a:pt x="153009" y="20027"/>
                  </a:lnTo>
                  <a:lnTo>
                    <a:pt x="153009" y="20243"/>
                  </a:lnTo>
                  <a:lnTo>
                    <a:pt x="151777" y="20243"/>
                  </a:lnTo>
                  <a:lnTo>
                    <a:pt x="151777" y="20027"/>
                  </a:lnTo>
                  <a:lnTo>
                    <a:pt x="151333" y="20027"/>
                  </a:lnTo>
                  <a:lnTo>
                    <a:pt x="150926" y="19583"/>
                  </a:lnTo>
                  <a:lnTo>
                    <a:pt x="150926" y="18935"/>
                  </a:lnTo>
                  <a:lnTo>
                    <a:pt x="149237" y="18935"/>
                  </a:lnTo>
                  <a:lnTo>
                    <a:pt x="149237" y="19380"/>
                  </a:lnTo>
                  <a:lnTo>
                    <a:pt x="149453" y="19380"/>
                  </a:lnTo>
                  <a:lnTo>
                    <a:pt x="149453" y="20243"/>
                  </a:lnTo>
                  <a:lnTo>
                    <a:pt x="149682" y="20243"/>
                  </a:lnTo>
                  <a:lnTo>
                    <a:pt x="149682" y="20662"/>
                  </a:lnTo>
                  <a:lnTo>
                    <a:pt x="150075" y="20662"/>
                  </a:lnTo>
                  <a:lnTo>
                    <a:pt x="150075" y="20916"/>
                  </a:lnTo>
                  <a:lnTo>
                    <a:pt x="150495" y="20916"/>
                  </a:lnTo>
                  <a:lnTo>
                    <a:pt x="150495" y="21094"/>
                  </a:lnTo>
                  <a:lnTo>
                    <a:pt x="153847" y="21094"/>
                  </a:lnTo>
                  <a:lnTo>
                    <a:pt x="153847" y="20916"/>
                  </a:lnTo>
                  <a:lnTo>
                    <a:pt x="154698" y="20662"/>
                  </a:lnTo>
                  <a:lnTo>
                    <a:pt x="154698" y="20472"/>
                  </a:lnTo>
                  <a:lnTo>
                    <a:pt x="155333" y="20027"/>
                  </a:lnTo>
                  <a:lnTo>
                    <a:pt x="155333" y="19380"/>
                  </a:lnTo>
                  <a:lnTo>
                    <a:pt x="155536" y="19380"/>
                  </a:lnTo>
                  <a:lnTo>
                    <a:pt x="155536" y="17614"/>
                  </a:lnTo>
                  <a:lnTo>
                    <a:pt x="155536" y="17195"/>
                  </a:lnTo>
                  <a:lnTo>
                    <a:pt x="155536" y="12179"/>
                  </a:lnTo>
                  <a:lnTo>
                    <a:pt x="152806" y="12407"/>
                  </a:lnTo>
                  <a:lnTo>
                    <a:pt x="153644" y="12852"/>
                  </a:lnTo>
                  <a:lnTo>
                    <a:pt x="153847" y="15875"/>
                  </a:lnTo>
                  <a:lnTo>
                    <a:pt x="152806" y="17195"/>
                  </a:lnTo>
                  <a:lnTo>
                    <a:pt x="151130" y="16967"/>
                  </a:lnTo>
                  <a:lnTo>
                    <a:pt x="150495" y="13271"/>
                  </a:lnTo>
                  <a:lnTo>
                    <a:pt x="151561" y="12179"/>
                  </a:lnTo>
                  <a:lnTo>
                    <a:pt x="155536" y="12179"/>
                  </a:lnTo>
                  <a:lnTo>
                    <a:pt x="155536" y="11988"/>
                  </a:lnTo>
                  <a:lnTo>
                    <a:pt x="155536" y="113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315231" y="4849939"/>
              <a:ext cx="94615" cy="97155"/>
            </a:xfrm>
            <a:custGeom>
              <a:avLst/>
              <a:gdLst/>
              <a:ahLst/>
              <a:cxnLst/>
              <a:rect l="l" t="t" r="r" b="b"/>
              <a:pathLst>
                <a:path w="94614" h="97154">
                  <a:moveTo>
                    <a:pt x="94145" y="0"/>
                  </a:moveTo>
                  <a:lnTo>
                    <a:pt x="0" y="0"/>
                  </a:lnTo>
                  <a:lnTo>
                    <a:pt x="0" y="96735"/>
                  </a:lnTo>
                  <a:lnTo>
                    <a:pt x="94145" y="96735"/>
                  </a:lnTo>
                  <a:lnTo>
                    <a:pt x="94145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315028" y="4868392"/>
              <a:ext cx="40005" cy="60960"/>
            </a:xfrm>
            <a:custGeom>
              <a:avLst/>
              <a:gdLst/>
              <a:ahLst/>
              <a:cxnLst/>
              <a:rect l="l" t="t" r="r" b="b"/>
              <a:pathLst>
                <a:path w="40004" h="60960">
                  <a:moveTo>
                    <a:pt x="39420" y="18478"/>
                  </a:moveTo>
                  <a:lnTo>
                    <a:pt x="26631" y="0"/>
                  </a:lnTo>
                  <a:lnTo>
                    <a:pt x="203" y="0"/>
                  </a:lnTo>
                </a:path>
                <a:path w="40004" h="60960">
                  <a:moveTo>
                    <a:pt x="32499" y="25006"/>
                  </a:moveTo>
                  <a:lnTo>
                    <a:pt x="19088" y="20015"/>
                  </a:lnTo>
                  <a:lnTo>
                    <a:pt x="634" y="20015"/>
                  </a:lnTo>
                </a:path>
                <a:path w="40004" h="60960">
                  <a:moveTo>
                    <a:pt x="39827" y="41973"/>
                  </a:moveTo>
                  <a:lnTo>
                    <a:pt x="26835" y="60426"/>
                  </a:lnTo>
                  <a:lnTo>
                    <a:pt x="0" y="60426"/>
                  </a:lnTo>
                </a:path>
                <a:path w="40004" h="60960">
                  <a:moveTo>
                    <a:pt x="32905" y="35445"/>
                  </a:moveTo>
                  <a:lnTo>
                    <a:pt x="19088" y="40462"/>
                  </a:lnTo>
                  <a:lnTo>
                    <a:pt x="0" y="40462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189894" y="4915573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0" y="0"/>
                  </a:moveTo>
                  <a:lnTo>
                    <a:pt x="0" y="25006"/>
                  </a:lnTo>
                  <a:lnTo>
                    <a:pt x="20332" y="25006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059936" y="4831016"/>
              <a:ext cx="35560" cy="13335"/>
            </a:xfrm>
            <a:custGeom>
              <a:avLst/>
              <a:gdLst/>
              <a:ahLst/>
              <a:cxnLst/>
              <a:rect l="l" t="t" r="r" b="b"/>
              <a:pathLst>
                <a:path w="35560" h="13335">
                  <a:moveTo>
                    <a:pt x="1046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165" y="1727"/>
                  </a:lnTo>
                  <a:lnTo>
                    <a:pt x="4165" y="13246"/>
                  </a:lnTo>
                  <a:lnTo>
                    <a:pt x="6273" y="13246"/>
                  </a:lnTo>
                  <a:lnTo>
                    <a:pt x="6273" y="1727"/>
                  </a:lnTo>
                  <a:lnTo>
                    <a:pt x="10464" y="1727"/>
                  </a:lnTo>
                  <a:lnTo>
                    <a:pt x="10464" y="0"/>
                  </a:lnTo>
                  <a:close/>
                </a:path>
                <a:path w="35560" h="13335">
                  <a:moveTo>
                    <a:pt x="20739" y="13246"/>
                  </a:moveTo>
                  <a:lnTo>
                    <a:pt x="19469" y="7366"/>
                  </a:lnTo>
                  <a:lnTo>
                    <a:pt x="18224" y="6921"/>
                  </a:lnTo>
                  <a:lnTo>
                    <a:pt x="18021" y="6489"/>
                  </a:lnTo>
                  <a:lnTo>
                    <a:pt x="19164" y="5626"/>
                  </a:lnTo>
                  <a:lnTo>
                    <a:pt x="20320" y="4762"/>
                  </a:lnTo>
                  <a:lnTo>
                    <a:pt x="20104" y="1727"/>
                  </a:lnTo>
                  <a:lnTo>
                    <a:pt x="17805" y="190"/>
                  </a:lnTo>
                  <a:lnTo>
                    <a:pt x="11315" y="0"/>
                  </a:lnTo>
                  <a:lnTo>
                    <a:pt x="11315" y="1727"/>
                  </a:lnTo>
                  <a:lnTo>
                    <a:pt x="13398" y="1727"/>
                  </a:lnTo>
                  <a:lnTo>
                    <a:pt x="17589" y="1955"/>
                  </a:lnTo>
                  <a:lnTo>
                    <a:pt x="18427" y="4368"/>
                  </a:lnTo>
                  <a:lnTo>
                    <a:pt x="17386" y="5626"/>
                  </a:lnTo>
                  <a:lnTo>
                    <a:pt x="13398" y="5626"/>
                  </a:lnTo>
                  <a:lnTo>
                    <a:pt x="13398" y="1803"/>
                  </a:lnTo>
                  <a:lnTo>
                    <a:pt x="11315" y="1727"/>
                  </a:lnTo>
                  <a:lnTo>
                    <a:pt x="11315" y="7366"/>
                  </a:lnTo>
                  <a:lnTo>
                    <a:pt x="11315" y="13246"/>
                  </a:lnTo>
                  <a:lnTo>
                    <a:pt x="13398" y="13246"/>
                  </a:lnTo>
                  <a:lnTo>
                    <a:pt x="13398" y="7454"/>
                  </a:lnTo>
                  <a:lnTo>
                    <a:pt x="16954" y="7581"/>
                  </a:lnTo>
                  <a:lnTo>
                    <a:pt x="18224" y="9550"/>
                  </a:lnTo>
                  <a:lnTo>
                    <a:pt x="18643" y="13246"/>
                  </a:lnTo>
                  <a:lnTo>
                    <a:pt x="20739" y="13246"/>
                  </a:lnTo>
                  <a:close/>
                </a:path>
                <a:path w="35560" h="13335">
                  <a:moveTo>
                    <a:pt x="24295" y="0"/>
                  </a:moveTo>
                  <a:lnTo>
                    <a:pt x="22402" y="0"/>
                  </a:lnTo>
                  <a:lnTo>
                    <a:pt x="22402" y="13246"/>
                  </a:lnTo>
                  <a:lnTo>
                    <a:pt x="24295" y="13246"/>
                  </a:lnTo>
                  <a:lnTo>
                    <a:pt x="24295" y="0"/>
                  </a:lnTo>
                  <a:close/>
                </a:path>
                <a:path w="35560" h="13335">
                  <a:moveTo>
                    <a:pt x="35407" y="3048"/>
                  </a:moveTo>
                  <a:lnTo>
                    <a:pt x="35204" y="3048"/>
                  </a:lnTo>
                  <a:lnTo>
                    <a:pt x="35204" y="2159"/>
                  </a:lnTo>
                  <a:lnTo>
                    <a:pt x="35001" y="2159"/>
                  </a:lnTo>
                  <a:lnTo>
                    <a:pt x="34734" y="1727"/>
                  </a:lnTo>
                  <a:lnTo>
                    <a:pt x="34353" y="1092"/>
                  </a:lnTo>
                  <a:lnTo>
                    <a:pt x="33947" y="1092"/>
                  </a:lnTo>
                  <a:lnTo>
                    <a:pt x="33947" y="863"/>
                  </a:lnTo>
                  <a:lnTo>
                    <a:pt x="33528" y="863"/>
                  </a:lnTo>
                  <a:lnTo>
                    <a:pt x="33312" y="393"/>
                  </a:lnTo>
                  <a:lnTo>
                    <a:pt x="33312" y="3048"/>
                  </a:lnTo>
                  <a:lnTo>
                    <a:pt x="33312" y="4368"/>
                  </a:lnTo>
                  <a:lnTo>
                    <a:pt x="33108" y="4368"/>
                  </a:lnTo>
                  <a:lnTo>
                    <a:pt x="33108" y="4978"/>
                  </a:lnTo>
                  <a:lnTo>
                    <a:pt x="31851" y="5626"/>
                  </a:lnTo>
                  <a:lnTo>
                    <a:pt x="31013" y="5626"/>
                  </a:lnTo>
                  <a:lnTo>
                    <a:pt x="31013" y="5854"/>
                  </a:lnTo>
                  <a:lnTo>
                    <a:pt x="28498" y="5854"/>
                  </a:lnTo>
                  <a:lnTo>
                    <a:pt x="28498" y="1727"/>
                  </a:lnTo>
                  <a:lnTo>
                    <a:pt x="32067" y="1727"/>
                  </a:lnTo>
                  <a:lnTo>
                    <a:pt x="32067" y="1955"/>
                  </a:lnTo>
                  <a:lnTo>
                    <a:pt x="32473" y="1955"/>
                  </a:lnTo>
                  <a:lnTo>
                    <a:pt x="32473" y="2159"/>
                  </a:lnTo>
                  <a:lnTo>
                    <a:pt x="32905" y="2159"/>
                  </a:lnTo>
                  <a:lnTo>
                    <a:pt x="33108" y="3048"/>
                  </a:lnTo>
                  <a:lnTo>
                    <a:pt x="33312" y="3048"/>
                  </a:lnTo>
                  <a:lnTo>
                    <a:pt x="33312" y="393"/>
                  </a:lnTo>
                  <a:lnTo>
                    <a:pt x="32905" y="393"/>
                  </a:lnTo>
                  <a:lnTo>
                    <a:pt x="32905" y="190"/>
                  </a:lnTo>
                  <a:lnTo>
                    <a:pt x="31635" y="190"/>
                  </a:lnTo>
                  <a:lnTo>
                    <a:pt x="31635" y="0"/>
                  </a:lnTo>
                  <a:lnTo>
                    <a:pt x="26403" y="0"/>
                  </a:lnTo>
                  <a:lnTo>
                    <a:pt x="26403" y="13246"/>
                  </a:lnTo>
                  <a:lnTo>
                    <a:pt x="28498" y="13246"/>
                  </a:lnTo>
                  <a:lnTo>
                    <a:pt x="28498" y="7581"/>
                  </a:lnTo>
                  <a:lnTo>
                    <a:pt x="31013" y="7581"/>
                  </a:lnTo>
                  <a:lnTo>
                    <a:pt x="31013" y="7366"/>
                  </a:lnTo>
                  <a:lnTo>
                    <a:pt x="32067" y="7366"/>
                  </a:lnTo>
                  <a:lnTo>
                    <a:pt x="32067" y="7162"/>
                  </a:lnTo>
                  <a:lnTo>
                    <a:pt x="32905" y="7162"/>
                  </a:lnTo>
                  <a:lnTo>
                    <a:pt x="32905" y="6921"/>
                  </a:lnTo>
                  <a:lnTo>
                    <a:pt x="33528" y="6921"/>
                  </a:lnTo>
                  <a:lnTo>
                    <a:pt x="33528" y="6718"/>
                  </a:lnTo>
                  <a:lnTo>
                    <a:pt x="34353" y="6489"/>
                  </a:lnTo>
                  <a:lnTo>
                    <a:pt x="34569" y="5854"/>
                  </a:lnTo>
                  <a:lnTo>
                    <a:pt x="35001" y="5626"/>
                  </a:lnTo>
                  <a:lnTo>
                    <a:pt x="35001" y="5207"/>
                  </a:lnTo>
                  <a:lnTo>
                    <a:pt x="35204" y="5207"/>
                  </a:lnTo>
                  <a:lnTo>
                    <a:pt x="35204" y="4368"/>
                  </a:lnTo>
                  <a:lnTo>
                    <a:pt x="35407" y="4368"/>
                  </a:lnTo>
                  <a:lnTo>
                    <a:pt x="35407" y="30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038117" y="4853165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7975" y="0"/>
                  </a:moveTo>
                  <a:lnTo>
                    <a:pt x="3352" y="1308"/>
                  </a:lnTo>
                  <a:lnTo>
                    <a:pt x="635" y="5257"/>
                  </a:lnTo>
                  <a:lnTo>
                    <a:pt x="0" y="8928"/>
                  </a:lnTo>
                  <a:lnTo>
                    <a:pt x="635" y="12395"/>
                  </a:lnTo>
                  <a:lnTo>
                    <a:pt x="3352" y="16090"/>
                  </a:lnTo>
                  <a:lnTo>
                    <a:pt x="8178" y="17183"/>
                  </a:lnTo>
                  <a:lnTo>
                    <a:pt x="13830" y="16319"/>
                  </a:lnTo>
                  <a:lnTo>
                    <a:pt x="13830" y="8064"/>
                  </a:lnTo>
                  <a:lnTo>
                    <a:pt x="7975" y="8064"/>
                  </a:lnTo>
                  <a:lnTo>
                    <a:pt x="7975" y="9994"/>
                  </a:lnTo>
                  <a:lnTo>
                    <a:pt x="11531" y="9994"/>
                  </a:lnTo>
                  <a:lnTo>
                    <a:pt x="11531" y="14782"/>
                  </a:lnTo>
                  <a:lnTo>
                    <a:pt x="9855" y="15227"/>
                  </a:lnTo>
                  <a:lnTo>
                    <a:pt x="6705" y="15227"/>
                  </a:lnTo>
                  <a:lnTo>
                    <a:pt x="3568" y="13462"/>
                  </a:lnTo>
                  <a:lnTo>
                    <a:pt x="2311" y="8509"/>
                  </a:lnTo>
                  <a:lnTo>
                    <a:pt x="3568" y="3911"/>
                  </a:lnTo>
                  <a:lnTo>
                    <a:pt x="6502" y="2184"/>
                  </a:lnTo>
                  <a:lnTo>
                    <a:pt x="10287" y="2603"/>
                  </a:lnTo>
                  <a:lnTo>
                    <a:pt x="11328" y="4559"/>
                  </a:lnTo>
                  <a:lnTo>
                    <a:pt x="13627" y="4559"/>
                  </a:lnTo>
                  <a:lnTo>
                    <a:pt x="13208" y="2603"/>
                  </a:lnTo>
                  <a:lnTo>
                    <a:pt x="11950" y="1092"/>
                  </a:lnTo>
                  <a:lnTo>
                    <a:pt x="79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038117" y="4853165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3627" y="4559"/>
                  </a:moveTo>
                  <a:lnTo>
                    <a:pt x="11328" y="4559"/>
                  </a:lnTo>
                  <a:lnTo>
                    <a:pt x="10287" y="2603"/>
                  </a:lnTo>
                  <a:lnTo>
                    <a:pt x="6502" y="2184"/>
                  </a:lnTo>
                  <a:lnTo>
                    <a:pt x="3568" y="3911"/>
                  </a:lnTo>
                  <a:lnTo>
                    <a:pt x="2311" y="8509"/>
                  </a:lnTo>
                  <a:lnTo>
                    <a:pt x="3568" y="13462"/>
                  </a:lnTo>
                  <a:lnTo>
                    <a:pt x="6705" y="15227"/>
                  </a:lnTo>
                  <a:lnTo>
                    <a:pt x="9855" y="15227"/>
                  </a:lnTo>
                  <a:lnTo>
                    <a:pt x="11531" y="14782"/>
                  </a:lnTo>
                  <a:lnTo>
                    <a:pt x="11531" y="9994"/>
                  </a:lnTo>
                  <a:lnTo>
                    <a:pt x="7975" y="9994"/>
                  </a:lnTo>
                  <a:lnTo>
                    <a:pt x="7975" y="8064"/>
                  </a:lnTo>
                  <a:lnTo>
                    <a:pt x="13830" y="8064"/>
                  </a:lnTo>
                  <a:lnTo>
                    <a:pt x="13830" y="16319"/>
                  </a:lnTo>
                  <a:lnTo>
                    <a:pt x="8178" y="17183"/>
                  </a:lnTo>
                  <a:lnTo>
                    <a:pt x="3352" y="16090"/>
                  </a:lnTo>
                  <a:lnTo>
                    <a:pt x="635" y="12395"/>
                  </a:lnTo>
                  <a:lnTo>
                    <a:pt x="0" y="8928"/>
                  </a:lnTo>
                  <a:lnTo>
                    <a:pt x="635" y="5257"/>
                  </a:lnTo>
                  <a:lnTo>
                    <a:pt x="3352" y="1308"/>
                  </a:lnTo>
                  <a:lnTo>
                    <a:pt x="7975" y="0"/>
                  </a:lnTo>
                  <a:lnTo>
                    <a:pt x="11950" y="1092"/>
                  </a:lnTo>
                  <a:lnTo>
                    <a:pt x="13208" y="2603"/>
                  </a:lnTo>
                  <a:lnTo>
                    <a:pt x="13627" y="45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180458" y="4849469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3568" y="0"/>
                  </a:moveTo>
                  <a:lnTo>
                    <a:pt x="0" y="8254"/>
                  </a:lnTo>
                  <a:lnTo>
                    <a:pt x="7124" y="8254"/>
                  </a:lnTo>
                  <a:lnTo>
                    <a:pt x="3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180458" y="4849469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20" h="8254">
                  <a:moveTo>
                    <a:pt x="0" y="8254"/>
                  </a:moveTo>
                  <a:lnTo>
                    <a:pt x="7124" y="8254"/>
                  </a:lnTo>
                  <a:lnTo>
                    <a:pt x="3568" y="0"/>
                  </a:lnTo>
                  <a:lnTo>
                    <a:pt x="0" y="825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263047" y="494209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0"/>
                  </a:moveTo>
                  <a:lnTo>
                    <a:pt x="0" y="7162"/>
                  </a:lnTo>
                  <a:lnTo>
                    <a:pt x="8178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263047" y="4942090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0"/>
                  </a:moveTo>
                  <a:lnTo>
                    <a:pt x="0" y="7162"/>
                  </a:lnTo>
                  <a:lnTo>
                    <a:pt x="8178" y="369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184027" y="4854930"/>
              <a:ext cx="82550" cy="91440"/>
            </a:xfrm>
            <a:custGeom>
              <a:avLst/>
              <a:gdLst/>
              <a:ahLst/>
              <a:cxnLst/>
              <a:rect l="l" t="t" r="r" b="b"/>
              <a:pathLst>
                <a:path w="82550" h="91439">
                  <a:moveTo>
                    <a:pt x="0" y="0"/>
                  </a:moveTo>
                  <a:lnTo>
                    <a:pt x="0" y="91071"/>
                  </a:lnTo>
                  <a:lnTo>
                    <a:pt x="81953" y="91071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363478" y="4849939"/>
              <a:ext cx="47625" cy="97155"/>
            </a:xfrm>
            <a:custGeom>
              <a:avLst/>
              <a:gdLst/>
              <a:ahLst/>
              <a:cxnLst/>
              <a:rect l="l" t="t" r="r" b="b"/>
              <a:pathLst>
                <a:path w="47625" h="97154">
                  <a:moveTo>
                    <a:pt x="47142" y="0"/>
                  </a:moveTo>
                  <a:lnTo>
                    <a:pt x="0" y="0"/>
                  </a:lnTo>
                  <a:lnTo>
                    <a:pt x="0" y="96735"/>
                  </a:lnTo>
                  <a:lnTo>
                    <a:pt x="47142" y="96735"/>
                  </a:lnTo>
                  <a:lnTo>
                    <a:pt x="471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362208" y="4849939"/>
              <a:ext cx="48895" cy="97155"/>
            </a:xfrm>
            <a:custGeom>
              <a:avLst/>
              <a:gdLst/>
              <a:ahLst/>
              <a:cxnLst/>
              <a:rect l="l" t="t" r="r" b="b"/>
              <a:pathLst>
                <a:path w="48895" h="97154">
                  <a:moveTo>
                    <a:pt x="0" y="38468"/>
                  </a:moveTo>
                  <a:lnTo>
                    <a:pt x="0" y="0"/>
                  </a:lnTo>
                </a:path>
                <a:path w="48895" h="97154">
                  <a:moveTo>
                    <a:pt x="7950" y="36931"/>
                  </a:moveTo>
                  <a:lnTo>
                    <a:pt x="20954" y="18453"/>
                  </a:lnTo>
                  <a:lnTo>
                    <a:pt x="48412" y="18453"/>
                  </a:lnTo>
                </a:path>
                <a:path w="48895" h="97154">
                  <a:moveTo>
                    <a:pt x="14871" y="43459"/>
                  </a:moveTo>
                  <a:lnTo>
                    <a:pt x="28282" y="38468"/>
                  </a:lnTo>
                  <a:lnTo>
                    <a:pt x="46964" y="38468"/>
                  </a:lnTo>
                </a:path>
                <a:path w="48895" h="97154">
                  <a:moveTo>
                    <a:pt x="419" y="58915"/>
                  </a:moveTo>
                  <a:lnTo>
                    <a:pt x="419" y="96964"/>
                  </a:lnTo>
                </a:path>
                <a:path w="48895" h="97154">
                  <a:moveTo>
                    <a:pt x="8382" y="60426"/>
                  </a:moveTo>
                  <a:lnTo>
                    <a:pt x="21374" y="78879"/>
                  </a:lnTo>
                  <a:lnTo>
                    <a:pt x="48831" y="78879"/>
                  </a:lnTo>
                </a:path>
                <a:path w="48895" h="97154">
                  <a:moveTo>
                    <a:pt x="15290" y="53898"/>
                  </a:moveTo>
                  <a:lnTo>
                    <a:pt x="28498" y="58915"/>
                  </a:lnTo>
                  <a:lnTo>
                    <a:pt x="46964" y="58915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318190" y="4853381"/>
              <a:ext cx="13335" cy="91440"/>
            </a:xfrm>
            <a:custGeom>
              <a:avLst/>
              <a:gdLst/>
              <a:ahLst/>
              <a:cxnLst/>
              <a:rect l="l" t="t" r="r" b="b"/>
              <a:pathLst>
                <a:path w="13335" h="91439">
                  <a:moveTo>
                    <a:pt x="2095" y="70256"/>
                  </a:moveTo>
                  <a:lnTo>
                    <a:pt x="0" y="70256"/>
                  </a:lnTo>
                  <a:lnTo>
                    <a:pt x="0" y="72605"/>
                  </a:lnTo>
                  <a:lnTo>
                    <a:pt x="2095" y="72605"/>
                  </a:lnTo>
                  <a:lnTo>
                    <a:pt x="2095" y="70256"/>
                  </a:lnTo>
                  <a:close/>
                </a:path>
                <a:path w="13335" h="91439">
                  <a:moveTo>
                    <a:pt x="2095" y="50215"/>
                  </a:moveTo>
                  <a:lnTo>
                    <a:pt x="0" y="50215"/>
                  </a:lnTo>
                  <a:lnTo>
                    <a:pt x="0" y="52616"/>
                  </a:lnTo>
                  <a:lnTo>
                    <a:pt x="2095" y="52616"/>
                  </a:lnTo>
                  <a:lnTo>
                    <a:pt x="2095" y="50215"/>
                  </a:lnTo>
                  <a:close/>
                </a:path>
                <a:path w="13335" h="91439">
                  <a:moveTo>
                    <a:pt x="2286" y="89154"/>
                  </a:moveTo>
                  <a:lnTo>
                    <a:pt x="0" y="89154"/>
                  </a:lnTo>
                  <a:lnTo>
                    <a:pt x="0" y="91313"/>
                  </a:lnTo>
                  <a:lnTo>
                    <a:pt x="2286" y="91313"/>
                  </a:lnTo>
                  <a:lnTo>
                    <a:pt x="2286" y="89154"/>
                  </a:lnTo>
                  <a:close/>
                </a:path>
                <a:path w="13335" h="91439">
                  <a:moveTo>
                    <a:pt x="2286" y="30441"/>
                  </a:moveTo>
                  <a:lnTo>
                    <a:pt x="0" y="30441"/>
                  </a:lnTo>
                  <a:lnTo>
                    <a:pt x="0" y="32626"/>
                  </a:lnTo>
                  <a:lnTo>
                    <a:pt x="2286" y="32626"/>
                  </a:lnTo>
                  <a:lnTo>
                    <a:pt x="2286" y="30441"/>
                  </a:lnTo>
                  <a:close/>
                </a:path>
                <a:path w="13335" h="91439">
                  <a:moveTo>
                    <a:pt x="2286" y="10452"/>
                  </a:moveTo>
                  <a:lnTo>
                    <a:pt x="0" y="10452"/>
                  </a:lnTo>
                  <a:lnTo>
                    <a:pt x="0" y="12852"/>
                  </a:lnTo>
                  <a:lnTo>
                    <a:pt x="2286" y="12852"/>
                  </a:lnTo>
                  <a:lnTo>
                    <a:pt x="2286" y="10452"/>
                  </a:lnTo>
                  <a:close/>
                </a:path>
                <a:path w="13335" h="91439">
                  <a:moveTo>
                    <a:pt x="10248" y="78714"/>
                  </a:moveTo>
                  <a:lnTo>
                    <a:pt x="8356" y="78714"/>
                  </a:lnTo>
                  <a:lnTo>
                    <a:pt x="8356" y="78930"/>
                  </a:lnTo>
                  <a:lnTo>
                    <a:pt x="6273" y="80441"/>
                  </a:lnTo>
                  <a:lnTo>
                    <a:pt x="5854" y="80899"/>
                  </a:lnTo>
                  <a:lnTo>
                    <a:pt x="5448" y="80899"/>
                  </a:lnTo>
                  <a:lnTo>
                    <a:pt x="5448" y="82854"/>
                  </a:lnTo>
                  <a:lnTo>
                    <a:pt x="5854" y="82410"/>
                  </a:lnTo>
                  <a:lnTo>
                    <a:pt x="6705" y="82181"/>
                  </a:lnTo>
                  <a:lnTo>
                    <a:pt x="6705" y="81965"/>
                  </a:lnTo>
                  <a:lnTo>
                    <a:pt x="7112" y="81965"/>
                  </a:lnTo>
                  <a:lnTo>
                    <a:pt x="7112" y="81762"/>
                  </a:lnTo>
                  <a:lnTo>
                    <a:pt x="8356" y="81114"/>
                  </a:lnTo>
                  <a:lnTo>
                    <a:pt x="8356" y="91313"/>
                  </a:lnTo>
                  <a:lnTo>
                    <a:pt x="10248" y="91313"/>
                  </a:lnTo>
                  <a:lnTo>
                    <a:pt x="10248" y="81114"/>
                  </a:lnTo>
                  <a:lnTo>
                    <a:pt x="10248" y="78714"/>
                  </a:lnTo>
                  <a:close/>
                </a:path>
                <a:path w="13335" h="91439">
                  <a:moveTo>
                    <a:pt x="11734" y="41325"/>
                  </a:moveTo>
                  <a:lnTo>
                    <a:pt x="11303" y="40690"/>
                  </a:lnTo>
                  <a:lnTo>
                    <a:pt x="10883" y="40690"/>
                  </a:lnTo>
                  <a:lnTo>
                    <a:pt x="10883" y="40462"/>
                  </a:lnTo>
                  <a:lnTo>
                    <a:pt x="10477" y="40462"/>
                  </a:lnTo>
                  <a:lnTo>
                    <a:pt x="10248" y="40017"/>
                  </a:lnTo>
                  <a:lnTo>
                    <a:pt x="9842" y="40017"/>
                  </a:lnTo>
                  <a:lnTo>
                    <a:pt x="9842" y="39789"/>
                  </a:lnTo>
                  <a:lnTo>
                    <a:pt x="8801" y="39789"/>
                  </a:lnTo>
                  <a:lnTo>
                    <a:pt x="8801" y="39573"/>
                  </a:lnTo>
                  <a:lnTo>
                    <a:pt x="7543" y="39573"/>
                  </a:lnTo>
                  <a:lnTo>
                    <a:pt x="7543" y="39789"/>
                  </a:lnTo>
                  <a:lnTo>
                    <a:pt x="6489" y="39789"/>
                  </a:lnTo>
                  <a:lnTo>
                    <a:pt x="6489" y="40017"/>
                  </a:lnTo>
                  <a:lnTo>
                    <a:pt x="6070" y="40017"/>
                  </a:lnTo>
                  <a:lnTo>
                    <a:pt x="6070" y="40208"/>
                  </a:lnTo>
                  <a:lnTo>
                    <a:pt x="4813" y="41084"/>
                  </a:lnTo>
                  <a:lnTo>
                    <a:pt x="4813" y="41325"/>
                  </a:lnTo>
                  <a:lnTo>
                    <a:pt x="4394" y="41554"/>
                  </a:lnTo>
                  <a:lnTo>
                    <a:pt x="4394" y="42392"/>
                  </a:lnTo>
                  <a:lnTo>
                    <a:pt x="4191" y="42392"/>
                  </a:lnTo>
                  <a:lnTo>
                    <a:pt x="4191" y="43268"/>
                  </a:lnTo>
                  <a:lnTo>
                    <a:pt x="6273" y="43268"/>
                  </a:lnTo>
                  <a:lnTo>
                    <a:pt x="6273" y="42621"/>
                  </a:lnTo>
                  <a:lnTo>
                    <a:pt x="6489" y="42621"/>
                  </a:lnTo>
                  <a:lnTo>
                    <a:pt x="6489" y="42202"/>
                  </a:lnTo>
                  <a:lnTo>
                    <a:pt x="7315" y="41325"/>
                  </a:lnTo>
                  <a:lnTo>
                    <a:pt x="11734" y="41325"/>
                  </a:lnTo>
                  <a:close/>
                </a:path>
                <a:path w="13335" h="91439">
                  <a:moveTo>
                    <a:pt x="12141" y="0"/>
                  </a:moveTo>
                  <a:lnTo>
                    <a:pt x="5029" y="0"/>
                  </a:lnTo>
                  <a:lnTo>
                    <a:pt x="5029" y="1968"/>
                  </a:lnTo>
                  <a:lnTo>
                    <a:pt x="4813" y="1968"/>
                  </a:lnTo>
                  <a:lnTo>
                    <a:pt x="4813" y="5664"/>
                  </a:lnTo>
                  <a:lnTo>
                    <a:pt x="4597" y="5664"/>
                  </a:lnTo>
                  <a:lnTo>
                    <a:pt x="4597" y="7620"/>
                  </a:lnTo>
                  <a:lnTo>
                    <a:pt x="6489" y="7620"/>
                  </a:lnTo>
                  <a:lnTo>
                    <a:pt x="6705" y="6946"/>
                  </a:lnTo>
                  <a:lnTo>
                    <a:pt x="7112" y="6756"/>
                  </a:lnTo>
                  <a:lnTo>
                    <a:pt x="7112" y="6337"/>
                  </a:lnTo>
                  <a:lnTo>
                    <a:pt x="7962" y="6083"/>
                  </a:lnTo>
                  <a:lnTo>
                    <a:pt x="7962" y="5880"/>
                  </a:lnTo>
                  <a:lnTo>
                    <a:pt x="11938" y="5880"/>
                  </a:lnTo>
                  <a:lnTo>
                    <a:pt x="11734" y="5461"/>
                  </a:lnTo>
                  <a:lnTo>
                    <a:pt x="11303" y="5461"/>
                  </a:lnTo>
                  <a:lnTo>
                    <a:pt x="11099" y="5041"/>
                  </a:lnTo>
                  <a:lnTo>
                    <a:pt x="10693" y="5041"/>
                  </a:lnTo>
                  <a:lnTo>
                    <a:pt x="10477" y="4572"/>
                  </a:lnTo>
                  <a:lnTo>
                    <a:pt x="9410" y="4572"/>
                  </a:lnTo>
                  <a:lnTo>
                    <a:pt x="9410" y="4343"/>
                  </a:lnTo>
                  <a:lnTo>
                    <a:pt x="8356" y="4343"/>
                  </a:lnTo>
                  <a:lnTo>
                    <a:pt x="8356" y="4572"/>
                  </a:lnTo>
                  <a:lnTo>
                    <a:pt x="7112" y="4787"/>
                  </a:lnTo>
                  <a:lnTo>
                    <a:pt x="7112" y="5041"/>
                  </a:lnTo>
                  <a:lnTo>
                    <a:pt x="6489" y="5245"/>
                  </a:lnTo>
                  <a:lnTo>
                    <a:pt x="6705" y="1549"/>
                  </a:lnTo>
                  <a:lnTo>
                    <a:pt x="12141" y="1549"/>
                  </a:lnTo>
                  <a:lnTo>
                    <a:pt x="12141" y="0"/>
                  </a:lnTo>
                  <a:close/>
                </a:path>
                <a:path w="13335" h="91439">
                  <a:moveTo>
                    <a:pt x="12344" y="62611"/>
                  </a:moveTo>
                  <a:lnTo>
                    <a:pt x="12141" y="62611"/>
                  </a:lnTo>
                  <a:lnTo>
                    <a:pt x="12141" y="61518"/>
                  </a:lnTo>
                  <a:lnTo>
                    <a:pt x="11938" y="61518"/>
                  </a:lnTo>
                  <a:lnTo>
                    <a:pt x="11938" y="61328"/>
                  </a:lnTo>
                  <a:lnTo>
                    <a:pt x="11734" y="61328"/>
                  </a:lnTo>
                  <a:lnTo>
                    <a:pt x="11099" y="60452"/>
                  </a:lnTo>
                  <a:lnTo>
                    <a:pt x="10477" y="60452"/>
                  </a:lnTo>
                  <a:lnTo>
                    <a:pt x="10248" y="60007"/>
                  </a:lnTo>
                  <a:lnTo>
                    <a:pt x="9842" y="60007"/>
                  </a:lnTo>
                  <a:lnTo>
                    <a:pt x="9842" y="59791"/>
                  </a:lnTo>
                  <a:lnTo>
                    <a:pt x="9004" y="59791"/>
                  </a:lnTo>
                  <a:lnTo>
                    <a:pt x="9004" y="59588"/>
                  </a:lnTo>
                  <a:lnTo>
                    <a:pt x="8166" y="59588"/>
                  </a:lnTo>
                  <a:lnTo>
                    <a:pt x="8166" y="59791"/>
                  </a:lnTo>
                  <a:lnTo>
                    <a:pt x="6705" y="59791"/>
                  </a:lnTo>
                  <a:lnTo>
                    <a:pt x="6705" y="60007"/>
                  </a:lnTo>
                  <a:lnTo>
                    <a:pt x="5448" y="60680"/>
                  </a:lnTo>
                  <a:lnTo>
                    <a:pt x="5448" y="61099"/>
                  </a:lnTo>
                  <a:lnTo>
                    <a:pt x="5029" y="61328"/>
                  </a:lnTo>
                  <a:lnTo>
                    <a:pt x="5029" y="61772"/>
                  </a:lnTo>
                  <a:lnTo>
                    <a:pt x="4813" y="61772"/>
                  </a:lnTo>
                  <a:lnTo>
                    <a:pt x="4813" y="62611"/>
                  </a:lnTo>
                  <a:lnTo>
                    <a:pt x="4597" y="62611"/>
                  </a:lnTo>
                  <a:lnTo>
                    <a:pt x="4597" y="63500"/>
                  </a:lnTo>
                  <a:lnTo>
                    <a:pt x="6705" y="63500"/>
                  </a:lnTo>
                  <a:lnTo>
                    <a:pt x="6705" y="62395"/>
                  </a:lnTo>
                  <a:lnTo>
                    <a:pt x="6908" y="62395"/>
                  </a:lnTo>
                  <a:lnTo>
                    <a:pt x="6908" y="61963"/>
                  </a:lnTo>
                  <a:lnTo>
                    <a:pt x="7315" y="61518"/>
                  </a:lnTo>
                  <a:lnTo>
                    <a:pt x="7759" y="61518"/>
                  </a:lnTo>
                  <a:lnTo>
                    <a:pt x="7759" y="61328"/>
                  </a:lnTo>
                  <a:lnTo>
                    <a:pt x="9004" y="61328"/>
                  </a:lnTo>
                  <a:lnTo>
                    <a:pt x="9004" y="61518"/>
                  </a:lnTo>
                  <a:lnTo>
                    <a:pt x="9639" y="61518"/>
                  </a:lnTo>
                  <a:lnTo>
                    <a:pt x="10248" y="62395"/>
                  </a:lnTo>
                  <a:lnTo>
                    <a:pt x="10248" y="63957"/>
                  </a:lnTo>
                  <a:lnTo>
                    <a:pt x="10045" y="63957"/>
                  </a:lnTo>
                  <a:lnTo>
                    <a:pt x="10045" y="64795"/>
                  </a:lnTo>
                  <a:lnTo>
                    <a:pt x="9842" y="64795"/>
                  </a:lnTo>
                  <a:lnTo>
                    <a:pt x="9842" y="65239"/>
                  </a:lnTo>
                  <a:lnTo>
                    <a:pt x="9639" y="65239"/>
                  </a:lnTo>
                  <a:lnTo>
                    <a:pt x="9639" y="65659"/>
                  </a:lnTo>
                  <a:lnTo>
                    <a:pt x="4394" y="70878"/>
                  </a:lnTo>
                  <a:lnTo>
                    <a:pt x="4394" y="72605"/>
                  </a:lnTo>
                  <a:lnTo>
                    <a:pt x="12344" y="72605"/>
                  </a:lnTo>
                  <a:lnTo>
                    <a:pt x="12344" y="71094"/>
                  </a:lnTo>
                  <a:lnTo>
                    <a:pt x="6489" y="71094"/>
                  </a:lnTo>
                  <a:lnTo>
                    <a:pt x="6489" y="70878"/>
                  </a:lnTo>
                  <a:lnTo>
                    <a:pt x="8572" y="69138"/>
                  </a:lnTo>
                  <a:lnTo>
                    <a:pt x="11303" y="66535"/>
                  </a:lnTo>
                  <a:lnTo>
                    <a:pt x="11303" y="66116"/>
                  </a:lnTo>
                  <a:lnTo>
                    <a:pt x="11506" y="66116"/>
                  </a:lnTo>
                  <a:lnTo>
                    <a:pt x="11506" y="65659"/>
                  </a:lnTo>
                  <a:lnTo>
                    <a:pt x="11938" y="65443"/>
                  </a:lnTo>
                  <a:lnTo>
                    <a:pt x="11938" y="65024"/>
                  </a:lnTo>
                  <a:lnTo>
                    <a:pt x="12141" y="65024"/>
                  </a:lnTo>
                  <a:lnTo>
                    <a:pt x="12141" y="64147"/>
                  </a:lnTo>
                  <a:lnTo>
                    <a:pt x="12344" y="64147"/>
                  </a:lnTo>
                  <a:lnTo>
                    <a:pt x="12344" y="62611"/>
                  </a:lnTo>
                  <a:close/>
                </a:path>
                <a:path w="13335" h="91439">
                  <a:moveTo>
                    <a:pt x="12344" y="43484"/>
                  </a:moveTo>
                  <a:lnTo>
                    <a:pt x="11734" y="41325"/>
                  </a:lnTo>
                  <a:lnTo>
                    <a:pt x="8801" y="41554"/>
                  </a:lnTo>
                  <a:lnTo>
                    <a:pt x="10045" y="41757"/>
                  </a:lnTo>
                  <a:lnTo>
                    <a:pt x="10477" y="43713"/>
                  </a:lnTo>
                  <a:lnTo>
                    <a:pt x="8166" y="45224"/>
                  </a:lnTo>
                  <a:lnTo>
                    <a:pt x="7112" y="45224"/>
                  </a:lnTo>
                  <a:lnTo>
                    <a:pt x="7112" y="46990"/>
                  </a:lnTo>
                  <a:lnTo>
                    <a:pt x="9842" y="47409"/>
                  </a:lnTo>
                  <a:lnTo>
                    <a:pt x="10693" y="49593"/>
                  </a:lnTo>
                  <a:lnTo>
                    <a:pt x="8801" y="51320"/>
                  </a:lnTo>
                  <a:lnTo>
                    <a:pt x="6908" y="51104"/>
                  </a:lnTo>
                  <a:lnTo>
                    <a:pt x="6070" y="49174"/>
                  </a:lnTo>
                  <a:lnTo>
                    <a:pt x="3962" y="49174"/>
                  </a:lnTo>
                  <a:lnTo>
                    <a:pt x="4597" y="51549"/>
                  </a:lnTo>
                  <a:lnTo>
                    <a:pt x="6908" y="52844"/>
                  </a:lnTo>
                  <a:lnTo>
                    <a:pt x="10248" y="52616"/>
                  </a:lnTo>
                  <a:lnTo>
                    <a:pt x="12344" y="50685"/>
                  </a:lnTo>
                  <a:lnTo>
                    <a:pt x="12344" y="47853"/>
                  </a:lnTo>
                  <a:lnTo>
                    <a:pt x="10248" y="45897"/>
                  </a:lnTo>
                  <a:lnTo>
                    <a:pt x="11099" y="45669"/>
                  </a:lnTo>
                  <a:lnTo>
                    <a:pt x="12344" y="43484"/>
                  </a:lnTo>
                  <a:close/>
                </a:path>
                <a:path w="13335" h="91439">
                  <a:moveTo>
                    <a:pt x="12573" y="6946"/>
                  </a:moveTo>
                  <a:lnTo>
                    <a:pt x="11938" y="6083"/>
                  </a:lnTo>
                  <a:lnTo>
                    <a:pt x="11938" y="5880"/>
                  </a:lnTo>
                  <a:lnTo>
                    <a:pt x="9207" y="6083"/>
                  </a:lnTo>
                  <a:lnTo>
                    <a:pt x="10693" y="7200"/>
                  </a:lnTo>
                  <a:lnTo>
                    <a:pt x="10693" y="9550"/>
                  </a:lnTo>
                  <a:lnTo>
                    <a:pt x="9410" y="11099"/>
                  </a:lnTo>
                  <a:lnTo>
                    <a:pt x="7315" y="11099"/>
                  </a:lnTo>
                  <a:lnTo>
                    <a:pt x="6489" y="9550"/>
                  </a:lnTo>
                  <a:lnTo>
                    <a:pt x="4597" y="9550"/>
                  </a:lnTo>
                  <a:lnTo>
                    <a:pt x="5651" y="12179"/>
                  </a:lnTo>
                  <a:lnTo>
                    <a:pt x="6705" y="12852"/>
                  </a:lnTo>
                  <a:lnTo>
                    <a:pt x="10248" y="12636"/>
                  </a:lnTo>
                  <a:lnTo>
                    <a:pt x="12573" y="10452"/>
                  </a:lnTo>
                  <a:lnTo>
                    <a:pt x="12573" y="6946"/>
                  </a:lnTo>
                  <a:close/>
                </a:path>
                <a:path w="13335" h="91439">
                  <a:moveTo>
                    <a:pt x="13195" y="28486"/>
                  </a:moveTo>
                  <a:lnTo>
                    <a:pt x="11506" y="28486"/>
                  </a:lnTo>
                  <a:lnTo>
                    <a:pt x="11506" y="22402"/>
                  </a:lnTo>
                  <a:lnTo>
                    <a:pt x="11506" y="20027"/>
                  </a:lnTo>
                  <a:lnTo>
                    <a:pt x="9639" y="20027"/>
                  </a:lnTo>
                  <a:lnTo>
                    <a:pt x="9639" y="22402"/>
                  </a:lnTo>
                  <a:lnTo>
                    <a:pt x="9639" y="28486"/>
                  </a:lnTo>
                  <a:lnTo>
                    <a:pt x="5854" y="28486"/>
                  </a:lnTo>
                  <a:lnTo>
                    <a:pt x="9639" y="22402"/>
                  </a:lnTo>
                  <a:lnTo>
                    <a:pt x="9639" y="20027"/>
                  </a:lnTo>
                  <a:lnTo>
                    <a:pt x="9207" y="20027"/>
                  </a:lnTo>
                  <a:lnTo>
                    <a:pt x="3962" y="27863"/>
                  </a:lnTo>
                  <a:lnTo>
                    <a:pt x="3962" y="30213"/>
                  </a:lnTo>
                  <a:lnTo>
                    <a:pt x="9410" y="30213"/>
                  </a:lnTo>
                  <a:lnTo>
                    <a:pt x="9410" y="32626"/>
                  </a:lnTo>
                  <a:lnTo>
                    <a:pt x="11506" y="32626"/>
                  </a:lnTo>
                  <a:lnTo>
                    <a:pt x="11506" y="30213"/>
                  </a:lnTo>
                  <a:lnTo>
                    <a:pt x="13195" y="30213"/>
                  </a:lnTo>
                  <a:lnTo>
                    <a:pt x="13195" y="284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393869" y="4852098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2095" y="10439"/>
                  </a:moveTo>
                  <a:lnTo>
                    <a:pt x="0" y="10439"/>
                  </a:lnTo>
                  <a:lnTo>
                    <a:pt x="0" y="12598"/>
                  </a:lnTo>
                  <a:lnTo>
                    <a:pt x="2095" y="12598"/>
                  </a:lnTo>
                  <a:lnTo>
                    <a:pt x="2095" y="10439"/>
                  </a:lnTo>
                  <a:close/>
                </a:path>
                <a:path w="10160" h="12700">
                  <a:moveTo>
                    <a:pt x="10045" y="0"/>
                  </a:moveTo>
                  <a:lnTo>
                    <a:pt x="8369" y="0"/>
                  </a:lnTo>
                  <a:lnTo>
                    <a:pt x="8369" y="215"/>
                  </a:lnTo>
                  <a:lnTo>
                    <a:pt x="7950" y="647"/>
                  </a:lnTo>
                  <a:lnTo>
                    <a:pt x="7543" y="647"/>
                  </a:lnTo>
                  <a:lnTo>
                    <a:pt x="7543" y="838"/>
                  </a:lnTo>
                  <a:lnTo>
                    <a:pt x="6273" y="1511"/>
                  </a:lnTo>
                  <a:lnTo>
                    <a:pt x="6273" y="1739"/>
                  </a:lnTo>
                  <a:lnTo>
                    <a:pt x="5422" y="1930"/>
                  </a:lnTo>
                  <a:lnTo>
                    <a:pt x="5422" y="4114"/>
                  </a:lnTo>
                  <a:lnTo>
                    <a:pt x="5854" y="3670"/>
                  </a:lnTo>
                  <a:lnTo>
                    <a:pt x="6273" y="3670"/>
                  </a:lnTo>
                  <a:lnTo>
                    <a:pt x="6273" y="3467"/>
                  </a:lnTo>
                  <a:lnTo>
                    <a:pt x="7950" y="2578"/>
                  </a:lnTo>
                  <a:lnTo>
                    <a:pt x="7950" y="2374"/>
                  </a:lnTo>
                  <a:lnTo>
                    <a:pt x="8153" y="2374"/>
                  </a:lnTo>
                  <a:lnTo>
                    <a:pt x="8153" y="12598"/>
                  </a:lnTo>
                  <a:lnTo>
                    <a:pt x="10045" y="12598"/>
                  </a:lnTo>
                  <a:lnTo>
                    <a:pt x="10045" y="2374"/>
                  </a:lnTo>
                  <a:lnTo>
                    <a:pt x="100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393869" y="4852098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0" y="12598"/>
                  </a:moveTo>
                  <a:lnTo>
                    <a:pt x="0" y="10439"/>
                  </a:lnTo>
                  <a:lnTo>
                    <a:pt x="1866" y="10439"/>
                  </a:lnTo>
                  <a:lnTo>
                    <a:pt x="1866" y="12598"/>
                  </a:lnTo>
                  <a:lnTo>
                    <a:pt x="0" y="12598"/>
                  </a:lnTo>
                </a:path>
                <a:path w="10160" h="12700">
                  <a:moveTo>
                    <a:pt x="8153" y="12598"/>
                  </a:moveTo>
                  <a:lnTo>
                    <a:pt x="8153" y="1930"/>
                  </a:lnTo>
                  <a:lnTo>
                    <a:pt x="7747" y="2374"/>
                  </a:lnTo>
                  <a:lnTo>
                    <a:pt x="7315" y="2578"/>
                  </a:lnTo>
                  <a:lnTo>
                    <a:pt x="6908" y="3022"/>
                  </a:lnTo>
                  <a:lnTo>
                    <a:pt x="6273" y="3251"/>
                  </a:lnTo>
                  <a:lnTo>
                    <a:pt x="5854" y="3670"/>
                  </a:lnTo>
                  <a:lnTo>
                    <a:pt x="5422" y="3898"/>
                  </a:lnTo>
                  <a:lnTo>
                    <a:pt x="5422" y="1930"/>
                  </a:lnTo>
                  <a:lnTo>
                    <a:pt x="5854" y="1739"/>
                  </a:lnTo>
                  <a:lnTo>
                    <a:pt x="6476" y="1282"/>
                  </a:lnTo>
                  <a:lnTo>
                    <a:pt x="7112" y="1066"/>
                  </a:lnTo>
                  <a:lnTo>
                    <a:pt x="7543" y="647"/>
                  </a:lnTo>
                  <a:lnTo>
                    <a:pt x="7950" y="215"/>
                  </a:lnTo>
                  <a:lnTo>
                    <a:pt x="8369" y="0"/>
                  </a:lnTo>
                  <a:lnTo>
                    <a:pt x="9855" y="0"/>
                  </a:lnTo>
                  <a:lnTo>
                    <a:pt x="9855" y="12598"/>
                  </a:lnTo>
                  <a:lnTo>
                    <a:pt x="8153" y="125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393869" y="487208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2095" y="10871"/>
                  </a:moveTo>
                  <a:lnTo>
                    <a:pt x="0" y="10871"/>
                  </a:lnTo>
                  <a:lnTo>
                    <a:pt x="0" y="13042"/>
                  </a:lnTo>
                  <a:lnTo>
                    <a:pt x="2095" y="13042"/>
                  </a:lnTo>
                  <a:lnTo>
                    <a:pt x="2095" y="10871"/>
                  </a:lnTo>
                  <a:close/>
                </a:path>
                <a:path w="12700" h="13335">
                  <a:moveTo>
                    <a:pt x="12357" y="3048"/>
                  </a:moveTo>
                  <a:lnTo>
                    <a:pt x="12153" y="3048"/>
                  </a:lnTo>
                  <a:lnTo>
                    <a:pt x="12153" y="2159"/>
                  </a:lnTo>
                  <a:lnTo>
                    <a:pt x="11950" y="2159"/>
                  </a:lnTo>
                  <a:lnTo>
                    <a:pt x="11950" y="1739"/>
                  </a:lnTo>
                  <a:lnTo>
                    <a:pt x="11734" y="1739"/>
                  </a:lnTo>
                  <a:lnTo>
                    <a:pt x="11303" y="863"/>
                  </a:lnTo>
                  <a:lnTo>
                    <a:pt x="10668" y="863"/>
                  </a:lnTo>
                  <a:lnTo>
                    <a:pt x="10668" y="647"/>
                  </a:lnTo>
                  <a:lnTo>
                    <a:pt x="10248" y="647"/>
                  </a:lnTo>
                  <a:lnTo>
                    <a:pt x="10045" y="228"/>
                  </a:lnTo>
                  <a:lnTo>
                    <a:pt x="9004" y="228"/>
                  </a:lnTo>
                  <a:lnTo>
                    <a:pt x="9004" y="0"/>
                  </a:lnTo>
                  <a:lnTo>
                    <a:pt x="8153" y="0"/>
                  </a:lnTo>
                  <a:lnTo>
                    <a:pt x="8153" y="228"/>
                  </a:lnTo>
                  <a:lnTo>
                    <a:pt x="6908" y="228"/>
                  </a:lnTo>
                  <a:lnTo>
                    <a:pt x="6908" y="444"/>
                  </a:lnTo>
                  <a:lnTo>
                    <a:pt x="6057" y="863"/>
                  </a:lnTo>
                  <a:lnTo>
                    <a:pt x="6057" y="1092"/>
                  </a:lnTo>
                  <a:lnTo>
                    <a:pt x="5651" y="1092"/>
                  </a:lnTo>
                  <a:lnTo>
                    <a:pt x="5651" y="1320"/>
                  </a:lnTo>
                  <a:lnTo>
                    <a:pt x="5232" y="1511"/>
                  </a:lnTo>
                  <a:lnTo>
                    <a:pt x="5232" y="1955"/>
                  </a:lnTo>
                  <a:lnTo>
                    <a:pt x="4813" y="2159"/>
                  </a:lnTo>
                  <a:lnTo>
                    <a:pt x="4813" y="3048"/>
                  </a:lnTo>
                  <a:lnTo>
                    <a:pt x="4597" y="3048"/>
                  </a:lnTo>
                  <a:lnTo>
                    <a:pt x="4597" y="3924"/>
                  </a:lnTo>
                  <a:lnTo>
                    <a:pt x="6705" y="3924"/>
                  </a:lnTo>
                  <a:lnTo>
                    <a:pt x="6705" y="3505"/>
                  </a:lnTo>
                  <a:lnTo>
                    <a:pt x="6908" y="3505"/>
                  </a:lnTo>
                  <a:lnTo>
                    <a:pt x="6908" y="2603"/>
                  </a:lnTo>
                  <a:lnTo>
                    <a:pt x="7112" y="2603"/>
                  </a:lnTo>
                  <a:lnTo>
                    <a:pt x="7112" y="2159"/>
                  </a:lnTo>
                  <a:lnTo>
                    <a:pt x="7747" y="1955"/>
                  </a:lnTo>
                  <a:lnTo>
                    <a:pt x="7747" y="1739"/>
                  </a:lnTo>
                  <a:lnTo>
                    <a:pt x="9004" y="1739"/>
                  </a:lnTo>
                  <a:lnTo>
                    <a:pt x="9004" y="1955"/>
                  </a:lnTo>
                  <a:lnTo>
                    <a:pt x="9626" y="1955"/>
                  </a:lnTo>
                  <a:lnTo>
                    <a:pt x="10045" y="2413"/>
                  </a:lnTo>
                  <a:lnTo>
                    <a:pt x="10045" y="2832"/>
                  </a:lnTo>
                  <a:lnTo>
                    <a:pt x="10248" y="2832"/>
                  </a:lnTo>
                  <a:lnTo>
                    <a:pt x="10248" y="3505"/>
                  </a:lnTo>
                  <a:lnTo>
                    <a:pt x="10452" y="3505"/>
                  </a:lnTo>
                  <a:lnTo>
                    <a:pt x="10452" y="4343"/>
                  </a:lnTo>
                  <a:lnTo>
                    <a:pt x="10248" y="4343"/>
                  </a:lnTo>
                  <a:lnTo>
                    <a:pt x="10248" y="4991"/>
                  </a:lnTo>
                  <a:lnTo>
                    <a:pt x="10045" y="4991"/>
                  </a:lnTo>
                  <a:lnTo>
                    <a:pt x="10045" y="5410"/>
                  </a:lnTo>
                  <a:lnTo>
                    <a:pt x="9626" y="5676"/>
                  </a:lnTo>
                  <a:lnTo>
                    <a:pt x="9626" y="6108"/>
                  </a:lnTo>
                  <a:lnTo>
                    <a:pt x="4381" y="11315"/>
                  </a:lnTo>
                  <a:lnTo>
                    <a:pt x="4381" y="13042"/>
                  </a:lnTo>
                  <a:lnTo>
                    <a:pt x="12357" y="13042"/>
                  </a:lnTo>
                  <a:lnTo>
                    <a:pt x="12357" y="11506"/>
                  </a:lnTo>
                  <a:lnTo>
                    <a:pt x="6477" y="11506"/>
                  </a:lnTo>
                  <a:lnTo>
                    <a:pt x="6477" y="11315"/>
                  </a:lnTo>
                  <a:lnTo>
                    <a:pt x="8572" y="9575"/>
                  </a:lnTo>
                  <a:lnTo>
                    <a:pt x="11303" y="6972"/>
                  </a:lnTo>
                  <a:lnTo>
                    <a:pt x="11303" y="6527"/>
                  </a:lnTo>
                  <a:lnTo>
                    <a:pt x="11950" y="6108"/>
                  </a:lnTo>
                  <a:lnTo>
                    <a:pt x="11950" y="5676"/>
                  </a:lnTo>
                  <a:lnTo>
                    <a:pt x="12153" y="5676"/>
                  </a:lnTo>
                  <a:lnTo>
                    <a:pt x="12153" y="4572"/>
                  </a:lnTo>
                  <a:lnTo>
                    <a:pt x="12357" y="4572"/>
                  </a:lnTo>
                  <a:lnTo>
                    <a:pt x="12357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393869" y="487208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0" y="13042"/>
                  </a:moveTo>
                  <a:lnTo>
                    <a:pt x="0" y="10871"/>
                  </a:lnTo>
                  <a:lnTo>
                    <a:pt x="1866" y="10871"/>
                  </a:lnTo>
                  <a:lnTo>
                    <a:pt x="1866" y="13042"/>
                  </a:lnTo>
                  <a:lnTo>
                    <a:pt x="0" y="13042"/>
                  </a:lnTo>
                </a:path>
                <a:path w="12700" h="13335">
                  <a:moveTo>
                    <a:pt x="4381" y="13042"/>
                  </a:moveTo>
                  <a:lnTo>
                    <a:pt x="4381" y="11315"/>
                  </a:lnTo>
                  <a:lnTo>
                    <a:pt x="10248" y="4787"/>
                  </a:lnTo>
                  <a:lnTo>
                    <a:pt x="10452" y="3695"/>
                  </a:lnTo>
                  <a:lnTo>
                    <a:pt x="9410" y="1739"/>
                  </a:lnTo>
                  <a:lnTo>
                    <a:pt x="7543" y="1739"/>
                  </a:lnTo>
                  <a:lnTo>
                    <a:pt x="6476" y="3695"/>
                  </a:lnTo>
                  <a:lnTo>
                    <a:pt x="4597" y="3695"/>
                  </a:lnTo>
                  <a:lnTo>
                    <a:pt x="5651" y="1092"/>
                  </a:lnTo>
                  <a:lnTo>
                    <a:pt x="8369" y="0"/>
                  </a:lnTo>
                  <a:lnTo>
                    <a:pt x="11099" y="863"/>
                  </a:lnTo>
                  <a:lnTo>
                    <a:pt x="12153" y="3695"/>
                  </a:lnTo>
                  <a:lnTo>
                    <a:pt x="11950" y="5410"/>
                  </a:lnTo>
                  <a:lnTo>
                    <a:pt x="6273" y="11506"/>
                  </a:lnTo>
                  <a:lnTo>
                    <a:pt x="12153" y="11506"/>
                  </a:lnTo>
                  <a:lnTo>
                    <a:pt x="12153" y="13042"/>
                  </a:lnTo>
                  <a:lnTo>
                    <a:pt x="4381" y="1304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393666" y="4891442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2298" y="10858"/>
                  </a:moveTo>
                  <a:lnTo>
                    <a:pt x="0" y="10858"/>
                  </a:lnTo>
                  <a:lnTo>
                    <a:pt x="0" y="13258"/>
                  </a:lnTo>
                  <a:lnTo>
                    <a:pt x="2298" y="13258"/>
                  </a:lnTo>
                  <a:lnTo>
                    <a:pt x="2298" y="10858"/>
                  </a:lnTo>
                  <a:close/>
                </a:path>
                <a:path w="12700" h="13335">
                  <a:moveTo>
                    <a:pt x="11938" y="1727"/>
                  </a:moveTo>
                  <a:lnTo>
                    <a:pt x="11506" y="1066"/>
                  </a:lnTo>
                  <a:lnTo>
                    <a:pt x="11087" y="1066"/>
                  </a:lnTo>
                  <a:lnTo>
                    <a:pt x="11087" y="863"/>
                  </a:lnTo>
                  <a:lnTo>
                    <a:pt x="10655" y="863"/>
                  </a:lnTo>
                  <a:lnTo>
                    <a:pt x="10452" y="444"/>
                  </a:lnTo>
                  <a:lnTo>
                    <a:pt x="10058" y="444"/>
                  </a:lnTo>
                  <a:lnTo>
                    <a:pt x="10058" y="215"/>
                  </a:lnTo>
                  <a:lnTo>
                    <a:pt x="8991" y="215"/>
                  </a:lnTo>
                  <a:lnTo>
                    <a:pt x="8991" y="0"/>
                  </a:lnTo>
                  <a:lnTo>
                    <a:pt x="7747" y="0"/>
                  </a:lnTo>
                  <a:lnTo>
                    <a:pt x="7747" y="215"/>
                  </a:lnTo>
                  <a:lnTo>
                    <a:pt x="6477" y="215"/>
                  </a:lnTo>
                  <a:lnTo>
                    <a:pt x="6477" y="444"/>
                  </a:lnTo>
                  <a:lnTo>
                    <a:pt x="5626" y="863"/>
                  </a:lnTo>
                  <a:lnTo>
                    <a:pt x="5626" y="1066"/>
                  </a:lnTo>
                  <a:lnTo>
                    <a:pt x="5219" y="1066"/>
                  </a:lnTo>
                  <a:lnTo>
                    <a:pt x="5016" y="1727"/>
                  </a:lnTo>
                  <a:lnTo>
                    <a:pt x="4800" y="1727"/>
                  </a:lnTo>
                  <a:lnTo>
                    <a:pt x="4800" y="2146"/>
                  </a:lnTo>
                  <a:lnTo>
                    <a:pt x="4584" y="2146"/>
                  </a:lnTo>
                  <a:lnTo>
                    <a:pt x="4584" y="3022"/>
                  </a:lnTo>
                  <a:lnTo>
                    <a:pt x="4381" y="3022"/>
                  </a:lnTo>
                  <a:lnTo>
                    <a:pt x="4381" y="3695"/>
                  </a:lnTo>
                  <a:lnTo>
                    <a:pt x="6261" y="3695"/>
                  </a:lnTo>
                  <a:lnTo>
                    <a:pt x="6477" y="3022"/>
                  </a:lnTo>
                  <a:lnTo>
                    <a:pt x="6680" y="3022"/>
                  </a:lnTo>
                  <a:lnTo>
                    <a:pt x="6680" y="2628"/>
                  </a:lnTo>
                  <a:lnTo>
                    <a:pt x="6908" y="2628"/>
                  </a:lnTo>
                  <a:lnTo>
                    <a:pt x="6908" y="2146"/>
                  </a:lnTo>
                  <a:lnTo>
                    <a:pt x="7747" y="1955"/>
                  </a:lnTo>
                  <a:lnTo>
                    <a:pt x="7747" y="1727"/>
                  </a:lnTo>
                  <a:lnTo>
                    <a:pt x="11938" y="1727"/>
                  </a:lnTo>
                  <a:close/>
                </a:path>
                <a:path w="12700" h="13335">
                  <a:moveTo>
                    <a:pt x="12560" y="8458"/>
                  </a:moveTo>
                  <a:lnTo>
                    <a:pt x="10248" y="6515"/>
                  </a:lnTo>
                  <a:lnTo>
                    <a:pt x="12153" y="4978"/>
                  </a:lnTo>
                  <a:lnTo>
                    <a:pt x="12357" y="2146"/>
                  </a:lnTo>
                  <a:lnTo>
                    <a:pt x="11938" y="1727"/>
                  </a:lnTo>
                  <a:lnTo>
                    <a:pt x="8991" y="1955"/>
                  </a:lnTo>
                  <a:lnTo>
                    <a:pt x="10058" y="2146"/>
                  </a:lnTo>
                  <a:lnTo>
                    <a:pt x="10248" y="4787"/>
                  </a:lnTo>
                  <a:lnTo>
                    <a:pt x="9207" y="5651"/>
                  </a:lnTo>
                  <a:lnTo>
                    <a:pt x="7315" y="5651"/>
                  </a:lnTo>
                  <a:lnTo>
                    <a:pt x="7315" y="7391"/>
                  </a:lnTo>
                  <a:lnTo>
                    <a:pt x="9829" y="7835"/>
                  </a:lnTo>
                  <a:lnTo>
                    <a:pt x="10655" y="10210"/>
                  </a:lnTo>
                  <a:lnTo>
                    <a:pt x="8991" y="11722"/>
                  </a:lnTo>
                  <a:lnTo>
                    <a:pt x="6908" y="11531"/>
                  </a:lnTo>
                  <a:lnTo>
                    <a:pt x="6261" y="9791"/>
                  </a:lnTo>
                  <a:lnTo>
                    <a:pt x="4165" y="9791"/>
                  </a:lnTo>
                  <a:lnTo>
                    <a:pt x="4584" y="11531"/>
                  </a:lnTo>
                  <a:lnTo>
                    <a:pt x="6261" y="13258"/>
                  </a:lnTo>
                  <a:lnTo>
                    <a:pt x="10248" y="13042"/>
                  </a:lnTo>
                  <a:lnTo>
                    <a:pt x="12560" y="11112"/>
                  </a:lnTo>
                  <a:lnTo>
                    <a:pt x="12560" y="84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393666" y="4891443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0" y="13042"/>
                  </a:moveTo>
                  <a:lnTo>
                    <a:pt x="0" y="10858"/>
                  </a:lnTo>
                  <a:lnTo>
                    <a:pt x="2070" y="10858"/>
                  </a:lnTo>
                  <a:lnTo>
                    <a:pt x="2070" y="13042"/>
                  </a:lnTo>
                  <a:lnTo>
                    <a:pt x="0" y="13042"/>
                  </a:lnTo>
                </a:path>
                <a:path w="12700" h="13335">
                  <a:moveTo>
                    <a:pt x="4165" y="9791"/>
                  </a:moveTo>
                  <a:lnTo>
                    <a:pt x="6057" y="9791"/>
                  </a:lnTo>
                  <a:lnTo>
                    <a:pt x="7315" y="11531"/>
                  </a:lnTo>
                  <a:lnTo>
                    <a:pt x="9207" y="11531"/>
                  </a:lnTo>
                  <a:lnTo>
                    <a:pt x="10655" y="9563"/>
                  </a:lnTo>
                  <a:lnTo>
                    <a:pt x="10248" y="8026"/>
                  </a:lnTo>
                  <a:lnTo>
                    <a:pt x="7315" y="7162"/>
                  </a:lnTo>
                  <a:lnTo>
                    <a:pt x="7518" y="5651"/>
                  </a:lnTo>
                  <a:lnTo>
                    <a:pt x="9613" y="5422"/>
                  </a:lnTo>
                  <a:lnTo>
                    <a:pt x="10452" y="3492"/>
                  </a:lnTo>
                  <a:lnTo>
                    <a:pt x="10058" y="1955"/>
                  </a:lnTo>
                  <a:lnTo>
                    <a:pt x="8356" y="1511"/>
                  </a:lnTo>
                  <a:lnTo>
                    <a:pt x="6908" y="1955"/>
                  </a:lnTo>
                  <a:lnTo>
                    <a:pt x="6057" y="3492"/>
                  </a:lnTo>
                  <a:lnTo>
                    <a:pt x="4381" y="3492"/>
                  </a:lnTo>
                  <a:lnTo>
                    <a:pt x="5219" y="1066"/>
                  </a:lnTo>
                  <a:lnTo>
                    <a:pt x="8356" y="0"/>
                  </a:lnTo>
                  <a:lnTo>
                    <a:pt x="11302" y="1066"/>
                  </a:lnTo>
                  <a:lnTo>
                    <a:pt x="12357" y="3492"/>
                  </a:lnTo>
                  <a:lnTo>
                    <a:pt x="10871" y="6095"/>
                  </a:lnTo>
                  <a:lnTo>
                    <a:pt x="9829" y="6515"/>
                  </a:lnTo>
                  <a:lnTo>
                    <a:pt x="11709" y="7607"/>
                  </a:lnTo>
                  <a:lnTo>
                    <a:pt x="12560" y="9563"/>
                  </a:lnTo>
                  <a:lnTo>
                    <a:pt x="11506" y="12153"/>
                  </a:lnTo>
                  <a:lnTo>
                    <a:pt x="8153" y="13258"/>
                  </a:lnTo>
                  <a:lnTo>
                    <a:pt x="6261" y="13042"/>
                  </a:lnTo>
                  <a:lnTo>
                    <a:pt x="4165" y="10858"/>
                  </a:lnTo>
                  <a:lnTo>
                    <a:pt x="4165" y="979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93666" y="4912296"/>
              <a:ext cx="13335" cy="12700"/>
            </a:xfrm>
            <a:custGeom>
              <a:avLst/>
              <a:gdLst/>
              <a:ahLst/>
              <a:cxnLst/>
              <a:rect l="l" t="t" r="r" b="b"/>
              <a:pathLst>
                <a:path w="13335" h="12700">
                  <a:moveTo>
                    <a:pt x="2298" y="10439"/>
                  </a:moveTo>
                  <a:lnTo>
                    <a:pt x="0" y="10439"/>
                  </a:lnTo>
                  <a:lnTo>
                    <a:pt x="0" y="12623"/>
                  </a:lnTo>
                  <a:lnTo>
                    <a:pt x="2298" y="12623"/>
                  </a:lnTo>
                  <a:lnTo>
                    <a:pt x="2298" y="10439"/>
                  </a:lnTo>
                  <a:close/>
                </a:path>
                <a:path w="13335" h="12700">
                  <a:moveTo>
                    <a:pt x="13182" y="8509"/>
                  </a:moveTo>
                  <a:lnTo>
                    <a:pt x="11506" y="8509"/>
                  </a:lnTo>
                  <a:lnTo>
                    <a:pt x="11506" y="2603"/>
                  </a:lnTo>
                  <a:lnTo>
                    <a:pt x="11506" y="0"/>
                  </a:lnTo>
                  <a:lnTo>
                    <a:pt x="9613" y="0"/>
                  </a:lnTo>
                  <a:lnTo>
                    <a:pt x="9613" y="2603"/>
                  </a:lnTo>
                  <a:lnTo>
                    <a:pt x="9613" y="8509"/>
                  </a:lnTo>
                  <a:lnTo>
                    <a:pt x="5626" y="8509"/>
                  </a:lnTo>
                  <a:lnTo>
                    <a:pt x="9410" y="2603"/>
                  </a:lnTo>
                  <a:lnTo>
                    <a:pt x="9613" y="2603"/>
                  </a:lnTo>
                  <a:lnTo>
                    <a:pt x="9613" y="0"/>
                  </a:lnTo>
                  <a:lnTo>
                    <a:pt x="9207" y="0"/>
                  </a:lnTo>
                  <a:lnTo>
                    <a:pt x="3962" y="7835"/>
                  </a:lnTo>
                  <a:lnTo>
                    <a:pt x="3962" y="10223"/>
                  </a:lnTo>
                  <a:lnTo>
                    <a:pt x="9410" y="10223"/>
                  </a:lnTo>
                  <a:lnTo>
                    <a:pt x="9410" y="12623"/>
                  </a:lnTo>
                  <a:lnTo>
                    <a:pt x="11506" y="12623"/>
                  </a:lnTo>
                  <a:lnTo>
                    <a:pt x="11506" y="10223"/>
                  </a:lnTo>
                  <a:lnTo>
                    <a:pt x="13182" y="10223"/>
                  </a:lnTo>
                  <a:lnTo>
                    <a:pt x="13182" y="85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393666" y="4912296"/>
              <a:ext cx="13335" cy="12700"/>
            </a:xfrm>
            <a:custGeom>
              <a:avLst/>
              <a:gdLst/>
              <a:ahLst/>
              <a:cxnLst/>
              <a:rect l="l" t="t" r="r" b="b"/>
              <a:pathLst>
                <a:path w="13335" h="12700">
                  <a:moveTo>
                    <a:pt x="0" y="12623"/>
                  </a:moveTo>
                  <a:lnTo>
                    <a:pt x="0" y="10439"/>
                  </a:lnTo>
                  <a:lnTo>
                    <a:pt x="2070" y="10439"/>
                  </a:lnTo>
                  <a:lnTo>
                    <a:pt x="2070" y="12623"/>
                  </a:lnTo>
                  <a:lnTo>
                    <a:pt x="0" y="12623"/>
                  </a:lnTo>
                </a:path>
                <a:path w="13335" h="12700">
                  <a:moveTo>
                    <a:pt x="9410" y="12623"/>
                  </a:moveTo>
                  <a:lnTo>
                    <a:pt x="9410" y="10020"/>
                  </a:lnTo>
                  <a:lnTo>
                    <a:pt x="3962" y="10020"/>
                  </a:lnTo>
                  <a:lnTo>
                    <a:pt x="3962" y="7835"/>
                  </a:lnTo>
                  <a:lnTo>
                    <a:pt x="9207" y="0"/>
                  </a:lnTo>
                  <a:lnTo>
                    <a:pt x="11302" y="0"/>
                  </a:lnTo>
                  <a:lnTo>
                    <a:pt x="11302" y="8508"/>
                  </a:lnTo>
                  <a:lnTo>
                    <a:pt x="12992" y="8508"/>
                  </a:lnTo>
                  <a:lnTo>
                    <a:pt x="12992" y="10020"/>
                  </a:lnTo>
                  <a:lnTo>
                    <a:pt x="11302" y="10020"/>
                  </a:lnTo>
                  <a:lnTo>
                    <a:pt x="11302" y="12623"/>
                  </a:lnTo>
                  <a:lnTo>
                    <a:pt x="9410" y="12623"/>
                  </a:lnTo>
                </a:path>
                <a:path w="13335" h="12700">
                  <a:moveTo>
                    <a:pt x="5219" y="8508"/>
                  </a:moveTo>
                  <a:lnTo>
                    <a:pt x="9613" y="8508"/>
                  </a:lnTo>
                  <a:lnTo>
                    <a:pt x="9613" y="1955"/>
                  </a:lnTo>
                  <a:lnTo>
                    <a:pt x="5219" y="85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393869" y="4932311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2095" y="10426"/>
                  </a:moveTo>
                  <a:lnTo>
                    <a:pt x="0" y="10426"/>
                  </a:lnTo>
                  <a:lnTo>
                    <a:pt x="0" y="12827"/>
                  </a:lnTo>
                  <a:lnTo>
                    <a:pt x="2095" y="12827"/>
                  </a:lnTo>
                  <a:lnTo>
                    <a:pt x="2095" y="10426"/>
                  </a:lnTo>
                  <a:close/>
                </a:path>
                <a:path w="12700" h="13335">
                  <a:moveTo>
                    <a:pt x="11950" y="0"/>
                  </a:moveTo>
                  <a:lnTo>
                    <a:pt x="4813" y="0"/>
                  </a:lnTo>
                  <a:lnTo>
                    <a:pt x="4813" y="3924"/>
                  </a:lnTo>
                  <a:lnTo>
                    <a:pt x="4597" y="3924"/>
                  </a:lnTo>
                  <a:lnTo>
                    <a:pt x="4597" y="7620"/>
                  </a:lnTo>
                  <a:lnTo>
                    <a:pt x="6273" y="7620"/>
                  </a:lnTo>
                  <a:lnTo>
                    <a:pt x="6477" y="6946"/>
                  </a:lnTo>
                  <a:lnTo>
                    <a:pt x="6908" y="6731"/>
                  </a:lnTo>
                  <a:lnTo>
                    <a:pt x="6908" y="6273"/>
                  </a:lnTo>
                  <a:lnTo>
                    <a:pt x="7747" y="6083"/>
                  </a:lnTo>
                  <a:lnTo>
                    <a:pt x="7747" y="5880"/>
                  </a:lnTo>
                  <a:lnTo>
                    <a:pt x="11734" y="5880"/>
                  </a:lnTo>
                  <a:lnTo>
                    <a:pt x="11734" y="5664"/>
                  </a:lnTo>
                  <a:lnTo>
                    <a:pt x="11303" y="5664"/>
                  </a:lnTo>
                  <a:lnTo>
                    <a:pt x="11303" y="5410"/>
                  </a:lnTo>
                  <a:lnTo>
                    <a:pt x="10883" y="5410"/>
                  </a:lnTo>
                  <a:lnTo>
                    <a:pt x="10668" y="4991"/>
                  </a:lnTo>
                  <a:lnTo>
                    <a:pt x="9626" y="4787"/>
                  </a:lnTo>
                  <a:lnTo>
                    <a:pt x="9626" y="4572"/>
                  </a:lnTo>
                  <a:lnTo>
                    <a:pt x="9207" y="4572"/>
                  </a:lnTo>
                  <a:lnTo>
                    <a:pt x="9207" y="4368"/>
                  </a:lnTo>
                  <a:lnTo>
                    <a:pt x="7747" y="4368"/>
                  </a:lnTo>
                  <a:lnTo>
                    <a:pt x="7747" y="4572"/>
                  </a:lnTo>
                  <a:lnTo>
                    <a:pt x="6908" y="4991"/>
                  </a:lnTo>
                  <a:lnTo>
                    <a:pt x="6908" y="5207"/>
                  </a:lnTo>
                  <a:lnTo>
                    <a:pt x="6477" y="5207"/>
                  </a:lnTo>
                  <a:lnTo>
                    <a:pt x="6477" y="5410"/>
                  </a:lnTo>
                  <a:lnTo>
                    <a:pt x="6273" y="5410"/>
                  </a:lnTo>
                  <a:lnTo>
                    <a:pt x="6273" y="4572"/>
                  </a:lnTo>
                  <a:lnTo>
                    <a:pt x="6477" y="4572"/>
                  </a:lnTo>
                  <a:lnTo>
                    <a:pt x="6477" y="2387"/>
                  </a:lnTo>
                  <a:lnTo>
                    <a:pt x="6705" y="2387"/>
                  </a:lnTo>
                  <a:lnTo>
                    <a:pt x="6705" y="1511"/>
                  </a:lnTo>
                  <a:lnTo>
                    <a:pt x="11950" y="1511"/>
                  </a:lnTo>
                  <a:lnTo>
                    <a:pt x="11950" y="0"/>
                  </a:lnTo>
                  <a:close/>
                </a:path>
                <a:path w="12700" h="13335">
                  <a:moveTo>
                    <a:pt x="12357" y="6946"/>
                  </a:moveTo>
                  <a:lnTo>
                    <a:pt x="11734" y="6083"/>
                  </a:lnTo>
                  <a:lnTo>
                    <a:pt x="11734" y="5880"/>
                  </a:lnTo>
                  <a:lnTo>
                    <a:pt x="9004" y="6083"/>
                  </a:lnTo>
                  <a:lnTo>
                    <a:pt x="9626" y="6083"/>
                  </a:lnTo>
                  <a:lnTo>
                    <a:pt x="10668" y="9131"/>
                  </a:lnTo>
                  <a:lnTo>
                    <a:pt x="10452" y="9131"/>
                  </a:lnTo>
                  <a:lnTo>
                    <a:pt x="10248" y="10426"/>
                  </a:lnTo>
                  <a:lnTo>
                    <a:pt x="9004" y="11290"/>
                  </a:lnTo>
                  <a:lnTo>
                    <a:pt x="6908" y="10871"/>
                  </a:lnTo>
                  <a:lnTo>
                    <a:pt x="6477" y="9575"/>
                  </a:lnTo>
                  <a:lnTo>
                    <a:pt x="4381" y="9575"/>
                  </a:lnTo>
                  <a:lnTo>
                    <a:pt x="5422" y="12179"/>
                  </a:lnTo>
                  <a:lnTo>
                    <a:pt x="6477" y="12827"/>
                  </a:lnTo>
                  <a:lnTo>
                    <a:pt x="10248" y="12585"/>
                  </a:lnTo>
                  <a:lnTo>
                    <a:pt x="12357" y="10426"/>
                  </a:lnTo>
                  <a:lnTo>
                    <a:pt x="12357" y="69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393869" y="4932311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12585"/>
                  </a:moveTo>
                  <a:lnTo>
                    <a:pt x="0" y="10426"/>
                  </a:lnTo>
                  <a:lnTo>
                    <a:pt x="1866" y="10426"/>
                  </a:lnTo>
                  <a:lnTo>
                    <a:pt x="1866" y="12585"/>
                  </a:lnTo>
                  <a:lnTo>
                    <a:pt x="0" y="12585"/>
                  </a:lnTo>
                </a:path>
                <a:path w="12700" h="12700">
                  <a:moveTo>
                    <a:pt x="4381" y="9575"/>
                  </a:moveTo>
                  <a:lnTo>
                    <a:pt x="6273" y="9575"/>
                  </a:lnTo>
                  <a:lnTo>
                    <a:pt x="6908" y="10871"/>
                  </a:lnTo>
                  <a:lnTo>
                    <a:pt x="9207" y="11087"/>
                  </a:lnTo>
                  <a:lnTo>
                    <a:pt x="10668" y="8483"/>
                  </a:lnTo>
                  <a:lnTo>
                    <a:pt x="9410" y="5880"/>
                  </a:lnTo>
                  <a:lnTo>
                    <a:pt x="8369" y="5664"/>
                  </a:lnTo>
                  <a:lnTo>
                    <a:pt x="6908" y="6083"/>
                  </a:lnTo>
                  <a:lnTo>
                    <a:pt x="6057" y="7416"/>
                  </a:lnTo>
                  <a:lnTo>
                    <a:pt x="4597" y="7416"/>
                  </a:lnTo>
                  <a:lnTo>
                    <a:pt x="4813" y="0"/>
                  </a:lnTo>
                  <a:lnTo>
                    <a:pt x="11734" y="0"/>
                  </a:lnTo>
                  <a:lnTo>
                    <a:pt x="11734" y="1320"/>
                  </a:lnTo>
                  <a:lnTo>
                    <a:pt x="6476" y="1320"/>
                  </a:lnTo>
                  <a:lnTo>
                    <a:pt x="6057" y="5410"/>
                  </a:lnTo>
                  <a:lnTo>
                    <a:pt x="8788" y="4368"/>
                  </a:lnTo>
                  <a:lnTo>
                    <a:pt x="11506" y="5664"/>
                  </a:lnTo>
                  <a:lnTo>
                    <a:pt x="12357" y="8483"/>
                  </a:lnTo>
                  <a:lnTo>
                    <a:pt x="11302" y="11518"/>
                  </a:lnTo>
                  <a:lnTo>
                    <a:pt x="9855" y="12585"/>
                  </a:lnTo>
                  <a:lnTo>
                    <a:pt x="6705" y="12585"/>
                  </a:lnTo>
                  <a:lnTo>
                    <a:pt x="4597" y="10871"/>
                  </a:lnTo>
                  <a:lnTo>
                    <a:pt x="4381" y="957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91355" y="4849469"/>
              <a:ext cx="53975" cy="91440"/>
            </a:xfrm>
            <a:custGeom>
              <a:avLst/>
              <a:gdLst/>
              <a:ahLst/>
              <a:cxnLst/>
              <a:rect l="l" t="t" r="r" b="b"/>
              <a:pathLst>
                <a:path w="53975" h="91439">
                  <a:moveTo>
                    <a:pt x="42989" y="77419"/>
                  </a:moveTo>
                  <a:lnTo>
                    <a:pt x="21589" y="52603"/>
                  </a:lnTo>
                </a:path>
                <a:path w="53975" h="91439">
                  <a:moveTo>
                    <a:pt x="5461" y="0"/>
                  </a:moveTo>
                  <a:lnTo>
                    <a:pt x="5461" y="21970"/>
                  </a:lnTo>
                </a:path>
                <a:path w="53975" h="91439">
                  <a:moveTo>
                    <a:pt x="53441" y="76962"/>
                  </a:moveTo>
                  <a:lnTo>
                    <a:pt x="21805" y="76962"/>
                  </a:lnTo>
                  <a:lnTo>
                    <a:pt x="21805" y="40004"/>
                  </a:lnTo>
                </a:path>
                <a:path w="53975" h="91439">
                  <a:moveTo>
                    <a:pt x="5232" y="21551"/>
                  </a:moveTo>
                  <a:lnTo>
                    <a:pt x="19494" y="38074"/>
                  </a:lnTo>
                  <a:lnTo>
                    <a:pt x="21170" y="39789"/>
                  </a:lnTo>
                  <a:lnTo>
                    <a:pt x="21374" y="39585"/>
                  </a:lnTo>
                  <a:lnTo>
                    <a:pt x="5880" y="5880"/>
                  </a:lnTo>
                </a:path>
                <a:path w="53975" h="91439">
                  <a:moveTo>
                    <a:pt x="53657" y="77838"/>
                  </a:moveTo>
                  <a:lnTo>
                    <a:pt x="53657" y="90906"/>
                  </a:lnTo>
                </a:path>
                <a:path w="53975" h="91439">
                  <a:moveTo>
                    <a:pt x="11747" y="90462"/>
                  </a:moveTo>
                  <a:lnTo>
                    <a:pt x="0" y="77419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105198" y="4828133"/>
              <a:ext cx="240665" cy="92075"/>
            </a:xfrm>
            <a:custGeom>
              <a:avLst/>
              <a:gdLst/>
              <a:ahLst/>
              <a:cxnLst/>
              <a:rect l="l" t="t" r="r" b="b"/>
              <a:pathLst>
                <a:path w="240664" h="92075">
                  <a:moveTo>
                    <a:pt x="11963" y="15709"/>
                  </a:moveTo>
                  <a:lnTo>
                    <a:pt x="11531" y="14808"/>
                  </a:lnTo>
                  <a:lnTo>
                    <a:pt x="11315" y="13970"/>
                  </a:lnTo>
                  <a:lnTo>
                    <a:pt x="11112" y="13970"/>
                  </a:lnTo>
                  <a:lnTo>
                    <a:pt x="11112" y="13296"/>
                  </a:lnTo>
                  <a:lnTo>
                    <a:pt x="10896" y="13296"/>
                  </a:lnTo>
                  <a:lnTo>
                    <a:pt x="10896" y="12852"/>
                  </a:lnTo>
                  <a:lnTo>
                    <a:pt x="10680" y="12852"/>
                  </a:lnTo>
                  <a:lnTo>
                    <a:pt x="10680" y="12649"/>
                  </a:lnTo>
                  <a:lnTo>
                    <a:pt x="10109" y="11137"/>
                  </a:lnTo>
                  <a:lnTo>
                    <a:pt x="8166" y="6007"/>
                  </a:lnTo>
                  <a:lnTo>
                    <a:pt x="8166" y="11137"/>
                  </a:lnTo>
                  <a:lnTo>
                    <a:pt x="3784" y="11137"/>
                  </a:lnTo>
                  <a:lnTo>
                    <a:pt x="5867" y="5461"/>
                  </a:lnTo>
                  <a:lnTo>
                    <a:pt x="6083" y="5461"/>
                  </a:lnTo>
                  <a:lnTo>
                    <a:pt x="8166" y="11137"/>
                  </a:lnTo>
                  <a:lnTo>
                    <a:pt x="8166" y="6007"/>
                  </a:lnTo>
                  <a:lnTo>
                    <a:pt x="7962" y="5461"/>
                  </a:lnTo>
                  <a:lnTo>
                    <a:pt x="7124" y="3276"/>
                  </a:lnTo>
                  <a:lnTo>
                    <a:pt x="5041" y="3276"/>
                  </a:lnTo>
                  <a:lnTo>
                    <a:pt x="0" y="15709"/>
                  </a:lnTo>
                  <a:lnTo>
                    <a:pt x="1892" y="15709"/>
                  </a:lnTo>
                  <a:lnTo>
                    <a:pt x="3149" y="12649"/>
                  </a:lnTo>
                  <a:lnTo>
                    <a:pt x="8597" y="12649"/>
                  </a:lnTo>
                  <a:lnTo>
                    <a:pt x="9017" y="13550"/>
                  </a:lnTo>
                  <a:lnTo>
                    <a:pt x="9220" y="14389"/>
                  </a:lnTo>
                  <a:lnTo>
                    <a:pt x="9436" y="14389"/>
                  </a:lnTo>
                  <a:lnTo>
                    <a:pt x="9436" y="15036"/>
                  </a:lnTo>
                  <a:lnTo>
                    <a:pt x="9652" y="15036"/>
                  </a:lnTo>
                  <a:lnTo>
                    <a:pt x="9652" y="15481"/>
                  </a:lnTo>
                  <a:lnTo>
                    <a:pt x="9855" y="15481"/>
                  </a:lnTo>
                  <a:lnTo>
                    <a:pt x="9855" y="15709"/>
                  </a:lnTo>
                  <a:lnTo>
                    <a:pt x="11963" y="15709"/>
                  </a:lnTo>
                  <a:close/>
                </a:path>
                <a:path w="240664" h="92075">
                  <a:moveTo>
                    <a:pt x="20751" y="14160"/>
                  </a:moveTo>
                  <a:lnTo>
                    <a:pt x="15303" y="14160"/>
                  </a:lnTo>
                  <a:lnTo>
                    <a:pt x="15303" y="3276"/>
                  </a:lnTo>
                  <a:lnTo>
                    <a:pt x="13423" y="3276"/>
                  </a:lnTo>
                  <a:lnTo>
                    <a:pt x="13423" y="15709"/>
                  </a:lnTo>
                  <a:lnTo>
                    <a:pt x="20751" y="15709"/>
                  </a:lnTo>
                  <a:lnTo>
                    <a:pt x="20751" y="14160"/>
                  </a:lnTo>
                  <a:close/>
                </a:path>
                <a:path w="240664" h="92075">
                  <a:moveTo>
                    <a:pt x="33121" y="15709"/>
                  </a:moveTo>
                  <a:lnTo>
                    <a:pt x="32702" y="14808"/>
                  </a:lnTo>
                  <a:lnTo>
                    <a:pt x="32499" y="13970"/>
                  </a:lnTo>
                  <a:lnTo>
                    <a:pt x="32283" y="13970"/>
                  </a:lnTo>
                  <a:lnTo>
                    <a:pt x="32283" y="13296"/>
                  </a:lnTo>
                  <a:lnTo>
                    <a:pt x="32080" y="13296"/>
                  </a:lnTo>
                  <a:lnTo>
                    <a:pt x="32080" y="12852"/>
                  </a:lnTo>
                  <a:lnTo>
                    <a:pt x="31877" y="12852"/>
                  </a:lnTo>
                  <a:lnTo>
                    <a:pt x="31877" y="12649"/>
                  </a:lnTo>
                  <a:lnTo>
                    <a:pt x="31292" y="11137"/>
                  </a:lnTo>
                  <a:lnTo>
                    <a:pt x="29349" y="6007"/>
                  </a:lnTo>
                  <a:lnTo>
                    <a:pt x="29349" y="11137"/>
                  </a:lnTo>
                  <a:lnTo>
                    <a:pt x="24955" y="11137"/>
                  </a:lnTo>
                  <a:lnTo>
                    <a:pt x="27038" y="5461"/>
                  </a:lnTo>
                  <a:lnTo>
                    <a:pt x="27241" y="5461"/>
                  </a:lnTo>
                  <a:lnTo>
                    <a:pt x="29349" y="11137"/>
                  </a:lnTo>
                  <a:lnTo>
                    <a:pt x="29349" y="6007"/>
                  </a:lnTo>
                  <a:lnTo>
                    <a:pt x="29146" y="5461"/>
                  </a:lnTo>
                  <a:lnTo>
                    <a:pt x="28295" y="3276"/>
                  </a:lnTo>
                  <a:lnTo>
                    <a:pt x="26212" y="3276"/>
                  </a:lnTo>
                  <a:lnTo>
                    <a:pt x="21170" y="15709"/>
                  </a:lnTo>
                  <a:lnTo>
                    <a:pt x="23063" y="15709"/>
                  </a:lnTo>
                  <a:lnTo>
                    <a:pt x="24523" y="12649"/>
                  </a:lnTo>
                  <a:lnTo>
                    <a:pt x="29768" y="12649"/>
                  </a:lnTo>
                  <a:lnTo>
                    <a:pt x="30187" y="13550"/>
                  </a:lnTo>
                  <a:lnTo>
                    <a:pt x="30403" y="14389"/>
                  </a:lnTo>
                  <a:lnTo>
                    <a:pt x="30607" y="14389"/>
                  </a:lnTo>
                  <a:lnTo>
                    <a:pt x="30607" y="15036"/>
                  </a:lnTo>
                  <a:lnTo>
                    <a:pt x="30810" y="15036"/>
                  </a:lnTo>
                  <a:lnTo>
                    <a:pt x="30810" y="15481"/>
                  </a:lnTo>
                  <a:lnTo>
                    <a:pt x="31038" y="15481"/>
                  </a:lnTo>
                  <a:lnTo>
                    <a:pt x="31038" y="15709"/>
                  </a:lnTo>
                  <a:lnTo>
                    <a:pt x="33121" y="15709"/>
                  </a:lnTo>
                  <a:close/>
                </a:path>
                <a:path w="240664" h="92075">
                  <a:moveTo>
                    <a:pt x="43395" y="15709"/>
                  </a:moveTo>
                  <a:lnTo>
                    <a:pt x="42138" y="10045"/>
                  </a:lnTo>
                  <a:lnTo>
                    <a:pt x="41084" y="9601"/>
                  </a:lnTo>
                  <a:lnTo>
                    <a:pt x="42011" y="8737"/>
                  </a:lnTo>
                  <a:lnTo>
                    <a:pt x="42964" y="7861"/>
                  </a:lnTo>
                  <a:lnTo>
                    <a:pt x="42964" y="5461"/>
                  </a:lnTo>
                  <a:lnTo>
                    <a:pt x="40462" y="3276"/>
                  </a:lnTo>
                  <a:lnTo>
                    <a:pt x="34594" y="3276"/>
                  </a:lnTo>
                  <a:lnTo>
                    <a:pt x="34594" y="5041"/>
                  </a:lnTo>
                  <a:lnTo>
                    <a:pt x="36474" y="5041"/>
                  </a:lnTo>
                  <a:lnTo>
                    <a:pt x="40462" y="5257"/>
                  </a:lnTo>
                  <a:lnTo>
                    <a:pt x="41084" y="7442"/>
                  </a:lnTo>
                  <a:lnTo>
                    <a:pt x="39624" y="8737"/>
                  </a:lnTo>
                  <a:lnTo>
                    <a:pt x="36474" y="8737"/>
                  </a:lnTo>
                  <a:lnTo>
                    <a:pt x="36474" y="5118"/>
                  </a:lnTo>
                  <a:lnTo>
                    <a:pt x="34594" y="5041"/>
                  </a:lnTo>
                  <a:lnTo>
                    <a:pt x="34594" y="10248"/>
                  </a:lnTo>
                  <a:lnTo>
                    <a:pt x="34594" y="15709"/>
                  </a:lnTo>
                  <a:lnTo>
                    <a:pt x="36474" y="15709"/>
                  </a:lnTo>
                  <a:lnTo>
                    <a:pt x="36474" y="10325"/>
                  </a:lnTo>
                  <a:lnTo>
                    <a:pt x="40043" y="10464"/>
                  </a:lnTo>
                  <a:lnTo>
                    <a:pt x="41084" y="13068"/>
                  </a:lnTo>
                  <a:lnTo>
                    <a:pt x="41503" y="15709"/>
                  </a:lnTo>
                  <a:lnTo>
                    <a:pt x="43395" y="15709"/>
                  </a:lnTo>
                  <a:close/>
                </a:path>
                <a:path w="240664" h="92075">
                  <a:moveTo>
                    <a:pt x="58280" y="3276"/>
                  </a:moveTo>
                  <a:lnTo>
                    <a:pt x="55359" y="3276"/>
                  </a:lnTo>
                  <a:lnTo>
                    <a:pt x="51993" y="13296"/>
                  </a:lnTo>
                  <a:lnTo>
                    <a:pt x="48641" y="3276"/>
                  </a:lnTo>
                  <a:lnTo>
                    <a:pt x="45491" y="3276"/>
                  </a:lnTo>
                  <a:lnTo>
                    <a:pt x="45491" y="5676"/>
                  </a:lnTo>
                  <a:lnTo>
                    <a:pt x="45491" y="15709"/>
                  </a:lnTo>
                  <a:lnTo>
                    <a:pt x="47383" y="15709"/>
                  </a:lnTo>
                  <a:lnTo>
                    <a:pt x="47383" y="5676"/>
                  </a:lnTo>
                  <a:lnTo>
                    <a:pt x="47586" y="5676"/>
                  </a:lnTo>
                  <a:lnTo>
                    <a:pt x="50939" y="15709"/>
                  </a:lnTo>
                  <a:lnTo>
                    <a:pt x="52819" y="15709"/>
                  </a:lnTo>
                  <a:lnTo>
                    <a:pt x="56388" y="5676"/>
                  </a:lnTo>
                  <a:lnTo>
                    <a:pt x="56603" y="5676"/>
                  </a:lnTo>
                  <a:lnTo>
                    <a:pt x="56603" y="15709"/>
                  </a:lnTo>
                  <a:lnTo>
                    <a:pt x="58280" y="15709"/>
                  </a:lnTo>
                  <a:lnTo>
                    <a:pt x="58280" y="5676"/>
                  </a:lnTo>
                  <a:lnTo>
                    <a:pt x="58280" y="3276"/>
                  </a:lnTo>
                  <a:close/>
                </a:path>
                <a:path w="240664" h="92075">
                  <a:moveTo>
                    <a:pt x="130746" y="11557"/>
                  </a:moveTo>
                  <a:lnTo>
                    <a:pt x="129362" y="8064"/>
                  </a:lnTo>
                  <a:lnTo>
                    <a:pt x="128866" y="6819"/>
                  </a:lnTo>
                  <a:lnTo>
                    <a:pt x="127304" y="2844"/>
                  </a:lnTo>
                  <a:lnTo>
                    <a:pt x="127304" y="6819"/>
                  </a:lnTo>
                  <a:lnTo>
                    <a:pt x="123520" y="6819"/>
                  </a:lnTo>
                  <a:lnTo>
                    <a:pt x="125006" y="2628"/>
                  </a:lnTo>
                  <a:lnTo>
                    <a:pt x="125209" y="1841"/>
                  </a:lnTo>
                  <a:lnTo>
                    <a:pt x="125349" y="1193"/>
                  </a:lnTo>
                  <a:lnTo>
                    <a:pt x="125539" y="1943"/>
                  </a:lnTo>
                  <a:lnTo>
                    <a:pt x="125793" y="2679"/>
                  </a:lnTo>
                  <a:lnTo>
                    <a:pt x="127304" y="6819"/>
                  </a:lnTo>
                  <a:lnTo>
                    <a:pt x="127304" y="2844"/>
                  </a:lnTo>
                  <a:lnTo>
                    <a:pt x="126657" y="1193"/>
                  </a:lnTo>
                  <a:lnTo>
                    <a:pt x="126187" y="0"/>
                  </a:lnTo>
                  <a:lnTo>
                    <a:pt x="124587" y="0"/>
                  </a:lnTo>
                  <a:lnTo>
                    <a:pt x="120319" y="11557"/>
                  </a:lnTo>
                  <a:lnTo>
                    <a:pt x="121869" y="11557"/>
                  </a:lnTo>
                  <a:lnTo>
                    <a:pt x="123088" y="8064"/>
                  </a:lnTo>
                  <a:lnTo>
                    <a:pt x="127774" y="8064"/>
                  </a:lnTo>
                  <a:lnTo>
                    <a:pt x="129057" y="11557"/>
                  </a:lnTo>
                  <a:lnTo>
                    <a:pt x="130746" y="11557"/>
                  </a:lnTo>
                  <a:close/>
                </a:path>
                <a:path w="240664" h="92075">
                  <a:moveTo>
                    <a:pt x="138811" y="10198"/>
                  </a:moveTo>
                  <a:lnTo>
                    <a:pt x="133324" y="10198"/>
                  </a:lnTo>
                  <a:lnTo>
                    <a:pt x="133324" y="0"/>
                  </a:lnTo>
                  <a:lnTo>
                    <a:pt x="131864" y="0"/>
                  </a:lnTo>
                  <a:lnTo>
                    <a:pt x="131864" y="11557"/>
                  </a:lnTo>
                  <a:lnTo>
                    <a:pt x="138811" y="11557"/>
                  </a:lnTo>
                  <a:lnTo>
                    <a:pt x="138811" y="10198"/>
                  </a:lnTo>
                  <a:close/>
                </a:path>
                <a:path w="240664" h="92075">
                  <a:moveTo>
                    <a:pt x="149758" y="11557"/>
                  </a:moveTo>
                  <a:lnTo>
                    <a:pt x="148386" y="8064"/>
                  </a:lnTo>
                  <a:lnTo>
                    <a:pt x="147904" y="6819"/>
                  </a:lnTo>
                  <a:lnTo>
                    <a:pt x="146329" y="2819"/>
                  </a:lnTo>
                  <a:lnTo>
                    <a:pt x="146329" y="6819"/>
                  </a:lnTo>
                  <a:lnTo>
                    <a:pt x="142557" y="6819"/>
                  </a:lnTo>
                  <a:lnTo>
                    <a:pt x="144043" y="2628"/>
                  </a:lnTo>
                  <a:lnTo>
                    <a:pt x="144246" y="1841"/>
                  </a:lnTo>
                  <a:lnTo>
                    <a:pt x="144386" y="1193"/>
                  </a:lnTo>
                  <a:lnTo>
                    <a:pt x="144589" y="1943"/>
                  </a:lnTo>
                  <a:lnTo>
                    <a:pt x="144830" y="2679"/>
                  </a:lnTo>
                  <a:lnTo>
                    <a:pt x="146329" y="6819"/>
                  </a:lnTo>
                  <a:lnTo>
                    <a:pt x="146329" y="2819"/>
                  </a:lnTo>
                  <a:lnTo>
                    <a:pt x="145694" y="1193"/>
                  </a:lnTo>
                  <a:lnTo>
                    <a:pt x="145237" y="0"/>
                  </a:lnTo>
                  <a:lnTo>
                    <a:pt x="143624" y="0"/>
                  </a:lnTo>
                  <a:lnTo>
                    <a:pt x="139344" y="11557"/>
                  </a:lnTo>
                  <a:lnTo>
                    <a:pt x="140906" y="11557"/>
                  </a:lnTo>
                  <a:lnTo>
                    <a:pt x="142125" y="8064"/>
                  </a:lnTo>
                  <a:lnTo>
                    <a:pt x="146786" y="8064"/>
                  </a:lnTo>
                  <a:lnTo>
                    <a:pt x="148094" y="11557"/>
                  </a:lnTo>
                  <a:lnTo>
                    <a:pt x="149758" y="11557"/>
                  </a:lnTo>
                  <a:close/>
                </a:path>
                <a:path w="240664" h="92075">
                  <a:moveTo>
                    <a:pt x="151765" y="78536"/>
                  </a:moveTo>
                  <a:lnTo>
                    <a:pt x="141300" y="78536"/>
                  </a:lnTo>
                  <a:lnTo>
                    <a:pt x="141300" y="80276"/>
                  </a:lnTo>
                  <a:lnTo>
                    <a:pt x="145694" y="80276"/>
                  </a:lnTo>
                  <a:lnTo>
                    <a:pt x="145694" y="91554"/>
                  </a:lnTo>
                  <a:lnTo>
                    <a:pt x="147574" y="91554"/>
                  </a:lnTo>
                  <a:lnTo>
                    <a:pt x="147574" y="80276"/>
                  </a:lnTo>
                  <a:lnTo>
                    <a:pt x="151765" y="80276"/>
                  </a:lnTo>
                  <a:lnTo>
                    <a:pt x="151765" y="78536"/>
                  </a:lnTo>
                  <a:close/>
                </a:path>
                <a:path w="240664" h="92075">
                  <a:moveTo>
                    <a:pt x="160769" y="11557"/>
                  </a:moveTo>
                  <a:lnTo>
                    <a:pt x="158457" y="7785"/>
                  </a:lnTo>
                  <a:lnTo>
                    <a:pt x="158064" y="7289"/>
                  </a:lnTo>
                  <a:lnTo>
                    <a:pt x="157429" y="6680"/>
                  </a:lnTo>
                  <a:lnTo>
                    <a:pt x="156959" y="6426"/>
                  </a:lnTo>
                  <a:lnTo>
                    <a:pt x="156730" y="6299"/>
                  </a:lnTo>
                  <a:lnTo>
                    <a:pt x="157797" y="6159"/>
                  </a:lnTo>
                  <a:lnTo>
                    <a:pt x="158584" y="5803"/>
                  </a:lnTo>
                  <a:lnTo>
                    <a:pt x="159219" y="5118"/>
                  </a:lnTo>
                  <a:lnTo>
                    <a:pt x="159575" y="4737"/>
                  </a:lnTo>
                  <a:lnTo>
                    <a:pt x="159689" y="4495"/>
                  </a:lnTo>
                  <a:lnTo>
                    <a:pt x="159880" y="3975"/>
                  </a:lnTo>
                  <a:lnTo>
                    <a:pt x="159766" y="2159"/>
                  </a:lnTo>
                  <a:lnTo>
                    <a:pt x="159715" y="1943"/>
                  </a:lnTo>
                  <a:lnTo>
                    <a:pt x="159321" y="1270"/>
                  </a:lnTo>
                  <a:lnTo>
                    <a:pt x="159105" y="876"/>
                  </a:lnTo>
                  <a:lnTo>
                    <a:pt x="158686" y="495"/>
                  </a:lnTo>
                  <a:lnTo>
                    <a:pt x="158254" y="330"/>
                  </a:lnTo>
                  <a:lnTo>
                    <a:pt x="158254" y="3873"/>
                  </a:lnTo>
                  <a:lnTo>
                    <a:pt x="157861" y="4495"/>
                  </a:lnTo>
                  <a:lnTo>
                    <a:pt x="157568" y="4737"/>
                  </a:lnTo>
                  <a:lnTo>
                    <a:pt x="156806" y="5041"/>
                  </a:lnTo>
                  <a:lnTo>
                    <a:pt x="156286" y="5118"/>
                  </a:lnTo>
                  <a:lnTo>
                    <a:pt x="152450" y="5118"/>
                  </a:lnTo>
                  <a:lnTo>
                    <a:pt x="152450" y="1270"/>
                  </a:lnTo>
                  <a:lnTo>
                    <a:pt x="156781" y="1270"/>
                  </a:lnTo>
                  <a:lnTo>
                    <a:pt x="157391" y="1435"/>
                  </a:lnTo>
                  <a:lnTo>
                    <a:pt x="158153" y="2159"/>
                  </a:lnTo>
                  <a:lnTo>
                    <a:pt x="158254" y="3873"/>
                  </a:lnTo>
                  <a:lnTo>
                    <a:pt x="158254" y="330"/>
                  </a:lnTo>
                  <a:lnTo>
                    <a:pt x="157657" y="101"/>
                  </a:lnTo>
                  <a:lnTo>
                    <a:pt x="156908" y="0"/>
                  </a:lnTo>
                  <a:lnTo>
                    <a:pt x="150977" y="0"/>
                  </a:lnTo>
                  <a:lnTo>
                    <a:pt x="150977" y="11557"/>
                  </a:lnTo>
                  <a:lnTo>
                    <a:pt x="152450" y="11557"/>
                  </a:lnTo>
                  <a:lnTo>
                    <a:pt x="152450" y="6426"/>
                  </a:lnTo>
                  <a:lnTo>
                    <a:pt x="154520" y="6426"/>
                  </a:lnTo>
                  <a:lnTo>
                    <a:pt x="154813" y="6451"/>
                  </a:lnTo>
                  <a:lnTo>
                    <a:pt x="155194" y="6527"/>
                  </a:lnTo>
                  <a:lnTo>
                    <a:pt x="155422" y="6629"/>
                  </a:lnTo>
                  <a:lnTo>
                    <a:pt x="155638" y="6794"/>
                  </a:lnTo>
                  <a:lnTo>
                    <a:pt x="155879" y="6921"/>
                  </a:lnTo>
                  <a:lnTo>
                    <a:pt x="156387" y="7543"/>
                  </a:lnTo>
                  <a:lnTo>
                    <a:pt x="157022" y="8458"/>
                  </a:lnTo>
                  <a:lnTo>
                    <a:pt x="158927" y="11557"/>
                  </a:lnTo>
                  <a:lnTo>
                    <a:pt x="160769" y="11557"/>
                  </a:lnTo>
                  <a:close/>
                </a:path>
                <a:path w="240664" h="92075">
                  <a:moveTo>
                    <a:pt x="162039" y="91554"/>
                  </a:moveTo>
                  <a:lnTo>
                    <a:pt x="160782" y="85699"/>
                  </a:lnTo>
                  <a:lnTo>
                    <a:pt x="159321" y="85039"/>
                  </a:lnTo>
                  <a:lnTo>
                    <a:pt x="160477" y="84162"/>
                  </a:lnTo>
                  <a:lnTo>
                    <a:pt x="161620" y="83299"/>
                  </a:lnTo>
                  <a:lnTo>
                    <a:pt x="161417" y="80276"/>
                  </a:lnTo>
                  <a:lnTo>
                    <a:pt x="159105" y="78536"/>
                  </a:lnTo>
                  <a:lnTo>
                    <a:pt x="152615" y="78536"/>
                  </a:lnTo>
                  <a:lnTo>
                    <a:pt x="152615" y="80276"/>
                  </a:lnTo>
                  <a:lnTo>
                    <a:pt x="154711" y="80276"/>
                  </a:lnTo>
                  <a:lnTo>
                    <a:pt x="158889" y="80467"/>
                  </a:lnTo>
                  <a:lnTo>
                    <a:pt x="159740" y="82651"/>
                  </a:lnTo>
                  <a:lnTo>
                    <a:pt x="159321" y="83299"/>
                  </a:lnTo>
                  <a:lnTo>
                    <a:pt x="159321" y="83743"/>
                  </a:lnTo>
                  <a:lnTo>
                    <a:pt x="154711" y="84162"/>
                  </a:lnTo>
                  <a:lnTo>
                    <a:pt x="154711" y="80352"/>
                  </a:lnTo>
                  <a:lnTo>
                    <a:pt x="152615" y="80276"/>
                  </a:lnTo>
                  <a:lnTo>
                    <a:pt x="152615" y="85928"/>
                  </a:lnTo>
                  <a:lnTo>
                    <a:pt x="152615" y="91554"/>
                  </a:lnTo>
                  <a:lnTo>
                    <a:pt x="154711" y="91554"/>
                  </a:lnTo>
                  <a:lnTo>
                    <a:pt x="154711" y="86004"/>
                  </a:lnTo>
                  <a:lnTo>
                    <a:pt x="158483" y="86118"/>
                  </a:lnTo>
                  <a:lnTo>
                    <a:pt x="159740" y="88747"/>
                  </a:lnTo>
                  <a:lnTo>
                    <a:pt x="159943" y="91554"/>
                  </a:lnTo>
                  <a:lnTo>
                    <a:pt x="162039" y="91554"/>
                  </a:lnTo>
                  <a:close/>
                </a:path>
                <a:path w="240664" h="92075">
                  <a:moveTo>
                    <a:pt x="165608" y="78549"/>
                  </a:moveTo>
                  <a:lnTo>
                    <a:pt x="163715" y="78549"/>
                  </a:lnTo>
                  <a:lnTo>
                    <a:pt x="163715" y="91554"/>
                  </a:lnTo>
                  <a:lnTo>
                    <a:pt x="165608" y="91554"/>
                  </a:lnTo>
                  <a:lnTo>
                    <a:pt x="165608" y="78549"/>
                  </a:lnTo>
                  <a:close/>
                </a:path>
                <a:path w="240664" h="92075">
                  <a:moveTo>
                    <a:pt x="172796" y="0"/>
                  </a:moveTo>
                  <a:lnTo>
                    <a:pt x="170802" y="0"/>
                  </a:lnTo>
                  <a:lnTo>
                    <a:pt x="168122" y="8039"/>
                  </a:lnTo>
                  <a:lnTo>
                    <a:pt x="167525" y="9880"/>
                  </a:lnTo>
                  <a:lnTo>
                    <a:pt x="167005" y="8166"/>
                  </a:lnTo>
                  <a:lnTo>
                    <a:pt x="164350" y="0"/>
                  </a:lnTo>
                  <a:lnTo>
                    <a:pt x="162140" y="0"/>
                  </a:lnTo>
                  <a:lnTo>
                    <a:pt x="162140" y="11557"/>
                  </a:lnTo>
                  <a:lnTo>
                    <a:pt x="163563" y="11557"/>
                  </a:lnTo>
                  <a:lnTo>
                    <a:pt x="163563" y="1714"/>
                  </a:lnTo>
                  <a:lnTo>
                    <a:pt x="166789" y="11557"/>
                  </a:lnTo>
                  <a:lnTo>
                    <a:pt x="168109" y="11557"/>
                  </a:lnTo>
                  <a:lnTo>
                    <a:pt x="171373" y="1866"/>
                  </a:lnTo>
                  <a:lnTo>
                    <a:pt x="171373" y="11557"/>
                  </a:lnTo>
                  <a:lnTo>
                    <a:pt x="172796" y="11557"/>
                  </a:lnTo>
                  <a:lnTo>
                    <a:pt x="172796" y="0"/>
                  </a:lnTo>
                  <a:close/>
                </a:path>
                <a:path w="240664" h="92075">
                  <a:moveTo>
                    <a:pt x="176720" y="81559"/>
                  </a:moveTo>
                  <a:lnTo>
                    <a:pt x="176504" y="81559"/>
                  </a:lnTo>
                  <a:lnTo>
                    <a:pt x="176504" y="80721"/>
                  </a:lnTo>
                  <a:lnTo>
                    <a:pt x="176301" y="80721"/>
                  </a:lnTo>
                  <a:lnTo>
                    <a:pt x="176187" y="80276"/>
                  </a:lnTo>
                  <a:lnTo>
                    <a:pt x="176085" y="79819"/>
                  </a:lnTo>
                  <a:lnTo>
                    <a:pt x="175869" y="79819"/>
                  </a:lnTo>
                  <a:lnTo>
                    <a:pt x="175247" y="78955"/>
                  </a:lnTo>
                  <a:lnTo>
                    <a:pt x="174612" y="78955"/>
                  </a:lnTo>
                  <a:lnTo>
                    <a:pt x="174612" y="81559"/>
                  </a:lnTo>
                  <a:lnTo>
                    <a:pt x="174612" y="82651"/>
                  </a:lnTo>
                  <a:lnTo>
                    <a:pt x="174409" y="82651"/>
                  </a:lnTo>
                  <a:lnTo>
                    <a:pt x="174409" y="83299"/>
                  </a:lnTo>
                  <a:lnTo>
                    <a:pt x="173151" y="84162"/>
                  </a:lnTo>
                  <a:lnTo>
                    <a:pt x="169799" y="84162"/>
                  </a:lnTo>
                  <a:lnTo>
                    <a:pt x="169799" y="80276"/>
                  </a:lnTo>
                  <a:lnTo>
                    <a:pt x="173151" y="80276"/>
                  </a:lnTo>
                  <a:lnTo>
                    <a:pt x="173151" y="80467"/>
                  </a:lnTo>
                  <a:lnTo>
                    <a:pt x="173990" y="80467"/>
                  </a:lnTo>
                  <a:lnTo>
                    <a:pt x="174409" y="80911"/>
                  </a:lnTo>
                  <a:lnTo>
                    <a:pt x="174409" y="81559"/>
                  </a:lnTo>
                  <a:lnTo>
                    <a:pt x="174612" y="81559"/>
                  </a:lnTo>
                  <a:lnTo>
                    <a:pt x="174612" y="78955"/>
                  </a:lnTo>
                  <a:lnTo>
                    <a:pt x="174409" y="78955"/>
                  </a:lnTo>
                  <a:lnTo>
                    <a:pt x="174409" y="78752"/>
                  </a:lnTo>
                  <a:lnTo>
                    <a:pt x="173570" y="78752"/>
                  </a:lnTo>
                  <a:lnTo>
                    <a:pt x="173570" y="78536"/>
                  </a:lnTo>
                  <a:lnTo>
                    <a:pt x="167919" y="78536"/>
                  </a:lnTo>
                  <a:lnTo>
                    <a:pt x="167919" y="91554"/>
                  </a:lnTo>
                  <a:lnTo>
                    <a:pt x="169799" y="91554"/>
                  </a:lnTo>
                  <a:lnTo>
                    <a:pt x="169799" y="85928"/>
                  </a:lnTo>
                  <a:lnTo>
                    <a:pt x="173570" y="85928"/>
                  </a:lnTo>
                  <a:lnTo>
                    <a:pt x="173570" y="85699"/>
                  </a:lnTo>
                  <a:lnTo>
                    <a:pt x="174193" y="85699"/>
                  </a:lnTo>
                  <a:lnTo>
                    <a:pt x="174193" y="85483"/>
                  </a:lnTo>
                  <a:lnTo>
                    <a:pt x="174612" y="85483"/>
                  </a:lnTo>
                  <a:lnTo>
                    <a:pt x="174612" y="85255"/>
                  </a:lnTo>
                  <a:lnTo>
                    <a:pt x="176085" y="84391"/>
                  </a:lnTo>
                  <a:lnTo>
                    <a:pt x="176085" y="84162"/>
                  </a:lnTo>
                  <a:lnTo>
                    <a:pt x="176085" y="83947"/>
                  </a:lnTo>
                  <a:lnTo>
                    <a:pt x="176504" y="83743"/>
                  </a:lnTo>
                  <a:lnTo>
                    <a:pt x="176504" y="82905"/>
                  </a:lnTo>
                  <a:lnTo>
                    <a:pt x="176720" y="82905"/>
                  </a:lnTo>
                  <a:lnTo>
                    <a:pt x="176720" y="81559"/>
                  </a:lnTo>
                  <a:close/>
                </a:path>
                <a:path w="240664" h="92075">
                  <a:moveTo>
                    <a:pt x="228485" y="2438"/>
                  </a:moveTo>
                  <a:lnTo>
                    <a:pt x="227444" y="2438"/>
                  </a:lnTo>
                  <a:lnTo>
                    <a:pt x="225983" y="7645"/>
                  </a:lnTo>
                  <a:lnTo>
                    <a:pt x="225983" y="11785"/>
                  </a:lnTo>
                  <a:lnTo>
                    <a:pt x="227647" y="16573"/>
                  </a:lnTo>
                  <a:lnTo>
                    <a:pt x="228485" y="16573"/>
                  </a:lnTo>
                  <a:lnTo>
                    <a:pt x="227876" y="13741"/>
                  </a:lnTo>
                  <a:lnTo>
                    <a:pt x="227241" y="9372"/>
                  </a:lnTo>
                  <a:lnTo>
                    <a:pt x="228485" y="2438"/>
                  </a:lnTo>
                  <a:close/>
                </a:path>
                <a:path w="240664" h="92075">
                  <a:moveTo>
                    <a:pt x="236245" y="12230"/>
                  </a:moveTo>
                  <a:lnTo>
                    <a:pt x="235623" y="10693"/>
                  </a:lnTo>
                  <a:lnTo>
                    <a:pt x="231432" y="8953"/>
                  </a:lnTo>
                  <a:lnTo>
                    <a:pt x="231838" y="7645"/>
                  </a:lnTo>
                  <a:lnTo>
                    <a:pt x="233946" y="7645"/>
                  </a:lnTo>
                  <a:lnTo>
                    <a:pt x="234353" y="8737"/>
                  </a:lnTo>
                  <a:lnTo>
                    <a:pt x="235839" y="8737"/>
                  </a:lnTo>
                  <a:lnTo>
                    <a:pt x="235839" y="7442"/>
                  </a:lnTo>
                  <a:lnTo>
                    <a:pt x="232892" y="6350"/>
                  </a:lnTo>
                  <a:lnTo>
                    <a:pt x="230174" y="7645"/>
                  </a:lnTo>
                  <a:lnTo>
                    <a:pt x="230174" y="9601"/>
                  </a:lnTo>
                  <a:lnTo>
                    <a:pt x="234556" y="12230"/>
                  </a:lnTo>
                  <a:lnTo>
                    <a:pt x="234149" y="13296"/>
                  </a:lnTo>
                  <a:lnTo>
                    <a:pt x="232067" y="13296"/>
                  </a:lnTo>
                  <a:lnTo>
                    <a:pt x="231228" y="11988"/>
                  </a:lnTo>
                  <a:lnTo>
                    <a:pt x="229743" y="11988"/>
                  </a:lnTo>
                  <a:lnTo>
                    <a:pt x="229946" y="13296"/>
                  </a:lnTo>
                  <a:lnTo>
                    <a:pt x="231635" y="14617"/>
                  </a:lnTo>
                  <a:lnTo>
                    <a:pt x="235000" y="14160"/>
                  </a:lnTo>
                  <a:lnTo>
                    <a:pt x="236245" y="12230"/>
                  </a:lnTo>
                  <a:close/>
                </a:path>
                <a:path w="240664" h="92075">
                  <a:moveTo>
                    <a:pt x="240233" y="10464"/>
                  </a:moveTo>
                  <a:lnTo>
                    <a:pt x="238340" y="2438"/>
                  </a:lnTo>
                  <a:lnTo>
                    <a:pt x="237286" y="2438"/>
                  </a:lnTo>
                  <a:lnTo>
                    <a:pt x="238760" y="9601"/>
                  </a:lnTo>
                  <a:lnTo>
                    <a:pt x="237286" y="16573"/>
                  </a:lnTo>
                  <a:lnTo>
                    <a:pt x="238340" y="16573"/>
                  </a:lnTo>
                  <a:lnTo>
                    <a:pt x="240233" y="104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007307" y="4798822"/>
              <a:ext cx="19050" cy="45720"/>
            </a:xfrm>
            <a:custGeom>
              <a:avLst/>
              <a:gdLst/>
              <a:ahLst/>
              <a:cxnLst/>
              <a:rect l="l" t="t" r="r" b="b"/>
              <a:pathLst>
                <a:path w="19050" h="45720">
                  <a:moveTo>
                    <a:pt x="18872" y="0"/>
                  </a:moveTo>
                  <a:lnTo>
                    <a:pt x="0" y="0"/>
                  </a:lnTo>
                  <a:lnTo>
                    <a:pt x="0" y="45212"/>
                  </a:lnTo>
                  <a:lnTo>
                    <a:pt x="18872" y="45212"/>
                  </a:lnTo>
                  <a:lnTo>
                    <a:pt x="18872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030573" y="4831206"/>
              <a:ext cx="353695" cy="89535"/>
            </a:xfrm>
            <a:custGeom>
              <a:avLst/>
              <a:gdLst/>
              <a:ahLst/>
              <a:cxnLst/>
              <a:rect l="l" t="t" r="r" b="b"/>
              <a:pathLst>
                <a:path w="353695" h="89535">
                  <a:moveTo>
                    <a:pt x="9220" y="0"/>
                  </a:moveTo>
                  <a:lnTo>
                    <a:pt x="3784" y="0"/>
                  </a:lnTo>
                  <a:lnTo>
                    <a:pt x="2933" y="0"/>
                  </a:lnTo>
                  <a:lnTo>
                    <a:pt x="0" y="0"/>
                  </a:lnTo>
                  <a:lnTo>
                    <a:pt x="0" y="12827"/>
                  </a:lnTo>
                  <a:lnTo>
                    <a:pt x="2933" y="12827"/>
                  </a:lnTo>
                  <a:lnTo>
                    <a:pt x="3784" y="12827"/>
                  </a:lnTo>
                  <a:lnTo>
                    <a:pt x="9220" y="12827"/>
                  </a:lnTo>
                  <a:lnTo>
                    <a:pt x="9220" y="11544"/>
                  </a:lnTo>
                  <a:lnTo>
                    <a:pt x="3784" y="11544"/>
                  </a:lnTo>
                  <a:lnTo>
                    <a:pt x="3784" y="1104"/>
                  </a:lnTo>
                  <a:lnTo>
                    <a:pt x="9220" y="1104"/>
                  </a:lnTo>
                  <a:lnTo>
                    <a:pt x="9220" y="0"/>
                  </a:lnTo>
                  <a:close/>
                </a:path>
                <a:path w="353695" h="89535">
                  <a:moveTo>
                    <a:pt x="353428" y="67170"/>
                  </a:moveTo>
                  <a:lnTo>
                    <a:pt x="350443" y="55892"/>
                  </a:lnTo>
                  <a:lnTo>
                    <a:pt x="342836" y="48158"/>
                  </a:lnTo>
                  <a:lnTo>
                    <a:pt x="332574" y="45186"/>
                  </a:lnTo>
                  <a:lnTo>
                    <a:pt x="321665" y="48171"/>
                  </a:lnTo>
                  <a:lnTo>
                    <a:pt x="313715" y="56489"/>
                  </a:lnTo>
                  <a:lnTo>
                    <a:pt x="311073" y="67195"/>
                  </a:lnTo>
                  <a:lnTo>
                    <a:pt x="313715" y="77914"/>
                  </a:lnTo>
                  <a:lnTo>
                    <a:pt x="321665" y="86220"/>
                  </a:lnTo>
                  <a:lnTo>
                    <a:pt x="332587" y="89192"/>
                  </a:lnTo>
                  <a:lnTo>
                    <a:pt x="342849" y="86220"/>
                  </a:lnTo>
                  <a:lnTo>
                    <a:pt x="350456" y="78486"/>
                  </a:lnTo>
                  <a:lnTo>
                    <a:pt x="353428" y="671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341647" y="4876392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42354" y="22010"/>
                  </a:moveTo>
                  <a:lnTo>
                    <a:pt x="39384" y="33298"/>
                  </a:lnTo>
                  <a:lnTo>
                    <a:pt x="31778" y="41028"/>
                  </a:lnTo>
                  <a:lnTo>
                    <a:pt x="21519" y="44005"/>
                  </a:lnTo>
                  <a:lnTo>
                    <a:pt x="10591" y="41034"/>
                  </a:lnTo>
                  <a:lnTo>
                    <a:pt x="2647" y="32717"/>
                  </a:lnTo>
                  <a:lnTo>
                    <a:pt x="0" y="22010"/>
                  </a:lnTo>
                  <a:lnTo>
                    <a:pt x="2647" y="11302"/>
                  </a:lnTo>
                  <a:lnTo>
                    <a:pt x="10591" y="2985"/>
                  </a:lnTo>
                  <a:lnTo>
                    <a:pt x="21509" y="0"/>
                  </a:lnTo>
                  <a:lnTo>
                    <a:pt x="31769" y="2969"/>
                  </a:lnTo>
                  <a:lnTo>
                    <a:pt x="39381" y="10697"/>
                  </a:lnTo>
                  <a:lnTo>
                    <a:pt x="42354" y="21984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349635" y="4895773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26390" y="0"/>
                  </a:moveTo>
                  <a:lnTo>
                    <a:pt x="0" y="0"/>
                  </a:lnTo>
                  <a:lnTo>
                    <a:pt x="0" y="5880"/>
                  </a:lnTo>
                  <a:lnTo>
                    <a:pt x="26390" y="5880"/>
                  </a:lnTo>
                  <a:lnTo>
                    <a:pt x="26390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349635" y="4895773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0" y="0"/>
                  </a:moveTo>
                  <a:lnTo>
                    <a:pt x="26390" y="0"/>
                  </a:lnTo>
                  <a:lnTo>
                    <a:pt x="26390" y="5880"/>
                  </a:lnTo>
                  <a:lnTo>
                    <a:pt x="0" y="588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CDCED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313923" y="4772100"/>
              <a:ext cx="104775" cy="14604"/>
            </a:xfrm>
            <a:custGeom>
              <a:avLst/>
              <a:gdLst/>
              <a:ahLst/>
              <a:cxnLst/>
              <a:rect l="l" t="t" r="r" b="b"/>
              <a:pathLst>
                <a:path w="104775" h="14604">
                  <a:moveTo>
                    <a:pt x="12369" y="7048"/>
                  </a:moveTo>
                  <a:lnTo>
                    <a:pt x="6718" y="7048"/>
                  </a:lnTo>
                  <a:lnTo>
                    <a:pt x="6718" y="8686"/>
                  </a:lnTo>
                  <a:lnTo>
                    <a:pt x="10642" y="8686"/>
                  </a:lnTo>
                  <a:lnTo>
                    <a:pt x="10642" y="11264"/>
                  </a:lnTo>
                  <a:lnTo>
                    <a:pt x="10248" y="11607"/>
                  </a:lnTo>
                  <a:lnTo>
                    <a:pt x="9715" y="11950"/>
                  </a:lnTo>
                  <a:lnTo>
                    <a:pt x="8966" y="12230"/>
                  </a:lnTo>
                  <a:lnTo>
                    <a:pt x="8255" y="12547"/>
                  </a:lnTo>
                  <a:lnTo>
                    <a:pt x="7518" y="12700"/>
                  </a:lnTo>
                  <a:lnTo>
                    <a:pt x="5854" y="12700"/>
                  </a:lnTo>
                  <a:lnTo>
                    <a:pt x="1828" y="8382"/>
                  </a:lnTo>
                  <a:lnTo>
                    <a:pt x="1828" y="6134"/>
                  </a:lnTo>
                  <a:lnTo>
                    <a:pt x="5905" y="1562"/>
                  </a:lnTo>
                  <a:lnTo>
                    <a:pt x="7378" y="1562"/>
                  </a:lnTo>
                  <a:lnTo>
                    <a:pt x="8001" y="1689"/>
                  </a:lnTo>
                  <a:lnTo>
                    <a:pt x="9105" y="2209"/>
                  </a:lnTo>
                  <a:lnTo>
                    <a:pt x="9537" y="2501"/>
                  </a:lnTo>
                  <a:lnTo>
                    <a:pt x="9817" y="2933"/>
                  </a:lnTo>
                  <a:lnTo>
                    <a:pt x="10121" y="3327"/>
                  </a:lnTo>
                  <a:lnTo>
                    <a:pt x="10375" y="3873"/>
                  </a:lnTo>
                  <a:lnTo>
                    <a:pt x="10566" y="4584"/>
                  </a:lnTo>
                  <a:lnTo>
                    <a:pt x="12166" y="4114"/>
                  </a:lnTo>
                  <a:lnTo>
                    <a:pt x="7670" y="0"/>
                  </a:lnTo>
                  <a:lnTo>
                    <a:pt x="5384" y="0"/>
                  </a:lnTo>
                  <a:lnTo>
                    <a:pt x="0" y="5880"/>
                  </a:lnTo>
                  <a:lnTo>
                    <a:pt x="0" y="8610"/>
                  </a:lnTo>
                  <a:lnTo>
                    <a:pt x="5524" y="14363"/>
                  </a:lnTo>
                  <a:lnTo>
                    <a:pt x="7810" y="14363"/>
                  </a:lnTo>
                  <a:lnTo>
                    <a:pt x="8763" y="14185"/>
                  </a:lnTo>
                  <a:lnTo>
                    <a:pt x="10604" y="13449"/>
                  </a:lnTo>
                  <a:lnTo>
                    <a:pt x="11506" y="12928"/>
                  </a:lnTo>
                  <a:lnTo>
                    <a:pt x="12369" y="12179"/>
                  </a:lnTo>
                  <a:lnTo>
                    <a:pt x="12369" y="7048"/>
                  </a:lnTo>
                  <a:close/>
                </a:path>
                <a:path w="104775" h="14604">
                  <a:moveTo>
                    <a:pt x="24066" y="228"/>
                  </a:moveTo>
                  <a:lnTo>
                    <a:pt x="15074" y="228"/>
                  </a:lnTo>
                  <a:lnTo>
                    <a:pt x="15074" y="14084"/>
                  </a:lnTo>
                  <a:lnTo>
                    <a:pt x="16852" y="14084"/>
                  </a:lnTo>
                  <a:lnTo>
                    <a:pt x="16852" y="7810"/>
                  </a:lnTo>
                  <a:lnTo>
                    <a:pt x="23101" y="7810"/>
                  </a:lnTo>
                  <a:lnTo>
                    <a:pt x="23101" y="6172"/>
                  </a:lnTo>
                  <a:lnTo>
                    <a:pt x="16852" y="6172"/>
                  </a:lnTo>
                  <a:lnTo>
                    <a:pt x="16852" y="1892"/>
                  </a:lnTo>
                  <a:lnTo>
                    <a:pt x="24066" y="1892"/>
                  </a:lnTo>
                  <a:lnTo>
                    <a:pt x="24066" y="228"/>
                  </a:lnTo>
                  <a:close/>
                </a:path>
                <a:path w="104775" h="14604">
                  <a:moveTo>
                    <a:pt x="39090" y="228"/>
                  </a:moveTo>
                  <a:lnTo>
                    <a:pt x="36715" y="228"/>
                  </a:lnTo>
                  <a:lnTo>
                    <a:pt x="32791" y="12103"/>
                  </a:lnTo>
                  <a:lnTo>
                    <a:pt x="32461" y="10960"/>
                  </a:lnTo>
                  <a:lnTo>
                    <a:pt x="32156" y="10071"/>
                  </a:lnTo>
                  <a:lnTo>
                    <a:pt x="28981" y="228"/>
                  </a:lnTo>
                  <a:lnTo>
                    <a:pt x="26339" y="228"/>
                  </a:lnTo>
                  <a:lnTo>
                    <a:pt x="26339" y="14084"/>
                  </a:lnTo>
                  <a:lnTo>
                    <a:pt x="28028" y="14084"/>
                  </a:lnTo>
                  <a:lnTo>
                    <a:pt x="28028" y="2311"/>
                  </a:lnTo>
                  <a:lnTo>
                    <a:pt x="31889" y="14084"/>
                  </a:lnTo>
                  <a:lnTo>
                    <a:pt x="33489" y="14084"/>
                  </a:lnTo>
                  <a:lnTo>
                    <a:pt x="37401" y="2501"/>
                  </a:lnTo>
                  <a:lnTo>
                    <a:pt x="37401" y="14084"/>
                  </a:lnTo>
                  <a:lnTo>
                    <a:pt x="39090" y="14084"/>
                  </a:lnTo>
                  <a:lnTo>
                    <a:pt x="39090" y="228"/>
                  </a:lnTo>
                  <a:close/>
                </a:path>
                <a:path w="104775" h="14604">
                  <a:moveTo>
                    <a:pt x="57150" y="14084"/>
                  </a:moveTo>
                  <a:lnTo>
                    <a:pt x="55499" y="9918"/>
                  </a:lnTo>
                  <a:lnTo>
                    <a:pt x="54914" y="8432"/>
                  </a:lnTo>
                  <a:lnTo>
                    <a:pt x="53035" y="3683"/>
                  </a:lnTo>
                  <a:lnTo>
                    <a:pt x="53035" y="8432"/>
                  </a:lnTo>
                  <a:lnTo>
                    <a:pt x="48488" y="8432"/>
                  </a:lnTo>
                  <a:lnTo>
                    <a:pt x="49961" y="4368"/>
                  </a:lnTo>
                  <a:lnTo>
                    <a:pt x="50279" y="3429"/>
                  </a:lnTo>
                  <a:lnTo>
                    <a:pt x="50495" y="2603"/>
                  </a:lnTo>
                  <a:lnTo>
                    <a:pt x="50673" y="1714"/>
                  </a:lnTo>
                  <a:lnTo>
                    <a:pt x="51206" y="3479"/>
                  </a:lnTo>
                  <a:lnTo>
                    <a:pt x="53035" y="8432"/>
                  </a:lnTo>
                  <a:lnTo>
                    <a:pt x="53035" y="3683"/>
                  </a:lnTo>
                  <a:lnTo>
                    <a:pt x="52260" y="1714"/>
                  </a:lnTo>
                  <a:lnTo>
                    <a:pt x="51676" y="228"/>
                  </a:lnTo>
                  <a:lnTo>
                    <a:pt x="49771" y="228"/>
                  </a:lnTo>
                  <a:lnTo>
                    <a:pt x="44627" y="14084"/>
                  </a:lnTo>
                  <a:lnTo>
                    <a:pt x="46507" y="14084"/>
                  </a:lnTo>
                  <a:lnTo>
                    <a:pt x="47967" y="9918"/>
                  </a:lnTo>
                  <a:lnTo>
                    <a:pt x="53581" y="9918"/>
                  </a:lnTo>
                  <a:lnTo>
                    <a:pt x="55118" y="14084"/>
                  </a:lnTo>
                  <a:lnTo>
                    <a:pt x="57150" y="14084"/>
                  </a:lnTo>
                  <a:close/>
                </a:path>
                <a:path w="104775" h="14604">
                  <a:moveTo>
                    <a:pt x="66763" y="228"/>
                  </a:moveTo>
                  <a:lnTo>
                    <a:pt x="56172" y="228"/>
                  </a:lnTo>
                  <a:lnTo>
                    <a:pt x="56172" y="1892"/>
                  </a:lnTo>
                  <a:lnTo>
                    <a:pt x="60579" y="1892"/>
                  </a:lnTo>
                  <a:lnTo>
                    <a:pt x="60579" y="14084"/>
                  </a:lnTo>
                  <a:lnTo>
                    <a:pt x="62331" y="14084"/>
                  </a:lnTo>
                  <a:lnTo>
                    <a:pt x="62331" y="1892"/>
                  </a:lnTo>
                  <a:lnTo>
                    <a:pt x="66763" y="1892"/>
                  </a:lnTo>
                  <a:lnTo>
                    <a:pt x="66763" y="228"/>
                  </a:lnTo>
                  <a:close/>
                </a:path>
                <a:path w="104775" h="14604">
                  <a:moveTo>
                    <a:pt x="81470" y="9258"/>
                  </a:moveTo>
                  <a:lnTo>
                    <a:pt x="79654" y="9258"/>
                  </a:lnTo>
                  <a:lnTo>
                    <a:pt x="79654" y="2971"/>
                  </a:lnTo>
                  <a:lnTo>
                    <a:pt x="79654" y="228"/>
                  </a:lnTo>
                  <a:lnTo>
                    <a:pt x="78333" y="228"/>
                  </a:lnTo>
                  <a:lnTo>
                    <a:pt x="78028" y="685"/>
                  </a:lnTo>
                  <a:lnTo>
                    <a:pt x="78028" y="2971"/>
                  </a:lnTo>
                  <a:lnTo>
                    <a:pt x="78028" y="9258"/>
                  </a:lnTo>
                  <a:lnTo>
                    <a:pt x="73837" y="9258"/>
                  </a:lnTo>
                  <a:lnTo>
                    <a:pt x="78028" y="2971"/>
                  </a:lnTo>
                  <a:lnTo>
                    <a:pt x="78028" y="685"/>
                  </a:lnTo>
                  <a:lnTo>
                    <a:pt x="72237" y="9258"/>
                  </a:lnTo>
                  <a:lnTo>
                    <a:pt x="72237" y="10820"/>
                  </a:lnTo>
                  <a:lnTo>
                    <a:pt x="78028" y="10820"/>
                  </a:lnTo>
                  <a:lnTo>
                    <a:pt x="78028" y="14084"/>
                  </a:lnTo>
                  <a:lnTo>
                    <a:pt x="79654" y="14084"/>
                  </a:lnTo>
                  <a:lnTo>
                    <a:pt x="79654" y="10820"/>
                  </a:lnTo>
                  <a:lnTo>
                    <a:pt x="81470" y="10820"/>
                  </a:lnTo>
                  <a:lnTo>
                    <a:pt x="81470" y="9258"/>
                  </a:lnTo>
                  <a:close/>
                </a:path>
                <a:path w="104775" h="14604">
                  <a:moveTo>
                    <a:pt x="91986" y="8089"/>
                  </a:moveTo>
                  <a:lnTo>
                    <a:pt x="91617" y="7023"/>
                  </a:lnTo>
                  <a:lnTo>
                    <a:pt x="89992" y="5334"/>
                  </a:lnTo>
                  <a:lnTo>
                    <a:pt x="89027" y="4914"/>
                  </a:lnTo>
                  <a:lnTo>
                    <a:pt x="86969" y="4914"/>
                  </a:lnTo>
                  <a:lnTo>
                    <a:pt x="86131" y="5207"/>
                  </a:lnTo>
                  <a:lnTo>
                    <a:pt x="85331" y="5803"/>
                  </a:lnTo>
                  <a:lnTo>
                    <a:pt x="86055" y="2057"/>
                  </a:lnTo>
                  <a:lnTo>
                    <a:pt x="91363" y="2057"/>
                  </a:lnTo>
                  <a:lnTo>
                    <a:pt x="91363" y="419"/>
                  </a:lnTo>
                  <a:lnTo>
                    <a:pt x="84759" y="419"/>
                  </a:lnTo>
                  <a:lnTo>
                    <a:pt x="83451" y="7543"/>
                  </a:lnTo>
                  <a:lnTo>
                    <a:pt x="84975" y="7759"/>
                  </a:lnTo>
                  <a:lnTo>
                    <a:pt x="85242" y="7366"/>
                  </a:lnTo>
                  <a:lnTo>
                    <a:pt x="85572" y="7048"/>
                  </a:lnTo>
                  <a:lnTo>
                    <a:pt x="85979" y="6819"/>
                  </a:lnTo>
                  <a:lnTo>
                    <a:pt x="86410" y="6527"/>
                  </a:lnTo>
                  <a:lnTo>
                    <a:pt x="86880" y="6426"/>
                  </a:lnTo>
                  <a:lnTo>
                    <a:pt x="88265" y="6426"/>
                  </a:lnTo>
                  <a:lnTo>
                    <a:pt x="88963" y="6692"/>
                  </a:lnTo>
                  <a:lnTo>
                    <a:pt x="89992" y="7835"/>
                  </a:lnTo>
                  <a:lnTo>
                    <a:pt x="90258" y="8610"/>
                  </a:lnTo>
                  <a:lnTo>
                    <a:pt x="90258" y="10591"/>
                  </a:lnTo>
                  <a:lnTo>
                    <a:pt x="89992" y="11417"/>
                  </a:lnTo>
                  <a:lnTo>
                    <a:pt x="88912" y="12649"/>
                  </a:lnTo>
                  <a:lnTo>
                    <a:pt x="88239" y="12954"/>
                  </a:lnTo>
                  <a:lnTo>
                    <a:pt x="86791" y="12954"/>
                  </a:lnTo>
                  <a:lnTo>
                    <a:pt x="86220" y="12750"/>
                  </a:lnTo>
                  <a:lnTo>
                    <a:pt x="85305" y="11861"/>
                  </a:lnTo>
                  <a:lnTo>
                    <a:pt x="85001" y="11188"/>
                  </a:lnTo>
                  <a:lnTo>
                    <a:pt x="84874" y="10325"/>
                  </a:lnTo>
                  <a:lnTo>
                    <a:pt x="83159" y="10490"/>
                  </a:lnTo>
                  <a:lnTo>
                    <a:pt x="83261" y="11633"/>
                  </a:lnTo>
                  <a:lnTo>
                    <a:pt x="83705" y="12598"/>
                  </a:lnTo>
                  <a:lnTo>
                    <a:pt x="85242" y="13995"/>
                  </a:lnTo>
                  <a:lnTo>
                    <a:pt x="86233" y="14363"/>
                  </a:lnTo>
                  <a:lnTo>
                    <a:pt x="88925" y="14363"/>
                  </a:lnTo>
                  <a:lnTo>
                    <a:pt x="90093" y="13792"/>
                  </a:lnTo>
                  <a:lnTo>
                    <a:pt x="91643" y="11760"/>
                  </a:lnTo>
                  <a:lnTo>
                    <a:pt x="91986" y="10693"/>
                  </a:lnTo>
                  <a:lnTo>
                    <a:pt x="91986" y="8089"/>
                  </a:lnTo>
                  <a:close/>
                </a:path>
                <a:path w="104775" h="14604">
                  <a:moveTo>
                    <a:pt x="104190" y="10909"/>
                  </a:moveTo>
                  <a:lnTo>
                    <a:pt x="102311" y="6934"/>
                  </a:lnTo>
                  <a:lnTo>
                    <a:pt x="102311" y="10909"/>
                  </a:lnTo>
                  <a:lnTo>
                    <a:pt x="102069" y="11341"/>
                  </a:lnTo>
                  <a:lnTo>
                    <a:pt x="101968" y="11582"/>
                  </a:lnTo>
                  <a:lnTo>
                    <a:pt x="101739" y="11861"/>
                  </a:lnTo>
                  <a:lnTo>
                    <a:pt x="101460" y="12026"/>
                  </a:lnTo>
                  <a:lnTo>
                    <a:pt x="101193" y="12230"/>
                  </a:lnTo>
                  <a:lnTo>
                    <a:pt x="100850" y="12331"/>
                  </a:lnTo>
                  <a:lnTo>
                    <a:pt x="100431" y="12407"/>
                  </a:lnTo>
                  <a:lnTo>
                    <a:pt x="99809" y="12458"/>
                  </a:lnTo>
                  <a:lnTo>
                    <a:pt x="95910" y="12458"/>
                  </a:lnTo>
                  <a:lnTo>
                    <a:pt x="95910" y="7721"/>
                  </a:lnTo>
                  <a:lnTo>
                    <a:pt x="99847" y="7721"/>
                  </a:lnTo>
                  <a:lnTo>
                    <a:pt x="100495" y="7759"/>
                  </a:lnTo>
                  <a:lnTo>
                    <a:pt x="100939" y="7937"/>
                  </a:lnTo>
                  <a:lnTo>
                    <a:pt x="101409" y="8089"/>
                  </a:lnTo>
                  <a:lnTo>
                    <a:pt x="101765" y="8356"/>
                  </a:lnTo>
                  <a:lnTo>
                    <a:pt x="102031" y="8737"/>
                  </a:lnTo>
                  <a:lnTo>
                    <a:pt x="102273" y="9131"/>
                  </a:lnTo>
                  <a:lnTo>
                    <a:pt x="102311" y="10909"/>
                  </a:lnTo>
                  <a:lnTo>
                    <a:pt x="102311" y="6934"/>
                  </a:lnTo>
                  <a:lnTo>
                    <a:pt x="101714" y="6718"/>
                  </a:lnTo>
                  <a:lnTo>
                    <a:pt x="102323" y="6426"/>
                  </a:lnTo>
                  <a:lnTo>
                    <a:pt x="102679" y="6083"/>
                  </a:lnTo>
                  <a:lnTo>
                    <a:pt x="103428" y="4965"/>
                  </a:lnTo>
                  <a:lnTo>
                    <a:pt x="103543" y="4495"/>
                  </a:lnTo>
                  <a:lnTo>
                    <a:pt x="103568" y="3149"/>
                  </a:lnTo>
                  <a:lnTo>
                    <a:pt x="103403" y="2552"/>
                  </a:lnTo>
                  <a:lnTo>
                    <a:pt x="102997" y="1892"/>
                  </a:lnTo>
                  <a:lnTo>
                    <a:pt x="102717" y="1371"/>
                  </a:lnTo>
                  <a:lnTo>
                    <a:pt x="102235" y="939"/>
                  </a:lnTo>
                  <a:lnTo>
                    <a:pt x="101739" y="736"/>
                  </a:lnTo>
                  <a:lnTo>
                    <a:pt x="101739" y="3149"/>
                  </a:lnTo>
                  <a:lnTo>
                    <a:pt x="101727" y="4889"/>
                  </a:lnTo>
                  <a:lnTo>
                    <a:pt x="101282" y="5537"/>
                  </a:lnTo>
                  <a:lnTo>
                    <a:pt x="100939" y="5778"/>
                  </a:lnTo>
                  <a:lnTo>
                    <a:pt x="100152" y="6007"/>
                  </a:lnTo>
                  <a:lnTo>
                    <a:pt x="99593" y="6083"/>
                  </a:lnTo>
                  <a:lnTo>
                    <a:pt x="95910" y="6083"/>
                  </a:lnTo>
                  <a:lnTo>
                    <a:pt x="95910" y="1892"/>
                  </a:lnTo>
                  <a:lnTo>
                    <a:pt x="99542" y="1892"/>
                  </a:lnTo>
                  <a:lnTo>
                    <a:pt x="100215" y="1955"/>
                  </a:lnTo>
                  <a:lnTo>
                    <a:pt x="101003" y="2209"/>
                  </a:lnTo>
                  <a:lnTo>
                    <a:pt x="101307" y="2425"/>
                  </a:lnTo>
                  <a:lnTo>
                    <a:pt x="101739" y="3149"/>
                  </a:lnTo>
                  <a:lnTo>
                    <a:pt x="101739" y="736"/>
                  </a:lnTo>
                  <a:lnTo>
                    <a:pt x="101612" y="673"/>
                  </a:lnTo>
                  <a:lnTo>
                    <a:pt x="100990" y="368"/>
                  </a:lnTo>
                  <a:lnTo>
                    <a:pt x="100177" y="228"/>
                  </a:lnTo>
                  <a:lnTo>
                    <a:pt x="94132" y="228"/>
                  </a:lnTo>
                  <a:lnTo>
                    <a:pt x="94132" y="14084"/>
                  </a:lnTo>
                  <a:lnTo>
                    <a:pt x="100088" y="14084"/>
                  </a:lnTo>
                  <a:lnTo>
                    <a:pt x="100799" y="14046"/>
                  </a:lnTo>
                  <a:lnTo>
                    <a:pt x="101384" y="13868"/>
                  </a:lnTo>
                  <a:lnTo>
                    <a:pt x="101968" y="13741"/>
                  </a:lnTo>
                  <a:lnTo>
                    <a:pt x="104101" y="11341"/>
                  </a:lnTo>
                  <a:lnTo>
                    <a:pt x="104190" y="109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243336" y="4529886"/>
              <a:ext cx="15875" cy="139065"/>
            </a:xfrm>
            <a:custGeom>
              <a:avLst/>
              <a:gdLst/>
              <a:ahLst/>
              <a:cxnLst/>
              <a:rect l="l" t="t" r="r" b="b"/>
              <a:pathLst>
                <a:path w="15875" h="139064">
                  <a:moveTo>
                    <a:pt x="15722" y="122605"/>
                  </a:moveTo>
                  <a:lnTo>
                    <a:pt x="0" y="122605"/>
                  </a:lnTo>
                  <a:lnTo>
                    <a:pt x="0" y="138709"/>
                  </a:lnTo>
                  <a:lnTo>
                    <a:pt x="15722" y="138709"/>
                  </a:lnTo>
                  <a:lnTo>
                    <a:pt x="15722" y="122605"/>
                  </a:lnTo>
                  <a:close/>
                </a:path>
                <a:path w="15875" h="139064">
                  <a:moveTo>
                    <a:pt x="15722" y="0"/>
                  </a:moveTo>
                  <a:lnTo>
                    <a:pt x="0" y="0"/>
                  </a:lnTo>
                  <a:lnTo>
                    <a:pt x="0" y="16129"/>
                  </a:lnTo>
                  <a:lnTo>
                    <a:pt x="15722" y="16129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168508" y="4407915"/>
              <a:ext cx="115570" cy="47625"/>
            </a:xfrm>
            <a:custGeom>
              <a:avLst/>
              <a:gdLst/>
              <a:ahLst/>
              <a:cxnLst/>
              <a:rect l="l" t="t" r="r" b="b"/>
              <a:pathLst>
                <a:path w="115570" h="47625">
                  <a:moveTo>
                    <a:pt x="6908" y="8293"/>
                  </a:moveTo>
                  <a:lnTo>
                    <a:pt x="3352" y="0"/>
                  </a:lnTo>
                  <a:lnTo>
                    <a:pt x="0" y="8293"/>
                  </a:lnTo>
                  <a:lnTo>
                    <a:pt x="6908" y="8293"/>
                  </a:lnTo>
                  <a:close/>
                </a:path>
                <a:path w="115570" h="47625">
                  <a:moveTo>
                    <a:pt x="115303" y="33934"/>
                  </a:moveTo>
                  <a:lnTo>
                    <a:pt x="113817" y="33934"/>
                  </a:lnTo>
                  <a:lnTo>
                    <a:pt x="113817" y="44780"/>
                  </a:lnTo>
                  <a:lnTo>
                    <a:pt x="107530" y="33934"/>
                  </a:lnTo>
                  <a:lnTo>
                    <a:pt x="105016" y="33934"/>
                  </a:lnTo>
                  <a:lnTo>
                    <a:pt x="105016" y="47180"/>
                  </a:lnTo>
                  <a:lnTo>
                    <a:pt x="106692" y="47180"/>
                  </a:lnTo>
                  <a:lnTo>
                    <a:pt x="106692" y="35877"/>
                  </a:lnTo>
                  <a:lnTo>
                    <a:pt x="113195" y="47180"/>
                  </a:lnTo>
                  <a:lnTo>
                    <a:pt x="115303" y="47180"/>
                  </a:lnTo>
                  <a:lnTo>
                    <a:pt x="115303" y="339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168508" y="4407916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8293"/>
                  </a:moveTo>
                  <a:lnTo>
                    <a:pt x="6908" y="8293"/>
                  </a:lnTo>
                  <a:lnTo>
                    <a:pt x="3352" y="0"/>
                  </a:lnTo>
                  <a:lnTo>
                    <a:pt x="0" y="8293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248365" y="4500537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0"/>
                  </a:moveTo>
                  <a:lnTo>
                    <a:pt x="0" y="7175"/>
                  </a:lnTo>
                  <a:lnTo>
                    <a:pt x="7962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171861" y="4413377"/>
              <a:ext cx="85090" cy="94615"/>
            </a:xfrm>
            <a:custGeom>
              <a:avLst/>
              <a:gdLst/>
              <a:ahLst/>
              <a:cxnLst/>
              <a:rect l="l" t="t" r="r" b="b"/>
              <a:pathLst>
                <a:path w="85089" h="94614">
                  <a:moveTo>
                    <a:pt x="76504" y="87160"/>
                  </a:moveTo>
                  <a:lnTo>
                    <a:pt x="76504" y="94335"/>
                  </a:lnTo>
                  <a:lnTo>
                    <a:pt x="84467" y="90855"/>
                  </a:lnTo>
                  <a:lnTo>
                    <a:pt x="76504" y="87160"/>
                  </a:lnTo>
                </a:path>
                <a:path w="85089" h="94614">
                  <a:moveTo>
                    <a:pt x="0" y="0"/>
                  </a:moveTo>
                  <a:lnTo>
                    <a:pt x="0" y="90855"/>
                  </a:lnTo>
                  <a:lnTo>
                    <a:pt x="79870" y="90855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243336" y="4407699"/>
              <a:ext cx="15875" cy="48895"/>
            </a:xfrm>
            <a:custGeom>
              <a:avLst/>
              <a:gdLst/>
              <a:ahLst/>
              <a:cxnLst/>
              <a:rect l="l" t="t" r="r" b="b"/>
              <a:pathLst>
                <a:path w="15875" h="48895">
                  <a:moveTo>
                    <a:pt x="15506" y="32169"/>
                  </a:moveTo>
                  <a:lnTo>
                    <a:pt x="0" y="32169"/>
                  </a:lnTo>
                  <a:lnTo>
                    <a:pt x="0" y="48272"/>
                  </a:lnTo>
                  <a:lnTo>
                    <a:pt x="15506" y="48272"/>
                  </a:lnTo>
                  <a:lnTo>
                    <a:pt x="15506" y="32169"/>
                  </a:lnTo>
                  <a:close/>
                </a:path>
                <a:path w="15875" h="48895">
                  <a:moveTo>
                    <a:pt x="15506" y="0"/>
                  </a:moveTo>
                  <a:lnTo>
                    <a:pt x="0" y="0"/>
                  </a:lnTo>
                  <a:lnTo>
                    <a:pt x="0" y="16090"/>
                  </a:lnTo>
                  <a:lnTo>
                    <a:pt x="15506" y="16090"/>
                  </a:lnTo>
                  <a:lnTo>
                    <a:pt x="15506" y="0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182338" y="4408589"/>
              <a:ext cx="47625" cy="91440"/>
            </a:xfrm>
            <a:custGeom>
              <a:avLst/>
              <a:gdLst/>
              <a:ahLst/>
              <a:cxnLst/>
              <a:rect l="l" t="t" r="r" b="b"/>
              <a:pathLst>
                <a:path w="47625" h="91439">
                  <a:moveTo>
                    <a:pt x="34607" y="74790"/>
                  </a:moveTo>
                  <a:lnTo>
                    <a:pt x="17399" y="53898"/>
                  </a:lnTo>
                </a:path>
                <a:path w="47625" h="91439">
                  <a:moveTo>
                    <a:pt x="203" y="0"/>
                  </a:moveTo>
                  <a:lnTo>
                    <a:pt x="203" y="22148"/>
                  </a:lnTo>
                </a:path>
                <a:path w="47625" h="91439">
                  <a:moveTo>
                    <a:pt x="47167" y="76949"/>
                  </a:moveTo>
                  <a:lnTo>
                    <a:pt x="16141" y="76949"/>
                  </a:lnTo>
                  <a:lnTo>
                    <a:pt x="16141" y="39966"/>
                  </a:lnTo>
                </a:path>
                <a:path w="47625" h="91439">
                  <a:moveTo>
                    <a:pt x="0" y="21501"/>
                  </a:moveTo>
                  <a:lnTo>
                    <a:pt x="13843" y="38023"/>
                  </a:lnTo>
                  <a:lnTo>
                    <a:pt x="15303" y="39763"/>
                  </a:lnTo>
                  <a:lnTo>
                    <a:pt x="15519" y="39560"/>
                  </a:lnTo>
                  <a:lnTo>
                    <a:pt x="431" y="1714"/>
                  </a:lnTo>
                </a:path>
                <a:path w="47625" h="91439">
                  <a:moveTo>
                    <a:pt x="47371" y="77812"/>
                  </a:moveTo>
                  <a:lnTo>
                    <a:pt x="47371" y="90881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172495" y="4529239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3352" y="0"/>
                  </a:moveTo>
                  <a:lnTo>
                    <a:pt x="0" y="8458"/>
                  </a:lnTo>
                  <a:lnTo>
                    <a:pt x="6908" y="8458"/>
                  </a:lnTo>
                  <a:lnTo>
                    <a:pt x="3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172495" y="4529239"/>
              <a:ext cx="77470" cy="96520"/>
            </a:xfrm>
            <a:custGeom>
              <a:avLst/>
              <a:gdLst/>
              <a:ahLst/>
              <a:cxnLst/>
              <a:rect l="l" t="t" r="r" b="b"/>
              <a:pathLst>
                <a:path w="77470" h="96520">
                  <a:moveTo>
                    <a:pt x="0" y="8458"/>
                  </a:moveTo>
                  <a:lnTo>
                    <a:pt x="6908" y="8458"/>
                  </a:lnTo>
                  <a:lnTo>
                    <a:pt x="3352" y="0"/>
                  </a:lnTo>
                  <a:lnTo>
                    <a:pt x="0" y="8458"/>
                  </a:lnTo>
                </a:path>
                <a:path w="77470" h="96520">
                  <a:moveTo>
                    <a:pt x="3352" y="5626"/>
                  </a:moveTo>
                  <a:lnTo>
                    <a:pt x="3352" y="96316"/>
                  </a:lnTo>
                  <a:lnTo>
                    <a:pt x="76923" y="96316"/>
                  </a:lnTo>
                </a:path>
                <a:path w="77470" h="96520">
                  <a:moveTo>
                    <a:pt x="53441" y="77165"/>
                  </a:moveTo>
                  <a:lnTo>
                    <a:pt x="32486" y="52387"/>
                  </a:lnTo>
                </a:path>
                <a:path w="77470" h="96520">
                  <a:moveTo>
                    <a:pt x="16763" y="0"/>
                  </a:moveTo>
                  <a:lnTo>
                    <a:pt x="16763" y="21932"/>
                  </a:lnTo>
                </a:path>
                <a:path w="77470" h="96520">
                  <a:moveTo>
                    <a:pt x="63512" y="76746"/>
                  </a:moveTo>
                  <a:lnTo>
                    <a:pt x="32677" y="76746"/>
                  </a:lnTo>
                  <a:lnTo>
                    <a:pt x="32677" y="39789"/>
                  </a:lnTo>
                </a:path>
                <a:path w="77470" h="96520">
                  <a:moveTo>
                    <a:pt x="17183" y="21310"/>
                  </a:moveTo>
                  <a:lnTo>
                    <a:pt x="31229" y="37833"/>
                  </a:lnTo>
                  <a:lnTo>
                    <a:pt x="32677" y="39585"/>
                  </a:lnTo>
                  <a:lnTo>
                    <a:pt x="33121" y="39370"/>
                  </a:lnTo>
                  <a:lnTo>
                    <a:pt x="17818" y="6108"/>
                  </a:lnTo>
                </a:path>
                <a:path w="77470" h="96520">
                  <a:moveTo>
                    <a:pt x="66027" y="78257"/>
                  </a:moveTo>
                  <a:lnTo>
                    <a:pt x="66027" y="91300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173753" y="4650333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3352" y="0"/>
                  </a:moveTo>
                  <a:lnTo>
                    <a:pt x="0" y="8267"/>
                  </a:lnTo>
                  <a:lnTo>
                    <a:pt x="6921" y="8267"/>
                  </a:lnTo>
                  <a:lnTo>
                    <a:pt x="3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173753" y="4650333"/>
              <a:ext cx="6985" cy="8890"/>
            </a:xfrm>
            <a:custGeom>
              <a:avLst/>
              <a:gdLst/>
              <a:ahLst/>
              <a:cxnLst/>
              <a:rect l="l" t="t" r="r" b="b"/>
              <a:pathLst>
                <a:path w="6985" h="8889">
                  <a:moveTo>
                    <a:pt x="0" y="8267"/>
                  </a:moveTo>
                  <a:lnTo>
                    <a:pt x="6921" y="8267"/>
                  </a:lnTo>
                  <a:lnTo>
                    <a:pt x="3352" y="0"/>
                  </a:lnTo>
                  <a:lnTo>
                    <a:pt x="0" y="8267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253204" y="4743373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0"/>
                  </a:moveTo>
                  <a:lnTo>
                    <a:pt x="0" y="7200"/>
                  </a:lnTo>
                  <a:lnTo>
                    <a:pt x="7950" y="3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177106" y="4650333"/>
              <a:ext cx="84455" cy="100330"/>
            </a:xfrm>
            <a:custGeom>
              <a:avLst/>
              <a:gdLst/>
              <a:ahLst/>
              <a:cxnLst/>
              <a:rect l="l" t="t" r="r" b="b"/>
              <a:pathLst>
                <a:path w="84454" h="100329">
                  <a:moveTo>
                    <a:pt x="76098" y="93040"/>
                  </a:moveTo>
                  <a:lnTo>
                    <a:pt x="76098" y="100241"/>
                  </a:lnTo>
                  <a:lnTo>
                    <a:pt x="84048" y="96710"/>
                  </a:lnTo>
                  <a:lnTo>
                    <a:pt x="76098" y="93040"/>
                  </a:lnTo>
                </a:path>
                <a:path w="84454" h="100329">
                  <a:moveTo>
                    <a:pt x="0" y="5664"/>
                  </a:moveTo>
                  <a:lnTo>
                    <a:pt x="0" y="96291"/>
                  </a:lnTo>
                  <a:lnTo>
                    <a:pt x="80073" y="96291"/>
                  </a:lnTo>
                </a:path>
                <a:path w="84454" h="100329">
                  <a:moveTo>
                    <a:pt x="47155" y="74587"/>
                  </a:moveTo>
                  <a:lnTo>
                    <a:pt x="30187" y="54127"/>
                  </a:lnTo>
                </a:path>
                <a:path w="84454" h="100329">
                  <a:moveTo>
                    <a:pt x="13208" y="0"/>
                  </a:moveTo>
                  <a:lnTo>
                    <a:pt x="13208" y="21983"/>
                  </a:lnTo>
                </a:path>
                <a:path w="84454" h="100329">
                  <a:moveTo>
                    <a:pt x="59956" y="76746"/>
                  </a:moveTo>
                  <a:lnTo>
                    <a:pt x="29133" y="76746"/>
                  </a:lnTo>
                  <a:lnTo>
                    <a:pt x="29133" y="39992"/>
                  </a:lnTo>
                </a:path>
                <a:path w="84454" h="100329">
                  <a:moveTo>
                    <a:pt x="12788" y="21285"/>
                  </a:moveTo>
                  <a:lnTo>
                    <a:pt x="26835" y="37833"/>
                  </a:lnTo>
                  <a:lnTo>
                    <a:pt x="28511" y="39585"/>
                  </a:lnTo>
                  <a:lnTo>
                    <a:pt x="28714" y="39344"/>
                  </a:lnTo>
                  <a:lnTo>
                    <a:pt x="13411" y="6083"/>
                  </a:lnTo>
                </a:path>
                <a:path w="84454" h="100329">
                  <a:moveTo>
                    <a:pt x="60375" y="76746"/>
                  </a:moveTo>
                  <a:lnTo>
                    <a:pt x="60375" y="91109"/>
                  </a:lnTo>
                </a:path>
                <a:path w="84454" h="100329">
                  <a:moveTo>
                    <a:pt x="13411" y="4572"/>
                  </a:moveTo>
                  <a:lnTo>
                    <a:pt x="13411" y="23914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226788" y="4300093"/>
              <a:ext cx="60960" cy="76835"/>
            </a:xfrm>
            <a:custGeom>
              <a:avLst/>
              <a:gdLst/>
              <a:ahLst/>
              <a:cxnLst/>
              <a:rect l="l" t="t" r="r" b="b"/>
              <a:pathLst>
                <a:path w="60960" h="76835">
                  <a:moveTo>
                    <a:pt x="60375" y="0"/>
                  </a:moveTo>
                  <a:lnTo>
                    <a:pt x="0" y="0"/>
                  </a:lnTo>
                  <a:lnTo>
                    <a:pt x="0" y="76504"/>
                  </a:lnTo>
                  <a:lnTo>
                    <a:pt x="60375" y="76504"/>
                  </a:lnTo>
                  <a:lnTo>
                    <a:pt x="6037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248162" y="4329010"/>
              <a:ext cx="15875" cy="16510"/>
            </a:xfrm>
            <a:custGeom>
              <a:avLst/>
              <a:gdLst/>
              <a:ahLst/>
              <a:cxnLst/>
              <a:rect l="l" t="t" r="r" b="b"/>
              <a:pathLst>
                <a:path w="15875" h="16510">
                  <a:moveTo>
                    <a:pt x="15722" y="0"/>
                  </a:moveTo>
                  <a:lnTo>
                    <a:pt x="0" y="0"/>
                  </a:lnTo>
                  <a:lnTo>
                    <a:pt x="0" y="16078"/>
                  </a:lnTo>
                  <a:lnTo>
                    <a:pt x="15722" y="16078"/>
                  </a:lnTo>
                  <a:lnTo>
                    <a:pt x="15722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231601" y="4305502"/>
              <a:ext cx="147320" cy="174625"/>
            </a:xfrm>
            <a:custGeom>
              <a:avLst/>
              <a:gdLst/>
              <a:ahLst/>
              <a:cxnLst/>
              <a:rect l="l" t="t" r="r" b="b"/>
              <a:pathLst>
                <a:path w="147320" h="174625">
                  <a:moveTo>
                    <a:pt x="8178" y="52628"/>
                  </a:moveTo>
                  <a:lnTo>
                    <a:pt x="0" y="52628"/>
                  </a:lnTo>
                  <a:lnTo>
                    <a:pt x="0" y="65874"/>
                  </a:lnTo>
                  <a:lnTo>
                    <a:pt x="8178" y="65874"/>
                  </a:lnTo>
                  <a:lnTo>
                    <a:pt x="8178" y="64173"/>
                  </a:lnTo>
                  <a:lnTo>
                    <a:pt x="1892" y="64173"/>
                  </a:lnTo>
                  <a:lnTo>
                    <a:pt x="1892" y="60020"/>
                  </a:lnTo>
                  <a:lnTo>
                    <a:pt x="7759" y="60020"/>
                  </a:lnTo>
                  <a:lnTo>
                    <a:pt x="7759" y="58293"/>
                  </a:lnTo>
                  <a:lnTo>
                    <a:pt x="1892" y="58293"/>
                  </a:lnTo>
                  <a:lnTo>
                    <a:pt x="1892" y="54394"/>
                  </a:lnTo>
                  <a:lnTo>
                    <a:pt x="8178" y="54394"/>
                  </a:lnTo>
                  <a:lnTo>
                    <a:pt x="8178" y="52628"/>
                  </a:lnTo>
                  <a:close/>
                </a:path>
                <a:path w="147320" h="174625">
                  <a:moveTo>
                    <a:pt x="18656" y="65874"/>
                  </a:moveTo>
                  <a:lnTo>
                    <a:pt x="16979" y="59575"/>
                  </a:lnTo>
                  <a:lnTo>
                    <a:pt x="15938" y="59156"/>
                  </a:lnTo>
                  <a:lnTo>
                    <a:pt x="17183" y="58293"/>
                  </a:lnTo>
                  <a:lnTo>
                    <a:pt x="17818" y="57861"/>
                  </a:lnTo>
                  <a:lnTo>
                    <a:pt x="18237" y="55232"/>
                  </a:lnTo>
                  <a:lnTo>
                    <a:pt x="18021" y="55232"/>
                  </a:lnTo>
                  <a:lnTo>
                    <a:pt x="17818" y="53924"/>
                  </a:lnTo>
                  <a:lnTo>
                    <a:pt x="15519" y="52628"/>
                  </a:lnTo>
                  <a:lnTo>
                    <a:pt x="9232" y="52628"/>
                  </a:lnTo>
                  <a:lnTo>
                    <a:pt x="9232" y="54394"/>
                  </a:lnTo>
                  <a:lnTo>
                    <a:pt x="11125" y="54394"/>
                  </a:lnTo>
                  <a:lnTo>
                    <a:pt x="15519" y="54597"/>
                  </a:lnTo>
                  <a:lnTo>
                    <a:pt x="16141" y="56997"/>
                  </a:lnTo>
                  <a:lnTo>
                    <a:pt x="14681" y="58293"/>
                  </a:lnTo>
                  <a:lnTo>
                    <a:pt x="11125" y="58293"/>
                  </a:lnTo>
                  <a:lnTo>
                    <a:pt x="11125" y="54457"/>
                  </a:lnTo>
                  <a:lnTo>
                    <a:pt x="9232" y="54394"/>
                  </a:lnTo>
                  <a:lnTo>
                    <a:pt x="9232" y="60020"/>
                  </a:lnTo>
                  <a:lnTo>
                    <a:pt x="9232" y="65874"/>
                  </a:lnTo>
                  <a:lnTo>
                    <a:pt x="11125" y="65874"/>
                  </a:lnTo>
                  <a:lnTo>
                    <a:pt x="11125" y="60096"/>
                  </a:lnTo>
                  <a:lnTo>
                    <a:pt x="15087" y="60248"/>
                  </a:lnTo>
                  <a:lnTo>
                    <a:pt x="16141" y="62852"/>
                  </a:lnTo>
                  <a:lnTo>
                    <a:pt x="16560" y="65874"/>
                  </a:lnTo>
                  <a:lnTo>
                    <a:pt x="18656" y="65874"/>
                  </a:lnTo>
                  <a:close/>
                </a:path>
                <a:path w="147320" h="174625">
                  <a:moveTo>
                    <a:pt x="21602" y="0"/>
                  </a:moveTo>
                  <a:lnTo>
                    <a:pt x="11125" y="0"/>
                  </a:lnTo>
                  <a:lnTo>
                    <a:pt x="11125" y="1981"/>
                  </a:lnTo>
                  <a:lnTo>
                    <a:pt x="15519" y="1981"/>
                  </a:lnTo>
                  <a:lnTo>
                    <a:pt x="15519" y="13487"/>
                  </a:lnTo>
                  <a:lnTo>
                    <a:pt x="17399" y="13487"/>
                  </a:lnTo>
                  <a:lnTo>
                    <a:pt x="17399" y="1981"/>
                  </a:lnTo>
                  <a:lnTo>
                    <a:pt x="21602" y="1981"/>
                  </a:lnTo>
                  <a:lnTo>
                    <a:pt x="21602" y="0"/>
                  </a:lnTo>
                  <a:close/>
                </a:path>
                <a:path w="147320" h="174625">
                  <a:moveTo>
                    <a:pt x="23888" y="11087"/>
                  </a:moveTo>
                  <a:lnTo>
                    <a:pt x="21602" y="11087"/>
                  </a:lnTo>
                  <a:lnTo>
                    <a:pt x="21602" y="13487"/>
                  </a:lnTo>
                  <a:lnTo>
                    <a:pt x="23888" y="13487"/>
                  </a:lnTo>
                  <a:lnTo>
                    <a:pt x="23888" y="11087"/>
                  </a:lnTo>
                  <a:close/>
                </a:path>
                <a:path w="147320" h="174625">
                  <a:moveTo>
                    <a:pt x="28930" y="65874"/>
                  </a:moveTo>
                  <a:lnTo>
                    <a:pt x="27457" y="59804"/>
                  </a:lnTo>
                  <a:lnTo>
                    <a:pt x="26212" y="59156"/>
                  </a:lnTo>
                  <a:lnTo>
                    <a:pt x="27457" y="58293"/>
                  </a:lnTo>
                  <a:lnTo>
                    <a:pt x="28092" y="57861"/>
                  </a:lnTo>
                  <a:lnTo>
                    <a:pt x="28524" y="55232"/>
                  </a:lnTo>
                  <a:lnTo>
                    <a:pt x="28308" y="55232"/>
                  </a:lnTo>
                  <a:lnTo>
                    <a:pt x="28092" y="53924"/>
                  </a:lnTo>
                  <a:lnTo>
                    <a:pt x="25793" y="52628"/>
                  </a:lnTo>
                  <a:lnTo>
                    <a:pt x="19494" y="52628"/>
                  </a:lnTo>
                  <a:lnTo>
                    <a:pt x="19494" y="54394"/>
                  </a:lnTo>
                  <a:lnTo>
                    <a:pt x="21386" y="54394"/>
                  </a:lnTo>
                  <a:lnTo>
                    <a:pt x="25577" y="54597"/>
                  </a:lnTo>
                  <a:lnTo>
                    <a:pt x="26416" y="55689"/>
                  </a:lnTo>
                  <a:lnTo>
                    <a:pt x="25996" y="57861"/>
                  </a:lnTo>
                  <a:lnTo>
                    <a:pt x="21386" y="58293"/>
                  </a:lnTo>
                  <a:lnTo>
                    <a:pt x="21386" y="54457"/>
                  </a:lnTo>
                  <a:lnTo>
                    <a:pt x="19494" y="54394"/>
                  </a:lnTo>
                  <a:lnTo>
                    <a:pt x="19494" y="60020"/>
                  </a:lnTo>
                  <a:lnTo>
                    <a:pt x="19494" y="65874"/>
                  </a:lnTo>
                  <a:lnTo>
                    <a:pt x="21386" y="65874"/>
                  </a:lnTo>
                  <a:lnTo>
                    <a:pt x="21386" y="60096"/>
                  </a:lnTo>
                  <a:lnTo>
                    <a:pt x="25361" y="60248"/>
                  </a:lnTo>
                  <a:lnTo>
                    <a:pt x="26835" y="65874"/>
                  </a:lnTo>
                  <a:lnTo>
                    <a:pt x="28930" y="65874"/>
                  </a:lnTo>
                  <a:close/>
                </a:path>
                <a:path w="147320" h="174625">
                  <a:moveTo>
                    <a:pt x="35636" y="0"/>
                  </a:moveTo>
                  <a:lnTo>
                    <a:pt x="33756" y="0"/>
                  </a:lnTo>
                  <a:lnTo>
                    <a:pt x="33540" y="9994"/>
                  </a:lnTo>
                  <a:lnTo>
                    <a:pt x="31864" y="11760"/>
                  </a:lnTo>
                  <a:lnTo>
                    <a:pt x="28930" y="11760"/>
                  </a:lnTo>
                  <a:lnTo>
                    <a:pt x="27457" y="10668"/>
                  </a:lnTo>
                  <a:lnTo>
                    <a:pt x="27051" y="8928"/>
                  </a:lnTo>
                  <a:lnTo>
                    <a:pt x="27051" y="0"/>
                  </a:lnTo>
                  <a:lnTo>
                    <a:pt x="25158" y="0"/>
                  </a:lnTo>
                  <a:lnTo>
                    <a:pt x="25361" y="10236"/>
                  </a:lnTo>
                  <a:lnTo>
                    <a:pt x="25996" y="11087"/>
                  </a:lnTo>
                  <a:lnTo>
                    <a:pt x="28092" y="13487"/>
                  </a:lnTo>
                  <a:lnTo>
                    <a:pt x="32486" y="13271"/>
                  </a:lnTo>
                  <a:lnTo>
                    <a:pt x="35013" y="11328"/>
                  </a:lnTo>
                  <a:lnTo>
                    <a:pt x="35636" y="9994"/>
                  </a:lnTo>
                  <a:lnTo>
                    <a:pt x="35636" y="0"/>
                  </a:lnTo>
                  <a:close/>
                </a:path>
                <a:path w="147320" h="174625">
                  <a:moveTo>
                    <a:pt x="39204" y="11087"/>
                  </a:moveTo>
                  <a:lnTo>
                    <a:pt x="36906" y="11087"/>
                  </a:lnTo>
                  <a:lnTo>
                    <a:pt x="36906" y="13487"/>
                  </a:lnTo>
                  <a:lnTo>
                    <a:pt x="39204" y="13487"/>
                  </a:lnTo>
                  <a:lnTo>
                    <a:pt x="39204" y="11087"/>
                  </a:lnTo>
                  <a:close/>
                </a:path>
                <a:path w="147320" h="174625">
                  <a:moveTo>
                    <a:pt x="41084" y="60477"/>
                  </a:moveTo>
                  <a:lnTo>
                    <a:pt x="40462" y="56324"/>
                  </a:lnTo>
                  <a:lnTo>
                    <a:pt x="39408" y="54152"/>
                  </a:lnTo>
                  <a:lnTo>
                    <a:pt x="39204" y="54152"/>
                  </a:lnTo>
                  <a:lnTo>
                    <a:pt x="35661" y="54406"/>
                  </a:lnTo>
                  <a:lnTo>
                    <a:pt x="37744" y="55016"/>
                  </a:lnTo>
                  <a:lnTo>
                    <a:pt x="38989" y="58064"/>
                  </a:lnTo>
                  <a:lnTo>
                    <a:pt x="38569" y="62204"/>
                  </a:lnTo>
                  <a:lnTo>
                    <a:pt x="36474" y="64389"/>
                  </a:lnTo>
                  <a:lnTo>
                    <a:pt x="33540" y="64389"/>
                  </a:lnTo>
                  <a:lnTo>
                    <a:pt x="31445" y="61544"/>
                  </a:lnTo>
                  <a:lnTo>
                    <a:pt x="31445" y="56756"/>
                  </a:lnTo>
                  <a:lnTo>
                    <a:pt x="32918" y="54597"/>
                  </a:lnTo>
                  <a:lnTo>
                    <a:pt x="35661" y="54406"/>
                  </a:lnTo>
                  <a:lnTo>
                    <a:pt x="35636" y="54152"/>
                  </a:lnTo>
                  <a:lnTo>
                    <a:pt x="39204" y="54152"/>
                  </a:lnTo>
                  <a:lnTo>
                    <a:pt x="36677" y="52628"/>
                  </a:lnTo>
                  <a:lnTo>
                    <a:pt x="33337" y="52628"/>
                  </a:lnTo>
                  <a:lnTo>
                    <a:pt x="33337" y="52857"/>
                  </a:lnTo>
                  <a:lnTo>
                    <a:pt x="32486" y="53060"/>
                  </a:lnTo>
                  <a:lnTo>
                    <a:pt x="29984" y="55689"/>
                  </a:lnTo>
                  <a:lnTo>
                    <a:pt x="29146" y="58712"/>
                  </a:lnTo>
                  <a:lnTo>
                    <a:pt x="29984" y="63271"/>
                  </a:lnTo>
                  <a:lnTo>
                    <a:pt x="32283" y="65874"/>
                  </a:lnTo>
                  <a:lnTo>
                    <a:pt x="37312" y="65874"/>
                  </a:lnTo>
                  <a:lnTo>
                    <a:pt x="38976" y="64389"/>
                  </a:lnTo>
                  <a:lnTo>
                    <a:pt x="40246" y="63271"/>
                  </a:lnTo>
                  <a:lnTo>
                    <a:pt x="41084" y="60477"/>
                  </a:lnTo>
                  <a:close/>
                </a:path>
                <a:path w="147320" h="174625">
                  <a:moveTo>
                    <a:pt x="51358" y="65874"/>
                  </a:moveTo>
                  <a:lnTo>
                    <a:pt x="49898" y="59804"/>
                  </a:lnTo>
                  <a:lnTo>
                    <a:pt x="48641" y="59156"/>
                  </a:lnTo>
                  <a:lnTo>
                    <a:pt x="49885" y="58293"/>
                  </a:lnTo>
                  <a:lnTo>
                    <a:pt x="50520" y="57861"/>
                  </a:lnTo>
                  <a:lnTo>
                    <a:pt x="50939" y="55232"/>
                  </a:lnTo>
                  <a:lnTo>
                    <a:pt x="50723" y="55232"/>
                  </a:lnTo>
                  <a:lnTo>
                    <a:pt x="50520" y="53924"/>
                  </a:lnTo>
                  <a:lnTo>
                    <a:pt x="48209" y="52628"/>
                  </a:lnTo>
                  <a:lnTo>
                    <a:pt x="41922" y="52628"/>
                  </a:lnTo>
                  <a:lnTo>
                    <a:pt x="41922" y="54394"/>
                  </a:lnTo>
                  <a:lnTo>
                    <a:pt x="43815" y="54394"/>
                  </a:lnTo>
                  <a:lnTo>
                    <a:pt x="48006" y="54597"/>
                  </a:lnTo>
                  <a:lnTo>
                    <a:pt x="48844" y="55689"/>
                  </a:lnTo>
                  <a:lnTo>
                    <a:pt x="48425" y="57861"/>
                  </a:lnTo>
                  <a:lnTo>
                    <a:pt x="43815" y="58293"/>
                  </a:lnTo>
                  <a:lnTo>
                    <a:pt x="43815" y="54457"/>
                  </a:lnTo>
                  <a:lnTo>
                    <a:pt x="41922" y="54394"/>
                  </a:lnTo>
                  <a:lnTo>
                    <a:pt x="41922" y="60020"/>
                  </a:lnTo>
                  <a:lnTo>
                    <a:pt x="41922" y="65874"/>
                  </a:lnTo>
                  <a:lnTo>
                    <a:pt x="43815" y="65874"/>
                  </a:lnTo>
                  <a:lnTo>
                    <a:pt x="43815" y="60096"/>
                  </a:lnTo>
                  <a:lnTo>
                    <a:pt x="47790" y="60248"/>
                  </a:lnTo>
                  <a:lnTo>
                    <a:pt x="48844" y="62852"/>
                  </a:lnTo>
                  <a:lnTo>
                    <a:pt x="49263" y="65874"/>
                  </a:lnTo>
                  <a:lnTo>
                    <a:pt x="51358" y="65874"/>
                  </a:lnTo>
                  <a:close/>
                </a:path>
                <a:path w="147320" h="174625">
                  <a:moveTo>
                    <a:pt x="146939" y="151485"/>
                  </a:moveTo>
                  <a:lnTo>
                    <a:pt x="143929" y="139877"/>
                  </a:lnTo>
                  <a:lnTo>
                    <a:pt x="136309" y="131953"/>
                  </a:lnTo>
                  <a:lnTo>
                    <a:pt x="126060" y="128917"/>
                  </a:lnTo>
                  <a:lnTo>
                    <a:pt x="115163" y="131978"/>
                  </a:lnTo>
                  <a:lnTo>
                    <a:pt x="107226" y="140563"/>
                  </a:lnTo>
                  <a:lnTo>
                    <a:pt x="104597" y="151587"/>
                  </a:lnTo>
                  <a:lnTo>
                    <a:pt x="107264" y="162585"/>
                  </a:lnTo>
                  <a:lnTo>
                    <a:pt x="115214" y="171145"/>
                  </a:lnTo>
                  <a:lnTo>
                    <a:pt x="126149" y="174193"/>
                  </a:lnTo>
                  <a:lnTo>
                    <a:pt x="136398" y="171119"/>
                  </a:lnTo>
                  <a:lnTo>
                    <a:pt x="143979" y="163144"/>
                  </a:lnTo>
                  <a:lnTo>
                    <a:pt x="146939" y="1514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336208" y="4434412"/>
              <a:ext cx="42545" cy="45720"/>
            </a:xfrm>
            <a:custGeom>
              <a:avLst/>
              <a:gdLst/>
              <a:ahLst/>
              <a:cxnLst/>
              <a:rect l="l" t="t" r="r" b="b"/>
              <a:pathLst>
                <a:path w="42545" h="45720">
                  <a:moveTo>
                    <a:pt x="42332" y="22576"/>
                  </a:moveTo>
                  <a:lnTo>
                    <a:pt x="39326" y="10964"/>
                  </a:lnTo>
                  <a:lnTo>
                    <a:pt x="31707" y="3035"/>
                  </a:lnTo>
                  <a:lnTo>
                    <a:pt x="21456" y="0"/>
                  </a:lnTo>
                  <a:lnTo>
                    <a:pt x="10556" y="3068"/>
                  </a:lnTo>
                  <a:lnTo>
                    <a:pt x="2631" y="11651"/>
                  </a:lnTo>
                  <a:lnTo>
                    <a:pt x="0" y="22666"/>
                  </a:lnTo>
                  <a:lnTo>
                    <a:pt x="2659" y="33674"/>
                  </a:lnTo>
                  <a:lnTo>
                    <a:pt x="10607" y="42235"/>
                  </a:lnTo>
                  <a:lnTo>
                    <a:pt x="21549" y="45280"/>
                  </a:lnTo>
                  <a:lnTo>
                    <a:pt x="31799" y="42202"/>
                  </a:lnTo>
                  <a:lnTo>
                    <a:pt x="39384" y="34225"/>
                  </a:lnTo>
                  <a:lnTo>
                    <a:pt x="42332" y="22576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345431" y="4454448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26403" y="0"/>
                  </a:moveTo>
                  <a:lnTo>
                    <a:pt x="0" y="0"/>
                  </a:lnTo>
                  <a:lnTo>
                    <a:pt x="0" y="5880"/>
                  </a:lnTo>
                  <a:lnTo>
                    <a:pt x="26403" y="5880"/>
                  </a:lnTo>
                  <a:lnTo>
                    <a:pt x="2640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078371" y="4434412"/>
              <a:ext cx="42545" cy="45720"/>
            </a:xfrm>
            <a:custGeom>
              <a:avLst/>
              <a:gdLst/>
              <a:ahLst/>
              <a:cxnLst/>
              <a:rect l="l" t="t" r="r" b="b"/>
              <a:pathLst>
                <a:path w="42545" h="45720">
                  <a:moveTo>
                    <a:pt x="21452" y="0"/>
                  </a:moveTo>
                  <a:lnTo>
                    <a:pt x="10558" y="3068"/>
                  </a:lnTo>
                  <a:lnTo>
                    <a:pt x="2633" y="11651"/>
                  </a:lnTo>
                  <a:lnTo>
                    <a:pt x="0" y="22666"/>
                  </a:lnTo>
                  <a:lnTo>
                    <a:pt x="2655" y="33674"/>
                  </a:lnTo>
                  <a:lnTo>
                    <a:pt x="10596" y="42235"/>
                  </a:lnTo>
                  <a:lnTo>
                    <a:pt x="21540" y="45280"/>
                  </a:lnTo>
                  <a:lnTo>
                    <a:pt x="31796" y="42202"/>
                  </a:lnTo>
                  <a:lnTo>
                    <a:pt x="39389" y="34225"/>
                  </a:lnTo>
                  <a:lnTo>
                    <a:pt x="42346" y="22576"/>
                  </a:lnTo>
                  <a:lnTo>
                    <a:pt x="39331" y="10964"/>
                  </a:lnTo>
                  <a:lnTo>
                    <a:pt x="31705" y="3035"/>
                  </a:lnTo>
                  <a:lnTo>
                    <a:pt x="214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078371" y="4434412"/>
              <a:ext cx="42545" cy="45720"/>
            </a:xfrm>
            <a:custGeom>
              <a:avLst/>
              <a:gdLst/>
              <a:ahLst/>
              <a:cxnLst/>
              <a:rect l="l" t="t" r="r" b="b"/>
              <a:pathLst>
                <a:path w="42545" h="45720">
                  <a:moveTo>
                    <a:pt x="42346" y="22576"/>
                  </a:moveTo>
                  <a:lnTo>
                    <a:pt x="39331" y="10964"/>
                  </a:lnTo>
                  <a:lnTo>
                    <a:pt x="31705" y="3035"/>
                  </a:lnTo>
                  <a:lnTo>
                    <a:pt x="21452" y="0"/>
                  </a:lnTo>
                  <a:lnTo>
                    <a:pt x="10558" y="3068"/>
                  </a:lnTo>
                  <a:lnTo>
                    <a:pt x="2633" y="11651"/>
                  </a:lnTo>
                  <a:lnTo>
                    <a:pt x="0" y="22666"/>
                  </a:lnTo>
                  <a:lnTo>
                    <a:pt x="2655" y="33674"/>
                  </a:lnTo>
                  <a:lnTo>
                    <a:pt x="10596" y="42235"/>
                  </a:lnTo>
                  <a:lnTo>
                    <a:pt x="21540" y="45280"/>
                  </a:lnTo>
                  <a:lnTo>
                    <a:pt x="31796" y="42202"/>
                  </a:lnTo>
                  <a:lnTo>
                    <a:pt x="39389" y="34225"/>
                  </a:lnTo>
                  <a:lnTo>
                    <a:pt x="42346" y="22576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087596" y="4454448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26403" y="0"/>
                  </a:moveTo>
                  <a:lnTo>
                    <a:pt x="0" y="0"/>
                  </a:lnTo>
                  <a:lnTo>
                    <a:pt x="0" y="5880"/>
                  </a:lnTo>
                  <a:lnTo>
                    <a:pt x="26403" y="5880"/>
                  </a:lnTo>
                  <a:lnTo>
                    <a:pt x="2640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078371" y="4556166"/>
              <a:ext cx="42545" cy="45720"/>
            </a:xfrm>
            <a:custGeom>
              <a:avLst/>
              <a:gdLst/>
              <a:ahLst/>
              <a:cxnLst/>
              <a:rect l="l" t="t" r="r" b="b"/>
              <a:pathLst>
                <a:path w="42545" h="45720">
                  <a:moveTo>
                    <a:pt x="21452" y="0"/>
                  </a:moveTo>
                  <a:lnTo>
                    <a:pt x="10558" y="3082"/>
                  </a:lnTo>
                  <a:lnTo>
                    <a:pt x="2633" y="11661"/>
                  </a:lnTo>
                  <a:lnTo>
                    <a:pt x="0" y="22667"/>
                  </a:lnTo>
                  <a:lnTo>
                    <a:pt x="2655" y="33667"/>
                  </a:lnTo>
                  <a:lnTo>
                    <a:pt x="10596" y="42224"/>
                  </a:lnTo>
                  <a:lnTo>
                    <a:pt x="21540" y="45277"/>
                  </a:lnTo>
                  <a:lnTo>
                    <a:pt x="31796" y="42195"/>
                  </a:lnTo>
                  <a:lnTo>
                    <a:pt x="39389" y="34223"/>
                  </a:lnTo>
                  <a:lnTo>
                    <a:pt x="42346" y="22602"/>
                  </a:lnTo>
                  <a:lnTo>
                    <a:pt x="39331" y="10969"/>
                  </a:lnTo>
                  <a:lnTo>
                    <a:pt x="31705" y="3032"/>
                  </a:lnTo>
                  <a:lnTo>
                    <a:pt x="214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078371" y="4556166"/>
              <a:ext cx="42545" cy="45720"/>
            </a:xfrm>
            <a:custGeom>
              <a:avLst/>
              <a:gdLst/>
              <a:ahLst/>
              <a:cxnLst/>
              <a:rect l="l" t="t" r="r" b="b"/>
              <a:pathLst>
                <a:path w="42545" h="45720">
                  <a:moveTo>
                    <a:pt x="42346" y="22602"/>
                  </a:moveTo>
                  <a:lnTo>
                    <a:pt x="39331" y="10969"/>
                  </a:lnTo>
                  <a:lnTo>
                    <a:pt x="31705" y="3032"/>
                  </a:lnTo>
                  <a:lnTo>
                    <a:pt x="21452" y="0"/>
                  </a:lnTo>
                  <a:lnTo>
                    <a:pt x="10558" y="3082"/>
                  </a:lnTo>
                  <a:lnTo>
                    <a:pt x="2633" y="11661"/>
                  </a:lnTo>
                  <a:lnTo>
                    <a:pt x="0" y="22667"/>
                  </a:lnTo>
                  <a:lnTo>
                    <a:pt x="2655" y="33667"/>
                  </a:lnTo>
                  <a:lnTo>
                    <a:pt x="10596" y="42224"/>
                  </a:lnTo>
                  <a:lnTo>
                    <a:pt x="21540" y="45277"/>
                  </a:lnTo>
                  <a:lnTo>
                    <a:pt x="31796" y="42195"/>
                  </a:lnTo>
                  <a:lnTo>
                    <a:pt x="39389" y="34223"/>
                  </a:lnTo>
                  <a:lnTo>
                    <a:pt x="42346" y="22602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087596" y="4576000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26403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26403" y="5854"/>
                  </a:lnTo>
                  <a:lnTo>
                    <a:pt x="2640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078371" y="4677478"/>
              <a:ext cx="42545" cy="45720"/>
            </a:xfrm>
            <a:custGeom>
              <a:avLst/>
              <a:gdLst/>
              <a:ahLst/>
              <a:cxnLst/>
              <a:rect l="l" t="t" r="r" b="b"/>
              <a:pathLst>
                <a:path w="42545" h="45720">
                  <a:moveTo>
                    <a:pt x="21452" y="0"/>
                  </a:moveTo>
                  <a:lnTo>
                    <a:pt x="10558" y="3068"/>
                  </a:lnTo>
                  <a:lnTo>
                    <a:pt x="2633" y="11650"/>
                  </a:lnTo>
                  <a:lnTo>
                    <a:pt x="0" y="22665"/>
                  </a:lnTo>
                  <a:lnTo>
                    <a:pt x="2655" y="33673"/>
                  </a:lnTo>
                  <a:lnTo>
                    <a:pt x="10596" y="42235"/>
                  </a:lnTo>
                  <a:lnTo>
                    <a:pt x="21540" y="45264"/>
                  </a:lnTo>
                  <a:lnTo>
                    <a:pt x="31796" y="42182"/>
                  </a:lnTo>
                  <a:lnTo>
                    <a:pt x="39389" y="34221"/>
                  </a:lnTo>
                  <a:lnTo>
                    <a:pt x="42346" y="22613"/>
                  </a:lnTo>
                  <a:lnTo>
                    <a:pt x="39331" y="10979"/>
                  </a:lnTo>
                  <a:lnTo>
                    <a:pt x="31705" y="3039"/>
                  </a:lnTo>
                  <a:lnTo>
                    <a:pt x="214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078371" y="4677478"/>
              <a:ext cx="42545" cy="45720"/>
            </a:xfrm>
            <a:custGeom>
              <a:avLst/>
              <a:gdLst/>
              <a:ahLst/>
              <a:cxnLst/>
              <a:rect l="l" t="t" r="r" b="b"/>
              <a:pathLst>
                <a:path w="42545" h="45720">
                  <a:moveTo>
                    <a:pt x="42346" y="22613"/>
                  </a:moveTo>
                  <a:lnTo>
                    <a:pt x="39331" y="10979"/>
                  </a:lnTo>
                  <a:lnTo>
                    <a:pt x="31705" y="3039"/>
                  </a:lnTo>
                  <a:lnTo>
                    <a:pt x="21452" y="0"/>
                  </a:lnTo>
                  <a:lnTo>
                    <a:pt x="10558" y="3068"/>
                  </a:lnTo>
                  <a:lnTo>
                    <a:pt x="2633" y="11650"/>
                  </a:lnTo>
                  <a:lnTo>
                    <a:pt x="0" y="22665"/>
                  </a:lnTo>
                  <a:lnTo>
                    <a:pt x="2655" y="33673"/>
                  </a:lnTo>
                  <a:lnTo>
                    <a:pt x="10596" y="42235"/>
                  </a:lnTo>
                  <a:lnTo>
                    <a:pt x="21540" y="45264"/>
                  </a:lnTo>
                  <a:lnTo>
                    <a:pt x="31796" y="42182"/>
                  </a:lnTo>
                  <a:lnTo>
                    <a:pt x="39389" y="34221"/>
                  </a:lnTo>
                  <a:lnTo>
                    <a:pt x="42346" y="22613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029100" y="4300092"/>
              <a:ext cx="189865" cy="403860"/>
            </a:xfrm>
            <a:custGeom>
              <a:avLst/>
              <a:gdLst/>
              <a:ahLst/>
              <a:cxnLst/>
              <a:rect l="l" t="t" r="r" b="b"/>
              <a:pathLst>
                <a:path w="189864" h="403860">
                  <a:moveTo>
                    <a:pt x="84899" y="397421"/>
                  </a:moveTo>
                  <a:lnTo>
                    <a:pt x="58496" y="397421"/>
                  </a:lnTo>
                  <a:lnTo>
                    <a:pt x="58496" y="403301"/>
                  </a:lnTo>
                  <a:lnTo>
                    <a:pt x="84899" y="403301"/>
                  </a:lnTo>
                  <a:lnTo>
                    <a:pt x="84899" y="397421"/>
                  </a:lnTo>
                  <a:close/>
                </a:path>
                <a:path w="189864" h="403860">
                  <a:moveTo>
                    <a:pt x="189712" y="0"/>
                  </a:moveTo>
                  <a:lnTo>
                    <a:pt x="0" y="0"/>
                  </a:lnTo>
                  <a:lnTo>
                    <a:pt x="0" y="76504"/>
                  </a:lnTo>
                  <a:lnTo>
                    <a:pt x="189712" y="76504"/>
                  </a:lnTo>
                  <a:lnTo>
                    <a:pt x="189712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064101" y="4342485"/>
              <a:ext cx="194310" cy="286385"/>
            </a:xfrm>
            <a:custGeom>
              <a:avLst/>
              <a:gdLst/>
              <a:ahLst/>
              <a:cxnLst/>
              <a:rect l="l" t="t" r="r" b="b"/>
              <a:pathLst>
                <a:path w="194310" h="286385">
                  <a:moveTo>
                    <a:pt x="5880" y="0"/>
                  </a:moveTo>
                  <a:lnTo>
                    <a:pt x="3365" y="0"/>
                  </a:lnTo>
                  <a:lnTo>
                    <a:pt x="3365" y="647"/>
                  </a:lnTo>
                  <a:lnTo>
                    <a:pt x="3149" y="647"/>
                  </a:lnTo>
                  <a:lnTo>
                    <a:pt x="3149" y="1739"/>
                  </a:lnTo>
                  <a:lnTo>
                    <a:pt x="2946" y="1739"/>
                  </a:lnTo>
                  <a:lnTo>
                    <a:pt x="2743" y="3721"/>
                  </a:lnTo>
                  <a:lnTo>
                    <a:pt x="2540" y="3721"/>
                  </a:lnTo>
                  <a:lnTo>
                    <a:pt x="2540" y="4787"/>
                  </a:lnTo>
                  <a:lnTo>
                    <a:pt x="2311" y="4787"/>
                  </a:lnTo>
                  <a:lnTo>
                    <a:pt x="2311" y="5880"/>
                  </a:lnTo>
                  <a:lnTo>
                    <a:pt x="2108" y="5880"/>
                  </a:lnTo>
                  <a:lnTo>
                    <a:pt x="1905" y="7835"/>
                  </a:lnTo>
                  <a:lnTo>
                    <a:pt x="1689" y="7835"/>
                  </a:lnTo>
                  <a:lnTo>
                    <a:pt x="1689" y="8902"/>
                  </a:lnTo>
                  <a:lnTo>
                    <a:pt x="1473" y="8902"/>
                  </a:lnTo>
                  <a:lnTo>
                    <a:pt x="1473" y="9994"/>
                  </a:lnTo>
                  <a:lnTo>
                    <a:pt x="1257" y="9994"/>
                  </a:lnTo>
                  <a:lnTo>
                    <a:pt x="1054" y="11925"/>
                  </a:lnTo>
                  <a:lnTo>
                    <a:pt x="850" y="11925"/>
                  </a:lnTo>
                  <a:lnTo>
                    <a:pt x="850" y="13042"/>
                  </a:lnTo>
                  <a:lnTo>
                    <a:pt x="647" y="13042"/>
                  </a:lnTo>
                  <a:lnTo>
                    <a:pt x="647" y="14109"/>
                  </a:lnTo>
                  <a:lnTo>
                    <a:pt x="431" y="14109"/>
                  </a:lnTo>
                  <a:lnTo>
                    <a:pt x="228" y="16078"/>
                  </a:lnTo>
                  <a:lnTo>
                    <a:pt x="0" y="16078"/>
                  </a:lnTo>
                  <a:lnTo>
                    <a:pt x="0" y="16738"/>
                  </a:lnTo>
                  <a:lnTo>
                    <a:pt x="2311" y="16738"/>
                  </a:lnTo>
                  <a:lnTo>
                    <a:pt x="2540" y="15227"/>
                  </a:lnTo>
                  <a:lnTo>
                    <a:pt x="2743" y="15227"/>
                  </a:lnTo>
                  <a:lnTo>
                    <a:pt x="2743" y="14109"/>
                  </a:lnTo>
                  <a:lnTo>
                    <a:pt x="2946" y="14109"/>
                  </a:lnTo>
                  <a:lnTo>
                    <a:pt x="3149" y="12179"/>
                  </a:lnTo>
                  <a:lnTo>
                    <a:pt x="3365" y="12179"/>
                  </a:lnTo>
                  <a:lnTo>
                    <a:pt x="3568" y="10248"/>
                  </a:lnTo>
                  <a:lnTo>
                    <a:pt x="3784" y="10248"/>
                  </a:lnTo>
                  <a:lnTo>
                    <a:pt x="4000" y="8255"/>
                  </a:lnTo>
                  <a:lnTo>
                    <a:pt x="4203" y="8255"/>
                  </a:lnTo>
                  <a:lnTo>
                    <a:pt x="4203" y="7391"/>
                  </a:lnTo>
                  <a:lnTo>
                    <a:pt x="4419" y="7391"/>
                  </a:lnTo>
                  <a:lnTo>
                    <a:pt x="4635" y="5410"/>
                  </a:lnTo>
                  <a:lnTo>
                    <a:pt x="4838" y="5410"/>
                  </a:lnTo>
                  <a:lnTo>
                    <a:pt x="5041" y="3467"/>
                  </a:lnTo>
                  <a:lnTo>
                    <a:pt x="5257" y="3467"/>
                  </a:lnTo>
                  <a:lnTo>
                    <a:pt x="5461" y="1536"/>
                  </a:lnTo>
                  <a:lnTo>
                    <a:pt x="5676" y="1536"/>
                  </a:lnTo>
                  <a:lnTo>
                    <a:pt x="5676" y="647"/>
                  </a:lnTo>
                  <a:lnTo>
                    <a:pt x="5880" y="647"/>
                  </a:lnTo>
                  <a:lnTo>
                    <a:pt x="5880" y="0"/>
                  </a:lnTo>
                  <a:close/>
                </a:path>
                <a:path w="194310" h="286385">
                  <a:moveTo>
                    <a:pt x="14897" y="12827"/>
                  </a:moveTo>
                  <a:lnTo>
                    <a:pt x="13220" y="10642"/>
                  </a:lnTo>
                  <a:lnTo>
                    <a:pt x="10502" y="10439"/>
                  </a:lnTo>
                  <a:lnTo>
                    <a:pt x="8191" y="12179"/>
                  </a:lnTo>
                  <a:lnTo>
                    <a:pt x="8191" y="10642"/>
                  </a:lnTo>
                  <a:lnTo>
                    <a:pt x="6299" y="10642"/>
                  </a:lnTo>
                  <a:lnTo>
                    <a:pt x="6299" y="20878"/>
                  </a:lnTo>
                  <a:lnTo>
                    <a:pt x="8191" y="20878"/>
                  </a:lnTo>
                  <a:lnTo>
                    <a:pt x="8394" y="14109"/>
                  </a:lnTo>
                  <a:lnTo>
                    <a:pt x="9448" y="12407"/>
                  </a:lnTo>
                  <a:lnTo>
                    <a:pt x="10922" y="11925"/>
                  </a:lnTo>
                  <a:lnTo>
                    <a:pt x="12788" y="13042"/>
                  </a:lnTo>
                  <a:lnTo>
                    <a:pt x="13004" y="20878"/>
                  </a:lnTo>
                  <a:lnTo>
                    <a:pt x="14897" y="20878"/>
                  </a:lnTo>
                  <a:lnTo>
                    <a:pt x="14897" y="12827"/>
                  </a:lnTo>
                  <a:close/>
                </a:path>
                <a:path w="194310" h="286385">
                  <a:moveTo>
                    <a:pt x="35229" y="10439"/>
                  </a:moveTo>
                  <a:lnTo>
                    <a:pt x="23710" y="10439"/>
                  </a:lnTo>
                  <a:lnTo>
                    <a:pt x="23710" y="12179"/>
                  </a:lnTo>
                  <a:lnTo>
                    <a:pt x="35229" y="12179"/>
                  </a:lnTo>
                  <a:lnTo>
                    <a:pt x="35229" y="10439"/>
                  </a:lnTo>
                  <a:close/>
                </a:path>
                <a:path w="194310" h="286385">
                  <a:moveTo>
                    <a:pt x="35229" y="5664"/>
                  </a:moveTo>
                  <a:lnTo>
                    <a:pt x="23710" y="5664"/>
                  </a:lnTo>
                  <a:lnTo>
                    <a:pt x="23710" y="7620"/>
                  </a:lnTo>
                  <a:lnTo>
                    <a:pt x="35229" y="7620"/>
                  </a:lnTo>
                  <a:lnTo>
                    <a:pt x="35229" y="5664"/>
                  </a:lnTo>
                  <a:close/>
                </a:path>
                <a:path w="194310" h="286385">
                  <a:moveTo>
                    <a:pt x="51777" y="2400"/>
                  </a:moveTo>
                  <a:lnTo>
                    <a:pt x="51371" y="1739"/>
                  </a:lnTo>
                  <a:lnTo>
                    <a:pt x="50749" y="1739"/>
                  </a:lnTo>
                  <a:lnTo>
                    <a:pt x="50749" y="1536"/>
                  </a:lnTo>
                  <a:lnTo>
                    <a:pt x="50317" y="1536"/>
                  </a:lnTo>
                  <a:lnTo>
                    <a:pt x="50114" y="1066"/>
                  </a:lnTo>
                  <a:lnTo>
                    <a:pt x="48018" y="647"/>
                  </a:lnTo>
                  <a:lnTo>
                    <a:pt x="48018" y="444"/>
                  </a:lnTo>
                  <a:lnTo>
                    <a:pt x="46761" y="444"/>
                  </a:lnTo>
                  <a:lnTo>
                    <a:pt x="46761" y="647"/>
                  </a:lnTo>
                  <a:lnTo>
                    <a:pt x="46139" y="647"/>
                  </a:lnTo>
                  <a:lnTo>
                    <a:pt x="46139" y="863"/>
                  </a:lnTo>
                  <a:lnTo>
                    <a:pt x="45085" y="863"/>
                  </a:lnTo>
                  <a:lnTo>
                    <a:pt x="45085" y="1066"/>
                  </a:lnTo>
                  <a:lnTo>
                    <a:pt x="44653" y="1066"/>
                  </a:lnTo>
                  <a:lnTo>
                    <a:pt x="44653" y="1308"/>
                  </a:lnTo>
                  <a:lnTo>
                    <a:pt x="43395" y="1930"/>
                  </a:lnTo>
                  <a:lnTo>
                    <a:pt x="43395" y="2400"/>
                  </a:lnTo>
                  <a:lnTo>
                    <a:pt x="42989" y="2603"/>
                  </a:lnTo>
                  <a:lnTo>
                    <a:pt x="42786" y="3721"/>
                  </a:lnTo>
                  <a:lnTo>
                    <a:pt x="42557" y="3721"/>
                  </a:lnTo>
                  <a:lnTo>
                    <a:pt x="42557" y="4559"/>
                  </a:lnTo>
                  <a:lnTo>
                    <a:pt x="42354" y="4559"/>
                  </a:lnTo>
                  <a:lnTo>
                    <a:pt x="42354" y="5003"/>
                  </a:lnTo>
                  <a:lnTo>
                    <a:pt x="44881" y="5003"/>
                  </a:lnTo>
                  <a:lnTo>
                    <a:pt x="44881" y="4343"/>
                  </a:lnTo>
                  <a:lnTo>
                    <a:pt x="45085" y="4343"/>
                  </a:lnTo>
                  <a:lnTo>
                    <a:pt x="45085" y="3721"/>
                  </a:lnTo>
                  <a:lnTo>
                    <a:pt x="46329" y="2603"/>
                  </a:lnTo>
                  <a:lnTo>
                    <a:pt x="46761" y="2603"/>
                  </a:lnTo>
                  <a:lnTo>
                    <a:pt x="46761" y="2400"/>
                  </a:lnTo>
                  <a:lnTo>
                    <a:pt x="51777" y="2400"/>
                  </a:lnTo>
                  <a:close/>
                </a:path>
                <a:path w="194310" h="286385">
                  <a:moveTo>
                    <a:pt x="52628" y="5232"/>
                  </a:moveTo>
                  <a:lnTo>
                    <a:pt x="52209" y="3048"/>
                  </a:lnTo>
                  <a:lnTo>
                    <a:pt x="51777" y="2400"/>
                  </a:lnTo>
                  <a:lnTo>
                    <a:pt x="48018" y="2603"/>
                  </a:lnTo>
                  <a:lnTo>
                    <a:pt x="49695" y="3048"/>
                  </a:lnTo>
                  <a:lnTo>
                    <a:pt x="50114" y="5651"/>
                  </a:lnTo>
                  <a:lnTo>
                    <a:pt x="48221" y="7391"/>
                  </a:lnTo>
                  <a:lnTo>
                    <a:pt x="46139" y="7391"/>
                  </a:lnTo>
                  <a:lnTo>
                    <a:pt x="46139" y="9550"/>
                  </a:lnTo>
                  <a:lnTo>
                    <a:pt x="48653" y="9550"/>
                  </a:lnTo>
                  <a:lnTo>
                    <a:pt x="50114" y="10858"/>
                  </a:lnTo>
                  <a:lnTo>
                    <a:pt x="50114" y="13690"/>
                  </a:lnTo>
                  <a:lnTo>
                    <a:pt x="48221" y="15011"/>
                  </a:lnTo>
                  <a:lnTo>
                    <a:pt x="45694" y="14782"/>
                  </a:lnTo>
                  <a:lnTo>
                    <a:pt x="44653" y="12407"/>
                  </a:lnTo>
                  <a:lnTo>
                    <a:pt x="42151" y="12407"/>
                  </a:lnTo>
                  <a:lnTo>
                    <a:pt x="43192" y="15430"/>
                  </a:lnTo>
                  <a:lnTo>
                    <a:pt x="45694" y="16941"/>
                  </a:lnTo>
                  <a:lnTo>
                    <a:pt x="50114" y="16548"/>
                  </a:lnTo>
                  <a:lnTo>
                    <a:pt x="52628" y="14109"/>
                  </a:lnTo>
                  <a:lnTo>
                    <a:pt x="52628" y="10858"/>
                  </a:lnTo>
                  <a:lnTo>
                    <a:pt x="50749" y="8712"/>
                  </a:lnTo>
                  <a:lnTo>
                    <a:pt x="49898" y="8712"/>
                  </a:lnTo>
                  <a:lnTo>
                    <a:pt x="50317" y="8039"/>
                  </a:lnTo>
                  <a:lnTo>
                    <a:pt x="50952" y="7835"/>
                  </a:lnTo>
                  <a:lnTo>
                    <a:pt x="52628" y="5232"/>
                  </a:lnTo>
                  <a:close/>
                </a:path>
                <a:path w="194310" h="286385">
                  <a:moveTo>
                    <a:pt x="65011" y="4559"/>
                  </a:moveTo>
                  <a:lnTo>
                    <a:pt x="64795" y="4559"/>
                  </a:lnTo>
                  <a:lnTo>
                    <a:pt x="64795" y="3721"/>
                  </a:lnTo>
                  <a:lnTo>
                    <a:pt x="64579" y="3721"/>
                  </a:lnTo>
                  <a:lnTo>
                    <a:pt x="64579" y="3048"/>
                  </a:lnTo>
                  <a:lnTo>
                    <a:pt x="64363" y="3048"/>
                  </a:lnTo>
                  <a:lnTo>
                    <a:pt x="64363" y="2603"/>
                  </a:lnTo>
                  <a:lnTo>
                    <a:pt x="64160" y="2603"/>
                  </a:lnTo>
                  <a:lnTo>
                    <a:pt x="64160" y="2400"/>
                  </a:lnTo>
                  <a:lnTo>
                    <a:pt x="63944" y="2400"/>
                  </a:lnTo>
                  <a:lnTo>
                    <a:pt x="63525" y="1536"/>
                  </a:lnTo>
                  <a:lnTo>
                    <a:pt x="62890" y="1536"/>
                  </a:lnTo>
                  <a:lnTo>
                    <a:pt x="62687" y="1066"/>
                  </a:lnTo>
                  <a:lnTo>
                    <a:pt x="62268" y="1066"/>
                  </a:lnTo>
                  <a:lnTo>
                    <a:pt x="62064" y="647"/>
                  </a:lnTo>
                  <a:lnTo>
                    <a:pt x="60807" y="647"/>
                  </a:lnTo>
                  <a:lnTo>
                    <a:pt x="60807" y="444"/>
                  </a:lnTo>
                  <a:lnTo>
                    <a:pt x="59347" y="444"/>
                  </a:lnTo>
                  <a:lnTo>
                    <a:pt x="59347" y="647"/>
                  </a:lnTo>
                  <a:lnTo>
                    <a:pt x="58077" y="647"/>
                  </a:lnTo>
                  <a:lnTo>
                    <a:pt x="58077" y="863"/>
                  </a:lnTo>
                  <a:lnTo>
                    <a:pt x="57645" y="863"/>
                  </a:lnTo>
                  <a:lnTo>
                    <a:pt x="57645" y="1066"/>
                  </a:lnTo>
                  <a:lnTo>
                    <a:pt x="56400" y="1739"/>
                  </a:lnTo>
                  <a:lnTo>
                    <a:pt x="56400" y="2159"/>
                  </a:lnTo>
                  <a:lnTo>
                    <a:pt x="55778" y="2603"/>
                  </a:lnTo>
                  <a:lnTo>
                    <a:pt x="55575" y="3721"/>
                  </a:lnTo>
                  <a:lnTo>
                    <a:pt x="55359" y="3721"/>
                  </a:lnTo>
                  <a:lnTo>
                    <a:pt x="55359" y="4559"/>
                  </a:lnTo>
                  <a:lnTo>
                    <a:pt x="55143" y="4559"/>
                  </a:lnTo>
                  <a:lnTo>
                    <a:pt x="55143" y="5232"/>
                  </a:lnTo>
                  <a:lnTo>
                    <a:pt x="57645" y="5232"/>
                  </a:lnTo>
                  <a:lnTo>
                    <a:pt x="57861" y="3721"/>
                  </a:lnTo>
                  <a:lnTo>
                    <a:pt x="58077" y="3721"/>
                  </a:lnTo>
                  <a:lnTo>
                    <a:pt x="58077" y="3251"/>
                  </a:lnTo>
                  <a:lnTo>
                    <a:pt x="58293" y="3251"/>
                  </a:lnTo>
                  <a:lnTo>
                    <a:pt x="58293" y="2832"/>
                  </a:lnTo>
                  <a:lnTo>
                    <a:pt x="58699" y="2832"/>
                  </a:lnTo>
                  <a:lnTo>
                    <a:pt x="58699" y="2603"/>
                  </a:lnTo>
                  <a:lnTo>
                    <a:pt x="59347" y="2603"/>
                  </a:lnTo>
                  <a:lnTo>
                    <a:pt x="59347" y="2400"/>
                  </a:lnTo>
                  <a:lnTo>
                    <a:pt x="60807" y="2400"/>
                  </a:lnTo>
                  <a:lnTo>
                    <a:pt x="60807" y="2603"/>
                  </a:lnTo>
                  <a:lnTo>
                    <a:pt x="61429" y="2603"/>
                  </a:lnTo>
                  <a:lnTo>
                    <a:pt x="62268" y="3924"/>
                  </a:lnTo>
                  <a:lnTo>
                    <a:pt x="62268" y="4559"/>
                  </a:lnTo>
                  <a:lnTo>
                    <a:pt x="62484" y="4559"/>
                  </a:lnTo>
                  <a:lnTo>
                    <a:pt x="62484" y="5651"/>
                  </a:lnTo>
                  <a:lnTo>
                    <a:pt x="62268" y="5651"/>
                  </a:lnTo>
                  <a:lnTo>
                    <a:pt x="62268" y="6502"/>
                  </a:lnTo>
                  <a:lnTo>
                    <a:pt x="62064" y="6502"/>
                  </a:lnTo>
                  <a:lnTo>
                    <a:pt x="62064" y="6972"/>
                  </a:lnTo>
                  <a:lnTo>
                    <a:pt x="61429" y="7391"/>
                  </a:lnTo>
                  <a:lnTo>
                    <a:pt x="61429" y="7835"/>
                  </a:lnTo>
                  <a:lnTo>
                    <a:pt x="60807" y="8255"/>
                  </a:lnTo>
                  <a:lnTo>
                    <a:pt x="60807" y="8712"/>
                  </a:lnTo>
                  <a:lnTo>
                    <a:pt x="57023" y="12407"/>
                  </a:lnTo>
                  <a:lnTo>
                    <a:pt x="54940" y="14363"/>
                  </a:lnTo>
                  <a:lnTo>
                    <a:pt x="54940" y="16738"/>
                  </a:lnTo>
                  <a:lnTo>
                    <a:pt x="65011" y="16738"/>
                  </a:lnTo>
                  <a:lnTo>
                    <a:pt x="65011" y="14782"/>
                  </a:lnTo>
                  <a:lnTo>
                    <a:pt x="57861" y="14782"/>
                  </a:lnTo>
                  <a:lnTo>
                    <a:pt x="57861" y="14554"/>
                  </a:lnTo>
                  <a:lnTo>
                    <a:pt x="60388" y="12179"/>
                  </a:lnTo>
                  <a:lnTo>
                    <a:pt x="60388" y="11734"/>
                  </a:lnTo>
                  <a:lnTo>
                    <a:pt x="60807" y="11315"/>
                  </a:lnTo>
                  <a:lnTo>
                    <a:pt x="61214" y="11315"/>
                  </a:lnTo>
                  <a:lnTo>
                    <a:pt x="61214" y="11087"/>
                  </a:lnTo>
                  <a:lnTo>
                    <a:pt x="62687" y="9994"/>
                  </a:lnTo>
                  <a:lnTo>
                    <a:pt x="62687" y="9550"/>
                  </a:lnTo>
                  <a:lnTo>
                    <a:pt x="63525" y="8902"/>
                  </a:lnTo>
                  <a:lnTo>
                    <a:pt x="63525" y="8458"/>
                  </a:lnTo>
                  <a:lnTo>
                    <a:pt x="63944" y="8255"/>
                  </a:lnTo>
                  <a:lnTo>
                    <a:pt x="63944" y="7835"/>
                  </a:lnTo>
                  <a:lnTo>
                    <a:pt x="64363" y="7620"/>
                  </a:lnTo>
                  <a:lnTo>
                    <a:pt x="64579" y="6502"/>
                  </a:lnTo>
                  <a:lnTo>
                    <a:pt x="64795" y="6502"/>
                  </a:lnTo>
                  <a:lnTo>
                    <a:pt x="65011" y="4559"/>
                  </a:lnTo>
                  <a:close/>
                </a:path>
                <a:path w="194310" h="286385">
                  <a:moveTo>
                    <a:pt x="77571" y="6972"/>
                  </a:moveTo>
                  <a:lnTo>
                    <a:pt x="77368" y="6972"/>
                  </a:lnTo>
                  <a:lnTo>
                    <a:pt x="76936" y="3721"/>
                  </a:lnTo>
                  <a:lnTo>
                    <a:pt x="76314" y="2832"/>
                  </a:lnTo>
                  <a:lnTo>
                    <a:pt x="76314" y="2400"/>
                  </a:lnTo>
                  <a:lnTo>
                    <a:pt x="76098" y="2400"/>
                  </a:lnTo>
                  <a:lnTo>
                    <a:pt x="75895" y="1739"/>
                  </a:lnTo>
                  <a:lnTo>
                    <a:pt x="75260" y="1485"/>
                  </a:lnTo>
                  <a:lnTo>
                    <a:pt x="75260" y="7391"/>
                  </a:lnTo>
                  <a:lnTo>
                    <a:pt x="74637" y="13246"/>
                  </a:lnTo>
                  <a:lnTo>
                    <a:pt x="74002" y="14109"/>
                  </a:lnTo>
                  <a:lnTo>
                    <a:pt x="74002" y="14554"/>
                  </a:lnTo>
                  <a:lnTo>
                    <a:pt x="71081" y="14782"/>
                  </a:lnTo>
                  <a:lnTo>
                    <a:pt x="69608" y="11734"/>
                  </a:lnTo>
                  <a:lnTo>
                    <a:pt x="69608" y="5410"/>
                  </a:lnTo>
                  <a:lnTo>
                    <a:pt x="69811" y="5410"/>
                  </a:lnTo>
                  <a:lnTo>
                    <a:pt x="70662" y="2832"/>
                  </a:lnTo>
                  <a:lnTo>
                    <a:pt x="71501" y="2400"/>
                  </a:lnTo>
                  <a:lnTo>
                    <a:pt x="72745" y="2400"/>
                  </a:lnTo>
                  <a:lnTo>
                    <a:pt x="73380" y="2832"/>
                  </a:lnTo>
                  <a:lnTo>
                    <a:pt x="74002" y="2832"/>
                  </a:lnTo>
                  <a:lnTo>
                    <a:pt x="75260" y="7391"/>
                  </a:lnTo>
                  <a:lnTo>
                    <a:pt x="75260" y="1485"/>
                  </a:lnTo>
                  <a:lnTo>
                    <a:pt x="72745" y="444"/>
                  </a:lnTo>
                  <a:lnTo>
                    <a:pt x="69608" y="1308"/>
                  </a:lnTo>
                  <a:lnTo>
                    <a:pt x="67513" y="4559"/>
                  </a:lnTo>
                  <a:lnTo>
                    <a:pt x="67106" y="9994"/>
                  </a:lnTo>
                  <a:lnTo>
                    <a:pt x="67310" y="9994"/>
                  </a:lnTo>
                  <a:lnTo>
                    <a:pt x="67729" y="13690"/>
                  </a:lnTo>
                  <a:lnTo>
                    <a:pt x="70866" y="16941"/>
                  </a:lnTo>
                  <a:lnTo>
                    <a:pt x="74002" y="16738"/>
                  </a:lnTo>
                  <a:lnTo>
                    <a:pt x="75882" y="14782"/>
                  </a:lnTo>
                  <a:lnTo>
                    <a:pt x="76936" y="13690"/>
                  </a:lnTo>
                  <a:lnTo>
                    <a:pt x="77571" y="6972"/>
                  </a:lnTo>
                  <a:close/>
                </a:path>
                <a:path w="194310" h="286385">
                  <a:moveTo>
                    <a:pt x="89941" y="9994"/>
                  </a:moveTo>
                  <a:lnTo>
                    <a:pt x="89306" y="3721"/>
                  </a:lnTo>
                  <a:lnTo>
                    <a:pt x="88684" y="2832"/>
                  </a:lnTo>
                  <a:lnTo>
                    <a:pt x="88684" y="2400"/>
                  </a:lnTo>
                  <a:lnTo>
                    <a:pt x="88480" y="2400"/>
                  </a:lnTo>
                  <a:lnTo>
                    <a:pt x="88252" y="1739"/>
                  </a:lnTo>
                  <a:lnTo>
                    <a:pt x="87642" y="1562"/>
                  </a:lnTo>
                  <a:lnTo>
                    <a:pt x="87642" y="7391"/>
                  </a:lnTo>
                  <a:lnTo>
                    <a:pt x="86995" y="13246"/>
                  </a:lnTo>
                  <a:lnTo>
                    <a:pt x="86372" y="14109"/>
                  </a:lnTo>
                  <a:lnTo>
                    <a:pt x="86372" y="14554"/>
                  </a:lnTo>
                  <a:lnTo>
                    <a:pt x="84061" y="15011"/>
                  </a:lnTo>
                  <a:lnTo>
                    <a:pt x="81978" y="11734"/>
                  </a:lnTo>
                  <a:lnTo>
                    <a:pt x="81978" y="5410"/>
                  </a:lnTo>
                  <a:lnTo>
                    <a:pt x="82181" y="5410"/>
                  </a:lnTo>
                  <a:lnTo>
                    <a:pt x="82600" y="3721"/>
                  </a:lnTo>
                  <a:lnTo>
                    <a:pt x="84061" y="2400"/>
                  </a:lnTo>
                  <a:lnTo>
                    <a:pt x="85331" y="2400"/>
                  </a:lnTo>
                  <a:lnTo>
                    <a:pt x="85331" y="2603"/>
                  </a:lnTo>
                  <a:lnTo>
                    <a:pt x="86372" y="2832"/>
                  </a:lnTo>
                  <a:lnTo>
                    <a:pt x="87642" y="7391"/>
                  </a:lnTo>
                  <a:lnTo>
                    <a:pt x="87642" y="1562"/>
                  </a:lnTo>
                  <a:lnTo>
                    <a:pt x="84061" y="444"/>
                  </a:lnTo>
                  <a:lnTo>
                    <a:pt x="84061" y="647"/>
                  </a:lnTo>
                  <a:lnTo>
                    <a:pt x="81978" y="1308"/>
                  </a:lnTo>
                  <a:lnTo>
                    <a:pt x="79895" y="4559"/>
                  </a:lnTo>
                  <a:lnTo>
                    <a:pt x="79451" y="9994"/>
                  </a:lnTo>
                  <a:lnTo>
                    <a:pt x="79667" y="9994"/>
                  </a:lnTo>
                  <a:lnTo>
                    <a:pt x="80098" y="13690"/>
                  </a:lnTo>
                  <a:lnTo>
                    <a:pt x="83235" y="16941"/>
                  </a:lnTo>
                  <a:lnTo>
                    <a:pt x="86169" y="16738"/>
                  </a:lnTo>
                  <a:lnTo>
                    <a:pt x="88315" y="15011"/>
                  </a:lnTo>
                  <a:lnTo>
                    <a:pt x="88887" y="14554"/>
                  </a:lnTo>
                  <a:lnTo>
                    <a:pt x="89941" y="9994"/>
                  </a:lnTo>
                  <a:close/>
                </a:path>
                <a:path w="194310" h="286385">
                  <a:moveTo>
                    <a:pt x="113004" y="16078"/>
                  </a:moveTo>
                  <a:lnTo>
                    <a:pt x="112801" y="16078"/>
                  </a:lnTo>
                  <a:lnTo>
                    <a:pt x="112801" y="14782"/>
                  </a:lnTo>
                  <a:lnTo>
                    <a:pt x="112585" y="14782"/>
                  </a:lnTo>
                  <a:lnTo>
                    <a:pt x="112369" y="12598"/>
                  </a:lnTo>
                  <a:lnTo>
                    <a:pt x="112166" y="12598"/>
                  </a:lnTo>
                  <a:lnTo>
                    <a:pt x="112166" y="12407"/>
                  </a:lnTo>
                  <a:lnTo>
                    <a:pt x="111848" y="10439"/>
                  </a:lnTo>
                  <a:lnTo>
                    <a:pt x="110693" y="3048"/>
                  </a:lnTo>
                  <a:lnTo>
                    <a:pt x="110490" y="3048"/>
                  </a:lnTo>
                  <a:lnTo>
                    <a:pt x="110058" y="0"/>
                  </a:lnTo>
                  <a:lnTo>
                    <a:pt x="109220" y="0"/>
                  </a:lnTo>
                  <a:lnTo>
                    <a:pt x="109220" y="10439"/>
                  </a:lnTo>
                  <a:lnTo>
                    <a:pt x="103568" y="10439"/>
                  </a:lnTo>
                  <a:lnTo>
                    <a:pt x="107759" y="3048"/>
                  </a:lnTo>
                  <a:lnTo>
                    <a:pt x="107962" y="3048"/>
                  </a:lnTo>
                  <a:lnTo>
                    <a:pt x="109220" y="10439"/>
                  </a:lnTo>
                  <a:lnTo>
                    <a:pt x="109220" y="0"/>
                  </a:lnTo>
                  <a:lnTo>
                    <a:pt x="107340" y="0"/>
                  </a:lnTo>
                  <a:lnTo>
                    <a:pt x="97282" y="16738"/>
                  </a:lnTo>
                  <a:lnTo>
                    <a:pt x="99580" y="16738"/>
                  </a:lnTo>
                  <a:lnTo>
                    <a:pt x="102095" y="12407"/>
                  </a:lnTo>
                  <a:lnTo>
                    <a:pt x="109651" y="12407"/>
                  </a:lnTo>
                  <a:lnTo>
                    <a:pt x="109651" y="12827"/>
                  </a:lnTo>
                  <a:lnTo>
                    <a:pt x="109842" y="12827"/>
                  </a:lnTo>
                  <a:lnTo>
                    <a:pt x="110058" y="15011"/>
                  </a:lnTo>
                  <a:lnTo>
                    <a:pt x="110286" y="15011"/>
                  </a:lnTo>
                  <a:lnTo>
                    <a:pt x="110286" y="16078"/>
                  </a:lnTo>
                  <a:lnTo>
                    <a:pt x="110490" y="16078"/>
                  </a:lnTo>
                  <a:lnTo>
                    <a:pt x="110490" y="16738"/>
                  </a:lnTo>
                  <a:lnTo>
                    <a:pt x="113004" y="16738"/>
                  </a:lnTo>
                  <a:lnTo>
                    <a:pt x="113004" y="16078"/>
                  </a:lnTo>
                  <a:close/>
                </a:path>
                <a:path w="194310" h="286385">
                  <a:moveTo>
                    <a:pt x="193916" y="282397"/>
                  </a:moveTo>
                  <a:lnTo>
                    <a:pt x="185940" y="278955"/>
                  </a:lnTo>
                  <a:lnTo>
                    <a:pt x="185940" y="286118"/>
                  </a:lnTo>
                  <a:lnTo>
                    <a:pt x="193916" y="2823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250042" y="4621441"/>
              <a:ext cx="8255" cy="7620"/>
            </a:xfrm>
            <a:custGeom>
              <a:avLst/>
              <a:gdLst/>
              <a:ahLst/>
              <a:cxnLst/>
              <a:rect l="l" t="t" r="r" b="b"/>
              <a:pathLst>
                <a:path w="8254" h="7620">
                  <a:moveTo>
                    <a:pt x="0" y="0"/>
                  </a:moveTo>
                  <a:lnTo>
                    <a:pt x="0" y="7162"/>
                  </a:lnTo>
                  <a:lnTo>
                    <a:pt x="7975" y="3441"/>
                  </a:lnTo>
                  <a:lnTo>
                    <a:pt x="0" y="0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291761" y="4359656"/>
              <a:ext cx="132715" cy="147955"/>
            </a:xfrm>
            <a:custGeom>
              <a:avLst/>
              <a:gdLst/>
              <a:ahLst/>
              <a:cxnLst/>
              <a:rect l="l" t="t" r="r" b="b"/>
              <a:pathLst>
                <a:path w="132714" h="147954">
                  <a:moveTo>
                    <a:pt x="16154" y="146519"/>
                  </a:moveTo>
                  <a:lnTo>
                    <a:pt x="16154" y="48044"/>
                  </a:lnTo>
                </a:path>
                <a:path w="132714" h="147954">
                  <a:moveTo>
                    <a:pt x="838" y="147180"/>
                  </a:moveTo>
                  <a:lnTo>
                    <a:pt x="838" y="48044"/>
                  </a:lnTo>
                </a:path>
                <a:path w="132714" h="147954">
                  <a:moveTo>
                    <a:pt x="132689" y="146989"/>
                  </a:moveTo>
                  <a:lnTo>
                    <a:pt x="0" y="146989"/>
                  </a:lnTo>
                </a:path>
                <a:path w="132714" h="147954">
                  <a:moveTo>
                    <a:pt x="16357" y="48044"/>
                  </a:moveTo>
                  <a:lnTo>
                    <a:pt x="228" y="48044"/>
                  </a:lnTo>
                </a:path>
                <a:path w="132714" h="147954">
                  <a:moveTo>
                    <a:pt x="132067" y="147853"/>
                  </a:moveTo>
                  <a:lnTo>
                    <a:pt x="132067" y="0"/>
                  </a:lnTo>
                </a:path>
                <a:path w="132714" h="147954">
                  <a:moveTo>
                    <a:pt x="116357" y="146519"/>
                  </a:moveTo>
                  <a:lnTo>
                    <a:pt x="116357" y="26733"/>
                  </a:lnTo>
                </a:path>
                <a:path w="132714" h="147954">
                  <a:moveTo>
                    <a:pt x="131864" y="863"/>
                  </a:moveTo>
                  <a:lnTo>
                    <a:pt x="95389" y="863"/>
                  </a:lnTo>
                </a:path>
                <a:path w="132714" h="147954">
                  <a:moveTo>
                    <a:pt x="96215" y="26733"/>
                  </a:moveTo>
                  <a:lnTo>
                    <a:pt x="96215" y="241"/>
                  </a:lnTo>
                </a:path>
                <a:path w="132714" h="147954">
                  <a:moveTo>
                    <a:pt x="116560" y="26733"/>
                  </a:moveTo>
                  <a:lnTo>
                    <a:pt x="95605" y="26733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273219" y="4675085"/>
              <a:ext cx="111760" cy="40640"/>
            </a:xfrm>
            <a:custGeom>
              <a:avLst/>
              <a:gdLst/>
              <a:ahLst/>
              <a:cxnLst/>
              <a:rect l="l" t="t" r="r" b="b"/>
              <a:pathLst>
                <a:path w="111760" h="40639">
                  <a:moveTo>
                    <a:pt x="1765" y="203"/>
                  </a:moveTo>
                  <a:lnTo>
                    <a:pt x="279" y="203"/>
                  </a:lnTo>
                  <a:lnTo>
                    <a:pt x="279" y="11760"/>
                  </a:lnTo>
                  <a:lnTo>
                    <a:pt x="1765" y="11760"/>
                  </a:lnTo>
                  <a:lnTo>
                    <a:pt x="1765" y="203"/>
                  </a:lnTo>
                  <a:close/>
                </a:path>
                <a:path w="111760" h="40639">
                  <a:moveTo>
                    <a:pt x="5295" y="13677"/>
                  </a:moveTo>
                  <a:lnTo>
                    <a:pt x="4597" y="13677"/>
                  </a:lnTo>
                  <a:lnTo>
                    <a:pt x="4597" y="17868"/>
                  </a:lnTo>
                  <a:lnTo>
                    <a:pt x="5295" y="17868"/>
                  </a:lnTo>
                  <a:lnTo>
                    <a:pt x="5295" y="13677"/>
                  </a:lnTo>
                  <a:close/>
                </a:path>
                <a:path w="111760" h="40639">
                  <a:moveTo>
                    <a:pt x="5295" y="12090"/>
                  </a:moveTo>
                  <a:lnTo>
                    <a:pt x="4597" y="12090"/>
                  </a:lnTo>
                  <a:lnTo>
                    <a:pt x="4597" y="12877"/>
                  </a:lnTo>
                  <a:lnTo>
                    <a:pt x="5295" y="12877"/>
                  </a:lnTo>
                  <a:lnTo>
                    <a:pt x="5295" y="12090"/>
                  </a:lnTo>
                  <a:close/>
                </a:path>
                <a:path w="111760" h="40639">
                  <a:moveTo>
                    <a:pt x="10642" y="24333"/>
                  </a:moveTo>
                  <a:lnTo>
                    <a:pt x="8674" y="24333"/>
                  </a:lnTo>
                  <a:lnTo>
                    <a:pt x="5981" y="32372"/>
                  </a:lnTo>
                  <a:lnTo>
                    <a:pt x="5384" y="34239"/>
                  </a:lnTo>
                  <a:lnTo>
                    <a:pt x="5283" y="33832"/>
                  </a:lnTo>
                  <a:lnTo>
                    <a:pt x="2209" y="24333"/>
                  </a:lnTo>
                  <a:lnTo>
                    <a:pt x="0" y="24333"/>
                  </a:lnTo>
                  <a:lnTo>
                    <a:pt x="0" y="35902"/>
                  </a:lnTo>
                  <a:lnTo>
                    <a:pt x="1409" y="35902"/>
                  </a:lnTo>
                  <a:lnTo>
                    <a:pt x="1409" y="26047"/>
                  </a:lnTo>
                  <a:lnTo>
                    <a:pt x="4635" y="35902"/>
                  </a:lnTo>
                  <a:lnTo>
                    <a:pt x="5969" y="35902"/>
                  </a:lnTo>
                  <a:lnTo>
                    <a:pt x="9220" y="26225"/>
                  </a:lnTo>
                  <a:lnTo>
                    <a:pt x="9220" y="35902"/>
                  </a:lnTo>
                  <a:lnTo>
                    <a:pt x="10642" y="35902"/>
                  </a:lnTo>
                  <a:lnTo>
                    <a:pt x="10642" y="24333"/>
                  </a:lnTo>
                  <a:close/>
                </a:path>
                <a:path w="111760" h="40639">
                  <a:moveTo>
                    <a:pt x="15722" y="7150"/>
                  </a:moveTo>
                  <a:lnTo>
                    <a:pt x="8343" y="7150"/>
                  </a:lnTo>
                  <a:lnTo>
                    <a:pt x="8343" y="8483"/>
                  </a:lnTo>
                  <a:lnTo>
                    <a:pt x="15722" y="8483"/>
                  </a:lnTo>
                  <a:lnTo>
                    <a:pt x="15722" y="7150"/>
                  </a:lnTo>
                  <a:close/>
                </a:path>
                <a:path w="111760" h="40639">
                  <a:moveTo>
                    <a:pt x="15722" y="3657"/>
                  </a:moveTo>
                  <a:lnTo>
                    <a:pt x="8343" y="3657"/>
                  </a:lnTo>
                  <a:lnTo>
                    <a:pt x="8343" y="4991"/>
                  </a:lnTo>
                  <a:lnTo>
                    <a:pt x="15722" y="4991"/>
                  </a:lnTo>
                  <a:lnTo>
                    <a:pt x="15722" y="3657"/>
                  </a:lnTo>
                  <a:close/>
                </a:path>
                <a:path w="111760" h="40639">
                  <a:moveTo>
                    <a:pt x="22212" y="35902"/>
                  </a:moveTo>
                  <a:lnTo>
                    <a:pt x="20815" y="32372"/>
                  </a:lnTo>
                  <a:lnTo>
                    <a:pt x="20332" y="31140"/>
                  </a:lnTo>
                  <a:lnTo>
                    <a:pt x="18783" y="27216"/>
                  </a:lnTo>
                  <a:lnTo>
                    <a:pt x="18783" y="31140"/>
                  </a:lnTo>
                  <a:lnTo>
                    <a:pt x="14998" y="31140"/>
                  </a:lnTo>
                  <a:lnTo>
                    <a:pt x="16217" y="27787"/>
                  </a:lnTo>
                  <a:lnTo>
                    <a:pt x="16484" y="26987"/>
                  </a:lnTo>
                  <a:lnTo>
                    <a:pt x="16687" y="26200"/>
                  </a:lnTo>
                  <a:lnTo>
                    <a:pt x="16814" y="25527"/>
                  </a:lnTo>
                  <a:lnTo>
                    <a:pt x="17030" y="26301"/>
                  </a:lnTo>
                  <a:lnTo>
                    <a:pt x="17284" y="27038"/>
                  </a:lnTo>
                  <a:lnTo>
                    <a:pt x="18783" y="31140"/>
                  </a:lnTo>
                  <a:lnTo>
                    <a:pt x="18783" y="27216"/>
                  </a:lnTo>
                  <a:lnTo>
                    <a:pt x="18122" y="25527"/>
                  </a:lnTo>
                  <a:lnTo>
                    <a:pt x="17665" y="24333"/>
                  </a:lnTo>
                  <a:lnTo>
                    <a:pt x="16065" y="24333"/>
                  </a:lnTo>
                  <a:lnTo>
                    <a:pt x="11798" y="35902"/>
                  </a:lnTo>
                  <a:lnTo>
                    <a:pt x="13347" y="35902"/>
                  </a:lnTo>
                  <a:lnTo>
                    <a:pt x="14566" y="32372"/>
                  </a:lnTo>
                  <a:lnTo>
                    <a:pt x="19240" y="32372"/>
                  </a:lnTo>
                  <a:lnTo>
                    <a:pt x="20535" y="35902"/>
                  </a:lnTo>
                  <a:lnTo>
                    <a:pt x="22212" y="35902"/>
                  </a:lnTo>
                  <a:close/>
                </a:path>
                <a:path w="111760" h="40639">
                  <a:moveTo>
                    <a:pt x="32219" y="7543"/>
                  </a:moveTo>
                  <a:lnTo>
                    <a:pt x="32169" y="4216"/>
                  </a:lnTo>
                  <a:lnTo>
                    <a:pt x="32092" y="3822"/>
                  </a:lnTo>
                  <a:lnTo>
                    <a:pt x="31229" y="1993"/>
                  </a:lnTo>
                  <a:lnTo>
                    <a:pt x="30759" y="1473"/>
                  </a:lnTo>
                  <a:lnTo>
                    <a:pt x="30759" y="7543"/>
                  </a:lnTo>
                  <a:lnTo>
                    <a:pt x="30429" y="8636"/>
                  </a:lnTo>
                  <a:lnTo>
                    <a:pt x="28994" y="10248"/>
                  </a:lnTo>
                  <a:lnTo>
                    <a:pt x="28092" y="10642"/>
                  </a:lnTo>
                  <a:lnTo>
                    <a:pt x="25882" y="10642"/>
                  </a:lnTo>
                  <a:lnTo>
                    <a:pt x="24968" y="10248"/>
                  </a:lnTo>
                  <a:lnTo>
                    <a:pt x="23520" y="8636"/>
                  </a:lnTo>
                  <a:lnTo>
                    <a:pt x="23177" y="7543"/>
                  </a:lnTo>
                  <a:lnTo>
                    <a:pt x="23228" y="4216"/>
                  </a:lnTo>
                  <a:lnTo>
                    <a:pt x="23558" y="3149"/>
                  </a:lnTo>
                  <a:lnTo>
                    <a:pt x="25057" y="1689"/>
                  </a:lnTo>
                  <a:lnTo>
                    <a:pt x="25958" y="1320"/>
                  </a:lnTo>
                  <a:lnTo>
                    <a:pt x="27736" y="1320"/>
                  </a:lnTo>
                  <a:lnTo>
                    <a:pt x="30759" y="7543"/>
                  </a:lnTo>
                  <a:lnTo>
                    <a:pt x="30759" y="1473"/>
                  </a:lnTo>
                  <a:lnTo>
                    <a:pt x="30632" y="1320"/>
                  </a:lnTo>
                  <a:lnTo>
                    <a:pt x="28943" y="254"/>
                  </a:lnTo>
                  <a:lnTo>
                    <a:pt x="28003" y="0"/>
                  </a:lnTo>
                  <a:lnTo>
                    <a:pt x="25425" y="0"/>
                  </a:lnTo>
                  <a:lnTo>
                    <a:pt x="21742" y="7543"/>
                  </a:lnTo>
                  <a:lnTo>
                    <a:pt x="21869" y="8115"/>
                  </a:lnTo>
                  <a:lnTo>
                    <a:pt x="22720" y="9931"/>
                  </a:lnTo>
                  <a:lnTo>
                    <a:pt x="23342" y="10642"/>
                  </a:lnTo>
                  <a:lnTo>
                    <a:pt x="24993" y="11684"/>
                  </a:lnTo>
                  <a:lnTo>
                    <a:pt x="25920" y="11963"/>
                  </a:lnTo>
                  <a:lnTo>
                    <a:pt x="27940" y="11963"/>
                  </a:lnTo>
                  <a:lnTo>
                    <a:pt x="28892" y="11684"/>
                  </a:lnTo>
                  <a:lnTo>
                    <a:pt x="30518" y="10769"/>
                  </a:lnTo>
                  <a:lnTo>
                    <a:pt x="30632" y="10642"/>
                  </a:lnTo>
                  <a:lnTo>
                    <a:pt x="31165" y="10071"/>
                  </a:lnTo>
                  <a:lnTo>
                    <a:pt x="32080" y="8216"/>
                  </a:lnTo>
                  <a:lnTo>
                    <a:pt x="32219" y="7543"/>
                  </a:lnTo>
                  <a:close/>
                </a:path>
                <a:path w="111760" h="40639">
                  <a:moveTo>
                    <a:pt x="32473" y="35902"/>
                  </a:moveTo>
                  <a:lnTo>
                    <a:pt x="28295" y="29845"/>
                  </a:lnTo>
                  <a:lnTo>
                    <a:pt x="32169" y="24333"/>
                  </a:lnTo>
                  <a:lnTo>
                    <a:pt x="30543" y="24333"/>
                  </a:lnTo>
                  <a:lnTo>
                    <a:pt x="27686" y="28308"/>
                  </a:lnTo>
                  <a:lnTo>
                    <a:pt x="27444" y="28702"/>
                  </a:lnTo>
                  <a:lnTo>
                    <a:pt x="26974" y="27914"/>
                  </a:lnTo>
                  <a:lnTo>
                    <a:pt x="24511" y="24333"/>
                  </a:lnTo>
                  <a:lnTo>
                    <a:pt x="22758" y="24333"/>
                  </a:lnTo>
                  <a:lnTo>
                    <a:pt x="26568" y="29895"/>
                  </a:lnTo>
                  <a:lnTo>
                    <a:pt x="22263" y="35902"/>
                  </a:lnTo>
                  <a:lnTo>
                    <a:pt x="24015" y="35902"/>
                  </a:lnTo>
                  <a:lnTo>
                    <a:pt x="27139" y="31483"/>
                  </a:lnTo>
                  <a:lnTo>
                    <a:pt x="27368" y="31064"/>
                  </a:lnTo>
                  <a:lnTo>
                    <a:pt x="30670" y="35902"/>
                  </a:lnTo>
                  <a:lnTo>
                    <a:pt x="32473" y="35902"/>
                  </a:lnTo>
                  <a:close/>
                </a:path>
                <a:path w="111760" h="40639">
                  <a:moveTo>
                    <a:pt x="41808" y="203"/>
                  </a:moveTo>
                  <a:lnTo>
                    <a:pt x="34277" y="203"/>
                  </a:lnTo>
                  <a:lnTo>
                    <a:pt x="34277" y="11760"/>
                  </a:lnTo>
                  <a:lnTo>
                    <a:pt x="35750" y="11760"/>
                  </a:lnTo>
                  <a:lnTo>
                    <a:pt x="35750" y="6502"/>
                  </a:lnTo>
                  <a:lnTo>
                    <a:pt x="40982" y="6502"/>
                  </a:lnTo>
                  <a:lnTo>
                    <a:pt x="40982" y="5143"/>
                  </a:lnTo>
                  <a:lnTo>
                    <a:pt x="35750" y="5143"/>
                  </a:lnTo>
                  <a:lnTo>
                    <a:pt x="35750" y="1562"/>
                  </a:lnTo>
                  <a:lnTo>
                    <a:pt x="41808" y="1562"/>
                  </a:lnTo>
                  <a:lnTo>
                    <a:pt x="41808" y="203"/>
                  </a:lnTo>
                  <a:close/>
                </a:path>
                <a:path w="111760" h="40639">
                  <a:moveTo>
                    <a:pt x="45123" y="31280"/>
                  </a:moveTo>
                  <a:lnTo>
                    <a:pt x="37731" y="31280"/>
                  </a:lnTo>
                  <a:lnTo>
                    <a:pt x="37731" y="32626"/>
                  </a:lnTo>
                  <a:lnTo>
                    <a:pt x="45123" y="32626"/>
                  </a:lnTo>
                  <a:lnTo>
                    <a:pt x="45123" y="31280"/>
                  </a:lnTo>
                  <a:close/>
                </a:path>
                <a:path w="111760" h="40639">
                  <a:moveTo>
                    <a:pt x="45123" y="27787"/>
                  </a:moveTo>
                  <a:lnTo>
                    <a:pt x="37731" y="27787"/>
                  </a:lnTo>
                  <a:lnTo>
                    <a:pt x="37731" y="29095"/>
                  </a:lnTo>
                  <a:lnTo>
                    <a:pt x="45123" y="29095"/>
                  </a:lnTo>
                  <a:lnTo>
                    <a:pt x="45123" y="27787"/>
                  </a:lnTo>
                  <a:close/>
                </a:path>
                <a:path w="111760" h="40639">
                  <a:moveTo>
                    <a:pt x="51308" y="203"/>
                  </a:moveTo>
                  <a:lnTo>
                    <a:pt x="43789" y="203"/>
                  </a:lnTo>
                  <a:lnTo>
                    <a:pt x="43789" y="11760"/>
                  </a:lnTo>
                  <a:lnTo>
                    <a:pt x="45250" y="11760"/>
                  </a:lnTo>
                  <a:lnTo>
                    <a:pt x="45250" y="6502"/>
                  </a:lnTo>
                  <a:lnTo>
                    <a:pt x="50495" y="6502"/>
                  </a:lnTo>
                  <a:lnTo>
                    <a:pt x="50495" y="5143"/>
                  </a:lnTo>
                  <a:lnTo>
                    <a:pt x="45250" y="5143"/>
                  </a:lnTo>
                  <a:lnTo>
                    <a:pt x="45250" y="1562"/>
                  </a:lnTo>
                  <a:lnTo>
                    <a:pt x="51308" y="1562"/>
                  </a:lnTo>
                  <a:lnTo>
                    <a:pt x="51308" y="203"/>
                  </a:lnTo>
                  <a:close/>
                </a:path>
                <a:path w="111760" h="40639">
                  <a:moveTo>
                    <a:pt x="54978" y="10147"/>
                  </a:moveTo>
                  <a:lnTo>
                    <a:pt x="53416" y="10147"/>
                  </a:lnTo>
                  <a:lnTo>
                    <a:pt x="53416" y="11760"/>
                  </a:lnTo>
                  <a:lnTo>
                    <a:pt x="54978" y="11760"/>
                  </a:lnTo>
                  <a:lnTo>
                    <a:pt x="54978" y="10147"/>
                  </a:lnTo>
                  <a:close/>
                </a:path>
                <a:path w="111760" h="40639">
                  <a:moveTo>
                    <a:pt x="54978" y="3378"/>
                  </a:moveTo>
                  <a:lnTo>
                    <a:pt x="53416" y="3378"/>
                  </a:lnTo>
                  <a:lnTo>
                    <a:pt x="53416" y="5016"/>
                  </a:lnTo>
                  <a:lnTo>
                    <a:pt x="54978" y="5016"/>
                  </a:lnTo>
                  <a:lnTo>
                    <a:pt x="54978" y="3378"/>
                  </a:lnTo>
                  <a:close/>
                </a:path>
                <a:path w="111760" h="40639">
                  <a:moveTo>
                    <a:pt x="58089" y="32651"/>
                  </a:moveTo>
                  <a:lnTo>
                    <a:pt x="58026" y="27736"/>
                  </a:lnTo>
                  <a:lnTo>
                    <a:pt x="57797" y="26822"/>
                  </a:lnTo>
                  <a:lnTo>
                    <a:pt x="57581" y="26225"/>
                  </a:lnTo>
                  <a:lnTo>
                    <a:pt x="57086" y="25450"/>
                  </a:lnTo>
                  <a:lnTo>
                    <a:pt x="56984" y="25285"/>
                  </a:lnTo>
                  <a:lnTo>
                    <a:pt x="56718" y="25031"/>
                  </a:lnTo>
                  <a:lnTo>
                    <a:pt x="56718" y="32651"/>
                  </a:lnTo>
                  <a:lnTo>
                    <a:pt x="56591" y="33337"/>
                  </a:lnTo>
                  <a:lnTo>
                    <a:pt x="55727" y="34607"/>
                  </a:lnTo>
                  <a:lnTo>
                    <a:pt x="55206" y="34925"/>
                  </a:lnTo>
                  <a:lnTo>
                    <a:pt x="53949" y="34925"/>
                  </a:lnTo>
                  <a:lnTo>
                    <a:pt x="53416" y="34607"/>
                  </a:lnTo>
                  <a:lnTo>
                    <a:pt x="52565" y="33337"/>
                  </a:lnTo>
                  <a:lnTo>
                    <a:pt x="52451" y="32651"/>
                  </a:lnTo>
                  <a:lnTo>
                    <a:pt x="52451" y="27736"/>
                  </a:lnTo>
                  <a:lnTo>
                    <a:pt x="52590" y="27012"/>
                  </a:lnTo>
                  <a:lnTo>
                    <a:pt x="53441" y="25755"/>
                  </a:lnTo>
                  <a:lnTo>
                    <a:pt x="53936" y="25450"/>
                  </a:lnTo>
                  <a:lnTo>
                    <a:pt x="55206" y="25450"/>
                  </a:lnTo>
                  <a:lnTo>
                    <a:pt x="56718" y="32651"/>
                  </a:lnTo>
                  <a:lnTo>
                    <a:pt x="56718" y="25031"/>
                  </a:lnTo>
                  <a:lnTo>
                    <a:pt x="55702" y="24434"/>
                  </a:lnTo>
                  <a:lnTo>
                    <a:pt x="55168" y="24307"/>
                  </a:lnTo>
                  <a:lnTo>
                    <a:pt x="53771" y="24307"/>
                  </a:lnTo>
                  <a:lnTo>
                    <a:pt x="51015" y="32651"/>
                  </a:lnTo>
                  <a:lnTo>
                    <a:pt x="51308" y="33934"/>
                  </a:lnTo>
                  <a:lnTo>
                    <a:pt x="52666" y="35699"/>
                  </a:lnTo>
                  <a:lnTo>
                    <a:pt x="53517" y="36093"/>
                  </a:lnTo>
                  <a:lnTo>
                    <a:pt x="55384" y="36093"/>
                  </a:lnTo>
                  <a:lnTo>
                    <a:pt x="56070" y="35852"/>
                  </a:lnTo>
                  <a:lnTo>
                    <a:pt x="57150" y="34975"/>
                  </a:lnTo>
                  <a:lnTo>
                    <a:pt x="57543" y="34340"/>
                  </a:lnTo>
                  <a:lnTo>
                    <a:pt x="58089" y="32651"/>
                  </a:lnTo>
                  <a:close/>
                </a:path>
                <a:path w="111760" h="40639">
                  <a:moveTo>
                    <a:pt x="61925" y="34315"/>
                  </a:moveTo>
                  <a:lnTo>
                    <a:pt x="60375" y="34315"/>
                  </a:lnTo>
                  <a:lnTo>
                    <a:pt x="60375" y="35902"/>
                  </a:lnTo>
                  <a:lnTo>
                    <a:pt x="61925" y="35902"/>
                  </a:lnTo>
                  <a:lnTo>
                    <a:pt x="61925" y="34315"/>
                  </a:lnTo>
                  <a:close/>
                </a:path>
                <a:path w="111760" h="40639">
                  <a:moveTo>
                    <a:pt x="63588" y="203"/>
                  </a:moveTo>
                  <a:lnTo>
                    <a:pt x="62115" y="203"/>
                  </a:lnTo>
                  <a:lnTo>
                    <a:pt x="62115" y="11760"/>
                  </a:lnTo>
                  <a:lnTo>
                    <a:pt x="63588" y="11760"/>
                  </a:lnTo>
                  <a:lnTo>
                    <a:pt x="63588" y="203"/>
                  </a:lnTo>
                  <a:close/>
                </a:path>
                <a:path w="111760" h="40639">
                  <a:moveTo>
                    <a:pt x="71234" y="31800"/>
                  </a:moveTo>
                  <a:lnTo>
                    <a:pt x="69735" y="29845"/>
                  </a:lnTo>
                  <a:lnTo>
                    <a:pt x="69735" y="33566"/>
                  </a:lnTo>
                  <a:lnTo>
                    <a:pt x="69634" y="33832"/>
                  </a:lnTo>
                  <a:lnTo>
                    <a:pt x="68783" y="34709"/>
                  </a:lnTo>
                  <a:lnTo>
                    <a:pt x="68249" y="34925"/>
                  </a:lnTo>
                  <a:lnTo>
                    <a:pt x="67183" y="34925"/>
                  </a:lnTo>
                  <a:lnTo>
                    <a:pt x="65354" y="31800"/>
                  </a:lnTo>
                  <a:lnTo>
                    <a:pt x="65519" y="31356"/>
                  </a:lnTo>
                  <a:lnTo>
                    <a:pt x="66370" y="30492"/>
                  </a:lnTo>
                  <a:lnTo>
                    <a:pt x="66903" y="30238"/>
                  </a:lnTo>
                  <a:lnTo>
                    <a:pt x="68211" y="30238"/>
                  </a:lnTo>
                  <a:lnTo>
                    <a:pt x="68757" y="30492"/>
                  </a:lnTo>
                  <a:lnTo>
                    <a:pt x="69634" y="31356"/>
                  </a:lnTo>
                  <a:lnTo>
                    <a:pt x="69735" y="33566"/>
                  </a:lnTo>
                  <a:lnTo>
                    <a:pt x="69735" y="29845"/>
                  </a:lnTo>
                  <a:lnTo>
                    <a:pt x="69151" y="29641"/>
                  </a:lnTo>
                  <a:lnTo>
                    <a:pt x="69710" y="29425"/>
                  </a:lnTo>
                  <a:lnTo>
                    <a:pt x="70129" y="29070"/>
                  </a:lnTo>
                  <a:lnTo>
                    <a:pt x="70650" y="28333"/>
                  </a:lnTo>
                  <a:lnTo>
                    <a:pt x="70713" y="26327"/>
                  </a:lnTo>
                  <a:lnTo>
                    <a:pt x="70472" y="25755"/>
                  </a:lnTo>
                  <a:lnTo>
                    <a:pt x="70167" y="25450"/>
                  </a:lnTo>
                  <a:lnTo>
                    <a:pt x="69354" y="24638"/>
                  </a:lnTo>
                  <a:lnTo>
                    <a:pt x="69354" y="27863"/>
                  </a:lnTo>
                  <a:lnTo>
                    <a:pt x="69215" y="28232"/>
                  </a:lnTo>
                  <a:lnTo>
                    <a:pt x="68554" y="28930"/>
                  </a:lnTo>
                  <a:lnTo>
                    <a:pt x="68122" y="29070"/>
                  </a:lnTo>
                  <a:lnTo>
                    <a:pt x="67043" y="29070"/>
                  </a:lnTo>
                  <a:lnTo>
                    <a:pt x="66611" y="28930"/>
                  </a:lnTo>
                  <a:lnTo>
                    <a:pt x="65951" y="28232"/>
                  </a:lnTo>
                  <a:lnTo>
                    <a:pt x="65786" y="27863"/>
                  </a:lnTo>
                  <a:lnTo>
                    <a:pt x="65887" y="26441"/>
                  </a:lnTo>
                  <a:lnTo>
                    <a:pt x="69354" y="27863"/>
                  </a:lnTo>
                  <a:lnTo>
                    <a:pt x="69354" y="24638"/>
                  </a:lnTo>
                  <a:lnTo>
                    <a:pt x="68529" y="24307"/>
                  </a:lnTo>
                  <a:lnTo>
                    <a:pt x="66586" y="24307"/>
                  </a:lnTo>
                  <a:lnTo>
                    <a:pt x="65811" y="24587"/>
                  </a:lnTo>
                  <a:lnTo>
                    <a:pt x="64655" y="25755"/>
                  </a:lnTo>
                  <a:lnTo>
                    <a:pt x="64554" y="25971"/>
                  </a:lnTo>
                  <a:lnTo>
                    <a:pt x="64477" y="28232"/>
                  </a:lnTo>
                  <a:lnTo>
                    <a:pt x="65049" y="29095"/>
                  </a:lnTo>
                  <a:lnTo>
                    <a:pt x="65481" y="29425"/>
                  </a:lnTo>
                  <a:lnTo>
                    <a:pt x="66052" y="29641"/>
                  </a:lnTo>
                  <a:lnTo>
                    <a:pt x="65303" y="29870"/>
                  </a:lnTo>
                  <a:lnTo>
                    <a:pt x="64846" y="30137"/>
                  </a:lnTo>
                  <a:lnTo>
                    <a:pt x="64096" y="31178"/>
                  </a:lnTo>
                  <a:lnTo>
                    <a:pt x="64008" y="33832"/>
                  </a:lnTo>
                  <a:lnTo>
                    <a:pt x="64249" y="34404"/>
                  </a:lnTo>
                  <a:lnTo>
                    <a:pt x="65608" y="35775"/>
                  </a:lnTo>
                  <a:lnTo>
                    <a:pt x="66484" y="36093"/>
                  </a:lnTo>
                  <a:lnTo>
                    <a:pt x="68681" y="36093"/>
                  </a:lnTo>
                  <a:lnTo>
                    <a:pt x="69583" y="35775"/>
                  </a:lnTo>
                  <a:lnTo>
                    <a:pt x="70383" y="34925"/>
                  </a:lnTo>
                  <a:lnTo>
                    <a:pt x="70929" y="34404"/>
                  </a:lnTo>
                  <a:lnTo>
                    <a:pt x="71158" y="33832"/>
                  </a:lnTo>
                  <a:lnTo>
                    <a:pt x="71234" y="31800"/>
                  </a:lnTo>
                  <a:close/>
                </a:path>
                <a:path w="111760" h="40639">
                  <a:moveTo>
                    <a:pt x="71653" y="16027"/>
                  </a:moveTo>
                  <a:lnTo>
                    <a:pt x="70904" y="15836"/>
                  </a:lnTo>
                  <a:lnTo>
                    <a:pt x="70802" y="16306"/>
                  </a:lnTo>
                  <a:lnTo>
                    <a:pt x="70624" y="16675"/>
                  </a:lnTo>
                  <a:lnTo>
                    <a:pt x="70319" y="16916"/>
                  </a:lnTo>
                  <a:lnTo>
                    <a:pt x="70040" y="17195"/>
                  </a:lnTo>
                  <a:lnTo>
                    <a:pt x="69710" y="17297"/>
                  </a:lnTo>
                  <a:lnTo>
                    <a:pt x="68948" y="17297"/>
                  </a:lnTo>
                  <a:lnTo>
                    <a:pt x="68630" y="17221"/>
                  </a:lnTo>
                  <a:lnTo>
                    <a:pt x="67475" y="15405"/>
                  </a:lnTo>
                  <a:lnTo>
                    <a:pt x="67475" y="14541"/>
                  </a:lnTo>
                  <a:lnTo>
                    <a:pt x="68910" y="12636"/>
                  </a:lnTo>
                  <a:lnTo>
                    <a:pt x="69710" y="12636"/>
                  </a:lnTo>
                  <a:lnTo>
                    <a:pt x="70015" y="12725"/>
                  </a:lnTo>
                  <a:lnTo>
                    <a:pt x="70497" y="13106"/>
                  </a:lnTo>
                  <a:lnTo>
                    <a:pt x="70700" y="13423"/>
                  </a:lnTo>
                  <a:lnTo>
                    <a:pt x="70827" y="13817"/>
                  </a:lnTo>
                  <a:lnTo>
                    <a:pt x="71539" y="13652"/>
                  </a:lnTo>
                  <a:lnTo>
                    <a:pt x="69913" y="11963"/>
                  </a:lnTo>
                  <a:lnTo>
                    <a:pt x="68859" y="11963"/>
                  </a:lnTo>
                  <a:lnTo>
                    <a:pt x="68402" y="12090"/>
                  </a:lnTo>
                  <a:lnTo>
                    <a:pt x="68008" y="12331"/>
                  </a:lnTo>
                  <a:lnTo>
                    <a:pt x="67589" y="12560"/>
                  </a:lnTo>
                  <a:lnTo>
                    <a:pt x="67271" y="12903"/>
                  </a:lnTo>
                  <a:lnTo>
                    <a:pt x="67056" y="13373"/>
                  </a:lnTo>
                  <a:lnTo>
                    <a:pt x="66840" y="13792"/>
                  </a:lnTo>
                  <a:lnTo>
                    <a:pt x="66725" y="14338"/>
                  </a:lnTo>
                  <a:lnTo>
                    <a:pt x="66725" y="15481"/>
                  </a:lnTo>
                  <a:lnTo>
                    <a:pt x="68732" y="17945"/>
                  </a:lnTo>
                  <a:lnTo>
                    <a:pt x="69913" y="17945"/>
                  </a:lnTo>
                  <a:lnTo>
                    <a:pt x="70408" y="17792"/>
                  </a:lnTo>
                  <a:lnTo>
                    <a:pt x="70802" y="17462"/>
                  </a:lnTo>
                  <a:lnTo>
                    <a:pt x="71221" y="17145"/>
                  </a:lnTo>
                  <a:lnTo>
                    <a:pt x="71501" y="16649"/>
                  </a:lnTo>
                  <a:lnTo>
                    <a:pt x="71653" y="16027"/>
                  </a:lnTo>
                  <a:close/>
                </a:path>
                <a:path w="111760" h="40639">
                  <a:moveTo>
                    <a:pt x="77406" y="15900"/>
                  </a:moveTo>
                  <a:lnTo>
                    <a:pt x="77343" y="15633"/>
                  </a:lnTo>
                  <a:lnTo>
                    <a:pt x="77177" y="15405"/>
                  </a:lnTo>
                  <a:lnTo>
                    <a:pt x="77025" y="15163"/>
                  </a:lnTo>
                  <a:lnTo>
                    <a:pt x="74637" y="14312"/>
                  </a:lnTo>
                  <a:lnTo>
                    <a:pt x="74256" y="14173"/>
                  </a:lnTo>
                  <a:lnTo>
                    <a:pt x="73964" y="13919"/>
                  </a:lnTo>
                  <a:lnTo>
                    <a:pt x="73901" y="13716"/>
                  </a:lnTo>
                  <a:lnTo>
                    <a:pt x="73901" y="13271"/>
                  </a:lnTo>
                  <a:lnTo>
                    <a:pt x="74002" y="13081"/>
                  </a:lnTo>
                  <a:lnTo>
                    <a:pt x="74218" y="12928"/>
                  </a:lnTo>
                  <a:lnTo>
                    <a:pt x="74422" y="12750"/>
                  </a:lnTo>
                  <a:lnTo>
                    <a:pt x="74714" y="12661"/>
                  </a:lnTo>
                  <a:lnTo>
                    <a:pt x="75615" y="12661"/>
                  </a:lnTo>
                  <a:lnTo>
                    <a:pt x="76542" y="13741"/>
                  </a:lnTo>
                  <a:lnTo>
                    <a:pt x="77254" y="13703"/>
                  </a:lnTo>
                  <a:lnTo>
                    <a:pt x="75565" y="11963"/>
                  </a:lnTo>
                  <a:lnTo>
                    <a:pt x="74777" y="11963"/>
                  </a:lnTo>
                  <a:lnTo>
                    <a:pt x="73177" y="13271"/>
                  </a:lnTo>
                  <a:lnTo>
                    <a:pt x="73177" y="13817"/>
                  </a:lnTo>
                  <a:lnTo>
                    <a:pt x="73266" y="14071"/>
                  </a:lnTo>
                  <a:lnTo>
                    <a:pt x="73520" y="14490"/>
                  </a:lnTo>
                  <a:lnTo>
                    <a:pt x="73710" y="14693"/>
                  </a:lnTo>
                  <a:lnTo>
                    <a:pt x="73977" y="14833"/>
                  </a:lnTo>
                  <a:lnTo>
                    <a:pt x="74180" y="14960"/>
                  </a:lnTo>
                  <a:lnTo>
                    <a:pt x="74536" y="15062"/>
                  </a:lnTo>
                  <a:lnTo>
                    <a:pt x="75565" y="15303"/>
                  </a:lnTo>
                  <a:lnTo>
                    <a:pt x="75895" y="15405"/>
                  </a:lnTo>
                  <a:lnTo>
                    <a:pt x="76047" y="15481"/>
                  </a:lnTo>
                  <a:lnTo>
                    <a:pt x="76288" y="15582"/>
                  </a:lnTo>
                  <a:lnTo>
                    <a:pt x="76441" y="15684"/>
                  </a:lnTo>
                  <a:lnTo>
                    <a:pt x="76555" y="15836"/>
                  </a:lnTo>
                  <a:lnTo>
                    <a:pt x="76695" y="16103"/>
                  </a:lnTo>
                  <a:lnTo>
                    <a:pt x="76695" y="16471"/>
                  </a:lnTo>
                  <a:lnTo>
                    <a:pt x="76631" y="16624"/>
                  </a:lnTo>
                  <a:lnTo>
                    <a:pt x="76542" y="16802"/>
                  </a:lnTo>
                  <a:lnTo>
                    <a:pt x="76288" y="17068"/>
                  </a:lnTo>
                  <a:lnTo>
                    <a:pt x="75844" y="17221"/>
                  </a:lnTo>
                  <a:lnTo>
                    <a:pt x="75603" y="17272"/>
                  </a:lnTo>
                  <a:lnTo>
                    <a:pt x="74993" y="17272"/>
                  </a:lnTo>
                  <a:lnTo>
                    <a:pt x="73672" y="15925"/>
                  </a:lnTo>
                  <a:lnTo>
                    <a:pt x="72974" y="16002"/>
                  </a:lnTo>
                  <a:lnTo>
                    <a:pt x="74853" y="17945"/>
                  </a:lnTo>
                  <a:lnTo>
                    <a:pt x="75755" y="17945"/>
                  </a:lnTo>
                  <a:lnTo>
                    <a:pt x="77152" y="17094"/>
                  </a:lnTo>
                  <a:lnTo>
                    <a:pt x="77343" y="16827"/>
                  </a:lnTo>
                  <a:lnTo>
                    <a:pt x="77406" y="16522"/>
                  </a:lnTo>
                  <a:lnTo>
                    <a:pt x="77406" y="15900"/>
                  </a:lnTo>
                  <a:close/>
                </a:path>
                <a:path w="111760" h="40639">
                  <a:moveTo>
                    <a:pt x="83908" y="35902"/>
                  </a:moveTo>
                  <a:lnTo>
                    <a:pt x="80962" y="31534"/>
                  </a:lnTo>
                  <a:lnTo>
                    <a:pt x="83705" y="27508"/>
                  </a:lnTo>
                  <a:lnTo>
                    <a:pt x="82067" y="27508"/>
                  </a:lnTo>
                  <a:lnTo>
                    <a:pt x="80708" y="29527"/>
                  </a:lnTo>
                  <a:lnTo>
                    <a:pt x="80098" y="30391"/>
                  </a:lnTo>
                  <a:lnTo>
                    <a:pt x="79959" y="30162"/>
                  </a:lnTo>
                  <a:lnTo>
                    <a:pt x="79756" y="29870"/>
                  </a:lnTo>
                  <a:lnTo>
                    <a:pt x="78244" y="27508"/>
                  </a:lnTo>
                  <a:lnTo>
                    <a:pt x="76568" y="27508"/>
                  </a:lnTo>
                  <a:lnTo>
                    <a:pt x="79298" y="31559"/>
                  </a:lnTo>
                  <a:lnTo>
                    <a:pt x="76352" y="35902"/>
                  </a:lnTo>
                  <a:lnTo>
                    <a:pt x="78003" y="35902"/>
                  </a:lnTo>
                  <a:lnTo>
                    <a:pt x="80175" y="32677"/>
                  </a:lnTo>
                  <a:lnTo>
                    <a:pt x="82245" y="35902"/>
                  </a:lnTo>
                  <a:lnTo>
                    <a:pt x="83908" y="35902"/>
                  </a:lnTo>
                  <a:close/>
                </a:path>
                <a:path w="111760" h="40639">
                  <a:moveTo>
                    <a:pt x="86182" y="7150"/>
                  </a:moveTo>
                  <a:lnTo>
                    <a:pt x="78816" y="7150"/>
                  </a:lnTo>
                  <a:lnTo>
                    <a:pt x="78816" y="8483"/>
                  </a:lnTo>
                  <a:lnTo>
                    <a:pt x="86182" y="8483"/>
                  </a:lnTo>
                  <a:lnTo>
                    <a:pt x="86182" y="7150"/>
                  </a:lnTo>
                  <a:close/>
                </a:path>
                <a:path w="111760" h="40639">
                  <a:moveTo>
                    <a:pt x="86182" y="3657"/>
                  </a:moveTo>
                  <a:lnTo>
                    <a:pt x="78816" y="3657"/>
                  </a:lnTo>
                  <a:lnTo>
                    <a:pt x="78816" y="4991"/>
                  </a:lnTo>
                  <a:lnTo>
                    <a:pt x="86182" y="4991"/>
                  </a:lnTo>
                  <a:lnTo>
                    <a:pt x="86182" y="3657"/>
                  </a:lnTo>
                  <a:close/>
                </a:path>
                <a:path w="111760" h="40639">
                  <a:moveTo>
                    <a:pt x="91274" y="24333"/>
                  </a:moveTo>
                  <a:lnTo>
                    <a:pt x="89814" y="24333"/>
                  </a:lnTo>
                  <a:lnTo>
                    <a:pt x="89814" y="35902"/>
                  </a:lnTo>
                  <a:lnTo>
                    <a:pt x="91274" y="35902"/>
                  </a:lnTo>
                  <a:lnTo>
                    <a:pt x="91274" y="24333"/>
                  </a:lnTo>
                  <a:close/>
                </a:path>
                <a:path w="111760" h="40639">
                  <a:moveTo>
                    <a:pt x="94272" y="203"/>
                  </a:moveTo>
                  <a:lnTo>
                    <a:pt x="92811" y="203"/>
                  </a:lnTo>
                  <a:lnTo>
                    <a:pt x="92811" y="11760"/>
                  </a:lnTo>
                  <a:lnTo>
                    <a:pt x="94272" y="11760"/>
                  </a:lnTo>
                  <a:lnTo>
                    <a:pt x="94272" y="203"/>
                  </a:lnTo>
                  <a:close/>
                </a:path>
                <a:path w="111760" h="40639">
                  <a:moveTo>
                    <a:pt x="101003" y="38011"/>
                  </a:moveTo>
                  <a:lnTo>
                    <a:pt x="100253" y="37807"/>
                  </a:lnTo>
                  <a:lnTo>
                    <a:pt x="100152" y="38277"/>
                  </a:lnTo>
                  <a:lnTo>
                    <a:pt x="99974" y="38620"/>
                  </a:lnTo>
                  <a:lnTo>
                    <a:pt x="99669" y="38874"/>
                  </a:lnTo>
                  <a:lnTo>
                    <a:pt x="99390" y="39141"/>
                  </a:lnTo>
                  <a:lnTo>
                    <a:pt x="99047" y="39268"/>
                  </a:lnTo>
                  <a:lnTo>
                    <a:pt x="98285" y="39268"/>
                  </a:lnTo>
                  <a:lnTo>
                    <a:pt x="97980" y="39166"/>
                  </a:lnTo>
                  <a:lnTo>
                    <a:pt x="96850" y="37363"/>
                  </a:lnTo>
                  <a:lnTo>
                    <a:pt x="96850" y="36487"/>
                  </a:lnTo>
                  <a:lnTo>
                    <a:pt x="98259" y="34607"/>
                  </a:lnTo>
                  <a:lnTo>
                    <a:pt x="99047" y="34607"/>
                  </a:lnTo>
                  <a:lnTo>
                    <a:pt x="99352" y="34683"/>
                  </a:lnTo>
                  <a:lnTo>
                    <a:pt x="99847" y="35052"/>
                  </a:lnTo>
                  <a:lnTo>
                    <a:pt x="100050" y="35382"/>
                  </a:lnTo>
                  <a:lnTo>
                    <a:pt x="100177" y="35801"/>
                  </a:lnTo>
                  <a:lnTo>
                    <a:pt x="100901" y="35623"/>
                  </a:lnTo>
                  <a:lnTo>
                    <a:pt x="100736" y="35077"/>
                  </a:lnTo>
                  <a:lnTo>
                    <a:pt x="100482" y="34683"/>
                  </a:lnTo>
                  <a:lnTo>
                    <a:pt x="99720" y="34086"/>
                  </a:lnTo>
                  <a:lnTo>
                    <a:pt x="99263" y="33934"/>
                  </a:lnTo>
                  <a:lnTo>
                    <a:pt x="98209" y="33934"/>
                  </a:lnTo>
                  <a:lnTo>
                    <a:pt x="97764" y="34036"/>
                  </a:lnTo>
                  <a:lnTo>
                    <a:pt x="97370" y="34315"/>
                  </a:lnTo>
                  <a:lnTo>
                    <a:pt x="96939" y="34531"/>
                  </a:lnTo>
                  <a:lnTo>
                    <a:pt x="96621" y="34861"/>
                  </a:lnTo>
                  <a:lnTo>
                    <a:pt x="96189" y="35775"/>
                  </a:lnTo>
                  <a:lnTo>
                    <a:pt x="96088" y="36296"/>
                  </a:lnTo>
                  <a:lnTo>
                    <a:pt x="96088" y="37439"/>
                  </a:lnTo>
                  <a:lnTo>
                    <a:pt x="98082" y="39916"/>
                  </a:lnTo>
                  <a:lnTo>
                    <a:pt x="99263" y="39916"/>
                  </a:lnTo>
                  <a:lnTo>
                    <a:pt x="99771" y="39738"/>
                  </a:lnTo>
                  <a:lnTo>
                    <a:pt x="100152" y="39420"/>
                  </a:lnTo>
                  <a:lnTo>
                    <a:pt x="100571" y="39103"/>
                  </a:lnTo>
                  <a:lnTo>
                    <a:pt x="100838" y="38620"/>
                  </a:lnTo>
                  <a:lnTo>
                    <a:pt x="101003" y="38011"/>
                  </a:lnTo>
                  <a:close/>
                </a:path>
                <a:path w="111760" h="40639">
                  <a:moveTo>
                    <a:pt x="103505" y="16027"/>
                  </a:moveTo>
                  <a:lnTo>
                    <a:pt x="102781" y="15836"/>
                  </a:lnTo>
                  <a:lnTo>
                    <a:pt x="102666" y="16306"/>
                  </a:lnTo>
                  <a:lnTo>
                    <a:pt x="102476" y="16675"/>
                  </a:lnTo>
                  <a:lnTo>
                    <a:pt x="102196" y="16916"/>
                  </a:lnTo>
                  <a:lnTo>
                    <a:pt x="101904" y="17195"/>
                  </a:lnTo>
                  <a:lnTo>
                    <a:pt x="101561" y="17297"/>
                  </a:lnTo>
                  <a:lnTo>
                    <a:pt x="100812" y="17297"/>
                  </a:lnTo>
                  <a:lnTo>
                    <a:pt x="100495" y="17221"/>
                  </a:lnTo>
                  <a:lnTo>
                    <a:pt x="99910" y="16852"/>
                  </a:lnTo>
                  <a:lnTo>
                    <a:pt x="99695" y="16548"/>
                  </a:lnTo>
                  <a:lnTo>
                    <a:pt x="99428" y="15836"/>
                  </a:lnTo>
                  <a:lnTo>
                    <a:pt x="99339" y="15405"/>
                  </a:lnTo>
                  <a:lnTo>
                    <a:pt x="99339" y="14541"/>
                  </a:lnTo>
                  <a:lnTo>
                    <a:pt x="100761" y="12636"/>
                  </a:lnTo>
                  <a:lnTo>
                    <a:pt x="101587" y="12636"/>
                  </a:lnTo>
                  <a:lnTo>
                    <a:pt x="101879" y="12725"/>
                  </a:lnTo>
                  <a:lnTo>
                    <a:pt x="102133" y="12928"/>
                  </a:lnTo>
                  <a:lnTo>
                    <a:pt x="102387" y="13106"/>
                  </a:lnTo>
                  <a:lnTo>
                    <a:pt x="102552" y="13423"/>
                  </a:lnTo>
                  <a:lnTo>
                    <a:pt x="102679" y="13817"/>
                  </a:lnTo>
                  <a:lnTo>
                    <a:pt x="103416" y="13652"/>
                  </a:lnTo>
                  <a:lnTo>
                    <a:pt x="101765" y="11963"/>
                  </a:lnTo>
                  <a:lnTo>
                    <a:pt x="100723" y="11963"/>
                  </a:lnTo>
                  <a:lnTo>
                    <a:pt x="100279" y="12090"/>
                  </a:lnTo>
                  <a:lnTo>
                    <a:pt x="99466" y="12560"/>
                  </a:lnTo>
                  <a:lnTo>
                    <a:pt x="99136" y="12903"/>
                  </a:lnTo>
                  <a:lnTo>
                    <a:pt x="98920" y="13373"/>
                  </a:lnTo>
                  <a:lnTo>
                    <a:pt x="98691" y="13792"/>
                  </a:lnTo>
                  <a:lnTo>
                    <a:pt x="98590" y="14338"/>
                  </a:lnTo>
                  <a:lnTo>
                    <a:pt x="98590" y="15481"/>
                  </a:lnTo>
                  <a:lnTo>
                    <a:pt x="100622" y="17945"/>
                  </a:lnTo>
                  <a:lnTo>
                    <a:pt x="101790" y="17945"/>
                  </a:lnTo>
                  <a:lnTo>
                    <a:pt x="102273" y="17792"/>
                  </a:lnTo>
                  <a:lnTo>
                    <a:pt x="103085" y="17145"/>
                  </a:lnTo>
                  <a:lnTo>
                    <a:pt x="103352" y="16649"/>
                  </a:lnTo>
                  <a:lnTo>
                    <a:pt x="103505" y="16027"/>
                  </a:lnTo>
                  <a:close/>
                </a:path>
                <a:path w="111760" h="40639">
                  <a:moveTo>
                    <a:pt x="109880" y="34683"/>
                  </a:moveTo>
                  <a:lnTo>
                    <a:pt x="109131" y="34683"/>
                  </a:lnTo>
                  <a:lnTo>
                    <a:pt x="108051" y="39293"/>
                  </a:lnTo>
                  <a:lnTo>
                    <a:pt x="107988" y="39662"/>
                  </a:lnTo>
                  <a:lnTo>
                    <a:pt x="107873" y="39052"/>
                  </a:lnTo>
                  <a:lnTo>
                    <a:pt x="107721" y="38328"/>
                  </a:lnTo>
                  <a:lnTo>
                    <a:pt x="107543" y="37604"/>
                  </a:lnTo>
                  <a:lnTo>
                    <a:pt x="106743" y="34683"/>
                  </a:lnTo>
                  <a:lnTo>
                    <a:pt x="105854" y="34683"/>
                  </a:lnTo>
                  <a:lnTo>
                    <a:pt x="104787" y="38595"/>
                  </a:lnTo>
                  <a:lnTo>
                    <a:pt x="104673" y="39052"/>
                  </a:lnTo>
                  <a:lnTo>
                    <a:pt x="104533" y="39662"/>
                  </a:lnTo>
                  <a:lnTo>
                    <a:pt x="104394" y="38849"/>
                  </a:lnTo>
                  <a:lnTo>
                    <a:pt x="103466" y="34683"/>
                  </a:lnTo>
                  <a:lnTo>
                    <a:pt x="102717" y="34683"/>
                  </a:lnTo>
                  <a:lnTo>
                    <a:pt x="104165" y="40462"/>
                  </a:lnTo>
                  <a:lnTo>
                    <a:pt x="104927" y="40462"/>
                  </a:lnTo>
                  <a:lnTo>
                    <a:pt x="106222" y="35648"/>
                  </a:lnTo>
                  <a:lnTo>
                    <a:pt x="106273" y="35382"/>
                  </a:lnTo>
                  <a:lnTo>
                    <a:pt x="106362" y="35699"/>
                  </a:lnTo>
                  <a:lnTo>
                    <a:pt x="107619" y="40462"/>
                  </a:lnTo>
                  <a:lnTo>
                    <a:pt x="108331" y="40462"/>
                  </a:lnTo>
                  <a:lnTo>
                    <a:pt x="109880" y="34683"/>
                  </a:lnTo>
                  <a:close/>
                </a:path>
                <a:path w="111760" h="40639">
                  <a:moveTo>
                    <a:pt x="111747" y="12725"/>
                  </a:moveTo>
                  <a:lnTo>
                    <a:pt x="111010" y="12725"/>
                  </a:lnTo>
                  <a:lnTo>
                    <a:pt x="109931" y="17348"/>
                  </a:lnTo>
                  <a:lnTo>
                    <a:pt x="109867" y="17716"/>
                  </a:lnTo>
                  <a:lnTo>
                    <a:pt x="109778" y="17068"/>
                  </a:lnTo>
                  <a:lnTo>
                    <a:pt x="109613" y="16370"/>
                  </a:lnTo>
                  <a:lnTo>
                    <a:pt x="109410" y="15659"/>
                  </a:lnTo>
                  <a:lnTo>
                    <a:pt x="108635" y="12725"/>
                  </a:lnTo>
                  <a:lnTo>
                    <a:pt x="107734" y="12725"/>
                  </a:lnTo>
                  <a:lnTo>
                    <a:pt x="106680" y="16649"/>
                  </a:lnTo>
                  <a:lnTo>
                    <a:pt x="106426" y="17716"/>
                  </a:lnTo>
                  <a:lnTo>
                    <a:pt x="106362" y="17297"/>
                  </a:lnTo>
                  <a:lnTo>
                    <a:pt x="106286" y="16891"/>
                  </a:lnTo>
                  <a:lnTo>
                    <a:pt x="106184" y="16522"/>
                  </a:lnTo>
                  <a:lnTo>
                    <a:pt x="105346" y="12725"/>
                  </a:lnTo>
                  <a:lnTo>
                    <a:pt x="104584" y="12725"/>
                  </a:lnTo>
                  <a:lnTo>
                    <a:pt x="106057" y="18503"/>
                  </a:lnTo>
                  <a:lnTo>
                    <a:pt x="106819" y="18503"/>
                  </a:lnTo>
                  <a:lnTo>
                    <a:pt x="108013" y="14122"/>
                  </a:lnTo>
                  <a:lnTo>
                    <a:pt x="108051" y="13919"/>
                  </a:lnTo>
                  <a:lnTo>
                    <a:pt x="108115" y="13703"/>
                  </a:lnTo>
                  <a:lnTo>
                    <a:pt x="108153" y="13449"/>
                  </a:lnTo>
                  <a:lnTo>
                    <a:pt x="108331" y="14122"/>
                  </a:lnTo>
                  <a:lnTo>
                    <a:pt x="109512" y="18503"/>
                  </a:lnTo>
                  <a:lnTo>
                    <a:pt x="110236" y="18503"/>
                  </a:lnTo>
                  <a:lnTo>
                    <a:pt x="111747" y="127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057192" y="4849685"/>
              <a:ext cx="89535" cy="98425"/>
            </a:xfrm>
            <a:custGeom>
              <a:avLst/>
              <a:gdLst/>
              <a:ahLst/>
              <a:cxnLst/>
              <a:rect l="l" t="t" r="r" b="b"/>
              <a:pathLst>
                <a:path w="89535" h="98425">
                  <a:moveTo>
                    <a:pt x="89090" y="0"/>
                  </a:moveTo>
                  <a:lnTo>
                    <a:pt x="0" y="0"/>
                  </a:lnTo>
                  <a:lnTo>
                    <a:pt x="0" y="97840"/>
                  </a:lnTo>
                  <a:lnTo>
                    <a:pt x="89090" y="97840"/>
                  </a:lnTo>
                  <a:lnTo>
                    <a:pt x="89090" y="0"/>
                  </a:lnTo>
                  <a:close/>
                </a:path>
              </a:pathLst>
            </a:custGeom>
            <a:solidFill>
              <a:srgbClr val="BABC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065574" y="4868189"/>
              <a:ext cx="80645" cy="60960"/>
            </a:xfrm>
            <a:custGeom>
              <a:avLst/>
              <a:gdLst/>
              <a:ahLst/>
              <a:cxnLst/>
              <a:rect l="l" t="t" r="r" b="b"/>
              <a:pathLst>
                <a:path w="80645" h="60960">
                  <a:moveTo>
                    <a:pt x="0" y="18465"/>
                  </a:moveTo>
                  <a:lnTo>
                    <a:pt x="13004" y="0"/>
                  </a:lnTo>
                  <a:lnTo>
                    <a:pt x="40258" y="0"/>
                  </a:lnTo>
                </a:path>
                <a:path w="80645" h="60960">
                  <a:moveTo>
                    <a:pt x="6921" y="24980"/>
                  </a:moveTo>
                  <a:lnTo>
                    <a:pt x="21183" y="20218"/>
                  </a:lnTo>
                  <a:lnTo>
                    <a:pt x="41084" y="20218"/>
                  </a:lnTo>
                </a:path>
                <a:path w="80645" h="60960">
                  <a:moveTo>
                    <a:pt x="431" y="41948"/>
                  </a:moveTo>
                  <a:lnTo>
                    <a:pt x="13423" y="60426"/>
                  </a:lnTo>
                  <a:lnTo>
                    <a:pt x="40678" y="60426"/>
                  </a:lnTo>
                </a:path>
                <a:path w="80645" h="60960">
                  <a:moveTo>
                    <a:pt x="7353" y="35407"/>
                  </a:moveTo>
                  <a:lnTo>
                    <a:pt x="21602" y="40411"/>
                  </a:lnTo>
                  <a:lnTo>
                    <a:pt x="41516" y="40411"/>
                  </a:lnTo>
                </a:path>
                <a:path w="80645" h="60960">
                  <a:moveTo>
                    <a:pt x="79870" y="18681"/>
                  </a:moveTo>
                  <a:lnTo>
                    <a:pt x="66662" y="203"/>
                  </a:lnTo>
                  <a:lnTo>
                    <a:pt x="39420" y="203"/>
                  </a:lnTo>
                </a:path>
                <a:path w="80645" h="60960">
                  <a:moveTo>
                    <a:pt x="72745" y="24980"/>
                  </a:moveTo>
                  <a:lnTo>
                    <a:pt x="58508" y="20218"/>
                  </a:lnTo>
                  <a:lnTo>
                    <a:pt x="38582" y="20218"/>
                  </a:lnTo>
                </a:path>
                <a:path w="80645" h="60960">
                  <a:moveTo>
                    <a:pt x="80302" y="41948"/>
                  </a:moveTo>
                  <a:lnTo>
                    <a:pt x="67081" y="60426"/>
                  </a:lnTo>
                  <a:lnTo>
                    <a:pt x="39839" y="60426"/>
                  </a:lnTo>
                </a:path>
                <a:path w="80645" h="60960">
                  <a:moveTo>
                    <a:pt x="73164" y="35648"/>
                  </a:moveTo>
                  <a:lnTo>
                    <a:pt x="58915" y="40411"/>
                  </a:lnTo>
                  <a:lnTo>
                    <a:pt x="39001" y="40411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032872" y="4851425"/>
              <a:ext cx="78740" cy="93345"/>
            </a:xfrm>
            <a:custGeom>
              <a:avLst/>
              <a:gdLst/>
              <a:ahLst/>
              <a:cxnLst/>
              <a:rect l="l" t="t" r="r" b="b"/>
              <a:pathLst>
                <a:path w="78739" h="93345">
                  <a:moveTo>
                    <a:pt x="42354" y="48475"/>
                  </a:moveTo>
                  <a:lnTo>
                    <a:pt x="39370" y="37198"/>
                  </a:lnTo>
                  <a:lnTo>
                    <a:pt x="31762" y="29476"/>
                  </a:lnTo>
                  <a:lnTo>
                    <a:pt x="21501" y="26504"/>
                  </a:lnTo>
                  <a:lnTo>
                    <a:pt x="10591" y="29464"/>
                  </a:lnTo>
                  <a:lnTo>
                    <a:pt x="2654" y="37795"/>
                  </a:lnTo>
                  <a:lnTo>
                    <a:pt x="0" y="48501"/>
                  </a:lnTo>
                  <a:lnTo>
                    <a:pt x="2654" y="59207"/>
                  </a:lnTo>
                  <a:lnTo>
                    <a:pt x="10591" y="67525"/>
                  </a:lnTo>
                  <a:lnTo>
                    <a:pt x="21513" y="70497"/>
                  </a:lnTo>
                  <a:lnTo>
                    <a:pt x="31762" y="67525"/>
                  </a:lnTo>
                  <a:lnTo>
                    <a:pt x="39382" y="59778"/>
                  </a:lnTo>
                  <a:lnTo>
                    <a:pt x="42354" y="48475"/>
                  </a:lnTo>
                  <a:close/>
                </a:path>
                <a:path w="78739" h="93345">
                  <a:moveTo>
                    <a:pt x="75882" y="80251"/>
                  </a:moveTo>
                  <a:lnTo>
                    <a:pt x="67716" y="80251"/>
                  </a:lnTo>
                  <a:lnTo>
                    <a:pt x="67716" y="93268"/>
                  </a:lnTo>
                  <a:lnTo>
                    <a:pt x="75882" y="93268"/>
                  </a:lnTo>
                  <a:lnTo>
                    <a:pt x="75882" y="91757"/>
                  </a:lnTo>
                  <a:lnTo>
                    <a:pt x="69596" y="91757"/>
                  </a:lnTo>
                  <a:lnTo>
                    <a:pt x="69596" y="87414"/>
                  </a:lnTo>
                  <a:lnTo>
                    <a:pt x="75476" y="87414"/>
                  </a:lnTo>
                  <a:lnTo>
                    <a:pt x="75476" y="85877"/>
                  </a:lnTo>
                  <a:lnTo>
                    <a:pt x="69596" y="85877"/>
                  </a:lnTo>
                  <a:lnTo>
                    <a:pt x="69596" y="81762"/>
                  </a:lnTo>
                  <a:lnTo>
                    <a:pt x="75882" y="81762"/>
                  </a:lnTo>
                  <a:lnTo>
                    <a:pt x="75882" y="80251"/>
                  </a:lnTo>
                  <a:close/>
                </a:path>
                <a:path w="78739" h="93345">
                  <a:moveTo>
                    <a:pt x="76923" y="43929"/>
                  </a:moveTo>
                  <a:lnTo>
                    <a:pt x="76517" y="42164"/>
                  </a:lnTo>
                  <a:lnTo>
                    <a:pt x="73787" y="40462"/>
                  </a:lnTo>
                  <a:lnTo>
                    <a:pt x="70853" y="40462"/>
                  </a:lnTo>
                  <a:lnTo>
                    <a:pt x="67716" y="42646"/>
                  </a:lnTo>
                  <a:lnTo>
                    <a:pt x="66675" y="47180"/>
                  </a:lnTo>
                  <a:lnTo>
                    <a:pt x="67716" y="51549"/>
                  </a:lnTo>
                  <a:lnTo>
                    <a:pt x="70650" y="53708"/>
                  </a:lnTo>
                  <a:lnTo>
                    <a:pt x="73583" y="53708"/>
                  </a:lnTo>
                  <a:lnTo>
                    <a:pt x="76314" y="51968"/>
                  </a:lnTo>
                  <a:lnTo>
                    <a:pt x="76733" y="50228"/>
                  </a:lnTo>
                  <a:lnTo>
                    <a:pt x="74841" y="50228"/>
                  </a:lnTo>
                  <a:lnTo>
                    <a:pt x="73177" y="52171"/>
                  </a:lnTo>
                  <a:lnTo>
                    <a:pt x="70446" y="51968"/>
                  </a:lnTo>
                  <a:lnTo>
                    <a:pt x="68770" y="49161"/>
                  </a:lnTo>
                  <a:lnTo>
                    <a:pt x="68770" y="44577"/>
                  </a:lnTo>
                  <a:lnTo>
                    <a:pt x="70650" y="41973"/>
                  </a:lnTo>
                  <a:lnTo>
                    <a:pt x="73787" y="42164"/>
                  </a:lnTo>
                  <a:lnTo>
                    <a:pt x="75057" y="43929"/>
                  </a:lnTo>
                  <a:lnTo>
                    <a:pt x="76923" y="43929"/>
                  </a:lnTo>
                  <a:close/>
                </a:path>
                <a:path w="78739" h="93345">
                  <a:moveTo>
                    <a:pt x="76923" y="28930"/>
                  </a:moveTo>
                  <a:lnTo>
                    <a:pt x="74422" y="26771"/>
                  </a:lnTo>
                  <a:lnTo>
                    <a:pt x="75882" y="26073"/>
                  </a:lnTo>
                  <a:lnTo>
                    <a:pt x="76314" y="25869"/>
                  </a:lnTo>
                  <a:lnTo>
                    <a:pt x="76733" y="23075"/>
                  </a:lnTo>
                  <a:lnTo>
                    <a:pt x="74422" y="20662"/>
                  </a:lnTo>
                  <a:lnTo>
                    <a:pt x="67932" y="20472"/>
                  </a:lnTo>
                  <a:lnTo>
                    <a:pt x="67932" y="22174"/>
                  </a:lnTo>
                  <a:lnTo>
                    <a:pt x="69811" y="22174"/>
                  </a:lnTo>
                  <a:lnTo>
                    <a:pt x="73583" y="22402"/>
                  </a:lnTo>
                  <a:lnTo>
                    <a:pt x="74625" y="23710"/>
                  </a:lnTo>
                  <a:lnTo>
                    <a:pt x="74218" y="25654"/>
                  </a:lnTo>
                  <a:lnTo>
                    <a:pt x="69811" y="26073"/>
                  </a:lnTo>
                  <a:lnTo>
                    <a:pt x="69811" y="22250"/>
                  </a:lnTo>
                  <a:lnTo>
                    <a:pt x="67932" y="22174"/>
                  </a:lnTo>
                  <a:lnTo>
                    <a:pt x="67932" y="27838"/>
                  </a:lnTo>
                  <a:lnTo>
                    <a:pt x="69811" y="27838"/>
                  </a:lnTo>
                  <a:lnTo>
                    <a:pt x="74015" y="28054"/>
                  </a:lnTo>
                  <a:lnTo>
                    <a:pt x="75057" y="29591"/>
                  </a:lnTo>
                  <a:lnTo>
                    <a:pt x="74625" y="31534"/>
                  </a:lnTo>
                  <a:lnTo>
                    <a:pt x="73177" y="32169"/>
                  </a:lnTo>
                  <a:lnTo>
                    <a:pt x="69811" y="32169"/>
                  </a:lnTo>
                  <a:lnTo>
                    <a:pt x="69811" y="27914"/>
                  </a:lnTo>
                  <a:lnTo>
                    <a:pt x="67932" y="27838"/>
                  </a:lnTo>
                  <a:lnTo>
                    <a:pt x="67932" y="33705"/>
                  </a:lnTo>
                  <a:lnTo>
                    <a:pt x="74841" y="33489"/>
                  </a:lnTo>
                  <a:lnTo>
                    <a:pt x="76238" y="32169"/>
                  </a:lnTo>
                  <a:lnTo>
                    <a:pt x="76923" y="31534"/>
                  </a:lnTo>
                  <a:lnTo>
                    <a:pt x="76923" y="28930"/>
                  </a:lnTo>
                  <a:close/>
                </a:path>
                <a:path w="78739" h="93345">
                  <a:moveTo>
                    <a:pt x="78193" y="65239"/>
                  </a:moveTo>
                  <a:lnTo>
                    <a:pt x="77990" y="65239"/>
                  </a:lnTo>
                  <a:lnTo>
                    <a:pt x="77368" y="63055"/>
                  </a:lnTo>
                  <a:lnTo>
                    <a:pt x="74422" y="60655"/>
                  </a:lnTo>
                  <a:lnTo>
                    <a:pt x="67716" y="60452"/>
                  </a:lnTo>
                  <a:lnTo>
                    <a:pt x="67716" y="61963"/>
                  </a:lnTo>
                  <a:lnTo>
                    <a:pt x="69596" y="61963"/>
                  </a:lnTo>
                  <a:lnTo>
                    <a:pt x="69596" y="62103"/>
                  </a:lnTo>
                  <a:lnTo>
                    <a:pt x="74218" y="62407"/>
                  </a:lnTo>
                  <a:lnTo>
                    <a:pt x="76314" y="66332"/>
                  </a:lnTo>
                  <a:lnTo>
                    <a:pt x="75679" y="70243"/>
                  </a:lnTo>
                  <a:lnTo>
                    <a:pt x="73177" y="71983"/>
                  </a:lnTo>
                  <a:lnTo>
                    <a:pt x="69596" y="71983"/>
                  </a:lnTo>
                  <a:lnTo>
                    <a:pt x="69596" y="62103"/>
                  </a:lnTo>
                  <a:lnTo>
                    <a:pt x="67716" y="61963"/>
                  </a:lnTo>
                  <a:lnTo>
                    <a:pt x="67716" y="73494"/>
                  </a:lnTo>
                  <a:lnTo>
                    <a:pt x="75057" y="73279"/>
                  </a:lnTo>
                  <a:lnTo>
                    <a:pt x="75882" y="72631"/>
                  </a:lnTo>
                  <a:lnTo>
                    <a:pt x="76733" y="72212"/>
                  </a:lnTo>
                  <a:lnTo>
                    <a:pt x="76847" y="71983"/>
                  </a:lnTo>
                  <a:lnTo>
                    <a:pt x="78193" y="69380"/>
                  </a:lnTo>
                  <a:lnTo>
                    <a:pt x="78193" y="65239"/>
                  </a:lnTo>
                  <a:close/>
                </a:path>
                <a:path w="78739" h="93345">
                  <a:moveTo>
                    <a:pt x="78409" y="13271"/>
                  </a:moveTo>
                  <a:lnTo>
                    <a:pt x="78193" y="12407"/>
                  </a:lnTo>
                  <a:lnTo>
                    <a:pt x="77990" y="12407"/>
                  </a:lnTo>
                  <a:lnTo>
                    <a:pt x="77990" y="11734"/>
                  </a:lnTo>
                  <a:lnTo>
                    <a:pt x="77774" y="11734"/>
                  </a:lnTo>
                  <a:lnTo>
                    <a:pt x="77774" y="11341"/>
                  </a:lnTo>
                  <a:lnTo>
                    <a:pt x="77558" y="11341"/>
                  </a:lnTo>
                  <a:lnTo>
                    <a:pt x="77558" y="10668"/>
                  </a:lnTo>
                  <a:lnTo>
                    <a:pt x="77368" y="10668"/>
                  </a:lnTo>
                  <a:lnTo>
                    <a:pt x="77368" y="10248"/>
                  </a:lnTo>
                  <a:lnTo>
                    <a:pt x="77152" y="10248"/>
                  </a:lnTo>
                  <a:lnTo>
                    <a:pt x="77152" y="9994"/>
                  </a:lnTo>
                  <a:lnTo>
                    <a:pt x="76504" y="8293"/>
                  </a:lnTo>
                  <a:lnTo>
                    <a:pt x="74422" y="2730"/>
                  </a:lnTo>
                  <a:lnTo>
                    <a:pt x="74422" y="8293"/>
                  </a:lnTo>
                  <a:lnTo>
                    <a:pt x="69811" y="8293"/>
                  </a:lnTo>
                  <a:lnTo>
                    <a:pt x="72123" y="2184"/>
                  </a:lnTo>
                  <a:lnTo>
                    <a:pt x="72326" y="2184"/>
                  </a:lnTo>
                  <a:lnTo>
                    <a:pt x="74422" y="8293"/>
                  </a:lnTo>
                  <a:lnTo>
                    <a:pt x="74422" y="2730"/>
                  </a:lnTo>
                  <a:lnTo>
                    <a:pt x="74218" y="2184"/>
                  </a:lnTo>
                  <a:lnTo>
                    <a:pt x="73380" y="0"/>
                  </a:lnTo>
                  <a:lnTo>
                    <a:pt x="71285" y="0"/>
                  </a:lnTo>
                  <a:lnTo>
                    <a:pt x="65836" y="13271"/>
                  </a:lnTo>
                  <a:lnTo>
                    <a:pt x="67932" y="13271"/>
                  </a:lnTo>
                  <a:lnTo>
                    <a:pt x="69176" y="9994"/>
                  </a:lnTo>
                  <a:lnTo>
                    <a:pt x="75057" y="9994"/>
                  </a:lnTo>
                  <a:lnTo>
                    <a:pt x="75476" y="10871"/>
                  </a:lnTo>
                  <a:lnTo>
                    <a:pt x="75679" y="11734"/>
                  </a:lnTo>
                  <a:lnTo>
                    <a:pt x="75882" y="11734"/>
                  </a:lnTo>
                  <a:lnTo>
                    <a:pt x="75882" y="12407"/>
                  </a:lnTo>
                  <a:lnTo>
                    <a:pt x="76111" y="12407"/>
                  </a:lnTo>
                  <a:lnTo>
                    <a:pt x="76314" y="13271"/>
                  </a:lnTo>
                  <a:lnTo>
                    <a:pt x="78409" y="132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032881" y="4877918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42344" y="21983"/>
                  </a:moveTo>
                  <a:lnTo>
                    <a:pt x="39373" y="33285"/>
                  </a:lnTo>
                  <a:lnTo>
                    <a:pt x="31764" y="41023"/>
                  </a:lnTo>
                  <a:lnTo>
                    <a:pt x="21504" y="44003"/>
                  </a:lnTo>
                  <a:lnTo>
                    <a:pt x="10582" y="41033"/>
                  </a:lnTo>
                  <a:lnTo>
                    <a:pt x="2645" y="32705"/>
                  </a:lnTo>
                  <a:lnTo>
                    <a:pt x="0" y="21997"/>
                  </a:lnTo>
                  <a:lnTo>
                    <a:pt x="2645" y="11291"/>
                  </a:lnTo>
                  <a:lnTo>
                    <a:pt x="10582" y="2971"/>
                  </a:lnTo>
                  <a:lnTo>
                    <a:pt x="21497" y="0"/>
                  </a:lnTo>
                  <a:lnTo>
                    <a:pt x="31754" y="2975"/>
                  </a:lnTo>
                  <a:lnTo>
                    <a:pt x="39366" y="10702"/>
                  </a:lnTo>
                  <a:lnTo>
                    <a:pt x="42344" y="21983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040644" y="4897094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26403" y="0"/>
                  </a:moveTo>
                  <a:lnTo>
                    <a:pt x="0" y="0"/>
                  </a:lnTo>
                  <a:lnTo>
                    <a:pt x="0" y="5880"/>
                  </a:lnTo>
                  <a:lnTo>
                    <a:pt x="26403" y="5880"/>
                  </a:lnTo>
                  <a:lnTo>
                    <a:pt x="26403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125112" y="4877918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21501" y="0"/>
                  </a:moveTo>
                  <a:lnTo>
                    <a:pt x="10591" y="2971"/>
                  </a:lnTo>
                  <a:lnTo>
                    <a:pt x="2647" y="11291"/>
                  </a:lnTo>
                  <a:lnTo>
                    <a:pt x="0" y="21997"/>
                  </a:lnTo>
                  <a:lnTo>
                    <a:pt x="2647" y="32705"/>
                  </a:lnTo>
                  <a:lnTo>
                    <a:pt x="10591" y="41033"/>
                  </a:lnTo>
                  <a:lnTo>
                    <a:pt x="21503" y="44003"/>
                  </a:lnTo>
                  <a:lnTo>
                    <a:pt x="31764" y="41023"/>
                  </a:lnTo>
                  <a:lnTo>
                    <a:pt x="39379" y="33285"/>
                  </a:lnTo>
                  <a:lnTo>
                    <a:pt x="42354" y="21983"/>
                  </a:lnTo>
                  <a:lnTo>
                    <a:pt x="39373" y="10702"/>
                  </a:lnTo>
                  <a:lnTo>
                    <a:pt x="31759" y="2975"/>
                  </a:lnTo>
                  <a:lnTo>
                    <a:pt x="215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125112" y="4877918"/>
              <a:ext cx="42545" cy="44450"/>
            </a:xfrm>
            <a:custGeom>
              <a:avLst/>
              <a:gdLst/>
              <a:ahLst/>
              <a:cxnLst/>
              <a:rect l="l" t="t" r="r" b="b"/>
              <a:pathLst>
                <a:path w="42545" h="44450">
                  <a:moveTo>
                    <a:pt x="42354" y="21983"/>
                  </a:moveTo>
                  <a:lnTo>
                    <a:pt x="39379" y="33285"/>
                  </a:lnTo>
                  <a:lnTo>
                    <a:pt x="31764" y="41023"/>
                  </a:lnTo>
                  <a:lnTo>
                    <a:pt x="21503" y="44003"/>
                  </a:lnTo>
                  <a:lnTo>
                    <a:pt x="10591" y="41033"/>
                  </a:lnTo>
                  <a:lnTo>
                    <a:pt x="2647" y="32705"/>
                  </a:lnTo>
                  <a:lnTo>
                    <a:pt x="0" y="21997"/>
                  </a:lnTo>
                  <a:lnTo>
                    <a:pt x="2647" y="11291"/>
                  </a:lnTo>
                  <a:lnTo>
                    <a:pt x="10591" y="2971"/>
                  </a:lnTo>
                  <a:lnTo>
                    <a:pt x="21501" y="0"/>
                  </a:lnTo>
                  <a:lnTo>
                    <a:pt x="31759" y="2975"/>
                  </a:lnTo>
                  <a:lnTo>
                    <a:pt x="39373" y="10702"/>
                  </a:lnTo>
                  <a:lnTo>
                    <a:pt x="42354" y="21983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132656" y="4897094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26415" y="0"/>
                  </a:moveTo>
                  <a:lnTo>
                    <a:pt x="0" y="0"/>
                  </a:lnTo>
                  <a:lnTo>
                    <a:pt x="0" y="5880"/>
                  </a:lnTo>
                  <a:lnTo>
                    <a:pt x="26415" y="5880"/>
                  </a:lnTo>
                  <a:lnTo>
                    <a:pt x="2641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235183" y="4395787"/>
              <a:ext cx="33020" cy="288925"/>
            </a:xfrm>
            <a:custGeom>
              <a:avLst/>
              <a:gdLst/>
              <a:ahLst/>
              <a:cxnLst/>
              <a:rect l="l" t="t" r="r" b="b"/>
              <a:pathLst>
                <a:path w="33020" h="288925">
                  <a:moveTo>
                    <a:pt x="32473" y="267601"/>
                  </a:moveTo>
                  <a:lnTo>
                    <a:pt x="32473" y="24307"/>
                  </a:lnTo>
                </a:path>
                <a:path w="33020" h="288925">
                  <a:moveTo>
                    <a:pt x="0" y="23863"/>
                  </a:moveTo>
                  <a:lnTo>
                    <a:pt x="0" y="269328"/>
                  </a:lnTo>
                </a:path>
                <a:path w="33020" h="288925">
                  <a:moveTo>
                    <a:pt x="32245" y="18834"/>
                  </a:moveTo>
                  <a:lnTo>
                    <a:pt x="32600" y="12534"/>
                  </a:lnTo>
                  <a:lnTo>
                    <a:pt x="29641" y="6527"/>
                  </a:lnTo>
                  <a:lnTo>
                    <a:pt x="24574" y="3276"/>
                  </a:lnTo>
                  <a:lnTo>
                    <a:pt x="19494" y="0"/>
                  </a:lnTo>
                  <a:lnTo>
                    <a:pt x="13144" y="0"/>
                  </a:lnTo>
                  <a:lnTo>
                    <a:pt x="8064" y="3301"/>
                  </a:lnTo>
                  <a:lnTo>
                    <a:pt x="2997" y="6553"/>
                  </a:lnTo>
                  <a:lnTo>
                    <a:pt x="50" y="12573"/>
                  </a:lnTo>
                  <a:lnTo>
                    <a:pt x="444" y="18884"/>
                  </a:lnTo>
                </a:path>
                <a:path w="33020" h="288925">
                  <a:moveTo>
                    <a:pt x="32435" y="269481"/>
                  </a:moveTo>
                  <a:lnTo>
                    <a:pt x="13512" y="288429"/>
                  </a:lnTo>
                  <a:lnTo>
                    <a:pt x="8420" y="285203"/>
                  </a:lnTo>
                  <a:lnTo>
                    <a:pt x="3340" y="282028"/>
                  </a:lnTo>
                  <a:lnTo>
                    <a:pt x="330" y="276059"/>
                  </a:lnTo>
                  <a:lnTo>
                    <a:pt x="635" y="269798"/>
                  </a:lnTo>
                </a:path>
              </a:pathLst>
            </a:custGeom>
            <a:ln w="5397">
              <a:solidFill>
                <a:srgbClr val="FFFFFF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3986339" y="3713949"/>
              <a:ext cx="448945" cy="0"/>
            </a:xfrm>
            <a:custGeom>
              <a:avLst/>
              <a:gdLst/>
              <a:ahLst/>
              <a:cxnLst/>
              <a:rect l="l" t="t" r="r" b="b"/>
              <a:pathLst>
                <a:path w="448945">
                  <a:moveTo>
                    <a:pt x="0" y="0"/>
                  </a:moveTo>
                  <a:lnTo>
                    <a:pt x="448386" y="0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3993057" y="3844023"/>
              <a:ext cx="440055" cy="323215"/>
            </a:xfrm>
            <a:custGeom>
              <a:avLst/>
              <a:gdLst/>
              <a:ahLst/>
              <a:cxnLst/>
              <a:rect l="l" t="t" r="r" b="b"/>
              <a:pathLst>
                <a:path w="440054" h="323214">
                  <a:moveTo>
                    <a:pt x="436219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436219" y="19050"/>
                  </a:lnTo>
                  <a:lnTo>
                    <a:pt x="436219" y="0"/>
                  </a:lnTo>
                  <a:close/>
                </a:path>
                <a:path w="440054" h="323214">
                  <a:moveTo>
                    <a:pt x="439788" y="304050"/>
                  </a:moveTo>
                  <a:lnTo>
                    <a:pt x="2298" y="304050"/>
                  </a:lnTo>
                  <a:lnTo>
                    <a:pt x="2298" y="323100"/>
                  </a:lnTo>
                  <a:lnTo>
                    <a:pt x="439788" y="323100"/>
                  </a:lnTo>
                  <a:lnTo>
                    <a:pt x="439788" y="304050"/>
                  </a:lnTo>
                  <a:close/>
                </a:path>
              </a:pathLst>
            </a:custGeom>
            <a:solidFill>
              <a:srgbClr val="73747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3994937" y="4151071"/>
              <a:ext cx="432434" cy="965200"/>
            </a:xfrm>
            <a:custGeom>
              <a:avLst/>
              <a:gdLst/>
              <a:ahLst/>
              <a:cxnLst/>
              <a:rect l="l" t="t" r="r" b="b"/>
              <a:pathLst>
                <a:path w="432435" h="965200">
                  <a:moveTo>
                    <a:pt x="0" y="965047"/>
                  </a:moveTo>
                  <a:lnTo>
                    <a:pt x="430771" y="965047"/>
                  </a:lnTo>
                </a:path>
                <a:path w="432435" h="965200">
                  <a:moveTo>
                    <a:pt x="635" y="0"/>
                  </a:moveTo>
                  <a:lnTo>
                    <a:pt x="432041" y="0"/>
                  </a:lnTo>
                </a:path>
              </a:pathLst>
            </a:custGeom>
            <a:ln w="53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038549" y="4247705"/>
              <a:ext cx="346710" cy="143510"/>
            </a:xfrm>
            <a:custGeom>
              <a:avLst/>
              <a:gdLst/>
              <a:ahLst/>
              <a:cxnLst/>
              <a:rect l="l" t="t" r="r" b="b"/>
              <a:pathLst>
                <a:path w="346710" h="143510">
                  <a:moveTo>
                    <a:pt x="116128" y="0"/>
                  </a:moveTo>
                  <a:lnTo>
                    <a:pt x="22618" y="0"/>
                  </a:lnTo>
                </a:path>
                <a:path w="346710" h="143510">
                  <a:moveTo>
                    <a:pt x="22225" y="33680"/>
                  </a:moveTo>
                  <a:lnTo>
                    <a:pt x="114033" y="33680"/>
                  </a:lnTo>
                </a:path>
                <a:path w="346710" h="143510">
                  <a:moveTo>
                    <a:pt x="17386" y="0"/>
                  </a:moveTo>
                  <a:lnTo>
                    <a:pt x="16344" y="0"/>
                  </a:lnTo>
                  <a:lnTo>
                    <a:pt x="7327" y="0"/>
                  </a:lnTo>
                  <a:lnTo>
                    <a:pt x="0" y="7594"/>
                  </a:lnTo>
                  <a:lnTo>
                    <a:pt x="0" y="16725"/>
                  </a:lnTo>
                  <a:lnTo>
                    <a:pt x="0" y="25882"/>
                  </a:lnTo>
                  <a:lnTo>
                    <a:pt x="7327" y="33248"/>
                  </a:lnTo>
                  <a:lnTo>
                    <a:pt x="16344" y="33248"/>
                  </a:lnTo>
                  <a:lnTo>
                    <a:pt x="17386" y="33248"/>
                  </a:lnTo>
                </a:path>
                <a:path w="346710" h="143510">
                  <a:moveTo>
                    <a:pt x="118846" y="0"/>
                  </a:moveTo>
                  <a:lnTo>
                    <a:pt x="119900" y="0"/>
                  </a:lnTo>
                  <a:lnTo>
                    <a:pt x="128917" y="0"/>
                  </a:lnTo>
                  <a:lnTo>
                    <a:pt x="136245" y="7378"/>
                  </a:lnTo>
                  <a:lnTo>
                    <a:pt x="136245" y="16510"/>
                  </a:lnTo>
                  <a:lnTo>
                    <a:pt x="136245" y="25628"/>
                  </a:lnTo>
                  <a:lnTo>
                    <a:pt x="128917" y="33032"/>
                  </a:lnTo>
                  <a:lnTo>
                    <a:pt x="119900" y="33032"/>
                  </a:lnTo>
                  <a:lnTo>
                    <a:pt x="118846" y="33032"/>
                  </a:lnTo>
                </a:path>
                <a:path w="346710" h="143510">
                  <a:moveTo>
                    <a:pt x="346290" y="114122"/>
                  </a:moveTo>
                  <a:lnTo>
                    <a:pt x="346290" y="32600"/>
                  </a:lnTo>
                </a:path>
                <a:path w="346710" h="143510">
                  <a:moveTo>
                    <a:pt x="292214" y="36068"/>
                  </a:moveTo>
                  <a:lnTo>
                    <a:pt x="292214" y="114795"/>
                  </a:lnTo>
                </a:path>
                <a:path w="346710" h="143510">
                  <a:moveTo>
                    <a:pt x="293090" y="34759"/>
                  </a:moveTo>
                  <a:lnTo>
                    <a:pt x="319665" y="5419"/>
                  </a:lnTo>
                  <a:lnTo>
                    <a:pt x="326765" y="6413"/>
                  </a:lnTo>
                  <a:lnTo>
                    <a:pt x="333463" y="9410"/>
                  </a:lnTo>
                  <a:lnTo>
                    <a:pt x="339123" y="14171"/>
                  </a:lnTo>
                  <a:lnTo>
                    <a:pt x="343266" y="20227"/>
                  </a:lnTo>
                  <a:lnTo>
                    <a:pt x="345702" y="27212"/>
                  </a:lnTo>
                  <a:lnTo>
                    <a:pt x="346240" y="34759"/>
                  </a:lnTo>
                </a:path>
                <a:path w="346710" h="143510">
                  <a:moveTo>
                    <a:pt x="346240" y="114071"/>
                  </a:moveTo>
                  <a:lnTo>
                    <a:pt x="319695" y="143262"/>
                  </a:lnTo>
                  <a:lnTo>
                    <a:pt x="312624" y="142285"/>
                  </a:lnTo>
                  <a:lnTo>
                    <a:pt x="305955" y="139331"/>
                  </a:lnTo>
                  <a:lnTo>
                    <a:pt x="300301" y="134620"/>
                  </a:lnTo>
                  <a:lnTo>
                    <a:pt x="296148" y="128614"/>
                  </a:lnTo>
                  <a:lnTo>
                    <a:pt x="293675" y="121677"/>
                  </a:lnTo>
                  <a:lnTo>
                    <a:pt x="293065" y="114173"/>
                  </a:lnTo>
                </a:path>
              </a:pathLst>
            </a:custGeom>
            <a:ln w="5397">
              <a:solidFill>
                <a:srgbClr val="FFFFFF"/>
              </a:solidFill>
              <a:prstDash val="sys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170565" y="5206187"/>
              <a:ext cx="271780" cy="268605"/>
            </a:xfrm>
            <a:custGeom>
              <a:avLst/>
              <a:gdLst/>
              <a:ahLst/>
              <a:cxnLst/>
              <a:rect l="l" t="t" r="r" b="b"/>
              <a:pathLst>
                <a:path w="271779" h="268604">
                  <a:moveTo>
                    <a:pt x="271462" y="134137"/>
                  </a:moveTo>
                  <a:lnTo>
                    <a:pt x="264542" y="176540"/>
                  </a:lnTo>
                  <a:lnTo>
                    <a:pt x="245273" y="213365"/>
                  </a:lnTo>
                  <a:lnTo>
                    <a:pt x="215890" y="242405"/>
                  </a:lnTo>
                  <a:lnTo>
                    <a:pt x="178629" y="261448"/>
                  </a:lnTo>
                  <a:lnTo>
                    <a:pt x="135724" y="268287"/>
                  </a:lnTo>
                  <a:lnTo>
                    <a:pt x="92826" y="261448"/>
                  </a:lnTo>
                  <a:lnTo>
                    <a:pt x="55569" y="242405"/>
                  </a:lnTo>
                  <a:lnTo>
                    <a:pt x="26188" y="213365"/>
                  </a:lnTo>
                  <a:lnTo>
                    <a:pt x="6919" y="176540"/>
                  </a:lnTo>
                  <a:lnTo>
                    <a:pt x="0" y="134137"/>
                  </a:lnTo>
                  <a:lnTo>
                    <a:pt x="6919" y="91735"/>
                  </a:lnTo>
                  <a:lnTo>
                    <a:pt x="26188" y="54913"/>
                  </a:lnTo>
                  <a:lnTo>
                    <a:pt x="55569" y="25877"/>
                  </a:lnTo>
                  <a:lnTo>
                    <a:pt x="92826" y="6837"/>
                  </a:lnTo>
                  <a:lnTo>
                    <a:pt x="135724" y="0"/>
                  </a:lnTo>
                  <a:lnTo>
                    <a:pt x="178629" y="6837"/>
                  </a:lnTo>
                  <a:lnTo>
                    <a:pt x="215890" y="25877"/>
                  </a:lnTo>
                  <a:lnTo>
                    <a:pt x="245273" y="54913"/>
                  </a:lnTo>
                  <a:lnTo>
                    <a:pt x="264542" y="91735"/>
                  </a:lnTo>
                  <a:lnTo>
                    <a:pt x="271462" y="134137"/>
                  </a:lnTo>
                  <a:close/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05490" y="5241112"/>
              <a:ext cx="198437" cy="204787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4532515" y="3147199"/>
              <a:ext cx="1045210" cy="2044700"/>
            </a:xfrm>
            <a:custGeom>
              <a:avLst/>
              <a:gdLst/>
              <a:ahLst/>
              <a:cxnLst/>
              <a:rect l="l" t="t" r="r" b="b"/>
              <a:pathLst>
                <a:path w="1045210" h="2044700">
                  <a:moveTo>
                    <a:pt x="1044575" y="0"/>
                  </a:moveTo>
                  <a:lnTo>
                    <a:pt x="3175" y="0"/>
                  </a:lnTo>
                  <a:lnTo>
                    <a:pt x="0" y="2044699"/>
                  </a:lnTo>
                  <a:lnTo>
                    <a:pt x="1038225" y="2044699"/>
                  </a:lnTo>
                  <a:lnTo>
                    <a:pt x="1043533" y="1850776"/>
                  </a:lnTo>
                  <a:lnTo>
                    <a:pt x="1044971" y="1725612"/>
                  </a:lnTo>
                  <a:lnTo>
                    <a:pt x="1042243" y="1614735"/>
                  </a:lnTo>
                  <a:lnTo>
                    <a:pt x="1035050" y="1463674"/>
                  </a:lnTo>
                  <a:lnTo>
                    <a:pt x="1044575" y="0"/>
                  </a:lnTo>
                  <a:close/>
                </a:path>
              </a:pathLst>
            </a:custGeom>
            <a:solidFill>
              <a:srgbClr val="696A6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532515" y="3147199"/>
              <a:ext cx="1045210" cy="2044700"/>
            </a:xfrm>
            <a:custGeom>
              <a:avLst/>
              <a:gdLst/>
              <a:ahLst/>
              <a:cxnLst/>
              <a:rect l="l" t="t" r="r" b="b"/>
              <a:pathLst>
                <a:path w="1045210" h="2044700">
                  <a:moveTo>
                    <a:pt x="3175" y="0"/>
                  </a:moveTo>
                  <a:lnTo>
                    <a:pt x="0" y="2044699"/>
                  </a:lnTo>
                  <a:lnTo>
                    <a:pt x="1038225" y="2044699"/>
                  </a:lnTo>
                  <a:lnTo>
                    <a:pt x="1043533" y="1850776"/>
                  </a:lnTo>
                  <a:lnTo>
                    <a:pt x="1044971" y="1725612"/>
                  </a:lnTo>
                  <a:lnTo>
                    <a:pt x="1042243" y="1614735"/>
                  </a:lnTo>
                  <a:lnTo>
                    <a:pt x="1035050" y="1463674"/>
                  </a:lnTo>
                  <a:lnTo>
                    <a:pt x="1044575" y="0"/>
                  </a:lnTo>
                  <a:lnTo>
                    <a:pt x="3175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588203" y="3155949"/>
              <a:ext cx="262255" cy="668020"/>
            </a:xfrm>
            <a:custGeom>
              <a:avLst/>
              <a:gdLst/>
              <a:ahLst/>
              <a:cxnLst/>
              <a:rect l="l" t="t" r="r" b="b"/>
              <a:pathLst>
                <a:path w="262254" h="668020">
                  <a:moveTo>
                    <a:pt x="261937" y="0"/>
                  </a:moveTo>
                  <a:lnTo>
                    <a:pt x="0" y="0"/>
                  </a:lnTo>
                  <a:lnTo>
                    <a:pt x="0" y="666750"/>
                  </a:lnTo>
                  <a:lnTo>
                    <a:pt x="1701" y="666750"/>
                  </a:lnTo>
                  <a:lnTo>
                    <a:pt x="1701" y="668020"/>
                  </a:lnTo>
                  <a:lnTo>
                    <a:pt x="260223" y="668020"/>
                  </a:lnTo>
                  <a:lnTo>
                    <a:pt x="260223" y="666750"/>
                  </a:lnTo>
                  <a:lnTo>
                    <a:pt x="261937" y="666750"/>
                  </a:lnTo>
                  <a:lnTo>
                    <a:pt x="261937" y="0"/>
                  </a:lnTo>
                  <a:close/>
                </a:path>
              </a:pathLst>
            </a:custGeom>
            <a:solidFill>
              <a:srgbClr val="6666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3" name="object 17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43515" y="2974162"/>
              <a:ext cx="2374900" cy="2772829"/>
            </a:xfrm>
            <a:prstGeom prst="rect">
              <a:avLst/>
            </a:prstGeom>
          </p:spPr>
        </p:pic>
        <p:sp>
          <p:nvSpPr>
            <p:cNvPr id="174" name="object 174"/>
            <p:cNvSpPr/>
            <p:nvPr/>
          </p:nvSpPr>
          <p:spPr>
            <a:xfrm>
              <a:off x="5589752" y="3154680"/>
              <a:ext cx="259079" cy="1270"/>
            </a:xfrm>
            <a:custGeom>
              <a:avLst/>
              <a:gdLst/>
              <a:ahLst/>
              <a:cxnLst/>
              <a:rect l="l" t="t" r="r" b="b"/>
              <a:pathLst>
                <a:path w="259079" h="1269">
                  <a:moveTo>
                    <a:pt x="0" y="1270"/>
                  </a:moveTo>
                  <a:lnTo>
                    <a:pt x="258828" y="1270"/>
                  </a:lnTo>
                  <a:lnTo>
                    <a:pt x="258828" y="0"/>
                  </a:ln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666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5" name="object 17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26303" y="3201962"/>
              <a:ext cx="198437" cy="130175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5588203" y="3356749"/>
              <a:ext cx="260350" cy="327025"/>
            </a:xfrm>
            <a:custGeom>
              <a:avLst/>
              <a:gdLst/>
              <a:ahLst/>
              <a:cxnLst/>
              <a:rect l="l" t="t" r="r" b="b"/>
              <a:pathLst>
                <a:path w="260350" h="327025">
                  <a:moveTo>
                    <a:pt x="4762" y="0"/>
                  </a:moveTo>
                  <a:lnTo>
                    <a:pt x="260350" y="0"/>
                  </a:lnTo>
                </a:path>
                <a:path w="260350" h="327025">
                  <a:moveTo>
                    <a:pt x="1587" y="100012"/>
                  </a:moveTo>
                  <a:lnTo>
                    <a:pt x="257175" y="100012"/>
                  </a:lnTo>
                </a:path>
                <a:path w="260350" h="327025">
                  <a:moveTo>
                    <a:pt x="3175" y="215899"/>
                  </a:moveTo>
                  <a:lnTo>
                    <a:pt x="258762" y="215899"/>
                  </a:lnTo>
                </a:path>
                <a:path w="260350" h="327025">
                  <a:moveTo>
                    <a:pt x="0" y="327024"/>
                  </a:moveTo>
                  <a:lnTo>
                    <a:pt x="255587" y="327024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" name="object 177"/>
          <p:cNvSpPr/>
          <p:nvPr/>
        </p:nvSpPr>
        <p:spPr>
          <a:xfrm>
            <a:off x="10649153" y="3772674"/>
            <a:ext cx="255904" cy="0"/>
          </a:xfrm>
          <a:custGeom>
            <a:avLst/>
            <a:gdLst/>
            <a:ahLst/>
            <a:cxnLst/>
            <a:rect l="l" t="t" r="r" b="b"/>
            <a:pathLst>
              <a:path w="255904">
                <a:moveTo>
                  <a:pt x="0" y="0"/>
                </a:moveTo>
                <a:lnTo>
                  <a:pt x="255587" y="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 txBox="1"/>
          <p:nvPr/>
        </p:nvSpPr>
        <p:spPr>
          <a:xfrm>
            <a:off x="5762631" y="498749"/>
            <a:ext cx="116649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25" dirty="0">
                <a:latin typeface="Arial"/>
                <a:cs typeface="Arial"/>
              </a:rPr>
              <a:t>Disyuntores</a:t>
            </a:r>
            <a:r>
              <a:rPr sz="1150" b="1" spc="-25" dirty="0">
                <a:latin typeface="Arial"/>
                <a:cs typeface="Arial"/>
              </a:rPr>
              <a:t> </a:t>
            </a:r>
            <a:r>
              <a:rPr sz="1150" b="1" spc="-15" dirty="0">
                <a:latin typeface="Arial"/>
                <a:cs typeface="Arial"/>
              </a:rPr>
              <a:t>WL</a:t>
            </a:r>
            <a:endParaRPr sz="1150">
              <a:latin typeface="Arial"/>
              <a:cs typeface="Arial"/>
            </a:endParaRPr>
          </a:p>
        </p:txBody>
      </p:sp>
      <p:sp>
        <p:nvSpPr>
          <p:cNvPr id="206" name="object 206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33</a:t>
            </a:fld>
            <a:endParaRPr spc="-75" dirty="0"/>
          </a:p>
        </p:txBody>
      </p:sp>
      <p:sp>
        <p:nvSpPr>
          <p:cNvPr id="179" name="object 179"/>
          <p:cNvSpPr txBox="1"/>
          <p:nvPr/>
        </p:nvSpPr>
        <p:spPr>
          <a:xfrm>
            <a:off x="7958461" y="488589"/>
            <a:ext cx="409003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4300"/>
              </a:lnSpc>
              <a:spcBef>
                <a:spcPts val="100"/>
              </a:spcBef>
            </a:pPr>
            <a:r>
              <a:rPr sz="1050" b="1" spc="30" dirty="0">
                <a:latin typeface="Arial"/>
                <a:cs typeface="Arial"/>
              </a:rPr>
              <a:t>Familia </a:t>
            </a:r>
            <a:r>
              <a:rPr sz="1050" b="1" spc="25" dirty="0">
                <a:latin typeface="Arial"/>
                <a:cs typeface="Arial"/>
              </a:rPr>
              <a:t>de </a:t>
            </a:r>
            <a:r>
              <a:rPr sz="1050" b="1" spc="20" dirty="0">
                <a:latin typeface="Arial"/>
                <a:cs typeface="Arial"/>
              </a:rPr>
              <a:t>disyuntores </a:t>
            </a:r>
            <a:r>
              <a:rPr sz="1050" b="1" spc="-15" dirty="0">
                <a:latin typeface="Arial"/>
                <a:cs typeface="Arial"/>
              </a:rPr>
              <a:t>WL </a:t>
            </a:r>
            <a:r>
              <a:rPr sz="1050" b="1" spc="25" dirty="0">
                <a:latin typeface="Arial"/>
                <a:cs typeface="Arial"/>
              </a:rPr>
              <a:t>de </a:t>
            </a:r>
            <a:r>
              <a:rPr sz="1050" b="1" spc="5" dirty="0">
                <a:latin typeface="Arial"/>
                <a:cs typeface="Arial"/>
              </a:rPr>
              <a:t>Siemens </a:t>
            </a:r>
            <a:r>
              <a:rPr sz="1050" dirty="0">
                <a:latin typeface="Lucida Sans Unicode"/>
                <a:cs typeface="Lucida Sans Unicode"/>
              </a:rPr>
              <a:t>ha </a:t>
            </a:r>
            <a:r>
              <a:rPr sz="1050" spc="-25" dirty="0">
                <a:latin typeface="Lucida Sans Unicode"/>
                <a:cs typeface="Lucida Sans Unicode"/>
              </a:rPr>
              <a:t>sido </a:t>
            </a:r>
            <a:r>
              <a:rPr sz="1050" spc="-15" dirty="0">
                <a:latin typeface="Lucida Sans Unicode"/>
                <a:cs typeface="Lucida Sans Unicode"/>
              </a:rPr>
              <a:t>diseñado </a:t>
            </a:r>
            <a:r>
              <a:rPr sz="1050" dirty="0">
                <a:latin typeface="Lucida Sans Unicode"/>
                <a:cs typeface="Lucida Sans Unicode"/>
              </a:rPr>
              <a:t>para </a:t>
            </a:r>
            <a:r>
              <a:rPr sz="1050" spc="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abordar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los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requisitos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cada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40" dirty="0">
                <a:latin typeface="Lucida Sans Unicode"/>
                <a:cs typeface="Lucida Sans Unicode"/>
              </a:rPr>
              <a:t>vez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más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exigentes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los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sistemas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 </a:t>
            </a:r>
            <a:r>
              <a:rPr sz="1050" spc="-32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distribución </a:t>
            </a:r>
            <a:r>
              <a:rPr sz="1050" spc="-5" dirty="0">
                <a:latin typeface="Lucida Sans Unicode"/>
                <a:cs typeface="Lucida Sans Unicode"/>
              </a:rPr>
              <a:t>de energía </a:t>
            </a:r>
            <a:r>
              <a:rPr sz="1050" spc="-15" dirty="0">
                <a:latin typeface="Lucida Sans Unicode"/>
                <a:cs typeface="Lucida Sans Unicode"/>
              </a:rPr>
              <a:t>eléctrica actuales </a:t>
            </a:r>
            <a:r>
              <a:rPr sz="1050" spc="5" dirty="0">
                <a:latin typeface="Lucida Sans Unicode"/>
                <a:cs typeface="Lucida Sans Unicode"/>
              </a:rPr>
              <a:t>e </a:t>
            </a:r>
            <a:r>
              <a:rPr sz="1050" spc="-10" dirty="0">
                <a:latin typeface="Lucida Sans Unicode"/>
                <a:cs typeface="Lucida Sans Unicode"/>
              </a:rPr>
              <a:t>incorpora </a:t>
            </a:r>
            <a:r>
              <a:rPr sz="1050" spc="-20" dirty="0">
                <a:latin typeface="Lucida Sans Unicode"/>
                <a:cs typeface="Lucida Sans Unicode"/>
              </a:rPr>
              <a:t>las </a:t>
            </a:r>
            <a:r>
              <a:rPr sz="1050" spc="-15" dirty="0">
                <a:latin typeface="Lucida Sans Unicode"/>
                <a:cs typeface="Lucida Sans Unicode"/>
              </a:rPr>
              <a:t> siguientes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características.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7958460" y="1382479"/>
            <a:ext cx="2722880" cy="1136015"/>
          </a:xfrm>
          <a:prstGeom prst="rect">
            <a:avLst/>
          </a:prstGeom>
        </p:spPr>
        <p:txBody>
          <a:bodyPr vert="horz" wrap="square" lIns="0" tIns="43180" rIns="0" bIns="0" rtlCol="0">
            <a:spAutoFit/>
          </a:bodyPr>
          <a:lstStyle/>
          <a:p>
            <a:pPr marL="105410" indent="-93345">
              <a:spcBef>
                <a:spcPts val="340"/>
              </a:spcBef>
              <a:buChar char="•"/>
              <a:tabLst>
                <a:tab pos="106045" algn="l"/>
              </a:tabLst>
            </a:pPr>
            <a:r>
              <a:rPr sz="1150" spc="-25" dirty="0">
                <a:latin typeface="Lucida Sans Unicode"/>
                <a:cs typeface="Lucida Sans Unicode"/>
              </a:rPr>
              <a:t>Alta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fiabilidad</a:t>
            </a:r>
            <a:endParaRPr sz="1150">
              <a:latin typeface="Lucida Sans Unicode"/>
              <a:cs typeface="Lucida Sans Unicode"/>
            </a:endParaRPr>
          </a:p>
          <a:p>
            <a:pPr marL="93345" indent="-81280">
              <a:spcBef>
                <a:spcPts val="210"/>
              </a:spcBef>
              <a:buChar char="•"/>
              <a:tabLst>
                <a:tab pos="93980" algn="l"/>
              </a:tabLst>
            </a:pPr>
            <a:r>
              <a:rPr sz="1000" spc="-15" dirty="0">
                <a:latin typeface="Lucida Sans Unicode"/>
                <a:cs typeface="Lucida Sans Unicode"/>
              </a:rPr>
              <a:t>Tamaño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compacto</a:t>
            </a:r>
            <a:endParaRPr sz="1000">
              <a:latin typeface="Lucida Sans Unicode"/>
              <a:cs typeface="Lucida Sans Unicode"/>
            </a:endParaRPr>
          </a:p>
          <a:p>
            <a:pPr marL="93345" indent="-81280">
              <a:spcBef>
                <a:spcPts val="240"/>
              </a:spcBef>
              <a:buChar char="•"/>
              <a:tabLst>
                <a:tab pos="93980" algn="l"/>
              </a:tabLst>
            </a:pPr>
            <a:r>
              <a:rPr sz="1000" spc="-20" dirty="0">
                <a:latin typeface="Lucida Sans Unicode"/>
                <a:cs typeface="Lucida Sans Unicode"/>
              </a:rPr>
              <a:t>Facilidad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uso</a:t>
            </a:r>
            <a:endParaRPr sz="1000">
              <a:latin typeface="Lucida Sans Unicode"/>
              <a:cs typeface="Lucida Sans Unicode"/>
            </a:endParaRPr>
          </a:p>
          <a:p>
            <a:pPr marL="100965" indent="-88900">
              <a:spcBef>
                <a:spcPts val="140"/>
              </a:spcBef>
              <a:buChar char="•"/>
              <a:tabLst>
                <a:tab pos="101600" algn="l"/>
              </a:tabLst>
            </a:pPr>
            <a:r>
              <a:rPr sz="1100" spc="-5" dirty="0">
                <a:latin typeface="Lucida Sans Unicode"/>
                <a:cs typeface="Lucida Sans Unicode"/>
              </a:rPr>
              <a:t>Modularidad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del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diseño</a:t>
            </a:r>
            <a:endParaRPr sz="1100">
              <a:latin typeface="Lucida Sans Unicode"/>
              <a:cs typeface="Lucida Sans Unicode"/>
            </a:endParaRPr>
          </a:p>
          <a:p>
            <a:pPr marL="88900" indent="-76835">
              <a:spcBef>
                <a:spcPts val="270"/>
              </a:spcBef>
              <a:buChar char="•"/>
              <a:tabLst>
                <a:tab pos="89535" algn="l"/>
              </a:tabLst>
            </a:pPr>
            <a:r>
              <a:rPr sz="950" spc="-25" dirty="0">
                <a:latin typeface="Lucida Sans Unicode"/>
                <a:cs typeface="Lucida Sans Unicode"/>
              </a:rPr>
              <a:t>Flexibilidad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las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comunicaciones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del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sistema</a:t>
            </a:r>
            <a:endParaRPr sz="950">
              <a:latin typeface="Lucida Sans Unicode"/>
              <a:cs typeface="Lucida Sans Unicode"/>
            </a:endParaRPr>
          </a:p>
          <a:p>
            <a:pPr marL="73025" indent="-60960">
              <a:spcBef>
                <a:spcPts val="500"/>
              </a:spcBef>
              <a:buChar char="•"/>
              <a:tabLst>
                <a:tab pos="73660" algn="l"/>
              </a:tabLst>
            </a:pPr>
            <a:r>
              <a:rPr sz="750" spc="-15" dirty="0">
                <a:latin typeface="Lucida Sans Unicode"/>
                <a:cs typeface="Lucida Sans Unicode"/>
              </a:rPr>
              <a:t>Características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orientadas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la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seguridad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8834759" y="2710636"/>
            <a:ext cx="892810" cy="2235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6040" algn="r">
              <a:spcBef>
                <a:spcPts val="100"/>
              </a:spcBef>
            </a:pPr>
            <a:r>
              <a:rPr sz="500" spc="-15" dirty="0">
                <a:latin typeface="Lucida Sans Unicode"/>
                <a:cs typeface="Lucida Sans Unicode"/>
              </a:rPr>
              <a:t>Dispositivo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bloqueo</a:t>
            </a:r>
            <a:endParaRPr sz="500">
              <a:latin typeface="Lucida Sans Unicode"/>
              <a:cs typeface="Lucida Sans Unicode"/>
            </a:endParaRPr>
          </a:p>
          <a:p>
            <a:pPr marR="5080" algn="r">
              <a:spcBef>
                <a:spcPts val="360"/>
              </a:spcBef>
            </a:pPr>
            <a:r>
              <a:rPr sz="500" spc="-5" dirty="0">
                <a:latin typeface="Lucida Sans Unicode"/>
                <a:cs typeface="Lucida Sans Unicode"/>
              </a:rPr>
              <a:t>”cerradura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ABIERTA”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(opción)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10008468" y="2696120"/>
            <a:ext cx="1414780" cy="24320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500" dirty="0">
                <a:latin typeface="Lucida Sans Unicode"/>
                <a:cs typeface="Lucida Sans Unicode"/>
              </a:rPr>
              <a:t>Interruptor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desconexión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del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motor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(opción)</a:t>
            </a:r>
            <a:endParaRPr sz="500">
              <a:latin typeface="Lucida Sans Unicode"/>
              <a:cs typeface="Lucida Sans Unicode"/>
            </a:endParaRPr>
          </a:p>
          <a:p>
            <a:pPr marL="635" algn="ctr">
              <a:spcBef>
                <a:spcPts val="160"/>
              </a:spcBef>
            </a:pPr>
            <a:r>
              <a:rPr sz="700" spc="-10" dirty="0">
                <a:latin typeface="Lucida Sans Unicode"/>
                <a:cs typeface="Lucida Sans Unicode"/>
              </a:rPr>
              <a:t>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“Cerrado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Eléctrico”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(opción)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10608076" y="3206520"/>
            <a:ext cx="320040" cy="743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9695">
              <a:spcBef>
                <a:spcPts val="100"/>
              </a:spcBef>
            </a:pPr>
            <a:r>
              <a:rPr sz="300" baseline="27777" dirty="0">
                <a:latin typeface="Lucida Sans Unicode"/>
                <a:cs typeface="Lucida Sans Unicode"/>
              </a:rPr>
              <a:t>UL         </a:t>
            </a:r>
            <a:r>
              <a:rPr sz="300" spc="7" baseline="27777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SA</a:t>
            </a:r>
            <a:endParaRPr sz="300">
              <a:latin typeface="Lucida Sans Unicode"/>
              <a:cs typeface="Lucida Sans Unicode"/>
            </a:endParaRPr>
          </a:p>
          <a:p>
            <a:pPr marL="88900">
              <a:spcBef>
                <a:spcPts val="35"/>
              </a:spcBef>
            </a:pPr>
            <a:r>
              <a:rPr sz="100" spc="-5" dirty="0">
                <a:latin typeface="Lucida Sans Unicode"/>
                <a:cs typeface="Lucida Sans Unicode"/>
              </a:rPr>
              <a:t>LISTADO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7920414" y="3235418"/>
            <a:ext cx="711200" cy="39624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750" spc="-15" dirty="0">
                <a:latin typeface="Lucida Sans Unicode"/>
                <a:cs typeface="Lucida Sans Unicode"/>
              </a:rPr>
              <a:t>Cortacircuitos</a:t>
            </a:r>
            <a:endParaRPr sz="750">
              <a:latin typeface="Lucida Sans Unicode"/>
              <a:cs typeface="Lucida Sans Unicode"/>
            </a:endParaRPr>
          </a:p>
          <a:p>
            <a:pPr algn="ctr">
              <a:spcBef>
                <a:spcPts val="110"/>
              </a:spcBef>
            </a:pPr>
            <a:r>
              <a:rPr sz="700" spc="5" dirty="0">
                <a:latin typeface="Lucida Sans Unicode"/>
                <a:cs typeface="Lucida Sans Unicode"/>
              </a:rPr>
              <a:t>ABRIR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CERRADO</a:t>
            </a:r>
            <a:endParaRPr sz="700">
              <a:latin typeface="Lucida Sans Unicode"/>
              <a:cs typeface="Lucida Sans Unicode"/>
            </a:endParaRPr>
          </a:p>
          <a:p>
            <a:pPr marL="29845" algn="ctr">
              <a:spcBef>
                <a:spcPts val="170"/>
              </a:spcBef>
            </a:pPr>
            <a:r>
              <a:rPr sz="650" spc="-5" dirty="0">
                <a:latin typeface="Lucida Sans Unicode"/>
                <a:cs typeface="Lucida Sans Unicode"/>
              </a:rPr>
              <a:t>Indicador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9088645" y="3335715"/>
            <a:ext cx="468630" cy="156453"/>
          </a:xfrm>
          <a:prstGeom prst="rect">
            <a:avLst/>
          </a:prstGeom>
        </p:spPr>
        <p:txBody>
          <a:bodyPr vert="horz" wrap="square" lIns="0" tIns="30480" rIns="0" bIns="0" rtlCol="0">
            <a:spAutoFit/>
          </a:bodyPr>
          <a:lstStyle/>
          <a:p>
            <a:pPr marL="299720">
              <a:spcBef>
                <a:spcPts val="240"/>
              </a:spcBef>
            </a:pPr>
            <a:r>
              <a:rPr sz="2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integrado</a:t>
            </a:r>
            <a:endParaRPr sz="250">
              <a:latin typeface="Lucida Sans Unicode"/>
              <a:cs typeface="Lucida Sans Unicode"/>
            </a:endParaRPr>
          </a:p>
          <a:p>
            <a:pPr marL="12700">
              <a:spcBef>
                <a:spcPts val="225"/>
              </a:spcBef>
            </a:pPr>
            <a:r>
              <a:rPr sz="400" spc="-10" dirty="0">
                <a:solidFill>
                  <a:srgbClr val="B8B9BB"/>
                </a:solidFill>
                <a:latin typeface="Lucida Sans Unicode"/>
                <a:cs typeface="Lucida Sans Unicode"/>
              </a:rPr>
              <a:t>Cubículo</a:t>
            </a:r>
            <a:r>
              <a:rPr sz="400" dirty="0">
                <a:solidFill>
                  <a:srgbClr val="FFFFFF"/>
                </a:solidFill>
                <a:latin typeface="Lucida Sans Unicode"/>
                <a:cs typeface="Lucida Sans Unicode"/>
              </a:rPr>
              <a:t>AUTOBÚS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8994183" y="3541692"/>
            <a:ext cx="40513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INTERRUPTOR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DISPARADO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                       </a:t>
            </a:r>
            <a:r>
              <a:rPr sz="1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FUSIBLE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DISPARADO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9161671" y="3589055"/>
            <a:ext cx="8699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REINICIAR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9758571" y="3840936"/>
            <a:ext cx="654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ABIERTO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9942173" y="3442474"/>
            <a:ext cx="439420" cy="421269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98755">
              <a:spcBef>
                <a:spcPts val="225"/>
              </a:spcBef>
            </a:pPr>
            <a:r>
              <a:rPr sz="375" spc="-15" baseline="11111" dirty="0">
                <a:solidFill>
                  <a:srgbClr val="FFFFFF"/>
                </a:solidFill>
                <a:latin typeface="Lucida Sans Unicode"/>
                <a:cs typeface="Lucida Sans Unicode"/>
              </a:rPr>
              <a:t>AUTO</a:t>
            </a:r>
            <a:r>
              <a:rPr sz="375" spc="104" baseline="11111" dirty="0">
                <a:solidFill>
                  <a:srgbClr val="FFFFFF"/>
                </a:solidFill>
                <a:latin typeface="Lucida Sans Unicode"/>
                <a:cs typeface="Lucida Sans Unicode"/>
              </a:rPr>
              <a:t>  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endParaRPr sz="100">
              <a:latin typeface="Lucida Sans Unicode"/>
              <a:cs typeface="Lucida Sans Unicode"/>
            </a:endParaRPr>
          </a:p>
          <a:p>
            <a:pPr marL="220979">
              <a:spcBef>
                <a:spcPts val="175"/>
              </a:spcBef>
            </a:pPr>
            <a:r>
              <a:rPr sz="35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MOTOR</a:t>
            </a:r>
            <a:endParaRPr sz="3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5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400">
              <a:latin typeface="Lucida Sans Unicode"/>
              <a:cs typeface="Lucida Sans Unicode"/>
            </a:endParaRPr>
          </a:p>
          <a:p>
            <a:pPr marL="25400">
              <a:spcBef>
                <a:spcPts val="5"/>
              </a:spcBef>
            </a:pPr>
            <a:r>
              <a:rPr sz="8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OK</a:t>
            </a:r>
            <a:r>
              <a:rPr sz="800" spc="7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200" spc="-10" dirty="0">
                <a:latin typeface="Lucida Sans Unicode"/>
                <a:cs typeface="Lucida Sans Unicode"/>
              </a:rPr>
              <a:t>CARGADO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11113051" y="3802836"/>
            <a:ext cx="1026794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latin typeface="Lucida Sans Unicode"/>
                <a:cs typeface="Lucida Sans Unicode"/>
              </a:rPr>
              <a:t>Indicador</a:t>
            </a:r>
            <a:r>
              <a:rPr sz="500" spc="-3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energía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almacenada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7479785" y="3929826"/>
            <a:ext cx="1139825" cy="5565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4455">
              <a:spcBef>
                <a:spcPts val="100"/>
              </a:spcBef>
            </a:pPr>
            <a:r>
              <a:rPr sz="600" spc="-5" dirty="0">
                <a:latin typeface="Lucida Sans Unicode"/>
                <a:cs typeface="Lucida Sans Unicode"/>
              </a:rPr>
              <a:t>Indicador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listo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dirty="0">
                <a:latin typeface="Lucida Sans Unicode"/>
                <a:cs typeface="Lucida Sans Unicode"/>
              </a:rPr>
              <a:t>para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cerrar</a:t>
            </a:r>
            <a:endParaRPr sz="600">
              <a:latin typeface="Lucida Sans Unicode"/>
              <a:cs typeface="Lucida Sans Unicode"/>
            </a:endParaRPr>
          </a:p>
          <a:p>
            <a:pPr>
              <a:spcBef>
                <a:spcPts val="60"/>
              </a:spcBef>
            </a:pPr>
            <a:endParaRPr sz="500">
              <a:latin typeface="Lucida Sans Unicode"/>
              <a:cs typeface="Lucida Sans Unicode"/>
            </a:endParaRPr>
          </a:p>
          <a:p>
            <a:pPr marR="8255" algn="ctr"/>
            <a:r>
              <a:rPr sz="750" spc="5" dirty="0">
                <a:latin typeface="Lucida Sans Unicode"/>
                <a:cs typeface="Lucida Sans Unicode"/>
              </a:rPr>
              <a:t>Botón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“ABRIR”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o</a:t>
            </a:r>
            <a:endParaRPr sz="750">
              <a:latin typeface="Lucida Sans Unicode"/>
              <a:cs typeface="Lucida Sans Unicode"/>
            </a:endParaRPr>
          </a:p>
          <a:p>
            <a:pPr marL="10795" algn="ctr">
              <a:spcBef>
                <a:spcPts val="210"/>
              </a:spcBef>
            </a:pPr>
            <a:r>
              <a:rPr sz="600" spc="-5" dirty="0">
                <a:latin typeface="Lucida Sans Unicode"/>
                <a:cs typeface="Lucida Sans Unicode"/>
              </a:rPr>
              <a:t>“ABIERTO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dirty="0">
                <a:latin typeface="Lucida Sans Unicode"/>
                <a:cs typeface="Lucida Sans Unicode"/>
              </a:rPr>
              <a:t>EMERGENCIA”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spcBef>
                <a:spcPts val="90"/>
              </a:spcBef>
            </a:pPr>
            <a:r>
              <a:rPr sz="750" spc="5" dirty="0">
                <a:latin typeface="Lucida Sans Unicode"/>
                <a:cs typeface="Lucida Sans Unicode"/>
              </a:rPr>
              <a:t>Botón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seta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(opción)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9688720" y="3899674"/>
            <a:ext cx="62992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CONTACTOS</a:t>
            </a:r>
            <a:r>
              <a:rPr sz="250" spc="65" dirty="0">
                <a:solidFill>
                  <a:srgbClr val="FFFFFF"/>
                </a:solidFill>
                <a:latin typeface="Lucida Sans Unicode"/>
                <a:cs typeface="Lucida Sans Unicode"/>
              </a:rPr>
              <a:t>    </a:t>
            </a:r>
            <a:r>
              <a:rPr sz="3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LISTO</a:t>
            </a:r>
            <a:r>
              <a:rPr sz="300" spc="85" dirty="0">
                <a:solidFill>
                  <a:srgbClr val="FFFFFF"/>
                </a:solidFill>
                <a:latin typeface="Lucida Sans Unicode"/>
                <a:cs typeface="Lucida Sans Unicode"/>
              </a:rPr>
              <a:t>     </a:t>
            </a:r>
            <a:r>
              <a:rPr sz="2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PRIMAVERA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1113052" y="4088575"/>
            <a:ext cx="74104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5" dirty="0">
                <a:latin typeface="Lucida Sans Unicode"/>
                <a:cs typeface="Lucida Sans Unicode"/>
              </a:rPr>
              <a:t>Botón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“CERRAR”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9737934" y="4277501"/>
            <a:ext cx="568325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200" dirty="0">
                <a:solidFill>
                  <a:srgbClr val="FFFFFF"/>
                </a:solidFill>
                <a:latin typeface="Lucida Sans Unicode"/>
                <a:cs typeface="Lucida Sans Unicode"/>
              </a:rPr>
              <a:t>ABIERTO          </a:t>
            </a:r>
            <a:r>
              <a:rPr sz="200" spc="2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300" dirty="0">
                <a:solidFill>
                  <a:srgbClr val="FFFFFF"/>
                </a:solidFill>
                <a:latin typeface="Lucida Sans Unicode"/>
                <a:cs typeface="Lucida Sans Unicode"/>
              </a:rPr>
              <a:t>EMPUJAR     </a:t>
            </a:r>
            <a:r>
              <a:rPr sz="300" spc="3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3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CERCA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9043670" y="3840936"/>
            <a:ext cx="445770" cy="10140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5715">
              <a:tabLst>
                <a:tab pos="436245" algn="l"/>
              </a:tabLst>
            </a:pPr>
            <a:r>
              <a:rPr sz="10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	</a:t>
            </a: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290830">
              <a:spcBef>
                <a:spcPts val="80"/>
              </a:spcBef>
            </a:pPr>
            <a:r>
              <a:rPr sz="300" b="1" spc="-5" dirty="0">
                <a:solidFill>
                  <a:srgbClr val="FFFFFF"/>
                </a:solidFill>
                <a:latin typeface="Arial"/>
                <a:cs typeface="Arial"/>
              </a:rPr>
              <a:t>ETU745</a:t>
            </a:r>
            <a:endParaRPr sz="300">
              <a:latin typeface="Arial"/>
              <a:cs typeface="Arial"/>
            </a:endParaRPr>
          </a:p>
          <a:p>
            <a:pPr marL="327025">
              <a:spcBef>
                <a:spcPts val="265"/>
              </a:spcBef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APAGADO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EN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spcBef>
                <a:spcPts val="5"/>
              </a:spcBef>
            </a:pPr>
            <a:endParaRPr sz="100">
              <a:latin typeface="Lucida Sans Unicode"/>
              <a:cs typeface="Lucida Sans Unicode"/>
            </a:endParaRPr>
          </a:p>
          <a:p>
            <a:pPr marL="74295">
              <a:lnSpc>
                <a:spcPts val="105"/>
              </a:lnSpc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Tapón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calificación</a:t>
            </a:r>
            <a:endParaRPr sz="100">
              <a:latin typeface="Lucida Sans Unicode"/>
              <a:cs typeface="Lucida Sans Unicode"/>
            </a:endParaRPr>
          </a:p>
          <a:p>
            <a:pPr marR="112395" algn="r">
              <a:lnSpc>
                <a:spcPts val="165"/>
              </a:lnSpc>
            </a:pPr>
            <a:r>
              <a:rPr sz="150" spc="-35" dirty="0">
                <a:solidFill>
                  <a:srgbClr val="FFFFFF"/>
                </a:solidFill>
                <a:latin typeface="Lucida Sans Unicode"/>
                <a:cs typeface="Lucida Sans Unicode"/>
              </a:rPr>
              <a:t>=</a:t>
            </a:r>
            <a:endParaRPr sz="150">
              <a:latin typeface="Lucida Sans Unicode"/>
              <a:cs typeface="Lucida Sans Unicode"/>
            </a:endParaRPr>
          </a:p>
          <a:p>
            <a:pPr>
              <a:spcBef>
                <a:spcPts val="60"/>
              </a:spcBef>
            </a:pPr>
            <a:endParaRPr sz="250">
              <a:latin typeface="Lucida Sans Unicode"/>
              <a:cs typeface="Lucida Sans Unicode"/>
            </a:endParaRPr>
          </a:p>
          <a:p>
            <a:pPr marR="120650" algn="r">
              <a:lnSpc>
                <a:spcPts val="165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</a:t>
            </a:r>
            <a:endParaRPr sz="150">
              <a:latin typeface="Lucida Sans Unicode"/>
              <a:cs typeface="Lucida Sans Unicode"/>
            </a:endParaRPr>
          </a:p>
          <a:p>
            <a:pPr marR="120650" algn="r">
              <a:lnSpc>
                <a:spcPts val="155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</a:t>
            </a:r>
            <a:endParaRPr sz="150">
              <a:latin typeface="Lucida Sans Unicode"/>
              <a:cs typeface="Lucida Sans Unicode"/>
            </a:endParaRPr>
          </a:p>
          <a:p>
            <a:pPr marR="120650" algn="r">
              <a:lnSpc>
                <a:spcPts val="160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</a:t>
            </a:r>
            <a:endParaRPr sz="150">
              <a:latin typeface="Lucida Sans Unicode"/>
              <a:cs typeface="Lucida Sans Unicode"/>
            </a:endParaRPr>
          </a:p>
          <a:p>
            <a:pPr marR="120650" algn="r">
              <a:lnSpc>
                <a:spcPts val="155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</a:t>
            </a:r>
            <a:endParaRPr sz="150">
              <a:latin typeface="Lucida Sans Unicode"/>
              <a:cs typeface="Lucida Sans Unicode"/>
            </a:endParaRPr>
          </a:p>
          <a:p>
            <a:pPr marR="120650" algn="r">
              <a:lnSpc>
                <a:spcPts val="165"/>
              </a:lnSpc>
            </a:pPr>
            <a:r>
              <a:rPr sz="15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1</a:t>
            </a:r>
            <a:endParaRPr sz="1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20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</a:pPr>
            <a:endParaRPr sz="250">
              <a:latin typeface="Lucida Sans Unicode"/>
              <a:cs typeface="Lucida Sans Unicode"/>
            </a:endParaRPr>
          </a:p>
          <a:p>
            <a:pPr marL="40640">
              <a:spcBef>
                <a:spcPts val="5"/>
              </a:spcBef>
            </a:pP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SI</a:t>
            </a:r>
            <a:endParaRPr sz="150">
              <a:latin typeface="Lucida Sans Unicode"/>
              <a:cs typeface="Lucida Sans Unicode"/>
            </a:endParaRPr>
          </a:p>
          <a:p>
            <a:pPr marL="52705">
              <a:spcBef>
                <a:spcPts val="175"/>
              </a:spcBef>
            </a:pP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gramo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11113052" y="4309238"/>
            <a:ext cx="1021715" cy="279564"/>
          </a:xfrm>
          <a:prstGeom prst="rect">
            <a:avLst/>
          </a:prstGeom>
        </p:spPr>
        <p:txBody>
          <a:bodyPr vert="horz" wrap="square" lIns="0" tIns="45720" rIns="0" bIns="0" rtlCol="0">
            <a:spAutoFit/>
          </a:bodyPr>
          <a:lstStyle/>
          <a:p>
            <a:pPr marL="136525">
              <a:spcBef>
                <a:spcPts val="360"/>
              </a:spcBef>
            </a:pPr>
            <a:r>
              <a:rPr sz="750" spc="-10" dirty="0">
                <a:latin typeface="Lucida Sans Unicode"/>
                <a:cs typeface="Lucida Sans Unicode"/>
              </a:rPr>
              <a:t>Candado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capaz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210"/>
              </a:spcBef>
            </a:pPr>
            <a:r>
              <a:rPr sz="600" dirty="0">
                <a:latin typeface="Lucida Sans Unicode"/>
                <a:cs typeface="Lucida Sans Unicode"/>
              </a:rPr>
              <a:t>Palanca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carga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resorte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1113051" y="4752907"/>
            <a:ext cx="1065530" cy="244939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550" spc="-5" dirty="0">
                <a:latin typeface="Lucida Sans Unicode"/>
                <a:cs typeface="Lucida Sans Unicode"/>
              </a:rPr>
              <a:t>Operaciones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25" dirty="0">
                <a:latin typeface="Lucida Sans Unicode"/>
                <a:cs typeface="Lucida Sans Unicode"/>
              </a:rPr>
              <a:t>hacer-</a:t>
            </a:r>
            <a:r>
              <a:rPr sz="550" spc="-5" dirty="0">
                <a:latin typeface="Lucida Sans Unicode"/>
                <a:cs typeface="Lucida Sans Unicode"/>
              </a:rPr>
              <a:t>deshacer</a:t>
            </a:r>
            <a:endParaRPr sz="550">
              <a:latin typeface="Lucida Sans Unicode"/>
              <a:cs typeface="Lucida Sans Unicode"/>
            </a:endParaRPr>
          </a:p>
          <a:p>
            <a:pPr marR="6985" algn="ctr">
              <a:spcBef>
                <a:spcPts val="200"/>
              </a:spcBef>
            </a:pPr>
            <a:r>
              <a:rPr sz="650" spc="-10" dirty="0">
                <a:latin typeface="Lucida Sans Unicode"/>
                <a:cs typeface="Lucida Sans Unicode"/>
              </a:rPr>
              <a:t>Contador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(opción)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8274279" y="4863289"/>
            <a:ext cx="410209" cy="66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350" spc="-5" dirty="0">
                <a:latin typeface="Lucida Sans Unicode"/>
                <a:cs typeface="Lucida Sans Unicode"/>
              </a:rPr>
              <a:t>Unidad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de</a:t>
            </a:r>
            <a:r>
              <a:rPr sz="350" spc="-20" dirty="0">
                <a:latin typeface="Lucida Sans Unicode"/>
                <a:cs typeface="Lucida Sans Unicode"/>
              </a:rPr>
              <a:t> </a:t>
            </a:r>
            <a:r>
              <a:rPr sz="350" spc="-5" dirty="0">
                <a:latin typeface="Lucida Sans Unicode"/>
                <a:cs typeface="Lucida Sans Unicode"/>
              </a:rPr>
              <a:t>disparo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10699958" y="4866464"/>
            <a:ext cx="121920" cy="58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300" spc="-20" dirty="0">
                <a:solidFill>
                  <a:srgbClr val="FFFFFF"/>
                </a:solidFill>
                <a:latin typeface="Lucida Sans Unicode"/>
                <a:cs typeface="Lucida Sans Unicode"/>
              </a:rPr>
              <a:t>99993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9991934" y="4701896"/>
            <a:ext cx="297815" cy="2882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8260">
              <a:spcBef>
                <a:spcPts val="100"/>
              </a:spcBef>
            </a:pPr>
            <a:r>
              <a:rPr sz="250" spc="-15" dirty="0">
                <a:solidFill>
                  <a:srgbClr val="6D7072"/>
                </a:solidFill>
                <a:latin typeface="Lucida Sans Unicode"/>
                <a:cs typeface="Lucida Sans Unicode"/>
              </a:rPr>
              <a:t>! </a:t>
            </a:r>
            <a:r>
              <a:rPr sz="400" b="1" spc="-15" dirty="0">
                <a:solidFill>
                  <a:srgbClr val="FFFFFF"/>
                </a:solidFill>
                <a:latin typeface="Arial"/>
                <a:cs typeface="Arial"/>
              </a:rPr>
              <a:t>PELIGRO</a:t>
            </a:r>
            <a:endParaRPr sz="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00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250" spc="-15" dirty="0">
                <a:latin typeface="Lucida Sans Unicode"/>
                <a:cs typeface="Lucida Sans Unicode"/>
              </a:rPr>
              <a:t>! </a:t>
            </a:r>
            <a:r>
              <a:rPr sz="300" b="1" spc="-10" dirty="0">
                <a:latin typeface="Arial"/>
                <a:cs typeface="Arial"/>
              </a:rPr>
              <a:t>ADVERTENCIA</a:t>
            </a:r>
            <a:endParaRPr sz="30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7564418" y="5176602"/>
            <a:ext cx="1039494" cy="27622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43180">
              <a:spcBef>
                <a:spcPts val="280"/>
              </a:spcBef>
            </a:pPr>
            <a:r>
              <a:rPr sz="700" spc="-10" dirty="0">
                <a:latin typeface="Lucida Sans Unicode"/>
                <a:cs typeface="Lucida Sans Unicode"/>
              </a:rPr>
              <a:t>Liberación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mecánica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170"/>
              </a:spcBef>
            </a:pPr>
            <a:r>
              <a:rPr sz="650" spc="-20" dirty="0">
                <a:latin typeface="Lucida Sans Unicode"/>
                <a:cs typeface="Lucida Sans Unicode"/>
              </a:rPr>
              <a:t>Asa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estantería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(opción)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8962715" y="5223651"/>
            <a:ext cx="1943735" cy="2128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R="558800" algn="ctr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CONECTAR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R="546735" algn="ctr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PRUEBA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R="522605" algn="ctr">
              <a:spcBef>
                <a:spcPts val="85"/>
              </a:spcBef>
            </a:pP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DESCONOCIDO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7321580" y="5562276"/>
            <a:ext cx="3469640" cy="302260"/>
          </a:xfrm>
          <a:prstGeom prst="rect">
            <a:avLst/>
          </a:prstGeom>
        </p:spPr>
        <p:txBody>
          <a:bodyPr vert="horz" wrap="square" lIns="0" tIns="56515" rIns="0" bIns="0" rtlCol="0">
            <a:spAutoFit/>
          </a:bodyPr>
          <a:lstStyle/>
          <a:p>
            <a:pPr marL="12700">
              <a:spcBef>
                <a:spcPts val="445"/>
              </a:spcBef>
            </a:pPr>
            <a:r>
              <a:rPr sz="500" dirty="0">
                <a:latin typeface="Lucida Sans Unicode"/>
                <a:cs typeface="Lucida Sans Unicode"/>
              </a:rPr>
              <a:t>Bloqueo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manija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estantería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(opción)</a:t>
            </a:r>
            <a:endParaRPr sz="500">
              <a:latin typeface="Lucida Sans Unicode"/>
              <a:cs typeface="Lucida Sans Unicode"/>
            </a:endParaRPr>
          </a:p>
          <a:p>
            <a:pPr marL="1560830">
              <a:spcBef>
                <a:spcPts val="450"/>
              </a:spcBef>
            </a:pPr>
            <a:r>
              <a:rPr sz="650" spc="-5" dirty="0">
                <a:latin typeface="Lucida Sans Unicode"/>
                <a:cs typeface="Lucida Sans Unicode"/>
              </a:rPr>
              <a:t>Manija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Indicador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posición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Manija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inserción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7958460" y="6097523"/>
            <a:ext cx="4307840" cy="27660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35890">
              <a:lnSpc>
                <a:spcPct val="126299"/>
              </a:lnSpc>
              <a:spcBef>
                <a:spcPts val="100"/>
              </a:spcBef>
            </a:pPr>
            <a:r>
              <a:rPr sz="950" spc="-20" dirty="0">
                <a:latin typeface="Lucida Sans Unicode"/>
                <a:cs typeface="Lucida Sans Unicode"/>
              </a:rPr>
              <a:t>Los </a:t>
            </a:r>
            <a:r>
              <a:rPr sz="950" spc="-15" dirty="0">
                <a:latin typeface="Lucida Sans Unicode"/>
                <a:cs typeface="Lucida Sans Unicode"/>
              </a:rPr>
              <a:t>disyuntores </a:t>
            </a:r>
            <a:r>
              <a:rPr sz="950" spc="-20" dirty="0">
                <a:latin typeface="Lucida Sans Unicode"/>
                <a:cs typeface="Lucida Sans Unicode"/>
              </a:rPr>
              <a:t>discutidos </a:t>
            </a:r>
            <a:r>
              <a:rPr sz="950" spc="-10" dirty="0">
                <a:latin typeface="Lucida Sans Unicode"/>
                <a:cs typeface="Lucida Sans Unicode"/>
              </a:rPr>
              <a:t>hasta </a:t>
            </a:r>
            <a:r>
              <a:rPr sz="950" dirty="0">
                <a:latin typeface="Lucida Sans Unicode"/>
                <a:cs typeface="Lucida Sans Unicode"/>
              </a:rPr>
              <a:t>ahora en </a:t>
            </a:r>
            <a:r>
              <a:rPr sz="950" spc="-10" dirty="0">
                <a:latin typeface="Lucida Sans Unicode"/>
                <a:cs typeface="Lucida Sans Unicode"/>
              </a:rPr>
              <a:t>este </a:t>
            </a:r>
            <a:r>
              <a:rPr sz="950" spc="-15" dirty="0">
                <a:latin typeface="Lucida Sans Unicode"/>
                <a:cs typeface="Lucida Sans Unicode"/>
              </a:rPr>
              <a:t>curso son disyuntores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9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caja </a:t>
            </a:r>
            <a:r>
              <a:rPr sz="950" spc="-10" dirty="0">
                <a:latin typeface="Lucida Sans Unicode"/>
                <a:cs typeface="Lucida Sans Unicode"/>
              </a:rPr>
              <a:t>moldeada </a:t>
            </a:r>
            <a:r>
              <a:rPr sz="950" spc="-5" dirty="0">
                <a:latin typeface="Lucida Sans Unicode"/>
                <a:cs typeface="Lucida Sans Unicode"/>
              </a:rPr>
              <a:t>que </a:t>
            </a:r>
            <a:r>
              <a:rPr sz="950" spc="-15" dirty="0">
                <a:latin typeface="Lucida Sans Unicode"/>
                <a:cs typeface="Lucida Sans Unicode"/>
              </a:rPr>
              <a:t>cumplen con la </a:t>
            </a:r>
            <a:r>
              <a:rPr sz="950" spc="-20" dirty="0">
                <a:latin typeface="Lucida Sans Unicode"/>
                <a:cs typeface="Lucida Sans Unicode"/>
              </a:rPr>
              <a:t>especificación </a:t>
            </a:r>
            <a:r>
              <a:rPr sz="950" spc="10" dirty="0">
                <a:latin typeface="Lucida Sans Unicode"/>
                <a:cs typeface="Lucida Sans Unicode"/>
              </a:rPr>
              <a:t>UL </a:t>
            </a:r>
            <a:r>
              <a:rPr sz="950" spc="-55" dirty="0">
                <a:latin typeface="Lucida Sans Unicode"/>
                <a:cs typeface="Lucida Sans Unicode"/>
              </a:rPr>
              <a:t>489. </a:t>
            </a:r>
            <a:r>
              <a:rPr sz="950" spc="-5" dirty="0">
                <a:latin typeface="Lucida Sans Unicode"/>
                <a:cs typeface="Lucida Sans Unicode"/>
              </a:rPr>
              <a:t>Esta </a:t>
            </a:r>
            <a:r>
              <a:rPr sz="9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especificación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también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cubre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una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categoría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interruptor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automático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9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caja </a:t>
            </a:r>
            <a:r>
              <a:rPr sz="950" spc="-10" dirty="0">
                <a:latin typeface="Lucida Sans Unicode"/>
                <a:cs typeface="Lucida Sans Unicode"/>
              </a:rPr>
              <a:t>moldeada </a:t>
            </a:r>
            <a:r>
              <a:rPr sz="950" spc="-5" dirty="0">
                <a:latin typeface="Lucida Sans Unicode"/>
                <a:cs typeface="Lucida Sans Unicode"/>
              </a:rPr>
              <a:t>comúnmente </a:t>
            </a:r>
            <a:r>
              <a:rPr sz="950" spc="-15" dirty="0">
                <a:latin typeface="Lucida Sans Unicode"/>
                <a:cs typeface="Lucida Sans Unicode"/>
              </a:rPr>
              <a:t>conocida </a:t>
            </a:r>
            <a:r>
              <a:rPr sz="950" spc="15" dirty="0">
                <a:latin typeface="Lucida Sans Unicode"/>
                <a:cs typeface="Lucida Sans Unicode"/>
              </a:rPr>
              <a:t>como</a:t>
            </a:r>
            <a:r>
              <a:rPr sz="950" b="1" spc="15" dirty="0">
                <a:latin typeface="Arial"/>
                <a:cs typeface="Arial"/>
              </a:rPr>
              <a:t>disyuntor </a:t>
            </a:r>
            <a:r>
              <a:rPr sz="950" b="1" spc="25" dirty="0">
                <a:latin typeface="Arial"/>
                <a:cs typeface="Arial"/>
              </a:rPr>
              <a:t>de </a:t>
            </a:r>
            <a:r>
              <a:rPr sz="950" b="1" spc="15" dirty="0">
                <a:latin typeface="Arial"/>
                <a:cs typeface="Arial"/>
              </a:rPr>
              <a:t>caja </a:t>
            </a:r>
            <a:r>
              <a:rPr sz="950" b="1" spc="20" dirty="0">
                <a:latin typeface="Arial"/>
                <a:cs typeface="Arial"/>
              </a:rPr>
              <a:t>aislada </a:t>
            </a:r>
            <a:r>
              <a:rPr sz="950" b="1" spc="25" dirty="0">
                <a:latin typeface="Arial"/>
                <a:cs typeface="Arial"/>
              </a:rPr>
              <a:t> </a:t>
            </a:r>
            <a:r>
              <a:rPr sz="950" b="1" spc="-20" dirty="0">
                <a:latin typeface="Arial"/>
                <a:cs typeface="Arial"/>
              </a:rPr>
              <a:t>(ICCB)</a:t>
            </a:r>
            <a:r>
              <a:rPr sz="950" spc="-20" dirty="0">
                <a:latin typeface="Lucida Sans Unicode"/>
                <a:cs typeface="Lucida Sans Unicode"/>
              </a:rPr>
              <a:t>. Los </a:t>
            </a:r>
            <a:r>
              <a:rPr sz="950" dirty="0">
                <a:latin typeface="Lucida Sans Unicode"/>
                <a:cs typeface="Lucida Sans Unicode"/>
              </a:rPr>
              <a:t>ICCB </a:t>
            </a:r>
            <a:r>
              <a:rPr sz="950" spc="-15" dirty="0">
                <a:latin typeface="Lucida Sans Unicode"/>
                <a:cs typeface="Lucida Sans Unicode"/>
              </a:rPr>
              <a:t>se </a:t>
            </a:r>
            <a:r>
              <a:rPr sz="950" spc="-25" dirty="0">
                <a:latin typeface="Lucida Sans Unicode"/>
                <a:cs typeface="Lucida Sans Unicode"/>
              </a:rPr>
              <a:t>utilizan </a:t>
            </a:r>
            <a:r>
              <a:rPr sz="950" spc="-5" dirty="0">
                <a:latin typeface="Lucida Sans Unicode"/>
                <a:cs typeface="Lucida Sans Unicode"/>
              </a:rPr>
              <a:t>generalmente </a:t>
            </a:r>
            <a:r>
              <a:rPr sz="950" dirty="0">
                <a:latin typeface="Lucida Sans Unicode"/>
                <a:cs typeface="Lucida Sans Unicode"/>
              </a:rPr>
              <a:t>en </a:t>
            </a:r>
            <a:r>
              <a:rPr sz="950" spc="-10" dirty="0">
                <a:latin typeface="Lucida Sans Unicode"/>
                <a:cs typeface="Lucida Sans Unicode"/>
              </a:rPr>
              <a:t>tableros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0" dirty="0">
                <a:latin typeface="Lucida Sans Unicode"/>
                <a:cs typeface="Lucida Sans Unicode"/>
              </a:rPr>
              <a:t>distribución </a:t>
            </a:r>
            <a:r>
              <a:rPr sz="950" spc="-15" dirty="0">
                <a:latin typeface="Lucida Sans Unicode"/>
                <a:cs typeface="Lucida Sans Unicode"/>
              </a:rPr>
              <a:t>y 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pueden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ser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montaje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30" dirty="0">
                <a:latin typeface="Lucida Sans Unicode"/>
                <a:cs typeface="Lucida Sans Unicode"/>
              </a:rPr>
              <a:t>fijo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extraíble.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dirty="0">
                <a:latin typeface="Lucida Sans Unicode"/>
                <a:cs typeface="Lucida Sans Unicode"/>
              </a:rPr>
              <a:t>Otra </a:t>
            </a:r>
            <a:r>
              <a:rPr sz="850" spc="-10" dirty="0">
                <a:latin typeface="Lucida Sans Unicode"/>
                <a:cs typeface="Lucida Sans Unicode"/>
              </a:rPr>
              <a:t>categoría </a:t>
            </a:r>
            <a:r>
              <a:rPr sz="850" spc="-5" dirty="0">
                <a:latin typeface="Lucida Sans Unicode"/>
                <a:cs typeface="Lucida Sans Unicode"/>
              </a:rPr>
              <a:t>de grandes </a:t>
            </a:r>
            <a:r>
              <a:rPr sz="850" spc="-10" dirty="0">
                <a:latin typeface="Lucida Sans Unicode"/>
                <a:cs typeface="Lucida Sans Unicode"/>
              </a:rPr>
              <a:t>interruptores automáticos </a:t>
            </a:r>
            <a:r>
              <a:rPr sz="850" spc="-15" dirty="0">
                <a:latin typeface="Lucida Sans Unicode"/>
                <a:cs typeface="Lucida Sans Unicode"/>
              </a:rPr>
              <a:t>es el </a:t>
            </a:r>
            <a:r>
              <a:rPr sz="850" b="1" spc="25" dirty="0">
                <a:latin typeface="Arial"/>
                <a:cs typeface="Arial"/>
              </a:rPr>
              <a:t>disyuntor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25" dirty="0">
                <a:latin typeface="Arial"/>
                <a:cs typeface="Arial"/>
              </a:rPr>
              <a:t>potencia </a:t>
            </a:r>
            <a:r>
              <a:rPr sz="850" b="1" spc="3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30" dirty="0">
                <a:latin typeface="Arial"/>
                <a:cs typeface="Arial"/>
              </a:rPr>
              <a:t>baja </a:t>
            </a:r>
            <a:r>
              <a:rPr sz="850" b="1" spc="20" dirty="0">
                <a:latin typeface="Arial"/>
                <a:cs typeface="Arial"/>
              </a:rPr>
              <a:t>tensión </a:t>
            </a:r>
            <a:r>
              <a:rPr sz="850" b="1" spc="-20" dirty="0">
                <a:latin typeface="Arial"/>
                <a:cs typeface="Arial"/>
              </a:rPr>
              <a:t>(LV)</a:t>
            </a:r>
            <a:r>
              <a:rPr sz="850" spc="-20" dirty="0">
                <a:latin typeface="Lucida Sans Unicode"/>
                <a:cs typeface="Lucida Sans Unicode"/>
              </a:rPr>
              <a:t>. </a:t>
            </a:r>
            <a:r>
              <a:rPr sz="850" spc="-15" dirty="0">
                <a:latin typeface="Lucida Sans Unicode"/>
                <a:cs typeface="Lucida Sans Unicode"/>
              </a:rPr>
              <a:t>Los </a:t>
            </a:r>
            <a:r>
              <a:rPr sz="850" spc="-10" dirty="0">
                <a:latin typeface="Lucida Sans Unicode"/>
                <a:cs typeface="Lucida Sans Unicode"/>
              </a:rPr>
              <a:t>interruptores automáticos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potencia </a:t>
            </a:r>
            <a:r>
              <a:rPr sz="850" spc="-5" dirty="0">
                <a:latin typeface="Lucida Sans Unicode"/>
                <a:cs typeface="Lucida Sans Unicode"/>
              </a:rPr>
              <a:t>de BT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generalmente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montan </a:t>
            </a:r>
            <a:r>
              <a:rPr sz="850" spc="-20" dirty="0">
                <a:latin typeface="Lucida Sans Unicode"/>
                <a:cs typeface="Lucida Sans Unicode"/>
              </a:rPr>
              <a:t>extraíbles </a:t>
            </a:r>
            <a:r>
              <a:rPr sz="850" spc="-15" dirty="0">
                <a:latin typeface="Lucida Sans Unicode"/>
                <a:cs typeface="Lucida Sans Unicode"/>
              </a:rPr>
              <a:t>y se </a:t>
            </a:r>
            <a:r>
              <a:rPr sz="850" spc="-5" dirty="0">
                <a:latin typeface="Lucida Sans Unicode"/>
                <a:cs typeface="Lucida Sans Unicode"/>
              </a:rPr>
              <a:t>pueden usar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tableros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equipos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conmutación. Los disyuntores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potencia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baja tensión </a:t>
            </a:r>
            <a:r>
              <a:rPr sz="850" spc="-15" dirty="0">
                <a:latin typeface="Lucida Sans Unicode"/>
                <a:cs typeface="Lucida Sans Unicode"/>
              </a:rPr>
              <a:t>destinados </a:t>
            </a:r>
            <a:r>
              <a:rPr sz="850" spc="-10" dirty="0">
                <a:latin typeface="Lucida Sans Unicode"/>
                <a:cs typeface="Lucida Sans Unicode"/>
              </a:rPr>
              <a:t>al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mercado de </a:t>
            </a:r>
            <a:r>
              <a:rPr sz="850" spc="-10" dirty="0">
                <a:latin typeface="Lucida Sans Unicode"/>
                <a:cs typeface="Lucida Sans Unicode"/>
              </a:rPr>
              <a:t>EE. </a:t>
            </a:r>
            <a:r>
              <a:rPr sz="850" spc="5" dirty="0">
                <a:latin typeface="Lucida Sans Unicode"/>
                <a:cs typeface="Lucida Sans Unicode"/>
              </a:rPr>
              <a:t>UU. </a:t>
            </a:r>
            <a:r>
              <a:rPr sz="850" spc="-10" dirty="0">
                <a:latin typeface="Lucida Sans Unicode"/>
                <a:cs typeface="Lucida Sans Unicode"/>
              </a:rPr>
              <a:t>cumplen </a:t>
            </a:r>
            <a:r>
              <a:rPr sz="850" spc="-15" dirty="0">
                <a:latin typeface="Lucida Sans Unicode"/>
                <a:cs typeface="Lucida Sans Unicode"/>
              </a:rPr>
              <a:t>con las </a:t>
            </a:r>
            <a:r>
              <a:rPr sz="850" spc="-5" dirty="0">
                <a:latin typeface="Lucida Sans Unicode"/>
                <a:cs typeface="Lucida Sans Unicode"/>
              </a:rPr>
              <a:t>normas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10" dirty="0">
                <a:latin typeface="Lucida Sans Unicode"/>
                <a:cs typeface="Lucida Sans Unicode"/>
              </a:rPr>
              <a:t>Instituto Nacional Estadounidense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Estándares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(ANSI)</a:t>
            </a:r>
            <a:r>
              <a:rPr sz="850" spc="-45" dirty="0">
                <a:latin typeface="Lucida Sans Unicode"/>
                <a:cs typeface="Lucida Sans Unicode"/>
              </a:rPr>
              <a:t> (C37.</a:t>
            </a:r>
            <a:r>
              <a:rPr sz="850" spc="-50" dirty="0">
                <a:latin typeface="Lucida Sans Unicode"/>
                <a:cs typeface="Lucida Sans Unicode"/>
              </a:rPr>
              <a:t> 3, C37.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0" dirty="0">
                <a:latin typeface="Lucida Sans Unicode"/>
                <a:cs typeface="Lucida Sans Unicode"/>
              </a:rPr>
              <a:t>6, C37. </a:t>
            </a:r>
            <a:r>
              <a:rPr sz="850" spc="-55" dirty="0">
                <a:latin typeface="Lucida Sans Unicode"/>
                <a:cs typeface="Lucida Sans Unicode"/>
              </a:rPr>
              <a:t>7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C37.50)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norma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SG3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Asociación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Nacional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Fabricantes </a:t>
            </a:r>
            <a:r>
              <a:rPr sz="850" spc="-15" dirty="0">
                <a:latin typeface="Lucida Sans Unicode"/>
                <a:cs typeface="Lucida Sans Unicode"/>
              </a:rPr>
              <a:t>Eléctricos </a:t>
            </a:r>
            <a:r>
              <a:rPr sz="850" spc="-10" dirty="0">
                <a:latin typeface="Lucida Sans Unicode"/>
                <a:cs typeface="Lucida Sans Unicode"/>
              </a:rPr>
              <a:t>(NEMA). </a:t>
            </a: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especificación </a:t>
            </a:r>
            <a:r>
              <a:rPr sz="850" spc="10" dirty="0">
                <a:latin typeface="Lucida Sans Unicode"/>
                <a:cs typeface="Lucida Sans Unicode"/>
              </a:rPr>
              <a:t>UL </a:t>
            </a:r>
            <a:r>
              <a:rPr sz="850" spc="-10" dirty="0">
                <a:latin typeface="Lucida Sans Unicode"/>
                <a:cs typeface="Lucida Sans Unicode"/>
              </a:rPr>
              <a:t>correspondiente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interruptores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automáticos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potencia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LV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UL</a:t>
            </a:r>
            <a:r>
              <a:rPr sz="850" spc="-50" dirty="0">
                <a:latin typeface="Lucida Sans Unicode"/>
                <a:cs typeface="Lucida Sans Unicode"/>
              </a:rPr>
              <a:t> 066.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9441165" y="4558895"/>
            <a:ext cx="46166" cy="47625"/>
          </a:xfrm>
          <a:prstGeom prst="rect">
            <a:avLst/>
          </a:prstGeom>
        </p:spPr>
        <p:txBody>
          <a:bodyPr vert="vert270" wrap="square" lIns="0" tIns="13970" rIns="0" bIns="0" rtlCol="0">
            <a:spAutoFit/>
          </a:bodyPr>
          <a:lstStyle/>
          <a:p>
            <a:pPr marL="12700">
              <a:spcBef>
                <a:spcPts val="110"/>
              </a:spcBef>
            </a:pPr>
            <a:r>
              <a:rPr sz="150" dirty="0">
                <a:solidFill>
                  <a:srgbClr val="FFFFFF"/>
                </a:solidFill>
                <a:latin typeface="Lucida Sans Unicode"/>
                <a:cs typeface="Lucida Sans Unicode"/>
              </a:rPr>
              <a:t>12</a:t>
            </a:r>
            <a:endParaRPr sz="1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34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57730" y="487319"/>
            <a:ext cx="4354195" cy="33108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9855">
              <a:lnSpc>
                <a:spcPct val="120000"/>
              </a:lnSpc>
              <a:spcBef>
                <a:spcPts val="100"/>
              </a:spcBef>
            </a:pPr>
            <a:r>
              <a:rPr sz="1000" spc="-5" dirty="0">
                <a:latin typeface="Lucida Sans Unicode"/>
                <a:cs typeface="Lucida Sans Unicode"/>
              </a:rPr>
              <a:t>La </a:t>
            </a:r>
            <a:r>
              <a:rPr sz="1000" spc="-15" dirty="0">
                <a:latin typeface="Lucida Sans Unicode"/>
                <a:cs typeface="Lucida Sans Unicode"/>
              </a:rPr>
              <a:t>familia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15" dirty="0">
                <a:latin typeface="Lucida Sans Unicode"/>
                <a:cs typeface="Lucida Sans Unicode"/>
              </a:rPr>
              <a:t>disyuntores </a:t>
            </a:r>
            <a:r>
              <a:rPr sz="1000" spc="30" dirty="0">
                <a:latin typeface="Lucida Sans Unicode"/>
                <a:cs typeface="Lucida Sans Unicode"/>
              </a:rPr>
              <a:t>WL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10" dirty="0">
                <a:latin typeface="Lucida Sans Unicode"/>
                <a:cs typeface="Lucida Sans Unicode"/>
              </a:rPr>
              <a:t>Siemens </a:t>
            </a:r>
            <a:r>
              <a:rPr sz="1000" spc="-15" dirty="0">
                <a:latin typeface="Lucida Sans Unicode"/>
                <a:cs typeface="Lucida Sans Unicode"/>
              </a:rPr>
              <a:t>incluye </a:t>
            </a:r>
            <a:r>
              <a:rPr sz="1000" spc="-10" dirty="0">
                <a:latin typeface="Lucida Sans Unicode"/>
                <a:cs typeface="Lucida Sans Unicode"/>
              </a:rPr>
              <a:t>tanto </a:t>
            </a:r>
            <a:r>
              <a:rPr sz="1000" dirty="0">
                <a:latin typeface="Lucida Sans Unicode"/>
                <a:cs typeface="Lucida Sans Unicode"/>
              </a:rPr>
              <a:t>ICCB </a:t>
            </a:r>
            <a:r>
              <a:rPr sz="1000" spc="-5" dirty="0">
                <a:latin typeface="Lucida Sans Unicode"/>
                <a:cs typeface="Lucida Sans Unicode"/>
              </a:rPr>
              <a:t>que </a:t>
            </a:r>
            <a:r>
              <a:rPr sz="100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cumplen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la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especificación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10" dirty="0">
                <a:latin typeface="Lucida Sans Unicode"/>
                <a:cs typeface="Lucida Sans Unicode"/>
              </a:rPr>
              <a:t>UL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65" dirty="0">
                <a:latin typeface="Lucida Sans Unicode"/>
                <a:cs typeface="Lucida Sans Unicode"/>
              </a:rPr>
              <a:t>489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como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disyuntores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potencia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35" dirty="0">
                <a:latin typeface="Lucida Sans Unicode"/>
                <a:cs typeface="Lucida Sans Unicode"/>
              </a:rPr>
              <a:t>LV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que </a:t>
            </a:r>
            <a:r>
              <a:rPr sz="1000" spc="-15" dirty="0">
                <a:latin typeface="Lucida Sans Unicode"/>
                <a:cs typeface="Lucida Sans Unicode"/>
              </a:rPr>
              <a:t>cumplen con </a:t>
            </a:r>
            <a:r>
              <a:rPr sz="1000" spc="10" dirty="0">
                <a:latin typeface="Lucida Sans Unicode"/>
                <a:cs typeface="Lucida Sans Unicode"/>
              </a:rPr>
              <a:t>UL </a:t>
            </a:r>
            <a:r>
              <a:rPr sz="1000" spc="-65" dirty="0">
                <a:latin typeface="Lucida Sans Unicode"/>
                <a:cs typeface="Lucida Sans Unicode"/>
              </a:rPr>
              <a:t>066 </a:t>
            </a:r>
            <a:r>
              <a:rPr sz="1000" spc="-15" dirty="0">
                <a:latin typeface="Lucida Sans Unicode"/>
                <a:cs typeface="Lucida Sans Unicode"/>
              </a:rPr>
              <a:t>y </a:t>
            </a:r>
            <a:r>
              <a:rPr sz="1000" spc="-20" dirty="0">
                <a:latin typeface="Lucida Sans Unicode"/>
                <a:cs typeface="Lucida Sans Unicode"/>
              </a:rPr>
              <a:t>las especificaciones </a:t>
            </a:r>
            <a:r>
              <a:rPr sz="1000" spc="5" dirty="0">
                <a:latin typeface="Lucida Sans Unicode"/>
                <a:cs typeface="Lucida Sans Unicode"/>
              </a:rPr>
              <a:t>ANSI </a:t>
            </a:r>
            <a:r>
              <a:rPr sz="1000" spc="-15" dirty="0">
                <a:latin typeface="Lucida Sans Unicode"/>
                <a:cs typeface="Lucida Sans Unicode"/>
              </a:rPr>
              <a:t>y </a:t>
            </a:r>
            <a:r>
              <a:rPr sz="1000" spc="5" dirty="0">
                <a:latin typeface="Lucida Sans Unicode"/>
                <a:cs typeface="Lucida Sans Unicode"/>
              </a:rPr>
              <a:t>NEMA </a:t>
            </a:r>
            <a:r>
              <a:rPr sz="1000" spc="1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correspondientes.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214629">
              <a:lnSpc>
                <a:spcPct val="120000"/>
              </a:lnSpc>
            </a:pPr>
            <a:r>
              <a:rPr sz="1000" b="1" spc="20" dirty="0">
                <a:latin typeface="Arial"/>
                <a:cs typeface="Arial"/>
              </a:rPr>
              <a:t>Disyuntores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-15" dirty="0">
                <a:latin typeface="Arial"/>
                <a:cs typeface="Arial"/>
              </a:rPr>
              <a:t>WL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-10" dirty="0">
                <a:latin typeface="Arial"/>
                <a:cs typeface="Arial"/>
              </a:rPr>
              <a:t>UL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489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tienen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un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voltaje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operativo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máximo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nominal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65" dirty="0">
                <a:latin typeface="Lucida Sans Unicode"/>
                <a:cs typeface="Lucida Sans Unicode"/>
              </a:rPr>
              <a:t>600 </a:t>
            </a:r>
            <a:r>
              <a:rPr sz="1000" spc="-55" dirty="0">
                <a:latin typeface="Lucida Sans Unicode"/>
                <a:cs typeface="Lucida Sans Unicode"/>
              </a:rPr>
              <a:t>V </a:t>
            </a:r>
            <a:r>
              <a:rPr sz="1000" spc="-15" dirty="0">
                <a:latin typeface="Lucida Sans Unicode"/>
                <a:cs typeface="Lucida Sans Unicode"/>
              </a:rPr>
              <a:t>y </a:t>
            </a:r>
            <a:r>
              <a:rPr sz="1000" spc="-10" dirty="0">
                <a:latin typeface="Lucida Sans Unicode"/>
                <a:cs typeface="Lucida Sans Unicode"/>
              </a:rPr>
              <a:t>están </a:t>
            </a:r>
            <a:r>
              <a:rPr sz="1000" spc="-20" dirty="0">
                <a:latin typeface="Lucida Sans Unicode"/>
                <a:cs typeface="Lucida Sans Unicode"/>
              </a:rPr>
              <a:t>disponibles </a:t>
            </a:r>
            <a:r>
              <a:rPr sz="1000" dirty="0">
                <a:latin typeface="Lucida Sans Unicode"/>
                <a:cs typeface="Lucida Sans Unicode"/>
              </a:rPr>
              <a:t>en </a:t>
            </a:r>
            <a:r>
              <a:rPr sz="1000" spc="-10" dirty="0">
                <a:latin typeface="Lucida Sans Unicode"/>
                <a:cs typeface="Lucida Sans Unicode"/>
              </a:rPr>
              <a:t>tres tamaños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10" dirty="0">
                <a:latin typeface="Lucida Sans Unicode"/>
                <a:cs typeface="Lucida Sans Unicode"/>
              </a:rPr>
              <a:t>estructura </a:t>
            </a:r>
            <a:r>
              <a:rPr sz="1000" spc="-15" dirty="0">
                <a:latin typeface="Lucida Sans Unicode"/>
                <a:cs typeface="Lucida Sans Unicode"/>
              </a:rPr>
              <a:t>con </a:t>
            </a:r>
            <a:r>
              <a:rPr sz="1000" spc="-1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capacidades </a:t>
            </a:r>
            <a:r>
              <a:rPr sz="1000" spc="-10" dirty="0">
                <a:latin typeface="Lucida Sans Unicode"/>
                <a:cs typeface="Lucida Sans Unicode"/>
              </a:rPr>
              <a:t>nominales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65" dirty="0">
                <a:latin typeface="Lucida Sans Unicode"/>
                <a:cs typeface="Lucida Sans Unicode"/>
              </a:rPr>
              <a:t>800 </a:t>
            </a:r>
            <a:r>
              <a:rPr sz="1000" spc="5" dirty="0">
                <a:latin typeface="Lucida Sans Unicode"/>
                <a:cs typeface="Lucida Sans Unicode"/>
              </a:rPr>
              <a:t>a </a:t>
            </a:r>
            <a:r>
              <a:rPr sz="1000" spc="-65" dirty="0">
                <a:latin typeface="Lucida Sans Unicode"/>
                <a:cs typeface="Lucida Sans Unicode"/>
              </a:rPr>
              <a:t>5000 </a:t>
            </a:r>
            <a:r>
              <a:rPr sz="1000" spc="-50" dirty="0">
                <a:latin typeface="Lucida Sans Unicode"/>
                <a:cs typeface="Lucida Sans Unicode"/>
              </a:rPr>
              <a:t>A. </a:t>
            </a:r>
            <a:r>
              <a:rPr sz="1000" spc="-20" dirty="0">
                <a:latin typeface="Lucida Sans Unicode"/>
                <a:cs typeface="Lucida Sans Unicode"/>
              </a:rPr>
              <a:t>Los </a:t>
            </a:r>
            <a:r>
              <a:rPr sz="1000" spc="-10" dirty="0">
                <a:latin typeface="Lucida Sans Unicode"/>
                <a:cs typeface="Lucida Sans Unicode"/>
              </a:rPr>
              <a:t>tres tamaños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estructura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tienen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versiones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montaje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30" dirty="0">
                <a:latin typeface="Lucida Sans Unicode"/>
                <a:cs typeface="Lucida Sans Unicode"/>
              </a:rPr>
              <a:t>fijo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y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extraíble.</a:t>
            </a:r>
            <a:endParaRPr sz="100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33300"/>
              </a:lnSpc>
              <a:spcBef>
                <a:spcPts val="5"/>
              </a:spcBef>
            </a:pPr>
            <a:r>
              <a:rPr sz="900" b="1" spc="15" dirty="0">
                <a:latin typeface="Arial"/>
                <a:cs typeface="Arial"/>
              </a:rPr>
              <a:t>Disyuntores </a:t>
            </a:r>
            <a:r>
              <a:rPr sz="900" b="1" spc="-15" dirty="0">
                <a:latin typeface="Arial"/>
                <a:cs typeface="Arial"/>
              </a:rPr>
              <a:t>WL </a:t>
            </a:r>
            <a:r>
              <a:rPr sz="900" b="1" spc="-10" dirty="0">
                <a:latin typeface="Arial"/>
                <a:cs typeface="Arial"/>
              </a:rPr>
              <a:t>UL </a:t>
            </a:r>
            <a:r>
              <a:rPr sz="900" b="1" spc="5" dirty="0">
                <a:latin typeface="Arial"/>
                <a:cs typeface="Arial"/>
              </a:rPr>
              <a:t>1066</a:t>
            </a:r>
            <a:r>
              <a:rPr sz="900" spc="5" dirty="0">
                <a:latin typeface="Lucida Sans Unicode"/>
                <a:cs typeface="Lucida Sans Unicode"/>
              </a:rPr>
              <a:t>se </a:t>
            </a:r>
            <a:r>
              <a:rPr sz="900" spc="-25" dirty="0">
                <a:latin typeface="Lucida Sans Unicode"/>
                <a:cs typeface="Lucida Sans Unicode"/>
              </a:rPr>
              <a:t>utilizan </a:t>
            </a:r>
            <a:r>
              <a:rPr sz="900" spc="-5" dirty="0">
                <a:latin typeface="Lucida Sans Unicode"/>
                <a:cs typeface="Lucida Sans Unicode"/>
              </a:rPr>
              <a:t>generalmente </a:t>
            </a:r>
            <a:r>
              <a:rPr sz="900" dirty="0">
                <a:latin typeface="Lucida Sans Unicode"/>
                <a:cs typeface="Lucida Sans Unicode"/>
              </a:rPr>
              <a:t>en aparamenta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baja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tensión (BT) como </a:t>
            </a:r>
            <a:r>
              <a:rPr sz="900" spc="-10" dirty="0">
                <a:latin typeface="Lucida Sans Unicode"/>
                <a:cs typeface="Lucida Sans Unicode"/>
              </a:rPr>
              <a:t>interruptores </a:t>
            </a:r>
            <a:r>
              <a:rPr sz="900" spc="-20" dirty="0">
                <a:latin typeface="Lucida Sans Unicode"/>
                <a:cs typeface="Lucida Sans Unicode"/>
              </a:rPr>
              <a:t>extraíbles, </a:t>
            </a:r>
            <a:r>
              <a:rPr sz="900" spc="-5" dirty="0">
                <a:latin typeface="Lucida Sans Unicode"/>
                <a:cs typeface="Lucida Sans Unicode"/>
              </a:rPr>
              <a:t>pero </a:t>
            </a:r>
            <a:r>
              <a:rPr sz="900" spc="-10" dirty="0">
                <a:latin typeface="Lucida Sans Unicode"/>
                <a:cs typeface="Lucida Sans Unicode"/>
              </a:rPr>
              <a:t>también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pueden </a:t>
            </a:r>
            <a:r>
              <a:rPr sz="900" spc="-25" dirty="0">
                <a:latin typeface="Lucida Sans Unicode"/>
                <a:cs typeface="Lucida Sans Unicode"/>
              </a:rPr>
              <a:t>utilizar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Tienen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tensión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funcionamiento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máxima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nominal 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55" dirty="0">
                <a:latin typeface="Lucida Sans Unicode"/>
                <a:cs typeface="Lucida Sans Unicode"/>
              </a:rPr>
              <a:t>635 </a:t>
            </a:r>
            <a:r>
              <a:rPr sz="900" spc="-50" dirty="0">
                <a:latin typeface="Lucida Sans Unicode"/>
                <a:cs typeface="Lucida Sans Unicode"/>
              </a:rPr>
              <a:t>V </a:t>
            </a:r>
            <a:r>
              <a:rPr sz="900" spc="-15" dirty="0">
                <a:latin typeface="Lucida Sans Unicode"/>
                <a:cs typeface="Lucida Sans Unicode"/>
              </a:rPr>
              <a:t>y </a:t>
            </a:r>
            <a:r>
              <a:rPr sz="900" spc="-10" dirty="0">
                <a:latin typeface="Lucida Sans Unicode"/>
                <a:cs typeface="Lucida Sans Unicode"/>
              </a:rPr>
              <a:t>están </a:t>
            </a:r>
            <a:r>
              <a:rPr sz="900" spc="-20" dirty="0">
                <a:latin typeface="Lucida Sans Unicode"/>
                <a:cs typeface="Lucida Sans Unicode"/>
              </a:rPr>
              <a:t>disponibles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20" dirty="0">
                <a:latin typeface="Lucida Sans Unicode"/>
                <a:cs typeface="Lucida Sans Unicode"/>
              </a:rPr>
              <a:t>dos </a:t>
            </a:r>
            <a:r>
              <a:rPr sz="900" spc="-5" dirty="0">
                <a:latin typeface="Lucida Sans Unicode"/>
                <a:cs typeface="Lucida Sans Unicode"/>
              </a:rPr>
              <a:t>tamaños de </a:t>
            </a:r>
            <a:r>
              <a:rPr sz="900" spc="-15" dirty="0">
                <a:latin typeface="Lucida Sans Unicode"/>
                <a:cs typeface="Lucida Sans Unicode"/>
              </a:rPr>
              <a:t>bastidor con </a:t>
            </a:r>
            <a:r>
              <a:rPr sz="900" spc="-20" dirty="0">
                <a:latin typeface="Lucida Sans Unicode"/>
                <a:cs typeface="Lucida Sans Unicode"/>
              </a:rPr>
              <a:t>clasificaciones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bastidor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800 </a:t>
            </a:r>
            <a:r>
              <a:rPr sz="900" spc="5" dirty="0">
                <a:latin typeface="Lucida Sans Unicode"/>
                <a:cs typeface="Lucida Sans Unicode"/>
              </a:rPr>
              <a:t>a</a:t>
            </a:r>
            <a:r>
              <a:rPr sz="900" spc="-55" dirty="0">
                <a:latin typeface="Lucida Sans Unicode"/>
                <a:cs typeface="Lucida Sans Unicode"/>
              </a:rPr>
              <a:t> 5000 </a:t>
            </a:r>
            <a:r>
              <a:rPr sz="900" spc="-45" dirty="0">
                <a:latin typeface="Lucida Sans Unicode"/>
                <a:cs typeface="Lucida Sans Unicode"/>
              </a:rPr>
              <a:t>A.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1250">
              <a:latin typeface="Lucida Sans Unicode"/>
              <a:cs typeface="Lucida Sans Unicode"/>
            </a:endParaRPr>
          </a:p>
          <a:p>
            <a:pPr marL="12700"/>
            <a:r>
              <a:rPr sz="750" spc="10" dirty="0">
                <a:latin typeface="Lucida Sans Unicode"/>
                <a:cs typeface="Lucida Sans Unicode"/>
              </a:rPr>
              <a:t>Para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obtener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información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adicional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sobre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los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interruptores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automáticos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WL,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consulte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540"/>
              </a:spcBef>
            </a:pPr>
            <a:r>
              <a:rPr sz="750" b="1" dirty="0">
                <a:latin typeface="Arial"/>
                <a:cs typeface="Arial"/>
              </a:rPr>
              <a:t>Conceptos</a:t>
            </a:r>
            <a:r>
              <a:rPr sz="750" b="1" spc="-20" dirty="0">
                <a:latin typeface="Arial"/>
                <a:cs typeface="Arial"/>
              </a:rPr>
              <a:t> </a:t>
            </a:r>
            <a:r>
              <a:rPr sz="750" b="1" spc="-10" dirty="0">
                <a:latin typeface="Arial"/>
                <a:cs typeface="Arial"/>
              </a:rPr>
              <a:t>básicos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-10" dirty="0">
                <a:latin typeface="Arial"/>
                <a:cs typeface="Arial"/>
              </a:rPr>
              <a:t>los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disyuntores</a:t>
            </a:r>
            <a:r>
              <a:rPr sz="750" spc="10" dirty="0">
                <a:latin typeface="Lucida Sans Unicode"/>
                <a:cs typeface="Lucida Sans Unicode"/>
              </a:rPr>
              <a:t>.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629421" y="2555723"/>
            <a:ext cx="2475230" cy="2425065"/>
            <a:chOff x="3574821" y="2555722"/>
            <a:chExt cx="2475230" cy="2425065"/>
          </a:xfrm>
        </p:grpSpPr>
        <p:sp>
          <p:nvSpPr>
            <p:cNvPr id="3" name="object 3"/>
            <p:cNvSpPr/>
            <p:nvPr/>
          </p:nvSpPr>
          <p:spPr>
            <a:xfrm>
              <a:off x="5383758" y="2562072"/>
              <a:ext cx="281940" cy="2412365"/>
            </a:xfrm>
            <a:custGeom>
              <a:avLst/>
              <a:gdLst/>
              <a:ahLst/>
              <a:cxnLst/>
              <a:rect l="l" t="t" r="r" b="b"/>
              <a:pathLst>
                <a:path w="281939" h="2412365">
                  <a:moveTo>
                    <a:pt x="281660" y="0"/>
                  </a:moveTo>
                  <a:lnTo>
                    <a:pt x="0" y="227647"/>
                  </a:lnTo>
                  <a:lnTo>
                    <a:pt x="0" y="2411933"/>
                  </a:lnTo>
                  <a:lnTo>
                    <a:pt x="279984" y="2185111"/>
                  </a:lnTo>
                  <a:lnTo>
                    <a:pt x="281660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383758" y="2562072"/>
              <a:ext cx="281940" cy="2412365"/>
            </a:xfrm>
            <a:custGeom>
              <a:avLst/>
              <a:gdLst/>
              <a:ahLst/>
              <a:cxnLst/>
              <a:rect l="l" t="t" r="r" b="b"/>
              <a:pathLst>
                <a:path w="281939" h="2412365">
                  <a:moveTo>
                    <a:pt x="279984" y="2185111"/>
                  </a:moveTo>
                  <a:lnTo>
                    <a:pt x="0" y="2411933"/>
                  </a:lnTo>
                  <a:lnTo>
                    <a:pt x="0" y="227647"/>
                  </a:lnTo>
                  <a:lnTo>
                    <a:pt x="281660" y="0"/>
                  </a:lnTo>
                  <a:lnTo>
                    <a:pt x="279984" y="2185111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812131" y="2789720"/>
              <a:ext cx="572135" cy="2184400"/>
            </a:xfrm>
            <a:custGeom>
              <a:avLst/>
              <a:gdLst/>
              <a:ahLst/>
              <a:cxnLst/>
              <a:rect l="l" t="t" r="r" b="b"/>
              <a:pathLst>
                <a:path w="572135" h="2184400">
                  <a:moveTo>
                    <a:pt x="571626" y="0"/>
                  </a:moveTo>
                  <a:lnTo>
                    <a:pt x="0" y="0"/>
                  </a:lnTo>
                  <a:lnTo>
                    <a:pt x="0" y="2184285"/>
                  </a:lnTo>
                  <a:lnTo>
                    <a:pt x="571626" y="2184285"/>
                  </a:lnTo>
                  <a:lnTo>
                    <a:pt x="571626" y="0"/>
                  </a:lnTo>
                  <a:close/>
                </a:path>
              </a:pathLst>
            </a:custGeom>
            <a:solidFill>
              <a:srgbClr val="B3B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812131" y="2789720"/>
              <a:ext cx="572135" cy="2184400"/>
            </a:xfrm>
            <a:custGeom>
              <a:avLst/>
              <a:gdLst/>
              <a:ahLst/>
              <a:cxnLst/>
              <a:rect l="l" t="t" r="r" b="b"/>
              <a:pathLst>
                <a:path w="572135" h="2184400">
                  <a:moveTo>
                    <a:pt x="0" y="0"/>
                  </a:moveTo>
                  <a:lnTo>
                    <a:pt x="571626" y="0"/>
                  </a:lnTo>
                  <a:lnTo>
                    <a:pt x="571626" y="2184285"/>
                  </a:lnTo>
                  <a:lnTo>
                    <a:pt x="0" y="2184285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238028" y="2789720"/>
              <a:ext cx="572135" cy="2184400"/>
            </a:xfrm>
            <a:custGeom>
              <a:avLst/>
              <a:gdLst/>
              <a:ahLst/>
              <a:cxnLst/>
              <a:rect l="l" t="t" r="r" b="b"/>
              <a:pathLst>
                <a:path w="572135" h="2184400">
                  <a:moveTo>
                    <a:pt x="571639" y="0"/>
                  </a:moveTo>
                  <a:lnTo>
                    <a:pt x="0" y="0"/>
                  </a:lnTo>
                  <a:lnTo>
                    <a:pt x="0" y="2184285"/>
                  </a:lnTo>
                  <a:lnTo>
                    <a:pt x="571639" y="2184285"/>
                  </a:lnTo>
                  <a:lnTo>
                    <a:pt x="571639" y="0"/>
                  </a:lnTo>
                  <a:close/>
                </a:path>
              </a:pathLst>
            </a:custGeom>
            <a:solidFill>
              <a:srgbClr val="B3B3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38028" y="2789720"/>
              <a:ext cx="572135" cy="2184400"/>
            </a:xfrm>
            <a:custGeom>
              <a:avLst/>
              <a:gdLst/>
              <a:ahLst/>
              <a:cxnLst/>
              <a:rect l="l" t="t" r="r" b="b"/>
              <a:pathLst>
                <a:path w="572135" h="2184400">
                  <a:moveTo>
                    <a:pt x="0" y="0"/>
                  </a:moveTo>
                  <a:lnTo>
                    <a:pt x="571639" y="0"/>
                  </a:lnTo>
                  <a:lnTo>
                    <a:pt x="571639" y="2184285"/>
                  </a:lnTo>
                  <a:lnTo>
                    <a:pt x="0" y="2184285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526343" y="3500945"/>
              <a:ext cx="520700" cy="1061085"/>
            </a:xfrm>
            <a:custGeom>
              <a:avLst/>
              <a:gdLst/>
              <a:ahLst/>
              <a:cxnLst/>
              <a:rect l="l" t="t" r="r" b="b"/>
              <a:pathLst>
                <a:path w="520700" h="1061085">
                  <a:moveTo>
                    <a:pt x="0" y="0"/>
                  </a:moveTo>
                  <a:lnTo>
                    <a:pt x="0" y="1060970"/>
                  </a:lnTo>
                  <a:lnTo>
                    <a:pt x="200228" y="1060132"/>
                  </a:lnTo>
                  <a:lnTo>
                    <a:pt x="200228" y="420370"/>
                  </a:lnTo>
                  <a:lnTo>
                    <a:pt x="520103" y="418719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010530" y="3166261"/>
              <a:ext cx="265430" cy="1411605"/>
            </a:xfrm>
            <a:custGeom>
              <a:avLst/>
              <a:gdLst/>
              <a:ahLst/>
              <a:cxnLst/>
              <a:rect l="l" t="t" r="r" b="b"/>
              <a:pathLst>
                <a:path w="265429" h="1411604">
                  <a:moveTo>
                    <a:pt x="257949" y="1411427"/>
                  </a:moveTo>
                  <a:lnTo>
                    <a:pt x="231252" y="1383277"/>
                  </a:lnTo>
                  <a:lnTo>
                    <a:pt x="195369" y="1364582"/>
                  </a:lnTo>
                  <a:lnTo>
                    <a:pt x="153782" y="1355199"/>
                  </a:lnTo>
                  <a:lnTo>
                    <a:pt x="109970" y="1354989"/>
                  </a:lnTo>
                  <a:lnTo>
                    <a:pt x="67416" y="1363811"/>
                  </a:lnTo>
                  <a:lnTo>
                    <a:pt x="29598" y="1381523"/>
                  </a:lnTo>
                  <a:lnTo>
                    <a:pt x="0" y="1407986"/>
                  </a:lnTo>
                </a:path>
                <a:path w="265429" h="1411604">
                  <a:moveTo>
                    <a:pt x="259816" y="1072667"/>
                  </a:moveTo>
                  <a:lnTo>
                    <a:pt x="233123" y="1044523"/>
                  </a:lnTo>
                  <a:lnTo>
                    <a:pt x="197242" y="1025832"/>
                  </a:lnTo>
                  <a:lnTo>
                    <a:pt x="155655" y="1016453"/>
                  </a:lnTo>
                  <a:lnTo>
                    <a:pt x="111844" y="1016244"/>
                  </a:lnTo>
                  <a:lnTo>
                    <a:pt x="69289" y="1025064"/>
                  </a:lnTo>
                  <a:lnTo>
                    <a:pt x="31474" y="1042772"/>
                  </a:lnTo>
                  <a:lnTo>
                    <a:pt x="1879" y="1069226"/>
                  </a:lnTo>
                </a:path>
                <a:path w="265429" h="1411604">
                  <a:moveTo>
                    <a:pt x="261696" y="733920"/>
                  </a:moveTo>
                  <a:lnTo>
                    <a:pt x="234993" y="705771"/>
                  </a:lnTo>
                  <a:lnTo>
                    <a:pt x="199105" y="687077"/>
                  </a:lnTo>
                  <a:lnTo>
                    <a:pt x="157513" y="677695"/>
                  </a:lnTo>
                  <a:lnTo>
                    <a:pt x="113698" y="677485"/>
                  </a:lnTo>
                  <a:lnTo>
                    <a:pt x="71140" y="686305"/>
                  </a:lnTo>
                  <a:lnTo>
                    <a:pt x="33320" y="704012"/>
                  </a:lnTo>
                  <a:lnTo>
                    <a:pt x="3721" y="730466"/>
                  </a:lnTo>
                </a:path>
                <a:path w="265429" h="1411604">
                  <a:moveTo>
                    <a:pt x="263563" y="395161"/>
                  </a:moveTo>
                  <a:lnTo>
                    <a:pt x="236864" y="367016"/>
                  </a:lnTo>
                  <a:lnTo>
                    <a:pt x="200978" y="348325"/>
                  </a:lnTo>
                  <a:lnTo>
                    <a:pt x="159386" y="338946"/>
                  </a:lnTo>
                  <a:lnTo>
                    <a:pt x="115571" y="338737"/>
                  </a:lnTo>
                  <a:lnTo>
                    <a:pt x="73013" y="347558"/>
                  </a:lnTo>
                  <a:lnTo>
                    <a:pt x="35196" y="365265"/>
                  </a:lnTo>
                  <a:lnTo>
                    <a:pt x="5600" y="391719"/>
                  </a:lnTo>
                </a:path>
                <a:path w="265429" h="1411604">
                  <a:moveTo>
                    <a:pt x="265417" y="56413"/>
                  </a:moveTo>
                  <a:lnTo>
                    <a:pt x="238727" y="28274"/>
                  </a:lnTo>
                  <a:lnTo>
                    <a:pt x="202846" y="9586"/>
                  </a:lnTo>
                  <a:lnTo>
                    <a:pt x="161257" y="208"/>
                  </a:lnTo>
                  <a:lnTo>
                    <a:pt x="117443" y="0"/>
                  </a:lnTo>
                  <a:lnTo>
                    <a:pt x="74887" y="8818"/>
                  </a:lnTo>
                  <a:lnTo>
                    <a:pt x="37071" y="26523"/>
                  </a:lnTo>
                  <a:lnTo>
                    <a:pt x="7480" y="52972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912690" y="3248380"/>
              <a:ext cx="132715" cy="1363980"/>
            </a:xfrm>
            <a:custGeom>
              <a:avLst/>
              <a:gdLst/>
              <a:ahLst/>
              <a:cxnLst/>
              <a:rect l="l" t="t" r="r" b="b"/>
              <a:pathLst>
                <a:path w="132714" h="1363979">
                  <a:moveTo>
                    <a:pt x="132092" y="0"/>
                  </a:moveTo>
                  <a:lnTo>
                    <a:pt x="812" y="736"/>
                  </a:lnTo>
                  <a:lnTo>
                    <a:pt x="0" y="1362443"/>
                  </a:lnTo>
                  <a:lnTo>
                    <a:pt x="127101" y="136337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914341" y="4259554"/>
              <a:ext cx="132715" cy="5080"/>
            </a:xfrm>
            <a:custGeom>
              <a:avLst/>
              <a:gdLst/>
              <a:ahLst/>
              <a:cxnLst/>
              <a:rect l="l" t="t" r="r" b="b"/>
              <a:pathLst>
                <a:path w="132714" h="5079">
                  <a:moveTo>
                    <a:pt x="-12700" y="2438"/>
                  </a:moveTo>
                  <a:lnTo>
                    <a:pt x="144805" y="2438"/>
                  </a:lnTo>
                </a:path>
              </a:pathLst>
            </a:custGeom>
            <a:ln w="3027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914341" y="3590607"/>
              <a:ext cx="132715" cy="1270"/>
            </a:xfrm>
            <a:custGeom>
              <a:avLst/>
              <a:gdLst/>
              <a:ahLst/>
              <a:cxnLst/>
              <a:rect l="l" t="t" r="r" b="b"/>
              <a:pathLst>
                <a:path w="132714" h="1270">
                  <a:moveTo>
                    <a:pt x="-12700" y="476"/>
                  </a:moveTo>
                  <a:lnTo>
                    <a:pt x="144805" y="476"/>
                  </a:lnTo>
                </a:path>
              </a:pathLst>
            </a:custGeom>
            <a:ln w="263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242534" y="3264433"/>
              <a:ext cx="562610" cy="1344930"/>
            </a:xfrm>
            <a:custGeom>
              <a:avLst/>
              <a:gdLst/>
              <a:ahLst/>
              <a:cxnLst/>
              <a:rect l="l" t="t" r="r" b="b"/>
              <a:pathLst>
                <a:path w="562610" h="1344929">
                  <a:moveTo>
                    <a:pt x="3721" y="584"/>
                  </a:moveTo>
                  <a:lnTo>
                    <a:pt x="561771" y="0"/>
                  </a:lnTo>
                </a:path>
                <a:path w="562610" h="1344929">
                  <a:moveTo>
                    <a:pt x="0" y="341998"/>
                  </a:moveTo>
                  <a:lnTo>
                    <a:pt x="561632" y="348665"/>
                  </a:lnTo>
                </a:path>
                <a:path w="562610" h="1344929">
                  <a:moveTo>
                    <a:pt x="0" y="674344"/>
                  </a:moveTo>
                  <a:lnTo>
                    <a:pt x="561632" y="672668"/>
                  </a:lnTo>
                </a:path>
                <a:path w="562610" h="1344929">
                  <a:moveTo>
                    <a:pt x="0" y="1010831"/>
                  </a:moveTo>
                  <a:lnTo>
                    <a:pt x="561632" y="1010005"/>
                  </a:lnTo>
                </a:path>
                <a:path w="562610" h="1344929">
                  <a:moveTo>
                    <a:pt x="2476" y="1344828"/>
                  </a:moveTo>
                  <a:lnTo>
                    <a:pt x="562317" y="1342034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238091" y="2562072"/>
              <a:ext cx="853440" cy="227965"/>
            </a:xfrm>
            <a:custGeom>
              <a:avLst/>
              <a:gdLst/>
              <a:ahLst/>
              <a:cxnLst/>
              <a:rect l="l" t="t" r="r" b="b"/>
              <a:pathLst>
                <a:path w="853439" h="227964">
                  <a:moveTo>
                    <a:pt x="853224" y="0"/>
                  </a:moveTo>
                  <a:lnTo>
                    <a:pt x="281597" y="0"/>
                  </a:lnTo>
                  <a:lnTo>
                    <a:pt x="0" y="227647"/>
                  </a:lnTo>
                  <a:lnTo>
                    <a:pt x="571601" y="227647"/>
                  </a:lnTo>
                  <a:lnTo>
                    <a:pt x="853224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238091" y="2562072"/>
              <a:ext cx="853440" cy="227965"/>
            </a:xfrm>
            <a:custGeom>
              <a:avLst/>
              <a:gdLst/>
              <a:ahLst/>
              <a:cxnLst/>
              <a:rect l="l" t="t" r="r" b="b"/>
              <a:pathLst>
                <a:path w="853439" h="227964">
                  <a:moveTo>
                    <a:pt x="281597" y="0"/>
                  </a:moveTo>
                  <a:lnTo>
                    <a:pt x="853224" y="0"/>
                  </a:lnTo>
                  <a:lnTo>
                    <a:pt x="571601" y="227647"/>
                  </a:lnTo>
                  <a:lnTo>
                    <a:pt x="0" y="227647"/>
                  </a:lnTo>
                  <a:lnTo>
                    <a:pt x="281597" y="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812207" y="2562072"/>
              <a:ext cx="853440" cy="227965"/>
            </a:xfrm>
            <a:custGeom>
              <a:avLst/>
              <a:gdLst/>
              <a:ahLst/>
              <a:cxnLst/>
              <a:rect l="l" t="t" r="r" b="b"/>
              <a:pathLst>
                <a:path w="853439" h="227964">
                  <a:moveTo>
                    <a:pt x="853211" y="0"/>
                  </a:moveTo>
                  <a:lnTo>
                    <a:pt x="281597" y="0"/>
                  </a:lnTo>
                  <a:lnTo>
                    <a:pt x="0" y="227647"/>
                  </a:lnTo>
                  <a:lnTo>
                    <a:pt x="571614" y="227647"/>
                  </a:lnTo>
                  <a:lnTo>
                    <a:pt x="853211" y="0"/>
                  </a:lnTo>
                  <a:close/>
                </a:path>
              </a:pathLst>
            </a:custGeom>
            <a:solidFill>
              <a:srgbClr val="9898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812207" y="2562072"/>
              <a:ext cx="853440" cy="2412365"/>
            </a:xfrm>
            <a:custGeom>
              <a:avLst/>
              <a:gdLst/>
              <a:ahLst/>
              <a:cxnLst/>
              <a:rect l="l" t="t" r="r" b="b"/>
              <a:pathLst>
                <a:path w="853439" h="2412365">
                  <a:moveTo>
                    <a:pt x="281597" y="0"/>
                  </a:moveTo>
                  <a:lnTo>
                    <a:pt x="853211" y="0"/>
                  </a:lnTo>
                  <a:lnTo>
                    <a:pt x="571614" y="227647"/>
                  </a:lnTo>
                  <a:lnTo>
                    <a:pt x="0" y="227647"/>
                  </a:lnTo>
                  <a:lnTo>
                    <a:pt x="281597" y="0"/>
                  </a:lnTo>
                  <a:close/>
                </a:path>
                <a:path w="853439" h="2412365">
                  <a:moveTo>
                    <a:pt x="849884" y="0"/>
                  </a:moveTo>
                  <a:lnTo>
                    <a:pt x="851535" y="2185111"/>
                  </a:lnTo>
                  <a:lnTo>
                    <a:pt x="571550" y="2411933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144492" y="3372142"/>
              <a:ext cx="240029" cy="0"/>
            </a:xfrm>
            <a:custGeom>
              <a:avLst/>
              <a:gdLst/>
              <a:ahLst/>
              <a:cxnLst/>
              <a:rect l="l" t="t" r="r" b="b"/>
              <a:pathLst>
                <a:path w="240029">
                  <a:moveTo>
                    <a:pt x="239775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001223" y="2936786"/>
              <a:ext cx="2042795" cy="1715135"/>
            </a:xfrm>
            <a:custGeom>
              <a:avLst/>
              <a:gdLst/>
              <a:ahLst/>
              <a:cxnLst/>
              <a:rect l="l" t="t" r="r" b="b"/>
              <a:pathLst>
                <a:path w="2042795" h="1715135">
                  <a:moveTo>
                    <a:pt x="1709902" y="0"/>
                  </a:moveTo>
                  <a:lnTo>
                    <a:pt x="1807933" y="0"/>
                  </a:lnTo>
                </a:path>
                <a:path w="2042795" h="1715135">
                  <a:moveTo>
                    <a:pt x="0" y="1395806"/>
                  </a:moveTo>
                  <a:lnTo>
                    <a:pt x="181152" y="1395806"/>
                  </a:lnTo>
                </a:path>
                <a:path w="2042795" h="1715135">
                  <a:moveTo>
                    <a:pt x="1809584" y="1714690"/>
                  </a:moveTo>
                  <a:lnTo>
                    <a:pt x="1848637" y="1714690"/>
                  </a:lnTo>
                  <a:lnTo>
                    <a:pt x="1864028" y="1712893"/>
                  </a:lnTo>
                  <a:lnTo>
                    <a:pt x="1898484" y="1685950"/>
                  </a:lnTo>
                  <a:lnTo>
                    <a:pt x="1911583" y="1644573"/>
                  </a:lnTo>
                  <a:lnTo>
                    <a:pt x="1915947" y="1578432"/>
                  </a:lnTo>
                  <a:lnTo>
                    <a:pt x="1915947" y="1221803"/>
                  </a:lnTo>
                  <a:lnTo>
                    <a:pt x="1919350" y="1169739"/>
                  </a:lnTo>
                  <a:lnTo>
                    <a:pt x="1929452" y="1123748"/>
                  </a:lnTo>
                  <a:lnTo>
                    <a:pt x="1946095" y="1083941"/>
                  </a:lnTo>
                  <a:lnTo>
                    <a:pt x="1969122" y="1050429"/>
                  </a:lnTo>
                  <a:lnTo>
                    <a:pt x="1996194" y="1030070"/>
                  </a:lnTo>
                  <a:lnTo>
                    <a:pt x="2017509" y="1013701"/>
                  </a:lnTo>
                  <a:lnTo>
                    <a:pt x="2032908" y="1001323"/>
                  </a:lnTo>
                  <a:lnTo>
                    <a:pt x="2042236" y="992936"/>
                  </a:lnTo>
                  <a:lnTo>
                    <a:pt x="2014377" y="976774"/>
                  </a:lnTo>
                  <a:lnTo>
                    <a:pt x="1989566" y="960215"/>
                  </a:lnTo>
                  <a:lnTo>
                    <a:pt x="1949983" y="925893"/>
                  </a:lnTo>
                  <a:lnTo>
                    <a:pt x="1924559" y="870934"/>
                  </a:lnTo>
                  <a:lnTo>
                    <a:pt x="1918113" y="828731"/>
                  </a:lnTo>
                  <a:lnTo>
                    <a:pt x="1915947" y="776846"/>
                  </a:lnTo>
                  <a:lnTo>
                    <a:pt x="1915947" y="421309"/>
                  </a:lnTo>
                  <a:lnTo>
                    <a:pt x="1914869" y="385193"/>
                  </a:lnTo>
                  <a:lnTo>
                    <a:pt x="1906485" y="331339"/>
                  </a:lnTo>
                  <a:lnTo>
                    <a:pt x="1877729" y="291692"/>
                  </a:lnTo>
                  <a:lnTo>
                    <a:pt x="1848637" y="283971"/>
                  </a:lnTo>
                  <a:lnTo>
                    <a:pt x="1809584" y="283971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587521" y="2726690"/>
              <a:ext cx="1040130" cy="797560"/>
            </a:xfrm>
            <a:custGeom>
              <a:avLst/>
              <a:gdLst/>
              <a:ahLst/>
              <a:cxnLst/>
              <a:rect l="l" t="t" r="r" b="b"/>
              <a:pathLst>
                <a:path w="1040129" h="797560">
                  <a:moveTo>
                    <a:pt x="895603" y="499211"/>
                  </a:moveTo>
                  <a:lnTo>
                    <a:pt x="866879" y="525562"/>
                  </a:lnTo>
                  <a:lnTo>
                    <a:pt x="846653" y="560431"/>
                  </a:lnTo>
                  <a:lnTo>
                    <a:pt x="834780" y="601120"/>
                  </a:lnTo>
                  <a:lnTo>
                    <a:pt x="831114" y="644934"/>
                  </a:lnTo>
                  <a:lnTo>
                    <a:pt x="835510" y="689175"/>
                  </a:lnTo>
                  <a:lnTo>
                    <a:pt x="847821" y="731147"/>
                  </a:lnTo>
                  <a:lnTo>
                    <a:pt x="867901" y="768153"/>
                  </a:lnTo>
                  <a:lnTo>
                    <a:pt x="895603" y="797496"/>
                  </a:lnTo>
                </a:path>
                <a:path w="1040129" h="797560">
                  <a:moveTo>
                    <a:pt x="0" y="0"/>
                  </a:moveTo>
                  <a:lnTo>
                    <a:pt x="1039977" y="0"/>
                  </a:lnTo>
                  <a:lnTo>
                    <a:pt x="1039977" y="688047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10022714" y="7123366"/>
            <a:ext cx="36195" cy="1771014"/>
            <a:chOff x="4968113" y="7123366"/>
            <a:chExt cx="36195" cy="1771014"/>
          </a:xfrm>
        </p:grpSpPr>
        <p:sp>
          <p:nvSpPr>
            <p:cNvPr id="23" name="object 23"/>
            <p:cNvSpPr/>
            <p:nvPr/>
          </p:nvSpPr>
          <p:spPr>
            <a:xfrm>
              <a:off x="4974463" y="7129716"/>
              <a:ext cx="23495" cy="1758314"/>
            </a:xfrm>
            <a:custGeom>
              <a:avLst/>
              <a:gdLst/>
              <a:ahLst/>
              <a:cxnLst/>
              <a:rect l="l" t="t" r="r" b="b"/>
              <a:pathLst>
                <a:path w="23495" h="1758315">
                  <a:moveTo>
                    <a:pt x="0" y="0"/>
                  </a:moveTo>
                  <a:lnTo>
                    <a:pt x="0" y="1751507"/>
                  </a:lnTo>
                  <a:lnTo>
                    <a:pt x="22961" y="1758149"/>
                  </a:lnTo>
                  <a:lnTo>
                    <a:pt x="22961" y="2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974463" y="7129716"/>
              <a:ext cx="23495" cy="1758314"/>
            </a:xfrm>
            <a:custGeom>
              <a:avLst/>
              <a:gdLst/>
              <a:ahLst/>
              <a:cxnLst/>
              <a:rect l="l" t="t" r="r" b="b"/>
              <a:pathLst>
                <a:path w="23495" h="1758315">
                  <a:moveTo>
                    <a:pt x="22961" y="1758149"/>
                  </a:moveTo>
                  <a:lnTo>
                    <a:pt x="0" y="1751507"/>
                  </a:lnTo>
                  <a:lnTo>
                    <a:pt x="0" y="0"/>
                  </a:lnTo>
                  <a:lnTo>
                    <a:pt x="22961" y="2413"/>
                  </a:lnTo>
                  <a:lnTo>
                    <a:pt x="22961" y="1758149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9548445" y="7039394"/>
            <a:ext cx="57785" cy="1745614"/>
            <a:chOff x="4493844" y="7039394"/>
            <a:chExt cx="57785" cy="1745614"/>
          </a:xfrm>
        </p:grpSpPr>
        <p:sp>
          <p:nvSpPr>
            <p:cNvPr id="26" name="object 26"/>
            <p:cNvSpPr/>
            <p:nvPr/>
          </p:nvSpPr>
          <p:spPr>
            <a:xfrm>
              <a:off x="4500194" y="7045744"/>
              <a:ext cx="45085" cy="1732914"/>
            </a:xfrm>
            <a:custGeom>
              <a:avLst/>
              <a:gdLst/>
              <a:ahLst/>
              <a:cxnLst/>
              <a:rect l="l" t="t" r="r" b="b"/>
              <a:pathLst>
                <a:path w="45085" h="1732915">
                  <a:moveTo>
                    <a:pt x="0" y="0"/>
                  </a:moveTo>
                  <a:lnTo>
                    <a:pt x="0" y="1721307"/>
                  </a:lnTo>
                  <a:lnTo>
                    <a:pt x="44716" y="1732775"/>
                  </a:lnTo>
                  <a:lnTo>
                    <a:pt x="44716" y="72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500194" y="7045744"/>
              <a:ext cx="45085" cy="1732914"/>
            </a:xfrm>
            <a:custGeom>
              <a:avLst/>
              <a:gdLst/>
              <a:ahLst/>
              <a:cxnLst/>
              <a:rect l="l" t="t" r="r" b="b"/>
              <a:pathLst>
                <a:path w="45085" h="1732915">
                  <a:moveTo>
                    <a:pt x="44716" y="1732775"/>
                  </a:moveTo>
                  <a:lnTo>
                    <a:pt x="0" y="1721307"/>
                  </a:lnTo>
                  <a:lnTo>
                    <a:pt x="0" y="0"/>
                  </a:lnTo>
                  <a:lnTo>
                    <a:pt x="44716" y="7251"/>
                  </a:lnTo>
                  <a:lnTo>
                    <a:pt x="44716" y="173277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8975675" y="6960858"/>
            <a:ext cx="144145" cy="1867535"/>
            <a:chOff x="3921074" y="6960857"/>
            <a:chExt cx="144145" cy="1867535"/>
          </a:xfrm>
        </p:grpSpPr>
        <p:sp>
          <p:nvSpPr>
            <p:cNvPr id="29" name="object 29"/>
            <p:cNvSpPr/>
            <p:nvPr/>
          </p:nvSpPr>
          <p:spPr>
            <a:xfrm>
              <a:off x="3927424" y="6967207"/>
              <a:ext cx="131445" cy="1854835"/>
            </a:xfrm>
            <a:custGeom>
              <a:avLst/>
              <a:gdLst/>
              <a:ahLst/>
              <a:cxnLst/>
              <a:rect l="l" t="t" r="r" b="b"/>
              <a:pathLst>
                <a:path w="131445" h="1854834">
                  <a:moveTo>
                    <a:pt x="131114" y="0"/>
                  </a:moveTo>
                  <a:lnTo>
                    <a:pt x="0" y="103301"/>
                  </a:lnTo>
                  <a:lnTo>
                    <a:pt x="0" y="1854212"/>
                  </a:lnTo>
                  <a:lnTo>
                    <a:pt x="131114" y="1694116"/>
                  </a:lnTo>
                  <a:lnTo>
                    <a:pt x="13111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927424" y="6967207"/>
              <a:ext cx="131445" cy="1854835"/>
            </a:xfrm>
            <a:custGeom>
              <a:avLst/>
              <a:gdLst/>
              <a:ahLst/>
              <a:cxnLst/>
              <a:rect l="l" t="t" r="r" b="b"/>
              <a:pathLst>
                <a:path w="131445" h="1854834">
                  <a:moveTo>
                    <a:pt x="131114" y="1694116"/>
                  </a:moveTo>
                  <a:lnTo>
                    <a:pt x="0" y="1854212"/>
                  </a:lnTo>
                  <a:lnTo>
                    <a:pt x="0" y="103301"/>
                  </a:lnTo>
                  <a:lnTo>
                    <a:pt x="131114" y="0"/>
                  </a:lnTo>
                  <a:lnTo>
                    <a:pt x="131114" y="1694116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8486903" y="6514973"/>
            <a:ext cx="1971675" cy="2379345"/>
            <a:chOff x="3432302" y="6514972"/>
            <a:chExt cx="1971675" cy="2379345"/>
          </a:xfrm>
        </p:grpSpPr>
        <p:sp>
          <p:nvSpPr>
            <p:cNvPr id="32" name="object 32"/>
            <p:cNvSpPr/>
            <p:nvPr/>
          </p:nvSpPr>
          <p:spPr>
            <a:xfrm>
              <a:off x="4544911" y="7052995"/>
              <a:ext cx="429895" cy="1828800"/>
            </a:xfrm>
            <a:custGeom>
              <a:avLst/>
              <a:gdLst/>
              <a:ahLst/>
              <a:cxnLst/>
              <a:rect l="l" t="t" r="r" b="b"/>
              <a:pathLst>
                <a:path w="429895" h="1828800">
                  <a:moveTo>
                    <a:pt x="0" y="0"/>
                  </a:moveTo>
                  <a:lnTo>
                    <a:pt x="0" y="1725523"/>
                  </a:lnTo>
                  <a:lnTo>
                    <a:pt x="429552" y="1828228"/>
                  </a:lnTo>
                  <a:lnTo>
                    <a:pt x="429552" y="749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544911" y="7052995"/>
              <a:ext cx="429895" cy="1828800"/>
            </a:xfrm>
            <a:custGeom>
              <a:avLst/>
              <a:gdLst/>
              <a:ahLst/>
              <a:cxnLst/>
              <a:rect l="l" t="t" r="r" b="b"/>
              <a:pathLst>
                <a:path w="429895" h="1828800">
                  <a:moveTo>
                    <a:pt x="429552" y="1828228"/>
                  </a:moveTo>
                  <a:lnTo>
                    <a:pt x="0" y="1725523"/>
                  </a:lnTo>
                  <a:lnTo>
                    <a:pt x="0" y="0"/>
                  </a:lnTo>
                  <a:lnTo>
                    <a:pt x="429552" y="74917"/>
                  </a:lnTo>
                  <a:lnTo>
                    <a:pt x="429552" y="182822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058539" y="6967207"/>
              <a:ext cx="441959" cy="1800225"/>
            </a:xfrm>
            <a:custGeom>
              <a:avLst/>
              <a:gdLst/>
              <a:ahLst/>
              <a:cxnLst/>
              <a:rect l="l" t="t" r="r" b="b"/>
              <a:pathLst>
                <a:path w="441960" h="1800225">
                  <a:moveTo>
                    <a:pt x="0" y="0"/>
                  </a:moveTo>
                  <a:lnTo>
                    <a:pt x="0" y="1694116"/>
                  </a:lnTo>
                  <a:lnTo>
                    <a:pt x="441655" y="1799844"/>
                  </a:lnTo>
                  <a:lnTo>
                    <a:pt x="441655" y="785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058539" y="6967207"/>
              <a:ext cx="441959" cy="1800225"/>
            </a:xfrm>
            <a:custGeom>
              <a:avLst/>
              <a:gdLst/>
              <a:ahLst/>
              <a:cxnLst/>
              <a:rect l="l" t="t" r="r" b="b"/>
              <a:pathLst>
                <a:path w="441960" h="1800225">
                  <a:moveTo>
                    <a:pt x="441655" y="1799844"/>
                  </a:moveTo>
                  <a:lnTo>
                    <a:pt x="0" y="1694116"/>
                  </a:lnTo>
                  <a:lnTo>
                    <a:pt x="0" y="0"/>
                  </a:lnTo>
                  <a:lnTo>
                    <a:pt x="441655" y="78536"/>
                  </a:lnTo>
                  <a:lnTo>
                    <a:pt x="441655" y="17998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438652" y="6521322"/>
              <a:ext cx="1958975" cy="2366645"/>
            </a:xfrm>
            <a:custGeom>
              <a:avLst/>
              <a:gdLst/>
              <a:ahLst/>
              <a:cxnLst/>
              <a:rect l="l" t="t" r="r" b="b"/>
              <a:pathLst>
                <a:path w="1958975" h="2366645">
                  <a:moveTo>
                    <a:pt x="694182" y="0"/>
                  </a:moveTo>
                  <a:lnTo>
                    <a:pt x="0" y="485736"/>
                  </a:lnTo>
                  <a:lnTo>
                    <a:pt x="462788" y="571550"/>
                  </a:lnTo>
                  <a:lnTo>
                    <a:pt x="619887" y="445884"/>
                  </a:lnTo>
                  <a:lnTo>
                    <a:pt x="1558772" y="610806"/>
                  </a:lnTo>
                  <a:lnTo>
                    <a:pt x="1558772" y="2366543"/>
                  </a:lnTo>
                  <a:lnTo>
                    <a:pt x="1958746" y="1697735"/>
                  </a:lnTo>
                  <a:lnTo>
                    <a:pt x="1958746" y="179438"/>
                  </a:lnTo>
                  <a:lnTo>
                    <a:pt x="69418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38652" y="6521322"/>
              <a:ext cx="1958975" cy="2366645"/>
            </a:xfrm>
            <a:custGeom>
              <a:avLst/>
              <a:gdLst/>
              <a:ahLst/>
              <a:cxnLst/>
              <a:rect l="l" t="t" r="r" b="b"/>
              <a:pathLst>
                <a:path w="1958975" h="2366645">
                  <a:moveTo>
                    <a:pt x="1558772" y="2366543"/>
                  </a:moveTo>
                  <a:lnTo>
                    <a:pt x="1958746" y="1697735"/>
                  </a:lnTo>
                  <a:lnTo>
                    <a:pt x="1958746" y="179438"/>
                  </a:lnTo>
                  <a:lnTo>
                    <a:pt x="694182" y="0"/>
                  </a:lnTo>
                  <a:lnTo>
                    <a:pt x="0" y="485736"/>
                  </a:lnTo>
                  <a:lnTo>
                    <a:pt x="462788" y="571550"/>
                  </a:lnTo>
                  <a:lnTo>
                    <a:pt x="619887" y="445884"/>
                  </a:lnTo>
                  <a:lnTo>
                    <a:pt x="1558772" y="610806"/>
                  </a:lnTo>
                  <a:lnTo>
                    <a:pt x="1558772" y="2366543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058539" y="6968718"/>
              <a:ext cx="23495" cy="1698625"/>
            </a:xfrm>
            <a:custGeom>
              <a:avLst/>
              <a:gdLst/>
              <a:ahLst/>
              <a:cxnLst/>
              <a:rect l="l" t="t" r="r" b="b"/>
              <a:pathLst>
                <a:path w="23495" h="1698625">
                  <a:moveTo>
                    <a:pt x="0" y="0"/>
                  </a:moveTo>
                  <a:lnTo>
                    <a:pt x="0" y="1692605"/>
                  </a:lnTo>
                  <a:lnTo>
                    <a:pt x="22948" y="1698028"/>
                  </a:lnTo>
                  <a:lnTo>
                    <a:pt x="22948" y="27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058539" y="6968718"/>
              <a:ext cx="23495" cy="1698625"/>
            </a:xfrm>
            <a:custGeom>
              <a:avLst/>
              <a:gdLst/>
              <a:ahLst/>
              <a:cxnLst/>
              <a:rect l="l" t="t" r="r" b="b"/>
              <a:pathLst>
                <a:path w="23495" h="1698625">
                  <a:moveTo>
                    <a:pt x="0" y="1692605"/>
                  </a:moveTo>
                  <a:lnTo>
                    <a:pt x="22948" y="1698028"/>
                  </a:lnTo>
                  <a:lnTo>
                    <a:pt x="22948" y="2717"/>
                  </a:lnTo>
                  <a:lnTo>
                    <a:pt x="0" y="0"/>
                  </a:lnTo>
                  <a:lnTo>
                    <a:pt x="0" y="1692605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438652" y="7007059"/>
              <a:ext cx="462915" cy="1844675"/>
            </a:xfrm>
            <a:custGeom>
              <a:avLst/>
              <a:gdLst/>
              <a:ahLst/>
              <a:cxnLst/>
              <a:rect l="l" t="t" r="r" b="b"/>
              <a:pathLst>
                <a:path w="462914" h="1844675">
                  <a:moveTo>
                    <a:pt x="0" y="0"/>
                  </a:moveTo>
                  <a:lnTo>
                    <a:pt x="0" y="1724342"/>
                  </a:lnTo>
                  <a:lnTo>
                    <a:pt x="462788" y="1844560"/>
                  </a:lnTo>
                  <a:lnTo>
                    <a:pt x="462788" y="858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438652" y="7007059"/>
              <a:ext cx="462915" cy="1844675"/>
            </a:xfrm>
            <a:custGeom>
              <a:avLst/>
              <a:gdLst/>
              <a:ahLst/>
              <a:cxnLst/>
              <a:rect l="l" t="t" r="r" b="b"/>
              <a:pathLst>
                <a:path w="462914" h="1844675">
                  <a:moveTo>
                    <a:pt x="0" y="0"/>
                  </a:moveTo>
                  <a:lnTo>
                    <a:pt x="0" y="1724342"/>
                  </a:lnTo>
                  <a:lnTo>
                    <a:pt x="462788" y="1844560"/>
                  </a:lnTo>
                  <a:lnTo>
                    <a:pt x="462788" y="85813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901440" y="7070572"/>
              <a:ext cx="26034" cy="1778635"/>
            </a:xfrm>
            <a:custGeom>
              <a:avLst/>
              <a:gdLst/>
              <a:ahLst/>
              <a:cxnLst/>
              <a:rect l="l" t="t" r="r" b="b"/>
              <a:pathLst>
                <a:path w="26035" h="1778634">
                  <a:moveTo>
                    <a:pt x="25984" y="0"/>
                  </a:moveTo>
                  <a:lnTo>
                    <a:pt x="0" y="22326"/>
                  </a:lnTo>
                  <a:lnTo>
                    <a:pt x="0" y="1778292"/>
                  </a:lnTo>
                  <a:lnTo>
                    <a:pt x="24637" y="1746313"/>
                  </a:lnTo>
                  <a:lnTo>
                    <a:pt x="2598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901440" y="7070572"/>
              <a:ext cx="26034" cy="1778635"/>
            </a:xfrm>
            <a:custGeom>
              <a:avLst/>
              <a:gdLst/>
              <a:ahLst/>
              <a:cxnLst/>
              <a:rect l="l" t="t" r="r" b="b"/>
              <a:pathLst>
                <a:path w="26035" h="1778634">
                  <a:moveTo>
                    <a:pt x="0" y="1778292"/>
                  </a:moveTo>
                  <a:lnTo>
                    <a:pt x="24637" y="1746313"/>
                  </a:lnTo>
                  <a:lnTo>
                    <a:pt x="25984" y="0"/>
                  </a:lnTo>
                  <a:lnTo>
                    <a:pt x="0" y="22326"/>
                  </a:lnTo>
                  <a:lnTo>
                    <a:pt x="0" y="1778292"/>
                  </a:lnTo>
                  <a:close/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64026" y="6579323"/>
              <a:ext cx="1933575" cy="2194560"/>
            </a:xfrm>
            <a:custGeom>
              <a:avLst/>
              <a:gdLst/>
              <a:ahLst/>
              <a:cxnLst/>
              <a:rect l="l" t="t" r="r" b="b"/>
              <a:pathLst>
                <a:path w="1933575" h="2194559">
                  <a:moveTo>
                    <a:pt x="1057922" y="2194382"/>
                  </a:moveTo>
                  <a:lnTo>
                    <a:pt x="1057922" y="469442"/>
                  </a:lnTo>
                </a:path>
                <a:path w="1933575" h="2194559">
                  <a:moveTo>
                    <a:pt x="1533398" y="552805"/>
                  </a:moveTo>
                  <a:lnTo>
                    <a:pt x="1933371" y="121437"/>
                  </a:lnTo>
                </a:path>
                <a:path w="1933575" h="2194559">
                  <a:moveTo>
                    <a:pt x="594512" y="387883"/>
                  </a:moveTo>
                  <a:lnTo>
                    <a:pt x="1074851" y="0"/>
                  </a:lnTo>
                </a:path>
                <a:path w="1933575" h="2194559">
                  <a:moveTo>
                    <a:pt x="4229" y="409028"/>
                  </a:moveTo>
                  <a:lnTo>
                    <a:pt x="463397" y="491185"/>
                  </a:lnTo>
                </a:path>
                <a:path w="1933575" h="2194559">
                  <a:moveTo>
                    <a:pt x="0" y="433196"/>
                  </a:moveTo>
                  <a:lnTo>
                    <a:pt x="0" y="2159317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876675" y="7088276"/>
              <a:ext cx="0" cy="1756410"/>
            </a:xfrm>
            <a:custGeom>
              <a:avLst/>
              <a:gdLst/>
              <a:ahLst/>
              <a:cxnLst/>
              <a:rect l="l" t="t" r="r" b="b"/>
              <a:pathLst>
                <a:path h="1756409">
                  <a:moveTo>
                    <a:pt x="0" y="0"/>
                  </a:moveTo>
                  <a:lnTo>
                    <a:pt x="0" y="175610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75138" y="6971436"/>
              <a:ext cx="12700" cy="1695450"/>
            </a:xfrm>
            <a:custGeom>
              <a:avLst/>
              <a:gdLst/>
              <a:ahLst/>
              <a:cxnLst/>
              <a:rect l="l" t="t" r="r" b="b"/>
              <a:pathLst>
                <a:path w="12700" h="1695450">
                  <a:moveTo>
                    <a:pt x="0" y="1695310"/>
                  </a:moveTo>
                  <a:lnTo>
                    <a:pt x="12700" y="1695310"/>
                  </a:lnTo>
                  <a:lnTo>
                    <a:pt x="12700" y="0"/>
                  </a:lnTo>
                  <a:lnTo>
                    <a:pt x="0" y="0"/>
                  </a:lnTo>
                  <a:lnTo>
                    <a:pt x="0" y="1695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901440" y="6967207"/>
              <a:ext cx="1073150" cy="1914525"/>
            </a:xfrm>
            <a:custGeom>
              <a:avLst/>
              <a:gdLst/>
              <a:ahLst/>
              <a:cxnLst/>
              <a:rect l="l" t="t" r="r" b="b"/>
              <a:pathLst>
                <a:path w="1073150" h="1914525">
                  <a:moveTo>
                    <a:pt x="598754" y="78536"/>
                  </a:moveTo>
                  <a:lnTo>
                    <a:pt x="598754" y="1799844"/>
                  </a:lnTo>
                </a:path>
                <a:path w="1073150" h="1914525">
                  <a:moveTo>
                    <a:pt x="643470" y="85788"/>
                  </a:moveTo>
                  <a:lnTo>
                    <a:pt x="643470" y="1811312"/>
                  </a:lnTo>
                </a:path>
                <a:path w="1073150" h="1914525">
                  <a:moveTo>
                    <a:pt x="1073023" y="1914017"/>
                  </a:moveTo>
                  <a:lnTo>
                    <a:pt x="1073023" y="160705"/>
                  </a:lnTo>
                </a:path>
                <a:path w="1073150" h="1914525">
                  <a:moveTo>
                    <a:pt x="0" y="1884413"/>
                  </a:moveTo>
                  <a:lnTo>
                    <a:pt x="157099" y="1694116"/>
                  </a:lnTo>
                  <a:lnTo>
                    <a:pt x="157099" y="0"/>
                  </a:lnTo>
                </a:path>
                <a:path w="1073150" h="1914525">
                  <a:moveTo>
                    <a:pt x="25984" y="103301"/>
                  </a:moveTo>
                  <a:lnTo>
                    <a:pt x="25984" y="185421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013744" y="7115924"/>
              <a:ext cx="0" cy="1751330"/>
            </a:xfrm>
            <a:custGeom>
              <a:avLst/>
              <a:gdLst/>
              <a:ahLst/>
              <a:cxnLst/>
              <a:rect l="l" t="t" r="r" b="b"/>
              <a:pathLst>
                <a:path h="1751329">
                  <a:moveTo>
                    <a:pt x="0" y="0"/>
                  </a:moveTo>
                  <a:lnTo>
                    <a:pt x="0" y="175091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577602" y="7190130"/>
              <a:ext cx="187325" cy="1058545"/>
            </a:xfrm>
            <a:custGeom>
              <a:avLst/>
              <a:gdLst/>
              <a:ahLst/>
              <a:cxnLst/>
              <a:rect l="l" t="t" r="r" b="b"/>
              <a:pathLst>
                <a:path w="187325" h="1058545">
                  <a:moveTo>
                    <a:pt x="138353" y="21158"/>
                  </a:moveTo>
                  <a:lnTo>
                    <a:pt x="91833" y="108762"/>
                  </a:lnTo>
                  <a:lnTo>
                    <a:pt x="37464" y="0"/>
                  </a:lnTo>
                </a:path>
                <a:path w="187325" h="1058545">
                  <a:moveTo>
                    <a:pt x="91833" y="108762"/>
                  </a:moveTo>
                  <a:lnTo>
                    <a:pt x="91833" y="803579"/>
                  </a:lnTo>
                </a:path>
                <a:path w="187325" h="1058545">
                  <a:moveTo>
                    <a:pt x="183057" y="346214"/>
                  </a:moveTo>
                  <a:lnTo>
                    <a:pt x="0" y="374586"/>
                  </a:lnTo>
                  <a:lnTo>
                    <a:pt x="187286" y="455561"/>
                  </a:lnTo>
                  <a:lnTo>
                    <a:pt x="4229" y="483958"/>
                  </a:lnTo>
                  <a:lnTo>
                    <a:pt x="187286" y="572185"/>
                  </a:lnTo>
                </a:path>
                <a:path w="187325" h="1058545">
                  <a:moveTo>
                    <a:pt x="123253" y="841019"/>
                  </a:moveTo>
                  <a:lnTo>
                    <a:pt x="149725" y="869842"/>
                  </a:lnTo>
                  <a:lnTo>
                    <a:pt x="165276" y="907865"/>
                  </a:lnTo>
                  <a:lnTo>
                    <a:pt x="170154" y="950387"/>
                  </a:lnTo>
                  <a:lnTo>
                    <a:pt x="164610" y="992706"/>
                  </a:lnTo>
                  <a:lnTo>
                    <a:pt x="148893" y="1030122"/>
                  </a:lnTo>
                  <a:lnTo>
                    <a:pt x="123253" y="1057935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69436" y="7679524"/>
              <a:ext cx="1238885" cy="918210"/>
            </a:xfrm>
            <a:custGeom>
              <a:avLst/>
              <a:gdLst/>
              <a:ahLst/>
              <a:cxnLst/>
              <a:rect l="l" t="t" r="r" b="b"/>
              <a:pathLst>
                <a:path w="1238885" h="918209">
                  <a:moveTo>
                    <a:pt x="0" y="606590"/>
                  </a:moveTo>
                  <a:lnTo>
                    <a:pt x="0" y="917740"/>
                  </a:lnTo>
                  <a:lnTo>
                    <a:pt x="323240" y="552831"/>
                  </a:lnTo>
                  <a:lnTo>
                    <a:pt x="323240" y="0"/>
                  </a:lnTo>
                  <a:lnTo>
                    <a:pt x="1238580" y="178854"/>
                  </a:lnTo>
                </a:path>
              </a:pathLst>
            </a:custGeom>
            <a:ln w="126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876675" y="7088276"/>
              <a:ext cx="988060" cy="1763395"/>
            </a:xfrm>
            <a:custGeom>
              <a:avLst/>
              <a:gdLst/>
              <a:ahLst/>
              <a:cxnLst/>
              <a:rect l="l" t="t" r="r" b="b"/>
              <a:pathLst>
                <a:path w="988060" h="1763395">
                  <a:moveTo>
                    <a:pt x="314185" y="1354340"/>
                  </a:moveTo>
                  <a:lnTo>
                    <a:pt x="509320" y="1397850"/>
                  </a:lnTo>
                </a:path>
                <a:path w="988060" h="1763395">
                  <a:moveTo>
                    <a:pt x="314185" y="1113256"/>
                  </a:moveTo>
                  <a:lnTo>
                    <a:pt x="507517" y="1154963"/>
                  </a:lnTo>
                </a:path>
                <a:path w="988060" h="1763395">
                  <a:moveTo>
                    <a:pt x="314185" y="871600"/>
                  </a:moveTo>
                  <a:lnTo>
                    <a:pt x="506310" y="912075"/>
                  </a:lnTo>
                </a:path>
                <a:path w="988060" h="1763395">
                  <a:moveTo>
                    <a:pt x="314185" y="390055"/>
                  </a:moveTo>
                  <a:lnTo>
                    <a:pt x="503288" y="426300"/>
                  </a:lnTo>
                </a:path>
                <a:path w="988060" h="1763395">
                  <a:moveTo>
                    <a:pt x="314185" y="148983"/>
                  </a:moveTo>
                  <a:lnTo>
                    <a:pt x="502069" y="183426"/>
                  </a:lnTo>
                </a:path>
                <a:path w="988060" h="1763395">
                  <a:moveTo>
                    <a:pt x="405409" y="115760"/>
                  </a:moveTo>
                  <a:lnTo>
                    <a:pt x="405409" y="1466113"/>
                  </a:lnTo>
                </a:path>
                <a:path w="988060" h="1763395">
                  <a:moveTo>
                    <a:pt x="790879" y="1457058"/>
                  </a:moveTo>
                  <a:lnTo>
                    <a:pt x="987844" y="1501139"/>
                  </a:lnTo>
                </a:path>
                <a:path w="988060" h="1763395">
                  <a:moveTo>
                    <a:pt x="790879" y="1212938"/>
                  </a:moveTo>
                  <a:lnTo>
                    <a:pt x="986637" y="1255267"/>
                  </a:lnTo>
                </a:path>
                <a:path w="988060" h="1763395">
                  <a:moveTo>
                    <a:pt x="790879" y="969454"/>
                  </a:moveTo>
                  <a:lnTo>
                    <a:pt x="985418" y="1009942"/>
                  </a:lnTo>
                </a:path>
                <a:path w="988060" h="1763395">
                  <a:moveTo>
                    <a:pt x="790879" y="483107"/>
                  </a:moveTo>
                  <a:lnTo>
                    <a:pt x="982408" y="519950"/>
                  </a:lnTo>
                </a:path>
                <a:path w="988060" h="1763395">
                  <a:moveTo>
                    <a:pt x="790879" y="239013"/>
                  </a:moveTo>
                  <a:lnTo>
                    <a:pt x="981189" y="274053"/>
                  </a:lnTo>
                </a:path>
                <a:path w="988060" h="1763395">
                  <a:moveTo>
                    <a:pt x="883310" y="205778"/>
                  </a:moveTo>
                  <a:lnTo>
                    <a:pt x="883310" y="1570024"/>
                  </a:lnTo>
                </a:path>
                <a:path w="988060" h="1763395">
                  <a:moveTo>
                    <a:pt x="0" y="1758568"/>
                  </a:moveTo>
                  <a:lnTo>
                    <a:pt x="24764" y="1763344"/>
                  </a:lnTo>
                  <a:lnTo>
                    <a:pt x="24764" y="4597"/>
                  </a:lnTo>
                  <a:lnTo>
                    <a:pt x="0" y="0"/>
                  </a:lnTo>
                  <a:lnTo>
                    <a:pt x="0" y="1758568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997424" y="7115212"/>
              <a:ext cx="16510" cy="1772920"/>
            </a:xfrm>
            <a:custGeom>
              <a:avLst/>
              <a:gdLst/>
              <a:ahLst/>
              <a:cxnLst/>
              <a:rect l="l" t="t" r="r" b="b"/>
              <a:pathLst>
                <a:path w="16510" h="1772920">
                  <a:moveTo>
                    <a:pt x="16319" y="0"/>
                  </a:moveTo>
                  <a:lnTo>
                    <a:pt x="812" y="16027"/>
                  </a:lnTo>
                  <a:lnTo>
                    <a:pt x="0" y="1772653"/>
                  </a:lnTo>
                  <a:lnTo>
                    <a:pt x="16319" y="1754657"/>
                  </a:lnTo>
                  <a:lnTo>
                    <a:pt x="1631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991074" y="7108862"/>
              <a:ext cx="29209" cy="1785620"/>
            </a:xfrm>
            <a:custGeom>
              <a:avLst/>
              <a:gdLst/>
              <a:ahLst/>
              <a:cxnLst/>
              <a:rect l="l" t="t" r="r" b="b"/>
              <a:pathLst>
                <a:path w="29210" h="1785620">
                  <a:moveTo>
                    <a:pt x="0" y="1785353"/>
                  </a:moveTo>
                  <a:lnTo>
                    <a:pt x="29019" y="1785353"/>
                  </a:lnTo>
                  <a:lnTo>
                    <a:pt x="29019" y="0"/>
                  </a:lnTo>
                  <a:lnTo>
                    <a:pt x="0" y="0"/>
                  </a:lnTo>
                  <a:lnTo>
                    <a:pt x="0" y="178535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058539" y="6967207"/>
              <a:ext cx="939165" cy="1920875"/>
            </a:xfrm>
            <a:custGeom>
              <a:avLst/>
              <a:gdLst/>
              <a:ahLst/>
              <a:cxnLst/>
              <a:rect l="l" t="t" r="r" b="b"/>
              <a:pathLst>
                <a:path w="939164" h="1920875">
                  <a:moveTo>
                    <a:pt x="0" y="1694116"/>
                  </a:moveTo>
                  <a:lnTo>
                    <a:pt x="938885" y="1920659"/>
                  </a:lnTo>
                  <a:lnTo>
                    <a:pt x="938885" y="164922"/>
                  </a:lnTo>
                  <a:lnTo>
                    <a:pt x="0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080891" y="6948474"/>
              <a:ext cx="933450" cy="167005"/>
            </a:xfrm>
            <a:custGeom>
              <a:avLst/>
              <a:gdLst/>
              <a:ahLst/>
              <a:cxnLst/>
              <a:rect l="l" t="t" r="r" b="b"/>
              <a:pathLst>
                <a:path w="933450" h="167004">
                  <a:moveTo>
                    <a:pt x="0" y="0"/>
                  </a:moveTo>
                  <a:lnTo>
                    <a:pt x="932853" y="16673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58539" y="6639140"/>
              <a:ext cx="955675" cy="493395"/>
            </a:xfrm>
            <a:custGeom>
              <a:avLst/>
              <a:gdLst/>
              <a:ahLst/>
              <a:cxnLst/>
              <a:rect l="l" t="t" r="r" b="b"/>
              <a:pathLst>
                <a:path w="955675" h="493395">
                  <a:moveTo>
                    <a:pt x="938885" y="492988"/>
                  </a:moveTo>
                  <a:lnTo>
                    <a:pt x="0" y="328066"/>
                  </a:lnTo>
                  <a:lnTo>
                    <a:pt x="22351" y="309333"/>
                  </a:lnTo>
                  <a:lnTo>
                    <a:pt x="955205" y="476783"/>
                  </a:lnTo>
                  <a:lnTo>
                    <a:pt x="938885" y="492988"/>
                  </a:lnTo>
                  <a:close/>
                </a:path>
                <a:path w="955675" h="493395">
                  <a:moveTo>
                    <a:pt x="463410" y="409625"/>
                  </a:moveTo>
                  <a:lnTo>
                    <a:pt x="90323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7957979" y="531850"/>
            <a:ext cx="1902460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-20" dirty="0">
                <a:latin typeface="Lucida Sans Unicode"/>
                <a:cs typeface="Lucida Sans Unicode"/>
              </a:rPr>
              <a:t>Sección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10" dirty="0">
                <a:latin typeface="Lucida Sans Unicode"/>
                <a:cs typeface="Lucida Sans Unicode"/>
              </a:rPr>
              <a:t>de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25" dirty="0">
                <a:latin typeface="Lucida Sans Unicode"/>
                <a:cs typeface="Lucida Sans Unicode"/>
              </a:rPr>
              <a:t>Distribución</a:t>
            </a:r>
            <a:endParaRPr sz="1350">
              <a:latin typeface="Lucida Sans Unicode"/>
              <a:cs typeface="Lucida Sans Unicode"/>
            </a:endParaRPr>
          </a:p>
        </p:txBody>
      </p:sp>
      <p:sp>
        <p:nvSpPr>
          <p:cNvPr id="69" name="object 69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35</a:t>
            </a:fld>
            <a:endParaRPr spc="-75" dirty="0"/>
          </a:p>
        </p:txBody>
      </p:sp>
      <p:sp>
        <p:nvSpPr>
          <p:cNvPr id="58" name="object 58"/>
          <p:cNvSpPr txBox="1"/>
          <p:nvPr/>
        </p:nvSpPr>
        <p:spPr>
          <a:xfrm>
            <a:off x="7957980" y="1865348"/>
            <a:ext cx="430593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9100"/>
              </a:lnSpc>
              <a:spcBef>
                <a:spcPts val="100"/>
              </a:spcBef>
            </a:pPr>
            <a:r>
              <a:rPr sz="1100" spc="-5" dirty="0">
                <a:latin typeface="Lucida Sans Unicode"/>
                <a:cs typeface="Lucida Sans Unicode"/>
              </a:rPr>
              <a:t>La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Lucida Sans Unicode"/>
                <a:cs typeface="Lucida Sans Unicode"/>
              </a:rPr>
              <a:t>sección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distribución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recibe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energía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la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Lucida Sans Unicode"/>
                <a:cs typeface="Lucida Sans Unicode"/>
              </a:rPr>
              <a:t>sección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0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servicio </a:t>
            </a:r>
            <a:r>
              <a:rPr sz="1100" spc="-33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y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la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distribuye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5" dirty="0">
                <a:latin typeface="Lucida Sans Unicode"/>
                <a:cs typeface="Lucida Sans Unicode"/>
              </a:rPr>
              <a:t>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varias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cargas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aguas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abajo.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175853" y="2680215"/>
            <a:ext cx="38163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latin typeface="Lucida Sans Unicode"/>
                <a:cs typeface="Lucida Sans Unicode"/>
              </a:rPr>
              <a:t>Suministro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0913511" y="2866151"/>
            <a:ext cx="106807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Sección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Distribución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7957979" y="3320065"/>
            <a:ext cx="1079500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dirty="0">
                <a:latin typeface="Lucida Sans Unicode"/>
                <a:cs typeface="Lucida Sans Unicode"/>
              </a:rPr>
              <a:t>Interruptor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del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circuito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principal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065696" y="3725175"/>
            <a:ext cx="522605" cy="331470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R="5080" algn="r">
              <a:spcBef>
                <a:spcPts val="290"/>
              </a:spcBef>
            </a:pPr>
            <a:r>
              <a:rPr sz="900" spc="-20" dirty="0">
                <a:latin typeface="Lucida Sans Unicode"/>
                <a:cs typeface="Lucida Sans Unicode"/>
              </a:rPr>
              <a:t>Río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abajo</a:t>
            </a:r>
            <a:endParaRPr sz="900">
              <a:latin typeface="Lucida Sans Unicode"/>
              <a:cs typeface="Lucida Sans Unicode"/>
            </a:endParaRPr>
          </a:p>
          <a:p>
            <a:pPr marR="9525" algn="r">
              <a:spcBef>
                <a:spcPts val="175"/>
              </a:spcBef>
            </a:pPr>
            <a:r>
              <a:rPr sz="800" spc="-10" dirty="0">
                <a:latin typeface="Lucida Sans Unicode"/>
                <a:cs typeface="Lucida Sans Unicode"/>
              </a:rPr>
              <a:t>cargas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8102195" y="4255119"/>
            <a:ext cx="8655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Sección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762151" y="5113997"/>
            <a:ext cx="107124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15" dirty="0">
                <a:latin typeface="Arial"/>
                <a:cs typeface="Arial"/>
              </a:rPr>
              <a:t>Alineación</a:t>
            </a:r>
            <a:r>
              <a:rPr sz="900" b="1" spc="-6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trasera</a:t>
            </a:r>
            <a:endParaRPr sz="9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7957929" y="5067006"/>
            <a:ext cx="433324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dirty="0">
                <a:latin typeface="Lucida Sans Unicode"/>
                <a:cs typeface="Lucida Sans Unicode"/>
              </a:rPr>
              <a:t>Según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diseño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cuadro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específico,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gabinete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 </a:t>
            </a:r>
            <a:r>
              <a:rPr sz="850" spc="-5" dirty="0">
                <a:latin typeface="Lucida Sans Unicode"/>
                <a:cs typeface="Lucida Sans Unicode"/>
              </a:rPr>
              <a:t>puede </a:t>
            </a:r>
            <a:r>
              <a:rPr sz="850" spc="-10" dirty="0">
                <a:latin typeface="Lucida Sans Unicode"/>
                <a:cs typeface="Lucida Sans Unicode"/>
              </a:rPr>
              <a:t>ser más profundo </a:t>
            </a:r>
            <a:r>
              <a:rPr sz="850" spc="-5" dirty="0">
                <a:latin typeface="Lucida Sans Unicode"/>
                <a:cs typeface="Lucida Sans Unicode"/>
              </a:rPr>
              <a:t>que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distribución. </a:t>
            </a:r>
            <a:r>
              <a:rPr sz="850" spc="-10" dirty="0">
                <a:latin typeface="Lucida Sans Unicode"/>
                <a:cs typeface="Lucida Sans Unicode"/>
              </a:rPr>
              <a:t>Esto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debe </a:t>
            </a:r>
            <a:r>
              <a:rPr sz="850" spc="-10" dirty="0">
                <a:latin typeface="Lucida Sans Unicode"/>
                <a:cs typeface="Lucida Sans Unicode"/>
              </a:rPr>
              <a:t>al </a:t>
            </a:r>
            <a:r>
              <a:rPr sz="850" spc="-5" dirty="0">
                <a:latin typeface="Lucida Sans Unicode"/>
                <a:cs typeface="Lucida Sans Unicode"/>
              </a:rPr>
              <a:t> tamaño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dispositivo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requisitos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bus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asociados.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parte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posterior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todas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las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secciones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alinea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instalar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contra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pared.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conoce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alineación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trasera.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9543423" y="6376118"/>
            <a:ext cx="7169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latin typeface="Lucida Sans Unicode"/>
                <a:cs typeface="Lucida Sans Unicode"/>
              </a:rPr>
              <a:t>Alineado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trasero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0481304" y="7472017"/>
            <a:ext cx="640080" cy="323807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R="5080" algn="r">
              <a:spcBef>
                <a:spcPts val="345"/>
              </a:spcBef>
            </a:pPr>
            <a:r>
              <a:rPr sz="850" spc="-20" dirty="0">
                <a:latin typeface="Lucida Sans Unicode"/>
                <a:cs typeface="Lucida Sans Unicode"/>
              </a:rPr>
              <a:t>Distribución</a:t>
            </a:r>
            <a:endParaRPr sz="850">
              <a:latin typeface="Lucida Sans Unicode"/>
              <a:cs typeface="Lucida Sans Unicode"/>
            </a:endParaRPr>
          </a:p>
          <a:p>
            <a:pPr marR="60325" algn="r">
              <a:spcBef>
                <a:spcPts val="229"/>
              </a:spcBef>
            </a:pPr>
            <a:r>
              <a:rPr sz="800" spc="-15" dirty="0">
                <a:latin typeface="Lucida Sans Unicode"/>
                <a:cs typeface="Lucida Sans Unicode"/>
              </a:rPr>
              <a:t>Secciones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7957979" y="7626068"/>
            <a:ext cx="431800" cy="3103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spcBef>
                <a:spcPts val="220"/>
              </a:spcBef>
            </a:pPr>
            <a:r>
              <a:rPr sz="850" spc="-10" dirty="0">
                <a:latin typeface="Lucida Sans Unicode"/>
                <a:cs typeface="Lucida Sans Unicode"/>
              </a:rPr>
              <a:t>Servicio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13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551773" y="1602320"/>
            <a:ext cx="1713230" cy="2261870"/>
            <a:chOff x="3497173" y="1602320"/>
            <a:chExt cx="1713230" cy="2261870"/>
          </a:xfrm>
        </p:grpSpPr>
        <p:sp>
          <p:nvSpPr>
            <p:cNvPr id="3" name="object 3"/>
            <p:cNvSpPr/>
            <p:nvPr/>
          </p:nvSpPr>
          <p:spPr>
            <a:xfrm>
              <a:off x="3514242" y="1608670"/>
              <a:ext cx="1689100" cy="2249170"/>
            </a:xfrm>
            <a:custGeom>
              <a:avLst/>
              <a:gdLst/>
              <a:ahLst/>
              <a:cxnLst/>
              <a:rect l="l" t="t" r="r" b="b"/>
              <a:pathLst>
                <a:path w="1689100" h="2249170">
                  <a:moveTo>
                    <a:pt x="478586" y="0"/>
                  </a:moveTo>
                  <a:lnTo>
                    <a:pt x="0" y="351535"/>
                  </a:lnTo>
                  <a:lnTo>
                    <a:pt x="1308709" y="581444"/>
                  </a:lnTo>
                  <a:lnTo>
                    <a:pt x="1308709" y="2248827"/>
                  </a:lnTo>
                  <a:lnTo>
                    <a:pt x="1688896" y="1614627"/>
                  </a:lnTo>
                  <a:lnTo>
                    <a:pt x="1688896" y="170853"/>
                  </a:lnTo>
                  <a:lnTo>
                    <a:pt x="478586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514242" y="1608670"/>
              <a:ext cx="1689100" cy="2249170"/>
            </a:xfrm>
            <a:custGeom>
              <a:avLst/>
              <a:gdLst/>
              <a:ahLst/>
              <a:cxnLst/>
              <a:rect l="l" t="t" r="r" b="b"/>
              <a:pathLst>
                <a:path w="1689100" h="2249170">
                  <a:moveTo>
                    <a:pt x="0" y="351535"/>
                  </a:moveTo>
                  <a:lnTo>
                    <a:pt x="1308709" y="581444"/>
                  </a:lnTo>
                  <a:lnTo>
                    <a:pt x="1308709" y="2248827"/>
                  </a:lnTo>
                  <a:lnTo>
                    <a:pt x="1688896" y="1614627"/>
                  </a:lnTo>
                  <a:lnTo>
                    <a:pt x="1688896" y="170853"/>
                  </a:lnTo>
                  <a:lnTo>
                    <a:pt x="47858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503523" y="1958428"/>
              <a:ext cx="1319530" cy="1899285"/>
            </a:xfrm>
            <a:custGeom>
              <a:avLst/>
              <a:gdLst/>
              <a:ahLst/>
              <a:cxnLst/>
              <a:rect l="l" t="t" r="r" b="b"/>
              <a:pathLst>
                <a:path w="1319529" h="1899285">
                  <a:moveTo>
                    <a:pt x="888" y="0"/>
                  </a:moveTo>
                  <a:lnTo>
                    <a:pt x="0" y="1582445"/>
                  </a:lnTo>
                  <a:lnTo>
                    <a:pt x="1319428" y="1899069"/>
                  </a:lnTo>
                  <a:lnTo>
                    <a:pt x="1319428" y="231686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503523" y="1958428"/>
              <a:ext cx="1319530" cy="1899285"/>
            </a:xfrm>
            <a:custGeom>
              <a:avLst/>
              <a:gdLst/>
              <a:ahLst/>
              <a:cxnLst/>
              <a:rect l="l" t="t" r="r" b="b"/>
              <a:pathLst>
                <a:path w="1319529" h="1899285">
                  <a:moveTo>
                    <a:pt x="0" y="1582445"/>
                  </a:moveTo>
                  <a:lnTo>
                    <a:pt x="1319428" y="1899069"/>
                  </a:lnTo>
                  <a:lnTo>
                    <a:pt x="1319428" y="231686"/>
                  </a:lnTo>
                  <a:lnTo>
                    <a:pt x="888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99104" y="1603489"/>
              <a:ext cx="1711223" cy="2249195"/>
            </a:xfrm>
            <a:prstGeom prst="rect">
              <a:avLst/>
            </a:prstGeom>
          </p:spPr>
        </p:pic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7970432" y="5542535"/>
          <a:ext cx="2882265" cy="11118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062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75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635"/>
                        </a:lnSpc>
                        <a:spcBef>
                          <a:spcPts val="500"/>
                        </a:spcBef>
                      </a:pPr>
                      <a:r>
                        <a:rPr sz="550" spc="-15" dirty="0">
                          <a:latin typeface="Lucida Sans Unicode"/>
                          <a:cs typeface="Lucida Sans Unicode"/>
                        </a:rPr>
                        <a:t>Dispositivo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835"/>
                        </a:lnSpc>
                        <a:spcBef>
                          <a:spcPts val="30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Valoración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actual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885"/>
                        </a:lnSpc>
                        <a:spcBef>
                          <a:spcPts val="250"/>
                        </a:spcBef>
                      </a:pP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Interruptores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spc="-20" dirty="0">
                          <a:latin typeface="Lucida Sans Unicode"/>
                          <a:cs typeface="Lucida Sans Unicode"/>
                        </a:rPr>
                        <a:t>fusibles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spc="-25" dirty="0">
                          <a:latin typeface="Lucida Sans Unicode"/>
                          <a:cs typeface="Lucida Sans Unicode"/>
                        </a:rPr>
                        <a:t>Vacu-Break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785"/>
                        </a:lnSpc>
                        <a:spcBef>
                          <a:spcPts val="35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30-1200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amperios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735"/>
                        </a:lnSpc>
                        <a:spcBef>
                          <a:spcPts val="400"/>
                        </a:spcBef>
                      </a:pPr>
                      <a:r>
                        <a:rPr sz="650" dirty="0">
                          <a:latin typeface="Lucida Sans Unicode"/>
                          <a:cs typeface="Lucida Sans Unicode"/>
                        </a:rPr>
                        <a:t>Conmutadores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HCP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8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835"/>
                        </a:lnSpc>
                        <a:spcBef>
                          <a:spcPts val="30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amperios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10" dirty="0">
                          <a:latin typeface="Lucida Sans Unicode"/>
                          <a:cs typeface="Lucida Sans Unicode"/>
                        </a:rPr>
                        <a:t>Presostatos</a:t>
                      </a:r>
                      <a:r>
                        <a:rPr sz="950" spc="-6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spc="-15" dirty="0">
                          <a:latin typeface="Lucida Sans Unicode"/>
                          <a:cs typeface="Lucida Sans Unicode"/>
                        </a:rPr>
                        <a:t>atornillados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835"/>
                        </a:lnSpc>
                        <a:spcBef>
                          <a:spcPts val="30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800-6000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amperios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985"/>
                        </a:lnSpc>
                        <a:spcBef>
                          <a:spcPts val="150"/>
                        </a:spcBef>
                      </a:pPr>
                      <a:r>
                        <a:rPr sz="900" dirty="0">
                          <a:latin typeface="Lucida Sans Unicode"/>
                          <a:cs typeface="Lucida Sans Unicode"/>
                        </a:rPr>
                        <a:t>Disyuntores</a:t>
                      </a:r>
                      <a:r>
                        <a:rPr sz="90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90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00" dirty="0">
                          <a:latin typeface="Lucida Sans Unicode"/>
                          <a:cs typeface="Lucida Sans Unicode"/>
                        </a:rPr>
                        <a:t>caja</a:t>
                      </a:r>
                      <a:r>
                        <a:rPr sz="90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00" dirty="0">
                          <a:latin typeface="Lucida Sans Unicode"/>
                          <a:cs typeface="Lucida Sans Unicode"/>
                        </a:rPr>
                        <a:t>moldeada</a:t>
                      </a:r>
                      <a:endParaRPr sz="9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90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785"/>
                        </a:lnSpc>
                        <a:spcBef>
                          <a:spcPts val="35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15-2000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amperios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022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Disyuntores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caja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aislada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835"/>
                        </a:lnSpc>
                        <a:spcBef>
                          <a:spcPts val="30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400-5000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amperios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4130">
                        <a:lnSpc>
                          <a:spcPts val="885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Disyuntores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potencia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BT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835"/>
                        </a:lnSpc>
                        <a:spcBef>
                          <a:spcPts val="30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400-5000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amperios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6" name="object 16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36</a:t>
            </a:fld>
            <a:endParaRPr spc="-75" dirty="0"/>
          </a:p>
        </p:txBody>
      </p:sp>
      <p:sp>
        <p:nvSpPr>
          <p:cNvPr id="9" name="object 9"/>
          <p:cNvSpPr txBox="1"/>
          <p:nvPr/>
        </p:nvSpPr>
        <p:spPr>
          <a:xfrm>
            <a:off x="5761899" y="543200"/>
            <a:ext cx="15608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b="1" spc="15" dirty="0">
                <a:latin typeface="Arial"/>
                <a:cs typeface="Arial"/>
              </a:rPr>
              <a:t>Alineación</a:t>
            </a:r>
            <a:r>
              <a:rPr sz="800" b="1" spc="-30" dirty="0">
                <a:latin typeface="Arial"/>
                <a:cs typeface="Arial"/>
              </a:rPr>
              <a:t> </a:t>
            </a:r>
            <a:r>
              <a:rPr sz="800" b="1" spc="35" dirty="0">
                <a:latin typeface="Arial"/>
                <a:cs typeface="Arial"/>
              </a:rPr>
              <a:t>delantera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10" dirty="0">
                <a:latin typeface="Arial"/>
                <a:cs typeface="Arial"/>
              </a:rPr>
              <a:t>y</a:t>
            </a:r>
            <a:r>
              <a:rPr sz="800" b="1" spc="-25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trasera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680" y="483510"/>
            <a:ext cx="4368165" cy="93487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también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alinear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delante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detrás,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si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profundidad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son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mismas.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algunos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tableros,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 del </a:t>
            </a:r>
            <a:r>
              <a:rPr sz="850" spc="-20" dirty="0">
                <a:latin typeface="Lucida Sans Unicode"/>
                <a:cs typeface="Lucida Sans Unicode"/>
              </a:rPr>
              <a:t>circuito </a:t>
            </a:r>
            <a:r>
              <a:rPr sz="850" spc="-15" dirty="0">
                <a:latin typeface="Lucida Sans Unicode"/>
                <a:cs typeface="Lucida Sans Unicode"/>
              </a:rPr>
              <a:t>y el bus </a:t>
            </a:r>
            <a:r>
              <a:rPr sz="850" spc="-5" dirty="0">
                <a:latin typeface="Lucida Sans Unicode"/>
                <a:cs typeface="Lucida Sans Unicode"/>
              </a:rPr>
              <a:t>pueden requerir un gabinete </a:t>
            </a:r>
            <a:r>
              <a:rPr sz="850" spc="-10" dirty="0">
                <a:latin typeface="Lucida Sans Unicode"/>
                <a:cs typeface="Lucida Sans Unicode"/>
              </a:rPr>
              <a:t>más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profundo.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otros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cuadros,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añadir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profundidad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extra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opción.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729" y="2536593"/>
            <a:ext cx="431800" cy="3103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spcBef>
                <a:spcPts val="220"/>
              </a:spcBef>
            </a:pPr>
            <a:r>
              <a:rPr sz="850" spc="-10" dirty="0">
                <a:latin typeface="Lucida Sans Unicode"/>
                <a:cs typeface="Lucida Sans Unicode"/>
              </a:rPr>
              <a:t>Servicio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130"/>
              </a:spcBef>
            </a:pPr>
            <a:r>
              <a:rPr sz="900" spc="-15" dirty="0">
                <a:latin typeface="Lucida Sans Unicode"/>
                <a:cs typeface="Lucida Sans Unicode"/>
              </a:rPr>
              <a:t>Sección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328654" y="2521138"/>
            <a:ext cx="640080" cy="323807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R="5080" algn="r">
              <a:spcBef>
                <a:spcPts val="345"/>
              </a:spcBef>
            </a:pPr>
            <a:r>
              <a:rPr sz="850" spc="-20" dirty="0">
                <a:latin typeface="Lucida Sans Unicode"/>
                <a:cs typeface="Lucida Sans Unicode"/>
              </a:rPr>
              <a:t>Distribución</a:t>
            </a:r>
            <a:endParaRPr sz="850">
              <a:latin typeface="Lucida Sans Unicode"/>
              <a:cs typeface="Lucida Sans Unicode"/>
            </a:endParaRPr>
          </a:p>
          <a:p>
            <a:pPr marR="60325" algn="r">
              <a:spcBef>
                <a:spcPts val="229"/>
              </a:spcBef>
            </a:pPr>
            <a:r>
              <a:rPr sz="800" spc="-15" dirty="0">
                <a:latin typeface="Lucida Sans Unicode"/>
                <a:cs typeface="Lucida Sans Unicode"/>
              </a:rPr>
              <a:t>Secciones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755771" y="3895945"/>
            <a:ext cx="127190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5" dirty="0">
                <a:latin typeface="Lucida Sans Unicode"/>
                <a:cs typeface="Lucida Sans Unicode"/>
              </a:rPr>
              <a:t>Alineación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delantera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y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trasera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761899" y="4306823"/>
            <a:ext cx="127381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dirty="0">
                <a:latin typeface="Arial"/>
                <a:cs typeface="Arial"/>
              </a:rPr>
              <a:t>Dispositivos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protección</a:t>
            </a:r>
            <a:endParaRPr sz="7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957679" y="4240784"/>
            <a:ext cx="424180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35" dirty="0">
                <a:latin typeface="Lucida Sans Unicode"/>
                <a:cs typeface="Lucida Sans Unicode"/>
              </a:rPr>
              <a:t>Al </a:t>
            </a:r>
            <a:r>
              <a:rPr sz="850" spc="-15" dirty="0">
                <a:latin typeface="Lucida Sans Unicode"/>
                <a:cs typeface="Lucida Sans Unicode"/>
              </a:rPr>
              <a:t>igual </a:t>
            </a:r>
            <a:r>
              <a:rPr sz="850" spc="-5" dirty="0">
                <a:latin typeface="Lucida Sans Unicode"/>
                <a:cs typeface="Lucida Sans Unicode"/>
              </a:rPr>
              <a:t>que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servicio,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5" dirty="0">
                <a:latin typeface="Lucida Sans Unicode"/>
                <a:cs typeface="Lucida Sans Unicode"/>
              </a:rPr>
              <a:t>acomodará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variedad de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protección. </a:t>
            </a: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15" dirty="0">
                <a:latin typeface="Lucida Sans Unicode"/>
                <a:cs typeface="Lucida Sans Unicode"/>
              </a:rPr>
              <a:t>selección </a:t>
            </a:r>
            <a:r>
              <a:rPr sz="850" spc="-5" dirty="0">
                <a:latin typeface="Lucida Sans Unicode"/>
                <a:cs typeface="Lucida Sans Unicode"/>
              </a:rPr>
              <a:t>depende de </a:t>
            </a:r>
            <a:r>
              <a:rPr sz="850" spc="-15" dirty="0">
                <a:latin typeface="Lucida Sans Unicode"/>
                <a:cs typeface="Lucida Sans Unicode"/>
              </a:rPr>
              <a:t>las características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 sistema </a:t>
            </a:r>
            <a:r>
              <a:rPr sz="850" spc="-20" dirty="0">
                <a:latin typeface="Lucida Sans Unicode"/>
                <a:cs typeface="Lucida Sans Unicode"/>
              </a:rPr>
              <a:t>eléctrico. </a:t>
            </a:r>
            <a:r>
              <a:rPr sz="850" spc="-10" dirty="0">
                <a:latin typeface="Lucida Sans Unicode"/>
                <a:cs typeface="Lucida Sans Unicode"/>
              </a:rPr>
              <a:t>El siguiente </a:t>
            </a:r>
            <a:r>
              <a:rPr sz="850" spc="-15" dirty="0">
                <a:latin typeface="Lucida Sans Unicode"/>
                <a:cs typeface="Lucida Sans Unicode"/>
              </a:rPr>
              <a:t>gráfico </a:t>
            </a:r>
            <a:r>
              <a:rPr sz="850" spc="-5" dirty="0">
                <a:latin typeface="Lucida Sans Unicode"/>
                <a:cs typeface="Lucida Sans Unicode"/>
              </a:rPr>
              <a:t>muestra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dirty="0">
                <a:latin typeface="Lucida Sans Unicode"/>
                <a:cs typeface="Lucida Sans Unicode"/>
              </a:rPr>
              <a:t>gama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instalar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secciones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cuadros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10" dirty="0">
                <a:latin typeface="Lucida Sans Unicode"/>
                <a:cs typeface="Lucida Sans Unicode"/>
              </a:rPr>
              <a:t>Siemens. </a:t>
            </a:r>
            <a:r>
              <a:rPr sz="850" spc="-15" dirty="0">
                <a:latin typeface="Lucida Sans Unicode"/>
                <a:cs typeface="Lucida Sans Unicode"/>
              </a:rPr>
              <a:t>Además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desconexión, </a:t>
            </a:r>
            <a:r>
              <a:rPr sz="850" spc="-10" dirty="0">
                <a:latin typeface="Lucida Sans Unicode"/>
                <a:cs typeface="Lucida Sans Unicode"/>
              </a:rPr>
              <a:t>también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pueden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instalar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arrancadores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motor.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976858" y="6643154"/>
            <a:ext cx="1945017" cy="118437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7957980" y="563600"/>
            <a:ext cx="198818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00" spc="-25" dirty="0">
                <a:latin typeface="Lucida Sans Unicode"/>
                <a:cs typeface="Lucida Sans Unicode"/>
              </a:rPr>
              <a:t>Clasificaciones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la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centralita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37</a:t>
            </a:fld>
            <a:endParaRPr spc="-75" dirty="0"/>
          </a:p>
        </p:txBody>
      </p:sp>
      <p:sp>
        <p:nvSpPr>
          <p:cNvPr id="4" name="object 4"/>
          <p:cNvSpPr txBox="1"/>
          <p:nvPr/>
        </p:nvSpPr>
        <p:spPr>
          <a:xfrm>
            <a:off x="7957979" y="1860268"/>
            <a:ext cx="4059554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40" dirty="0">
                <a:latin typeface="Lucida Sans Unicode"/>
                <a:cs typeface="Lucida Sans Unicode"/>
              </a:rPr>
              <a:t>Al </a:t>
            </a:r>
            <a:r>
              <a:rPr sz="900" spc="-15" dirty="0">
                <a:latin typeface="Lucida Sans Unicode"/>
                <a:cs typeface="Lucida Sans Unicode"/>
              </a:rPr>
              <a:t>seleccionar </a:t>
            </a:r>
            <a:r>
              <a:rPr sz="900" spc="-10" dirty="0">
                <a:latin typeface="Lucida Sans Unicode"/>
                <a:cs typeface="Lucida Sans Unicode"/>
              </a:rPr>
              <a:t>tableros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5" dirty="0">
                <a:latin typeface="Lucida Sans Unicode"/>
                <a:cs typeface="Lucida Sans Unicode"/>
              </a:rPr>
              <a:t>y </a:t>
            </a:r>
            <a:r>
              <a:rPr sz="900" spc="-20" dirty="0">
                <a:latin typeface="Lucida Sans Unicode"/>
                <a:cs typeface="Lucida Sans Unicode"/>
              </a:rPr>
              <a:t>dispositivos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protección </a:t>
            </a:r>
            <a:r>
              <a:rPr sz="900" spc="-10" dirty="0">
                <a:latin typeface="Lucida Sans Unicode"/>
                <a:cs typeface="Lucida Sans Unicode"/>
              </a:rPr>
              <a:t>contra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sobrecorriente, </a:t>
            </a:r>
            <a:r>
              <a:rPr sz="900" spc="-15" dirty="0">
                <a:latin typeface="Lucida Sans Unicode"/>
                <a:cs typeface="Lucida Sans Unicode"/>
              </a:rPr>
              <a:t>es </a:t>
            </a:r>
            <a:r>
              <a:rPr sz="900" spc="-10" dirty="0">
                <a:latin typeface="Lucida Sans Unicode"/>
                <a:cs typeface="Lucida Sans Unicode"/>
              </a:rPr>
              <a:t>importante conocer tanto la corriente continua </a:t>
            </a:r>
            <a:r>
              <a:rPr sz="900" spc="-15" dirty="0">
                <a:latin typeface="Lucida Sans Unicode"/>
                <a:cs typeface="Lucida Sans Unicode"/>
              </a:rPr>
              <a:t>máxima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requerida </a:t>
            </a:r>
            <a:r>
              <a:rPr sz="900" spc="-15" dirty="0">
                <a:latin typeface="Lucida Sans Unicode"/>
                <a:cs typeface="Lucida Sans Unicode"/>
              </a:rPr>
              <a:t>como </a:t>
            </a:r>
            <a:r>
              <a:rPr sz="900" spc="-10" dirty="0">
                <a:latin typeface="Lucida Sans Unicode"/>
                <a:cs typeface="Lucida Sans Unicode"/>
              </a:rPr>
              <a:t>la corriente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falla </a:t>
            </a:r>
            <a:r>
              <a:rPr sz="900" spc="-20" dirty="0">
                <a:latin typeface="Lucida Sans Unicode"/>
                <a:cs typeface="Lucida Sans Unicode"/>
              </a:rPr>
              <a:t>disponible. </a:t>
            </a:r>
            <a:r>
              <a:rPr sz="900" spc="-15" dirty="0">
                <a:latin typeface="Lucida Sans Unicode"/>
                <a:cs typeface="Lucida Sans Unicode"/>
              </a:rPr>
              <a:t>Estos factores son </a:t>
            </a:r>
            <a:r>
              <a:rPr sz="900" spc="-10" dirty="0">
                <a:latin typeface="Lucida Sans Unicode"/>
                <a:cs typeface="Lucida Sans Unicode"/>
              </a:rPr>
              <a:t> fundamentales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determinar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las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distintas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clasificaciones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equipo.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2201" y="2845790"/>
            <a:ext cx="12947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b="1" dirty="0">
                <a:latin typeface="Arial"/>
                <a:cs typeface="Arial"/>
              </a:rPr>
              <a:t>Clasificación</a:t>
            </a:r>
            <a:r>
              <a:rPr sz="700" b="1" spc="-30" dirty="0">
                <a:latin typeface="Arial"/>
                <a:cs typeface="Arial"/>
              </a:rPr>
              <a:t> </a:t>
            </a:r>
            <a:r>
              <a:rPr sz="700" b="1" spc="20" dirty="0">
                <a:latin typeface="Arial"/>
                <a:cs typeface="Arial"/>
              </a:rPr>
              <a:t>de</a:t>
            </a:r>
            <a:r>
              <a:rPr sz="700" b="1" spc="-25" dirty="0">
                <a:latin typeface="Arial"/>
                <a:cs typeface="Arial"/>
              </a:rPr>
              <a:t> </a:t>
            </a:r>
            <a:r>
              <a:rPr sz="700" b="1" spc="25" dirty="0">
                <a:latin typeface="Arial"/>
                <a:cs typeface="Arial"/>
              </a:rPr>
              <a:t>interrupción</a:t>
            </a:r>
            <a:endParaRPr sz="7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7980" y="2773398"/>
            <a:ext cx="423481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Clasificación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30" dirty="0">
                <a:latin typeface="Arial"/>
                <a:cs typeface="Arial"/>
              </a:rPr>
              <a:t>interrupción </a:t>
            </a:r>
            <a:r>
              <a:rPr sz="850" spc="-15" dirty="0">
                <a:latin typeface="Lucida Sans Unicode"/>
                <a:cs typeface="Lucida Sans Unicode"/>
              </a:rPr>
              <a:t>es el nivel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corriente </a:t>
            </a:r>
            <a:r>
              <a:rPr sz="850" spc="-5" dirty="0">
                <a:latin typeface="Lucida Sans Unicode"/>
                <a:cs typeface="Lucida Sans Unicode"/>
              </a:rPr>
              <a:t>que un </a:t>
            </a:r>
            <a:r>
              <a:rPr sz="850" spc="-20" dirty="0">
                <a:latin typeface="Lucida Sans Unicode"/>
                <a:cs typeface="Lucida Sans Unicode"/>
              </a:rPr>
              <a:t>dispositivo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protección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(fusible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disyuntor)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interrumpir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manera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segura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sin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daño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bajo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condiciones </a:t>
            </a:r>
            <a:r>
              <a:rPr sz="850" spc="-20" dirty="0">
                <a:latin typeface="Lucida Sans Unicode"/>
                <a:cs typeface="Lucida Sans Unicode"/>
              </a:rPr>
              <a:t>específicas. </a:t>
            </a: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clasificación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interrupción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depende de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clasificación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interrupción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 del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circuito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método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utilizado.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980" y="3906006"/>
            <a:ext cx="1881505" cy="1654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spcBef>
                <a:spcPts val="90"/>
              </a:spcBef>
            </a:pPr>
            <a:r>
              <a:rPr sz="950" spc="-10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acuerdo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1000" i="1" spc="35" dirty="0">
                <a:latin typeface="Trebuchet MS"/>
                <a:cs typeface="Trebuchet MS"/>
              </a:rPr>
              <a:t>NEC®</a:t>
            </a:r>
            <a:r>
              <a:rPr sz="1000" i="1" spc="-55" dirty="0">
                <a:latin typeface="Trebuchet MS"/>
                <a:cs typeface="Trebuchet MS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Artículo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145824" y="3879488"/>
            <a:ext cx="1807210" cy="1974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-65" dirty="0">
                <a:latin typeface="Lucida Sans Unicode"/>
                <a:cs typeface="Lucida Sans Unicode"/>
              </a:rPr>
              <a:t>0.9</a:t>
            </a:r>
            <a:r>
              <a:rPr sz="1200" i="1" spc="-135" dirty="0">
                <a:latin typeface="Trebuchet MS"/>
                <a:cs typeface="Trebuchet MS"/>
              </a:rPr>
              <a:t>,</a:t>
            </a:r>
            <a:r>
              <a:rPr sz="1200" i="1" spc="-65" dirty="0">
                <a:latin typeface="Trebuchet MS"/>
                <a:cs typeface="Trebuchet MS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equipo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diseñado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dirty="0">
                <a:latin typeface="Lucida Sans Unicode"/>
                <a:cs typeface="Lucida Sans Unicode"/>
              </a:rPr>
              <a:t>para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980" y="4054829"/>
            <a:ext cx="424497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niveles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debe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tener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clasificación </a:t>
            </a:r>
            <a:r>
              <a:rPr sz="900" spc="-1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suficiente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voltaje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nominal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circuito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26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disponible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terminales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línea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equipo.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323215">
              <a:lnSpc>
                <a:spcPct val="133300"/>
              </a:lnSpc>
            </a:pPr>
            <a:r>
              <a:rPr sz="900" dirty="0">
                <a:latin typeface="Lucida Sans Unicode"/>
                <a:cs typeface="Lucida Sans Unicode"/>
              </a:rPr>
              <a:t>Hay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formas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cumplir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requisito,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b="1" spc="40" dirty="0">
                <a:latin typeface="Arial"/>
                <a:cs typeface="Arial"/>
              </a:rPr>
              <a:t>método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calificación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30" dirty="0">
                <a:latin typeface="Arial"/>
                <a:cs typeface="Arial"/>
              </a:rPr>
              <a:t>completa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b="1" spc="40" dirty="0">
                <a:latin typeface="Arial"/>
                <a:cs typeface="Arial"/>
              </a:rPr>
              <a:t>método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calificación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en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serie</a:t>
            </a:r>
            <a:r>
              <a:rPr sz="900" spc="5" dirty="0">
                <a:latin typeface="Lucida Sans Unicode"/>
                <a:cs typeface="Lucida Sans Unicode"/>
              </a:rPr>
              <a:t>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762151" y="5425160"/>
            <a:ext cx="77279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b="1" spc="5" dirty="0">
                <a:latin typeface="Arial"/>
                <a:cs typeface="Arial"/>
              </a:rPr>
              <a:t>Calificación</a:t>
            </a:r>
            <a:r>
              <a:rPr sz="550" b="1" spc="-10" dirty="0">
                <a:latin typeface="Arial"/>
                <a:cs typeface="Arial"/>
              </a:rPr>
              <a:t> </a:t>
            </a:r>
            <a:r>
              <a:rPr sz="550" b="1" spc="20" dirty="0">
                <a:latin typeface="Arial"/>
                <a:cs typeface="Arial"/>
              </a:rPr>
              <a:t>completa</a:t>
            </a:r>
            <a:endParaRPr sz="5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7929" y="5333719"/>
            <a:ext cx="4091304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0" dirty="0">
                <a:latin typeface="Lucida Sans Unicode"/>
                <a:cs typeface="Lucida Sans Unicode"/>
              </a:rPr>
              <a:t>El método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clasificación </a:t>
            </a:r>
            <a:r>
              <a:rPr sz="850" spc="-10" dirty="0">
                <a:latin typeface="Lucida Sans Unicode"/>
                <a:cs typeface="Lucida Sans Unicode"/>
              </a:rPr>
              <a:t>completa </a:t>
            </a:r>
            <a:r>
              <a:rPr sz="850" spc="-5" dirty="0">
                <a:latin typeface="Lucida Sans Unicode"/>
                <a:cs typeface="Lucida Sans Unicode"/>
              </a:rPr>
              <a:t>requiere </a:t>
            </a:r>
            <a:r>
              <a:rPr sz="850" spc="-15" dirty="0">
                <a:latin typeface="Lucida Sans Unicode"/>
                <a:cs typeface="Lucida Sans Unicode"/>
              </a:rPr>
              <a:t>seleccionar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protección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circuito </a:t>
            </a:r>
            <a:r>
              <a:rPr sz="850" spc="-15" dirty="0">
                <a:latin typeface="Lucida Sans Unicode"/>
                <a:cs typeface="Lucida Sans Unicode"/>
              </a:rPr>
              <a:t>con </a:t>
            </a:r>
            <a:r>
              <a:rPr sz="850" spc="-20" dirty="0">
                <a:latin typeface="Lucida Sans Unicode"/>
                <a:cs typeface="Lucida Sans Unicode"/>
              </a:rPr>
              <a:t>clasificaciones </a:t>
            </a:r>
            <a:r>
              <a:rPr sz="850" spc="-15" dirty="0">
                <a:latin typeface="Lucida Sans Unicode"/>
                <a:cs typeface="Lucida Sans Unicode"/>
              </a:rPr>
              <a:t>individuales iguales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5" dirty="0">
                <a:latin typeface="Lucida Sans Unicode"/>
                <a:cs typeface="Lucida Sans Unicode"/>
              </a:rPr>
              <a:t>mayores que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falla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disponible.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Por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ejemplo,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si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hay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disponibles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65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000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amperios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falla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5" dirty="0">
                <a:latin typeface="Lucida Sans Unicode"/>
                <a:cs typeface="Lucida Sans Unicode"/>
              </a:rPr>
              <a:t>entrada de </a:t>
            </a:r>
            <a:r>
              <a:rPr sz="850" spc="-20" dirty="0">
                <a:latin typeface="Lucida Sans Unicode"/>
                <a:cs typeface="Lucida Sans Unicode"/>
              </a:rPr>
              <a:t>servicio, </a:t>
            </a:r>
            <a:r>
              <a:rPr sz="850" spc="-10" dirty="0">
                <a:latin typeface="Lucida Sans Unicode"/>
                <a:cs typeface="Lucida Sans Unicode"/>
              </a:rPr>
              <a:t>cada </a:t>
            </a:r>
            <a:r>
              <a:rPr sz="850" spc="-20" dirty="0">
                <a:latin typeface="Lucida Sans Unicode"/>
                <a:cs typeface="Lucida Sans Unicode"/>
              </a:rPr>
              <a:t>dispositivo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circuito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debe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tener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65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000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amperios.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91932" y="3072853"/>
            <a:ext cx="97155" cy="594360"/>
            <a:chOff x="3137331" y="3072853"/>
            <a:chExt cx="97155" cy="594360"/>
          </a:xfrm>
        </p:grpSpPr>
        <p:sp>
          <p:nvSpPr>
            <p:cNvPr id="3" name="object 3"/>
            <p:cNvSpPr/>
            <p:nvPr/>
          </p:nvSpPr>
          <p:spPr>
            <a:xfrm>
              <a:off x="3151708" y="3072853"/>
              <a:ext cx="0" cy="256540"/>
            </a:xfrm>
            <a:custGeom>
              <a:avLst/>
              <a:gdLst/>
              <a:ahLst/>
              <a:cxnLst/>
              <a:rect l="l" t="t" r="r" b="b"/>
              <a:pathLst>
                <a:path h="256539">
                  <a:moveTo>
                    <a:pt x="0" y="0"/>
                  </a:moveTo>
                  <a:lnTo>
                    <a:pt x="0" y="25646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37331" y="3305352"/>
              <a:ext cx="97104" cy="361429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8422563" y="3663315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43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423427" y="4098556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673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991525" y="3662770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827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990903" y="4095585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81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207641" y="3663074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41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208632" y="4108881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087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437460" y="3908832"/>
            <a:ext cx="62230" cy="193675"/>
          </a:xfrm>
          <a:custGeom>
            <a:avLst/>
            <a:gdLst/>
            <a:ahLst/>
            <a:cxnLst/>
            <a:rect l="l" t="t" r="r" b="b"/>
            <a:pathLst>
              <a:path w="62229" h="193675">
                <a:moveTo>
                  <a:pt x="0" y="193573"/>
                </a:moveTo>
                <a:lnTo>
                  <a:pt x="23717" y="173391"/>
                </a:lnTo>
                <a:lnTo>
                  <a:pt x="43864" y="150006"/>
                </a:lnTo>
                <a:lnTo>
                  <a:pt x="57541" y="122753"/>
                </a:lnTo>
                <a:lnTo>
                  <a:pt x="61849" y="90970"/>
                </a:lnTo>
                <a:lnTo>
                  <a:pt x="60959" y="85153"/>
                </a:lnTo>
                <a:lnTo>
                  <a:pt x="60959" y="79324"/>
                </a:lnTo>
                <a:lnTo>
                  <a:pt x="57810" y="73494"/>
                </a:lnTo>
                <a:lnTo>
                  <a:pt x="48715" y="51549"/>
                </a:lnTo>
                <a:lnTo>
                  <a:pt x="35120" y="32042"/>
                </a:lnTo>
                <a:lnTo>
                  <a:pt x="18417" y="14887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224164" y="3905898"/>
            <a:ext cx="62230" cy="193675"/>
          </a:xfrm>
          <a:custGeom>
            <a:avLst/>
            <a:gdLst/>
            <a:ahLst/>
            <a:cxnLst/>
            <a:rect l="l" t="t" r="r" b="b"/>
            <a:pathLst>
              <a:path w="62230" h="193675">
                <a:moveTo>
                  <a:pt x="0" y="193586"/>
                </a:moveTo>
                <a:lnTo>
                  <a:pt x="23719" y="173380"/>
                </a:lnTo>
                <a:lnTo>
                  <a:pt x="43872" y="149991"/>
                </a:lnTo>
                <a:lnTo>
                  <a:pt x="57557" y="122743"/>
                </a:lnTo>
                <a:lnTo>
                  <a:pt x="61874" y="90957"/>
                </a:lnTo>
                <a:lnTo>
                  <a:pt x="60921" y="85128"/>
                </a:lnTo>
                <a:lnTo>
                  <a:pt x="60921" y="79298"/>
                </a:lnTo>
                <a:lnTo>
                  <a:pt x="57810" y="73482"/>
                </a:lnTo>
                <a:lnTo>
                  <a:pt x="48704" y="51542"/>
                </a:lnTo>
                <a:lnTo>
                  <a:pt x="35110" y="32035"/>
                </a:lnTo>
                <a:lnTo>
                  <a:pt x="18414" y="14882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008645" y="3905898"/>
            <a:ext cx="62230" cy="193675"/>
          </a:xfrm>
          <a:custGeom>
            <a:avLst/>
            <a:gdLst/>
            <a:ahLst/>
            <a:cxnLst/>
            <a:rect l="l" t="t" r="r" b="b"/>
            <a:pathLst>
              <a:path w="62230" h="193675">
                <a:moveTo>
                  <a:pt x="0" y="193586"/>
                </a:moveTo>
                <a:lnTo>
                  <a:pt x="23721" y="173380"/>
                </a:lnTo>
                <a:lnTo>
                  <a:pt x="43864" y="149991"/>
                </a:lnTo>
                <a:lnTo>
                  <a:pt x="57537" y="122743"/>
                </a:lnTo>
                <a:lnTo>
                  <a:pt x="61849" y="90957"/>
                </a:lnTo>
                <a:lnTo>
                  <a:pt x="60959" y="85128"/>
                </a:lnTo>
                <a:lnTo>
                  <a:pt x="60959" y="79298"/>
                </a:lnTo>
                <a:lnTo>
                  <a:pt x="57823" y="73482"/>
                </a:lnTo>
                <a:lnTo>
                  <a:pt x="48725" y="51542"/>
                </a:lnTo>
                <a:lnTo>
                  <a:pt x="35126" y="32035"/>
                </a:lnTo>
                <a:lnTo>
                  <a:pt x="18419" y="14882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0435" y="3895814"/>
            <a:ext cx="26670" cy="27305"/>
            <a:chOff x="3355835" y="3895813"/>
            <a:chExt cx="26670" cy="27305"/>
          </a:xfrm>
        </p:grpSpPr>
        <p:sp>
          <p:nvSpPr>
            <p:cNvPr id="15" name="object 15"/>
            <p:cNvSpPr/>
            <p:nvPr/>
          </p:nvSpPr>
          <p:spPr>
            <a:xfrm>
              <a:off x="3358121" y="3898099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60">
                  <a:moveTo>
                    <a:pt x="17005" y="0"/>
                  </a:moveTo>
                  <a:lnTo>
                    <a:pt x="4470" y="0"/>
                  </a:lnTo>
                  <a:lnTo>
                    <a:pt x="0" y="4914"/>
                  </a:lnTo>
                  <a:lnTo>
                    <a:pt x="0" y="17462"/>
                  </a:lnTo>
                  <a:lnTo>
                    <a:pt x="4470" y="22377"/>
                  </a:lnTo>
                  <a:lnTo>
                    <a:pt x="17005" y="22377"/>
                  </a:lnTo>
                  <a:lnTo>
                    <a:pt x="21958" y="17462"/>
                  </a:lnTo>
                  <a:lnTo>
                    <a:pt x="21958" y="10731"/>
                  </a:lnTo>
                  <a:lnTo>
                    <a:pt x="21958" y="4914"/>
                  </a:lnTo>
                  <a:lnTo>
                    <a:pt x="170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358121" y="3898099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60">
                  <a:moveTo>
                    <a:pt x="21958" y="10731"/>
                  </a:moveTo>
                  <a:lnTo>
                    <a:pt x="21958" y="17462"/>
                  </a:lnTo>
                  <a:lnTo>
                    <a:pt x="17005" y="22377"/>
                  </a:lnTo>
                  <a:lnTo>
                    <a:pt x="11175" y="22377"/>
                  </a:lnTo>
                  <a:lnTo>
                    <a:pt x="4470" y="22377"/>
                  </a:lnTo>
                  <a:lnTo>
                    <a:pt x="0" y="17462"/>
                  </a:lnTo>
                  <a:lnTo>
                    <a:pt x="0" y="10731"/>
                  </a:lnTo>
                  <a:lnTo>
                    <a:pt x="0" y="4914"/>
                  </a:lnTo>
                  <a:lnTo>
                    <a:pt x="4470" y="0"/>
                  </a:lnTo>
                  <a:lnTo>
                    <a:pt x="11175" y="0"/>
                  </a:lnTo>
                  <a:lnTo>
                    <a:pt x="17005" y="0"/>
                  </a:lnTo>
                  <a:lnTo>
                    <a:pt x="21958" y="4914"/>
                  </a:lnTo>
                  <a:lnTo>
                    <a:pt x="21958" y="107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8193443" y="3892817"/>
            <a:ext cx="26670" cy="27305"/>
            <a:chOff x="3138843" y="3892816"/>
            <a:chExt cx="26670" cy="27305"/>
          </a:xfrm>
        </p:grpSpPr>
        <p:sp>
          <p:nvSpPr>
            <p:cNvPr id="18" name="object 18"/>
            <p:cNvSpPr/>
            <p:nvPr/>
          </p:nvSpPr>
          <p:spPr>
            <a:xfrm>
              <a:off x="3141129" y="3895102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60">
                  <a:moveTo>
                    <a:pt x="17018" y="0"/>
                  </a:moveTo>
                  <a:lnTo>
                    <a:pt x="4470" y="0"/>
                  </a:lnTo>
                  <a:lnTo>
                    <a:pt x="0" y="4952"/>
                  </a:lnTo>
                  <a:lnTo>
                    <a:pt x="0" y="17513"/>
                  </a:lnTo>
                  <a:lnTo>
                    <a:pt x="4470" y="22440"/>
                  </a:lnTo>
                  <a:lnTo>
                    <a:pt x="17018" y="22440"/>
                  </a:lnTo>
                  <a:lnTo>
                    <a:pt x="21945" y="17513"/>
                  </a:lnTo>
                  <a:lnTo>
                    <a:pt x="21945" y="10794"/>
                  </a:lnTo>
                  <a:lnTo>
                    <a:pt x="21945" y="4952"/>
                  </a:lnTo>
                  <a:lnTo>
                    <a:pt x="170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141129" y="3895102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60">
                  <a:moveTo>
                    <a:pt x="21945" y="10794"/>
                  </a:moveTo>
                  <a:lnTo>
                    <a:pt x="21945" y="17513"/>
                  </a:lnTo>
                  <a:lnTo>
                    <a:pt x="17018" y="22440"/>
                  </a:lnTo>
                  <a:lnTo>
                    <a:pt x="11188" y="22440"/>
                  </a:lnTo>
                  <a:lnTo>
                    <a:pt x="4470" y="22440"/>
                  </a:lnTo>
                  <a:lnTo>
                    <a:pt x="0" y="17513"/>
                  </a:lnTo>
                  <a:lnTo>
                    <a:pt x="0" y="10794"/>
                  </a:lnTo>
                  <a:lnTo>
                    <a:pt x="0" y="4952"/>
                  </a:lnTo>
                  <a:lnTo>
                    <a:pt x="4470" y="0"/>
                  </a:lnTo>
                  <a:lnTo>
                    <a:pt x="11188" y="0"/>
                  </a:lnTo>
                  <a:lnTo>
                    <a:pt x="17018" y="0"/>
                  </a:lnTo>
                  <a:lnTo>
                    <a:pt x="21945" y="4952"/>
                  </a:lnTo>
                  <a:lnTo>
                    <a:pt x="21945" y="107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7977924" y="3892817"/>
            <a:ext cx="26670" cy="27305"/>
            <a:chOff x="2923324" y="3892816"/>
            <a:chExt cx="26670" cy="27305"/>
          </a:xfrm>
        </p:grpSpPr>
        <p:sp>
          <p:nvSpPr>
            <p:cNvPr id="21" name="object 21"/>
            <p:cNvSpPr/>
            <p:nvPr/>
          </p:nvSpPr>
          <p:spPr>
            <a:xfrm>
              <a:off x="2925610" y="3895102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60">
                  <a:moveTo>
                    <a:pt x="17030" y="0"/>
                  </a:moveTo>
                  <a:lnTo>
                    <a:pt x="4483" y="0"/>
                  </a:lnTo>
                  <a:lnTo>
                    <a:pt x="0" y="4952"/>
                  </a:lnTo>
                  <a:lnTo>
                    <a:pt x="0" y="17513"/>
                  </a:lnTo>
                  <a:lnTo>
                    <a:pt x="4483" y="22440"/>
                  </a:lnTo>
                  <a:lnTo>
                    <a:pt x="17030" y="22440"/>
                  </a:lnTo>
                  <a:lnTo>
                    <a:pt x="21970" y="17513"/>
                  </a:lnTo>
                  <a:lnTo>
                    <a:pt x="21970" y="10794"/>
                  </a:lnTo>
                  <a:lnTo>
                    <a:pt x="21970" y="4952"/>
                  </a:lnTo>
                  <a:lnTo>
                    <a:pt x="170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925610" y="3895102"/>
              <a:ext cx="22225" cy="22860"/>
            </a:xfrm>
            <a:custGeom>
              <a:avLst/>
              <a:gdLst/>
              <a:ahLst/>
              <a:cxnLst/>
              <a:rect l="l" t="t" r="r" b="b"/>
              <a:pathLst>
                <a:path w="22225" h="22860">
                  <a:moveTo>
                    <a:pt x="21970" y="10794"/>
                  </a:moveTo>
                  <a:lnTo>
                    <a:pt x="21970" y="17513"/>
                  </a:lnTo>
                  <a:lnTo>
                    <a:pt x="17030" y="22440"/>
                  </a:lnTo>
                  <a:lnTo>
                    <a:pt x="11214" y="22440"/>
                  </a:lnTo>
                  <a:lnTo>
                    <a:pt x="4483" y="22440"/>
                  </a:lnTo>
                  <a:lnTo>
                    <a:pt x="0" y="17513"/>
                  </a:lnTo>
                  <a:lnTo>
                    <a:pt x="0" y="10794"/>
                  </a:lnTo>
                  <a:lnTo>
                    <a:pt x="0" y="4952"/>
                  </a:lnTo>
                  <a:lnTo>
                    <a:pt x="4483" y="0"/>
                  </a:lnTo>
                  <a:lnTo>
                    <a:pt x="11214" y="0"/>
                  </a:lnTo>
                  <a:lnTo>
                    <a:pt x="17030" y="0"/>
                  </a:lnTo>
                  <a:lnTo>
                    <a:pt x="21970" y="4952"/>
                  </a:lnTo>
                  <a:lnTo>
                    <a:pt x="21970" y="107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8408199" y="4090276"/>
            <a:ext cx="26670" cy="26670"/>
            <a:chOff x="3353599" y="4090276"/>
            <a:chExt cx="26670" cy="26670"/>
          </a:xfrm>
        </p:grpSpPr>
        <p:sp>
          <p:nvSpPr>
            <p:cNvPr id="24" name="object 24"/>
            <p:cNvSpPr/>
            <p:nvPr/>
          </p:nvSpPr>
          <p:spPr>
            <a:xfrm>
              <a:off x="3355885" y="409256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128" y="0"/>
                  </a:moveTo>
                  <a:lnTo>
                    <a:pt x="4914" y="0"/>
                  </a:lnTo>
                  <a:lnTo>
                    <a:pt x="0" y="4914"/>
                  </a:lnTo>
                  <a:lnTo>
                    <a:pt x="0" y="11671"/>
                  </a:lnTo>
                  <a:lnTo>
                    <a:pt x="0" y="17475"/>
                  </a:lnTo>
                  <a:lnTo>
                    <a:pt x="4914" y="21970"/>
                  </a:lnTo>
                  <a:lnTo>
                    <a:pt x="16128" y="21970"/>
                  </a:lnTo>
                  <a:lnTo>
                    <a:pt x="21958" y="17475"/>
                  </a:lnTo>
                  <a:lnTo>
                    <a:pt x="21958" y="4914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355885" y="4092562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0" y="11671"/>
                  </a:moveTo>
                  <a:lnTo>
                    <a:pt x="0" y="4914"/>
                  </a:lnTo>
                  <a:lnTo>
                    <a:pt x="4914" y="0"/>
                  </a:lnTo>
                  <a:lnTo>
                    <a:pt x="10287" y="0"/>
                  </a:lnTo>
                  <a:lnTo>
                    <a:pt x="16128" y="0"/>
                  </a:lnTo>
                  <a:lnTo>
                    <a:pt x="21958" y="4914"/>
                  </a:lnTo>
                  <a:lnTo>
                    <a:pt x="21958" y="11671"/>
                  </a:lnTo>
                  <a:lnTo>
                    <a:pt x="21958" y="17475"/>
                  </a:lnTo>
                  <a:lnTo>
                    <a:pt x="16128" y="21970"/>
                  </a:lnTo>
                  <a:lnTo>
                    <a:pt x="10287" y="21970"/>
                  </a:lnTo>
                  <a:lnTo>
                    <a:pt x="4914" y="21970"/>
                  </a:lnTo>
                  <a:lnTo>
                    <a:pt x="0" y="17475"/>
                  </a:lnTo>
                  <a:lnTo>
                    <a:pt x="0" y="11671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8191207" y="4087342"/>
            <a:ext cx="26670" cy="26670"/>
            <a:chOff x="3136607" y="4087342"/>
            <a:chExt cx="26670" cy="26670"/>
          </a:xfrm>
        </p:grpSpPr>
        <p:sp>
          <p:nvSpPr>
            <p:cNvPr id="27" name="object 27"/>
            <p:cNvSpPr/>
            <p:nvPr/>
          </p:nvSpPr>
          <p:spPr>
            <a:xfrm>
              <a:off x="3138893" y="408962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116" y="0"/>
                  </a:moveTo>
                  <a:lnTo>
                    <a:pt x="4914" y="0"/>
                  </a:lnTo>
                  <a:lnTo>
                    <a:pt x="0" y="4902"/>
                  </a:lnTo>
                  <a:lnTo>
                    <a:pt x="0" y="11645"/>
                  </a:lnTo>
                  <a:lnTo>
                    <a:pt x="0" y="17462"/>
                  </a:lnTo>
                  <a:lnTo>
                    <a:pt x="4914" y="21958"/>
                  </a:lnTo>
                  <a:lnTo>
                    <a:pt x="16116" y="21958"/>
                  </a:lnTo>
                  <a:lnTo>
                    <a:pt x="21932" y="17462"/>
                  </a:lnTo>
                  <a:lnTo>
                    <a:pt x="21932" y="4902"/>
                  </a:lnTo>
                  <a:lnTo>
                    <a:pt x="161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138893" y="408962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0" y="11645"/>
                  </a:moveTo>
                  <a:lnTo>
                    <a:pt x="0" y="4902"/>
                  </a:lnTo>
                  <a:lnTo>
                    <a:pt x="4914" y="0"/>
                  </a:lnTo>
                  <a:lnTo>
                    <a:pt x="10312" y="0"/>
                  </a:lnTo>
                  <a:lnTo>
                    <a:pt x="16116" y="0"/>
                  </a:lnTo>
                  <a:lnTo>
                    <a:pt x="21932" y="4902"/>
                  </a:lnTo>
                  <a:lnTo>
                    <a:pt x="21932" y="11645"/>
                  </a:lnTo>
                  <a:lnTo>
                    <a:pt x="21932" y="17462"/>
                  </a:lnTo>
                  <a:lnTo>
                    <a:pt x="16116" y="21958"/>
                  </a:lnTo>
                  <a:lnTo>
                    <a:pt x="10312" y="21958"/>
                  </a:lnTo>
                  <a:lnTo>
                    <a:pt x="4914" y="21958"/>
                  </a:lnTo>
                  <a:lnTo>
                    <a:pt x="0" y="17462"/>
                  </a:lnTo>
                  <a:lnTo>
                    <a:pt x="0" y="116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7975688" y="4087342"/>
            <a:ext cx="26670" cy="26670"/>
            <a:chOff x="2921088" y="4087342"/>
            <a:chExt cx="26670" cy="26670"/>
          </a:xfrm>
        </p:grpSpPr>
        <p:sp>
          <p:nvSpPr>
            <p:cNvPr id="30" name="object 30"/>
            <p:cNvSpPr/>
            <p:nvPr/>
          </p:nvSpPr>
          <p:spPr>
            <a:xfrm>
              <a:off x="2923374" y="408962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16128" y="0"/>
                  </a:moveTo>
                  <a:lnTo>
                    <a:pt x="4927" y="0"/>
                  </a:lnTo>
                  <a:lnTo>
                    <a:pt x="0" y="4902"/>
                  </a:lnTo>
                  <a:lnTo>
                    <a:pt x="0" y="11645"/>
                  </a:lnTo>
                  <a:lnTo>
                    <a:pt x="0" y="17462"/>
                  </a:lnTo>
                  <a:lnTo>
                    <a:pt x="4927" y="21958"/>
                  </a:lnTo>
                  <a:lnTo>
                    <a:pt x="16128" y="21958"/>
                  </a:lnTo>
                  <a:lnTo>
                    <a:pt x="21958" y="17462"/>
                  </a:lnTo>
                  <a:lnTo>
                    <a:pt x="21958" y="4902"/>
                  </a:lnTo>
                  <a:lnTo>
                    <a:pt x="161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23374" y="4089628"/>
              <a:ext cx="22225" cy="22225"/>
            </a:xfrm>
            <a:custGeom>
              <a:avLst/>
              <a:gdLst/>
              <a:ahLst/>
              <a:cxnLst/>
              <a:rect l="l" t="t" r="r" b="b"/>
              <a:pathLst>
                <a:path w="22225" h="22225">
                  <a:moveTo>
                    <a:pt x="0" y="11645"/>
                  </a:moveTo>
                  <a:lnTo>
                    <a:pt x="0" y="4902"/>
                  </a:lnTo>
                  <a:lnTo>
                    <a:pt x="4927" y="0"/>
                  </a:lnTo>
                  <a:lnTo>
                    <a:pt x="10312" y="0"/>
                  </a:lnTo>
                  <a:lnTo>
                    <a:pt x="16128" y="0"/>
                  </a:lnTo>
                  <a:lnTo>
                    <a:pt x="21958" y="4902"/>
                  </a:lnTo>
                  <a:lnTo>
                    <a:pt x="21958" y="11645"/>
                  </a:lnTo>
                  <a:lnTo>
                    <a:pt x="21958" y="17462"/>
                  </a:lnTo>
                  <a:lnTo>
                    <a:pt x="16128" y="21958"/>
                  </a:lnTo>
                  <a:lnTo>
                    <a:pt x="10312" y="21958"/>
                  </a:lnTo>
                  <a:lnTo>
                    <a:pt x="4927" y="21958"/>
                  </a:lnTo>
                  <a:lnTo>
                    <a:pt x="0" y="17462"/>
                  </a:lnTo>
                  <a:lnTo>
                    <a:pt x="0" y="116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/>
          <p:nvPr/>
        </p:nvSpPr>
        <p:spPr>
          <a:xfrm>
            <a:off x="7990903" y="3662336"/>
            <a:ext cx="430530" cy="0"/>
          </a:xfrm>
          <a:custGeom>
            <a:avLst/>
            <a:gdLst/>
            <a:ahLst/>
            <a:cxnLst/>
            <a:rect l="l" t="t" r="r" b="b"/>
            <a:pathLst>
              <a:path w="430529">
                <a:moveTo>
                  <a:pt x="0" y="0"/>
                </a:moveTo>
                <a:lnTo>
                  <a:pt x="430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3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90357" y="3373057"/>
            <a:ext cx="1072565" cy="88391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704161" y="3970427"/>
            <a:ext cx="1206461" cy="88391"/>
          </a:xfrm>
          <a:prstGeom prst="rect">
            <a:avLst/>
          </a:prstGeom>
        </p:spPr>
      </p:pic>
      <p:sp>
        <p:nvSpPr>
          <p:cNvPr id="35" name="object 35"/>
          <p:cNvSpPr/>
          <p:nvPr/>
        </p:nvSpPr>
        <p:spPr>
          <a:xfrm>
            <a:off x="8310792" y="3423145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5">
                <a:moveTo>
                  <a:pt x="0" y="0"/>
                </a:moveTo>
                <a:lnTo>
                  <a:pt x="251498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532724" y="4007396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>
                <a:moveTo>
                  <a:pt x="0" y="0"/>
                </a:moveTo>
                <a:lnTo>
                  <a:pt x="138607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5761900" y="568351"/>
            <a:ext cx="90995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dirty="0">
                <a:latin typeface="Arial"/>
                <a:cs typeface="Arial"/>
              </a:rPr>
              <a:t>Clasificación</a:t>
            </a:r>
            <a:r>
              <a:rPr sz="600" b="1" spc="-25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de</a:t>
            </a:r>
            <a:r>
              <a:rPr sz="600" b="1" spc="-25" dirty="0">
                <a:latin typeface="Arial"/>
                <a:cs typeface="Arial"/>
              </a:rPr>
              <a:t> </a:t>
            </a:r>
            <a:r>
              <a:rPr sz="600" b="1" spc="20" dirty="0">
                <a:latin typeface="Arial"/>
                <a:cs typeface="Arial"/>
              </a:rPr>
              <a:t>la</a:t>
            </a:r>
            <a:r>
              <a:rPr sz="600" b="1" spc="-20" dirty="0">
                <a:latin typeface="Arial"/>
                <a:cs typeface="Arial"/>
              </a:rPr>
              <a:t> </a:t>
            </a:r>
            <a:r>
              <a:rPr sz="600" b="1" spc="10" dirty="0">
                <a:latin typeface="Arial"/>
                <a:cs typeface="Arial"/>
              </a:rPr>
              <a:t>serie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38</a:t>
            </a:fld>
            <a:endParaRPr spc="-75" dirty="0"/>
          </a:p>
        </p:txBody>
      </p:sp>
      <p:sp>
        <p:nvSpPr>
          <p:cNvPr id="38" name="object 38"/>
          <p:cNvSpPr txBox="1"/>
          <p:nvPr/>
        </p:nvSpPr>
        <p:spPr>
          <a:xfrm>
            <a:off x="7957679" y="481991"/>
            <a:ext cx="423545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latin typeface="Lucida Sans Unicode"/>
                <a:cs typeface="Lucida Sans Unicode"/>
              </a:rPr>
              <a:t>Debido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método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completa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agrega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gastos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al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diseño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distribución, los </a:t>
            </a:r>
            <a:r>
              <a:rPr sz="800" spc="-10" dirty="0">
                <a:latin typeface="Lucida Sans Unicode"/>
                <a:cs typeface="Lucida Sans Unicode"/>
              </a:rPr>
              <a:t>tableros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-20" dirty="0">
                <a:latin typeface="Lucida Sans Unicode"/>
                <a:cs typeface="Lucida Sans Unicode"/>
              </a:rPr>
              <a:t>clasificados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0" dirty="0">
                <a:latin typeface="Lucida Sans Unicode"/>
                <a:cs typeface="Lucida Sans Unicode"/>
              </a:rPr>
              <a:t>serie </a:t>
            </a:r>
            <a:r>
              <a:rPr sz="800" spc="-20" dirty="0">
                <a:latin typeface="Lucida Sans Unicode"/>
                <a:cs typeface="Lucida Sans Unicode"/>
              </a:rPr>
              <a:t>listados </a:t>
            </a:r>
            <a:r>
              <a:rPr sz="800" spc="-10" dirty="0">
                <a:latin typeface="Lucida Sans Unicode"/>
                <a:cs typeface="Lucida Sans Unicode"/>
              </a:rPr>
              <a:t>por </a:t>
            </a:r>
            <a:r>
              <a:rPr sz="800" spc="10" dirty="0">
                <a:latin typeface="Lucida Sans Unicode"/>
                <a:cs typeface="Lucida Sans Unicode"/>
              </a:rPr>
              <a:t>UL </a:t>
            </a:r>
            <a:r>
              <a:rPr sz="800" spc="-5" dirty="0">
                <a:latin typeface="Lucida Sans Unicode"/>
                <a:cs typeface="Lucida Sans Unicode"/>
              </a:rPr>
              <a:t>están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muchas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aplicaciones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costo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más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bajo.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método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serie </a:t>
            </a:r>
            <a:r>
              <a:rPr sz="800" spc="-5" dirty="0">
                <a:latin typeface="Lucida Sans Unicode"/>
                <a:cs typeface="Lucida Sans Unicode"/>
              </a:rPr>
              <a:t>también requiere que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20" dirty="0">
                <a:latin typeface="Lucida Sans Unicode"/>
                <a:cs typeface="Lucida Sans Unicode"/>
              </a:rPr>
              <a:t>clasificación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interrupción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20" dirty="0">
                <a:latin typeface="Lucida Sans Unicode"/>
                <a:cs typeface="Lucida Sans Unicode"/>
              </a:rPr>
              <a:t>dispositivo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protección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 circuito principal </a:t>
            </a:r>
            <a:r>
              <a:rPr sz="800" spc="-5" dirty="0">
                <a:latin typeface="Lucida Sans Unicode"/>
                <a:cs typeface="Lucida Sans Unicode"/>
              </a:rPr>
              <a:t>sea </a:t>
            </a:r>
            <a:r>
              <a:rPr sz="800" spc="-15" dirty="0">
                <a:latin typeface="Lucida Sans Unicode"/>
                <a:cs typeface="Lucida Sans Unicode"/>
              </a:rPr>
              <a:t>igual </a:t>
            </a:r>
            <a:r>
              <a:rPr sz="800" spc="-10" dirty="0">
                <a:latin typeface="Lucida Sans Unicode"/>
                <a:cs typeface="Lucida Sans Unicode"/>
              </a:rPr>
              <a:t>o </a:t>
            </a:r>
            <a:r>
              <a:rPr sz="800" spc="-5" dirty="0">
                <a:latin typeface="Lucida Sans Unicode"/>
                <a:cs typeface="Lucida Sans Unicode"/>
              </a:rPr>
              <a:t>mayor que </a:t>
            </a:r>
            <a:r>
              <a:rPr sz="800" spc="-10" dirty="0">
                <a:latin typeface="Lucida Sans Unicode"/>
                <a:cs typeface="Lucida Sans Unicode"/>
              </a:rPr>
              <a:t>la corriente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falla </a:t>
            </a:r>
            <a:r>
              <a:rPr sz="800" spc="-20" dirty="0">
                <a:latin typeface="Lucida Sans Unicode"/>
                <a:cs typeface="Lucida Sans Unicode"/>
              </a:rPr>
              <a:t>disponible, </a:t>
            </a:r>
            <a:r>
              <a:rPr sz="800" spc="-5" dirty="0">
                <a:latin typeface="Lucida Sans Unicode"/>
                <a:cs typeface="Lucida Sans Unicode"/>
              </a:rPr>
              <a:t>pero </a:t>
            </a:r>
            <a:r>
              <a:rPr sz="800" spc="-20" dirty="0">
                <a:latin typeface="Lucida Sans Unicode"/>
                <a:cs typeface="Lucida Sans Unicode"/>
              </a:rPr>
              <a:t>los </a:t>
            </a:r>
            <a:r>
              <a:rPr sz="800" spc="-1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dispositivos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protección del circuito </a:t>
            </a:r>
            <a:r>
              <a:rPr sz="800" spc="-5" dirty="0">
                <a:latin typeface="Lucida Sans Unicode"/>
                <a:cs typeface="Lucida Sans Unicode"/>
              </a:rPr>
              <a:t>aguas </a:t>
            </a:r>
            <a:r>
              <a:rPr sz="800" spc="-10" dirty="0">
                <a:latin typeface="Lucida Sans Unicode"/>
                <a:cs typeface="Lucida Sans Unicode"/>
              </a:rPr>
              <a:t>abajo </a:t>
            </a:r>
            <a:r>
              <a:rPr sz="800" spc="-15" dirty="0">
                <a:latin typeface="Lucida Sans Unicode"/>
                <a:cs typeface="Lucida Sans Unicode"/>
              </a:rPr>
              <a:t>conectados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0" dirty="0">
                <a:latin typeface="Lucida Sans Unicode"/>
                <a:cs typeface="Lucida Sans Unicode"/>
              </a:rPr>
              <a:t>serie </a:t>
            </a:r>
            <a:r>
              <a:rPr sz="800" spc="-5" dirty="0">
                <a:latin typeface="Lucida Sans Unicode"/>
                <a:cs typeface="Lucida Sans Unicode"/>
              </a:rPr>
              <a:t>pueden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clasificarse</a:t>
            </a:r>
            <a:r>
              <a:rPr sz="800" spc="-5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valores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más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bajos.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957729" y="1947571"/>
            <a:ext cx="4131310" cy="943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10" dirty="0">
                <a:latin typeface="Lucida Sans Unicode"/>
                <a:cs typeface="Lucida Sans Unicode"/>
              </a:rPr>
              <a:t>Por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ejemplo,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edificio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5" dirty="0">
                <a:latin typeface="Lucida Sans Unicode"/>
                <a:cs typeface="Lucida Sans Unicode"/>
              </a:rPr>
              <a:t>42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5" dirty="0">
                <a:latin typeface="Lucida Sans Unicode"/>
                <a:cs typeface="Lucida Sans Unicode"/>
              </a:rPr>
              <a:t>000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amperios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corriente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falla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disponible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podría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usar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entrada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servicio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42 000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amperes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interruptores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aguas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abajo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adicionales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más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baja,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como</a:t>
            </a:r>
            <a:endParaRPr sz="900">
              <a:latin typeface="Lucida Sans Unicode"/>
              <a:cs typeface="Lucida Sans Unicode"/>
            </a:endParaRPr>
          </a:p>
          <a:p>
            <a:pPr marL="100330">
              <a:spcBef>
                <a:spcPts val="210"/>
              </a:spcBef>
            </a:pPr>
            <a:r>
              <a:rPr sz="1050" spc="-65" dirty="0">
                <a:latin typeface="Lucida Sans Unicode"/>
                <a:cs typeface="Lucida Sans Unicode"/>
              </a:rPr>
              <a:t>8.000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amperios.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957729" y="4573524"/>
            <a:ext cx="4149090" cy="8712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Las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combinaciones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interruptores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clasificados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serie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deben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probarse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serie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para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estar</a:t>
            </a:r>
            <a:endParaRPr sz="750">
              <a:latin typeface="Lucida Sans Unicode"/>
              <a:cs typeface="Lucida Sans Unicode"/>
            </a:endParaRPr>
          </a:p>
          <a:p>
            <a:pPr marL="12700" marR="163830">
              <a:lnSpc>
                <a:spcPct val="160000"/>
              </a:lnSpc>
            </a:pPr>
            <a:r>
              <a:rPr sz="750" dirty="0">
                <a:latin typeface="Lucida Sans Unicode"/>
                <a:cs typeface="Lucida Sans Unicode"/>
              </a:rPr>
              <a:t>en </a:t>
            </a:r>
            <a:r>
              <a:rPr sz="750" spc="-10" dirty="0">
                <a:latin typeface="Lucida Sans Unicode"/>
                <a:cs typeface="Lucida Sans Unicode"/>
              </a:rPr>
              <a:t>la </a:t>
            </a:r>
            <a:r>
              <a:rPr sz="750" spc="-15" dirty="0">
                <a:latin typeface="Lucida Sans Unicode"/>
                <a:cs typeface="Lucida Sans Unicode"/>
              </a:rPr>
              <a:t>lista </a:t>
            </a:r>
            <a:r>
              <a:rPr sz="750" spc="-5" dirty="0">
                <a:latin typeface="Lucida Sans Unicode"/>
                <a:cs typeface="Lucida Sans Unicode"/>
              </a:rPr>
              <a:t>de UL. </a:t>
            </a:r>
            <a:r>
              <a:rPr sz="750" spc="-15" dirty="0">
                <a:latin typeface="Lucida Sans Unicode"/>
                <a:cs typeface="Lucida Sans Unicode"/>
              </a:rPr>
              <a:t>Los </a:t>
            </a:r>
            <a:r>
              <a:rPr sz="750" spc="-10" dirty="0">
                <a:latin typeface="Lucida Sans Unicode"/>
                <a:cs typeface="Lucida Sans Unicode"/>
              </a:rPr>
              <a:t>disyuntores </a:t>
            </a:r>
            <a:r>
              <a:rPr sz="750" spc="-20" dirty="0">
                <a:latin typeface="Lucida Sans Unicode"/>
                <a:cs typeface="Lucida Sans Unicode"/>
              </a:rPr>
              <a:t>clasificados </a:t>
            </a:r>
            <a:r>
              <a:rPr sz="750" dirty="0">
                <a:latin typeface="Lucida Sans Unicode"/>
                <a:cs typeface="Lucida Sans Unicode"/>
              </a:rPr>
              <a:t>en </a:t>
            </a:r>
            <a:r>
              <a:rPr sz="750" spc="-10" dirty="0">
                <a:latin typeface="Lucida Sans Unicode"/>
                <a:cs typeface="Lucida Sans Unicode"/>
              </a:rPr>
              <a:t>serie </a:t>
            </a:r>
            <a:r>
              <a:rPr sz="750" spc="-5" dirty="0">
                <a:latin typeface="Lucida Sans Unicode"/>
                <a:cs typeface="Lucida Sans Unicode"/>
              </a:rPr>
              <a:t>de Siemens </a:t>
            </a:r>
            <a:r>
              <a:rPr sz="750" spc="-10" dirty="0">
                <a:latin typeface="Lucida Sans Unicode"/>
                <a:cs typeface="Lucida Sans Unicode"/>
              </a:rPr>
              <a:t>se </a:t>
            </a:r>
            <a:r>
              <a:rPr sz="750" dirty="0">
                <a:latin typeface="Lucida Sans Unicode"/>
                <a:cs typeface="Lucida Sans Unicode"/>
              </a:rPr>
              <a:t>enumeran en </a:t>
            </a:r>
            <a:r>
              <a:rPr sz="750" spc="-10" dirty="0">
                <a:latin typeface="Lucida Sans Unicode"/>
                <a:cs typeface="Lucida Sans Unicode"/>
              </a:rPr>
              <a:t>la </a:t>
            </a:r>
            <a:r>
              <a:rPr sz="750" spc="-5" dirty="0">
                <a:latin typeface="Lucida Sans Unicode"/>
                <a:cs typeface="Lucida Sans Unicode"/>
              </a:rPr>
              <a:t> </a:t>
            </a:r>
            <a:r>
              <a:rPr sz="750" b="1" spc="20" dirty="0">
                <a:latin typeface="Arial"/>
                <a:cs typeface="Arial"/>
              </a:rPr>
              <a:t>Directorio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componentes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5" dirty="0">
                <a:latin typeface="Arial"/>
                <a:cs typeface="Arial"/>
              </a:rPr>
              <a:t>reconocidos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por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-5" dirty="0">
                <a:latin typeface="Arial"/>
                <a:cs typeface="Arial"/>
              </a:rPr>
              <a:t>UL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(libros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amarillos)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Volumen</a:t>
            </a:r>
            <a:r>
              <a:rPr sz="750" b="1" spc="-15" dirty="0">
                <a:latin typeface="Arial"/>
                <a:cs typeface="Arial"/>
              </a:rPr>
              <a:t> </a:t>
            </a:r>
            <a:r>
              <a:rPr sz="750" b="1" spc="10" dirty="0">
                <a:latin typeface="Arial"/>
                <a:cs typeface="Arial"/>
              </a:rPr>
              <a:t>1</a:t>
            </a:r>
            <a:r>
              <a:rPr sz="750" spc="-40" dirty="0">
                <a:latin typeface="Lucida Sans Unicode"/>
                <a:cs typeface="Lucida Sans Unicode"/>
              </a:rPr>
              <a:t>.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Los  </a:t>
            </a:r>
            <a:r>
              <a:rPr sz="750" spc="-10" dirty="0">
                <a:latin typeface="Lucida Sans Unicode"/>
                <a:cs typeface="Lucida Sans Unicode"/>
              </a:rPr>
              <a:t>interruptores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clasificados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serie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seleccionados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también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enumeran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el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catálogo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22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Speedfax.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761951" y="5670804"/>
            <a:ext cx="1388745" cy="307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b="1" dirty="0">
                <a:latin typeface="Arial"/>
                <a:cs typeface="Arial"/>
              </a:rPr>
              <a:t>Clasificación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15" dirty="0">
                <a:latin typeface="Arial"/>
                <a:cs typeface="Arial"/>
              </a:rPr>
              <a:t>resistencia</a:t>
            </a:r>
            <a:r>
              <a:rPr sz="750" b="1" spc="-25" dirty="0">
                <a:latin typeface="Arial"/>
                <a:cs typeface="Arial"/>
              </a:rPr>
              <a:t> </a:t>
            </a:r>
            <a:r>
              <a:rPr sz="750" b="1" spc="35" dirty="0">
                <a:latin typeface="Arial"/>
                <a:cs typeface="Arial"/>
              </a:rPr>
              <a:t>a</a:t>
            </a:r>
            <a:endParaRPr sz="750">
              <a:latin typeface="Arial"/>
              <a:cs typeface="Arial"/>
            </a:endParaRPr>
          </a:p>
          <a:p>
            <a:pPr marL="12700">
              <a:spcBef>
                <a:spcPts val="540"/>
              </a:spcBef>
            </a:pPr>
            <a:r>
              <a:rPr sz="750" b="1" spc="10" dirty="0">
                <a:latin typeface="Arial"/>
                <a:cs typeface="Arial"/>
              </a:rPr>
              <a:t>cortocircuitos</a:t>
            </a:r>
            <a:endParaRPr sz="7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957729" y="5604764"/>
            <a:ext cx="4235450" cy="1854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5875">
              <a:lnSpc>
                <a:spcPct val="141200"/>
              </a:lnSpc>
              <a:spcBef>
                <a:spcPts val="100"/>
              </a:spcBef>
            </a:pPr>
            <a:r>
              <a:rPr sz="850" b="1" spc="10" dirty="0">
                <a:latin typeface="Arial"/>
                <a:cs typeface="Arial"/>
              </a:rPr>
              <a:t>Calificación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resistencia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40" dirty="0">
                <a:latin typeface="Arial"/>
                <a:cs typeface="Arial"/>
              </a:rPr>
              <a:t>a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5" dirty="0">
                <a:latin typeface="Arial"/>
                <a:cs typeface="Arial"/>
              </a:rPr>
              <a:t>cortocircuitos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refiere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nivel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falla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equipo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soportar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durante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tiempo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específico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sin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sufrir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daños.</a:t>
            </a:r>
            <a:endParaRPr sz="85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5" dirty="0">
                <a:latin typeface="Lucida Sans Unicode"/>
                <a:cs typeface="Lucida Sans Unicode"/>
              </a:rPr>
              <a:t>Underwriters </a:t>
            </a:r>
            <a:r>
              <a:rPr sz="850" spc="-10" dirty="0">
                <a:latin typeface="Lucida Sans Unicode"/>
                <a:cs typeface="Lucida Sans Unicode"/>
              </a:rPr>
              <a:t>Laboratories establece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5" dirty="0">
                <a:latin typeface="Lucida Sans Unicode"/>
                <a:cs typeface="Lucida Sans Unicode"/>
              </a:rPr>
              <a:t>normas de </a:t>
            </a:r>
            <a:r>
              <a:rPr sz="850" spc="-15" dirty="0">
                <a:latin typeface="Lucida Sans Unicode"/>
                <a:cs typeface="Lucida Sans Unicode"/>
              </a:rPr>
              <a:t>resistencia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5" dirty="0">
                <a:latin typeface="Lucida Sans Unicode"/>
                <a:cs typeface="Lucida Sans Unicode"/>
              </a:rPr>
              <a:t>cortocircuitos </a:t>
            </a:r>
            <a:r>
              <a:rPr sz="850" dirty="0">
                <a:latin typeface="Lucida Sans Unicode"/>
                <a:cs typeface="Lucida Sans Unicode"/>
              </a:rPr>
              <a:t>(UL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Standard </a:t>
            </a:r>
            <a:r>
              <a:rPr sz="850" spc="-55" dirty="0">
                <a:latin typeface="Lucida Sans Unicode"/>
                <a:cs typeface="Lucida Sans Unicode"/>
              </a:rPr>
              <a:t>89 </a:t>
            </a:r>
            <a:r>
              <a:rPr sz="850" spc="-35" dirty="0">
                <a:latin typeface="Lucida Sans Unicode"/>
                <a:cs typeface="Lucida Sans Unicode"/>
              </a:rPr>
              <a:t>). </a:t>
            </a:r>
            <a:r>
              <a:rPr sz="850" spc="-10" dirty="0">
                <a:latin typeface="Lucida Sans Unicode"/>
                <a:cs typeface="Lucida Sans Unicode"/>
              </a:rPr>
              <a:t>Las estructuras </a:t>
            </a:r>
            <a:r>
              <a:rPr sz="850" spc="-5" dirty="0">
                <a:latin typeface="Lucida Sans Unicode"/>
                <a:cs typeface="Lucida Sans Unicode"/>
              </a:rPr>
              <a:t>de barras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15" dirty="0">
                <a:latin typeface="Lucida Sans Unicode"/>
                <a:cs typeface="Lucida Sans Unicode"/>
              </a:rPr>
              <a:t>refuerzos </a:t>
            </a:r>
            <a:r>
              <a:rPr sz="850" spc="-10" dirty="0">
                <a:latin typeface="Lucida Sans Unicode"/>
                <a:cs typeface="Lucida Sans Unicode"/>
              </a:rPr>
              <a:t>están </a:t>
            </a:r>
            <a:r>
              <a:rPr sz="850" spc="-15" dirty="0">
                <a:latin typeface="Lucida Sans Unicode"/>
                <a:cs typeface="Lucida Sans Unicode"/>
              </a:rPr>
              <a:t>diseñados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soportar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10" dirty="0">
                <a:latin typeface="Lucida Sans Unicode"/>
                <a:cs typeface="Lucida Sans Unicode"/>
              </a:rPr>
              <a:t>corriente </a:t>
            </a:r>
            <a:r>
              <a:rPr sz="850" spc="-15" dirty="0">
                <a:latin typeface="Lucida Sans Unicode"/>
                <a:cs typeface="Lucida Sans Unicode"/>
              </a:rPr>
              <a:t>específica </a:t>
            </a:r>
            <a:r>
              <a:rPr sz="850" spc="-5" dirty="0">
                <a:latin typeface="Lucida Sans Unicode"/>
                <a:cs typeface="Lucida Sans Unicode"/>
              </a:rPr>
              <a:t>durante un </a:t>
            </a:r>
            <a:r>
              <a:rPr sz="850" spc="-10" dirty="0">
                <a:latin typeface="Lucida Sans Unicode"/>
                <a:cs typeface="Lucida Sans Unicode"/>
              </a:rPr>
              <a:t>tiempo </a:t>
            </a:r>
            <a:r>
              <a:rPr sz="850" spc="-20" dirty="0">
                <a:latin typeface="Lucida Sans Unicode"/>
                <a:cs typeface="Lucida Sans Unicode"/>
              </a:rPr>
              <a:t>específico. </a:t>
            </a:r>
            <a:r>
              <a:rPr sz="850" spc="-5" dirty="0">
                <a:latin typeface="Lucida Sans Unicode"/>
                <a:cs typeface="Lucida Sans Unicode"/>
              </a:rPr>
              <a:t>La </a:t>
            </a:r>
            <a:r>
              <a:rPr sz="850" spc="-20" dirty="0">
                <a:latin typeface="Lucida Sans Unicode"/>
                <a:cs typeface="Lucida Sans Unicode"/>
              </a:rPr>
              <a:t>clasificación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resistencia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5" dirty="0">
                <a:latin typeface="Lucida Sans Unicode"/>
                <a:cs typeface="Lucida Sans Unicode"/>
              </a:rPr>
              <a:t>cortocircuitos </a:t>
            </a:r>
            <a:r>
              <a:rPr sz="850" spc="-5" dirty="0">
                <a:latin typeface="Lucida Sans Unicode"/>
                <a:cs typeface="Lucida Sans Unicode"/>
              </a:rPr>
              <a:t>de un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10" dirty="0">
                <a:latin typeface="Lucida Sans Unicode"/>
                <a:cs typeface="Lucida Sans Unicode"/>
              </a:rPr>
              <a:t>está </a:t>
            </a:r>
            <a:r>
              <a:rPr sz="850" spc="-5" dirty="0">
                <a:latin typeface="Lucida Sans Unicode"/>
                <a:cs typeface="Lucida Sans Unicode"/>
              </a:rPr>
              <a:t>determinada </a:t>
            </a:r>
            <a:r>
              <a:rPr sz="850" spc="-10" dirty="0">
                <a:latin typeface="Lucida Sans Unicode"/>
                <a:cs typeface="Lucida Sans Unicode"/>
              </a:rPr>
              <a:t>por </a:t>
            </a:r>
            <a:r>
              <a:rPr sz="850" spc="-15" dirty="0">
                <a:latin typeface="Lucida Sans Unicode"/>
                <a:cs typeface="Lucida Sans Unicode"/>
              </a:rPr>
              <a:t>las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capacidades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combinadas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resistencia,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limitación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barra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25" dirty="0">
                <a:latin typeface="Lucida Sans Unicode"/>
                <a:cs typeface="Lucida Sans Unicode"/>
              </a:rPr>
              <a:t>los </a:t>
            </a:r>
            <a:r>
              <a:rPr sz="850" spc="-20" dirty="0">
                <a:latin typeface="Lucida Sans Unicode"/>
                <a:cs typeface="Lucida Sans Unicode"/>
              </a:rPr>
              <a:t>dispositivos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 </a:t>
            </a:r>
            <a:r>
              <a:rPr sz="850" spc="-10" dirty="0">
                <a:latin typeface="Lucida Sans Unicode"/>
                <a:cs typeface="Lucida Sans Unicode"/>
              </a:rPr>
              <a:t>contra sobrecorriente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10" dirty="0">
                <a:latin typeface="Lucida Sans Unicode"/>
                <a:cs typeface="Lucida Sans Unicode"/>
              </a:rPr>
              <a:t>tablero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cualquier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dispositivo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protección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contra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sobrecorriente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delante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alimentarlo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protegerlo.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761900" y="7884415"/>
            <a:ext cx="991869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dirty="0">
                <a:latin typeface="Arial"/>
                <a:cs typeface="Arial"/>
              </a:rPr>
              <a:t>Clasificación</a:t>
            </a:r>
            <a:r>
              <a:rPr sz="600" b="1" spc="-25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de</a:t>
            </a:r>
            <a:r>
              <a:rPr sz="600" b="1" spc="-25" dirty="0">
                <a:latin typeface="Arial"/>
                <a:cs typeface="Arial"/>
              </a:rPr>
              <a:t> </a:t>
            </a:r>
            <a:r>
              <a:rPr sz="600" b="1" spc="15" dirty="0">
                <a:latin typeface="Arial"/>
                <a:cs typeface="Arial"/>
              </a:rPr>
              <a:t>amperios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57679" y="7799324"/>
            <a:ext cx="395224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0" dirty="0">
                <a:latin typeface="Lucida Sans Unicode"/>
                <a:cs typeface="Lucida Sans Unicode"/>
              </a:rPr>
              <a:t>El </a:t>
            </a:r>
            <a:r>
              <a:rPr sz="850" b="1" spc="5" dirty="0">
                <a:latin typeface="Arial"/>
                <a:cs typeface="Arial"/>
              </a:rPr>
              <a:t>clasificación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25" dirty="0">
                <a:latin typeface="Arial"/>
                <a:cs typeface="Arial"/>
              </a:rPr>
              <a:t>amperios </a:t>
            </a:r>
            <a:r>
              <a:rPr sz="850" spc="-15" dirty="0">
                <a:latin typeface="Lucida Sans Unicode"/>
                <a:cs typeface="Lucida Sans Unicode"/>
              </a:rPr>
              <a:t>se </a:t>
            </a:r>
            <a:r>
              <a:rPr sz="850" spc="-5" dirty="0">
                <a:latin typeface="Lucida Sans Unicode"/>
                <a:cs typeface="Lucida Sans Unicode"/>
              </a:rPr>
              <a:t>refiere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la corriente </a:t>
            </a:r>
            <a:r>
              <a:rPr sz="850" spc="-5" dirty="0">
                <a:latin typeface="Lucida Sans Unicode"/>
                <a:cs typeface="Lucida Sans Unicode"/>
              </a:rPr>
              <a:t>que un </a:t>
            </a:r>
            <a:r>
              <a:rPr sz="850" spc="-10" dirty="0">
                <a:latin typeface="Lucida Sans Unicode"/>
                <a:cs typeface="Lucida Sans Unicode"/>
              </a:rPr>
              <a:t>cuadro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dispositivo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protección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transportar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continuamente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sin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deterioro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sin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exceder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límites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aumento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temperatura.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761900" y="8546083"/>
            <a:ext cx="53784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latin typeface="Arial"/>
                <a:cs typeface="Arial"/>
              </a:rPr>
              <a:t>Voltaje</a:t>
            </a:r>
            <a:endParaRPr sz="11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957680" y="8534654"/>
            <a:ext cx="4069715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0000"/>
              </a:lnSpc>
              <a:spcBef>
                <a:spcPts val="100"/>
              </a:spcBef>
            </a:pPr>
            <a:r>
              <a:rPr sz="1000" spc="-10" dirty="0">
                <a:latin typeface="Lucida Sans Unicode"/>
                <a:cs typeface="Lucida Sans Unicode"/>
              </a:rPr>
              <a:t>El </a:t>
            </a:r>
            <a:r>
              <a:rPr sz="1000" b="1" spc="35" dirty="0">
                <a:latin typeface="Arial"/>
                <a:cs typeface="Arial"/>
              </a:rPr>
              <a:t>voltaje </a:t>
            </a:r>
            <a:r>
              <a:rPr sz="1000" spc="-5" dirty="0">
                <a:latin typeface="Lucida Sans Unicode"/>
                <a:cs typeface="Lucida Sans Unicode"/>
              </a:rPr>
              <a:t>de un </a:t>
            </a:r>
            <a:r>
              <a:rPr sz="1000" spc="-10" dirty="0">
                <a:latin typeface="Lucida Sans Unicode"/>
                <a:cs typeface="Lucida Sans Unicode"/>
              </a:rPr>
              <a:t>cuadro </a:t>
            </a:r>
            <a:r>
              <a:rPr sz="1000" spc="-5" dirty="0">
                <a:latin typeface="Lucida Sans Unicode"/>
                <a:cs typeface="Lucida Sans Unicode"/>
              </a:rPr>
              <a:t>debe </a:t>
            </a:r>
            <a:r>
              <a:rPr sz="1000" spc="-10" dirty="0">
                <a:latin typeface="Lucida Sans Unicode"/>
                <a:cs typeface="Lucida Sans Unicode"/>
              </a:rPr>
              <a:t>ser </a:t>
            </a:r>
            <a:r>
              <a:rPr sz="1000" spc="-15" dirty="0">
                <a:latin typeface="Lucida Sans Unicode"/>
                <a:cs typeface="Lucida Sans Unicode"/>
              </a:rPr>
              <a:t>al </a:t>
            </a:r>
            <a:r>
              <a:rPr sz="1000" spc="-10" dirty="0">
                <a:latin typeface="Lucida Sans Unicode"/>
                <a:cs typeface="Lucida Sans Unicode"/>
              </a:rPr>
              <a:t>menos </a:t>
            </a:r>
            <a:r>
              <a:rPr sz="1000" spc="-15" dirty="0">
                <a:latin typeface="Lucida Sans Unicode"/>
                <a:cs typeface="Lucida Sans Unicode"/>
              </a:rPr>
              <a:t>igual </a:t>
            </a:r>
            <a:r>
              <a:rPr sz="1000" spc="5" dirty="0">
                <a:latin typeface="Lucida Sans Unicode"/>
                <a:cs typeface="Lucida Sans Unicode"/>
              </a:rPr>
              <a:t>a </a:t>
            </a:r>
            <a:r>
              <a:rPr sz="1000" spc="-15" dirty="0">
                <a:latin typeface="Lucida Sans Unicode"/>
                <a:cs typeface="Lucida Sans Unicode"/>
              </a:rPr>
              <a:t>la tensión del </a:t>
            </a:r>
            <a:r>
              <a:rPr sz="1000" spc="-1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sistema.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La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tensión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nominal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un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cuadro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distribución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puede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ser </a:t>
            </a:r>
            <a:r>
              <a:rPr sz="1000" spc="-30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superior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5" dirty="0">
                <a:latin typeface="Lucida Sans Unicode"/>
                <a:cs typeface="Lucida Sans Unicode"/>
              </a:rPr>
              <a:t>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la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tensión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del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sistema,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pero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nunca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inferior.</a:t>
            </a:r>
            <a:endParaRPr sz="10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67002" y="540005"/>
            <a:ext cx="4320540" cy="7002145"/>
            <a:chOff x="2912402" y="540004"/>
            <a:chExt cx="4320540" cy="7002145"/>
          </a:xfrm>
        </p:grpSpPr>
        <p:sp>
          <p:nvSpPr>
            <p:cNvPr id="3" name="object 3"/>
            <p:cNvSpPr/>
            <p:nvPr/>
          </p:nvSpPr>
          <p:spPr>
            <a:xfrm>
              <a:off x="2918752" y="546341"/>
              <a:ext cx="4307840" cy="6989445"/>
            </a:xfrm>
            <a:custGeom>
              <a:avLst/>
              <a:gdLst/>
              <a:ahLst/>
              <a:cxnLst/>
              <a:rect l="l" t="t" r="r" b="b"/>
              <a:pathLst>
                <a:path w="4307840" h="6989445">
                  <a:moveTo>
                    <a:pt x="4307293" y="0"/>
                  </a:moveTo>
                  <a:lnTo>
                    <a:pt x="0" y="0"/>
                  </a:lnTo>
                  <a:lnTo>
                    <a:pt x="0" y="6989305"/>
                  </a:lnTo>
                  <a:lnTo>
                    <a:pt x="4307293" y="6989305"/>
                  </a:lnTo>
                  <a:lnTo>
                    <a:pt x="430729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752" y="546354"/>
              <a:ext cx="4307840" cy="6989445"/>
            </a:xfrm>
            <a:custGeom>
              <a:avLst/>
              <a:gdLst/>
              <a:ahLst/>
              <a:cxnLst/>
              <a:rect l="l" t="t" r="r" b="b"/>
              <a:pathLst>
                <a:path w="4307840" h="6989445">
                  <a:moveTo>
                    <a:pt x="0" y="0"/>
                  </a:moveTo>
                  <a:lnTo>
                    <a:pt x="0" y="6989292"/>
                  </a:lnTo>
                  <a:lnTo>
                    <a:pt x="4307293" y="6989292"/>
                  </a:lnTo>
                  <a:lnTo>
                    <a:pt x="430729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D1D3D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5762151" y="511450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39</a:t>
            </a:fld>
            <a:endParaRPr spc="-75" dirty="0"/>
          </a:p>
        </p:txBody>
      </p:sp>
      <p:sp>
        <p:nvSpPr>
          <p:cNvPr id="6" name="object 6"/>
          <p:cNvSpPr txBox="1"/>
          <p:nvPr/>
        </p:nvSpPr>
        <p:spPr>
          <a:xfrm>
            <a:off x="8048200" y="665118"/>
            <a:ext cx="3996690" cy="6611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8135" marR="378460" indent="-218440">
              <a:lnSpc>
                <a:spcPct val="150000"/>
              </a:lnSpc>
              <a:spcBef>
                <a:spcPts val="100"/>
              </a:spcBef>
            </a:pPr>
            <a:r>
              <a:rPr sz="800" spc="-40" dirty="0">
                <a:latin typeface="Lucida Sans Unicode"/>
                <a:cs typeface="Lucida Sans Unicode"/>
              </a:rPr>
              <a:t>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¿Cuál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siguientes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dispositivos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utilizar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dispositivo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protección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principal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cuadro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Siemens?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25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318135"/>
            <a:r>
              <a:rPr sz="850" spc="-10" dirty="0">
                <a:latin typeface="Lucida Sans Unicode"/>
                <a:cs typeface="Lucida Sans Unicode"/>
              </a:rPr>
              <a:t>una.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Interruptor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fusible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60" dirty="0">
                <a:latin typeface="Lucida Sans Unicode"/>
                <a:cs typeface="Lucida Sans Unicode"/>
              </a:rPr>
              <a:t>Vacu-</a:t>
            </a:r>
            <a:r>
              <a:rPr sz="850" spc="5" dirty="0">
                <a:latin typeface="Lucida Sans Unicode"/>
                <a:cs typeface="Lucida Sans Unicode"/>
              </a:rPr>
              <a:t>Break</a:t>
            </a:r>
            <a:endParaRPr sz="850">
              <a:latin typeface="Lucida Sans Unicode"/>
              <a:cs typeface="Lucida Sans Unicode"/>
            </a:endParaRPr>
          </a:p>
          <a:p>
            <a:pPr marL="445770" indent="-128270">
              <a:spcBef>
                <a:spcPts val="420"/>
              </a:spcBef>
              <a:buAutoNum type="alphaUcPeriod" startAt="2"/>
              <a:tabLst>
                <a:tab pos="446405" algn="l"/>
              </a:tabLst>
            </a:pPr>
            <a:r>
              <a:rPr sz="850" dirty="0">
                <a:latin typeface="Lucida Sans Unicode"/>
                <a:cs typeface="Lucida Sans Unicode"/>
              </a:rPr>
              <a:t>Interruptor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fusible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HCP</a:t>
            </a:r>
            <a:endParaRPr sz="850">
              <a:latin typeface="Lucida Sans Unicode"/>
              <a:cs typeface="Lucida Sans Unicode"/>
            </a:endParaRPr>
          </a:p>
          <a:p>
            <a:pPr marL="465455" indent="-147955">
              <a:spcBef>
                <a:spcPts val="270"/>
              </a:spcBef>
              <a:buAutoNum type="alphaUcPeriod" startAt="2"/>
              <a:tabLst>
                <a:tab pos="466090" algn="l"/>
              </a:tabLst>
            </a:pPr>
            <a:r>
              <a:rPr sz="1000" dirty="0">
                <a:latin typeface="Lucida Sans Unicode"/>
                <a:cs typeface="Lucida Sans Unicode"/>
              </a:rPr>
              <a:t>MCCB</a:t>
            </a:r>
            <a:endParaRPr sz="1000">
              <a:latin typeface="Lucida Sans Unicode"/>
              <a:cs typeface="Lucida Sans Unicode"/>
            </a:endParaRPr>
          </a:p>
          <a:p>
            <a:pPr marL="478155" indent="-160655">
              <a:spcBef>
                <a:spcPts val="240"/>
              </a:spcBef>
              <a:buAutoNum type="alphaUcPeriod" startAt="2"/>
              <a:tabLst>
                <a:tab pos="478790" algn="l"/>
              </a:tabLst>
            </a:pPr>
            <a:r>
              <a:rPr sz="1000" dirty="0">
                <a:latin typeface="Lucida Sans Unicode"/>
                <a:cs typeface="Lucida Sans Unicode"/>
              </a:rPr>
              <a:t>ICCB</a:t>
            </a:r>
            <a:endParaRPr sz="1000">
              <a:latin typeface="Lucida Sans Unicode"/>
              <a:cs typeface="Lucida Sans Unicode"/>
            </a:endParaRPr>
          </a:p>
          <a:p>
            <a:pPr marL="318135">
              <a:spcBef>
                <a:spcPts val="340"/>
              </a:spcBef>
            </a:pPr>
            <a:r>
              <a:rPr sz="900" spc="-25" dirty="0">
                <a:latin typeface="Lucida Sans Unicode"/>
                <a:cs typeface="Lucida Sans Unicode"/>
              </a:rPr>
              <a:t>mi.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Disyuntor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potencia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BT</a:t>
            </a:r>
            <a:endParaRPr sz="900">
              <a:latin typeface="Lucida Sans Unicode"/>
              <a:cs typeface="Lucida Sans Unicode"/>
            </a:endParaRPr>
          </a:p>
          <a:p>
            <a:pPr marL="318135">
              <a:spcBef>
                <a:spcPts val="409"/>
              </a:spcBef>
            </a:pPr>
            <a:r>
              <a:rPr sz="850" spc="-30" dirty="0">
                <a:latin typeface="Lucida Sans Unicode"/>
                <a:cs typeface="Lucida Sans Unicode"/>
              </a:rPr>
              <a:t>F.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Todo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lo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anterior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59385" marR="100330" indent="-159385">
              <a:lnSpc>
                <a:spcPct val="114300"/>
              </a:lnSpc>
              <a:buAutoNum type="arabicPeriod" startAt="2"/>
              <a:tabLst>
                <a:tab pos="159385" algn="l"/>
                <a:tab pos="1701800" algn="l"/>
                <a:tab pos="2992120" algn="l"/>
              </a:tabLst>
            </a:pPr>
            <a:r>
              <a:rPr sz="1050" spc="-5" dirty="0">
                <a:latin typeface="Lucida Sans Unicode"/>
                <a:cs typeface="Lucida Sans Unicode"/>
              </a:rPr>
              <a:t>La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familia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disyuntores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30" dirty="0">
                <a:latin typeface="Lucida Sans Unicode"/>
                <a:cs typeface="Lucida Sans Unicode"/>
              </a:rPr>
              <a:t>WL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Siemens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incluye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tanto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ICCB </a:t>
            </a:r>
            <a:r>
              <a:rPr sz="1050" spc="-32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que</a:t>
            </a:r>
            <a:r>
              <a:rPr sz="1050" spc="-4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cumplen</a:t>
            </a:r>
            <a:r>
              <a:rPr sz="1050" spc="-4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con</a:t>
            </a:r>
            <a:r>
              <a:rPr sz="1050" spc="-4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la</a:t>
            </a:r>
            <a:r>
              <a:rPr sz="1050" spc="-4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especificación</a:t>
            </a:r>
            <a:r>
              <a:rPr sz="1050" u="sng" spc="-2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-15" dirty="0">
                <a:latin typeface="Lucida Sans Unicode"/>
                <a:cs typeface="Lucida Sans Unicode"/>
              </a:rPr>
              <a:t>como </a:t>
            </a:r>
            <a:r>
              <a:rPr sz="1050" spc="-1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disyuntores </a:t>
            </a:r>
            <a:r>
              <a:rPr sz="1050" spc="-5" dirty="0">
                <a:latin typeface="Lucida Sans Unicode"/>
                <a:cs typeface="Lucida Sans Unicode"/>
              </a:rPr>
              <a:t>de </a:t>
            </a:r>
            <a:r>
              <a:rPr sz="1050" spc="-15" dirty="0">
                <a:latin typeface="Lucida Sans Unicode"/>
                <a:cs typeface="Lucida Sans Unicode"/>
              </a:rPr>
              <a:t>potencia </a:t>
            </a:r>
            <a:r>
              <a:rPr sz="1050" spc="-35" dirty="0">
                <a:latin typeface="Lucida Sans Unicode"/>
                <a:cs typeface="Lucida Sans Unicode"/>
              </a:rPr>
              <a:t>LV </a:t>
            </a:r>
            <a:r>
              <a:rPr sz="1050" spc="-5" dirty="0">
                <a:latin typeface="Lucida Sans Unicode"/>
                <a:cs typeface="Lucida Sans Unicode"/>
              </a:rPr>
              <a:t>que </a:t>
            </a:r>
            <a:r>
              <a:rPr sz="1050" spc="-15" dirty="0">
                <a:latin typeface="Lucida Sans Unicode"/>
                <a:cs typeface="Lucida Sans Unicode"/>
              </a:rPr>
              <a:t>cumplen </a:t>
            </a:r>
            <a:r>
              <a:rPr sz="1050" spc="-20" dirty="0">
                <a:latin typeface="Lucida Sans Unicode"/>
                <a:cs typeface="Lucida Sans Unicode"/>
              </a:rPr>
              <a:t>con </a:t>
            </a:r>
            <a:r>
              <a:rPr sz="1050" spc="-15" dirty="0">
                <a:latin typeface="Lucida Sans Unicode"/>
                <a:cs typeface="Lucida Sans Unicode"/>
              </a:rPr>
              <a:t>la </a:t>
            </a:r>
            <a:r>
              <a:rPr sz="1050" spc="-1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especificación</a:t>
            </a:r>
            <a:r>
              <a:rPr sz="1050" u="sng" spc="-2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-55" dirty="0">
                <a:latin typeface="Lucida Sans Unicode"/>
                <a:cs typeface="Lucida Sans Unicode"/>
              </a:rPr>
              <a:t>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159385" marR="232410" indent="-159385">
              <a:lnSpc>
                <a:spcPct val="114300"/>
              </a:lnSpc>
              <a:buAutoNum type="arabicPeriod" startAt="2"/>
              <a:tabLst>
                <a:tab pos="159385" algn="l"/>
                <a:tab pos="1341755" algn="l"/>
              </a:tabLst>
            </a:pPr>
            <a:r>
              <a:rPr sz="1050" spc="-5" dirty="0">
                <a:latin typeface="Lucida Sans Unicode"/>
                <a:cs typeface="Lucida Sans Unicode"/>
              </a:rPr>
              <a:t>La</a:t>
            </a:r>
            <a:r>
              <a:rPr sz="1050" spc="-5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sección</a:t>
            </a:r>
            <a:r>
              <a:rPr sz="1050" u="sng" spc="-2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-5" dirty="0">
                <a:latin typeface="Lucida Sans Unicode"/>
                <a:cs typeface="Lucida Sans Unicode"/>
              </a:rPr>
              <a:t>de un </a:t>
            </a:r>
            <a:r>
              <a:rPr sz="1050" spc="-10" dirty="0">
                <a:latin typeface="Lucida Sans Unicode"/>
                <a:cs typeface="Lucida Sans Unicode"/>
              </a:rPr>
              <a:t>tablero </a:t>
            </a:r>
            <a:r>
              <a:rPr sz="1050" spc="-5" dirty="0">
                <a:latin typeface="Lucida Sans Unicode"/>
                <a:cs typeface="Lucida Sans Unicode"/>
              </a:rPr>
              <a:t>de </a:t>
            </a:r>
            <a:r>
              <a:rPr sz="1050" spc="-20" dirty="0">
                <a:latin typeface="Lucida Sans Unicode"/>
                <a:cs typeface="Lucida Sans Unicode"/>
              </a:rPr>
              <a:t>distribución </a:t>
            </a:r>
            <a:r>
              <a:rPr sz="1050" spc="-15" dirty="0">
                <a:latin typeface="Lucida Sans Unicode"/>
                <a:cs typeface="Lucida Sans Unicode"/>
              </a:rPr>
              <a:t>recibe </a:t>
            </a:r>
            <a:r>
              <a:rPr sz="1050" spc="-1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energía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la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sección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servicio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y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la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distribuye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5" dirty="0">
                <a:latin typeface="Lucida Sans Unicode"/>
                <a:cs typeface="Lucida Sans Unicode"/>
              </a:rPr>
              <a:t>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varias </a:t>
            </a:r>
            <a:r>
              <a:rPr sz="1050" spc="-32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cargas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aguas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abajo.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131445" marR="99695" indent="-131445">
              <a:lnSpc>
                <a:spcPct val="141200"/>
              </a:lnSpc>
              <a:spcBef>
                <a:spcPts val="5"/>
              </a:spcBef>
              <a:buAutoNum type="arabicPeriod" startAt="2"/>
              <a:tabLst>
                <a:tab pos="131445" algn="l"/>
                <a:tab pos="1320165" algn="l"/>
              </a:tabLst>
            </a:pPr>
            <a:r>
              <a:rPr sz="850" spc="-5" dirty="0">
                <a:latin typeface="Lucida Sans Unicode"/>
                <a:cs typeface="Lucida Sans Unicode"/>
              </a:rPr>
              <a:t>La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clasificación</a:t>
            </a:r>
            <a:r>
              <a:rPr sz="850" u="sng" spc="-2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refiere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máxima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dispositivo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protección, como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20" dirty="0">
                <a:latin typeface="Lucida Sans Unicode"/>
                <a:cs typeface="Lucida Sans Unicode"/>
              </a:rPr>
              <a:t>fusible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5" dirty="0">
                <a:latin typeface="Lucida Sans Unicode"/>
                <a:cs typeface="Lucida Sans Unicode"/>
              </a:rPr>
              <a:t>disyuntor, </a:t>
            </a:r>
            <a:r>
              <a:rPr sz="850" spc="-5" dirty="0">
                <a:latin typeface="Lucida Sans Unicode"/>
                <a:cs typeface="Lucida Sans Unicode"/>
              </a:rPr>
              <a:t>puede </a:t>
            </a:r>
            <a:r>
              <a:rPr sz="850" spc="-10" dirty="0">
                <a:latin typeface="Lucida Sans Unicode"/>
                <a:cs typeface="Lucida Sans Unicode"/>
              </a:rPr>
              <a:t>interrumpir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dirty="0">
                <a:latin typeface="Lucida Sans Unicode"/>
                <a:cs typeface="Lucida Sans Unicode"/>
              </a:rPr>
              <a:t> manera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segura.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15"/>
              </a:spcBef>
              <a:buAutoNum type="arabicPeriod" startAt="2"/>
            </a:pPr>
            <a:endParaRPr sz="950">
              <a:latin typeface="Lucida Sans Unicode"/>
              <a:cs typeface="Lucida Sans Unicode"/>
            </a:endParaRPr>
          </a:p>
          <a:p>
            <a:pPr marL="159385" marR="5080" indent="-159385">
              <a:lnSpc>
                <a:spcPct val="114300"/>
              </a:lnSpc>
              <a:spcBef>
                <a:spcPts val="5"/>
              </a:spcBef>
              <a:buAutoNum type="arabicPeriod" startAt="2"/>
              <a:tabLst>
                <a:tab pos="159385" algn="l"/>
                <a:tab pos="1628775" algn="l"/>
              </a:tabLst>
            </a:pPr>
            <a:r>
              <a:rPr sz="1050" spc="-5" dirty="0">
                <a:latin typeface="Lucida Sans Unicode"/>
                <a:cs typeface="Lucida Sans Unicode"/>
              </a:rPr>
              <a:t>La</a:t>
            </a:r>
            <a:r>
              <a:rPr sz="1050" spc="-1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clasificación</a:t>
            </a:r>
            <a:r>
              <a:rPr sz="1050" u="sng" spc="-2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050" spc="-15" dirty="0">
                <a:latin typeface="Lucida Sans Unicode"/>
                <a:cs typeface="Lucida Sans Unicode"/>
              </a:rPr>
              <a:t>se</a:t>
            </a:r>
            <a:r>
              <a:rPr sz="1050" spc="-7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refiere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al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nivel</a:t>
            </a:r>
            <a:r>
              <a:rPr sz="1050" spc="-7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corriente</a:t>
            </a:r>
            <a:r>
              <a:rPr sz="1050" spc="-7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falla </a:t>
            </a:r>
            <a:r>
              <a:rPr sz="1050" spc="-31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que un </a:t>
            </a:r>
            <a:r>
              <a:rPr sz="1050" spc="-15" dirty="0">
                <a:latin typeface="Lucida Sans Unicode"/>
                <a:cs typeface="Lucida Sans Unicode"/>
              </a:rPr>
              <a:t>equipo </a:t>
            </a:r>
            <a:r>
              <a:rPr sz="1050" spc="-5" dirty="0">
                <a:latin typeface="Lucida Sans Unicode"/>
                <a:cs typeface="Lucida Sans Unicode"/>
              </a:rPr>
              <a:t>puede </a:t>
            </a:r>
            <a:r>
              <a:rPr sz="1050" spc="-10" dirty="0">
                <a:latin typeface="Lucida Sans Unicode"/>
                <a:cs typeface="Lucida Sans Unicode"/>
              </a:rPr>
              <a:t>soportar </a:t>
            </a:r>
            <a:r>
              <a:rPr sz="1050" spc="-5" dirty="0">
                <a:latin typeface="Lucida Sans Unicode"/>
                <a:cs typeface="Lucida Sans Unicode"/>
              </a:rPr>
              <a:t>durante un </a:t>
            </a:r>
            <a:r>
              <a:rPr sz="1050" spc="-15" dirty="0">
                <a:latin typeface="Lucida Sans Unicode"/>
                <a:cs typeface="Lucida Sans Unicode"/>
              </a:rPr>
              <a:t>tiempo </a:t>
            </a:r>
            <a:r>
              <a:rPr sz="1050" spc="-1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específico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sin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sufrir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daños.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5"/>
              </a:spcBef>
              <a:buAutoNum type="arabicPeriod" startAt="2"/>
            </a:pPr>
            <a:endParaRPr sz="900">
              <a:latin typeface="Lucida Sans Unicode"/>
              <a:cs typeface="Lucida Sans Unicode"/>
            </a:endParaRPr>
          </a:p>
          <a:p>
            <a:pPr marL="124460" marR="220345" indent="-124460">
              <a:lnSpc>
                <a:spcPct val="150000"/>
              </a:lnSpc>
              <a:buAutoNum type="arabicPeriod" startAt="2"/>
              <a:tabLst>
                <a:tab pos="124460" algn="l"/>
                <a:tab pos="2578100" algn="l"/>
              </a:tabLst>
            </a:pPr>
            <a:r>
              <a:rPr sz="800" spc="10" dirty="0">
                <a:latin typeface="Lucida Sans Unicode"/>
                <a:cs typeface="Lucida Sans Unicode"/>
              </a:rPr>
              <a:t>Un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-10" dirty="0">
                <a:latin typeface="Lucida Sans Unicode"/>
                <a:cs typeface="Lucida Sans Unicode"/>
              </a:rPr>
              <a:t>tiene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dispositivo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 </a:t>
            </a:r>
            <a:r>
              <a:rPr sz="800" spc="-15" dirty="0">
                <a:latin typeface="Lucida Sans Unicode"/>
                <a:cs typeface="Lucida Sans Unicode"/>
              </a:rPr>
              <a:t>protección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circuito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principal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igual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mayor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corriente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falla </a:t>
            </a:r>
            <a:r>
              <a:rPr sz="800" spc="-20" dirty="0">
                <a:latin typeface="Lucida Sans Unicode"/>
                <a:cs typeface="Lucida Sans Unicode"/>
              </a:rPr>
              <a:t>disponible, </a:t>
            </a:r>
            <a:r>
              <a:rPr sz="800" spc="-5" dirty="0">
                <a:latin typeface="Lucida Sans Unicode"/>
                <a:cs typeface="Lucida Sans Unicode"/>
              </a:rPr>
              <a:t>pero </a:t>
            </a:r>
            <a:r>
              <a:rPr sz="800" spc="-20" dirty="0">
                <a:latin typeface="Lucida Sans Unicode"/>
                <a:cs typeface="Lucida Sans Unicode"/>
              </a:rPr>
              <a:t>los dispositivos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protección del circuito </a:t>
            </a:r>
            <a:r>
              <a:rPr sz="800" spc="-5" dirty="0">
                <a:latin typeface="Lucida Sans Unicode"/>
                <a:cs typeface="Lucida Sans Unicode"/>
              </a:rPr>
              <a:t>aguas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abajo </a:t>
            </a:r>
            <a:r>
              <a:rPr sz="800" spc="-15" dirty="0">
                <a:latin typeface="Lucida Sans Unicode"/>
                <a:cs typeface="Lucida Sans Unicode"/>
              </a:rPr>
              <a:t>subsiguientes conectados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0" dirty="0">
                <a:latin typeface="Lucida Sans Unicode"/>
                <a:cs typeface="Lucida Sans Unicode"/>
              </a:rPr>
              <a:t>serie </a:t>
            </a:r>
            <a:r>
              <a:rPr sz="800" spc="-5" dirty="0">
                <a:latin typeface="Lucida Sans Unicode"/>
                <a:cs typeface="Lucida Sans Unicode"/>
              </a:rPr>
              <a:t>tienen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-20" dirty="0">
                <a:latin typeface="Lucida Sans Unicode"/>
                <a:cs typeface="Lucida Sans Unicode"/>
              </a:rPr>
              <a:t>clasificación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interrupción</a:t>
            </a:r>
            <a:r>
              <a:rPr sz="800" spc="-5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más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baja.</a:t>
            </a:r>
            <a:endParaRPr sz="8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buAutoNum type="arabicPeriod" startAt="2"/>
            </a:pPr>
            <a:endParaRPr sz="950">
              <a:latin typeface="Lucida Sans Unicode"/>
              <a:cs typeface="Lucida Sans Unicode"/>
            </a:endParaRPr>
          </a:p>
          <a:p>
            <a:pPr marL="138430" marR="278765" indent="-138430">
              <a:lnSpc>
                <a:spcPct val="133300"/>
              </a:lnSpc>
              <a:buFont typeface="Lucida Sans Unicode"/>
              <a:buAutoNum type="arabicPeriod" startAt="2"/>
              <a:tabLst>
                <a:tab pos="138430" algn="l"/>
                <a:tab pos="569595" algn="l"/>
              </a:tabLst>
            </a:pP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refiere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10" dirty="0">
                <a:latin typeface="Lucida Sans Unicode"/>
                <a:cs typeface="Lucida Sans Unicode"/>
              </a:rPr>
              <a:t>la corriente </a:t>
            </a:r>
            <a:r>
              <a:rPr sz="900" spc="-5" dirty="0">
                <a:latin typeface="Lucida Sans Unicode"/>
                <a:cs typeface="Lucida Sans Unicode"/>
              </a:rPr>
              <a:t>que un </a:t>
            </a:r>
            <a:r>
              <a:rPr sz="900" spc="-10" dirty="0">
                <a:latin typeface="Lucida Sans Unicode"/>
                <a:cs typeface="Lucida Sans Unicode"/>
              </a:rPr>
              <a:t>tablero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0" dirty="0">
                <a:latin typeface="Lucida Sans Unicode"/>
                <a:cs typeface="Lucida Sans Unicode"/>
              </a:rPr>
              <a:t>o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dispositivo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protección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puede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transportar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continuamente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sin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deterioro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sin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exceder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límites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aumento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temperatura.</a:t>
            </a:r>
            <a:endParaRPr sz="9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0597" y="4624020"/>
            <a:ext cx="2379345" cy="3162935"/>
            <a:chOff x="2915996" y="4624019"/>
            <a:chExt cx="2379345" cy="3162935"/>
          </a:xfrm>
        </p:grpSpPr>
        <p:sp>
          <p:nvSpPr>
            <p:cNvPr id="3" name="object 3"/>
            <p:cNvSpPr/>
            <p:nvPr/>
          </p:nvSpPr>
          <p:spPr>
            <a:xfrm>
              <a:off x="3278670" y="4626305"/>
              <a:ext cx="1146175" cy="3158490"/>
            </a:xfrm>
            <a:custGeom>
              <a:avLst/>
              <a:gdLst/>
              <a:ahLst/>
              <a:cxnLst/>
              <a:rect l="l" t="t" r="r" b="b"/>
              <a:pathLst>
                <a:path w="1146175" h="3158490">
                  <a:moveTo>
                    <a:pt x="0" y="0"/>
                  </a:moveTo>
                  <a:lnTo>
                    <a:pt x="0" y="3157956"/>
                  </a:lnTo>
                  <a:lnTo>
                    <a:pt x="1146098" y="2826105"/>
                  </a:lnTo>
                  <a:lnTo>
                    <a:pt x="1146098" y="106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278670" y="4626305"/>
              <a:ext cx="1146175" cy="3158490"/>
            </a:xfrm>
            <a:custGeom>
              <a:avLst/>
              <a:gdLst/>
              <a:ahLst/>
              <a:cxnLst/>
              <a:rect l="l" t="t" r="r" b="b"/>
              <a:pathLst>
                <a:path w="1146175" h="3158490">
                  <a:moveTo>
                    <a:pt x="1146098" y="2826105"/>
                  </a:moveTo>
                  <a:lnTo>
                    <a:pt x="1146098" y="106794"/>
                  </a:lnTo>
                  <a:lnTo>
                    <a:pt x="0" y="0"/>
                  </a:lnTo>
                  <a:lnTo>
                    <a:pt x="0" y="3157956"/>
                  </a:lnTo>
                  <a:lnTo>
                    <a:pt x="1146098" y="282610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424768" y="4733099"/>
              <a:ext cx="868044" cy="2719705"/>
            </a:xfrm>
            <a:custGeom>
              <a:avLst/>
              <a:gdLst/>
              <a:ahLst/>
              <a:cxnLst/>
              <a:rect l="l" t="t" r="r" b="b"/>
              <a:pathLst>
                <a:path w="868045" h="2719704">
                  <a:moveTo>
                    <a:pt x="0" y="0"/>
                  </a:moveTo>
                  <a:lnTo>
                    <a:pt x="0" y="2719311"/>
                  </a:lnTo>
                  <a:lnTo>
                    <a:pt x="867663" y="2471445"/>
                  </a:lnTo>
                  <a:lnTo>
                    <a:pt x="867663" y="800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424768" y="4733099"/>
              <a:ext cx="868044" cy="2719705"/>
            </a:xfrm>
            <a:custGeom>
              <a:avLst/>
              <a:gdLst/>
              <a:ahLst/>
              <a:cxnLst/>
              <a:rect l="l" t="t" r="r" b="b"/>
              <a:pathLst>
                <a:path w="868045" h="2719704">
                  <a:moveTo>
                    <a:pt x="867663" y="2471445"/>
                  </a:moveTo>
                  <a:lnTo>
                    <a:pt x="867663" y="80073"/>
                  </a:lnTo>
                  <a:lnTo>
                    <a:pt x="0" y="0"/>
                  </a:lnTo>
                  <a:lnTo>
                    <a:pt x="0" y="2719311"/>
                  </a:lnTo>
                  <a:lnTo>
                    <a:pt x="867663" y="24714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18282" y="4626305"/>
              <a:ext cx="360680" cy="3158490"/>
            </a:xfrm>
            <a:custGeom>
              <a:avLst/>
              <a:gdLst/>
              <a:ahLst/>
              <a:cxnLst/>
              <a:rect l="l" t="t" r="r" b="b"/>
              <a:pathLst>
                <a:path w="360679" h="3158490">
                  <a:moveTo>
                    <a:pt x="360387" y="0"/>
                  </a:moveTo>
                  <a:lnTo>
                    <a:pt x="0" y="215480"/>
                  </a:lnTo>
                  <a:lnTo>
                    <a:pt x="0" y="2793707"/>
                  </a:lnTo>
                  <a:lnTo>
                    <a:pt x="360387" y="3157956"/>
                  </a:lnTo>
                  <a:lnTo>
                    <a:pt x="360387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8282" y="4626305"/>
              <a:ext cx="360680" cy="3158490"/>
            </a:xfrm>
            <a:custGeom>
              <a:avLst/>
              <a:gdLst/>
              <a:ahLst/>
              <a:cxnLst/>
              <a:rect l="l" t="t" r="r" b="b"/>
              <a:pathLst>
                <a:path w="360679" h="3158490">
                  <a:moveTo>
                    <a:pt x="360387" y="3157956"/>
                  </a:moveTo>
                  <a:lnTo>
                    <a:pt x="0" y="2793707"/>
                  </a:lnTo>
                  <a:lnTo>
                    <a:pt x="0" y="215480"/>
                  </a:lnTo>
                  <a:lnTo>
                    <a:pt x="360387" y="0"/>
                  </a:lnTo>
                  <a:lnTo>
                    <a:pt x="360387" y="31579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84131" y="4626470"/>
              <a:ext cx="1985010" cy="3158490"/>
            </a:xfrm>
            <a:custGeom>
              <a:avLst/>
              <a:gdLst/>
              <a:ahLst/>
              <a:cxnLst/>
              <a:rect l="l" t="t" r="r" b="b"/>
              <a:pathLst>
                <a:path w="1985010" h="3158490">
                  <a:moveTo>
                    <a:pt x="1110195" y="105930"/>
                  </a:moveTo>
                  <a:lnTo>
                    <a:pt x="44145" y="5918"/>
                  </a:lnTo>
                  <a:lnTo>
                    <a:pt x="44145" y="0"/>
                  </a:lnTo>
                  <a:lnTo>
                    <a:pt x="0" y="0"/>
                  </a:lnTo>
                  <a:lnTo>
                    <a:pt x="0" y="3158413"/>
                  </a:lnTo>
                  <a:lnTo>
                    <a:pt x="44145" y="3158413"/>
                  </a:lnTo>
                  <a:lnTo>
                    <a:pt x="44145" y="2669629"/>
                  </a:lnTo>
                  <a:lnTo>
                    <a:pt x="1104646" y="2416797"/>
                  </a:lnTo>
                  <a:lnTo>
                    <a:pt x="1104646" y="2390330"/>
                  </a:lnTo>
                  <a:lnTo>
                    <a:pt x="44145" y="2634310"/>
                  </a:lnTo>
                  <a:lnTo>
                    <a:pt x="44145" y="2490952"/>
                  </a:lnTo>
                  <a:lnTo>
                    <a:pt x="1104646" y="2271153"/>
                  </a:lnTo>
                  <a:lnTo>
                    <a:pt x="1104646" y="2244661"/>
                  </a:lnTo>
                  <a:lnTo>
                    <a:pt x="44145" y="2455684"/>
                  </a:lnTo>
                  <a:lnTo>
                    <a:pt x="44145" y="1554518"/>
                  </a:lnTo>
                  <a:lnTo>
                    <a:pt x="1104646" y="1450111"/>
                  </a:lnTo>
                  <a:lnTo>
                    <a:pt x="1104646" y="1423606"/>
                  </a:lnTo>
                  <a:lnTo>
                    <a:pt x="44145" y="1519224"/>
                  </a:lnTo>
                  <a:lnTo>
                    <a:pt x="44145" y="1375829"/>
                  </a:lnTo>
                  <a:lnTo>
                    <a:pt x="1104646" y="1297774"/>
                  </a:lnTo>
                  <a:lnTo>
                    <a:pt x="1104646" y="1271308"/>
                  </a:lnTo>
                  <a:lnTo>
                    <a:pt x="44145" y="1340561"/>
                  </a:lnTo>
                  <a:lnTo>
                    <a:pt x="44145" y="308152"/>
                  </a:lnTo>
                  <a:lnTo>
                    <a:pt x="1104646" y="364172"/>
                  </a:lnTo>
                  <a:lnTo>
                    <a:pt x="1104646" y="337693"/>
                  </a:lnTo>
                  <a:lnTo>
                    <a:pt x="44145" y="272859"/>
                  </a:lnTo>
                  <a:lnTo>
                    <a:pt x="44145" y="41224"/>
                  </a:lnTo>
                  <a:lnTo>
                    <a:pt x="1110195" y="132410"/>
                  </a:lnTo>
                  <a:lnTo>
                    <a:pt x="1110195" y="105930"/>
                  </a:lnTo>
                  <a:close/>
                </a:path>
                <a:path w="1985010" h="3158490">
                  <a:moveTo>
                    <a:pt x="1785620" y="2244661"/>
                  </a:moveTo>
                  <a:lnTo>
                    <a:pt x="1403794" y="2326881"/>
                  </a:lnTo>
                  <a:lnTo>
                    <a:pt x="1406804" y="2352560"/>
                  </a:lnTo>
                  <a:lnTo>
                    <a:pt x="1785620" y="2264549"/>
                  </a:lnTo>
                  <a:lnTo>
                    <a:pt x="1785620" y="2244661"/>
                  </a:lnTo>
                  <a:close/>
                </a:path>
                <a:path w="1985010" h="3158490">
                  <a:moveTo>
                    <a:pt x="1785620" y="1974824"/>
                  </a:moveTo>
                  <a:lnTo>
                    <a:pt x="1403794" y="2043823"/>
                  </a:lnTo>
                  <a:lnTo>
                    <a:pt x="1406804" y="2069465"/>
                  </a:lnTo>
                  <a:lnTo>
                    <a:pt x="1785620" y="1994700"/>
                  </a:lnTo>
                  <a:lnTo>
                    <a:pt x="1785620" y="1974824"/>
                  </a:lnTo>
                  <a:close/>
                </a:path>
                <a:path w="1985010" h="3158490">
                  <a:moveTo>
                    <a:pt x="1785620" y="1701723"/>
                  </a:moveTo>
                  <a:lnTo>
                    <a:pt x="1403794" y="1750809"/>
                  </a:lnTo>
                  <a:lnTo>
                    <a:pt x="1406804" y="1776476"/>
                  </a:lnTo>
                  <a:lnTo>
                    <a:pt x="1785620" y="1721561"/>
                  </a:lnTo>
                  <a:lnTo>
                    <a:pt x="1785620" y="1701723"/>
                  </a:lnTo>
                  <a:close/>
                </a:path>
                <a:path w="1985010" h="3158490">
                  <a:moveTo>
                    <a:pt x="1785620" y="1458353"/>
                  </a:moveTo>
                  <a:lnTo>
                    <a:pt x="1403794" y="1495894"/>
                  </a:lnTo>
                  <a:lnTo>
                    <a:pt x="1406804" y="1521548"/>
                  </a:lnTo>
                  <a:lnTo>
                    <a:pt x="1785620" y="1478216"/>
                  </a:lnTo>
                  <a:lnTo>
                    <a:pt x="1785620" y="1458353"/>
                  </a:lnTo>
                  <a:close/>
                </a:path>
                <a:path w="1985010" h="3158490">
                  <a:moveTo>
                    <a:pt x="1785620" y="1219987"/>
                  </a:moveTo>
                  <a:lnTo>
                    <a:pt x="1403794" y="1244282"/>
                  </a:lnTo>
                  <a:lnTo>
                    <a:pt x="1403794" y="1272971"/>
                  </a:lnTo>
                  <a:lnTo>
                    <a:pt x="1785620" y="1239862"/>
                  </a:lnTo>
                  <a:lnTo>
                    <a:pt x="1785620" y="1219987"/>
                  </a:lnTo>
                  <a:close/>
                </a:path>
                <a:path w="1985010" h="3158490">
                  <a:moveTo>
                    <a:pt x="1785620" y="976655"/>
                  </a:moveTo>
                  <a:lnTo>
                    <a:pt x="1403794" y="986040"/>
                  </a:lnTo>
                  <a:lnTo>
                    <a:pt x="1403794" y="1014742"/>
                  </a:lnTo>
                  <a:lnTo>
                    <a:pt x="1785620" y="996518"/>
                  </a:lnTo>
                  <a:lnTo>
                    <a:pt x="1785620" y="976655"/>
                  </a:lnTo>
                  <a:close/>
                </a:path>
                <a:path w="1985010" h="3158490">
                  <a:moveTo>
                    <a:pt x="1785620" y="840917"/>
                  </a:moveTo>
                  <a:lnTo>
                    <a:pt x="1403794" y="835393"/>
                  </a:lnTo>
                  <a:lnTo>
                    <a:pt x="1403794" y="864120"/>
                  </a:lnTo>
                  <a:lnTo>
                    <a:pt x="1785620" y="860780"/>
                  </a:lnTo>
                  <a:lnTo>
                    <a:pt x="1785620" y="840917"/>
                  </a:lnTo>
                  <a:close/>
                </a:path>
                <a:path w="1985010" h="3158490">
                  <a:moveTo>
                    <a:pt x="1785620" y="732764"/>
                  </a:moveTo>
                  <a:lnTo>
                    <a:pt x="1403794" y="727252"/>
                  </a:lnTo>
                  <a:lnTo>
                    <a:pt x="1403794" y="755929"/>
                  </a:lnTo>
                  <a:lnTo>
                    <a:pt x="1785620" y="752627"/>
                  </a:lnTo>
                  <a:lnTo>
                    <a:pt x="1785620" y="732764"/>
                  </a:lnTo>
                  <a:close/>
                </a:path>
                <a:path w="1985010" h="3158490">
                  <a:moveTo>
                    <a:pt x="1785620" y="456869"/>
                  </a:moveTo>
                  <a:lnTo>
                    <a:pt x="1403794" y="433705"/>
                  </a:lnTo>
                  <a:lnTo>
                    <a:pt x="1403794" y="462394"/>
                  </a:lnTo>
                  <a:lnTo>
                    <a:pt x="1785620" y="476732"/>
                  </a:lnTo>
                  <a:lnTo>
                    <a:pt x="1785620" y="456869"/>
                  </a:lnTo>
                  <a:close/>
                </a:path>
                <a:path w="1985010" h="3158490">
                  <a:moveTo>
                    <a:pt x="1828647" y="381825"/>
                  </a:moveTo>
                  <a:lnTo>
                    <a:pt x="1805482" y="381825"/>
                  </a:lnTo>
                  <a:lnTo>
                    <a:pt x="1805482" y="2412250"/>
                  </a:lnTo>
                  <a:lnTo>
                    <a:pt x="1828647" y="2412250"/>
                  </a:lnTo>
                  <a:lnTo>
                    <a:pt x="1828647" y="381825"/>
                  </a:lnTo>
                  <a:close/>
                </a:path>
                <a:path w="1985010" h="3158490">
                  <a:moveTo>
                    <a:pt x="1984832" y="191897"/>
                  </a:moveTo>
                  <a:lnTo>
                    <a:pt x="1204429" y="118706"/>
                  </a:lnTo>
                  <a:lnTo>
                    <a:pt x="1204429" y="103733"/>
                  </a:lnTo>
                  <a:lnTo>
                    <a:pt x="1174229" y="103733"/>
                  </a:lnTo>
                  <a:lnTo>
                    <a:pt x="1174229" y="115874"/>
                  </a:lnTo>
                  <a:lnTo>
                    <a:pt x="1174216" y="142608"/>
                  </a:lnTo>
                  <a:lnTo>
                    <a:pt x="1174229" y="2748775"/>
                  </a:lnTo>
                  <a:lnTo>
                    <a:pt x="1204429" y="2748775"/>
                  </a:lnTo>
                  <a:lnTo>
                    <a:pt x="1204429" y="145199"/>
                  </a:lnTo>
                  <a:lnTo>
                    <a:pt x="1984832" y="211950"/>
                  </a:lnTo>
                  <a:lnTo>
                    <a:pt x="1984832" y="191897"/>
                  </a:lnTo>
                  <a:close/>
                </a:path>
              </a:pathLst>
            </a:custGeom>
            <a:solidFill>
              <a:srgbClr val="E1E2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78670" y="4626305"/>
              <a:ext cx="2014220" cy="3158490"/>
            </a:xfrm>
            <a:custGeom>
              <a:avLst/>
              <a:gdLst/>
              <a:ahLst/>
              <a:cxnLst/>
              <a:rect l="l" t="t" r="r" b="b"/>
              <a:pathLst>
                <a:path w="2014220" h="3158490">
                  <a:moveTo>
                    <a:pt x="1146098" y="2826105"/>
                  </a:moveTo>
                  <a:lnTo>
                    <a:pt x="1146098" y="106794"/>
                  </a:lnTo>
                  <a:lnTo>
                    <a:pt x="0" y="0"/>
                  </a:lnTo>
                  <a:lnTo>
                    <a:pt x="0" y="3157956"/>
                  </a:lnTo>
                  <a:lnTo>
                    <a:pt x="1146098" y="2826105"/>
                  </a:lnTo>
                  <a:close/>
                </a:path>
                <a:path w="2014220" h="3158490">
                  <a:moveTo>
                    <a:pt x="2013762" y="2578239"/>
                  </a:moveTo>
                  <a:lnTo>
                    <a:pt x="2013762" y="186867"/>
                  </a:lnTo>
                  <a:lnTo>
                    <a:pt x="1146098" y="106794"/>
                  </a:lnTo>
                  <a:lnTo>
                    <a:pt x="1146098" y="2826105"/>
                  </a:lnTo>
                  <a:lnTo>
                    <a:pt x="2013762" y="257823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58794" y="4647247"/>
              <a:ext cx="217385" cy="744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318687" y="4630089"/>
              <a:ext cx="1077595" cy="3141345"/>
            </a:xfrm>
            <a:custGeom>
              <a:avLst/>
              <a:gdLst/>
              <a:ahLst/>
              <a:cxnLst/>
              <a:rect l="l" t="t" r="r" b="b"/>
              <a:pathLst>
                <a:path w="1077595" h="3141345">
                  <a:moveTo>
                    <a:pt x="0" y="0"/>
                  </a:moveTo>
                  <a:lnTo>
                    <a:pt x="0" y="3140798"/>
                  </a:lnTo>
                </a:path>
                <a:path w="1077595" h="3141345">
                  <a:moveTo>
                    <a:pt x="1077506" y="101091"/>
                  </a:moveTo>
                  <a:lnTo>
                    <a:pt x="1077506" y="2831884"/>
                  </a:lnTo>
                </a:path>
                <a:path w="1077595" h="3141345">
                  <a:moveTo>
                    <a:pt x="0" y="89649"/>
                  </a:moveTo>
                  <a:lnTo>
                    <a:pt x="1077506" y="177355"/>
                  </a:lnTo>
                </a:path>
                <a:path w="1077595" h="3141345">
                  <a:moveTo>
                    <a:pt x="0" y="270802"/>
                  </a:moveTo>
                  <a:lnTo>
                    <a:pt x="1077506" y="33563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362591" y="4735004"/>
              <a:ext cx="845185" cy="162560"/>
            </a:xfrm>
            <a:custGeom>
              <a:avLst/>
              <a:gdLst/>
              <a:ahLst/>
              <a:cxnLst/>
              <a:rect l="l" t="t" r="r" b="b"/>
              <a:pathLst>
                <a:path w="845185" h="162560">
                  <a:moveTo>
                    <a:pt x="17170" y="133477"/>
                  </a:moveTo>
                  <a:lnTo>
                    <a:pt x="0" y="131584"/>
                  </a:lnTo>
                  <a:lnTo>
                    <a:pt x="0" y="146837"/>
                  </a:lnTo>
                  <a:lnTo>
                    <a:pt x="17170" y="148729"/>
                  </a:lnTo>
                  <a:lnTo>
                    <a:pt x="17170" y="133477"/>
                  </a:lnTo>
                  <a:close/>
                </a:path>
                <a:path w="845185" h="162560">
                  <a:moveTo>
                    <a:pt x="17170" y="110591"/>
                  </a:moveTo>
                  <a:lnTo>
                    <a:pt x="0" y="108686"/>
                  </a:lnTo>
                  <a:lnTo>
                    <a:pt x="0" y="125844"/>
                  </a:lnTo>
                  <a:lnTo>
                    <a:pt x="17170" y="127749"/>
                  </a:lnTo>
                  <a:lnTo>
                    <a:pt x="17170" y="110591"/>
                  </a:lnTo>
                  <a:close/>
                </a:path>
                <a:path w="845185" h="162560">
                  <a:moveTo>
                    <a:pt x="17170" y="89611"/>
                  </a:moveTo>
                  <a:lnTo>
                    <a:pt x="0" y="87693"/>
                  </a:lnTo>
                  <a:lnTo>
                    <a:pt x="0" y="104863"/>
                  </a:lnTo>
                  <a:lnTo>
                    <a:pt x="17170" y="106781"/>
                  </a:lnTo>
                  <a:lnTo>
                    <a:pt x="17170" y="89611"/>
                  </a:lnTo>
                  <a:close/>
                </a:path>
                <a:path w="845185" h="162560">
                  <a:moveTo>
                    <a:pt x="17170" y="66738"/>
                  </a:moveTo>
                  <a:lnTo>
                    <a:pt x="0" y="64833"/>
                  </a:lnTo>
                  <a:lnTo>
                    <a:pt x="0" y="82003"/>
                  </a:lnTo>
                  <a:lnTo>
                    <a:pt x="17170" y="83883"/>
                  </a:lnTo>
                  <a:lnTo>
                    <a:pt x="17170" y="66738"/>
                  </a:lnTo>
                  <a:close/>
                </a:path>
                <a:path w="845185" h="162560">
                  <a:moveTo>
                    <a:pt x="17170" y="45732"/>
                  </a:moveTo>
                  <a:lnTo>
                    <a:pt x="0" y="43853"/>
                  </a:lnTo>
                  <a:lnTo>
                    <a:pt x="0" y="61010"/>
                  </a:lnTo>
                  <a:lnTo>
                    <a:pt x="17170" y="62915"/>
                  </a:lnTo>
                  <a:lnTo>
                    <a:pt x="17170" y="45732"/>
                  </a:lnTo>
                  <a:close/>
                </a:path>
                <a:path w="845185" h="162560">
                  <a:moveTo>
                    <a:pt x="17170" y="22872"/>
                  </a:moveTo>
                  <a:lnTo>
                    <a:pt x="0" y="22872"/>
                  </a:lnTo>
                  <a:lnTo>
                    <a:pt x="0" y="38138"/>
                  </a:lnTo>
                  <a:lnTo>
                    <a:pt x="17170" y="40030"/>
                  </a:lnTo>
                  <a:lnTo>
                    <a:pt x="17170" y="22872"/>
                  </a:lnTo>
                  <a:close/>
                </a:path>
                <a:path w="845185" h="162560">
                  <a:moveTo>
                    <a:pt x="17170" y="1905"/>
                  </a:moveTo>
                  <a:lnTo>
                    <a:pt x="0" y="0"/>
                  </a:lnTo>
                  <a:lnTo>
                    <a:pt x="0" y="17157"/>
                  </a:lnTo>
                  <a:lnTo>
                    <a:pt x="17170" y="19075"/>
                  </a:lnTo>
                  <a:lnTo>
                    <a:pt x="17170" y="1905"/>
                  </a:lnTo>
                  <a:close/>
                </a:path>
                <a:path w="845185" h="162560">
                  <a:moveTo>
                    <a:pt x="38150" y="133477"/>
                  </a:moveTo>
                  <a:lnTo>
                    <a:pt x="21005" y="133477"/>
                  </a:lnTo>
                  <a:lnTo>
                    <a:pt x="21005" y="148729"/>
                  </a:lnTo>
                  <a:lnTo>
                    <a:pt x="38150" y="150647"/>
                  </a:lnTo>
                  <a:lnTo>
                    <a:pt x="38150" y="133477"/>
                  </a:lnTo>
                  <a:close/>
                </a:path>
                <a:path w="845185" h="162560">
                  <a:moveTo>
                    <a:pt x="38150" y="112509"/>
                  </a:moveTo>
                  <a:lnTo>
                    <a:pt x="21005" y="110591"/>
                  </a:lnTo>
                  <a:lnTo>
                    <a:pt x="21005" y="127749"/>
                  </a:lnTo>
                  <a:lnTo>
                    <a:pt x="38150" y="129679"/>
                  </a:lnTo>
                  <a:lnTo>
                    <a:pt x="38150" y="112509"/>
                  </a:lnTo>
                  <a:close/>
                </a:path>
                <a:path w="845185" h="162560">
                  <a:moveTo>
                    <a:pt x="38150" y="91528"/>
                  </a:moveTo>
                  <a:lnTo>
                    <a:pt x="21005" y="89611"/>
                  </a:lnTo>
                  <a:lnTo>
                    <a:pt x="21005" y="106781"/>
                  </a:lnTo>
                  <a:lnTo>
                    <a:pt x="38150" y="106781"/>
                  </a:lnTo>
                  <a:lnTo>
                    <a:pt x="38150" y="91528"/>
                  </a:lnTo>
                  <a:close/>
                </a:path>
                <a:path w="845185" h="162560">
                  <a:moveTo>
                    <a:pt x="38150" y="68656"/>
                  </a:moveTo>
                  <a:lnTo>
                    <a:pt x="21005" y="66738"/>
                  </a:lnTo>
                  <a:lnTo>
                    <a:pt x="21005" y="83883"/>
                  </a:lnTo>
                  <a:lnTo>
                    <a:pt x="38150" y="85801"/>
                  </a:lnTo>
                  <a:lnTo>
                    <a:pt x="38150" y="68656"/>
                  </a:lnTo>
                  <a:close/>
                </a:path>
                <a:path w="845185" h="162560">
                  <a:moveTo>
                    <a:pt x="38150" y="47675"/>
                  </a:moveTo>
                  <a:lnTo>
                    <a:pt x="21005" y="45732"/>
                  </a:lnTo>
                  <a:lnTo>
                    <a:pt x="21005" y="62915"/>
                  </a:lnTo>
                  <a:lnTo>
                    <a:pt x="38150" y="64833"/>
                  </a:lnTo>
                  <a:lnTo>
                    <a:pt x="38150" y="47675"/>
                  </a:lnTo>
                  <a:close/>
                </a:path>
                <a:path w="845185" h="162560">
                  <a:moveTo>
                    <a:pt x="38150" y="24765"/>
                  </a:moveTo>
                  <a:lnTo>
                    <a:pt x="21005" y="22872"/>
                  </a:lnTo>
                  <a:lnTo>
                    <a:pt x="21005" y="40030"/>
                  </a:lnTo>
                  <a:lnTo>
                    <a:pt x="38150" y="41935"/>
                  </a:lnTo>
                  <a:lnTo>
                    <a:pt x="38150" y="24765"/>
                  </a:lnTo>
                  <a:close/>
                </a:path>
                <a:path w="845185" h="162560">
                  <a:moveTo>
                    <a:pt x="38150" y="3784"/>
                  </a:moveTo>
                  <a:lnTo>
                    <a:pt x="21005" y="1905"/>
                  </a:lnTo>
                  <a:lnTo>
                    <a:pt x="21005" y="19075"/>
                  </a:lnTo>
                  <a:lnTo>
                    <a:pt x="38150" y="20967"/>
                  </a:lnTo>
                  <a:lnTo>
                    <a:pt x="38150" y="3784"/>
                  </a:lnTo>
                  <a:close/>
                </a:path>
                <a:path w="845185" h="162560">
                  <a:moveTo>
                    <a:pt x="59118" y="135394"/>
                  </a:moveTo>
                  <a:lnTo>
                    <a:pt x="41948" y="133477"/>
                  </a:lnTo>
                  <a:lnTo>
                    <a:pt x="41948" y="150647"/>
                  </a:lnTo>
                  <a:lnTo>
                    <a:pt x="59118" y="150647"/>
                  </a:lnTo>
                  <a:lnTo>
                    <a:pt x="59118" y="135394"/>
                  </a:lnTo>
                  <a:close/>
                </a:path>
                <a:path w="845185" h="162560">
                  <a:moveTo>
                    <a:pt x="59118" y="114414"/>
                  </a:moveTo>
                  <a:lnTo>
                    <a:pt x="41948" y="112509"/>
                  </a:lnTo>
                  <a:lnTo>
                    <a:pt x="41948" y="129679"/>
                  </a:lnTo>
                  <a:lnTo>
                    <a:pt x="59118" y="129679"/>
                  </a:lnTo>
                  <a:lnTo>
                    <a:pt x="59118" y="114414"/>
                  </a:lnTo>
                  <a:close/>
                </a:path>
                <a:path w="845185" h="162560">
                  <a:moveTo>
                    <a:pt x="59118" y="91528"/>
                  </a:moveTo>
                  <a:lnTo>
                    <a:pt x="41948" y="91528"/>
                  </a:lnTo>
                  <a:lnTo>
                    <a:pt x="41948" y="106781"/>
                  </a:lnTo>
                  <a:lnTo>
                    <a:pt x="59118" y="108686"/>
                  </a:lnTo>
                  <a:lnTo>
                    <a:pt x="59118" y="91528"/>
                  </a:lnTo>
                  <a:close/>
                </a:path>
                <a:path w="845185" h="162560">
                  <a:moveTo>
                    <a:pt x="59118" y="70548"/>
                  </a:moveTo>
                  <a:lnTo>
                    <a:pt x="41948" y="68656"/>
                  </a:lnTo>
                  <a:lnTo>
                    <a:pt x="41948" y="85801"/>
                  </a:lnTo>
                  <a:lnTo>
                    <a:pt x="59118" y="87693"/>
                  </a:lnTo>
                  <a:lnTo>
                    <a:pt x="59118" y="70548"/>
                  </a:lnTo>
                  <a:close/>
                </a:path>
                <a:path w="845185" h="162560">
                  <a:moveTo>
                    <a:pt x="59118" y="49580"/>
                  </a:moveTo>
                  <a:lnTo>
                    <a:pt x="41948" y="47675"/>
                  </a:lnTo>
                  <a:lnTo>
                    <a:pt x="41948" y="64833"/>
                  </a:lnTo>
                  <a:lnTo>
                    <a:pt x="59118" y="64833"/>
                  </a:lnTo>
                  <a:lnTo>
                    <a:pt x="59118" y="49580"/>
                  </a:lnTo>
                  <a:close/>
                </a:path>
                <a:path w="845185" h="162560">
                  <a:moveTo>
                    <a:pt x="59118" y="26682"/>
                  </a:moveTo>
                  <a:lnTo>
                    <a:pt x="41948" y="24765"/>
                  </a:lnTo>
                  <a:lnTo>
                    <a:pt x="41948" y="41935"/>
                  </a:lnTo>
                  <a:lnTo>
                    <a:pt x="59118" y="43853"/>
                  </a:lnTo>
                  <a:lnTo>
                    <a:pt x="59118" y="26682"/>
                  </a:lnTo>
                  <a:close/>
                </a:path>
                <a:path w="845185" h="162560">
                  <a:moveTo>
                    <a:pt x="59118" y="5715"/>
                  </a:moveTo>
                  <a:lnTo>
                    <a:pt x="41948" y="3784"/>
                  </a:lnTo>
                  <a:lnTo>
                    <a:pt x="41948" y="20967"/>
                  </a:lnTo>
                  <a:lnTo>
                    <a:pt x="59118" y="22872"/>
                  </a:lnTo>
                  <a:lnTo>
                    <a:pt x="59118" y="5715"/>
                  </a:lnTo>
                  <a:close/>
                </a:path>
                <a:path w="845185" h="162560">
                  <a:moveTo>
                    <a:pt x="80073" y="135394"/>
                  </a:moveTo>
                  <a:lnTo>
                    <a:pt x="64846" y="135394"/>
                  </a:lnTo>
                  <a:lnTo>
                    <a:pt x="64846" y="152552"/>
                  </a:lnTo>
                  <a:lnTo>
                    <a:pt x="80073" y="152552"/>
                  </a:lnTo>
                  <a:lnTo>
                    <a:pt x="80073" y="135394"/>
                  </a:lnTo>
                  <a:close/>
                </a:path>
                <a:path w="845185" h="162560">
                  <a:moveTo>
                    <a:pt x="80073" y="114414"/>
                  </a:moveTo>
                  <a:lnTo>
                    <a:pt x="64846" y="114414"/>
                  </a:lnTo>
                  <a:lnTo>
                    <a:pt x="64846" y="129679"/>
                  </a:lnTo>
                  <a:lnTo>
                    <a:pt x="80073" y="131584"/>
                  </a:lnTo>
                  <a:lnTo>
                    <a:pt x="80073" y="114414"/>
                  </a:lnTo>
                  <a:close/>
                </a:path>
                <a:path w="845185" h="162560">
                  <a:moveTo>
                    <a:pt x="80073" y="93446"/>
                  </a:moveTo>
                  <a:lnTo>
                    <a:pt x="64846" y="91528"/>
                  </a:lnTo>
                  <a:lnTo>
                    <a:pt x="64846" y="108686"/>
                  </a:lnTo>
                  <a:lnTo>
                    <a:pt x="80073" y="108686"/>
                  </a:lnTo>
                  <a:lnTo>
                    <a:pt x="80073" y="93446"/>
                  </a:lnTo>
                  <a:close/>
                </a:path>
                <a:path w="845185" h="162560">
                  <a:moveTo>
                    <a:pt x="80073" y="72440"/>
                  </a:moveTo>
                  <a:lnTo>
                    <a:pt x="64846" y="70548"/>
                  </a:lnTo>
                  <a:lnTo>
                    <a:pt x="64846" y="87693"/>
                  </a:lnTo>
                  <a:lnTo>
                    <a:pt x="80073" y="87693"/>
                  </a:lnTo>
                  <a:lnTo>
                    <a:pt x="80073" y="72440"/>
                  </a:lnTo>
                  <a:close/>
                </a:path>
                <a:path w="845185" h="162560">
                  <a:moveTo>
                    <a:pt x="80073" y="51485"/>
                  </a:moveTo>
                  <a:lnTo>
                    <a:pt x="64846" y="49580"/>
                  </a:lnTo>
                  <a:lnTo>
                    <a:pt x="64846" y="64833"/>
                  </a:lnTo>
                  <a:lnTo>
                    <a:pt x="80073" y="66738"/>
                  </a:lnTo>
                  <a:lnTo>
                    <a:pt x="80073" y="51485"/>
                  </a:lnTo>
                  <a:close/>
                </a:path>
                <a:path w="845185" h="162560">
                  <a:moveTo>
                    <a:pt x="80073" y="28613"/>
                  </a:moveTo>
                  <a:lnTo>
                    <a:pt x="64846" y="26682"/>
                  </a:lnTo>
                  <a:lnTo>
                    <a:pt x="64846" y="43853"/>
                  </a:lnTo>
                  <a:lnTo>
                    <a:pt x="80073" y="45732"/>
                  </a:lnTo>
                  <a:lnTo>
                    <a:pt x="80073" y="28613"/>
                  </a:lnTo>
                  <a:close/>
                </a:path>
                <a:path w="845185" h="162560">
                  <a:moveTo>
                    <a:pt x="80073" y="7594"/>
                  </a:moveTo>
                  <a:lnTo>
                    <a:pt x="64846" y="5715"/>
                  </a:lnTo>
                  <a:lnTo>
                    <a:pt x="64846" y="22872"/>
                  </a:lnTo>
                  <a:lnTo>
                    <a:pt x="80073" y="22872"/>
                  </a:lnTo>
                  <a:lnTo>
                    <a:pt x="80073" y="7594"/>
                  </a:lnTo>
                  <a:close/>
                </a:path>
                <a:path w="845185" h="162560">
                  <a:moveTo>
                    <a:pt x="101066" y="137274"/>
                  </a:moveTo>
                  <a:lnTo>
                    <a:pt x="83896" y="137274"/>
                  </a:lnTo>
                  <a:lnTo>
                    <a:pt x="83896" y="152539"/>
                  </a:lnTo>
                  <a:lnTo>
                    <a:pt x="101066" y="154457"/>
                  </a:lnTo>
                  <a:lnTo>
                    <a:pt x="101066" y="137274"/>
                  </a:lnTo>
                  <a:close/>
                </a:path>
                <a:path w="845185" h="162560">
                  <a:moveTo>
                    <a:pt x="101066" y="116306"/>
                  </a:moveTo>
                  <a:lnTo>
                    <a:pt x="83896" y="116306"/>
                  </a:lnTo>
                  <a:lnTo>
                    <a:pt x="83896" y="131584"/>
                  </a:lnTo>
                  <a:lnTo>
                    <a:pt x="101066" y="133477"/>
                  </a:lnTo>
                  <a:lnTo>
                    <a:pt x="101066" y="116306"/>
                  </a:lnTo>
                  <a:close/>
                </a:path>
                <a:path w="845185" h="162560">
                  <a:moveTo>
                    <a:pt x="101066" y="95326"/>
                  </a:moveTo>
                  <a:lnTo>
                    <a:pt x="83896" y="93446"/>
                  </a:lnTo>
                  <a:lnTo>
                    <a:pt x="83896" y="110591"/>
                  </a:lnTo>
                  <a:lnTo>
                    <a:pt x="101066" y="110591"/>
                  </a:lnTo>
                  <a:lnTo>
                    <a:pt x="101066" y="95326"/>
                  </a:lnTo>
                  <a:close/>
                </a:path>
                <a:path w="845185" h="162560">
                  <a:moveTo>
                    <a:pt x="101066" y="74358"/>
                  </a:moveTo>
                  <a:lnTo>
                    <a:pt x="83896" y="72440"/>
                  </a:lnTo>
                  <a:lnTo>
                    <a:pt x="83896" y="89611"/>
                  </a:lnTo>
                  <a:lnTo>
                    <a:pt x="101066" y="89611"/>
                  </a:lnTo>
                  <a:lnTo>
                    <a:pt x="101066" y="74358"/>
                  </a:lnTo>
                  <a:close/>
                </a:path>
                <a:path w="845185" h="162560">
                  <a:moveTo>
                    <a:pt x="101066" y="51485"/>
                  </a:moveTo>
                  <a:lnTo>
                    <a:pt x="83896" y="51485"/>
                  </a:lnTo>
                  <a:lnTo>
                    <a:pt x="83896" y="66738"/>
                  </a:lnTo>
                  <a:lnTo>
                    <a:pt x="101066" y="68656"/>
                  </a:lnTo>
                  <a:lnTo>
                    <a:pt x="101066" y="51485"/>
                  </a:lnTo>
                  <a:close/>
                </a:path>
                <a:path w="845185" h="162560">
                  <a:moveTo>
                    <a:pt x="101066" y="30518"/>
                  </a:moveTo>
                  <a:lnTo>
                    <a:pt x="83896" y="28613"/>
                  </a:lnTo>
                  <a:lnTo>
                    <a:pt x="83896" y="45732"/>
                  </a:lnTo>
                  <a:lnTo>
                    <a:pt x="101066" y="47675"/>
                  </a:lnTo>
                  <a:lnTo>
                    <a:pt x="101066" y="30518"/>
                  </a:lnTo>
                  <a:close/>
                </a:path>
                <a:path w="845185" h="162560">
                  <a:moveTo>
                    <a:pt x="101066" y="9525"/>
                  </a:moveTo>
                  <a:lnTo>
                    <a:pt x="83896" y="7594"/>
                  </a:lnTo>
                  <a:lnTo>
                    <a:pt x="83896" y="22872"/>
                  </a:lnTo>
                  <a:lnTo>
                    <a:pt x="101066" y="24765"/>
                  </a:lnTo>
                  <a:lnTo>
                    <a:pt x="101066" y="9525"/>
                  </a:lnTo>
                  <a:close/>
                </a:path>
                <a:path w="845185" h="162560">
                  <a:moveTo>
                    <a:pt x="122047" y="139204"/>
                  </a:moveTo>
                  <a:lnTo>
                    <a:pt x="104902" y="137274"/>
                  </a:lnTo>
                  <a:lnTo>
                    <a:pt x="104902" y="154457"/>
                  </a:lnTo>
                  <a:lnTo>
                    <a:pt x="122047" y="156362"/>
                  </a:lnTo>
                  <a:lnTo>
                    <a:pt x="122047" y="139204"/>
                  </a:lnTo>
                  <a:close/>
                </a:path>
                <a:path w="845185" h="162560">
                  <a:moveTo>
                    <a:pt x="122047" y="118198"/>
                  </a:moveTo>
                  <a:lnTo>
                    <a:pt x="104902" y="116306"/>
                  </a:lnTo>
                  <a:lnTo>
                    <a:pt x="104902" y="133477"/>
                  </a:lnTo>
                  <a:lnTo>
                    <a:pt x="122047" y="133477"/>
                  </a:lnTo>
                  <a:lnTo>
                    <a:pt x="122047" y="118198"/>
                  </a:lnTo>
                  <a:close/>
                </a:path>
                <a:path w="845185" h="162560">
                  <a:moveTo>
                    <a:pt x="122047" y="95326"/>
                  </a:moveTo>
                  <a:lnTo>
                    <a:pt x="104902" y="95326"/>
                  </a:lnTo>
                  <a:lnTo>
                    <a:pt x="104902" y="110591"/>
                  </a:lnTo>
                  <a:lnTo>
                    <a:pt x="122047" y="112509"/>
                  </a:lnTo>
                  <a:lnTo>
                    <a:pt x="122047" y="95326"/>
                  </a:lnTo>
                  <a:close/>
                </a:path>
                <a:path w="845185" h="162560">
                  <a:moveTo>
                    <a:pt x="122047" y="74358"/>
                  </a:moveTo>
                  <a:lnTo>
                    <a:pt x="104902" y="74358"/>
                  </a:lnTo>
                  <a:lnTo>
                    <a:pt x="104902" y="89611"/>
                  </a:lnTo>
                  <a:lnTo>
                    <a:pt x="122047" y="91528"/>
                  </a:lnTo>
                  <a:lnTo>
                    <a:pt x="122047" y="74358"/>
                  </a:lnTo>
                  <a:close/>
                </a:path>
                <a:path w="845185" h="162560">
                  <a:moveTo>
                    <a:pt x="122047" y="53378"/>
                  </a:moveTo>
                  <a:lnTo>
                    <a:pt x="104902" y="51485"/>
                  </a:lnTo>
                  <a:lnTo>
                    <a:pt x="104902" y="68656"/>
                  </a:lnTo>
                  <a:lnTo>
                    <a:pt x="122047" y="70548"/>
                  </a:lnTo>
                  <a:lnTo>
                    <a:pt x="122047" y="53378"/>
                  </a:lnTo>
                  <a:close/>
                </a:path>
                <a:path w="845185" h="162560">
                  <a:moveTo>
                    <a:pt x="122047" y="32397"/>
                  </a:moveTo>
                  <a:lnTo>
                    <a:pt x="104902" y="30518"/>
                  </a:lnTo>
                  <a:lnTo>
                    <a:pt x="104902" y="47675"/>
                  </a:lnTo>
                  <a:lnTo>
                    <a:pt x="122047" y="49580"/>
                  </a:lnTo>
                  <a:lnTo>
                    <a:pt x="122047" y="32397"/>
                  </a:lnTo>
                  <a:close/>
                </a:path>
                <a:path w="845185" h="162560">
                  <a:moveTo>
                    <a:pt x="122047" y="9525"/>
                  </a:moveTo>
                  <a:lnTo>
                    <a:pt x="104902" y="9525"/>
                  </a:lnTo>
                  <a:lnTo>
                    <a:pt x="104902" y="24765"/>
                  </a:lnTo>
                  <a:lnTo>
                    <a:pt x="122047" y="26682"/>
                  </a:lnTo>
                  <a:lnTo>
                    <a:pt x="122047" y="9525"/>
                  </a:lnTo>
                  <a:close/>
                </a:path>
                <a:path w="845185" h="162560">
                  <a:moveTo>
                    <a:pt x="141109" y="141122"/>
                  </a:moveTo>
                  <a:lnTo>
                    <a:pt x="125844" y="139204"/>
                  </a:lnTo>
                  <a:lnTo>
                    <a:pt x="125844" y="156362"/>
                  </a:lnTo>
                  <a:lnTo>
                    <a:pt x="141109" y="156362"/>
                  </a:lnTo>
                  <a:lnTo>
                    <a:pt x="141109" y="141122"/>
                  </a:lnTo>
                  <a:close/>
                </a:path>
                <a:path w="845185" h="162560">
                  <a:moveTo>
                    <a:pt x="141109" y="120116"/>
                  </a:moveTo>
                  <a:lnTo>
                    <a:pt x="125844" y="118198"/>
                  </a:lnTo>
                  <a:lnTo>
                    <a:pt x="125844" y="133477"/>
                  </a:lnTo>
                  <a:lnTo>
                    <a:pt x="141109" y="135394"/>
                  </a:lnTo>
                  <a:lnTo>
                    <a:pt x="141109" y="120116"/>
                  </a:lnTo>
                  <a:close/>
                </a:path>
                <a:path w="845185" h="162560">
                  <a:moveTo>
                    <a:pt x="141109" y="97256"/>
                  </a:moveTo>
                  <a:lnTo>
                    <a:pt x="125844" y="97256"/>
                  </a:lnTo>
                  <a:lnTo>
                    <a:pt x="125844" y="112509"/>
                  </a:lnTo>
                  <a:lnTo>
                    <a:pt x="141109" y="114414"/>
                  </a:lnTo>
                  <a:lnTo>
                    <a:pt x="141109" y="97256"/>
                  </a:lnTo>
                  <a:close/>
                </a:path>
                <a:path w="845185" h="162560">
                  <a:moveTo>
                    <a:pt x="141109" y="76276"/>
                  </a:moveTo>
                  <a:lnTo>
                    <a:pt x="125844" y="76276"/>
                  </a:lnTo>
                  <a:lnTo>
                    <a:pt x="125844" y="91516"/>
                  </a:lnTo>
                  <a:lnTo>
                    <a:pt x="141109" y="91516"/>
                  </a:lnTo>
                  <a:lnTo>
                    <a:pt x="141109" y="76276"/>
                  </a:lnTo>
                  <a:close/>
                </a:path>
                <a:path w="845185" h="162560">
                  <a:moveTo>
                    <a:pt x="141109" y="55270"/>
                  </a:moveTo>
                  <a:lnTo>
                    <a:pt x="125844" y="53378"/>
                  </a:lnTo>
                  <a:lnTo>
                    <a:pt x="125844" y="70548"/>
                  </a:lnTo>
                  <a:lnTo>
                    <a:pt x="141109" y="70548"/>
                  </a:lnTo>
                  <a:lnTo>
                    <a:pt x="141109" y="55270"/>
                  </a:lnTo>
                  <a:close/>
                </a:path>
                <a:path w="845185" h="162560">
                  <a:moveTo>
                    <a:pt x="141109" y="34328"/>
                  </a:moveTo>
                  <a:lnTo>
                    <a:pt x="125844" y="32397"/>
                  </a:lnTo>
                  <a:lnTo>
                    <a:pt x="125844" y="49580"/>
                  </a:lnTo>
                  <a:lnTo>
                    <a:pt x="141109" y="49580"/>
                  </a:lnTo>
                  <a:lnTo>
                    <a:pt x="141109" y="34328"/>
                  </a:lnTo>
                  <a:close/>
                </a:path>
                <a:path w="845185" h="162560">
                  <a:moveTo>
                    <a:pt x="141109" y="11430"/>
                  </a:moveTo>
                  <a:lnTo>
                    <a:pt x="125844" y="11430"/>
                  </a:lnTo>
                  <a:lnTo>
                    <a:pt x="125844" y="26682"/>
                  </a:lnTo>
                  <a:lnTo>
                    <a:pt x="141109" y="28613"/>
                  </a:lnTo>
                  <a:lnTo>
                    <a:pt x="141109" y="11430"/>
                  </a:lnTo>
                  <a:close/>
                </a:path>
                <a:path w="845185" h="162560">
                  <a:moveTo>
                    <a:pt x="162077" y="141122"/>
                  </a:moveTo>
                  <a:lnTo>
                    <a:pt x="146850" y="141122"/>
                  </a:lnTo>
                  <a:lnTo>
                    <a:pt x="146850" y="158254"/>
                  </a:lnTo>
                  <a:lnTo>
                    <a:pt x="162077" y="158254"/>
                  </a:lnTo>
                  <a:lnTo>
                    <a:pt x="162077" y="141122"/>
                  </a:lnTo>
                  <a:close/>
                </a:path>
                <a:path w="845185" h="162560">
                  <a:moveTo>
                    <a:pt x="162077" y="120116"/>
                  </a:moveTo>
                  <a:lnTo>
                    <a:pt x="146850" y="120116"/>
                  </a:lnTo>
                  <a:lnTo>
                    <a:pt x="146850" y="135394"/>
                  </a:lnTo>
                  <a:lnTo>
                    <a:pt x="162077" y="137274"/>
                  </a:lnTo>
                  <a:lnTo>
                    <a:pt x="162077" y="120116"/>
                  </a:lnTo>
                  <a:close/>
                </a:path>
                <a:path w="845185" h="162560">
                  <a:moveTo>
                    <a:pt x="162077" y="99161"/>
                  </a:moveTo>
                  <a:lnTo>
                    <a:pt x="146850" y="97256"/>
                  </a:lnTo>
                  <a:lnTo>
                    <a:pt x="146850" y="114414"/>
                  </a:lnTo>
                  <a:lnTo>
                    <a:pt x="162077" y="116306"/>
                  </a:lnTo>
                  <a:lnTo>
                    <a:pt x="162077" y="99161"/>
                  </a:lnTo>
                  <a:close/>
                </a:path>
                <a:path w="845185" h="162560">
                  <a:moveTo>
                    <a:pt x="162077" y="78168"/>
                  </a:moveTo>
                  <a:lnTo>
                    <a:pt x="146850" y="76276"/>
                  </a:lnTo>
                  <a:lnTo>
                    <a:pt x="146850" y="93446"/>
                  </a:lnTo>
                  <a:lnTo>
                    <a:pt x="162077" y="93446"/>
                  </a:lnTo>
                  <a:lnTo>
                    <a:pt x="162077" y="78168"/>
                  </a:lnTo>
                  <a:close/>
                </a:path>
                <a:path w="845185" h="162560">
                  <a:moveTo>
                    <a:pt x="162077" y="57200"/>
                  </a:moveTo>
                  <a:lnTo>
                    <a:pt x="146850" y="55270"/>
                  </a:lnTo>
                  <a:lnTo>
                    <a:pt x="146850" y="72440"/>
                  </a:lnTo>
                  <a:lnTo>
                    <a:pt x="162077" y="72440"/>
                  </a:lnTo>
                  <a:lnTo>
                    <a:pt x="162077" y="57200"/>
                  </a:lnTo>
                  <a:close/>
                </a:path>
                <a:path w="845185" h="162560">
                  <a:moveTo>
                    <a:pt x="162077" y="36245"/>
                  </a:moveTo>
                  <a:lnTo>
                    <a:pt x="146850" y="34328"/>
                  </a:lnTo>
                  <a:lnTo>
                    <a:pt x="146850" y="51485"/>
                  </a:lnTo>
                  <a:lnTo>
                    <a:pt x="162077" y="51485"/>
                  </a:lnTo>
                  <a:lnTo>
                    <a:pt x="162077" y="36245"/>
                  </a:lnTo>
                  <a:close/>
                </a:path>
                <a:path w="845185" h="162560">
                  <a:moveTo>
                    <a:pt x="162077" y="13322"/>
                  </a:moveTo>
                  <a:lnTo>
                    <a:pt x="146850" y="13322"/>
                  </a:lnTo>
                  <a:lnTo>
                    <a:pt x="146850" y="28613"/>
                  </a:lnTo>
                  <a:lnTo>
                    <a:pt x="162077" y="30518"/>
                  </a:lnTo>
                  <a:lnTo>
                    <a:pt x="162077" y="13322"/>
                  </a:lnTo>
                  <a:close/>
                </a:path>
                <a:path w="845185" h="162560">
                  <a:moveTo>
                    <a:pt x="183083" y="143002"/>
                  </a:moveTo>
                  <a:lnTo>
                    <a:pt x="167792" y="143002"/>
                  </a:lnTo>
                  <a:lnTo>
                    <a:pt x="167792" y="158254"/>
                  </a:lnTo>
                  <a:lnTo>
                    <a:pt x="183083" y="160185"/>
                  </a:lnTo>
                  <a:lnTo>
                    <a:pt x="183083" y="143002"/>
                  </a:lnTo>
                  <a:close/>
                </a:path>
                <a:path w="845185" h="162560">
                  <a:moveTo>
                    <a:pt x="183083" y="122034"/>
                  </a:moveTo>
                  <a:lnTo>
                    <a:pt x="167792" y="120116"/>
                  </a:lnTo>
                  <a:lnTo>
                    <a:pt x="167792" y="137274"/>
                  </a:lnTo>
                  <a:lnTo>
                    <a:pt x="183083" y="137274"/>
                  </a:lnTo>
                  <a:lnTo>
                    <a:pt x="183083" y="122034"/>
                  </a:lnTo>
                  <a:close/>
                </a:path>
                <a:path w="845185" h="162560">
                  <a:moveTo>
                    <a:pt x="183083" y="101053"/>
                  </a:moveTo>
                  <a:lnTo>
                    <a:pt x="167792" y="99161"/>
                  </a:lnTo>
                  <a:lnTo>
                    <a:pt x="167792" y="116306"/>
                  </a:lnTo>
                  <a:lnTo>
                    <a:pt x="183083" y="116306"/>
                  </a:lnTo>
                  <a:lnTo>
                    <a:pt x="183083" y="101053"/>
                  </a:lnTo>
                  <a:close/>
                </a:path>
                <a:path w="845185" h="162560">
                  <a:moveTo>
                    <a:pt x="183083" y="78168"/>
                  </a:moveTo>
                  <a:lnTo>
                    <a:pt x="167792" y="78168"/>
                  </a:lnTo>
                  <a:lnTo>
                    <a:pt x="167792" y="93446"/>
                  </a:lnTo>
                  <a:lnTo>
                    <a:pt x="183083" y="95326"/>
                  </a:lnTo>
                  <a:lnTo>
                    <a:pt x="183083" y="78168"/>
                  </a:lnTo>
                  <a:close/>
                </a:path>
                <a:path w="845185" h="162560">
                  <a:moveTo>
                    <a:pt x="183083" y="59105"/>
                  </a:moveTo>
                  <a:lnTo>
                    <a:pt x="167792" y="57200"/>
                  </a:lnTo>
                  <a:lnTo>
                    <a:pt x="167792" y="72440"/>
                  </a:lnTo>
                  <a:lnTo>
                    <a:pt x="183083" y="74358"/>
                  </a:lnTo>
                  <a:lnTo>
                    <a:pt x="183083" y="59105"/>
                  </a:lnTo>
                  <a:close/>
                </a:path>
                <a:path w="845185" h="162560">
                  <a:moveTo>
                    <a:pt x="183083" y="36245"/>
                  </a:moveTo>
                  <a:lnTo>
                    <a:pt x="167792" y="36245"/>
                  </a:lnTo>
                  <a:lnTo>
                    <a:pt x="167792" y="51485"/>
                  </a:lnTo>
                  <a:lnTo>
                    <a:pt x="183083" y="53378"/>
                  </a:lnTo>
                  <a:lnTo>
                    <a:pt x="183083" y="36245"/>
                  </a:lnTo>
                  <a:close/>
                </a:path>
                <a:path w="845185" h="162560">
                  <a:moveTo>
                    <a:pt x="183083" y="15240"/>
                  </a:moveTo>
                  <a:lnTo>
                    <a:pt x="167792" y="13322"/>
                  </a:lnTo>
                  <a:lnTo>
                    <a:pt x="167792" y="30518"/>
                  </a:lnTo>
                  <a:lnTo>
                    <a:pt x="183083" y="32397"/>
                  </a:lnTo>
                  <a:lnTo>
                    <a:pt x="183083" y="15240"/>
                  </a:lnTo>
                  <a:close/>
                </a:path>
                <a:path w="845185" h="162560">
                  <a:moveTo>
                    <a:pt x="202145" y="144919"/>
                  </a:moveTo>
                  <a:lnTo>
                    <a:pt x="188798" y="143002"/>
                  </a:lnTo>
                  <a:lnTo>
                    <a:pt x="188798" y="160185"/>
                  </a:lnTo>
                  <a:lnTo>
                    <a:pt x="202145" y="162090"/>
                  </a:lnTo>
                  <a:lnTo>
                    <a:pt x="202145" y="144919"/>
                  </a:lnTo>
                  <a:close/>
                </a:path>
                <a:path w="845185" h="162560">
                  <a:moveTo>
                    <a:pt x="202145" y="123939"/>
                  </a:moveTo>
                  <a:lnTo>
                    <a:pt x="188798" y="122034"/>
                  </a:lnTo>
                  <a:lnTo>
                    <a:pt x="188798" y="139204"/>
                  </a:lnTo>
                  <a:lnTo>
                    <a:pt x="202145" y="139204"/>
                  </a:lnTo>
                  <a:lnTo>
                    <a:pt x="202145" y="123939"/>
                  </a:lnTo>
                  <a:close/>
                </a:path>
                <a:path w="845185" h="162560">
                  <a:moveTo>
                    <a:pt x="202145" y="102971"/>
                  </a:moveTo>
                  <a:lnTo>
                    <a:pt x="188798" y="101053"/>
                  </a:lnTo>
                  <a:lnTo>
                    <a:pt x="188798" y="118198"/>
                  </a:lnTo>
                  <a:lnTo>
                    <a:pt x="202145" y="118198"/>
                  </a:lnTo>
                  <a:lnTo>
                    <a:pt x="202145" y="102971"/>
                  </a:lnTo>
                  <a:close/>
                </a:path>
                <a:path w="845185" h="162560">
                  <a:moveTo>
                    <a:pt x="202145" y="80073"/>
                  </a:moveTo>
                  <a:lnTo>
                    <a:pt x="188798" y="80073"/>
                  </a:lnTo>
                  <a:lnTo>
                    <a:pt x="188798" y="95326"/>
                  </a:lnTo>
                  <a:lnTo>
                    <a:pt x="202145" y="97256"/>
                  </a:lnTo>
                  <a:lnTo>
                    <a:pt x="202145" y="80073"/>
                  </a:lnTo>
                  <a:close/>
                </a:path>
                <a:path w="845185" h="162560">
                  <a:moveTo>
                    <a:pt x="202145" y="59105"/>
                  </a:moveTo>
                  <a:lnTo>
                    <a:pt x="188798" y="59105"/>
                  </a:lnTo>
                  <a:lnTo>
                    <a:pt x="188798" y="74358"/>
                  </a:lnTo>
                  <a:lnTo>
                    <a:pt x="202145" y="76276"/>
                  </a:lnTo>
                  <a:lnTo>
                    <a:pt x="202145" y="59105"/>
                  </a:lnTo>
                  <a:close/>
                </a:path>
                <a:path w="845185" h="162560">
                  <a:moveTo>
                    <a:pt x="202145" y="38138"/>
                  </a:moveTo>
                  <a:lnTo>
                    <a:pt x="188798" y="36245"/>
                  </a:lnTo>
                  <a:lnTo>
                    <a:pt x="188798" y="53378"/>
                  </a:lnTo>
                  <a:lnTo>
                    <a:pt x="202145" y="55270"/>
                  </a:lnTo>
                  <a:lnTo>
                    <a:pt x="202145" y="38138"/>
                  </a:lnTo>
                  <a:close/>
                </a:path>
                <a:path w="845185" h="162560">
                  <a:moveTo>
                    <a:pt x="202145" y="17157"/>
                  </a:moveTo>
                  <a:lnTo>
                    <a:pt x="188798" y="15240"/>
                  </a:lnTo>
                  <a:lnTo>
                    <a:pt x="188798" y="32397"/>
                  </a:lnTo>
                  <a:lnTo>
                    <a:pt x="202145" y="34328"/>
                  </a:lnTo>
                  <a:lnTo>
                    <a:pt x="202145" y="17157"/>
                  </a:lnTo>
                  <a:close/>
                </a:path>
                <a:path w="845185" h="162560">
                  <a:moveTo>
                    <a:pt x="844791" y="68656"/>
                  </a:moveTo>
                  <a:lnTo>
                    <a:pt x="831430" y="68656"/>
                  </a:lnTo>
                  <a:lnTo>
                    <a:pt x="831430" y="82003"/>
                  </a:lnTo>
                  <a:lnTo>
                    <a:pt x="844791" y="83883"/>
                  </a:lnTo>
                  <a:lnTo>
                    <a:pt x="844791" y="686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01389" y="4786490"/>
              <a:ext cx="356870" cy="160655"/>
            </a:xfrm>
            <a:custGeom>
              <a:avLst/>
              <a:gdLst/>
              <a:ahLst/>
              <a:cxnLst/>
              <a:rect l="l" t="t" r="r" b="b"/>
              <a:pathLst>
                <a:path w="356870" h="160654">
                  <a:moveTo>
                    <a:pt x="15278" y="1892"/>
                  </a:moveTo>
                  <a:lnTo>
                    <a:pt x="0" y="0"/>
                  </a:lnTo>
                  <a:lnTo>
                    <a:pt x="0" y="15252"/>
                  </a:lnTo>
                  <a:lnTo>
                    <a:pt x="15278" y="17170"/>
                  </a:lnTo>
                  <a:lnTo>
                    <a:pt x="15278" y="1892"/>
                  </a:lnTo>
                  <a:close/>
                </a:path>
                <a:path w="356870" h="160654">
                  <a:moveTo>
                    <a:pt x="205994" y="135382"/>
                  </a:moveTo>
                  <a:lnTo>
                    <a:pt x="192633" y="133464"/>
                  </a:lnTo>
                  <a:lnTo>
                    <a:pt x="192633" y="148717"/>
                  </a:lnTo>
                  <a:lnTo>
                    <a:pt x="205994" y="150647"/>
                  </a:lnTo>
                  <a:lnTo>
                    <a:pt x="205994" y="135382"/>
                  </a:lnTo>
                  <a:close/>
                </a:path>
                <a:path w="356870" h="160654">
                  <a:moveTo>
                    <a:pt x="205994" y="114401"/>
                  </a:moveTo>
                  <a:lnTo>
                    <a:pt x="192633" y="114401"/>
                  </a:lnTo>
                  <a:lnTo>
                    <a:pt x="192633" y="129667"/>
                  </a:lnTo>
                  <a:lnTo>
                    <a:pt x="205994" y="129667"/>
                  </a:lnTo>
                  <a:lnTo>
                    <a:pt x="205994" y="114401"/>
                  </a:lnTo>
                  <a:close/>
                </a:path>
                <a:path w="356870" h="160654">
                  <a:moveTo>
                    <a:pt x="205994" y="95351"/>
                  </a:moveTo>
                  <a:lnTo>
                    <a:pt x="192633" y="95351"/>
                  </a:lnTo>
                  <a:lnTo>
                    <a:pt x="192633" y="110604"/>
                  </a:lnTo>
                  <a:lnTo>
                    <a:pt x="205994" y="110604"/>
                  </a:lnTo>
                  <a:lnTo>
                    <a:pt x="205994" y="95351"/>
                  </a:lnTo>
                  <a:close/>
                </a:path>
                <a:path w="356870" h="160654">
                  <a:moveTo>
                    <a:pt x="205994" y="76263"/>
                  </a:moveTo>
                  <a:lnTo>
                    <a:pt x="192633" y="74358"/>
                  </a:lnTo>
                  <a:lnTo>
                    <a:pt x="192633" y="89636"/>
                  </a:lnTo>
                  <a:lnTo>
                    <a:pt x="205994" y="91516"/>
                  </a:lnTo>
                  <a:lnTo>
                    <a:pt x="205994" y="76263"/>
                  </a:lnTo>
                  <a:close/>
                </a:path>
                <a:path w="356870" h="160654">
                  <a:moveTo>
                    <a:pt x="205994" y="57200"/>
                  </a:moveTo>
                  <a:lnTo>
                    <a:pt x="192633" y="55295"/>
                  </a:lnTo>
                  <a:lnTo>
                    <a:pt x="192633" y="70548"/>
                  </a:lnTo>
                  <a:lnTo>
                    <a:pt x="205994" y="70548"/>
                  </a:lnTo>
                  <a:lnTo>
                    <a:pt x="205994" y="57200"/>
                  </a:lnTo>
                  <a:close/>
                </a:path>
                <a:path w="356870" h="160654">
                  <a:moveTo>
                    <a:pt x="205994" y="38125"/>
                  </a:moveTo>
                  <a:lnTo>
                    <a:pt x="192633" y="36207"/>
                  </a:lnTo>
                  <a:lnTo>
                    <a:pt x="192633" y="51485"/>
                  </a:lnTo>
                  <a:lnTo>
                    <a:pt x="205994" y="51485"/>
                  </a:lnTo>
                  <a:lnTo>
                    <a:pt x="205994" y="38125"/>
                  </a:lnTo>
                  <a:close/>
                </a:path>
                <a:path w="356870" h="160654">
                  <a:moveTo>
                    <a:pt x="205994" y="17170"/>
                  </a:moveTo>
                  <a:lnTo>
                    <a:pt x="192633" y="17170"/>
                  </a:lnTo>
                  <a:lnTo>
                    <a:pt x="192633" y="30518"/>
                  </a:lnTo>
                  <a:lnTo>
                    <a:pt x="205994" y="32397"/>
                  </a:lnTo>
                  <a:lnTo>
                    <a:pt x="205994" y="17170"/>
                  </a:lnTo>
                  <a:close/>
                </a:path>
                <a:path w="356870" h="160654">
                  <a:moveTo>
                    <a:pt x="223164" y="135382"/>
                  </a:moveTo>
                  <a:lnTo>
                    <a:pt x="209804" y="135382"/>
                  </a:lnTo>
                  <a:lnTo>
                    <a:pt x="209804" y="150634"/>
                  </a:lnTo>
                  <a:lnTo>
                    <a:pt x="223164" y="150634"/>
                  </a:lnTo>
                  <a:lnTo>
                    <a:pt x="223164" y="135382"/>
                  </a:lnTo>
                  <a:close/>
                </a:path>
                <a:path w="356870" h="160654">
                  <a:moveTo>
                    <a:pt x="223164" y="116306"/>
                  </a:moveTo>
                  <a:lnTo>
                    <a:pt x="209804" y="116306"/>
                  </a:lnTo>
                  <a:lnTo>
                    <a:pt x="209804" y="129667"/>
                  </a:lnTo>
                  <a:lnTo>
                    <a:pt x="223164" y="131584"/>
                  </a:lnTo>
                  <a:lnTo>
                    <a:pt x="223164" y="116306"/>
                  </a:lnTo>
                  <a:close/>
                </a:path>
                <a:path w="356870" h="160654">
                  <a:moveTo>
                    <a:pt x="223164" y="97243"/>
                  </a:moveTo>
                  <a:lnTo>
                    <a:pt x="209804" y="95351"/>
                  </a:lnTo>
                  <a:lnTo>
                    <a:pt x="209804" y="110604"/>
                  </a:lnTo>
                  <a:lnTo>
                    <a:pt x="223164" y="110604"/>
                  </a:lnTo>
                  <a:lnTo>
                    <a:pt x="223164" y="97243"/>
                  </a:lnTo>
                  <a:close/>
                </a:path>
                <a:path w="356870" h="160654">
                  <a:moveTo>
                    <a:pt x="223164" y="78193"/>
                  </a:moveTo>
                  <a:lnTo>
                    <a:pt x="209804" y="76263"/>
                  </a:lnTo>
                  <a:lnTo>
                    <a:pt x="209804" y="91516"/>
                  </a:lnTo>
                  <a:lnTo>
                    <a:pt x="223164" y="93433"/>
                  </a:lnTo>
                  <a:lnTo>
                    <a:pt x="223164" y="78193"/>
                  </a:lnTo>
                  <a:close/>
                </a:path>
                <a:path w="356870" h="160654">
                  <a:moveTo>
                    <a:pt x="223164" y="57200"/>
                  </a:moveTo>
                  <a:lnTo>
                    <a:pt x="209804" y="57200"/>
                  </a:lnTo>
                  <a:lnTo>
                    <a:pt x="209804" y="72453"/>
                  </a:lnTo>
                  <a:lnTo>
                    <a:pt x="223164" y="72453"/>
                  </a:lnTo>
                  <a:lnTo>
                    <a:pt x="223164" y="57200"/>
                  </a:lnTo>
                  <a:close/>
                </a:path>
                <a:path w="356870" h="160654">
                  <a:moveTo>
                    <a:pt x="223164" y="38125"/>
                  </a:moveTo>
                  <a:lnTo>
                    <a:pt x="209804" y="38125"/>
                  </a:lnTo>
                  <a:lnTo>
                    <a:pt x="209804" y="53390"/>
                  </a:lnTo>
                  <a:lnTo>
                    <a:pt x="223164" y="53390"/>
                  </a:lnTo>
                  <a:lnTo>
                    <a:pt x="223164" y="38125"/>
                  </a:lnTo>
                  <a:close/>
                </a:path>
                <a:path w="356870" h="160654">
                  <a:moveTo>
                    <a:pt x="223164" y="19062"/>
                  </a:moveTo>
                  <a:lnTo>
                    <a:pt x="209804" y="17170"/>
                  </a:lnTo>
                  <a:lnTo>
                    <a:pt x="209804" y="32397"/>
                  </a:lnTo>
                  <a:lnTo>
                    <a:pt x="223164" y="34315"/>
                  </a:lnTo>
                  <a:lnTo>
                    <a:pt x="223164" y="19062"/>
                  </a:lnTo>
                  <a:close/>
                </a:path>
                <a:path w="356870" h="160654">
                  <a:moveTo>
                    <a:pt x="240309" y="137312"/>
                  </a:moveTo>
                  <a:lnTo>
                    <a:pt x="226974" y="137312"/>
                  </a:lnTo>
                  <a:lnTo>
                    <a:pt x="226974" y="150660"/>
                  </a:lnTo>
                  <a:lnTo>
                    <a:pt x="240309" y="150660"/>
                  </a:lnTo>
                  <a:lnTo>
                    <a:pt x="240309" y="137312"/>
                  </a:lnTo>
                  <a:close/>
                </a:path>
                <a:path w="356870" h="160654">
                  <a:moveTo>
                    <a:pt x="240309" y="118224"/>
                  </a:moveTo>
                  <a:lnTo>
                    <a:pt x="226987" y="116306"/>
                  </a:lnTo>
                  <a:lnTo>
                    <a:pt x="226987" y="131584"/>
                  </a:lnTo>
                  <a:lnTo>
                    <a:pt x="240309" y="131584"/>
                  </a:lnTo>
                  <a:lnTo>
                    <a:pt x="240309" y="118224"/>
                  </a:lnTo>
                  <a:close/>
                </a:path>
                <a:path w="356870" h="160654">
                  <a:moveTo>
                    <a:pt x="240309" y="97243"/>
                  </a:moveTo>
                  <a:lnTo>
                    <a:pt x="226974" y="97243"/>
                  </a:lnTo>
                  <a:lnTo>
                    <a:pt x="226974" y="112496"/>
                  </a:lnTo>
                  <a:lnTo>
                    <a:pt x="240309" y="112496"/>
                  </a:lnTo>
                  <a:lnTo>
                    <a:pt x="240309" y="97243"/>
                  </a:lnTo>
                  <a:close/>
                </a:path>
                <a:path w="356870" h="160654">
                  <a:moveTo>
                    <a:pt x="240309" y="78193"/>
                  </a:moveTo>
                  <a:lnTo>
                    <a:pt x="226974" y="78193"/>
                  </a:lnTo>
                  <a:lnTo>
                    <a:pt x="226974" y="93433"/>
                  </a:lnTo>
                  <a:lnTo>
                    <a:pt x="240309" y="93433"/>
                  </a:lnTo>
                  <a:lnTo>
                    <a:pt x="240309" y="78193"/>
                  </a:lnTo>
                  <a:close/>
                </a:path>
                <a:path w="356870" h="160654">
                  <a:moveTo>
                    <a:pt x="240309" y="59105"/>
                  </a:moveTo>
                  <a:lnTo>
                    <a:pt x="226987" y="57200"/>
                  </a:lnTo>
                  <a:lnTo>
                    <a:pt x="226987" y="72453"/>
                  </a:lnTo>
                  <a:lnTo>
                    <a:pt x="240309" y="74358"/>
                  </a:lnTo>
                  <a:lnTo>
                    <a:pt x="240309" y="59105"/>
                  </a:lnTo>
                  <a:close/>
                </a:path>
                <a:path w="356870" h="160654">
                  <a:moveTo>
                    <a:pt x="240309" y="40043"/>
                  </a:moveTo>
                  <a:lnTo>
                    <a:pt x="226987" y="40043"/>
                  </a:lnTo>
                  <a:lnTo>
                    <a:pt x="226987" y="53378"/>
                  </a:lnTo>
                  <a:lnTo>
                    <a:pt x="240309" y="55295"/>
                  </a:lnTo>
                  <a:lnTo>
                    <a:pt x="240309" y="40043"/>
                  </a:lnTo>
                  <a:close/>
                </a:path>
                <a:path w="356870" h="160654">
                  <a:moveTo>
                    <a:pt x="240309" y="20955"/>
                  </a:moveTo>
                  <a:lnTo>
                    <a:pt x="226987" y="19062"/>
                  </a:lnTo>
                  <a:lnTo>
                    <a:pt x="226987" y="34315"/>
                  </a:lnTo>
                  <a:lnTo>
                    <a:pt x="240309" y="36207"/>
                  </a:lnTo>
                  <a:lnTo>
                    <a:pt x="240309" y="20955"/>
                  </a:lnTo>
                  <a:close/>
                </a:path>
                <a:path w="356870" h="160654">
                  <a:moveTo>
                    <a:pt x="257479" y="137312"/>
                  </a:moveTo>
                  <a:lnTo>
                    <a:pt x="244119" y="137312"/>
                  </a:lnTo>
                  <a:lnTo>
                    <a:pt x="244119" y="152552"/>
                  </a:lnTo>
                  <a:lnTo>
                    <a:pt x="257479" y="152552"/>
                  </a:lnTo>
                  <a:lnTo>
                    <a:pt x="257479" y="137312"/>
                  </a:lnTo>
                  <a:close/>
                </a:path>
                <a:path w="356870" h="160654">
                  <a:moveTo>
                    <a:pt x="257479" y="118224"/>
                  </a:moveTo>
                  <a:lnTo>
                    <a:pt x="244119" y="118224"/>
                  </a:lnTo>
                  <a:lnTo>
                    <a:pt x="244119" y="133464"/>
                  </a:lnTo>
                  <a:lnTo>
                    <a:pt x="257479" y="133464"/>
                  </a:lnTo>
                  <a:lnTo>
                    <a:pt x="257479" y="118224"/>
                  </a:lnTo>
                  <a:close/>
                </a:path>
                <a:path w="356870" h="160654">
                  <a:moveTo>
                    <a:pt x="257479" y="99161"/>
                  </a:moveTo>
                  <a:lnTo>
                    <a:pt x="244119" y="97243"/>
                  </a:lnTo>
                  <a:lnTo>
                    <a:pt x="244119" y="112496"/>
                  </a:lnTo>
                  <a:lnTo>
                    <a:pt x="257479" y="114401"/>
                  </a:lnTo>
                  <a:lnTo>
                    <a:pt x="257479" y="99161"/>
                  </a:lnTo>
                  <a:close/>
                </a:path>
                <a:path w="356870" h="160654">
                  <a:moveTo>
                    <a:pt x="257479" y="80098"/>
                  </a:moveTo>
                  <a:lnTo>
                    <a:pt x="244119" y="80098"/>
                  </a:lnTo>
                  <a:lnTo>
                    <a:pt x="244119" y="93433"/>
                  </a:lnTo>
                  <a:lnTo>
                    <a:pt x="257479" y="95351"/>
                  </a:lnTo>
                  <a:lnTo>
                    <a:pt x="257479" y="80098"/>
                  </a:lnTo>
                  <a:close/>
                </a:path>
                <a:path w="356870" h="160654">
                  <a:moveTo>
                    <a:pt x="257479" y="61023"/>
                  </a:moveTo>
                  <a:lnTo>
                    <a:pt x="244119" y="59105"/>
                  </a:lnTo>
                  <a:lnTo>
                    <a:pt x="244119" y="74358"/>
                  </a:lnTo>
                  <a:lnTo>
                    <a:pt x="257479" y="76263"/>
                  </a:lnTo>
                  <a:lnTo>
                    <a:pt x="257479" y="61023"/>
                  </a:lnTo>
                  <a:close/>
                </a:path>
                <a:path w="356870" h="160654">
                  <a:moveTo>
                    <a:pt x="257479" y="40043"/>
                  </a:moveTo>
                  <a:lnTo>
                    <a:pt x="244119" y="40043"/>
                  </a:lnTo>
                  <a:lnTo>
                    <a:pt x="244119" y="55295"/>
                  </a:lnTo>
                  <a:lnTo>
                    <a:pt x="257479" y="55295"/>
                  </a:lnTo>
                  <a:lnTo>
                    <a:pt x="257479" y="40043"/>
                  </a:lnTo>
                  <a:close/>
                </a:path>
                <a:path w="356870" h="160654">
                  <a:moveTo>
                    <a:pt x="257479" y="22872"/>
                  </a:moveTo>
                  <a:lnTo>
                    <a:pt x="244119" y="20955"/>
                  </a:lnTo>
                  <a:lnTo>
                    <a:pt x="244119" y="36207"/>
                  </a:lnTo>
                  <a:lnTo>
                    <a:pt x="257479" y="36207"/>
                  </a:lnTo>
                  <a:lnTo>
                    <a:pt x="257479" y="22872"/>
                  </a:lnTo>
                  <a:close/>
                </a:path>
                <a:path w="356870" h="160654">
                  <a:moveTo>
                    <a:pt x="272707" y="139192"/>
                  </a:moveTo>
                  <a:lnTo>
                    <a:pt x="261277" y="137312"/>
                  </a:lnTo>
                  <a:lnTo>
                    <a:pt x="261277" y="152552"/>
                  </a:lnTo>
                  <a:lnTo>
                    <a:pt x="272707" y="154432"/>
                  </a:lnTo>
                  <a:lnTo>
                    <a:pt x="272707" y="139192"/>
                  </a:lnTo>
                  <a:close/>
                </a:path>
                <a:path w="356870" h="160654">
                  <a:moveTo>
                    <a:pt x="272707" y="120129"/>
                  </a:moveTo>
                  <a:lnTo>
                    <a:pt x="261277" y="118224"/>
                  </a:lnTo>
                  <a:lnTo>
                    <a:pt x="261277" y="133464"/>
                  </a:lnTo>
                  <a:lnTo>
                    <a:pt x="272707" y="135382"/>
                  </a:lnTo>
                  <a:lnTo>
                    <a:pt x="272707" y="120129"/>
                  </a:lnTo>
                  <a:close/>
                </a:path>
                <a:path w="356870" h="160654">
                  <a:moveTo>
                    <a:pt x="272707" y="101053"/>
                  </a:moveTo>
                  <a:lnTo>
                    <a:pt x="261277" y="99161"/>
                  </a:lnTo>
                  <a:lnTo>
                    <a:pt x="261277" y="114401"/>
                  </a:lnTo>
                  <a:lnTo>
                    <a:pt x="272707" y="114401"/>
                  </a:lnTo>
                  <a:lnTo>
                    <a:pt x="272707" y="101053"/>
                  </a:lnTo>
                  <a:close/>
                </a:path>
                <a:path w="356870" h="160654">
                  <a:moveTo>
                    <a:pt x="272707" y="81991"/>
                  </a:moveTo>
                  <a:lnTo>
                    <a:pt x="261277" y="80098"/>
                  </a:lnTo>
                  <a:lnTo>
                    <a:pt x="261277" y="95351"/>
                  </a:lnTo>
                  <a:lnTo>
                    <a:pt x="272707" y="95351"/>
                  </a:lnTo>
                  <a:lnTo>
                    <a:pt x="272707" y="81991"/>
                  </a:lnTo>
                  <a:close/>
                </a:path>
                <a:path w="356870" h="160654">
                  <a:moveTo>
                    <a:pt x="272707" y="61023"/>
                  </a:moveTo>
                  <a:lnTo>
                    <a:pt x="261277" y="61023"/>
                  </a:lnTo>
                  <a:lnTo>
                    <a:pt x="261277" y="76263"/>
                  </a:lnTo>
                  <a:lnTo>
                    <a:pt x="272707" y="76263"/>
                  </a:lnTo>
                  <a:lnTo>
                    <a:pt x="272707" y="61023"/>
                  </a:lnTo>
                  <a:close/>
                </a:path>
                <a:path w="356870" h="160654">
                  <a:moveTo>
                    <a:pt x="272707" y="41960"/>
                  </a:moveTo>
                  <a:lnTo>
                    <a:pt x="261277" y="41960"/>
                  </a:lnTo>
                  <a:lnTo>
                    <a:pt x="261277" y="55295"/>
                  </a:lnTo>
                  <a:lnTo>
                    <a:pt x="272707" y="57200"/>
                  </a:lnTo>
                  <a:lnTo>
                    <a:pt x="272707" y="41960"/>
                  </a:lnTo>
                  <a:close/>
                </a:path>
                <a:path w="356870" h="160654">
                  <a:moveTo>
                    <a:pt x="272707" y="22872"/>
                  </a:moveTo>
                  <a:lnTo>
                    <a:pt x="261277" y="22872"/>
                  </a:lnTo>
                  <a:lnTo>
                    <a:pt x="261277" y="36207"/>
                  </a:lnTo>
                  <a:lnTo>
                    <a:pt x="272707" y="38125"/>
                  </a:lnTo>
                  <a:lnTo>
                    <a:pt x="272707" y="22872"/>
                  </a:lnTo>
                  <a:close/>
                </a:path>
                <a:path w="356870" h="160654">
                  <a:moveTo>
                    <a:pt x="289864" y="139192"/>
                  </a:moveTo>
                  <a:lnTo>
                    <a:pt x="278472" y="139192"/>
                  </a:lnTo>
                  <a:lnTo>
                    <a:pt x="278472" y="154432"/>
                  </a:lnTo>
                  <a:lnTo>
                    <a:pt x="289864" y="154432"/>
                  </a:lnTo>
                  <a:lnTo>
                    <a:pt x="289864" y="139192"/>
                  </a:lnTo>
                  <a:close/>
                </a:path>
                <a:path w="356870" h="160654">
                  <a:moveTo>
                    <a:pt x="289864" y="122047"/>
                  </a:moveTo>
                  <a:lnTo>
                    <a:pt x="278472" y="120129"/>
                  </a:lnTo>
                  <a:lnTo>
                    <a:pt x="278472" y="135382"/>
                  </a:lnTo>
                  <a:lnTo>
                    <a:pt x="289864" y="135382"/>
                  </a:lnTo>
                  <a:lnTo>
                    <a:pt x="289864" y="122047"/>
                  </a:lnTo>
                  <a:close/>
                </a:path>
                <a:path w="356870" h="160654">
                  <a:moveTo>
                    <a:pt x="289864" y="101053"/>
                  </a:moveTo>
                  <a:lnTo>
                    <a:pt x="278472" y="101053"/>
                  </a:lnTo>
                  <a:lnTo>
                    <a:pt x="278472" y="116293"/>
                  </a:lnTo>
                  <a:lnTo>
                    <a:pt x="289864" y="116293"/>
                  </a:lnTo>
                  <a:lnTo>
                    <a:pt x="289864" y="101053"/>
                  </a:lnTo>
                  <a:close/>
                </a:path>
                <a:path w="356870" h="160654">
                  <a:moveTo>
                    <a:pt x="289864" y="81991"/>
                  </a:moveTo>
                  <a:lnTo>
                    <a:pt x="278472" y="81991"/>
                  </a:lnTo>
                  <a:lnTo>
                    <a:pt x="278472" y="95351"/>
                  </a:lnTo>
                  <a:lnTo>
                    <a:pt x="289864" y="97243"/>
                  </a:lnTo>
                  <a:lnTo>
                    <a:pt x="289864" y="81991"/>
                  </a:lnTo>
                  <a:close/>
                </a:path>
                <a:path w="356870" h="160654">
                  <a:moveTo>
                    <a:pt x="289864" y="62928"/>
                  </a:moveTo>
                  <a:lnTo>
                    <a:pt x="278472" y="62928"/>
                  </a:lnTo>
                  <a:lnTo>
                    <a:pt x="278472" y="76263"/>
                  </a:lnTo>
                  <a:lnTo>
                    <a:pt x="289864" y="78193"/>
                  </a:lnTo>
                  <a:lnTo>
                    <a:pt x="289864" y="62928"/>
                  </a:lnTo>
                  <a:close/>
                </a:path>
                <a:path w="356870" h="160654">
                  <a:moveTo>
                    <a:pt x="289864" y="43840"/>
                  </a:moveTo>
                  <a:lnTo>
                    <a:pt x="278472" y="41960"/>
                  </a:lnTo>
                  <a:lnTo>
                    <a:pt x="278472" y="57200"/>
                  </a:lnTo>
                  <a:lnTo>
                    <a:pt x="289864" y="59105"/>
                  </a:lnTo>
                  <a:lnTo>
                    <a:pt x="289864" y="43840"/>
                  </a:lnTo>
                  <a:close/>
                </a:path>
                <a:path w="356870" h="160654">
                  <a:moveTo>
                    <a:pt x="289864" y="24790"/>
                  </a:moveTo>
                  <a:lnTo>
                    <a:pt x="278472" y="22872"/>
                  </a:lnTo>
                  <a:lnTo>
                    <a:pt x="278472" y="38125"/>
                  </a:lnTo>
                  <a:lnTo>
                    <a:pt x="289864" y="40043"/>
                  </a:lnTo>
                  <a:lnTo>
                    <a:pt x="289864" y="24790"/>
                  </a:lnTo>
                  <a:close/>
                </a:path>
                <a:path w="356870" h="160654">
                  <a:moveTo>
                    <a:pt x="307098" y="141109"/>
                  </a:moveTo>
                  <a:lnTo>
                    <a:pt x="295617" y="141109"/>
                  </a:lnTo>
                  <a:lnTo>
                    <a:pt x="295617" y="154432"/>
                  </a:lnTo>
                  <a:lnTo>
                    <a:pt x="307098" y="156362"/>
                  </a:lnTo>
                  <a:lnTo>
                    <a:pt x="307098" y="141109"/>
                  </a:lnTo>
                  <a:close/>
                </a:path>
                <a:path w="356870" h="160654">
                  <a:moveTo>
                    <a:pt x="307098" y="122047"/>
                  </a:moveTo>
                  <a:lnTo>
                    <a:pt x="295617" y="122047"/>
                  </a:lnTo>
                  <a:lnTo>
                    <a:pt x="295617" y="135382"/>
                  </a:lnTo>
                  <a:lnTo>
                    <a:pt x="307098" y="137312"/>
                  </a:lnTo>
                  <a:lnTo>
                    <a:pt x="307098" y="122047"/>
                  </a:lnTo>
                  <a:close/>
                </a:path>
                <a:path w="356870" h="160654">
                  <a:moveTo>
                    <a:pt x="307098" y="102971"/>
                  </a:moveTo>
                  <a:lnTo>
                    <a:pt x="295617" y="101053"/>
                  </a:lnTo>
                  <a:lnTo>
                    <a:pt x="295617" y="116306"/>
                  </a:lnTo>
                  <a:lnTo>
                    <a:pt x="307098" y="118224"/>
                  </a:lnTo>
                  <a:lnTo>
                    <a:pt x="307098" y="102971"/>
                  </a:lnTo>
                  <a:close/>
                </a:path>
                <a:path w="356870" h="160654">
                  <a:moveTo>
                    <a:pt x="307098" y="83908"/>
                  </a:moveTo>
                  <a:lnTo>
                    <a:pt x="295617" y="81991"/>
                  </a:lnTo>
                  <a:lnTo>
                    <a:pt x="295617" y="97243"/>
                  </a:lnTo>
                  <a:lnTo>
                    <a:pt x="307098" y="97243"/>
                  </a:lnTo>
                  <a:lnTo>
                    <a:pt x="307098" y="83908"/>
                  </a:lnTo>
                  <a:close/>
                </a:path>
                <a:path w="356870" h="160654">
                  <a:moveTo>
                    <a:pt x="307098" y="64820"/>
                  </a:moveTo>
                  <a:lnTo>
                    <a:pt x="295617" y="62928"/>
                  </a:lnTo>
                  <a:lnTo>
                    <a:pt x="295617" y="78193"/>
                  </a:lnTo>
                  <a:lnTo>
                    <a:pt x="307098" y="80098"/>
                  </a:lnTo>
                  <a:lnTo>
                    <a:pt x="307098" y="64820"/>
                  </a:lnTo>
                  <a:close/>
                </a:path>
                <a:path w="356870" h="160654">
                  <a:moveTo>
                    <a:pt x="307098" y="45770"/>
                  </a:moveTo>
                  <a:lnTo>
                    <a:pt x="295617" y="43840"/>
                  </a:lnTo>
                  <a:lnTo>
                    <a:pt x="295617" y="59105"/>
                  </a:lnTo>
                  <a:lnTo>
                    <a:pt x="307098" y="59105"/>
                  </a:lnTo>
                  <a:lnTo>
                    <a:pt x="307098" y="45770"/>
                  </a:lnTo>
                  <a:close/>
                </a:path>
                <a:path w="356870" h="160654">
                  <a:moveTo>
                    <a:pt x="307098" y="26682"/>
                  </a:moveTo>
                  <a:lnTo>
                    <a:pt x="295617" y="24790"/>
                  </a:lnTo>
                  <a:lnTo>
                    <a:pt x="295617" y="40043"/>
                  </a:lnTo>
                  <a:lnTo>
                    <a:pt x="307098" y="40043"/>
                  </a:lnTo>
                  <a:lnTo>
                    <a:pt x="307098" y="26682"/>
                  </a:lnTo>
                  <a:close/>
                </a:path>
                <a:path w="356870" h="160654">
                  <a:moveTo>
                    <a:pt x="324218" y="143027"/>
                  </a:moveTo>
                  <a:lnTo>
                    <a:pt x="310857" y="141109"/>
                  </a:lnTo>
                  <a:lnTo>
                    <a:pt x="310857" y="156362"/>
                  </a:lnTo>
                  <a:lnTo>
                    <a:pt x="324218" y="156362"/>
                  </a:lnTo>
                  <a:lnTo>
                    <a:pt x="324218" y="143027"/>
                  </a:lnTo>
                  <a:close/>
                </a:path>
                <a:path w="356870" h="160654">
                  <a:moveTo>
                    <a:pt x="324218" y="123939"/>
                  </a:moveTo>
                  <a:lnTo>
                    <a:pt x="310857" y="122047"/>
                  </a:lnTo>
                  <a:lnTo>
                    <a:pt x="310857" y="137312"/>
                  </a:lnTo>
                  <a:lnTo>
                    <a:pt x="324218" y="137312"/>
                  </a:lnTo>
                  <a:lnTo>
                    <a:pt x="324218" y="123939"/>
                  </a:lnTo>
                  <a:close/>
                </a:path>
                <a:path w="356870" h="160654">
                  <a:moveTo>
                    <a:pt x="324218" y="104876"/>
                  </a:moveTo>
                  <a:lnTo>
                    <a:pt x="310857" y="102971"/>
                  </a:lnTo>
                  <a:lnTo>
                    <a:pt x="310857" y="118224"/>
                  </a:lnTo>
                  <a:lnTo>
                    <a:pt x="324218" y="118224"/>
                  </a:lnTo>
                  <a:lnTo>
                    <a:pt x="324218" y="104876"/>
                  </a:lnTo>
                  <a:close/>
                </a:path>
                <a:path w="356870" h="160654">
                  <a:moveTo>
                    <a:pt x="324218" y="83908"/>
                  </a:moveTo>
                  <a:lnTo>
                    <a:pt x="310870" y="83908"/>
                  </a:lnTo>
                  <a:lnTo>
                    <a:pt x="310870" y="99161"/>
                  </a:lnTo>
                  <a:lnTo>
                    <a:pt x="324218" y="99161"/>
                  </a:lnTo>
                  <a:lnTo>
                    <a:pt x="324218" y="83908"/>
                  </a:lnTo>
                  <a:close/>
                </a:path>
                <a:path w="356870" h="160654">
                  <a:moveTo>
                    <a:pt x="324218" y="66713"/>
                  </a:moveTo>
                  <a:lnTo>
                    <a:pt x="310857" y="64820"/>
                  </a:lnTo>
                  <a:lnTo>
                    <a:pt x="310857" y="80098"/>
                  </a:lnTo>
                  <a:lnTo>
                    <a:pt x="324218" y="80098"/>
                  </a:lnTo>
                  <a:lnTo>
                    <a:pt x="324218" y="66713"/>
                  </a:lnTo>
                  <a:close/>
                </a:path>
                <a:path w="356870" h="160654">
                  <a:moveTo>
                    <a:pt x="324218" y="45770"/>
                  </a:moveTo>
                  <a:lnTo>
                    <a:pt x="310857" y="45770"/>
                  </a:lnTo>
                  <a:lnTo>
                    <a:pt x="310857" y="59105"/>
                  </a:lnTo>
                  <a:lnTo>
                    <a:pt x="324218" y="61023"/>
                  </a:lnTo>
                  <a:lnTo>
                    <a:pt x="324218" y="45770"/>
                  </a:lnTo>
                  <a:close/>
                </a:path>
                <a:path w="356870" h="160654">
                  <a:moveTo>
                    <a:pt x="324218" y="26682"/>
                  </a:moveTo>
                  <a:lnTo>
                    <a:pt x="310857" y="26682"/>
                  </a:lnTo>
                  <a:lnTo>
                    <a:pt x="310857" y="40043"/>
                  </a:lnTo>
                  <a:lnTo>
                    <a:pt x="324218" y="41960"/>
                  </a:lnTo>
                  <a:lnTo>
                    <a:pt x="324218" y="26682"/>
                  </a:lnTo>
                  <a:close/>
                </a:path>
                <a:path w="356870" h="160654">
                  <a:moveTo>
                    <a:pt x="341350" y="143027"/>
                  </a:moveTo>
                  <a:lnTo>
                    <a:pt x="328015" y="143027"/>
                  </a:lnTo>
                  <a:lnTo>
                    <a:pt x="328015" y="156362"/>
                  </a:lnTo>
                  <a:lnTo>
                    <a:pt x="341350" y="158280"/>
                  </a:lnTo>
                  <a:lnTo>
                    <a:pt x="341350" y="143027"/>
                  </a:lnTo>
                  <a:close/>
                </a:path>
                <a:path w="356870" h="160654">
                  <a:moveTo>
                    <a:pt x="341350" y="123939"/>
                  </a:moveTo>
                  <a:lnTo>
                    <a:pt x="328015" y="123939"/>
                  </a:lnTo>
                  <a:lnTo>
                    <a:pt x="328015" y="137312"/>
                  </a:lnTo>
                  <a:lnTo>
                    <a:pt x="341350" y="139192"/>
                  </a:lnTo>
                  <a:lnTo>
                    <a:pt x="341350" y="123939"/>
                  </a:lnTo>
                  <a:close/>
                </a:path>
                <a:path w="356870" h="160654">
                  <a:moveTo>
                    <a:pt x="341350" y="104876"/>
                  </a:moveTo>
                  <a:lnTo>
                    <a:pt x="328015" y="104876"/>
                  </a:lnTo>
                  <a:lnTo>
                    <a:pt x="328015" y="118224"/>
                  </a:lnTo>
                  <a:lnTo>
                    <a:pt x="341350" y="120129"/>
                  </a:lnTo>
                  <a:lnTo>
                    <a:pt x="341350" y="104876"/>
                  </a:lnTo>
                  <a:close/>
                </a:path>
                <a:path w="356870" h="160654">
                  <a:moveTo>
                    <a:pt x="341350" y="85788"/>
                  </a:moveTo>
                  <a:lnTo>
                    <a:pt x="328015" y="85788"/>
                  </a:lnTo>
                  <a:lnTo>
                    <a:pt x="328015" y="99161"/>
                  </a:lnTo>
                  <a:lnTo>
                    <a:pt x="341350" y="101053"/>
                  </a:lnTo>
                  <a:lnTo>
                    <a:pt x="341350" y="85788"/>
                  </a:lnTo>
                  <a:close/>
                </a:path>
                <a:path w="356870" h="160654">
                  <a:moveTo>
                    <a:pt x="341350" y="66713"/>
                  </a:moveTo>
                  <a:lnTo>
                    <a:pt x="328015" y="66713"/>
                  </a:lnTo>
                  <a:lnTo>
                    <a:pt x="328015" y="80098"/>
                  </a:lnTo>
                  <a:lnTo>
                    <a:pt x="341350" y="81991"/>
                  </a:lnTo>
                  <a:lnTo>
                    <a:pt x="341350" y="66713"/>
                  </a:lnTo>
                  <a:close/>
                </a:path>
                <a:path w="356870" h="160654">
                  <a:moveTo>
                    <a:pt x="341350" y="47675"/>
                  </a:moveTo>
                  <a:lnTo>
                    <a:pt x="328015" y="45770"/>
                  </a:lnTo>
                  <a:lnTo>
                    <a:pt x="328015" y="61023"/>
                  </a:lnTo>
                  <a:lnTo>
                    <a:pt x="341350" y="62928"/>
                  </a:lnTo>
                  <a:lnTo>
                    <a:pt x="341350" y="47675"/>
                  </a:lnTo>
                  <a:close/>
                </a:path>
                <a:path w="356870" h="160654">
                  <a:moveTo>
                    <a:pt x="341350" y="28587"/>
                  </a:moveTo>
                  <a:lnTo>
                    <a:pt x="328015" y="26682"/>
                  </a:lnTo>
                  <a:lnTo>
                    <a:pt x="328015" y="41960"/>
                  </a:lnTo>
                  <a:lnTo>
                    <a:pt x="341350" y="41960"/>
                  </a:lnTo>
                  <a:lnTo>
                    <a:pt x="341350" y="28587"/>
                  </a:lnTo>
                  <a:close/>
                </a:path>
                <a:path w="356870" h="160654">
                  <a:moveTo>
                    <a:pt x="356628" y="144907"/>
                  </a:moveTo>
                  <a:lnTo>
                    <a:pt x="345186" y="143027"/>
                  </a:lnTo>
                  <a:lnTo>
                    <a:pt x="345186" y="158280"/>
                  </a:lnTo>
                  <a:lnTo>
                    <a:pt x="356628" y="160197"/>
                  </a:lnTo>
                  <a:lnTo>
                    <a:pt x="356628" y="144907"/>
                  </a:lnTo>
                  <a:close/>
                </a:path>
                <a:path w="356870" h="160654">
                  <a:moveTo>
                    <a:pt x="356628" y="125857"/>
                  </a:moveTo>
                  <a:lnTo>
                    <a:pt x="345186" y="123939"/>
                  </a:lnTo>
                  <a:lnTo>
                    <a:pt x="345186" y="139192"/>
                  </a:lnTo>
                  <a:lnTo>
                    <a:pt x="356628" y="139192"/>
                  </a:lnTo>
                  <a:lnTo>
                    <a:pt x="356628" y="125857"/>
                  </a:lnTo>
                  <a:close/>
                </a:path>
                <a:path w="356870" h="160654">
                  <a:moveTo>
                    <a:pt x="356628" y="106768"/>
                  </a:moveTo>
                  <a:lnTo>
                    <a:pt x="345186" y="104876"/>
                  </a:lnTo>
                  <a:lnTo>
                    <a:pt x="345186" y="120129"/>
                  </a:lnTo>
                  <a:lnTo>
                    <a:pt x="356628" y="122047"/>
                  </a:lnTo>
                  <a:lnTo>
                    <a:pt x="356628" y="106768"/>
                  </a:lnTo>
                  <a:close/>
                </a:path>
                <a:path w="356870" h="160654">
                  <a:moveTo>
                    <a:pt x="356628" y="87718"/>
                  </a:moveTo>
                  <a:lnTo>
                    <a:pt x="345186" y="85788"/>
                  </a:lnTo>
                  <a:lnTo>
                    <a:pt x="345186" y="101053"/>
                  </a:lnTo>
                  <a:lnTo>
                    <a:pt x="356628" y="101053"/>
                  </a:lnTo>
                  <a:lnTo>
                    <a:pt x="356628" y="87718"/>
                  </a:lnTo>
                  <a:close/>
                </a:path>
                <a:path w="356870" h="160654">
                  <a:moveTo>
                    <a:pt x="356628" y="68630"/>
                  </a:moveTo>
                  <a:lnTo>
                    <a:pt x="345186" y="66713"/>
                  </a:lnTo>
                  <a:lnTo>
                    <a:pt x="345186" y="81991"/>
                  </a:lnTo>
                  <a:lnTo>
                    <a:pt x="356628" y="81991"/>
                  </a:lnTo>
                  <a:lnTo>
                    <a:pt x="356628" y="68630"/>
                  </a:lnTo>
                  <a:close/>
                </a:path>
                <a:path w="356870" h="160654">
                  <a:moveTo>
                    <a:pt x="356628" y="49568"/>
                  </a:moveTo>
                  <a:lnTo>
                    <a:pt x="345186" y="47675"/>
                  </a:lnTo>
                  <a:lnTo>
                    <a:pt x="345186" y="62928"/>
                  </a:lnTo>
                  <a:lnTo>
                    <a:pt x="356628" y="62928"/>
                  </a:lnTo>
                  <a:lnTo>
                    <a:pt x="356628" y="49568"/>
                  </a:lnTo>
                  <a:close/>
                </a:path>
                <a:path w="356870" h="160654">
                  <a:moveTo>
                    <a:pt x="356628" y="30518"/>
                  </a:moveTo>
                  <a:lnTo>
                    <a:pt x="345186" y="28587"/>
                  </a:lnTo>
                  <a:lnTo>
                    <a:pt x="345186" y="43840"/>
                  </a:lnTo>
                  <a:lnTo>
                    <a:pt x="356628" y="43840"/>
                  </a:lnTo>
                  <a:lnTo>
                    <a:pt x="356628" y="305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801199" y="4771250"/>
              <a:ext cx="374015" cy="164465"/>
            </a:xfrm>
            <a:custGeom>
              <a:avLst/>
              <a:gdLst/>
              <a:ahLst/>
              <a:cxnLst/>
              <a:rect l="l" t="t" r="r" b="b"/>
              <a:pathLst>
                <a:path w="374014" h="164464">
                  <a:moveTo>
                    <a:pt x="13335" y="0"/>
                  </a:moveTo>
                  <a:lnTo>
                    <a:pt x="0" y="0"/>
                  </a:lnTo>
                  <a:lnTo>
                    <a:pt x="0" y="15240"/>
                  </a:lnTo>
                  <a:lnTo>
                    <a:pt x="13335" y="17132"/>
                  </a:lnTo>
                  <a:lnTo>
                    <a:pt x="13335" y="0"/>
                  </a:lnTo>
                  <a:close/>
                </a:path>
                <a:path w="374014" h="164464">
                  <a:moveTo>
                    <a:pt x="215468" y="137287"/>
                  </a:moveTo>
                  <a:lnTo>
                    <a:pt x="200190" y="137287"/>
                  </a:lnTo>
                  <a:lnTo>
                    <a:pt x="200190" y="152552"/>
                  </a:lnTo>
                  <a:lnTo>
                    <a:pt x="215468" y="152552"/>
                  </a:lnTo>
                  <a:lnTo>
                    <a:pt x="215468" y="137287"/>
                  </a:lnTo>
                  <a:close/>
                </a:path>
                <a:path w="374014" h="164464">
                  <a:moveTo>
                    <a:pt x="215468" y="118211"/>
                  </a:moveTo>
                  <a:lnTo>
                    <a:pt x="200190" y="116293"/>
                  </a:lnTo>
                  <a:lnTo>
                    <a:pt x="200190" y="131546"/>
                  </a:lnTo>
                  <a:lnTo>
                    <a:pt x="215468" y="133464"/>
                  </a:lnTo>
                  <a:lnTo>
                    <a:pt x="215468" y="118211"/>
                  </a:lnTo>
                  <a:close/>
                </a:path>
                <a:path w="374014" h="164464">
                  <a:moveTo>
                    <a:pt x="215468" y="97231"/>
                  </a:moveTo>
                  <a:lnTo>
                    <a:pt x="200190" y="97231"/>
                  </a:lnTo>
                  <a:lnTo>
                    <a:pt x="200190" y="110591"/>
                  </a:lnTo>
                  <a:lnTo>
                    <a:pt x="215468" y="112483"/>
                  </a:lnTo>
                  <a:lnTo>
                    <a:pt x="215468" y="97231"/>
                  </a:lnTo>
                  <a:close/>
                </a:path>
                <a:path w="374014" h="164464">
                  <a:moveTo>
                    <a:pt x="215468" y="78168"/>
                  </a:moveTo>
                  <a:lnTo>
                    <a:pt x="200190" y="76263"/>
                  </a:lnTo>
                  <a:lnTo>
                    <a:pt x="200190" y="91503"/>
                  </a:lnTo>
                  <a:lnTo>
                    <a:pt x="215468" y="93433"/>
                  </a:lnTo>
                  <a:lnTo>
                    <a:pt x="215468" y="78168"/>
                  </a:lnTo>
                  <a:close/>
                </a:path>
                <a:path w="374014" h="164464">
                  <a:moveTo>
                    <a:pt x="215468" y="57200"/>
                  </a:moveTo>
                  <a:lnTo>
                    <a:pt x="200190" y="55283"/>
                  </a:lnTo>
                  <a:lnTo>
                    <a:pt x="200190" y="70535"/>
                  </a:lnTo>
                  <a:lnTo>
                    <a:pt x="215468" y="72440"/>
                  </a:lnTo>
                  <a:lnTo>
                    <a:pt x="215468" y="57200"/>
                  </a:lnTo>
                  <a:close/>
                </a:path>
                <a:path w="374014" h="164464">
                  <a:moveTo>
                    <a:pt x="215468" y="38112"/>
                  </a:moveTo>
                  <a:lnTo>
                    <a:pt x="200190" y="36195"/>
                  </a:lnTo>
                  <a:lnTo>
                    <a:pt x="200190" y="51447"/>
                  </a:lnTo>
                  <a:lnTo>
                    <a:pt x="215468" y="53365"/>
                  </a:lnTo>
                  <a:lnTo>
                    <a:pt x="215468" y="38112"/>
                  </a:lnTo>
                  <a:close/>
                </a:path>
                <a:path w="374014" h="164464">
                  <a:moveTo>
                    <a:pt x="215468" y="17132"/>
                  </a:moveTo>
                  <a:lnTo>
                    <a:pt x="200190" y="15240"/>
                  </a:lnTo>
                  <a:lnTo>
                    <a:pt x="200190" y="30492"/>
                  </a:lnTo>
                  <a:lnTo>
                    <a:pt x="215468" y="32410"/>
                  </a:lnTo>
                  <a:lnTo>
                    <a:pt x="215468" y="17132"/>
                  </a:lnTo>
                  <a:close/>
                </a:path>
                <a:path w="374014" h="164464">
                  <a:moveTo>
                    <a:pt x="232651" y="139179"/>
                  </a:moveTo>
                  <a:lnTo>
                    <a:pt x="219278" y="139179"/>
                  </a:lnTo>
                  <a:lnTo>
                    <a:pt x="219278" y="152552"/>
                  </a:lnTo>
                  <a:lnTo>
                    <a:pt x="232651" y="154432"/>
                  </a:lnTo>
                  <a:lnTo>
                    <a:pt x="232651" y="139179"/>
                  </a:lnTo>
                  <a:close/>
                </a:path>
                <a:path w="374014" h="164464">
                  <a:moveTo>
                    <a:pt x="232651" y="118211"/>
                  </a:moveTo>
                  <a:lnTo>
                    <a:pt x="219278" y="118211"/>
                  </a:lnTo>
                  <a:lnTo>
                    <a:pt x="219278" y="133477"/>
                  </a:lnTo>
                  <a:lnTo>
                    <a:pt x="232651" y="133477"/>
                  </a:lnTo>
                  <a:lnTo>
                    <a:pt x="232651" y="118211"/>
                  </a:lnTo>
                  <a:close/>
                </a:path>
                <a:path w="374014" h="164464">
                  <a:moveTo>
                    <a:pt x="232651" y="99148"/>
                  </a:moveTo>
                  <a:lnTo>
                    <a:pt x="219278" y="97231"/>
                  </a:lnTo>
                  <a:lnTo>
                    <a:pt x="219278" y="112483"/>
                  </a:lnTo>
                  <a:lnTo>
                    <a:pt x="232651" y="114401"/>
                  </a:lnTo>
                  <a:lnTo>
                    <a:pt x="232651" y="99148"/>
                  </a:lnTo>
                  <a:close/>
                </a:path>
                <a:path w="374014" h="164464">
                  <a:moveTo>
                    <a:pt x="232651" y="78168"/>
                  </a:moveTo>
                  <a:lnTo>
                    <a:pt x="219278" y="78168"/>
                  </a:lnTo>
                  <a:lnTo>
                    <a:pt x="219278" y="93421"/>
                  </a:lnTo>
                  <a:lnTo>
                    <a:pt x="232651" y="93421"/>
                  </a:lnTo>
                  <a:lnTo>
                    <a:pt x="232651" y="78168"/>
                  </a:lnTo>
                  <a:close/>
                </a:path>
                <a:path w="374014" h="164464">
                  <a:moveTo>
                    <a:pt x="232651" y="59080"/>
                  </a:moveTo>
                  <a:lnTo>
                    <a:pt x="219278" y="57200"/>
                  </a:lnTo>
                  <a:lnTo>
                    <a:pt x="219278" y="72440"/>
                  </a:lnTo>
                  <a:lnTo>
                    <a:pt x="232651" y="74345"/>
                  </a:lnTo>
                  <a:lnTo>
                    <a:pt x="232651" y="59080"/>
                  </a:lnTo>
                  <a:close/>
                </a:path>
                <a:path w="374014" h="164464">
                  <a:moveTo>
                    <a:pt x="232651" y="40030"/>
                  </a:moveTo>
                  <a:lnTo>
                    <a:pt x="219278" y="38112"/>
                  </a:lnTo>
                  <a:lnTo>
                    <a:pt x="219278" y="53365"/>
                  </a:lnTo>
                  <a:lnTo>
                    <a:pt x="232651" y="55283"/>
                  </a:lnTo>
                  <a:lnTo>
                    <a:pt x="232651" y="40030"/>
                  </a:lnTo>
                  <a:close/>
                </a:path>
                <a:path w="374014" h="164464">
                  <a:moveTo>
                    <a:pt x="232651" y="19024"/>
                  </a:moveTo>
                  <a:lnTo>
                    <a:pt x="219278" y="17132"/>
                  </a:lnTo>
                  <a:lnTo>
                    <a:pt x="219278" y="32410"/>
                  </a:lnTo>
                  <a:lnTo>
                    <a:pt x="232651" y="34302"/>
                  </a:lnTo>
                  <a:lnTo>
                    <a:pt x="232651" y="19024"/>
                  </a:lnTo>
                  <a:close/>
                </a:path>
                <a:path w="374014" h="164464">
                  <a:moveTo>
                    <a:pt x="251701" y="139179"/>
                  </a:moveTo>
                  <a:lnTo>
                    <a:pt x="236435" y="139179"/>
                  </a:lnTo>
                  <a:lnTo>
                    <a:pt x="236435" y="154444"/>
                  </a:lnTo>
                  <a:lnTo>
                    <a:pt x="251701" y="154444"/>
                  </a:lnTo>
                  <a:lnTo>
                    <a:pt x="251701" y="139179"/>
                  </a:lnTo>
                  <a:close/>
                </a:path>
                <a:path w="374014" h="164464">
                  <a:moveTo>
                    <a:pt x="251701" y="120116"/>
                  </a:moveTo>
                  <a:lnTo>
                    <a:pt x="236435" y="120116"/>
                  </a:lnTo>
                  <a:lnTo>
                    <a:pt x="236435" y="135369"/>
                  </a:lnTo>
                  <a:lnTo>
                    <a:pt x="251701" y="135369"/>
                  </a:lnTo>
                  <a:lnTo>
                    <a:pt x="251701" y="120116"/>
                  </a:lnTo>
                  <a:close/>
                </a:path>
                <a:path w="374014" h="164464">
                  <a:moveTo>
                    <a:pt x="251701" y="99148"/>
                  </a:moveTo>
                  <a:lnTo>
                    <a:pt x="236435" y="99148"/>
                  </a:lnTo>
                  <a:lnTo>
                    <a:pt x="236435" y="114401"/>
                  </a:lnTo>
                  <a:lnTo>
                    <a:pt x="251701" y="114401"/>
                  </a:lnTo>
                  <a:lnTo>
                    <a:pt x="251701" y="99148"/>
                  </a:lnTo>
                  <a:close/>
                </a:path>
                <a:path w="374014" h="164464">
                  <a:moveTo>
                    <a:pt x="251701" y="80060"/>
                  </a:moveTo>
                  <a:lnTo>
                    <a:pt x="236435" y="80060"/>
                  </a:lnTo>
                  <a:lnTo>
                    <a:pt x="236435" y="95338"/>
                  </a:lnTo>
                  <a:lnTo>
                    <a:pt x="251701" y="95338"/>
                  </a:lnTo>
                  <a:lnTo>
                    <a:pt x="251701" y="80060"/>
                  </a:lnTo>
                  <a:close/>
                </a:path>
                <a:path w="374014" h="164464">
                  <a:moveTo>
                    <a:pt x="251701" y="61010"/>
                  </a:moveTo>
                  <a:lnTo>
                    <a:pt x="236448" y="59080"/>
                  </a:lnTo>
                  <a:lnTo>
                    <a:pt x="236448" y="74345"/>
                  </a:lnTo>
                  <a:lnTo>
                    <a:pt x="251701" y="74345"/>
                  </a:lnTo>
                  <a:lnTo>
                    <a:pt x="251701" y="61010"/>
                  </a:lnTo>
                  <a:close/>
                </a:path>
                <a:path w="374014" h="164464">
                  <a:moveTo>
                    <a:pt x="251701" y="40030"/>
                  </a:moveTo>
                  <a:lnTo>
                    <a:pt x="236435" y="40030"/>
                  </a:lnTo>
                  <a:lnTo>
                    <a:pt x="236435" y="55270"/>
                  </a:lnTo>
                  <a:lnTo>
                    <a:pt x="251701" y="55270"/>
                  </a:lnTo>
                  <a:lnTo>
                    <a:pt x="251701" y="40030"/>
                  </a:lnTo>
                  <a:close/>
                </a:path>
                <a:path w="374014" h="164464">
                  <a:moveTo>
                    <a:pt x="251701" y="20955"/>
                  </a:moveTo>
                  <a:lnTo>
                    <a:pt x="236448" y="19024"/>
                  </a:lnTo>
                  <a:lnTo>
                    <a:pt x="236448" y="34302"/>
                  </a:lnTo>
                  <a:lnTo>
                    <a:pt x="251701" y="36195"/>
                  </a:lnTo>
                  <a:lnTo>
                    <a:pt x="251701" y="20955"/>
                  </a:lnTo>
                  <a:close/>
                </a:path>
                <a:path w="374014" h="164464">
                  <a:moveTo>
                    <a:pt x="268871" y="141097"/>
                  </a:moveTo>
                  <a:lnTo>
                    <a:pt x="255536" y="139179"/>
                  </a:lnTo>
                  <a:lnTo>
                    <a:pt x="255536" y="154432"/>
                  </a:lnTo>
                  <a:lnTo>
                    <a:pt x="268871" y="156349"/>
                  </a:lnTo>
                  <a:lnTo>
                    <a:pt x="268871" y="141097"/>
                  </a:lnTo>
                  <a:close/>
                </a:path>
                <a:path w="374014" h="164464">
                  <a:moveTo>
                    <a:pt x="268871" y="122008"/>
                  </a:moveTo>
                  <a:lnTo>
                    <a:pt x="255536" y="120116"/>
                  </a:lnTo>
                  <a:lnTo>
                    <a:pt x="255536" y="135369"/>
                  </a:lnTo>
                  <a:lnTo>
                    <a:pt x="268871" y="137287"/>
                  </a:lnTo>
                  <a:lnTo>
                    <a:pt x="268871" y="122008"/>
                  </a:lnTo>
                  <a:close/>
                </a:path>
                <a:path w="374014" h="164464">
                  <a:moveTo>
                    <a:pt x="268871" y="101028"/>
                  </a:moveTo>
                  <a:lnTo>
                    <a:pt x="255536" y="101028"/>
                  </a:lnTo>
                  <a:lnTo>
                    <a:pt x="255536" y="116293"/>
                  </a:lnTo>
                  <a:lnTo>
                    <a:pt x="268871" y="116293"/>
                  </a:lnTo>
                  <a:lnTo>
                    <a:pt x="268871" y="101028"/>
                  </a:lnTo>
                  <a:close/>
                </a:path>
                <a:path w="374014" h="164464">
                  <a:moveTo>
                    <a:pt x="268871" y="81953"/>
                  </a:moveTo>
                  <a:lnTo>
                    <a:pt x="255536" y="80060"/>
                  </a:lnTo>
                  <a:lnTo>
                    <a:pt x="255536" y="95338"/>
                  </a:lnTo>
                  <a:lnTo>
                    <a:pt x="268871" y="97231"/>
                  </a:lnTo>
                  <a:lnTo>
                    <a:pt x="268871" y="81953"/>
                  </a:lnTo>
                  <a:close/>
                </a:path>
                <a:path w="374014" h="164464">
                  <a:moveTo>
                    <a:pt x="268871" y="61010"/>
                  </a:moveTo>
                  <a:lnTo>
                    <a:pt x="255536" y="61010"/>
                  </a:lnTo>
                  <a:lnTo>
                    <a:pt x="255536" y="76263"/>
                  </a:lnTo>
                  <a:lnTo>
                    <a:pt x="268871" y="76263"/>
                  </a:lnTo>
                  <a:lnTo>
                    <a:pt x="268871" y="61010"/>
                  </a:lnTo>
                  <a:close/>
                </a:path>
                <a:path w="374014" h="164464">
                  <a:moveTo>
                    <a:pt x="268871" y="41922"/>
                  </a:moveTo>
                  <a:lnTo>
                    <a:pt x="255536" y="41922"/>
                  </a:lnTo>
                  <a:lnTo>
                    <a:pt x="255536" y="55283"/>
                  </a:lnTo>
                  <a:lnTo>
                    <a:pt x="268871" y="57200"/>
                  </a:lnTo>
                  <a:lnTo>
                    <a:pt x="268871" y="41922"/>
                  </a:lnTo>
                  <a:close/>
                </a:path>
                <a:path w="374014" h="164464">
                  <a:moveTo>
                    <a:pt x="268871" y="20955"/>
                  </a:moveTo>
                  <a:lnTo>
                    <a:pt x="255536" y="20955"/>
                  </a:lnTo>
                  <a:lnTo>
                    <a:pt x="255536" y="36195"/>
                  </a:lnTo>
                  <a:lnTo>
                    <a:pt x="268871" y="36195"/>
                  </a:lnTo>
                  <a:lnTo>
                    <a:pt x="268871" y="20955"/>
                  </a:lnTo>
                  <a:close/>
                </a:path>
                <a:path w="374014" h="164464">
                  <a:moveTo>
                    <a:pt x="286029" y="143014"/>
                  </a:moveTo>
                  <a:lnTo>
                    <a:pt x="272669" y="141097"/>
                  </a:lnTo>
                  <a:lnTo>
                    <a:pt x="272669" y="156349"/>
                  </a:lnTo>
                  <a:lnTo>
                    <a:pt x="286029" y="156349"/>
                  </a:lnTo>
                  <a:lnTo>
                    <a:pt x="286029" y="143014"/>
                  </a:lnTo>
                  <a:close/>
                </a:path>
                <a:path w="374014" h="164464">
                  <a:moveTo>
                    <a:pt x="286029" y="122008"/>
                  </a:moveTo>
                  <a:lnTo>
                    <a:pt x="272669" y="122008"/>
                  </a:lnTo>
                  <a:lnTo>
                    <a:pt x="272669" y="137287"/>
                  </a:lnTo>
                  <a:lnTo>
                    <a:pt x="286029" y="137287"/>
                  </a:lnTo>
                  <a:lnTo>
                    <a:pt x="286029" y="122008"/>
                  </a:lnTo>
                  <a:close/>
                </a:path>
                <a:path w="374014" h="164464">
                  <a:moveTo>
                    <a:pt x="286029" y="102958"/>
                  </a:moveTo>
                  <a:lnTo>
                    <a:pt x="272669" y="101028"/>
                  </a:lnTo>
                  <a:lnTo>
                    <a:pt x="272669" y="116293"/>
                  </a:lnTo>
                  <a:lnTo>
                    <a:pt x="286029" y="118211"/>
                  </a:lnTo>
                  <a:lnTo>
                    <a:pt x="286029" y="102958"/>
                  </a:lnTo>
                  <a:close/>
                </a:path>
                <a:path w="374014" h="164464">
                  <a:moveTo>
                    <a:pt x="286029" y="83870"/>
                  </a:moveTo>
                  <a:lnTo>
                    <a:pt x="272669" y="81953"/>
                  </a:lnTo>
                  <a:lnTo>
                    <a:pt x="272669" y="97231"/>
                  </a:lnTo>
                  <a:lnTo>
                    <a:pt x="286029" y="97231"/>
                  </a:lnTo>
                  <a:lnTo>
                    <a:pt x="286029" y="83870"/>
                  </a:lnTo>
                  <a:close/>
                </a:path>
                <a:path w="374014" h="164464">
                  <a:moveTo>
                    <a:pt x="286029" y="62915"/>
                  </a:moveTo>
                  <a:lnTo>
                    <a:pt x="272669" y="61010"/>
                  </a:lnTo>
                  <a:lnTo>
                    <a:pt x="272669" y="76263"/>
                  </a:lnTo>
                  <a:lnTo>
                    <a:pt x="286029" y="78168"/>
                  </a:lnTo>
                  <a:lnTo>
                    <a:pt x="286029" y="62915"/>
                  </a:lnTo>
                  <a:close/>
                </a:path>
                <a:path w="374014" h="164464">
                  <a:moveTo>
                    <a:pt x="286029" y="41922"/>
                  </a:moveTo>
                  <a:lnTo>
                    <a:pt x="272669" y="41922"/>
                  </a:lnTo>
                  <a:lnTo>
                    <a:pt x="272669" y="57200"/>
                  </a:lnTo>
                  <a:lnTo>
                    <a:pt x="286029" y="57200"/>
                  </a:lnTo>
                  <a:lnTo>
                    <a:pt x="286029" y="41922"/>
                  </a:lnTo>
                  <a:close/>
                </a:path>
                <a:path w="374014" h="164464">
                  <a:moveTo>
                    <a:pt x="286029" y="22860"/>
                  </a:moveTo>
                  <a:lnTo>
                    <a:pt x="272669" y="22860"/>
                  </a:lnTo>
                  <a:lnTo>
                    <a:pt x="272669" y="38112"/>
                  </a:lnTo>
                  <a:lnTo>
                    <a:pt x="286029" y="38112"/>
                  </a:lnTo>
                  <a:lnTo>
                    <a:pt x="286029" y="22860"/>
                  </a:lnTo>
                  <a:close/>
                </a:path>
                <a:path w="374014" h="164464">
                  <a:moveTo>
                    <a:pt x="305130" y="143014"/>
                  </a:moveTo>
                  <a:lnTo>
                    <a:pt x="291757" y="143014"/>
                  </a:lnTo>
                  <a:lnTo>
                    <a:pt x="291757" y="158267"/>
                  </a:lnTo>
                  <a:lnTo>
                    <a:pt x="305130" y="158267"/>
                  </a:lnTo>
                  <a:lnTo>
                    <a:pt x="305130" y="143014"/>
                  </a:lnTo>
                  <a:close/>
                </a:path>
                <a:path w="374014" h="164464">
                  <a:moveTo>
                    <a:pt x="305130" y="123939"/>
                  </a:moveTo>
                  <a:lnTo>
                    <a:pt x="291757" y="123939"/>
                  </a:lnTo>
                  <a:lnTo>
                    <a:pt x="291757" y="137287"/>
                  </a:lnTo>
                  <a:lnTo>
                    <a:pt x="305130" y="139179"/>
                  </a:lnTo>
                  <a:lnTo>
                    <a:pt x="305130" y="123939"/>
                  </a:lnTo>
                  <a:close/>
                </a:path>
                <a:path w="374014" h="164464">
                  <a:moveTo>
                    <a:pt x="305130" y="102958"/>
                  </a:moveTo>
                  <a:lnTo>
                    <a:pt x="291757" y="102958"/>
                  </a:lnTo>
                  <a:lnTo>
                    <a:pt x="291757" y="118211"/>
                  </a:lnTo>
                  <a:lnTo>
                    <a:pt x="305130" y="118211"/>
                  </a:lnTo>
                  <a:lnTo>
                    <a:pt x="305130" y="102958"/>
                  </a:lnTo>
                  <a:close/>
                </a:path>
                <a:path w="374014" h="164464">
                  <a:moveTo>
                    <a:pt x="305130" y="83870"/>
                  </a:moveTo>
                  <a:lnTo>
                    <a:pt x="291757" y="83870"/>
                  </a:lnTo>
                  <a:lnTo>
                    <a:pt x="291757" y="97231"/>
                  </a:lnTo>
                  <a:lnTo>
                    <a:pt x="305130" y="99148"/>
                  </a:lnTo>
                  <a:lnTo>
                    <a:pt x="305130" y="83870"/>
                  </a:lnTo>
                  <a:close/>
                </a:path>
                <a:path w="374014" h="164464">
                  <a:moveTo>
                    <a:pt x="305130" y="64808"/>
                  </a:moveTo>
                  <a:lnTo>
                    <a:pt x="291757" y="62915"/>
                  </a:lnTo>
                  <a:lnTo>
                    <a:pt x="291757" y="78168"/>
                  </a:lnTo>
                  <a:lnTo>
                    <a:pt x="305130" y="80060"/>
                  </a:lnTo>
                  <a:lnTo>
                    <a:pt x="305130" y="64808"/>
                  </a:lnTo>
                  <a:close/>
                </a:path>
                <a:path w="374014" h="164464">
                  <a:moveTo>
                    <a:pt x="305130" y="43827"/>
                  </a:moveTo>
                  <a:lnTo>
                    <a:pt x="291757" y="43827"/>
                  </a:lnTo>
                  <a:lnTo>
                    <a:pt x="291757" y="59080"/>
                  </a:lnTo>
                  <a:lnTo>
                    <a:pt x="305130" y="59080"/>
                  </a:lnTo>
                  <a:lnTo>
                    <a:pt x="305130" y="43827"/>
                  </a:lnTo>
                  <a:close/>
                </a:path>
                <a:path w="374014" h="164464">
                  <a:moveTo>
                    <a:pt x="305130" y="24765"/>
                  </a:moveTo>
                  <a:lnTo>
                    <a:pt x="291757" y="22860"/>
                  </a:lnTo>
                  <a:lnTo>
                    <a:pt x="291757" y="38112"/>
                  </a:lnTo>
                  <a:lnTo>
                    <a:pt x="305130" y="40030"/>
                  </a:lnTo>
                  <a:lnTo>
                    <a:pt x="305130" y="24765"/>
                  </a:lnTo>
                  <a:close/>
                </a:path>
                <a:path w="374014" h="164464">
                  <a:moveTo>
                    <a:pt x="322300" y="144907"/>
                  </a:moveTo>
                  <a:lnTo>
                    <a:pt x="308927" y="143014"/>
                  </a:lnTo>
                  <a:lnTo>
                    <a:pt x="308927" y="158267"/>
                  </a:lnTo>
                  <a:lnTo>
                    <a:pt x="322300" y="160147"/>
                  </a:lnTo>
                  <a:lnTo>
                    <a:pt x="322300" y="144907"/>
                  </a:lnTo>
                  <a:close/>
                </a:path>
                <a:path w="374014" h="164464">
                  <a:moveTo>
                    <a:pt x="322300" y="125844"/>
                  </a:moveTo>
                  <a:lnTo>
                    <a:pt x="308927" y="123939"/>
                  </a:lnTo>
                  <a:lnTo>
                    <a:pt x="308927" y="139179"/>
                  </a:lnTo>
                  <a:lnTo>
                    <a:pt x="322300" y="139179"/>
                  </a:lnTo>
                  <a:lnTo>
                    <a:pt x="322300" y="125844"/>
                  </a:lnTo>
                  <a:close/>
                </a:path>
                <a:path w="374014" h="164464">
                  <a:moveTo>
                    <a:pt x="322300" y="104876"/>
                  </a:moveTo>
                  <a:lnTo>
                    <a:pt x="308927" y="104876"/>
                  </a:lnTo>
                  <a:lnTo>
                    <a:pt x="308927" y="120116"/>
                  </a:lnTo>
                  <a:lnTo>
                    <a:pt x="322300" y="120116"/>
                  </a:lnTo>
                  <a:lnTo>
                    <a:pt x="322300" y="104876"/>
                  </a:lnTo>
                  <a:close/>
                </a:path>
                <a:path w="374014" h="164464">
                  <a:moveTo>
                    <a:pt x="322300" y="85788"/>
                  </a:moveTo>
                  <a:lnTo>
                    <a:pt x="308927" y="83870"/>
                  </a:lnTo>
                  <a:lnTo>
                    <a:pt x="308927" y="99148"/>
                  </a:lnTo>
                  <a:lnTo>
                    <a:pt x="322300" y="99148"/>
                  </a:lnTo>
                  <a:lnTo>
                    <a:pt x="322300" y="85788"/>
                  </a:lnTo>
                  <a:close/>
                </a:path>
                <a:path w="374014" h="164464">
                  <a:moveTo>
                    <a:pt x="322300" y="66725"/>
                  </a:moveTo>
                  <a:lnTo>
                    <a:pt x="308927" y="64808"/>
                  </a:lnTo>
                  <a:lnTo>
                    <a:pt x="308927" y="80060"/>
                  </a:lnTo>
                  <a:lnTo>
                    <a:pt x="322300" y="80060"/>
                  </a:lnTo>
                  <a:lnTo>
                    <a:pt x="322300" y="66725"/>
                  </a:lnTo>
                  <a:close/>
                </a:path>
                <a:path w="374014" h="164464">
                  <a:moveTo>
                    <a:pt x="322300" y="45758"/>
                  </a:moveTo>
                  <a:lnTo>
                    <a:pt x="308927" y="43827"/>
                  </a:lnTo>
                  <a:lnTo>
                    <a:pt x="308927" y="59080"/>
                  </a:lnTo>
                  <a:lnTo>
                    <a:pt x="322300" y="61010"/>
                  </a:lnTo>
                  <a:lnTo>
                    <a:pt x="322300" y="45758"/>
                  </a:lnTo>
                  <a:close/>
                </a:path>
                <a:path w="374014" h="164464">
                  <a:moveTo>
                    <a:pt x="322300" y="26670"/>
                  </a:moveTo>
                  <a:lnTo>
                    <a:pt x="308927" y="24765"/>
                  </a:lnTo>
                  <a:lnTo>
                    <a:pt x="308927" y="40030"/>
                  </a:lnTo>
                  <a:lnTo>
                    <a:pt x="322300" y="41922"/>
                  </a:lnTo>
                  <a:lnTo>
                    <a:pt x="322300" y="26670"/>
                  </a:lnTo>
                  <a:close/>
                </a:path>
                <a:path w="374014" h="164464">
                  <a:moveTo>
                    <a:pt x="339458" y="144907"/>
                  </a:moveTo>
                  <a:lnTo>
                    <a:pt x="326097" y="144907"/>
                  </a:lnTo>
                  <a:lnTo>
                    <a:pt x="326097" y="160147"/>
                  </a:lnTo>
                  <a:lnTo>
                    <a:pt x="339458" y="160147"/>
                  </a:lnTo>
                  <a:lnTo>
                    <a:pt x="339458" y="144907"/>
                  </a:lnTo>
                  <a:close/>
                </a:path>
                <a:path w="374014" h="164464">
                  <a:moveTo>
                    <a:pt x="339458" y="125844"/>
                  </a:moveTo>
                  <a:lnTo>
                    <a:pt x="326097" y="125844"/>
                  </a:lnTo>
                  <a:lnTo>
                    <a:pt x="326097" y="139179"/>
                  </a:lnTo>
                  <a:lnTo>
                    <a:pt x="339458" y="141097"/>
                  </a:lnTo>
                  <a:lnTo>
                    <a:pt x="339458" y="125844"/>
                  </a:lnTo>
                  <a:close/>
                </a:path>
                <a:path w="374014" h="164464">
                  <a:moveTo>
                    <a:pt x="339458" y="106756"/>
                  </a:moveTo>
                  <a:lnTo>
                    <a:pt x="326097" y="104876"/>
                  </a:lnTo>
                  <a:lnTo>
                    <a:pt x="326097" y="120116"/>
                  </a:lnTo>
                  <a:lnTo>
                    <a:pt x="339458" y="122008"/>
                  </a:lnTo>
                  <a:lnTo>
                    <a:pt x="339458" y="106756"/>
                  </a:lnTo>
                  <a:close/>
                </a:path>
                <a:path w="374014" h="164464">
                  <a:moveTo>
                    <a:pt x="339458" y="85788"/>
                  </a:moveTo>
                  <a:lnTo>
                    <a:pt x="326097" y="85788"/>
                  </a:lnTo>
                  <a:lnTo>
                    <a:pt x="326097" y="101028"/>
                  </a:lnTo>
                  <a:lnTo>
                    <a:pt x="339458" y="101028"/>
                  </a:lnTo>
                  <a:lnTo>
                    <a:pt x="339458" y="85788"/>
                  </a:lnTo>
                  <a:close/>
                </a:path>
                <a:path w="374014" h="164464">
                  <a:moveTo>
                    <a:pt x="339458" y="66725"/>
                  </a:moveTo>
                  <a:lnTo>
                    <a:pt x="326097" y="66725"/>
                  </a:lnTo>
                  <a:lnTo>
                    <a:pt x="326097" y="81953"/>
                  </a:lnTo>
                  <a:lnTo>
                    <a:pt x="339458" y="81953"/>
                  </a:lnTo>
                  <a:lnTo>
                    <a:pt x="339458" y="66725"/>
                  </a:lnTo>
                  <a:close/>
                </a:path>
                <a:path w="374014" h="164464">
                  <a:moveTo>
                    <a:pt x="339458" y="47637"/>
                  </a:moveTo>
                  <a:lnTo>
                    <a:pt x="326097" y="45758"/>
                  </a:lnTo>
                  <a:lnTo>
                    <a:pt x="326097" y="61010"/>
                  </a:lnTo>
                  <a:lnTo>
                    <a:pt x="339458" y="62915"/>
                  </a:lnTo>
                  <a:lnTo>
                    <a:pt x="339458" y="47637"/>
                  </a:lnTo>
                  <a:close/>
                </a:path>
                <a:path w="374014" h="164464">
                  <a:moveTo>
                    <a:pt x="339458" y="28587"/>
                  </a:moveTo>
                  <a:lnTo>
                    <a:pt x="326097" y="26670"/>
                  </a:lnTo>
                  <a:lnTo>
                    <a:pt x="326097" y="41922"/>
                  </a:lnTo>
                  <a:lnTo>
                    <a:pt x="339458" y="41922"/>
                  </a:lnTo>
                  <a:lnTo>
                    <a:pt x="339458" y="28587"/>
                  </a:lnTo>
                  <a:close/>
                </a:path>
                <a:path w="374014" h="164464">
                  <a:moveTo>
                    <a:pt x="356603" y="146824"/>
                  </a:moveTo>
                  <a:lnTo>
                    <a:pt x="343268" y="146824"/>
                  </a:lnTo>
                  <a:lnTo>
                    <a:pt x="343268" y="160147"/>
                  </a:lnTo>
                  <a:lnTo>
                    <a:pt x="356603" y="162077"/>
                  </a:lnTo>
                  <a:lnTo>
                    <a:pt x="356603" y="146824"/>
                  </a:lnTo>
                  <a:close/>
                </a:path>
                <a:path w="374014" h="164464">
                  <a:moveTo>
                    <a:pt x="356603" y="127736"/>
                  </a:moveTo>
                  <a:lnTo>
                    <a:pt x="343268" y="125844"/>
                  </a:lnTo>
                  <a:lnTo>
                    <a:pt x="343268" y="141097"/>
                  </a:lnTo>
                  <a:lnTo>
                    <a:pt x="356603" y="141097"/>
                  </a:lnTo>
                  <a:lnTo>
                    <a:pt x="356603" y="127736"/>
                  </a:lnTo>
                  <a:close/>
                </a:path>
                <a:path w="374014" h="164464">
                  <a:moveTo>
                    <a:pt x="356603" y="108673"/>
                  </a:moveTo>
                  <a:lnTo>
                    <a:pt x="343268" y="106756"/>
                  </a:lnTo>
                  <a:lnTo>
                    <a:pt x="343268" y="122008"/>
                  </a:lnTo>
                  <a:lnTo>
                    <a:pt x="356603" y="122008"/>
                  </a:lnTo>
                  <a:lnTo>
                    <a:pt x="356603" y="108673"/>
                  </a:lnTo>
                  <a:close/>
                </a:path>
                <a:path w="374014" h="164464">
                  <a:moveTo>
                    <a:pt x="356603" y="87693"/>
                  </a:moveTo>
                  <a:lnTo>
                    <a:pt x="343268" y="85788"/>
                  </a:lnTo>
                  <a:lnTo>
                    <a:pt x="343268" y="101028"/>
                  </a:lnTo>
                  <a:lnTo>
                    <a:pt x="356603" y="102958"/>
                  </a:lnTo>
                  <a:lnTo>
                    <a:pt x="356603" y="87693"/>
                  </a:lnTo>
                  <a:close/>
                </a:path>
                <a:path w="374014" h="164464">
                  <a:moveTo>
                    <a:pt x="356603" y="68618"/>
                  </a:moveTo>
                  <a:lnTo>
                    <a:pt x="343268" y="66725"/>
                  </a:lnTo>
                  <a:lnTo>
                    <a:pt x="343268" y="81953"/>
                  </a:lnTo>
                  <a:lnTo>
                    <a:pt x="356603" y="83870"/>
                  </a:lnTo>
                  <a:lnTo>
                    <a:pt x="356603" y="68618"/>
                  </a:lnTo>
                  <a:close/>
                </a:path>
                <a:path w="374014" h="164464">
                  <a:moveTo>
                    <a:pt x="356603" y="47637"/>
                  </a:moveTo>
                  <a:lnTo>
                    <a:pt x="343268" y="47637"/>
                  </a:lnTo>
                  <a:lnTo>
                    <a:pt x="343268" y="62915"/>
                  </a:lnTo>
                  <a:lnTo>
                    <a:pt x="356603" y="62915"/>
                  </a:lnTo>
                  <a:lnTo>
                    <a:pt x="356603" y="47637"/>
                  </a:lnTo>
                  <a:close/>
                </a:path>
                <a:path w="374014" h="164464">
                  <a:moveTo>
                    <a:pt x="356603" y="28587"/>
                  </a:moveTo>
                  <a:lnTo>
                    <a:pt x="343268" y="28587"/>
                  </a:lnTo>
                  <a:lnTo>
                    <a:pt x="343268" y="41922"/>
                  </a:lnTo>
                  <a:lnTo>
                    <a:pt x="356603" y="43827"/>
                  </a:lnTo>
                  <a:lnTo>
                    <a:pt x="356603" y="28587"/>
                  </a:lnTo>
                  <a:close/>
                </a:path>
                <a:path w="374014" h="164464">
                  <a:moveTo>
                    <a:pt x="373773" y="148704"/>
                  </a:moveTo>
                  <a:lnTo>
                    <a:pt x="360387" y="146824"/>
                  </a:lnTo>
                  <a:lnTo>
                    <a:pt x="360387" y="162077"/>
                  </a:lnTo>
                  <a:lnTo>
                    <a:pt x="373773" y="163957"/>
                  </a:lnTo>
                  <a:lnTo>
                    <a:pt x="373773" y="148704"/>
                  </a:lnTo>
                  <a:close/>
                </a:path>
                <a:path w="374014" h="164464">
                  <a:moveTo>
                    <a:pt x="373773" y="127736"/>
                  </a:moveTo>
                  <a:lnTo>
                    <a:pt x="360375" y="127736"/>
                  </a:lnTo>
                  <a:lnTo>
                    <a:pt x="360375" y="143014"/>
                  </a:lnTo>
                  <a:lnTo>
                    <a:pt x="373773" y="143014"/>
                  </a:lnTo>
                  <a:lnTo>
                    <a:pt x="373773" y="127736"/>
                  </a:lnTo>
                  <a:close/>
                </a:path>
                <a:path w="374014" h="164464">
                  <a:moveTo>
                    <a:pt x="373773" y="108673"/>
                  </a:moveTo>
                  <a:lnTo>
                    <a:pt x="360375" y="108673"/>
                  </a:lnTo>
                  <a:lnTo>
                    <a:pt x="360375" y="123939"/>
                  </a:lnTo>
                  <a:lnTo>
                    <a:pt x="373773" y="123939"/>
                  </a:lnTo>
                  <a:lnTo>
                    <a:pt x="373773" y="108673"/>
                  </a:lnTo>
                  <a:close/>
                </a:path>
                <a:path w="374014" h="164464">
                  <a:moveTo>
                    <a:pt x="373773" y="89598"/>
                  </a:moveTo>
                  <a:lnTo>
                    <a:pt x="360387" y="87693"/>
                  </a:lnTo>
                  <a:lnTo>
                    <a:pt x="360387" y="102958"/>
                  </a:lnTo>
                  <a:lnTo>
                    <a:pt x="373773" y="104876"/>
                  </a:lnTo>
                  <a:lnTo>
                    <a:pt x="373773" y="89598"/>
                  </a:lnTo>
                  <a:close/>
                </a:path>
                <a:path w="374014" h="164464">
                  <a:moveTo>
                    <a:pt x="373773" y="70535"/>
                  </a:moveTo>
                  <a:lnTo>
                    <a:pt x="360387" y="68618"/>
                  </a:lnTo>
                  <a:lnTo>
                    <a:pt x="360387" y="83870"/>
                  </a:lnTo>
                  <a:lnTo>
                    <a:pt x="373773" y="83870"/>
                  </a:lnTo>
                  <a:lnTo>
                    <a:pt x="373773" y="70535"/>
                  </a:lnTo>
                  <a:close/>
                </a:path>
                <a:path w="374014" h="164464">
                  <a:moveTo>
                    <a:pt x="373773" y="49555"/>
                  </a:moveTo>
                  <a:lnTo>
                    <a:pt x="360375" y="49555"/>
                  </a:lnTo>
                  <a:lnTo>
                    <a:pt x="360375" y="64795"/>
                  </a:lnTo>
                  <a:lnTo>
                    <a:pt x="373773" y="64795"/>
                  </a:lnTo>
                  <a:lnTo>
                    <a:pt x="373773" y="49555"/>
                  </a:lnTo>
                  <a:close/>
                </a:path>
                <a:path w="374014" h="164464">
                  <a:moveTo>
                    <a:pt x="373773" y="30492"/>
                  </a:moveTo>
                  <a:lnTo>
                    <a:pt x="360387" y="28587"/>
                  </a:lnTo>
                  <a:lnTo>
                    <a:pt x="360387" y="43827"/>
                  </a:lnTo>
                  <a:lnTo>
                    <a:pt x="373773" y="45758"/>
                  </a:lnTo>
                  <a:lnTo>
                    <a:pt x="373773" y="304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587623" y="4754079"/>
              <a:ext cx="394970" cy="168275"/>
            </a:xfrm>
            <a:custGeom>
              <a:avLst/>
              <a:gdLst/>
              <a:ahLst/>
              <a:cxnLst/>
              <a:rect l="l" t="t" r="r" b="b"/>
              <a:pathLst>
                <a:path w="394970" h="168275">
                  <a:moveTo>
                    <a:pt x="15227" y="1892"/>
                  </a:moveTo>
                  <a:lnTo>
                    <a:pt x="0" y="0"/>
                  </a:lnTo>
                  <a:lnTo>
                    <a:pt x="0" y="17170"/>
                  </a:lnTo>
                  <a:lnTo>
                    <a:pt x="15227" y="17170"/>
                  </a:lnTo>
                  <a:lnTo>
                    <a:pt x="15227" y="1892"/>
                  </a:lnTo>
                  <a:close/>
                </a:path>
                <a:path w="394970" h="168275">
                  <a:moveTo>
                    <a:pt x="226910" y="143014"/>
                  </a:moveTo>
                  <a:lnTo>
                    <a:pt x="213575" y="141109"/>
                  </a:lnTo>
                  <a:lnTo>
                    <a:pt x="213575" y="156349"/>
                  </a:lnTo>
                  <a:lnTo>
                    <a:pt x="226910" y="156349"/>
                  </a:lnTo>
                  <a:lnTo>
                    <a:pt x="226910" y="143014"/>
                  </a:lnTo>
                  <a:close/>
                </a:path>
                <a:path w="394970" h="168275">
                  <a:moveTo>
                    <a:pt x="226910" y="122047"/>
                  </a:moveTo>
                  <a:lnTo>
                    <a:pt x="213575" y="120129"/>
                  </a:lnTo>
                  <a:lnTo>
                    <a:pt x="213575" y="135382"/>
                  </a:lnTo>
                  <a:lnTo>
                    <a:pt x="226910" y="137287"/>
                  </a:lnTo>
                  <a:lnTo>
                    <a:pt x="226910" y="122047"/>
                  </a:lnTo>
                  <a:close/>
                </a:path>
                <a:path w="394970" h="168275">
                  <a:moveTo>
                    <a:pt x="226910" y="101041"/>
                  </a:moveTo>
                  <a:lnTo>
                    <a:pt x="213575" y="99123"/>
                  </a:lnTo>
                  <a:lnTo>
                    <a:pt x="213575" y="114401"/>
                  </a:lnTo>
                  <a:lnTo>
                    <a:pt x="226910" y="116319"/>
                  </a:lnTo>
                  <a:lnTo>
                    <a:pt x="226910" y="101041"/>
                  </a:lnTo>
                  <a:close/>
                </a:path>
                <a:path w="394970" h="168275">
                  <a:moveTo>
                    <a:pt x="226910" y="80086"/>
                  </a:moveTo>
                  <a:lnTo>
                    <a:pt x="213575" y="78181"/>
                  </a:lnTo>
                  <a:lnTo>
                    <a:pt x="213575" y="95338"/>
                  </a:lnTo>
                  <a:lnTo>
                    <a:pt x="226910" y="95338"/>
                  </a:lnTo>
                  <a:lnTo>
                    <a:pt x="226910" y="80086"/>
                  </a:lnTo>
                  <a:close/>
                </a:path>
                <a:path w="394970" h="168275">
                  <a:moveTo>
                    <a:pt x="226910" y="59093"/>
                  </a:moveTo>
                  <a:lnTo>
                    <a:pt x="213575" y="59093"/>
                  </a:lnTo>
                  <a:lnTo>
                    <a:pt x="213575" y="74371"/>
                  </a:lnTo>
                  <a:lnTo>
                    <a:pt x="226910" y="74371"/>
                  </a:lnTo>
                  <a:lnTo>
                    <a:pt x="226910" y="59093"/>
                  </a:lnTo>
                  <a:close/>
                </a:path>
                <a:path w="394970" h="168275">
                  <a:moveTo>
                    <a:pt x="226910" y="38125"/>
                  </a:moveTo>
                  <a:lnTo>
                    <a:pt x="213575" y="38125"/>
                  </a:lnTo>
                  <a:lnTo>
                    <a:pt x="213575" y="53365"/>
                  </a:lnTo>
                  <a:lnTo>
                    <a:pt x="226910" y="55283"/>
                  </a:lnTo>
                  <a:lnTo>
                    <a:pt x="226910" y="38125"/>
                  </a:lnTo>
                  <a:close/>
                </a:path>
                <a:path w="394970" h="168275">
                  <a:moveTo>
                    <a:pt x="226910" y="17170"/>
                  </a:moveTo>
                  <a:lnTo>
                    <a:pt x="213575" y="17170"/>
                  </a:lnTo>
                  <a:lnTo>
                    <a:pt x="213575" y="32410"/>
                  </a:lnTo>
                  <a:lnTo>
                    <a:pt x="226910" y="34302"/>
                  </a:lnTo>
                  <a:lnTo>
                    <a:pt x="226910" y="17170"/>
                  </a:lnTo>
                  <a:close/>
                </a:path>
                <a:path w="394970" h="168275">
                  <a:moveTo>
                    <a:pt x="245960" y="143014"/>
                  </a:moveTo>
                  <a:lnTo>
                    <a:pt x="230746" y="143014"/>
                  </a:lnTo>
                  <a:lnTo>
                    <a:pt x="230746" y="156349"/>
                  </a:lnTo>
                  <a:lnTo>
                    <a:pt x="245960" y="158267"/>
                  </a:lnTo>
                  <a:lnTo>
                    <a:pt x="245960" y="143014"/>
                  </a:lnTo>
                  <a:close/>
                </a:path>
                <a:path w="394970" h="168275">
                  <a:moveTo>
                    <a:pt x="245960" y="122047"/>
                  </a:moveTo>
                  <a:lnTo>
                    <a:pt x="230746" y="122047"/>
                  </a:lnTo>
                  <a:lnTo>
                    <a:pt x="230746" y="137287"/>
                  </a:lnTo>
                  <a:lnTo>
                    <a:pt x="245960" y="137287"/>
                  </a:lnTo>
                  <a:lnTo>
                    <a:pt x="245960" y="122047"/>
                  </a:lnTo>
                  <a:close/>
                </a:path>
                <a:path w="394970" h="168275">
                  <a:moveTo>
                    <a:pt x="245960" y="101041"/>
                  </a:moveTo>
                  <a:lnTo>
                    <a:pt x="230746" y="101041"/>
                  </a:lnTo>
                  <a:lnTo>
                    <a:pt x="230746" y="116319"/>
                  </a:lnTo>
                  <a:lnTo>
                    <a:pt x="245960" y="116319"/>
                  </a:lnTo>
                  <a:lnTo>
                    <a:pt x="245960" y="101041"/>
                  </a:lnTo>
                  <a:close/>
                </a:path>
                <a:path w="394970" h="168275">
                  <a:moveTo>
                    <a:pt x="245960" y="81978"/>
                  </a:moveTo>
                  <a:lnTo>
                    <a:pt x="230746" y="80086"/>
                  </a:lnTo>
                  <a:lnTo>
                    <a:pt x="230746" y="95338"/>
                  </a:lnTo>
                  <a:lnTo>
                    <a:pt x="245960" y="97231"/>
                  </a:lnTo>
                  <a:lnTo>
                    <a:pt x="245960" y="81978"/>
                  </a:lnTo>
                  <a:close/>
                </a:path>
                <a:path w="394970" h="168275">
                  <a:moveTo>
                    <a:pt x="245960" y="60998"/>
                  </a:moveTo>
                  <a:lnTo>
                    <a:pt x="230746" y="59093"/>
                  </a:lnTo>
                  <a:lnTo>
                    <a:pt x="230746" y="74371"/>
                  </a:lnTo>
                  <a:lnTo>
                    <a:pt x="245960" y="76250"/>
                  </a:lnTo>
                  <a:lnTo>
                    <a:pt x="245960" y="60998"/>
                  </a:lnTo>
                  <a:close/>
                </a:path>
                <a:path w="394970" h="168275">
                  <a:moveTo>
                    <a:pt x="245960" y="40030"/>
                  </a:moveTo>
                  <a:lnTo>
                    <a:pt x="230746" y="40030"/>
                  </a:lnTo>
                  <a:lnTo>
                    <a:pt x="230746" y="55283"/>
                  </a:lnTo>
                  <a:lnTo>
                    <a:pt x="245960" y="55283"/>
                  </a:lnTo>
                  <a:lnTo>
                    <a:pt x="245960" y="40030"/>
                  </a:lnTo>
                  <a:close/>
                </a:path>
                <a:path w="394970" h="168275">
                  <a:moveTo>
                    <a:pt x="245960" y="19062"/>
                  </a:moveTo>
                  <a:lnTo>
                    <a:pt x="230746" y="19062"/>
                  </a:lnTo>
                  <a:lnTo>
                    <a:pt x="230746" y="34302"/>
                  </a:lnTo>
                  <a:lnTo>
                    <a:pt x="245960" y="34302"/>
                  </a:lnTo>
                  <a:lnTo>
                    <a:pt x="245960" y="19062"/>
                  </a:lnTo>
                  <a:close/>
                </a:path>
                <a:path w="394970" h="168275">
                  <a:moveTo>
                    <a:pt x="265061" y="143014"/>
                  </a:moveTo>
                  <a:lnTo>
                    <a:pt x="249809" y="143014"/>
                  </a:lnTo>
                  <a:lnTo>
                    <a:pt x="249809" y="158267"/>
                  </a:lnTo>
                  <a:lnTo>
                    <a:pt x="265061" y="160185"/>
                  </a:lnTo>
                  <a:lnTo>
                    <a:pt x="265061" y="143014"/>
                  </a:lnTo>
                  <a:close/>
                </a:path>
                <a:path w="394970" h="168275">
                  <a:moveTo>
                    <a:pt x="265061" y="123926"/>
                  </a:moveTo>
                  <a:lnTo>
                    <a:pt x="249809" y="122047"/>
                  </a:lnTo>
                  <a:lnTo>
                    <a:pt x="249809" y="139179"/>
                  </a:lnTo>
                  <a:lnTo>
                    <a:pt x="265061" y="139179"/>
                  </a:lnTo>
                  <a:lnTo>
                    <a:pt x="265061" y="123926"/>
                  </a:lnTo>
                  <a:close/>
                </a:path>
                <a:path w="394970" h="168275">
                  <a:moveTo>
                    <a:pt x="265061" y="102958"/>
                  </a:moveTo>
                  <a:lnTo>
                    <a:pt x="249809" y="101041"/>
                  </a:lnTo>
                  <a:lnTo>
                    <a:pt x="249809" y="118198"/>
                  </a:lnTo>
                  <a:lnTo>
                    <a:pt x="265061" y="118198"/>
                  </a:lnTo>
                  <a:lnTo>
                    <a:pt x="265061" y="102958"/>
                  </a:lnTo>
                  <a:close/>
                </a:path>
                <a:path w="394970" h="168275">
                  <a:moveTo>
                    <a:pt x="265061" y="83896"/>
                  </a:moveTo>
                  <a:lnTo>
                    <a:pt x="249809" y="81978"/>
                  </a:lnTo>
                  <a:lnTo>
                    <a:pt x="249809" y="97231"/>
                  </a:lnTo>
                  <a:lnTo>
                    <a:pt x="265061" y="99123"/>
                  </a:lnTo>
                  <a:lnTo>
                    <a:pt x="265061" y="83896"/>
                  </a:lnTo>
                  <a:close/>
                </a:path>
                <a:path w="394970" h="168275">
                  <a:moveTo>
                    <a:pt x="265061" y="62928"/>
                  </a:moveTo>
                  <a:lnTo>
                    <a:pt x="249809" y="60998"/>
                  </a:lnTo>
                  <a:lnTo>
                    <a:pt x="249809" y="76250"/>
                  </a:lnTo>
                  <a:lnTo>
                    <a:pt x="265061" y="78181"/>
                  </a:lnTo>
                  <a:lnTo>
                    <a:pt x="265061" y="62928"/>
                  </a:lnTo>
                  <a:close/>
                </a:path>
                <a:path w="394970" h="168275">
                  <a:moveTo>
                    <a:pt x="265061" y="41935"/>
                  </a:moveTo>
                  <a:lnTo>
                    <a:pt x="249809" y="40030"/>
                  </a:lnTo>
                  <a:lnTo>
                    <a:pt x="249809" y="57200"/>
                  </a:lnTo>
                  <a:lnTo>
                    <a:pt x="265061" y="57200"/>
                  </a:lnTo>
                  <a:lnTo>
                    <a:pt x="265061" y="41935"/>
                  </a:lnTo>
                  <a:close/>
                </a:path>
                <a:path w="394970" h="168275">
                  <a:moveTo>
                    <a:pt x="265061" y="20955"/>
                  </a:moveTo>
                  <a:lnTo>
                    <a:pt x="249809" y="19062"/>
                  </a:lnTo>
                  <a:lnTo>
                    <a:pt x="249809" y="36195"/>
                  </a:lnTo>
                  <a:lnTo>
                    <a:pt x="265061" y="36195"/>
                  </a:lnTo>
                  <a:lnTo>
                    <a:pt x="265061" y="20955"/>
                  </a:lnTo>
                  <a:close/>
                </a:path>
                <a:path w="394970" h="168275">
                  <a:moveTo>
                    <a:pt x="284137" y="144907"/>
                  </a:moveTo>
                  <a:lnTo>
                    <a:pt x="270802" y="144907"/>
                  </a:lnTo>
                  <a:lnTo>
                    <a:pt x="270802" y="160185"/>
                  </a:lnTo>
                  <a:lnTo>
                    <a:pt x="284137" y="160185"/>
                  </a:lnTo>
                  <a:lnTo>
                    <a:pt x="284137" y="144907"/>
                  </a:lnTo>
                  <a:close/>
                </a:path>
                <a:path w="394970" h="168275">
                  <a:moveTo>
                    <a:pt x="284137" y="125844"/>
                  </a:moveTo>
                  <a:lnTo>
                    <a:pt x="270802" y="123926"/>
                  </a:lnTo>
                  <a:lnTo>
                    <a:pt x="270802" y="139179"/>
                  </a:lnTo>
                  <a:lnTo>
                    <a:pt x="284137" y="141109"/>
                  </a:lnTo>
                  <a:lnTo>
                    <a:pt x="284137" y="125844"/>
                  </a:lnTo>
                  <a:close/>
                </a:path>
                <a:path w="394970" h="168275">
                  <a:moveTo>
                    <a:pt x="284137" y="104863"/>
                  </a:moveTo>
                  <a:lnTo>
                    <a:pt x="270802" y="102958"/>
                  </a:lnTo>
                  <a:lnTo>
                    <a:pt x="270802" y="118198"/>
                  </a:lnTo>
                  <a:lnTo>
                    <a:pt x="284137" y="120129"/>
                  </a:lnTo>
                  <a:lnTo>
                    <a:pt x="284137" y="104863"/>
                  </a:lnTo>
                  <a:close/>
                </a:path>
                <a:path w="394970" h="168275">
                  <a:moveTo>
                    <a:pt x="284137" y="83896"/>
                  </a:moveTo>
                  <a:lnTo>
                    <a:pt x="270802" y="83896"/>
                  </a:lnTo>
                  <a:lnTo>
                    <a:pt x="270802" y="99123"/>
                  </a:lnTo>
                  <a:lnTo>
                    <a:pt x="284137" y="99123"/>
                  </a:lnTo>
                  <a:lnTo>
                    <a:pt x="284137" y="83896"/>
                  </a:lnTo>
                  <a:close/>
                </a:path>
                <a:path w="394970" h="168275">
                  <a:moveTo>
                    <a:pt x="284137" y="62928"/>
                  </a:moveTo>
                  <a:lnTo>
                    <a:pt x="270802" y="62928"/>
                  </a:lnTo>
                  <a:lnTo>
                    <a:pt x="270802" y="78181"/>
                  </a:lnTo>
                  <a:lnTo>
                    <a:pt x="284137" y="80086"/>
                  </a:lnTo>
                  <a:lnTo>
                    <a:pt x="284137" y="62928"/>
                  </a:lnTo>
                  <a:close/>
                </a:path>
                <a:path w="394970" h="168275">
                  <a:moveTo>
                    <a:pt x="284137" y="43840"/>
                  </a:moveTo>
                  <a:lnTo>
                    <a:pt x="270802" y="41935"/>
                  </a:lnTo>
                  <a:lnTo>
                    <a:pt x="270802" y="57200"/>
                  </a:lnTo>
                  <a:lnTo>
                    <a:pt x="284137" y="59093"/>
                  </a:lnTo>
                  <a:lnTo>
                    <a:pt x="284137" y="43840"/>
                  </a:lnTo>
                  <a:close/>
                </a:path>
                <a:path w="394970" h="168275">
                  <a:moveTo>
                    <a:pt x="284137" y="22860"/>
                  </a:moveTo>
                  <a:lnTo>
                    <a:pt x="270802" y="20955"/>
                  </a:lnTo>
                  <a:lnTo>
                    <a:pt x="270802" y="38125"/>
                  </a:lnTo>
                  <a:lnTo>
                    <a:pt x="284137" y="38125"/>
                  </a:lnTo>
                  <a:lnTo>
                    <a:pt x="284137" y="22860"/>
                  </a:lnTo>
                  <a:close/>
                </a:path>
                <a:path w="394970" h="168275">
                  <a:moveTo>
                    <a:pt x="303199" y="146812"/>
                  </a:moveTo>
                  <a:lnTo>
                    <a:pt x="287921" y="144907"/>
                  </a:lnTo>
                  <a:lnTo>
                    <a:pt x="287921" y="160185"/>
                  </a:lnTo>
                  <a:lnTo>
                    <a:pt x="303199" y="162077"/>
                  </a:lnTo>
                  <a:lnTo>
                    <a:pt x="303199" y="146812"/>
                  </a:lnTo>
                  <a:close/>
                </a:path>
                <a:path w="394970" h="168275">
                  <a:moveTo>
                    <a:pt x="303199" y="125844"/>
                  </a:moveTo>
                  <a:lnTo>
                    <a:pt x="287921" y="125844"/>
                  </a:lnTo>
                  <a:lnTo>
                    <a:pt x="287921" y="141109"/>
                  </a:lnTo>
                  <a:lnTo>
                    <a:pt x="303199" y="143014"/>
                  </a:lnTo>
                  <a:lnTo>
                    <a:pt x="303199" y="125844"/>
                  </a:lnTo>
                  <a:close/>
                </a:path>
                <a:path w="394970" h="168275">
                  <a:moveTo>
                    <a:pt x="303199" y="104863"/>
                  </a:moveTo>
                  <a:lnTo>
                    <a:pt x="287921" y="104863"/>
                  </a:lnTo>
                  <a:lnTo>
                    <a:pt x="287921" y="120129"/>
                  </a:lnTo>
                  <a:lnTo>
                    <a:pt x="303199" y="122047"/>
                  </a:lnTo>
                  <a:lnTo>
                    <a:pt x="303199" y="104863"/>
                  </a:lnTo>
                  <a:close/>
                </a:path>
                <a:path w="394970" h="168275">
                  <a:moveTo>
                    <a:pt x="303199" y="85788"/>
                  </a:moveTo>
                  <a:lnTo>
                    <a:pt x="287921" y="83896"/>
                  </a:lnTo>
                  <a:lnTo>
                    <a:pt x="287921" y="101041"/>
                  </a:lnTo>
                  <a:lnTo>
                    <a:pt x="303199" y="101041"/>
                  </a:lnTo>
                  <a:lnTo>
                    <a:pt x="303199" y="85788"/>
                  </a:lnTo>
                  <a:close/>
                </a:path>
                <a:path w="394970" h="168275">
                  <a:moveTo>
                    <a:pt x="303199" y="64808"/>
                  </a:moveTo>
                  <a:lnTo>
                    <a:pt x="287896" y="64808"/>
                  </a:lnTo>
                  <a:lnTo>
                    <a:pt x="287896" y="80086"/>
                  </a:lnTo>
                  <a:lnTo>
                    <a:pt x="303199" y="80086"/>
                  </a:lnTo>
                  <a:lnTo>
                    <a:pt x="303199" y="64808"/>
                  </a:lnTo>
                  <a:close/>
                </a:path>
                <a:path w="394970" h="168275">
                  <a:moveTo>
                    <a:pt x="303199" y="45758"/>
                  </a:moveTo>
                  <a:lnTo>
                    <a:pt x="287921" y="43840"/>
                  </a:lnTo>
                  <a:lnTo>
                    <a:pt x="287921" y="59093"/>
                  </a:lnTo>
                  <a:lnTo>
                    <a:pt x="303199" y="59093"/>
                  </a:lnTo>
                  <a:lnTo>
                    <a:pt x="303199" y="45758"/>
                  </a:lnTo>
                  <a:close/>
                </a:path>
                <a:path w="394970" h="168275">
                  <a:moveTo>
                    <a:pt x="303199" y="24777"/>
                  </a:moveTo>
                  <a:lnTo>
                    <a:pt x="287921" y="22860"/>
                  </a:lnTo>
                  <a:lnTo>
                    <a:pt x="287921" y="38125"/>
                  </a:lnTo>
                  <a:lnTo>
                    <a:pt x="303199" y="40030"/>
                  </a:lnTo>
                  <a:lnTo>
                    <a:pt x="303199" y="24777"/>
                  </a:lnTo>
                  <a:close/>
                </a:path>
                <a:path w="394970" h="168275">
                  <a:moveTo>
                    <a:pt x="322249" y="146812"/>
                  </a:moveTo>
                  <a:lnTo>
                    <a:pt x="307009" y="146812"/>
                  </a:lnTo>
                  <a:lnTo>
                    <a:pt x="307009" y="162077"/>
                  </a:lnTo>
                  <a:lnTo>
                    <a:pt x="322249" y="163995"/>
                  </a:lnTo>
                  <a:lnTo>
                    <a:pt x="322249" y="146812"/>
                  </a:lnTo>
                  <a:close/>
                </a:path>
                <a:path w="394970" h="168275">
                  <a:moveTo>
                    <a:pt x="322249" y="127762"/>
                  </a:moveTo>
                  <a:lnTo>
                    <a:pt x="307009" y="127762"/>
                  </a:lnTo>
                  <a:lnTo>
                    <a:pt x="307009" y="143014"/>
                  </a:lnTo>
                  <a:lnTo>
                    <a:pt x="322249" y="143014"/>
                  </a:lnTo>
                  <a:lnTo>
                    <a:pt x="322249" y="127762"/>
                  </a:lnTo>
                  <a:close/>
                </a:path>
                <a:path w="394970" h="168275">
                  <a:moveTo>
                    <a:pt x="322249" y="106768"/>
                  </a:moveTo>
                  <a:lnTo>
                    <a:pt x="307009" y="106768"/>
                  </a:lnTo>
                  <a:lnTo>
                    <a:pt x="307009" y="122047"/>
                  </a:lnTo>
                  <a:lnTo>
                    <a:pt x="322249" y="122047"/>
                  </a:lnTo>
                  <a:lnTo>
                    <a:pt x="322249" y="106768"/>
                  </a:lnTo>
                  <a:close/>
                </a:path>
                <a:path w="394970" h="168275">
                  <a:moveTo>
                    <a:pt x="322249" y="87706"/>
                  </a:moveTo>
                  <a:lnTo>
                    <a:pt x="307009" y="85788"/>
                  </a:lnTo>
                  <a:lnTo>
                    <a:pt x="307009" y="101041"/>
                  </a:lnTo>
                  <a:lnTo>
                    <a:pt x="322249" y="101041"/>
                  </a:lnTo>
                  <a:lnTo>
                    <a:pt x="322249" y="87706"/>
                  </a:lnTo>
                  <a:close/>
                </a:path>
                <a:path w="394970" h="168275">
                  <a:moveTo>
                    <a:pt x="322249" y="66725"/>
                  </a:moveTo>
                  <a:lnTo>
                    <a:pt x="307009" y="64808"/>
                  </a:lnTo>
                  <a:lnTo>
                    <a:pt x="307009" y="81978"/>
                  </a:lnTo>
                  <a:lnTo>
                    <a:pt x="322249" y="81978"/>
                  </a:lnTo>
                  <a:lnTo>
                    <a:pt x="322249" y="66725"/>
                  </a:lnTo>
                  <a:close/>
                </a:path>
                <a:path w="394970" h="168275">
                  <a:moveTo>
                    <a:pt x="322249" y="45758"/>
                  </a:moveTo>
                  <a:lnTo>
                    <a:pt x="307009" y="45758"/>
                  </a:lnTo>
                  <a:lnTo>
                    <a:pt x="307009" y="60998"/>
                  </a:lnTo>
                  <a:lnTo>
                    <a:pt x="322249" y="60998"/>
                  </a:lnTo>
                  <a:lnTo>
                    <a:pt x="322249" y="45758"/>
                  </a:lnTo>
                  <a:close/>
                </a:path>
                <a:path w="394970" h="168275">
                  <a:moveTo>
                    <a:pt x="322249" y="26657"/>
                  </a:moveTo>
                  <a:lnTo>
                    <a:pt x="307009" y="24777"/>
                  </a:lnTo>
                  <a:lnTo>
                    <a:pt x="307009" y="40030"/>
                  </a:lnTo>
                  <a:lnTo>
                    <a:pt x="322249" y="41935"/>
                  </a:lnTo>
                  <a:lnTo>
                    <a:pt x="322249" y="26657"/>
                  </a:lnTo>
                  <a:close/>
                </a:path>
                <a:path w="394970" h="168275">
                  <a:moveTo>
                    <a:pt x="339420" y="148717"/>
                  </a:moveTo>
                  <a:lnTo>
                    <a:pt x="326085" y="148717"/>
                  </a:lnTo>
                  <a:lnTo>
                    <a:pt x="326085" y="163995"/>
                  </a:lnTo>
                  <a:lnTo>
                    <a:pt x="339420" y="163995"/>
                  </a:lnTo>
                  <a:lnTo>
                    <a:pt x="339420" y="148717"/>
                  </a:lnTo>
                  <a:close/>
                </a:path>
                <a:path w="394970" h="168275">
                  <a:moveTo>
                    <a:pt x="339420" y="127762"/>
                  </a:moveTo>
                  <a:lnTo>
                    <a:pt x="326085" y="127762"/>
                  </a:lnTo>
                  <a:lnTo>
                    <a:pt x="326085" y="143014"/>
                  </a:lnTo>
                  <a:lnTo>
                    <a:pt x="339420" y="143014"/>
                  </a:lnTo>
                  <a:lnTo>
                    <a:pt x="339420" y="127762"/>
                  </a:lnTo>
                  <a:close/>
                </a:path>
                <a:path w="394970" h="168275">
                  <a:moveTo>
                    <a:pt x="339420" y="108673"/>
                  </a:moveTo>
                  <a:lnTo>
                    <a:pt x="326085" y="106768"/>
                  </a:lnTo>
                  <a:lnTo>
                    <a:pt x="326085" y="123926"/>
                  </a:lnTo>
                  <a:lnTo>
                    <a:pt x="339420" y="123926"/>
                  </a:lnTo>
                  <a:lnTo>
                    <a:pt x="339420" y="108673"/>
                  </a:lnTo>
                  <a:close/>
                </a:path>
                <a:path w="394970" h="168275">
                  <a:moveTo>
                    <a:pt x="339420" y="87706"/>
                  </a:moveTo>
                  <a:lnTo>
                    <a:pt x="326085" y="87706"/>
                  </a:lnTo>
                  <a:lnTo>
                    <a:pt x="326085" y="102958"/>
                  </a:lnTo>
                  <a:lnTo>
                    <a:pt x="339420" y="102958"/>
                  </a:lnTo>
                  <a:lnTo>
                    <a:pt x="339420" y="87706"/>
                  </a:lnTo>
                  <a:close/>
                </a:path>
                <a:path w="394970" h="168275">
                  <a:moveTo>
                    <a:pt x="339420" y="68618"/>
                  </a:moveTo>
                  <a:lnTo>
                    <a:pt x="326085" y="66725"/>
                  </a:lnTo>
                  <a:lnTo>
                    <a:pt x="326085" y="81978"/>
                  </a:lnTo>
                  <a:lnTo>
                    <a:pt x="339420" y="83896"/>
                  </a:lnTo>
                  <a:lnTo>
                    <a:pt x="339420" y="68618"/>
                  </a:lnTo>
                  <a:close/>
                </a:path>
                <a:path w="394970" h="168275">
                  <a:moveTo>
                    <a:pt x="339420" y="47663"/>
                  </a:moveTo>
                  <a:lnTo>
                    <a:pt x="326085" y="45758"/>
                  </a:lnTo>
                  <a:lnTo>
                    <a:pt x="326085" y="60998"/>
                  </a:lnTo>
                  <a:lnTo>
                    <a:pt x="339420" y="62928"/>
                  </a:lnTo>
                  <a:lnTo>
                    <a:pt x="339420" y="47663"/>
                  </a:lnTo>
                  <a:close/>
                </a:path>
                <a:path w="394970" h="168275">
                  <a:moveTo>
                    <a:pt x="339420" y="28600"/>
                  </a:moveTo>
                  <a:lnTo>
                    <a:pt x="326085" y="26657"/>
                  </a:lnTo>
                  <a:lnTo>
                    <a:pt x="326085" y="41935"/>
                  </a:lnTo>
                  <a:lnTo>
                    <a:pt x="339420" y="43840"/>
                  </a:lnTo>
                  <a:lnTo>
                    <a:pt x="339420" y="28600"/>
                  </a:lnTo>
                  <a:close/>
                </a:path>
                <a:path w="394970" h="168275">
                  <a:moveTo>
                    <a:pt x="358521" y="150634"/>
                  </a:moveTo>
                  <a:lnTo>
                    <a:pt x="343268" y="148717"/>
                  </a:lnTo>
                  <a:lnTo>
                    <a:pt x="343268" y="163995"/>
                  </a:lnTo>
                  <a:lnTo>
                    <a:pt x="358521" y="165874"/>
                  </a:lnTo>
                  <a:lnTo>
                    <a:pt x="358521" y="150634"/>
                  </a:lnTo>
                  <a:close/>
                </a:path>
                <a:path w="394970" h="168275">
                  <a:moveTo>
                    <a:pt x="358521" y="129654"/>
                  </a:moveTo>
                  <a:lnTo>
                    <a:pt x="343268" y="127762"/>
                  </a:lnTo>
                  <a:lnTo>
                    <a:pt x="343268" y="144907"/>
                  </a:lnTo>
                  <a:lnTo>
                    <a:pt x="358521" y="144907"/>
                  </a:lnTo>
                  <a:lnTo>
                    <a:pt x="358521" y="129654"/>
                  </a:lnTo>
                  <a:close/>
                </a:path>
                <a:path w="394970" h="168275">
                  <a:moveTo>
                    <a:pt x="358521" y="110604"/>
                  </a:moveTo>
                  <a:lnTo>
                    <a:pt x="343268" y="108673"/>
                  </a:lnTo>
                  <a:lnTo>
                    <a:pt x="343268" y="123926"/>
                  </a:lnTo>
                  <a:lnTo>
                    <a:pt x="358521" y="125844"/>
                  </a:lnTo>
                  <a:lnTo>
                    <a:pt x="358521" y="110604"/>
                  </a:lnTo>
                  <a:close/>
                </a:path>
                <a:path w="394970" h="168275">
                  <a:moveTo>
                    <a:pt x="358521" y="89611"/>
                  </a:moveTo>
                  <a:lnTo>
                    <a:pt x="343268" y="87706"/>
                  </a:lnTo>
                  <a:lnTo>
                    <a:pt x="343268" y="102958"/>
                  </a:lnTo>
                  <a:lnTo>
                    <a:pt x="358521" y="104863"/>
                  </a:lnTo>
                  <a:lnTo>
                    <a:pt x="358521" y="89611"/>
                  </a:lnTo>
                  <a:close/>
                </a:path>
                <a:path w="394970" h="168275">
                  <a:moveTo>
                    <a:pt x="358521" y="70535"/>
                  </a:moveTo>
                  <a:lnTo>
                    <a:pt x="343268" y="68618"/>
                  </a:lnTo>
                  <a:lnTo>
                    <a:pt x="343268" y="83896"/>
                  </a:lnTo>
                  <a:lnTo>
                    <a:pt x="358521" y="85788"/>
                  </a:lnTo>
                  <a:lnTo>
                    <a:pt x="358521" y="70535"/>
                  </a:lnTo>
                  <a:close/>
                </a:path>
                <a:path w="394970" h="168275">
                  <a:moveTo>
                    <a:pt x="358521" y="49580"/>
                  </a:moveTo>
                  <a:lnTo>
                    <a:pt x="343268" y="47663"/>
                  </a:lnTo>
                  <a:lnTo>
                    <a:pt x="343268" y="62928"/>
                  </a:lnTo>
                  <a:lnTo>
                    <a:pt x="358521" y="64808"/>
                  </a:lnTo>
                  <a:lnTo>
                    <a:pt x="358521" y="49580"/>
                  </a:lnTo>
                  <a:close/>
                </a:path>
                <a:path w="394970" h="168275">
                  <a:moveTo>
                    <a:pt x="358521" y="28600"/>
                  </a:moveTo>
                  <a:lnTo>
                    <a:pt x="343268" y="28600"/>
                  </a:lnTo>
                  <a:lnTo>
                    <a:pt x="343268" y="43840"/>
                  </a:lnTo>
                  <a:lnTo>
                    <a:pt x="358521" y="43840"/>
                  </a:lnTo>
                  <a:lnTo>
                    <a:pt x="358521" y="28600"/>
                  </a:lnTo>
                  <a:close/>
                </a:path>
                <a:path w="394970" h="168275">
                  <a:moveTo>
                    <a:pt x="377545" y="152539"/>
                  </a:moveTo>
                  <a:lnTo>
                    <a:pt x="362331" y="150634"/>
                  </a:lnTo>
                  <a:lnTo>
                    <a:pt x="362331" y="165874"/>
                  </a:lnTo>
                  <a:lnTo>
                    <a:pt x="377545" y="167792"/>
                  </a:lnTo>
                  <a:lnTo>
                    <a:pt x="377545" y="152539"/>
                  </a:lnTo>
                  <a:close/>
                </a:path>
                <a:path w="394970" h="168275">
                  <a:moveTo>
                    <a:pt x="377545" y="131572"/>
                  </a:moveTo>
                  <a:lnTo>
                    <a:pt x="362331" y="129654"/>
                  </a:lnTo>
                  <a:lnTo>
                    <a:pt x="362331" y="144907"/>
                  </a:lnTo>
                  <a:lnTo>
                    <a:pt x="377545" y="146812"/>
                  </a:lnTo>
                  <a:lnTo>
                    <a:pt x="377545" y="131572"/>
                  </a:lnTo>
                  <a:close/>
                </a:path>
                <a:path w="394970" h="168275">
                  <a:moveTo>
                    <a:pt x="377545" y="110604"/>
                  </a:moveTo>
                  <a:lnTo>
                    <a:pt x="362331" y="110604"/>
                  </a:lnTo>
                  <a:lnTo>
                    <a:pt x="362331" y="125844"/>
                  </a:lnTo>
                  <a:lnTo>
                    <a:pt x="377545" y="125844"/>
                  </a:lnTo>
                  <a:lnTo>
                    <a:pt x="377545" y="110604"/>
                  </a:lnTo>
                  <a:close/>
                </a:path>
                <a:path w="394970" h="168275">
                  <a:moveTo>
                    <a:pt x="377545" y="91516"/>
                  </a:moveTo>
                  <a:lnTo>
                    <a:pt x="362331" y="89611"/>
                  </a:lnTo>
                  <a:lnTo>
                    <a:pt x="362331" y="104863"/>
                  </a:lnTo>
                  <a:lnTo>
                    <a:pt x="377545" y="106768"/>
                  </a:lnTo>
                  <a:lnTo>
                    <a:pt x="377545" y="91516"/>
                  </a:lnTo>
                  <a:close/>
                </a:path>
                <a:path w="394970" h="168275">
                  <a:moveTo>
                    <a:pt x="377545" y="70535"/>
                  </a:moveTo>
                  <a:lnTo>
                    <a:pt x="362331" y="70535"/>
                  </a:lnTo>
                  <a:lnTo>
                    <a:pt x="362331" y="85801"/>
                  </a:lnTo>
                  <a:lnTo>
                    <a:pt x="377545" y="85801"/>
                  </a:lnTo>
                  <a:lnTo>
                    <a:pt x="377545" y="70535"/>
                  </a:lnTo>
                  <a:close/>
                </a:path>
                <a:path w="394970" h="168275">
                  <a:moveTo>
                    <a:pt x="377545" y="49580"/>
                  </a:moveTo>
                  <a:lnTo>
                    <a:pt x="362331" y="49580"/>
                  </a:lnTo>
                  <a:lnTo>
                    <a:pt x="362331" y="64808"/>
                  </a:lnTo>
                  <a:lnTo>
                    <a:pt x="377545" y="66725"/>
                  </a:lnTo>
                  <a:lnTo>
                    <a:pt x="377545" y="49580"/>
                  </a:lnTo>
                  <a:close/>
                </a:path>
                <a:path w="394970" h="168275">
                  <a:moveTo>
                    <a:pt x="377545" y="30505"/>
                  </a:moveTo>
                  <a:lnTo>
                    <a:pt x="362331" y="30505"/>
                  </a:lnTo>
                  <a:lnTo>
                    <a:pt x="362331" y="45758"/>
                  </a:lnTo>
                  <a:lnTo>
                    <a:pt x="377545" y="45758"/>
                  </a:lnTo>
                  <a:lnTo>
                    <a:pt x="377545" y="30505"/>
                  </a:lnTo>
                  <a:close/>
                </a:path>
                <a:path w="394970" h="168275">
                  <a:moveTo>
                    <a:pt x="394728" y="152539"/>
                  </a:moveTo>
                  <a:lnTo>
                    <a:pt x="381368" y="152539"/>
                  </a:lnTo>
                  <a:lnTo>
                    <a:pt x="381368" y="167805"/>
                  </a:lnTo>
                  <a:lnTo>
                    <a:pt x="394728" y="167805"/>
                  </a:lnTo>
                  <a:lnTo>
                    <a:pt x="394728" y="152539"/>
                  </a:lnTo>
                  <a:close/>
                </a:path>
                <a:path w="394970" h="168275">
                  <a:moveTo>
                    <a:pt x="394728" y="131572"/>
                  </a:moveTo>
                  <a:lnTo>
                    <a:pt x="381368" y="131572"/>
                  </a:lnTo>
                  <a:lnTo>
                    <a:pt x="381368" y="146812"/>
                  </a:lnTo>
                  <a:lnTo>
                    <a:pt x="394728" y="146812"/>
                  </a:lnTo>
                  <a:lnTo>
                    <a:pt x="394728" y="131572"/>
                  </a:lnTo>
                  <a:close/>
                </a:path>
                <a:path w="394970" h="168275">
                  <a:moveTo>
                    <a:pt x="394728" y="112509"/>
                  </a:moveTo>
                  <a:lnTo>
                    <a:pt x="381368" y="112509"/>
                  </a:lnTo>
                  <a:lnTo>
                    <a:pt x="381368" y="127774"/>
                  </a:lnTo>
                  <a:lnTo>
                    <a:pt x="394728" y="127774"/>
                  </a:lnTo>
                  <a:lnTo>
                    <a:pt x="394728" y="112509"/>
                  </a:lnTo>
                  <a:close/>
                </a:path>
                <a:path w="394970" h="168275">
                  <a:moveTo>
                    <a:pt x="394728" y="91516"/>
                  </a:moveTo>
                  <a:lnTo>
                    <a:pt x="381368" y="91516"/>
                  </a:lnTo>
                  <a:lnTo>
                    <a:pt x="381368" y="106768"/>
                  </a:lnTo>
                  <a:lnTo>
                    <a:pt x="394728" y="106768"/>
                  </a:lnTo>
                  <a:lnTo>
                    <a:pt x="394728" y="91516"/>
                  </a:lnTo>
                  <a:close/>
                </a:path>
                <a:path w="394970" h="168275">
                  <a:moveTo>
                    <a:pt x="394728" y="72453"/>
                  </a:moveTo>
                  <a:lnTo>
                    <a:pt x="381381" y="70535"/>
                  </a:lnTo>
                  <a:lnTo>
                    <a:pt x="381381" y="87706"/>
                  </a:lnTo>
                  <a:lnTo>
                    <a:pt x="394728" y="87706"/>
                  </a:lnTo>
                  <a:lnTo>
                    <a:pt x="394728" y="72453"/>
                  </a:lnTo>
                  <a:close/>
                </a:path>
                <a:path w="394970" h="168275">
                  <a:moveTo>
                    <a:pt x="394728" y="51473"/>
                  </a:moveTo>
                  <a:lnTo>
                    <a:pt x="381368" y="51473"/>
                  </a:lnTo>
                  <a:lnTo>
                    <a:pt x="381368" y="66725"/>
                  </a:lnTo>
                  <a:lnTo>
                    <a:pt x="394728" y="66725"/>
                  </a:lnTo>
                  <a:lnTo>
                    <a:pt x="394728" y="51473"/>
                  </a:lnTo>
                  <a:close/>
                </a:path>
                <a:path w="394970" h="168275">
                  <a:moveTo>
                    <a:pt x="394728" y="32410"/>
                  </a:moveTo>
                  <a:lnTo>
                    <a:pt x="381381" y="30505"/>
                  </a:lnTo>
                  <a:lnTo>
                    <a:pt x="381381" y="45758"/>
                  </a:lnTo>
                  <a:lnTo>
                    <a:pt x="394728" y="47663"/>
                  </a:lnTo>
                  <a:lnTo>
                    <a:pt x="394728" y="324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587623" y="4715941"/>
              <a:ext cx="429259" cy="194945"/>
            </a:xfrm>
            <a:custGeom>
              <a:avLst/>
              <a:gdLst/>
              <a:ahLst/>
              <a:cxnLst/>
              <a:rect l="l" t="t" r="r" b="b"/>
              <a:pathLst>
                <a:path w="429260" h="194945">
                  <a:moveTo>
                    <a:pt x="15227" y="165900"/>
                  </a:moveTo>
                  <a:lnTo>
                    <a:pt x="0" y="165900"/>
                  </a:lnTo>
                  <a:lnTo>
                    <a:pt x="0" y="181152"/>
                  </a:lnTo>
                  <a:lnTo>
                    <a:pt x="15227" y="181152"/>
                  </a:lnTo>
                  <a:lnTo>
                    <a:pt x="15227" y="165900"/>
                  </a:lnTo>
                  <a:close/>
                </a:path>
                <a:path w="429260" h="194945">
                  <a:moveTo>
                    <a:pt x="15227" y="144907"/>
                  </a:moveTo>
                  <a:lnTo>
                    <a:pt x="0" y="143002"/>
                  </a:lnTo>
                  <a:lnTo>
                    <a:pt x="0" y="160185"/>
                  </a:lnTo>
                  <a:lnTo>
                    <a:pt x="15227" y="160185"/>
                  </a:lnTo>
                  <a:lnTo>
                    <a:pt x="15227" y="144907"/>
                  </a:lnTo>
                  <a:close/>
                </a:path>
                <a:path w="429260" h="194945">
                  <a:moveTo>
                    <a:pt x="15227" y="123926"/>
                  </a:moveTo>
                  <a:lnTo>
                    <a:pt x="0" y="123926"/>
                  </a:lnTo>
                  <a:lnTo>
                    <a:pt x="0" y="139166"/>
                  </a:lnTo>
                  <a:lnTo>
                    <a:pt x="15227" y="139166"/>
                  </a:lnTo>
                  <a:lnTo>
                    <a:pt x="15227" y="123926"/>
                  </a:lnTo>
                  <a:close/>
                </a:path>
                <a:path w="429260" h="194945">
                  <a:moveTo>
                    <a:pt x="15227" y="102946"/>
                  </a:moveTo>
                  <a:lnTo>
                    <a:pt x="0" y="101066"/>
                  </a:lnTo>
                  <a:lnTo>
                    <a:pt x="0" y="118224"/>
                  </a:lnTo>
                  <a:lnTo>
                    <a:pt x="15227" y="118224"/>
                  </a:lnTo>
                  <a:lnTo>
                    <a:pt x="15227" y="102946"/>
                  </a:lnTo>
                  <a:close/>
                </a:path>
                <a:path w="429260" h="194945">
                  <a:moveTo>
                    <a:pt x="15227" y="81978"/>
                  </a:moveTo>
                  <a:lnTo>
                    <a:pt x="0" y="80073"/>
                  </a:lnTo>
                  <a:lnTo>
                    <a:pt x="0" y="97231"/>
                  </a:lnTo>
                  <a:lnTo>
                    <a:pt x="15227" y="97231"/>
                  </a:lnTo>
                  <a:lnTo>
                    <a:pt x="15227" y="81978"/>
                  </a:lnTo>
                  <a:close/>
                </a:path>
                <a:path w="429260" h="194945">
                  <a:moveTo>
                    <a:pt x="15227" y="60998"/>
                  </a:moveTo>
                  <a:lnTo>
                    <a:pt x="0" y="59093"/>
                  </a:lnTo>
                  <a:lnTo>
                    <a:pt x="0" y="74333"/>
                  </a:lnTo>
                  <a:lnTo>
                    <a:pt x="15227" y="76263"/>
                  </a:lnTo>
                  <a:lnTo>
                    <a:pt x="15227" y="60998"/>
                  </a:lnTo>
                  <a:close/>
                </a:path>
                <a:path w="429260" h="194945">
                  <a:moveTo>
                    <a:pt x="15227" y="40030"/>
                  </a:moveTo>
                  <a:lnTo>
                    <a:pt x="0" y="38138"/>
                  </a:lnTo>
                  <a:lnTo>
                    <a:pt x="0" y="55308"/>
                  </a:lnTo>
                  <a:lnTo>
                    <a:pt x="15227" y="55308"/>
                  </a:lnTo>
                  <a:lnTo>
                    <a:pt x="15227" y="40030"/>
                  </a:lnTo>
                  <a:close/>
                </a:path>
                <a:path w="429260" h="194945">
                  <a:moveTo>
                    <a:pt x="36233" y="167792"/>
                  </a:moveTo>
                  <a:lnTo>
                    <a:pt x="19050" y="165900"/>
                  </a:lnTo>
                  <a:lnTo>
                    <a:pt x="19050" y="181152"/>
                  </a:lnTo>
                  <a:lnTo>
                    <a:pt x="36233" y="183045"/>
                  </a:lnTo>
                  <a:lnTo>
                    <a:pt x="36233" y="167792"/>
                  </a:lnTo>
                  <a:close/>
                </a:path>
                <a:path w="429260" h="194945">
                  <a:moveTo>
                    <a:pt x="36233" y="146812"/>
                  </a:moveTo>
                  <a:lnTo>
                    <a:pt x="19050" y="144907"/>
                  </a:lnTo>
                  <a:lnTo>
                    <a:pt x="19050" y="162064"/>
                  </a:lnTo>
                  <a:lnTo>
                    <a:pt x="36233" y="162064"/>
                  </a:lnTo>
                  <a:lnTo>
                    <a:pt x="36233" y="146812"/>
                  </a:lnTo>
                  <a:close/>
                </a:path>
                <a:path w="429260" h="194945">
                  <a:moveTo>
                    <a:pt x="36233" y="125844"/>
                  </a:moveTo>
                  <a:lnTo>
                    <a:pt x="19050" y="123926"/>
                  </a:lnTo>
                  <a:lnTo>
                    <a:pt x="19050" y="139179"/>
                  </a:lnTo>
                  <a:lnTo>
                    <a:pt x="36233" y="141097"/>
                  </a:lnTo>
                  <a:lnTo>
                    <a:pt x="36233" y="125844"/>
                  </a:lnTo>
                  <a:close/>
                </a:path>
                <a:path w="429260" h="194945">
                  <a:moveTo>
                    <a:pt x="36233" y="104863"/>
                  </a:moveTo>
                  <a:lnTo>
                    <a:pt x="19050" y="102946"/>
                  </a:lnTo>
                  <a:lnTo>
                    <a:pt x="19050" y="118224"/>
                  </a:lnTo>
                  <a:lnTo>
                    <a:pt x="36233" y="120116"/>
                  </a:lnTo>
                  <a:lnTo>
                    <a:pt x="36233" y="104863"/>
                  </a:lnTo>
                  <a:close/>
                </a:path>
                <a:path w="429260" h="194945">
                  <a:moveTo>
                    <a:pt x="36233" y="83896"/>
                  </a:moveTo>
                  <a:lnTo>
                    <a:pt x="19050" y="81978"/>
                  </a:lnTo>
                  <a:lnTo>
                    <a:pt x="19050" y="97231"/>
                  </a:lnTo>
                  <a:lnTo>
                    <a:pt x="36233" y="99136"/>
                  </a:lnTo>
                  <a:lnTo>
                    <a:pt x="36233" y="83896"/>
                  </a:lnTo>
                  <a:close/>
                </a:path>
                <a:path w="429260" h="194945">
                  <a:moveTo>
                    <a:pt x="36233" y="60998"/>
                  </a:moveTo>
                  <a:lnTo>
                    <a:pt x="19050" y="60998"/>
                  </a:lnTo>
                  <a:lnTo>
                    <a:pt x="19050" y="76263"/>
                  </a:lnTo>
                  <a:lnTo>
                    <a:pt x="36233" y="78168"/>
                  </a:lnTo>
                  <a:lnTo>
                    <a:pt x="36233" y="60998"/>
                  </a:lnTo>
                  <a:close/>
                </a:path>
                <a:path w="429260" h="194945">
                  <a:moveTo>
                    <a:pt x="36233" y="41935"/>
                  </a:moveTo>
                  <a:lnTo>
                    <a:pt x="19050" y="40030"/>
                  </a:lnTo>
                  <a:lnTo>
                    <a:pt x="19050" y="55308"/>
                  </a:lnTo>
                  <a:lnTo>
                    <a:pt x="36233" y="57200"/>
                  </a:lnTo>
                  <a:lnTo>
                    <a:pt x="36233" y="41935"/>
                  </a:lnTo>
                  <a:close/>
                </a:path>
                <a:path w="429260" h="194945">
                  <a:moveTo>
                    <a:pt x="55283" y="167792"/>
                  </a:moveTo>
                  <a:lnTo>
                    <a:pt x="40030" y="167792"/>
                  </a:lnTo>
                  <a:lnTo>
                    <a:pt x="40030" y="183045"/>
                  </a:lnTo>
                  <a:lnTo>
                    <a:pt x="55283" y="184950"/>
                  </a:lnTo>
                  <a:lnTo>
                    <a:pt x="55283" y="167792"/>
                  </a:lnTo>
                  <a:close/>
                </a:path>
                <a:path w="429260" h="194945">
                  <a:moveTo>
                    <a:pt x="55283" y="148742"/>
                  </a:moveTo>
                  <a:lnTo>
                    <a:pt x="40030" y="146812"/>
                  </a:lnTo>
                  <a:lnTo>
                    <a:pt x="40030" y="162064"/>
                  </a:lnTo>
                  <a:lnTo>
                    <a:pt x="55283" y="163982"/>
                  </a:lnTo>
                  <a:lnTo>
                    <a:pt x="55283" y="148742"/>
                  </a:lnTo>
                  <a:close/>
                </a:path>
                <a:path w="429260" h="194945">
                  <a:moveTo>
                    <a:pt x="55283" y="125844"/>
                  </a:moveTo>
                  <a:lnTo>
                    <a:pt x="40030" y="125844"/>
                  </a:lnTo>
                  <a:lnTo>
                    <a:pt x="40030" y="141097"/>
                  </a:lnTo>
                  <a:lnTo>
                    <a:pt x="55283" y="143002"/>
                  </a:lnTo>
                  <a:lnTo>
                    <a:pt x="55283" y="125844"/>
                  </a:lnTo>
                  <a:close/>
                </a:path>
                <a:path w="429260" h="194945">
                  <a:moveTo>
                    <a:pt x="55283" y="104863"/>
                  </a:moveTo>
                  <a:lnTo>
                    <a:pt x="40030" y="104863"/>
                  </a:lnTo>
                  <a:lnTo>
                    <a:pt x="40030" y="120116"/>
                  </a:lnTo>
                  <a:lnTo>
                    <a:pt x="55283" y="122034"/>
                  </a:lnTo>
                  <a:lnTo>
                    <a:pt x="55283" y="104863"/>
                  </a:lnTo>
                  <a:close/>
                </a:path>
                <a:path w="429260" h="194945">
                  <a:moveTo>
                    <a:pt x="55283" y="83896"/>
                  </a:moveTo>
                  <a:lnTo>
                    <a:pt x="40030" y="83896"/>
                  </a:lnTo>
                  <a:lnTo>
                    <a:pt x="40030" y="99136"/>
                  </a:lnTo>
                  <a:lnTo>
                    <a:pt x="55283" y="101066"/>
                  </a:lnTo>
                  <a:lnTo>
                    <a:pt x="55283" y="83896"/>
                  </a:lnTo>
                  <a:close/>
                </a:path>
                <a:path w="429260" h="194945">
                  <a:moveTo>
                    <a:pt x="55283" y="62915"/>
                  </a:moveTo>
                  <a:lnTo>
                    <a:pt x="40030" y="62915"/>
                  </a:lnTo>
                  <a:lnTo>
                    <a:pt x="40030" y="78168"/>
                  </a:lnTo>
                  <a:lnTo>
                    <a:pt x="55283" y="80073"/>
                  </a:lnTo>
                  <a:lnTo>
                    <a:pt x="55283" y="62915"/>
                  </a:lnTo>
                  <a:close/>
                </a:path>
                <a:path w="429260" h="194945">
                  <a:moveTo>
                    <a:pt x="55283" y="41935"/>
                  </a:moveTo>
                  <a:lnTo>
                    <a:pt x="40030" y="41935"/>
                  </a:lnTo>
                  <a:lnTo>
                    <a:pt x="40030" y="57200"/>
                  </a:lnTo>
                  <a:lnTo>
                    <a:pt x="55283" y="59093"/>
                  </a:lnTo>
                  <a:lnTo>
                    <a:pt x="55283" y="41935"/>
                  </a:lnTo>
                  <a:close/>
                </a:path>
                <a:path w="429260" h="194945">
                  <a:moveTo>
                    <a:pt x="74371" y="169710"/>
                  </a:moveTo>
                  <a:lnTo>
                    <a:pt x="59118" y="167792"/>
                  </a:lnTo>
                  <a:lnTo>
                    <a:pt x="59118" y="184950"/>
                  </a:lnTo>
                  <a:lnTo>
                    <a:pt x="74371" y="184950"/>
                  </a:lnTo>
                  <a:lnTo>
                    <a:pt x="74371" y="169710"/>
                  </a:lnTo>
                  <a:close/>
                </a:path>
                <a:path w="429260" h="194945">
                  <a:moveTo>
                    <a:pt x="74371" y="148742"/>
                  </a:moveTo>
                  <a:lnTo>
                    <a:pt x="59118" y="148742"/>
                  </a:lnTo>
                  <a:lnTo>
                    <a:pt x="59118" y="163982"/>
                  </a:lnTo>
                  <a:lnTo>
                    <a:pt x="74371" y="165900"/>
                  </a:lnTo>
                  <a:lnTo>
                    <a:pt x="74371" y="148742"/>
                  </a:lnTo>
                  <a:close/>
                </a:path>
                <a:path w="429260" h="194945">
                  <a:moveTo>
                    <a:pt x="74371" y="127749"/>
                  </a:moveTo>
                  <a:lnTo>
                    <a:pt x="59118" y="125844"/>
                  </a:lnTo>
                  <a:lnTo>
                    <a:pt x="59118" y="143002"/>
                  </a:lnTo>
                  <a:lnTo>
                    <a:pt x="74371" y="143002"/>
                  </a:lnTo>
                  <a:lnTo>
                    <a:pt x="74371" y="127749"/>
                  </a:lnTo>
                  <a:close/>
                </a:path>
                <a:path w="429260" h="194945">
                  <a:moveTo>
                    <a:pt x="74371" y="106756"/>
                  </a:moveTo>
                  <a:lnTo>
                    <a:pt x="59118" y="106756"/>
                  </a:lnTo>
                  <a:lnTo>
                    <a:pt x="59118" y="122034"/>
                  </a:lnTo>
                  <a:lnTo>
                    <a:pt x="74371" y="123926"/>
                  </a:lnTo>
                  <a:lnTo>
                    <a:pt x="74371" y="106756"/>
                  </a:lnTo>
                  <a:close/>
                </a:path>
                <a:path w="429260" h="194945">
                  <a:moveTo>
                    <a:pt x="74371" y="85801"/>
                  </a:moveTo>
                  <a:lnTo>
                    <a:pt x="59118" y="83896"/>
                  </a:lnTo>
                  <a:lnTo>
                    <a:pt x="59118" y="101066"/>
                  </a:lnTo>
                  <a:lnTo>
                    <a:pt x="74371" y="101066"/>
                  </a:lnTo>
                  <a:lnTo>
                    <a:pt x="74371" y="85801"/>
                  </a:lnTo>
                  <a:close/>
                </a:path>
                <a:path w="429260" h="194945">
                  <a:moveTo>
                    <a:pt x="74371" y="64795"/>
                  </a:moveTo>
                  <a:lnTo>
                    <a:pt x="59118" y="64795"/>
                  </a:lnTo>
                  <a:lnTo>
                    <a:pt x="59118" y="80073"/>
                  </a:lnTo>
                  <a:lnTo>
                    <a:pt x="74371" y="81978"/>
                  </a:lnTo>
                  <a:lnTo>
                    <a:pt x="74371" y="64795"/>
                  </a:lnTo>
                  <a:close/>
                </a:path>
                <a:path w="429260" h="194945">
                  <a:moveTo>
                    <a:pt x="74371" y="43827"/>
                  </a:moveTo>
                  <a:lnTo>
                    <a:pt x="59118" y="41935"/>
                  </a:lnTo>
                  <a:lnTo>
                    <a:pt x="59118" y="59093"/>
                  </a:lnTo>
                  <a:lnTo>
                    <a:pt x="74371" y="59093"/>
                  </a:lnTo>
                  <a:lnTo>
                    <a:pt x="74371" y="43827"/>
                  </a:lnTo>
                  <a:close/>
                </a:path>
                <a:path w="429260" h="194945">
                  <a:moveTo>
                    <a:pt x="93433" y="171602"/>
                  </a:moveTo>
                  <a:lnTo>
                    <a:pt x="78181" y="169710"/>
                  </a:lnTo>
                  <a:lnTo>
                    <a:pt x="78181" y="186855"/>
                  </a:lnTo>
                  <a:lnTo>
                    <a:pt x="93433" y="186855"/>
                  </a:lnTo>
                  <a:lnTo>
                    <a:pt x="93433" y="171602"/>
                  </a:lnTo>
                  <a:close/>
                </a:path>
                <a:path w="429260" h="194945">
                  <a:moveTo>
                    <a:pt x="93433" y="150647"/>
                  </a:moveTo>
                  <a:lnTo>
                    <a:pt x="78181" y="148742"/>
                  </a:lnTo>
                  <a:lnTo>
                    <a:pt x="78181" y="165900"/>
                  </a:lnTo>
                  <a:lnTo>
                    <a:pt x="93433" y="165900"/>
                  </a:lnTo>
                  <a:lnTo>
                    <a:pt x="93433" y="150647"/>
                  </a:lnTo>
                  <a:close/>
                </a:path>
                <a:path w="429260" h="194945">
                  <a:moveTo>
                    <a:pt x="93433" y="129654"/>
                  </a:moveTo>
                  <a:lnTo>
                    <a:pt x="78181" y="127749"/>
                  </a:lnTo>
                  <a:lnTo>
                    <a:pt x="78181" y="144907"/>
                  </a:lnTo>
                  <a:lnTo>
                    <a:pt x="93433" y="144907"/>
                  </a:lnTo>
                  <a:lnTo>
                    <a:pt x="93433" y="129654"/>
                  </a:lnTo>
                  <a:close/>
                </a:path>
                <a:path w="429260" h="194945">
                  <a:moveTo>
                    <a:pt x="93433" y="108673"/>
                  </a:moveTo>
                  <a:lnTo>
                    <a:pt x="78181" y="106756"/>
                  </a:lnTo>
                  <a:lnTo>
                    <a:pt x="78181" y="123926"/>
                  </a:lnTo>
                  <a:lnTo>
                    <a:pt x="93433" y="123926"/>
                  </a:lnTo>
                  <a:lnTo>
                    <a:pt x="93433" y="108673"/>
                  </a:lnTo>
                  <a:close/>
                </a:path>
                <a:path w="429260" h="194945">
                  <a:moveTo>
                    <a:pt x="93433" y="87718"/>
                  </a:moveTo>
                  <a:lnTo>
                    <a:pt x="78181" y="85801"/>
                  </a:lnTo>
                  <a:lnTo>
                    <a:pt x="78181" y="102946"/>
                  </a:lnTo>
                  <a:lnTo>
                    <a:pt x="93433" y="102946"/>
                  </a:lnTo>
                  <a:lnTo>
                    <a:pt x="93433" y="87718"/>
                  </a:lnTo>
                  <a:close/>
                </a:path>
                <a:path w="429260" h="194945">
                  <a:moveTo>
                    <a:pt x="93433" y="66738"/>
                  </a:moveTo>
                  <a:lnTo>
                    <a:pt x="78181" y="64795"/>
                  </a:lnTo>
                  <a:lnTo>
                    <a:pt x="78181" y="81978"/>
                  </a:lnTo>
                  <a:lnTo>
                    <a:pt x="93433" y="83896"/>
                  </a:lnTo>
                  <a:lnTo>
                    <a:pt x="93433" y="66738"/>
                  </a:lnTo>
                  <a:close/>
                </a:path>
                <a:path w="429260" h="194945">
                  <a:moveTo>
                    <a:pt x="93433" y="45745"/>
                  </a:moveTo>
                  <a:lnTo>
                    <a:pt x="78181" y="43827"/>
                  </a:lnTo>
                  <a:lnTo>
                    <a:pt x="78181" y="60998"/>
                  </a:lnTo>
                  <a:lnTo>
                    <a:pt x="93433" y="60998"/>
                  </a:lnTo>
                  <a:lnTo>
                    <a:pt x="93433" y="45745"/>
                  </a:lnTo>
                  <a:close/>
                </a:path>
                <a:path w="429260" h="194945">
                  <a:moveTo>
                    <a:pt x="114401" y="171602"/>
                  </a:moveTo>
                  <a:lnTo>
                    <a:pt x="99148" y="171602"/>
                  </a:lnTo>
                  <a:lnTo>
                    <a:pt x="99148" y="186855"/>
                  </a:lnTo>
                  <a:lnTo>
                    <a:pt x="114401" y="188772"/>
                  </a:lnTo>
                  <a:lnTo>
                    <a:pt x="114401" y="171602"/>
                  </a:lnTo>
                  <a:close/>
                </a:path>
                <a:path w="429260" h="194945">
                  <a:moveTo>
                    <a:pt x="114401" y="152539"/>
                  </a:moveTo>
                  <a:lnTo>
                    <a:pt x="99148" y="150647"/>
                  </a:lnTo>
                  <a:lnTo>
                    <a:pt x="99148" y="165900"/>
                  </a:lnTo>
                  <a:lnTo>
                    <a:pt x="114401" y="167792"/>
                  </a:lnTo>
                  <a:lnTo>
                    <a:pt x="114401" y="152539"/>
                  </a:lnTo>
                  <a:close/>
                </a:path>
                <a:path w="429260" h="194945">
                  <a:moveTo>
                    <a:pt x="114401" y="131572"/>
                  </a:moveTo>
                  <a:lnTo>
                    <a:pt x="99148" y="129654"/>
                  </a:lnTo>
                  <a:lnTo>
                    <a:pt x="99148" y="144907"/>
                  </a:lnTo>
                  <a:lnTo>
                    <a:pt x="114401" y="146812"/>
                  </a:lnTo>
                  <a:lnTo>
                    <a:pt x="114401" y="131572"/>
                  </a:lnTo>
                  <a:close/>
                </a:path>
                <a:path w="429260" h="194945">
                  <a:moveTo>
                    <a:pt x="114401" y="110591"/>
                  </a:moveTo>
                  <a:lnTo>
                    <a:pt x="99148" y="108673"/>
                  </a:lnTo>
                  <a:lnTo>
                    <a:pt x="99148" y="125844"/>
                  </a:lnTo>
                  <a:lnTo>
                    <a:pt x="114401" y="125844"/>
                  </a:lnTo>
                  <a:lnTo>
                    <a:pt x="114401" y="110591"/>
                  </a:lnTo>
                  <a:close/>
                </a:path>
                <a:path w="429260" h="194945">
                  <a:moveTo>
                    <a:pt x="114401" y="89611"/>
                  </a:moveTo>
                  <a:lnTo>
                    <a:pt x="99148" y="87718"/>
                  </a:lnTo>
                  <a:lnTo>
                    <a:pt x="99148" y="102946"/>
                  </a:lnTo>
                  <a:lnTo>
                    <a:pt x="114401" y="104863"/>
                  </a:lnTo>
                  <a:lnTo>
                    <a:pt x="114401" y="89611"/>
                  </a:lnTo>
                  <a:close/>
                </a:path>
                <a:path w="429260" h="194945">
                  <a:moveTo>
                    <a:pt x="114401" y="68643"/>
                  </a:moveTo>
                  <a:lnTo>
                    <a:pt x="99148" y="66738"/>
                  </a:lnTo>
                  <a:lnTo>
                    <a:pt x="99148" y="83896"/>
                  </a:lnTo>
                  <a:lnTo>
                    <a:pt x="114401" y="83896"/>
                  </a:lnTo>
                  <a:lnTo>
                    <a:pt x="114401" y="68643"/>
                  </a:lnTo>
                  <a:close/>
                </a:path>
                <a:path w="429260" h="194945">
                  <a:moveTo>
                    <a:pt x="114401" y="47675"/>
                  </a:moveTo>
                  <a:lnTo>
                    <a:pt x="99148" y="45745"/>
                  </a:lnTo>
                  <a:lnTo>
                    <a:pt x="99148" y="60998"/>
                  </a:lnTo>
                  <a:lnTo>
                    <a:pt x="114401" y="62915"/>
                  </a:lnTo>
                  <a:lnTo>
                    <a:pt x="114401" y="47675"/>
                  </a:lnTo>
                  <a:close/>
                </a:path>
                <a:path w="429260" h="194945">
                  <a:moveTo>
                    <a:pt x="133464" y="173520"/>
                  </a:moveTo>
                  <a:lnTo>
                    <a:pt x="118237" y="173520"/>
                  </a:lnTo>
                  <a:lnTo>
                    <a:pt x="118237" y="188772"/>
                  </a:lnTo>
                  <a:lnTo>
                    <a:pt x="133464" y="190677"/>
                  </a:lnTo>
                  <a:lnTo>
                    <a:pt x="133464" y="173520"/>
                  </a:lnTo>
                  <a:close/>
                </a:path>
                <a:path w="429260" h="194945">
                  <a:moveTo>
                    <a:pt x="133464" y="152539"/>
                  </a:moveTo>
                  <a:lnTo>
                    <a:pt x="118237" y="152539"/>
                  </a:lnTo>
                  <a:lnTo>
                    <a:pt x="118237" y="167779"/>
                  </a:lnTo>
                  <a:lnTo>
                    <a:pt x="133464" y="167779"/>
                  </a:lnTo>
                  <a:lnTo>
                    <a:pt x="133464" y="152539"/>
                  </a:lnTo>
                  <a:close/>
                </a:path>
                <a:path w="429260" h="194945">
                  <a:moveTo>
                    <a:pt x="133464" y="131572"/>
                  </a:moveTo>
                  <a:lnTo>
                    <a:pt x="118237" y="131572"/>
                  </a:lnTo>
                  <a:lnTo>
                    <a:pt x="118237" y="146812"/>
                  </a:lnTo>
                  <a:lnTo>
                    <a:pt x="133464" y="148742"/>
                  </a:lnTo>
                  <a:lnTo>
                    <a:pt x="133464" y="131572"/>
                  </a:lnTo>
                  <a:close/>
                </a:path>
                <a:path w="429260" h="194945">
                  <a:moveTo>
                    <a:pt x="133464" y="110591"/>
                  </a:moveTo>
                  <a:lnTo>
                    <a:pt x="118237" y="110591"/>
                  </a:lnTo>
                  <a:lnTo>
                    <a:pt x="118237" y="125844"/>
                  </a:lnTo>
                  <a:lnTo>
                    <a:pt x="133464" y="127749"/>
                  </a:lnTo>
                  <a:lnTo>
                    <a:pt x="133464" y="110591"/>
                  </a:lnTo>
                  <a:close/>
                </a:path>
                <a:path w="429260" h="194945">
                  <a:moveTo>
                    <a:pt x="133464" y="89611"/>
                  </a:moveTo>
                  <a:lnTo>
                    <a:pt x="118237" y="89611"/>
                  </a:lnTo>
                  <a:lnTo>
                    <a:pt x="118237" y="104863"/>
                  </a:lnTo>
                  <a:lnTo>
                    <a:pt x="133464" y="106756"/>
                  </a:lnTo>
                  <a:lnTo>
                    <a:pt x="133464" y="89611"/>
                  </a:lnTo>
                  <a:close/>
                </a:path>
                <a:path w="429260" h="194945">
                  <a:moveTo>
                    <a:pt x="133464" y="70548"/>
                  </a:moveTo>
                  <a:lnTo>
                    <a:pt x="118237" y="68643"/>
                  </a:lnTo>
                  <a:lnTo>
                    <a:pt x="118237" y="83896"/>
                  </a:lnTo>
                  <a:lnTo>
                    <a:pt x="133464" y="85801"/>
                  </a:lnTo>
                  <a:lnTo>
                    <a:pt x="133464" y="70548"/>
                  </a:lnTo>
                  <a:close/>
                </a:path>
                <a:path w="429260" h="194945">
                  <a:moveTo>
                    <a:pt x="133464" y="49580"/>
                  </a:moveTo>
                  <a:lnTo>
                    <a:pt x="118237" y="47675"/>
                  </a:lnTo>
                  <a:lnTo>
                    <a:pt x="118237" y="62915"/>
                  </a:lnTo>
                  <a:lnTo>
                    <a:pt x="133464" y="64795"/>
                  </a:lnTo>
                  <a:lnTo>
                    <a:pt x="133464" y="49580"/>
                  </a:lnTo>
                  <a:close/>
                </a:path>
                <a:path w="429260" h="194945">
                  <a:moveTo>
                    <a:pt x="152539" y="175425"/>
                  </a:moveTo>
                  <a:lnTo>
                    <a:pt x="137261" y="173520"/>
                  </a:lnTo>
                  <a:lnTo>
                    <a:pt x="137261" y="190677"/>
                  </a:lnTo>
                  <a:lnTo>
                    <a:pt x="152539" y="190677"/>
                  </a:lnTo>
                  <a:lnTo>
                    <a:pt x="152539" y="175425"/>
                  </a:lnTo>
                  <a:close/>
                </a:path>
                <a:path w="429260" h="194945">
                  <a:moveTo>
                    <a:pt x="152539" y="154457"/>
                  </a:moveTo>
                  <a:lnTo>
                    <a:pt x="137261" y="152539"/>
                  </a:lnTo>
                  <a:lnTo>
                    <a:pt x="137261" y="169710"/>
                  </a:lnTo>
                  <a:lnTo>
                    <a:pt x="152539" y="169710"/>
                  </a:lnTo>
                  <a:lnTo>
                    <a:pt x="152539" y="154457"/>
                  </a:lnTo>
                  <a:close/>
                </a:path>
                <a:path w="429260" h="194945">
                  <a:moveTo>
                    <a:pt x="152539" y="133477"/>
                  </a:moveTo>
                  <a:lnTo>
                    <a:pt x="137261" y="133477"/>
                  </a:lnTo>
                  <a:lnTo>
                    <a:pt x="137261" y="148729"/>
                  </a:lnTo>
                  <a:lnTo>
                    <a:pt x="152539" y="148729"/>
                  </a:lnTo>
                  <a:lnTo>
                    <a:pt x="152539" y="133477"/>
                  </a:lnTo>
                  <a:close/>
                </a:path>
                <a:path w="429260" h="194945">
                  <a:moveTo>
                    <a:pt x="152539" y="112509"/>
                  </a:moveTo>
                  <a:lnTo>
                    <a:pt x="137261" y="110591"/>
                  </a:lnTo>
                  <a:lnTo>
                    <a:pt x="137261" y="127749"/>
                  </a:lnTo>
                  <a:lnTo>
                    <a:pt x="152539" y="127749"/>
                  </a:lnTo>
                  <a:lnTo>
                    <a:pt x="152539" y="112509"/>
                  </a:lnTo>
                  <a:close/>
                </a:path>
                <a:path w="429260" h="194945">
                  <a:moveTo>
                    <a:pt x="152539" y="91503"/>
                  </a:moveTo>
                  <a:lnTo>
                    <a:pt x="137261" y="91503"/>
                  </a:lnTo>
                  <a:lnTo>
                    <a:pt x="137261" y="106756"/>
                  </a:lnTo>
                  <a:lnTo>
                    <a:pt x="152539" y="108673"/>
                  </a:lnTo>
                  <a:lnTo>
                    <a:pt x="152539" y="91503"/>
                  </a:lnTo>
                  <a:close/>
                </a:path>
                <a:path w="429260" h="194945">
                  <a:moveTo>
                    <a:pt x="152539" y="70548"/>
                  </a:moveTo>
                  <a:lnTo>
                    <a:pt x="137261" y="70548"/>
                  </a:lnTo>
                  <a:lnTo>
                    <a:pt x="137261" y="85801"/>
                  </a:lnTo>
                  <a:lnTo>
                    <a:pt x="152539" y="87718"/>
                  </a:lnTo>
                  <a:lnTo>
                    <a:pt x="152539" y="70548"/>
                  </a:lnTo>
                  <a:close/>
                </a:path>
                <a:path w="429260" h="194945">
                  <a:moveTo>
                    <a:pt x="152539" y="51460"/>
                  </a:moveTo>
                  <a:lnTo>
                    <a:pt x="137261" y="49580"/>
                  </a:lnTo>
                  <a:lnTo>
                    <a:pt x="137261" y="64795"/>
                  </a:lnTo>
                  <a:lnTo>
                    <a:pt x="152539" y="66738"/>
                  </a:lnTo>
                  <a:lnTo>
                    <a:pt x="152539" y="51460"/>
                  </a:lnTo>
                  <a:close/>
                </a:path>
                <a:path w="429260" h="194945">
                  <a:moveTo>
                    <a:pt x="173545" y="177317"/>
                  </a:moveTo>
                  <a:lnTo>
                    <a:pt x="158267" y="175425"/>
                  </a:lnTo>
                  <a:lnTo>
                    <a:pt x="158267" y="190677"/>
                  </a:lnTo>
                  <a:lnTo>
                    <a:pt x="173545" y="192595"/>
                  </a:lnTo>
                  <a:lnTo>
                    <a:pt x="173545" y="177317"/>
                  </a:lnTo>
                  <a:close/>
                </a:path>
                <a:path w="429260" h="194945">
                  <a:moveTo>
                    <a:pt x="173545" y="154457"/>
                  </a:moveTo>
                  <a:lnTo>
                    <a:pt x="158267" y="154457"/>
                  </a:lnTo>
                  <a:lnTo>
                    <a:pt x="158267" y="169710"/>
                  </a:lnTo>
                  <a:lnTo>
                    <a:pt x="173545" y="171602"/>
                  </a:lnTo>
                  <a:lnTo>
                    <a:pt x="173545" y="154457"/>
                  </a:lnTo>
                  <a:close/>
                </a:path>
                <a:path w="429260" h="194945">
                  <a:moveTo>
                    <a:pt x="173545" y="135369"/>
                  </a:moveTo>
                  <a:lnTo>
                    <a:pt x="158267" y="133477"/>
                  </a:lnTo>
                  <a:lnTo>
                    <a:pt x="158267" y="150647"/>
                  </a:lnTo>
                  <a:lnTo>
                    <a:pt x="173545" y="150647"/>
                  </a:lnTo>
                  <a:lnTo>
                    <a:pt x="173545" y="135369"/>
                  </a:lnTo>
                  <a:close/>
                </a:path>
                <a:path w="429260" h="194945">
                  <a:moveTo>
                    <a:pt x="173545" y="114388"/>
                  </a:moveTo>
                  <a:lnTo>
                    <a:pt x="158267" y="112509"/>
                  </a:lnTo>
                  <a:lnTo>
                    <a:pt x="158267" y="127749"/>
                  </a:lnTo>
                  <a:lnTo>
                    <a:pt x="173545" y="129654"/>
                  </a:lnTo>
                  <a:lnTo>
                    <a:pt x="173545" y="114388"/>
                  </a:lnTo>
                  <a:close/>
                </a:path>
                <a:path w="429260" h="194945">
                  <a:moveTo>
                    <a:pt x="173545" y="93421"/>
                  </a:moveTo>
                  <a:lnTo>
                    <a:pt x="158267" y="93421"/>
                  </a:lnTo>
                  <a:lnTo>
                    <a:pt x="158267" y="108673"/>
                  </a:lnTo>
                  <a:lnTo>
                    <a:pt x="173545" y="108673"/>
                  </a:lnTo>
                  <a:lnTo>
                    <a:pt x="173545" y="93421"/>
                  </a:lnTo>
                  <a:close/>
                </a:path>
                <a:path w="429260" h="194945">
                  <a:moveTo>
                    <a:pt x="173545" y="72440"/>
                  </a:moveTo>
                  <a:lnTo>
                    <a:pt x="158267" y="70548"/>
                  </a:lnTo>
                  <a:lnTo>
                    <a:pt x="158267" y="87718"/>
                  </a:lnTo>
                  <a:lnTo>
                    <a:pt x="173545" y="87718"/>
                  </a:lnTo>
                  <a:lnTo>
                    <a:pt x="173545" y="72440"/>
                  </a:lnTo>
                  <a:close/>
                </a:path>
                <a:path w="429260" h="194945">
                  <a:moveTo>
                    <a:pt x="173545" y="51460"/>
                  </a:moveTo>
                  <a:lnTo>
                    <a:pt x="158267" y="51460"/>
                  </a:lnTo>
                  <a:lnTo>
                    <a:pt x="158267" y="66738"/>
                  </a:lnTo>
                  <a:lnTo>
                    <a:pt x="173545" y="68643"/>
                  </a:lnTo>
                  <a:lnTo>
                    <a:pt x="173545" y="51460"/>
                  </a:lnTo>
                  <a:close/>
                </a:path>
                <a:path w="429260" h="194945">
                  <a:moveTo>
                    <a:pt x="190677" y="177317"/>
                  </a:moveTo>
                  <a:lnTo>
                    <a:pt x="177355" y="177317"/>
                  </a:lnTo>
                  <a:lnTo>
                    <a:pt x="177355" y="192595"/>
                  </a:lnTo>
                  <a:lnTo>
                    <a:pt x="190677" y="194487"/>
                  </a:lnTo>
                  <a:lnTo>
                    <a:pt x="190677" y="177317"/>
                  </a:lnTo>
                  <a:close/>
                </a:path>
                <a:path w="429260" h="194945">
                  <a:moveTo>
                    <a:pt x="190677" y="156337"/>
                  </a:moveTo>
                  <a:lnTo>
                    <a:pt x="177342" y="156337"/>
                  </a:lnTo>
                  <a:lnTo>
                    <a:pt x="177342" y="171602"/>
                  </a:lnTo>
                  <a:lnTo>
                    <a:pt x="190677" y="171602"/>
                  </a:lnTo>
                  <a:lnTo>
                    <a:pt x="190677" y="156337"/>
                  </a:lnTo>
                  <a:close/>
                </a:path>
                <a:path w="429260" h="194945">
                  <a:moveTo>
                    <a:pt x="190677" y="137261"/>
                  </a:moveTo>
                  <a:lnTo>
                    <a:pt x="177355" y="135369"/>
                  </a:lnTo>
                  <a:lnTo>
                    <a:pt x="177355" y="150647"/>
                  </a:lnTo>
                  <a:lnTo>
                    <a:pt x="190677" y="152539"/>
                  </a:lnTo>
                  <a:lnTo>
                    <a:pt x="190677" y="137261"/>
                  </a:lnTo>
                  <a:close/>
                </a:path>
                <a:path w="429260" h="194945">
                  <a:moveTo>
                    <a:pt x="190677" y="116319"/>
                  </a:moveTo>
                  <a:lnTo>
                    <a:pt x="177355" y="114388"/>
                  </a:lnTo>
                  <a:lnTo>
                    <a:pt x="177355" y="129654"/>
                  </a:lnTo>
                  <a:lnTo>
                    <a:pt x="190677" y="131572"/>
                  </a:lnTo>
                  <a:lnTo>
                    <a:pt x="190677" y="116319"/>
                  </a:lnTo>
                  <a:close/>
                </a:path>
                <a:path w="429260" h="194945">
                  <a:moveTo>
                    <a:pt x="190677" y="95338"/>
                  </a:moveTo>
                  <a:lnTo>
                    <a:pt x="177355" y="93421"/>
                  </a:lnTo>
                  <a:lnTo>
                    <a:pt x="177355" y="110591"/>
                  </a:lnTo>
                  <a:lnTo>
                    <a:pt x="190677" y="110591"/>
                  </a:lnTo>
                  <a:lnTo>
                    <a:pt x="190677" y="95338"/>
                  </a:lnTo>
                  <a:close/>
                </a:path>
                <a:path w="429260" h="194945">
                  <a:moveTo>
                    <a:pt x="190677" y="74333"/>
                  </a:moveTo>
                  <a:lnTo>
                    <a:pt x="177355" y="72440"/>
                  </a:lnTo>
                  <a:lnTo>
                    <a:pt x="177355" y="89611"/>
                  </a:lnTo>
                  <a:lnTo>
                    <a:pt x="190677" y="89611"/>
                  </a:lnTo>
                  <a:lnTo>
                    <a:pt x="190677" y="74333"/>
                  </a:lnTo>
                  <a:close/>
                </a:path>
                <a:path w="429260" h="194945">
                  <a:moveTo>
                    <a:pt x="190677" y="53390"/>
                  </a:moveTo>
                  <a:lnTo>
                    <a:pt x="177355" y="53390"/>
                  </a:lnTo>
                  <a:lnTo>
                    <a:pt x="177355" y="68643"/>
                  </a:lnTo>
                  <a:lnTo>
                    <a:pt x="190677" y="70548"/>
                  </a:lnTo>
                  <a:lnTo>
                    <a:pt x="190677" y="53390"/>
                  </a:lnTo>
                  <a:close/>
                </a:path>
                <a:path w="429260" h="194945">
                  <a:moveTo>
                    <a:pt x="429044" y="7594"/>
                  </a:moveTo>
                  <a:lnTo>
                    <a:pt x="427189" y="7594"/>
                  </a:lnTo>
                  <a:lnTo>
                    <a:pt x="427189" y="5715"/>
                  </a:lnTo>
                  <a:lnTo>
                    <a:pt x="425246" y="3797"/>
                  </a:lnTo>
                  <a:lnTo>
                    <a:pt x="425246" y="1879"/>
                  </a:lnTo>
                  <a:lnTo>
                    <a:pt x="423354" y="1879"/>
                  </a:lnTo>
                  <a:lnTo>
                    <a:pt x="421411" y="0"/>
                  </a:lnTo>
                  <a:lnTo>
                    <a:pt x="413766" y="0"/>
                  </a:lnTo>
                  <a:lnTo>
                    <a:pt x="413766" y="1879"/>
                  </a:lnTo>
                  <a:lnTo>
                    <a:pt x="409981" y="1879"/>
                  </a:lnTo>
                  <a:lnTo>
                    <a:pt x="409981" y="5715"/>
                  </a:lnTo>
                  <a:lnTo>
                    <a:pt x="408076" y="5715"/>
                  </a:lnTo>
                  <a:lnTo>
                    <a:pt x="408076" y="11417"/>
                  </a:lnTo>
                  <a:lnTo>
                    <a:pt x="409981" y="13322"/>
                  </a:lnTo>
                  <a:lnTo>
                    <a:pt x="409981" y="15240"/>
                  </a:lnTo>
                  <a:lnTo>
                    <a:pt x="411911" y="15240"/>
                  </a:lnTo>
                  <a:lnTo>
                    <a:pt x="411911" y="17157"/>
                  </a:lnTo>
                  <a:lnTo>
                    <a:pt x="415721" y="17157"/>
                  </a:lnTo>
                  <a:lnTo>
                    <a:pt x="417601" y="19062"/>
                  </a:lnTo>
                  <a:lnTo>
                    <a:pt x="421411" y="19062"/>
                  </a:lnTo>
                  <a:lnTo>
                    <a:pt x="421411" y="20967"/>
                  </a:lnTo>
                  <a:lnTo>
                    <a:pt x="423354" y="20967"/>
                  </a:lnTo>
                  <a:lnTo>
                    <a:pt x="423354" y="26657"/>
                  </a:lnTo>
                  <a:lnTo>
                    <a:pt x="415721" y="26657"/>
                  </a:lnTo>
                  <a:lnTo>
                    <a:pt x="413766" y="24777"/>
                  </a:lnTo>
                  <a:lnTo>
                    <a:pt x="413766" y="20967"/>
                  </a:lnTo>
                  <a:lnTo>
                    <a:pt x="408076" y="20967"/>
                  </a:lnTo>
                  <a:lnTo>
                    <a:pt x="408076" y="24777"/>
                  </a:lnTo>
                  <a:lnTo>
                    <a:pt x="409981" y="26657"/>
                  </a:lnTo>
                  <a:lnTo>
                    <a:pt x="409981" y="28587"/>
                  </a:lnTo>
                  <a:lnTo>
                    <a:pt x="411911" y="28587"/>
                  </a:lnTo>
                  <a:lnTo>
                    <a:pt x="413766" y="30492"/>
                  </a:lnTo>
                  <a:lnTo>
                    <a:pt x="417601" y="32385"/>
                  </a:lnTo>
                  <a:lnTo>
                    <a:pt x="423354" y="32385"/>
                  </a:lnTo>
                  <a:lnTo>
                    <a:pt x="423354" y="30492"/>
                  </a:lnTo>
                  <a:lnTo>
                    <a:pt x="427189" y="30492"/>
                  </a:lnTo>
                  <a:lnTo>
                    <a:pt x="427189" y="28587"/>
                  </a:lnTo>
                  <a:lnTo>
                    <a:pt x="429044" y="28587"/>
                  </a:lnTo>
                  <a:lnTo>
                    <a:pt x="429044" y="26657"/>
                  </a:lnTo>
                  <a:lnTo>
                    <a:pt x="429044" y="17157"/>
                  </a:lnTo>
                  <a:lnTo>
                    <a:pt x="427189" y="17157"/>
                  </a:lnTo>
                  <a:lnTo>
                    <a:pt x="425246" y="15240"/>
                  </a:lnTo>
                  <a:lnTo>
                    <a:pt x="423354" y="15240"/>
                  </a:lnTo>
                  <a:lnTo>
                    <a:pt x="415721" y="13322"/>
                  </a:lnTo>
                  <a:lnTo>
                    <a:pt x="415721" y="11417"/>
                  </a:lnTo>
                  <a:lnTo>
                    <a:pt x="413766" y="11417"/>
                  </a:lnTo>
                  <a:lnTo>
                    <a:pt x="413766" y="7594"/>
                  </a:lnTo>
                  <a:lnTo>
                    <a:pt x="415721" y="5715"/>
                  </a:lnTo>
                  <a:lnTo>
                    <a:pt x="419519" y="5715"/>
                  </a:lnTo>
                  <a:lnTo>
                    <a:pt x="421411" y="7594"/>
                  </a:lnTo>
                  <a:lnTo>
                    <a:pt x="423354" y="7594"/>
                  </a:lnTo>
                  <a:lnTo>
                    <a:pt x="423354" y="11417"/>
                  </a:lnTo>
                  <a:lnTo>
                    <a:pt x="429044" y="11417"/>
                  </a:lnTo>
                  <a:lnTo>
                    <a:pt x="429044" y="75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995699" y="4715941"/>
              <a:ext cx="354965" cy="61594"/>
            </a:xfrm>
            <a:custGeom>
              <a:avLst/>
              <a:gdLst/>
              <a:ahLst/>
              <a:cxnLst/>
              <a:rect l="l" t="t" r="r" b="b"/>
              <a:pathLst>
                <a:path w="354964" h="61595">
                  <a:moveTo>
                    <a:pt x="20967" y="7594"/>
                  </a:moveTo>
                  <a:lnTo>
                    <a:pt x="19113" y="7594"/>
                  </a:lnTo>
                  <a:lnTo>
                    <a:pt x="19113" y="5715"/>
                  </a:lnTo>
                  <a:lnTo>
                    <a:pt x="17170" y="3797"/>
                  </a:lnTo>
                  <a:lnTo>
                    <a:pt x="17170" y="1879"/>
                  </a:lnTo>
                  <a:lnTo>
                    <a:pt x="15278" y="1879"/>
                  </a:lnTo>
                  <a:lnTo>
                    <a:pt x="13335" y="0"/>
                  </a:lnTo>
                  <a:lnTo>
                    <a:pt x="5689" y="0"/>
                  </a:lnTo>
                  <a:lnTo>
                    <a:pt x="5689" y="1879"/>
                  </a:lnTo>
                  <a:lnTo>
                    <a:pt x="1905" y="1879"/>
                  </a:lnTo>
                  <a:lnTo>
                    <a:pt x="1905" y="5715"/>
                  </a:lnTo>
                  <a:lnTo>
                    <a:pt x="0" y="5715"/>
                  </a:lnTo>
                  <a:lnTo>
                    <a:pt x="0" y="11417"/>
                  </a:lnTo>
                  <a:lnTo>
                    <a:pt x="1905" y="13322"/>
                  </a:lnTo>
                  <a:lnTo>
                    <a:pt x="1905" y="15240"/>
                  </a:lnTo>
                  <a:lnTo>
                    <a:pt x="3835" y="15240"/>
                  </a:lnTo>
                  <a:lnTo>
                    <a:pt x="3835" y="17157"/>
                  </a:lnTo>
                  <a:lnTo>
                    <a:pt x="7645" y="17157"/>
                  </a:lnTo>
                  <a:lnTo>
                    <a:pt x="9525" y="19062"/>
                  </a:lnTo>
                  <a:lnTo>
                    <a:pt x="13335" y="19062"/>
                  </a:lnTo>
                  <a:lnTo>
                    <a:pt x="13335" y="20967"/>
                  </a:lnTo>
                  <a:lnTo>
                    <a:pt x="15278" y="20967"/>
                  </a:lnTo>
                  <a:lnTo>
                    <a:pt x="15278" y="26657"/>
                  </a:lnTo>
                  <a:lnTo>
                    <a:pt x="7645" y="26657"/>
                  </a:lnTo>
                  <a:lnTo>
                    <a:pt x="5689" y="24777"/>
                  </a:lnTo>
                  <a:lnTo>
                    <a:pt x="5689" y="20967"/>
                  </a:lnTo>
                  <a:lnTo>
                    <a:pt x="0" y="20967"/>
                  </a:lnTo>
                  <a:lnTo>
                    <a:pt x="0" y="24777"/>
                  </a:lnTo>
                  <a:lnTo>
                    <a:pt x="1905" y="26657"/>
                  </a:lnTo>
                  <a:lnTo>
                    <a:pt x="1905" y="28587"/>
                  </a:lnTo>
                  <a:lnTo>
                    <a:pt x="3835" y="28587"/>
                  </a:lnTo>
                  <a:lnTo>
                    <a:pt x="5689" y="30492"/>
                  </a:lnTo>
                  <a:lnTo>
                    <a:pt x="9525" y="32385"/>
                  </a:lnTo>
                  <a:lnTo>
                    <a:pt x="15278" y="32385"/>
                  </a:lnTo>
                  <a:lnTo>
                    <a:pt x="15278" y="30492"/>
                  </a:lnTo>
                  <a:lnTo>
                    <a:pt x="19113" y="30492"/>
                  </a:lnTo>
                  <a:lnTo>
                    <a:pt x="19113" y="28587"/>
                  </a:lnTo>
                  <a:lnTo>
                    <a:pt x="20967" y="28587"/>
                  </a:lnTo>
                  <a:lnTo>
                    <a:pt x="20967" y="26657"/>
                  </a:lnTo>
                  <a:lnTo>
                    <a:pt x="20967" y="17157"/>
                  </a:lnTo>
                  <a:lnTo>
                    <a:pt x="19113" y="17157"/>
                  </a:lnTo>
                  <a:lnTo>
                    <a:pt x="17170" y="15240"/>
                  </a:lnTo>
                  <a:lnTo>
                    <a:pt x="15278" y="15240"/>
                  </a:lnTo>
                  <a:lnTo>
                    <a:pt x="7645" y="13322"/>
                  </a:lnTo>
                  <a:lnTo>
                    <a:pt x="7645" y="11417"/>
                  </a:lnTo>
                  <a:lnTo>
                    <a:pt x="5689" y="11417"/>
                  </a:lnTo>
                  <a:lnTo>
                    <a:pt x="5689" y="7594"/>
                  </a:lnTo>
                  <a:lnTo>
                    <a:pt x="7645" y="5715"/>
                  </a:lnTo>
                  <a:lnTo>
                    <a:pt x="11442" y="5715"/>
                  </a:lnTo>
                  <a:lnTo>
                    <a:pt x="13335" y="7594"/>
                  </a:lnTo>
                  <a:lnTo>
                    <a:pt x="15278" y="7594"/>
                  </a:lnTo>
                  <a:lnTo>
                    <a:pt x="15278" y="11417"/>
                  </a:lnTo>
                  <a:lnTo>
                    <a:pt x="20967" y="11417"/>
                  </a:lnTo>
                  <a:lnTo>
                    <a:pt x="20967" y="7594"/>
                  </a:lnTo>
                  <a:close/>
                </a:path>
                <a:path w="354964" h="61595">
                  <a:moveTo>
                    <a:pt x="41948" y="15240"/>
                  </a:moveTo>
                  <a:lnTo>
                    <a:pt x="40030" y="15240"/>
                  </a:lnTo>
                  <a:lnTo>
                    <a:pt x="40030" y="13322"/>
                  </a:lnTo>
                  <a:lnTo>
                    <a:pt x="38150" y="13322"/>
                  </a:lnTo>
                  <a:lnTo>
                    <a:pt x="38150" y="19062"/>
                  </a:lnTo>
                  <a:lnTo>
                    <a:pt x="38150" y="20967"/>
                  </a:lnTo>
                  <a:lnTo>
                    <a:pt x="34328" y="20967"/>
                  </a:lnTo>
                  <a:lnTo>
                    <a:pt x="28613" y="19062"/>
                  </a:lnTo>
                  <a:lnTo>
                    <a:pt x="28613" y="17157"/>
                  </a:lnTo>
                  <a:lnTo>
                    <a:pt x="30518" y="17157"/>
                  </a:lnTo>
                  <a:lnTo>
                    <a:pt x="30518" y="15240"/>
                  </a:lnTo>
                  <a:lnTo>
                    <a:pt x="34328" y="15240"/>
                  </a:lnTo>
                  <a:lnTo>
                    <a:pt x="36258" y="15240"/>
                  </a:lnTo>
                  <a:lnTo>
                    <a:pt x="36258" y="19062"/>
                  </a:lnTo>
                  <a:lnTo>
                    <a:pt x="38150" y="19062"/>
                  </a:lnTo>
                  <a:lnTo>
                    <a:pt x="38150" y="13322"/>
                  </a:lnTo>
                  <a:lnTo>
                    <a:pt x="38150" y="11417"/>
                  </a:lnTo>
                  <a:lnTo>
                    <a:pt x="34328" y="11417"/>
                  </a:lnTo>
                  <a:lnTo>
                    <a:pt x="28613" y="11417"/>
                  </a:lnTo>
                  <a:lnTo>
                    <a:pt x="24777" y="15240"/>
                  </a:lnTo>
                  <a:lnTo>
                    <a:pt x="24777" y="28587"/>
                  </a:lnTo>
                  <a:lnTo>
                    <a:pt x="26695" y="28587"/>
                  </a:lnTo>
                  <a:lnTo>
                    <a:pt x="26695" y="30492"/>
                  </a:lnTo>
                  <a:lnTo>
                    <a:pt x="28613" y="30492"/>
                  </a:lnTo>
                  <a:lnTo>
                    <a:pt x="28613" y="32385"/>
                  </a:lnTo>
                  <a:lnTo>
                    <a:pt x="30518" y="32385"/>
                  </a:lnTo>
                  <a:lnTo>
                    <a:pt x="32448" y="34302"/>
                  </a:lnTo>
                  <a:lnTo>
                    <a:pt x="34328" y="34302"/>
                  </a:lnTo>
                  <a:lnTo>
                    <a:pt x="38150" y="34302"/>
                  </a:lnTo>
                  <a:lnTo>
                    <a:pt x="38150" y="32385"/>
                  </a:lnTo>
                  <a:lnTo>
                    <a:pt x="40030" y="32385"/>
                  </a:lnTo>
                  <a:lnTo>
                    <a:pt x="40030" y="30492"/>
                  </a:lnTo>
                  <a:lnTo>
                    <a:pt x="41948" y="30492"/>
                  </a:lnTo>
                  <a:lnTo>
                    <a:pt x="41948" y="28587"/>
                  </a:lnTo>
                  <a:lnTo>
                    <a:pt x="38150" y="26657"/>
                  </a:lnTo>
                  <a:lnTo>
                    <a:pt x="36258" y="28587"/>
                  </a:lnTo>
                  <a:lnTo>
                    <a:pt x="34328" y="28587"/>
                  </a:lnTo>
                  <a:lnTo>
                    <a:pt x="30518" y="28587"/>
                  </a:lnTo>
                  <a:lnTo>
                    <a:pt x="28613" y="26657"/>
                  </a:lnTo>
                  <a:lnTo>
                    <a:pt x="28613" y="22847"/>
                  </a:lnTo>
                  <a:lnTo>
                    <a:pt x="34328" y="22847"/>
                  </a:lnTo>
                  <a:lnTo>
                    <a:pt x="41948" y="24777"/>
                  </a:lnTo>
                  <a:lnTo>
                    <a:pt x="41948" y="15240"/>
                  </a:lnTo>
                  <a:close/>
                </a:path>
                <a:path w="354964" h="61595">
                  <a:moveTo>
                    <a:pt x="64820" y="19062"/>
                  </a:moveTo>
                  <a:lnTo>
                    <a:pt x="62953" y="19062"/>
                  </a:lnTo>
                  <a:lnTo>
                    <a:pt x="62953" y="17157"/>
                  </a:lnTo>
                  <a:lnTo>
                    <a:pt x="62953" y="15240"/>
                  </a:lnTo>
                  <a:lnTo>
                    <a:pt x="61036" y="15240"/>
                  </a:lnTo>
                  <a:lnTo>
                    <a:pt x="59131" y="13322"/>
                  </a:lnTo>
                  <a:lnTo>
                    <a:pt x="53365" y="13322"/>
                  </a:lnTo>
                  <a:lnTo>
                    <a:pt x="53365" y="15240"/>
                  </a:lnTo>
                  <a:lnTo>
                    <a:pt x="51485" y="15240"/>
                  </a:lnTo>
                  <a:lnTo>
                    <a:pt x="51485" y="13322"/>
                  </a:lnTo>
                  <a:lnTo>
                    <a:pt x="45796" y="13322"/>
                  </a:lnTo>
                  <a:lnTo>
                    <a:pt x="45796" y="34302"/>
                  </a:lnTo>
                  <a:lnTo>
                    <a:pt x="51485" y="34302"/>
                  </a:lnTo>
                  <a:lnTo>
                    <a:pt x="51485" y="19062"/>
                  </a:lnTo>
                  <a:lnTo>
                    <a:pt x="53365" y="19062"/>
                  </a:lnTo>
                  <a:lnTo>
                    <a:pt x="53365" y="17157"/>
                  </a:lnTo>
                  <a:lnTo>
                    <a:pt x="57200" y="17157"/>
                  </a:lnTo>
                  <a:lnTo>
                    <a:pt x="57200" y="19062"/>
                  </a:lnTo>
                  <a:lnTo>
                    <a:pt x="59131" y="20967"/>
                  </a:lnTo>
                  <a:lnTo>
                    <a:pt x="59131" y="36220"/>
                  </a:lnTo>
                  <a:lnTo>
                    <a:pt x="64820" y="36220"/>
                  </a:lnTo>
                  <a:lnTo>
                    <a:pt x="64820" y="19062"/>
                  </a:lnTo>
                  <a:close/>
                </a:path>
                <a:path w="354964" h="61595">
                  <a:moveTo>
                    <a:pt x="78168" y="15240"/>
                  </a:moveTo>
                  <a:lnTo>
                    <a:pt x="74371" y="15240"/>
                  </a:lnTo>
                  <a:lnTo>
                    <a:pt x="74371" y="9525"/>
                  </a:lnTo>
                  <a:lnTo>
                    <a:pt x="70599" y="9525"/>
                  </a:lnTo>
                  <a:lnTo>
                    <a:pt x="70599" y="15240"/>
                  </a:lnTo>
                  <a:lnTo>
                    <a:pt x="66763" y="15240"/>
                  </a:lnTo>
                  <a:lnTo>
                    <a:pt x="66763" y="19062"/>
                  </a:lnTo>
                  <a:lnTo>
                    <a:pt x="70599" y="19062"/>
                  </a:lnTo>
                  <a:lnTo>
                    <a:pt x="70599" y="36220"/>
                  </a:lnTo>
                  <a:lnTo>
                    <a:pt x="74371" y="36220"/>
                  </a:lnTo>
                  <a:lnTo>
                    <a:pt x="74371" y="38138"/>
                  </a:lnTo>
                  <a:lnTo>
                    <a:pt x="78168" y="38138"/>
                  </a:lnTo>
                  <a:lnTo>
                    <a:pt x="78168" y="32385"/>
                  </a:lnTo>
                  <a:lnTo>
                    <a:pt x="74371" y="32385"/>
                  </a:lnTo>
                  <a:lnTo>
                    <a:pt x="74371" y="19062"/>
                  </a:lnTo>
                  <a:lnTo>
                    <a:pt x="78168" y="19062"/>
                  </a:lnTo>
                  <a:lnTo>
                    <a:pt x="78168" y="15240"/>
                  </a:lnTo>
                  <a:close/>
                </a:path>
                <a:path w="354964" h="61595">
                  <a:moveTo>
                    <a:pt x="91528" y="15240"/>
                  </a:moveTo>
                  <a:lnTo>
                    <a:pt x="87757" y="15240"/>
                  </a:lnTo>
                  <a:lnTo>
                    <a:pt x="87757" y="17157"/>
                  </a:lnTo>
                  <a:lnTo>
                    <a:pt x="85813" y="17157"/>
                  </a:lnTo>
                  <a:lnTo>
                    <a:pt x="85813" y="15240"/>
                  </a:lnTo>
                  <a:lnTo>
                    <a:pt x="81978" y="15240"/>
                  </a:lnTo>
                  <a:lnTo>
                    <a:pt x="81978" y="38138"/>
                  </a:lnTo>
                  <a:lnTo>
                    <a:pt x="85813" y="38138"/>
                  </a:lnTo>
                  <a:lnTo>
                    <a:pt x="85813" y="22847"/>
                  </a:lnTo>
                  <a:lnTo>
                    <a:pt x="87757" y="22847"/>
                  </a:lnTo>
                  <a:lnTo>
                    <a:pt x="89623" y="20967"/>
                  </a:lnTo>
                  <a:lnTo>
                    <a:pt x="91528" y="20967"/>
                  </a:lnTo>
                  <a:lnTo>
                    <a:pt x="91528" y="19062"/>
                  </a:lnTo>
                  <a:lnTo>
                    <a:pt x="91528" y="15240"/>
                  </a:lnTo>
                  <a:close/>
                </a:path>
                <a:path w="354964" h="61595">
                  <a:moveTo>
                    <a:pt x="114427" y="28587"/>
                  </a:moveTo>
                  <a:lnTo>
                    <a:pt x="112522" y="26657"/>
                  </a:lnTo>
                  <a:lnTo>
                    <a:pt x="112522" y="20967"/>
                  </a:lnTo>
                  <a:lnTo>
                    <a:pt x="110629" y="20967"/>
                  </a:lnTo>
                  <a:lnTo>
                    <a:pt x="110629" y="19062"/>
                  </a:lnTo>
                  <a:lnTo>
                    <a:pt x="108686" y="19062"/>
                  </a:lnTo>
                  <a:lnTo>
                    <a:pt x="108686" y="24777"/>
                  </a:lnTo>
                  <a:lnTo>
                    <a:pt x="108686" y="32385"/>
                  </a:lnTo>
                  <a:lnTo>
                    <a:pt x="106807" y="34302"/>
                  </a:lnTo>
                  <a:lnTo>
                    <a:pt x="104876" y="34302"/>
                  </a:lnTo>
                  <a:lnTo>
                    <a:pt x="101092" y="34302"/>
                  </a:lnTo>
                  <a:lnTo>
                    <a:pt x="101092" y="32385"/>
                  </a:lnTo>
                  <a:lnTo>
                    <a:pt x="99174" y="32385"/>
                  </a:lnTo>
                  <a:lnTo>
                    <a:pt x="99174" y="24777"/>
                  </a:lnTo>
                  <a:lnTo>
                    <a:pt x="101092" y="22847"/>
                  </a:lnTo>
                  <a:lnTo>
                    <a:pt x="102997" y="20967"/>
                  </a:lnTo>
                  <a:lnTo>
                    <a:pt x="102997" y="22847"/>
                  </a:lnTo>
                  <a:lnTo>
                    <a:pt x="104876" y="22847"/>
                  </a:lnTo>
                  <a:lnTo>
                    <a:pt x="106807" y="22847"/>
                  </a:lnTo>
                  <a:lnTo>
                    <a:pt x="106807" y="24777"/>
                  </a:lnTo>
                  <a:lnTo>
                    <a:pt x="108686" y="24777"/>
                  </a:lnTo>
                  <a:lnTo>
                    <a:pt x="108686" y="19062"/>
                  </a:lnTo>
                  <a:lnTo>
                    <a:pt x="108686" y="17157"/>
                  </a:lnTo>
                  <a:lnTo>
                    <a:pt x="104876" y="17157"/>
                  </a:lnTo>
                  <a:lnTo>
                    <a:pt x="99174" y="17157"/>
                  </a:lnTo>
                  <a:lnTo>
                    <a:pt x="97256" y="19062"/>
                  </a:lnTo>
                  <a:lnTo>
                    <a:pt x="97256" y="20967"/>
                  </a:lnTo>
                  <a:lnTo>
                    <a:pt x="95351" y="20967"/>
                  </a:lnTo>
                  <a:lnTo>
                    <a:pt x="95351" y="24777"/>
                  </a:lnTo>
                  <a:lnTo>
                    <a:pt x="93421" y="26657"/>
                  </a:lnTo>
                  <a:lnTo>
                    <a:pt x="93421" y="28587"/>
                  </a:lnTo>
                  <a:lnTo>
                    <a:pt x="95351" y="30492"/>
                  </a:lnTo>
                  <a:lnTo>
                    <a:pt x="95351" y="34302"/>
                  </a:lnTo>
                  <a:lnTo>
                    <a:pt x="97256" y="36220"/>
                  </a:lnTo>
                  <a:lnTo>
                    <a:pt x="97256" y="38138"/>
                  </a:lnTo>
                  <a:lnTo>
                    <a:pt x="99174" y="38138"/>
                  </a:lnTo>
                  <a:lnTo>
                    <a:pt x="99174" y="40030"/>
                  </a:lnTo>
                  <a:lnTo>
                    <a:pt x="104876" y="40030"/>
                  </a:lnTo>
                  <a:lnTo>
                    <a:pt x="108686" y="40030"/>
                  </a:lnTo>
                  <a:lnTo>
                    <a:pt x="110629" y="38138"/>
                  </a:lnTo>
                  <a:lnTo>
                    <a:pt x="112522" y="36220"/>
                  </a:lnTo>
                  <a:lnTo>
                    <a:pt x="112522" y="32385"/>
                  </a:lnTo>
                  <a:lnTo>
                    <a:pt x="114427" y="30492"/>
                  </a:lnTo>
                  <a:lnTo>
                    <a:pt x="114427" y="28587"/>
                  </a:lnTo>
                  <a:close/>
                </a:path>
                <a:path w="354964" h="61595">
                  <a:moveTo>
                    <a:pt x="135382" y="24777"/>
                  </a:moveTo>
                  <a:lnTo>
                    <a:pt x="133489" y="24777"/>
                  </a:lnTo>
                  <a:lnTo>
                    <a:pt x="133489" y="22847"/>
                  </a:lnTo>
                  <a:lnTo>
                    <a:pt x="133489" y="20967"/>
                  </a:lnTo>
                  <a:lnTo>
                    <a:pt x="131597" y="20967"/>
                  </a:lnTo>
                  <a:lnTo>
                    <a:pt x="131597" y="19062"/>
                  </a:lnTo>
                  <a:lnTo>
                    <a:pt x="125844" y="19062"/>
                  </a:lnTo>
                  <a:lnTo>
                    <a:pt x="123964" y="20967"/>
                  </a:lnTo>
                  <a:lnTo>
                    <a:pt x="122008" y="20967"/>
                  </a:lnTo>
                  <a:lnTo>
                    <a:pt x="122008" y="19062"/>
                  </a:lnTo>
                  <a:lnTo>
                    <a:pt x="118211" y="19062"/>
                  </a:lnTo>
                  <a:lnTo>
                    <a:pt x="118211" y="40030"/>
                  </a:lnTo>
                  <a:lnTo>
                    <a:pt x="122008" y="41935"/>
                  </a:lnTo>
                  <a:lnTo>
                    <a:pt x="122008" y="26657"/>
                  </a:lnTo>
                  <a:lnTo>
                    <a:pt x="123964" y="26657"/>
                  </a:lnTo>
                  <a:lnTo>
                    <a:pt x="123964" y="24777"/>
                  </a:lnTo>
                  <a:lnTo>
                    <a:pt x="129679" y="24777"/>
                  </a:lnTo>
                  <a:lnTo>
                    <a:pt x="129679" y="41935"/>
                  </a:lnTo>
                  <a:lnTo>
                    <a:pt x="135382" y="41935"/>
                  </a:lnTo>
                  <a:lnTo>
                    <a:pt x="135382" y="24777"/>
                  </a:lnTo>
                  <a:close/>
                </a:path>
                <a:path w="354964" h="61595">
                  <a:moveTo>
                    <a:pt x="169710" y="32385"/>
                  </a:moveTo>
                  <a:lnTo>
                    <a:pt x="167830" y="32385"/>
                  </a:lnTo>
                  <a:lnTo>
                    <a:pt x="167830" y="30492"/>
                  </a:lnTo>
                  <a:lnTo>
                    <a:pt x="165887" y="28587"/>
                  </a:lnTo>
                  <a:lnTo>
                    <a:pt x="163995" y="28587"/>
                  </a:lnTo>
                  <a:lnTo>
                    <a:pt x="156375" y="26657"/>
                  </a:lnTo>
                  <a:lnTo>
                    <a:pt x="156375" y="24777"/>
                  </a:lnTo>
                  <a:lnTo>
                    <a:pt x="154457" y="24777"/>
                  </a:lnTo>
                  <a:lnTo>
                    <a:pt x="154457" y="19062"/>
                  </a:lnTo>
                  <a:lnTo>
                    <a:pt x="162102" y="19062"/>
                  </a:lnTo>
                  <a:lnTo>
                    <a:pt x="162102" y="20967"/>
                  </a:lnTo>
                  <a:lnTo>
                    <a:pt x="163995" y="20967"/>
                  </a:lnTo>
                  <a:lnTo>
                    <a:pt x="163995" y="24777"/>
                  </a:lnTo>
                  <a:lnTo>
                    <a:pt x="167830" y="24777"/>
                  </a:lnTo>
                  <a:lnTo>
                    <a:pt x="167830" y="19062"/>
                  </a:lnTo>
                  <a:lnTo>
                    <a:pt x="165887" y="17157"/>
                  </a:lnTo>
                  <a:lnTo>
                    <a:pt x="165887" y="15240"/>
                  </a:lnTo>
                  <a:lnTo>
                    <a:pt x="152552" y="15240"/>
                  </a:lnTo>
                  <a:lnTo>
                    <a:pt x="150660" y="17157"/>
                  </a:lnTo>
                  <a:lnTo>
                    <a:pt x="150660" y="19062"/>
                  </a:lnTo>
                  <a:lnTo>
                    <a:pt x="148767" y="19062"/>
                  </a:lnTo>
                  <a:lnTo>
                    <a:pt x="148767" y="24777"/>
                  </a:lnTo>
                  <a:lnTo>
                    <a:pt x="150660" y="26657"/>
                  </a:lnTo>
                  <a:lnTo>
                    <a:pt x="150660" y="28587"/>
                  </a:lnTo>
                  <a:lnTo>
                    <a:pt x="152552" y="28587"/>
                  </a:lnTo>
                  <a:lnTo>
                    <a:pt x="152552" y="30492"/>
                  </a:lnTo>
                  <a:lnTo>
                    <a:pt x="156375" y="30492"/>
                  </a:lnTo>
                  <a:lnTo>
                    <a:pt x="160185" y="32385"/>
                  </a:lnTo>
                  <a:lnTo>
                    <a:pt x="162102" y="32385"/>
                  </a:lnTo>
                  <a:lnTo>
                    <a:pt x="162102" y="34302"/>
                  </a:lnTo>
                  <a:lnTo>
                    <a:pt x="163995" y="34302"/>
                  </a:lnTo>
                  <a:lnTo>
                    <a:pt x="163995" y="40030"/>
                  </a:lnTo>
                  <a:lnTo>
                    <a:pt x="156375" y="40030"/>
                  </a:lnTo>
                  <a:lnTo>
                    <a:pt x="154457" y="38138"/>
                  </a:lnTo>
                  <a:lnTo>
                    <a:pt x="154457" y="36220"/>
                  </a:lnTo>
                  <a:lnTo>
                    <a:pt x="152552" y="36220"/>
                  </a:lnTo>
                  <a:lnTo>
                    <a:pt x="152552" y="34302"/>
                  </a:lnTo>
                  <a:lnTo>
                    <a:pt x="148767" y="34302"/>
                  </a:lnTo>
                  <a:lnTo>
                    <a:pt x="148767" y="38138"/>
                  </a:lnTo>
                  <a:lnTo>
                    <a:pt x="152552" y="41935"/>
                  </a:lnTo>
                  <a:lnTo>
                    <a:pt x="152552" y="43827"/>
                  </a:lnTo>
                  <a:lnTo>
                    <a:pt x="167830" y="43827"/>
                  </a:lnTo>
                  <a:lnTo>
                    <a:pt x="167830" y="41935"/>
                  </a:lnTo>
                  <a:lnTo>
                    <a:pt x="169710" y="40030"/>
                  </a:lnTo>
                  <a:lnTo>
                    <a:pt x="169710" y="32385"/>
                  </a:lnTo>
                  <a:close/>
                </a:path>
                <a:path w="354964" h="61595">
                  <a:moveTo>
                    <a:pt x="198323" y="26657"/>
                  </a:moveTo>
                  <a:lnTo>
                    <a:pt x="194487" y="26657"/>
                  </a:lnTo>
                  <a:lnTo>
                    <a:pt x="190677" y="41935"/>
                  </a:lnTo>
                  <a:lnTo>
                    <a:pt x="186880" y="24777"/>
                  </a:lnTo>
                  <a:lnTo>
                    <a:pt x="183108" y="24777"/>
                  </a:lnTo>
                  <a:lnTo>
                    <a:pt x="181165" y="40030"/>
                  </a:lnTo>
                  <a:lnTo>
                    <a:pt x="179273" y="40030"/>
                  </a:lnTo>
                  <a:lnTo>
                    <a:pt x="177330" y="24777"/>
                  </a:lnTo>
                  <a:lnTo>
                    <a:pt x="171653" y="24777"/>
                  </a:lnTo>
                  <a:lnTo>
                    <a:pt x="177330" y="45745"/>
                  </a:lnTo>
                  <a:lnTo>
                    <a:pt x="181165" y="45745"/>
                  </a:lnTo>
                  <a:lnTo>
                    <a:pt x="184988" y="30492"/>
                  </a:lnTo>
                  <a:lnTo>
                    <a:pt x="188798" y="45745"/>
                  </a:lnTo>
                  <a:lnTo>
                    <a:pt x="192608" y="47675"/>
                  </a:lnTo>
                  <a:lnTo>
                    <a:pt x="198323" y="26657"/>
                  </a:lnTo>
                  <a:close/>
                </a:path>
                <a:path w="354964" h="61595">
                  <a:moveTo>
                    <a:pt x="205930" y="26670"/>
                  </a:moveTo>
                  <a:lnTo>
                    <a:pt x="202133" y="26670"/>
                  </a:lnTo>
                  <a:lnTo>
                    <a:pt x="202133" y="47675"/>
                  </a:lnTo>
                  <a:lnTo>
                    <a:pt x="205930" y="47675"/>
                  </a:lnTo>
                  <a:lnTo>
                    <a:pt x="205930" y="26670"/>
                  </a:lnTo>
                  <a:close/>
                </a:path>
                <a:path w="354964" h="61595">
                  <a:moveTo>
                    <a:pt x="205930" y="19075"/>
                  </a:moveTo>
                  <a:lnTo>
                    <a:pt x="202133" y="19075"/>
                  </a:lnTo>
                  <a:lnTo>
                    <a:pt x="202133" y="24777"/>
                  </a:lnTo>
                  <a:lnTo>
                    <a:pt x="205930" y="24777"/>
                  </a:lnTo>
                  <a:lnTo>
                    <a:pt x="205930" y="19075"/>
                  </a:lnTo>
                  <a:close/>
                </a:path>
                <a:path w="354964" h="61595">
                  <a:moveTo>
                    <a:pt x="219290" y="28587"/>
                  </a:moveTo>
                  <a:lnTo>
                    <a:pt x="217398" y="28587"/>
                  </a:lnTo>
                  <a:lnTo>
                    <a:pt x="217398" y="22847"/>
                  </a:lnTo>
                  <a:lnTo>
                    <a:pt x="211683" y="20967"/>
                  </a:lnTo>
                  <a:lnTo>
                    <a:pt x="211683" y="28587"/>
                  </a:lnTo>
                  <a:lnTo>
                    <a:pt x="207873" y="26657"/>
                  </a:lnTo>
                  <a:lnTo>
                    <a:pt x="207873" y="30492"/>
                  </a:lnTo>
                  <a:lnTo>
                    <a:pt x="211683" y="30492"/>
                  </a:lnTo>
                  <a:lnTo>
                    <a:pt x="211683" y="47675"/>
                  </a:lnTo>
                  <a:lnTo>
                    <a:pt x="213601" y="47675"/>
                  </a:lnTo>
                  <a:lnTo>
                    <a:pt x="213601" y="49580"/>
                  </a:lnTo>
                  <a:lnTo>
                    <a:pt x="219290" y="49580"/>
                  </a:lnTo>
                  <a:lnTo>
                    <a:pt x="219290" y="45745"/>
                  </a:lnTo>
                  <a:lnTo>
                    <a:pt x="217398" y="45745"/>
                  </a:lnTo>
                  <a:lnTo>
                    <a:pt x="217398" y="32385"/>
                  </a:lnTo>
                  <a:lnTo>
                    <a:pt x="219290" y="32385"/>
                  </a:lnTo>
                  <a:lnTo>
                    <a:pt x="219290" y="28587"/>
                  </a:lnTo>
                  <a:close/>
                </a:path>
                <a:path w="354964" h="61595">
                  <a:moveTo>
                    <a:pt x="238366" y="32385"/>
                  </a:moveTo>
                  <a:lnTo>
                    <a:pt x="236474" y="32385"/>
                  </a:lnTo>
                  <a:lnTo>
                    <a:pt x="236474" y="30492"/>
                  </a:lnTo>
                  <a:lnTo>
                    <a:pt x="234530" y="28587"/>
                  </a:lnTo>
                  <a:lnTo>
                    <a:pt x="225018" y="28587"/>
                  </a:lnTo>
                  <a:lnTo>
                    <a:pt x="225018" y="30492"/>
                  </a:lnTo>
                  <a:lnTo>
                    <a:pt x="223151" y="30492"/>
                  </a:lnTo>
                  <a:lnTo>
                    <a:pt x="223151" y="36220"/>
                  </a:lnTo>
                  <a:lnTo>
                    <a:pt x="221195" y="38138"/>
                  </a:lnTo>
                  <a:lnTo>
                    <a:pt x="221195" y="40030"/>
                  </a:lnTo>
                  <a:lnTo>
                    <a:pt x="223151" y="41935"/>
                  </a:lnTo>
                  <a:lnTo>
                    <a:pt x="223151" y="47675"/>
                  </a:lnTo>
                  <a:lnTo>
                    <a:pt x="225018" y="47675"/>
                  </a:lnTo>
                  <a:lnTo>
                    <a:pt x="225018" y="49580"/>
                  </a:lnTo>
                  <a:lnTo>
                    <a:pt x="226936" y="49580"/>
                  </a:lnTo>
                  <a:lnTo>
                    <a:pt x="228854" y="51460"/>
                  </a:lnTo>
                  <a:lnTo>
                    <a:pt x="234530" y="51460"/>
                  </a:lnTo>
                  <a:lnTo>
                    <a:pt x="234530" y="49580"/>
                  </a:lnTo>
                  <a:lnTo>
                    <a:pt x="236474" y="49580"/>
                  </a:lnTo>
                  <a:lnTo>
                    <a:pt x="236474" y="47675"/>
                  </a:lnTo>
                  <a:lnTo>
                    <a:pt x="238366" y="47675"/>
                  </a:lnTo>
                  <a:lnTo>
                    <a:pt x="238366" y="45745"/>
                  </a:lnTo>
                  <a:lnTo>
                    <a:pt x="238366" y="41935"/>
                  </a:lnTo>
                  <a:lnTo>
                    <a:pt x="234530" y="41935"/>
                  </a:lnTo>
                  <a:lnTo>
                    <a:pt x="234530" y="43827"/>
                  </a:lnTo>
                  <a:lnTo>
                    <a:pt x="232676" y="43827"/>
                  </a:lnTo>
                  <a:lnTo>
                    <a:pt x="232676" y="45745"/>
                  </a:lnTo>
                  <a:lnTo>
                    <a:pt x="228854" y="45745"/>
                  </a:lnTo>
                  <a:lnTo>
                    <a:pt x="226936" y="43827"/>
                  </a:lnTo>
                  <a:lnTo>
                    <a:pt x="226936" y="34302"/>
                  </a:lnTo>
                  <a:lnTo>
                    <a:pt x="228854" y="34302"/>
                  </a:lnTo>
                  <a:lnTo>
                    <a:pt x="228854" y="32385"/>
                  </a:lnTo>
                  <a:lnTo>
                    <a:pt x="232676" y="32385"/>
                  </a:lnTo>
                  <a:lnTo>
                    <a:pt x="232676" y="34302"/>
                  </a:lnTo>
                  <a:lnTo>
                    <a:pt x="234530" y="34302"/>
                  </a:lnTo>
                  <a:lnTo>
                    <a:pt x="234530" y="36220"/>
                  </a:lnTo>
                  <a:lnTo>
                    <a:pt x="238366" y="38138"/>
                  </a:lnTo>
                  <a:lnTo>
                    <a:pt x="238366" y="32385"/>
                  </a:lnTo>
                  <a:close/>
                </a:path>
                <a:path w="354964" h="61595">
                  <a:moveTo>
                    <a:pt x="259334" y="34302"/>
                  </a:moveTo>
                  <a:lnTo>
                    <a:pt x="257479" y="32385"/>
                  </a:lnTo>
                  <a:lnTo>
                    <a:pt x="255536" y="30492"/>
                  </a:lnTo>
                  <a:lnTo>
                    <a:pt x="249809" y="30492"/>
                  </a:lnTo>
                  <a:lnTo>
                    <a:pt x="247891" y="32385"/>
                  </a:lnTo>
                  <a:lnTo>
                    <a:pt x="247891" y="22847"/>
                  </a:lnTo>
                  <a:lnTo>
                    <a:pt x="242201" y="22847"/>
                  </a:lnTo>
                  <a:lnTo>
                    <a:pt x="242201" y="51460"/>
                  </a:lnTo>
                  <a:lnTo>
                    <a:pt x="247891" y="51460"/>
                  </a:lnTo>
                  <a:lnTo>
                    <a:pt x="247891" y="36220"/>
                  </a:lnTo>
                  <a:lnTo>
                    <a:pt x="249809" y="36220"/>
                  </a:lnTo>
                  <a:lnTo>
                    <a:pt x="249809" y="34302"/>
                  </a:lnTo>
                  <a:lnTo>
                    <a:pt x="251726" y="34302"/>
                  </a:lnTo>
                  <a:lnTo>
                    <a:pt x="251726" y="36220"/>
                  </a:lnTo>
                  <a:lnTo>
                    <a:pt x="253631" y="36220"/>
                  </a:lnTo>
                  <a:lnTo>
                    <a:pt x="253631" y="53390"/>
                  </a:lnTo>
                  <a:lnTo>
                    <a:pt x="259334" y="53390"/>
                  </a:lnTo>
                  <a:lnTo>
                    <a:pt x="259334" y="34302"/>
                  </a:lnTo>
                  <a:close/>
                </a:path>
                <a:path w="354964" h="61595">
                  <a:moveTo>
                    <a:pt x="282219" y="41935"/>
                  </a:moveTo>
                  <a:lnTo>
                    <a:pt x="280352" y="40030"/>
                  </a:lnTo>
                  <a:lnTo>
                    <a:pt x="280352" y="36220"/>
                  </a:lnTo>
                  <a:lnTo>
                    <a:pt x="278396" y="36220"/>
                  </a:lnTo>
                  <a:lnTo>
                    <a:pt x="278396" y="34302"/>
                  </a:lnTo>
                  <a:lnTo>
                    <a:pt x="276504" y="32385"/>
                  </a:lnTo>
                  <a:lnTo>
                    <a:pt x="276504" y="38138"/>
                  </a:lnTo>
                  <a:lnTo>
                    <a:pt x="276504" y="47675"/>
                  </a:lnTo>
                  <a:lnTo>
                    <a:pt x="274612" y="49580"/>
                  </a:lnTo>
                  <a:lnTo>
                    <a:pt x="272694" y="49580"/>
                  </a:lnTo>
                  <a:lnTo>
                    <a:pt x="270827" y="49580"/>
                  </a:lnTo>
                  <a:lnTo>
                    <a:pt x="268871" y="47675"/>
                  </a:lnTo>
                  <a:lnTo>
                    <a:pt x="268871" y="38138"/>
                  </a:lnTo>
                  <a:lnTo>
                    <a:pt x="270827" y="38138"/>
                  </a:lnTo>
                  <a:lnTo>
                    <a:pt x="270827" y="36220"/>
                  </a:lnTo>
                  <a:lnTo>
                    <a:pt x="272694" y="36220"/>
                  </a:lnTo>
                  <a:lnTo>
                    <a:pt x="272694" y="38138"/>
                  </a:lnTo>
                  <a:lnTo>
                    <a:pt x="276504" y="38138"/>
                  </a:lnTo>
                  <a:lnTo>
                    <a:pt x="276504" y="32385"/>
                  </a:lnTo>
                  <a:lnTo>
                    <a:pt x="272694" y="32385"/>
                  </a:lnTo>
                  <a:lnTo>
                    <a:pt x="270827" y="32385"/>
                  </a:lnTo>
                  <a:lnTo>
                    <a:pt x="268871" y="34302"/>
                  </a:lnTo>
                  <a:lnTo>
                    <a:pt x="268871" y="24777"/>
                  </a:lnTo>
                  <a:lnTo>
                    <a:pt x="263169" y="24777"/>
                  </a:lnTo>
                  <a:lnTo>
                    <a:pt x="263169" y="53390"/>
                  </a:lnTo>
                  <a:lnTo>
                    <a:pt x="268871" y="53390"/>
                  </a:lnTo>
                  <a:lnTo>
                    <a:pt x="270827" y="53390"/>
                  </a:lnTo>
                  <a:lnTo>
                    <a:pt x="272694" y="55308"/>
                  </a:lnTo>
                  <a:lnTo>
                    <a:pt x="276504" y="55308"/>
                  </a:lnTo>
                  <a:lnTo>
                    <a:pt x="278396" y="53390"/>
                  </a:lnTo>
                  <a:lnTo>
                    <a:pt x="280352" y="51460"/>
                  </a:lnTo>
                  <a:lnTo>
                    <a:pt x="280352" y="45745"/>
                  </a:lnTo>
                  <a:lnTo>
                    <a:pt x="282219" y="45745"/>
                  </a:lnTo>
                  <a:lnTo>
                    <a:pt x="282219" y="41935"/>
                  </a:lnTo>
                  <a:close/>
                </a:path>
                <a:path w="354964" h="61595">
                  <a:moveTo>
                    <a:pt x="303199" y="41935"/>
                  </a:moveTo>
                  <a:lnTo>
                    <a:pt x="301307" y="41935"/>
                  </a:lnTo>
                  <a:lnTo>
                    <a:pt x="301307" y="38138"/>
                  </a:lnTo>
                  <a:lnTo>
                    <a:pt x="299402" y="38138"/>
                  </a:lnTo>
                  <a:lnTo>
                    <a:pt x="299402" y="36220"/>
                  </a:lnTo>
                  <a:lnTo>
                    <a:pt x="297497" y="36220"/>
                  </a:lnTo>
                  <a:lnTo>
                    <a:pt x="297497" y="40030"/>
                  </a:lnTo>
                  <a:lnTo>
                    <a:pt x="297497" y="49580"/>
                  </a:lnTo>
                  <a:lnTo>
                    <a:pt x="295554" y="51460"/>
                  </a:lnTo>
                  <a:lnTo>
                    <a:pt x="293674" y="51460"/>
                  </a:lnTo>
                  <a:lnTo>
                    <a:pt x="291782" y="51460"/>
                  </a:lnTo>
                  <a:lnTo>
                    <a:pt x="291782" y="49580"/>
                  </a:lnTo>
                  <a:lnTo>
                    <a:pt x="289839" y="49580"/>
                  </a:lnTo>
                  <a:lnTo>
                    <a:pt x="289839" y="40030"/>
                  </a:lnTo>
                  <a:lnTo>
                    <a:pt x="291782" y="40030"/>
                  </a:lnTo>
                  <a:lnTo>
                    <a:pt x="291782" y="38138"/>
                  </a:lnTo>
                  <a:lnTo>
                    <a:pt x="293674" y="38138"/>
                  </a:lnTo>
                  <a:lnTo>
                    <a:pt x="295554" y="40030"/>
                  </a:lnTo>
                  <a:lnTo>
                    <a:pt x="297497" y="40030"/>
                  </a:lnTo>
                  <a:lnTo>
                    <a:pt x="297497" y="36220"/>
                  </a:lnTo>
                  <a:lnTo>
                    <a:pt x="297497" y="34302"/>
                  </a:lnTo>
                  <a:lnTo>
                    <a:pt x="293674" y="34302"/>
                  </a:lnTo>
                  <a:lnTo>
                    <a:pt x="289839" y="34302"/>
                  </a:lnTo>
                  <a:lnTo>
                    <a:pt x="287972" y="36220"/>
                  </a:lnTo>
                  <a:lnTo>
                    <a:pt x="286029" y="36220"/>
                  </a:lnTo>
                  <a:lnTo>
                    <a:pt x="286029" y="38138"/>
                  </a:lnTo>
                  <a:lnTo>
                    <a:pt x="284162" y="40030"/>
                  </a:lnTo>
                  <a:lnTo>
                    <a:pt x="284162" y="49580"/>
                  </a:lnTo>
                  <a:lnTo>
                    <a:pt x="286029" y="51460"/>
                  </a:lnTo>
                  <a:lnTo>
                    <a:pt x="286029" y="53390"/>
                  </a:lnTo>
                  <a:lnTo>
                    <a:pt x="287972" y="53390"/>
                  </a:lnTo>
                  <a:lnTo>
                    <a:pt x="289839" y="55308"/>
                  </a:lnTo>
                  <a:lnTo>
                    <a:pt x="293674" y="55308"/>
                  </a:lnTo>
                  <a:lnTo>
                    <a:pt x="299402" y="55308"/>
                  </a:lnTo>
                  <a:lnTo>
                    <a:pt x="301307" y="53390"/>
                  </a:lnTo>
                  <a:lnTo>
                    <a:pt x="301307" y="51460"/>
                  </a:lnTo>
                  <a:lnTo>
                    <a:pt x="303199" y="49580"/>
                  </a:lnTo>
                  <a:lnTo>
                    <a:pt x="303199" y="41935"/>
                  </a:lnTo>
                  <a:close/>
                </a:path>
                <a:path w="354964" h="61595">
                  <a:moveTo>
                    <a:pt x="320382" y="40030"/>
                  </a:moveTo>
                  <a:lnTo>
                    <a:pt x="318465" y="38138"/>
                  </a:lnTo>
                  <a:lnTo>
                    <a:pt x="318465" y="36220"/>
                  </a:lnTo>
                  <a:lnTo>
                    <a:pt x="312788" y="36220"/>
                  </a:lnTo>
                  <a:lnTo>
                    <a:pt x="308952" y="36220"/>
                  </a:lnTo>
                  <a:lnTo>
                    <a:pt x="306997" y="38138"/>
                  </a:lnTo>
                  <a:lnTo>
                    <a:pt x="305117" y="40030"/>
                  </a:lnTo>
                  <a:lnTo>
                    <a:pt x="305117" y="41935"/>
                  </a:lnTo>
                  <a:lnTo>
                    <a:pt x="310832" y="41935"/>
                  </a:lnTo>
                  <a:lnTo>
                    <a:pt x="310832" y="40030"/>
                  </a:lnTo>
                  <a:lnTo>
                    <a:pt x="312788" y="40030"/>
                  </a:lnTo>
                  <a:lnTo>
                    <a:pt x="314642" y="40030"/>
                  </a:lnTo>
                  <a:lnTo>
                    <a:pt x="314642" y="41935"/>
                  </a:lnTo>
                  <a:lnTo>
                    <a:pt x="316547" y="41935"/>
                  </a:lnTo>
                  <a:lnTo>
                    <a:pt x="316547" y="43827"/>
                  </a:lnTo>
                  <a:lnTo>
                    <a:pt x="316547" y="47675"/>
                  </a:lnTo>
                  <a:lnTo>
                    <a:pt x="316547" y="53390"/>
                  </a:lnTo>
                  <a:lnTo>
                    <a:pt x="312788" y="53390"/>
                  </a:lnTo>
                  <a:lnTo>
                    <a:pt x="308952" y="53390"/>
                  </a:lnTo>
                  <a:lnTo>
                    <a:pt x="308952" y="49580"/>
                  </a:lnTo>
                  <a:lnTo>
                    <a:pt x="310832" y="49580"/>
                  </a:lnTo>
                  <a:lnTo>
                    <a:pt x="310832" y="47675"/>
                  </a:lnTo>
                  <a:lnTo>
                    <a:pt x="312788" y="47675"/>
                  </a:lnTo>
                  <a:lnTo>
                    <a:pt x="316547" y="47675"/>
                  </a:lnTo>
                  <a:lnTo>
                    <a:pt x="316547" y="43827"/>
                  </a:lnTo>
                  <a:lnTo>
                    <a:pt x="312788" y="43827"/>
                  </a:lnTo>
                  <a:lnTo>
                    <a:pt x="308952" y="43827"/>
                  </a:lnTo>
                  <a:lnTo>
                    <a:pt x="306997" y="45745"/>
                  </a:lnTo>
                  <a:lnTo>
                    <a:pt x="305117" y="45745"/>
                  </a:lnTo>
                  <a:lnTo>
                    <a:pt x="305117" y="55308"/>
                  </a:lnTo>
                  <a:lnTo>
                    <a:pt x="306997" y="55308"/>
                  </a:lnTo>
                  <a:lnTo>
                    <a:pt x="306997" y="57200"/>
                  </a:lnTo>
                  <a:lnTo>
                    <a:pt x="312788" y="57200"/>
                  </a:lnTo>
                  <a:lnTo>
                    <a:pt x="314642" y="57200"/>
                  </a:lnTo>
                  <a:lnTo>
                    <a:pt x="314642" y="55308"/>
                  </a:lnTo>
                  <a:lnTo>
                    <a:pt x="316547" y="55308"/>
                  </a:lnTo>
                  <a:lnTo>
                    <a:pt x="316547" y="57200"/>
                  </a:lnTo>
                  <a:lnTo>
                    <a:pt x="320382" y="57200"/>
                  </a:lnTo>
                  <a:lnTo>
                    <a:pt x="320382" y="55308"/>
                  </a:lnTo>
                  <a:lnTo>
                    <a:pt x="320382" y="40030"/>
                  </a:lnTo>
                  <a:close/>
                </a:path>
                <a:path w="354964" h="61595">
                  <a:moveTo>
                    <a:pt x="335610" y="38138"/>
                  </a:moveTo>
                  <a:lnTo>
                    <a:pt x="331812" y="38138"/>
                  </a:lnTo>
                  <a:lnTo>
                    <a:pt x="331812" y="40030"/>
                  </a:lnTo>
                  <a:lnTo>
                    <a:pt x="329907" y="40030"/>
                  </a:lnTo>
                  <a:lnTo>
                    <a:pt x="329907" y="38138"/>
                  </a:lnTo>
                  <a:lnTo>
                    <a:pt x="326110" y="38138"/>
                  </a:lnTo>
                  <a:lnTo>
                    <a:pt x="326110" y="57200"/>
                  </a:lnTo>
                  <a:lnTo>
                    <a:pt x="329907" y="59093"/>
                  </a:lnTo>
                  <a:lnTo>
                    <a:pt x="329907" y="43827"/>
                  </a:lnTo>
                  <a:lnTo>
                    <a:pt x="333705" y="43827"/>
                  </a:lnTo>
                  <a:lnTo>
                    <a:pt x="335610" y="43827"/>
                  </a:lnTo>
                  <a:lnTo>
                    <a:pt x="335610" y="38138"/>
                  </a:lnTo>
                  <a:close/>
                </a:path>
                <a:path w="354964" h="61595">
                  <a:moveTo>
                    <a:pt x="354698" y="32385"/>
                  </a:moveTo>
                  <a:lnTo>
                    <a:pt x="350875" y="32385"/>
                  </a:lnTo>
                  <a:lnTo>
                    <a:pt x="350875" y="41935"/>
                  </a:lnTo>
                  <a:lnTo>
                    <a:pt x="350875" y="47675"/>
                  </a:lnTo>
                  <a:lnTo>
                    <a:pt x="350875" y="53390"/>
                  </a:lnTo>
                  <a:lnTo>
                    <a:pt x="348996" y="55308"/>
                  </a:lnTo>
                  <a:lnTo>
                    <a:pt x="347040" y="55308"/>
                  </a:lnTo>
                  <a:lnTo>
                    <a:pt x="343230" y="55308"/>
                  </a:lnTo>
                  <a:lnTo>
                    <a:pt x="343230" y="43827"/>
                  </a:lnTo>
                  <a:lnTo>
                    <a:pt x="347040" y="43827"/>
                  </a:lnTo>
                  <a:lnTo>
                    <a:pt x="348996" y="43827"/>
                  </a:lnTo>
                  <a:lnTo>
                    <a:pt x="348996" y="45745"/>
                  </a:lnTo>
                  <a:lnTo>
                    <a:pt x="350875" y="47675"/>
                  </a:lnTo>
                  <a:lnTo>
                    <a:pt x="350875" y="41935"/>
                  </a:lnTo>
                  <a:lnTo>
                    <a:pt x="348996" y="41935"/>
                  </a:lnTo>
                  <a:lnTo>
                    <a:pt x="348996" y="40030"/>
                  </a:lnTo>
                  <a:lnTo>
                    <a:pt x="347040" y="40030"/>
                  </a:lnTo>
                  <a:lnTo>
                    <a:pt x="347040" y="38138"/>
                  </a:lnTo>
                  <a:lnTo>
                    <a:pt x="343230" y="38138"/>
                  </a:lnTo>
                  <a:lnTo>
                    <a:pt x="343230" y="40030"/>
                  </a:lnTo>
                  <a:lnTo>
                    <a:pt x="341363" y="40030"/>
                  </a:lnTo>
                  <a:lnTo>
                    <a:pt x="339445" y="41935"/>
                  </a:lnTo>
                  <a:lnTo>
                    <a:pt x="337553" y="41935"/>
                  </a:lnTo>
                  <a:lnTo>
                    <a:pt x="337553" y="55308"/>
                  </a:lnTo>
                  <a:lnTo>
                    <a:pt x="339445" y="55308"/>
                  </a:lnTo>
                  <a:lnTo>
                    <a:pt x="339445" y="57200"/>
                  </a:lnTo>
                  <a:lnTo>
                    <a:pt x="341363" y="59093"/>
                  </a:lnTo>
                  <a:lnTo>
                    <a:pt x="343230" y="59093"/>
                  </a:lnTo>
                  <a:lnTo>
                    <a:pt x="343230" y="60998"/>
                  </a:lnTo>
                  <a:lnTo>
                    <a:pt x="347040" y="60998"/>
                  </a:lnTo>
                  <a:lnTo>
                    <a:pt x="347040" y="59093"/>
                  </a:lnTo>
                  <a:lnTo>
                    <a:pt x="348996" y="59093"/>
                  </a:lnTo>
                  <a:lnTo>
                    <a:pt x="350875" y="57200"/>
                  </a:lnTo>
                  <a:lnTo>
                    <a:pt x="350875" y="60998"/>
                  </a:lnTo>
                  <a:lnTo>
                    <a:pt x="354698" y="60998"/>
                  </a:lnTo>
                  <a:lnTo>
                    <a:pt x="354698" y="57200"/>
                  </a:lnTo>
                  <a:lnTo>
                    <a:pt x="354698" y="41935"/>
                  </a:lnTo>
                  <a:lnTo>
                    <a:pt x="354698" y="323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424768" y="4733099"/>
              <a:ext cx="868044" cy="2719705"/>
            </a:xfrm>
            <a:custGeom>
              <a:avLst/>
              <a:gdLst/>
              <a:ahLst/>
              <a:cxnLst/>
              <a:rect l="l" t="t" r="r" b="b"/>
              <a:pathLst>
                <a:path w="868045" h="2719704">
                  <a:moveTo>
                    <a:pt x="867663" y="2471445"/>
                  </a:moveTo>
                  <a:lnTo>
                    <a:pt x="867663" y="80073"/>
                  </a:lnTo>
                  <a:lnTo>
                    <a:pt x="0" y="0"/>
                  </a:lnTo>
                  <a:lnTo>
                    <a:pt x="0" y="2719311"/>
                  </a:lnTo>
                  <a:lnTo>
                    <a:pt x="867663" y="247144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483862" y="4750244"/>
              <a:ext cx="162560" cy="63500"/>
            </a:xfrm>
            <a:custGeom>
              <a:avLst/>
              <a:gdLst/>
              <a:ahLst/>
              <a:cxnLst/>
              <a:rect l="l" t="t" r="r" b="b"/>
              <a:pathLst>
                <a:path w="162560" h="63500">
                  <a:moveTo>
                    <a:pt x="0" y="0"/>
                  </a:moveTo>
                  <a:lnTo>
                    <a:pt x="0" y="49593"/>
                  </a:lnTo>
                  <a:lnTo>
                    <a:pt x="162166" y="62928"/>
                  </a:lnTo>
                  <a:lnTo>
                    <a:pt x="162166" y="1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493425" y="4763617"/>
              <a:ext cx="145415" cy="38735"/>
            </a:xfrm>
            <a:custGeom>
              <a:avLst/>
              <a:gdLst/>
              <a:ahLst/>
              <a:cxnLst/>
              <a:rect l="l" t="t" r="r" b="b"/>
              <a:pathLst>
                <a:path w="145414" h="38735">
                  <a:moveTo>
                    <a:pt x="17157" y="15240"/>
                  </a:moveTo>
                  <a:lnTo>
                    <a:pt x="15278" y="15240"/>
                  </a:lnTo>
                  <a:lnTo>
                    <a:pt x="15278" y="13322"/>
                  </a:lnTo>
                  <a:lnTo>
                    <a:pt x="13360" y="13322"/>
                  </a:lnTo>
                  <a:lnTo>
                    <a:pt x="13360" y="11417"/>
                  </a:lnTo>
                  <a:lnTo>
                    <a:pt x="11455" y="11417"/>
                  </a:lnTo>
                  <a:lnTo>
                    <a:pt x="9525" y="9525"/>
                  </a:lnTo>
                  <a:lnTo>
                    <a:pt x="7645" y="9525"/>
                  </a:lnTo>
                  <a:lnTo>
                    <a:pt x="7645" y="5715"/>
                  </a:lnTo>
                  <a:lnTo>
                    <a:pt x="13360" y="5715"/>
                  </a:lnTo>
                  <a:lnTo>
                    <a:pt x="13360" y="7632"/>
                  </a:lnTo>
                  <a:lnTo>
                    <a:pt x="15278" y="7632"/>
                  </a:lnTo>
                  <a:lnTo>
                    <a:pt x="15278" y="1905"/>
                  </a:lnTo>
                  <a:lnTo>
                    <a:pt x="11455" y="1905"/>
                  </a:lnTo>
                  <a:lnTo>
                    <a:pt x="9525" y="0"/>
                  </a:lnTo>
                  <a:lnTo>
                    <a:pt x="7645" y="0"/>
                  </a:lnTo>
                  <a:lnTo>
                    <a:pt x="5702" y="1905"/>
                  </a:lnTo>
                  <a:lnTo>
                    <a:pt x="1866" y="1905"/>
                  </a:lnTo>
                  <a:lnTo>
                    <a:pt x="1866" y="5715"/>
                  </a:lnTo>
                  <a:lnTo>
                    <a:pt x="0" y="5715"/>
                  </a:lnTo>
                  <a:lnTo>
                    <a:pt x="0" y="9525"/>
                  </a:lnTo>
                  <a:lnTo>
                    <a:pt x="1866" y="11417"/>
                  </a:lnTo>
                  <a:lnTo>
                    <a:pt x="1866" y="13322"/>
                  </a:lnTo>
                  <a:lnTo>
                    <a:pt x="3835" y="15240"/>
                  </a:lnTo>
                  <a:lnTo>
                    <a:pt x="5702" y="15240"/>
                  </a:lnTo>
                  <a:lnTo>
                    <a:pt x="5702" y="17119"/>
                  </a:lnTo>
                  <a:lnTo>
                    <a:pt x="7645" y="17119"/>
                  </a:lnTo>
                  <a:lnTo>
                    <a:pt x="9525" y="19062"/>
                  </a:lnTo>
                  <a:lnTo>
                    <a:pt x="11455" y="19062"/>
                  </a:lnTo>
                  <a:lnTo>
                    <a:pt x="11455" y="22872"/>
                  </a:lnTo>
                  <a:lnTo>
                    <a:pt x="1866" y="22872"/>
                  </a:lnTo>
                  <a:lnTo>
                    <a:pt x="1866" y="20967"/>
                  </a:lnTo>
                  <a:lnTo>
                    <a:pt x="0" y="20967"/>
                  </a:lnTo>
                  <a:lnTo>
                    <a:pt x="0" y="26657"/>
                  </a:lnTo>
                  <a:lnTo>
                    <a:pt x="3835" y="26657"/>
                  </a:lnTo>
                  <a:lnTo>
                    <a:pt x="5702" y="28587"/>
                  </a:lnTo>
                  <a:lnTo>
                    <a:pt x="13360" y="28587"/>
                  </a:lnTo>
                  <a:lnTo>
                    <a:pt x="17157" y="24765"/>
                  </a:lnTo>
                  <a:lnTo>
                    <a:pt x="17157" y="22872"/>
                  </a:lnTo>
                  <a:lnTo>
                    <a:pt x="17157" y="15240"/>
                  </a:lnTo>
                  <a:close/>
                </a:path>
                <a:path w="145414" h="38735">
                  <a:moveTo>
                    <a:pt x="28638" y="3784"/>
                  </a:moveTo>
                  <a:lnTo>
                    <a:pt x="20980" y="1905"/>
                  </a:lnTo>
                  <a:lnTo>
                    <a:pt x="20980" y="28587"/>
                  </a:lnTo>
                  <a:lnTo>
                    <a:pt x="28638" y="28587"/>
                  </a:lnTo>
                  <a:lnTo>
                    <a:pt x="28638" y="3784"/>
                  </a:lnTo>
                  <a:close/>
                </a:path>
                <a:path w="145414" h="38735">
                  <a:moveTo>
                    <a:pt x="49606" y="5715"/>
                  </a:moveTo>
                  <a:lnTo>
                    <a:pt x="32435" y="3784"/>
                  </a:lnTo>
                  <a:lnTo>
                    <a:pt x="32435" y="30492"/>
                  </a:lnTo>
                  <a:lnTo>
                    <a:pt x="49606" y="30492"/>
                  </a:lnTo>
                  <a:lnTo>
                    <a:pt x="49606" y="26657"/>
                  </a:lnTo>
                  <a:lnTo>
                    <a:pt x="40081" y="24765"/>
                  </a:lnTo>
                  <a:lnTo>
                    <a:pt x="40081" y="19062"/>
                  </a:lnTo>
                  <a:lnTo>
                    <a:pt x="47688" y="20967"/>
                  </a:lnTo>
                  <a:lnTo>
                    <a:pt x="47688" y="15240"/>
                  </a:lnTo>
                  <a:lnTo>
                    <a:pt x="40081" y="15240"/>
                  </a:lnTo>
                  <a:lnTo>
                    <a:pt x="40081" y="9525"/>
                  </a:lnTo>
                  <a:lnTo>
                    <a:pt x="49606" y="9525"/>
                  </a:lnTo>
                  <a:lnTo>
                    <a:pt x="49606" y="5715"/>
                  </a:lnTo>
                  <a:close/>
                </a:path>
                <a:path w="145414" h="38735">
                  <a:moveTo>
                    <a:pt x="80124" y="7632"/>
                  </a:moveTo>
                  <a:lnTo>
                    <a:pt x="72453" y="7632"/>
                  </a:lnTo>
                  <a:lnTo>
                    <a:pt x="66763" y="22872"/>
                  </a:lnTo>
                  <a:lnTo>
                    <a:pt x="61010" y="5715"/>
                  </a:lnTo>
                  <a:lnTo>
                    <a:pt x="53428" y="5715"/>
                  </a:lnTo>
                  <a:lnTo>
                    <a:pt x="53428" y="32397"/>
                  </a:lnTo>
                  <a:lnTo>
                    <a:pt x="57213" y="32397"/>
                  </a:lnTo>
                  <a:lnTo>
                    <a:pt x="57213" y="15240"/>
                  </a:lnTo>
                  <a:lnTo>
                    <a:pt x="62928" y="32397"/>
                  </a:lnTo>
                  <a:lnTo>
                    <a:pt x="68656" y="32397"/>
                  </a:lnTo>
                  <a:lnTo>
                    <a:pt x="74345" y="17119"/>
                  </a:lnTo>
                  <a:lnTo>
                    <a:pt x="74345" y="34302"/>
                  </a:lnTo>
                  <a:lnTo>
                    <a:pt x="80124" y="34302"/>
                  </a:lnTo>
                  <a:lnTo>
                    <a:pt x="80124" y="7632"/>
                  </a:lnTo>
                  <a:close/>
                </a:path>
                <a:path w="145414" h="38735">
                  <a:moveTo>
                    <a:pt x="102946" y="9525"/>
                  </a:moveTo>
                  <a:lnTo>
                    <a:pt x="85813" y="7632"/>
                  </a:lnTo>
                  <a:lnTo>
                    <a:pt x="85813" y="34302"/>
                  </a:lnTo>
                  <a:lnTo>
                    <a:pt x="102946" y="36220"/>
                  </a:lnTo>
                  <a:lnTo>
                    <a:pt x="102946" y="30492"/>
                  </a:lnTo>
                  <a:lnTo>
                    <a:pt x="91541" y="30492"/>
                  </a:lnTo>
                  <a:lnTo>
                    <a:pt x="91541" y="22872"/>
                  </a:lnTo>
                  <a:lnTo>
                    <a:pt x="101053" y="24765"/>
                  </a:lnTo>
                  <a:lnTo>
                    <a:pt x="101053" y="20967"/>
                  </a:lnTo>
                  <a:lnTo>
                    <a:pt x="91541" y="19062"/>
                  </a:lnTo>
                  <a:lnTo>
                    <a:pt x="91541" y="13322"/>
                  </a:lnTo>
                  <a:lnTo>
                    <a:pt x="102946" y="15240"/>
                  </a:lnTo>
                  <a:lnTo>
                    <a:pt x="102946" y="9525"/>
                  </a:lnTo>
                  <a:close/>
                </a:path>
                <a:path w="145414" h="38735">
                  <a:moveTo>
                    <a:pt x="125857" y="11417"/>
                  </a:moveTo>
                  <a:lnTo>
                    <a:pt x="120154" y="11417"/>
                  </a:lnTo>
                  <a:lnTo>
                    <a:pt x="120154" y="26657"/>
                  </a:lnTo>
                  <a:lnTo>
                    <a:pt x="112471" y="9525"/>
                  </a:lnTo>
                  <a:lnTo>
                    <a:pt x="104876" y="9525"/>
                  </a:lnTo>
                  <a:lnTo>
                    <a:pt x="104876" y="36220"/>
                  </a:lnTo>
                  <a:lnTo>
                    <a:pt x="110591" y="36220"/>
                  </a:lnTo>
                  <a:lnTo>
                    <a:pt x="110591" y="20967"/>
                  </a:lnTo>
                  <a:lnTo>
                    <a:pt x="118275" y="36220"/>
                  </a:lnTo>
                  <a:lnTo>
                    <a:pt x="125857" y="38125"/>
                  </a:lnTo>
                  <a:lnTo>
                    <a:pt x="125857" y="11417"/>
                  </a:lnTo>
                  <a:close/>
                </a:path>
                <a:path w="145414" h="38735">
                  <a:moveTo>
                    <a:pt x="144957" y="13322"/>
                  </a:moveTo>
                  <a:lnTo>
                    <a:pt x="139192" y="13322"/>
                  </a:lnTo>
                  <a:lnTo>
                    <a:pt x="139192" y="11417"/>
                  </a:lnTo>
                  <a:lnTo>
                    <a:pt x="135432" y="11417"/>
                  </a:lnTo>
                  <a:lnTo>
                    <a:pt x="133515" y="13322"/>
                  </a:lnTo>
                  <a:lnTo>
                    <a:pt x="131610" y="13322"/>
                  </a:lnTo>
                  <a:lnTo>
                    <a:pt x="129679" y="15240"/>
                  </a:lnTo>
                  <a:lnTo>
                    <a:pt x="129679" y="17119"/>
                  </a:lnTo>
                  <a:lnTo>
                    <a:pt x="127762" y="17119"/>
                  </a:lnTo>
                  <a:lnTo>
                    <a:pt x="127762" y="22872"/>
                  </a:lnTo>
                  <a:lnTo>
                    <a:pt x="129679" y="22872"/>
                  </a:lnTo>
                  <a:lnTo>
                    <a:pt x="129679" y="24765"/>
                  </a:lnTo>
                  <a:lnTo>
                    <a:pt x="131610" y="24765"/>
                  </a:lnTo>
                  <a:lnTo>
                    <a:pt x="131610" y="26657"/>
                  </a:lnTo>
                  <a:lnTo>
                    <a:pt x="133515" y="26657"/>
                  </a:lnTo>
                  <a:lnTo>
                    <a:pt x="135432" y="28587"/>
                  </a:lnTo>
                  <a:lnTo>
                    <a:pt x="137325" y="28587"/>
                  </a:lnTo>
                  <a:lnTo>
                    <a:pt x="137325" y="30492"/>
                  </a:lnTo>
                  <a:lnTo>
                    <a:pt x="139192" y="30492"/>
                  </a:lnTo>
                  <a:lnTo>
                    <a:pt x="139192" y="34302"/>
                  </a:lnTo>
                  <a:lnTo>
                    <a:pt x="131610" y="34302"/>
                  </a:lnTo>
                  <a:lnTo>
                    <a:pt x="131610" y="32397"/>
                  </a:lnTo>
                  <a:lnTo>
                    <a:pt x="127762" y="32397"/>
                  </a:lnTo>
                  <a:lnTo>
                    <a:pt x="127762" y="36220"/>
                  </a:lnTo>
                  <a:lnTo>
                    <a:pt x="129679" y="36220"/>
                  </a:lnTo>
                  <a:lnTo>
                    <a:pt x="129679" y="38125"/>
                  </a:lnTo>
                  <a:lnTo>
                    <a:pt x="143040" y="38125"/>
                  </a:lnTo>
                  <a:lnTo>
                    <a:pt x="143040" y="36220"/>
                  </a:lnTo>
                  <a:lnTo>
                    <a:pt x="144957" y="36220"/>
                  </a:lnTo>
                  <a:lnTo>
                    <a:pt x="144957" y="34302"/>
                  </a:lnTo>
                  <a:lnTo>
                    <a:pt x="144957" y="26657"/>
                  </a:lnTo>
                  <a:lnTo>
                    <a:pt x="143040" y="26657"/>
                  </a:lnTo>
                  <a:lnTo>
                    <a:pt x="143040" y="24765"/>
                  </a:lnTo>
                  <a:lnTo>
                    <a:pt x="141084" y="24765"/>
                  </a:lnTo>
                  <a:lnTo>
                    <a:pt x="141084" y="22872"/>
                  </a:lnTo>
                  <a:lnTo>
                    <a:pt x="137325" y="22872"/>
                  </a:lnTo>
                  <a:lnTo>
                    <a:pt x="137325" y="20967"/>
                  </a:lnTo>
                  <a:lnTo>
                    <a:pt x="135432" y="20967"/>
                  </a:lnTo>
                  <a:lnTo>
                    <a:pt x="135432" y="17119"/>
                  </a:lnTo>
                  <a:lnTo>
                    <a:pt x="141084" y="17119"/>
                  </a:lnTo>
                  <a:lnTo>
                    <a:pt x="141084" y="19062"/>
                  </a:lnTo>
                  <a:lnTo>
                    <a:pt x="144957" y="19062"/>
                  </a:lnTo>
                  <a:lnTo>
                    <a:pt x="144957" y="133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453369" y="4736909"/>
              <a:ext cx="816610" cy="2708275"/>
            </a:xfrm>
            <a:custGeom>
              <a:avLst/>
              <a:gdLst/>
              <a:ahLst/>
              <a:cxnLst/>
              <a:rect l="l" t="t" r="r" b="b"/>
              <a:pathLst>
                <a:path w="816610" h="2708275">
                  <a:moveTo>
                    <a:pt x="0" y="0"/>
                  </a:moveTo>
                  <a:lnTo>
                    <a:pt x="0" y="2707894"/>
                  </a:lnTo>
                </a:path>
                <a:path w="816610" h="2708275">
                  <a:moveTo>
                    <a:pt x="816190" y="76263"/>
                  </a:moveTo>
                  <a:lnTo>
                    <a:pt x="816190" y="2475255"/>
                  </a:lnTo>
                </a:path>
                <a:path w="816610" h="2708275">
                  <a:moveTo>
                    <a:pt x="0" y="76263"/>
                  </a:moveTo>
                  <a:lnTo>
                    <a:pt x="816190" y="143014"/>
                  </a:lnTo>
                </a:path>
                <a:path w="816610" h="2708275">
                  <a:moveTo>
                    <a:pt x="0" y="232638"/>
                  </a:moveTo>
                  <a:lnTo>
                    <a:pt x="816190" y="282232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487697" y="4826533"/>
              <a:ext cx="639445" cy="137795"/>
            </a:xfrm>
            <a:custGeom>
              <a:avLst/>
              <a:gdLst/>
              <a:ahLst/>
              <a:cxnLst/>
              <a:rect l="l" t="t" r="r" b="b"/>
              <a:pathLst>
                <a:path w="639445" h="137795">
                  <a:moveTo>
                    <a:pt x="11430" y="112509"/>
                  </a:moveTo>
                  <a:lnTo>
                    <a:pt x="0" y="112509"/>
                  </a:lnTo>
                  <a:lnTo>
                    <a:pt x="0" y="127774"/>
                  </a:lnTo>
                  <a:lnTo>
                    <a:pt x="11430" y="127774"/>
                  </a:lnTo>
                  <a:lnTo>
                    <a:pt x="11430" y="112509"/>
                  </a:lnTo>
                  <a:close/>
                </a:path>
                <a:path w="639445" h="137795">
                  <a:moveTo>
                    <a:pt x="11430" y="95338"/>
                  </a:moveTo>
                  <a:lnTo>
                    <a:pt x="0" y="95338"/>
                  </a:lnTo>
                  <a:lnTo>
                    <a:pt x="0" y="108673"/>
                  </a:lnTo>
                  <a:lnTo>
                    <a:pt x="11430" y="108673"/>
                  </a:lnTo>
                  <a:lnTo>
                    <a:pt x="11430" y="95338"/>
                  </a:lnTo>
                  <a:close/>
                </a:path>
                <a:path w="639445" h="137795">
                  <a:moveTo>
                    <a:pt x="11430" y="76263"/>
                  </a:moveTo>
                  <a:lnTo>
                    <a:pt x="0" y="74358"/>
                  </a:lnTo>
                  <a:lnTo>
                    <a:pt x="0" y="89623"/>
                  </a:lnTo>
                  <a:lnTo>
                    <a:pt x="11430" y="89623"/>
                  </a:lnTo>
                  <a:lnTo>
                    <a:pt x="11430" y="76263"/>
                  </a:lnTo>
                  <a:close/>
                </a:path>
                <a:path w="639445" h="137795">
                  <a:moveTo>
                    <a:pt x="11430" y="57200"/>
                  </a:moveTo>
                  <a:lnTo>
                    <a:pt x="0" y="55308"/>
                  </a:lnTo>
                  <a:lnTo>
                    <a:pt x="0" y="70561"/>
                  </a:lnTo>
                  <a:lnTo>
                    <a:pt x="11430" y="70561"/>
                  </a:lnTo>
                  <a:lnTo>
                    <a:pt x="11430" y="57200"/>
                  </a:lnTo>
                  <a:close/>
                </a:path>
                <a:path w="639445" h="137795">
                  <a:moveTo>
                    <a:pt x="11430" y="38150"/>
                  </a:moveTo>
                  <a:lnTo>
                    <a:pt x="0" y="38150"/>
                  </a:lnTo>
                  <a:lnTo>
                    <a:pt x="0" y="51473"/>
                  </a:lnTo>
                  <a:lnTo>
                    <a:pt x="11430" y="53390"/>
                  </a:lnTo>
                  <a:lnTo>
                    <a:pt x="11430" y="38150"/>
                  </a:lnTo>
                  <a:close/>
                </a:path>
                <a:path w="639445" h="137795">
                  <a:moveTo>
                    <a:pt x="11430" y="19062"/>
                  </a:moveTo>
                  <a:lnTo>
                    <a:pt x="0" y="19062"/>
                  </a:lnTo>
                  <a:lnTo>
                    <a:pt x="0" y="32410"/>
                  </a:lnTo>
                  <a:lnTo>
                    <a:pt x="11430" y="34315"/>
                  </a:lnTo>
                  <a:lnTo>
                    <a:pt x="11430" y="19062"/>
                  </a:lnTo>
                  <a:close/>
                </a:path>
                <a:path w="639445" h="137795">
                  <a:moveTo>
                    <a:pt x="11430" y="0"/>
                  </a:moveTo>
                  <a:lnTo>
                    <a:pt x="0" y="0"/>
                  </a:lnTo>
                  <a:lnTo>
                    <a:pt x="0" y="15252"/>
                  </a:lnTo>
                  <a:lnTo>
                    <a:pt x="11430" y="15252"/>
                  </a:lnTo>
                  <a:lnTo>
                    <a:pt x="11430" y="0"/>
                  </a:lnTo>
                  <a:close/>
                </a:path>
                <a:path w="639445" h="137795">
                  <a:moveTo>
                    <a:pt x="26708" y="114388"/>
                  </a:moveTo>
                  <a:lnTo>
                    <a:pt x="15252" y="114388"/>
                  </a:lnTo>
                  <a:lnTo>
                    <a:pt x="15252" y="127762"/>
                  </a:lnTo>
                  <a:lnTo>
                    <a:pt x="26708" y="129679"/>
                  </a:lnTo>
                  <a:lnTo>
                    <a:pt x="26708" y="114388"/>
                  </a:lnTo>
                  <a:close/>
                </a:path>
                <a:path w="639445" h="137795">
                  <a:moveTo>
                    <a:pt x="26708" y="97269"/>
                  </a:moveTo>
                  <a:lnTo>
                    <a:pt x="15252" y="95338"/>
                  </a:lnTo>
                  <a:lnTo>
                    <a:pt x="15252" y="110604"/>
                  </a:lnTo>
                  <a:lnTo>
                    <a:pt x="26708" y="110604"/>
                  </a:lnTo>
                  <a:lnTo>
                    <a:pt x="26708" y="97269"/>
                  </a:lnTo>
                  <a:close/>
                </a:path>
                <a:path w="639445" h="137795">
                  <a:moveTo>
                    <a:pt x="26708" y="78181"/>
                  </a:moveTo>
                  <a:lnTo>
                    <a:pt x="15252" y="76263"/>
                  </a:lnTo>
                  <a:lnTo>
                    <a:pt x="15252" y="91541"/>
                  </a:lnTo>
                  <a:lnTo>
                    <a:pt x="26708" y="91541"/>
                  </a:lnTo>
                  <a:lnTo>
                    <a:pt x="26708" y="78181"/>
                  </a:lnTo>
                  <a:close/>
                </a:path>
                <a:path w="639445" h="137795">
                  <a:moveTo>
                    <a:pt x="26708" y="59118"/>
                  </a:moveTo>
                  <a:lnTo>
                    <a:pt x="15252" y="57200"/>
                  </a:lnTo>
                  <a:lnTo>
                    <a:pt x="15252" y="72453"/>
                  </a:lnTo>
                  <a:lnTo>
                    <a:pt x="26708" y="72453"/>
                  </a:lnTo>
                  <a:lnTo>
                    <a:pt x="26708" y="59118"/>
                  </a:lnTo>
                  <a:close/>
                </a:path>
                <a:path w="639445" h="137795">
                  <a:moveTo>
                    <a:pt x="26708" y="40055"/>
                  </a:moveTo>
                  <a:lnTo>
                    <a:pt x="15252" y="40055"/>
                  </a:lnTo>
                  <a:lnTo>
                    <a:pt x="15252" y="53390"/>
                  </a:lnTo>
                  <a:lnTo>
                    <a:pt x="26708" y="55308"/>
                  </a:lnTo>
                  <a:lnTo>
                    <a:pt x="26708" y="40055"/>
                  </a:lnTo>
                  <a:close/>
                </a:path>
                <a:path w="639445" h="137795">
                  <a:moveTo>
                    <a:pt x="26708" y="20980"/>
                  </a:moveTo>
                  <a:lnTo>
                    <a:pt x="15252" y="20980"/>
                  </a:lnTo>
                  <a:lnTo>
                    <a:pt x="15252" y="34315"/>
                  </a:lnTo>
                  <a:lnTo>
                    <a:pt x="26708" y="36220"/>
                  </a:lnTo>
                  <a:lnTo>
                    <a:pt x="26708" y="20980"/>
                  </a:lnTo>
                  <a:close/>
                </a:path>
                <a:path w="639445" h="137795">
                  <a:moveTo>
                    <a:pt x="26708" y="1917"/>
                  </a:moveTo>
                  <a:lnTo>
                    <a:pt x="15252" y="1917"/>
                  </a:lnTo>
                  <a:lnTo>
                    <a:pt x="15252" y="15252"/>
                  </a:lnTo>
                  <a:lnTo>
                    <a:pt x="26708" y="17157"/>
                  </a:lnTo>
                  <a:lnTo>
                    <a:pt x="26708" y="1917"/>
                  </a:lnTo>
                  <a:close/>
                </a:path>
                <a:path w="639445" h="137795">
                  <a:moveTo>
                    <a:pt x="43891" y="116319"/>
                  </a:moveTo>
                  <a:lnTo>
                    <a:pt x="30530" y="114388"/>
                  </a:lnTo>
                  <a:lnTo>
                    <a:pt x="30530" y="129679"/>
                  </a:lnTo>
                  <a:lnTo>
                    <a:pt x="43891" y="129679"/>
                  </a:lnTo>
                  <a:lnTo>
                    <a:pt x="43891" y="116319"/>
                  </a:lnTo>
                  <a:close/>
                </a:path>
                <a:path w="639445" h="137795">
                  <a:moveTo>
                    <a:pt x="43891" y="97269"/>
                  </a:moveTo>
                  <a:lnTo>
                    <a:pt x="30543" y="97269"/>
                  </a:lnTo>
                  <a:lnTo>
                    <a:pt x="30543" y="110617"/>
                  </a:lnTo>
                  <a:lnTo>
                    <a:pt x="43891" y="110617"/>
                  </a:lnTo>
                  <a:lnTo>
                    <a:pt x="43891" y="97269"/>
                  </a:lnTo>
                  <a:close/>
                </a:path>
                <a:path w="639445" h="137795">
                  <a:moveTo>
                    <a:pt x="43891" y="78181"/>
                  </a:moveTo>
                  <a:lnTo>
                    <a:pt x="30530" y="78181"/>
                  </a:lnTo>
                  <a:lnTo>
                    <a:pt x="30530" y="91541"/>
                  </a:lnTo>
                  <a:lnTo>
                    <a:pt x="43891" y="93421"/>
                  </a:lnTo>
                  <a:lnTo>
                    <a:pt x="43891" y="78181"/>
                  </a:lnTo>
                  <a:close/>
                </a:path>
                <a:path w="639445" h="137795">
                  <a:moveTo>
                    <a:pt x="43891" y="59118"/>
                  </a:moveTo>
                  <a:lnTo>
                    <a:pt x="30530" y="59118"/>
                  </a:lnTo>
                  <a:lnTo>
                    <a:pt x="30530" y="72453"/>
                  </a:lnTo>
                  <a:lnTo>
                    <a:pt x="43891" y="74358"/>
                  </a:lnTo>
                  <a:lnTo>
                    <a:pt x="43891" y="59118"/>
                  </a:lnTo>
                  <a:close/>
                </a:path>
                <a:path w="639445" h="137795">
                  <a:moveTo>
                    <a:pt x="43891" y="41948"/>
                  </a:moveTo>
                  <a:lnTo>
                    <a:pt x="30530" y="40055"/>
                  </a:lnTo>
                  <a:lnTo>
                    <a:pt x="30530" y="55308"/>
                  </a:lnTo>
                  <a:lnTo>
                    <a:pt x="43891" y="55308"/>
                  </a:lnTo>
                  <a:lnTo>
                    <a:pt x="43891" y="41948"/>
                  </a:lnTo>
                  <a:close/>
                </a:path>
                <a:path w="639445" h="137795">
                  <a:moveTo>
                    <a:pt x="43891" y="22885"/>
                  </a:moveTo>
                  <a:lnTo>
                    <a:pt x="30530" y="20980"/>
                  </a:lnTo>
                  <a:lnTo>
                    <a:pt x="30530" y="36220"/>
                  </a:lnTo>
                  <a:lnTo>
                    <a:pt x="43891" y="36220"/>
                  </a:lnTo>
                  <a:lnTo>
                    <a:pt x="43891" y="22885"/>
                  </a:lnTo>
                  <a:close/>
                </a:path>
                <a:path w="639445" h="137795">
                  <a:moveTo>
                    <a:pt x="43891" y="3797"/>
                  </a:moveTo>
                  <a:lnTo>
                    <a:pt x="30530" y="1917"/>
                  </a:lnTo>
                  <a:lnTo>
                    <a:pt x="30530" y="17157"/>
                  </a:lnTo>
                  <a:lnTo>
                    <a:pt x="43891" y="17157"/>
                  </a:lnTo>
                  <a:lnTo>
                    <a:pt x="43891" y="3797"/>
                  </a:lnTo>
                  <a:close/>
                </a:path>
                <a:path w="639445" h="137795">
                  <a:moveTo>
                    <a:pt x="59156" y="116319"/>
                  </a:moveTo>
                  <a:lnTo>
                    <a:pt x="47688" y="116319"/>
                  </a:lnTo>
                  <a:lnTo>
                    <a:pt x="47688" y="129679"/>
                  </a:lnTo>
                  <a:lnTo>
                    <a:pt x="59156" y="131572"/>
                  </a:lnTo>
                  <a:lnTo>
                    <a:pt x="59156" y="116319"/>
                  </a:lnTo>
                  <a:close/>
                </a:path>
                <a:path w="639445" h="137795">
                  <a:moveTo>
                    <a:pt x="59156" y="97269"/>
                  </a:moveTo>
                  <a:lnTo>
                    <a:pt x="47688" y="97269"/>
                  </a:lnTo>
                  <a:lnTo>
                    <a:pt x="47688" y="110604"/>
                  </a:lnTo>
                  <a:lnTo>
                    <a:pt x="59156" y="112509"/>
                  </a:lnTo>
                  <a:lnTo>
                    <a:pt x="59156" y="97269"/>
                  </a:lnTo>
                  <a:close/>
                </a:path>
                <a:path w="639445" h="137795">
                  <a:moveTo>
                    <a:pt x="59156" y="80086"/>
                  </a:moveTo>
                  <a:lnTo>
                    <a:pt x="47688" y="78181"/>
                  </a:lnTo>
                  <a:lnTo>
                    <a:pt x="47688" y="93421"/>
                  </a:lnTo>
                  <a:lnTo>
                    <a:pt x="59156" y="93421"/>
                  </a:lnTo>
                  <a:lnTo>
                    <a:pt x="59156" y="80086"/>
                  </a:lnTo>
                  <a:close/>
                </a:path>
                <a:path w="639445" h="137795">
                  <a:moveTo>
                    <a:pt x="59156" y="61010"/>
                  </a:moveTo>
                  <a:lnTo>
                    <a:pt x="47688" y="59118"/>
                  </a:lnTo>
                  <a:lnTo>
                    <a:pt x="47688" y="74358"/>
                  </a:lnTo>
                  <a:lnTo>
                    <a:pt x="59156" y="74358"/>
                  </a:lnTo>
                  <a:lnTo>
                    <a:pt x="59156" y="61010"/>
                  </a:lnTo>
                  <a:close/>
                </a:path>
                <a:path w="639445" h="137795">
                  <a:moveTo>
                    <a:pt x="59156" y="41948"/>
                  </a:moveTo>
                  <a:lnTo>
                    <a:pt x="47675" y="41948"/>
                  </a:lnTo>
                  <a:lnTo>
                    <a:pt x="47675" y="55321"/>
                  </a:lnTo>
                  <a:lnTo>
                    <a:pt x="59156" y="55321"/>
                  </a:lnTo>
                  <a:lnTo>
                    <a:pt x="59156" y="41948"/>
                  </a:lnTo>
                  <a:close/>
                </a:path>
                <a:path w="639445" h="137795">
                  <a:moveTo>
                    <a:pt x="59156" y="24777"/>
                  </a:moveTo>
                  <a:lnTo>
                    <a:pt x="47688" y="22885"/>
                  </a:lnTo>
                  <a:lnTo>
                    <a:pt x="47688" y="36220"/>
                  </a:lnTo>
                  <a:lnTo>
                    <a:pt x="59156" y="38150"/>
                  </a:lnTo>
                  <a:lnTo>
                    <a:pt x="59156" y="24777"/>
                  </a:lnTo>
                  <a:close/>
                </a:path>
                <a:path w="639445" h="137795">
                  <a:moveTo>
                    <a:pt x="59156" y="5727"/>
                  </a:moveTo>
                  <a:lnTo>
                    <a:pt x="47688" y="3797"/>
                  </a:lnTo>
                  <a:lnTo>
                    <a:pt x="47688" y="17157"/>
                  </a:lnTo>
                  <a:lnTo>
                    <a:pt x="59156" y="19062"/>
                  </a:lnTo>
                  <a:lnTo>
                    <a:pt x="59156" y="5727"/>
                  </a:lnTo>
                  <a:close/>
                </a:path>
                <a:path w="639445" h="137795">
                  <a:moveTo>
                    <a:pt x="74383" y="118237"/>
                  </a:moveTo>
                  <a:lnTo>
                    <a:pt x="62941" y="116319"/>
                  </a:lnTo>
                  <a:lnTo>
                    <a:pt x="62941" y="131572"/>
                  </a:lnTo>
                  <a:lnTo>
                    <a:pt x="74383" y="131572"/>
                  </a:lnTo>
                  <a:lnTo>
                    <a:pt x="74383" y="118237"/>
                  </a:lnTo>
                  <a:close/>
                </a:path>
                <a:path w="639445" h="137795">
                  <a:moveTo>
                    <a:pt x="74383" y="99148"/>
                  </a:moveTo>
                  <a:lnTo>
                    <a:pt x="62941" y="97269"/>
                  </a:lnTo>
                  <a:lnTo>
                    <a:pt x="62941" y="112509"/>
                  </a:lnTo>
                  <a:lnTo>
                    <a:pt x="74383" y="112509"/>
                  </a:lnTo>
                  <a:lnTo>
                    <a:pt x="74383" y="99148"/>
                  </a:lnTo>
                  <a:close/>
                </a:path>
                <a:path w="639445" h="137795">
                  <a:moveTo>
                    <a:pt x="74383" y="80086"/>
                  </a:moveTo>
                  <a:lnTo>
                    <a:pt x="62941" y="80086"/>
                  </a:lnTo>
                  <a:lnTo>
                    <a:pt x="62941" y="93421"/>
                  </a:lnTo>
                  <a:lnTo>
                    <a:pt x="74383" y="95338"/>
                  </a:lnTo>
                  <a:lnTo>
                    <a:pt x="74383" y="80086"/>
                  </a:lnTo>
                  <a:close/>
                </a:path>
                <a:path w="639445" h="137795">
                  <a:moveTo>
                    <a:pt x="74383" y="62928"/>
                  </a:moveTo>
                  <a:lnTo>
                    <a:pt x="62941" y="61010"/>
                  </a:lnTo>
                  <a:lnTo>
                    <a:pt x="62941" y="74358"/>
                  </a:lnTo>
                  <a:lnTo>
                    <a:pt x="74383" y="76263"/>
                  </a:lnTo>
                  <a:lnTo>
                    <a:pt x="74383" y="62928"/>
                  </a:lnTo>
                  <a:close/>
                </a:path>
                <a:path w="639445" h="137795">
                  <a:moveTo>
                    <a:pt x="74383" y="43865"/>
                  </a:moveTo>
                  <a:lnTo>
                    <a:pt x="62941" y="41948"/>
                  </a:lnTo>
                  <a:lnTo>
                    <a:pt x="62941" y="57200"/>
                  </a:lnTo>
                  <a:lnTo>
                    <a:pt x="74383" y="57200"/>
                  </a:lnTo>
                  <a:lnTo>
                    <a:pt x="74383" y="43865"/>
                  </a:lnTo>
                  <a:close/>
                </a:path>
                <a:path w="639445" h="137795">
                  <a:moveTo>
                    <a:pt x="74383" y="24777"/>
                  </a:moveTo>
                  <a:lnTo>
                    <a:pt x="62941" y="24777"/>
                  </a:lnTo>
                  <a:lnTo>
                    <a:pt x="62941" y="38150"/>
                  </a:lnTo>
                  <a:lnTo>
                    <a:pt x="74383" y="40055"/>
                  </a:lnTo>
                  <a:lnTo>
                    <a:pt x="74383" y="24777"/>
                  </a:lnTo>
                  <a:close/>
                </a:path>
                <a:path w="639445" h="137795">
                  <a:moveTo>
                    <a:pt x="74383" y="5727"/>
                  </a:moveTo>
                  <a:lnTo>
                    <a:pt x="62941" y="5727"/>
                  </a:lnTo>
                  <a:lnTo>
                    <a:pt x="62941" y="19062"/>
                  </a:lnTo>
                  <a:lnTo>
                    <a:pt x="74383" y="20980"/>
                  </a:lnTo>
                  <a:lnTo>
                    <a:pt x="74383" y="5727"/>
                  </a:lnTo>
                  <a:close/>
                </a:path>
                <a:path w="639445" h="137795">
                  <a:moveTo>
                    <a:pt x="89662" y="118237"/>
                  </a:moveTo>
                  <a:lnTo>
                    <a:pt x="78181" y="118237"/>
                  </a:lnTo>
                  <a:lnTo>
                    <a:pt x="78181" y="131572"/>
                  </a:lnTo>
                  <a:lnTo>
                    <a:pt x="89662" y="133489"/>
                  </a:lnTo>
                  <a:lnTo>
                    <a:pt x="89662" y="118237"/>
                  </a:lnTo>
                  <a:close/>
                </a:path>
                <a:path w="639445" h="137795">
                  <a:moveTo>
                    <a:pt x="89662" y="99148"/>
                  </a:moveTo>
                  <a:lnTo>
                    <a:pt x="78181" y="99148"/>
                  </a:lnTo>
                  <a:lnTo>
                    <a:pt x="78181" y="112509"/>
                  </a:lnTo>
                  <a:lnTo>
                    <a:pt x="89662" y="114388"/>
                  </a:lnTo>
                  <a:lnTo>
                    <a:pt x="89662" y="99148"/>
                  </a:lnTo>
                  <a:close/>
                </a:path>
                <a:path w="639445" h="137795">
                  <a:moveTo>
                    <a:pt x="89662" y="82003"/>
                  </a:moveTo>
                  <a:lnTo>
                    <a:pt x="78193" y="82003"/>
                  </a:lnTo>
                  <a:lnTo>
                    <a:pt x="78193" y="95351"/>
                  </a:lnTo>
                  <a:lnTo>
                    <a:pt x="89662" y="95351"/>
                  </a:lnTo>
                  <a:lnTo>
                    <a:pt x="89662" y="82003"/>
                  </a:lnTo>
                  <a:close/>
                </a:path>
                <a:path w="639445" h="137795">
                  <a:moveTo>
                    <a:pt x="89662" y="62928"/>
                  </a:moveTo>
                  <a:lnTo>
                    <a:pt x="78181" y="62928"/>
                  </a:lnTo>
                  <a:lnTo>
                    <a:pt x="78181" y="76263"/>
                  </a:lnTo>
                  <a:lnTo>
                    <a:pt x="89662" y="78181"/>
                  </a:lnTo>
                  <a:lnTo>
                    <a:pt x="89662" y="62928"/>
                  </a:lnTo>
                  <a:close/>
                </a:path>
                <a:path w="639445" h="137795">
                  <a:moveTo>
                    <a:pt x="89662" y="43865"/>
                  </a:moveTo>
                  <a:lnTo>
                    <a:pt x="78181" y="43865"/>
                  </a:lnTo>
                  <a:lnTo>
                    <a:pt x="78181" y="57200"/>
                  </a:lnTo>
                  <a:lnTo>
                    <a:pt x="89662" y="59118"/>
                  </a:lnTo>
                  <a:lnTo>
                    <a:pt x="89662" y="43865"/>
                  </a:lnTo>
                  <a:close/>
                </a:path>
                <a:path w="639445" h="137795">
                  <a:moveTo>
                    <a:pt x="89662" y="26670"/>
                  </a:moveTo>
                  <a:lnTo>
                    <a:pt x="78181" y="24777"/>
                  </a:lnTo>
                  <a:lnTo>
                    <a:pt x="78181" y="40055"/>
                  </a:lnTo>
                  <a:lnTo>
                    <a:pt x="89662" y="40055"/>
                  </a:lnTo>
                  <a:lnTo>
                    <a:pt x="89662" y="26670"/>
                  </a:lnTo>
                  <a:close/>
                </a:path>
                <a:path w="639445" h="137795">
                  <a:moveTo>
                    <a:pt x="89662" y="7632"/>
                  </a:moveTo>
                  <a:lnTo>
                    <a:pt x="78181" y="5727"/>
                  </a:lnTo>
                  <a:lnTo>
                    <a:pt x="78181" y="20980"/>
                  </a:lnTo>
                  <a:lnTo>
                    <a:pt x="89662" y="20980"/>
                  </a:lnTo>
                  <a:lnTo>
                    <a:pt x="89662" y="7632"/>
                  </a:lnTo>
                  <a:close/>
                </a:path>
                <a:path w="639445" h="137795">
                  <a:moveTo>
                    <a:pt x="104876" y="120154"/>
                  </a:moveTo>
                  <a:lnTo>
                    <a:pt x="93433" y="118237"/>
                  </a:lnTo>
                  <a:lnTo>
                    <a:pt x="93433" y="133489"/>
                  </a:lnTo>
                  <a:lnTo>
                    <a:pt x="104876" y="133489"/>
                  </a:lnTo>
                  <a:lnTo>
                    <a:pt x="104876" y="120154"/>
                  </a:lnTo>
                  <a:close/>
                </a:path>
                <a:path w="639445" h="137795">
                  <a:moveTo>
                    <a:pt x="104876" y="101066"/>
                  </a:moveTo>
                  <a:lnTo>
                    <a:pt x="93433" y="101066"/>
                  </a:lnTo>
                  <a:lnTo>
                    <a:pt x="93433" y="114401"/>
                  </a:lnTo>
                  <a:lnTo>
                    <a:pt x="104876" y="114401"/>
                  </a:lnTo>
                  <a:lnTo>
                    <a:pt x="104876" y="101066"/>
                  </a:lnTo>
                  <a:close/>
                </a:path>
                <a:path w="639445" h="137795">
                  <a:moveTo>
                    <a:pt x="104876" y="83896"/>
                  </a:moveTo>
                  <a:lnTo>
                    <a:pt x="93433" y="82003"/>
                  </a:lnTo>
                  <a:lnTo>
                    <a:pt x="93433" y="97269"/>
                  </a:lnTo>
                  <a:lnTo>
                    <a:pt x="104876" y="97269"/>
                  </a:lnTo>
                  <a:lnTo>
                    <a:pt x="104876" y="83896"/>
                  </a:lnTo>
                  <a:close/>
                </a:path>
                <a:path w="639445" h="137795">
                  <a:moveTo>
                    <a:pt x="104876" y="64833"/>
                  </a:moveTo>
                  <a:lnTo>
                    <a:pt x="93433" y="62928"/>
                  </a:lnTo>
                  <a:lnTo>
                    <a:pt x="93433" y="78181"/>
                  </a:lnTo>
                  <a:lnTo>
                    <a:pt x="104876" y="78181"/>
                  </a:lnTo>
                  <a:lnTo>
                    <a:pt x="104876" y="64833"/>
                  </a:lnTo>
                  <a:close/>
                </a:path>
                <a:path w="639445" h="137795">
                  <a:moveTo>
                    <a:pt x="104876" y="45745"/>
                  </a:moveTo>
                  <a:lnTo>
                    <a:pt x="93433" y="43865"/>
                  </a:lnTo>
                  <a:lnTo>
                    <a:pt x="93433" y="59118"/>
                  </a:lnTo>
                  <a:lnTo>
                    <a:pt x="104876" y="59118"/>
                  </a:lnTo>
                  <a:lnTo>
                    <a:pt x="104876" y="45745"/>
                  </a:lnTo>
                  <a:close/>
                </a:path>
                <a:path w="639445" h="137795">
                  <a:moveTo>
                    <a:pt x="104876" y="28587"/>
                  </a:moveTo>
                  <a:lnTo>
                    <a:pt x="93433" y="26670"/>
                  </a:lnTo>
                  <a:lnTo>
                    <a:pt x="93433" y="40055"/>
                  </a:lnTo>
                  <a:lnTo>
                    <a:pt x="104876" y="41948"/>
                  </a:lnTo>
                  <a:lnTo>
                    <a:pt x="104876" y="28587"/>
                  </a:lnTo>
                  <a:close/>
                </a:path>
                <a:path w="639445" h="137795">
                  <a:moveTo>
                    <a:pt x="104876" y="9525"/>
                  </a:moveTo>
                  <a:lnTo>
                    <a:pt x="93433" y="7632"/>
                  </a:lnTo>
                  <a:lnTo>
                    <a:pt x="93433" y="22885"/>
                  </a:lnTo>
                  <a:lnTo>
                    <a:pt x="104876" y="22885"/>
                  </a:lnTo>
                  <a:lnTo>
                    <a:pt x="104876" y="9525"/>
                  </a:lnTo>
                  <a:close/>
                </a:path>
                <a:path w="639445" h="137795">
                  <a:moveTo>
                    <a:pt x="120154" y="120154"/>
                  </a:moveTo>
                  <a:lnTo>
                    <a:pt x="108673" y="120154"/>
                  </a:lnTo>
                  <a:lnTo>
                    <a:pt x="108673" y="133489"/>
                  </a:lnTo>
                  <a:lnTo>
                    <a:pt x="120154" y="135407"/>
                  </a:lnTo>
                  <a:lnTo>
                    <a:pt x="120154" y="120154"/>
                  </a:lnTo>
                  <a:close/>
                </a:path>
                <a:path w="639445" h="137795">
                  <a:moveTo>
                    <a:pt x="120154" y="102984"/>
                  </a:moveTo>
                  <a:lnTo>
                    <a:pt x="108673" y="101066"/>
                  </a:lnTo>
                  <a:lnTo>
                    <a:pt x="108673" y="116319"/>
                  </a:lnTo>
                  <a:lnTo>
                    <a:pt x="120154" y="116319"/>
                  </a:lnTo>
                  <a:lnTo>
                    <a:pt x="120154" y="102984"/>
                  </a:lnTo>
                  <a:close/>
                </a:path>
                <a:path w="639445" h="137795">
                  <a:moveTo>
                    <a:pt x="120154" y="83896"/>
                  </a:moveTo>
                  <a:lnTo>
                    <a:pt x="108673" y="83896"/>
                  </a:lnTo>
                  <a:lnTo>
                    <a:pt x="108673" y="97269"/>
                  </a:lnTo>
                  <a:lnTo>
                    <a:pt x="120154" y="97269"/>
                  </a:lnTo>
                  <a:lnTo>
                    <a:pt x="120154" y="83896"/>
                  </a:lnTo>
                  <a:close/>
                </a:path>
                <a:path w="639445" h="137795">
                  <a:moveTo>
                    <a:pt x="120154" y="64833"/>
                  </a:moveTo>
                  <a:lnTo>
                    <a:pt x="108673" y="64833"/>
                  </a:lnTo>
                  <a:lnTo>
                    <a:pt x="108673" y="78181"/>
                  </a:lnTo>
                  <a:lnTo>
                    <a:pt x="120154" y="80086"/>
                  </a:lnTo>
                  <a:lnTo>
                    <a:pt x="120154" y="64833"/>
                  </a:lnTo>
                  <a:close/>
                </a:path>
                <a:path w="639445" h="137795">
                  <a:moveTo>
                    <a:pt x="120154" y="47675"/>
                  </a:moveTo>
                  <a:lnTo>
                    <a:pt x="108673" y="45745"/>
                  </a:lnTo>
                  <a:lnTo>
                    <a:pt x="108673" y="59118"/>
                  </a:lnTo>
                  <a:lnTo>
                    <a:pt x="120154" y="61010"/>
                  </a:lnTo>
                  <a:lnTo>
                    <a:pt x="120154" y="47675"/>
                  </a:lnTo>
                  <a:close/>
                </a:path>
                <a:path w="639445" h="137795">
                  <a:moveTo>
                    <a:pt x="120154" y="28587"/>
                  </a:moveTo>
                  <a:lnTo>
                    <a:pt x="108673" y="28587"/>
                  </a:lnTo>
                  <a:lnTo>
                    <a:pt x="108673" y="41960"/>
                  </a:lnTo>
                  <a:lnTo>
                    <a:pt x="120154" y="41960"/>
                  </a:lnTo>
                  <a:lnTo>
                    <a:pt x="120154" y="28587"/>
                  </a:lnTo>
                  <a:close/>
                </a:path>
                <a:path w="639445" h="137795">
                  <a:moveTo>
                    <a:pt x="120154" y="9525"/>
                  </a:moveTo>
                  <a:lnTo>
                    <a:pt x="108673" y="9525"/>
                  </a:lnTo>
                  <a:lnTo>
                    <a:pt x="108673" y="22885"/>
                  </a:lnTo>
                  <a:lnTo>
                    <a:pt x="120154" y="24777"/>
                  </a:lnTo>
                  <a:lnTo>
                    <a:pt x="120154" y="9525"/>
                  </a:lnTo>
                  <a:close/>
                </a:path>
                <a:path w="639445" h="137795">
                  <a:moveTo>
                    <a:pt x="135407" y="122034"/>
                  </a:moveTo>
                  <a:lnTo>
                    <a:pt x="124002" y="122034"/>
                  </a:lnTo>
                  <a:lnTo>
                    <a:pt x="124002" y="135407"/>
                  </a:lnTo>
                  <a:lnTo>
                    <a:pt x="135407" y="135407"/>
                  </a:lnTo>
                  <a:lnTo>
                    <a:pt x="135407" y="122034"/>
                  </a:lnTo>
                  <a:close/>
                </a:path>
                <a:path w="639445" h="137795">
                  <a:moveTo>
                    <a:pt x="135407" y="102984"/>
                  </a:moveTo>
                  <a:lnTo>
                    <a:pt x="124002" y="102984"/>
                  </a:lnTo>
                  <a:lnTo>
                    <a:pt x="124002" y="116319"/>
                  </a:lnTo>
                  <a:lnTo>
                    <a:pt x="135407" y="118237"/>
                  </a:lnTo>
                  <a:lnTo>
                    <a:pt x="135407" y="102984"/>
                  </a:lnTo>
                  <a:close/>
                </a:path>
                <a:path w="639445" h="137795">
                  <a:moveTo>
                    <a:pt x="135407" y="83896"/>
                  </a:moveTo>
                  <a:lnTo>
                    <a:pt x="124002" y="83896"/>
                  </a:lnTo>
                  <a:lnTo>
                    <a:pt x="124002" y="97269"/>
                  </a:lnTo>
                  <a:lnTo>
                    <a:pt x="135407" y="99148"/>
                  </a:lnTo>
                  <a:lnTo>
                    <a:pt x="135407" y="83896"/>
                  </a:lnTo>
                  <a:close/>
                </a:path>
                <a:path w="639445" h="137795">
                  <a:moveTo>
                    <a:pt x="135407" y="66725"/>
                  </a:moveTo>
                  <a:lnTo>
                    <a:pt x="124002" y="66725"/>
                  </a:lnTo>
                  <a:lnTo>
                    <a:pt x="124002" y="80098"/>
                  </a:lnTo>
                  <a:lnTo>
                    <a:pt x="135407" y="80098"/>
                  </a:lnTo>
                  <a:lnTo>
                    <a:pt x="135407" y="66725"/>
                  </a:lnTo>
                  <a:close/>
                </a:path>
                <a:path w="639445" h="137795">
                  <a:moveTo>
                    <a:pt x="135407" y="47675"/>
                  </a:moveTo>
                  <a:lnTo>
                    <a:pt x="124002" y="47675"/>
                  </a:lnTo>
                  <a:lnTo>
                    <a:pt x="124002" y="61010"/>
                  </a:lnTo>
                  <a:lnTo>
                    <a:pt x="135407" y="62928"/>
                  </a:lnTo>
                  <a:lnTo>
                    <a:pt x="135407" y="47675"/>
                  </a:lnTo>
                  <a:close/>
                </a:path>
                <a:path w="639445" h="137795">
                  <a:moveTo>
                    <a:pt x="135407" y="28587"/>
                  </a:moveTo>
                  <a:lnTo>
                    <a:pt x="124002" y="28587"/>
                  </a:lnTo>
                  <a:lnTo>
                    <a:pt x="124002" y="41948"/>
                  </a:lnTo>
                  <a:lnTo>
                    <a:pt x="135407" y="43865"/>
                  </a:lnTo>
                  <a:lnTo>
                    <a:pt x="135407" y="28587"/>
                  </a:lnTo>
                  <a:close/>
                </a:path>
                <a:path w="639445" h="137795">
                  <a:moveTo>
                    <a:pt x="135407" y="11442"/>
                  </a:moveTo>
                  <a:lnTo>
                    <a:pt x="124002" y="11442"/>
                  </a:lnTo>
                  <a:lnTo>
                    <a:pt x="124002" y="24777"/>
                  </a:lnTo>
                  <a:lnTo>
                    <a:pt x="135407" y="24777"/>
                  </a:lnTo>
                  <a:lnTo>
                    <a:pt x="135407" y="11442"/>
                  </a:lnTo>
                  <a:close/>
                </a:path>
                <a:path w="639445" h="137795">
                  <a:moveTo>
                    <a:pt x="150685" y="123952"/>
                  </a:moveTo>
                  <a:lnTo>
                    <a:pt x="139242" y="122034"/>
                  </a:lnTo>
                  <a:lnTo>
                    <a:pt x="139242" y="135407"/>
                  </a:lnTo>
                  <a:lnTo>
                    <a:pt x="150685" y="137287"/>
                  </a:lnTo>
                  <a:lnTo>
                    <a:pt x="150685" y="123952"/>
                  </a:lnTo>
                  <a:close/>
                </a:path>
                <a:path w="639445" h="137795">
                  <a:moveTo>
                    <a:pt x="150685" y="104863"/>
                  </a:moveTo>
                  <a:lnTo>
                    <a:pt x="139242" y="102984"/>
                  </a:lnTo>
                  <a:lnTo>
                    <a:pt x="139242" y="118237"/>
                  </a:lnTo>
                  <a:lnTo>
                    <a:pt x="150685" y="118237"/>
                  </a:lnTo>
                  <a:lnTo>
                    <a:pt x="150685" y="104863"/>
                  </a:lnTo>
                  <a:close/>
                </a:path>
                <a:path w="639445" h="137795">
                  <a:moveTo>
                    <a:pt x="150685" y="85813"/>
                  </a:moveTo>
                  <a:lnTo>
                    <a:pt x="139230" y="85813"/>
                  </a:lnTo>
                  <a:lnTo>
                    <a:pt x="139230" y="99148"/>
                  </a:lnTo>
                  <a:lnTo>
                    <a:pt x="150685" y="99148"/>
                  </a:lnTo>
                  <a:lnTo>
                    <a:pt x="150685" y="85813"/>
                  </a:lnTo>
                  <a:close/>
                </a:path>
                <a:path w="639445" h="137795">
                  <a:moveTo>
                    <a:pt x="150685" y="68656"/>
                  </a:moveTo>
                  <a:lnTo>
                    <a:pt x="139242" y="66725"/>
                  </a:lnTo>
                  <a:lnTo>
                    <a:pt x="139242" y="82003"/>
                  </a:lnTo>
                  <a:lnTo>
                    <a:pt x="150685" y="82003"/>
                  </a:lnTo>
                  <a:lnTo>
                    <a:pt x="150685" y="68656"/>
                  </a:lnTo>
                  <a:close/>
                </a:path>
                <a:path w="639445" h="137795">
                  <a:moveTo>
                    <a:pt x="150685" y="49593"/>
                  </a:moveTo>
                  <a:lnTo>
                    <a:pt x="139242" y="47675"/>
                  </a:lnTo>
                  <a:lnTo>
                    <a:pt x="139242" y="62928"/>
                  </a:lnTo>
                  <a:lnTo>
                    <a:pt x="150685" y="62928"/>
                  </a:lnTo>
                  <a:lnTo>
                    <a:pt x="150685" y="49593"/>
                  </a:lnTo>
                  <a:close/>
                </a:path>
                <a:path w="639445" h="137795">
                  <a:moveTo>
                    <a:pt x="150685" y="30505"/>
                  </a:moveTo>
                  <a:lnTo>
                    <a:pt x="139230" y="30505"/>
                  </a:lnTo>
                  <a:lnTo>
                    <a:pt x="139230" y="43878"/>
                  </a:lnTo>
                  <a:lnTo>
                    <a:pt x="150685" y="43878"/>
                  </a:lnTo>
                  <a:lnTo>
                    <a:pt x="150685" y="30505"/>
                  </a:lnTo>
                  <a:close/>
                </a:path>
                <a:path w="639445" h="137795">
                  <a:moveTo>
                    <a:pt x="150685" y="13335"/>
                  </a:moveTo>
                  <a:lnTo>
                    <a:pt x="139242" y="11442"/>
                  </a:lnTo>
                  <a:lnTo>
                    <a:pt x="139242" y="26670"/>
                  </a:lnTo>
                  <a:lnTo>
                    <a:pt x="150685" y="26670"/>
                  </a:lnTo>
                  <a:lnTo>
                    <a:pt x="150685" y="13335"/>
                  </a:lnTo>
                  <a:close/>
                </a:path>
                <a:path w="639445" h="137795">
                  <a:moveTo>
                    <a:pt x="638835" y="51473"/>
                  </a:moveTo>
                  <a:lnTo>
                    <a:pt x="627418" y="51473"/>
                  </a:lnTo>
                  <a:lnTo>
                    <a:pt x="627418" y="64846"/>
                  </a:lnTo>
                  <a:lnTo>
                    <a:pt x="638835" y="64846"/>
                  </a:lnTo>
                  <a:lnTo>
                    <a:pt x="638835" y="514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968303" y="4866589"/>
              <a:ext cx="273050" cy="135890"/>
            </a:xfrm>
            <a:custGeom>
              <a:avLst/>
              <a:gdLst/>
              <a:ahLst/>
              <a:cxnLst/>
              <a:rect l="l" t="t" r="r" b="b"/>
              <a:pathLst>
                <a:path w="273050" h="135889">
                  <a:moveTo>
                    <a:pt x="11455" y="0"/>
                  </a:moveTo>
                  <a:lnTo>
                    <a:pt x="0" y="0"/>
                  </a:lnTo>
                  <a:lnTo>
                    <a:pt x="0" y="13347"/>
                  </a:lnTo>
                  <a:lnTo>
                    <a:pt x="11455" y="13347"/>
                  </a:lnTo>
                  <a:lnTo>
                    <a:pt x="11455" y="0"/>
                  </a:lnTo>
                  <a:close/>
                </a:path>
                <a:path w="273050" h="135889">
                  <a:moveTo>
                    <a:pt x="158229" y="114414"/>
                  </a:moveTo>
                  <a:lnTo>
                    <a:pt x="146824" y="112509"/>
                  </a:lnTo>
                  <a:lnTo>
                    <a:pt x="146824" y="125844"/>
                  </a:lnTo>
                  <a:lnTo>
                    <a:pt x="158229" y="127762"/>
                  </a:lnTo>
                  <a:lnTo>
                    <a:pt x="158229" y="114414"/>
                  </a:lnTo>
                  <a:close/>
                </a:path>
                <a:path w="273050" h="135889">
                  <a:moveTo>
                    <a:pt x="158229" y="97231"/>
                  </a:moveTo>
                  <a:lnTo>
                    <a:pt x="146812" y="97231"/>
                  </a:lnTo>
                  <a:lnTo>
                    <a:pt x="146812" y="110604"/>
                  </a:lnTo>
                  <a:lnTo>
                    <a:pt x="158229" y="110604"/>
                  </a:lnTo>
                  <a:lnTo>
                    <a:pt x="158229" y="97231"/>
                  </a:lnTo>
                  <a:close/>
                </a:path>
                <a:path w="273050" h="135889">
                  <a:moveTo>
                    <a:pt x="158229" y="80098"/>
                  </a:moveTo>
                  <a:lnTo>
                    <a:pt x="146812" y="80098"/>
                  </a:lnTo>
                  <a:lnTo>
                    <a:pt x="146812" y="93446"/>
                  </a:lnTo>
                  <a:lnTo>
                    <a:pt x="158229" y="93446"/>
                  </a:lnTo>
                  <a:lnTo>
                    <a:pt x="158229" y="80098"/>
                  </a:lnTo>
                  <a:close/>
                </a:path>
                <a:path w="273050" h="135889">
                  <a:moveTo>
                    <a:pt x="158229" y="62928"/>
                  </a:moveTo>
                  <a:lnTo>
                    <a:pt x="146824" y="62928"/>
                  </a:lnTo>
                  <a:lnTo>
                    <a:pt x="146824" y="74333"/>
                  </a:lnTo>
                  <a:lnTo>
                    <a:pt x="158229" y="76263"/>
                  </a:lnTo>
                  <a:lnTo>
                    <a:pt x="158229" y="62928"/>
                  </a:lnTo>
                  <a:close/>
                </a:path>
                <a:path w="273050" h="135889">
                  <a:moveTo>
                    <a:pt x="158229" y="45758"/>
                  </a:moveTo>
                  <a:lnTo>
                    <a:pt x="146824" y="45758"/>
                  </a:lnTo>
                  <a:lnTo>
                    <a:pt x="146824" y="57213"/>
                  </a:lnTo>
                  <a:lnTo>
                    <a:pt x="158229" y="59093"/>
                  </a:lnTo>
                  <a:lnTo>
                    <a:pt x="158229" y="45758"/>
                  </a:lnTo>
                  <a:close/>
                </a:path>
                <a:path w="273050" h="135889">
                  <a:moveTo>
                    <a:pt x="158229" y="28600"/>
                  </a:moveTo>
                  <a:lnTo>
                    <a:pt x="146812" y="28600"/>
                  </a:lnTo>
                  <a:lnTo>
                    <a:pt x="146812" y="41948"/>
                  </a:lnTo>
                  <a:lnTo>
                    <a:pt x="158229" y="41948"/>
                  </a:lnTo>
                  <a:lnTo>
                    <a:pt x="158229" y="28600"/>
                  </a:lnTo>
                  <a:close/>
                </a:path>
                <a:path w="273050" h="135889">
                  <a:moveTo>
                    <a:pt x="158229" y="11417"/>
                  </a:moveTo>
                  <a:lnTo>
                    <a:pt x="146812" y="11417"/>
                  </a:lnTo>
                  <a:lnTo>
                    <a:pt x="146812" y="24790"/>
                  </a:lnTo>
                  <a:lnTo>
                    <a:pt x="158229" y="24790"/>
                  </a:lnTo>
                  <a:lnTo>
                    <a:pt x="158229" y="11417"/>
                  </a:lnTo>
                  <a:close/>
                </a:path>
                <a:path w="273050" h="135889">
                  <a:moveTo>
                    <a:pt x="169672" y="114414"/>
                  </a:moveTo>
                  <a:lnTo>
                    <a:pt x="160147" y="114414"/>
                  </a:lnTo>
                  <a:lnTo>
                    <a:pt x="160147" y="127774"/>
                  </a:lnTo>
                  <a:lnTo>
                    <a:pt x="169672" y="127774"/>
                  </a:lnTo>
                  <a:lnTo>
                    <a:pt x="169672" y="114414"/>
                  </a:lnTo>
                  <a:close/>
                </a:path>
                <a:path w="273050" h="135889">
                  <a:moveTo>
                    <a:pt x="169672" y="99136"/>
                  </a:moveTo>
                  <a:lnTo>
                    <a:pt x="160147" y="97231"/>
                  </a:lnTo>
                  <a:lnTo>
                    <a:pt x="160147" y="110604"/>
                  </a:lnTo>
                  <a:lnTo>
                    <a:pt x="169672" y="110604"/>
                  </a:lnTo>
                  <a:lnTo>
                    <a:pt x="169672" y="99136"/>
                  </a:lnTo>
                  <a:close/>
                </a:path>
                <a:path w="273050" h="135889">
                  <a:moveTo>
                    <a:pt x="169672" y="81978"/>
                  </a:moveTo>
                  <a:lnTo>
                    <a:pt x="160147" y="80098"/>
                  </a:lnTo>
                  <a:lnTo>
                    <a:pt x="160147" y="93433"/>
                  </a:lnTo>
                  <a:lnTo>
                    <a:pt x="169672" y="93433"/>
                  </a:lnTo>
                  <a:lnTo>
                    <a:pt x="169672" y="81978"/>
                  </a:lnTo>
                  <a:close/>
                </a:path>
                <a:path w="273050" h="135889">
                  <a:moveTo>
                    <a:pt x="169672" y="64808"/>
                  </a:moveTo>
                  <a:lnTo>
                    <a:pt x="160147" y="62928"/>
                  </a:lnTo>
                  <a:lnTo>
                    <a:pt x="160147" y="76263"/>
                  </a:lnTo>
                  <a:lnTo>
                    <a:pt x="169672" y="76263"/>
                  </a:lnTo>
                  <a:lnTo>
                    <a:pt x="169672" y="64808"/>
                  </a:lnTo>
                  <a:close/>
                </a:path>
                <a:path w="273050" h="135889">
                  <a:moveTo>
                    <a:pt x="169672" y="47675"/>
                  </a:moveTo>
                  <a:lnTo>
                    <a:pt x="160147" y="45758"/>
                  </a:lnTo>
                  <a:lnTo>
                    <a:pt x="160147" y="59093"/>
                  </a:lnTo>
                  <a:lnTo>
                    <a:pt x="169672" y="59093"/>
                  </a:lnTo>
                  <a:lnTo>
                    <a:pt x="169672" y="47675"/>
                  </a:lnTo>
                  <a:close/>
                </a:path>
                <a:path w="273050" h="135889">
                  <a:moveTo>
                    <a:pt x="169672" y="30505"/>
                  </a:moveTo>
                  <a:lnTo>
                    <a:pt x="160147" y="30505"/>
                  </a:lnTo>
                  <a:lnTo>
                    <a:pt x="160147" y="41948"/>
                  </a:lnTo>
                  <a:lnTo>
                    <a:pt x="169672" y="43840"/>
                  </a:lnTo>
                  <a:lnTo>
                    <a:pt x="169672" y="30505"/>
                  </a:lnTo>
                  <a:close/>
                </a:path>
                <a:path w="273050" h="135889">
                  <a:moveTo>
                    <a:pt x="169672" y="13335"/>
                  </a:moveTo>
                  <a:lnTo>
                    <a:pt x="160147" y="11417"/>
                  </a:lnTo>
                  <a:lnTo>
                    <a:pt x="160147" y="24777"/>
                  </a:lnTo>
                  <a:lnTo>
                    <a:pt x="169672" y="26670"/>
                  </a:lnTo>
                  <a:lnTo>
                    <a:pt x="169672" y="13335"/>
                  </a:lnTo>
                  <a:close/>
                </a:path>
                <a:path w="273050" h="135889">
                  <a:moveTo>
                    <a:pt x="183007" y="116319"/>
                  </a:moveTo>
                  <a:lnTo>
                    <a:pt x="173507" y="114414"/>
                  </a:lnTo>
                  <a:lnTo>
                    <a:pt x="173507" y="127762"/>
                  </a:lnTo>
                  <a:lnTo>
                    <a:pt x="183007" y="127762"/>
                  </a:lnTo>
                  <a:lnTo>
                    <a:pt x="183007" y="116319"/>
                  </a:lnTo>
                  <a:close/>
                </a:path>
                <a:path w="273050" h="135889">
                  <a:moveTo>
                    <a:pt x="183007" y="99136"/>
                  </a:moveTo>
                  <a:lnTo>
                    <a:pt x="173507" y="99136"/>
                  </a:lnTo>
                  <a:lnTo>
                    <a:pt x="173507" y="112522"/>
                  </a:lnTo>
                  <a:lnTo>
                    <a:pt x="183007" y="112522"/>
                  </a:lnTo>
                  <a:lnTo>
                    <a:pt x="183007" y="99136"/>
                  </a:lnTo>
                  <a:close/>
                </a:path>
                <a:path w="273050" h="135889">
                  <a:moveTo>
                    <a:pt x="183007" y="81978"/>
                  </a:moveTo>
                  <a:lnTo>
                    <a:pt x="173507" y="81978"/>
                  </a:lnTo>
                  <a:lnTo>
                    <a:pt x="173507" y="95351"/>
                  </a:lnTo>
                  <a:lnTo>
                    <a:pt x="183007" y="95351"/>
                  </a:lnTo>
                  <a:lnTo>
                    <a:pt x="183007" y="81978"/>
                  </a:lnTo>
                  <a:close/>
                </a:path>
                <a:path w="273050" h="135889">
                  <a:moveTo>
                    <a:pt x="183007" y="64808"/>
                  </a:moveTo>
                  <a:lnTo>
                    <a:pt x="173507" y="64808"/>
                  </a:lnTo>
                  <a:lnTo>
                    <a:pt x="173507" y="76263"/>
                  </a:lnTo>
                  <a:lnTo>
                    <a:pt x="183007" y="78181"/>
                  </a:lnTo>
                  <a:lnTo>
                    <a:pt x="183007" y="64808"/>
                  </a:lnTo>
                  <a:close/>
                </a:path>
                <a:path w="273050" h="135889">
                  <a:moveTo>
                    <a:pt x="183007" y="47675"/>
                  </a:moveTo>
                  <a:lnTo>
                    <a:pt x="173507" y="47675"/>
                  </a:lnTo>
                  <a:lnTo>
                    <a:pt x="173507" y="59093"/>
                  </a:lnTo>
                  <a:lnTo>
                    <a:pt x="183007" y="61010"/>
                  </a:lnTo>
                  <a:lnTo>
                    <a:pt x="183007" y="47675"/>
                  </a:lnTo>
                  <a:close/>
                </a:path>
                <a:path w="273050" h="135889">
                  <a:moveTo>
                    <a:pt x="183007" y="30505"/>
                  </a:moveTo>
                  <a:lnTo>
                    <a:pt x="173507" y="30505"/>
                  </a:lnTo>
                  <a:lnTo>
                    <a:pt x="173507" y="43840"/>
                  </a:lnTo>
                  <a:lnTo>
                    <a:pt x="183007" y="43840"/>
                  </a:lnTo>
                  <a:lnTo>
                    <a:pt x="183007" y="30505"/>
                  </a:lnTo>
                  <a:close/>
                </a:path>
                <a:path w="273050" h="135889">
                  <a:moveTo>
                    <a:pt x="183007" y="15252"/>
                  </a:moveTo>
                  <a:lnTo>
                    <a:pt x="173507" y="13335"/>
                  </a:lnTo>
                  <a:lnTo>
                    <a:pt x="173507" y="26670"/>
                  </a:lnTo>
                  <a:lnTo>
                    <a:pt x="183007" y="26670"/>
                  </a:lnTo>
                  <a:lnTo>
                    <a:pt x="183007" y="15252"/>
                  </a:lnTo>
                  <a:close/>
                </a:path>
                <a:path w="273050" h="135889">
                  <a:moveTo>
                    <a:pt x="196392" y="116319"/>
                  </a:moveTo>
                  <a:lnTo>
                    <a:pt x="186842" y="116319"/>
                  </a:lnTo>
                  <a:lnTo>
                    <a:pt x="186842" y="129667"/>
                  </a:lnTo>
                  <a:lnTo>
                    <a:pt x="196392" y="129667"/>
                  </a:lnTo>
                  <a:lnTo>
                    <a:pt x="196392" y="116319"/>
                  </a:lnTo>
                  <a:close/>
                </a:path>
                <a:path w="273050" h="135889">
                  <a:moveTo>
                    <a:pt x="196392" y="99136"/>
                  </a:moveTo>
                  <a:lnTo>
                    <a:pt x="186842" y="99136"/>
                  </a:lnTo>
                  <a:lnTo>
                    <a:pt x="186842" y="112522"/>
                  </a:lnTo>
                  <a:lnTo>
                    <a:pt x="196392" y="112522"/>
                  </a:lnTo>
                  <a:lnTo>
                    <a:pt x="196392" y="99136"/>
                  </a:lnTo>
                  <a:close/>
                </a:path>
                <a:path w="273050" h="135889">
                  <a:moveTo>
                    <a:pt x="196392" y="83896"/>
                  </a:moveTo>
                  <a:lnTo>
                    <a:pt x="186842" y="81978"/>
                  </a:lnTo>
                  <a:lnTo>
                    <a:pt x="186842" y="95351"/>
                  </a:lnTo>
                  <a:lnTo>
                    <a:pt x="196392" y="95351"/>
                  </a:lnTo>
                  <a:lnTo>
                    <a:pt x="196392" y="83896"/>
                  </a:lnTo>
                  <a:close/>
                </a:path>
                <a:path w="273050" h="135889">
                  <a:moveTo>
                    <a:pt x="196392" y="66738"/>
                  </a:moveTo>
                  <a:lnTo>
                    <a:pt x="186842" y="64808"/>
                  </a:lnTo>
                  <a:lnTo>
                    <a:pt x="186842" y="78181"/>
                  </a:lnTo>
                  <a:lnTo>
                    <a:pt x="196392" y="78181"/>
                  </a:lnTo>
                  <a:lnTo>
                    <a:pt x="196392" y="66738"/>
                  </a:lnTo>
                  <a:close/>
                </a:path>
                <a:path w="273050" h="135889">
                  <a:moveTo>
                    <a:pt x="196392" y="49568"/>
                  </a:moveTo>
                  <a:lnTo>
                    <a:pt x="186842" y="47675"/>
                  </a:lnTo>
                  <a:lnTo>
                    <a:pt x="186842" y="61010"/>
                  </a:lnTo>
                  <a:lnTo>
                    <a:pt x="196392" y="61010"/>
                  </a:lnTo>
                  <a:lnTo>
                    <a:pt x="196392" y="49568"/>
                  </a:lnTo>
                  <a:close/>
                </a:path>
                <a:path w="273050" h="135889">
                  <a:moveTo>
                    <a:pt x="196392" y="32397"/>
                  </a:moveTo>
                  <a:lnTo>
                    <a:pt x="186842" y="30505"/>
                  </a:lnTo>
                  <a:lnTo>
                    <a:pt x="186842" y="43840"/>
                  </a:lnTo>
                  <a:lnTo>
                    <a:pt x="196392" y="43840"/>
                  </a:lnTo>
                  <a:lnTo>
                    <a:pt x="196392" y="32397"/>
                  </a:lnTo>
                  <a:close/>
                </a:path>
                <a:path w="273050" h="135889">
                  <a:moveTo>
                    <a:pt x="196392" y="15252"/>
                  </a:moveTo>
                  <a:lnTo>
                    <a:pt x="186842" y="15252"/>
                  </a:lnTo>
                  <a:lnTo>
                    <a:pt x="186842" y="26670"/>
                  </a:lnTo>
                  <a:lnTo>
                    <a:pt x="196392" y="28600"/>
                  </a:lnTo>
                  <a:lnTo>
                    <a:pt x="196392" y="15252"/>
                  </a:lnTo>
                  <a:close/>
                </a:path>
                <a:path w="273050" h="135889">
                  <a:moveTo>
                    <a:pt x="209727" y="118211"/>
                  </a:moveTo>
                  <a:lnTo>
                    <a:pt x="200164" y="116319"/>
                  </a:lnTo>
                  <a:lnTo>
                    <a:pt x="200164" y="129654"/>
                  </a:lnTo>
                  <a:lnTo>
                    <a:pt x="209727" y="129654"/>
                  </a:lnTo>
                  <a:lnTo>
                    <a:pt x="209727" y="118211"/>
                  </a:lnTo>
                  <a:close/>
                </a:path>
                <a:path w="273050" h="135889">
                  <a:moveTo>
                    <a:pt x="209727" y="101041"/>
                  </a:moveTo>
                  <a:lnTo>
                    <a:pt x="200164" y="99136"/>
                  </a:lnTo>
                  <a:lnTo>
                    <a:pt x="200164" y="112509"/>
                  </a:lnTo>
                  <a:lnTo>
                    <a:pt x="209727" y="112509"/>
                  </a:lnTo>
                  <a:lnTo>
                    <a:pt x="209727" y="101041"/>
                  </a:lnTo>
                  <a:close/>
                </a:path>
                <a:path w="273050" h="135889">
                  <a:moveTo>
                    <a:pt x="209727" y="83896"/>
                  </a:moveTo>
                  <a:lnTo>
                    <a:pt x="200164" y="83896"/>
                  </a:lnTo>
                  <a:lnTo>
                    <a:pt x="200164" y="97243"/>
                  </a:lnTo>
                  <a:lnTo>
                    <a:pt x="209727" y="97243"/>
                  </a:lnTo>
                  <a:lnTo>
                    <a:pt x="209727" y="83896"/>
                  </a:lnTo>
                  <a:close/>
                </a:path>
                <a:path w="273050" h="135889">
                  <a:moveTo>
                    <a:pt x="209727" y="66738"/>
                  </a:moveTo>
                  <a:lnTo>
                    <a:pt x="200164" y="66738"/>
                  </a:lnTo>
                  <a:lnTo>
                    <a:pt x="200164" y="80111"/>
                  </a:lnTo>
                  <a:lnTo>
                    <a:pt x="209727" y="80111"/>
                  </a:lnTo>
                  <a:lnTo>
                    <a:pt x="209727" y="66738"/>
                  </a:lnTo>
                  <a:close/>
                </a:path>
                <a:path w="273050" h="135889">
                  <a:moveTo>
                    <a:pt x="209727" y="49568"/>
                  </a:moveTo>
                  <a:lnTo>
                    <a:pt x="200164" y="49568"/>
                  </a:lnTo>
                  <a:lnTo>
                    <a:pt x="200164" y="61010"/>
                  </a:lnTo>
                  <a:lnTo>
                    <a:pt x="209727" y="62928"/>
                  </a:lnTo>
                  <a:lnTo>
                    <a:pt x="209727" y="49568"/>
                  </a:lnTo>
                  <a:close/>
                </a:path>
                <a:path w="273050" h="135889">
                  <a:moveTo>
                    <a:pt x="209727" y="32397"/>
                  </a:moveTo>
                  <a:lnTo>
                    <a:pt x="200164" y="32397"/>
                  </a:lnTo>
                  <a:lnTo>
                    <a:pt x="200164" y="43840"/>
                  </a:lnTo>
                  <a:lnTo>
                    <a:pt x="209727" y="45758"/>
                  </a:lnTo>
                  <a:lnTo>
                    <a:pt x="209727" y="32397"/>
                  </a:lnTo>
                  <a:close/>
                </a:path>
                <a:path w="273050" h="135889">
                  <a:moveTo>
                    <a:pt x="209727" y="15252"/>
                  </a:moveTo>
                  <a:lnTo>
                    <a:pt x="200164" y="15252"/>
                  </a:lnTo>
                  <a:lnTo>
                    <a:pt x="200164" y="28600"/>
                  </a:lnTo>
                  <a:lnTo>
                    <a:pt x="209727" y="28600"/>
                  </a:lnTo>
                  <a:lnTo>
                    <a:pt x="209727" y="15252"/>
                  </a:lnTo>
                  <a:close/>
                </a:path>
                <a:path w="273050" h="135889">
                  <a:moveTo>
                    <a:pt x="221195" y="118211"/>
                  </a:moveTo>
                  <a:lnTo>
                    <a:pt x="211620" y="118211"/>
                  </a:lnTo>
                  <a:lnTo>
                    <a:pt x="211620" y="131559"/>
                  </a:lnTo>
                  <a:lnTo>
                    <a:pt x="221195" y="131559"/>
                  </a:lnTo>
                  <a:lnTo>
                    <a:pt x="221195" y="118211"/>
                  </a:lnTo>
                  <a:close/>
                </a:path>
                <a:path w="273050" h="135889">
                  <a:moveTo>
                    <a:pt x="221195" y="101041"/>
                  </a:moveTo>
                  <a:lnTo>
                    <a:pt x="211620" y="101041"/>
                  </a:lnTo>
                  <a:lnTo>
                    <a:pt x="211620" y="114414"/>
                  </a:lnTo>
                  <a:lnTo>
                    <a:pt x="221195" y="114414"/>
                  </a:lnTo>
                  <a:lnTo>
                    <a:pt x="221195" y="101041"/>
                  </a:lnTo>
                  <a:close/>
                </a:path>
                <a:path w="273050" h="135889">
                  <a:moveTo>
                    <a:pt x="221195" y="85801"/>
                  </a:moveTo>
                  <a:lnTo>
                    <a:pt x="211620" y="83896"/>
                  </a:lnTo>
                  <a:lnTo>
                    <a:pt x="211620" y="97231"/>
                  </a:lnTo>
                  <a:lnTo>
                    <a:pt x="221195" y="97231"/>
                  </a:lnTo>
                  <a:lnTo>
                    <a:pt x="221195" y="85801"/>
                  </a:lnTo>
                  <a:close/>
                </a:path>
                <a:path w="273050" h="135889">
                  <a:moveTo>
                    <a:pt x="221195" y="68618"/>
                  </a:moveTo>
                  <a:lnTo>
                    <a:pt x="211620" y="66738"/>
                  </a:lnTo>
                  <a:lnTo>
                    <a:pt x="211620" y="80098"/>
                  </a:lnTo>
                  <a:lnTo>
                    <a:pt x="221195" y="80098"/>
                  </a:lnTo>
                  <a:lnTo>
                    <a:pt x="221195" y="68618"/>
                  </a:lnTo>
                  <a:close/>
                </a:path>
                <a:path w="273050" h="135889">
                  <a:moveTo>
                    <a:pt x="221195" y="51485"/>
                  </a:moveTo>
                  <a:lnTo>
                    <a:pt x="211620" y="49568"/>
                  </a:lnTo>
                  <a:lnTo>
                    <a:pt x="211620" y="62928"/>
                  </a:lnTo>
                  <a:lnTo>
                    <a:pt x="221195" y="62928"/>
                  </a:lnTo>
                  <a:lnTo>
                    <a:pt x="221195" y="51485"/>
                  </a:lnTo>
                  <a:close/>
                </a:path>
                <a:path w="273050" h="135889">
                  <a:moveTo>
                    <a:pt x="221195" y="34302"/>
                  </a:moveTo>
                  <a:lnTo>
                    <a:pt x="211620" y="32397"/>
                  </a:lnTo>
                  <a:lnTo>
                    <a:pt x="211620" y="45758"/>
                  </a:lnTo>
                  <a:lnTo>
                    <a:pt x="221195" y="45758"/>
                  </a:lnTo>
                  <a:lnTo>
                    <a:pt x="221195" y="34302"/>
                  </a:lnTo>
                  <a:close/>
                </a:path>
                <a:path w="273050" h="135889">
                  <a:moveTo>
                    <a:pt x="221195" y="17145"/>
                  </a:moveTo>
                  <a:lnTo>
                    <a:pt x="211620" y="15252"/>
                  </a:lnTo>
                  <a:lnTo>
                    <a:pt x="211620" y="30505"/>
                  </a:lnTo>
                  <a:lnTo>
                    <a:pt x="221195" y="30505"/>
                  </a:lnTo>
                  <a:lnTo>
                    <a:pt x="221195" y="17145"/>
                  </a:lnTo>
                  <a:close/>
                </a:path>
                <a:path w="273050" h="135889">
                  <a:moveTo>
                    <a:pt x="234530" y="120129"/>
                  </a:moveTo>
                  <a:lnTo>
                    <a:pt x="224955" y="118211"/>
                  </a:lnTo>
                  <a:lnTo>
                    <a:pt x="224955" y="131533"/>
                  </a:lnTo>
                  <a:lnTo>
                    <a:pt x="234530" y="131533"/>
                  </a:lnTo>
                  <a:lnTo>
                    <a:pt x="234530" y="120129"/>
                  </a:lnTo>
                  <a:close/>
                </a:path>
                <a:path w="273050" h="135889">
                  <a:moveTo>
                    <a:pt x="234530" y="102958"/>
                  </a:moveTo>
                  <a:lnTo>
                    <a:pt x="224955" y="101041"/>
                  </a:lnTo>
                  <a:lnTo>
                    <a:pt x="224955" y="114414"/>
                  </a:lnTo>
                  <a:lnTo>
                    <a:pt x="234530" y="114414"/>
                  </a:lnTo>
                  <a:lnTo>
                    <a:pt x="234530" y="102958"/>
                  </a:lnTo>
                  <a:close/>
                </a:path>
                <a:path w="273050" h="135889">
                  <a:moveTo>
                    <a:pt x="234530" y="85801"/>
                  </a:moveTo>
                  <a:lnTo>
                    <a:pt x="224955" y="85801"/>
                  </a:lnTo>
                  <a:lnTo>
                    <a:pt x="224955" y="99136"/>
                  </a:lnTo>
                  <a:lnTo>
                    <a:pt x="234530" y="99136"/>
                  </a:lnTo>
                  <a:lnTo>
                    <a:pt x="234530" y="85801"/>
                  </a:lnTo>
                  <a:close/>
                </a:path>
                <a:path w="273050" h="135889">
                  <a:moveTo>
                    <a:pt x="234530" y="68618"/>
                  </a:moveTo>
                  <a:lnTo>
                    <a:pt x="224955" y="68618"/>
                  </a:lnTo>
                  <a:lnTo>
                    <a:pt x="224955" y="81978"/>
                  </a:lnTo>
                  <a:lnTo>
                    <a:pt x="234530" y="81978"/>
                  </a:lnTo>
                  <a:lnTo>
                    <a:pt x="234530" y="68618"/>
                  </a:lnTo>
                  <a:close/>
                </a:path>
                <a:path w="273050" h="135889">
                  <a:moveTo>
                    <a:pt x="234530" y="51485"/>
                  </a:moveTo>
                  <a:lnTo>
                    <a:pt x="224955" y="51485"/>
                  </a:lnTo>
                  <a:lnTo>
                    <a:pt x="224955" y="64820"/>
                  </a:lnTo>
                  <a:lnTo>
                    <a:pt x="234530" y="64820"/>
                  </a:lnTo>
                  <a:lnTo>
                    <a:pt x="234530" y="51485"/>
                  </a:lnTo>
                  <a:close/>
                </a:path>
                <a:path w="273050" h="135889">
                  <a:moveTo>
                    <a:pt x="234530" y="34302"/>
                  </a:moveTo>
                  <a:lnTo>
                    <a:pt x="224955" y="34302"/>
                  </a:lnTo>
                  <a:lnTo>
                    <a:pt x="224955" y="47675"/>
                  </a:lnTo>
                  <a:lnTo>
                    <a:pt x="234530" y="47675"/>
                  </a:lnTo>
                  <a:lnTo>
                    <a:pt x="234530" y="34302"/>
                  </a:lnTo>
                  <a:close/>
                </a:path>
                <a:path w="273050" h="135889">
                  <a:moveTo>
                    <a:pt x="234530" y="17145"/>
                  </a:moveTo>
                  <a:lnTo>
                    <a:pt x="224955" y="17145"/>
                  </a:lnTo>
                  <a:lnTo>
                    <a:pt x="224955" y="30518"/>
                  </a:lnTo>
                  <a:lnTo>
                    <a:pt x="234530" y="30518"/>
                  </a:lnTo>
                  <a:lnTo>
                    <a:pt x="234530" y="17145"/>
                  </a:lnTo>
                  <a:close/>
                </a:path>
                <a:path w="273050" h="135889">
                  <a:moveTo>
                    <a:pt x="247878" y="120129"/>
                  </a:moveTo>
                  <a:lnTo>
                    <a:pt x="238353" y="120129"/>
                  </a:lnTo>
                  <a:lnTo>
                    <a:pt x="238353" y="131533"/>
                  </a:lnTo>
                  <a:lnTo>
                    <a:pt x="247878" y="133477"/>
                  </a:lnTo>
                  <a:lnTo>
                    <a:pt x="247878" y="120129"/>
                  </a:lnTo>
                  <a:close/>
                </a:path>
                <a:path w="273050" h="135889">
                  <a:moveTo>
                    <a:pt x="247878" y="102958"/>
                  </a:moveTo>
                  <a:lnTo>
                    <a:pt x="238353" y="102958"/>
                  </a:lnTo>
                  <a:lnTo>
                    <a:pt x="238353" y="114414"/>
                  </a:lnTo>
                  <a:lnTo>
                    <a:pt x="247878" y="116319"/>
                  </a:lnTo>
                  <a:lnTo>
                    <a:pt x="247878" y="102958"/>
                  </a:lnTo>
                  <a:close/>
                </a:path>
                <a:path w="273050" h="135889">
                  <a:moveTo>
                    <a:pt x="247878" y="85801"/>
                  </a:moveTo>
                  <a:lnTo>
                    <a:pt x="238353" y="85801"/>
                  </a:lnTo>
                  <a:lnTo>
                    <a:pt x="238353" y="99136"/>
                  </a:lnTo>
                  <a:lnTo>
                    <a:pt x="247878" y="99136"/>
                  </a:lnTo>
                  <a:lnTo>
                    <a:pt x="247878" y="85801"/>
                  </a:lnTo>
                  <a:close/>
                </a:path>
                <a:path w="273050" h="135889">
                  <a:moveTo>
                    <a:pt x="247878" y="70548"/>
                  </a:moveTo>
                  <a:lnTo>
                    <a:pt x="238353" y="68618"/>
                  </a:lnTo>
                  <a:lnTo>
                    <a:pt x="238353" y="81978"/>
                  </a:lnTo>
                  <a:lnTo>
                    <a:pt x="247878" y="81978"/>
                  </a:lnTo>
                  <a:lnTo>
                    <a:pt x="247878" y="70548"/>
                  </a:lnTo>
                  <a:close/>
                </a:path>
                <a:path w="273050" h="135889">
                  <a:moveTo>
                    <a:pt x="247878" y="53365"/>
                  </a:moveTo>
                  <a:lnTo>
                    <a:pt x="238353" y="51485"/>
                  </a:lnTo>
                  <a:lnTo>
                    <a:pt x="238353" y="64808"/>
                  </a:lnTo>
                  <a:lnTo>
                    <a:pt x="247878" y="64808"/>
                  </a:lnTo>
                  <a:lnTo>
                    <a:pt x="247878" y="53365"/>
                  </a:lnTo>
                  <a:close/>
                </a:path>
                <a:path w="273050" h="135889">
                  <a:moveTo>
                    <a:pt x="247878" y="36207"/>
                  </a:moveTo>
                  <a:lnTo>
                    <a:pt x="238353" y="34302"/>
                  </a:lnTo>
                  <a:lnTo>
                    <a:pt x="238353" y="47675"/>
                  </a:lnTo>
                  <a:lnTo>
                    <a:pt x="247878" y="49568"/>
                  </a:lnTo>
                  <a:lnTo>
                    <a:pt x="247878" y="36207"/>
                  </a:lnTo>
                  <a:close/>
                </a:path>
                <a:path w="273050" h="135889">
                  <a:moveTo>
                    <a:pt x="247878" y="19062"/>
                  </a:moveTo>
                  <a:lnTo>
                    <a:pt x="238353" y="17145"/>
                  </a:lnTo>
                  <a:lnTo>
                    <a:pt x="238353" y="30505"/>
                  </a:lnTo>
                  <a:lnTo>
                    <a:pt x="247878" y="32397"/>
                  </a:lnTo>
                  <a:lnTo>
                    <a:pt x="247878" y="19062"/>
                  </a:lnTo>
                  <a:close/>
                </a:path>
                <a:path w="273050" h="135889">
                  <a:moveTo>
                    <a:pt x="259334" y="122047"/>
                  </a:moveTo>
                  <a:lnTo>
                    <a:pt x="251701" y="120129"/>
                  </a:lnTo>
                  <a:lnTo>
                    <a:pt x="251701" y="133477"/>
                  </a:lnTo>
                  <a:lnTo>
                    <a:pt x="259334" y="133477"/>
                  </a:lnTo>
                  <a:lnTo>
                    <a:pt x="259334" y="122047"/>
                  </a:lnTo>
                  <a:close/>
                </a:path>
                <a:path w="273050" h="135889">
                  <a:moveTo>
                    <a:pt x="259334" y="104876"/>
                  </a:moveTo>
                  <a:lnTo>
                    <a:pt x="251701" y="102958"/>
                  </a:lnTo>
                  <a:lnTo>
                    <a:pt x="251701" y="116319"/>
                  </a:lnTo>
                  <a:lnTo>
                    <a:pt x="259334" y="116319"/>
                  </a:lnTo>
                  <a:lnTo>
                    <a:pt x="259334" y="104876"/>
                  </a:lnTo>
                  <a:close/>
                </a:path>
                <a:path w="273050" h="135889">
                  <a:moveTo>
                    <a:pt x="259334" y="87706"/>
                  </a:moveTo>
                  <a:lnTo>
                    <a:pt x="251701" y="85801"/>
                  </a:lnTo>
                  <a:lnTo>
                    <a:pt x="251701" y="99136"/>
                  </a:lnTo>
                  <a:lnTo>
                    <a:pt x="259334" y="99136"/>
                  </a:lnTo>
                  <a:lnTo>
                    <a:pt x="259334" y="87706"/>
                  </a:lnTo>
                  <a:close/>
                </a:path>
                <a:path w="273050" h="135889">
                  <a:moveTo>
                    <a:pt x="259334" y="70548"/>
                  </a:moveTo>
                  <a:lnTo>
                    <a:pt x="251701" y="70548"/>
                  </a:lnTo>
                  <a:lnTo>
                    <a:pt x="251701" y="83908"/>
                  </a:lnTo>
                  <a:lnTo>
                    <a:pt x="259334" y="83908"/>
                  </a:lnTo>
                  <a:lnTo>
                    <a:pt x="259334" y="70548"/>
                  </a:lnTo>
                  <a:close/>
                </a:path>
                <a:path w="273050" h="135889">
                  <a:moveTo>
                    <a:pt x="259334" y="53365"/>
                  </a:moveTo>
                  <a:lnTo>
                    <a:pt x="251701" y="53365"/>
                  </a:lnTo>
                  <a:lnTo>
                    <a:pt x="251701" y="66738"/>
                  </a:lnTo>
                  <a:lnTo>
                    <a:pt x="259334" y="66738"/>
                  </a:lnTo>
                  <a:lnTo>
                    <a:pt x="259334" y="53365"/>
                  </a:lnTo>
                  <a:close/>
                </a:path>
                <a:path w="273050" h="135889">
                  <a:moveTo>
                    <a:pt x="259334" y="36207"/>
                  </a:moveTo>
                  <a:lnTo>
                    <a:pt x="251701" y="36207"/>
                  </a:lnTo>
                  <a:lnTo>
                    <a:pt x="251701" y="49580"/>
                  </a:lnTo>
                  <a:lnTo>
                    <a:pt x="259334" y="49580"/>
                  </a:lnTo>
                  <a:lnTo>
                    <a:pt x="259334" y="36207"/>
                  </a:lnTo>
                  <a:close/>
                </a:path>
                <a:path w="273050" h="135889">
                  <a:moveTo>
                    <a:pt x="259334" y="20955"/>
                  </a:moveTo>
                  <a:lnTo>
                    <a:pt x="251701" y="19062"/>
                  </a:lnTo>
                  <a:lnTo>
                    <a:pt x="251701" y="32397"/>
                  </a:lnTo>
                  <a:lnTo>
                    <a:pt x="259334" y="32397"/>
                  </a:lnTo>
                  <a:lnTo>
                    <a:pt x="259334" y="20955"/>
                  </a:lnTo>
                  <a:close/>
                </a:path>
                <a:path w="273050" h="135889">
                  <a:moveTo>
                    <a:pt x="272656" y="122047"/>
                  </a:moveTo>
                  <a:lnTo>
                    <a:pt x="263156" y="122047"/>
                  </a:lnTo>
                  <a:lnTo>
                    <a:pt x="263156" y="133477"/>
                  </a:lnTo>
                  <a:lnTo>
                    <a:pt x="272656" y="135382"/>
                  </a:lnTo>
                  <a:lnTo>
                    <a:pt x="272656" y="122047"/>
                  </a:lnTo>
                  <a:close/>
                </a:path>
                <a:path w="273050" h="135889">
                  <a:moveTo>
                    <a:pt x="272656" y="104876"/>
                  </a:moveTo>
                  <a:lnTo>
                    <a:pt x="263156" y="104876"/>
                  </a:lnTo>
                  <a:lnTo>
                    <a:pt x="263156" y="116319"/>
                  </a:lnTo>
                  <a:lnTo>
                    <a:pt x="272656" y="118211"/>
                  </a:lnTo>
                  <a:lnTo>
                    <a:pt x="272656" y="104876"/>
                  </a:lnTo>
                  <a:close/>
                </a:path>
                <a:path w="273050" h="135889">
                  <a:moveTo>
                    <a:pt x="272656" y="87706"/>
                  </a:moveTo>
                  <a:lnTo>
                    <a:pt x="263156" y="87706"/>
                  </a:lnTo>
                  <a:lnTo>
                    <a:pt x="263156" y="99136"/>
                  </a:lnTo>
                  <a:lnTo>
                    <a:pt x="272656" y="101041"/>
                  </a:lnTo>
                  <a:lnTo>
                    <a:pt x="272656" y="87706"/>
                  </a:lnTo>
                  <a:close/>
                </a:path>
                <a:path w="273050" h="135889">
                  <a:moveTo>
                    <a:pt x="272656" y="70548"/>
                  </a:moveTo>
                  <a:lnTo>
                    <a:pt x="263156" y="70548"/>
                  </a:lnTo>
                  <a:lnTo>
                    <a:pt x="263156" y="83908"/>
                  </a:lnTo>
                  <a:lnTo>
                    <a:pt x="272656" y="83908"/>
                  </a:lnTo>
                  <a:lnTo>
                    <a:pt x="272656" y="70548"/>
                  </a:lnTo>
                  <a:close/>
                </a:path>
                <a:path w="273050" h="135889">
                  <a:moveTo>
                    <a:pt x="272656" y="55283"/>
                  </a:moveTo>
                  <a:lnTo>
                    <a:pt x="263156" y="53365"/>
                  </a:lnTo>
                  <a:lnTo>
                    <a:pt x="263156" y="66738"/>
                  </a:lnTo>
                  <a:lnTo>
                    <a:pt x="272656" y="68618"/>
                  </a:lnTo>
                  <a:lnTo>
                    <a:pt x="272656" y="55283"/>
                  </a:lnTo>
                  <a:close/>
                </a:path>
                <a:path w="273050" h="135889">
                  <a:moveTo>
                    <a:pt x="272656" y="38125"/>
                  </a:moveTo>
                  <a:lnTo>
                    <a:pt x="263156" y="38125"/>
                  </a:lnTo>
                  <a:lnTo>
                    <a:pt x="263156" y="49568"/>
                  </a:lnTo>
                  <a:lnTo>
                    <a:pt x="272656" y="51485"/>
                  </a:lnTo>
                  <a:lnTo>
                    <a:pt x="272656" y="38125"/>
                  </a:lnTo>
                  <a:close/>
                </a:path>
                <a:path w="273050" h="135889">
                  <a:moveTo>
                    <a:pt x="272656" y="20955"/>
                  </a:moveTo>
                  <a:lnTo>
                    <a:pt x="263156" y="20955"/>
                  </a:lnTo>
                  <a:lnTo>
                    <a:pt x="263156" y="32397"/>
                  </a:lnTo>
                  <a:lnTo>
                    <a:pt x="272656" y="34302"/>
                  </a:lnTo>
                  <a:lnTo>
                    <a:pt x="272656" y="209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15713" y="4853203"/>
              <a:ext cx="286385" cy="139700"/>
            </a:xfrm>
            <a:custGeom>
              <a:avLst/>
              <a:gdLst/>
              <a:ahLst/>
              <a:cxnLst/>
              <a:rect l="l" t="t" r="r" b="b"/>
              <a:pathLst>
                <a:path w="286385" h="139700">
                  <a:moveTo>
                    <a:pt x="11442" y="1917"/>
                  </a:moveTo>
                  <a:lnTo>
                    <a:pt x="0" y="0"/>
                  </a:lnTo>
                  <a:lnTo>
                    <a:pt x="0" y="13385"/>
                  </a:lnTo>
                  <a:lnTo>
                    <a:pt x="11442" y="15278"/>
                  </a:lnTo>
                  <a:lnTo>
                    <a:pt x="11442" y="1917"/>
                  </a:lnTo>
                  <a:close/>
                </a:path>
                <a:path w="286385" h="139700">
                  <a:moveTo>
                    <a:pt x="164045" y="118262"/>
                  </a:moveTo>
                  <a:lnTo>
                    <a:pt x="152590" y="118262"/>
                  </a:lnTo>
                  <a:lnTo>
                    <a:pt x="152590" y="131597"/>
                  </a:lnTo>
                  <a:lnTo>
                    <a:pt x="164045" y="131597"/>
                  </a:lnTo>
                  <a:lnTo>
                    <a:pt x="164045" y="118262"/>
                  </a:lnTo>
                  <a:close/>
                </a:path>
                <a:path w="286385" h="139700">
                  <a:moveTo>
                    <a:pt x="164045" y="101092"/>
                  </a:moveTo>
                  <a:lnTo>
                    <a:pt x="152577" y="99187"/>
                  </a:lnTo>
                  <a:lnTo>
                    <a:pt x="152577" y="112522"/>
                  </a:lnTo>
                  <a:lnTo>
                    <a:pt x="164045" y="114427"/>
                  </a:lnTo>
                  <a:lnTo>
                    <a:pt x="164045" y="101092"/>
                  </a:lnTo>
                  <a:close/>
                </a:path>
                <a:path w="286385" h="139700">
                  <a:moveTo>
                    <a:pt x="164045" y="83934"/>
                  </a:moveTo>
                  <a:lnTo>
                    <a:pt x="152577" y="82003"/>
                  </a:lnTo>
                  <a:lnTo>
                    <a:pt x="152577" y="95364"/>
                  </a:lnTo>
                  <a:lnTo>
                    <a:pt x="164045" y="97282"/>
                  </a:lnTo>
                  <a:lnTo>
                    <a:pt x="164045" y="83934"/>
                  </a:lnTo>
                  <a:close/>
                </a:path>
                <a:path w="286385" h="139700">
                  <a:moveTo>
                    <a:pt x="164045" y="66751"/>
                  </a:moveTo>
                  <a:lnTo>
                    <a:pt x="152577" y="64871"/>
                  </a:lnTo>
                  <a:lnTo>
                    <a:pt x="152577" y="78193"/>
                  </a:lnTo>
                  <a:lnTo>
                    <a:pt x="164045" y="80124"/>
                  </a:lnTo>
                  <a:lnTo>
                    <a:pt x="164045" y="66751"/>
                  </a:lnTo>
                  <a:close/>
                </a:path>
                <a:path w="286385" h="139700">
                  <a:moveTo>
                    <a:pt x="164045" y="47688"/>
                  </a:moveTo>
                  <a:lnTo>
                    <a:pt x="152590" y="47688"/>
                  </a:lnTo>
                  <a:lnTo>
                    <a:pt x="152590" y="61061"/>
                  </a:lnTo>
                  <a:lnTo>
                    <a:pt x="164045" y="61061"/>
                  </a:lnTo>
                  <a:lnTo>
                    <a:pt x="164045" y="47688"/>
                  </a:lnTo>
                  <a:close/>
                </a:path>
                <a:path w="286385" h="139700">
                  <a:moveTo>
                    <a:pt x="164045" y="30530"/>
                  </a:moveTo>
                  <a:lnTo>
                    <a:pt x="152590" y="30530"/>
                  </a:lnTo>
                  <a:lnTo>
                    <a:pt x="152590" y="43903"/>
                  </a:lnTo>
                  <a:lnTo>
                    <a:pt x="164045" y="43903"/>
                  </a:lnTo>
                  <a:lnTo>
                    <a:pt x="164045" y="30530"/>
                  </a:lnTo>
                  <a:close/>
                </a:path>
                <a:path w="286385" h="139700">
                  <a:moveTo>
                    <a:pt x="164045" y="13385"/>
                  </a:moveTo>
                  <a:lnTo>
                    <a:pt x="152590" y="13385"/>
                  </a:lnTo>
                  <a:lnTo>
                    <a:pt x="152590" y="26733"/>
                  </a:lnTo>
                  <a:lnTo>
                    <a:pt x="164045" y="26733"/>
                  </a:lnTo>
                  <a:lnTo>
                    <a:pt x="164045" y="13385"/>
                  </a:lnTo>
                  <a:close/>
                </a:path>
                <a:path w="286385" h="139700">
                  <a:moveTo>
                    <a:pt x="177368" y="118262"/>
                  </a:moveTo>
                  <a:lnTo>
                    <a:pt x="165912" y="118262"/>
                  </a:lnTo>
                  <a:lnTo>
                    <a:pt x="165912" y="131597"/>
                  </a:lnTo>
                  <a:lnTo>
                    <a:pt x="177368" y="131597"/>
                  </a:lnTo>
                  <a:lnTo>
                    <a:pt x="177368" y="118262"/>
                  </a:lnTo>
                  <a:close/>
                </a:path>
                <a:path w="286385" h="139700">
                  <a:moveTo>
                    <a:pt x="177368" y="101092"/>
                  </a:moveTo>
                  <a:lnTo>
                    <a:pt x="165912" y="101092"/>
                  </a:lnTo>
                  <a:lnTo>
                    <a:pt x="165912" y="114427"/>
                  </a:lnTo>
                  <a:lnTo>
                    <a:pt x="177368" y="114427"/>
                  </a:lnTo>
                  <a:lnTo>
                    <a:pt x="177368" y="101092"/>
                  </a:lnTo>
                  <a:close/>
                </a:path>
                <a:path w="286385" h="139700">
                  <a:moveTo>
                    <a:pt x="177368" y="83934"/>
                  </a:moveTo>
                  <a:lnTo>
                    <a:pt x="165912" y="83934"/>
                  </a:lnTo>
                  <a:lnTo>
                    <a:pt x="165912" y="97294"/>
                  </a:lnTo>
                  <a:lnTo>
                    <a:pt x="177368" y="97294"/>
                  </a:lnTo>
                  <a:lnTo>
                    <a:pt x="177368" y="83934"/>
                  </a:lnTo>
                  <a:close/>
                </a:path>
                <a:path w="286385" h="139700">
                  <a:moveTo>
                    <a:pt x="177368" y="66751"/>
                  </a:moveTo>
                  <a:lnTo>
                    <a:pt x="165912" y="66751"/>
                  </a:lnTo>
                  <a:lnTo>
                    <a:pt x="165912" y="80124"/>
                  </a:lnTo>
                  <a:lnTo>
                    <a:pt x="177368" y="80124"/>
                  </a:lnTo>
                  <a:lnTo>
                    <a:pt x="177368" y="66751"/>
                  </a:lnTo>
                  <a:close/>
                </a:path>
                <a:path w="286385" h="139700">
                  <a:moveTo>
                    <a:pt x="177368" y="49593"/>
                  </a:moveTo>
                  <a:lnTo>
                    <a:pt x="165912" y="47688"/>
                  </a:lnTo>
                  <a:lnTo>
                    <a:pt x="165912" y="61061"/>
                  </a:lnTo>
                  <a:lnTo>
                    <a:pt x="177368" y="62953"/>
                  </a:lnTo>
                  <a:lnTo>
                    <a:pt x="177368" y="49593"/>
                  </a:lnTo>
                  <a:close/>
                </a:path>
                <a:path w="286385" h="139700">
                  <a:moveTo>
                    <a:pt x="177368" y="32448"/>
                  </a:moveTo>
                  <a:lnTo>
                    <a:pt x="165912" y="30530"/>
                  </a:lnTo>
                  <a:lnTo>
                    <a:pt x="165912" y="43891"/>
                  </a:lnTo>
                  <a:lnTo>
                    <a:pt x="177368" y="45783"/>
                  </a:lnTo>
                  <a:lnTo>
                    <a:pt x="177368" y="32448"/>
                  </a:lnTo>
                  <a:close/>
                </a:path>
                <a:path w="286385" h="139700">
                  <a:moveTo>
                    <a:pt x="177368" y="15278"/>
                  </a:moveTo>
                  <a:lnTo>
                    <a:pt x="165912" y="13385"/>
                  </a:lnTo>
                  <a:lnTo>
                    <a:pt x="165912" y="26720"/>
                  </a:lnTo>
                  <a:lnTo>
                    <a:pt x="177368" y="28638"/>
                  </a:lnTo>
                  <a:lnTo>
                    <a:pt x="177368" y="15278"/>
                  </a:lnTo>
                  <a:close/>
                </a:path>
                <a:path w="286385" h="139700">
                  <a:moveTo>
                    <a:pt x="190728" y="120154"/>
                  </a:moveTo>
                  <a:lnTo>
                    <a:pt x="181140" y="120154"/>
                  </a:lnTo>
                  <a:lnTo>
                    <a:pt x="181140" y="133527"/>
                  </a:lnTo>
                  <a:lnTo>
                    <a:pt x="190728" y="133527"/>
                  </a:lnTo>
                  <a:lnTo>
                    <a:pt x="190728" y="120154"/>
                  </a:lnTo>
                  <a:close/>
                </a:path>
                <a:path w="286385" h="139700">
                  <a:moveTo>
                    <a:pt x="190728" y="103009"/>
                  </a:moveTo>
                  <a:lnTo>
                    <a:pt x="181140" y="101092"/>
                  </a:lnTo>
                  <a:lnTo>
                    <a:pt x="181140" y="114427"/>
                  </a:lnTo>
                  <a:lnTo>
                    <a:pt x="190728" y="116344"/>
                  </a:lnTo>
                  <a:lnTo>
                    <a:pt x="190728" y="103009"/>
                  </a:lnTo>
                  <a:close/>
                </a:path>
                <a:path w="286385" h="139700">
                  <a:moveTo>
                    <a:pt x="190728" y="83934"/>
                  </a:moveTo>
                  <a:lnTo>
                    <a:pt x="181140" y="83934"/>
                  </a:lnTo>
                  <a:lnTo>
                    <a:pt x="181140" y="97282"/>
                  </a:lnTo>
                  <a:lnTo>
                    <a:pt x="190728" y="99187"/>
                  </a:lnTo>
                  <a:lnTo>
                    <a:pt x="190728" y="83934"/>
                  </a:lnTo>
                  <a:close/>
                </a:path>
                <a:path w="286385" h="139700">
                  <a:moveTo>
                    <a:pt x="190728" y="68668"/>
                  </a:moveTo>
                  <a:lnTo>
                    <a:pt x="181140" y="66751"/>
                  </a:lnTo>
                  <a:lnTo>
                    <a:pt x="181140" y="80124"/>
                  </a:lnTo>
                  <a:lnTo>
                    <a:pt x="190728" y="82003"/>
                  </a:lnTo>
                  <a:lnTo>
                    <a:pt x="190728" y="68668"/>
                  </a:lnTo>
                  <a:close/>
                </a:path>
                <a:path w="286385" h="139700">
                  <a:moveTo>
                    <a:pt x="190728" y="49593"/>
                  </a:moveTo>
                  <a:lnTo>
                    <a:pt x="181140" y="49593"/>
                  </a:lnTo>
                  <a:lnTo>
                    <a:pt x="181140" y="62966"/>
                  </a:lnTo>
                  <a:lnTo>
                    <a:pt x="190728" y="62966"/>
                  </a:lnTo>
                  <a:lnTo>
                    <a:pt x="190728" y="49593"/>
                  </a:lnTo>
                  <a:close/>
                </a:path>
                <a:path w="286385" h="139700">
                  <a:moveTo>
                    <a:pt x="190728" y="32448"/>
                  </a:moveTo>
                  <a:lnTo>
                    <a:pt x="181140" y="32448"/>
                  </a:lnTo>
                  <a:lnTo>
                    <a:pt x="181140" y="45783"/>
                  </a:lnTo>
                  <a:lnTo>
                    <a:pt x="190728" y="45783"/>
                  </a:lnTo>
                  <a:lnTo>
                    <a:pt x="190728" y="32448"/>
                  </a:lnTo>
                  <a:close/>
                </a:path>
                <a:path w="286385" h="139700">
                  <a:moveTo>
                    <a:pt x="190728" y="15278"/>
                  </a:moveTo>
                  <a:lnTo>
                    <a:pt x="181140" y="15278"/>
                  </a:lnTo>
                  <a:lnTo>
                    <a:pt x="181140" y="28651"/>
                  </a:lnTo>
                  <a:lnTo>
                    <a:pt x="190728" y="28651"/>
                  </a:lnTo>
                  <a:lnTo>
                    <a:pt x="190728" y="15278"/>
                  </a:lnTo>
                  <a:close/>
                </a:path>
                <a:path w="286385" h="139700">
                  <a:moveTo>
                    <a:pt x="204050" y="120154"/>
                  </a:moveTo>
                  <a:lnTo>
                    <a:pt x="194538" y="120154"/>
                  </a:lnTo>
                  <a:lnTo>
                    <a:pt x="194538" y="133527"/>
                  </a:lnTo>
                  <a:lnTo>
                    <a:pt x="204050" y="133527"/>
                  </a:lnTo>
                  <a:lnTo>
                    <a:pt x="204050" y="120154"/>
                  </a:lnTo>
                  <a:close/>
                </a:path>
                <a:path w="286385" h="139700">
                  <a:moveTo>
                    <a:pt x="204050" y="103009"/>
                  </a:moveTo>
                  <a:lnTo>
                    <a:pt x="194538" y="103009"/>
                  </a:lnTo>
                  <a:lnTo>
                    <a:pt x="194538" y="116357"/>
                  </a:lnTo>
                  <a:lnTo>
                    <a:pt x="204050" y="116357"/>
                  </a:lnTo>
                  <a:lnTo>
                    <a:pt x="204050" y="103009"/>
                  </a:lnTo>
                  <a:close/>
                </a:path>
                <a:path w="286385" h="139700">
                  <a:moveTo>
                    <a:pt x="204050" y="85839"/>
                  </a:moveTo>
                  <a:lnTo>
                    <a:pt x="194538" y="85839"/>
                  </a:lnTo>
                  <a:lnTo>
                    <a:pt x="194538" y="99187"/>
                  </a:lnTo>
                  <a:lnTo>
                    <a:pt x="204050" y="99187"/>
                  </a:lnTo>
                  <a:lnTo>
                    <a:pt x="204050" y="85839"/>
                  </a:lnTo>
                  <a:close/>
                </a:path>
                <a:path w="286385" h="139700">
                  <a:moveTo>
                    <a:pt x="204050" y="68668"/>
                  </a:moveTo>
                  <a:lnTo>
                    <a:pt x="194538" y="68668"/>
                  </a:lnTo>
                  <a:lnTo>
                    <a:pt x="194538" y="82003"/>
                  </a:lnTo>
                  <a:lnTo>
                    <a:pt x="204050" y="82003"/>
                  </a:lnTo>
                  <a:lnTo>
                    <a:pt x="204050" y="68668"/>
                  </a:lnTo>
                  <a:close/>
                </a:path>
                <a:path w="286385" h="139700">
                  <a:moveTo>
                    <a:pt x="204050" y="51511"/>
                  </a:moveTo>
                  <a:lnTo>
                    <a:pt x="194538" y="51511"/>
                  </a:lnTo>
                  <a:lnTo>
                    <a:pt x="194538" y="62953"/>
                  </a:lnTo>
                  <a:lnTo>
                    <a:pt x="204050" y="64871"/>
                  </a:lnTo>
                  <a:lnTo>
                    <a:pt x="204050" y="51511"/>
                  </a:lnTo>
                  <a:close/>
                </a:path>
                <a:path w="286385" h="139700">
                  <a:moveTo>
                    <a:pt x="204050" y="34340"/>
                  </a:moveTo>
                  <a:lnTo>
                    <a:pt x="194538" y="32448"/>
                  </a:lnTo>
                  <a:lnTo>
                    <a:pt x="194538" y="45783"/>
                  </a:lnTo>
                  <a:lnTo>
                    <a:pt x="204050" y="47688"/>
                  </a:lnTo>
                  <a:lnTo>
                    <a:pt x="204050" y="34340"/>
                  </a:lnTo>
                  <a:close/>
                </a:path>
                <a:path w="286385" h="139700">
                  <a:moveTo>
                    <a:pt x="204050" y="17195"/>
                  </a:moveTo>
                  <a:lnTo>
                    <a:pt x="194538" y="15278"/>
                  </a:lnTo>
                  <a:lnTo>
                    <a:pt x="194538" y="28638"/>
                  </a:lnTo>
                  <a:lnTo>
                    <a:pt x="204050" y="28638"/>
                  </a:lnTo>
                  <a:lnTo>
                    <a:pt x="204050" y="17195"/>
                  </a:lnTo>
                  <a:close/>
                </a:path>
                <a:path w="286385" h="139700">
                  <a:moveTo>
                    <a:pt x="217385" y="122072"/>
                  </a:moveTo>
                  <a:lnTo>
                    <a:pt x="207899" y="122072"/>
                  </a:lnTo>
                  <a:lnTo>
                    <a:pt x="207899" y="133515"/>
                  </a:lnTo>
                  <a:lnTo>
                    <a:pt x="217385" y="135432"/>
                  </a:lnTo>
                  <a:lnTo>
                    <a:pt x="217385" y="122072"/>
                  </a:lnTo>
                  <a:close/>
                </a:path>
                <a:path w="286385" h="139700">
                  <a:moveTo>
                    <a:pt x="217385" y="104902"/>
                  </a:moveTo>
                  <a:lnTo>
                    <a:pt x="207899" y="103009"/>
                  </a:lnTo>
                  <a:lnTo>
                    <a:pt x="207899" y="116344"/>
                  </a:lnTo>
                  <a:lnTo>
                    <a:pt x="217385" y="118262"/>
                  </a:lnTo>
                  <a:lnTo>
                    <a:pt x="217385" y="104902"/>
                  </a:lnTo>
                  <a:close/>
                </a:path>
                <a:path w="286385" h="139700">
                  <a:moveTo>
                    <a:pt x="217385" y="87718"/>
                  </a:moveTo>
                  <a:lnTo>
                    <a:pt x="207899" y="85839"/>
                  </a:lnTo>
                  <a:lnTo>
                    <a:pt x="207899" y="99187"/>
                  </a:lnTo>
                  <a:lnTo>
                    <a:pt x="217385" y="99187"/>
                  </a:lnTo>
                  <a:lnTo>
                    <a:pt x="217385" y="87718"/>
                  </a:lnTo>
                  <a:close/>
                </a:path>
                <a:path w="286385" h="139700">
                  <a:moveTo>
                    <a:pt x="217385" y="70599"/>
                  </a:moveTo>
                  <a:lnTo>
                    <a:pt x="207899" y="68668"/>
                  </a:lnTo>
                  <a:lnTo>
                    <a:pt x="207899" y="82003"/>
                  </a:lnTo>
                  <a:lnTo>
                    <a:pt x="217385" y="83934"/>
                  </a:lnTo>
                  <a:lnTo>
                    <a:pt x="217385" y="70599"/>
                  </a:lnTo>
                  <a:close/>
                </a:path>
                <a:path w="286385" h="139700">
                  <a:moveTo>
                    <a:pt x="217385" y="53416"/>
                  </a:moveTo>
                  <a:lnTo>
                    <a:pt x="207899" y="51511"/>
                  </a:lnTo>
                  <a:lnTo>
                    <a:pt x="207899" y="64871"/>
                  </a:lnTo>
                  <a:lnTo>
                    <a:pt x="217385" y="64871"/>
                  </a:lnTo>
                  <a:lnTo>
                    <a:pt x="217385" y="53416"/>
                  </a:lnTo>
                  <a:close/>
                </a:path>
                <a:path w="286385" h="139700">
                  <a:moveTo>
                    <a:pt x="217385" y="34340"/>
                  </a:moveTo>
                  <a:lnTo>
                    <a:pt x="207886" y="34340"/>
                  </a:lnTo>
                  <a:lnTo>
                    <a:pt x="207886" y="47688"/>
                  </a:lnTo>
                  <a:lnTo>
                    <a:pt x="217385" y="47688"/>
                  </a:lnTo>
                  <a:lnTo>
                    <a:pt x="217385" y="34340"/>
                  </a:lnTo>
                  <a:close/>
                </a:path>
                <a:path w="286385" h="139700">
                  <a:moveTo>
                    <a:pt x="217385" y="17195"/>
                  </a:moveTo>
                  <a:lnTo>
                    <a:pt x="207886" y="17195"/>
                  </a:lnTo>
                  <a:lnTo>
                    <a:pt x="207886" y="30530"/>
                  </a:lnTo>
                  <a:lnTo>
                    <a:pt x="217385" y="30530"/>
                  </a:lnTo>
                  <a:lnTo>
                    <a:pt x="217385" y="17195"/>
                  </a:lnTo>
                  <a:close/>
                </a:path>
                <a:path w="286385" h="139700">
                  <a:moveTo>
                    <a:pt x="232638" y="122072"/>
                  </a:moveTo>
                  <a:lnTo>
                    <a:pt x="221221" y="122072"/>
                  </a:lnTo>
                  <a:lnTo>
                    <a:pt x="221221" y="135445"/>
                  </a:lnTo>
                  <a:lnTo>
                    <a:pt x="232638" y="135445"/>
                  </a:lnTo>
                  <a:lnTo>
                    <a:pt x="232638" y="122072"/>
                  </a:lnTo>
                  <a:close/>
                </a:path>
                <a:path w="286385" h="139700">
                  <a:moveTo>
                    <a:pt x="232638" y="104902"/>
                  </a:moveTo>
                  <a:lnTo>
                    <a:pt x="221221" y="104902"/>
                  </a:lnTo>
                  <a:lnTo>
                    <a:pt x="221221" y="118262"/>
                  </a:lnTo>
                  <a:lnTo>
                    <a:pt x="232638" y="118262"/>
                  </a:lnTo>
                  <a:lnTo>
                    <a:pt x="232638" y="104902"/>
                  </a:lnTo>
                  <a:close/>
                </a:path>
                <a:path w="286385" h="139700">
                  <a:moveTo>
                    <a:pt x="232638" y="87718"/>
                  </a:moveTo>
                  <a:lnTo>
                    <a:pt x="221221" y="87718"/>
                  </a:lnTo>
                  <a:lnTo>
                    <a:pt x="221221" y="101092"/>
                  </a:lnTo>
                  <a:lnTo>
                    <a:pt x="232638" y="101092"/>
                  </a:lnTo>
                  <a:lnTo>
                    <a:pt x="232638" y="87718"/>
                  </a:lnTo>
                  <a:close/>
                </a:path>
                <a:path w="286385" h="139700">
                  <a:moveTo>
                    <a:pt x="232638" y="70599"/>
                  </a:moveTo>
                  <a:lnTo>
                    <a:pt x="221221" y="70599"/>
                  </a:lnTo>
                  <a:lnTo>
                    <a:pt x="221221" y="83947"/>
                  </a:lnTo>
                  <a:lnTo>
                    <a:pt x="232638" y="83947"/>
                  </a:lnTo>
                  <a:lnTo>
                    <a:pt x="232638" y="70599"/>
                  </a:lnTo>
                  <a:close/>
                </a:path>
                <a:path w="286385" h="139700">
                  <a:moveTo>
                    <a:pt x="232638" y="53416"/>
                  </a:moveTo>
                  <a:lnTo>
                    <a:pt x="221221" y="53416"/>
                  </a:lnTo>
                  <a:lnTo>
                    <a:pt x="221221" y="66751"/>
                  </a:lnTo>
                  <a:lnTo>
                    <a:pt x="232638" y="66751"/>
                  </a:lnTo>
                  <a:lnTo>
                    <a:pt x="232638" y="53416"/>
                  </a:lnTo>
                  <a:close/>
                </a:path>
                <a:path w="286385" h="139700">
                  <a:moveTo>
                    <a:pt x="232638" y="36258"/>
                  </a:moveTo>
                  <a:lnTo>
                    <a:pt x="221221" y="36258"/>
                  </a:lnTo>
                  <a:lnTo>
                    <a:pt x="221221" y="47688"/>
                  </a:lnTo>
                  <a:lnTo>
                    <a:pt x="232638" y="49593"/>
                  </a:lnTo>
                  <a:lnTo>
                    <a:pt x="232638" y="36258"/>
                  </a:lnTo>
                  <a:close/>
                </a:path>
                <a:path w="286385" h="139700">
                  <a:moveTo>
                    <a:pt x="232638" y="19075"/>
                  </a:moveTo>
                  <a:lnTo>
                    <a:pt x="221221" y="17195"/>
                  </a:lnTo>
                  <a:lnTo>
                    <a:pt x="221221" y="30530"/>
                  </a:lnTo>
                  <a:lnTo>
                    <a:pt x="232638" y="32448"/>
                  </a:lnTo>
                  <a:lnTo>
                    <a:pt x="232638" y="19075"/>
                  </a:lnTo>
                  <a:close/>
                </a:path>
                <a:path w="286385" h="139700">
                  <a:moveTo>
                    <a:pt x="245999" y="123990"/>
                  </a:moveTo>
                  <a:lnTo>
                    <a:pt x="234594" y="123990"/>
                  </a:lnTo>
                  <a:lnTo>
                    <a:pt x="234594" y="135432"/>
                  </a:lnTo>
                  <a:lnTo>
                    <a:pt x="245999" y="137325"/>
                  </a:lnTo>
                  <a:lnTo>
                    <a:pt x="245999" y="123990"/>
                  </a:lnTo>
                  <a:close/>
                </a:path>
                <a:path w="286385" h="139700">
                  <a:moveTo>
                    <a:pt x="245999" y="106819"/>
                  </a:moveTo>
                  <a:lnTo>
                    <a:pt x="234594" y="104902"/>
                  </a:lnTo>
                  <a:lnTo>
                    <a:pt x="234594" y="118262"/>
                  </a:lnTo>
                  <a:lnTo>
                    <a:pt x="245999" y="120154"/>
                  </a:lnTo>
                  <a:lnTo>
                    <a:pt x="245999" y="106819"/>
                  </a:lnTo>
                  <a:close/>
                </a:path>
                <a:path w="286385" h="139700">
                  <a:moveTo>
                    <a:pt x="245999" y="89649"/>
                  </a:moveTo>
                  <a:lnTo>
                    <a:pt x="234594" y="87718"/>
                  </a:lnTo>
                  <a:lnTo>
                    <a:pt x="234594" y="101092"/>
                  </a:lnTo>
                  <a:lnTo>
                    <a:pt x="245999" y="101092"/>
                  </a:lnTo>
                  <a:lnTo>
                    <a:pt x="245999" y="89649"/>
                  </a:lnTo>
                  <a:close/>
                </a:path>
                <a:path w="286385" h="139700">
                  <a:moveTo>
                    <a:pt x="245999" y="70599"/>
                  </a:moveTo>
                  <a:lnTo>
                    <a:pt x="234607" y="70599"/>
                  </a:lnTo>
                  <a:lnTo>
                    <a:pt x="234607" y="83947"/>
                  </a:lnTo>
                  <a:lnTo>
                    <a:pt x="245999" y="83947"/>
                  </a:lnTo>
                  <a:lnTo>
                    <a:pt x="245999" y="70599"/>
                  </a:lnTo>
                  <a:close/>
                </a:path>
                <a:path w="286385" h="139700">
                  <a:moveTo>
                    <a:pt x="245999" y="55333"/>
                  </a:moveTo>
                  <a:lnTo>
                    <a:pt x="234594" y="53416"/>
                  </a:lnTo>
                  <a:lnTo>
                    <a:pt x="234594" y="66751"/>
                  </a:lnTo>
                  <a:lnTo>
                    <a:pt x="245999" y="68668"/>
                  </a:lnTo>
                  <a:lnTo>
                    <a:pt x="245999" y="55333"/>
                  </a:lnTo>
                  <a:close/>
                </a:path>
                <a:path w="286385" h="139700">
                  <a:moveTo>
                    <a:pt x="245999" y="38163"/>
                  </a:moveTo>
                  <a:lnTo>
                    <a:pt x="234594" y="36258"/>
                  </a:lnTo>
                  <a:lnTo>
                    <a:pt x="234594" y="49593"/>
                  </a:lnTo>
                  <a:lnTo>
                    <a:pt x="245999" y="49593"/>
                  </a:lnTo>
                  <a:lnTo>
                    <a:pt x="245999" y="38163"/>
                  </a:lnTo>
                  <a:close/>
                </a:path>
                <a:path w="286385" h="139700">
                  <a:moveTo>
                    <a:pt x="245999" y="19075"/>
                  </a:moveTo>
                  <a:lnTo>
                    <a:pt x="234607" y="19075"/>
                  </a:lnTo>
                  <a:lnTo>
                    <a:pt x="234607" y="32448"/>
                  </a:lnTo>
                  <a:lnTo>
                    <a:pt x="245999" y="32448"/>
                  </a:lnTo>
                  <a:lnTo>
                    <a:pt x="245999" y="19075"/>
                  </a:lnTo>
                  <a:close/>
                </a:path>
                <a:path w="286385" h="139700">
                  <a:moveTo>
                    <a:pt x="259397" y="123990"/>
                  </a:moveTo>
                  <a:lnTo>
                    <a:pt x="247929" y="123990"/>
                  </a:lnTo>
                  <a:lnTo>
                    <a:pt x="247929" y="137325"/>
                  </a:lnTo>
                  <a:lnTo>
                    <a:pt x="259397" y="137325"/>
                  </a:lnTo>
                  <a:lnTo>
                    <a:pt x="259397" y="123990"/>
                  </a:lnTo>
                  <a:close/>
                </a:path>
                <a:path w="286385" h="139700">
                  <a:moveTo>
                    <a:pt x="259397" y="106819"/>
                  </a:moveTo>
                  <a:lnTo>
                    <a:pt x="247929" y="106819"/>
                  </a:lnTo>
                  <a:lnTo>
                    <a:pt x="247929" y="120154"/>
                  </a:lnTo>
                  <a:lnTo>
                    <a:pt x="259397" y="120154"/>
                  </a:lnTo>
                  <a:lnTo>
                    <a:pt x="259397" y="106819"/>
                  </a:lnTo>
                  <a:close/>
                </a:path>
                <a:path w="286385" h="139700">
                  <a:moveTo>
                    <a:pt x="259397" y="89649"/>
                  </a:moveTo>
                  <a:lnTo>
                    <a:pt x="247929" y="89649"/>
                  </a:lnTo>
                  <a:lnTo>
                    <a:pt x="247929" y="103022"/>
                  </a:lnTo>
                  <a:lnTo>
                    <a:pt x="259397" y="103022"/>
                  </a:lnTo>
                  <a:lnTo>
                    <a:pt x="259397" y="89649"/>
                  </a:lnTo>
                  <a:close/>
                </a:path>
                <a:path w="286385" h="139700">
                  <a:moveTo>
                    <a:pt x="259397" y="72478"/>
                  </a:moveTo>
                  <a:lnTo>
                    <a:pt x="247916" y="72478"/>
                  </a:lnTo>
                  <a:lnTo>
                    <a:pt x="247916" y="83934"/>
                  </a:lnTo>
                  <a:lnTo>
                    <a:pt x="259397" y="85839"/>
                  </a:lnTo>
                  <a:lnTo>
                    <a:pt x="259397" y="72478"/>
                  </a:lnTo>
                  <a:close/>
                </a:path>
                <a:path w="286385" h="139700">
                  <a:moveTo>
                    <a:pt x="259397" y="55333"/>
                  </a:moveTo>
                  <a:lnTo>
                    <a:pt x="247929" y="55333"/>
                  </a:lnTo>
                  <a:lnTo>
                    <a:pt x="247929" y="68681"/>
                  </a:lnTo>
                  <a:lnTo>
                    <a:pt x="259397" y="68681"/>
                  </a:lnTo>
                  <a:lnTo>
                    <a:pt x="259397" y="55333"/>
                  </a:lnTo>
                  <a:close/>
                </a:path>
                <a:path w="286385" h="139700">
                  <a:moveTo>
                    <a:pt x="259397" y="38163"/>
                  </a:moveTo>
                  <a:lnTo>
                    <a:pt x="247929" y="38163"/>
                  </a:lnTo>
                  <a:lnTo>
                    <a:pt x="247929" y="51511"/>
                  </a:lnTo>
                  <a:lnTo>
                    <a:pt x="259397" y="51511"/>
                  </a:lnTo>
                  <a:lnTo>
                    <a:pt x="259397" y="38163"/>
                  </a:lnTo>
                  <a:close/>
                </a:path>
                <a:path w="286385" h="139700">
                  <a:moveTo>
                    <a:pt x="259397" y="21005"/>
                  </a:moveTo>
                  <a:lnTo>
                    <a:pt x="247916" y="21005"/>
                  </a:lnTo>
                  <a:lnTo>
                    <a:pt x="247916" y="32448"/>
                  </a:lnTo>
                  <a:lnTo>
                    <a:pt x="259397" y="34340"/>
                  </a:lnTo>
                  <a:lnTo>
                    <a:pt x="259397" y="21005"/>
                  </a:lnTo>
                  <a:close/>
                </a:path>
                <a:path w="286385" h="139700">
                  <a:moveTo>
                    <a:pt x="272719" y="125895"/>
                  </a:moveTo>
                  <a:lnTo>
                    <a:pt x="261277" y="125895"/>
                  </a:lnTo>
                  <a:lnTo>
                    <a:pt x="261277" y="137325"/>
                  </a:lnTo>
                  <a:lnTo>
                    <a:pt x="272719" y="139230"/>
                  </a:lnTo>
                  <a:lnTo>
                    <a:pt x="272719" y="125895"/>
                  </a:lnTo>
                  <a:close/>
                </a:path>
                <a:path w="286385" h="139700">
                  <a:moveTo>
                    <a:pt x="272719" y="108737"/>
                  </a:moveTo>
                  <a:lnTo>
                    <a:pt x="261277" y="106819"/>
                  </a:lnTo>
                  <a:lnTo>
                    <a:pt x="261277" y="120154"/>
                  </a:lnTo>
                  <a:lnTo>
                    <a:pt x="272719" y="122072"/>
                  </a:lnTo>
                  <a:lnTo>
                    <a:pt x="272719" y="108737"/>
                  </a:lnTo>
                  <a:close/>
                </a:path>
                <a:path w="286385" h="139700">
                  <a:moveTo>
                    <a:pt x="272719" y="91567"/>
                  </a:moveTo>
                  <a:lnTo>
                    <a:pt x="261277" y="89649"/>
                  </a:lnTo>
                  <a:lnTo>
                    <a:pt x="261277" y="103009"/>
                  </a:lnTo>
                  <a:lnTo>
                    <a:pt x="272719" y="103009"/>
                  </a:lnTo>
                  <a:lnTo>
                    <a:pt x="272719" y="91567"/>
                  </a:lnTo>
                  <a:close/>
                </a:path>
                <a:path w="286385" h="139700">
                  <a:moveTo>
                    <a:pt x="272719" y="74396"/>
                  </a:moveTo>
                  <a:lnTo>
                    <a:pt x="261277" y="72478"/>
                  </a:lnTo>
                  <a:lnTo>
                    <a:pt x="261277" y="85839"/>
                  </a:lnTo>
                  <a:lnTo>
                    <a:pt x="272719" y="85839"/>
                  </a:lnTo>
                  <a:lnTo>
                    <a:pt x="272719" y="74396"/>
                  </a:lnTo>
                  <a:close/>
                </a:path>
                <a:path w="286385" h="139700">
                  <a:moveTo>
                    <a:pt x="272719" y="57226"/>
                  </a:moveTo>
                  <a:lnTo>
                    <a:pt x="261277" y="55333"/>
                  </a:lnTo>
                  <a:lnTo>
                    <a:pt x="261277" y="68668"/>
                  </a:lnTo>
                  <a:lnTo>
                    <a:pt x="272719" y="70599"/>
                  </a:lnTo>
                  <a:lnTo>
                    <a:pt x="272719" y="57226"/>
                  </a:lnTo>
                  <a:close/>
                </a:path>
                <a:path w="286385" h="139700">
                  <a:moveTo>
                    <a:pt x="272719" y="40055"/>
                  </a:moveTo>
                  <a:lnTo>
                    <a:pt x="261277" y="38163"/>
                  </a:lnTo>
                  <a:lnTo>
                    <a:pt x="261277" y="51511"/>
                  </a:lnTo>
                  <a:lnTo>
                    <a:pt x="272719" y="53416"/>
                  </a:lnTo>
                  <a:lnTo>
                    <a:pt x="272719" y="40055"/>
                  </a:lnTo>
                  <a:close/>
                </a:path>
                <a:path w="286385" h="139700">
                  <a:moveTo>
                    <a:pt x="272719" y="22923"/>
                  </a:moveTo>
                  <a:lnTo>
                    <a:pt x="261277" y="21005"/>
                  </a:lnTo>
                  <a:lnTo>
                    <a:pt x="261277" y="34340"/>
                  </a:lnTo>
                  <a:lnTo>
                    <a:pt x="272719" y="34340"/>
                  </a:lnTo>
                  <a:lnTo>
                    <a:pt x="272719" y="22923"/>
                  </a:lnTo>
                  <a:close/>
                </a:path>
                <a:path w="286385" h="139700">
                  <a:moveTo>
                    <a:pt x="286054" y="125895"/>
                  </a:moveTo>
                  <a:lnTo>
                    <a:pt x="274624" y="125895"/>
                  </a:lnTo>
                  <a:lnTo>
                    <a:pt x="274624" y="139230"/>
                  </a:lnTo>
                  <a:lnTo>
                    <a:pt x="286054" y="139230"/>
                  </a:lnTo>
                  <a:lnTo>
                    <a:pt x="286054" y="125895"/>
                  </a:lnTo>
                  <a:close/>
                </a:path>
                <a:path w="286385" h="139700">
                  <a:moveTo>
                    <a:pt x="286054" y="108737"/>
                  </a:moveTo>
                  <a:lnTo>
                    <a:pt x="274624" y="108737"/>
                  </a:lnTo>
                  <a:lnTo>
                    <a:pt x="274624" y="122072"/>
                  </a:lnTo>
                  <a:lnTo>
                    <a:pt x="286054" y="122072"/>
                  </a:lnTo>
                  <a:lnTo>
                    <a:pt x="286054" y="108737"/>
                  </a:lnTo>
                  <a:close/>
                </a:path>
                <a:path w="286385" h="139700">
                  <a:moveTo>
                    <a:pt x="286054" y="91567"/>
                  </a:moveTo>
                  <a:lnTo>
                    <a:pt x="274624" y="91567"/>
                  </a:lnTo>
                  <a:lnTo>
                    <a:pt x="274624" y="104902"/>
                  </a:lnTo>
                  <a:lnTo>
                    <a:pt x="286054" y="104902"/>
                  </a:lnTo>
                  <a:lnTo>
                    <a:pt x="286054" y="91567"/>
                  </a:lnTo>
                  <a:close/>
                </a:path>
                <a:path w="286385" h="139700">
                  <a:moveTo>
                    <a:pt x="286054" y="74396"/>
                  </a:moveTo>
                  <a:lnTo>
                    <a:pt x="274612" y="74396"/>
                  </a:lnTo>
                  <a:lnTo>
                    <a:pt x="274612" y="85839"/>
                  </a:lnTo>
                  <a:lnTo>
                    <a:pt x="286054" y="87718"/>
                  </a:lnTo>
                  <a:lnTo>
                    <a:pt x="286054" y="74396"/>
                  </a:lnTo>
                  <a:close/>
                </a:path>
                <a:path w="286385" h="139700">
                  <a:moveTo>
                    <a:pt x="286054" y="57226"/>
                  </a:moveTo>
                  <a:lnTo>
                    <a:pt x="274624" y="57226"/>
                  </a:lnTo>
                  <a:lnTo>
                    <a:pt x="274624" y="70599"/>
                  </a:lnTo>
                  <a:lnTo>
                    <a:pt x="286054" y="70599"/>
                  </a:lnTo>
                  <a:lnTo>
                    <a:pt x="286054" y="57226"/>
                  </a:lnTo>
                  <a:close/>
                </a:path>
                <a:path w="286385" h="139700">
                  <a:moveTo>
                    <a:pt x="286054" y="40055"/>
                  </a:moveTo>
                  <a:lnTo>
                    <a:pt x="274624" y="40055"/>
                  </a:lnTo>
                  <a:lnTo>
                    <a:pt x="274624" y="53428"/>
                  </a:lnTo>
                  <a:lnTo>
                    <a:pt x="286054" y="53428"/>
                  </a:lnTo>
                  <a:lnTo>
                    <a:pt x="286054" y="40055"/>
                  </a:lnTo>
                  <a:close/>
                </a:path>
                <a:path w="286385" h="139700">
                  <a:moveTo>
                    <a:pt x="286054" y="22923"/>
                  </a:moveTo>
                  <a:lnTo>
                    <a:pt x="274624" y="22923"/>
                  </a:lnTo>
                  <a:lnTo>
                    <a:pt x="274624" y="36258"/>
                  </a:lnTo>
                  <a:lnTo>
                    <a:pt x="286054" y="36258"/>
                  </a:lnTo>
                  <a:lnTo>
                    <a:pt x="286054" y="229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655540" y="4841785"/>
              <a:ext cx="297815" cy="141605"/>
            </a:xfrm>
            <a:custGeom>
              <a:avLst/>
              <a:gdLst/>
              <a:ahLst/>
              <a:cxnLst/>
              <a:rect l="l" t="t" r="r" b="b"/>
              <a:pathLst>
                <a:path w="297814" h="141604">
                  <a:moveTo>
                    <a:pt x="11417" y="0"/>
                  </a:moveTo>
                  <a:lnTo>
                    <a:pt x="0" y="0"/>
                  </a:lnTo>
                  <a:lnTo>
                    <a:pt x="0" y="13335"/>
                  </a:lnTo>
                  <a:lnTo>
                    <a:pt x="11417" y="13335"/>
                  </a:lnTo>
                  <a:lnTo>
                    <a:pt x="11417" y="0"/>
                  </a:lnTo>
                  <a:close/>
                </a:path>
                <a:path w="297814" h="141604">
                  <a:moveTo>
                    <a:pt x="171615" y="120154"/>
                  </a:moveTo>
                  <a:lnTo>
                    <a:pt x="160172" y="120154"/>
                  </a:lnTo>
                  <a:lnTo>
                    <a:pt x="160172" y="133489"/>
                  </a:lnTo>
                  <a:lnTo>
                    <a:pt x="171615" y="133489"/>
                  </a:lnTo>
                  <a:lnTo>
                    <a:pt x="171615" y="120154"/>
                  </a:lnTo>
                  <a:close/>
                </a:path>
                <a:path w="297814" h="141604">
                  <a:moveTo>
                    <a:pt x="171615" y="101066"/>
                  </a:moveTo>
                  <a:lnTo>
                    <a:pt x="160172" y="101066"/>
                  </a:lnTo>
                  <a:lnTo>
                    <a:pt x="160172" y="114427"/>
                  </a:lnTo>
                  <a:lnTo>
                    <a:pt x="171615" y="116319"/>
                  </a:lnTo>
                  <a:lnTo>
                    <a:pt x="171615" y="101066"/>
                  </a:lnTo>
                  <a:close/>
                </a:path>
                <a:path w="297814" h="141604">
                  <a:moveTo>
                    <a:pt x="171615" y="83896"/>
                  </a:moveTo>
                  <a:lnTo>
                    <a:pt x="160172" y="82016"/>
                  </a:lnTo>
                  <a:lnTo>
                    <a:pt x="160172" y="97256"/>
                  </a:lnTo>
                  <a:lnTo>
                    <a:pt x="171615" y="97256"/>
                  </a:lnTo>
                  <a:lnTo>
                    <a:pt x="171615" y="83896"/>
                  </a:lnTo>
                  <a:close/>
                </a:path>
                <a:path w="297814" h="141604">
                  <a:moveTo>
                    <a:pt x="171615" y="66751"/>
                  </a:moveTo>
                  <a:lnTo>
                    <a:pt x="160172" y="64833"/>
                  </a:lnTo>
                  <a:lnTo>
                    <a:pt x="160172" y="80086"/>
                  </a:lnTo>
                  <a:lnTo>
                    <a:pt x="171615" y="80086"/>
                  </a:lnTo>
                  <a:lnTo>
                    <a:pt x="171615" y="66751"/>
                  </a:lnTo>
                  <a:close/>
                </a:path>
                <a:path w="297814" h="141604">
                  <a:moveTo>
                    <a:pt x="171615" y="47675"/>
                  </a:moveTo>
                  <a:lnTo>
                    <a:pt x="160172" y="47675"/>
                  </a:lnTo>
                  <a:lnTo>
                    <a:pt x="160172" y="61010"/>
                  </a:lnTo>
                  <a:lnTo>
                    <a:pt x="171615" y="61010"/>
                  </a:lnTo>
                  <a:lnTo>
                    <a:pt x="171615" y="47675"/>
                  </a:lnTo>
                  <a:close/>
                </a:path>
                <a:path w="297814" h="141604">
                  <a:moveTo>
                    <a:pt x="171615" y="30492"/>
                  </a:moveTo>
                  <a:lnTo>
                    <a:pt x="160172" y="28613"/>
                  </a:lnTo>
                  <a:lnTo>
                    <a:pt x="160172" y="41948"/>
                  </a:lnTo>
                  <a:lnTo>
                    <a:pt x="171615" y="43865"/>
                  </a:lnTo>
                  <a:lnTo>
                    <a:pt x="171615" y="30492"/>
                  </a:lnTo>
                  <a:close/>
                </a:path>
                <a:path w="297814" h="141604">
                  <a:moveTo>
                    <a:pt x="171615" y="13335"/>
                  </a:moveTo>
                  <a:lnTo>
                    <a:pt x="160172" y="11417"/>
                  </a:lnTo>
                  <a:lnTo>
                    <a:pt x="160172" y="24803"/>
                  </a:lnTo>
                  <a:lnTo>
                    <a:pt x="171615" y="26695"/>
                  </a:lnTo>
                  <a:lnTo>
                    <a:pt x="171615" y="13335"/>
                  </a:lnTo>
                  <a:close/>
                </a:path>
                <a:path w="297814" h="141604">
                  <a:moveTo>
                    <a:pt x="184950" y="120154"/>
                  </a:moveTo>
                  <a:lnTo>
                    <a:pt x="173507" y="120154"/>
                  </a:lnTo>
                  <a:lnTo>
                    <a:pt x="173507" y="133489"/>
                  </a:lnTo>
                  <a:lnTo>
                    <a:pt x="184950" y="135407"/>
                  </a:lnTo>
                  <a:lnTo>
                    <a:pt x="184950" y="120154"/>
                  </a:lnTo>
                  <a:close/>
                </a:path>
                <a:path w="297814" h="141604">
                  <a:moveTo>
                    <a:pt x="184950" y="102984"/>
                  </a:moveTo>
                  <a:lnTo>
                    <a:pt x="173507" y="102984"/>
                  </a:lnTo>
                  <a:lnTo>
                    <a:pt x="173507" y="116319"/>
                  </a:lnTo>
                  <a:lnTo>
                    <a:pt x="184950" y="116319"/>
                  </a:lnTo>
                  <a:lnTo>
                    <a:pt x="184950" y="102984"/>
                  </a:lnTo>
                  <a:close/>
                </a:path>
                <a:path w="297814" h="141604">
                  <a:moveTo>
                    <a:pt x="184950" y="83896"/>
                  </a:moveTo>
                  <a:lnTo>
                    <a:pt x="173507" y="83896"/>
                  </a:lnTo>
                  <a:lnTo>
                    <a:pt x="173507" y="97256"/>
                  </a:lnTo>
                  <a:lnTo>
                    <a:pt x="184950" y="99136"/>
                  </a:lnTo>
                  <a:lnTo>
                    <a:pt x="184950" y="83896"/>
                  </a:lnTo>
                  <a:close/>
                </a:path>
                <a:path w="297814" h="141604">
                  <a:moveTo>
                    <a:pt x="184950" y="66751"/>
                  </a:moveTo>
                  <a:lnTo>
                    <a:pt x="173507" y="66751"/>
                  </a:lnTo>
                  <a:lnTo>
                    <a:pt x="173507" y="80086"/>
                  </a:lnTo>
                  <a:lnTo>
                    <a:pt x="184950" y="82016"/>
                  </a:lnTo>
                  <a:lnTo>
                    <a:pt x="184950" y="66751"/>
                  </a:lnTo>
                  <a:close/>
                </a:path>
                <a:path w="297814" h="141604">
                  <a:moveTo>
                    <a:pt x="184950" y="49580"/>
                  </a:moveTo>
                  <a:lnTo>
                    <a:pt x="173507" y="47675"/>
                  </a:lnTo>
                  <a:lnTo>
                    <a:pt x="173507" y="62928"/>
                  </a:lnTo>
                  <a:lnTo>
                    <a:pt x="184950" y="62928"/>
                  </a:lnTo>
                  <a:lnTo>
                    <a:pt x="184950" y="49580"/>
                  </a:lnTo>
                  <a:close/>
                </a:path>
                <a:path w="297814" h="141604">
                  <a:moveTo>
                    <a:pt x="184950" y="30492"/>
                  </a:moveTo>
                  <a:lnTo>
                    <a:pt x="173507" y="30492"/>
                  </a:lnTo>
                  <a:lnTo>
                    <a:pt x="173507" y="43865"/>
                  </a:lnTo>
                  <a:lnTo>
                    <a:pt x="184950" y="45758"/>
                  </a:lnTo>
                  <a:lnTo>
                    <a:pt x="184950" y="30492"/>
                  </a:lnTo>
                  <a:close/>
                </a:path>
                <a:path w="297814" h="141604">
                  <a:moveTo>
                    <a:pt x="184950" y="13335"/>
                  </a:moveTo>
                  <a:lnTo>
                    <a:pt x="173507" y="13335"/>
                  </a:lnTo>
                  <a:lnTo>
                    <a:pt x="173507" y="26708"/>
                  </a:lnTo>
                  <a:lnTo>
                    <a:pt x="184950" y="26708"/>
                  </a:lnTo>
                  <a:lnTo>
                    <a:pt x="184950" y="13335"/>
                  </a:lnTo>
                  <a:close/>
                </a:path>
                <a:path w="297814" h="141604">
                  <a:moveTo>
                    <a:pt x="200228" y="122034"/>
                  </a:moveTo>
                  <a:lnTo>
                    <a:pt x="188772" y="122034"/>
                  </a:lnTo>
                  <a:lnTo>
                    <a:pt x="188772" y="135407"/>
                  </a:lnTo>
                  <a:lnTo>
                    <a:pt x="200228" y="135407"/>
                  </a:lnTo>
                  <a:lnTo>
                    <a:pt x="200228" y="122034"/>
                  </a:lnTo>
                  <a:close/>
                </a:path>
                <a:path w="297814" h="141604">
                  <a:moveTo>
                    <a:pt x="200228" y="102984"/>
                  </a:moveTo>
                  <a:lnTo>
                    <a:pt x="188785" y="102984"/>
                  </a:lnTo>
                  <a:lnTo>
                    <a:pt x="188785" y="116319"/>
                  </a:lnTo>
                  <a:lnTo>
                    <a:pt x="200228" y="118237"/>
                  </a:lnTo>
                  <a:lnTo>
                    <a:pt x="200228" y="102984"/>
                  </a:lnTo>
                  <a:close/>
                </a:path>
                <a:path w="297814" h="141604">
                  <a:moveTo>
                    <a:pt x="200228" y="85813"/>
                  </a:moveTo>
                  <a:lnTo>
                    <a:pt x="188772" y="85813"/>
                  </a:lnTo>
                  <a:lnTo>
                    <a:pt x="188772" y="99148"/>
                  </a:lnTo>
                  <a:lnTo>
                    <a:pt x="200228" y="99148"/>
                  </a:lnTo>
                  <a:lnTo>
                    <a:pt x="200228" y="85813"/>
                  </a:lnTo>
                  <a:close/>
                </a:path>
                <a:path w="297814" h="141604">
                  <a:moveTo>
                    <a:pt x="200228" y="68643"/>
                  </a:moveTo>
                  <a:lnTo>
                    <a:pt x="188772" y="68643"/>
                  </a:lnTo>
                  <a:lnTo>
                    <a:pt x="188772" y="82016"/>
                  </a:lnTo>
                  <a:lnTo>
                    <a:pt x="200228" y="82016"/>
                  </a:lnTo>
                  <a:lnTo>
                    <a:pt x="200228" y="68643"/>
                  </a:lnTo>
                  <a:close/>
                </a:path>
                <a:path w="297814" h="141604">
                  <a:moveTo>
                    <a:pt x="200228" y="51473"/>
                  </a:moveTo>
                  <a:lnTo>
                    <a:pt x="188785" y="49580"/>
                  </a:lnTo>
                  <a:lnTo>
                    <a:pt x="188785" y="62928"/>
                  </a:lnTo>
                  <a:lnTo>
                    <a:pt x="200228" y="64833"/>
                  </a:lnTo>
                  <a:lnTo>
                    <a:pt x="200228" y="51473"/>
                  </a:lnTo>
                  <a:close/>
                </a:path>
                <a:path w="297814" h="141604">
                  <a:moveTo>
                    <a:pt x="200228" y="32423"/>
                  </a:moveTo>
                  <a:lnTo>
                    <a:pt x="188772" y="32423"/>
                  </a:lnTo>
                  <a:lnTo>
                    <a:pt x="188772" y="45770"/>
                  </a:lnTo>
                  <a:lnTo>
                    <a:pt x="200228" y="45770"/>
                  </a:lnTo>
                  <a:lnTo>
                    <a:pt x="200228" y="32423"/>
                  </a:lnTo>
                  <a:close/>
                </a:path>
                <a:path w="297814" h="141604">
                  <a:moveTo>
                    <a:pt x="200228" y="15252"/>
                  </a:moveTo>
                  <a:lnTo>
                    <a:pt x="188785" y="13335"/>
                  </a:lnTo>
                  <a:lnTo>
                    <a:pt x="188785" y="26695"/>
                  </a:lnTo>
                  <a:lnTo>
                    <a:pt x="200228" y="28613"/>
                  </a:lnTo>
                  <a:lnTo>
                    <a:pt x="200228" y="15252"/>
                  </a:lnTo>
                  <a:close/>
                </a:path>
                <a:path w="297814" h="141604">
                  <a:moveTo>
                    <a:pt x="213575" y="122034"/>
                  </a:moveTo>
                  <a:lnTo>
                    <a:pt x="204000" y="122034"/>
                  </a:lnTo>
                  <a:lnTo>
                    <a:pt x="204000" y="135407"/>
                  </a:lnTo>
                  <a:lnTo>
                    <a:pt x="213575" y="137312"/>
                  </a:lnTo>
                  <a:lnTo>
                    <a:pt x="213575" y="122034"/>
                  </a:lnTo>
                  <a:close/>
                </a:path>
                <a:path w="297814" h="141604">
                  <a:moveTo>
                    <a:pt x="213575" y="104902"/>
                  </a:moveTo>
                  <a:lnTo>
                    <a:pt x="203987" y="104902"/>
                  </a:lnTo>
                  <a:lnTo>
                    <a:pt x="203987" y="118249"/>
                  </a:lnTo>
                  <a:lnTo>
                    <a:pt x="213575" y="118249"/>
                  </a:lnTo>
                  <a:lnTo>
                    <a:pt x="213575" y="104902"/>
                  </a:lnTo>
                  <a:close/>
                </a:path>
                <a:path w="297814" h="141604">
                  <a:moveTo>
                    <a:pt x="213575" y="87731"/>
                  </a:moveTo>
                  <a:lnTo>
                    <a:pt x="204000" y="85813"/>
                  </a:lnTo>
                  <a:lnTo>
                    <a:pt x="204000" y="99136"/>
                  </a:lnTo>
                  <a:lnTo>
                    <a:pt x="213575" y="101066"/>
                  </a:lnTo>
                  <a:lnTo>
                    <a:pt x="213575" y="87731"/>
                  </a:lnTo>
                  <a:close/>
                </a:path>
                <a:path w="297814" h="141604">
                  <a:moveTo>
                    <a:pt x="213575" y="68643"/>
                  </a:moveTo>
                  <a:lnTo>
                    <a:pt x="203987" y="68643"/>
                  </a:lnTo>
                  <a:lnTo>
                    <a:pt x="203987" y="82016"/>
                  </a:lnTo>
                  <a:lnTo>
                    <a:pt x="213575" y="82016"/>
                  </a:lnTo>
                  <a:lnTo>
                    <a:pt x="213575" y="68643"/>
                  </a:lnTo>
                  <a:close/>
                </a:path>
                <a:path w="297814" h="141604">
                  <a:moveTo>
                    <a:pt x="213575" y="51473"/>
                  </a:moveTo>
                  <a:lnTo>
                    <a:pt x="203987" y="51473"/>
                  </a:lnTo>
                  <a:lnTo>
                    <a:pt x="203987" y="64846"/>
                  </a:lnTo>
                  <a:lnTo>
                    <a:pt x="213575" y="64846"/>
                  </a:lnTo>
                  <a:lnTo>
                    <a:pt x="213575" y="51473"/>
                  </a:lnTo>
                  <a:close/>
                </a:path>
                <a:path w="297814" h="141604">
                  <a:moveTo>
                    <a:pt x="213575" y="34340"/>
                  </a:moveTo>
                  <a:lnTo>
                    <a:pt x="204000" y="32423"/>
                  </a:lnTo>
                  <a:lnTo>
                    <a:pt x="204000" y="45758"/>
                  </a:lnTo>
                  <a:lnTo>
                    <a:pt x="213575" y="47675"/>
                  </a:lnTo>
                  <a:lnTo>
                    <a:pt x="213575" y="34340"/>
                  </a:lnTo>
                  <a:close/>
                </a:path>
                <a:path w="297814" h="141604">
                  <a:moveTo>
                    <a:pt x="213575" y="15252"/>
                  </a:moveTo>
                  <a:lnTo>
                    <a:pt x="203987" y="15252"/>
                  </a:lnTo>
                  <a:lnTo>
                    <a:pt x="203987" y="28625"/>
                  </a:lnTo>
                  <a:lnTo>
                    <a:pt x="213575" y="28625"/>
                  </a:lnTo>
                  <a:lnTo>
                    <a:pt x="213575" y="15252"/>
                  </a:lnTo>
                  <a:close/>
                </a:path>
                <a:path w="297814" h="141604">
                  <a:moveTo>
                    <a:pt x="228854" y="123939"/>
                  </a:moveTo>
                  <a:lnTo>
                    <a:pt x="217385" y="123939"/>
                  </a:lnTo>
                  <a:lnTo>
                    <a:pt x="217385" y="137325"/>
                  </a:lnTo>
                  <a:lnTo>
                    <a:pt x="228854" y="137325"/>
                  </a:lnTo>
                  <a:lnTo>
                    <a:pt x="228854" y="123939"/>
                  </a:lnTo>
                  <a:close/>
                </a:path>
                <a:path w="297814" h="141604">
                  <a:moveTo>
                    <a:pt x="228854" y="106781"/>
                  </a:moveTo>
                  <a:lnTo>
                    <a:pt x="217385" y="104902"/>
                  </a:lnTo>
                  <a:lnTo>
                    <a:pt x="217385" y="118237"/>
                  </a:lnTo>
                  <a:lnTo>
                    <a:pt x="228854" y="120154"/>
                  </a:lnTo>
                  <a:lnTo>
                    <a:pt x="228854" y="106781"/>
                  </a:lnTo>
                  <a:close/>
                </a:path>
                <a:path w="297814" h="141604">
                  <a:moveTo>
                    <a:pt x="228854" y="87731"/>
                  </a:moveTo>
                  <a:lnTo>
                    <a:pt x="217385" y="87731"/>
                  </a:lnTo>
                  <a:lnTo>
                    <a:pt x="217385" y="101066"/>
                  </a:lnTo>
                  <a:lnTo>
                    <a:pt x="228854" y="101066"/>
                  </a:lnTo>
                  <a:lnTo>
                    <a:pt x="228854" y="87731"/>
                  </a:lnTo>
                  <a:close/>
                </a:path>
                <a:path w="297814" h="141604">
                  <a:moveTo>
                    <a:pt x="228854" y="70561"/>
                  </a:moveTo>
                  <a:lnTo>
                    <a:pt x="217385" y="68643"/>
                  </a:lnTo>
                  <a:lnTo>
                    <a:pt x="217385" y="82016"/>
                  </a:lnTo>
                  <a:lnTo>
                    <a:pt x="228854" y="83896"/>
                  </a:lnTo>
                  <a:lnTo>
                    <a:pt x="228854" y="70561"/>
                  </a:lnTo>
                  <a:close/>
                </a:path>
                <a:path w="297814" h="141604">
                  <a:moveTo>
                    <a:pt x="228854" y="53403"/>
                  </a:moveTo>
                  <a:lnTo>
                    <a:pt x="217385" y="51473"/>
                  </a:lnTo>
                  <a:lnTo>
                    <a:pt x="217385" y="64833"/>
                  </a:lnTo>
                  <a:lnTo>
                    <a:pt x="228854" y="66751"/>
                  </a:lnTo>
                  <a:lnTo>
                    <a:pt x="228854" y="53403"/>
                  </a:lnTo>
                  <a:close/>
                </a:path>
                <a:path w="297814" h="141604">
                  <a:moveTo>
                    <a:pt x="228854" y="34340"/>
                  </a:moveTo>
                  <a:lnTo>
                    <a:pt x="217385" y="34340"/>
                  </a:lnTo>
                  <a:lnTo>
                    <a:pt x="217385" y="47675"/>
                  </a:lnTo>
                  <a:lnTo>
                    <a:pt x="228854" y="47675"/>
                  </a:lnTo>
                  <a:lnTo>
                    <a:pt x="228854" y="34340"/>
                  </a:lnTo>
                  <a:close/>
                </a:path>
                <a:path w="297814" h="141604">
                  <a:moveTo>
                    <a:pt x="228854" y="17157"/>
                  </a:moveTo>
                  <a:lnTo>
                    <a:pt x="217385" y="15252"/>
                  </a:lnTo>
                  <a:lnTo>
                    <a:pt x="217385" y="28613"/>
                  </a:lnTo>
                  <a:lnTo>
                    <a:pt x="228854" y="30492"/>
                  </a:lnTo>
                  <a:lnTo>
                    <a:pt x="228854" y="17157"/>
                  </a:lnTo>
                  <a:close/>
                </a:path>
                <a:path w="297814" h="141604">
                  <a:moveTo>
                    <a:pt x="242201" y="123939"/>
                  </a:moveTo>
                  <a:lnTo>
                    <a:pt x="230720" y="123939"/>
                  </a:lnTo>
                  <a:lnTo>
                    <a:pt x="230720" y="137325"/>
                  </a:lnTo>
                  <a:lnTo>
                    <a:pt x="242201" y="137325"/>
                  </a:lnTo>
                  <a:lnTo>
                    <a:pt x="242201" y="123939"/>
                  </a:lnTo>
                  <a:close/>
                </a:path>
                <a:path w="297814" h="141604">
                  <a:moveTo>
                    <a:pt x="242201" y="106781"/>
                  </a:moveTo>
                  <a:lnTo>
                    <a:pt x="230720" y="106781"/>
                  </a:lnTo>
                  <a:lnTo>
                    <a:pt x="230720" y="120154"/>
                  </a:lnTo>
                  <a:lnTo>
                    <a:pt x="242201" y="120154"/>
                  </a:lnTo>
                  <a:lnTo>
                    <a:pt x="242201" y="106781"/>
                  </a:lnTo>
                  <a:close/>
                </a:path>
                <a:path w="297814" h="141604">
                  <a:moveTo>
                    <a:pt x="242201" y="89611"/>
                  </a:moveTo>
                  <a:lnTo>
                    <a:pt x="230720" y="87731"/>
                  </a:lnTo>
                  <a:lnTo>
                    <a:pt x="230720" y="101066"/>
                  </a:lnTo>
                  <a:lnTo>
                    <a:pt x="242201" y="102984"/>
                  </a:lnTo>
                  <a:lnTo>
                    <a:pt x="242201" y="89611"/>
                  </a:lnTo>
                  <a:close/>
                </a:path>
                <a:path w="297814" h="141604">
                  <a:moveTo>
                    <a:pt x="242201" y="70561"/>
                  </a:moveTo>
                  <a:lnTo>
                    <a:pt x="230720" y="70561"/>
                  </a:lnTo>
                  <a:lnTo>
                    <a:pt x="230720" y="83896"/>
                  </a:lnTo>
                  <a:lnTo>
                    <a:pt x="242201" y="83896"/>
                  </a:lnTo>
                  <a:lnTo>
                    <a:pt x="242201" y="70561"/>
                  </a:lnTo>
                  <a:close/>
                </a:path>
                <a:path w="297814" h="141604">
                  <a:moveTo>
                    <a:pt x="242201" y="53403"/>
                  </a:moveTo>
                  <a:lnTo>
                    <a:pt x="230720" y="53403"/>
                  </a:lnTo>
                  <a:lnTo>
                    <a:pt x="230720" y="66751"/>
                  </a:lnTo>
                  <a:lnTo>
                    <a:pt x="242201" y="66751"/>
                  </a:lnTo>
                  <a:lnTo>
                    <a:pt x="242201" y="53403"/>
                  </a:lnTo>
                  <a:close/>
                </a:path>
                <a:path w="297814" h="141604">
                  <a:moveTo>
                    <a:pt x="242201" y="36220"/>
                  </a:moveTo>
                  <a:lnTo>
                    <a:pt x="230720" y="34340"/>
                  </a:lnTo>
                  <a:lnTo>
                    <a:pt x="230720" y="47675"/>
                  </a:lnTo>
                  <a:lnTo>
                    <a:pt x="242201" y="49580"/>
                  </a:lnTo>
                  <a:lnTo>
                    <a:pt x="242201" y="36220"/>
                  </a:lnTo>
                  <a:close/>
                </a:path>
                <a:path w="297814" h="141604">
                  <a:moveTo>
                    <a:pt x="242201" y="19062"/>
                  </a:moveTo>
                  <a:lnTo>
                    <a:pt x="230720" y="17157"/>
                  </a:lnTo>
                  <a:lnTo>
                    <a:pt x="230720" y="30492"/>
                  </a:lnTo>
                  <a:lnTo>
                    <a:pt x="242201" y="32423"/>
                  </a:lnTo>
                  <a:lnTo>
                    <a:pt x="242201" y="19062"/>
                  </a:lnTo>
                  <a:close/>
                </a:path>
                <a:path w="297814" h="141604">
                  <a:moveTo>
                    <a:pt x="255562" y="125844"/>
                  </a:moveTo>
                  <a:lnTo>
                    <a:pt x="245960" y="123939"/>
                  </a:lnTo>
                  <a:lnTo>
                    <a:pt x="245960" y="137312"/>
                  </a:lnTo>
                  <a:lnTo>
                    <a:pt x="255562" y="139217"/>
                  </a:lnTo>
                  <a:lnTo>
                    <a:pt x="255562" y="125844"/>
                  </a:lnTo>
                  <a:close/>
                </a:path>
                <a:path w="297814" h="141604">
                  <a:moveTo>
                    <a:pt x="255562" y="108699"/>
                  </a:moveTo>
                  <a:lnTo>
                    <a:pt x="245960" y="106781"/>
                  </a:lnTo>
                  <a:lnTo>
                    <a:pt x="245960" y="120154"/>
                  </a:lnTo>
                  <a:lnTo>
                    <a:pt x="255562" y="122034"/>
                  </a:lnTo>
                  <a:lnTo>
                    <a:pt x="255562" y="108699"/>
                  </a:lnTo>
                  <a:close/>
                </a:path>
                <a:path w="297814" h="141604">
                  <a:moveTo>
                    <a:pt x="255562" y="89611"/>
                  </a:moveTo>
                  <a:lnTo>
                    <a:pt x="245973" y="89611"/>
                  </a:lnTo>
                  <a:lnTo>
                    <a:pt x="245973" y="102984"/>
                  </a:lnTo>
                  <a:lnTo>
                    <a:pt x="255562" y="102984"/>
                  </a:lnTo>
                  <a:lnTo>
                    <a:pt x="255562" y="89611"/>
                  </a:lnTo>
                  <a:close/>
                </a:path>
                <a:path w="297814" h="141604">
                  <a:moveTo>
                    <a:pt x="255562" y="72478"/>
                  </a:moveTo>
                  <a:lnTo>
                    <a:pt x="245960" y="70561"/>
                  </a:lnTo>
                  <a:lnTo>
                    <a:pt x="245960" y="83896"/>
                  </a:lnTo>
                  <a:lnTo>
                    <a:pt x="255562" y="85813"/>
                  </a:lnTo>
                  <a:lnTo>
                    <a:pt x="255562" y="72478"/>
                  </a:lnTo>
                  <a:close/>
                </a:path>
                <a:path w="297814" h="141604">
                  <a:moveTo>
                    <a:pt x="255562" y="55308"/>
                  </a:moveTo>
                  <a:lnTo>
                    <a:pt x="245960" y="53403"/>
                  </a:lnTo>
                  <a:lnTo>
                    <a:pt x="245960" y="68643"/>
                  </a:lnTo>
                  <a:lnTo>
                    <a:pt x="255562" y="68643"/>
                  </a:lnTo>
                  <a:lnTo>
                    <a:pt x="255562" y="55308"/>
                  </a:lnTo>
                  <a:close/>
                </a:path>
                <a:path w="297814" h="141604">
                  <a:moveTo>
                    <a:pt x="255562" y="38138"/>
                  </a:moveTo>
                  <a:lnTo>
                    <a:pt x="245960" y="36220"/>
                  </a:lnTo>
                  <a:lnTo>
                    <a:pt x="245960" y="49580"/>
                  </a:lnTo>
                  <a:lnTo>
                    <a:pt x="255562" y="51473"/>
                  </a:lnTo>
                  <a:lnTo>
                    <a:pt x="255562" y="38138"/>
                  </a:lnTo>
                  <a:close/>
                </a:path>
                <a:path w="297814" h="141604">
                  <a:moveTo>
                    <a:pt x="255562" y="19062"/>
                  </a:moveTo>
                  <a:lnTo>
                    <a:pt x="245973" y="19062"/>
                  </a:lnTo>
                  <a:lnTo>
                    <a:pt x="245973" y="32435"/>
                  </a:lnTo>
                  <a:lnTo>
                    <a:pt x="255562" y="32435"/>
                  </a:lnTo>
                  <a:lnTo>
                    <a:pt x="255562" y="19062"/>
                  </a:lnTo>
                  <a:close/>
                </a:path>
                <a:path w="297814" h="141604">
                  <a:moveTo>
                    <a:pt x="270802" y="125844"/>
                  </a:moveTo>
                  <a:lnTo>
                    <a:pt x="259295" y="125844"/>
                  </a:lnTo>
                  <a:lnTo>
                    <a:pt x="259295" y="139217"/>
                  </a:lnTo>
                  <a:lnTo>
                    <a:pt x="270802" y="139217"/>
                  </a:lnTo>
                  <a:lnTo>
                    <a:pt x="270802" y="125844"/>
                  </a:lnTo>
                  <a:close/>
                </a:path>
                <a:path w="297814" h="141604">
                  <a:moveTo>
                    <a:pt x="270802" y="108699"/>
                  </a:moveTo>
                  <a:lnTo>
                    <a:pt x="259295" y="108699"/>
                  </a:lnTo>
                  <a:lnTo>
                    <a:pt x="259295" y="122047"/>
                  </a:lnTo>
                  <a:lnTo>
                    <a:pt x="270802" y="122047"/>
                  </a:lnTo>
                  <a:lnTo>
                    <a:pt x="270802" y="108699"/>
                  </a:lnTo>
                  <a:close/>
                </a:path>
                <a:path w="297814" h="141604">
                  <a:moveTo>
                    <a:pt x="270802" y="91541"/>
                  </a:moveTo>
                  <a:lnTo>
                    <a:pt x="259295" y="89611"/>
                  </a:lnTo>
                  <a:lnTo>
                    <a:pt x="259295" y="102984"/>
                  </a:lnTo>
                  <a:lnTo>
                    <a:pt x="270802" y="104902"/>
                  </a:lnTo>
                  <a:lnTo>
                    <a:pt x="270802" y="91541"/>
                  </a:lnTo>
                  <a:close/>
                </a:path>
                <a:path w="297814" h="141604">
                  <a:moveTo>
                    <a:pt x="270802" y="72478"/>
                  </a:moveTo>
                  <a:lnTo>
                    <a:pt x="259295" y="72478"/>
                  </a:lnTo>
                  <a:lnTo>
                    <a:pt x="259295" y="85813"/>
                  </a:lnTo>
                  <a:lnTo>
                    <a:pt x="270802" y="85813"/>
                  </a:lnTo>
                  <a:lnTo>
                    <a:pt x="270802" y="72478"/>
                  </a:lnTo>
                  <a:close/>
                </a:path>
                <a:path w="297814" h="141604">
                  <a:moveTo>
                    <a:pt x="270802" y="55308"/>
                  </a:moveTo>
                  <a:lnTo>
                    <a:pt x="259295" y="55308"/>
                  </a:lnTo>
                  <a:lnTo>
                    <a:pt x="259295" y="68643"/>
                  </a:lnTo>
                  <a:lnTo>
                    <a:pt x="270802" y="68643"/>
                  </a:lnTo>
                  <a:lnTo>
                    <a:pt x="270802" y="55308"/>
                  </a:lnTo>
                  <a:close/>
                </a:path>
                <a:path w="297814" h="141604">
                  <a:moveTo>
                    <a:pt x="270802" y="38138"/>
                  </a:moveTo>
                  <a:lnTo>
                    <a:pt x="259295" y="38138"/>
                  </a:lnTo>
                  <a:lnTo>
                    <a:pt x="259295" y="51473"/>
                  </a:lnTo>
                  <a:lnTo>
                    <a:pt x="270802" y="51473"/>
                  </a:lnTo>
                  <a:lnTo>
                    <a:pt x="270802" y="38138"/>
                  </a:lnTo>
                  <a:close/>
                </a:path>
                <a:path w="297814" h="141604">
                  <a:moveTo>
                    <a:pt x="270802" y="20967"/>
                  </a:moveTo>
                  <a:lnTo>
                    <a:pt x="259295" y="19062"/>
                  </a:lnTo>
                  <a:lnTo>
                    <a:pt x="259295" y="32423"/>
                  </a:lnTo>
                  <a:lnTo>
                    <a:pt x="270802" y="34340"/>
                  </a:lnTo>
                  <a:lnTo>
                    <a:pt x="270802" y="20967"/>
                  </a:lnTo>
                  <a:close/>
                </a:path>
                <a:path w="297814" h="141604">
                  <a:moveTo>
                    <a:pt x="284137" y="127762"/>
                  </a:moveTo>
                  <a:lnTo>
                    <a:pt x="274574" y="125844"/>
                  </a:lnTo>
                  <a:lnTo>
                    <a:pt x="274574" y="139217"/>
                  </a:lnTo>
                  <a:lnTo>
                    <a:pt x="284137" y="141122"/>
                  </a:lnTo>
                  <a:lnTo>
                    <a:pt x="284137" y="127762"/>
                  </a:lnTo>
                  <a:close/>
                </a:path>
                <a:path w="297814" h="141604">
                  <a:moveTo>
                    <a:pt x="284137" y="110604"/>
                  </a:moveTo>
                  <a:lnTo>
                    <a:pt x="274574" y="108699"/>
                  </a:lnTo>
                  <a:lnTo>
                    <a:pt x="274574" y="122034"/>
                  </a:lnTo>
                  <a:lnTo>
                    <a:pt x="284137" y="123939"/>
                  </a:lnTo>
                  <a:lnTo>
                    <a:pt x="284137" y="110604"/>
                  </a:lnTo>
                  <a:close/>
                </a:path>
                <a:path w="297814" h="141604">
                  <a:moveTo>
                    <a:pt x="284137" y="91541"/>
                  </a:moveTo>
                  <a:lnTo>
                    <a:pt x="274574" y="91541"/>
                  </a:lnTo>
                  <a:lnTo>
                    <a:pt x="274574" y="104914"/>
                  </a:lnTo>
                  <a:lnTo>
                    <a:pt x="284137" y="104914"/>
                  </a:lnTo>
                  <a:lnTo>
                    <a:pt x="284137" y="91541"/>
                  </a:lnTo>
                  <a:close/>
                </a:path>
                <a:path w="297814" h="141604">
                  <a:moveTo>
                    <a:pt x="284137" y="74371"/>
                  </a:moveTo>
                  <a:lnTo>
                    <a:pt x="274574" y="74371"/>
                  </a:lnTo>
                  <a:lnTo>
                    <a:pt x="274574" y="87731"/>
                  </a:lnTo>
                  <a:lnTo>
                    <a:pt x="284137" y="87731"/>
                  </a:lnTo>
                  <a:lnTo>
                    <a:pt x="284137" y="74371"/>
                  </a:lnTo>
                  <a:close/>
                </a:path>
                <a:path w="297814" h="141604">
                  <a:moveTo>
                    <a:pt x="284137" y="57200"/>
                  </a:moveTo>
                  <a:lnTo>
                    <a:pt x="274574" y="55308"/>
                  </a:lnTo>
                  <a:lnTo>
                    <a:pt x="274574" y="68643"/>
                  </a:lnTo>
                  <a:lnTo>
                    <a:pt x="284137" y="70561"/>
                  </a:lnTo>
                  <a:lnTo>
                    <a:pt x="284137" y="57200"/>
                  </a:lnTo>
                  <a:close/>
                </a:path>
                <a:path w="297814" h="141604">
                  <a:moveTo>
                    <a:pt x="284137" y="40055"/>
                  </a:moveTo>
                  <a:lnTo>
                    <a:pt x="274574" y="38138"/>
                  </a:lnTo>
                  <a:lnTo>
                    <a:pt x="274574" y="51473"/>
                  </a:lnTo>
                  <a:lnTo>
                    <a:pt x="284137" y="53403"/>
                  </a:lnTo>
                  <a:lnTo>
                    <a:pt x="284137" y="40055"/>
                  </a:lnTo>
                  <a:close/>
                </a:path>
                <a:path w="297814" h="141604">
                  <a:moveTo>
                    <a:pt x="284137" y="20967"/>
                  </a:moveTo>
                  <a:lnTo>
                    <a:pt x="274574" y="20967"/>
                  </a:lnTo>
                  <a:lnTo>
                    <a:pt x="274574" y="34340"/>
                  </a:lnTo>
                  <a:lnTo>
                    <a:pt x="284137" y="34340"/>
                  </a:lnTo>
                  <a:lnTo>
                    <a:pt x="284137" y="20967"/>
                  </a:lnTo>
                  <a:close/>
                </a:path>
                <a:path w="297814" h="141604">
                  <a:moveTo>
                    <a:pt x="297472" y="127762"/>
                  </a:moveTo>
                  <a:lnTo>
                    <a:pt x="287909" y="127762"/>
                  </a:lnTo>
                  <a:lnTo>
                    <a:pt x="287909" y="141122"/>
                  </a:lnTo>
                  <a:lnTo>
                    <a:pt x="297472" y="141122"/>
                  </a:lnTo>
                  <a:lnTo>
                    <a:pt x="297472" y="127762"/>
                  </a:lnTo>
                  <a:close/>
                </a:path>
                <a:path w="297814" h="141604">
                  <a:moveTo>
                    <a:pt x="297472" y="110604"/>
                  </a:moveTo>
                  <a:lnTo>
                    <a:pt x="287909" y="110604"/>
                  </a:lnTo>
                  <a:lnTo>
                    <a:pt x="287909" y="123939"/>
                  </a:lnTo>
                  <a:lnTo>
                    <a:pt x="297472" y="123939"/>
                  </a:lnTo>
                  <a:lnTo>
                    <a:pt x="297472" y="110604"/>
                  </a:lnTo>
                  <a:close/>
                </a:path>
                <a:path w="297814" h="141604">
                  <a:moveTo>
                    <a:pt x="297472" y="93421"/>
                  </a:moveTo>
                  <a:lnTo>
                    <a:pt x="287909" y="91541"/>
                  </a:lnTo>
                  <a:lnTo>
                    <a:pt x="287909" y="104902"/>
                  </a:lnTo>
                  <a:lnTo>
                    <a:pt x="297472" y="106781"/>
                  </a:lnTo>
                  <a:lnTo>
                    <a:pt x="297472" y="93421"/>
                  </a:lnTo>
                  <a:close/>
                </a:path>
                <a:path w="297814" h="141604">
                  <a:moveTo>
                    <a:pt x="297472" y="76288"/>
                  </a:moveTo>
                  <a:lnTo>
                    <a:pt x="287909" y="74371"/>
                  </a:lnTo>
                  <a:lnTo>
                    <a:pt x="287909" y="87731"/>
                  </a:lnTo>
                  <a:lnTo>
                    <a:pt x="297472" y="89611"/>
                  </a:lnTo>
                  <a:lnTo>
                    <a:pt x="297472" y="76288"/>
                  </a:lnTo>
                  <a:close/>
                </a:path>
                <a:path w="297814" h="141604">
                  <a:moveTo>
                    <a:pt x="297472" y="57200"/>
                  </a:moveTo>
                  <a:lnTo>
                    <a:pt x="287909" y="57200"/>
                  </a:lnTo>
                  <a:lnTo>
                    <a:pt x="287909" y="70573"/>
                  </a:lnTo>
                  <a:lnTo>
                    <a:pt x="297472" y="70573"/>
                  </a:lnTo>
                  <a:lnTo>
                    <a:pt x="297472" y="57200"/>
                  </a:lnTo>
                  <a:close/>
                </a:path>
                <a:path w="297814" h="141604">
                  <a:moveTo>
                    <a:pt x="297472" y="40055"/>
                  </a:moveTo>
                  <a:lnTo>
                    <a:pt x="287909" y="40055"/>
                  </a:lnTo>
                  <a:lnTo>
                    <a:pt x="287909" y="53403"/>
                  </a:lnTo>
                  <a:lnTo>
                    <a:pt x="297472" y="53403"/>
                  </a:lnTo>
                  <a:lnTo>
                    <a:pt x="297472" y="40055"/>
                  </a:lnTo>
                  <a:close/>
                </a:path>
                <a:path w="297814" h="141604">
                  <a:moveTo>
                    <a:pt x="297472" y="22898"/>
                  </a:moveTo>
                  <a:lnTo>
                    <a:pt x="287909" y="22898"/>
                  </a:lnTo>
                  <a:lnTo>
                    <a:pt x="287909" y="36233"/>
                  </a:lnTo>
                  <a:lnTo>
                    <a:pt x="297472" y="36233"/>
                  </a:lnTo>
                  <a:lnTo>
                    <a:pt x="297472" y="228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487697" y="4841785"/>
              <a:ext cx="313055" cy="2402840"/>
            </a:xfrm>
            <a:custGeom>
              <a:avLst/>
              <a:gdLst/>
              <a:ahLst/>
              <a:cxnLst/>
              <a:rect l="l" t="t" r="r" b="b"/>
              <a:pathLst>
                <a:path w="313054" h="2402840">
                  <a:moveTo>
                    <a:pt x="11430" y="2385593"/>
                  </a:moveTo>
                  <a:lnTo>
                    <a:pt x="0" y="2389428"/>
                  </a:lnTo>
                  <a:lnTo>
                    <a:pt x="0" y="2402802"/>
                  </a:lnTo>
                  <a:lnTo>
                    <a:pt x="11430" y="2398966"/>
                  </a:lnTo>
                  <a:lnTo>
                    <a:pt x="11430" y="2385593"/>
                  </a:lnTo>
                  <a:close/>
                </a:path>
                <a:path w="313054" h="2402840">
                  <a:moveTo>
                    <a:pt x="179260" y="110604"/>
                  </a:moveTo>
                  <a:lnTo>
                    <a:pt x="167843" y="108699"/>
                  </a:lnTo>
                  <a:lnTo>
                    <a:pt x="167843" y="122034"/>
                  </a:lnTo>
                  <a:lnTo>
                    <a:pt x="179260" y="123939"/>
                  </a:lnTo>
                  <a:lnTo>
                    <a:pt x="179260" y="110604"/>
                  </a:lnTo>
                  <a:close/>
                </a:path>
                <a:path w="313054" h="2402840">
                  <a:moveTo>
                    <a:pt x="179260" y="91541"/>
                  </a:moveTo>
                  <a:lnTo>
                    <a:pt x="167843" y="89611"/>
                  </a:lnTo>
                  <a:lnTo>
                    <a:pt x="167843" y="104902"/>
                  </a:lnTo>
                  <a:lnTo>
                    <a:pt x="179260" y="104902"/>
                  </a:lnTo>
                  <a:lnTo>
                    <a:pt x="179260" y="91541"/>
                  </a:lnTo>
                  <a:close/>
                </a:path>
                <a:path w="313054" h="2402840">
                  <a:moveTo>
                    <a:pt x="179260" y="72478"/>
                  </a:moveTo>
                  <a:lnTo>
                    <a:pt x="167843" y="72478"/>
                  </a:lnTo>
                  <a:lnTo>
                    <a:pt x="167843" y="85813"/>
                  </a:lnTo>
                  <a:lnTo>
                    <a:pt x="179260" y="85813"/>
                  </a:lnTo>
                  <a:lnTo>
                    <a:pt x="179260" y="72478"/>
                  </a:lnTo>
                  <a:close/>
                </a:path>
                <a:path w="313054" h="2402840">
                  <a:moveTo>
                    <a:pt x="179260" y="55308"/>
                  </a:moveTo>
                  <a:lnTo>
                    <a:pt x="167843" y="53403"/>
                  </a:lnTo>
                  <a:lnTo>
                    <a:pt x="167843" y="68643"/>
                  </a:lnTo>
                  <a:lnTo>
                    <a:pt x="179260" y="68643"/>
                  </a:lnTo>
                  <a:lnTo>
                    <a:pt x="179260" y="55308"/>
                  </a:lnTo>
                  <a:close/>
                </a:path>
                <a:path w="313054" h="2402840">
                  <a:moveTo>
                    <a:pt x="179260" y="36220"/>
                  </a:moveTo>
                  <a:lnTo>
                    <a:pt x="167843" y="36220"/>
                  </a:lnTo>
                  <a:lnTo>
                    <a:pt x="167843" y="49593"/>
                  </a:lnTo>
                  <a:lnTo>
                    <a:pt x="179260" y="49593"/>
                  </a:lnTo>
                  <a:lnTo>
                    <a:pt x="179260" y="36220"/>
                  </a:lnTo>
                  <a:close/>
                </a:path>
                <a:path w="313054" h="2402840">
                  <a:moveTo>
                    <a:pt x="179260" y="17157"/>
                  </a:moveTo>
                  <a:lnTo>
                    <a:pt x="167843" y="17157"/>
                  </a:lnTo>
                  <a:lnTo>
                    <a:pt x="167843" y="30492"/>
                  </a:lnTo>
                  <a:lnTo>
                    <a:pt x="179260" y="32423"/>
                  </a:lnTo>
                  <a:lnTo>
                    <a:pt x="179260" y="17157"/>
                  </a:lnTo>
                  <a:close/>
                </a:path>
                <a:path w="313054" h="2402840">
                  <a:moveTo>
                    <a:pt x="179260" y="0"/>
                  </a:moveTo>
                  <a:lnTo>
                    <a:pt x="167843" y="0"/>
                  </a:lnTo>
                  <a:lnTo>
                    <a:pt x="167843" y="13335"/>
                  </a:lnTo>
                  <a:lnTo>
                    <a:pt x="179260" y="13335"/>
                  </a:lnTo>
                  <a:lnTo>
                    <a:pt x="179260" y="0"/>
                  </a:lnTo>
                  <a:close/>
                </a:path>
                <a:path w="313054" h="2402840">
                  <a:moveTo>
                    <a:pt x="194538" y="110604"/>
                  </a:moveTo>
                  <a:lnTo>
                    <a:pt x="183095" y="110604"/>
                  </a:lnTo>
                  <a:lnTo>
                    <a:pt x="183095" y="123939"/>
                  </a:lnTo>
                  <a:lnTo>
                    <a:pt x="194538" y="123939"/>
                  </a:lnTo>
                  <a:lnTo>
                    <a:pt x="194538" y="110604"/>
                  </a:lnTo>
                  <a:close/>
                </a:path>
                <a:path w="313054" h="2402840">
                  <a:moveTo>
                    <a:pt x="194538" y="91541"/>
                  </a:moveTo>
                  <a:lnTo>
                    <a:pt x="183095" y="91541"/>
                  </a:lnTo>
                  <a:lnTo>
                    <a:pt x="183095" y="104902"/>
                  </a:lnTo>
                  <a:lnTo>
                    <a:pt x="194538" y="106781"/>
                  </a:lnTo>
                  <a:lnTo>
                    <a:pt x="194538" y="91541"/>
                  </a:lnTo>
                  <a:close/>
                </a:path>
                <a:path w="313054" h="2402840">
                  <a:moveTo>
                    <a:pt x="194538" y="74371"/>
                  </a:moveTo>
                  <a:lnTo>
                    <a:pt x="183095" y="72478"/>
                  </a:lnTo>
                  <a:lnTo>
                    <a:pt x="183095" y="87731"/>
                  </a:lnTo>
                  <a:lnTo>
                    <a:pt x="194538" y="87731"/>
                  </a:lnTo>
                  <a:lnTo>
                    <a:pt x="194538" y="74371"/>
                  </a:lnTo>
                  <a:close/>
                </a:path>
                <a:path w="313054" h="2402840">
                  <a:moveTo>
                    <a:pt x="194538" y="55308"/>
                  </a:moveTo>
                  <a:lnTo>
                    <a:pt x="183095" y="55308"/>
                  </a:lnTo>
                  <a:lnTo>
                    <a:pt x="183095" y="68643"/>
                  </a:lnTo>
                  <a:lnTo>
                    <a:pt x="194538" y="68643"/>
                  </a:lnTo>
                  <a:lnTo>
                    <a:pt x="194538" y="55308"/>
                  </a:lnTo>
                  <a:close/>
                </a:path>
                <a:path w="313054" h="2402840">
                  <a:moveTo>
                    <a:pt x="194538" y="38138"/>
                  </a:moveTo>
                  <a:lnTo>
                    <a:pt x="183095" y="36220"/>
                  </a:lnTo>
                  <a:lnTo>
                    <a:pt x="183095" y="49580"/>
                  </a:lnTo>
                  <a:lnTo>
                    <a:pt x="194538" y="51473"/>
                  </a:lnTo>
                  <a:lnTo>
                    <a:pt x="194538" y="38138"/>
                  </a:lnTo>
                  <a:close/>
                </a:path>
                <a:path w="313054" h="2402840">
                  <a:moveTo>
                    <a:pt x="194538" y="19062"/>
                  </a:moveTo>
                  <a:lnTo>
                    <a:pt x="183095" y="17157"/>
                  </a:lnTo>
                  <a:lnTo>
                    <a:pt x="183095" y="32423"/>
                  </a:lnTo>
                  <a:lnTo>
                    <a:pt x="194538" y="32423"/>
                  </a:lnTo>
                  <a:lnTo>
                    <a:pt x="194538" y="19062"/>
                  </a:lnTo>
                  <a:close/>
                </a:path>
                <a:path w="313054" h="2402840">
                  <a:moveTo>
                    <a:pt x="194538" y="0"/>
                  </a:moveTo>
                  <a:lnTo>
                    <a:pt x="183095" y="0"/>
                  </a:lnTo>
                  <a:lnTo>
                    <a:pt x="183095" y="13335"/>
                  </a:lnTo>
                  <a:lnTo>
                    <a:pt x="194538" y="13335"/>
                  </a:lnTo>
                  <a:lnTo>
                    <a:pt x="194538" y="0"/>
                  </a:lnTo>
                  <a:close/>
                </a:path>
                <a:path w="313054" h="2402840">
                  <a:moveTo>
                    <a:pt x="209778" y="110604"/>
                  </a:moveTo>
                  <a:lnTo>
                    <a:pt x="198361" y="110604"/>
                  </a:lnTo>
                  <a:lnTo>
                    <a:pt x="198361" y="123939"/>
                  </a:lnTo>
                  <a:lnTo>
                    <a:pt x="209778" y="123939"/>
                  </a:lnTo>
                  <a:lnTo>
                    <a:pt x="209778" y="110604"/>
                  </a:lnTo>
                  <a:close/>
                </a:path>
                <a:path w="313054" h="2402840">
                  <a:moveTo>
                    <a:pt x="209778" y="93421"/>
                  </a:moveTo>
                  <a:lnTo>
                    <a:pt x="198361" y="93421"/>
                  </a:lnTo>
                  <a:lnTo>
                    <a:pt x="198361" y="106781"/>
                  </a:lnTo>
                  <a:lnTo>
                    <a:pt x="209778" y="106781"/>
                  </a:lnTo>
                  <a:lnTo>
                    <a:pt x="209778" y="93421"/>
                  </a:lnTo>
                  <a:close/>
                </a:path>
                <a:path w="313054" h="2402840">
                  <a:moveTo>
                    <a:pt x="209778" y="74371"/>
                  </a:moveTo>
                  <a:lnTo>
                    <a:pt x="198374" y="74371"/>
                  </a:lnTo>
                  <a:lnTo>
                    <a:pt x="198374" y="87731"/>
                  </a:lnTo>
                  <a:lnTo>
                    <a:pt x="209778" y="89611"/>
                  </a:lnTo>
                  <a:lnTo>
                    <a:pt x="209778" y="74371"/>
                  </a:lnTo>
                  <a:close/>
                </a:path>
                <a:path w="313054" h="2402840">
                  <a:moveTo>
                    <a:pt x="209778" y="57200"/>
                  </a:moveTo>
                  <a:lnTo>
                    <a:pt x="198374" y="55308"/>
                  </a:lnTo>
                  <a:lnTo>
                    <a:pt x="198374" y="68643"/>
                  </a:lnTo>
                  <a:lnTo>
                    <a:pt x="209778" y="70561"/>
                  </a:lnTo>
                  <a:lnTo>
                    <a:pt x="209778" y="57200"/>
                  </a:lnTo>
                  <a:close/>
                </a:path>
                <a:path w="313054" h="2402840">
                  <a:moveTo>
                    <a:pt x="209778" y="38138"/>
                  </a:moveTo>
                  <a:lnTo>
                    <a:pt x="198374" y="38138"/>
                  </a:lnTo>
                  <a:lnTo>
                    <a:pt x="198374" y="51473"/>
                  </a:lnTo>
                  <a:lnTo>
                    <a:pt x="209778" y="53403"/>
                  </a:lnTo>
                  <a:lnTo>
                    <a:pt x="209778" y="38138"/>
                  </a:lnTo>
                  <a:close/>
                </a:path>
                <a:path w="313054" h="2402840">
                  <a:moveTo>
                    <a:pt x="209778" y="20967"/>
                  </a:moveTo>
                  <a:lnTo>
                    <a:pt x="198374" y="19062"/>
                  </a:lnTo>
                  <a:lnTo>
                    <a:pt x="198374" y="32423"/>
                  </a:lnTo>
                  <a:lnTo>
                    <a:pt x="209778" y="34340"/>
                  </a:lnTo>
                  <a:lnTo>
                    <a:pt x="209778" y="20967"/>
                  </a:lnTo>
                  <a:close/>
                </a:path>
                <a:path w="313054" h="2402840">
                  <a:moveTo>
                    <a:pt x="209778" y="1905"/>
                  </a:moveTo>
                  <a:lnTo>
                    <a:pt x="198374" y="0"/>
                  </a:lnTo>
                  <a:lnTo>
                    <a:pt x="198374" y="15252"/>
                  </a:lnTo>
                  <a:lnTo>
                    <a:pt x="209778" y="15252"/>
                  </a:lnTo>
                  <a:lnTo>
                    <a:pt x="209778" y="1905"/>
                  </a:lnTo>
                  <a:close/>
                </a:path>
                <a:path w="313054" h="2402840">
                  <a:moveTo>
                    <a:pt x="225082" y="112509"/>
                  </a:moveTo>
                  <a:lnTo>
                    <a:pt x="213614" y="110604"/>
                  </a:lnTo>
                  <a:lnTo>
                    <a:pt x="213614" y="125844"/>
                  </a:lnTo>
                  <a:lnTo>
                    <a:pt x="225082" y="125844"/>
                  </a:lnTo>
                  <a:lnTo>
                    <a:pt x="225082" y="112509"/>
                  </a:lnTo>
                  <a:close/>
                </a:path>
                <a:path w="313054" h="2402840">
                  <a:moveTo>
                    <a:pt x="225082" y="95351"/>
                  </a:moveTo>
                  <a:lnTo>
                    <a:pt x="213614" y="93421"/>
                  </a:lnTo>
                  <a:lnTo>
                    <a:pt x="213614" y="106781"/>
                  </a:lnTo>
                  <a:lnTo>
                    <a:pt x="225082" y="108699"/>
                  </a:lnTo>
                  <a:lnTo>
                    <a:pt x="225082" y="95351"/>
                  </a:lnTo>
                  <a:close/>
                </a:path>
                <a:path w="313054" h="2402840">
                  <a:moveTo>
                    <a:pt x="225082" y="76288"/>
                  </a:moveTo>
                  <a:lnTo>
                    <a:pt x="213614" y="74371"/>
                  </a:lnTo>
                  <a:lnTo>
                    <a:pt x="213614" y="89611"/>
                  </a:lnTo>
                  <a:lnTo>
                    <a:pt x="225082" y="89611"/>
                  </a:lnTo>
                  <a:lnTo>
                    <a:pt x="225082" y="76288"/>
                  </a:lnTo>
                  <a:close/>
                </a:path>
                <a:path w="313054" h="2402840">
                  <a:moveTo>
                    <a:pt x="225082" y="57200"/>
                  </a:moveTo>
                  <a:lnTo>
                    <a:pt x="213626" y="57200"/>
                  </a:lnTo>
                  <a:lnTo>
                    <a:pt x="213626" y="70573"/>
                  </a:lnTo>
                  <a:lnTo>
                    <a:pt x="225082" y="70573"/>
                  </a:lnTo>
                  <a:lnTo>
                    <a:pt x="225082" y="57200"/>
                  </a:lnTo>
                  <a:close/>
                </a:path>
                <a:path w="313054" h="2402840">
                  <a:moveTo>
                    <a:pt x="225082" y="40055"/>
                  </a:moveTo>
                  <a:lnTo>
                    <a:pt x="213614" y="38138"/>
                  </a:lnTo>
                  <a:lnTo>
                    <a:pt x="213614" y="53403"/>
                  </a:lnTo>
                  <a:lnTo>
                    <a:pt x="225082" y="53403"/>
                  </a:lnTo>
                  <a:lnTo>
                    <a:pt x="225082" y="40055"/>
                  </a:lnTo>
                  <a:close/>
                </a:path>
                <a:path w="313054" h="2402840">
                  <a:moveTo>
                    <a:pt x="225082" y="20967"/>
                  </a:moveTo>
                  <a:lnTo>
                    <a:pt x="213614" y="20967"/>
                  </a:lnTo>
                  <a:lnTo>
                    <a:pt x="213614" y="34340"/>
                  </a:lnTo>
                  <a:lnTo>
                    <a:pt x="225082" y="36220"/>
                  </a:lnTo>
                  <a:lnTo>
                    <a:pt x="225082" y="20967"/>
                  </a:lnTo>
                  <a:close/>
                </a:path>
                <a:path w="313054" h="2402840">
                  <a:moveTo>
                    <a:pt x="225082" y="3810"/>
                  </a:moveTo>
                  <a:lnTo>
                    <a:pt x="213614" y="1905"/>
                  </a:lnTo>
                  <a:lnTo>
                    <a:pt x="213614" y="15252"/>
                  </a:lnTo>
                  <a:lnTo>
                    <a:pt x="225082" y="17157"/>
                  </a:lnTo>
                  <a:lnTo>
                    <a:pt x="225082" y="3810"/>
                  </a:lnTo>
                  <a:close/>
                </a:path>
                <a:path w="313054" h="2402840">
                  <a:moveTo>
                    <a:pt x="238391" y="112509"/>
                  </a:moveTo>
                  <a:lnTo>
                    <a:pt x="228828" y="112509"/>
                  </a:lnTo>
                  <a:lnTo>
                    <a:pt x="228828" y="125844"/>
                  </a:lnTo>
                  <a:lnTo>
                    <a:pt x="238391" y="125844"/>
                  </a:lnTo>
                  <a:lnTo>
                    <a:pt x="238391" y="112509"/>
                  </a:lnTo>
                  <a:close/>
                </a:path>
                <a:path w="313054" h="2402840">
                  <a:moveTo>
                    <a:pt x="238391" y="95351"/>
                  </a:moveTo>
                  <a:lnTo>
                    <a:pt x="228828" y="95351"/>
                  </a:lnTo>
                  <a:lnTo>
                    <a:pt x="228828" y="108712"/>
                  </a:lnTo>
                  <a:lnTo>
                    <a:pt x="238391" y="108712"/>
                  </a:lnTo>
                  <a:lnTo>
                    <a:pt x="238391" y="95351"/>
                  </a:lnTo>
                  <a:close/>
                </a:path>
                <a:path w="313054" h="2402840">
                  <a:moveTo>
                    <a:pt x="238391" y="76288"/>
                  </a:moveTo>
                  <a:lnTo>
                    <a:pt x="228828" y="76288"/>
                  </a:lnTo>
                  <a:lnTo>
                    <a:pt x="228828" y="89611"/>
                  </a:lnTo>
                  <a:lnTo>
                    <a:pt x="238391" y="91541"/>
                  </a:lnTo>
                  <a:lnTo>
                    <a:pt x="238391" y="76288"/>
                  </a:lnTo>
                  <a:close/>
                </a:path>
                <a:path w="313054" h="2402840">
                  <a:moveTo>
                    <a:pt x="238391" y="59105"/>
                  </a:moveTo>
                  <a:lnTo>
                    <a:pt x="228828" y="57200"/>
                  </a:lnTo>
                  <a:lnTo>
                    <a:pt x="228828" y="72478"/>
                  </a:lnTo>
                  <a:lnTo>
                    <a:pt x="238391" y="72478"/>
                  </a:lnTo>
                  <a:lnTo>
                    <a:pt x="238391" y="59105"/>
                  </a:lnTo>
                  <a:close/>
                </a:path>
                <a:path w="313054" h="2402840">
                  <a:moveTo>
                    <a:pt x="238391" y="40055"/>
                  </a:moveTo>
                  <a:lnTo>
                    <a:pt x="228828" y="40055"/>
                  </a:lnTo>
                  <a:lnTo>
                    <a:pt x="228828" y="53403"/>
                  </a:lnTo>
                  <a:lnTo>
                    <a:pt x="238391" y="55308"/>
                  </a:lnTo>
                  <a:lnTo>
                    <a:pt x="238391" y="40055"/>
                  </a:lnTo>
                  <a:close/>
                </a:path>
                <a:path w="313054" h="2402840">
                  <a:moveTo>
                    <a:pt x="238391" y="22898"/>
                  </a:moveTo>
                  <a:lnTo>
                    <a:pt x="228828" y="20967"/>
                  </a:lnTo>
                  <a:lnTo>
                    <a:pt x="228828" y="36220"/>
                  </a:lnTo>
                  <a:lnTo>
                    <a:pt x="238391" y="36220"/>
                  </a:lnTo>
                  <a:lnTo>
                    <a:pt x="238391" y="22898"/>
                  </a:lnTo>
                  <a:close/>
                </a:path>
                <a:path w="313054" h="2402840">
                  <a:moveTo>
                    <a:pt x="238391" y="3810"/>
                  </a:moveTo>
                  <a:lnTo>
                    <a:pt x="228828" y="3810"/>
                  </a:lnTo>
                  <a:lnTo>
                    <a:pt x="228828" y="17170"/>
                  </a:lnTo>
                  <a:lnTo>
                    <a:pt x="238391" y="17170"/>
                  </a:lnTo>
                  <a:lnTo>
                    <a:pt x="238391" y="3810"/>
                  </a:lnTo>
                  <a:close/>
                </a:path>
                <a:path w="313054" h="2402840">
                  <a:moveTo>
                    <a:pt x="253669" y="114427"/>
                  </a:moveTo>
                  <a:lnTo>
                    <a:pt x="242227" y="112509"/>
                  </a:lnTo>
                  <a:lnTo>
                    <a:pt x="242227" y="127762"/>
                  </a:lnTo>
                  <a:lnTo>
                    <a:pt x="253669" y="127762"/>
                  </a:lnTo>
                  <a:lnTo>
                    <a:pt x="253669" y="114427"/>
                  </a:lnTo>
                  <a:close/>
                </a:path>
                <a:path w="313054" h="2402840">
                  <a:moveTo>
                    <a:pt x="253669" y="95351"/>
                  </a:moveTo>
                  <a:lnTo>
                    <a:pt x="242227" y="95351"/>
                  </a:lnTo>
                  <a:lnTo>
                    <a:pt x="242227" y="108699"/>
                  </a:lnTo>
                  <a:lnTo>
                    <a:pt x="253669" y="110604"/>
                  </a:lnTo>
                  <a:lnTo>
                    <a:pt x="253669" y="95351"/>
                  </a:lnTo>
                  <a:close/>
                </a:path>
                <a:path w="313054" h="2402840">
                  <a:moveTo>
                    <a:pt x="253669" y="78168"/>
                  </a:moveTo>
                  <a:lnTo>
                    <a:pt x="242227" y="78168"/>
                  </a:lnTo>
                  <a:lnTo>
                    <a:pt x="242227" y="91541"/>
                  </a:lnTo>
                  <a:lnTo>
                    <a:pt x="253669" y="91541"/>
                  </a:lnTo>
                  <a:lnTo>
                    <a:pt x="253669" y="78168"/>
                  </a:lnTo>
                  <a:close/>
                </a:path>
                <a:path w="313054" h="2402840">
                  <a:moveTo>
                    <a:pt x="253669" y="59105"/>
                  </a:moveTo>
                  <a:lnTo>
                    <a:pt x="242227" y="59105"/>
                  </a:lnTo>
                  <a:lnTo>
                    <a:pt x="242227" y="72478"/>
                  </a:lnTo>
                  <a:lnTo>
                    <a:pt x="253669" y="74371"/>
                  </a:lnTo>
                  <a:lnTo>
                    <a:pt x="253669" y="59105"/>
                  </a:lnTo>
                  <a:close/>
                </a:path>
                <a:path w="313054" h="2402840">
                  <a:moveTo>
                    <a:pt x="253669" y="41948"/>
                  </a:moveTo>
                  <a:lnTo>
                    <a:pt x="242227" y="40055"/>
                  </a:lnTo>
                  <a:lnTo>
                    <a:pt x="242227" y="55308"/>
                  </a:lnTo>
                  <a:lnTo>
                    <a:pt x="253669" y="55308"/>
                  </a:lnTo>
                  <a:lnTo>
                    <a:pt x="253669" y="41948"/>
                  </a:lnTo>
                  <a:close/>
                </a:path>
                <a:path w="313054" h="2402840">
                  <a:moveTo>
                    <a:pt x="253669" y="24803"/>
                  </a:moveTo>
                  <a:lnTo>
                    <a:pt x="242227" y="22898"/>
                  </a:lnTo>
                  <a:lnTo>
                    <a:pt x="242227" y="36220"/>
                  </a:lnTo>
                  <a:lnTo>
                    <a:pt x="253669" y="38138"/>
                  </a:lnTo>
                  <a:lnTo>
                    <a:pt x="253669" y="24803"/>
                  </a:lnTo>
                  <a:close/>
                </a:path>
                <a:path w="313054" h="2402840">
                  <a:moveTo>
                    <a:pt x="253669" y="5727"/>
                  </a:moveTo>
                  <a:lnTo>
                    <a:pt x="242227" y="3810"/>
                  </a:lnTo>
                  <a:lnTo>
                    <a:pt x="242227" y="19062"/>
                  </a:lnTo>
                  <a:lnTo>
                    <a:pt x="253669" y="19062"/>
                  </a:lnTo>
                  <a:lnTo>
                    <a:pt x="253669" y="5727"/>
                  </a:lnTo>
                  <a:close/>
                </a:path>
                <a:path w="313054" h="2402840">
                  <a:moveTo>
                    <a:pt x="268909" y="114427"/>
                  </a:moveTo>
                  <a:lnTo>
                    <a:pt x="257429" y="114427"/>
                  </a:lnTo>
                  <a:lnTo>
                    <a:pt x="257429" y="127762"/>
                  </a:lnTo>
                  <a:lnTo>
                    <a:pt x="268909" y="129679"/>
                  </a:lnTo>
                  <a:lnTo>
                    <a:pt x="268909" y="114427"/>
                  </a:lnTo>
                  <a:close/>
                </a:path>
                <a:path w="313054" h="2402840">
                  <a:moveTo>
                    <a:pt x="268909" y="97256"/>
                  </a:moveTo>
                  <a:lnTo>
                    <a:pt x="257429" y="95351"/>
                  </a:lnTo>
                  <a:lnTo>
                    <a:pt x="257429" y="110604"/>
                  </a:lnTo>
                  <a:lnTo>
                    <a:pt x="268909" y="110604"/>
                  </a:lnTo>
                  <a:lnTo>
                    <a:pt x="268909" y="97256"/>
                  </a:lnTo>
                  <a:close/>
                </a:path>
                <a:path w="313054" h="2402840">
                  <a:moveTo>
                    <a:pt x="268909" y="80086"/>
                  </a:moveTo>
                  <a:lnTo>
                    <a:pt x="257429" y="78168"/>
                  </a:lnTo>
                  <a:lnTo>
                    <a:pt x="257429" y="91541"/>
                  </a:lnTo>
                  <a:lnTo>
                    <a:pt x="268909" y="93421"/>
                  </a:lnTo>
                  <a:lnTo>
                    <a:pt x="268909" y="80086"/>
                  </a:lnTo>
                  <a:close/>
                </a:path>
                <a:path w="313054" h="2402840">
                  <a:moveTo>
                    <a:pt x="268909" y="61010"/>
                  </a:moveTo>
                  <a:lnTo>
                    <a:pt x="257429" y="61010"/>
                  </a:lnTo>
                  <a:lnTo>
                    <a:pt x="257429" y="74383"/>
                  </a:lnTo>
                  <a:lnTo>
                    <a:pt x="268909" y="74383"/>
                  </a:lnTo>
                  <a:lnTo>
                    <a:pt x="268909" y="61010"/>
                  </a:lnTo>
                  <a:close/>
                </a:path>
                <a:path w="313054" h="2402840">
                  <a:moveTo>
                    <a:pt x="268909" y="41948"/>
                  </a:moveTo>
                  <a:lnTo>
                    <a:pt x="257429" y="41948"/>
                  </a:lnTo>
                  <a:lnTo>
                    <a:pt x="257429" y="55308"/>
                  </a:lnTo>
                  <a:lnTo>
                    <a:pt x="268909" y="57200"/>
                  </a:lnTo>
                  <a:lnTo>
                    <a:pt x="268909" y="41948"/>
                  </a:lnTo>
                  <a:close/>
                </a:path>
                <a:path w="313054" h="2402840">
                  <a:moveTo>
                    <a:pt x="268909" y="24803"/>
                  </a:moveTo>
                  <a:lnTo>
                    <a:pt x="257429" y="24803"/>
                  </a:lnTo>
                  <a:lnTo>
                    <a:pt x="257429" y="38150"/>
                  </a:lnTo>
                  <a:lnTo>
                    <a:pt x="268909" y="38150"/>
                  </a:lnTo>
                  <a:lnTo>
                    <a:pt x="268909" y="24803"/>
                  </a:lnTo>
                  <a:close/>
                </a:path>
                <a:path w="313054" h="2402840">
                  <a:moveTo>
                    <a:pt x="268909" y="7632"/>
                  </a:moveTo>
                  <a:lnTo>
                    <a:pt x="257429" y="5727"/>
                  </a:lnTo>
                  <a:lnTo>
                    <a:pt x="257429" y="19062"/>
                  </a:lnTo>
                  <a:lnTo>
                    <a:pt x="268909" y="20967"/>
                  </a:lnTo>
                  <a:lnTo>
                    <a:pt x="268909" y="7632"/>
                  </a:lnTo>
                  <a:close/>
                </a:path>
                <a:path w="313054" h="2402840">
                  <a:moveTo>
                    <a:pt x="284200" y="116319"/>
                  </a:moveTo>
                  <a:lnTo>
                    <a:pt x="270764" y="114427"/>
                  </a:lnTo>
                  <a:lnTo>
                    <a:pt x="270764" y="129679"/>
                  </a:lnTo>
                  <a:lnTo>
                    <a:pt x="284200" y="129679"/>
                  </a:lnTo>
                  <a:lnTo>
                    <a:pt x="284200" y="116319"/>
                  </a:lnTo>
                  <a:close/>
                </a:path>
                <a:path w="313054" h="2402840">
                  <a:moveTo>
                    <a:pt x="284200" y="97256"/>
                  </a:moveTo>
                  <a:lnTo>
                    <a:pt x="270776" y="97256"/>
                  </a:lnTo>
                  <a:lnTo>
                    <a:pt x="270776" y="110604"/>
                  </a:lnTo>
                  <a:lnTo>
                    <a:pt x="284200" y="110604"/>
                  </a:lnTo>
                  <a:lnTo>
                    <a:pt x="284200" y="97256"/>
                  </a:lnTo>
                  <a:close/>
                </a:path>
                <a:path w="313054" h="2402840">
                  <a:moveTo>
                    <a:pt x="284200" y="80086"/>
                  </a:moveTo>
                  <a:lnTo>
                    <a:pt x="270776" y="80086"/>
                  </a:lnTo>
                  <a:lnTo>
                    <a:pt x="270776" y="93421"/>
                  </a:lnTo>
                  <a:lnTo>
                    <a:pt x="284200" y="93421"/>
                  </a:lnTo>
                  <a:lnTo>
                    <a:pt x="284200" y="80086"/>
                  </a:lnTo>
                  <a:close/>
                </a:path>
                <a:path w="313054" h="2402840">
                  <a:moveTo>
                    <a:pt x="284200" y="62928"/>
                  </a:moveTo>
                  <a:lnTo>
                    <a:pt x="270764" y="61010"/>
                  </a:lnTo>
                  <a:lnTo>
                    <a:pt x="270764" y="74371"/>
                  </a:lnTo>
                  <a:lnTo>
                    <a:pt x="284200" y="76288"/>
                  </a:lnTo>
                  <a:lnTo>
                    <a:pt x="284200" y="62928"/>
                  </a:lnTo>
                  <a:close/>
                </a:path>
                <a:path w="313054" h="2402840">
                  <a:moveTo>
                    <a:pt x="284200" y="43865"/>
                  </a:moveTo>
                  <a:lnTo>
                    <a:pt x="270764" y="41948"/>
                  </a:lnTo>
                  <a:lnTo>
                    <a:pt x="270764" y="57200"/>
                  </a:lnTo>
                  <a:lnTo>
                    <a:pt x="284200" y="57200"/>
                  </a:lnTo>
                  <a:lnTo>
                    <a:pt x="284200" y="43865"/>
                  </a:lnTo>
                  <a:close/>
                </a:path>
                <a:path w="313054" h="2402840">
                  <a:moveTo>
                    <a:pt x="284200" y="26695"/>
                  </a:moveTo>
                  <a:lnTo>
                    <a:pt x="270764" y="24803"/>
                  </a:lnTo>
                  <a:lnTo>
                    <a:pt x="270764" y="40055"/>
                  </a:lnTo>
                  <a:lnTo>
                    <a:pt x="284200" y="40055"/>
                  </a:lnTo>
                  <a:lnTo>
                    <a:pt x="284200" y="26695"/>
                  </a:lnTo>
                  <a:close/>
                </a:path>
                <a:path w="313054" h="2402840">
                  <a:moveTo>
                    <a:pt x="284200" y="7632"/>
                  </a:moveTo>
                  <a:lnTo>
                    <a:pt x="270776" y="7632"/>
                  </a:lnTo>
                  <a:lnTo>
                    <a:pt x="270776" y="20967"/>
                  </a:lnTo>
                  <a:lnTo>
                    <a:pt x="284200" y="20967"/>
                  </a:lnTo>
                  <a:lnTo>
                    <a:pt x="284200" y="7632"/>
                  </a:lnTo>
                  <a:close/>
                </a:path>
                <a:path w="313054" h="2402840">
                  <a:moveTo>
                    <a:pt x="297535" y="116319"/>
                  </a:moveTo>
                  <a:lnTo>
                    <a:pt x="286042" y="116319"/>
                  </a:lnTo>
                  <a:lnTo>
                    <a:pt x="286042" y="129679"/>
                  </a:lnTo>
                  <a:lnTo>
                    <a:pt x="297535" y="131572"/>
                  </a:lnTo>
                  <a:lnTo>
                    <a:pt x="297535" y="116319"/>
                  </a:lnTo>
                  <a:close/>
                </a:path>
                <a:path w="313054" h="2402840">
                  <a:moveTo>
                    <a:pt x="297535" y="99136"/>
                  </a:moveTo>
                  <a:lnTo>
                    <a:pt x="286042" y="97256"/>
                  </a:lnTo>
                  <a:lnTo>
                    <a:pt x="286042" y="112509"/>
                  </a:lnTo>
                  <a:lnTo>
                    <a:pt x="297535" y="112509"/>
                  </a:lnTo>
                  <a:lnTo>
                    <a:pt x="297535" y="99136"/>
                  </a:lnTo>
                  <a:close/>
                </a:path>
                <a:path w="313054" h="2402840">
                  <a:moveTo>
                    <a:pt x="297535" y="82016"/>
                  </a:moveTo>
                  <a:lnTo>
                    <a:pt x="286042" y="80086"/>
                  </a:lnTo>
                  <a:lnTo>
                    <a:pt x="286042" y="93421"/>
                  </a:lnTo>
                  <a:lnTo>
                    <a:pt x="297535" y="95351"/>
                  </a:lnTo>
                  <a:lnTo>
                    <a:pt x="297535" y="82016"/>
                  </a:lnTo>
                  <a:close/>
                </a:path>
                <a:path w="313054" h="2402840">
                  <a:moveTo>
                    <a:pt x="297535" y="62928"/>
                  </a:moveTo>
                  <a:lnTo>
                    <a:pt x="286042" y="62928"/>
                  </a:lnTo>
                  <a:lnTo>
                    <a:pt x="286042" y="76288"/>
                  </a:lnTo>
                  <a:lnTo>
                    <a:pt x="297535" y="76288"/>
                  </a:lnTo>
                  <a:lnTo>
                    <a:pt x="297535" y="62928"/>
                  </a:lnTo>
                  <a:close/>
                </a:path>
                <a:path w="313054" h="2402840">
                  <a:moveTo>
                    <a:pt x="297535" y="45758"/>
                  </a:moveTo>
                  <a:lnTo>
                    <a:pt x="286042" y="43865"/>
                  </a:lnTo>
                  <a:lnTo>
                    <a:pt x="286042" y="57200"/>
                  </a:lnTo>
                  <a:lnTo>
                    <a:pt x="297535" y="59105"/>
                  </a:lnTo>
                  <a:lnTo>
                    <a:pt x="297535" y="45758"/>
                  </a:lnTo>
                  <a:close/>
                </a:path>
                <a:path w="313054" h="2402840">
                  <a:moveTo>
                    <a:pt x="297535" y="26695"/>
                  </a:moveTo>
                  <a:lnTo>
                    <a:pt x="286042" y="26695"/>
                  </a:lnTo>
                  <a:lnTo>
                    <a:pt x="286042" y="40068"/>
                  </a:lnTo>
                  <a:lnTo>
                    <a:pt x="297535" y="40068"/>
                  </a:lnTo>
                  <a:lnTo>
                    <a:pt x="297535" y="26695"/>
                  </a:lnTo>
                  <a:close/>
                </a:path>
                <a:path w="313054" h="2402840">
                  <a:moveTo>
                    <a:pt x="297535" y="9525"/>
                  </a:moveTo>
                  <a:lnTo>
                    <a:pt x="286042" y="7632"/>
                  </a:lnTo>
                  <a:lnTo>
                    <a:pt x="286042" y="22898"/>
                  </a:lnTo>
                  <a:lnTo>
                    <a:pt x="297535" y="22898"/>
                  </a:lnTo>
                  <a:lnTo>
                    <a:pt x="297535" y="9525"/>
                  </a:lnTo>
                  <a:close/>
                </a:path>
                <a:path w="313054" h="2402840">
                  <a:moveTo>
                    <a:pt x="312737" y="118237"/>
                  </a:moveTo>
                  <a:lnTo>
                    <a:pt x="301282" y="118237"/>
                  </a:lnTo>
                  <a:lnTo>
                    <a:pt x="301282" y="131572"/>
                  </a:lnTo>
                  <a:lnTo>
                    <a:pt x="312737" y="131572"/>
                  </a:lnTo>
                  <a:lnTo>
                    <a:pt x="312737" y="118237"/>
                  </a:lnTo>
                  <a:close/>
                </a:path>
                <a:path w="313054" h="2402840">
                  <a:moveTo>
                    <a:pt x="312737" y="99136"/>
                  </a:moveTo>
                  <a:lnTo>
                    <a:pt x="301282" y="99136"/>
                  </a:lnTo>
                  <a:lnTo>
                    <a:pt x="301282" y="112509"/>
                  </a:lnTo>
                  <a:lnTo>
                    <a:pt x="312737" y="114427"/>
                  </a:lnTo>
                  <a:lnTo>
                    <a:pt x="312737" y="99136"/>
                  </a:lnTo>
                  <a:close/>
                </a:path>
                <a:path w="313054" h="2402840">
                  <a:moveTo>
                    <a:pt x="312737" y="82016"/>
                  </a:moveTo>
                  <a:lnTo>
                    <a:pt x="301282" y="82016"/>
                  </a:lnTo>
                  <a:lnTo>
                    <a:pt x="301282" y="95364"/>
                  </a:lnTo>
                  <a:lnTo>
                    <a:pt x="312737" y="95364"/>
                  </a:lnTo>
                  <a:lnTo>
                    <a:pt x="312737" y="82016"/>
                  </a:lnTo>
                  <a:close/>
                </a:path>
                <a:path w="313054" h="2402840">
                  <a:moveTo>
                    <a:pt x="312737" y="64833"/>
                  </a:moveTo>
                  <a:lnTo>
                    <a:pt x="301282" y="62928"/>
                  </a:lnTo>
                  <a:lnTo>
                    <a:pt x="301282" y="76288"/>
                  </a:lnTo>
                  <a:lnTo>
                    <a:pt x="312737" y="78168"/>
                  </a:lnTo>
                  <a:lnTo>
                    <a:pt x="312737" y="64833"/>
                  </a:lnTo>
                  <a:close/>
                </a:path>
                <a:path w="313054" h="2402840">
                  <a:moveTo>
                    <a:pt x="312737" y="45758"/>
                  </a:moveTo>
                  <a:lnTo>
                    <a:pt x="301282" y="45758"/>
                  </a:lnTo>
                  <a:lnTo>
                    <a:pt x="301282" y="59105"/>
                  </a:lnTo>
                  <a:lnTo>
                    <a:pt x="312737" y="59105"/>
                  </a:lnTo>
                  <a:lnTo>
                    <a:pt x="312737" y="45758"/>
                  </a:lnTo>
                  <a:close/>
                </a:path>
                <a:path w="313054" h="2402840">
                  <a:moveTo>
                    <a:pt x="312737" y="28613"/>
                  </a:moveTo>
                  <a:lnTo>
                    <a:pt x="301282" y="26695"/>
                  </a:lnTo>
                  <a:lnTo>
                    <a:pt x="301282" y="40055"/>
                  </a:lnTo>
                  <a:lnTo>
                    <a:pt x="312737" y="41948"/>
                  </a:lnTo>
                  <a:lnTo>
                    <a:pt x="312737" y="28613"/>
                  </a:lnTo>
                  <a:close/>
                </a:path>
                <a:path w="313054" h="2402840">
                  <a:moveTo>
                    <a:pt x="312737" y="11417"/>
                  </a:moveTo>
                  <a:lnTo>
                    <a:pt x="301282" y="9525"/>
                  </a:lnTo>
                  <a:lnTo>
                    <a:pt x="301282" y="22898"/>
                  </a:lnTo>
                  <a:lnTo>
                    <a:pt x="312737" y="24803"/>
                  </a:lnTo>
                  <a:lnTo>
                    <a:pt x="312737" y="114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487697" y="7065314"/>
              <a:ext cx="639445" cy="290195"/>
            </a:xfrm>
            <a:custGeom>
              <a:avLst/>
              <a:gdLst/>
              <a:ahLst/>
              <a:cxnLst/>
              <a:rect l="l" t="t" r="r" b="b"/>
              <a:pathLst>
                <a:path w="639445" h="290195">
                  <a:moveTo>
                    <a:pt x="11430" y="274586"/>
                  </a:moveTo>
                  <a:lnTo>
                    <a:pt x="0" y="278409"/>
                  </a:lnTo>
                  <a:lnTo>
                    <a:pt x="0" y="289864"/>
                  </a:lnTo>
                  <a:lnTo>
                    <a:pt x="11430" y="286054"/>
                  </a:lnTo>
                  <a:lnTo>
                    <a:pt x="11430" y="274586"/>
                  </a:lnTo>
                  <a:close/>
                </a:path>
                <a:path w="639445" h="290195">
                  <a:moveTo>
                    <a:pt x="11430" y="255524"/>
                  </a:moveTo>
                  <a:lnTo>
                    <a:pt x="0" y="259346"/>
                  </a:lnTo>
                  <a:lnTo>
                    <a:pt x="0" y="272694"/>
                  </a:lnTo>
                  <a:lnTo>
                    <a:pt x="11430" y="268909"/>
                  </a:lnTo>
                  <a:lnTo>
                    <a:pt x="11430" y="255524"/>
                  </a:lnTo>
                  <a:close/>
                </a:path>
                <a:path w="639445" h="290195">
                  <a:moveTo>
                    <a:pt x="11430" y="236474"/>
                  </a:moveTo>
                  <a:lnTo>
                    <a:pt x="0" y="240296"/>
                  </a:lnTo>
                  <a:lnTo>
                    <a:pt x="0" y="253631"/>
                  </a:lnTo>
                  <a:lnTo>
                    <a:pt x="11430" y="249821"/>
                  </a:lnTo>
                  <a:lnTo>
                    <a:pt x="11430" y="236474"/>
                  </a:lnTo>
                  <a:close/>
                </a:path>
                <a:path w="639445" h="290195">
                  <a:moveTo>
                    <a:pt x="11430" y="217385"/>
                  </a:moveTo>
                  <a:lnTo>
                    <a:pt x="0" y="221221"/>
                  </a:lnTo>
                  <a:lnTo>
                    <a:pt x="0" y="236474"/>
                  </a:lnTo>
                  <a:lnTo>
                    <a:pt x="11430" y="232638"/>
                  </a:lnTo>
                  <a:lnTo>
                    <a:pt x="11430" y="217385"/>
                  </a:lnTo>
                  <a:close/>
                </a:path>
                <a:path w="639445" h="290195">
                  <a:moveTo>
                    <a:pt x="11430" y="198361"/>
                  </a:moveTo>
                  <a:lnTo>
                    <a:pt x="0" y="202158"/>
                  </a:lnTo>
                  <a:lnTo>
                    <a:pt x="0" y="217385"/>
                  </a:lnTo>
                  <a:lnTo>
                    <a:pt x="11430" y="213575"/>
                  </a:lnTo>
                  <a:lnTo>
                    <a:pt x="11430" y="198361"/>
                  </a:lnTo>
                  <a:close/>
                </a:path>
                <a:path w="639445" h="290195">
                  <a:moveTo>
                    <a:pt x="11430" y="181178"/>
                  </a:moveTo>
                  <a:lnTo>
                    <a:pt x="0" y="183083"/>
                  </a:lnTo>
                  <a:lnTo>
                    <a:pt x="0" y="198361"/>
                  </a:lnTo>
                  <a:lnTo>
                    <a:pt x="11430" y="194513"/>
                  </a:lnTo>
                  <a:lnTo>
                    <a:pt x="11430" y="181178"/>
                  </a:lnTo>
                  <a:close/>
                </a:path>
                <a:path w="639445" h="290195">
                  <a:moveTo>
                    <a:pt x="11430" y="162064"/>
                  </a:moveTo>
                  <a:lnTo>
                    <a:pt x="0" y="165900"/>
                  </a:lnTo>
                  <a:lnTo>
                    <a:pt x="0" y="179273"/>
                  </a:lnTo>
                  <a:lnTo>
                    <a:pt x="11430" y="175437"/>
                  </a:lnTo>
                  <a:lnTo>
                    <a:pt x="11430" y="162064"/>
                  </a:lnTo>
                  <a:close/>
                </a:path>
                <a:path w="639445" h="290195">
                  <a:moveTo>
                    <a:pt x="26708" y="268909"/>
                  </a:moveTo>
                  <a:lnTo>
                    <a:pt x="15252" y="272694"/>
                  </a:lnTo>
                  <a:lnTo>
                    <a:pt x="15252" y="286054"/>
                  </a:lnTo>
                  <a:lnTo>
                    <a:pt x="26708" y="282257"/>
                  </a:lnTo>
                  <a:lnTo>
                    <a:pt x="26708" y="268909"/>
                  </a:lnTo>
                  <a:close/>
                </a:path>
                <a:path w="639445" h="290195">
                  <a:moveTo>
                    <a:pt x="26708" y="249821"/>
                  </a:moveTo>
                  <a:lnTo>
                    <a:pt x="15252" y="253631"/>
                  </a:lnTo>
                  <a:lnTo>
                    <a:pt x="15252" y="268909"/>
                  </a:lnTo>
                  <a:lnTo>
                    <a:pt x="26708" y="265087"/>
                  </a:lnTo>
                  <a:lnTo>
                    <a:pt x="26708" y="249821"/>
                  </a:lnTo>
                  <a:close/>
                </a:path>
                <a:path w="639445" h="290195">
                  <a:moveTo>
                    <a:pt x="26708" y="232638"/>
                  </a:moveTo>
                  <a:lnTo>
                    <a:pt x="15252" y="236474"/>
                  </a:lnTo>
                  <a:lnTo>
                    <a:pt x="15252" y="249821"/>
                  </a:lnTo>
                  <a:lnTo>
                    <a:pt x="26708" y="245999"/>
                  </a:lnTo>
                  <a:lnTo>
                    <a:pt x="26708" y="232638"/>
                  </a:lnTo>
                  <a:close/>
                </a:path>
                <a:path w="639445" h="290195">
                  <a:moveTo>
                    <a:pt x="26708" y="213575"/>
                  </a:moveTo>
                  <a:lnTo>
                    <a:pt x="15252" y="217385"/>
                  </a:lnTo>
                  <a:lnTo>
                    <a:pt x="15252" y="230759"/>
                  </a:lnTo>
                  <a:lnTo>
                    <a:pt x="26708" y="226949"/>
                  </a:lnTo>
                  <a:lnTo>
                    <a:pt x="26708" y="213575"/>
                  </a:lnTo>
                  <a:close/>
                </a:path>
                <a:path w="639445" h="290195">
                  <a:moveTo>
                    <a:pt x="26708" y="194513"/>
                  </a:moveTo>
                  <a:lnTo>
                    <a:pt x="15252" y="198361"/>
                  </a:lnTo>
                  <a:lnTo>
                    <a:pt x="15252" y="211696"/>
                  </a:lnTo>
                  <a:lnTo>
                    <a:pt x="26708" y="209778"/>
                  </a:lnTo>
                  <a:lnTo>
                    <a:pt x="26708" y="194513"/>
                  </a:lnTo>
                  <a:close/>
                </a:path>
                <a:path w="639445" h="290195">
                  <a:moveTo>
                    <a:pt x="26708" y="177342"/>
                  </a:moveTo>
                  <a:lnTo>
                    <a:pt x="15252" y="179273"/>
                  </a:lnTo>
                  <a:lnTo>
                    <a:pt x="15252" y="194513"/>
                  </a:lnTo>
                  <a:lnTo>
                    <a:pt x="26708" y="190677"/>
                  </a:lnTo>
                  <a:lnTo>
                    <a:pt x="26708" y="177342"/>
                  </a:lnTo>
                  <a:close/>
                </a:path>
                <a:path w="639445" h="290195">
                  <a:moveTo>
                    <a:pt x="26708" y="158267"/>
                  </a:moveTo>
                  <a:lnTo>
                    <a:pt x="15252" y="160185"/>
                  </a:lnTo>
                  <a:lnTo>
                    <a:pt x="15252" y="175437"/>
                  </a:lnTo>
                  <a:lnTo>
                    <a:pt x="26708" y="171627"/>
                  </a:lnTo>
                  <a:lnTo>
                    <a:pt x="26708" y="158267"/>
                  </a:lnTo>
                  <a:close/>
                </a:path>
                <a:path w="639445" h="290195">
                  <a:moveTo>
                    <a:pt x="43891" y="265087"/>
                  </a:moveTo>
                  <a:lnTo>
                    <a:pt x="30530" y="268909"/>
                  </a:lnTo>
                  <a:lnTo>
                    <a:pt x="30530" y="280339"/>
                  </a:lnTo>
                  <a:lnTo>
                    <a:pt x="43891" y="278409"/>
                  </a:lnTo>
                  <a:lnTo>
                    <a:pt x="43891" y="265087"/>
                  </a:lnTo>
                  <a:close/>
                </a:path>
                <a:path w="639445" h="290195">
                  <a:moveTo>
                    <a:pt x="43891" y="247916"/>
                  </a:moveTo>
                  <a:lnTo>
                    <a:pt x="30530" y="249821"/>
                  </a:lnTo>
                  <a:lnTo>
                    <a:pt x="30530" y="265087"/>
                  </a:lnTo>
                  <a:lnTo>
                    <a:pt x="43891" y="261251"/>
                  </a:lnTo>
                  <a:lnTo>
                    <a:pt x="43891" y="247916"/>
                  </a:lnTo>
                  <a:close/>
                </a:path>
                <a:path w="639445" h="290195">
                  <a:moveTo>
                    <a:pt x="43891" y="228828"/>
                  </a:moveTo>
                  <a:lnTo>
                    <a:pt x="30530" y="230759"/>
                  </a:lnTo>
                  <a:lnTo>
                    <a:pt x="30530" y="245999"/>
                  </a:lnTo>
                  <a:lnTo>
                    <a:pt x="43891" y="242189"/>
                  </a:lnTo>
                  <a:lnTo>
                    <a:pt x="43891" y="228828"/>
                  </a:lnTo>
                  <a:close/>
                </a:path>
                <a:path w="639445" h="290195">
                  <a:moveTo>
                    <a:pt x="43891" y="209778"/>
                  </a:moveTo>
                  <a:lnTo>
                    <a:pt x="30530" y="211696"/>
                  </a:lnTo>
                  <a:lnTo>
                    <a:pt x="30530" y="226949"/>
                  </a:lnTo>
                  <a:lnTo>
                    <a:pt x="43891" y="223113"/>
                  </a:lnTo>
                  <a:lnTo>
                    <a:pt x="43891" y="209778"/>
                  </a:lnTo>
                  <a:close/>
                </a:path>
                <a:path w="639445" h="290195">
                  <a:moveTo>
                    <a:pt x="43891" y="190677"/>
                  </a:moveTo>
                  <a:lnTo>
                    <a:pt x="30530" y="194513"/>
                  </a:lnTo>
                  <a:lnTo>
                    <a:pt x="30530" y="207848"/>
                  </a:lnTo>
                  <a:lnTo>
                    <a:pt x="43891" y="205930"/>
                  </a:lnTo>
                  <a:lnTo>
                    <a:pt x="43891" y="190677"/>
                  </a:lnTo>
                  <a:close/>
                </a:path>
                <a:path w="639445" h="290195">
                  <a:moveTo>
                    <a:pt x="43891" y="171627"/>
                  </a:moveTo>
                  <a:lnTo>
                    <a:pt x="30530" y="175437"/>
                  </a:lnTo>
                  <a:lnTo>
                    <a:pt x="30530" y="188798"/>
                  </a:lnTo>
                  <a:lnTo>
                    <a:pt x="43891" y="186867"/>
                  </a:lnTo>
                  <a:lnTo>
                    <a:pt x="43891" y="171627"/>
                  </a:lnTo>
                  <a:close/>
                </a:path>
                <a:path w="639445" h="290195">
                  <a:moveTo>
                    <a:pt x="43891" y="154495"/>
                  </a:moveTo>
                  <a:lnTo>
                    <a:pt x="30530" y="156400"/>
                  </a:lnTo>
                  <a:lnTo>
                    <a:pt x="30530" y="169748"/>
                  </a:lnTo>
                  <a:lnTo>
                    <a:pt x="43891" y="167817"/>
                  </a:lnTo>
                  <a:lnTo>
                    <a:pt x="43891" y="154495"/>
                  </a:lnTo>
                  <a:close/>
                </a:path>
                <a:path w="639445" h="290195">
                  <a:moveTo>
                    <a:pt x="59156" y="261251"/>
                  </a:moveTo>
                  <a:lnTo>
                    <a:pt x="47688" y="265087"/>
                  </a:lnTo>
                  <a:lnTo>
                    <a:pt x="47688" y="278409"/>
                  </a:lnTo>
                  <a:lnTo>
                    <a:pt x="59156" y="276504"/>
                  </a:lnTo>
                  <a:lnTo>
                    <a:pt x="59156" y="261251"/>
                  </a:lnTo>
                  <a:close/>
                </a:path>
                <a:path w="639445" h="290195">
                  <a:moveTo>
                    <a:pt x="59156" y="242189"/>
                  </a:moveTo>
                  <a:lnTo>
                    <a:pt x="47688" y="245999"/>
                  </a:lnTo>
                  <a:lnTo>
                    <a:pt x="47688" y="259346"/>
                  </a:lnTo>
                  <a:lnTo>
                    <a:pt x="59156" y="257441"/>
                  </a:lnTo>
                  <a:lnTo>
                    <a:pt x="59156" y="242189"/>
                  </a:lnTo>
                  <a:close/>
                </a:path>
                <a:path w="639445" h="290195">
                  <a:moveTo>
                    <a:pt x="59156" y="223113"/>
                  </a:moveTo>
                  <a:lnTo>
                    <a:pt x="47688" y="226949"/>
                  </a:lnTo>
                  <a:lnTo>
                    <a:pt x="47688" y="240296"/>
                  </a:lnTo>
                  <a:lnTo>
                    <a:pt x="59156" y="238391"/>
                  </a:lnTo>
                  <a:lnTo>
                    <a:pt x="59156" y="223113"/>
                  </a:lnTo>
                  <a:close/>
                </a:path>
                <a:path w="639445" h="290195">
                  <a:moveTo>
                    <a:pt x="59156" y="205930"/>
                  </a:moveTo>
                  <a:lnTo>
                    <a:pt x="47688" y="209778"/>
                  </a:lnTo>
                  <a:lnTo>
                    <a:pt x="47688" y="223113"/>
                  </a:lnTo>
                  <a:lnTo>
                    <a:pt x="59156" y="219303"/>
                  </a:lnTo>
                  <a:lnTo>
                    <a:pt x="59156" y="205930"/>
                  </a:lnTo>
                  <a:close/>
                </a:path>
                <a:path w="639445" h="290195">
                  <a:moveTo>
                    <a:pt x="59156" y="186867"/>
                  </a:moveTo>
                  <a:lnTo>
                    <a:pt x="47688" y="190677"/>
                  </a:lnTo>
                  <a:lnTo>
                    <a:pt x="47688" y="204025"/>
                  </a:lnTo>
                  <a:lnTo>
                    <a:pt x="59156" y="200240"/>
                  </a:lnTo>
                  <a:lnTo>
                    <a:pt x="59156" y="186867"/>
                  </a:lnTo>
                  <a:close/>
                </a:path>
                <a:path w="639445" h="290195">
                  <a:moveTo>
                    <a:pt x="59156" y="167817"/>
                  </a:moveTo>
                  <a:lnTo>
                    <a:pt x="47688" y="171627"/>
                  </a:lnTo>
                  <a:lnTo>
                    <a:pt x="47688" y="184988"/>
                  </a:lnTo>
                  <a:lnTo>
                    <a:pt x="59156" y="181178"/>
                  </a:lnTo>
                  <a:lnTo>
                    <a:pt x="59156" y="167817"/>
                  </a:lnTo>
                  <a:close/>
                </a:path>
                <a:path w="639445" h="290195">
                  <a:moveTo>
                    <a:pt x="59156" y="148742"/>
                  </a:moveTo>
                  <a:lnTo>
                    <a:pt x="47688" y="152565"/>
                  </a:lnTo>
                  <a:lnTo>
                    <a:pt x="47688" y="167817"/>
                  </a:lnTo>
                  <a:lnTo>
                    <a:pt x="59156" y="163995"/>
                  </a:lnTo>
                  <a:lnTo>
                    <a:pt x="59156" y="148742"/>
                  </a:lnTo>
                  <a:close/>
                </a:path>
                <a:path w="639445" h="290195">
                  <a:moveTo>
                    <a:pt x="74383" y="257441"/>
                  </a:moveTo>
                  <a:lnTo>
                    <a:pt x="62941" y="261251"/>
                  </a:lnTo>
                  <a:lnTo>
                    <a:pt x="62941" y="274586"/>
                  </a:lnTo>
                  <a:lnTo>
                    <a:pt x="74383" y="270776"/>
                  </a:lnTo>
                  <a:lnTo>
                    <a:pt x="74383" y="257441"/>
                  </a:lnTo>
                  <a:close/>
                </a:path>
                <a:path w="639445" h="290195">
                  <a:moveTo>
                    <a:pt x="74383" y="238391"/>
                  </a:moveTo>
                  <a:lnTo>
                    <a:pt x="62941" y="242189"/>
                  </a:lnTo>
                  <a:lnTo>
                    <a:pt x="62941" y="255524"/>
                  </a:lnTo>
                  <a:lnTo>
                    <a:pt x="74383" y="251752"/>
                  </a:lnTo>
                  <a:lnTo>
                    <a:pt x="74383" y="238391"/>
                  </a:lnTo>
                  <a:close/>
                </a:path>
                <a:path w="639445" h="290195">
                  <a:moveTo>
                    <a:pt x="74383" y="219303"/>
                  </a:moveTo>
                  <a:lnTo>
                    <a:pt x="62941" y="223113"/>
                  </a:lnTo>
                  <a:lnTo>
                    <a:pt x="62941" y="236474"/>
                  </a:lnTo>
                  <a:lnTo>
                    <a:pt x="74383" y="234543"/>
                  </a:lnTo>
                  <a:lnTo>
                    <a:pt x="74383" y="219303"/>
                  </a:lnTo>
                  <a:close/>
                </a:path>
                <a:path w="639445" h="290195">
                  <a:moveTo>
                    <a:pt x="74383" y="200240"/>
                  </a:moveTo>
                  <a:lnTo>
                    <a:pt x="62941" y="204025"/>
                  </a:lnTo>
                  <a:lnTo>
                    <a:pt x="62941" y="219303"/>
                  </a:lnTo>
                  <a:lnTo>
                    <a:pt x="74383" y="215480"/>
                  </a:lnTo>
                  <a:lnTo>
                    <a:pt x="74383" y="200240"/>
                  </a:lnTo>
                  <a:close/>
                </a:path>
                <a:path w="639445" h="290195">
                  <a:moveTo>
                    <a:pt x="74383" y="183083"/>
                  </a:moveTo>
                  <a:lnTo>
                    <a:pt x="62941" y="184988"/>
                  </a:lnTo>
                  <a:lnTo>
                    <a:pt x="62941" y="200240"/>
                  </a:lnTo>
                  <a:lnTo>
                    <a:pt x="74383" y="196430"/>
                  </a:lnTo>
                  <a:lnTo>
                    <a:pt x="74383" y="183083"/>
                  </a:lnTo>
                  <a:close/>
                </a:path>
                <a:path w="639445" h="290195">
                  <a:moveTo>
                    <a:pt x="74383" y="163995"/>
                  </a:moveTo>
                  <a:lnTo>
                    <a:pt x="62941" y="167817"/>
                  </a:lnTo>
                  <a:lnTo>
                    <a:pt x="62941" y="181178"/>
                  </a:lnTo>
                  <a:lnTo>
                    <a:pt x="74383" y="179273"/>
                  </a:lnTo>
                  <a:lnTo>
                    <a:pt x="74383" y="163995"/>
                  </a:lnTo>
                  <a:close/>
                </a:path>
                <a:path w="639445" h="290195">
                  <a:moveTo>
                    <a:pt x="74383" y="144932"/>
                  </a:moveTo>
                  <a:lnTo>
                    <a:pt x="62941" y="148742"/>
                  </a:lnTo>
                  <a:lnTo>
                    <a:pt x="62941" y="162064"/>
                  </a:lnTo>
                  <a:lnTo>
                    <a:pt x="74383" y="160185"/>
                  </a:lnTo>
                  <a:lnTo>
                    <a:pt x="74383" y="144932"/>
                  </a:lnTo>
                  <a:close/>
                </a:path>
                <a:path w="639445" h="290195">
                  <a:moveTo>
                    <a:pt x="89662" y="251752"/>
                  </a:moveTo>
                  <a:lnTo>
                    <a:pt x="78181" y="255524"/>
                  </a:lnTo>
                  <a:lnTo>
                    <a:pt x="78181" y="270776"/>
                  </a:lnTo>
                  <a:lnTo>
                    <a:pt x="89662" y="267004"/>
                  </a:lnTo>
                  <a:lnTo>
                    <a:pt x="89662" y="251752"/>
                  </a:lnTo>
                  <a:close/>
                </a:path>
                <a:path w="639445" h="290195">
                  <a:moveTo>
                    <a:pt x="89662" y="234543"/>
                  </a:moveTo>
                  <a:lnTo>
                    <a:pt x="78181" y="236474"/>
                  </a:lnTo>
                  <a:lnTo>
                    <a:pt x="78181" y="251752"/>
                  </a:lnTo>
                  <a:lnTo>
                    <a:pt x="89662" y="247916"/>
                  </a:lnTo>
                  <a:lnTo>
                    <a:pt x="89662" y="234543"/>
                  </a:lnTo>
                  <a:close/>
                </a:path>
                <a:path w="639445" h="290195">
                  <a:moveTo>
                    <a:pt x="89662" y="215480"/>
                  </a:moveTo>
                  <a:lnTo>
                    <a:pt x="78181" y="219303"/>
                  </a:lnTo>
                  <a:lnTo>
                    <a:pt x="78181" y="232638"/>
                  </a:lnTo>
                  <a:lnTo>
                    <a:pt x="89662" y="228828"/>
                  </a:lnTo>
                  <a:lnTo>
                    <a:pt x="89662" y="215480"/>
                  </a:lnTo>
                  <a:close/>
                </a:path>
                <a:path w="639445" h="290195">
                  <a:moveTo>
                    <a:pt x="89662" y="196430"/>
                  </a:moveTo>
                  <a:lnTo>
                    <a:pt x="78181" y="200240"/>
                  </a:lnTo>
                  <a:lnTo>
                    <a:pt x="78181" y="213575"/>
                  </a:lnTo>
                  <a:lnTo>
                    <a:pt x="89662" y="211696"/>
                  </a:lnTo>
                  <a:lnTo>
                    <a:pt x="89662" y="196430"/>
                  </a:lnTo>
                  <a:close/>
                </a:path>
                <a:path w="639445" h="290195">
                  <a:moveTo>
                    <a:pt x="89662" y="179273"/>
                  </a:moveTo>
                  <a:lnTo>
                    <a:pt x="78181" y="181178"/>
                  </a:lnTo>
                  <a:lnTo>
                    <a:pt x="78181" y="194513"/>
                  </a:lnTo>
                  <a:lnTo>
                    <a:pt x="89662" y="192608"/>
                  </a:lnTo>
                  <a:lnTo>
                    <a:pt x="89662" y="179273"/>
                  </a:lnTo>
                  <a:close/>
                </a:path>
                <a:path w="639445" h="290195">
                  <a:moveTo>
                    <a:pt x="89662" y="160185"/>
                  </a:moveTo>
                  <a:lnTo>
                    <a:pt x="78181" y="163995"/>
                  </a:lnTo>
                  <a:lnTo>
                    <a:pt x="78181" y="177342"/>
                  </a:lnTo>
                  <a:lnTo>
                    <a:pt x="89662" y="173545"/>
                  </a:lnTo>
                  <a:lnTo>
                    <a:pt x="89662" y="160185"/>
                  </a:lnTo>
                  <a:close/>
                </a:path>
                <a:path w="639445" h="290195">
                  <a:moveTo>
                    <a:pt x="89662" y="141160"/>
                  </a:moveTo>
                  <a:lnTo>
                    <a:pt x="78181" y="144932"/>
                  </a:lnTo>
                  <a:lnTo>
                    <a:pt x="78181" y="158267"/>
                  </a:lnTo>
                  <a:lnTo>
                    <a:pt x="89662" y="154495"/>
                  </a:lnTo>
                  <a:lnTo>
                    <a:pt x="89662" y="141160"/>
                  </a:lnTo>
                  <a:close/>
                </a:path>
                <a:path w="639445" h="290195">
                  <a:moveTo>
                    <a:pt x="104876" y="247916"/>
                  </a:moveTo>
                  <a:lnTo>
                    <a:pt x="93433" y="251752"/>
                  </a:lnTo>
                  <a:lnTo>
                    <a:pt x="93433" y="265087"/>
                  </a:lnTo>
                  <a:lnTo>
                    <a:pt x="104876" y="263156"/>
                  </a:lnTo>
                  <a:lnTo>
                    <a:pt x="104876" y="247916"/>
                  </a:lnTo>
                  <a:close/>
                </a:path>
                <a:path w="639445" h="290195">
                  <a:moveTo>
                    <a:pt x="104876" y="230759"/>
                  </a:moveTo>
                  <a:lnTo>
                    <a:pt x="93433" y="232638"/>
                  </a:lnTo>
                  <a:lnTo>
                    <a:pt x="93433" y="247916"/>
                  </a:lnTo>
                  <a:lnTo>
                    <a:pt x="104876" y="244106"/>
                  </a:lnTo>
                  <a:lnTo>
                    <a:pt x="104876" y="230759"/>
                  </a:lnTo>
                  <a:close/>
                </a:path>
                <a:path w="639445" h="290195">
                  <a:moveTo>
                    <a:pt x="104876" y="211696"/>
                  </a:moveTo>
                  <a:lnTo>
                    <a:pt x="93433" y="215480"/>
                  </a:lnTo>
                  <a:lnTo>
                    <a:pt x="93433" y="228828"/>
                  </a:lnTo>
                  <a:lnTo>
                    <a:pt x="104876" y="225018"/>
                  </a:lnTo>
                  <a:lnTo>
                    <a:pt x="104876" y="211696"/>
                  </a:lnTo>
                  <a:close/>
                </a:path>
                <a:path w="639445" h="290195">
                  <a:moveTo>
                    <a:pt x="104876" y="192608"/>
                  </a:moveTo>
                  <a:lnTo>
                    <a:pt x="93433" y="196430"/>
                  </a:lnTo>
                  <a:lnTo>
                    <a:pt x="93433" y="209778"/>
                  </a:lnTo>
                  <a:lnTo>
                    <a:pt x="104876" y="207848"/>
                  </a:lnTo>
                  <a:lnTo>
                    <a:pt x="104876" y="192608"/>
                  </a:lnTo>
                  <a:close/>
                </a:path>
                <a:path w="639445" h="290195">
                  <a:moveTo>
                    <a:pt x="104876" y="173545"/>
                  </a:moveTo>
                  <a:lnTo>
                    <a:pt x="93433" y="177342"/>
                  </a:lnTo>
                  <a:lnTo>
                    <a:pt x="93433" y="192608"/>
                  </a:lnTo>
                  <a:lnTo>
                    <a:pt x="104876" y="188798"/>
                  </a:lnTo>
                  <a:lnTo>
                    <a:pt x="104876" y="173545"/>
                  </a:lnTo>
                  <a:close/>
                </a:path>
                <a:path w="639445" h="290195">
                  <a:moveTo>
                    <a:pt x="104876" y="156400"/>
                  </a:moveTo>
                  <a:lnTo>
                    <a:pt x="93433" y="158267"/>
                  </a:lnTo>
                  <a:lnTo>
                    <a:pt x="93433" y="173545"/>
                  </a:lnTo>
                  <a:lnTo>
                    <a:pt x="104876" y="169748"/>
                  </a:lnTo>
                  <a:lnTo>
                    <a:pt x="104876" y="156400"/>
                  </a:lnTo>
                  <a:close/>
                </a:path>
                <a:path w="639445" h="290195">
                  <a:moveTo>
                    <a:pt x="104876" y="137312"/>
                  </a:moveTo>
                  <a:lnTo>
                    <a:pt x="93433" y="139230"/>
                  </a:lnTo>
                  <a:lnTo>
                    <a:pt x="93433" y="154495"/>
                  </a:lnTo>
                  <a:lnTo>
                    <a:pt x="104876" y="152565"/>
                  </a:lnTo>
                  <a:lnTo>
                    <a:pt x="104876" y="137312"/>
                  </a:lnTo>
                  <a:close/>
                </a:path>
                <a:path w="639445" h="290195">
                  <a:moveTo>
                    <a:pt x="120154" y="244106"/>
                  </a:moveTo>
                  <a:lnTo>
                    <a:pt x="108673" y="247916"/>
                  </a:lnTo>
                  <a:lnTo>
                    <a:pt x="108673" y="261251"/>
                  </a:lnTo>
                  <a:lnTo>
                    <a:pt x="120154" y="257441"/>
                  </a:lnTo>
                  <a:lnTo>
                    <a:pt x="120154" y="244106"/>
                  </a:lnTo>
                  <a:close/>
                </a:path>
                <a:path w="639445" h="290195">
                  <a:moveTo>
                    <a:pt x="120154" y="225018"/>
                  </a:moveTo>
                  <a:lnTo>
                    <a:pt x="108673" y="228828"/>
                  </a:lnTo>
                  <a:lnTo>
                    <a:pt x="108673" y="242189"/>
                  </a:lnTo>
                  <a:lnTo>
                    <a:pt x="120154" y="240296"/>
                  </a:lnTo>
                  <a:lnTo>
                    <a:pt x="120154" y="225018"/>
                  </a:lnTo>
                  <a:close/>
                </a:path>
                <a:path w="639445" h="290195">
                  <a:moveTo>
                    <a:pt x="120154" y="207848"/>
                  </a:moveTo>
                  <a:lnTo>
                    <a:pt x="108673" y="209778"/>
                  </a:lnTo>
                  <a:lnTo>
                    <a:pt x="108673" y="225018"/>
                  </a:lnTo>
                  <a:lnTo>
                    <a:pt x="120154" y="221221"/>
                  </a:lnTo>
                  <a:lnTo>
                    <a:pt x="120154" y="207848"/>
                  </a:lnTo>
                  <a:close/>
                </a:path>
                <a:path w="639445" h="290195">
                  <a:moveTo>
                    <a:pt x="120154" y="188798"/>
                  </a:moveTo>
                  <a:lnTo>
                    <a:pt x="108673" y="192608"/>
                  </a:lnTo>
                  <a:lnTo>
                    <a:pt x="108673" y="205930"/>
                  </a:lnTo>
                  <a:lnTo>
                    <a:pt x="120154" y="202158"/>
                  </a:lnTo>
                  <a:lnTo>
                    <a:pt x="120154" y="188798"/>
                  </a:lnTo>
                  <a:close/>
                </a:path>
                <a:path w="639445" h="290195">
                  <a:moveTo>
                    <a:pt x="120154" y="169748"/>
                  </a:moveTo>
                  <a:lnTo>
                    <a:pt x="108673" y="173545"/>
                  </a:lnTo>
                  <a:lnTo>
                    <a:pt x="108673" y="186867"/>
                  </a:lnTo>
                  <a:lnTo>
                    <a:pt x="120154" y="184988"/>
                  </a:lnTo>
                  <a:lnTo>
                    <a:pt x="120154" y="169748"/>
                  </a:lnTo>
                  <a:close/>
                </a:path>
                <a:path w="639445" h="290195">
                  <a:moveTo>
                    <a:pt x="120154" y="152565"/>
                  </a:moveTo>
                  <a:lnTo>
                    <a:pt x="108673" y="154495"/>
                  </a:lnTo>
                  <a:lnTo>
                    <a:pt x="108673" y="167817"/>
                  </a:lnTo>
                  <a:lnTo>
                    <a:pt x="120154" y="165900"/>
                  </a:lnTo>
                  <a:lnTo>
                    <a:pt x="120154" y="152565"/>
                  </a:lnTo>
                  <a:close/>
                </a:path>
                <a:path w="639445" h="290195">
                  <a:moveTo>
                    <a:pt x="120154" y="133477"/>
                  </a:moveTo>
                  <a:lnTo>
                    <a:pt x="108673" y="137312"/>
                  </a:lnTo>
                  <a:lnTo>
                    <a:pt x="108673" y="150647"/>
                  </a:lnTo>
                  <a:lnTo>
                    <a:pt x="120154" y="146850"/>
                  </a:lnTo>
                  <a:lnTo>
                    <a:pt x="120154" y="133477"/>
                  </a:lnTo>
                  <a:close/>
                </a:path>
                <a:path w="639445" h="290195">
                  <a:moveTo>
                    <a:pt x="135407" y="240296"/>
                  </a:moveTo>
                  <a:lnTo>
                    <a:pt x="124002" y="244106"/>
                  </a:lnTo>
                  <a:lnTo>
                    <a:pt x="124002" y="257441"/>
                  </a:lnTo>
                  <a:lnTo>
                    <a:pt x="135407" y="253631"/>
                  </a:lnTo>
                  <a:lnTo>
                    <a:pt x="135407" y="240296"/>
                  </a:lnTo>
                  <a:close/>
                </a:path>
                <a:path w="639445" h="290195">
                  <a:moveTo>
                    <a:pt x="135407" y="221221"/>
                  </a:moveTo>
                  <a:lnTo>
                    <a:pt x="124002" y="225018"/>
                  </a:lnTo>
                  <a:lnTo>
                    <a:pt x="124002" y="238391"/>
                  </a:lnTo>
                  <a:lnTo>
                    <a:pt x="135407" y="236474"/>
                  </a:lnTo>
                  <a:lnTo>
                    <a:pt x="135407" y="221221"/>
                  </a:lnTo>
                  <a:close/>
                </a:path>
                <a:path w="639445" h="290195">
                  <a:moveTo>
                    <a:pt x="135407" y="204025"/>
                  </a:moveTo>
                  <a:lnTo>
                    <a:pt x="124002" y="205930"/>
                  </a:lnTo>
                  <a:lnTo>
                    <a:pt x="124002" y="221221"/>
                  </a:lnTo>
                  <a:lnTo>
                    <a:pt x="135407" y="217385"/>
                  </a:lnTo>
                  <a:lnTo>
                    <a:pt x="135407" y="204025"/>
                  </a:lnTo>
                  <a:close/>
                </a:path>
                <a:path w="639445" h="290195">
                  <a:moveTo>
                    <a:pt x="135407" y="184988"/>
                  </a:moveTo>
                  <a:lnTo>
                    <a:pt x="124002" y="188798"/>
                  </a:lnTo>
                  <a:lnTo>
                    <a:pt x="124002" y="202158"/>
                  </a:lnTo>
                  <a:lnTo>
                    <a:pt x="135407" y="198361"/>
                  </a:lnTo>
                  <a:lnTo>
                    <a:pt x="135407" y="184988"/>
                  </a:lnTo>
                  <a:close/>
                </a:path>
                <a:path w="639445" h="290195">
                  <a:moveTo>
                    <a:pt x="135407" y="165900"/>
                  </a:moveTo>
                  <a:lnTo>
                    <a:pt x="124002" y="169748"/>
                  </a:lnTo>
                  <a:lnTo>
                    <a:pt x="124002" y="183083"/>
                  </a:lnTo>
                  <a:lnTo>
                    <a:pt x="135407" y="181178"/>
                  </a:lnTo>
                  <a:lnTo>
                    <a:pt x="135407" y="165900"/>
                  </a:lnTo>
                  <a:close/>
                </a:path>
                <a:path w="639445" h="290195">
                  <a:moveTo>
                    <a:pt x="135407" y="148742"/>
                  </a:moveTo>
                  <a:lnTo>
                    <a:pt x="124002" y="150647"/>
                  </a:lnTo>
                  <a:lnTo>
                    <a:pt x="124002" y="165900"/>
                  </a:lnTo>
                  <a:lnTo>
                    <a:pt x="135407" y="162064"/>
                  </a:lnTo>
                  <a:lnTo>
                    <a:pt x="135407" y="148742"/>
                  </a:lnTo>
                  <a:close/>
                </a:path>
                <a:path w="639445" h="290195">
                  <a:moveTo>
                    <a:pt x="135407" y="129679"/>
                  </a:moveTo>
                  <a:lnTo>
                    <a:pt x="124002" y="131597"/>
                  </a:lnTo>
                  <a:lnTo>
                    <a:pt x="124002" y="146850"/>
                  </a:lnTo>
                  <a:lnTo>
                    <a:pt x="135407" y="143040"/>
                  </a:lnTo>
                  <a:lnTo>
                    <a:pt x="135407" y="129679"/>
                  </a:lnTo>
                  <a:close/>
                </a:path>
                <a:path w="639445" h="290195">
                  <a:moveTo>
                    <a:pt x="150685" y="236474"/>
                  </a:moveTo>
                  <a:lnTo>
                    <a:pt x="139242" y="238391"/>
                  </a:lnTo>
                  <a:lnTo>
                    <a:pt x="139242" y="253631"/>
                  </a:lnTo>
                  <a:lnTo>
                    <a:pt x="150685" y="249821"/>
                  </a:lnTo>
                  <a:lnTo>
                    <a:pt x="150685" y="236474"/>
                  </a:lnTo>
                  <a:close/>
                </a:path>
                <a:path w="639445" h="290195">
                  <a:moveTo>
                    <a:pt x="150685" y="217385"/>
                  </a:moveTo>
                  <a:lnTo>
                    <a:pt x="139242" y="221221"/>
                  </a:lnTo>
                  <a:lnTo>
                    <a:pt x="139242" y="234543"/>
                  </a:lnTo>
                  <a:lnTo>
                    <a:pt x="150685" y="230759"/>
                  </a:lnTo>
                  <a:lnTo>
                    <a:pt x="150685" y="217385"/>
                  </a:lnTo>
                  <a:close/>
                </a:path>
                <a:path w="639445" h="290195">
                  <a:moveTo>
                    <a:pt x="150685" y="198361"/>
                  </a:moveTo>
                  <a:lnTo>
                    <a:pt x="139242" y="202158"/>
                  </a:lnTo>
                  <a:lnTo>
                    <a:pt x="139242" y="215480"/>
                  </a:lnTo>
                  <a:lnTo>
                    <a:pt x="150685" y="213575"/>
                  </a:lnTo>
                  <a:lnTo>
                    <a:pt x="150685" y="198361"/>
                  </a:lnTo>
                  <a:close/>
                </a:path>
                <a:path w="639445" h="290195">
                  <a:moveTo>
                    <a:pt x="150685" y="181178"/>
                  </a:moveTo>
                  <a:lnTo>
                    <a:pt x="139242" y="183083"/>
                  </a:lnTo>
                  <a:lnTo>
                    <a:pt x="139242" y="198361"/>
                  </a:lnTo>
                  <a:lnTo>
                    <a:pt x="150685" y="194513"/>
                  </a:lnTo>
                  <a:lnTo>
                    <a:pt x="150685" y="181178"/>
                  </a:lnTo>
                  <a:close/>
                </a:path>
                <a:path w="639445" h="290195">
                  <a:moveTo>
                    <a:pt x="150685" y="162064"/>
                  </a:moveTo>
                  <a:lnTo>
                    <a:pt x="139242" y="165900"/>
                  </a:lnTo>
                  <a:lnTo>
                    <a:pt x="139242" y="179273"/>
                  </a:lnTo>
                  <a:lnTo>
                    <a:pt x="150685" y="177342"/>
                  </a:lnTo>
                  <a:lnTo>
                    <a:pt x="150685" y="162064"/>
                  </a:lnTo>
                  <a:close/>
                </a:path>
                <a:path w="639445" h="290195">
                  <a:moveTo>
                    <a:pt x="150685" y="143040"/>
                  </a:moveTo>
                  <a:lnTo>
                    <a:pt x="139242" y="146850"/>
                  </a:lnTo>
                  <a:lnTo>
                    <a:pt x="139242" y="160185"/>
                  </a:lnTo>
                  <a:lnTo>
                    <a:pt x="150685" y="158267"/>
                  </a:lnTo>
                  <a:lnTo>
                    <a:pt x="150685" y="143040"/>
                  </a:lnTo>
                  <a:close/>
                </a:path>
                <a:path w="639445" h="290195">
                  <a:moveTo>
                    <a:pt x="150685" y="125882"/>
                  </a:moveTo>
                  <a:lnTo>
                    <a:pt x="139242" y="127787"/>
                  </a:lnTo>
                  <a:lnTo>
                    <a:pt x="139242" y="143040"/>
                  </a:lnTo>
                  <a:lnTo>
                    <a:pt x="150685" y="139230"/>
                  </a:lnTo>
                  <a:lnTo>
                    <a:pt x="150685" y="125882"/>
                  </a:lnTo>
                  <a:close/>
                </a:path>
                <a:path w="639445" h="290195">
                  <a:moveTo>
                    <a:pt x="638835" y="0"/>
                  </a:moveTo>
                  <a:lnTo>
                    <a:pt x="627430" y="1917"/>
                  </a:lnTo>
                  <a:lnTo>
                    <a:pt x="627430" y="15278"/>
                  </a:lnTo>
                  <a:lnTo>
                    <a:pt x="638835" y="13360"/>
                  </a:lnTo>
                  <a:lnTo>
                    <a:pt x="63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968291" y="7034796"/>
              <a:ext cx="273050" cy="149225"/>
            </a:xfrm>
            <a:custGeom>
              <a:avLst/>
              <a:gdLst/>
              <a:ahLst/>
              <a:cxnLst/>
              <a:rect l="l" t="t" r="r" b="b"/>
              <a:pathLst>
                <a:path w="273050" h="149225">
                  <a:moveTo>
                    <a:pt x="11468" y="68656"/>
                  </a:moveTo>
                  <a:lnTo>
                    <a:pt x="0" y="70573"/>
                  </a:lnTo>
                  <a:lnTo>
                    <a:pt x="0" y="83908"/>
                  </a:lnTo>
                  <a:lnTo>
                    <a:pt x="11468" y="81991"/>
                  </a:lnTo>
                  <a:lnTo>
                    <a:pt x="11468" y="68656"/>
                  </a:lnTo>
                  <a:close/>
                </a:path>
                <a:path w="273050" h="149225">
                  <a:moveTo>
                    <a:pt x="158242" y="131610"/>
                  </a:moveTo>
                  <a:lnTo>
                    <a:pt x="146837" y="135420"/>
                  </a:lnTo>
                  <a:lnTo>
                    <a:pt x="146837" y="148755"/>
                  </a:lnTo>
                  <a:lnTo>
                    <a:pt x="158242" y="144945"/>
                  </a:lnTo>
                  <a:lnTo>
                    <a:pt x="158242" y="131610"/>
                  </a:lnTo>
                  <a:close/>
                </a:path>
                <a:path w="273050" h="149225">
                  <a:moveTo>
                    <a:pt x="158242" y="114439"/>
                  </a:moveTo>
                  <a:lnTo>
                    <a:pt x="146837" y="118249"/>
                  </a:lnTo>
                  <a:lnTo>
                    <a:pt x="146837" y="131610"/>
                  </a:lnTo>
                  <a:lnTo>
                    <a:pt x="158242" y="129692"/>
                  </a:lnTo>
                  <a:lnTo>
                    <a:pt x="158242" y="114439"/>
                  </a:lnTo>
                  <a:close/>
                </a:path>
                <a:path w="273050" h="149225">
                  <a:moveTo>
                    <a:pt x="158242" y="99187"/>
                  </a:moveTo>
                  <a:lnTo>
                    <a:pt x="146837" y="101079"/>
                  </a:lnTo>
                  <a:lnTo>
                    <a:pt x="146837" y="114439"/>
                  </a:lnTo>
                  <a:lnTo>
                    <a:pt x="158242" y="112522"/>
                  </a:lnTo>
                  <a:lnTo>
                    <a:pt x="158242" y="99187"/>
                  </a:lnTo>
                  <a:close/>
                </a:path>
                <a:path w="273050" h="149225">
                  <a:moveTo>
                    <a:pt x="158242" y="81991"/>
                  </a:moveTo>
                  <a:lnTo>
                    <a:pt x="146837" y="83908"/>
                  </a:lnTo>
                  <a:lnTo>
                    <a:pt x="146837" y="97269"/>
                  </a:lnTo>
                  <a:lnTo>
                    <a:pt x="158242" y="95351"/>
                  </a:lnTo>
                  <a:lnTo>
                    <a:pt x="158242" y="81991"/>
                  </a:lnTo>
                  <a:close/>
                </a:path>
                <a:path w="273050" h="149225">
                  <a:moveTo>
                    <a:pt x="158242" y="64858"/>
                  </a:moveTo>
                  <a:lnTo>
                    <a:pt x="146837" y="66738"/>
                  </a:lnTo>
                  <a:lnTo>
                    <a:pt x="146837" y="80073"/>
                  </a:lnTo>
                  <a:lnTo>
                    <a:pt x="158242" y="76263"/>
                  </a:lnTo>
                  <a:lnTo>
                    <a:pt x="158242" y="64858"/>
                  </a:lnTo>
                  <a:close/>
                </a:path>
                <a:path w="273050" h="149225">
                  <a:moveTo>
                    <a:pt x="158242" y="47675"/>
                  </a:moveTo>
                  <a:lnTo>
                    <a:pt x="146837" y="49606"/>
                  </a:lnTo>
                  <a:lnTo>
                    <a:pt x="146837" y="62928"/>
                  </a:lnTo>
                  <a:lnTo>
                    <a:pt x="158242" y="59156"/>
                  </a:lnTo>
                  <a:lnTo>
                    <a:pt x="158242" y="47675"/>
                  </a:lnTo>
                  <a:close/>
                </a:path>
                <a:path w="273050" h="149225">
                  <a:moveTo>
                    <a:pt x="158242" y="30518"/>
                  </a:moveTo>
                  <a:lnTo>
                    <a:pt x="146837" y="32435"/>
                  </a:lnTo>
                  <a:lnTo>
                    <a:pt x="146837" y="45796"/>
                  </a:lnTo>
                  <a:lnTo>
                    <a:pt x="158242" y="43878"/>
                  </a:lnTo>
                  <a:lnTo>
                    <a:pt x="158242" y="30518"/>
                  </a:lnTo>
                  <a:close/>
                </a:path>
                <a:path w="273050" h="149225">
                  <a:moveTo>
                    <a:pt x="169684" y="129692"/>
                  </a:moveTo>
                  <a:lnTo>
                    <a:pt x="160159" y="131610"/>
                  </a:lnTo>
                  <a:lnTo>
                    <a:pt x="160159" y="144945"/>
                  </a:lnTo>
                  <a:lnTo>
                    <a:pt x="169684" y="143027"/>
                  </a:lnTo>
                  <a:lnTo>
                    <a:pt x="169684" y="129692"/>
                  </a:lnTo>
                  <a:close/>
                </a:path>
                <a:path w="273050" h="149225">
                  <a:moveTo>
                    <a:pt x="169684" y="112522"/>
                  </a:moveTo>
                  <a:lnTo>
                    <a:pt x="160159" y="114439"/>
                  </a:lnTo>
                  <a:lnTo>
                    <a:pt x="160159" y="127787"/>
                  </a:lnTo>
                  <a:lnTo>
                    <a:pt x="169684" y="125844"/>
                  </a:lnTo>
                  <a:lnTo>
                    <a:pt x="169684" y="112522"/>
                  </a:lnTo>
                  <a:close/>
                </a:path>
                <a:path w="273050" h="149225">
                  <a:moveTo>
                    <a:pt x="169684" y="95351"/>
                  </a:moveTo>
                  <a:lnTo>
                    <a:pt x="160159" y="97269"/>
                  </a:lnTo>
                  <a:lnTo>
                    <a:pt x="160159" y="110604"/>
                  </a:lnTo>
                  <a:lnTo>
                    <a:pt x="169684" y="108686"/>
                  </a:lnTo>
                  <a:lnTo>
                    <a:pt x="169684" y="95351"/>
                  </a:lnTo>
                  <a:close/>
                </a:path>
                <a:path w="273050" h="149225">
                  <a:moveTo>
                    <a:pt x="169684" y="78193"/>
                  </a:moveTo>
                  <a:lnTo>
                    <a:pt x="160159" y="80073"/>
                  </a:lnTo>
                  <a:lnTo>
                    <a:pt x="160159" y="93472"/>
                  </a:lnTo>
                  <a:lnTo>
                    <a:pt x="169684" y="91541"/>
                  </a:lnTo>
                  <a:lnTo>
                    <a:pt x="169684" y="78193"/>
                  </a:lnTo>
                  <a:close/>
                </a:path>
                <a:path w="273050" h="149225">
                  <a:moveTo>
                    <a:pt x="169684" y="61048"/>
                  </a:moveTo>
                  <a:lnTo>
                    <a:pt x="160159" y="62928"/>
                  </a:lnTo>
                  <a:lnTo>
                    <a:pt x="160159" y="76263"/>
                  </a:lnTo>
                  <a:lnTo>
                    <a:pt x="169684" y="74409"/>
                  </a:lnTo>
                  <a:lnTo>
                    <a:pt x="169684" y="61048"/>
                  </a:lnTo>
                  <a:close/>
                </a:path>
                <a:path w="273050" h="149225">
                  <a:moveTo>
                    <a:pt x="169684" y="43878"/>
                  </a:moveTo>
                  <a:lnTo>
                    <a:pt x="160159" y="45796"/>
                  </a:lnTo>
                  <a:lnTo>
                    <a:pt x="160159" y="59156"/>
                  </a:lnTo>
                  <a:lnTo>
                    <a:pt x="169684" y="57238"/>
                  </a:lnTo>
                  <a:lnTo>
                    <a:pt x="169684" y="43878"/>
                  </a:lnTo>
                  <a:close/>
                </a:path>
                <a:path w="273050" h="149225">
                  <a:moveTo>
                    <a:pt x="169684" y="26708"/>
                  </a:moveTo>
                  <a:lnTo>
                    <a:pt x="160159" y="30518"/>
                  </a:lnTo>
                  <a:lnTo>
                    <a:pt x="160159" y="41960"/>
                  </a:lnTo>
                  <a:lnTo>
                    <a:pt x="169684" y="40043"/>
                  </a:lnTo>
                  <a:lnTo>
                    <a:pt x="169684" y="26708"/>
                  </a:lnTo>
                  <a:close/>
                </a:path>
                <a:path w="273050" h="149225">
                  <a:moveTo>
                    <a:pt x="183019" y="125844"/>
                  </a:moveTo>
                  <a:lnTo>
                    <a:pt x="173520" y="127787"/>
                  </a:lnTo>
                  <a:lnTo>
                    <a:pt x="173520" y="141122"/>
                  </a:lnTo>
                  <a:lnTo>
                    <a:pt x="183019" y="139217"/>
                  </a:lnTo>
                  <a:lnTo>
                    <a:pt x="183019" y="125844"/>
                  </a:lnTo>
                  <a:close/>
                </a:path>
                <a:path w="273050" h="149225">
                  <a:moveTo>
                    <a:pt x="183019" y="108686"/>
                  </a:moveTo>
                  <a:lnTo>
                    <a:pt x="173520" y="110604"/>
                  </a:lnTo>
                  <a:lnTo>
                    <a:pt x="173520" y="123939"/>
                  </a:lnTo>
                  <a:lnTo>
                    <a:pt x="183019" y="122034"/>
                  </a:lnTo>
                  <a:lnTo>
                    <a:pt x="183019" y="108686"/>
                  </a:lnTo>
                  <a:close/>
                </a:path>
                <a:path w="273050" h="149225">
                  <a:moveTo>
                    <a:pt x="183019" y="91541"/>
                  </a:moveTo>
                  <a:lnTo>
                    <a:pt x="173520" y="93472"/>
                  </a:lnTo>
                  <a:lnTo>
                    <a:pt x="173520" y="106794"/>
                  </a:lnTo>
                  <a:lnTo>
                    <a:pt x="183019" y="104914"/>
                  </a:lnTo>
                  <a:lnTo>
                    <a:pt x="183019" y="91541"/>
                  </a:lnTo>
                  <a:close/>
                </a:path>
                <a:path w="273050" h="149225">
                  <a:moveTo>
                    <a:pt x="183019" y="74409"/>
                  </a:moveTo>
                  <a:lnTo>
                    <a:pt x="173520" y="76263"/>
                  </a:lnTo>
                  <a:lnTo>
                    <a:pt x="173520" y="89662"/>
                  </a:lnTo>
                  <a:lnTo>
                    <a:pt x="183019" y="87744"/>
                  </a:lnTo>
                  <a:lnTo>
                    <a:pt x="183019" y="74409"/>
                  </a:lnTo>
                  <a:close/>
                </a:path>
                <a:path w="273050" h="149225">
                  <a:moveTo>
                    <a:pt x="183019" y="57238"/>
                  </a:moveTo>
                  <a:lnTo>
                    <a:pt x="173520" y="59156"/>
                  </a:lnTo>
                  <a:lnTo>
                    <a:pt x="173520" y="74409"/>
                  </a:lnTo>
                  <a:lnTo>
                    <a:pt x="183019" y="70573"/>
                  </a:lnTo>
                  <a:lnTo>
                    <a:pt x="183019" y="57238"/>
                  </a:lnTo>
                  <a:close/>
                </a:path>
                <a:path w="273050" h="149225">
                  <a:moveTo>
                    <a:pt x="183019" y="40043"/>
                  </a:moveTo>
                  <a:lnTo>
                    <a:pt x="173520" y="43878"/>
                  </a:lnTo>
                  <a:lnTo>
                    <a:pt x="173520" y="55321"/>
                  </a:lnTo>
                  <a:lnTo>
                    <a:pt x="183019" y="53403"/>
                  </a:lnTo>
                  <a:lnTo>
                    <a:pt x="183019" y="40043"/>
                  </a:lnTo>
                  <a:close/>
                </a:path>
                <a:path w="273050" h="149225">
                  <a:moveTo>
                    <a:pt x="183019" y="22910"/>
                  </a:moveTo>
                  <a:lnTo>
                    <a:pt x="173520" y="26708"/>
                  </a:lnTo>
                  <a:lnTo>
                    <a:pt x="173520" y="38150"/>
                  </a:lnTo>
                  <a:lnTo>
                    <a:pt x="183019" y="36245"/>
                  </a:lnTo>
                  <a:lnTo>
                    <a:pt x="183019" y="22910"/>
                  </a:lnTo>
                  <a:close/>
                </a:path>
                <a:path w="273050" h="149225">
                  <a:moveTo>
                    <a:pt x="196405" y="122034"/>
                  </a:moveTo>
                  <a:lnTo>
                    <a:pt x="186855" y="123939"/>
                  </a:lnTo>
                  <a:lnTo>
                    <a:pt x="186855" y="137312"/>
                  </a:lnTo>
                  <a:lnTo>
                    <a:pt x="196405" y="135420"/>
                  </a:lnTo>
                  <a:lnTo>
                    <a:pt x="196405" y="122034"/>
                  </a:lnTo>
                  <a:close/>
                </a:path>
                <a:path w="273050" h="149225">
                  <a:moveTo>
                    <a:pt x="196405" y="104914"/>
                  </a:moveTo>
                  <a:lnTo>
                    <a:pt x="186855" y="106794"/>
                  </a:lnTo>
                  <a:lnTo>
                    <a:pt x="186855" y="120154"/>
                  </a:lnTo>
                  <a:lnTo>
                    <a:pt x="196405" y="118249"/>
                  </a:lnTo>
                  <a:lnTo>
                    <a:pt x="196405" y="104914"/>
                  </a:lnTo>
                  <a:close/>
                </a:path>
                <a:path w="273050" h="149225">
                  <a:moveTo>
                    <a:pt x="196405" y="87744"/>
                  </a:moveTo>
                  <a:lnTo>
                    <a:pt x="186855" y="89662"/>
                  </a:lnTo>
                  <a:lnTo>
                    <a:pt x="186855" y="102997"/>
                  </a:lnTo>
                  <a:lnTo>
                    <a:pt x="196405" y="101079"/>
                  </a:lnTo>
                  <a:lnTo>
                    <a:pt x="196405" y="87744"/>
                  </a:lnTo>
                  <a:close/>
                </a:path>
                <a:path w="273050" h="149225">
                  <a:moveTo>
                    <a:pt x="196405" y="70573"/>
                  </a:moveTo>
                  <a:lnTo>
                    <a:pt x="186855" y="74409"/>
                  </a:lnTo>
                  <a:lnTo>
                    <a:pt x="186855" y="87744"/>
                  </a:lnTo>
                  <a:lnTo>
                    <a:pt x="196405" y="83908"/>
                  </a:lnTo>
                  <a:lnTo>
                    <a:pt x="196405" y="70573"/>
                  </a:lnTo>
                  <a:close/>
                </a:path>
                <a:path w="273050" h="149225">
                  <a:moveTo>
                    <a:pt x="196405" y="53403"/>
                  </a:moveTo>
                  <a:lnTo>
                    <a:pt x="186855" y="57238"/>
                  </a:lnTo>
                  <a:lnTo>
                    <a:pt x="186855" y="70573"/>
                  </a:lnTo>
                  <a:lnTo>
                    <a:pt x="196405" y="66738"/>
                  </a:lnTo>
                  <a:lnTo>
                    <a:pt x="196405" y="53403"/>
                  </a:lnTo>
                  <a:close/>
                </a:path>
                <a:path w="273050" h="149225">
                  <a:moveTo>
                    <a:pt x="196405" y="36245"/>
                  </a:moveTo>
                  <a:lnTo>
                    <a:pt x="186855" y="40043"/>
                  </a:lnTo>
                  <a:lnTo>
                    <a:pt x="186855" y="53403"/>
                  </a:lnTo>
                  <a:lnTo>
                    <a:pt x="196405" y="49606"/>
                  </a:lnTo>
                  <a:lnTo>
                    <a:pt x="196405" y="36245"/>
                  </a:lnTo>
                  <a:close/>
                </a:path>
                <a:path w="273050" h="149225">
                  <a:moveTo>
                    <a:pt x="196405" y="19088"/>
                  </a:moveTo>
                  <a:lnTo>
                    <a:pt x="186855" y="22910"/>
                  </a:lnTo>
                  <a:lnTo>
                    <a:pt x="186855" y="34315"/>
                  </a:lnTo>
                  <a:lnTo>
                    <a:pt x="196405" y="32435"/>
                  </a:lnTo>
                  <a:lnTo>
                    <a:pt x="196405" y="19088"/>
                  </a:lnTo>
                  <a:close/>
                </a:path>
                <a:path w="273050" h="149225">
                  <a:moveTo>
                    <a:pt x="209740" y="118249"/>
                  </a:moveTo>
                  <a:lnTo>
                    <a:pt x="200177" y="120154"/>
                  </a:lnTo>
                  <a:lnTo>
                    <a:pt x="200177" y="133489"/>
                  </a:lnTo>
                  <a:lnTo>
                    <a:pt x="209740" y="131610"/>
                  </a:lnTo>
                  <a:lnTo>
                    <a:pt x="209740" y="118249"/>
                  </a:lnTo>
                  <a:close/>
                </a:path>
                <a:path w="273050" h="149225">
                  <a:moveTo>
                    <a:pt x="209740" y="101079"/>
                  </a:moveTo>
                  <a:lnTo>
                    <a:pt x="200177" y="102997"/>
                  </a:lnTo>
                  <a:lnTo>
                    <a:pt x="200177" y="116357"/>
                  </a:lnTo>
                  <a:lnTo>
                    <a:pt x="209740" y="114439"/>
                  </a:lnTo>
                  <a:lnTo>
                    <a:pt x="209740" y="101079"/>
                  </a:lnTo>
                  <a:close/>
                </a:path>
                <a:path w="273050" h="149225">
                  <a:moveTo>
                    <a:pt x="209740" y="83908"/>
                  </a:moveTo>
                  <a:lnTo>
                    <a:pt x="200177" y="87744"/>
                  </a:lnTo>
                  <a:lnTo>
                    <a:pt x="200177" y="101079"/>
                  </a:lnTo>
                  <a:lnTo>
                    <a:pt x="209740" y="97269"/>
                  </a:lnTo>
                  <a:lnTo>
                    <a:pt x="209740" y="83908"/>
                  </a:lnTo>
                  <a:close/>
                </a:path>
                <a:path w="273050" h="149225">
                  <a:moveTo>
                    <a:pt x="209740" y="66738"/>
                  </a:moveTo>
                  <a:lnTo>
                    <a:pt x="200177" y="70573"/>
                  </a:lnTo>
                  <a:lnTo>
                    <a:pt x="200177" y="83908"/>
                  </a:lnTo>
                  <a:lnTo>
                    <a:pt x="209740" y="80073"/>
                  </a:lnTo>
                  <a:lnTo>
                    <a:pt x="209740" y="66738"/>
                  </a:lnTo>
                  <a:close/>
                </a:path>
                <a:path w="273050" h="149225">
                  <a:moveTo>
                    <a:pt x="209740" y="49606"/>
                  </a:moveTo>
                  <a:lnTo>
                    <a:pt x="200177" y="53403"/>
                  </a:lnTo>
                  <a:lnTo>
                    <a:pt x="200177" y="66738"/>
                  </a:lnTo>
                  <a:lnTo>
                    <a:pt x="209740" y="62928"/>
                  </a:lnTo>
                  <a:lnTo>
                    <a:pt x="209740" y="49606"/>
                  </a:lnTo>
                  <a:close/>
                </a:path>
                <a:path w="273050" h="149225">
                  <a:moveTo>
                    <a:pt x="209740" y="32435"/>
                  </a:moveTo>
                  <a:lnTo>
                    <a:pt x="200177" y="36245"/>
                  </a:lnTo>
                  <a:lnTo>
                    <a:pt x="200177" y="49606"/>
                  </a:lnTo>
                  <a:lnTo>
                    <a:pt x="209740" y="45796"/>
                  </a:lnTo>
                  <a:lnTo>
                    <a:pt x="209740" y="32435"/>
                  </a:lnTo>
                  <a:close/>
                </a:path>
                <a:path w="273050" h="149225">
                  <a:moveTo>
                    <a:pt x="209740" y="17183"/>
                  </a:moveTo>
                  <a:lnTo>
                    <a:pt x="200177" y="19088"/>
                  </a:lnTo>
                  <a:lnTo>
                    <a:pt x="200177" y="32435"/>
                  </a:lnTo>
                  <a:lnTo>
                    <a:pt x="209740" y="30518"/>
                  </a:lnTo>
                  <a:lnTo>
                    <a:pt x="209740" y="17183"/>
                  </a:lnTo>
                  <a:close/>
                </a:path>
                <a:path w="273050" h="149225">
                  <a:moveTo>
                    <a:pt x="221208" y="114439"/>
                  </a:moveTo>
                  <a:lnTo>
                    <a:pt x="211632" y="116357"/>
                  </a:lnTo>
                  <a:lnTo>
                    <a:pt x="211632" y="129692"/>
                  </a:lnTo>
                  <a:lnTo>
                    <a:pt x="221208" y="127787"/>
                  </a:lnTo>
                  <a:lnTo>
                    <a:pt x="221208" y="114439"/>
                  </a:lnTo>
                  <a:close/>
                </a:path>
                <a:path w="273050" h="149225">
                  <a:moveTo>
                    <a:pt x="221208" y="97269"/>
                  </a:moveTo>
                  <a:lnTo>
                    <a:pt x="211632" y="101079"/>
                  </a:lnTo>
                  <a:lnTo>
                    <a:pt x="211632" y="114439"/>
                  </a:lnTo>
                  <a:lnTo>
                    <a:pt x="221208" y="110604"/>
                  </a:lnTo>
                  <a:lnTo>
                    <a:pt x="221208" y="97269"/>
                  </a:lnTo>
                  <a:close/>
                </a:path>
                <a:path w="273050" h="149225">
                  <a:moveTo>
                    <a:pt x="221208" y="80073"/>
                  </a:moveTo>
                  <a:lnTo>
                    <a:pt x="211632" y="83908"/>
                  </a:lnTo>
                  <a:lnTo>
                    <a:pt x="211632" y="97269"/>
                  </a:lnTo>
                  <a:lnTo>
                    <a:pt x="221208" y="93472"/>
                  </a:lnTo>
                  <a:lnTo>
                    <a:pt x="221208" y="80073"/>
                  </a:lnTo>
                  <a:close/>
                </a:path>
                <a:path w="273050" h="149225">
                  <a:moveTo>
                    <a:pt x="221208" y="64858"/>
                  </a:moveTo>
                  <a:lnTo>
                    <a:pt x="211632" y="66738"/>
                  </a:lnTo>
                  <a:lnTo>
                    <a:pt x="211632" y="80073"/>
                  </a:lnTo>
                  <a:lnTo>
                    <a:pt x="221208" y="76263"/>
                  </a:lnTo>
                  <a:lnTo>
                    <a:pt x="221208" y="64858"/>
                  </a:lnTo>
                  <a:close/>
                </a:path>
                <a:path w="273050" h="149225">
                  <a:moveTo>
                    <a:pt x="221208" y="47675"/>
                  </a:moveTo>
                  <a:lnTo>
                    <a:pt x="211632" y="49606"/>
                  </a:lnTo>
                  <a:lnTo>
                    <a:pt x="211632" y="62928"/>
                  </a:lnTo>
                  <a:lnTo>
                    <a:pt x="221208" y="59156"/>
                  </a:lnTo>
                  <a:lnTo>
                    <a:pt x="221208" y="47675"/>
                  </a:lnTo>
                  <a:close/>
                </a:path>
                <a:path w="273050" h="149225">
                  <a:moveTo>
                    <a:pt x="221208" y="30518"/>
                  </a:moveTo>
                  <a:lnTo>
                    <a:pt x="211632" y="32435"/>
                  </a:lnTo>
                  <a:lnTo>
                    <a:pt x="211632" y="45796"/>
                  </a:lnTo>
                  <a:lnTo>
                    <a:pt x="221208" y="43878"/>
                  </a:lnTo>
                  <a:lnTo>
                    <a:pt x="221208" y="30518"/>
                  </a:lnTo>
                  <a:close/>
                </a:path>
                <a:path w="273050" h="149225">
                  <a:moveTo>
                    <a:pt x="221208" y="13335"/>
                  </a:moveTo>
                  <a:lnTo>
                    <a:pt x="211632" y="15265"/>
                  </a:lnTo>
                  <a:lnTo>
                    <a:pt x="211632" y="28613"/>
                  </a:lnTo>
                  <a:lnTo>
                    <a:pt x="221208" y="26708"/>
                  </a:lnTo>
                  <a:lnTo>
                    <a:pt x="221208" y="13335"/>
                  </a:lnTo>
                  <a:close/>
                </a:path>
                <a:path w="273050" h="149225">
                  <a:moveTo>
                    <a:pt x="234543" y="110604"/>
                  </a:moveTo>
                  <a:lnTo>
                    <a:pt x="224967" y="114439"/>
                  </a:lnTo>
                  <a:lnTo>
                    <a:pt x="224967" y="127787"/>
                  </a:lnTo>
                  <a:lnTo>
                    <a:pt x="234543" y="123939"/>
                  </a:lnTo>
                  <a:lnTo>
                    <a:pt x="234543" y="110604"/>
                  </a:lnTo>
                  <a:close/>
                </a:path>
                <a:path w="273050" h="149225">
                  <a:moveTo>
                    <a:pt x="234543" y="95351"/>
                  </a:moveTo>
                  <a:lnTo>
                    <a:pt x="224967" y="97269"/>
                  </a:lnTo>
                  <a:lnTo>
                    <a:pt x="224967" y="110604"/>
                  </a:lnTo>
                  <a:lnTo>
                    <a:pt x="234543" y="106794"/>
                  </a:lnTo>
                  <a:lnTo>
                    <a:pt x="234543" y="95351"/>
                  </a:lnTo>
                  <a:close/>
                </a:path>
                <a:path w="273050" h="149225">
                  <a:moveTo>
                    <a:pt x="234543" y="78193"/>
                  </a:moveTo>
                  <a:lnTo>
                    <a:pt x="224967" y="80073"/>
                  </a:lnTo>
                  <a:lnTo>
                    <a:pt x="224967" y="93472"/>
                  </a:lnTo>
                  <a:lnTo>
                    <a:pt x="234543" y="89662"/>
                  </a:lnTo>
                  <a:lnTo>
                    <a:pt x="234543" y="78193"/>
                  </a:lnTo>
                  <a:close/>
                </a:path>
                <a:path w="273050" h="149225">
                  <a:moveTo>
                    <a:pt x="234543" y="61048"/>
                  </a:moveTo>
                  <a:lnTo>
                    <a:pt x="224967" y="62928"/>
                  </a:lnTo>
                  <a:lnTo>
                    <a:pt x="224967" y="76263"/>
                  </a:lnTo>
                  <a:lnTo>
                    <a:pt x="234543" y="74409"/>
                  </a:lnTo>
                  <a:lnTo>
                    <a:pt x="234543" y="61048"/>
                  </a:lnTo>
                  <a:close/>
                </a:path>
                <a:path w="273050" h="149225">
                  <a:moveTo>
                    <a:pt x="234543" y="43878"/>
                  </a:moveTo>
                  <a:lnTo>
                    <a:pt x="224967" y="45796"/>
                  </a:lnTo>
                  <a:lnTo>
                    <a:pt x="224967" y="59156"/>
                  </a:lnTo>
                  <a:lnTo>
                    <a:pt x="234543" y="57238"/>
                  </a:lnTo>
                  <a:lnTo>
                    <a:pt x="234543" y="43878"/>
                  </a:lnTo>
                  <a:close/>
                </a:path>
                <a:path w="273050" h="149225">
                  <a:moveTo>
                    <a:pt x="234543" y="26708"/>
                  </a:moveTo>
                  <a:lnTo>
                    <a:pt x="224967" y="30518"/>
                  </a:lnTo>
                  <a:lnTo>
                    <a:pt x="224967" y="41960"/>
                  </a:lnTo>
                  <a:lnTo>
                    <a:pt x="234543" y="40043"/>
                  </a:lnTo>
                  <a:lnTo>
                    <a:pt x="234543" y="26708"/>
                  </a:lnTo>
                  <a:close/>
                </a:path>
                <a:path w="273050" h="149225">
                  <a:moveTo>
                    <a:pt x="234543" y="9512"/>
                  </a:moveTo>
                  <a:lnTo>
                    <a:pt x="224967" y="13335"/>
                  </a:lnTo>
                  <a:lnTo>
                    <a:pt x="224967" y="24790"/>
                  </a:lnTo>
                  <a:lnTo>
                    <a:pt x="234543" y="22910"/>
                  </a:lnTo>
                  <a:lnTo>
                    <a:pt x="234543" y="9512"/>
                  </a:lnTo>
                  <a:close/>
                </a:path>
                <a:path w="273050" h="149225">
                  <a:moveTo>
                    <a:pt x="247891" y="108686"/>
                  </a:moveTo>
                  <a:lnTo>
                    <a:pt x="238366" y="110604"/>
                  </a:lnTo>
                  <a:lnTo>
                    <a:pt x="238366" y="123939"/>
                  </a:lnTo>
                  <a:lnTo>
                    <a:pt x="247891" y="120154"/>
                  </a:lnTo>
                  <a:lnTo>
                    <a:pt x="247891" y="108686"/>
                  </a:lnTo>
                  <a:close/>
                </a:path>
                <a:path w="273050" h="149225">
                  <a:moveTo>
                    <a:pt x="247891" y="91541"/>
                  </a:moveTo>
                  <a:lnTo>
                    <a:pt x="238366" y="93472"/>
                  </a:lnTo>
                  <a:lnTo>
                    <a:pt x="238366" y="106794"/>
                  </a:lnTo>
                  <a:lnTo>
                    <a:pt x="247891" y="102997"/>
                  </a:lnTo>
                  <a:lnTo>
                    <a:pt x="247891" y="91541"/>
                  </a:lnTo>
                  <a:close/>
                </a:path>
                <a:path w="273050" h="149225">
                  <a:moveTo>
                    <a:pt x="247891" y="74409"/>
                  </a:moveTo>
                  <a:lnTo>
                    <a:pt x="238366" y="76263"/>
                  </a:lnTo>
                  <a:lnTo>
                    <a:pt x="238366" y="89662"/>
                  </a:lnTo>
                  <a:lnTo>
                    <a:pt x="247891" y="87744"/>
                  </a:lnTo>
                  <a:lnTo>
                    <a:pt x="247891" y="74409"/>
                  </a:lnTo>
                  <a:close/>
                </a:path>
                <a:path w="273050" h="149225">
                  <a:moveTo>
                    <a:pt x="247891" y="57238"/>
                  </a:moveTo>
                  <a:lnTo>
                    <a:pt x="238366" y="59156"/>
                  </a:lnTo>
                  <a:lnTo>
                    <a:pt x="238366" y="72491"/>
                  </a:lnTo>
                  <a:lnTo>
                    <a:pt x="247891" y="70573"/>
                  </a:lnTo>
                  <a:lnTo>
                    <a:pt x="247891" y="57238"/>
                  </a:lnTo>
                  <a:close/>
                </a:path>
                <a:path w="273050" h="149225">
                  <a:moveTo>
                    <a:pt x="247891" y="40043"/>
                  </a:moveTo>
                  <a:lnTo>
                    <a:pt x="238366" y="43878"/>
                  </a:lnTo>
                  <a:lnTo>
                    <a:pt x="238366" y="55321"/>
                  </a:lnTo>
                  <a:lnTo>
                    <a:pt x="247891" y="53403"/>
                  </a:lnTo>
                  <a:lnTo>
                    <a:pt x="247891" y="40043"/>
                  </a:lnTo>
                  <a:close/>
                </a:path>
                <a:path w="273050" h="149225">
                  <a:moveTo>
                    <a:pt x="247891" y="22910"/>
                  </a:moveTo>
                  <a:lnTo>
                    <a:pt x="238366" y="26708"/>
                  </a:lnTo>
                  <a:lnTo>
                    <a:pt x="238366" y="38150"/>
                  </a:lnTo>
                  <a:lnTo>
                    <a:pt x="247891" y="36245"/>
                  </a:lnTo>
                  <a:lnTo>
                    <a:pt x="247891" y="22910"/>
                  </a:lnTo>
                  <a:close/>
                </a:path>
                <a:path w="273050" h="149225">
                  <a:moveTo>
                    <a:pt x="247891" y="5727"/>
                  </a:moveTo>
                  <a:lnTo>
                    <a:pt x="238366" y="9512"/>
                  </a:lnTo>
                  <a:lnTo>
                    <a:pt x="238366" y="20980"/>
                  </a:lnTo>
                  <a:lnTo>
                    <a:pt x="247891" y="19088"/>
                  </a:lnTo>
                  <a:lnTo>
                    <a:pt x="247891" y="5727"/>
                  </a:lnTo>
                  <a:close/>
                </a:path>
                <a:path w="273050" h="149225">
                  <a:moveTo>
                    <a:pt x="259346" y="104914"/>
                  </a:moveTo>
                  <a:lnTo>
                    <a:pt x="251714" y="106794"/>
                  </a:lnTo>
                  <a:lnTo>
                    <a:pt x="251714" y="120154"/>
                  </a:lnTo>
                  <a:lnTo>
                    <a:pt x="259346" y="116357"/>
                  </a:lnTo>
                  <a:lnTo>
                    <a:pt x="259346" y="104914"/>
                  </a:lnTo>
                  <a:close/>
                </a:path>
                <a:path w="273050" h="149225">
                  <a:moveTo>
                    <a:pt x="259346" y="87744"/>
                  </a:moveTo>
                  <a:lnTo>
                    <a:pt x="251714" y="89662"/>
                  </a:lnTo>
                  <a:lnTo>
                    <a:pt x="251714" y="102997"/>
                  </a:lnTo>
                  <a:lnTo>
                    <a:pt x="259346" y="101079"/>
                  </a:lnTo>
                  <a:lnTo>
                    <a:pt x="259346" y="87744"/>
                  </a:lnTo>
                  <a:close/>
                </a:path>
                <a:path w="273050" h="149225">
                  <a:moveTo>
                    <a:pt x="259346" y="70573"/>
                  </a:moveTo>
                  <a:lnTo>
                    <a:pt x="251714" y="74409"/>
                  </a:lnTo>
                  <a:lnTo>
                    <a:pt x="251714" y="85826"/>
                  </a:lnTo>
                  <a:lnTo>
                    <a:pt x="259346" y="83908"/>
                  </a:lnTo>
                  <a:lnTo>
                    <a:pt x="259346" y="70573"/>
                  </a:lnTo>
                  <a:close/>
                </a:path>
                <a:path w="273050" h="149225">
                  <a:moveTo>
                    <a:pt x="259346" y="53403"/>
                  </a:moveTo>
                  <a:lnTo>
                    <a:pt x="251714" y="57238"/>
                  </a:lnTo>
                  <a:lnTo>
                    <a:pt x="251714" y="68656"/>
                  </a:lnTo>
                  <a:lnTo>
                    <a:pt x="259346" y="66738"/>
                  </a:lnTo>
                  <a:lnTo>
                    <a:pt x="259346" y="53403"/>
                  </a:lnTo>
                  <a:close/>
                </a:path>
                <a:path w="273050" h="149225">
                  <a:moveTo>
                    <a:pt x="259346" y="36245"/>
                  </a:moveTo>
                  <a:lnTo>
                    <a:pt x="251714" y="40043"/>
                  </a:lnTo>
                  <a:lnTo>
                    <a:pt x="251714" y="51485"/>
                  </a:lnTo>
                  <a:lnTo>
                    <a:pt x="259346" y="49606"/>
                  </a:lnTo>
                  <a:lnTo>
                    <a:pt x="259346" y="36245"/>
                  </a:lnTo>
                  <a:close/>
                </a:path>
                <a:path w="273050" h="149225">
                  <a:moveTo>
                    <a:pt x="259346" y="19088"/>
                  </a:moveTo>
                  <a:lnTo>
                    <a:pt x="251714" y="22910"/>
                  </a:lnTo>
                  <a:lnTo>
                    <a:pt x="251714" y="36245"/>
                  </a:lnTo>
                  <a:lnTo>
                    <a:pt x="259346" y="32435"/>
                  </a:lnTo>
                  <a:lnTo>
                    <a:pt x="259346" y="19088"/>
                  </a:lnTo>
                  <a:close/>
                </a:path>
                <a:path w="273050" h="149225">
                  <a:moveTo>
                    <a:pt x="259346" y="3848"/>
                  </a:moveTo>
                  <a:lnTo>
                    <a:pt x="251714" y="5727"/>
                  </a:lnTo>
                  <a:lnTo>
                    <a:pt x="251714" y="19088"/>
                  </a:lnTo>
                  <a:lnTo>
                    <a:pt x="259346" y="17183"/>
                  </a:lnTo>
                  <a:lnTo>
                    <a:pt x="259346" y="3848"/>
                  </a:lnTo>
                  <a:close/>
                </a:path>
                <a:path w="273050" h="149225">
                  <a:moveTo>
                    <a:pt x="272669" y="101079"/>
                  </a:moveTo>
                  <a:lnTo>
                    <a:pt x="263169" y="102997"/>
                  </a:lnTo>
                  <a:lnTo>
                    <a:pt x="263169" y="116357"/>
                  </a:lnTo>
                  <a:lnTo>
                    <a:pt x="272669" y="114439"/>
                  </a:lnTo>
                  <a:lnTo>
                    <a:pt x="272669" y="101079"/>
                  </a:lnTo>
                  <a:close/>
                </a:path>
                <a:path w="273050" h="149225">
                  <a:moveTo>
                    <a:pt x="272669" y="83908"/>
                  </a:moveTo>
                  <a:lnTo>
                    <a:pt x="263169" y="87744"/>
                  </a:lnTo>
                  <a:lnTo>
                    <a:pt x="263169" y="99187"/>
                  </a:lnTo>
                  <a:lnTo>
                    <a:pt x="272669" y="97269"/>
                  </a:lnTo>
                  <a:lnTo>
                    <a:pt x="272669" y="83908"/>
                  </a:lnTo>
                  <a:close/>
                </a:path>
                <a:path w="273050" h="149225">
                  <a:moveTo>
                    <a:pt x="272669" y="66738"/>
                  </a:moveTo>
                  <a:lnTo>
                    <a:pt x="263169" y="70573"/>
                  </a:lnTo>
                  <a:lnTo>
                    <a:pt x="263169" y="81991"/>
                  </a:lnTo>
                  <a:lnTo>
                    <a:pt x="272669" y="80073"/>
                  </a:lnTo>
                  <a:lnTo>
                    <a:pt x="272669" y="66738"/>
                  </a:lnTo>
                  <a:close/>
                </a:path>
                <a:path w="273050" h="149225">
                  <a:moveTo>
                    <a:pt x="272669" y="49606"/>
                  </a:moveTo>
                  <a:lnTo>
                    <a:pt x="263169" y="53403"/>
                  </a:lnTo>
                  <a:lnTo>
                    <a:pt x="263169" y="64858"/>
                  </a:lnTo>
                  <a:lnTo>
                    <a:pt x="272669" y="62928"/>
                  </a:lnTo>
                  <a:lnTo>
                    <a:pt x="272669" y="49606"/>
                  </a:lnTo>
                  <a:close/>
                </a:path>
                <a:path w="273050" h="149225">
                  <a:moveTo>
                    <a:pt x="272669" y="32435"/>
                  </a:moveTo>
                  <a:lnTo>
                    <a:pt x="263169" y="36245"/>
                  </a:lnTo>
                  <a:lnTo>
                    <a:pt x="263169" y="49606"/>
                  </a:lnTo>
                  <a:lnTo>
                    <a:pt x="272669" y="45796"/>
                  </a:lnTo>
                  <a:lnTo>
                    <a:pt x="272669" y="32435"/>
                  </a:lnTo>
                  <a:close/>
                </a:path>
                <a:path w="273050" h="149225">
                  <a:moveTo>
                    <a:pt x="272669" y="17183"/>
                  </a:moveTo>
                  <a:lnTo>
                    <a:pt x="263169" y="19088"/>
                  </a:lnTo>
                  <a:lnTo>
                    <a:pt x="263169" y="32435"/>
                  </a:lnTo>
                  <a:lnTo>
                    <a:pt x="272669" y="30518"/>
                  </a:lnTo>
                  <a:lnTo>
                    <a:pt x="272669" y="17183"/>
                  </a:lnTo>
                  <a:close/>
                </a:path>
                <a:path w="273050" h="149225">
                  <a:moveTo>
                    <a:pt x="272669" y="0"/>
                  </a:moveTo>
                  <a:lnTo>
                    <a:pt x="263169" y="3848"/>
                  </a:lnTo>
                  <a:lnTo>
                    <a:pt x="263169" y="15265"/>
                  </a:lnTo>
                  <a:lnTo>
                    <a:pt x="272669" y="13335"/>
                  </a:lnTo>
                  <a:lnTo>
                    <a:pt x="2726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815713" y="7071042"/>
              <a:ext cx="286385" cy="153035"/>
            </a:xfrm>
            <a:custGeom>
              <a:avLst/>
              <a:gdLst/>
              <a:ahLst/>
              <a:cxnLst/>
              <a:rect l="l" t="t" r="r" b="b"/>
              <a:pathLst>
                <a:path w="286385" h="153034">
                  <a:moveTo>
                    <a:pt x="11442" y="70548"/>
                  </a:moveTo>
                  <a:lnTo>
                    <a:pt x="0" y="74358"/>
                  </a:lnTo>
                  <a:lnTo>
                    <a:pt x="0" y="87693"/>
                  </a:lnTo>
                  <a:lnTo>
                    <a:pt x="11442" y="83908"/>
                  </a:lnTo>
                  <a:lnTo>
                    <a:pt x="11442" y="70548"/>
                  </a:lnTo>
                  <a:close/>
                </a:path>
                <a:path w="286385" h="153034">
                  <a:moveTo>
                    <a:pt x="164045" y="135432"/>
                  </a:moveTo>
                  <a:lnTo>
                    <a:pt x="152577" y="139204"/>
                  </a:lnTo>
                  <a:lnTo>
                    <a:pt x="152577" y="152539"/>
                  </a:lnTo>
                  <a:lnTo>
                    <a:pt x="164045" y="148767"/>
                  </a:lnTo>
                  <a:lnTo>
                    <a:pt x="164045" y="135432"/>
                  </a:lnTo>
                  <a:close/>
                </a:path>
                <a:path w="286385" h="153034">
                  <a:moveTo>
                    <a:pt x="164045" y="120154"/>
                  </a:moveTo>
                  <a:lnTo>
                    <a:pt x="152577" y="122059"/>
                  </a:lnTo>
                  <a:lnTo>
                    <a:pt x="152577" y="135432"/>
                  </a:lnTo>
                  <a:lnTo>
                    <a:pt x="164045" y="133502"/>
                  </a:lnTo>
                  <a:lnTo>
                    <a:pt x="164045" y="120154"/>
                  </a:lnTo>
                  <a:close/>
                </a:path>
                <a:path w="286385" h="153034">
                  <a:moveTo>
                    <a:pt x="164045" y="101066"/>
                  </a:moveTo>
                  <a:lnTo>
                    <a:pt x="152577" y="104876"/>
                  </a:lnTo>
                  <a:lnTo>
                    <a:pt x="152577" y="118224"/>
                  </a:lnTo>
                  <a:lnTo>
                    <a:pt x="164045" y="114427"/>
                  </a:lnTo>
                  <a:lnTo>
                    <a:pt x="164045" y="101066"/>
                  </a:lnTo>
                  <a:close/>
                </a:path>
                <a:path w="286385" h="153034">
                  <a:moveTo>
                    <a:pt x="164045" y="83908"/>
                  </a:moveTo>
                  <a:lnTo>
                    <a:pt x="152577" y="87693"/>
                  </a:lnTo>
                  <a:lnTo>
                    <a:pt x="152577" y="101066"/>
                  </a:lnTo>
                  <a:lnTo>
                    <a:pt x="164045" y="97243"/>
                  </a:lnTo>
                  <a:lnTo>
                    <a:pt x="164045" y="83908"/>
                  </a:lnTo>
                  <a:close/>
                </a:path>
                <a:path w="286385" h="153034">
                  <a:moveTo>
                    <a:pt x="164045" y="66751"/>
                  </a:moveTo>
                  <a:lnTo>
                    <a:pt x="152577" y="68668"/>
                  </a:lnTo>
                  <a:lnTo>
                    <a:pt x="152577" y="82003"/>
                  </a:lnTo>
                  <a:lnTo>
                    <a:pt x="164045" y="80111"/>
                  </a:lnTo>
                  <a:lnTo>
                    <a:pt x="164045" y="66751"/>
                  </a:lnTo>
                  <a:close/>
                </a:path>
                <a:path w="286385" h="153034">
                  <a:moveTo>
                    <a:pt x="164045" y="49580"/>
                  </a:moveTo>
                  <a:lnTo>
                    <a:pt x="152577" y="51498"/>
                  </a:lnTo>
                  <a:lnTo>
                    <a:pt x="152577" y="64833"/>
                  </a:lnTo>
                  <a:lnTo>
                    <a:pt x="164045" y="62941"/>
                  </a:lnTo>
                  <a:lnTo>
                    <a:pt x="164045" y="49580"/>
                  </a:lnTo>
                  <a:close/>
                </a:path>
                <a:path w="286385" h="153034">
                  <a:moveTo>
                    <a:pt x="164045" y="32410"/>
                  </a:moveTo>
                  <a:lnTo>
                    <a:pt x="152577" y="34328"/>
                  </a:lnTo>
                  <a:lnTo>
                    <a:pt x="152577" y="47663"/>
                  </a:lnTo>
                  <a:lnTo>
                    <a:pt x="164045" y="45745"/>
                  </a:lnTo>
                  <a:lnTo>
                    <a:pt x="164045" y="32410"/>
                  </a:lnTo>
                  <a:close/>
                </a:path>
                <a:path w="286385" h="153034">
                  <a:moveTo>
                    <a:pt x="177368" y="133502"/>
                  </a:moveTo>
                  <a:lnTo>
                    <a:pt x="165912" y="135432"/>
                  </a:lnTo>
                  <a:lnTo>
                    <a:pt x="165912" y="148767"/>
                  </a:lnTo>
                  <a:lnTo>
                    <a:pt x="177368" y="146837"/>
                  </a:lnTo>
                  <a:lnTo>
                    <a:pt x="177368" y="133502"/>
                  </a:lnTo>
                  <a:close/>
                </a:path>
                <a:path w="286385" h="153034">
                  <a:moveTo>
                    <a:pt x="177368" y="116306"/>
                  </a:moveTo>
                  <a:lnTo>
                    <a:pt x="165912" y="118224"/>
                  </a:lnTo>
                  <a:lnTo>
                    <a:pt x="165912" y="131584"/>
                  </a:lnTo>
                  <a:lnTo>
                    <a:pt x="177368" y="127749"/>
                  </a:lnTo>
                  <a:lnTo>
                    <a:pt x="177368" y="116306"/>
                  </a:lnTo>
                  <a:close/>
                </a:path>
                <a:path w="286385" h="153034">
                  <a:moveTo>
                    <a:pt x="177368" y="97243"/>
                  </a:moveTo>
                  <a:lnTo>
                    <a:pt x="165912" y="101066"/>
                  </a:lnTo>
                  <a:lnTo>
                    <a:pt x="165912" y="114427"/>
                  </a:lnTo>
                  <a:lnTo>
                    <a:pt x="177368" y="110591"/>
                  </a:lnTo>
                  <a:lnTo>
                    <a:pt x="177368" y="97243"/>
                  </a:lnTo>
                  <a:close/>
                </a:path>
                <a:path w="286385" h="153034">
                  <a:moveTo>
                    <a:pt x="177368" y="80111"/>
                  </a:moveTo>
                  <a:lnTo>
                    <a:pt x="165912" y="83908"/>
                  </a:lnTo>
                  <a:lnTo>
                    <a:pt x="165912" y="95364"/>
                  </a:lnTo>
                  <a:lnTo>
                    <a:pt x="177368" y="93446"/>
                  </a:lnTo>
                  <a:lnTo>
                    <a:pt x="177368" y="80111"/>
                  </a:lnTo>
                  <a:close/>
                </a:path>
                <a:path w="286385" h="153034">
                  <a:moveTo>
                    <a:pt x="177368" y="62941"/>
                  </a:moveTo>
                  <a:lnTo>
                    <a:pt x="165912" y="64833"/>
                  </a:lnTo>
                  <a:lnTo>
                    <a:pt x="165912" y="78193"/>
                  </a:lnTo>
                  <a:lnTo>
                    <a:pt x="177368" y="76276"/>
                  </a:lnTo>
                  <a:lnTo>
                    <a:pt x="177368" y="62941"/>
                  </a:lnTo>
                  <a:close/>
                </a:path>
                <a:path w="286385" h="153034">
                  <a:moveTo>
                    <a:pt x="177368" y="45745"/>
                  </a:moveTo>
                  <a:lnTo>
                    <a:pt x="165912" y="47663"/>
                  </a:lnTo>
                  <a:lnTo>
                    <a:pt x="165912" y="61023"/>
                  </a:lnTo>
                  <a:lnTo>
                    <a:pt x="177368" y="59105"/>
                  </a:lnTo>
                  <a:lnTo>
                    <a:pt x="177368" y="45745"/>
                  </a:lnTo>
                  <a:close/>
                </a:path>
                <a:path w="286385" h="153034">
                  <a:moveTo>
                    <a:pt x="177368" y="28613"/>
                  </a:moveTo>
                  <a:lnTo>
                    <a:pt x="165912" y="30492"/>
                  </a:lnTo>
                  <a:lnTo>
                    <a:pt x="165912" y="43827"/>
                  </a:lnTo>
                  <a:lnTo>
                    <a:pt x="177368" y="41948"/>
                  </a:lnTo>
                  <a:lnTo>
                    <a:pt x="177368" y="28613"/>
                  </a:lnTo>
                  <a:close/>
                </a:path>
                <a:path w="286385" h="153034">
                  <a:moveTo>
                    <a:pt x="190728" y="129679"/>
                  </a:moveTo>
                  <a:lnTo>
                    <a:pt x="181140" y="131584"/>
                  </a:lnTo>
                  <a:lnTo>
                    <a:pt x="181140" y="144919"/>
                  </a:lnTo>
                  <a:lnTo>
                    <a:pt x="190728" y="143014"/>
                  </a:lnTo>
                  <a:lnTo>
                    <a:pt x="190728" y="129679"/>
                  </a:lnTo>
                  <a:close/>
                </a:path>
                <a:path w="286385" h="153034">
                  <a:moveTo>
                    <a:pt x="190728" y="110591"/>
                  </a:moveTo>
                  <a:lnTo>
                    <a:pt x="181140" y="114427"/>
                  </a:lnTo>
                  <a:lnTo>
                    <a:pt x="181140" y="127749"/>
                  </a:lnTo>
                  <a:lnTo>
                    <a:pt x="190728" y="123952"/>
                  </a:lnTo>
                  <a:lnTo>
                    <a:pt x="190728" y="110591"/>
                  </a:lnTo>
                  <a:close/>
                </a:path>
                <a:path w="286385" h="153034">
                  <a:moveTo>
                    <a:pt x="190728" y="93446"/>
                  </a:moveTo>
                  <a:lnTo>
                    <a:pt x="181140" y="97243"/>
                  </a:lnTo>
                  <a:lnTo>
                    <a:pt x="181140" y="110591"/>
                  </a:lnTo>
                  <a:lnTo>
                    <a:pt x="190728" y="106781"/>
                  </a:lnTo>
                  <a:lnTo>
                    <a:pt x="190728" y="93446"/>
                  </a:lnTo>
                  <a:close/>
                </a:path>
                <a:path w="286385" h="153034">
                  <a:moveTo>
                    <a:pt x="190728" y="76276"/>
                  </a:moveTo>
                  <a:lnTo>
                    <a:pt x="181140" y="80111"/>
                  </a:lnTo>
                  <a:lnTo>
                    <a:pt x="181140" y="93446"/>
                  </a:lnTo>
                  <a:lnTo>
                    <a:pt x="190728" y="89598"/>
                  </a:lnTo>
                  <a:lnTo>
                    <a:pt x="190728" y="76276"/>
                  </a:lnTo>
                  <a:close/>
                </a:path>
                <a:path w="286385" h="153034">
                  <a:moveTo>
                    <a:pt x="190728" y="59105"/>
                  </a:moveTo>
                  <a:lnTo>
                    <a:pt x="181140" y="62941"/>
                  </a:lnTo>
                  <a:lnTo>
                    <a:pt x="181140" y="76276"/>
                  </a:lnTo>
                  <a:lnTo>
                    <a:pt x="190728" y="72440"/>
                  </a:lnTo>
                  <a:lnTo>
                    <a:pt x="190728" y="59105"/>
                  </a:lnTo>
                  <a:close/>
                </a:path>
                <a:path w="286385" h="153034">
                  <a:moveTo>
                    <a:pt x="190728" y="41948"/>
                  </a:moveTo>
                  <a:lnTo>
                    <a:pt x="181140" y="43827"/>
                  </a:lnTo>
                  <a:lnTo>
                    <a:pt x="181140" y="57226"/>
                  </a:lnTo>
                  <a:lnTo>
                    <a:pt x="190728" y="55295"/>
                  </a:lnTo>
                  <a:lnTo>
                    <a:pt x="190728" y="41948"/>
                  </a:lnTo>
                  <a:close/>
                </a:path>
                <a:path w="286385" h="153034">
                  <a:moveTo>
                    <a:pt x="190728" y="24803"/>
                  </a:moveTo>
                  <a:lnTo>
                    <a:pt x="181140" y="26682"/>
                  </a:lnTo>
                  <a:lnTo>
                    <a:pt x="181140" y="40017"/>
                  </a:lnTo>
                  <a:lnTo>
                    <a:pt x="190728" y="38163"/>
                  </a:lnTo>
                  <a:lnTo>
                    <a:pt x="190728" y="24803"/>
                  </a:lnTo>
                  <a:close/>
                </a:path>
                <a:path w="286385" h="153034">
                  <a:moveTo>
                    <a:pt x="204050" y="125869"/>
                  </a:moveTo>
                  <a:lnTo>
                    <a:pt x="194538" y="127749"/>
                  </a:lnTo>
                  <a:lnTo>
                    <a:pt x="194538" y="141122"/>
                  </a:lnTo>
                  <a:lnTo>
                    <a:pt x="204050" y="139204"/>
                  </a:lnTo>
                  <a:lnTo>
                    <a:pt x="204050" y="125869"/>
                  </a:lnTo>
                  <a:close/>
                </a:path>
                <a:path w="286385" h="153034">
                  <a:moveTo>
                    <a:pt x="204050" y="106781"/>
                  </a:moveTo>
                  <a:lnTo>
                    <a:pt x="194538" y="110591"/>
                  </a:lnTo>
                  <a:lnTo>
                    <a:pt x="194538" y="123952"/>
                  </a:lnTo>
                  <a:lnTo>
                    <a:pt x="204050" y="120154"/>
                  </a:lnTo>
                  <a:lnTo>
                    <a:pt x="204050" y="106781"/>
                  </a:lnTo>
                  <a:close/>
                </a:path>
                <a:path w="286385" h="153034">
                  <a:moveTo>
                    <a:pt x="204050" y="91541"/>
                  </a:moveTo>
                  <a:lnTo>
                    <a:pt x="194538" y="93446"/>
                  </a:lnTo>
                  <a:lnTo>
                    <a:pt x="194538" y="106781"/>
                  </a:lnTo>
                  <a:lnTo>
                    <a:pt x="204050" y="104876"/>
                  </a:lnTo>
                  <a:lnTo>
                    <a:pt x="204050" y="91541"/>
                  </a:lnTo>
                  <a:close/>
                </a:path>
                <a:path w="286385" h="153034">
                  <a:moveTo>
                    <a:pt x="204050" y="72440"/>
                  </a:moveTo>
                  <a:lnTo>
                    <a:pt x="194538" y="76276"/>
                  </a:lnTo>
                  <a:lnTo>
                    <a:pt x="194538" y="89598"/>
                  </a:lnTo>
                  <a:lnTo>
                    <a:pt x="204050" y="85788"/>
                  </a:lnTo>
                  <a:lnTo>
                    <a:pt x="204050" y="72440"/>
                  </a:lnTo>
                  <a:close/>
                </a:path>
                <a:path w="286385" h="153034">
                  <a:moveTo>
                    <a:pt x="204050" y="55295"/>
                  </a:moveTo>
                  <a:lnTo>
                    <a:pt x="194538" y="59105"/>
                  </a:lnTo>
                  <a:lnTo>
                    <a:pt x="194538" y="72440"/>
                  </a:lnTo>
                  <a:lnTo>
                    <a:pt x="204050" y="68668"/>
                  </a:lnTo>
                  <a:lnTo>
                    <a:pt x="204050" y="55295"/>
                  </a:lnTo>
                  <a:close/>
                </a:path>
                <a:path w="286385" h="153034">
                  <a:moveTo>
                    <a:pt x="204050" y="38163"/>
                  </a:moveTo>
                  <a:lnTo>
                    <a:pt x="194538" y="40017"/>
                  </a:lnTo>
                  <a:lnTo>
                    <a:pt x="194538" y="53416"/>
                  </a:lnTo>
                  <a:lnTo>
                    <a:pt x="204050" y="51498"/>
                  </a:lnTo>
                  <a:lnTo>
                    <a:pt x="204050" y="38163"/>
                  </a:lnTo>
                  <a:close/>
                </a:path>
                <a:path w="286385" h="153034">
                  <a:moveTo>
                    <a:pt x="204050" y="20993"/>
                  </a:moveTo>
                  <a:lnTo>
                    <a:pt x="194538" y="22910"/>
                  </a:lnTo>
                  <a:lnTo>
                    <a:pt x="194538" y="38163"/>
                  </a:lnTo>
                  <a:lnTo>
                    <a:pt x="204050" y="34328"/>
                  </a:lnTo>
                  <a:lnTo>
                    <a:pt x="204050" y="20993"/>
                  </a:lnTo>
                  <a:close/>
                </a:path>
                <a:path w="286385" h="153034">
                  <a:moveTo>
                    <a:pt x="217385" y="122059"/>
                  </a:moveTo>
                  <a:lnTo>
                    <a:pt x="207899" y="123952"/>
                  </a:lnTo>
                  <a:lnTo>
                    <a:pt x="207899" y="137312"/>
                  </a:lnTo>
                  <a:lnTo>
                    <a:pt x="217385" y="133502"/>
                  </a:lnTo>
                  <a:lnTo>
                    <a:pt x="217385" y="122059"/>
                  </a:lnTo>
                  <a:close/>
                </a:path>
                <a:path w="286385" h="153034">
                  <a:moveTo>
                    <a:pt x="217385" y="104876"/>
                  </a:moveTo>
                  <a:lnTo>
                    <a:pt x="207899" y="106781"/>
                  </a:lnTo>
                  <a:lnTo>
                    <a:pt x="207899" y="120154"/>
                  </a:lnTo>
                  <a:lnTo>
                    <a:pt x="217385" y="118224"/>
                  </a:lnTo>
                  <a:lnTo>
                    <a:pt x="217385" y="104876"/>
                  </a:lnTo>
                  <a:close/>
                </a:path>
                <a:path w="286385" h="153034">
                  <a:moveTo>
                    <a:pt x="217385" y="87693"/>
                  </a:moveTo>
                  <a:lnTo>
                    <a:pt x="207899" y="89598"/>
                  </a:lnTo>
                  <a:lnTo>
                    <a:pt x="207899" y="102971"/>
                  </a:lnTo>
                  <a:lnTo>
                    <a:pt x="217385" y="99174"/>
                  </a:lnTo>
                  <a:lnTo>
                    <a:pt x="217385" y="87693"/>
                  </a:lnTo>
                  <a:close/>
                </a:path>
                <a:path w="286385" h="153034">
                  <a:moveTo>
                    <a:pt x="217385" y="68668"/>
                  </a:moveTo>
                  <a:lnTo>
                    <a:pt x="207899" y="72440"/>
                  </a:lnTo>
                  <a:lnTo>
                    <a:pt x="207899" y="85788"/>
                  </a:lnTo>
                  <a:lnTo>
                    <a:pt x="217385" y="82003"/>
                  </a:lnTo>
                  <a:lnTo>
                    <a:pt x="217385" y="68668"/>
                  </a:lnTo>
                  <a:close/>
                </a:path>
                <a:path w="286385" h="153034">
                  <a:moveTo>
                    <a:pt x="217385" y="51498"/>
                  </a:moveTo>
                  <a:lnTo>
                    <a:pt x="207899" y="55295"/>
                  </a:lnTo>
                  <a:lnTo>
                    <a:pt x="207899" y="68668"/>
                  </a:lnTo>
                  <a:lnTo>
                    <a:pt x="217385" y="64833"/>
                  </a:lnTo>
                  <a:lnTo>
                    <a:pt x="217385" y="51498"/>
                  </a:lnTo>
                  <a:close/>
                </a:path>
                <a:path w="286385" h="153034">
                  <a:moveTo>
                    <a:pt x="217385" y="34328"/>
                  </a:moveTo>
                  <a:lnTo>
                    <a:pt x="207899" y="38163"/>
                  </a:lnTo>
                  <a:lnTo>
                    <a:pt x="207899" y="51498"/>
                  </a:lnTo>
                  <a:lnTo>
                    <a:pt x="217385" y="47663"/>
                  </a:lnTo>
                  <a:lnTo>
                    <a:pt x="217385" y="34328"/>
                  </a:lnTo>
                  <a:close/>
                </a:path>
                <a:path w="286385" h="153034">
                  <a:moveTo>
                    <a:pt x="217385" y="17157"/>
                  </a:moveTo>
                  <a:lnTo>
                    <a:pt x="207899" y="20993"/>
                  </a:lnTo>
                  <a:lnTo>
                    <a:pt x="207899" y="34328"/>
                  </a:lnTo>
                  <a:lnTo>
                    <a:pt x="217385" y="30492"/>
                  </a:lnTo>
                  <a:lnTo>
                    <a:pt x="217385" y="17157"/>
                  </a:lnTo>
                  <a:close/>
                </a:path>
                <a:path w="286385" h="153034">
                  <a:moveTo>
                    <a:pt x="232638" y="118224"/>
                  </a:moveTo>
                  <a:lnTo>
                    <a:pt x="221221" y="120154"/>
                  </a:lnTo>
                  <a:lnTo>
                    <a:pt x="221221" y="133502"/>
                  </a:lnTo>
                  <a:lnTo>
                    <a:pt x="232638" y="131584"/>
                  </a:lnTo>
                  <a:lnTo>
                    <a:pt x="232638" y="118224"/>
                  </a:lnTo>
                  <a:close/>
                </a:path>
                <a:path w="286385" h="153034">
                  <a:moveTo>
                    <a:pt x="232638" y="101066"/>
                  </a:moveTo>
                  <a:lnTo>
                    <a:pt x="221221" y="102971"/>
                  </a:lnTo>
                  <a:lnTo>
                    <a:pt x="221221" y="116306"/>
                  </a:lnTo>
                  <a:lnTo>
                    <a:pt x="232638" y="114427"/>
                  </a:lnTo>
                  <a:lnTo>
                    <a:pt x="232638" y="101066"/>
                  </a:lnTo>
                  <a:close/>
                </a:path>
                <a:path w="286385" h="153034">
                  <a:moveTo>
                    <a:pt x="232638" y="83908"/>
                  </a:moveTo>
                  <a:lnTo>
                    <a:pt x="221221" y="85788"/>
                  </a:lnTo>
                  <a:lnTo>
                    <a:pt x="221221" y="99174"/>
                  </a:lnTo>
                  <a:lnTo>
                    <a:pt x="232638" y="95364"/>
                  </a:lnTo>
                  <a:lnTo>
                    <a:pt x="232638" y="83908"/>
                  </a:lnTo>
                  <a:close/>
                </a:path>
                <a:path w="286385" h="153034">
                  <a:moveTo>
                    <a:pt x="232638" y="64833"/>
                  </a:moveTo>
                  <a:lnTo>
                    <a:pt x="221221" y="68668"/>
                  </a:lnTo>
                  <a:lnTo>
                    <a:pt x="221221" y="82003"/>
                  </a:lnTo>
                  <a:lnTo>
                    <a:pt x="232638" y="78193"/>
                  </a:lnTo>
                  <a:lnTo>
                    <a:pt x="232638" y="64833"/>
                  </a:lnTo>
                  <a:close/>
                </a:path>
                <a:path w="286385" h="153034">
                  <a:moveTo>
                    <a:pt x="232638" y="49580"/>
                  </a:moveTo>
                  <a:lnTo>
                    <a:pt x="221221" y="51498"/>
                  </a:lnTo>
                  <a:lnTo>
                    <a:pt x="221221" y="64833"/>
                  </a:lnTo>
                  <a:lnTo>
                    <a:pt x="232638" y="62941"/>
                  </a:lnTo>
                  <a:lnTo>
                    <a:pt x="232638" y="49580"/>
                  </a:lnTo>
                  <a:close/>
                </a:path>
                <a:path w="286385" h="153034">
                  <a:moveTo>
                    <a:pt x="232638" y="30492"/>
                  </a:moveTo>
                  <a:lnTo>
                    <a:pt x="221221" y="34328"/>
                  </a:lnTo>
                  <a:lnTo>
                    <a:pt x="221221" y="47663"/>
                  </a:lnTo>
                  <a:lnTo>
                    <a:pt x="232638" y="43827"/>
                  </a:lnTo>
                  <a:lnTo>
                    <a:pt x="232638" y="30492"/>
                  </a:lnTo>
                  <a:close/>
                </a:path>
                <a:path w="286385" h="153034">
                  <a:moveTo>
                    <a:pt x="232638" y="13360"/>
                  </a:moveTo>
                  <a:lnTo>
                    <a:pt x="221221" y="17157"/>
                  </a:lnTo>
                  <a:lnTo>
                    <a:pt x="221221" y="30492"/>
                  </a:lnTo>
                  <a:lnTo>
                    <a:pt x="232638" y="26682"/>
                  </a:lnTo>
                  <a:lnTo>
                    <a:pt x="232638" y="13360"/>
                  </a:lnTo>
                  <a:close/>
                </a:path>
                <a:path w="286385" h="153034">
                  <a:moveTo>
                    <a:pt x="245999" y="114427"/>
                  </a:moveTo>
                  <a:lnTo>
                    <a:pt x="234594" y="116306"/>
                  </a:lnTo>
                  <a:lnTo>
                    <a:pt x="234594" y="129679"/>
                  </a:lnTo>
                  <a:lnTo>
                    <a:pt x="245999" y="127749"/>
                  </a:lnTo>
                  <a:lnTo>
                    <a:pt x="245999" y="114427"/>
                  </a:lnTo>
                  <a:close/>
                </a:path>
                <a:path w="286385" h="153034">
                  <a:moveTo>
                    <a:pt x="245999" y="97243"/>
                  </a:moveTo>
                  <a:lnTo>
                    <a:pt x="234594" y="99174"/>
                  </a:lnTo>
                  <a:lnTo>
                    <a:pt x="234594" y="112509"/>
                  </a:lnTo>
                  <a:lnTo>
                    <a:pt x="245999" y="110591"/>
                  </a:lnTo>
                  <a:lnTo>
                    <a:pt x="245999" y="97243"/>
                  </a:lnTo>
                  <a:close/>
                </a:path>
                <a:path w="286385" h="153034">
                  <a:moveTo>
                    <a:pt x="245999" y="80111"/>
                  </a:moveTo>
                  <a:lnTo>
                    <a:pt x="234594" y="82003"/>
                  </a:lnTo>
                  <a:lnTo>
                    <a:pt x="234594" y="95364"/>
                  </a:lnTo>
                  <a:lnTo>
                    <a:pt x="245999" y="93446"/>
                  </a:lnTo>
                  <a:lnTo>
                    <a:pt x="245999" y="80111"/>
                  </a:lnTo>
                  <a:close/>
                </a:path>
                <a:path w="286385" h="153034">
                  <a:moveTo>
                    <a:pt x="245999" y="62941"/>
                  </a:moveTo>
                  <a:lnTo>
                    <a:pt x="234594" y="64833"/>
                  </a:lnTo>
                  <a:lnTo>
                    <a:pt x="234594" y="78193"/>
                  </a:lnTo>
                  <a:lnTo>
                    <a:pt x="245999" y="76276"/>
                  </a:lnTo>
                  <a:lnTo>
                    <a:pt x="245999" y="62941"/>
                  </a:lnTo>
                  <a:close/>
                </a:path>
                <a:path w="286385" h="153034">
                  <a:moveTo>
                    <a:pt x="245999" y="45745"/>
                  </a:moveTo>
                  <a:lnTo>
                    <a:pt x="234594" y="47663"/>
                  </a:lnTo>
                  <a:lnTo>
                    <a:pt x="234594" y="61023"/>
                  </a:lnTo>
                  <a:lnTo>
                    <a:pt x="245999" y="59105"/>
                  </a:lnTo>
                  <a:lnTo>
                    <a:pt x="245999" y="45745"/>
                  </a:lnTo>
                  <a:close/>
                </a:path>
                <a:path w="286385" h="153034">
                  <a:moveTo>
                    <a:pt x="245999" y="28613"/>
                  </a:moveTo>
                  <a:lnTo>
                    <a:pt x="234594" y="30492"/>
                  </a:lnTo>
                  <a:lnTo>
                    <a:pt x="234594" y="43827"/>
                  </a:lnTo>
                  <a:lnTo>
                    <a:pt x="245999" y="40017"/>
                  </a:lnTo>
                  <a:lnTo>
                    <a:pt x="245999" y="28613"/>
                  </a:lnTo>
                  <a:close/>
                </a:path>
                <a:path w="286385" h="153034">
                  <a:moveTo>
                    <a:pt x="245999" y="9550"/>
                  </a:moveTo>
                  <a:lnTo>
                    <a:pt x="234594" y="13360"/>
                  </a:lnTo>
                  <a:lnTo>
                    <a:pt x="234594" y="26682"/>
                  </a:lnTo>
                  <a:lnTo>
                    <a:pt x="245999" y="22910"/>
                  </a:lnTo>
                  <a:lnTo>
                    <a:pt x="245999" y="9550"/>
                  </a:lnTo>
                  <a:close/>
                </a:path>
                <a:path w="286385" h="153034">
                  <a:moveTo>
                    <a:pt x="259397" y="110591"/>
                  </a:moveTo>
                  <a:lnTo>
                    <a:pt x="247916" y="112509"/>
                  </a:lnTo>
                  <a:lnTo>
                    <a:pt x="247916" y="125869"/>
                  </a:lnTo>
                  <a:lnTo>
                    <a:pt x="259397" y="123952"/>
                  </a:lnTo>
                  <a:lnTo>
                    <a:pt x="259397" y="110591"/>
                  </a:lnTo>
                  <a:close/>
                </a:path>
                <a:path w="286385" h="153034">
                  <a:moveTo>
                    <a:pt x="259397" y="93446"/>
                  </a:moveTo>
                  <a:lnTo>
                    <a:pt x="247916" y="95364"/>
                  </a:lnTo>
                  <a:lnTo>
                    <a:pt x="247916" y="108699"/>
                  </a:lnTo>
                  <a:lnTo>
                    <a:pt x="259397" y="106781"/>
                  </a:lnTo>
                  <a:lnTo>
                    <a:pt x="259397" y="93446"/>
                  </a:lnTo>
                  <a:close/>
                </a:path>
                <a:path w="286385" h="153034">
                  <a:moveTo>
                    <a:pt x="259397" y="76276"/>
                  </a:moveTo>
                  <a:lnTo>
                    <a:pt x="247916" y="78193"/>
                  </a:lnTo>
                  <a:lnTo>
                    <a:pt x="247916" y="91541"/>
                  </a:lnTo>
                  <a:lnTo>
                    <a:pt x="259397" y="89598"/>
                  </a:lnTo>
                  <a:lnTo>
                    <a:pt x="259397" y="76276"/>
                  </a:lnTo>
                  <a:close/>
                </a:path>
                <a:path w="286385" h="153034">
                  <a:moveTo>
                    <a:pt x="259397" y="59105"/>
                  </a:moveTo>
                  <a:lnTo>
                    <a:pt x="247916" y="61023"/>
                  </a:lnTo>
                  <a:lnTo>
                    <a:pt x="247916" y="74358"/>
                  </a:lnTo>
                  <a:lnTo>
                    <a:pt x="259397" y="72440"/>
                  </a:lnTo>
                  <a:lnTo>
                    <a:pt x="259397" y="59105"/>
                  </a:lnTo>
                  <a:close/>
                </a:path>
                <a:path w="286385" h="153034">
                  <a:moveTo>
                    <a:pt x="259397" y="41948"/>
                  </a:moveTo>
                  <a:lnTo>
                    <a:pt x="247916" y="43827"/>
                  </a:lnTo>
                  <a:lnTo>
                    <a:pt x="247916" y="57226"/>
                  </a:lnTo>
                  <a:lnTo>
                    <a:pt x="259397" y="55295"/>
                  </a:lnTo>
                  <a:lnTo>
                    <a:pt x="259397" y="41948"/>
                  </a:lnTo>
                  <a:close/>
                </a:path>
                <a:path w="286385" h="153034">
                  <a:moveTo>
                    <a:pt x="259397" y="24803"/>
                  </a:moveTo>
                  <a:lnTo>
                    <a:pt x="247916" y="26682"/>
                  </a:lnTo>
                  <a:lnTo>
                    <a:pt x="247916" y="40017"/>
                  </a:lnTo>
                  <a:lnTo>
                    <a:pt x="259397" y="38163"/>
                  </a:lnTo>
                  <a:lnTo>
                    <a:pt x="259397" y="24803"/>
                  </a:lnTo>
                  <a:close/>
                </a:path>
                <a:path w="286385" h="153034">
                  <a:moveTo>
                    <a:pt x="259397" y="7632"/>
                  </a:moveTo>
                  <a:lnTo>
                    <a:pt x="247916" y="9550"/>
                  </a:lnTo>
                  <a:lnTo>
                    <a:pt x="247916" y="22910"/>
                  </a:lnTo>
                  <a:lnTo>
                    <a:pt x="259397" y="20993"/>
                  </a:lnTo>
                  <a:lnTo>
                    <a:pt x="259397" y="7632"/>
                  </a:lnTo>
                  <a:close/>
                </a:path>
                <a:path w="286385" h="153034">
                  <a:moveTo>
                    <a:pt x="272719" y="106781"/>
                  </a:moveTo>
                  <a:lnTo>
                    <a:pt x="261277" y="108699"/>
                  </a:lnTo>
                  <a:lnTo>
                    <a:pt x="261277" y="122059"/>
                  </a:lnTo>
                  <a:lnTo>
                    <a:pt x="272719" y="120154"/>
                  </a:lnTo>
                  <a:lnTo>
                    <a:pt x="272719" y="106781"/>
                  </a:lnTo>
                  <a:close/>
                </a:path>
                <a:path w="286385" h="153034">
                  <a:moveTo>
                    <a:pt x="272719" y="89598"/>
                  </a:moveTo>
                  <a:lnTo>
                    <a:pt x="261277" y="93446"/>
                  </a:lnTo>
                  <a:lnTo>
                    <a:pt x="261277" y="106781"/>
                  </a:lnTo>
                  <a:lnTo>
                    <a:pt x="272719" y="102971"/>
                  </a:lnTo>
                  <a:lnTo>
                    <a:pt x="272719" y="89598"/>
                  </a:lnTo>
                  <a:close/>
                </a:path>
                <a:path w="286385" h="153034">
                  <a:moveTo>
                    <a:pt x="272719" y="72440"/>
                  </a:moveTo>
                  <a:lnTo>
                    <a:pt x="261277" y="76276"/>
                  </a:lnTo>
                  <a:lnTo>
                    <a:pt x="261277" y="87693"/>
                  </a:lnTo>
                  <a:lnTo>
                    <a:pt x="272719" y="85788"/>
                  </a:lnTo>
                  <a:lnTo>
                    <a:pt x="272719" y="72440"/>
                  </a:lnTo>
                  <a:close/>
                </a:path>
                <a:path w="286385" h="153034">
                  <a:moveTo>
                    <a:pt x="272719" y="55295"/>
                  </a:moveTo>
                  <a:lnTo>
                    <a:pt x="261277" y="57226"/>
                  </a:lnTo>
                  <a:lnTo>
                    <a:pt x="261277" y="70548"/>
                  </a:lnTo>
                  <a:lnTo>
                    <a:pt x="272719" y="68668"/>
                  </a:lnTo>
                  <a:lnTo>
                    <a:pt x="272719" y="55295"/>
                  </a:lnTo>
                  <a:close/>
                </a:path>
                <a:path w="286385" h="153034">
                  <a:moveTo>
                    <a:pt x="272719" y="38163"/>
                  </a:moveTo>
                  <a:lnTo>
                    <a:pt x="261277" y="40017"/>
                  </a:lnTo>
                  <a:lnTo>
                    <a:pt x="261277" y="53416"/>
                  </a:lnTo>
                  <a:lnTo>
                    <a:pt x="272719" y="51498"/>
                  </a:lnTo>
                  <a:lnTo>
                    <a:pt x="272719" y="38163"/>
                  </a:lnTo>
                  <a:close/>
                </a:path>
                <a:path w="286385" h="153034">
                  <a:moveTo>
                    <a:pt x="272719" y="20993"/>
                  </a:moveTo>
                  <a:lnTo>
                    <a:pt x="261277" y="22910"/>
                  </a:lnTo>
                  <a:lnTo>
                    <a:pt x="261277" y="36245"/>
                  </a:lnTo>
                  <a:lnTo>
                    <a:pt x="272719" y="34328"/>
                  </a:lnTo>
                  <a:lnTo>
                    <a:pt x="272719" y="20993"/>
                  </a:lnTo>
                  <a:close/>
                </a:path>
                <a:path w="286385" h="153034">
                  <a:moveTo>
                    <a:pt x="272719" y="3797"/>
                  </a:moveTo>
                  <a:lnTo>
                    <a:pt x="261277" y="5715"/>
                  </a:lnTo>
                  <a:lnTo>
                    <a:pt x="261277" y="19075"/>
                  </a:lnTo>
                  <a:lnTo>
                    <a:pt x="272719" y="17157"/>
                  </a:lnTo>
                  <a:lnTo>
                    <a:pt x="272719" y="3797"/>
                  </a:lnTo>
                  <a:close/>
                </a:path>
                <a:path w="286385" h="153034">
                  <a:moveTo>
                    <a:pt x="286054" y="102971"/>
                  </a:moveTo>
                  <a:lnTo>
                    <a:pt x="274612" y="106781"/>
                  </a:lnTo>
                  <a:lnTo>
                    <a:pt x="274612" y="120154"/>
                  </a:lnTo>
                  <a:lnTo>
                    <a:pt x="286054" y="116306"/>
                  </a:lnTo>
                  <a:lnTo>
                    <a:pt x="286054" y="102971"/>
                  </a:lnTo>
                  <a:close/>
                </a:path>
                <a:path w="286385" h="153034">
                  <a:moveTo>
                    <a:pt x="286054" y="85788"/>
                  </a:moveTo>
                  <a:lnTo>
                    <a:pt x="274612" y="89598"/>
                  </a:lnTo>
                  <a:lnTo>
                    <a:pt x="274612" y="101066"/>
                  </a:lnTo>
                  <a:lnTo>
                    <a:pt x="286054" y="99174"/>
                  </a:lnTo>
                  <a:lnTo>
                    <a:pt x="286054" y="85788"/>
                  </a:lnTo>
                  <a:close/>
                </a:path>
                <a:path w="286385" h="153034">
                  <a:moveTo>
                    <a:pt x="286054" y="68668"/>
                  </a:moveTo>
                  <a:lnTo>
                    <a:pt x="274612" y="72440"/>
                  </a:lnTo>
                  <a:lnTo>
                    <a:pt x="274612" y="83908"/>
                  </a:lnTo>
                  <a:lnTo>
                    <a:pt x="286054" y="82003"/>
                  </a:lnTo>
                  <a:lnTo>
                    <a:pt x="286054" y="68668"/>
                  </a:lnTo>
                  <a:close/>
                </a:path>
                <a:path w="286385" h="153034">
                  <a:moveTo>
                    <a:pt x="286054" y="51498"/>
                  </a:moveTo>
                  <a:lnTo>
                    <a:pt x="274612" y="53416"/>
                  </a:lnTo>
                  <a:lnTo>
                    <a:pt x="274612" y="66751"/>
                  </a:lnTo>
                  <a:lnTo>
                    <a:pt x="286054" y="64833"/>
                  </a:lnTo>
                  <a:lnTo>
                    <a:pt x="286054" y="51498"/>
                  </a:lnTo>
                  <a:close/>
                </a:path>
                <a:path w="286385" h="153034">
                  <a:moveTo>
                    <a:pt x="286054" y="34328"/>
                  </a:moveTo>
                  <a:lnTo>
                    <a:pt x="274612" y="38163"/>
                  </a:lnTo>
                  <a:lnTo>
                    <a:pt x="274612" y="51498"/>
                  </a:lnTo>
                  <a:lnTo>
                    <a:pt x="286054" y="47663"/>
                  </a:lnTo>
                  <a:lnTo>
                    <a:pt x="286054" y="34328"/>
                  </a:lnTo>
                  <a:close/>
                </a:path>
                <a:path w="286385" h="153034">
                  <a:moveTo>
                    <a:pt x="286054" y="17157"/>
                  </a:moveTo>
                  <a:lnTo>
                    <a:pt x="274612" y="20993"/>
                  </a:lnTo>
                  <a:lnTo>
                    <a:pt x="274612" y="32410"/>
                  </a:lnTo>
                  <a:lnTo>
                    <a:pt x="286054" y="30492"/>
                  </a:lnTo>
                  <a:lnTo>
                    <a:pt x="286054" y="17157"/>
                  </a:lnTo>
                  <a:close/>
                </a:path>
                <a:path w="286385" h="153034">
                  <a:moveTo>
                    <a:pt x="286054" y="0"/>
                  </a:moveTo>
                  <a:lnTo>
                    <a:pt x="274612" y="3797"/>
                  </a:lnTo>
                  <a:lnTo>
                    <a:pt x="274612" y="15240"/>
                  </a:lnTo>
                  <a:lnTo>
                    <a:pt x="286054" y="13360"/>
                  </a:lnTo>
                  <a:lnTo>
                    <a:pt x="28605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655540" y="7109205"/>
              <a:ext cx="297815" cy="156845"/>
            </a:xfrm>
            <a:custGeom>
              <a:avLst/>
              <a:gdLst/>
              <a:ahLst/>
              <a:cxnLst/>
              <a:rect l="l" t="t" r="r" b="b"/>
              <a:pathLst>
                <a:path w="297814" h="156845">
                  <a:moveTo>
                    <a:pt x="11417" y="74345"/>
                  </a:moveTo>
                  <a:lnTo>
                    <a:pt x="0" y="78143"/>
                  </a:lnTo>
                  <a:lnTo>
                    <a:pt x="0" y="91516"/>
                  </a:lnTo>
                  <a:lnTo>
                    <a:pt x="11417" y="87706"/>
                  </a:lnTo>
                  <a:lnTo>
                    <a:pt x="11417" y="74345"/>
                  </a:lnTo>
                  <a:close/>
                </a:path>
                <a:path w="297814" h="156845">
                  <a:moveTo>
                    <a:pt x="171615" y="139192"/>
                  </a:moveTo>
                  <a:lnTo>
                    <a:pt x="160172" y="142976"/>
                  </a:lnTo>
                  <a:lnTo>
                    <a:pt x="160172" y="156349"/>
                  </a:lnTo>
                  <a:lnTo>
                    <a:pt x="171615" y="154470"/>
                  </a:lnTo>
                  <a:lnTo>
                    <a:pt x="171615" y="139192"/>
                  </a:lnTo>
                  <a:close/>
                </a:path>
                <a:path w="297814" h="156845">
                  <a:moveTo>
                    <a:pt x="171615" y="122008"/>
                  </a:moveTo>
                  <a:lnTo>
                    <a:pt x="160172" y="125857"/>
                  </a:lnTo>
                  <a:lnTo>
                    <a:pt x="160172" y="139192"/>
                  </a:lnTo>
                  <a:lnTo>
                    <a:pt x="171615" y="137287"/>
                  </a:lnTo>
                  <a:lnTo>
                    <a:pt x="171615" y="122008"/>
                  </a:lnTo>
                  <a:close/>
                </a:path>
                <a:path w="297814" h="156845">
                  <a:moveTo>
                    <a:pt x="171615" y="104851"/>
                  </a:moveTo>
                  <a:lnTo>
                    <a:pt x="160172" y="108673"/>
                  </a:lnTo>
                  <a:lnTo>
                    <a:pt x="160172" y="122008"/>
                  </a:lnTo>
                  <a:lnTo>
                    <a:pt x="171615" y="118173"/>
                  </a:lnTo>
                  <a:lnTo>
                    <a:pt x="171615" y="104851"/>
                  </a:lnTo>
                  <a:close/>
                </a:path>
                <a:path w="297814" h="156845">
                  <a:moveTo>
                    <a:pt x="171615" y="85788"/>
                  </a:moveTo>
                  <a:lnTo>
                    <a:pt x="160172" y="89585"/>
                  </a:lnTo>
                  <a:lnTo>
                    <a:pt x="160172" y="102958"/>
                  </a:lnTo>
                  <a:lnTo>
                    <a:pt x="171615" y="99148"/>
                  </a:lnTo>
                  <a:lnTo>
                    <a:pt x="171615" y="85788"/>
                  </a:lnTo>
                  <a:close/>
                </a:path>
                <a:path w="297814" h="156845">
                  <a:moveTo>
                    <a:pt x="171615" y="68618"/>
                  </a:moveTo>
                  <a:lnTo>
                    <a:pt x="160172" y="70535"/>
                  </a:lnTo>
                  <a:lnTo>
                    <a:pt x="160172" y="85788"/>
                  </a:lnTo>
                  <a:lnTo>
                    <a:pt x="171615" y="81991"/>
                  </a:lnTo>
                  <a:lnTo>
                    <a:pt x="171615" y="68618"/>
                  </a:lnTo>
                  <a:close/>
                </a:path>
                <a:path w="297814" h="156845">
                  <a:moveTo>
                    <a:pt x="171615" y="51435"/>
                  </a:moveTo>
                  <a:lnTo>
                    <a:pt x="160172" y="53378"/>
                  </a:lnTo>
                  <a:lnTo>
                    <a:pt x="160172" y="68618"/>
                  </a:lnTo>
                  <a:lnTo>
                    <a:pt x="171615" y="64808"/>
                  </a:lnTo>
                  <a:lnTo>
                    <a:pt x="171615" y="51435"/>
                  </a:lnTo>
                  <a:close/>
                </a:path>
                <a:path w="297814" h="156845">
                  <a:moveTo>
                    <a:pt x="171615" y="32385"/>
                  </a:moveTo>
                  <a:lnTo>
                    <a:pt x="160172" y="36195"/>
                  </a:lnTo>
                  <a:lnTo>
                    <a:pt x="160172" y="49530"/>
                  </a:lnTo>
                  <a:lnTo>
                    <a:pt x="171615" y="45745"/>
                  </a:lnTo>
                  <a:lnTo>
                    <a:pt x="171615" y="32385"/>
                  </a:lnTo>
                  <a:close/>
                </a:path>
                <a:path w="297814" h="156845">
                  <a:moveTo>
                    <a:pt x="184950" y="137287"/>
                  </a:moveTo>
                  <a:lnTo>
                    <a:pt x="173507" y="139192"/>
                  </a:lnTo>
                  <a:lnTo>
                    <a:pt x="173507" y="152539"/>
                  </a:lnTo>
                  <a:lnTo>
                    <a:pt x="184950" y="150622"/>
                  </a:lnTo>
                  <a:lnTo>
                    <a:pt x="184950" y="137287"/>
                  </a:lnTo>
                  <a:close/>
                </a:path>
                <a:path w="297814" h="156845">
                  <a:moveTo>
                    <a:pt x="184950" y="118173"/>
                  </a:moveTo>
                  <a:lnTo>
                    <a:pt x="173507" y="122008"/>
                  </a:lnTo>
                  <a:lnTo>
                    <a:pt x="173507" y="135382"/>
                  </a:lnTo>
                  <a:lnTo>
                    <a:pt x="184950" y="131546"/>
                  </a:lnTo>
                  <a:lnTo>
                    <a:pt x="184950" y="118173"/>
                  </a:lnTo>
                  <a:close/>
                </a:path>
                <a:path w="297814" h="156845">
                  <a:moveTo>
                    <a:pt x="184950" y="101041"/>
                  </a:moveTo>
                  <a:lnTo>
                    <a:pt x="173507" y="102958"/>
                  </a:lnTo>
                  <a:lnTo>
                    <a:pt x="173507" y="116293"/>
                  </a:lnTo>
                  <a:lnTo>
                    <a:pt x="184950" y="114376"/>
                  </a:lnTo>
                  <a:lnTo>
                    <a:pt x="184950" y="101041"/>
                  </a:lnTo>
                  <a:close/>
                </a:path>
                <a:path w="297814" h="156845">
                  <a:moveTo>
                    <a:pt x="184950" y="81991"/>
                  </a:moveTo>
                  <a:lnTo>
                    <a:pt x="173507" y="85788"/>
                  </a:lnTo>
                  <a:lnTo>
                    <a:pt x="173507" y="99148"/>
                  </a:lnTo>
                  <a:lnTo>
                    <a:pt x="184950" y="95338"/>
                  </a:lnTo>
                  <a:lnTo>
                    <a:pt x="184950" y="81991"/>
                  </a:lnTo>
                  <a:close/>
                </a:path>
                <a:path w="297814" h="156845">
                  <a:moveTo>
                    <a:pt x="184950" y="64808"/>
                  </a:moveTo>
                  <a:lnTo>
                    <a:pt x="173507" y="68618"/>
                  </a:lnTo>
                  <a:lnTo>
                    <a:pt x="173507" y="81991"/>
                  </a:lnTo>
                  <a:lnTo>
                    <a:pt x="184950" y="78143"/>
                  </a:lnTo>
                  <a:lnTo>
                    <a:pt x="184950" y="64808"/>
                  </a:lnTo>
                  <a:close/>
                </a:path>
                <a:path w="297814" h="156845">
                  <a:moveTo>
                    <a:pt x="184950" y="47625"/>
                  </a:moveTo>
                  <a:lnTo>
                    <a:pt x="173507" y="49530"/>
                  </a:lnTo>
                  <a:lnTo>
                    <a:pt x="173507" y="62903"/>
                  </a:lnTo>
                  <a:lnTo>
                    <a:pt x="184950" y="61010"/>
                  </a:lnTo>
                  <a:lnTo>
                    <a:pt x="184950" y="47625"/>
                  </a:lnTo>
                  <a:close/>
                </a:path>
                <a:path w="297814" h="156845">
                  <a:moveTo>
                    <a:pt x="184950" y="28587"/>
                  </a:moveTo>
                  <a:lnTo>
                    <a:pt x="173507" y="32385"/>
                  </a:lnTo>
                  <a:lnTo>
                    <a:pt x="173507" y="45745"/>
                  </a:lnTo>
                  <a:lnTo>
                    <a:pt x="184950" y="41948"/>
                  </a:lnTo>
                  <a:lnTo>
                    <a:pt x="184950" y="28587"/>
                  </a:lnTo>
                  <a:close/>
                </a:path>
                <a:path w="297814" h="156845">
                  <a:moveTo>
                    <a:pt x="200228" y="133451"/>
                  </a:moveTo>
                  <a:lnTo>
                    <a:pt x="188785" y="135382"/>
                  </a:lnTo>
                  <a:lnTo>
                    <a:pt x="188785" y="148717"/>
                  </a:lnTo>
                  <a:lnTo>
                    <a:pt x="200228" y="146786"/>
                  </a:lnTo>
                  <a:lnTo>
                    <a:pt x="200228" y="133451"/>
                  </a:lnTo>
                  <a:close/>
                </a:path>
                <a:path w="297814" h="156845">
                  <a:moveTo>
                    <a:pt x="200228" y="114376"/>
                  </a:moveTo>
                  <a:lnTo>
                    <a:pt x="188785" y="118173"/>
                  </a:lnTo>
                  <a:lnTo>
                    <a:pt x="188785" y="131546"/>
                  </a:lnTo>
                  <a:lnTo>
                    <a:pt x="200228" y="127736"/>
                  </a:lnTo>
                  <a:lnTo>
                    <a:pt x="200228" y="114376"/>
                  </a:lnTo>
                  <a:close/>
                </a:path>
                <a:path w="297814" h="156845">
                  <a:moveTo>
                    <a:pt x="200228" y="97269"/>
                  </a:moveTo>
                  <a:lnTo>
                    <a:pt x="188785" y="99148"/>
                  </a:lnTo>
                  <a:lnTo>
                    <a:pt x="188785" y="112509"/>
                  </a:lnTo>
                  <a:lnTo>
                    <a:pt x="200228" y="110604"/>
                  </a:lnTo>
                  <a:lnTo>
                    <a:pt x="200228" y="97269"/>
                  </a:lnTo>
                  <a:close/>
                </a:path>
                <a:path w="297814" h="156845">
                  <a:moveTo>
                    <a:pt x="200228" y="80060"/>
                  </a:moveTo>
                  <a:lnTo>
                    <a:pt x="188785" y="81991"/>
                  </a:lnTo>
                  <a:lnTo>
                    <a:pt x="188785" y="95338"/>
                  </a:lnTo>
                  <a:lnTo>
                    <a:pt x="200228" y="93421"/>
                  </a:lnTo>
                  <a:lnTo>
                    <a:pt x="200228" y="80060"/>
                  </a:lnTo>
                  <a:close/>
                </a:path>
                <a:path w="297814" h="156845">
                  <a:moveTo>
                    <a:pt x="200228" y="61010"/>
                  </a:moveTo>
                  <a:lnTo>
                    <a:pt x="188785" y="64808"/>
                  </a:lnTo>
                  <a:lnTo>
                    <a:pt x="188785" y="78143"/>
                  </a:lnTo>
                  <a:lnTo>
                    <a:pt x="200228" y="74345"/>
                  </a:lnTo>
                  <a:lnTo>
                    <a:pt x="200228" y="61010"/>
                  </a:lnTo>
                  <a:close/>
                </a:path>
                <a:path w="297814" h="156845">
                  <a:moveTo>
                    <a:pt x="200228" y="43840"/>
                  </a:moveTo>
                  <a:lnTo>
                    <a:pt x="188785" y="45745"/>
                  </a:lnTo>
                  <a:lnTo>
                    <a:pt x="188785" y="59080"/>
                  </a:lnTo>
                  <a:lnTo>
                    <a:pt x="200228" y="57200"/>
                  </a:lnTo>
                  <a:lnTo>
                    <a:pt x="200228" y="43840"/>
                  </a:lnTo>
                  <a:close/>
                </a:path>
                <a:path w="297814" h="156845">
                  <a:moveTo>
                    <a:pt x="200228" y="26670"/>
                  </a:moveTo>
                  <a:lnTo>
                    <a:pt x="188785" y="28587"/>
                  </a:lnTo>
                  <a:lnTo>
                    <a:pt x="188785" y="41948"/>
                  </a:lnTo>
                  <a:lnTo>
                    <a:pt x="200228" y="40030"/>
                  </a:lnTo>
                  <a:lnTo>
                    <a:pt x="200228" y="26670"/>
                  </a:lnTo>
                  <a:close/>
                </a:path>
                <a:path w="297814" h="156845">
                  <a:moveTo>
                    <a:pt x="213575" y="127736"/>
                  </a:moveTo>
                  <a:lnTo>
                    <a:pt x="204000" y="131546"/>
                  </a:lnTo>
                  <a:lnTo>
                    <a:pt x="204000" y="144907"/>
                  </a:lnTo>
                  <a:lnTo>
                    <a:pt x="213575" y="141097"/>
                  </a:lnTo>
                  <a:lnTo>
                    <a:pt x="213575" y="127736"/>
                  </a:lnTo>
                  <a:close/>
                </a:path>
                <a:path w="297814" h="156845">
                  <a:moveTo>
                    <a:pt x="213575" y="110604"/>
                  </a:moveTo>
                  <a:lnTo>
                    <a:pt x="204000" y="114376"/>
                  </a:lnTo>
                  <a:lnTo>
                    <a:pt x="204000" y="127736"/>
                  </a:lnTo>
                  <a:lnTo>
                    <a:pt x="213575" y="123926"/>
                  </a:lnTo>
                  <a:lnTo>
                    <a:pt x="213575" y="110604"/>
                  </a:lnTo>
                  <a:close/>
                </a:path>
                <a:path w="297814" h="156845">
                  <a:moveTo>
                    <a:pt x="213575" y="93421"/>
                  </a:moveTo>
                  <a:lnTo>
                    <a:pt x="204000" y="95338"/>
                  </a:lnTo>
                  <a:lnTo>
                    <a:pt x="204000" y="110604"/>
                  </a:lnTo>
                  <a:lnTo>
                    <a:pt x="213575" y="106756"/>
                  </a:lnTo>
                  <a:lnTo>
                    <a:pt x="213575" y="93421"/>
                  </a:lnTo>
                  <a:close/>
                </a:path>
                <a:path w="297814" h="156845">
                  <a:moveTo>
                    <a:pt x="213575" y="74345"/>
                  </a:moveTo>
                  <a:lnTo>
                    <a:pt x="204000" y="78143"/>
                  </a:lnTo>
                  <a:lnTo>
                    <a:pt x="204000" y="91516"/>
                  </a:lnTo>
                  <a:lnTo>
                    <a:pt x="213575" y="89585"/>
                  </a:lnTo>
                  <a:lnTo>
                    <a:pt x="213575" y="74345"/>
                  </a:lnTo>
                  <a:close/>
                </a:path>
                <a:path w="297814" h="156845">
                  <a:moveTo>
                    <a:pt x="213575" y="57200"/>
                  </a:moveTo>
                  <a:lnTo>
                    <a:pt x="204000" y="61010"/>
                  </a:lnTo>
                  <a:lnTo>
                    <a:pt x="204000" y="74345"/>
                  </a:lnTo>
                  <a:lnTo>
                    <a:pt x="213575" y="70535"/>
                  </a:lnTo>
                  <a:lnTo>
                    <a:pt x="213575" y="57200"/>
                  </a:lnTo>
                  <a:close/>
                </a:path>
                <a:path w="297814" h="156845">
                  <a:moveTo>
                    <a:pt x="213575" y="40030"/>
                  </a:moveTo>
                  <a:lnTo>
                    <a:pt x="204000" y="41948"/>
                  </a:lnTo>
                  <a:lnTo>
                    <a:pt x="204000" y="55283"/>
                  </a:lnTo>
                  <a:lnTo>
                    <a:pt x="213575" y="53378"/>
                  </a:lnTo>
                  <a:lnTo>
                    <a:pt x="213575" y="40030"/>
                  </a:lnTo>
                  <a:close/>
                </a:path>
                <a:path w="297814" h="156845">
                  <a:moveTo>
                    <a:pt x="213575" y="22860"/>
                  </a:moveTo>
                  <a:lnTo>
                    <a:pt x="204000" y="24777"/>
                  </a:lnTo>
                  <a:lnTo>
                    <a:pt x="204000" y="38112"/>
                  </a:lnTo>
                  <a:lnTo>
                    <a:pt x="213575" y="36195"/>
                  </a:lnTo>
                  <a:lnTo>
                    <a:pt x="213575" y="22860"/>
                  </a:lnTo>
                  <a:close/>
                </a:path>
                <a:path w="297814" h="156845">
                  <a:moveTo>
                    <a:pt x="228854" y="123926"/>
                  </a:moveTo>
                  <a:lnTo>
                    <a:pt x="217385" y="127736"/>
                  </a:lnTo>
                  <a:lnTo>
                    <a:pt x="217385" y="141097"/>
                  </a:lnTo>
                  <a:lnTo>
                    <a:pt x="228854" y="137287"/>
                  </a:lnTo>
                  <a:lnTo>
                    <a:pt x="228854" y="123926"/>
                  </a:lnTo>
                  <a:close/>
                </a:path>
                <a:path w="297814" h="156845">
                  <a:moveTo>
                    <a:pt x="228854" y="106756"/>
                  </a:moveTo>
                  <a:lnTo>
                    <a:pt x="217385" y="110604"/>
                  </a:lnTo>
                  <a:lnTo>
                    <a:pt x="217385" y="123926"/>
                  </a:lnTo>
                  <a:lnTo>
                    <a:pt x="228854" y="120103"/>
                  </a:lnTo>
                  <a:lnTo>
                    <a:pt x="228854" y="106756"/>
                  </a:lnTo>
                  <a:close/>
                </a:path>
                <a:path w="297814" h="156845">
                  <a:moveTo>
                    <a:pt x="228854" y="89585"/>
                  </a:moveTo>
                  <a:lnTo>
                    <a:pt x="217385" y="91516"/>
                  </a:lnTo>
                  <a:lnTo>
                    <a:pt x="217385" y="104851"/>
                  </a:lnTo>
                  <a:lnTo>
                    <a:pt x="228854" y="102958"/>
                  </a:lnTo>
                  <a:lnTo>
                    <a:pt x="228854" y="89585"/>
                  </a:lnTo>
                  <a:close/>
                </a:path>
                <a:path w="297814" h="156845">
                  <a:moveTo>
                    <a:pt x="228854" y="70535"/>
                  </a:moveTo>
                  <a:lnTo>
                    <a:pt x="217385" y="74345"/>
                  </a:lnTo>
                  <a:lnTo>
                    <a:pt x="217385" y="87706"/>
                  </a:lnTo>
                  <a:lnTo>
                    <a:pt x="228854" y="83896"/>
                  </a:lnTo>
                  <a:lnTo>
                    <a:pt x="228854" y="70535"/>
                  </a:lnTo>
                  <a:close/>
                </a:path>
                <a:path w="297814" h="156845">
                  <a:moveTo>
                    <a:pt x="228854" y="53378"/>
                  </a:moveTo>
                  <a:lnTo>
                    <a:pt x="217385" y="57200"/>
                  </a:lnTo>
                  <a:lnTo>
                    <a:pt x="217385" y="70535"/>
                  </a:lnTo>
                  <a:lnTo>
                    <a:pt x="228854" y="66713"/>
                  </a:lnTo>
                  <a:lnTo>
                    <a:pt x="228854" y="53378"/>
                  </a:lnTo>
                  <a:close/>
                </a:path>
                <a:path w="297814" h="156845">
                  <a:moveTo>
                    <a:pt x="228854" y="36195"/>
                  </a:moveTo>
                  <a:lnTo>
                    <a:pt x="217385" y="40030"/>
                  </a:lnTo>
                  <a:lnTo>
                    <a:pt x="217385" y="53378"/>
                  </a:lnTo>
                  <a:lnTo>
                    <a:pt x="228854" y="49530"/>
                  </a:lnTo>
                  <a:lnTo>
                    <a:pt x="228854" y="36195"/>
                  </a:lnTo>
                  <a:close/>
                </a:path>
                <a:path w="297814" h="156845">
                  <a:moveTo>
                    <a:pt x="228854" y="19062"/>
                  </a:moveTo>
                  <a:lnTo>
                    <a:pt x="217385" y="20942"/>
                  </a:lnTo>
                  <a:lnTo>
                    <a:pt x="217385" y="34277"/>
                  </a:lnTo>
                  <a:lnTo>
                    <a:pt x="228854" y="32385"/>
                  </a:lnTo>
                  <a:lnTo>
                    <a:pt x="228854" y="19062"/>
                  </a:lnTo>
                  <a:close/>
                </a:path>
                <a:path w="297814" h="156845">
                  <a:moveTo>
                    <a:pt x="242201" y="120103"/>
                  </a:moveTo>
                  <a:lnTo>
                    <a:pt x="230720" y="123926"/>
                  </a:lnTo>
                  <a:lnTo>
                    <a:pt x="230720" y="137287"/>
                  </a:lnTo>
                  <a:lnTo>
                    <a:pt x="242201" y="135382"/>
                  </a:lnTo>
                  <a:lnTo>
                    <a:pt x="242201" y="120103"/>
                  </a:lnTo>
                  <a:close/>
                </a:path>
                <a:path w="297814" h="156845">
                  <a:moveTo>
                    <a:pt x="242201" y="102958"/>
                  </a:moveTo>
                  <a:lnTo>
                    <a:pt x="230720" y="106756"/>
                  </a:lnTo>
                  <a:lnTo>
                    <a:pt x="230720" y="120103"/>
                  </a:lnTo>
                  <a:lnTo>
                    <a:pt x="242201" y="116293"/>
                  </a:lnTo>
                  <a:lnTo>
                    <a:pt x="242201" y="102958"/>
                  </a:lnTo>
                  <a:close/>
                </a:path>
                <a:path w="297814" h="156845">
                  <a:moveTo>
                    <a:pt x="242201" y="85788"/>
                  </a:moveTo>
                  <a:lnTo>
                    <a:pt x="230720" y="87706"/>
                  </a:lnTo>
                  <a:lnTo>
                    <a:pt x="230720" y="101041"/>
                  </a:lnTo>
                  <a:lnTo>
                    <a:pt x="242201" y="99148"/>
                  </a:lnTo>
                  <a:lnTo>
                    <a:pt x="242201" y="85788"/>
                  </a:lnTo>
                  <a:close/>
                </a:path>
                <a:path w="297814" h="156845">
                  <a:moveTo>
                    <a:pt x="242201" y="68618"/>
                  </a:moveTo>
                  <a:lnTo>
                    <a:pt x="230720" y="70535"/>
                  </a:lnTo>
                  <a:lnTo>
                    <a:pt x="230720" y="83896"/>
                  </a:lnTo>
                  <a:lnTo>
                    <a:pt x="242201" y="81991"/>
                  </a:lnTo>
                  <a:lnTo>
                    <a:pt x="242201" y="68618"/>
                  </a:lnTo>
                  <a:close/>
                </a:path>
                <a:path w="297814" h="156845">
                  <a:moveTo>
                    <a:pt x="242201" y="49530"/>
                  </a:moveTo>
                  <a:lnTo>
                    <a:pt x="230720" y="53378"/>
                  </a:lnTo>
                  <a:lnTo>
                    <a:pt x="230720" y="66713"/>
                  </a:lnTo>
                  <a:lnTo>
                    <a:pt x="242201" y="62903"/>
                  </a:lnTo>
                  <a:lnTo>
                    <a:pt x="242201" y="49530"/>
                  </a:lnTo>
                  <a:close/>
                </a:path>
                <a:path w="297814" h="156845">
                  <a:moveTo>
                    <a:pt x="242201" y="32385"/>
                  </a:moveTo>
                  <a:lnTo>
                    <a:pt x="230720" y="34277"/>
                  </a:lnTo>
                  <a:lnTo>
                    <a:pt x="230720" y="49530"/>
                  </a:lnTo>
                  <a:lnTo>
                    <a:pt x="242201" y="45745"/>
                  </a:lnTo>
                  <a:lnTo>
                    <a:pt x="242201" y="32385"/>
                  </a:lnTo>
                  <a:close/>
                </a:path>
                <a:path w="297814" h="156845">
                  <a:moveTo>
                    <a:pt x="242201" y="13335"/>
                  </a:moveTo>
                  <a:lnTo>
                    <a:pt x="230720" y="17132"/>
                  </a:lnTo>
                  <a:lnTo>
                    <a:pt x="230720" y="30505"/>
                  </a:lnTo>
                  <a:lnTo>
                    <a:pt x="242201" y="28587"/>
                  </a:lnTo>
                  <a:lnTo>
                    <a:pt x="242201" y="13335"/>
                  </a:lnTo>
                  <a:close/>
                </a:path>
                <a:path w="297814" h="156845">
                  <a:moveTo>
                    <a:pt x="255562" y="116293"/>
                  </a:moveTo>
                  <a:lnTo>
                    <a:pt x="245960" y="120103"/>
                  </a:lnTo>
                  <a:lnTo>
                    <a:pt x="245960" y="133451"/>
                  </a:lnTo>
                  <a:lnTo>
                    <a:pt x="255562" y="129654"/>
                  </a:lnTo>
                  <a:lnTo>
                    <a:pt x="255562" y="116293"/>
                  </a:lnTo>
                  <a:close/>
                </a:path>
                <a:path w="297814" h="156845">
                  <a:moveTo>
                    <a:pt x="255562" y="99148"/>
                  </a:moveTo>
                  <a:lnTo>
                    <a:pt x="245960" y="102958"/>
                  </a:lnTo>
                  <a:lnTo>
                    <a:pt x="245960" y="116293"/>
                  </a:lnTo>
                  <a:lnTo>
                    <a:pt x="255562" y="112509"/>
                  </a:lnTo>
                  <a:lnTo>
                    <a:pt x="255562" y="99148"/>
                  </a:lnTo>
                  <a:close/>
                </a:path>
                <a:path w="297814" h="156845">
                  <a:moveTo>
                    <a:pt x="255562" y="81991"/>
                  </a:moveTo>
                  <a:lnTo>
                    <a:pt x="245960" y="83896"/>
                  </a:lnTo>
                  <a:lnTo>
                    <a:pt x="245960" y="97269"/>
                  </a:lnTo>
                  <a:lnTo>
                    <a:pt x="255562" y="95338"/>
                  </a:lnTo>
                  <a:lnTo>
                    <a:pt x="255562" y="81991"/>
                  </a:lnTo>
                  <a:close/>
                </a:path>
                <a:path w="297814" h="156845">
                  <a:moveTo>
                    <a:pt x="255562" y="64808"/>
                  </a:moveTo>
                  <a:lnTo>
                    <a:pt x="245960" y="66713"/>
                  </a:lnTo>
                  <a:lnTo>
                    <a:pt x="245960" y="80060"/>
                  </a:lnTo>
                  <a:lnTo>
                    <a:pt x="255562" y="78143"/>
                  </a:lnTo>
                  <a:lnTo>
                    <a:pt x="255562" y="64808"/>
                  </a:lnTo>
                  <a:close/>
                </a:path>
                <a:path w="297814" h="156845">
                  <a:moveTo>
                    <a:pt x="255562" y="45745"/>
                  </a:moveTo>
                  <a:lnTo>
                    <a:pt x="245960" y="49530"/>
                  </a:lnTo>
                  <a:lnTo>
                    <a:pt x="245960" y="62903"/>
                  </a:lnTo>
                  <a:lnTo>
                    <a:pt x="255562" y="59080"/>
                  </a:lnTo>
                  <a:lnTo>
                    <a:pt x="255562" y="45745"/>
                  </a:lnTo>
                  <a:close/>
                </a:path>
                <a:path w="297814" h="156845">
                  <a:moveTo>
                    <a:pt x="255562" y="28587"/>
                  </a:moveTo>
                  <a:lnTo>
                    <a:pt x="245960" y="30505"/>
                  </a:lnTo>
                  <a:lnTo>
                    <a:pt x="245960" y="43840"/>
                  </a:lnTo>
                  <a:lnTo>
                    <a:pt x="255562" y="41948"/>
                  </a:lnTo>
                  <a:lnTo>
                    <a:pt x="255562" y="28587"/>
                  </a:lnTo>
                  <a:close/>
                </a:path>
                <a:path w="297814" h="156845">
                  <a:moveTo>
                    <a:pt x="255562" y="11417"/>
                  </a:moveTo>
                  <a:lnTo>
                    <a:pt x="245960" y="13335"/>
                  </a:lnTo>
                  <a:lnTo>
                    <a:pt x="245960" y="26670"/>
                  </a:lnTo>
                  <a:lnTo>
                    <a:pt x="255562" y="24777"/>
                  </a:lnTo>
                  <a:lnTo>
                    <a:pt x="255562" y="11417"/>
                  </a:lnTo>
                  <a:close/>
                </a:path>
                <a:path w="297814" h="156845">
                  <a:moveTo>
                    <a:pt x="270802" y="112509"/>
                  </a:moveTo>
                  <a:lnTo>
                    <a:pt x="259295" y="116293"/>
                  </a:lnTo>
                  <a:lnTo>
                    <a:pt x="259295" y="129654"/>
                  </a:lnTo>
                  <a:lnTo>
                    <a:pt x="270802" y="125857"/>
                  </a:lnTo>
                  <a:lnTo>
                    <a:pt x="270802" y="112509"/>
                  </a:lnTo>
                  <a:close/>
                </a:path>
                <a:path w="297814" h="156845">
                  <a:moveTo>
                    <a:pt x="270802" y="95338"/>
                  </a:moveTo>
                  <a:lnTo>
                    <a:pt x="259295" y="97269"/>
                  </a:lnTo>
                  <a:lnTo>
                    <a:pt x="259295" y="110604"/>
                  </a:lnTo>
                  <a:lnTo>
                    <a:pt x="270802" y="108673"/>
                  </a:lnTo>
                  <a:lnTo>
                    <a:pt x="270802" y="95338"/>
                  </a:lnTo>
                  <a:close/>
                </a:path>
                <a:path w="297814" h="156845">
                  <a:moveTo>
                    <a:pt x="270802" y="78143"/>
                  </a:moveTo>
                  <a:lnTo>
                    <a:pt x="259295" y="81991"/>
                  </a:lnTo>
                  <a:lnTo>
                    <a:pt x="259295" y="95338"/>
                  </a:lnTo>
                  <a:lnTo>
                    <a:pt x="270802" y="91516"/>
                  </a:lnTo>
                  <a:lnTo>
                    <a:pt x="270802" y="78143"/>
                  </a:lnTo>
                  <a:close/>
                </a:path>
                <a:path w="297814" h="156845">
                  <a:moveTo>
                    <a:pt x="270802" y="61010"/>
                  </a:moveTo>
                  <a:lnTo>
                    <a:pt x="259295" y="62903"/>
                  </a:lnTo>
                  <a:lnTo>
                    <a:pt x="259295" y="76263"/>
                  </a:lnTo>
                  <a:lnTo>
                    <a:pt x="270802" y="74345"/>
                  </a:lnTo>
                  <a:lnTo>
                    <a:pt x="270802" y="61010"/>
                  </a:lnTo>
                  <a:close/>
                </a:path>
                <a:path w="297814" h="156845">
                  <a:moveTo>
                    <a:pt x="270802" y="41948"/>
                  </a:moveTo>
                  <a:lnTo>
                    <a:pt x="259295" y="45745"/>
                  </a:lnTo>
                  <a:lnTo>
                    <a:pt x="259295" y="59080"/>
                  </a:lnTo>
                  <a:lnTo>
                    <a:pt x="270802" y="55283"/>
                  </a:lnTo>
                  <a:lnTo>
                    <a:pt x="270802" y="41948"/>
                  </a:lnTo>
                  <a:close/>
                </a:path>
                <a:path w="297814" h="156845">
                  <a:moveTo>
                    <a:pt x="270802" y="24777"/>
                  </a:moveTo>
                  <a:lnTo>
                    <a:pt x="259295" y="26670"/>
                  </a:lnTo>
                  <a:lnTo>
                    <a:pt x="259295" y="40030"/>
                  </a:lnTo>
                  <a:lnTo>
                    <a:pt x="270802" y="38112"/>
                  </a:lnTo>
                  <a:lnTo>
                    <a:pt x="270802" y="24777"/>
                  </a:lnTo>
                  <a:close/>
                </a:path>
                <a:path w="297814" h="156845">
                  <a:moveTo>
                    <a:pt x="270802" y="7581"/>
                  </a:moveTo>
                  <a:lnTo>
                    <a:pt x="259295" y="9499"/>
                  </a:lnTo>
                  <a:lnTo>
                    <a:pt x="259295" y="22860"/>
                  </a:lnTo>
                  <a:lnTo>
                    <a:pt x="270802" y="20942"/>
                  </a:lnTo>
                  <a:lnTo>
                    <a:pt x="270802" y="7581"/>
                  </a:lnTo>
                  <a:close/>
                </a:path>
                <a:path w="297814" h="156845">
                  <a:moveTo>
                    <a:pt x="284137" y="110604"/>
                  </a:moveTo>
                  <a:lnTo>
                    <a:pt x="274574" y="112509"/>
                  </a:lnTo>
                  <a:lnTo>
                    <a:pt x="274574" y="125857"/>
                  </a:lnTo>
                  <a:lnTo>
                    <a:pt x="284137" y="123926"/>
                  </a:lnTo>
                  <a:lnTo>
                    <a:pt x="284137" y="110604"/>
                  </a:lnTo>
                  <a:close/>
                </a:path>
                <a:path w="297814" h="156845">
                  <a:moveTo>
                    <a:pt x="284137" y="91516"/>
                  </a:moveTo>
                  <a:lnTo>
                    <a:pt x="274574" y="95338"/>
                  </a:lnTo>
                  <a:lnTo>
                    <a:pt x="274574" y="108673"/>
                  </a:lnTo>
                  <a:lnTo>
                    <a:pt x="284137" y="104851"/>
                  </a:lnTo>
                  <a:lnTo>
                    <a:pt x="284137" y="91516"/>
                  </a:lnTo>
                  <a:close/>
                </a:path>
                <a:path w="297814" h="156845">
                  <a:moveTo>
                    <a:pt x="284137" y="74345"/>
                  </a:moveTo>
                  <a:lnTo>
                    <a:pt x="274574" y="76263"/>
                  </a:lnTo>
                  <a:lnTo>
                    <a:pt x="274574" y="89585"/>
                  </a:lnTo>
                  <a:lnTo>
                    <a:pt x="284137" y="87706"/>
                  </a:lnTo>
                  <a:lnTo>
                    <a:pt x="284137" y="74345"/>
                  </a:lnTo>
                  <a:close/>
                </a:path>
                <a:path w="297814" h="156845">
                  <a:moveTo>
                    <a:pt x="284137" y="55283"/>
                  </a:moveTo>
                  <a:lnTo>
                    <a:pt x="274574" y="59080"/>
                  </a:lnTo>
                  <a:lnTo>
                    <a:pt x="274574" y="72428"/>
                  </a:lnTo>
                  <a:lnTo>
                    <a:pt x="284137" y="68618"/>
                  </a:lnTo>
                  <a:lnTo>
                    <a:pt x="284137" y="55283"/>
                  </a:lnTo>
                  <a:close/>
                </a:path>
                <a:path w="297814" h="156845">
                  <a:moveTo>
                    <a:pt x="284137" y="40030"/>
                  </a:moveTo>
                  <a:lnTo>
                    <a:pt x="274574" y="41948"/>
                  </a:lnTo>
                  <a:lnTo>
                    <a:pt x="274574" y="55283"/>
                  </a:lnTo>
                  <a:lnTo>
                    <a:pt x="284137" y="53378"/>
                  </a:lnTo>
                  <a:lnTo>
                    <a:pt x="284137" y="40030"/>
                  </a:lnTo>
                  <a:close/>
                </a:path>
                <a:path w="297814" h="156845">
                  <a:moveTo>
                    <a:pt x="284137" y="20942"/>
                  </a:moveTo>
                  <a:lnTo>
                    <a:pt x="274574" y="24777"/>
                  </a:lnTo>
                  <a:lnTo>
                    <a:pt x="274574" y="38112"/>
                  </a:lnTo>
                  <a:lnTo>
                    <a:pt x="284137" y="34277"/>
                  </a:lnTo>
                  <a:lnTo>
                    <a:pt x="284137" y="20942"/>
                  </a:lnTo>
                  <a:close/>
                </a:path>
                <a:path w="297814" h="156845">
                  <a:moveTo>
                    <a:pt x="284137" y="3784"/>
                  </a:moveTo>
                  <a:lnTo>
                    <a:pt x="274574" y="5664"/>
                  </a:lnTo>
                  <a:lnTo>
                    <a:pt x="274574" y="19062"/>
                  </a:lnTo>
                  <a:lnTo>
                    <a:pt x="284137" y="17132"/>
                  </a:lnTo>
                  <a:lnTo>
                    <a:pt x="284137" y="3784"/>
                  </a:lnTo>
                  <a:close/>
                </a:path>
                <a:path w="297814" h="156845">
                  <a:moveTo>
                    <a:pt x="297472" y="104851"/>
                  </a:moveTo>
                  <a:lnTo>
                    <a:pt x="287909" y="108673"/>
                  </a:lnTo>
                  <a:lnTo>
                    <a:pt x="287909" y="122008"/>
                  </a:lnTo>
                  <a:lnTo>
                    <a:pt x="297472" y="118173"/>
                  </a:lnTo>
                  <a:lnTo>
                    <a:pt x="297472" y="104851"/>
                  </a:lnTo>
                  <a:close/>
                </a:path>
                <a:path w="297814" h="156845">
                  <a:moveTo>
                    <a:pt x="297472" y="87706"/>
                  </a:moveTo>
                  <a:lnTo>
                    <a:pt x="287909" y="91516"/>
                  </a:lnTo>
                  <a:lnTo>
                    <a:pt x="287909" y="104851"/>
                  </a:lnTo>
                  <a:lnTo>
                    <a:pt x="297472" y="101041"/>
                  </a:lnTo>
                  <a:lnTo>
                    <a:pt x="297472" y="87706"/>
                  </a:lnTo>
                  <a:close/>
                </a:path>
                <a:path w="297814" h="156845">
                  <a:moveTo>
                    <a:pt x="297472" y="70535"/>
                  </a:moveTo>
                  <a:lnTo>
                    <a:pt x="287909" y="72428"/>
                  </a:lnTo>
                  <a:lnTo>
                    <a:pt x="287909" y="85788"/>
                  </a:lnTo>
                  <a:lnTo>
                    <a:pt x="297472" y="83896"/>
                  </a:lnTo>
                  <a:lnTo>
                    <a:pt x="297472" y="70535"/>
                  </a:lnTo>
                  <a:close/>
                </a:path>
                <a:path w="297814" h="156845">
                  <a:moveTo>
                    <a:pt x="297472" y="53378"/>
                  </a:moveTo>
                  <a:lnTo>
                    <a:pt x="287909" y="55283"/>
                  </a:lnTo>
                  <a:lnTo>
                    <a:pt x="287909" y="68618"/>
                  </a:lnTo>
                  <a:lnTo>
                    <a:pt x="297472" y="66713"/>
                  </a:lnTo>
                  <a:lnTo>
                    <a:pt x="297472" y="53378"/>
                  </a:lnTo>
                  <a:close/>
                </a:path>
                <a:path w="297814" h="156845">
                  <a:moveTo>
                    <a:pt x="297472" y="36195"/>
                  </a:moveTo>
                  <a:lnTo>
                    <a:pt x="287909" y="38112"/>
                  </a:lnTo>
                  <a:lnTo>
                    <a:pt x="287909" y="51435"/>
                  </a:lnTo>
                  <a:lnTo>
                    <a:pt x="297472" y="49530"/>
                  </a:lnTo>
                  <a:lnTo>
                    <a:pt x="297472" y="36195"/>
                  </a:lnTo>
                  <a:close/>
                </a:path>
                <a:path w="297814" h="156845">
                  <a:moveTo>
                    <a:pt x="297472" y="17132"/>
                  </a:moveTo>
                  <a:lnTo>
                    <a:pt x="287909" y="20942"/>
                  </a:lnTo>
                  <a:lnTo>
                    <a:pt x="287909" y="34277"/>
                  </a:lnTo>
                  <a:lnTo>
                    <a:pt x="297472" y="30505"/>
                  </a:lnTo>
                  <a:lnTo>
                    <a:pt x="297472" y="17132"/>
                  </a:lnTo>
                  <a:close/>
                </a:path>
                <a:path w="297814" h="156845">
                  <a:moveTo>
                    <a:pt x="297472" y="0"/>
                  </a:moveTo>
                  <a:lnTo>
                    <a:pt x="287909" y="1854"/>
                  </a:lnTo>
                  <a:lnTo>
                    <a:pt x="287909" y="15252"/>
                  </a:lnTo>
                  <a:lnTo>
                    <a:pt x="297472" y="13335"/>
                  </a:lnTo>
                  <a:lnTo>
                    <a:pt x="297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655540" y="4803660"/>
              <a:ext cx="324485" cy="2508250"/>
            </a:xfrm>
            <a:custGeom>
              <a:avLst/>
              <a:gdLst/>
              <a:ahLst/>
              <a:cxnLst/>
              <a:rect l="l" t="t" r="r" b="b"/>
              <a:pathLst>
                <a:path w="324485" h="2508250">
                  <a:moveTo>
                    <a:pt x="11417" y="2490482"/>
                  </a:moveTo>
                  <a:lnTo>
                    <a:pt x="0" y="2492413"/>
                  </a:lnTo>
                  <a:lnTo>
                    <a:pt x="0" y="2507653"/>
                  </a:lnTo>
                  <a:lnTo>
                    <a:pt x="11417" y="2503843"/>
                  </a:lnTo>
                  <a:lnTo>
                    <a:pt x="11417" y="2490482"/>
                  </a:lnTo>
                  <a:close/>
                </a:path>
                <a:path w="324485" h="2508250">
                  <a:moveTo>
                    <a:pt x="11417" y="2471432"/>
                  </a:moveTo>
                  <a:lnTo>
                    <a:pt x="0" y="2475230"/>
                  </a:lnTo>
                  <a:lnTo>
                    <a:pt x="0" y="2488603"/>
                  </a:lnTo>
                  <a:lnTo>
                    <a:pt x="11417" y="2484767"/>
                  </a:lnTo>
                  <a:lnTo>
                    <a:pt x="11417" y="2471432"/>
                  </a:lnTo>
                  <a:close/>
                </a:path>
                <a:path w="324485" h="2508250">
                  <a:moveTo>
                    <a:pt x="11417" y="2454262"/>
                  </a:moveTo>
                  <a:lnTo>
                    <a:pt x="0" y="2456167"/>
                  </a:lnTo>
                  <a:lnTo>
                    <a:pt x="0" y="2471432"/>
                  </a:lnTo>
                  <a:lnTo>
                    <a:pt x="11417" y="2467584"/>
                  </a:lnTo>
                  <a:lnTo>
                    <a:pt x="11417" y="2454262"/>
                  </a:lnTo>
                  <a:close/>
                </a:path>
                <a:path w="324485" h="2508250">
                  <a:moveTo>
                    <a:pt x="11417" y="2435199"/>
                  </a:moveTo>
                  <a:lnTo>
                    <a:pt x="0" y="2438997"/>
                  </a:lnTo>
                  <a:lnTo>
                    <a:pt x="0" y="2452332"/>
                  </a:lnTo>
                  <a:lnTo>
                    <a:pt x="11417" y="2448522"/>
                  </a:lnTo>
                  <a:lnTo>
                    <a:pt x="11417" y="2435199"/>
                  </a:lnTo>
                  <a:close/>
                </a:path>
                <a:path w="324485" h="2508250">
                  <a:moveTo>
                    <a:pt x="11417" y="2416149"/>
                  </a:moveTo>
                  <a:lnTo>
                    <a:pt x="0" y="2419921"/>
                  </a:lnTo>
                  <a:lnTo>
                    <a:pt x="0" y="2433282"/>
                  </a:lnTo>
                  <a:lnTo>
                    <a:pt x="11417" y="2429472"/>
                  </a:lnTo>
                  <a:lnTo>
                    <a:pt x="11417" y="2416149"/>
                  </a:lnTo>
                  <a:close/>
                </a:path>
                <a:path w="324485" h="2508250">
                  <a:moveTo>
                    <a:pt x="11417" y="2398966"/>
                  </a:moveTo>
                  <a:lnTo>
                    <a:pt x="0" y="2400884"/>
                  </a:lnTo>
                  <a:lnTo>
                    <a:pt x="0" y="2416149"/>
                  </a:lnTo>
                  <a:lnTo>
                    <a:pt x="11417" y="2412301"/>
                  </a:lnTo>
                  <a:lnTo>
                    <a:pt x="11417" y="2398966"/>
                  </a:lnTo>
                  <a:close/>
                </a:path>
                <a:path w="324485" h="2508250">
                  <a:moveTo>
                    <a:pt x="11417" y="2379891"/>
                  </a:moveTo>
                  <a:lnTo>
                    <a:pt x="0" y="2383688"/>
                  </a:lnTo>
                  <a:lnTo>
                    <a:pt x="0" y="2397061"/>
                  </a:lnTo>
                  <a:lnTo>
                    <a:pt x="11417" y="2393251"/>
                  </a:lnTo>
                  <a:lnTo>
                    <a:pt x="11417" y="2379891"/>
                  </a:lnTo>
                  <a:close/>
                </a:path>
                <a:path w="324485" h="2508250">
                  <a:moveTo>
                    <a:pt x="26695" y="2484767"/>
                  </a:moveTo>
                  <a:lnTo>
                    <a:pt x="15252" y="2488603"/>
                  </a:lnTo>
                  <a:lnTo>
                    <a:pt x="15252" y="2501950"/>
                  </a:lnTo>
                  <a:lnTo>
                    <a:pt x="26695" y="2500045"/>
                  </a:lnTo>
                  <a:lnTo>
                    <a:pt x="26695" y="2484767"/>
                  </a:lnTo>
                  <a:close/>
                </a:path>
                <a:path w="324485" h="2508250">
                  <a:moveTo>
                    <a:pt x="26695" y="2467584"/>
                  </a:moveTo>
                  <a:lnTo>
                    <a:pt x="15252" y="2471432"/>
                  </a:lnTo>
                  <a:lnTo>
                    <a:pt x="15252" y="2484767"/>
                  </a:lnTo>
                  <a:lnTo>
                    <a:pt x="26695" y="2480957"/>
                  </a:lnTo>
                  <a:lnTo>
                    <a:pt x="26695" y="2467584"/>
                  </a:lnTo>
                  <a:close/>
                </a:path>
                <a:path w="324485" h="2508250">
                  <a:moveTo>
                    <a:pt x="26695" y="2448522"/>
                  </a:moveTo>
                  <a:lnTo>
                    <a:pt x="15252" y="2452332"/>
                  </a:lnTo>
                  <a:lnTo>
                    <a:pt x="15252" y="2465679"/>
                  </a:lnTo>
                  <a:lnTo>
                    <a:pt x="26695" y="2463812"/>
                  </a:lnTo>
                  <a:lnTo>
                    <a:pt x="26695" y="2448522"/>
                  </a:lnTo>
                  <a:close/>
                </a:path>
                <a:path w="324485" h="2508250">
                  <a:moveTo>
                    <a:pt x="26695" y="2431402"/>
                  </a:moveTo>
                  <a:lnTo>
                    <a:pt x="15252" y="2433282"/>
                  </a:lnTo>
                  <a:lnTo>
                    <a:pt x="15252" y="2448522"/>
                  </a:lnTo>
                  <a:lnTo>
                    <a:pt x="26695" y="2444737"/>
                  </a:lnTo>
                  <a:lnTo>
                    <a:pt x="26695" y="2431402"/>
                  </a:lnTo>
                  <a:close/>
                </a:path>
                <a:path w="324485" h="2508250">
                  <a:moveTo>
                    <a:pt x="26695" y="2412301"/>
                  </a:moveTo>
                  <a:lnTo>
                    <a:pt x="15252" y="2416149"/>
                  </a:lnTo>
                  <a:lnTo>
                    <a:pt x="15252" y="2429472"/>
                  </a:lnTo>
                  <a:lnTo>
                    <a:pt x="26695" y="2427554"/>
                  </a:lnTo>
                  <a:lnTo>
                    <a:pt x="26695" y="2412301"/>
                  </a:lnTo>
                  <a:close/>
                </a:path>
                <a:path w="324485" h="2508250">
                  <a:moveTo>
                    <a:pt x="26695" y="2395131"/>
                  </a:moveTo>
                  <a:lnTo>
                    <a:pt x="15252" y="2397061"/>
                  </a:lnTo>
                  <a:lnTo>
                    <a:pt x="15252" y="2412301"/>
                  </a:lnTo>
                  <a:lnTo>
                    <a:pt x="26695" y="2408504"/>
                  </a:lnTo>
                  <a:lnTo>
                    <a:pt x="26695" y="2395131"/>
                  </a:lnTo>
                  <a:close/>
                </a:path>
                <a:path w="324485" h="2508250">
                  <a:moveTo>
                    <a:pt x="26695" y="2376081"/>
                  </a:moveTo>
                  <a:lnTo>
                    <a:pt x="15252" y="2377973"/>
                  </a:lnTo>
                  <a:lnTo>
                    <a:pt x="15252" y="2393251"/>
                  </a:lnTo>
                  <a:lnTo>
                    <a:pt x="26695" y="2389441"/>
                  </a:lnTo>
                  <a:lnTo>
                    <a:pt x="26695" y="2376081"/>
                  </a:lnTo>
                  <a:close/>
                </a:path>
                <a:path w="324485" h="2508250">
                  <a:moveTo>
                    <a:pt x="41935" y="2480957"/>
                  </a:moveTo>
                  <a:lnTo>
                    <a:pt x="30530" y="2484767"/>
                  </a:lnTo>
                  <a:lnTo>
                    <a:pt x="30530" y="2498128"/>
                  </a:lnTo>
                  <a:lnTo>
                    <a:pt x="41935" y="2496197"/>
                  </a:lnTo>
                  <a:lnTo>
                    <a:pt x="41935" y="2480957"/>
                  </a:lnTo>
                  <a:close/>
                </a:path>
                <a:path w="324485" h="2508250">
                  <a:moveTo>
                    <a:pt x="41935" y="2463812"/>
                  </a:moveTo>
                  <a:lnTo>
                    <a:pt x="30530" y="2465679"/>
                  </a:lnTo>
                  <a:lnTo>
                    <a:pt x="30530" y="2480957"/>
                  </a:lnTo>
                  <a:lnTo>
                    <a:pt x="41935" y="2477135"/>
                  </a:lnTo>
                  <a:lnTo>
                    <a:pt x="41935" y="2463812"/>
                  </a:lnTo>
                  <a:close/>
                </a:path>
                <a:path w="324485" h="2508250">
                  <a:moveTo>
                    <a:pt x="41935" y="2444737"/>
                  </a:moveTo>
                  <a:lnTo>
                    <a:pt x="30530" y="2448522"/>
                  </a:lnTo>
                  <a:lnTo>
                    <a:pt x="30530" y="2461895"/>
                  </a:lnTo>
                  <a:lnTo>
                    <a:pt x="41935" y="2458085"/>
                  </a:lnTo>
                  <a:lnTo>
                    <a:pt x="41935" y="2444737"/>
                  </a:lnTo>
                  <a:close/>
                </a:path>
                <a:path w="324485" h="2508250">
                  <a:moveTo>
                    <a:pt x="41935" y="2427554"/>
                  </a:moveTo>
                  <a:lnTo>
                    <a:pt x="30530" y="2429472"/>
                  </a:lnTo>
                  <a:lnTo>
                    <a:pt x="30530" y="2442832"/>
                  </a:lnTo>
                  <a:lnTo>
                    <a:pt x="41935" y="2440927"/>
                  </a:lnTo>
                  <a:lnTo>
                    <a:pt x="41935" y="2427554"/>
                  </a:lnTo>
                  <a:close/>
                </a:path>
                <a:path w="324485" h="2508250">
                  <a:moveTo>
                    <a:pt x="41935" y="2408504"/>
                  </a:moveTo>
                  <a:lnTo>
                    <a:pt x="30530" y="2412301"/>
                  </a:lnTo>
                  <a:lnTo>
                    <a:pt x="30530" y="2425649"/>
                  </a:lnTo>
                  <a:lnTo>
                    <a:pt x="41935" y="2421839"/>
                  </a:lnTo>
                  <a:lnTo>
                    <a:pt x="41935" y="2408504"/>
                  </a:lnTo>
                  <a:close/>
                </a:path>
                <a:path w="324485" h="2508250">
                  <a:moveTo>
                    <a:pt x="41935" y="2389441"/>
                  </a:moveTo>
                  <a:lnTo>
                    <a:pt x="30530" y="2393251"/>
                  </a:lnTo>
                  <a:lnTo>
                    <a:pt x="30530" y="2406586"/>
                  </a:lnTo>
                  <a:lnTo>
                    <a:pt x="41935" y="2404694"/>
                  </a:lnTo>
                  <a:lnTo>
                    <a:pt x="41935" y="2389441"/>
                  </a:lnTo>
                  <a:close/>
                </a:path>
                <a:path w="324485" h="2508250">
                  <a:moveTo>
                    <a:pt x="41935" y="2372258"/>
                  </a:moveTo>
                  <a:lnTo>
                    <a:pt x="30530" y="2374163"/>
                  </a:lnTo>
                  <a:lnTo>
                    <a:pt x="30530" y="2389441"/>
                  </a:lnTo>
                  <a:lnTo>
                    <a:pt x="41935" y="2385606"/>
                  </a:lnTo>
                  <a:lnTo>
                    <a:pt x="41935" y="2372258"/>
                  </a:lnTo>
                  <a:close/>
                </a:path>
                <a:path w="324485" h="2508250">
                  <a:moveTo>
                    <a:pt x="57238" y="2477135"/>
                  </a:moveTo>
                  <a:lnTo>
                    <a:pt x="45770" y="2480957"/>
                  </a:lnTo>
                  <a:lnTo>
                    <a:pt x="45770" y="2494292"/>
                  </a:lnTo>
                  <a:lnTo>
                    <a:pt x="57238" y="2490482"/>
                  </a:lnTo>
                  <a:lnTo>
                    <a:pt x="57238" y="2477135"/>
                  </a:lnTo>
                  <a:close/>
                </a:path>
                <a:path w="324485" h="2508250">
                  <a:moveTo>
                    <a:pt x="57238" y="2458085"/>
                  </a:moveTo>
                  <a:lnTo>
                    <a:pt x="45770" y="2461895"/>
                  </a:lnTo>
                  <a:lnTo>
                    <a:pt x="45770" y="2475230"/>
                  </a:lnTo>
                  <a:lnTo>
                    <a:pt x="57238" y="2473350"/>
                  </a:lnTo>
                  <a:lnTo>
                    <a:pt x="57238" y="2458085"/>
                  </a:lnTo>
                  <a:close/>
                </a:path>
                <a:path w="324485" h="2508250">
                  <a:moveTo>
                    <a:pt x="57238" y="2440927"/>
                  </a:moveTo>
                  <a:lnTo>
                    <a:pt x="45770" y="2442832"/>
                  </a:lnTo>
                  <a:lnTo>
                    <a:pt x="45770" y="2458085"/>
                  </a:lnTo>
                  <a:lnTo>
                    <a:pt x="57238" y="2454262"/>
                  </a:lnTo>
                  <a:lnTo>
                    <a:pt x="57238" y="2440927"/>
                  </a:lnTo>
                  <a:close/>
                </a:path>
                <a:path w="324485" h="2508250">
                  <a:moveTo>
                    <a:pt x="57238" y="2423718"/>
                  </a:moveTo>
                  <a:lnTo>
                    <a:pt x="45770" y="2425649"/>
                  </a:lnTo>
                  <a:lnTo>
                    <a:pt x="45770" y="2440927"/>
                  </a:lnTo>
                  <a:lnTo>
                    <a:pt x="57238" y="2437092"/>
                  </a:lnTo>
                  <a:lnTo>
                    <a:pt x="57238" y="2423718"/>
                  </a:lnTo>
                  <a:close/>
                </a:path>
                <a:path w="324485" h="2508250">
                  <a:moveTo>
                    <a:pt x="57238" y="2404694"/>
                  </a:moveTo>
                  <a:lnTo>
                    <a:pt x="45770" y="2408504"/>
                  </a:lnTo>
                  <a:lnTo>
                    <a:pt x="45770" y="2421839"/>
                  </a:lnTo>
                  <a:lnTo>
                    <a:pt x="57238" y="2418054"/>
                  </a:lnTo>
                  <a:lnTo>
                    <a:pt x="57238" y="2404694"/>
                  </a:lnTo>
                  <a:close/>
                </a:path>
                <a:path w="324485" h="2508250">
                  <a:moveTo>
                    <a:pt x="57238" y="2387536"/>
                  </a:moveTo>
                  <a:lnTo>
                    <a:pt x="45770" y="2389441"/>
                  </a:lnTo>
                  <a:lnTo>
                    <a:pt x="45770" y="2402814"/>
                  </a:lnTo>
                  <a:lnTo>
                    <a:pt x="57238" y="2400884"/>
                  </a:lnTo>
                  <a:lnTo>
                    <a:pt x="57238" y="2387536"/>
                  </a:lnTo>
                  <a:close/>
                </a:path>
                <a:path w="324485" h="2508250">
                  <a:moveTo>
                    <a:pt x="57238" y="2368448"/>
                  </a:moveTo>
                  <a:lnTo>
                    <a:pt x="45770" y="2372258"/>
                  </a:lnTo>
                  <a:lnTo>
                    <a:pt x="45770" y="2385606"/>
                  </a:lnTo>
                  <a:lnTo>
                    <a:pt x="57238" y="2381808"/>
                  </a:lnTo>
                  <a:lnTo>
                    <a:pt x="57238" y="2368448"/>
                  </a:lnTo>
                  <a:close/>
                </a:path>
                <a:path w="324485" h="2508250">
                  <a:moveTo>
                    <a:pt x="70548" y="2473350"/>
                  </a:moveTo>
                  <a:lnTo>
                    <a:pt x="60985" y="2477135"/>
                  </a:lnTo>
                  <a:lnTo>
                    <a:pt x="60985" y="2490482"/>
                  </a:lnTo>
                  <a:lnTo>
                    <a:pt x="70548" y="2486672"/>
                  </a:lnTo>
                  <a:lnTo>
                    <a:pt x="70548" y="2473350"/>
                  </a:lnTo>
                  <a:close/>
                </a:path>
                <a:path w="324485" h="2508250">
                  <a:moveTo>
                    <a:pt x="70548" y="2456167"/>
                  </a:moveTo>
                  <a:lnTo>
                    <a:pt x="60985" y="2458085"/>
                  </a:lnTo>
                  <a:lnTo>
                    <a:pt x="60985" y="2471432"/>
                  </a:lnTo>
                  <a:lnTo>
                    <a:pt x="70548" y="2469502"/>
                  </a:lnTo>
                  <a:lnTo>
                    <a:pt x="70548" y="2456167"/>
                  </a:lnTo>
                  <a:close/>
                </a:path>
                <a:path w="324485" h="2508250">
                  <a:moveTo>
                    <a:pt x="70548" y="2437092"/>
                  </a:moveTo>
                  <a:lnTo>
                    <a:pt x="60985" y="2440927"/>
                  </a:lnTo>
                  <a:lnTo>
                    <a:pt x="60985" y="2454262"/>
                  </a:lnTo>
                  <a:lnTo>
                    <a:pt x="70548" y="2450452"/>
                  </a:lnTo>
                  <a:lnTo>
                    <a:pt x="70548" y="2437092"/>
                  </a:lnTo>
                  <a:close/>
                </a:path>
                <a:path w="324485" h="2508250">
                  <a:moveTo>
                    <a:pt x="70548" y="2418054"/>
                  </a:moveTo>
                  <a:lnTo>
                    <a:pt x="60985" y="2421839"/>
                  </a:lnTo>
                  <a:lnTo>
                    <a:pt x="60985" y="2435199"/>
                  </a:lnTo>
                  <a:lnTo>
                    <a:pt x="70548" y="2433282"/>
                  </a:lnTo>
                  <a:lnTo>
                    <a:pt x="70548" y="2418054"/>
                  </a:lnTo>
                  <a:close/>
                </a:path>
                <a:path w="324485" h="2508250">
                  <a:moveTo>
                    <a:pt x="70548" y="2400884"/>
                  </a:moveTo>
                  <a:lnTo>
                    <a:pt x="60985" y="2402814"/>
                  </a:lnTo>
                  <a:lnTo>
                    <a:pt x="60985" y="2418054"/>
                  </a:lnTo>
                  <a:lnTo>
                    <a:pt x="70548" y="2414219"/>
                  </a:lnTo>
                  <a:lnTo>
                    <a:pt x="70548" y="2400884"/>
                  </a:lnTo>
                  <a:close/>
                </a:path>
                <a:path w="324485" h="2508250">
                  <a:moveTo>
                    <a:pt x="70548" y="2381808"/>
                  </a:moveTo>
                  <a:lnTo>
                    <a:pt x="60985" y="2385606"/>
                  </a:lnTo>
                  <a:lnTo>
                    <a:pt x="60985" y="2398966"/>
                  </a:lnTo>
                  <a:lnTo>
                    <a:pt x="70548" y="2397061"/>
                  </a:lnTo>
                  <a:lnTo>
                    <a:pt x="70548" y="2381808"/>
                  </a:lnTo>
                  <a:close/>
                </a:path>
                <a:path w="324485" h="2508250">
                  <a:moveTo>
                    <a:pt x="70548" y="2364625"/>
                  </a:moveTo>
                  <a:lnTo>
                    <a:pt x="60985" y="2366556"/>
                  </a:lnTo>
                  <a:lnTo>
                    <a:pt x="60985" y="2381808"/>
                  </a:lnTo>
                  <a:lnTo>
                    <a:pt x="70548" y="2377973"/>
                  </a:lnTo>
                  <a:lnTo>
                    <a:pt x="70548" y="2364625"/>
                  </a:lnTo>
                  <a:close/>
                </a:path>
                <a:path w="324485" h="2508250">
                  <a:moveTo>
                    <a:pt x="85826" y="2469502"/>
                  </a:moveTo>
                  <a:lnTo>
                    <a:pt x="74383" y="2471432"/>
                  </a:lnTo>
                  <a:lnTo>
                    <a:pt x="74383" y="2486672"/>
                  </a:lnTo>
                  <a:lnTo>
                    <a:pt x="85826" y="2482875"/>
                  </a:lnTo>
                  <a:lnTo>
                    <a:pt x="85826" y="2469502"/>
                  </a:lnTo>
                  <a:close/>
                </a:path>
                <a:path w="324485" h="2508250">
                  <a:moveTo>
                    <a:pt x="85826" y="2450452"/>
                  </a:moveTo>
                  <a:lnTo>
                    <a:pt x="74383" y="2454262"/>
                  </a:lnTo>
                  <a:lnTo>
                    <a:pt x="74383" y="2467584"/>
                  </a:lnTo>
                  <a:lnTo>
                    <a:pt x="85826" y="2465679"/>
                  </a:lnTo>
                  <a:lnTo>
                    <a:pt x="85826" y="2450452"/>
                  </a:lnTo>
                  <a:close/>
                </a:path>
                <a:path w="324485" h="2508250">
                  <a:moveTo>
                    <a:pt x="85826" y="2433282"/>
                  </a:moveTo>
                  <a:lnTo>
                    <a:pt x="74383" y="2435199"/>
                  </a:lnTo>
                  <a:lnTo>
                    <a:pt x="74383" y="2450452"/>
                  </a:lnTo>
                  <a:lnTo>
                    <a:pt x="85826" y="2446642"/>
                  </a:lnTo>
                  <a:lnTo>
                    <a:pt x="85826" y="2433282"/>
                  </a:lnTo>
                  <a:close/>
                </a:path>
                <a:path w="324485" h="2508250">
                  <a:moveTo>
                    <a:pt x="85826" y="2416149"/>
                  </a:moveTo>
                  <a:lnTo>
                    <a:pt x="74383" y="2418054"/>
                  </a:lnTo>
                  <a:lnTo>
                    <a:pt x="74383" y="2431402"/>
                  </a:lnTo>
                  <a:lnTo>
                    <a:pt x="85826" y="2429472"/>
                  </a:lnTo>
                  <a:lnTo>
                    <a:pt x="85826" y="2416149"/>
                  </a:lnTo>
                  <a:close/>
                </a:path>
                <a:path w="324485" h="2508250">
                  <a:moveTo>
                    <a:pt x="85826" y="2397061"/>
                  </a:moveTo>
                  <a:lnTo>
                    <a:pt x="74383" y="2400884"/>
                  </a:lnTo>
                  <a:lnTo>
                    <a:pt x="74383" y="2414219"/>
                  </a:lnTo>
                  <a:lnTo>
                    <a:pt x="85826" y="2410396"/>
                  </a:lnTo>
                  <a:lnTo>
                    <a:pt x="85826" y="2397061"/>
                  </a:lnTo>
                  <a:close/>
                </a:path>
                <a:path w="324485" h="2508250">
                  <a:moveTo>
                    <a:pt x="85826" y="2377973"/>
                  </a:moveTo>
                  <a:lnTo>
                    <a:pt x="74383" y="2381808"/>
                  </a:lnTo>
                  <a:lnTo>
                    <a:pt x="74383" y="2395131"/>
                  </a:lnTo>
                  <a:lnTo>
                    <a:pt x="85826" y="2393251"/>
                  </a:lnTo>
                  <a:lnTo>
                    <a:pt x="85826" y="2377973"/>
                  </a:lnTo>
                  <a:close/>
                </a:path>
                <a:path w="324485" h="2508250">
                  <a:moveTo>
                    <a:pt x="85826" y="2360828"/>
                  </a:moveTo>
                  <a:lnTo>
                    <a:pt x="74383" y="2362746"/>
                  </a:lnTo>
                  <a:lnTo>
                    <a:pt x="74383" y="2377973"/>
                  </a:lnTo>
                  <a:lnTo>
                    <a:pt x="85826" y="2374163"/>
                  </a:lnTo>
                  <a:lnTo>
                    <a:pt x="85826" y="2360828"/>
                  </a:lnTo>
                  <a:close/>
                </a:path>
                <a:path w="324485" h="2508250">
                  <a:moveTo>
                    <a:pt x="101066" y="2465679"/>
                  </a:moveTo>
                  <a:lnTo>
                    <a:pt x="89585" y="2469502"/>
                  </a:lnTo>
                  <a:lnTo>
                    <a:pt x="89585" y="2482875"/>
                  </a:lnTo>
                  <a:lnTo>
                    <a:pt x="101066" y="2479040"/>
                  </a:lnTo>
                  <a:lnTo>
                    <a:pt x="101066" y="2465679"/>
                  </a:lnTo>
                  <a:close/>
                </a:path>
                <a:path w="324485" h="2508250">
                  <a:moveTo>
                    <a:pt x="101066" y="2446642"/>
                  </a:moveTo>
                  <a:lnTo>
                    <a:pt x="89585" y="2450452"/>
                  </a:lnTo>
                  <a:lnTo>
                    <a:pt x="89585" y="2463812"/>
                  </a:lnTo>
                  <a:lnTo>
                    <a:pt x="101066" y="2460015"/>
                  </a:lnTo>
                  <a:lnTo>
                    <a:pt x="101066" y="2446642"/>
                  </a:lnTo>
                  <a:close/>
                </a:path>
                <a:path w="324485" h="2508250">
                  <a:moveTo>
                    <a:pt x="101066" y="2429472"/>
                  </a:moveTo>
                  <a:lnTo>
                    <a:pt x="89585" y="2431402"/>
                  </a:lnTo>
                  <a:lnTo>
                    <a:pt x="89585" y="2444737"/>
                  </a:lnTo>
                  <a:lnTo>
                    <a:pt x="101066" y="2442832"/>
                  </a:lnTo>
                  <a:lnTo>
                    <a:pt x="101066" y="2429472"/>
                  </a:lnTo>
                  <a:close/>
                </a:path>
                <a:path w="324485" h="2508250">
                  <a:moveTo>
                    <a:pt x="101066" y="2410396"/>
                  </a:moveTo>
                  <a:lnTo>
                    <a:pt x="89585" y="2414219"/>
                  </a:lnTo>
                  <a:lnTo>
                    <a:pt x="89585" y="2427554"/>
                  </a:lnTo>
                  <a:lnTo>
                    <a:pt x="101066" y="2425649"/>
                  </a:lnTo>
                  <a:lnTo>
                    <a:pt x="101066" y="2410396"/>
                  </a:lnTo>
                  <a:close/>
                </a:path>
                <a:path w="324485" h="2508250">
                  <a:moveTo>
                    <a:pt x="101066" y="2393251"/>
                  </a:moveTo>
                  <a:lnTo>
                    <a:pt x="89585" y="2395131"/>
                  </a:lnTo>
                  <a:lnTo>
                    <a:pt x="89585" y="2410396"/>
                  </a:lnTo>
                  <a:lnTo>
                    <a:pt x="101066" y="2406586"/>
                  </a:lnTo>
                  <a:lnTo>
                    <a:pt x="101066" y="2393251"/>
                  </a:lnTo>
                  <a:close/>
                </a:path>
                <a:path w="324485" h="2508250">
                  <a:moveTo>
                    <a:pt x="101066" y="2374163"/>
                  </a:moveTo>
                  <a:lnTo>
                    <a:pt x="89585" y="2377973"/>
                  </a:lnTo>
                  <a:lnTo>
                    <a:pt x="89585" y="2391333"/>
                  </a:lnTo>
                  <a:lnTo>
                    <a:pt x="101066" y="2387536"/>
                  </a:lnTo>
                  <a:lnTo>
                    <a:pt x="101066" y="2374163"/>
                  </a:lnTo>
                  <a:close/>
                </a:path>
                <a:path w="324485" h="2508250">
                  <a:moveTo>
                    <a:pt x="101066" y="2356980"/>
                  </a:moveTo>
                  <a:lnTo>
                    <a:pt x="89585" y="2360828"/>
                  </a:lnTo>
                  <a:lnTo>
                    <a:pt x="89585" y="2374163"/>
                  </a:lnTo>
                  <a:lnTo>
                    <a:pt x="101066" y="2370353"/>
                  </a:lnTo>
                  <a:lnTo>
                    <a:pt x="101066" y="2356980"/>
                  </a:lnTo>
                  <a:close/>
                </a:path>
                <a:path w="324485" h="2508250">
                  <a:moveTo>
                    <a:pt x="116357" y="2461895"/>
                  </a:moveTo>
                  <a:lnTo>
                    <a:pt x="102920" y="2463812"/>
                  </a:lnTo>
                  <a:lnTo>
                    <a:pt x="102920" y="2477135"/>
                  </a:lnTo>
                  <a:lnTo>
                    <a:pt x="116357" y="2475230"/>
                  </a:lnTo>
                  <a:lnTo>
                    <a:pt x="116357" y="2461895"/>
                  </a:lnTo>
                  <a:close/>
                </a:path>
                <a:path w="324485" h="2508250">
                  <a:moveTo>
                    <a:pt x="116357" y="2442832"/>
                  </a:moveTo>
                  <a:lnTo>
                    <a:pt x="102920" y="2446642"/>
                  </a:lnTo>
                  <a:lnTo>
                    <a:pt x="102920" y="2460015"/>
                  </a:lnTo>
                  <a:lnTo>
                    <a:pt x="116357" y="2456167"/>
                  </a:lnTo>
                  <a:lnTo>
                    <a:pt x="116357" y="2442832"/>
                  </a:lnTo>
                  <a:close/>
                </a:path>
                <a:path w="324485" h="2508250">
                  <a:moveTo>
                    <a:pt x="116357" y="2425649"/>
                  </a:moveTo>
                  <a:lnTo>
                    <a:pt x="102920" y="2429472"/>
                  </a:lnTo>
                  <a:lnTo>
                    <a:pt x="102920" y="2442832"/>
                  </a:lnTo>
                  <a:lnTo>
                    <a:pt x="116357" y="2438997"/>
                  </a:lnTo>
                  <a:lnTo>
                    <a:pt x="116357" y="2425649"/>
                  </a:lnTo>
                  <a:close/>
                </a:path>
                <a:path w="324485" h="2508250">
                  <a:moveTo>
                    <a:pt x="116357" y="2406586"/>
                  </a:moveTo>
                  <a:lnTo>
                    <a:pt x="102920" y="2410396"/>
                  </a:lnTo>
                  <a:lnTo>
                    <a:pt x="102920" y="2423718"/>
                  </a:lnTo>
                  <a:lnTo>
                    <a:pt x="116357" y="2419921"/>
                  </a:lnTo>
                  <a:lnTo>
                    <a:pt x="116357" y="2406586"/>
                  </a:lnTo>
                  <a:close/>
                </a:path>
                <a:path w="324485" h="2508250">
                  <a:moveTo>
                    <a:pt x="116357" y="2389441"/>
                  </a:moveTo>
                  <a:lnTo>
                    <a:pt x="102920" y="2391333"/>
                  </a:lnTo>
                  <a:lnTo>
                    <a:pt x="102920" y="2404694"/>
                  </a:lnTo>
                  <a:lnTo>
                    <a:pt x="116357" y="2402814"/>
                  </a:lnTo>
                  <a:lnTo>
                    <a:pt x="116357" y="2389441"/>
                  </a:lnTo>
                  <a:close/>
                </a:path>
                <a:path w="324485" h="2508250">
                  <a:moveTo>
                    <a:pt x="116357" y="2372258"/>
                  </a:moveTo>
                  <a:lnTo>
                    <a:pt x="102920" y="2374163"/>
                  </a:lnTo>
                  <a:lnTo>
                    <a:pt x="102920" y="2387536"/>
                  </a:lnTo>
                  <a:lnTo>
                    <a:pt x="116357" y="2385606"/>
                  </a:lnTo>
                  <a:lnTo>
                    <a:pt x="116357" y="2372258"/>
                  </a:lnTo>
                  <a:close/>
                </a:path>
                <a:path w="324485" h="2508250">
                  <a:moveTo>
                    <a:pt x="116357" y="2353170"/>
                  </a:moveTo>
                  <a:lnTo>
                    <a:pt x="102920" y="2356980"/>
                  </a:lnTo>
                  <a:lnTo>
                    <a:pt x="102920" y="2370353"/>
                  </a:lnTo>
                  <a:lnTo>
                    <a:pt x="116357" y="2366556"/>
                  </a:lnTo>
                  <a:lnTo>
                    <a:pt x="116357" y="2353170"/>
                  </a:lnTo>
                  <a:close/>
                </a:path>
                <a:path w="324485" h="2508250">
                  <a:moveTo>
                    <a:pt x="129692" y="2456167"/>
                  </a:moveTo>
                  <a:lnTo>
                    <a:pt x="118198" y="2460015"/>
                  </a:lnTo>
                  <a:lnTo>
                    <a:pt x="118198" y="2473350"/>
                  </a:lnTo>
                  <a:lnTo>
                    <a:pt x="129692" y="2471432"/>
                  </a:lnTo>
                  <a:lnTo>
                    <a:pt x="129692" y="2456167"/>
                  </a:lnTo>
                  <a:close/>
                </a:path>
                <a:path w="324485" h="2508250">
                  <a:moveTo>
                    <a:pt x="129692" y="2438997"/>
                  </a:moveTo>
                  <a:lnTo>
                    <a:pt x="118198" y="2442832"/>
                  </a:lnTo>
                  <a:lnTo>
                    <a:pt x="118198" y="2456167"/>
                  </a:lnTo>
                  <a:lnTo>
                    <a:pt x="129692" y="2452332"/>
                  </a:lnTo>
                  <a:lnTo>
                    <a:pt x="129692" y="2438997"/>
                  </a:lnTo>
                  <a:close/>
                </a:path>
                <a:path w="324485" h="2508250">
                  <a:moveTo>
                    <a:pt x="129692" y="2421839"/>
                  </a:moveTo>
                  <a:lnTo>
                    <a:pt x="118198" y="2423718"/>
                  </a:lnTo>
                  <a:lnTo>
                    <a:pt x="118198" y="2438997"/>
                  </a:lnTo>
                  <a:lnTo>
                    <a:pt x="129692" y="2435199"/>
                  </a:lnTo>
                  <a:lnTo>
                    <a:pt x="129692" y="2421839"/>
                  </a:lnTo>
                  <a:close/>
                </a:path>
                <a:path w="324485" h="2508250">
                  <a:moveTo>
                    <a:pt x="129692" y="2402814"/>
                  </a:moveTo>
                  <a:lnTo>
                    <a:pt x="118198" y="2406586"/>
                  </a:lnTo>
                  <a:lnTo>
                    <a:pt x="118198" y="2419921"/>
                  </a:lnTo>
                  <a:lnTo>
                    <a:pt x="129692" y="2416149"/>
                  </a:lnTo>
                  <a:lnTo>
                    <a:pt x="129692" y="2402814"/>
                  </a:lnTo>
                  <a:close/>
                </a:path>
                <a:path w="324485" h="2508250">
                  <a:moveTo>
                    <a:pt x="129692" y="2385606"/>
                  </a:moveTo>
                  <a:lnTo>
                    <a:pt x="118198" y="2387536"/>
                  </a:lnTo>
                  <a:lnTo>
                    <a:pt x="118198" y="2400884"/>
                  </a:lnTo>
                  <a:lnTo>
                    <a:pt x="129692" y="2398966"/>
                  </a:lnTo>
                  <a:lnTo>
                    <a:pt x="129692" y="2385606"/>
                  </a:lnTo>
                  <a:close/>
                </a:path>
                <a:path w="324485" h="2508250">
                  <a:moveTo>
                    <a:pt x="129692" y="2366556"/>
                  </a:moveTo>
                  <a:lnTo>
                    <a:pt x="118198" y="2370353"/>
                  </a:lnTo>
                  <a:lnTo>
                    <a:pt x="118198" y="2383688"/>
                  </a:lnTo>
                  <a:lnTo>
                    <a:pt x="129692" y="2381808"/>
                  </a:lnTo>
                  <a:lnTo>
                    <a:pt x="129692" y="2366556"/>
                  </a:lnTo>
                  <a:close/>
                </a:path>
                <a:path w="324485" h="2508250">
                  <a:moveTo>
                    <a:pt x="129692" y="2349385"/>
                  </a:moveTo>
                  <a:lnTo>
                    <a:pt x="118198" y="2351290"/>
                  </a:lnTo>
                  <a:lnTo>
                    <a:pt x="118198" y="2366556"/>
                  </a:lnTo>
                  <a:lnTo>
                    <a:pt x="129692" y="2362746"/>
                  </a:lnTo>
                  <a:lnTo>
                    <a:pt x="129692" y="2349385"/>
                  </a:lnTo>
                  <a:close/>
                </a:path>
                <a:path w="324485" h="2508250">
                  <a:moveTo>
                    <a:pt x="144894" y="2454262"/>
                  </a:moveTo>
                  <a:lnTo>
                    <a:pt x="133438" y="2456167"/>
                  </a:lnTo>
                  <a:lnTo>
                    <a:pt x="133438" y="2469502"/>
                  </a:lnTo>
                  <a:lnTo>
                    <a:pt x="144894" y="2467584"/>
                  </a:lnTo>
                  <a:lnTo>
                    <a:pt x="144894" y="2454262"/>
                  </a:lnTo>
                  <a:close/>
                </a:path>
                <a:path w="324485" h="2508250">
                  <a:moveTo>
                    <a:pt x="144894" y="2435199"/>
                  </a:moveTo>
                  <a:lnTo>
                    <a:pt x="133438" y="2438997"/>
                  </a:lnTo>
                  <a:lnTo>
                    <a:pt x="133438" y="2452332"/>
                  </a:lnTo>
                  <a:lnTo>
                    <a:pt x="144894" y="2448522"/>
                  </a:lnTo>
                  <a:lnTo>
                    <a:pt x="144894" y="2435199"/>
                  </a:lnTo>
                  <a:close/>
                </a:path>
                <a:path w="324485" h="2508250">
                  <a:moveTo>
                    <a:pt x="144894" y="2416149"/>
                  </a:moveTo>
                  <a:lnTo>
                    <a:pt x="133438" y="2419921"/>
                  </a:lnTo>
                  <a:lnTo>
                    <a:pt x="133438" y="2433282"/>
                  </a:lnTo>
                  <a:lnTo>
                    <a:pt x="144894" y="2431402"/>
                  </a:lnTo>
                  <a:lnTo>
                    <a:pt x="144894" y="2416149"/>
                  </a:lnTo>
                  <a:close/>
                </a:path>
                <a:path w="324485" h="2508250">
                  <a:moveTo>
                    <a:pt x="144894" y="2398966"/>
                  </a:moveTo>
                  <a:lnTo>
                    <a:pt x="133438" y="2402814"/>
                  </a:lnTo>
                  <a:lnTo>
                    <a:pt x="133438" y="2416149"/>
                  </a:lnTo>
                  <a:lnTo>
                    <a:pt x="144894" y="2414219"/>
                  </a:lnTo>
                  <a:lnTo>
                    <a:pt x="144894" y="2398966"/>
                  </a:lnTo>
                  <a:close/>
                </a:path>
                <a:path w="324485" h="2508250">
                  <a:moveTo>
                    <a:pt x="144894" y="2381808"/>
                  </a:moveTo>
                  <a:lnTo>
                    <a:pt x="133438" y="2383688"/>
                  </a:lnTo>
                  <a:lnTo>
                    <a:pt x="133438" y="2398966"/>
                  </a:lnTo>
                  <a:lnTo>
                    <a:pt x="144894" y="2395131"/>
                  </a:lnTo>
                  <a:lnTo>
                    <a:pt x="144894" y="2381808"/>
                  </a:lnTo>
                  <a:close/>
                </a:path>
                <a:path w="324485" h="2508250">
                  <a:moveTo>
                    <a:pt x="144894" y="2362746"/>
                  </a:moveTo>
                  <a:lnTo>
                    <a:pt x="133438" y="2366556"/>
                  </a:lnTo>
                  <a:lnTo>
                    <a:pt x="133438" y="2379891"/>
                  </a:lnTo>
                  <a:lnTo>
                    <a:pt x="144894" y="2376081"/>
                  </a:lnTo>
                  <a:lnTo>
                    <a:pt x="144894" y="2362746"/>
                  </a:lnTo>
                  <a:close/>
                </a:path>
                <a:path w="324485" h="2508250">
                  <a:moveTo>
                    <a:pt x="144894" y="2345575"/>
                  </a:moveTo>
                  <a:lnTo>
                    <a:pt x="133438" y="2347493"/>
                  </a:lnTo>
                  <a:lnTo>
                    <a:pt x="133438" y="2360828"/>
                  </a:lnTo>
                  <a:lnTo>
                    <a:pt x="144894" y="2358923"/>
                  </a:lnTo>
                  <a:lnTo>
                    <a:pt x="144894" y="2345575"/>
                  </a:lnTo>
                  <a:close/>
                </a:path>
                <a:path w="324485" h="2508250">
                  <a:moveTo>
                    <a:pt x="324218" y="7620"/>
                  </a:moveTo>
                  <a:lnTo>
                    <a:pt x="322275" y="5702"/>
                  </a:lnTo>
                  <a:lnTo>
                    <a:pt x="322275" y="1892"/>
                  </a:lnTo>
                  <a:lnTo>
                    <a:pt x="320382" y="1892"/>
                  </a:lnTo>
                  <a:lnTo>
                    <a:pt x="318465" y="0"/>
                  </a:lnTo>
                  <a:lnTo>
                    <a:pt x="312750" y="0"/>
                  </a:lnTo>
                  <a:lnTo>
                    <a:pt x="310857" y="1892"/>
                  </a:lnTo>
                  <a:lnTo>
                    <a:pt x="308940" y="1892"/>
                  </a:lnTo>
                  <a:lnTo>
                    <a:pt x="308940" y="13347"/>
                  </a:lnTo>
                  <a:lnTo>
                    <a:pt x="310857" y="13347"/>
                  </a:lnTo>
                  <a:lnTo>
                    <a:pt x="312750" y="15227"/>
                  </a:lnTo>
                  <a:lnTo>
                    <a:pt x="314629" y="15227"/>
                  </a:lnTo>
                  <a:lnTo>
                    <a:pt x="316522" y="17145"/>
                  </a:lnTo>
                  <a:lnTo>
                    <a:pt x="320382" y="17145"/>
                  </a:lnTo>
                  <a:lnTo>
                    <a:pt x="320382" y="22872"/>
                  </a:lnTo>
                  <a:lnTo>
                    <a:pt x="312750" y="22872"/>
                  </a:lnTo>
                  <a:lnTo>
                    <a:pt x="312750" y="19037"/>
                  </a:lnTo>
                  <a:lnTo>
                    <a:pt x="308940" y="19037"/>
                  </a:lnTo>
                  <a:lnTo>
                    <a:pt x="308940" y="22872"/>
                  </a:lnTo>
                  <a:lnTo>
                    <a:pt x="312750" y="26670"/>
                  </a:lnTo>
                  <a:lnTo>
                    <a:pt x="322275" y="26670"/>
                  </a:lnTo>
                  <a:lnTo>
                    <a:pt x="322275" y="24790"/>
                  </a:lnTo>
                  <a:lnTo>
                    <a:pt x="324218" y="24790"/>
                  </a:lnTo>
                  <a:lnTo>
                    <a:pt x="324218" y="22872"/>
                  </a:lnTo>
                  <a:lnTo>
                    <a:pt x="324218" y="15227"/>
                  </a:lnTo>
                  <a:lnTo>
                    <a:pt x="322275" y="15227"/>
                  </a:lnTo>
                  <a:lnTo>
                    <a:pt x="322275" y="13347"/>
                  </a:lnTo>
                  <a:lnTo>
                    <a:pt x="320382" y="13347"/>
                  </a:lnTo>
                  <a:lnTo>
                    <a:pt x="320382" y="11417"/>
                  </a:lnTo>
                  <a:lnTo>
                    <a:pt x="314629" y="9512"/>
                  </a:lnTo>
                  <a:lnTo>
                    <a:pt x="312750" y="9512"/>
                  </a:lnTo>
                  <a:lnTo>
                    <a:pt x="312750" y="5702"/>
                  </a:lnTo>
                  <a:lnTo>
                    <a:pt x="318465" y="5702"/>
                  </a:lnTo>
                  <a:lnTo>
                    <a:pt x="320382" y="7620"/>
                  </a:lnTo>
                  <a:lnTo>
                    <a:pt x="320382" y="9512"/>
                  </a:lnTo>
                  <a:lnTo>
                    <a:pt x="324218" y="9512"/>
                  </a:lnTo>
                  <a:lnTo>
                    <a:pt x="324218" y="76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964481" y="4803660"/>
              <a:ext cx="271145" cy="50165"/>
            </a:xfrm>
            <a:custGeom>
              <a:avLst/>
              <a:gdLst/>
              <a:ahLst/>
              <a:cxnLst/>
              <a:rect l="l" t="t" r="r" b="b"/>
              <a:pathLst>
                <a:path w="271145" h="50164">
                  <a:moveTo>
                    <a:pt x="15278" y="7620"/>
                  </a:moveTo>
                  <a:lnTo>
                    <a:pt x="13335" y="5702"/>
                  </a:lnTo>
                  <a:lnTo>
                    <a:pt x="13335" y="1892"/>
                  </a:lnTo>
                  <a:lnTo>
                    <a:pt x="11442" y="1892"/>
                  </a:lnTo>
                  <a:lnTo>
                    <a:pt x="9525" y="0"/>
                  </a:lnTo>
                  <a:lnTo>
                    <a:pt x="3810" y="0"/>
                  </a:lnTo>
                  <a:lnTo>
                    <a:pt x="1917" y="1892"/>
                  </a:lnTo>
                  <a:lnTo>
                    <a:pt x="0" y="1892"/>
                  </a:lnTo>
                  <a:lnTo>
                    <a:pt x="0" y="13347"/>
                  </a:lnTo>
                  <a:lnTo>
                    <a:pt x="1917" y="13347"/>
                  </a:lnTo>
                  <a:lnTo>
                    <a:pt x="3810" y="15227"/>
                  </a:lnTo>
                  <a:lnTo>
                    <a:pt x="5689" y="15227"/>
                  </a:lnTo>
                  <a:lnTo>
                    <a:pt x="7581" y="17145"/>
                  </a:lnTo>
                  <a:lnTo>
                    <a:pt x="11442" y="17145"/>
                  </a:lnTo>
                  <a:lnTo>
                    <a:pt x="11442" y="22872"/>
                  </a:lnTo>
                  <a:lnTo>
                    <a:pt x="3810" y="22872"/>
                  </a:lnTo>
                  <a:lnTo>
                    <a:pt x="3810" y="19037"/>
                  </a:lnTo>
                  <a:lnTo>
                    <a:pt x="0" y="19037"/>
                  </a:lnTo>
                  <a:lnTo>
                    <a:pt x="0" y="22872"/>
                  </a:lnTo>
                  <a:lnTo>
                    <a:pt x="3810" y="26670"/>
                  </a:lnTo>
                  <a:lnTo>
                    <a:pt x="13335" y="26670"/>
                  </a:lnTo>
                  <a:lnTo>
                    <a:pt x="13335" y="24790"/>
                  </a:lnTo>
                  <a:lnTo>
                    <a:pt x="15278" y="24790"/>
                  </a:lnTo>
                  <a:lnTo>
                    <a:pt x="15278" y="22872"/>
                  </a:lnTo>
                  <a:lnTo>
                    <a:pt x="15278" y="15227"/>
                  </a:lnTo>
                  <a:lnTo>
                    <a:pt x="13335" y="15227"/>
                  </a:lnTo>
                  <a:lnTo>
                    <a:pt x="13335" y="13347"/>
                  </a:lnTo>
                  <a:lnTo>
                    <a:pt x="11442" y="13347"/>
                  </a:lnTo>
                  <a:lnTo>
                    <a:pt x="11442" y="11417"/>
                  </a:lnTo>
                  <a:lnTo>
                    <a:pt x="5689" y="9512"/>
                  </a:lnTo>
                  <a:lnTo>
                    <a:pt x="3810" y="9512"/>
                  </a:lnTo>
                  <a:lnTo>
                    <a:pt x="3810" y="5702"/>
                  </a:lnTo>
                  <a:lnTo>
                    <a:pt x="9525" y="5702"/>
                  </a:lnTo>
                  <a:lnTo>
                    <a:pt x="11442" y="7620"/>
                  </a:lnTo>
                  <a:lnTo>
                    <a:pt x="11442" y="9512"/>
                  </a:lnTo>
                  <a:lnTo>
                    <a:pt x="15278" y="9512"/>
                  </a:lnTo>
                  <a:lnTo>
                    <a:pt x="15278" y="7620"/>
                  </a:lnTo>
                  <a:close/>
                </a:path>
                <a:path w="271145" h="50164">
                  <a:moveTo>
                    <a:pt x="32372" y="15227"/>
                  </a:moveTo>
                  <a:lnTo>
                    <a:pt x="30492" y="15227"/>
                  </a:lnTo>
                  <a:lnTo>
                    <a:pt x="30492" y="11417"/>
                  </a:lnTo>
                  <a:lnTo>
                    <a:pt x="28600" y="11417"/>
                  </a:lnTo>
                  <a:lnTo>
                    <a:pt x="28600" y="15227"/>
                  </a:lnTo>
                  <a:lnTo>
                    <a:pt x="28600" y="17145"/>
                  </a:lnTo>
                  <a:lnTo>
                    <a:pt x="24803" y="17145"/>
                  </a:lnTo>
                  <a:lnTo>
                    <a:pt x="20967" y="17145"/>
                  </a:lnTo>
                  <a:lnTo>
                    <a:pt x="20967" y="15227"/>
                  </a:lnTo>
                  <a:lnTo>
                    <a:pt x="22847" y="15227"/>
                  </a:lnTo>
                  <a:lnTo>
                    <a:pt x="22847" y="13347"/>
                  </a:lnTo>
                  <a:lnTo>
                    <a:pt x="24803" y="13347"/>
                  </a:lnTo>
                  <a:lnTo>
                    <a:pt x="26670" y="13347"/>
                  </a:lnTo>
                  <a:lnTo>
                    <a:pt x="28600" y="15227"/>
                  </a:lnTo>
                  <a:lnTo>
                    <a:pt x="28600" y="11417"/>
                  </a:lnTo>
                  <a:lnTo>
                    <a:pt x="28600" y="9512"/>
                  </a:lnTo>
                  <a:lnTo>
                    <a:pt x="24803" y="9512"/>
                  </a:lnTo>
                  <a:lnTo>
                    <a:pt x="19011" y="9512"/>
                  </a:lnTo>
                  <a:lnTo>
                    <a:pt x="19011" y="13347"/>
                  </a:lnTo>
                  <a:lnTo>
                    <a:pt x="17145" y="13347"/>
                  </a:lnTo>
                  <a:lnTo>
                    <a:pt x="17145" y="22872"/>
                  </a:lnTo>
                  <a:lnTo>
                    <a:pt x="19011" y="22872"/>
                  </a:lnTo>
                  <a:lnTo>
                    <a:pt x="19011" y="26670"/>
                  </a:lnTo>
                  <a:lnTo>
                    <a:pt x="20967" y="26670"/>
                  </a:lnTo>
                  <a:lnTo>
                    <a:pt x="22847" y="28600"/>
                  </a:lnTo>
                  <a:lnTo>
                    <a:pt x="24803" y="28600"/>
                  </a:lnTo>
                  <a:lnTo>
                    <a:pt x="28600" y="28600"/>
                  </a:lnTo>
                  <a:lnTo>
                    <a:pt x="28600" y="26670"/>
                  </a:lnTo>
                  <a:lnTo>
                    <a:pt x="30492" y="26670"/>
                  </a:lnTo>
                  <a:lnTo>
                    <a:pt x="30492" y="24790"/>
                  </a:lnTo>
                  <a:lnTo>
                    <a:pt x="32372" y="22872"/>
                  </a:lnTo>
                  <a:lnTo>
                    <a:pt x="26670" y="22872"/>
                  </a:lnTo>
                  <a:lnTo>
                    <a:pt x="26670" y="24790"/>
                  </a:lnTo>
                  <a:lnTo>
                    <a:pt x="24803" y="24790"/>
                  </a:lnTo>
                  <a:lnTo>
                    <a:pt x="22847" y="22872"/>
                  </a:lnTo>
                  <a:lnTo>
                    <a:pt x="20967" y="20955"/>
                  </a:lnTo>
                  <a:lnTo>
                    <a:pt x="24803" y="20955"/>
                  </a:lnTo>
                  <a:lnTo>
                    <a:pt x="32372" y="20955"/>
                  </a:lnTo>
                  <a:lnTo>
                    <a:pt x="32372" y="15227"/>
                  </a:lnTo>
                  <a:close/>
                </a:path>
                <a:path w="271145" h="50164">
                  <a:moveTo>
                    <a:pt x="47625" y="13347"/>
                  </a:moveTo>
                  <a:lnTo>
                    <a:pt x="45770" y="11417"/>
                  </a:lnTo>
                  <a:lnTo>
                    <a:pt x="43853" y="11417"/>
                  </a:lnTo>
                  <a:lnTo>
                    <a:pt x="43853" y="9512"/>
                  </a:lnTo>
                  <a:lnTo>
                    <a:pt x="40017" y="9512"/>
                  </a:lnTo>
                  <a:lnTo>
                    <a:pt x="40017" y="11417"/>
                  </a:lnTo>
                  <a:lnTo>
                    <a:pt x="38125" y="13347"/>
                  </a:lnTo>
                  <a:lnTo>
                    <a:pt x="38125" y="9512"/>
                  </a:lnTo>
                  <a:lnTo>
                    <a:pt x="34290" y="9512"/>
                  </a:lnTo>
                  <a:lnTo>
                    <a:pt x="34290" y="28600"/>
                  </a:lnTo>
                  <a:lnTo>
                    <a:pt x="38125" y="28600"/>
                  </a:lnTo>
                  <a:lnTo>
                    <a:pt x="38125" y="17145"/>
                  </a:lnTo>
                  <a:lnTo>
                    <a:pt x="40017" y="15227"/>
                  </a:lnTo>
                  <a:lnTo>
                    <a:pt x="43853" y="15227"/>
                  </a:lnTo>
                  <a:lnTo>
                    <a:pt x="43853" y="30505"/>
                  </a:lnTo>
                  <a:lnTo>
                    <a:pt x="47625" y="30505"/>
                  </a:lnTo>
                  <a:lnTo>
                    <a:pt x="47625" y="15227"/>
                  </a:lnTo>
                  <a:lnTo>
                    <a:pt x="47625" y="13347"/>
                  </a:lnTo>
                  <a:close/>
                </a:path>
                <a:path w="271145" h="50164">
                  <a:moveTo>
                    <a:pt x="59131" y="11417"/>
                  </a:moveTo>
                  <a:lnTo>
                    <a:pt x="55283" y="11417"/>
                  </a:lnTo>
                  <a:lnTo>
                    <a:pt x="55283" y="7620"/>
                  </a:lnTo>
                  <a:lnTo>
                    <a:pt x="53378" y="7620"/>
                  </a:lnTo>
                  <a:lnTo>
                    <a:pt x="53378" y="11417"/>
                  </a:lnTo>
                  <a:lnTo>
                    <a:pt x="49542" y="11417"/>
                  </a:lnTo>
                  <a:lnTo>
                    <a:pt x="49542" y="15227"/>
                  </a:lnTo>
                  <a:lnTo>
                    <a:pt x="53378" y="15227"/>
                  </a:lnTo>
                  <a:lnTo>
                    <a:pt x="53378" y="30505"/>
                  </a:lnTo>
                  <a:lnTo>
                    <a:pt x="59131" y="30505"/>
                  </a:lnTo>
                  <a:lnTo>
                    <a:pt x="59131" y="26670"/>
                  </a:lnTo>
                  <a:lnTo>
                    <a:pt x="55283" y="26670"/>
                  </a:lnTo>
                  <a:lnTo>
                    <a:pt x="55283" y="15227"/>
                  </a:lnTo>
                  <a:lnTo>
                    <a:pt x="59131" y="15227"/>
                  </a:lnTo>
                  <a:lnTo>
                    <a:pt x="59131" y="11417"/>
                  </a:lnTo>
                  <a:close/>
                </a:path>
                <a:path w="271145" h="50164">
                  <a:moveTo>
                    <a:pt x="68618" y="13347"/>
                  </a:moveTo>
                  <a:lnTo>
                    <a:pt x="66725" y="13347"/>
                  </a:lnTo>
                  <a:lnTo>
                    <a:pt x="64808" y="15227"/>
                  </a:lnTo>
                  <a:lnTo>
                    <a:pt x="64808" y="13347"/>
                  </a:lnTo>
                  <a:lnTo>
                    <a:pt x="60985" y="11417"/>
                  </a:lnTo>
                  <a:lnTo>
                    <a:pt x="60985" y="32397"/>
                  </a:lnTo>
                  <a:lnTo>
                    <a:pt x="64808" y="32397"/>
                  </a:lnTo>
                  <a:lnTo>
                    <a:pt x="64808" y="19037"/>
                  </a:lnTo>
                  <a:lnTo>
                    <a:pt x="66725" y="19037"/>
                  </a:lnTo>
                  <a:lnTo>
                    <a:pt x="66725" y="17145"/>
                  </a:lnTo>
                  <a:lnTo>
                    <a:pt x="68618" y="17145"/>
                  </a:lnTo>
                  <a:lnTo>
                    <a:pt x="68618" y="15227"/>
                  </a:lnTo>
                  <a:lnTo>
                    <a:pt x="68618" y="13347"/>
                  </a:lnTo>
                  <a:close/>
                </a:path>
                <a:path w="271145" h="50164">
                  <a:moveTo>
                    <a:pt x="85826" y="19037"/>
                  </a:moveTo>
                  <a:lnTo>
                    <a:pt x="83870" y="19037"/>
                  </a:lnTo>
                  <a:lnTo>
                    <a:pt x="83870" y="15227"/>
                  </a:lnTo>
                  <a:lnTo>
                    <a:pt x="82003" y="15227"/>
                  </a:lnTo>
                  <a:lnTo>
                    <a:pt x="82003" y="19037"/>
                  </a:lnTo>
                  <a:lnTo>
                    <a:pt x="82003" y="28600"/>
                  </a:lnTo>
                  <a:lnTo>
                    <a:pt x="78143" y="28600"/>
                  </a:lnTo>
                  <a:lnTo>
                    <a:pt x="76200" y="28600"/>
                  </a:lnTo>
                  <a:lnTo>
                    <a:pt x="76200" y="26670"/>
                  </a:lnTo>
                  <a:lnTo>
                    <a:pt x="74307" y="24790"/>
                  </a:lnTo>
                  <a:lnTo>
                    <a:pt x="74307" y="20955"/>
                  </a:lnTo>
                  <a:lnTo>
                    <a:pt x="76200" y="20955"/>
                  </a:lnTo>
                  <a:lnTo>
                    <a:pt x="76200" y="19037"/>
                  </a:lnTo>
                  <a:lnTo>
                    <a:pt x="78143" y="17145"/>
                  </a:lnTo>
                  <a:lnTo>
                    <a:pt x="80060" y="17145"/>
                  </a:lnTo>
                  <a:lnTo>
                    <a:pt x="80060" y="19037"/>
                  </a:lnTo>
                  <a:lnTo>
                    <a:pt x="82003" y="19037"/>
                  </a:lnTo>
                  <a:lnTo>
                    <a:pt x="82003" y="15227"/>
                  </a:lnTo>
                  <a:lnTo>
                    <a:pt x="80060" y="13347"/>
                  </a:lnTo>
                  <a:lnTo>
                    <a:pt x="78143" y="13347"/>
                  </a:lnTo>
                  <a:lnTo>
                    <a:pt x="74307" y="13347"/>
                  </a:lnTo>
                  <a:lnTo>
                    <a:pt x="74307" y="15227"/>
                  </a:lnTo>
                  <a:lnTo>
                    <a:pt x="72453" y="15227"/>
                  </a:lnTo>
                  <a:lnTo>
                    <a:pt x="72453" y="17145"/>
                  </a:lnTo>
                  <a:lnTo>
                    <a:pt x="70548" y="19037"/>
                  </a:lnTo>
                  <a:lnTo>
                    <a:pt x="70548" y="26670"/>
                  </a:lnTo>
                  <a:lnTo>
                    <a:pt x="72453" y="28600"/>
                  </a:lnTo>
                  <a:lnTo>
                    <a:pt x="72453" y="30505"/>
                  </a:lnTo>
                  <a:lnTo>
                    <a:pt x="74307" y="32397"/>
                  </a:lnTo>
                  <a:lnTo>
                    <a:pt x="76200" y="32397"/>
                  </a:lnTo>
                  <a:lnTo>
                    <a:pt x="78143" y="34315"/>
                  </a:lnTo>
                  <a:lnTo>
                    <a:pt x="80060" y="34315"/>
                  </a:lnTo>
                  <a:lnTo>
                    <a:pt x="82003" y="32397"/>
                  </a:lnTo>
                  <a:lnTo>
                    <a:pt x="83870" y="32397"/>
                  </a:lnTo>
                  <a:lnTo>
                    <a:pt x="83870" y="30505"/>
                  </a:lnTo>
                  <a:lnTo>
                    <a:pt x="85826" y="28600"/>
                  </a:lnTo>
                  <a:lnTo>
                    <a:pt x="85826" y="19037"/>
                  </a:lnTo>
                  <a:close/>
                </a:path>
                <a:path w="271145" h="50164">
                  <a:moveTo>
                    <a:pt x="102920" y="20955"/>
                  </a:moveTo>
                  <a:lnTo>
                    <a:pt x="101053" y="20955"/>
                  </a:lnTo>
                  <a:lnTo>
                    <a:pt x="101053" y="17145"/>
                  </a:lnTo>
                  <a:lnTo>
                    <a:pt x="99148" y="17145"/>
                  </a:lnTo>
                  <a:lnTo>
                    <a:pt x="99148" y="15227"/>
                  </a:lnTo>
                  <a:lnTo>
                    <a:pt x="93421" y="15227"/>
                  </a:lnTo>
                  <a:lnTo>
                    <a:pt x="89598" y="15227"/>
                  </a:lnTo>
                  <a:lnTo>
                    <a:pt x="89598" y="34315"/>
                  </a:lnTo>
                  <a:lnTo>
                    <a:pt x="93421" y="34315"/>
                  </a:lnTo>
                  <a:lnTo>
                    <a:pt x="93421" y="20955"/>
                  </a:lnTo>
                  <a:lnTo>
                    <a:pt x="95338" y="19037"/>
                  </a:lnTo>
                  <a:lnTo>
                    <a:pt x="97231" y="19037"/>
                  </a:lnTo>
                  <a:lnTo>
                    <a:pt x="97231" y="34315"/>
                  </a:lnTo>
                  <a:lnTo>
                    <a:pt x="102920" y="36207"/>
                  </a:lnTo>
                  <a:lnTo>
                    <a:pt x="102920" y="20955"/>
                  </a:lnTo>
                  <a:close/>
                </a:path>
                <a:path w="271145" h="50164">
                  <a:moveTo>
                    <a:pt x="129679" y="28600"/>
                  </a:moveTo>
                  <a:lnTo>
                    <a:pt x="127787" y="26670"/>
                  </a:lnTo>
                  <a:lnTo>
                    <a:pt x="127787" y="24790"/>
                  </a:lnTo>
                  <a:lnTo>
                    <a:pt x="125844" y="22872"/>
                  </a:lnTo>
                  <a:lnTo>
                    <a:pt x="123952" y="22872"/>
                  </a:lnTo>
                  <a:lnTo>
                    <a:pt x="118186" y="20955"/>
                  </a:lnTo>
                  <a:lnTo>
                    <a:pt x="118186" y="19037"/>
                  </a:lnTo>
                  <a:lnTo>
                    <a:pt x="116281" y="19037"/>
                  </a:lnTo>
                  <a:lnTo>
                    <a:pt x="116281" y="17145"/>
                  </a:lnTo>
                  <a:lnTo>
                    <a:pt x="118186" y="15227"/>
                  </a:lnTo>
                  <a:lnTo>
                    <a:pt x="123952" y="15227"/>
                  </a:lnTo>
                  <a:lnTo>
                    <a:pt x="123952" y="19037"/>
                  </a:lnTo>
                  <a:lnTo>
                    <a:pt x="127787" y="19037"/>
                  </a:lnTo>
                  <a:lnTo>
                    <a:pt x="127787" y="15227"/>
                  </a:lnTo>
                  <a:lnTo>
                    <a:pt x="125844" y="13347"/>
                  </a:lnTo>
                  <a:lnTo>
                    <a:pt x="125844" y="11417"/>
                  </a:lnTo>
                  <a:lnTo>
                    <a:pt x="123952" y="11417"/>
                  </a:lnTo>
                  <a:lnTo>
                    <a:pt x="122034" y="9512"/>
                  </a:lnTo>
                  <a:lnTo>
                    <a:pt x="118186" y="9512"/>
                  </a:lnTo>
                  <a:lnTo>
                    <a:pt x="116281" y="11417"/>
                  </a:lnTo>
                  <a:lnTo>
                    <a:pt x="114439" y="11417"/>
                  </a:lnTo>
                  <a:lnTo>
                    <a:pt x="114439" y="13347"/>
                  </a:lnTo>
                  <a:lnTo>
                    <a:pt x="112509" y="15227"/>
                  </a:lnTo>
                  <a:lnTo>
                    <a:pt x="112509" y="20955"/>
                  </a:lnTo>
                  <a:lnTo>
                    <a:pt x="114439" y="22872"/>
                  </a:lnTo>
                  <a:lnTo>
                    <a:pt x="116281" y="22872"/>
                  </a:lnTo>
                  <a:lnTo>
                    <a:pt x="116281" y="24790"/>
                  </a:lnTo>
                  <a:lnTo>
                    <a:pt x="120103" y="24790"/>
                  </a:lnTo>
                  <a:lnTo>
                    <a:pt x="122034" y="26670"/>
                  </a:lnTo>
                  <a:lnTo>
                    <a:pt x="123952" y="26670"/>
                  </a:lnTo>
                  <a:lnTo>
                    <a:pt x="123952" y="32397"/>
                  </a:lnTo>
                  <a:lnTo>
                    <a:pt x="118186" y="32397"/>
                  </a:lnTo>
                  <a:lnTo>
                    <a:pt x="118186" y="30505"/>
                  </a:lnTo>
                  <a:lnTo>
                    <a:pt x="116281" y="30505"/>
                  </a:lnTo>
                  <a:lnTo>
                    <a:pt x="116281" y="28600"/>
                  </a:lnTo>
                  <a:lnTo>
                    <a:pt x="112509" y="28600"/>
                  </a:lnTo>
                  <a:lnTo>
                    <a:pt x="112509" y="32397"/>
                  </a:lnTo>
                  <a:lnTo>
                    <a:pt x="114439" y="34315"/>
                  </a:lnTo>
                  <a:lnTo>
                    <a:pt x="116281" y="36207"/>
                  </a:lnTo>
                  <a:lnTo>
                    <a:pt x="118186" y="36207"/>
                  </a:lnTo>
                  <a:lnTo>
                    <a:pt x="120103" y="38125"/>
                  </a:lnTo>
                  <a:lnTo>
                    <a:pt x="123952" y="38125"/>
                  </a:lnTo>
                  <a:lnTo>
                    <a:pt x="125844" y="36207"/>
                  </a:lnTo>
                  <a:lnTo>
                    <a:pt x="127787" y="36207"/>
                  </a:lnTo>
                  <a:lnTo>
                    <a:pt x="127787" y="32397"/>
                  </a:lnTo>
                  <a:lnTo>
                    <a:pt x="129679" y="32397"/>
                  </a:lnTo>
                  <a:lnTo>
                    <a:pt x="129679" y="28600"/>
                  </a:lnTo>
                  <a:close/>
                </a:path>
                <a:path w="271145" h="50164">
                  <a:moveTo>
                    <a:pt x="150647" y="20955"/>
                  </a:moveTo>
                  <a:lnTo>
                    <a:pt x="146812" y="20955"/>
                  </a:lnTo>
                  <a:lnTo>
                    <a:pt x="144894" y="34315"/>
                  </a:lnTo>
                  <a:lnTo>
                    <a:pt x="143014" y="20955"/>
                  </a:lnTo>
                  <a:lnTo>
                    <a:pt x="139204" y="19037"/>
                  </a:lnTo>
                  <a:lnTo>
                    <a:pt x="137287" y="32397"/>
                  </a:lnTo>
                  <a:lnTo>
                    <a:pt x="135369" y="19037"/>
                  </a:lnTo>
                  <a:lnTo>
                    <a:pt x="129679" y="19037"/>
                  </a:lnTo>
                  <a:lnTo>
                    <a:pt x="135369" y="38125"/>
                  </a:lnTo>
                  <a:lnTo>
                    <a:pt x="139204" y="38125"/>
                  </a:lnTo>
                  <a:lnTo>
                    <a:pt x="141122" y="24790"/>
                  </a:lnTo>
                  <a:lnTo>
                    <a:pt x="143014" y="38125"/>
                  </a:lnTo>
                  <a:lnTo>
                    <a:pt x="146812" y="38125"/>
                  </a:lnTo>
                  <a:lnTo>
                    <a:pt x="150647" y="20955"/>
                  </a:lnTo>
                  <a:close/>
                </a:path>
                <a:path w="271145" h="50164">
                  <a:moveTo>
                    <a:pt x="156362" y="20955"/>
                  </a:moveTo>
                  <a:lnTo>
                    <a:pt x="152527" y="20955"/>
                  </a:lnTo>
                  <a:lnTo>
                    <a:pt x="152527" y="38125"/>
                  </a:lnTo>
                  <a:lnTo>
                    <a:pt x="156362" y="40030"/>
                  </a:lnTo>
                  <a:lnTo>
                    <a:pt x="156362" y="20955"/>
                  </a:lnTo>
                  <a:close/>
                </a:path>
                <a:path w="271145" h="50164">
                  <a:moveTo>
                    <a:pt x="156362" y="13360"/>
                  </a:moveTo>
                  <a:lnTo>
                    <a:pt x="152539" y="13360"/>
                  </a:lnTo>
                  <a:lnTo>
                    <a:pt x="152539" y="19037"/>
                  </a:lnTo>
                  <a:lnTo>
                    <a:pt x="156362" y="19037"/>
                  </a:lnTo>
                  <a:lnTo>
                    <a:pt x="156362" y="13360"/>
                  </a:lnTo>
                  <a:close/>
                </a:path>
                <a:path w="271145" h="50164">
                  <a:moveTo>
                    <a:pt x="165887" y="17145"/>
                  </a:moveTo>
                  <a:lnTo>
                    <a:pt x="160134" y="17145"/>
                  </a:lnTo>
                  <a:lnTo>
                    <a:pt x="160134" y="20955"/>
                  </a:lnTo>
                  <a:lnTo>
                    <a:pt x="158280" y="20955"/>
                  </a:lnTo>
                  <a:lnTo>
                    <a:pt x="158280" y="24790"/>
                  </a:lnTo>
                  <a:lnTo>
                    <a:pt x="160134" y="24790"/>
                  </a:lnTo>
                  <a:lnTo>
                    <a:pt x="160134" y="38125"/>
                  </a:lnTo>
                  <a:lnTo>
                    <a:pt x="162052" y="38125"/>
                  </a:lnTo>
                  <a:lnTo>
                    <a:pt x="162052" y="40030"/>
                  </a:lnTo>
                  <a:lnTo>
                    <a:pt x="165887" y="40030"/>
                  </a:lnTo>
                  <a:lnTo>
                    <a:pt x="165887" y="17145"/>
                  </a:lnTo>
                  <a:close/>
                </a:path>
                <a:path w="271145" h="50164">
                  <a:moveTo>
                    <a:pt x="181140" y="24790"/>
                  </a:moveTo>
                  <a:lnTo>
                    <a:pt x="179222" y="24790"/>
                  </a:lnTo>
                  <a:lnTo>
                    <a:pt x="179222" y="22872"/>
                  </a:lnTo>
                  <a:lnTo>
                    <a:pt x="171640" y="22872"/>
                  </a:lnTo>
                  <a:lnTo>
                    <a:pt x="169697" y="24790"/>
                  </a:lnTo>
                  <a:lnTo>
                    <a:pt x="169697" y="28600"/>
                  </a:lnTo>
                  <a:lnTo>
                    <a:pt x="167805" y="28600"/>
                  </a:lnTo>
                  <a:lnTo>
                    <a:pt x="167805" y="36207"/>
                  </a:lnTo>
                  <a:lnTo>
                    <a:pt x="169697" y="36207"/>
                  </a:lnTo>
                  <a:lnTo>
                    <a:pt x="169697" y="38125"/>
                  </a:lnTo>
                  <a:lnTo>
                    <a:pt x="171640" y="40030"/>
                  </a:lnTo>
                  <a:lnTo>
                    <a:pt x="173494" y="41935"/>
                  </a:lnTo>
                  <a:lnTo>
                    <a:pt x="179222" y="41935"/>
                  </a:lnTo>
                  <a:lnTo>
                    <a:pt x="179222" y="38125"/>
                  </a:lnTo>
                  <a:lnTo>
                    <a:pt x="181140" y="38125"/>
                  </a:lnTo>
                  <a:lnTo>
                    <a:pt x="181140" y="36207"/>
                  </a:lnTo>
                  <a:lnTo>
                    <a:pt x="179222" y="34315"/>
                  </a:lnTo>
                  <a:lnTo>
                    <a:pt x="179222" y="36207"/>
                  </a:lnTo>
                  <a:lnTo>
                    <a:pt x="177330" y="36207"/>
                  </a:lnTo>
                  <a:lnTo>
                    <a:pt x="177330" y="38125"/>
                  </a:lnTo>
                  <a:lnTo>
                    <a:pt x="173494" y="38125"/>
                  </a:lnTo>
                  <a:lnTo>
                    <a:pt x="173494" y="26670"/>
                  </a:lnTo>
                  <a:lnTo>
                    <a:pt x="177330" y="26670"/>
                  </a:lnTo>
                  <a:lnTo>
                    <a:pt x="177330" y="28600"/>
                  </a:lnTo>
                  <a:lnTo>
                    <a:pt x="179222" y="28600"/>
                  </a:lnTo>
                  <a:lnTo>
                    <a:pt x="179222" y="30505"/>
                  </a:lnTo>
                  <a:lnTo>
                    <a:pt x="181140" y="30505"/>
                  </a:lnTo>
                  <a:lnTo>
                    <a:pt x="181140" y="26670"/>
                  </a:lnTo>
                  <a:lnTo>
                    <a:pt x="181140" y="24790"/>
                  </a:lnTo>
                  <a:close/>
                </a:path>
                <a:path w="271145" h="50164">
                  <a:moveTo>
                    <a:pt x="196392" y="24790"/>
                  </a:moveTo>
                  <a:lnTo>
                    <a:pt x="194500" y="24790"/>
                  </a:lnTo>
                  <a:lnTo>
                    <a:pt x="194500" y="22872"/>
                  </a:lnTo>
                  <a:lnTo>
                    <a:pt x="190665" y="22872"/>
                  </a:lnTo>
                  <a:lnTo>
                    <a:pt x="190665" y="24790"/>
                  </a:lnTo>
                  <a:lnTo>
                    <a:pt x="188709" y="24790"/>
                  </a:lnTo>
                  <a:lnTo>
                    <a:pt x="188709" y="17145"/>
                  </a:lnTo>
                  <a:lnTo>
                    <a:pt x="184975" y="17145"/>
                  </a:lnTo>
                  <a:lnTo>
                    <a:pt x="184975" y="41935"/>
                  </a:lnTo>
                  <a:lnTo>
                    <a:pt x="188709" y="41935"/>
                  </a:lnTo>
                  <a:lnTo>
                    <a:pt x="188709" y="28600"/>
                  </a:lnTo>
                  <a:lnTo>
                    <a:pt x="190665" y="28600"/>
                  </a:lnTo>
                  <a:lnTo>
                    <a:pt x="190665" y="26670"/>
                  </a:lnTo>
                  <a:lnTo>
                    <a:pt x="192582" y="28600"/>
                  </a:lnTo>
                  <a:lnTo>
                    <a:pt x="194500" y="28600"/>
                  </a:lnTo>
                  <a:lnTo>
                    <a:pt x="194500" y="41935"/>
                  </a:lnTo>
                  <a:lnTo>
                    <a:pt x="196392" y="43853"/>
                  </a:lnTo>
                  <a:lnTo>
                    <a:pt x="196392" y="24790"/>
                  </a:lnTo>
                  <a:close/>
                </a:path>
                <a:path w="271145" h="50164">
                  <a:moveTo>
                    <a:pt x="215442" y="34315"/>
                  </a:moveTo>
                  <a:lnTo>
                    <a:pt x="213550" y="32397"/>
                  </a:lnTo>
                  <a:lnTo>
                    <a:pt x="213550" y="28600"/>
                  </a:lnTo>
                  <a:lnTo>
                    <a:pt x="211670" y="26670"/>
                  </a:lnTo>
                  <a:lnTo>
                    <a:pt x="211670" y="24790"/>
                  </a:lnTo>
                  <a:lnTo>
                    <a:pt x="209740" y="24790"/>
                  </a:lnTo>
                  <a:lnTo>
                    <a:pt x="209740" y="30505"/>
                  </a:lnTo>
                  <a:lnTo>
                    <a:pt x="209740" y="40030"/>
                  </a:lnTo>
                  <a:lnTo>
                    <a:pt x="207848" y="40030"/>
                  </a:lnTo>
                  <a:lnTo>
                    <a:pt x="205943" y="40030"/>
                  </a:lnTo>
                  <a:lnTo>
                    <a:pt x="205943" y="38125"/>
                  </a:lnTo>
                  <a:lnTo>
                    <a:pt x="203987" y="38125"/>
                  </a:lnTo>
                  <a:lnTo>
                    <a:pt x="203987" y="32397"/>
                  </a:lnTo>
                  <a:lnTo>
                    <a:pt x="205943" y="32397"/>
                  </a:lnTo>
                  <a:lnTo>
                    <a:pt x="205943" y="28600"/>
                  </a:lnTo>
                  <a:lnTo>
                    <a:pt x="207848" y="28600"/>
                  </a:lnTo>
                  <a:lnTo>
                    <a:pt x="207848" y="30505"/>
                  </a:lnTo>
                  <a:lnTo>
                    <a:pt x="209740" y="30505"/>
                  </a:lnTo>
                  <a:lnTo>
                    <a:pt x="209740" y="24790"/>
                  </a:lnTo>
                  <a:lnTo>
                    <a:pt x="207848" y="24790"/>
                  </a:lnTo>
                  <a:lnTo>
                    <a:pt x="205943" y="24790"/>
                  </a:lnTo>
                  <a:lnTo>
                    <a:pt x="205943" y="26670"/>
                  </a:lnTo>
                  <a:lnTo>
                    <a:pt x="203987" y="26670"/>
                  </a:lnTo>
                  <a:lnTo>
                    <a:pt x="203987" y="19037"/>
                  </a:lnTo>
                  <a:lnTo>
                    <a:pt x="200215" y="19037"/>
                  </a:lnTo>
                  <a:lnTo>
                    <a:pt x="200215" y="43853"/>
                  </a:lnTo>
                  <a:lnTo>
                    <a:pt x="203987" y="43853"/>
                  </a:lnTo>
                  <a:lnTo>
                    <a:pt x="203987" y="41935"/>
                  </a:lnTo>
                  <a:lnTo>
                    <a:pt x="205943" y="41935"/>
                  </a:lnTo>
                  <a:lnTo>
                    <a:pt x="205943" y="43853"/>
                  </a:lnTo>
                  <a:lnTo>
                    <a:pt x="207848" y="43853"/>
                  </a:lnTo>
                  <a:lnTo>
                    <a:pt x="211670" y="43853"/>
                  </a:lnTo>
                  <a:lnTo>
                    <a:pt x="213550" y="41935"/>
                  </a:lnTo>
                  <a:lnTo>
                    <a:pt x="213550" y="38125"/>
                  </a:lnTo>
                  <a:lnTo>
                    <a:pt x="215442" y="38125"/>
                  </a:lnTo>
                  <a:lnTo>
                    <a:pt x="215442" y="34315"/>
                  </a:lnTo>
                  <a:close/>
                </a:path>
                <a:path w="271145" h="50164">
                  <a:moveTo>
                    <a:pt x="230708" y="30505"/>
                  </a:moveTo>
                  <a:lnTo>
                    <a:pt x="228777" y="30505"/>
                  </a:lnTo>
                  <a:lnTo>
                    <a:pt x="228777" y="28600"/>
                  </a:lnTo>
                  <a:lnTo>
                    <a:pt x="226949" y="28600"/>
                  </a:lnTo>
                  <a:lnTo>
                    <a:pt x="226949" y="32397"/>
                  </a:lnTo>
                  <a:lnTo>
                    <a:pt x="226949" y="40030"/>
                  </a:lnTo>
                  <a:lnTo>
                    <a:pt x="225018" y="40030"/>
                  </a:lnTo>
                  <a:lnTo>
                    <a:pt x="225018" y="41935"/>
                  </a:lnTo>
                  <a:lnTo>
                    <a:pt x="223126" y="41935"/>
                  </a:lnTo>
                  <a:lnTo>
                    <a:pt x="221183" y="41935"/>
                  </a:lnTo>
                  <a:lnTo>
                    <a:pt x="221183" y="30505"/>
                  </a:lnTo>
                  <a:lnTo>
                    <a:pt x="223126" y="30505"/>
                  </a:lnTo>
                  <a:lnTo>
                    <a:pt x="225018" y="30505"/>
                  </a:lnTo>
                  <a:lnTo>
                    <a:pt x="225018" y="32397"/>
                  </a:lnTo>
                  <a:lnTo>
                    <a:pt x="226949" y="32397"/>
                  </a:lnTo>
                  <a:lnTo>
                    <a:pt x="226949" y="28600"/>
                  </a:lnTo>
                  <a:lnTo>
                    <a:pt x="226949" y="26670"/>
                  </a:lnTo>
                  <a:lnTo>
                    <a:pt x="223126" y="26670"/>
                  </a:lnTo>
                  <a:lnTo>
                    <a:pt x="219265" y="26670"/>
                  </a:lnTo>
                  <a:lnTo>
                    <a:pt x="219265" y="28600"/>
                  </a:lnTo>
                  <a:lnTo>
                    <a:pt x="217373" y="28600"/>
                  </a:lnTo>
                  <a:lnTo>
                    <a:pt x="217373" y="41935"/>
                  </a:lnTo>
                  <a:lnTo>
                    <a:pt x="219265" y="43853"/>
                  </a:lnTo>
                  <a:lnTo>
                    <a:pt x="221183" y="43853"/>
                  </a:lnTo>
                  <a:lnTo>
                    <a:pt x="221183" y="45758"/>
                  </a:lnTo>
                  <a:lnTo>
                    <a:pt x="223126" y="45758"/>
                  </a:lnTo>
                  <a:lnTo>
                    <a:pt x="228777" y="45758"/>
                  </a:lnTo>
                  <a:lnTo>
                    <a:pt x="228777" y="43853"/>
                  </a:lnTo>
                  <a:lnTo>
                    <a:pt x="230708" y="41935"/>
                  </a:lnTo>
                  <a:lnTo>
                    <a:pt x="230708" y="30505"/>
                  </a:lnTo>
                  <a:close/>
                </a:path>
                <a:path w="271145" h="50164">
                  <a:moveTo>
                    <a:pt x="245986" y="32397"/>
                  </a:moveTo>
                  <a:lnTo>
                    <a:pt x="244043" y="32397"/>
                  </a:lnTo>
                  <a:lnTo>
                    <a:pt x="244043" y="30505"/>
                  </a:lnTo>
                  <a:lnTo>
                    <a:pt x="242176" y="28600"/>
                  </a:lnTo>
                  <a:lnTo>
                    <a:pt x="242176" y="38125"/>
                  </a:lnTo>
                  <a:lnTo>
                    <a:pt x="242176" y="40030"/>
                  </a:lnTo>
                  <a:lnTo>
                    <a:pt x="240309" y="41935"/>
                  </a:lnTo>
                  <a:lnTo>
                    <a:pt x="240309" y="43853"/>
                  </a:lnTo>
                  <a:lnTo>
                    <a:pt x="238353" y="43853"/>
                  </a:lnTo>
                  <a:lnTo>
                    <a:pt x="236461" y="43853"/>
                  </a:lnTo>
                  <a:lnTo>
                    <a:pt x="236461" y="38125"/>
                  </a:lnTo>
                  <a:lnTo>
                    <a:pt x="238353" y="38125"/>
                  </a:lnTo>
                  <a:lnTo>
                    <a:pt x="242176" y="38125"/>
                  </a:lnTo>
                  <a:lnTo>
                    <a:pt x="242176" y="28600"/>
                  </a:lnTo>
                  <a:lnTo>
                    <a:pt x="238353" y="28600"/>
                  </a:lnTo>
                  <a:lnTo>
                    <a:pt x="234543" y="28600"/>
                  </a:lnTo>
                  <a:lnTo>
                    <a:pt x="234543" y="30505"/>
                  </a:lnTo>
                  <a:lnTo>
                    <a:pt x="232600" y="32397"/>
                  </a:lnTo>
                  <a:lnTo>
                    <a:pt x="232600" y="34315"/>
                  </a:lnTo>
                  <a:lnTo>
                    <a:pt x="236461" y="34315"/>
                  </a:lnTo>
                  <a:lnTo>
                    <a:pt x="236461" y="32397"/>
                  </a:lnTo>
                  <a:lnTo>
                    <a:pt x="238353" y="32397"/>
                  </a:lnTo>
                  <a:lnTo>
                    <a:pt x="240309" y="32397"/>
                  </a:lnTo>
                  <a:lnTo>
                    <a:pt x="240309" y="36207"/>
                  </a:lnTo>
                  <a:lnTo>
                    <a:pt x="238353" y="36207"/>
                  </a:lnTo>
                  <a:lnTo>
                    <a:pt x="234543" y="36207"/>
                  </a:lnTo>
                  <a:lnTo>
                    <a:pt x="234543" y="38125"/>
                  </a:lnTo>
                  <a:lnTo>
                    <a:pt x="232600" y="38125"/>
                  </a:lnTo>
                  <a:lnTo>
                    <a:pt x="232600" y="43853"/>
                  </a:lnTo>
                  <a:lnTo>
                    <a:pt x="234543" y="45758"/>
                  </a:lnTo>
                  <a:lnTo>
                    <a:pt x="234543" y="47650"/>
                  </a:lnTo>
                  <a:lnTo>
                    <a:pt x="238353" y="47650"/>
                  </a:lnTo>
                  <a:lnTo>
                    <a:pt x="240309" y="45758"/>
                  </a:lnTo>
                  <a:lnTo>
                    <a:pt x="242176" y="45758"/>
                  </a:lnTo>
                  <a:lnTo>
                    <a:pt x="242176" y="47650"/>
                  </a:lnTo>
                  <a:lnTo>
                    <a:pt x="245986" y="47650"/>
                  </a:lnTo>
                  <a:lnTo>
                    <a:pt x="245986" y="45758"/>
                  </a:lnTo>
                  <a:lnTo>
                    <a:pt x="245986" y="32397"/>
                  </a:lnTo>
                  <a:close/>
                </a:path>
                <a:path w="271145" h="50164">
                  <a:moveTo>
                    <a:pt x="255524" y="28600"/>
                  </a:moveTo>
                  <a:lnTo>
                    <a:pt x="253631" y="28600"/>
                  </a:lnTo>
                  <a:lnTo>
                    <a:pt x="253631" y="30505"/>
                  </a:lnTo>
                  <a:lnTo>
                    <a:pt x="251701" y="30505"/>
                  </a:lnTo>
                  <a:lnTo>
                    <a:pt x="251701" y="28600"/>
                  </a:lnTo>
                  <a:lnTo>
                    <a:pt x="247865" y="28600"/>
                  </a:lnTo>
                  <a:lnTo>
                    <a:pt x="247865" y="47650"/>
                  </a:lnTo>
                  <a:lnTo>
                    <a:pt x="251701" y="47650"/>
                  </a:lnTo>
                  <a:lnTo>
                    <a:pt x="251701" y="36207"/>
                  </a:lnTo>
                  <a:lnTo>
                    <a:pt x="253631" y="34315"/>
                  </a:lnTo>
                  <a:lnTo>
                    <a:pt x="255524" y="34315"/>
                  </a:lnTo>
                  <a:lnTo>
                    <a:pt x="255524" y="32397"/>
                  </a:lnTo>
                  <a:lnTo>
                    <a:pt x="255524" y="28600"/>
                  </a:lnTo>
                  <a:close/>
                </a:path>
                <a:path w="271145" h="50164">
                  <a:moveTo>
                    <a:pt x="270725" y="24790"/>
                  </a:moveTo>
                  <a:lnTo>
                    <a:pt x="266979" y="24790"/>
                  </a:lnTo>
                  <a:lnTo>
                    <a:pt x="266979" y="32397"/>
                  </a:lnTo>
                  <a:lnTo>
                    <a:pt x="266979" y="36207"/>
                  </a:lnTo>
                  <a:lnTo>
                    <a:pt x="266979" y="45758"/>
                  </a:lnTo>
                  <a:lnTo>
                    <a:pt x="265036" y="45758"/>
                  </a:lnTo>
                  <a:lnTo>
                    <a:pt x="263156" y="45758"/>
                  </a:lnTo>
                  <a:lnTo>
                    <a:pt x="263156" y="41935"/>
                  </a:lnTo>
                  <a:lnTo>
                    <a:pt x="261200" y="41935"/>
                  </a:lnTo>
                  <a:lnTo>
                    <a:pt x="261200" y="38125"/>
                  </a:lnTo>
                  <a:lnTo>
                    <a:pt x="263156" y="36207"/>
                  </a:lnTo>
                  <a:lnTo>
                    <a:pt x="263156" y="34315"/>
                  </a:lnTo>
                  <a:lnTo>
                    <a:pt x="265036" y="34315"/>
                  </a:lnTo>
                  <a:lnTo>
                    <a:pt x="265036" y="36207"/>
                  </a:lnTo>
                  <a:lnTo>
                    <a:pt x="266979" y="36207"/>
                  </a:lnTo>
                  <a:lnTo>
                    <a:pt x="266979" y="32397"/>
                  </a:lnTo>
                  <a:lnTo>
                    <a:pt x="265036" y="30505"/>
                  </a:lnTo>
                  <a:lnTo>
                    <a:pt x="259321" y="30505"/>
                  </a:lnTo>
                  <a:lnTo>
                    <a:pt x="259321" y="34315"/>
                  </a:lnTo>
                  <a:lnTo>
                    <a:pt x="257390" y="34315"/>
                  </a:lnTo>
                  <a:lnTo>
                    <a:pt x="257390" y="43853"/>
                  </a:lnTo>
                  <a:lnTo>
                    <a:pt x="259321" y="45758"/>
                  </a:lnTo>
                  <a:lnTo>
                    <a:pt x="259321" y="47650"/>
                  </a:lnTo>
                  <a:lnTo>
                    <a:pt x="261200" y="47650"/>
                  </a:lnTo>
                  <a:lnTo>
                    <a:pt x="261200" y="49542"/>
                  </a:lnTo>
                  <a:lnTo>
                    <a:pt x="265036" y="49542"/>
                  </a:lnTo>
                  <a:lnTo>
                    <a:pt x="266979" y="49542"/>
                  </a:lnTo>
                  <a:lnTo>
                    <a:pt x="270725" y="49542"/>
                  </a:lnTo>
                  <a:lnTo>
                    <a:pt x="270725" y="47650"/>
                  </a:lnTo>
                  <a:lnTo>
                    <a:pt x="270725" y="34315"/>
                  </a:lnTo>
                  <a:lnTo>
                    <a:pt x="270725" y="247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318687" y="7151154"/>
              <a:ext cx="1951355" cy="619760"/>
            </a:xfrm>
            <a:custGeom>
              <a:avLst/>
              <a:gdLst/>
              <a:ahLst/>
              <a:cxnLst/>
              <a:rect l="l" t="t" r="r" b="b"/>
              <a:pathLst>
                <a:path w="1951354" h="619759">
                  <a:moveTo>
                    <a:pt x="1077506" y="242163"/>
                  </a:moveTo>
                  <a:lnTo>
                    <a:pt x="0" y="541566"/>
                  </a:lnTo>
                  <a:lnTo>
                    <a:pt x="0" y="619734"/>
                  </a:lnTo>
                  <a:lnTo>
                    <a:pt x="1077506" y="310819"/>
                  </a:lnTo>
                  <a:lnTo>
                    <a:pt x="1077506" y="242163"/>
                  </a:lnTo>
                  <a:close/>
                </a:path>
                <a:path w="1951354" h="619759">
                  <a:moveTo>
                    <a:pt x="1950872" y="0"/>
                  </a:moveTo>
                  <a:lnTo>
                    <a:pt x="1134681" y="226923"/>
                  </a:lnTo>
                  <a:lnTo>
                    <a:pt x="1134681" y="293649"/>
                  </a:lnTo>
                  <a:lnTo>
                    <a:pt x="1950872" y="61010"/>
                  </a:lnTo>
                  <a:lnTo>
                    <a:pt x="1950872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195965" y="7227379"/>
              <a:ext cx="160655" cy="208279"/>
            </a:xfrm>
            <a:custGeom>
              <a:avLst/>
              <a:gdLst/>
              <a:ahLst/>
              <a:cxnLst/>
              <a:rect l="l" t="t" r="r" b="b"/>
              <a:pathLst>
                <a:path w="160654" h="208279">
                  <a:moveTo>
                    <a:pt x="13335" y="188810"/>
                  </a:moveTo>
                  <a:lnTo>
                    <a:pt x="0" y="192633"/>
                  </a:lnTo>
                  <a:lnTo>
                    <a:pt x="0" y="207886"/>
                  </a:lnTo>
                  <a:lnTo>
                    <a:pt x="13335" y="204089"/>
                  </a:lnTo>
                  <a:lnTo>
                    <a:pt x="13335" y="188810"/>
                  </a:lnTo>
                  <a:close/>
                </a:path>
                <a:path w="160654" h="208279">
                  <a:moveTo>
                    <a:pt x="13335" y="169760"/>
                  </a:moveTo>
                  <a:lnTo>
                    <a:pt x="0" y="173558"/>
                  </a:lnTo>
                  <a:lnTo>
                    <a:pt x="0" y="188810"/>
                  </a:lnTo>
                  <a:lnTo>
                    <a:pt x="13335" y="185000"/>
                  </a:lnTo>
                  <a:lnTo>
                    <a:pt x="13335" y="169760"/>
                  </a:lnTo>
                  <a:close/>
                </a:path>
                <a:path w="160654" h="208279">
                  <a:moveTo>
                    <a:pt x="13335" y="150698"/>
                  </a:moveTo>
                  <a:lnTo>
                    <a:pt x="0" y="154470"/>
                  </a:lnTo>
                  <a:lnTo>
                    <a:pt x="0" y="169760"/>
                  </a:lnTo>
                  <a:lnTo>
                    <a:pt x="13335" y="165938"/>
                  </a:lnTo>
                  <a:lnTo>
                    <a:pt x="13335" y="150698"/>
                  </a:lnTo>
                  <a:close/>
                </a:path>
                <a:path w="160654" h="208279">
                  <a:moveTo>
                    <a:pt x="13335" y="131610"/>
                  </a:moveTo>
                  <a:lnTo>
                    <a:pt x="0" y="135432"/>
                  </a:lnTo>
                  <a:lnTo>
                    <a:pt x="0" y="150698"/>
                  </a:lnTo>
                  <a:lnTo>
                    <a:pt x="13335" y="146888"/>
                  </a:lnTo>
                  <a:lnTo>
                    <a:pt x="13335" y="131610"/>
                  </a:lnTo>
                  <a:close/>
                </a:path>
                <a:path w="160654" h="208279">
                  <a:moveTo>
                    <a:pt x="13335" y="116344"/>
                  </a:moveTo>
                  <a:lnTo>
                    <a:pt x="0" y="116344"/>
                  </a:lnTo>
                  <a:lnTo>
                    <a:pt x="0" y="131610"/>
                  </a:lnTo>
                  <a:lnTo>
                    <a:pt x="13335" y="127800"/>
                  </a:lnTo>
                  <a:lnTo>
                    <a:pt x="13335" y="116344"/>
                  </a:lnTo>
                  <a:close/>
                </a:path>
                <a:path w="160654" h="208279">
                  <a:moveTo>
                    <a:pt x="13335" y="95377"/>
                  </a:moveTo>
                  <a:lnTo>
                    <a:pt x="0" y="99187"/>
                  </a:lnTo>
                  <a:lnTo>
                    <a:pt x="0" y="114439"/>
                  </a:lnTo>
                  <a:lnTo>
                    <a:pt x="13335" y="110629"/>
                  </a:lnTo>
                  <a:lnTo>
                    <a:pt x="13335" y="95377"/>
                  </a:lnTo>
                  <a:close/>
                </a:path>
                <a:path w="160654" h="208279">
                  <a:moveTo>
                    <a:pt x="13335" y="76327"/>
                  </a:moveTo>
                  <a:lnTo>
                    <a:pt x="0" y="80124"/>
                  </a:lnTo>
                  <a:lnTo>
                    <a:pt x="0" y="95377"/>
                  </a:lnTo>
                  <a:lnTo>
                    <a:pt x="13335" y="91567"/>
                  </a:lnTo>
                  <a:lnTo>
                    <a:pt x="13335" y="76327"/>
                  </a:lnTo>
                  <a:close/>
                </a:path>
                <a:path w="160654" h="208279">
                  <a:moveTo>
                    <a:pt x="13335" y="0"/>
                  </a:moveTo>
                  <a:lnTo>
                    <a:pt x="0" y="3835"/>
                  </a:lnTo>
                  <a:lnTo>
                    <a:pt x="0" y="19113"/>
                  </a:lnTo>
                  <a:lnTo>
                    <a:pt x="13335" y="15278"/>
                  </a:lnTo>
                  <a:lnTo>
                    <a:pt x="13335" y="0"/>
                  </a:lnTo>
                  <a:close/>
                </a:path>
                <a:path w="160654" h="208279">
                  <a:moveTo>
                    <a:pt x="30454" y="185000"/>
                  </a:moveTo>
                  <a:lnTo>
                    <a:pt x="17132" y="188810"/>
                  </a:lnTo>
                  <a:lnTo>
                    <a:pt x="17132" y="202196"/>
                  </a:lnTo>
                  <a:lnTo>
                    <a:pt x="30454" y="198361"/>
                  </a:lnTo>
                  <a:lnTo>
                    <a:pt x="30454" y="185000"/>
                  </a:lnTo>
                  <a:close/>
                </a:path>
                <a:path w="160654" h="208279">
                  <a:moveTo>
                    <a:pt x="30454" y="165938"/>
                  </a:moveTo>
                  <a:lnTo>
                    <a:pt x="17132" y="169760"/>
                  </a:lnTo>
                  <a:lnTo>
                    <a:pt x="17132" y="183083"/>
                  </a:lnTo>
                  <a:lnTo>
                    <a:pt x="30454" y="181203"/>
                  </a:lnTo>
                  <a:lnTo>
                    <a:pt x="30454" y="165938"/>
                  </a:lnTo>
                  <a:close/>
                </a:path>
                <a:path w="160654" h="208279">
                  <a:moveTo>
                    <a:pt x="30454" y="146888"/>
                  </a:moveTo>
                  <a:lnTo>
                    <a:pt x="17132" y="150698"/>
                  </a:lnTo>
                  <a:lnTo>
                    <a:pt x="17132" y="165938"/>
                  </a:lnTo>
                  <a:lnTo>
                    <a:pt x="30454" y="162115"/>
                  </a:lnTo>
                  <a:lnTo>
                    <a:pt x="30454" y="146888"/>
                  </a:lnTo>
                  <a:close/>
                </a:path>
                <a:path w="160654" h="208279">
                  <a:moveTo>
                    <a:pt x="30454" y="127800"/>
                  </a:moveTo>
                  <a:lnTo>
                    <a:pt x="17132" y="131610"/>
                  </a:lnTo>
                  <a:lnTo>
                    <a:pt x="17132" y="144957"/>
                  </a:lnTo>
                  <a:lnTo>
                    <a:pt x="30454" y="141135"/>
                  </a:lnTo>
                  <a:lnTo>
                    <a:pt x="30454" y="127800"/>
                  </a:lnTo>
                  <a:close/>
                </a:path>
                <a:path w="160654" h="208279">
                  <a:moveTo>
                    <a:pt x="30454" y="110629"/>
                  </a:moveTo>
                  <a:lnTo>
                    <a:pt x="17132" y="114439"/>
                  </a:lnTo>
                  <a:lnTo>
                    <a:pt x="17132" y="127800"/>
                  </a:lnTo>
                  <a:lnTo>
                    <a:pt x="30454" y="123990"/>
                  </a:lnTo>
                  <a:lnTo>
                    <a:pt x="30454" y="110629"/>
                  </a:lnTo>
                  <a:close/>
                </a:path>
                <a:path w="160654" h="208279">
                  <a:moveTo>
                    <a:pt x="30454" y="91567"/>
                  </a:moveTo>
                  <a:lnTo>
                    <a:pt x="17132" y="95377"/>
                  </a:lnTo>
                  <a:lnTo>
                    <a:pt x="17132" y="108712"/>
                  </a:lnTo>
                  <a:lnTo>
                    <a:pt x="30454" y="104940"/>
                  </a:lnTo>
                  <a:lnTo>
                    <a:pt x="30454" y="91567"/>
                  </a:lnTo>
                  <a:close/>
                </a:path>
                <a:path w="160654" h="208279">
                  <a:moveTo>
                    <a:pt x="30454" y="72478"/>
                  </a:moveTo>
                  <a:lnTo>
                    <a:pt x="17132" y="76327"/>
                  </a:lnTo>
                  <a:lnTo>
                    <a:pt x="17132" y="89687"/>
                  </a:lnTo>
                  <a:lnTo>
                    <a:pt x="30454" y="87757"/>
                  </a:lnTo>
                  <a:lnTo>
                    <a:pt x="30454" y="72478"/>
                  </a:lnTo>
                  <a:close/>
                </a:path>
                <a:path w="160654" h="208279">
                  <a:moveTo>
                    <a:pt x="45732" y="181203"/>
                  </a:moveTo>
                  <a:lnTo>
                    <a:pt x="34264" y="183083"/>
                  </a:lnTo>
                  <a:lnTo>
                    <a:pt x="34264" y="198361"/>
                  </a:lnTo>
                  <a:lnTo>
                    <a:pt x="45732" y="194564"/>
                  </a:lnTo>
                  <a:lnTo>
                    <a:pt x="45732" y="181203"/>
                  </a:lnTo>
                  <a:close/>
                </a:path>
                <a:path w="160654" h="208279">
                  <a:moveTo>
                    <a:pt x="45732" y="162115"/>
                  </a:moveTo>
                  <a:lnTo>
                    <a:pt x="34264" y="165938"/>
                  </a:lnTo>
                  <a:lnTo>
                    <a:pt x="34264" y="179285"/>
                  </a:lnTo>
                  <a:lnTo>
                    <a:pt x="45732" y="175475"/>
                  </a:lnTo>
                  <a:lnTo>
                    <a:pt x="45732" y="162115"/>
                  </a:lnTo>
                  <a:close/>
                </a:path>
                <a:path w="160654" h="208279">
                  <a:moveTo>
                    <a:pt x="45732" y="141135"/>
                  </a:moveTo>
                  <a:lnTo>
                    <a:pt x="34264" y="144957"/>
                  </a:lnTo>
                  <a:lnTo>
                    <a:pt x="34264" y="160235"/>
                  </a:lnTo>
                  <a:lnTo>
                    <a:pt x="45732" y="156387"/>
                  </a:lnTo>
                  <a:lnTo>
                    <a:pt x="45732" y="141135"/>
                  </a:lnTo>
                  <a:close/>
                </a:path>
                <a:path w="160654" h="208279">
                  <a:moveTo>
                    <a:pt x="45732" y="123990"/>
                  </a:moveTo>
                  <a:lnTo>
                    <a:pt x="34264" y="127800"/>
                  </a:lnTo>
                  <a:lnTo>
                    <a:pt x="34264" y="141135"/>
                  </a:lnTo>
                  <a:lnTo>
                    <a:pt x="45732" y="137325"/>
                  </a:lnTo>
                  <a:lnTo>
                    <a:pt x="45732" y="123990"/>
                  </a:lnTo>
                  <a:close/>
                </a:path>
                <a:path w="160654" h="208279">
                  <a:moveTo>
                    <a:pt x="45732" y="106845"/>
                  </a:moveTo>
                  <a:lnTo>
                    <a:pt x="34264" y="108712"/>
                  </a:lnTo>
                  <a:lnTo>
                    <a:pt x="34264" y="122085"/>
                  </a:lnTo>
                  <a:lnTo>
                    <a:pt x="45732" y="118275"/>
                  </a:lnTo>
                  <a:lnTo>
                    <a:pt x="45732" y="106845"/>
                  </a:lnTo>
                  <a:close/>
                </a:path>
                <a:path w="160654" h="208279">
                  <a:moveTo>
                    <a:pt x="45732" y="87757"/>
                  </a:moveTo>
                  <a:lnTo>
                    <a:pt x="34264" y="89687"/>
                  </a:lnTo>
                  <a:lnTo>
                    <a:pt x="34264" y="104940"/>
                  </a:lnTo>
                  <a:lnTo>
                    <a:pt x="45732" y="101092"/>
                  </a:lnTo>
                  <a:lnTo>
                    <a:pt x="45732" y="87757"/>
                  </a:lnTo>
                  <a:close/>
                </a:path>
                <a:path w="160654" h="208279">
                  <a:moveTo>
                    <a:pt x="45732" y="68694"/>
                  </a:moveTo>
                  <a:lnTo>
                    <a:pt x="34264" y="72478"/>
                  </a:lnTo>
                  <a:lnTo>
                    <a:pt x="34264" y="85852"/>
                  </a:lnTo>
                  <a:lnTo>
                    <a:pt x="45732" y="82042"/>
                  </a:lnTo>
                  <a:lnTo>
                    <a:pt x="45732" y="68694"/>
                  </a:lnTo>
                  <a:close/>
                </a:path>
                <a:path w="160654" h="208279">
                  <a:moveTo>
                    <a:pt x="62903" y="175475"/>
                  </a:moveTo>
                  <a:lnTo>
                    <a:pt x="49542" y="179285"/>
                  </a:lnTo>
                  <a:lnTo>
                    <a:pt x="49542" y="194564"/>
                  </a:lnTo>
                  <a:lnTo>
                    <a:pt x="62903" y="190754"/>
                  </a:lnTo>
                  <a:lnTo>
                    <a:pt x="62903" y="175475"/>
                  </a:lnTo>
                  <a:close/>
                </a:path>
                <a:path w="160654" h="208279">
                  <a:moveTo>
                    <a:pt x="62903" y="156387"/>
                  </a:moveTo>
                  <a:lnTo>
                    <a:pt x="49542" y="160235"/>
                  </a:lnTo>
                  <a:lnTo>
                    <a:pt x="49542" y="175475"/>
                  </a:lnTo>
                  <a:lnTo>
                    <a:pt x="62903" y="171665"/>
                  </a:lnTo>
                  <a:lnTo>
                    <a:pt x="62903" y="156387"/>
                  </a:lnTo>
                  <a:close/>
                </a:path>
                <a:path w="160654" h="208279">
                  <a:moveTo>
                    <a:pt x="62903" y="137325"/>
                  </a:moveTo>
                  <a:lnTo>
                    <a:pt x="49542" y="141135"/>
                  </a:lnTo>
                  <a:lnTo>
                    <a:pt x="49542" y="156387"/>
                  </a:lnTo>
                  <a:lnTo>
                    <a:pt x="62903" y="152603"/>
                  </a:lnTo>
                  <a:lnTo>
                    <a:pt x="62903" y="137325"/>
                  </a:lnTo>
                  <a:close/>
                </a:path>
                <a:path w="160654" h="208279">
                  <a:moveTo>
                    <a:pt x="62903" y="118275"/>
                  </a:moveTo>
                  <a:lnTo>
                    <a:pt x="49542" y="122085"/>
                  </a:lnTo>
                  <a:lnTo>
                    <a:pt x="49542" y="137325"/>
                  </a:lnTo>
                  <a:lnTo>
                    <a:pt x="62903" y="133527"/>
                  </a:lnTo>
                  <a:lnTo>
                    <a:pt x="62903" y="118275"/>
                  </a:lnTo>
                  <a:close/>
                </a:path>
                <a:path w="160654" h="208279">
                  <a:moveTo>
                    <a:pt x="62903" y="103022"/>
                  </a:moveTo>
                  <a:lnTo>
                    <a:pt x="49542" y="104940"/>
                  </a:lnTo>
                  <a:lnTo>
                    <a:pt x="49542" y="118275"/>
                  </a:lnTo>
                  <a:lnTo>
                    <a:pt x="62903" y="116344"/>
                  </a:lnTo>
                  <a:lnTo>
                    <a:pt x="62903" y="103022"/>
                  </a:lnTo>
                  <a:close/>
                </a:path>
                <a:path w="160654" h="208279">
                  <a:moveTo>
                    <a:pt x="62903" y="82042"/>
                  </a:moveTo>
                  <a:lnTo>
                    <a:pt x="49542" y="85852"/>
                  </a:lnTo>
                  <a:lnTo>
                    <a:pt x="49542" y="101092"/>
                  </a:lnTo>
                  <a:lnTo>
                    <a:pt x="62903" y="97282"/>
                  </a:lnTo>
                  <a:lnTo>
                    <a:pt x="62903" y="82042"/>
                  </a:lnTo>
                  <a:close/>
                </a:path>
                <a:path w="160654" h="208279">
                  <a:moveTo>
                    <a:pt x="62903" y="62953"/>
                  </a:moveTo>
                  <a:lnTo>
                    <a:pt x="49542" y="66763"/>
                  </a:lnTo>
                  <a:lnTo>
                    <a:pt x="49542" y="82042"/>
                  </a:lnTo>
                  <a:lnTo>
                    <a:pt x="62903" y="78232"/>
                  </a:lnTo>
                  <a:lnTo>
                    <a:pt x="62903" y="62953"/>
                  </a:lnTo>
                  <a:close/>
                </a:path>
                <a:path w="160654" h="208279">
                  <a:moveTo>
                    <a:pt x="80086" y="171665"/>
                  </a:moveTo>
                  <a:lnTo>
                    <a:pt x="66700" y="175475"/>
                  </a:lnTo>
                  <a:lnTo>
                    <a:pt x="66700" y="188810"/>
                  </a:lnTo>
                  <a:lnTo>
                    <a:pt x="80086" y="185000"/>
                  </a:lnTo>
                  <a:lnTo>
                    <a:pt x="80086" y="171665"/>
                  </a:lnTo>
                  <a:close/>
                </a:path>
                <a:path w="160654" h="208279">
                  <a:moveTo>
                    <a:pt x="80086" y="152603"/>
                  </a:moveTo>
                  <a:lnTo>
                    <a:pt x="66700" y="156387"/>
                  </a:lnTo>
                  <a:lnTo>
                    <a:pt x="66700" y="169760"/>
                  </a:lnTo>
                  <a:lnTo>
                    <a:pt x="80086" y="167830"/>
                  </a:lnTo>
                  <a:lnTo>
                    <a:pt x="80086" y="152603"/>
                  </a:lnTo>
                  <a:close/>
                </a:path>
                <a:path w="160654" h="208279">
                  <a:moveTo>
                    <a:pt x="80086" y="133527"/>
                  </a:moveTo>
                  <a:lnTo>
                    <a:pt x="66700" y="137325"/>
                  </a:lnTo>
                  <a:lnTo>
                    <a:pt x="66700" y="150698"/>
                  </a:lnTo>
                  <a:lnTo>
                    <a:pt x="80086" y="146888"/>
                  </a:lnTo>
                  <a:lnTo>
                    <a:pt x="80086" y="133527"/>
                  </a:lnTo>
                  <a:close/>
                </a:path>
                <a:path w="160654" h="208279">
                  <a:moveTo>
                    <a:pt x="80086" y="116344"/>
                  </a:moveTo>
                  <a:lnTo>
                    <a:pt x="66700" y="118275"/>
                  </a:lnTo>
                  <a:lnTo>
                    <a:pt x="66700" y="131610"/>
                  </a:lnTo>
                  <a:lnTo>
                    <a:pt x="80086" y="127800"/>
                  </a:lnTo>
                  <a:lnTo>
                    <a:pt x="80086" y="116344"/>
                  </a:lnTo>
                  <a:close/>
                </a:path>
                <a:path w="160654" h="208279">
                  <a:moveTo>
                    <a:pt x="80086" y="97282"/>
                  </a:moveTo>
                  <a:lnTo>
                    <a:pt x="66700" y="101092"/>
                  </a:lnTo>
                  <a:lnTo>
                    <a:pt x="66700" y="116344"/>
                  </a:lnTo>
                  <a:lnTo>
                    <a:pt x="80086" y="112522"/>
                  </a:lnTo>
                  <a:lnTo>
                    <a:pt x="80086" y="97282"/>
                  </a:lnTo>
                  <a:close/>
                </a:path>
                <a:path w="160654" h="208279">
                  <a:moveTo>
                    <a:pt x="80086" y="78232"/>
                  </a:moveTo>
                  <a:lnTo>
                    <a:pt x="66700" y="82042"/>
                  </a:lnTo>
                  <a:lnTo>
                    <a:pt x="66700" y="95377"/>
                  </a:lnTo>
                  <a:lnTo>
                    <a:pt x="80086" y="93459"/>
                  </a:lnTo>
                  <a:lnTo>
                    <a:pt x="80086" y="78232"/>
                  </a:lnTo>
                  <a:close/>
                </a:path>
                <a:path w="160654" h="208279">
                  <a:moveTo>
                    <a:pt x="80086" y="59156"/>
                  </a:moveTo>
                  <a:lnTo>
                    <a:pt x="66700" y="62953"/>
                  </a:lnTo>
                  <a:lnTo>
                    <a:pt x="66700" y="76327"/>
                  </a:lnTo>
                  <a:lnTo>
                    <a:pt x="80086" y="74409"/>
                  </a:lnTo>
                  <a:lnTo>
                    <a:pt x="80086" y="59156"/>
                  </a:lnTo>
                  <a:close/>
                </a:path>
                <a:path w="160654" h="208279">
                  <a:moveTo>
                    <a:pt x="95288" y="167830"/>
                  </a:moveTo>
                  <a:lnTo>
                    <a:pt x="83896" y="169760"/>
                  </a:lnTo>
                  <a:lnTo>
                    <a:pt x="83896" y="185000"/>
                  </a:lnTo>
                  <a:lnTo>
                    <a:pt x="95288" y="181203"/>
                  </a:lnTo>
                  <a:lnTo>
                    <a:pt x="95288" y="167830"/>
                  </a:lnTo>
                  <a:close/>
                </a:path>
                <a:path w="160654" h="208279">
                  <a:moveTo>
                    <a:pt x="95288" y="148767"/>
                  </a:moveTo>
                  <a:lnTo>
                    <a:pt x="83896" y="150698"/>
                  </a:lnTo>
                  <a:lnTo>
                    <a:pt x="83896" y="165938"/>
                  </a:lnTo>
                  <a:lnTo>
                    <a:pt x="95288" y="162115"/>
                  </a:lnTo>
                  <a:lnTo>
                    <a:pt x="95288" y="148767"/>
                  </a:lnTo>
                  <a:close/>
                </a:path>
                <a:path w="160654" h="208279">
                  <a:moveTo>
                    <a:pt x="95288" y="127800"/>
                  </a:moveTo>
                  <a:lnTo>
                    <a:pt x="83896" y="131610"/>
                  </a:lnTo>
                  <a:lnTo>
                    <a:pt x="83896" y="146888"/>
                  </a:lnTo>
                  <a:lnTo>
                    <a:pt x="95288" y="143052"/>
                  </a:lnTo>
                  <a:lnTo>
                    <a:pt x="95288" y="127800"/>
                  </a:lnTo>
                  <a:close/>
                </a:path>
                <a:path w="160654" h="208279">
                  <a:moveTo>
                    <a:pt x="95288" y="112522"/>
                  </a:moveTo>
                  <a:lnTo>
                    <a:pt x="83896" y="116344"/>
                  </a:lnTo>
                  <a:lnTo>
                    <a:pt x="83896" y="127800"/>
                  </a:lnTo>
                  <a:lnTo>
                    <a:pt x="95288" y="123990"/>
                  </a:lnTo>
                  <a:lnTo>
                    <a:pt x="95288" y="112522"/>
                  </a:lnTo>
                  <a:close/>
                </a:path>
                <a:path w="160654" h="208279">
                  <a:moveTo>
                    <a:pt x="95288" y="93459"/>
                  </a:moveTo>
                  <a:lnTo>
                    <a:pt x="83896" y="97282"/>
                  </a:lnTo>
                  <a:lnTo>
                    <a:pt x="83896" y="110629"/>
                  </a:lnTo>
                  <a:lnTo>
                    <a:pt x="95288" y="106845"/>
                  </a:lnTo>
                  <a:lnTo>
                    <a:pt x="95288" y="93459"/>
                  </a:lnTo>
                  <a:close/>
                </a:path>
                <a:path w="160654" h="208279">
                  <a:moveTo>
                    <a:pt x="95288" y="74409"/>
                  </a:moveTo>
                  <a:lnTo>
                    <a:pt x="83896" y="76327"/>
                  </a:lnTo>
                  <a:lnTo>
                    <a:pt x="83896" y="91567"/>
                  </a:lnTo>
                  <a:lnTo>
                    <a:pt x="95288" y="87757"/>
                  </a:lnTo>
                  <a:lnTo>
                    <a:pt x="95288" y="74409"/>
                  </a:lnTo>
                  <a:close/>
                </a:path>
                <a:path w="160654" h="208279">
                  <a:moveTo>
                    <a:pt x="95288" y="55321"/>
                  </a:moveTo>
                  <a:lnTo>
                    <a:pt x="83896" y="59156"/>
                  </a:lnTo>
                  <a:lnTo>
                    <a:pt x="83896" y="72478"/>
                  </a:lnTo>
                  <a:lnTo>
                    <a:pt x="95288" y="70573"/>
                  </a:lnTo>
                  <a:lnTo>
                    <a:pt x="95288" y="55321"/>
                  </a:lnTo>
                  <a:close/>
                </a:path>
                <a:path w="160654" h="208279">
                  <a:moveTo>
                    <a:pt x="112522" y="162115"/>
                  </a:moveTo>
                  <a:lnTo>
                    <a:pt x="99136" y="165938"/>
                  </a:lnTo>
                  <a:lnTo>
                    <a:pt x="99136" y="181203"/>
                  </a:lnTo>
                  <a:lnTo>
                    <a:pt x="112522" y="177393"/>
                  </a:lnTo>
                  <a:lnTo>
                    <a:pt x="112522" y="162115"/>
                  </a:lnTo>
                  <a:close/>
                </a:path>
                <a:path w="160654" h="208279">
                  <a:moveTo>
                    <a:pt x="112522" y="143052"/>
                  </a:moveTo>
                  <a:lnTo>
                    <a:pt x="99136" y="146888"/>
                  </a:lnTo>
                  <a:lnTo>
                    <a:pt x="99136" y="160235"/>
                  </a:lnTo>
                  <a:lnTo>
                    <a:pt x="112522" y="158292"/>
                  </a:lnTo>
                  <a:lnTo>
                    <a:pt x="112522" y="143052"/>
                  </a:lnTo>
                  <a:close/>
                </a:path>
                <a:path w="160654" h="208279">
                  <a:moveTo>
                    <a:pt x="112522" y="123990"/>
                  </a:moveTo>
                  <a:lnTo>
                    <a:pt x="99136" y="127800"/>
                  </a:lnTo>
                  <a:lnTo>
                    <a:pt x="99136" y="141135"/>
                  </a:lnTo>
                  <a:lnTo>
                    <a:pt x="112522" y="139242"/>
                  </a:lnTo>
                  <a:lnTo>
                    <a:pt x="112522" y="123990"/>
                  </a:lnTo>
                  <a:close/>
                </a:path>
                <a:path w="160654" h="208279">
                  <a:moveTo>
                    <a:pt x="112522" y="106845"/>
                  </a:moveTo>
                  <a:lnTo>
                    <a:pt x="99136" y="110629"/>
                  </a:lnTo>
                  <a:lnTo>
                    <a:pt x="99136" y="123990"/>
                  </a:lnTo>
                  <a:lnTo>
                    <a:pt x="112522" y="120192"/>
                  </a:lnTo>
                  <a:lnTo>
                    <a:pt x="112522" y="106845"/>
                  </a:lnTo>
                  <a:close/>
                </a:path>
                <a:path w="160654" h="208279">
                  <a:moveTo>
                    <a:pt x="112522" y="87757"/>
                  </a:moveTo>
                  <a:lnTo>
                    <a:pt x="99136" y="91567"/>
                  </a:lnTo>
                  <a:lnTo>
                    <a:pt x="99136" y="106845"/>
                  </a:lnTo>
                  <a:lnTo>
                    <a:pt x="112522" y="103022"/>
                  </a:lnTo>
                  <a:lnTo>
                    <a:pt x="112522" y="87757"/>
                  </a:lnTo>
                  <a:close/>
                </a:path>
                <a:path w="160654" h="208279">
                  <a:moveTo>
                    <a:pt x="112522" y="70573"/>
                  </a:moveTo>
                  <a:lnTo>
                    <a:pt x="99136" y="74409"/>
                  </a:lnTo>
                  <a:lnTo>
                    <a:pt x="99136" y="87757"/>
                  </a:lnTo>
                  <a:lnTo>
                    <a:pt x="112522" y="83934"/>
                  </a:lnTo>
                  <a:lnTo>
                    <a:pt x="112522" y="70573"/>
                  </a:lnTo>
                  <a:close/>
                </a:path>
                <a:path w="160654" h="208279">
                  <a:moveTo>
                    <a:pt x="112522" y="51511"/>
                  </a:moveTo>
                  <a:lnTo>
                    <a:pt x="99136" y="53416"/>
                  </a:lnTo>
                  <a:lnTo>
                    <a:pt x="99136" y="68694"/>
                  </a:lnTo>
                  <a:lnTo>
                    <a:pt x="112522" y="64884"/>
                  </a:lnTo>
                  <a:lnTo>
                    <a:pt x="112522" y="51511"/>
                  </a:lnTo>
                  <a:close/>
                </a:path>
                <a:path w="160654" h="208279">
                  <a:moveTo>
                    <a:pt x="129641" y="158292"/>
                  </a:moveTo>
                  <a:lnTo>
                    <a:pt x="116281" y="162115"/>
                  </a:lnTo>
                  <a:lnTo>
                    <a:pt x="116281" y="175475"/>
                  </a:lnTo>
                  <a:lnTo>
                    <a:pt x="129641" y="171665"/>
                  </a:lnTo>
                  <a:lnTo>
                    <a:pt x="129641" y="158292"/>
                  </a:lnTo>
                  <a:close/>
                </a:path>
                <a:path w="160654" h="208279">
                  <a:moveTo>
                    <a:pt x="129641" y="139242"/>
                  </a:moveTo>
                  <a:lnTo>
                    <a:pt x="116281" y="141135"/>
                  </a:lnTo>
                  <a:lnTo>
                    <a:pt x="116281" y="156387"/>
                  </a:lnTo>
                  <a:lnTo>
                    <a:pt x="129641" y="154470"/>
                  </a:lnTo>
                  <a:lnTo>
                    <a:pt x="129641" y="139242"/>
                  </a:lnTo>
                  <a:close/>
                </a:path>
                <a:path w="160654" h="208279">
                  <a:moveTo>
                    <a:pt x="129641" y="120192"/>
                  </a:moveTo>
                  <a:lnTo>
                    <a:pt x="116281" y="123990"/>
                  </a:lnTo>
                  <a:lnTo>
                    <a:pt x="116281" y="137325"/>
                  </a:lnTo>
                  <a:lnTo>
                    <a:pt x="129641" y="135432"/>
                  </a:lnTo>
                  <a:lnTo>
                    <a:pt x="129641" y="120192"/>
                  </a:lnTo>
                  <a:close/>
                </a:path>
                <a:path w="160654" h="208279">
                  <a:moveTo>
                    <a:pt x="129641" y="103022"/>
                  </a:moveTo>
                  <a:lnTo>
                    <a:pt x="116281" y="106845"/>
                  </a:lnTo>
                  <a:lnTo>
                    <a:pt x="116281" y="118275"/>
                  </a:lnTo>
                  <a:lnTo>
                    <a:pt x="129641" y="116344"/>
                  </a:lnTo>
                  <a:lnTo>
                    <a:pt x="129641" y="103022"/>
                  </a:lnTo>
                  <a:close/>
                </a:path>
                <a:path w="160654" h="208279">
                  <a:moveTo>
                    <a:pt x="129641" y="83934"/>
                  </a:moveTo>
                  <a:lnTo>
                    <a:pt x="116281" y="87757"/>
                  </a:lnTo>
                  <a:lnTo>
                    <a:pt x="116281" y="103022"/>
                  </a:lnTo>
                  <a:lnTo>
                    <a:pt x="129641" y="99187"/>
                  </a:lnTo>
                  <a:lnTo>
                    <a:pt x="129641" y="83934"/>
                  </a:lnTo>
                  <a:close/>
                </a:path>
                <a:path w="160654" h="208279">
                  <a:moveTo>
                    <a:pt x="129641" y="64884"/>
                  </a:moveTo>
                  <a:lnTo>
                    <a:pt x="116281" y="68694"/>
                  </a:lnTo>
                  <a:lnTo>
                    <a:pt x="116281" y="83934"/>
                  </a:lnTo>
                  <a:lnTo>
                    <a:pt x="129641" y="80124"/>
                  </a:lnTo>
                  <a:lnTo>
                    <a:pt x="129641" y="64884"/>
                  </a:lnTo>
                  <a:close/>
                </a:path>
                <a:path w="160654" h="208279">
                  <a:moveTo>
                    <a:pt x="129641" y="47713"/>
                  </a:moveTo>
                  <a:lnTo>
                    <a:pt x="116281" y="49631"/>
                  </a:lnTo>
                  <a:lnTo>
                    <a:pt x="116281" y="64884"/>
                  </a:lnTo>
                  <a:lnTo>
                    <a:pt x="129641" y="61048"/>
                  </a:lnTo>
                  <a:lnTo>
                    <a:pt x="129641" y="47713"/>
                  </a:lnTo>
                  <a:close/>
                </a:path>
                <a:path w="160654" h="208279">
                  <a:moveTo>
                    <a:pt x="144907" y="154470"/>
                  </a:moveTo>
                  <a:lnTo>
                    <a:pt x="133438" y="156387"/>
                  </a:lnTo>
                  <a:lnTo>
                    <a:pt x="133438" y="171665"/>
                  </a:lnTo>
                  <a:lnTo>
                    <a:pt x="144907" y="167830"/>
                  </a:lnTo>
                  <a:lnTo>
                    <a:pt x="144907" y="154470"/>
                  </a:lnTo>
                  <a:close/>
                </a:path>
                <a:path w="160654" h="208279">
                  <a:moveTo>
                    <a:pt x="144907" y="135432"/>
                  </a:moveTo>
                  <a:lnTo>
                    <a:pt x="133438" y="137325"/>
                  </a:lnTo>
                  <a:lnTo>
                    <a:pt x="133438" y="152603"/>
                  </a:lnTo>
                  <a:lnTo>
                    <a:pt x="144907" y="148767"/>
                  </a:lnTo>
                  <a:lnTo>
                    <a:pt x="144907" y="135432"/>
                  </a:lnTo>
                  <a:close/>
                </a:path>
                <a:path w="160654" h="208279">
                  <a:moveTo>
                    <a:pt x="144907" y="116344"/>
                  </a:moveTo>
                  <a:lnTo>
                    <a:pt x="133438" y="118275"/>
                  </a:lnTo>
                  <a:lnTo>
                    <a:pt x="133438" y="133527"/>
                  </a:lnTo>
                  <a:lnTo>
                    <a:pt x="144907" y="129717"/>
                  </a:lnTo>
                  <a:lnTo>
                    <a:pt x="144907" y="116344"/>
                  </a:lnTo>
                  <a:close/>
                </a:path>
                <a:path w="160654" h="208279">
                  <a:moveTo>
                    <a:pt x="144907" y="99187"/>
                  </a:moveTo>
                  <a:lnTo>
                    <a:pt x="133438" y="103022"/>
                  </a:lnTo>
                  <a:lnTo>
                    <a:pt x="133438" y="116344"/>
                  </a:lnTo>
                  <a:lnTo>
                    <a:pt x="144907" y="114439"/>
                  </a:lnTo>
                  <a:lnTo>
                    <a:pt x="144907" y="99187"/>
                  </a:lnTo>
                  <a:close/>
                </a:path>
                <a:path w="160654" h="208279">
                  <a:moveTo>
                    <a:pt x="144907" y="80124"/>
                  </a:moveTo>
                  <a:lnTo>
                    <a:pt x="133438" y="83934"/>
                  </a:lnTo>
                  <a:lnTo>
                    <a:pt x="133438" y="97282"/>
                  </a:lnTo>
                  <a:lnTo>
                    <a:pt x="144907" y="93459"/>
                  </a:lnTo>
                  <a:lnTo>
                    <a:pt x="144907" y="80124"/>
                  </a:lnTo>
                  <a:close/>
                </a:path>
                <a:path w="160654" h="208279">
                  <a:moveTo>
                    <a:pt x="144907" y="61048"/>
                  </a:moveTo>
                  <a:lnTo>
                    <a:pt x="133438" y="64884"/>
                  </a:lnTo>
                  <a:lnTo>
                    <a:pt x="133438" y="78232"/>
                  </a:lnTo>
                  <a:lnTo>
                    <a:pt x="144907" y="74409"/>
                  </a:lnTo>
                  <a:lnTo>
                    <a:pt x="144907" y="61048"/>
                  </a:lnTo>
                  <a:close/>
                </a:path>
                <a:path w="160654" h="208279">
                  <a:moveTo>
                    <a:pt x="144907" y="41960"/>
                  </a:moveTo>
                  <a:lnTo>
                    <a:pt x="133438" y="45783"/>
                  </a:lnTo>
                  <a:lnTo>
                    <a:pt x="133438" y="61048"/>
                  </a:lnTo>
                  <a:lnTo>
                    <a:pt x="144907" y="57238"/>
                  </a:lnTo>
                  <a:lnTo>
                    <a:pt x="144907" y="41960"/>
                  </a:lnTo>
                  <a:close/>
                </a:path>
                <a:path w="160654" h="208279">
                  <a:moveTo>
                    <a:pt x="160147" y="148767"/>
                  </a:moveTo>
                  <a:lnTo>
                    <a:pt x="148729" y="152603"/>
                  </a:lnTo>
                  <a:lnTo>
                    <a:pt x="148729" y="167830"/>
                  </a:lnTo>
                  <a:lnTo>
                    <a:pt x="160147" y="164020"/>
                  </a:lnTo>
                  <a:lnTo>
                    <a:pt x="160147" y="148767"/>
                  </a:lnTo>
                  <a:close/>
                </a:path>
                <a:path w="160654" h="208279">
                  <a:moveTo>
                    <a:pt x="160147" y="129717"/>
                  </a:moveTo>
                  <a:lnTo>
                    <a:pt x="148729" y="133527"/>
                  </a:lnTo>
                  <a:lnTo>
                    <a:pt x="148729" y="146888"/>
                  </a:lnTo>
                  <a:lnTo>
                    <a:pt x="160147" y="144957"/>
                  </a:lnTo>
                  <a:lnTo>
                    <a:pt x="160147" y="129717"/>
                  </a:lnTo>
                  <a:close/>
                </a:path>
                <a:path w="160654" h="208279">
                  <a:moveTo>
                    <a:pt x="160147" y="114439"/>
                  </a:moveTo>
                  <a:lnTo>
                    <a:pt x="148729" y="116344"/>
                  </a:lnTo>
                  <a:lnTo>
                    <a:pt x="148729" y="127800"/>
                  </a:lnTo>
                  <a:lnTo>
                    <a:pt x="160147" y="125882"/>
                  </a:lnTo>
                  <a:lnTo>
                    <a:pt x="160147" y="114439"/>
                  </a:lnTo>
                  <a:close/>
                </a:path>
                <a:path w="160654" h="208279">
                  <a:moveTo>
                    <a:pt x="160147" y="95377"/>
                  </a:moveTo>
                  <a:lnTo>
                    <a:pt x="148729" y="97282"/>
                  </a:lnTo>
                  <a:lnTo>
                    <a:pt x="148729" y="112522"/>
                  </a:lnTo>
                  <a:lnTo>
                    <a:pt x="160147" y="108712"/>
                  </a:lnTo>
                  <a:lnTo>
                    <a:pt x="160147" y="95377"/>
                  </a:lnTo>
                  <a:close/>
                </a:path>
                <a:path w="160654" h="208279">
                  <a:moveTo>
                    <a:pt x="160147" y="76327"/>
                  </a:moveTo>
                  <a:lnTo>
                    <a:pt x="148729" y="78232"/>
                  </a:lnTo>
                  <a:lnTo>
                    <a:pt x="148729" y="93459"/>
                  </a:lnTo>
                  <a:lnTo>
                    <a:pt x="160147" y="89687"/>
                  </a:lnTo>
                  <a:lnTo>
                    <a:pt x="160147" y="76327"/>
                  </a:lnTo>
                  <a:close/>
                </a:path>
                <a:path w="160654" h="208279">
                  <a:moveTo>
                    <a:pt x="160147" y="57238"/>
                  </a:moveTo>
                  <a:lnTo>
                    <a:pt x="148729" y="61048"/>
                  </a:lnTo>
                  <a:lnTo>
                    <a:pt x="148729" y="74409"/>
                  </a:lnTo>
                  <a:lnTo>
                    <a:pt x="160147" y="72478"/>
                  </a:lnTo>
                  <a:lnTo>
                    <a:pt x="160147" y="57238"/>
                  </a:lnTo>
                  <a:close/>
                </a:path>
                <a:path w="160654" h="208279">
                  <a:moveTo>
                    <a:pt x="160147" y="38176"/>
                  </a:moveTo>
                  <a:lnTo>
                    <a:pt x="148729" y="41960"/>
                  </a:lnTo>
                  <a:lnTo>
                    <a:pt x="148729" y="55321"/>
                  </a:lnTo>
                  <a:lnTo>
                    <a:pt x="160147" y="53416"/>
                  </a:lnTo>
                  <a:lnTo>
                    <a:pt x="160147" y="381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05224" y="7191197"/>
              <a:ext cx="351155" cy="297815"/>
            </a:xfrm>
            <a:custGeom>
              <a:avLst/>
              <a:gdLst/>
              <a:ahLst/>
              <a:cxnLst/>
              <a:rect l="l" t="t" r="r" b="b"/>
              <a:pathLst>
                <a:path w="351154" h="297815">
                  <a:moveTo>
                    <a:pt x="13347" y="278422"/>
                  </a:moveTo>
                  <a:lnTo>
                    <a:pt x="0" y="282219"/>
                  </a:lnTo>
                  <a:lnTo>
                    <a:pt x="0" y="297497"/>
                  </a:lnTo>
                  <a:lnTo>
                    <a:pt x="13347" y="293662"/>
                  </a:lnTo>
                  <a:lnTo>
                    <a:pt x="13347" y="278422"/>
                  </a:lnTo>
                  <a:close/>
                </a:path>
                <a:path w="351154" h="297815">
                  <a:moveTo>
                    <a:pt x="13347" y="200202"/>
                  </a:moveTo>
                  <a:lnTo>
                    <a:pt x="0" y="204012"/>
                  </a:lnTo>
                  <a:lnTo>
                    <a:pt x="0" y="219265"/>
                  </a:lnTo>
                  <a:lnTo>
                    <a:pt x="13347" y="215468"/>
                  </a:lnTo>
                  <a:lnTo>
                    <a:pt x="13347" y="200202"/>
                  </a:lnTo>
                  <a:close/>
                </a:path>
                <a:path w="351154" h="297815">
                  <a:moveTo>
                    <a:pt x="13347" y="179235"/>
                  </a:moveTo>
                  <a:lnTo>
                    <a:pt x="0" y="183070"/>
                  </a:lnTo>
                  <a:lnTo>
                    <a:pt x="0" y="198297"/>
                  </a:lnTo>
                  <a:lnTo>
                    <a:pt x="13347" y="194475"/>
                  </a:lnTo>
                  <a:lnTo>
                    <a:pt x="13347" y="179235"/>
                  </a:lnTo>
                  <a:close/>
                </a:path>
                <a:path w="351154" h="297815">
                  <a:moveTo>
                    <a:pt x="13347" y="160172"/>
                  </a:moveTo>
                  <a:lnTo>
                    <a:pt x="0" y="163982"/>
                  </a:lnTo>
                  <a:lnTo>
                    <a:pt x="0" y="179235"/>
                  </a:lnTo>
                  <a:lnTo>
                    <a:pt x="13347" y="175425"/>
                  </a:lnTo>
                  <a:lnTo>
                    <a:pt x="13347" y="160172"/>
                  </a:lnTo>
                  <a:close/>
                </a:path>
                <a:path w="351154" h="297815">
                  <a:moveTo>
                    <a:pt x="30505" y="272681"/>
                  </a:moveTo>
                  <a:lnTo>
                    <a:pt x="17170" y="276491"/>
                  </a:lnTo>
                  <a:lnTo>
                    <a:pt x="17170" y="291744"/>
                  </a:lnTo>
                  <a:lnTo>
                    <a:pt x="30505" y="287921"/>
                  </a:lnTo>
                  <a:lnTo>
                    <a:pt x="30505" y="272681"/>
                  </a:lnTo>
                  <a:close/>
                </a:path>
                <a:path w="351154" h="297815">
                  <a:moveTo>
                    <a:pt x="30505" y="175425"/>
                  </a:moveTo>
                  <a:lnTo>
                    <a:pt x="17170" y="179235"/>
                  </a:lnTo>
                  <a:lnTo>
                    <a:pt x="17170" y="192570"/>
                  </a:lnTo>
                  <a:lnTo>
                    <a:pt x="30505" y="190652"/>
                  </a:lnTo>
                  <a:lnTo>
                    <a:pt x="30505" y="175425"/>
                  </a:lnTo>
                  <a:close/>
                </a:path>
                <a:path w="351154" h="297815">
                  <a:moveTo>
                    <a:pt x="30505" y="156375"/>
                  </a:moveTo>
                  <a:lnTo>
                    <a:pt x="17170" y="160172"/>
                  </a:lnTo>
                  <a:lnTo>
                    <a:pt x="17170" y="173507"/>
                  </a:lnTo>
                  <a:lnTo>
                    <a:pt x="30505" y="169710"/>
                  </a:lnTo>
                  <a:lnTo>
                    <a:pt x="30505" y="156375"/>
                  </a:lnTo>
                  <a:close/>
                </a:path>
                <a:path w="351154" h="297815">
                  <a:moveTo>
                    <a:pt x="47675" y="268897"/>
                  </a:moveTo>
                  <a:lnTo>
                    <a:pt x="34328" y="272681"/>
                  </a:lnTo>
                  <a:lnTo>
                    <a:pt x="34328" y="287921"/>
                  </a:lnTo>
                  <a:lnTo>
                    <a:pt x="47675" y="284137"/>
                  </a:lnTo>
                  <a:lnTo>
                    <a:pt x="47675" y="268897"/>
                  </a:lnTo>
                  <a:close/>
                </a:path>
                <a:path w="351154" h="297815">
                  <a:moveTo>
                    <a:pt x="47675" y="171615"/>
                  </a:moveTo>
                  <a:lnTo>
                    <a:pt x="34328" y="175425"/>
                  </a:lnTo>
                  <a:lnTo>
                    <a:pt x="34328" y="188785"/>
                  </a:lnTo>
                  <a:lnTo>
                    <a:pt x="47675" y="184950"/>
                  </a:lnTo>
                  <a:lnTo>
                    <a:pt x="47675" y="171615"/>
                  </a:lnTo>
                  <a:close/>
                </a:path>
                <a:path w="351154" h="297815">
                  <a:moveTo>
                    <a:pt x="47675" y="152527"/>
                  </a:moveTo>
                  <a:lnTo>
                    <a:pt x="34328" y="154457"/>
                  </a:lnTo>
                  <a:lnTo>
                    <a:pt x="34328" y="169710"/>
                  </a:lnTo>
                  <a:lnTo>
                    <a:pt x="47675" y="165900"/>
                  </a:lnTo>
                  <a:lnTo>
                    <a:pt x="47675" y="152527"/>
                  </a:lnTo>
                  <a:close/>
                </a:path>
                <a:path w="351154" h="297815">
                  <a:moveTo>
                    <a:pt x="66763" y="263131"/>
                  </a:moveTo>
                  <a:lnTo>
                    <a:pt x="53428" y="266941"/>
                  </a:lnTo>
                  <a:lnTo>
                    <a:pt x="53428" y="282219"/>
                  </a:lnTo>
                  <a:lnTo>
                    <a:pt x="66763" y="278422"/>
                  </a:lnTo>
                  <a:lnTo>
                    <a:pt x="66763" y="263131"/>
                  </a:lnTo>
                  <a:close/>
                </a:path>
                <a:path w="351154" h="297815">
                  <a:moveTo>
                    <a:pt x="66763" y="165900"/>
                  </a:moveTo>
                  <a:lnTo>
                    <a:pt x="53428" y="169710"/>
                  </a:lnTo>
                  <a:lnTo>
                    <a:pt x="53428" y="184950"/>
                  </a:lnTo>
                  <a:lnTo>
                    <a:pt x="66763" y="181140"/>
                  </a:lnTo>
                  <a:lnTo>
                    <a:pt x="66763" y="165900"/>
                  </a:lnTo>
                  <a:close/>
                </a:path>
                <a:path w="351154" h="297815">
                  <a:moveTo>
                    <a:pt x="66763" y="148704"/>
                  </a:moveTo>
                  <a:lnTo>
                    <a:pt x="53428" y="152527"/>
                  </a:lnTo>
                  <a:lnTo>
                    <a:pt x="53428" y="163982"/>
                  </a:lnTo>
                  <a:lnTo>
                    <a:pt x="66763" y="162064"/>
                  </a:lnTo>
                  <a:lnTo>
                    <a:pt x="66763" y="148704"/>
                  </a:lnTo>
                  <a:close/>
                </a:path>
                <a:path w="351154" h="297815">
                  <a:moveTo>
                    <a:pt x="83896" y="259334"/>
                  </a:moveTo>
                  <a:lnTo>
                    <a:pt x="70573" y="261213"/>
                  </a:lnTo>
                  <a:lnTo>
                    <a:pt x="70573" y="276491"/>
                  </a:lnTo>
                  <a:lnTo>
                    <a:pt x="83896" y="274586"/>
                  </a:lnTo>
                  <a:lnTo>
                    <a:pt x="83896" y="259334"/>
                  </a:lnTo>
                  <a:close/>
                </a:path>
                <a:path w="351154" h="297815">
                  <a:moveTo>
                    <a:pt x="83896" y="162064"/>
                  </a:moveTo>
                  <a:lnTo>
                    <a:pt x="70573" y="163982"/>
                  </a:lnTo>
                  <a:lnTo>
                    <a:pt x="70573" y="179235"/>
                  </a:lnTo>
                  <a:lnTo>
                    <a:pt x="83896" y="177317"/>
                  </a:lnTo>
                  <a:lnTo>
                    <a:pt x="83896" y="162064"/>
                  </a:lnTo>
                  <a:close/>
                </a:path>
                <a:path w="351154" h="297815">
                  <a:moveTo>
                    <a:pt x="83896" y="144894"/>
                  </a:moveTo>
                  <a:lnTo>
                    <a:pt x="70573" y="146812"/>
                  </a:lnTo>
                  <a:lnTo>
                    <a:pt x="70573" y="160172"/>
                  </a:lnTo>
                  <a:lnTo>
                    <a:pt x="83896" y="156375"/>
                  </a:lnTo>
                  <a:lnTo>
                    <a:pt x="83896" y="144894"/>
                  </a:lnTo>
                  <a:close/>
                </a:path>
                <a:path w="351154" h="297815">
                  <a:moveTo>
                    <a:pt x="101104" y="253606"/>
                  </a:moveTo>
                  <a:lnTo>
                    <a:pt x="87731" y="257403"/>
                  </a:lnTo>
                  <a:lnTo>
                    <a:pt x="87731" y="272681"/>
                  </a:lnTo>
                  <a:lnTo>
                    <a:pt x="101104" y="268897"/>
                  </a:lnTo>
                  <a:lnTo>
                    <a:pt x="101104" y="253606"/>
                  </a:lnTo>
                  <a:close/>
                </a:path>
                <a:path w="351154" h="297815">
                  <a:moveTo>
                    <a:pt x="101104" y="156375"/>
                  </a:moveTo>
                  <a:lnTo>
                    <a:pt x="87731" y="160172"/>
                  </a:lnTo>
                  <a:lnTo>
                    <a:pt x="87731" y="175425"/>
                  </a:lnTo>
                  <a:lnTo>
                    <a:pt x="101104" y="171615"/>
                  </a:lnTo>
                  <a:lnTo>
                    <a:pt x="101104" y="156375"/>
                  </a:lnTo>
                  <a:close/>
                </a:path>
                <a:path w="351154" h="297815">
                  <a:moveTo>
                    <a:pt x="101104" y="139204"/>
                  </a:moveTo>
                  <a:lnTo>
                    <a:pt x="87731" y="143027"/>
                  </a:lnTo>
                  <a:lnTo>
                    <a:pt x="87731" y="156375"/>
                  </a:lnTo>
                  <a:lnTo>
                    <a:pt x="101104" y="152527"/>
                  </a:lnTo>
                  <a:lnTo>
                    <a:pt x="101104" y="139204"/>
                  </a:lnTo>
                  <a:close/>
                </a:path>
                <a:path w="351154" h="297815">
                  <a:moveTo>
                    <a:pt x="118275" y="249796"/>
                  </a:moveTo>
                  <a:lnTo>
                    <a:pt x="104902" y="253606"/>
                  </a:lnTo>
                  <a:lnTo>
                    <a:pt x="104902" y="266941"/>
                  </a:lnTo>
                  <a:lnTo>
                    <a:pt x="118275" y="263131"/>
                  </a:lnTo>
                  <a:lnTo>
                    <a:pt x="118275" y="249796"/>
                  </a:lnTo>
                  <a:close/>
                </a:path>
                <a:path w="351154" h="297815">
                  <a:moveTo>
                    <a:pt x="118275" y="152527"/>
                  </a:moveTo>
                  <a:lnTo>
                    <a:pt x="104902" y="156375"/>
                  </a:lnTo>
                  <a:lnTo>
                    <a:pt x="104902" y="171615"/>
                  </a:lnTo>
                  <a:lnTo>
                    <a:pt x="118275" y="167792"/>
                  </a:lnTo>
                  <a:lnTo>
                    <a:pt x="118275" y="152527"/>
                  </a:lnTo>
                  <a:close/>
                </a:path>
                <a:path w="351154" h="297815">
                  <a:moveTo>
                    <a:pt x="118275" y="135369"/>
                  </a:moveTo>
                  <a:lnTo>
                    <a:pt x="104902" y="139204"/>
                  </a:lnTo>
                  <a:lnTo>
                    <a:pt x="104902" y="152527"/>
                  </a:lnTo>
                  <a:lnTo>
                    <a:pt x="118275" y="150622"/>
                  </a:lnTo>
                  <a:lnTo>
                    <a:pt x="118275" y="135369"/>
                  </a:lnTo>
                  <a:close/>
                </a:path>
                <a:path w="351154" h="297815">
                  <a:moveTo>
                    <a:pt x="135432" y="244068"/>
                  </a:moveTo>
                  <a:lnTo>
                    <a:pt x="122072" y="247878"/>
                  </a:lnTo>
                  <a:lnTo>
                    <a:pt x="122072" y="263131"/>
                  </a:lnTo>
                  <a:lnTo>
                    <a:pt x="135432" y="259334"/>
                  </a:lnTo>
                  <a:lnTo>
                    <a:pt x="135432" y="244068"/>
                  </a:lnTo>
                  <a:close/>
                </a:path>
                <a:path w="351154" h="297815">
                  <a:moveTo>
                    <a:pt x="135432" y="150622"/>
                  </a:moveTo>
                  <a:lnTo>
                    <a:pt x="122072" y="152527"/>
                  </a:lnTo>
                  <a:lnTo>
                    <a:pt x="122072" y="165900"/>
                  </a:lnTo>
                  <a:lnTo>
                    <a:pt x="135432" y="163982"/>
                  </a:lnTo>
                  <a:lnTo>
                    <a:pt x="135432" y="150622"/>
                  </a:lnTo>
                  <a:close/>
                </a:path>
                <a:path w="351154" h="297815">
                  <a:moveTo>
                    <a:pt x="135432" y="131559"/>
                  </a:moveTo>
                  <a:lnTo>
                    <a:pt x="122072" y="133464"/>
                  </a:lnTo>
                  <a:lnTo>
                    <a:pt x="122072" y="148704"/>
                  </a:lnTo>
                  <a:lnTo>
                    <a:pt x="135432" y="144894"/>
                  </a:lnTo>
                  <a:lnTo>
                    <a:pt x="135432" y="131559"/>
                  </a:lnTo>
                  <a:close/>
                </a:path>
                <a:path w="351154" h="297815">
                  <a:moveTo>
                    <a:pt x="152577" y="240271"/>
                  </a:moveTo>
                  <a:lnTo>
                    <a:pt x="139242" y="244068"/>
                  </a:lnTo>
                  <a:lnTo>
                    <a:pt x="139242" y="259334"/>
                  </a:lnTo>
                  <a:lnTo>
                    <a:pt x="152577" y="255549"/>
                  </a:lnTo>
                  <a:lnTo>
                    <a:pt x="152577" y="240271"/>
                  </a:lnTo>
                  <a:close/>
                </a:path>
                <a:path w="351154" h="297815">
                  <a:moveTo>
                    <a:pt x="152577" y="144894"/>
                  </a:moveTo>
                  <a:lnTo>
                    <a:pt x="139242" y="148704"/>
                  </a:lnTo>
                  <a:lnTo>
                    <a:pt x="139242" y="162064"/>
                  </a:lnTo>
                  <a:lnTo>
                    <a:pt x="152577" y="158267"/>
                  </a:lnTo>
                  <a:lnTo>
                    <a:pt x="152577" y="144894"/>
                  </a:lnTo>
                  <a:close/>
                </a:path>
                <a:path w="351154" h="297815">
                  <a:moveTo>
                    <a:pt x="152577" y="125869"/>
                  </a:moveTo>
                  <a:lnTo>
                    <a:pt x="139242" y="129641"/>
                  </a:lnTo>
                  <a:lnTo>
                    <a:pt x="139242" y="144894"/>
                  </a:lnTo>
                  <a:lnTo>
                    <a:pt x="152577" y="141122"/>
                  </a:lnTo>
                  <a:lnTo>
                    <a:pt x="152577" y="125869"/>
                  </a:lnTo>
                  <a:close/>
                </a:path>
                <a:path w="351154" h="297815">
                  <a:moveTo>
                    <a:pt x="169748" y="234543"/>
                  </a:moveTo>
                  <a:lnTo>
                    <a:pt x="156362" y="238379"/>
                  </a:lnTo>
                  <a:lnTo>
                    <a:pt x="156362" y="253606"/>
                  </a:lnTo>
                  <a:lnTo>
                    <a:pt x="169748" y="249796"/>
                  </a:lnTo>
                  <a:lnTo>
                    <a:pt x="169748" y="234543"/>
                  </a:lnTo>
                  <a:close/>
                </a:path>
                <a:path w="351154" h="297815">
                  <a:moveTo>
                    <a:pt x="169748" y="141122"/>
                  </a:moveTo>
                  <a:lnTo>
                    <a:pt x="156362" y="144894"/>
                  </a:lnTo>
                  <a:lnTo>
                    <a:pt x="156362" y="156375"/>
                  </a:lnTo>
                  <a:lnTo>
                    <a:pt x="169748" y="154457"/>
                  </a:lnTo>
                  <a:lnTo>
                    <a:pt x="169748" y="141122"/>
                  </a:lnTo>
                  <a:close/>
                </a:path>
                <a:path w="351154" h="297815">
                  <a:moveTo>
                    <a:pt x="169748" y="122034"/>
                  </a:moveTo>
                  <a:lnTo>
                    <a:pt x="156362" y="123939"/>
                  </a:lnTo>
                  <a:lnTo>
                    <a:pt x="156362" y="139204"/>
                  </a:lnTo>
                  <a:lnTo>
                    <a:pt x="169748" y="137274"/>
                  </a:lnTo>
                  <a:lnTo>
                    <a:pt x="169748" y="122034"/>
                  </a:lnTo>
                  <a:close/>
                </a:path>
                <a:path w="351154" h="297815">
                  <a:moveTo>
                    <a:pt x="204076" y="93421"/>
                  </a:moveTo>
                  <a:lnTo>
                    <a:pt x="190741" y="97231"/>
                  </a:lnTo>
                  <a:lnTo>
                    <a:pt x="190741" y="110591"/>
                  </a:lnTo>
                  <a:lnTo>
                    <a:pt x="204076" y="108661"/>
                  </a:lnTo>
                  <a:lnTo>
                    <a:pt x="204076" y="93421"/>
                  </a:lnTo>
                  <a:close/>
                </a:path>
                <a:path w="351154" h="297815">
                  <a:moveTo>
                    <a:pt x="204076" y="74358"/>
                  </a:moveTo>
                  <a:lnTo>
                    <a:pt x="190741" y="78143"/>
                  </a:lnTo>
                  <a:lnTo>
                    <a:pt x="190741" y="93421"/>
                  </a:lnTo>
                  <a:lnTo>
                    <a:pt x="204076" y="89598"/>
                  </a:lnTo>
                  <a:lnTo>
                    <a:pt x="204076" y="74358"/>
                  </a:lnTo>
                  <a:close/>
                </a:path>
                <a:path w="351154" h="297815">
                  <a:moveTo>
                    <a:pt x="204076" y="55295"/>
                  </a:moveTo>
                  <a:lnTo>
                    <a:pt x="190741" y="59105"/>
                  </a:lnTo>
                  <a:lnTo>
                    <a:pt x="190741" y="72478"/>
                  </a:lnTo>
                  <a:lnTo>
                    <a:pt x="204076" y="70548"/>
                  </a:lnTo>
                  <a:lnTo>
                    <a:pt x="204076" y="55295"/>
                  </a:lnTo>
                  <a:close/>
                </a:path>
                <a:path w="351154" h="297815">
                  <a:moveTo>
                    <a:pt x="204076" y="36182"/>
                  </a:moveTo>
                  <a:lnTo>
                    <a:pt x="190741" y="40017"/>
                  </a:lnTo>
                  <a:lnTo>
                    <a:pt x="190741" y="55295"/>
                  </a:lnTo>
                  <a:lnTo>
                    <a:pt x="204076" y="51460"/>
                  </a:lnTo>
                  <a:lnTo>
                    <a:pt x="204076" y="36182"/>
                  </a:lnTo>
                  <a:close/>
                </a:path>
                <a:path w="351154" h="297815">
                  <a:moveTo>
                    <a:pt x="221195" y="89598"/>
                  </a:moveTo>
                  <a:lnTo>
                    <a:pt x="207873" y="93421"/>
                  </a:lnTo>
                  <a:lnTo>
                    <a:pt x="207873" y="106756"/>
                  </a:lnTo>
                  <a:lnTo>
                    <a:pt x="221195" y="104876"/>
                  </a:lnTo>
                  <a:lnTo>
                    <a:pt x="221195" y="89598"/>
                  </a:lnTo>
                  <a:close/>
                </a:path>
                <a:path w="351154" h="297815">
                  <a:moveTo>
                    <a:pt x="221195" y="70548"/>
                  </a:moveTo>
                  <a:lnTo>
                    <a:pt x="207873" y="74358"/>
                  </a:lnTo>
                  <a:lnTo>
                    <a:pt x="207873" y="87693"/>
                  </a:lnTo>
                  <a:lnTo>
                    <a:pt x="221195" y="83896"/>
                  </a:lnTo>
                  <a:lnTo>
                    <a:pt x="221195" y="70548"/>
                  </a:lnTo>
                  <a:close/>
                </a:path>
                <a:path w="351154" h="297815">
                  <a:moveTo>
                    <a:pt x="221195" y="51460"/>
                  </a:moveTo>
                  <a:lnTo>
                    <a:pt x="207873" y="55295"/>
                  </a:lnTo>
                  <a:lnTo>
                    <a:pt x="207873" y="68630"/>
                  </a:lnTo>
                  <a:lnTo>
                    <a:pt x="221195" y="66725"/>
                  </a:lnTo>
                  <a:lnTo>
                    <a:pt x="221195" y="51460"/>
                  </a:lnTo>
                  <a:close/>
                </a:path>
                <a:path w="351154" h="297815">
                  <a:moveTo>
                    <a:pt x="221195" y="32385"/>
                  </a:moveTo>
                  <a:lnTo>
                    <a:pt x="207873" y="36182"/>
                  </a:lnTo>
                  <a:lnTo>
                    <a:pt x="207873" y="49555"/>
                  </a:lnTo>
                  <a:lnTo>
                    <a:pt x="221195" y="45745"/>
                  </a:lnTo>
                  <a:lnTo>
                    <a:pt x="221195" y="32385"/>
                  </a:lnTo>
                  <a:close/>
                </a:path>
                <a:path w="351154" h="297815">
                  <a:moveTo>
                    <a:pt x="236474" y="85813"/>
                  </a:moveTo>
                  <a:lnTo>
                    <a:pt x="225005" y="87693"/>
                  </a:lnTo>
                  <a:lnTo>
                    <a:pt x="225005" y="102946"/>
                  </a:lnTo>
                  <a:lnTo>
                    <a:pt x="236474" y="99136"/>
                  </a:lnTo>
                  <a:lnTo>
                    <a:pt x="236474" y="85813"/>
                  </a:lnTo>
                  <a:close/>
                </a:path>
                <a:path w="351154" h="297815">
                  <a:moveTo>
                    <a:pt x="236474" y="66725"/>
                  </a:moveTo>
                  <a:lnTo>
                    <a:pt x="225005" y="68630"/>
                  </a:lnTo>
                  <a:lnTo>
                    <a:pt x="225005" y="83896"/>
                  </a:lnTo>
                  <a:lnTo>
                    <a:pt x="236474" y="80048"/>
                  </a:lnTo>
                  <a:lnTo>
                    <a:pt x="236474" y="66725"/>
                  </a:lnTo>
                  <a:close/>
                </a:path>
                <a:path w="351154" h="297815">
                  <a:moveTo>
                    <a:pt x="236474" y="47663"/>
                  </a:moveTo>
                  <a:lnTo>
                    <a:pt x="225005" y="49555"/>
                  </a:lnTo>
                  <a:lnTo>
                    <a:pt x="225005" y="64795"/>
                  </a:lnTo>
                  <a:lnTo>
                    <a:pt x="236474" y="60985"/>
                  </a:lnTo>
                  <a:lnTo>
                    <a:pt x="236474" y="47663"/>
                  </a:lnTo>
                  <a:close/>
                </a:path>
                <a:path w="351154" h="297815">
                  <a:moveTo>
                    <a:pt x="236474" y="28613"/>
                  </a:moveTo>
                  <a:lnTo>
                    <a:pt x="225005" y="30518"/>
                  </a:lnTo>
                  <a:lnTo>
                    <a:pt x="225005" y="45745"/>
                  </a:lnTo>
                  <a:lnTo>
                    <a:pt x="236474" y="41935"/>
                  </a:lnTo>
                  <a:lnTo>
                    <a:pt x="236474" y="28613"/>
                  </a:lnTo>
                  <a:close/>
                </a:path>
                <a:path w="351154" h="297815">
                  <a:moveTo>
                    <a:pt x="253644" y="81965"/>
                  </a:moveTo>
                  <a:lnTo>
                    <a:pt x="240284" y="83896"/>
                  </a:lnTo>
                  <a:lnTo>
                    <a:pt x="240284" y="99136"/>
                  </a:lnTo>
                  <a:lnTo>
                    <a:pt x="253644" y="95338"/>
                  </a:lnTo>
                  <a:lnTo>
                    <a:pt x="253644" y="81965"/>
                  </a:lnTo>
                  <a:close/>
                </a:path>
                <a:path w="351154" h="297815">
                  <a:moveTo>
                    <a:pt x="253644" y="62915"/>
                  </a:moveTo>
                  <a:lnTo>
                    <a:pt x="240284" y="64795"/>
                  </a:lnTo>
                  <a:lnTo>
                    <a:pt x="240284" y="80048"/>
                  </a:lnTo>
                  <a:lnTo>
                    <a:pt x="253644" y="76276"/>
                  </a:lnTo>
                  <a:lnTo>
                    <a:pt x="253644" y="62915"/>
                  </a:lnTo>
                  <a:close/>
                </a:path>
                <a:path w="351154" h="297815">
                  <a:moveTo>
                    <a:pt x="253644" y="41935"/>
                  </a:moveTo>
                  <a:lnTo>
                    <a:pt x="240284" y="45745"/>
                  </a:lnTo>
                  <a:lnTo>
                    <a:pt x="240284" y="60985"/>
                  </a:lnTo>
                  <a:lnTo>
                    <a:pt x="253644" y="57200"/>
                  </a:lnTo>
                  <a:lnTo>
                    <a:pt x="253644" y="41935"/>
                  </a:lnTo>
                  <a:close/>
                </a:path>
                <a:path w="351154" h="297815">
                  <a:moveTo>
                    <a:pt x="253644" y="24765"/>
                  </a:moveTo>
                  <a:lnTo>
                    <a:pt x="240284" y="26682"/>
                  </a:lnTo>
                  <a:lnTo>
                    <a:pt x="240284" y="41935"/>
                  </a:lnTo>
                  <a:lnTo>
                    <a:pt x="253644" y="38112"/>
                  </a:lnTo>
                  <a:lnTo>
                    <a:pt x="253644" y="24765"/>
                  </a:lnTo>
                  <a:close/>
                </a:path>
                <a:path w="351154" h="297815">
                  <a:moveTo>
                    <a:pt x="270827" y="76276"/>
                  </a:moveTo>
                  <a:lnTo>
                    <a:pt x="257441" y="80048"/>
                  </a:lnTo>
                  <a:lnTo>
                    <a:pt x="257441" y="95338"/>
                  </a:lnTo>
                  <a:lnTo>
                    <a:pt x="270827" y="91503"/>
                  </a:lnTo>
                  <a:lnTo>
                    <a:pt x="270827" y="76276"/>
                  </a:lnTo>
                  <a:close/>
                </a:path>
                <a:path w="351154" h="297815">
                  <a:moveTo>
                    <a:pt x="270827" y="57200"/>
                  </a:moveTo>
                  <a:lnTo>
                    <a:pt x="257441" y="60985"/>
                  </a:lnTo>
                  <a:lnTo>
                    <a:pt x="257441" y="76276"/>
                  </a:lnTo>
                  <a:lnTo>
                    <a:pt x="270827" y="72478"/>
                  </a:lnTo>
                  <a:lnTo>
                    <a:pt x="270827" y="57200"/>
                  </a:lnTo>
                  <a:close/>
                </a:path>
                <a:path w="351154" h="297815">
                  <a:moveTo>
                    <a:pt x="270827" y="40017"/>
                  </a:moveTo>
                  <a:lnTo>
                    <a:pt x="257441" y="41935"/>
                  </a:lnTo>
                  <a:lnTo>
                    <a:pt x="257441" y="55295"/>
                  </a:lnTo>
                  <a:lnTo>
                    <a:pt x="270827" y="53390"/>
                  </a:lnTo>
                  <a:lnTo>
                    <a:pt x="270827" y="40017"/>
                  </a:lnTo>
                  <a:close/>
                </a:path>
                <a:path w="351154" h="297815">
                  <a:moveTo>
                    <a:pt x="270827" y="19050"/>
                  </a:moveTo>
                  <a:lnTo>
                    <a:pt x="257441" y="22860"/>
                  </a:lnTo>
                  <a:lnTo>
                    <a:pt x="257441" y="38112"/>
                  </a:lnTo>
                  <a:lnTo>
                    <a:pt x="270827" y="34302"/>
                  </a:lnTo>
                  <a:lnTo>
                    <a:pt x="270827" y="19050"/>
                  </a:lnTo>
                  <a:close/>
                </a:path>
                <a:path w="351154" h="297815">
                  <a:moveTo>
                    <a:pt x="286029" y="72478"/>
                  </a:moveTo>
                  <a:lnTo>
                    <a:pt x="274637" y="76276"/>
                  </a:lnTo>
                  <a:lnTo>
                    <a:pt x="274637" y="89598"/>
                  </a:lnTo>
                  <a:lnTo>
                    <a:pt x="286029" y="85813"/>
                  </a:lnTo>
                  <a:lnTo>
                    <a:pt x="286029" y="72478"/>
                  </a:lnTo>
                  <a:close/>
                </a:path>
                <a:path w="351154" h="297815">
                  <a:moveTo>
                    <a:pt x="286029" y="53390"/>
                  </a:moveTo>
                  <a:lnTo>
                    <a:pt x="274637" y="57200"/>
                  </a:lnTo>
                  <a:lnTo>
                    <a:pt x="274637" y="70548"/>
                  </a:lnTo>
                  <a:lnTo>
                    <a:pt x="286029" y="68630"/>
                  </a:lnTo>
                  <a:lnTo>
                    <a:pt x="286029" y="53390"/>
                  </a:lnTo>
                  <a:close/>
                </a:path>
                <a:path w="351154" h="297815">
                  <a:moveTo>
                    <a:pt x="286029" y="34302"/>
                  </a:moveTo>
                  <a:lnTo>
                    <a:pt x="274637" y="38112"/>
                  </a:lnTo>
                  <a:lnTo>
                    <a:pt x="274637" y="53390"/>
                  </a:lnTo>
                  <a:lnTo>
                    <a:pt x="286029" y="49555"/>
                  </a:lnTo>
                  <a:lnTo>
                    <a:pt x="286029" y="34302"/>
                  </a:lnTo>
                  <a:close/>
                </a:path>
                <a:path w="351154" h="297815">
                  <a:moveTo>
                    <a:pt x="286029" y="15278"/>
                  </a:moveTo>
                  <a:lnTo>
                    <a:pt x="274637" y="19050"/>
                  </a:lnTo>
                  <a:lnTo>
                    <a:pt x="274637" y="32385"/>
                  </a:lnTo>
                  <a:lnTo>
                    <a:pt x="286029" y="30518"/>
                  </a:lnTo>
                  <a:lnTo>
                    <a:pt x="286029" y="15278"/>
                  </a:lnTo>
                  <a:close/>
                </a:path>
                <a:path w="351154" h="297815">
                  <a:moveTo>
                    <a:pt x="303263" y="68630"/>
                  </a:moveTo>
                  <a:lnTo>
                    <a:pt x="289877" y="70548"/>
                  </a:lnTo>
                  <a:lnTo>
                    <a:pt x="289877" y="85813"/>
                  </a:lnTo>
                  <a:lnTo>
                    <a:pt x="303263" y="83896"/>
                  </a:lnTo>
                  <a:lnTo>
                    <a:pt x="303263" y="68630"/>
                  </a:lnTo>
                  <a:close/>
                </a:path>
                <a:path w="351154" h="297815">
                  <a:moveTo>
                    <a:pt x="303263" y="49555"/>
                  </a:moveTo>
                  <a:lnTo>
                    <a:pt x="289877" y="53390"/>
                  </a:lnTo>
                  <a:lnTo>
                    <a:pt x="289877" y="66725"/>
                  </a:lnTo>
                  <a:lnTo>
                    <a:pt x="303263" y="64795"/>
                  </a:lnTo>
                  <a:lnTo>
                    <a:pt x="303263" y="49555"/>
                  </a:lnTo>
                  <a:close/>
                </a:path>
                <a:path w="351154" h="297815">
                  <a:moveTo>
                    <a:pt x="303263" y="30518"/>
                  </a:moveTo>
                  <a:lnTo>
                    <a:pt x="289877" y="34302"/>
                  </a:lnTo>
                  <a:lnTo>
                    <a:pt x="289877" y="47663"/>
                  </a:lnTo>
                  <a:lnTo>
                    <a:pt x="303263" y="43865"/>
                  </a:lnTo>
                  <a:lnTo>
                    <a:pt x="303263" y="30518"/>
                  </a:lnTo>
                  <a:close/>
                </a:path>
                <a:path w="351154" h="297815">
                  <a:moveTo>
                    <a:pt x="303263" y="11430"/>
                  </a:moveTo>
                  <a:lnTo>
                    <a:pt x="289877" y="15278"/>
                  </a:lnTo>
                  <a:lnTo>
                    <a:pt x="289877" y="28613"/>
                  </a:lnTo>
                  <a:lnTo>
                    <a:pt x="303263" y="26682"/>
                  </a:lnTo>
                  <a:lnTo>
                    <a:pt x="303263" y="11430"/>
                  </a:lnTo>
                  <a:close/>
                </a:path>
                <a:path w="351154" h="297815">
                  <a:moveTo>
                    <a:pt x="320382" y="64795"/>
                  </a:moveTo>
                  <a:lnTo>
                    <a:pt x="307022" y="68630"/>
                  </a:lnTo>
                  <a:lnTo>
                    <a:pt x="307022" y="81965"/>
                  </a:lnTo>
                  <a:lnTo>
                    <a:pt x="320382" y="78143"/>
                  </a:lnTo>
                  <a:lnTo>
                    <a:pt x="320382" y="64795"/>
                  </a:lnTo>
                  <a:close/>
                </a:path>
                <a:path w="351154" h="297815">
                  <a:moveTo>
                    <a:pt x="320382" y="45745"/>
                  </a:moveTo>
                  <a:lnTo>
                    <a:pt x="307022" y="47663"/>
                  </a:lnTo>
                  <a:lnTo>
                    <a:pt x="307022" y="62915"/>
                  </a:lnTo>
                  <a:lnTo>
                    <a:pt x="320382" y="59105"/>
                  </a:lnTo>
                  <a:lnTo>
                    <a:pt x="320382" y="45745"/>
                  </a:lnTo>
                  <a:close/>
                </a:path>
                <a:path w="351154" h="297815">
                  <a:moveTo>
                    <a:pt x="320382" y="26682"/>
                  </a:moveTo>
                  <a:lnTo>
                    <a:pt x="307022" y="28613"/>
                  </a:lnTo>
                  <a:lnTo>
                    <a:pt x="307022" y="43865"/>
                  </a:lnTo>
                  <a:lnTo>
                    <a:pt x="320382" y="41935"/>
                  </a:lnTo>
                  <a:lnTo>
                    <a:pt x="320382" y="26682"/>
                  </a:lnTo>
                  <a:close/>
                </a:path>
                <a:path w="351154" h="297815">
                  <a:moveTo>
                    <a:pt x="320382" y="7594"/>
                  </a:moveTo>
                  <a:lnTo>
                    <a:pt x="307022" y="11430"/>
                  </a:lnTo>
                  <a:lnTo>
                    <a:pt x="307022" y="24765"/>
                  </a:lnTo>
                  <a:lnTo>
                    <a:pt x="320382" y="22860"/>
                  </a:lnTo>
                  <a:lnTo>
                    <a:pt x="320382" y="7594"/>
                  </a:lnTo>
                  <a:close/>
                </a:path>
                <a:path w="351154" h="297815">
                  <a:moveTo>
                    <a:pt x="335648" y="59105"/>
                  </a:moveTo>
                  <a:lnTo>
                    <a:pt x="324180" y="62915"/>
                  </a:lnTo>
                  <a:lnTo>
                    <a:pt x="324180" y="78143"/>
                  </a:lnTo>
                  <a:lnTo>
                    <a:pt x="335648" y="74358"/>
                  </a:lnTo>
                  <a:lnTo>
                    <a:pt x="335648" y="59105"/>
                  </a:lnTo>
                  <a:close/>
                </a:path>
                <a:path w="351154" h="297815">
                  <a:moveTo>
                    <a:pt x="335648" y="41935"/>
                  </a:moveTo>
                  <a:lnTo>
                    <a:pt x="324180" y="43865"/>
                  </a:lnTo>
                  <a:lnTo>
                    <a:pt x="324180" y="59105"/>
                  </a:lnTo>
                  <a:lnTo>
                    <a:pt x="335648" y="55295"/>
                  </a:lnTo>
                  <a:lnTo>
                    <a:pt x="335648" y="41935"/>
                  </a:lnTo>
                  <a:close/>
                </a:path>
                <a:path w="351154" h="297815">
                  <a:moveTo>
                    <a:pt x="335648" y="22860"/>
                  </a:moveTo>
                  <a:lnTo>
                    <a:pt x="324180" y="26682"/>
                  </a:lnTo>
                  <a:lnTo>
                    <a:pt x="324180" y="40017"/>
                  </a:lnTo>
                  <a:lnTo>
                    <a:pt x="335648" y="36182"/>
                  </a:lnTo>
                  <a:lnTo>
                    <a:pt x="335648" y="22860"/>
                  </a:lnTo>
                  <a:close/>
                </a:path>
                <a:path w="351154" h="297815">
                  <a:moveTo>
                    <a:pt x="335648" y="3797"/>
                  </a:moveTo>
                  <a:lnTo>
                    <a:pt x="324180" y="7594"/>
                  </a:lnTo>
                  <a:lnTo>
                    <a:pt x="324180" y="20967"/>
                  </a:lnTo>
                  <a:lnTo>
                    <a:pt x="335648" y="17157"/>
                  </a:lnTo>
                  <a:lnTo>
                    <a:pt x="335648" y="3797"/>
                  </a:lnTo>
                  <a:close/>
                </a:path>
                <a:path w="351154" h="297815">
                  <a:moveTo>
                    <a:pt x="350888" y="55295"/>
                  </a:moveTo>
                  <a:lnTo>
                    <a:pt x="339471" y="59105"/>
                  </a:lnTo>
                  <a:lnTo>
                    <a:pt x="339471" y="72478"/>
                  </a:lnTo>
                  <a:lnTo>
                    <a:pt x="350888" y="70548"/>
                  </a:lnTo>
                  <a:lnTo>
                    <a:pt x="350888" y="55295"/>
                  </a:lnTo>
                  <a:close/>
                </a:path>
                <a:path w="351154" h="297815">
                  <a:moveTo>
                    <a:pt x="350888" y="38112"/>
                  </a:moveTo>
                  <a:lnTo>
                    <a:pt x="339471" y="40017"/>
                  </a:lnTo>
                  <a:lnTo>
                    <a:pt x="339471" y="55295"/>
                  </a:lnTo>
                  <a:lnTo>
                    <a:pt x="350888" y="51460"/>
                  </a:lnTo>
                  <a:lnTo>
                    <a:pt x="350888" y="38112"/>
                  </a:lnTo>
                  <a:close/>
                </a:path>
                <a:path w="351154" h="297815">
                  <a:moveTo>
                    <a:pt x="350888" y="19050"/>
                  </a:moveTo>
                  <a:lnTo>
                    <a:pt x="339471" y="20967"/>
                  </a:lnTo>
                  <a:lnTo>
                    <a:pt x="339471" y="36182"/>
                  </a:lnTo>
                  <a:lnTo>
                    <a:pt x="350888" y="32385"/>
                  </a:lnTo>
                  <a:lnTo>
                    <a:pt x="350888" y="19050"/>
                  </a:lnTo>
                  <a:close/>
                </a:path>
                <a:path w="351154" h="297815">
                  <a:moveTo>
                    <a:pt x="350888" y="0"/>
                  </a:moveTo>
                  <a:lnTo>
                    <a:pt x="339471" y="1905"/>
                  </a:lnTo>
                  <a:lnTo>
                    <a:pt x="339471" y="17157"/>
                  </a:lnTo>
                  <a:lnTo>
                    <a:pt x="350888" y="13347"/>
                  </a:lnTo>
                  <a:lnTo>
                    <a:pt x="3508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005224" y="7235063"/>
              <a:ext cx="170180" cy="233045"/>
            </a:xfrm>
            <a:custGeom>
              <a:avLst/>
              <a:gdLst/>
              <a:ahLst/>
              <a:cxnLst/>
              <a:rect l="l" t="t" r="r" b="b"/>
              <a:pathLst>
                <a:path w="170179" h="233045">
                  <a:moveTo>
                    <a:pt x="13347" y="215468"/>
                  </a:moveTo>
                  <a:lnTo>
                    <a:pt x="0" y="217347"/>
                  </a:lnTo>
                  <a:lnTo>
                    <a:pt x="0" y="232625"/>
                  </a:lnTo>
                  <a:lnTo>
                    <a:pt x="13347" y="230720"/>
                  </a:lnTo>
                  <a:lnTo>
                    <a:pt x="13347" y="215468"/>
                  </a:lnTo>
                  <a:close/>
                </a:path>
                <a:path w="170179" h="233045">
                  <a:moveTo>
                    <a:pt x="13347" y="194513"/>
                  </a:moveTo>
                  <a:lnTo>
                    <a:pt x="0" y="198285"/>
                  </a:lnTo>
                  <a:lnTo>
                    <a:pt x="0" y="213537"/>
                  </a:lnTo>
                  <a:lnTo>
                    <a:pt x="13347" y="209740"/>
                  </a:lnTo>
                  <a:lnTo>
                    <a:pt x="13347" y="194513"/>
                  </a:lnTo>
                  <a:close/>
                </a:path>
                <a:path w="170179" h="233045">
                  <a:moveTo>
                    <a:pt x="13347" y="175399"/>
                  </a:moveTo>
                  <a:lnTo>
                    <a:pt x="0" y="179235"/>
                  </a:lnTo>
                  <a:lnTo>
                    <a:pt x="0" y="194513"/>
                  </a:lnTo>
                  <a:lnTo>
                    <a:pt x="13347" y="190677"/>
                  </a:lnTo>
                  <a:lnTo>
                    <a:pt x="13347" y="175399"/>
                  </a:lnTo>
                  <a:close/>
                </a:path>
                <a:path w="170179" h="233045">
                  <a:moveTo>
                    <a:pt x="13347" y="156337"/>
                  </a:moveTo>
                  <a:lnTo>
                    <a:pt x="0" y="160147"/>
                  </a:lnTo>
                  <a:lnTo>
                    <a:pt x="0" y="175399"/>
                  </a:lnTo>
                  <a:lnTo>
                    <a:pt x="13347" y="171602"/>
                  </a:lnTo>
                  <a:lnTo>
                    <a:pt x="13347" y="156337"/>
                  </a:lnTo>
                  <a:close/>
                </a:path>
                <a:path w="170179" h="233045">
                  <a:moveTo>
                    <a:pt x="13347" y="99161"/>
                  </a:moveTo>
                  <a:lnTo>
                    <a:pt x="0" y="102946"/>
                  </a:lnTo>
                  <a:lnTo>
                    <a:pt x="0" y="116306"/>
                  </a:lnTo>
                  <a:lnTo>
                    <a:pt x="13347" y="112509"/>
                  </a:lnTo>
                  <a:lnTo>
                    <a:pt x="13347" y="99161"/>
                  </a:lnTo>
                  <a:close/>
                </a:path>
                <a:path w="170179" h="233045">
                  <a:moveTo>
                    <a:pt x="13347" y="80073"/>
                  </a:moveTo>
                  <a:lnTo>
                    <a:pt x="0" y="82003"/>
                  </a:lnTo>
                  <a:lnTo>
                    <a:pt x="0" y="97256"/>
                  </a:lnTo>
                  <a:lnTo>
                    <a:pt x="13347" y="95338"/>
                  </a:lnTo>
                  <a:lnTo>
                    <a:pt x="13347" y="80073"/>
                  </a:lnTo>
                  <a:close/>
                </a:path>
                <a:path w="170179" h="233045">
                  <a:moveTo>
                    <a:pt x="13347" y="59080"/>
                  </a:moveTo>
                  <a:lnTo>
                    <a:pt x="0" y="62890"/>
                  </a:lnTo>
                  <a:lnTo>
                    <a:pt x="0" y="78168"/>
                  </a:lnTo>
                  <a:lnTo>
                    <a:pt x="13347" y="74358"/>
                  </a:lnTo>
                  <a:lnTo>
                    <a:pt x="13347" y="59080"/>
                  </a:lnTo>
                  <a:close/>
                </a:path>
                <a:path w="170179" h="233045">
                  <a:moveTo>
                    <a:pt x="13347" y="40030"/>
                  </a:moveTo>
                  <a:lnTo>
                    <a:pt x="0" y="43827"/>
                  </a:lnTo>
                  <a:lnTo>
                    <a:pt x="0" y="57200"/>
                  </a:lnTo>
                  <a:lnTo>
                    <a:pt x="13347" y="55270"/>
                  </a:lnTo>
                  <a:lnTo>
                    <a:pt x="13347" y="40030"/>
                  </a:lnTo>
                  <a:close/>
                </a:path>
                <a:path w="170179" h="233045">
                  <a:moveTo>
                    <a:pt x="30505" y="209740"/>
                  </a:moveTo>
                  <a:lnTo>
                    <a:pt x="17170" y="213537"/>
                  </a:lnTo>
                  <a:lnTo>
                    <a:pt x="17170" y="228815"/>
                  </a:lnTo>
                  <a:lnTo>
                    <a:pt x="30505" y="225031"/>
                  </a:lnTo>
                  <a:lnTo>
                    <a:pt x="30505" y="209740"/>
                  </a:lnTo>
                  <a:close/>
                </a:path>
                <a:path w="170179" h="233045">
                  <a:moveTo>
                    <a:pt x="30505" y="190677"/>
                  </a:moveTo>
                  <a:lnTo>
                    <a:pt x="17170" y="194513"/>
                  </a:lnTo>
                  <a:lnTo>
                    <a:pt x="17170" y="207848"/>
                  </a:lnTo>
                  <a:lnTo>
                    <a:pt x="30505" y="204012"/>
                  </a:lnTo>
                  <a:lnTo>
                    <a:pt x="30505" y="190677"/>
                  </a:lnTo>
                  <a:close/>
                </a:path>
                <a:path w="170179" h="233045">
                  <a:moveTo>
                    <a:pt x="30505" y="171602"/>
                  </a:moveTo>
                  <a:lnTo>
                    <a:pt x="17170" y="175399"/>
                  </a:lnTo>
                  <a:lnTo>
                    <a:pt x="17170" y="188760"/>
                  </a:lnTo>
                  <a:lnTo>
                    <a:pt x="30505" y="184950"/>
                  </a:lnTo>
                  <a:lnTo>
                    <a:pt x="30505" y="171602"/>
                  </a:lnTo>
                  <a:close/>
                </a:path>
                <a:path w="170179" h="233045">
                  <a:moveTo>
                    <a:pt x="30505" y="150609"/>
                  </a:moveTo>
                  <a:lnTo>
                    <a:pt x="17170" y="154432"/>
                  </a:lnTo>
                  <a:lnTo>
                    <a:pt x="17170" y="169710"/>
                  </a:lnTo>
                  <a:lnTo>
                    <a:pt x="30505" y="165874"/>
                  </a:lnTo>
                  <a:lnTo>
                    <a:pt x="30505" y="150609"/>
                  </a:lnTo>
                  <a:close/>
                </a:path>
                <a:path w="170179" h="233045">
                  <a:moveTo>
                    <a:pt x="30505" y="74358"/>
                  </a:moveTo>
                  <a:lnTo>
                    <a:pt x="17170" y="78168"/>
                  </a:lnTo>
                  <a:lnTo>
                    <a:pt x="17170" y="93408"/>
                  </a:lnTo>
                  <a:lnTo>
                    <a:pt x="30505" y="89598"/>
                  </a:lnTo>
                  <a:lnTo>
                    <a:pt x="30505" y="74358"/>
                  </a:lnTo>
                  <a:close/>
                </a:path>
                <a:path w="170179" h="233045">
                  <a:moveTo>
                    <a:pt x="30505" y="55270"/>
                  </a:moveTo>
                  <a:lnTo>
                    <a:pt x="17170" y="59080"/>
                  </a:lnTo>
                  <a:lnTo>
                    <a:pt x="17170" y="72440"/>
                  </a:lnTo>
                  <a:lnTo>
                    <a:pt x="30505" y="70548"/>
                  </a:lnTo>
                  <a:lnTo>
                    <a:pt x="30505" y="55270"/>
                  </a:lnTo>
                  <a:close/>
                </a:path>
                <a:path w="170179" h="233045">
                  <a:moveTo>
                    <a:pt x="30505" y="36182"/>
                  </a:moveTo>
                  <a:lnTo>
                    <a:pt x="17170" y="40030"/>
                  </a:lnTo>
                  <a:lnTo>
                    <a:pt x="17170" y="53365"/>
                  </a:lnTo>
                  <a:lnTo>
                    <a:pt x="30505" y="51473"/>
                  </a:lnTo>
                  <a:lnTo>
                    <a:pt x="30505" y="36182"/>
                  </a:lnTo>
                  <a:close/>
                </a:path>
                <a:path w="170179" h="233045">
                  <a:moveTo>
                    <a:pt x="47675" y="204012"/>
                  </a:moveTo>
                  <a:lnTo>
                    <a:pt x="34328" y="207848"/>
                  </a:lnTo>
                  <a:lnTo>
                    <a:pt x="34328" y="223075"/>
                  </a:lnTo>
                  <a:lnTo>
                    <a:pt x="47675" y="219265"/>
                  </a:lnTo>
                  <a:lnTo>
                    <a:pt x="47675" y="204012"/>
                  </a:lnTo>
                  <a:close/>
                </a:path>
                <a:path w="170179" h="233045">
                  <a:moveTo>
                    <a:pt x="47675" y="184950"/>
                  </a:moveTo>
                  <a:lnTo>
                    <a:pt x="34328" y="188760"/>
                  </a:lnTo>
                  <a:lnTo>
                    <a:pt x="34328" y="204012"/>
                  </a:lnTo>
                  <a:lnTo>
                    <a:pt x="47675" y="200202"/>
                  </a:lnTo>
                  <a:lnTo>
                    <a:pt x="47675" y="184950"/>
                  </a:lnTo>
                  <a:close/>
                </a:path>
                <a:path w="170179" h="233045">
                  <a:moveTo>
                    <a:pt x="47675" y="165874"/>
                  </a:moveTo>
                  <a:lnTo>
                    <a:pt x="34328" y="169710"/>
                  </a:lnTo>
                  <a:lnTo>
                    <a:pt x="34328" y="184950"/>
                  </a:lnTo>
                  <a:lnTo>
                    <a:pt x="47675" y="181127"/>
                  </a:lnTo>
                  <a:lnTo>
                    <a:pt x="47675" y="165874"/>
                  </a:lnTo>
                  <a:close/>
                </a:path>
                <a:path w="170179" h="233045">
                  <a:moveTo>
                    <a:pt x="47675" y="146786"/>
                  </a:moveTo>
                  <a:lnTo>
                    <a:pt x="34328" y="148704"/>
                  </a:lnTo>
                  <a:lnTo>
                    <a:pt x="34328" y="163982"/>
                  </a:lnTo>
                  <a:lnTo>
                    <a:pt x="47675" y="162077"/>
                  </a:lnTo>
                  <a:lnTo>
                    <a:pt x="47675" y="146786"/>
                  </a:lnTo>
                  <a:close/>
                </a:path>
                <a:path w="170179" h="233045">
                  <a:moveTo>
                    <a:pt x="47675" y="70548"/>
                  </a:moveTo>
                  <a:lnTo>
                    <a:pt x="34328" y="74358"/>
                  </a:lnTo>
                  <a:lnTo>
                    <a:pt x="34328" y="87693"/>
                  </a:lnTo>
                  <a:lnTo>
                    <a:pt x="47675" y="85775"/>
                  </a:lnTo>
                  <a:lnTo>
                    <a:pt x="47675" y="70548"/>
                  </a:lnTo>
                  <a:close/>
                </a:path>
                <a:path w="170179" h="233045">
                  <a:moveTo>
                    <a:pt x="47675" y="51473"/>
                  </a:moveTo>
                  <a:lnTo>
                    <a:pt x="34328" y="53365"/>
                  </a:lnTo>
                  <a:lnTo>
                    <a:pt x="34328" y="68643"/>
                  </a:lnTo>
                  <a:lnTo>
                    <a:pt x="47675" y="66725"/>
                  </a:lnTo>
                  <a:lnTo>
                    <a:pt x="47675" y="51473"/>
                  </a:lnTo>
                  <a:close/>
                </a:path>
                <a:path w="170179" h="233045">
                  <a:moveTo>
                    <a:pt x="47675" y="30492"/>
                  </a:moveTo>
                  <a:lnTo>
                    <a:pt x="34328" y="34277"/>
                  </a:lnTo>
                  <a:lnTo>
                    <a:pt x="34328" y="49555"/>
                  </a:lnTo>
                  <a:lnTo>
                    <a:pt x="47675" y="45732"/>
                  </a:lnTo>
                  <a:lnTo>
                    <a:pt x="47675" y="30492"/>
                  </a:lnTo>
                  <a:close/>
                </a:path>
                <a:path w="170179" h="233045">
                  <a:moveTo>
                    <a:pt x="66763" y="200202"/>
                  </a:moveTo>
                  <a:lnTo>
                    <a:pt x="53428" y="204012"/>
                  </a:lnTo>
                  <a:lnTo>
                    <a:pt x="53428" y="219265"/>
                  </a:lnTo>
                  <a:lnTo>
                    <a:pt x="66763" y="215468"/>
                  </a:lnTo>
                  <a:lnTo>
                    <a:pt x="66763" y="200202"/>
                  </a:lnTo>
                  <a:close/>
                </a:path>
                <a:path w="170179" h="233045">
                  <a:moveTo>
                    <a:pt x="66763" y="181127"/>
                  </a:moveTo>
                  <a:lnTo>
                    <a:pt x="53428" y="184950"/>
                  </a:lnTo>
                  <a:lnTo>
                    <a:pt x="53428" y="200202"/>
                  </a:lnTo>
                  <a:lnTo>
                    <a:pt x="66763" y="196405"/>
                  </a:lnTo>
                  <a:lnTo>
                    <a:pt x="66763" y="181127"/>
                  </a:lnTo>
                  <a:close/>
                </a:path>
                <a:path w="170179" h="233045">
                  <a:moveTo>
                    <a:pt x="66763" y="162077"/>
                  </a:moveTo>
                  <a:lnTo>
                    <a:pt x="53428" y="163982"/>
                  </a:lnTo>
                  <a:lnTo>
                    <a:pt x="53428" y="179235"/>
                  </a:lnTo>
                  <a:lnTo>
                    <a:pt x="66763" y="175399"/>
                  </a:lnTo>
                  <a:lnTo>
                    <a:pt x="66763" y="162077"/>
                  </a:lnTo>
                  <a:close/>
                </a:path>
                <a:path w="170179" h="233045">
                  <a:moveTo>
                    <a:pt x="66763" y="141084"/>
                  </a:moveTo>
                  <a:lnTo>
                    <a:pt x="53428" y="144919"/>
                  </a:lnTo>
                  <a:lnTo>
                    <a:pt x="53428" y="160147"/>
                  </a:lnTo>
                  <a:lnTo>
                    <a:pt x="66763" y="156337"/>
                  </a:lnTo>
                  <a:lnTo>
                    <a:pt x="66763" y="141084"/>
                  </a:lnTo>
                  <a:close/>
                </a:path>
                <a:path w="170179" h="233045">
                  <a:moveTo>
                    <a:pt x="66763" y="66725"/>
                  </a:moveTo>
                  <a:lnTo>
                    <a:pt x="53428" y="68643"/>
                  </a:lnTo>
                  <a:lnTo>
                    <a:pt x="53428" y="83883"/>
                  </a:lnTo>
                  <a:lnTo>
                    <a:pt x="66763" y="80073"/>
                  </a:lnTo>
                  <a:lnTo>
                    <a:pt x="66763" y="66725"/>
                  </a:lnTo>
                  <a:close/>
                </a:path>
                <a:path w="170179" h="233045">
                  <a:moveTo>
                    <a:pt x="66763" y="45732"/>
                  </a:moveTo>
                  <a:lnTo>
                    <a:pt x="53428" y="49555"/>
                  </a:lnTo>
                  <a:lnTo>
                    <a:pt x="53428" y="64795"/>
                  </a:lnTo>
                  <a:lnTo>
                    <a:pt x="66763" y="61010"/>
                  </a:lnTo>
                  <a:lnTo>
                    <a:pt x="66763" y="45732"/>
                  </a:lnTo>
                  <a:close/>
                </a:path>
                <a:path w="170179" h="233045">
                  <a:moveTo>
                    <a:pt x="66763" y="26682"/>
                  </a:moveTo>
                  <a:lnTo>
                    <a:pt x="53428" y="30492"/>
                  </a:lnTo>
                  <a:lnTo>
                    <a:pt x="53428" y="45732"/>
                  </a:lnTo>
                  <a:lnTo>
                    <a:pt x="66763" y="41948"/>
                  </a:lnTo>
                  <a:lnTo>
                    <a:pt x="66763" y="26682"/>
                  </a:lnTo>
                  <a:close/>
                </a:path>
                <a:path w="170179" h="233045">
                  <a:moveTo>
                    <a:pt x="83896" y="196405"/>
                  </a:moveTo>
                  <a:lnTo>
                    <a:pt x="70573" y="200202"/>
                  </a:lnTo>
                  <a:lnTo>
                    <a:pt x="70573" y="213537"/>
                  </a:lnTo>
                  <a:lnTo>
                    <a:pt x="83896" y="209740"/>
                  </a:lnTo>
                  <a:lnTo>
                    <a:pt x="83896" y="196405"/>
                  </a:lnTo>
                  <a:close/>
                </a:path>
                <a:path w="170179" h="233045">
                  <a:moveTo>
                    <a:pt x="83896" y="175399"/>
                  </a:moveTo>
                  <a:lnTo>
                    <a:pt x="70573" y="179235"/>
                  </a:lnTo>
                  <a:lnTo>
                    <a:pt x="70573" y="194513"/>
                  </a:lnTo>
                  <a:lnTo>
                    <a:pt x="83896" y="190677"/>
                  </a:lnTo>
                  <a:lnTo>
                    <a:pt x="83896" y="175399"/>
                  </a:lnTo>
                  <a:close/>
                </a:path>
                <a:path w="170179" h="233045">
                  <a:moveTo>
                    <a:pt x="83896" y="156337"/>
                  </a:moveTo>
                  <a:lnTo>
                    <a:pt x="70573" y="160147"/>
                  </a:lnTo>
                  <a:lnTo>
                    <a:pt x="70573" y="175399"/>
                  </a:lnTo>
                  <a:lnTo>
                    <a:pt x="83896" y="171602"/>
                  </a:lnTo>
                  <a:lnTo>
                    <a:pt x="83896" y="156337"/>
                  </a:lnTo>
                  <a:close/>
                </a:path>
                <a:path w="170179" h="233045">
                  <a:moveTo>
                    <a:pt x="83896" y="137274"/>
                  </a:moveTo>
                  <a:lnTo>
                    <a:pt x="70573" y="141084"/>
                  </a:lnTo>
                  <a:lnTo>
                    <a:pt x="70573" y="156337"/>
                  </a:lnTo>
                  <a:lnTo>
                    <a:pt x="83896" y="152552"/>
                  </a:lnTo>
                  <a:lnTo>
                    <a:pt x="83896" y="137274"/>
                  </a:lnTo>
                  <a:close/>
                </a:path>
                <a:path w="170179" h="233045">
                  <a:moveTo>
                    <a:pt x="83896" y="61010"/>
                  </a:moveTo>
                  <a:lnTo>
                    <a:pt x="70573" y="64795"/>
                  </a:lnTo>
                  <a:lnTo>
                    <a:pt x="70573" y="80073"/>
                  </a:lnTo>
                  <a:lnTo>
                    <a:pt x="83896" y="76250"/>
                  </a:lnTo>
                  <a:lnTo>
                    <a:pt x="83896" y="61010"/>
                  </a:lnTo>
                  <a:close/>
                </a:path>
                <a:path w="170179" h="233045">
                  <a:moveTo>
                    <a:pt x="83896" y="41948"/>
                  </a:moveTo>
                  <a:lnTo>
                    <a:pt x="70573" y="45732"/>
                  </a:lnTo>
                  <a:lnTo>
                    <a:pt x="70573" y="61010"/>
                  </a:lnTo>
                  <a:lnTo>
                    <a:pt x="83896" y="57200"/>
                  </a:lnTo>
                  <a:lnTo>
                    <a:pt x="83896" y="41948"/>
                  </a:lnTo>
                  <a:close/>
                </a:path>
                <a:path w="170179" h="233045">
                  <a:moveTo>
                    <a:pt x="83896" y="22860"/>
                  </a:moveTo>
                  <a:lnTo>
                    <a:pt x="70573" y="24765"/>
                  </a:lnTo>
                  <a:lnTo>
                    <a:pt x="70573" y="40030"/>
                  </a:lnTo>
                  <a:lnTo>
                    <a:pt x="83896" y="38100"/>
                  </a:lnTo>
                  <a:lnTo>
                    <a:pt x="83896" y="22860"/>
                  </a:lnTo>
                  <a:close/>
                </a:path>
                <a:path w="170179" h="233045">
                  <a:moveTo>
                    <a:pt x="101104" y="190677"/>
                  </a:moveTo>
                  <a:lnTo>
                    <a:pt x="87731" y="194513"/>
                  </a:lnTo>
                  <a:lnTo>
                    <a:pt x="87731" y="209740"/>
                  </a:lnTo>
                  <a:lnTo>
                    <a:pt x="101104" y="205930"/>
                  </a:lnTo>
                  <a:lnTo>
                    <a:pt x="101104" y="190677"/>
                  </a:lnTo>
                  <a:close/>
                </a:path>
                <a:path w="170179" h="233045">
                  <a:moveTo>
                    <a:pt x="101104" y="171602"/>
                  </a:moveTo>
                  <a:lnTo>
                    <a:pt x="87731" y="175399"/>
                  </a:lnTo>
                  <a:lnTo>
                    <a:pt x="87731" y="188760"/>
                  </a:lnTo>
                  <a:lnTo>
                    <a:pt x="101104" y="186880"/>
                  </a:lnTo>
                  <a:lnTo>
                    <a:pt x="101104" y="171602"/>
                  </a:lnTo>
                  <a:close/>
                </a:path>
                <a:path w="170179" h="233045">
                  <a:moveTo>
                    <a:pt x="101104" y="152552"/>
                  </a:moveTo>
                  <a:lnTo>
                    <a:pt x="87731" y="156337"/>
                  </a:lnTo>
                  <a:lnTo>
                    <a:pt x="87731" y="169710"/>
                  </a:lnTo>
                  <a:lnTo>
                    <a:pt x="101104" y="165874"/>
                  </a:lnTo>
                  <a:lnTo>
                    <a:pt x="101104" y="152552"/>
                  </a:lnTo>
                  <a:close/>
                </a:path>
                <a:path w="170179" h="233045">
                  <a:moveTo>
                    <a:pt x="101104" y="133451"/>
                  </a:moveTo>
                  <a:lnTo>
                    <a:pt x="87731" y="135369"/>
                  </a:lnTo>
                  <a:lnTo>
                    <a:pt x="87731" y="150609"/>
                  </a:lnTo>
                  <a:lnTo>
                    <a:pt x="101104" y="148704"/>
                  </a:lnTo>
                  <a:lnTo>
                    <a:pt x="101104" y="133451"/>
                  </a:lnTo>
                  <a:close/>
                </a:path>
                <a:path w="170179" h="233045">
                  <a:moveTo>
                    <a:pt x="101104" y="57200"/>
                  </a:moveTo>
                  <a:lnTo>
                    <a:pt x="87731" y="61010"/>
                  </a:lnTo>
                  <a:lnTo>
                    <a:pt x="87731" y="74358"/>
                  </a:lnTo>
                  <a:lnTo>
                    <a:pt x="101104" y="72440"/>
                  </a:lnTo>
                  <a:lnTo>
                    <a:pt x="101104" y="57200"/>
                  </a:lnTo>
                  <a:close/>
                </a:path>
                <a:path w="170179" h="233045">
                  <a:moveTo>
                    <a:pt x="101104" y="38100"/>
                  </a:moveTo>
                  <a:lnTo>
                    <a:pt x="87731" y="40030"/>
                  </a:lnTo>
                  <a:lnTo>
                    <a:pt x="87731" y="55270"/>
                  </a:lnTo>
                  <a:lnTo>
                    <a:pt x="101104" y="53365"/>
                  </a:lnTo>
                  <a:lnTo>
                    <a:pt x="101104" y="38100"/>
                  </a:lnTo>
                  <a:close/>
                </a:path>
                <a:path w="170179" h="233045">
                  <a:moveTo>
                    <a:pt x="101104" y="19050"/>
                  </a:moveTo>
                  <a:lnTo>
                    <a:pt x="87731" y="20929"/>
                  </a:lnTo>
                  <a:lnTo>
                    <a:pt x="87731" y="36182"/>
                  </a:lnTo>
                  <a:lnTo>
                    <a:pt x="101104" y="32410"/>
                  </a:lnTo>
                  <a:lnTo>
                    <a:pt x="101104" y="19050"/>
                  </a:lnTo>
                  <a:close/>
                </a:path>
                <a:path w="170179" h="233045">
                  <a:moveTo>
                    <a:pt x="118275" y="186880"/>
                  </a:moveTo>
                  <a:lnTo>
                    <a:pt x="104902" y="188760"/>
                  </a:lnTo>
                  <a:lnTo>
                    <a:pt x="104902" y="204012"/>
                  </a:lnTo>
                  <a:lnTo>
                    <a:pt x="118275" y="202107"/>
                  </a:lnTo>
                  <a:lnTo>
                    <a:pt x="118275" y="186880"/>
                  </a:lnTo>
                  <a:close/>
                </a:path>
                <a:path w="170179" h="233045">
                  <a:moveTo>
                    <a:pt x="118275" y="165874"/>
                  </a:moveTo>
                  <a:lnTo>
                    <a:pt x="104902" y="169710"/>
                  </a:lnTo>
                  <a:lnTo>
                    <a:pt x="104902" y="184950"/>
                  </a:lnTo>
                  <a:lnTo>
                    <a:pt x="118275" y="181127"/>
                  </a:lnTo>
                  <a:lnTo>
                    <a:pt x="118275" y="165874"/>
                  </a:lnTo>
                  <a:close/>
                </a:path>
                <a:path w="170179" h="233045">
                  <a:moveTo>
                    <a:pt x="118275" y="148704"/>
                  </a:moveTo>
                  <a:lnTo>
                    <a:pt x="104902" y="150609"/>
                  </a:lnTo>
                  <a:lnTo>
                    <a:pt x="104902" y="165874"/>
                  </a:lnTo>
                  <a:lnTo>
                    <a:pt x="118275" y="162077"/>
                  </a:lnTo>
                  <a:lnTo>
                    <a:pt x="118275" y="148704"/>
                  </a:lnTo>
                  <a:close/>
                </a:path>
                <a:path w="170179" h="233045">
                  <a:moveTo>
                    <a:pt x="118275" y="127749"/>
                  </a:moveTo>
                  <a:lnTo>
                    <a:pt x="104902" y="131559"/>
                  </a:lnTo>
                  <a:lnTo>
                    <a:pt x="104902" y="146786"/>
                  </a:lnTo>
                  <a:lnTo>
                    <a:pt x="118275" y="143014"/>
                  </a:lnTo>
                  <a:lnTo>
                    <a:pt x="118275" y="127749"/>
                  </a:lnTo>
                  <a:close/>
                </a:path>
                <a:path w="170179" h="233045">
                  <a:moveTo>
                    <a:pt x="118275" y="53365"/>
                  </a:moveTo>
                  <a:lnTo>
                    <a:pt x="104902" y="55270"/>
                  </a:lnTo>
                  <a:lnTo>
                    <a:pt x="104902" y="70548"/>
                  </a:lnTo>
                  <a:lnTo>
                    <a:pt x="118275" y="66725"/>
                  </a:lnTo>
                  <a:lnTo>
                    <a:pt x="118275" y="53365"/>
                  </a:lnTo>
                  <a:close/>
                </a:path>
                <a:path w="170179" h="233045">
                  <a:moveTo>
                    <a:pt x="118275" y="32410"/>
                  </a:moveTo>
                  <a:lnTo>
                    <a:pt x="104902" y="36182"/>
                  </a:lnTo>
                  <a:lnTo>
                    <a:pt x="104902" y="51473"/>
                  </a:lnTo>
                  <a:lnTo>
                    <a:pt x="118275" y="47637"/>
                  </a:lnTo>
                  <a:lnTo>
                    <a:pt x="118275" y="32410"/>
                  </a:lnTo>
                  <a:close/>
                </a:path>
                <a:path w="170179" h="233045">
                  <a:moveTo>
                    <a:pt x="118275" y="13335"/>
                  </a:moveTo>
                  <a:lnTo>
                    <a:pt x="104902" y="17119"/>
                  </a:lnTo>
                  <a:lnTo>
                    <a:pt x="104902" y="32410"/>
                  </a:lnTo>
                  <a:lnTo>
                    <a:pt x="118275" y="28613"/>
                  </a:lnTo>
                  <a:lnTo>
                    <a:pt x="118275" y="13335"/>
                  </a:lnTo>
                  <a:close/>
                </a:path>
                <a:path w="170179" h="233045">
                  <a:moveTo>
                    <a:pt x="135432" y="181127"/>
                  </a:moveTo>
                  <a:lnTo>
                    <a:pt x="122072" y="184950"/>
                  </a:lnTo>
                  <a:lnTo>
                    <a:pt x="122072" y="200202"/>
                  </a:lnTo>
                  <a:lnTo>
                    <a:pt x="135432" y="196405"/>
                  </a:lnTo>
                  <a:lnTo>
                    <a:pt x="135432" y="181127"/>
                  </a:lnTo>
                  <a:close/>
                </a:path>
                <a:path w="170179" h="233045">
                  <a:moveTo>
                    <a:pt x="135432" y="162077"/>
                  </a:moveTo>
                  <a:lnTo>
                    <a:pt x="122072" y="165874"/>
                  </a:lnTo>
                  <a:lnTo>
                    <a:pt x="122072" y="181127"/>
                  </a:lnTo>
                  <a:lnTo>
                    <a:pt x="135432" y="177317"/>
                  </a:lnTo>
                  <a:lnTo>
                    <a:pt x="135432" y="162077"/>
                  </a:lnTo>
                  <a:close/>
                </a:path>
                <a:path w="170179" h="233045">
                  <a:moveTo>
                    <a:pt x="135432" y="143014"/>
                  </a:moveTo>
                  <a:lnTo>
                    <a:pt x="122072" y="146786"/>
                  </a:lnTo>
                  <a:lnTo>
                    <a:pt x="122072" y="162077"/>
                  </a:lnTo>
                  <a:lnTo>
                    <a:pt x="135432" y="158254"/>
                  </a:lnTo>
                  <a:lnTo>
                    <a:pt x="135432" y="143014"/>
                  </a:lnTo>
                  <a:close/>
                </a:path>
                <a:path w="170179" h="233045">
                  <a:moveTo>
                    <a:pt x="135432" y="123926"/>
                  </a:moveTo>
                  <a:lnTo>
                    <a:pt x="122072" y="127749"/>
                  </a:lnTo>
                  <a:lnTo>
                    <a:pt x="122072" y="141084"/>
                  </a:lnTo>
                  <a:lnTo>
                    <a:pt x="135432" y="137274"/>
                  </a:lnTo>
                  <a:lnTo>
                    <a:pt x="135432" y="123926"/>
                  </a:lnTo>
                  <a:close/>
                </a:path>
                <a:path w="170179" h="233045">
                  <a:moveTo>
                    <a:pt x="135432" y="47637"/>
                  </a:moveTo>
                  <a:lnTo>
                    <a:pt x="122072" y="51473"/>
                  </a:lnTo>
                  <a:lnTo>
                    <a:pt x="122072" y="66725"/>
                  </a:lnTo>
                  <a:lnTo>
                    <a:pt x="135432" y="62890"/>
                  </a:lnTo>
                  <a:lnTo>
                    <a:pt x="135432" y="47637"/>
                  </a:lnTo>
                  <a:close/>
                </a:path>
                <a:path w="170179" h="233045">
                  <a:moveTo>
                    <a:pt x="135432" y="28613"/>
                  </a:moveTo>
                  <a:lnTo>
                    <a:pt x="122072" y="32410"/>
                  </a:lnTo>
                  <a:lnTo>
                    <a:pt x="122072" y="47637"/>
                  </a:lnTo>
                  <a:lnTo>
                    <a:pt x="135432" y="43827"/>
                  </a:lnTo>
                  <a:lnTo>
                    <a:pt x="135432" y="28613"/>
                  </a:lnTo>
                  <a:close/>
                </a:path>
                <a:path w="170179" h="233045">
                  <a:moveTo>
                    <a:pt x="135432" y="9525"/>
                  </a:moveTo>
                  <a:lnTo>
                    <a:pt x="122072" y="13335"/>
                  </a:lnTo>
                  <a:lnTo>
                    <a:pt x="122072" y="26682"/>
                  </a:lnTo>
                  <a:lnTo>
                    <a:pt x="135432" y="24765"/>
                  </a:lnTo>
                  <a:lnTo>
                    <a:pt x="135432" y="9525"/>
                  </a:lnTo>
                  <a:close/>
                </a:path>
                <a:path w="170179" h="233045">
                  <a:moveTo>
                    <a:pt x="152577" y="177317"/>
                  </a:moveTo>
                  <a:lnTo>
                    <a:pt x="139242" y="181127"/>
                  </a:lnTo>
                  <a:lnTo>
                    <a:pt x="139242" y="194513"/>
                  </a:lnTo>
                  <a:lnTo>
                    <a:pt x="152577" y="190677"/>
                  </a:lnTo>
                  <a:lnTo>
                    <a:pt x="152577" y="177317"/>
                  </a:lnTo>
                  <a:close/>
                </a:path>
                <a:path w="170179" h="233045">
                  <a:moveTo>
                    <a:pt x="152577" y="158254"/>
                  </a:moveTo>
                  <a:lnTo>
                    <a:pt x="139242" y="162077"/>
                  </a:lnTo>
                  <a:lnTo>
                    <a:pt x="139242" y="175399"/>
                  </a:lnTo>
                  <a:lnTo>
                    <a:pt x="152577" y="171602"/>
                  </a:lnTo>
                  <a:lnTo>
                    <a:pt x="152577" y="158254"/>
                  </a:lnTo>
                  <a:close/>
                </a:path>
                <a:path w="170179" h="233045">
                  <a:moveTo>
                    <a:pt x="152577" y="137274"/>
                  </a:moveTo>
                  <a:lnTo>
                    <a:pt x="139242" y="141084"/>
                  </a:lnTo>
                  <a:lnTo>
                    <a:pt x="139242" y="156337"/>
                  </a:lnTo>
                  <a:lnTo>
                    <a:pt x="152577" y="152552"/>
                  </a:lnTo>
                  <a:lnTo>
                    <a:pt x="152577" y="137274"/>
                  </a:lnTo>
                  <a:close/>
                </a:path>
                <a:path w="170179" h="233045">
                  <a:moveTo>
                    <a:pt x="152577" y="120116"/>
                  </a:moveTo>
                  <a:lnTo>
                    <a:pt x="139242" y="122034"/>
                  </a:lnTo>
                  <a:lnTo>
                    <a:pt x="139242" y="137274"/>
                  </a:lnTo>
                  <a:lnTo>
                    <a:pt x="152577" y="133451"/>
                  </a:lnTo>
                  <a:lnTo>
                    <a:pt x="152577" y="120116"/>
                  </a:lnTo>
                  <a:close/>
                </a:path>
                <a:path w="170179" h="233045">
                  <a:moveTo>
                    <a:pt x="152577" y="43827"/>
                  </a:moveTo>
                  <a:lnTo>
                    <a:pt x="139242" y="47637"/>
                  </a:lnTo>
                  <a:lnTo>
                    <a:pt x="139242" y="62890"/>
                  </a:lnTo>
                  <a:lnTo>
                    <a:pt x="152577" y="59080"/>
                  </a:lnTo>
                  <a:lnTo>
                    <a:pt x="152577" y="43827"/>
                  </a:lnTo>
                  <a:close/>
                </a:path>
                <a:path w="170179" h="233045">
                  <a:moveTo>
                    <a:pt x="152577" y="24765"/>
                  </a:moveTo>
                  <a:lnTo>
                    <a:pt x="139242" y="26682"/>
                  </a:lnTo>
                  <a:lnTo>
                    <a:pt x="139242" y="41948"/>
                  </a:lnTo>
                  <a:lnTo>
                    <a:pt x="152577" y="40030"/>
                  </a:lnTo>
                  <a:lnTo>
                    <a:pt x="152577" y="24765"/>
                  </a:lnTo>
                  <a:close/>
                </a:path>
                <a:path w="170179" h="233045">
                  <a:moveTo>
                    <a:pt x="152577" y="5689"/>
                  </a:moveTo>
                  <a:lnTo>
                    <a:pt x="139242" y="9525"/>
                  </a:lnTo>
                  <a:lnTo>
                    <a:pt x="139242" y="22860"/>
                  </a:lnTo>
                  <a:lnTo>
                    <a:pt x="152577" y="20929"/>
                  </a:lnTo>
                  <a:lnTo>
                    <a:pt x="152577" y="5689"/>
                  </a:lnTo>
                  <a:close/>
                </a:path>
                <a:path w="170179" h="233045">
                  <a:moveTo>
                    <a:pt x="169748" y="171602"/>
                  </a:moveTo>
                  <a:lnTo>
                    <a:pt x="156362" y="175399"/>
                  </a:lnTo>
                  <a:lnTo>
                    <a:pt x="156362" y="190677"/>
                  </a:lnTo>
                  <a:lnTo>
                    <a:pt x="169748" y="186880"/>
                  </a:lnTo>
                  <a:lnTo>
                    <a:pt x="169748" y="171602"/>
                  </a:lnTo>
                  <a:close/>
                </a:path>
                <a:path w="170179" h="233045">
                  <a:moveTo>
                    <a:pt x="169748" y="152552"/>
                  </a:moveTo>
                  <a:lnTo>
                    <a:pt x="156362" y="156337"/>
                  </a:lnTo>
                  <a:lnTo>
                    <a:pt x="156362" y="171602"/>
                  </a:lnTo>
                  <a:lnTo>
                    <a:pt x="169748" y="167792"/>
                  </a:lnTo>
                  <a:lnTo>
                    <a:pt x="169748" y="152552"/>
                  </a:lnTo>
                  <a:close/>
                </a:path>
                <a:path w="170179" h="233045">
                  <a:moveTo>
                    <a:pt x="169748" y="133451"/>
                  </a:moveTo>
                  <a:lnTo>
                    <a:pt x="156362" y="137274"/>
                  </a:lnTo>
                  <a:lnTo>
                    <a:pt x="156362" y="152552"/>
                  </a:lnTo>
                  <a:lnTo>
                    <a:pt x="169748" y="148704"/>
                  </a:lnTo>
                  <a:lnTo>
                    <a:pt x="169748" y="133451"/>
                  </a:lnTo>
                  <a:close/>
                </a:path>
                <a:path w="170179" h="233045">
                  <a:moveTo>
                    <a:pt x="169748" y="114401"/>
                  </a:moveTo>
                  <a:lnTo>
                    <a:pt x="156362" y="118198"/>
                  </a:lnTo>
                  <a:lnTo>
                    <a:pt x="156362" y="133451"/>
                  </a:lnTo>
                  <a:lnTo>
                    <a:pt x="169748" y="129641"/>
                  </a:lnTo>
                  <a:lnTo>
                    <a:pt x="169748" y="114401"/>
                  </a:lnTo>
                  <a:close/>
                </a:path>
                <a:path w="170179" h="233045">
                  <a:moveTo>
                    <a:pt x="169748" y="40030"/>
                  </a:moveTo>
                  <a:lnTo>
                    <a:pt x="156362" y="41948"/>
                  </a:lnTo>
                  <a:lnTo>
                    <a:pt x="156362" y="57200"/>
                  </a:lnTo>
                  <a:lnTo>
                    <a:pt x="169748" y="53365"/>
                  </a:lnTo>
                  <a:lnTo>
                    <a:pt x="169748" y="40030"/>
                  </a:lnTo>
                  <a:close/>
                </a:path>
                <a:path w="170179" h="233045">
                  <a:moveTo>
                    <a:pt x="169748" y="20929"/>
                  </a:moveTo>
                  <a:lnTo>
                    <a:pt x="156362" y="24765"/>
                  </a:lnTo>
                  <a:lnTo>
                    <a:pt x="156362" y="38100"/>
                  </a:lnTo>
                  <a:lnTo>
                    <a:pt x="169748" y="34277"/>
                  </a:lnTo>
                  <a:lnTo>
                    <a:pt x="169748" y="20929"/>
                  </a:lnTo>
                  <a:close/>
                </a:path>
                <a:path w="170179" h="233045">
                  <a:moveTo>
                    <a:pt x="169748" y="0"/>
                  </a:moveTo>
                  <a:lnTo>
                    <a:pt x="156362" y="3797"/>
                  </a:lnTo>
                  <a:lnTo>
                    <a:pt x="156362" y="19050"/>
                  </a:lnTo>
                  <a:lnTo>
                    <a:pt x="169748" y="15240"/>
                  </a:lnTo>
                  <a:lnTo>
                    <a:pt x="1697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803091" y="7294143"/>
              <a:ext cx="372110" cy="250190"/>
            </a:xfrm>
            <a:custGeom>
              <a:avLst/>
              <a:gdLst/>
              <a:ahLst/>
              <a:cxnLst/>
              <a:rect l="l" t="t" r="r" b="b"/>
              <a:pathLst>
                <a:path w="372110" h="250190">
                  <a:moveTo>
                    <a:pt x="15278" y="230746"/>
                  </a:moveTo>
                  <a:lnTo>
                    <a:pt x="0" y="234594"/>
                  </a:lnTo>
                  <a:lnTo>
                    <a:pt x="0" y="249834"/>
                  </a:lnTo>
                  <a:lnTo>
                    <a:pt x="15278" y="246024"/>
                  </a:lnTo>
                  <a:lnTo>
                    <a:pt x="15278" y="230746"/>
                  </a:lnTo>
                  <a:close/>
                </a:path>
                <a:path w="372110" h="250190">
                  <a:moveTo>
                    <a:pt x="15278" y="209778"/>
                  </a:moveTo>
                  <a:lnTo>
                    <a:pt x="0" y="213588"/>
                  </a:lnTo>
                  <a:lnTo>
                    <a:pt x="0" y="228866"/>
                  </a:lnTo>
                  <a:lnTo>
                    <a:pt x="15278" y="225031"/>
                  </a:lnTo>
                  <a:lnTo>
                    <a:pt x="15278" y="209778"/>
                  </a:lnTo>
                  <a:close/>
                </a:path>
                <a:path w="372110" h="250190">
                  <a:moveTo>
                    <a:pt x="15278" y="188798"/>
                  </a:moveTo>
                  <a:lnTo>
                    <a:pt x="0" y="194551"/>
                  </a:lnTo>
                  <a:lnTo>
                    <a:pt x="0" y="209778"/>
                  </a:lnTo>
                  <a:lnTo>
                    <a:pt x="15278" y="205981"/>
                  </a:lnTo>
                  <a:lnTo>
                    <a:pt x="15278" y="188798"/>
                  </a:lnTo>
                  <a:close/>
                </a:path>
                <a:path w="372110" h="250190">
                  <a:moveTo>
                    <a:pt x="15278" y="169735"/>
                  </a:moveTo>
                  <a:lnTo>
                    <a:pt x="0" y="173545"/>
                  </a:lnTo>
                  <a:lnTo>
                    <a:pt x="0" y="188798"/>
                  </a:lnTo>
                  <a:lnTo>
                    <a:pt x="15278" y="184975"/>
                  </a:lnTo>
                  <a:lnTo>
                    <a:pt x="15278" y="169735"/>
                  </a:lnTo>
                  <a:close/>
                </a:path>
                <a:path w="372110" h="250190">
                  <a:moveTo>
                    <a:pt x="15278" y="148767"/>
                  </a:moveTo>
                  <a:lnTo>
                    <a:pt x="0" y="154457"/>
                  </a:lnTo>
                  <a:lnTo>
                    <a:pt x="0" y="169735"/>
                  </a:lnTo>
                  <a:lnTo>
                    <a:pt x="15278" y="163995"/>
                  </a:lnTo>
                  <a:lnTo>
                    <a:pt x="15278" y="148767"/>
                  </a:lnTo>
                  <a:close/>
                </a:path>
                <a:path w="372110" h="250190">
                  <a:moveTo>
                    <a:pt x="15278" y="129679"/>
                  </a:moveTo>
                  <a:lnTo>
                    <a:pt x="0" y="133515"/>
                  </a:lnTo>
                  <a:lnTo>
                    <a:pt x="0" y="148767"/>
                  </a:lnTo>
                  <a:lnTo>
                    <a:pt x="15278" y="144932"/>
                  </a:lnTo>
                  <a:lnTo>
                    <a:pt x="15278" y="129679"/>
                  </a:lnTo>
                  <a:close/>
                </a:path>
                <a:path w="372110" h="250190">
                  <a:moveTo>
                    <a:pt x="15278" y="108712"/>
                  </a:moveTo>
                  <a:lnTo>
                    <a:pt x="0" y="112522"/>
                  </a:lnTo>
                  <a:lnTo>
                    <a:pt x="0" y="127800"/>
                  </a:lnTo>
                  <a:lnTo>
                    <a:pt x="15278" y="123990"/>
                  </a:lnTo>
                  <a:lnTo>
                    <a:pt x="15278" y="108712"/>
                  </a:lnTo>
                  <a:close/>
                </a:path>
                <a:path w="372110" h="250190">
                  <a:moveTo>
                    <a:pt x="34340" y="225031"/>
                  </a:moveTo>
                  <a:lnTo>
                    <a:pt x="19062" y="228866"/>
                  </a:lnTo>
                  <a:lnTo>
                    <a:pt x="19062" y="244119"/>
                  </a:lnTo>
                  <a:lnTo>
                    <a:pt x="34340" y="240309"/>
                  </a:lnTo>
                  <a:lnTo>
                    <a:pt x="34340" y="225031"/>
                  </a:lnTo>
                  <a:close/>
                </a:path>
                <a:path w="372110" h="250190">
                  <a:moveTo>
                    <a:pt x="34340" y="184975"/>
                  </a:moveTo>
                  <a:lnTo>
                    <a:pt x="19062" y="188798"/>
                  </a:lnTo>
                  <a:lnTo>
                    <a:pt x="19062" y="204050"/>
                  </a:lnTo>
                  <a:lnTo>
                    <a:pt x="34340" y="200228"/>
                  </a:lnTo>
                  <a:lnTo>
                    <a:pt x="34340" y="184975"/>
                  </a:lnTo>
                  <a:close/>
                </a:path>
                <a:path w="372110" h="250190">
                  <a:moveTo>
                    <a:pt x="34340" y="163995"/>
                  </a:moveTo>
                  <a:lnTo>
                    <a:pt x="19062" y="169735"/>
                  </a:lnTo>
                  <a:lnTo>
                    <a:pt x="19062" y="184975"/>
                  </a:lnTo>
                  <a:lnTo>
                    <a:pt x="34340" y="179273"/>
                  </a:lnTo>
                  <a:lnTo>
                    <a:pt x="34340" y="163995"/>
                  </a:lnTo>
                  <a:close/>
                </a:path>
                <a:path w="372110" h="250190">
                  <a:moveTo>
                    <a:pt x="34340" y="144932"/>
                  </a:moveTo>
                  <a:lnTo>
                    <a:pt x="19062" y="148767"/>
                  </a:lnTo>
                  <a:lnTo>
                    <a:pt x="19062" y="163995"/>
                  </a:lnTo>
                  <a:lnTo>
                    <a:pt x="34340" y="160185"/>
                  </a:lnTo>
                  <a:lnTo>
                    <a:pt x="34340" y="144932"/>
                  </a:lnTo>
                  <a:close/>
                </a:path>
                <a:path w="372110" h="250190">
                  <a:moveTo>
                    <a:pt x="34340" y="123990"/>
                  </a:moveTo>
                  <a:lnTo>
                    <a:pt x="19062" y="127800"/>
                  </a:lnTo>
                  <a:lnTo>
                    <a:pt x="19062" y="144932"/>
                  </a:lnTo>
                  <a:lnTo>
                    <a:pt x="34340" y="139204"/>
                  </a:lnTo>
                  <a:lnTo>
                    <a:pt x="34340" y="123990"/>
                  </a:lnTo>
                  <a:close/>
                </a:path>
                <a:path w="372110" h="250190">
                  <a:moveTo>
                    <a:pt x="34340" y="104902"/>
                  </a:moveTo>
                  <a:lnTo>
                    <a:pt x="19062" y="108712"/>
                  </a:lnTo>
                  <a:lnTo>
                    <a:pt x="19062" y="123990"/>
                  </a:lnTo>
                  <a:lnTo>
                    <a:pt x="34340" y="120154"/>
                  </a:lnTo>
                  <a:lnTo>
                    <a:pt x="34340" y="104902"/>
                  </a:lnTo>
                  <a:close/>
                </a:path>
                <a:path w="372110" h="250190">
                  <a:moveTo>
                    <a:pt x="51511" y="219316"/>
                  </a:moveTo>
                  <a:lnTo>
                    <a:pt x="38163" y="225031"/>
                  </a:lnTo>
                  <a:lnTo>
                    <a:pt x="38163" y="240309"/>
                  </a:lnTo>
                  <a:lnTo>
                    <a:pt x="51511" y="234594"/>
                  </a:lnTo>
                  <a:lnTo>
                    <a:pt x="51511" y="219316"/>
                  </a:lnTo>
                  <a:close/>
                </a:path>
                <a:path w="372110" h="250190">
                  <a:moveTo>
                    <a:pt x="51511" y="179273"/>
                  </a:moveTo>
                  <a:lnTo>
                    <a:pt x="38163" y="184975"/>
                  </a:lnTo>
                  <a:lnTo>
                    <a:pt x="38163" y="200228"/>
                  </a:lnTo>
                  <a:lnTo>
                    <a:pt x="51511" y="194551"/>
                  </a:lnTo>
                  <a:lnTo>
                    <a:pt x="51511" y="179273"/>
                  </a:lnTo>
                  <a:close/>
                </a:path>
                <a:path w="372110" h="250190">
                  <a:moveTo>
                    <a:pt x="51511" y="160185"/>
                  </a:moveTo>
                  <a:lnTo>
                    <a:pt x="38163" y="163995"/>
                  </a:lnTo>
                  <a:lnTo>
                    <a:pt x="38163" y="179273"/>
                  </a:lnTo>
                  <a:lnTo>
                    <a:pt x="51511" y="175475"/>
                  </a:lnTo>
                  <a:lnTo>
                    <a:pt x="51511" y="160185"/>
                  </a:lnTo>
                  <a:close/>
                </a:path>
                <a:path w="372110" h="250190">
                  <a:moveTo>
                    <a:pt x="51511" y="139204"/>
                  </a:moveTo>
                  <a:lnTo>
                    <a:pt x="38163" y="144932"/>
                  </a:lnTo>
                  <a:lnTo>
                    <a:pt x="38163" y="158267"/>
                  </a:lnTo>
                  <a:lnTo>
                    <a:pt x="51511" y="154457"/>
                  </a:lnTo>
                  <a:lnTo>
                    <a:pt x="51511" y="139204"/>
                  </a:lnTo>
                  <a:close/>
                </a:path>
                <a:path w="372110" h="250190">
                  <a:moveTo>
                    <a:pt x="51511" y="120154"/>
                  </a:moveTo>
                  <a:lnTo>
                    <a:pt x="38163" y="123990"/>
                  </a:lnTo>
                  <a:lnTo>
                    <a:pt x="38163" y="139204"/>
                  </a:lnTo>
                  <a:lnTo>
                    <a:pt x="51511" y="135432"/>
                  </a:lnTo>
                  <a:lnTo>
                    <a:pt x="51511" y="120154"/>
                  </a:lnTo>
                  <a:close/>
                </a:path>
                <a:path w="372110" h="250190">
                  <a:moveTo>
                    <a:pt x="51511" y="99174"/>
                  </a:moveTo>
                  <a:lnTo>
                    <a:pt x="38163" y="102997"/>
                  </a:lnTo>
                  <a:lnTo>
                    <a:pt x="38163" y="118237"/>
                  </a:lnTo>
                  <a:lnTo>
                    <a:pt x="51511" y="114439"/>
                  </a:lnTo>
                  <a:lnTo>
                    <a:pt x="51511" y="99174"/>
                  </a:lnTo>
                  <a:close/>
                </a:path>
                <a:path w="372110" h="250190">
                  <a:moveTo>
                    <a:pt x="70599" y="215531"/>
                  </a:moveTo>
                  <a:lnTo>
                    <a:pt x="55333" y="219316"/>
                  </a:lnTo>
                  <a:lnTo>
                    <a:pt x="55333" y="234594"/>
                  </a:lnTo>
                  <a:lnTo>
                    <a:pt x="70599" y="230746"/>
                  </a:lnTo>
                  <a:lnTo>
                    <a:pt x="70599" y="215531"/>
                  </a:lnTo>
                  <a:close/>
                </a:path>
                <a:path w="372110" h="250190">
                  <a:moveTo>
                    <a:pt x="70599" y="175475"/>
                  </a:moveTo>
                  <a:lnTo>
                    <a:pt x="55333" y="179273"/>
                  </a:lnTo>
                  <a:lnTo>
                    <a:pt x="55333" y="194551"/>
                  </a:lnTo>
                  <a:lnTo>
                    <a:pt x="70599" y="190715"/>
                  </a:lnTo>
                  <a:lnTo>
                    <a:pt x="70599" y="175475"/>
                  </a:lnTo>
                  <a:close/>
                </a:path>
                <a:path w="372110" h="250190">
                  <a:moveTo>
                    <a:pt x="70599" y="154457"/>
                  </a:moveTo>
                  <a:lnTo>
                    <a:pt x="55333" y="158267"/>
                  </a:lnTo>
                  <a:lnTo>
                    <a:pt x="55333" y="173545"/>
                  </a:lnTo>
                  <a:lnTo>
                    <a:pt x="70599" y="169735"/>
                  </a:lnTo>
                  <a:lnTo>
                    <a:pt x="70599" y="154457"/>
                  </a:lnTo>
                  <a:close/>
                </a:path>
                <a:path w="372110" h="250190">
                  <a:moveTo>
                    <a:pt x="70599" y="135432"/>
                  </a:moveTo>
                  <a:lnTo>
                    <a:pt x="55333" y="139204"/>
                  </a:lnTo>
                  <a:lnTo>
                    <a:pt x="55333" y="154457"/>
                  </a:lnTo>
                  <a:lnTo>
                    <a:pt x="70599" y="150660"/>
                  </a:lnTo>
                  <a:lnTo>
                    <a:pt x="70599" y="135432"/>
                  </a:lnTo>
                  <a:close/>
                </a:path>
                <a:path w="372110" h="250190">
                  <a:moveTo>
                    <a:pt x="70599" y="114439"/>
                  </a:moveTo>
                  <a:lnTo>
                    <a:pt x="55333" y="118237"/>
                  </a:lnTo>
                  <a:lnTo>
                    <a:pt x="55333" y="133515"/>
                  </a:lnTo>
                  <a:lnTo>
                    <a:pt x="70599" y="129679"/>
                  </a:lnTo>
                  <a:lnTo>
                    <a:pt x="70599" y="114439"/>
                  </a:lnTo>
                  <a:close/>
                </a:path>
                <a:path w="372110" h="250190">
                  <a:moveTo>
                    <a:pt x="70599" y="95351"/>
                  </a:moveTo>
                  <a:lnTo>
                    <a:pt x="55333" y="99174"/>
                  </a:lnTo>
                  <a:lnTo>
                    <a:pt x="55333" y="114439"/>
                  </a:lnTo>
                  <a:lnTo>
                    <a:pt x="70599" y="110629"/>
                  </a:lnTo>
                  <a:lnTo>
                    <a:pt x="70599" y="95351"/>
                  </a:lnTo>
                  <a:close/>
                </a:path>
                <a:path w="372110" h="250190">
                  <a:moveTo>
                    <a:pt x="89623" y="209778"/>
                  </a:moveTo>
                  <a:lnTo>
                    <a:pt x="74383" y="213588"/>
                  </a:lnTo>
                  <a:lnTo>
                    <a:pt x="74383" y="228866"/>
                  </a:lnTo>
                  <a:lnTo>
                    <a:pt x="89623" y="225031"/>
                  </a:lnTo>
                  <a:lnTo>
                    <a:pt x="89623" y="209778"/>
                  </a:lnTo>
                  <a:close/>
                </a:path>
                <a:path w="372110" h="250190">
                  <a:moveTo>
                    <a:pt x="89623" y="169735"/>
                  </a:moveTo>
                  <a:lnTo>
                    <a:pt x="74383" y="173545"/>
                  </a:lnTo>
                  <a:lnTo>
                    <a:pt x="74383" y="188798"/>
                  </a:lnTo>
                  <a:lnTo>
                    <a:pt x="89623" y="184975"/>
                  </a:lnTo>
                  <a:lnTo>
                    <a:pt x="89623" y="169735"/>
                  </a:lnTo>
                  <a:close/>
                </a:path>
                <a:path w="372110" h="250190">
                  <a:moveTo>
                    <a:pt x="89623" y="150660"/>
                  </a:moveTo>
                  <a:lnTo>
                    <a:pt x="74383" y="154457"/>
                  </a:lnTo>
                  <a:lnTo>
                    <a:pt x="74383" y="169735"/>
                  </a:lnTo>
                  <a:lnTo>
                    <a:pt x="89623" y="165950"/>
                  </a:lnTo>
                  <a:lnTo>
                    <a:pt x="89623" y="150660"/>
                  </a:lnTo>
                  <a:close/>
                </a:path>
                <a:path w="372110" h="250190">
                  <a:moveTo>
                    <a:pt x="89623" y="129679"/>
                  </a:moveTo>
                  <a:lnTo>
                    <a:pt x="74383" y="133515"/>
                  </a:lnTo>
                  <a:lnTo>
                    <a:pt x="74383" y="148767"/>
                  </a:lnTo>
                  <a:lnTo>
                    <a:pt x="89623" y="144932"/>
                  </a:lnTo>
                  <a:lnTo>
                    <a:pt x="89623" y="129679"/>
                  </a:lnTo>
                  <a:close/>
                </a:path>
                <a:path w="372110" h="250190">
                  <a:moveTo>
                    <a:pt x="89623" y="110629"/>
                  </a:moveTo>
                  <a:lnTo>
                    <a:pt x="74383" y="114439"/>
                  </a:lnTo>
                  <a:lnTo>
                    <a:pt x="74383" y="129679"/>
                  </a:lnTo>
                  <a:lnTo>
                    <a:pt x="89623" y="125869"/>
                  </a:lnTo>
                  <a:lnTo>
                    <a:pt x="89623" y="110629"/>
                  </a:lnTo>
                  <a:close/>
                </a:path>
                <a:path w="372110" h="250190">
                  <a:moveTo>
                    <a:pt x="89623" y="89623"/>
                  </a:moveTo>
                  <a:lnTo>
                    <a:pt x="74383" y="93472"/>
                  </a:lnTo>
                  <a:lnTo>
                    <a:pt x="74383" y="108712"/>
                  </a:lnTo>
                  <a:lnTo>
                    <a:pt x="89623" y="104902"/>
                  </a:lnTo>
                  <a:lnTo>
                    <a:pt x="89623" y="89623"/>
                  </a:lnTo>
                  <a:close/>
                </a:path>
                <a:path w="372110" h="250190">
                  <a:moveTo>
                    <a:pt x="106781" y="204050"/>
                  </a:moveTo>
                  <a:lnTo>
                    <a:pt x="93433" y="209778"/>
                  </a:lnTo>
                  <a:lnTo>
                    <a:pt x="93433" y="225031"/>
                  </a:lnTo>
                  <a:lnTo>
                    <a:pt x="106781" y="219316"/>
                  </a:lnTo>
                  <a:lnTo>
                    <a:pt x="106781" y="204050"/>
                  </a:lnTo>
                  <a:close/>
                </a:path>
                <a:path w="372110" h="250190">
                  <a:moveTo>
                    <a:pt x="106781" y="165950"/>
                  </a:moveTo>
                  <a:lnTo>
                    <a:pt x="93433" y="169735"/>
                  </a:lnTo>
                  <a:lnTo>
                    <a:pt x="93433" y="184975"/>
                  </a:lnTo>
                  <a:lnTo>
                    <a:pt x="106781" y="181190"/>
                  </a:lnTo>
                  <a:lnTo>
                    <a:pt x="106781" y="165950"/>
                  </a:lnTo>
                  <a:close/>
                </a:path>
                <a:path w="372110" h="250190">
                  <a:moveTo>
                    <a:pt x="106781" y="144932"/>
                  </a:moveTo>
                  <a:lnTo>
                    <a:pt x="93433" y="148767"/>
                  </a:lnTo>
                  <a:lnTo>
                    <a:pt x="93433" y="163995"/>
                  </a:lnTo>
                  <a:lnTo>
                    <a:pt x="106781" y="160185"/>
                  </a:lnTo>
                  <a:lnTo>
                    <a:pt x="106781" y="144932"/>
                  </a:lnTo>
                  <a:close/>
                </a:path>
                <a:path w="372110" h="250190">
                  <a:moveTo>
                    <a:pt x="106781" y="125869"/>
                  </a:moveTo>
                  <a:lnTo>
                    <a:pt x="93433" y="129679"/>
                  </a:lnTo>
                  <a:lnTo>
                    <a:pt x="93433" y="144932"/>
                  </a:lnTo>
                  <a:lnTo>
                    <a:pt x="106781" y="141122"/>
                  </a:lnTo>
                  <a:lnTo>
                    <a:pt x="106781" y="125869"/>
                  </a:lnTo>
                  <a:close/>
                </a:path>
                <a:path w="372110" h="250190">
                  <a:moveTo>
                    <a:pt x="106781" y="104902"/>
                  </a:moveTo>
                  <a:lnTo>
                    <a:pt x="93433" y="108712"/>
                  </a:lnTo>
                  <a:lnTo>
                    <a:pt x="93433" y="123990"/>
                  </a:lnTo>
                  <a:lnTo>
                    <a:pt x="106781" y="120154"/>
                  </a:lnTo>
                  <a:lnTo>
                    <a:pt x="106781" y="104902"/>
                  </a:lnTo>
                  <a:close/>
                </a:path>
                <a:path w="372110" h="250190">
                  <a:moveTo>
                    <a:pt x="106781" y="85839"/>
                  </a:moveTo>
                  <a:lnTo>
                    <a:pt x="93433" y="89623"/>
                  </a:lnTo>
                  <a:lnTo>
                    <a:pt x="93433" y="102997"/>
                  </a:lnTo>
                  <a:lnTo>
                    <a:pt x="106781" y="101066"/>
                  </a:lnTo>
                  <a:lnTo>
                    <a:pt x="106781" y="85839"/>
                  </a:lnTo>
                  <a:close/>
                </a:path>
                <a:path w="372110" h="250190">
                  <a:moveTo>
                    <a:pt x="123952" y="200228"/>
                  </a:moveTo>
                  <a:lnTo>
                    <a:pt x="110617" y="204050"/>
                  </a:lnTo>
                  <a:lnTo>
                    <a:pt x="110617" y="219316"/>
                  </a:lnTo>
                  <a:lnTo>
                    <a:pt x="123952" y="215531"/>
                  </a:lnTo>
                  <a:lnTo>
                    <a:pt x="123952" y="200228"/>
                  </a:lnTo>
                  <a:close/>
                </a:path>
                <a:path w="372110" h="250190">
                  <a:moveTo>
                    <a:pt x="123952" y="160185"/>
                  </a:moveTo>
                  <a:lnTo>
                    <a:pt x="110617" y="163995"/>
                  </a:lnTo>
                  <a:lnTo>
                    <a:pt x="110617" y="179273"/>
                  </a:lnTo>
                  <a:lnTo>
                    <a:pt x="123952" y="175475"/>
                  </a:lnTo>
                  <a:lnTo>
                    <a:pt x="123952" y="160185"/>
                  </a:lnTo>
                  <a:close/>
                </a:path>
                <a:path w="372110" h="250190">
                  <a:moveTo>
                    <a:pt x="123952" y="141122"/>
                  </a:moveTo>
                  <a:lnTo>
                    <a:pt x="110617" y="144932"/>
                  </a:lnTo>
                  <a:lnTo>
                    <a:pt x="110617" y="158267"/>
                  </a:lnTo>
                  <a:lnTo>
                    <a:pt x="123952" y="156387"/>
                  </a:lnTo>
                  <a:lnTo>
                    <a:pt x="123952" y="141122"/>
                  </a:lnTo>
                  <a:close/>
                </a:path>
                <a:path w="372110" h="250190">
                  <a:moveTo>
                    <a:pt x="123952" y="120154"/>
                  </a:moveTo>
                  <a:lnTo>
                    <a:pt x="110617" y="123990"/>
                  </a:lnTo>
                  <a:lnTo>
                    <a:pt x="110617" y="139204"/>
                  </a:lnTo>
                  <a:lnTo>
                    <a:pt x="123952" y="135432"/>
                  </a:lnTo>
                  <a:lnTo>
                    <a:pt x="123952" y="120154"/>
                  </a:lnTo>
                  <a:close/>
                </a:path>
                <a:path w="372110" h="250190">
                  <a:moveTo>
                    <a:pt x="123952" y="101066"/>
                  </a:moveTo>
                  <a:lnTo>
                    <a:pt x="110617" y="102997"/>
                  </a:lnTo>
                  <a:lnTo>
                    <a:pt x="110617" y="118237"/>
                  </a:lnTo>
                  <a:lnTo>
                    <a:pt x="123952" y="116319"/>
                  </a:lnTo>
                  <a:lnTo>
                    <a:pt x="123952" y="101066"/>
                  </a:lnTo>
                  <a:close/>
                </a:path>
                <a:path w="372110" h="250190">
                  <a:moveTo>
                    <a:pt x="123952" y="80124"/>
                  </a:moveTo>
                  <a:lnTo>
                    <a:pt x="110617" y="83934"/>
                  </a:lnTo>
                  <a:lnTo>
                    <a:pt x="110617" y="99174"/>
                  </a:lnTo>
                  <a:lnTo>
                    <a:pt x="123952" y="95351"/>
                  </a:lnTo>
                  <a:lnTo>
                    <a:pt x="123952" y="80124"/>
                  </a:lnTo>
                  <a:close/>
                </a:path>
                <a:path w="372110" h="250190">
                  <a:moveTo>
                    <a:pt x="143052" y="194551"/>
                  </a:moveTo>
                  <a:lnTo>
                    <a:pt x="129679" y="198348"/>
                  </a:lnTo>
                  <a:lnTo>
                    <a:pt x="129679" y="213588"/>
                  </a:lnTo>
                  <a:lnTo>
                    <a:pt x="143052" y="209778"/>
                  </a:lnTo>
                  <a:lnTo>
                    <a:pt x="143052" y="194551"/>
                  </a:lnTo>
                  <a:close/>
                </a:path>
                <a:path w="372110" h="250190">
                  <a:moveTo>
                    <a:pt x="143052" y="156387"/>
                  </a:moveTo>
                  <a:lnTo>
                    <a:pt x="129679" y="158267"/>
                  </a:lnTo>
                  <a:lnTo>
                    <a:pt x="129679" y="173545"/>
                  </a:lnTo>
                  <a:lnTo>
                    <a:pt x="143052" y="171640"/>
                  </a:lnTo>
                  <a:lnTo>
                    <a:pt x="143052" y="156387"/>
                  </a:lnTo>
                  <a:close/>
                </a:path>
                <a:path w="372110" h="250190">
                  <a:moveTo>
                    <a:pt x="143052" y="135432"/>
                  </a:moveTo>
                  <a:lnTo>
                    <a:pt x="129679" y="139204"/>
                  </a:lnTo>
                  <a:lnTo>
                    <a:pt x="129679" y="154457"/>
                  </a:lnTo>
                  <a:lnTo>
                    <a:pt x="143052" y="150660"/>
                  </a:lnTo>
                  <a:lnTo>
                    <a:pt x="143052" y="135432"/>
                  </a:lnTo>
                  <a:close/>
                </a:path>
                <a:path w="372110" h="250190">
                  <a:moveTo>
                    <a:pt x="143052" y="116319"/>
                  </a:moveTo>
                  <a:lnTo>
                    <a:pt x="129679" y="118237"/>
                  </a:lnTo>
                  <a:lnTo>
                    <a:pt x="129679" y="133515"/>
                  </a:lnTo>
                  <a:lnTo>
                    <a:pt x="143052" y="129679"/>
                  </a:lnTo>
                  <a:lnTo>
                    <a:pt x="143052" y="116319"/>
                  </a:lnTo>
                  <a:close/>
                </a:path>
                <a:path w="372110" h="250190">
                  <a:moveTo>
                    <a:pt x="143052" y="95351"/>
                  </a:moveTo>
                  <a:lnTo>
                    <a:pt x="129679" y="99174"/>
                  </a:lnTo>
                  <a:lnTo>
                    <a:pt x="129679" y="114439"/>
                  </a:lnTo>
                  <a:lnTo>
                    <a:pt x="143052" y="110629"/>
                  </a:lnTo>
                  <a:lnTo>
                    <a:pt x="143052" y="95351"/>
                  </a:lnTo>
                  <a:close/>
                </a:path>
                <a:path w="372110" h="250190">
                  <a:moveTo>
                    <a:pt x="143052" y="76288"/>
                  </a:moveTo>
                  <a:lnTo>
                    <a:pt x="129679" y="80124"/>
                  </a:lnTo>
                  <a:lnTo>
                    <a:pt x="129679" y="95351"/>
                  </a:lnTo>
                  <a:lnTo>
                    <a:pt x="143052" y="91528"/>
                  </a:lnTo>
                  <a:lnTo>
                    <a:pt x="143052" y="76288"/>
                  </a:lnTo>
                  <a:close/>
                </a:path>
                <a:path w="372110" h="250190">
                  <a:moveTo>
                    <a:pt x="162077" y="190715"/>
                  </a:moveTo>
                  <a:lnTo>
                    <a:pt x="146862" y="194551"/>
                  </a:lnTo>
                  <a:lnTo>
                    <a:pt x="146862" y="209778"/>
                  </a:lnTo>
                  <a:lnTo>
                    <a:pt x="162077" y="204050"/>
                  </a:lnTo>
                  <a:lnTo>
                    <a:pt x="162077" y="190715"/>
                  </a:lnTo>
                  <a:close/>
                </a:path>
                <a:path w="372110" h="250190">
                  <a:moveTo>
                    <a:pt x="162077" y="150660"/>
                  </a:moveTo>
                  <a:lnTo>
                    <a:pt x="146862" y="154457"/>
                  </a:lnTo>
                  <a:lnTo>
                    <a:pt x="146862" y="169735"/>
                  </a:lnTo>
                  <a:lnTo>
                    <a:pt x="162077" y="165950"/>
                  </a:lnTo>
                  <a:lnTo>
                    <a:pt x="162077" y="150660"/>
                  </a:lnTo>
                  <a:close/>
                </a:path>
                <a:path w="372110" h="250190">
                  <a:moveTo>
                    <a:pt x="162077" y="129679"/>
                  </a:moveTo>
                  <a:lnTo>
                    <a:pt x="146862" y="133515"/>
                  </a:lnTo>
                  <a:lnTo>
                    <a:pt x="146862" y="148767"/>
                  </a:lnTo>
                  <a:lnTo>
                    <a:pt x="162077" y="144932"/>
                  </a:lnTo>
                  <a:lnTo>
                    <a:pt x="162077" y="129679"/>
                  </a:lnTo>
                  <a:close/>
                </a:path>
                <a:path w="372110" h="250190">
                  <a:moveTo>
                    <a:pt x="162077" y="110629"/>
                  </a:moveTo>
                  <a:lnTo>
                    <a:pt x="146862" y="114439"/>
                  </a:lnTo>
                  <a:lnTo>
                    <a:pt x="146862" y="129679"/>
                  </a:lnTo>
                  <a:lnTo>
                    <a:pt x="162077" y="125869"/>
                  </a:lnTo>
                  <a:lnTo>
                    <a:pt x="162077" y="110629"/>
                  </a:lnTo>
                  <a:close/>
                </a:path>
                <a:path w="372110" h="250190">
                  <a:moveTo>
                    <a:pt x="162077" y="91528"/>
                  </a:moveTo>
                  <a:lnTo>
                    <a:pt x="146862" y="95351"/>
                  </a:lnTo>
                  <a:lnTo>
                    <a:pt x="146862" y="110629"/>
                  </a:lnTo>
                  <a:lnTo>
                    <a:pt x="162077" y="106794"/>
                  </a:lnTo>
                  <a:lnTo>
                    <a:pt x="162077" y="91528"/>
                  </a:lnTo>
                  <a:close/>
                </a:path>
                <a:path w="372110" h="250190">
                  <a:moveTo>
                    <a:pt x="162077" y="72478"/>
                  </a:moveTo>
                  <a:lnTo>
                    <a:pt x="146862" y="74371"/>
                  </a:lnTo>
                  <a:lnTo>
                    <a:pt x="146862" y="89623"/>
                  </a:lnTo>
                  <a:lnTo>
                    <a:pt x="162077" y="85839"/>
                  </a:lnTo>
                  <a:lnTo>
                    <a:pt x="162077" y="72478"/>
                  </a:lnTo>
                  <a:close/>
                </a:path>
                <a:path w="372110" h="250190">
                  <a:moveTo>
                    <a:pt x="179260" y="184975"/>
                  </a:moveTo>
                  <a:lnTo>
                    <a:pt x="165912" y="188798"/>
                  </a:lnTo>
                  <a:lnTo>
                    <a:pt x="165912" y="204050"/>
                  </a:lnTo>
                  <a:lnTo>
                    <a:pt x="179260" y="200228"/>
                  </a:lnTo>
                  <a:lnTo>
                    <a:pt x="179260" y="184975"/>
                  </a:lnTo>
                  <a:close/>
                </a:path>
                <a:path w="372110" h="250190">
                  <a:moveTo>
                    <a:pt x="179260" y="144932"/>
                  </a:moveTo>
                  <a:lnTo>
                    <a:pt x="165912" y="148767"/>
                  </a:lnTo>
                  <a:lnTo>
                    <a:pt x="165912" y="163995"/>
                  </a:lnTo>
                  <a:lnTo>
                    <a:pt x="179260" y="160185"/>
                  </a:lnTo>
                  <a:lnTo>
                    <a:pt x="179260" y="144932"/>
                  </a:lnTo>
                  <a:close/>
                </a:path>
                <a:path w="372110" h="250190">
                  <a:moveTo>
                    <a:pt x="179260" y="125869"/>
                  </a:moveTo>
                  <a:lnTo>
                    <a:pt x="165912" y="129679"/>
                  </a:lnTo>
                  <a:lnTo>
                    <a:pt x="165912" y="144932"/>
                  </a:lnTo>
                  <a:lnTo>
                    <a:pt x="179260" y="141122"/>
                  </a:lnTo>
                  <a:lnTo>
                    <a:pt x="179260" y="125869"/>
                  </a:lnTo>
                  <a:close/>
                </a:path>
                <a:path w="372110" h="250190">
                  <a:moveTo>
                    <a:pt x="179260" y="106794"/>
                  </a:moveTo>
                  <a:lnTo>
                    <a:pt x="165912" y="110629"/>
                  </a:lnTo>
                  <a:lnTo>
                    <a:pt x="165912" y="125869"/>
                  </a:lnTo>
                  <a:lnTo>
                    <a:pt x="179260" y="120154"/>
                  </a:lnTo>
                  <a:lnTo>
                    <a:pt x="179260" y="106794"/>
                  </a:lnTo>
                  <a:close/>
                </a:path>
                <a:path w="372110" h="250190">
                  <a:moveTo>
                    <a:pt x="179260" y="87706"/>
                  </a:moveTo>
                  <a:lnTo>
                    <a:pt x="165912" y="89623"/>
                  </a:lnTo>
                  <a:lnTo>
                    <a:pt x="165912" y="104902"/>
                  </a:lnTo>
                  <a:lnTo>
                    <a:pt x="179260" y="101066"/>
                  </a:lnTo>
                  <a:lnTo>
                    <a:pt x="179260" y="87706"/>
                  </a:lnTo>
                  <a:close/>
                </a:path>
                <a:path w="372110" h="250190">
                  <a:moveTo>
                    <a:pt x="179260" y="66763"/>
                  </a:moveTo>
                  <a:lnTo>
                    <a:pt x="165912" y="70561"/>
                  </a:lnTo>
                  <a:lnTo>
                    <a:pt x="165912" y="85839"/>
                  </a:lnTo>
                  <a:lnTo>
                    <a:pt x="179260" y="82003"/>
                  </a:lnTo>
                  <a:lnTo>
                    <a:pt x="179260" y="66763"/>
                  </a:lnTo>
                  <a:close/>
                </a:path>
                <a:path w="372110" h="250190">
                  <a:moveTo>
                    <a:pt x="215480" y="40081"/>
                  </a:moveTo>
                  <a:lnTo>
                    <a:pt x="202133" y="43865"/>
                  </a:lnTo>
                  <a:lnTo>
                    <a:pt x="202133" y="57226"/>
                  </a:lnTo>
                  <a:lnTo>
                    <a:pt x="215480" y="53428"/>
                  </a:lnTo>
                  <a:lnTo>
                    <a:pt x="215480" y="40081"/>
                  </a:lnTo>
                  <a:close/>
                </a:path>
                <a:path w="372110" h="250190">
                  <a:moveTo>
                    <a:pt x="232638" y="36258"/>
                  </a:moveTo>
                  <a:lnTo>
                    <a:pt x="219303" y="38176"/>
                  </a:lnTo>
                  <a:lnTo>
                    <a:pt x="219303" y="51511"/>
                  </a:lnTo>
                  <a:lnTo>
                    <a:pt x="232638" y="49580"/>
                  </a:lnTo>
                  <a:lnTo>
                    <a:pt x="232638" y="36258"/>
                  </a:lnTo>
                  <a:close/>
                </a:path>
                <a:path w="372110" h="250190">
                  <a:moveTo>
                    <a:pt x="249809" y="30518"/>
                  </a:moveTo>
                  <a:lnTo>
                    <a:pt x="236461" y="34328"/>
                  </a:lnTo>
                  <a:lnTo>
                    <a:pt x="236461" y="49580"/>
                  </a:lnTo>
                  <a:lnTo>
                    <a:pt x="249809" y="45758"/>
                  </a:lnTo>
                  <a:lnTo>
                    <a:pt x="249809" y="30518"/>
                  </a:lnTo>
                  <a:close/>
                </a:path>
                <a:path w="372110" h="250190">
                  <a:moveTo>
                    <a:pt x="268897" y="26695"/>
                  </a:moveTo>
                  <a:lnTo>
                    <a:pt x="255562" y="30518"/>
                  </a:lnTo>
                  <a:lnTo>
                    <a:pt x="255562" y="43865"/>
                  </a:lnTo>
                  <a:lnTo>
                    <a:pt x="268897" y="40081"/>
                  </a:lnTo>
                  <a:lnTo>
                    <a:pt x="268897" y="26695"/>
                  </a:lnTo>
                  <a:close/>
                </a:path>
                <a:path w="372110" h="250190">
                  <a:moveTo>
                    <a:pt x="286029" y="20993"/>
                  </a:moveTo>
                  <a:lnTo>
                    <a:pt x="272707" y="24803"/>
                  </a:lnTo>
                  <a:lnTo>
                    <a:pt x="272707" y="40081"/>
                  </a:lnTo>
                  <a:lnTo>
                    <a:pt x="286029" y="36258"/>
                  </a:lnTo>
                  <a:lnTo>
                    <a:pt x="286029" y="20993"/>
                  </a:lnTo>
                  <a:close/>
                </a:path>
                <a:path w="372110" h="250190">
                  <a:moveTo>
                    <a:pt x="303237" y="17170"/>
                  </a:moveTo>
                  <a:lnTo>
                    <a:pt x="289864" y="20993"/>
                  </a:lnTo>
                  <a:lnTo>
                    <a:pt x="289864" y="36258"/>
                  </a:lnTo>
                  <a:lnTo>
                    <a:pt x="303237" y="32423"/>
                  </a:lnTo>
                  <a:lnTo>
                    <a:pt x="303237" y="17170"/>
                  </a:lnTo>
                  <a:close/>
                </a:path>
                <a:path w="372110" h="250190">
                  <a:moveTo>
                    <a:pt x="320408" y="13360"/>
                  </a:moveTo>
                  <a:lnTo>
                    <a:pt x="307035" y="17170"/>
                  </a:lnTo>
                  <a:lnTo>
                    <a:pt x="307035" y="30518"/>
                  </a:lnTo>
                  <a:lnTo>
                    <a:pt x="320408" y="26695"/>
                  </a:lnTo>
                  <a:lnTo>
                    <a:pt x="320408" y="13360"/>
                  </a:lnTo>
                  <a:close/>
                </a:path>
                <a:path w="372110" h="250190">
                  <a:moveTo>
                    <a:pt x="337566" y="7645"/>
                  </a:moveTo>
                  <a:lnTo>
                    <a:pt x="324205" y="11468"/>
                  </a:lnTo>
                  <a:lnTo>
                    <a:pt x="324205" y="26695"/>
                  </a:lnTo>
                  <a:lnTo>
                    <a:pt x="337566" y="22923"/>
                  </a:lnTo>
                  <a:lnTo>
                    <a:pt x="337566" y="7645"/>
                  </a:lnTo>
                  <a:close/>
                </a:path>
                <a:path w="372110" h="250190">
                  <a:moveTo>
                    <a:pt x="354711" y="3810"/>
                  </a:moveTo>
                  <a:lnTo>
                    <a:pt x="341376" y="7645"/>
                  </a:lnTo>
                  <a:lnTo>
                    <a:pt x="341376" y="20993"/>
                  </a:lnTo>
                  <a:lnTo>
                    <a:pt x="354711" y="19088"/>
                  </a:lnTo>
                  <a:lnTo>
                    <a:pt x="354711" y="3810"/>
                  </a:lnTo>
                  <a:close/>
                </a:path>
                <a:path w="372110" h="250190">
                  <a:moveTo>
                    <a:pt x="371881" y="0"/>
                  </a:moveTo>
                  <a:lnTo>
                    <a:pt x="358495" y="3810"/>
                  </a:lnTo>
                  <a:lnTo>
                    <a:pt x="358495" y="17170"/>
                  </a:lnTo>
                  <a:lnTo>
                    <a:pt x="371881" y="13360"/>
                  </a:lnTo>
                  <a:lnTo>
                    <a:pt x="3718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591433" y="7284618"/>
              <a:ext cx="391160" cy="318770"/>
            </a:xfrm>
            <a:custGeom>
              <a:avLst/>
              <a:gdLst/>
              <a:ahLst/>
              <a:cxnLst/>
              <a:rect l="l" t="t" r="r" b="b"/>
              <a:pathLst>
                <a:path w="391160" h="318770">
                  <a:moveTo>
                    <a:pt x="15240" y="297510"/>
                  </a:moveTo>
                  <a:lnTo>
                    <a:pt x="0" y="301320"/>
                  </a:lnTo>
                  <a:lnTo>
                    <a:pt x="0" y="318477"/>
                  </a:lnTo>
                  <a:lnTo>
                    <a:pt x="15240" y="312750"/>
                  </a:lnTo>
                  <a:lnTo>
                    <a:pt x="15240" y="297510"/>
                  </a:lnTo>
                  <a:close/>
                </a:path>
                <a:path w="391160" h="318770">
                  <a:moveTo>
                    <a:pt x="15240" y="194500"/>
                  </a:moveTo>
                  <a:lnTo>
                    <a:pt x="0" y="198323"/>
                  </a:lnTo>
                  <a:lnTo>
                    <a:pt x="0" y="213575"/>
                  </a:lnTo>
                  <a:lnTo>
                    <a:pt x="15240" y="209753"/>
                  </a:lnTo>
                  <a:lnTo>
                    <a:pt x="15240" y="194500"/>
                  </a:lnTo>
                  <a:close/>
                </a:path>
                <a:path w="391160" h="318770">
                  <a:moveTo>
                    <a:pt x="15240" y="173520"/>
                  </a:moveTo>
                  <a:lnTo>
                    <a:pt x="0" y="177355"/>
                  </a:lnTo>
                  <a:lnTo>
                    <a:pt x="0" y="194500"/>
                  </a:lnTo>
                  <a:lnTo>
                    <a:pt x="15240" y="188798"/>
                  </a:lnTo>
                  <a:lnTo>
                    <a:pt x="15240" y="173520"/>
                  </a:lnTo>
                  <a:close/>
                </a:path>
                <a:path w="391160" h="318770">
                  <a:moveTo>
                    <a:pt x="34302" y="291782"/>
                  </a:moveTo>
                  <a:lnTo>
                    <a:pt x="19088" y="295592"/>
                  </a:lnTo>
                  <a:lnTo>
                    <a:pt x="19088" y="312750"/>
                  </a:lnTo>
                  <a:lnTo>
                    <a:pt x="34302" y="307035"/>
                  </a:lnTo>
                  <a:lnTo>
                    <a:pt x="34302" y="291782"/>
                  </a:lnTo>
                  <a:close/>
                </a:path>
                <a:path w="391160" h="318770">
                  <a:moveTo>
                    <a:pt x="34302" y="167792"/>
                  </a:moveTo>
                  <a:lnTo>
                    <a:pt x="19088" y="171627"/>
                  </a:lnTo>
                  <a:lnTo>
                    <a:pt x="19088" y="188798"/>
                  </a:lnTo>
                  <a:lnTo>
                    <a:pt x="34302" y="183070"/>
                  </a:lnTo>
                  <a:lnTo>
                    <a:pt x="34302" y="167792"/>
                  </a:lnTo>
                  <a:close/>
                </a:path>
                <a:path w="391160" h="318770">
                  <a:moveTo>
                    <a:pt x="55308" y="287947"/>
                  </a:moveTo>
                  <a:lnTo>
                    <a:pt x="40030" y="291782"/>
                  </a:lnTo>
                  <a:lnTo>
                    <a:pt x="40030" y="307035"/>
                  </a:lnTo>
                  <a:lnTo>
                    <a:pt x="55308" y="303199"/>
                  </a:lnTo>
                  <a:lnTo>
                    <a:pt x="55308" y="287947"/>
                  </a:lnTo>
                  <a:close/>
                </a:path>
                <a:path w="391160" h="318770">
                  <a:moveTo>
                    <a:pt x="55308" y="163982"/>
                  </a:moveTo>
                  <a:lnTo>
                    <a:pt x="40030" y="167792"/>
                  </a:lnTo>
                  <a:lnTo>
                    <a:pt x="40030" y="183070"/>
                  </a:lnTo>
                  <a:lnTo>
                    <a:pt x="55308" y="179260"/>
                  </a:lnTo>
                  <a:lnTo>
                    <a:pt x="55308" y="163982"/>
                  </a:lnTo>
                  <a:close/>
                </a:path>
                <a:path w="391160" h="318770">
                  <a:moveTo>
                    <a:pt x="74371" y="282232"/>
                  </a:moveTo>
                  <a:lnTo>
                    <a:pt x="59093" y="286067"/>
                  </a:lnTo>
                  <a:lnTo>
                    <a:pt x="59093" y="301320"/>
                  </a:lnTo>
                  <a:lnTo>
                    <a:pt x="74371" y="297510"/>
                  </a:lnTo>
                  <a:lnTo>
                    <a:pt x="74371" y="282232"/>
                  </a:lnTo>
                  <a:close/>
                </a:path>
                <a:path w="391160" h="318770">
                  <a:moveTo>
                    <a:pt x="74371" y="158292"/>
                  </a:moveTo>
                  <a:lnTo>
                    <a:pt x="59093" y="162128"/>
                  </a:lnTo>
                  <a:lnTo>
                    <a:pt x="59093" y="177355"/>
                  </a:lnTo>
                  <a:lnTo>
                    <a:pt x="74371" y="173520"/>
                  </a:lnTo>
                  <a:lnTo>
                    <a:pt x="74371" y="158292"/>
                  </a:lnTo>
                  <a:close/>
                </a:path>
                <a:path w="391160" h="318770">
                  <a:moveTo>
                    <a:pt x="93421" y="276504"/>
                  </a:moveTo>
                  <a:lnTo>
                    <a:pt x="78168" y="280339"/>
                  </a:lnTo>
                  <a:lnTo>
                    <a:pt x="78168" y="295592"/>
                  </a:lnTo>
                  <a:lnTo>
                    <a:pt x="93421" y="291782"/>
                  </a:lnTo>
                  <a:lnTo>
                    <a:pt x="93421" y="276504"/>
                  </a:lnTo>
                  <a:close/>
                </a:path>
                <a:path w="391160" h="318770">
                  <a:moveTo>
                    <a:pt x="93421" y="154457"/>
                  </a:moveTo>
                  <a:lnTo>
                    <a:pt x="78168" y="156375"/>
                  </a:lnTo>
                  <a:lnTo>
                    <a:pt x="78168" y="173520"/>
                  </a:lnTo>
                  <a:lnTo>
                    <a:pt x="93421" y="167792"/>
                  </a:lnTo>
                  <a:lnTo>
                    <a:pt x="93421" y="154457"/>
                  </a:lnTo>
                  <a:close/>
                </a:path>
                <a:path w="391160" h="318770">
                  <a:moveTo>
                    <a:pt x="112509" y="270802"/>
                  </a:moveTo>
                  <a:lnTo>
                    <a:pt x="97256" y="274586"/>
                  </a:lnTo>
                  <a:lnTo>
                    <a:pt x="97256" y="291782"/>
                  </a:lnTo>
                  <a:lnTo>
                    <a:pt x="112509" y="286067"/>
                  </a:lnTo>
                  <a:lnTo>
                    <a:pt x="112509" y="270802"/>
                  </a:lnTo>
                  <a:close/>
                </a:path>
                <a:path w="391160" h="318770">
                  <a:moveTo>
                    <a:pt x="112509" y="148729"/>
                  </a:moveTo>
                  <a:lnTo>
                    <a:pt x="97256" y="152552"/>
                  </a:lnTo>
                  <a:lnTo>
                    <a:pt x="97256" y="167792"/>
                  </a:lnTo>
                  <a:lnTo>
                    <a:pt x="112509" y="163982"/>
                  </a:lnTo>
                  <a:lnTo>
                    <a:pt x="112509" y="148729"/>
                  </a:lnTo>
                  <a:close/>
                </a:path>
                <a:path w="391160" h="318770">
                  <a:moveTo>
                    <a:pt x="131572" y="265087"/>
                  </a:moveTo>
                  <a:lnTo>
                    <a:pt x="116319" y="268884"/>
                  </a:lnTo>
                  <a:lnTo>
                    <a:pt x="116319" y="286067"/>
                  </a:lnTo>
                  <a:lnTo>
                    <a:pt x="131572" y="280339"/>
                  </a:lnTo>
                  <a:lnTo>
                    <a:pt x="131572" y="265087"/>
                  </a:lnTo>
                  <a:close/>
                </a:path>
                <a:path w="391160" h="318770">
                  <a:moveTo>
                    <a:pt x="131572" y="143040"/>
                  </a:moveTo>
                  <a:lnTo>
                    <a:pt x="116319" y="146850"/>
                  </a:lnTo>
                  <a:lnTo>
                    <a:pt x="116319" y="162128"/>
                  </a:lnTo>
                  <a:lnTo>
                    <a:pt x="131572" y="158292"/>
                  </a:lnTo>
                  <a:lnTo>
                    <a:pt x="131572" y="143040"/>
                  </a:lnTo>
                  <a:close/>
                </a:path>
                <a:path w="391160" h="318770">
                  <a:moveTo>
                    <a:pt x="150622" y="261239"/>
                  </a:moveTo>
                  <a:lnTo>
                    <a:pt x="135369" y="265087"/>
                  </a:lnTo>
                  <a:lnTo>
                    <a:pt x="135369" y="280339"/>
                  </a:lnTo>
                  <a:lnTo>
                    <a:pt x="150622" y="276504"/>
                  </a:lnTo>
                  <a:lnTo>
                    <a:pt x="150622" y="261239"/>
                  </a:lnTo>
                  <a:close/>
                </a:path>
                <a:path w="391160" h="318770">
                  <a:moveTo>
                    <a:pt x="150622" y="139204"/>
                  </a:moveTo>
                  <a:lnTo>
                    <a:pt x="135369" y="141122"/>
                  </a:lnTo>
                  <a:lnTo>
                    <a:pt x="135369" y="158292"/>
                  </a:lnTo>
                  <a:lnTo>
                    <a:pt x="150622" y="154457"/>
                  </a:lnTo>
                  <a:lnTo>
                    <a:pt x="150622" y="139204"/>
                  </a:lnTo>
                  <a:close/>
                </a:path>
                <a:path w="391160" h="318770">
                  <a:moveTo>
                    <a:pt x="169735" y="255549"/>
                  </a:moveTo>
                  <a:lnTo>
                    <a:pt x="154457" y="259359"/>
                  </a:lnTo>
                  <a:lnTo>
                    <a:pt x="154457" y="274586"/>
                  </a:lnTo>
                  <a:lnTo>
                    <a:pt x="169735" y="270802"/>
                  </a:lnTo>
                  <a:lnTo>
                    <a:pt x="169735" y="255549"/>
                  </a:lnTo>
                  <a:close/>
                </a:path>
                <a:path w="391160" h="318770">
                  <a:moveTo>
                    <a:pt x="169735" y="133515"/>
                  </a:moveTo>
                  <a:lnTo>
                    <a:pt x="154457" y="137325"/>
                  </a:lnTo>
                  <a:lnTo>
                    <a:pt x="154457" y="152552"/>
                  </a:lnTo>
                  <a:lnTo>
                    <a:pt x="169735" y="148729"/>
                  </a:lnTo>
                  <a:lnTo>
                    <a:pt x="169735" y="133515"/>
                  </a:lnTo>
                  <a:close/>
                </a:path>
                <a:path w="391160" h="318770">
                  <a:moveTo>
                    <a:pt x="188772" y="249834"/>
                  </a:moveTo>
                  <a:lnTo>
                    <a:pt x="173545" y="253644"/>
                  </a:lnTo>
                  <a:lnTo>
                    <a:pt x="173545" y="268884"/>
                  </a:lnTo>
                  <a:lnTo>
                    <a:pt x="188772" y="265087"/>
                  </a:lnTo>
                  <a:lnTo>
                    <a:pt x="188772" y="249834"/>
                  </a:lnTo>
                  <a:close/>
                </a:path>
                <a:path w="391160" h="318770">
                  <a:moveTo>
                    <a:pt x="188772" y="127762"/>
                  </a:moveTo>
                  <a:lnTo>
                    <a:pt x="173545" y="131572"/>
                  </a:lnTo>
                  <a:lnTo>
                    <a:pt x="173545" y="148729"/>
                  </a:lnTo>
                  <a:lnTo>
                    <a:pt x="188772" y="143040"/>
                  </a:lnTo>
                  <a:lnTo>
                    <a:pt x="188772" y="127762"/>
                  </a:lnTo>
                  <a:close/>
                </a:path>
                <a:path w="391160" h="318770">
                  <a:moveTo>
                    <a:pt x="226936" y="219303"/>
                  </a:moveTo>
                  <a:lnTo>
                    <a:pt x="211658" y="223113"/>
                  </a:lnTo>
                  <a:lnTo>
                    <a:pt x="211658" y="238391"/>
                  </a:lnTo>
                  <a:lnTo>
                    <a:pt x="226936" y="234556"/>
                  </a:lnTo>
                  <a:lnTo>
                    <a:pt x="226936" y="219303"/>
                  </a:lnTo>
                  <a:close/>
                </a:path>
                <a:path w="391160" h="318770">
                  <a:moveTo>
                    <a:pt x="226936" y="99148"/>
                  </a:moveTo>
                  <a:lnTo>
                    <a:pt x="211658" y="102997"/>
                  </a:lnTo>
                  <a:lnTo>
                    <a:pt x="211658" y="118237"/>
                  </a:lnTo>
                  <a:lnTo>
                    <a:pt x="226936" y="114427"/>
                  </a:lnTo>
                  <a:lnTo>
                    <a:pt x="226936" y="99148"/>
                  </a:lnTo>
                  <a:close/>
                </a:path>
                <a:path w="391160" h="318770">
                  <a:moveTo>
                    <a:pt x="226936" y="78193"/>
                  </a:moveTo>
                  <a:lnTo>
                    <a:pt x="211658" y="82003"/>
                  </a:lnTo>
                  <a:lnTo>
                    <a:pt x="211658" y="97231"/>
                  </a:lnTo>
                  <a:lnTo>
                    <a:pt x="226936" y="93459"/>
                  </a:lnTo>
                  <a:lnTo>
                    <a:pt x="226936" y="78193"/>
                  </a:lnTo>
                  <a:close/>
                </a:path>
                <a:path w="391160" h="318770">
                  <a:moveTo>
                    <a:pt x="226936" y="59105"/>
                  </a:moveTo>
                  <a:lnTo>
                    <a:pt x="211658" y="61036"/>
                  </a:lnTo>
                  <a:lnTo>
                    <a:pt x="211658" y="78193"/>
                  </a:lnTo>
                  <a:lnTo>
                    <a:pt x="226936" y="74371"/>
                  </a:lnTo>
                  <a:lnTo>
                    <a:pt x="226936" y="59105"/>
                  </a:lnTo>
                  <a:close/>
                </a:path>
                <a:path w="391160" h="318770">
                  <a:moveTo>
                    <a:pt x="226936" y="40043"/>
                  </a:moveTo>
                  <a:lnTo>
                    <a:pt x="211658" y="43853"/>
                  </a:lnTo>
                  <a:lnTo>
                    <a:pt x="211658" y="59105"/>
                  </a:lnTo>
                  <a:lnTo>
                    <a:pt x="226936" y="55283"/>
                  </a:lnTo>
                  <a:lnTo>
                    <a:pt x="226936" y="40043"/>
                  </a:lnTo>
                  <a:close/>
                </a:path>
                <a:path w="391160" h="318770">
                  <a:moveTo>
                    <a:pt x="245999" y="213575"/>
                  </a:moveTo>
                  <a:lnTo>
                    <a:pt x="230720" y="219303"/>
                  </a:lnTo>
                  <a:lnTo>
                    <a:pt x="230720" y="234556"/>
                  </a:lnTo>
                  <a:lnTo>
                    <a:pt x="245999" y="228841"/>
                  </a:lnTo>
                  <a:lnTo>
                    <a:pt x="245999" y="213575"/>
                  </a:lnTo>
                  <a:close/>
                </a:path>
                <a:path w="391160" h="318770">
                  <a:moveTo>
                    <a:pt x="245999" y="93459"/>
                  </a:moveTo>
                  <a:lnTo>
                    <a:pt x="230720" y="97231"/>
                  </a:lnTo>
                  <a:lnTo>
                    <a:pt x="230720" y="112522"/>
                  </a:lnTo>
                  <a:lnTo>
                    <a:pt x="245999" y="108699"/>
                  </a:lnTo>
                  <a:lnTo>
                    <a:pt x="245999" y="93459"/>
                  </a:lnTo>
                  <a:close/>
                </a:path>
                <a:path w="391160" h="318770">
                  <a:moveTo>
                    <a:pt x="245999" y="74371"/>
                  </a:moveTo>
                  <a:lnTo>
                    <a:pt x="230720" y="78193"/>
                  </a:lnTo>
                  <a:lnTo>
                    <a:pt x="230720" y="93459"/>
                  </a:lnTo>
                  <a:lnTo>
                    <a:pt x="245999" y="89649"/>
                  </a:lnTo>
                  <a:lnTo>
                    <a:pt x="245999" y="74371"/>
                  </a:lnTo>
                  <a:close/>
                </a:path>
                <a:path w="391160" h="318770">
                  <a:moveTo>
                    <a:pt x="245999" y="55283"/>
                  </a:moveTo>
                  <a:lnTo>
                    <a:pt x="230720" y="59105"/>
                  </a:lnTo>
                  <a:lnTo>
                    <a:pt x="230720" y="72478"/>
                  </a:lnTo>
                  <a:lnTo>
                    <a:pt x="245999" y="68643"/>
                  </a:lnTo>
                  <a:lnTo>
                    <a:pt x="245999" y="55283"/>
                  </a:lnTo>
                  <a:close/>
                </a:path>
                <a:path w="391160" h="318770">
                  <a:moveTo>
                    <a:pt x="245999" y="36220"/>
                  </a:moveTo>
                  <a:lnTo>
                    <a:pt x="230720" y="40043"/>
                  </a:lnTo>
                  <a:lnTo>
                    <a:pt x="230720" y="55283"/>
                  </a:lnTo>
                  <a:lnTo>
                    <a:pt x="245999" y="51473"/>
                  </a:lnTo>
                  <a:lnTo>
                    <a:pt x="245999" y="36220"/>
                  </a:lnTo>
                  <a:close/>
                </a:path>
                <a:path w="391160" h="318770">
                  <a:moveTo>
                    <a:pt x="263169" y="209753"/>
                  </a:moveTo>
                  <a:lnTo>
                    <a:pt x="249821" y="213575"/>
                  </a:lnTo>
                  <a:lnTo>
                    <a:pt x="249821" y="228841"/>
                  </a:lnTo>
                  <a:lnTo>
                    <a:pt x="263169" y="225056"/>
                  </a:lnTo>
                  <a:lnTo>
                    <a:pt x="263169" y="209753"/>
                  </a:lnTo>
                  <a:close/>
                </a:path>
                <a:path w="391160" h="318770">
                  <a:moveTo>
                    <a:pt x="263169" y="89649"/>
                  </a:moveTo>
                  <a:lnTo>
                    <a:pt x="249821" y="93459"/>
                  </a:lnTo>
                  <a:lnTo>
                    <a:pt x="249821" y="108699"/>
                  </a:lnTo>
                  <a:lnTo>
                    <a:pt x="263169" y="104876"/>
                  </a:lnTo>
                  <a:lnTo>
                    <a:pt x="263169" y="89649"/>
                  </a:lnTo>
                  <a:close/>
                </a:path>
                <a:path w="391160" h="318770">
                  <a:moveTo>
                    <a:pt x="263169" y="68643"/>
                  </a:moveTo>
                  <a:lnTo>
                    <a:pt x="249821" y="72478"/>
                  </a:lnTo>
                  <a:lnTo>
                    <a:pt x="249821" y="87718"/>
                  </a:lnTo>
                  <a:lnTo>
                    <a:pt x="263169" y="83896"/>
                  </a:lnTo>
                  <a:lnTo>
                    <a:pt x="263169" y="68643"/>
                  </a:lnTo>
                  <a:close/>
                </a:path>
                <a:path w="391160" h="318770">
                  <a:moveTo>
                    <a:pt x="263169" y="51473"/>
                  </a:moveTo>
                  <a:lnTo>
                    <a:pt x="249821" y="55283"/>
                  </a:lnTo>
                  <a:lnTo>
                    <a:pt x="249821" y="68643"/>
                  </a:lnTo>
                  <a:lnTo>
                    <a:pt x="263169" y="64846"/>
                  </a:lnTo>
                  <a:lnTo>
                    <a:pt x="263169" y="51473"/>
                  </a:lnTo>
                  <a:close/>
                </a:path>
                <a:path w="391160" h="318770">
                  <a:moveTo>
                    <a:pt x="263169" y="30518"/>
                  </a:moveTo>
                  <a:lnTo>
                    <a:pt x="249821" y="34328"/>
                  </a:lnTo>
                  <a:lnTo>
                    <a:pt x="249821" y="49606"/>
                  </a:lnTo>
                  <a:lnTo>
                    <a:pt x="263169" y="45783"/>
                  </a:lnTo>
                  <a:lnTo>
                    <a:pt x="263169" y="30518"/>
                  </a:lnTo>
                  <a:close/>
                </a:path>
                <a:path w="391160" h="318770">
                  <a:moveTo>
                    <a:pt x="282257" y="204076"/>
                  </a:moveTo>
                  <a:lnTo>
                    <a:pt x="266992" y="207873"/>
                  </a:lnTo>
                  <a:lnTo>
                    <a:pt x="266992" y="223113"/>
                  </a:lnTo>
                  <a:lnTo>
                    <a:pt x="282257" y="219303"/>
                  </a:lnTo>
                  <a:lnTo>
                    <a:pt x="282257" y="204076"/>
                  </a:lnTo>
                  <a:close/>
                </a:path>
                <a:path w="391160" h="318770">
                  <a:moveTo>
                    <a:pt x="282257" y="83896"/>
                  </a:moveTo>
                  <a:lnTo>
                    <a:pt x="266992" y="87718"/>
                  </a:lnTo>
                  <a:lnTo>
                    <a:pt x="266992" y="102997"/>
                  </a:lnTo>
                  <a:lnTo>
                    <a:pt x="282257" y="99148"/>
                  </a:lnTo>
                  <a:lnTo>
                    <a:pt x="282257" y="83896"/>
                  </a:lnTo>
                  <a:close/>
                </a:path>
                <a:path w="391160" h="318770">
                  <a:moveTo>
                    <a:pt x="282257" y="64846"/>
                  </a:moveTo>
                  <a:lnTo>
                    <a:pt x="266992" y="68643"/>
                  </a:lnTo>
                  <a:lnTo>
                    <a:pt x="266992" y="83896"/>
                  </a:lnTo>
                  <a:lnTo>
                    <a:pt x="282257" y="80086"/>
                  </a:lnTo>
                  <a:lnTo>
                    <a:pt x="282257" y="64846"/>
                  </a:lnTo>
                  <a:close/>
                </a:path>
                <a:path w="391160" h="318770">
                  <a:moveTo>
                    <a:pt x="282257" y="45783"/>
                  </a:moveTo>
                  <a:lnTo>
                    <a:pt x="266992" y="49606"/>
                  </a:lnTo>
                  <a:lnTo>
                    <a:pt x="266992" y="62953"/>
                  </a:lnTo>
                  <a:lnTo>
                    <a:pt x="282257" y="59105"/>
                  </a:lnTo>
                  <a:lnTo>
                    <a:pt x="282257" y="45783"/>
                  </a:lnTo>
                  <a:close/>
                </a:path>
                <a:path w="391160" h="318770">
                  <a:moveTo>
                    <a:pt x="282257" y="26695"/>
                  </a:moveTo>
                  <a:lnTo>
                    <a:pt x="266992" y="30518"/>
                  </a:lnTo>
                  <a:lnTo>
                    <a:pt x="266992" y="45783"/>
                  </a:lnTo>
                  <a:lnTo>
                    <a:pt x="282257" y="41948"/>
                  </a:lnTo>
                  <a:lnTo>
                    <a:pt x="282257" y="26695"/>
                  </a:lnTo>
                  <a:close/>
                </a:path>
                <a:path w="391160" h="318770">
                  <a:moveTo>
                    <a:pt x="301282" y="200240"/>
                  </a:moveTo>
                  <a:lnTo>
                    <a:pt x="286042" y="204076"/>
                  </a:lnTo>
                  <a:lnTo>
                    <a:pt x="286042" y="219303"/>
                  </a:lnTo>
                  <a:lnTo>
                    <a:pt x="301282" y="215506"/>
                  </a:lnTo>
                  <a:lnTo>
                    <a:pt x="301282" y="200240"/>
                  </a:lnTo>
                  <a:close/>
                </a:path>
                <a:path w="391160" h="318770">
                  <a:moveTo>
                    <a:pt x="301282" y="80086"/>
                  </a:moveTo>
                  <a:lnTo>
                    <a:pt x="286042" y="83896"/>
                  </a:lnTo>
                  <a:lnTo>
                    <a:pt x="286042" y="99148"/>
                  </a:lnTo>
                  <a:lnTo>
                    <a:pt x="301282" y="95364"/>
                  </a:lnTo>
                  <a:lnTo>
                    <a:pt x="301282" y="80086"/>
                  </a:lnTo>
                  <a:close/>
                </a:path>
                <a:path w="391160" h="318770">
                  <a:moveTo>
                    <a:pt x="301282" y="59105"/>
                  </a:moveTo>
                  <a:lnTo>
                    <a:pt x="286042" y="62953"/>
                  </a:lnTo>
                  <a:lnTo>
                    <a:pt x="286042" y="78193"/>
                  </a:lnTo>
                  <a:lnTo>
                    <a:pt x="301282" y="74371"/>
                  </a:lnTo>
                  <a:lnTo>
                    <a:pt x="301282" y="59105"/>
                  </a:lnTo>
                  <a:close/>
                </a:path>
                <a:path w="391160" h="318770">
                  <a:moveTo>
                    <a:pt x="301282" y="41948"/>
                  </a:moveTo>
                  <a:lnTo>
                    <a:pt x="286042" y="45783"/>
                  </a:lnTo>
                  <a:lnTo>
                    <a:pt x="286042" y="59105"/>
                  </a:lnTo>
                  <a:lnTo>
                    <a:pt x="301282" y="57200"/>
                  </a:lnTo>
                  <a:lnTo>
                    <a:pt x="301282" y="41948"/>
                  </a:lnTo>
                  <a:close/>
                </a:path>
                <a:path w="391160" h="318770">
                  <a:moveTo>
                    <a:pt x="301282" y="20993"/>
                  </a:moveTo>
                  <a:lnTo>
                    <a:pt x="286042" y="24803"/>
                  </a:lnTo>
                  <a:lnTo>
                    <a:pt x="286042" y="40043"/>
                  </a:lnTo>
                  <a:lnTo>
                    <a:pt x="301282" y="36220"/>
                  </a:lnTo>
                  <a:lnTo>
                    <a:pt x="301282" y="20993"/>
                  </a:lnTo>
                  <a:close/>
                </a:path>
                <a:path w="391160" h="318770">
                  <a:moveTo>
                    <a:pt x="318439" y="194500"/>
                  </a:moveTo>
                  <a:lnTo>
                    <a:pt x="305092" y="198323"/>
                  </a:lnTo>
                  <a:lnTo>
                    <a:pt x="305092" y="213575"/>
                  </a:lnTo>
                  <a:lnTo>
                    <a:pt x="318439" y="209753"/>
                  </a:lnTo>
                  <a:lnTo>
                    <a:pt x="318439" y="194500"/>
                  </a:lnTo>
                  <a:close/>
                </a:path>
                <a:path w="391160" h="318770">
                  <a:moveTo>
                    <a:pt x="318439" y="74371"/>
                  </a:moveTo>
                  <a:lnTo>
                    <a:pt x="305092" y="78193"/>
                  </a:lnTo>
                  <a:lnTo>
                    <a:pt x="305092" y="93459"/>
                  </a:lnTo>
                  <a:lnTo>
                    <a:pt x="318439" y="89649"/>
                  </a:lnTo>
                  <a:lnTo>
                    <a:pt x="318439" y="74371"/>
                  </a:lnTo>
                  <a:close/>
                </a:path>
                <a:path w="391160" h="318770">
                  <a:moveTo>
                    <a:pt x="318439" y="57200"/>
                  </a:moveTo>
                  <a:lnTo>
                    <a:pt x="305092" y="59105"/>
                  </a:lnTo>
                  <a:lnTo>
                    <a:pt x="305092" y="74371"/>
                  </a:lnTo>
                  <a:lnTo>
                    <a:pt x="318439" y="70561"/>
                  </a:lnTo>
                  <a:lnTo>
                    <a:pt x="318439" y="57200"/>
                  </a:lnTo>
                  <a:close/>
                </a:path>
                <a:path w="391160" h="318770">
                  <a:moveTo>
                    <a:pt x="318439" y="36220"/>
                  </a:moveTo>
                  <a:lnTo>
                    <a:pt x="305092" y="40043"/>
                  </a:lnTo>
                  <a:lnTo>
                    <a:pt x="305092" y="55283"/>
                  </a:lnTo>
                  <a:lnTo>
                    <a:pt x="318439" y="51473"/>
                  </a:lnTo>
                  <a:lnTo>
                    <a:pt x="318439" y="36220"/>
                  </a:lnTo>
                  <a:close/>
                </a:path>
                <a:path w="391160" h="318770">
                  <a:moveTo>
                    <a:pt x="318439" y="17170"/>
                  </a:moveTo>
                  <a:lnTo>
                    <a:pt x="305092" y="20993"/>
                  </a:lnTo>
                  <a:lnTo>
                    <a:pt x="305092" y="36220"/>
                  </a:lnTo>
                  <a:lnTo>
                    <a:pt x="318439" y="32448"/>
                  </a:lnTo>
                  <a:lnTo>
                    <a:pt x="318439" y="17170"/>
                  </a:lnTo>
                  <a:close/>
                </a:path>
                <a:path w="391160" h="318770">
                  <a:moveTo>
                    <a:pt x="335610" y="188798"/>
                  </a:moveTo>
                  <a:lnTo>
                    <a:pt x="322275" y="194500"/>
                  </a:lnTo>
                  <a:lnTo>
                    <a:pt x="322275" y="209753"/>
                  </a:lnTo>
                  <a:lnTo>
                    <a:pt x="335610" y="204076"/>
                  </a:lnTo>
                  <a:lnTo>
                    <a:pt x="335610" y="188798"/>
                  </a:lnTo>
                  <a:close/>
                </a:path>
                <a:path w="391160" h="318770">
                  <a:moveTo>
                    <a:pt x="335610" y="70561"/>
                  </a:moveTo>
                  <a:lnTo>
                    <a:pt x="322275" y="74371"/>
                  </a:lnTo>
                  <a:lnTo>
                    <a:pt x="322275" y="89649"/>
                  </a:lnTo>
                  <a:lnTo>
                    <a:pt x="335610" y="85813"/>
                  </a:lnTo>
                  <a:lnTo>
                    <a:pt x="335610" y="70561"/>
                  </a:lnTo>
                  <a:close/>
                </a:path>
                <a:path w="391160" h="318770">
                  <a:moveTo>
                    <a:pt x="335610" y="53390"/>
                  </a:moveTo>
                  <a:lnTo>
                    <a:pt x="322275" y="57200"/>
                  </a:lnTo>
                  <a:lnTo>
                    <a:pt x="322275" y="68643"/>
                  </a:lnTo>
                  <a:lnTo>
                    <a:pt x="335610" y="64846"/>
                  </a:lnTo>
                  <a:lnTo>
                    <a:pt x="335610" y="53390"/>
                  </a:lnTo>
                  <a:close/>
                </a:path>
                <a:path w="391160" h="318770">
                  <a:moveTo>
                    <a:pt x="335610" y="32448"/>
                  </a:moveTo>
                  <a:lnTo>
                    <a:pt x="322275" y="36220"/>
                  </a:lnTo>
                  <a:lnTo>
                    <a:pt x="322275" y="51473"/>
                  </a:lnTo>
                  <a:lnTo>
                    <a:pt x="335610" y="47701"/>
                  </a:lnTo>
                  <a:lnTo>
                    <a:pt x="335610" y="32448"/>
                  </a:lnTo>
                  <a:close/>
                </a:path>
                <a:path w="391160" h="318770">
                  <a:moveTo>
                    <a:pt x="335610" y="13335"/>
                  </a:moveTo>
                  <a:lnTo>
                    <a:pt x="322275" y="17170"/>
                  </a:lnTo>
                  <a:lnTo>
                    <a:pt x="322275" y="30518"/>
                  </a:lnTo>
                  <a:lnTo>
                    <a:pt x="335610" y="28613"/>
                  </a:lnTo>
                  <a:lnTo>
                    <a:pt x="335610" y="13335"/>
                  </a:lnTo>
                  <a:close/>
                </a:path>
                <a:path w="391160" h="318770">
                  <a:moveTo>
                    <a:pt x="354711" y="185000"/>
                  </a:moveTo>
                  <a:lnTo>
                    <a:pt x="341337" y="188798"/>
                  </a:lnTo>
                  <a:lnTo>
                    <a:pt x="341337" y="204076"/>
                  </a:lnTo>
                  <a:lnTo>
                    <a:pt x="354711" y="200240"/>
                  </a:lnTo>
                  <a:lnTo>
                    <a:pt x="354711" y="185000"/>
                  </a:lnTo>
                  <a:close/>
                </a:path>
                <a:path w="391160" h="318770">
                  <a:moveTo>
                    <a:pt x="354711" y="66751"/>
                  </a:moveTo>
                  <a:lnTo>
                    <a:pt x="341337" y="70561"/>
                  </a:lnTo>
                  <a:lnTo>
                    <a:pt x="341337" y="83896"/>
                  </a:lnTo>
                  <a:lnTo>
                    <a:pt x="354711" y="82003"/>
                  </a:lnTo>
                  <a:lnTo>
                    <a:pt x="354711" y="66751"/>
                  </a:lnTo>
                  <a:close/>
                </a:path>
                <a:path w="391160" h="318770">
                  <a:moveTo>
                    <a:pt x="354711" y="47701"/>
                  </a:moveTo>
                  <a:lnTo>
                    <a:pt x="341337" y="51473"/>
                  </a:lnTo>
                  <a:lnTo>
                    <a:pt x="341337" y="64846"/>
                  </a:lnTo>
                  <a:lnTo>
                    <a:pt x="354711" y="61036"/>
                  </a:lnTo>
                  <a:lnTo>
                    <a:pt x="354711" y="47701"/>
                  </a:lnTo>
                  <a:close/>
                </a:path>
                <a:path w="391160" h="318770">
                  <a:moveTo>
                    <a:pt x="354711" y="28613"/>
                  </a:moveTo>
                  <a:lnTo>
                    <a:pt x="341337" y="30518"/>
                  </a:lnTo>
                  <a:lnTo>
                    <a:pt x="341337" y="45783"/>
                  </a:lnTo>
                  <a:lnTo>
                    <a:pt x="354711" y="43853"/>
                  </a:lnTo>
                  <a:lnTo>
                    <a:pt x="354711" y="28613"/>
                  </a:lnTo>
                  <a:close/>
                </a:path>
                <a:path w="391160" h="318770">
                  <a:moveTo>
                    <a:pt x="354711" y="7645"/>
                  </a:moveTo>
                  <a:lnTo>
                    <a:pt x="341337" y="11455"/>
                  </a:lnTo>
                  <a:lnTo>
                    <a:pt x="341337" y="26695"/>
                  </a:lnTo>
                  <a:lnTo>
                    <a:pt x="354711" y="22885"/>
                  </a:lnTo>
                  <a:lnTo>
                    <a:pt x="354711" y="7645"/>
                  </a:lnTo>
                  <a:close/>
                </a:path>
                <a:path w="391160" h="318770">
                  <a:moveTo>
                    <a:pt x="373735" y="179260"/>
                  </a:moveTo>
                  <a:lnTo>
                    <a:pt x="358521" y="183070"/>
                  </a:lnTo>
                  <a:lnTo>
                    <a:pt x="358521" y="198323"/>
                  </a:lnTo>
                  <a:lnTo>
                    <a:pt x="373735" y="194500"/>
                  </a:lnTo>
                  <a:lnTo>
                    <a:pt x="373735" y="179260"/>
                  </a:lnTo>
                  <a:close/>
                </a:path>
                <a:path w="391160" h="318770">
                  <a:moveTo>
                    <a:pt x="373735" y="61036"/>
                  </a:moveTo>
                  <a:lnTo>
                    <a:pt x="358521" y="64846"/>
                  </a:lnTo>
                  <a:lnTo>
                    <a:pt x="358521" y="80086"/>
                  </a:lnTo>
                  <a:lnTo>
                    <a:pt x="373735" y="76288"/>
                  </a:lnTo>
                  <a:lnTo>
                    <a:pt x="373735" y="61036"/>
                  </a:lnTo>
                  <a:close/>
                </a:path>
                <a:path w="391160" h="318770">
                  <a:moveTo>
                    <a:pt x="373735" y="43853"/>
                  </a:moveTo>
                  <a:lnTo>
                    <a:pt x="358521" y="45783"/>
                  </a:lnTo>
                  <a:lnTo>
                    <a:pt x="358521" y="59105"/>
                  </a:lnTo>
                  <a:lnTo>
                    <a:pt x="373735" y="59105"/>
                  </a:lnTo>
                  <a:lnTo>
                    <a:pt x="373735" y="43853"/>
                  </a:lnTo>
                  <a:close/>
                </a:path>
                <a:path w="391160" h="318770">
                  <a:moveTo>
                    <a:pt x="373735" y="22885"/>
                  </a:moveTo>
                  <a:lnTo>
                    <a:pt x="358521" y="26695"/>
                  </a:lnTo>
                  <a:lnTo>
                    <a:pt x="358521" y="41948"/>
                  </a:lnTo>
                  <a:lnTo>
                    <a:pt x="373735" y="38138"/>
                  </a:lnTo>
                  <a:lnTo>
                    <a:pt x="373735" y="22885"/>
                  </a:lnTo>
                  <a:close/>
                </a:path>
                <a:path w="391160" h="318770">
                  <a:moveTo>
                    <a:pt x="373735" y="3810"/>
                  </a:moveTo>
                  <a:lnTo>
                    <a:pt x="358521" y="7645"/>
                  </a:lnTo>
                  <a:lnTo>
                    <a:pt x="358521" y="22885"/>
                  </a:lnTo>
                  <a:lnTo>
                    <a:pt x="373735" y="19088"/>
                  </a:lnTo>
                  <a:lnTo>
                    <a:pt x="373735" y="3810"/>
                  </a:lnTo>
                  <a:close/>
                </a:path>
                <a:path w="391160" h="318770">
                  <a:moveTo>
                    <a:pt x="390918" y="175475"/>
                  </a:moveTo>
                  <a:lnTo>
                    <a:pt x="377571" y="179260"/>
                  </a:lnTo>
                  <a:lnTo>
                    <a:pt x="377571" y="194500"/>
                  </a:lnTo>
                  <a:lnTo>
                    <a:pt x="390918" y="190715"/>
                  </a:lnTo>
                  <a:lnTo>
                    <a:pt x="390918" y="175475"/>
                  </a:lnTo>
                  <a:close/>
                </a:path>
                <a:path w="391160" h="318770">
                  <a:moveTo>
                    <a:pt x="390918" y="59105"/>
                  </a:moveTo>
                  <a:lnTo>
                    <a:pt x="377571" y="59105"/>
                  </a:lnTo>
                  <a:lnTo>
                    <a:pt x="377571" y="74371"/>
                  </a:lnTo>
                  <a:lnTo>
                    <a:pt x="390918" y="70561"/>
                  </a:lnTo>
                  <a:lnTo>
                    <a:pt x="390918" y="59105"/>
                  </a:lnTo>
                  <a:close/>
                </a:path>
                <a:path w="391160" h="318770">
                  <a:moveTo>
                    <a:pt x="390918" y="38138"/>
                  </a:moveTo>
                  <a:lnTo>
                    <a:pt x="377571" y="41948"/>
                  </a:lnTo>
                  <a:lnTo>
                    <a:pt x="377571" y="57200"/>
                  </a:lnTo>
                  <a:lnTo>
                    <a:pt x="390918" y="53390"/>
                  </a:lnTo>
                  <a:lnTo>
                    <a:pt x="390918" y="38138"/>
                  </a:lnTo>
                  <a:close/>
                </a:path>
                <a:path w="391160" h="318770">
                  <a:moveTo>
                    <a:pt x="390918" y="19088"/>
                  </a:moveTo>
                  <a:lnTo>
                    <a:pt x="377571" y="22885"/>
                  </a:lnTo>
                  <a:lnTo>
                    <a:pt x="377571" y="38138"/>
                  </a:lnTo>
                  <a:lnTo>
                    <a:pt x="390918" y="34328"/>
                  </a:lnTo>
                  <a:lnTo>
                    <a:pt x="390918" y="19088"/>
                  </a:lnTo>
                  <a:close/>
                </a:path>
                <a:path w="391160" h="318770">
                  <a:moveTo>
                    <a:pt x="390918" y="0"/>
                  </a:moveTo>
                  <a:lnTo>
                    <a:pt x="377571" y="3810"/>
                  </a:lnTo>
                  <a:lnTo>
                    <a:pt x="377571" y="17170"/>
                  </a:lnTo>
                  <a:lnTo>
                    <a:pt x="390918" y="15240"/>
                  </a:lnTo>
                  <a:lnTo>
                    <a:pt x="3909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591433" y="7334224"/>
              <a:ext cx="189230" cy="248285"/>
            </a:xfrm>
            <a:custGeom>
              <a:avLst/>
              <a:gdLst/>
              <a:ahLst/>
              <a:cxnLst/>
              <a:rect l="l" t="t" r="r" b="b"/>
              <a:pathLst>
                <a:path w="189229" h="248284">
                  <a:moveTo>
                    <a:pt x="15240" y="228790"/>
                  </a:moveTo>
                  <a:lnTo>
                    <a:pt x="0" y="230733"/>
                  </a:lnTo>
                  <a:lnTo>
                    <a:pt x="0" y="247904"/>
                  </a:lnTo>
                  <a:lnTo>
                    <a:pt x="15240" y="242176"/>
                  </a:lnTo>
                  <a:lnTo>
                    <a:pt x="15240" y="228790"/>
                  </a:lnTo>
                  <a:close/>
                </a:path>
                <a:path w="189229" h="248284">
                  <a:moveTo>
                    <a:pt x="15240" y="205943"/>
                  </a:moveTo>
                  <a:lnTo>
                    <a:pt x="0" y="211632"/>
                  </a:lnTo>
                  <a:lnTo>
                    <a:pt x="0" y="226898"/>
                  </a:lnTo>
                  <a:lnTo>
                    <a:pt x="15240" y="223126"/>
                  </a:lnTo>
                  <a:lnTo>
                    <a:pt x="15240" y="205943"/>
                  </a:lnTo>
                  <a:close/>
                </a:path>
                <a:path w="189229" h="248284">
                  <a:moveTo>
                    <a:pt x="15240" y="186829"/>
                  </a:moveTo>
                  <a:lnTo>
                    <a:pt x="0" y="190665"/>
                  </a:lnTo>
                  <a:lnTo>
                    <a:pt x="0" y="205943"/>
                  </a:lnTo>
                  <a:lnTo>
                    <a:pt x="15240" y="202145"/>
                  </a:lnTo>
                  <a:lnTo>
                    <a:pt x="15240" y="186829"/>
                  </a:lnTo>
                  <a:close/>
                </a:path>
                <a:path w="189229" h="248284">
                  <a:moveTo>
                    <a:pt x="15240" y="165900"/>
                  </a:moveTo>
                  <a:lnTo>
                    <a:pt x="0" y="169697"/>
                  </a:lnTo>
                  <a:lnTo>
                    <a:pt x="0" y="184950"/>
                  </a:lnTo>
                  <a:lnTo>
                    <a:pt x="15240" y="181140"/>
                  </a:lnTo>
                  <a:lnTo>
                    <a:pt x="15240" y="165900"/>
                  </a:lnTo>
                  <a:close/>
                </a:path>
                <a:path w="189229" h="248284">
                  <a:moveTo>
                    <a:pt x="15240" y="144894"/>
                  </a:moveTo>
                  <a:lnTo>
                    <a:pt x="0" y="148717"/>
                  </a:lnTo>
                  <a:lnTo>
                    <a:pt x="0" y="163969"/>
                  </a:lnTo>
                  <a:lnTo>
                    <a:pt x="15240" y="160147"/>
                  </a:lnTo>
                  <a:lnTo>
                    <a:pt x="15240" y="144894"/>
                  </a:lnTo>
                  <a:close/>
                </a:path>
                <a:path w="189229" h="248284">
                  <a:moveTo>
                    <a:pt x="15240" y="81965"/>
                  </a:moveTo>
                  <a:lnTo>
                    <a:pt x="0" y="85788"/>
                  </a:lnTo>
                  <a:lnTo>
                    <a:pt x="0" y="102946"/>
                  </a:lnTo>
                  <a:lnTo>
                    <a:pt x="15240" y="99123"/>
                  </a:lnTo>
                  <a:lnTo>
                    <a:pt x="15240" y="81965"/>
                  </a:lnTo>
                  <a:close/>
                </a:path>
                <a:path w="189229" h="248284">
                  <a:moveTo>
                    <a:pt x="15240" y="62915"/>
                  </a:moveTo>
                  <a:lnTo>
                    <a:pt x="0" y="64820"/>
                  </a:lnTo>
                  <a:lnTo>
                    <a:pt x="0" y="81965"/>
                  </a:lnTo>
                  <a:lnTo>
                    <a:pt x="15240" y="78155"/>
                  </a:lnTo>
                  <a:lnTo>
                    <a:pt x="15240" y="62915"/>
                  </a:lnTo>
                  <a:close/>
                </a:path>
                <a:path w="189229" h="248284">
                  <a:moveTo>
                    <a:pt x="15240" y="41922"/>
                  </a:moveTo>
                  <a:lnTo>
                    <a:pt x="0" y="45758"/>
                  </a:lnTo>
                  <a:lnTo>
                    <a:pt x="0" y="60985"/>
                  </a:lnTo>
                  <a:lnTo>
                    <a:pt x="15240" y="57175"/>
                  </a:lnTo>
                  <a:lnTo>
                    <a:pt x="15240" y="41922"/>
                  </a:lnTo>
                  <a:close/>
                </a:path>
                <a:path w="189229" h="248284">
                  <a:moveTo>
                    <a:pt x="34302" y="223126"/>
                  </a:moveTo>
                  <a:lnTo>
                    <a:pt x="19088" y="226898"/>
                  </a:lnTo>
                  <a:lnTo>
                    <a:pt x="19088" y="242176"/>
                  </a:lnTo>
                  <a:lnTo>
                    <a:pt x="34302" y="238340"/>
                  </a:lnTo>
                  <a:lnTo>
                    <a:pt x="34302" y="223126"/>
                  </a:lnTo>
                  <a:close/>
                </a:path>
                <a:path w="189229" h="248284">
                  <a:moveTo>
                    <a:pt x="34302" y="200228"/>
                  </a:moveTo>
                  <a:lnTo>
                    <a:pt x="19088" y="205943"/>
                  </a:lnTo>
                  <a:lnTo>
                    <a:pt x="19088" y="221195"/>
                  </a:lnTo>
                  <a:lnTo>
                    <a:pt x="34302" y="217373"/>
                  </a:lnTo>
                  <a:lnTo>
                    <a:pt x="34302" y="200228"/>
                  </a:lnTo>
                  <a:close/>
                </a:path>
                <a:path w="189229" h="248284">
                  <a:moveTo>
                    <a:pt x="34302" y="181140"/>
                  </a:moveTo>
                  <a:lnTo>
                    <a:pt x="19088" y="184950"/>
                  </a:lnTo>
                  <a:lnTo>
                    <a:pt x="19088" y="200228"/>
                  </a:lnTo>
                  <a:lnTo>
                    <a:pt x="34302" y="196418"/>
                  </a:lnTo>
                  <a:lnTo>
                    <a:pt x="34302" y="181140"/>
                  </a:lnTo>
                  <a:close/>
                </a:path>
                <a:path w="189229" h="248284">
                  <a:moveTo>
                    <a:pt x="34302" y="160147"/>
                  </a:moveTo>
                  <a:lnTo>
                    <a:pt x="19088" y="163969"/>
                  </a:lnTo>
                  <a:lnTo>
                    <a:pt x="19088" y="179235"/>
                  </a:lnTo>
                  <a:lnTo>
                    <a:pt x="34302" y="175450"/>
                  </a:lnTo>
                  <a:lnTo>
                    <a:pt x="34302" y="160147"/>
                  </a:lnTo>
                  <a:close/>
                </a:path>
                <a:path w="189229" h="248284">
                  <a:moveTo>
                    <a:pt x="34302" y="139192"/>
                  </a:moveTo>
                  <a:lnTo>
                    <a:pt x="19088" y="142989"/>
                  </a:lnTo>
                  <a:lnTo>
                    <a:pt x="19088" y="160147"/>
                  </a:lnTo>
                  <a:lnTo>
                    <a:pt x="34302" y="156362"/>
                  </a:lnTo>
                  <a:lnTo>
                    <a:pt x="34302" y="139192"/>
                  </a:lnTo>
                  <a:close/>
                </a:path>
                <a:path w="189229" h="248284">
                  <a:moveTo>
                    <a:pt x="34302" y="57175"/>
                  </a:moveTo>
                  <a:lnTo>
                    <a:pt x="19088" y="60985"/>
                  </a:lnTo>
                  <a:lnTo>
                    <a:pt x="19088" y="76238"/>
                  </a:lnTo>
                  <a:lnTo>
                    <a:pt x="34302" y="72440"/>
                  </a:lnTo>
                  <a:lnTo>
                    <a:pt x="34302" y="57175"/>
                  </a:lnTo>
                  <a:close/>
                </a:path>
                <a:path w="189229" h="248284">
                  <a:moveTo>
                    <a:pt x="34302" y="36207"/>
                  </a:moveTo>
                  <a:lnTo>
                    <a:pt x="19088" y="40043"/>
                  </a:lnTo>
                  <a:lnTo>
                    <a:pt x="19088" y="55270"/>
                  </a:lnTo>
                  <a:lnTo>
                    <a:pt x="34302" y="51447"/>
                  </a:lnTo>
                  <a:lnTo>
                    <a:pt x="34302" y="36207"/>
                  </a:lnTo>
                  <a:close/>
                </a:path>
                <a:path w="189229" h="248284">
                  <a:moveTo>
                    <a:pt x="55308" y="217373"/>
                  </a:moveTo>
                  <a:lnTo>
                    <a:pt x="40030" y="221195"/>
                  </a:lnTo>
                  <a:lnTo>
                    <a:pt x="40030" y="236461"/>
                  </a:lnTo>
                  <a:lnTo>
                    <a:pt x="55308" y="232625"/>
                  </a:lnTo>
                  <a:lnTo>
                    <a:pt x="55308" y="217373"/>
                  </a:lnTo>
                  <a:close/>
                </a:path>
                <a:path w="189229" h="248284">
                  <a:moveTo>
                    <a:pt x="55308" y="196418"/>
                  </a:moveTo>
                  <a:lnTo>
                    <a:pt x="40030" y="200228"/>
                  </a:lnTo>
                  <a:lnTo>
                    <a:pt x="40030" y="215480"/>
                  </a:lnTo>
                  <a:lnTo>
                    <a:pt x="55308" y="211632"/>
                  </a:lnTo>
                  <a:lnTo>
                    <a:pt x="55308" y="196418"/>
                  </a:lnTo>
                  <a:close/>
                </a:path>
                <a:path w="189229" h="248284">
                  <a:moveTo>
                    <a:pt x="55308" y="175450"/>
                  </a:moveTo>
                  <a:lnTo>
                    <a:pt x="40030" y="179235"/>
                  </a:lnTo>
                  <a:lnTo>
                    <a:pt x="40030" y="194513"/>
                  </a:lnTo>
                  <a:lnTo>
                    <a:pt x="55308" y="190665"/>
                  </a:lnTo>
                  <a:lnTo>
                    <a:pt x="55308" y="175450"/>
                  </a:lnTo>
                  <a:close/>
                </a:path>
                <a:path w="189229" h="248284">
                  <a:moveTo>
                    <a:pt x="55308" y="154470"/>
                  </a:moveTo>
                  <a:lnTo>
                    <a:pt x="40030" y="160147"/>
                  </a:lnTo>
                  <a:lnTo>
                    <a:pt x="40030" y="173507"/>
                  </a:lnTo>
                  <a:lnTo>
                    <a:pt x="55308" y="171602"/>
                  </a:lnTo>
                  <a:lnTo>
                    <a:pt x="55308" y="154470"/>
                  </a:lnTo>
                  <a:close/>
                </a:path>
                <a:path w="189229" h="248284">
                  <a:moveTo>
                    <a:pt x="55308" y="133464"/>
                  </a:moveTo>
                  <a:lnTo>
                    <a:pt x="40030" y="139192"/>
                  </a:lnTo>
                  <a:lnTo>
                    <a:pt x="40030" y="154470"/>
                  </a:lnTo>
                  <a:lnTo>
                    <a:pt x="55308" y="150634"/>
                  </a:lnTo>
                  <a:lnTo>
                    <a:pt x="55308" y="133464"/>
                  </a:lnTo>
                  <a:close/>
                </a:path>
                <a:path w="189229" h="248284">
                  <a:moveTo>
                    <a:pt x="55308" y="51447"/>
                  </a:moveTo>
                  <a:lnTo>
                    <a:pt x="40030" y="55270"/>
                  </a:lnTo>
                  <a:lnTo>
                    <a:pt x="40030" y="72440"/>
                  </a:lnTo>
                  <a:lnTo>
                    <a:pt x="55308" y="66713"/>
                  </a:lnTo>
                  <a:lnTo>
                    <a:pt x="55308" y="51447"/>
                  </a:lnTo>
                  <a:close/>
                </a:path>
                <a:path w="189229" h="248284">
                  <a:moveTo>
                    <a:pt x="55308" y="32397"/>
                  </a:moveTo>
                  <a:lnTo>
                    <a:pt x="40030" y="34290"/>
                  </a:lnTo>
                  <a:lnTo>
                    <a:pt x="40030" y="51447"/>
                  </a:lnTo>
                  <a:lnTo>
                    <a:pt x="55308" y="47625"/>
                  </a:lnTo>
                  <a:lnTo>
                    <a:pt x="55308" y="32397"/>
                  </a:lnTo>
                  <a:close/>
                </a:path>
                <a:path w="189229" h="248284">
                  <a:moveTo>
                    <a:pt x="74371" y="211632"/>
                  </a:moveTo>
                  <a:lnTo>
                    <a:pt x="59093" y="215480"/>
                  </a:lnTo>
                  <a:lnTo>
                    <a:pt x="59093" y="230733"/>
                  </a:lnTo>
                  <a:lnTo>
                    <a:pt x="74371" y="226898"/>
                  </a:lnTo>
                  <a:lnTo>
                    <a:pt x="74371" y="211632"/>
                  </a:lnTo>
                  <a:close/>
                </a:path>
                <a:path w="189229" h="248284">
                  <a:moveTo>
                    <a:pt x="74371" y="190665"/>
                  </a:moveTo>
                  <a:lnTo>
                    <a:pt x="59093" y="194513"/>
                  </a:lnTo>
                  <a:lnTo>
                    <a:pt x="59093" y="211632"/>
                  </a:lnTo>
                  <a:lnTo>
                    <a:pt x="74371" y="205943"/>
                  </a:lnTo>
                  <a:lnTo>
                    <a:pt x="74371" y="190665"/>
                  </a:lnTo>
                  <a:close/>
                </a:path>
                <a:path w="189229" h="248284">
                  <a:moveTo>
                    <a:pt x="74371" y="171602"/>
                  </a:moveTo>
                  <a:lnTo>
                    <a:pt x="59093" y="173507"/>
                  </a:lnTo>
                  <a:lnTo>
                    <a:pt x="59093" y="190665"/>
                  </a:lnTo>
                  <a:lnTo>
                    <a:pt x="74371" y="186829"/>
                  </a:lnTo>
                  <a:lnTo>
                    <a:pt x="74371" y="171602"/>
                  </a:lnTo>
                  <a:close/>
                </a:path>
                <a:path w="189229" h="248284">
                  <a:moveTo>
                    <a:pt x="74371" y="150634"/>
                  </a:moveTo>
                  <a:lnTo>
                    <a:pt x="59093" y="154470"/>
                  </a:lnTo>
                  <a:lnTo>
                    <a:pt x="59093" y="169697"/>
                  </a:lnTo>
                  <a:lnTo>
                    <a:pt x="74371" y="165900"/>
                  </a:lnTo>
                  <a:lnTo>
                    <a:pt x="74371" y="150634"/>
                  </a:lnTo>
                  <a:close/>
                </a:path>
                <a:path w="189229" h="248284">
                  <a:moveTo>
                    <a:pt x="74371" y="129654"/>
                  </a:moveTo>
                  <a:lnTo>
                    <a:pt x="59093" y="133464"/>
                  </a:lnTo>
                  <a:lnTo>
                    <a:pt x="59093" y="148717"/>
                  </a:lnTo>
                  <a:lnTo>
                    <a:pt x="74371" y="144894"/>
                  </a:lnTo>
                  <a:lnTo>
                    <a:pt x="74371" y="129654"/>
                  </a:lnTo>
                  <a:close/>
                </a:path>
                <a:path w="189229" h="248284">
                  <a:moveTo>
                    <a:pt x="74371" y="47625"/>
                  </a:moveTo>
                  <a:lnTo>
                    <a:pt x="59093" y="51447"/>
                  </a:lnTo>
                  <a:lnTo>
                    <a:pt x="59093" y="66713"/>
                  </a:lnTo>
                  <a:lnTo>
                    <a:pt x="74371" y="62915"/>
                  </a:lnTo>
                  <a:lnTo>
                    <a:pt x="74371" y="47625"/>
                  </a:lnTo>
                  <a:close/>
                </a:path>
                <a:path w="189229" h="248284">
                  <a:moveTo>
                    <a:pt x="74371" y="26682"/>
                  </a:moveTo>
                  <a:lnTo>
                    <a:pt x="59093" y="30480"/>
                  </a:lnTo>
                  <a:lnTo>
                    <a:pt x="59093" y="45758"/>
                  </a:lnTo>
                  <a:lnTo>
                    <a:pt x="74371" y="41922"/>
                  </a:lnTo>
                  <a:lnTo>
                    <a:pt x="74371" y="26682"/>
                  </a:lnTo>
                  <a:close/>
                </a:path>
                <a:path w="189229" h="248284">
                  <a:moveTo>
                    <a:pt x="93421" y="205943"/>
                  </a:moveTo>
                  <a:lnTo>
                    <a:pt x="78168" y="209753"/>
                  </a:lnTo>
                  <a:lnTo>
                    <a:pt x="78168" y="226898"/>
                  </a:lnTo>
                  <a:lnTo>
                    <a:pt x="93421" y="221195"/>
                  </a:lnTo>
                  <a:lnTo>
                    <a:pt x="93421" y="205943"/>
                  </a:lnTo>
                  <a:close/>
                </a:path>
                <a:path w="189229" h="248284">
                  <a:moveTo>
                    <a:pt x="93421" y="186829"/>
                  </a:moveTo>
                  <a:lnTo>
                    <a:pt x="78168" y="188785"/>
                  </a:lnTo>
                  <a:lnTo>
                    <a:pt x="78168" y="205943"/>
                  </a:lnTo>
                  <a:lnTo>
                    <a:pt x="93421" y="200228"/>
                  </a:lnTo>
                  <a:lnTo>
                    <a:pt x="93421" y="186829"/>
                  </a:lnTo>
                  <a:close/>
                </a:path>
                <a:path w="189229" h="248284">
                  <a:moveTo>
                    <a:pt x="93421" y="165900"/>
                  </a:moveTo>
                  <a:lnTo>
                    <a:pt x="78168" y="169697"/>
                  </a:lnTo>
                  <a:lnTo>
                    <a:pt x="78168" y="184950"/>
                  </a:lnTo>
                  <a:lnTo>
                    <a:pt x="93421" y="181140"/>
                  </a:lnTo>
                  <a:lnTo>
                    <a:pt x="93421" y="165900"/>
                  </a:lnTo>
                  <a:close/>
                </a:path>
                <a:path w="189229" h="248284">
                  <a:moveTo>
                    <a:pt x="93421" y="144894"/>
                  </a:moveTo>
                  <a:lnTo>
                    <a:pt x="78168" y="148717"/>
                  </a:lnTo>
                  <a:lnTo>
                    <a:pt x="78168" y="163969"/>
                  </a:lnTo>
                  <a:lnTo>
                    <a:pt x="93421" y="160147"/>
                  </a:lnTo>
                  <a:lnTo>
                    <a:pt x="93421" y="144894"/>
                  </a:lnTo>
                  <a:close/>
                </a:path>
                <a:path w="189229" h="248284">
                  <a:moveTo>
                    <a:pt x="93421" y="123913"/>
                  </a:moveTo>
                  <a:lnTo>
                    <a:pt x="78168" y="127749"/>
                  </a:lnTo>
                  <a:lnTo>
                    <a:pt x="78168" y="144894"/>
                  </a:lnTo>
                  <a:lnTo>
                    <a:pt x="93421" y="139192"/>
                  </a:lnTo>
                  <a:lnTo>
                    <a:pt x="93421" y="123913"/>
                  </a:lnTo>
                  <a:close/>
                </a:path>
                <a:path w="189229" h="248284">
                  <a:moveTo>
                    <a:pt x="93421" y="41922"/>
                  </a:moveTo>
                  <a:lnTo>
                    <a:pt x="78168" y="45758"/>
                  </a:lnTo>
                  <a:lnTo>
                    <a:pt x="78168" y="62915"/>
                  </a:lnTo>
                  <a:lnTo>
                    <a:pt x="93421" y="57175"/>
                  </a:lnTo>
                  <a:lnTo>
                    <a:pt x="93421" y="41922"/>
                  </a:lnTo>
                  <a:close/>
                </a:path>
                <a:path w="189229" h="248284">
                  <a:moveTo>
                    <a:pt x="93421" y="20955"/>
                  </a:moveTo>
                  <a:lnTo>
                    <a:pt x="78168" y="24765"/>
                  </a:lnTo>
                  <a:lnTo>
                    <a:pt x="78168" y="41922"/>
                  </a:lnTo>
                  <a:lnTo>
                    <a:pt x="93421" y="36207"/>
                  </a:lnTo>
                  <a:lnTo>
                    <a:pt x="93421" y="20955"/>
                  </a:lnTo>
                  <a:close/>
                </a:path>
                <a:path w="189229" h="248284">
                  <a:moveTo>
                    <a:pt x="112509" y="200228"/>
                  </a:moveTo>
                  <a:lnTo>
                    <a:pt x="97256" y="204038"/>
                  </a:lnTo>
                  <a:lnTo>
                    <a:pt x="97256" y="221195"/>
                  </a:lnTo>
                  <a:lnTo>
                    <a:pt x="112509" y="215480"/>
                  </a:lnTo>
                  <a:lnTo>
                    <a:pt x="112509" y="200228"/>
                  </a:lnTo>
                  <a:close/>
                </a:path>
                <a:path w="189229" h="248284">
                  <a:moveTo>
                    <a:pt x="112509" y="181140"/>
                  </a:moveTo>
                  <a:lnTo>
                    <a:pt x="97256" y="184950"/>
                  </a:lnTo>
                  <a:lnTo>
                    <a:pt x="97256" y="200228"/>
                  </a:lnTo>
                  <a:lnTo>
                    <a:pt x="112509" y="196418"/>
                  </a:lnTo>
                  <a:lnTo>
                    <a:pt x="112509" y="181140"/>
                  </a:lnTo>
                  <a:close/>
                </a:path>
                <a:path w="189229" h="248284">
                  <a:moveTo>
                    <a:pt x="112509" y="160147"/>
                  </a:moveTo>
                  <a:lnTo>
                    <a:pt x="97256" y="163969"/>
                  </a:lnTo>
                  <a:lnTo>
                    <a:pt x="97256" y="179235"/>
                  </a:lnTo>
                  <a:lnTo>
                    <a:pt x="112509" y="175450"/>
                  </a:lnTo>
                  <a:lnTo>
                    <a:pt x="112509" y="160147"/>
                  </a:lnTo>
                  <a:close/>
                </a:path>
                <a:path w="189229" h="248284">
                  <a:moveTo>
                    <a:pt x="112509" y="139192"/>
                  </a:moveTo>
                  <a:lnTo>
                    <a:pt x="97256" y="144894"/>
                  </a:lnTo>
                  <a:lnTo>
                    <a:pt x="97256" y="160147"/>
                  </a:lnTo>
                  <a:lnTo>
                    <a:pt x="112509" y="156362"/>
                  </a:lnTo>
                  <a:lnTo>
                    <a:pt x="112509" y="139192"/>
                  </a:lnTo>
                  <a:close/>
                </a:path>
                <a:path w="189229" h="248284">
                  <a:moveTo>
                    <a:pt x="112509" y="118186"/>
                  </a:moveTo>
                  <a:lnTo>
                    <a:pt x="97256" y="123913"/>
                  </a:lnTo>
                  <a:lnTo>
                    <a:pt x="97256" y="139192"/>
                  </a:lnTo>
                  <a:lnTo>
                    <a:pt x="112509" y="135394"/>
                  </a:lnTo>
                  <a:lnTo>
                    <a:pt x="112509" y="118186"/>
                  </a:lnTo>
                  <a:close/>
                </a:path>
                <a:path w="189229" h="248284">
                  <a:moveTo>
                    <a:pt x="112509" y="38112"/>
                  </a:moveTo>
                  <a:lnTo>
                    <a:pt x="97256" y="41922"/>
                  </a:lnTo>
                  <a:lnTo>
                    <a:pt x="97256" y="57175"/>
                  </a:lnTo>
                  <a:lnTo>
                    <a:pt x="112509" y="53390"/>
                  </a:lnTo>
                  <a:lnTo>
                    <a:pt x="112509" y="38112"/>
                  </a:lnTo>
                  <a:close/>
                </a:path>
                <a:path w="189229" h="248284">
                  <a:moveTo>
                    <a:pt x="112509" y="17145"/>
                  </a:moveTo>
                  <a:lnTo>
                    <a:pt x="97256" y="20955"/>
                  </a:lnTo>
                  <a:lnTo>
                    <a:pt x="97256" y="36207"/>
                  </a:lnTo>
                  <a:lnTo>
                    <a:pt x="112509" y="32397"/>
                  </a:lnTo>
                  <a:lnTo>
                    <a:pt x="112509" y="17145"/>
                  </a:lnTo>
                  <a:close/>
                </a:path>
                <a:path w="189229" h="248284">
                  <a:moveTo>
                    <a:pt x="131572" y="196418"/>
                  </a:moveTo>
                  <a:lnTo>
                    <a:pt x="116319" y="200228"/>
                  </a:lnTo>
                  <a:lnTo>
                    <a:pt x="116319" y="215480"/>
                  </a:lnTo>
                  <a:lnTo>
                    <a:pt x="131572" y="211632"/>
                  </a:lnTo>
                  <a:lnTo>
                    <a:pt x="131572" y="196418"/>
                  </a:lnTo>
                  <a:close/>
                </a:path>
                <a:path w="189229" h="248284">
                  <a:moveTo>
                    <a:pt x="131572" y="175450"/>
                  </a:moveTo>
                  <a:lnTo>
                    <a:pt x="116319" y="179235"/>
                  </a:lnTo>
                  <a:lnTo>
                    <a:pt x="116319" y="194513"/>
                  </a:lnTo>
                  <a:lnTo>
                    <a:pt x="131572" y="190665"/>
                  </a:lnTo>
                  <a:lnTo>
                    <a:pt x="131572" y="175450"/>
                  </a:lnTo>
                  <a:close/>
                </a:path>
                <a:path w="189229" h="248284">
                  <a:moveTo>
                    <a:pt x="131572" y="154470"/>
                  </a:moveTo>
                  <a:lnTo>
                    <a:pt x="116319" y="160147"/>
                  </a:lnTo>
                  <a:lnTo>
                    <a:pt x="116319" y="173507"/>
                  </a:lnTo>
                  <a:lnTo>
                    <a:pt x="131572" y="171602"/>
                  </a:lnTo>
                  <a:lnTo>
                    <a:pt x="131572" y="154470"/>
                  </a:lnTo>
                  <a:close/>
                </a:path>
                <a:path w="189229" h="248284">
                  <a:moveTo>
                    <a:pt x="131572" y="133464"/>
                  </a:moveTo>
                  <a:lnTo>
                    <a:pt x="116319" y="139192"/>
                  </a:lnTo>
                  <a:lnTo>
                    <a:pt x="116319" y="154470"/>
                  </a:lnTo>
                  <a:lnTo>
                    <a:pt x="131572" y="150634"/>
                  </a:lnTo>
                  <a:lnTo>
                    <a:pt x="131572" y="133464"/>
                  </a:lnTo>
                  <a:close/>
                </a:path>
                <a:path w="189229" h="248284">
                  <a:moveTo>
                    <a:pt x="131572" y="114376"/>
                  </a:moveTo>
                  <a:lnTo>
                    <a:pt x="116319" y="118186"/>
                  </a:lnTo>
                  <a:lnTo>
                    <a:pt x="116319" y="133464"/>
                  </a:lnTo>
                  <a:lnTo>
                    <a:pt x="131572" y="129654"/>
                  </a:lnTo>
                  <a:lnTo>
                    <a:pt x="131572" y="114376"/>
                  </a:lnTo>
                  <a:close/>
                </a:path>
                <a:path w="189229" h="248284">
                  <a:moveTo>
                    <a:pt x="131572" y="32397"/>
                  </a:moveTo>
                  <a:lnTo>
                    <a:pt x="116319" y="36207"/>
                  </a:lnTo>
                  <a:lnTo>
                    <a:pt x="116319" y="51447"/>
                  </a:lnTo>
                  <a:lnTo>
                    <a:pt x="131572" y="49542"/>
                  </a:lnTo>
                  <a:lnTo>
                    <a:pt x="131572" y="32397"/>
                  </a:lnTo>
                  <a:close/>
                </a:path>
                <a:path w="189229" h="248284">
                  <a:moveTo>
                    <a:pt x="131572" y="11430"/>
                  </a:moveTo>
                  <a:lnTo>
                    <a:pt x="116319" y="15240"/>
                  </a:lnTo>
                  <a:lnTo>
                    <a:pt x="116319" y="32397"/>
                  </a:lnTo>
                  <a:lnTo>
                    <a:pt x="131572" y="28587"/>
                  </a:lnTo>
                  <a:lnTo>
                    <a:pt x="131572" y="11430"/>
                  </a:lnTo>
                  <a:close/>
                </a:path>
                <a:path w="189229" h="248284">
                  <a:moveTo>
                    <a:pt x="150622" y="190665"/>
                  </a:moveTo>
                  <a:lnTo>
                    <a:pt x="135369" y="194513"/>
                  </a:lnTo>
                  <a:lnTo>
                    <a:pt x="135369" y="209753"/>
                  </a:lnTo>
                  <a:lnTo>
                    <a:pt x="150622" y="205943"/>
                  </a:lnTo>
                  <a:lnTo>
                    <a:pt x="150622" y="190665"/>
                  </a:lnTo>
                  <a:close/>
                </a:path>
                <a:path w="189229" h="248284">
                  <a:moveTo>
                    <a:pt x="150622" y="169697"/>
                  </a:moveTo>
                  <a:lnTo>
                    <a:pt x="135369" y="173507"/>
                  </a:lnTo>
                  <a:lnTo>
                    <a:pt x="135369" y="188785"/>
                  </a:lnTo>
                  <a:lnTo>
                    <a:pt x="150622" y="186829"/>
                  </a:lnTo>
                  <a:lnTo>
                    <a:pt x="150622" y="169697"/>
                  </a:lnTo>
                  <a:close/>
                </a:path>
                <a:path w="189229" h="248284">
                  <a:moveTo>
                    <a:pt x="150622" y="150634"/>
                  </a:moveTo>
                  <a:lnTo>
                    <a:pt x="135369" y="154470"/>
                  </a:lnTo>
                  <a:lnTo>
                    <a:pt x="135369" y="169697"/>
                  </a:lnTo>
                  <a:lnTo>
                    <a:pt x="150622" y="165900"/>
                  </a:lnTo>
                  <a:lnTo>
                    <a:pt x="150622" y="150634"/>
                  </a:lnTo>
                  <a:close/>
                </a:path>
                <a:path w="189229" h="248284">
                  <a:moveTo>
                    <a:pt x="150622" y="129654"/>
                  </a:moveTo>
                  <a:lnTo>
                    <a:pt x="135369" y="133464"/>
                  </a:lnTo>
                  <a:lnTo>
                    <a:pt x="135369" y="148717"/>
                  </a:lnTo>
                  <a:lnTo>
                    <a:pt x="150622" y="144894"/>
                  </a:lnTo>
                  <a:lnTo>
                    <a:pt x="150622" y="129654"/>
                  </a:lnTo>
                  <a:close/>
                </a:path>
                <a:path w="189229" h="248284">
                  <a:moveTo>
                    <a:pt x="150622" y="108686"/>
                  </a:moveTo>
                  <a:lnTo>
                    <a:pt x="135369" y="112522"/>
                  </a:lnTo>
                  <a:lnTo>
                    <a:pt x="135369" y="129654"/>
                  </a:lnTo>
                  <a:lnTo>
                    <a:pt x="150622" y="123913"/>
                  </a:lnTo>
                  <a:lnTo>
                    <a:pt x="150622" y="108686"/>
                  </a:lnTo>
                  <a:close/>
                </a:path>
                <a:path w="189229" h="248284">
                  <a:moveTo>
                    <a:pt x="150622" y="28587"/>
                  </a:moveTo>
                  <a:lnTo>
                    <a:pt x="135369" y="32397"/>
                  </a:lnTo>
                  <a:lnTo>
                    <a:pt x="135369" y="47625"/>
                  </a:lnTo>
                  <a:lnTo>
                    <a:pt x="150622" y="43853"/>
                  </a:lnTo>
                  <a:lnTo>
                    <a:pt x="150622" y="28587"/>
                  </a:lnTo>
                  <a:close/>
                </a:path>
                <a:path w="189229" h="248284">
                  <a:moveTo>
                    <a:pt x="150622" y="9499"/>
                  </a:moveTo>
                  <a:lnTo>
                    <a:pt x="135369" y="11430"/>
                  </a:lnTo>
                  <a:lnTo>
                    <a:pt x="135369" y="26682"/>
                  </a:lnTo>
                  <a:lnTo>
                    <a:pt x="150622" y="22872"/>
                  </a:lnTo>
                  <a:lnTo>
                    <a:pt x="150622" y="9499"/>
                  </a:lnTo>
                  <a:close/>
                </a:path>
                <a:path w="189229" h="248284">
                  <a:moveTo>
                    <a:pt x="169735" y="184950"/>
                  </a:moveTo>
                  <a:lnTo>
                    <a:pt x="154457" y="188785"/>
                  </a:lnTo>
                  <a:lnTo>
                    <a:pt x="154457" y="204038"/>
                  </a:lnTo>
                  <a:lnTo>
                    <a:pt x="169735" y="200228"/>
                  </a:lnTo>
                  <a:lnTo>
                    <a:pt x="169735" y="184950"/>
                  </a:lnTo>
                  <a:close/>
                </a:path>
                <a:path w="189229" h="248284">
                  <a:moveTo>
                    <a:pt x="169735" y="165900"/>
                  </a:moveTo>
                  <a:lnTo>
                    <a:pt x="154457" y="169697"/>
                  </a:lnTo>
                  <a:lnTo>
                    <a:pt x="154457" y="184950"/>
                  </a:lnTo>
                  <a:lnTo>
                    <a:pt x="169735" y="181140"/>
                  </a:lnTo>
                  <a:lnTo>
                    <a:pt x="169735" y="165900"/>
                  </a:lnTo>
                  <a:close/>
                </a:path>
                <a:path w="189229" h="248284">
                  <a:moveTo>
                    <a:pt x="169735" y="144894"/>
                  </a:moveTo>
                  <a:lnTo>
                    <a:pt x="154457" y="148717"/>
                  </a:lnTo>
                  <a:lnTo>
                    <a:pt x="154457" y="163969"/>
                  </a:lnTo>
                  <a:lnTo>
                    <a:pt x="169735" y="160147"/>
                  </a:lnTo>
                  <a:lnTo>
                    <a:pt x="169735" y="144894"/>
                  </a:lnTo>
                  <a:close/>
                </a:path>
                <a:path w="189229" h="248284">
                  <a:moveTo>
                    <a:pt x="169735" y="123913"/>
                  </a:moveTo>
                  <a:lnTo>
                    <a:pt x="154457" y="129654"/>
                  </a:lnTo>
                  <a:lnTo>
                    <a:pt x="154457" y="144894"/>
                  </a:lnTo>
                  <a:lnTo>
                    <a:pt x="169735" y="139192"/>
                  </a:lnTo>
                  <a:lnTo>
                    <a:pt x="169735" y="123913"/>
                  </a:lnTo>
                  <a:close/>
                </a:path>
                <a:path w="189229" h="248284">
                  <a:moveTo>
                    <a:pt x="169735" y="104851"/>
                  </a:moveTo>
                  <a:lnTo>
                    <a:pt x="154457" y="108686"/>
                  </a:lnTo>
                  <a:lnTo>
                    <a:pt x="154457" y="123913"/>
                  </a:lnTo>
                  <a:lnTo>
                    <a:pt x="169735" y="120103"/>
                  </a:lnTo>
                  <a:lnTo>
                    <a:pt x="169735" y="104851"/>
                  </a:lnTo>
                  <a:close/>
                </a:path>
                <a:path w="189229" h="248284">
                  <a:moveTo>
                    <a:pt x="169735" y="22872"/>
                  </a:moveTo>
                  <a:lnTo>
                    <a:pt x="154457" y="26682"/>
                  </a:lnTo>
                  <a:lnTo>
                    <a:pt x="154457" y="41922"/>
                  </a:lnTo>
                  <a:lnTo>
                    <a:pt x="169735" y="38112"/>
                  </a:lnTo>
                  <a:lnTo>
                    <a:pt x="169735" y="22872"/>
                  </a:lnTo>
                  <a:close/>
                </a:path>
                <a:path w="189229" h="248284">
                  <a:moveTo>
                    <a:pt x="169735" y="5676"/>
                  </a:moveTo>
                  <a:lnTo>
                    <a:pt x="154457" y="9499"/>
                  </a:lnTo>
                  <a:lnTo>
                    <a:pt x="154457" y="20955"/>
                  </a:lnTo>
                  <a:lnTo>
                    <a:pt x="169735" y="19037"/>
                  </a:lnTo>
                  <a:lnTo>
                    <a:pt x="169735" y="5676"/>
                  </a:lnTo>
                  <a:close/>
                </a:path>
                <a:path w="189229" h="248284">
                  <a:moveTo>
                    <a:pt x="188772" y="181140"/>
                  </a:moveTo>
                  <a:lnTo>
                    <a:pt x="173545" y="184950"/>
                  </a:lnTo>
                  <a:lnTo>
                    <a:pt x="173545" y="200228"/>
                  </a:lnTo>
                  <a:lnTo>
                    <a:pt x="188772" y="196418"/>
                  </a:lnTo>
                  <a:lnTo>
                    <a:pt x="188772" y="181140"/>
                  </a:lnTo>
                  <a:close/>
                </a:path>
                <a:path w="189229" h="248284">
                  <a:moveTo>
                    <a:pt x="188772" y="160147"/>
                  </a:moveTo>
                  <a:lnTo>
                    <a:pt x="173545" y="163969"/>
                  </a:lnTo>
                  <a:lnTo>
                    <a:pt x="173545" y="179235"/>
                  </a:lnTo>
                  <a:lnTo>
                    <a:pt x="188772" y="175450"/>
                  </a:lnTo>
                  <a:lnTo>
                    <a:pt x="188772" y="160147"/>
                  </a:lnTo>
                  <a:close/>
                </a:path>
                <a:path w="189229" h="248284">
                  <a:moveTo>
                    <a:pt x="188772" y="139192"/>
                  </a:moveTo>
                  <a:lnTo>
                    <a:pt x="173545" y="144894"/>
                  </a:lnTo>
                  <a:lnTo>
                    <a:pt x="173545" y="160147"/>
                  </a:lnTo>
                  <a:lnTo>
                    <a:pt x="188772" y="156362"/>
                  </a:lnTo>
                  <a:lnTo>
                    <a:pt x="188772" y="139192"/>
                  </a:lnTo>
                  <a:close/>
                </a:path>
                <a:path w="189229" h="248284">
                  <a:moveTo>
                    <a:pt x="188772" y="120103"/>
                  </a:moveTo>
                  <a:lnTo>
                    <a:pt x="173545" y="123913"/>
                  </a:lnTo>
                  <a:lnTo>
                    <a:pt x="173545" y="139192"/>
                  </a:lnTo>
                  <a:lnTo>
                    <a:pt x="188772" y="135394"/>
                  </a:lnTo>
                  <a:lnTo>
                    <a:pt x="188772" y="120103"/>
                  </a:lnTo>
                  <a:close/>
                </a:path>
                <a:path w="189229" h="248284">
                  <a:moveTo>
                    <a:pt x="188772" y="99123"/>
                  </a:moveTo>
                  <a:lnTo>
                    <a:pt x="173545" y="102946"/>
                  </a:lnTo>
                  <a:lnTo>
                    <a:pt x="173545" y="118186"/>
                  </a:lnTo>
                  <a:lnTo>
                    <a:pt x="188772" y="114376"/>
                  </a:lnTo>
                  <a:lnTo>
                    <a:pt x="188772" y="99123"/>
                  </a:lnTo>
                  <a:close/>
                </a:path>
                <a:path w="189229" h="248284">
                  <a:moveTo>
                    <a:pt x="188772" y="19037"/>
                  </a:moveTo>
                  <a:lnTo>
                    <a:pt x="173545" y="20955"/>
                  </a:lnTo>
                  <a:lnTo>
                    <a:pt x="173545" y="36207"/>
                  </a:lnTo>
                  <a:lnTo>
                    <a:pt x="188772" y="34290"/>
                  </a:lnTo>
                  <a:lnTo>
                    <a:pt x="188772" y="19037"/>
                  </a:lnTo>
                  <a:close/>
                </a:path>
                <a:path w="189229" h="248284">
                  <a:moveTo>
                    <a:pt x="188772" y="0"/>
                  </a:moveTo>
                  <a:lnTo>
                    <a:pt x="173545" y="3784"/>
                  </a:lnTo>
                  <a:lnTo>
                    <a:pt x="173545" y="17145"/>
                  </a:lnTo>
                  <a:lnTo>
                    <a:pt x="188772" y="13347"/>
                  </a:lnTo>
                  <a:lnTo>
                    <a:pt x="1887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68319" y="7372337"/>
              <a:ext cx="412115" cy="292100"/>
            </a:xfrm>
            <a:custGeom>
              <a:avLst/>
              <a:gdLst/>
              <a:ahLst/>
              <a:cxnLst/>
              <a:rect l="l" t="t" r="r" b="b"/>
              <a:pathLst>
                <a:path w="412114" h="292100">
                  <a:moveTo>
                    <a:pt x="17170" y="270827"/>
                  </a:moveTo>
                  <a:lnTo>
                    <a:pt x="0" y="274624"/>
                  </a:lnTo>
                  <a:lnTo>
                    <a:pt x="0" y="291769"/>
                  </a:lnTo>
                  <a:lnTo>
                    <a:pt x="17170" y="287959"/>
                  </a:lnTo>
                  <a:lnTo>
                    <a:pt x="17170" y="270827"/>
                  </a:lnTo>
                  <a:close/>
                </a:path>
                <a:path w="412114" h="292100">
                  <a:moveTo>
                    <a:pt x="17170" y="207873"/>
                  </a:moveTo>
                  <a:lnTo>
                    <a:pt x="0" y="211670"/>
                  </a:lnTo>
                  <a:lnTo>
                    <a:pt x="0" y="228879"/>
                  </a:lnTo>
                  <a:lnTo>
                    <a:pt x="17170" y="223126"/>
                  </a:lnTo>
                  <a:lnTo>
                    <a:pt x="17170" y="207873"/>
                  </a:lnTo>
                  <a:close/>
                </a:path>
                <a:path w="412114" h="292100">
                  <a:moveTo>
                    <a:pt x="17170" y="186867"/>
                  </a:moveTo>
                  <a:lnTo>
                    <a:pt x="0" y="190677"/>
                  </a:lnTo>
                  <a:lnTo>
                    <a:pt x="0" y="205955"/>
                  </a:lnTo>
                  <a:lnTo>
                    <a:pt x="17170" y="202145"/>
                  </a:lnTo>
                  <a:lnTo>
                    <a:pt x="17170" y="186867"/>
                  </a:lnTo>
                  <a:close/>
                </a:path>
                <a:path w="412114" h="292100">
                  <a:moveTo>
                    <a:pt x="17170" y="164033"/>
                  </a:moveTo>
                  <a:lnTo>
                    <a:pt x="0" y="169735"/>
                  </a:lnTo>
                  <a:lnTo>
                    <a:pt x="0" y="185013"/>
                  </a:lnTo>
                  <a:lnTo>
                    <a:pt x="17170" y="181165"/>
                  </a:lnTo>
                  <a:lnTo>
                    <a:pt x="17170" y="164033"/>
                  </a:lnTo>
                  <a:close/>
                </a:path>
                <a:path w="412114" h="292100">
                  <a:moveTo>
                    <a:pt x="17170" y="143027"/>
                  </a:moveTo>
                  <a:lnTo>
                    <a:pt x="0" y="148717"/>
                  </a:lnTo>
                  <a:lnTo>
                    <a:pt x="0" y="164033"/>
                  </a:lnTo>
                  <a:lnTo>
                    <a:pt x="17170" y="160197"/>
                  </a:lnTo>
                  <a:lnTo>
                    <a:pt x="17170" y="143027"/>
                  </a:lnTo>
                  <a:close/>
                </a:path>
                <a:path w="412114" h="292100">
                  <a:moveTo>
                    <a:pt x="36220" y="265061"/>
                  </a:moveTo>
                  <a:lnTo>
                    <a:pt x="20942" y="270827"/>
                  </a:lnTo>
                  <a:lnTo>
                    <a:pt x="20942" y="286042"/>
                  </a:lnTo>
                  <a:lnTo>
                    <a:pt x="36220" y="282219"/>
                  </a:lnTo>
                  <a:lnTo>
                    <a:pt x="36220" y="265061"/>
                  </a:lnTo>
                  <a:close/>
                </a:path>
                <a:path w="412114" h="292100">
                  <a:moveTo>
                    <a:pt x="36220" y="202145"/>
                  </a:moveTo>
                  <a:lnTo>
                    <a:pt x="20942" y="205955"/>
                  </a:lnTo>
                  <a:lnTo>
                    <a:pt x="20942" y="223126"/>
                  </a:lnTo>
                  <a:lnTo>
                    <a:pt x="36220" y="217398"/>
                  </a:lnTo>
                  <a:lnTo>
                    <a:pt x="36220" y="202145"/>
                  </a:lnTo>
                  <a:close/>
                </a:path>
                <a:path w="412114" h="292100">
                  <a:moveTo>
                    <a:pt x="36220" y="181165"/>
                  </a:moveTo>
                  <a:lnTo>
                    <a:pt x="20942" y="185013"/>
                  </a:lnTo>
                  <a:lnTo>
                    <a:pt x="20942" y="202145"/>
                  </a:lnTo>
                  <a:lnTo>
                    <a:pt x="36220" y="196418"/>
                  </a:lnTo>
                  <a:lnTo>
                    <a:pt x="36220" y="181165"/>
                  </a:lnTo>
                  <a:close/>
                </a:path>
                <a:path w="412114" h="292100">
                  <a:moveTo>
                    <a:pt x="36220" y="160197"/>
                  </a:moveTo>
                  <a:lnTo>
                    <a:pt x="20942" y="164033"/>
                  </a:lnTo>
                  <a:lnTo>
                    <a:pt x="20942" y="179260"/>
                  </a:lnTo>
                  <a:lnTo>
                    <a:pt x="36220" y="175450"/>
                  </a:lnTo>
                  <a:lnTo>
                    <a:pt x="36220" y="160197"/>
                  </a:lnTo>
                  <a:close/>
                </a:path>
                <a:path w="412114" h="292100">
                  <a:moveTo>
                    <a:pt x="36220" y="137337"/>
                  </a:moveTo>
                  <a:lnTo>
                    <a:pt x="20942" y="143027"/>
                  </a:lnTo>
                  <a:lnTo>
                    <a:pt x="20942" y="158305"/>
                  </a:lnTo>
                  <a:lnTo>
                    <a:pt x="36220" y="154470"/>
                  </a:lnTo>
                  <a:lnTo>
                    <a:pt x="36220" y="137337"/>
                  </a:lnTo>
                  <a:close/>
                </a:path>
                <a:path w="412114" h="292100">
                  <a:moveTo>
                    <a:pt x="57226" y="259346"/>
                  </a:moveTo>
                  <a:lnTo>
                    <a:pt x="41948" y="265061"/>
                  </a:lnTo>
                  <a:lnTo>
                    <a:pt x="41948" y="280352"/>
                  </a:lnTo>
                  <a:lnTo>
                    <a:pt x="57226" y="276517"/>
                  </a:lnTo>
                  <a:lnTo>
                    <a:pt x="57226" y="259346"/>
                  </a:lnTo>
                  <a:close/>
                </a:path>
                <a:path w="412114" h="292100">
                  <a:moveTo>
                    <a:pt x="57226" y="196418"/>
                  </a:moveTo>
                  <a:lnTo>
                    <a:pt x="41948" y="200228"/>
                  </a:lnTo>
                  <a:lnTo>
                    <a:pt x="41948" y="217398"/>
                  </a:lnTo>
                  <a:lnTo>
                    <a:pt x="57226" y="213601"/>
                  </a:lnTo>
                  <a:lnTo>
                    <a:pt x="57226" y="196418"/>
                  </a:lnTo>
                  <a:close/>
                </a:path>
                <a:path w="412114" h="292100">
                  <a:moveTo>
                    <a:pt x="57226" y="175450"/>
                  </a:moveTo>
                  <a:lnTo>
                    <a:pt x="41948" y="179260"/>
                  </a:lnTo>
                  <a:lnTo>
                    <a:pt x="41948" y="196418"/>
                  </a:lnTo>
                  <a:lnTo>
                    <a:pt x="57226" y="190677"/>
                  </a:lnTo>
                  <a:lnTo>
                    <a:pt x="57226" y="175450"/>
                  </a:lnTo>
                  <a:close/>
                </a:path>
                <a:path w="412114" h="292100">
                  <a:moveTo>
                    <a:pt x="57226" y="154470"/>
                  </a:moveTo>
                  <a:lnTo>
                    <a:pt x="41948" y="158305"/>
                  </a:lnTo>
                  <a:lnTo>
                    <a:pt x="41948" y="175450"/>
                  </a:lnTo>
                  <a:lnTo>
                    <a:pt x="57226" y="169735"/>
                  </a:lnTo>
                  <a:lnTo>
                    <a:pt x="57226" y="154470"/>
                  </a:lnTo>
                  <a:close/>
                </a:path>
                <a:path w="412114" h="292100">
                  <a:moveTo>
                    <a:pt x="57226" y="133489"/>
                  </a:moveTo>
                  <a:lnTo>
                    <a:pt x="41948" y="137337"/>
                  </a:lnTo>
                  <a:lnTo>
                    <a:pt x="41948" y="152552"/>
                  </a:lnTo>
                  <a:lnTo>
                    <a:pt x="57226" y="148717"/>
                  </a:lnTo>
                  <a:lnTo>
                    <a:pt x="57226" y="133489"/>
                  </a:lnTo>
                  <a:close/>
                </a:path>
                <a:path w="412114" h="292100">
                  <a:moveTo>
                    <a:pt x="78168" y="253631"/>
                  </a:moveTo>
                  <a:lnTo>
                    <a:pt x="60998" y="259346"/>
                  </a:lnTo>
                  <a:lnTo>
                    <a:pt x="60998" y="274624"/>
                  </a:lnTo>
                  <a:lnTo>
                    <a:pt x="78168" y="270827"/>
                  </a:lnTo>
                  <a:lnTo>
                    <a:pt x="78168" y="253631"/>
                  </a:lnTo>
                  <a:close/>
                </a:path>
                <a:path w="412114" h="292100">
                  <a:moveTo>
                    <a:pt x="78168" y="190677"/>
                  </a:moveTo>
                  <a:lnTo>
                    <a:pt x="60998" y="194513"/>
                  </a:lnTo>
                  <a:lnTo>
                    <a:pt x="60998" y="211670"/>
                  </a:lnTo>
                  <a:lnTo>
                    <a:pt x="78168" y="205955"/>
                  </a:lnTo>
                  <a:lnTo>
                    <a:pt x="78168" y="190677"/>
                  </a:lnTo>
                  <a:close/>
                </a:path>
                <a:path w="412114" h="292100">
                  <a:moveTo>
                    <a:pt x="78168" y="169735"/>
                  </a:moveTo>
                  <a:lnTo>
                    <a:pt x="60998" y="173520"/>
                  </a:lnTo>
                  <a:lnTo>
                    <a:pt x="60998" y="190677"/>
                  </a:lnTo>
                  <a:lnTo>
                    <a:pt x="78168" y="186867"/>
                  </a:lnTo>
                  <a:lnTo>
                    <a:pt x="78168" y="169735"/>
                  </a:lnTo>
                  <a:close/>
                </a:path>
                <a:path w="412114" h="292100">
                  <a:moveTo>
                    <a:pt x="78168" y="148717"/>
                  </a:moveTo>
                  <a:lnTo>
                    <a:pt x="60998" y="152552"/>
                  </a:lnTo>
                  <a:lnTo>
                    <a:pt x="60998" y="169735"/>
                  </a:lnTo>
                  <a:lnTo>
                    <a:pt x="78168" y="164033"/>
                  </a:lnTo>
                  <a:lnTo>
                    <a:pt x="78168" y="148717"/>
                  </a:lnTo>
                  <a:close/>
                </a:path>
                <a:path w="412114" h="292100">
                  <a:moveTo>
                    <a:pt x="78168" y="127787"/>
                  </a:moveTo>
                  <a:lnTo>
                    <a:pt x="60998" y="131584"/>
                  </a:lnTo>
                  <a:lnTo>
                    <a:pt x="60998" y="148717"/>
                  </a:lnTo>
                  <a:lnTo>
                    <a:pt x="78168" y="143027"/>
                  </a:lnTo>
                  <a:lnTo>
                    <a:pt x="78168" y="127787"/>
                  </a:lnTo>
                  <a:close/>
                </a:path>
                <a:path w="412114" h="292100">
                  <a:moveTo>
                    <a:pt x="99174" y="247904"/>
                  </a:moveTo>
                  <a:lnTo>
                    <a:pt x="82016" y="253631"/>
                  </a:lnTo>
                  <a:lnTo>
                    <a:pt x="82016" y="268871"/>
                  </a:lnTo>
                  <a:lnTo>
                    <a:pt x="99174" y="265061"/>
                  </a:lnTo>
                  <a:lnTo>
                    <a:pt x="99174" y="247904"/>
                  </a:lnTo>
                  <a:close/>
                </a:path>
                <a:path w="412114" h="292100">
                  <a:moveTo>
                    <a:pt x="99174" y="185013"/>
                  </a:moveTo>
                  <a:lnTo>
                    <a:pt x="82016" y="190677"/>
                  </a:lnTo>
                  <a:lnTo>
                    <a:pt x="82016" y="205955"/>
                  </a:lnTo>
                  <a:lnTo>
                    <a:pt x="99174" y="202145"/>
                  </a:lnTo>
                  <a:lnTo>
                    <a:pt x="99174" y="185013"/>
                  </a:lnTo>
                  <a:close/>
                </a:path>
                <a:path w="412114" h="292100">
                  <a:moveTo>
                    <a:pt x="99174" y="164033"/>
                  </a:moveTo>
                  <a:lnTo>
                    <a:pt x="82016" y="167830"/>
                  </a:lnTo>
                  <a:lnTo>
                    <a:pt x="82016" y="185013"/>
                  </a:lnTo>
                  <a:lnTo>
                    <a:pt x="99174" y="181165"/>
                  </a:lnTo>
                  <a:lnTo>
                    <a:pt x="99174" y="164033"/>
                  </a:lnTo>
                  <a:close/>
                </a:path>
                <a:path w="412114" h="292100">
                  <a:moveTo>
                    <a:pt x="99174" y="143027"/>
                  </a:moveTo>
                  <a:lnTo>
                    <a:pt x="82016" y="148717"/>
                  </a:lnTo>
                  <a:lnTo>
                    <a:pt x="82016" y="164033"/>
                  </a:lnTo>
                  <a:lnTo>
                    <a:pt x="99174" y="160197"/>
                  </a:lnTo>
                  <a:lnTo>
                    <a:pt x="99174" y="143027"/>
                  </a:lnTo>
                  <a:close/>
                </a:path>
                <a:path w="412114" h="292100">
                  <a:moveTo>
                    <a:pt x="99174" y="122034"/>
                  </a:moveTo>
                  <a:lnTo>
                    <a:pt x="82016" y="125857"/>
                  </a:lnTo>
                  <a:lnTo>
                    <a:pt x="82016" y="143027"/>
                  </a:lnTo>
                  <a:lnTo>
                    <a:pt x="99174" y="137337"/>
                  </a:lnTo>
                  <a:lnTo>
                    <a:pt x="99174" y="122034"/>
                  </a:lnTo>
                  <a:close/>
                </a:path>
                <a:path w="412114" h="292100">
                  <a:moveTo>
                    <a:pt x="118198" y="244094"/>
                  </a:moveTo>
                  <a:lnTo>
                    <a:pt x="102984" y="247904"/>
                  </a:lnTo>
                  <a:lnTo>
                    <a:pt x="102984" y="263156"/>
                  </a:lnTo>
                  <a:lnTo>
                    <a:pt x="118198" y="259346"/>
                  </a:lnTo>
                  <a:lnTo>
                    <a:pt x="118198" y="244094"/>
                  </a:lnTo>
                  <a:close/>
                </a:path>
                <a:path w="412114" h="292100">
                  <a:moveTo>
                    <a:pt x="118198" y="179260"/>
                  </a:moveTo>
                  <a:lnTo>
                    <a:pt x="102984" y="185013"/>
                  </a:lnTo>
                  <a:lnTo>
                    <a:pt x="102984" y="200228"/>
                  </a:lnTo>
                  <a:lnTo>
                    <a:pt x="118198" y="196418"/>
                  </a:lnTo>
                  <a:lnTo>
                    <a:pt x="118198" y="179260"/>
                  </a:lnTo>
                  <a:close/>
                </a:path>
                <a:path w="412114" h="292100">
                  <a:moveTo>
                    <a:pt x="118198" y="160197"/>
                  </a:moveTo>
                  <a:lnTo>
                    <a:pt x="102984" y="162115"/>
                  </a:lnTo>
                  <a:lnTo>
                    <a:pt x="102984" y="179260"/>
                  </a:lnTo>
                  <a:lnTo>
                    <a:pt x="118198" y="175450"/>
                  </a:lnTo>
                  <a:lnTo>
                    <a:pt x="118198" y="160197"/>
                  </a:lnTo>
                  <a:close/>
                </a:path>
                <a:path w="412114" h="292100">
                  <a:moveTo>
                    <a:pt x="118198" y="137337"/>
                  </a:moveTo>
                  <a:lnTo>
                    <a:pt x="102984" y="143027"/>
                  </a:lnTo>
                  <a:lnTo>
                    <a:pt x="102984" y="158305"/>
                  </a:lnTo>
                  <a:lnTo>
                    <a:pt x="118198" y="154470"/>
                  </a:lnTo>
                  <a:lnTo>
                    <a:pt x="118198" y="137337"/>
                  </a:lnTo>
                  <a:close/>
                </a:path>
                <a:path w="412114" h="292100">
                  <a:moveTo>
                    <a:pt x="118198" y="118249"/>
                  </a:moveTo>
                  <a:lnTo>
                    <a:pt x="102984" y="122034"/>
                  </a:lnTo>
                  <a:lnTo>
                    <a:pt x="102984" y="137337"/>
                  </a:lnTo>
                  <a:lnTo>
                    <a:pt x="118198" y="133489"/>
                  </a:lnTo>
                  <a:lnTo>
                    <a:pt x="118198" y="118249"/>
                  </a:lnTo>
                  <a:close/>
                </a:path>
                <a:path w="412114" h="292100">
                  <a:moveTo>
                    <a:pt x="139217" y="238366"/>
                  </a:moveTo>
                  <a:lnTo>
                    <a:pt x="123952" y="242189"/>
                  </a:lnTo>
                  <a:lnTo>
                    <a:pt x="123952" y="257429"/>
                  </a:lnTo>
                  <a:lnTo>
                    <a:pt x="139217" y="253631"/>
                  </a:lnTo>
                  <a:lnTo>
                    <a:pt x="139217" y="238366"/>
                  </a:lnTo>
                  <a:close/>
                </a:path>
                <a:path w="412114" h="292100">
                  <a:moveTo>
                    <a:pt x="139217" y="175450"/>
                  </a:moveTo>
                  <a:lnTo>
                    <a:pt x="123952" y="179260"/>
                  </a:lnTo>
                  <a:lnTo>
                    <a:pt x="123952" y="194513"/>
                  </a:lnTo>
                  <a:lnTo>
                    <a:pt x="139217" y="190677"/>
                  </a:lnTo>
                  <a:lnTo>
                    <a:pt x="139217" y="175450"/>
                  </a:lnTo>
                  <a:close/>
                </a:path>
                <a:path w="412114" h="292100">
                  <a:moveTo>
                    <a:pt x="139217" y="154470"/>
                  </a:moveTo>
                  <a:lnTo>
                    <a:pt x="123952" y="158305"/>
                  </a:lnTo>
                  <a:lnTo>
                    <a:pt x="123952" y="173520"/>
                  </a:lnTo>
                  <a:lnTo>
                    <a:pt x="139217" y="169735"/>
                  </a:lnTo>
                  <a:lnTo>
                    <a:pt x="139217" y="154470"/>
                  </a:lnTo>
                  <a:close/>
                </a:path>
                <a:path w="412114" h="292100">
                  <a:moveTo>
                    <a:pt x="139217" y="133489"/>
                  </a:moveTo>
                  <a:lnTo>
                    <a:pt x="123952" y="137337"/>
                  </a:lnTo>
                  <a:lnTo>
                    <a:pt x="123952" y="152552"/>
                  </a:lnTo>
                  <a:lnTo>
                    <a:pt x="139217" y="148717"/>
                  </a:lnTo>
                  <a:lnTo>
                    <a:pt x="139217" y="133489"/>
                  </a:lnTo>
                  <a:close/>
                </a:path>
                <a:path w="412114" h="292100">
                  <a:moveTo>
                    <a:pt x="139217" y="112522"/>
                  </a:moveTo>
                  <a:lnTo>
                    <a:pt x="123952" y="116357"/>
                  </a:lnTo>
                  <a:lnTo>
                    <a:pt x="123952" y="131584"/>
                  </a:lnTo>
                  <a:lnTo>
                    <a:pt x="139217" y="127787"/>
                  </a:lnTo>
                  <a:lnTo>
                    <a:pt x="139217" y="112522"/>
                  </a:lnTo>
                  <a:close/>
                </a:path>
                <a:path w="412114" h="292100">
                  <a:moveTo>
                    <a:pt x="158267" y="232676"/>
                  </a:moveTo>
                  <a:lnTo>
                    <a:pt x="143014" y="236461"/>
                  </a:lnTo>
                  <a:lnTo>
                    <a:pt x="143014" y="251714"/>
                  </a:lnTo>
                  <a:lnTo>
                    <a:pt x="158267" y="247904"/>
                  </a:lnTo>
                  <a:lnTo>
                    <a:pt x="158267" y="232676"/>
                  </a:lnTo>
                  <a:close/>
                </a:path>
                <a:path w="412114" h="292100">
                  <a:moveTo>
                    <a:pt x="158267" y="169735"/>
                  </a:moveTo>
                  <a:lnTo>
                    <a:pt x="143014" y="173520"/>
                  </a:lnTo>
                  <a:lnTo>
                    <a:pt x="143014" y="190677"/>
                  </a:lnTo>
                  <a:lnTo>
                    <a:pt x="158267" y="185013"/>
                  </a:lnTo>
                  <a:lnTo>
                    <a:pt x="158267" y="169735"/>
                  </a:lnTo>
                  <a:close/>
                </a:path>
                <a:path w="412114" h="292100">
                  <a:moveTo>
                    <a:pt x="158267" y="148717"/>
                  </a:moveTo>
                  <a:lnTo>
                    <a:pt x="143014" y="152552"/>
                  </a:lnTo>
                  <a:lnTo>
                    <a:pt x="143014" y="167830"/>
                  </a:lnTo>
                  <a:lnTo>
                    <a:pt x="158267" y="164033"/>
                  </a:lnTo>
                  <a:lnTo>
                    <a:pt x="158267" y="148717"/>
                  </a:lnTo>
                  <a:close/>
                </a:path>
                <a:path w="412114" h="292100">
                  <a:moveTo>
                    <a:pt x="158267" y="127787"/>
                  </a:moveTo>
                  <a:lnTo>
                    <a:pt x="143014" y="131584"/>
                  </a:lnTo>
                  <a:lnTo>
                    <a:pt x="143014" y="148717"/>
                  </a:lnTo>
                  <a:lnTo>
                    <a:pt x="158267" y="143027"/>
                  </a:lnTo>
                  <a:lnTo>
                    <a:pt x="158267" y="127787"/>
                  </a:lnTo>
                  <a:close/>
                </a:path>
                <a:path w="412114" h="292100">
                  <a:moveTo>
                    <a:pt x="158267" y="106781"/>
                  </a:moveTo>
                  <a:lnTo>
                    <a:pt x="143014" y="110604"/>
                  </a:lnTo>
                  <a:lnTo>
                    <a:pt x="143014" y="125857"/>
                  </a:lnTo>
                  <a:lnTo>
                    <a:pt x="158267" y="122034"/>
                  </a:lnTo>
                  <a:lnTo>
                    <a:pt x="158267" y="106781"/>
                  </a:lnTo>
                  <a:close/>
                </a:path>
                <a:path w="412114" h="292100">
                  <a:moveTo>
                    <a:pt x="179247" y="226936"/>
                  </a:moveTo>
                  <a:lnTo>
                    <a:pt x="163995" y="230759"/>
                  </a:lnTo>
                  <a:lnTo>
                    <a:pt x="163995" y="246011"/>
                  </a:lnTo>
                  <a:lnTo>
                    <a:pt x="179247" y="242189"/>
                  </a:lnTo>
                  <a:lnTo>
                    <a:pt x="179247" y="226936"/>
                  </a:lnTo>
                  <a:close/>
                </a:path>
                <a:path w="412114" h="292100">
                  <a:moveTo>
                    <a:pt x="179247" y="164033"/>
                  </a:moveTo>
                  <a:lnTo>
                    <a:pt x="163995" y="167830"/>
                  </a:lnTo>
                  <a:lnTo>
                    <a:pt x="163995" y="185013"/>
                  </a:lnTo>
                  <a:lnTo>
                    <a:pt x="179247" y="179260"/>
                  </a:lnTo>
                  <a:lnTo>
                    <a:pt x="179247" y="164033"/>
                  </a:lnTo>
                  <a:close/>
                </a:path>
                <a:path w="412114" h="292100">
                  <a:moveTo>
                    <a:pt x="179247" y="143027"/>
                  </a:moveTo>
                  <a:lnTo>
                    <a:pt x="163995" y="146837"/>
                  </a:lnTo>
                  <a:lnTo>
                    <a:pt x="163995" y="162115"/>
                  </a:lnTo>
                  <a:lnTo>
                    <a:pt x="179247" y="160197"/>
                  </a:lnTo>
                  <a:lnTo>
                    <a:pt x="179247" y="143027"/>
                  </a:lnTo>
                  <a:close/>
                </a:path>
                <a:path w="412114" h="292100">
                  <a:moveTo>
                    <a:pt x="179247" y="122034"/>
                  </a:moveTo>
                  <a:lnTo>
                    <a:pt x="163995" y="125857"/>
                  </a:lnTo>
                  <a:lnTo>
                    <a:pt x="163995" y="143027"/>
                  </a:lnTo>
                  <a:lnTo>
                    <a:pt x="179247" y="137337"/>
                  </a:lnTo>
                  <a:lnTo>
                    <a:pt x="179247" y="122034"/>
                  </a:lnTo>
                  <a:close/>
                </a:path>
                <a:path w="412114" h="292100">
                  <a:moveTo>
                    <a:pt x="179247" y="101079"/>
                  </a:moveTo>
                  <a:lnTo>
                    <a:pt x="163995" y="104876"/>
                  </a:lnTo>
                  <a:lnTo>
                    <a:pt x="163995" y="122034"/>
                  </a:lnTo>
                  <a:lnTo>
                    <a:pt x="179247" y="118249"/>
                  </a:lnTo>
                  <a:lnTo>
                    <a:pt x="179247" y="101079"/>
                  </a:lnTo>
                  <a:close/>
                </a:path>
                <a:path w="412114" h="292100">
                  <a:moveTo>
                    <a:pt x="198297" y="221195"/>
                  </a:moveTo>
                  <a:lnTo>
                    <a:pt x="183070" y="225031"/>
                  </a:lnTo>
                  <a:lnTo>
                    <a:pt x="183070" y="242189"/>
                  </a:lnTo>
                  <a:lnTo>
                    <a:pt x="198297" y="236461"/>
                  </a:lnTo>
                  <a:lnTo>
                    <a:pt x="198297" y="221195"/>
                  </a:lnTo>
                  <a:close/>
                </a:path>
                <a:path w="412114" h="292100">
                  <a:moveTo>
                    <a:pt x="198297" y="179260"/>
                  </a:moveTo>
                  <a:lnTo>
                    <a:pt x="183070" y="183083"/>
                  </a:lnTo>
                  <a:lnTo>
                    <a:pt x="183070" y="200228"/>
                  </a:lnTo>
                  <a:lnTo>
                    <a:pt x="198297" y="194513"/>
                  </a:lnTo>
                  <a:lnTo>
                    <a:pt x="198297" y="179260"/>
                  </a:lnTo>
                  <a:close/>
                </a:path>
                <a:path w="412114" h="292100">
                  <a:moveTo>
                    <a:pt x="198297" y="158305"/>
                  </a:moveTo>
                  <a:lnTo>
                    <a:pt x="183070" y="162115"/>
                  </a:lnTo>
                  <a:lnTo>
                    <a:pt x="183070" y="177368"/>
                  </a:lnTo>
                  <a:lnTo>
                    <a:pt x="198297" y="175450"/>
                  </a:lnTo>
                  <a:lnTo>
                    <a:pt x="198297" y="158305"/>
                  </a:lnTo>
                  <a:close/>
                </a:path>
                <a:path w="412114" h="292100">
                  <a:moveTo>
                    <a:pt x="198297" y="137337"/>
                  </a:moveTo>
                  <a:lnTo>
                    <a:pt x="183070" y="141122"/>
                  </a:lnTo>
                  <a:lnTo>
                    <a:pt x="183070" y="158305"/>
                  </a:lnTo>
                  <a:lnTo>
                    <a:pt x="198297" y="154470"/>
                  </a:lnTo>
                  <a:lnTo>
                    <a:pt x="198297" y="137337"/>
                  </a:lnTo>
                  <a:close/>
                </a:path>
                <a:path w="412114" h="292100">
                  <a:moveTo>
                    <a:pt x="198297" y="118249"/>
                  </a:moveTo>
                  <a:lnTo>
                    <a:pt x="183070" y="122034"/>
                  </a:lnTo>
                  <a:lnTo>
                    <a:pt x="183070" y="137337"/>
                  </a:lnTo>
                  <a:lnTo>
                    <a:pt x="198297" y="133489"/>
                  </a:lnTo>
                  <a:lnTo>
                    <a:pt x="198297" y="118249"/>
                  </a:lnTo>
                  <a:close/>
                </a:path>
                <a:path w="412114" h="292100">
                  <a:moveTo>
                    <a:pt x="198297" y="95351"/>
                  </a:moveTo>
                  <a:lnTo>
                    <a:pt x="183070" y="101079"/>
                  </a:lnTo>
                  <a:lnTo>
                    <a:pt x="183070" y="116357"/>
                  </a:lnTo>
                  <a:lnTo>
                    <a:pt x="198297" y="112522"/>
                  </a:lnTo>
                  <a:lnTo>
                    <a:pt x="198297" y="95351"/>
                  </a:lnTo>
                  <a:close/>
                </a:path>
                <a:path w="412114" h="292100">
                  <a:moveTo>
                    <a:pt x="238353" y="64833"/>
                  </a:moveTo>
                  <a:lnTo>
                    <a:pt x="223113" y="68656"/>
                  </a:lnTo>
                  <a:lnTo>
                    <a:pt x="223113" y="83908"/>
                  </a:lnTo>
                  <a:lnTo>
                    <a:pt x="238353" y="80073"/>
                  </a:lnTo>
                  <a:lnTo>
                    <a:pt x="238353" y="64833"/>
                  </a:lnTo>
                  <a:close/>
                </a:path>
                <a:path w="412114" h="292100">
                  <a:moveTo>
                    <a:pt x="238353" y="43853"/>
                  </a:moveTo>
                  <a:lnTo>
                    <a:pt x="223113" y="47675"/>
                  </a:lnTo>
                  <a:lnTo>
                    <a:pt x="223113" y="64833"/>
                  </a:lnTo>
                  <a:lnTo>
                    <a:pt x="238353" y="61010"/>
                  </a:lnTo>
                  <a:lnTo>
                    <a:pt x="238353" y="43853"/>
                  </a:lnTo>
                  <a:close/>
                </a:path>
                <a:path w="412114" h="292100">
                  <a:moveTo>
                    <a:pt x="257416" y="61010"/>
                  </a:moveTo>
                  <a:lnTo>
                    <a:pt x="242201" y="64833"/>
                  </a:lnTo>
                  <a:lnTo>
                    <a:pt x="242201" y="80073"/>
                  </a:lnTo>
                  <a:lnTo>
                    <a:pt x="257416" y="76263"/>
                  </a:lnTo>
                  <a:lnTo>
                    <a:pt x="257416" y="61010"/>
                  </a:lnTo>
                  <a:close/>
                </a:path>
                <a:path w="412114" h="292100">
                  <a:moveTo>
                    <a:pt x="257416" y="40043"/>
                  </a:moveTo>
                  <a:lnTo>
                    <a:pt x="242201" y="43853"/>
                  </a:lnTo>
                  <a:lnTo>
                    <a:pt x="242201" y="59131"/>
                  </a:lnTo>
                  <a:lnTo>
                    <a:pt x="257416" y="55321"/>
                  </a:lnTo>
                  <a:lnTo>
                    <a:pt x="257416" y="40043"/>
                  </a:lnTo>
                  <a:close/>
                </a:path>
                <a:path w="412114" h="292100">
                  <a:moveTo>
                    <a:pt x="278422" y="55321"/>
                  </a:moveTo>
                  <a:lnTo>
                    <a:pt x="263144" y="59131"/>
                  </a:lnTo>
                  <a:lnTo>
                    <a:pt x="263144" y="74409"/>
                  </a:lnTo>
                  <a:lnTo>
                    <a:pt x="278422" y="70573"/>
                  </a:lnTo>
                  <a:lnTo>
                    <a:pt x="278422" y="55321"/>
                  </a:lnTo>
                  <a:close/>
                </a:path>
                <a:path w="412114" h="292100">
                  <a:moveTo>
                    <a:pt x="278422" y="34328"/>
                  </a:moveTo>
                  <a:lnTo>
                    <a:pt x="263144" y="38125"/>
                  </a:lnTo>
                  <a:lnTo>
                    <a:pt x="263144" y="53403"/>
                  </a:lnTo>
                  <a:lnTo>
                    <a:pt x="278422" y="49606"/>
                  </a:lnTo>
                  <a:lnTo>
                    <a:pt x="278422" y="34328"/>
                  </a:lnTo>
                  <a:close/>
                </a:path>
                <a:path w="412114" h="292100">
                  <a:moveTo>
                    <a:pt x="297484" y="49606"/>
                  </a:moveTo>
                  <a:lnTo>
                    <a:pt x="282206" y="53403"/>
                  </a:lnTo>
                  <a:lnTo>
                    <a:pt x="282206" y="68656"/>
                  </a:lnTo>
                  <a:lnTo>
                    <a:pt x="297484" y="66738"/>
                  </a:lnTo>
                  <a:lnTo>
                    <a:pt x="297484" y="49606"/>
                  </a:lnTo>
                  <a:close/>
                </a:path>
                <a:path w="412114" h="292100">
                  <a:moveTo>
                    <a:pt x="297484" y="28600"/>
                  </a:moveTo>
                  <a:lnTo>
                    <a:pt x="282206" y="34328"/>
                  </a:lnTo>
                  <a:lnTo>
                    <a:pt x="282206" y="49606"/>
                  </a:lnTo>
                  <a:lnTo>
                    <a:pt x="297484" y="45796"/>
                  </a:lnTo>
                  <a:lnTo>
                    <a:pt x="297484" y="28600"/>
                  </a:lnTo>
                  <a:close/>
                </a:path>
                <a:path w="412114" h="292100">
                  <a:moveTo>
                    <a:pt x="316534" y="45796"/>
                  </a:moveTo>
                  <a:lnTo>
                    <a:pt x="301282" y="49606"/>
                  </a:lnTo>
                  <a:lnTo>
                    <a:pt x="301282" y="64833"/>
                  </a:lnTo>
                  <a:lnTo>
                    <a:pt x="316534" y="61010"/>
                  </a:lnTo>
                  <a:lnTo>
                    <a:pt x="316534" y="45796"/>
                  </a:lnTo>
                  <a:close/>
                </a:path>
                <a:path w="412114" h="292100">
                  <a:moveTo>
                    <a:pt x="316534" y="24803"/>
                  </a:moveTo>
                  <a:lnTo>
                    <a:pt x="301282" y="28600"/>
                  </a:lnTo>
                  <a:lnTo>
                    <a:pt x="301282" y="43853"/>
                  </a:lnTo>
                  <a:lnTo>
                    <a:pt x="316534" y="40043"/>
                  </a:lnTo>
                  <a:lnTo>
                    <a:pt x="316534" y="24803"/>
                  </a:lnTo>
                  <a:close/>
                </a:path>
                <a:path w="412114" h="292100">
                  <a:moveTo>
                    <a:pt x="335622" y="40043"/>
                  </a:moveTo>
                  <a:lnTo>
                    <a:pt x="320370" y="43853"/>
                  </a:lnTo>
                  <a:lnTo>
                    <a:pt x="320370" y="59131"/>
                  </a:lnTo>
                  <a:lnTo>
                    <a:pt x="335622" y="55321"/>
                  </a:lnTo>
                  <a:lnTo>
                    <a:pt x="335622" y="40043"/>
                  </a:lnTo>
                  <a:close/>
                </a:path>
                <a:path w="412114" h="292100">
                  <a:moveTo>
                    <a:pt x="335622" y="19062"/>
                  </a:moveTo>
                  <a:lnTo>
                    <a:pt x="320370" y="24803"/>
                  </a:lnTo>
                  <a:lnTo>
                    <a:pt x="320370" y="38125"/>
                  </a:lnTo>
                  <a:lnTo>
                    <a:pt x="335622" y="36245"/>
                  </a:lnTo>
                  <a:lnTo>
                    <a:pt x="335622" y="19062"/>
                  </a:lnTo>
                  <a:close/>
                </a:path>
                <a:path w="412114" h="292100">
                  <a:moveTo>
                    <a:pt x="354685" y="36245"/>
                  </a:moveTo>
                  <a:lnTo>
                    <a:pt x="339432" y="38125"/>
                  </a:lnTo>
                  <a:lnTo>
                    <a:pt x="339432" y="53403"/>
                  </a:lnTo>
                  <a:lnTo>
                    <a:pt x="354685" y="51485"/>
                  </a:lnTo>
                  <a:lnTo>
                    <a:pt x="354685" y="36245"/>
                  </a:lnTo>
                  <a:close/>
                </a:path>
                <a:path w="412114" h="292100">
                  <a:moveTo>
                    <a:pt x="354685" y="15278"/>
                  </a:moveTo>
                  <a:lnTo>
                    <a:pt x="339432" y="19062"/>
                  </a:lnTo>
                  <a:lnTo>
                    <a:pt x="339432" y="34328"/>
                  </a:lnTo>
                  <a:lnTo>
                    <a:pt x="354685" y="30518"/>
                  </a:lnTo>
                  <a:lnTo>
                    <a:pt x="354685" y="15278"/>
                  </a:lnTo>
                  <a:close/>
                </a:path>
                <a:path w="412114" h="292100">
                  <a:moveTo>
                    <a:pt x="373735" y="30518"/>
                  </a:moveTo>
                  <a:lnTo>
                    <a:pt x="358482" y="34328"/>
                  </a:lnTo>
                  <a:lnTo>
                    <a:pt x="358482" y="49606"/>
                  </a:lnTo>
                  <a:lnTo>
                    <a:pt x="373735" y="45796"/>
                  </a:lnTo>
                  <a:lnTo>
                    <a:pt x="373735" y="30518"/>
                  </a:lnTo>
                  <a:close/>
                </a:path>
                <a:path w="412114" h="292100">
                  <a:moveTo>
                    <a:pt x="373735" y="11430"/>
                  </a:moveTo>
                  <a:lnTo>
                    <a:pt x="358482" y="13335"/>
                  </a:lnTo>
                  <a:lnTo>
                    <a:pt x="358482" y="28600"/>
                  </a:lnTo>
                  <a:lnTo>
                    <a:pt x="373735" y="24803"/>
                  </a:lnTo>
                  <a:lnTo>
                    <a:pt x="373735" y="11430"/>
                  </a:lnTo>
                  <a:close/>
                </a:path>
                <a:path w="412114" h="292100">
                  <a:moveTo>
                    <a:pt x="392849" y="24803"/>
                  </a:moveTo>
                  <a:lnTo>
                    <a:pt x="377571" y="28600"/>
                  </a:lnTo>
                  <a:lnTo>
                    <a:pt x="377571" y="43853"/>
                  </a:lnTo>
                  <a:lnTo>
                    <a:pt x="392849" y="40043"/>
                  </a:lnTo>
                  <a:lnTo>
                    <a:pt x="392849" y="24803"/>
                  </a:lnTo>
                  <a:close/>
                </a:path>
                <a:path w="412114" h="292100">
                  <a:moveTo>
                    <a:pt x="392849" y="5740"/>
                  </a:moveTo>
                  <a:lnTo>
                    <a:pt x="377571" y="9512"/>
                  </a:lnTo>
                  <a:lnTo>
                    <a:pt x="377571" y="24803"/>
                  </a:lnTo>
                  <a:lnTo>
                    <a:pt x="392849" y="20980"/>
                  </a:lnTo>
                  <a:lnTo>
                    <a:pt x="392849" y="5740"/>
                  </a:lnTo>
                  <a:close/>
                </a:path>
                <a:path w="412114" h="292100">
                  <a:moveTo>
                    <a:pt x="411886" y="20980"/>
                  </a:moveTo>
                  <a:lnTo>
                    <a:pt x="396659" y="24803"/>
                  </a:lnTo>
                  <a:lnTo>
                    <a:pt x="396659" y="40043"/>
                  </a:lnTo>
                  <a:lnTo>
                    <a:pt x="411886" y="36245"/>
                  </a:lnTo>
                  <a:lnTo>
                    <a:pt x="411886" y="20980"/>
                  </a:lnTo>
                  <a:close/>
                </a:path>
                <a:path w="412114" h="292100">
                  <a:moveTo>
                    <a:pt x="411886" y="0"/>
                  </a:moveTo>
                  <a:lnTo>
                    <a:pt x="396659" y="3810"/>
                  </a:lnTo>
                  <a:lnTo>
                    <a:pt x="396659" y="19062"/>
                  </a:lnTo>
                  <a:lnTo>
                    <a:pt x="411886" y="15278"/>
                  </a:lnTo>
                  <a:lnTo>
                    <a:pt x="4118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368319" y="7385672"/>
              <a:ext cx="198755" cy="257810"/>
            </a:xfrm>
            <a:custGeom>
              <a:avLst/>
              <a:gdLst/>
              <a:ahLst/>
              <a:cxnLst/>
              <a:rect l="l" t="t" r="r" b="b"/>
              <a:pathLst>
                <a:path w="198754" h="257809">
                  <a:moveTo>
                    <a:pt x="17170" y="236486"/>
                  </a:moveTo>
                  <a:lnTo>
                    <a:pt x="0" y="240296"/>
                  </a:lnTo>
                  <a:lnTo>
                    <a:pt x="0" y="257492"/>
                  </a:lnTo>
                  <a:lnTo>
                    <a:pt x="17170" y="253657"/>
                  </a:lnTo>
                  <a:lnTo>
                    <a:pt x="17170" y="236486"/>
                  </a:lnTo>
                  <a:close/>
                </a:path>
                <a:path w="198754" h="257809">
                  <a:moveTo>
                    <a:pt x="17170" y="215544"/>
                  </a:moveTo>
                  <a:lnTo>
                    <a:pt x="0" y="219341"/>
                  </a:lnTo>
                  <a:lnTo>
                    <a:pt x="0" y="236486"/>
                  </a:lnTo>
                  <a:lnTo>
                    <a:pt x="17170" y="232676"/>
                  </a:lnTo>
                  <a:lnTo>
                    <a:pt x="17170" y="215544"/>
                  </a:lnTo>
                  <a:close/>
                </a:path>
                <a:path w="198754" h="257809">
                  <a:moveTo>
                    <a:pt x="17170" y="108699"/>
                  </a:moveTo>
                  <a:lnTo>
                    <a:pt x="0" y="112522"/>
                  </a:lnTo>
                  <a:lnTo>
                    <a:pt x="0" y="129692"/>
                  </a:lnTo>
                  <a:lnTo>
                    <a:pt x="17170" y="125857"/>
                  </a:lnTo>
                  <a:lnTo>
                    <a:pt x="17170" y="108699"/>
                  </a:lnTo>
                  <a:close/>
                </a:path>
                <a:path w="198754" h="257809">
                  <a:moveTo>
                    <a:pt x="17170" y="87744"/>
                  </a:moveTo>
                  <a:lnTo>
                    <a:pt x="0" y="91541"/>
                  </a:lnTo>
                  <a:lnTo>
                    <a:pt x="0" y="108699"/>
                  </a:lnTo>
                  <a:lnTo>
                    <a:pt x="17170" y="104914"/>
                  </a:lnTo>
                  <a:lnTo>
                    <a:pt x="17170" y="87744"/>
                  </a:lnTo>
                  <a:close/>
                </a:path>
                <a:path w="198754" h="257809">
                  <a:moveTo>
                    <a:pt x="17170" y="66738"/>
                  </a:moveTo>
                  <a:lnTo>
                    <a:pt x="0" y="70573"/>
                  </a:lnTo>
                  <a:lnTo>
                    <a:pt x="0" y="85826"/>
                  </a:lnTo>
                  <a:lnTo>
                    <a:pt x="17170" y="82016"/>
                  </a:lnTo>
                  <a:lnTo>
                    <a:pt x="17170" y="66738"/>
                  </a:lnTo>
                  <a:close/>
                </a:path>
                <a:path w="198754" h="257809">
                  <a:moveTo>
                    <a:pt x="17170" y="45796"/>
                  </a:moveTo>
                  <a:lnTo>
                    <a:pt x="0" y="49593"/>
                  </a:lnTo>
                  <a:lnTo>
                    <a:pt x="0" y="66738"/>
                  </a:lnTo>
                  <a:lnTo>
                    <a:pt x="17170" y="61074"/>
                  </a:lnTo>
                  <a:lnTo>
                    <a:pt x="17170" y="45796"/>
                  </a:lnTo>
                  <a:close/>
                </a:path>
                <a:path w="198754" h="257809">
                  <a:moveTo>
                    <a:pt x="36220" y="230759"/>
                  </a:moveTo>
                  <a:lnTo>
                    <a:pt x="20942" y="234569"/>
                  </a:lnTo>
                  <a:lnTo>
                    <a:pt x="20942" y="251726"/>
                  </a:lnTo>
                  <a:lnTo>
                    <a:pt x="36220" y="246011"/>
                  </a:lnTo>
                  <a:lnTo>
                    <a:pt x="36220" y="230759"/>
                  </a:lnTo>
                  <a:close/>
                </a:path>
                <a:path w="198754" h="257809">
                  <a:moveTo>
                    <a:pt x="36220" y="209791"/>
                  </a:moveTo>
                  <a:lnTo>
                    <a:pt x="20942" y="213601"/>
                  </a:lnTo>
                  <a:lnTo>
                    <a:pt x="20942" y="230759"/>
                  </a:lnTo>
                  <a:lnTo>
                    <a:pt x="36220" y="226961"/>
                  </a:lnTo>
                  <a:lnTo>
                    <a:pt x="36220" y="209791"/>
                  </a:lnTo>
                  <a:close/>
                </a:path>
                <a:path w="198754" h="257809">
                  <a:moveTo>
                    <a:pt x="36220" y="104914"/>
                  </a:moveTo>
                  <a:lnTo>
                    <a:pt x="20942" y="108699"/>
                  </a:lnTo>
                  <a:lnTo>
                    <a:pt x="20942" y="124002"/>
                  </a:lnTo>
                  <a:lnTo>
                    <a:pt x="36220" y="120154"/>
                  </a:lnTo>
                  <a:lnTo>
                    <a:pt x="36220" y="104914"/>
                  </a:lnTo>
                  <a:close/>
                </a:path>
                <a:path w="198754" h="257809">
                  <a:moveTo>
                    <a:pt x="36220" y="82016"/>
                  </a:moveTo>
                  <a:lnTo>
                    <a:pt x="20942" y="85826"/>
                  </a:lnTo>
                  <a:lnTo>
                    <a:pt x="20942" y="103022"/>
                  </a:lnTo>
                  <a:lnTo>
                    <a:pt x="36220" y="99187"/>
                  </a:lnTo>
                  <a:lnTo>
                    <a:pt x="36220" y="82016"/>
                  </a:lnTo>
                  <a:close/>
                </a:path>
                <a:path w="198754" h="257809">
                  <a:moveTo>
                    <a:pt x="36220" y="61074"/>
                  </a:moveTo>
                  <a:lnTo>
                    <a:pt x="20942" y="64858"/>
                  </a:lnTo>
                  <a:lnTo>
                    <a:pt x="20942" y="82016"/>
                  </a:lnTo>
                  <a:lnTo>
                    <a:pt x="36220" y="78206"/>
                  </a:lnTo>
                  <a:lnTo>
                    <a:pt x="36220" y="61074"/>
                  </a:lnTo>
                  <a:close/>
                </a:path>
                <a:path w="198754" h="257809">
                  <a:moveTo>
                    <a:pt x="36220" y="40068"/>
                  </a:moveTo>
                  <a:lnTo>
                    <a:pt x="20942" y="43903"/>
                  </a:lnTo>
                  <a:lnTo>
                    <a:pt x="20942" y="61074"/>
                  </a:lnTo>
                  <a:lnTo>
                    <a:pt x="36220" y="55321"/>
                  </a:lnTo>
                  <a:lnTo>
                    <a:pt x="36220" y="40068"/>
                  </a:lnTo>
                  <a:close/>
                </a:path>
                <a:path w="198754" h="257809">
                  <a:moveTo>
                    <a:pt x="57226" y="225031"/>
                  </a:moveTo>
                  <a:lnTo>
                    <a:pt x="41948" y="230759"/>
                  </a:lnTo>
                  <a:lnTo>
                    <a:pt x="41948" y="246011"/>
                  </a:lnTo>
                  <a:lnTo>
                    <a:pt x="57226" y="242189"/>
                  </a:lnTo>
                  <a:lnTo>
                    <a:pt x="57226" y="225031"/>
                  </a:lnTo>
                  <a:close/>
                </a:path>
                <a:path w="198754" h="257809">
                  <a:moveTo>
                    <a:pt x="57226" y="204063"/>
                  </a:moveTo>
                  <a:lnTo>
                    <a:pt x="41948" y="207860"/>
                  </a:lnTo>
                  <a:lnTo>
                    <a:pt x="41948" y="225031"/>
                  </a:lnTo>
                  <a:lnTo>
                    <a:pt x="57226" y="219341"/>
                  </a:lnTo>
                  <a:lnTo>
                    <a:pt x="57226" y="204063"/>
                  </a:lnTo>
                  <a:close/>
                </a:path>
                <a:path w="198754" h="257809">
                  <a:moveTo>
                    <a:pt x="57226" y="99187"/>
                  </a:moveTo>
                  <a:lnTo>
                    <a:pt x="41948" y="103022"/>
                  </a:lnTo>
                  <a:lnTo>
                    <a:pt x="41948" y="118249"/>
                  </a:lnTo>
                  <a:lnTo>
                    <a:pt x="57226" y="114452"/>
                  </a:lnTo>
                  <a:lnTo>
                    <a:pt x="57226" y="99187"/>
                  </a:lnTo>
                  <a:close/>
                </a:path>
                <a:path w="198754" h="257809">
                  <a:moveTo>
                    <a:pt x="57226" y="78206"/>
                  </a:moveTo>
                  <a:lnTo>
                    <a:pt x="41948" y="80111"/>
                  </a:lnTo>
                  <a:lnTo>
                    <a:pt x="41948" y="97269"/>
                  </a:lnTo>
                  <a:lnTo>
                    <a:pt x="57226" y="93446"/>
                  </a:lnTo>
                  <a:lnTo>
                    <a:pt x="57226" y="78206"/>
                  </a:lnTo>
                  <a:close/>
                </a:path>
                <a:path w="198754" h="257809">
                  <a:moveTo>
                    <a:pt x="57226" y="55321"/>
                  </a:moveTo>
                  <a:lnTo>
                    <a:pt x="41948" y="61074"/>
                  </a:lnTo>
                  <a:lnTo>
                    <a:pt x="41948" y="76301"/>
                  </a:lnTo>
                  <a:lnTo>
                    <a:pt x="57226" y="72466"/>
                  </a:lnTo>
                  <a:lnTo>
                    <a:pt x="57226" y="55321"/>
                  </a:lnTo>
                  <a:close/>
                </a:path>
                <a:path w="198754" h="257809">
                  <a:moveTo>
                    <a:pt x="57226" y="34340"/>
                  </a:moveTo>
                  <a:lnTo>
                    <a:pt x="41948" y="38150"/>
                  </a:lnTo>
                  <a:lnTo>
                    <a:pt x="41948" y="55321"/>
                  </a:lnTo>
                  <a:lnTo>
                    <a:pt x="57226" y="51498"/>
                  </a:lnTo>
                  <a:lnTo>
                    <a:pt x="57226" y="34340"/>
                  </a:lnTo>
                  <a:close/>
                </a:path>
                <a:path w="198754" h="257809">
                  <a:moveTo>
                    <a:pt x="78168" y="219341"/>
                  </a:moveTo>
                  <a:lnTo>
                    <a:pt x="60998" y="225031"/>
                  </a:lnTo>
                  <a:lnTo>
                    <a:pt x="60998" y="240296"/>
                  </a:lnTo>
                  <a:lnTo>
                    <a:pt x="78168" y="236486"/>
                  </a:lnTo>
                  <a:lnTo>
                    <a:pt x="78168" y="219341"/>
                  </a:lnTo>
                  <a:close/>
                </a:path>
                <a:path w="198754" h="257809">
                  <a:moveTo>
                    <a:pt x="78168" y="198335"/>
                  </a:moveTo>
                  <a:lnTo>
                    <a:pt x="60998" y="204063"/>
                  </a:lnTo>
                  <a:lnTo>
                    <a:pt x="60998" y="219341"/>
                  </a:lnTo>
                  <a:lnTo>
                    <a:pt x="78168" y="215544"/>
                  </a:lnTo>
                  <a:lnTo>
                    <a:pt x="78168" y="198335"/>
                  </a:lnTo>
                  <a:close/>
                </a:path>
                <a:path w="198754" h="257809">
                  <a:moveTo>
                    <a:pt x="78168" y="93446"/>
                  </a:moveTo>
                  <a:lnTo>
                    <a:pt x="60998" y="97269"/>
                  </a:lnTo>
                  <a:lnTo>
                    <a:pt x="60998" y="112522"/>
                  </a:lnTo>
                  <a:lnTo>
                    <a:pt x="78168" y="108699"/>
                  </a:lnTo>
                  <a:lnTo>
                    <a:pt x="78168" y="93446"/>
                  </a:lnTo>
                  <a:close/>
                </a:path>
                <a:path w="198754" h="257809">
                  <a:moveTo>
                    <a:pt x="78168" y="72466"/>
                  </a:moveTo>
                  <a:lnTo>
                    <a:pt x="60998" y="76301"/>
                  </a:lnTo>
                  <a:lnTo>
                    <a:pt x="60998" y="91541"/>
                  </a:lnTo>
                  <a:lnTo>
                    <a:pt x="78168" y="87744"/>
                  </a:lnTo>
                  <a:lnTo>
                    <a:pt x="78168" y="72466"/>
                  </a:lnTo>
                  <a:close/>
                </a:path>
                <a:path w="198754" h="257809">
                  <a:moveTo>
                    <a:pt x="78168" y="51498"/>
                  </a:moveTo>
                  <a:lnTo>
                    <a:pt x="60998" y="55321"/>
                  </a:lnTo>
                  <a:lnTo>
                    <a:pt x="60998" y="70573"/>
                  </a:lnTo>
                  <a:lnTo>
                    <a:pt x="78168" y="66738"/>
                  </a:lnTo>
                  <a:lnTo>
                    <a:pt x="78168" y="51498"/>
                  </a:lnTo>
                  <a:close/>
                </a:path>
                <a:path w="198754" h="257809">
                  <a:moveTo>
                    <a:pt x="78168" y="30518"/>
                  </a:moveTo>
                  <a:lnTo>
                    <a:pt x="60998" y="34340"/>
                  </a:lnTo>
                  <a:lnTo>
                    <a:pt x="60998" y="49593"/>
                  </a:lnTo>
                  <a:lnTo>
                    <a:pt x="78168" y="45796"/>
                  </a:lnTo>
                  <a:lnTo>
                    <a:pt x="78168" y="30518"/>
                  </a:lnTo>
                  <a:close/>
                </a:path>
                <a:path w="198754" h="257809">
                  <a:moveTo>
                    <a:pt x="99174" y="213601"/>
                  </a:moveTo>
                  <a:lnTo>
                    <a:pt x="82016" y="219341"/>
                  </a:lnTo>
                  <a:lnTo>
                    <a:pt x="82016" y="234569"/>
                  </a:lnTo>
                  <a:lnTo>
                    <a:pt x="99174" y="230759"/>
                  </a:lnTo>
                  <a:lnTo>
                    <a:pt x="99174" y="213601"/>
                  </a:lnTo>
                  <a:close/>
                </a:path>
                <a:path w="198754" h="257809">
                  <a:moveTo>
                    <a:pt x="99174" y="192620"/>
                  </a:moveTo>
                  <a:lnTo>
                    <a:pt x="82016" y="198335"/>
                  </a:lnTo>
                  <a:lnTo>
                    <a:pt x="82016" y="213601"/>
                  </a:lnTo>
                  <a:lnTo>
                    <a:pt x="99174" y="209791"/>
                  </a:lnTo>
                  <a:lnTo>
                    <a:pt x="99174" y="192620"/>
                  </a:lnTo>
                  <a:close/>
                </a:path>
                <a:path w="198754" h="257809">
                  <a:moveTo>
                    <a:pt x="99174" y="87744"/>
                  </a:moveTo>
                  <a:lnTo>
                    <a:pt x="82016" y="91541"/>
                  </a:lnTo>
                  <a:lnTo>
                    <a:pt x="82016" y="108699"/>
                  </a:lnTo>
                  <a:lnTo>
                    <a:pt x="99174" y="104914"/>
                  </a:lnTo>
                  <a:lnTo>
                    <a:pt x="99174" y="87744"/>
                  </a:lnTo>
                  <a:close/>
                </a:path>
                <a:path w="198754" h="257809">
                  <a:moveTo>
                    <a:pt x="99174" y="66738"/>
                  </a:moveTo>
                  <a:lnTo>
                    <a:pt x="82016" y="70573"/>
                  </a:lnTo>
                  <a:lnTo>
                    <a:pt x="82016" y="87744"/>
                  </a:lnTo>
                  <a:lnTo>
                    <a:pt x="99174" y="82016"/>
                  </a:lnTo>
                  <a:lnTo>
                    <a:pt x="99174" y="66738"/>
                  </a:lnTo>
                  <a:close/>
                </a:path>
                <a:path w="198754" h="257809">
                  <a:moveTo>
                    <a:pt x="99174" y="45796"/>
                  </a:moveTo>
                  <a:lnTo>
                    <a:pt x="82016" y="49593"/>
                  </a:lnTo>
                  <a:lnTo>
                    <a:pt x="82016" y="66738"/>
                  </a:lnTo>
                  <a:lnTo>
                    <a:pt x="99174" y="62928"/>
                  </a:lnTo>
                  <a:lnTo>
                    <a:pt x="99174" y="45796"/>
                  </a:lnTo>
                  <a:close/>
                </a:path>
                <a:path w="198754" h="257809">
                  <a:moveTo>
                    <a:pt x="99174" y="24790"/>
                  </a:moveTo>
                  <a:lnTo>
                    <a:pt x="82016" y="28625"/>
                  </a:lnTo>
                  <a:lnTo>
                    <a:pt x="82016" y="43903"/>
                  </a:lnTo>
                  <a:lnTo>
                    <a:pt x="99174" y="40068"/>
                  </a:lnTo>
                  <a:lnTo>
                    <a:pt x="99174" y="24790"/>
                  </a:lnTo>
                  <a:close/>
                </a:path>
                <a:path w="198754" h="257809">
                  <a:moveTo>
                    <a:pt x="118198" y="207860"/>
                  </a:moveTo>
                  <a:lnTo>
                    <a:pt x="102984" y="213601"/>
                  </a:lnTo>
                  <a:lnTo>
                    <a:pt x="102984" y="228854"/>
                  </a:lnTo>
                  <a:lnTo>
                    <a:pt x="118198" y="225031"/>
                  </a:lnTo>
                  <a:lnTo>
                    <a:pt x="118198" y="207860"/>
                  </a:lnTo>
                  <a:close/>
                </a:path>
                <a:path w="198754" h="257809">
                  <a:moveTo>
                    <a:pt x="118198" y="188810"/>
                  </a:moveTo>
                  <a:lnTo>
                    <a:pt x="102984" y="190728"/>
                  </a:lnTo>
                  <a:lnTo>
                    <a:pt x="102984" y="207860"/>
                  </a:lnTo>
                  <a:lnTo>
                    <a:pt x="118198" y="204063"/>
                  </a:lnTo>
                  <a:lnTo>
                    <a:pt x="118198" y="188810"/>
                  </a:lnTo>
                  <a:close/>
                </a:path>
                <a:path w="198754" h="257809">
                  <a:moveTo>
                    <a:pt x="118198" y="82016"/>
                  </a:moveTo>
                  <a:lnTo>
                    <a:pt x="102984" y="85826"/>
                  </a:lnTo>
                  <a:lnTo>
                    <a:pt x="102984" y="103022"/>
                  </a:lnTo>
                  <a:lnTo>
                    <a:pt x="118198" y="99187"/>
                  </a:lnTo>
                  <a:lnTo>
                    <a:pt x="118198" y="82016"/>
                  </a:lnTo>
                  <a:close/>
                </a:path>
                <a:path w="198754" h="257809">
                  <a:moveTo>
                    <a:pt x="118198" y="61074"/>
                  </a:moveTo>
                  <a:lnTo>
                    <a:pt x="102984" y="66738"/>
                  </a:lnTo>
                  <a:lnTo>
                    <a:pt x="102984" y="82016"/>
                  </a:lnTo>
                  <a:lnTo>
                    <a:pt x="118198" y="78206"/>
                  </a:lnTo>
                  <a:lnTo>
                    <a:pt x="118198" y="61074"/>
                  </a:lnTo>
                  <a:close/>
                </a:path>
                <a:path w="198754" h="257809">
                  <a:moveTo>
                    <a:pt x="118198" y="40068"/>
                  </a:moveTo>
                  <a:lnTo>
                    <a:pt x="102984" y="43903"/>
                  </a:lnTo>
                  <a:lnTo>
                    <a:pt x="102984" y="61074"/>
                  </a:lnTo>
                  <a:lnTo>
                    <a:pt x="118198" y="57238"/>
                  </a:lnTo>
                  <a:lnTo>
                    <a:pt x="118198" y="40068"/>
                  </a:lnTo>
                  <a:close/>
                </a:path>
                <a:path w="198754" h="257809">
                  <a:moveTo>
                    <a:pt x="118198" y="19100"/>
                  </a:moveTo>
                  <a:lnTo>
                    <a:pt x="102984" y="24790"/>
                  </a:lnTo>
                  <a:lnTo>
                    <a:pt x="102984" y="40068"/>
                  </a:lnTo>
                  <a:lnTo>
                    <a:pt x="118198" y="36271"/>
                  </a:lnTo>
                  <a:lnTo>
                    <a:pt x="118198" y="19100"/>
                  </a:lnTo>
                  <a:close/>
                </a:path>
                <a:path w="198754" h="257809">
                  <a:moveTo>
                    <a:pt x="139217" y="204063"/>
                  </a:moveTo>
                  <a:lnTo>
                    <a:pt x="123952" y="207860"/>
                  </a:lnTo>
                  <a:lnTo>
                    <a:pt x="123952" y="223126"/>
                  </a:lnTo>
                  <a:lnTo>
                    <a:pt x="139217" y="219341"/>
                  </a:lnTo>
                  <a:lnTo>
                    <a:pt x="139217" y="204063"/>
                  </a:lnTo>
                  <a:close/>
                </a:path>
                <a:path w="198754" h="257809">
                  <a:moveTo>
                    <a:pt x="139217" y="183083"/>
                  </a:moveTo>
                  <a:lnTo>
                    <a:pt x="123952" y="186893"/>
                  </a:lnTo>
                  <a:lnTo>
                    <a:pt x="123952" y="202145"/>
                  </a:lnTo>
                  <a:lnTo>
                    <a:pt x="139217" y="198335"/>
                  </a:lnTo>
                  <a:lnTo>
                    <a:pt x="139217" y="183083"/>
                  </a:lnTo>
                  <a:close/>
                </a:path>
                <a:path w="198754" h="257809">
                  <a:moveTo>
                    <a:pt x="139217" y="78206"/>
                  </a:moveTo>
                  <a:lnTo>
                    <a:pt x="123952" y="82016"/>
                  </a:lnTo>
                  <a:lnTo>
                    <a:pt x="123952" y="97269"/>
                  </a:lnTo>
                  <a:lnTo>
                    <a:pt x="139217" y="93446"/>
                  </a:lnTo>
                  <a:lnTo>
                    <a:pt x="139217" y="78206"/>
                  </a:lnTo>
                  <a:close/>
                </a:path>
                <a:path w="198754" h="257809">
                  <a:moveTo>
                    <a:pt x="139217" y="57238"/>
                  </a:moveTo>
                  <a:lnTo>
                    <a:pt x="123952" y="61074"/>
                  </a:lnTo>
                  <a:lnTo>
                    <a:pt x="123952" y="76301"/>
                  </a:lnTo>
                  <a:lnTo>
                    <a:pt x="139217" y="72466"/>
                  </a:lnTo>
                  <a:lnTo>
                    <a:pt x="139217" y="57238"/>
                  </a:lnTo>
                  <a:close/>
                </a:path>
                <a:path w="198754" h="257809">
                  <a:moveTo>
                    <a:pt x="139217" y="36271"/>
                  </a:moveTo>
                  <a:lnTo>
                    <a:pt x="123952" y="40068"/>
                  </a:lnTo>
                  <a:lnTo>
                    <a:pt x="123952" y="55321"/>
                  </a:lnTo>
                  <a:lnTo>
                    <a:pt x="139217" y="51498"/>
                  </a:lnTo>
                  <a:lnTo>
                    <a:pt x="139217" y="36271"/>
                  </a:lnTo>
                  <a:close/>
                </a:path>
                <a:path w="198754" h="257809">
                  <a:moveTo>
                    <a:pt x="139217" y="15265"/>
                  </a:moveTo>
                  <a:lnTo>
                    <a:pt x="123952" y="19100"/>
                  </a:lnTo>
                  <a:lnTo>
                    <a:pt x="123952" y="34340"/>
                  </a:lnTo>
                  <a:lnTo>
                    <a:pt x="139217" y="30518"/>
                  </a:lnTo>
                  <a:lnTo>
                    <a:pt x="139217" y="15265"/>
                  </a:lnTo>
                  <a:close/>
                </a:path>
                <a:path w="198754" h="257809">
                  <a:moveTo>
                    <a:pt x="158267" y="198335"/>
                  </a:moveTo>
                  <a:lnTo>
                    <a:pt x="143014" y="202145"/>
                  </a:lnTo>
                  <a:lnTo>
                    <a:pt x="143014" y="219341"/>
                  </a:lnTo>
                  <a:lnTo>
                    <a:pt x="158267" y="213601"/>
                  </a:lnTo>
                  <a:lnTo>
                    <a:pt x="158267" y="198335"/>
                  </a:lnTo>
                  <a:close/>
                </a:path>
                <a:path w="198754" h="257809">
                  <a:moveTo>
                    <a:pt x="158267" y="177342"/>
                  </a:moveTo>
                  <a:lnTo>
                    <a:pt x="143014" y="181178"/>
                  </a:lnTo>
                  <a:lnTo>
                    <a:pt x="143014" y="196456"/>
                  </a:lnTo>
                  <a:lnTo>
                    <a:pt x="158267" y="192620"/>
                  </a:lnTo>
                  <a:lnTo>
                    <a:pt x="158267" y="177342"/>
                  </a:lnTo>
                  <a:close/>
                </a:path>
                <a:path w="198754" h="257809">
                  <a:moveTo>
                    <a:pt x="158267" y="72466"/>
                  </a:moveTo>
                  <a:lnTo>
                    <a:pt x="143014" y="76301"/>
                  </a:lnTo>
                  <a:lnTo>
                    <a:pt x="143014" y="93446"/>
                  </a:lnTo>
                  <a:lnTo>
                    <a:pt x="158267" y="87744"/>
                  </a:lnTo>
                  <a:lnTo>
                    <a:pt x="158267" y="72466"/>
                  </a:lnTo>
                  <a:close/>
                </a:path>
                <a:path w="198754" h="257809">
                  <a:moveTo>
                    <a:pt x="158267" y="51498"/>
                  </a:moveTo>
                  <a:lnTo>
                    <a:pt x="143014" y="55321"/>
                  </a:lnTo>
                  <a:lnTo>
                    <a:pt x="143014" y="70573"/>
                  </a:lnTo>
                  <a:lnTo>
                    <a:pt x="158267" y="66738"/>
                  </a:lnTo>
                  <a:lnTo>
                    <a:pt x="158267" y="51498"/>
                  </a:lnTo>
                  <a:close/>
                </a:path>
                <a:path w="198754" h="257809">
                  <a:moveTo>
                    <a:pt x="158267" y="30518"/>
                  </a:moveTo>
                  <a:lnTo>
                    <a:pt x="143014" y="34340"/>
                  </a:lnTo>
                  <a:lnTo>
                    <a:pt x="143014" y="51498"/>
                  </a:lnTo>
                  <a:lnTo>
                    <a:pt x="158267" y="45796"/>
                  </a:lnTo>
                  <a:lnTo>
                    <a:pt x="158267" y="30518"/>
                  </a:lnTo>
                  <a:close/>
                </a:path>
                <a:path w="198754" h="257809">
                  <a:moveTo>
                    <a:pt x="158267" y="9537"/>
                  </a:moveTo>
                  <a:lnTo>
                    <a:pt x="143014" y="13373"/>
                  </a:lnTo>
                  <a:lnTo>
                    <a:pt x="143014" y="28625"/>
                  </a:lnTo>
                  <a:lnTo>
                    <a:pt x="158267" y="24790"/>
                  </a:lnTo>
                  <a:lnTo>
                    <a:pt x="158267" y="9537"/>
                  </a:lnTo>
                  <a:close/>
                </a:path>
                <a:path w="198754" h="257809">
                  <a:moveTo>
                    <a:pt x="179247" y="192620"/>
                  </a:moveTo>
                  <a:lnTo>
                    <a:pt x="163995" y="196456"/>
                  </a:lnTo>
                  <a:lnTo>
                    <a:pt x="163995" y="211696"/>
                  </a:lnTo>
                  <a:lnTo>
                    <a:pt x="179247" y="207860"/>
                  </a:lnTo>
                  <a:lnTo>
                    <a:pt x="179247" y="192620"/>
                  </a:lnTo>
                  <a:close/>
                </a:path>
                <a:path w="198754" h="257809">
                  <a:moveTo>
                    <a:pt x="179247" y="171678"/>
                  </a:moveTo>
                  <a:lnTo>
                    <a:pt x="163995" y="175450"/>
                  </a:lnTo>
                  <a:lnTo>
                    <a:pt x="163995" y="190728"/>
                  </a:lnTo>
                  <a:lnTo>
                    <a:pt x="179247" y="186893"/>
                  </a:lnTo>
                  <a:lnTo>
                    <a:pt x="179247" y="171678"/>
                  </a:lnTo>
                  <a:close/>
                </a:path>
                <a:path w="198754" h="257809">
                  <a:moveTo>
                    <a:pt x="179247" y="66738"/>
                  </a:moveTo>
                  <a:lnTo>
                    <a:pt x="163995" y="70573"/>
                  </a:lnTo>
                  <a:lnTo>
                    <a:pt x="163995" y="87744"/>
                  </a:lnTo>
                  <a:lnTo>
                    <a:pt x="179247" y="82016"/>
                  </a:lnTo>
                  <a:lnTo>
                    <a:pt x="179247" y="66738"/>
                  </a:lnTo>
                  <a:close/>
                </a:path>
                <a:path w="198754" h="257809">
                  <a:moveTo>
                    <a:pt x="179247" y="45796"/>
                  </a:moveTo>
                  <a:lnTo>
                    <a:pt x="163995" y="51498"/>
                  </a:lnTo>
                  <a:lnTo>
                    <a:pt x="163995" y="66738"/>
                  </a:lnTo>
                  <a:lnTo>
                    <a:pt x="179247" y="62928"/>
                  </a:lnTo>
                  <a:lnTo>
                    <a:pt x="179247" y="45796"/>
                  </a:lnTo>
                  <a:close/>
                </a:path>
                <a:path w="198754" h="257809">
                  <a:moveTo>
                    <a:pt x="179247" y="24790"/>
                  </a:moveTo>
                  <a:lnTo>
                    <a:pt x="163995" y="28625"/>
                  </a:lnTo>
                  <a:lnTo>
                    <a:pt x="163995" y="45796"/>
                  </a:lnTo>
                  <a:lnTo>
                    <a:pt x="179247" y="41986"/>
                  </a:lnTo>
                  <a:lnTo>
                    <a:pt x="179247" y="24790"/>
                  </a:lnTo>
                  <a:close/>
                </a:path>
                <a:path w="198754" h="257809">
                  <a:moveTo>
                    <a:pt x="179247" y="3822"/>
                  </a:moveTo>
                  <a:lnTo>
                    <a:pt x="163995" y="9537"/>
                  </a:lnTo>
                  <a:lnTo>
                    <a:pt x="163995" y="24790"/>
                  </a:lnTo>
                  <a:lnTo>
                    <a:pt x="179247" y="20993"/>
                  </a:lnTo>
                  <a:lnTo>
                    <a:pt x="179247" y="3822"/>
                  </a:lnTo>
                  <a:close/>
                </a:path>
                <a:path w="198754" h="257809">
                  <a:moveTo>
                    <a:pt x="198297" y="186893"/>
                  </a:moveTo>
                  <a:lnTo>
                    <a:pt x="183070" y="190728"/>
                  </a:lnTo>
                  <a:lnTo>
                    <a:pt x="183070" y="205981"/>
                  </a:lnTo>
                  <a:lnTo>
                    <a:pt x="198297" y="204063"/>
                  </a:lnTo>
                  <a:lnTo>
                    <a:pt x="198297" y="186893"/>
                  </a:lnTo>
                  <a:close/>
                </a:path>
                <a:path w="198754" h="257809">
                  <a:moveTo>
                    <a:pt x="198297" y="165925"/>
                  </a:moveTo>
                  <a:lnTo>
                    <a:pt x="183070" y="169748"/>
                  </a:lnTo>
                  <a:lnTo>
                    <a:pt x="183070" y="186893"/>
                  </a:lnTo>
                  <a:lnTo>
                    <a:pt x="198297" y="181178"/>
                  </a:lnTo>
                  <a:lnTo>
                    <a:pt x="198297" y="165925"/>
                  </a:lnTo>
                  <a:close/>
                </a:path>
                <a:path w="198754" h="257809">
                  <a:moveTo>
                    <a:pt x="198297" y="62928"/>
                  </a:moveTo>
                  <a:lnTo>
                    <a:pt x="183070" y="66738"/>
                  </a:lnTo>
                  <a:lnTo>
                    <a:pt x="183070" y="82016"/>
                  </a:lnTo>
                  <a:lnTo>
                    <a:pt x="198297" y="78206"/>
                  </a:lnTo>
                  <a:lnTo>
                    <a:pt x="198297" y="62928"/>
                  </a:lnTo>
                  <a:close/>
                </a:path>
                <a:path w="198754" h="257809">
                  <a:moveTo>
                    <a:pt x="198297" y="41986"/>
                  </a:moveTo>
                  <a:lnTo>
                    <a:pt x="183070" y="45796"/>
                  </a:lnTo>
                  <a:lnTo>
                    <a:pt x="183070" y="61074"/>
                  </a:lnTo>
                  <a:lnTo>
                    <a:pt x="198297" y="57238"/>
                  </a:lnTo>
                  <a:lnTo>
                    <a:pt x="198297" y="41986"/>
                  </a:lnTo>
                  <a:close/>
                </a:path>
                <a:path w="198754" h="257809">
                  <a:moveTo>
                    <a:pt x="198297" y="20993"/>
                  </a:moveTo>
                  <a:lnTo>
                    <a:pt x="183070" y="24790"/>
                  </a:lnTo>
                  <a:lnTo>
                    <a:pt x="183070" y="40068"/>
                  </a:lnTo>
                  <a:lnTo>
                    <a:pt x="198297" y="36271"/>
                  </a:lnTo>
                  <a:lnTo>
                    <a:pt x="198297" y="20993"/>
                  </a:lnTo>
                  <a:close/>
                </a:path>
                <a:path w="198754" h="257809">
                  <a:moveTo>
                    <a:pt x="198297" y="0"/>
                  </a:moveTo>
                  <a:lnTo>
                    <a:pt x="183070" y="3822"/>
                  </a:lnTo>
                  <a:lnTo>
                    <a:pt x="183070" y="19100"/>
                  </a:lnTo>
                  <a:lnTo>
                    <a:pt x="198297" y="15265"/>
                  </a:lnTo>
                  <a:lnTo>
                    <a:pt x="1982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20643" y="4984800"/>
              <a:ext cx="1767839" cy="2447290"/>
            </a:xfrm>
            <a:custGeom>
              <a:avLst/>
              <a:gdLst/>
              <a:ahLst/>
              <a:cxnLst/>
              <a:rect l="l" t="t" r="r" b="b"/>
              <a:pathLst>
                <a:path w="1767839" h="2447290">
                  <a:moveTo>
                    <a:pt x="0" y="2446667"/>
                  </a:moveTo>
                  <a:lnTo>
                    <a:pt x="1077429" y="2181605"/>
                  </a:lnTo>
                </a:path>
                <a:path w="1767839" h="2447290">
                  <a:moveTo>
                    <a:pt x="1365427" y="76276"/>
                  </a:moveTo>
                  <a:lnTo>
                    <a:pt x="1756346" y="95338"/>
                  </a:lnTo>
                </a:path>
                <a:path w="1767839" h="2447290">
                  <a:moveTo>
                    <a:pt x="1365427" y="0"/>
                  </a:moveTo>
                  <a:lnTo>
                    <a:pt x="1365427" y="2170150"/>
                  </a:lnTo>
                </a:path>
                <a:path w="1767839" h="2447290">
                  <a:moveTo>
                    <a:pt x="1756346" y="1878380"/>
                  </a:moveTo>
                  <a:lnTo>
                    <a:pt x="1365427" y="1966099"/>
                  </a:lnTo>
                </a:path>
                <a:path w="1767839" h="2447290">
                  <a:moveTo>
                    <a:pt x="1365427" y="1394002"/>
                  </a:moveTo>
                  <a:lnTo>
                    <a:pt x="1756346" y="1338719"/>
                  </a:lnTo>
                </a:path>
                <a:path w="1767839" h="2447290">
                  <a:moveTo>
                    <a:pt x="1365427" y="1136548"/>
                  </a:moveTo>
                  <a:lnTo>
                    <a:pt x="1756346" y="1096530"/>
                  </a:lnTo>
                </a:path>
                <a:path w="1767839" h="2447290">
                  <a:moveTo>
                    <a:pt x="1365427" y="1681962"/>
                  </a:moveTo>
                  <a:lnTo>
                    <a:pt x="1756346" y="1611363"/>
                  </a:lnTo>
                </a:path>
                <a:path w="1767839" h="2447290">
                  <a:moveTo>
                    <a:pt x="1365427" y="884834"/>
                  </a:moveTo>
                  <a:lnTo>
                    <a:pt x="1756346" y="858164"/>
                  </a:lnTo>
                </a:path>
                <a:path w="1767839" h="2447290">
                  <a:moveTo>
                    <a:pt x="1365427" y="625487"/>
                  </a:moveTo>
                  <a:lnTo>
                    <a:pt x="1756346" y="614044"/>
                  </a:lnTo>
                </a:path>
                <a:path w="1767839" h="2447290">
                  <a:moveTo>
                    <a:pt x="1365427" y="478650"/>
                  </a:moveTo>
                  <a:lnTo>
                    <a:pt x="1756346" y="476757"/>
                  </a:lnTo>
                </a:path>
                <a:path w="1767839" h="2447290">
                  <a:moveTo>
                    <a:pt x="1365427" y="369963"/>
                  </a:moveTo>
                  <a:lnTo>
                    <a:pt x="1756346" y="371881"/>
                  </a:lnTo>
                </a:path>
                <a:path w="1767839" h="2447290">
                  <a:moveTo>
                    <a:pt x="1756346" y="2069083"/>
                  </a:moveTo>
                  <a:lnTo>
                    <a:pt x="1756346" y="22898"/>
                  </a:lnTo>
                </a:path>
                <a:path w="1767839" h="2447290">
                  <a:moveTo>
                    <a:pt x="1767789" y="2067178"/>
                  </a:moveTo>
                  <a:lnTo>
                    <a:pt x="1767789" y="228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16132" y="6725513"/>
              <a:ext cx="113309" cy="134251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16132" y="6445173"/>
              <a:ext cx="113309" cy="130441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863401" y="6178575"/>
              <a:ext cx="78740" cy="93980"/>
            </a:xfrm>
            <a:custGeom>
              <a:avLst/>
              <a:gdLst/>
              <a:ahLst/>
              <a:cxnLst/>
              <a:rect l="l" t="t" r="r" b="b"/>
              <a:pathLst>
                <a:path w="78739" h="93979">
                  <a:moveTo>
                    <a:pt x="0" y="93446"/>
                  </a:moveTo>
                  <a:lnTo>
                    <a:pt x="0" y="9537"/>
                  </a:lnTo>
                  <a:lnTo>
                    <a:pt x="78155" y="0"/>
                  </a:lnTo>
                  <a:lnTo>
                    <a:pt x="78155" y="83896"/>
                  </a:lnTo>
                  <a:lnTo>
                    <a:pt x="0" y="9344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876762" y="6195758"/>
              <a:ext cx="53975" cy="59690"/>
            </a:xfrm>
            <a:custGeom>
              <a:avLst/>
              <a:gdLst/>
              <a:ahLst/>
              <a:cxnLst/>
              <a:rect l="l" t="t" r="r" b="b"/>
              <a:pathLst>
                <a:path w="53975" h="59689">
                  <a:moveTo>
                    <a:pt x="53352" y="0"/>
                  </a:moveTo>
                  <a:lnTo>
                    <a:pt x="0" y="5689"/>
                  </a:lnTo>
                  <a:lnTo>
                    <a:pt x="0" y="59080"/>
                  </a:lnTo>
                  <a:lnTo>
                    <a:pt x="53352" y="51485"/>
                  </a:lnTo>
                  <a:lnTo>
                    <a:pt x="533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876762" y="6195758"/>
              <a:ext cx="53975" cy="59690"/>
            </a:xfrm>
            <a:custGeom>
              <a:avLst/>
              <a:gdLst/>
              <a:ahLst/>
              <a:cxnLst/>
              <a:rect l="l" t="t" r="r" b="b"/>
              <a:pathLst>
                <a:path w="53975" h="59689">
                  <a:moveTo>
                    <a:pt x="53352" y="51485"/>
                  </a:moveTo>
                  <a:lnTo>
                    <a:pt x="53352" y="0"/>
                  </a:lnTo>
                  <a:lnTo>
                    <a:pt x="0" y="5689"/>
                  </a:lnTo>
                  <a:lnTo>
                    <a:pt x="0" y="59080"/>
                  </a:lnTo>
                  <a:lnTo>
                    <a:pt x="53352" y="51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909134" y="6197638"/>
              <a:ext cx="10160" cy="53975"/>
            </a:xfrm>
            <a:custGeom>
              <a:avLst/>
              <a:gdLst/>
              <a:ahLst/>
              <a:cxnLst/>
              <a:rect l="l" t="t" r="r" b="b"/>
              <a:pathLst>
                <a:path w="10160" h="53975">
                  <a:moveTo>
                    <a:pt x="0" y="1905"/>
                  </a:moveTo>
                  <a:lnTo>
                    <a:pt x="0" y="53403"/>
                  </a:lnTo>
                </a:path>
                <a:path w="10160" h="53975">
                  <a:moveTo>
                    <a:pt x="9537" y="0"/>
                  </a:moveTo>
                  <a:lnTo>
                    <a:pt x="9537" y="5340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842383" y="5934481"/>
              <a:ext cx="80645" cy="92075"/>
            </a:xfrm>
            <a:custGeom>
              <a:avLst/>
              <a:gdLst/>
              <a:ahLst/>
              <a:cxnLst/>
              <a:rect l="l" t="t" r="r" b="b"/>
              <a:pathLst>
                <a:path w="80645" h="92075">
                  <a:moveTo>
                    <a:pt x="0" y="91541"/>
                  </a:moveTo>
                  <a:lnTo>
                    <a:pt x="0" y="7632"/>
                  </a:lnTo>
                  <a:lnTo>
                    <a:pt x="80124" y="0"/>
                  </a:lnTo>
                  <a:lnTo>
                    <a:pt x="80124" y="83921"/>
                  </a:lnTo>
                  <a:lnTo>
                    <a:pt x="0" y="9154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853889" y="5951639"/>
              <a:ext cx="55244" cy="57785"/>
            </a:xfrm>
            <a:custGeom>
              <a:avLst/>
              <a:gdLst/>
              <a:ahLst/>
              <a:cxnLst/>
              <a:rect l="l" t="t" r="r" b="b"/>
              <a:pathLst>
                <a:path w="55245" h="57785">
                  <a:moveTo>
                    <a:pt x="55244" y="0"/>
                  </a:moveTo>
                  <a:lnTo>
                    <a:pt x="0" y="5727"/>
                  </a:lnTo>
                  <a:lnTo>
                    <a:pt x="0" y="57200"/>
                  </a:lnTo>
                  <a:lnTo>
                    <a:pt x="55244" y="51485"/>
                  </a:lnTo>
                  <a:lnTo>
                    <a:pt x="552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853889" y="5951639"/>
              <a:ext cx="55244" cy="57785"/>
            </a:xfrm>
            <a:custGeom>
              <a:avLst/>
              <a:gdLst/>
              <a:ahLst/>
              <a:cxnLst/>
              <a:rect l="l" t="t" r="r" b="b"/>
              <a:pathLst>
                <a:path w="55245" h="57785">
                  <a:moveTo>
                    <a:pt x="55244" y="51485"/>
                  </a:moveTo>
                  <a:lnTo>
                    <a:pt x="55244" y="0"/>
                  </a:lnTo>
                  <a:lnTo>
                    <a:pt x="0" y="5727"/>
                  </a:lnTo>
                  <a:lnTo>
                    <a:pt x="0" y="57200"/>
                  </a:lnTo>
                  <a:lnTo>
                    <a:pt x="55244" y="514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4886261" y="5953556"/>
              <a:ext cx="10160" cy="53975"/>
            </a:xfrm>
            <a:custGeom>
              <a:avLst/>
              <a:gdLst/>
              <a:ahLst/>
              <a:cxnLst/>
              <a:rect l="l" t="t" r="r" b="b"/>
              <a:pathLst>
                <a:path w="10160" h="53975">
                  <a:moveTo>
                    <a:pt x="0" y="1930"/>
                  </a:moveTo>
                  <a:lnTo>
                    <a:pt x="0" y="53378"/>
                  </a:lnTo>
                </a:path>
                <a:path w="10160" h="53975">
                  <a:moveTo>
                    <a:pt x="9550" y="0"/>
                  </a:moveTo>
                  <a:lnTo>
                    <a:pt x="9550" y="51485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867237" y="5684672"/>
              <a:ext cx="78740" cy="88265"/>
            </a:xfrm>
            <a:custGeom>
              <a:avLst/>
              <a:gdLst/>
              <a:ahLst/>
              <a:cxnLst/>
              <a:rect l="l" t="t" r="r" b="b"/>
              <a:pathLst>
                <a:path w="78739" h="88264">
                  <a:moveTo>
                    <a:pt x="0" y="87718"/>
                  </a:moveTo>
                  <a:lnTo>
                    <a:pt x="0" y="3809"/>
                  </a:lnTo>
                  <a:lnTo>
                    <a:pt x="78155" y="0"/>
                  </a:lnTo>
                  <a:lnTo>
                    <a:pt x="78155" y="82003"/>
                  </a:lnTo>
                  <a:lnTo>
                    <a:pt x="0" y="8771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878641" y="5699912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321" y="0"/>
                  </a:moveTo>
                  <a:lnTo>
                    <a:pt x="0" y="3810"/>
                  </a:lnTo>
                  <a:lnTo>
                    <a:pt x="0" y="55321"/>
                  </a:lnTo>
                  <a:lnTo>
                    <a:pt x="55321" y="53403"/>
                  </a:lnTo>
                  <a:lnTo>
                    <a:pt x="5532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878641" y="5699912"/>
              <a:ext cx="55880" cy="55880"/>
            </a:xfrm>
            <a:custGeom>
              <a:avLst/>
              <a:gdLst/>
              <a:ahLst/>
              <a:cxnLst/>
              <a:rect l="l" t="t" r="r" b="b"/>
              <a:pathLst>
                <a:path w="55879" h="55879">
                  <a:moveTo>
                    <a:pt x="55321" y="53403"/>
                  </a:moveTo>
                  <a:lnTo>
                    <a:pt x="55321" y="0"/>
                  </a:lnTo>
                  <a:lnTo>
                    <a:pt x="0" y="3810"/>
                  </a:lnTo>
                  <a:lnTo>
                    <a:pt x="0" y="55321"/>
                  </a:lnTo>
                  <a:lnTo>
                    <a:pt x="55321" y="5340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11102" y="5701817"/>
              <a:ext cx="11430" cy="53975"/>
            </a:xfrm>
            <a:custGeom>
              <a:avLst/>
              <a:gdLst/>
              <a:ahLst/>
              <a:cxnLst/>
              <a:rect l="l" t="t" r="r" b="b"/>
              <a:pathLst>
                <a:path w="11429" h="53975">
                  <a:moveTo>
                    <a:pt x="0" y="0"/>
                  </a:moveTo>
                  <a:lnTo>
                    <a:pt x="0" y="53416"/>
                  </a:lnTo>
                </a:path>
                <a:path w="11429" h="53975">
                  <a:moveTo>
                    <a:pt x="11404" y="0"/>
                  </a:moveTo>
                  <a:lnTo>
                    <a:pt x="11404" y="5149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4702" y="5499328"/>
              <a:ext cx="86563" cy="71297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88864" y="5495493"/>
              <a:ext cx="80822" cy="67487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962575" y="5396712"/>
              <a:ext cx="49530" cy="25400"/>
            </a:xfrm>
            <a:custGeom>
              <a:avLst/>
              <a:gdLst/>
              <a:ahLst/>
              <a:cxnLst/>
              <a:rect l="l" t="t" r="r" b="b"/>
              <a:pathLst>
                <a:path w="49529" h="25400">
                  <a:moveTo>
                    <a:pt x="49529" y="0"/>
                  </a:moveTo>
                  <a:lnTo>
                    <a:pt x="0" y="0"/>
                  </a:lnTo>
                  <a:lnTo>
                    <a:pt x="0" y="24777"/>
                  </a:lnTo>
                  <a:lnTo>
                    <a:pt x="49529" y="24777"/>
                  </a:lnTo>
                  <a:lnTo>
                    <a:pt x="4952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962575" y="5396712"/>
              <a:ext cx="49530" cy="25400"/>
            </a:xfrm>
            <a:custGeom>
              <a:avLst/>
              <a:gdLst/>
              <a:ahLst/>
              <a:cxnLst/>
              <a:rect l="l" t="t" r="r" b="b"/>
              <a:pathLst>
                <a:path w="49529" h="25400">
                  <a:moveTo>
                    <a:pt x="49529" y="24777"/>
                  </a:moveTo>
                  <a:lnTo>
                    <a:pt x="49529" y="0"/>
                  </a:lnTo>
                  <a:lnTo>
                    <a:pt x="0" y="0"/>
                  </a:lnTo>
                  <a:lnTo>
                    <a:pt x="0" y="24777"/>
                  </a:lnTo>
                  <a:lnTo>
                    <a:pt x="49529" y="24777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993081" y="5396712"/>
              <a:ext cx="9525" cy="25400"/>
            </a:xfrm>
            <a:custGeom>
              <a:avLst/>
              <a:gdLst/>
              <a:ahLst/>
              <a:cxnLst/>
              <a:rect l="l" t="t" r="r" b="b"/>
              <a:pathLst>
                <a:path w="9525" h="25400">
                  <a:moveTo>
                    <a:pt x="9525" y="0"/>
                  </a:moveTo>
                  <a:lnTo>
                    <a:pt x="9525" y="24777"/>
                  </a:lnTo>
                </a:path>
                <a:path w="9525" h="25400">
                  <a:moveTo>
                    <a:pt x="0" y="0"/>
                  </a:moveTo>
                  <a:lnTo>
                    <a:pt x="0" y="2477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769942" y="5396712"/>
              <a:ext cx="52069" cy="25400"/>
            </a:xfrm>
            <a:custGeom>
              <a:avLst/>
              <a:gdLst/>
              <a:ahLst/>
              <a:cxnLst/>
              <a:rect l="l" t="t" r="r" b="b"/>
              <a:pathLst>
                <a:path w="52070" h="25400">
                  <a:moveTo>
                    <a:pt x="51498" y="0"/>
                  </a:moveTo>
                  <a:lnTo>
                    <a:pt x="0" y="0"/>
                  </a:lnTo>
                  <a:lnTo>
                    <a:pt x="0" y="24777"/>
                  </a:lnTo>
                  <a:lnTo>
                    <a:pt x="51498" y="24777"/>
                  </a:lnTo>
                  <a:lnTo>
                    <a:pt x="514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769942" y="5396712"/>
              <a:ext cx="52069" cy="25400"/>
            </a:xfrm>
            <a:custGeom>
              <a:avLst/>
              <a:gdLst/>
              <a:ahLst/>
              <a:cxnLst/>
              <a:rect l="l" t="t" r="r" b="b"/>
              <a:pathLst>
                <a:path w="52070" h="25400">
                  <a:moveTo>
                    <a:pt x="0" y="24777"/>
                  </a:moveTo>
                  <a:lnTo>
                    <a:pt x="0" y="0"/>
                  </a:lnTo>
                  <a:lnTo>
                    <a:pt x="51498" y="0"/>
                  </a:lnTo>
                  <a:lnTo>
                    <a:pt x="51498" y="24777"/>
                  </a:lnTo>
                  <a:lnTo>
                    <a:pt x="0" y="2477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779454" y="5396712"/>
              <a:ext cx="9525" cy="27305"/>
            </a:xfrm>
            <a:custGeom>
              <a:avLst/>
              <a:gdLst/>
              <a:ahLst/>
              <a:cxnLst/>
              <a:rect l="l" t="t" r="r" b="b"/>
              <a:pathLst>
                <a:path w="9525" h="27304">
                  <a:moveTo>
                    <a:pt x="0" y="0"/>
                  </a:moveTo>
                  <a:lnTo>
                    <a:pt x="0" y="26708"/>
                  </a:lnTo>
                </a:path>
                <a:path w="9525" h="27304">
                  <a:moveTo>
                    <a:pt x="9525" y="0"/>
                  </a:moveTo>
                  <a:lnTo>
                    <a:pt x="9525" y="26708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316808" y="5377650"/>
              <a:ext cx="1953260" cy="1882775"/>
            </a:xfrm>
            <a:custGeom>
              <a:avLst/>
              <a:gdLst/>
              <a:ahLst/>
              <a:cxnLst/>
              <a:rect l="l" t="t" r="r" b="b"/>
              <a:pathLst>
                <a:path w="1953260" h="1882775">
                  <a:moveTo>
                    <a:pt x="1603781" y="30505"/>
                  </a:moveTo>
                  <a:lnTo>
                    <a:pt x="1603781" y="0"/>
                  </a:lnTo>
                  <a:lnTo>
                    <a:pt x="1531315" y="0"/>
                  </a:lnTo>
                  <a:lnTo>
                    <a:pt x="1531315" y="30505"/>
                  </a:lnTo>
                  <a:lnTo>
                    <a:pt x="1603781" y="30505"/>
                  </a:lnTo>
                  <a:close/>
                </a:path>
                <a:path w="1953260" h="1882775">
                  <a:moveTo>
                    <a:pt x="1620977" y="61010"/>
                  </a:moveTo>
                  <a:lnTo>
                    <a:pt x="1620977" y="30505"/>
                  </a:lnTo>
                  <a:lnTo>
                    <a:pt x="1550428" y="30505"/>
                  </a:lnTo>
                  <a:lnTo>
                    <a:pt x="1550428" y="61010"/>
                  </a:lnTo>
                  <a:lnTo>
                    <a:pt x="1620977" y="61010"/>
                  </a:lnTo>
                  <a:close/>
                </a:path>
                <a:path w="1953260" h="1882775">
                  <a:moveTo>
                    <a:pt x="1575168" y="171640"/>
                  </a:moveTo>
                  <a:lnTo>
                    <a:pt x="1575168" y="141097"/>
                  </a:lnTo>
                  <a:lnTo>
                    <a:pt x="1502714" y="141097"/>
                  </a:lnTo>
                  <a:lnTo>
                    <a:pt x="1502714" y="173520"/>
                  </a:lnTo>
                  <a:lnTo>
                    <a:pt x="1575168" y="171640"/>
                  </a:lnTo>
                  <a:close/>
                </a:path>
                <a:path w="1953260" h="1882775">
                  <a:moveTo>
                    <a:pt x="1645767" y="169710"/>
                  </a:moveTo>
                  <a:lnTo>
                    <a:pt x="1645767" y="141097"/>
                  </a:lnTo>
                  <a:lnTo>
                    <a:pt x="1575168" y="141097"/>
                  </a:lnTo>
                  <a:lnTo>
                    <a:pt x="1575168" y="171640"/>
                  </a:lnTo>
                  <a:lnTo>
                    <a:pt x="1645767" y="169710"/>
                  </a:lnTo>
                  <a:close/>
                </a:path>
                <a:path w="1953260" h="1882775">
                  <a:moveTo>
                    <a:pt x="1531315" y="369938"/>
                  </a:moveTo>
                  <a:lnTo>
                    <a:pt x="1531315" y="339445"/>
                  </a:lnTo>
                  <a:lnTo>
                    <a:pt x="1458849" y="343242"/>
                  </a:lnTo>
                  <a:lnTo>
                    <a:pt x="1458849" y="373748"/>
                  </a:lnTo>
                  <a:lnTo>
                    <a:pt x="1531315" y="369938"/>
                  </a:lnTo>
                  <a:close/>
                </a:path>
                <a:path w="1953260" h="1882775">
                  <a:moveTo>
                    <a:pt x="1687690" y="604507"/>
                  </a:moveTo>
                  <a:lnTo>
                    <a:pt x="1687690" y="573989"/>
                  </a:lnTo>
                  <a:lnTo>
                    <a:pt x="1619034" y="579716"/>
                  </a:lnTo>
                  <a:lnTo>
                    <a:pt x="1619034" y="610247"/>
                  </a:lnTo>
                  <a:lnTo>
                    <a:pt x="1687690" y="604507"/>
                  </a:lnTo>
                  <a:close/>
                </a:path>
                <a:path w="1953260" h="1882775">
                  <a:moveTo>
                    <a:pt x="1533258" y="873391"/>
                  </a:moveTo>
                  <a:lnTo>
                    <a:pt x="1533258" y="842860"/>
                  </a:lnTo>
                  <a:lnTo>
                    <a:pt x="1458849" y="850506"/>
                  </a:lnTo>
                  <a:lnTo>
                    <a:pt x="1458849" y="882916"/>
                  </a:lnTo>
                  <a:lnTo>
                    <a:pt x="1533258" y="873391"/>
                  </a:lnTo>
                  <a:close/>
                </a:path>
                <a:path w="1953260" h="1882775">
                  <a:moveTo>
                    <a:pt x="1744903" y="1100340"/>
                  </a:moveTo>
                  <a:lnTo>
                    <a:pt x="1744903" y="1071727"/>
                  </a:lnTo>
                  <a:lnTo>
                    <a:pt x="1676273" y="1083170"/>
                  </a:lnTo>
                  <a:lnTo>
                    <a:pt x="1676273" y="1111757"/>
                  </a:lnTo>
                  <a:lnTo>
                    <a:pt x="1744903" y="1100340"/>
                  </a:lnTo>
                  <a:close/>
                </a:path>
                <a:path w="1953260" h="1882775">
                  <a:moveTo>
                    <a:pt x="1744903" y="1374927"/>
                  </a:moveTo>
                  <a:lnTo>
                    <a:pt x="1744903" y="1344396"/>
                  </a:lnTo>
                  <a:lnTo>
                    <a:pt x="1676273" y="1357756"/>
                  </a:lnTo>
                  <a:lnTo>
                    <a:pt x="1676273" y="1388249"/>
                  </a:lnTo>
                  <a:lnTo>
                    <a:pt x="1744903" y="1374927"/>
                  </a:lnTo>
                  <a:close/>
                </a:path>
                <a:path w="1953260" h="1882775">
                  <a:moveTo>
                    <a:pt x="1140383" y="1834514"/>
                  </a:moveTo>
                  <a:lnTo>
                    <a:pt x="1952752" y="1626628"/>
                  </a:lnTo>
                </a:path>
                <a:path w="1953260" h="1882775">
                  <a:moveTo>
                    <a:pt x="0" y="1704822"/>
                  </a:moveTo>
                  <a:lnTo>
                    <a:pt x="1077455" y="1485531"/>
                  </a:lnTo>
                </a:path>
                <a:path w="1953260" h="1882775">
                  <a:moveTo>
                    <a:pt x="0" y="1882178"/>
                  </a:moveTo>
                  <a:lnTo>
                    <a:pt x="1077455" y="1638096"/>
                  </a:lnTo>
                </a:path>
                <a:path w="1953260" h="1882775">
                  <a:moveTo>
                    <a:pt x="0" y="591172"/>
                  </a:moveTo>
                  <a:lnTo>
                    <a:pt x="1077455" y="516763"/>
                  </a:lnTo>
                </a:path>
                <a:path w="1953260" h="1882775">
                  <a:moveTo>
                    <a:pt x="0" y="766597"/>
                  </a:moveTo>
                  <a:lnTo>
                    <a:pt x="1077455" y="66934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372116" y="4931397"/>
              <a:ext cx="153035" cy="263525"/>
            </a:xfrm>
            <a:custGeom>
              <a:avLst/>
              <a:gdLst/>
              <a:ahLst/>
              <a:cxnLst/>
              <a:rect l="l" t="t" r="r" b="b"/>
              <a:pathLst>
                <a:path w="153035" h="263525">
                  <a:moveTo>
                    <a:pt x="0" y="0"/>
                  </a:moveTo>
                  <a:lnTo>
                    <a:pt x="0" y="259346"/>
                  </a:lnTo>
                  <a:lnTo>
                    <a:pt x="152552" y="263182"/>
                  </a:lnTo>
                  <a:lnTo>
                    <a:pt x="152552" y="76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75926" y="4942852"/>
              <a:ext cx="144932" cy="24028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4487697" y="4994351"/>
              <a:ext cx="114935" cy="227329"/>
            </a:xfrm>
            <a:custGeom>
              <a:avLst/>
              <a:gdLst/>
              <a:ahLst/>
              <a:cxnLst/>
              <a:rect l="l" t="t" r="r" b="b"/>
              <a:pathLst>
                <a:path w="114935" h="227329">
                  <a:moveTo>
                    <a:pt x="0" y="0"/>
                  </a:moveTo>
                  <a:lnTo>
                    <a:pt x="0" y="225005"/>
                  </a:lnTo>
                  <a:lnTo>
                    <a:pt x="114439" y="226923"/>
                  </a:lnTo>
                  <a:lnTo>
                    <a:pt x="114439" y="7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493425" y="5005768"/>
              <a:ext cx="103505" cy="206375"/>
            </a:xfrm>
            <a:custGeom>
              <a:avLst/>
              <a:gdLst/>
              <a:ahLst/>
              <a:cxnLst/>
              <a:rect l="l" t="t" r="r" b="b"/>
              <a:pathLst>
                <a:path w="103504" h="206375">
                  <a:moveTo>
                    <a:pt x="99148" y="5727"/>
                  </a:moveTo>
                  <a:lnTo>
                    <a:pt x="0" y="5727"/>
                  </a:lnTo>
                  <a:lnTo>
                    <a:pt x="0" y="196456"/>
                  </a:lnTo>
                  <a:lnTo>
                    <a:pt x="1866" y="198335"/>
                  </a:lnTo>
                  <a:lnTo>
                    <a:pt x="1866" y="200253"/>
                  </a:lnTo>
                  <a:lnTo>
                    <a:pt x="3835" y="202145"/>
                  </a:lnTo>
                  <a:lnTo>
                    <a:pt x="5702" y="202145"/>
                  </a:lnTo>
                  <a:lnTo>
                    <a:pt x="7645" y="204050"/>
                  </a:lnTo>
                  <a:lnTo>
                    <a:pt x="9525" y="204050"/>
                  </a:lnTo>
                  <a:lnTo>
                    <a:pt x="95351" y="205981"/>
                  </a:lnTo>
                  <a:lnTo>
                    <a:pt x="97256" y="205981"/>
                  </a:lnTo>
                  <a:lnTo>
                    <a:pt x="99148" y="204050"/>
                  </a:lnTo>
                  <a:lnTo>
                    <a:pt x="102946" y="200253"/>
                  </a:lnTo>
                  <a:lnTo>
                    <a:pt x="102946" y="11455"/>
                  </a:lnTo>
                  <a:lnTo>
                    <a:pt x="101053" y="9537"/>
                  </a:lnTo>
                  <a:lnTo>
                    <a:pt x="101053" y="7632"/>
                  </a:lnTo>
                  <a:lnTo>
                    <a:pt x="99148" y="7632"/>
                  </a:lnTo>
                  <a:lnTo>
                    <a:pt x="99148" y="5727"/>
                  </a:lnTo>
                  <a:close/>
                </a:path>
                <a:path w="103504" h="206375">
                  <a:moveTo>
                    <a:pt x="9525" y="0"/>
                  </a:moveTo>
                  <a:lnTo>
                    <a:pt x="7645" y="0"/>
                  </a:lnTo>
                  <a:lnTo>
                    <a:pt x="5702" y="1930"/>
                  </a:lnTo>
                  <a:lnTo>
                    <a:pt x="1866" y="1930"/>
                  </a:lnTo>
                  <a:lnTo>
                    <a:pt x="1866" y="5727"/>
                  </a:lnTo>
                  <a:lnTo>
                    <a:pt x="97256" y="5727"/>
                  </a:lnTo>
                  <a:lnTo>
                    <a:pt x="95351" y="3848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26358" y="4658740"/>
              <a:ext cx="1936114" cy="3014980"/>
            </a:xfrm>
            <a:custGeom>
              <a:avLst/>
              <a:gdLst/>
              <a:ahLst/>
              <a:cxnLst/>
              <a:rect l="l" t="t" r="r" b="b"/>
              <a:pathLst>
                <a:path w="1936114" h="3014979">
                  <a:moveTo>
                    <a:pt x="20955" y="2995815"/>
                  </a:moveTo>
                  <a:lnTo>
                    <a:pt x="19037" y="2993948"/>
                  </a:lnTo>
                  <a:lnTo>
                    <a:pt x="17157" y="2992031"/>
                  </a:lnTo>
                  <a:lnTo>
                    <a:pt x="9512" y="2992031"/>
                  </a:lnTo>
                  <a:lnTo>
                    <a:pt x="7620" y="2993948"/>
                  </a:lnTo>
                  <a:lnTo>
                    <a:pt x="5702" y="2995815"/>
                  </a:lnTo>
                  <a:lnTo>
                    <a:pt x="3784" y="2995815"/>
                  </a:lnTo>
                  <a:lnTo>
                    <a:pt x="3784" y="2997746"/>
                  </a:lnTo>
                  <a:lnTo>
                    <a:pt x="1892" y="2999638"/>
                  </a:lnTo>
                  <a:lnTo>
                    <a:pt x="1892" y="3001556"/>
                  </a:lnTo>
                  <a:lnTo>
                    <a:pt x="0" y="3003461"/>
                  </a:lnTo>
                  <a:lnTo>
                    <a:pt x="0" y="3009201"/>
                  </a:lnTo>
                  <a:lnTo>
                    <a:pt x="1892" y="3011119"/>
                  </a:lnTo>
                  <a:lnTo>
                    <a:pt x="1892" y="3012986"/>
                  </a:lnTo>
                  <a:lnTo>
                    <a:pt x="3784" y="3012986"/>
                  </a:lnTo>
                  <a:lnTo>
                    <a:pt x="3784" y="3014891"/>
                  </a:lnTo>
                  <a:lnTo>
                    <a:pt x="11455" y="3014891"/>
                  </a:lnTo>
                  <a:lnTo>
                    <a:pt x="13347" y="3012986"/>
                  </a:lnTo>
                  <a:lnTo>
                    <a:pt x="15290" y="3012986"/>
                  </a:lnTo>
                  <a:lnTo>
                    <a:pt x="17157" y="3011119"/>
                  </a:lnTo>
                  <a:lnTo>
                    <a:pt x="19037" y="3009201"/>
                  </a:lnTo>
                  <a:lnTo>
                    <a:pt x="19037" y="3007271"/>
                  </a:lnTo>
                  <a:lnTo>
                    <a:pt x="20955" y="3005366"/>
                  </a:lnTo>
                  <a:lnTo>
                    <a:pt x="20955" y="2995815"/>
                  </a:lnTo>
                  <a:close/>
                </a:path>
                <a:path w="1936114" h="3014979">
                  <a:moveTo>
                    <a:pt x="20955" y="2791790"/>
                  </a:moveTo>
                  <a:lnTo>
                    <a:pt x="19037" y="2789859"/>
                  </a:lnTo>
                  <a:lnTo>
                    <a:pt x="17157" y="2789859"/>
                  </a:lnTo>
                  <a:lnTo>
                    <a:pt x="17157" y="2788005"/>
                  </a:lnTo>
                  <a:lnTo>
                    <a:pt x="9512" y="2788005"/>
                  </a:lnTo>
                  <a:lnTo>
                    <a:pt x="7620" y="2789859"/>
                  </a:lnTo>
                  <a:lnTo>
                    <a:pt x="5702" y="2791790"/>
                  </a:lnTo>
                  <a:lnTo>
                    <a:pt x="3784" y="2791790"/>
                  </a:lnTo>
                  <a:lnTo>
                    <a:pt x="3784" y="2793669"/>
                  </a:lnTo>
                  <a:lnTo>
                    <a:pt x="1892" y="2793669"/>
                  </a:lnTo>
                  <a:lnTo>
                    <a:pt x="1892" y="2797505"/>
                  </a:lnTo>
                  <a:lnTo>
                    <a:pt x="0" y="2799397"/>
                  </a:lnTo>
                  <a:lnTo>
                    <a:pt x="0" y="2805138"/>
                  </a:lnTo>
                  <a:lnTo>
                    <a:pt x="5702" y="2810878"/>
                  </a:lnTo>
                  <a:lnTo>
                    <a:pt x="11455" y="2810878"/>
                  </a:lnTo>
                  <a:lnTo>
                    <a:pt x="11455" y="2808948"/>
                  </a:lnTo>
                  <a:lnTo>
                    <a:pt x="13347" y="2808948"/>
                  </a:lnTo>
                  <a:lnTo>
                    <a:pt x="15290" y="2807043"/>
                  </a:lnTo>
                  <a:lnTo>
                    <a:pt x="17157" y="2807043"/>
                  </a:lnTo>
                  <a:lnTo>
                    <a:pt x="19037" y="2805138"/>
                  </a:lnTo>
                  <a:lnTo>
                    <a:pt x="19037" y="2803233"/>
                  </a:lnTo>
                  <a:lnTo>
                    <a:pt x="20955" y="2803233"/>
                  </a:lnTo>
                  <a:lnTo>
                    <a:pt x="20955" y="2791790"/>
                  </a:lnTo>
                  <a:close/>
                </a:path>
                <a:path w="1936114" h="3014979">
                  <a:moveTo>
                    <a:pt x="20955" y="2677350"/>
                  </a:moveTo>
                  <a:lnTo>
                    <a:pt x="19037" y="2677350"/>
                  </a:lnTo>
                  <a:lnTo>
                    <a:pt x="19037" y="2675483"/>
                  </a:lnTo>
                  <a:lnTo>
                    <a:pt x="17157" y="2675483"/>
                  </a:lnTo>
                  <a:lnTo>
                    <a:pt x="17157" y="2673578"/>
                  </a:lnTo>
                  <a:lnTo>
                    <a:pt x="11455" y="2673578"/>
                  </a:lnTo>
                  <a:lnTo>
                    <a:pt x="9512" y="2675483"/>
                  </a:lnTo>
                  <a:lnTo>
                    <a:pt x="7620" y="2675483"/>
                  </a:lnTo>
                  <a:lnTo>
                    <a:pt x="5702" y="2677350"/>
                  </a:lnTo>
                  <a:lnTo>
                    <a:pt x="1892" y="2681160"/>
                  </a:lnTo>
                  <a:lnTo>
                    <a:pt x="1892" y="2683078"/>
                  </a:lnTo>
                  <a:lnTo>
                    <a:pt x="0" y="2684983"/>
                  </a:lnTo>
                  <a:lnTo>
                    <a:pt x="0" y="2688831"/>
                  </a:lnTo>
                  <a:lnTo>
                    <a:pt x="1892" y="2690723"/>
                  </a:lnTo>
                  <a:lnTo>
                    <a:pt x="1892" y="2692628"/>
                  </a:lnTo>
                  <a:lnTo>
                    <a:pt x="3784" y="2692628"/>
                  </a:lnTo>
                  <a:lnTo>
                    <a:pt x="3784" y="2694521"/>
                  </a:lnTo>
                  <a:lnTo>
                    <a:pt x="13347" y="2694521"/>
                  </a:lnTo>
                  <a:lnTo>
                    <a:pt x="15290" y="2692628"/>
                  </a:lnTo>
                  <a:lnTo>
                    <a:pt x="17157" y="2692628"/>
                  </a:lnTo>
                  <a:lnTo>
                    <a:pt x="17157" y="2690723"/>
                  </a:lnTo>
                  <a:lnTo>
                    <a:pt x="20955" y="2686913"/>
                  </a:lnTo>
                  <a:lnTo>
                    <a:pt x="20955" y="2677350"/>
                  </a:lnTo>
                  <a:close/>
                </a:path>
                <a:path w="1936114" h="3014979">
                  <a:moveTo>
                    <a:pt x="20955" y="2503843"/>
                  </a:moveTo>
                  <a:lnTo>
                    <a:pt x="19037" y="2501900"/>
                  </a:lnTo>
                  <a:lnTo>
                    <a:pt x="17157" y="2501900"/>
                  </a:lnTo>
                  <a:lnTo>
                    <a:pt x="17157" y="2499995"/>
                  </a:lnTo>
                  <a:lnTo>
                    <a:pt x="9512" y="2499995"/>
                  </a:lnTo>
                  <a:lnTo>
                    <a:pt x="5702" y="2503843"/>
                  </a:lnTo>
                  <a:lnTo>
                    <a:pt x="3784" y="2503843"/>
                  </a:lnTo>
                  <a:lnTo>
                    <a:pt x="3784" y="2505748"/>
                  </a:lnTo>
                  <a:lnTo>
                    <a:pt x="1892" y="2505748"/>
                  </a:lnTo>
                  <a:lnTo>
                    <a:pt x="1892" y="2509545"/>
                  </a:lnTo>
                  <a:lnTo>
                    <a:pt x="0" y="2509545"/>
                  </a:lnTo>
                  <a:lnTo>
                    <a:pt x="0" y="2517178"/>
                  </a:lnTo>
                  <a:lnTo>
                    <a:pt x="1892" y="2517178"/>
                  </a:lnTo>
                  <a:lnTo>
                    <a:pt x="1892" y="2519083"/>
                  </a:lnTo>
                  <a:lnTo>
                    <a:pt x="3784" y="2521000"/>
                  </a:lnTo>
                  <a:lnTo>
                    <a:pt x="7620" y="2521000"/>
                  </a:lnTo>
                  <a:lnTo>
                    <a:pt x="7620" y="2522893"/>
                  </a:lnTo>
                  <a:lnTo>
                    <a:pt x="9512" y="2522893"/>
                  </a:lnTo>
                  <a:lnTo>
                    <a:pt x="11455" y="2521000"/>
                  </a:lnTo>
                  <a:lnTo>
                    <a:pt x="13347" y="2521000"/>
                  </a:lnTo>
                  <a:lnTo>
                    <a:pt x="15290" y="2519083"/>
                  </a:lnTo>
                  <a:lnTo>
                    <a:pt x="17157" y="2519083"/>
                  </a:lnTo>
                  <a:lnTo>
                    <a:pt x="19037" y="2517178"/>
                  </a:lnTo>
                  <a:lnTo>
                    <a:pt x="19037" y="2515273"/>
                  </a:lnTo>
                  <a:lnTo>
                    <a:pt x="20955" y="2515273"/>
                  </a:lnTo>
                  <a:lnTo>
                    <a:pt x="20955" y="2503843"/>
                  </a:lnTo>
                  <a:close/>
                </a:path>
                <a:path w="1936114" h="3014979">
                  <a:moveTo>
                    <a:pt x="20955" y="2271179"/>
                  </a:moveTo>
                  <a:lnTo>
                    <a:pt x="19037" y="2269299"/>
                  </a:lnTo>
                  <a:lnTo>
                    <a:pt x="17157" y="2269299"/>
                  </a:lnTo>
                  <a:lnTo>
                    <a:pt x="17157" y="2267394"/>
                  </a:lnTo>
                  <a:lnTo>
                    <a:pt x="9512" y="2267394"/>
                  </a:lnTo>
                  <a:lnTo>
                    <a:pt x="7620" y="2269299"/>
                  </a:lnTo>
                  <a:lnTo>
                    <a:pt x="5702" y="2269299"/>
                  </a:lnTo>
                  <a:lnTo>
                    <a:pt x="3784" y="2271179"/>
                  </a:lnTo>
                  <a:lnTo>
                    <a:pt x="1892" y="2273109"/>
                  </a:lnTo>
                  <a:lnTo>
                    <a:pt x="1892" y="2274963"/>
                  </a:lnTo>
                  <a:lnTo>
                    <a:pt x="0" y="2276881"/>
                  </a:lnTo>
                  <a:lnTo>
                    <a:pt x="0" y="2284514"/>
                  </a:lnTo>
                  <a:lnTo>
                    <a:pt x="1892" y="2284514"/>
                  </a:lnTo>
                  <a:lnTo>
                    <a:pt x="1892" y="2286457"/>
                  </a:lnTo>
                  <a:lnTo>
                    <a:pt x="3784" y="2286457"/>
                  </a:lnTo>
                  <a:lnTo>
                    <a:pt x="3784" y="2288336"/>
                  </a:lnTo>
                  <a:lnTo>
                    <a:pt x="7620" y="2288336"/>
                  </a:lnTo>
                  <a:lnTo>
                    <a:pt x="7620" y="2290241"/>
                  </a:lnTo>
                  <a:lnTo>
                    <a:pt x="9512" y="2290241"/>
                  </a:lnTo>
                  <a:lnTo>
                    <a:pt x="11455" y="2288336"/>
                  </a:lnTo>
                  <a:lnTo>
                    <a:pt x="15290" y="2288336"/>
                  </a:lnTo>
                  <a:lnTo>
                    <a:pt x="17157" y="2286457"/>
                  </a:lnTo>
                  <a:lnTo>
                    <a:pt x="17157" y="2284514"/>
                  </a:lnTo>
                  <a:lnTo>
                    <a:pt x="19037" y="2284514"/>
                  </a:lnTo>
                  <a:lnTo>
                    <a:pt x="20955" y="2282634"/>
                  </a:lnTo>
                  <a:lnTo>
                    <a:pt x="20955" y="2271179"/>
                  </a:lnTo>
                  <a:close/>
                </a:path>
                <a:path w="1936114" h="3014979">
                  <a:moveTo>
                    <a:pt x="20955" y="1638058"/>
                  </a:moveTo>
                  <a:lnTo>
                    <a:pt x="19037" y="1638058"/>
                  </a:lnTo>
                  <a:lnTo>
                    <a:pt x="19037" y="1636141"/>
                  </a:lnTo>
                  <a:lnTo>
                    <a:pt x="17157" y="1636141"/>
                  </a:lnTo>
                  <a:lnTo>
                    <a:pt x="17157" y="1634248"/>
                  </a:lnTo>
                  <a:lnTo>
                    <a:pt x="7620" y="1634248"/>
                  </a:lnTo>
                  <a:lnTo>
                    <a:pt x="7620" y="1636141"/>
                  </a:lnTo>
                  <a:lnTo>
                    <a:pt x="5702" y="1636141"/>
                  </a:lnTo>
                  <a:lnTo>
                    <a:pt x="3784" y="1638058"/>
                  </a:lnTo>
                  <a:lnTo>
                    <a:pt x="1892" y="1639976"/>
                  </a:lnTo>
                  <a:lnTo>
                    <a:pt x="1892" y="1641894"/>
                  </a:lnTo>
                  <a:lnTo>
                    <a:pt x="0" y="1643773"/>
                  </a:lnTo>
                  <a:lnTo>
                    <a:pt x="0" y="1649526"/>
                  </a:lnTo>
                  <a:lnTo>
                    <a:pt x="1892" y="1651457"/>
                  </a:lnTo>
                  <a:lnTo>
                    <a:pt x="1892" y="1653311"/>
                  </a:lnTo>
                  <a:lnTo>
                    <a:pt x="3784" y="1653311"/>
                  </a:lnTo>
                  <a:lnTo>
                    <a:pt x="3784" y="1655216"/>
                  </a:lnTo>
                  <a:lnTo>
                    <a:pt x="7620" y="1655216"/>
                  </a:lnTo>
                  <a:lnTo>
                    <a:pt x="7620" y="1657108"/>
                  </a:lnTo>
                  <a:lnTo>
                    <a:pt x="11455" y="1657108"/>
                  </a:lnTo>
                  <a:lnTo>
                    <a:pt x="13347" y="1655216"/>
                  </a:lnTo>
                  <a:lnTo>
                    <a:pt x="17157" y="1655216"/>
                  </a:lnTo>
                  <a:lnTo>
                    <a:pt x="17157" y="1653311"/>
                  </a:lnTo>
                  <a:lnTo>
                    <a:pt x="19037" y="1651457"/>
                  </a:lnTo>
                  <a:lnTo>
                    <a:pt x="20955" y="1649526"/>
                  </a:lnTo>
                  <a:lnTo>
                    <a:pt x="20955" y="1638058"/>
                  </a:lnTo>
                  <a:close/>
                </a:path>
                <a:path w="1936114" h="3014979">
                  <a:moveTo>
                    <a:pt x="20955" y="1392085"/>
                  </a:moveTo>
                  <a:lnTo>
                    <a:pt x="19037" y="1392085"/>
                  </a:lnTo>
                  <a:lnTo>
                    <a:pt x="19037" y="1390154"/>
                  </a:lnTo>
                  <a:lnTo>
                    <a:pt x="17157" y="1390154"/>
                  </a:lnTo>
                  <a:lnTo>
                    <a:pt x="17157" y="1388249"/>
                  </a:lnTo>
                  <a:lnTo>
                    <a:pt x="7620" y="1388249"/>
                  </a:lnTo>
                  <a:lnTo>
                    <a:pt x="5702" y="1390154"/>
                  </a:lnTo>
                  <a:lnTo>
                    <a:pt x="3784" y="1390154"/>
                  </a:lnTo>
                  <a:lnTo>
                    <a:pt x="3784" y="1392085"/>
                  </a:lnTo>
                  <a:lnTo>
                    <a:pt x="1892" y="1392085"/>
                  </a:lnTo>
                  <a:lnTo>
                    <a:pt x="1892" y="1395895"/>
                  </a:lnTo>
                  <a:lnTo>
                    <a:pt x="0" y="1397774"/>
                  </a:lnTo>
                  <a:lnTo>
                    <a:pt x="0" y="1401622"/>
                  </a:lnTo>
                  <a:lnTo>
                    <a:pt x="1892" y="1403527"/>
                  </a:lnTo>
                  <a:lnTo>
                    <a:pt x="1892" y="1405420"/>
                  </a:lnTo>
                  <a:lnTo>
                    <a:pt x="3784" y="1407325"/>
                  </a:lnTo>
                  <a:lnTo>
                    <a:pt x="5702" y="1409217"/>
                  </a:lnTo>
                  <a:lnTo>
                    <a:pt x="15290" y="1409217"/>
                  </a:lnTo>
                  <a:lnTo>
                    <a:pt x="19037" y="1405420"/>
                  </a:lnTo>
                  <a:lnTo>
                    <a:pt x="20955" y="1403527"/>
                  </a:lnTo>
                  <a:lnTo>
                    <a:pt x="20955" y="1392085"/>
                  </a:lnTo>
                  <a:close/>
                </a:path>
                <a:path w="1936114" h="3014979">
                  <a:moveTo>
                    <a:pt x="20955" y="1271930"/>
                  </a:moveTo>
                  <a:lnTo>
                    <a:pt x="19037" y="1271930"/>
                  </a:lnTo>
                  <a:lnTo>
                    <a:pt x="19037" y="1270000"/>
                  </a:lnTo>
                  <a:lnTo>
                    <a:pt x="17157" y="1270000"/>
                  </a:lnTo>
                  <a:lnTo>
                    <a:pt x="17157" y="1268095"/>
                  </a:lnTo>
                  <a:lnTo>
                    <a:pt x="7620" y="1268095"/>
                  </a:lnTo>
                  <a:lnTo>
                    <a:pt x="5702" y="1270000"/>
                  </a:lnTo>
                  <a:lnTo>
                    <a:pt x="3784" y="1270000"/>
                  </a:lnTo>
                  <a:lnTo>
                    <a:pt x="3784" y="1271930"/>
                  </a:lnTo>
                  <a:lnTo>
                    <a:pt x="1892" y="1271930"/>
                  </a:lnTo>
                  <a:lnTo>
                    <a:pt x="1892" y="1273835"/>
                  </a:lnTo>
                  <a:lnTo>
                    <a:pt x="0" y="1275740"/>
                  </a:lnTo>
                  <a:lnTo>
                    <a:pt x="0" y="1281468"/>
                  </a:lnTo>
                  <a:lnTo>
                    <a:pt x="1892" y="1283373"/>
                  </a:lnTo>
                  <a:lnTo>
                    <a:pt x="1892" y="1287170"/>
                  </a:lnTo>
                  <a:lnTo>
                    <a:pt x="3784" y="1287170"/>
                  </a:lnTo>
                  <a:lnTo>
                    <a:pt x="3784" y="1289100"/>
                  </a:lnTo>
                  <a:lnTo>
                    <a:pt x="17157" y="1289100"/>
                  </a:lnTo>
                  <a:lnTo>
                    <a:pt x="17157" y="1287170"/>
                  </a:lnTo>
                  <a:lnTo>
                    <a:pt x="19037" y="1287170"/>
                  </a:lnTo>
                  <a:lnTo>
                    <a:pt x="19037" y="1285265"/>
                  </a:lnTo>
                  <a:lnTo>
                    <a:pt x="20955" y="1283373"/>
                  </a:lnTo>
                  <a:lnTo>
                    <a:pt x="20955" y="1271930"/>
                  </a:lnTo>
                  <a:close/>
                </a:path>
                <a:path w="1936114" h="3014979">
                  <a:moveTo>
                    <a:pt x="20955" y="974445"/>
                  </a:moveTo>
                  <a:lnTo>
                    <a:pt x="19037" y="974445"/>
                  </a:lnTo>
                  <a:lnTo>
                    <a:pt x="19037" y="972527"/>
                  </a:lnTo>
                  <a:lnTo>
                    <a:pt x="17157" y="970610"/>
                  </a:lnTo>
                  <a:lnTo>
                    <a:pt x="5702" y="970610"/>
                  </a:lnTo>
                  <a:lnTo>
                    <a:pt x="3784" y="972527"/>
                  </a:lnTo>
                  <a:lnTo>
                    <a:pt x="1892" y="974445"/>
                  </a:lnTo>
                  <a:lnTo>
                    <a:pt x="1892" y="976337"/>
                  </a:lnTo>
                  <a:lnTo>
                    <a:pt x="0" y="978255"/>
                  </a:lnTo>
                  <a:lnTo>
                    <a:pt x="0" y="983970"/>
                  </a:lnTo>
                  <a:lnTo>
                    <a:pt x="1892" y="985901"/>
                  </a:lnTo>
                  <a:lnTo>
                    <a:pt x="1892" y="987780"/>
                  </a:lnTo>
                  <a:lnTo>
                    <a:pt x="3784" y="987780"/>
                  </a:lnTo>
                  <a:lnTo>
                    <a:pt x="3784" y="989698"/>
                  </a:lnTo>
                  <a:lnTo>
                    <a:pt x="5702" y="989698"/>
                  </a:lnTo>
                  <a:lnTo>
                    <a:pt x="7620" y="991616"/>
                  </a:lnTo>
                  <a:lnTo>
                    <a:pt x="15290" y="991616"/>
                  </a:lnTo>
                  <a:lnTo>
                    <a:pt x="19037" y="987780"/>
                  </a:lnTo>
                  <a:lnTo>
                    <a:pt x="20955" y="985901"/>
                  </a:lnTo>
                  <a:lnTo>
                    <a:pt x="20955" y="974445"/>
                  </a:lnTo>
                  <a:close/>
                </a:path>
                <a:path w="1936114" h="3014979">
                  <a:moveTo>
                    <a:pt x="20955" y="265061"/>
                  </a:moveTo>
                  <a:lnTo>
                    <a:pt x="19037" y="263131"/>
                  </a:lnTo>
                  <a:lnTo>
                    <a:pt x="19037" y="261213"/>
                  </a:lnTo>
                  <a:lnTo>
                    <a:pt x="17157" y="261213"/>
                  </a:lnTo>
                  <a:lnTo>
                    <a:pt x="17157" y="259334"/>
                  </a:lnTo>
                  <a:lnTo>
                    <a:pt x="15290" y="259334"/>
                  </a:lnTo>
                  <a:lnTo>
                    <a:pt x="13347" y="257416"/>
                  </a:lnTo>
                  <a:lnTo>
                    <a:pt x="7620" y="257416"/>
                  </a:lnTo>
                  <a:lnTo>
                    <a:pt x="7620" y="259334"/>
                  </a:lnTo>
                  <a:lnTo>
                    <a:pt x="3784" y="259334"/>
                  </a:lnTo>
                  <a:lnTo>
                    <a:pt x="3784" y="261213"/>
                  </a:lnTo>
                  <a:lnTo>
                    <a:pt x="1892" y="261213"/>
                  </a:lnTo>
                  <a:lnTo>
                    <a:pt x="1892" y="265061"/>
                  </a:lnTo>
                  <a:lnTo>
                    <a:pt x="0" y="265061"/>
                  </a:lnTo>
                  <a:lnTo>
                    <a:pt x="0" y="270776"/>
                  </a:lnTo>
                  <a:lnTo>
                    <a:pt x="1892" y="272656"/>
                  </a:lnTo>
                  <a:lnTo>
                    <a:pt x="1892" y="274586"/>
                  </a:lnTo>
                  <a:lnTo>
                    <a:pt x="3784" y="276466"/>
                  </a:lnTo>
                  <a:lnTo>
                    <a:pt x="3784" y="278396"/>
                  </a:lnTo>
                  <a:lnTo>
                    <a:pt x="9512" y="278396"/>
                  </a:lnTo>
                  <a:lnTo>
                    <a:pt x="11455" y="280301"/>
                  </a:lnTo>
                  <a:lnTo>
                    <a:pt x="13347" y="278396"/>
                  </a:lnTo>
                  <a:lnTo>
                    <a:pt x="17157" y="278396"/>
                  </a:lnTo>
                  <a:lnTo>
                    <a:pt x="19037" y="276466"/>
                  </a:lnTo>
                  <a:lnTo>
                    <a:pt x="20955" y="274586"/>
                  </a:lnTo>
                  <a:lnTo>
                    <a:pt x="20955" y="265061"/>
                  </a:lnTo>
                  <a:close/>
                </a:path>
                <a:path w="1936114" h="3014979">
                  <a:moveTo>
                    <a:pt x="20955" y="141097"/>
                  </a:moveTo>
                  <a:lnTo>
                    <a:pt x="15290" y="135369"/>
                  </a:lnTo>
                  <a:lnTo>
                    <a:pt x="5702" y="135369"/>
                  </a:lnTo>
                  <a:lnTo>
                    <a:pt x="3784" y="137274"/>
                  </a:lnTo>
                  <a:lnTo>
                    <a:pt x="1892" y="139179"/>
                  </a:lnTo>
                  <a:lnTo>
                    <a:pt x="1892" y="141097"/>
                  </a:lnTo>
                  <a:lnTo>
                    <a:pt x="0" y="141097"/>
                  </a:lnTo>
                  <a:lnTo>
                    <a:pt x="0" y="146812"/>
                  </a:lnTo>
                  <a:lnTo>
                    <a:pt x="1892" y="148704"/>
                  </a:lnTo>
                  <a:lnTo>
                    <a:pt x="1892" y="152539"/>
                  </a:lnTo>
                  <a:lnTo>
                    <a:pt x="3784" y="152539"/>
                  </a:lnTo>
                  <a:lnTo>
                    <a:pt x="3784" y="154432"/>
                  </a:lnTo>
                  <a:lnTo>
                    <a:pt x="7620" y="154432"/>
                  </a:lnTo>
                  <a:lnTo>
                    <a:pt x="7620" y="156337"/>
                  </a:lnTo>
                  <a:lnTo>
                    <a:pt x="15290" y="156337"/>
                  </a:lnTo>
                  <a:lnTo>
                    <a:pt x="17157" y="154432"/>
                  </a:lnTo>
                  <a:lnTo>
                    <a:pt x="19037" y="154432"/>
                  </a:lnTo>
                  <a:lnTo>
                    <a:pt x="19037" y="152539"/>
                  </a:lnTo>
                  <a:lnTo>
                    <a:pt x="20955" y="152539"/>
                  </a:lnTo>
                  <a:lnTo>
                    <a:pt x="20955" y="141097"/>
                  </a:lnTo>
                  <a:close/>
                </a:path>
                <a:path w="1936114" h="3014979">
                  <a:moveTo>
                    <a:pt x="20955" y="5689"/>
                  </a:moveTo>
                  <a:lnTo>
                    <a:pt x="19037" y="5689"/>
                  </a:lnTo>
                  <a:lnTo>
                    <a:pt x="19037" y="3784"/>
                  </a:lnTo>
                  <a:lnTo>
                    <a:pt x="17157" y="3784"/>
                  </a:lnTo>
                  <a:lnTo>
                    <a:pt x="17157" y="1879"/>
                  </a:lnTo>
                  <a:lnTo>
                    <a:pt x="11455" y="1879"/>
                  </a:lnTo>
                  <a:lnTo>
                    <a:pt x="11455" y="0"/>
                  </a:lnTo>
                  <a:lnTo>
                    <a:pt x="7620" y="0"/>
                  </a:lnTo>
                  <a:lnTo>
                    <a:pt x="7620" y="1879"/>
                  </a:lnTo>
                  <a:lnTo>
                    <a:pt x="3784" y="1879"/>
                  </a:lnTo>
                  <a:lnTo>
                    <a:pt x="1892" y="3784"/>
                  </a:lnTo>
                  <a:lnTo>
                    <a:pt x="1892" y="5689"/>
                  </a:lnTo>
                  <a:lnTo>
                    <a:pt x="0" y="7594"/>
                  </a:lnTo>
                  <a:lnTo>
                    <a:pt x="0" y="13322"/>
                  </a:lnTo>
                  <a:lnTo>
                    <a:pt x="1892" y="15240"/>
                  </a:lnTo>
                  <a:lnTo>
                    <a:pt x="1892" y="17119"/>
                  </a:lnTo>
                  <a:lnTo>
                    <a:pt x="5702" y="20942"/>
                  </a:lnTo>
                  <a:lnTo>
                    <a:pt x="7620" y="20942"/>
                  </a:lnTo>
                  <a:lnTo>
                    <a:pt x="9512" y="22847"/>
                  </a:lnTo>
                  <a:lnTo>
                    <a:pt x="13347" y="22847"/>
                  </a:lnTo>
                  <a:lnTo>
                    <a:pt x="15290" y="20942"/>
                  </a:lnTo>
                  <a:lnTo>
                    <a:pt x="17157" y="20942"/>
                  </a:lnTo>
                  <a:lnTo>
                    <a:pt x="19037" y="19024"/>
                  </a:lnTo>
                  <a:lnTo>
                    <a:pt x="20955" y="17119"/>
                  </a:lnTo>
                  <a:lnTo>
                    <a:pt x="20955" y="5689"/>
                  </a:lnTo>
                  <a:close/>
                </a:path>
                <a:path w="1936114" h="3014979">
                  <a:moveTo>
                    <a:pt x="1060272" y="2711691"/>
                  </a:moveTo>
                  <a:lnTo>
                    <a:pt x="1058379" y="2711691"/>
                  </a:lnTo>
                  <a:lnTo>
                    <a:pt x="1058379" y="2707881"/>
                  </a:lnTo>
                  <a:lnTo>
                    <a:pt x="1054557" y="2707881"/>
                  </a:lnTo>
                  <a:lnTo>
                    <a:pt x="1054557" y="2705963"/>
                  </a:lnTo>
                  <a:lnTo>
                    <a:pt x="1052664" y="2705963"/>
                  </a:lnTo>
                  <a:lnTo>
                    <a:pt x="1050747" y="2707881"/>
                  </a:lnTo>
                  <a:lnTo>
                    <a:pt x="1048829" y="2707881"/>
                  </a:lnTo>
                  <a:lnTo>
                    <a:pt x="1048829" y="2709773"/>
                  </a:lnTo>
                  <a:lnTo>
                    <a:pt x="1046911" y="2709773"/>
                  </a:lnTo>
                  <a:lnTo>
                    <a:pt x="1045032" y="2711691"/>
                  </a:lnTo>
                  <a:lnTo>
                    <a:pt x="1043089" y="2713596"/>
                  </a:lnTo>
                  <a:lnTo>
                    <a:pt x="1043089" y="2723108"/>
                  </a:lnTo>
                  <a:lnTo>
                    <a:pt x="1045032" y="2725026"/>
                  </a:lnTo>
                  <a:lnTo>
                    <a:pt x="1048829" y="2725026"/>
                  </a:lnTo>
                  <a:lnTo>
                    <a:pt x="1048829" y="2726931"/>
                  </a:lnTo>
                  <a:lnTo>
                    <a:pt x="1050747" y="2726931"/>
                  </a:lnTo>
                  <a:lnTo>
                    <a:pt x="1050747" y="2725026"/>
                  </a:lnTo>
                  <a:lnTo>
                    <a:pt x="1056462" y="2725026"/>
                  </a:lnTo>
                  <a:lnTo>
                    <a:pt x="1056462" y="2723108"/>
                  </a:lnTo>
                  <a:lnTo>
                    <a:pt x="1058379" y="2721241"/>
                  </a:lnTo>
                  <a:lnTo>
                    <a:pt x="1058379" y="2717406"/>
                  </a:lnTo>
                  <a:lnTo>
                    <a:pt x="1060272" y="2715526"/>
                  </a:lnTo>
                  <a:lnTo>
                    <a:pt x="1060272" y="2711691"/>
                  </a:lnTo>
                  <a:close/>
                </a:path>
                <a:path w="1936114" h="3014979">
                  <a:moveTo>
                    <a:pt x="1060272" y="2536253"/>
                  </a:moveTo>
                  <a:lnTo>
                    <a:pt x="1058379" y="2536253"/>
                  </a:lnTo>
                  <a:lnTo>
                    <a:pt x="1058379" y="2532456"/>
                  </a:lnTo>
                  <a:lnTo>
                    <a:pt x="1056462" y="2532456"/>
                  </a:lnTo>
                  <a:lnTo>
                    <a:pt x="1056462" y="2530525"/>
                  </a:lnTo>
                  <a:lnTo>
                    <a:pt x="1050747" y="2530525"/>
                  </a:lnTo>
                  <a:lnTo>
                    <a:pt x="1048829" y="2532456"/>
                  </a:lnTo>
                  <a:lnTo>
                    <a:pt x="1046911" y="2532456"/>
                  </a:lnTo>
                  <a:lnTo>
                    <a:pt x="1046911" y="2534361"/>
                  </a:lnTo>
                  <a:lnTo>
                    <a:pt x="1045032" y="2534361"/>
                  </a:lnTo>
                  <a:lnTo>
                    <a:pt x="1045032" y="2536253"/>
                  </a:lnTo>
                  <a:lnTo>
                    <a:pt x="1043089" y="2536253"/>
                  </a:lnTo>
                  <a:lnTo>
                    <a:pt x="1043089" y="2545804"/>
                  </a:lnTo>
                  <a:lnTo>
                    <a:pt x="1046911" y="2549614"/>
                  </a:lnTo>
                  <a:lnTo>
                    <a:pt x="1054557" y="2549614"/>
                  </a:lnTo>
                  <a:lnTo>
                    <a:pt x="1054557" y="2547734"/>
                  </a:lnTo>
                  <a:lnTo>
                    <a:pt x="1056462" y="2547734"/>
                  </a:lnTo>
                  <a:lnTo>
                    <a:pt x="1056462" y="2545804"/>
                  </a:lnTo>
                  <a:lnTo>
                    <a:pt x="1058379" y="2545804"/>
                  </a:lnTo>
                  <a:lnTo>
                    <a:pt x="1058379" y="2540050"/>
                  </a:lnTo>
                  <a:lnTo>
                    <a:pt x="1060272" y="2540050"/>
                  </a:lnTo>
                  <a:lnTo>
                    <a:pt x="1060272" y="2536253"/>
                  </a:lnTo>
                  <a:close/>
                </a:path>
                <a:path w="1936114" h="3014979">
                  <a:moveTo>
                    <a:pt x="1060272" y="2435212"/>
                  </a:moveTo>
                  <a:lnTo>
                    <a:pt x="1058379" y="2435212"/>
                  </a:lnTo>
                  <a:lnTo>
                    <a:pt x="1058379" y="2431377"/>
                  </a:lnTo>
                  <a:lnTo>
                    <a:pt x="1056462" y="2431377"/>
                  </a:lnTo>
                  <a:lnTo>
                    <a:pt x="1056462" y="2429459"/>
                  </a:lnTo>
                  <a:lnTo>
                    <a:pt x="1050747" y="2429459"/>
                  </a:lnTo>
                  <a:lnTo>
                    <a:pt x="1048829" y="2431377"/>
                  </a:lnTo>
                  <a:lnTo>
                    <a:pt x="1046911" y="2431377"/>
                  </a:lnTo>
                  <a:lnTo>
                    <a:pt x="1046911" y="2433294"/>
                  </a:lnTo>
                  <a:lnTo>
                    <a:pt x="1045032" y="2435212"/>
                  </a:lnTo>
                  <a:lnTo>
                    <a:pt x="1043089" y="2435212"/>
                  </a:lnTo>
                  <a:lnTo>
                    <a:pt x="1043089" y="2446629"/>
                  </a:lnTo>
                  <a:lnTo>
                    <a:pt x="1045032" y="2446629"/>
                  </a:lnTo>
                  <a:lnTo>
                    <a:pt x="1045032" y="2448547"/>
                  </a:lnTo>
                  <a:lnTo>
                    <a:pt x="1048829" y="2448547"/>
                  </a:lnTo>
                  <a:lnTo>
                    <a:pt x="1048829" y="2450465"/>
                  </a:lnTo>
                  <a:lnTo>
                    <a:pt x="1050747" y="2450465"/>
                  </a:lnTo>
                  <a:lnTo>
                    <a:pt x="1050747" y="2448547"/>
                  </a:lnTo>
                  <a:lnTo>
                    <a:pt x="1054557" y="2448547"/>
                  </a:lnTo>
                  <a:lnTo>
                    <a:pt x="1058379" y="2444712"/>
                  </a:lnTo>
                  <a:lnTo>
                    <a:pt x="1058379" y="2438984"/>
                  </a:lnTo>
                  <a:lnTo>
                    <a:pt x="1060272" y="2438984"/>
                  </a:lnTo>
                  <a:lnTo>
                    <a:pt x="1060272" y="2435212"/>
                  </a:lnTo>
                  <a:close/>
                </a:path>
                <a:path w="1936114" h="3014979">
                  <a:moveTo>
                    <a:pt x="1060272" y="2284514"/>
                  </a:moveTo>
                  <a:lnTo>
                    <a:pt x="1058379" y="2282634"/>
                  </a:lnTo>
                  <a:lnTo>
                    <a:pt x="1058379" y="2278811"/>
                  </a:lnTo>
                  <a:lnTo>
                    <a:pt x="1056462" y="2278811"/>
                  </a:lnTo>
                  <a:lnTo>
                    <a:pt x="1056462" y="2276881"/>
                  </a:lnTo>
                  <a:lnTo>
                    <a:pt x="1050747" y="2276881"/>
                  </a:lnTo>
                  <a:lnTo>
                    <a:pt x="1048829" y="2278811"/>
                  </a:lnTo>
                  <a:lnTo>
                    <a:pt x="1046911" y="2278811"/>
                  </a:lnTo>
                  <a:lnTo>
                    <a:pt x="1046911" y="2280716"/>
                  </a:lnTo>
                  <a:lnTo>
                    <a:pt x="1045032" y="2282634"/>
                  </a:lnTo>
                  <a:lnTo>
                    <a:pt x="1043089" y="2284514"/>
                  </a:lnTo>
                  <a:lnTo>
                    <a:pt x="1043089" y="2294051"/>
                  </a:lnTo>
                  <a:lnTo>
                    <a:pt x="1045032" y="2294051"/>
                  </a:lnTo>
                  <a:lnTo>
                    <a:pt x="1045032" y="2295982"/>
                  </a:lnTo>
                  <a:lnTo>
                    <a:pt x="1048829" y="2295982"/>
                  </a:lnTo>
                  <a:lnTo>
                    <a:pt x="1048829" y="2297887"/>
                  </a:lnTo>
                  <a:lnTo>
                    <a:pt x="1050747" y="2297887"/>
                  </a:lnTo>
                  <a:lnTo>
                    <a:pt x="1050747" y="2295982"/>
                  </a:lnTo>
                  <a:lnTo>
                    <a:pt x="1054557" y="2295982"/>
                  </a:lnTo>
                  <a:lnTo>
                    <a:pt x="1056462" y="2294051"/>
                  </a:lnTo>
                  <a:lnTo>
                    <a:pt x="1058379" y="2292159"/>
                  </a:lnTo>
                  <a:lnTo>
                    <a:pt x="1058379" y="2288336"/>
                  </a:lnTo>
                  <a:lnTo>
                    <a:pt x="1060272" y="2286457"/>
                  </a:lnTo>
                  <a:lnTo>
                    <a:pt x="1060272" y="2284514"/>
                  </a:lnTo>
                  <a:close/>
                </a:path>
                <a:path w="1936114" h="3014979">
                  <a:moveTo>
                    <a:pt x="1060272" y="1306233"/>
                  </a:moveTo>
                  <a:lnTo>
                    <a:pt x="1058379" y="1304353"/>
                  </a:lnTo>
                  <a:lnTo>
                    <a:pt x="1058379" y="1300518"/>
                  </a:lnTo>
                  <a:lnTo>
                    <a:pt x="1056462" y="1300518"/>
                  </a:lnTo>
                  <a:lnTo>
                    <a:pt x="1054557" y="1298625"/>
                  </a:lnTo>
                  <a:lnTo>
                    <a:pt x="1048829" y="1298625"/>
                  </a:lnTo>
                  <a:lnTo>
                    <a:pt x="1048829" y="1300518"/>
                  </a:lnTo>
                  <a:lnTo>
                    <a:pt x="1046911" y="1300518"/>
                  </a:lnTo>
                  <a:lnTo>
                    <a:pt x="1045032" y="1302435"/>
                  </a:lnTo>
                  <a:lnTo>
                    <a:pt x="1043089" y="1304353"/>
                  </a:lnTo>
                  <a:lnTo>
                    <a:pt x="1043089" y="1313878"/>
                  </a:lnTo>
                  <a:lnTo>
                    <a:pt x="1045032" y="1315796"/>
                  </a:lnTo>
                  <a:lnTo>
                    <a:pt x="1046911" y="1315796"/>
                  </a:lnTo>
                  <a:lnTo>
                    <a:pt x="1048829" y="1317675"/>
                  </a:lnTo>
                  <a:lnTo>
                    <a:pt x="1054557" y="1317675"/>
                  </a:lnTo>
                  <a:lnTo>
                    <a:pt x="1054557" y="1315796"/>
                  </a:lnTo>
                  <a:lnTo>
                    <a:pt x="1058379" y="1315796"/>
                  </a:lnTo>
                  <a:lnTo>
                    <a:pt x="1058379" y="1310081"/>
                  </a:lnTo>
                  <a:lnTo>
                    <a:pt x="1060272" y="1308150"/>
                  </a:lnTo>
                  <a:lnTo>
                    <a:pt x="1060272" y="1306233"/>
                  </a:lnTo>
                  <a:close/>
                </a:path>
                <a:path w="1936114" h="3014979">
                  <a:moveTo>
                    <a:pt x="1060272" y="221183"/>
                  </a:moveTo>
                  <a:lnTo>
                    <a:pt x="1058379" y="219265"/>
                  </a:lnTo>
                  <a:lnTo>
                    <a:pt x="1058379" y="213537"/>
                  </a:lnTo>
                  <a:lnTo>
                    <a:pt x="1056462" y="213537"/>
                  </a:lnTo>
                  <a:lnTo>
                    <a:pt x="1056462" y="211658"/>
                  </a:lnTo>
                  <a:lnTo>
                    <a:pt x="1046911" y="211658"/>
                  </a:lnTo>
                  <a:lnTo>
                    <a:pt x="1043089" y="215468"/>
                  </a:lnTo>
                  <a:lnTo>
                    <a:pt x="1043089" y="224993"/>
                  </a:lnTo>
                  <a:lnTo>
                    <a:pt x="1045032" y="226910"/>
                  </a:lnTo>
                  <a:lnTo>
                    <a:pt x="1046911" y="228803"/>
                  </a:lnTo>
                  <a:lnTo>
                    <a:pt x="1048829" y="228803"/>
                  </a:lnTo>
                  <a:lnTo>
                    <a:pt x="1048829" y="230720"/>
                  </a:lnTo>
                  <a:lnTo>
                    <a:pt x="1054557" y="230720"/>
                  </a:lnTo>
                  <a:lnTo>
                    <a:pt x="1056462" y="228803"/>
                  </a:lnTo>
                  <a:lnTo>
                    <a:pt x="1058379" y="226910"/>
                  </a:lnTo>
                  <a:lnTo>
                    <a:pt x="1058379" y="223100"/>
                  </a:lnTo>
                  <a:lnTo>
                    <a:pt x="1060272" y="223100"/>
                  </a:lnTo>
                  <a:lnTo>
                    <a:pt x="1060272" y="221183"/>
                  </a:lnTo>
                  <a:close/>
                </a:path>
                <a:path w="1936114" h="3014979">
                  <a:moveTo>
                    <a:pt x="1060272" y="102946"/>
                  </a:moveTo>
                  <a:lnTo>
                    <a:pt x="1058379" y="101028"/>
                  </a:lnTo>
                  <a:lnTo>
                    <a:pt x="1058379" y="97231"/>
                  </a:lnTo>
                  <a:lnTo>
                    <a:pt x="1056462" y="97231"/>
                  </a:lnTo>
                  <a:lnTo>
                    <a:pt x="1056462" y="95338"/>
                  </a:lnTo>
                  <a:lnTo>
                    <a:pt x="1054557" y="95338"/>
                  </a:lnTo>
                  <a:lnTo>
                    <a:pt x="1052664" y="93421"/>
                  </a:lnTo>
                  <a:lnTo>
                    <a:pt x="1048829" y="93421"/>
                  </a:lnTo>
                  <a:lnTo>
                    <a:pt x="1048829" y="95338"/>
                  </a:lnTo>
                  <a:lnTo>
                    <a:pt x="1046911" y="95338"/>
                  </a:lnTo>
                  <a:lnTo>
                    <a:pt x="1045032" y="97231"/>
                  </a:lnTo>
                  <a:lnTo>
                    <a:pt x="1043089" y="99136"/>
                  </a:lnTo>
                  <a:lnTo>
                    <a:pt x="1043089" y="108661"/>
                  </a:lnTo>
                  <a:lnTo>
                    <a:pt x="1045032" y="108661"/>
                  </a:lnTo>
                  <a:lnTo>
                    <a:pt x="1045032" y="110591"/>
                  </a:lnTo>
                  <a:lnTo>
                    <a:pt x="1046911" y="110591"/>
                  </a:lnTo>
                  <a:lnTo>
                    <a:pt x="1046911" y="112509"/>
                  </a:lnTo>
                  <a:lnTo>
                    <a:pt x="1056462" y="112509"/>
                  </a:lnTo>
                  <a:lnTo>
                    <a:pt x="1058379" y="110591"/>
                  </a:lnTo>
                  <a:lnTo>
                    <a:pt x="1058379" y="106781"/>
                  </a:lnTo>
                  <a:lnTo>
                    <a:pt x="1060272" y="104876"/>
                  </a:lnTo>
                  <a:lnTo>
                    <a:pt x="1060272" y="102946"/>
                  </a:lnTo>
                  <a:close/>
                </a:path>
                <a:path w="1936114" h="3014979">
                  <a:moveTo>
                    <a:pt x="1151813" y="2330285"/>
                  </a:moveTo>
                  <a:lnTo>
                    <a:pt x="1149896" y="2330285"/>
                  </a:lnTo>
                  <a:lnTo>
                    <a:pt x="1149896" y="2328392"/>
                  </a:lnTo>
                  <a:lnTo>
                    <a:pt x="1142263" y="2328392"/>
                  </a:lnTo>
                  <a:lnTo>
                    <a:pt x="1140358" y="2330285"/>
                  </a:lnTo>
                  <a:lnTo>
                    <a:pt x="1140358" y="2332190"/>
                  </a:lnTo>
                  <a:lnTo>
                    <a:pt x="1138491" y="2332190"/>
                  </a:lnTo>
                  <a:lnTo>
                    <a:pt x="1138491" y="2334120"/>
                  </a:lnTo>
                  <a:lnTo>
                    <a:pt x="1136573" y="2334120"/>
                  </a:lnTo>
                  <a:lnTo>
                    <a:pt x="1136573" y="2343658"/>
                  </a:lnTo>
                  <a:lnTo>
                    <a:pt x="1138491" y="2345537"/>
                  </a:lnTo>
                  <a:lnTo>
                    <a:pt x="1140358" y="2347442"/>
                  </a:lnTo>
                  <a:lnTo>
                    <a:pt x="1146098" y="2347442"/>
                  </a:lnTo>
                  <a:lnTo>
                    <a:pt x="1151813" y="2341727"/>
                  </a:lnTo>
                  <a:lnTo>
                    <a:pt x="1151813" y="2330285"/>
                  </a:lnTo>
                  <a:close/>
                </a:path>
                <a:path w="1936114" h="3014979">
                  <a:moveTo>
                    <a:pt x="1151813" y="1739163"/>
                  </a:moveTo>
                  <a:lnTo>
                    <a:pt x="1149896" y="1737233"/>
                  </a:lnTo>
                  <a:lnTo>
                    <a:pt x="1148016" y="1737233"/>
                  </a:lnTo>
                  <a:lnTo>
                    <a:pt x="1148016" y="1735315"/>
                  </a:lnTo>
                  <a:lnTo>
                    <a:pt x="1142263" y="1735315"/>
                  </a:lnTo>
                  <a:lnTo>
                    <a:pt x="1142263" y="1737233"/>
                  </a:lnTo>
                  <a:lnTo>
                    <a:pt x="1140358" y="1737233"/>
                  </a:lnTo>
                  <a:lnTo>
                    <a:pt x="1140358" y="1739163"/>
                  </a:lnTo>
                  <a:lnTo>
                    <a:pt x="1138491" y="1739163"/>
                  </a:lnTo>
                  <a:lnTo>
                    <a:pt x="1138491" y="1741043"/>
                  </a:lnTo>
                  <a:lnTo>
                    <a:pt x="1136573" y="1741043"/>
                  </a:lnTo>
                  <a:lnTo>
                    <a:pt x="1136573" y="1750593"/>
                  </a:lnTo>
                  <a:lnTo>
                    <a:pt x="1138491" y="1752498"/>
                  </a:lnTo>
                  <a:lnTo>
                    <a:pt x="1140358" y="1754403"/>
                  </a:lnTo>
                  <a:lnTo>
                    <a:pt x="1148016" y="1754403"/>
                  </a:lnTo>
                  <a:lnTo>
                    <a:pt x="1148016" y="1752498"/>
                  </a:lnTo>
                  <a:lnTo>
                    <a:pt x="1149896" y="1752498"/>
                  </a:lnTo>
                  <a:lnTo>
                    <a:pt x="1149896" y="1750593"/>
                  </a:lnTo>
                  <a:lnTo>
                    <a:pt x="1151813" y="1750593"/>
                  </a:lnTo>
                  <a:lnTo>
                    <a:pt x="1151813" y="1739163"/>
                  </a:lnTo>
                  <a:close/>
                </a:path>
                <a:path w="1936114" h="3014979">
                  <a:moveTo>
                    <a:pt x="1151813" y="1170863"/>
                  </a:moveTo>
                  <a:lnTo>
                    <a:pt x="1148016" y="1167053"/>
                  </a:lnTo>
                  <a:lnTo>
                    <a:pt x="1140358" y="1167053"/>
                  </a:lnTo>
                  <a:lnTo>
                    <a:pt x="1140358" y="1168946"/>
                  </a:lnTo>
                  <a:lnTo>
                    <a:pt x="1138491" y="1170863"/>
                  </a:lnTo>
                  <a:lnTo>
                    <a:pt x="1136573" y="1172743"/>
                  </a:lnTo>
                  <a:lnTo>
                    <a:pt x="1136573" y="1182293"/>
                  </a:lnTo>
                  <a:lnTo>
                    <a:pt x="1138491" y="1182293"/>
                  </a:lnTo>
                  <a:lnTo>
                    <a:pt x="1138491" y="1184224"/>
                  </a:lnTo>
                  <a:lnTo>
                    <a:pt x="1140358" y="1184224"/>
                  </a:lnTo>
                  <a:lnTo>
                    <a:pt x="1140358" y="1186116"/>
                  </a:lnTo>
                  <a:lnTo>
                    <a:pt x="1146098" y="1186116"/>
                  </a:lnTo>
                  <a:lnTo>
                    <a:pt x="1148016" y="1184224"/>
                  </a:lnTo>
                  <a:lnTo>
                    <a:pt x="1149896" y="1184224"/>
                  </a:lnTo>
                  <a:lnTo>
                    <a:pt x="1149896" y="1182293"/>
                  </a:lnTo>
                  <a:lnTo>
                    <a:pt x="1151813" y="1182293"/>
                  </a:lnTo>
                  <a:lnTo>
                    <a:pt x="1151813" y="1170863"/>
                  </a:lnTo>
                  <a:close/>
                </a:path>
                <a:path w="1936114" h="3014979">
                  <a:moveTo>
                    <a:pt x="1151813" y="528205"/>
                  </a:moveTo>
                  <a:lnTo>
                    <a:pt x="1149896" y="528205"/>
                  </a:lnTo>
                  <a:lnTo>
                    <a:pt x="1148016" y="526313"/>
                  </a:lnTo>
                  <a:lnTo>
                    <a:pt x="1146098" y="526313"/>
                  </a:lnTo>
                  <a:lnTo>
                    <a:pt x="1146098" y="524395"/>
                  </a:lnTo>
                  <a:lnTo>
                    <a:pt x="1142263" y="524395"/>
                  </a:lnTo>
                  <a:lnTo>
                    <a:pt x="1142263" y="526313"/>
                  </a:lnTo>
                  <a:lnTo>
                    <a:pt x="1140358" y="526313"/>
                  </a:lnTo>
                  <a:lnTo>
                    <a:pt x="1138491" y="528205"/>
                  </a:lnTo>
                  <a:lnTo>
                    <a:pt x="1136573" y="528205"/>
                  </a:lnTo>
                  <a:lnTo>
                    <a:pt x="1136573" y="539648"/>
                  </a:lnTo>
                  <a:lnTo>
                    <a:pt x="1138491" y="539648"/>
                  </a:lnTo>
                  <a:lnTo>
                    <a:pt x="1138491" y="541553"/>
                  </a:lnTo>
                  <a:lnTo>
                    <a:pt x="1140358" y="541553"/>
                  </a:lnTo>
                  <a:lnTo>
                    <a:pt x="1140358" y="543483"/>
                  </a:lnTo>
                  <a:lnTo>
                    <a:pt x="1148016" y="543483"/>
                  </a:lnTo>
                  <a:lnTo>
                    <a:pt x="1148016" y="541553"/>
                  </a:lnTo>
                  <a:lnTo>
                    <a:pt x="1151813" y="541553"/>
                  </a:lnTo>
                  <a:lnTo>
                    <a:pt x="1151813" y="528205"/>
                  </a:lnTo>
                  <a:close/>
                </a:path>
                <a:path w="1936114" h="3014979">
                  <a:moveTo>
                    <a:pt x="1273848" y="503415"/>
                  </a:moveTo>
                  <a:lnTo>
                    <a:pt x="1165186" y="499579"/>
                  </a:lnTo>
                  <a:lnTo>
                    <a:pt x="1165186" y="503415"/>
                  </a:lnTo>
                  <a:lnTo>
                    <a:pt x="1209027" y="505726"/>
                  </a:lnTo>
                  <a:lnTo>
                    <a:pt x="1209027" y="518680"/>
                  </a:lnTo>
                  <a:lnTo>
                    <a:pt x="1270012" y="520585"/>
                  </a:lnTo>
                  <a:lnTo>
                    <a:pt x="1270012" y="508952"/>
                  </a:lnTo>
                  <a:lnTo>
                    <a:pt x="1273848" y="509143"/>
                  </a:lnTo>
                  <a:lnTo>
                    <a:pt x="1273848" y="503415"/>
                  </a:lnTo>
                  <a:close/>
                </a:path>
                <a:path w="1936114" h="3014979">
                  <a:moveTo>
                    <a:pt x="1273848" y="402336"/>
                  </a:moveTo>
                  <a:lnTo>
                    <a:pt x="1165186" y="396621"/>
                  </a:lnTo>
                  <a:lnTo>
                    <a:pt x="1165186" y="400456"/>
                  </a:lnTo>
                  <a:lnTo>
                    <a:pt x="1273848" y="406158"/>
                  </a:lnTo>
                  <a:lnTo>
                    <a:pt x="1273848" y="402336"/>
                  </a:lnTo>
                  <a:close/>
                </a:path>
                <a:path w="1936114" h="3014979">
                  <a:moveTo>
                    <a:pt x="1334871" y="2458047"/>
                  </a:moveTo>
                  <a:lnTo>
                    <a:pt x="1333004" y="2456129"/>
                  </a:lnTo>
                  <a:lnTo>
                    <a:pt x="1333004" y="2454249"/>
                  </a:lnTo>
                  <a:lnTo>
                    <a:pt x="1325384" y="2454249"/>
                  </a:lnTo>
                  <a:lnTo>
                    <a:pt x="1323428" y="2456129"/>
                  </a:lnTo>
                  <a:lnTo>
                    <a:pt x="1319669" y="2459964"/>
                  </a:lnTo>
                  <a:lnTo>
                    <a:pt x="1319669" y="2471407"/>
                  </a:lnTo>
                  <a:lnTo>
                    <a:pt x="1321549" y="2471407"/>
                  </a:lnTo>
                  <a:lnTo>
                    <a:pt x="1323428" y="2473325"/>
                  </a:lnTo>
                  <a:lnTo>
                    <a:pt x="1327251" y="2473325"/>
                  </a:lnTo>
                  <a:lnTo>
                    <a:pt x="1329182" y="2471407"/>
                  </a:lnTo>
                  <a:lnTo>
                    <a:pt x="1331074" y="2471407"/>
                  </a:lnTo>
                  <a:lnTo>
                    <a:pt x="1333004" y="2469527"/>
                  </a:lnTo>
                  <a:lnTo>
                    <a:pt x="1333004" y="2467597"/>
                  </a:lnTo>
                  <a:lnTo>
                    <a:pt x="1334871" y="2465717"/>
                  </a:lnTo>
                  <a:lnTo>
                    <a:pt x="1334871" y="2458047"/>
                  </a:lnTo>
                  <a:close/>
                </a:path>
                <a:path w="1936114" h="3014979">
                  <a:moveTo>
                    <a:pt x="1334871" y="377532"/>
                  </a:moveTo>
                  <a:lnTo>
                    <a:pt x="1333004" y="377532"/>
                  </a:lnTo>
                  <a:lnTo>
                    <a:pt x="1333004" y="373722"/>
                  </a:lnTo>
                  <a:lnTo>
                    <a:pt x="1331074" y="373722"/>
                  </a:lnTo>
                  <a:lnTo>
                    <a:pt x="1331074" y="371843"/>
                  </a:lnTo>
                  <a:lnTo>
                    <a:pt x="1329182" y="371843"/>
                  </a:lnTo>
                  <a:lnTo>
                    <a:pt x="1327251" y="369938"/>
                  </a:lnTo>
                  <a:lnTo>
                    <a:pt x="1323428" y="369938"/>
                  </a:lnTo>
                  <a:lnTo>
                    <a:pt x="1323428" y="371843"/>
                  </a:lnTo>
                  <a:lnTo>
                    <a:pt x="1321549" y="371843"/>
                  </a:lnTo>
                  <a:lnTo>
                    <a:pt x="1319669" y="373722"/>
                  </a:lnTo>
                  <a:lnTo>
                    <a:pt x="1319669" y="375653"/>
                  </a:lnTo>
                  <a:lnTo>
                    <a:pt x="1317739" y="377532"/>
                  </a:lnTo>
                  <a:lnTo>
                    <a:pt x="1317739" y="379463"/>
                  </a:lnTo>
                  <a:lnTo>
                    <a:pt x="1319669" y="381368"/>
                  </a:lnTo>
                  <a:lnTo>
                    <a:pt x="1319669" y="385178"/>
                  </a:lnTo>
                  <a:lnTo>
                    <a:pt x="1323428" y="388988"/>
                  </a:lnTo>
                  <a:lnTo>
                    <a:pt x="1329182" y="388988"/>
                  </a:lnTo>
                  <a:lnTo>
                    <a:pt x="1329182" y="387096"/>
                  </a:lnTo>
                  <a:lnTo>
                    <a:pt x="1331074" y="387096"/>
                  </a:lnTo>
                  <a:lnTo>
                    <a:pt x="1333004" y="385178"/>
                  </a:lnTo>
                  <a:lnTo>
                    <a:pt x="1333004" y="381368"/>
                  </a:lnTo>
                  <a:lnTo>
                    <a:pt x="1334871" y="381368"/>
                  </a:lnTo>
                  <a:lnTo>
                    <a:pt x="1334871" y="377532"/>
                  </a:lnTo>
                  <a:close/>
                </a:path>
                <a:path w="1936114" h="3014979">
                  <a:moveTo>
                    <a:pt x="1783016" y="398538"/>
                  </a:moveTo>
                  <a:lnTo>
                    <a:pt x="1781136" y="398538"/>
                  </a:lnTo>
                  <a:lnTo>
                    <a:pt x="1781136" y="396621"/>
                  </a:lnTo>
                  <a:lnTo>
                    <a:pt x="1779244" y="394703"/>
                  </a:lnTo>
                  <a:lnTo>
                    <a:pt x="1773491" y="394703"/>
                  </a:lnTo>
                  <a:lnTo>
                    <a:pt x="1773491" y="396621"/>
                  </a:lnTo>
                  <a:lnTo>
                    <a:pt x="1771599" y="396621"/>
                  </a:lnTo>
                  <a:lnTo>
                    <a:pt x="1771599" y="398538"/>
                  </a:lnTo>
                  <a:lnTo>
                    <a:pt x="1769643" y="400456"/>
                  </a:lnTo>
                  <a:lnTo>
                    <a:pt x="1769643" y="406158"/>
                  </a:lnTo>
                  <a:lnTo>
                    <a:pt x="1771599" y="406158"/>
                  </a:lnTo>
                  <a:lnTo>
                    <a:pt x="1771599" y="408063"/>
                  </a:lnTo>
                  <a:lnTo>
                    <a:pt x="1773491" y="409981"/>
                  </a:lnTo>
                  <a:lnTo>
                    <a:pt x="1775409" y="411873"/>
                  </a:lnTo>
                  <a:lnTo>
                    <a:pt x="1779244" y="411873"/>
                  </a:lnTo>
                  <a:lnTo>
                    <a:pt x="1779244" y="409981"/>
                  </a:lnTo>
                  <a:lnTo>
                    <a:pt x="1781136" y="409981"/>
                  </a:lnTo>
                  <a:lnTo>
                    <a:pt x="1781136" y="408063"/>
                  </a:lnTo>
                  <a:lnTo>
                    <a:pt x="1783016" y="408063"/>
                  </a:lnTo>
                  <a:lnTo>
                    <a:pt x="1783016" y="398538"/>
                  </a:lnTo>
                  <a:close/>
                </a:path>
                <a:path w="1936114" h="3014979">
                  <a:moveTo>
                    <a:pt x="1935607" y="2154872"/>
                  </a:moveTo>
                  <a:lnTo>
                    <a:pt x="1933689" y="2154872"/>
                  </a:lnTo>
                  <a:lnTo>
                    <a:pt x="1933689" y="2152954"/>
                  </a:lnTo>
                  <a:lnTo>
                    <a:pt x="1927936" y="2152954"/>
                  </a:lnTo>
                  <a:lnTo>
                    <a:pt x="1926018" y="2154872"/>
                  </a:lnTo>
                  <a:lnTo>
                    <a:pt x="1926018" y="2156790"/>
                  </a:lnTo>
                  <a:lnTo>
                    <a:pt x="1924126" y="2156790"/>
                  </a:lnTo>
                  <a:lnTo>
                    <a:pt x="1924126" y="2168207"/>
                  </a:lnTo>
                  <a:lnTo>
                    <a:pt x="1926018" y="2168207"/>
                  </a:lnTo>
                  <a:lnTo>
                    <a:pt x="1926018" y="2170112"/>
                  </a:lnTo>
                  <a:lnTo>
                    <a:pt x="1929866" y="2170112"/>
                  </a:lnTo>
                  <a:lnTo>
                    <a:pt x="1933689" y="2166302"/>
                  </a:lnTo>
                  <a:lnTo>
                    <a:pt x="1933689" y="2164359"/>
                  </a:lnTo>
                  <a:lnTo>
                    <a:pt x="1935607" y="2164359"/>
                  </a:lnTo>
                  <a:lnTo>
                    <a:pt x="1935607" y="2154872"/>
                  </a:lnTo>
                  <a:close/>
                </a:path>
                <a:path w="1936114" h="3014979">
                  <a:moveTo>
                    <a:pt x="1935607" y="1628533"/>
                  </a:moveTo>
                  <a:lnTo>
                    <a:pt x="1933689" y="1628533"/>
                  </a:lnTo>
                  <a:lnTo>
                    <a:pt x="1933689" y="1626641"/>
                  </a:lnTo>
                  <a:lnTo>
                    <a:pt x="1931771" y="1626641"/>
                  </a:lnTo>
                  <a:lnTo>
                    <a:pt x="1931771" y="1624711"/>
                  </a:lnTo>
                  <a:lnTo>
                    <a:pt x="1929866" y="1624711"/>
                  </a:lnTo>
                  <a:lnTo>
                    <a:pt x="1927936" y="1626641"/>
                  </a:lnTo>
                  <a:lnTo>
                    <a:pt x="1926018" y="1626641"/>
                  </a:lnTo>
                  <a:lnTo>
                    <a:pt x="1926018" y="1628533"/>
                  </a:lnTo>
                  <a:lnTo>
                    <a:pt x="1924126" y="1630438"/>
                  </a:lnTo>
                  <a:lnTo>
                    <a:pt x="1924126" y="1639976"/>
                  </a:lnTo>
                  <a:lnTo>
                    <a:pt x="1926018" y="1639976"/>
                  </a:lnTo>
                  <a:lnTo>
                    <a:pt x="1926018" y="1641894"/>
                  </a:lnTo>
                  <a:lnTo>
                    <a:pt x="1931771" y="1641894"/>
                  </a:lnTo>
                  <a:lnTo>
                    <a:pt x="1931771" y="1639976"/>
                  </a:lnTo>
                  <a:lnTo>
                    <a:pt x="1933689" y="1639976"/>
                  </a:lnTo>
                  <a:lnTo>
                    <a:pt x="1933689" y="1638058"/>
                  </a:lnTo>
                  <a:lnTo>
                    <a:pt x="1935607" y="1638058"/>
                  </a:lnTo>
                  <a:lnTo>
                    <a:pt x="1935607" y="1628533"/>
                  </a:lnTo>
                  <a:close/>
                </a:path>
                <a:path w="1936114" h="3014979">
                  <a:moveTo>
                    <a:pt x="1935607" y="1123188"/>
                  </a:moveTo>
                  <a:lnTo>
                    <a:pt x="1933689" y="1123188"/>
                  </a:lnTo>
                  <a:lnTo>
                    <a:pt x="1933689" y="1121283"/>
                  </a:lnTo>
                  <a:lnTo>
                    <a:pt x="1931771" y="1121283"/>
                  </a:lnTo>
                  <a:lnTo>
                    <a:pt x="1931771" y="1119378"/>
                  </a:lnTo>
                  <a:lnTo>
                    <a:pt x="1927936" y="1119378"/>
                  </a:lnTo>
                  <a:lnTo>
                    <a:pt x="1927936" y="1121283"/>
                  </a:lnTo>
                  <a:lnTo>
                    <a:pt x="1926018" y="1121283"/>
                  </a:lnTo>
                  <a:lnTo>
                    <a:pt x="1926018" y="1123188"/>
                  </a:lnTo>
                  <a:lnTo>
                    <a:pt x="1924126" y="1123188"/>
                  </a:lnTo>
                  <a:lnTo>
                    <a:pt x="1924126" y="1134630"/>
                  </a:lnTo>
                  <a:lnTo>
                    <a:pt x="1926018" y="1134630"/>
                  </a:lnTo>
                  <a:lnTo>
                    <a:pt x="1926018" y="1136561"/>
                  </a:lnTo>
                  <a:lnTo>
                    <a:pt x="1931771" y="1136561"/>
                  </a:lnTo>
                  <a:lnTo>
                    <a:pt x="1933689" y="1134630"/>
                  </a:lnTo>
                  <a:lnTo>
                    <a:pt x="1933689" y="1132713"/>
                  </a:lnTo>
                  <a:lnTo>
                    <a:pt x="1935607" y="1132713"/>
                  </a:lnTo>
                  <a:lnTo>
                    <a:pt x="1935607" y="1123188"/>
                  </a:lnTo>
                  <a:close/>
                </a:path>
                <a:path w="1936114" h="3014979">
                  <a:moveTo>
                    <a:pt x="1935607" y="553008"/>
                  </a:moveTo>
                  <a:lnTo>
                    <a:pt x="1933689" y="553008"/>
                  </a:lnTo>
                  <a:lnTo>
                    <a:pt x="1933689" y="551078"/>
                  </a:lnTo>
                  <a:lnTo>
                    <a:pt x="1931771" y="551078"/>
                  </a:lnTo>
                  <a:lnTo>
                    <a:pt x="1931771" y="549173"/>
                  </a:lnTo>
                  <a:lnTo>
                    <a:pt x="1926018" y="549173"/>
                  </a:lnTo>
                  <a:lnTo>
                    <a:pt x="1926018" y="551078"/>
                  </a:lnTo>
                  <a:lnTo>
                    <a:pt x="1924126" y="553008"/>
                  </a:lnTo>
                  <a:lnTo>
                    <a:pt x="1924126" y="562533"/>
                  </a:lnTo>
                  <a:lnTo>
                    <a:pt x="1926018" y="562533"/>
                  </a:lnTo>
                  <a:lnTo>
                    <a:pt x="1926018" y="564413"/>
                  </a:lnTo>
                  <a:lnTo>
                    <a:pt x="1927936" y="564413"/>
                  </a:lnTo>
                  <a:lnTo>
                    <a:pt x="1927936" y="566343"/>
                  </a:lnTo>
                  <a:lnTo>
                    <a:pt x="1931771" y="566343"/>
                  </a:lnTo>
                  <a:lnTo>
                    <a:pt x="1931771" y="564413"/>
                  </a:lnTo>
                  <a:lnTo>
                    <a:pt x="1933689" y="564413"/>
                  </a:lnTo>
                  <a:lnTo>
                    <a:pt x="1933689" y="562533"/>
                  </a:lnTo>
                  <a:lnTo>
                    <a:pt x="1935607" y="562533"/>
                  </a:lnTo>
                  <a:lnTo>
                    <a:pt x="1935607" y="5530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822153" y="6638150"/>
              <a:ext cx="124460" cy="166370"/>
            </a:xfrm>
            <a:custGeom>
              <a:avLst/>
              <a:gdLst/>
              <a:ahLst/>
              <a:cxnLst/>
              <a:rect l="l" t="t" r="r" b="b"/>
              <a:pathLst>
                <a:path w="124460" h="166370">
                  <a:moveTo>
                    <a:pt x="123990" y="146850"/>
                  </a:moveTo>
                  <a:lnTo>
                    <a:pt x="123990" y="5753"/>
                  </a:lnTo>
                  <a:lnTo>
                    <a:pt x="11430" y="24777"/>
                  </a:lnTo>
                  <a:lnTo>
                    <a:pt x="11430" y="165925"/>
                  </a:lnTo>
                  <a:lnTo>
                    <a:pt x="123990" y="146850"/>
                  </a:lnTo>
                  <a:close/>
                </a:path>
                <a:path w="124460" h="166370">
                  <a:moveTo>
                    <a:pt x="123990" y="5753"/>
                  </a:moveTo>
                  <a:lnTo>
                    <a:pt x="112509" y="0"/>
                  </a:lnTo>
                  <a:lnTo>
                    <a:pt x="0" y="17157"/>
                  </a:lnTo>
                  <a:lnTo>
                    <a:pt x="0" y="160210"/>
                  </a:lnTo>
                  <a:lnTo>
                    <a:pt x="11430" y="16592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854602" y="6664845"/>
              <a:ext cx="88265" cy="120650"/>
            </a:xfrm>
            <a:custGeom>
              <a:avLst/>
              <a:gdLst/>
              <a:ahLst/>
              <a:cxnLst/>
              <a:rect l="l" t="t" r="r" b="b"/>
              <a:pathLst>
                <a:path w="88264" h="120650">
                  <a:moveTo>
                    <a:pt x="64833" y="0"/>
                  </a:moveTo>
                  <a:lnTo>
                    <a:pt x="5714" y="9550"/>
                  </a:lnTo>
                  <a:lnTo>
                    <a:pt x="5714" y="15252"/>
                  </a:lnTo>
                  <a:lnTo>
                    <a:pt x="0" y="17170"/>
                  </a:lnTo>
                  <a:lnTo>
                    <a:pt x="0" y="110591"/>
                  </a:lnTo>
                  <a:lnTo>
                    <a:pt x="7607" y="110591"/>
                  </a:lnTo>
                  <a:lnTo>
                    <a:pt x="7607" y="118237"/>
                  </a:lnTo>
                  <a:lnTo>
                    <a:pt x="17157" y="114401"/>
                  </a:lnTo>
                  <a:lnTo>
                    <a:pt x="24752" y="120154"/>
                  </a:lnTo>
                  <a:lnTo>
                    <a:pt x="85788" y="106819"/>
                  </a:lnTo>
                  <a:lnTo>
                    <a:pt x="87718" y="91567"/>
                  </a:lnTo>
                  <a:lnTo>
                    <a:pt x="70523" y="72478"/>
                  </a:lnTo>
                  <a:lnTo>
                    <a:pt x="70523" y="5727"/>
                  </a:lnTo>
                  <a:lnTo>
                    <a:pt x="64833" y="5727"/>
                  </a:lnTo>
                  <a:lnTo>
                    <a:pt x="648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854602" y="6725869"/>
              <a:ext cx="88265" cy="59690"/>
            </a:xfrm>
            <a:custGeom>
              <a:avLst/>
              <a:gdLst/>
              <a:ahLst/>
              <a:cxnLst/>
              <a:rect l="l" t="t" r="r" b="b"/>
              <a:pathLst>
                <a:path w="88264" h="59690">
                  <a:moveTo>
                    <a:pt x="1879" y="9537"/>
                  </a:moveTo>
                  <a:lnTo>
                    <a:pt x="59105" y="0"/>
                  </a:lnTo>
                </a:path>
                <a:path w="88264" h="59690">
                  <a:moveTo>
                    <a:pt x="87718" y="30543"/>
                  </a:moveTo>
                  <a:lnTo>
                    <a:pt x="28587" y="41960"/>
                  </a:lnTo>
                  <a:lnTo>
                    <a:pt x="24752" y="59131"/>
                  </a:lnTo>
                  <a:lnTo>
                    <a:pt x="28587" y="41960"/>
                  </a:lnTo>
                  <a:lnTo>
                    <a:pt x="0" y="1718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84091" y="6529108"/>
              <a:ext cx="77063" cy="99872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2918282" y="4626305"/>
              <a:ext cx="915669" cy="3158490"/>
            </a:xfrm>
            <a:custGeom>
              <a:avLst/>
              <a:gdLst/>
              <a:ahLst/>
              <a:cxnLst/>
              <a:rect l="l" t="t" r="r" b="b"/>
              <a:pathLst>
                <a:path w="915670" h="3158490">
                  <a:moveTo>
                    <a:pt x="903871" y="2029002"/>
                  </a:moveTo>
                  <a:lnTo>
                    <a:pt x="915301" y="2036622"/>
                  </a:lnTo>
                </a:path>
                <a:path w="915670" h="3158490">
                  <a:moveTo>
                    <a:pt x="360387" y="3157956"/>
                  </a:moveTo>
                  <a:lnTo>
                    <a:pt x="0" y="2793707"/>
                  </a:lnTo>
                  <a:lnTo>
                    <a:pt x="0" y="215480"/>
                  </a:lnTo>
                  <a:lnTo>
                    <a:pt x="360387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 txBox="1"/>
          <p:nvPr/>
        </p:nvSpPr>
        <p:spPr>
          <a:xfrm>
            <a:off x="7957890" y="531850"/>
            <a:ext cx="3070225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-25" dirty="0">
                <a:latin typeface="Lucida Sans Unicode"/>
                <a:cs typeface="Lucida Sans Unicode"/>
              </a:rPr>
              <a:t>Cuadros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10" dirty="0">
                <a:latin typeface="Lucida Sans Unicode"/>
                <a:cs typeface="Lucida Sans Unicode"/>
              </a:rPr>
              <a:t>de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25" dirty="0">
                <a:latin typeface="Lucida Sans Unicode"/>
                <a:cs typeface="Lucida Sans Unicode"/>
              </a:rPr>
              <a:t>distribución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15" dirty="0">
                <a:latin typeface="Lucida Sans Unicode"/>
                <a:cs typeface="Lucida Sans Unicode"/>
              </a:rPr>
              <a:t>SB,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10" dirty="0">
                <a:latin typeface="Lucida Sans Unicode"/>
                <a:cs typeface="Lucida Sans Unicode"/>
              </a:rPr>
              <a:t>SB2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20" dirty="0">
                <a:latin typeface="Lucida Sans Unicode"/>
                <a:cs typeface="Lucida Sans Unicode"/>
              </a:rPr>
              <a:t>y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10" dirty="0">
                <a:latin typeface="Lucida Sans Unicode"/>
                <a:cs typeface="Lucida Sans Unicode"/>
              </a:rPr>
              <a:t>SB3</a:t>
            </a:r>
            <a:endParaRPr sz="1350">
              <a:latin typeface="Lucida Sans Unicode"/>
              <a:cs typeface="Lucida Sans Unicode"/>
            </a:endParaRPr>
          </a:p>
        </p:txBody>
      </p:sp>
      <p:sp>
        <p:nvSpPr>
          <p:cNvPr id="82" name="object 82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40</a:t>
            </a:fld>
            <a:endParaRPr spc="-75" dirty="0"/>
          </a:p>
        </p:txBody>
      </p:sp>
      <p:sp>
        <p:nvSpPr>
          <p:cNvPr id="78" name="object 78"/>
          <p:cNvSpPr txBox="1"/>
          <p:nvPr/>
        </p:nvSpPr>
        <p:spPr>
          <a:xfrm>
            <a:off x="7957890" y="1857728"/>
            <a:ext cx="4261485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778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latin typeface="Lucida Sans Unicode"/>
                <a:cs typeface="Lucida Sans Unicode"/>
              </a:rPr>
              <a:t>Siemens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fabrica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variedad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distribución.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tipo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seleccionado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está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determinado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por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una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variedad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factores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espacio,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carga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entorno.</a:t>
            </a:r>
            <a:endParaRPr sz="800">
              <a:latin typeface="Lucida Sans Unicode"/>
              <a:cs typeface="Lucida Sans Unicode"/>
            </a:endParaRPr>
          </a:p>
          <a:p>
            <a:pPr marL="12700" marR="5080">
              <a:lnSpc>
                <a:spcPct val="150000"/>
              </a:lnSpc>
            </a:pPr>
            <a:r>
              <a:rPr sz="800" spc="-15" dirty="0">
                <a:latin typeface="Lucida Sans Unicode"/>
                <a:cs typeface="Lucida Sans Unicode"/>
              </a:rPr>
              <a:t>Además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cumplir con las </a:t>
            </a:r>
            <a:r>
              <a:rPr sz="800" spc="-10" dirty="0">
                <a:latin typeface="Lucida Sans Unicode"/>
                <a:cs typeface="Lucida Sans Unicode"/>
              </a:rPr>
              <a:t>cargas </a:t>
            </a:r>
            <a:r>
              <a:rPr sz="800" spc="-15" dirty="0">
                <a:latin typeface="Lucida Sans Unicode"/>
                <a:cs typeface="Lucida Sans Unicode"/>
              </a:rPr>
              <a:t>actuales, </a:t>
            </a:r>
            <a:r>
              <a:rPr sz="800" spc="-10" dirty="0">
                <a:latin typeface="Lucida Sans Unicode"/>
                <a:cs typeface="Lucida Sans Unicode"/>
              </a:rPr>
              <a:t>el tablero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-5" dirty="0">
                <a:latin typeface="Lucida Sans Unicode"/>
                <a:cs typeface="Lucida Sans Unicode"/>
              </a:rPr>
              <a:t>debe </a:t>
            </a:r>
            <a:r>
              <a:rPr sz="800" dirty="0">
                <a:latin typeface="Lucida Sans Unicode"/>
                <a:cs typeface="Lucida Sans Unicode"/>
              </a:rPr>
              <a:t>tener </a:t>
            </a:r>
            <a:r>
              <a:rPr sz="800" spc="-10" dirty="0">
                <a:latin typeface="Lucida Sans Unicode"/>
                <a:cs typeface="Lucida Sans Unicode"/>
              </a:rPr>
              <a:t>el </a:t>
            </a:r>
            <a:r>
              <a:rPr sz="800" spc="-5" dirty="0">
                <a:latin typeface="Lucida Sans Unicode"/>
                <a:cs typeface="Lucida Sans Unicode"/>
              </a:rPr>
              <a:t> tamaño adecuado </a:t>
            </a:r>
            <a:r>
              <a:rPr sz="800" dirty="0">
                <a:latin typeface="Lucida Sans Unicode"/>
                <a:cs typeface="Lucida Sans Unicode"/>
              </a:rPr>
              <a:t>para </a:t>
            </a:r>
            <a:r>
              <a:rPr sz="800" spc="-5" dirty="0">
                <a:latin typeface="Lucida Sans Unicode"/>
                <a:cs typeface="Lucida Sans Unicode"/>
              </a:rPr>
              <a:t>acomodar </a:t>
            </a:r>
            <a:r>
              <a:rPr sz="800" spc="-10" dirty="0">
                <a:latin typeface="Lucida Sans Unicode"/>
                <a:cs typeface="Lucida Sans Unicode"/>
              </a:rPr>
              <a:t>cargas </a:t>
            </a:r>
            <a:r>
              <a:rPr sz="800" spc="-15" dirty="0">
                <a:latin typeface="Lucida Sans Unicode"/>
                <a:cs typeface="Lucida Sans Unicode"/>
              </a:rPr>
              <a:t>adicionales razonables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0" dirty="0">
                <a:latin typeface="Lucida Sans Unicode"/>
                <a:cs typeface="Lucida Sans Unicode"/>
              </a:rPr>
              <a:t>el </a:t>
            </a:r>
            <a:r>
              <a:rPr sz="800" spc="-15" dirty="0">
                <a:latin typeface="Lucida Sans Unicode"/>
                <a:cs typeface="Lucida Sans Unicode"/>
              </a:rPr>
              <a:t>futuro. </a:t>
            </a:r>
            <a:r>
              <a:rPr sz="800" spc="-5" dirty="0">
                <a:latin typeface="Lucida Sans Unicode"/>
                <a:cs typeface="Lucida Sans Unicode"/>
              </a:rPr>
              <a:t>La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continua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bus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pasante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dimensionar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función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demanda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carga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futura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anticipada.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instalar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unidades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disparo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fusibles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valores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nominales más </a:t>
            </a:r>
            <a:r>
              <a:rPr sz="800" spc="-15" dirty="0">
                <a:latin typeface="Lucida Sans Unicode"/>
                <a:cs typeface="Lucida Sans Unicode"/>
              </a:rPr>
              <a:t>bajos </a:t>
            </a:r>
            <a:r>
              <a:rPr sz="800" dirty="0">
                <a:latin typeface="Lucida Sans Unicode"/>
                <a:cs typeface="Lucida Sans Unicode"/>
              </a:rPr>
              <a:t>para </a:t>
            </a:r>
            <a:r>
              <a:rPr sz="800" spc="-15" dirty="0">
                <a:latin typeface="Lucida Sans Unicode"/>
                <a:cs typeface="Lucida Sans Unicode"/>
              </a:rPr>
              <a:t>cumplir con las </a:t>
            </a:r>
            <a:r>
              <a:rPr sz="800" spc="-5" dirty="0">
                <a:latin typeface="Lucida Sans Unicode"/>
                <a:cs typeface="Lucida Sans Unicode"/>
              </a:rPr>
              <a:t>demandas de carga </a:t>
            </a:r>
            <a:r>
              <a:rPr sz="800" spc="-10" dirty="0">
                <a:latin typeface="Lucida Sans Unicode"/>
                <a:cs typeface="Lucida Sans Unicode"/>
              </a:rPr>
              <a:t>actuales y se </a:t>
            </a:r>
            <a:r>
              <a:rPr sz="800" spc="-5" dirty="0">
                <a:latin typeface="Lucida Sans Unicode"/>
                <a:cs typeface="Lucida Sans Unicode"/>
              </a:rPr>
              <a:t>pueden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cambiar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futuro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medida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aumenta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carga.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7957890" y="3691609"/>
            <a:ext cx="423735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b="1" spc="5" dirty="0">
                <a:latin typeface="Arial"/>
                <a:cs typeface="Arial"/>
              </a:rPr>
              <a:t>Cuadros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-40" dirty="0">
                <a:latin typeface="Arial"/>
                <a:cs typeface="Arial"/>
              </a:rPr>
              <a:t>SB1,</a:t>
            </a:r>
            <a:r>
              <a:rPr sz="1000" b="1" spc="-10" dirty="0">
                <a:latin typeface="Arial"/>
                <a:cs typeface="Arial"/>
              </a:rPr>
              <a:t> </a:t>
            </a:r>
            <a:r>
              <a:rPr sz="1000" b="1" spc="-55" dirty="0">
                <a:latin typeface="Arial"/>
                <a:cs typeface="Arial"/>
              </a:rPr>
              <a:t>SB2</a:t>
            </a:r>
            <a:r>
              <a:rPr sz="1000" b="1" spc="-10" dirty="0">
                <a:latin typeface="Arial"/>
                <a:cs typeface="Arial"/>
              </a:rPr>
              <a:t> </a:t>
            </a:r>
            <a:r>
              <a:rPr sz="1000" b="1" spc="10" dirty="0">
                <a:latin typeface="Arial"/>
                <a:cs typeface="Arial"/>
              </a:rPr>
              <a:t>y</a:t>
            </a:r>
            <a:r>
              <a:rPr sz="1000" b="1" spc="-10" dirty="0">
                <a:latin typeface="Arial"/>
                <a:cs typeface="Arial"/>
              </a:rPr>
              <a:t> </a:t>
            </a:r>
            <a:r>
              <a:rPr sz="1000" b="1" spc="-55" dirty="0">
                <a:latin typeface="Arial"/>
                <a:cs typeface="Arial"/>
              </a:rPr>
              <a:t>SB3</a:t>
            </a:r>
            <a:r>
              <a:rPr sz="1000" b="1" spc="-10" dirty="0">
                <a:latin typeface="Arial"/>
                <a:cs typeface="Arial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están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construidos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según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los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estándares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10" dirty="0">
                <a:latin typeface="Lucida Sans Unicode"/>
                <a:cs typeface="Lucida Sans Unicode"/>
              </a:rPr>
              <a:t>UL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65" dirty="0">
                <a:latin typeface="Lucida Sans Unicode"/>
                <a:cs typeface="Lucida Sans Unicode"/>
              </a:rPr>
              <a:t>89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y </a:t>
            </a:r>
            <a:r>
              <a:rPr sz="1000" spc="5" dirty="0">
                <a:latin typeface="Lucida Sans Unicode"/>
                <a:cs typeface="Lucida Sans Unicode"/>
              </a:rPr>
              <a:t>NEMA </a:t>
            </a:r>
            <a:r>
              <a:rPr sz="1000" spc="-50" dirty="0">
                <a:latin typeface="Lucida Sans Unicode"/>
                <a:cs typeface="Lucida Sans Unicode"/>
              </a:rPr>
              <a:t>PB-2 </a:t>
            </a:r>
            <a:r>
              <a:rPr sz="1000" spc="-15" dirty="0">
                <a:latin typeface="Lucida Sans Unicode"/>
                <a:cs typeface="Lucida Sans Unicode"/>
              </a:rPr>
              <a:t>y </a:t>
            </a:r>
            <a:r>
              <a:rPr sz="1000" spc="-10" dirty="0">
                <a:latin typeface="Lucida Sans Unicode"/>
                <a:cs typeface="Lucida Sans Unicode"/>
              </a:rPr>
              <a:t>brindan </a:t>
            </a:r>
            <a:r>
              <a:rPr sz="1000" spc="-15" dirty="0">
                <a:latin typeface="Lucida Sans Unicode"/>
                <a:cs typeface="Lucida Sans Unicode"/>
              </a:rPr>
              <a:t>la </a:t>
            </a:r>
            <a:r>
              <a:rPr sz="1000" spc="-20" dirty="0">
                <a:latin typeface="Lucida Sans Unicode"/>
                <a:cs typeface="Lucida Sans Unicode"/>
              </a:rPr>
              <a:t>construcción </a:t>
            </a:r>
            <a:r>
              <a:rPr sz="1000" spc="-10" dirty="0">
                <a:latin typeface="Lucida Sans Unicode"/>
                <a:cs typeface="Lucida Sans Unicode"/>
              </a:rPr>
              <a:t>robusta </a:t>
            </a:r>
            <a:r>
              <a:rPr sz="1000" spc="-15" dirty="0">
                <a:latin typeface="Lucida Sans Unicode"/>
                <a:cs typeface="Lucida Sans Unicode"/>
              </a:rPr>
              <a:t>y la </a:t>
            </a:r>
            <a:r>
              <a:rPr sz="1000" spc="-25" dirty="0">
                <a:latin typeface="Lucida Sans Unicode"/>
                <a:cs typeface="Lucida Sans Unicode"/>
              </a:rPr>
              <a:t>flexibilidad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servicio </a:t>
            </a:r>
            <a:r>
              <a:rPr sz="1000" spc="-10" dirty="0">
                <a:latin typeface="Lucida Sans Unicode"/>
                <a:cs typeface="Lucida Sans Unicode"/>
              </a:rPr>
              <a:t>necesaria </a:t>
            </a:r>
            <a:r>
              <a:rPr sz="1000" dirty="0">
                <a:latin typeface="Lucida Sans Unicode"/>
                <a:cs typeface="Lucida Sans Unicode"/>
              </a:rPr>
              <a:t>en </a:t>
            </a:r>
            <a:r>
              <a:rPr sz="1000" spc="-15" dirty="0">
                <a:latin typeface="Lucida Sans Unicode"/>
                <a:cs typeface="Lucida Sans Unicode"/>
              </a:rPr>
              <a:t>sistemas </a:t>
            </a:r>
            <a:r>
              <a:rPr sz="1000" dirty="0">
                <a:latin typeface="Lucida Sans Unicode"/>
                <a:cs typeface="Lucida Sans Unicode"/>
              </a:rPr>
              <a:t>para </a:t>
            </a:r>
            <a:r>
              <a:rPr sz="1000" spc="-15" dirty="0">
                <a:latin typeface="Lucida Sans Unicode"/>
                <a:cs typeface="Lucida Sans Unicode"/>
              </a:rPr>
              <a:t>plantas </a:t>
            </a:r>
            <a:r>
              <a:rPr sz="1000" spc="-20" dirty="0">
                <a:latin typeface="Lucida Sans Unicode"/>
                <a:cs typeface="Lucida Sans Unicode"/>
              </a:rPr>
              <a:t>industriales, complejos </a:t>
            </a:r>
            <a:r>
              <a:rPr sz="1000" spc="-5" dirty="0">
                <a:latin typeface="Lucida Sans Unicode"/>
                <a:cs typeface="Lucida Sans Unicode"/>
              </a:rPr>
              <a:t>de </a:t>
            </a:r>
            <a:r>
              <a:rPr sz="1000" spc="-305" dirty="0">
                <a:latin typeface="Lucida Sans Unicode"/>
                <a:cs typeface="Lucida Sans Unicode"/>
              </a:rPr>
              <a:t> </a:t>
            </a:r>
            <a:r>
              <a:rPr sz="1000" dirty="0">
                <a:latin typeface="Lucida Sans Unicode"/>
                <a:cs typeface="Lucida Sans Unicode"/>
              </a:rPr>
              <a:t>gran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altura,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hospitales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y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edificios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comerciales.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762059" y="7998180"/>
            <a:ext cx="92456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5" dirty="0">
                <a:latin typeface="Arial"/>
                <a:cs typeface="Arial"/>
              </a:rPr>
              <a:t>Cuadros</a:t>
            </a:r>
            <a:r>
              <a:rPr sz="1150" b="1" spc="-25" dirty="0">
                <a:latin typeface="Arial"/>
                <a:cs typeface="Arial"/>
              </a:rPr>
              <a:t> </a:t>
            </a:r>
            <a:r>
              <a:rPr sz="1150" b="1" spc="-60" dirty="0">
                <a:latin typeface="Arial"/>
                <a:cs typeface="Arial"/>
              </a:rPr>
              <a:t>SB1</a:t>
            </a:r>
            <a:endParaRPr sz="11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7957839" y="7981670"/>
            <a:ext cx="425704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latin typeface="Lucida Sans Unicode"/>
                <a:cs typeface="Lucida Sans Unicode"/>
              </a:rPr>
              <a:t>Los </a:t>
            </a:r>
            <a:r>
              <a:rPr sz="800" spc="-10" dirty="0">
                <a:latin typeface="Lucida Sans Unicode"/>
                <a:cs typeface="Lucida Sans Unicode"/>
              </a:rPr>
              <a:t>tableros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30" dirty="0">
                <a:latin typeface="Lucida Sans Unicode"/>
                <a:cs typeface="Lucida Sans Unicode"/>
              </a:rPr>
              <a:t>SB </a:t>
            </a:r>
            <a:r>
              <a:rPr sz="800" spc="-5" dirty="0">
                <a:latin typeface="Lucida Sans Unicode"/>
                <a:cs typeface="Lucida Sans Unicode"/>
              </a:rPr>
              <a:t>están </a:t>
            </a:r>
            <a:r>
              <a:rPr sz="800" spc="-15" dirty="0">
                <a:latin typeface="Lucida Sans Unicode"/>
                <a:cs typeface="Lucida Sans Unicode"/>
              </a:rPr>
              <a:t>diseñados </a:t>
            </a:r>
            <a:r>
              <a:rPr sz="800" dirty="0">
                <a:latin typeface="Lucida Sans Unicode"/>
                <a:cs typeface="Lucida Sans Unicode"/>
              </a:rPr>
              <a:t>para </a:t>
            </a:r>
            <a:r>
              <a:rPr sz="800" spc="-10" dirty="0">
                <a:latin typeface="Lucida Sans Unicode"/>
                <a:cs typeface="Lucida Sans Unicode"/>
              </a:rPr>
              <a:t>usarse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5" dirty="0">
                <a:latin typeface="Lucida Sans Unicode"/>
                <a:cs typeface="Lucida Sans Unicode"/>
              </a:rPr>
              <a:t>aplicaciones </a:t>
            </a:r>
            <a:r>
              <a:rPr sz="800" spc="-10" dirty="0">
                <a:latin typeface="Lucida Sans Unicode"/>
                <a:cs typeface="Lucida Sans Unicode"/>
              </a:rPr>
              <a:t>donde el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espacio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0" dirty="0">
                <a:latin typeface="Lucida Sans Unicode"/>
                <a:cs typeface="Lucida Sans Unicode"/>
              </a:rPr>
              <a:t>el </a:t>
            </a:r>
            <a:r>
              <a:rPr sz="800" spc="-20" dirty="0">
                <a:latin typeface="Lucida Sans Unicode"/>
                <a:cs typeface="Lucida Sans Unicode"/>
              </a:rPr>
              <a:t>piso </a:t>
            </a:r>
            <a:r>
              <a:rPr sz="800" spc="-10" dirty="0">
                <a:latin typeface="Lucida Sans Unicode"/>
                <a:cs typeface="Lucida Sans Unicode"/>
              </a:rPr>
              <a:t>es </a:t>
            </a:r>
            <a:r>
              <a:rPr sz="800" spc="-20" dirty="0">
                <a:latin typeface="Lucida Sans Unicode"/>
                <a:cs typeface="Lucida Sans Unicode"/>
              </a:rPr>
              <a:t>escaso. </a:t>
            </a:r>
            <a:r>
              <a:rPr sz="800" spc="-10" dirty="0">
                <a:latin typeface="Lucida Sans Unicode"/>
                <a:cs typeface="Lucida Sans Unicode"/>
              </a:rPr>
              <a:t>Las </a:t>
            </a:r>
            <a:r>
              <a:rPr sz="800" spc="-15" dirty="0">
                <a:latin typeface="Lucida Sans Unicode"/>
                <a:cs typeface="Lucida Sans Unicode"/>
              </a:rPr>
              <a:t>secciones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30" dirty="0">
                <a:latin typeface="Lucida Sans Unicode"/>
                <a:cs typeface="Lucida Sans Unicode"/>
              </a:rPr>
              <a:t>SB </a:t>
            </a:r>
            <a:r>
              <a:rPr sz="800" spc="-5" dirty="0">
                <a:latin typeface="Lucida Sans Unicode"/>
                <a:cs typeface="Lucida Sans Unicode"/>
              </a:rPr>
              <a:t>tienen </a:t>
            </a:r>
            <a:r>
              <a:rPr sz="800" spc="-50" dirty="0">
                <a:latin typeface="Lucida Sans Unicode"/>
                <a:cs typeface="Lucida Sans Unicode"/>
              </a:rPr>
              <a:t>20 </a:t>
            </a:r>
            <a:r>
              <a:rPr sz="800" spc="-10" dirty="0">
                <a:latin typeface="Lucida Sans Unicode"/>
                <a:cs typeface="Lucida Sans Unicode"/>
              </a:rPr>
              <a:t>pulgadas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profundidad.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Todas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secciones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alineadas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hacia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atrás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que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instalarse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contra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-10" dirty="0">
                <a:latin typeface="Lucida Sans Unicode"/>
                <a:cs typeface="Lucida Sans Unicode"/>
              </a:rPr>
              <a:t>pared. </a:t>
            </a:r>
            <a:r>
              <a:rPr sz="800" spc="-15" dirty="0">
                <a:latin typeface="Lucida Sans Unicode"/>
                <a:cs typeface="Lucida Sans Unicode"/>
              </a:rPr>
              <a:t>Los principales </a:t>
            </a:r>
            <a:r>
              <a:rPr sz="800" spc="-20" dirty="0">
                <a:latin typeface="Lucida Sans Unicode"/>
                <a:cs typeface="Lucida Sans Unicode"/>
              </a:rPr>
              <a:t>dispositivos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protección </a:t>
            </a:r>
            <a:r>
              <a:rPr sz="800" spc="-5" dirty="0">
                <a:latin typeface="Lucida Sans Unicode"/>
                <a:cs typeface="Lucida Sans Unicode"/>
              </a:rPr>
              <a:t>están </a:t>
            </a:r>
            <a:r>
              <a:rPr sz="800" spc="-15" dirty="0">
                <a:latin typeface="Lucida Sans Unicode"/>
                <a:cs typeface="Lucida Sans Unicode"/>
              </a:rPr>
              <a:t>conectados </a:t>
            </a:r>
            <a:r>
              <a:rPr sz="800" spc="-10" dirty="0">
                <a:latin typeface="Lucida Sans Unicode"/>
                <a:cs typeface="Lucida Sans Unicode"/>
              </a:rPr>
              <a:t> frontalmente.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clasificaciones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bus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pasante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hasta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2000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amperios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600</a:t>
            </a:r>
            <a:r>
              <a:rPr sz="800" spc="-55" dirty="0">
                <a:latin typeface="Lucida Sans Unicode"/>
                <a:cs typeface="Lucida Sans Unicode"/>
              </a:rPr>
              <a:t> </a:t>
            </a:r>
            <a:r>
              <a:rPr sz="800" spc="-45" dirty="0">
                <a:latin typeface="Lucida Sans Unicode"/>
                <a:cs typeface="Lucida Sans Unicode"/>
              </a:rPr>
              <a:t>VCA.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bject 11"/>
          <p:cNvSpPr txBox="1"/>
          <p:nvPr/>
        </p:nvSpPr>
        <p:spPr>
          <a:xfrm>
            <a:off x="897255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4</a:t>
            </a:r>
            <a:endParaRPr sz="1200">
              <a:latin typeface="Lucida Sans Unicode"/>
              <a:cs typeface="Lucida Sans Unicode"/>
            </a:endParaRPr>
          </a:p>
        </p:txBody>
      </p:sp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885421" y="3796945"/>
          <a:ext cx="6346190" cy="22104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703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82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021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583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57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010101"/>
                      </a:solidFill>
                      <a:prstDash val="solid"/>
                    </a:lnR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SB3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685"/>
                        </a:lnSpc>
                        <a:spcBef>
                          <a:spcPts val="450"/>
                        </a:spcBef>
                      </a:pPr>
                      <a:r>
                        <a:rPr sz="600" dirty="0">
                          <a:latin typeface="Lucida Sans Unicode"/>
                          <a:cs typeface="Lucida Sans Unicode"/>
                        </a:rPr>
                        <a:t>Calificación</a:t>
                      </a:r>
                      <a:r>
                        <a:rPr sz="600" spc="-3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latin typeface="Lucida Sans Unicode"/>
                          <a:cs typeface="Lucida Sans Unicode"/>
                        </a:rPr>
                        <a:t>máxima</a:t>
                      </a:r>
                      <a:r>
                        <a:rPr sz="600" spc="-3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latin typeface="Lucida Sans Unicode"/>
                          <a:cs typeface="Lucida Sans Unicode"/>
                        </a:rPr>
                        <a:t>del</a:t>
                      </a:r>
                      <a:r>
                        <a:rPr sz="600" spc="-3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00" dirty="0">
                          <a:latin typeface="Lucida Sans Unicode"/>
                          <a:cs typeface="Lucida Sans Unicode"/>
                        </a:rPr>
                        <a:t>autobús</a:t>
                      </a:r>
                      <a:endParaRPr sz="6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71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885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2000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un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60" dirty="0">
                          <a:latin typeface="Lucida Sans Unicode"/>
                          <a:cs typeface="Lucida Sans Unicode"/>
                        </a:rPr>
                        <a:t>4000A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60" dirty="0">
                          <a:latin typeface="Lucida Sans Unicode"/>
                          <a:cs typeface="Lucida Sans Unicode"/>
                        </a:rPr>
                        <a:t>6000A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4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585"/>
                        </a:lnSpc>
                        <a:spcBef>
                          <a:spcPts val="5"/>
                        </a:spcBef>
                      </a:pPr>
                      <a:r>
                        <a:rPr sz="500" dirty="0">
                          <a:latin typeface="Lucida Sans Unicode"/>
                          <a:cs typeface="Lucida Sans Unicode"/>
                        </a:rPr>
                        <a:t>Dispositivos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principales*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MCCB,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VB,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HCP,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BPS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MCCB,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VB,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HCP,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BPS,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WL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107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(montaje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fijo)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762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MCCB,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VB,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PS,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BPS,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WL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4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585"/>
                        </a:lnSpc>
                      </a:pPr>
                      <a:r>
                        <a:rPr sz="500" dirty="0">
                          <a:latin typeface="Lucida Sans Unicode"/>
                          <a:cs typeface="Lucida Sans Unicode"/>
                        </a:rPr>
                        <a:t>Dispositivos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alimentación*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MCCB,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VB,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HCP,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BPS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MCCB,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VB,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HCP,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BPS,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WL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1075"/>
                        </a:lnSpc>
                        <a:spcBef>
                          <a:spcPts val="9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(montaje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fijo)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82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MCCB,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VB,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PS,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BPS,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WL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 marL="24130">
                        <a:lnSpc>
                          <a:spcPts val="785"/>
                        </a:lnSpc>
                        <a:spcBef>
                          <a:spcPts val="35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MCCB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estado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sólido*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No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735"/>
                        </a:lnSpc>
                        <a:spcBef>
                          <a:spcPts val="400"/>
                        </a:spcBef>
                      </a:pPr>
                      <a:r>
                        <a:rPr sz="650" dirty="0">
                          <a:latin typeface="Lucida Sans Unicode"/>
                          <a:cs typeface="Lucida Sans Unicode"/>
                        </a:rPr>
                        <a:t>Clasificación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interrupción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100,000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8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735"/>
                        </a:lnSpc>
                        <a:spcBef>
                          <a:spcPts val="400"/>
                        </a:spcBef>
                      </a:pPr>
                      <a:r>
                        <a:rPr sz="650" dirty="0">
                          <a:latin typeface="Lucida Sans Unicode"/>
                          <a:cs typeface="Lucida Sans Unicode"/>
                        </a:rPr>
                        <a:t>Clasificación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interrupción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200,000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8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935"/>
                        </a:lnSpc>
                        <a:spcBef>
                          <a:spcPts val="200"/>
                        </a:spcBef>
                      </a:pPr>
                      <a:r>
                        <a:rPr sz="850" dirty="0">
                          <a:latin typeface="Lucida Sans Unicode"/>
                          <a:cs typeface="Lucida Sans Unicode"/>
                        </a:rPr>
                        <a:t>Medición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del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cliente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</a:txBody>
                  <a:tcPr marL="0" marR="0" marT="254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535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Medición</a:t>
                      </a:r>
                      <a:r>
                        <a:rPr sz="45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45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servicios</a:t>
                      </a:r>
                      <a:r>
                        <a:rPr sz="45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públicos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735"/>
                        </a:lnSpc>
                        <a:spcBef>
                          <a:spcPts val="400"/>
                        </a:spcBef>
                      </a:pPr>
                      <a:r>
                        <a:rPr sz="650" dirty="0">
                          <a:latin typeface="Lucida Sans Unicode"/>
                          <a:cs typeface="Lucida Sans Unicode"/>
                        </a:rPr>
                        <a:t>Buses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clasificados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por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densidad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08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No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401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</a:pPr>
                      <a:r>
                        <a:rPr sz="950" spc="-25" dirty="0">
                          <a:latin typeface="Lucida Sans Unicode"/>
                          <a:cs typeface="Lucida Sans Unicode"/>
                        </a:rPr>
                        <a:t>Accesible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</a:pPr>
                      <a:r>
                        <a:rPr sz="400" dirty="0">
                          <a:latin typeface="Lucida Sans Unicode"/>
                          <a:cs typeface="Lucida Sans Unicode"/>
                        </a:rPr>
                        <a:t>Parte</a:t>
                      </a:r>
                      <a:r>
                        <a:rPr sz="400" spc="-2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delantera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</a:pPr>
                      <a:r>
                        <a:rPr sz="400" dirty="0">
                          <a:latin typeface="Lucida Sans Unicode"/>
                          <a:cs typeface="Lucida Sans Unicode"/>
                        </a:rPr>
                        <a:t>Parte</a:t>
                      </a:r>
                      <a:r>
                        <a:rPr sz="400" spc="-2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delantera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 marR="273685">
                        <a:lnSpc>
                          <a:spcPts val="1240"/>
                        </a:lnSpc>
                      </a:pP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Delantero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hasta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5" dirty="0">
                          <a:latin typeface="Lucida Sans Unicode"/>
                          <a:cs typeface="Lucida Sans Unicode"/>
                        </a:rPr>
                        <a:t>38"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latin typeface="Lucida Sans Unicode"/>
                          <a:cs typeface="Lucida Sans Unicode"/>
                        </a:rPr>
                        <a:t>profundidad.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Delantero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10" dirty="0">
                          <a:latin typeface="Lucida Sans Unicode"/>
                          <a:cs typeface="Lucida Sans Unicode"/>
                        </a:rPr>
                        <a:t>y </a:t>
                      </a:r>
                      <a:r>
                        <a:rPr sz="500" spc="-1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trasero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por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encima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38"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profundidad.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402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935"/>
                        </a:lnSpc>
                      </a:pPr>
                      <a:r>
                        <a:rPr sz="850" spc="-15" dirty="0">
                          <a:latin typeface="Lucida Sans Unicode"/>
                          <a:cs typeface="Lucida Sans Unicode"/>
                        </a:rPr>
                        <a:t>Alineación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</a:txBody>
                  <a:tcPr marL="0" marR="0" marT="698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635"/>
                        </a:lnSpc>
                      </a:pPr>
                      <a:r>
                        <a:rPr sz="550" spc="-10" dirty="0">
                          <a:latin typeface="Lucida Sans Unicode"/>
                          <a:cs typeface="Lucida Sans Unicode"/>
                        </a:rPr>
                        <a:t>Trasero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 marR="137160">
                        <a:lnSpc>
                          <a:spcPts val="1240"/>
                        </a:lnSpc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Estándar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trasero.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Delantero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trasero  </a:t>
                      </a:r>
                      <a:r>
                        <a:rPr sz="700" spc="-15" dirty="0">
                          <a:latin typeface="Lucida Sans Unicode"/>
                          <a:cs typeface="Lucida Sans Unicode"/>
                        </a:rPr>
                        <a:t>opcional.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 marR="175260">
                        <a:lnSpc>
                          <a:spcPts val="1240"/>
                        </a:lnSpc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Estándar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trasero.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Delantero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trasero  </a:t>
                      </a:r>
                      <a:r>
                        <a:rPr sz="700" spc="-15" dirty="0">
                          <a:latin typeface="Lucida Sans Unicode"/>
                          <a:cs typeface="Lucida Sans Unicode"/>
                        </a:rPr>
                        <a:t>opcional.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5762790" y="498749"/>
            <a:ext cx="92456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5" dirty="0">
                <a:latin typeface="Arial"/>
                <a:cs typeface="Arial"/>
              </a:rPr>
              <a:t>Cuadros</a:t>
            </a:r>
            <a:r>
              <a:rPr sz="1150" b="1" spc="-25" dirty="0">
                <a:latin typeface="Arial"/>
                <a:cs typeface="Arial"/>
              </a:rPr>
              <a:t> </a:t>
            </a:r>
            <a:r>
              <a:rPr sz="1150" b="1" spc="-60" dirty="0">
                <a:latin typeface="Arial"/>
                <a:cs typeface="Arial"/>
              </a:rPr>
              <a:t>SB2</a:t>
            </a:r>
            <a:endParaRPr sz="11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570" y="555899"/>
            <a:ext cx="4347845" cy="1046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30" dirty="0">
                <a:latin typeface="Lucida Sans Unicode"/>
                <a:cs typeface="Lucida Sans Unicode"/>
              </a:rPr>
              <a:t>Al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igual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que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20" dirty="0">
                <a:latin typeface="Lucida Sans Unicode"/>
                <a:cs typeface="Lucida Sans Unicode"/>
              </a:rPr>
              <a:t>los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tableros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5" dirty="0">
                <a:latin typeface="Lucida Sans Unicode"/>
                <a:cs typeface="Lucida Sans Unicode"/>
              </a:rPr>
              <a:t>SB,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las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secciones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del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tablero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5" dirty="0">
                <a:latin typeface="Lucida Sans Unicode"/>
                <a:cs typeface="Lucida Sans Unicode"/>
              </a:rPr>
              <a:t>SB2</a:t>
            </a:r>
            <a:endParaRPr sz="700">
              <a:latin typeface="Lucida Sans Unicode"/>
              <a:cs typeface="Lucida Sans Unicode"/>
            </a:endParaRPr>
          </a:p>
          <a:p>
            <a:pPr marL="12700" marR="5080">
              <a:lnSpc>
                <a:spcPct val="171400"/>
              </a:lnSpc>
            </a:pPr>
            <a:r>
              <a:rPr sz="700" spc="-5" dirty="0">
                <a:latin typeface="Lucida Sans Unicode"/>
                <a:cs typeface="Lucida Sans Unicode"/>
              </a:rPr>
              <a:t>tienen </a:t>
            </a:r>
            <a:r>
              <a:rPr sz="700" dirty="0">
                <a:latin typeface="Lucida Sans Unicode"/>
                <a:cs typeface="Lucida Sans Unicode"/>
              </a:rPr>
              <a:t>una </a:t>
            </a:r>
            <a:r>
              <a:rPr sz="700" spc="-10" dirty="0">
                <a:latin typeface="Lucida Sans Unicode"/>
                <a:cs typeface="Lucida Sans Unicode"/>
              </a:rPr>
              <a:t>profundidad </a:t>
            </a:r>
            <a:r>
              <a:rPr sz="700" spc="-5" dirty="0">
                <a:latin typeface="Lucida Sans Unicode"/>
                <a:cs typeface="Lucida Sans Unicode"/>
              </a:rPr>
              <a:t>estándar de </a:t>
            </a:r>
            <a:r>
              <a:rPr sz="700" spc="-45" dirty="0">
                <a:latin typeface="Lucida Sans Unicode"/>
                <a:cs typeface="Lucida Sans Unicode"/>
              </a:rPr>
              <a:t>20 </a:t>
            </a:r>
            <a:r>
              <a:rPr sz="700" spc="-15" dirty="0">
                <a:latin typeface="Lucida Sans Unicode"/>
                <a:cs typeface="Lucida Sans Unicode"/>
              </a:rPr>
              <a:t>pulgadas, </a:t>
            </a:r>
            <a:r>
              <a:rPr sz="700" spc="-5" dirty="0">
                <a:latin typeface="Lucida Sans Unicode"/>
                <a:cs typeface="Lucida Sans Unicode"/>
              </a:rPr>
              <a:t>pero </a:t>
            </a:r>
            <a:r>
              <a:rPr sz="700" spc="-15" dirty="0">
                <a:latin typeface="Lucida Sans Unicode"/>
                <a:cs typeface="Lucida Sans Unicode"/>
              </a:rPr>
              <a:t>las secciones </a:t>
            </a:r>
            <a:r>
              <a:rPr sz="700" spc="-5" dirty="0">
                <a:latin typeface="Lucida Sans Unicode"/>
                <a:cs typeface="Lucida Sans Unicode"/>
              </a:rPr>
              <a:t>de </a:t>
            </a:r>
            <a:r>
              <a:rPr sz="700" spc="-15" dirty="0">
                <a:latin typeface="Lucida Sans Unicode"/>
                <a:cs typeface="Lucida Sans Unicode"/>
              </a:rPr>
              <a:t>distribución </a:t>
            </a:r>
            <a:r>
              <a:rPr sz="700" spc="-10" dirty="0">
                <a:latin typeface="Lucida Sans Unicode"/>
                <a:cs typeface="Lucida Sans Unicode"/>
              </a:rPr>
              <a:t>del </a:t>
            </a:r>
            <a:r>
              <a:rPr sz="700" spc="-5" dirty="0">
                <a:latin typeface="Lucida Sans Unicode"/>
                <a:cs typeface="Lucida Sans Unicode"/>
              </a:rPr>
              <a:t>tablero de </a:t>
            </a:r>
            <a:r>
              <a:rPr sz="70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 </a:t>
            </a:r>
            <a:r>
              <a:rPr sz="700" spc="5" dirty="0">
                <a:latin typeface="Lucida Sans Unicode"/>
                <a:cs typeface="Lucida Sans Unicode"/>
              </a:rPr>
              <a:t>SB2 </a:t>
            </a:r>
            <a:r>
              <a:rPr sz="700" spc="-5" dirty="0">
                <a:latin typeface="Lucida Sans Unicode"/>
                <a:cs typeface="Lucida Sans Unicode"/>
              </a:rPr>
              <a:t>pueden </a:t>
            </a:r>
            <a:r>
              <a:rPr sz="700" dirty="0">
                <a:latin typeface="Lucida Sans Unicode"/>
                <a:cs typeface="Lucida Sans Unicode"/>
              </a:rPr>
              <a:t>tener </a:t>
            </a:r>
            <a:r>
              <a:rPr sz="700" spc="-10" dirty="0">
                <a:latin typeface="Lucida Sans Unicode"/>
                <a:cs typeface="Lucida Sans Unicode"/>
              </a:rPr>
              <a:t>profundidades </a:t>
            </a:r>
            <a:r>
              <a:rPr sz="700" spc="-15" dirty="0">
                <a:latin typeface="Lucida Sans Unicode"/>
                <a:cs typeface="Lucida Sans Unicode"/>
              </a:rPr>
              <a:t>opcionales </a:t>
            </a:r>
            <a:r>
              <a:rPr sz="700" spc="-5" dirty="0">
                <a:latin typeface="Lucida Sans Unicode"/>
                <a:cs typeface="Lucida Sans Unicode"/>
              </a:rPr>
              <a:t>de </a:t>
            </a:r>
            <a:r>
              <a:rPr sz="700" spc="-45" dirty="0">
                <a:latin typeface="Lucida Sans Unicode"/>
                <a:cs typeface="Lucida Sans Unicode"/>
              </a:rPr>
              <a:t>28 </a:t>
            </a:r>
            <a:r>
              <a:rPr sz="700" spc="-10" dirty="0">
                <a:latin typeface="Lucida Sans Unicode"/>
                <a:cs typeface="Lucida Sans Unicode"/>
              </a:rPr>
              <a:t>o </a:t>
            </a:r>
            <a:r>
              <a:rPr sz="700" spc="-45" dirty="0">
                <a:latin typeface="Lucida Sans Unicode"/>
                <a:cs typeface="Lucida Sans Unicode"/>
              </a:rPr>
              <a:t>38 </a:t>
            </a:r>
            <a:r>
              <a:rPr sz="700" spc="-10" dirty="0">
                <a:latin typeface="Lucida Sans Unicode"/>
                <a:cs typeface="Lucida Sans Unicode"/>
              </a:rPr>
              <a:t>pulgadas </a:t>
            </a:r>
            <a:r>
              <a:rPr sz="700" dirty="0">
                <a:latin typeface="Lucida Sans Unicode"/>
                <a:cs typeface="Lucida Sans Unicode"/>
              </a:rPr>
              <a:t>para </a:t>
            </a:r>
            <a:r>
              <a:rPr sz="700" spc="-5" dirty="0">
                <a:latin typeface="Lucida Sans Unicode"/>
                <a:cs typeface="Lucida Sans Unicode"/>
              </a:rPr>
              <a:t>brindar </a:t>
            </a:r>
            <a:r>
              <a:rPr sz="700" spc="-15" dirty="0">
                <a:latin typeface="Lucida Sans Unicode"/>
                <a:cs typeface="Lucida Sans Unicode"/>
              </a:rPr>
              <a:t>espacio </a:t>
            </a:r>
            <a:r>
              <a:rPr sz="700" spc="-1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adicional </a:t>
            </a:r>
            <a:r>
              <a:rPr sz="700" spc="-5" dirty="0">
                <a:latin typeface="Lucida Sans Unicode"/>
                <a:cs typeface="Lucida Sans Unicode"/>
              </a:rPr>
              <a:t>detrás </a:t>
            </a:r>
            <a:r>
              <a:rPr sz="700" spc="-10" dirty="0">
                <a:latin typeface="Lucida Sans Unicode"/>
                <a:cs typeface="Lucida Sans Unicode"/>
              </a:rPr>
              <a:t>del </a:t>
            </a:r>
            <a:r>
              <a:rPr sz="700" spc="-15" dirty="0">
                <a:latin typeface="Lucida Sans Unicode"/>
                <a:cs typeface="Lucida Sans Unicode"/>
              </a:rPr>
              <a:t>bus vertical. </a:t>
            </a:r>
            <a:r>
              <a:rPr sz="700" spc="-20" dirty="0">
                <a:latin typeface="Lucida Sans Unicode"/>
                <a:cs typeface="Lucida Sans Unicode"/>
              </a:rPr>
              <a:t>Todas </a:t>
            </a:r>
            <a:r>
              <a:rPr sz="700" spc="-15" dirty="0">
                <a:latin typeface="Lucida Sans Unicode"/>
                <a:cs typeface="Lucida Sans Unicode"/>
              </a:rPr>
              <a:t>las secciones </a:t>
            </a:r>
            <a:r>
              <a:rPr sz="700" spc="-5" dirty="0">
                <a:latin typeface="Lucida Sans Unicode"/>
                <a:cs typeface="Lucida Sans Unicode"/>
              </a:rPr>
              <a:t>están </a:t>
            </a:r>
            <a:r>
              <a:rPr sz="700" spc="-10" dirty="0">
                <a:latin typeface="Lucida Sans Unicode"/>
                <a:cs typeface="Lucida Sans Unicode"/>
              </a:rPr>
              <a:t>alineadas hacia </a:t>
            </a:r>
            <a:r>
              <a:rPr sz="700" spc="-5" dirty="0">
                <a:latin typeface="Lucida Sans Unicode"/>
                <a:cs typeface="Lucida Sans Unicode"/>
              </a:rPr>
              <a:t>atrás </a:t>
            </a:r>
            <a:r>
              <a:rPr sz="700" spc="-10" dirty="0">
                <a:latin typeface="Lucida Sans Unicode"/>
                <a:cs typeface="Lucida Sans Unicode"/>
              </a:rPr>
              <a:t>como estándar. </a:t>
            </a:r>
            <a:r>
              <a:rPr sz="700" spc="-5" dirty="0">
                <a:latin typeface="Lucida Sans Unicode"/>
                <a:cs typeface="Lucida Sans Unicode"/>
              </a:rPr>
              <a:t>La </a:t>
            </a:r>
            <a:r>
              <a:rPr sz="70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alineación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delantera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y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trasera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está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disponible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como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opción.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Los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dispositivos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protección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principal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5" dirty="0">
                <a:latin typeface="Lucida Sans Unicode"/>
                <a:cs typeface="Lucida Sans Unicode"/>
              </a:rPr>
              <a:t>SB2 </a:t>
            </a:r>
            <a:r>
              <a:rPr sz="700" spc="-21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y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bus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pasante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tienen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una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capacidad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nominal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hasta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45" dirty="0">
                <a:latin typeface="Lucida Sans Unicode"/>
                <a:cs typeface="Lucida Sans Unicode"/>
              </a:rPr>
              <a:t>4000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amperios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5" dirty="0">
                <a:latin typeface="Lucida Sans Unicode"/>
                <a:cs typeface="Lucida Sans Unicode"/>
              </a:rPr>
              <a:t>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45" dirty="0">
                <a:latin typeface="Lucida Sans Unicode"/>
                <a:cs typeface="Lucida Sans Unicode"/>
              </a:rPr>
              <a:t>600</a:t>
            </a:r>
            <a:r>
              <a:rPr sz="700" spc="-40" dirty="0">
                <a:latin typeface="Lucida Sans Unicode"/>
                <a:cs typeface="Lucida Sans Unicode"/>
              </a:rPr>
              <a:t> VCA.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2790" y="1961791"/>
            <a:ext cx="92456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5" dirty="0">
                <a:latin typeface="Arial"/>
                <a:cs typeface="Arial"/>
              </a:rPr>
              <a:t>Cuadros</a:t>
            </a:r>
            <a:r>
              <a:rPr sz="1150" b="1" spc="-25" dirty="0">
                <a:latin typeface="Arial"/>
                <a:cs typeface="Arial"/>
              </a:rPr>
              <a:t> </a:t>
            </a:r>
            <a:r>
              <a:rPr sz="1150" b="1" spc="-60" dirty="0">
                <a:latin typeface="Arial"/>
                <a:cs typeface="Arial"/>
              </a:rPr>
              <a:t>SB3</a:t>
            </a:r>
            <a:endParaRPr sz="11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958570" y="2012591"/>
            <a:ext cx="4335145" cy="160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Las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secciones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distribución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SB3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tienen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una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profundidad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estándar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0" dirty="0">
                <a:latin typeface="Lucida Sans Unicode"/>
                <a:cs typeface="Lucida Sans Unicode"/>
              </a:rPr>
              <a:t>20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pulgadas,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pero</a:t>
            </a:r>
            <a:endParaRPr sz="750">
              <a:latin typeface="Lucida Sans Unicode"/>
              <a:cs typeface="Lucida Sans Unicode"/>
            </a:endParaRPr>
          </a:p>
          <a:p>
            <a:pPr marL="12700" marR="5080">
              <a:lnSpc>
                <a:spcPct val="160000"/>
              </a:lnSpc>
            </a:pPr>
            <a:r>
              <a:rPr sz="750" spc="-5" dirty="0">
                <a:latin typeface="Lucida Sans Unicode"/>
                <a:cs typeface="Lucida Sans Unicode"/>
              </a:rPr>
              <a:t>pueden </a:t>
            </a:r>
            <a:r>
              <a:rPr sz="750" dirty="0">
                <a:latin typeface="Lucida Sans Unicode"/>
                <a:cs typeface="Lucida Sans Unicode"/>
              </a:rPr>
              <a:t>tener una </a:t>
            </a:r>
            <a:r>
              <a:rPr sz="750" spc="-10" dirty="0">
                <a:latin typeface="Lucida Sans Unicode"/>
                <a:cs typeface="Lucida Sans Unicode"/>
              </a:rPr>
              <a:t>profundidad </a:t>
            </a:r>
            <a:r>
              <a:rPr sz="750" spc="-15" dirty="0">
                <a:latin typeface="Lucida Sans Unicode"/>
                <a:cs typeface="Lucida Sans Unicode"/>
              </a:rPr>
              <a:t>opcional </a:t>
            </a:r>
            <a:r>
              <a:rPr sz="750" spc="-5" dirty="0">
                <a:latin typeface="Lucida Sans Unicode"/>
                <a:cs typeface="Lucida Sans Unicode"/>
              </a:rPr>
              <a:t>de hasta </a:t>
            </a:r>
            <a:r>
              <a:rPr sz="750" spc="-50" dirty="0">
                <a:latin typeface="Lucida Sans Unicode"/>
                <a:cs typeface="Lucida Sans Unicode"/>
              </a:rPr>
              <a:t>58 </a:t>
            </a:r>
            <a:r>
              <a:rPr sz="750" spc="-15" dirty="0">
                <a:latin typeface="Lucida Sans Unicode"/>
                <a:cs typeface="Lucida Sans Unicode"/>
              </a:rPr>
              <a:t>pulgadas, </a:t>
            </a:r>
            <a:r>
              <a:rPr sz="750" spc="-10" dirty="0">
                <a:latin typeface="Lucida Sans Unicode"/>
                <a:cs typeface="Lucida Sans Unicode"/>
              </a:rPr>
              <a:t>cuando se </a:t>
            </a:r>
            <a:r>
              <a:rPr sz="750" spc="-5" dirty="0">
                <a:latin typeface="Lucida Sans Unicode"/>
                <a:cs typeface="Lucida Sans Unicode"/>
              </a:rPr>
              <a:t>requiere </a:t>
            </a:r>
            <a:r>
              <a:rPr sz="750" spc="-15" dirty="0">
                <a:latin typeface="Lucida Sans Unicode"/>
                <a:cs typeface="Lucida Sans Unicode"/>
              </a:rPr>
              <a:t>espacio </a:t>
            </a:r>
            <a:r>
              <a:rPr sz="750" spc="-1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adicional. Los </a:t>
            </a:r>
            <a:r>
              <a:rPr sz="750" spc="-10" dirty="0">
                <a:latin typeface="Lucida Sans Unicode"/>
                <a:cs typeface="Lucida Sans Unicode"/>
              </a:rPr>
              <a:t>tableros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5" dirty="0">
                <a:latin typeface="Lucida Sans Unicode"/>
                <a:cs typeface="Lucida Sans Unicode"/>
              </a:rPr>
              <a:t>distribución </a:t>
            </a:r>
            <a:r>
              <a:rPr sz="750" spc="5" dirty="0">
                <a:latin typeface="Lucida Sans Unicode"/>
                <a:cs typeface="Lucida Sans Unicode"/>
              </a:rPr>
              <a:t>SB3 </a:t>
            </a:r>
            <a:r>
              <a:rPr sz="750" spc="-15" dirty="0">
                <a:latin typeface="Lucida Sans Unicode"/>
                <a:cs typeface="Lucida Sans Unicode"/>
              </a:rPr>
              <a:t>con </a:t>
            </a:r>
            <a:r>
              <a:rPr sz="750" spc="-10" dirty="0">
                <a:latin typeface="Lucida Sans Unicode"/>
                <a:cs typeface="Lucida Sans Unicode"/>
              </a:rPr>
              <a:t>profundidades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50" dirty="0">
                <a:latin typeface="Lucida Sans Unicode"/>
                <a:cs typeface="Lucida Sans Unicode"/>
              </a:rPr>
              <a:t>38 </a:t>
            </a:r>
            <a:r>
              <a:rPr sz="750" spc="-10" dirty="0">
                <a:latin typeface="Lucida Sans Unicode"/>
                <a:cs typeface="Lucida Sans Unicode"/>
              </a:rPr>
              <a:t>pulgadas o menos se </a:t>
            </a:r>
            <a:r>
              <a:rPr sz="750" spc="-5" dirty="0">
                <a:latin typeface="Lucida Sans Unicode"/>
                <a:cs typeface="Lucida Sans Unicode"/>
              </a:rPr>
              <a:t> pueden </a:t>
            </a:r>
            <a:r>
              <a:rPr sz="750" spc="-10" dirty="0">
                <a:latin typeface="Lucida Sans Unicode"/>
                <a:cs typeface="Lucida Sans Unicode"/>
              </a:rPr>
              <a:t>instalar contra </a:t>
            </a:r>
            <a:r>
              <a:rPr sz="750" dirty="0">
                <a:latin typeface="Lucida Sans Unicode"/>
                <a:cs typeface="Lucida Sans Unicode"/>
              </a:rPr>
              <a:t>una </a:t>
            </a:r>
            <a:r>
              <a:rPr sz="750" spc="-10" dirty="0">
                <a:latin typeface="Lucida Sans Unicode"/>
                <a:cs typeface="Lucida Sans Unicode"/>
              </a:rPr>
              <a:t>pared. </a:t>
            </a:r>
            <a:r>
              <a:rPr sz="750" spc="5" dirty="0">
                <a:latin typeface="Lucida Sans Unicode"/>
                <a:cs typeface="Lucida Sans Unicode"/>
              </a:rPr>
              <a:t>Se </a:t>
            </a:r>
            <a:r>
              <a:rPr sz="750" spc="-5" dirty="0">
                <a:latin typeface="Lucida Sans Unicode"/>
                <a:cs typeface="Lucida Sans Unicode"/>
              </a:rPr>
              <a:t>requiere </a:t>
            </a:r>
            <a:r>
              <a:rPr sz="750" spc="-15" dirty="0">
                <a:latin typeface="Lucida Sans Unicode"/>
                <a:cs typeface="Lucida Sans Unicode"/>
              </a:rPr>
              <a:t>acceso </a:t>
            </a:r>
            <a:r>
              <a:rPr sz="750" spc="-5" dirty="0">
                <a:latin typeface="Lucida Sans Unicode"/>
                <a:cs typeface="Lucida Sans Unicode"/>
              </a:rPr>
              <a:t>trasero </a:t>
            </a:r>
            <a:r>
              <a:rPr sz="750" dirty="0">
                <a:latin typeface="Lucida Sans Unicode"/>
                <a:cs typeface="Lucida Sans Unicode"/>
              </a:rPr>
              <a:t>para </a:t>
            </a:r>
            <a:r>
              <a:rPr sz="750" spc="-5" dirty="0">
                <a:latin typeface="Lucida Sans Unicode"/>
                <a:cs typeface="Lucida Sans Unicode"/>
              </a:rPr>
              <a:t>hacer </a:t>
            </a:r>
            <a:r>
              <a:rPr sz="750" spc="-15" dirty="0">
                <a:latin typeface="Lucida Sans Unicode"/>
                <a:cs typeface="Lucida Sans Unicode"/>
              </a:rPr>
              <a:t>uso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0" dirty="0">
                <a:latin typeface="Lucida Sans Unicode"/>
                <a:cs typeface="Lucida Sans Unicode"/>
              </a:rPr>
              <a:t>la profundidad </a:t>
            </a:r>
            <a:r>
              <a:rPr sz="750" spc="-22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adicional </a:t>
            </a:r>
            <a:r>
              <a:rPr sz="750" dirty="0">
                <a:latin typeface="Lucida Sans Unicode"/>
                <a:cs typeface="Lucida Sans Unicode"/>
              </a:rPr>
              <a:t>para </a:t>
            </a:r>
            <a:r>
              <a:rPr sz="750" spc="-20" dirty="0">
                <a:latin typeface="Lucida Sans Unicode"/>
                <a:cs typeface="Lucida Sans Unicode"/>
              </a:rPr>
              <a:t>los </a:t>
            </a:r>
            <a:r>
              <a:rPr sz="750" spc="-10" dirty="0">
                <a:latin typeface="Lucida Sans Unicode"/>
                <a:cs typeface="Lucida Sans Unicode"/>
              </a:rPr>
              <a:t>tableros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5" dirty="0">
                <a:latin typeface="Lucida Sans Unicode"/>
                <a:cs typeface="Lucida Sans Unicode"/>
              </a:rPr>
              <a:t>distribución </a:t>
            </a:r>
            <a:r>
              <a:rPr sz="750" spc="5" dirty="0">
                <a:latin typeface="Lucida Sans Unicode"/>
                <a:cs typeface="Lucida Sans Unicode"/>
              </a:rPr>
              <a:t>SB3 </a:t>
            </a:r>
            <a:r>
              <a:rPr sz="750" spc="-5" dirty="0">
                <a:latin typeface="Lucida Sans Unicode"/>
                <a:cs typeface="Lucida Sans Unicode"/>
              </a:rPr>
              <a:t>que tienen </a:t>
            </a:r>
            <a:r>
              <a:rPr sz="750" spc="-10" dirty="0">
                <a:latin typeface="Lucida Sans Unicode"/>
                <a:cs typeface="Lucida Sans Unicode"/>
              </a:rPr>
              <a:t>más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50" dirty="0">
                <a:latin typeface="Lucida Sans Unicode"/>
                <a:cs typeface="Lucida Sans Unicode"/>
              </a:rPr>
              <a:t>38 </a:t>
            </a:r>
            <a:r>
              <a:rPr sz="750" spc="-10" dirty="0">
                <a:latin typeface="Lucida Sans Unicode"/>
                <a:cs typeface="Lucida Sans Unicode"/>
              </a:rPr>
              <a:t>pulgadas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5" dirty="0">
                <a:latin typeface="Lucida Sans Unicode"/>
                <a:cs typeface="Lucida Sans Unicode"/>
              </a:rPr>
              <a:t>profundidad. </a:t>
            </a:r>
            <a:r>
              <a:rPr sz="750" spc="-1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Todas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las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secciones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están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alineadas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hacia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atrás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estándar.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La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alineación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delantera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y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trasera </a:t>
            </a:r>
            <a:r>
              <a:rPr sz="750" spc="-22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está</a:t>
            </a:r>
            <a:r>
              <a:rPr sz="750" spc="-5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disponible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opción.</a:t>
            </a:r>
            <a:endParaRPr sz="750">
              <a:latin typeface="Lucida Sans Unicode"/>
              <a:cs typeface="Lucida Sans Unicode"/>
            </a:endParaRPr>
          </a:p>
          <a:p>
            <a:pPr marL="12700" marR="351790">
              <a:lnSpc>
                <a:spcPts val="1440"/>
              </a:lnSpc>
              <a:spcBef>
                <a:spcPts val="80"/>
              </a:spcBef>
            </a:pPr>
            <a:r>
              <a:rPr sz="650" spc="-15" dirty="0">
                <a:latin typeface="Lucida Sans Unicode"/>
                <a:cs typeface="Lucida Sans Unicode"/>
              </a:rPr>
              <a:t>Los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tableros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distribución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5" dirty="0">
                <a:latin typeface="Lucida Sans Unicode"/>
                <a:cs typeface="Lucida Sans Unicode"/>
              </a:rPr>
              <a:t>SB3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están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disponibles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con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una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clasificación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bus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principal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hasta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40" dirty="0">
                <a:latin typeface="Lucida Sans Unicode"/>
                <a:cs typeface="Lucida Sans Unicode"/>
              </a:rPr>
              <a:t>6000 </a:t>
            </a:r>
            <a:r>
              <a:rPr sz="650" spc="-19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amperios.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900129" y="5980132"/>
            <a:ext cx="5873750" cy="285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4600"/>
              </a:lnSpc>
              <a:spcBef>
                <a:spcPts val="100"/>
              </a:spcBef>
            </a:pPr>
            <a:r>
              <a:rPr sz="550" spc="35" dirty="0">
                <a:latin typeface="Lucida Sans Unicode"/>
                <a:cs typeface="Lucida Sans Unicode"/>
              </a:rPr>
              <a:t>*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interruptor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automático</a:t>
            </a:r>
            <a:r>
              <a:rPr sz="550" spc="-2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caja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moldeada</a:t>
            </a:r>
            <a:r>
              <a:rPr sz="550" spc="-20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(MCCB),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interruptor</a:t>
            </a:r>
            <a:r>
              <a:rPr sz="550" spc="-20" dirty="0">
                <a:latin typeface="Lucida Sans Unicode"/>
                <a:cs typeface="Lucida Sans Unicode"/>
              </a:rPr>
              <a:t> Vacu-Break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(VB),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interruptor</a:t>
            </a:r>
            <a:r>
              <a:rPr sz="550" spc="-2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presión</a:t>
            </a:r>
            <a:r>
              <a:rPr sz="550" spc="-2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contacto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alto</a:t>
            </a:r>
            <a:r>
              <a:rPr sz="550" spc="-2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(HPS),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interruptor</a:t>
            </a:r>
            <a:r>
              <a:rPr sz="550" spc="-2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presión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atornillado</a:t>
            </a:r>
            <a:r>
              <a:rPr sz="550" spc="-20" dirty="0">
                <a:latin typeface="Lucida Sans Unicode"/>
                <a:cs typeface="Lucida Sans Unicode"/>
              </a:rPr>
              <a:t> </a:t>
            </a:r>
            <a:r>
              <a:rPr sz="550" dirty="0">
                <a:latin typeface="Lucida Sans Unicode"/>
                <a:cs typeface="Lucida Sans Unicode"/>
              </a:rPr>
              <a:t>(BPS),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interruptor </a:t>
            </a:r>
            <a:r>
              <a:rPr sz="550" spc="-16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automático</a:t>
            </a:r>
            <a:r>
              <a:rPr sz="550" spc="-40" dirty="0">
                <a:latin typeface="Lucida Sans Unicode"/>
                <a:cs typeface="Lucida Sans Unicode"/>
              </a:rPr>
              <a:t> </a:t>
            </a:r>
            <a:r>
              <a:rPr sz="550" spc="15" dirty="0">
                <a:latin typeface="Lucida Sans Unicode"/>
                <a:cs typeface="Lucida Sans Unicode"/>
              </a:rPr>
              <a:t>WL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dirty="0">
                <a:latin typeface="Lucida Sans Unicode"/>
                <a:cs typeface="Lucida Sans Unicode"/>
              </a:rPr>
              <a:t>(WL)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2790" y="6710598"/>
            <a:ext cx="14859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-15" dirty="0">
                <a:latin typeface="Arial"/>
                <a:cs typeface="Arial"/>
              </a:rPr>
              <a:t>Secciones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servicio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-35" dirty="0">
                <a:latin typeface="Arial"/>
                <a:cs typeface="Arial"/>
              </a:rPr>
              <a:t>SB1, </a:t>
            </a:r>
            <a:r>
              <a:rPr sz="900" b="1" spc="-235" dirty="0">
                <a:latin typeface="Arial"/>
                <a:cs typeface="Arial"/>
              </a:rPr>
              <a:t> </a:t>
            </a:r>
            <a:r>
              <a:rPr sz="900" b="1" spc="-35" dirty="0">
                <a:latin typeface="Arial"/>
                <a:cs typeface="Arial"/>
              </a:rPr>
              <a:t>SB2,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-50" dirty="0">
                <a:latin typeface="Arial"/>
                <a:cs typeface="Arial"/>
              </a:rPr>
              <a:t>SB3</a:t>
            </a:r>
            <a:endParaRPr sz="9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8569" y="6709328"/>
            <a:ext cx="433324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típicos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requieren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más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desconexiones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principales 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servicio. </a:t>
            </a:r>
            <a:r>
              <a:rPr sz="850" spc="-10" dirty="0">
                <a:latin typeface="Lucida Sans Unicode"/>
                <a:cs typeface="Lucida Sans Unicode"/>
              </a:rPr>
              <a:t>Estas </a:t>
            </a:r>
            <a:r>
              <a:rPr sz="850" spc="-15" dirty="0">
                <a:latin typeface="Lucida Sans Unicode"/>
                <a:cs typeface="Lucida Sans Unicode"/>
              </a:rPr>
              <a:t>desconexiones principales se </a:t>
            </a:r>
            <a:r>
              <a:rPr sz="850" spc="-5" dirty="0">
                <a:latin typeface="Lucida Sans Unicode"/>
                <a:cs typeface="Lucida Sans Unicode"/>
              </a:rPr>
              <a:t>montan </a:t>
            </a:r>
            <a:r>
              <a:rPr sz="850" dirty="0">
                <a:latin typeface="Lucida Sans Unicode"/>
                <a:cs typeface="Lucida Sans Unicode"/>
              </a:rPr>
              <a:t>en una </a:t>
            </a:r>
            <a:r>
              <a:rPr sz="850" spc="-20" dirty="0">
                <a:latin typeface="Lucida Sans Unicode"/>
                <a:cs typeface="Lucida Sans Unicode"/>
              </a:rPr>
              <a:t>sección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servicio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 normalmente </a:t>
            </a:r>
            <a:r>
              <a:rPr sz="850" spc="-10" dirty="0">
                <a:latin typeface="Lucida Sans Unicode"/>
                <a:cs typeface="Lucida Sans Unicode"/>
              </a:rPr>
              <a:t>alimenta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10" dirty="0">
                <a:latin typeface="Lucida Sans Unicode"/>
                <a:cs typeface="Lucida Sans Unicode"/>
              </a:rPr>
              <a:t>o más </a:t>
            </a:r>
            <a:r>
              <a:rPr sz="850" spc="-15" dirty="0">
                <a:latin typeface="Lucida Sans Unicode"/>
                <a:cs typeface="Lucida Sans Unicode"/>
              </a:rPr>
              <a:t>secciones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distribución.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algunas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aplicaciones,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requiere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esté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ubicada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lugar remoto de </a:t>
            </a:r>
            <a:r>
              <a:rPr sz="850" spc="-10" dirty="0">
                <a:latin typeface="Lucida Sans Unicode"/>
                <a:cs typeface="Lucida Sans Unicode"/>
              </a:rPr>
              <a:t>estas </a:t>
            </a:r>
            <a:r>
              <a:rPr sz="850" spc="-15" dirty="0">
                <a:latin typeface="Lucida Sans Unicode"/>
                <a:cs typeface="Lucida Sans Unicode"/>
              </a:rPr>
              <a:t>secciones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y se </a:t>
            </a:r>
            <a:r>
              <a:rPr sz="850" spc="-10" dirty="0">
                <a:latin typeface="Lucida Sans Unicode"/>
                <a:cs typeface="Lucida Sans Unicode"/>
              </a:rPr>
              <a:t>considera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5" dirty="0">
                <a:latin typeface="Lucida Sans Unicode"/>
                <a:cs typeface="Lucida Sans Unicode"/>
              </a:rPr>
              <a:t>red </a:t>
            </a:r>
            <a:r>
              <a:rPr sz="850" spc="-15" dirty="0">
                <a:latin typeface="Lucida Sans Unicode"/>
                <a:cs typeface="Lucida Sans Unicode"/>
              </a:rPr>
              <a:t>principal </a:t>
            </a:r>
            <a:r>
              <a:rPr sz="850" spc="-10" dirty="0">
                <a:latin typeface="Lucida Sans Unicode"/>
                <a:cs typeface="Lucida Sans Unicode"/>
              </a:rPr>
              <a:t> remota.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8621" y="7927257"/>
            <a:ext cx="4276725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latin typeface="Lucida Sans Unicode"/>
                <a:cs typeface="Lucida Sans Unicode"/>
              </a:rPr>
              <a:t>Además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desconexión </a:t>
            </a:r>
            <a:r>
              <a:rPr sz="800" spc="-20" dirty="0">
                <a:latin typeface="Lucida Sans Unicode"/>
                <a:cs typeface="Lucida Sans Unicode"/>
              </a:rPr>
              <a:t>principal,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sección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servicio </a:t>
            </a:r>
            <a:r>
              <a:rPr sz="800" spc="-5" dirty="0">
                <a:latin typeface="Lucida Sans Unicode"/>
                <a:cs typeface="Lucida Sans Unicode"/>
              </a:rPr>
              <a:t>generalmente </a:t>
            </a:r>
            <a:r>
              <a:rPr sz="800" spc="-10" dirty="0">
                <a:latin typeface="Lucida Sans Unicode"/>
                <a:cs typeface="Lucida Sans Unicode"/>
              </a:rPr>
              <a:t>contiene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disposiciones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medición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servicios </a:t>
            </a:r>
            <a:r>
              <a:rPr sz="800" spc="-20" dirty="0">
                <a:latin typeface="Lucida Sans Unicode"/>
                <a:cs typeface="Lucida Sans Unicode"/>
              </a:rPr>
              <a:t>públicos. </a:t>
            </a:r>
            <a:r>
              <a:rPr sz="800" spc="-5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medición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secuencia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0" dirty="0">
                <a:latin typeface="Lucida Sans Unicode"/>
                <a:cs typeface="Lucida Sans Unicode"/>
              </a:rPr>
              <a:t>caliente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(transformadores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corriente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lado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línea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desconexión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principal)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normal, </a:t>
            </a:r>
            <a:r>
              <a:rPr sz="800" spc="-5" dirty="0">
                <a:latin typeface="Lucida Sans Unicode"/>
                <a:cs typeface="Lucida Sans Unicode"/>
              </a:rPr>
              <a:t> pero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también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suministrar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medición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secuencia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frío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(transformadores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corriente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lado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carga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desconexión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principal).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42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58529" y="549300"/>
            <a:ext cx="4237990" cy="1912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10" dirty="0">
                <a:latin typeface="Lucida Sans Unicode"/>
                <a:cs typeface="Lucida Sans Unicode"/>
              </a:rPr>
              <a:t>Para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la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medición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secuencia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caliente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fría,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los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transformadores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corriente</a:t>
            </a:r>
            <a:endParaRPr sz="750">
              <a:latin typeface="Lucida Sans Unicode"/>
              <a:cs typeface="Lucida Sans Unicode"/>
            </a:endParaRPr>
          </a:p>
          <a:p>
            <a:pPr marL="12700" marR="326390">
              <a:lnSpc>
                <a:spcPct val="160000"/>
              </a:lnSpc>
            </a:pPr>
            <a:r>
              <a:rPr sz="750" spc="-10" dirty="0">
                <a:latin typeface="Lucida Sans Unicode"/>
                <a:cs typeface="Lucida Sans Unicode"/>
              </a:rPr>
              <a:t>proporcionados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por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la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empresa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públicos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montan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un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compartimiento </a:t>
            </a:r>
            <a:r>
              <a:rPr sz="750" spc="-22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separado.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compartimiento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está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construido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según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los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estándares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la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empresa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22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servicios </a:t>
            </a:r>
            <a:r>
              <a:rPr sz="750" spc="-20" dirty="0">
                <a:latin typeface="Lucida Sans Unicode"/>
                <a:cs typeface="Lucida Sans Unicode"/>
              </a:rPr>
              <a:t>públicos </a:t>
            </a:r>
            <a:r>
              <a:rPr sz="750" spc="-15" dirty="0">
                <a:latin typeface="Lucida Sans Unicode"/>
                <a:cs typeface="Lucida Sans Unicode"/>
              </a:rPr>
              <a:t>con </a:t>
            </a:r>
            <a:r>
              <a:rPr sz="750" spc="-5" dirty="0">
                <a:latin typeface="Lucida Sans Unicode"/>
                <a:cs typeface="Lucida Sans Unicode"/>
              </a:rPr>
              <a:t>puertas </a:t>
            </a:r>
            <a:r>
              <a:rPr sz="750" spc="-15" dirty="0">
                <a:latin typeface="Lucida Sans Unicode"/>
                <a:cs typeface="Lucida Sans Unicode"/>
              </a:rPr>
              <a:t>con </a:t>
            </a:r>
            <a:r>
              <a:rPr sz="750" spc="-10" dirty="0">
                <a:latin typeface="Lucida Sans Unicode"/>
                <a:cs typeface="Lucida Sans Unicode"/>
              </a:rPr>
              <a:t>bisagras y </a:t>
            </a:r>
            <a:r>
              <a:rPr sz="750" spc="-15" dirty="0">
                <a:latin typeface="Lucida Sans Unicode"/>
                <a:cs typeface="Lucida Sans Unicode"/>
              </a:rPr>
              <a:t>provisiones </a:t>
            </a:r>
            <a:r>
              <a:rPr sz="750" dirty="0">
                <a:latin typeface="Lucida Sans Unicode"/>
                <a:cs typeface="Lucida Sans Unicode"/>
              </a:rPr>
              <a:t>para </a:t>
            </a:r>
            <a:r>
              <a:rPr sz="750" spc="-15" dirty="0">
                <a:latin typeface="Lucida Sans Unicode"/>
                <a:cs typeface="Lucida Sans Unicode"/>
              </a:rPr>
              <a:t>equipos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5" dirty="0">
                <a:latin typeface="Lucida Sans Unicode"/>
                <a:cs typeface="Lucida Sans Unicode"/>
              </a:rPr>
              <a:t>medición </a:t>
            </a:r>
            <a:r>
              <a:rPr sz="750" spc="-1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provistos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por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la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empresa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públicos.</a:t>
            </a:r>
            <a:endParaRPr sz="7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650">
              <a:latin typeface="Lucida Sans Unicode"/>
              <a:cs typeface="Lucida Sans Unicode"/>
            </a:endParaRPr>
          </a:p>
          <a:p>
            <a:pPr marL="12700" marR="5080">
              <a:lnSpc>
                <a:spcPct val="126299"/>
              </a:lnSpc>
            </a:pPr>
            <a:r>
              <a:rPr sz="950" spc="-5" dirty="0">
                <a:latin typeface="Lucida Sans Unicode"/>
                <a:cs typeface="Lucida Sans Unicode"/>
              </a:rPr>
              <a:t>La </a:t>
            </a:r>
            <a:r>
              <a:rPr sz="950" spc="-20" dirty="0">
                <a:latin typeface="Lucida Sans Unicode"/>
                <a:cs typeface="Lucida Sans Unicode"/>
              </a:rPr>
              <a:t>sección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0" dirty="0">
                <a:latin typeface="Lucida Sans Unicode"/>
                <a:cs typeface="Lucida Sans Unicode"/>
              </a:rPr>
              <a:t>servicio </a:t>
            </a:r>
            <a:r>
              <a:rPr sz="950" spc="-5" dirty="0">
                <a:latin typeface="Lucida Sans Unicode"/>
                <a:cs typeface="Lucida Sans Unicode"/>
              </a:rPr>
              <a:t>puede </a:t>
            </a:r>
            <a:r>
              <a:rPr sz="950" spc="-10" dirty="0">
                <a:latin typeface="Lucida Sans Unicode"/>
                <a:cs typeface="Lucida Sans Unicode"/>
              </a:rPr>
              <a:t>proporcionar </a:t>
            </a:r>
            <a:r>
              <a:rPr sz="950" spc="-15" dirty="0">
                <a:latin typeface="Lucida Sans Unicode"/>
                <a:cs typeface="Lucida Sans Unicode"/>
              </a:rPr>
              <a:t>espacio </a:t>
            </a:r>
            <a:r>
              <a:rPr sz="950" dirty="0">
                <a:latin typeface="Lucida Sans Unicode"/>
                <a:cs typeface="Lucida Sans Unicode"/>
              </a:rPr>
              <a:t>para </a:t>
            </a:r>
            <a:r>
              <a:rPr sz="950" spc="-15" dirty="0">
                <a:latin typeface="Lucida Sans Unicode"/>
                <a:cs typeface="Lucida Sans Unicode"/>
              </a:rPr>
              <a:t>la medición del 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cliente.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5" dirty="0">
                <a:latin typeface="Lucida Sans Unicode"/>
                <a:cs typeface="Lucida Sans Unicode"/>
              </a:rPr>
              <a:t>Se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puede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montar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una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medición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analógica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digital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sección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servicio </a:t>
            </a:r>
            <a:r>
              <a:rPr sz="950" spc="-15" dirty="0">
                <a:latin typeface="Lucida Sans Unicode"/>
                <a:cs typeface="Lucida Sans Unicode"/>
              </a:rPr>
              <a:t>junto con la </a:t>
            </a:r>
            <a:r>
              <a:rPr sz="950" spc="-20" dirty="0">
                <a:latin typeface="Lucida Sans Unicode"/>
                <a:cs typeface="Lucida Sans Unicode"/>
              </a:rPr>
              <a:t>desconexión principal. </a:t>
            </a:r>
            <a:r>
              <a:rPr sz="950" spc="-10" dirty="0">
                <a:latin typeface="Lucida Sans Unicode"/>
                <a:cs typeface="Lucida Sans Unicode"/>
              </a:rPr>
              <a:t>Solo </a:t>
            </a:r>
            <a:r>
              <a:rPr sz="950" spc="-15" dirty="0">
                <a:latin typeface="Lucida Sans Unicode"/>
                <a:cs typeface="Lucida Sans Unicode"/>
              </a:rPr>
              <a:t>se necesita </a:t>
            </a:r>
            <a:r>
              <a:rPr sz="950" dirty="0">
                <a:latin typeface="Lucida Sans Unicode"/>
                <a:cs typeface="Lucida Sans Unicode"/>
              </a:rPr>
              <a:t>una </a:t>
            </a:r>
            <a:r>
              <a:rPr sz="950" spc="-20" dirty="0">
                <a:latin typeface="Lucida Sans Unicode"/>
                <a:cs typeface="Lucida Sans Unicode"/>
              </a:rPr>
              <a:t>sección </a:t>
            </a:r>
            <a:r>
              <a:rPr sz="950" spc="-1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separada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30" dirty="0">
                <a:latin typeface="Lucida Sans Unicode"/>
                <a:cs typeface="Lucida Sans Unicode"/>
              </a:rPr>
              <a:t>si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requiere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un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instrumento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grande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o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una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cantidad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inusual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instrumentos.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582865" y="2610257"/>
            <a:ext cx="72517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5" dirty="0">
                <a:latin typeface="Lucida Sans Unicode"/>
                <a:cs typeface="Lucida Sans Unicode"/>
              </a:rPr>
              <a:t>Dispositivos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principales</a:t>
            </a:r>
            <a:endParaRPr sz="500">
              <a:latin typeface="Lucida Sans Unicode"/>
              <a:cs typeface="Lucida Sans Unicode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254521" y="2704015"/>
          <a:ext cx="6026150" cy="18967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0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2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98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10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77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773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804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880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5701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010101"/>
                      </a:solidFill>
                      <a:prstDash val="solid"/>
                    </a:lnR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Montaje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Caja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moldeada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25"/>
                        </a:spcBef>
                      </a:pPr>
                      <a:r>
                        <a:rPr sz="950" spc="-20" dirty="0">
                          <a:latin typeface="Lucida Sans Unicode"/>
                          <a:cs typeface="Lucida Sans Unicode"/>
                        </a:rPr>
                        <a:t>Cortacircuitos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950" spc="-30" dirty="0">
                          <a:latin typeface="Lucida Sans Unicode"/>
                          <a:cs typeface="Lucida Sans Unicode"/>
                        </a:rPr>
                        <a:t>Vacu-Break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785"/>
                        </a:lnSpc>
                        <a:spcBef>
                          <a:spcPts val="345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interruptor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fusible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1000" spc="-5" dirty="0">
                          <a:latin typeface="Lucida Sans Unicode"/>
                          <a:cs typeface="Lucida Sans Unicode"/>
                        </a:rPr>
                        <a:t>HCP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785"/>
                        </a:lnSpc>
                        <a:spcBef>
                          <a:spcPts val="335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interruptor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fusible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Presión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atornillada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785"/>
                        </a:lnSpc>
                        <a:spcBef>
                          <a:spcPts val="385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interruptor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fusible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WL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UL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489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95"/>
                        </a:spcBef>
                      </a:pPr>
                      <a:r>
                        <a:rPr sz="950" spc="-20" dirty="0">
                          <a:latin typeface="Lucida Sans Unicode"/>
                          <a:cs typeface="Lucida Sans Unicode"/>
                        </a:rPr>
                        <a:t>Cortacircuitos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0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2700">
                      <a:solidFill>
                        <a:srgbClr val="010101"/>
                      </a:solidFill>
                      <a:prstDash val="solid"/>
                    </a:lnR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935"/>
                        </a:lnSpc>
                        <a:spcBef>
                          <a:spcPts val="200"/>
                        </a:spcBef>
                      </a:pPr>
                      <a:r>
                        <a:rPr sz="850" spc="-10" dirty="0">
                          <a:latin typeface="Lucida Sans Unicode"/>
                          <a:cs typeface="Lucida Sans Unicode"/>
                        </a:rPr>
                        <a:t>Individual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</a:txBody>
                  <a:tcPr marL="0" marR="0" marT="254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5" dirty="0">
                          <a:latin typeface="Lucida Sans Unicode"/>
                          <a:cs typeface="Lucida Sans Unicode"/>
                        </a:rPr>
                        <a:t>Panel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7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81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010">
                <a:tc rowSpan="2"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0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25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400-600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103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71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85"/>
                        </a:lnSpc>
                        <a:spcBef>
                          <a:spcPts val="1025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07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07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07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07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800-4000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400-4000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1070"/>
                        </a:lnSpc>
                        <a:spcBef>
                          <a:spcPts val="9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(Montaje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fijo)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02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71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400-600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71017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SB3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571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85"/>
                        </a:lnSpc>
                        <a:spcBef>
                          <a:spcPts val="1025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07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07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07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107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800-6000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400-5000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4130" marR="243840">
                        <a:lnSpc>
                          <a:spcPts val="124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(Montaje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fijo  </a:t>
                      </a:r>
                      <a:r>
                        <a:rPr sz="950" spc="-10" dirty="0"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950" spc="-6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spc="-10" dirty="0">
                          <a:latin typeface="Lucida Sans Unicode"/>
                          <a:cs typeface="Lucida Sans Unicode"/>
                        </a:rPr>
                        <a:t>retiro)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762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02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71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400-600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6579796" y="4616457"/>
            <a:ext cx="31496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Notas: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202537" y="4641858"/>
            <a:ext cx="4124960" cy="422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10" dirty="0">
                <a:latin typeface="Lucida Sans Unicode"/>
                <a:cs typeface="Lucida Sans Unicode"/>
              </a:rPr>
              <a:t>Los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interruptores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presión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atornillados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35" dirty="0">
                <a:latin typeface="Lucida Sans Unicode"/>
                <a:cs typeface="Lucida Sans Unicode"/>
              </a:rPr>
              <a:t>5000</a:t>
            </a:r>
            <a:r>
              <a:rPr sz="550" spc="-30" dirty="0">
                <a:latin typeface="Lucida Sans Unicode"/>
                <a:cs typeface="Lucida Sans Unicode"/>
              </a:rPr>
              <a:t> A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y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35" dirty="0">
                <a:latin typeface="Lucida Sans Unicode"/>
                <a:cs typeface="Lucida Sans Unicode"/>
              </a:rPr>
              <a:t>6000</a:t>
            </a:r>
            <a:r>
              <a:rPr sz="550" spc="-30" dirty="0">
                <a:latin typeface="Lucida Sans Unicode"/>
                <a:cs typeface="Lucida Sans Unicode"/>
              </a:rPr>
              <a:t> A </a:t>
            </a:r>
            <a:r>
              <a:rPr sz="550" spc="-5" dirty="0">
                <a:latin typeface="Lucida Sans Unicode"/>
                <a:cs typeface="Lucida Sans Unicode"/>
              </a:rPr>
              <a:t>no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están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listados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dirty="0">
                <a:latin typeface="Lucida Sans Unicode"/>
                <a:cs typeface="Lucida Sans Unicode"/>
              </a:rPr>
              <a:t>en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UL.</a:t>
            </a:r>
            <a:endParaRPr sz="550">
              <a:latin typeface="Lucida Sans Unicode"/>
              <a:cs typeface="Lucida Sans Unicode"/>
            </a:endParaRPr>
          </a:p>
          <a:p>
            <a:pPr marL="12700" marR="5080">
              <a:lnSpc>
                <a:spcPts val="1240"/>
              </a:lnSpc>
              <a:spcBef>
                <a:spcPts val="80"/>
              </a:spcBef>
            </a:pPr>
            <a:r>
              <a:rPr sz="500" spc="-10" dirty="0">
                <a:latin typeface="Lucida Sans Unicode"/>
                <a:cs typeface="Lucida Sans Unicode"/>
              </a:rPr>
              <a:t>Los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interruptores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Vacu-Break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desconexión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servicio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35" dirty="0">
                <a:latin typeface="Lucida Sans Unicode"/>
                <a:cs typeface="Lucida Sans Unicode"/>
              </a:rPr>
              <a:t>1200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30" dirty="0">
                <a:latin typeface="Lucida Sans Unicode"/>
                <a:cs typeface="Lucida Sans Unicode"/>
              </a:rPr>
              <a:t>A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no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están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disponibles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dirty="0">
                <a:latin typeface="Lucida Sans Unicode"/>
                <a:cs typeface="Lucida Sans Unicode"/>
              </a:rPr>
              <a:t>para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voltajes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superiores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dirty="0">
                <a:latin typeface="Lucida Sans Unicode"/>
                <a:cs typeface="Lucida Sans Unicode"/>
              </a:rPr>
              <a:t>a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35" dirty="0">
                <a:latin typeface="Lucida Sans Unicode"/>
                <a:cs typeface="Lucida Sans Unicode"/>
              </a:rPr>
              <a:t>240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30" dirty="0">
                <a:latin typeface="Lucida Sans Unicode"/>
                <a:cs typeface="Lucida Sans Unicode"/>
              </a:rPr>
              <a:t>V.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Los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dispositivos </a:t>
            </a:r>
            <a:r>
              <a:rPr sz="500" spc="-14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derivados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Vacu-Break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están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disponibles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dirty="0">
                <a:latin typeface="Lucida Sans Unicode"/>
                <a:cs typeface="Lucida Sans Unicode"/>
              </a:rPr>
              <a:t>para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todos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los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voltajes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cuando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están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protegidos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por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un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dispositivo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principal.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93846" y="5367773"/>
            <a:ext cx="75501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latin typeface="Lucida Sans Unicode"/>
                <a:cs typeface="Lucida Sans Unicode"/>
              </a:rPr>
              <a:t>Gráfico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voltaje</a:t>
            </a:r>
            <a:endParaRPr sz="700">
              <a:latin typeface="Lucida Sans Unicode"/>
              <a:cs typeface="Lucida Sans Unicode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5776175" y="5486934"/>
          <a:ext cx="6516370" cy="1431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888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35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7010">
                <a:tc gridSpan="2"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Compatible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con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SB1,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SB2,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SB3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Compatible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solo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con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SB3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230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3Ø3W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Delta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208Y/120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240/120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2Ø5W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neutro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simple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240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3Ø3W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Delta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220Y/127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240/120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1Ø3W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Tierra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Neutro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347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3Ø3W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Delta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380Y/220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125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1Ø2W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Tierra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Neutro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380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3Ø3W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Delta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415Y/240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240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1Ø2W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No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Neutro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480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3Ø3W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Delta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480Y/277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125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2W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CC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3Ø3W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Delta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440Y/250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240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2W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CC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022"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240/120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Delta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B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Fase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Pata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alta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600Y/347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500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2W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CC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3106"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100"/>
                        </a:spcBef>
                      </a:pPr>
                      <a:r>
                        <a:rPr sz="95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240/120</a:t>
                      </a:r>
                      <a:r>
                        <a:rPr sz="950" u="sng" spc="-55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3Ø4W</a:t>
                      </a:r>
                      <a:r>
                        <a:rPr sz="950" u="sng" spc="-55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Delta</a:t>
                      </a:r>
                      <a:r>
                        <a:rPr sz="950" u="sng" spc="-55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950" u="sng" spc="-55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Fase</a:t>
                      </a:r>
                      <a:r>
                        <a:rPr sz="950" u="sng" spc="-55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Pata</a:t>
                      </a:r>
                      <a:r>
                        <a:rPr sz="950" u="sng" spc="-55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u="sng" dirty="0">
                          <a:uFill>
                            <a:solidFill>
                              <a:srgbClr val="000000"/>
                            </a:solidFill>
                          </a:uFill>
                          <a:latin typeface="Lucida Sans Unicode"/>
                          <a:cs typeface="Lucida Sans Unicode"/>
                        </a:rPr>
                        <a:t>alta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T w="12700">
                      <a:solidFill>
                        <a:srgbClr val="010101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5762699" y="7262424"/>
            <a:ext cx="182753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b="1" spc="-15" dirty="0">
                <a:latin typeface="Arial"/>
                <a:cs typeface="Arial"/>
              </a:rPr>
              <a:t>Secciones</a:t>
            </a:r>
            <a:r>
              <a:rPr sz="950" b="1" spc="-3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3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distribución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-35" dirty="0">
                <a:latin typeface="Arial"/>
                <a:cs typeface="Arial"/>
              </a:rPr>
              <a:t>SB1, </a:t>
            </a:r>
            <a:r>
              <a:rPr sz="950" b="1" spc="-250" dirty="0">
                <a:latin typeface="Arial"/>
                <a:cs typeface="Arial"/>
              </a:rPr>
              <a:t> </a:t>
            </a:r>
            <a:r>
              <a:rPr sz="950" b="1" spc="-35" dirty="0">
                <a:latin typeface="Arial"/>
                <a:cs typeface="Arial"/>
              </a:rPr>
              <a:t>SB2,</a:t>
            </a:r>
            <a:r>
              <a:rPr sz="950" b="1" spc="-25" dirty="0">
                <a:latin typeface="Arial"/>
                <a:cs typeface="Arial"/>
              </a:rPr>
              <a:t> </a:t>
            </a:r>
            <a:r>
              <a:rPr sz="950" b="1" spc="-50" dirty="0">
                <a:latin typeface="Arial"/>
                <a:cs typeface="Arial"/>
              </a:rPr>
              <a:t>SB3</a:t>
            </a:r>
            <a:endParaRPr sz="9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8529" y="7259884"/>
            <a:ext cx="4167504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spc="-10" dirty="0">
                <a:latin typeface="Lucida Sans Unicode"/>
                <a:cs typeface="Lucida Sans Unicode"/>
              </a:rPr>
              <a:t>Las </a:t>
            </a:r>
            <a:r>
              <a:rPr sz="850" spc="-15" dirty="0">
                <a:latin typeface="Lucida Sans Unicode"/>
                <a:cs typeface="Lucida Sans Unicode"/>
              </a:rPr>
              <a:t>secciones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10" dirty="0">
                <a:latin typeface="Lucida Sans Unicode"/>
                <a:cs typeface="Lucida Sans Unicode"/>
              </a:rPr>
              <a:t>SB, </a:t>
            </a:r>
            <a:r>
              <a:rPr sz="850" spc="5" dirty="0">
                <a:latin typeface="Lucida Sans Unicode"/>
                <a:cs typeface="Lucida Sans Unicode"/>
              </a:rPr>
              <a:t>SB2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5" dirty="0">
                <a:latin typeface="Lucida Sans Unicode"/>
                <a:cs typeface="Lucida Sans Unicode"/>
              </a:rPr>
              <a:t>SB3 </a:t>
            </a:r>
            <a:r>
              <a:rPr sz="850" spc="-10" dirty="0">
                <a:latin typeface="Lucida Sans Unicode"/>
                <a:cs typeface="Lucida Sans Unicode"/>
              </a:rPr>
              <a:t>están </a:t>
            </a:r>
            <a:r>
              <a:rPr sz="850" spc="-15" dirty="0">
                <a:latin typeface="Lucida Sans Unicode"/>
                <a:cs typeface="Lucida Sans Unicode"/>
              </a:rPr>
              <a:t>construidas con </a:t>
            </a:r>
            <a:r>
              <a:rPr sz="850" spc="-10" dirty="0">
                <a:latin typeface="Lucida Sans Unicode"/>
                <a:cs typeface="Lucida Sans Unicode"/>
              </a:rPr>
              <a:t>generosos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canalones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superiores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inferiores.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secciones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entrada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cables,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ninguna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obstrucción se </a:t>
            </a:r>
            <a:r>
              <a:rPr sz="850" spc="-5" dirty="0">
                <a:latin typeface="Lucida Sans Unicode"/>
                <a:cs typeface="Lucida Sans Unicode"/>
              </a:rPr>
              <a:t>encuentra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menos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ocho </a:t>
            </a:r>
            <a:r>
              <a:rPr sz="850" spc="-10" dirty="0">
                <a:latin typeface="Lucida Sans Unicode"/>
                <a:cs typeface="Lucida Sans Unicode"/>
              </a:rPr>
              <a:t>pulgadas </a:t>
            </a:r>
            <a:r>
              <a:rPr sz="850" spc="-15" dirty="0">
                <a:latin typeface="Lucida Sans Unicode"/>
                <a:cs typeface="Lucida Sans Unicode"/>
              </a:rPr>
              <a:t>del </a:t>
            </a:r>
            <a:r>
              <a:rPr sz="850" spc="-20" dirty="0">
                <a:latin typeface="Lucida Sans Unicode"/>
                <a:cs typeface="Lucida Sans Unicode"/>
              </a:rPr>
              <a:t>piso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5" dirty="0">
                <a:latin typeface="Lucida Sans Unicode"/>
                <a:cs typeface="Lucida Sans Unicode"/>
              </a:rPr>
              <a:t>ninguna </a:t>
            </a:r>
            <a:r>
              <a:rPr sz="850" dirty="0">
                <a:latin typeface="Lucida Sans Unicode"/>
                <a:cs typeface="Lucida Sans Unicode"/>
              </a:rPr>
              <a:t>barra 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conductora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viva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ubica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menos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0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pulgadas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piso.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Por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lo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tanto,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hay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mucho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espacio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pasar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cables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una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distribución.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958529" y="8423204"/>
            <a:ext cx="4135120" cy="5054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Las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cubiertas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canaletas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atornilladas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estándar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brindan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acceso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completo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los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conductores</a:t>
            </a:r>
            <a:endParaRPr sz="750">
              <a:latin typeface="Lucida Sans Unicode"/>
              <a:cs typeface="Lucida Sans Unicode"/>
            </a:endParaRPr>
          </a:p>
          <a:p>
            <a:pPr marL="12700" marR="5715">
              <a:lnSpc>
                <a:spcPct val="160000"/>
              </a:lnSpc>
            </a:pP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carga.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Las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cubiertas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canalones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bisagras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pueden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proporcionar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cuando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desea </a:t>
            </a:r>
            <a:r>
              <a:rPr sz="750" spc="-22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un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acceso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rápido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los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conductores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carga.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43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57820" y="555650"/>
            <a:ext cx="4206240" cy="2148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20" dirty="0">
                <a:latin typeface="Lucida Sans Unicode"/>
                <a:cs typeface="Lucida Sans Unicode"/>
              </a:rPr>
              <a:t>Todas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las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secciones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contienen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persianas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tanto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en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la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parte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superior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como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en</a:t>
            </a:r>
            <a:r>
              <a:rPr sz="700" spc="-3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la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600"/>
              </a:spcBef>
            </a:pPr>
            <a:r>
              <a:rPr sz="700" spc="-10" dirty="0">
                <a:latin typeface="Lucida Sans Unicode"/>
                <a:cs typeface="Lucida Sans Unicode"/>
              </a:rPr>
              <a:t>inferior</a:t>
            </a:r>
            <a:r>
              <a:rPr sz="700" spc="-45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para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garantizar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un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funcionamiento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fresco.</a:t>
            </a:r>
            <a:endParaRPr sz="7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950">
              <a:latin typeface="Lucida Sans Unicode"/>
              <a:cs typeface="Lucida Sans Unicode"/>
            </a:endParaRPr>
          </a:p>
          <a:p>
            <a:pPr marL="12700" marR="5080">
              <a:lnSpc>
                <a:spcPct val="150000"/>
              </a:lnSpc>
            </a:pPr>
            <a:r>
              <a:rPr sz="800" spc="-15" dirty="0">
                <a:latin typeface="Lucida Sans Unicode"/>
                <a:cs typeface="Lucida Sans Unicode"/>
              </a:rPr>
              <a:t>Debido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5" dirty="0">
                <a:latin typeface="Lucida Sans Unicode"/>
                <a:cs typeface="Lucida Sans Unicode"/>
              </a:rPr>
              <a:t>que </a:t>
            </a:r>
            <a:r>
              <a:rPr sz="800" spc="-10" dirty="0">
                <a:latin typeface="Lucida Sans Unicode"/>
                <a:cs typeface="Lucida Sans Unicode"/>
              </a:rPr>
              <a:t>todas </a:t>
            </a:r>
            <a:r>
              <a:rPr sz="800" spc="-15" dirty="0">
                <a:latin typeface="Lucida Sans Unicode"/>
                <a:cs typeface="Lucida Sans Unicode"/>
              </a:rPr>
              <a:t>las secciones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-5" dirty="0">
                <a:latin typeface="Lucida Sans Unicode"/>
                <a:cs typeface="Lucida Sans Unicode"/>
              </a:rPr>
              <a:t>pueden acomodar </a:t>
            </a:r>
            <a:r>
              <a:rPr sz="800" spc="-10" dirty="0">
                <a:latin typeface="Lucida Sans Unicode"/>
                <a:cs typeface="Lucida Sans Unicode"/>
              </a:rPr>
              <a:t>cualquier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combinación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dispositivos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derivación montados </a:t>
            </a:r>
            <a:r>
              <a:rPr sz="800" dirty="0">
                <a:latin typeface="Lucida Sans Unicode"/>
                <a:cs typeface="Lucida Sans Unicode"/>
              </a:rPr>
              <a:t>en </a:t>
            </a:r>
            <a:r>
              <a:rPr sz="800" spc="-15" dirty="0">
                <a:latin typeface="Lucida Sans Unicode"/>
                <a:cs typeface="Lucida Sans Unicode"/>
              </a:rPr>
              <a:t>panel, las </a:t>
            </a:r>
            <a:r>
              <a:rPr sz="800" spc="-10" dirty="0">
                <a:latin typeface="Lucida Sans Unicode"/>
                <a:cs typeface="Lucida Sans Unicode"/>
              </a:rPr>
              <a:t>futuras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modificaciones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sistema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son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más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fáciles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manejar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sin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agregar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secciones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distribución.</a:t>
            </a:r>
            <a:endParaRPr sz="8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950">
              <a:latin typeface="Lucida Sans Unicode"/>
              <a:cs typeface="Lucida Sans Unicode"/>
            </a:endParaRPr>
          </a:p>
          <a:p>
            <a:pPr marL="12700" marR="205104">
              <a:lnSpc>
                <a:spcPct val="133300"/>
              </a:lnSpc>
            </a:pPr>
            <a:r>
              <a:rPr sz="900" spc="-15" dirty="0">
                <a:latin typeface="Lucida Sans Unicode"/>
                <a:cs typeface="Lucida Sans Unicode"/>
              </a:rPr>
              <a:t>Cuando es </a:t>
            </a:r>
            <a:r>
              <a:rPr sz="900" spc="-10" dirty="0">
                <a:latin typeface="Lucida Sans Unicode"/>
                <a:cs typeface="Lucida Sans Unicode"/>
              </a:rPr>
              <a:t>necesario instalar </a:t>
            </a:r>
            <a:r>
              <a:rPr sz="900" spc="-20" dirty="0">
                <a:latin typeface="Lucida Sans Unicode"/>
                <a:cs typeface="Lucida Sans Unicode"/>
              </a:rPr>
              <a:t>secciones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adicionales, </a:t>
            </a:r>
            <a:r>
              <a:rPr sz="900" spc="-10" dirty="0">
                <a:latin typeface="Lucida Sans Unicode"/>
                <a:cs typeface="Lucida Sans Unicode"/>
              </a:rPr>
              <a:t>esta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tarea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dirty="0">
                <a:latin typeface="Lucida Sans Unicode"/>
                <a:cs typeface="Lucida Sans Unicode"/>
              </a:rPr>
              <a:t>ha </a:t>
            </a:r>
            <a:r>
              <a:rPr sz="900" spc="-20" dirty="0">
                <a:latin typeface="Lucida Sans Unicode"/>
                <a:cs typeface="Lucida Sans Unicode"/>
              </a:rPr>
              <a:t>simplificado </a:t>
            </a:r>
            <a:r>
              <a:rPr sz="900" spc="-5" dirty="0">
                <a:latin typeface="Lucida Sans Unicode"/>
                <a:cs typeface="Lucida Sans Unicode"/>
              </a:rPr>
              <a:t>porque </a:t>
            </a:r>
            <a:r>
              <a:rPr sz="900" spc="-15" dirty="0">
                <a:latin typeface="Lucida Sans Unicode"/>
                <a:cs typeface="Lucida Sans Unicode"/>
              </a:rPr>
              <a:t>el bus </a:t>
            </a:r>
            <a:r>
              <a:rPr sz="900" spc="-5" dirty="0">
                <a:latin typeface="Lucida Sans Unicode"/>
                <a:cs typeface="Lucida Sans Unicode"/>
              </a:rPr>
              <a:t>pasante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cada </a:t>
            </a:r>
            <a:r>
              <a:rPr sz="900" spc="-20" dirty="0">
                <a:latin typeface="Lucida Sans Unicode"/>
                <a:cs typeface="Lucida Sans Unicode"/>
              </a:rPr>
              <a:t>sección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extiende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extremo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perfora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previamente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aceptar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pernos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placa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empalme.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393866" y="2986798"/>
            <a:ext cx="882015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15" dirty="0">
                <a:latin typeface="Lucida Sans Unicode"/>
                <a:cs typeface="Lucida Sans Unicode"/>
              </a:rPr>
              <a:t>Dispositivos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sucursal</a:t>
            </a:r>
            <a:endParaRPr sz="600">
              <a:latin typeface="Lucida Sans Unicode"/>
              <a:cs typeface="Lucida Sans Unicode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065508" y="3093251"/>
          <a:ext cx="6212205" cy="18967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0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2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2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04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709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70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7980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404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5701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2700">
                      <a:solidFill>
                        <a:srgbClr val="010101"/>
                      </a:solidFill>
                      <a:prstDash val="solid"/>
                    </a:lnR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Montaje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885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Caja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moldeada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17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30" dirty="0">
                          <a:latin typeface="Lucida Sans Unicode"/>
                          <a:cs typeface="Lucida Sans Unicode"/>
                        </a:rPr>
                        <a:t>Vacu-Break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5" dirty="0">
                          <a:latin typeface="Lucida Sans Unicode"/>
                          <a:cs typeface="Lucida Sans Unicode"/>
                        </a:rPr>
                        <a:t>HCP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835"/>
                        </a:lnSpc>
                        <a:spcBef>
                          <a:spcPts val="30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Presión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atornillada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WL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UL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489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01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2700">
                      <a:solidFill>
                        <a:srgbClr val="010101"/>
                      </a:solidFill>
                      <a:prstDash val="solid"/>
                    </a:lnR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935"/>
                        </a:lnSpc>
                        <a:spcBef>
                          <a:spcPts val="200"/>
                        </a:spcBef>
                      </a:pPr>
                      <a:r>
                        <a:rPr sz="850" spc="-10" dirty="0">
                          <a:latin typeface="Lucida Sans Unicode"/>
                          <a:cs typeface="Lucida Sans Unicode"/>
                        </a:rPr>
                        <a:t>Individual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</a:txBody>
                  <a:tcPr marL="0" marR="0" marT="254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5" dirty="0">
                          <a:latin typeface="Lucida Sans Unicode"/>
                          <a:cs typeface="Lucida Sans Unicode"/>
                        </a:rPr>
                        <a:t>Panel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20" dirty="0">
                          <a:latin typeface="Lucida Sans Unicode"/>
                          <a:cs typeface="Lucida Sans Unicode"/>
                        </a:rPr>
                        <a:t>Cortacircuitos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785"/>
                        </a:lnSpc>
                        <a:spcBef>
                          <a:spcPts val="35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interruptor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fusible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785"/>
                        </a:lnSpc>
                        <a:spcBef>
                          <a:spcPts val="35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interruptor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fusible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785"/>
                        </a:lnSpc>
                        <a:spcBef>
                          <a:spcPts val="35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interruptor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fusible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20" dirty="0">
                          <a:latin typeface="Lucida Sans Unicode"/>
                          <a:cs typeface="Lucida Sans Unicode"/>
                        </a:rPr>
                        <a:t>Cortacircuitos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003">
                <a:tc rowSpan="2"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825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01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25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80" dirty="0">
                          <a:latin typeface="Lucida Sans Unicode"/>
                          <a:cs typeface="Lucida Sans Unicode"/>
                        </a:rPr>
                        <a:t>15-1200A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85" dirty="0">
                          <a:latin typeface="Lucida Sans Unicode"/>
                          <a:cs typeface="Lucida Sans Unicode"/>
                        </a:rPr>
                        <a:t>30-600A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02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85"/>
                        </a:lnSpc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54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5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400-4000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4130">
                        <a:lnSpc>
                          <a:spcPts val="107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(Montaje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fijo)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762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01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3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80" dirty="0">
                          <a:latin typeface="Lucida Sans Unicode"/>
                          <a:cs typeface="Lucida Sans Unicode"/>
                        </a:rPr>
                        <a:t>15-1200A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85" dirty="0">
                          <a:latin typeface="Lucida Sans Unicode"/>
                          <a:cs typeface="Lucida Sans Unicode"/>
                        </a:rPr>
                        <a:t>30-600A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28040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  <a:spcBef>
                          <a:spcPts val="1015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SB3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85"/>
                        </a:lnSpc>
                        <a:spcBef>
                          <a:spcPts val="77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82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400-2000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82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82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ts val="1035"/>
                        </a:lnSpc>
                        <a:spcBef>
                          <a:spcPts val="82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800-6000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400-5000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4130" marR="196850">
                        <a:lnSpc>
                          <a:spcPct val="1085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(Montaje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fijo  </a:t>
                      </a:r>
                      <a:r>
                        <a:rPr sz="950" spc="-10" dirty="0"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950" spc="-6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spc="-10" dirty="0">
                          <a:latin typeface="Lucida Sans Unicode"/>
                          <a:cs typeface="Lucida Sans Unicode"/>
                        </a:rPr>
                        <a:t>retiro)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44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02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85"/>
                        </a:lnSpc>
                        <a:spcBef>
                          <a:spcPts val="50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80" dirty="0">
                          <a:latin typeface="Lucida Sans Unicode"/>
                          <a:cs typeface="Lucida Sans Unicode"/>
                        </a:rPr>
                        <a:t>15-1200A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spc="-85" dirty="0">
                          <a:latin typeface="Lucida Sans Unicode"/>
                          <a:cs typeface="Lucida Sans Unicode"/>
                        </a:rPr>
                        <a:t>30-600A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1035"/>
                        </a:lnSpc>
                        <a:spcBef>
                          <a:spcPts val="100"/>
                        </a:spcBef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400-1200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6390825" y="5037464"/>
            <a:ext cx="2992120" cy="8976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10" dirty="0">
                <a:latin typeface="Lucida Sans Unicode"/>
                <a:cs typeface="Lucida Sans Unicode"/>
              </a:rPr>
              <a:t>Las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mismas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notas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que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se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muestran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dirty="0">
                <a:latin typeface="Lucida Sans Unicode"/>
                <a:cs typeface="Lucida Sans Unicode"/>
              </a:rPr>
              <a:t>para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los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5" dirty="0">
                <a:latin typeface="Lucida Sans Unicode"/>
                <a:cs typeface="Lucida Sans Unicode"/>
              </a:rPr>
              <a:t>dispositivos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principales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también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se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aplican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dirty="0">
                <a:latin typeface="Lucida Sans Unicode"/>
                <a:cs typeface="Lucida Sans Unicode"/>
              </a:rPr>
              <a:t>a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esta</a:t>
            </a:r>
            <a:r>
              <a:rPr sz="500" spc="-2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tabla.</a:t>
            </a:r>
            <a:endParaRPr sz="5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176501" y="5217579"/>
            <a:ext cx="414020" cy="107314"/>
          </a:xfrm>
          <a:custGeom>
            <a:avLst/>
            <a:gdLst/>
            <a:ahLst/>
            <a:cxnLst/>
            <a:rect l="l" t="t" r="r" b="b"/>
            <a:pathLst>
              <a:path w="414020" h="107314">
                <a:moveTo>
                  <a:pt x="4127" y="106718"/>
                </a:moveTo>
                <a:lnTo>
                  <a:pt x="0" y="0"/>
                </a:lnTo>
                <a:lnTo>
                  <a:pt x="4135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021180" y="5576493"/>
            <a:ext cx="1927860" cy="78740"/>
            <a:chOff x="2966580" y="5576493"/>
            <a:chExt cx="1927860" cy="78740"/>
          </a:xfrm>
        </p:grpSpPr>
        <p:sp>
          <p:nvSpPr>
            <p:cNvPr id="4" name="object 4"/>
            <p:cNvSpPr/>
            <p:nvPr/>
          </p:nvSpPr>
          <p:spPr>
            <a:xfrm>
              <a:off x="2968853" y="5578779"/>
              <a:ext cx="1923414" cy="74295"/>
            </a:xfrm>
            <a:custGeom>
              <a:avLst/>
              <a:gdLst/>
              <a:ahLst/>
              <a:cxnLst/>
              <a:rect l="l" t="t" r="r" b="b"/>
              <a:pathLst>
                <a:path w="1923414" h="74295">
                  <a:moveTo>
                    <a:pt x="1923211" y="0"/>
                  </a:moveTo>
                  <a:lnTo>
                    <a:pt x="0" y="0"/>
                  </a:lnTo>
                  <a:lnTo>
                    <a:pt x="0" y="73875"/>
                  </a:lnTo>
                  <a:lnTo>
                    <a:pt x="1923211" y="73875"/>
                  </a:lnTo>
                  <a:lnTo>
                    <a:pt x="1923211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68866" y="5578779"/>
              <a:ext cx="1923414" cy="74295"/>
            </a:xfrm>
            <a:custGeom>
              <a:avLst/>
              <a:gdLst/>
              <a:ahLst/>
              <a:cxnLst/>
              <a:rect l="l" t="t" r="r" b="b"/>
              <a:pathLst>
                <a:path w="1923414" h="74295">
                  <a:moveTo>
                    <a:pt x="1923199" y="73875"/>
                  </a:moveTo>
                  <a:lnTo>
                    <a:pt x="0" y="73875"/>
                  </a:lnTo>
                  <a:lnTo>
                    <a:pt x="0" y="0"/>
                  </a:lnTo>
                  <a:lnTo>
                    <a:pt x="1923199" y="0"/>
                  </a:lnTo>
                  <a:lnTo>
                    <a:pt x="1923199" y="7387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8236243" y="5338432"/>
            <a:ext cx="302895" cy="148590"/>
            <a:chOff x="3181642" y="5338432"/>
            <a:chExt cx="302895" cy="148590"/>
          </a:xfrm>
        </p:grpSpPr>
        <p:sp>
          <p:nvSpPr>
            <p:cNvPr id="7" name="object 7"/>
            <p:cNvSpPr/>
            <p:nvPr/>
          </p:nvSpPr>
          <p:spPr>
            <a:xfrm>
              <a:off x="3183928" y="5340718"/>
              <a:ext cx="297815" cy="144145"/>
            </a:xfrm>
            <a:custGeom>
              <a:avLst/>
              <a:gdLst/>
              <a:ahLst/>
              <a:cxnLst/>
              <a:rect l="l" t="t" r="r" b="b"/>
              <a:pathLst>
                <a:path w="297814" h="144145">
                  <a:moveTo>
                    <a:pt x="285394" y="0"/>
                  </a:moveTo>
                  <a:lnTo>
                    <a:pt x="0" y="0"/>
                  </a:lnTo>
                  <a:lnTo>
                    <a:pt x="41363" y="143649"/>
                  </a:lnTo>
                  <a:lnTo>
                    <a:pt x="297789" y="135445"/>
                  </a:lnTo>
                  <a:lnTo>
                    <a:pt x="285394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183928" y="5340718"/>
              <a:ext cx="297815" cy="144145"/>
            </a:xfrm>
            <a:custGeom>
              <a:avLst/>
              <a:gdLst/>
              <a:ahLst/>
              <a:cxnLst/>
              <a:rect l="l" t="t" r="r" b="b"/>
              <a:pathLst>
                <a:path w="297814" h="144145">
                  <a:moveTo>
                    <a:pt x="41363" y="143649"/>
                  </a:moveTo>
                  <a:lnTo>
                    <a:pt x="0" y="0"/>
                  </a:lnTo>
                  <a:lnTo>
                    <a:pt x="285394" y="0"/>
                  </a:lnTo>
                  <a:lnTo>
                    <a:pt x="297789" y="135445"/>
                  </a:lnTo>
                  <a:lnTo>
                    <a:pt x="41363" y="1436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7971067" y="5344821"/>
            <a:ext cx="2017395" cy="3714115"/>
            <a:chOff x="2916466" y="5344820"/>
            <a:chExt cx="2017395" cy="3714115"/>
          </a:xfrm>
        </p:grpSpPr>
        <p:sp>
          <p:nvSpPr>
            <p:cNvPr id="10" name="object 10"/>
            <p:cNvSpPr/>
            <p:nvPr/>
          </p:nvSpPr>
          <p:spPr>
            <a:xfrm>
              <a:off x="2996679" y="5499417"/>
              <a:ext cx="0" cy="43815"/>
            </a:xfrm>
            <a:custGeom>
              <a:avLst/>
              <a:gdLst/>
              <a:ahLst/>
              <a:cxnLst/>
              <a:rect l="l" t="t" r="r" b="b"/>
              <a:pathLst>
                <a:path h="43814">
                  <a:moveTo>
                    <a:pt x="0" y="0"/>
                  </a:moveTo>
                  <a:lnTo>
                    <a:pt x="0" y="437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918752" y="5493943"/>
              <a:ext cx="2012950" cy="3562985"/>
            </a:xfrm>
            <a:custGeom>
              <a:avLst/>
              <a:gdLst/>
              <a:ahLst/>
              <a:cxnLst/>
              <a:rect l="l" t="t" r="r" b="b"/>
              <a:pathLst>
                <a:path w="2012950" h="3562984">
                  <a:moveTo>
                    <a:pt x="1919071" y="0"/>
                  </a:moveTo>
                  <a:lnTo>
                    <a:pt x="744473" y="5473"/>
                  </a:lnTo>
                  <a:lnTo>
                    <a:pt x="741718" y="5473"/>
                  </a:lnTo>
                  <a:lnTo>
                    <a:pt x="741718" y="80733"/>
                  </a:lnTo>
                  <a:lnTo>
                    <a:pt x="69621" y="80733"/>
                  </a:lnTo>
                  <a:lnTo>
                    <a:pt x="69621" y="64300"/>
                  </a:lnTo>
                  <a:lnTo>
                    <a:pt x="34455" y="64300"/>
                  </a:lnTo>
                  <a:lnTo>
                    <a:pt x="34455" y="146392"/>
                  </a:lnTo>
                  <a:lnTo>
                    <a:pt x="0" y="147764"/>
                  </a:lnTo>
                  <a:lnTo>
                    <a:pt x="0" y="3425875"/>
                  </a:lnTo>
                  <a:lnTo>
                    <a:pt x="33096" y="3431336"/>
                  </a:lnTo>
                  <a:lnTo>
                    <a:pt x="38607" y="3551732"/>
                  </a:lnTo>
                  <a:lnTo>
                    <a:pt x="1974202" y="3562680"/>
                  </a:lnTo>
                  <a:lnTo>
                    <a:pt x="1974202" y="3409429"/>
                  </a:lnTo>
                  <a:lnTo>
                    <a:pt x="2012822" y="3409429"/>
                  </a:lnTo>
                  <a:lnTo>
                    <a:pt x="2012822" y="136817"/>
                  </a:lnTo>
                  <a:lnTo>
                    <a:pt x="1974202" y="136817"/>
                  </a:lnTo>
                  <a:lnTo>
                    <a:pt x="1974202" y="76619"/>
                  </a:lnTo>
                  <a:lnTo>
                    <a:pt x="1919071" y="76619"/>
                  </a:lnTo>
                  <a:lnTo>
                    <a:pt x="1919071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18752" y="5493943"/>
              <a:ext cx="2012950" cy="3562985"/>
            </a:xfrm>
            <a:custGeom>
              <a:avLst/>
              <a:gdLst/>
              <a:ahLst/>
              <a:cxnLst/>
              <a:rect l="l" t="t" r="r" b="b"/>
              <a:pathLst>
                <a:path w="2012950" h="3562984">
                  <a:moveTo>
                    <a:pt x="744473" y="5473"/>
                  </a:moveTo>
                  <a:lnTo>
                    <a:pt x="1919071" y="0"/>
                  </a:lnTo>
                  <a:lnTo>
                    <a:pt x="1919071" y="76619"/>
                  </a:lnTo>
                  <a:lnTo>
                    <a:pt x="1974202" y="76619"/>
                  </a:lnTo>
                  <a:lnTo>
                    <a:pt x="1974202" y="136817"/>
                  </a:lnTo>
                  <a:lnTo>
                    <a:pt x="2012822" y="136817"/>
                  </a:lnTo>
                  <a:lnTo>
                    <a:pt x="2012822" y="3409429"/>
                  </a:lnTo>
                  <a:lnTo>
                    <a:pt x="1974202" y="3409429"/>
                  </a:lnTo>
                  <a:lnTo>
                    <a:pt x="1974202" y="3562680"/>
                  </a:lnTo>
                  <a:lnTo>
                    <a:pt x="38607" y="3551732"/>
                  </a:lnTo>
                  <a:lnTo>
                    <a:pt x="33096" y="3431336"/>
                  </a:lnTo>
                  <a:lnTo>
                    <a:pt x="0" y="3425875"/>
                  </a:lnTo>
                  <a:lnTo>
                    <a:pt x="0" y="147764"/>
                  </a:lnTo>
                  <a:lnTo>
                    <a:pt x="34455" y="146392"/>
                  </a:lnTo>
                  <a:lnTo>
                    <a:pt x="34455" y="64300"/>
                  </a:lnTo>
                  <a:lnTo>
                    <a:pt x="69621" y="64300"/>
                  </a:lnTo>
                  <a:lnTo>
                    <a:pt x="69621" y="80733"/>
                  </a:lnTo>
                  <a:lnTo>
                    <a:pt x="741718" y="80733"/>
                  </a:lnTo>
                  <a:lnTo>
                    <a:pt x="741718" y="5473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670604" y="5499417"/>
              <a:ext cx="1174750" cy="71755"/>
            </a:xfrm>
            <a:custGeom>
              <a:avLst/>
              <a:gdLst/>
              <a:ahLst/>
              <a:cxnLst/>
              <a:rect l="l" t="t" r="r" b="b"/>
              <a:pathLst>
                <a:path w="1174750" h="71754">
                  <a:moveTo>
                    <a:pt x="1174610" y="0"/>
                  </a:moveTo>
                  <a:lnTo>
                    <a:pt x="0" y="0"/>
                  </a:lnTo>
                  <a:lnTo>
                    <a:pt x="0" y="65671"/>
                  </a:lnTo>
                  <a:lnTo>
                    <a:pt x="1174610" y="71145"/>
                  </a:lnTo>
                  <a:lnTo>
                    <a:pt x="1174610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670604" y="5499417"/>
              <a:ext cx="1174750" cy="71755"/>
            </a:xfrm>
            <a:custGeom>
              <a:avLst/>
              <a:gdLst/>
              <a:ahLst/>
              <a:cxnLst/>
              <a:rect l="l" t="t" r="r" b="b"/>
              <a:pathLst>
                <a:path w="1174750" h="71754">
                  <a:moveTo>
                    <a:pt x="0" y="65671"/>
                  </a:moveTo>
                  <a:lnTo>
                    <a:pt x="0" y="0"/>
                  </a:lnTo>
                  <a:lnTo>
                    <a:pt x="1174610" y="0"/>
                  </a:lnTo>
                  <a:lnTo>
                    <a:pt x="1174610" y="71145"/>
                  </a:lnTo>
                  <a:lnTo>
                    <a:pt x="0" y="6567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76103" y="5499417"/>
              <a:ext cx="1169670" cy="109855"/>
            </a:xfrm>
            <a:custGeom>
              <a:avLst/>
              <a:gdLst/>
              <a:ahLst/>
              <a:cxnLst/>
              <a:rect l="l" t="t" r="r" b="b"/>
              <a:pathLst>
                <a:path w="1169670" h="109854">
                  <a:moveTo>
                    <a:pt x="1169111" y="0"/>
                  </a:moveTo>
                  <a:lnTo>
                    <a:pt x="0" y="0"/>
                  </a:lnTo>
                  <a:lnTo>
                    <a:pt x="0" y="21894"/>
                  </a:lnTo>
                  <a:lnTo>
                    <a:pt x="1147025" y="27355"/>
                  </a:lnTo>
                  <a:lnTo>
                    <a:pt x="1147025" y="109448"/>
                  </a:lnTo>
                  <a:lnTo>
                    <a:pt x="1169111" y="109448"/>
                  </a:lnTo>
                  <a:lnTo>
                    <a:pt x="116911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76103" y="5499417"/>
              <a:ext cx="1169670" cy="109855"/>
            </a:xfrm>
            <a:custGeom>
              <a:avLst/>
              <a:gdLst/>
              <a:ahLst/>
              <a:cxnLst/>
              <a:rect l="l" t="t" r="r" b="b"/>
              <a:pathLst>
                <a:path w="1169670" h="109854">
                  <a:moveTo>
                    <a:pt x="0" y="21894"/>
                  </a:moveTo>
                  <a:lnTo>
                    <a:pt x="0" y="0"/>
                  </a:lnTo>
                  <a:lnTo>
                    <a:pt x="1169111" y="0"/>
                  </a:lnTo>
                  <a:lnTo>
                    <a:pt x="1169111" y="109448"/>
                  </a:lnTo>
                  <a:lnTo>
                    <a:pt x="1147025" y="109448"/>
                  </a:lnTo>
                  <a:lnTo>
                    <a:pt x="1147025" y="27355"/>
                  </a:lnTo>
                  <a:lnTo>
                    <a:pt x="0" y="2189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997822" y="5488469"/>
              <a:ext cx="666115" cy="55244"/>
            </a:xfrm>
            <a:custGeom>
              <a:avLst/>
              <a:gdLst/>
              <a:ahLst/>
              <a:cxnLst/>
              <a:rect l="l" t="t" r="r" b="b"/>
              <a:pathLst>
                <a:path w="666114" h="55245">
                  <a:moveTo>
                    <a:pt x="665886" y="0"/>
                  </a:moveTo>
                  <a:lnTo>
                    <a:pt x="0" y="0"/>
                  </a:lnTo>
                  <a:lnTo>
                    <a:pt x="0" y="54724"/>
                  </a:lnTo>
                  <a:lnTo>
                    <a:pt x="665886" y="54724"/>
                  </a:lnTo>
                  <a:lnTo>
                    <a:pt x="665886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997822" y="5488482"/>
              <a:ext cx="666115" cy="55244"/>
            </a:xfrm>
            <a:custGeom>
              <a:avLst/>
              <a:gdLst/>
              <a:ahLst/>
              <a:cxnLst/>
              <a:rect l="l" t="t" r="r" b="b"/>
              <a:pathLst>
                <a:path w="666114" h="55245">
                  <a:moveTo>
                    <a:pt x="0" y="54711"/>
                  </a:moveTo>
                  <a:lnTo>
                    <a:pt x="665886" y="54711"/>
                  </a:lnTo>
                  <a:lnTo>
                    <a:pt x="665886" y="0"/>
                  </a:lnTo>
                  <a:lnTo>
                    <a:pt x="0" y="0"/>
                  </a:lnTo>
                  <a:lnTo>
                    <a:pt x="0" y="5471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997822" y="5543194"/>
              <a:ext cx="670560" cy="31750"/>
            </a:xfrm>
            <a:custGeom>
              <a:avLst/>
              <a:gdLst/>
              <a:ahLst/>
              <a:cxnLst/>
              <a:rect l="l" t="t" r="r" b="b"/>
              <a:pathLst>
                <a:path w="670560" h="31750">
                  <a:moveTo>
                    <a:pt x="665886" y="0"/>
                  </a:moveTo>
                  <a:lnTo>
                    <a:pt x="0" y="0"/>
                  </a:lnTo>
                  <a:lnTo>
                    <a:pt x="0" y="31483"/>
                  </a:lnTo>
                  <a:lnTo>
                    <a:pt x="670026" y="31483"/>
                  </a:lnTo>
                  <a:lnTo>
                    <a:pt x="665886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97822" y="5543194"/>
              <a:ext cx="670560" cy="31750"/>
            </a:xfrm>
            <a:custGeom>
              <a:avLst/>
              <a:gdLst/>
              <a:ahLst/>
              <a:cxnLst/>
              <a:rect l="l" t="t" r="r" b="b"/>
              <a:pathLst>
                <a:path w="670560" h="31750">
                  <a:moveTo>
                    <a:pt x="0" y="0"/>
                  </a:moveTo>
                  <a:lnTo>
                    <a:pt x="0" y="31483"/>
                  </a:lnTo>
                  <a:lnTo>
                    <a:pt x="670026" y="31483"/>
                  </a:lnTo>
                  <a:lnTo>
                    <a:pt x="665886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010230" y="5344820"/>
              <a:ext cx="657860" cy="271145"/>
            </a:xfrm>
            <a:custGeom>
              <a:avLst/>
              <a:gdLst/>
              <a:ahLst/>
              <a:cxnLst/>
              <a:rect l="l" t="t" r="r" b="b"/>
              <a:pathLst>
                <a:path w="657860" h="271145">
                  <a:moveTo>
                    <a:pt x="20675" y="8204"/>
                  </a:moveTo>
                  <a:lnTo>
                    <a:pt x="0" y="8204"/>
                  </a:lnTo>
                  <a:lnTo>
                    <a:pt x="0" y="151866"/>
                  </a:lnTo>
                  <a:lnTo>
                    <a:pt x="20675" y="151866"/>
                  </a:lnTo>
                  <a:lnTo>
                    <a:pt x="20675" y="8204"/>
                  </a:lnTo>
                  <a:close/>
                </a:path>
                <a:path w="657860" h="271145">
                  <a:moveTo>
                    <a:pt x="198526" y="258572"/>
                  </a:moveTo>
                  <a:lnTo>
                    <a:pt x="173697" y="258572"/>
                  </a:lnTo>
                  <a:lnTo>
                    <a:pt x="173697" y="270891"/>
                  </a:lnTo>
                  <a:lnTo>
                    <a:pt x="198526" y="270891"/>
                  </a:lnTo>
                  <a:lnTo>
                    <a:pt x="198526" y="258572"/>
                  </a:lnTo>
                  <a:close/>
                </a:path>
                <a:path w="657860" h="271145">
                  <a:moveTo>
                    <a:pt x="227469" y="233959"/>
                  </a:moveTo>
                  <a:lnTo>
                    <a:pt x="153022" y="233959"/>
                  </a:lnTo>
                  <a:lnTo>
                    <a:pt x="153022" y="254469"/>
                  </a:lnTo>
                  <a:lnTo>
                    <a:pt x="227469" y="254469"/>
                  </a:lnTo>
                  <a:lnTo>
                    <a:pt x="227469" y="233959"/>
                  </a:lnTo>
                  <a:close/>
                </a:path>
                <a:path w="657860" h="271145">
                  <a:moveTo>
                    <a:pt x="533539" y="258572"/>
                  </a:moveTo>
                  <a:lnTo>
                    <a:pt x="508711" y="258572"/>
                  </a:lnTo>
                  <a:lnTo>
                    <a:pt x="508711" y="270891"/>
                  </a:lnTo>
                  <a:lnTo>
                    <a:pt x="533539" y="270891"/>
                  </a:lnTo>
                  <a:lnTo>
                    <a:pt x="533539" y="258572"/>
                  </a:lnTo>
                  <a:close/>
                </a:path>
                <a:path w="657860" h="271145">
                  <a:moveTo>
                    <a:pt x="562483" y="233959"/>
                  </a:moveTo>
                  <a:lnTo>
                    <a:pt x="488048" y="233959"/>
                  </a:lnTo>
                  <a:lnTo>
                    <a:pt x="488048" y="254469"/>
                  </a:lnTo>
                  <a:lnTo>
                    <a:pt x="562483" y="254469"/>
                  </a:lnTo>
                  <a:lnTo>
                    <a:pt x="562483" y="233959"/>
                  </a:lnTo>
                  <a:close/>
                </a:path>
                <a:path w="657860" h="271145">
                  <a:moveTo>
                    <a:pt x="657618" y="0"/>
                  </a:moveTo>
                  <a:lnTo>
                    <a:pt x="636930" y="0"/>
                  </a:lnTo>
                  <a:lnTo>
                    <a:pt x="636930" y="143662"/>
                  </a:lnTo>
                  <a:lnTo>
                    <a:pt x="657618" y="143662"/>
                  </a:lnTo>
                  <a:lnTo>
                    <a:pt x="6576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8178343" y="5172444"/>
            <a:ext cx="410209" cy="150495"/>
            <a:chOff x="3123742" y="5172443"/>
            <a:chExt cx="410209" cy="150495"/>
          </a:xfrm>
        </p:grpSpPr>
        <p:sp>
          <p:nvSpPr>
            <p:cNvPr id="23" name="object 23"/>
            <p:cNvSpPr/>
            <p:nvPr/>
          </p:nvSpPr>
          <p:spPr>
            <a:xfrm>
              <a:off x="3237699" y="5172443"/>
              <a:ext cx="219710" cy="45720"/>
            </a:xfrm>
            <a:custGeom>
              <a:avLst/>
              <a:gdLst/>
              <a:ahLst/>
              <a:cxnLst/>
              <a:rect l="l" t="t" r="r" b="b"/>
              <a:pathLst>
                <a:path w="219710" h="45720">
                  <a:moveTo>
                    <a:pt x="219201" y="0"/>
                  </a:moveTo>
                  <a:lnTo>
                    <a:pt x="0" y="0"/>
                  </a:lnTo>
                  <a:lnTo>
                    <a:pt x="0" y="45135"/>
                  </a:lnTo>
                  <a:lnTo>
                    <a:pt x="219201" y="45135"/>
                  </a:lnTo>
                  <a:lnTo>
                    <a:pt x="2192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126041" y="5217578"/>
              <a:ext cx="405765" cy="102870"/>
            </a:xfrm>
            <a:custGeom>
              <a:avLst/>
              <a:gdLst/>
              <a:ahLst/>
              <a:cxnLst/>
              <a:rect l="l" t="t" r="r" b="b"/>
              <a:pathLst>
                <a:path w="405764" h="102870">
                  <a:moveTo>
                    <a:pt x="405307" y="0"/>
                  </a:moveTo>
                  <a:lnTo>
                    <a:pt x="0" y="0"/>
                  </a:lnTo>
                  <a:lnTo>
                    <a:pt x="0" y="102615"/>
                  </a:lnTo>
                  <a:lnTo>
                    <a:pt x="405307" y="102615"/>
                  </a:lnTo>
                  <a:lnTo>
                    <a:pt x="405307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126028" y="5217578"/>
              <a:ext cx="405765" cy="102870"/>
            </a:xfrm>
            <a:custGeom>
              <a:avLst/>
              <a:gdLst/>
              <a:ahLst/>
              <a:cxnLst/>
              <a:rect l="l" t="t" r="r" b="b"/>
              <a:pathLst>
                <a:path w="405764" h="102870">
                  <a:moveTo>
                    <a:pt x="405320" y="102615"/>
                  </a:moveTo>
                  <a:lnTo>
                    <a:pt x="0" y="102615"/>
                  </a:lnTo>
                  <a:lnTo>
                    <a:pt x="0" y="0"/>
                  </a:lnTo>
                  <a:lnTo>
                    <a:pt x="405320" y="0"/>
                  </a:lnTo>
                  <a:lnTo>
                    <a:pt x="405320" y="102615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212884" y="526067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16040" y="0"/>
                  </a:moveTo>
                  <a:lnTo>
                    <a:pt x="4622" y="0"/>
                  </a:lnTo>
                  <a:lnTo>
                    <a:pt x="0" y="4584"/>
                  </a:lnTo>
                  <a:lnTo>
                    <a:pt x="0" y="15938"/>
                  </a:lnTo>
                  <a:lnTo>
                    <a:pt x="4622" y="20523"/>
                  </a:lnTo>
                  <a:lnTo>
                    <a:pt x="16040" y="20523"/>
                  </a:lnTo>
                  <a:lnTo>
                    <a:pt x="20675" y="15938"/>
                  </a:lnTo>
                  <a:lnTo>
                    <a:pt x="20675" y="10274"/>
                  </a:lnTo>
                  <a:lnTo>
                    <a:pt x="20675" y="4584"/>
                  </a:lnTo>
                  <a:lnTo>
                    <a:pt x="16040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12884" y="526067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5" h="20954">
                  <a:moveTo>
                    <a:pt x="20675" y="10274"/>
                  </a:moveTo>
                  <a:lnTo>
                    <a:pt x="20675" y="15938"/>
                  </a:lnTo>
                  <a:lnTo>
                    <a:pt x="16040" y="20523"/>
                  </a:lnTo>
                  <a:lnTo>
                    <a:pt x="10337" y="20523"/>
                  </a:lnTo>
                  <a:lnTo>
                    <a:pt x="4622" y="20523"/>
                  </a:lnTo>
                  <a:lnTo>
                    <a:pt x="0" y="15938"/>
                  </a:lnTo>
                  <a:lnTo>
                    <a:pt x="0" y="10274"/>
                  </a:lnTo>
                  <a:lnTo>
                    <a:pt x="0" y="4584"/>
                  </a:lnTo>
                  <a:lnTo>
                    <a:pt x="4622" y="0"/>
                  </a:lnTo>
                  <a:lnTo>
                    <a:pt x="10337" y="0"/>
                  </a:lnTo>
                  <a:lnTo>
                    <a:pt x="16040" y="0"/>
                  </a:lnTo>
                  <a:lnTo>
                    <a:pt x="20675" y="4584"/>
                  </a:lnTo>
                  <a:lnTo>
                    <a:pt x="20675" y="102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411410" y="526067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16065" y="0"/>
                  </a:moveTo>
                  <a:lnTo>
                    <a:pt x="4622" y="0"/>
                  </a:lnTo>
                  <a:lnTo>
                    <a:pt x="0" y="4584"/>
                  </a:lnTo>
                  <a:lnTo>
                    <a:pt x="0" y="15938"/>
                  </a:lnTo>
                  <a:lnTo>
                    <a:pt x="4622" y="20523"/>
                  </a:lnTo>
                  <a:lnTo>
                    <a:pt x="16065" y="20523"/>
                  </a:lnTo>
                  <a:lnTo>
                    <a:pt x="20675" y="15938"/>
                  </a:lnTo>
                  <a:lnTo>
                    <a:pt x="20675" y="10274"/>
                  </a:lnTo>
                  <a:lnTo>
                    <a:pt x="20675" y="4584"/>
                  </a:lnTo>
                  <a:lnTo>
                    <a:pt x="16065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411410" y="5260670"/>
              <a:ext cx="20955" cy="20955"/>
            </a:xfrm>
            <a:custGeom>
              <a:avLst/>
              <a:gdLst/>
              <a:ahLst/>
              <a:cxnLst/>
              <a:rect l="l" t="t" r="r" b="b"/>
              <a:pathLst>
                <a:path w="20954" h="20954">
                  <a:moveTo>
                    <a:pt x="20675" y="10274"/>
                  </a:moveTo>
                  <a:lnTo>
                    <a:pt x="20675" y="15938"/>
                  </a:lnTo>
                  <a:lnTo>
                    <a:pt x="16065" y="20523"/>
                  </a:lnTo>
                  <a:lnTo>
                    <a:pt x="10325" y="20523"/>
                  </a:lnTo>
                  <a:lnTo>
                    <a:pt x="4622" y="20523"/>
                  </a:lnTo>
                  <a:lnTo>
                    <a:pt x="0" y="15938"/>
                  </a:lnTo>
                  <a:lnTo>
                    <a:pt x="0" y="10274"/>
                  </a:lnTo>
                  <a:lnTo>
                    <a:pt x="0" y="4584"/>
                  </a:lnTo>
                  <a:lnTo>
                    <a:pt x="4622" y="0"/>
                  </a:lnTo>
                  <a:lnTo>
                    <a:pt x="10325" y="0"/>
                  </a:lnTo>
                  <a:lnTo>
                    <a:pt x="16065" y="0"/>
                  </a:lnTo>
                  <a:lnTo>
                    <a:pt x="20675" y="4584"/>
                  </a:lnTo>
                  <a:lnTo>
                    <a:pt x="20675" y="1027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8023250" y="5553914"/>
            <a:ext cx="27940" cy="29209"/>
            <a:chOff x="2968650" y="5553913"/>
            <a:chExt cx="27940" cy="29209"/>
          </a:xfrm>
        </p:grpSpPr>
        <p:sp>
          <p:nvSpPr>
            <p:cNvPr id="31" name="object 31"/>
            <p:cNvSpPr/>
            <p:nvPr/>
          </p:nvSpPr>
          <p:spPr>
            <a:xfrm>
              <a:off x="2970936" y="5556199"/>
              <a:ext cx="22860" cy="24765"/>
            </a:xfrm>
            <a:custGeom>
              <a:avLst/>
              <a:gdLst/>
              <a:ahLst/>
              <a:cxnLst/>
              <a:rect l="l" t="t" r="r" b="b"/>
              <a:pathLst>
                <a:path w="22860" h="24764">
                  <a:moveTo>
                    <a:pt x="22745" y="0"/>
                  </a:moveTo>
                  <a:lnTo>
                    <a:pt x="0" y="0"/>
                  </a:lnTo>
                  <a:lnTo>
                    <a:pt x="0" y="24625"/>
                  </a:lnTo>
                  <a:lnTo>
                    <a:pt x="22745" y="24625"/>
                  </a:lnTo>
                  <a:lnTo>
                    <a:pt x="227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970936" y="5556199"/>
              <a:ext cx="22860" cy="24765"/>
            </a:xfrm>
            <a:custGeom>
              <a:avLst/>
              <a:gdLst/>
              <a:ahLst/>
              <a:cxnLst/>
              <a:rect l="l" t="t" r="r" b="b"/>
              <a:pathLst>
                <a:path w="22860" h="24764">
                  <a:moveTo>
                    <a:pt x="22745" y="24625"/>
                  </a:moveTo>
                  <a:lnTo>
                    <a:pt x="0" y="24625"/>
                  </a:lnTo>
                  <a:lnTo>
                    <a:pt x="0" y="0"/>
                  </a:lnTo>
                  <a:lnTo>
                    <a:pt x="22745" y="0"/>
                  </a:lnTo>
                  <a:lnTo>
                    <a:pt x="22745" y="2462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091487" y="5317909"/>
            <a:ext cx="1776730" cy="218440"/>
            <a:chOff x="3036887" y="5317909"/>
            <a:chExt cx="1776730" cy="218440"/>
          </a:xfrm>
        </p:grpSpPr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36887" y="5420512"/>
              <a:ext cx="134861" cy="68199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126028" y="5320195"/>
              <a:ext cx="422275" cy="168910"/>
            </a:xfrm>
            <a:custGeom>
              <a:avLst/>
              <a:gdLst/>
              <a:ahLst/>
              <a:cxnLst/>
              <a:rect l="l" t="t" r="r" b="b"/>
              <a:pathLst>
                <a:path w="422275" h="168910">
                  <a:moveTo>
                    <a:pt x="405320" y="0"/>
                  </a:moveTo>
                  <a:lnTo>
                    <a:pt x="0" y="0"/>
                  </a:lnTo>
                  <a:lnTo>
                    <a:pt x="43433" y="166230"/>
                  </a:lnTo>
                  <a:lnTo>
                    <a:pt x="99263" y="164172"/>
                  </a:lnTo>
                  <a:lnTo>
                    <a:pt x="64096" y="18465"/>
                  </a:lnTo>
                  <a:lnTo>
                    <a:pt x="345338" y="18465"/>
                  </a:lnTo>
                  <a:lnTo>
                    <a:pt x="368109" y="168287"/>
                  </a:lnTo>
                  <a:lnTo>
                    <a:pt x="421868" y="164172"/>
                  </a:lnTo>
                  <a:lnTo>
                    <a:pt x="405320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3126028" y="5320195"/>
              <a:ext cx="422275" cy="168910"/>
            </a:xfrm>
            <a:custGeom>
              <a:avLst/>
              <a:gdLst/>
              <a:ahLst/>
              <a:cxnLst/>
              <a:rect l="l" t="t" r="r" b="b"/>
              <a:pathLst>
                <a:path w="422275" h="168910">
                  <a:moveTo>
                    <a:pt x="43433" y="166230"/>
                  </a:moveTo>
                  <a:lnTo>
                    <a:pt x="0" y="0"/>
                  </a:lnTo>
                  <a:lnTo>
                    <a:pt x="405320" y="0"/>
                  </a:lnTo>
                  <a:lnTo>
                    <a:pt x="421868" y="164172"/>
                  </a:lnTo>
                  <a:lnTo>
                    <a:pt x="368109" y="168287"/>
                  </a:lnTo>
                  <a:lnTo>
                    <a:pt x="345338" y="18465"/>
                  </a:lnTo>
                  <a:lnTo>
                    <a:pt x="64096" y="18465"/>
                  </a:lnTo>
                  <a:lnTo>
                    <a:pt x="99263" y="164172"/>
                  </a:lnTo>
                  <a:lnTo>
                    <a:pt x="43433" y="166230"/>
                  </a:lnTo>
                  <a:close/>
                </a:path>
                <a:path w="422275" h="168910">
                  <a:moveTo>
                    <a:pt x="0" y="0"/>
                  </a:moveTo>
                  <a:lnTo>
                    <a:pt x="4140" y="18465"/>
                  </a:lnTo>
                  <a:lnTo>
                    <a:pt x="405320" y="18465"/>
                  </a:lnTo>
                  <a:lnTo>
                    <a:pt x="405320" y="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119818" y="5506935"/>
              <a:ext cx="297815" cy="14604"/>
            </a:xfrm>
            <a:custGeom>
              <a:avLst/>
              <a:gdLst/>
              <a:ahLst/>
              <a:cxnLst/>
              <a:rect l="l" t="t" r="r" b="b"/>
              <a:pathLst>
                <a:path w="297814" h="14604">
                  <a:moveTo>
                    <a:pt x="20688" y="2070"/>
                  </a:moveTo>
                  <a:lnTo>
                    <a:pt x="0" y="2070"/>
                  </a:lnTo>
                  <a:lnTo>
                    <a:pt x="0" y="10274"/>
                  </a:lnTo>
                  <a:lnTo>
                    <a:pt x="20688" y="10274"/>
                  </a:lnTo>
                  <a:lnTo>
                    <a:pt x="20688" y="2070"/>
                  </a:lnTo>
                  <a:close/>
                </a:path>
                <a:path w="297814" h="14604">
                  <a:moveTo>
                    <a:pt x="169570" y="2070"/>
                  </a:moveTo>
                  <a:lnTo>
                    <a:pt x="150952" y="2070"/>
                  </a:lnTo>
                  <a:lnTo>
                    <a:pt x="150952" y="10274"/>
                  </a:lnTo>
                  <a:lnTo>
                    <a:pt x="169570" y="10274"/>
                  </a:lnTo>
                  <a:lnTo>
                    <a:pt x="169570" y="2070"/>
                  </a:lnTo>
                  <a:close/>
                </a:path>
                <a:path w="297814" h="14604">
                  <a:moveTo>
                    <a:pt x="244030" y="25"/>
                  </a:moveTo>
                  <a:lnTo>
                    <a:pt x="206806" y="25"/>
                  </a:lnTo>
                  <a:lnTo>
                    <a:pt x="206806" y="14376"/>
                  </a:lnTo>
                  <a:lnTo>
                    <a:pt x="244030" y="14376"/>
                  </a:lnTo>
                  <a:lnTo>
                    <a:pt x="244030" y="25"/>
                  </a:lnTo>
                  <a:close/>
                </a:path>
                <a:path w="297814" h="14604">
                  <a:moveTo>
                    <a:pt x="297789" y="0"/>
                  </a:moveTo>
                  <a:lnTo>
                    <a:pt x="272973" y="0"/>
                  </a:lnTo>
                  <a:lnTo>
                    <a:pt x="272973" y="12331"/>
                  </a:lnTo>
                  <a:lnTo>
                    <a:pt x="297789" y="12331"/>
                  </a:lnTo>
                  <a:lnTo>
                    <a:pt x="297789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35260" y="5381523"/>
              <a:ext cx="114173" cy="13774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07842" y="5332945"/>
              <a:ext cx="280301" cy="149606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3676103" y="5529516"/>
              <a:ext cx="1137920" cy="0"/>
            </a:xfrm>
            <a:custGeom>
              <a:avLst/>
              <a:gdLst/>
              <a:ahLst/>
              <a:cxnLst/>
              <a:rect l="l" t="t" r="r" b="b"/>
              <a:pathLst>
                <a:path w="1137920">
                  <a:moveTo>
                    <a:pt x="0" y="0"/>
                  </a:moveTo>
                  <a:lnTo>
                    <a:pt x="1137373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8010500" y="5630760"/>
            <a:ext cx="1951355" cy="3416300"/>
            <a:chOff x="2955899" y="5630760"/>
            <a:chExt cx="1951355" cy="3416300"/>
          </a:xfrm>
        </p:grpSpPr>
        <p:sp>
          <p:nvSpPr>
            <p:cNvPr id="42" name="object 42"/>
            <p:cNvSpPr/>
            <p:nvPr/>
          </p:nvSpPr>
          <p:spPr>
            <a:xfrm>
              <a:off x="2960585" y="8862352"/>
              <a:ext cx="1936114" cy="57785"/>
            </a:xfrm>
            <a:custGeom>
              <a:avLst/>
              <a:gdLst/>
              <a:ahLst/>
              <a:cxnLst/>
              <a:rect l="l" t="t" r="r" b="b"/>
              <a:pathLst>
                <a:path w="1936114" h="57784">
                  <a:moveTo>
                    <a:pt x="1935619" y="0"/>
                  </a:moveTo>
                  <a:lnTo>
                    <a:pt x="0" y="0"/>
                  </a:lnTo>
                  <a:lnTo>
                    <a:pt x="0" y="57467"/>
                  </a:lnTo>
                  <a:lnTo>
                    <a:pt x="1935619" y="57467"/>
                  </a:lnTo>
                  <a:lnTo>
                    <a:pt x="1935619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22015" y="8895188"/>
              <a:ext cx="1027430" cy="0"/>
            </a:xfrm>
            <a:custGeom>
              <a:avLst/>
              <a:gdLst/>
              <a:ahLst/>
              <a:cxnLst/>
              <a:rect l="l" t="t" r="r" b="b"/>
              <a:pathLst>
                <a:path w="1027429">
                  <a:moveTo>
                    <a:pt x="0" y="0"/>
                  </a:moveTo>
                  <a:lnTo>
                    <a:pt x="1026947" y="0"/>
                  </a:lnTo>
                </a:path>
              </a:pathLst>
            </a:custGeom>
            <a:ln w="24625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203687" y="8891066"/>
              <a:ext cx="635635" cy="0"/>
            </a:xfrm>
            <a:custGeom>
              <a:avLst/>
              <a:gdLst/>
              <a:ahLst/>
              <a:cxnLst/>
              <a:rect l="l" t="t" r="r" b="b"/>
              <a:pathLst>
                <a:path w="635635">
                  <a:moveTo>
                    <a:pt x="0" y="0"/>
                  </a:moveTo>
                  <a:lnTo>
                    <a:pt x="635241" y="0"/>
                  </a:lnTo>
                </a:path>
              </a:pathLst>
            </a:custGeom>
            <a:ln w="2461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114507" y="5630760"/>
              <a:ext cx="786130" cy="3416300"/>
            </a:xfrm>
            <a:custGeom>
              <a:avLst/>
              <a:gdLst/>
              <a:ahLst/>
              <a:cxnLst/>
              <a:rect l="l" t="t" r="r" b="b"/>
              <a:pathLst>
                <a:path w="786129" h="3416300">
                  <a:moveTo>
                    <a:pt x="0" y="3231591"/>
                  </a:moveTo>
                  <a:lnTo>
                    <a:pt x="0" y="3416287"/>
                  </a:lnTo>
                </a:path>
                <a:path w="786129" h="3416300">
                  <a:moveTo>
                    <a:pt x="785812" y="0"/>
                  </a:moveTo>
                  <a:lnTo>
                    <a:pt x="785812" y="3231591"/>
                  </a:lnTo>
                </a:path>
              </a:pathLst>
            </a:custGeom>
            <a:ln w="12700">
              <a:solidFill>
                <a:srgbClr val="80828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963684" y="5638863"/>
              <a:ext cx="1146810" cy="801370"/>
            </a:xfrm>
            <a:custGeom>
              <a:avLst/>
              <a:gdLst/>
              <a:ahLst/>
              <a:cxnLst/>
              <a:rect l="l" t="t" r="r" b="b"/>
              <a:pathLst>
                <a:path w="1146810" h="801370">
                  <a:moveTo>
                    <a:pt x="1146644" y="0"/>
                  </a:moveTo>
                  <a:lnTo>
                    <a:pt x="0" y="10960"/>
                  </a:lnTo>
                  <a:lnTo>
                    <a:pt x="0" y="801001"/>
                  </a:lnTo>
                  <a:lnTo>
                    <a:pt x="1146644" y="801001"/>
                  </a:lnTo>
                  <a:lnTo>
                    <a:pt x="1146644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963684" y="5638863"/>
              <a:ext cx="1928495" cy="932815"/>
            </a:xfrm>
            <a:custGeom>
              <a:avLst/>
              <a:gdLst/>
              <a:ahLst/>
              <a:cxnLst/>
              <a:rect l="l" t="t" r="r" b="b"/>
              <a:pathLst>
                <a:path w="1928495" h="932815">
                  <a:moveTo>
                    <a:pt x="0" y="10960"/>
                  </a:moveTo>
                  <a:lnTo>
                    <a:pt x="0" y="801001"/>
                  </a:lnTo>
                  <a:lnTo>
                    <a:pt x="1146644" y="801001"/>
                  </a:lnTo>
                  <a:lnTo>
                    <a:pt x="1146644" y="0"/>
                  </a:lnTo>
                  <a:lnTo>
                    <a:pt x="0" y="10960"/>
                  </a:lnTo>
                  <a:close/>
                </a:path>
                <a:path w="1928495" h="932815">
                  <a:moveTo>
                    <a:pt x="1154874" y="801001"/>
                  </a:moveTo>
                  <a:lnTo>
                    <a:pt x="1928456" y="801001"/>
                  </a:lnTo>
                  <a:lnTo>
                    <a:pt x="1928456" y="932688"/>
                  </a:lnTo>
                  <a:lnTo>
                    <a:pt x="1154874" y="932688"/>
                  </a:lnTo>
                  <a:lnTo>
                    <a:pt x="1154874" y="8010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42627" y="5686882"/>
              <a:ext cx="219710" cy="60960"/>
            </a:xfrm>
            <a:custGeom>
              <a:avLst/>
              <a:gdLst/>
              <a:ahLst/>
              <a:cxnLst/>
              <a:rect l="l" t="t" r="r" b="b"/>
              <a:pathLst>
                <a:path w="219710" h="60960">
                  <a:moveTo>
                    <a:pt x="219456" y="0"/>
                  </a:moveTo>
                  <a:lnTo>
                    <a:pt x="0" y="0"/>
                  </a:lnTo>
                  <a:lnTo>
                    <a:pt x="0" y="60363"/>
                  </a:lnTo>
                  <a:lnTo>
                    <a:pt x="219456" y="60363"/>
                  </a:lnTo>
                  <a:lnTo>
                    <a:pt x="219456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021279" y="5962561"/>
              <a:ext cx="186690" cy="159385"/>
            </a:xfrm>
            <a:custGeom>
              <a:avLst/>
              <a:gdLst/>
              <a:ahLst/>
              <a:cxnLst/>
              <a:rect l="l" t="t" r="r" b="b"/>
              <a:pathLst>
                <a:path w="186689" h="159385">
                  <a:moveTo>
                    <a:pt x="186550" y="0"/>
                  </a:moveTo>
                  <a:lnTo>
                    <a:pt x="0" y="0"/>
                  </a:lnTo>
                  <a:lnTo>
                    <a:pt x="0" y="159105"/>
                  </a:lnTo>
                  <a:lnTo>
                    <a:pt x="186550" y="159105"/>
                  </a:lnTo>
                  <a:lnTo>
                    <a:pt x="1865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21279" y="5962561"/>
              <a:ext cx="186690" cy="159385"/>
            </a:xfrm>
            <a:custGeom>
              <a:avLst/>
              <a:gdLst/>
              <a:ahLst/>
              <a:cxnLst/>
              <a:rect l="l" t="t" r="r" b="b"/>
              <a:pathLst>
                <a:path w="186689" h="159385">
                  <a:moveTo>
                    <a:pt x="186550" y="159105"/>
                  </a:moveTo>
                  <a:lnTo>
                    <a:pt x="0" y="159105"/>
                  </a:lnTo>
                  <a:lnTo>
                    <a:pt x="0" y="0"/>
                  </a:lnTo>
                  <a:lnTo>
                    <a:pt x="186550" y="0"/>
                  </a:lnTo>
                  <a:lnTo>
                    <a:pt x="186550" y="15910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328517" y="5907684"/>
              <a:ext cx="280035" cy="269240"/>
            </a:xfrm>
            <a:custGeom>
              <a:avLst/>
              <a:gdLst/>
              <a:ahLst/>
              <a:cxnLst/>
              <a:rect l="l" t="t" r="r" b="b"/>
              <a:pathLst>
                <a:path w="280035" h="269239">
                  <a:moveTo>
                    <a:pt x="279819" y="0"/>
                  </a:moveTo>
                  <a:lnTo>
                    <a:pt x="0" y="0"/>
                  </a:lnTo>
                  <a:lnTo>
                    <a:pt x="0" y="268833"/>
                  </a:lnTo>
                  <a:lnTo>
                    <a:pt x="279819" y="268833"/>
                  </a:lnTo>
                  <a:lnTo>
                    <a:pt x="2798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328517" y="5907697"/>
              <a:ext cx="280035" cy="269240"/>
            </a:xfrm>
            <a:custGeom>
              <a:avLst/>
              <a:gdLst/>
              <a:ahLst/>
              <a:cxnLst/>
              <a:rect l="l" t="t" r="r" b="b"/>
              <a:pathLst>
                <a:path w="280035" h="269239">
                  <a:moveTo>
                    <a:pt x="279819" y="268820"/>
                  </a:moveTo>
                  <a:lnTo>
                    <a:pt x="0" y="268820"/>
                  </a:lnTo>
                  <a:lnTo>
                    <a:pt x="0" y="0"/>
                  </a:lnTo>
                  <a:lnTo>
                    <a:pt x="279819" y="0"/>
                  </a:lnTo>
                  <a:lnTo>
                    <a:pt x="279819" y="268820"/>
                  </a:lnTo>
                  <a:close/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70135" y="5932830"/>
              <a:ext cx="218528" cy="229527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4018445" y="6017425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88" y="0"/>
                  </a:moveTo>
                  <a:lnTo>
                    <a:pt x="15076" y="1941"/>
                  </a:lnTo>
                  <a:lnTo>
                    <a:pt x="7229" y="7232"/>
                  </a:lnTo>
                  <a:lnTo>
                    <a:pt x="1939" y="15076"/>
                  </a:lnTo>
                  <a:lnTo>
                    <a:pt x="0" y="24676"/>
                  </a:lnTo>
                  <a:lnTo>
                    <a:pt x="1939" y="34295"/>
                  </a:lnTo>
                  <a:lnTo>
                    <a:pt x="7229" y="42146"/>
                  </a:lnTo>
                  <a:lnTo>
                    <a:pt x="15076" y="47437"/>
                  </a:lnTo>
                  <a:lnTo>
                    <a:pt x="24688" y="49377"/>
                  </a:lnTo>
                  <a:lnTo>
                    <a:pt x="34296" y="47437"/>
                  </a:lnTo>
                  <a:lnTo>
                    <a:pt x="42135" y="42146"/>
                  </a:lnTo>
                  <a:lnTo>
                    <a:pt x="47416" y="34295"/>
                  </a:lnTo>
                  <a:lnTo>
                    <a:pt x="49352" y="24676"/>
                  </a:lnTo>
                  <a:lnTo>
                    <a:pt x="47416" y="15076"/>
                  </a:lnTo>
                  <a:lnTo>
                    <a:pt x="42135" y="7232"/>
                  </a:lnTo>
                  <a:lnTo>
                    <a:pt x="34296" y="1941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018445" y="6017425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9352" y="24676"/>
                  </a:moveTo>
                  <a:lnTo>
                    <a:pt x="47416" y="34295"/>
                  </a:lnTo>
                  <a:lnTo>
                    <a:pt x="42135" y="42146"/>
                  </a:lnTo>
                  <a:lnTo>
                    <a:pt x="34296" y="47437"/>
                  </a:lnTo>
                  <a:lnTo>
                    <a:pt x="24688" y="49377"/>
                  </a:lnTo>
                  <a:lnTo>
                    <a:pt x="15076" y="47437"/>
                  </a:lnTo>
                  <a:lnTo>
                    <a:pt x="7229" y="42146"/>
                  </a:lnTo>
                  <a:lnTo>
                    <a:pt x="1939" y="34295"/>
                  </a:lnTo>
                  <a:lnTo>
                    <a:pt x="0" y="24676"/>
                  </a:lnTo>
                  <a:lnTo>
                    <a:pt x="1939" y="15076"/>
                  </a:lnTo>
                  <a:lnTo>
                    <a:pt x="7229" y="7232"/>
                  </a:lnTo>
                  <a:lnTo>
                    <a:pt x="15076" y="1941"/>
                  </a:lnTo>
                  <a:lnTo>
                    <a:pt x="24688" y="0"/>
                  </a:lnTo>
                  <a:lnTo>
                    <a:pt x="34296" y="1941"/>
                  </a:lnTo>
                  <a:lnTo>
                    <a:pt x="42135" y="7232"/>
                  </a:lnTo>
                  <a:lnTo>
                    <a:pt x="47416" y="15076"/>
                  </a:lnTo>
                  <a:lnTo>
                    <a:pt x="49352" y="246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32135" y="6006452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58" y="0"/>
                  </a:moveTo>
                  <a:lnTo>
                    <a:pt x="0" y="0"/>
                  </a:lnTo>
                  <a:lnTo>
                    <a:pt x="0" y="71323"/>
                  </a:lnTo>
                  <a:lnTo>
                    <a:pt x="21958" y="71323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032135" y="6006439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58" y="71335"/>
                  </a:moveTo>
                  <a:lnTo>
                    <a:pt x="0" y="71335"/>
                  </a:lnTo>
                  <a:lnTo>
                    <a:pt x="0" y="0"/>
                  </a:lnTo>
                  <a:lnTo>
                    <a:pt x="21958" y="0"/>
                  </a:lnTo>
                  <a:lnTo>
                    <a:pt x="21958" y="713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068345" y="5703785"/>
              <a:ext cx="168275" cy="26670"/>
            </a:xfrm>
            <a:custGeom>
              <a:avLst/>
              <a:gdLst/>
              <a:ahLst/>
              <a:cxnLst/>
              <a:rect l="l" t="t" r="r" b="b"/>
              <a:pathLst>
                <a:path w="168275" h="26670">
                  <a:moveTo>
                    <a:pt x="148869" y="20574"/>
                  </a:moveTo>
                  <a:lnTo>
                    <a:pt x="148869" y="25628"/>
                  </a:lnTo>
                  <a:lnTo>
                    <a:pt x="151536" y="26238"/>
                  </a:lnTo>
                  <a:lnTo>
                    <a:pt x="154177" y="26555"/>
                  </a:lnTo>
                  <a:lnTo>
                    <a:pt x="159918" y="26555"/>
                  </a:lnTo>
                  <a:lnTo>
                    <a:pt x="162458" y="25958"/>
                  </a:lnTo>
                  <a:lnTo>
                    <a:pt x="166827" y="23329"/>
                  </a:lnTo>
                  <a:lnTo>
                    <a:pt x="167625" y="21920"/>
                  </a:lnTo>
                  <a:lnTo>
                    <a:pt x="154266" y="21920"/>
                  </a:lnTo>
                  <a:lnTo>
                    <a:pt x="151726" y="21475"/>
                  </a:lnTo>
                  <a:lnTo>
                    <a:pt x="148869" y="20574"/>
                  </a:lnTo>
                  <a:close/>
                </a:path>
                <a:path w="168275" h="26670">
                  <a:moveTo>
                    <a:pt x="160413" y="0"/>
                  </a:moveTo>
                  <a:lnTo>
                    <a:pt x="155638" y="0"/>
                  </a:lnTo>
                  <a:lnTo>
                    <a:pt x="153149" y="673"/>
                  </a:lnTo>
                  <a:lnTo>
                    <a:pt x="149326" y="3289"/>
                  </a:lnTo>
                  <a:lnTo>
                    <a:pt x="148374" y="5168"/>
                  </a:lnTo>
                  <a:lnTo>
                    <a:pt x="148348" y="9715"/>
                  </a:lnTo>
                  <a:lnTo>
                    <a:pt x="149009" y="11366"/>
                  </a:lnTo>
                  <a:lnTo>
                    <a:pt x="151371" y="13627"/>
                  </a:lnTo>
                  <a:lnTo>
                    <a:pt x="153568" y="14808"/>
                  </a:lnTo>
                  <a:lnTo>
                    <a:pt x="158813" y="16954"/>
                  </a:lnTo>
                  <a:lnTo>
                    <a:pt x="159981" y="17564"/>
                  </a:lnTo>
                  <a:lnTo>
                    <a:pt x="160883" y="18402"/>
                  </a:lnTo>
                  <a:lnTo>
                    <a:pt x="161099" y="18910"/>
                  </a:lnTo>
                  <a:lnTo>
                    <a:pt x="161099" y="21120"/>
                  </a:lnTo>
                  <a:lnTo>
                    <a:pt x="159562" y="21920"/>
                  </a:lnTo>
                  <a:lnTo>
                    <a:pt x="167625" y="21920"/>
                  </a:lnTo>
                  <a:lnTo>
                    <a:pt x="168020" y="21221"/>
                  </a:lnTo>
                  <a:lnTo>
                    <a:pt x="168020" y="16509"/>
                  </a:lnTo>
                  <a:lnTo>
                    <a:pt x="157746" y="9118"/>
                  </a:lnTo>
                  <a:lnTo>
                    <a:pt x="156425" y="8470"/>
                  </a:lnTo>
                  <a:lnTo>
                    <a:pt x="155384" y="7810"/>
                  </a:lnTo>
                  <a:lnTo>
                    <a:pt x="155092" y="7327"/>
                  </a:lnTo>
                  <a:lnTo>
                    <a:pt x="155092" y="5168"/>
                  </a:lnTo>
                  <a:lnTo>
                    <a:pt x="156514" y="4381"/>
                  </a:lnTo>
                  <a:lnTo>
                    <a:pt x="166027" y="4381"/>
                  </a:lnTo>
                  <a:lnTo>
                    <a:pt x="166027" y="939"/>
                  </a:lnTo>
                  <a:lnTo>
                    <a:pt x="162648" y="279"/>
                  </a:lnTo>
                  <a:lnTo>
                    <a:pt x="160413" y="0"/>
                  </a:lnTo>
                  <a:close/>
                </a:path>
                <a:path w="168275" h="26670">
                  <a:moveTo>
                    <a:pt x="166027" y="4381"/>
                  </a:moveTo>
                  <a:lnTo>
                    <a:pt x="161417" y="4381"/>
                  </a:lnTo>
                  <a:lnTo>
                    <a:pt x="163652" y="4851"/>
                  </a:lnTo>
                  <a:lnTo>
                    <a:pt x="166027" y="5803"/>
                  </a:lnTo>
                  <a:lnTo>
                    <a:pt x="166027" y="4381"/>
                  </a:lnTo>
                  <a:close/>
                </a:path>
                <a:path w="168275" h="26670">
                  <a:moveTo>
                    <a:pt x="129984" y="444"/>
                  </a:moveTo>
                  <a:lnTo>
                    <a:pt x="121678" y="444"/>
                  </a:lnTo>
                  <a:lnTo>
                    <a:pt x="121678" y="26047"/>
                  </a:lnTo>
                  <a:lnTo>
                    <a:pt x="126733" y="26047"/>
                  </a:lnTo>
                  <a:lnTo>
                    <a:pt x="126733" y="8674"/>
                  </a:lnTo>
                  <a:lnTo>
                    <a:pt x="134199" y="8674"/>
                  </a:lnTo>
                  <a:lnTo>
                    <a:pt x="129984" y="444"/>
                  </a:lnTo>
                  <a:close/>
                </a:path>
                <a:path w="168275" h="26670">
                  <a:moveTo>
                    <a:pt x="134199" y="8674"/>
                  </a:moveTo>
                  <a:lnTo>
                    <a:pt x="126733" y="8674"/>
                  </a:lnTo>
                  <a:lnTo>
                    <a:pt x="135750" y="26047"/>
                  </a:lnTo>
                  <a:lnTo>
                    <a:pt x="143814" y="26047"/>
                  </a:lnTo>
                  <a:lnTo>
                    <a:pt x="143814" y="17576"/>
                  </a:lnTo>
                  <a:lnTo>
                    <a:pt x="138760" y="17576"/>
                  </a:lnTo>
                  <a:lnTo>
                    <a:pt x="134199" y="8674"/>
                  </a:lnTo>
                  <a:close/>
                </a:path>
                <a:path w="168275" h="26670">
                  <a:moveTo>
                    <a:pt x="143814" y="444"/>
                  </a:moveTo>
                  <a:lnTo>
                    <a:pt x="138760" y="444"/>
                  </a:lnTo>
                  <a:lnTo>
                    <a:pt x="138760" y="17576"/>
                  </a:lnTo>
                  <a:lnTo>
                    <a:pt x="143814" y="17576"/>
                  </a:lnTo>
                  <a:lnTo>
                    <a:pt x="143814" y="444"/>
                  </a:lnTo>
                  <a:close/>
                </a:path>
                <a:path w="168275" h="26670">
                  <a:moveTo>
                    <a:pt x="116700" y="444"/>
                  </a:moveTo>
                  <a:lnTo>
                    <a:pt x="98348" y="444"/>
                  </a:lnTo>
                  <a:lnTo>
                    <a:pt x="98348" y="26047"/>
                  </a:lnTo>
                  <a:lnTo>
                    <a:pt x="116979" y="26047"/>
                  </a:lnTo>
                  <a:lnTo>
                    <a:pt x="116979" y="21145"/>
                  </a:lnTo>
                  <a:lnTo>
                    <a:pt x="105244" y="21145"/>
                  </a:lnTo>
                  <a:lnTo>
                    <a:pt x="105244" y="15074"/>
                  </a:lnTo>
                  <a:lnTo>
                    <a:pt x="115214" y="15074"/>
                  </a:lnTo>
                  <a:lnTo>
                    <a:pt x="115214" y="10845"/>
                  </a:lnTo>
                  <a:lnTo>
                    <a:pt x="105244" y="10845"/>
                  </a:lnTo>
                  <a:lnTo>
                    <a:pt x="105244" y="5079"/>
                  </a:lnTo>
                  <a:lnTo>
                    <a:pt x="116700" y="5079"/>
                  </a:lnTo>
                  <a:lnTo>
                    <a:pt x="116700" y="444"/>
                  </a:lnTo>
                  <a:close/>
                </a:path>
                <a:path w="168275" h="26670">
                  <a:moveTo>
                    <a:pt x="72910" y="7912"/>
                  </a:moveTo>
                  <a:lnTo>
                    <a:pt x="65735" y="7912"/>
                  </a:lnTo>
                  <a:lnTo>
                    <a:pt x="73101" y="26301"/>
                  </a:lnTo>
                  <a:lnTo>
                    <a:pt x="77520" y="26301"/>
                  </a:lnTo>
                  <a:lnTo>
                    <a:pt x="81398" y="16802"/>
                  </a:lnTo>
                  <a:lnTo>
                    <a:pt x="76403" y="16802"/>
                  </a:lnTo>
                  <a:lnTo>
                    <a:pt x="72910" y="7912"/>
                  </a:lnTo>
                  <a:close/>
                </a:path>
                <a:path w="168275" h="26670">
                  <a:moveTo>
                    <a:pt x="69976" y="444"/>
                  </a:moveTo>
                  <a:lnTo>
                    <a:pt x="60693" y="444"/>
                  </a:lnTo>
                  <a:lnTo>
                    <a:pt x="60693" y="26047"/>
                  </a:lnTo>
                  <a:lnTo>
                    <a:pt x="65735" y="26047"/>
                  </a:lnTo>
                  <a:lnTo>
                    <a:pt x="65735" y="7912"/>
                  </a:lnTo>
                  <a:lnTo>
                    <a:pt x="72910" y="7912"/>
                  </a:lnTo>
                  <a:lnTo>
                    <a:pt x="69976" y="444"/>
                  </a:lnTo>
                  <a:close/>
                </a:path>
                <a:path w="168275" h="26670">
                  <a:moveTo>
                    <a:pt x="91808" y="7912"/>
                  </a:moveTo>
                  <a:lnTo>
                    <a:pt x="85026" y="7912"/>
                  </a:lnTo>
                  <a:lnTo>
                    <a:pt x="85026" y="26047"/>
                  </a:lnTo>
                  <a:lnTo>
                    <a:pt x="91808" y="26047"/>
                  </a:lnTo>
                  <a:lnTo>
                    <a:pt x="91808" y="7912"/>
                  </a:lnTo>
                  <a:close/>
                </a:path>
                <a:path w="168275" h="26670">
                  <a:moveTo>
                    <a:pt x="91808" y="444"/>
                  </a:moveTo>
                  <a:lnTo>
                    <a:pt x="82994" y="444"/>
                  </a:lnTo>
                  <a:lnTo>
                    <a:pt x="76403" y="16802"/>
                  </a:lnTo>
                  <a:lnTo>
                    <a:pt x="81398" y="16802"/>
                  </a:lnTo>
                  <a:lnTo>
                    <a:pt x="85026" y="7912"/>
                  </a:lnTo>
                  <a:lnTo>
                    <a:pt x="91808" y="7912"/>
                  </a:lnTo>
                  <a:lnTo>
                    <a:pt x="91808" y="444"/>
                  </a:lnTo>
                  <a:close/>
                </a:path>
                <a:path w="168275" h="26670">
                  <a:moveTo>
                    <a:pt x="55727" y="444"/>
                  </a:moveTo>
                  <a:lnTo>
                    <a:pt x="37401" y="444"/>
                  </a:lnTo>
                  <a:lnTo>
                    <a:pt x="37401" y="26047"/>
                  </a:lnTo>
                  <a:lnTo>
                    <a:pt x="56032" y="26047"/>
                  </a:lnTo>
                  <a:lnTo>
                    <a:pt x="56032" y="21145"/>
                  </a:lnTo>
                  <a:lnTo>
                    <a:pt x="44297" y="21145"/>
                  </a:lnTo>
                  <a:lnTo>
                    <a:pt x="44297" y="15074"/>
                  </a:lnTo>
                  <a:lnTo>
                    <a:pt x="54254" y="15074"/>
                  </a:lnTo>
                  <a:lnTo>
                    <a:pt x="54254" y="10845"/>
                  </a:lnTo>
                  <a:lnTo>
                    <a:pt x="44297" y="10845"/>
                  </a:lnTo>
                  <a:lnTo>
                    <a:pt x="44297" y="5079"/>
                  </a:lnTo>
                  <a:lnTo>
                    <a:pt x="55727" y="5079"/>
                  </a:lnTo>
                  <a:lnTo>
                    <a:pt x="55727" y="444"/>
                  </a:lnTo>
                  <a:close/>
                </a:path>
                <a:path w="168275" h="26670">
                  <a:moveTo>
                    <a:pt x="30860" y="444"/>
                  </a:moveTo>
                  <a:lnTo>
                    <a:pt x="23698" y="444"/>
                  </a:lnTo>
                  <a:lnTo>
                    <a:pt x="23698" y="26047"/>
                  </a:lnTo>
                  <a:lnTo>
                    <a:pt x="30860" y="26047"/>
                  </a:lnTo>
                  <a:lnTo>
                    <a:pt x="30860" y="444"/>
                  </a:lnTo>
                  <a:close/>
                </a:path>
                <a:path w="168275" h="26670">
                  <a:moveTo>
                    <a:pt x="520" y="20574"/>
                  </a:moveTo>
                  <a:lnTo>
                    <a:pt x="520" y="25628"/>
                  </a:lnTo>
                  <a:lnTo>
                    <a:pt x="3175" y="26238"/>
                  </a:lnTo>
                  <a:lnTo>
                    <a:pt x="5829" y="26555"/>
                  </a:lnTo>
                  <a:lnTo>
                    <a:pt x="11556" y="26555"/>
                  </a:lnTo>
                  <a:lnTo>
                    <a:pt x="14096" y="25958"/>
                  </a:lnTo>
                  <a:lnTo>
                    <a:pt x="18453" y="23329"/>
                  </a:lnTo>
                  <a:lnTo>
                    <a:pt x="19259" y="21920"/>
                  </a:lnTo>
                  <a:lnTo>
                    <a:pt x="5943" y="21920"/>
                  </a:lnTo>
                  <a:lnTo>
                    <a:pt x="3403" y="21475"/>
                  </a:lnTo>
                  <a:lnTo>
                    <a:pt x="520" y="20574"/>
                  </a:lnTo>
                  <a:close/>
                </a:path>
                <a:path w="168275" h="26670">
                  <a:moveTo>
                    <a:pt x="12026" y="0"/>
                  </a:moveTo>
                  <a:lnTo>
                    <a:pt x="7277" y="0"/>
                  </a:lnTo>
                  <a:lnTo>
                    <a:pt x="4800" y="673"/>
                  </a:lnTo>
                  <a:lnTo>
                    <a:pt x="952" y="3289"/>
                  </a:lnTo>
                  <a:lnTo>
                    <a:pt x="25" y="5168"/>
                  </a:lnTo>
                  <a:lnTo>
                    <a:pt x="0" y="9715"/>
                  </a:lnTo>
                  <a:lnTo>
                    <a:pt x="660" y="11353"/>
                  </a:lnTo>
                  <a:lnTo>
                    <a:pt x="3009" y="13614"/>
                  </a:lnTo>
                  <a:lnTo>
                    <a:pt x="5206" y="14782"/>
                  </a:lnTo>
                  <a:lnTo>
                    <a:pt x="10439" y="16954"/>
                  </a:lnTo>
                  <a:lnTo>
                    <a:pt x="11607" y="17564"/>
                  </a:lnTo>
                  <a:lnTo>
                    <a:pt x="12522" y="18402"/>
                  </a:lnTo>
                  <a:lnTo>
                    <a:pt x="12738" y="18910"/>
                  </a:lnTo>
                  <a:lnTo>
                    <a:pt x="12738" y="21120"/>
                  </a:lnTo>
                  <a:lnTo>
                    <a:pt x="11214" y="21920"/>
                  </a:lnTo>
                  <a:lnTo>
                    <a:pt x="19259" y="21920"/>
                  </a:lnTo>
                  <a:lnTo>
                    <a:pt x="19659" y="21221"/>
                  </a:lnTo>
                  <a:lnTo>
                    <a:pt x="19659" y="16509"/>
                  </a:lnTo>
                  <a:lnTo>
                    <a:pt x="19050" y="14935"/>
                  </a:lnTo>
                  <a:lnTo>
                    <a:pt x="16789" y="12687"/>
                  </a:lnTo>
                  <a:lnTo>
                    <a:pt x="14706" y="11493"/>
                  </a:lnTo>
                  <a:lnTo>
                    <a:pt x="11582" y="10109"/>
                  </a:lnTo>
                  <a:lnTo>
                    <a:pt x="8089" y="8496"/>
                  </a:lnTo>
                  <a:lnTo>
                    <a:pt x="7023" y="7810"/>
                  </a:lnTo>
                  <a:lnTo>
                    <a:pt x="6743" y="7327"/>
                  </a:lnTo>
                  <a:lnTo>
                    <a:pt x="6743" y="5168"/>
                  </a:lnTo>
                  <a:lnTo>
                    <a:pt x="8166" y="4381"/>
                  </a:lnTo>
                  <a:lnTo>
                    <a:pt x="17665" y="4381"/>
                  </a:lnTo>
                  <a:lnTo>
                    <a:pt x="17665" y="939"/>
                  </a:lnTo>
                  <a:lnTo>
                    <a:pt x="14465" y="317"/>
                  </a:lnTo>
                  <a:lnTo>
                    <a:pt x="12026" y="0"/>
                  </a:lnTo>
                  <a:close/>
                </a:path>
                <a:path w="168275" h="26670">
                  <a:moveTo>
                    <a:pt x="17665" y="4381"/>
                  </a:moveTo>
                  <a:lnTo>
                    <a:pt x="13081" y="4381"/>
                  </a:lnTo>
                  <a:lnTo>
                    <a:pt x="15290" y="4851"/>
                  </a:lnTo>
                  <a:lnTo>
                    <a:pt x="17665" y="5803"/>
                  </a:lnTo>
                  <a:lnTo>
                    <a:pt x="17665" y="43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35234" y="5636577"/>
              <a:ext cx="174637" cy="97840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116514" y="5637187"/>
              <a:ext cx="774065" cy="803275"/>
            </a:xfrm>
            <a:custGeom>
              <a:avLst/>
              <a:gdLst/>
              <a:ahLst/>
              <a:cxnLst/>
              <a:rect l="l" t="t" r="r" b="b"/>
              <a:pathLst>
                <a:path w="774064" h="803275">
                  <a:moveTo>
                    <a:pt x="773569" y="0"/>
                  </a:moveTo>
                  <a:lnTo>
                    <a:pt x="0" y="0"/>
                  </a:lnTo>
                  <a:lnTo>
                    <a:pt x="0" y="802678"/>
                  </a:lnTo>
                  <a:lnTo>
                    <a:pt x="773569" y="802678"/>
                  </a:lnTo>
                  <a:lnTo>
                    <a:pt x="773569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116514" y="5637187"/>
              <a:ext cx="774065" cy="803275"/>
            </a:xfrm>
            <a:custGeom>
              <a:avLst/>
              <a:gdLst/>
              <a:ahLst/>
              <a:cxnLst/>
              <a:rect l="l" t="t" r="r" b="b"/>
              <a:pathLst>
                <a:path w="774064" h="803275">
                  <a:moveTo>
                    <a:pt x="0" y="0"/>
                  </a:moveTo>
                  <a:lnTo>
                    <a:pt x="773569" y="0"/>
                  </a:lnTo>
                  <a:lnTo>
                    <a:pt x="773569" y="802678"/>
                  </a:lnTo>
                  <a:lnTo>
                    <a:pt x="0" y="80267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31715" y="5772899"/>
              <a:ext cx="157657" cy="88531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4806416" y="6083249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88" y="0"/>
                  </a:moveTo>
                  <a:lnTo>
                    <a:pt x="15076" y="1941"/>
                  </a:lnTo>
                  <a:lnTo>
                    <a:pt x="7229" y="7235"/>
                  </a:lnTo>
                  <a:lnTo>
                    <a:pt x="1939" y="15087"/>
                  </a:lnTo>
                  <a:lnTo>
                    <a:pt x="0" y="24701"/>
                  </a:lnTo>
                  <a:lnTo>
                    <a:pt x="1939" y="34306"/>
                  </a:lnTo>
                  <a:lnTo>
                    <a:pt x="7229" y="42149"/>
                  </a:lnTo>
                  <a:lnTo>
                    <a:pt x="15076" y="47438"/>
                  </a:lnTo>
                  <a:lnTo>
                    <a:pt x="24688" y="49377"/>
                  </a:lnTo>
                  <a:lnTo>
                    <a:pt x="34302" y="47438"/>
                  </a:lnTo>
                  <a:lnTo>
                    <a:pt x="42154" y="42149"/>
                  </a:lnTo>
                  <a:lnTo>
                    <a:pt x="47448" y="34306"/>
                  </a:lnTo>
                  <a:lnTo>
                    <a:pt x="49390" y="24701"/>
                  </a:lnTo>
                  <a:lnTo>
                    <a:pt x="47448" y="15087"/>
                  </a:lnTo>
                  <a:lnTo>
                    <a:pt x="42154" y="7235"/>
                  </a:lnTo>
                  <a:lnTo>
                    <a:pt x="34302" y="1941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06416" y="6083249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9390" y="24701"/>
                  </a:moveTo>
                  <a:lnTo>
                    <a:pt x="47448" y="34306"/>
                  </a:lnTo>
                  <a:lnTo>
                    <a:pt x="42154" y="42149"/>
                  </a:lnTo>
                  <a:lnTo>
                    <a:pt x="34302" y="47438"/>
                  </a:lnTo>
                  <a:lnTo>
                    <a:pt x="24688" y="49377"/>
                  </a:lnTo>
                  <a:lnTo>
                    <a:pt x="15076" y="47438"/>
                  </a:lnTo>
                  <a:lnTo>
                    <a:pt x="7229" y="42149"/>
                  </a:lnTo>
                  <a:lnTo>
                    <a:pt x="1939" y="34306"/>
                  </a:lnTo>
                  <a:lnTo>
                    <a:pt x="0" y="24701"/>
                  </a:lnTo>
                  <a:lnTo>
                    <a:pt x="1939" y="15087"/>
                  </a:lnTo>
                  <a:lnTo>
                    <a:pt x="7229" y="7235"/>
                  </a:lnTo>
                  <a:lnTo>
                    <a:pt x="15076" y="1941"/>
                  </a:lnTo>
                  <a:lnTo>
                    <a:pt x="24688" y="0"/>
                  </a:lnTo>
                  <a:lnTo>
                    <a:pt x="34302" y="1941"/>
                  </a:lnTo>
                  <a:lnTo>
                    <a:pt x="42154" y="7235"/>
                  </a:lnTo>
                  <a:lnTo>
                    <a:pt x="47448" y="15087"/>
                  </a:lnTo>
                  <a:lnTo>
                    <a:pt x="49390" y="247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820119" y="6072301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0"/>
                  </a:moveTo>
                  <a:lnTo>
                    <a:pt x="0" y="0"/>
                  </a:lnTo>
                  <a:lnTo>
                    <a:pt x="0" y="71323"/>
                  </a:lnTo>
                  <a:lnTo>
                    <a:pt x="21945" y="71323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820119" y="6072289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71335"/>
                  </a:moveTo>
                  <a:lnTo>
                    <a:pt x="0" y="71335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7133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223486" y="5800712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60870" y="0"/>
                  </a:moveTo>
                  <a:lnTo>
                    <a:pt x="32905" y="0"/>
                  </a:lnTo>
                  <a:lnTo>
                    <a:pt x="20097" y="2587"/>
                  </a:lnTo>
                  <a:lnTo>
                    <a:pt x="9637" y="9642"/>
                  </a:lnTo>
                  <a:lnTo>
                    <a:pt x="2585" y="20102"/>
                  </a:lnTo>
                  <a:lnTo>
                    <a:pt x="0" y="32905"/>
                  </a:lnTo>
                  <a:lnTo>
                    <a:pt x="0" y="521207"/>
                  </a:lnTo>
                  <a:lnTo>
                    <a:pt x="2585" y="534018"/>
                  </a:lnTo>
                  <a:lnTo>
                    <a:pt x="9637" y="544482"/>
                  </a:lnTo>
                  <a:lnTo>
                    <a:pt x="20097" y="551538"/>
                  </a:lnTo>
                  <a:lnTo>
                    <a:pt x="32905" y="554126"/>
                  </a:lnTo>
                  <a:lnTo>
                    <a:pt x="460870" y="554126"/>
                  </a:lnTo>
                  <a:lnTo>
                    <a:pt x="473671" y="551538"/>
                  </a:lnTo>
                  <a:lnTo>
                    <a:pt x="484127" y="544482"/>
                  </a:lnTo>
                  <a:lnTo>
                    <a:pt x="491177" y="534018"/>
                  </a:lnTo>
                  <a:lnTo>
                    <a:pt x="493763" y="521207"/>
                  </a:lnTo>
                  <a:lnTo>
                    <a:pt x="493763" y="32905"/>
                  </a:lnTo>
                  <a:lnTo>
                    <a:pt x="491177" y="20102"/>
                  </a:lnTo>
                  <a:lnTo>
                    <a:pt x="484127" y="9642"/>
                  </a:lnTo>
                  <a:lnTo>
                    <a:pt x="473671" y="2587"/>
                  </a:lnTo>
                  <a:lnTo>
                    <a:pt x="46087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4223486" y="5800712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93763" y="521207"/>
                  </a:moveTo>
                  <a:lnTo>
                    <a:pt x="491177" y="534018"/>
                  </a:lnTo>
                  <a:lnTo>
                    <a:pt x="484127" y="544482"/>
                  </a:lnTo>
                  <a:lnTo>
                    <a:pt x="473671" y="551538"/>
                  </a:lnTo>
                  <a:lnTo>
                    <a:pt x="460870" y="554126"/>
                  </a:lnTo>
                  <a:lnTo>
                    <a:pt x="32905" y="554126"/>
                  </a:lnTo>
                  <a:lnTo>
                    <a:pt x="20097" y="551538"/>
                  </a:lnTo>
                  <a:lnTo>
                    <a:pt x="9637" y="544482"/>
                  </a:lnTo>
                  <a:lnTo>
                    <a:pt x="2585" y="534018"/>
                  </a:lnTo>
                  <a:lnTo>
                    <a:pt x="0" y="521207"/>
                  </a:lnTo>
                  <a:lnTo>
                    <a:pt x="0" y="32905"/>
                  </a:lnTo>
                  <a:lnTo>
                    <a:pt x="2585" y="20102"/>
                  </a:lnTo>
                  <a:lnTo>
                    <a:pt x="9637" y="9642"/>
                  </a:lnTo>
                  <a:lnTo>
                    <a:pt x="20097" y="2587"/>
                  </a:lnTo>
                  <a:lnTo>
                    <a:pt x="32905" y="0"/>
                  </a:lnTo>
                  <a:lnTo>
                    <a:pt x="460870" y="0"/>
                  </a:lnTo>
                  <a:lnTo>
                    <a:pt x="473671" y="2587"/>
                  </a:lnTo>
                  <a:lnTo>
                    <a:pt x="484127" y="9642"/>
                  </a:lnTo>
                  <a:lnTo>
                    <a:pt x="491177" y="20102"/>
                  </a:lnTo>
                  <a:lnTo>
                    <a:pt x="493763" y="32905"/>
                  </a:lnTo>
                  <a:lnTo>
                    <a:pt x="493763" y="5212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256417" y="5839117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0"/>
                  </a:moveTo>
                  <a:lnTo>
                    <a:pt x="0" y="0"/>
                  </a:lnTo>
                  <a:lnTo>
                    <a:pt x="0" y="499262"/>
                  </a:lnTo>
                  <a:lnTo>
                    <a:pt x="411479" y="499262"/>
                  </a:lnTo>
                  <a:lnTo>
                    <a:pt x="411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256417" y="5839117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499262"/>
                  </a:moveTo>
                  <a:lnTo>
                    <a:pt x="0" y="499262"/>
                  </a:lnTo>
                  <a:lnTo>
                    <a:pt x="0" y="0"/>
                  </a:lnTo>
                  <a:lnTo>
                    <a:pt x="411479" y="0"/>
                  </a:lnTo>
                  <a:lnTo>
                    <a:pt x="411479" y="4992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272864" y="5861062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48" y="0"/>
                  </a:moveTo>
                  <a:lnTo>
                    <a:pt x="0" y="0"/>
                  </a:lnTo>
                  <a:lnTo>
                    <a:pt x="0" y="466344"/>
                  </a:lnTo>
                  <a:lnTo>
                    <a:pt x="384048" y="466344"/>
                  </a:lnTo>
                  <a:lnTo>
                    <a:pt x="384048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272864" y="5861062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47" y="466344"/>
                  </a:moveTo>
                  <a:lnTo>
                    <a:pt x="0" y="466344"/>
                  </a:lnTo>
                  <a:lnTo>
                    <a:pt x="0" y="0"/>
                  </a:lnTo>
                  <a:lnTo>
                    <a:pt x="384047" y="0"/>
                  </a:lnTo>
                  <a:lnTo>
                    <a:pt x="384047" y="46634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547184" y="5921400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19" y="0"/>
                  </a:moveTo>
                  <a:lnTo>
                    <a:pt x="0" y="0"/>
                  </a:lnTo>
                  <a:lnTo>
                    <a:pt x="0" y="323697"/>
                  </a:lnTo>
                  <a:lnTo>
                    <a:pt x="27419" y="323697"/>
                  </a:lnTo>
                  <a:lnTo>
                    <a:pt x="274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547184" y="5921400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19" y="323697"/>
                  </a:moveTo>
                  <a:lnTo>
                    <a:pt x="0" y="323697"/>
                  </a:lnTo>
                  <a:lnTo>
                    <a:pt x="0" y="0"/>
                  </a:lnTo>
                  <a:lnTo>
                    <a:pt x="27419" y="0"/>
                  </a:lnTo>
                  <a:lnTo>
                    <a:pt x="27419" y="3236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530737" y="5863793"/>
              <a:ext cx="46990" cy="22225"/>
            </a:xfrm>
            <a:custGeom>
              <a:avLst/>
              <a:gdLst/>
              <a:ahLst/>
              <a:cxnLst/>
              <a:rect l="l" t="t" r="r" b="b"/>
              <a:pathLst>
                <a:path w="46989" h="22225">
                  <a:moveTo>
                    <a:pt x="46634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46634" y="21945"/>
                  </a:lnTo>
                  <a:lnTo>
                    <a:pt x="46634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464875" y="5987237"/>
              <a:ext cx="69215" cy="19685"/>
            </a:xfrm>
            <a:custGeom>
              <a:avLst/>
              <a:gdLst/>
              <a:ahLst/>
              <a:cxnLst/>
              <a:rect l="l" t="t" r="r" b="b"/>
              <a:pathLst>
                <a:path w="69214" h="19685">
                  <a:moveTo>
                    <a:pt x="21971" y="12"/>
                  </a:moveTo>
                  <a:lnTo>
                    <a:pt x="0" y="12"/>
                  </a:lnTo>
                  <a:lnTo>
                    <a:pt x="0" y="16471"/>
                  </a:lnTo>
                  <a:lnTo>
                    <a:pt x="21971" y="16471"/>
                  </a:lnTo>
                  <a:lnTo>
                    <a:pt x="21971" y="12"/>
                  </a:lnTo>
                  <a:close/>
                </a:path>
                <a:path w="69214" h="19685">
                  <a:moveTo>
                    <a:pt x="68592" y="0"/>
                  </a:moveTo>
                  <a:lnTo>
                    <a:pt x="35674" y="0"/>
                  </a:lnTo>
                  <a:lnTo>
                    <a:pt x="35674" y="19202"/>
                  </a:lnTo>
                  <a:lnTo>
                    <a:pt x="68592" y="19202"/>
                  </a:lnTo>
                  <a:lnTo>
                    <a:pt x="685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418266" y="6047600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39">
                  <a:moveTo>
                    <a:pt x="30149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30149" y="27432"/>
                  </a:lnTo>
                  <a:lnTo>
                    <a:pt x="30149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506048" y="6044844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39">
                  <a:moveTo>
                    <a:pt x="24688" y="0"/>
                  </a:moveTo>
                  <a:lnTo>
                    <a:pt x="0" y="0"/>
                  </a:lnTo>
                  <a:lnTo>
                    <a:pt x="0" y="27444"/>
                  </a:lnTo>
                  <a:lnTo>
                    <a:pt x="24688" y="27444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418266" y="6116167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10">
                  <a:moveTo>
                    <a:pt x="52095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52095" y="16459"/>
                  </a:lnTo>
                  <a:lnTo>
                    <a:pt x="5209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492320" y="6118910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175" y="0"/>
                  </a:moveTo>
                  <a:lnTo>
                    <a:pt x="0" y="0"/>
                  </a:lnTo>
                  <a:lnTo>
                    <a:pt x="0" y="13715"/>
                  </a:lnTo>
                  <a:lnTo>
                    <a:pt x="30175" y="1371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278807" y="5896711"/>
              <a:ext cx="113030" cy="356870"/>
            </a:xfrm>
            <a:custGeom>
              <a:avLst/>
              <a:gdLst/>
              <a:ahLst/>
              <a:cxnLst/>
              <a:rect l="l" t="t" r="r" b="b"/>
              <a:pathLst>
                <a:path w="113029" h="356870">
                  <a:moveTo>
                    <a:pt x="112458" y="0"/>
                  </a:moveTo>
                  <a:lnTo>
                    <a:pt x="0" y="0"/>
                  </a:lnTo>
                  <a:lnTo>
                    <a:pt x="0" y="356615"/>
                  </a:lnTo>
                  <a:lnTo>
                    <a:pt x="112458" y="356615"/>
                  </a:lnTo>
                  <a:lnTo>
                    <a:pt x="1124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289780" y="5913183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12" y="0"/>
                  </a:moveTo>
                  <a:lnTo>
                    <a:pt x="0" y="0"/>
                  </a:lnTo>
                  <a:lnTo>
                    <a:pt x="0" y="63093"/>
                  </a:lnTo>
                  <a:lnTo>
                    <a:pt x="90512" y="63093"/>
                  </a:lnTo>
                  <a:lnTo>
                    <a:pt x="90512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289780" y="5913183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12" y="63093"/>
                  </a:moveTo>
                  <a:lnTo>
                    <a:pt x="0" y="63093"/>
                  </a:lnTo>
                  <a:lnTo>
                    <a:pt x="0" y="0"/>
                  </a:lnTo>
                  <a:lnTo>
                    <a:pt x="90512" y="0"/>
                  </a:lnTo>
                  <a:lnTo>
                    <a:pt x="90512" y="630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295279" y="5989980"/>
              <a:ext cx="80010" cy="22225"/>
            </a:xfrm>
            <a:custGeom>
              <a:avLst/>
              <a:gdLst/>
              <a:ahLst/>
              <a:cxnLst/>
              <a:rect l="l" t="t" r="r" b="b"/>
              <a:pathLst>
                <a:path w="80010" h="22225">
                  <a:moveTo>
                    <a:pt x="79540" y="0"/>
                  </a:moveTo>
                  <a:lnTo>
                    <a:pt x="0" y="0"/>
                  </a:lnTo>
                  <a:lnTo>
                    <a:pt x="0" y="21958"/>
                  </a:lnTo>
                  <a:lnTo>
                    <a:pt x="79540" y="21958"/>
                  </a:lnTo>
                  <a:lnTo>
                    <a:pt x="7954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360646" y="606131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10">
                  <a:moveTo>
                    <a:pt x="13715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13715" y="16459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292054" y="6066802"/>
              <a:ext cx="82550" cy="142875"/>
            </a:xfrm>
            <a:custGeom>
              <a:avLst/>
              <a:gdLst/>
              <a:ahLst/>
              <a:cxnLst/>
              <a:rect l="l" t="t" r="r" b="b"/>
              <a:pathLst>
                <a:path w="82550" h="142875">
                  <a:moveTo>
                    <a:pt x="27444" y="131673"/>
                  </a:moveTo>
                  <a:lnTo>
                    <a:pt x="0" y="131673"/>
                  </a:lnTo>
                  <a:lnTo>
                    <a:pt x="0" y="142633"/>
                  </a:lnTo>
                  <a:lnTo>
                    <a:pt x="27444" y="142633"/>
                  </a:lnTo>
                  <a:lnTo>
                    <a:pt x="27444" y="131673"/>
                  </a:lnTo>
                  <a:close/>
                </a:path>
                <a:path w="82550" h="142875">
                  <a:moveTo>
                    <a:pt x="27444" y="87782"/>
                  </a:moveTo>
                  <a:lnTo>
                    <a:pt x="0" y="87782"/>
                  </a:lnTo>
                  <a:lnTo>
                    <a:pt x="0" y="98755"/>
                  </a:lnTo>
                  <a:lnTo>
                    <a:pt x="27444" y="98755"/>
                  </a:lnTo>
                  <a:lnTo>
                    <a:pt x="27444" y="87782"/>
                  </a:lnTo>
                  <a:close/>
                </a:path>
                <a:path w="82550" h="142875">
                  <a:moveTo>
                    <a:pt x="27444" y="60337"/>
                  </a:moveTo>
                  <a:lnTo>
                    <a:pt x="0" y="60337"/>
                  </a:lnTo>
                  <a:lnTo>
                    <a:pt x="0" y="71310"/>
                  </a:lnTo>
                  <a:lnTo>
                    <a:pt x="27444" y="71310"/>
                  </a:lnTo>
                  <a:lnTo>
                    <a:pt x="27444" y="60337"/>
                  </a:lnTo>
                  <a:close/>
                </a:path>
                <a:path w="82550" h="142875">
                  <a:moveTo>
                    <a:pt x="27444" y="27432"/>
                  </a:moveTo>
                  <a:lnTo>
                    <a:pt x="0" y="27432"/>
                  </a:lnTo>
                  <a:lnTo>
                    <a:pt x="0" y="38392"/>
                  </a:lnTo>
                  <a:lnTo>
                    <a:pt x="27444" y="38392"/>
                  </a:lnTo>
                  <a:lnTo>
                    <a:pt x="27444" y="27432"/>
                  </a:lnTo>
                  <a:close/>
                </a:path>
                <a:path w="82550" h="142875">
                  <a:moveTo>
                    <a:pt x="60363" y="0"/>
                  </a:moveTo>
                  <a:lnTo>
                    <a:pt x="41160" y="0"/>
                  </a:lnTo>
                  <a:lnTo>
                    <a:pt x="41160" y="19202"/>
                  </a:lnTo>
                  <a:lnTo>
                    <a:pt x="60363" y="19202"/>
                  </a:lnTo>
                  <a:lnTo>
                    <a:pt x="60363" y="0"/>
                  </a:lnTo>
                  <a:close/>
                </a:path>
                <a:path w="82550" h="142875">
                  <a:moveTo>
                    <a:pt x="82308" y="131673"/>
                  </a:moveTo>
                  <a:lnTo>
                    <a:pt x="71335" y="131673"/>
                  </a:lnTo>
                  <a:lnTo>
                    <a:pt x="71335" y="139903"/>
                  </a:lnTo>
                  <a:lnTo>
                    <a:pt x="82308" y="139903"/>
                  </a:lnTo>
                  <a:lnTo>
                    <a:pt x="82308" y="131673"/>
                  </a:lnTo>
                  <a:close/>
                </a:path>
                <a:path w="82550" h="142875">
                  <a:moveTo>
                    <a:pt x="82308" y="63093"/>
                  </a:moveTo>
                  <a:lnTo>
                    <a:pt x="71335" y="63093"/>
                  </a:lnTo>
                  <a:lnTo>
                    <a:pt x="71335" y="71323"/>
                  </a:lnTo>
                  <a:lnTo>
                    <a:pt x="82308" y="71323"/>
                  </a:lnTo>
                  <a:lnTo>
                    <a:pt x="82308" y="63093"/>
                  </a:lnTo>
                  <a:close/>
                </a:path>
                <a:path w="82550" h="142875">
                  <a:moveTo>
                    <a:pt x="82308" y="49377"/>
                  </a:moveTo>
                  <a:lnTo>
                    <a:pt x="71335" y="49377"/>
                  </a:lnTo>
                  <a:lnTo>
                    <a:pt x="71335" y="57607"/>
                  </a:lnTo>
                  <a:lnTo>
                    <a:pt x="82308" y="57607"/>
                  </a:lnTo>
                  <a:lnTo>
                    <a:pt x="82308" y="49377"/>
                  </a:lnTo>
                  <a:close/>
                </a:path>
                <a:path w="82550" h="142875">
                  <a:moveTo>
                    <a:pt x="82308" y="27432"/>
                  </a:moveTo>
                  <a:lnTo>
                    <a:pt x="71335" y="27432"/>
                  </a:lnTo>
                  <a:lnTo>
                    <a:pt x="71335" y="35661"/>
                  </a:lnTo>
                  <a:lnTo>
                    <a:pt x="82308" y="35661"/>
                  </a:lnTo>
                  <a:lnTo>
                    <a:pt x="82308" y="27432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116514" y="6442011"/>
              <a:ext cx="774065" cy="799465"/>
            </a:xfrm>
            <a:custGeom>
              <a:avLst/>
              <a:gdLst/>
              <a:ahLst/>
              <a:cxnLst/>
              <a:rect l="l" t="t" r="r" b="b"/>
              <a:pathLst>
                <a:path w="774064" h="799465">
                  <a:moveTo>
                    <a:pt x="773569" y="0"/>
                  </a:moveTo>
                  <a:lnTo>
                    <a:pt x="0" y="0"/>
                  </a:lnTo>
                  <a:lnTo>
                    <a:pt x="0" y="798868"/>
                  </a:lnTo>
                  <a:lnTo>
                    <a:pt x="773569" y="798868"/>
                  </a:lnTo>
                  <a:lnTo>
                    <a:pt x="773569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116514" y="6442011"/>
              <a:ext cx="774065" cy="799465"/>
            </a:xfrm>
            <a:custGeom>
              <a:avLst/>
              <a:gdLst/>
              <a:ahLst/>
              <a:cxnLst/>
              <a:rect l="l" t="t" r="r" b="b"/>
              <a:pathLst>
                <a:path w="774064" h="799465">
                  <a:moveTo>
                    <a:pt x="0" y="0"/>
                  </a:moveTo>
                  <a:lnTo>
                    <a:pt x="773569" y="0"/>
                  </a:lnTo>
                  <a:lnTo>
                    <a:pt x="773569" y="798868"/>
                  </a:lnTo>
                  <a:lnTo>
                    <a:pt x="0" y="79886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31715" y="6573926"/>
              <a:ext cx="157657" cy="88506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4806416" y="6884263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88" y="0"/>
                  </a:moveTo>
                  <a:lnTo>
                    <a:pt x="15076" y="1941"/>
                  </a:lnTo>
                  <a:lnTo>
                    <a:pt x="7229" y="7235"/>
                  </a:lnTo>
                  <a:lnTo>
                    <a:pt x="1939" y="15087"/>
                  </a:lnTo>
                  <a:lnTo>
                    <a:pt x="0" y="24701"/>
                  </a:lnTo>
                  <a:lnTo>
                    <a:pt x="1939" y="34308"/>
                  </a:lnTo>
                  <a:lnTo>
                    <a:pt x="7229" y="42156"/>
                  </a:lnTo>
                  <a:lnTo>
                    <a:pt x="15076" y="47448"/>
                  </a:lnTo>
                  <a:lnTo>
                    <a:pt x="24688" y="49390"/>
                  </a:lnTo>
                  <a:lnTo>
                    <a:pt x="34302" y="47448"/>
                  </a:lnTo>
                  <a:lnTo>
                    <a:pt x="42154" y="42156"/>
                  </a:lnTo>
                  <a:lnTo>
                    <a:pt x="47448" y="34308"/>
                  </a:lnTo>
                  <a:lnTo>
                    <a:pt x="49390" y="24701"/>
                  </a:lnTo>
                  <a:lnTo>
                    <a:pt x="47448" y="15087"/>
                  </a:lnTo>
                  <a:lnTo>
                    <a:pt x="42154" y="7235"/>
                  </a:lnTo>
                  <a:lnTo>
                    <a:pt x="34302" y="1941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4806416" y="6884263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9390" y="24701"/>
                  </a:moveTo>
                  <a:lnTo>
                    <a:pt x="47448" y="34308"/>
                  </a:lnTo>
                  <a:lnTo>
                    <a:pt x="42154" y="42156"/>
                  </a:lnTo>
                  <a:lnTo>
                    <a:pt x="34302" y="47448"/>
                  </a:lnTo>
                  <a:lnTo>
                    <a:pt x="24688" y="49390"/>
                  </a:lnTo>
                  <a:lnTo>
                    <a:pt x="15076" y="47448"/>
                  </a:lnTo>
                  <a:lnTo>
                    <a:pt x="7229" y="42156"/>
                  </a:lnTo>
                  <a:lnTo>
                    <a:pt x="1939" y="34308"/>
                  </a:lnTo>
                  <a:lnTo>
                    <a:pt x="0" y="24701"/>
                  </a:lnTo>
                  <a:lnTo>
                    <a:pt x="1939" y="15087"/>
                  </a:lnTo>
                  <a:lnTo>
                    <a:pt x="7229" y="7235"/>
                  </a:lnTo>
                  <a:lnTo>
                    <a:pt x="15076" y="1941"/>
                  </a:lnTo>
                  <a:lnTo>
                    <a:pt x="24688" y="0"/>
                  </a:lnTo>
                  <a:lnTo>
                    <a:pt x="34302" y="1941"/>
                  </a:lnTo>
                  <a:lnTo>
                    <a:pt x="42154" y="7235"/>
                  </a:lnTo>
                  <a:lnTo>
                    <a:pt x="47448" y="15087"/>
                  </a:lnTo>
                  <a:lnTo>
                    <a:pt x="49390" y="2470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820119" y="6873303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0"/>
                  </a:moveTo>
                  <a:lnTo>
                    <a:pt x="0" y="0"/>
                  </a:lnTo>
                  <a:lnTo>
                    <a:pt x="0" y="71323"/>
                  </a:lnTo>
                  <a:lnTo>
                    <a:pt x="21945" y="71323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820119" y="6873303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71323"/>
                  </a:moveTo>
                  <a:lnTo>
                    <a:pt x="0" y="71323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713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223486" y="6601714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60870" y="0"/>
                  </a:moveTo>
                  <a:lnTo>
                    <a:pt x="32905" y="0"/>
                  </a:lnTo>
                  <a:lnTo>
                    <a:pt x="20097" y="2587"/>
                  </a:lnTo>
                  <a:lnTo>
                    <a:pt x="9637" y="9644"/>
                  </a:lnTo>
                  <a:lnTo>
                    <a:pt x="2585" y="20107"/>
                  </a:lnTo>
                  <a:lnTo>
                    <a:pt x="0" y="32918"/>
                  </a:lnTo>
                  <a:lnTo>
                    <a:pt x="0" y="521220"/>
                  </a:lnTo>
                  <a:lnTo>
                    <a:pt x="2585" y="534036"/>
                  </a:lnTo>
                  <a:lnTo>
                    <a:pt x="9637" y="544499"/>
                  </a:lnTo>
                  <a:lnTo>
                    <a:pt x="20097" y="551553"/>
                  </a:lnTo>
                  <a:lnTo>
                    <a:pt x="32905" y="554139"/>
                  </a:lnTo>
                  <a:lnTo>
                    <a:pt x="460870" y="554139"/>
                  </a:lnTo>
                  <a:lnTo>
                    <a:pt x="473671" y="551553"/>
                  </a:lnTo>
                  <a:lnTo>
                    <a:pt x="484127" y="544499"/>
                  </a:lnTo>
                  <a:lnTo>
                    <a:pt x="491177" y="534036"/>
                  </a:lnTo>
                  <a:lnTo>
                    <a:pt x="493763" y="521220"/>
                  </a:lnTo>
                  <a:lnTo>
                    <a:pt x="493763" y="32918"/>
                  </a:lnTo>
                  <a:lnTo>
                    <a:pt x="491177" y="20107"/>
                  </a:lnTo>
                  <a:lnTo>
                    <a:pt x="484127" y="9644"/>
                  </a:lnTo>
                  <a:lnTo>
                    <a:pt x="473671" y="2587"/>
                  </a:lnTo>
                  <a:lnTo>
                    <a:pt x="46087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223486" y="6601714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93763" y="521220"/>
                  </a:moveTo>
                  <a:lnTo>
                    <a:pt x="491177" y="534036"/>
                  </a:lnTo>
                  <a:lnTo>
                    <a:pt x="484127" y="544499"/>
                  </a:lnTo>
                  <a:lnTo>
                    <a:pt x="473671" y="551553"/>
                  </a:lnTo>
                  <a:lnTo>
                    <a:pt x="460870" y="554139"/>
                  </a:lnTo>
                  <a:lnTo>
                    <a:pt x="32905" y="554139"/>
                  </a:lnTo>
                  <a:lnTo>
                    <a:pt x="20097" y="551553"/>
                  </a:lnTo>
                  <a:lnTo>
                    <a:pt x="9637" y="544499"/>
                  </a:lnTo>
                  <a:lnTo>
                    <a:pt x="2585" y="534036"/>
                  </a:lnTo>
                  <a:lnTo>
                    <a:pt x="0" y="521220"/>
                  </a:lnTo>
                  <a:lnTo>
                    <a:pt x="0" y="32918"/>
                  </a:lnTo>
                  <a:lnTo>
                    <a:pt x="2585" y="20107"/>
                  </a:lnTo>
                  <a:lnTo>
                    <a:pt x="9637" y="9644"/>
                  </a:lnTo>
                  <a:lnTo>
                    <a:pt x="20097" y="2587"/>
                  </a:lnTo>
                  <a:lnTo>
                    <a:pt x="32905" y="0"/>
                  </a:lnTo>
                  <a:lnTo>
                    <a:pt x="460870" y="0"/>
                  </a:lnTo>
                  <a:lnTo>
                    <a:pt x="473671" y="2587"/>
                  </a:lnTo>
                  <a:lnTo>
                    <a:pt x="484127" y="9644"/>
                  </a:lnTo>
                  <a:lnTo>
                    <a:pt x="491177" y="20107"/>
                  </a:lnTo>
                  <a:lnTo>
                    <a:pt x="493763" y="32918"/>
                  </a:lnTo>
                  <a:lnTo>
                    <a:pt x="493763" y="52122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256417" y="6640118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0"/>
                  </a:moveTo>
                  <a:lnTo>
                    <a:pt x="0" y="0"/>
                  </a:lnTo>
                  <a:lnTo>
                    <a:pt x="0" y="499275"/>
                  </a:lnTo>
                  <a:lnTo>
                    <a:pt x="411479" y="499275"/>
                  </a:lnTo>
                  <a:lnTo>
                    <a:pt x="411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4256417" y="6640118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499275"/>
                  </a:moveTo>
                  <a:lnTo>
                    <a:pt x="0" y="499275"/>
                  </a:lnTo>
                  <a:lnTo>
                    <a:pt x="0" y="0"/>
                  </a:lnTo>
                  <a:lnTo>
                    <a:pt x="411479" y="0"/>
                  </a:lnTo>
                  <a:lnTo>
                    <a:pt x="411479" y="4992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272864" y="6662064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48" y="0"/>
                  </a:moveTo>
                  <a:lnTo>
                    <a:pt x="0" y="0"/>
                  </a:lnTo>
                  <a:lnTo>
                    <a:pt x="0" y="466344"/>
                  </a:lnTo>
                  <a:lnTo>
                    <a:pt x="384048" y="466344"/>
                  </a:lnTo>
                  <a:lnTo>
                    <a:pt x="384048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272864" y="6662064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47" y="466344"/>
                  </a:moveTo>
                  <a:lnTo>
                    <a:pt x="0" y="466344"/>
                  </a:lnTo>
                  <a:lnTo>
                    <a:pt x="0" y="0"/>
                  </a:lnTo>
                  <a:lnTo>
                    <a:pt x="384047" y="0"/>
                  </a:lnTo>
                  <a:lnTo>
                    <a:pt x="384047" y="466344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547184" y="6722414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19" y="0"/>
                  </a:moveTo>
                  <a:lnTo>
                    <a:pt x="0" y="0"/>
                  </a:lnTo>
                  <a:lnTo>
                    <a:pt x="0" y="323697"/>
                  </a:lnTo>
                  <a:lnTo>
                    <a:pt x="27419" y="323697"/>
                  </a:lnTo>
                  <a:lnTo>
                    <a:pt x="274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547184" y="6722414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19" y="323697"/>
                  </a:moveTo>
                  <a:lnTo>
                    <a:pt x="0" y="323697"/>
                  </a:lnTo>
                  <a:lnTo>
                    <a:pt x="0" y="0"/>
                  </a:lnTo>
                  <a:lnTo>
                    <a:pt x="27419" y="0"/>
                  </a:lnTo>
                  <a:lnTo>
                    <a:pt x="27419" y="3236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530737" y="6664820"/>
              <a:ext cx="46990" cy="22225"/>
            </a:xfrm>
            <a:custGeom>
              <a:avLst/>
              <a:gdLst/>
              <a:ahLst/>
              <a:cxnLst/>
              <a:rect l="l" t="t" r="r" b="b"/>
              <a:pathLst>
                <a:path w="46989" h="22225">
                  <a:moveTo>
                    <a:pt x="46634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46634" y="21945"/>
                  </a:lnTo>
                  <a:lnTo>
                    <a:pt x="46634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464875" y="6788251"/>
              <a:ext cx="69215" cy="19685"/>
            </a:xfrm>
            <a:custGeom>
              <a:avLst/>
              <a:gdLst/>
              <a:ahLst/>
              <a:cxnLst/>
              <a:rect l="l" t="t" r="r" b="b"/>
              <a:pathLst>
                <a:path w="69214" h="19684">
                  <a:moveTo>
                    <a:pt x="21971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21971" y="16459"/>
                  </a:lnTo>
                  <a:lnTo>
                    <a:pt x="21971" y="0"/>
                  </a:lnTo>
                  <a:close/>
                </a:path>
                <a:path w="69214" h="19684">
                  <a:moveTo>
                    <a:pt x="68592" y="12"/>
                  </a:moveTo>
                  <a:lnTo>
                    <a:pt x="35674" y="12"/>
                  </a:lnTo>
                  <a:lnTo>
                    <a:pt x="35674" y="19202"/>
                  </a:lnTo>
                  <a:lnTo>
                    <a:pt x="68592" y="19202"/>
                  </a:lnTo>
                  <a:lnTo>
                    <a:pt x="68592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418266" y="6848602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30149" y="0"/>
                  </a:moveTo>
                  <a:lnTo>
                    <a:pt x="0" y="0"/>
                  </a:lnTo>
                  <a:lnTo>
                    <a:pt x="0" y="27431"/>
                  </a:lnTo>
                  <a:lnTo>
                    <a:pt x="30149" y="27431"/>
                  </a:lnTo>
                  <a:lnTo>
                    <a:pt x="30149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506048" y="6845871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688" y="0"/>
                  </a:moveTo>
                  <a:lnTo>
                    <a:pt x="0" y="0"/>
                  </a:lnTo>
                  <a:lnTo>
                    <a:pt x="0" y="27431"/>
                  </a:lnTo>
                  <a:lnTo>
                    <a:pt x="24688" y="27431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418266" y="6917194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095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52095" y="16459"/>
                  </a:lnTo>
                  <a:lnTo>
                    <a:pt x="5209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492320" y="6919925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175" y="0"/>
                  </a:moveTo>
                  <a:lnTo>
                    <a:pt x="0" y="0"/>
                  </a:lnTo>
                  <a:lnTo>
                    <a:pt x="0" y="13728"/>
                  </a:lnTo>
                  <a:lnTo>
                    <a:pt x="30175" y="13728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278807" y="6697738"/>
              <a:ext cx="113030" cy="356870"/>
            </a:xfrm>
            <a:custGeom>
              <a:avLst/>
              <a:gdLst/>
              <a:ahLst/>
              <a:cxnLst/>
              <a:rect l="l" t="t" r="r" b="b"/>
              <a:pathLst>
                <a:path w="113029" h="356870">
                  <a:moveTo>
                    <a:pt x="112458" y="0"/>
                  </a:moveTo>
                  <a:lnTo>
                    <a:pt x="0" y="0"/>
                  </a:lnTo>
                  <a:lnTo>
                    <a:pt x="0" y="356603"/>
                  </a:lnTo>
                  <a:lnTo>
                    <a:pt x="112458" y="356603"/>
                  </a:lnTo>
                  <a:lnTo>
                    <a:pt x="1124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289780" y="6714185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12" y="0"/>
                  </a:moveTo>
                  <a:lnTo>
                    <a:pt x="0" y="0"/>
                  </a:lnTo>
                  <a:lnTo>
                    <a:pt x="0" y="63106"/>
                  </a:lnTo>
                  <a:lnTo>
                    <a:pt x="90512" y="63106"/>
                  </a:lnTo>
                  <a:lnTo>
                    <a:pt x="90512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289780" y="6714185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12" y="63106"/>
                  </a:moveTo>
                  <a:lnTo>
                    <a:pt x="0" y="63106"/>
                  </a:lnTo>
                  <a:lnTo>
                    <a:pt x="0" y="0"/>
                  </a:lnTo>
                  <a:lnTo>
                    <a:pt x="90512" y="0"/>
                  </a:lnTo>
                  <a:lnTo>
                    <a:pt x="90512" y="6310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295279" y="6791007"/>
              <a:ext cx="80010" cy="22225"/>
            </a:xfrm>
            <a:custGeom>
              <a:avLst/>
              <a:gdLst/>
              <a:ahLst/>
              <a:cxnLst/>
              <a:rect l="l" t="t" r="r" b="b"/>
              <a:pathLst>
                <a:path w="80010" h="22225">
                  <a:moveTo>
                    <a:pt x="79540" y="0"/>
                  </a:moveTo>
                  <a:lnTo>
                    <a:pt x="0" y="0"/>
                  </a:lnTo>
                  <a:lnTo>
                    <a:pt x="0" y="21932"/>
                  </a:lnTo>
                  <a:lnTo>
                    <a:pt x="79540" y="21932"/>
                  </a:lnTo>
                  <a:lnTo>
                    <a:pt x="7954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360646" y="6862330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715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3715" y="16446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292054" y="6867817"/>
              <a:ext cx="82550" cy="142875"/>
            </a:xfrm>
            <a:custGeom>
              <a:avLst/>
              <a:gdLst/>
              <a:ahLst/>
              <a:cxnLst/>
              <a:rect l="l" t="t" r="r" b="b"/>
              <a:pathLst>
                <a:path w="82550" h="142875">
                  <a:moveTo>
                    <a:pt x="27444" y="131660"/>
                  </a:moveTo>
                  <a:lnTo>
                    <a:pt x="0" y="131660"/>
                  </a:lnTo>
                  <a:lnTo>
                    <a:pt x="0" y="142621"/>
                  </a:lnTo>
                  <a:lnTo>
                    <a:pt x="27444" y="142621"/>
                  </a:lnTo>
                  <a:lnTo>
                    <a:pt x="27444" y="131660"/>
                  </a:lnTo>
                  <a:close/>
                </a:path>
                <a:path w="82550" h="142875">
                  <a:moveTo>
                    <a:pt x="27444" y="87769"/>
                  </a:moveTo>
                  <a:lnTo>
                    <a:pt x="0" y="87769"/>
                  </a:lnTo>
                  <a:lnTo>
                    <a:pt x="0" y="98742"/>
                  </a:lnTo>
                  <a:lnTo>
                    <a:pt x="27444" y="98742"/>
                  </a:lnTo>
                  <a:lnTo>
                    <a:pt x="27444" y="87769"/>
                  </a:lnTo>
                  <a:close/>
                </a:path>
                <a:path w="82550" h="142875">
                  <a:moveTo>
                    <a:pt x="27444" y="60337"/>
                  </a:moveTo>
                  <a:lnTo>
                    <a:pt x="0" y="60337"/>
                  </a:lnTo>
                  <a:lnTo>
                    <a:pt x="0" y="71310"/>
                  </a:lnTo>
                  <a:lnTo>
                    <a:pt x="27444" y="71310"/>
                  </a:lnTo>
                  <a:lnTo>
                    <a:pt x="27444" y="60337"/>
                  </a:lnTo>
                  <a:close/>
                </a:path>
                <a:path w="82550" h="142875">
                  <a:moveTo>
                    <a:pt x="27444" y="27419"/>
                  </a:moveTo>
                  <a:lnTo>
                    <a:pt x="0" y="27419"/>
                  </a:lnTo>
                  <a:lnTo>
                    <a:pt x="0" y="38392"/>
                  </a:lnTo>
                  <a:lnTo>
                    <a:pt x="27444" y="38392"/>
                  </a:lnTo>
                  <a:lnTo>
                    <a:pt x="27444" y="27419"/>
                  </a:lnTo>
                  <a:close/>
                </a:path>
                <a:path w="82550" h="142875">
                  <a:moveTo>
                    <a:pt x="60363" y="0"/>
                  </a:moveTo>
                  <a:lnTo>
                    <a:pt x="41160" y="0"/>
                  </a:lnTo>
                  <a:lnTo>
                    <a:pt x="41160" y="19189"/>
                  </a:lnTo>
                  <a:lnTo>
                    <a:pt x="60363" y="19189"/>
                  </a:lnTo>
                  <a:lnTo>
                    <a:pt x="60363" y="0"/>
                  </a:lnTo>
                  <a:close/>
                </a:path>
                <a:path w="82550" h="142875">
                  <a:moveTo>
                    <a:pt x="82308" y="131660"/>
                  </a:moveTo>
                  <a:lnTo>
                    <a:pt x="71335" y="131660"/>
                  </a:lnTo>
                  <a:lnTo>
                    <a:pt x="71335" y="139903"/>
                  </a:lnTo>
                  <a:lnTo>
                    <a:pt x="82308" y="139903"/>
                  </a:lnTo>
                  <a:lnTo>
                    <a:pt x="82308" y="131660"/>
                  </a:lnTo>
                  <a:close/>
                </a:path>
                <a:path w="82550" h="142875">
                  <a:moveTo>
                    <a:pt x="82308" y="63080"/>
                  </a:moveTo>
                  <a:lnTo>
                    <a:pt x="71335" y="63080"/>
                  </a:lnTo>
                  <a:lnTo>
                    <a:pt x="71335" y="71310"/>
                  </a:lnTo>
                  <a:lnTo>
                    <a:pt x="82308" y="71310"/>
                  </a:lnTo>
                  <a:lnTo>
                    <a:pt x="82308" y="63080"/>
                  </a:lnTo>
                  <a:close/>
                </a:path>
                <a:path w="82550" h="142875">
                  <a:moveTo>
                    <a:pt x="82308" y="49377"/>
                  </a:moveTo>
                  <a:lnTo>
                    <a:pt x="71335" y="49377"/>
                  </a:lnTo>
                  <a:lnTo>
                    <a:pt x="71335" y="57594"/>
                  </a:lnTo>
                  <a:lnTo>
                    <a:pt x="82308" y="57594"/>
                  </a:lnTo>
                  <a:lnTo>
                    <a:pt x="82308" y="49377"/>
                  </a:lnTo>
                  <a:close/>
                </a:path>
                <a:path w="82550" h="142875">
                  <a:moveTo>
                    <a:pt x="82308" y="27419"/>
                  </a:moveTo>
                  <a:lnTo>
                    <a:pt x="71335" y="27419"/>
                  </a:lnTo>
                  <a:lnTo>
                    <a:pt x="71335" y="35661"/>
                  </a:lnTo>
                  <a:lnTo>
                    <a:pt x="82308" y="35661"/>
                  </a:lnTo>
                  <a:lnTo>
                    <a:pt x="82308" y="27419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116514" y="7245769"/>
              <a:ext cx="774065" cy="799465"/>
            </a:xfrm>
            <a:custGeom>
              <a:avLst/>
              <a:gdLst/>
              <a:ahLst/>
              <a:cxnLst/>
              <a:rect l="l" t="t" r="r" b="b"/>
              <a:pathLst>
                <a:path w="774064" h="799465">
                  <a:moveTo>
                    <a:pt x="773569" y="0"/>
                  </a:moveTo>
                  <a:lnTo>
                    <a:pt x="0" y="0"/>
                  </a:lnTo>
                  <a:lnTo>
                    <a:pt x="0" y="798868"/>
                  </a:lnTo>
                  <a:lnTo>
                    <a:pt x="773569" y="798868"/>
                  </a:lnTo>
                  <a:lnTo>
                    <a:pt x="773569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116514" y="7245769"/>
              <a:ext cx="774065" cy="799465"/>
            </a:xfrm>
            <a:custGeom>
              <a:avLst/>
              <a:gdLst/>
              <a:ahLst/>
              <a:cxnLst/>
              <a:rect l="l" t="t" r="r" b="b"/>
              <a:pathLst>
                <a:path w="774064" h="799465">
                  <a:moveTo>
                    <a:pt x="0" y="0"/>
                  </a:moveTo>
                  <a:lnTo>
                    <a:pt x="773569" y="0"/>
                  </a:lnTo>
                  <a:lnTo>
                    <a:pt x="773569" y="798868"/>
                  </a:lnTo>
                  <a:lnTo>
                    <a:pt x="0" y="798868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31715" y="7377671"/>
              <a:ext cx="157657" cy="88519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4806416" y="7688008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88" y="0"/>
                  </a:moveTo>
                  <a:lnTo>
                    <a:pt x="15076" y="1941"/>
                  </a:lnTo>
                  <a:lnTo>
                    <a:pt x="7229" y="7234"/>
                  </a:lnTo>
                  <a:lnTo>
                    <a:pt x="1939" y="15082"/>
                  </a:lnTo>
                  <a:lnTo>
                    <a:pt x="0" y="24688"/>
                  </a:lnTo>
                  <a:lnTo>
                    <a:pt x="1939" y="34315"/>
                  </a:lnTo>
                  <a:lnTo>
                    <a:pt x="7229" y="42170"/>
                  </a:lnTo>
                  <a:lnTo>
                    <a:pt x="15076" y="47463"/>
                  </a:lnTo>
                  <a:lnTo>
                    <a:pt x="24688" y="49402"/>
                  </a:lnTo>
                  <a:lnTo>
                    <a:pt x="34302" y="47463"/>
                  </a:lnTo>
                  <a:lnTo>
                    <a:pt x="42154" y="42170"/>
                  </a:lnTo>
                  <a:lnTo>
                    <a:pt x="47448" y="34315"/>
                  </a:lnTo>
                  <a:lnTo>
                    <a:pt x="49390" y="24688"/>
                  </a:lnTo>
                  <a:lnTo>
                    <a:pt x="47448" y="15082"/>
                  </a:lnTo>
                  <a:lnTo>
                    <a:pt x="42154" y="7234"/>
                  </a:lnTo>
                  <a:lnTo>
                    <a:pt x="34302" y="1941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806416" y="7688008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9390" y="24688"/>
                  </a:moveTo>
                  <a:lnTo>
                    <a:pt x="47448" y="34315"/>
                  </a:lnTo>
                  <a:lnTo>
                    <a:pt x="42154" y="42170"/>
                  </a:lnTo>
                  <a:lnTo>
                    <a:pt x="34302" y="47463"/>
                  </a:lnTo>
                  <a:lnTo>
                    <a:pt x="24688" y="49402"/>
                  </a:lnTo>
                  <a:lnTo>
                    <a:pt x="15076" y="47463"/>
                  </a:lnTo>
                  <a:lnTo>
                    <a:pt x="7229" y="42170"/>
                  </a:lnTo>
                  <a:lnTo>
                    <a:pt x="1939" y="34315"/>
                  </a:lnTo>
                  <a:lnTo>
                    <a:pt x="0" y="24688"/>
                  </a:lnTo>
                  <a:lnTo>
                    <a:pt x="1939" y="15082"/>
                  </a:lnTo>
                  <a:lnTo>
                    <a:pt x="7229" y="7234"/>
                  </a:lnTo>
                  <a:lnTo>
                    <a:pt x="15076" y="1941"/>
                  </a:lnTo>
                  <a:lnTo>
                    <a:pt x="24688" y="0"/>
                  </a:lnTo>
                  <a:lnTo>
                    <a:pt x="34302" y="1941"/>
                  </a:lnTo>
                  <a:lnTo>
                    <a:pt x="42154" y="7234"/>
                  </a:lnTo>
                  <a:lnTo>
                    <a:pt x="47448" y="15082"/>
                  </a:lnTo>
                  <a:lnTo>
                    <a:pt x="49390" y="246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820119" y="7677035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0"/>
                  </a:moveTo>
                  <a:lnTo>
                    <a:pt x="0" y="0"/>
                  </a:lnTo>
                  <a:lnTo>
                    <a:pt x="0" y="71323"/>
                  </a:lnTo>
                  <a:lnTo>
                    <a:pt x="21945" y="71323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820119" y="7677035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71323"/>
                  </a:moveTo>
                  <a:lnTo>
                    <a:pt x="0" y="71323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713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23486" y="7405471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60870" y="0"/>
                  </a:moveTo>
                  <a:lnTo>
                    <a:pt x="32905" y="0"/>
                  </a:lnTo>
                  <a:lnTo>
                    <a:pt x="20097" y="2586"/>
                  </a:lnTo>
                  <a:lnTo>
                    <a:pt x="9637" y="9639"/>
                  </a:lnTo>
                  <a:lnTo>
                    <a:pt x="2585" y="20102"/>
                  </a:lnTo>
                  <a:lnTo>
                    <a:pt x="0" y="32918"/>
                  </a:lnTo>
                  <a:lnTo>
                    <a:pt x="0" y="521208"/>
                  </a:lnTo>
                  <a:lnTo>
                    <a:pt x="2585" y="534023"/>
                  </a:lnTo>
                  <a:lnTo>
                    <a:pt x="9637" y="544487"/>
                  </a:lnTo>
                  <a:lnTo>
                    <a:pt x="20097" y="551540"/>
                  </a:lnTo>
                  <a:lnTo>
                    <a:pt x="32905" y="554126"/>
                  </a:lnTo>
                  <a:lnTo>
                    <a:pt x="460870" y="554126"/>
                  </a:lnTo>
                  <a:lnTo>
                    <a:pt x="473671" y="551540"/>
                  </a:lnTo>
                  <a:lnTo>
                    <a:pt x="484127" y="544487"/>
                  </a:lnTo>
                  <a:lnTo>
                    <a:pt x="491177" y="534023"/>
                  </a:lnTo>
                  <a:lnTo>
                    <a:pt x="493763" y="521208"/>
                  </a:lnTo>
                  <a:lnTo>
                    <a:pt x="493763" y="32918"/>
                  </a:lnTo>
                  <a:lnTo>
                    <a:pt x="491177" y="20102"/>
                  </a:lnTo>
                  <a:lnTo>
                    <a:pt x="484127" y="9639"/>
                  </a:lnTo>
                  <a:lnTo>
                    <a:pt x="473671" y="2586"/>
                  </a:lnTo>
                  <a:lnTo>
                    <a:pt x="46087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23486" y="7405471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93763" y="521208"/>
                  </a:moveTo>
                  <a:lnTo>
                    <a:pt x="491177" y="534023"/>
                  </a:lnTo>
                  <a:lnTo>
                    <a:pt x="484127" y="544487"/>
                  </a:lnTo>
                  <a:lnTo>
                    <a:pt x="473671" y="551540"/>
                  </a:lnTo>
                  <a:lnTo>
                    <a:pt x="460870" y="554126"/>
                  </a:lnTo>
                  <a:lnTo>
                    <a:pt x="32905" y="554126"/>
                  </a:lnTo>
                  <a:lnTo>
                    <a:pt x="20097" y="551540"/>
                  </a:lnTo>
                  <a:lnTo>
                    <a:pt x="9637" y="544487"/>
                  </a:lnTo>
                  <a:lnTo>
                    <a:pt x="2585" y="534023"/>
                  </a:lnTo>
                  <a:lnTo>
                    <a:pt x="0" y="521208"/>
                  </a:lnTo>
                  <a:lnTo>
                    <a:pt x="0" y="32918"/>
                  </a:lnTo>
                  <a:lnTo>
                    <a:pt x="2585" y="20102"/>
                  </a:lnTo>
                  <a:lnTo>
                    <a:pt x="9637" y="9639"/>
                  </a:lnTo>
                  <a:lnTo>
                    <a:pt x="20097" y="2586"/>
                  </a:lnTo>
                  <a:lnTo>
                    <a:pt x="32905" y="0"/>
                  </a:lnTo>
                  <a:lnTo>
                    <a:pt x="460870" y="0"/>
                  </a:lnTo>
                  <a:lnTo>
                    <a:pt x="473671" y="2586"/>
                  </a:lnTo>
                  <a:lnTo>
                    <a:pt x="484127" y="9639"/>
                  </a:lnTo>
                  <a:lnTo>
                    <a:pt x="491177" y="20102"/>
                  </a:lnTo>
                  <a:lnTo>
                    <a:pt x="493763" y="32918"/>
                  </a:lnTo>
                  <a:lnTo>
                    <a:pt x="493763" y="5212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56417" y="7443876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0"/>
                  </a:moveTo>
                  <a:lnTo>
                    <a:pt x="0" y="0"/>
                  </a:lnTo>
                  <a:lnTo>
                    <a:pt x="0" y="499262"/>
                  </a:lnTo>
                  <a:lnTo>
                    <a:pt x="411479" y="499262"/>
                  </a:lnTo>
                  <a:lnTo>
                    <a:pt x="411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256417" y="7443876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499262"/>
                  </a:moveTo>
                  <a:lnTo>
                    <a:pt x="0" y="499262"/>
                  </a:lnTo>
                  <a:lnTo>
                    <a:pt x="0" y="0"/>
                  </a:lnTo>
                  <a:lnTo>
                    <a:pt x="411479" y="0"/>
                  </a:lnTo>
                  <a:lnTo>
                    <a:pt x="411479" y="499262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272864" y="7465822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48" y="0"/>
                  </a:moveTo>
                  <a:lnTo>
                    <a:pt x="0" y="0"/>
                  </a:lnTo>
                  <a:lnTo>
                    <a:pt x="0" y="466356"/>
                  </a:lnTo>
                  <a:lnTo>
                    <a:pt x="384048" y="466356"/>
                  </a:lnTo>
                  <a:lnTo>
                    <a:pt x="384048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272864" y="7465822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47" y="466356"/>
                  </a:moveTo>
                  <a:lnTo>
                    <a:pt x="0" y="466356"/>
                  </a:lnTo>
                  <a:lnTo>
                    <a:pt x="0" y="0"/>
                  </a:lnTo>
                  <a:lnTo>
                    <a:pt x="384047" y="0"/>
                  </a:lnTo>
                  <a:lnTo>
                    <a:pt x="384047" y="4663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547184" y="7526172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19" y="0"/>
                  </a:moveTo>
                  <a:lnTo>
                    <a:pt x="0" y="0"/>
                  </a:lnTo>
                  <a:lnTo>
                    <a:pt x="0" y="323697"/>
                  </a:lnTo>
                  <a:lnTo>
                    <a:pt x="27419" y="323697"/>
                  </a:lnTo>
                  <a:lnTo>
                    <a:pt x="274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547184" y="7526172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19" y="323697"/>
                  </a:moveTo>
                  <a:lnTo>
                    <a:pt x="0" y="323697"/>
                  </a:lnTo>
                  <a:lnTo>
                    <a:pt x="0" y="0"/>
                  </a:lnTo>
                  <a:lnTo>
                    <a:pt x="27419" y="0"/>
                  </a:lnTo>
                  <a:lnTo>
                    <a:pt x="27419" y="3236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530737" y="7468578"/>
              <a:ext cx="46990" cy="22225"/>
            </a:xfrm>
            <a:custGeom>
              <a:avLst/>
              <a:gdLst/>
              <a:ahLst/>
              <a:cxnLst/>
              <a:rect l="l" t="t" r="r" b="b"/>
              <a:pathLst>
                <a:path w="46989" h="22225">
                  <a:moveTo>
                    <a:pt x="46634" y="0"/>
                  </a:moveTo>
                  <a:lnTo>
                    <a:pt x="0" y="0"/>
                  </a:lnTo>
                  <a:lnTo>
                    <a:pt x="0" y="21932"/>
                  </a:lnTo>
                  <a:lnTo>
                    <a:pt x="46634" y="21932"/>
                  </a:lnTo>
                  <a:lnTo>
                    <a:pt x="46634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464875" y="7592021"/>
              <a:ext cx="69215" cy="19685"/>
            </a:xfrm>
            <a:custGeom>
              <a:avLst/>
              <a:gdLst/>
              <a:ahLst/>
              <a:cxnLst/>
              <a:rect l="l" t="t" r="r" b="b"/>
              <a:pathLst>
                <a:path w="69214" h="19684">
                  <a:moveTo>
                    <a:pt x="21971" y="12"/>
                  </a:moveTo>
                  <a:lnTo>
                    <a:pt x="0" y="12"/>
                  </a:lnTo>
                  <a:lnTo>
                    <a:pt x="0" y="16446"/>
                  </a:lnTo>
                  <a:lnTo>
                    <a:pt x="21971" y="16446"/>
                  </a:lnTo>
                  <a:lnTo>
                    <a:pt x="21971" y="12"/>
                  </a:lnTo>
                  <a:close/>
                </a:path>
                <a:path w="69214" h="19684">
                  <a:moveTo>
                    <a:pt x="68592" y="0"/>
                  </a:moveTo>
                  <a:lnTo>
                    <a:pt x="35674" y="0"/>
                  </a:lnTo>
                  <a:lnTo>
                    <a:pt x="35674" y="19177"/>
                  </a:lnTo>
                  <a:lnTo>
                    <a:pt x="68592" y="19177"/>
                  </a:lnTo>
                  <a:lnTo>
                    <a:pt x="685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418266" y="7652372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30149" y="0"/>
                  </a:moveTo>
                  <a:lnTo>
                    <a:pt x="0" y="0"/>
                  </a:lnTo>
                  <a:lnTo>
                    <a:pt x="0" y="27419"/>
                  </a:lnTo>
                  <a:lnTo>
                    <a:pt x="30149" y="27419"/>
                  </a:lnTo>
                  <a:lnTo>
                    <a:pt x="30149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506048" y="7649616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688" y="0"/>
                  </a:moveTo>
                  <a:lnTo>
                    <a:pt x="0" y="0"/>
                  </a:lnTo>
                  <a:lnTo>
                    <a:pt x="0" y="27419"/>
                  </a:lnTo>
                  <a:lnTo>
                    <a:pt x="24688" y="27419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418266" y="7720939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095" y="0"/>
                  </a:moveTo>
                  <a:lnTo>
                    <a:pt x="0" y="0"/>
                  </a:lnTo>
                  <a:lnTo>
                    <a:pt x="0" y="16471"/>
                  </a:lnTo>
                  <a:lnTo>
                    <a:pt x="52095" y="16471"/>
                  </a:lnTo>
                  <a:lnTo>
                    <a:pt x="5209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492320" y="7723695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175" y="0"/>
                  </a:moveTo>
                  <a:lnTo>
                    <a:pt x="0" y="0"/>
                  </a:lnTo>
                  <a:lnTo>
                    <a:pt x="0" y="13716"/>
                  </a:lnTo>
                  <a:lnTo>
                    <a:pt x="30175" y="13716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278807" y="7501483"/>
              <a:ext cx="113030" cy="356870"/>
            </a:xfrm>
            <a:custGeom>
              <a:avLst/>
              <a:gdLst/>
              <a:ahLst/>
              <a:cxnLst/>
              <a:rect l="l" t="t" r="r" b="b"/>
              <a:pathLst>
                <a:path w="113029" h="356870">
                  <a:moveTo>
                    <a:pt x="112458" y="0"/>
                  </a:moveTo>
                  <a:lnTo>
                    <a:pt x="0" y="0"/>
                  </a:lnTo>
                  <a:lnTo>
                    <a:pt x="0" y="356603"/>
                  </a:lnTo>
                  <a:lnTo>
                    <a:pt x="112458" y="356603"/>
                  </a:lnTo>
                  <a:lnTo>
                    <a:pt x="1124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289780" y="7517955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12" y="0"/>
                  </a:moveTo>
                  <a:lnTo>
                    <a:pt x="0" y="0"/>
                  </a:lnTo>
                  <a:lnTo>
                    <a:pt x="0" y="63080"/>
                  </a:lnTo>
                  <a:lnTo>
                    <a:pt x="90512" y="63080"/>
                  </a:lnTo>
                  <a:lnTo>
                    <a:pt x="90512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289780" y="7517955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12" y="63080"/>
                  </a:moveTo>
                  <a:lnTo>
                    <a:pt x="0" y="63080"/>
                  </a:lnTo>
                  <a:lnTo>
                    <a:pt x="0" y="0"/>
                  </a:lnTo>
                  <a:lnTo>
                    <a:pt x="90512" y="0"/>
                  </a:lnTo>
                  <a:lnTo>
                    <a:pt x="90512" y="630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295279" y="7594752"/>
              <a:ext cx="80010" cy="22225"/>
            </a:xfrm>
            <a:custGeom>
              <a:avLst/>
              <a:gdLst/>
              <a:ahLst/>
              <a:cxnLst/>
              <a:rect l="l" t="t" r="r" b="b"/>
              <a:pathLst>
                <a:path w="80010" h="22225">
                  <a:moveTo>
                    <a:pt x="79540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79540" y="21945"/>
                  </a:lnTo>
                  <a:lnTo>
                    <a:pt x="7954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360646" y="7666088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715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3715" y="16446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292054" y="7671561"/>
              <a:ext cx="82550" cy="142875"/>
            </a:xfrm>
            <a:custGeom>
              <a:avLst/>
              <a:gdLst/>
              <a:ahLst/>
              <a:cxnLst/>
              <a:rect l="l" t="t" r="r" b="b"/>
              <a:pathLst>
                <a:path w="82550" h="142875">
                  <a:moveTo>
                    <a:pt x="27444" y="131660"/>
                  </a:moveTo>
                  <a:lnTo>
                    <a:pt x="0" y="131660"/>
                  </a:lnTo>
                  <a:lnTo>
                    <a:pt x="0" y="142646"/>
                  </a:lnTo>
                  <a:lnTo>
                    <a:pt x="27444" y="142646"/>
                  </a:lnTo>
                  <a:lnTo>
                    <a:pt x="27444" y="131660"/>
                  </a:lnTo>
                  <a:close/>
                </a:path>
                <a:path w="82550" h="142875">
                  <a:moveTo>
                    <a:pt x="27444" y="87769"/>
                  </a:moveTo>
                  <a:lnTo>
                    <a:pt x="0" y="87769"/>
                  </a:lnTo>
                  <a:lnTo>
                    <a:pt x="0" y="98755"/>
                  </a:lnTo>
                  <a:lnTo>
                    <a:pt x="27444" y="98755"/>
                  </a:lnTo>
                  <a:lnTo>
                    <a:pt x="27444" y="87769"/>
                  </a:lnTo>
                  <a:close/>
                </a:path>
                <a:path w="82550" h="142875">
                  <a:moveTo>
                    <a:pt x="27444" y="60350"/>
                  </a:moveTo>
                  <a:lnTo>
                    <a:pt x="0" y="60350"/>
                  </a:lnTo>
                  <a:lnTo>
                    <a:pt x="0" y="71310"/>
                  </a:lnTo>
                  <a:lnTo>
                    <a:pt x="27444" y="71310"/>
                  </a:lnTo>
                  <a:lnTo>
                    <a:pt x="27444" y="60350"/>
                  </a:lnTo>
                  <a:close/>
                </a:path>
                <a:path w="82550" h="142875">
                  <a:moveTo>
                    <a:pt x="27444" y="27432"/>
                  </a:moveTo>
                  <a:lnTo>
                    <a:pt x="0" y="27432"/>
                  </a:lnTo>
                  <a:lnTo>
                    <a:pt x="0" y="38404"/>
                  </a:lnTo>
                  <a:lnTo>
                    <a:pt x="27444" y="38404"/>
                  </a:lnTo>
                  <a:lnTo>
                    <a:pt x="27444" y="27432"/>
                  </a:lnTo>
                  <a:close/>
                </a:path>
                <a:path w="82550" h="142875">
                  <a:moveTo>
                    <a:pt x="60363" y="0"/>
                  </a:moveTo>
                  <a:lnTo>
                    <a:pt x="41160" y="0"/>
                  </a:lnTo>
                  <a:lnTo>
                    <a:pt x="41160" y="19202"/>
                  </a:lnTo>
                  <a:lnTo>
                    <a:pt x="60363" y="19202"/>
                  </a:lnTo>
                  <a:lnTo>
                    <a:pt x="60363" y="0"/>
                  </a:lnTo>
                  <a:close/>
                </a:path>
                <a:path w="82550" h="142875">
                  <a:moveTo>
                    <a:pt x="82308" y="131660"/>
                  </a:moveTo>
                  <a:lnTo>
                    <a:pt x="71335" y="131660"/>
                  </a:lnTo>
                  <a:lnTo>
                    <a:pt x="71335" y="139890"/>
                  </a:lnTo>
                  <a:lnTo>
                    <a:pt x="82308" y="139890"/>
                  </a:lnTo>
                  <a:lnTo>
                    <a:pt x="82308" y="131660"/>
                  </a:lnTo>
                  <a:close/>
                </a:path>
                <a:path w="82550" h="142875">
                  <a:moveTo>
                    <a:pt x="82308" y="63093"/>
                  </a:moveTo>
                  <a:lnTo>
                    <a:pt x="71335" y="63093"/>
                  </a:lnTo>
                  <a:lnTo>
                    <a:pt x="71335" y="71323"/>
                  </a:lnTo>
                  <a:lnTo>
                    <a:pt x="82308" y="71323"/>
                  </a:lnTo>
                  <a:lnTo>
                    <a:pt x="82308" y="63093"/>
                  </a:lnTo>
                  <a:close/>
                </a:path>
                <a:path w="82550" h="142875">
                  <a:moveTo>
                    <a:pt x="82308" y="49377"/>
                  </a:moveTo>
                  <a:lnTo>
                    <a:pt x="71335" y="49377"/>
                  </a:lnTo>
                  <a:lnTo>
                    <a:pt x="71335" y="57594"/>
                  </a:lnTo>
                  <a:lnTo>
                    <a:pt x="82308" y="57594"/>
                  </a:lnTo>
                  <a:lnTo>
                    <a:pt x="82308" y="49377"/>
                  </a:lnTo>
                  <a:close/>
                </a:path>
                <a:path w="82550" h="142875">
                  <a:moveTo>
                    <a:pt x="82308" y="27432"/>
                  </a:moveTo>
                  <a:lnTo>
                    <a:pt x="71335" y="27432"/>
                  </a:lnTo>
                  <a:lnTo>
                    <a:pt x="71335" y="35661"/>
                  </a:lnTo>
                  <a:lnTo>
                    <a:pt x="82308" y="35661"/>
                  </a:lnTo>
                  <a:lnTo>
                    <a:pt x="82308" y="27432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116514" y="8048434"/>
              <a:ext cx="774065" cy="803275"/>
            </a:xfrm>
            <a:custGeom>
              <a:avLst/>
              <a:gdLst/>
              <a:ahLst/>
              <a:cxnLst/>
              <a:rect l="l" t="t" r="r" b="b"/>
              <a:pathLst>
                <a:path w="774064" h="803275">
                  <a:moveTo>
                    <a:pt x="773569" y="0"/>
                  </a:moveTo>
                  <a:lnTo>
                    <a:pt x="0" y="0"/>
                  </a:lnTo>
                  <a:lnTo>
                    <a:pt x="0" y="802703"/>
                  </a:lnTo>
                  <a:lnTo>
                    <a:pt x="773569" y="802703"/>
                  </a:lnTo>
                  <a:lnTo>
                    <a:pt x="773569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116514" y="8048434"/>
              <a:ext cx="774065" cy="803275"/>
            </a:xfrm>
            <a:custGeom>
              <a:avLst/>
              <a:gdLst/>
              <a:ahLst/>
              <a:cxnLst/>
              <a:rect l="l" t="t" r="r" b="b"/>
              <a:pathLst>
                <a:path w="774064" h="803275">
                  <a:moveTo>
                    <a:pt x="0" y="0"/>
                  </a:moveTo>
                  <a:lnTo>
                    <a:pt x="773569" y="0"/>
                  </a:lnTo>
                  <a:lnTo>
                    <a:pt x="773569" y="802703"/>
                  </a:lnTo>
                  <a:lnTo>
                    <a:pt x="0" y="802703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31715" y="8184172"/>
              <a:ext cx="157657" cy="88518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4806416" y="8494522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88" y="0"/>
                  </a:moveTo>
                  <a:lnTo>
                    <a:pt x="15076" y="1941"/>
                  </a:lnTo>
                  <a:lnTo>
                    <a:pt x="7229" y="7234"/>
                  </a:lnTo>
                  <a:lnTo>
                    <a:pt x="1939" y="15082"/>
                  </a:lnTo>
                  <a:lnTo>
                    <a:pt x="0" y="24688"/>
                  </a:lnTo>
                  <a:lnTo>
                    <a:pt x="1939" y="34300"/>
                  </a:lnTo>
                  <a:lnTo>
                    <a:pt x="7229" y="42148"/>
                  </a:lnTo>
                  <a:lnTo>
                    <a:pt x="15076" y="47438"/>
                  </a:lnTo>
                  <a:lnTo>
                    <a:pt x="24688" y="49377"/>
                  </a:lnTo>
                  <a:lnTo>
                    <a:pt x="34302" y="47438"/>
                  </a:lnTo>
                  <a:lnTo>
                    <a:pt x="42154" y="42148"/>
                  </a:lnTo>
                  <a:lnTo>
                    <a:pt x="47448" y="34300"/>
                  </a:lnTo>
                  <a:lnTo>
                    <a:pt x="49390" y="24688"/>
                  </a:lnTo>
                  <a:lnTo>
                    <a:pt x="47448" y="15082"/>
                  </a:lnTo>
                  <a:lnTo>
                    <a:pt x="42154" y="7234"/>
                  </a:lnTo>
                  <a:lnTo>
                    <a:pt x="34302" y="1941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806416" y="8494522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9390" y="24688"/>
                  </a:moveTo>
                  <a:lnTo>
                    <a:pt x="47448" y="34300"/>
                  </a:lnTo>
                  <a:lnTo>
                    <a:pt x="42154" y="42148"/>
                  </a:lnTo>
                  <a:lnTo>
                    <a:pt x="34302" y="47438"/>
                  </a:lnTo>
                  <a:lnTo>
                    <a:pt x="24688" y="49377"/>
                  </a:lnTo>
                  <a:lnTo>
                    <a:pt x="15076" y="47438"/>
                  </a:lnTo>
                  <a:lnTo>
                    <a:pt x="7229" y="42148"/>
                  </a:lnTo>
                  <a:lnTo>
                    <a:pt x="1939" y="34300"/>
                  </a:lnTo>
                  <a:lnTo>
                    <a:pt x="0" y="24688"/>
                  </a:lnTo>
                  <a:lnTo>
                    <a:pt x="1939" y="15082"/>
                  </a:lnTo>
                  <a:lnTo>
                    <a:pt x="7229" y="7234"/>
                  </a:lnTo>
                  <a:lnTo>
                    <a:pt x="15076" y="1941"/>
                  </a:lnTo>
                  <a:lnTo>
                    <a:pt x="24688" y="0"/>
                  </a:lnTo>
                  <a:lnTo>
                    <a:pt x="34302" y="1941"/>
                  </a:lnTo>
                  <a:lnTo>
                    <a:pt x="42154" y="7234"/>
                  </a:lnTo>
                  <a:lnTo>
                    <a:pt x="47448" y="15082"/>
                  </a:lnTo>
                  <a:lnTo>
                    <a:pt x="49390" y="246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820119" y="8483549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0"/>
                  </a:moveTo>
                  <a:lnTo>
                    <a:pt x="0" y="0"/>
                  </a:lnTo>
                  <a:lnTo>
                    <a:pt x="0" y="71323"/>
                  </a:lnTo>
                  <a:lnTo>
                    <a:pt x="21945" y="71323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820119" y="8483549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71323"/>
                  </a:moveTo>
                  <a:lnTo>
                    <a:pt x="0" y="71323"/>
                  </a:lnTo>
                  <a:lnTo>
                    <a:pt x="0" y="0"/>
                  </a:lnTo>
                  <a:lnTo>
                    <a:pt x="21945" y="0"/>
                  </a:lnTo>
                  <a:lnTo>
                    <a:pt x="21945" y="713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223486" y="8211972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60870" y="0"/>
                  </a:moveTo>
                  <a:lnTo>
                    <a:pt x="32905" y="0"/>
                  </a:lnTo>
                  <a:lnTo>
                    <a:pt x="20097" y="2587"/>
                  </a:lnTo>
                  <a:lnTo>
                    <a:pt x="9637" y="9644"/>
                  </a:lnTo>
                  <a:lnTo>
                    <a:pt x="2585" y="20107"/>
                  </a:lnTo>
                  <a:lnTo>
                    <a:pt x="0" y="32918"/>
                  </a:lnTo>
                  <a:lnTo>
                    <a:pt x="0" y="521208"/>
                  </a:lnTo>
                  <a:lnTo>
                    <a:pt x="2585" y="534020"/>
                  </a:lnTo>
                  <a:lnTo>
                    <a:pt x="9637" y="544488"/>
                  </a:lnTo>
                  <a:lnTo>
                    <a:pt x="20097" y="551549"/>
                  </a:lnTo>
                  <a:lnTo>
                    <a:pt x="32905" y="554139"/>
                  </a:lnTo>
                  <a:lnTo>
                    <a:pt x="460870" y="554139"/>
                  </a:lnTo>
                  <a:lnTo>
                    <a:pt x="473671" y="551549"/>
                  </a:lnTo>
                  <a:lnTo>
                    <a:pt x="484127" y="544488"/>
                  </a:lnTo>
                  <a:lnTo>
                    <a:pt x="491177" y="534020"/>
                  </a:lnTo>
                  <a:lnTo>
                    <a:pt x="493763" y="521208"/>
                  </a:lnTo>
                  <a:lnTo>
                    <a:pt x="493763" y="32918"/>
                  </a:lnTo>
                  <a:lnTo>
                    <a:pt x="491177" y="20107"/>
                  </a:lnTo>
                  <a:lnTo>
                    <a:pt x="484127" y="9644"/>
                  </a:lnTo>
                  <a:lnTo>
                    <a:pt x="473671" y="2587"/>
                  </a:lnTo>
                  <a:lnTo>
                    <a:pt x="46087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223486" y="8211972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93763" y="521208"/>
                  </a:moveTo>
                  <a:lnTo>
                    <a:pt x="491177" y="534020"/>
                  </a:lnTo>
                  <a:lnTo>
                    <a:pt x="484127" y="544488"/>
                  </a:lnTo>
                  <a:lnTo>
                    <a:pt x="473671" y="551549"/>
                  </a:lnTo>
                  <a:lnTo>
                    <a:pt x="460870" y="554139"/>
                  </a:lnTo>
                  <a:lnTo>
                    <a:pt x="32905" y="554139"/>
                  </a:lnTo>
                  <a:lnTo>
                    <a:pt x="20097" y="551549"/>
                  </a:lnTo>
                  <a:lnTo>
                    <a:pt x="9637" y="544488"/>
                  </a:lnTo>
                  <a:lnTo>
                    <a:pt x="2585" y="534020"/>
                  </a:lnTo>
                  <a:lnTo>
                    <a:pt x="0" y="521208"/>
                  </a:lnTo>
                  <a:lnTo>
                    <a:pt x="0" y="32918"/>
                  </a:lnTo>
                  <a:lnTo>
                    <a:pt x="2585" y="20107"/>
                  </a:lnTo>
                  <a:lnTo>
                    <a:pt x="9637" y="9644"/>
                  </a:lnTo>
                  <a:lnTo>
                    <a:pt x="20097" y="2587"/>
                  </a:lnTo>
                  <a:lnTo>
                    <a:pt x="32905" y="0"/>
                  </a:lnTo>
                  <a:lnTo>
                    <a:pt x="460870" y="0"/>
                  </a:lnTo>
                  <a:lnTo>
                    <a:pt x="473671" y="2587"/>
                  </a:lnTo>
                  <a:lnTo>
                    <a:pt x="484127" y="9644"/>
                  </a:lnTo>
                  <a:lnTo>
                    <a:pt x="491177" y="20107"/>
                  </a:lnTo>
                  <a:lnTo>
                    <a:pt x="493763" y="32918"/>
                  </a:lnTo>
                  <a:lnTo>
                    <a:pt x="493763" y="52120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256417" y="8250377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0"/>
                  </a:moveTo>
                  <a:lnTo>
                    <a:pt x="0" y="0"/>
                  </a:lnTo>
                  <a:lnTo>
                    <a:pt x="0" y="499262"/>
                  </a:lnTo>
                  <a:lnTo>
                    <a:pt x="411479" y="499262"/>
                  </a:lnTo>
                  <a:lnTo>
                    <a:pt x="411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256417" y="8250377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499262"/>
                  </a:moveTo>
                  <a:lnTo>
                    <a:pt x="0" y="499262"/>
                  </a:lnTo>
                  <a:lnTo>
                    <a:pt x="0" y="0"/>
                  </a:lnTo>
                  <a:lnTo>
                    <a:pt x="411479" y="0"/>
                  </a:lnTo>
                  <a:lnTo>
                    <a:pt x="411479" y="4992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272864" y="8272322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48" y="0"/>
                  </a:moveTo>
                  <a:lnTo>
                    <a:pt x="0" y="0"/>
                  </a:lnTo>
                  <a:lnTo>
                    <a:pt x="0" y="466343"/>
                  </a:lnTo>
                  <a:lnTo>
                    <a:pt x="384048" y="466343"/>
                  </a:lnTo>
                  <a:lnTo>
                    <a:pt x="384048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272864" y="8272322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47" y="466343"/>
                  </a:moveTo>
                  <a:lnTo>
                    <a:pt x="0" y="466343"/>
                  </a:lnTo>
                  <a:lnTo>
                    <a:pt x="0" y="0"/>
                  </a:lnTo>
                  <a:lnTo>
                    <a:pt x="384047" y="0"/>
                  </a:lnTo>
                  <a:lnTo>
                    <a:pt x="384047" y="46634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547184" y="8332685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19" y="0"/>
                  </a:moveTo>
                  <a:lnTo>
                    <a:pt x="0" y="0"/>
                  </a:lnTo>
                  <a:lnTo>
                    <a:pt x="0" y="323684"/>
                  </a:lnTo>
                  <a:lnTo>
                    <a:pt x="27419" y="323684"/>
                  </a:lnTo>
                  <a:lnTo>
                    <a:pt x="274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547184" y="8332685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19" y="323684"/>
                  </a:moveTo>
                  <a:lnTo>
                    <a:pt x="0" y="323684"/>
                  </a:lnTo>
                  <a:lnTo>
                    <a:pt x="0" y="0"/>
                  </a:lnTo>
                  <a:lnTo>
                    <a:pt x="27419" y="0"/>
                  </a:lnTo>
                  <a:lnTo>
                    <a:pt x="27419" y="323684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530737" y="8275078"/>
              <a:ext cx="46990" cy="22225"/>
            </a:xfrm>
            <a:custGeom>
              <a:avLst/>
              <a:gdLst/>
              <a:ahLst/>
              <a:cxnLst/>
              <a:rect l="l" t="t" r="r" b="b"/>
              <a:pathLst>
                <a:path w="46989" h="22225">
                  <a:moveTo>
                    <a:pt x="46634" y="0"/>
                  </a:moveTo>
                  <a:lnTo>
                    <a:pt x="0" y="0"/>
                  </a:lnTo>
                  <a:lnTo>
                    <a:pt x="0" y="21920"/>
                  </a:lnTo>
                  <a:lnTo>
                    <a:pt x="46634" y="21920"/>
                  </a:lnTo>
                  <a:lnTo>
                    <a:pt x="46634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464875" y="8398522"/>
              <a:ext cx="69215" cy="19685"/>
            </a:xfrm>
            <a:custGeom>
              <a:avLst/>
              <a:gdLst/>
              <a:ahLst/>
              <a:cxnLst/>
              <a:rect l="l" t="t" r="r" b="b"/>
              <a:pathLst>
                <a:path w="69214" h="19684">
                  <a:moveTo>
                    <a:pt x="21971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21971" y="16446"/>
                  </a:lnTo>
                  <a:lnTo>
                    <a:pt x="21971" y="0"/>
                  </a:lnTo>
                  <a:close/>
                </a:path>
                <a:path w="69214" h="19684">
                  <a:moveTo>
                    <a:pt x="68592" y="0"/>
                  </a:moveTo>
                  <a:lnTo>
                    <a:pt x="35674" y="0"/>
                  </a:lnTo>
                  <a:lnTo>
                    <a:pt x="35674" y="19202"/>
                  </a:lnTo>
                  <a:lnTo>
                    <a:pt x="68592" y="19202"/>
                  </a:lnTo>
                  <a:lnTo>
                    <a:pt x="685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418266" y="8458847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30149" y="0"/>
                  </a:moveTo>
                  <a:lnTo>
                    <a:pt x="0" y="0"/>
                  </a:lnTo>
                  <a:lnTo>
                    <a:pt x="0" y="27444"/>
                  </a:lnTo>
                  <a:lnTo>
                    <a:pt x="30149" y="27444"/>
                  </a:lnTo>
                  <a:lnTo>
                    <a:pt x="30149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506048" y="8456129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688" y="0"/>
                  </a:moveTo>
                  <a:lnTo>
                    <a:pt x="0" y="0"/>
                  </a:lnTo>
                  <a:lnTo>
                    <a:pt x="0" y="27419"/>
                  </a:lnTo>
                  <a:lnTo>
                    <a:pt x="24688" y="27419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418266" y="8527440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095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52095" y="16459"/>
                  </a:lnTo>
                  <a:lnTo>
                    <a:pt x="5209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492320" y="8530183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175" y="0"/>
                  </a:moveTo>
                  <a:lnTo>
                    <a:pt x="0" y="0"/>
                  </a:lnTo>
                  <a:lnTo>
                    <a:pt x="0" y="13715"/>
                  </a:lnTo>
                  <a:lnTo>
                    <a:pt x="30175" y="1371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278807" y="8307997"/>
              <a:ext cx="113030" cy="356870"/>
            </a:xfrm>
            <a:custGeom>
              <a:avLst/>
              <a:gdLst/>
              <a:ahLst/>
              <a:cxnLst/>
              <a:rect l="l" t="t" r="r" b="b"/>
              <a:pathLst>
                <a:path w="113029" h="356870">
                  <a:moveTo>
                    <a:pt x="112458" y="0"/>
                  </a:moveTo>
                  <a:lnTo>
                    <a:pt x="0" y="0"/>
                  </a:lnTo>
                  <a:lnTo>
                    <a:pt x="0" y="356603"/>
                  </a:lnTo>
                  <a:lnTo>
                    <a:pt x="112458" y="356603"/>
                  </a:lnTo>
                  <a:lnTo>
                    <a:pt x="1124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289780" y="8324431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12" y="0"/>
                  </a:moveTo>
                  <a:lnTo>
                    <a:pt x="0" y="0"/>
                  </a:lnTo>
                  <a:lnTo>
                    <a:pt x="0" y="63093"/>
                  </a:lnTo>
                  <a:lnTo>
                    <a:pt x="90512" y="63093"/>
                  </a:lnTo>
                  <a:lnTo>
                    <a:pt x="90512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289780" y="8324431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12" y="63093"/>
                  </a:moveTo>
                  <a:lnTo>
                    <a:pt x="0" y="63093"/>
                  </a:lnTo>
                  <a:lnTo>
                    <a:pt x="0" y="0"/>
                  </a:lnTo>
                  <a:lnTo>
                    <a:pt x="90512" y="0"/>
                  </a:lnTo>
                  <a:lnTo>
                    <a:pt x="90512" y="630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295279" y="8401240"/>
              <a:ext cx="80010" cy="22225"/>
            </a:xfrm>
            <a:custGeom>
              <a:avLst/>
              <a:gdLst/>
              <a:ahLst/>
              <a:cxnLst/>
              <a:rect l="l" t="t" r="r" b="b"/>
              <a:pathLst>
                <a:path w="80010" h="22225">
                  <a:moveTo>
                    <a:pt x="79540" y="0"/>
                  </a:moveTo>
                  <a:lnTo>
                    <a:pt x="0" y="0"/>
                  </a:lnTo>
                  <a:lnTo>
                    <a:pt x="0" y="21971"/>
                  </a:lnTo>
                  <a:lnTo>
                    <a:pt x="79540" y="21971"/>
                  </a:lnTo>
                  <a:lnTo>
                    <a:pt x="7954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360646" y="847257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715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13715" y="16459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292054" y="8478062"/>
              <a:ext cx="82550" cy="142875"/>
            </a:xfrm>
            <a:custGeom>
              <a:avLst/>
              <a:gdLst/>
              <a:ahLst/>
              <a:cxnLst/>
              <a:rect l="l" t="t" r="r" b="b"/>
              <a:pathLst>
                <a:path w="82550" h="142875">
                  <a:moveTo>
                    <a:pt x="27444" y="131673"/>
                  </a:moveTo>
                  <a:lnTo>
                    <a:pt x="0" y="131673"/>
                  </a:lnTo>
                  <a:lnTo>
                    <a:pt x="0" y="142646"/>
                  </a:lnTo>
                  <a:lnTo>
                    <a:pt x="27444" y="142646"/>
                  </a:lnTo>
                  <a:lnTo>
                    <a:pt x="27444" y="131673"/>
                  </a:lnTo>
                  <a:close/>
                </a:path>
                <a:path w="82550" h="142875">
                  <a:moveTo>
                    <a:pt x="27444" y="87782"/>
                  </a:moveTo>
                  <a:lnTo>
                    <a:pt x="0" y="87782"/>
                  </a:lnTo>
                  <a:lnTo>
                    <a:pt x="0" y="98755"/>
                  </a:lnTo>
                  <a:lnTo>
                    <a:pt x="27444" y="98755"/>
                  </a:lnTo>
                  <a:lnTo>
                    <a:pt x="27444" y="87782"/>
                  </a:lnTo>
                  <a:close/>
                </a:path>
                <a:path w="82550" h="142875">
                  <a:moveTo>
                    <a:pt x="27444" y="60350"/>
                  </a:moveTo>
                  <a:lnTo>
                    <a:pt x="0" y="60350"/>
                  </a:lnTo>
                  <a:lnTo>
                    <a:pt x="0" y="71310"/>
                  </a:lnTo>
                  <a:lnTo>
                    <a:pt x="27444" y="71310"/>
                  </a:lnTo>
                  <a:lnTo>
                    <a:pt x="27444" y="60350"/>
                  </a:lnTo>
                  <a:close/>
                </a:path>
                <a:path w="82550" h="142875">
                  <a:moveTo>
                    <a:pt x="27444" y="27432"/>
                  </a:moveTo>
                  <a:lnTo>
                    <a:pt x="0" y="27432"/>
                  </a:lnTo>
                  <a:lnTo>
                    <a:pt x="0" y="38404"/>
                  </a:lnTo>
                  <a:lnTo>
                    <a:pt x="27444" y="38404"/>
                  </a:lnTo>
                  <a:lnTo>
                    <a:pt x="27444" y="27432"/>
                  </a:lnTo>
                  <a:close/>
                </a:path>
                <a:path w="82550" h="142875">
                  <a:moveTo>
                    <a:pt x="60363" y="0"/>
                  </a:moveTo>
                  <a:lnTo>
                    <a:pt x="41160" y="0"/>
                  </a:lnTo>
                  <a:lnTo>
                    <a:pt x="41160" y="19215"/>
                  </a:lnTo>
                  <a:lnTo>
                    <a:pt x="60363" y="19215"/>
                  </a:lnTo>
                  <a:lnTo>
                    <a:pt x="60363" y="0"/>
                  </a:lnTo>
                  <a:close/>
                </a:path>
                <a:path w="82550" h="142875">
                  <a:moveTo>
                    <a:pt x="82308" y="131673"/>
                  </a:moveTo>
                  <a:lnTo>
                    <a:pt x="71335" y="131673"/>
                  </a:lnTo>
                  <a:lnTo>
                    <a:pt x="71335" y="139903"/>
                  </a:lnTo>
                  <a:lnTo>
                    <a:pt x="82308" y="139903"/>
                  </a:lnTo>
                  <a:lnTo>
                    <a:pt x="82308" y="131673"/>
                  </a:lnTo>
                  <a:close/>
                </a:path>
                <a:path w="82550" h="142875">
                  <a:moveTo>
                    <a:pt x="82308" y="63106"/>
                  </a:moveTo>
                  <a:lnTo>
                    <a:pt x="71335" y="63106"/>
                  </a:lnTo>
                  <a:lnTo>
                    <a:pt x="71335" y="71323"/>
                  </a:lnTo>
                  <a:lnTo>
                    <a:pt x="82308" y="71323"/>
                  </a:lnTo>
                  <a:lnTo>
                    <a:pt x="82308" y="63106"/>
                  </a:lnTo>
                  <a:close/>
                </a:path>
                <a:path w="82550" h="142875">
                  <a:moveTo>
                    <a:pt x="82308" y="49377"/>
                  </a:moveTo>
                  <a:lnTo>
                    <a:pt x="71335" y="49377"/>
                  </a:lnTo>
                  <a:lnTo>
                    <a:pt x="71335" y="57594"/>
                  </a:lnTo>
                  <a:lnTo>
                    <a:pt x="82308" y="57594"/>
                  </a:lnTo>
                  <a:lnTo>
                    <a:pt x="82308" y="49377"/>
                  </a:lnTo>
                  <a:close/>
                </a:path>
                <a:path w="82550" h="142875">
                  <a:moveTo>
                    <a:pt x="82308" y="27432"/>
                  </a:moveTo>
                  <a:lnTo>
                    <a:pt x="71335" y="27432"/>
                  </a:lnTo>
                  <a:lnTo>
                    <a:pt x="71335" y="35674"/>
                  </a:lnTo>
                  <a:lnTo>
                    <a:pt x="82308" y="35674"/>
                  </a:lnTo>
                  <a:lnTo>
                    <a:pt x="82308" y="27432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958185" y="6443687"/>
              <a:ext cx="1158240" cy="803275"/>
            </a:xfrm>
            <a:custGeom>
              <a:avLst/>
              <a:gdLst/>
              <a:ahLst/>
              <a:cxnLst/>
              <a:rect l="l" t="t" r="r" b="b"/>
              <a:pathLst>
                <a:path w="1158239" h="803275">
                  <a:moveTo>
                    <a:pt x="1157630" y="0"/>
                  </a:moveTo>
                  <a:lnTo>
                    <a:pt x="0" y="0"/>
                  </a:lnTo>
                  <a:lnTo>
                    <a:pt x="0" y="802690"/>
                  </a:lnTo>
                  <a:lnTo>
                    <a:pt x="1157630" y="802690"/>
                  </a:lnTo>
                  <a:lnTo>
                    <a:pt x="1157630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958185" y="6443687"/>
              <a:ext cx="1158240" cy="803275"/>
            </a:xfrm>
            <a:custGeom>
              <a:avLst/>
              <a:gdLst/>
              <a:ahLst/>
              <a:cxnLst/>
              <a:rect l="l" t="t" r="r" b="b"/>
              <a:pathLst>
                <a:path w="1158239" h="803275">
                  <a:moveTo>
                    <a:pt x="0" y="0"/>
                  </a:moveTo>
                  <a:lnTo>
                    <a:pt x="1157630" y="0"/>
                  </a:lnTo>
                  <a:lnTo>
                    <a:pt x="1157630" y="802690"/>
                  </a:lnTo>
                  <a:lnTo>
                    <a:pt x="0" y="80269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3259937" y="6623659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60844" y="0"/>
                  </a:moveTo>
                  <a:lnTo>
                    <a:pt x="32918" y="0"/>
                  </a:lnTo>
                  <a:lnTo>
                    <a:pt x="20102" y="2587"/>
                  </a:lnTo>
                  <a:lnTo>
                    <a:pt x="9639" y="9644"/>
                  </a:lnTo>
                  <a:lnTo>
                    <a:pt x="2586" y="20107"/>
                  </a:lnTo>
                  <a:lnTo>
                    <a:pt x="0" y="32918"/>
                  </a:lnTo>
                  <a:lnTo>
                    <a:pt x="0" y="521207"/>
                  </a:lnTo>
                  <a:lnTo>
                    <a:pt x="2586" y="534023"/>
                  </a:lnTo>
                  <a:lnTo>
                    <a:pt x="9639" y="544487"/>
                  </a:lnTo>
                  <a:lnTo>
                    <a:pt x="20102" y="551540"/>
                  </a:lnTo>
                  <a:lnTo>
                    <a:pt x="32918" y="554126"/>
                  </a:lnTo>
                  <a:lnTo>
                    <a:pt x="460844" y="554126"/>
                  </a:lnTo>
                  <a:lnTo>
                    <a:pt x="473664" y="551540"/>
                  </a:lnTo>
                  <a:lnTo>
                    <a:pt x="484136" y="544487"/>
                  </a:lnTo>
                  <a:lnTo>
                    <a:pt x="491198" y="534023"/>
                  </a:lnTo>
                  <a:lnTo>
                    <a:pt x="493788" y="521207"/>
                  </a:lnTo>
                  <a:lnTo>
                    <a:pt x="493788" y="32918"/>
                  </a:lnTo>
                  <a:lnTo>
                    <a:pt x="491198" y="20107"/>
                  </a:lnTo>
                  <a:lnTo>
                    <a:pt x="484136" y="9644"/>
                  </a:lnTo>
                  <a:lnTo>
                    <a:pt x="473664" y="2587"/>
                  </a:lnTo>
                  <a:lnTo>
                    <a:pt x="460844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3259937" y="6623659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93788" y="521207"/>
                  </a:moveTo>
                  <a:lnTo>
                    <a:pt x="491198" y="534023"/>
                  </a:lnTo>
                  <a:lnTo>
                    <a:pt x="484136" y="544487"/>
                  </a:lnTo>
                  <a:lnTo>
                    <a:pt x="473664" y="551540"/>
                  </a:lnTo>
                  <a:lnTo>
                    <a:pt x="460844" y="554126"/>
                  </a:lnTo>
                  <a:lnTo>
                    <a:pt x="32918" y="554126"/>
                  </a:lnTo>
                  <a:lnTo>
                    <a:pt x="20102" y="551540"/>
                  </a:lnTo>
                  <a:lnTo>
                    <a:pt x="9639" y="544487"/>
                  </a:lnTo>
                  <a:lnTo>
                    <a:pt x="2586" y="534023"/>
                  </a:lnTo>
                  <a:lnTo>
                    <a:pt x="0" y="521207"/>
                  </a:lnTo>
                  <a:lnTo>
                    <a:pt x="0" y="32918"/>
                  </a:lnTo>
                  <a:lnTo>
                    <a:pt x="2586" y="20107"/>
                  </a:lnTo>
                  <a:lnTo>
                    <a:pt x="9639" y="9644"/>
                  </a:lnTo>
                  <a:lnTo>
                    <a:pt x="20102" y="2587"/>
                  </a:lnTo>
                  <a:lnTo>
                    <a:pt x="32918" y="0"/>
                  </a:lnTo>
                  <a:lnTo>
                    <a:pt x="460844" y="0"/>
                  </a:lnTo>
                  <a:lnTo>
                    <a:pt x="473664" y="2587"/>
                  </a:lnTo>
                  <a:lnTo>
                    <a:pt x="484136" y="9644"/>
                  </a:lnTo>
                  <a:lnTo>
                    <a:pt x="491198" y="20107"/>
                  </a:lnTo>
                  <a:lnTo>
                    <a:pt x="493788" y="32918"/>
                  </a:lnTo>
                  <a:lnTo>
                    <a:pt x="493788" y="5212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3292856" y="6662064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0"/>
                  </a:moveTo>
                  <a:lnTo>
                    <a:pt x="0" y="0"/>
                  </a:lnTo>
                  <a:lnTo>
                    <a:pt x="0" y="499262"/>
                  </a:lnTo>
                  <a:lnTo>
                    <a:pt x="411479" y="499262"/>
                  </a:lnTo>
                  <a:lnTo>
                    <a:pt x="411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3292856" y="6662064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80" y="499262"/>
                  </a:moveTo>
                  <a:lnTo>
                    <a:pt x="0" y="499262"/>
                  </a:lnTo>
                  <a:lnTo>
                    <a:pt x="0" y="0"/>
                  </a:lnTo>
                  <a:lnTo>
                    <a:pt x="411480" y="0"/>
                  </a:lnTo>
                  <a:lnTo>
                    <a:pt x="411480" y="4992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3309302" y="6684010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60" y="0"/>
                  </a:moveTo>
                  <a:lnTo>
                    <a:pt x="0" y="0"/>
                  </a:lnTo>
                  <a:lnTo>
                    <a:pt x="0" y="466356"/>
                  </a:lnTo>
                  <a:lnTo>
                    <a:pt x="384060" y="466356"/>
                  </a:lnTo>
                  <a:lnTo>
                    <a:pt x="38406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3309302" y="6684010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60" y="466356"/>
                  </a:moveTo>
                  <a:lnTo>
                    <a:pt x="0" y="466356"/>
                  </a:lnTo>
                  <a:lnTo>
                    <a:pt x="0" y="0"/>
                  </a:lnTo>
                  <a:lnTo>
                    <a:pt x="384060" y="0"/>
                  </a:lnTo>
                  <a:lnTo>
                    <a:pt x="384060" y="46635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583647" y="6744360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32" y="0"/>
                  </a:moveTo>
                  <a:lnTo>
                    <a:pt x="0" y="0"/>
                  </a:lnTo>
                  <a:lnTo>
                    <a:pt x="0" y="323710"/>
                  </a:lnTo>
                  <a:lnTo>
                    <a:pt x="27432" y="323710"/>
                  </a:lnTo>
                  <a:lnTo>
                    <a:pt x="274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583647" y="6744360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31" y="323710"/>
                  </a:moveTo>
                  <a:lnTo>
                    <a:pt x="0" y="323710"/>
                  </a:lnTo>
                  <a:lnTo>
                    <a:pt x="0" y="0"/>
                  </a:lnTo>
                  <a:lnTo>
                    <a:pt x="27431" y="0"/>
                  </a:lnTo>
                  <a:lnTo>
                    <a:pt x="27431" y="32371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567188" y="6686765"/>
              <a:ext cx="46990" cy="22225"/>
            </a:xfrm>
            <a:custGeom>
              <a:avLst/>
              <a:gdLst/>
              <a:ahLst/>
              <a:cxnLst/>
              <a:rect l="l" t="t" r="r" b="b"/>
              <a:pathLst>
                <a:path w="46989" h="22225">
                  <a:moveTo>
                    <a:pt x="46621" y="0"/>
                  </a:moveTo>
                  <a:lnTo>
                    <a:pt x="0" y="0"/>
                  </a:lnTo>
                  <a:lnTo>
                    <a:pt x="0" y="21932"/>
                  </a:lnTo>
                  <a:lnTo>
                    <a:pt x="46621" y="21932"/>
                  </a:lnTo>
                  <a:lnTo>
                    <a:pt x="46621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501352" y="6810209"/>
              <a:ext cx="68580" cy="19685"/>
            </a:xfrm>
            <a:custGeom>
              <a:avLst/>
              <a:gdLst/>
              <a:ahLst/>
              <a:cxnLst/>
              <a:rect l="l" t="t" r="r" b="b"/>
              <a:pathLst>
                <a:path w="68579" h="19684">
                  <a:moveTo>
                    <a:pt x="21932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21932" y="16459"/>
                  </a:lnTo>
                  <a:lnTo>
                    <a:pt x="21932" y="0"/>
                  </a:lnTo>
                  <a:close/>
                </a:path>
                <a:path w="68579" h="19684">
                  <a:moveTo>
                    <a:pt x="68567" y="0"/>
                  </a:moveTo>
                  <a:lnTo>
                    <a:pt x="35648" y="0"/>
                  </a:lnTo>
                  <a:lnTo>
                    <a:pt x="35648" y="19189"/>
                  </a:lnTo>
                  <a:lnTo>
                    <a:pt x="68567" y="19189"/>
                  </a:lnTo>
                  <a:lnTo>
                    <a:pt x="685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454717" y="6870547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30175" y="0"/>
                  </a:moveTo>
                  <a:lnTo>
                    <a:pt x="0" y="0"/>
                  </a:lnTo>
                  <a:lnTo>
                    <a:pt x="0" y="27431"/>
                  </a:lnTo>
                  <a:lnTo>
                    <a:pt x="30175" y="27431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542499" y="6867817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688" y="0"/>
                  </a:moveTo>
                  <a:lnTo>
                    <a:pt x="0" y="0"/>
                  </a:lnTo>
                  <a:lnTo>
                    <a:pt x="0" y="27419"/>
                  </a:lnTo>
                  <a:lnTo>
                    <a:pt x="24688" y="27419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454704" y="6939127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133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52133" y="16459"/>
                  </a:lnTo>
                  <a:lnTo>
                    <a:pt x="52133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528771" y="6941883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175" y="0"/>
                  </a:moveTo>
                  <a:lnTo>
                    <a:pt x="0" y="0"/>
                  </a:lnTo>
                  <a:lnTo>
                    <a:pt x="0" y="13703"/>
                  </a:lnTo>
                  <a:lnTo>
                    <a:pt x="30175" y="13703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315258" y="6719684"/>
              <a:ext cx="113030" cy="356870"/>
            </a:xfrm>
            <a:custGeom>
              <a:avLst/>
              <a:gdLst/>
              <a:ahLst/>
              <a:cxnLst/>
              <a:rect l="l" t="t" r="r" b="b"/>
              <a:pathLst>
                <a:path w="113029" h="356870">
                  <a:moveTo>
                    <a:pt x="112483" y="0"/>
                  </a:moveTo>
                  <a:lnTo>
                    <a:pt x="0" y="0"/>
                  </a:lnTo>
                  <a:lnTo>
                    <a:pt x="0" y="356603"/>
                  </a:lnTo>
                  <a:lnTo>
                    <a:pt x="112483" y="356603"/>
                  </a:lnTo>
                  <a:lnTo>
                    <a:pt x="1124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326231" y="6736143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38" y="0"/>
                  </a:moveTo>
                  <a:lnTo>
                    <a:pt x="0" y="0"/>
                  </a:lnTo>
                  <a:lnTo>
                    <a:pt x="0" y="63080"/>
                  </a:lnTo>
                  <a:lnTo>
                    <a:pt x="90538" y="63080"/>
                  </a:lnTo>
                  <a:lnTo>
                    <a:pt x="90538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326231" y="6736143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38" y="63080"/>
                  </a:moveTo>
                  <a:lnTo>
                    <a:pt x="0" y="63080"/>
                  </a:lnTo>
                  <a:lnTo>
                    <a:pt x="0" y="0"/>
                  </a:lnTo>
                  <a:lnTo>
                    <a:pt x="90538" y="0"/>
                  </a:lnTo>
                  <a:lnTo>
                    <a:pt x="90538" y="6308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331705" y="6812940"/>
              <a:ext cx="80010" cy="22225"/>
            </a:xfrm>
            <a:custGeom>
              <a:avLst/>
              <a:gdLst/>
              <a:ahLst/>
              <a:cxnLst/>
              <a:rect l="l" t="t" r="r" b="b"/>
              <a:pathLst>
                <a:path w="80010" h="22225">
                  <a:moveTo>
                    <a:pt x="79565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79565" y="21945"/>
                  </a:lnTo>
                  <a:lnTo>
                    <a:pt x="79565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3397097" y="6884263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715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13715" y="16459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3328517" y="6889749"/>
              <a:ext cx="82550" cy="142875"/>
            </a:xfrm>
            <a:custGeom>
              <a:avLst/>
              <a:gdLst/>
              <a:ahLst/>
              <a:cxnLst/>
              <a:rect l="l" t="t" r="r" b="b"/>
              <a:pathLst>
                <a:path w="82550" h="142875">
                  <a:moveTo>
                    <a:pt x="27419" y="131673"/>
                  </a:moveTo>
                  <a:lnTo>
                    <a:pt x="0" y="131673"/>
                  </a:lnTo>
                  <a:lnTo>
                    <a:pt x="0" y="142646"/>
                  </a:lnTo>
                  <a:lnTo>
                    <a:pt x="27419" y="142646"/>
                  </a:lnTo>
                  <a:lnTo>
                    <a:pt x="27419" y="131673"/>
                  </a:lnTo>
                  <a:close/>
                </a:path>
                <a:path w="82550" h="142875">
                  <a:moveTo>
                    <a:pt x="27419" y="87782"/>
                  </a:moveTo>
                  <a:lnTo>
                    <a:pt x="0" y="87782"/>
                  </a:lnTo>
                  <a:lnTo>
                    <a:pt x="0" y="98755"/>
                  </a:lnTo>
                  <a:lnTo>
                    <a:pt x="27419" y="98755"/>
                  </a:lnTo>
                  <a:lnTo>
                    <a:pt x="27419" y="87782"/>
                  </a:lnTo>
                  <a:close/>
                </a:path>
                <a:path w="82550" h="142875">
                  <a:moveTo>
                    <a:pt x="27419" y="60363"/>
                  </a:moveTo>
                  <a:lnTo>
                    <a:pt x="0" y="60363"/>
                  </a:lnTo>
                  <a:lnTo>
                    <a:pt x="0" y="71323"/>
                  </a:lnTo>
                  <a:lnTo>
                    <a:pt x="27419" y="71323"/>
                  </a:lnTo>
                  <a:lnTo>
                    <a:pt x="27419" y="60363"/>
                  </a:lnTo>
                  <a:close/>
                </a:path>
                <a:path w="82550" h="142875">
                  <a:moveTo>
                    <a:pt x="27419" y="27444"/>
                  </a:moveTo>
                  <a:lnTo>
                    <a:pt x="0" y="27444"/>
                  </a:lnTo>
                  <a:lnTo>
                    <a:pt x="0" y="38404"/>
                  </a:lnTo>
                  <a:lnTo>
                    <a:pt x="27419" y="38404"/>
                  </a:lnTo>
                  <a:lnTo>
                    <a:pt x="27419" y="27444"/>
                  </a:lnTo>
                  <a:close/>
                </a:path>
                <a:path w="82550" h="142875">
                  <a:moveTo>
                    <a:pt x="60350" y="0"/>
                  </a:moveTo>
                  <a:lnTo>
                    <a:pt x="41148" y="0"/>
                  </a:lnTo>
                  <a:lnTo>
                    <a:pt x="41148" y="19215"/>
                  </a:lnTo>
                  <a:lnTo>
                    <a:pt x="60350" y="19215"/>
                  </a:lnTo>
                  <a:lnTo>
                    <a:pt x="60350" y="0"/>
                  </a:lnTo>
                  <a:close/>
                </a:path>
                <a:path w="82550" h="142875">
                  <a:moveTo>
                    <a:pt x="82296" y="131673"/>
                  </a:moveTo>
                  <a:lnTo>
                    <a:pt x="71323" y="131673"/>
                  </a:lnTo>
                  <a:lnTo>
                    <a:pt x="71323" y="139903"/>
                  </a:lnTo>
                  <a:lnTo>
                    <a:pt x="82296" y="139903"/>
                  </a:lnTo>
                  <a:lnTo>
                    <a:pt x="82296" y="131673"/>
                  </a:lnTo>
                  <a:close/>
                </a:path>
                <a:path w="82550" h="142875">
                  <a:moveTo>
                    <a:pt x="82296" y="63119"/>
                  </a:moveTo>
                  <a:lnTo>
                    <a:pt x="71323" y="63119"/>
                  </a:lnTo>
                  <a:lnTo>
                    <a:pt x="71323" y="71323"/>
                  </a:lnTo>
                  <a:lnTo>
                    <a:pt x="82296" y="71323"/>
                  </a:lnTo>
                  <a:lnTo>
                    <a:pt x="82296" y="63119"/>
                  </a:lnTo>
                  <a:close/>
                </a:path>
                <a:path w="82550" h="142875">
                  <a:moveTo>
                    <a:pt x="82296" y="49377"/>
                  </a:moveTo>
                  <a:lnTo>
                    <a:pt x="71323" y="49377"/>
                  </a:lnTo>
                  <a:lnTo>
                    <a:pt x="71323" y="57594"/>
                  </a:lnTo>
                  <a:lnTo>
                    <a:pt x="82296" y="57594"/>
                  </a:lnTo>
                  <a:lnTo>
                    <a:pt x="82296" y="49377"/>
                  </a:lnTo>
                  <a:close/>
                </a:path>
                <a:path w="82550" h="142875">
                  <a:moveTo>
                    <a:pt x="82296" y="27444"/>
                  </a:moveTo>
                  <a:lnTo>
                    <a:pt x="71323" y="27444"/>
                  </a:lnTo>
                  <a:lnTo>
                    <a:pt x="71323" y="35661"/>
                  </a:lnTo>
                  <a:lnTo>
                    <a:pt x="82296" y="35661"/>
                  </a:lnTo>
                  <a:lnTo>
                    <a:pt x="82296" y="27444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015701" y="6906209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63" y="0"/>
                  </a:moveTo>
                  <a:lnTo>
                    <a:pt x="15066" y="1941"/>
                  </a:lnTo>
                  <a:lnTo>
                    <a:pt x="7226" y="7234"/>
                  </a:lnTo>
                  <a:lnTo>
                    <a:pt x="1939" y="15082"/>
                  </a:lnTo>
                  <a:lnTo>
                    <a:pt x="0" y="24688"/>
                  </a:lnTo>
                  <a:lnTo>
                    <a:pt x="1939" y="34300"/>
                  </a:lnTo>
                  <a:lnTo>
                    <a:pt x="7226" y="42148"/>
                  </a:lnTo>
                  <a:lnTo>
                    <a:pt x="15066" y="47438"/>
                  </a:lnTo>
                  <a:lnTo>
                    <a:pt x="24663" y="49377"/>
                  </a:lnTo>
                  <a:lnTo>
                    <a:pt x="34280" y="47438"/>
                  </a:lnTo>
                  <a:lnTo>
                    <a:pt x="42127" y="42148"/>
                  </a:lnTo>
                  <a:lnTo>
                    <a:pt x="47414" y="34300"/>
                  </a:lnTo>
                  <a:lnTo>
                    <a:pt x="49352" y="24688"/>
                  </a:lnTo>
                  <a:lnTo>
                    <a:pt x="47414" y="15082"/>
                  </a:lnTo>
                  <a:lnTo>
                    <a:pt x="42127" y="7234"/>
                  </a:lnTo>
                  <a:lnTo>
                    <a:pt x="34280" y="1941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015701" y="6906209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9352" y="24688"/>
                  </a:moveTo>
                  <a:lnTo>
                    <a:pt x="47414" y="34300"/>
                  </a:lnTo>
                  <a:lnTo>
                    <a:pt x="42127" y="42148"/>
                  </a:lnTo>
                  <a:lnTo>
                    <a:pt x="34280" y="47438"/>
                  </a:lnTo>
                  <a:lnTo>
                    <a:pt x="24663" y="49377"/>
                  </a:lnTo>
                  <a:lnTo>
                    <a:pt x="15066" y="47438"/>
                  </a:lnTo>
                  <a:lnTo>
                    <a:pt x="7226" y="42148"/>
                  </a:lnTo>
                  <a:lnTo>
                    <a:pt x="1939" y="34300"/>
                  </a:lnTo>
                  <a:lnTo>
                    <a:pt x="0" y="24688"/>
                  </a:lnTo>
                  <a:lnTo>
                    <a:pt x="1939" y="15082"/>
                  </a:lnTo>
                  <a:lnTo>
                    <a:pt x="7226" y="7234"/>
                  </a:lnTo>
                  <a:lnTo>
                    <a:pt x="15066" y="1941"/>
                  </a:lnTo>
                  <a:lnTo>
                    <a:pt x="24663" y="0"/>
                  </a:lnTo>
                  <a:lnTo>
                    <a:pt x="34280" y="1941"/>
                  </a:lnTo>
                  <a:lnTo>
                    <a:pt x="42127" y="7234"/>
                  </a:lnTo>
                  <a:lnTo>
                    <a:pt x="47414" y="15082"/>
                  </a:lnTo>
                  <a:lnTo>
                    <a:pt x="49352" y="246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029417" y="6895236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0"/>
                  </a:moveTo>
                  <a:lnTo>
                    <a:pt x="0" y="0"/>
                  </a:lnTo>
                  <a:lnTo>
                    <a:pt x="0" y="71323"/>
                  </a:lnTo>
                  <a:lnTo>
                    <a:pt x="21945" y="71323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029430" y="6895236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32" y="71323"/>
                  </a:moveTo>
                  <a:lnTo>
                    <a:pt x="0" y="71323"/>
                  </a:lnTo>
                  <a:lnTo>
                    <a:pt x="0" y="0"/>
                  </a:lnTo>
                  <a:lnTo>
                    <a:pt x="21932" y="0"/>
                  </a:lnTo>
                  <a:lnTo>
                    <a:pt x="21932" y="7132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932478" y="6574739"/>
              <a:ext cx="174650" cy="97840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2958185" y="7247432"/>
              <a:ext cx="1158240" cy="803275"/>
            </a:xfrm>
            <a:custGeom>
              <a:avLst/>
              <a:gdLst/>
              <a:ahLst/>
              <a:cxnLst/>
              <a:rect l="l" t="t" r="r" b="b"/>
              <a:pathLst>
                <a:path w="1158239" h="803275">
                  <a:moveTo>
                    <a:pt x="1157630" y="0"/>
                  </a:moveTo>
                  <a:lnTo>
                    <a:pt x="0" y="0"/>
                  </a:lnTo>
                  <a:lnTo>
                    <a:pt x="0" y="802690"/>
                  </a:lnTo>
                  <a:lnTo>
                    <a:pt x="1157630" y="802690"/>
                  </a:lnTo>
                  <a:lnTo>
                    <a:pt x="1157630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2958185" y="7247432"/>
              <a:ext cx="1158240" cy="803275"/>
            </a:xfrm>
            <a:custGeom>
              <a:avLst/>
              <a:gdLst/>
              <a:ahLst/>
              <a:cxnLst/>
              <a:rect l="l" t="t" r="r" b="b"/>
              <a:pathLst>
                <a:path w="1158239" h="803275">
                  <a:moveTo>
                    <a:pt x="0" y="0"/>
                  </a:moveTo>
                  <a:lnTo>
                    <a:pt x="1157630" y="0"/>
                  </a:lnTo>
                  <a:lnTo>
                    <a:pt x="1157630" y="802690"/>
                  </a:lnTo>
                  <a:lnTo>
                    <a:pt x="0" y="802690"/>
                  </a:lnTo>
                  <a:lnTo>
                    <a:pt x="0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259937" y="7427429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60844" y="0"/>
                  </a:moveTo>
                  <a:lnTo>
                    <a:pt x="32918" y="0"/>
                  </a:lnTo>
                  <a:lnTo>
                    <a:pt x="20102" y="2587"/>
                  </a:lnTo>
                  <a:lnTo>
                    <a:pt x="9639" y="9642"/>
                  </a:lnTo>
                  <a:lnTo>
                    <a:pt x="2586" y="20102"/>
                  </a:lnTo>
                  <a:lnTo>
                    <a:pt x="0" y="32905"/>
                  </a:lnTo>
                  <a:lnTo>
                    <a:pt x="0" y="521195"/>
                  </a:lnTo>
                  <a:lnTo>
                    <a:pt x="2586" y="534003"/>
                  </a:lnTo>
                  <a:lnTo>
                    <a:pt x="9639" y="544463"/>
                  </a:lnTo>
                  <a:lnTo>
                    <a:pt x="20102" y="551515"/>
                  </a:lnTo>
                  <a:lnTo>
                    <a:pt x="32918" y="554101"/>
                  </a:lnTo>
                  <a:lnTo>
                    <a:pt x="460844" y="554101"/>
                  </a:lnTo>
                  <a:lnTo>
                    <a:pt x="473664" y="551515"/>
                  </a:lnTo>
                  <a:lnTo>
                    <a:pt x="484136" y="544463"/>
                  </a:lnTo>
                  <a:lnTo>
                    <a:pt x="491198" y="534003"/>
                  </a:lnTo>
                  <a:lnTo>
                    <a:pt x="493788" y="521195"/>
                  </a:lnTo>
                  <a:lnTo>
                    <a:pt x="493788" y="32905"/>
                  </a:lnTo>
                  <a:lnTo>
                    <a:pt x="491198" y="20102"/>
                  </a:lnTo>
                  <a:lnTo>
                    <a:pt x="484136" y="9642"/>
                  </a:lnTo>
                  <a:lnTo>
                    <a:pt x="473664" y="2587"/>
                  </a:lnTo>
                  <a:lnTo>
                    <a:pt x="460844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259937" y="7427429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93788" y="521195"/>
                  </a:moveTo>
                  <a:lnTo>
                    <a:pt x="491198" y="534003"/>
                  </a:lnTo>
                  <a:lnTo>
                    <a:pt x="484136" y="544463"/>
                  </a:lnTo>
                  <a:lnTo>
                    <a:pt x="473664" y="551515"/>
                  </a:lnTo>
                  <a:lnTo>
                    <a:pt x="460844" y="554101"/>
                  </a:lnTo>
                  <a:lnTo>
                    <a:pt x="32918" y="554101"/>
                  </a:lnTo>
                  <a:lnTo>
                    <a:pt x="20102" y="551515"/>
                  </a:lnTo>
                  <a:lnTo>
                    <a:pt x="9639" y="544463"/>
                  </a:lnTo>
                  <a:lnTo>
                    <a:pt x="2586" y="534003"/>
                  </a:lnTo>
                  <a:lnTo>
                    <a:pt x="0" y="521195"/>
                  </a:lnTo>
                  <a:lnTo>
                    <a:pt x="0" y="32905"/>
                  </a:lnTo>
                  <a:lnTo>
                    <a:pt x="2586" y="20102"/>
                  </a:lnTo>
                  <a:lnTo>
                    <a:pt x="9639" y="9642"/>
                  </a:lnTo>
                  <a:lnTo>
                    <a:pt x="20102" y="2587"/>
                  </a:lnTo>
                  <a:lnTo>
                    <a:pt x="32918" y="0"/>
                  </a:lnTo>
                  <a:lnTo>
                    <a:pt x="460844" y="0"/>
                  </a:lnTo>
                  <a:lnTo>
                    <a:pt x="473664" y="2587"/>
                  </a:lnTo>
                  <a:lnTo>
                    <a:pt x="484136" y="9642"/>
                  </a:lnTo>
                  <a:lnTo>
                    <a:pt x="491198" y="20102"/>
                  </a:lnTo>
                  <a:lnTo>
                    <a:pt x="493788" y="32905"/>
                  </a:lnTo>
                  <a:lnTo>
                    <a:pt x="493788" y="52119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292856" y="7465822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0"/>
                  </a:moveTo>
                  <a:lnTo>
                    <a:pt x="0" y="0"/>
                  </a:lnTo>
                  <a:lnTo>
                    <a:pt x="0" y="499262"/>
                  </a:lnTo>
                  <a:lnTo>
                    <a:pt x="411479" y="499262"/>
                  </a:lnTo>
                  <a:lnTo>
                    <a:pt x="411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292856" y="7465822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80" y="499262"/>
                  </a:moveTo>
                  <a:lnTo>
                    <a:pt x="0" y="499262"/>
                  </a:lnTo>
                  <a:lnTo>
                    <a:pt x="0" y="0"/>
                  </a:lnTo>
                  <a:lnTo>
                    <a:pt x="411480" y="0"/>
                  </a:lnTo>
                  <a:lnTo>
                    <a:pt x="411480" y="49926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309302" y="7487767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60" y="0"/>
                  </a:moveTo>
                  <a:lnTo>
                    <a:pt x="0" y="0"/>
                  </a:lnTo>
                  <a:lnTo>
                    <a:pt x="0" y="466331"/>
                  </a:lnTo>
                  <a:lnTo>
                    <a:pt x="384060" y="466331"/>
                  </a:lnTo>
                  <a:lnTo>
                    <a:pt x="38406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309302" y="7487767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60" y="466331"/>
                  </a:moveTo>
                  <a:lnTo>
                    <a:pt x="0" y="466331"/>
                  </a:lnTo>
                  <a:lnTo>
                    <a:pt x="0" y="0"/>
                  </a:lnTo>
                  <a:lnTo>
                    <a:pt x="384060" y="0"/>
                  </a:lnTo>
                  <a:lnTo>
                    <a:pt x="384060" y="466331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583635" y="7548118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44" y="0"/>
                  </a:moveTo>
                  <a:lnTo>
                    <a:pt x="0" y="0"/>
                  </a:lnTo>
                  <a:lnTo>
                    <a:pt x="0" y="323697"/>
                  </a:lnTo>
                  <a:lnTo>
                    <a:pt x="27444" y="323697"/>
                  </a:lnTo>
                  <a:lnTo>
                    <a:pt x="274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583622" y="7548118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57" y="323697"/>
                  </a:moveTo>
                  <a:lnTo>
                    <a:pt x="0" y="323697"/>
                  </a:lnTo>
                  <a:lnTo>
                    <a:pt x="0" y="0"/>
                  </a:lnTo>
                  <a:lnTo>
                    <a:pt x="27457" y="0"/>
                  </a:lnTo>
                  <a:lnTo>
                    <a:pt x="27457" y="3236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567188" y="7490510"/>
              <a:ext cx="46990" cy="22225"/>
            </a:xfrm>
            <a:custGeom>
              <a:avLst/>
              <a:gdLst/>
              <a:ahLst/>
              <a:cxnLst/>
              <a:rect l="l" t="t" r="r" b="b"/>
              <a:pathLst>
                <a:path w="46989" h="22225">
                  <a:moveTo>
                    <a:pt x="46621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46621" y="21945"/>
                  </a:lnTo>
                  <a:lnTo>
                    <a:pt x="46621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501352" y="7613954"/>
              <a:ext cx="68580" cy="19685"/>
            </a:xfrm>
            <a:custGeom>
              <a:avLst/>
              <a:gdLst/>
              <a:ahLst/>
              <a:cxnLst/>
              <a:rect l="l" t="t" r="r" b="b"/>
              <a:pathLst>
                <a:path w="68579" h="19684">
                  <a:moveTo>
                    <a:pt x="21932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21932" y="16459"/>
                  </a:lnTo>
                  <a:lnTo>
                    <a:pt x="21932" y="0"/>
                  </a:lnTo>
                  <a:close/>
                </a:path>
                <a:path w="68579" h="19684">
                  <a:moveTo>
                    <a:pt x="68567" y="0"/>
                  </a:moveTo>
                  <a:lnTo>
                    <a:pt x="35648" y="0"/>
                  </a:lnTo>
                  <a:lnTo>
                    <a:pt x="35648" y="19202"/>
                  </a:lnTo>
                  <a:lnTo>
                    <a:pt x="68567" y="19202"/>
                  </a:lnTo>
                  <a:lnTo>
                    <a:pt x="685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454717" y="7674318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30175" y="0"/>
                  </a:moveTo>
                  <a:lnTo>
                    <a:pt x="0" y="0"/>
                  </a:lnTo>
                  <a:lnTo>
                    <a:pt x="0" y="27406"/>
                  </a:lnTo>
                  <a:lnTo>
                    <a:pt x="30175" y="27406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542499" y="7671561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68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688" y="27432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454704" y="7742872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133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52133" y="16459"/>
                  </a:lnTo>
                  <a:lnTo>
                    <a:pt x="52133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528771" y="7745628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175" y="0"/>
                  </a:moveTo>
                  <a:lnTo>
                    <a:pt x="0" y="0"/>
                  </a:lnTo>
                  <a:lnTo>
                    <a:pt x="0" y="13703"/>
                  </a:lnTo>
                  <a:lnTo>
                    <a:pt x="30175" y="13703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315258" y="7523429"/>
              <a:ext cx="113030" cy="356870"/>
            </a:xfrm>
            <a:custGeom>
              <a:avLst/>
              <a:gdLst/>
              <a:ahLst/>
              <a:cxnLst/>
              <a:rect l="l" t="t" r="r" b="b"/>
              <a:pathLst>
                <a:path w="113029" h="356870">
                  <a:moveTo>
                    <a:pt x="112483" y="0"/>
                  </a:moveTo>
                  <a:lnTo>
                    <a:pt x="0" y="0"/>
                  </a:lnTo>
                  <a:lnTo>
                    <a:pt x="0" y="356616"/>
                  </a:lnTo>
                  <a:lnTo>
                    <a:pt x="112483" y="356616"/>
                  </a:lnTo>
                  <a:lnTo>
                    <a:pt x="1124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326231" y="7539888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38" y="0"/>
                  </a:moveTo>
                  <a:lnTo>
                    <a:pt x="0" y="0"/>
                  </a:lnTo>
                  <a:lnTo>
                    <a:pt x="0" y="63093"/>
                  </a:lnTo>
                  <a:lnTo>
                    <a:pt x="90538" y="63093"/>
                  </a:lnTo>
                  <a:lnTo>
                    <a:pt x="90538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326231" y="7539888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38" y="63093"/>
                  </a:moveTo>
                  <a:lnTo>
                    <a:pt x="0" y="63093"/>
                  </a:lnTo>
                  <a:lnTo>
                    <a:pt x="0" y="0"/>
                  </a:lnTo>
                  <a:lnTo>
                    <a:pt x="90538" y="0"/>
                  </a:lnTo>
                  <a:lnTo>
                    <a:pt x="90538" y="630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331705" y="7616685"/>
              <a:ext cx="80010" cy="22225"/>
            </a:xfrm>
            <a:custGeom>
              <a:avLst/>
              <a:gdLst/>
              <a:ahLst/>
              <a:cxnLst/>
              <a:rect l="l" t="t" r="r" b="b"/>
              <a:pathLst>
                <a:path w="80010" h="22225">
                  <a:moveTo>
                    <a:pt x="79565" y="0"/>
                  </a:moveTo>
                  <a:lnTo>
                    <a:pt x="0" y="0"/>
                  </a:lnTo>
                  <a:lnTo>
                    <a:pt x="0" y="21945"/>
                  </a:lnTo>
                  <a:lnTo>
                    <a:pt x="79565" y="21945"/>
                  </a:lnTo>
                  <a:lnTo>
                    <a:pt x="79565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397097" y="7688008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715" y="0"/>
                  </a:moveTo>
                  <a:lnTo>
                    <a:pt x="0" y="0"/>
                  </a:lnTo>
                  <a:lnTo>
                    <a:pt x="0" y="16471"/>
                  </a:lnTo>
                  <a:lnTo>
                    <a:pt x="13715" y="16471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328517" y="7693507"/>
              <a:ext cx="82550" cy="142875"/>
            </a:xfrm>
            <a:custGeom>
              <a:avLst/>
              <a:gdLst/>
              <a:ahLst/>
              <a:cxnLst/>
              <a:rect l="l" t="t" r="r" b="b"/>
              <a:pathLst>
                <a:path w="82550" h="142875">
                  <a:moveTo>
                    <a:pt x="27419" y="131660"/>
                  </a:moveTo>
                  <a:lnTo>
                    <a:pt x="0" y="131660"/>
                  </a:lnTo>
                  <a:lnTo>
                    <a:pt x="0" y="142646"/>
                  </a:lnTo>
                  <a:lnTo>
                    <a:pt x="27419" y="142646"/>
                  </a:lnTo>
                  <a:lnTo>
                    <a:pt x="27419" y="131660"/>
                  </a:lnTo>
                  <a:close/>
                </a:path>
                <a:path w="82550" h="142875">
                  <a:moveTo>
                    <a:pt x="27419" y="87782"/>
                  </a:moveTo>
                  <a:lnTo>
                    <a:pt x="0" y="87782"/>
                  </a:lnTo>
                  <a:lnTo>
                    <a:pt x="0" y="98742"/>
                  </a:lnTo>
                  <a:lnTo>
                    <a:pt x="27419" y="98742"/>
                  </a:lnTo>
                  <a:lnTo>
                    <a:pt x="27419" y="87782"/>
                  </a:lnTo>
                  <a:close/>
                </a:path>
                <a:path w="82550" h="142875">
                  <a:moveTo>
                    <a:pt x="27419" y="60350"/>
                  </a:moveTo>
                  <a:lnTo>
                    <a:pt x="0" y="60350"/>
                  </a:lnTo>
                  <a:lnTo>
                    <a:pt x="0" y="71323"/>
                  </a:lnTo>
                  <a:lnTo>
                    <a:pt x="27419" y="71323"/>
                  </a:lnTo>
                  <a:lnTo>
                    <a:pt x="27419" y="60350"/>
                  </a:lnTo>
                  <a:close/>
                </a:path>
                <a:path w="82550" h="142875">
                  <a:moveTo>
                    <a:pt x="27419" y="27432"/>
                  </a:moveTo>
                  <a:lnTo>
                    <a:pt x="0" y="27432"/>
                  </a:lnTo>
                  <a:lnTo>
                    <a:pt x="0" y="38392"/>
                  </a:lnTo>
                  <a:lnTo>
                    <a:pt x="27419" y="38392"/>
                  </a:lnTo>
                  <a:lnTo>
                    <a:pt x="27419" y="27432"/>
                  </a:lnTo>
                  <a:close/>
                </a:path>
                <a:path w="82550" h="142875">
                  <a:moveTo>
                    <a:pt x="60350" y="0"/>
                  </a:moveTo>
                  <a:lnTo>
                    <a:pt x="41148" y="0"/>
                  </a:lnTo>
                  <a:lnTo>
                    <a:pt x="41148" y="19189"/>
                  </a:lnTo>
                  <a:lnTo>
                    <a:pt x="60350" y="19189"/>
                  </a:lnTo>
                  <a:lnTo>
                    <a:pt x="60350" y="0"/>
                  </a:lnTo>
                  <a:close/>
                </a:path>
                <a:path w="82550" h="142875">
                  <a:moveTo>
                    <a:pt x="82296" y="131673"/>
                  </a:moveTo>
                  <a:lnTo>
                    <a:pt x="71323" y="131673"/>
                  </a:lnTo>
                  <a:lnTo>
                    <a:pt x="71323" y="139903"/>
                  </a:lnTo>
                  <a:lnTo>
                    <a:pt x="82296" y="139903"/>
                  </a:lnTo>
                  <a:lnTo>
                    <a:pt x="82296" y="131673"/>
                  </a:lnTo>
                  <a:close/>
                </a:path>
                <a:path w="82550" h="142875">
                  <a:moveTo>
                    <a:pt x="82296" y="63106"/>
                  </a:moveTo>
                  <a:lnTo>
                    <a:pt x="71323" y="63106"/>
                  </a:lnTo>
                  <a:lnTo>
                    <a:pt x="71323" y="71335"/>
                  </a:lnTo>
                  <a:lnTo>
                    <a:pt x="82296" y="71335"/>
                  </a:lnTo>
                  <a:lnTo>
                    <a:pt x="82296" y="63106"/>
                  </a:lnTo>
                  <a:close/>
                </a:path>
                <a:path w="82550" h="142875">
                  <a:moveTo>
                    <a:pt x="82296" y="49390"/>
                  </a:moveTo>
                  <a:lnTo>
                    <a:pt x="71323" y="49390"/>
                  </a:lnTo>
                  <a:lnTo>
                    <a:pt x="71323" y="57607"/>
                  </a:lnTo>
                  <a:lnTo>
                    <a:pt x="82296" y="57607"/>
                  </a:lnTo>
                  <a:lnTo>
                    <a:pt x="82296" y="49390"/>
                  </a:lnTo>
                  <a:close/>
                </a:path>
                <a:path w="82550" h="142875">
                  <a:moveTo>
                    <a:pt x="82296" y="27432"/>
                  </a:moveTo>
                  <a:lnTo>
                    <a:pt x="71323" y="27432"/>
                  </a:lnTo>
                  <a:lnTo>
                    <a:pt x="71323" y="35648"/>
                  </a:lnTo>
                  <a:lnTo>
                    <a:pt x="82296" y="35648"/>
                  </a:lnTo>
                  <a:lnTo>
                    <a:pt x="82296" y="27432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4015701" y="7709966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63" y="0"/>
                  </a:moveTo>
                  <a:lnTo>
                    <a:pt x="15066" y="1939"/>
                  </a:lnTo>
                  <a:lnTo>
                    <a:pt x="7226" y="7227"/>
                  </a:lnTo>
                  <a:lnTo>
                    <a:pt x="1939" y="15071"/>
                  </a:lnTo>
                  <a:lnTo>
                    <a:pt x="0" y="24676"/>
                  </a:lnTo>
                  <a:lnTo>
                    <a:pt x="1939" y="34288"/>
                  </a:lnTo>
                  <a:lnTo>
                    <a:pt x="7226" y="42135"/>
                  </a:lnTo>
                  <a:lnTo>
                    <a:pt x="15066" y="47425"/>
                  </a:lnTo>
                  <a:lnTo>
                    <a:pt x="24663" y="49364"/>
                  </a:lnTo>
                  <a:lnTo>
                    <a:pt x="34280" y="47425"/>
                  </a:lnTo>
                  <a:lnTo>
                    <a:pt x="42127" y="42135"/>
                  </a:lnTo>
                  <a:lnTo>
                    <a:pt x="47414" y="34288"/>
                  </a:lnTo>
                  <a:lnTo>
                    <a:pt x="49352" y="24676"/>
                  </a:lnTo>
                  <a:lnTo>
                    <a:pt x="47414" y="15071"/>
                  </a:lnTo>
                  <a:lnTo>
                    <a:pt x="42127" y="7227"/>
                  </a:lnTo>
                  <a:lnTo>
                    <a:pt x="34280" y="1939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4015701" y="7709966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9352" y="24676"/>
                  </a:moveTo>
                  <a:lnTo>
                    <a:pt x="47414" y="34288"/>
                  </a:lnTo>
                  <a:lnTo>
                    <a:pt x="42127" y="42135"/>
                  </a:lnTo>
                  <a:lnTo>
                    <a:pt x="34280" y="47425"/>
                  </a:lnTo>
                  <a:lnTo>
                    <a:pt x="24663" y="49364"/>
                  </a:lnTo>
                  <a:lnTo>
                    <a:pt x="15066" y="47425"/>
                  </a:lnTo>
                  <a:lnTo>
                    <a:pt x="7226" y="42135"/>
                  </a:lnTo>
                  <a:lnTo>
                    <a:pt x="1939" y="34288"/>
                  </a:lnTo>
                  <a:lnTo>
                    <a:pt x="0" y="24676"/>
                  </a:lnTo>
                  <a:lnTo>
                    <a:pt x="1939" y="15071"/>
                  </a:lnTo>
                  <a:lnTo>
                    <a:pt x="7226" y="7227"/>
                  </a:lnTo>
                  <a:lnTo>
                    <a:pt x="15066" y="1939"/>
                  </a:lnTo>
                  <a:lnTo>
                    <a:pt x="24663" y="0"/>
                  </a:lnTo>
                  <a:lnTo>
                    <a:pt x="34280" y="1939"/>
                  </a:lnTo>
                  <a:lnTo>
                    <a:pt x="42127" y="7227"/>
                  </a:lnTo>
                  <a:lnTo>
                    <a:pt x="47414" y="15071"/>
                  </a:lnTo>
                  <a:lnTo>
                    <a:pt x="49352" y="2467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4029417" y="7698994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0"/>
                  </a:moveTo>
                  <a:lnTo>
                    <a:pt x="0" y="0"/>
                  </a:lnTo>
                  <a:lnTo>
                    <a:pt x="0" y="71323"/>
                  </a:lnTo>
                  <a:lnTo>
                    <a:pt x="21945" y="71323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4029430" y="7698994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32" y="71323"/>
                  </a:moveTo>
                  <a:lnTo>
                    <a:pt x="0" y="71323"/>
                  </a:lnTo>
                  <a:lnTo>
                    <a:pt x="0" y="0"/>
                  </a:lnTo>
                  <a:lnTo>
                    <a:pt x="21932" y="0"/>
                  </a:lnTo>
                  <a:lnTo>
                    <a:pt x="21932" y="71323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1" name="object 2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932478" y="7378496"/>
              <a:ext cx="174650" cy="97828"/>
            </a:xfrm>
            <a:prstGeom prst="rect">
              <a:avLst/>
            </a:prstGeom>
          </p:spPr>
        </p:pic>
        <p:sp>
          <p:nvSpPr>
            <p:cNvPr id="222" name="object 222"/>
            <p:cNvSpPr/>
            <p:nvPr/>
          </p:nvSpPr>
          <p:spPr>
            <a:xfrm>
              <a:off x="3323031" y="7273798"/>
              <a:ext cx="132080" cy="57785"/>
            </a:xfrm>
            <a:custGeom>
              <a:avLst/>
              <a:gdLst/>
              <a:ahLst/>
              <a:cxnLst/>
              <a:rect l="l" t="t" r="r" b="b"/>
              <a:pathLst>
                <a:path w="132079" h="57784">
                  <a:moveTo>
                    <a:pt x="131673" y="0"/>
                  </a:moveTo>
                  <a:lnTo>
                    <a:pt x="0" y="0"/>
                  </a:lnTo>
                  <a:lnTo>
                    <a:pt x="0" y="57594"/>
                  </a:lnTo>
                  <a:lnTo>
                    <a:pt x="131673" y="57594"/>
                  </a:lnTo>
                  <a:lnTo>
                    <a:pt x="1316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958185" y="8053933"/>
              <a:ext cx="1158240" cy="803275"/>
            </a:xfrm>
            <a:custGeom>
              <a:avLst/>
              <a:gdLst/>
              <a:ahLst/>
              <a:cxnLst/>
              <a:rect l="l" t="t" r="r" b="b"/>
              <a:pathLst>
                <a:path w="1158239" h="803275">
                  <a:moveTo>
                    <a:pt x="1157630" y="0"/>
                  </a:moveTo>
                  <a:lnTo>
                    <a:pt x="0" y="0"/>
                  </a:lnTo>
                  <a:lnTo>
                    <a:pt x="0" y="802703"/>
                  </a:lnTo>
                  <a:lnTo>
                    <a:pt x="1157630" y="802703"/>
                  </a:lnTo>
                  <a:lnTo>
                    <a:pt x="1157630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2958185" y="8053933"/>
              <a:ext cx="1158240" cy="803275"/>
            </a:xfrm>
            <a:custGeom>
              <a:avLst/>
              <a:gdLst/>
              <a:ahLst/>
              <a:cxnLst/>
              <a:rect l="l" t="t" r="r" b="b"/>
              <a:pathLst>
                <a:path w="1158239" h="803275">
                  <a:moveTo>
                    <a:pt x="0" y="0"/>
                  </a:moveTo>
                  <a:lnTo>
                    <a:pt x="1157630" y="0"/>
                  </a:lnTo>
                  <a:lnTo>
                    <a:pt x="1157630" y="802703"/>
                  </a:lnTo>
                  <a:lnTo>
                    <a:pt x="0" y="802703"/>
                  </a:lnTo>
                  <a:lnTo>
                    <a:pt x="0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259937" y="8233918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60844" y="0"/>
                  </a:moveTo>
                  <a:lnTo>
                    <a:pt x="32918" y="0"/>
                  </a:lnTo>
                  <a:lnTo>
                    <a:pt x="20102" y="2586"/>
                  </a:lnTo>
                  <a:lnTo>
                    <a:pt x="9639" y="9639"/>
                  </a:lnTo>
                  <a:lnTo>
                    <a:pt x="2586" y="20102"/>
                  </a:lnTo>
                  <a:lnTo>
                    <a:pt x="0" y="32918"/>
                  </a:lnTo>
                  <a:lnTo>
                    <a:pt x="0" y="521207"/>
                  </a:lnTo>
                  <a:lnTo>
                    <a:pt x="2586" y="534011"/>
                  </a:lnTo>
                  <a:lnTo>
                    <a:pt x="9639" y="544471"/>
                  </a:lnTo>
                  <a:lnTo>
                    <a:pt x="20102" y="551526"/>
                  </a:lnTo>
                  <a:lnTo>
                    <a:pt x="32918" y="554113"/>
                  </a:lnTo>
                  <a:lnTo>
                    <a:pt x="460844" y="554113"/>
                  </a:lnTo>
                  <a:lnTo>
                    <a:pt x="473664" y="551526"/>
                  </a:lnTo>
                  <a:lnTo>
                    <a:pt x="484136" y="544471"/>
                  </a:lnTo>
                  <a:lnTo>
                    <a:pt x="491198" y="534011"/>
                  </a:lnTo>
                  <a:lnTo>
                    <a:pt x="493788" y="521207"/>
                  </a:lnTo>
                  <a:lnTo>
                    <a:pt x="493788" y="32918"/>
                  </a:lnTo>
                  <a:lnTo>
                    <a:pt x="491198" y="20102"/>
                  </a:lnTo>
                  <a:lnTo>
                    <a:pt x="484136" y="9639"/>
                  </a:lnTo>
                  <a:lnTo>
                    <a:pt x="473664" y="2586"/>
                  </a:lnTo>
                  <a:lnTo>
                    <a:pt x="460844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259937" y="8233918"/>
              <a:ext cx="494030" cy="554355"/>
            </a:xfrm>
            <a:custGeom>
              <a:avLst/>
              <a:gdLst/>
              <a:ahLst/>
              <a:cxnLst/>
              <a:rect l="l" t="t" r="r" b="b"/>
              <a:pathLst>
                <a:path w="494029" h="554354">
                  <a:moveTo>
                    <a:pt x="493788" y="521207"/>
                  </a:moveTo>
                  <a:lnTo>
                    <a:pt x="491198" y="534011"/>
                  </a:lnTo>
                  <a:lnTo>
                    <a:pt x="484136" y="544471"/>
                  </a:lnTo>
                  <a:lnTo>
                    <a:pt x="473664" y="551526"/>
                  </a:lnTo>
                  <a:lnTo>
                    <a:pt x="460844" y="554113"/>
                  </a:lnTo>
                  <a:lnTo>
                    <a:pt x="32918" y="554113"/>
                  </a:lnTo>
                  <a:lnTo>
                    <a:pt x="20102" y="551526"/>
                  </a:lnTo>
                  <a:lnTo>
                    <a:pt x="9639" y="544471"/>
                  </a:lnTo>
                  <a:lnTo>
                    <a:pt x="2586" y="534011"/>
                  </a:lnTo>
                  <a:lnTo>
                    <a:pt x="0" y="521207"/>
                  </a:lnTo>
                  <a:lnTo>
                    <a:pt x="0" y="32918"/>
                  </a:lnTo>
                  <a:lnTo>
                    <a:pt x="2586" y="20102"/>
                  </a:lnTo>
                  <a:lnTo>
                    <a:pt x="9639" y="9639"/>
                  </a:lnTo>
                  <a:lnTo>
                    <a:pt x="20102" y="2586"/>
                  </a:lnTo>
                  <a:lnTo>
                    <a:pt x="32918" y="0"/>
                  </a:lnTo>
                  <a:lnTo>
                    <a:pt x="460844" y="0"/>
                  </a:lnTo>
                  <a:lnTo>
                    <a:pt x="473664" y="2586"/>
                  </a:lnTo>
                  <a:lnTo>
                    <a:pt x="484136" y="9639"/>
                  </a:lnTo>
                  <a:lnTo>
                    <a:pt x="491198" y="20102"/>
                  </a:lnTo>
                  <a:lnTo>
                    <a:pt x="493788" y="32918"/>
                  </a:lnTo>
                  <a:lnTo>
                    <a:pt x="493788" y="52120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292856" y="8272322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79" y="0"/>
                  </a:moveTo>
                  <a:lnTo>
                    <a:pt x="0" y="0"/>
                  </a:lnTo>
                  <a:lnTo>
                    <a:pt x="0" y="499249"/>
                  </a:lnTo>
                  <a:lnTo>
                    <a:pt x="411479" y="499249"/>
                  </a:lnTo>
                  <a:lnTo>
                    <a:pt x="4114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292856" y="8272322"/>
              <a:ext cx="411480" cy="499745"/>
            </a:xfrm>
            <a:custGeom>
              <a:avLst/>
              <a:gdLst/>
              <a:ahLst/>
              <a:cxnLst/>
              <a:rect l="l" t="t" r="r" b="b"/>
              <a:pathLst>
                <a:path w="411479" h="499745">
                  <a:moveTo>
                    <a:pt x="411480" y="499249"/>
                  </a:moveTo>
                  <a:lnTo>
                    <a:pt x="0" y="499249"/>
                  </a:lnTo>
                  <a:lnTo>
                    <a:pt x="0" y="0"/>
                  </a:lnTo>
                  <a:lnTo>
                    <a:pt x="411480" y="0"/>
                  </a:lnTo>
                  <a:lnTo>
                    <a:pt x="411480" y="49924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309302" y="8294255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60" y="0"/>
                  </a:moveTo>
                  <a:lnTo>
                    <a:pt x="0" y="0"/>
                  </a:lnTo>
                  <a:lnTo>
                    <a:pt x="0" y="466356"/>
                  </a:lnTo>
                  <a:lnTo>
                    <a:pt x="384060" y="466356"/>
                  </a:lnTo>
                  <a:lnTo>
                    <a:pt x="38406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309302" y="8294255"/>
              <a:ext cx="384175" cy="466725"/>
            </a:xfrm>
            <a:custGeom>
              <a:avLst/>
              <a:gdLst/>
              <a:ahLst/>
              <a:cxnLst/>
              <a:rect l="l" t="t" r="r" b="b"/>
              <a:pathLst>
                <a:path w="384175" h="466725">
                  <a:moveTo>
                    <a:pt x="384060" y="466356"/>
                  </a:moveTo>
                  <a:lnTo>
                    <a:pt x="0" y="466356"/>
                  </a:lnTo>
                  <a:lnTo>
                    <a:pt x="0" y="0"/>
                  </a:lnTo>
                  <a:lnTo>
                    <a:pt x="384060" y="0"/>
                  </a:lnTo>
                  <a:lnTo>
                    <a:pt x="384060" y="466356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583635" y="8354618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44" y="0"/>
                  </a:moveTo>
                  <a:lnTo>
                    <a:pt x="0" y="0"/>
                  </a:lnTo>
                  <a:lnTo>
                    <a:pt x="0" y="323697"/>
                  </a:lnTo>
                  <a:lnTo>
                    <a:pt x="27444" y="323697"/>
                  </a:lnTo>
                  <a:lnTo>
                    <a:pt x="274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583622" y="8354618"/>
              <a:ext cx="27940" cy="323850"/>
            </a:xfrm>
            <a:custGeom>
              <a:avLst/>
              <a:gdLst/>
              <a:ahLst/>
              <a:cxnLst/>
              <a:rect l="l" t="t" r="r" b="b"/>
              <a:pathLst>
                <a:path w="27939" h="323850">
                  <a:moveTo>
                    <a:pt x="27457" y="323697"/>
                  </a:moveTo>
                  <a:lnTo>
                    <a:pt x="0" y="323697"/>
                  </a:lnTo>
                  <a:lnTo>
                    <a:pt x="0" y="0"/>
                  </a:lnTo>
                  <a:lnTo>
                    <a:pt x="27457" y="0"/>
                  </a:lnTo>
                  <a:lnTo>
                    <a:pt x="27457" y="323697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567188" y="8296998"/>
              <a:ext cx="46990" cy="22225"/>
            </a:xfrm>
            <a:custGeom>
              <a:avLst/>
              <a:gdLst/>
              <a:ahLst/>
              <a:cxnLst/>
              <a:rect l="l" t="t" r="r" b="b"/>
              <a:pathLst>
                <a:path w="46989" h="22225">
                  <a:moveTo>
                    <a:pt x="46621" y="0"/>
                  </a:moveTo>
                  <a:lnTo>
                    <a:pt x="0" y="0"/>
                  </a:lnTo>
                  <a:lnTo>
                    <a:pt x="0" y="21958"/>
                  </a:lnTo>
                  <a:lnTo>
                    <a:pt x="46621" y="21958"/>
                  </a:lnTo>
                  <a:lnTo>
                    <a:pt x="46621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501352" y="8420442"/>
              <a:ext cx="68580" cy="19685"/>
            </a:xfrm>
            <a:custGeom>
              <a:avLst/>
              <a:gdLst/>
              <a:ahLst/>
              <a:cxnLst/>
              <a:rect l="l" t="t" r="r" b="b"/>
              <a:pathLst>
                <a:path w="68579" h="19684">
                  <a:moveTo>
                    <a:pt x="21932" y="0"/>
                  </a:moveTo>
                  <a:lnTo>
                    <a:pt x="0" y="0"/>
                  </a:lnTo>
                  <a:lnTo>
                    <a:pt x="0" y="16471"/>
                  </a:lnTo>
                  <a:lnTo>
                    <a:pt x="21932" y="16471"/>
                  </a:lnTo>
                  <a:lnTo>
                    <a:pt x="21932" y="0"/>
                  </a:lnTo>
                  <a:close/>
                </a:path>
                <a:path w="68579" h="19684">
                  <a:moveTo>
                    <a:pt x="68567" y="12"/>
                  </a:moveTo>
                  <a:lnTo>
                    <a:pt x="35648" y="12"/>
                  </a:lnTo>
                  <a:lnTo>
                    <a:pt x="35648" y="19202"/>
                  </a:lnTo>
                  <a:lnTo>
                    <a:pt x="68567" y="19202"/>
                  </a:lnTo>
                  <a:lnTo>
                    <a:pt x="68567" y="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454717" y="8480818"/>
              <a:ext cx="30480" cy="27940"/>
            </a:xfrm>
            <a:custGeom>
              <a:avLst/>
              <a:gdLst/>
              <a:ahLst/>
              <a:cxnLst/>
              <a:rect l="l" t="t" r="r" b="b"/>
              <a:pathLst>
                <a:path w="30479" h="27940">
                  <a:moveTo>
                    <a:pt x="30175" y="0"/>
                  </a:moveTo>
                  <a:lnTo>
                    <a:pt x="0" y="0"/>
                  </a:lnTo>
                  <a:lnTo>
                    <a:pt x="0" y="27419"/>
                  </a:lnTo>
                  <a:lnTo>
                    <a:pt x="30175" y="27419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542499" y="8478062"/>
              <a:ext cx="24765" cy="27940"/>
            </a:xfrm>
            <a:custGeom>
              <a:avLst/>
              <a:gdLst/>
              <a:ahLst/>
              <a:cxnLst/>
              <a:rect l="l" t="t" r="r" b="b"/>
              <a:pathLst>
                <a:path w="24764" h="27940">
                  <a:moveTo>
                    <a:pt x="24688" y="0"/>
                  </a:moveTo>
                  <a:lnTo>
                    <a:pt x="0" y="0"/>
                  </a:lnTo>
                  <a:lnTo>
                    <a:pt x="0" y="27432"/>
                  </a:lnTo>
                  <a:lnTo>
                    <a:pt x="24688" y="27432"/>
                  </a:lnTo>
                  <a:lnTo>
                    <a:pt x="24688" y="0"/>
                  </a:lnTo>
                  <a:close/>
                </a:path>
              </a:pathLst>
            </a:custGeom>
            <a:solidFill>
              <a:srgbClr val="8D8F9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454704" y="8549373"/>
              <a:ext cx="52705" cy="16510"/>
            </a:xfrm>
            <a:custGeom>
              <a:avLst/>
              <a:gdLst/>
              <a:ahLst/>
              <a:cxnLst/>
              <a:rect l="l" t="t" r="r" b="b"/>
              <a:pathLst>
                <a:path w="52704" h="16509">
                  <a:moveTo>
                    <a:pt x="52133" y="0"/>
                  </a:moveTo>
                  <a:lnTo>
                    <a:pt x="0" y="0"/>
                  </a:lnTo>
                  <a:lnTo>
                    <a:pt x="0" y="16459"/>
                  </a:lnTo>
                  <a:lnTo>
                    <a:pt x="52133" y="16459"/>
                  </a:lnTo>
                  <a:lnTo>
                    <a:pt x="52133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528771" y="8552129"/>
              <a:ext cx="30480" cy="13970"/>
            </a:xfrm>
            <a:custGeom>
              <a:avLst/>
              <a:gdLst/>
              <a:ahLst/>
              <a:cxnLst/>
              <a:rect l="l" t="t" r="r" b="b"/>
              <a:pathLst>
                <a:path w="30479" h="13970">
                  <a:moveTo>
                    <a:pt x="30175" y="0"/>
                  </a:moveTo>
                  <a:lnTo>
                    <a:pt x="0" y="0"/>
                  </a:lnTo>
                  <a:lnTo>
                    <a:pt x="0" y="13703"/>
                  </a:lnTo>
                  <a:lnTo>
                    <a:pt x="30175" y="13703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315258" y="8329917"/>
              <a:ext cx="113030" cy="356870"/>
            </a:xfrm>
            <a:custGeom>
              <a:avLst/>
              <a:gdLst/>
              <a:ahLst/>
              <a:cxnLst/>
              <a:rect l="l" t="t" r="r" b="b"/>
              <a:pathLst>
                <a:path w="113029" h="356870">
                  <a:moveTo>
                    <a:pt x="112483" y="0"/>
                  </a:moveTo>
                  <a:lnTo>
                    <a:pt x="0" y="0"/>
                  </a:lnTo>
                  <a:lnTo>
                    <a:pt x="0" y="356616"/>
                  </a:lnTo>
                  <a:lnTo>
                    <a:pt x="112483" y="356616"/>
                  </a:lnTo>
                  <a:lnTo>
                    <a:pt x="1124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26231" y="8346389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38" y="0"/>
                  </a:moveTo>
                  <a:lnTo>
                    <a:pt x="0" y="0"/>
                  </a:lnTo>
                  <a:lnTo>
                    <a:pt x="0" y="63093"/>
                  </a:lnTo>
                  <a:lnTo>
                    <a:pt x="90538" y="63093"/>
                  </a:lnTo>
                  <a:lnTo>
                    <a:pt x="90538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26231" y="8346389"/>
              <a:ext cx="90805" cy="63500"/>
            </a:xfrm>
            <a:custGeom>
              <a:avLst/>
              <a:gdLst/>
              <a:ahLst/>
              <a:cxnLst/>
              <a:rect l="l" t="t" r="r" b="b"/>
              <a:pathLst>
                <a:path w="90804" h="63500">
                  <a:moveTo>
                    <a:pt x="90538" y="63093"/>
                  </a:moveTo>
                  <a:lnTo>
                    <a:pt x="0" y="63093"/>
                  </a:lnTo>
                  <a:lnTo>
                    <a:pt x="0" y="0"/>
                  </a:lnTo>
                  <a:lnTo>
                    <a:pt x="90538" y="0"/>
                  </a:lnTo>
                  <a:lnTo>
                    <a:pt x="90538" y="6309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331705" y="8423186"/>
              <a:ext cx="80010" cy="22225"/>
            </a:xfrm>
            <a:custGeom>
              <a:avLst/>
              <a:gdLst/>
              <a:ahLst/>
              <a:cxnLst/>
              <a:rect l="l" t="t" r="r" b="b"/>
              <a:pathLst>
                <a:path w="80010" h="22225">
                  <a:moveTo>
                    <a:pt x="79565" y="0"/>
                  </a:moveTo>
                  <a:lnTo>
                    <a:pt x="0" y="0"/>
                  </a:lnTo>
                  <a:lnTo>
                    <a:pt x="0" y="21958"/>
                  </a:lnTo>
                  <a:lnTo>
                    <a:pt x="79565" y="21958"/>
                  </a:lnTo>
                  <a:lnTo>
                    <a:pt x="79565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397097" y="8494522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09">
                  <a:moveTo>
                    <a:pt x="13715" y="0"/>
                  </a:moveTo>
                  <a:lnTo>
                    <a:pt x="0" y="0"/>
                  </a:lnTo>
                  <a:lnTo>
                    <a:pt x="0" y="16446"/>
                  </a:lnTo>
                  <a:lnTo>
                    <a:pt x="13715" y="16446"/>
                  </a:lnTo>
                  <a:lnTo>
                    <a:pt x="1371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328517" y="8500008"/>
              <a:ext cx="82550" cy="142875"/>
            </a:xfrm>
            <a:custGeom>
              <a:avLst/>
              <a:gdLst/>
              <a:ahLst/>
              <a:cxnLst/>
              <a:rect l="l" t="t" r="r" b="b"/>
              <a:pathLst>
                <a:path w="82550" h="142875">
                  <a:moveTo>
                    <a:pt x="27419" y="131673"/>
                  </a:moveTo>
                  <a:lnTo>
                    <a:pt x="0" y="131673"/>
                  </a:lnTo>
                  <a:lnTo>
                    <a:pt x="0" y="142646"/>
                  </a:lnTo>
                  <a:lnTo>
                    <a:pt x="27419" y="142646"/>
                  </a:lnTo>
                  <a:lnTo>
                    <a:pt x="27419" y="131673"/>
                  </a:lnTo>
                  <a:close/>
                </a:path>
                <a:path w="82550" h="142875">
                  <a:moveTo>
                    <a:pt x="27419" y="87769"/>
                  </a:moveTo>
                  <a:lnTo>
                    <a:pt x="0" y="87769"/>
                  </a:lnTo>
                  <a:lnTo>
                    <a:pt x="0" y="98742"/>
                  </a:lnTo>
                  <a:lnTo>
                    <a:pt x="27419" y="98742"/>
                  </a:lnTo>
                  <a:lnTo>
                    <a:pt x="27419" y="87769"/>
                  </a:lnTo>
                  <a:close/>
                </a:path>
                <a:path w="82550" h="142875">
                  <a:moveTo>
                    <a:pt x="27419" y="60363"/>
                  </a:moveTo>
                  <a:lnTo>
                    <a:pt x="0" y="60363"/>
                  </a:lnTo>
                  <a:lnTo>
                    <a:pt x="0" y="71323"/>
                  </a:lnTo>
                  <a:lnTo>
                    <a:pt x="27419" y="71323"/>
                  </a:lnTo>
                  <a:lnTo>
                    <a:pt x="27419" y="60363"/>
                  </a:lnTo>
                  <a:close/>
                </a:path>
                <a:path w="82550" h="142875">
                  <a:moveTo>
                    <a:pt x="27419" y="27432"/>
                  </a:moveTo>
                  <a:lnTo>
                    <a:pt x="0" y="27432"/>
                  </a:lnTo>
                  <a:lnTo>
                    <a:pt x="0" y="38392"/>
                  </a:lnTo>
                  <a:lnTo>
                    <a:pt x="27419" y="38392"/>
                  </a:lnTo>
                  <a:lnTo>
                    <a:pt x="27419" y="27432"/>
                  </a:lnTo>
                  <a:close/>
                </a:path>
                <a:path w="82550" h="142875">
                  <a:moveTo>
                    <a:pt x="60350" y="0"/>
                  </a:moveTo>
                  <a:lnTo>
                    <a:pt x="41148" y="0"/>
                  </a:lnTo>
                  <a:lnTo>
                    <a:pt x="41148" y="19202"/>
                  </a:lnTo>
                  <a:lnTo>
                    <a:pt x="60350" y="19202"/>
                  </a:lnTo>
                  <a:lnTo>
                    <a:pt x="60350" y="0"/>
                  </a:lnTo>
                  <a:close/>
                </a:path>
                <a:path w="82550" h="142875">
                  <a:moveTo>
                    <a:pt x="82296" y="131673"/>
                  </a:moveTo>
                  <a:lnTo>
                    <a:pt x="71323" y="131673"/>
                  </a:lnTo>
                  <a:lnTo>
                    <a:pt x="71323" y="139890"/>
                  </a:lnTo>
                  <a:lnTo>
                    <a:pt x="82296" y="139890"/>
                  </a:lnTo>
                  <a:lnTo>
                    <a:pt x="82296" y="131673"/>
                  </a:lnTo>
                  <a:close/>
                </a:path>
                <a:path w="82550" h="142875">
                  <a:moveTo>
                    <a:pt x="82296" y="63080"/>
                  </a:moveTo>
                  <a:lnTo>
                    <a:pt x="71323" y="63080"/>
                  </a:lnTo>
                  <a:lnTo>
                    <a:pt x="71323" y="71323"/>
                  </a:lnTo>
                  <a:lnTo>
                    <a:pt x="82296" y="71323"/>
                  </a:lnTo>
                  <a:lnTo>
                    <a:pt x="82296" y="63080"/>
                  </a:lnTo>
                  <a:close/>
                </a:path>
                <a:path w="82550" h="142875">
                  <a:moveTo>
                    <a:pt x="82296" y="49364"/>
                  </a:moveTo>
                  <a:lnTo>
                    <a:pt x="71323" y="49364"/>
                  </a:lnTo>
                  <a:lnTo>
                    <a:pt x="71323" y="57607"/>
                  </a:lnTo>
                  <a:lnTo>
                    <a:pt x="82296" y="57607"/>
                  </a:lnTo>
                  <a:lnTo>
                    <a:pt x="82296" y="49364"/>
                  </a:lnTo>
                  <a:close/>
                </a:path>
                <a:path w="82550" h="142875">
                  <a:moveTo>
                    <a:pt x="82296" y="27432"/>
                  </a:moveTo>
                  <a:lnTo>
                    <a:pt x="71323" y="27432"/>
                  </a:lnTo>
                  <a:lnTo>
                    <a:pt x="71323" y="35648"/>
                  </a:lnTo>
                  <a:lnTo>
                    <a:pt x="82296" y="35648"/>
                  </a:lnTo>
                  <a:lnTo>
                    <a:pt x="82296" y="27432"/>
                  </a:lnTo>
                  <a:close/>
                </a:path>
              </a:pathLst>
            </a:custGeom>
            <a:solidFill>
              <a:srgbClr val="CDCED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4015701" y="8516467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24663" y="0"/>
                  </a:moveTo>
                  <a:lnTo>
                    <a:pt x="15066" y="1941"/>
                  </a:lnTo>
                  <a:lnTo>
                    <a:pt x="7226" y="7234"/>
                  </a:lnTo>
                  <a:lnTo>
                    <a:pt x="1939" y="15082"/>
                  </a:lnTo>
                  <a:lnTo>
                    <a:pt x="0" y="24688"/>
                  </a:lnTo>
                  <a:lnTo>
                    <a:pt x="1939" y="34298"/>
                  </a:lnTo>
                  <a:lnTo>
                    <a:pt x="7226" y="42141"/>
                  </a:lnTo>
                  <a:lnTo>
                    <a:pt x="15066" y="47427"/>
                  </a:lnTo>
                  <a:lnTo>
                    <a:pt x="24663" y="49364"/>
                  </a:lnTo>
                  <a:lnTo>
                    <a:pt x="34280" y="47427"/>
                  </a:lnTo>
                  <a:lnTo>
                    <a:pt x="42127" y="42141"/>
                  </a:lnTo>
                  <a:lnTo>
                    <a:pt x="47414" y="34298"/>
                  </a:lnTo>
                  <a:lnTo>
                    <a:pt x="49352" y="24688"/>
                  </a:lnTo>
                  <a:lnTo>
                    <a:pt x="47414" y="15082"/>
                  </a:lnTo>
                  <a:lnTo>
                    <a:pt x="42127" y="7234"/>
                  </a:lnTo>
                  <a:lnTo>
                    <a:pt x="34280" y="1941"/>
                  </a:lnTo>
                  <a:lnTo>
                    <a:pt x="246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4015701" y="8516467"/>
              <a:ext cx="49530" cy="49530"/>
            </a:xfrm>
            <a:custGeom>
              <a:avLst/>
              <a:gdLst/>
              <a:ahLst/>
              <a:cxnLst/>
              <a:rect l="l" t="t" r="r" b="b"/>
              <a:pathLst>
                <a:path w="49529" h="49529">
                  <a:moveTo>
                    <a:pt x="49352" y="24688"/>
                  </a:moveTo>
                  <a:lnTo>
                    <a:pt x="47414" y="34298"/>
                  </a:lnTo>
                  <a:lnTo>
                    <a:pt x="42127" y="42141"/>
                  </a:lnTo>
                  <a:lnTo>
                    <a:pt x="34280" y="47427"/>
                  </a:lnTo>
                  <a:lnTo>
                    <a:pt x="24663" y="49364"/>
                  </a:lnTo>
                  <a:lnTo>
                    <a:pt x="15066" y="47427"/>
                  </a:lnTo>
                  <a:lnTo>
                    <a:pt x="7226" y="42141"/>
                  </a:lnTo>
                  <a:lnTo>
                    <a:pt x="1939" y="34298"/>
                  </a:lnTo>
                  <a:lnTo>
                    <a:pt x="0" y="24688"/>
                  </a:lnTo>
                  <a:lnTo>
                    <a:pt x="1939" y="15082"/>
                  </a:lnTo>
                  <a:lnTo>
                    <a:pt x="7226" y="7234"/>
                  </a:lnTo>
                  <a:lnTo>
                    <a:pt x="15066" y="1941"/>
                  </a:lnTo>
                  <a:lnTo>
                    <a:pt x="24663" y="0"/>
                  </a:lnTo>
                  <a:lnTo>
                    <a:pt x="34280" y="1941"/>
                  </a:lnTo>
                  <a:lnTo>
                    <a:pt x="42127" y="7234"/>
                  </a:lnTo>
                  <a:lnTo>
                    <a:pt x="47414" y="15082"/>
                  </a:lnTo>
                  <a:lnTo>
                    <a:pt x="49352" y="24688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4029417" y="8505494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45" y="0"/>
                  </a:moveTo>
                  <a:lnTo>
                    <a:pt x="0" y="0"/>
                  </a:lnTo>
                  <a:lnTo>
                    <a:pt x="0" y="71323"/>
                  </a:lnTo>
                  <a:lnTo>
                    <a:pt x="21945" y="71323"/>
                  </a:lnTo>
                  <a:lnTo>
                    <a:pt x="219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4029430" y="8505494"/>
              <a:ext cx="22225" cy="71755"/>
            </a:xfrm>
            <a:custGeom>
              <a:avLst/>
              <a:gdLst/>
              <a:ahLst/>
              <a:cxnLst/>
              <a:rect l="l" t="t" r="r" b="b"/>
              <a:pathLst>
                <a:path w="22225" h="71754">
                  <a:moveTo>
                    <a:pt x="21932" y="71323"/>
                  </a:moveTo>
                  <a:lnTo>
                    <a:pt x="0" y="71323"/>
                  </a:lnTo>
                  <a:lnTo>
                    <a:pt x="0" y="0"/>
                  </a:lnTo>
                  <a:lnTo>
                    <a:pt x="21932" y="0"/>
                  </a:lnTo>
                  <a:lnTo>
                    <a:pt x="21932" y="71323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9" name="object 2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932478" y="8184984"/>
              <a:ext cx="174650" cy="97853"/>
            </a:xfrm>
            <a:prstGeom prst="rect">
              <a:avLst/>
            </a:prstGeom>
          </p:spPr>
        </p:pic>
        <p:sp>
          <p:nvSpPr>
            <p:cNvPr id="250" name="object 250"/>
            <p:cNvSpPr/>
            <p:nvPr/>
          </p:nvSpPr>
          <p:spPr>
            <a:xfrm>
              <a:off x="3323031" y="5680011"/>
              <a:ext cx="1251585" cy="2458085"/>
            </a:xfrm>
            <a:custGeom>
              <a:avLst/>
              <a:gdLst/>
              <a:ahLst/>
              <a:cxnLst/>
              <a:rect l="l" t="t" r="r" b="b"/>
              <a:pathLst>
                <a:path w="1251585" h="2458084">
                  <a:moveTo>
                    <a:pt x="131673" y="2400274"/>
                  </a:moveTo>
                  <a:lnTo>
                    <a:pt x="0" y="2400274"/>
                  </a:lnTo>
                  <a:lnTo>
                    <a:pt x="0" y="2457894"/>
                  </a:lnTo>
                  <a:lnTo>
                    <a:pt x="131673" y="2457894"/>
                  </a:lnTo>
                  <a:lnTo>
                    <a:pt x="131673" y="2400274"/>
                  </a:lnTo>
                  <a:close/>
                </a:path>
                <a:path w="1251585" h="2458084">
                  <a:moveTo>
                    <a:pt x="131673" y="790041"/>
                  </a:moveTo>
                  <a:lnTo>
                    <a:pt x="0" y="790041"/>
                  </a:lnTo>
                  <a:lnTo>
                    <a:pt x="0" y="847636"/>
                  </a:lnTo>
                  <a:lnTo>
                    <a:pt x="131673" y="847636"/>
                  </a:lnTo>
                  <a:lnTo>
                    <a:pt x="131673" y="790041"/>
                  </a:lnTo>
                  <a:close/>
                </a:path>
                <a:path w="1251585" h="2458084">
                  <a:moveTo>
                    <a:pt x="493788" y="2412631"/>
                  </a:moveTo>
                  <a:lnTo>
                    <a:pt x="444385" y="2412631"/>
                  </a:lnTo>
                  <a:lnTo>
                    <a:pt x="444385" y="2445537"/>
                  </a:lnTo>
                  <a:lnTo>
                    <a:pt x="493788" y="2445537"/>
                  </a:lnTo>
                  <a:lnTo>
                    <a:pt x="493788" y="2412631"/>
                  </a:lnTo>
                  <a:close/>
                </a:path>
                <a:path w="1251585" h="2458084">
                  <a:moveTo>
                    <a:pt x="493788" y="1606143"/>
                  </a:moveTo>
                  <a:lnTo>
                    <a:pt x="444385" y="1606143"/>
                  </a:lnTo>
                  <a:lnTo>
                    <a:pt x="444385" y="1639023"/>
                  </a:lnTo>
                  <a:lnTo>
                    <a:pt x="493788" y="1639023"/>
                  </a:lnTo>
                  <a:lnTo>
                    <a:pt x="493788" y="1606143"/>
                  </a:lnTo>
                  <a:close/>
                </a:path>
                <a:path w="1251585" h="2458084">
                  <a:moveTo>
                    <a:pt x="493788" y="802373"/>
                  </a:moveTo>
                  <a:lnTo>
                    <a:pt x="444385" y="802373"/>
                  </a:lnTo>
                  <a:lnTo>
                    <a:pt x="444385" y="835304"/>
                  </a:lnTo>
                  <a:lnTo>
                    <a:pt x="493788" y="835304"/>
                  </a:lnTo>
                  <a:lnTo>
                    <a:pt x="493788" y="802373"/>
                  </a:lnTo>
                  <a:close/>
                </a:path>
                <a:path w="1251585" h="2458084">
                  <a:moveTo>
                    <a:pt x="551383" y="2404389"/>
                  </a:moveTo>
                  <a:lnTo>
                    <a:pt x="518464" y="2404389"/>
                  </a:lnTo>
                  <a:lnTo>
                    <a:pt x="518464" y="2453779"/>
                  </a:lnTo>
                  <a:lnTo>
                    <a:pt x="551383" y="2453779"/>
                  </a:lnTo>
                  <a:lnTo>
                    <a:pt x="551383" y="2404389"/>
                  </a:lnTo>
                  <a:close/>
                </a:path>
                <a:path w="1251585" h="2458084">
                  <a:moveTo>
                    <a:pt x="551383" y="1597901"/>
                  </a:moveTo>
                  <a:lnTo>
                    <a:pt x="518464" y="1597901"/>
                  </a:lnTo>
                  <a:lnTo>
                    <a:pt x="518464" y="1647278"/>
                  </a:lnTo>
                  <a:lnTo>
                    <a:pt x="551383" y="1647278"/>
                  </a:lnTo>
                  <a:lnTo>
                    <a:pt x="551383" y="1597901"/>
                  </a:lnTo>
                  <a:close/>
                </a:path>
                <a:path w="1251585" h="2458084">
                  <a:moveTo>
                    <a:pt x="551383" y="794143"/>
                  </a:moveTo>
                  <a:lnTo>
                    <a:pt x="518464" y="794143"/>
                  </a:lnTo>
                  <a:lnTo>
                    <a:pt x="518464" y="843521"/>
                  </a:lnTo>
                  <a:lnTo>
                    <a:pt x="551383" y="843521"/>
                  </a:lnTo>
                  <a:lnTo>
                    <a:pt x="551383" y="794143"/>
                  </a:lnTo>
                  <a:close/>
                </a:path>
                <a:path w="1251585" h="2458084">
                  <a:moveTo>
                    <a:pt x="658368" y="2404389"/>
                  </a:moveTo>
                  <a:lnTo>
                    <a:pt x="625424" y="2404389"/>
                  </a:lnTo>
                  <a:lnTo>
                    <a:pt x="625424" y="2453779"/>
                  </a:lnTo>
                  <a:lnTo>
                    <a:pt x="658368" y="2453779"/>
                  </a:lnTo>
                  <a:lnTo>
                    <a:pt x="658368" y="2404389"/>
                  </a:lnTo>
                  <a:close/>
                </a:path>
                <a:path w="1251585" h="2458084">
                  <a:moveTo>
                    <a:pt x="658368" y="1597901"/>
                  </a:moveTo>
                  <a:lnTo>
                    <a:pt x="625424" y="1597901"/>
                  </a:lnTo>
                  <a:lnTo>
                    <a:pt x="625424" y="1647278"/>
                  </a:lnTo>
                  <a:lnTo>
                    <a:pt x="658368" y="1647278"/>
                  </a:lnTo>
                  <a:lnTo>
                    <a:pt x="658368" y="1597901"/>
                  </a:lnTo>
                  <a:close/>
                </a:path>
                <a:path w="1251585" h="2458084">
                  <a:moveTo>
                    <a:pt x="658368" y="794143"/>
                  </a:moveTo>
                  <a:lnTo>
                    <a:pt x="625424" y="794143"/>
                  </a:lnTo>
                  <a:lnTo>
                    <a:pt x="625424" y="843521"/>
                  </a:lnTo>
                  <a:lnTo>
                    <a:pt x="658368" y="843521"/>
                  </a:lnTo>
                  <a:lnTo>
                    <a:pt x="658368" y="794143"/>
                  </a:lnTo>
                  <a:close/>
                </a:path>
                <a:path w="1251585" h="2458084">
                  <a:moveTo>
                    <a:pt x="732447" y="2412631"/>
                  </a:moveTo>
                  <a:lnTo>
                    <a:pt x="683056" y="2412631"/>
                  </a:lnTo>
                  <a:lnTo>
                    <a:pt x="683056" y="2445537"/>
                  </a:lnTo>
                  <a:lnTo>
                    <a:pt x="732447" y="2445537"/>
                  </a:lnTo>
                  <a:lnTo>
                    <a:pt x="732447" y="2412631"/>
                  </a:lnTo>
                  <a:close/>
                </a:path>
                <a:path w="1251585" h="2458084">
                  <a:moveTo>
                    <a:pt x="732447" y="1606143"/>
                  </a:moveTo>
                  <a:lnTo>
                    <a:pt x="683056" y="1606143"/>
                  </a:lnTo>
                  <a:lnTo>
                    <a:pt x="683056" y="1639023"/>
                  </a:lnTo>
                  <a:lnTo>
                    <a:pt x="732447" y="1639023"/>
                  </a:lnTo>
                  <a:lnTo>
                    <a:pt x="732447" y="1606143"/>
                  </a:lnTo>
                  <a:close/>
                </a:path>
                <a:path w="1251585" h="2458084">
                  <a:moveTo>
                    <a:pt x="732447" y="802373"/>
                  </a:moveTo>
                  <a:lnTo>
                    <a:pt x="683056" y="802373"/>
                  </a:lnTo>
                  <a:lnTo>
                    <a:pt x="683056" y="835304"/>
                  </a:lnTo>
                  <a:lnTo>
                    <a:pt x="732447" y="835304"/>
                  </a:lnTo>
                  <a:lnTo>
                    <a:pt x="732447" y="802373"/>
                  </a:lnTo>
                  <a:close/>
                </a:path>
                <a:path w="1251585" h="2458084">
                  <a:moveTo>
                    <a:pt x="1251572" y="2411247"/>
                  </a:moveTo>
                  <a:lnTo>
                    <a:pt x="1119924" y="2411247"/>
                  </a:lnTo>
                  <a:lnTo>
                    <a:pt x="1119924" y="2452408"/>
                  </a:lnTo>
                  <a:lnTo>
                    <a:pt x="1251572" y="2452408"/>
                  </a:lnTo>
                  <a:lnTo>
                    <a:pt x="1251572" y="2411247"/>
                  </a:lnTo>
                  <a:close/>
                </a:path>
                <a:path w="1251585" h="2458084">
                  <a:moveTo>
                    <a:pt x="1251572" y="1604759"/>
                  </a:moveTo>
                  <a:lnTo>
                    <a:pt x="1119924" y="1604759"/>
                  </a:lnTo>
                  <a:lnTo>
                    <a:pt x="1119924" y="1645907"/>
                  </a:lnTo>
                  <a:lnTo>
                    <a:pt x="1251572" y="1645907"/>
                  </a:lnTo>
                  <a:lnTo>
                    <a:pt x="1251572" y="1604759"/>
                  </a:lnTo>
                  <a:close/>
                </a:path>
                <a:path w="1251585" h="2458084">
                  <a:moveTo>
                    <a:pt x="1251572" y="801001"/>
                  </a:moveTo>
                  <a:lnTo>
                    <a:pt x="1119924" y="801001"/>
                  </a:lnTo>
                  <a:lnTo>
                    <a:pt x="1119924" y="842149"/>
                  </a:lnTo>
                  <a:lnTo>
                    <a:pt x="1251572" y="842149"/>
                  </a:lnTo>
                  <a:lnTo>
                    <a:pt x="1251572" y="801001"/>
                  </a:lnTo>
                  <a:close/>
                </a:path>
                <a:path w="1251585" h="2458084">
                  <a:moveTo>
                    <a:pt x="1251572" y="0"/>
                  </a:moveTo>
                  <a:lnTo>
                    <a:pt x="1119924" y="0"/>
                  </a:lnTo>
                  <a:lnTo>
                    <a:pt x="1119924" y="41148"/>
                  </a:lnTo>
                  <a:lnTo>
                    <a:pt x="1251572" y="41148"/>
                  </a:lnTo>
                  <a:lnTo>
                    <a:pt x="12515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1" name="object 251"/>
          <p:cNvSpPr txBox="1"/>
          <p:nvPr/>
        </p:nvSpPr>
        <p:spPr>
          <a:xfrm>
            <a:off x="7958369" y="595350"/>
            <a:ext cx="285242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Cuadros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conectados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parte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trasera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253" name="object 253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44</a:t>
            </a:fld>
            <a:endParaRPr spc="-75" dirty="0"/>
          </a:p>
        </p:txBody>
      </p:sp>
      <p:sp>
        <p:nvSpPr>
          <p:cNvPr id="252" name="object 252"/>
          <p:cNvSpPr txBox="1"/>
          <p:nvPr/>
        </p:nvSpPr>
        <p:spPr>
          <a:xfrm>
            <a:off x="7958313" y="1857728"/>
            <a:ext cx="4324985" cy="30834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spc="-5" dirty="0">
                <a:latin typeface="Lucida Sans Unicode"/>
                <a:cs typeface="Lucida Sans Unicode"/>
              </a:rPr>
              <a:t>Siemens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b="1" spc="5" dirty="0">
                <a:latin typeface="Arial"/>
                <a:cs typeface="Arial"/>
              </a:rPr>
              <a:t>Cuadros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5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distribución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5" dirty="0">
                <a:latin typeface="Arial"/>
                <a:cs typeface="Arial"/>
              </a:rPr>
              <a:t> </a:t>
            </a:r>
            <a:r>
              <a:rPr sz="800" b="1" spc="15" dirty="0">
                <a:latin typeface="Arial"/>
                <a:cs typeface="Arial"/>
              </a:rPr>
              <a:t>conexión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30" dirty="0">
                <a:latin typeface="Arial"/>
                <a:cs typeface="Arial"/>
              </a:rPr>
              <a:t>trasera</a:t>
            </a:r>
            <a:r>
              <a:rPr sz="800" b="1" spc="-10" dirty="0">
                <a:latin typeface="Arial"/>
                <a:cs typeface="Arial"/>
              </a:rPr>
              <a:t> </a:t>
            </a:r>
            <a:r>
              <a:rPr sz="800" b="1" spc="-45" dirty="0">
                <a:latin typeface="Arial"/>
                <a:cs typeface="Arial"/>
              </a:rPr>
              <a:t>(RCS)</a:t>
            </a:r>
            <a:r>
              <a:rPr sz="800" b="1" spc="-5" dirty="0">
                <a:latin typeface="Arial"/>
                <a:cs typeface="Arial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cuentan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dispositivos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ramal </a:t>
            </a:r>
            <a:r>
              <a:rPr sz="800" spc="-10" dirty="0">
                <a:latin typeface="Lucida Sans Unicode"/>
                <a:cs typeface="Lucida Sans Unicode"/>
              </a:rPr>
              <a:t>y alimentador montados </a:t>
            </a:r>
            <a:r>
              <a:rPr sz="800" spc="-15" dirty="0">
                <a:latin typeface="Lucida Sans Unicode"/>
                <a:cs typeface="Lucida Sans Unicode"/>
              </a:rPr>
              <a:t>individualmente. Debido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spc="-10" dirty="0">
                <a:latin typeface="Lucida Sans Unicode"/>
                <a:cs typeface="Lucida Sans Unicode"/>
              </a:rPr>
              <a:t>este </a:t>
            </a:r>
            <a:r>
              <a:rPr sz="800" spc="-5" dirty="0">
                <a:latin typeface="Lucida Sans Unicode"/>
                <a:cs typeface="Lucida Sans Unicode"/>
              </a:rPr>
              <a:t>método de </a:t>
            </a:r>
            <a:r>
              <a:rPr sz="800" spc="-15" dirty="0">
                <a:latin typeface="Lucida Sans Unicode"/>
                <a:cs typeface="Lucida Sans Unicode"/>
              </a:rPr>
              <a:t>montaje, </a:t>
            </a:r>
            <a:r>
              <a:rPr sz="800" spc="-10" dirty="0">
                <a:latin typeface="Lucida Sans Unicode"/>
                <a:cs typeface="Lucida Sans Unicode"/>
              </a:rPr>
              <a:t>el </a:t>
            </a:r>
            <a:r>
              <a:rPr sz="800" spc="-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acceso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terminaciones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cables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salientes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debe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realizarse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desde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parte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posterior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distribución. </a:t>
            </a:r>
            <a:r>
              <a:rPr sz="800" spc="-10" dirty="0">
                <a:latin typeface="Lucida Sans Unicode"/>
                <a:cs typeface="Lucida Sans Unicode"/>
              </a:rPr>
              <a:t>Las </a:t>
            </a:r>
            <a:r>
              <a:rPr sz="800" spc="-15" dirty="0">
                <a:latin typeface="Lucida Sans Unicode"/>
                <a:cs typeface="Lucida Sans Unicode"/>
              </a:rPr>
              <a:t>extensiones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dirty="0">
                <a:latin typeface="Lucida Sans Unicode"/>
                <a:cs typeface="Lucida Sans Unicode"/>
              </a:rPr>
              <a:t>barra </a:t>
            </a:r>
            <a:r>
              <a:rPr sz="800" spc="-10" dirty="0">
                <a:latin typeface="Lucida Sans Unicode"/>
                <a:cs typeface="Lucida Sans Unicode"/>
              </a:rPr>
              <a:t>colectora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0" dirty="0">
                <a:latin typeface="Lucida Sans Unicode"/>
                <a:cs typeface="Lucida Sans Unicode"/>
              </a:rPr>
              <a:t>los dispositivos </a:t>
            </a:r>
            <a:r>
              <a:rPr sz="800" spc="-1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alimentadores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colocan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parte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trasera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unidad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facilitar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acceso.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La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parte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delantera </a:t>
            </a:r>
            <a:r>
              <a:rPr sz="800" spc="-10" dirty="0">
                <a:latin typeface="Lucida Sans Unicode"/>
                <a:cs typeface="Lucida Sans Unicode"/>
              </a:rPr>
              <a:t>y </a:t>
            </a:r>
            <a:r>
              <a:rPr sz="800" spc="-5" dirty="0">
                <a:latin typeface="Lucida Sans Unicode"/>
                <a:cs typeface="Lucida Sans Unicode"/>
              </a:rPr>
              <a:t>trasera de </a:t>
            </a:r>
            <a:r>
              <a:rPr sz="800" spc="-10" dirty="0">
                <a:latin typeface="Lucida Sans Unicode"/>
                <a:cs typeface="Lucida Sans Unicode"/>
              </a:rPr>
              <a:t>todas </a:t>
            </a:r>
            <a:r>
              <a:rPr sz="800" spc="-15" dirty="0">
                <a:latin typeface="Lucida Sans Unicode"/>
                <a:cs typeface="Lucida Sans Unicode"/>
              </a:rPr>
              <a:t>las secciones </a:t>
            </a:r>
            <a:r>
              <a:rPr sz="800" spc="-10" dirty="0">
                <a:latin typeface="Lucida Sans Unicode"/>
                <a:cs typeface="Lucida Sans Unicode"/>
              </a:rPr>
              <a:t>se alinean. </a:t>
            </a:r>
            <a:r>
              <a:rPr sz="800" spc="-15" dirty="0">
                <a:latin typeface="Lucida Sans Unicode"/>
                <a:cs typeface="Lucida Sans Unicode"/>
              </a:rPr>
              <a:t>Tanto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construcción </a:t>
            </a:r>
            <a:r>
              <a:rPr sz="800" spc="-10" dirty="0">
                <a:latin typeface="Lucida Sans Unicode"/>
                <a:cs typeface="Lucida Sans Unicode"/>
              </a:rPr>
              <a:t>interior </a:t>
            </a:r>
            <a:r>
              <a:rPr sz="800" spc="-5" dirty="0">
                <a:latin typeface="Lucida Sans Unicode"/>
                <a:cs typeface="Lucida Sans Unicode"/>
              </a:rPr>
              <a:t> (NEMA)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exterior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(NEMA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30" dirty="0">
                <a:latin typeface="Lucida Sans Unicode"/>
                <a:cs typeface="Lucida Sans Unicode"/>
              </a:rPr>
              <a:t>3R)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disponibles.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6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81915">
              <a:lnSpc>
                <a:spcPct val="141200"/>
              </a:lnSpc>
            </a:pPr>
            <a:r>
              <a:rPr sz="850" spc="-15" dirty="0">
                <a:latin typeface="Lucida Sans Unicode"/>
                <a:cs typeface="Lucida Sans Unicode"/>
              </a:rPr>
              <a:t>Los </a:t>
            </a:r>
            <a:r>
              <a:rPr sz="850" spc="-10" dirty="0">
                <a:latin typeface="Lucida Sans Unicode"/>
                <a:cs typeface="Lucida Sans Unicode"/>
              </a:rPr>
              <a:t>tableros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20" dirty="0">
                <a:latin typeface="Lucida Sans Unicode"/>
                <a:cs typeface="Lucida Sans Unicode"/>
              </a:rPr>
              <a:t>RCS </a:t>
            </a:r>
            <a:r>
              <a:rPr sz="850" spc="-10" dirty="0">
                <a:latin typeface="Lucida Sans Unicode"/>
                <a:cs typeface="Lucida Sans Unicode"/>
              </a:rPr>
              <a:t>admiten </a:t>
            </a:r>
            <a:r>
              <a:rPr sz="850" spc="-15" dirty="0">
                <a:latin typeface="Lucida Sans Unicode"/>
                <a:cs typeface="Lucida Sans Unicode"/>
              </a:rPr>
              <a:t>sistemas </a:t>
            </a:r>
            <a:r>
              <a:rPr sz="850" spc="-5" dirty="0">
                <a:latin typeface="Lucida Sans Unicode"/>
                <a:cs typeface="Lucida Sans Unicode"/>
              </a:rPr>
              <a:t>de hasta </a:t>
            </a:r>
            <a:r>
              <a:rPr sz="850" spc="-55" dirty="0">
                <a:latin typeface="Lucida Sans Unicode"/>
                <a:cs typeface="Lucida Sans Unicode"/>
              </a:rPr>
              <a:t>6000 </a:t>
            </a:r>
            <a:r>
              <a:rPr sz="850" spc="-15" dirty="0">
                <a:latin typeface="Lucida Sans Unicode"/>
                <a:cs typeface="Lucida Sans Unicode"/>
              </a:rPr>
              <a:t>amperios, </a:t>
            </a:r>
            <a:r>
              <a:rPr sz="850" spc="-55" dirty="0">
                <a:latin typeface="Lucida Sans Unicode"/>
                <a:cs typeface="Lucida Sans Unicode"/>
              </a:rPr>
              <a:t>600 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voltios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máximo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cualquier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configuración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trifásica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tres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hilos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trifásica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cuatro </a:t>
            </a:r>
            <a:r>
              <a:rPr sz="850" spc="-25" dirty="0">
                <a:latin typeface="Lucida Sans Unicode"/>
                <a:cs typeface="Lucida Sans Unicode"/>
              </a:rPr>
              <a:t>hilos. </a:t>
            </a:r>
            <a:r>
              <a:rPr sz="850" spc="-10" dirty="0">
                <a:latin typeface="Lucida Sans Unicode"/>
                <a:cs typeface="Lucida Sans Unicode"/>
              </a:rPr>
              <a:t>El </a:t>
            </a:r>
            <a:r>
              <a:rPr sz="850" spc="-15" dirty="0">
                <a:latin typeface="Lucida Sans Unicode"/>
                <a:cs typeface="Lucida Sans Unicode"/>
              </a:rPr>
              <a:t>bus principal se </a:t>
            </a:r>
            <a:r>
              <a:rPr sz="850" spc="-5" dirty="0">
                <a:latin typeface="Lucida Sans Unicode"/>
                <a:cs typeface="Lucida Sans Unicode"/>
              </a:rPr>
              <a:t>puede </a:t>
            </a:r>
            <a:r>
              <a:rPr sz="850" spc="-15" dirty="0">
                <a:latin typeface="Lucida Sans Unicode"/>
                <a:cs typeface="Lucida Sans Unicode"/>
              </a:rPr>
              <a:t>especificar </a:t>
            </a:r>
            <a:r>
              <a:rPr sz="850" dirty="0">
                <a:latin typeface="Lucida Sans Unicode"/>
                <a:cs typeface="Lucida Sans Unicode"/>
              </a:rPr>
              <a:t>para una </a:t>
            </a:r>
            <a:r>
              <a:rPr sz="850" spc="-20" dirty="0">
                <a:latin typeface="Lucida Sans Unicode"/>
                <a:cs typeface="Lucida Sans Unicode"/>
              </a:rPr>
              <a:t>clasificación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55" dirty="0">
                <a:latin typeface="Lucida Sans Unicode"/>
                <a:cs typeface="Lucida Sans Unicode"/>
              </a:rPr>
              <a:t>600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1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6000 </a:t>
            </a:r>
            <a:r>
              <a:rPr sz="850" spc="-15" dirty="0">
                <a:latin typeface="Lucida Sans Unicode"/>
                <a:cs typeface="Lucida Sans Unicode"/>
              </a:rPr>
              <a:t>amperios.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151765">
              <a:lnSpc>
                <a:spcPct val="141200"/>
              </a:lnSpc>
            </a:pP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RCS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utilizan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interruptores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automáticos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caja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aislada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25" dirty="0">
                <a:latin typeface="Lucida Sans Unicode"/>
                <a:cs typeface="Lucida Sans Unicode"/>
              </a:rPr>
              <a:t>WL </a:t>
            </a:r>
            <a:r>
              <a:rPr sz="850" dirty="0">
                <a:latin typeface="Lucida Sans Unicode"/>
                <a:cs typeface="Lucida Sans Unicode"/>
              </a:rPr>
              <a:t>(UL </a:t>
            </a:r>
            <a:r>
              <a:rPr sz="850" spc="-45" dirty="0">
                <a:latin typeface="Lucida Sans Unicode"/>
                <a:cs typeface="Lucida Sans Unicode"/>
              </a:rPr>
              <a:t>489) </a:t>
            </a:r>
            <a:r>
              <a:rPr sz="850" spc="-10" dirty="0">
                <a:latin typeface="Lucida Sans Unicode"/>
                <a:cs typeface="Lucida Sans Unicode"/>
              </a:rPr>
              <a:t>o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alimentación </a:t>
            </a:r>
            <a:r>
              <a:rPr sz="850" spc="-30" dirty="0">
                <a:latin typeface="Lucida Sans Unicode"/>
                <a:cs typeface="Lucida Sans Unicode"/>
              </a:rPr>
              <a:t>LV </a:t>
            </a:r>
            <a:r>
              <a:rPr sz="850" dirty="0">
                <a:latin typeface="Lucida Sans Unicode"/>
                <a:cs typeface="Lucida Sans Unicode"/>
              </a:rPr>
              <a:t>(UL </a:t>
            </a:r>
            <a:r>
              <a:rPr sz="850" spc="-45" dirty="0">
                <a:latin typeface="Lucida Sans Unicode"/>
                <a:cs typeface="Lucida Sans Unicode"/>
              </a:rPr>
              <a:t>066) </a:t>
            </a:r>
            <a:r>
              <a:rPr sz="850" spc="-15" dirty="0">
                <a:latin typeface="Lucida Sans Unicode"/>
                <a:cs typeface="Lucida Sans Unicode"/>
              </a:rPr>
              <a:t>con </a:t>
            </a:r>
            <a:r>
              <a:rPr sz="850" spc="-10" dirty="0">
                <a:latin typeface="Lucida Sans Unicode"/>
                <a:cs typeface="Lucida Sans Unicode"/>
              </a:rPr>
              <a:t>montaje </a:t>
            </a:r>
            <a:r>
              <a:rPr sz="850" spc="-15" dirty="0">
                <a:latin typeface="Lucida Sans Unicode"/>
                <a:cs typeface="Lucida Sans Unicode"/>
              </a:rPr>
              <a:t>extraíble y </a:t>
            </a:r>
            <a:r>
              <a:rPr sz="850" spc="-20" dirty="0">
                <a:latin typeface="Lucida Sans Unicode"/>
                <a:cs typeface="Lucida Sans Unicode"/>
              </a:rPr>
              <a:t>clasificaciones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corriente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continua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400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5000</a:t>
            </a:r>
            <a:r>
              <a:rPr sz="850" spc="-45" dirty="0">
                <a:latin typeface="Lucida Sans Unicode"/>
                <a:cs typeface="Lucida Sans Unicode"/>
              </a:rPr>
              <a:t> A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dispositivos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derivados.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45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58621" y="570200"/>
            <a:ext cx="37306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spc="-20" dirty="0">
                <a:latin typeface="Lucida Sans Unicode"/>
                <a:cs typeface="Lucida Sans Unicode"/>
              </a:rPr>
              <a:t>Tableros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distribución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sistemas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energía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integrados</a:t>
            </a:r>
            <a:endParaRPr sz="105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8620" y="1860519"/>
            <a:ext cx="4249420" cy="6243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83185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El </a:t>
            </a:r>
            <a:r>
              <a:rPr sz="900" spc="-15" dirty="0">
                <a:latin typeface="Lucida Sans Unicode"/>
                <a:cs typeface="Lucida Sans Unicode"/>
              </a:rPr>
              <a:t>diseño </a:t>
            </a:r>
            <a:r>
              <a:rPr sz="900" spc="-10" dirty="0">
                <a:latin typeface="Lucida Sans Unicode"/>
                <a:cs typeface="Lucida Sans Unicode"/>
              </a:rPr>
              <a:t>modular </a:t>
            </a:r>
            <a:r>
              <a:rPr sz="900" spc="-5" dirty="0">
                <a:latin typeface="Lucida Sans Unicode"/>
                <a:cs typeface="Lucida Sans Unicode"/>
              </a:rPr>
              <a:t>de Siemens </a:t>
            </a:r>
            <a:r>
              <a:rPr sz="900" b="1" spc="20" dirty="0">
                <a:latin typeface="Arial"/>
                <a:cs typeface="Arial"/>
              </a:rPr>
              <a:t>Tablero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20" dirty="0">
                <a:latin typeface="Arial"/>
                <a:cs typeface="Arial"/>
              </a:rPr>
              <a:t>distribución </a:t>
            </a:r>
            <a:r>
              <a:rPr sz="900" b="1" spc="25" dirty="0">
                <a:latin typeface="Arial"/>
                <a:cs typeface="Arial"/>
              </a:rPr>
              <a:t>del </a:t>
            </a:r>
            <a:r>
              <a:rPr sz="900" b="1" spc="20" dirty="0">
                <a:latin typeface="Arial"/>
                <a:cs typeface="Arial"/>
              </a:rPr>
              <a:t>sistema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30" dirty="0">
                <a:latin typeface="Arial"/>
                <a:cs typeface="Arial"/>
              </a:rPr>
              <a:t> </a:t>
            </a:r>
            <a:r>
              <a:rPr sz="900" b="1" spc="35" dirty="0">
                <a:latin typeface="Arial"/>
                <a:cs typeface="Arial"/>
              </a:rPr>
              <a:t>energía integrado </a:t>
            </a:r>
            <a:r>
              <a:rPr sz="900" b="1" spc="-10" dirty="0">
                <a:latin typeface="Arial"/>
                <a:cs typeface="Arial"/>
              </a:rPr>
              <a:t>(IPS) </a:t>
            </a:r>
            <a:r>
              <a:rPr sz="900" spc="-10" dirty="0">
                <a:latin typeface="Lucida Sans Unicode"/>
                <a:cs typeface="Lucida Sans Unicode"/>
              </a:rPr>
              <a:t>permite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15" dirty="0">
                <a:latin typeface="Lucida Sans Unicode"/>
                <a:cs typeface="Lucida Sans Unicode"/>
              </a:rPr>
              <a:t>el cliente </a:t>
            </a:r>
            <a:r>
              <a:rPr sz="900" spc="-5" dirty="0">
                <a:latin typeface="Lucida Sans Unicode"/>
                <a:cs typeface="Lucida Sans Unicode"/>
              </a:rPr>
              <a:t>integre </a:t>
            </a:r>
            <a:r>
              <a:rPr sz="900" spc="-15" dirty="0">
                <a:latin typeface="Lucida Sans Unicode"/>
                <a:cs typeface="Lucida Sans Unicode"/>
              </a:rPr>
              <a:t>equipos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5" dirty="0">
                <a:latin typeface="Lucida Sans Unicode"/>
                <a:cs typeface="Lucida Sans Unicode"/>
              </a:rPr>
              <a:t>eléctrica, </a:t>
            </a:r>
            <a:r>
              <a:rPr sz="900" spc="-10" dirty="0">
                <a:latin typeface="Lucida Sans Unicode"/>
                <a:cs typeface="Lucida Sans Unicode"/>
              </a:rPr>
              <a:t>monitoreo </a:t>
            </a:r>
            <a:r>
              <a:rPr sz="900" spc="-5" dirty="0">
                <a:latin typeface="Lucida Sans Unicode"/>
                <a:cs typeface="Lucida Sans Unicode"/>
              </a:rPr>
              <a:t>de energía </a:t>
            </a:r>
            <a:r>
              <a:rPr sz="900" spc="-15" dirty="0">
                <a:latin typeface="Lucida Sans Unicode"/>
                <a:cs typeface="Lucida Sans Unicode"/>
              </a:rPr>
              <a:t>y controles </a:t>
            </a:r>
            <a:r>
              <a:rPr sz="900" spc="-10" dirty="0">
                <a:latin typeface="Lucida Sans Unicode"/>
                <a:cs typeface="Lucida Sans Unicode"/>
              </a:rPr>
              <a:t>ambientales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normalmente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montan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15" dirty="0">
                <a:latin typeface="Lucida Sans Unicode"/>
                <a:cs typeface="Lucida Sans Unicode"/>
              </a:rPr>
              <a:t>varios </a:t>
            </a:r>
            <a:r>
              <a:rPr sz="900" spc="-10" dirty="0">
                <a:latin typeface="Lucida Sans Unicode"/>
                <a:cs typeface="Lucida Sans Unicode"/>
              </a:rPr>
              <a:t>gabinetes </a:t>
            </a:r>
            <a:r>
              <a:rPr sz="900" dirty="0">
                <a:latin typeface="Lucida Sans Unicode"/>
                <a:cs typeface="Lucida Sans Unicode"/>
              </a:rPr>
              <a:t>en una </a:t>
            </a:r>
            <a:r>
              <a:rPr sz="900" spc="-10" dirty="0">
                <a:latin typeface="Lucida Sans Unicode"/>
                <a:cs typeface="Lucida Sans Unicode"/>
              </a:rPr>
              <a:t>línea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tablero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distribución.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clientes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tienen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libertad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configurar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arreglo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mejor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adapte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20" dirty="0">
                <a:latin typeface="Lucida Sans Unicode"/>
                <a:cs typeface="Lucida Sans Unicode"/>
              </a:rPr>
              <a:t>sus </a:t>
            </a:r>
            <a:r>
              <a:rPr sz="900" spc="-15" dirty="0">
                <a:latin typeface="Lucida Sans Unicode"/>
                <a:cs typeface="Lucida Sans Unicode"/>
              </a:rPr>
              <a:t>necesidades </a:t>
            </a:r>
            <a:r>
              <a:rPr sz="900" spc="-20" dirty="0">
                <a:latin typeface="Lucida Sans Unicode"/>
                <a:cs typeface="Lucida Sans Unicode"/>
              </a:rPr>
              <a:t>individuales. </a:t>
            </a:r>
            <a:r>
              <a:rPr sz="900" spc="-10" dirty="0">
                <a:latin typeface="Lucida Sans Unicode"/>
                <a:cs typeface="Lucida Sans Unicode"/>
              </a:rPr>
              <a:t>El cableado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interconexión </a:t>
            </a:r>
            <a:r>
              <a:rPr sz="900" spc="-1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opcional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instalado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fábrica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disponible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reducir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aún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más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tiempo </a:t>
            </a:r>
            <a:r>
              <a:rPr sz="900" spc="-5" dirty="0">
                <a:latin typeface="Lucida Sans Unicode"/>
                <a:cs typeface="Lucida Sans Unicode"/>
              </a:rPr>
              <a:t> de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instalación.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50000"/>
              </a:lnSpc>
            </a:pPr>
            <a:r>
              <a:rPr sz="800" spc="-15" dirty="0">
                <a:latin typeface="Lucida Sans Unicode"/>
                <a:cs typeface="Lucida Sans Unicode"/>
              </a:rPr>
              <a:t>Los </a:t>
            </a:r>
            <a:r>
              <a:rPr sz="800" spc="-10" dirty="0">
                <a:latin typeface="Lucida Sans Unicode"/>
                <a:cs typeface="Lucida Sans Unicode"/>
              </a:rPr>
              <a:t>tableros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30" dirty="0">
                <a:latin typeface="Lucida Sans Unicode"/>
                <a:cs typeface="Lucida Sans Unicode"/>
              </a:rPr>
              <a:t>IPS </a:t>
            </a:r>
            <a:r>
              <a:rPr sz="800" spc="-5" dirty="0">
                <a:latin typeface="Lucida Sans Unicode"/>
                <a:cs typeface="Lucida Sans Unicode"/>
              </a:rPr>
              <a:t>están </a:t>
            </a:r>
            <a:r>
              <a:rPr sz="800" spc="-15" dirty="0">
                <a:latin typeface="Lucida Sans Unicode"/>
                <a:cs typeface="Lucida Sans Unicode"/>
              </a:rPr>
              <a:t>construidos </a:t>
            </a:r>
            <a:r>
              <a:rPr sz="800" spc="-10" dirty="0">
                <a:latin typeface="Lucida Sans Unicode"/>
                <a:cs typeface="Lucida Sans Unicode"/>
              </a:rPr>
              <a:t>según </a:t>
            </a:r>
            <a:r>
              <a:rPr sz="800" spc="-20" dirty="0">
                <a:latin typeface="Lucida Sans Unicode"/>
                <a:cs typeface="Lucida Sans Unicode"/>
              </a:rPr>
              <a:t>los </a:t>
            </a:r>
            <a:r>
              <a:rPr sz="800" spc="-5" dirty="0">
                <a:latin typeface="Lucida Sans Unicode"/>
                <a:cs typeface="Lucida Sans Unicode"/>
              </a:rPr>
              <a:t>estándares </a:t>
            </a:r>
            <a:r>
              <a:rPr sz="800" spc="10" dirty="0">
                <a:latin typeface="Lucida Sans Unicode"/>
                <a:cs typeface="Lucida Sans Unicode"/>
              </a:rPr>
              <a:t>UL </a:t>
            </a:r>
            <a:r>
              <a:rPr sz="800" spc="-50" dirty="0">
                <a:latin typeface="Lucida Sans Unicode"/>
                <a:cs typeface="Lucida Sans Unicode"/>
              </a:rPr>
              <a:t>89 </a:t>
            </a:r>
            <a:r>
              <a:rPr sz="800" spc="-10" dirty="0">
                <a:latin typeface="Lucida Sans Unicode"/>
                <a:cs typeface="Lucida Sans Unicode"/>
              </a:rPr>
              <a:t>y </a:t>
            </a:r>
            <a:r>
              <a:rPr sz="800" spc="5" dirty="0">
                <a:latin typeface="Lucida Sans Unicode"/>
                <a:cs typeface="Lucida Sans Unicode"/>
              </a:rPr>
              <a:t>NEMA </a:t>
            </a:r>
            <a:r>
              <a:rPr sz="800" spc="10" dirty="0">
                <a:latin typeface="Lucida Sans Unicode"/>
                <a:cs typeface="Lucida Sans Unicode"/>
              </a:rPr>
              <a:t> </a:t>
            </a:r>
            <a:r>
              <a:rPr sz="800" spc="-40" dirty="0">
                <a:latin typeface="Lucida Sans Unicode"/>
                <a:cs typeface="Lucida Sans Unicode"/>
              </a:rPr>
              <a:t>PB-2. </a:t>
            </a:r>
            <a:r>
              <a:rPr sz="800" spc="-10" dirty="0">
                <a:latin typeface="Lucida Sans Unicode"/>
                <a:cs typeface="Lucida Sans Unicode"/>
              </a:rPr>
              <a:t>Las </a:t>
            </a:r>
            <a:r>
              <a:rPr sz="800" spc="-15" dirty="0">
                <a:latin typeface="Lucida Sans Unicode"/>
                <a:cs typeface="Lucida Sans Unicode"/>
              </a:rPr>
              <a:t>secciones </a:t>
            </a:r>
            <a:r>
              <a:rPr sz="800" spc="30" dirty="0">
                <a:latin typeface="Lucida Sans Unicode"/>
                <a:cs typeface="Lucida Sans Unicode"/>
              </a:rPr>
              <a:t>IPS </a:t>
            </a:r>
            <a:r>
              <a:rPr sz="800" spc="-5" dirty="0">
                <a:latin typeface="Lucida Sans Unicode"/>
                <a:cs typeface="Lucida Sans Unicode"/>
              </a:rPr>
              <a:t>tienen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-5" dirty="0">
                <a:latin typeface="Lucida Sans Unicode"/>
                <a:cs typeface="Lucida Sans Unicode"/>
              </a:rPr>
              <a:t>altura estándar de </a:t>
            </a:r>
            <a:r>
              <a:rPr sz="800" spc="-50" dirty="0">
                <a:latin typeface="Lucida Sans Unicode"/>
                <a:cs typeface="Lucida Sans Unicode"/>
              </a:rPr>
              <a:t>90 </a:t>
            </a:r>
            <a:r>
              <a:rPr sz="800" spc="-15" dirty="0">
                <a:latin typeface="Lucida Sans Unicode"/>
                <a:cs typeface="Lucida Sans Unicode"/>
              </a:rPr>
              <a:t>pulgadas. </a:t>
            </a:r>
            <a:r>
              <a:rPr sz="800" spc="5" dirty="0">
                <a:latin typeface="Lucida Sans Unicode"/>
                <a:cs typeface="Lucida Sans Unicode"/>
              </a:rPr>
              <a:t>Se </a:t>
            </a:r>
            <a:r>
              <a:rPr sz="800" spc="-5" dirty="0">
                <a:latin typeface="Lucida Sans Unicode"/>
                <a:cs typeface="Lucida Sans Unicode"/>
              </a:rPr>
              <a:t>encuentran </a:t>
            </a:r>
            <a:r>
              <a:rPr sz="80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disponibles secciones opcionales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50" dirty="0">
                <a:latin typeface="Lucida Sans Unicode"/>
                <a:cs typeface="Lucida Sans Unicode"/>
              </a:rPr>
              <a:t>70 </a:t>
            </a:r>
            <a:r>
              <a:rPr sz="800" spc="-10" dirty="0">
                <a:latin typeface="Lucida Sans Unicode"/>
                <a:cs typeface="Lucida Sans Unicode"/>
              </a:rPr>
              <a:t>pulgadas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alto. </a:t>
            </a:r>
            <a:r>
              <a:rPr sz="800" spc="-5" dirty="0">
                <a:latin typeface="Lucida Sans Unicode"/>
                <a:cs typeface="Lucida Sans Unicode"/>
              </a:rPr>
              <a:t>La </a:t>
            </a:r>
            <a:r>
              <a:rPr sz="800" spc="-10" dirty="0">
                <a:latin typeface="Lucida Sans Unicode"/>
                <a:cs typeface="Lucida Sans Unicode"/>
              </a:rPr>
              <a:t>profundidad mínima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las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secciones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30" dirty="0">
                <a:latin typeface="Lucida Sans Unicode"/>
                <a:cs typeface="Lucida Sans Unicode"/>
              </a:rPr>
              <a:t>IPS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3,75 </a:t>
            </a:r>
            <a:r>
              <a:rPr sz="800" spc="-15" dirty="0">
                <a:latin typeface="Lucida Sans Unicode"/>
                <a:cs typeface="Lucida Sans Unicode"/>
              </a:rPr>
              <a:t>pulgadas.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profundidades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opcionales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20,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28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 </a:t>
            </a:r>
            <a:r>
              <a:rPr sz="800" spc="-50" dirty="0">
                <a:latin typeface="Lucida Sans Unicode"/>
                <a:cs typeface="Lucida Sans Unicode"/>
              </a:rPr>
              <a:t>38 </a:t>
            </a:r>
            <a:r>
              <a:rPr sz="800" spc="-10" dirty="0">
                <a:latin typeface="Lucida Sans Unicode"/>
                <a:cs typeface="Lucida Sans Unicode"/>
              </a:rPr>
              <a:t>pulgadas y estas profundidades </a:t>
            </a:r>
            <a:r>
              <a:rPr sz="800" spc="-15" dirty="0">
                <a:latin typeface="Lucida Sans Unicode"/>
                <a:cs typeface="Lucida Sans Unicode"/>
              </a:rPr>
              <a:t>opcionales </a:t>
            </a:r>
            <a:r>
              <a:rPr sz="800" spc="-5" dirty="0">
                <a:latin typeface="Lucida Sans Unicode"/>
                <a:cs typeface="Lucida Sans Unicode"/>
              </a:rPr>
              <a:t>pueden </a:t>
            </a:r>
            <a:r>
              <a:rPr sz="800" spc="-10" dirty="0">
                <a:latin typeface="Lucida Sans Unicode"/>
                <a:cs typeface="Lucida Sans Unicode"/>
              </a:rPr>
              <a:t>ser necesarias dependiendo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5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componentes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instalados.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1134745">
              <a:lnSpc>
                <a:spcPct val="150000"/>
              </a:lnSpc>
              <a:spcBef>
                <a:spcPts val="5"/>
              </a:spcBef>
            </a:pPr>
            <a:r>
              <a:rPr sz="800" spc="-5" dirty="0">
                <a:latin typeface="Lucida Sans Unicode"/>
                <a:cs typeface="Lucida Sans Unicode"/>
              </a:rPr>
              <a:t>Numerosos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componentes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adaptarse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  </a:t>
            </a:r>
            <a:r>
              <a:rPr sz="800" spc="-15" dirty="0">
                <a:latin typeface="Lucida Sans Unicode"/>
                <a:cs typeface="Lucida Sans Unicode"/>
              </a:rPr>
              <a:t>requisitos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cliente:</a:t>
            </a:r>
            <a:endParaRPr sz="800">
              <a:latin typeface="Lucida Sans Unicode"/>
              <a:cs typeface="Lucida Sans Unicode"/>
            </a:endParaRPr>
          </a:p>
          <a:p>
            <a:pPr marL="93345" indent="-81280">
              <a:spcBef>
                <a:spcPts val="280"/>
              </a:spcBef>
              <a:buChar char="•"/>
              <a:tabLst>
                <a:tab pos="93980" algn="l"/>
              </a:tabLst>
            </a:pPr>
            <a:r>
              <a:rPr sz="1000" spc="-20" dirty="0">
                <a:latin typeface="Lucida Sans Unicode"/>
                <a:cs typeface="Lucida Sans Unicode"/>
              </a:rPr>
              <a:t>Tableros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iluminación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dirty="0">
                <a:latin typeface="Lucida Sans Unicode"/>
                <a:cs typeface="Lucida Sans Unicode"/>
              </a:rPr>
              <a:t>(MLO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y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dispositivo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principal)</a:t>
            </a:r>
            <a:endParaRPr sz="1000">
              <a:latin typeface="Lucida Sans Unicode"/>
              <a:cs typeface="Lucida Sans Unicode"/>
            </a:endParaRPr>
          </a:p>
          <a:p>
            <a:pPr marL="81280" indent="-69215">
              <a:spcBef>
                <a:spcPts val="390"/>
              </a:spcBef>
              <a:buChar char="•"/>
              <a:tabLst>
                <a:tab pos="81915" algn="l"/>
              </a:tabLst>
            </a:pPr>
            <a:r>
              <a:rPr sz="850" spc="-20" dirty="0">
                <a:latin typeface="Lucida Sans Unicode"/>
                <a:cs typeface="Lucida Sans Unicode"/>
              </a:rPr>
              <a:t>Dispositivos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monitoreo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endParaRPr sz="850">
              <a:latin typeface="Lucida Sans Unicode"/>
              <a:cs typeface="Lucida Sans Unicode"/>
            </a:endParaRPr>
          </a:p>
          <a:p>
            <a:pPr marL="88900" indent="-76835">
              <a:spcBef>
                <a:spcPts val="320"/>
              </a:spcBef>
              <a:buChar char="•"/>
              <a:tabLst>
                <a:tab pos="89535" algn="l"/>
              </a:tabLst>
            </a:pPr>
            <a:r>
              <a:rPr sz="950" spc="-15" dirty="0">
                <a:latin typeface="Lucida Sans Unicode"/>
                <a:cs typeface="Lucida Sans Unicode"/>
              </a:rPr>
              <a:t>Transformadores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distribución</a:t>
            </a:r>
            <a:endParaRPr sz="950">
              <a:latin typeface="Lucida Sans Unicode"/>
              <a:cs typeface="Lucida Sans Unicode"/>
            </a:endParaRPr>
          </a:p>
          <a:p>
            <a:pPr marL="100965" indent="-88900">
              <a:spcBef>
                <a:spcPts val="150"/>
              </a:spcBef>
              <a:buChar char="•"/>
              <a:tabLst>
                <a:tab pos="101600" algn="l"/>
              </a:tabLst>
            </a:pPr>
            <a:r>
              <a:rPr sz="1100" spc="-30" dirty="0">
                <a:latin typeface="Lucida Sans Unicode"/>
                <a:cs typeface="Lucida Sans Unicode"/>
              </a:rPr>
              <a:t>ACCESO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5" dirty="0">
                <a:latin typeface="Lucida Sans Unicode"/>
                <a:cs typeface="Lucida Sans Unicode"/>
              </a:rPr>
              <a:t>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la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comunicación</a:t>
            </a:r>
            <a:endParaRPr sz="1100">
              <a:latin typeface="Lucida Sans Unicode"/>
              <a:cs typeface="Lucida Sans Unicode"/>
            </a:endParaRPr>
          </a:p>
          <a:p>
            <a:pPr marL="85090" indent="-73025">
              <a:spcBef>
                <a:spcPts val="320"/>
              </a:spcBef>
              <a:buChar char="•"/>
              <a:tabLst>
                <a:tab pos="85725" algn="l"/>
              </a:tabLst>
            </a:pPr>
            <a:r>
              <a:rPr sz="900" spc="-15" dirty="0">
                <a:latin typeface="Lucida Sans Unicode"/>
                <a:cs typeface="Lucida Sans Unicode"/>
              </a:rPr>
              <a:t>Contactores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iluminación</a:t>
            </a:r>
            <a:endParaRPr sz="900">
              <a:latin typeface="Lucida Sans Unicode"/>
              <a:cs typeface="Lucida Sans Unicode"/>
            </a:endParaRPr>
          </a:p>
          <a:p>
            <a:pPr marL="88900" indent="-76835">
              <a:spcBef>
                <a:spcPts val="309"/>
              </a:spcBef>
              <a:buChar char="•"/>
              <a:tabLst>
                <a:tab pos="89535" algn="l"/>
              </a:tabLst>
            </a:pPr>
            <a:r>
              <a:rPr sz="950" spc="-20" dirty="0">
                <a:latin typeface="Lucida Sans Unicode"/>
                <a:cs typeface="Lucida Sans Unicode"/>
              </a:rPr>
              <a:t>Control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iluminación</a:t>
            </a:r>
            <a:endParaRPr sz="950">
              <a:latin typeface="Lucida Sans Unicode"/>
              <a:cs typeface="Lucida Sans Unicode"/>
            </a:endParaRPr>
          </a:p>
          <a:p>
            <a:pPr marL="88900" indent="-76835">
              <a:spcBef>
                <a:spcPts val="300"/>
              </a:spcBef>
              <a:buChar char="•"/>
              <a:tabLst>
                <a:tab pos="89535" algn="l"/>
              </a:tabLst>
            </a:pPr>
            <a:r>
              <a:rPr sz="950" spc="-20" dirty="0">
                <a:latin typeface="Lucida Sans Unicode"/>
                <a:cs typeface="Lucida Sans Unicode"/>
              </a:rPr>
              <a:t>Control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calefacción,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ventilación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aire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acondicionado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35" dirty="0">
                <a:latin typeface="Lucida Sans Unicode"/>
                <a:cs typeface="Lucida Sans Unicode"/>
              </a:rPr>
              <a:t>(HVAC)</a:t>
            </a:r>
            <a:endParaRPr sz="950">
              <a:latin typeface="Lucida Sans Unicode"/>
              <a:cs typeface="Lucida Sans Unicode"/>
            </a:endParaRPr>
          </a:p>
          <a:p>
            <a:pPr marL="105410" indent="-93345">
              <a:spcBef>
                <a:spcPts val="100"/>
              </a:spcBef>
              <a:buChar char="•"/>
              <a:tabLst>
                <a:tab pos="106045" algn="l"/>
              </a:tabLst>
            </a:pPr>
            <a:r>
              <a:rPr sz="1150" spc="-15" dirty="0">
                <a:latin typeface="Lucida Sans Unicode"/>
                <a:cs typeface="Lucida Sans Unicode"/>
              </a:rPr>
              <a:t>Equipos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gestión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30" dirty="0">
                <a:latin typeface="Lucida Sans Unicode"/>
                <a:cs typeface="Lucida Sans Unicode"/>
              </a:rPr>
              <a:t>edificios</a:t>
            </a:r>
            <a:endParaRPr sz="1150">
              <a:latin typeface="Lucida Sans Unicode"/>
              <a:cs typeface="Lucida Sans Unicode"/>
            </a:endParaRPr>
          </a:p>
          <a:p>
            <a:pPr marL="100965" indent="-88900">
              <a:spcBef>
                <a:spcPts val="110"/>
              </a:spcBef>
              <a:buChar char="•"/>
              <a:tabLst>
                <a:tab pos="101600" algn="l"/>
              </a:tabLst>
            </a:pPr>
            <a:r>
              <a:rPr sz="1100" spc="-15" dirty="0">
                <a:latin typeface="Lucida Sans Unicode"/>
                <a:cs typeface="Lucida Sans Unicode"/>
              </a:rPr>
              <a:t>Controlador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Lucida Sans Unicode"/>
                <a:cs typeface="Lucida Sans Unicode"/>
              </a:rPr>
              <a:t>lógico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programable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(PLC)</a:t>
            </a:r>
            <a:endParaRPr sz="1100">
              <a:latin typeface="Lucida Sans Unicode"/>
              <a:cs typeface="Lucida Sans Unicode"/>
            </a:endParaRPr>
          </a:p>
          <a:p>
            <a:pPr marL="81280" indent="-69215">
              <a:spcBef>
                <a:spcPts val="370"/>
              </a:spcBef>
              <a:buChar char="•"/>
              <a:tabLst>
                <a:tab pos="81915" algn="l"/>
              </a:tabLst>
            </a:pPr>
            <a:r>
              <a:rPr sz="850" dirty="0">
                <a:latin typeface="Lucida Sans Unicode"/>
                <a:cs typeface="Lucida Sans Unicode"/>
              </a:rPr>
              <a:t>Interruptor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transferencia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automática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(ATS)</a:t>
            </a:r>
            <a:endParaRPr sz="850">
              <a:latin typeface="Lucida Sans Unicode"/>
              <a:cs typeface="Lucida Sans Unicode"/>
            </a:endParaRPr>
          </a:p>
          <a:p>
            <a:pPr marL="81280" indent="-69215">
              <a:spcBef>
                <a:spcPts val="420"/>
              </a:spcBef>
              <a:buChar char="•"/>
              <a:tabLst>
                <a:tab pos="81915" algn="l"/>
              </a:tabLst>
            </a:pPr>
            <a:r>
              <a:rPr sz="850" spc="-10" dirty="0">
                <a:latin typeface="Lucida Sans Unicode"/>
                <a:cs typeface="Lucida Sans Unicode"/>
              </a:rPr>
              <a:t>Arrancadores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motor</a:t>
            </a:r>
            <a:endParaRPr sz="850">
              <a:latin typeface="Lucida Sans Unicode"/>
              <a:cs typeface="Lucida Sans Unicode"/>
            </a:endParaRPr>
          </a:p>
          <a:p>
            <a:pPr marL="88900" indent="-76835">
              <a:spcBef>
                <a:spcPts val="320"/>
              </a:spcBef>
              <a:buChar char="•"/>
              <a:tabLst>
                <a:tab pos="89535" algn="l"/>
              </a:tabLst>
            </a:pPr>
            <a:r>
              <a:rPr sz="950" spc="-5" dirty="0">
                <a:latin typeface="Lucida Sans Unicode"/>
                <a:cs typeface="Lucida Sans Unicode"/>
              </a:rPr>
              <a:t>Generadores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respaldo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100330">
              <a:lnSpc>
                <a:spcPct val="133300"/>
              </a:lnSpc>
            </a:pPr>
            <a:r>
              <a:rPr sz="900" spc="-1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30" dirty="0">
                <a:latin typeface="Lucida Sans Unicode"/>
                <a:cs typeface="Lucida Sans Unicode"/>
              </a:rPr>
              <a:t>IPS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constan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sección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servicio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más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secciones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0" dirty="0">
                <a:latin typeface="Lucida Sans Unicode"/>
                <a:cs typeface="Lucida Sans Unicode"/>
              </a:rPr>
              <a:t>conectadas por </a:t>
            </a:r>
            <a:r>
              <a:rPr sz="900" spc="-20" dirty="0">
                <a:latin typeface="Lucida Sans Unicode"/>
                <a:cs typeface="Lucida Sans Unicode"/>
              </a:rPr>
              <a:t>cable. </a:t>
            </a:r>
            <a:r>
              <a:rPr sz="900" spc="-10" dirty="0">
                <a:latin typeface="Lucida Sans Unicode"/>
                <a:cs typeface="Lucida Sans Unicode"/>
              </a:rPr>
              <a:t>Sin embargo,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10" dirty="0">
                <a:latin typeface="Lucida Sans Unicode"/>
                <a:cs typeface="Lucida Sans Unicode"/>
              </a:rPr>
              <a:t>cuadros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5" dirty="0">
                <a:latin typeface="Lucida Sans Unicode"/>
                <a:cs typeface="Lucida Sans Unicode"/>
              </a:rPr>
              <a:t> </a:t>
            </a:r>
            <a:r>
              <a:rPr sz="900" spc="30" dirty="0">
                <a:latin typeface="Lucida Sans Unicode"/>
                <a:cs typeface="Lucida Sans Unicode"/>
              </a:rPr>
              <a:t>IPS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también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disponibles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barras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paso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secciones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extracción.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620" y="8446740"/>
            <a:ext cx="3851910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0000"/>
              </a:lnSpc>
              <a:spcBef>
                <a:spcPts val="100"/>
              </a:spcBef>
            </a:pPr>
            <a:r>
              <a:rPr sz="1000" spc="-20" dirty="0">
                <a:latin typeface="Lucida Sans Unicode"/>
                <a:cs typeface="Lucida Sans Unicode"/>
              </a:rPr>
              <a:t>Los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tableros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distribución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35" dirty="0">
                <a:latin typeface="Lucida Sans Unicode"/>
                <a:cs typeface="Lucida Sans Unicode"/>
              </a:rPr>
              <a:t>IPS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admiten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sistemas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hasta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65" dirty="0">
                <a:latin typeface="Lucida Sans Unicode"/>
                <a:cs typeface="Lucida Sans Unicode"/>
              </a:rPr>
              <a:t>4000 </a:t>
            </a:r>
            <a:r>
              <a:rPr sz="1000" spc="-30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amperios, </a:t>
            </a:r>
            <a:r>
              <a:rPr sz="1000" spc="-65" dirty="0">
                <a:latin typeface="Lucida Sans Unicode"/>
                <a:cs typeface="Lucida Sans Unicode"/>
              </a:rPr>
              <a:t>600 </a:t>
            </a:r>
            <a:r>
              <a:rPr sz="1000" spc="-55" dirty="0">
                <a:latin typeface="Lucida Sans Unicode"/>
                <a:cs typeface="Lucida Sans Unicode"/>
              </a:rPr>
              <a:t>VCA </a:t>
            </a:r>
            <a:r>
              <a:rPr sz="1000" spc="-20" dirty="0">
                <a:latin typeface="Lucida Sans Unicode"/>
                <a:cs typeface="Lucida Sans Unicode"/>
              </a:rPr>
              <a:t>máximo </a:t>
            </a:r>
            <a:r>
              <a:rPr sz="1000" dirty="0">
                <a:latin typeface="Lucida Sans Unicode"/>
                <a:cs typeface="Lucida Sans Unicode"/>
              </a:rPr>
              <a:t>en </a:t>
            </a:r>
            <a:r>
              <a:rPr sz="1000" spc="-20" dirty="0">
                <a:latin typeface="Lucida Sans Unicode"/>
                <a:cs typeface="Lucida Sans Unicode"/>
              </a:rPr>
              <a:t>fase, </a:t>
            </a:r>
            <a:r>
              <a:rPr sz="1000" spc="-65" dirty="0">
                <a:latin typeface="Lucida Sans Unicode"/>
                <a:cs typeface="Lucida Sans Unicode"/>
              </a:rPr>
              <a:t>3 </a:t>
            </a:r>
            <a:r>
              <a:rPr sz="1000" spc="-30" dirty="0">
                <a:latin typeface="Lucida Sans Unicode"/>
                <a:cs typeface="Lucida Sans Unicode"/>
              </a:rPr>
              <a:t>hilos; </a:t>
            </a:r>
            <a:r>
              <a:rPr sz="1000" spc="-20" dirty="0">
                <a:latin typeface="Lucida Sans Unicode"/>
                <a:cs typeface="Lucida Sans Unicode"/>
              </a:rPr>
              <a:t>trifásica, </a:t>
            </a:r>
            <a:r>
              <a:rPr sz="1000" spc="-65" dirty="0">
                <a:latin typeface="Lucida Sans Unicode"/>
                <a:cs typeface="Lucida Sans Unicode"/>
              </a:rPr>
              <a:t>3 </a:t>
            </a:r>
            <a:r>
              <a:rPr sz="1000" spc="-30" dirty="0">
                <a:latin typeface="Lucida Sans Unicode"/>
                <a:cs typeface="Lucida Sans Unicode"/>
              </a:rPr>
              <a:t>hilos; </a:t>
            </a:r>
            <a:r>
              <a:rPr sz="1000" spc="-15" dirty="0">
                <a:latin typeface="Lucida Sans Unicode"/>
                <a:cs typeface="Lucida Sans Unicode"/>
              </a:rPr>
              <a:t>y </a:t>
            </a:r>
            <a:r>
              <a:rPr sz="1000" spc="-1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configuraciones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trifásicas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65" dirty="0">
                <a:latin typeface="Lucida Sans Unicode"/>
                <a:cs typeface="Lucida Sans Unicode"/>
              </a:rPr>
              <a:t>4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30" dirty="0">
                <a:latin typeface="Lucida Sans Unicode"/>
                <a:cs typeface="Lucida Sans Unicode"/>
              </a:rPr>
              <a:t>hilos.</a:t>
            </a:r>
            <a:endParaRPr sz="10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64819" y="791273"/>
            <a:ext cx="4356100" cy="4472940"/>
            <a:chOff x="2010219" y="791273"/>
            <a:chExt cx="4356100" cy="4472940"/>
          </a:xfrm>
        </p:grpSpPr>
        <p:sp>
          <p:nvSpPr>
            <p:cNvPr id="3" name="object 3"/>
            <p:cNvSpPr/>
            <p:nvPr/>
          </p:nvSpPr>
          <p:spPr>
            <a:xfrm>
              <a:off x="2314841" y="1014260"/>
              <a:ext cx="3768090" cy="4206875"/>
            </a:xfrm>
            <a:custGeom>
              <a:avLst/>
              <a:gdLst/>
              <a:ahLst/>
              <a:cxnLst/>
              <a:rect l="l" t="t" r="r" b="b"/>
              <a:pathLst>
                <a:path w="3768090" h="4206875">
                  <a:moveTo>
                    <a:pt x="247434" y="0"/>
                  </a:moveTo>
                  <a:lnTo>
                    <a:pt x="222973" y="2476"/>
                  </a:lnTo>
                  <a:lnTo>
                    <a:pt x="210693" y="2476"/>
                  </a:lnTo>
                  <a:lnTo>
                    <a:pt x="0" y="82486"/>
                  </a:lnTo>
                  <a:lnTo>
                    <a:pt x="0" y="4061193"/>
                  </a:lnTo>
                  <a:lnTo>
                    <a:pt x="169837" y="4198429"/>
                  </a:lnTo>
                  <a:lnTo>
                    <a:pt x="176403" y="4199216"/>
                  </a:lnTo>
                  <a:lnTo>
                    <a:pt x="183730" y="4204144"/>
                  </a:lnTo>
                  <a:lnTo>
                    <a:pt x="222973" y="4204144"/>
                  </a:lnTo>
                  <a:lnTo>
                    <a:pt x="249897" y="4206532"/>
                  </a:lnTo>
                  <a:lnTo>
                    <a:pt x="262128" y="4206532"/>
                  </a:lnTo>
                  <a:lnTo>
                    <a:pt x="3731272" y="3787622"/>
                  </a:lnTo>
                  <a:lnTo>
                    <a:pt x="3768026" y="3777805"/>
                  </a:lnTo>
                  <a:lnTo>
                    <a:pt x="3760711" y="276859"/>
                  </a:lnTo>
                  <a:lnTo>
                    <a:pt x="247434" y="0"/>
                  </a:lnTo>
                  <a:close/>
                </a:path>
              </a:pathLst>
            </a:custGeom>
            <a:solidFill>
              <a:srgbClr val="AEB0B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314841" y="1014260"/>
              <a:ext cx="3768090" cy="4206875"/>
            </a:xfrm>
            <a:custGeom>
              <a:avLst/>
              <a:gdLst/>
              <a:ahLst/>
              <a:cxnLst/>
              <a:rect l="l" t="t" r="r" b="b"/>
              <a:pathLst>
                <a:path w="3768090" h="4206875">
                  <a:moveTo>
                    <a:pt x="0" y="82486"/>
                  </a:moveTo>
                  <a:lnTo>
                    <a:pt x="0" y="4061193"/>
                  </a:lnTo>
                  <a:lnTo>
                    <a:pt x="169837" y="4198429"/>
                  </a:lnTo>
                  <a:lnTo>
                    <a:pt x="176403" y="4199216"/>
                  </a:lnTo>
                  <a:lnTo>
                    <a:pt x="183730" y="4204144"/>
                  </a:lnTo>
                  <a:lnTo>
                    <a:pt x="198450" y="4204144"/>
                  </a:lnTo>
                  <a:lnTo>
                    <a:pt x="213169" y="4204144"/>
                  </a:lnTo>
                  <a:lnTo>
                    <a:pt x="222973" y="4204144"/>
                  </a:lnTo>
                  <a:lnTo>
                    <a:pt x="249897" y="4206532"/>
                  </a:lnTo>
                  <a:lnTo>
                    <a:pt x="262128" y="4206532"/>
                  </a:lnTo>
                  <a:lnTo>
                    <a:pt x="3731272" y="3787622"/>
                  </a:lnTo>
                  <a:lnTo>
                    <a:pt x="3768026" y="3777805"/>
                  </a:lnTo>
                  <a:lnTo>
                    <a:pt x="3760711" y="276859"/>
                  </a:lnTo>
                  <a:lnTo>
                    <a:pt x="279311" y="2476"/>
                  </a:lnTo>
                  <a:lnTo>
                    <a:pt x="247434" y="0"/>
                  </a:lnTo>
                  <a:lnTo>
                    <a:pt x="222973" y="2476"/>
                  </a:lnTo>
                  <a:lnTo>
                    <a:pt x="210693" y="2476"/>
                  </a:lnTo>
                  <a:lnTo>
                    <a:pt x="0" y="8248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564739" y="1016736"/>
              <a:ext cx="3479165" cy="4204335"/>
            </a:xfrm>
            <a:custGeom>
              <a:avLst/>
              <a:gdLst/>
              <a:ahLst/>
              <a:cxnLst/>
              <a:rect l="l" t="t" r="r" b="b"/>
              <a:pathLst>
                <a:path w="3479165" h="4204335">
                  <a:moveTo>
                    <a:pt x="29413" y="0"/>
                  </a:moveTo>
                  <a:lnTo>
                    <a:pt x="0" y="4204055"/>
                  </a:lnTo>
                </a:path>
                <a:path w="3479165" h="4204335">
                  <a:moveTo>
                    <a:pt x="3478961" y="274383"/>
                  </a:moveTo>
                  <a:lnTo>
                    <a:pt x="3478961" y="3777818"/>
                  </a:lnTo>
                </a:path>
                <a:path w="3479165" h="4204335">
                  <a:moveTo>
                    <a:pt x="2841967" y="3856202"/>
                  </a:moveTo>
                  <a:lnTo>
                    <a:pt x="2837040" y="225386"/>
                  </a:lnTo>
                </a:path>
                <a:path w="3479165" h="4204335">
                  <a:moveTo>
                    <a:pt x="2721889" y="208229"/>
                  </a:moveTo>
                  <a:lnTo>
                    <a:pt x="2726778" y="3870909"/>
                  </a:lnTo>
                </a:path>
                <a:path w="3479165" h="4204335">
                  <a:moveTo>
                    <a:pt x="1330286" y="4037469"/>
                  </a:moveTo>
                  <a:lnTo>
                    <a:pt x="1345044" y="97993"/>
                  </a:lnTo>
                </a:path>
                <a:path w="3479165" h="4204335">
                  <a:moveTo>
                    <a:pt x="2082482" y="161658"/>
                  </a:moveTo>
                  <a:lnTo>
                    <a:pt x="2087359" y="3951744"/>
                  </a:lnTo>
                </a:path>
                <a:path w="3479165" h="4204335">
                  <a:moveTo>
                    <a:pt x="1972221" y="3963987"/>
                  </a:moveTo>
                  <a:lnTo>
                    <a:pt x="1972221" y="146977"/>
                  </a:lnTo>
                </a:path>
                <a:path w="3479165" h="4204335">
                  <a:moveTo>
                    <a:pt x="1222527" y="93078"/>
                  </a:moveTo>
                  <a:lnTo>
                    <a:pt x="1207833" y="4059542"/>
                  </a:lnTo>
                </a:path>
                <a:path w="3479165" h="4204335">
                  <a:moveTo>
                    <a:pt x="4914" y="3868445"/>
                  </a:moveTo>
                  <a:lnTo>
                    <a:pt x="1207833" y="3726357"/>
                  </a:lnTo>
                </a:path>
                <a:path w="3479165" h="4204335">
                  <a:moveTo>
                    <a:pt x="9791" y="4088930"/>
                  </a:moveTo>
                  <a:lnTo>
                    <a:pt x="1202956" y="3944391"/>
                  </a:lnTo>
                </a:path>
                <a:path w="3479165" h="4204335">
                  <a:moveTo>
                    <a:pt x="271970" y="3826802"/>
                  </a:moveTo>
                  <a:lnTo>
                    <a:pt x="279298" y="372376"/>
                  </a:lnTo>
                </a:path>
                <a:path w="3479165" h="4204335">
                  <a:moveTo>
                    <a:pt x="31826" y="355206"/>
                  </a:moveTo>
                  <a:lnTo>
                    <a:pt x="1217625" y="421360"/>
                  </a:lnTo>
                </a:path>
                <a:path w="3479165" h="4204335">
                  <a:moveTo>
                    <a:pt x="992238" y="411568"/>
                  </a:moveTo>
                  <a:lnTo>
                    <a:pt x="977519" y="3745928"/>
                  </a:lnTo>
                </a:path>
                <a:path w="3479165" h="4204335">
                  <a:moveTo>
                    <a:pt x="271970" y="3714064"/>
                  </a:moveTo>
                  <a:lnTo>
                    <a:pt x="979944" y="3640632"/>
                  </a:lnTo>
                </a:path>
                <a:path w="3479165" h="4204335">
                  <a:moveTo>
                    <a:pt x="274408" y="3429914"/>
                  </a:moveTo>
                  <a:lnTo>
                    <a:pt x="975067" y="3368662"/>
                  </a:lnTo>
                </a:path>
                <a:path w="3479165" h="4204335">
                  <a:moveTo>
                    <a:pt x="271970" y="3172650"/>
                  </a:moveTo>
                  <a:lnTo>
                    <a:pt x="979944" y="3113862"/>
                  </a:lnTo>
                </a:path>
                <a:path w="3479165" h="4204335">
                  <a:moveTo>
                    <a:pt x="271970" y="2912935"/>
                  </a:moveTo>
                  <a:lnTo>
                    <a:pt x="984884" y="2863926"/>
                  </a:lnTo>
                </a:path>
                <a:path w="3479165" h="4204335">
                  <a:moveTo>
                    <a:pt x="274408" y="2712097"/>
                  </a:moveTo>
                  <a:lnTo>
                    <a:pt x="979944" y="2677756"/>
                  </a:lnTo>
                </a:path>
                <a:path w="3479165" h="4204335">
                  <a:moveTo>
                    <a:pt x="274408" y="2516098"/>
                  </a:moveTo>
                  <a:lnTo>
                    <a:pt x="982421" y="2489136"/>
                  </a:lnTo>
                </a:path>
                <a:path w="3479165" h="4204335">
                  <a:moveTo>
                    <a:pt x="274408" y="2055469"/>
                  </a:moveTo>
                  <a:lnTo>
                    <a:pt x="982421" y="2043214"/>
                  </a:lnTo>
                </a:path>
                <a:path w="3479165" h="4204335">
                  <a:moveTo>
                    <a:pt x="271970" y="1590001"/>
                  </a:moveTo>
                  <a:lnTo>
                    <a:pt x="984884" y="1587550"/>
                  </a:lnTo>
                </a:path>
                <a:path w="3479165" h="4204335">
                  <a:moveTo>
                    <a:pt x="276821" y="1129398"/>
                  </a:moveTo>
                  <a:lnTo>
                    <a:pt x="987310" y="1141641"/>
                  </a:lnTo>
                </a:path>
                <a:path w="3479165" h="4204335">
                  <a:moveTo>
                    <a:pt x="281749" y="727621"/>
                  </a:moveTo>
                  <a:lnTo>
                    <a:pt x="992238" y="754557"/>
                  </a:lnTo>
                </a:path>
                <a:path w="3479165" h="4204335">
                  <a:moveTo>
                    <a:pt x="281749" y="494880"/>
                  </a:moveTo>
                  <a:lnTo>
                    <a:pt x="989774" y="5291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324658" y="3101606"/>
              <a:ext cx="161925" cy="24765"/>
            </a:xfrm>
            <a:custGeom>
              <a:avLst/>
              <a:gdLst/>
              <a:ahLst/>
              <a:cxnLst/>
              <a:rect l="l" t="t" r="r" b="b"/>
              <a:pathLst>
                <a:path w="161925" h="24764">
                  <a:moveTo>
                    <a:pt x="0" y="0"/>
                  </a:moveTo>
                  <a:lnTo>
                    <a:pt x="161670" y="24523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324658" y="3101606"/>
              <a:ext cx="161925" cy="24765"/>
            </a:xfrm>
            <a:custGeom>
              <a:avLst/>
              <a:gdLst/>
              <a:ahLst/>
              <a:cxnLst/>
              <a:rect l="l" t="t" r="r" b="b"/>
              <a:pathLst>
                <a:path w="161925" h="24764">
                  <a:moveTo>
                    <a:pt x="0" y="0"/>
                  </a:moveTo>
                  <a:lnTo>
                    <a:pt x="161670" y="2452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596565" y="1146568"/>
              <a:ext cx="1191260" cy="81280"/>
            </a:xfrm>
            <a:custGeom>
              <a:avLst/>
              <a:gdLst/>
              <a:ahLst/>
              <a:cxnLst/>
              <a:rect l="l" t="t" r="r" b="b"/>
              <a:pathLst>
                <a:path w="1191260" h="81280">
                  <a:moveTo>
                    <a:pt x="0" y="0"/>
                  </a:moveTo>
                  <a:lnTo>
                    <a:pt x="1190701" y="80848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596565" y="1146568"/>
              <a:ext cx="1191260" cy="81280"/>
            </a:xfrm>
            <a:custGeom>
              <a:avLst/>
              <a:gdLst/>
              <a:ahLst/>
              <a:cxnLst/>
              <a:rect l="l" t="t" r="r" b="b"/>
              <a:pathLst>
                <a:path w="1191260" h="81280">
                  <a:moveTo>
                    <a:pt x="0" y="0"/>
                  </a:moveTo>
                  <a:lnTo>
                    <a:pt x="1190701" y="8084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648521" y="1176248"/>
              <a:ext cx="927100" cy="175895"/>
            </a:xfrm>
            <a:custGeom>
              <a:avLst/>
              <a:gdLst/>
              <a:ahLst/>
              <a:cxnLst/>
              <a:rect l="l" t="t" r="r" b="b"/>
              <a:pathLst>
                <a:path w="927100" h="175894">
                  <a:moveTo>
                    <a:pt x="17729" y="143789"/>
                  </a:moveTo>
                  <a:lnTo>
                    <a:pt x="0" y="143789"/>
                  </a:lnTo>
                  <a:lnTo>
                    <a:pt x="0" y="160782"/>
                  </a:lnTo>
                  <a:lnTo>
                    <a:pt x="17729" y="162229"/>
                  </a:lnTo>
                  <a:lnTo>
                    <a:pt x="17729" y="143789"/>
                  </a:lnTo>
                  <a:close/>
                </a:path>
                <a:path w="927100" h="175894">
                  <a:moveTo>
                    <a:pt x="17729" y="120700"/>
                  </a:moveTo>
                  <a:lnTo>
                    <a:pt x="0" y="119189"/>
                  </a:lnTo>
                  <a:lnTo>
                    <a:pt x="0" y="137668"/>
                  </a:lnTo>
                  <a:lnTo>
                    <a:pt x="17729" y="139192"/>
                  </a:lnTo>
                  <a:lnTo>
                    <a:pt x="17729" y="120700"/>
                  </a:lnTo>
                  <a:close/>
                </a:path>
                <a:path w="927100" h="175894">
                  <a:moveTo>
                    <a:pt x="17729" y="96151"/>
                  </a:moveTo>
                  <a:lnTo>
                    <a:pt x="0" y="95402"/>
                  </a:lnTo>
                  <a:lnTo>
                    <a:pt x="0" y="113893"/>
                  </a:lnTo>
                  <a:lnTo>
                    <a:pt x="17729" y="114604"/>
                  </a:lnTo>
                  <a:lnTo>
                    <a:pt x="17729" y="96151"/>
                  </a:lnTo>
                  <a:close/>
                </a:path>
                <a:path w="927100" h="175894">
                  <a:moveTo>
                    <a:pt x="17729" y="73075"/>
                  </a:moveTo>
                  <a:lnTo>
                    <a:pt x="0" y="71564"/>
                  </a:lnTo>
                  <a:lnTo>
                    <a:pt x="0" y="89954"/>
                  </a:lnTo>
                  <a:lnTo>
                    <a:pt x="17729" y="91541"/>
                  </a:lnTo>
                  <a:lnTo>
                    <a:pt x="17729" y="73075"/>
                  </a:lnTo>
                  <a:close/>
                </a:path>
                <a:path w="927100" h="175894">
                  <a:moveTo>
                    <a:pt x="17729" y="49263"/>
                  </a:moveTo>
                  <a:lnTo>
                    <a:pt x="0" y="47625"/>
                  </a:lnTo>
                  <a:lnTo>
                    <a:pt x="0" y="66116"/>
                  </a:lnTo>
                  <a:lnTo>
                    <a:pt x="17729" y="66852"/>
                  </a:lnTo>
                  <a:lnTo>
                    <a:pt x="17729" y="49263"/>
                  </a:lnTo>
                  <a:close/>
                </a:path>
                <a:path w="927100" h="175894">
                  <a:moveTo>
                    <a:pt x="17729" y="25438"/>
                  </a:moveTo>
                  <a:lnTo>
                    <a:pt x="0" y="23799"/>
                  </a:lnTo>
                  <a:lnTo>
                    <a:pt x="0" y="41579"/>
                  </a:lnTo>
                  <a:lnTo>
                    <a:pt x="17729" y="43065"/>
                  </a:lnTo>
                  <a:lnTo>
                    <a:pt x="17729" y="25438"/>
                  </a:lnTo>
                  <a:close/>
                </a:path>
                <a:path w="927100" h="175894">
                  <a:moveTo>
                    <a:pt x="17729" y="1485"/>
                  </a:moveTo>
                  <a:lnTo>
                    <a:pt x="0" y="0"/>
                  </a:lnTo>
                  <a:lnTo>
                    <a:pt x="0" y="18465"/>
                  </a:lnTo>
                  <a:lnTo>
                    <a:pt x="17729" y="19253"/>
                  </a:lnTo>
                  <a:lnTo>
                    <a:pt x="17729" y="1485"/>
                  </a:lnTo>
                  <a:close/>
                </a:path>
                <a:path w="927100" h="175894">
                  <a:moveTo>
                    <a:pt x="40792" y="146126"/>
                  </a:moveTo>
                  <a:lnTo>
                    <a:pt x="23050" y="144627"/>
                  </a:lnTo>
                  <a:lnTo>
                    <a:pt x="23050" y="163029"/>
                  </a:lnTo>
                  <a:lnTo>
                    <a:pt x="40792" y="163880"/>
                  </a:lnTo>
                  <a:lnTo>
                    <a:pt x="40792" y="146126"/>
                  </a:lnTo>
                  <a:close/>
                </a:path>
                <a:path w="927100" h="175894">
                  <a:moveTo>
                    <a:pt x="40792" y="122313"/>
                  </a:moveTo>
                  <a:lnTo>
                    <a:pt x="23050" y="120700"/>
                  </a:lnTo>
                  <a:lnTo>
                    <a:pt x="23050" y="139192"/>
                  </a:lnTo>
                  <a:lnTo>
                    <a:pt x="40792" y="139954"/>
                  </a:lnTo>
                  <a:lnTo>
                    <a:pt x="40792" y="122313"/>
                  </a:lnTo>
                  <a:close/>
                </a:path>
                <a:path w="927100" h="175894">
                  <a:moveTo>
                    <a:pt x="40792" y="98463"/>
                  </a:moveTo>
                  <a:lnTo>
                    <a:pt x="23050" y="96888"/>
                  </a:lnTo>
                  <a:lnTo>
                    <a:pt x="23050" y="115379"/>
                  </a:lnTo>
                  <a:lnTo>
                    <a:pt x="40792" y="116116"/>
                  </a:lnTo>
                  <a:lnTo>
                    <a:pt x="40792" y="98463"/>
                  </a:lnTo>
                  <a:close/>
                </a:path>
                <a:path w="927100" h="175894">
                  <a:moveTo>
                    <a:pt x="40792" y="74536"/>
                  </a:moveTo>
                  <a:lnTo>
                    <a:pt x="23050" y="73075"/>
                  </a:lnTo>
                  <a:lnTo>
                    <a:pt x="23050" y="91541"/>
                  </a:lnTo>
                  <a:lnTo>
                    <a:pt x="40792" y="92303"/>
                  </a:lnTo>
                  <a:lnTo>
                    <a:pt x="40792" y="74536"/>
                  </a:lnTo>
                  <a:close/>
                </a:path>
                <a:path w="927100" h="175894">
                  <a:moveTo>
                    <a:pt x="40792" y="50749"/>
                  </a:moveTo>
                  <a:lnTo>
                    <a:pt x="23050" y="49263"/>
                  </a:lnTo>
                  <a:lnTo>
                    <a:pt x="23050" y="67691"/>
                  </a:lnTo>
                  <a:lnTo>
                    <a:pt x="40792" y="69240"/>
                  </a:lnTo>
                  <a:lnTo>
                    <a:pt x="40792" y="50749"/>
                  </a:lnTo>
                  <a:close/>
                </a:path>
                <a:path w="927100" h="175894">
                  <a:moveTo>
                    <a:pt x="40792" y="26911"/>
                  </a:moveTo>
                  <a:lnTo>
                    <a:pt x="23050" y="25438"/>
                  </a:lnTo>
                  <a:lnTo>
                    <a:pt x="23050" y="43789"/>
                  </a:lnTo>
                  <a:lnTo>
                    <a:pt x="40792" y="44653"/>
                  </a:lnTo>
                  <a:lnTo>
                    <a:pt x="40792" y="26911"/>
                  </a:lnTo>
                  <a:close/>
                </a:path>
                <a:path w="927100" h="175894">
                  <a:moveTo>
                    <a:pt x="40792" y="3098"/>
                  </a:moveTo>
                  <a:lnTo>
                    <a:pt x="23050" y="1485"/>
                  </a:lnTo>
                  <a:lnTo>
                    <a:pt x="23050" y="19977"/>
                  </a:lnTo>
                  <a:lnTo>
                    <a:pt x="40792" y="21551"/>
                  </a:lnTo>
                  <a:lnTo>
                    <a:pt x="40792" y="3098"/>
                  </a:lnTo>
                  <a:close/>
                </a:path>
                <a:path w="927100" h="175894">
                  <a:moveTo>
                    <a:pt x="64617" y="147612"/>
                  </a:moveTo>
                  <a:lnTo>
                    <a:pt x="46151" y="146126"/>
                  </a:lnTo>
                  <a:lnTo>
                    <a:pt x="46151" y="164604"/>
                  </a:lnTo>
                  <a:lnTo>
                    <a:pt x="64617" y="165354"/>
                  </a:lnTo>
                  <a:lnTo>
                    <a:pt x="64617" y="147612"/>
                  </a:lnTo>
                  <a:close/>
                </a:path>
                <a:path w="927100" h="175894">
                  <a:moveTo>
                    <a:pt x="64617" y="123812"/>
                  </a:moveTo>
                  <a:lnTo>
                    <a:pt x="46151" y="122313"/>
                  </a:lnTo>
                  <a:lnTo>
                    <a:pt x="46151" y="139954"/>
                  </a:lnTo>
                  <a:lnTo>
                    <a:pt x="64617" y="141503"/>
                  </a:lnTo>
                  <a:lnTo>
                    <a:pt x="64617" y="123812"/>
                  </a:lnTo>
                  <a:close/>
                </a:path>
                <a:path w="927100" h="175894">
                  <a:moveTo>
                    <a:pt x="64617" y="99987"/>
                  </a:moveTo>
                  <a:lnTo>
                    <a:pt x="46151" y="98463"/>
                  </a:lnTo>
                  <a:lnTo>
                    <a:pt x="46151" y="116865"/>
                  </a:lnTo>
                  <a:lnTo>
                    <a:pt x="64617" y="117703"/>
                  </a:lnTo>
                  <a:lnTo>
                    <a:pt x="64617" y="99987"/>
                  </a:lnTo>
                  <a:close/>
                </a:path>
                <a:path w="927100" h="175894">
                  <a:moveTo>
                    <a:pt x="64617" y="76174"/>
                  </a:moveTo>
                  <a:lnTo>
                    <a:pt x="46151" y="74536"/>
                  </a:lnTo>
                  <a:lnTo>
                    <a:pt x="46151" y="93065"/>
                  </a:lnTo>
                  <a:lnTo>
                    <a:pt x="64617" y="94627"/>
                  </a:lnTo>
                  <a:lnTo>
                    <a:pt x="64617" y="76174"/>
                  </a:lnTo>
                  <a:close/>
                </a:path>
                <a:path w="927100" h="175894">
                  <a:moveTo>
                    <a:pt x="64617" y="53098"/>
                  </a:moveTo>
                  <a:lnTo>
                    <a:pt x="46151" y="51498"/>
                  </a:lnTo>
                  <a:lnTo>
                    <a:pt x="46151" y="69240"/>
                  </a:lnTo>
                  <a:lnTo>
                    <a:pt x="64617" y="70700"/>
                  </a:lnTo>
                  <a:lnTo>
                    <a:pt x="64617" y="53098"/>
                  </a:lnTo>
                  <a:close/>
                </a:path>
                <a:path w="927100" h="175894">
                  <a:moveTo>
                    <a:pt x="64617" y="28409"/>
                  </a:moveTo>
                  <a:lnTo>
                    <a:pt x="46151" y="27660"/>
                  </a:lnTo>
                  <a:lnTo>
                    <a:pt x="46151" y="45402"/>
                  </a:lnTo>
                  <a:lnTo>
                    <a:pt x="64617" y="46888"/>
                  </a:lnTo>
                  <a:lnTo>
                    <a:pt x="64617" y="28409"/>
                  </a:lnTo>
                  <a:close/>
                </a:path>
                <a:path w="927100" h="175894">
                  <a:moveTo>
                    <a:pt x="64617" y="5346"/>
                  </a:moveTo>
                  <a:lnTo>
                    <a:pt x="46151" y="3860"/>
                  </a:lnTo>
                  <a:lnTo>
                    <a:pt x="46151" y="21551"/>
                  </a:lnTo>
                  <a:lnTo>
                    <a:pt x="64617" y="23088"/>
                  </a:lnTo>
                  <a:lnTo>
                    <a:pt x="64617" y="5346"/>
                  </a:lnTo>
                  <a:close/>
                </a:path>
                <a:path w="927100" h="175894">
                  <a:moveTo>
                    <a:pt x="86956" y="148463"/>
                  </a:moveTo>
                  <a:lnTo>
                    <a:pt x="69202" y="148463"/>
                  </a:lnTo>
                  <a:lnTo>
                    <a:pt x="69202" y="165354"/>
                  </a:lnTo>
                  <a:lnTo>
                    <a:pt x="86956" y="166852"/>
                  </a:lnTo>
                  <a:lnTo>
                    <a:pt x="86956" y="148463"/>
                  </a:lnTo>
                  <a:close/>
                </a:path>
                <a:path w="927100" h="175894">
                  <a:moveTo>
                    <a:pt x="86956" y="125387"/>
                  </a:moveTo>
                  <a:lnTo>
                    <a:pt x="69202" y="123812"/>
                  </a:lnTo>
                  <a:lnTo>
                    <a:pt x="69202" y="142290"/>
                  </a:lnTo>
                  <a:lnTo>
                    <a:pt x="86956" y="143789"/>
                  </a:lnTo>
                  <a:lnTo>
                    <a:pt x="86956" y="125387"/>
                  </a:lnTo>
                  <a:close/>
                </a:path>
                <a:path w="927100" h="175894">
                  <a:moveTo>
                    <a:pt x="86956" y="101473"/>
                  </a:moveTo>
                  <a:lnTo>
                    <a:pt x="69202" y="100723"/>
                  </a:lnTo>
                  <a:lnTo>
                    <a:pt x="69202" y="117703"/>
                  </a:lnTo>
                  <a:lnTo>
                    <a:pt x="86956" y="119189"/>
                  </a:lnTo>
                  <a:lnTo>
                    <a:pt x="86956" y="101473"/>
                  </a:lnTo>
                  <a:close/>
                </a:path>
                <a:path w="927100" h="175894">
                  <a:moveTo>
                    <a:pt x="86956" y="78409"/>
                  </a:moveTo>
                  <a:lnTo>
                    <a:pt x="69202" y="76911"/>
                  </a:lnTo>
                  <a:lnTo>
                    <a:pt x="69202" y="94627"/>
                  </a:lnTo>
                  <a:lnTo>
                    <a:pt x="86956" y="96151"/>
                  </a:lnTo>
                  <a:lnTo>
                    <a:pt x="86956" y="78409"/>
                  </a:lnTo>
                  <a:close/>
                </a:path>
                <a:path w="927100" h="175894">
                  <a:moveTo>
                    <a:pt x="86956" y="53835"/>
                  </a:moveTo>
                  <a:lnTo>
                    <a:pt x="69202" y="53098"/>
                  </a:lnTo>
                  <a:lnTo>
                    <a:pt x="69202" y="70700"/>
                  </a:lnTo>
                  <a:lnTo>
                    <a:pt x="86956" y="72301"/>
                  </a:lnTo>
                  <a:lnTo>
                    <a:pt x="86956" y="53835"/>
                  </a:lnTo>
                  <a:close/>
                </a:path>
                <a:path w="927100" h="175894">
                  <a:moveTo>
                    <a:pt x="86956" y="30784"/>
                  </a:moveTo>
                  <a:lnTo>
                    <a:pt x="69202" y="29260"/>
                  </a:lnTo>
                  <a:lnTo>
                    <a:pt x="69202" y="46888"/>
                  </a:lnTo>
                  <a:lnTo>
                    <a:pt x="86956" y="49263"/>
                  </a:lnTo>
                  <a:lnTo>
                    <a:pt x="86956" y="30784"/>
                  </a:lnTo>
                  <a:close/>
                </a:path>
                <a:path w="927100" h="175894">
                  <a:moveTo>
                    <a:pt x="86956" y="6934"/>
                  </a:moveTo>
                  <a:lnTo>
                    <a:pt x="69202" y="6210"/>
                  </a:lnTo>
                  <a:lnTo>
                    <a:pt x="69202" y="23088"/>
                  </a:lnTo>
                  <a:lnTo>
                    <a:pt x="86956" y="24587"/>
                  </a:lnTo>
                  <a:lnTo>
                    <a:pt x="86956" y="6934"/>
                  </a:lnTo>
                  <a:close/>
                </a:path>
                <a:path w="927100" h="175894">
                  <a:moveTo>
                    <a:pt x="109994" y="150723"/>
                  </a:moveTo>
                  <a:lnTo>
                    <a:pt x="92290" y="149237"/>
                  </a:lnTo>
                  <a:lnTo>
                    <a:pt x="92290" y="166852"/>
                  </a:lnTo>
                  <a:lnTo>
                    <a:pt x="109994" y="168452"/>
                  </a:lnTo>
                  <a:lnTo>
                    <a:pt x="109994" y="150723"/>
                  </a:lnTo>
                  <a:close/>
                </a:path>
                <a:path w="927100" h="175894">
                  <a:moveTo>
                    <a:pt x="109994" y="126911"/>
                  </a:moveTo>
                  <a:lnTo>
                    <a:pt x="92290" y="126149"/>
                  </a:lnTo>
                  <a:lnTo>
                    <a:pt x="92290" y="143789"/>
                  </a:lnTo>
                  <a:lnTo>
                    <a:pt x="109994" y="144627"/>
                  </a:lnTo>
                  <a:lnTo>
                    <a:pt x="109994" y="126911"/>
                  </a:lnTo>
                  <a:close/>
                </a:path>
                <a:path w="927100" h="175894">
                  <a:moveTo>
                    <a:pt x="109994" y="103085"/>
                  </a:moveTo>
                  <a:lnTo>
                    <a:pt x="92290" y="101473"/>
                  </a:lnTo>
                  <a:lnTo>
                    <a:pt x="92290" y="119938"/>
                  </a:lnTo>
                  <a:lnTo>
                    <a:pt x="109994" y="121564"/>
                  </a:lnTo>
                  <a:lnTo>
                    <a:pt x="109994" y="103085"/>
                  </a:lnTo>
                  <a:close/>
                </a:path>
                <a:path w="927100" h="175894">
                  <a:moveTo>
                    <a:pt x="109994" y="79286"/>
                  </a:moveTo>
                  <a:lnTo>
                    <a:pt x="92290" y="78409"/>
                  </a:lnTo>
                  <a:lnTo>
                    <a:pt x="92290" y="96151"/>
                  </a:lnTo>
                  <a:lnTo>
                    <a:pt x="109994" y="97650"/>
                  </a:lnTo>
                  <a:lnTo>
                    <a:pt x="109994" y="79286"/>
                  </a:lnTo>
                  <a:close/>
                </a:path>
                <a:path w="927100" h="175894">
                  <a:moveTo>
                    <a:pt x="109994" y="56184"/>
                  </a:moveTo>
                  <a:lnTo>
                    <a:pt x="92290" y="54584"/>
                  </a:lnTo>
                  <a:lnTo>
                    <a:pt x="92290" y="72301"/>
                  </a:lnTo>
                  <a:lnTo>
                    <a:pt x="109994" y="73787"/>
                  </a:lnTo>
                  <a:lnTo>
                    <a:pt x="109994" y="56184"/>
                  </a:lnTo>
                  <a:close/>
                </a:path>
                <a:path w="927100" h="175894">
                  <a:moveTo>
                    <a:pt x="109994" y="32270"/>
                  </a:moveTo>
                  <a:lnTo>
                    <a:pt x="92290" y="31521"/>
                  </a:lnTo>
                  <a:lnTo>
                    <a:pt x="92290" y="49263"/>
                  </a:lnTo>
                  <a:lnTo>
                    <a:pt x="109994" y="50012"/>
                  </a:lnTo>
                  <a:lnTo>
                    <a:pt x="109994" y="32270"/>
                  </a:lnTo>
                  <a:close/>
                </a:path>
                <a:path w="927100" h="175894">
                  <a:moveTo>
                    <a:pt x="109994" y="9194"/>
                  </a:moveTo>
                  <a:lnTo>
                    <a:pt x="92290" y="6934"/>
                  </a:lnTo>
                  <a:lnTo>
                    <a:pt x="92290" y="25438"/>
                  </a:lnTo>
                  <a:lnTo>
                    <a:pt x="109994" y="26911"/>
                  </a:lnTo>
                  <a:lnTo>
                    <a:pt x="109994" y="9194"/>
                  </a:lnTo>
                  <a:close/>
                </a:path>
                <a:path w="927100" h="175894">
                  <a:moveTo>
                    <a:pt x="133108" y="152311"/>
                  </a:moveTo>
                  <a:lnTo>
                    <a:pt x="115379" y="150723"/>
                  </a:lnTo>
                  <a:lnTo>
                    <a:pt x="115379" y="169189"/>
                  </a:lnTo>
                  <a:lnTo>
                    <a:pt x="133108" y="169951"/>
                  </a:lnTo>
                  <a:lnTo>
                    <a:pt x="133108" y="152311"/>
                  </a:lnTo>
                  <a:close/>
                </a:path>
                <a:path w="927100" h="175894">
                  <a:moveTo>
                    <a:pt x="133108" y="128384"/>
                  </a:moveTo>
                  <a:lnTo>
                    <a:pt x="115379" y="126911"/>
                  </a:lnTo>
                  <a:lnTo>
                    <a:pt x="115379" y="144627"/>
                  </a:lnTo>
                  <a:lnTo>
                    <a:pt x="133108" y="146126"/>
                  </a:lnTo>
                  <a:lnTo>
                    <a:pt x="133108" y="128384"/>
                  </a:lnTo>
                  <a:close/>
                </a:path>
                <a:path w="927100" h="175894">
                  <a:moveTo>
                    <a:pt x="133108" y="105333"/>
                  </a:moveTo>
                  <a:lnTo>
                    <a:pt x="115379" y="103822"/>
                  </a:lnTo>
                  <a:lnTo>
                    <a:pt x="115379" y="121564"/>
                  </a:lnTo>
                  <a:lnTo>
                    <a:pt x="133108" y="122313"/>
                  </a:lnTo>
                  <a:lnTo>
                    <a:pt x="133108" y="105333"/>
                  </a:lnTo>
                  <a:close/>
                </a:path>
                <a:path w="927100" h="175894">
                  <a:moveTo>
                    <a:pt x="133108" y="81495"/>
                  </a:moveTo>
                  <a:lnTo>
                    <a:pt x="115379" y="80048"/>
                  </a:lnTo>
                  <a:lnTo>
                    <a:pt x="115379" y="97650"/>
                  </a:lnTo>
                  <a:lnTo>
                    <a:pt x="133108" y="99225"/>
                  </a:lnTo>
                  <a:lnTo>
                    <a:pt x="133108" y="81495"/>
                  </a:lnTo>
                  <a:close/>
                </a:path>
                <a:path w="927100" h="175894">
                  <a:moveTo>
                    <a:pt x="133108" y="57683"/>
                  </a:moveTo>
                  <a:lnTo>
                    <a:pt x="115379" y="56946"/>
                  </a:lnTo>
                  <a:lnTo>
                    <a:pt x="115379" y="74536"/>
                  </a:lnTo>
                  <a:lnTo>
                    <a:pt x="133108" y="75425"/>
                  </a:lnTo>
                  <a:lnTo>
                    <a:pt x="133108" y="57683"/>
                  </a:lnTo>
                  <a:close/>
                </a:path>
                <a:path w="927100" h="175894">
                  <a:moveTo>
                    <a:pt x="133108" y="33845"/>
                  </a:moveTo>
                  <a:lnTo>
                    <a:pt x="115379" y="32270"/>
                  </a:lnTo>
                  <a:lnTo>
                    <a:pt x="115379" y="50749"/>
                  </a:lnTo>
                  <a:lnTo>
                    <a:pt x="133108" y="52324"/>
                  </a:lnTo>
                  <a:lnTo>
                    <a:pt x="133108" y="33845"/>
                  </a:lnTo>
                  <a:close/>
                </a:path>
                <a:path w="927100" h="175894">
                  <a:moveTo>
                    <a:pt x="133108" y="10769"/>
                  </a:moveTo>
                  <a:lnTo>
                    <a:pt x="115379" y="9194"/>
                  </a:lnTo>
                  <a:lnTo>
                    <a:pt x="115379" y="27660"/>
                  </a:lnTo>
                  <a:lnTo>
                    <a:pt x="133108" y="28409"/>
                  </a:lnTo>
                  <a:lnTo>
                    <a:pt x="133108" y="10769"/>
                  </a:lnTo>
                  <a:close/>
                </a:path>
                <a:path w="927100" h="175894">
                  <a:moveTo>
                    <a:pt x="155333" y="153060"/>
                  </a:moveTo>
                  <a:lnTo>
                    <a:pt x="137693" y="152311"/>
                  </a:lnTo>
                  <a:lnTo>
                    <a:pt x="137693" y="169951"/>
                  </a:lnTo>
                  <a:lnTo>
                    <a:pt x="155333" y="170713"/>
                  </a:lnTo>
                  <a:lnTo>
                    <a:pt x="155333" y="153060"/>
                  </a:lnTo>
                  <a:close/>
                </a:path>
                <a:path w="927100" h="175894">
                  <a:moveTo>
                    <a:pt x="155333" y="129984"/>
                  </a:moveTo>
                  <a:lnTo>
                    <a:pt x="137693" y="128384"/>
                  </a:lnTo>
                  <a:lnTo>
                    <a:pt x="137693" y="146900"/>
                  </a:lnTo>
                  <a:lnTo>
                    <a:pt x="155333" y="147612"/>
                  </a:lnTo>
                  <a:lnTo>
                    <a:pt x="155333" y="129984"/>
                  </a:lnTo>
                  <a:close/>
                </a:path>
                <a:path w="927100" h="175894">
                  <a:moveTo>
                    <a:pt x="155333" y="106159"/>
                  </a:moveTo>
                  <a:lnTo>
                    <a:pt x="137693" y="105333"/>
                  </a:lnTo>
                  <a:lnTo>
                    <a:pt x="137693" y="123063"/>
                  </a:lnTo>
                  <a:lnTo>
                    <a:pt x="155333" y="123812"/>
                  </a:lnTo>
                  <a:lnTo>
                    <a:pt x="155333" y="106159"/>
                  </a:lnTo>
                  <a:close/>
                </a:path>
                <a:path w="927100" h="175894">
                  <a:moveTo>
                    <a:pt x="155333" y="83108"/>
                  </a:moveTo>
                  <a:lnTo>
                    <a:pt x="137693" y="81495"/>
                  </a:lnTo>
                  <a:lnTo>
                    <a:pt x="137693" y="99987"/>
                  </a:lnTo>
                  <a:lnTo>
                    <a:pt x="155333" y="100723"/>
                  </a:lnTo>
                  <a:lnTo>
                    <a:pt x="155333" y="83108"/>
                  </a:lnTo>
                  <a:close/>
                </a:path>
                <a:path w="927100" h="175894">
                  <a:moveTo>
                    <a:pt x="155333" y="59169"/>
                  </a:moveTo>
                  <a:lnTo>
                    <a:pt x="137693" y="57683"/>
                  </a:lnTo>
                  <a:lnTo>
                    <a:pt x="137693" y="76174"/>
                  </a:lnTo>
                  <a:lnTo>
                    <a:pt x="155333" y="77635"/>
                  </a:lnTo>
                  <a:lnTo>
                    <a:pt x="155333" y="59169"/>
                  </a:lnTo>
                  <a:close/>
                </a:path>
                <a:path w="927100" h="175894">
                  <a:moveTo>
                    <a:pt x="155333" y="36106"/>
                  </a:moveTo>
                  <a:lnTo>
                    <a:pt x="137693" y="34607"/>
                  </a:lnTo>
                  <a:lnTo>
                    <a:pt x="137693" y="53098"/>
                  </a:lnTo>
                  <a:lnTo>
                    <a:pt x="155333" y="53835"/>
                  </a:lnTo>
                  <a:lnTo>
                    <a:pt x="155333" y="36106"/>
                  </a:lnTo>
                  <a:close/>
                </a:path>
                <a:path w="927100" h="175894">
                  <a:moveTo>
                    <a:pt x="155333" y="12293"/>
                  </a:moveTo>
                  <a:lnTo>
                    <a:pt x="137693" y="10769"/>
                  </a:lnTo>
                  <a:lnTo>
                    <a:pt x="137693" y="28409"/>
                  </a:lnTo>
                  <a:lnTo>
                    <a:pt x="155333" y="30784"/>
                  </a:lnTo>
                  <a:lnTo>
                    <a:pt x="155333" y="12293"/>
                  </a:lnTo>
                  <a:close/>
                </a:path>
                <a:path w="927100" h="175894">
                  <a:moveTo>
                    <a:pt x="177647" y="154546"/>
                  </a:moveTo>
                  <a:lnTo>
                    <a:pt x="160769" y="153835"/>
                  </a:lnTo>
                  <a:lnTo>
                    <a:pt x="160769" y="171538"/>
                  </a:lnTo>
                  <a:lnTo>
                    <a:pt x="177647" y="173075"/>
                  </a:lnTo>
                  <a:lnTo>
                    <a:pt x="177647" y="154546"/>
                  </a:lnTo>
                  <a:close/>
                </a:path>
                <a:path w="927100" h="175894">
                  <a:moveTo>
                    <a:pt x="177647" y="130746"/>
                  </a:moveTo>
                  <a:lnTo>
                    <a:pt x="160769" y="130746"/>
                  </a:lnTo>
                  <a:lnTo>
                    <a:pt x="160769" y="148463"/>
                  </a:lnTo>
                  <a:lnTo>
                    <a:pt x="177647" y="149237"/>
                  </a:lnTo>
                  <a:lnTo>
                    <a:pt x="177647" y="130746"/>
                  </a:lnTo>
                  <a:close/>
                </a:path>
                <a:path w="927100" h="175894">
                  <a:moveTo>
                    <a:pt x="177647" y="108407"/>
                  </a:moveTo>
                  <a:lnTo>
                    <a:pt x="160769" y="106946"/>
                  </a:lnTo>
                  <a:lnTo>
                    <a:pt x="160769" y="124523"/>
                  </a:lnTo>
                  <a:lnTo>
                    <a:pt x="177647" y="126149"/>
                  </a:lnTo>
                  <a:lnTo>
                    <a:pt x="177647" y="108407"/>
                  </a:lnTo>
                  <a:close/>
                </a:path>
                <a:path w="927100" h="175894">
                  <a:moveTo>
                    <a:pt x="177647" y="84594"/>
                  </a:moveTo>
                  <a:lnTo>
                    <a:pt x="160769" y="83845"/>
                  </a:lnTo>
                  <a:lnTo>
                    <a:pt x="160769" y="100723"/>
                  </a:lnTo>
                  <a:lnTo>
                    <a:pt x="177647" y="102336"/>
                  </a:lnTo>
                  <a:lnTo>
                    <a:pt x="177647" y="84594"/>
                  </a:lnTo>
                  <a:close/>
                </a:path>
                <a:path w="927100" h="175894">
                  <a:moveTo>
                    <a:pt x="177647" y="61518"/>
                  </a:moveTo>
                  <a:lnTo>
                    <a:pt x="160769" y="60058"/>
                  </a:lnTo>
                  <a:lnTo>
                    <a:pt x="160769" y="77635"/>
                  </a:lnTo>
                  <a:lnTo>
                    <a:pt x="177647" y="79286"/>
                  </a:lnTo>
                  <a:lnTo>
                    <a:pt x="177647" y="61518"/>
                  </a:lnTo>
                  <a:close/>
                </a:path>
                <a:path w="927100" h="175894">
                  <a:moveTo>
                    <a:pt x="177647" y="37706"/>
                  </a:moveTo>
                  <a:lnTo>
                    <a:pt x="160769" y="36106"/>
                  </a:lnTo>
                  <a:lnTo>
                    <a:pt x="160769" y="53835"/>
                  </a:lnTo>
                  <a:lnTo>
                    <a:pt x="177647" y="55333"/>
                  </a:lnTo>
                  <a:lnTo>
                    <a:pt x="177647" y="37706"/>
                  </a:lnTo>
                  <a:close/>
                </a:path>
                <a:path w="927100" h="175894">
                  <a:moveTo>
                    <a:pt x="177647" y="14617"/>
                  </a:moveTo>
                  <a:lnTo>
                    <a:pt x="160769" y="13042"/>
                  </a:lnTo>
                  <a:lnTo>
                    <a:pt x="160769" y="30784"/>
                  </a:lnTo>
                  <a:lnTo>
                    <a:pt x="177647" y="32270"/>
                  </a:lnTo>
                  <a:lnTo>
                    <a:pt x="177647" y="14617"/>
                  </a:lnTo>
                  <a:close/>
                </a:path>
                <a:path w="927100" h="175894">
                  <a:moveTo>
                    <a:pt x="199974" y="156908"/>
                  </a:moveTo>
                  <a:lnTo>
                    <a:pt x="183095" y="155308"/>
                  </a:lnTo>
                  <a:lnTo>
                    <a:pt x="183095" y="173075"/>
                  </a:lnTo>
                  <a:lnTo>
                    <a:pt x="199974" y="173837"/>
                  </a:lnTo>
                  <a:lnTo>
                    <a:pt x="199974" y="156908"/>
                  </a:lnTo>
                  <a:close/>
                </a:path>
                <a:path w="927100" h="175894">
                  <a:moveTo>
                    <a:pt x="199974" y="133108"/>
                  </a:moveTo>
                  <a:lnTo>
                    <a:pt x="183095" y="131508"/>
                  </a:lnTo>
                  <a:lnTo>
                    <a:pt x="183095" y="149237"/>
                  </a:lnTo>
                  <a:lnTo>
                    <a:pt x="199974" y="150723"/>
                  </a:lnTo>
                  <a:lnTo>
                    <a:pt x="199974" y="133108"/>
                  </a:lnTo>
                  <a:close/>
                </a:path>
                <a:path w="927100" h="175894">
                  <a:moveTo>
                    <a:pt x="199974" y="109181"/>
                  </a:moveTo>
                  <a:lnTo>
                    <a:pt x="183095" y="108407"/>
                  </a:lnTo>
                  <a:lnTo>
                    <a:pt x="183095" y="126149"/>
                  </a:lnTo>
                  <a:lnTo>
                    <a:pt x="199974" y="126911"/>
                  </a:lnTo>
                  <a:lnTo>
                    <a:pt x="199974" y="109181"/>
                  </a:lnTo>
                  <a:close/>
                </a:path>
                <a:path w="927100" h="175894">
                  <a:moveTo>
                    <a:pt x="199974" y="86080"/>
                  </a:moveTo>
                  <a:lnTo>
                    <a:pt x="183095" y="84594"/>
                  </a:lnTo>
                  <a:lnTo>
                    <a:pt x="183095" y="103085"/>
                  </a:lnTo>
                  <a:lnTo>
                    <a:pt x="199974" y="103822"/>
                  </a:lnTo>
                  <a:lnTo>
                    <a:pt x="199974" y="86080"/>
                  </a:lnTo>
                  <a:close/>
                </a:path>
                <a:path w="927100" h="175894">
                  <a:moveTo>
                    <a:pt x="199974" y="62293"/>
                  </a:moveTo>
                  <a:lnTo>
                    <a:pt x="183095" y="61518"/>
                  </a:lnTo>
                  <a:lnTo>
                    <a:pt x="183095" y="79286"/>
                  </a:lnTo>
                  <a:lnTo>
                    <a:pt x="199974" y="80746"/>
                  </a:lnTo>
                  <a:lnTo>
                    <a:pt x="199974" y="62293"/>
                  </a:lnTo>
                  <a:close/>
                </a:path>
                <a:path w="927100" h="175894">
                  <a:moveTo>
                    <a:pt x="199974" y="39941"/>
                  </a:moveTo>
                  <a:lnTo>
                    <a:pt x="183095" y="38455"/>
                  </a:lnTo>
                  <a:lnTo>
                    <a:pt x="183095" y="56184"/>
                  </a:lnTo>
                  <a:lnTo>
                    <a:pt x="199974" y="57683"/>
                  </a:lnTo>
                  <a:lnTo>
                    <a:pt x="199974" y="39941"/>
                  </a:lnTo>
                  <a:close/>
                </a:path>
                <a:path w="927100" h="175894">
                  <a:moveTo>
                    <a:pt x="199974" y="16154"/>
                  </a:moveTo>
                  <a:lnTo>
                    <a:pt x="183095" y="14617"/>
                  </a:lnTo>
                  <a:lnTo>
                    <a:pt x="183095" y="32270"/>
                  </a:lnTo>
                  <a:lnTo>
                    <a:pt x="199974" y="33845"/>
                  </a:lnTo>
                  <a:lnTo>
                    <a:pt x="199974" y="16154"/>
                  </a:lnTo>
                  <a:close/>
                </a:path>
                <a:path w="927100" h="175894">
                  <a:moveTo>
                    <a:pt x="223050" y="157670"/>
                  </a:moveTo>
                  <a:lnTo>
                    <a:pt x="205295" y="156908"/>
                  </a:lnTo>
                  <a:lnTo>
                    <a:pt x="205295" y="173837"/>
                  </a:lnTo>
                  <a:lnTo>
                    <a:pt x="223050" y="175399"/>
                  </a:lnTo>
                  <a:lnTo>
                    <a:pt x="223050" y="157670"/>
                  </a:lnTo>
                  <a:close/>
                </a:path>
                <a:path w="927100" h="175894">
                  <a:moveTo>
                    <a:pt x="223050" y="134569"/>
                  </a:moveTo>
                  <a:lnTo>
                    <a:pt x="205295" y="133108"/>
                  </a:lnTo>
                  <a:lnTo>
                    <a:pt x="205295" y="150723"/>
                  </a:lnTo>
                  <a:lnTo>
                    <a:pt x="223050" y="152311"/>
                  </a:lnTo>
                  <a:lnTo>
                    <a:pt x="223050" y="134569"/>
                  </a:lnTo>
                  <a:close/>
                </a:path>
                <a:path w="927100" h="175894">
                  <a:moveTo>
                    <a:pt x="223050" y="110756"/>
                  </a:moveTo>
                  <a:lnTo>
                    <a:pt x="205295" y="110020"/>
                  </a:lnTo>
                  <a:lnTo>
                    <a:pt x="205295" y="127635"/>
                  </a:lnTo>
                  <a:lnTo>
                    <a:pt x="223050" y="128384"/>
                  </a:lnTo>
                  <a:lnTo>
                    <a:pt x="223050" y="110756"/>
                  </a:lnTo>
                  <a:close/>
                </a:path>
                <a:path w="927100" h="175894">
                  <a:moveTo>
                    <a:pt x="223050" y="87680"/>
                  </a:moveTo>
                  <a:lnTo>
                    <a:pt x="205295" y="86956"/>
                  </a:lnTo>
                  <a:lnTo>
                    <a:pt x="205295" y="104584"/>
                  </a:lnTo>
                  <a:lnTo>
                    <a:pt x="223050" y="105333"/>
                  </a:lnTo>
                  <a:lnTo>
                    <a:pt x="223050" y="87680"/>
                  </a:lnTo>
                  <a:close/>
                </a:path>
                <a:path w="927100" h="175894">
                  <a:moveTo>
                    <a:pt x="223050" y="64630"/>
                  </a:moveTo>
                  <a:lnTo>
                    <a:pt x="205295" y="63030"/>
                  </a:lnTo>
                  <a:lnTo>
                    <a:pt x="205295" y="80746"/>
                  </a:lnTo>
                  <a:lnTo>
                    <a:pt x="223050" y="82245"/>
                  </a:lnTo>
                  <a:lnTo>
                    <a:pt x="223050" y="64630"/>
                  </a:lnTo>
                  <a:close/>
                </a:path>
                <a:path w="927100" h="175894">
                  <a:moveTo>
                    <a:pt x="223050" y="40779"/>
                  </a:moveTo>
                  <a:lnTo>
                    <a:pt x="205295" y="39941"/>
                  </a:lnTo>
                  <a:lnTo>
                    <a:pt x="205295" y="57683"/>
                  </a:lnTo>
                  <a:lnTo>
                    <a:pt x="223050" y="58432"/>
                  </a:lnTo>
                  <a:lnTo>
                    <a:pt x="223050" y="40779"/>
                  </a:lnTo>
                  <a:close/>
                </a:path>
                <a:path w="927100" h="175894">
                  <a:moveTo>
                    <a:pt x="223050" y="18465"/>
                  </a:moveTo>
                  <a:lnTo>
                    <a:pt x="205295" y="16154"/>
                  </a:lnTo>
                  <a:lnTo>
                    <a:pt x="205295" y="34607"/>
                  </a:lnTo>
                  <a:lnTo>
                    <a:pt x="223050" y="36106"/>
                  </a:lnTo>
                  <a:lnTo>
                    <a:pt x="223050" y="18465"/>
                  </a:lnTo>
                  <a:close/>
                </a:path>
                <a:path w="927100" h="175894">
                  <a:moveTo>
                    <a:pt x="926706" y="74536"/>
                  </a:moveTo>
                  <a:lnTo>
                    <a:pt x="912139" y="73787"/>
                  </a:lnTo>
                  <a:lnTo>
                    <a:pt x="912139" y="89954"/>
                  </a:lnTo>
                  <a:lnTo>
                    <a:pt x="926706" y="91541"/>
                  </a:lnTo>
                  <a:lnTo>
                    <a:pt x="926706" y="745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350704" y="1233194"/>
              <a:ext cx="390525" cy="173355"/>
            </a:xfrm>
            <a:custGeom>
              <a:avLst/>
              <a:gdLst/>
              <a:ahLst/>
              <a:cxnLst/>
              <a:rect l="l" t="t" r="r" b="b"/>
              <a:pathLst>
                <a:path w="390525" h="173355">
                  <a:moveTo>
                    <a:pt x="15367" y="736"/>
                  </a:moveTo>
                  <a:lnTo>
                    <a:pt x="0" y="0"/>
                  </a:lnTo>
                  <a:lnTo>
                    <a:pt x="0" y="16840"/>
                  </a:lnTo>
                  <a:lnTo>
                    <a:pt x="15367" y="17589"/>
                  </a:lnTo>
                  <a:lnTo>
                    <a:pt x="15367" y="736"/>
                  </a:lnTo>
                  <a:close/>
                </a:path>
                <a:path w="390525" h="173355">
                  <a:moveTo>
                    <a:pt x="224523" y="146862"/>
                  </a:moveTo>
                  <a:lnTo>
                    <a:pt x="209956" y="146113"/>
                  </a:lnTo>
                  <a:lnTo>
                    <a:pt x="209956" y="162242"/>
                  </a:lnTo>
                  <a:lnTo>
                    <a:pt x="224523" y="162991"/>
                  </a:lnTo>
                  <a:lnTo>
                    <a:pt x="224523" y="146862"/>
                  </a:lnTo>
                  <a:close/>
                </a:path>
                <a:path w="390525" h="173355">
                  <a:moveTo>
                    <a:pt x="224523" y="125272"/>
                  </a:moveTo>
                  <a:lnTo>
                    <a:pt x="209956" y="124523"/>
                  </a:lnTo>
                  <a:lnTo>
                    <a:pt x="209956" y="140665"/>
                  </a:lnTo>
                  <a:lnTo>
                    <a:pt x="224523" y="141503"/>
                  </a:lnTo>
                  <a:lnTo>
                    <a:pt x="224523" y="125272"/>
                  </a:lnTo>
                  <a:close/>
                </a:path>
                <a:path w="390525" h="173355">
                  <a:moveTo>
                    <a:pt x="224523" y="103835"/>
                  </a:moveTo>
                  <a:lnTo>
                    <a:pt x="209956" y="103073"/>
                  </a:lnTo>
                  <a:lnTo>
                    <a:pt x="209956" y="119202"/>
                  </a:lnTo>
                  <a:lnTo>
                    <a:pt x="224523" y="119951"/>
                  </a:lnTo>
                  <a:lnTo>
                    <a:pt x="224523" y="103835"/>
                  </a:lnTo>
                  <a:close/>
                </a:path>
                <a:path w="390525" h="173355">
                  <a:moveTo>
                    <a:pt x="224523" y="82245"/>
                  </a:moveTo>
                  <a:lnTo>
                    <a:pt x="209956" y="81483"/>
                  </a:lnTo>
                  <a:lnTo>
                    <a:pt x="209956" y="97599"/>
                  </a:lnTo>
                  <a:lnTo>
                    <a:pt x="224523" y="98361"/>
                  </a:lnTo>
                  <a:lnTo>
                    <a:pt x="224523" y="82245"/>
                  </a:lnTo>
                  <a:close/>
                </a:path>
                <a:path w="390525" h="173355">
                  <a:moveTo>
                    <a:pt x="224523" y="60756"/>
                  </a:moveTo>
                  <a:lnTo>
                    <a:pt x="209956" y="59918"/>
                  </a:lnTo>
                  <a:lnTo>
                    <a:pt x="209956" y="76161"/>
                  </a:lnTo>
                  <a:lnTo>
                    <a:pt x="224523" y="77622"/>
                  </a:lnTo>
                  <a:lnTo>
                    <a:pt x="224523" y="60756"/>
                  </a:lnTo>
                  <a:close/>
                </a:path>
                <a:path w="390525" h="173355">
                  <a:moveTo>
                    <a:pt x="224523" y="39204"/>
                  </a:moveTo>
                  <a:lnTo>
                    <a:pt x="209956" y="38455"/>
                  </a:lnTo>
                  <a:lnTo>
                    <a:pt x="209956" y="54559"/>
                  </a:lnTo>
                  <a:lnTo>
                    <a:pt x="224523" y="56070"/>
                  </a:lnTo>
                  <a:lnTo>
                    <a:pt x="224523" y="39204"/>
                  </a:lnTo>
                  <a:close/>
                </a:path>
                <a:path w="390525" h="173355">
                  <a:moveTo>
                    <a:pt x="224523" y="17589"/>
                  </a:moveTo>
                  <a:lnTo>
                    <a:pt x="209956" y="16840"/>
                  </a:lnTo>
                  <a:lnTo>
                    <a:pt x="209956" y="33007"/>
                  </a:lnTo>
                  <a:lnTo>
                    <a:pt x="224523" y="34594"/>
                  </a:lnTo>
                  <a:lnTo>
                    <a:pt x="224523" y="17589"/>
                  </a:lnTo>
                  <a:close/>
                </a:path>
                <a:path w="390525" h="173355">
                  <a:moveTo>
                    <a:pt x="243814" y="147599"/>
                  </a:moveTo>
                  <a:lnTo>
                    <a:pt x="229133" y="146862"/>
                  </a:lnTo>
                  <a:lnTo>
                    <a:pt x="229133" y="162991"/>
                  </a:lnTo>
                  <a:lnTo>
                    <a:pt x="243814" y="164592"/>
                  </a:lnTo>
                  <a:lnTo>
                    <a:pt x="243814" y="147599"/>
                  </a:lnTo>
                  <a:close/>
                </a:path>
                <a:path w="390525" h="173355">
                  <a:moveTo>
                    <a:pt x="243814" y="126149"/>
                  </a:moveTo>
                  <a:lnTo>
                    <a:pt x="229133" y="125272"/>
                  </a:lnTo>
                  <a:lnTo>
                    <a:pt x="229133" y="142240"/>
                  </a:lnTo>
                  <a:lnTo>
                    <a:pt x="243814" y="143002"/>
                  </a:lnTo>
                  <a:lnTo>
                    <a:pt x="243814" y="126149"/>
                  </a:lnTo>
                  <a:close/>
                </a:path>
                <a:path w="390525" h="173355">
                  <a:moveTo>
                    <a:pt x="243814" y="104546"/>
                  </a:moveTo>
                  <a:lnTo>
                    <a:pt x="229133" y="103835"/>
                  </a:lnTo>
                  <a:lnTo>
                    <a:pt x="229133" y="120700"/>
                  </a:lnTo>
                  <a:lnTo>
                    <a:pt x="243814" y="121437"/>
                  </a:lnTo>
                  <a:lnTo>
                    <a:pt x="243814" y="104546"/>
                  </a:lnTo>
                  <a:close/>
                </a:path>
                <a:path w="390525" h="173355">
                  <a:moveTo>
                    <a:pt x="243814" y="83845"/>
                  </a:moveTo>
                  <a:lnTo>
                    <a:pt x="229133" y="82245"/>
                  </a:lnTo>
                  <a:lnTo>
                    <a:pt x="229133" y="99212"/>
                  </a:lnTo>
                  <a:lnTo>
                    <a:pt x="243814" y="99961"/>
                  </a:lnTo>
                  <a:lnTo>
                    <a:pt x="243814" y="83845"/>
                  </a:lnTo>
                  <a:close/>
                </a:path>
                <a:path w="390525" h="173355">
                  <a:moveTo>
                    <a:pt x="243814" y="62242"/>
                  </a:moveTo>
                  <a:lnTo>
                    <a:pt x="229133" y="60756"/>
                  </a:lnTo>
                  <a:lnTo>
                    <a:pt x="229133" y="77622"/>
                  </a:lnTo>
                  <a:lnTo>
                    <a:pt x="243814" y="78397"/>
                  </a:lnTo>
                  <a:lnTo>
                    <a:pt x="243814" y="62242"/>
                  </a:lnTo>
                  <a:close/>
                </a:path>
                <a:path w="390525" h="173355">
                  <a:moveTo>
                    <a:pt x="243814" y="40703"/>
                  </a:moveTo>
                  <a:lnTo>
                    <a:pt x="229133" y="39204"/>
                  </a:lnTo>
                  <a:lnTo>
                    <a:pt x="229133" y="56070"/>
                  </a:lnTo>
                  <a:lnTo>
                    <a:pt x="243814" y="56946"/>
                  </a:lnTo>
                  <a:lnTo>
                    <a:pt x="243814" y="40703"/>
                  </a:lnTo>
                  <a:close/>
                </a:path>
                <a:path w="390525" h="173355">
                  <a:moveTo>
                    <a:pt x="243814" y="19227"/>
                  </a:moveTo>
                  <a:lnTo>
                    <a:pt x="229133" y="17589"/>
                  </a:lnTo>
                  <a:lnTo>
                    <a:pt x="229133" y="34594"/>
                  </a:lnTo>
                  <a:lnTo>
                    <a:pt x="243814" y="35356"/>
                  </a:lnTo>
                  <a:lnTo>
                    <a:pt x="243814" y="19227"/>
                  </a:lnTo>
                  <a:close/>
                </a:path>
                <a:path w="390525" h="173355">
                  <a:moveTo>
                    <a:pt x="261493" y="149212"/>
                  </a:moveTo>
                  <a:lnTo>
                    <a:pt x="247637" y="147599"/>
                  </a:lnTo>
                  <a:lnTo>
                    <a:pt x="247637" y="164592"/>
                  </a:lnTo>
                  <a:lnTo>
                    <a:pt x="261493" y="165341"/>
                  </a:lnTo>
                  <a:lnTo>
                    <a:pt x="261493" y="149212"/>
                  </a:lnTo>
                  <a:close/>
                </a:path>
                <a:path w="390525" h="173355">
                  <a:moveTo>
                    <a:pt x="261493" y="127635"/>
                  </a:moveTo>
                  <a:lnTo>
                    <a:pt x="247637" y="126885"/>
                  </a:lnTo>
                  <a:lnTo>
                    <a:pt x="247637" y="143002"/>
                  </a:lnTo>
                  <a:lnTo>
                    <a:pt x="261493" y="143764"/>
                  </a:lnTo>
                  <a:lnTo>
                    <a:pt x="261493" y="127635"/>
                  </a:lnTo>
                  <a:close/>
                </a:path>
                <a:path w="390525" h="173355">
                  <a:moveTo>
                    <a:pt x="261493" y="106083"/>
                  </a:moveTo>
                  <a:lnTo>
                    <a:pt x="247637" y="105283"/>
                  </a:lnTo>
                  <a:lnTo>
                    <a:pt x="247637" y="121437"/>
                  </a:lnTo>
                  <a:lnTo>
                    <a:pt x="261493" y="122275"/>
                  </a:lnTo>
                  <a:lnTo>
                    <a:pt x="261493" y="106083"/>
                  </a:lnTo>
                  <a:close/>
                </a:path>
                <a:path w="390525" h="173355">
                  <a:moveTo>
                    <a:pt x="261493" y="85344"/>
                  </a:moveTo>
                  <a:lnTo>
                    <a:pt x="247637" y="83845"/>
                  </a:lnTo>
                  <a:lnTo>
                    <a:pt x="247637" y="99961"/>
                  </a:lnTo>
                  <a:lnTo>
                    <a:pt x="261493" y="100723"/>
                  </a:lnTo>
                  <a:lnTo>
                    <a:pt x="261493" y="85344"/>
                  </a:lnTo>
                  <a:close/>
                </a:path>
                <a:path w="390525" h="173355">
                  <a:moveTo>
                    <a:pt x="261493" y="63754"/>
                  </a:moveTo>
                  <a:lnTo>
                    <a:pt x="247637" y="62242"/>
                  </a:lnTo>
                  <a:lnTo>
                    <a:pt x="247637" y="78397"/>
                  </a:lnTo>
                  <a:lnTo>
                    <a:pt x="261493" y="80010"/>
                  </a:lnTo>
                  <a:lnTo>
                    <a:pt x="261493" y="63754"/>
                  </a:lnTo>
                  <a:close/>
                </a:path>
                <a:path w="390525" h="173355">
                  <a:moveTo>
                    <a:pt x="261493" y="42278"/>
                  </a:moveTo>
                  <a:lnTo>
                    <a:pt x="247637" y="41516"/>
                  </a:lnTo>
                  <a:lnTo>
                    <a:pt x="247637" y="56946"/>
                  </a:lnTo>
                  <a:lnTo>
                    <a:pt x="261493" y="58432"/>
                  </a:lnTo>
                  <a:lnTo>
                    <a:pt x="261493" y="42278"/>
                  </a:lnTo>
                  <a:close/>
                </a:path>
                <a:path w="390525" h="173355">
                  <a:moveTo>
                    <a:pt x="261493" y="21463"/>
                  </a:moveTo>
                  <a:lnTo>
                    <a:pt x="247637" y="19964"/>
                  </a:lnTo>
                  <a:lnTo>
                    <a:pt x="247637" y="36118"/>
                  </a:lnTo>
                  <a:lnTo>
                    <a:pt x="261493" y="36830"/>
                  </a:lnTo>
                  <a:lnTo>
                    <a:pt x="261493" y="21463"/>
                  </a:lnTo>
                  <a:close/>
                </a:path>
                <a:path w="390525" h="173355">
                  <a:moveTo>
                    <a:pt x="280784" y="150710"/>
                  </a:moveTo>
                  <a:lnTo>
                    <a:pt x="266103" y="149212"/>
                  </a:lnTo>
                  <a:lnTo>
                    <a:pt x="266103" y="165341"/>
                  </a:lnTo>
                  <a:lnTo>
                    <a:pt x="280784" y="166090"/>
                  </a:lnTo>
                  <a:lnTo>
                    <a:pt x="280784" y="150710"/>
                  </a:lnTo>
                  <a:close/>
                </a:path>
                <a:path w="390525" h="173355">
                  <a:moveTo>
                    <a:pt x="280784" y="129120"/>
                  </a:moveTo>
                  <a:lnTo>
                    <a:pt x="266103" y="127635"/>
                  </a:lnTo>
                  <a:lnTo>
                    <a:pt x="266103" y="143764"/>
                  </a:lnTo>
                  <a:lnTo>
                    <a:pt x="280784" y="145364"/>
                  </a:lnTo>
                  <a:lnTo>
                    <a:pt x="280784" y="129120"/>
                  </a:lnTo>
                  <a:close/>
                </a:path>
                <a:path w="390525" h="173355">
                  <a:moveTo>
                    <a:pt x="280784" y="107657"/>
                  </a:moveTo>
                  <a:lnTo>
                    <a:pt x="266103" y="106934"/>
                  </a:lnTo>
                  <a:lnTo>
                    <a:pt x="266103" y="123050"/>
                  </a:lnTo>
                  <a:lnTo>
                    <a:pt x="280784" y="123812"/>
                  </a:lnTo>
                  <a:lnTo>
                    <a:pt x="280784" y="107657"/>
                  </a:lnTo>
                  <a:close/>
                </a:path>
                <a:path w="390525" h="173355">
                  <a:moveTo>
                    <a:pt x="280784" y="86842"/>
                  </a:moveTo>
                  <a:lnTo>
                    <a:pt x="266103" y="85344"/>
                  </a:lnTo>
                  <a:lnTo>
                    <a:pt x="266103" y="101460"/>
                  </a:lnTo>
                  <a:lnTo>
                    <a:pt x="280784" y="102209"/>
                  </a:lnTo>
                  <a:lnTo>
                    <a:pt x="280784" y="86842"/>
                  </a:lnTo>
                  <a:close/>
                </a:path>
                <a:path w="390525" h="173355">
                  <a:moveTo>
                    <a:pt x="280784" y="65366"/>
                  </a:moveTo>
                  <a:lnTo>
                    <a:pt x="266103" y="63754"/>
                  </a:lnTo>
                  <a:lnTo>
                    <a:pt x="266103" y="80010"/>
                  </a:lnTo>
                  <a:lnTo>
                    <a:pt x="280784" y="81483"/>
                  </a:lnTo>
                  <a:lnTo>
                    <a:pt x="280784" y="65366"/>
                  </a:lnTo>
                  <a:close/>
                </a:path>
                <a:path w="390525" h="173355">
                  <a:moveTo>
                    <a:pt x="280784" y="43776"/>
                  </a:moveTo>
                  <a:lnTo>
                    <a:pt x="266103" y="43040"/>
                  </a:lnTo>
                  <a:lnTo>
                    <a:pt x="266103" y="59169"/>
                  </a:lnTo>
                  <a:lnTo>
                    <a:pt x="280784" y="59918"/>
                  </a:lnTo>
                  <a:lnTo>
                    <a:pt x="280784" y="43776"/>
                  </a:lnTo>
                  <a:close/>
                </a:path>
                <a:path w="390525" h="173355">
                  <a:moveTo>
                    <a:pt x="280784" y="22339"/>
                  </a:moveTo>
                  <a:lnTo>
                    <a:pt x="266103" y="21463"/>
                  </a:lnTo>
                  <a:lnTo>
                    <a:pt x="266103" y="37680"/>
                  </a:lnTo>
                  <a:lnTo>
                    <a:pt x="280784" y="39204"/>
                  </a:lnTo>
                  <a:lnTo>
                    <a:pt x="280784" y="22339"/>
                  </a:lnTo>
                  <a:close/>
                </a:path>
                <a:path w="390525" h="173355">
                  <a:moveTo>
                    <a:pt x="299123" y="151447"/>
                  </a:moveTo>
                  <a:lnTo>
                    <a:pt x="284581" y="150710"/>
                  </a:lnTo>
                  <a:lnTo>
                    <a:pt x="284581" y="166827"/>
                  </a:lnTo>
                  <a:lnTo>
                    <a:pt x="299123" y="167589"/>
                  </a:lnTo>
                  <a:lnTo>
                    <a:pt x="299123" y="151447"/>
                  </a:lnTo>
                  <a:close/>
                </a:path>
                <a:path w="390525" h="173355">
                  <a:moveTo>
                    <a:pt x="299123" y="129997"/>
                  </a:moveTo>
                  <a:lnTo>
                    <a:pt x="284581" y="129120"/>
                  </a:lnTo>
                  <a:lnTo>
                    <a:pt x="284581" y="145364"/>
                  </a:lnTo>
                  <a:lnTo>
                    <a:pt x="299123" y="146862"/>
                  </a:lnTo>
                  <a:lnTo>
                    <a:pt x="299123" y="129997"/>
                  </a:lnTo>
                  <a:close/>
                </a:path>
                <a:path w="390525" h="173355">
                  <a:moveTo>
                    <a:pt x="299123" y="108407"/>
                  </a:moveTo>
                  <a:lnTo>
                    <a:pt x="284581" y="108407"/>
                  </a:lnTo>
                  <a:lnTo>
                    <a:pt x="284581" y="124523"/>
                  </a:lnTo>
                  <a:lnTo>
                    <a:pt x="299123" y="125272"/>
                  </a:lnTo>
                  <a:lnTo>
                    <a:pt x="299123" y="108407"/>
                  </a:lnTo>
                  <a:close/>
                </a:path>
                <a:path w="390525" h="173355">
                  <a:moveTo>
                    <a:pt x="299123" y="87680"/>
                  </a:moveTo>
                  <a:lnTo>
                    <a:pt x="284581" y="86842"/>
                  </a:lnTo>
                  <a:lnTo>
                    <a:pt x="284581" y="103073"/>
                  </a:lnTo>
                  <a:lnTo>
                    <a:pt x="299123" y="103835"/>
                  </a:lnTo>
                  <a:lnTo>
                    <a:pt x="299123" y="87680"/>
                  </a:lnTo>
                  <a:close/>
                </a:path>
                <a:path w="390525" h="173355">
                  <a:moveTo>
                    <a:pt x="299123" y="66116"/>
                  </a:moveTo>
                  <a:lnTo>
                    <a:pt x="284581" y="65366"/>
                  </a:lnTo>
                  <a:lnTo>
                    <a:pt x="284581" y="81483"/>
                  </a:lnTo>
                  <a:lnTo>
                    <a:pt x="299123" y="82245"/>
                  </a:lnTo>
                  <a:lnTo>
                    <a:pt x="299123" y="66116"/>
                  </a:lnTo>
                  <a:close/>
                </a:path>
                <a:path w="390525" h="173355">
                  <a:moveTo>
                    <a:pt x="299123" y="45389"/>
                  </a:moveTo>
                  <a:lnTo>
                    <a:pt x="284581" y="43776"/>
                  </a:lnTo>
                  <a:lnTo>
                    <a:pt x="284581" y="60756"/>
                  </a:lnTo>
                  <a:lnTo>
                    <a:pt x="299123" y="60756"/>
                  </a:lnTo>
                  <a:lnTo>
                    <a:pt x="299123" y="45389"/>
                  </a:lnTo>
                  <a:close/>
                </a:path>
                <a:path w="390525" h="173355">
                  <a:moveTo>
                    <a:pt x="299123" y="23799"/>
                  </a:moveTo>
                  <a:lnTo>
                    <a:pt x="284581" y="22339"/>
                  </a:lnTo>
                  <a:lnTo>
                    <a:pt x="284581" y="39204"/>
                  </a:lnTo>
                  <a:lnTo>
                    <a:pt x="299123" y="39941"/>
                  </a:lnTo>
                  <a:lnTo>
                    <a:pt x="299123" y="23799"/>
                  </a:lnTo>
                  <a:close/>
                </a:path>
                <a:path w="390525" h="173355">
                  <a:moveTo>
                    <a:pt x="316865" y="152196"/>
                  </a:moveTo>
                  <a:lnTo>
                    <a:pt x="303822" y="151447"/>
                  </a:lnTo>
                  <a:lnTo>
                    <a:pt x="303822" y="168427"/>
                  </a:lnTo>
                  <a:lnTo>
                    <a:pt x="316865" y="168427"/>
                  </a:lnTo>
                  <a:lnTo>
                    <a:pt x="316865" y="152196"/>
                  </a:lnTo>
                  <a:close/>
                </a:path>
                <a:path w="390525" h="173355">
                  <a:moveTo>
                    <a:pt x="316865" y="131457"/>
                  </a:moveTo>
                  <a:lnTo>
                    <a:pt x="303822" y="129997"/>
                  </a:lnTo>
                  <a:lnTo>
                    <a:pt x="303822" y="146862"/>
                  </a:lnTo>
                  <a:lnTo>
                    <a:pt x="316865" y="146862"/>
                  </a:lnTo>
                  <a:lnTo>
                    <a:pt x="316865" y="131457"/>
                  </a:lnTo>
                  <a:close/>
                </a:path>
                <a:path w="390525" h="173355">
                  <a:moveTo>
                    <a:pt x="316865" y="109905"/>
                  </a:moveTo>
                  <a:lnTo>
                    <a:pt x="303822" y="109143"/>
                  </a:lnTo>
                  <a:lnTo>
                    <a:pt x="303822" y="125272"/>
                  </a:lnTo>
                  <a:lnTo>
                    <a:pt x="316865" y="126149"/>
                  </a:lnTo>
                  <a:lnTo>
                    <a:pt x="316865" y="109905"/>
                  </a:lnTo>
                  <a:close/>
                </a:path>
                <a:path w="390525" h="173355">
                  <a:moveTo>
                    <a:pt x="316865" y="89179"/>
                  </a:moveTo>
                  <a:lnTo>
                    <a:pt x="303822" y="87680"/>
                  </a:lnTo>
                  <a:lnTo>
                    <a:pt x="303822" y="103835"/>
                  </a:lnTo>
                  <a:lnTo>
                    <a:pt x="316865" y="105283"/>
                  </a:lnTo>
                  <a:lnTo>
                    <a:pt x="316865" y="89179"/>
                  </a:lnTo>
                  <a:close/>
                </a:path>
                <a:path w="390525" h="173355">
                  <a:moveTo>
                    <a:pt x="316865" y="67576"/>
                  </a:moveTo>
                  <a:lnTo>
                    <a:pt x="303822" y="66865"/>
                  </a:lnTo>
                  <a:lnTo>
                    <a:pt x="303822" y="82245"/>
                  </a:lnTo>
                  <a:lnTo>
                    <a:pt x="316865" y="83845"/>
                  </a:lnTo>
                  <a:lnTo>
                    <a:pt x="316865" y="67576"/>
                  </a:lnTo>
                  <a:close/>
                </a:path>
                <a:path w="390525" h="173355">
                  <a:moveTo>
                    <a:pt x="316865" y="46875"/>
                  </a:moveTo>
                  <a:lnTo>
                    <a:pt x="303822" y="45389"/>
                  </a:lnTo>
                  <a:lnTo>
                    <a:pt x="303822" y="61518"/>
                  </a:lnTo>
                  <a:lnTo>
                    <a:pt x="316865" y="62992"/>
                  </a:lnTo>
                  <a:lnTo>
                    <a:pt x="316865" y="46875"/>
                  </a:lnTo>
                  <a:close/>
                </a:path>
                <a:path w="390525" h="173355">
                  <a:moveTo>
                    <a:pt x="316865" y="25298"/>
                  </a:moveTo>
                  <a:lnTo>
                    <a:pt x="303822" y="24549"/>
                  </a:lnTo>
                  <a:lnTo>
                    <a:pt x="303822" y="39941"/>
                  </a:lnTo>
                  <a:lnTo>
                    <a:pt x="316865" y="41516"/>
                  </a:lnTo>
                  <a:lnTo>
                    <a:pt x="316865" y="25298"/>
                  </a:lnTo>
                  <a:close/>
                </a:path>
                <a:path w="390525" h="173355">
                  <a:moveTo>
                    <a:pt x="336118" y="153822"/>
                  </a:moveTo>
                  <a:lnTo>
                    <a:pt x="321437" y="153047"/>
                  </a:lnTo>
                  <a:lnTo>
                    <a:pt x="321437" y="168427"/>
                  </a:lnTo>
                  <a:lnTo>
                    <a:pt x="336118" y="169964"/>
                  </a:lnTo>
                  <a:lnTo>
                    <a:pt x="336118" y="153822"/>
                  </a:lnTo>
                  <a:close/>
                </a:path>
                <a:path w="390525" h="173355">
                  <a:moveTo>
                    <a:pt x="336118" y="132994"/>
                  </a:moveTo>
                  <a:lnTo>
                    <a:pt x="321437" y="131457"/>
                  </a:lnTo>
                  <a:lnTo>
                    <a:pt x="321437" y="147599"/>
                  </a:lnTo>
                  <a:lnTo>
                    <a:pt x="336118" y="148361"/>
                  </a:lnTo>
                  <a:lnTo>
                    <a:pt x="336118" y="132994"/>
                  </a:lnTo>
                  <a:close/>
                </a:path>
                <a:path w="390525" h="173355">
                  <a:moveTo>
                    <a:pt x="336118" y="111506"/>
                  </a:moveTo>
                  <a:lnTo>
                    <a:pt x="321437" y="110756"/>
                  </a:lnTo>
                  <a:lnTo>
                    <a:pt x="321437" y="126149"/>
                  </a:lnTo>
                  <a:lnTo>
                    <a:pt x="336118" y="127635"/>
                  </a:lnTo>
                  <a:lnTo>
                    <a:pt x="336118" y="111506"/>
                  </a:lnTo>
                  <a:close/>
                </a:path>
                <a:path w="390525" h="173355">
                  <a:moveTo>
                    <a:pt x="336118" y="90665"/>
                  </a:moveTo>
                  <a:lnTo>
                    <a:pt x="321437" y="89179"/>
                  </a:lnTo>
                  <a:lnTo>
                    <a:pt x="321437" y="105283"/>
                  </a:lnTo>
                  <a:lnTo>
                    <a:pt x="336118" y="106934"/>
                  </a:lnTo>
                  <a:lnTo>
                    <a:pt x="336118" y="90665"/>
                  </a:lnTo>
                  <a:close/>
                </a:path>
                <a:path w="390525" h="173355">
                  <a:moveTo>
                    <a:pt x="336118" y="69964"/>
                  </a:moveTo>
                  <a:lnTo>
                    <a:pt x="321437" y="68440"/>
                  </a:lnTo>
                  <a:lnTo>
                    <a:pt x="321437" y="84556"/>
                  </a:lnTo>
                  <a:lnTo>
                    <a:pt x="336118" y="85344"/>
                  </a:lnTo>
                  <a:lnTo>
                    <a:pt x="336118" y="69964"/>
                  </a:lnTo>
                  <a:close/>
                </a:path>
                <a:path w="390525" h="173355">
                  <a:moveTo>
                    <a:pt x="336118" y="48387"/>
                  </a:moveTo>
                  <a:lnTo>
                    <a:pt x="321437" y="46875"/>
                  </a:lnTo>
                  <a:lnTo>
                    <a:pt x="321437" y="62992"/>
                  </a:lnTo>
                  <a:lnTo>
                    <a:pt x="336118" y="64617"/>
                  </a:lnTo>
                  <a:lnTo>
                    <a:pt x="336118" y="48387"/>
                  </a:lnTo>
                  <a:close/>
                </a:path>
                <a:path w="390525" h="173355">
                  <a:moveTo>
                    <a:pt x="336118" y="26898"/>
                  </a:moveTo>
                  <a:lnTo>
                    <a:pt x="321437" y="26162"/>
                  </a:lnTo>
                  <a:lnTo>
                    <a:pt x="321437" y="42278"/>
                  </a:lnTo>
                  <a:lnTo>
                    <a:pt x="336118" y="43040"/>
                  </a:lnTo>
                  <a:lnTo>
                    <a:pt x="336118" y="26898"/>
                  </a:lnTo>
                  <a:close/>
                </a:path>
                <a:path w="390525" h="173355">
                  <a:moveTo>
                    <a:pt x="354584" y="155295"/>
                  </a:moveTo>
                  <a:lnTo>
                    <a:pt x="339940" y="153822"/>
                  </a:lnTo>
                  <a:lnTo>
                    <a:pt x="339940" y="169964"/>
                  </a:lnTo>
                  <a:lnTo>
                    <a:pt x="354584" y="170700"/>
                  </a:lnTo>
                  <a:lnTo>
                    <a:pt x="354584" y="155295"/>
                  </a:lnTo>
                  <a:close/>
                </a:path>
                <a:path w="390525" h="173355">
                  <a:moveTo>
                    <a:pt x="354584" y="133819"/>
                  </a:moveTo>
                  <a:lnTo>
                    <a:pt x="339940" y="132994"/>
                  </a:lnTo>
                  <a:lnTo>
                    <a:pt x="339940" y="149212"/>
                  </a:lnTo>
                  <a:lnTo>
                    <a:pt x="354584" y="149974"/>
                  </a:lnTo>
                  <a:lnTo>
                    <a:pt x="354584" y="133819"/>
                  </a:lnTo>
                  <a:close/>
                </a:path>
                <a:path w="390525" h="173355">
                  <a:moveTo>
                    <a:pt x="354584" y="113004"/>
                  </a:moveTo>
                  <a:lnTo>
                    <a:pt x="339940" y="112242"/>
                  </a:lnTo>
                  <a:lnTo>
                    <a:pt x="339940" y="127635"/>
                  </a:lnTo>
                  <a:lnTo>
                    <a:pt x="354584" y="129120"/>
                  </a:lnTo>
                  <a:lnTo>
                    <a:pt x="354584" y="113004"/>
                  </a:lnTo>
                  <a:close/>
                </a:path>
                <a:path w="390525" h="173355">
                  <a:moveTo>
                    <a:pt x="354584" y="91516"/>
                  </a:moveTo>
                  <a:lnTo>
                    <a:pt x="339940" y="90665"/>
                  </a:lnTo>
                  <a:lnTo>
                    <a:pt x="339940" y="106934"/>
                  </a:lnTo>
                  <a:lnTo>
                    <a:pt x="354584" y="107657"/>
                  </a:lnTo>
                  <a:lnTo>
                    <a:pt x="354584" y="91516"/>
                  </a:lnTo>
                  <a:close/>
                </a:path>
                <a:path w="390525" h="173355">
                  <a:moveTo>
                    <a:pt x="354584" y="70688"/>
                  </a:moveTo>
                  <a:lnTo>
                    <a:pt x="339940" y="69964"/>
                  </a:lnTo>
                  <a:lnTo>
                    <a:pt x="339940" y="86093"/>
                  </a:lnTo>
                  <a:lnTo>
                    <a:pt x="354584" y="86842"/>
                  </a:lnTo>
                  <a:lnTo>
                    <a:pt x="354584" y="70688"/>
                  </a:lnTo>
                  <a:close/>
                </a:path>
                <a:path w="390525" h="173355">
                  <a:moveTo>
                    <a:pt x="354584" y="49212"/>
                  </a:moveTo>
                  <a:lnTo>
                    <a:pt x="339940" y="48387"/>
                  </a:lnTo>
                  <a:lnTo>
                    <a:pt x="339940" y="64617"/>
                  </a:lnTo>
                  <a:lnTo>
                    <a:pt x="354584" y="65366"/>
                  </a:lnTo>
                  <a:lnTo>
                    <a:pt x="354584" y="49212"/>
                  </a:lnTo>
                  <a:close/>
                </a:path>
                <a:path w="390525" h="173355">
                  <a:moveTo>
                    <a:pt x="354584" y="28397"/>
                  </a:moveTo>
                  <a:lnTo>
                    <a:pt x="339940" y="26898"/>
                  </a:lnTo>
                  <a:lnTo>
                    <a:pt x="339940" y="43776"/>
                  </a:lnTo>
                  <a:lnTo>
                    <a:pt x="354584" y="44526"/>
                  </a:lnTo>
                  <a:lnTo>
                    <a:pt x="354584" y="28397"/>
                  </a:lnTo>
                  <a:close/>
                </a:path>
                <a:path w="390525" h="173355">
                  <a:moveTo>
                    <a:pt x="372186" y="156032"/>
                  </a:moveTo>
                  <a:lnTo>
                    <a:pt x="358419" y="155295"/>
                  </a:lnTo>
                  <a:lnTo>
                    <a:pt x="358419" y="171411"/>
                  </a:lnTo>
                  <a:lnTo>
                    <a:pt x="372186" y="172288"/>
                  </a:lnTo>
                  <a:lnTo>
                    <a:pt x="372186" y="156032"/>
                  </a:lnTo>
                  <a:close/>
                </a:path>
                <a:path w="390525" h="173355">
                  <a:moveTo>
                    <a:pt x="372186" y="134569"/>
                  </a:moveTo>
                  <a:lnTo>
                    <a:pt x="358419" y="133819"/>
                  </a:lnTo>
                  <a:lnTo>
                    <a:pt x="358419" y="150710"/>
                  </a:lnTo>
                  <a:lnTo>
                    <a:pt x="372186" y="151447"/>
                  </a:lnTo>
                  <a:lnTo>
                    <a:pt x="372186" y="134569"/>
                  </a:lnTo>
                  <a:close/>
                </a:path>
                <a:path w="390525" h="173355">
                  <a:moveTo>
                    <a:pt x="372186" y="113766"/>
                  </a:moveTo>
                  <a:lnTo>
                    <a:pt x="358419" y="113004"/>
                  </a:lnTo>
                  <a:lnTo>
                    <a:pt x="358419" y="129120"/>
                  </a:lnTo>
                  <a:lnTo>
                    <a:pt x="372186" y="129997"/>
                  </a:lnTo>
                  <a:lnTo>
                    <a:pt x="372186" y="113766"/>
                  </a:lnTo>
                  <a:close/>
                </a:path>
                <a:path w="390525" h="173355">
                  <a:moveTo>
                    <a:pt x="372186" y="93027"/>
                  </a:moveTo>
                  <a:lnTo>
                    <a:pt x="358419" y="91516"/>
                  </a:lnTo>
                  <a:lnTo>
                    <a:pt x="358419" y="108407"/>
                  </a:lnTo>
                  <a:lnTo>
                    <a:pt x="372186" y="108407"/>
                  </a:lnTo>
                  <a:lnTo>
                    <a:pt x="372186" y="93027"/>
                  </a:lnTo>
                  <a:close/>
                </a:path>
                <a:path w="390525" h="173355">
                  <a:moveTo>
                    <a:pt x="372186" y="72301"/>
                  </a:moveTo>
                  <a:lnTo>
                    <a:pt x="358419" y="70688"/>
                  </a:lnTo>
                  <a:lnTo>
                    <a:pt x="358419" y="86842"/>
                  </a:lnTo>
                  <a:lnTo>
                    <a:pt x="372186" y="87680"/>
                  </a:lnTo>
                  <a:lnTo>
                    <a:pt x="372186" y="72301"/>
                  </a:lnTo>
                  <a:close/>
                </a:path>
                <a:path w="390525" h="173355">
                  <a:moveTo>
                    <a:pt x="372186" y="51460"/>
                  </a:moveTo>
                  <a:lnTo>
                    <a:pt x="358419" y="49999"/>
                  </a:lnTo>
                  <a:lnTo>
                    <a:pt x="358419" y="65366"/>
                  </a:lnTo>
                  <a:lnTo>
                    <a:pt x="372186" y="66865"/>
                  </a:lnTo>
                  <a:lnTo>
                    <a:pt x="372186" y="51460"/>
                  </a:lnTo>
                  <a:close/>
                </a:path>
                <a:path w="390525" h="173355">
                  <a:moveTo>
                    <a:pt x="372186" y="30010"/>
                  </a:moveTo>
                  <a:lnTo>
                    <a:pt x="358419" y="29133"/>
                  </a:lnTo>
                  <a:lnTo>
                    <a:pt x="358419" y="44526"/>
                  </a:lnTo>
                  <a:lnTo>
                    <a:pt x="372186" y="46139"/>
                  </a:lnTo>
                  <a:lnTo>
                    <a:pt x="372186" y="30010"/>
                  </a:lnTo>
                  <a:close/>
                </a:path>
                <a:path w="390525" h="173355">
                  <a:moveTo>
                    <a:pt x="389940" y="156908"/>
                  </a:moveTo>
                  <a:lnTo>
                    <a:pt x="376872" y="156032"/>
                  </a:lnTo>
                  <a:lnTo>
                    <a:pt x="376872" y="173037"/>
                  </a:lnTo>
                  <a:lnTo>
                    <a:pt x="389940" y="173037"/>
                  </a:lnTo>
                  <a:lnTo>
                    <a:pt x="389940" y="156908"/>
                  </a:lnTo>
                  <a:close/>
                </a:path>
                <a:path w="390525" h="173355">
                  <a:moveTo>
                    <a:pt x="389940" y="136093"/>
                  </a:moveTo>
                  <a:lnTo>
                    <a:pt x="376872" y="135305"/>
                  </a:lnTo>
                  <a:lnTo>
                    <a:pt x="376872" y="151447"/>
                  </a:lnTo>
                  <a:lnTo>
                    <a:pt x="389940" y="152196"/>
                  </a:lnTo>
                  <a:lnTo>
                    <a:pt x="389940" y="136093"/>
                  </a:lnTo>
                  <a:close/>
                </a:path>
                <a:path w="390525" h="173355">
                  <a:moveTo>
                    <a:pt x="389940" y="115341"/>
                  </a:moveTo>
                  <a:lnTo>
                    <a:pt x="376872" y="114592"/>
                  </a:lnTo>
                  <a:lnTo>
                    <a:pt x="376872" y="129997"/>
                  </a:lnTo>
                  <a:lnTo>
                    <a:pt x="389940" y="131457"/>
                  </a:lnTo>
                  <a:lnTo>
                    <a:pt x="389940" y="115341"/>
                  </a:lnTo>
                  <a:close/>
                </a:path>
                <a:path w="390525" h="173355">
                  <a:moveTo>
                    <a:pt x="389940" y="94538"/>
                  </a:moveTo>
                  <a:lnTo>
                    <a:pt x="376872" y="93027"/>
                  </a:lnTo>
                  <a:lnTo>
                    <a:pt x="376872" y="109143"/>
                  </a:lnTo>
                  <a:lnTo>
                    <a:pt x="389940" y="109905"/>
                  </a:lnTo>
                  <a:lnTo>
                    <a:pt x="389940" y="94538"/>
                  </a:lnTo>
                  <a:close/>
                </a:path>
                <a:path w="390525" h="173355">
                  <a:moveTo>
                    <a:pt x="389940" y="73799"/>
                  </a:moveTo>
                  <a:lnTo>
                    <a:pt x="376872" y="72301"/>
                  </a:lnTo>
                  <a:lnTo>
                    <a:pt x="376872" y="88430"/>
                  </a:lnTo>
                  <a:lnTo>
                    <a:pt x="389940" y="89179"/>
                  </a:lnTo>
                  <a:lnTo>
                    <a:pt x="389940" y="73799"/>
                  </a:lnTo>
                  <a:close/>
                </a:path>
                <a:path w="390525" h="173355">
                  <a:moveTo>
                    <a:pt x="389940" y="52235"/>
                  </a:moveTo>
                  <a:lnTo>
                    <a:pt x="376872" y="51460"/>
                  </a:lnTo>
                  <a:lnTo>
                    <a:pt x="376872" y="66865"/>
                  </a:lnTo>
                  <a:lnTo>
                    <a:pt x="389940" y="68440"/>
                  </a:lnTo>
                  <a:lnTo>
                    <a:pt x="389940" y="52235"/>
                  </a:lnTo>
                  <a:close/>
                </a:path>
                <a:path w="390525" h="173355">
                  <a:moveTo>
                    <a:pt x="389940" y="31521"/>
                  </a:moveTo>
                  <a:lnTo>
                    <a:pt x="376872" y="30734"/>
                  </a:lnTo>
                  <a:lnTo>
                    <a:pt x="376872" y="46139"/>
                  </a:lnTo>
                  <a:lnTo>
                    <a:pt x="389940" y="47637"/>
                  </a:lnTo>
                  <a:lnTo>
                    <a:pt x="389940" y="315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129216" y="1215453"/>
              <a:ext cx="410845" cy="179070"/>
            </a:xfrm>
            <a:custGeom>
              <a:avLst/>
              <a:gdLst/>
              <a:ahLst/>
              <a:cxnLst/>
              <a:rect l="l" t="t" r="r" b="b"/>
              <a:pathLst>
                <a:path w="410845" h="179069">
                  <a:moveTo>
                    <a:pt x="16103" y="1574"/>
                  </a:moveTo>
                  <a:lnTo>
                    <a:pt x="0" y="0"/>
                  </a:lnTo>
                  <a:lnTo>
                    <a:pt x="0" y="16979"/>
                  </a:lnTo>
                  <a:lnTo>
                    <a:pt x="16103" y="18478"/>
                  </a:lnTo>
                  <a:lnTo>
                    <a:pt x="16103" y="1574"/>
                  </a:lnTo>
                  <a:close/>
                </a:path>
                <a:path w="410845" h="179069">
                  <a:moveTo>
                    <a:pt x="236855" y="150736"/>
                  </a:moveTo>
                  <a:lnTo>
                    <a:pt x="221488" y="149987"/>
                  </a:lnTo>
                  <a:lnTo>
                    <a:pt x="221488" y="166103"/>
                  </a:lnTo>
                  <a:lnTo>
                    <a:pt x="236855" y="167716"/>
                  </a:lnTo>
                  <a:lnTo>
                    <a:pt x="236855" y="150736"/>
                  </a:lnTo>
                  <a:close/>
                </a:path>
                <a:path w="410845" h="179069">
                  <a:moveTo>
                    <a:pt x="236855" y="128498"/>
                  </a:moveTo>
                  <a:lnTo>
                    <a:pt x="221488" y="127647"/>
                  </a:lnTo>
                  <a:lnTo>
                    <a:pt x="221488" y="143891"/>
                  </a:lnTo>
                  <a:lnTo>
                    <a:pt x="236855" y="145376"/>
                  </a:lnTo>
                  <a:lnTo>
                    <a:pt x="236855" y="128498"/>
                  </a:lnTo>
                  <a:close/>
                </a:path>
                <a:path w="410845" h="179069">
                  <a:moveTo>
                    <a:pt x="236855" y="106921"/>
                  </a:moveTo>
                  <a:lnTo>
                    <a:pt x="221488" y="105422"/>
                  </a:lnTo>
                  <a:lnTo>
                    <a:pt x="221488" y="122288"/>
                  </a:lnTo>
                  <a:lnTo>
                    <a:pt x="236855" y="123024"/>
                  </a:lnTo>
                  <a:lnTo>
                    <a:pt x="236855" y="106921"/>
                  </a:lnTo>
                  <a:close/>
                </a:path>
                <a:path w="410845" h="179069">
                  <a:moveTo>
                    <a:pt x="236855" y="84607"/>
                  </a:moveTo>
                  <a:lnTo>
                    <a:pt x="221488" y="83108"/>
                  </a:lnTo>
                  <a:lnTo>
                    <a:pt x="221488" y="99987"/>
                  </a:lnTo>
                  <a:lnTo>
                    <a:pt x="236855" y="101587"/>
                  </a:lnTo>
                  <a:lnTo>
                    <a:pt x="236855" y="84607"/>
                  </a:lnTo>
                  <a:close/>
                </a:path>
                <a:path w="410845" h="179069">
                  <a:moveTo>
                    <a:pt x="236855" y="62268"/>
                  </a:moveTo>
                  <a:lnTo>
                    <a:pt x="221488" y="61518"/>
                  </a:lnTo>
                  <a:lnTo>
                    <a:pt x="221488" y="78498"/>
                  </a:lnTo>
                  <a:lnTo>
                    <a:pt x="236855" y="79260"/>
                  </a:lnTo>
                  <a:lnTo>
                    <a:pt x="236855" y="62268"/>
                  </a:lnTo>
                  <a:close/>
                </a:path>
                <a:path w="410845" h="179069">
                  <a:moveTo>
                    <a:pt x="236855" y="40843"/>
                  </a:moveTo>
                  <a:lnTo>
                    <a:pt x="221488" y="40081"/>
                  </a:lnTo>
                  <a:lnTo>
                    <a:pt x="221488" y="56197"/>
                  </a:lnTo>
                  <a:lnTo>
                    <a:pt x="236855" y="56946"/>
                  </a:lnTo>
                  <a:lnTo>
                    <a:pt x="236855" y="40843"/>
                  </a:lnTo>
                  <a:close/>
                </a:path>
                <a:path w="410845" h="179069">
                  <a:moveTo>
                    <a:pt x="236855" y="18478"/>
                  </a:moveTo>
                  <a:lnTo>
                    <a:pt x="221488" y="17741"/>
                  </a:lnTo>
                  <a:lnTo>
                    <a:pt x="221488" y="34582"/>
                  </a:lnTo>
                  <a:lnTo>
                    <a:pt x="236855" y="35331"/>
                  </a:lnTo>
                  <a:lnTo>
                    <a:pt x="236855" y="18478"/>
                  </a:lnTo>
                  <a:close/>
                </a:path>
                <a:path w="410845" h="179069">
                  <a:moveTo>
                    <a:pt x="256844" y="151561"/>
                  </a:moveTo>
                  <a:lnTo>
                    <a:pt x="241490" y="151561"/>
                  </a:lnTo>
                  <a:lnTo>
                    <a:pt x="241490" y="167716"/>
                  </a:lnTo>
                  <a:lnTo>
                    <a:pt x="256844" y="169189"/>
                  </a:lnTo>
                  <a:lnTo>
                    <a:pt x="256844" y="151561"/>
                  </a:lnTo>
                  <a:close/>
                </a:path>
                <a:path w="410845" h="179069">
                  <a:moveTo>
                    <a:pt x="256844" y="129984"/>
                  </a:moveTo>
                  <a:lnTo>
                    <a:pt x="241490" y="129247"/>
                  </a:lnTo>
                  <a:lnTo>
                    <a:pt x="241490" y="145376"/>
                  </a:lnTo>
                  <a:lnTo>
                    <a:pt x="256844" y="146862"/>
                  </a:lnTo>
                  <a:lnTo>
                    <a:pt x="256844" y="129984"/>
                  </a:lnTo>
                  <a:close/>
                </a:path>
                <a:path w="410845" h="179069">
                  <a:moveTo>
                    <a:pt x="256844" y="108407"/>
                  </a:moveTo>
                  <a:lnTo>
                    <a:pt x="241490" y="106921"/>
                  </a:lnTo>
                  <a:lnTo>
                    <a:pt x="241490" y="123825"/>
                  </a:lnTo>
                  <a:lnTo>
                    <a:pt x="256844" y="124675"/>
                  </a:lnTo>
                  <a:lnTo>
                    <a:pt x="256844" y="108407"/>
                  </a:lnTo>
                  <a:close/>
                </a:path>
                <a:path w="410845" h="179069">
                  <a:moveTo>
                    <a:pt x="256844" y="86182"/>
                  </a:moveTo>
                  <a:lnTo>
                    <a:pt x="241490" y="85318"/>
                  </a:lnTo>
                  <a:lnTo>
                    <a:pt x="241490" y="101587"/>
                  </a:lnTo>
                  <a:lnTo>
                    <a:pt x="256844" y="103085"/>
                  </a:lnTo>
                  <a:lnTo>
                    <a:pt x="256844" y="86182"/>
                  </a:lnTo>
                  <a:close/>
                </a:path>
                <a:path w="410845" h="179069">
                  <a:moveTo>
                    <a:pt x="256844" y="64617"/>
                  </a:moveTo>
                  <a:lnTo>
                    <a:pt x="241490" y="63131"/>
                  </a:lnTo>
                  <a:lnTo>
                    <a:pt x="241490" y="79260"/>
                  </a:lnTo>
                  <a:lnTo>
                    <a:pt x="256844" y="80733"/>
                  </a:lnTo>
                  <a:lnTo>
                    <a:pt x="256844" y="64617"/>
                  </a:lnTo>
                  <a:close/>
                </a:path>
                <a:path w="410845" h="179069">
                  <a:moveTo>
                    <a:pt x="256844" y="42291"/>
                  </a:moveTo>
                  <a:lnTo>
                    <a:pt x="241490" y="40843"/>
                  </a:lnTo>
                  <a:lnTo>
                    <a:pt x="241490" y="57683"/>
                  </a:lnTo>
                  <a:lnTo>
                    <a:pt x="256844" y="59258"/>
                  </a:lnTo>
                  <a:lnTo>
                    <a:pt x="256844" y="42291"/>
                  </a:lnTo>
                  <a:close/>
                </a:path>
                <a:path w="410845" h="179069">
                  <a:moveTo>
                    <a:pt x="256844" y="19964"/>
                  </a:moveTo>
                  <a:lnTo>
                    <a:pt x="241490" y="19227"/>
                  </a:lnTo>
                  <a:lnTo>
                    <a:pt x="241490" y="35331"/>
                  </a:lnTo>
                  <a:lnTo>
                    <a:pt x="256844" y="36969"/>
                  </a:lnTo>
                  <a:lnTo>
                    <a:pt x="256844" y="19964"/>
                  </a:lnTo>
                  <a:close/>
                </a:path>
                <a:path w="410845" h="179069">
                  <a:moveTo>
                    <a:pt x="276110" y="153047"/>
                  </a:moveTo>
                  <a:lnTo>
                    <a:pt x="261416" y="151561"/>
                  </a:lnTo>
                  <a:lnTo>
                    <a:pt x="261416" y="169189"/>
                  </a:lnTo>
                  <a:lnTo>
                    <a:pt x="276110" y="169189"/>
                  </a:lnTo>
                  <a:lnTo>
                    <a:pt x="276110" y="153047"/>
                  </a:lnTo>
                  <a:close/>
                </a:path>
                <a:path w="410845" h="179069">
                  <a:moveTo>
                    <a:pt x="276110" y="130746"/>
                  </a:moveTo>
                  <a:lnTo>
                    <a:pt x="261416" y="130746"/>
                  </a:lnTo>
                  <a:lnTo>
                    <a:pt x="261416" y="146862"/>
                  </a:lnTo>
                  <a:lnTo>
                    <a:pt x="276110" y="147739"/>
                  </a:lnTo>
                  <a:lnTo>
                    <a:pt x="276110" y="130746"/>
                  </a:lnTo>
                  <a:close/>
                </a:path>
                <a:path w="410845" h="179069">
                  <a:moveTo>
                    <a:pt x="276110" y="109258"/>
                  </a:moveTo>
                  <a:lnTo>
                    <a:pt x="261416" y="108407"/>
                  </a:lnTo>
                  <a:lnTo>
                    <a:pt x="261416" y="125399"/>
                  </a:lnTo>
                  <a:lnTo>
                    <a:pt x="276110" y="126149"/>
                  </a:lnTo>
                  <a:lnTo>
                    <a:pt x="276110" y="109258"/>
                  </a:lnTo>
                  <a:close/>
                </a:path>
                <a:path w="410845" h="179069">
                  <a:moveTo>
                    <a:pt x="276110" y="87706"/>
                  </a:moveTo>
                  <a:lnTo>
                    <a:pt x="261416" y="86944"/>
                  </a:lnTo>
                  <a:lnTo>
                    <a:pt x="261416" y="103085"/>
                  </a:lnTo>
                  <a:lnTo>
                    <a:pt x="276110" y="104584"/>
                  </a:lnTo>
                  <a:lnTo>
                    <a:pt x="276110" y="87706"/>
                  </a:lnTo>
                  <a:close/>
                </a:path>
                <a:path w="410845" h="179069">
                  <a:moveTo>
                    <a:pt x="276110" y="66128"/>
                  </a:moveTo>
                  <a:lnTo>
                    <a:pt x="261416" y="64617"/>
                  </a:lnTo>
                  <a:lnTo>
                    <a:pt x="261416" y="81495"/>
                  </a:lnTo>
                  <a:lnTo>
                    <a:pt x="276110" y="82359"/>
                  </a:lnTo>
                  <a:lnTo>
                    <a:pt x="276110" y="66128"/>
                  </a:lnTo>
                  <a:close/>
                </a:path>
                <a:path w="410845" h="179069">
                  <a:moveTo>
                    <a:pt x="276110" y="43903"/>
                  </a:moveTo>
                  <a:lnTo>
                    <a:pt x="261416" y="43040"/>
                  </a:lnTo>
                  <a:lnTo>
                    <a:pt x="261416" y="59258"/>
                  </a:lnTo>
                  <a:lnTo>
                    <a:pt x="276110" y="60782"/>
                  </a:lnTo>
                  <a:lnTo>
                    <a:pt x="276110" y="43903"/>
                  </a:lnTo>
                  <a:close/>
                </a:path>
                <a:path w="410845" h="179069">
                  <a:moveTo>
                    <a:pt x="276110" y="22313"/>
                  </a:moveTo>
                  <a:lnTo>
                    <a:pt x="261416" y="20853"/>
                  </a:lnTo>
                  <a:lnTo>
                    <a:pt x="261416" y="36969"/>
                  </a:lnTo>
                  <a:lnTo>
                    <a:pt x="276110" y="38430"/>
                  </a:lnTo>
                  <a:lnTo>
                    <a:pt x="276110" y="22313"/>
                  </a:lnTo>
                  <a:close/>
                </a:path>
                <a:path w="410845" h="179069">
                  <a:moveTo>
                    <a:pt x="296113" y="154571"/>
                  </a:moveTo>
                  <a:lnTo>
                    <a:pt x="280708" y="153047"/>
                  </a:lnTo>
                  <a:lnTo>
                    <a:pt x="280708" y="169938"/>
                  </a:lnTo>
                  <a:lnTo>
                    <a:pt x="296113" y="170789"/>
                  </a:lnTo>
                  <a:lnTo>
                    <a:pt x="296113" y="154571"/>
                  </a:lnTo>
                  <a:close/>
                </a:path>
                <a:path w="410845" h="179069">
                  <a:moveTo>
                    <a:pt x="296113" y="133083"/>
                  </a:moveTo>
                  <a:lnTo>
                    <a:pt x="280708" y="131508"/>
                  </a:lnTo>
                  <a:lnTo>
                    <a:pt x="280708" y="147739"/>
                  </a:lnTo>
                  <a:lnTo>
                    <a:pt x="296113" y="149199"/>
                  </a:lnTo>
                  <a:lnTo>
                    <a:pt x="296113" y="133083"/>
                  </a:lnTo>
                  <a:close/>
                </a:path>
                <a:path w="410845" h="179069">
                  <a:moveTo>
                    <a:pt x="296113" y="110769"/>
                  </a:moveTo>
                  <a:lnTo>
                    <a:pt x="280708" y="109258"/>
                  </a:lnTo>
                  <a:lnTo>
                    <a:pt x="280708" y="126149"/>
                  </a:lnTo>
                  <a:lnTo>
                    <a:pt x="296113" y="126885"/>
                  </a:lnTo>
                  <a:lnTo>
                    <a:pt x="296113" y="110769"/>
                  </a:lnTo>
                  <a:close/>
                </a:path>
                <a:path w="410845" h="179069">
                  <a:moveTo>
                    <a:pt x="296113" y="89179"/>
                  </a:moveTo>
                  <a:lnTo>
                    <a:pt x="280708" y="87706"/>
                  </a:lnTo>
                  <a:lnTo>
                    <a:pt x="280708" y="104584"/>
                  </a:lnTo>
                  <a:lnTo>
                    <a:pt x="296113" y="105422"/>
                  </a:lnTo>
                  <a:lnTo>
                    <a:pt x="296113" y="89179"/>
                  </a:lnTo>
                  <a:close/>
                </a:path>
                <a:path w="410845" h="179069">
                  <a:moveTo>
                    <a:pt x="296113" y="66954"/>
                  </a:moveTo>
                  <a:lnTo>
                    <a:pt x="280708" y="66128"/>
                  </a:lnTo>
                  <a:lnTo>
                    <a:pt x="280708" y="83108"/>
                  </a:lnTo>
                  <a:lnTo>
                    <a:pt x="296113" y="83858"/>
                  </a:lnTo>
                  <a:lnTo>
                    <a:pt x="296113" y="66954"/>
                  </a:lnTo>
                  <a:close/>
                </a:path>
                <a:path w="410845" h="179069">
                  <a:moveTo>
                    <a:pt x="296113" y="45389"/>
                  </a:moveTo>
                  <a:lnTo>
                    <a:pt x="280708" y="44640"/>
                  </a:lnTo>
                  <a:lnTo>
                    <a:pt x="280708" y="60782"/>
                  </a:lnTo>
                  <a:lnTo>
                    <a:pt x="296113" y="61518"/>
                  </a:lnTo>
                  <a:lnTo>
                    <a:pt x="296113" y="45389"/>
                  </a:lnTo>
                  <a:close/>
                </a:path>
                <a:path w="410845" h="179069">
                  <a:moveTo>
                    <a:pt x="296113" y="23088"/>
                  </a:moveTo>
                  <a:lnTo>
                    <a:pt x="280708" y="22313"/>
                  </a:lnTo>
                  <a:lnTo>
                    <a:pt x="280708" y="39204"/>
                  </a:lnTo>
                  <a:lnTo>
                    <a:pt x="296113" y="40081"/>
                  </a:lnTo>
                  <a:lnTo>
                    <a:pt x="296113" y="23088"/>
                  </a:lnTo>
                  <a:close/>
                </a:path>
                <a:path w="410845" h="179069">
                  <a:moveTo>
                    <a:pt x="315328" y="156146"/>
                  </a:moveTo>
                  <a:lnTo>
                    <a:pt x="300685" y="154571"/>
                  </a:lnTo>
                  <a:lnTo>
                    <a:pt x="300685" y="171564"/>
                  </a:lnTo>
                  <a:lnTo>
                    <a:pt x="315328" y="172300"/>
                  </a:lnTo>
                  <a:lnTo>
                    <a:pt x="315328" y="156146"/>
                  </a:lnTo>
                  <a:close/>
                </a:path>
                <a:path w="410845" h="179069">
                  <a:moveTo>
                    <a:pt x="315328" y="134632"/>
                  </a:moveTo>
                  <a:lnTo>
                    <a:pt x="300685" y="133083"/>
                  </a:lnTo>
                  <a:lnTo>
                    <a:pt x="300685" y="149199"/>
                  </a:lnTo>
                  <a:lnTo>
                    <a:pt x="315328" y="150736"/>
                  </a:lnTo>
                  <a:lnTo>
                    <a:pt x="315328" y="134632"/>
                  </a:lnTo>
                  <a:close/>
                </a:path>
                <a:path w="410845" h="179069">
                  <a:moveTo>
                    <a:pt x="315328" y="112280"/>
                  </a:moveTo>
                  <a:lnTo>
                    <a:pt x="300685" y="111518"/>
                  </a:lnTo>
                  <a:lnTo>
                    <a:pt x="300685" y="127647"/>
                  </a:lnTo>
                  <a:lnTo>
                    <a:pt x="315328" y="129247"/>
                  </a:lnTo>
                  <a:lnTo>
                    <a:pt x="315328" y="112280"/>
                  </a:lnTo>
                  <a:close/>
                </a:path>
                <a:path w="410845" h="179069">
                  <a:moveTo>
                    <a:pt x="315328" y="90779"/>
                  </a:moveTo>
                  <a:lnTo>
                    <a:pt x="300685" y="89179"/>
                  </a:lnTo>
                  <a:lnTo>
                    <a:pt x="300685" y="106172"/>
                  </a:lnTo>
                  <a:lnTo>
                    <a:pt x="315328" y="106921"/>
                  </a:lnTo>
                  <a:lnTo>
                    <a:pt x="315328" y="90779"/>
                  </a:lnTo>
                  <a:close/>
                </a:path>
                <a:path w="410845" h="179069">
                  <a:moveTo>
                    <a:pt x="315328" y="68453"/>
                  </a:moveTo>
                  <a:lnTo>
                    <a:pt x="300685" y="67741"/>
                  </a:lnTo>
                  <a:lnTo>
                    <a:pt x="300685" y="83858"/>
                  </a:lnTo>
                  <a:lnTo>
                    <a:pt x="315328" y="85318"/>
                  </a:lnTo>
                  <a:lnTo>
                    <a:pt x="315328" y="68453"/>
                  </a:lnTo>
                  <a:close/>
                </a:path>
                <a:path w="410845" h="179069">
                  <a:moveTo>
                    <a:pt x="315328" y="46875"/>
                  </a:moveTo>
                  <a:lnTo>
                    <a:pt x="300685" y="45389"/>
                  </a:lnTo>
                  <a:lnTo>
                    <a:pt x="300685" y="62268"/>
                  </a:lnTo>
                  <a:lnTo>
                    <a:pt x="315328" y="63131"/>
                  </a:lnTo>
                  <a:lnTo>
                    <a:pt x="315328" y="46875"/>
                  </a:lnTo>
                  <a:close/>
                </a:path>
                <a:path w="410845" h="179069">
                  <a:moveTo>
                    <a:pt x="315328" y="25425"/>
                  </a:moveTo>
                  <a:lnTo>
                    <a:pt x="300685" y="23825"/>
                  </a:lnTo>
                  <a:lnTo>
                    <a:pt x="300685" y="40081"/>
                  </a:lnTo>
                  <a:lnTo>
                    <a:pt x="315328" y="41541"/>
                  </a:lnTo>
                  <a:lnTo>
                    <a:pt x="315328" y="25425"/>
                  </a:lnTo>
                  <a:close/>
                </a:path>
                <a:path w="410845" h="179069">
                  <a:moveTo>
                    <a:pt x="333794" y="156921"/>
                  </a:moveTo>
                  <a:lnTo>
                    <a:pt x="319900" y="156146"/>
                  </a:lnTo>
                  <a:lnTo>
                    <a:pt x="319900" y="173037"/>
                  </a:lnTo>
                  <a:lnTo>
                    <a:pt x="333794" y="173037"/>
                  </a:lnTo>
                  <a:lnTo>
                    <a:pt x="333794" y="156921"/>
                  </a:lnTo>
                  <a:close/>
                </a:path>
                <a:path w="410845" h="179069">
                  <a:moveTo>
                    <a:pt x="333794" y="135331"/>
                  </a:moveTo>
                  <a:lnTo>
                    <a:pt x="319900" y="134632"/>
                  </a:lnTo>
                  <a:lnTo>
                    <a:pt x="319900" y="150736"/>
                  </a:lnTo>
                  <a:lnTo>
                    <a:pt x="333794" y="151561"/>
                  </a:lnTo>
                  <a:lnTo>
                    <a:pt x="333794" y="135331"/>
                  </a:lnTo>
                  <a:close/>
                </a:path>
                <a:path w="410845" h="179069">
                  <a:moveTo>
                    <a:pt x="333794" y="113106"/>
                  </a:moveTo>
                  <a:lnTo>
                    <a:pt x="319900" y="113106"/>
                  </a:lnTo>
                  <a:lnTo>
                    <a:pt x="319900" y="129247"/>
                  </a:lnTo>
                  <a:lnTo>
                    <a:pt x="333794" y="130746"/>
                  </a:lnTo>
                  <a:lnTo>
                    <a:pt x="333794" y="113106"/>
                  </a:lnTo>
                  <a:close/>
                </a:path>
                <a:path w="410845" h="179069">
                  <a:moveTo>
                    <a:pt x="333794" y="91541"/>
                  </a:moveTo>
                  <a:lnTo>
                    <a:pt x="319900" y="90779"/>
                  </a:lnTo>
                  <a:lnTo>
                    <a:pt x="319900" y="107696"/>
                  </a:lnTo>
                  <a:lnTo>
                    <a:pt x="333794" y="108407"/>
                  </a:lnTo>
                  <a:lnTo>
                    <a:pt x="333794" y="91541"/>
                  </a:lnTo>
                  <a:close/>
                </a:path>
                <a:path w="410845" h="179069">
                  <a:moveTo>
                    <a:pt x="333794" y="69977"/>
                  </a:moveTo>
                  <a:lnTo>
                    <a:pt x="319900" y="69202"/>
                  </a:lnTo>
                  <a:lnTo>
                    <a:pt x="319900" y="85318"/>
                  </a:lnTo>
                  <a:lnTo>
                    <a:pt x="333794" y="86944"/>
                  </a:lnTo>
                  <a:lnTo>
                    <a:pt x="333794" y="69977"/>
                  </a:lnTo>
                  <a:close/>
                </a:path>
                <a:path w="410845" h="179069">
                  <a:moveTo>
                    <a:pt x="333794" y="48475"/>
                  </a:moveTo>
                  <a:lnTo>
                    <a:pt x="319900" y="47752"/>
                  </a:lnTo>
                  <a:lnTo>
                    <a:pt x="319900" y="63881"/>
                  </a:lnTo>
                  <a:lnTo>
                    <a:pt x="333794" y="65379"/>
                  </a:lnTo>
                  <a:lnTo>
                    <a:pt x="333794" y="48475"/>
                  </a:lnTo>
                  <a:close/>
                </a:path>
                <a:path w="410845" h="179069">
                  <a:moveTo>
                    <a:pt x="333794" y="26911"/>
                  </a:moveTo>
                  <a:lnTo>
                    <a:pt x="319900" y="25425"/>
                  </a:lnTo>
                  <a:lnTo>
                    <a:pt x="319900" y="42291"/>
                  </a:lnTo>
                  <a:lnTo>
                    <a:pt x="333794" y="43040"/>
                  </a:lnTo>
                  <a:lnTo>
                    <a:pt x="333794" y="26911"/>
                  </a:lnTo>
                  <a:close/>
                </a:path>
                <a:path w="410845" h="179069">
                  <a:moveTo>
                    <a:pt x="353720" y="158407"/>
                  </a:moveTo>
                  <a:lnTo>
                    <a:pt x="338366" y="156921"/>
                  </a:lnTo>
                  <a:lnTo>
                    <a:pt x="338366" y="173774"/>
                  </a:lnTo>
                  <a:lnTo>
                    <a:pt x="353720" y="174650"/>
                  </a:lnTo>
                  <a:lnTo>
                    <a:pt x="353720" y="158407"/>
                  </a:lnTo>
                  <a:close/>
                </a:path>
                <a:path w="410845" h="179069">
                  <a:moveTo>
                    <a:pt x="353720" y="136944"/>
                  </a:moveTo>
                  <a:lnTo>
                    <a:pt x="338366" y="135331"/>
                  </a:lnTo>
                  <a:lnTo>
                    <a:pt x="338366" y="151561"/>
                  </a:lnTo>
                  <a:lnTo>
                    <a:pt x="353720" y="153047"/>
                  </a:lnTo>
                  <a:lnTo>
                    <a:pt x="353720" y="136944"/>
                  </a:lnTo>
                  <a:close/>
                </a:path>
                <a:path w="410845" h="179069">
                  <a:moveTo>
                    <a:pt x="353720" y="114630"/>
                  </a:moveTo>
                  <a:lnTo>
                    <a:pt x="338366" y="113855"/>
                  </a:lnTo>
                  <a:lnTo>
                    <a:pt x="338366" y="130746"/>
                  </a:lnTo>
                  <a:lnTo>
                    <a:pt x="353720" y="131508"/>
                  </a:lnTo>
                  <a:lnTo>
                    <a:pt x="353720" y="114630"/>
                  </a:lnTo>
                  <a:close/>
                </a:path>
                <a:path w="410845" h="179069">
                  <a:moveTo>
                    <a:pt x="353720" y="93040"/>
                  </a:moveTo>
                  <a:lnTo>
                    <a:pt x="338366" y="91541"/>
                  </a:lnTo>
                  <a:lnTo>
                    <a:pt x="338366" y="109258"/>
                  </a:lnTo>
                  <a:lnTo>
                    <a:pt x="353720" y="109258"/>
                  </a:lnTo>
                  <a:lnTo>
                    <a:pt x="353720" y="93040"/>
                  </a:lnTo>
                  <a:close/>
                </a:path>
                <a:path w="410845" h="179069">
                  <a:moveTo>
                    <a:pt x="353720" y="71551"/>
                  </a:moveTo>
                  <a:lnTo>
                    <a:pt x="338366" y="69977"/>
                  </a:lnTo>
                  <a:lnTo>
                    <a:pt x="338366" y="86944"/>
                  </a:lnTo>
                  <a:lnTo>
                    <a:pt x="353720" y="87706"/>
                  </a:lnTo>
                  <a:lnTo>
                    <a:pt x="353720" y="71551"/>
                  </a:lnTo>
                  <a:close/>
                </a:path>
                <a:path w="410845" h="179069">
                  <a:moveTo>
                    <a:pt x="353720" y="49999"/>
                  </a:moveTo>
                  <a:lnTo>
                    <a:pt x="338366" y="48475"/>
                  </a:lnTo>
                  <a:lnTo>
                    <a:pt x="338366" y="65379"/>
                  </a:lnTo>
                  <a:lnTo>
                    <a:pt x="353720" y="66128"/>
                  </a:lnTo>
                  <a:lnTo>
                    <a:pt x="353720" y="49999"/>
                  </a:lnTo>
                  <a:close/>
                </a:path>
                <a:path w="410845" h="179069">
                  <a:moveTo>
                    <a:pt x="353720" y="27647"/>
                  </a:moveTo>
                  <a:lnTo>
                    <a:pt x="338366" y="26911"/>
                  </a:lnTo>
                  <a:lnTo>
                    <a:pt x="338366" y="43903"/>
                  </a:lnTo>
                  <a:lnTo>
                    <a:pt x="353720" y="44640"/>
                  </a:lnTo>
                  <a:lnTo>
                    <a:pt x="353720" y="27647"/>
                  </a:lnTo>
                  <a:close/>
                </a:path>
                <a:path w="410845" h="179069">
                  <a:moveTo>
                    <a:pt x="372249" y="159981"/>
                  </a:moveTo>
                  <a:lnTo>
                    <a:pt x="357606" y="158407"/>
                  </a:lnTo>
                  <a:lnTo>
                    <a:pt x="357606" y="174650"/>
                  </a:lnTo>
                  <a:lnTo>
                    <a:pt x="372249" y="176149"/>
                  </a:lnTo>
                  <a:lnTo>
                    <a:pt x="372249" y="159981"/>
                  </a:lnTo>
                  <a:close/>
                </a:path>
                <a:path w="410845" h="179069">
                  <a:moveTo>
                    <a:pt x="372249" y="138442"/>
                  </a:moveTo>
                  <a:lnTo>
                    <a:pt x="357606" y="136944"/>
                  </a:lnTo>
                  <a:lnTo>
                    <a:pt x="357606" y="153047"/>
                  </a:lnTo>
                  <a:lnTo>
                    <a:pt x="372249" y="154571"/>
                  </a:lnTo>
                  <a:lnTo>
                    <a:pt x="372249" y="138442"/>
                  </a:lnTo>
                  <a:close/>
                </a:path>
                <a:path w="410845" h="179069">
                  <a:moveTo>
                    <a:pt x="372249" y="116103"/>
                  </a:moveTo>
                  <a:lnTo>
                    <a:pt x="357606" y="115341"/>
                  </a:lnTo>
                  <a:lnTo>
                    <a:pt x="357606" y="131508"/>
                  </a:lnTo>
                  <a:lnTo>
                    <a:pt x="372249" y="133083"/>
                  </a:lnTo>
                  <a:lnTo>
                    <a:pt x="372249" y="116103"/>
                  </a:lnTo>
                  <a:close/>
                </a:path>
                <a:path w="410845" h="179069">
                  <a:moveTo>
                    <a:pt x="372249" y="94653"/>
                  </a:moveTo>
                  <a:lnTo>
                    <a:pt x="357606" y="93903"/>
                  </a:lnTo>
                  <a:lnTo>
                    <a:pt x="357606" y="110032"/>
                  </a:lnTo>
                  <a:lnTo>
                    <a:pt x="372249" y="110769"/>
                  </a:lnTo>
                  <a:lnTo>
                    <a:pt x="372249" y="94653"/>
                  </a:lnTo>
                  <a:close/>
                </a:path>
                <a:path w="410845" h="179069">
                  <a:moveTo>
                    <a:pt x="372249" y="73063"/>
                  </a:moveTo>
                  <a:lnTo>
                    <a:pt x="357606" y="71551"/>
                  </a:lnTo>
                  <a:lnTo>
                    <a:pt x="357606" y="88430"/>
                  </a:lnTo>
                  <a:lnTo>
                    <a:pt x="372249" y="89179"/>
                  </a:lnTo>
                  <a:lnTo>
                    <a:pt x="372249" y="73063"/>
                  </a:lnTo>
                  <a:close/>
                </a:path>
                <a:path w="410845" h="179069">
                  <a:moveTo>
                    <a:pt x="372249" y="51587"/>
                  </a:moveTo>
                  <a:lnTo>
                    <a:pt x="357606" y="49999"/>
                  </a:lnTo>
                  <a:lnTo>
                    <a:pt x="357606" y="66128"/>
                  </a:lnTo>
                  <a:lnTo>
                    <a:pt x="372249" y="67741"/>
                  </a:lnTo>
                  <a:lnTo>
                    <a:pt x="372249" y="51587"/>
                  </a:lnTo>
                  <a:close/>
                </a:path>
                <a:path w="410845" h="179069">
                  <a:moveTo>
                    <a:pt x="372249" y="30035"/>
                  </a:moveTo>
                  <a:lnTo>
                    <a:pt x="357606" y="28486"/>
                  </a:lnTo>
                  <a:lnTo>
                    <a:pt x="357606" y="44640"/>
                  </a:lnTo>
                  <a:lnTo>
                    <a:pt x="372249" y="46139"/>
                  </a:lnTo>
                  <a:lnTo>
                    <a:pt x="372249" y="30035"/>
                  </a:lnTo>
                  <a:close/>
                </a:path>
                <a:path w="410845" h="179069">
                  <a:moveTo>
                    <a:pt x="392201" y="160743"/>
                  </a:moveTo>
                  <a:lnTo>
                    <a:pt x="376834" y="159981"/>
                  </a:lnTo>
                  <a:lnTo>
                    <a:pt x="376834" y="176149"/>
                  </a:lnTo>
                  <a:lnTo>
                    <a:pt x="392201" y="177647"/>
                  </a:lnTo>
                  <a:lnTo>
                    <a:pt x="392201" y="160743"/>
                  </a:lnTo>
                  <a:close/>
                </a:path>
                <a:path w="410845" h="179069">
                  <a:moveTo>
                    <a:pt x="392201" y="139179"/>
                  </a:moveTo>
                  <a:lnTo>
                    <a:pt x="376834" y="138442"/>
                  </a:lnTo>
                  <a:lnTo>
                    <a:pt x="376834" y="154571"/>
                  </a:lnTo>
                  <a:lnTo>
                    <a:pt x="392201" y="156146"/>
                  </a:lnTo>
                  <a:lnTo>
                    <a:pt x="392201" y="139179"/>
                  </a:lnTo>
                  <a:close/>
                </a:path>
                <a:path w="410845" h="179069">
                  <a:moveTo>
                    <a:pt x="392201" y="117703"/>
                  </a:moveTo>
                  <a:lnTo>
                    <a:pt x="376834" y="116954"/>
                  </a:lnTo>
                  <a:lnTo>
                    <a:pt x="376834" y="133083"/>
                  </a:lnTo>
                  <a:lnTo>
                    <a:pt x="392201" y="134632"/>
                  </a:lnTo>
                  <a:lnTo>
                    <a:pt x="392201" y="117703"/>
                  </a:lnTo>
                  <a:close/>
                </a:path>
                <a:path w="410845" h="179069">
                  <a:moveTo>
                    <a:pt x="392201" y="96139"/>
                  </a:moveTo>
                  <a:lnTo>
                    <a:pt x="376834" y="95364"/>
                  </a:lnTo>
                  <a:lnTo>
                    <a:pt x="376834" y="111518"/>
                  </a:lnTo>
                  <a:lnTo>
                    <a:pt x="392201" y="113106"/>
                  </a:lnTo>
                  <a:lnTo>
                    <a:pt x="392201" y="96139"/>
                  </a:lnTo>
                  <a:close/>
                </a:path>
                <a:path w="410845" h="179069">
                  <a:moveTo>
                    <a:pt x="392201" y="74688"/>
                  </a:moveTo>
                  <a:lnTo>
                    <a:pt x="376834" y="73812"/>
                  </a:lnTo>
                  <a:lnTo>
                    <a:pt x="376834" y="90043"/>
                  </a:lnTo>
                  <a:lnTo>
                    <a:pt x="392201" y="90779"/>
                  </a:lnTo>
                  <a:lnTo>
                    <a:pt x="392201" y="74688"/>
                  </a:lnTo>
                  <a:close/>
                </a:path>
                <a:path w="410845" h="179069">
                  <a:moveTo>
                    <a:pt x="392201" y="53098"/>
                  </a:moveTo>
                  <a:lnTo>
                    <a:pt x="376834" y="52336"/>
                  </a:lnTo>
                  <a:lnTo>
                    <a:pt x="376834" y="68453"/>
                  </a:lnTo>
                  <a:lnTo>
                    <a:pt x="392201" y="69202"/>
                  </a:lnTo>
                  <a:lnTo>
                    <a:pt x="392201" y="53098"/>
                  </a:lnTo>
                  <a:close/>
                </a:path>
                <a:path w="410845" h="179069">
                  <a:moveTo>
                    <a:pt x="392201" y="31496"/>
                  </a:moveTo>
                  <a:lnTo>
                    <a:pt x="376834" y="30035"/>
                  </a:lnTo>
                  <a:lnTo>
                    <a:pt x="376834" y="46875"/>
                  </a:lnTo>
                  <a:lnTo>
                    <a:pt x="392201" y="47752"/>
                  </a:lnTo>
                  <a:lnTo>
                    <a:pt x="392201" y="31496"/>
                  </a:lnTo>
                  <a:close/>
                </a:path>
                <a:path w="410845" h="179069">
                  <a:moveTo>
                    <a:pt x="410692" y="161505"/>
                  </a:moveTo>
                  <a:lnTo>
                    <a:pt x="396798" y="160743"/>
                  </a:lnTo>
                  <a:lnTo>
                    <a:pt x="396798" y="177647"/>
                  </a:lnTo>
                  <a:lnTo>
                    <a:pt x="410692" y="178498"/>
                  </a:lnTo>
                  <a:lnTo>
                    <a:pt x="410692" y="161505"/>
                  </a:lnTo>
                  <a:close/>
                </a:path>
                <a:path w="410845" h="179069">
                  <a:moveTo>
                    <a:pt x="410692" y="140017"/>
                  </a:moveTo>
                  <a:lnTo>
                    <a:pt x="396798" y="139179"/>
                  </a:lnTo>
                  <a:lnTo>
                    <a:pt x="396798" y="156146"/>
                  </a:lnTo>
                  <a:lnTo>
                    <a:pt x="410692" y="156921"/>
                  </a:lnTo>
                  <a:lnTo>
                    <a:pt x="410692" y="140017"/>
                  </a:lnTo>
                  <a:close/>
                </a:path>
                <a:path w="410845" h="179069">
                  <a:moveTo>
                    <a:pt x="410692" y="119202"/>
                  </a:moveTo>
                  <a:lnTo>
                    <a:pt x="396798" y="117703"/>
                  </a:lnTo>
                  <a:lnTo>
                    <a:pt x="396798" y="134632"/>
                  </a:lnTo>
                  <a:lnTo>
                    <a:pt x="410692" y="135331"/>
                  </a:lnTo>
                  <a:lnTo>
                    <a:pt x="410692" y="119202"/>
                  </a:lnTo>
                  <a:close/>
                </a:path>
                <a:path w="410845" h="179069">
                  <a:moveTo>
                    <a:pt x="410692" y="97751"/>
                  </a:moveTo>
                  <a:lnTo>
                    <a:pt x="396798" y="96139"/>
                  </a:lnTo>
                  <a:lnTo>
                    <a:pt x="396798" y="113106"/>
                  </a:lnTo>
                  <a:lnTo>
                    <a:pt x="410692" y="113855"/>
                  </a:lnTo>
                  <a:lnTo>
                    <a:pt x="410692" y="97751"/>
                  </a:lnTo>
                  <a:close/>
                </a:path>
                <a:path w="410845" h="179069">
                  <a:moveTo>
                    <a:pt x="410692" y="76174"/>
                  </a:moveTo>
                  <a:lnTo>
                    <a:pt x="396798" y="74688"/>
                  </a:lnTo>
                  <a:lnTo>
                    <a:pt x="396798" y="91541"/>
                  </a:lnTo>
                  <a:lnTo>
                    <a:pt x="410692" y="92303"/>
                  </a:lnTo>
                  <a:lnTo>
                    <a:pt x="410692" y="76174"/>
                  </a:lnTo>
                  <a:close/>
                </a:path>
                <a:path w="410845" h="179069">
                  <a:moveTo>
                    <a:pt x="410692" y="54571"/>
                  </a:moveTo>
                  <a:lnTo>
                    <a:pt x="396798" y="53098"/>
                  </a:lnTo>
                  <a:lnTo>
                    <a:pt x="396798" y="69977"/>
                  </a:lnTo>
                  <a:lnTo>
                    <a:pt x="410692" y="70815"/>
                  </a:lnTo>
                  <a:lnTo>
                    <a:pt x="410692" y="54571"/>
                  </a:lnTo>
                  <a:close/>
                </a:path>
                <a:path w="410845" h="179069">
                  <a:moveTo>
                    <a:pt x="410692" y="33096"/>
                  </a:moveTo>
                  <a:lnTo>
                    <a:pt x="396798" y="31496"/>
                  </a:lnTo>
                  <a:lnTo>
                    <a:pt x="396798" y="48475"/>
                  </a:lnTo>
                  <a:lnTo>
                    <a:pt x="410692" y="49263"/>
                  </a:lnTo>
                  <a:lnTo>
                    <a:pt x="410692" y="330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895384" y="1196225"/>
              <a:ext cx="434340" cy="184150"/>
            </a:xfrm>
            <a:custGeom>
              <a:avLst/>
              <a:gdLst/>
              <a:ahLst/>
              <a:cxnLst/>
              <a:rect l="l" t="t" r="r" b="b"/>
              <a:pathLst>
                <a:path w="434339" h="184150">
                  <a:moveTo>
                    <a:pt x="16967" y="1574"/>
                  </a:moveTo>
                  <a:lnTo>
                    <a:pt x="0" y="0"/>
                  </a:lnTo>
                  <a:lnTo>
                    <a:pt x="0" y="17729"/>
                  </a:lnTo>
                  <a:lnTo>
                    <a:pt x="16967" y="19227"/>
                  </a:lnTo>
                  <a:lnTo>
                    <a:pt x="16967" y="1574"/>
                  </a:lnTo>
                  <a:close/>
                </a:path>
                <a:path w="434339" h="184150">
                  <a:moveTo>
                    <a:pt x="249936" y="155422"/>
                  </a:moveTo>
                  <a:lnTo>
                    <a:pt x="233832" y="153860"/>
                  </a:lnTo>
                  <a:lnTo>
                    <a:pt x="233832" y="171538"/>
                  </a:lnTo>
                  <a:lnTo>
                    <a:pt x="249936" y="172275"/>
                  </a:lnTo>
                  <a:lnTo>
                    <a:pt x="249936" y="155422"/>
                  </a:lnTo>
                  <a:close/>
                </a:path>
                <a:path w="434339" h="184150">
                  <a:moveTo>
                    <a:pt x="249936" y="132334"/>
                  </a:moveTo>
                  <a:lnTo>
                    <a:pt x="233832" y="132334"/>
                  </a:lnTo>
                  <a:lnTo>
                    <a:pt x="233832" y="149212"/>
                  </a:lnTo>
                  <a:lnTo>
                    <a:pt x="249936" y="149974"/>
                  </a:lnTo>
                  <a:lnTo>
                    <a:pt x="249936" y="132334"/>
                  </a:lnTo>
                  <a:close/>
                </a:path>
                <a:path w="434339" h="184150">
                  <a:moveTo>
                    <a:pt x="249936" y="110769"/>
                  </a:moveTo>
                  <a:lnTo>
                    <a:pt x="233832" y="109270"/>
                  </a:lnTo>
                  <a:lnTo>
                    <a:pt x="233832" y="126923"/>
                  </a:lnTo>
                  <a:lnTo>
                    <a:pt x="249936" y="127635"/>
                  </a:lnTo>
                  <a:lnTo>
                    <a:pt x="249936" y="110769"/>
                  </a:lnTo>
                  <a:close/>
                </a:path>
                <a:path w="434339" h="184150">
                  <a:moveTo>
                    <a:pt x="249936" y="87680"/>
                  </a:moveTo>
                  <a:lnTo>
                    <a:pt x="233832" y="86969"/>
                  </a:lnTo>
                  <a:lnTo>
                    <a:pt x="233832" y="103835"/>
                  </a:lnTo>
                  <a:lnTo>
                    <a:pt x="249936" y="105410"/>
                  </a:lnTo>
                  <a:lnTo>
                    <a:pt x="249936" y="87680"/>
                  </a:lnTo>
                  <a:close/>
                </a:path>
                <a:path w="434339" h="184150">
                  <a:moveTo>
                    <a:pt x="249936" y="65366"/>
                  </a:moveTo>
                  <a:lnTo>
                    <a:pt x="233832" y="63868"/>
                  </a:lnTo>
                  <a:lnTo>
                    <a:pt x="233832" y="80746"/>
                  </a:lnTo>
                  <a:lnTo>
                    <a:pt x="249936" y="82359"/>
                  </a:lnTo>
                  <a:lnTo>
                    <a:pt x="249936" y="65366"/>
                  </a:lnTo>
                  <a:close/>
                </a:path>
                <a:path w="434339" h="184150">
                  <a:moveTo>
                    <a:pt x="249936" y="42316"/>
                  </a:moveTo>
                  <a:lnTo>
                    <a:pt x="233832" y="41541"/>
                  </a:lnTo>
                  <a:lnTo>
                    <a:pt x="233832" y="59309"/>
                  </a:lnTo>
                  <a:lnTo>
                    <a:pt x="249936" y="59309"/>
                  </a:lnTo>
                  <a:lnTo>
                    <a:pt x="249936" y="42316"/>
                  </a:lnTo>
                  <a:close/>
                </a:path>
                <a:path w="434339" h="184150">
                  <a:moveTo>
                    <a:pt x="249936" y="20802"/>
                  </a:moveTo>
                  <a:lnTo>
                    <a:pt x="233832" y="19227"/>
                  </a:lnTo>
                  <a:lnTo>
                    <a:pt x="233832" y="36207"/>
                  </a:lnTo>
                  <a:lnTo>
                    <a:pt x="249936" y="37706"/>
                  </a:lnTo>
                  <a:lnTo>
                    <a:pt x="249936" y="20802"/>
                  </a:lnTo>
                  <a:close/>
                </a:path>
                <a:path w="434339" h="184150">
                  <a:moveTo>
                    <a:pt x="270764" y="156921"/>
                  </a:moveTo>
                  <a:lnTo>
                    <a:pt x="254508" y="156171"/>
                  </a:lnTo>
                  <a:lnTo>
                    <a:pt x="254508" y="173062"/>
                  </a:lnTo>
                  <a:lnTo>
                    <a:pt x="270764" y="173799"/>
                  </a:lnTo>
                  <a:lnTo>
                    <a:pt x="270764" y="156921"/>
                  </a:lnTo>
                  <a:close/>
                </a:path>
                <a:path w="434339" h="184150">
                  <a:moveTo>
                    <a:pt x="270764" y="134569"/>
                  </a:moveTo>
                  <a:lnTo>
                    <a:pt x="254508" y="133083"/>
                  </a:lnTo>
                  <a:lnTo>
                    <a:pt x="254508" y="149974"/>
                  </a:lnTo>
                  <a:lnTo>
                    <a:pt x="270764" y="151561"/>
                  </a:lnTo>
                  <a:lnTo>
                    <a:pt x="270764" y="134569"/>
                  </a:lnTo>
                  <a:close/>
                </a:path>
                <a:path w="434339" h="184150">
                  <a:moveTo>
                    <a:pt x="270764" y="111531"/>
                  </a:moveTo>
                  <a:lnTo>
                    <a:pt x="254508" y="110769"/>
                  </a:lnTo>
                  <a:lnTo>
                    <a:pt x="254508" y="128485"/>
                  </a:lnTo>
                  <a:lnTo>
                    <a:pt x="270764" y="128485"/>
                  </a:lnTo>
                  <a:lnTo>
                    <a:pt x="270764" y="111531"/>
                  </a:lnTo>
                  <a:close/>
                </a:path>
                <a:path w="434339" h="184150">
                  <a:moveTo>
                    <a:pt x="270764" y="89204"/>
                  </a:moveTo>
                  <a:lnTo>
                    <a:pt x="254508" y="88430"/>
                  </a:lnTo>
                  <a:lnTo>
                    <a:pt x="254508" y="105410"/>
                  </a:lnTo>
                  <a:lnTo>
                    <a:pt x="270764" y="106934"/>
                  </a:lnTo>
                  <a:lnTo>
                    <a:pt x="270764" y="89204"/>
                  </a:lnTo>
                  <a:close/>
                </a:path>
                <a:path w="434339" h="184150">
                  <a:moveTo>
                    <a:pt x="270764" y="66979"/>
                  </a:moveTo>
                  <a:lnTo>
                    <a:pt x="254508" y="65366"/>
                  </a:lnTo>
                  <a:lnTo>
                    <a:pt x="254508" y="83108"/>
                  </a:lnTo>
                  <a:lnTo>
                    <a:pt x="270764" y="83845"/>
                  </a:lnTo>
                  <a:lnTo>
                    <a:pt x="270764" y="66979"/>
                  </a:lnTo>
                  <a:close/>
                </a:path>
                <a:path w="434339" h="184150">
                  <a:moveTo>
                    <a:pt x="270764" y="44653"/>
                  </a:moveTo>
                  <a:lnTo>
                    <a:pt x="254508" y="43053"/>
                  </a:lnTo>
                  <a:lnTo>
                    <a:pt x="254508" y="60071"/>
                  </a:lnTo>
                  <a:lnTo>
                    <a:pt x="270764" y="61518"/>
                  </a:lnTo>
                  <a:lnTo>
                    <a:pt x="270764" y="44653"/>
                  </a:lnTo>
                  <a:close/>
                </a:path>
                <a:path w="434339" h="184150">
                  <a:moveTo>
                    <a:pt x="270764" y="21602"/>
                  </a:moveTo>
                  <a:lnTo>
                    <a:pt x="254508" y="20802"/>
                  </a:lnTo>
                  <a:lnTo>
                    <a:pt x="254508" y="37706"/>
                  </a:lnTo>
                  <a:lnTo>
                    <a:pt x="270764" y="38455"/>
                  </a:lnTo>
                  <a:lnTo>
                    <a:pt x="270764" y="21602"/>
                  </a:lnTo>
                  <a:close/>
                </a:path>
                <a:path w="434339" h="184150">
                  <a:moveTo>
                    <a:pt x="291477" y="158407"/>
                  </a:moveTo>
                  <a:lnTo>
                    <a:pt x="275374" y="157670"/>
                  </a:lnTo>
                  <a:lnTo>
                    <a:pt x="275374" y="174650"/>
                  </a:lnTo>
                  <a:lnTo>
                    <a:pt x="291477" y="175374"/>
                  </a:lnTo>
                  <a:lnTo>
                    <a:pt x="291477" y="158407"/>
                  </a:lnTo>
                  <a:close/>
                </a:path>
                <a:path w="434339" h="184150">
                  <a:moveTo>
                    <a:pt x="291477" y="136182"/>
                  </a:moveTo>
                  <a:lnTo>
                    <a:pt x="275374" y="134569"/>
                  </a:lnTo>
                  <a:lnTo>
                    <a:pt x="275374" y="151561"/>
                  </a:lnTo>
                  <a:lnTo>
                    <a:pt x="291477" y="153098"/>
                  </a:lnTo>
                  <a:lnTo>
                    <a:pt x="291477" y="136182"/>
                  </a:lnTo>
                  <a:close/>
                </a:path>
                <a:path w="434339" h="184150">
                  <a:moveTo>
                    <a:pt x="291477" y="113131"/>
                  </a:moveTo>
                  <a:lnTo>
                    <a:pt x="275374" y="112268"/>
                  </a:lnTo>
                  <a:lnTo>
                    <a:pt x="275374" y="129260"/>
                  </a:lnTo>
                  <a:lnTo>
                    <a:pt x="291477" y="130746"/>
                  </a:lnTo>
                  <a:lnTo>
                    <a:pt x="291477" y="113131"/>
                  </a:lnTo>
                  <a:close/>
                </a:path>
                <a:path w="434339" h="184150">
                  <a:moveTo>
                    <a:pt x="291477" y="90779"/>
                  </a:moveTo>
                  <a:lnTo>
                    <a:pt x="275374" y="89204"/>
                  </a:lnTo>
                  <a:lnTo>
                    <a:pt x="275374" y="106934"/>
                  </a:lnTo>
                  <a:lnTo>
                    <a:pt x="291477" y="107657"/>
                  </a:lnTo>
                  <a:lnTo>
                    <a:pt x="291477" y="90779"/>
                  </a:lnTo>
                  <a:close/>
                </a:path>
                <a:path w="434339" h="184150">
                  <a:moveTo>
                    <a:pt x="291477" y="68491"/>
                  </a:moveTo>
                  <a:lnTo>
                    <a:pt x="275374" y="67703"/>
                  </a:lnTo>
                  <a:lnTo>
                    <a:pt x="275374" y="84607"/>
                  </a:lnTo>
                  <a:lnTo>
                    <a:pt x="291477" y="85356"/>
                  </a:lnTo>
                  <a:lnTo>
                    <a:pt x="291477" y="68491"/>
                  </a:lnTo>
                  <a:close/>
                </a:path>
                <a:path w="434339" h="184150">
                  <a:moveTo>
                    <a:pt x="291477" y="46139"/>
                  </a:moveTo>
                  <a:lnTo>
                    <a:pt x="275374" y="44653"/>
                  </a:lnTo>
                  <a:lnTo>
                    <a:pt x="275374" y="61518"/>
                  </a:lnTo>
                  <a:lnTo>
                    <a:pt x="291477" y="63131"/>
                  </a:lnTo>
                  <a:lnTo>
                    <a:pt x="291477" y="46139"/>
                  </a:lnTo>
                  <a:close/>
                </a:path>
                <a:path w="434339" h="184150">
                  <a:moveTo>
                    <a:pt x="291477" y="23812"/>
                  </a:moveTo>
                  <a:lnTo>
                    <a:pt x="275374" y="22339"/>
                  </a:lnTo>
                  <a:lnTo>
                    <a:pt x="275374" y="39192"/>
                  </a:lnTo>
                  <a:lnTo>
                    <a:pt x="291477" y="40792"/>
                  </a:lnTo>
                  <a:lnTo>
                    <a:pt x="291477" y="23812"/>
                  </a:lnTo>
                  <a:close/>
                </a:path>
                <a:path w="434339" h="184150">
                  <a:moveTo>
                    <a:pt x="312191" y="159245"/>
                  </a:moveTo>
                  <a:lnTo>
                    <a:pt x="296125" y="158407"/>
                  </a:lnTo>
                  <a:lnTo>
                    <a:pt x="296125" y="175374"/>
                  </a:lnTo>
                  <a:lnTo>
                    <a:pt x="312191" y="176149"/>
                  </a:lnTo>
                  <a:lnTo>
                    <a:pt x="312191" y="159245"/>
                  </a:lnTo>
                  <a:close/>
                </a:path>
                <a:path w="434339" h="184150">
                  <a:moveTo>
                    <a:pt x="312191" y="136931"/>
                  </a:moveTo>
                  <a:lnTo>
                    <a:pt x="296125" y="136182"/>
                  </a:lnTo>
                  <a:lnTo>
                    <a:pt x="296125" y="153098"/>
                  </a:lnTo>
                  <a:lnTo>
                    <a:pt x="312191" y="153860"/>
                  </a:lnTo>
                  <a:lnTo>
                    <a:pt x="312191" y="136931"/>
                  </a:lnTo>
                  <a:close/>
                </a:path>
                <a:path w="434339" h="184150">
                  <a:moveTo>
                    <a:pt x="312191" y="115366"/>
                  </a:moveTo>
                  <a:lnTo>
                    <a:pt x="296125" y="113880"/>
                  </a:lnTo>
                  <a:lnTo>
                    <a:pt x="296125" y="130746"/>
                  </a:lnTo>
                  <a:lnTo>
                    <a:pt x="312191" y="132334"/>
                  </a:lnTo>
                  <a:lnTo>
                    <a:pt x="312191" y="115366"/>
                  </a:lnTo>
                  <a:close/>
                </a:path>
                <a:path w="434339" h="184150">
                  <a:moveTo>
                    <a:pt x="312191" y="92290"/>
                  </a:moveTo>
                  <a:lnTo>
                    <a:pt x="296125" y="91528"/>
                  </a:lnTo>
                  <a:lnTo>
                    <a:pt x="296125" y="108407"/>
                  </a:lnTo>
                  <a:lnTo>
                    <a:pt x="312191" y="109270"/>
                  </a:lnTo>
                  <a:lnTo>
                    <a:pt x="312191" y="92290"/>
                  </a:lnTo>
                  <a:close/>
                </a:path>
                <a:path w="434339" h="184150">
                  <a:moveTo>
                    <a:pt x="312191" y="69977"/>
                  </a:moveTo>
                  <a:lnTo>
                    <a:pt x="296125" y="68491"/>
                  </a:lnTo>
                  <a:lnTo>
                    <a:pt x="296125" y="85356"/>
                  </a:lnTo>
                  <a:lnTo>
                    <a:pt x="312191" y="86969"/>
                  </a:lnTo>
                  <a:lnTo>
                    <a:pt x="312191" y="69977"/>
                  </a:lnTo>
                  <a:close/>
                </a:path>
                <a:path w="434339" h="184150">
                  <a:moveTo>
                    <a:pt x="312191" y="47713"/>
                  </a:moveTo>
                  <a:lnTo>
                    <a:pt x="296125" y="46139"/>
                  </a:lnTo>
                  <a:lnTo>
                    <a:pt x="296125" y="63868"/>
                  </a:lnTo>
                  <a:lnTo>
                    <a:pt x="312191" y="64617"/>
                  </a:lnTo>
                  <a:lnTo>
                    <a:pt x="312191" y="47713"/>
                  </a:lnTo>
                  <a:close/>
                </a:path>
                <a:path w="434339" h="184150">
                  <a:moveTo>
                    <a:pt x="312191" y="24676"/>
                  </a:moveTo>
                  <a:lnTo>
                    <a:pt x="296125" y="23812"/>
                  </a:lnTo>
                  <a:lnTo>
                    <a:pt x="296125" y="40792"/>
                  </a:lnTo>
                  <a:lnTo>
                    <a:pt x="312191" y="42316"/>
                  </a:lnTo>
                  <a:lnTo>
                    <a:pt x="312191" y="24676"/>
                  </a:lnTo>
                  <a:close/>
                </a:path>
                <a:path w="434339" h="184150">
                  <a:moveTo>
                    <a:pt x="333019" y="160782"/>
                  </a:moveTo>
                  <a:lnTo>
                    <a:pt x="316953" y="160020"/>
                  </a:lnTo>
                  <a:lnTo>
                    <a:pt x="316953" y="176898"/>
                  </a:lnTo>
                  <a:lnTo>
                    <a:pt x="333019" y="177634"/>
                  </a:lnTo>
                  <a:lnTo>
                    <a:pt x="333019" y="160782"/>
                  </a:lnTo>
                  <a:close/>
                </a:path>
                <a:path w="434339" h="184150">
                  <a:moveTo>
                    <a:pt x="333019" y="138430"/>
                  </a:moveTo>
                  <a:lnTo>
                    <a:pt x="316953" y="136931"/>
                  </a:lnTo>
                  <a:lnTo>
                    <a:pt x="316953" y="153860"/>
                  </a:lnTo>
                  <a:lnTo>
                    <a:pt x="333019" y="155422"/>
                  </a:lnTo>
                  <a:lnTo>
                    <a:pt x="333019" y="138430"/>
                  </a:lnTo>
                  <a:close/>
                </a:path>
                <a:path w="434339" h="184150">
                  <a:moveTo>
                    <a:pt x="333019" y="116128"/>
                  </a:moveTo>
                  <a:lnTo>
                    <a:pt x="316953" y="115366"/>
                  </a:lnTo>
                  <a:lnTo>
                    <a:pt x="316953" y="132334"/>
                  </a:lnTo>
                  <a:lnTo>
                    <a:pt x="333019" y="133083"/>
                  </a:lnTo>
                  <a:lnTo>
                    <a:pt x="333019" y="116128"/>
                  </a:lnTo>
                  <a:close/>
                </a:path>
                <a:path w="434339" h="184150">
                  <a:moveTo>
                    <a:pt x="333019" y="93916"/>
                  </a:moveTo>
                  <a:lnTo>
                    <a:pt x="316953" y="93040"/>
                  </a:lnTo>
                  <a:lnTo>
                    <a:pt x="316953" y="110007"/>
                  </a:lnTo>
                  <a:lnTo>
                    <a:pt x="333019" y="110769"/>
                  </a:lnTo>
                  <a:lnTo>
                    <a:pt x="333019" y="93916"/>
                  </a:lnTo>
                  <a:close/>
                </a:path>
                <a:path w="434339" h="184150">
                  <a:moveTo>
                    <a:pt x="333019" y="71564"/>
                  </a:moveTo>
                  <a:lnTo>
                    <a:pt x="316953" y="69977"/>
                  </a:lnTo>
                  <a:lnTo>
                    <a:pt x="316953" y="87680"/>
                  </a:lnTo>
                  <a:lnTo>
                    <a:pt x="333019" y="88430"/>
                  </a:lnTo>
                  <a:lnTo>
                    <a:pt x="333019" y="71564"/>
                  </a:lnTo>
                  <a:close/>
                </a:path>
                <a:path w="434339" h="184150">
                  <a:moveTo>
                    <a:pt x="333019" y="49263"/>
                  </a:moveTo>
                  <a:lnTo>
                    <a:pt x="316953" y="47713"/>
                  </a:lnTo>
                  <a:lnTo>
                    <a:pt x="316953" y="64617"/>
                  </a:lnTo>
                  <a:lnTo>
                    <a:pt x="333019" y="66103"/>
                  </a:lnTo>
                  <a:lnTo>
                    <a:pt x="333019" y="49263"/>
                  </a:lnTo>
                  <a:close/>
                </a:path>
                <a:path w="434339" h="184150">
                  <a:moveTo>
                    <a:pt x="333019" y="26911"/>
                  </a:moveTo>
                  <a:lnTo>
                    <a:pt x="316953" y="25425"/>
                  </a:lnTo>
                  <a:lnTo>
                    <a:pt x="316953" y="42316"/>
                  </a:lnTo>
                  <a:lnTo>
                    <a:pt x="333019" y="43903"/>
                  </a:lnTo>
                  <a:lnTo>
                    <a:pt x="333019" y="26911"/>
                  </a:lnTo>
                  <a:close/>
                </a:path>
                <a:path w="434339" h="184150">
                  <a:moveTo>
                    <a:pt x="353021" y="162242"/>
                  </a:moveTo>
                  <a:lnTo>
                    <a:pt x="337629" y="161493"/>
                  </a:lnTo>
                  <a:lnTo>
                    <a:pt x="337629" y="178473"/>
                  </a:lnTo>
                  <a:lnTo>
                    <a:pt x="353021" y="179209"/>
                  </a:lnTo>
                  <a:lnTo>
                    <a:pt x="353021" y="162242"/>
                  </a:lnTo>
                  <a:close/>
                </a:path>
                <a:path w="434339" h="184150">
                  <a:moveTo>
                    <a:pt x="353021" y="140042"/>
                  </a:moveTo>
                  <a:lnTo>
                    <a:pt x="337629" y="139179"/>
                  </a:lnTo>
                  <a:lnTo>
                    <a:pt x="337629" y="156171"/>
                  </a:lnTo>
                  <a:lnTo>
                    <a:pt x="353021" y="156921"/>
                  </a:lnTo>
                  <a:lnTo>
                    <a:pt x="353021" y="140042"/>
                  </a:lnTo>
                  <a:close/>
                </a:path>
                <a:path w="434339" h="184150">
                  <a:moveTo>
                    <a:pt x="353021" y="117690"/>
                  </a:moveTo>
                  <a:lnTo>
                    <a:pt x="337629" y="116128"/>
                  </a:lnTo>
                  <a:lnTo>
                    <a:pt x="337629" y="133083"/>
                  </a:lnTo>
                  <a:lnTo>
                    <a:pt x="353021" y="134569"/>
                  </a:lnTo>
                  <a:lnTo>
                    <a:pt x="353021" y="117690"/>
                  </a:lnTo>
                  <a:close/>
                </a:path>
                <a:path w="434339" h="184150">
                  <a:moveTo>
                    <a:pt x="353021" y="95402"/>
                  </a:moveTo>
                  <a:lnTo>
                    <a:pt x="337629" y="93916"/>
                  </a:lnTo>
                  <a:lnTo>
                    <a:pt x="337629" y="110769"/>
                  </a:lnTo>
                  <a:lnTo>
                    <a:pt x="353021" y="112268"/>
                  </a:lnTo>
                  <a:lnTo>
                    <a:pt x="353021" y="95402"/>
                  </a:lnTo>
                  <a:close/>
                </a:path>
                <a:path w="434339" h="184150">
                  <a:moveTo>
                    <a:pt x="353021" y="73088"/>
                  </a:moveTo>
                  <a:lnTo>
                    <a:pt x="337629" y="72326"/>
                  </a:lnTo>
                  <a:lnTo>
                    <a:pt x="337629" y="89204"/>
                  </a:lnTo>
                  <a:lnTo>
                    <a:pt x="353021" y="90043"/>
                  </a:lnTo>
                  <a:lnTo>
                    <a:pt x="353021" y="73088"/>
                  </a:lnTo>
                  <a:close/>
                </a:path>
                <a:path w="434339" h="184150">
                  <a:moveTo>
                    <a:pt x="353021" y="50723"/>
                  </a:moveTo>
                  <a:lnTo>
                    <a:pt x="337629" y="50012"/>
                  </a:lnTo>
                  <a:lnTo>
                    <a:pt x="337629" y="66979"/>
                  </a:lnTo>
                  <a:lnTo>
                    <a:pt x="353021" y="67703"/>
                  </a:lnTo>
                  <a:lnTo>
                    <a:pt x="353021" y="50723"/>
                  </a:lnTo>
                  <a:close/>
                </a:path>
                <a:path w="434339" h="184150">
                  <a:moveTo>
                    <a:pt x="353021" y="28524"/>
                  </a:moveTo>
                  <a:lnTo>
                    <a:pt x="337629" y="26911"/>
                  </a:lnTo>
                  <a:lnTo>
                    <a:pt x="337629" y="43903"/>
                  </a:lnTo>
                  <a:lnTo>
                    <a:pt x="353021" y="45389"/>
                  </a:lnTo>
                  <a:lnTo>
                    <a:pt x="353021" y="28524"/>
                  </a:lnTo>
                  <a:close/>
                </a:path>
                <a:path w="434339" h="184150">
                  <a:moveTo>
                    <a:pt x="373024" y="163118"/>
                  </a:moveTo>
                  <a:lnTo>
                    <a:pt x="357593" y="162242"/>
                  </a:lnTo>
                  <a:lnTo>
                    <a:pt x="357593" y="179971"/>
                  </a:lnTo>
                  <a:lnTo>
                    <a:pt x="373024" y="179971"/>
                  </a:lnTo>
                  <a:lnTo>
                    <a:pt x="373024" y="163118"/>
                  </a:lnTo>
                  <a:close/>
                </a:path>
                <a:path w="434339" h="184150">
                  <a:moveTo>
                    <a:pt x="373024" y="140804"/>
                  </a:moveTo>
                  <a:lnTo>
                    <a:pt x="357593" y="140804"/>
                  </a:lnTo>
                  <a:lnTo>
                    <a:pt x="357593" y="157670"/>
                  </a:lnTo>
                  <a:lnTo>
                    <a:pt x="373024" y="158407"/>
                  </a:lnTo>
                  <a:lnTo>
                    <a:pt x="373024" y="140804"/>
                  </a:lnTo>
                  <a:close/>
                </a:path>
                <a:path w="434339" h="184150">
                  <a:moveTo>
                    <a:pt x="373024" y="119214"/>
                  </a:moveTo>
                  <a:lnTo>
                    <a:pt x="357593" y="118452"/>
                  </a:lnTo>
                  <a:lnTo>
                    <a:pt x="357593" y="134569"/>
                  </a:lnTo>
                  <a:lnTo>
                    <a:pt x="373024" y="136182"/>
                  </a:lnTo>
                  <a:lnTo>
                    <a:pt x="373024" y="119214"/>
                  </a:lnTo>
                  <a:close/>
                </a:path>
                <a:path w="434339" h="184150">
                  <a:moveTo>
                    <a:pt x="373024" y="96888"/>
                  </a:moveTo>
                  <a:lnTo>
                    <a:pt x="357593" y="95402"/>
                  </a:lnTo>
                  <a:lnTo>
                    <a:pt x="357593" y="112268"/>
                  </a:lnTo>
                  <a:lnTo>
                    <a:pt x="373024" y="113880"/>
                  </a:lnTo>
                  <a:lnTo>
                    <a:pt x="373024" y="96888"/>
                  </a:lnTo>
                  <a:close/>
                </a:path>
                <a:path w="434339" h="184150">
                  <a:moveTo>
                    <a:pt x="373024" y="74650"/>
                  </a:moveTo>
                  <a:lnTo>
                    <a:pt x="357593" y="73088"/>
                  </a:lnTo>
                  <a:lnTo>
                    <a:pt x="357593" y="90043"/>
                  </a:lnTo>
                  <a:lnTo>
                    <a:pt x="373024" y="91528"/>
                  </a:lnTo>
                  <a:lnTo>
                    <a:pt x="373024" y="74650"/>
                  </a:lnTo>
                  <a:close/>
                </a:path>
                <a:path w="434339" h="184150">
                  <a:moveTo>
                    <a:pt x="373024" y="52324"/>
                  </a:moveTo>
                  <a:lnTo>
                    <a:pt x="357593" y="50723"/>
                  </a:lnTo>
                  <a:lnTo>
                    <a:pt x="357593" y="67703"/>
                  </a:lnTo>
                  <a:lnTo>
                    <a:pt x="373024" y="69227"/>
                  </a:lnTo>
                  <a:lnTo>
                    <a:pt x="373024" y="52324"/>
                  </a:lnTo>
                  <a:close/>
                </a:path>
                <a:path w="434339" h="184150">
                  <a:moveTo>
                    <a:pt x="373024" y="30035"/>
                  </a:moveTo>
                  <a:lnTo>
                    <a:pt x="357593" y="29286"/>
                  </a:lnTo>
                  <a:lnTo>
                    <a:pt x="357593" y="46139"/>
                  </a:lnTo>
                  <a:lnTo>
                    <a:pt x="373024" y="46875"/>
                  </a:lnTo>
                  <a:lnTo>
                    <a:pt x="373024" y="30035"/>
                  </a:lnTo>
                  <a:close/>
                </a:path>
                <a:path w="434339" h="184150">
                  <a:moveTo>
                    <a:pt x="393852" y="164604"/>
                  </a:moveTo>
                  <a:lnTo>
                    <a:pt x="377609" y="163855"/>
                  </a:lnTo>
                  <a:lnTo>
                    <a:pt x="377609" y="180733"/>
                  </a:lnTo>
                  <a:lnTo>
                    <a:pt x="393852" y="181470"/>
                  </a:lnTo>
                  <a:lnTo>
                    <a:pt x="393852" y="164604"/>
                  </a:lnTo>
                  <a:close/>
                </a:path>
                <a:path w="434339" h="184150">
                  <a:moveTo>
                    <a:pt x="393852" y="142252"/>
                  </a:moveTo>
                  <a:lnTo>
                    <a:pt x="377609" y="141516"/>
                  </a:lnTo>
                  <a:lnTo>
                    <a:pt x="377609" y="158407"/>
                  </a:lnTo>
                  <a:lnTo>
                    <a:pt x="393852" y="159245"/>
                  </a:lnTo>
                  <a:lnTo>
                    <a:pt x="393852" y="142252"/>
                  </a:lnTo>
                  <a:close/>
                </a:path>
                <a:path w="434339" h="184150">
                  <a:moveTo>
                    <a:pt x="393852" y="119976"/>
                  </a:moveTo>
                  <a:lnTo>
                    <a:pt x="377609" y="119214"/>
                  </a:lnTo>
                  <a:lnTo>
                    <a:pt x="377609" y="136931"/>
                  </a:lnTo>
                  <a:lnTo>
                    <a:pt x="393852" y="136931"/>
                  </a:lnTo>
                  <a:lnTo>
                    <a:pt x="393852" y="119976"/>
                  </a:lnTo>
                  <a:close/>
                </a:path>
                <a:path w="434339" h="184150">
                  <a:moveTo>
                    <a:pt x="393852" y="97726"/>
                  </a:moveTo>
                  <a:lnTo>
                    <a:pt x="377609" y="97726"/>
                  </a:lnTo>
                  <a:lnTo>
                    <a:pt x="377609" y="114592"/>
                  </a:lnTo>
                  <a:lnTo>
                    <a:pt x="393852" y="115366"/>
                  </a:lnTo>
                  <a:lnTo>
                    <a:pt x="393852" y="97726"/>
                  </a:lnTo>
                  <a:close/>
                </a:path>
                <a:path w="434339" h="184150">
                  <a:moveTo>
                    <a:pt x="393852" y="76174"/>
                  </a:moveTo>
                  <a:lnTo>
                    <a:pt x="377609" y="75425"/>
                  </a:lnTo>
                  <a:lnTo>
                    <a:pt x="377609" y="91528"/>
                  </a:lnTo>
                  <a:lnTo>
                    <a:pt x="393852" y="93040"/>
                  </a:lnTo>
                  <a:lnTo>
                    <a:pt x="393852" y="76174"/>
                  </a:lnTo>
                  <a:close/>
                </a:path>
                <a:path w="434339" h="184150">
                  <a:moveTo>
                    <a:pt x="393852" y="53809"/>
                  </a:moveTo>
                  <a:lnTo>
                    <a:pt x="377609" y="53098"/>
                  </a:lnTo>
                  <a:lnTo>
                    <a:pt x="377609" y="69227"/>
                  </a:lnTo>
                  <a:lnTo>
                    <a:pt x="393852" y="70815"/>
                  </a:lnTo>
                  <a:lnTo>
                    <a:pt x="393852" y="53809"/>
                  </a:lnTo>
                  <a:close/>
                </a:path>
                <a:path w="434339" h="184150">
                  <a:moveTo>
                    <a:pt x="393852" y="31521"/>
                  </a:moveTo>
                  <a:lnTo>
                    <a:pt x="377609" y="30035"/>
                  </a:lnTo>
                  <a:lnTo>
                    <a:pt x="377609" y="46875"/>
                  </a:lnTo>
                  <a:lnTo>
                    <a:pt x="393852" y="48463"/>
                  </a:lnTo>
                  <a:lnTo>
                    <a:pt x="393852" y="31521"/>
                  </a:lnTo>
                  <a:close/>
                </a:path>
                <a:path w="434339" h="184150">
                  <a:moveTo>
                    <a:pt x="413816" y="166090"/>
                  </a:moveTo>
                  <a:lnTo>
                    <a:pt x="398424" y="165354"/>
                  </a:lnTo>
                  <a:lnTo>
                    <a:pt x="398424" y="182333"/>
                  </a:lnTo>
                  <a:lnTo>
                    <a:pt x="413816" y="183083"/>
                  </a:lnTo>
                  <a:lnTo>
                    <a:pt x="413816" y="166090"/>
                  </a:lnTo>
                  <a:close/>
                </a:path>
                <a:path w="434339" h="184150">
                  <a:moveTo>
                    <a:pt x="413816" y="143903"/>
                  </a:moveTo>
                  <a:lnTo>
                    <a:pt x="398424" y="143052"/>
                  </a:lnTo>
                  <a:lnTo>
                    <a:pt x="398424" y="160020"/>
                  </a:lnTo>
                  <a:lnTo>
                    <a:pt x="413816" y="160782"/>
                  </a:lnTo>
                  <a:lnTo>
                    <a:pt x="413816" y="143903"/>
                  </a:lnTo>
                  <a:close/>
                </a:path>
                <a:path w="434339" h="184150">
                  <a:moveTo>
                    <a:pt x="413816" y="122313"/>
                  </a:moveTo>
                  <a:lnTo>
                    <a:pt x="398424" y="120815"/>
                  </a:lnTo>
                  <a:lnTo>
                    <a:pt x="398424" y="137693"/>
                  </a:lnTo>
                  <a:lnTo>
                    <a:pt x="413816" y="138430"/>
                  </a:lnTo>
                  <a:lnTo>
                    <a:pt x="413816" y="122313"/>
                  </a:lnTo>
                  <a:close/>
                </a:path>
                <a:path w="434339" h="184150">
                  <a:moveTo>
                    <a:pt x="413816" y="99961"/>
                  </a:moveTo>
                  <a:lnTo>
                    <a:pt x="398424" y="98488"/>
                  </a:lnTo>
                  <a:lnTo>
                    <a:pt x="398424" y="115366"/>
                  </a:lnTo>
                  <a:lnTo>
                    <a:pt x="413816" y="116128"/>
                  </a:lnTo>
                  <a:lnTo>
                    <a:pt x="413816" y="99961"/>
                  </a:lnTo>
                  <a:close/>
                </a:path>
                <a:path w="434339" h="184150">
                  <a:moveTo>
                    <a:pt x="413816" y="77673"/>
                  </a:moveTo>
                  <a:lnTo>
                    <a:pt x="398424" y="76174"/>
                  </a:lnTo>
                  <a:lnTo>
                    <a:pt x="398424" y="93916"/>
                  </a:lnTo>
                  <a:lnTo>
                    <a:pt x="413816" y="93916"/>
                  </a:lnTo>
                  <a:lnTo>
                    <a:pt x="413816" y="77673"/>
                  </a:lnTo>
                  <a:close/>
                </a:path>
                <a:path w="434339" h="184150">
                  <a:moveTo>
                    <a:pt x="413816" y="55448"/>
                  </a:moveTo>
                  <a:lnTo>
                    <a:pt x="398424" y="54559"/>
                  </a:lnTo>
                  <a:lnTo>
                    <a:pt x="398424" y="71564"/>
                  </a:lnTo>
                  <a:lnTo>
                    <a:pt x="413816" y="72326"/>
                  </a:lnTo>
                  <a:lnTo>
                    <a:pt x="413816" y="55448"/>
                  </a:lnTo>
                  <a:close/>
                </a:path>
                <a:path w="434339" h="184150">
                  <a:moveTo>
                    <a:pt x="413816" y="33858"/>
                  </a:moveTo>
                  <a:lnTo>
                    <a:pt x="398424" y="32346"/>
                  </a:lnTo>
                  <a:lnTo>
                    <a:pt x="398424" y="49263"/>
                  </a:lnTo>
                  <a:lnTo>
                    <a:pt x="413816" y="50723"/>
                  </a:lnTo>
                  <a:lnTo>
                    <a:pt x="413816" y="33858"/>
                  </a:lnTo>
                  <a:close/>
                </a:path>
                <a:path w="434339" h="184150">
                  <a:moveTo>
                    <a:pt x="433819" y="166966"/>
                  </a:moveTo>
                  <a:lnTo>
                    <a:pt x="418388" y="166966"/>
                  </a:lnTo>
                  <a:lnTo>
                    <a:pt x="418388" y="183832"/>
                  </a:lnTo>
                  <a:lnTo>
                    <a:pt x="433819" y="183832"/>
                  </a:lnTo>
                  <a:lnTo>
                    <a:pt x="433819" y="166966"/>
                  </a:lnTo>
                  <a:close/>
                </a:path>
                <a:path w="434339" h="184150">
                  <a:moveTo>
                    <a:pt x="433819" y="145376"/>
                  </a:moveTo>
                  <a:lnTo>
                    <a:pt x="418388" y="144627"/>
                  </a:lnTo>
                  <a:lnTo>
                    <a:pt x="418388" y="161493"/>
                  </a:lnTo>
                  <a:lnTo>
                    <a:pt x="433819" y="162242"/>
                  </a:lnTo>
                  <a:lnTo>
                    <a:pt x="433819" y="145376"/>
                  </a:lnTo>
                  <a:close/>
                </a:path>
                <a:path w="434339" h="184150">
                  <a:moveTo>
                    <a:pt x="433819" y="123812"/>
                  </a:moveTo>
                  <a:lnTo>
                    <a:pt x="418388" y="122313"/>
                  </a:lnTo>
                  <a:lnTo>
                    <a:pt x="418388" y="139179"/>
                  </a:lnTo>
                  <a:lnTo>
                    <a:pt x="433819" y="140042"/>
                  </a:lnTo>
                  <a:lnTo>
                    <a:pt x="433819" y="123812"/>
                  </a:lnTo>
                  <a:close/>
                </a:path>
                <a:path w="434339" h="184150">
                  <a:moveTo>
                    <a:pt x="433819" y="101587"/>
                  </a:moveTo>
                  <a:lnTo>
                    <a:pt x="418388" y="99961"/>
                  </a:lnTo>
                  <a:lnTo>
                    <a:pt x="418388" y="116979"/>
                  </a:lnTo>
                  <a:lnTo>
                    <a:pt x="433819" y="118452"/>
                  </a:lnTo>
                  <a:lnTo>
                    <a:pt x="433819" y="101587"/>
                  </a:lnTo>
                  <a:close/>
                </a:path>
                <a:path w="434339" h="184150">
                  <a:moveTo>
                    <a:pt x="433819" y="79248"/>
                  </a:moveTo>
                  <a:lnTo>
                    <a:pt x="418388" y="77673"/>
                  </a:lnTo>
                  <a:lnTo>
                    <a:pt x="418388" y="94627"/>
                  </a:lnTo>
                  <a:lnTo>
                    <a:pt x="433819" y="96139"/>
                  </a:lnTo>
                  <a:lnTo>
                    <a:pt x="433819" y="79248"/>
                  </a:lnTo>
                  <a:close/>
                </a:path>
                <a:path w="434339" h="184150">
                  <a:moveTo>
                    <a:pt x="433819" y="56934"/>
                  </a:moveTo>
                  <a:lnTo>
                    <a:pt x="418388" y="55448"/>
                  </a:lnTo>
                  <a:lnTo>
                    <a:pt x="418388" y="72326"/>
                  </a:lnTo>
                  <a:lnTo>
                    <a:pt x="433819" y="73799"/>
                  </a:lnTo>
                  <a:lnTo>
                    <a:pt x="433819" y="56934"/>
                  </a:lnTo>
                  <a:close/>
                </a:path>
                <a:path w="434339" h="184150">
                  <a:moveTo>
                    <a:pt x="433819" y="34607"/>
                  </a:moveTo>
                  <a:lnTo>
                    <a:pt x="418388" y="33858"/>
                  </a:lnTo>
                  <a:lnTo>
                    <a:pt x="418388" y="50723"/>
                  </a:lnTo>
                  <a:lnTo>
                    <a:pt x="433819" y="51587"/>
                  </a:lnTo>
                  <a:lnTo>
                    <a:pt x="433819" y="346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895384" y="1196225"/>
              <a:ext cx="1076960" cy="170815"/>
            </a:xfrm>
            <a:custGeom>
              <a:avLst/>
              <a:gdLst/>
              <a:ahLst/>
              <a:cxnLst/>
              <a:rect l="l" t="t" r="r" b="b"/>
              <a:pathLst>
                <a:path w="1076960" h="170815">
                  <a:moveTo>
                    <a:pt x="16967" y="140804"/>
                  </a:moveTo>
                  <a:lnTo>
                    <a:pt x="0" y="139179"/>
                  </a:lnTo>
                  <a:lnTo>
                    <a:pt x="0" y="156921"/>
                  </a:lnTo>
                  <a:lnTo>
                    <a:pt x="16967" y="158407"/>
                  </a:lnTo>
                  <a:lnTo>
                    <a:pt x="16967" y="140804"/>
                  </a:lnTo>
                  <a:close/>
                </a:path>
                <a:path w="1076960" h="170815">
                  <a:moveTo>
                    <a:pt x="16967" y="116979"/>
                  </a:moveTo>
                  <a:lnTo>
                    <a:pt x="0" y="116128"/>
                  </a:lnTo>
                  <a:lnTo>
                    <a:pt x="0" y="133858"/>
                  </a:lnTo>
                  <a:lnTo>
                    <a:pt x="16967" y="134569"/>
                  </a:lnTo>
                  <a:lnTo>
                    <a:pt x="16967" y="116979"/>
                  </a:lnTo>
                  <a:close/>
                </a:path>
                <a:path w="1076960" h="170815">
                  <a:moveTo>
                    <a:pt x="16967" y="93916"/>
                  </a:moveTo>
                  <a:lnTo>
                    <a:pt x="0" y="93040"/>
                  </a:lnTo>
                  <a:lnTo>
                    <a:pt x="0" y="110769"/>
                  </a:lnTo>
                  <a:lnTo>
                    <a:pt x="16967" y="111531"/>
                  </a:lnTo>
                  <a:lnTo>
                    <a:pt x="16967" y="93916"/>
                  </a:lnTo>
                  <a:close/>
                </a:path>
                <a:path w="1076960" h="170815">
                  <a:moveTo>
                    <a:pt x="16967" y="70815"/>
                  </a:moveTo>
                  <a:lnTo>
                    <a:pt x="0" y="69227"/>
                  </a:lnTo>
                  <a:lnTo>
                    <a:pt x="0" y="86969"/>
                  </a:lnTo>
                  <a:lnTo>
                    <a:pt x="16967" y="88430"/>
                  </a:lnTo>
                  <a:lnTo>
                    <a:pt x="16967" y="70815"/>
                  </a:lnTo>
                  <a:close/>
                </a:path>
                <a:path w="1076960" h="170815">
                  <a:moveTo>
                    <a:pt x="16967" y="47713"/>
                  </a:moveTo>
                  <a:lnTo>
                    <a:pt x="0" y="46139"/>
                  </a:lnTo>
                  <a:lnTo>
                    <a:pt x="0" y="63868"/>
                  </a:lnTo>
                  <a:lnTo>
                    <a:pt x="16967" y="65366"/>
                  </a:lnTo>
                  <a:lnTo>
                    <a:pt x="16967" y="47713"/>
                  </a:lnTo>
                  <a:close/>
                </a:path>
                <a:path w="1076960" h="170815">
                  <a:moveTo>
                    <a:pt x="16967" y="24676"/>
                  </a:moveTo>
                  <a:lnTo>
                    <a:pt x="0" y="23088"/>
                  </a:lnTo>
                  <a:lnTo>
                    <a:pt x="0" y="40792"/>
                  </a:lnTo>
                  <a:lnTo>
                    <a:pt x="16967" y="42316"/>
                  </a:lnTo>
                  <a:lnTo>
                    <a:pt x="16967" y="24676"/>
                  </a:lnTo>
                  <a:close/>
                </a:path>
                <a:path w="1076960" h="170815">
                  <a:moveTo>
                    <a:pt x="16967" y="1574"/>
                  </a:moveTo>
                  <a:lnTo>
                    <a:pt x="0" y="0"/>
                  </a:lnTo>
                  <a:lnTo>
                    <a:pt x="0" y="17729"/>
                  </a:lnTo>
                  <a:lnTo>
                    <a:pt x="16967" y="19227"/>
                  </a:lnTo>
                  <a:lnTo>
                    <a:pt x="16967" y="1574"/>
                  </a:lnTo>
                  <a:close/>
                </a:path>
                <a:path w="1076960" h="170815">
                  <a:moveTo>
                    <a:pt x="38442" y="141516"/>
                  </a:moveTo>
                  <a:lnTo>
                    <a:pt x="22288" y="140804"/>
                  </a:lnTo>
                  <a:lnTo>
                    <a:pt x="22288" y="158407"/>
                  </a:lnTo>
                  <a:lnTo>
                    <a:pt x="38442" y="159245"/>
                  </a:lnTo>
                  <a:lnTo>
                    <a:pt x="38442" y="141516"/>
                  </a:lnTo>
                  <a:close/>
                </a:path>
                <a:path w="1076960" h="170815">
                  <a:moveTo>
                    <a:pt x="38442" y="119214"/>
                  </a:moveTo>
                  <a:lnTo>
                    <a:pt x="22288" y="117690"/>
                  </a:lnTo>
                  <a:lnTo>
                    <a:pt x="22288" y="135331"/>
                  </a:lnTo>
                  <a:lnTo>
                    <a:pt x="38442" y="136931"/>
                  </a:lnTo>
                  <a:lnTo>
                    <a:pt x="38442" y="119214"/>
                  </a:lnTo>
                  <a:close/>
                </a:path>
                <a:path w="1076960" h="170815">
                  <a:moveTo>
                    <a:pt x="38442" y="95402"/>
                  </a:moveTo>
                  <a:lnTo>
                    <a:pt x="22288" y="93916"/>
                  </a:lnTo>
                  <a:lnTo>
                    <a:pt x="22288" y="111531"/>
                  </a:lnTo>
                  <a:lnTo>
                    <a:pt x="38442" y="113131"/>
                  </a:lnTo>
                  <a:lnTo>
                    <a:pt x="38442" y="95402"/>
                  </a:lnTo>
                  <a:close/>
                </a:path>
                <a:path w="1076960" h="170815">
                  <a:moveTo>
                    <a:pt x="38442" y="72326"/>
                  </a:moveTo>
                  <a:lnTo>
                    <a:pt x="22288" y="71564"/>
                  </a:lnTo>
                  <a:lnTo>
                    <a:pt x="22288" y="89204"/>
                  </a:lnTo>
                  <a:lnTo>
                    <a:pt x="38442" y="90043"/>
                  </a:lnTo>
                  <a:lnTo>
                    <a:pt x="38442" y="72326"/>
                  </a:lnTo>
                  <a:close/>
                </a:path>
                <a:path w="1076960" h="170815">
                  <a:moveTo>
                    <a:pt x="38442" y="49263"/>
                  </a:moveTo>
                  <a:lnTo>
                    <a:pt x="22288" y="47713"/>
                  </a:lnTo>
                  <a:lnTo>
                    <a:pt x="22288" y="65366"/>
                  </a:lnTo>
                  <a:lnTo>
                    <a:pt x="38442" y="66979"/>
                  </a:lnTo>
                  <a:lnTo>
                    <a:pt x="38442" y="49263"/>
                  </a:lnTo>
                  <a:close/>
                </a:path>
                <a:path w="1076960" h="170815">
                  <a:moveTo>
                    <a:pt x="38442" y="26200"/>
                  </a:moveTo>
                  <a:lnTo>
                    <a:pt x="22288" y="24676"/>
                  </a:lnTo>
                  <a:lnTo>
                    <a:pt x="22288" y="42316"/>
                  </a:lnTo>
                  <a:lnTo>
                    <a:pt x="38442" y="43903"/>
                  </a:lnTo>
                  <a:lnTo>
                    <a:pt x="38442" y="26200"/>
                  </a:lnTo>
                  <a:close/>
                </a:path>
                <a:path w="1076960" h="170815">
                  <a:moveTo>
                    <a:pt x="38442" y="3111"/>
                  </a:moveTo>
                  <a:lnTo>
                    <a:pt x="22288" y="1574"/>
                  </a:lnTo>
                  <a:lnTo>
                    <a:pt x="22288" y="19227"/>
                  </a:lnTo>
                  <a:lnTo>
                    <a:pt x="38442" y="20802"/>
                  </a:lnTo>
                  <a:lnTo>
                    <a:pt x="38442" y="3111"/>
                  </a:lnTo>
                  <a:close/>
                </a:path>
                <a:path w="1076960" h="170815">
                  <a:moveTo>
                    <a:pt x="60782" y="143052"/>
                  </a:moveTo>
                  <a:lnTo>
                    <a:pt x="43891" y="142252"/>
                  </a:lnTo>
                  <a:lnTo>
                    <a:pt x="43891" y="159245"/>
                  </a:lnTo>
                  <a:lnTo>
                    <a:pt x="60782" y="160782"/>
                  </a:lnTo>
                  <a:lnTo>
                    <a:pt x="60782" y="143052"/>
                  </a:lnTo>
                  <a:close/>
                </a:path>
                <a:path w="1076960" h="170815">
                  <a:moveTo>
                    <a:pt x="60782" y="119976"/>
                  </a:moveTo>
                  <a:lnTo>
                    <a:pt x="43891" y="119214"/>
                  </a:lnTo>
                  <a:lnTo>
                    <a:pt x="43891" y="136931"/>
                  </a:lnTo>
                  <a:lnTo>
                    <a:pt x="60782" y="137693"/>
                  </a:lnTo>
                  <a:lnTo>
                    <a:pt x="60782" y="119976"/>
                  </a:lnTo>
                  <a:close/>
                </a:path>
                <a:path w="1076960" h="170815">
                  <a:moveTo>
                    <a:pt x="60782" y="97726"/>
                  </a:moveTo>
                  <a:lnTo>
                    <a:pt x="43891" y="96139"/>
                  </a:lnTo>
                  <a:lnTo>
                    <a:pt x="43891" y="113880"/>
                  </a:lnTo>
                  <a:lnTo>
                    <a:pt x="60782" y="114592"/>
                  </a:lnTo>
                  <a:lnTo>
                    <a:pt x="60782" y="97726"/>
                  </a:lnTo>
                  <a:close/>
                </a:path>
                <a:path w="1076960" h="170815">
                  <a:moveTo>
                    <a:pt x="60782" y="73799"/>
                  </a:moveTo>
                  <a:lnTo>
                    <a:pt x="43891" y="72326"/>
                  </a:lnTo>
                  <a:lnTo>
                    <a:pt x="43891" y="90043"/>
                  </a:lnTo>
                  <a:lnTo>
                    <a:pt x="60782" y="91528"/>
                  </a:lnTo>
                  <a:lnTo>
                    <a:pt x="60782" y="73799"/>
                  </a:lnTo>
                  <a:close/>
                </a:path>
                <a:path w="1076960" h="170815">
                  <a:moveTo>
                    <a:pt x="60782" y="50723"/>
                  </a:moveTo>
                  <a:lnTo>
                    <a:pt x="43891" y="50012"/>
                  </a:lnTo>
                  <a:lnTo>
                    <a:pt x="43891" y="67703"/>
                  </a:lnTo>
                  <a:lnTo>
                    <a:pt x="60782" y="68491"/>
                  </a:lnTo>
                  <a:lnTo>
                    <a:pt x="60782" y="50723"/>
                  </a:lnTo>
                  <a:close/>
                </a:path>
                <a:path w="1076960" h="170815">
                  <a:moveTo>
                    <a:pt x="60782" y="27647"/>
                  </a:moveTo>
                  <a:lnTo>
                    <a:pt x="43891" y="26200"/>
                  </a:lnTo>
                  <a:lnTo>
                    <a:pt x="43891" y="43903"/>
                  </a:lnTo>
                  <a:lnTo>
                    <a:pt x="60782" y="45389"/>
                  </a:lnTo>
                  <a:lnTo>
                    <a:pt x="60782" y="27647"/>
                  </a:lnTo>
                  <a:close/>
                </a:path>
                <a:path w="1076960" h="170815">
                  <a:moveTo>
                    <a:pt x="60782" y="4610"/>
                  </a:moveTo>
                  <a:lnTo>
                    <a:pt x="43891" y="3111"/>
                  </a:lnTo>
                  <a:lnTo>
                    <a:pt x="43891" y="20802"/>
                  </a:lnTo>
                  <a:lnTo>
                    <a:pt x="60782" y="22339"/>
                  </a:lnTo>
                  <a:lnTo>
                    <a:pt x="60782" y="4610"/>
                  </a:lnTo>
                  <a:close/>
                </a:path>
                <a:path w="1076960" h="170815">
                  <a:moveTo>
                    <a:pt x="82359" y="144627"/>
                  </a:moveTo>
                  <a:lnTo>
                    <a:pt x="66090" y="143903"/>
                  </a:lnTo>
                  <a:lnTo>
                    <a:pt x="66090" y="161493"/>
                  </a:lnTo>
                  <a:lnTo>
                    <a:pt x="82359" y="162242"/>
                  </a:lnTo>
                  <a:lnTo>
                    <a:pt x="82359" y="144627"/>
                  </a:lnTo>
                  <a:close/>
                </a:path>
                <a:path w="1076960" h="170815">
                  <a:moveTo>
                    <a:pt x="82359" y="121526"/>
                  </a:moveTo>
                  <a:lnTo>
                    <a:pt x="66090" y="119976"/>
                  </a:lnTo>
                  <a:lnTo>
                    <a:pt x="66090" y="137693"/>
                  </a:lnTo>
                  <a:lnTo>
                    <a:pt x="82359" y="139179"/>
                  </a:lnTo>
                  <a:lnTo>
                    <a:pt x="82359" y="121526"/>
                  </a:lnTo>
                  <a:close/>
                </a:path>
                <a:path w="1076960" h="170815">
                  <a:moveTo>
                    <a:pt x="82359" y="98488"/>
                  </a:moveTo>
                  <a:lnTo>
                    <a:pt x="66090" y="97726"/>
                  </a:lnTo>
                  <a:lnTo>
                    <a:pt x="66090" y="115366"/>
                  </a:lnTo>
                  <a:lnTo>
                    <a:pt x="82359" y="116128"/>
                  </a:lnTo>
                  <a:lnTo>
                    <a:pt x="82359" y="98488"/>
                  </a:lnTo>
                  <a:close/>
                </a:path>
                <a:path w="1076960" h="170815">
                  <a:moveTo>
                    <a:pt x="82359" y="76174"/>
                  </a:moveTo>
                  <a:lnTo>
                    <a:pt x="66090" y="74650"/>
                  </a:lnTo>
                  <a:lnTo>
                    <a:pt x="66090" y="92290"/>
                  </a:lnTo>
                  <a:lnTo>
                    <a:pt x="82359" y="93040"/>
                  </a:lnTo>
                  <a:lnTo>
                    <a:pt x="82359" y="76174"/>
                  </a:lnTo>
                  <a:close/>
                </a:path>
                <a:path w="1076960" h="170815">
                  <a:moveTo>
                    <a:pt x="82359" y="52324"/>
                  </a:moveTo>
                  <a:lnTo>
                    <a:pt x="66090" y="50723"/>
                  </a:lnTo>
                  <a:lnTo>
                    <a:pt x="66090" y="68491"/>
                  </a:lnTo>
                  <a:lnTo>
                    <a:pt x="82359" y="69977"/>
                  </a:lnTo>
                  <a:lnTo>
                    <a:pt x="82359" y="52324"/>
                  </a:lnTo>
                  <a:close/>
                </a:path>
                <a:path w="1076960" h="170815">
                  <a:moveTo>
                    <a:pt x="82359" y="29286"/>
                  </a:moveTo>
                  <a:lnTo>
                    <a:pt x="66090" y="28524"/>
                  </a:lnTo>
                  <a:lnTo>
                    <a:pt x="66090" y="46139"/>
                  </a:lnTo>
                  <a:lnTo>
                    <a:pt x="82359" y="46875"/>
                  </a:lnTo>
                  <a:lnTo>
                    <a:pt x="82359" y="29286"/>
                  </a:lnTo>
                  <a:close/>
                </a:path>
                <a:path w="1076960" h="170815">
                  <a:moveTo>
                    <a:pt x="82359" y="6934"/>
                  </a:moveTo>
                  <a:lnTo>
                    <a:pt x="66090" y="5461"/>
                  </a:lnTo>
                  <a:lnTo>
                    <a:pt x="66090" y="23088"/>
                  </a:lnTo>
                  <a:lnTo>
                    <a:pt x="82359" y="24676"/>
                  </a:lnTo>
                  <a:lnTo>
                    <a:pt x="82359" y="6934"/>
                  </a:lnTo>
                  <a:close/>
                </a:path>
                <a:path w="1076960" h="170815">
                  <a:moveTo>
                    <a:pt x="104559" y="146113"/>
                  </a:moveTo>
                  <a:lnTo>
                    <a:pt x="87693" y="145376"/>
                  </a:lnTo>
                  <a:lnTo>
                    <a:pt x="87693" y="162242"/>
                  </a:lnTo>
                  <a:lnTo>
                    <a:pt x="104559" y="163118"/>
                  </a:lnTo>
                  <a:lnTo>
                    <a:pt x="104559" y="146113"/>
                  </a:lnTo>
                  <a:close/>
                </a:path>
                <a:path w="1076960" h="170815">
                  <a:moveTo>
                    <a:pt x="104559" y="123063"/>
                  </a:moveTo>
                  <a:lnTo>
                    <a:pt x="87693" y="122313"/>
                  </a:lnTo>
                  <a:lnTo>
                    <a:pt x="87693" y="139179"/>
                  </a:lnTo>
                  <a:lnTo>
                    <a:pt x="104559" y="140804"/>
                  </a:lnTo>
                  <a:lnTo>
                    <a:pt x="104559" y="123063"/>
                  </a:lnTo>
                  <a:close/>
                </a:path>
                <a:path w="1076960" h="170815">
                  <a:moveTo>
                    <a:pt x="104559" y="99961"/>
                  </a:moveTo>
                  <a:lnTo>
                    <a:pt x="87693" y="98488"/>
                  </a:lnTo>
                  <a:lnTo>
                    <a:pt x="87693" y="116128"/>
                  </a:lnTo>
                  <a:lnTo>
                    <a:pt x="104559" y="117690"/>
                  </a:lnTo>
                  <a:lnTo>
                    <a:pt x="104559" y="99961"/>
                  </a:lnTo>
                  <a:close/>
                </a:path>
                <a:path w="1076960" h="170815">
                  <a:moveTo>
                    <a:pt x="104559" y="76911"/>
                  </a:moveTo>
                  <a:lnTo>
                    <a:pt x="87693" y="76174"/>
                  </a:lnTo>
                  <a:lnTo>
                    <a:pt x="87693" y="93916"/>
                  </a:lnTo>
                  <a:lnTo>
                    <a:pt x="104559" y="94627"/>
                  </a:lnTo>
                  <a:lnTo>
                    <a:pt x="104559" y="76911"/>
                  </a:lnTo>
                  <a:close/>
                </a:path>
                <a:path w="1076960" h="170815">
                  <a:moveTo>
                    <a:pt x="104559" y="54559"/>
                  </a:moveTo>
                  <a:lnTo>
                    <a:pt x="87693" y="53098"/>
                  </a:lnTo>
                  <a:lnTo>
                    <a:pt x="87693" y="70815"/>
                  </a:lnTo>
                  <a:lnTo>
                    <a:pt x="104559" y="72326"/>
                  </a:lnTo>
                  <a:lnTo>
                    <a:pt x="104559" y="54559"/>
                  </a:lnTo>
                  <a:close/>
                </a:path>
                <a:path w="1076960" h="170815">
                  <a:moveTo>
                    <a:pt x="104559" y="31521"/>
                  </a:moveTo>
                  <a:lnTo>
                    <a:pt x="87693" y="30035"/>
                  </a:lnTo>
                  <a:lnTo>
                    <a:pt x="87693" y="46875"/>
                  </a:lnTo>
                  <a:lnTo>
                    <a:pt x="104559" y="48463"/>
                  </a:lnTo>
                  <a:lnTo>
                    <a:pt x="104559" y="31521"/>
                  </a:lnTo>
                  <a:close/>
                </a:path>
                <a:path w="1076960" h="170815">
                  <a:moveTo>
                    <a:pt x="104559" y="8432"/>
                  </a:moveTo>
                  <a:lnTo>
                    <a:pt x="87693" y="6934"/>
                  </a:lnTo>
                  <a:lnTo>
                    <a:pt x="87693" y="24676"/>
                  </a:lnTo>
                  <a:lnTo>
                    <a:pt x="104559" y="25425"/>
                  </a:lnTo>
                  <a:lnTo>
                    <a:pt x="104559" y="8432"/>
                  </a:lnTo>
                  <a:close/>
                </a:path>
                <a:path w="1076960" h="170815">
                  <a:moveTo>
                    <a:pt x="126136" y="147726"/>
                  </a:moveTo>
                  <a:lnTo>
                    <a:pt x="109270" y="146113"/>
                  </a:lnTo>
                  <a:lnTo>
                    <a:pt x="109270" y="163855"/>
                  </a:lnTo>
                  <a:lnTo>
                    <a:pt x="126136" y="164604"/>
                  </a:lnTo>
                  <a:lnTo>
                    <a:pt x="126136" y="147726"/>
                  </a:lnTo>
                  <a:close/>
                </a:path>
                <a:path w="1076960" h="170815">
                  <a:moveTo>
                    <a:pt x="126136" y="124650"/>
                  </a:moveTo>
                  <a:lnTo>
                    <a:pt x="109270" y="123812"/>
                  </a:lnTo>
                  <a:lnTo>
                    <a:pt x="109270" y="140804"/>
                  </a:lnTo>
                  <a:lnTo>
                    <a:pt x="126136" y="141516"/>
                  </a:lnTo>
                  <a:lnTo>
                    <a:pt x="126136" y="124650"/>
                  </a:lnTo>
                  <a:close/>
                </a:path>
                <a:path w="1076960" h="170815">
                  <a:moveTo>
                    <a:pt x="126136" y="102336"/>
                  </a:moveTo>
                  <a:lnTo>
                    <a:pt x="109270" y="100723"/>
                  </a:lnTo>
                  <a:lnTo>
                    <a:pt x="109270" y="117690"/>
                  </a:lnTo>
                  <a:lnTo>
                    <a:pt x="126136" y="119214"/>
                  </a:lnTo>
                  <a:lnTo>
                    <a:pt x="126136" y="102336"/>
                  </a:lnTo>
                  <a:close/>
                </a:path>
                <a:path w="1076960" h="170815">
                  <a:moveTo>
                    <a:pt x="126136" y="78486"/>
                  </a:moveTo>
                  <a:lnTo>
                    <a:pt x="109270" y="77673"/>
                  </a:lnTo>
                  <a:lnTo>
                    <a:pt x="109270" y="94627"/>
                  </a:lnTo>
                  <a:lnTo>
                    <a:pt x="126136" y="96139"/>
                  </a:lnTo>
                  <a:lnTo>
                    <a:pt x="126136" y="78486"/>
                  </a:lnTo>
                  <a:close/>
                </a:path>
                <a:path w="1076960" h="170815">
                  <a:moveTo>
                    <a:pt x="126136" y="55448"/>
                  </a:moveTo>
                  <a:lnTo>
                    <a:pt x="109270" y="54559"/>
                  </a:lnTo>
                  <a:lnTo>
                    <a:pt x="109270" y="72326"/>
                  </a:lnTo>
                  <a:lnTo>
                    <a:pt x="126136" y="73088"/>
                  </a:lnTo>
                  <a:lnTo>
                    <a:pt x="126136" y="55448"/>
                  </a:lnTo>
                  <a:close/>
                </a:path>
                <a:path w="1076960" h="170815">
                  <a:moveTo>
                    <a:pt x="126136" y="33121"/>
                  </a:moveTo>
                  <a:lnTo>
                    <a:pt x="109270" y="31521"/>
                  </a:lnTo>
                  <a:lnTo>
                    <a:pt x="109270" y="49263"/>
                  </a:lnTo>
                  <a:lnTo>
                    <a:pt x="126136" y="50723"/>
                  </a:lnTo>
                  <a:lnTo>
                    <a:pt x="126136" y="33121"/>
                  </a:lnTo>
                  <a:close/>
                </a:path>
                <a:path w="1076960" h="170815">
                  <a:moveTo>
                    <a:pt x="126136" y="10045"/>
                  </a:moveTo>
                  <a:lnTo>
                    <a:pt x="109270" y="8432"/>
                  </a:lnTo>
                  <a:lnTo>
                    <a:pt x="109270" y="26200"/>
                  </a:lnTo>
                  <a:lnTo>
                    <a:pt x="126136" y="27647"/>
                  </a:lnTo>
                  <a:lnTo>
                    <a:pt x="126136" y="10045"/>
                  </a:lnTo>
                  <a:close/>
                </a:path>
                <a:path w="1076960" h="170815">
                  <a:moveTo>
                    <a:pt x="146850" y="149212"/>
                  </a:moveTo>
                  <a:lnTo>
                    <a:pt x="130733" y="147726"/>
                  </a:lnTo>
                  <a:lnTo>
                    <a:pt x="130733" y="165354"/>
                  </a:lnTo>
                  <a:lnTo>
                    <a:pt x="146850" y="166090"/>
                  </a:lnTo>
                  <a:lnTo>
                    <a:pt x="146850" y="149212"/>
                  </a:lnTo>
                  <a:close/>
                </a:path>
                <a:path w="1076960" h="170815">
                  <a:moveTo>
                    <a:pt x="146850" y="126149"/>
                  </a:moveTo>
                  <a:lnTo>
                    <a:pt x="130733" y="124650"/>
                  </a:lnTo>
                  <a:lnTo>
                    <a:pt x="130733" y="142252"/>
                  </a:lnTo>
                  <a:lnTo>
                    <a:pt x="146850" y="143052"/>
                  </a:lnTo>
                  <a:lnTo>
                    <a:pt x="146850" y="126149"/>
                  </a:lnTo>
                  <a:close/>
                </a:path>
                <a:path w="1076960" h="170815">
                  <a:moveTo>
                    <a:pt x="146850" y="103085"/>
                  </a:moveTo>
                  <a:lnTo>
                    <a:pt x="130733" y="102336"/>
                  </a:lnTo>
                  <a:lnTo>
                    <a:pt x="130733" y="119214"/>
                  </a:lnTo>
                  <a:lnTo>
                    <a:pt x="146850" y="119976"/>
                  </a:lnTo>
                  <a:lnTo>
                    <a:pt x="146850" y="103085"/>
                  </a:lnTo>
                  <a:close/>
                </a:path>
                <a:path w="1076960" h="170815">
                  <a:moveTo>
                    <a:pt x="146850" y="80746"/>
                  </a:moveTo>
                  <a:lnTo>
                    <a:pt x="130733" y="79248"/>
                  </a:lnTo>
                  <a:lnTo>
                    <a:pt x="130733" y="96888"/>
                  </a:lnTo>
                  <a:lnTo>
                    <a:pt x="146850" y="97726"/>
                  </a:lnTo>
                  <a:lnTo>
                    <a:pt x="146850" y="80746"/>
                  </a:lnTo>
                  <a:close/>
                </a:path>
                <a:path w="1076960" h="170815">
                  <a:moveTo>
                    <a:pt x="146850" y="57658"/>
                  </a:moveTo>
                  <a:lnTo>
                    <a:pt x="130733" y="56197"/>
                  </a:lnTo>
                  <a:lnTo>
                    <a:pt x="130733" y="73799"/>
                  </a:lnTo>
                  <a:lnTo>
                    <a:pt x="146850" y="74650"/>
                  </a:lnTo>
                  <a:lnTo>
                    <a:pt x="146850" y="57658"/>
                  </a:lnTo>
                  <a:close/>
                </a:path>
                <a:path w="1076960" h="170815">
                  <a:moveTo>
                    <a:pt x="146850" y="34607"/>
                  </a:moveTo>
                  <a:lnTo>
                    <a:pt x="130733" y="33858"/>
                  </a:lnTo>
                  <a:lnTo>
                    <a:pt x="130733" y="50723"/>
                  </a:lnTo>
                  <a:lnTo>
                    <a:pt x="146850" y="51587"/>
                  </a:lnTo>
                  <a:lnTo>
                    <a:pt x="146850" y="34607"/>
                  </a:lnTo>
                  <a:close/>
                </a:path>
                <a:path w="1076960" h="170815">
                  <a:moveTo>
                    <a:pt x="146850" y="12293"/>
                  </a:moveTo>
                  <a:lnTo>
                    <a:pt x="130733" y="10807"/>
                  </a:lnTo>
                  <a:lnTo>
                    <a:pt x="130733" y="27647"/>
                  </a:lnTo>
                  <a:lnTo>
                    <a:pt x="146850" y="29286"/>
                  </a:lnTo>
                  <a:lnTo>
                    <a:pt x="146850" y="12293"/>
                  </a:lnTo>
                  <a:close/>
                </a:path>
                <a:path w="1076960" h="170815">
                  <a:moveTo>
                    <a:pt x="168427" y="149974"/>
                  </a:moveTo>
                  <a:lnTo>
                    <a:pt x="152285" y="149212"/>
                  </a:lnTo>
                  <a:lnTo>
                    <a:pt x="152285" y="166966"/>
                  </a:lnTo>
                  <a:lnTo>
                    <a:pt x="168427" y="166966"/>
                  </a:lnTo>
                  <a:lnTo>
                    <a:pt x="168427" y="149974"/>
                  </a:lnTo>
                  <a:close/>
                </a:path>
                <a:path w="1076960" h="170815">
                  <a:moveTo>
                    <a:pt x="168427" y="127635"/>
                  </a:moveTo>
                  <a:lnTo>
                    <a:pt x="152285" y="126149"/>
                  </a:lnTo>
                  <a:lnTo>
                    <a:pt x="152285" y="143903"/>
                  </a:lnTo>
                  <a:lnTo>
                    <a:pt x="168427" y="145376"/>
                  </a:lnTo>
                  <a:lnTo>
                    <a:pt x="168427" y="127635"/>
                  </a:lnTo>
                  <a:close/>
                </a:path>
                <a:path w="1076960" h="170815">
                  <a:moveTo>
                    <a:pt x="168427" y="104546"/>
                  </a:moveTo>
                  <a:lnTo>
                    <a:pt x="152285" y="103085"/>
                  </a:lnTo>
                  <a:lnTo>
                    <a:pt x="152285" y="120815"/>
                  </a:lnTo>
                  <a:lnTo>
                    <a:pt x="168427" y="122313"/>
                  </a:lnTo>
                  <a:lnTo>
                    <a:pt x="168427" y="104546"/>
                  </a:lnTo>
                  <a:close/>
                </a:path>
                <a:path w="1076960" h="170815">
                  <a:moveTo>
                    <a:pt x="168427" y="81495"/>
                  </a:moveTo>
                  <a:lnTo>
                    <a:pt x="152285" y="80746"/>
                  </a:lnTo>
                  <a:lnTo>
                    <a:pt x="152285" y="97726"/>
                  </a:lnTo>
                  <a:lnTo>
                    <a:pt x="168427" y="99212"/>
                  </a:lnTo>
                  <a:lnTo>
                    <a:pt x="168427" y="81495"/>
                  </a:lnTo>
                  <a:close/>
                </a:path>
                <a:path w="1076960" h="170815">
                  <a:moveTo>
                    <a:pt x="168427" y="59309"/>
                  </a:moveTo>
                  <a:lnTo>
                    <a:pt x="152285" y="57658"/>
                  </a:lnTo>
                  <a:lnTo>
                    <a:pt x="152285" y="75425"/>
                  </a:lnTo>
                  <a:lnTo>
                    <a:pt x="168427" y="76174"/>
                  </a:lnTo>
                  <a:lnTo>
                    <a:pt x="168427" y="59309"/>
                  </a:lnTo>
                  <a:close/>
                </a:path>
                <a:path w="1076960" h="170815">
                  <a:moveTo>
                    <a:pt x="168427" y="36207"/>
                  </a:moveTo>
                  <a:lnTo>
                    <a:pt x="152285" y="34607"/>
                  </a:lnTo>
                  <a:lnTo>
                    <a:pt x="152285" y="52324"/>
                  </a:lnTo>
                  <a:lnTo>
                    <a:pt x="168427" y="53809"/>
                  </a:lnTo>
                  <a:lnTo>
                    <a:pt x="168427" y="36207"/>
                  </a:lnTo>
                  <a:close/>
                </a:path>
                <a:path w="1076960" h="170815">
                  <a:moveTo>
                    <a:pt x="168427" y="13157"/>
                  </a:moveTo>
                  <a:lnTo>
                    <a:pt x="152285" y="12293"/>
                  </a:lnTo>
                  <a:lnTo>
                    <a:pt x="152285" y="29286"/>
                  </a:lnTo>
                  <a:lnTo>
                    <a:pt x="168427" y="30772"/>
                  </a:lnTo>
                  <a:lnTo>
                    <a:pt x="168427" y="13157"/>
                  </a:lnTo>
                  <a:close/>
                </a:path>
                <a:path w="1076960" h="170815">
                  <a:moveTo>
                    <a:pt x="190004" y="151561"/>
                  </a:moveTo>
                  <a:lnTo>
                    <a:pt x="173786" y="149974"/>
                  </a:lnTo>
                  <a:lnTo>
                    <a:pt x="173786" y="167716"/>
                  </a:lnTo>
                  <a:lnTo>
                    <a:pt x="190004" y="169214"/>
                  </a:lnTo>
                  <a:lnTo>
                    <a:pt x="190004" y="151561"/>
                  </a:lnTo>
                  <a:close/>
                </a:path>
                <a:path w="1076960" h="170815">
                  <a:moveTo>
                    <a:pt x="190004" y="128485"/>
                  </a:moveTo>
                  <a:lnTo>
                    <a:pt x="173786" y="128485"/>
                  </a:lnTo>
                  <a:lnTo>
                    <a:pt x="173786" y="145376"/>
                  </a:lnTo>
                  <a:lnTo>
                    <a:pt x="190004" y="146113"/>
                  </a:lnTo>
                  <a:lnTo>
                    <a:pt x="190004" y="128485"/>
                  </a:lnTo>
                  <a:close/>
                </a:path>
                <a:path w="1076960" h="170815">
                  <a:moveTo>
                    <a:pt x="190004" y="106172"/>
                  </a:moveTo>
                  <a:lnTo>
                    <a:pt x="173786" y="105410"/>
                  </a:lnTo>
                  <a:lnTo>
                    <a:pt x="173786" y="122313"/>
                  </a:lnTo>
                  <a:lnTo>
                    <a:pt x="190004" y="123812"/>
                  </a:lnTo>
                  <a:lnTo>
                    <a:pt x="190004" y="106172"/>
                  </a:lnTo>
                  <a:close/>
                </a:path>
                <a:path w="1076960" h="170815">
                  <a:moveTo>
                    <a:pt x="190004" y="83845"/>
                  </a:moveTo>
                  <a:lnTo>
                    <a:pt x="173786" y="82359"/>
                  </a:lnTo>
                  <a:lnTo>
                    <a:pt x="173786" y="99212"/>
                  </a:lnTo>
                  <a:lnTo>
                    <a:pt x="190004" y="100723"/>
                  </a:lnTo>
                  <a:lnTo>
                    <a:pt x="190004" y="83845"/>
                  </a:lnTo>
                  <a:close/>
                </a:path>
                <a:path w="1076960" h="170815">
                  <a:moveTo>
                    <a:pt x="190004" y="60769"/>
                  </a:moveTo>
                  <a:lnTo>
                    <a:pt x="173786" y="59309"/>
                  </a:lnTo>
                  <a:lnTo>
                    <a:pt x="173786" y="76174"/>
                  </a:lnTo>
                  <a:lnTo>
                    <a:pt x="190004" y="77673"/>
                  </a:lnTo>
                  <a:lnTo>
                    <a:pt x="190004" y="60769"/>
                  </a:lnTo>
                  <a:close/>
                </a:path>
                <a:path w="1076960" h="170815">
                  <a:moveTo>
                    <a:pt x="190004" y="37706"/>
                  </a:moveTo>
                  <a:lnTo>
                    <a:pt x="173786" y="36969"/>
                  </a:lnTo>
                  <a:lnTo>
                    <a:pt x="173786" y="53809"/>
                  </a:lnTo>
                  <a:lnTo>
                    <a:pt x="190004" y="54559"/>
                  </a:lnTo>
                  <a:lnTo>
                    <a:pt x="190004" y="37706"/>
                  </a:lnTo>
                  <a:close/>
                </a:path>
                <a:path w="1076960" h="170815">
                  <a:moveTo>
                    <a:pt x="190004" y="15354"/>
                  </a:moveTo>
                  <a:lnTo>
                    <a:pt x="173786" y="13868"/>
                  </a:lnTo>
                  <a:lnTo>
                    <a:pt x="173786" y="31521"/>
                  </a:lnTo>
                  <a:lnTo>
                    <a:pt x="190004" y="33121"/>
                  </a:lnTo>
                  <a:lnTo>
                    <a:pt x="190004" y="15354"/>
                  </a:lnTo>
                  <a:close/>
                </a:path>
                <a:path w="1076960" h="170815">
                  <a:moveTo>
                    <a:pt x="210756" y="153098"/>
                  </a:moveTo>
                  <a:lnTo>
                    <a:pt x="194614" y="152311"/>
                  </a:lnTo>
                  <a:lnTo>
                    <a:pt x="194614" y="169214"/>
                  </a:lnTo>
                  <a:lnTo>
                    <a:pt x="210756" y="170789"/>
                  </a:lnTo>
                  <a:lnTo>
                    <a:pt x="210756" y="153098"/>
                  </a:lnTo>
                  <a:close/>
                </a:path>
                <a:path w="1076960" h="170815">
                  <a:moveTo>
                    <a:pt x="210756" y="129997"/>
                  </a:moveTo>
                  <a:lnTo>
                    <a:pt x="194614" y="129260"/>
                  </a:lnTo>
                  <a:lnTo>
                    <a:pt x="194614" y="146113"/>
                  </a:lnTo>
                  <a:lnTo>
                    <a:pt x="210756" y="147726"/>
                  </a:lnTo>
                  <a:lnTo>
                    <a:pt x="210756" y="129997"/>
                  </a:lnTo>
                  <a:close/>
                </a:path>
                <a:path w="1076960" h="170815">
                  <a:moveTo>
                    <a:pt x="210756" y="107657"/>
                  </a:moveTo>
                  <a:lnTo>
                    <a:pt x="194614" y="106934"/>
                  </a:lnTo>
                  <a:lnTo>
                    <a:pt x="194614" y="123812"/>
                  </a:lnTo>
                  <a:lnTo>
                    <a:pt x="210756" y="124650"/>
                  </a:lnTo>
                  <a:lnTo>
                    <a:pt x="210756" y="107657"/>
                  </a:lnTo>
                  <a:close/>
                </a:path>
                <a:path w="1076960" h="170815">
                  <a:moveTo>
                    <a:pt x="210756" y="85356"/>
                  </a:moveTo>
                  <a:lnTo>
                    <a:pt x="194614" y="83845"/>
                  </a:lnTo>
                  <a:lnTo>
                    <a:pt x="194614" y="101587"/>
                  </a:lnTo>
                  <a:lnTo>
                    <a:pt x="210756" y="102336"/>
                  </a:lnTo>
                  <a:lnTo>
                    <a:pt x="210756" y="85356"/>
                  </a:lnTo>
                  <a:close/>
                </a:path>
                <a:path w="1076960" h="170815">
                  <a:moveTo>
                    <a:pt x="210756" y="62268"/>
                  </a:moveTo>
                  <a:lnTo>
                    <a:pt x="194614" y="60769"/>
                  </a:lnTo>
                  <a:lnTo>
                    <a:pt x="194614" y="78486"/>
                  </a:lnTo>
                  <a:lnTo>
                    <a:pt x="210756" y="80010"/>
                  </a:lnTo>
                  <a:lnTo>
                    <a:pt x="210756" y="62268"/>
                  </a:lnTo>
                  <a:close/>
                </a:path>
                <a:path w="1076960" h="170815">
                  <a:moveTo>
                    <a:pt x="210756" y="39192"/>
                  </a:moveTo>
                  <a:lnTo>
                    <a:pt x="194614" y="38455"/>
                  </a:lnTo>
                  <a:lnTo>
                    <a:pt x="194614" y="55448"/>
                  </a:lnTo>
                  <a:lnTo>
                    <a:pt x="210756" y="56934"/>
                  </a:lnTo>
                  <a:lnTo>
                    <a:pt x="210756" y="39192"/>
                  </a:lnTo>
                  <a:close/>
                </a:path>
                <a:path w="1076960" h="170815">
                  <a:moveTo>
                    <a:pt x="210756" y="16967"/>
                  </a:moveTo>
                  <a:lnTo>
                    <a:pt x="194614" y="16129"/>
                  </a:lnTo>
                  <a:lnTo>
                    <a:pt x="194614" y="33121"/>
                  </a:lnTo>
                  <a:lnTo>
                    <a:pt x="210756" y="33858"/>
                  </a:lnTo>
                  <a:lnTo>
                    <a:pt x="210756" y="16967"/>
                  </a:lnTo>
                  <a:close/>
                </a:path>
                <a:path w="1076960" h="170815">
                  <a:moveTo>
                    <a:pt x="1076680" y="67246"/>
                  </a:moveTo>
                  <a:lnTo>
                    <a:pt x="1058976" y="65798"/>
                  </a:lnTo>
                  <a:lnTo>
                    <a:pt x="1058976" y="84251"/>
                  </a:lnTo>
                  <a:lnTo>
                    <a:pt x="1076680" y="85026"/>
                  </a:lnTo>
                  <a:lnTo>
                    <a:pt x="1076680" y="672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954361" y="1262023"/>
              <a:ext cx="324485" cy="175895"/>
            </a:xfrm>
            <a:custGeom>
              <a:avLst/>
              <a:gdLst/>
              <a:ahLst/>
              <a:cxnLst/>
              <a:rect l="l" t="t" r="r" b="b"/>
              <a:pathLst>
                <a:path w="324485" h="175894">
                  <a:moveTo>
                    <a:pt x="17703" y="143751"/>
                  </a:moveTo>
                  <a:lnTo>
                    <a:pt x="0" y="143751"/>
                  </a:lnTo>
                  <a:lnTo>
                    <a:pt x="0" y="160743"/>
                  </a:lnTo>
                  <a:lnTo>
                    <a:pt x="17703" y="162204"/>
                  </a:lnTo>
                  <a:lnTo>
                    <a:pt x="17703" y="143751"/>
                  </a:lnTo>
                  <a:close/>
                </a:path>
                <a:path w="324485" h="175894">
                  <a:moveTo>
                    <a:pt x="17703" y="120700"/>
                  </a:moveTo>
                  <a:lnTo>
                    <a:pt x="0" y="119164"/>
                  </a:lnTo>
                  <a:lnTo>
                    <a:pt x="0" y="137680"/>
                  </a:lnTo>
                  <a:lnTo>
                    <a:pt x="17703" y="139141"/>
                  </a:lnTo>
                  <a:lnTo>
                    <a:pt x="17703" y="120700"/>
                  </a:lnTo>
                  <a:close/>
                </a:path>
                <a:path w="324485" h="175894">
                  <a:moveTo>
                    <a:pt x="17703" y="96100"/>
                  </a:moveTo>
                  <a:lnTo>
                    <a:pt x="0" y="95377"/>
                  </a:lnTo>
                  <a:lnTo>
                    <a:pt x="0" y="113855"/>
                  </a:lnTo>
                  <a:lnTo>
                    <a:pt x="17703" y="114579"/>
                  </a:lnTo>
                  <a:lnTo>
                    <a:pt x="17703" y="96100"/>
                  </a:lnTo>
                  <a:close/>
                </a:path>
                <a:path w="324485" h="175894">
                  <a:moveTo>
                    <a:pt x="17703" y="73063"/>
                  </a:moveTo>
                  <a:lnTo>
                    <a:pt x="0" y="71539"/>
                  </a:lnTo>
                  <a:lnTo>
                    <a:pt x="0" y="89928"/>
                  </a:lnTo>
                  <a:lnTo>
                    <a:pt x="17703" y="91516"/>
                  </a:lnTo>
                  <a:lnTo>
                    <a:pt x="17703" y="73063"/>
                  </a:lnTo>
                  <a:close/>
                </a:path>
                <a:path w="324485" h="175894">
                  <a:moveTo>
                    <a:pt x="17703" y="49212"/>
                  </a:moveTo>
                  <a:lnTo>
                    <a:pt x="0" y="47612"/>
                  </a:lnTo>
                  <a:lnTo>
                    <a:pt x="0" y="66090"/>
                  </a:lnTo>
                  <a:lnTo>
                    <a:pt x="17703" y="66865"/>
                  </a:lnTo>
                  <a:lnTo>
                    <a:pt x="17703" y="49212"/>
                  </a:lnTo>
                  <a:close/>
                </a:path>
                <a:path w="324485" h="175894">
                  <a:moveTo>
                    <a:pt x="17703" y="25412"/>
                  </a:moveTo>
                  <a:lnTo>
                    <a:pt x="0" y="23799"/>
                  </a:lnTo>
                  <a:lnTo>
                    <a:pt x="0" y="41529"/>
                  </a:lnTo>
                  <a:lnTo>
                    <a:pt x="17703" y="43014"/>
                  </a:lnTo>
                  <a:lnTo>
                    <a:pt x="17703" y="25412"/>
                  </a:lnTo>
                  <a:close/>
                </a:path>
                <a:path w="324485" h="175894">
                  <a:moveTo>
                    <a:pt x="17703" y="1447"/>
                  </a:moveTo>
                  <a:lnTo>
                    <a:pt x="0" y="0"/>
                  </a:lnTo>
                  <a:lnTo>
                    <a:pt x="0" y="18453"/>
                  </a:lnTo>
                  <a:lnTo>
                    <a:pt x="17703" y="19227"/>
                  </a:lnTo>
                  <a:lnTo>
                    <a:pt x="17703" y="1447"/>
                  </a:lnTo>
                  <a:close/>
                </a:path>
                <a:path w="324485" h="175894">
                  <a:moveTo>
                    <a:pt x="40792" y="146088"/>
                  </a:moveTo>
                  <a:lnTo>
                    <a:pt x="23063" y="144614"/>
                  </a:lnTo>
                  <a:lnTo>
                    <a:pt x="23063" y="162979"/>
                  </a:lnTo>
                  <a:lnTo>
                    <a:pt x="40792" y="163855"/>
                  </a:lnTo>
                  <a:lnTo>
                    <a:pt x="40792" y="146088"/>
                  </a:lnTo>
                  <a:close/>
                </a:path>
                <a:path w="324485" h="175894">
                  <a:moveTo>
                    <a:pt x="40792" y="122288"/>
                  </a:moveTo>
                  <a:lnTo>
                    <a:pt x="23063" y="120700"/>
                  </a:lnTo>
                  <a:lnTo>
                    <a:pt x="23063" y="139141"/>
                  </a:lnTo>
                  <a:lnTo>
                    <a:pt x="40792" y="139941"/>
                  </a:lnTo>
                  <a:lnTo>
                    <a:pt x="40792" y="122288"/>
                  </a:lnTo>
                  <a:close/>
                </a:path>
                <a:path w="324485" h="175894">
                  <a:moveTo>
                    <a:pt x="40792" y="98450"/>
                  </a:moveTo>
                  <a:lnTo>
                    <a:pt x="23063" y="96850"/>
                  </a:lnTo>
                  <a:lnTo>
                    <a:pt x="23063" y="115341"/>
                  </a:lnTo>
                  <a:lnTo>
                    <a:pt x="40792" y="116090"/>
                  </a:lnTo>
                  <a:lnTo>
                    <a:pt x="40792" y="98450"/>
                  </a:lnTo>
                  <a:close/>
                </a:path>
                <a:path w="324485" h="175894">
                  <a:moveTo>
                    <a:pt x="40792" y="74510"/>
                  </a:moveTo>
                  <a:lnTo>
                    <a:pt x="23063" y="73063"/>
                  </a:lnTo>
                  <a:lnTo>
                    <a:pt x="23063" y="91516"/>
                  </a:lnTo>
                  <a:lnTo>
                    <a:pt x="40792" y="92252"/>
                  </a:lnTo>
                  <a:lnTo>
                    <a:pt x="40792" y="74510"/>
                  </a:lnTo>
                  <a:close/>
                </a:path>
                <a:path w="324485" h="175894">
                  <a:moveTo>
                    <a:pt x="40792" y="50711"/>
                  </a:moveTo>
                  <a:lnTo>
                    <a:pt x="23063" y="49212"/>
                  </a:lnTo>
                  <a:lnTo>
                    <a:pt x="23063" y="67703"/>
                  </a:lnTo>
                  <a:lnTo>
                    <a:pt x="40792" y="69202"/>
                  </a:lnTo>
                  <a:lnTo>
                    <a:pt x="40792" y="50711"/>
                  </a:lnTo>
                  <a:close/>
                </a:path>
                <a:path w="324485" h="175894">
                  <a:moveTo>
                    <a:pt x="40792" y="26898"/>
                  </a:moveTo>
                  <a:lnTo>
                    <a:pt x="23063" y="25412"/>
                  </a:lnTo>
                  <a:lnTo>
                    <a:pt x="23063" y="43764"/>
                  </a:lnTo>
                  <a:lnTo>
                    <a:pt x="40792" y="44615"/>
                  </a:lnTo>
                  <a:lnTo>
                    <a:pt x="40792" y="26898"/>
                  </a:lnTo>
                  <a:close/>
                </a:path>
                <a:path w="324485" h="175894">
                  <a:moveTo>
                    <a:pt x="40792" y="3060"/>
                  </a:moveTo>
                  <a:lnTo>
                    <a:pt x="23063" y="1447"/>
                  </a:lnTo>
                  <a:lnTo>
                    <a:pt x="23063" y="19951"/>
                  </a:lnTo>
                  <a:lnTo>
                    <a:pt x="40792" y="21539"/>
                  </a:lnTo>
                  <a:lnTo>
                    <a:pt x="40792" y="3060"/>
                  </a:lnTo>
                  <a:close/>
                </a:path>
                <a:path w="324485" h="175894">
                  <a:moveTo>
                    <a:pt x="64617" y="147624"/>
                  </a:moveTo>
                  <a:lnTo>
                    <a:pt x="46151" y="146088"/>
                  </a:lnTo>
                  <a:lnTo>
                    <a:pt x="46151" y="164604"/>
                  </a:lnTo>
                  <a:lnTo>
                    <a:pt x="64617" y="165303"/>
                  </a:lnTo>
                  <a:lnTo>
                    <a:pt x="64617" y="147624"/>
                  </a:lnTo>
                  <a:close/>
                </a:path>
                <a:path w="324485" h="175894">
                  <a:moveTo>
                    <a:pt x="64617" y="123774"/>
                  </a:moveTo>
                  <a:lnTo>
                    <a:pt x="46151" y="122288"/>
                  </a:lnTo>
                  <a:lnTo>
                    <a:pt x="46151" y="139941"/>
                  </a:lnTo>
                  <a:lnTo>
                    <a:pt x="64617" y="141516"/>
                  </a:lnTo>
                  <a:lnTo>
                    <a:pt x="64617" y="123774"/>
                  </a:lnTo>
                  <a:close/>
                </a:path>
                <a:path w="324485" h="175894">
                  <a:moveTo>
                    <a:pt x="64617" y="99961"/>
                  </a:moveTo>
                  <a:lnTo>
                    <a:pt x="46151" y="98450"/>
                  </a:lnTo>
                  <a:lnTo>
                    <a:pt x="46151" y="116840"/>
                  </a:lnTo>
                  <a:lnTo>
                    <a:pt x="64617" y="117703"/>
                  </a:lnTo>
                  <a:lnTo>
                    <a:pt x="64617" y="99961"/>
                  </a:lnTo>
                  <a:close/>
                </a:path>
                <a:path w="324485" h="175894">
                  <a:moveTo>
                    <a:pt x="64617" y="76136"/>
                  </a:moveTo>
                  <a:lnTo>
                    <a:pt x="46151" y="74510"/>
                  </a:lnTo>
                  <a:lnTo>
                    <a:pt x="46151" y="93027"/>
                  </a:lnTo>
                  <a:lnTo>
                    <a:pt x="64617" y="94615"/>
                  </a:lnTo>
                  <a:lnTo>
                    <a:pt x="64617" y="76136"/>
                  </a:lnTo>
                  <a:close/>
                </a:path>
                <a:path w="324485" h="175894">
                  <a:moveTo>
                    <a:pt x="64617" y="53060"/>
                  </a:moveTo>
                  <a:lnTo>
                    <a:pt x="46151" y="51447"/>
                  </a:lnTo>
                  <a:lnTo>
                    <a:pt x="46151" y="69202"/>
                  </a:lnTo>
                  <a:lnTo>
                    <a:pt x="64617" y="70688"/>
                  </a:lnTo>
                  <a:lnTo>
                    <a:pt x="64617" y="53060"/>
                  </a:lnTo>
                  <a:close/>
                </a:path>
                <a:path w="324485" h="175894">
                  <a:moveTo>
                    <a:pt x="64617" y="28384"/>
                  </a:moveTo>
                  <a:lnTo>
                    <a:pt x="46151" y="27622"/>
                  </a:lnTo>
                  <a:lnTo>
                    <a:pt x="46151" y="45351"/>
                  </a:lnTo>
                  <a:lnTo>
                    <a:pt x="64617" y="46888"/>
                  </a:lnTo>
                  <a:lnTo>
                    <a:pt x="64617" y="28384"/>
                  </a:lnTo>
                  <a:close/>
                </a:path>
                <a:path w="324485" h="175894">
                  <a:moveTo>
                    <a:pt x="64617" y="5308"/>
                  </a:moveTo>
                  <a:lnTo>
                    <a:pt x="46151" y="3822"/>
                  </a:lnTo>
                  <a:lnTo>
                    <a:pt x="46151" y="21539"/>
                  </a:lnTo>
                  <a:lnTo>
                    <a:pt x="64617" y="23050"/>
                  </a:lnTo>
                  <a:lnTo>
                    <a:pt x="64617" y="5308"/>
                  </a:lnTo>
                  <a:close/>
                </a:path>
                <a:path w="324485" h="175894">
                  <a:moveTo>
                    <a:pt x="86944" y="148450"/>
                  </a:moveTo>
                  <a:lnTo>
                    <a:pt x="69215" y="148450"/>
                  </a:lnTo>
                  <a:lnTo>
                    <a:pt x="69215" y="165303"/>
                  </a:lnTo>
                  <a:lnTo>
                    <a:pt x="86944" y="166814"/>
                  </a:lnTo>
                  <a:lnTo>
                    <a:pt x="86944" y="148450"/>
                  </a:lnTo>
                  <a:close/>
                </a:path>
                <a:path w="324485" h="175894">
                  <a:moveTo>
                    <a:pt x="86944" y="125349"/>
                  </a:moveTo>
                  <a:lnTo>
                    <a:pt x="69215" y="123774"/>
                  </a:lnTo>
                  <a:lnTo>
                    <a:pt x="69215" y="142265"/>
                  </a:lnTo>
                  <a:lnTo>
                    <a:pt x="86944" y="143751"/>
                  </a:lnTo>
                  <a:lnTo>
                    <a:pt x="86944" y="125349"/>
                  </a:lnTo>
                  <a:close/>
                </a:path>
                <a:path w="324485" h="175894">
                  <a:moveTo>
                    <a:pt x="86944" y="101434"/>
                  </a:moveTo>
                  <a:lnTo>
                    <a:pt x="69215" y="100723"/>
                  </a:lnTo>
                  <a:lnTo>
                    <a:pt x="69215" y="117703"/>
                  </a:lnTo>
                  <a:lnTo>
                    <a:pt x="86944" y="119164"/>
                  </a:lnTo>
                  <a:lnTo>
                    <a:pt x="86944" y="101434"/>
                  </a:lnTo>
                  <a:close/>
                </a:path>
                <a:path w="324485" h="175894">
                  <a:moveTo>
                    <a:pt x="86944" y="78384"/>
                  </a:moveTo>
                  <a:lnTo>
                    <a:pt x="69215" y="76898"/>
                  </a:lnTo>
                  <a:lnTo>
                    <a:pt x="69215" y="94615"/>
                  </a:lnTo>
                  <a:lnTo>
                    <a:pt x="86944" y="96100"/>
                  </a:lnTo>
                  <a:lnTo>
                    <a:pt x="86944" y="78384"/>
                  </a:lnTo>
                  <a:close/>
                </a:path>
                <a:path w="324485" h="175894">
                  <a:moveTo>
                    <a:pt x="86944" y="53822"/>
                  </a:moveTo>
                  <a:lnTo>
                    <a:pt x="69215" y="53060"/>
                  </a:lnTo>
                  <a:lnTo>
                    <a:pt x="69215" y="70688"/>
                  </a:lnTo>
                  <a:lnTo>
                    <a:pt x="86944" y="72288"/>
                  </a:lnTo>
                  <a:lnTo>
                    <a:pt x="86944" y="53822"/>
                  </a:lnTo>
                  <a:close/>
                </a:path>
                <a:path w="324485" h="175894">
                  <a:moveTo>
                    <a:pt x="86944" y="30734"/>
                  </a:moveTo>
                  <a:lnTo>
                    <a:pt x="69215" y="29235"/>
                  </a:lnTo>
                  <a:lnTo>
                    <a:pt x="69215" y="46888"/>
                  </a:lnTo>
                  <a:lnTo>
                    <a:pt x="86944" y="49212"/>
                  </a:lnTo>
                  <a:lnTo>
                    <a:pt x="86944" y="30734"/>
                  </a:lnTo>
                  <a:close/>
                </a:path>
                <a:path w="324485" h="175894">
                  <a:moveTo>
                    <a:pt x="86944" y="6934"/>
                  </a:moveTo>
                  <a:lnTo>
                    <a:pt x="69215" y="6172"/>
                  </a:lnTo>
                  <a:lnTo>
                    <a:pt x="69215" y="23050"/>
                  </a:lnTo>
                  <a:lnTo>
                    <a:pt x="86944" y="24536"/>
                  </a:lnTo>
                  <a:lnTo>
                    <a:pt x="86944" y="6934"/>
                  </a:lnTo>
                  <a:close/>
                </a:path>
                <a:path w="324485" h="175894">
                  <a:moveTo>
                    <a:pt x="110032" y="150698"/>
                  </a:moveTo>
                  <a:lnTo>
                    <a:pt x="92303" y="149199"/>
                  </a:lnTo>
                  <a:lnTo>
                    <a:pt x="92303" y="166814"/>
                  </a:lnTo>
                  <a:lnTo>
                    <a:pt x="110032" y="168427"/>
                  </a:lnTo>
                  <a:lnTo>
                    <a:pt x="110032" y="150698"/>
                  </a:lnTo>
                  <a:close/>
                </a:path>
                <a:path w="324485" h="175894">
                  <a:moveTo>
                    <a:pt x="110032" y="126885"/>
                  </a:moveTo>
                  <a:lnTo>
                    <a:pt x="92303" y="126123"/>
                  </a:lnTo>
                  <a:lnTo>
                    <a:pt x="92303" y="143751"/>
                  </a:lnTo>
                  <a:lnTo>
                    <a:pt x="110032" y="144614"/>
                  </a:lnTo>
                  <a:lnTo>
                    <a:pt x="110032" y="126885"/>
                  </a:lnTo>
                  <a:close/>
                </a:path>
                <a:path w="324485" h="175894">
                  <a:moveTo>
                    <a:pt x="110032" y="103060"/>
                  </a:moveTo>
                  <a:lnTo>
                    <a:pt x="92303" y="101434"/>
                  </a:lnTo>
                  <a:lnTo>
                    <a:pt x="92303" y="119926"/>
                  </a:lnTo>
                  <a:lnTo>
                    <a:pt x="110032" y="121551"/>
                  </a:lnTo>
                  <a:lnTo>
                    <a:pt x="110032" y="103060"/>
                  </a:lnTo>
                  <a:close/>
                </a:path>
                <a:path w="324485" h="175894">
                  <a:moveTo>
                    <a:pt x="110032" y="79248"/>
                  </a:moveTo>
                  <a:lnTo>
                    <a:pt x="92303" y="78384"/>
                  </a:lnTo>
                  <a:lnTo>
                    <a:pt x="92303" y="96100"/>
                  </a:lnTo>
                  <a:lnTo>
                    <a:pt x="110032" y="97612"/>
                  </a:lnTo>
                  <a:lnTo>
                    <a:pt x="110032" y="79248"/>
                  </a:lnTo>
                  <a:close/>
                </a:path>
                <a:path w="324485" h="175894">
                  <a:moveTo>
                    <a:pt x="110032" y="56146"/>
                  </a:moveTo>
                  <a:lnTo>
                    <a:pt x="92303" y="54546"/>
                  </a:lnTo>
                  <a:lnTo>
                    <a:pt x="92303" y="72288"/>
                  </a:lnTo>
                  <a:lnTo>
                    <a:pt x="110032" y="73787"/>
                  </a:lnTo>
                  <a:lnTo>
                    <a:pt x="110032" y="56146"/>
                  </a:lnTo>
                  <a:close/>
                </a:path>
                <a:path w="324485" h="175894">
                  <a:moveTo>
                    <a:pt x="110032" y="32219"/>
                  </a:moveTo>
                  <a:lnTo>
                    <a:pt x="92303" y="31483"/>
                  </a:lnTo>
                  <a:lnTo>
                    <a:pt x="92303" y="49212"/>
                  </a:lnTo>
                  <a:lnTo>
                    <a:pt x="110032" y="49961"/>
                  </a:lnTo>
                  <a:lnTo>
                    <a:pt x="110032" y="32219"/>
                  </a:lnTo>
                  <a:close/>
                </a:path>
                <a:path w="324485" h="175894">
                  <a:moveTo>
                    <a:pt x="110032" y="9182"/>
                  </a:moveTo>
                  <a:lnTo>
                    <a:pt x="92303" y="6934"/>
                  </a:lnTo>
                  <a:lnTo>
                    <a:pt x="92303" y="25412"/>
                  </a:lnTo>
                  <a:lnTo>
                    <a:pt x="110032" y="26898"/>
                  </a:lnTo>
                  <a:lnTo>
                    <a:pt x="110032" y="9182"/>
                  </a:lnTo>
                  <a:close/>
                </a:path>
                <a:path w="324485" h="175894">
                  <a:moveTo>
                    <a:pt x="133083" y="152260"/>
                  </a:moveTo>
                  <a:lnTo>
                    <a:pt x="115328" y="150698"/>
                  </a:lnTo>
                  <a:lnTo>
                    <a:pt x="115328" y="169176"/>
                  </a:lnTo>
                  <a:lnTo>
                    <a:pt x="133083" y="169913"/>
                  </a:lnTo>
                  <a:lnTo>
                    <a:pt x="133083" y="152260"/>
                  </a:lnTo>
                  <a:close/>
                </a:path>
                <a:path w="324485" h="175894">
                  <a:moveTo>
                    <a:pt x="133083" y="128346"/>
                  </a:moveTo>
                  <a:lnTo>
                    <a:pt x="115328" y="126885"/>
                  </a:lnTo>
                  <a:lnTo>
                    <a:pt x="115328" y="144614"/>
                  </a:lnTo>
                  <a:lnTo>
                    <a:pt x="133083" y="146088"/>
                  </a:lnTo>
                  <a:lnTo>
                    <a:pt x="133083" y="128346"/>
                  </a:lnTo>
                  <a:close/>
                </a:path>
                <a:path w="324485" h="175894">
                  <a:moveTo>
                    <a:pt x="133083" y="105295"/>
                  </a:moveTo>
                  <a:lnTo>
                    <a:pt x="115328" y="103809"/>
                  </a:lnTo>
                  <a:lnTo>
                    <a:pt x="115328" y="121551"/>
                  </a:lnTo>
                  <a:lnTo>
                    <a:pt x="133083" y="122288"/>
                  </a:lnTo>
                  <a:lnTo>
                    <a:pt x="133083" y="105295"/>
                  </a:lnTo>
                  <a:close/>
                </a:path>
                <a:path w="324485" h="175894">
                  <a:moveTo>
                    <a:pt x="133083" y="81445"/>
                  </a:moveTo>
                  <a:lnTo>
                    <a:pt x="115328" y="79997"/>
                  </a:lnTo>
                  <a:lnTo>
                    <a:pt x="115328" y="97612"/>
                  </a:lnTo>
                  <a:lnTo>
                    <a:pt x="133083" y="99187"/>
                  </a:lnTo>
                  <a:lnTo>
                    <a:pt x="133083" y="81445"/>
                  </a:lnTo>
                  <a:close/>
                </a:path>
                <a:path w="324485" h="175894">
                  <a:moveTo>
                    <a:pt x="133083" y="57658"/>
                  </a:moveTo>
                  <a:lnTo>
                    <a:pt x="115328" y="56896"/>
                  </a:lnTo>
                  <a:lnTo>
                    <a:pt x="115328" y="74510"/>
                  </a:lnTo>
                  <a:lnTo>
                    <a:pt x="133083" y="75374"/>
                  </a:lnTo>
                  <a:lnTo>
                    <a:pt x="133083" y="57658"/>
                  </a:lnTo>
                  <a:close/>
                </a:path>
                <a:path w="324485" h="175894">
                  <a:moveTo>
                    <a:pt x="133083" y="33858"/>
                  </a:moveTo>
                  <a:lnTo>
                    <a:pt x="115328" y="32219"/>
                  </a:lnTo>
                  <a:lnTo>
                    <a:pt x="115328" y="50711"/>
                  </a:lnTo>
                  <a:lnTo>
                    <a:pt x="133083" y="52298"/>
                  </a:lnTo>
                  <a:lnTo>
                    <a:pt x="133083" y="33858"/>
                  </a:lnTo>
                  <a:close/>
                </a:path>
                <a:path w="324485" h="175894">
                  <a:moveTo>
                    <a:pt x="133083" y="10756"/>
                  </a:moveTo>
                  <a:lnTo>
                    <a:pt x="115328" y="9182"/>
                  </a:lnTo>
                  <a:lnTo>
                    <a:pt x="115328" y="27622"/>
                  </a:lnTo>
                  <a:lnTo>
                    <a:pt x="133083" y="28384"/>
                  </a:lnTo>
                  <a:lnTo>
                    <a:pt x="133083" y="10756"/>
                  </a:lnTo>
                  <a:close/>
                </a:path>
                <a:path w="324485" h="175894">
                  <a:moveTo>
                    <a:pt x="155295" y="153022"/>
                  </a:moveTo>
                  <a:lnTo>
                    <a:pt x="137655" y="152260"/>
                  </a:lnTo>
                  <a:lnTo>
                    <a:pt x="137655" y="169913"/>
                  </a:lnTo>
                  <a:lnTo>
                    <a:pt x="155295" y="170662"/>
                  </a:lnTo>
                  <a:lnTo>
                    <a:pt x="155295" y="153022"/>
                  </a:lnTo>
                  <a:close/>
                </a:path>
                <a:path w="324485" h="175894">
                  <a:moveTo>
                    <a:pt x="155295" y="129971"/>
                  </a:moveTo>
                  <a:lnTo>
                    <a:pt x="137655" y="128346"/>
                  </a:lnTo>
                  <a:lnTo>
                    <a:pt x="137655" y="146862"/>
                  </a:lnTo>
                  <a:lnTo>
                    <a:pt x="155295" y="147624"/>
                  </a:lnTo>
                  <a:lnTo>
                    <a:pt x="155295" y="129971"/>
                  </a:lnTo>
                  <a:close/>
                </a:path>
                <a:path w="324485" h="175894">
                  <a:moveTo>
                    <a:pt x="155295" y="106121"/>
                  </a:moveTo>
                  <a:lnTo>
                    <a:pt x="137655" y="105295"/>
                  </a:lnTo>
                  <a:lnTo>
                    <a:pt x="137655" y="123037"/>
                  </a:lnTo>
                  <a:lnTo>
                    <a:pt x="155295" y="123774"/>
                  </a:lnTo>
                  <a:lnTo>
                    <a:pt x="155295" y="106121"/>
                  </a:lnTo>
                  <a:close/>
                </a:path>
                <a:path w="324485" h="175894">
                  <a:moveTo>
                    <a:pt x="155295" y="83070"/>
                  </a:moveTo>
                  <a:lnTo>
                    <a:pt x="137655" y="81445"/>
                  </a:lnTo>
                  <a:lnTo>
                    <a:pt x="137655" y="99961"/>
                  </a:lnTo>
                  <a:lnTo>
                    <a:pt x="155295" y="100723"/>
                  </a:lnTo>
                  <a:lnTo>
                    <a:pt x="155295" y="83070"/>
                  </a:lnTo>
                  <a:close/>
                </a:path>
                <a:path w="324485" h="175894">
                  <a:moveTo>
                    <a:pt x="155295" y="59156"/>
                  </a:moveTo>
                  <a:lnTo>
                    <a:pt x="137655" y="57658"/>
                  </a:lnTo>
                  <a:lnTo>
                    <a:pt x="137655" y="76136"/>
                  </a:lnTo>
                  <a:lnTo>
                    <a:pt x="155295" y="77609"/>
                  </a:lnTo>
                  <a:lnTo>
                    <a:pt x="155295" y="59156"/>
                  </a:lnTo>
                  <a:close/>
                </a:path>
                <a:path w="324485" h="175894">
                  <a:moveTo>
                    <a:pt x="155295" y="36093"/>
                  </a:moveTo>
                  <a:lnTo>
                    <a:pt x="137655" y="34569"/>
                  </a:lnTo>
                  <a:lnTo>
                    <a:pt x="137655" y="53060"/>
                  </a:lnTo>
                  <a:lnTo>
                    <a:pt x="155295" y="53822"/>
                  </a:lnTo>
                  <a:lnTo>
                    <a:pt x="155295" y="36093"/>
                  </a:lnTo>
                  <a:close/>
                </a:path>
                <a:path w="324485" h="175894">
                  <a:moveTo>
                    <a:pt x="155295" y="12268"/>
                  </a:moveTo>
                  <a:lnTo>
                    <a:pt x="137655" y="10756"/>
                  </a:lnTo>
                  <a:lnTo>
                    <a:pt x="137655" y="28384"/>
                  </a:lnTo>
                  <a:lnTo>
                    <a:pt x="155295" y="30734"/>
                  </a:lnTo>
                  <a:lnTo>
                    <a:pt x="155295" y="12268"/>
                  </a:lnTo>
                  <a:close/>
                </a:path>
                <a:path w="324485" h="175894">
                  <a:moveTo>
                    <a:pt x="177609" y="154559"/>
                  </a:moveTo>
                  <a:lnTo>
                    <a:pt x="160756" y="153797"/>
                  </a:lnTo>
                  <a:lnTo>
                    <a:pt x="160756" y="171538"/>
                  </a:lnTo>
                  <a:lnTo>
                    <a:pt x="177609" y="173037"/>
                  </a:lnTo>
                  <a:lnTo>
                    <a:pt x="177609" y="154559"/>
                  </a:lnTo>
                  <a:close/>
                </a:path>
                <a:path w="324485" h="175894">
                  <a:moveTo>
                    <a:pt x="177609" y="130746"/>
                  </a:moveTo>
                  <a:lnTo>
                    <a:pt x="160756" y="130746"/>
                  </a:lnTo>
                  <a:lnTo>
                    <a:pt x="160756" y="148450"/>
                  </a:lnTo>
                  <a:lnTo>
                    <a:pt x="177609" y="149199"/>
                  </a:lnTo>
                  <a:lnTo>
                    <a:pt x="177609" y="130746"/>
                  </a:lnTo>
                  <a:close/>
                </a:path>
                <a:path w="324485" h="175894">
                  <a:moveTo>
                    <a:pt x="177609" y="108356"/>
                  </a:moveTo>
                  <a:lnTo>
                    <a:pt x="160756" y="106895"/>
                  </a:lnTo>
                  <a:lnTo>
                    <a:pt x="160756" y="124523"/>
                  </a:lnTo>
                  <a:lnTo>
                    <a:pt x="177609" y="126123"/>
                  </a:lnTo>
                  <a:lnTo>
                    <a:pt x="177609" y="108356"/>
                  </a:lnTo>
                  <a:close/>
                </a:path>
                <a:path w="324485" h="175894">
                  <a:moveTo>
                    <a:pt x="177609" y="84569"/>
                  </a:moveTo>
                  <a:lnTo>
                    <a:pt x="160756" y="83845"/>
                  </a:lnTo>
                  <a:lnTo>
                    <a:pt x="160756" y="100723"/>
                  </a:lnTo>
                  <a:lnTo>
                    <a:pt x="177609" y="102298"/>
                  </a:lnTo>
                  <a:lnTo>
                    <a:pt x="177609" y="84569"/>
                  </a:lnTo>
                  <a:close/>
                </a:path>
                <a:path w="324485" h="175894">
                  <a:moveTo>
                    <a:pt x="177609" y="61480"/>
                  </a:moveTo>
                  <a:lnTo>
                    <a:pt x="160756" y="60020"/>
                  </a:lnTo>
                  <a:lnTo>
                    <a:pt x="160756" y="77609"/>
                  </a:lnTo>
                  <a:lnTo>
                    <a:pt x="177609" y="79248"/>
                  </a:lnTo>
                  <a:lnTo>
                    <a:pt x="177609" y="61480"/>
                  </a:lnTo>
                  <a:close/>
                </a:path>
                <a:path w="324485" h="175894">
                  <a:moveTo>
                    <a:pt x="177609" y="37680"/>
                  </a:moveTo>
                  <a:lnTo>
                    <a:pt x="160756" y="36093"/>
                  </a:lnTo>
                  <a:lnTo>
                    <a:pt x="160756" y="53822"/>
                  </a:lnTo>
                  <a:lnTo>
                    <a:pt x="177609" y="55321"/>
                  </a:lnTo>
                  <a:lnTo>
                    <a:pt x="177609" y="37680"/>
                  </a:lnTo>
                  <a:close/>
                </a:path>
                <a:path w="324485" h="175894">
                  <a:moveTo>
                    <a:pt x="177609" y="14566"/>
                  </a:moveTo>
                  <a:lnTo>
                    <a:pt x="160756" y="13030"/>
                  </a:lnTo>
                  <a:lnTo>
                    <a:pt x="160756" y="30734"/>
                  </a:lnTo>
                  <a:lnTo>
                    <a:pt x="177609" y="32219"/>
                  </a:lnTo>
                  <a:lnTo>
                    <a:pt x="177609" y="14566"/>
                  </a:lnTo>
                  <a:close/>
                </a:path>
                <a:path w="324485" h="175894">
                  <a:moveTo>
                    <a:pt x="199986" y="156870"/>
                  </a:moveTo>
                  <a:lnTo>
                    <a:pt x="183083" y="155270"/>
                  </a:lnTo>
                  <a:lnTo>
                    <a:pt x="183083" y="173037"/>
                  </a:lnTo>
                  <a:lnTo>
                    <a:pt x="199986" y="173786"/>
                  </a:lnTo>
                  <a:lnTo>
                    <a:pt x="199986" y="156870"/>
                  </a:lnTo>
                  <a:close/>
                </a:path>
                <a:path w="324485" h="175894">
                  <a:moveTo>
                    <a:pt x="199986" y="133057"/>
                  </a:moveTo>
                  <a:lnTo>
                    <a:pt x="183083" y="131457"/>
                  </a:lnTo>
                  <a:lnTo>
                    <a:pt x="183083" y="149199"/>
                  </a:lnTo>
                  <a:lnTo>
                    <a:pt x="199986" y="150698"/>
                  </a:lnTo>
                  <a:lnTo>
                    <a:pt x="199986" y="133057"/>
                  </a:lnTo>
                  <a:close/>
                </a:path>
                <a:path w="324485" h="175894">
                  <a:moveTo>
                    <a:pt x="199986" y="109143"/>
                  </a:moveTo>
                  <a:lnTo>
                    <a:pt x="183083" y="108356"/>
                  </a:lnTo>
                  <a:lnTo>
                    <a:pt x="183083" y="126123"/>
                  </a:lnTo>
                  <a:lnTo>
                    <a:pt x="199986" y="126885"/>
                  </a:lnTo>
                  <a:lnTo>
                    <a:pt x="199986" y="109143"/>
                  </a:lnTo>
                  <a:close/>
                </a:path>
                <a:path w="324485" h="175894">
                  <a:moveTo>
                    <a:pt x="199986" y="86067"/>
                  </a:moveTo>
                  <a:lnTo>
                    <a:pt x="183083" y="84569"/>
                  </a:lnTo>
                  <a:lnTo>
                    <a:pt x="183083" y="103060"/>
                  </a:lnTo>
                  <a:lnTo>
                    <a:pt x="199986" y="103809"/>
                  </a:lnTo>
                  <a:lnTo>
                    <a:pt x="199986" y="86067"/>
                  </a:lnTo>
                  <a:close/>
                </a:path>
                <a:path w="324485" h="175894">
                  <a:moveTo>
                    <a:pt x="199986" y="62255"/>
                  </a:moveTo>
                  <a:lnTo>
                    <a:pt x="183083" y="61480"/>
                  </a:lnTo>
                  <a:lnTo>
                    <a:pt x="183083" y="79248"/>
                  </a:lnTo>
                  <a:lnTo>
                    <a:pt x="199986" y="80733"/>
                  </a:lnTo>
                  <a:lnTo>
                    <a:pt x="199986" y="62255"/>
                  </a:lnTo>
                  <a:close/>
                </a:path>
                <a:path w="324485" h="175894">
                  <a:moveTo>
                    <a:pt x="199986" y="39928"/>
                  </a:moveTo>
                  <a:lnTo>
                    <a:pt x="183083" y="38430"/>
                  </a:lnTo>
                  <a:lnTo>
                    <a:pt x="183083" y="56146"/>
                  </a:lnTo>
                  <a:lnTo>
                    <a:pt x="199986" y="57658"/>
                  </a:lnTo>
                  <a:lnTo>
                    <a:pt x="199986" y="39928"/>
                  </a:lnTo>
                  <a:close/>
                </a:path>
                <a:path w="324485" h="175894">
                  <a:moveTo>
                    <a:pt x="199986" y="16116"/>
                  </a:moveTo>
                  <a:lnTo>
                    <a:pt x="183083" y="14566"/>
                  </a:lnTo>
                  <a:lnTo>
                    <a:pt x="183083" y="32219"/>
                  </a:lnTo>
                  <a:lnTo>
                    <a:pt x="199986" y="33858"/>
                  </a:lnTo>
                  <a:lnTo>
                    <a:pt x="199986" y="16116"/>
                  </a:lnTo>
                  <a:close/>
                </a:path>
                <a:path w="324485" h="175894">
                  <a:moveTo>
                    <a:pt x="223037" y="157619"/>
                  </a:moveTo>
                  <a:lnTo>
                    <a:pt x="205295" y="156870"/>
                  </a:lnTo>
                  <a:lnTo>
                    <a:pt x="205295" y="173786"/>
                  </a:lnTo>
                  <a:lnTo>
                    <a:pt x="223037" y="175361"/>
                  </a:lnTo>
                  <a:lnTo>
                    <a:pt x="223037" y="157619"/>
                  </a:lnTo>
                  <a:close/>
                </a:path>
                <a:path w="324485" h="175894">
                  <a:moveTo>
                    <a:pt x="223037" y="134569"/>
                  </a:moveTo>
                  <a:lnTo>
                    <a:pt x="205295" y="133057"/>
                  </a:lnTo>
                  <a:lnTo>
                    <a:pt x="205295" y="150698"/>
                  </a:lnTo>
                  <a:lnTo>
                    <a:pt x="223037" y="152260"/>
                  </a:lnTo>
                  <a:lnTo>
                    <a:pt x="223037" y="134569"/>
                  </a:lnTo>
                  <a:close/>
                </a:path>
                <a:path w="324485" h="175894">
                  <a:moveTo>
                    <a:pt x="223037" y="110731"/>
                  </a:moveTo>
                  <a:lnTo>
                    <a:pt x="205295" y="109994"/>
                  </a:lnTo>
                  <a:lnTo>
                    <a:pt x="205295" y="127635"/>
                  </a:lnTo>
                  <a:lnTo>
                    <a:pt x="223037" y="128346"/>
                  </a:lnTo>
                  <a:lnTo>
                    <a:pt x="223037" y="110731"/>
                  </a:lnTo>
                  <a:close/>
                </a:path>
                <a:path w="324485" h="175894">
                  <a:moveTo>
                    <a:pt x="223037" y="87668"/>
                  </a:moveTo>
                  <a:lnTo>
                    <a:pt x="205295" y="86918"/>
                  </a:lnTo>
                  <a:lnTo>
                    <a:pt x="205295" y="104546"/>
                  </a:lnTo>
                  <a:lnTo>
                    <a:pt x="223037" y="105295"/>
                  </a:lnTo>
                  <a:lnTo>
                    <a:pt x="223037" y="87668"/>
                  </a:lnTo>
                  <a:close/>
                </a:path>
                <a:path w="324485" h="175894">
                  <a:moveTo>
                    <a:pt x="223037" y="64592"/>
                  </a:moveTo>
                  <a:lnTo>
                    <a:pt x="205295" y="63017"/>
                  </a:lnTo>
                  <a:lnTo>
                    <a:pt x="205295" y="80733"/>
                  </a:lnTo>
                  <a:lnTo>
                    <a:pt x="223037" y="82194"/>
                  </a:lnTo>
                  <a:lnTo>
                    <a:pt x="223037" y="64592"/>
                  </a:lnTo>
                  <a:close/>
                </a:path>
                <a:path w="324485" h="175894">
                  <a:moveTo>
                    <a:pt x="223037" y="40792"/>
                  </a:moveTo>
                  <a:lnTo>
                    <a:pt x="205295" y="39928"/>
                  </a:lnTo>
                  <a:lnTo>
                    <a:pt x="205295" y="57658"/>
                  </a:lnTo>
                  <a:lnTo>
                    <a:pt x="223037" y="58407"/>
                  </a:lnTo>
                  <a:lnTo>
                    <a:pt x="223037" y="40792"/>
                  </a:lnTo>
                  <a:close/>
                </a:path>
                <a:path w="324485" h="175894">
                  <a:moveTo>
                    <a:pt x="223037" y="18453"/>
                  </a:moveTo>
                  <a:lnTo>
                    <a:pt x="205295" y="16116"/>
                  </a:lnTo>
                  <a:lnTo>
                    <a:pt x="205295" y="34569"/>
                  </a:lnTo>
                  <a:lnTo>
                    <a:pt x="223037" y="36093"/>
                  </a:lnTo>
                  <a:lnTo>
                    <a:pt x="223037" y="18453"/>
                  </a:lnTo>
                  <a:close/>
                </a:path>
                <a:path w="324485" h="175894">
                  <a:moveTo>
                    <a:pt x="323964" y="21056"/>
                  </a:moveTo>
                  <a:lnTo>
                    <a:pt x="306247" y="19583"/>
                  </a:lnTo>
                  <a:lnTo>
                    <a:pt x="306247" y="38036"/>
                  </a:lnTo>
                  <a:lnTo>
                    <a:pt x="323964" y="38798"/>
                  </a:lnTo>
                  <a:lnTo>
                    <a:pt x="323964" y="21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260608" y="1281607"/>
              <a:ext cx="464184" cy="175895"/>
            </a:xfrm>
            <a:custGeom>
              <a:avLst/>
              <a:gdLst/>
              <a:ahLst/>
              <a:cxnLst/>
              <a:rect l="l" t="t" r="r" b="b"/>
              <a:pathLst>
                <a:path w="464185" h="175894">
                  <a:moveTo>
                    <a:pt x="17716" y="143776"/>
                  </a:moveTo>
                  <a:lnTo>
                    <a:pt x="0" y="143776"/>
                  </a:lnTo>
                  <a:lnTo>
                    <a:pt x="0" y="160743"/>
                  </a:lnTo>
                  <a:lnTo>
                    <a:pt x="17716" y="162242"/>
                  </a:lnTo>
                  <a:lnTo>
                    <a:pt x="17716" y="143776"/>
                  </a:lnTo>
                  <a:close/>
                </a:path>
                <a:path w="464185" h="175894">
                  <a:moveTo>
                    <a:pt x="17716" y="120688"/>
                  </a:moveTo>
                  <a:lnTo>
                    <a:pt x="0" y="119176"/>
                  </a:lnTo>
                  <a:lnTo>
                    <a:pt x="0" y="137693"/>
                  </a:lnTo>
                  <a:lnTo>
                    <a:pt x="17716" y="139204"/>
                  </a:lnTo>
                  <a:lnTo>
                    <a:pt x="17716" y="120688"/>
                  </a:lnTo>
                  <a:close/>
                </a:path>
                <a:path w="464185" h="175894">
                  <a:moveTo>
                    <a:pt x="17716" y="96126"/>
                  </a:moveTo>
                  <a:lnTo>
                    <a:pt x="0" y="95351"/>
                  </a:lnTo>
                  <a:lnTo>
                    <a:pt x="0" y="113842"/>
                  </a:lnTo>
                  <a:lnTo>
                    <a:pt x="17716" y="114579"/>
                  </a:lnTo>
                  <a:lnTo>
                    <a:pt x="17716" y="96126"/>
                  </a:lnTo>
                  <a:close/>
                </a:path>
                <a:path w="464185" h="175894">
                  <a:moveTo>
                    <a:pt x="17716" y="73063"/>
                  </a:moveTo>
                  <a:lnTo>
                    <a:pt x="0" y="71564"/>
                  </a:lnTo>
                  <a:lnTo>
                    <a:pt x="0" y="89916"/>
                  </a:lnTo>
                  <a:lnTo>
                    <a:pt x="17716" y="91541"/>
                  </a:lnTo>
                  <a:lnTo>
                    <a:pt x="17716" y="73063"/>
                  </a:lnTo>
                  <a:close/>
                </a:path>
                <a:path w="464185" h="175894">
                  <a:moveTo>
                    <a:pt x="17716" y="49212"/>
                  </a:moveTo>
                  <a:lnTo>
                    <a:pt x="0" y="47637"/>
                  </a:lnTo>
                  <a:lnTo>
                    <a:pt x="0" y="66128"/>
                  </a:lnTo>
                  <a:lnTo>
                    <a:pt x="17716" y="66865"/>
                  </a:lnTo>
                  <a:lnTo>
                    <a:pt x="17716" y="49212"/>
                  </a:lnTo>
                  <a:close/>
                </a:path>
                <a:path w="464185" h="175894">
                  <a:moveTo>
                    <a:pt x="17716" y="25425"/>
                  </a:moveTo>
                  <a:lnTo>
                    <a:pt x="0" y="23825"/>
                  </a:lnTo>
                  <a:lnTo>
                    <a:pt x="0" y="41541"/>
                  </a:lnTo>
                  <a:lnTo>
                    <a:pt x="17716" y="43027"/>
                  </a:lnTo>
                  <a:lnTo>
                    <a:pt x="17716" y="25425"/>
                  </a:lnTo>
                  <a:close/>
                </a:path>
                <a:path w="464185" h="175894">
                  <a:moveTo>
                    <a:pt x="17716" y="1473"/>
                  </a:moveTo>
                  <a:lnTo>
                    <a:pt x="0" y="0"/>
                  </a:lnTo>
                  <a:lnTo>
                    <a:pt x="0" y="18453"/>
                  </a:lnTo>
                  <a:lnTo>
                    <a:pt x="17716" y="19215"/>
                  </a:lnTo>
                  <a:lnTo>
                    <a:pt x="17716" y="1473"/>
                  </a:lnTo>
                  <a:close/>
                </a:path>
                <a:path w="464185" h="175894">
                  <a:moveTo>
                    <a:pt x="40754" y="146126"/>
                  </a:moveTo>
                  <a:lnTo>
                    <a:pt x="23075" y="144627"/>
                  </a:lnTo>
                  <a:lnTo>
                    <a:pt x="23075" y="162979"/>
                  </a:lnTo>
                  <a:lnTo>
                    <a:pt x="40754" y="163855"/>
                  </a:lnTo>
                  <a:lnTo>
                    <a:pt x="40754" y="146126"/>
                  </a:lnTo>
                  <a:close/>
                </a:path>
                <a:path w="464185" h="175894">
                  <a:moveTo>
                    <a:pt x="40754" y="122288"/>
                  </a:moveTo>
                  <a:lnTo>
                    <a:pt x="23075" y="120688"/>
                  </a:lnTo>
                  <a:lnTo>
                    <a:pt x="23075" y="139204"/>
                  </a:lnTo>
                  <a:lnTo>
                    <a:pt x="40754" y="139941"/>
                  </a:lnTo>
                  <a:lnTo>
                    <a:pt x="40754" y="122288"/>
                  </a:lnTo>
                  <a:close/>
                </a:path>
                <a:path w="464185" h="175894">
                  <a:moveTo>
                    <a:pt x="40754" y="98475"/>
                  </a:moveTo>
                  <a:lnTo>
                    <a:pt x="23075" y="96901"/>
                  </a:lnTo>
                  <a:lnTo>
                    <a:pt x="23075" y="115354"/>
                  </a:lnTo>
                  <a:lnTo>
                    <a:pt x="40754" y="116103"/>
                  </a:lnTo>
                  <a:lnTo>
                    <a:pt x="40754" y="98475"/>
                  </a:lnTo>
                  <a:close/>
                </a:path>
                <a:path w="464185" h="175894">
                  <a:moveTo>
                    <a:pt x="40754" y="74561"/>
                  </a:moveTo>
                  <a:lnTo>
                    <a:pt x="23075" y="73063"/>
                  </a:lnTo>
                  <a:lnTo>
                    <a:pt x="23075" y="91541"/>
                  </a:lnTo>
                  <a:lnTo>
                    <a:pt x="40754" y="92265"/>
                  </a:lnTo>
                  <a:lnTo>
                    <a:pt x="40754" y="74561"/>
                  </a:lnTo>
                  <a:close/>
                </a:path>
                <a:path w="464185" h="175894">
                  <a:moveTo>
                    <a:pt x="40754" y="50736"/>
                  </a:moveTo>
                  <a:lnTo>
                    <a:pt x="23075" y="49212"/>
                  </a:lnTo>
                  <a:lnTo>
                    <a:pt x="23075" y="67716"/>
                  </a:lnTo>
                  <a:lnTo>
                    <a:pt x="40754" y="69189"/>
                  </a:lnTo>
                  <a:lnTo>
                    <a:pt x="40754" y="50736"/>
                  </a:lnTo>
                  <a:close/>
                </a:path>
                <a:path w="464185" h="175894">
                  <a:moveTo>
                    <a:pt x="40754" y="26924"/>
                  </a:moveTo>
                  <a:lnTo>
                    <a:pt x="23075" y="25425"/>
                  </a:lnTo>
                  <a:lnTo>
                    <a:pt x="23075" y="43764"/>
                  </a:lnTo>
                  <a:lnTo>
                    <a:pt x="40754" y="44640"/>
                  </a:lnTo>
                  <a:lnTo>
                    <a:pt x="40754" y="26924"/>
                  </a:lnTo>
                  <a:close/>
                </a:path>
                <a:path w="464185" h="175894">
                  <a:moveTo>
                    <a:pt x="40754" y="3111"/>
                  </a:moveTo>
                  <a:lnTo>
                    <a:pt x="23075" y="1473"/>
                  </a:lnTo>
                  <a:lnTo>
                    <a:pt x="23075" y="19964"/>
                  </a:lnTo>
                  <a:lnTo>
                    <a:pt x="40754" y="21551"/>
                  </a:lnTo>
                  <a:lnTo>
                    <a:pt x="40754" y="3111"/>
                  </a:lnTo>
                  <a:close/>
                </a:path>
                <a:path w="464185" h="175894">
                  <a:moveTo>
                    <a:pt x="64604" y="147624"/>
                  </a:moveTo>
                  <a:lnTo>
                    <a:pt x="46139" y="146126"/>
                  </a:lnTo>
                  <a:lnTo>
                    <a:pt x="46139" y="164604"/>
                  </a:lnTo>
                  <a:lnTo>
                    <a:pt x="64604" y="165366"/>
                  </a:lnTo>
                  <a:lnTo>
                    <a:pt x="64604" y="147624"/>
                  </a:lnTo>
                  <a:close/>
                </a:path>
                <a:path w="464185" h="175894">
                  <a:moveTo>
                    <a:pt x="64604" y="123774"/>
                  </a:moveTo>
                  <a:lnTo>
                    <a:pt x="46139" y="122288"/>
                  </a:lnTo>
                  <a:lnTo>
                    <a:pt x="46139" y="139941"/>
                  </a:lnTo>
                  <a:lnTo>
                    <a:pt x="64604" y="141528"/>
                  </a:lnTo>
                  <a:lnTo>
                    <a:pt x="64604" y="123774"/>
                  </a:lnTo>
                  <a:close/>
                </a:path>
                <a:path w="464185" h="175894">
                  <a:moveTo>
                    <a:pt x="64604" y="99987"/>
                  </a:moveTo>
                  <a:lnTo>
                    <a:pt x="46139" y="98475"/>
                  </a:lnTo>
                  <a:lnTo>
                    <a:pt x="46139" y="116840"/>
                  </a:lnTo>
                  <a:lnTo>
                    <a:pt x="64604" y="117703"/>
                  </a:lnTo>
                  <a:lnTo>
                    <a:pt x="64604" y="99987"/>
                  </a:lnTo>
                  <a:close/>
                </a:path>
                <a:path w="464185" h="175894">
                  <a:moveTo>
                    <a:pt x="64604" y="76123"/>
                  </a:moveTo>
                  <a:lnTo>
                    <a:pt x="46139" y="74561"/>
                  </a:lnTo>
                  <a:lnTo>
                    <a:pt x="46139" y="93027"/>
                  </a:lnTo>
                  <a:lnTo>
                    <a:pt x="64604" y="94653"/>
                  </a:lnTo>
                  <a:lnTo>
                    <a:pt x="64604" y="76123"/>
                  </a:lnTo>
                  <a:close/>
                </a:path>
                <a:path w="464185" h="175894">
                  <a:moveTo>
                    <a:pt x="64604" y="53086"/>
                  </a:moveTo>
                  <a:lnTo>
                    <a:pt x="46139" y="51447"/>
                  </a:lnTo>
                  <a:lnTo>
                    <a:pt x="46139" y="69189"/>
                  </a:lnTo>
                  <a:lnTo>
                    <a:pt x="64604" y="70726"/>
                  </a:lnTo>
                  <a:lnTo>
                    <a:pt x="64604" y="53086"/>
                  </a:lnTo>
                  <a:close/>
                </a:path>
                <a:path w="464185" h="175894">
                  <a:moveTo>
                    <a:pt x="64604" y="28384"/>
                  </a:moveTo>
                  <a:lnTo>
                    <a:pt x="46139" y="27660"/>
                  </a:lnTo>
                  <a:lnTo>
                    <a:pt x="46139" y="45402"/>
                  </a:lnTo>
                  <a:lnTo>
                    <a:pt x="64604" y="46901"/>
                  </a:lnTo>
                  <a:lnTo>
                    <a:pt x="64604" y="28384"/>
                  </a:lnTo>
                  <a:close/>
                </a:path>
                <a:path w="464185" h="175894">
                  <a:moveTo>
                    <a:pt x="64604" y="5346"/>
                  </a:moveTo>
                  <a:lnTo>
                    <a:pt x="46139" y="3848"/>
                  </a:lnTo>
                  <a:lnTo>
                    <a:pt x="46139" y="21551"/>
                  </a:lnTo>
                  <a:lnTo>
                    <a:pt x="64604" y="23050"/>
                  </a:lnTo>
                  <a:lnTo>
                    <a:pt x="64604" y="5346"/>
                  </a:lnTo>
                  <a:close/>
                </a:path>
                <a:path w="464185" h="175894">
                  <a:moveTo>
                    <a:pt x="86931" y="148488"/>
                  </a:moveTo>
                  <a:lnTo>
                    <a:pt x="69227" y="148488"/>
                  </a:lnTo>
                  <a:lnTo>
                    <a:pt x="69227" y="165366"/>
                  </a:lnTo>
                  <a:lnTo>
                    <a:pt x="86931" y="166852"/>
                  </a:lnTo>
                  <a:lnTo>
                    <a:pt x="86931" y="148488"/>
                  </a:lnTo>
                  <a:close/>
                </a:path>
                <a:path w="464185" h="175894">
                  <a:moveTo>
                    <a:pt x="86931" y="125399"/>
                  </a:moveTo>
                  <a:lnTo>
                    <a:pt x="69227" y="123774"/>
                  </a:lnTo>
                  <a:lnTo>
                    <a:pt x="69227" y="142265"/>
                  </a:lnTo>
                  <a:lnTo>
                    <a:pt x="86931" y="143776"/>
                  </a:lnTo>
                  <a:lnTo>
                    <a:pt x="86931" y="125399"/>
                  </a:lnTo>
                  <a:close/>
                </a:path>
                <a:path w="464185" h="175894">
                  <a:moveTo>
                    <a:pt x="86931" y="101473"/>
                  </a:moveTo>
                  <a:lnTo>
                    <a:pt x="69227" y="100711"/>
                  </a:lnTo>
                  <a:lnTo>
                    <a:pt x="69227" y="117703"/>
                  </a:lnTo>
                  <a:lnTo>
                    <a:pt x="86931" y="119176"/>
                  </a:lnTo>
                  <a:lnTo>
                    <a:pt x="86931" y="101473"/>
                  </a:lnTo>
                  <a:close/>
                </a:path>
                <a:path w="464185" h="175894">
                  <a:moveTo>
                    <a:pt x="86931" y="78384"/>
                  </a:moveTo>
                  <a:lnTo>
                    <a:pt x="69227" y="76860"/>
                  </a:lnTo>
                  <a:lnTo>
                    <a:pt x="69227" y="94653"/>
                  </a:lnTo>
                  <a:lnTo>
                    <a:pt x="86931" y="96126"/>
                  </a:lnTo>
                  <a:lnTo>
                    <a:pt x="86931" y="78384"/>
                  </a:lnTo>
                  <a:close/>
                </a:path>
                <a:path w="464185" h="175894">
                  <a:moveTo>
                    <a:pt x="86931" y="53822"/>
                  </a:moveTo>
                  <a:lnTo>
                    <a:pt x="69227" y="53086"/>
                  </a:lnTo>
                  <a:lnTo>
                    <a:pt x="69227" y="70726"/>
                  </a:lnTo>
                  <a:lnTo>
                    <a:pt x="86931" y="72288"/>
                  </a:lnTo>
                  <a:lnTo>
                    <a:pt x="86931" y="53822"/>
                  </a:lnTo>
                  <a:close/>
                </a:path>
                <a:path w="464185" h="175894">
                  <a:moveTo>
                    <a:pt x="86931" y="30784"/>
                  </a:moveTo>
                  <a:lnTo>
                    <a:pt x="69227" y="29235"/>
                  </a:lnTo>
                  <a:lnTo>
                    <a:pt x="69227" y="46901"/>
                  </a:lnTo>
                  <a:lnTo>
                    <a:pt x="86931" y="49212"/>
                  </a:lnTo>
                  <a:lnTo>
                    <a:pt x="86931" y="30784"/>
                  </a:lnTo>
                  <a:close/>
                </a:path>
                <a:path w="464185" h="175894">
                  <a:moveTo>
                    <a:pt x="86931" y="6934"/>
                  </a:moveTo>
                  <a:lnTo>
                    <a:pt x="69227" y="6184"/>
                  </a:lnTo>
                  <a:lnTo>
                    <a:pt x="69227" y="23050"/>
                  </a:lnTo>
                  <a:lnTo>
                    <a:pt x="86931" y="24536"/>
                  </a:lnTo>
                  <a:lnTo>
                    <a:pt x="86931" y="6934"/>
                  </a:lnTo>
                  <a:close/>
                </a:path>
                <a:path w="464185" h="175894">
                  <a:moveTo>
                    <a:pt x="110045" y="150710"/>
                  </a:moveTo>
                  <a:lnTo>
                    <a:pt x="92290" y="149199"/>
                  </a:lnTo>
                  <a:lnTo>
                    <a:pt x="92290" y="166852"/>
                  </a:lnTo>
                  <a:lnTo>
                    <a:pt x="110045" y="168452"/>
                  </a:lnTo>
                  <a:lnTo>
                    <a:pt x="110045" y="150710"/>
                  </a:lnTo>
                  <a:close/>
                </a:path>
                <a:path w="464185" h="175894">
                  <a:moveTo>
                    <a:pt x="110045" y="126885"/>
                  </a:moveTo>
                  <a:lnTo>
                    <a:pt x="92290" y="126149"/>
                  </a:lnTo>
                  <a:lnTo>
                    <a:pt x="92290" y="143776"/>
                  </a:lnTo>
                  <a:lnTo>
                    <a:pt x="110045" y="144627"/>
                  </a:lnTo>
                  <a:lnTo>
                    <a:pt x="110045" y="126885"/>
                  </a:lnTo>
                  <a:close/>
                </a:path>
                <a:path w="464185" h="175894">
                  <a:moveTo>
                    <a:pt x="110045" y="103047"/>
                  </a:moveTo>
                  <a:lnTo>
                    <a:pt x="92290" y="101473"/>
                  </a:lnTo>
                  <a:lnTo>
                    <a:pt x="92290" y="119951"/>
                  </a:lnTo>
                  <a:lnTo>
                    <a:pt x="110045" y="121564"/>
                  </a:lnTo>
                  <a:lnTo>
                    <a:pt x="110045" y="103047"/>
                  </a:lnTo>
                  <a:close/>
                </a:path>
                <a:path w="464185" h="175894">
                  <a:moveTo>
                    <a:pt x="110045" y="79248"/>
                  </a:moveTo>
                  <a:lnTo>
                    <a:pt x="92290" y="78384"/>
                  </a:lnTo>
                  <a:lnTo>
                    <a:pt x="92290" y="96126"/>
                  </a:lnTo>
                  <a:lnTo>
                    <a:pt x="110045" y="97650"/>
                  </a:lnTo>
                  <a:lnTo>
                    <a:pt x="110045" y="79248"/>
                  </a:lnTo>
                  <a:close/>
                </a:path>
                <a:path w="464185" h="175894">
                  <a:moveTo>
                    <a:pt x="110045" y="56172"/>
                  </a:moveTo>
                  <a:lnTo>
                    <a:pt x="92290" y="54571"/>
                  </a:lnTo>
                  <a:lnTo>
                    <a:pt x="92290" y="72288"/>
                  </a:lnTo>
                  <a:lnTo>
                    <a:pt x="110045" y="73799"/>
                  </a:lnTo>
                  <a:lnTo>
                    <a:pt x="110045" y="56172"/>
                  </a:lnTo>
                  <a:close/>
                </a:path>
                <a:path w="464185" h="175894">
                  <a:moveTo>
                    <a:pt x="110045" y="32219"/>
                  </a:moveTo>
                  <a:lnTo>
                    <a:pt x="92290" y="31470"/>
                  </a:lnTo>
                  <a:lnTo>
                    <a:pt x="92290" y="49212"/>
                  </a:lnTo>
                  <a:lnTo>
                    <a:pt x="110045" y="49987"/>
                  </a:lnTo>
                  <a:lnTo>
                    <a:pt x="110045" y="32219"/>
                  </a:lnTo>
                  <a:close/>
                </a:path>
                <a:path w="464185" h="175894">
                  <a:moveTo>
                    <a:pt x="110045" y="9182"/>
                  </a:moveTo>
                  <a:lnTo>
                    <a:pt x="92290" y="6934"/>
                  </a:lnTo>
                  <a:lnTo>
                    <a:pt x="92290" y="25425"/>
                  </a:lnTo>
                  <a:lnTo>
                    <a:pt x="110045" y="26924"/>
                  </a:lnTo>
                  <a:lnTo>
                    <a:pt x="110045" y="9182"/>
                  </a:lnTo>
                  <a:close/>
                </a:path>
                <a:path w="464185" h="175894">
                  <a:moveTo>
                    <a:pt x="133083" y="152311"/>
                  </a:moveTo>
                  <a:lnTo>
                    <a:pt x="115366" y="150710"/>
                  </a:lnTo>
                  <a:lnTo>
                    <a:pt x="115366" y="169189"/>
                  </a:lnTo>
                  <a:lnTo>
                    <a:pt x="133083" y="169938"/>
                  </a:lnTo>
                  <a:lnTo>
                    <a:pt x="133083" y="152311"/>
                  </a:lnTo>
                  <a:close/>
                </a:path>
                <a:path w="464185" h="175894">
                  <a:moveTo>
                    <a:pt x="133083" y="128397"/>
                  </a:moveTo>
                  <a:lnTo>
                    <a:pt x="115366" y="126885"/>
                  </a:lnTo>
                  <a:lnTo>
                    <a:pt x="115366" y="144627"/>
                  </a:lnTo>
                  <a:lnTo>
                    <a:pt x="133083" y="146126"/>
                  </a:lnTo>
                  <a:lnTo>
                    <a:pt x="133083" y="128397"/>
                  </a:lnTo>
                  <a:close/>
                </a:path>
                <a:path w="464185" h="175894">
                  <a:moveTo>
                    <a:pt x="133083" y="105295"/>
                  </a:moveTo>
                  <a:lnTo>
                    <a:pt x="115366" y="103809"/>
                  </a:lnTo>
                  <a:lnTo>
                    <a:pt x="115366" y="121564"/>
                  </a:lnTo>
                  <a:lnTo>
                    <a:pt x="133083" y="122288"/>
                  </a:lnTo>
                  <a:lnTo>
                    <a:pt x="133083" y="105295"/>
                  </a:lnTo>
                  <a:close/>
                </a:path>
                <a:path w="464185" h="175894">
                  <a:moveTo>
                    <a:pt x="133083" y="81495"/>
                  </a:moveTo>
                  <a:lnTo>
                    <a:pt x="115366" y="79997"/>
                  </a:lnTo>
                  <a:lnTo>
                    <a:pt x="115366" y="97650"/>
                  </a:lnTo>
                  <a:lnTo>
                    <a:pt x="133083" y="99225"/>
                  </a:lnTo>
                  <a:lnTo>
                    <a:pt x="133083" y="81495"/>
                  </a:lnTo>
                  <a:close/>
                </a:path>
                <a:path w="464185" h="175894">
                  <a:moveTo>
                    <a:pt x="133083" y="57683"/>
                  </a:moveTo>
                  <a:lnTo>
                    <a:pt x="115366" y="56946"/>
                  </a:lnTo>
                  <a:lnTo>
                    <a:pt x="115366" y="74561"/>
                  </a:lnTo>
                  <a:lnTo>
                    <a:pt x="133083" y="75399"/>
                  </a:lnTo>
                  <a:lnTo>
                    <a:pt x="133083" y="57683"/>
                  </a:lnTo>
                  <a:close/>
                </a:path>
                <a:path w="464185" h="175894">
                  <a:moveTo>
                    <a:pt x="133083" y="33858"/>
                  </a:moveTo>
                  <a:lnTo>
                    <a:pt x="115366" y="32219"/>
                  </a:lnTo>
                  <a:lnTo>
                    <a:pt x="115366" y="50736"/>
                  </a:lnTo>
                  <a:lnTo>
                    <a:pt x="133083" y="52324"/>
                  </a:lnTo>
                  <a:lnTo>
                    <a:pt x="133083" y="33858"/>
                  </a:lnTo>
                  <a:close/>
                </a:path>
                <a:path w="464185" h="175894">
                  <a:moveTo>
                    <a:pt x="133083" y="10782"/>
                  </a:moveTo>
                  <a:lnTo>
                    <a:pt x="115366" y="9182"/>
                  </a:lnTo>
                  <a:lnTo>
                    <a:pt x="115366" y="27660"/>
                  </a:lnTo>
                  <a:lnTo>
                    <a:pt x="133083" y="28384"/>
                  </a:lnTo>
                  <a:lnTo>
                    <a:pt x="133083" y="10782"/>
                  </a:lnTo>
                  <a:close/>
                </a:path>
                <a:path w="464185" h="175894">
                  <a:moveTo>
                    <a:pt x="155308" y="153047"/>
                  </a:moveTo>
                  <a:lnTo>
                    <a:pt x="137655" y="152311"/>
                  </a:lnTo>
                  <a:lnTo>
                    <a:pt x="137655" y="169938"/>
                  </a:lnTo>
                  <a:lnTo>
                    <a:pt x="155308" y="170662"/>
                  </a:lnTo>
                  <a:lnTo>
                    <a:pt x="155308" y="153047"/>
                  </a:lnTo>
                  <a:close/>
                </a:path>
                <a:path w="464185" h="175894">
                  <a:moveTo>
                    <a:pt x="155308" y="129997"/>
                  </a:moveTo>
                  <a:lnTo>
                    <a:pt x="137655" y="128397"/>
                  </a:lnTo>
                  <a:lnTo>
                    <a:pt x="137655" y="146875"/>
                  </a:lnTo>
                  <a:lnTo>
                    <a:pt x="155308" y="147624"/>
                  </a:lnTo>
                  <a:lnTo>
                    <a:pt x="155308" y="129997"/>
                  </a:lnTo>
                  <a:close/>
                </a:path>
                <a:path w="464185" h="175894">
                  <a:moveTo>
                    <a:pt x="155308" y="106159"/>
                  </a:moveTo>
                  <a:lnTo>
                    <a:pt x="137655" y="105295"/>
                  </a:lnTo>
                  <a:lnTo>
                    <a:pt x="137655" y="123037"/>
                  </a:lnTo>
                  <a:lnTo>
                    <a:pt x="155308" y="123774"/>
                  </a:lnTo>
                  <a:lnTo>
                    <a:pt x="155308" y="106159"/>
                  </a:lnTo>
                  <a:close/>
                </a:path>
                <a:path w="464185" h="175894">
                  <a:moveTo>
                    <a:pt x="155308" y="83108"/>
                  </a:moveTo>
                  <a:lnTo>
                    <a:pt x="137655" y="81495"/>
                  </a:lnTo>
                  <a:lnTo>
                    <a:pt x="137655" y="99987"/>
                  </a:lnTo>
                  <a:lnTo>
                    <a:pt x="155308" y="100711"/>
                  </a:lnTo>
                  <a:lnTo>
                    <a:pt x="155308" y="83108"/>
                  </a:lnTo>
                  <a:close/>
                </a:path>
                <a:path w="464185" h="175894">
                  <a:moveTo>
                    <a:pt x="155308" y="59182"/>
                  </a:moveTo>
                  <a:lnTo>
                    <a:pt x="137655" y="57683"/>
                  </a:lnTo>
                  <a:lnTo>
                    <a:pt x="137655" y="76123"/>
                  </a:lnTo>
                  <a:lnTo>
                    <a:pt x="155308" y="77673"/>
                  </a:lnTo>
                  <a:lnTo>
                    <a:pt x="155308" y="59182"/>
                  </a:lnTo>
                  <a:close/>
                </a:path>
                <a:path w="464185" h="175894">
                  <a:moveTo>
                    <a:pt x="155308" y="36093"/>
                  </a:moveTo>
                  <a:lnTo>
                    <a:pt x="137655" y="34594"/>
                  </a:lnTo>
                  <a:lnTo>
                    <a:pt x="137655" y="53086"/>
                  </a:lnTo>
                  <a:lnTo>
                    <a:pt x="155308" y="53822"/>
                  </a:lnTo>
                  <a:lnTo>
                    <a:pt x="155308" y="36093"/>
                  </a:lnTo>
                  <a:close/>
                </a:path>
                <a:path w="464185" h="175894">
                  <a:moveTo>
                    <a:pt x="155308" y="12293"/>
                  </a:moveTo>
                  <a:lnTo>
                    <a:pt x="137655" y="10782"/>
                  </a:lnTo>
                  <a:lnTo>
                    <a:pt x="137655" y="28384"/>
                  </a:lnTo>
                  <a:lnTo>
                    <a:pt x="155308" y="30784"/>
                  </a:lnTo>
                  <a:lnTo>
                    <a:pt x="155308" y="12293"/>
                  </a:lnTo>
                  <a:close/>
                </a:path>
                <a:path w="464185" h="175894">
                  <a:moveTo>
                    <a:pt x="177634" y="154559"/>
                  </a:moveTo>
                  <a:lnTo>
                    <a:pt x="160769" y="153809"/>
                  </a:lnTo>
                  <a:lnTo>
                    <a:pt x="160769" y="171538"/>
                  </a:lnTo>
                  <a:lnTo>
                    <a:pt x="177634" y="173037"/>
                  </a:lnTo>
                  <a:lnTo>
                    <a:pt x="177634" y="154559"/>
                  </a:lnTo>
                  <a:close/>
                </a:path>
                <a:path w="464185" h="175894">
                  <a:moveTo>
                    <a:pt x="177634" y="130746"/>
                  </a:moveTo>
                  <a:lnTo>
                    <a:pt x="160769" y="130746"/>
                  </a:lnTo>
                  <a:lnTo>
                    <a:pt x="160769" y="148488"/>
                  </a:lnTo>
                  <a:lnTo>
                    <a:pt x="177634" y="149199"/>
                  </a:lnTo>
                  <a:lnTo>
                    <a:pt x="177634" y="130746"/>
                  </a:lnTo>
                  <a:close/>
                </a:path>
                <a:path w="464185" h="175894">
                  <a:moveTo>
                    <a:pt x="177634" y="108407"/>
                  </a:moveTo>
                  <a:lnTo>
                    <a:pt x="160769" y="106921"/>
                  </a:lnTo>
                  <a:lnTo>
                    <a:pt x="160769" y="124548"/>
                  </a:lnTo>
                  <a:lnTo>
                    <a:pt x="177634" y="126149"/>
                  </a:lnTo>
                  <a:lnTo>
                    <a:pt x="177634" y="108407"/>
                  </a:lnTo>
                  <a:close/>
                </a:path>
                <a:path w="464185" h="175894">
                  <a:moveTo>
                    <a:pt x="177634" y="84607"/>
                  </a:moveTo>
                  <a:lnTo>
                    <a:pt x="160769" y="83858"/>
                  </a:lnTo>
                  <a:lnTo>
                    <a:pt x="160769" y="100711"/>
                  </a:lnTo>
                  <a:lnTo>
                    <a:pt x="177634" y="102298"/>
                  </a:lnTo>
                  <a:lnTo>
                    <a:pt x="177634" y="84607"/>
                  </a:lnTo>
                  <a:close/>
                </a:path>
                <a:path w="464185" h="175894">
                  <a:moveTo>
                    <a:pt x="177634" y="61506"/>
                  </a:moveTo>
                  <a:lnTo>
                    <a:pt x="160769" y="60020"/>
                  </a:lnTo>
                  <a:lnTo>
                    <a:pt x="160769" y="77673"/>
                  </a:lnTo>
                  <a:lnTo>
                    <a:pt x="177634" y="79248"/>
                  </a:lnTo>
                  <a:lnTo>
                    <a:pt x="177634" y="61506"/>
                  </a:lnTo>
                  <a:close/>
                </a:path>
                <a:path w="464185" h="175894">
                  <a:moveTo>
                    <a:pt x="177634" y="37693"/>
                  </a:moveTo>
                  <a:lnTo>
                    <a:pt x="160769" y="36093"/>
                  </a:lnTo>
                  <a:lnTo>
                    <a:pt x="160769" y="53822"/>
                  </a:lnTo>
                  <a:lnTo>
                    <a:pt x="177634" y="55333"/>
                  </a:lnTo>
                  <a:lnTo>
                    <a:pt x="177634" y="37693"/>
                  </a:lnTo>
                  <a:close/>
                </a:path>
                <a:path w="464185" h="175894">
                  <a:moveTo>
                    <a:pt x="177634" y="14630"/>
                  </a:moveTo>
                  <a:lnTo>
                    <a:pt x="160769" y="13017"/>
                  </a:lnTo>
                  <a:lnTo>
                    <a:pt x="160769" y="30784"/>
                  </a:lnTo>
                  <a:lnTo>
                    <a:pt x="177634" y="32219"/>
                  </a:lnTo>
                  <a:lnTo>
                    <a:pt x="177634" y="14630"/>
                  </a:lnTo>
                  <a:close/>
                </a:path>
                <a:path w="464185" h="175894">
                  <a:moveTo>
                    <a:pt x="199974" y="156883"/>
                  </a:moveTo>
                  <a:lnTo>
                    <a:pt x="183083" y="155295"/>
                  </a:lnTo>
                  <a:lnTo>
                    <a:pt x="183083" y="173037"/>
                  </a:lnTo>
                  <a:lnTo>
                    <a:pt x="199974" y="173786"/>
                  </a:lnTo>
                  <a:lnTo>
                    <a:pt x="199974" y="156883"/>
                  </a:lnTo>
                  <a:close/>
                </a:path>
                <a:path w="464185" h="175894">
                  <a:moveTo>
                    <a:pt x="199974" y="133083"/>
                  </a:moveTo>
                  <a:lnTo>
                    <a:pt x="183083" y="131483"/>
                  </a:lnTo>
                  <a:lnTo>
                    <a:pt x="183083" y="149199"/>
                  </a:lnTo>
                  <a:lnTo>
                    <a:pt x="199974" y="150710"/>
                  </a:lnTo>
                  <a:lnTo>
                    <a:pt x="199974" y="133083"/>
                  </a:lnTo>
                  <a:close/>
                </a:path>
                <a:path w="464185" h="175894">
                  <a:moveTo>
                    <a:pt x="199974" y="109156"/>
                  </a:moveTo>
                  <a:lnTo>
                    <a:pt x="183083" y="108407"/>
                  </a:lnTo>
                  <a:lnTo>
                    <a:pt x="183083" y="126149"/>
                  </a:lnTo>
                  <a:lnTo>
                    <a:pt x="199974" y="126885"/>
                  </a:lnTo>
                  <a:lnTo>
                    <a:pt x="199974" y="109156"/>
                  </a:lnTo>
                  <a:close/>
                </a:path>
                <a:path w="464185" h="175894">
                  <a:moveTo>
                    <a:pt x="199974" y="86067"/>
                  </a:moveTo>
                  <a:lnTo>
                    <a:pt x="183083" y="84607"/>
                  </a:lnTo>
                  <a:lnTo>
                    <a:pt x="183083" y="103047"/>
                  </a:lnTo>
                  <a:lnTo>
                    <a:pt x="199974" y="103809"/>
                  </a:lnTo>
                  <a:lnTo>
                    <a:pt x="199974" y="86067"/>
                  </a:lnTo>
                  <a:close/>
                </a:path>
                <a:path w="464185" h="175894">
                  <a:moveTo>
                    <a:pt x="199974" y="62255"/>
                  </a:moveTo>
                  <a:lnTo>
                    <a:pt x="183083" y="61506"/>
                  </a:lnTo>
                  <a:lnTo>
                    <a:pt x="183083" y="79248"/>
                  </a:lnTo>
                  <a:lnTo>
                    <a:pt x="199974" y="80733"/>
                  </a:lnTo>
                  <a:lnTo>
                    <a:pt x="199974" y="62255"/>
                  </a:lnTo>
                  <a:close/>
                </a:path>
                <a:path w="464185" h="175894">
                  <a:moveTo>
                    <a:pt x="199974" y="39941"/>
                  </a:moveTo>
                  <a:lnTo>
                    <a:pt x="183083" y="38430"/>
                  </a:lnTo>
                  <a:lnTo>
                    <a:pt x="183083" y="56172"/>
                  </a:lnTo>
                  <a:lnTo>
                    <a:pt x="199974" y="57683"/>
                  </a:lnTo>
                  <a:lnTo>
                    <a:pt x="199974" y="39941"/>
                  </a:lnTo>
                  <a:close/>
                </a:path>
                <a:path w="464185" h="175894">
                  <a:moveTo>
                    <a:pt x="199974" y="16116"/>
                  </a:moveTo>
                  <a:lnTo>
                    <a:pt x="183083" y="14630"/>
                  </a:lnTo>
                  <a:lnTo>
                    <a:pt x="183083" y="32219"/>
                  </a:lnTo>
                  <a:lnTo>
                    <a:pt x="199974" y="33858"/>
                  </a:lnTo>
                  <a:lnTo>
                    <a:pt x="199974" y="16116"/>
                  </a:lnTo>
                  <a:close/>
                </a:path>
                <a:path w="464185" h="175894">
                  <a:moveTo>
                    <a:pt x="223024" y="157683"/>
                  </a:moveTo>
                  <a:lnTo>
                    <a:pt x="205308" y="156883"/>
                  </a:lnTo>
                  <a:lnTo>
                    <a:pt x="205308" y="173786"/>
                  </a:lnTo>
                  <a:lnTo>
                    <a:pt x="223024" y="175412"/>
                  </a:lnTo>
                  <a:lnTo>
                    <a:pt x="223024" y="157683"/>
                  </a:lnTo>
                  <a:close/>
                </a:path>
                <a:path w="464185" h="175894">
                  <a:moveTo>
                    <a:pt x="223024" y="134607"/>
                  </a:moveTo>
                  <a:lnTo>
                    <a:pt x="205308" y="133083"/>
                  </a:lnTo>
                  <a:lnTo>
                    <a:pt x="205308" y="150710"/>
                  </a:lnTo>
                  <a:lnTo>
                    <a:pt x="223024" y="152311"/>
                  </a:lnTo>
                  <a:lnTo>
                    <a:pt x="223024" y="134607"/>
                  </a:lnTo>
                  <a:close/>
                </a:path>
                <a:path w="464185" h="175894">
                  <a:moveTo>
                    <a:pt x="223024" y="110769"/>
                  </a:moveTo>
                  <a:lnTo>
                    <a:pt x="205308" y="109994"/>
                  </a:lnTo>
                  <a:lnTo>
                    <a:pt x="205308" y="127647"/>
                  </a:lnTo>
                  <a:lnTo>
                    <a:pt x="223024" y="128397"/>
                  </a:lnTo>
                  <a:lnTo>
                    <a:pt x="223024" y="110769"/>
                  </a:lnTo>
                  <a:close/>
                </a:path>
                <a:path w="464185" h="175894">
                  <a:moveTo>
                    <a:pt x="223024" y="87706"/>
                  </a:moveTo>
                  <a:lnTo>
                    <a:pt x="205308" y="86931"/>
                  </a:lnTo>
                  <a:lnTo>
                    <a:pt x="205308" y="104584"/>
                  </a:lnTo>
                  <a:lnTo>
                    <a:pt x="223024" y="105295"/>
                  </a:lnTo>
                  <a:lnTo>
                    <a:pt x="223024" y="87706"/>
                  </a:lnTo>
                  <a:close/>
                </a:path>
                <a:path w="464185" h="175894">
                  <a:moveTo>
                    <a:pt x="223024" y="64643"/>
                  </a:moveTo>
                  <a:lnTo>
                    <a:pt x="205308" y="63017"/>
                  </a:lnTo>
                  <a:lnTo>
                    <a:pt x="205308" y="80733"/>
                  </a:lnTo>
                  <a:lnTo>
                    <a:pt x="223024" y="82219"/>
                  </a:lnTo>
                  <a:lnTo>
                    <a:pt x="223024" y="64643"/>
                  </a:lnTo>
                  <a:close/>
                </a:path>
                <a:path w="464185" h="175894">
                  <a:moveTo>
                    <a:pt x="223024" y="40830"/>
                  </a:moveTo>
                  <a:lnTo>
                    <a:pt x="205308" y="39941"/>
                  </a:lnTo>
                  <a:lnTo>
                    <a:pt x="205308" y="57683"/>
                  </a:lnTo>
                  <a:lnTo>
                    <a:pt x="223024" y="58407"/>
                  </a:lnTo>
                  <a:lnTo>
                    <a:pt x="223024" y="40830"/>
                  </a:lnTo>
                  <a:close/>
                </a:path>
                <a:path w="464185" h="175894">
                  <a:moveTo>
                    <a:pt x="223024" y="18453"/>
                  </a:moveTo>
                  <a:lnTo>
                    <a:pt x="205308" y="16116"/>
                  </a:lnTo>
                  <a:lnTo>
                    <a:pt x="205308" y="34594"/>
                  </a:lnTo>
                  <a:lnTo>
                    <a:pt x="223024" y="36093"/>
                  </a:lnTo>
                  <a:lnTo>
                    <a:pt x="223024" y="18453"/>
                  </a:lnTo>
                  <a:close/>
                </a:path>
                <a:path w="464185" h="175894">
                  <a:moveTo>
                    <a:pt x="463626" y="35788"/>
                  </a:moveTo>
                  <a:lnTo>
                    <a:pt x="445909" y="34302"/>
                  </a:lnTo>
                  <a:lnTo>
                    <a:pt x="445909" y="52781"/>
                  </a:lnTo>
                  <a:lnTo>
                    <a:pt x="463626" y="53530"/>
                  </a:lnTo>
                  <a:lnTo>
                    <a:pt x="463626" y="357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706518" y="1315910"/>
              <a:ext cx="314325" cy="175895"/>
            </a:xfrm>
            <a:custGeom>
              <a:avLst/>
              <a:gdLst/>
              <a:ahLst/>
              <a:cxnLst/>
              <a:rect l="l" t="t" r="r" b="b"/>
              <a:pathLst>
                <a:path w="314325" h="175894">
                  <a:moveTo>
                    <a:pt x="17716" y="143764"/>
                  </a:moveTo>
                  <a:lnTo>
                    <a:pt x="0" y="143764"/>
                  </a:lnTo>
                  <a:lnTo>
                    <a:pt x="0" y="160731"/>
                  </a:lnTo>
                  <a:lnTo>
                    <a:pt x="17716" y="162242"/>
                  </a:lnTo>
                  <a:lnTo>
                    <a:pt x="17716" y="143764"/>
                  </a:lnTo>
                  <a:close/>
                </a:path>
                <a:path w="314325" h="175894">
                  <a:moveTo>
                    <a:pt x="17716" y="120700"/>
                  </a:moveTo>
                  <a:lnTo>
                    <a:pt x="0" y="119202"/>
                  </a:lnTo>
                  <a:lnTo>
                    <a:pt x="0" y="137680"/>
                  </a:lnTo>
                  <a:lnTo>
                    <a:pt x="17716" y="139179"/>
                  </a:lnTo>
                  <a:lnTo>
                    <a:pt x="17716" y="120700"/>
                  </a:lnTo>
                  <a:close/>
                </a:path>
                <a:path w="314325" h="175894">
                  <a:moveTo>
                    <a:pt x="17716" y="96113"/>
                  </a:moveTo>
                  <a:lnTo>
                    <a:pt x="0" y="95377"/>
                  </a:lnTo>
                  <a:lnTo>
                    <a:pt x="0" y="113855"/>
                  </a:lnTo>
                  <a:lnTo>
                    <a:pt x="17716" y="114592"/>
                  </a:lnTo>
                  <a:lnTo>
                    <a:pt x="17716" y="96113"/>
                  </a:lnTo>
                  <a:close/>
                </a:path>
                <a:path w="314325" h="175894">
                  <a:moveTo>
                    <a:pt x="17716" y="73063"/>
                  </a:moveTo>
                  <a:lnTo>
                    <a:pt x="0" y="71564"/>
                  </a:lnTo>
                  <a:lnTo>
                    <a:pt x="0" y="89916"/>
                  </a:lnTo>
                  <a:lnTo>
                    <a:pt x="17716" y="91528"/>
                  </a:lnTo>
                  <a:lnTo>
                    <a:pt x="17716" y="73063"/>
                  </a:lnTo>
                  <a:close/>
                </a:path>
                <a:path w="314325" h="175894">
                  <a:moveTo>
                    <a:pt x="17716" y="49212"/>
                  </a:moveTo>
                  <a:lnTo>
                    <a:pt x="0" y="47637"/>
                  </a:lnTo>
                  <a:lnTo>
                    <a:pt x="0" y="66078"/>
                  </a:lnTo>
                  <a:lnTo>
                    <a:pt x="17716" y="66852"/>
                  </a:lnTo>
                  <a:lnTo>
                    <a:pt x="17716" y="49212"/>
                  </a:lnTo>
                  <a:close/>
                </a:path>
                <a:path w="314325" h="175894">
                  <a:moveTo>
                    <a:pt x="17716" y="25425"/>
                  </a:moveTo>
                  <a:lnTo>
                    <a:pt x="0" y="23812"/>
                  </a:lnTo>
                  <a:lnTo>
                    <a:pt x="0" y="41541"/>
                  </a:lnTo>
                  <a:lnTo>
                    <a:pt x="17716" y="43027"/>
                  </a:lnTo>
                  <a:lnTo>
                    <a:pt x="17716" y="25425"/>
                  </a:lnTo>
                  <a:close/>
                </a:path>
                <a:path w="314325" h="175894">
                  <a:moveTo>
                    <a:pt x="17716" y="1485"/>
                  </a:moveTo>
                  <a:lnTo>
                    <a:pt x="0" y="0"/>
                  </a:lnTo>
                  <a:lnTo>
                    <a:pt x="0" y="18478"/>
                  </a:lnTo>
                  <a:lnTo>
                    <a:pt x="17716" y="19227"/>
                  </a:lnTo>
                  <a:lnTo>
                    <a:pt x="17716" y="1485"/>
                  </a:lnTo>
                  <a:close/>
                </a:path>
                <a:path w="314325" h="175894">
                  <a:moveTo>
                    <a:pt x="40767" y="146126"/>
                  </a:moveTo>
                  <a:lnTo>
                    <a:pt x="23037" y="144614"/>
                  </a:lnTo>
                  <a:lnTo>
                    <a:pt x="23037" y="162991"/>
                  </a:lnTo>
                  <a:lnTo>
                    <a:pt x="40767" y="163830"/>
                  </a:lnTo>
                  <a:lnTo>
                    <a:pt x="40767" y="146126"/>
                  </a:lnTo>
                  <a:close/>
                </a:path>
                <a:path w="314325" h="175894">
                  <a:moveTo>
                    <a:pt x="40767" y="122313"/>
                  </a:moveTo>
                  <a:lnTo>
                    <a:pt x="23037" y="120700"/>
                  </a:lnTo>
                  <a:lnTo>
                    <a:pt x="23037" y="139179"/>
                  </a:lnTo>
                  <a:lnTo>
                    <a:pt x="40767" y="139903"/>
                  </a:lnTo>
                  <a:lnTo>
                    <a:pt x="40767" y="122313"/>
                  </a:lnTo>
                  <a:close/>
                </a:path>
                <a:path w="314325" h="175894">
                  <a:moveTo>
                    <a:pt x="40767" y="98475"/>
                  </a:moveTo>
                  <a:lnTo>
                    <a:pt x="23037" y="96862"/>
                  </a:lnTo>
                  <a:lnTo>
                    <a:pt x="23037" y="115366"/>
                  </a:lnTo>
                  <a:lnTo>
                    <a:pt x="40767" y="116103"/>
                  </a:lnTo>
                  <a:lnTo>
                    <a:pt x="40767" y="98475"/>
                  </a:lnTo>
                  <a:close/>
                </a:path>
                <a:path w="314325" h="175894">
                  <a:moveTo>
                    <a:pt x="40767" y="74549"/>
                  </a:moveTo>
                  <a:lnTo>
                    <a:pt x="23037" y="73063"/>
                  </a:lnTo>
                  <a:lnTo>
                    <a:pt x="23037" y="91528"/>
                  </a:lnTo>
                  <a:lnTo>
                    <a:pt x="40767" y="92290"/>
                  </a:lnTo>
                  <a:lnTo>
                    <a:pt x="40767" y="74549"/>
                  </a:lnTo>
                  <a:close/>
                </a:path>
                <a:path w="314325" h="175894">
                  <a:moveTo>
                    <a:pt x="40767" y="50723"/>
                  </a:moveTo>
                  <a:lnTo>
                    <a:pt x="23037" y="49212"/>
                  </a:lnTo>
                  <a:lnTo>
                    <a:pt x="23037" y="67703"/>
                  </a:lnTo>
                  <a:lnTo>
                    <a:pt x="40767" y="69202"/>
                  </a:lnTo>
                  <a:lnTo>
                    <a:pt x="40767" y="50723"/>
                  </a:lnTo>
                  <a:close/>
                </a:path>
                <a:path w="314325" h="175894">
                  <a:moveTo>
                    <a:pt x="40767" y="26860"/>
                  </a:moveTo>
                  <a:lnTo>
                    <a:pt x="23037" y="25425"/>
                  </a:lnTo>
                  <a:lnTo>
                    <a:pt x="23037" y="43789"/>
                  </a:lnTo>
                  <a:lnTo>
                    <a:pt x="40767" y="44653"/>
                  </a:lnTo>
                  <a:lnTo>
                    <a:pt x="40767" y="26860"/>
                  </a:lnTo>
                  <a:close/>
                </a:path>
                <a:path w="314325" h="175894">
                  <a:moveTo>
                    <a:pt x="40767" y="3086"/>
                  </a:moveTo>
                  <a:lnTo>
                    <a:pt x="23037" y="1485"/>
                  </a:lnTo>
                  <a:lnTo>
                    <a:pt x="23037" y="19977"/>
                  </a:lnTo>
                  <a:lnTo>
                    <a:pt x="40767" y="21564"/>
                  </a:lnTo>
                  <a:lnTo>
                    <a:pt x="40767" y="3086"/>
                  </a:lnTo>
                  <a:close/>
                </a:path>
                <a:path w="314325" h="175894">
                  <a:moveTo>
                    <a:pt x="64630" y="147612"/>
                  </a:moveTo>
                  <a:lnTo>
                    <a:pt x="46113" y="146126"/>
                  </a:lnTo>
                  <a:lnTo>
                    <a:pt x="46113" y="164604"/>
                  </a:lnTo>
                  <a:lnTo>
                    <a:pt x="64630" y="165341"/>
                  </a:lnTo>
                  <a:lnTo>
                    <a:pt x="64630" y="147612"/>
                  </a:lnTo>
                  <a:close/>
                </a:path>
                <a:path w="314325" h="175894">
                  <a:moveTo>
                    <a:pt x="64630" y="123774"/>
                  </a:moveTo>
                  <a:lnTo>
                    <a:pt x="46113" y="122313"/>
                  </a:lnTo>
                  <a:lnTo>
                    <a:pt x="46113" y="139903"/>
                  </a:lnTo>
                  <a:lnTo>
                    <a:pt x="64630" y="141503"/>
                  </a:lnTo>
                  <a:lnTo>
                    <a:pt x="64630" y="123774"/>
                  </a:lnTo>
                  <a:close/>
                </a:path>
                <a:path w="314325" h="175894">
                  <a:moveTo>
                    <a:pt x="64630" y="99949"/>
                  </a:moveTo>
                  <a:lnTo>
                    <a:pt x="46113" y="98475"/>
                  </a:lnTo>
                  <a:lnTo>
                    <a:pt x="46113" y="116865"/>
                  </a:lnTo>
                  <a:lnTo>
                    <a:pt x="64630" y="117690"/>
                  </a:lnTo>
                  <a:lnTo>
                    <a:pt x="64630" y="99949"/>
                  </a:lnTo>
                  <a:close/>
                </a:path>
                <a:path w="314325" h="175894">
                  <a:moveTo>
                    <a:pt x="64630" y="76136"/>
                  </a:moveTo>
                  <a:lnTo>
                    <a:pt x="46113" y="74549"/>
                  </a:lnTo>
                  <a:lnTo>
                    <a:pt x="46113" y="93002"/>
                  </a:lnTo>
                  <a:lnTo>
                    <a:pt x="64630" y="94627"/>
                  </a:lnTo>
                  <a:lnTo>
                    <a:pt x="64630" y="76136"/>
                  </a:lnTo>
                  <a:close/>
                </a:path>
                <a:path w="314325" h="175894">
                  <a:moveTo>
                    <a:pt x="64630" y="53073"/>
                  </a:moveTo>
                  <a:lnTo>
                    <a:pt x="46113" y="51498"/>
                  </a:lnTo>
                  <a:lnTo>
                    <a:pt x="46113" y="69202"/>
                  </a:lnTo>
                  <a:lnTo>
                    <a:pt x="64630" y="70688"/>
                  </a:lnTo>
                  <a:lnTo>
                    <a:pt x="64630" y="53073"/>
                  </a:lnTo>
                  <a:close/>
                </a:path>
                <a:path w="314325" h="175894">
                  <a:moveTo>
                    <a:pt x="64630" y="28409"/>
                  </a:moveTo>
                  <a:lnTo>
                    <a:pt x="46113" y="27660"/>
                  </a:lnTo>
                  <a:lnTo>
                    <a:pt x="46113" y="45389"/>
                  </a:lnTo>
                  <a:lnTo>
                    <a:pt x="64630" y="46875"/>
                  </a:lnTo>
                  <a:lnTo>
                    <a:pt x="64630" y="28409"/>
                  </a:lnTo>
                  <a:close/>
                </a:path>
                <a:path w="314325" h="175894">
                  <a:moveTo>
                    <a:pt x="64630" y="5334"/>
                  </a:moveTo>
                  <a:lnTo>
                    <a:pt x="46113" y="3822"/>
                  </a:lnTo>
                  <a:lnTo>
                    <a:pt x="46113" y="21564"/>
                  </a:lnTo>
                  <a:lnTo>
                    <a:pt x="64630" y="23050"/>
                  </a:lnTo>
                  <a:lnTo>
                    <a:pt x="64630" y="5334"/>
                  </a:lnTo>
                  <a:close/>
                </a:path>
                <a:path w="314325" h="175894">
                  <a:moveTo>
                    <a:pt x="86944" y="148437"/>
                  </a:moveTo>
                  <a:lnTo>
                    <a:pt x="69189" y="148437"/>
                  </a:lnTo>
                  <a:lnTo>
                    <a:pt x="69189" y="165341"/>
                  </a:lnTo>
                  <a:lnTo>
                    <a:pt x="86944" y="166814"/>
                  </a:lnTo>
                  <a:lnTo>
                    <a:pt x="86944" y="148437"/>
                  </a:lnTo>
                  <a:close/>
                </a:path>
                <a:path w="314325" h="175894">
                  <a:moveTo>
                    <a:pt x="86944" y="125399"/>
                  </a:moveTo>
                  <a:lnTo>
                    <a:pt x="69189" y="123774"/>
                  </a:lnTo>
                  <a:lnTo>
                    <a:pt x="69189" y="142278"/>
                  </a:lnTo>
                  <a:lnTo>
                    <a:pt x="86944" y="143764"/>
                  </a:lnTo>
                  <a:lnTo>
                    <a:pt x="86944" y="125399"/>
                  </a:lnTo>
                  <a:close/>
                </a:path>
                <a:path w="314325" h="175894">
                  <a:moveTo>
                    <a:pt x="86944" y="101485"/>
                  </a:moveTo>
                  <a:lnTo>
                    <a:pt x="69189" y="100736"/>
                  </a:lnTo>
                  <a:lnTo>
                    <a:pt x="69189" y="117690"/>
                  </a:lnTo>
                  <a:lnTo>
                    <a:pt x="86944" y="119202"/>
                  </a:lnTo>
                  <a:lnTo>
                    <a:pt x="86944" y="101485"/>
                  </a:lnTo>
                  <a:close/>
                </a:path>
                <a:path w="314325" h="175894">
                  <a:moveTo>
                    <a:pt x="86944" y="78422"/>
                  </a:moveTo>
                  <a:lnTo>
                    <a:pt x="69189" y="76885"/>
                  </a:lnTo>
                  <a:lnTo>
                    <a:pt x="69189" y="94627"/>
                  </a:lnTo>
                  <a:lnTo>
                    <a:pt x="86944" y="96113"/>
                  </a:lnTo>
                  <a:lnTo>
                    <a:pt x="86944" y="78422"/>
                  </a:lnTo>
                  <a:close/>
                </a:path>
                <a:path w="314325" h="175894">
                  <a:moveTo>
                    <a:pt x="86944" y="53822"/>
                  </a:moveTo>
                  <a:lnTo>
                    <a:pt x="69189" y="53073"/>
                  </a:lnTo>
                  <a:lnTo>
                    <a:pt x="69189" y="70688"/>
                  </a:lnTo>
                  <a:lnTo>
                    <a:pt x="86944" y="72301"/>
                  </a:lnTo>
                  <a:lnTo>
                    <a:pt x="86944" y="53822"/>
                  </a:lnTo>
                  <a:close/>
                </a:path>
                <a:path w="314325" h="175894">
                  <a:moveTo>
                    <a:pt x="86944" y="30784"/>
                  </a:moveTo>
                  <a:lnTo>
                    <a:pt x="69189" y="29248"/>
                  </a:lnTo>
                  <a:lnTo>
                    <a:pt x="69189" y="46875"/>
                  </a:lnTo>
                  <a:lnTo>
                    <a:pt x="86944" y="49212"/>
                  </a:lnTo>
                  <a:lnTo>
                    <a:pt x="86944" y="30784"/>
                  </a:lnTo>
                  <a:close/>
                </a:path>
                <a:path w="314325" h="175894">
                  <a:moveTo>
                    <a:pt x="86944" y="6934"/>
                  </a:moveTo>
                  <a:lnTo>
                    <a:pt x="69189" y="6197"/>
                  </a:lnTo>
                  <a:lnTo>
                    <a:pt x="69189" y="23050"/>
                  </a:lnTo>
                  <a:lnTo>
                    <a:pt x="86944" y="24574"/>
                  </a:lnTo>
                  <a:lnTo>
                    <a:pt x="86944" y="6934"/>
                  </a:lnTo>
                  <a:close/>
                </a:path>
                <a:path w="314325" h="175894">
                  <a:moveTo>
                    <a:pt x="109982" y="150710"/>
                  </a:moveTo>
                  <a:lnTo>
                    <a:pt x="92252" y="149250"/>
                  </a:lnTo>
                  <a:lnTo>
                    <a:pt x="92252" y="166814"/>
                  </a:lnTo>
                  <a:lnTo>
                    <a:pt x="109982" y="168427"/>
                  </a:lnTo>
                  <a:lnTo>
                    <a:pt x="109982" y="150710"/>
                  </a:lnTo>
                  <a:close/>
                </a:path>
                <a:path w="314325" h="175894">
                  <a:moveTo>
                    <a:pt x="109982" y="126898"/>
                  </a:moveTo>
                  <a:lnTo>
                    <a:pt x="92252" y="126149"/>
                  </a:lnTo>
                  <a:lnTo>
                    <a:pt x="92252" y="143764"/>
                  </a:lnTo>
                  <a:lnTo>
                    <a:pt x="109982" y="144614"/>
                  </a:lnTo>
                  <a:lnTo>
                    <a:pt x="109982" y="126898"/>
                  </a:lnTo>
                  <a:close/>
                </a:path>
                <a:path w="314325" h="175894">
                  <a:moveTo>
                    <a:pt x="109982" y="103047"/>
                  </a:moveTo>
                  <a:lnTo>
                    <a:pt x="92252" y="101485"/>
                  </a:lnTo>
                  <a:lnTo>
                    <a:pt x="92252" y="119913"/>
                  </a:lnTo>
                  <a:lnTo>
                    <a:pt x="109982" y="121539"/>
                  </a:lnTo>
                  <a:lnTo>
                    <a:pt x="109982" y="103047"/>
                  </a:lnTo>
                  <a:close/>
                </a:path>
                <a:path w="314325" h="175894">
                  <a:moveTo>
                    <a:pt x="109982" y="79273"/>
                  </a:moveTo>
                  <a:lnTo>
                    <a:pt x="92252" y="78422"/>
                  </a:lnTo>
                  <a:lnTo>
                    <a:pt x="92252" y="96113"/>
                  </a:lnTo>
                  <a:lnTo>
                    <a:pt x="109982" y="97599"/>
                  </a:lnTo>
                  <a:lnTo>
                    <a:pt x="109982" y="79273"/>
                  </a:lnTo>
                  <a:close/>
                </a:path>
                <a:path w="314325" h="175894">
                  <a:moveTo>
                    <a:pt x="109982" y="56159"/>
                  </a:moveTo>
                  <a:lnTo>
                    <a:pt x="92252" y="54571"/>
                  </a:lnTo>
                  <a:lnTo>
                    <a:pt x="92252" y="72301"/>
                  </a:lnTo>
                  <a:lnTo>
                    <a:pt x="109982" y="73787"/>
                  </a:lnTo>
                  <a:lnTo>
                    <a:pt x="109982" y="56159"/>
                  </a:lnTo>
                  <a:close/>
                </a:path>
                <a:path w="314325" h="175894">
                  <a:moveTo>
                    <a:pt x="109982" y="32232"/>
                  </a:moveTo>
                  <a:lnTo>
                    <a:pt x="92252" y="31496"/>
                  </a:lnTo>
                  <a:lnTo>
                    <a:pt x="92252" y="49212"/>
                  </a:lnTo>
                  <a:lnTo>
                    <a:pt x="109982" y="49974"/>
                  </a:lnTo>
                  <a:lnTo>
                    <a:pt x="109982" y="32232"/>
                  </a:lnTo>
                  <a:close/>
                </a:path>
                <a:path w="314325" h="175894">
                  <a:moveTo>
                    <a:pt x="109982" y="9169"/>
                  </a:moveTo>
                  <a:lnTo>
                    <a:pt x="92252" y="6934"/>
                  </a:lnTo>
                  <a:lnTo>
                    <a:pt x="92252" y="25425"/>
                  </a:lnTo>
                  <a:lnTo>
                    <a:pt x="109982" y="26860"/>
                  </a:lnTo>
                  <a:lnTo>
                    <a:pt x="109982" y="9169"/>
                  </a:lnTo>
                  <a:close/>
                </a:path>
                <a:path w="314325" h="175894">
                  <a:moveTo>
                    <a:pt x="133096" y="152311"/>
                  </a:moveTo>
                  <a:lnTo>
                    <a:pt x="115379" y="150710"/>
                  </a:lnTo>
                  <a:lnTo>
                    <a:pt x="115379" y="169202"/>
                  </a:lnTo>
                  <a:lnTo>
                    <a:pt x="133096" y="169938"/>
                  </a:lnTo>
                  <a:lnTo>
                    <a:pt x="133096" y="152311"/>
                  </a:lnTo>
                  <a:close/>
                </a:path>
                <a:path w="314325" h="175894">
                  <a:moveTo>
                    <a:pt x="133096" y="128384"/>
                  </a:moveTo>
                  <a:lnTo>
                    <a:pt x="115379" y="126898"/>
                  </a:lnTo>
                  <a:lnTo>
                    <a:pt x="115379" y="144614"/>
                  </a:lnTo>
                  <a:lnTo>
                    <a:pt x="133096" y="146126"/>
                  </a:lnTo>
                  <a:lnTo>
                    <a:pt x="133096" y="128384"/>
                  </a:lnTo>
                  <a:close/>
                </a:path>
                <a:path w="314325" h="175894">
                  <a:moveTo>
                    <a:pt x="133096" y="105346"/>
                  </a:moveTo>
                  <a:lnTo>
                    <a:pt x="115379" y="103809"/>
                  </a:lnTo>
                  <a:lnTo>
                    <a:pt x="115379" y="121539"/>
                  </a:lnTo>
                  <a:lnTo>
                    <a:pt x="133096" y="122313"/>
                  </a:lnTo>
                  <a:lnTo>
                    <a:pt x="133096" y="105346"/>
                  </a:lnTo>
                  <a:close/>
                </a:path>
                <a:path w="314325" h="175894">
                  <a:moveTo>
                    <a:pt x="133096" y="81495"/>
                  </a:moveTo>
                  <a:lnTo>
                    <a:pt x="115379" y="80010"/>
                  </a:lnTo>
                  <a:lnTo>
                    <a:pt x="115379" y="97599"/>
                  </a:lnTo>
                  <a:lnTo>
                    <a:pt x="133096" y="99237"/>
                  </a:lnTo>
                  <a:lnTo>
                    <a:pt x="133096" y="81495"/>
                  </a:lnTo>
                  <a:close/>
                </a:path>
                <a:path w="314325" h="175894">
                  <a:moveTo>
                    <a:pt x="133096" y="57658"/>
                  </a:moveTo>
                  <a:lnTo>
                    <a:pt x="115379" y="56908"/>
                  </a:lnTo>
                  <a:lnTo>
                    <a:pt x="115379" y="74549"/>
                  </a:lnTo>
                  <a:lnTo>
                    <a:pt x="133096" y="75425"/>
                  </a:lnTo>
                  <a:lnTo>
                    <a:pt x="133096" y="57658"/>
                  </a:lnTo>
                  <a:close/>
                </a:path>
                <a:path w="314325" h="175894">
                  <a:moveTo>
                    <a:pt x="133096" y="33858"/>
                  </a:moveTo>
                  <a:lnTo>
                    <a:pt x="115379" y="32232"/>
                  </a:lnTo>
                  <a:lnTo>
                    <a:pt x="115379" y="50723"/>
                  </a:lnTo>
                  <a:lnTo>
                    <a:pt x="133096" y="52324"/>
                  </a:lnTo>
                  <a:lnTo>
                    <a:pt x="133096" y="33858"/>
                  </a:lnTo>
                  <a:close/>
                </a:path>
                <a:path w="314325" h="175894">
                  <a:moveTo>
                    <a:pt x="133096" y="10782"/>
                  </a:moveTo>
                  <a:lnTo>
                    <a:pt x="115379" y="9169"/>
                  </a:lnTo>
                  <a:lnTo>
                    <a:pt x="115379" y="27660"/>
                  </a:lnTo>
                  <a:lnTo>
                    <a:pt x="133096" y="28409"/>
                  </a:lnTo>
                  <a:lnTo>
                    <a:pt x="133096" y="10782"/>
                  </a:lnTo>
                  <a:close/>
                </a:path>
                <a:path w="314325" h="175894">
                  <a:moveTo>
                    <a:pt x="155295" y="153060"/>
                  </a:moveTo>
                  <a:lnTo>
                    <a:pt x="137668" y="152311"/>
                  </a:lnTo>
                  <a:lnTo>
                    <a:pt x="137668" y="169938"/>
                  </a:lnTo>
                  <a:lnTo>
                    <a:pt x="155295" y="170675"/>
                  </a:lnTo>
                  <a:lnTo>
                    <a:pt x="155295" y="153060"/>
                  </a:lnTo>
                  <a:close/>
                </a:path>
                <a:path w="314325" h="175894">
                  <a:moveTo>
                    <a:pt x="155295" y="129971"/>
                  </a:moveTo>
                  <a:lnTo>
                    <a:pt x="137668" y="128384"/>
                  </a:lnTo>
                  <a:lnTo>
                    <a:pt x="137668" y="146837"/>
                  </a:lnTo>
                  <a:lnTo>
                    <a:pt x="155295" y="147612"/>
                  </a:lnTo>
                  <a:lnTo>
                    <a:pt x="155295" y="129971"/>
                  </a:lnTo>
                  <a:close/>
                </a:path>
                <a:path w="314325" h="175894">
                  <a:moveTo>
                    <a:pt x="155295" y="106159"/>
                  </a:moveTo>
                  <a:lnTo>
                    <a:pt x="137668" y="105346"/>
                  </a:lnTo>
                  <a:lnTo>
                    <a:pt x="137668" y="123024"/>
                  </a:lnTo>
                  <a:lnTo>
                    <a:pt x="155295" y="123774"/>
                  </a:lnTo>
                  <a:lnTo>
                    <a:pt x="155295" y="106159"/>
                  </a:lnTo>
                  <a:close/>
                </a:path>
                <a:path w="314325" h="175894">
                  <a:moveTo>
                    <a:pt x="155295" y="83096"/>
                  </a:moveTo>
                  <a:lnTo>
                    <a:pt x="137668" y="81495"/>
                  </a:lnTo>
                  <a:lnTo>
                    <a:pt x="137668" y="99949"/>
                  </a:lnTo>
                  <a:lnTo>
                    <a:pt x="155295" y="100736"/>
                  </a:lnTo>
                  <a:lnTo>
                    <a:pt x="155295" y="83096"/>
                  </a:lnTo>
                  <a:close/>
                </a:path>
                <a:path w="314325" h="175894">
                  <a:moveTo>
                    <a:pt x="155295" y="59143"/>
                  </a:moveTo>
                  <a:lnTo>
                    <a:pt x="137668" y="57658"/>
                  </a:lnTo>
                  <a:lnTo>
                    <a:pt x="137668" y="76136"/>
                  </a:lnTo>
                  <a:lnTo>
                    <a:pt x="155295" y="77635"/>
                  </a:lnTo>
                  <a:lnTo>
                    <a:pt x="155295" y="59143"/>
                  </a:lnTo>
                  <a:close/>
                </a:path>
                <a:path w="314325" h="175894">
                  <a:moveTo>
                    <a:pt x="155295" y="36068"/>
                  </a:moveTo>
                  <a:lnTo>
                    <a:pt x="137668" y="34620"/>
                  </a:lnTo>
                  <a:lnTo>
                    <a:pt x="137668" y="53073"/>
                  </a:lnTo>
                  <a:lnTo>
                    <a:pt x="155295" y="53822"/>
                  </a:lnTo>
                  <a:lnTo>
                    <a:pt x="155295" y="36068"/>
                  </a:lnTo>
                  <a:close/>
                </a:path>
                <a:path w="314325" h="175894">
                  <a:moveTo>
                    <a:pt x="155295" y="12268"/>
                  </a:moveTo>
                  <a:lnTo>
                    <a:pt x="137668" y="10782"/>
                  </a:lnTo>
                  <a:lnTo>
                    <a:pt x="137668" y="28409"/>
                  </a:lnTo>
                  <a:lnTo>
                    <a:pt x="155295" y="30784"/>
                  </a:lnTo>
                  <a:lnTo>
                    <a:pt x="155295" y="12268"/>
                  </a:lnTo>
                  <a:close/>
                </a:path>
                <a:path w="314325" h="175894">
                  <a:moveTo>
                    <a:pt x="177596" y="154559"/>
                  </a:moveTo>
                  <a:lnTo>
                    <a:pt x="160731" y="153771"/>
                  </a:lnTo>
                  <a:lnTo>
                    <a:pt x="160731" y="171538"/>
                  </a:lnTo>
                  <a:lnTo>
                    <a:pt x="177596" y="173024"/>
                  </a:lnTo>
                  <a:lnTo>
                    <a:pt x="177596" y="154559"/>
                  </a:lnTo>
                  <a:close/>
                </a:path>
                <a:path w="314325" h="175894">
                  <a:moveTo>
                    <a:pt x="177596" y="130721"/>
                  </a:moveTo>
                  <a:lnTo>
                    <a:pt x="160731" y="130721"/>
                  </a:lnTo>
                  <a:lnTo>
                    <a:pt x="160731" y="148437"/>
                  </a:lnTo>
                  <a:lnTo>
                    <a:pt x="177596" y="149250"/>
                  </a:lnTo>
                  <a:lnTo>
                    <a:pt x="177596" y="130721"/>
                  </a:lnTo>
                  <a:close/>
                </a:path>
                <a:path w="314325" h="175894">
                  <a:moveTo>
                    <a:pt x="177596" y="108407"/>
                  </a:moveTo>
                  <a:lnTo>
                    <a:pt x="160731" y="106921"/>
                  </a:lnTo>
                  <a:lnTo>
                    <a:pt x="160731" y="124523"/>
                  </a:lnTo>
                  <a:lnTo>
                    <a:pt x="177596" y="126149"/>
                  </a:lnTo>
                  <a:lnTo>
                    <a:pt x="177596" y="108407"/>
                  </a:lnTo>
                  <a:close/>
                </a:path>
                <a:path w="314325" h="175894">
                  <a:moveTo>
                    <a:pt x="177596" y="84594"/>
                  </a:moveTo>
                  <a:lnTo>
                    <a:pt x="160731" y="83820"/>
                  </a:lnTo>
                  <a:lnTo>
                    <a:pt x="160731" y="100736"/>
                  </a:lnTo>
                  <a:lnTo>
                    <a:pt x="177596" y="102336"/>
                  </a:lnTo>
                  <a:lnTo>
                    <a:pt x="177596" y="84594"/>
                  </a:lnTo>
                  <a:close/>
                </a:path>
                <a:path w="314325" h="175894">
                  <a:moveTo>
                    <a:pt x="177596" y="61531"/>
                  </a:moveTo>
                  <a:lnTo>
                    <a:pt x="160731" y="60020"/>
                  </a:lnTo>
                  <a:lnTo>
                    <a:pt x="160731" y="77635"/>
                  </a:lnTo>
                  <a:lnTo>
                    <a:pt x="177596" y="79273"/>
                  </a:lnTo>
                  <a:lnTo>
                    <a:pt x="177596" y="61531"/>
                  </a:lnTo>
                  <a:close/>
                </a:path>
                <a:path w="314325" h="175894">
                  <a:moveTo>
                    <a:pt x="177596" y="37719"/>
                  </a:moveTo>
                  <a:lnTo>
                    <a:pt x="160731" y="36068"/>
                  </a:lnTo>
                  <a:lnTo>
                    <a:pt x="160731" y="53822"/>
                  </a:lnTo>
                  <a:lnTo>
                    <a:pt x="177596" y="55321"/>
                  </a:lnTo>
                  <a:lnTo>
                    <a:pt x="177596" y="37719"/>
                  </a:lnTo>
                  <a:close/>
                </a:path>
                <a:path w="314325" h="175894">
                  <a:moveTo>
                    <a:pt x="177596" y="14617"/>
                  </a:moveTo>
                  <a:lnTo>
                    <a:pt x="160731" y="13004"/>
                  </a:lnTo>
                  <a:lnTo>
                    <a:pt x="160731" y="30784"/>
                  </a:lnTo>
                  <a:lnTo>
                    <a:pt x="177596" y="32232"/>
                  </a:lnTo>
                  <a:lnTo>
                    <a:pt x="177596" y="14617"/>
                  </a:lnTo>
                  <a:close/>
                </a:path>
                <a:path w="314325" h="175894">
                  <a:moveTo>
                    <a:pt x="199948" y="156883"/>
                  </a:moveTo>
                  <a:lnTo>
                    <a:pt x="183057" y="155321"/>
                  </a:lnTo>
                  <a:lnTo>
                    <a:pt x="183057" y="173024"/>
                  </a:lnTo>
                  <a:lnTo>
                    <a:pt x="199948" y="173774"/>
                  </a:lnTo>
                  <a:lnTo>
                    <a:pt x="199948" y="156883"/>
                  </a:lnTo>
                  <a:close/>
                </a:path>
                <a:path w="314325" h="175894">
                  <a:moveTo>
                    <a:pt x="199948" y="133083"/>
                  </a:moveTo>
                  <a:lnTo>
                    <a:pt x="183057" y="131508"/>
                  </a:lnTo>
                  <a:lnTo>
                    <a:pt x="183057" y="149250"/>
                  </a:lnTo>
                  <a:lnTo>
                    <a:pt x="199948" y="150710"/>
                  </a:lnTo>
                  <a:lnTo>
                    <a:pt x="199948" y="133083"/>
                  </a:lnTo>
                  <a:close/>
                </a:path>
                <a:path w="314325" h="175894">
                  <a:moveTo>
                    <a:pt x="199948" y="109156"/>
                  </a:moveTo>
                  <a:lnTo>
                    <a:pt x="183057" y="108407"/>
                  </a:lnTo>
                  <a:lnTo>
                    <a:pt x="183057" y="126149"/>
                  </a:lnTo>
                  <a:lnTo>
                    <a:pt x="199948" y="126898"/>
                  </a:lnTo>
                  <a:lnTo>
                    <a:pt x="199948" y="109156"/>
                  </a:lnTo>
                  <a:close/>
                </a:path>
                <a:path w="314325" h="175894">
                  <a:moveTo>
                    <a:pt x="199948" y="86055"/>
                  </a:moveTo>
                  <a:lnTo>
                    <a:pt x="183057" y="84594"/>
                  </a:lnTo>
                  <a:lnTo>
                    <a:pt x="183057" y="103047"/>
                  </a:lnTo>
                  <a:lnTo>
                    <a:pt x="199948" y="103809"/>
                  </a:lnTo>
                  <a:lnTo>
                    <a:pt x="199948" y="86055"/>
                  </a:lnTo>
                  <a:close/>
                </a:path>
                <a:path w="314325" h="175894">
                  <a:moveTo>
                    <a:pt x="199948" y="62268"/>
                  </a:moveTo>
                  <a:lnTo>
                    <a:pt x="183057" y="61531"/>
                  </a:lnTo>
                  <a:lnTo>
                    <a:pt x="183057" y="79273"/>
                  </a:lnTo>
                  <a:lnTo>
                    <a:pt x="199948" y="80759"/>
                  </a:lnTo>
                  <a:lnTo>
                    <a:pt x="199948" y="62268"/>
                  </a:lnTo>
                  <a:close/>
                </a:path>
                <a:path w="314325" h="175894">
                  <a:moveTo>
                    <a:pt x="199948" y="39916"/>
                  </a:moveTo>
                  <a:lnTo>
                    <a:pt x="183057" y="38455"/>
                  </a:lnTo>
                  <a:lnTo>
                    <a:pt x="183057" y="56159"/>
                  </a:lnTo>
                  <a:lnTo>
                    <a:pt x="199948" y="57658"/>
                  </a:lnTo>
                  <a:lnTo>
                    <a:pt x="199948" y="39916"/>
                  </a:lnTo>
                  <a:close/>
                </a:path>
                <a:path w="314325" h="175894">
                  <a:moveTo>
                    <a:pt x="199948" y="16116"/>
                  </a:moveTo>
                  <a:lnTo>
                    <a:pt x="183057" y="14617"/>
                  </a:lnTo>
                  <a:lnTo>
                    <a:pt x="183057" y="32232"/>
                  </a:lnTo>
                  <a:lnTo>
                    <a:pt x="199948" y="33858"/>
                  </a:lnTo>
                  <a:lnTo>
                    <a:pt x="199948" y="16116"/>
                  </a:lnTo>
                  <a:close/>
                </a:path>
                <a:path w="314325" h="175894">
                  <a:moveTo>
                    <a:pt x="223024" y="157632"/>
                  </a:moveTo>
                  <a:lnTo>
                    <a:pt x="205282" y="156883"/>
                  </a:lnTo>
                  <a:lnTo>
                    <a:pt x="205282" y="173774"/>
                  </a:lnTo>
                  <a:lnTo>
                    <a:pt x="223024" y="175361"/>
                  </a:lnTo>
                  <a:lnTo>
                    <a:pt x="223024" y="157632"/>
                  </a:lnTo>
                  <a:close/>
                </a:path>
                <a:path w="314325" h="175894">
                  <a:moveTo>
                    <a:pt x="223024" y="134569"/>
                  </a:moveTo>
                  <a:lnTo>
                    <a:pt x="205282" y="133083"/>
                  </a:lnTo>
                  <a:lnTo>
                    <a:pt x="205282" y="150710"/>
                  </a:lnTo>
                  <a:lnTo>
                    <a:pt x="223024" y="152311"/>
                  </a:lnTo>
                  <a:lnTo>
                    <a:pt x="223024" y="134569"/>
                  </a:lnTo>
                  <a:close/>
                </a:path>
                <a:path w="314325" h="175894">
                  <a:moveTo>
                    <a:pt x="223024" y="110731"/>
                  </a:moveTo>
                  <a:lnTo>
                    <a:pt x="205282" y="109982"/>
                  </a:lnTo>
                  <a:lnTo>
                    <a:pt x="205282" y="127635"/>
                  </a:lnTo>
                  <a:lnTo>
                    <a:pt x="223024" y="128384"/>
                  </a:lnTo>
                  <a:lnTo>
                    <a:pt x="223024" y="110731"/>
                  </a:lnTo>
                  <a:close/>
                </a:path>
                <a:path w="314325" h="175894">
                  <a:moveTo>
                    <a:pt x="223024" y="87693"/>
                  </a:moveTo>
                  <a:lnTo>
                    <a:pt x="205282" y="86944"/>
                  </a:lnTo>
                  <a:lnTo>
                    <a:pt x="205282" y="104546"/>
                  </a:lnTo>
                  <a:lnTo>
                    <a:pt x="223024" y="105346"/>
                  </a:lnTo>
                  <a:lnTo>
                    <a:pt x="223024" y="87693"/>
                  </a:lnTo>
                  <a:close/>
                </a:path>
                <a:path w="314325" h="175894">
                  <a:moveTo>
                    <a:pt x="223024" y="64617"/>
                  </a:moveTo>
                  <a:lnTo>
                    <a:pt x="205282" y="63017"/>
                  </a:lnTo>
                  <a:lnTo>
                    <a:pt x="205282" y="80759"/>
                  </a:lnTo>
                  <a:lnTo>
                    <a:pt x="223024" y="82245"/>
                  </a:lnTo>
                  <a:lnTo>
                    <a:pt x="223024" y="64617"/>
                  </a:lnTo>
                  <a:close/>
                </a:path>
                <a:path w="314325" h="175894">
                  <a:moveTo>
                    <a:pt x="223024" y="40779"/>
                  </a:moveTo>
                  <a:lnTo>
                    <a:pt x="205282" y="39916"/>
                  </a:lnTo>
                  <a:lnTo>
                    <a:pt x="205282" y="57658"/>
                  </a:lnTo>
                  <a:lnTo>
                    <a:pt x="223024" y="58432"/>
                  </a:lnTo>
                  <a:lnTo>
                    <a:pt x="223024" y="40779"/>
                  </a:lnTo>
                  <a:close/>
                </a:path>
                <a:path w="314325" h="175894">
                  <a:moveTo>
                    <a:pt x="223024" y="18478"/>
                  </a:moveTo>
                  <a:lnTo>
                    <a:pt x="205282" y="16116"/>
                  </a:lnTo>
                  <a:lnTo>
                    <a:pt x="205282" y="34620"/>
                  </a:lnTo>
                  <a:lnTo>
                    <a:pt x="223024" y="36068"/>
                  </a:lnTo>
                  <a:lnTo>
                    <a:pt x="223024" y="18478"/>
                  </a:lnTo>
                  <a:close/>
                </a:path>
                <a:path w="314325" h="175894">
                  <a:moveTo>
                    <a:pt x="314147" y="21082"/>
                  </a:moveTo>
                  <a:lnTo>
                    <a:pt x="296430" y="19583"/>
                  </a:lnTo>
                  <a:lnTo>
                    <a:pt x="296430" y="38074"/>
                  </a:lnTo>
                  <a:lnTo>
                    <a:pt x="314147" y="38823"/>
                  </a:lnTo>
                  <a:lnTo>
                    <a:pt x="314147" y="210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650972" y="1335493"/>
              <a:ext cx="2575560" cy="3735704"/>
            </a:xfrm>
            <a:custGeom>
              <a:avLst/>
              <a:gdLst/>
              <a:ahLst/>
              <a:cxnLst/>
              <a:rect l="l" t="t" r="r" b="b"/>
              <a:pathLst>
                <a:path w="2575560" h="3735704">
                  <a:moveTo>
                    <a:pt x="17729" y="3715918"/>
                  </a:moveTo>
                  <a:lnTo>
                    <a:pt x="0" y="3716718"/>
                  </a:lnTo>
                  <a:lnTo>
                    <a:pt x="0" y="3735171"/>
                  </a:lnTo>
                  <a:lnTo>
                    <a:pt x="17729" y="3733685"/>
                  </a:lnTo>
                  <a:lnTo>
                    <a:pt x="17729" y="3715918"/>
                  </a:lnTo>
                  <a:close/>
                </a:path>
                <a:path w="2575560" h="3735704">
                  <a:moveTo>
                    <a:pt x="2369693" y="143776"/>
                  </a:moveTo>
                  <a:lnTo>
                    <a:pt x="2351976" y="143776"/>
                  </a:lnTo>
                  <a:lnTo>
                    <a:pt x="2351976" y="160769"/>
                  </a:lnTo>
                  <a:lnTo>
                    <a:pt x="2369693" y="162255"/>
                  </a:lnTo>
                  <a:lnTo>
                    <a:pt x="2369693" y="143776"/>
                  </a:lnTo>
                  <a:close/>
                </a:path>
                <a:path w="2575560" h="3735704">
                  <a:moveTo>
                    <a:pt x="2369693" y="120700"/>
                  </a:moveTo>
                  <a:lnTo>
                    <a:pt x="2351976" y="119214"/>
                  </a:lnTo>
                  <a:lnTo>
                    <a:pt x="2351976" y="137706"/>
                  </a:lnTo>
                  <a:lnTo>
                    <a:pt x="2369693" y="139192"/>
                  </a:lnTo>
                  <a:lnTo>
                    <a:pt x="2369693" y="120700"/>
                  </a:lnTo>
                  <a:close/>
                </a:path>
                <a:path w="2575560" h="3735704">
                  <a:moveTo>
                    <a:pt x="2369693" y="96164"/>
                  </a:moveTo>
                  <a:lnTo>
                    <a:pt x="2351976" y="95402"/>
                  </a:lnTo>
                  <a:lnTo>
                    <a:pt x="2351976" y="113855"/>
                  </a:lnTo>
                  <a:lnTo>
                    <a:pt x="2369693" y="114604"/>
                  </a:lnTo>
                  <a:lnTo>
                    <a:pt x="2369693" y="96164"/>
                  </a:lnTo>
                  <a:close/>
                </a:path>
                <a:path w="2575560" h="3735704">
                  <a:moveTo>
                    <a:pt x="2369693" y="73063"/>
                  </a:moveTo>
                  <a:lnTo>
                    <a:pt x="2351976" y="71564"/>
                  </a:lnTo>
                  <a:lnTo>
                    <a:pt x="2351976" y="89941"/>
                  </a:lnTo>
                  <a:lnTo>
                    <a:pt x="2369693" y="91541"/>
                  </a:lnTo>
                  <a:lnTo>
                    <a:pt x="2369693" y="73063"/>
                  </a:lnTo>
                  <a:close/>
                </a:path>
                <a:path w="2575560" h="3735704">
                  <a:moveTo>
                    <a:pt x="2369693" y="49263"/>
                  </a:moveTo>
                  <a:lnTo>
                    <a:pt x="2351976" y="47625"/>
                  </a:lnTo>
                  <a:lnTo>
                    <a:pt x="2351976" y="66128"/>
                  </a:lnTo>
                  <a:lnTo>
                    <a:pt x="2369693" y="66865"/>
                  </a:lnTo>
                  <a:lnTo>
                    <a:pt x="2369693" y="49263"/>
                  </a:lnTo>
                  <a:close/>
                </a:path>
                <a:path w="2575560" h="3735704">
                  <a:moveTo>
                    <a:pt x="2369693" y="25450"/>
                  </a:moveTo>
                  <a:lnTo>
                    <a:pt x="2351976" y="23799"/>
                  </a:lnTo>
                  <a:lnTo>
                    <a:pt x="2351976" y="41554"/>
                  </a:lnTo>
                  <a:lnTo>
                    <a:pt x="2369693" y="43053"/>
                  </a:lnTo>
                  <a:lnTo>
                    <a:pt x="2369693" y="25450"/>
                  </a:lnTo>
                  <a:close/>
                </a:path>
                <a:path w="2575560" h="3735704">
                  <a:moveTo>
                    <a:pt x="2369693" y="1498"/>
                  </a:moveTo>
                  <a:lnTo>
                    <a:pt x="2351976" y="0"/>
                  </a:lnTo>
                  <a:lnTo>
                    <a:pt x="2351976" y="18491"/>
                  </a:lnTo>
                  <a:lnTo>
                    <a:pt x="2369693" y="19240"/>
                  </a:lnTo>
                  <a:lnTo>
                    <a:pt x="2369693" y="1498"/>
                  </a:lnTo>
                  <a:close/>
                </a:path>
                <a:path w="2575560" h="3735704">
                  <a:moveTo>
                    <a:pt x="2392769" y="146126"/>
                  </a:moveTo>
                  <a:lnTo>
                    <a:pt x="2375014" y="144627"/>
                  </a:lnTo>
                  <a:lnTo>
                    <a:pt x="2375014" y="163017"/>
                  </a:lnTo>
                  <a:lnTo>
                    <a:pt x="2392769" y="163868"/>
                  </a:lnTo>
                  <a:lnTo>
                    <a:pt x="2392769" y="146126"/>
                  </a:lnTo>
                  <a:close/>
                </a:path>
                <a:path w="2575560" h="3735704">
                  <a:moveTo>
                    <a:pt x="2392769" y="122326"/>
                  </a:moveTo>
                  <a:lnTo>
                    <a:pt x="2375014" y="120700"/>
                  </a:lnTo>
                  <a:lnTo>
                    <a:pt x="2375014" y="139192"/>
                  </a:lnTo>
                  <a:lnTo>
                    <a:pt x="2392769" y="139928"/>
                  </a:lnTo>
                  <a:lnTo>
                    <a:pt x="2392769" y="122326"/>
                  </a:lnTo>
                  <a:close/>
                </a:path>
                <a:path w="2575560" h="3735704">
                  <a:moveTo>
                    <a:pt x="2392769" y="98501"/>
                  </a:moveTo>
                  <a:lnTo>
                    <a:pt x="2375014" y="96862"/>
                  </a:lnTo>
                  <a:lnTo>
                    <a:pt x="2375014" y="115392"/>
                  </a:lnTo>
                  <a:lnTo>
                    <a:pt x="2392769" y="116128"/>
                  </a:lnTo>
                  <a:lnTo>
                    <a:pt x="2392769" y="98501"/>
                  </a:lnTo>
                  <a:close/>
                </a:path>
                <a:path w="2575560" h="3735704">
                  <a:moveTo>
                    <a:pt x="2392769" y="74549"/>
                  </a:moveTo>
                  <a:lnTo>
                    <a:pt x="2375014" y="73063"/>
                  </a:lnTo>
                  <a:lnTo>
                    <a:pt x="2375014" y="91541"/>
                  </a:lnTo>
                  <a:lnTo>
                    <a:pt x="2392769" y="92278"/>
                  </a:lnTo>
                  <a:lnTo>
                    <a:pt x="2392769" y="74549"/>
                  </a:lnTo>
                  <a:close/>
                </a:path>
                <a:path w="2575560" h="3735704">
                  <a:moveTo>
                    <a:pt x="2392769" y="50749"/>
                  </a:moveTo>
                  <a:lnTo>
                    <a:pt x="2375014" y="49263"/>
                  </a:lnTo>
                  <a:lnTo>
                    <a:pt x="2375014" y="67716"/>
                  </a:lnTo>
                  <a:lnTo>
                    <a:pt x="2392769" y="69240"/>
                  </a:lnTo>
                  <a:lnTo>
                    <a:pt x="2392769" y="50749"/>
                  </a:lnTo>
                  <a:close/>
                </a:path>
                <a:path w="2575560" h="3735704">
                  <a:moveTo>
                    <a:pt x="2392769" y="26924"/>
                  </a:moveTo>
                  <a:lnTo>
                    <a:pt x="2375014" y="25450"/>
                  </a:lnTo>
                  <a:lnTo>
                    <a:pt x="2375014" y="43789"/>
                  </a:lnTo>
                  <a:lnTo>
                    <a:pt x="2392769" y="44653"/>
                  </a:lnTo>
                  <a:lnTo>
                    <a:pt x="2392769" y="26924"/>
                  </a:lnTo>
                  <a:close/>
                </a:path>
                <a:path w="2575560" h="3735704">
                  <a:moveTo>
                    <a:pt x="2392769" y="3086"/>
                  </a:moveTo>
                  <a:lnTo>
                    <a:pt x="2375014" y="1498"/>
                  </a:lnTo>
                  <a:lnTo>
                    <a:pt x="2375014" y="19977"/>
                  </a:lnTo>
                  <a:lnTo>
                    <a:pt x="2392769" y="21551"/>
                  </a:lnTo>
                  <a:lnTo>
                    <a:pt x="2392769" y="3086"/>
                  </a:lnTo>
                  <a:close/>
                </a:path>
                <a:path w="2575560" h="3735704">
                  <a:moveTo>
                    <a:pt x="2416581" y="147624"/>
                  </a:moveTo>
                  <a:lnTo>
                    <a:pt x="2398077" y="146126"/>
                  </a:lnTo>
                  <a:lnTo>
                    <a:pt x="2398077" y="164604"/>
                  </a:lnTo>
                  <a:lnTo>
                    <a:pt x="2416581" y="165354"/>
                  </a:lnTo>
                  <a:lnTo>
                    <a:pt x="2416581" y="147624"/>
                  </a:lnTo>
                  <a:close/>
                </a:path>
                <a:path w="2575560" h="3735704">
                  <a:moveTo>
                    <a:pt x="2416581" y="123786"/>
                  </a:moveTo>
                  <a:lnTo>
                    <a:pt x="2398077" y="122326"/>
                  </a:lnTo>
                  <a:lnTo>
                    <a:pt x="2398077" y="139928"/>
                  </a:lnTo>
                  <a:lnTo>
                    <a:pt x="2416581" y="141516"/>
                  </a:lnTo>
                  <a:lnTo>
                    <a:pt x="2416581" y="123786"/>
                  </a:lnTo>
                  <a:close/>
                </a:path>
                <a:path w="2575560" h="3735704">
                  <a:moveTo>
                    <a:pt x="2416581" y="99974"/>
                  </a:moveTo>
                  <a:lnTo>
                    <a:pt x="2398077" y="98501"/>
                  </a:lnTo>
                  <a:lnTo>
                    <a:pt x="2398077" y="116852"/>
                  </a:lnTo>
                  <a:lnTo>
                    <a:pt x="2416581" y="117703"/>
                  </a:lnTo>
                  <a:lnTo>
                    <a:pt x="2416581" y="99974"/>
                  </a:lnTo>
                  <a:close/>
                </a:path>
                <a:path w="2575560" h="3735704">
                  <a:moveTo>
                    <a:pt x="2416581" y="76174"/>
                  </a:moveTo>
                  <a:lnTo>
                    <a:pt x="2398077" y="74549"/>
                  </a:lnTo>
                  <a:lnTo>
                    <a:pt x="2398077" y="93040"/>
                  </a:lnTo>
                  <a:lnTo>
                    <a:pt x="2416581" y="94627"/>
                  </a:lnTo>
                  <a:lnTo>
                    <a:pt x="2416581" y="76174"/>
                  </a:lnTo>
                  <a:close/>
                </a:path>
                <a:path w="2575560" h="3735704">
                  <a:moveTo>
                    <a:pt x="2416581" y="53098"/>
                  </a:moveTo>
                  <a:lnTo>
                    <a:pt x="2398077" y="51498"/>
                  </a:lnTo>
                  <a:lnTo>
                    <a:pt x="2398077" y="69240"/>
                  </a:lnTo>
                  <a:lnTo>
                    <a:pt x="2416581" y="70700"/>
                  </a:lnTo>
                  <a:lnTo>
                    <a:pt x="2416581" y="53098"/>
                  </a:lnTo>
                  <a:close/>
                </a:path>
                <a:path w="2575560" h="3735704">
                  <a:moveTo>
                    <a:pt x="2416581" y="28409"/>
                  </a:moveTo>
                  <a:lnTo>
                    <a:pt x="2398077" y="27686"/>
                  </a:lnTo>
                  <a:lnTo>
                    <a:pt x="2398077" y="45402"/>
                  </a:lnTo>
                  <a:lnTo>
                    <a:pt x="2416581" y="46901"/>
                  </a:lnTo>
                  <a:lnTo>
                    <a:pt x="2416581" y="28409"/>
                  </a:lnTo>
                  <a:close/>
                </a:path>
                <a:path w="2575560" h="3735704">
                  <a:moveTo>
                    <a:pt x="2416581" y="5359"/>
                  </a:moveTo>
                  <a:lnTo>
                    <a:pt x="2398077" y="3873"/>
                  </a:lnTo>
                  <a:lnTo>
                    <a:pt x="2398077" y="21551"/>
                  </a:lnTo>
                  <a:lnTo>
                    <a:pt x="2416581" y="23050"/>
                  </a:lnTo>
                  <a:lnTo>
                    <a:pt x="2416581" y="5359"/>
                  </a:lnTo>
                  <a:close/>
                </a:path>
                <a:path w="2575560" h="3735704">
                  <a:moveTo>
                    <a:pt x="2438882" y="148463"/>
                  </a:moveTo>
                  <a:lnTo>
                    <a:pt x="2421178" y="148463"/>
                  </a:lnTo>
                  <a:lnTo>
                    <a:pt x="2421178" y="165354"/>
                  </a:lnTo>
                  <a:lnTo>
                    <a:pt x="2438882" y="166852"/>
                  </a:lnTo>
                  <a:lnTo>
                    <a:pt x="2438882" y="148463"/>
                  </a:lnTo>
                  <a:close/>
                </a:path>
                <a:path w="2575560" h="3735704">
                  <a:moveTo>
                    <a:pt x="2438882" y="125387"/>
                  </a:moveTo>
                  <a:lnTo>
                    <a:pt x="2421178" y="123786"/>
                  </a:lnTo>
                  <a:lnTo>
                    <a:pt x="2421178" y="142290"/>
                  </a:lnTo>
                  <a:lnTo>
                    <a:pt x="2438882" y="143776"/>
                  </a:lnTo>
                  <a:lnTo>
                    <a:pt x="2438882" y="125387"/>
                  </a:lnTo>
                  <a:close/>
                </a:path>
                <a:path w="2575560" h="3735704">
                  <a:moveTo>
                    <a:pt x="2438882" y="101473"/>
                  </a:moveTo>
                  <a:lnTo>
                    <a:pt x="2421178" y="100736"/>
                  </a:lnTo>
                  <a:lnTo>
                    <a:pt x="2421178" y="117703"/>
                  </a:lnTo>
                  <a:lnTo>
                    <a:pt x="2438882" y="119214"/>
                  </a:lnTo>
                  <a:lnTo>
                    <a:pt x="2438882" y="101473"/>
                  </a:lnTo>
                  <a:close/>
                </a:path>
                <a:path w="2575560" h="3735704">
                  <a:moveTo>
                    <a:pt x="2438882" y="78435"/>
                  </a:moveTo>
                  <a:lnTo>
                    <a:pt x="2421178" y="76885"/>
                  </a:lnTo>
                  <a:lnTo>
                    <a:pt x="2421178" y="94627"/>
                  </a:lnTo>
                  <a:lnTo>
                    <a:pt x="2438882" y="96164"/>
                  </a:lnTo>
                  <a:lnTo>
                    <a:pt x="2438882" y="78435"/>
                  </a:lnTo>
                  <a:close/>
                </a:path>
                <a:path w="2575560" h="3735704">
                  <a:moveTo>
                    <a:pt x="2438882" y="53848"/>
                  </a:moveTo>
                  <a:lnTo>
                    <a:pt x="2421178" y="53098"/>
                  </a:lnTo>
                  <a:lnTo>
                    <a:pt x="2421178" y="70700"/>
                  </a:lnTo>
                  <a:lnTo>
                    <a:pt x="2438882" y="72301"/>
                  </a:lnTo>
                  <a:lnTo>
                    <a:pt x="2438882" y="53848"/>
                  </a:lnTo>
                  <a:close/>
                </a:path>
                <a:path w="2575560" h="3735704">
                  <a:moveTo>
                    <a:pt x="2438882" y="30784"/>
                  </a:moveTo>
                  <a:lnTo>
                    <a:pt x="2421178" y="29286"/>
                  </a:lnTo>
                  <a:lnTo>
                    <a:pt x="2421178" y="46901"/>
                  </a:lnTo>
                  <a:lnTo>
                    <a:pt x="2438882" y="49263"/>
                  </a:lnTo>
                  <a:lnTo>
                    <a:pt x="2438882" y="30784"/>
                  </a:lnTo>
                  <a:close/>
                </a:path>
                <a:path w="2575560" h="3735704">
                  <a:moveTo>
                    <a:pt x="2438882" y="6934"/>
                  </a:moveTo>
                  <a:lnTo>
                    <a:pt x="2421178" y="6197"/>
                  </a:lnTo>
                  <a:lnTo>
                    <a:pt x="2421178" y="23050"/>
                  </a:lnTo>
                  <a:lnTo>
                    <a:pt x="2438882" y="24587"/>
                  </a:lnTo>
                  <a:lnTo>
                    <a:pt x="2438882" y="6934"/>
                  </a:lnTo>
                  <a:close/>
                </a:path>
                <a:path w="2575560" h="3735704">
                  <a:moveTo>
                    <a:pt x="2461996" y="150710"/>
                  </a:moveTo>
                  <a:lnTo>
                    <a:pt x="2444267" y="149250"/>
                  </a:lnTo>
                  <a:lnTo>
                    <a:pt x="2444267" y="166852"/>
                  </a:lnTo>
                  <a:lnTo>
                    <a:pt x="2461996" y="168465"/>
                  </a:lnTo>
                  <a:lnTo>
                    <a:pt x="2461996" y="150710"/>
                  </a:lnTo>
                  <a:close/>
                </a:path>
                <a:path w="2575560" h="3735704">
                  <a:moveTo>
                    <a:pt x="2461996" y="126898"/>
                  </a:moveTo>
                  <a:lnTo>
                    <a:pt x="2444267" y="126174"/>
                  </a:lnTo>
                  <a:lnTo>
                    <a:pt x="2444267" y="143776"/>
                  </a:lnTo>
                  <a:lnTo>
                    <a:pt x="2461996" y="144627"/>
                  </a:lnTo>
                  <a:lnTo>
                    <a:pt x="2461996" y="126898"/>
                  </a:lnTo>
                  <a:close/>
                </a:path>
                <a:path w="2575560" h="3735704">
                  <a:moveTo>
                    <a:pt x="2461996" y="103085"/>
                  </a:moveTo>
                  <a:lnTo>
                    <a:pt x="2444267" y="101473"/>
                  </a:lnTo>
                  <a:lnTo>
                    <a:pt x="2444267" y="119964"/>
                  </a:lnTo>
                  <a:lnTo>
                    <a:pt x="2461996" y="121564"/>
                  </a:lnTo>
                  <a:lnTo>
                    <a:pt x="2461996" y="103085"/>
                  </a:lnTo>
                  <a:close/>
                </a:path>
                <a:path w="2575560" h="3735704">
                  <a:moveTo>
                    <a:pt x="2461996" y="79286"/>
                  </a:moveTo>
                  <a:lnTo>
                    <a:pt x="2444267" y="78435"/>
                  </a:lnTo>
                  <a:lnTo>
                    <a:pt x="2444267" y="96164"/>
                  </a:lnTo>
                  <a:lnTo>
                    <a:pt x="2461996" y="97650"/>
                  </a:lnTo>
                  <a:lnTo>
                    <a:pt x="2461996" y="79286"/>
                  </a:lnTo>
                  <a:close/>
                </a:path>
                <a:path w="2575560" h="3735704">
                  <a:moveTo>
                    <a:pt x="2461996" y="56197"/>
                  </a:moveTo>
                  <a:lnTo>
                    <a:pt x="2444267" y="54584"/>
                  </a:lnTo>
                  <a:lnTo>
                    <a:pt x="2444267" y="72301"/>
                  </a:lnTo>
                  <a:lnTo>
                    <a:pt x="2461996" y="73787"/>
                  </a:lnTo>
                  <a:lnTo>
                    <a:pt x="2461996" y="56197"/>
                  </a:lnTo>
                  <a:close/>
                </a:path>
                <a:path w="2575560" h="3735704">
                  <a:moveTo>
                    <a:pt x="2461996" y="32270"/>
                  </a:moveTo>
                  <a:lnTo>
                    <a:pt x="2444267" y="31521"/>
                  </a:lnTo>
                  <a:lnTo>
                    <a:pt x="2444267" y="49263"/>
                  </a:lnTo>
                  <a:lnTo>
                    <a:pt x="2461996" y="49974"/>
                  </a:lnTo>
                  <a:lnTo>
                    <a:pt x="2461996" y="32270"/>
                  </a:lnTo>
                  <a:close/>
                </a:path>
                <a:path w="2575560" h="3735704">
                  <a:moveTo>
                    <a:pt x="2461996" y="9194"/>
                  </a:moveTo>
                  <a:lnTo>
                    <a:pt x="2444267" y="6934"/>
                  </a:lnTo>
                  <a:lnTo>
                    <a:pt x="2444267" y="25450"/>
                  </a:lnTo>
                  <a:lnTo>
                    <a:pt x="2461996" y="26924"/>
                  </a:lnTo>
                  <a:lnTo>
                    <a:pt x="2461996" y="9194"/>
                  </a:lnTo>
                  <a:close/>
                </a:path>
                <a:path w="2575560" h="3735704">
                  <a:moveTo>
                    <a:pt x="2485034" y="152311"/>
                  </a:moveTo>
                  <a:lnTo>
                    <a:pt x="2467343" y="150710"/>
                  </a:lnTo>
                  <a:lnTo>
                    <a:pt x="2467343" y="169227"/>
                  </a:lnTo>
                  <a:lnTo>
                    <a:pt x="2485034" y="169964"/>
                  </a:lnTo>
                  <a:lnTo>
                    <a:pt x="2485034" y="152311"/>
                  </a:lnTo>
                  <a:close/>
                </a:path>
                <a:path w="2575560" h="3735704">
                  <a:moveTo>
                    <a:pt x="2485034" y="128384"/>
                  </a:moveTo>
                  <a:lnTo>
                    <a:pt x="2467343" y="126898"/>
                  </a:lnTo>
                  <a:lnTo>
                    <a:pt x="2467343" y="144627"/>
                  </a:lnTo>
                  <a:lnTo>
                    <a:pt x="2485034" y="146126"/>
                  </a:lnTo>
                  <a:lnTo>
                    <a:pt x="2485034" y="128384"/>
                  </a:lnTo>
                  <a:close/>
                </a:path>
                <a:path w="2575560" h="3735704">
                  <a:moveTo>
                    <a:pt x="2485034" y="105333"/>
                  </a:moveTo>
                  <a:lnTo>
                    <a:pt x="2467343" y="103797"/>
                  </a:lnTo>
                  <a:lnTo>
                    <a:pt x="2467343" y="121564"/>
                  </a:lnTo>
                  <a:lnTo>
                    <a:pt x="2485034" y="122326"/>
                  </a:lnTo>
                  <a:lnTo>
                    <a:pt x="2485034" y="105333"/>
                  </a:lnTo>
                  <a:close/>
                </a:path>
                <a:path w="2575560" h="3735704">
                  <a:moveTo>
                    <a:pt x="2485034" y="81495"/>
                  </a:moveTo>
                  <a:lnTo>
                    <a:pt x="2467343" y="80010"/>
                  </a:lnTo>
                  <a:lnTo>
                    <a:pt x="2467343" y="97650"/>
                  </a:lnTo>
                  <a:lnTo>
                    <a:pt x="2485034" y="99225"/>
                  </a:lnTo>
                  <a:lnTo>
                    <a:pt x="2485034" y="81495"/>
                  </a:lnTo>
                  <a:close/>
                </a:path>
                <a:path w="2575560" h="3735704">
                  <a:moveTo>
                    <a:pt x="2485034" y="57683"/>
                  </a:moveTo>
                  <a:lnTo>
                    <a:pt x="2467343" y="56908"/>
                  </a:lnTo>
                  <a:lnTo>
                    <a:pt x="2467343" y="74549"/>
                  </a:lnTo>
                  <a:lnTo>
                    <a:pt x="2485034" y="75425"/>
                  </a:lnTo>
                  <a:lnTo>
                    <a:pt x="2485034" y="57683"/>
                  </a:lnTo>
                  <a:close/>
                </a:path>
                <a:path w="2575560" h="3735704">
                  <a:moveTo>
                    <a:pt x="2485034" y="33858"/>
                  </a:moveTo>
                  <a:lnTo>
                    <a:pt x="2467343" y="32270"/>
                  </a:lnTo>
                  <a:lnTo>
                    <a:pt x="2467343" y="50749"/>
                  </a:lnTo>
                  <a:lnTo>
                    <a:pt x="2485034" y="52349"/>
                  </a:lnTo>
                  <a:lnTo>
                    <a:pt x="2485034" y="33858"/>
                  </a:lnTo>
                  <a:close/>
                </a:path>
                <a:path w="2575560" h="3735704">
                  <a:moveTo>
                    <a:pt x="2485034" y="10795"/>
                  </a:moveTo>
                  <a:lnTo>
                    <a:pt x="2467343" y="9194"/>
                  </a:lnTo>
                  <a:lnTo>
                    <a:pt x="2467343" y="27686"/>
                  </a:lnTo>
                  <a:lnTo>
                    <a:pt x="2485034" y="28409"/>
                  </a:lnTo>
                  <a:lnTo>
                    <a:pt x="2485034" y="10795"/>
                  </a:lnTo>
                  <a:close/>
                </a:path>
                <a:path w="2575560" h="3735704">
                  <a:moveTo>
                    <a:pt x="2507284" y="153060"/>
                  </a:moveTo>
                  <a:lnTo>
                    <a:pt x="2489631" y="152311"/>
                  </a:lnTo>
                  <a:lnTo>
                    <a:pt x="2489631" y="169964"/>
                  </a:lnTo>
                  <a:lnTo>
                    <a:pt x="2507284" y="170675"/>
                  </a:lnTo>
                  <a:lnTo>
                    <a:pt x="2507284" y="153060"/>
                  </a:lnTo>
                  <a:close/>
                </a:path>
                <a:path w="2575560" h="3735704">
                  <a:moveTo>
                    <a:pt x="2507284" y="130009"/>
                  </a:moveTo>
                  <a:lnTo>
                    <a:pt x="2489631" y="128384"/>
                  </a:lnTo>
                  <a:lnTo>
                    <a:pt x="2489631" y="146862"/>
                  </a:lnTo>
                  <a:lnTo>
                    <a:pt x="2507284" y="147624"/>
                  </a:lnTo>
                  <a:lnTo>
                    <a:pt x="2507284" y="130009"/>
                  </a:lnTo>
                  <a:close/>
                </a:path>
                <a:path w="2575560" h="3735704">
                  <a:moveTo>
                    <a:pt x="2507284" y="106172"/>
                  </a:moveTo>
                  <a:lnTo>
                    <a:pt x="2489631" y="105333"/>
                  </a:lnTo>
                  <a:lnTo>
                    <a:pt x="2489631" y="123088"/>
                  </a:lnTo>
                  <a:lnTo>
                    <a:pt x="2507284" y="123786"/>
                  </a:lnTo>
                  <a:lnTo>
                    <a:pt x="2507284" y="106172"/>
                  </a:lnTo>
                  <a:close/>
                </a:path>
                <a:path w="2575560" h="3735704">
                  <a:moveTo>
                    <a:pt x="2507284" y="83108"/>
                  </a:moveTo>
                  <a:lnTo>
                    <a:pt x="2489631" y="81495"/>
                  </a:lnTo>
                  <a:lnTo>
                    <a:pt x="2489631" y="99974"/>
                  </a:lnTo>
                  <a:lnTo>
                    <a:pt x="2507284" y="100736"/>
                  </a:lnTo>
                  <a:lnTo>
                    <a:pt x="2507284" y="83108"/>
                  </a:lnTo>
                  <a:close/>
                </a:path>
                <a:path w="2575560" h="3735704">
                  <a:moveTo>
                    <a:pt x="2507284" y="59194"/>
                  </a:moveTo>
                  <a:lnTo>
                    <a:pt x="2489631" y="57683"/>
                  </a:lnTo>
                  <a:lnTo>
                    <a:pt x="2489631" y="76174"/>
                  </a:lnTo>
                  <a:lnTo>
                    <a:pt x="2507284" y="77635"/>
                  </a:lnTo>
                  <a:lnTo>
                    <a:pt x="2507284" y="59194"/>
                  </a:lnTo>
                  <a:close/>
                </a:path>
                <a:path w="2575560" h="3735704">
                  <a:moveTo>
                    <a:pt x="2507284" y="36106"/>
                  </a:moveTo>
                  <a:lnTo>
                    <a:pt x="2489631" y="34607"/>
                  </a:lnTo>
                  <a:lnTo>
                    <a:pt x="2489631" y="53098"/>
                  </a:lnTo>
                  <a:lnTo>
                    <a:pt x="2507284" y="53848"/>
                  </a:lnTo>
                  <a:lnTo>
                    <a:pt x="2507284" y="36106"/>
                  </a:lnTo>
                  <a:close/>
                </a:path>
                <a:path w="2575560" h="3735704">
                  <a:moveTo>
                    <a:pt x="2507284" y="12293"/>
                  </a:moveTo>
                  <a:lnTo>
                    <a:pt x="2489631" y="10795"/>
                  </a:lnTo>
                  <a:lnTo>
                    <a:pt x="2489631" y="28409"/>
                  </a:lnTo>
                  <a:lnTo>
                    <a:pt x="2507284" y="30784"/>
                  </a:lnTo>
                  <a:lnTo>
                    <a:pt x="2507284" y="12293"/>
                  </a:lnTo>
                  <a:close/>
                </a:path>
                <a:path w="2575560" h="3735704">
                  <a:moveTo>
                    <a:pt x="2529573" y="154546"/>
                  </a:moveTo>
                  <a:lnTo>
                    <a:pt x="2512720" y="153797"/>
                  </a:lnTo>
                  <a:lnTo>
                    <a:pt x="2512720" y="171538"/>
                  </a:lnTo>
                  <a:lnTo>
                    <a:pt x="2529573" y="173075"/>
                  </a:lnTo>
                  <a:lnTo>
                    <a:pt x="2529573" y="154546"/>
                  </a:lnTo>
                  <a:close/>
                </a:path>
                <a:path w="2575560" h="3735704">
                  <a:moveTo>
                    <a:pt x="2529573" y="130759"/>
                  </a:moveTo>
                  <a:lnTo>
                    <a:pt x="2512720" y="130759"/>
                  </a:lnTo>
                  <a:lnTo>
                    <a:pt x="2512720" y="148463"/>
                  </a:lnTo>
                  <a:lnTo>
                    <a:pt x="2529573" y="149250"/>
                  </a:lnTo>
                  <a:lnTo>
                    <a:pt x="2529573" y="130759"/>
                  </a:lnTo>
                  <a:close/>
                </a:path>
                <a:path w="2575560" h="3735704">
                  <a:moveTo>
                    <a:pt x="2529573" y="108419"/>
                  </a:moveTo>
                  <a:lnTo>
                    <a:pt x="2512720" y="106921"/>
                  </a:lnTo>
                  <a:lnTo>
                    <a:pt x="2512720" y="124536"/>
                  </a:lnTo>
                  <a:lnTo>
                    <a:pt x="2529573" y="126174"/>
                  </a:lnTo>
                  <a:lnTo>
                    <a:pt x="2529573" y="108419"/>
                  </a:lnTo>
                  <a:close/>
                </a:path>
                <a:path w="2575560" h="3735704">
                  <a:moveTo>
                    <a:pt x="2529573" y="84594"/>
                  </a:moveTo>
                  <a:lnTo>
                    <a:pt x="2512720" y="83845"/>
                  </a:lnTo>
                  <a:lnTo>
                    <a:pt x="2512720" y="100736"/>
                  </a:lnTo>
                  <a:lnTo>
                    <a:pt x="2529573" y="102336"/>
                  </a:lnTo>
                  <a:lnTo>
                    <a:pt x="2529573" y="84594"/>
                  </a:lnTo>
                  <a:close/>
                </a:path>
                <a:path w="2575560" h="3735704">
                  <a:moveTo>
                    <a:pt x="2529573" y="61531"/>
                  </a:moveTo>
                  <a:lnTo>
                    <a:pt x="2512720" y="60032"/>
                  </a:lnTo>
                  <a:lnTo>
                    <a:pt x="2512720" y="77635"/>
                  </a:lnTo>
                  <a:lnTo>
                    <a:pt x="2529573" y="79286"/>
                  </a:lnTo>
                  <a:lnTo>
                    <a:pt x="2529573" y="61531"/>
                  </a:lnTo>
                  <a:close/>
                </a:path>
                <a:path w="2575560" h="3735704">
                  <a:moveTo>
                    <a:pt x="2529573" y="37719"/>
                  </a:moveTo>
                  <a:lnTo>
                    <a:pt x="2512720" y="36106"/>
                  </a:lnTo>
                  <a:lnTo>
                    <a:pt x="2512720" y="53848"/>
                  </a:lnTo>
                  <a:lnTo>
                    <a:pt x="2529573" y="55372"/>
                  </a:lnTo>
                  <a:lnTo>
                    <a:pt x="2529573" y="37719"/>
                  </a:lnTo>
                  <a:close/>
                </a:path>
                <a:path w="2575560" h="3735704">
                  <a:moveTo>
                    <a:pt x="2529573" y="14617"/>
                  </a:moveTo>
                  <a:lnTo>
                    <a:pt x="2512720" y="13042"/>
                  </a:lnTo>
                  <a:lnTo>
                    <a:pt x="2512720" y="30784"/>
                  </a:lnTo>
                  <a:lnTo>
                    <a:pt x="2529573" y="32270"/>
                  </a:lnTo>
                  <a:lnTo>
                    <a:pt x="2529573" y="14617"/>
                  </a:lnTo>
                  <a:close/>
                </a:path>
                <a:path w="2575560" h="3735704">
                  <a:moveTo>
                    <a:pt x="2551938" y="156921"/>
                  </a:moveTo>
                  <a:lnTo>
                    <a:pt x="2535047" y="155282"/>
                  </a:lnTo>
                  <a:lnTo>
                    <a:pt x="2535047" y="173075"/>
                  </a:lnTo>
                  <a:lnTo>
                    <a:pt x="2551938" y="173786"/>
                  </a:lnTo>
                  <a:lnTo>
                    <a:pt x="2551938" y="156921"/>
                  </a:lnTo>
                  <a:close/>
                </a:path>
                <a:path w="2575560" h="3735704">
                  <a:moveTo>
                    <a:pt x="2551938" y="133108"/>
                  </a:moveTo>
                  <a:lnTo>
                    <a:pt x="2535047" y="131508"/>
                  </a:lnTo>
                  <a:lnTo>
                    <a:pt x="2535047" y="149250"/>
                  </a:lnTo>
                  <a:lnTo>
                    <a:pt x="2551938" y="150710"/>
                  </a:lnTo>
                  <a:lnTo>
                    <a:pt x="2551938" y="133108"/>
                  </a:lnTo>
                  <a:close/>
                </a:path>
                <a:path w="2575560" h="3735704">
                  <a:moveTo>
                    <a:pt x="2551938" y="109181"/>
                  </a:moveTo>
                  <a:lnTo>
                    <a:pt x="2535047" y="108419"/>
                  </a:lnTo>
                  <a:lnTo>
                    <a:pt x="2535047" y="126174"/>
                  </a:lnTo>
                  <a:lnTo>
                    <a:pt x="2551938" y="126898"/>
                  </a:lnTo>
                  <a:lnTo>
                    <a:pt x="2551938" y="109181"/>
                  </a:lnTo>
                  <a:close/>
                </a:path>
                <a:path w="2575560" h="3735704">
                  <a:moveTo>
                    <a:pt x="2551938" y="86118"/>
                  </a:moveTo>
                  <a:lnTo>
                    <a:pt x="2535047" y="84594"/>
                  </a:lnTo>
                  <a:lnTo>
                    <a:pt x="2535047" y="103085"/>
                  </a:lnTo>
                  <a:lnTo>
                    <a:pt x="2551938" y="103797"/>
                  </a:lnTo>
                  <a:lnTo>
                    <a:pt x="2551938" y="86118"/>
                  </a:lnTo>
                  <a:close/>
                </a:path>
                <a:path w="2575560" h="3735704">
                  <a:moveTo>
                    <a:pt x="2551938" y="62293"/>
                  </a:moveTo>
                  <a:lnTo>
                    <a:pt x="2535047" y="61531"/>
                  </a:lnTo>
                  <a:lnTo>
                    <a:pt x="2535047" y="79286"/>
                  </a:lnTo>
                  <a:lnTo>
                    <a:pt x="2551938" y="80759"/>
                  </a:lnTo>
                  <a:lnTo>
                    <a:pt x="2551938" y="62293"/>
                  </a:lnTo>
                  <a:close/>
                </a:path>
                <a:path w="2575560" h="3735704">
                  <a:moveTo>
                    <a:pt x="2551938" y="39928"/>
                  </a:moveTo>
                  <a:lnTo>
                    <a:pt x="2535047" y="38455"/>
                  </a:lnTo>
                  <a:lnTo>
                    <a:pt x="2535047" y="56197"/>
                  </a:lnTo>
                  <a:lnTo>
                    <a:pt x="2551938" y="57683"/>
                  </a:lnTo>
                  <a:lnTo>
                    <a:pt x="2551938" y="39928"/>
                  </a:lnTo>
                  <a:close/>
                </a:path>
                <a:path w="2575560" h="3735704">
                  <a:moveTo>
                    <a:pt x="2551938" y="16116"/>
                  </a:moveTo>
                  <a:lnTo>
                    <a:pt x="2535047" y="14617"/>
                  </a:lnTo>
                  <a:lnTo>
                    <a:pt x="2535047" y="32270"/>
                  </a:lnTo>
                  <a:lnTo>
                    <a:pt x="2551938" y="33858"/>
                  </a:lnTo>
                  <a:lnTo>
                    <a:pt x="2551938" y="16116"/>
                  </a:lnTo>
                  <a:close/>
                </a:path>
                <a:path w="2575560" h="3735704">
                  <a:moveTo>
                    <a:pt x="2575001" y="157645"/>
                  </a:moveTo>
                  <a:lnTo>
                    <a:pt x="2557284" y="156921"/>
                  </a:lnTo>
                  <a:lnTo>
                    <a:pt x="2557284" y="173786"/>
                  </a:lnTo>
                  <a:lnTo>
                    <a:pt x="2575001" y="175412"/>
                  </a:lnTo>
                  <a:lnTo>
                    <a:pt x="2575001" y="157645"/>
                  </a:lnTo>
                  <a:close/>
                </a:path>
                <a:path w="2575560" h="3735704">
                  <a:moveTo>
                    <a:pt x="2575001" y="134594"/>
                  </a:moveTo>
                  <a:lnTo>
                    <a:pt x="2557284" y="133108"/>
                  </a:lnTo>
                  <a:lnTo>
                    <a:pt x="2557284" y="150710"/>
                  </a:lnTo>
                  <a:lnTo>
                    <a:pt x="2575001" y="152311"/>
                  </a:lnTo>
                  <a:lnTo>
                    <a:pt x="2575001" y="134594"/>
                  </a:lnTo>
                  <a:close/>
                </a:path>
                <a:path w="2575560" h="3735704">
                  <a:moveTo>
                    <a:pt x="2575001" y="110744"/>
                  </a:moveTo>
                  <a:lnTo>
                    <a:pt x="2557284" y="110032"/>
                  </a:lnTo>
                  <a:lnTo>
                    <a:pt x="2557284" y="127635"/>
                  </a:lnTo>
                  <a:lnTo>
                    <a:pt x="2575001" y="128384"/>
                  </a:lnTo>
                  <a:lnTo>
                    <a:pt x="2575001" y="110744"/>
                  </a:lnTo>
                  <a:close/>
                </a:path>
                <a:path w="2575560" h="3735704">
                  <a:moveTo>
                    <a:pt x="2575001" y="87693"/>
                  </a:moveTo>
                  <a:lnTo>
                    <a:pt x="2557284" y="86956"/>
                  </a:lnTo>
                  <a:lnTo>
                    <a:pt x="2557284" y="104584"/>
                  </a:lnTo>
                  <a:lnTo>
                    <a:pt x="2575001" y="105333"/>
                  </a:lnTo>
                  <a:lnTo>
                    <a:pt x="2575001" y="87693"/>
                  </a:lnTo>
                  <a:close/>
                </a:path>
                <a:path w="2575560" h="3735704">
                  <a:moveTo>
                    <a:pt x="2575001" y="64630"/>
                  </a:moveTo>
                  <a:lnTo>
                    <a:pt x="2557284" y="63017"/>
                  </a:lnTo>
                  <a:lnTo>
                    <a:pt x="2557284" y="80759"/>
                  </a:lnTo>
                  <a:lnTo>
                    <a:pt x="2575001" y="82245"/>
                  </a:lnTo>
                  <a:lnTo>
                    <a:pt x="2575001" y="64630"/>
                  </a:lnTo>
                  <a:close/>
                </a:path>
                <a:path w="2575560" h="3735704">
                  <a:moveTo>
                    <a:pt x="2575001" y="40792"/>
                  </a:moveTo>
                  <a:lnTo>
                    <a:pt x="2557284" y="39928"/>
                  </a:lnTo>
                  <a:lnTo>
                    <a:pt x="2557284" y="57683"/>
                  </a:lnTo>
                  <a:lnTo>
                    <a:pt x="2575001" y="58432"/>
                  </a:lnTo>
                  <a:lnTo>
                    <a:pt x="2575001" y="40792"/>
                  </a:lnTo>
                  <a:close/>
                </a:path>
                <a:path w="2575560" h="3735704">
                  <a:moveTo>
                    <a:pt x="2575001" y="18491"/>
                  </a:moveTo>
                  <a:lnTo>
                    <a:pt x="2557284" y="16116"/>
                  </a:lnTo>
                  <a:lnTo>
                    <a:pt x="2557284" y="34607"/>
                  </a:lnTo>
                  <a:lnTo>
                    <a:pt x="2575001" y="36106"/>
                  </a:lnTo>
                  <a:lnTo>
                    <a:pt x="2575001" y="184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650972" y="4895290"/>
              <a:ext cx="309880" cy="175895"/>
            </a:xfrm>
            <a:custGeom>
              <a:avLst/>
              <a:gdLst/>
              <a:ahLst/>
              <a:cxnLst/>
              <a:rect l="l" t="t" r="r" b="b"/>
              <a:pathLst>
                <a:path w="309880" h="175895">
                  <a:moveTo>
                    <a:pt x="17729" y="156121"/>
                  </a:moveTo>
                  <a:lnTo>
                    <a:pt x="0" y="156921"/>
                  </a:lnTo>
                  <a:lnTo>
                    <a:pt x="0" y="175374"/>
                  </a:lnTo>
                  <a:lnTo>
                    <a:pt x="17729" y="173888"/>
                  </a:lnTo>
                  <a:lnTo>
                    <a:pt x="17729" y="156121"/>
                  </a:lnTo>
                  <a:close/>
                </a:path>
                <a:path w="309880" h="175895">
                  <a:moveTo>
                    <a:pt x="17729" y="132308"/>
                  </a:moveTo>
                  <a:lnTo>
                    <a:pt x="0" y="133807"/>
                  </a:lnTo>
                  <a:lnTo>
                    <a:pt x="0" y="151587"/>
                  </a:lnTo>
                  <a:lnTo>
                    <a:pt x="17729" y="149948"/>
                  </a:lnTo>
                  <a:lnTo>
                    <a:pt x="17729" y="132308"/>
                  </a:lnTo>
                  <a:close/>
                </a:path>
                <a:path w="309880" h="175895">
                  <a:moveTo>
                    <a:pt x="17729" y="108508"/>
                  </a:moveTo>
                  <a:lnTo>
                    <a:pt x="0" y="109258"/>
                  </a:lnTo>
                  <a:lnTo>
                    <a:pt x="0" y="127762"/>
                  </a:lnTo>
                  <a:lnTo>
                    <a:pt x="17729" y="126123"/>
                  </a:lnTo>
                  <a:lnTo>
                    <a:pt x="17729" y="108508"/>
                  </a:lnTo>
                  <a:close/>
                </a:path>
                <a:path w="309880" h="175895">
                  <a:moveTo>
                    <a:pt x="17729" y="83870"/>
                  </a:moveTo>
                  <a:lnTo>
                    <a:pt x="0" y="85432"/>
                  </a:lnTo>
                  <a:lnTo>
                    <a:pt x="0" y="103822"/>
                  </a:lnTo>
                  <a:lnTo>
                    <a:pt x="17729" y="102298"/>
                  </a:lnTo>
                  <a:lnTo>
                    <a:pt x="17729" y="83870"/>
                  </a:lnTo>
                  <a:close/>
                </a:path>
                <a:path w="309880" h="175895">
                  <a:moveTo>
                    <a:pt x="17729" y="60794"/>
                  </a:moveTo>
                  <a:lnTo>
                    <a:pt x="0" y="61506"/>
                  </a:lnTo>
                  <a:lnTo>
                    <a:pt x="0" y="79971"/>
                  </a:lnTo>
                  <a:lnTo>
                    <a:pt x="17729" y="79260"/>
                  </a:lnTo>
                  <a:lnTo>
                    <a:pt x="17729" y="60794"/>
                  </a:lnTo>
                  <a:close/>
                </a:path>
                <a:path w="309880" h="175895">
                  <a:moveTo>
                    <a:pt x="17729" y="36220"/>
                  </a:moveTo>
                  <a:lnTo>
                    <a:pt x="0" y="37719"/>
                  </a:lnTo>
                  <a:lnTo>
                    <a:pt x="0" y="56146"/>
                  </a:lnTo>
                  <a:lnTo>
                    <a:pt x="17729" y="54635"/>
                  </a:lnTo>
                  <a:lnTo>
                    <a:pt x="17729" y="36220"/>
                  </a:lnTo>
                  <a:close/>
                </a:path>
                <a:path w="309880" h="175895">
                  <a:moveTo>
                    <a:pt x="17729" y="13106"/>
                  </a:moveTo>
                  <a:lnTo>
                    <a:pt x="0" y="14605"/>
                  </a:lnTo>
                  <a:lnTo>
                    <a:pt x="0" y="31610"/>
                  </a:lnTo>
                  <a:lnTo>
                    <a:pt x="17729" y="31610"/>
                  </a:lnTo>
                  <a:lnTo>
                    <a:pt x="17729" y="13106"/>
                  </a:lnTo>
                  <a:close/>
                </a:path>
                <a:path w="309880" h="175895">
                  <a:moveTo>
                    <a:pt x="40779" y="153835"/>
                  </a:moveTo>
                  <a:lnTo>
                    <a:pt x="23050" y="155422"/>
                  </a:lnTo>
                  <a:lnTo>
                    <a:pt x="23050" y="173888"/>
                  </a:lnTo>
                  <a:lnTo>
                    <a:pt x="40779" y="172275"/>
                  </a:lnTo>
                  <a:lnTo>
                    <a:pt x="40779" y="153835"/>
                  </a:lnTo>
                  <a:close/>
                </a:path>
                <a:path w="309880" h="175895">
                  <a:moveTo>
                    <a:pt x="40779" y="130721"/>
                  </a:moveTo>
                  <a:lnTo>
                    <a:pt x="23050" y="131584"/>
                  </a:lnTo>
                  <a:lnTo>
                    <a:pt x="23050" y="149948"/>
                  </a:lnTo>
                  <a:lnTo>
                    <a:pt x="40779" y="148450"/>
                  </a:lnTo>
                  <a:lnTo>
                    <a:pt x="40779" y="130721"/>
                  </a:lnTo>
                  <a:close/>
                </a:path>
                <a:path w="309880" h="175895">
                  <a:moveTo>
                    <a:pt x="40779" y="106159"/>
                  </a:moveTo>
                  <a:lnTo>
                    <a:pt x="23050" y="107683"/>
                  </a:lnTo>
                  <a:lnTo>
                    <a:pt x="23050" y="126123"/>
                  </a:lnTo>
                  <a:lnTo>
                    <a:pt x="40779" y="124625"/>
                  </a:lnTo>
                  <a:lnTo>
                    <a:pt x="40779" y="106159"/>
                  </a:lnTo>
                  <a:close/>
                </a:path>
                <a:path w="309880" h="175895">
                  <a:moveTo>
                    <a:pt x="40779" y="83108"/>
                  </a:moveTo>
                  <a:lnTo>
                    <a:pt x="23050" y="83870"/>
                  </a:lnTo>
                  <a:lnTo>
                    <a:pt x="23050" y="102298"/>
                  </a:lnTo>
                  <a:lnTo>
                    <a:pt x="40779" y="100838"/>
                  </a:lnTo>
                  <a:lnTo>
                    <a:pt x="40779" y="83108"/>
                  </a:lnTo>
                  <a:close/>
                </a:path>
                <a:path w="309880" h="175895">
                  <a:moveTo>
                    <a:pt x="40779" y="59258"/>
                  </a:moveTo>
                  <a:lnTo>
                    <a:pt x="23050" y="59994"/>
                  </a:lnTo>
                  <a:lnTo>
                    <a:pt x="23050" y="78473"/>
                  </a:lnTo>
                  <a:lnTo>
                    <a:pt x="40779" y="76911"/>
                  </a:lnTo>
                  <a:lnTo>
                    <a:pt x="40779" y="59258"/>
                  </a:lnTo>
                  <a:close/>
                </a:path>
                <a:path w="309880" h="175895">
                  <a:moveTo>
                    <a:pt x="40779" y="35433"/>
                  </a:moveTo>
                  <a:lnTo>
                    <a:pt x="23050" y="36220"/>
                  </a:lnTo>
                  <a:lnTo>
                    <a:pt x="23050" y="54635"/>
                  </a:lnTo>
                  <a:lnTo>
                    <a:pt x="40779" y="53035"/>
                  </a:lnTo>
                  <a:lnTo>
                    <a:pt x="40779" y="35433"/>
                  </a:lnTo>
                  <a:close/>
                </a:path>
                <a:path w="309880" h="175895">
                  <a:moveTo>
                    <a:pt x="40779" y="11506"/>
                  </a:moveTo>
                  <a:lnTo>
                    <a:pt x="23050" y="12357"/>
                  </a:lnTo>
                  <a:lnTo>
                    <a:pt x="23050" y="30746"/>
                  </a:lnTo>
                  <a:lnTo>
                    <a:pt x="40779" y="29248"/>
                  </a:lnTo>
                  <a:lnTo>
                    <a:pt x="40779" y="11506"/>
                  </a:lnTo>
                  <a:close/>
                </a:path>
                <a:path w="309880" h="175895">
                  <a:moveTo>
                    <a:pt x="64630" y="152311"/>
                  </a:moveTo>
                  <a:lnTo>
                    <a:pt x="46139" y="153835"/>
                  </a:lnTo>
                  <a:lnTo>
                    <a:pt x="46139" y="171513"/>
                  </a:lnTo>
                  <a:lnTo>
                    <a:pt x="64630" y="170014"/>
                  </a:lnTo>
                  <a:lnTo>
                    <a:pt x="64630" y="152311"/>
                  </a:lnTo>
                  <a:close/>
                </a:path>
                <a:path w="309880" h="175895">
                  <a:moveTo>
                    <a:pt x="64630" y="128485"/>
                  </a:moveTo>
                  <a:lnTo>
                    <a:pt x="46139" y="129984"/>
                  </a:lnTo>
                  <a:lnTo>
                    <a:pt x="46139" y="147726"/>
                  </a:lnTo>
                  <a:lnTo>
                    <a:pt x="64630" y="146977"/>
                  </a:lnTo>
                  <a:lnTo>
                    <a:pt x="64630" y="128485"/>
                  </a:lnTo>
                  <a:close/>
                </a:path>
                <a:path w="309880" h="175895">
                  <a:moveTo>
                    <a:pt x="64630" y="104698"/>
                  </a:moveTo>
                  <a:lnTo>
                    <a:pt x="46139" y="106159"/>
                  </a:lnTo>
                  <a:lnTo>
                    <a:pt x="46139" y="123901"/>
                  </a:lnTo>
                  <a:lnTo>
                    <a:pt x="64630" y="122262"/>
                  </a:lnTo>
                  <a:lnTo>
                    <a:pt x="64630" y="104698"/>
                  </a:lnTo>
                  <a:close/>
                </a:path>
                <a:path w="309880" h="175895">
                  <a:moveTo>
                    <a:pt x="64630" y="80759"/>
                  </a:moveTo>
                  <a:lnTo>
                    <a:pt x="46139" y="82321"/>
                  </a:lnTo>
                  <a:lnTo>
                    <a:pt x="46139" y="100838"/>
                  </a:lnTo>
                  <a:lnTo>
                    <a:pt x="64630" y="99237"/>
                  </a:lnTo>
                  <a:lnTo>
                    <a:pt x="64630" y="80759"/>
                  </a:lnTo>
                  <a:close/>
                </a:path>
                <a:path w="309880" h="175895">
                  <a:moveTo>
                    <a:pt x="64630" y="57658"/>
                  </a:moveTo>
                  <a:lnTo>
                    <a:pt x="46139" y="58508"/>
                  </a:lnTo>
                  <a:lnTo>
                    <a:pt x="46139" y="76911"/>
                  </a:lnTo>
                  <a:lnTo>
                    <a:pt x="64630" y="75399"/>
                  </a:lnTo>
                  <a:lnTo>
                    <a:pt x="64630" y="57658"/>
                  </a:lnTo>
                  <a:close/>
                </a:path>
                <a:path w="309880" h="175895">
                  <a:moveTo>
                    <a:pt x="64630" y="33870"/>
                  </a:moveTo>
                  <a:lnTo>
                    <a:pt x="46139" y="35433"/>
                  </a:lnTo>
                  <a:lnTo>
                    <a:pt x="46139" y="53035"/>
                  </a:lnTo>
                  <a:lnTo>
                    <a:pt x="64630" y="51574"/>
                  </a:lnTo>
                  <a:lnTo>
                    <a:pt x="64630" y="33870"/>
                  </a:lnTo>
                  <a:close/>
                </a:path>
                <a:path w="309880" h="175895">
                  <a:moveTo>
                    <a:pt x="64630" y="10045"/>
                  </a:moveTo>
                  <a:lnTo>
                    <a:pt x="46139" y="10782"/>
                  </a:lnTo>
                  <a:lnTo>
                    <a:pt x="46139" y="29248"/>
                  </a:lnTo>
                  <a:lnTo>
                    <a:pt x="64630" y="27749"/>
                  </a:lnTo>
                  <a:lnTo>
                    <a:pt x="64630" y="10045"/>
                  </a:lnTo>
                  <a:close/>
                </a:path>
                <a:path w="309880" h="175895">
                  <a:moveTo>
                    <a:pt x="86956" y="150812"/>
                  </a:moveTo>
                  <a:lnTo>
                    <a:pt x="69227" y="152311"/>
                  </a:lnTo>
                  <a:lnTo>
                    <a:pt x="69227" y="169164"/>
                  </a:lnTo>
                  <a:lnTo>
                    <a:pt x="86956" y="168452"/>
                  </a:lnTo>
                  <a:lnTo>
                    <a:pt x="86956" y="150812"/>
                  </a:lnTo>
                  <a:close/>
                </a:path>
                <a:path w="309880" h="175895">
                  <a:moveTo>
                    <a:pt x="86956" y="126123"/>
                  </a:moveTo>
                  <a:lnTo>
                    <a:pt x="69227" y="128485"/>
                  </a:lnTo>
                  <a:lnTo>
                    <a:pt x="69227" y="146126"/>
                  </a:lnTo>
                  <a:lnTo>
                    <a:pt x="86956" y="144627"/>
                  </a:lnTo>
                  <a:lnTo>
                    <a:pt x="86956" y="126123"/>
                  </a:lnTo>
                  <a:close/>
                </a:path>
                <a:path w="309880" h="175895">
                  <a:moveTo>
                    <a:pt x="86956" y="103085"/>
                  </a:moveTo>
                  <a:lnTo>
                    <a:pt x="69227" y="104698"/>
                  </a:lnTo>
                  <a:lnTo>
                    <a:pt x="69227" y="122262"/>
                  </a:lnTo>
                  <a:lnTo>
                    <a:pt x="86956" y="121564"/>
                  </a:lnTo>
                  <a:lnTo>
                    <a:pt x="86956" y="103085"/>
                  </a:lnTo>
                  <a:close/>
                </a:path>
                <a:path w="309880" h="175895">
                  <a:moveTo>
                    <a:pt x="86956" y="79260"/>
                  </a:moveTo>
                  <a:lnTo>
                    <a:pt x="69227" y="80759"/>
                  </a:lnTo>
                  <a:lnTo>
                    <a:pt x="69227" y="98463"/>
                  </a:lnTo>
                  <a:lnTo>
                    <a:pt x="86956" y="96964"/>
                  </a:lnTo>
                  <a:lnTo>
                    <a:pt x="86956" y="79260"/>
                  </a:lnTo>
                  <a:close/>
                </a:path>
                <a:path w="309880" h="175895">
                  <a:moveTo>
                    <a:pt x="86956" y="56146"/>
                  </a:moveTo>
                  <a:lnTo>
                    <a:pt x="69227" y="57658"/>
                  </a:lnTo>
                  <a:lnTo>
                    <a:pt x="69227" y="74637"/>
                  </a:lnTo>
                  <a:lnTo>
                    <a:pt x="86956" y="73901"/>
                  </a:lnTo>
                  <a:lnTo>
                    <a:pt x="86956" y="56146"/>
                  </a:lnTo>
                  <a:close/>
                </a:path>
                <a:path w="309880" h="175895">
                  <a:moveTo>
                    <a:pt x="86956" y="31610"/>
                  </a:moveTo>
                  <a:lnTo>
                    <a:pt x="69227" y="33108"/>
                  </a:lnTo>
                  <a:lnTo>
                    <a:pt x="69227" y="51574"/>
                  </a:lnTo>
                  <a:lnTo>
                    <a:pt x="86956" y="49974"/>
                  </a:lnTo>
                  <a:lnTo>
                    <a:pt x="86956" y="31610"/>
                  </a:lnTo>
                  <a:close/>
                </a:path>
                <a:path w="309880" h="175895">
                  <a:moveTo>
                    <a:pt x="86956" y="8534"/>
                  </a:moveTo>
                  <a:lnTo>
                    <a:pt x="69227" y="10045"/>
                  </a:lnTo>
                  <a:lnTo>
                    <a:pt x="69227" y="26936"/>
                  </a:lnTo>
                  <a:lnTo>
                    <a:pt x="86956" y="26936"/>
                  </a:lnTo>
                  <a:lnTo>
                    <a:pt x="86956" y="8534"/>
                  </a:lnTo>
                  <a:close/>
                </a:path>
                <a:path w="309880" h="175895">
                  <a:moveTo>
                    <a:pt x="110020" y="148450"/>
                  </a:moveTo>
                  <a:lnTo>
                    <a:pt x="92290" y="149948"/>
                  </a:lnTo>
                  <a:lnTo>
                    <a:pt x="92290" y="168452"/>
                  </a:lnTo>
                  <a:lnTo>
                    <a:pt x="110020" y="166166"/>
                  </a:lnTo>
                  <a:lnTo>
                    <a:pt x="110020" y="148450"/>
                  </a:lnTo>
                  <a:close/>
                </a:path>
                <a:path w="309880" h="175895">
                  <a:moveTo>
                    <a:pt x="110020" y="125412"/>
                  </a:moveTo>
                  <a:lnTo>
                    <a:pt x="92290" y="126123"/>
                  </a:lnTo>
                  <a:lnTo>
                    <a:pt x="92290" y="143891"/>
                  </a:lnTo>
                  <a:lnTo>
                    <a:pt x="110020" y="143116"/>
                  </a:lnTo>
                  <a:lnTo>
                    <a:pt x="110020" y="125412"/>
                  </a:lnTo>
                  <a:close/>
                </a:path>
                <a:path w="309880" h="175895">
                  <a:moveTo>
                    <a:pt x="110020" y="101587"/>
                  </a:moveTo>
                  <a:lnTo>
                    <a:pt x="92290" y="103085"/>
                  </a:lnTo>
                  <a:lnTo>
                    <a:pt x="92290" y="120789"/>
                  </a:lnTo>
                  <a:lnTo>
                    <a:pt x="110020" y="119189"/>
                  </a:lnTo>
                  <a:lnTo>
                    <a:pt x="110020" y="101587"/>
                  </a:lnTo>
                  <a:close/>
                </a:path>
                <a:path w="309880" h="175895">
                  <a:moveTo>
                    <a:pt x="110020" y="77762"/>
                  </a:moveTo>
                  <a:lnTo>
                    <a:pt x="92290" y="79260"/>
                  </a:lnTo>
                  <a:lnTo>
                    <a:pt x="92290" y="96964"/>
                  </a:lnTo>
                  <a:lnTo>
                    <a:pt x="110020" y="96075"/>
                  </a:lnTo>
                  <a:lnTo>
                    <a:pt x="110020" y="77762"/>
                  </a:lnTo>
                  <a:close/>
                </a:path>
                <a:path w="309880" h="175895">
                  <a:moveTo>
                    <a:pt x="110020" y="53822"/>
                  </a:moveTo>
                  <a:lnTo>
                    <a:pt x="92290" y="55435"/>
                  </a:lnTo>
                  <a:lnTo>
                    <a:pt x="92290" y="73901"/>
                  </a:lnTo>
                  <a:lnTo>
                    <a:pt x="110020" y="72301"/>
                  </a:lnTo>
                  <a:lnTo>
                    <a:pt x="110020" y="53822"/>
                  </a:lnTo>
                  <a:close/>
                </a:path>
                <a:path w="309880" h="175895">
                  <a:moveTo>
                    <a:pt x="110020" y="30746"/>
                  </a:moveTo>
                  <a:lnTo>
                    <a:pt x="92290" y="31610"/>
                  </a:lnTo>
                  <a:lnTo>
                    <a:pt x="92290" y="49237"/>
                  </a:lnTo>
                  <a:lnTo>
                    <a:pt x="110020" y="48463"/>
                  </a:lnTo>
                  <a:lnTo>
                    <a:pt x="110020" y="30746"/>
                  </a:lnTo>
                  <a:close/>
                </a:path>
                <a:path w="309880" h="175895">
                  <a:moveTo>
                    <a:pt x="110020" y="6921"/>
                  </a:moveTo>
                  <a:lnTo>
                    <a:pt x="92290" y="8534"/>
                  </a:lnTo>
                  <a:lnTo>
                    <a:pt x="92290" y="26136"/>
                  </a:lnTo>
                  <a:lnTo>
                    <a:pt x="110020" y="24638"/>
                  </a:lnTo>
                  <a:lnTo>
                    <a:pt x="110020" y="6921"/>
                  </a:lnTo>
                  <a:close/>
                </a:path>
                <a:path w="309880" h="175895">
                  <a:moveTo>
                    <a:pt x="133083" y="146977"/>
                  </a:moveTo>
                  <a:lnTo>
                    <a:pt x="115341" y="147726"/>
                  </a:lnTo>
                  <a:lnTo>
                    <a:pt x="115341" y="166166"/>
                  </a:lnTo>
                  <a:lnTo>
                    <a:pt x="133083" y="164592"/>
                  </a:lnTo>
                  <a:lnTo>
                    <a:pt x="133083" y="146977"/>
                  </a:lnTo>
                  <a:close/>
                </a:path>
                <a:path w="309880" h="175895">
                  <a:moveTo>
                    <a:pt x="133083" y="123012"/>
                  </a:moveTo>
                  <a:lnTo>
                    <a:pt x="115341" y="124625"/>
                  </a:lnTo>
                  <a:lnTo>
                    <a:pt x="115341" y="143116"/>
                  </a:lnTo>
                  <a:lnTo>
                    <a:pt x="133083" y="141554"/>
                  </a:lnTo>
                  <a:lnTo>
                    <a:pt x="133083" y="123012"/>
                  </a:lnTo>
                  <a:close/>
                </a:path>
                <a:path w="309880" h="175895">
                  <a:moveTo>
                    <a:pt x="133083" y="99987"/>
                  </a:moveTo>
                  <a:lnTo>
                    <a:pt x="115341" y="100838"/>
                  </a:lnTo>
                  <a:lnTo>
                    <a:pt x="115341" y="118452"/>
                  </a:lnTo>
                  <a:lnTo>
                    <a:pt x="133083" y="117690"/>
                  </a:lnTo>
                  <a:lnTo>
                    <a:pt x="133083" y="99987"/>
                  </a:lnTo>
                  <a:close/>
                </a:path>
                <a:path w="309880" h="175895">
                  <a:moveTo>
                    <a:pt x="133083" y="76149"/>
                  </a:moveTo>
                  <a:lnTo>
                    <a:pt x="115341" y="77762"/>
                  </a:lnTo>
                  <a:lnTo>
                    <a:pt x="115341" y="95326"/>
                  </a:lnTo>
                  <a:lnTo>
                    <a:pt x="133083" y="93903"/>
                  </a:lnTo>
                  <a:lnTo>
                    <a:pt x="133083" y="76149"/>
                  </a:lnTo>
                  <a:close/>
                </a:path>
                <a:path w="309880" h="175895">
                  <a:moveTo>
                    <a:pt x="133083" y="53035"/>
                  </a:moveTo>
                  <a:lnTo>
                    <a:pt x="115341" y="53822"/>
                  </a:lnTo>
                  <a:lnTo>
                    <a:pt x="115341" y="71577"/>
                  </a:lnTo>
                  <a:lnTo>
                    <a:pt x="133083" y="70078"/>
                  </a:lnTo>
                  <a:lnTo>
                    <a:pt x="133083" y="53035"/>
                  </a:lnTo>
                  <a:close/>
                </a:path>
                <a:path w="309880" h="175895">
                  <a:moveTo>
                    <a:pt x="133083" y="29248"/>
                  </a:moveTo>
                  <a:lnTo>
                    <a:pt x="115341" y="30746"/>
                  </a:lnTo>
                  <a:lnTo>
                    <a:pt x="115341" y="48463"/>
                  </a:lnTo>
                  <a:lnTo>
                    <a:pt x="133083" y="47015"/>
                  </a:lnTo>
                  <a:lnTo>
                    <a:pt x="133083" y="29248"/>
                  </a:lnTo>
                  <a:close/>
                </a:path>
                <a:path w="309880" h="175895">
                  <a:moveTo>
                    <a:pt x="133083" y="5422"/>
                  </a:moveTo>
                  <a:lnTo>
                    <a:pt x="115341" y="6184"/>
                  </a:lnTo>
                  <a:lnTo>
                    <a:pt x="115341" y="24638"/>
                  </a:lnTo>
                  <a:lnTo>
                    <a:pt x="133083" y="23075"/>
                  </a:lnTo>
                  <a:lnTo>
                    <a:pt x="133083" y="5422"/>
                  </a:lnTo>
                  <a:close/>
                </a:path>
                <a:path w="309880" h="175895">
                  <a:moveTo>
                    <a:pt x="155321" y="144627"/>
                  </a:moveTo>
                  <a:lnTo>
                    <a:pt x="137693" y="146977"/>
                  </a:lnTo>
                  <a:lnTo>
                    <a:pt x="137693" y="164592"/>
                  </a:lnTo>
                  <a:lnTo>
                    <a:pt x="155321" y="163093"/>
                  </a:lnTo>
                  <a:lnTo>
                    <a:pt x="155321" y="144627"/>
                  </a:lnTo>
                  <a:close/>
                </a:path>
                <a:path w="309880" h="175895">
                  <a:moveTo>
                    <a:pt x="155321" y="121564"/>
                  </a:moveTo>
                  <a:lnTo>
                    <a:pt x="137693" y="122262"/>
                  </a:lnTo>
                  <a:lnTo>
                    <a:pt x="137693" y="140792"/>
                  </a:lnTo>
                  <a:lnTo>
                    <a:pt x="155321" y="139268"/>
                  </a:lnTo>
                  <a:lnTo>
                    <a:pt x="155321" y="121564"/>
                  </a:lnTo>
                  <a:close/>
                </a:path>
                <a:path w="309880" h="175895">
                  <a:moveTo>
                    <a:pt x="155321" y="97764"/>
                  </a:moveTo>
                  <a:lnTo>
                    <a:pt x="137693" y="99237"/>
                  </a:lnTo>
                  <a:lnTo>
                    <a:pt x="137693" y="117690"/>
                  </a:lnTo>
                  <a:lnTo>
                    <a:pt x="155321" y="116205"/>
                  </a:lnTo>
                  <a:lnTo>
                    <a:pt x="155321" y="97764"/>
                  </a:lnTo>
                  <a:close/>
                </a:path>
                <a:path w="309880" h="175895">
                  <a:moveTo>
                    <a:pt x="155321" y="74637"/>
                  </a:moveTo>
                  <a:lnTo>
                    <a:pt x="137693" y="75399"/>
                  </a:lnTo>
                  <a:lnTo>
                    <a:pt x="137693" y="93903"/>
                  </a:lnTo>
                  <a:lnTo>
                    <a:pt x="155321" y="92290"/>
                  </a:lnTo>
                  <a:lnTo>
                    <a:pt x="155321" y="74637"/>
                  </a:lnTo>
                  <a:close/>
                </a:path>
                <a:path w="309880" h="175895">
                  <a:moveTo>
                    <a:pt x="155321" y="51574"/>
                  </a:moveTo>
                  <a:lnTo>
                    <a:pt x="137693" y="52324"/>
                  </a:lnTo>
                  <a:lnTo>
                    <a:pt x="137693" y="70078"/>
                  </a:lnTo>
                  <a:lnTo>
                    <a:pt x="155321" y="69227"/>
                  </a:lnTo>
                  <a:lnTo>
                    <a:pt x="155321" y="51574"/>
                  </a:lnTo>
                  <a:close/>
                </a:path>
                <a:path w="309880" h="175895">
                  <a:moveTo>
                    <a:pt x="155321" y="27749"/>
                  </a:moveTo>
                  <a:lnTo>
                    <a:pt x="137693" y="28473"/>
                  </a:lnTo>
                  <a:lnTo>
                    <a:pt x="137693" y="47015"/>
                  </a:lnTo>
                  <a:lnTo>
                    <a:pt x="155321" y="45402"/>
                  </a:lnTo>
                  <a:lnTo>
                    <a:pt x="155321" y="27749"/>
                  </a:lnTo>
                  <a:close/>
                </a:path>
                <a:path w="309880" h="175895">
                  <a:moveTo>
                    <a:pt x="155321" y="4686"/>
                  </a:moveTo>
                  <a:lnTo>
                    <a:pt x="137693" y="5422"/>
                  </a:lnTo>
                  <a:lnTo>
                    <a:pt x="137693" y="23075"/>
                  </a:lnTo>
                  <a:lnTo>
                    <a:pt x="155321" y="22313"/>
                  </a:lnTo>
                  <a:lnTo>
                    <a:pt x="155321" y="4686"/>
                  </a:lnTo>
                  <a:close/>
                </a:path>
                <a:path w="309880" h="175895">
                  <a:moveTo>
                    <a:pt x="177647" y="143116"/>
                  </a:moveTo>
                  <a:lnTo>
                    <a:pt x="160756" y="144627"/>
                  </a:lnTo>
                  <a:lnTo>
                    <a:pt x="160756" y="162306"/>
                  </a:lnTo>
                  <a:lnTo>
                    <a:pt x="177647" y="160782"/>
                  </a:lnTo>
                  <a:lnTo>
                    <a:pt x="177647" y="143116"/>
                  </a:lnTo>
                  <a:close/>
                </a:path>
                <a:path w="309880" h="175895">
                  <a:moveTo>
                    <a:pt x="177647" y="120015"/>
                  </a:moveTo>
                  <a:lnTo>
                    <a:pt x="160756" y="121564"/>
                  </a:lnTo>
                  <a:lnTo>
                    <a:pt x="160756" y="139268"/>
                  </a:lnTo>
                  <a:lnTo>
                    <a:pt x="177647" y="137680"/>
                  </a:lnTo>
                  <a:lnTo>
                    <a:pt x="177647" y="120015"/>
                  </a:lnTo>
                  <a:close/>
                </a:path>
                <a:path w="309880" h="175895">
                  <a:moveTo>
                    <a:pt x="177647" y="96075"/>
                  </a:moveTo>
                  <a:lnTo>
                    <a:pt x="160756" y="97764"/>
                  </a:lnTo>
                  <a:lnTo>
                    <a:pt x="160756" y="115341"/>
                  </a:lnTo>
                  <a:lnTo>
                    <a:pt x="177647" y="113868"/>
                  </a:lnTo>
                  <a:lnTo>
                    <a:pt x="177647" y="96075"/>
                  </a:lnTo>
                  <a:close/>
                </a:path>
                <a:path w="309880" h="175895">
                  <a:moveTo>
                    <a:pt x="177647" y="73075"/>
                  </a:moveTo>
                  <a:lnTo>
                    <a:pt x="160756" y="74637"/>
                  </a:lnTo>
                  <a:lnTo>
                    <a:pt x="160756" y="91516"/>
                  </a:lnTo>
                  <a:lnTo>
                    <a:pt x="177647" y="90792"/>
                  </a:lnTo>
                  <a:lnTo>
                    <a:pt x="177647" y="73075"/>
                  </a:lnTo>
                  <a:close/>
                </a:path>
                <a:path w="309880" h="175895">
                  <a:moveTo>
                    <a:pt x="177647" y="49237"/>
                  </a:moveTo>
                  <a:lnTo>
                    <a:pt x="160756" y="50863"/>
                  </a:lnTo>
                  <a:lnTo>
                    <a:pt x="160756" y="68440"/>
                  </a:lnTo>
                  <a:lnTo>
                    <a:pt x="177647" y="66967"/>
                  </a:lnTo>
                  <a:lnTo>
                    <a:pt x="177647" y="49237"/>
                  </a:lnTo>
                  <a:close/>
                </a:path>
                <a:path w="309880" h="175895">
                  <a:moveTo>
                    <a:pt x="177647" y="26136"/>
                  </a:moveTo>
                  <a:lnTo>
                    <a:pt x="160756" y="26936"/>
                  </a:lnTo>
                  <a:lnTo>
                    <a:pt x="160756" y="44640"/>
                  </a:lnTo>
                  <a:lnTo>
                    <a:pt x="177647" y="44640"/>
                  </a:lnTo>
                  <a:lnTo>
                    <a:pt x="177647" y="26136"/>
                  </a:lnTo>
                  <a:close/>
                </a:path>
                <a:path w="309880" h="175895">
                  <a:moveTo>
                    <a:pt x="177647" y="2311"/>
                  </a:moveTo>
                  <a:lnTo>
                    <a:pt x="160756" y="3810"/>
                  </a:lnTo>
                  <a:lnTo>
                    <a:pt x="160756" y="21551"/>
                  </a:lnTo>
                  <a:lnTo>
                    <a:pt x="177647" y="20828"/>
                  </a:lnTo>
                  <a:lnTo>
                    <a:pt x="177647" y="2311"/>
                  </a:lnTo>
                  <a:close/>
                </a:path>
                <a:path w="309880" h="175895">
                  <a:moveTo>
                    <a:pt x="199974" y="141554"/>
                  </a:moveTo>
                  <a:lnTo>
                    <a:pt x="183083" y="143116"/>
                  </a:lnTo>
                  <a:lnTo>
                    <a:pt x="183083" y="160782"/>
                  </a:lnTo>
                  <a:lnTo>
                    <a:pt x="199974" y="159245"/>
                  </a:lnTo>
                  <a:lnTo>
                    <a:pt x="199974" y="141554"/>
                  </a:lnTo>
                  <a:close/>
                </a:path>
                <a:path w="309880" h="175895">
                  <a:moveTo>
                    <a:pt x="199974" y="117690"/>
                  </a:moveTo>
                  <a:lnTo>
                    <a:pt x="183083" y="119189"/>
                  </a:lnTo>
                  <a:lnTo>
                    <a:pt x="183083" y="136918"/>
                  </a:lnTo>
                  <a:lnTo>
                    <a:pt x="199974" y="135445"/>
                  </a:lnTo>
                  <a:lnTo>
                    <a:pt x="199974" y="117690"/>
                  </a:lnTo>
                  <a:close/>
                </a:path>
                <a:path w="309880" h="175895">
                  <a:moveTo>
                    <a:pt x="199974" y="94627"/>
                  </a:moveTo>
                  <a:lnTo>
                    <a:pt x="183083" y="96075"/>
                  </a:lnTo>
                  <a:lnTo>
                    <a:pt x="183083" y="113868"/>
                  </a:lnTo>
                  <a:lnTo>
                    <a:pt x="199974" y="113118"/>
                  </a:lnTo>
                  <a:lnTo>
                    <a:pt x="199974" y="94627"/>
                  </a:lnTo>
                  <a:close/>
                </a:path>
                <a:path w="309880" h="175895">
                  <a:moveTo>
                    <a:pt x="199974" y="71577"/>
                  </a:moveTo>
                  <a:lnTo>
                    <a:pt x="183083" y="72301"/>
                  </a:lnTo>
                  <a:lnTo>
                    <a:pt x="183083" y="90792"/>
                  </a:lnTo>
                  <a:lnTo>
                    <a:pt x="199974" y="89293"/>
                  </a:lnTo>
                  <a:lnTo>
                    <a:pt x="199974" y="71577"/>
                  </a:lnTo>
                  <a:close/>
                </a:path>
                <a:path w="309880" h="175895">
                  <a:moveTo>
                    <a:pt x="199974" y="48463"/>
                  </a:moveTo>
                  <a:lnTo>
                    <a:pt x="183083" y="49237"/>
                  </a:lnTo>
                  <a:lnTo>
                    <a:pt x="183083" y="66967"/>
                  </a:lnTo>
                  <a:lnTo>
                    <a:pt x="199974" y="66192"/>
                  </a:lnTo>
                  <a:lnTo>
                    <a:pt x="199974" y="48463"/>
                  </a:lnTo>
                  <a:close/>
                </a:path>
                <a:path w="309880" h="175895">
                  <a:moveTo>
                    <a:pt x="199974" y="24638"/>
                  </a:moveTo>
                  <a:lnTo>
                    <a:pt x="183083" y="26136"/>
                  </a:lnTo>
                  <a:lnTo>
                    <a:pt x="183083" y="43903"/>
                  </a:lnTo>
                  <a:lnTo>
                    <a:pt x="199974" y="42291"/>
                  </a:lnTo>
                  <a:lnTo>
                    <a:pt x="199974" y="24638"/>
                  </a:lnTo>
                  <a:close/>
                </a:path>
                <a:path w="309880" h="175895">
                  <a:moveTo>
                    <a:pt x="199974" y="1574"/>
                  </a:moveTo>
                  <a:lnTo>
                    <a:pt x="183083" y="2311"/>
                  </a:lnTo>
                  <a:lnTo>
                    <a:pt x="183083" y="20078"/>
                  </a:lnTo>
                  <a:lnTo>
                    <a:pt x="199974" y="18465"/>
                  </a:lnTo>
                  <a:lnTo>
                    <a:pt x="199974" y="1574"/>
                  </a:lnTo>
                  <a:close/>
                </a:path>
                <a:path w="309880" h="175895">
                  <a:moveTo>
                    <a:pt x="223037" y="139268"/>
                  </a:moveTo>
                  <a:lnTo>
                    <a:pt x="205308" y="140792"/>
                  </a:lnTo>
                  <a:lnTo>
                    <a:pt x="205308" y="159245"/>
                  </a:lnTo>
                  <a:lnTo>
                    <a:pt x="223037" y="156921"/>
                  </a:lnTo>
                  <a:lnTo>
                    <a:pt x="223037" y="139268"/>
                  </a:lnTo>
                  <a:close/>
                </a:path>
                <a:path w="309880" h="175895">
                  <a:moveTo>
                    <a:pt x="223037" y="116954"/>
                  </a:moveTo>
                  <a:lnTo>
                    <a:pt x="205308" y="117690"/>
                  </a:lnTo>
                  <a:lnTo>
                    <a:pt x="205308" y="135445"/>
                  </a:lnTo>
                  <a:lnTo>
                    <a:pt x="223037" y="134594"/>
                  </a:lnTo>
                  <a:lnTo>
                    <a:pt x="223037" y="116954"/>
                  </a:lnTo>
                  <a:close/>
                </a:path>
                <a:path w="309880" h="175895">
                  <a:moveTo>
                    <a:pt x="223037" y="93116"/>
                  </a:moveTo>
                  <a:lnTo>
                    <a:pt x="205308" y="94627"/>
                  </a:lnTo>
                  <a:lnTo>
                    <a:pt x="205308" y="112369"/>
                  </a:lnTo>
                  <a:lnTo>
                    <a:pt x="223037" y="110769"/>
                  </a:lnTo>
                  <a:lnTo>
                    <a:pt x="223037" y="93116"/>
                  </a:lnTo>
                  <a:close/>
                </a:path>
                <a:path w="309880" h="175895">
                  <a:moveTo>
                    <a:pt x="223037" y="70078"/>
                  </a:moveTo>
                  <a:lnTo>
                    <a:pt x="205308" y="70840"/>
                  </a:lnTo>
                  <a:lnTo>
                    <a:pt x="205308" y="88442"/>
                  </a:lnTo>
                  <a:lnTo>
                    <a:pt x="223037" y="87731"/>
                  </a:lnTo>
                  <a:lnTo>
                    <a:pt x="223037" y="70078"/>
                  </a:lnTo>
                  <a:close/>
                </a:path>
                <a:path w="309880" h="175895">
                  <a:moveTo>
                    <a:pt x="223037" y="47015"/>
                  </a:moveTo>
                  <a:lnTo>
                    <a:pt x="205308" y="47752"/>
                  </a:lnTo>
                  <a:lnTo>
                    <a:pt x="205308" y="65354"/>
                  </a:lnTo>
                  <a:lnTo>
                    <a:pt x="223037" y="64604"/>
                  </a:lnTo>
                  <a:lnTo>
                    <a:pt x="223037" y="47015"/>
                  </a:lnTo>
                  <a:close/>
                </a:path>
                <a:path w="309880" h="175895">
                  <a:moveTo>
                    <a:pt x="223037" y="23075"/>
                  </a:moveTo>
                  <a:lnTo>
                    <a:pt x="205308" y="24638"/>
                  </a:lnTo>
                  <a:lnTo>
                    <a:pt x="205308" y="42291"/>
                  </a:lnTo>
                  <a:lnTo>
                    <a:pt x="223037" y="40779"/>
                  </a:lnTo>
                  <a:lnTo>
                    <a:pt x="223037" y="23075"/>
                  </a:lnTo>
                  <a:close/>
                </a:path>
                <a:path w="309880" h="175895">
                  <a:moveTo>
                    <a:pt x="223037" y="0"/>
                  </a:moveTo>
                  <a:lnTo>
                    <a:pt x="205308" y="1574"/>
                  </a:lnTo>
                  <a:lnTo>
                    <a:pt x="205308" y="18465"/>
                  </a:lnTo>
                  <a:lnTo>
                    <a:pt x="223037" y="17754"/>
                  </a:lnTo>
                  <a:lnTo>
                    <a:pt x="223037" y="0"/>
                  </a:lnTo>
                  <a:close/>
                </a:path>
                <a:path w="309880" h="175895">
                  <a:moveTo>
                    <a:pt x="309257" y="121869"/>
                  </a:moveTo>
                  <a:lnTo>
                    <a:pt x="291528" y="122580"/>
                  </a:lnTo>
                  <a:lnTo>
                    <a:pt x="291528" y="141084"/>
                  </a:lnTo>
                  <a:lnTo>
                    <a:pt x="309257" y="139598"/>
                  </a:lnTo>
                  <a:lnTo>
                    <a:pt x="309257" y="1218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942501" y="4860962"/>
              <a:ext cx="304800" cy="175895"/>
            </a:xfrm>
            <a:custGeom>
              <a:avLst/>
              <a:gdLst/>
              <a:ahLst/>
              <a:cxnLst/>
              <a:rect l="l" t="t" r="r" b="b"/>
              <a:pathLst>
                <a:path w="304800" h="175895">
                  <a:moveTo>
                    <a:pt x="17729" y="156197"/>
                  </a:moveTo>
                  <a:lnTo>
                    <a:pt x="0" y="156908"/>
                  </a:lnTo>
                  <a:lnTo>
                    <a:pt x="0" y="175412"/>
                  </a:lnTo>
                  <a:lnTo>
                    <a:pt x="17729" y="173926"/>
                  </a:lnTo>
                  <a:lnTo>
                    <a:pt x="17729" y="156197"/>
                  </a:lnTo>
                  <a:close/>
                </a:path>
                <a:path w="304800" h="175895">
                  <a:moveTo>
                    <a:pt x="17729" y="132372"/>
                  </a:moveTo>
                  <a:lnTo>
                    <a:pt x="0" y="133870"/>
                  </a:lnTo>
                  <a:lnTo>
                    <a:pt x="0" y="151599"/>
                  </a:lnTo>
                  <a:lnTo>
                    <a:pt x="17729" y="150025"/>
                  </a:lnTo>
                  <a:lnTo>
                    <a:pt x="17729" y="132372"/>
                  </a:lnTo>
                  <a:close/>
                </a:path>
                <a:path w="304800" h="175895">
                  <a:moveTo>
                    <a:pt x="17729" y="108508"/>
                  </a:moveTo>
                  <a:lnTo>
                    <a:pt x="0" y="109308"/>
                  </a:lnTo>
                  <a:lnTo>
                    <a:pt x="0" y="127774"/>
                  </a:lnTo>
                  <a:lnTo>
                    <a:pt x="17729" y="126161"/>
                  </a:lnTo>
                  <a:lnTo>
                    <a:pt x="17729" y="108508"/>
                  </a:lnTo>
                  <a:close/>
                </a:path>
                <a:path w="304800" h="175895">
                  <a:moveTo>
                    <a:pt x="17729" y="83870"/>
                  </a:moveTo>
                  <a:lnTo>
                    <a:pt x="0" y="85445"/>
                  </a:lnTo>
                  <a:lnTo>
                    <a:pt x="0" y="103835"/>
                  </a:lnTo>
                  <a:lnTo>
                    <a:pt x="17729" y="102336"/>
                  </a:lnTo>
                  <a:lnTo>
                    <a:pt x="17729" y="83870"/>
                  </a:lnTo>
                  <a:close/>
                </a:path>
                <a:path w="304800" h="175895">
                  <a:moveTo>
                    <a:pt x="17729" y="60756"/>
                  </a:moveTo>
                  <a:lnTo>
                    <a:pt x="0" y="61506"/>
                  </a:lnTo>
                  <a:lnTo>
                    <a:pt x="0" y="80035"/>
                  </a:lnTo>
                  <a:lnTo>
                    <a:pt x="17729" y="79273"/>
                  </a:lnTo>
                  <a:lnTo>
                    <a:pt x="17729" y="60756"/>
                  </a:lnTo>
                  <a:close/>
                </a:path>
                <a:path w="304800" h="175895">
                  <a:moveTo>
                    <a:pt x="17729" y="36233"/>
                  </a:moveTo>
                  <a:lnTo>
                    <a:pt x="0" y="37680"/>
                  </a:lnTo>
                  <a:lnTo>
                    <a:pt x="0" y="56222"/>
                  </a:lnTo>
                  <a:lnTo>
                    <a:pt x="17729" y="54686"/>
                  </a:lnTo>
                  <a:lnTo>
                    <a:pt x="17729" y="36233"/>
                  </a:lnTo>
                  <a:close/>
                </a:path>
                <a:path w="304800" h="175895">
                  <a:moveTo>
                    <a:pt x="17729" y="13182"/>
                  </a:moveTo>
                  <a:lnTo>
                    <a:pt x="0" y="14617"/>
                  </a:lnTo>
                  <a:lnTo>
                    <a:pt x="0" y="31623"/>
                  </a:lnTo>
                  <a:lnTo>
                    <a:pt x="17729" y="31623"/>
                  </a:lnTo>
                  <a:lnTo>
                    <a:pt x="17729" y="13182"/>
                  </a:lnTo>
                  <a:close/>
                </a:path>
                <a:path w="304800" h="175895">
                  <a:moveTo>
                    <a:pt x="40805" y="153847"/>
                  </a:moveTo>
                  <a:lnTo>
                    <a:pt x="23075" y="155409"/>
                  </a:lnTo>
                  <a:lnTo>
                    <a:pt x="23075" y="173926"/>
                  </a:lnTo>
                  <a:lnTo>
                    <a:pt x="40805" y="172313"/>
                  </a:lnTo>
                  <a:lnTo>
                    <a:pt x="40805" y="153847"/>
                  </a:lnTo>
                  <a:close/>
                </a:path>
                <a:path w="304800" h="175895">
                  <a:moveTo>
                    <a:pt x="40805" y="130733"/>
                  </a:moveTo>
                  <a:lnTo>
                    <a:pt x="23075" y="131597"/>
                  </a:lnTo>
                  <a:lnTo>
                    <a:pt x="23075" y="150025"/>
                  </a:lnTo>
                  <a:lnTo>
                    <a:pt x="40805" y="148526"/>
                  </a:lnTo>
                  <a:lnTo>
                    <a:pt x="40805" y="130733"/>
                  </a:lnTo>
                  <a:close/>
                </a:path>
                <a:path w="304800" h="175895">
                  <a:moveTo>
                    <a:pt x="40805" y="106235"/>
                  </a:moveTo>
                  <a:lnTo>
                    <a:pt x="23075" y="107670"/>
                  </a:lnTo>
                  <a:lnTo>
                    <a:pt x="23075" y="126161"/>
                  </a:lnTo>
                  <a:lnTo>
                    <a:pt x="40805" y="124688"/>
                  </a:lnTo>
                  <a:lnTo>
                    <a:pt x="40805" y="106235"/>
                  </a:lnTo>
                  <a:close/>
                </a:path>
                <a:path w="304800" h="175895">
                  <a:moveTo>
                    <a:pt x="40805" y="83146"/>
                  </a:moveTo>
                  <a:lnTo>
                    <a:pt x="23075" y="83870"/>
                  </a:lnTo>
                  <a:lnTo>
                    <a:pt x="23075" y="102336"/>
                  </a:lnTo>
                  <a:lnTo>
                    <a:pt x="40805" y="100876"/>
                  </a:lnTo>
                  <a:lnTo>
                    <a:pt x="40805" y="83146"/>
                  </a:lnTo>
                  <a:close/>
                </a:path>
                <a:path w="304800" h="175895">
                  <a:moveTo>
                    <a:pt x="40805" y="59321"/>
                  </a:moveTo>
                  <a:lnTo>
                    <a:pt x="23075" y="60045"/>
                  </a:lnTo>
                  <a:lnTo>
                    <a:pt x="23075" y="78549"/>
                  </a:lnTo>
                  <a:lnTo>
                    <a:pt x="40805" y="76898"/>
                  </a:lnTo>
                  <a:lnTo>
                    <a:pt x="40805" y="59321"/>
                  </a:lnTo>
                  <a:close/>
                </a:path>
                <a:path w="304800" h="175895">
                  <a:moveTo>
                    <a:pt x="40805" y="35458"/>
                  </a:moveTo>
                  <a:lnTo>
                    <a:pt x="23075" y="36233"/>
                  </a:lnTo>
                  <a:lnTo>
                    <a:pt x="23075" y="54686"/>
                  </a:lnTo>
                  <a:lnTo>
                    <a:pt x="40805" y="53073"/>
                  </a:lnTo>
                  <a:lnTo>
                    <a:pt x="40805" y="35458"/>
                  </a:lnTo>
                  <a:close/>
                </a:path>
                <a:path w="304800" h="175895">
                  <a:moveTo>
                    <a:pt x="40805" y="11582"/>
                  </a:moveTo>
                  <a:lnTo>
                    <a:pt x="23075" y="12395"/>
                  </a:lnTo>
                  <a:lnTo>
                    <a:pt x="23075" y="30746"/>
                  </a:lnTo>
                  <a:lnTo>
                    <a:pt x="40805" y="29286"/>
                  </a:lnTo>
                  <a:lnTo>
                    <a:pt x="40805" y="11582"/>
                  </a:lnTo>
                  <a:close/>
                </a:path>
                <a:path w="304800" h="175895">
                  <a:moveTo>
                    <a:pt x="64643" y="152349"/>
                  </a:moveTo>
                  <a:lnTo>
                    <a:pt x="46164" y="153847"/>
                  </a:lnTo>
                  <a:lnTo>
                    <a:pt x="46164" y="171551"/>
                  </a:lnTo>
                  <a:lnTo>
                    <a:pt x="64643" y="170053"/>
                  </a:lnTo>
                  <a:lnTo>
                    <a:pt x="64643" y="152349"/>
                  </a:lnTo>
                  <a:close/>
                </a:path>
                <a:path w="304800" h="175895">
                  <a:moveTo>
                    <a:pt x="64643" y="128524"/>
                  </a:moveTo>
                  <a:lnTo>
                    <a:pt x="46164" y="130022"/>
                  </a:lnTo>
                  <a:lnTo>
                    <a:pt x="46164" y="147777"/>
                  </a:lnTo>
                  <a:lnTo>
                    <a:pt x="64643" y="147015"/>
                  </a:lnTo>
                  <a:lnTo>
                    <a:pt x="64643" y="128524"/>
                  </a:lnTo>
                  <a:close/>
                </a:path>
                <a:path w="304800" h="175895">
                  <a:moveTo>
                    <a:pt x="64643" y="104660"/>
                  </a:moveTo>
                  <a:lnTo>
                    <a:pt x="46164" y="106235"/>
                  </a:lnTo>
                  <a:lnTo>
                    <a:pt x="46164" y="123939"/>
                  </a:lnTo>
                  <a:lnTo>
                    <a:pt x="64643" y="122301"/>
                  </a:lnTo>
                  <a:lnTo>
                    <a:pt x="64643" y="104660"/>
                  </a:lnTo>
                  <a:close/>
                </a:path>
                <a:path w="304800" h="175895">
                  <a:moveTo>
                    <a:pt x="64643" y="80759"/>
                  </a:moveTo>
                  <a:lnTo>
                    <a:pt x="46164" y="82372"/>
                  </a:lnTo>
                  <a:lnTo>
                    <a:pt x="46164" y="100876"/>
                  </a:lnTo>
                  <a:lnTo>
                    <a:pt x="64643" y="99225"/>
                  </a:lnTo>
                  <a:lnTo>
                    <a:pt x="64643" y="80759"/>
                  </a:lnTo>
                  <a:close/>
                </a:path>
                <a:path w="304800" h="175895">
                  <a:moveTo>
                    <a:pt x="64643" y="57708"/>
                  </a:moveTo>
                  <a:lnTo>
                    <a:pt x="46164" y="58559"/>
                  </a:lnTo>
                  <a:lnTo>
                    <a:pt x="46164" y="76898"/>
                  </a:lnTo>
                  <a:lnTo>
                    <a:pt x="64643" y="75450"/>
                  </a:lnTo>
                  <a:lnTo>
                    <a:pt x="64643" y="57708"/>
                  </a:lnTo>
                  <a:close/>
                </a:path>
                <a:path w="304800" h="175895">
                  <a:moveTo>
                    <a:pt x="64643" y="33858"/>
                  </a:moveTo>
                  <a:lnTo>
                    <a:pt x="46164" y="35458"/>
                  </a:lnTo>
                  <a:lnTo>
                    <a:pt x="46164" y="53073"/>
                  </a:lnTo>
                  <a:lnTo>
                    <a:pt x="64643" y="51612"/>
                  </a:lnTo>
                  <a:lnTo>
                    <a:pt x="64643" y="33858"/>
                  </a:lnTo>
                  <a:close/>
                </a:path>
                <a:path w="304800" h="175895">
                  <a:moveTo>
                    <a:pt x="64643" y="10071"/>
                  </a:moveTo>
                  <a:lnTo>
                    <a:pt x="46164" y="10795"/>
                  </a:lnTo>
                  <a:lnTo>
                    <a:pt x="46164" y="29286"/>
                  </a:lnTo>
                  <a:lnTo>
                    <a:pt x="64643" y="27838"/>
                  </a:lnTo>
                  <a:lnTo>
                    <a:pt x="64643" y="10071"/>
                  </a:lnTo>
                  <a:close/>
                </a:path>
                <a:path w="304800" h="175895">
                  <a:moveTo>
                    <a:pt x="86995" y="150837"/>
                  </a:moveTo>
                  <a:lnTo>
                    <a:pt x="69227" y="152349"/>
                  </a:lnTo>
                  <a:lnTo>
                    <a:pt x="69227" y="169214"/>
                  </a:lnTo>
                  <a:lnTo>
                    <a:pt x="86995" y="168440"/>
                  </a:lnTo>
                  <a:lnTo>
                    <a:pt x="86995" y="150837"/>
                  </a:lnTo>
                  <a:close/>
                </a:path>
                <a:path w="304800" h="175895">
                  <a:moveTo>
                    <a:pt x="86995" y="126161"/>
                  </a:moveTo>
                  <a:lnTo>
                    <a:pt x="69227" y="128524"/>
                  </a:lnTo>
                  <a:lnTo>
                    <a:pt x="69227" y="146113"/>
                  </a:lnTo>
                  <a:lnTo>
                    <a:pt x="86995" y="144627"/>
                  </a:lnTo>
                  <a:lnTo>
                    <a:pt x="86995" y="126161"/>
                  </a:lnTo>
                  <a:close/>
                </a:path>
                <a:path w="304800" h="175895">
                  <a:moveTo>
                    <a:pt x="86995" y="103085"/>
                  </a:moveTo>
                  <a:lnTo>
                    <a:pt x="69227" y="104660"/>
                  </a:lnTo>
                  <a:lnTo>
                    <a:pt x="69227" y="122301"/>
                  </a:lnTo>
                  <a:lnTo>
                    <a:pt x="86995" y="121551"/>
                  </a:lnTo>
                  <a:lnTo>
                    <a:pt x="86995" y="103085"/>
                  </a:lnTo>
                  <a:close/>
                </a:path>
                <a:path w="304800" h="175895">
                  <a:moveTo>
                    <a:pt x="86995" y="79273"/>
                  </a:moveTo>
                  <a:lnTo>
                    <a:pt x="69227" y="80759"/>
                  </a:lnTo>
                  <a:lnTo>
                    <a:pt x="69227" y="98475"/>
                  </a:lnTo>
                  <a:lnTo>
                    <a:pt x="86995" y="97002"/>
                  </a:lnTo>
                  <a:lnTo>
                    <a:pt x="86995" y="79273"/>
                  </a:lnTo>
                  <a:close/>
                </a:path>
                <a:path w="304800" h="175895">
                  <a:moveTo>
                    <a:pt x="86995" y="56222"/>
                  </a:moveTo>
                  <a:lnTo>
                    <a:pt x="69227" y="57708"/>
                  </a:lnTo>
                  <a:lnTo>
                    <a:pt x="69227" y="74650"/>
                  </a:lnTo>
                  <a:lnTo>
                    <a:pt x="86995" y="73939"/>
                  </a:lnTo>
                  <a:lnTo>
                    <a:pt x="86995" y="56222"/>
                  </a:lnTo>
                  <a:close/>
                </a:path>
                <a:path w="304800" h="175895">
                  <a:moveTo>
                    <a:pt x="86995" y="31623"/>
                  </a:moveTo>
                  <a:lnTo>
                    <a:pt x="69227" y="33147"/>
                  </a:lnTo>
                  <a:lnTo>
                    <a:pt x="69227" y="51612"/>
                  </a:lnTo>
                  <a:lnTo>
                    <a:pt x="86995" y="50038"/>
                  </a:lnTo>
                  <a:lnTo>
                    <a:pt x="86995" y="31623"/>
                  </a:lnTo>
                  <a:close/>
                </a:path>
                <a:path w="304800" h="175895">
                  <a:moveTo>
                    <a:pt x="86995" y="8572"/>
                  </a:moveTo>
                  <a:lnTo>
                    <a:pt x="69227" y="10071"/>
                  </a:lnTo>
                  <a:lnTo>
                    <a:pt x="69227" y="26898"/>
                  </a:lnTo>
                  <a:lnTo>
                    <a:pt x="86995" y="26898"/>
                  </a:lnTo>
                  <a:lnTo>
                    <a:pt x="86995" y="8572"/>
                  </a:lnTo>
                  <a:close/>
                </a:path>
                <a:path w="304800" h="175895">
                  <a:moveTo>
                    <a:pt x="110032" y="148526"/>
                  </a:moveTo>
                  <a:lnTo>
                    <a:pt x="92316" y="150025"/>
                  </a:lnTo>
                  <a:lnTo>
                    <a:pt x="92316" y="168440"/>
                  </a:lnTo>
                  <a:lnTo>
                    <a:pt x="110032" y="166192"/>
                  </a:lnTo>
                  <a:lnTo>
                    <a:pt x="110032" y="148526"/>
                  </a:lnTo>
                  <a:close/>
                </a:path>
                <a:path w="304800" h="175895">
                  <a:moveTo>
                    <a:pt x="110032" y="125399"/>
                  </a:moveTo>
                  <a:lnTo>
                    <a:pt x="92316" y="126161"/>
                  </a:lnTo>
                  <a:lnTo>
                    <a:pt x="92316" y="143916"/>
                  </a:lnTo>
                  <a:lnTo>
                    <a:pt x="110032" y="143129"/>
                  </a:lnTo>
                  <a:lnTo>
                    <a:pt x="110032" y="125399"/>
                  </a:lnTo>
                  <a:close/>
                </a:path>
                <a:path w="304800" h="175895">
                  <a:moveTo>
                    <a:pt x="110032" y="101587"/>
                  </a:moveTo>
                  <a:lnTo>
                    <a:pt x="92316" y="103085"/>
                  </a:lnTo>
                  <a:lnTo>
                    <a:pt x="92316" y="120840"/>
                  </a:lnTo>
                  <a:lnTo>
                    <a:pt x="110032" y="119227"/>
                  </a:lnTo>
                  <a:lnTo>
                    <a:pt x="110032" y="101587"/>
                  </a:lnTo>
                  <a:close/>
                </a:path>
                <a:path w="304800" h="175895">
                  <a:moveTo>
                    <a:pt x="110032" y="77762"/>
                  </a:moveTo>
                  <a:lnTo>
                    <a:pt x="92316" y="79273"/>
                  </a:lnTo>
                  <a:lnTo>
                    <a:pt x="92316" y="97002"/>
                  </a:lnTo>
                  <a:lnTo>
                    <a:pt x="110032" y="96189"/>
                  </a:lnTo>
                  <a:lnTo>
                    <a:pt x="110032" y="77762"/>
                  </a:lnTo>
                  <a:close/>
                </a:path>
                <a:path w="304800" h="175895">
                  <a:moveTo>
                    <a:pt x="110032" y="53835"/>
                  </a:moveTo>
                  <a:lnTo>
                    <a:pt x="92316" y="55473"/>
                  </a:lnTo>
                  <a:lnTo>
                    <a:pt x="92316" y="73939"/>
                  </a:lnTo>
                  <a:lnTo>
                    <a:pt x="110032" y="72339"/>
                  </a:lnTo>
                  <a:lnTo>
                    <a:pt x="110032" y="53835"/>
                  </a:lnTo>
                  <a:close/>
                </a:path>
                <a:path w="304800" h="175895">
                  <a:moveTo>
                    <a:pt x="110032" y="30746"/>
                  </a:moveTo>
                  <a:lnTo>
                    <a:pt x="92316" y="31623"/>
                  </a:lnTo>
                  <a:lnTo>
                    <a:pt x="92316" y="49263"/>
                  </a:lnTo>
                  <a:lnTo>
                    <a:pt x="110032" y="48514"/>
                  </a:lnTo>
                  <a:lnTo>
                    <a:pt x="110032" y="30746"/>
                  </a:lnTo>
                  <a:close/>
                </a:path>
                <a:path w="304800" h="175895">
                  <a:moveTo>
                    <a:pt x="110032" y="6934"/>
                  </a:moveTo>
                  <a:lnTo>
                    <a:pt x="92316" y="8572"/>
                  </a:lnTo>
                  <a:lnTo>
                    <a:pt x="92316" y="26225"/>
                  </a:lnTo>
                  <a:lnTo>
                    <a:pt x="110032" y="24726"/>
                  </a:lnTo>
                  <a:lnTo>
                    <a:pt x="110032" y="6934"/>
                  </a:lnTo>
                  <a:close/>
                </a:path>
                <a:path w="304800" h="175895">
                  <a:moveTo>
                    <a:pt x="133096" y="147015"/>
                  </a:moveTo>
                  <a:lnTo>
                    <a:pt x="115392" y="147777"/>
                  </a:lnTo>
                  <a:lnTo>
                    <a:pt x="115392" y="166192"/>
                  </a:lnTo>
                  <a:lnTo>
                    <a:pt x="133096" y="164592"/>
                  </a:lnTo>
                  <a:lnTo>
                    <a:pt x="133096" y="147015"/>
                  </a:lnTo>
                  <a:close/>
                </a:path>
                <a:path w="304800" h="175895">
                  <a:moveTo>
                    <a:pt x="133096" y="123050"/>
                  </a:moveTo>
                  <a:lnTo>
                    <a:pt x="115392" y="124688"/>
                  </a:lnTo>
                  <a:lnTo>
                    <a:pt x="115392" y="143129"/>
                  </a:lnTo>
                  <a:lnTo>
                    <a:pt x="133096" y="141528"/>
                  </a:lnTo>
                  <a:lnTo>
                    <a:pt x="133096" y="123050"/>
                  </a:lnTo>
                  <a:close/>
                </a:path>
                <a:path w="304800" h="175895">
                  <a:moveTo>
                    <a:pt x="133096" y="100012"/>
                  </a:moveTo>
                  <a:lnTo>
                    <a:pt x="115392" y="100876"/>
                  </a:lnTo>
                  <a:lnTo>
                    <a:pt x="115392" y="118440"/>
                  </a:lnTo>
                  <a:lnTo>
                    <a:pt x="133096" y="117729"/>
                  </a:lnTo>
                  <a:lnTo>
                    <a:pt x="133096" y="100012"/>
                  </a:lnTo>
                  <a:close/>
                </a:path>
                <a:path w="304800" h="175895">
                  <a:moveTo>
                    <a:pt x="133096" y="76187"/>
                  </a:moveTo>
                  <a:lnTo>
                    <a:pt x="115392" y="77762"/>
                  </a:lnTo>
                  <a:lnTo>
                    <a:pt x="115392" y="95402"/>
                  </a:lnTo>
                  <a:lnTo>
                    <a:pt x="133096" y="93941"/>
                  </a:lnTo>
                  <a:lnTo>
                    <a:pt x="133096" y="76187"/>
                  </a:lnTo>
                  <a:close/>
                </a:path>
                <a:path w="304800" h="175895">
                  <a:moveTo>
                    <a:pt x="133096" y="53073"/>
                  </a:moveTo>
                  <a:lnTo>
                    <a:pt x="115392" y="53835"/>
                  </a:lnTo>
                  <a:lnTo>
                    <a:pt x="115392" y="71589"/>
                  </a:lnTo>
                  <a:lnTo>
                    <a:pt x="133096" y="70116"/>
                  </a:lnTo>
                  <a:lnTo>
                    <a:pt x="133096" y="53073"/>
                  </a:lnTo>
                  <a:close/>
                </a:path>
                <a:path w="304800" h="175895">
                  <a:moveTo>
                    <a:pt x="133096" y="29286"/>
                  </a:moveTo>
                  <a:lnTo>
                    <a:pt x="115392" y="30746"/>
                  </a:lnTo>
                  <a:lnTo>
                    <a:pt x="115392" y="48514"/>
                  </a:lnTo>
                  <a:lnTo>
                    <a:pt x="133096" y="47002"/>
                  </a:lnTo>
                  <a:lnTo>
                    <a:pt x="133096" y="29286"/>
                  </a:lnTo>
                  <a:close/>
                </a:path>
                <a:path w="304800" h="175895">
                  <a:moveTo>
                    <a:pt x="133096" y="5461"/>
                  </a:moveTo>
                  <a:lnTo>
                    <a:pt x="115392" y="6223"/>
                  </a:lnTo>
                  <a:lnTo>
                    <a:pt x="115392" y="24726"/>
                  </a:lnTo>
                  <a:lnTo>
                    <a:pt x="133096" y="23075"/>
                  </a:lnTo>
                  <a:lnTo>
                    <a:pt x="133096" y="5461"/>
                  </a:lnTo>
                  <a:close/>
                </a:path>
                <a:path w="304800" h="175895">
                  <a:moveTo>
                    <a:pt x="155359" y="144627"/>
                  </a:moveTo>
                  <a:lnTo>
                    <a:pt x="137718" y="147015"/>
                  </a:lnTo>
                  <a:lnTo>
                    <a:pt x="137718" y="164592"/>
                  </a:lnTo>
                  <a:lnTo>
                    <a:pt x="155359" y="163131"/>
                  </a:lnTo>
                  <a:lnTo>
                    <a:pt x="155359" y="144627"/>
                  </a:lnTo>
                  <a:close/>
                </a:path>
                <a:path w="304800" h="175895">
                  <a:moveTo>
                    <a:pt x="155359" y="121551"/>
                  </a:moveTo>
                  <a:lnTo>
                    <a:pt x="137718" y="122301"/>
                  </a:lnTo>
                  <a:lnTo>
                    <a:pt x="137718" y="140804"/>
                  </a:lnTo>
                  <a:lnTo>
                    <a:pt x="155359" y="139331"/>
                  </a:lnTo>
                  <a:lnTo>
                    <a:pt x="155359" y="121551"/>
                  </a:lnTo>
                  <a:close/>
                </a:path>
                <a:path w="304800" h="175895">
                  <a:moveTo>
                    <a:pt x="155359" y="97726"/>
                  </a:moveTo>
                  <a:lnTo>
                    <a:pt x="137718" y="99225"/>
                  </a:lnTo>
                  <a:lnTo>
                    <a:pt x="137718" y="117729"/>
                  </a:lnTo>
                  <a:lnTo>
                    <a:pt x="155359" y="116243"/>
                  </a:lnTo>
                  <a:lnTo>
                    <a:pt x="155359" y="97726"/>
                  </a:lnTo>
                  <a:close/>
                </a:path>
                <a:path w="304800" h="175895">
                  <a:moveTo>
                    <a:pt x="155359" y="74650"/>
                  </a:moveTo>
                  <a:lnTo>
                    <a:pt x="137718" y="75450"/>
                  </a:lnTo>
                  <a:lnTo>
                    <a:pt x="137718" y="93941"/>
                  </a:lnTo>
                  <a:lnTo>
                    <a:pt x="155359" y="92303"/>
                  </a:lnTo>
                  <a:lnTo>
                    <a:pt x="155359" y="74650"/>
                  </a:lnTo>
                  <a:close/>
                </a:path>
                <a:path w="304800" h="175895">
                  <a:moveTo>
                    <a:pt x="155359" y="51612"/>
                  </a:moveTo>
                  <a:lnTo>
                    <a:pt x="137718" y="52336"/>
                  </a:lnTo>
                  <a:lnTo>
                    <a:pt x="137718" y="70116"/>
                  </a:lnTo>
                  <a:lnTo>
                    <a:pt x="155359" y="69278"/>
                  </a:lnTo>
                  <a:lnTo>
                    <a:pt x="155359" y="51612"/>
                  </a:lnTo>
                  <a:close/>
                </a:path>
                <a:path w="304800" h="175895">
                  <a:moveTo>
                    <a:pt x="155359" y="27838"/>
                  </a:moveTo>
                  <a:lnTo>
                    <a:pt x="137718" y="28536"/>
                  </a:lnTo>
                  <a:lnTo>
                    <a:pt x="137718" y="47002"/>
                  </a:lnTo>
                  <a:lnTo>
                    <a:pt x="155359" y="45402"/>
                  </a:lnTo>
                  <a:lnTo>
                    <a:pt x="155359" y="27838"/>
                  </a:lnTo>
                  <a:close/>
                </a:path>
                <a:path w="304800" h="175895">
                  <a:moveTo>
                    <a:pt x="155359" y="4711"/>
                  </a:moveTo>
                  <a:lnTo>
                    <a:pt x="137718" y="5461"/>
                  </a:lnTo>
                  <a:lnTo>
                    <a:pt x="137718" y="23075"/>
                  </a:lnTo>
                  <a:lnTo>
                    <a:pt x="155359" y="22352"/>
                  </a:lnTo>
                  <a:lnTo>
                    <a:pt x="155359" y="4711"/>
                  </a:lnTo>
                  <a:close/>
                </a:path>
                <a:path w="304800" h="175895">
                  <a:moveTo>
                    <a:pt x="177647" y="143129"/>
                  </a:moveTo>
                  <a:lnTo>
                    <a:pt x="160782" y="144627"/>
                  </a:lnTo>
                  <a:lnTo>
                    <a:pt x="160782" y="162382"/>
                  </a:lnTo>
                  <a:lnTo>
                    <a:pt x="177647" y="160769"/>
                  </a:lnTo>
                  <a:lnTo>
                    <a:pt x="177647" y="143129"/>
                  </a:lnTo>
                  <a:close/>
                </a:path>
                <a:path w="304800" h="175895">
                  <a:moveTo>
                    <a:pt x="177647" y="120091"/>
                  </a:moveTo>
                  <a:lnTo>
                    <a:pt x="160782" y="121551"/>
                  </a:lnTo>
                  <a:lnTo>
                    <a:pt x="160782" y="139331"/>
                  </a:lnTo>
                  <a:lnTo>
                    <a:pt x="177647" y="137693"/>
                  </a:lnTo>
                  <a:lnTo>
                    <a:pt x="177647" y="120091"/>
                  </a:lnTo>
                  <a:close/>
                </a:path>
                <a:path w="304800" h="175895">
                  <a:moveTo>
                    <a:pt x="177647" y="96189"/>
                  </a:moveTo>
                  <a:lnTo>
                    <a:pt x="160782" y="97726"/>
                  </a:lnTo>
                  <a:lnTo>
                    <a:pt x="160782" y="115366"/>
                  </a:lnTo>
                  <a:lnTo>
                    <a:pt x="177647" y="113868"/>
                  </a:lnTo>
                  <a:lnTo>
                    <a:pt x="177647" y="96189"/>
                  </a:lnTo>
                  <a:close/>
                </a:path>
                <a:path w="304800" h="175895">
                  <a:moveTo>
                    <a:pt x="177647" y="73075"/>
                  </a:moveTo>
                  <a:lnTo>
                    <a:pt x="160782" y="74650"/>
                  </a:lnTo>
                  <a:lnTo>
                    <a:pt x="160782" y="91541"/>
                  </a:lnTo>
                  <a:lnTo>
                    <a:pt x="177647" y="90805"/>
                  </a:lnTo>
                  <a:lnTo>
                    <a:pt x="177647" y="73075"/>
                  </a:lnTo>
                  <a:close/>
                </a:path>
                <a:path w="304800" h="175895">
                  <a:moveTo>
                    <a:pt x="177647" y="49263"/>
                  </a:moveTo>
                  <a:lnTo>
                    <a:pt x="160782" y="50863"/>
                  </a:lnTo>
                  <a:lnTo>
                    <a:pt x="160782" y="68427"/>
                  </a:lnTo>
                  <a:lnTo>
                    <a:pt x="177647" y="67005"/>
                  </a:lnTo>
                  <a:lnTo>
                    <a:pt x="177647" y="49263"/>
                  </a:lnTo>
                  <a:close/>
                </a:path>
                <a:path w="304800" h="175895">
                  <a:moveTo>
                    <a:pt x="177647" y="26225"/>
                  </a:moveTo>
                  <a:lnTo>
                    <a:pt x="160782" y="26898"/>
                  </a:lnTo>
                  <a:lnTo>
                    <a:pt x="160782" y="44678"/>
                  </a:lnTo>
                  <a:lnTo>
                    <a:pt x="177647" y="44678"/>
                  </a:lnTo>
                  <a:lnTo>
                    <a:pt x="177647" y="26225"/>
                  </a:lnTo>
                  <a:close/>
                </a:path>
                <a:path w="304800" h="175895">
                  <a:moveTo>
                    <a:pt x="177647" y="2400"/>
                  </a:moveTo>
                  <a:lnTo>
                    <a:pt x="160782" y="3860"/>
                  </a:lnTo>
                  <a:lnTo>
                    <a:pt x="160782" y="21590"/>
                  </a:lnTo>
                  <a:lnTo>
                    <a:pt x="177647" y="20789"/>
                  </a:lnTo>
                  <a:lnTo>
                    <a:pt x="177647" y="2400"/>
                  </a:lnTo>
                  <a:close/>
                </a:path>
                <a:path w="304800" h="175895">
                  <a:moveTo>
                    <a:pt x="199999" y="141528"/>
                  </a:moveTo>
                  <a:lnTo>
                    <a:pt x="183108" y="143129"/>
                  </a:lnTo>
                  <a:lnTo>
                    <a:pt x="183108" y="160769"/>
                  </a:lnTo>
                  <a:lnTo>
                    <a:pt x="199999" y="159270"/>
                  </a:lnTo>
                  <a:lnTo>
                    <a:pt x="199999" y="141528"/>
                  </a:lnTo>
                  <a:close/>
                </a:path>
                <a:path w="304800" h="175895">
                  <a:moveTo>
                    <a:pt x="199999" y="117729"/>
                  </a:moveTo>
                  <a:lnTo>
                    <a:pt x="183108" y="119227"/>
                  </a:lnTo>
                  <a:lnTo>
                    <a:pt x="183108" y="136956"/>
                  </a:lnTo>
                  <a:lnTo>
                    <a:pt x="199999" y="135470"/>
                  </a:lnTo>
                  <a:lnTo>
                    <a:pt x="199999" y="117729"/>
                  </a:lnTo>
                  <a:close/>
                </a:path>
                <a:path w="304800" h="175895">
                  <a:moveTo>
                    <a:pt x="199999" y="94627"/>
                  </a:moveTo>
                  <a:lnTo>
                    <a:pt x="183108" y="96189"/>
                  </a:lnTo>
                  <a:lnTo>
                    <a:pt x="183108" y="113868"/>
                  </a:lnTo>
                  <a:lnTo>
                    <a:pt x="199999" y="113131"/>
                  </a:lnTo>
                  <a:lnTo>
                    <a:pt x="199999" y="94627"/>
                  </a:lnTo>
                  <a:close/>
                </a:path>
                <a:path w="304800" h="175895">
                  <a:moveTo>
                    <a:pt x="199999" y="71589"/>
                  </a:moveTo>
                  <a:lnTo>
                    <a:pt x="183108" y="72339"/>
                  </a:lnTo>
                  <a:lnTo>
                    <a:pt x="183108" y="90805"/>
                  </a:lnTo>
                  <a:lnTo>
                    <a:pt x="199999" y="89306"/>
                  </a:lnTo>
                  <a:lnTo>
                    <a:pt x="199999" y="71589"/>
                  </a:lnTo>
                  <a:close/>
                </a:path>
                <a:path w="304800" h="175895">
                  <a:moveTo>
                    <a:pt x="199999" y="48514"/>
                  </a:moveTo>
                  <a:lnTo>
                    <a:pt x="183108" y="49263"/>
                  </a:lnTo>
                  <a:lnTo>
                    <a:pt x="183108" y="67005"/>
                  </a:lnTo>
                  <a:lnTo>
                    <a:pt x="199999" y="66230"/>
                  </a:lnTo>
                  <a:lnTo>
                    <a:pt x="199999" y="48514"/>
                  </a:lnTo>
                  <a:close/>
                </a:path>
                <a:path w="304800" h="175895">
                  <a:moveTo>
                    <a:pt x="199999" y="24726"/>
                  </a:moveTo>
                  <a:lnTo>
                    <a:pt x="183108" y="26225"/>
                  </a:lnTo>
                  <a:lnTo>
                    <a:pt x="183108" y="43903"/>
                  </a:lnTo>
                  <a:lnTo>
                    <a:pt x="199999" y="42329"/>
                  </a:lnTo>
                  <a:lnTo>
                    <a:pt x="199999" y="24726"/>
                  </a:lnTo>
                  <a:close/>
                </a:path>
                <a:path w="304800" h="175895">
                  <a:moveTo>
                    <a:pt x="199999" y="1638"/>
                  </a:moveTo>
                  <a:lnTo>
                    <a:pt x="183108" y="2400"/>
                  </a:lnTo>
                  <a:lnTo>
                    <a:pt x="183108" y="20104"/>
                  </a:lnTo>
                  <a:lnTo>
                    <a:pt x="199999" y="18491"/>
                  </a:lnTo>
                  <a:lnTo>
                    <a:pt x="199999" y="1638"/>
                  </a:lnTo>
                  <a:close/>
                </a:path>
                <a:path w="304800" h="175895">
                  <a:moveTo>
                    <a:pt x="223037" y="139331"/>
                  </a:moveTo>
                  <a:lnTo>
                    <a:pt x="205320" y="140804"/>
                  </a:lnTo>
                  <a:lnTo>
                    <a:pt x="205320" y="159270"/>
                  </a:lnTo>
                  <a:lnTo>
                    <a:pt x="223037" y="156908"/>
                  </a:lnTo>
                  <a:lnTo>
                    <a:pt x="223037" y="139331"/>
                  </a:lnTo>
                  <a:close/>
                </a:path>
                <a:path w="304800" h="175895">
                  <a:moveTo>
                    <a:pt x="223037" y="116979"/>
                  </a:moveTo>
                  <a:lnTo>
                    <a:pt x="205320" y="117729"/>
                  </a:lnTo>
                  <a:lnTo>
                    <a:pt x="205320" y="135470"/>
                  </a:lnTo>
                  <a:lnTo>
                    <a:pt x="223037" y="134581"/>
                  </a:lnTo>
                  <a:lnTo>
                    <a:pt x="223037" y="116979"/>
                  </a:lnTo>
                  <a:close/>
                </a:path>
                <a:path w="304800" h="175895">
                  <a:moveTo>
                    <a:pt x="223037" y="93192"/>
                  </a:moveTo>
                  <a:lnTo>
                    <a:pt x="205320" y="94627"/>
                  </a:lnTo>
                  <a:lnTo>
                    <a:pt x="205320" y="112407"/>
                  </a:lnTo>
                  <a:lnTo>
                    <a:pt x="223037" y="110807"/>
                  </a:lnTo>
                  <a:lnTo>
                    <a:pt x="223037" y="93192"/>
                  </a:lnTo>
                  <a:close/>
                </a:path>
                <a:path w="304800" h="175895">
                  <a:moveTo>
                    <a:pt x="223037" y="70116"/>
                  </a:moveTo>
                  <a:lnTo>
                    <a:pt x="205320" y="70840"/>
                  </a:lnTo>
                  <a:lnTo>
                    <a:pt x="205320" y="88430"/>
                  </a:lnTo>
                  <a:lnTo>
                    <a:pt x="223037" y="87731"/>
                  </a:lnTo>
                  <a:lnTo>
                    <a:pt x="223037" y="70116"/>
                  </a:lnTo>
                  <a:close/>
                </a:path>
                <a:path w="304800" h="175895">
                  <a:moveTo>
                    <a:pt x="223037" y="47002"/>
                  </a:moveTo>
                  <a:lnTo>
                    <a:pt x="205320" y="47764"/>
                  </a:lnTo>
                  <a:lnTo>
                    <a:pt x="205320" y="65366"/>
                  </a:lnTo>
                  <a:lnTo>
                    <a:pt x="223037" y="64617"/>
                  </a:lnTo>
                  <a:lnTo>
                    <a:pt x="223037" y="47002"/>
                  </a:lnTo>
                  <a:close/>
                </a:path>
                <a:path w="304800" h="175895">
                  <a:moveTo>
                    <a:pt x="223037" y="23075"/>
                  </a:moveTo>
                  <a:lnTo>
                    <a:pt x="205320" y="24726"/>
                  </a:lnTo>
                  <a:lnTo>
                    <a:pt x="205320" y="42329"/>
                  </a:lnTo>
                  <a:lnTo>
                    <a:pt x="223037" y="40817"/>
                  </a:lnTo>
                  <a:lnTo>
                    <a:pt x="223037" y="23075"/>
                  </a:lnTo>
                  <a:close/>
                </a:path>
                <a:path w="304800" h="175895">
                  <a:moveTo>
                    <a:pt x="223037" y="0"/>
                  </a:moveTo>
                  <a:lnTo>
                    <a:pt x="205320" y="1638"/>
                  </a:lnTo>
                  <a:lnTo>
                    <a:pt x="205320" y="18491"/>
                  </a:lnTo>
                  <a:lnTo>
                    <a:pt x="223037" y="17754"/>
                  </a:lnTo>
                  <a:lnTo>
                    <a:pt x="223037" y="0"/>
                  </a:lnTo>
                  <a:close/>
                </a:path>
                <a:path w="304800" h="175895">
                  <a:moveTo>
                    <a:pt x="304406" y="121907"/>
                  </a:moveTo>
                  <a:lnTo>
                    <a:pt x="286664" y="122631"/>
                  </a:lnTo>
                  <a:lnTo>
                    <a:pt x="286664" y="141122"/>
                  </a:lnTo>
                  <a:lnTo>
                    <a:pt x="304406" y="139636"/>
                  </a:lnTo>
                  <a:lnTo>
                    <a:pt x="304406" y="1219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29165" y="4826672"/>
              <a:ext cx="292100" cy="175895"/>
            </a:xfrm>
            <a:custGeom>
              <a:avLst/>
              <a:gdLst/>
              <a:ahLst/>
              <a:cxnLst/>
              <a:rect l="l" t="t" r="r" b="b"/>
              <a:pathLst>
                <a:path w="292100" h="175895">
                  <a:moveTo>
                    <a:pt x="17741" y="156197"/>
                  </a:moveTo>
                  <a:lnTo>
                    <a:pt x="0" y="156921"/>
                  </a:lnTo>
                  <a:lnTo>
                    <a:pt x="0" y="175412"/>
                  </a:lnTo>
                  <a:lnTo>
                    <a:pt x="17741" y="173926"/>
                  </a:lnTo>
                  <a:lnTo>
                    <a:pt x="17741" y="156197"/>
                  </a:lnTo>
                  <a:close/>
                </a:path>
                <a:path w="292100" h="175895">
                  <a:moveTo>
                    <a:pt x="17741" y="132372"/>
                  </a:moveTo>
                  <a:lnTo>
                    <a:pt x="0" y="133845"/>
                  </a:lnTo>
                  <a:lnTo>
                    <a:pt x="0" y="151561"/>
                  </a:lnTo>
                  <a:lnTo>
                    <a:pt x="17741" y="149999"/>
                  </a:lnTo>
                  <a:lnTo>
                    <a:pt x="17741" y="132372"/>
                  </a:lnTo>
                  <a:close/>
                </a:path>
                <a:path w="292100" h="175895">
                  <a:moveTo>
                    <a:pt x="17741" y="108508"/>
                  </a:moveTo>
                  <a:lnTo>
                    <a:pt x="0" y="109308"/>
                  </a:lnTo>
                  <a:lnTo>
                    <a:pt x="0" y="127774"/>
                  </a:lnTo>
                  <a:lnTo>
                    <a:pt x="17741" y="126161"/>
                  </a:lnTo>
                  <a:lnTo>
                    <a:pt x="17741" y="108508"/>
                  </a:lnTo>
                  <a:close/>
                </a:path>
                <a:path w="292100" h="175895">
                  <a:moveTo>
                    <a:pt x="17741" y="83870"/>
                  </a:moveTo>
                  <a:lnTo>
                    <a:pt x="0" y="85483"/>
                  </a:lnTo>
                  <a:lnTo>
                    <a:pt x="0" y="103835"/>
                  </a:lnTo>
                  <a:lnTo>
                    <a:pt x="17741" y="102336"/>
                  </a:lnTo>
                  <a:lnTo>
                    <a:pt x="17741" y="83870"/>
                  </a:lnTo>
                  <a:close/>
                </a:path>
                <a:path w="292100" h="175895">
                  <a:moveTo>
                    <a:pt x="17741" y="60794"/>
                  </a:moveTo>
                  <a:lnTo>
                    <a:pt x="0" y="61518"/>
                  </a:lnTo>
                  <a:lnTo>
                    <a:pt x="0" y="80010"/>
                  </a:lnTo>
                  <a:lnTo>
                    <a:pt x="17741" y="79298"/>
                  </a:lnTo>
                  <a:lnTo>
                    <a:pt x="17741" y="60794"/>
                  </a:lnTo>
                  <a:close/>
                </a:path>
                <a:path w="292100" h="175895">
                  <a:moveTo>
                    <a:pt x="17741" y="36233"/>
                  </a:moveTo>
                  <a:lnTo>
                    <a:pt x="0" y="37719"/>
                  </a:lnTo>
                  <a:lnTo>
                    <a:pt x="0" y="56184"/>
                  </a:lnTo>
                  <a:lnTo>
                    <a:pt x="17741" y="54686"/>
                  </a:lnTo>
                  <a:lnTo>
                    <a:pt x="17741" y="36233"/>
                  </a:lnTo>
                  <a:close/>
                </a:path>
                <a:path w="292100" h="175895">
                  <a:moveTo>
                    <a:pt x="17741" y="13144"/>
                  </a:moveTo>
                  <a:lnTo>
                    <a:pt x="0" y="14655"/>
                  </a:lnTo>
                  <a:lnTo>
                    <a:pt x="0" y="31610"/>
                  </a:lnTo>
                  <a:lnTo>
                    <a:pt x="17741" y="31610"/>
                  </a:lnTo>
                  <a:lnTo>
                    <a:pt x="17741" y="13144"/>
                  </a:lnTo>
                  <a:close/>
                </a:path>
                <a:path w="292100" h="175895">
                  <a:moveTo>
                    <a:pt x="40805" y="153809"/>
                  </a:moveTo>
                  <a:lnTo>
                    <a:pt x="23063" y="155409"/>
                  </a:lnTo>
                  <a:lnTo>
                    <a:pt x="23063" y="173926"/>
                  </a:lnTo>
                  <a:lnTo>
                    <a:pt x="40805" y="172326"/>
                  </a:lnTo>
                  <a:lnTo>
                    <a:pt x="40805" y="153809"/>
                  </a:lnTo>
                  <a:close/>
                </a:path>
                <a:path w="292100" h="175895">
                  <a:moveTo>
                    <a:pt x="40805" y="130759"/>
                  </a:moveTo>
                  <a:lnTo>
                    <a:pt x="23063" y="131622"/>
                  </a:lnTo>
                  <a:lnTo>
                    <a:pt x="23063" y="149999"/>
                  </a:lnTo>
                  <a:lnTo>
                    <a:pt x="40805" y="148488"/>
                  </a:lnTo>
                  <a:lnTo>
                    <a:pt x="40805" y="130759"/>
                  </a:lnTo>
                  <a:close/>
                </a:path>
                <a:path w="292100" h="175895">
                  <a:moveTo>
                    <a:pt x="40805" y="106197"/>
                  </a:moveTo>
                  <a:lnTo>
                    <a:pt x="23063" y="107696"/>
                  </a:lnTo>
                  <a:lnTo>
                    <a:pt x="23063" y="126161"/>
                  </a:lnTo>
                  <a:lnTo>
                    <a:pt x="40805" y="124663"/>
                  </a:lnTo>
                  <a:lnTo>
                    <a:pt x="40805" y="106197"/>
                  </a:lnTo>
                  <a:close/>
                </a:path>
                <a:path w="292100" h="175895">
                  <a:moveTo>
                    <a:pt x="40805" y="83121"/>
                  </a:moveTo>
                  <a:lnTo>
                    <a:pt x="23063" y="83870"/>
                  </a:lnTo>
                  <a:lnTo>
                    <a:pt x="23063" y="102336"/>
                  </a:lnTo>
                  <a:lnTo>
                    <a:pt x="40805" y="100888"/>
                  </a:lnTo>
                  <a:lnTo>
                    <a:pt x="40805" y="83121"/>
                  </a:lnTo>
                  <a:close/>
                </a:path>
                <a:path w="292100" h="175895">
                  <a:moveTo>
                    <a:pt x="40805" y="59296"/>
                  </a:moveTo>
                  <a:lnTo>
                    <a:pt x="23063" y="60007"/>
                  </a:lnTo>
                  <a:lnTo>
                    <a:pt x="23063" y="78511"/>
                  </a:lnTo>
                  <a:lnTo>
                    <a:pt x="40805" y="76949"/>
                  </a:lnTo>
                  <a:lnTo>
                    <a:pt x="40805" y="59296"/>
                  </a:lnTo>
                  <a:close/>
                </a:path>
                <a:path w="292100" h="175895">
                  <a:moveTo>
                    <a:pt x="40805" y="35471"/>
                  </a:moveTo>
                  <a:lnTo>
                    <a:pt x="23063" y="36233"/>
                  </a:lnTo>
                  <a:lnTo>
                    <a:pt x="23063" y="54686"/>
                  </a:lnTo>
                  <a:lnTo>
                    <a:pt x="40805" y="53124"/>
                  </a:lnTo>
                  <a:lnTo>
                    <a:pt x="40805" y="35471"/>
                  </a:lnTo>
                  <a:close/>
                </a:path>
                <a:path w="292100" h="175895">
                  <a:moveTo>
                    <a:pt x="40805" y="11531"/>
                  </a:moveTo>
                  <a:lnTo>
                    <a:pt x="23063" y="12407"/>
                  </a:lnTo>
                  <a:lnTo>
                    <a:pt x="23063" y="30746"/>
                  </a:lnTo>
                  <a:lnTo>
                    <a:pt x="40805" y="29298"/>
                  </a:lnTo>
                  <a:lnTo>
                    <a:pt x="40805" y="11531"/>
                  </a:lnTo>
                  <a:close/>
                </a:path>
                <a:path w="292100" h="175895">
                  <a:moveTo>
                    <a:pt x="64643" y="152336"/>
                  </a:moveTo>
                  <a:lnTo>
                    <a:pt x="46139" y="153809"/>
                  </a:lnTo>
                  <a:lnTo>
                    <a:pt x="46139" y="171526"/>
                  </a:lnTo>
                  <a:lnTo>
                    <a:pt x="64643" y="170103"/>
                  </a:lnTo>
                  <a:lnTo>
                    <a:pt x="64643" y="152336"/>
                  </a:lnTo>
                  <a:close/>
                </a:path>
                <a:path w="292100" h="175895">
                  <a:moveTo>
                    <a:pt x="64643" y="128485"/>
                  </a:moveTo>
                  <a:lnTo>
                    <a:pt x="46139" y="129997"/>
                  </a:lnTo>
                  <a:lnTo>
                    <a:pt x="46139" y="147726"/>
                  </a:lnTo>
                  <a:lnTo>
                    <a:pt x="64643" y="146977"/>
                  </a:lnTo>
                  <a:lnTo>
                    <a:pt x="64643" y="128485"/>
                  </a:lnTo>
                  <a:close/>
                </a:path>
                <a:path w="292100" h="175895">
                  <a:moveTo>
                    <a:pt x="64643" y="104648"/>
                  </a:moveTo>
                  <a:lnTo>
                    <a:pt x="46139" y="106197"/>
                  </a:lnTo>
                  <a:lnTo>
                    <a:pt x="46139" y="123913"/>
                  </a:lnTo>
                  <a:lnTo>
                    <a:pt x="64643" y="122313"/>
                  </a:lnTo>
                  <a:lnTo>
                    <a:pt x="64643" y="104648"/>
                  </a:lnTo>
                  <a:close/>
                </a:path>
                <a:path w="292100" h="175895">
                  <a:moveTo>
                    <a:pt x="64643" y="80759"/>
                  </a:moveTo>
                  <a:lnTo>
                    <a:pt x="46139" y="82372"/>
                  </a:lnTo>
                  <a:lnTo>
                    <a:pt x="46139" y="100888"/>
                  </a:lnTo>
                  <a:lnTo>
                    <a:pt x="64643" y="99275"/>
                  </a:lnTo>
                  <a:lnTo>
                    <a:pt x="64643" y="80759"/>
                  </a:lnTo>
                  <a:close/>
                </a:path>
                <a:path w="292100" h="175895">
                  <a:moveTo>
                    <a:pt x="64643" y="57683"/>
                  </a:moveTo>
                  <a:lnTo>
                    <a:pt x="46139" y="58559"/>
                  </a:lnTo>
                  <a:lnTo>
                    <a:pt x="46139" y="76949"/>
                  </a:lnTo>
                  <a:lnTo>
                    <a:pt x="64643" y="75450"/>
                  </a:lnTo>
                  <a:lnTo>
                    <a:pt x="64643" y="57683"/>
                  </a:lnTo>
                  <a:close/>
                </a:path>
                <a:path w="292100" h="175895">
                  <a:moveTo>
                    <a:pt x="64643" y="33858"/>
                  </a:moveTo>
                  <a:lnTo>
                    <a:pt x="46139" y="35471"/>
                  </a:lnTo>
                  <a:lnTo>
                    <a:pt x="46139" y="53124"/>
                  </a:lnTo>
                  <a:lnTo>
                    <a:pt x="64643" y="51625"/>
                  </a:lnTo>
                  <a:lnTo>
                    <a:pt x="64643" y="33858"/>
                  </a:lnTo>
                  <a:close/>
                </a:path>
                <a:path w="292100" h="175895">
                  <a:moveTo>
                    <a:pt x="64643" y="10033"/>
                  </a:moveTo>
                  <a:lnTo>
                    <a:pt x="46139" y="10820"/>
                  </a:lnTo>
                  <a:lnTo>
                    <a:pt x="46139" y="29298"/>
                  </a:lnTo>
                  <a:lnTo>
                    <a:pt x="64643" y="27787"/>
                  </a:lnTo>
                  <a:lnTo>
                    <a:pt x="64643" y="10033"/>
                  </a:lnTo>
                  <a:close/>
                </a:path>
                <a:path w="292100" h="175895">
                  <a:moveTo>
                    <a:pt x="86969" y="150812"/>
                  </a:moveTo>
                  <a:lnTo>
                    <a:pt x="69227" y="152336"/>
                  </a:lnTo>
                  <a:lnTo>
                    <a:pt x="69227" y="169202"/>
                  </a:lnTo>
                  <a:lnTo>
                    <a:pt x="86969" y="168452"/>
                  </a:lnTo>
                  <a:lnTo>
                    <a:pt x="86969" y="150812"/>
                  </a:lnTo>
                  <a:close/>
                </a:path>
                <a:path w="292100" h="175895">
                  <a:moveTo>
                    <a:pt x="86969" y="126161"/>
                  </a:moveTo>
                  <a:lnTo>
                    <a:pt x="69227" y="128485"/>
                  </a:lnTo>
                  <a:lnTo>
                    <a:pt x="69227" y="146164"/>
                  </a:lnTo>
                  <a:lnTo>
                    <a:pt x="86969" y="144640"/>
                  </a:lnTo>
                  <a:lnTo>
                    <a:pt x="86969" y="126161"/>
                  </a:lnTo>
                  <a:close/>
                </a:path>
                <a:path w="292100" h="175895">
                  <a:moveTo>
                    <a:pt x="86969" y="103047"/>
                  </a:moveTo>
                  <a:lnTo>
                    <a:pt x="69227" y="104648"/>
                  </a:lnTo>
                  <a:lnTo>
                    <a:pt x="69227" y="122313"/>
                  </a:lnTo>
                  <a:lnTo>
                    <a:pt x="86969" y="121589"/>
                  </a:lnTo>
                  <a:lnTo>
                    <a:pt x="86969" y="103047"/>
                  </a:lnTo>
                  <a:close/>
                </a:path>
                <a:path w="292100" h="175895">
                  <a:moveTo>
                    <a:pt x="86969" y="79298"/>
                  </a:moveTo>
                  <a:lnTo>
                    <a:pt x="69227" y="80759"/>
                  </a:lnTo>
                  <a:lnTo>
                    <a:pt x="69227" y="98475"/>
                  </a:lnTo>
                  <a:lnTo>
                    <a:pt x="86969" y="96977"/>
                  </a:lnTo>
                  <a:lnTo>
                    <a:pt x="86969" y="79298"/>
                  </a:lnTo>
                  <a:close/>
                </a:path>
                <a:path w="292100" h="175895">
                  <a:moveTo>
                    <a:pt x="86969" y="56184"/>
                  </a:moveTo>
                  <a:lnTo>
                    <a:pt x="69227" y="57683"/>
                  </a:lnTo>
                  <a:lnTo>
                    <a:pt x="69227" y="74650"/>
                  </a:lnTo>
                  <a:lnTo>
                    <a:pt x="86969" y="73875"/>
                  </a:lnTo>
                  <a:lnTo>
                    <a:pt x="86969" y="56184"/>
                  </a:lnTo>
                  <a:close/>
                </a:path>
                <a:path w="292100" h="175895">
                  <a:moveTo>
                    <a:pt x="86969" y="31610"/>
                  </a:moveTo>
                  <a:lnTo>
                    <a:pt x="69227" y="33070"/>
                  </a:lnTo>
                  <a:lnTo>
                    <a:pt x="69227" y="51625"/>
                  </a:lnTo>
                  <a:lnTo>
                    <a:pt x="86969" y="49987"/>
                  </a:lnTo>
                  <a:lnTo>
                    <a:pt x="86969" y="31610"/>
                  </a:lnTo>
                  <a:close/>
                </a:path>
                <a:path w="292100" h="175895">
                  <a:moveTo>
                    <a:pt x="86969" y="8547"/>
                  </a:moveTo>
                  <a:lnTo>
                    <a:pt x="69227" y="10033"/>
                  </a:lnTo>
                  <a:lnTo>
                    <a:pt x="69227" y="26885"/>
                  </a:lnTo>
                  <a:lnTo>
                    <a:pt x="86969" y="26885"/>
                  </a:lnTo>
                  <a:lnTo>
                    <a:pt x="86969" y="8547"/>
                  </a:lnTo>
                  <a:close/>
                </a:path>
                <a:path w="292100" h="175895">
                  <a:moveTo>
                    <a:pt x="110007" y="148488"/>
                  </a:moveTo>
                  <a:lnTo>
                    <a:pt x="92278" y="149999"/>
                  </a:lnTo>
                  <a:lnTo>
                    <a:pt x="92278" y="168452"/>
                  </a:lnTo>
                  <a:lnTo>
                    <a:pt x="110007" y="166243"/>
                  </a:lnTo>
                  <a:lnTo>
                    <a:pt x="110007" y="148488"/>
                  </a:lnTo>
                  <a:close/>
                </a:path>
                <a:path w="292100" h="175895">
                  <a:moveTo>
                    <a:pt x="110007" y="125399"/>
                  </a:moveTo>
                  <a:lnTo>
                    <a:pt x="92278" y="126161"/>
                  </a:lnTo>
                  <a:lnTo>
                    <a:pt x="92278" y="143865"/>
                  </a:lnTo>
                  <a:lnTo>
                    <a:pt x="110007" y="143205"/>
                  </a:lnTo>
                  <a:lnTo>
                    <a:pt x="110007" y="125399"/>
                  </a:lnTo>
                  <a:close/>
                </a:path>
                <a:path w="292100" h="175895">
                  <a:moveTo>
                    <a:pt x="110007" y="101587"/>
                  </a:moveTo>
                  <a:lnTo>
                    <a:pt x="92278" y="103047"/>
                  </a:lnTo>
                  <a:lnTo>
                    <a:pt x="92278" y="120802"/>
                  </a:lnTo>
                  <a:lnTo>
                    <a:pt x="110007" y="119278"/>
                  </a:lnTo>
                  <a:lnTo>
                    <a:pt x="110007" y="101587"/>
                  </a:lnTo>
                  <a:close/>
                </a:path>
                <a:path w="292100" h="175895">
                  <a:moveTo>
                    <a:pt x="110007" y="77762"/>
                  </a:moveTo>
                  <a:lnTo>
                    <a:pt x="92278" y="79298"/>
                  </a:lnTo>
                  <a:lnTo>
                    <a:pt x="92278" y="96977"/>
                  </a:lnTo>
                  <a:lnTo>
                    <a:pt x="110007" y="96151"/>
                  </a:lnTo>
                  <a:lnTo>
                    <a:pt x="110007" y="77762"/>
                  </a:lnTo>
                  <a:close/>
                </a:path>
                <a:path w="292100" h="175895">
                  <a:moveTo>
                    <a:pt x="110007" y="53822"/>
                  </a:moveTo>
                  <a:lnTo>
                    <a:pt x="92278" y="55435"/>
                  </a:lnTo>
                  <a:lnTo>
                    <a:pt x="92278" y="73875"/>
                  </a:lnTo>
                  <a:lnTo>
                    <a:pt x="110007" y="72339"/>
                  </a:lnTo>
                  <a:lnTo>
                    <a:pt x="110007" y="53822"/>
                  </a:lnTo>
                  <a:close/>
                </a:path>
                <a:path w="292100" h="175895">
                  <a:moveTo>
                    <a:pt x="110007" y="30746"/>
                  </a:moveTo>
                  <a:lnTo>
                    <a:pt x="92278" y="31610"/>
                  </a:lnTo>
                  <a:lnTo>
                    <a:pt x="92278" y="49263"/>
                  </a:lnTo>
                  <a:lnTo>
                    <a:pt x="110007" y="48514"/>
                  </a:lnTo>
                  <a:lnTo>
                    <a:pt x="110007" y="30746"/>
                  </a:lnTo>
                  <a:close/>
                </a:path>
                <a:path w="292100" h="175895">
                  <a:moveTo>
                    <a:pt x="110007" y="6934"/>
                  </a:moveTo>
                  <a:lnTo>
                    <a:pt x="92278" y="8547"/>
                  </a:lnTo>
                  <a:lnTo>
                    <a:pt x="92278" y="26187"/>
                  </a:lnTo>
                  <a:lnTo>
                    <a:pt x="110007" y="24688"/>
                  </a:lnTo>
                  <a:lnTo>
                    <a:pt x="110007" y="6934"/>
                  </a:lnTo>
                  <a:close/>
                </a:path>
                <a:path w="292100" h="175895">
                  <a:moveTo>
                    <a:pt x="133083" y="146977"/>
                  </a:moveTo>
                  <a:lnTo>
                    <a:pt x="115328" y="147726"/>
                  </a:lnTo>
                  <a:lnTo>
                    <a:pt x="115328" y="166243"/>
                  </a:lnTo>
                  <a:lnTo>
                    <a:pt x="133083" y="164630"/>
                  </a:lnTo>
                  <a:lnTo>
                    <a:pt x="133083" y="146977"/>
                  </a:lnTo>
                  <a:close/>
                </a:path>
                <a:path w="292100" h="175895">
                  <a:moveTo>
                    <a:pt x="133083" y="123088"/>
                  </a:moveTo>
                  <a:lnTo>
                    <a:pt x="115328" y="124663"/>
                  </a:lnTo>
                  <a:lnTo>
                    <a:pt x="115328" y="143205"/>
                  </a:lnTo>
                  <a:lnTo>
                    <a:pt x="133083" y="141528"/>
                  </a:lnTo>
                  <a:lnTo>
                    <a:pt x="133083" y="123088"/>
                  </a:lnTo>
                  <a:close/>
                </a:path>
                <a:path w="292100" h="175895">
                  <a:moveTo>
                    <a:pt x="133083" y="99987"/>
                  </a:moveTo>
                  <a:lnTo>
                    <a:pt x="115328" y="100888"/>
                  </a:lnTo>
                  <a:lnTo>
                    <a:pt x="115328" y="118478"/>
                  </a:lnTo>
                  <a:lnTo>
                    <a:pt x="133083" y="117703"/>
                  </a:lnTo>
                  <a:lnTo>
                    <a:pt x="133083" y="99987"/>
                  </a:lnTo>
                  <a:close/>
                </a:path>
                <a:path w="292100" h="175895">
                  <a:moveTo>
                    <a:pt x="133083" y="76149"/>
                  </a:moveTo>
                  <a:lnTo>
                    <a:pt x="115328" y="77762"/>
                  </a:lnTo>
                  <a:lnTo>
                    <a:pt x="115328" y="95402"/>
                  </a:lnTo>
                  <a:lnTo>
                    <a:pt x="133083" y="93916"/>
                  </a:lnTo>
                  <a:lnTo>
                    <a:pt x="133083" y="76149"/>
                  </a:lnTo>
                  <a:close/>
                </a:path>
                <a:path w="292100" h="175895">
                  <a:moveTo>
                    <a:pt x="133083" y="53124"/>
                  </a:moveTo>
                  <a:lnTo>
                    <a:pt x="115328" y="53822"/>
                  </a:lnTo>
                  <a:lnTo>
                    <a:pt x="115328" y="71615"/>
                  </a:lnTo>
                  <a:lnTo>
                    <a:pt x="133083" y="70040"/>
                  </a:lnTo>
                  <a:lnTo>
                    <a:pt x="133083" y="53124"/>
                  </a:lnTo>
                  <a:close/>
                </a:path>
                <a:path w="292100" h="175895">
                  <a:moveTo>
                    <a:pt x="133083" y="29298"/>
                  </a:moveTo>
                  <a:lnTo>
                    <a:pt x="115328" y="30746"/>
                  </a:lnTo>
                  <a:lnTo>
                    <a:pt x="115328" y="48514"/>
                  </a:lnTo>
                  <a:lnTo>
                    <a:pt x="133083" y="47002"/>
                  </a:lnTo>
                  <a:lnTo>
                    <a:pt x="133083" y="29298"/>
                  </a:lnTo>
                  <a:close/>
                </a:path>
                <a:path w="292100" h="175895">
                  <a:moveTo>
                    <a:pt x="133083" y="5461"/>
                  </a:moveTo>
                  <a:lnTo>
                    <a:pt x="115328" y="6184"/>
                  </a:lnTo>
                  <a:lnTo>
                    <a:pt x="115328" y="24688"/>
                  </a:lnTo>
                  <a:lnTo>
                    <a:pt x="133083" y="23126"/>
                  </a:lnTo>
                  <a:lnTo>
                    <a:pt x="133083" y="5461"/>
                  </a:lnTo>
                  <a:close/>
                </a:path>
                <a:path w="292100" h="175895">
                  <a:moveTo>
                    <a:pt x="155295" y="144640"/>
                  </a:moveTo>
                  <a:lnTo>
                    <a:pt x="137693" y="146977"/>
                  </a:lnTo>
                  <a:lnTo>
                    <a:pt x="137693" y="164630"/>
                  </a:lnTo>
                  <a:lnTo>
                    <a:pt x="155295" y="163131"/>
                  </a:lnTo>
                  <a:lnTo>
                    <a:pt x="155295" y="144640"/>
                  </a:lnTo>
                  <a:close/>
                </a:path>
                <a:path w="292100" h="175895">
                  <a:moveTo>
                    <a:pt x="155295" y="121589"/>
                  </a:moveTo>
                  <a:lnTo>
                    <a:pt x="137693" y="122313"/>
                  </a:lnTo>
                  <a:lnTo>
                    <a:pt x="137693" y="140804"/>
                  </a:lnTo>
                  <a:lnTo>
                    <a:pt x="155295" y="139306"/>
                  </a:lnTo>
                  <a:lnTo>
                    <a:pt x="155295" y="121589"/>
                  </a:lnTo>
                  <a:close/>
                </a:path>
                <a:path w="292100" h="175895">
                  <a:moveTo>
                    <a:pt x="155295" y="97726"/>
                  </a:moveTo>
                  <a:lnTo>
                    <a:pt x="137693" y="99275"/>
                  </a:lnTo>
                  <a:lnTo>
                    <a:pt x="137693" y="117703"/>
                  </a:lnTo>
                  <a:lnTo>
                    <a:pt x="155295" y="116192"/>
                  </a:lnTo>
                  <a:lnTo>
                    <a:pt x="155295" y="97726"/>
                  </a:lnTo>
                  <a:close/>
                </a:path>
                <a:path w="292100" h="175895">
                  <a:moveTo>
                    <a:pt x="155295" y="74650"/>
                  </a:moveTo>
                  <a:lnTo>
                    <a:pt x="137693" y="75450"/>
                  </a:lnTo>
                  <a:lnTo>
                    <a:pt x="137693" y="93916"/>
                  </a:lnTo>
                  <a:lnTo>
                    <a:pt x="155295" y="92265"/>
                  </a:lnTo>
                  <a:lnTo>
                    <a:pt x="155295" y="74650"/>
                  </a:lnTo>
                  <a:close/>
                </a:path>
                <a:path w="292100" h="175895">
                  <a:moveTo>
                    <a:pt x="155295" y="51625"/>
                  </a:moveTo>
                  <a:lnTo>
                    <a:pt x="137693" y="52362"/>
                  </a:lnTo>
                  <a:lnTo>
                    <a:pt x="137693" y="70040"/>
                  </a:lnTo>
                  <a:lnTo>
                    <a:pt x="155295" y="69215"/>
                  </a:lnTo>
                  <a:lnTo>
                    <a:pt x="155295" y="51625"/>
                  </a:lnTo>
                  <a:close/>
                </a:path>
                <a:path w="292100" h="175895">
                  <a:moveTo>
                    <a:pt x="155295" y="27787"/>
                  </a:moveTo>
                  <a:lnTo>
                    <a:pt x="137693" y="28498"/>
                  </a:lnTo>
                  <a:lnTo>
                    <a:pt x="137693" y="47002"/>
                  </a:lnTo>
                  <a:lnTo>
                    <a:pt x="155295" y="45389"/>
                  </a:lnTo>
                  <a:lnTo>
                    <a:pt x="155295" y="27787"/>
                  </a:lnTo>
                  <a:close/>
                </a:path>
                <a:path w="292100" h="175895">
                  <a:moveTo>
                    <a:pt x="155295" y="4711"/>
                  </a:moveTo>
                  <a:lnTo>
                    <a:pt x="137693" y="5461"/>
                  </a:lnTo>
                  <a:lnTo>
                    <a:pt x="137693" y="23126"/>
                  </a:lnTo>
                  <a:lnTo>
                    <a:pt x="155295" y="22326"/>
                  </a:lnTo>
                  <a:lnTo>
                    <a:pt x="155295" y="4711"/>
                  </a:lnTo>
                  <a:close/>
                </a:path>
                <a:path w="292100" h="175895">
                  <a:moveTo>
                    <a:pt x="177622" y="143205"/>
                  </a:moveTo>
                  <a:lnTo>
                    <a:pt x="160731" y="144640"/>
                  </a:lnTo>
                  <a:lnTo>
                    <a:pt x="160731" y="162369"/>
                  </a:lnTo>
                  <a:lnTo>
                    <a:pt x="177622" y="160756"/>
                  </a:lnTo>
                  <a:lnTo>
                    <a:pt x="177622" y="143205"/>
                  </a:lnTo>
                  <a:close/>
                </a:path>
                <a:path w="292100" h="175895">
                  <a:moveTo>
                    <a:pt x="177622" y="120091"/>
                  </a:moveTo>
                  <a:lnTo>
                    <a:pt x="160731" y="121589"/>
                  </a:lnTo>
                  <a:lnTo>
                    <a:pt x="160731" y="139306"/>
                  </a:lnTo>
                  <a:lnTo>
                    <a:pt x="177622" y="137668"/>
                  </a:lnTo>
                  <a:lnTo>
                    <a:pt x="177622" y="120091"/>
                  </a:lnTo>
                  <a:close/>
                </a:path>
                <a:path w="292100" h="175895">
                  <a:moveTo>
                    <a:pt x="177622" y="96151"/>
                  </a:moveTo>
                  <a:lnTo>
                    <a:pt x="160731" y="97726"/>
                  </a:lnTo>
                  <a:lnTo>
                    <a:pt x="160731" y="115366"/>
                  </a:lnTo>
                  <a:lnTo>
                    <a:pt x="177622" y="113842"/>
                  </a:lnTo>
                  <a:lnTo>
                    <a:pt x="177622" y="96151"/>
                  </a:lnTo>
                  <a:close/>
                </a:path>
                <a:path w="292100" h="175895">
                  <a:moveTo>
                    <a:pt x="177622" y="73050"/>
                  </a:moveTo>
                  <a:lnTo>
                    <a:pt x="160731" y="74650"/>
                  </a:lnTo>
                  <a:lnTo>
                    <a:pt x="160731" y="91592"/>
                  </a:lnTo>
                  <a:lnTo>
                    <a:pt x="177622" y="90805"/>
                  </a:lnTo>
                  <a:lnTo>
                    <a:pt x="177622" y="73050"/>
                  </a:lnTo>
                  <a:close/>
                </a:path>
                <a:path w="292100" h="175895">
                  <a:moveTo>
                    <a:pt x="177622" y="49263"/>
                  </a:moveTo>
                  <a:lnTo>
                    <a:pt x="160731" y="50876"/>
                  </a:lnTo>
                  <a:lnTo>
                    <a:pt x="160731" y="68478"/>
                  </a:lnTo>
                  <a:lnTo>
                    <a:pt x="177622" y="66979"/>
                  </a:lnTo>
                  <a:lnTo>
                    <a:pt x="177622" y="49263"/>
                  </a:lnTo>
                  <a:close/>
                </a:path>
                <a:path w="292100" h="175895">
                  <a:moveTo>
                    <a:pt x="177622" y="26187"/>
                  </a:moveTo>
                  <a:lnTo>
                    <a:pt x="160731" y="26885"/>
                  </a:lnTo>
                  <a:lnTo>
                    <a:pt x="160731" y="44653"/>
                  </a:lnTo>
                  <a:lnTo>
                    <a:pt x="177622" y="44653"/>
                  </a:lnTo>
                  <a:lnTo>
                    <a:pt x="177622" y="26187"/>
                  </a:lnTo>
                  <a:close/>
                </a:path>
                <a:path w="292100" h="175895">
                  <a:moveTo>
                    <a:pt x="177622" y="2362"/>
                  </a:moveTo>
                  <a:lnTo>
                    <a:pt x="160731" y="3860"/>
                  </a:lnTo>
                  <a:lnTo>
                    <a:pt x="160731" y="21602"/>
                  </a:lnTo>
                  <a:lnTo>
                    <a:pt x="177622" y="20828"/>
                  </a:lnTo>
                  <a:lnTo>
                    <a:pt x="177622" y="2362"/>
                  </a:lnTo>
                  <a:close/>
                </a:path>
                <a:path w="292100" h="175895">
                  <a:moveTo>
                    <a:pt x="199948" y="141528"/>
                  </a:moveTo>
                  <a:lnTo>
                    <a:pt x="183057" y="143205"/>
                  </a:lnTo>
                  <a:lnTo>
                    <a:pt x="183057" y="160756"/>
                  </a:lnTo>
                  <a:lnTo>
                    <a:pt x="199948" y="159270"/>
                  </a:lnTo>
                  <a:lnTo>
                    <a:pt x="199948" y="141528"/>
                  </a:lnTo>
                  <a:close/>
                </a:path>
                <a:path w="292100" h="175895">
                  <a:moveTo>
                    <a:pt x="199948" y="117703"/>
                  </a:moveTo>
                  <a:lnTo>
                    <a:pt x="183057" y="119278"/>
                  </a:lnTo>
                  <a:lnTo>
                    <a:pt x="183057" y="136944"/>
                  </a:lnTo>
                  <a:lnTo>
                    <a:pt x="199948" y="135445"/>
                  </a:lnTo>
                  <a:lnTo>
                    <a:pt x="199948" y="117703"/>
                  </a:lnTo>
                  <a:close/>
                </a:path>
                <a:path w="292100" h="175895">
                  <a:moveTo>
                    <a:pt x="199948" y="94653"/>
                  </a:moveTo>
                  <a:lnTo>
                    <a:pt x="183057" y="96151"/>
                  </a:lnTo>
                  <a:lnTo>
                    <a:pt x="183057" y="113842"/>
                  </a:lnTo>
                  <a:lnTo>
                    <a:pt x="199948" y="113118"/>
                  </a:lnTo>
                  <a:lnTo>
                    <a:pt x="199948" y="94653"/>
                  </a:lnTo>
                  <a:close/>
                </a:path>
                <a:path w="292100" h="175895">
                  <a:moveTo>
                    <a:pt x="199948" y="71615"/>
                  </a:moveTo>
                  <a:lnTo>
                    <a:pt x="183057" y="72339"/>
                  </a:lnTo>
                  <a:lnTo>
                    <a:pt x="183057" y="90805"/>
                  </a:lnTo>
                  <a:lnTo>
                    <a:pt x="199948" y="89319"/>
                  </a:lnTo>
                  <a:lnTo>
                    <a:pt x="199948" y="71615"/>
                  </a:lnTo>
                  <a:close/>
                </a:path>
                <a:path w="292100" h="175895">
                  <a:moveTo>
                    <a:pt x="199948" y="48514"/>
                  </a:moveTo>
                  <a:lnTo>
                    <a:pt x="183057" y="49263"/>
                  </a:lnTo>
                  <a:lnTo>
                    <a:pt x="183057" y="66979"/>
                  </a:lnTo>
                  <a:lnTo>
                    <a:pt x="199948" y="66255"/>
                  </a:lnTo>
                  <a:lnTo>
                    <a:pt x="199948" y="48514"/>
                  </a:lnTo>
                  <a:close/>
                </a:path>
                <a:path w="292100" h="175895">
                  <a:moveTo>
                    <a:pt x="199948" y="24688"/>
                  </a:moveTo>
                  <a:lnTo>
                    <a:pt x="183057" y="26187"/>
                  </a:lnTo>
                  <a:lnTo>
                    <a:pt x="183057" y="43903"/>
                  </a:lnTo>
                  <a:lnTo>
                    <a:pt x="199948" y="42329"/>
                  </a:lnTo>
                  <a:lnTo>
                    <a:pt x="199948" y="24688"/>
                  </a:lnTo>
                  <a:close/>
                </a:path>
                <a:path w="292100" h="175895">
                  <a:moveTo>
                    <a:pt x="199948" y="1612"/>
                  </a:moveTo>
                  <a:lnTo>
                    <a:pt x="183057" y="2362"/>
                  </a:lnTo>
                  <a:lnTo>
                    <a:pt x="183057" y="20027"/>
                  </a:lnTo>
                  <a:lnTo>
                    <a:pt x="199948" y="18503"/>
                  </a:lnTo>
                  <a:lnTo>
                    <a:pt x="199948" y="1612"/>
                  </a:lnTo>
                  <a:close/>
                </a:path>
                <a:path w="292100" h="175895">
                  <a:moveTo>
                    <a:pt x="223050" y="139306"/>
                  </a:moveTo>
                  <a:lnTo>
                    <a:pt x="205308" y="140804"/>
                  </a:lnTo>
                  <a:lnTo>
                    <a:pt x="205308" y="159270"/>
                  </a:lnTo>
                  <a:lnTo>
                    <a:pt x="223050" y="156921"/>
                  </a:lnTo>
                  <a:lnTo>
                    <a:pt x="223050" y="139306"/>
                  </a:lnTo>
                  <a:close/>
                </a:path>
                <a:path w="292100" h="175895">
                  <a:moveTo>
                    <a:pt x="223050" y="116979"/>
                  </a:moveTo>
                  <a:lnTo>
                    <a:pt x="205308" y="117703"/>
                  </a:lnTo>
                  <a:lnTo>
                    <a:pt x="205308" y="135445"/>
                  </a:lnTo>
                  <a:lnTo>
                    <a:pt x="223050" y="134594"/>
                  </a:lnTo>
                  <a:lnTo>
                    <a:pt x="223050" y="116979"/>
                  </a:lnTo>
                  <a:close/>
                </a:path>
                <a:path w="292100" h="175895">
                  <a:moveTo>
                    <a:pt x="223050" y="93154"/>
                  </a:moveTo>
                  <a:lnTo>
                    <a:pt x="205308" y="94653"/>
                  </a:lnTo>
                  <a:lnTo>
                    <a:pt x="205308" y="112369"/>
                  </a:lnTo>
                  <a:lnTo>
                    <a:pt x="223050" y="110756"/>
                  </a:lnTo>
                  <a:lnTo>
                    <a:pt x="223050" y="93154"/>
                  </a:lnTo>
                  <a:close/>
                </a:path>
                <a:path w="292100" h="175895">
                  <a:moveTo>
                    <a:pt x="223050" y="70040"/>
                  </a:moveTo>
                  <a:lnTo>
                    <a:pt x="205308" y="70827"/>
                  </a:lnTo>
                  <a:lnTo>
                    <a:pt x="205308" y="88480"/>
                  </a:lnTo>
                  <a:lnTo>
                    <a:pt x="223050" y="87693"/>
                  </a:lnTo>
                  <a:lnTo>
                    <a:pt x="223050" y="70040"/>
                  </a:lnTo>
                  <a:close/>
                </a:path>
                <a:path w="292100" h="175895">
                  <a:moveTo>
                    <a:pt x="223050" y="47002"/>
                  </a:moveTo>
                  <a:lnTo>
                    <a:pt x="205308" y="47764"/>
                  </a:lnTo>
                  <a:lnTo>
                    <a:pt x="205308" y="65405"/>
                  </a:lnTo>
                  <a:lnTo>
                    <a:pt x="223050" y="64655"/>
                  </a:lnTo>
                  <a:lnTo>
                    <a:pt x="223050" y="47002"/>
                  </a:lnTo>
                  <a:close/>
                </a:path>
                <a:path w="292100" h="175895">
                  <a:moveTo>
                    <a:pt x="223050" y="23126"/>
                  </a:moveTo>
                  <a:lnTo>
                    <a:pt x="205308" y="24688"/>
                  </a:lnTo>
                  <a:lnTo>
                    <a:pt x="205308" y="42329"/>
                  </a:lnTo>
                  <a:lnTo>
                    <a:pt x="223050" y="40792"/>
                  </a:lnTo>
                  <a:lnTo>
                    <a:pt x="223050" y="23126"/>
                  </a:lnTo>
                  <a:close/>
                </a:path>
                <a:path w="292100" h="175895">
                  <a:moveTo>
                    <a:pt x="223050" y="0"/>
                  </a:moveTo>
                  <a:lnTo>
                    <a:pt x="205308" y="1612"/>
                  </a:lnTo>
                  <a:lnTo>
                    <a:pt x="205308" y="18503"/>
                  </a:lnTo>
                  <a:lnTo>
                    <a:pt x="223050" y="17716"/>
                  </a:lnTo>
                  <a:lnTo>
                    <a:pt x="223050" y="0"/>
                  </a:lnTo>
                  <a:close/>
                </a:path>
                <a:path w="292100" h="175895">
                  <a:moveTo>
                    <a:pt x="292100" y="124294"/>
                  </a:moveTo>
                  <a:lnTo>
                    <a:pt x="274383" y="125095"/>
                  </a:lnTo>
                  <a:lnTo>
                    <a:pt x="274383" y="143560"/>
                  </a:lnTo>
                  <a:lnTo>
                    <a:pt x="292100" y="142062"/>
                  </a:lnTo>
                  <a:lnTo>
                    <a:pt x="292100" y="1242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503549" y="4794846"/>
              <a:ext cx="464184" cy="175895"/>
            </a:xfrm>
            <a:custGeom>
              <a:avLst/>
              <a:gdLst/>
              <a:ahLst/>
              <a:cxnLst/>
              <a:rect l="l" t="t" r="r" b="b"/>
              <a:pathLst>
                <a:path w="464185" h="175895">
                  <a:moveTo>
                    <a:pt x="17716" y="156121"/>
                  </a:moveTo>
                  <a:lnTo>
                    <a:pt x="0" y="156921"/>
                  </a:lnTo>
                  <a:lnTo>
                    <a:pt x="0" y="175387"/>
                  </a:lnTo>
                  <a:lnTo>
                    <a:pt x="17716" y="173888"/>
                  </a:lnTo>
                  <a:lnTo>
                    <a:pt x="17716" y="156121"/>
                  </a:lnTo>
                  <a:close/>
                </a:path>
                <a:path w="464185" h="175895">
                  <a:moveTo>
                    <a:pt x="17716" y="132346"/>
                  </a:moveTo>
                  <a:lnTo>
                    <a:pt x="0" y="133832"/>
                  </a:lnTo>
                  <a:lnTo>
                    <a:pt x="0" y="151561"/>
                  </a:lnTo>
                  <a:lnTo>
                    <a:pt x="17716" y="149987"/>
                  </a:lnTo>
                  <a:lnTo>
                    <a:pt x="17716" y="132346"/>
                  </a:lnTo>
                  <a:close/>
                </a:path>
                <a:path w="464185" h="175895">
                  <a:moveTo>
                    <a:pt x="17716" y="108521"/>
                  </a:moveTo>
                  <a:lnTo>
                    <a:pt x="0" y="109270"/>
                  </a:lnTo>
                  <a:lnTo>
                    <a:pt x="0" y="127736"/>
                  </a:lnTo>
                  <a:lnTo>
                    <a:pt x="17716" y="126123"/>
                  </a:lnTo>
                  <a:lnTo>
                    <a:pt x="17716" y="108521"/>
                  </a:lnTo>
                  <a:close/>
                </a:path>
                <a:path w="464185" h="175895">
                  <a:moveTo>
                    <a:pt x="17716" y="83832"/>
                  </a:moveTo>
                  <a:lnTo>
                    <a:pt x="0" y="85432"/>
                  </a:lnTo>
                  <a:lnTo>
                    <a:pt x="0" y="103797"/>
                  </a:lnTo>
                  <a:lnTo>
                    <a:pt x="17716" y="102298"/>
                  </a:lnTo>
                  <a:lnTo>
                    <a:pt x="17716" y="83832"/>
                  </a:lnTo>
                  <a:close/>
                </a:path>
                <a:path w="464185" h="175895">
                  <a:moveTo>
                    <a:pt x="17716" y="60769"/>
                  </a:moveTo>
                  <a:lnTo>
                    <a:pt x="0" y="61506"/>
                  </a:lnTo>
                  <a:lnTo>
                    <a:pt x="0" y="80022"/>
                  </a:lnTo>
                  <a:lnTo>
                    <a:pt x="17716" y="79235"/>
                  </a:lnTo>
                  <a:lnTo>
                    <a:pt x="17716" y="60769"/>
                  </a:lnTo>
                  <a:close/>
                </a:path>
                <a:path w="464185" h="175895">
                  <a:moveTo>
                    <a:pt x="17716" y="36195"/>
                  </a:moveTo>
                  <a:lnTo>
                    <a:pt x="0" y="37693"/>
                  </a:lnTo>
                  <a:lnTo>
                    <a:pt x="0" y="56184"/>
                  </a:lnTo>
                  <a:lnTo>
                    <a:pt x="17716" y="54686"/>
                  </a:lnTo>
                  <a:lnTo>
                    <a:pt x="17716" y="36195"/>
                  </a:lnTo>
                  <a:close/>
                </a:path>
                <a:path w="464185" h="175895">
                  <a:moveTo>
                    <a:pt x="17716" y="13157"/>
                  </a:moveTo>
                  <a:lnTo>
                    <a:pt x="0" y="14655"/>
                  </a:lnTo>
                  <a:lnTo>
                    <a:pt x="0" y="31584"/>
                  </a:lnTo>
                  <a:lnTo>
                    <a:pt x="17716" y="31584"/>
                  </a:lnTo>
                  <a:lnTo>
                    <a:pt x="17716" y="13157"/>
                  </a:lnTo>
                  <a:close/>
                </a:path>
                <a:path w="464185" h="175895">
                  <a:moveTo>
                    <a:pt x="40830" y="153847"/>
                  </a:moveTo>
                  <a:lnTo>
                    <a:pt x="23075" y="155422"/>
                  </a:lnTo>
                  <a:lnTo>
                    <a:pt x="23075" y="173888"/>
                  </a:lnTo>
                  <a:lnTo>
                    <a:pt x="40830" y="172275"/>
                  </a:lnTo>
                  <a:lnTo>
                    <a:pt x="40830" y="153847"/>
                  </a:lnTo>
                  <a:close/>
                </a:path>
                <a:path w="464185" h="175895">
                  <a:moveTo>
                    <a:pt x="40830" y="130733"/>
                  </a:moveTo>
                  <a:lnTo>
                    <a:pt x="23075" y="131597"/>
                  </a:lnTo>
                  <a:lnTo>
                    <a:pt x="23075" y="149987"/>
                  </a:lnTo>
                  <a:lnTo>
                    <a:pt x="40830" y="148488"/>
                  </a:lnTo>
                  <a:lnTo>
                    <a:pt x="40830" y="130733"/>
                  </a:lnTo>
                  <a:close/>
                </a:path>
                <a:path w="464185" h="175895">
                  <a:moveTo>
                    <a:pt x="40830" y="106159"/>
                  </a:moveTo>
                  <a:lnTo>
                    <a:pt x="23075" y="107657"/>
                  </a:lnTo>
                  <a:lnTo>
                    <a:pt x="23075" y="126123"/>
                  </a:lnTo>
                  <a:lnTo>
                    <a:pt x="40830" y="124625"/>
                  </a:lnTo>
                  <a:lnTo>
                    <a:pt x="40830" y="106159"/>
                  </a:lnTo>
                  <a:close/>
                </a:path>
                <a:path w="464185" h="175895">
                  <a:moveTo>
                    <a:pt x="40830" y="83083"/>
                  </a:moveTo>
                  <a:lnTo>
                    <a:pt x="23075" y="83832"/>
                  </a:lnTo>
                  <a:lnTo>
                    <a:pt x="23075" y="102298"/>
                  </a:lnTo>
                  <a:lnTo>
                    <a:pt x="40830" y="100799"/>
                  </a:lnTo>
                  <a:lnTo>
                    <a:pt x="40830" y="83083"/>
                  </a:lnTo>
                  <a:close/>
                </a:path>
                <a:path w="464185" h="175895">
                  <a:moveTo>
                    <a:pt x="40830" y="59258"/>
                  </a:moveTo>
                  <a:lnTo>
                    <a:pt x="23075" y="60045"/>
                  </a:lnTo>
                  <a:lnTo>
                    <a:pt x="23075" y="78473"/>
                  </a:lnTo>
                  <a:lnTo>
                    <a:pt x="40830" y="76911"/>
                  </a:lnTo>
                  <a:lnTo>
                    <a:pt x="40830" y="59258"/>
                  </a:lnTo>
                  <a:close/>
                </a:path>
                <a:path w="464185" h="175895">
                  <a:moveTo>
                    <a:pt x="40830" y="35420"/>
                  </a:moveTo>
                  <a:lnTo>
                    <a:pt x="23075" y="36195"/>
                  </a:lnTo>
                  <a:lnTo>
                    <a:pt x="23075" y="54686"/>
                  </a:lnTo>
                  <a:lnTo>
                    <a:pt x="40830" y="53086"/>
                  </a:lnTo>
                  <a:lnTo>
                    <a:pt x="40830" y="35420"/>
                  </a:lnTo>
                  <a:close/>
                </a:path>
                <a:path w="464185" h="175895">
                  <a:moveTo>
                    <a:pt x="40830" y="11506"/>
                  </a:moveTo>
                  <a:lnTo>
                    <a:pt x="23075" y="12395"/>
                  </a:lnTo>
                  <a:lnTo>
                    <a:pt x="23075" y="30759"/>
                  </a:lnTo>
                  <a:lnTo>
                    <a:pt x="40830" y="29248"/>
                  </a:lnTo>
                  <a:lnTo>
                    <a:pt x="40830" y="11506"/>
                  </a:lnTo>
                  <a:close/>
                </a:path>
                <a:path w="464185" h="175895">
                  <a:moveTo>
                    <a:pt x="64604" y="152349"/>
                  </a:moveTo>
                  <a:lnTo>
                    <a:pt x="46189" y="153847"/>
                  </a:lnTo>
                  <a:lnTo>
                    <a:pt x="46189" y="171513"/>
                  </a:lnTo>
                  <a:lnTo>
                    <a:pt x="64604" y="170065"/>
                  </a:lnTo>
                  <a:lnTo>
                    <a:pt x="64604" y="152349"/>
                  </a:lnTo>
                  <a:close/>
                </a:path>
                <a:path w="464185" h="175895">
                  <a:moveTo>
                    <a:pt x="64604" y="128447"/>
                  </a:moveTo>
                  <a:lnTo>
                    <a:pt x="46189" y="129984"/>
                  </a:lnTo>
                  <a:lnTo>
                    <a:pt x="46189" y="147701"/>
                  </a:lnTo>
                  <a:lnTo>
                    <a:pt x="64604" y="147002"/>
                  </a:lnTo>
                  <a:lnTo>
                    <a:pt x="64604" y="128447"/>
                  </a:lnTo>
                  <a:close/>
                </a:path>
                <a:path w="464185" h="175895">
                  <a:moveTo>
                    <a:pt x="64604" y="104673"/>
                  </a:moveTo>
                  <a:lnTo>
                    <a:pt x="46189" y="106159"/>
                  </a:lnTo>
                  <a:lnTo>
                    <a:pt x="46189" y="123875"/>
                  </a:lnTo>
                  <a:lnTo>
                    <a:pt x="64604" y="122301"/>
                  </a:lnTo>
                  <a:lnTo>
                    <a:pt x="64604" y="104673"/>
                  </a:lnTo>
                  <a:close/>
                </a:path>
                <a:path w="464185" h="175895">
                  <a:moveTo>
                    <a:pt x="64604" y="80733"/>
                  </a:moveTo>
                  <a:lnTo>
                    <a:pt x="46189" y="82372"/>
                  </a:lnTo>
                  <a:lnTo>
                    <a:pt x="46189" y="100799"/>
                  </a:lnTo>
                  <a:lnTo>
                    <a:pt x="64604" y="99237"/>
                  </a:lnTo>
                  <a:lnTo>
                    <a:pt x="64604" y="80733"/>
                  </a:lnTo>
                  <a:close/>
                </a:path>
                <a:path w="464185" h="175895">
                  <a:moveTo>
                    <a:pt x="64604" y="57645"/>
                  </a:moveTo>
                  <a:lnTo>
                    <a:pt x="46189" y="58547"/>
                  </a:lnTo>
                  <a:lnTo>
                    <a:pt x="46189" y="76911"/>
                  </a:lnTo>
                  <a:lnTo>
                    <a:pt x="64604" y="75412"/>
                  </a:lnTo>
                  <a:lnTo>
                    <a:pt x="64604" y="57645"/>
                  </a:lnTo>
                  <a:close/>
                </a:path>
                <a:path w="464185" h="175895">
                  <a:moveTo>
                    <a:pt x="64604" y="33820"/>
                  </a:moveTo>
                  <a:lnTo>
                    <a:pt x="46189" y="35420"/>
                  </a:lnTo>
                  <a:lnTo>
                    <a:pt x="46189" y="53086"/>
                  </a:lnTo>
                  <a:lnTo>
                    <a:pt x="64604" y="51549"/>
                  </a:lnTo>
                  <a:lnTo>
                    <a:pt x="64604" y="33820"/>
                  </a:lnTo>
                  <a:close/>
                </a:path>
                <a:path w="464185" h="175895">
                  <a:moveTo>
                    <a:pt x="64604" y="10007"/>
                  </a:moveTo>
                  <a:lnTo>
                    <a:pt x="46189" y="10756"/>
                  </a:lnTo>
                  <a:lnTo>
                    <a:pt x="46189" y="29248"/>
                  </a:lnTo>
                  <a:lnTo>
                    <a:pt x="64604" y="27749"/>
                  </a:lnTo>
                  <a:lnTo>
                    <a:pt x="64604" y="10007"/>
                  </a:lnTo>
                  <a:close/>
                </a:path>
                <a:path w="464185" h="175895">
                  <a:moveTo>
                    <a:pt x="86982" y="150837"/>
                  </a:moveTo>
                  <a:lnTo>
                    <a:pt x="69227" y="152349"/>
                  </a:lnTo>
                  <a:lnTo>
                    <a:pt x="69227" y="169176"/>
                  </a:lnTo>
                  <a:lnTo>
                    <a:pt x="86982" y="168427"/>
                  </a:lnTo>
                  <a:lnTo>
                    <a:pt x="86982" y="150837"/>
                  </a:lnTo>
                  <a:close/>
                </a:path>
                <a:path w="464185" h="175895">
                  <a:moveTo>
                    <a:pt x="86982" y="126123"/>
                  </a:moveTo>
                  <a:lnTo>
                    <a:pt x="69227" y="128447"/>
                  </a:lnTo>
                  <a:lnTo>
                    <a:pt x="69227" y="146151"/>
                  </a:lnTo>
                  <a:lnTo>
                    <a:pt x="86982" y="144589"/>
                  </a:lnTo>
                  <a:lnTo>
                    <a:pt x="86982" y="126123"/>
                  </a:lnTo>
                  <a:close/>
                </a:path>
                <a:path w="464185" h="175895">
                  <a:moveTo>
                    <a:pt x="86982" y="103060"/>
                  </a:moveTo>
                  <a:lnTo>
                    <a:pt x="69227" y="104673"/>
                  </a:lnTo>
                  <a:lnTo>
                    <a:pt x="69227" y="122301"/>
                  </a:lnTo>
                  <a:lnTo>
                    <a:pt x="86982" y="121488"/>
                  </a:lnTo>
                  <a:lnTo>
                    <a:pt x="86982" y="103060"/>
                  </a:lnTo>
                  <a:close/>
                </a:path>
                <a:path w="464185" h="175895">
                  <a:moveTo>
                    <a:pt x="86982" y="79235"/>
                  </a:moveTo>
                  <a:lnTo>
                    <a:pt x="69227" y="80733"/>
                  </a:lnTo>
                  <a:lnTo>
                    <a:pt x="69227" y="98437"/>
                  </a:lnTo>
                  <a:lnTo>
                    <a:pt x="86982" y="97015"/>
                  </a:lnTo>
                  <a:lnTo>
                    <a:pt x="86982" y="79235"/>
                  </a:lnTo>
                  <a:close/>
                </a:path>
                <a:path w="464185" h="175895">
                  <a:moveTo>
                    <a:pt x="86982" y="56184"/>
                  </a:moveTo>
                  <a:lnTo>
                    <a:pt x="69227" y="57645"/>
                  </a:lnTo>
                  <a:lnTo>
                    <a:pt x="69227" y="74612"/>
                  </a:lnTo>
                  <a:lnTo>
                    <a:pt x="86982" y="73901"/>
                  </a:lnTo>
                  <a:lnTo>
                    <a:pt x="86982" y="56184"/>
                  </a:lnTo>
                  <a:close/>
                </a:path>
                <a:path w="464185" h="175895">
                  <a:moveTo>
                    <a:pt x="86982" y="31584"/>
                  </a:moveTo>
                  <a:lnTo>
                    <a:pt x="69227" y="33108"/>
                  </a:lnTo>
                  <a:lnTo>
                    <a:pt x="69227" y="51549"/>
                  </a:lnTo>
                  <a:lnTo>
                    <a:pt x="86982" y="49974"/>
                  </a:lnTo>
                  <a:lnTo>
                    <a:pt x="86982" y="31584"/>
                  </a:lnTo>
                  <a:close/>
                </a:path>
                <a:path w="464185" h="175895">
                  <a:moveTo>
                    <a:pt x="86982" y="8534"/>
                  </a:moveTo>
                  <a:lnTo>
                    <a:pt x="69227" y="10007"/>
                  </a:lnTo>
                  <a:lnTo>
                    <a:pt x="69227" y="26911"/>
                  </a:lnTo>
                  <a:lnTo>
                    <a:pt x="86982" y="26911"/>
                  </a:lnTo>
                  <a:lnTo>
                    <a:pt x="86982" y="8534"/>
                  </a:lnTo>
                  <a:close/>
                </a:path>
                <a:path w="464185" h="175895">
                  <a:moveTo>
                    <a:pt x="110020" y="148488"/>
                  </a:moveTo>
                  <a:lnTo>
                    <a:pt x="92290" y="149987"/>
                  </a:lnTo>
                  <a:lnTo>
                    <a:pt x="92290" y="168427"/>
                  </a:lnTo>
                  <a:lnTo>
                    <a:pt x="110020" y="166204"/>
                  </a:lnTo>
                  <a:lnTo>
                    <a:pt x="110020" y="148488"/>
                  </a:lnTo>
                  <a:close/>
                </a:path>
                <a:path w="464185" h="175895">
                  <a:moveTo>
                    <a:pt x="110020" y="125374"/>
                  </a:moveTo>
                  <a:lnTo>
                    <a:pt x="92290" y="126123"/>
                  </a:lnTo>
                  <a:lnTo>
                    <a:pt x="92290" y="143878"/>
                  </a:lnTo>
                  <a:lnTo>
                    <a:pt x="110020" y="143090"/>
                  </a:lnTo>
                  <a:lnTo>
                    <a:pt x="110020" y="125374"/>
                  </a:lnTo>
                  <a:close/>
                </a:path>
                <a:path w="464185" h="175895">
                  <a:moveTo>
                    <a:pt x="110020" y="101549"/>
                  </a:moveTo>
                  <a:lnTo>
                    <a:pt x="92290" y="103060"/>
                  </a:lnTo>
                  <a:lnTo>
                    <a:pt x="92290" y="120802"/>
                  </a:lnTo>
                  <a:lnTo>
                    <a:pt x="110020" y="119164"/>
                  </a:lnTo>
                  <a:lnTo>
                    <a:pt x="110020" y="101549"/>
                  </a:lnTo>
                  <a:close/>
                </a:path>
                <a:path w="464185" h="175895">
                  <a:moveTo>
                    <a:pt x="110020" y="77724"/>
                  </a:moveTo>
                  <a:lnTo>
                    <a:pt x="92290" y="79235"/>
                  </a:lnTo>
                  <a:lnTo>
                    <a:pt x="92290" y="97015"/>
                  </a:lnTo>
                  <a:lnTo>
                    <a:pt x="110020" y="96126"/>
                  </a:lnTo>
                  <a:lnTo>
                    <a:pt x="110020" y="77724"/>
                  </a:lnTo>
                  <a:close/>
                </a:path>
                <a:path w="464185" h="175895">
                  <a:moveTo>
                    <a:pt x="110020" y="53835"/>
                  </a:moveTo>
                  <a:lnTo>
                    <a:pt x="92290" y="55410"/>
                  </a:lnTo>
                  <a:lnTo>
                    <a:pt x="92290" y="73901"/>
                  </a:lnTo>
                  <a:lnTo>
                    <a:pt x="110020" y="72301"/>
                  </a:lnTo>
                  <a:lnTo>
                    <a:pt x="110020" y="53835"/>
                  </a:lnTo>
                  <a:close/>
                </a:path>
                <a:path w="464185" h="175895">
                  <a:moveTo>
                    <a:pt x="110020" y="30759"/>
                  </a:moveTo>
                  <a:lnTo>
                    <a:pt x="92290" y="31584"/>
                  </a:lnTo>
                  <a:lnTo>
                    <a:pt x="92290" y="49225"/>
                  </a:lnTo>
                  <a:lnTo>
                    <a:pt x="110020" y="48475"/>
                  </a:lnTo>
                  <a:lnTo>
                    <a:pt x="110020" y="30759"/>
                  </a:lnTo>
                  <a:close/>
                </a:path>
                <a:path w="464185" h="175895">
                  <a:moveTo>
                    <a:pt x="110020" y="6921"/>
                  </a:moveTo>
                  <a:lnTo>
                    <a:pt x="92290" y="8534"/>
                  </a:lnTo>
                  <a:lnTo>
                    <a:pt x="92290" y="26187"/>
                  </a:lnTo>
                  <a:lnTo>
                    <a:pt x="110020" y="24663"/>
                  </a:lnTo>
                  <a:lnTo>
                    <a:pt x="110020" y="6921"/>
                  </a:lnTo>
                  <a:close/>
                </a:path>
                <a:path w="464185" h="175895">
                  <a:moveTo>
                    <a:pt x="133083" y="147002"/>
                  </a:moveTo>
                  <a:lnTo>
                    <a:pt x="115379" y="147701"/>
                  </a:lnTo>
                  <a:lnTo>
                    <a:pt x="115379" y="166204"/>
                  </a:lnTo>
                  <a:lnTo>
                    <a:pt x="133083" y="164592"/>
                  </a:lnTo>
                  <a:lnTo>
                    <a:pt x="133083" y="147002"/>
                  </a:lnTo>
                  <a:close/>
                </a:path>
                <a:path w="464185" h="175895">
                  <a:moveTo>
                    <a:pt x="133083" y="123063"/>
                  </a:moveTo>
                  <a:lnTo>
                    <a:pt x="115379" y="124625"/>
                  </a:lnTo>
                  <a:lnTo>
                    <a:pt x="115379" y="143090"/>
                  </a:lnTo>
                  <a:lnTo>
                    <a:pt x="133083" y="141516"/>
                  </a:lnTo>
                  <a:lnTo>
                    <a:pt x="133083" y="123063"/>
                  </a:lnTo>
                  <a:close/>
                </a:path>
                <a:path w="464185" h="175895">
                  <a:moveTo>
                    <a:pt x="133083" y="99974"/>
                  </a:moveTo>
                  <a:lnTo>
                    <a:pt x="115379" y="100799"/>
                  </a:lnTo>
                  <a:lnTo>
                    <a:pt x="115379" y="118452"/>
                  </a:lnTo>
                  <a:lnTo>
                    <a:pt x="133083" y="117652"/>
                  </a:lnTo>
                  <a:lnTo>
                    <a:pt x="133083" y="99974"/>
                  </a:lnTo>
                  <a:close/>
                </a:path>
                <a:path w="464185" h="175895">
                  <a:moveTo>
                    <a:pt x="133083" y="76123"/>
                  </a:moveTo>
                  <a:lnTo>
                    <a:pt x="115379" y="77724"/>
                  </a:lnTo>
                  <a:lnTo>
                    <a:pt x="115379" y="95377"/>
                  </a:lnTo>
                  <a:lnTo>
                    <a:pt x="133083" y="93878"/>
                  </a:lnTo>
                  <a:lnTo>
                    <a:pt x="133083" y="76123"/>
                  </a:lnTo>
                  <a:close/>
                </a:path>
                <a:path w="464185" h="175895">
                  <a:moveTo>
                    <a:pt x="133083" y="53086"/>
                  </a:moveTo>
                  <a:lnTo>
                    <a:pt x="115379" y="53835"/>
                  </a:lnTo>
                  <a:lnTo>
                    <a:pt x="115379" y="71577"/>
                  </a:lnTo>
                  <a:lnTo>
                    <a:pt x="133083" y="70078"/>
                  </a:lnTo>
                  <a:lnTo>
                    <a:pt x="133083" y="53086"/>
                  </a:lnTo>
                  <a:close/>
                </a:path>
                <a:path w="464185" h="175895">
                  <a:moveTo>
                    <a:pt x="133083" y="29248"/>
                  </a:moveTo>
                  <a:lnTo>
                    <a:pt x="115379" y="30759"/>
                  </a:lnTo>
                  <a:lnTo>
                    <a:pt x="115379" y="48475"/>
                  </a:lnTo>
                  <a:lnTo>
                    <a:pt x="133083" y="47015"/>
                  </a:lnTo>
                  <a:lnTo>
                    <a:pt x="133083" y="29248"/>
                  </a:lnTo>
                  <a:close/>
                </a:path>
                <a:path w="464185" h="175895">
                  <a:moveTo>
                    <a:pt x="133083" y="5473"/>
                  </a:moveTo>
                  <a:lnTo>
                    <a:pt x="115379" y="6223"/>
                  </a:lnTo>
                  <a:lnTo>
                    <a:pt x="115379" y="24663"/>
                  </a:lnTo>
                  <a:lnTo>
                    <a:pt x="133083" y="23050"/>
                  </a:lnTo>
                  <a:lnTo>
                    <a:pt x="133083" y="5473"/>
                  </a:lnTo>
                  <a:close/>
                </a:path>
                <a:path w="464185" h="175895">
                  <a:moveTo>
                    <a:pt x="155308" y="144589"/>
                  </a:moveTo>
                  <a:lnTo>
                    <a:pt x="137731" y="147002"/>
                  </a:lnTo>
                  <a:lnTo>
                    <a:pt x="137731" y="164592"/>
                  </a:lnTo>
                  <a:lnTo>
                    <a:pt x="155308" y="163093"/>
                  </a:lnTo>
                  <a:lnTo>
                    <a:pt x="155308" y="144589"/>
                  </a:lnTo>
                  <a:close/>
                </a:path>
                <a:path w="464185" h="175895">
                  <a:moveTo>
                    <a:pt x="155308" y="121488"/>
                  </a:moveTo>
                  <a:lnTo>
                    <a:pt x="137731" y="122301"/>
                  </a:lnTo>
                  <a:lnTo>
                    <a:pt x="137731" y="140766"/>
                  </a:lnTo>
                  <a:lnTo>
                    <a:pt x="155308" y="139268"/>
                  </a:lnTo>
                  <a:lnTo>
                    <a:pt x="155308" y="121488"/>
                  </a:lnTo>
                  <a:close/>
                </a:path>
                <a:path w="464185" h="175895">
                  <a:moveTo>
                    <a:pt x="155308" y="97739"/>
                  </a:moveTo>
                  <a:lnTo>
                    <a:pt x="137731" y="99237"/>
                  </a:lnTo>
                  <a:lnTo>
                    <a:pt x="137731" y="117652"/>
                  </a:lnTo>
                  <a:lnTo>
                    <a:pt x="155308" y="116205"/>
                  </a:lnTo>
                  <a:lnTo>
                    <a:pt x="155308" y="97739"/>
                  </a:lnTo>
                  <a:close/>
                </a:path>
                <a:path w="464185" h="175895">
                  <a:moveTo>
                    <a:pt x="155308" y="74612"/>
                  </a:moveTo>
                  <a:lnTo>
                    <a:pt x="137731" y="75412"/>
                  </a:lnTo>
                  <a:lnTo>
                    <a:pt x="137731" y="93878"/>
                  </a:lnTo>
                  <a:lnTo>
                    <a:pt x="155308" y="92265"/>
                  </a:lnTo>
                  <a:lnTo>
                    <a:pt x="155308" y="74612"/>
                  </a:lnTo>
                  <a:close/>
                </a:path>
                <a:path w="464185" h="175895">
                  <a:moveTo>
                    <a:pt x="155308" y="51549"/>
                  </a:moveTo>
                  <a:lnTo>
                    <a:pt x="137731" y="52336"/>
                  </a:lnTo>
                  <a:lnTo>
                    <a:pt x="137731" y="70078"/>
                  </a:lnTo>
                  <a:lnTo>
                    <a:pt x="155308" y="69240"/>
                  </a:lnTo>
                  <a:lnTo>
                    <a:pt x="155308" y="51549"/>
                  </a:lnTo>
                  <a:close/>
                </a:path>
                <a:path w="464185" h="175895">
                  <a:moveTo>
                    <a:pt x="155308" y="27749"/>
                  </a:moveTo>
                  <a:lnTo>
                    <a:pt x="137731" y="28498"/>
                  </a:lnTo>
                  <a:lnTo>
                    <a:pt x="137731" y="47015"/>
                  </a:lnTo>
                  <a:lnTo>
                    <a:pt x="155308" y="45402"/>
                  </a:lnTo>
                  <a:lnTo>
                    <a:pt x="155308" y="27749"/>
                  </a:lnTo>
                  <a:close/>
                </a:path>
                <a:path w="464185" h="175895">
                  <a:moveTo>
                    <a:pt x="155308" y="4686"/>
                  </a:moveTo>
                  <a:lnTo>
                    <a:pt x="137731" y="5473"/>
                  </a:lnTo>
                  <a:lnTo>
                    <a:pt x="137731" y="23050"/>
                  </a:lnTo>
                  <a:lnTo>
                    <a:pt x="155308" y="22288"/>
                  </a:lnTo>
                  <a:lnTo>
                    <a:pt x="155308" y="4686"/>
                  </a:lnTo>
                  <a:close/>
                </a:path>
                <a:path w="464185" h="175895">
                  <a:moveTo>
                    <a:pt x="177660" y="143090"/>
                  </a:moveTo>
                  <a:lnTo>
                    <a:pt x="160769" y="144589"/>
                  </a:lnTo>
                  <a:lnTo>
                    <a:pt x="160769" y="162356"/>
                  </a:lnTo>
                  <a:lnTo>
                    <a:pt x="177660" y="160743"/>
                  </a:lnTo>
                  <a:lnTo>
                    <a:pt x="177660" y="143090"/>
                  </a:lnTo>
                  <a:close/>
                </a:path>
                <a:path w="464185" h="175895">
                  <a:moveTo>
                    <a:pt x="177660" y="120053"/>
                  </a:moveTo>
                  <a:lnTo>
                    <a:pt x="160769" y="121488"/>
                  </a:lnTo>
                  <a:lnTo>
                    <a:pt x="160769" y="139268"/>
                  </a:lnTo>
                  <a:lnTo>
                    <a:pt x="177660" y="137655"/>
                  </a:lnTo>
                  <a:lnTo>
                    <a:pt x="177660" y="120053"/>
                  </a:lnTo>
                  <a:close/>
                </a:path>
                <a:path w="464185" h="175895">
                  <a:moveTo>
                    <a:pt x="177660" y="96126"/>
                  </a:moveTo>
                  <a:lnTo>
                    <a:pt x="160769" y="97739"/>
                  </a:lnTo>
                  <a:lnTo>
                    <a:pt x="160769" y="115379"/>
                  </a:lnTo>
                  <a:lnTo>
                    <a:pt x="177660" y="113880"/>
                  </a:lnTo>
                  <a:lnTo>
                    <a:pt x="177660" y="96126"/>
                  </a:lnTo>
                  <a:close/>
                </a:path>
                <a:path w="464185" h="175895">
                  <a:moveTo>
                    <a:pt x="177660" y="73050"/>
                  </a:moveTo>
                  <a:lnTo>
                    <a:pt x="160769" y="74612"/>
                  </a:lnTo>
                  <a:lnTo>
                    <a:pt x="160769" y="91503"/>
                  </a:lnTo>
                  <a:lnTo>
                    <a:pt x="177660" y="90766"/>
                  </a:lnTo>
                  <a:lnTo>
                    <a:pt x="177660" y="73050"/>
                  </a:lnTo>
                  <a:close/>
                </a:path>
                <a:path w="464185" h="175895">
                  <a:moveTo>
                    <a:pt x="177660" y="49225"/>
                  </a:moveTo>
                  <a:lnTo>
                    <a:pt x="160769" y="50825"/>
                  </a:lnTo>
                  <a:lnTo>
                    <a:pt x="160769" y="68465"/>
                  </a:lnTo>
                  <a:lnTo>
                    <a:pt x="177660" y="66979"/>
                  </a:lnTo>
                  <a:lnTo>
                    <a:pt x="177660" y="49225"/>
                  </a:lnTo>
                  <a:close/>
                </a:path>
                <a:path w="464185" h="175895">
                  <a:moveTo>
                    <a:pt x="177660" y="26187"/>
                  </a:moveTo>
                  <a:lnTo>
                    <a:pt x="160769" y="26911"/>
                  </a:lnTo>
                  <a:lnTo>
                    <a:pt x="160769" y="44615"/>
                  </a:lnTo>
                  <a:lnTo>
                    <a:pt x="177660" y="44615"/>
                  </a:lnTo>
                  <a:lnTo>
                    <a:pt x="177660" y="26187"/>
                  </a:lnTo>
                  <a:close/>
                </a:path>
                <a:path w="464185" h="175895">
                  <a:moveTo>
                    <a:pt x="177660" y="2362"/>
                  </a:moveTo>
                  <a:lnTo>
                    <a:pt x="160769" y="3784"/>
                  </a:lnTo>
                  <a:lnTo>
                    <a:pt x="160769" y="21577"/>
                  </a:lnTo>
                  <a:lnTo>
                    <a:pt x="177660" y="20789"/>
                  </a:lnTo>
                  <a:lnTo>
                    <a:pt x="177660" y="2362"/>
                  </a:lnTo>
                  <a:close/>
                </a:path>
                <a:path w="464185" h="175895">
                  <a:moveTo>
                    <a:pt x="199986" y="141516"/>
                  </a:moveTo>
                  <a:lnTo>
                    <a:pt x="183095" y="143090"/>
                  </a:lnTo>
                  <a:lnTo>
                    <a:pt x="183095" y="160743"/>
                  </a:lnTo>
                  <a:lnTo>
                    <a:pt x="199986" y="159207"/>
                  </a:lnTo>
                  <a:lnTo>
                    <a:pt x="199986" y="141516"/>
                  </a:lnTo>
                  <a:close/>
                </a:path>
                <a:path w="464185" h="175895">
                  <a:moveTo>
                    <a:pt x="199986" y="117652"/>
                  </a:moveTo>
                  <a:lnTo>
                    <a:pt x="183095" y="119164"/>
                  </a:lnTo>
                  <a:lnTo>
                    <a:pt x="183095" y="136956"/>
                  </a:lnTo>
                  <a:lnTo>
                    <a:pt x="199986" y="135407"/>
                  </a:lnTo>
                  <a:lnTo>
                    <a:pt x="199986" y="117652"/>
                  </a:lnTo>
                  <a:close/>
                </a:path>
                <a:path w="464185" h="175895">
                  <a:moveTo>
                    <a:pt x="199986" y="94627"/>
                  </a:moveTo>
                  <a:lnTo>
                    <a:pt x="183095" y="96126"/>
                  </a:lnTo>
                  <a:lnTo>
                    <a:pt x="183095" y="113880"/>
                  </a:lnTo>
                  <a:lnTo>
                    <a:pt x="199986" y="113118"/>
                  </a:lnTo>
                  <a:lnTo>
                    <a:pt x="199986" y="94627"/>
                  </a:lnTo>
                  <a:close/>
                </a:path>
                <a:path w="464185" h="175895">
                  <a:moveTo>
                    <a:pt x="199986" y="71577"/>
                  </a:moveTo>
                  <a:lnTo>
                    <a:pt x="183095" y="72301"/>
                  </a:lnTo>
                  <a:lnTo>
                    <a:pt x="183095" y="90766"/>
                  </a:lnTo>
                  <a:lnTo>
                    <a:pt x="199986" y="89268"/>
                  </a:lnTo>
                  <a:lnTo>
                    <a:pt x="199986" y="71577"/>
                  </a:lnTo>
                  <a:close/>
                </a:path>
                <a:path w="464185" h="175895">
                  <a:moveTo>
                    <a:pt x="199986" y="48475"/>
                  </a:moveTo>
                  <a:lnTo>
                    <a:pt x="183095" y="49225"/>
                  </a:lnTo>
                  <a:lnTo>
                    <a:pt x="183095" y="66979"/>
                  </a:lnTo>
                  <a:lnTo>
                    <a:pt x="199986" y="66217"/>
                  </a:lnTo>
                  <a:lnTo>
                    <a:pt x="199986" y="48475"/>
                  </a:lnTo>
                  <a:close/>
                </a:path>
                <a:path w="464185" h="175895">
                  <a:moveTo>
                    <a:pt x="199986" y="24663"/>
                  </a:moveTo>
                  <a:lnTo>
                    <a:pt x="183095" y="26187"/>
                  </a:lnTo>
                  <a:lnTo>
                    <a:pt x="183095" y="43891"/>
                  </a:lnTo>
                  <a:lnTo>
                    <a:pt x="199986" y="42291"/>
                  </a:lnTo>
                  <a:lnTo>
                    <a:pt x="199986" y="24663"/>
                  </a:lnTo>
                  <a:close/>
                </a:path>
                <a:path w="464185" h="175895">
                  <a:moveTo>
                    <a:pt x="199986" y="1612"/>
                  </a:moveTo>
                  <a:lnTo>
                    <a:pt x="183095" y="2362"/>
                  </a:lnTo>
                  <a:lnTo>
                    <a:pt x="183095" y="20066"/>
                  </a:lnTo>
                  <a:lnTo>
                    <a:pt x="199986" y="18440"/>
                  </a:lnTo>
                  <a:lnTo>
                    <a:pt x="199986" y="1612"/>
                  </a:lnTo>
                  <a:close/>
                </a:path>
                <a:path w="464185" h="175895">
                  <a:moveTo>
                    <a:pt x="223024" y="139268"/>
                  </a:moveTo>
                  <a:lnTo>
                    <a:pt x="205308" y="140766"/>
                  </a:lnTo>
                  <a:lnTo>
                    <a:pt x="205308" y="159207"/>
                  </a:lnTo>
                  <a:lnTo>
                    <a:pt x="223024" y="156921"/>
                  </a:lnTo>
                  <a:lnTo>
                    <a:pt x="223024" y="139268"/>
                  </a:lnTo>
                  <a:close/>
                </a:path>
                <a:path w="464185" h="175895">
                  <a:moveTo>
                    <a:pt x="223024" y="116941"/>
                  </a:moveTo>
                  <a:lnTo>
                    <a:pt x="205308" y="117652"/>
                  </a:lnTo>
                  <a:lnTo>
                    <a:pt x="205308" y="135407"/>
                  </a:lnTo>
                  <a:lnTo>
                    <a:pt x="223024" y="134543"/>
                  </a:lnTo>
                  <a:lnTo>
                    <a:pt x="223024" y="116941"/>
                  </a:lnTo>
                  <a:close/>
                </a:path>
                <a:path w="464185" h="175895">
                  <a:moveTo>
                    <a:pt x="223024" y="93154"/>
                  </a:moveTo>
                  <a:lnTo>
                    <a:pt x="205308" y="94627"/>
                  </a:lnTo>
                  <a:lnTo>
                    <a:pt x="205308" y="112369"/>
                  </a:lnTo>
                  <a:lnTo>
                    <a:pt x="223024" y="110769"/>
                  </a:lnTo>
                  <a:lnTo>
                    <a:pt x="223024" y="93154"/>
                  </a:lnTo>
                  <a:close/>
                </a:path>
                <a:path w="464185" h="175895">
                  <a:moveTo>
                    <a:pt x="223024" y="70078"/>
                  </a:moveTo>
                  <a:lnTo>
                    <a:pt x="205308" y="70802"/>
                  </a:lnTo>
                  <a:lnTo>
                    <a:pt x="205308" y="88404"/>
                  </a:lnTo>
                  <a:lnTo>
                    <a:pt x="223024" y="87655"/>
                  </a:lnTo>
                  <a:lnTo>
                    <a:pt x="223024" y="70078"/>
                  </a:lnTo>
                  <a:close/>
                </a:path>
                <a:path w="464185" h="175895">
                  <a:moveTo>
                    <a:pt x="223024" y="47015"/>
                  </a:moveTo>
                  <a:lnTo>
                    <a:pt x="205308" y="47726"/>
                  </a:lnTo>
                  <a:lnTo>
                    <a:pt x="205308" y="65328"/>
                  </a:lnTo>
                  <a:lnTo>
                    <a:pt x="223024" y="64579"/>
                  </a:lnTo>
                  <a:lnTo>
                    <a:pt x="223024" y="47015"/>
                  </a:lnTo>
                  <a:close/>
                </a:path>
                <a:path w="464185" h="175895">
                  <a:moveTo>
                    <a:pt x="223024" y="23050"/>
                  </a:moveTo>
                  <a:lnTo>
                    <a:pt x="205308" y="24663"/>
                  </a:lnTo>
                  <a:lnTo>
                    <a:pt x="205308" y="42291"/>
                  </a:lnTo>
                  <a:lnTo>
                    <a:pt x="223024" y="40754"/>
                  </a:lnTo>
                  <a:lnTo>
                    <a:pt x="223024" y="23050"/>
                  </a:lnTo>
                  <a:close/>
                </a:path>
                <a:path w="464185" h="175895">
                  <a:moveTo>
                    <a:pt x="223024" y="0"/>
                  </a:moveTo>
                  <a:lnTo>
                    <a:pt x="205308" y="1612"/>
                  </a:lnTo>
                  <a:lnTo>
                    <a:pt x="205308" y="18440"/>
                  </a:lnTo>
                  <a:lnTo>
                    <a:pt x="223024" y="17716"/>
                  </a:lnTo>
                  <a:lnTo>
                    <a:pt x="223024" y="0"/>
                  </a:lnTo>
                  <a:close/>
                </a:path>
                <a:path w="464185" h="175895">
                  <a:moveTo>
                    <a:pt x="463638" y="94907"/>
                  </a:moveTo>
                  <a:lnTo>
                    <a:pt x="445909" y="95618"/>
                  </a:lnTo>
                  <a:lnTo>
                    <a:pt x="445909" y="114134"/>
                  </a:lnTo>
                  <a:lnTo>
                    <a:pt x="463638" y="112636"/>
                  </a:lnTo>
                  <a:lnTo>
                    <a:pt x="463638" y="949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949458" y="4733594"/>
              <a:ext cx="324485" cy="175895"/>
            </a:xfrm>
            <a:custGeom>
              <a:avLst/>
              <a:gdLst/>
              <a:ahLst/>
              <a:cxnLst/>
              <a:rect l="l" t="t" r="r" b="b"/>
              <a:pathLst>
                <a:path w="324485" h="175895">
                  <a:moveTo>
                    <a:pt x="17729" y="156159"/>
                  </a:moveTo>
                  <a:lnTo>
                    <a:pt x="0" y="156870"/>
                  </a:lnTo>
                  <a:lnTo>
                    <a:pt x="0" y="175387"/>
                  </a:lnTo>
                  <a:lnTo>
                    <a:pt x="17729" y="173888"/>
                  </a:lnTo>
                  <a:lnTo>
                    <a:pt x="17729" y="156159"/>
                  </a:lnTo>
                  <a:close/>
                </a:path>
                <a:path w="324485" h="175895">
                  <a:moveTo>
                    <a:pt x="17729" y="132346"/>
                  </a:moveTo>
                  <a:lnTo>
                    <a:pt x="0" y="133832"/>
                  </a:lnTo>
                  <a:lnTo>
                    <a:pt x="0" y="151561"/>
                  </a:lnTo>
                  <a:lnTo>
                    <a:pt x="17729" y="149987"/>
                  </a:lnTo>
                  <a:lnTo>
                    <a:pt x="17729" y="132346"/>
                  </a:lnTo>
                  <a:close/>
                </a:path>
                <a:path w="324485" h="175895">
                  <a:moveTo>
                    <a:pt x="17729" y="108508"/>
                  </a:moveTo>
                  <a:lnTo>
                    <a:pt x="0" y="109258"/>
                  </a:lnTo>
                  <a:lnTo>
                    <a:pt x="0" y="127736"/>
                  </a:lnTo>
                  <a:lnTo>
                    <a:pt x="17729" y="126123"/>
                  </a:lnTo>
                  <a:lnTo>
                    <a:pt x="17729" y="108508"/>
                  </a:lnTo>
                  <a:close/>
                </a:path>
                <a:path w="324485" h="175895">
                  <a:moveTo>
                    <a:pt x="17729" y="83832"/>
                  </a:moveTo>
                  <a:lnTo>
                    <a:pt x="0" y="85483"/>
                  </a:lnTo>
                  <a:lnTo>
                    <a:pt x="0" y="103822"/>
                  </a:lnTo>
                  <a:lnTo>
                    <a:pt x="17729" y="102336"/>
                  </a:lnTo>
                  <a:lnTo>
                    <a:pt x="17729" y="83832"/>
                  </a:lnTo>
                  <a:close/>
                </a:path>
                <a:path w="324485" h="175895">
                  <a:moveTo>
                    <a:pt x="17729" y="60756"/>
                  </a:moveTo>
                  <a:lnTo>
                    <a:pt x="0" y="61506"/>
                  </a:lnTo>
                  <a:lnTo>
                    <a:pt x="0" y="80010"/>
                  </a:lnTo>
                  <a:lnTo>
                    <a:pt x="17729" y="79222"/>
                  </a:lnTo>
                  <a:lnTo>
                    <a:pt x="17729" y="60756"/>
                  </a:lnTo>
                  <a:close/>
                </a:path>
                <a:path w="324485" h="175895">
                  <a:moveTo>
                    <a:pt x="17729" y="36220"/>
                  </a:moveTo>
                  <a:lnTo>
                    <a:pt x="0" y="37693"/>
                  </a:lnTo>
                  <a:lnTo>
                    <a:pt x="0" y="56184"/>
                  </a:lnTo>
                  <a:lnTo>
                    <a:pt x="17729" y="54686"/>
                  </a:lnTo>
                  <a:lnTo>
                    <a:pt x="17729" y="36220"/>
                  </a:lnTo>
                  <a:close/>
                </a:path>
                <a:path w="324485" h="175895">
                  <a:moveTo>
                    <a:pt x="17729" y="13144"/>
                  </a:moveTo>
                  <a:lnTo>
                    <a:pt x="0" y="14643"/>
                  </a:lnTo>
                  <a:lnTo>
                    <a:pt x="0" y="31559"/>
                  </a:lnTo>
                  <a:lnTo>
                    <a:pt x="17729" y="31559"/>
                  </a:lnTo>
                  <a:lnTo>
                    <a:pt x="17729" y="13144"/>
                  </a:lnTo>
                  <a:close/>
                </a:path>
                <a:path w="324485" h="175895">
                  <a:moveTo>
                    <a:pt x="40792" y="153797"/>
                  </a:moveTo>
                  <a:lnTo>
                    <a:pt x="23088" y="155371"/>
                  </a:lnTo>
                  <a:lnTo>
                    <a:pt x="23088" y="173888"/>
                  </a:lnTo>
                  <a:lnTo>
                    <a:pt x="40792" y="172300"/>
                  </a:lnTo>
                  <a:lnTo>
                    <a:pt x="40792" y="153797"/>
                  </a:lnTo>
                  <a:close/>
                </a:path>
                <a:path w="324485" h="175895">
                  <a:moveTo>
                    <a:pt x="40792" y="130733"/>
                  </a:moveTo>
                  <a:lnTo>
                    <a:pt x="23088" y="131572"/>
                  </a:lnTo>
                  <a:lnTo>
                    <a:pt x="23088" y="149987"/>
                  </a:lnTo>
                  <a:lnTo>
                    <a:pt x="40792" y="148475"/>
                  </a:lnTo>
                  <a:lnTo>
                    <a:pt x="40792" y="130733"/>
                  </a:lnTo>
                  <a:close/>
                </a:path>
                <a:path w="324485" h="175895">
                  <a:moveTo>
                    <a:pt x="40792" y="106184"/>
                  </a:moveTo>
                  <a:lnTo>
                    <a:pt x="23088" y="107657"/>
                  </a:lnTo>
                  <a:lnTo>
                    <a:pt x="23088" y="126123"/>
                  </a:lnTo>
                  <a:lnTo>
                    <a:pt x="40792" y="124625"/>
                  </a:lnTo>
                  <a:lnTo>
                    <a:pt x="40792" y="106184"/>
                  </a:lnTo>
                  <a:close/>
                </a:path>
                <a:path w="324485" h="175895">
                  <a:moveTo>
                    <a:pt x="40792" y="83083"/>
                  </a:moveTo>
                  <a:lnTo>
                    <a:pt x="23088" y="83832"/>
                  </a:lnTo>
                  <a:lnTo>
                    <a:pt x="23088" y="102336"/>
                  </a:lnTo>
                  <a:lnTo>
                    <a:pt x="40792" y="100799"/>
                  </a:lnTo>
                  <a:lnTo>
                    <a:pt x="40792" y="83083"/>
                  </a:lnTo>
                  <a:close/>
                </a:path>
                <a:path w="324485" h="175895">
                  <a:moveTo>
                    <a:pt x="40792" y="59245"/>
                  </a:moveTo>
                  <a:lnTo>
                    <a:pt x="23088" y="60045"/>
                  </a:lnTo>
                  <a:lnTo>
                    <a:pt x="23088" y="78511"/>
                  </a:lnTo>
                  <a:lnTo>
                    <a:pt x="40792" y="76860"/>
                  </a:lnTo>
                  <a:lnTo>
                    <a:pt x="40792" y="59245"/>
                  </a:lnTo>
                  <a:close/>
                </a:path>
                <a:path w="324485" h="175895">
                  <a:moveTo>
                    <a:pt x="40792" y="35420"/>
                  </a:moveTo>
                  <a:lnTo>
                    <a:pt x="23088" y="36220"/>
                  </a:lnTo>
                  <a:lnTo>
                    <a:pt x="23088" y="54686"/>
                  </a:lnTo>
                  <a:lnTo>
                    <a:pt x="40792" y="53111"/>
                  </a:lnTo>
                  <a:lnTo>
                    <a:pt x="40792" y="35420"/>
                  </a:lnTo>
                  <a:close/>
                </a:path>
                <a:path w="324485" h="175895">
                  <a:moveTo>
                    <a:pt x="40792" y="11493"/>
                  </a:moveTo>
                  <a:lnTo>
                    <a:pt x="23088" y="12395"/>
                  </a:lnTo>
                  <a:lnTo>
                    <a:pt x="23088" y="30746"/>
                  </a:lnTo>
                  <a:lnTo>
                    <a:pt x="40792" y="29248"/>
                  </a:lnTo>
                  <a:lnTo>
                    <a:pt x="40792" y="11493"/>
                  </a:lnTo>
                  <a:close/>
                </a:path>
                <a:path w="324485" h="175895">
                  <a:moveTo>
                    <a:pt x="64617" y="152298"/>
                  </a:moveTo>
                  <a:lnTo>
                    <a:pt x="46151" y="153797"/>
                  </a:lnTo>
                  <a:lnTo>
                    <a:pt x="46151" y="171513"/>
                  </a:lnTo>
                  <a:lnTo>
                    <a:pt x="64617" y="170091"/>
                  </a:lnTo>
                  <a:lnTo>
                    <a:pt x="64617" y="152298"/>
                  </a:lnTo>
                  <a:close/>
                </a:path>
                <a:path w="324485" h="175895">
                  <a:moveTo>
                    <a:pt x="64617" y="128473"/>
                  </a:moveTo>
                  <a:lnTo>
                    <a:pt x="46151" y="129971"/>
                  </a:lnTo>
                  <a:lnTo>
                    <a:pt x="46151" y="147726"/>
                  </a:lnTo>
                  <a:lnTo>
                    <a:pt x="64617" y="147015"/>
                  </a:lnTo>
                  <a:lnTo>
                    <a:pt x="64617" y="128473"/>
                  </a:lnTo>
                  <a:close/>
                </a:path>
                <a:path w="324485" h="175895">
                  <a:moveTo>
                    <a:pt x="64617" y="104660"/>
                  </a:moveTo>
                  <a:lnTo>
                    <a:pt x="46151" y="106184"/>
                  </a:lnTo>
                  <a:lnTo>
                    <a:pt x="46151" y="123901"/>
                  </a:lnTo>
                  <a:lnTo>
                    <a:pt x="64617" y="122301"/>
                  </a:lnTo>
                  <a:lnTo>
                    <a:pt x="64617" y="104660"/>
                  </a:lnTo>
                  <a:close/>
                </a:path>
                <a:path w="324485" h="175895">
                  <a:moveTo>
                    <a:pt x="64617" y="80733"/>
                  </a:moveTo>
                  <a:lnTo>
                    <a:pt x="46151" y="82346"/>
                  </a:lnTo>
                  <a:lnTo>
                    <a:pt x="46151" y="100799"/>
                  </a:lnTo>
                  <a:lnTo>
                    <a:pt x="64617" y="99237"/>
                  </a:lnTo>
                  <a:lnTo>
                    <a:pt x="64617" y="80733"/>
                  </a:lnTo>
                  <a:close/>
                </a:path>
                <a:path w="324485" h="175895">
                  <a:moveTo>
                    <a:pt x="64617" y="57683"/>
                  </a:moveTo>
                  <a:lnTo>
                    <a:pt x="46151" y="58508"/>
                  </a:lnTo>
                  <a:lnTo>
                    <a:pt x="46151" y="76860"/>
                  </a:lnTo>
                  <a:lnTo>
                    <a:pt x="64617" y="75374"/>
                  </a:lnTo>
                  <a:lnTo>
                    <a:pt x="64617" y="57683"/>
                  </a:lnTo>
                  <a:close/>
                </a:path>
                <a:path w="324485" h="175895">
                  <a:moveTo>
                    <a:pt x="64617" y="33858"/>
                  </a:moveTo>
                  <a:lnTo>
                    <a:pt x="46151" y="35420"/>
                  </a:lnTo>
                  <a:lnTo>
                    <a:pt x="46151" y="53111"/>
                  </a:lnTo>
                  <a:lnTo>
                    <a:pt x="64617" y="51574"/>
                  </a:lnTo>
                  <a:lnTo>
                    <a:pt x="64617" y="33858"/>
                  </a:lnTo>
                  <a:close/>
                </a:path>
                <a:path w="324485" h="175895">
                  <a:moveTo>
                    <a:pt x="64617" y="10033"/>
                  </a:moveTo>
                  <a:lnTo>
                    <a:pt x="46151" y="10782"/>
                  </a:lnTo>
                  <a:lnTo>
                    <a:pt x="46151" y="29248"/>
                  </a:lnTo>
                  <a:lnTo>
                    <a:pt x="64617" y="27749"/>
                  </a:lnTo>
                  <a:lnTo>
                    <a:pt x="64617" y="10033"/>
                  </a:lnTo>
                  <a:close/>
                </a:path>
                <a:path w="324485" h="175895">
                  <a:moveTo>
                    <a:pt x="86944" y="150799"/>
                  </a:moveTo>
                  <a:lnTo>
                    <a:pt x="69227" y="152298"/>
                  </a:lnTo>
                  <a:lnTo>
                    <a:pt x="69227" y="169189"/>
                  </a:lnTo>
                  <a:lnTo>
                    <a:pt x="86944" y="168414"/>
                  </a:lnTo>
                  <a:lnTo>
                    <a:pt x="86944" y="150799"/>
                  </a:lnTo>
                  <a:close/>
                </a:path>
                <a:path w="324485" h="175895">
                  <a:moveTo>
                    <a:pt x="86944" y="126123"/>
                  </a:moveTo>
                  <a:lnTo>
                    <a:pt x="69227" y="128473"/>
                  </a:lnTo>
                  <a:lnTo>
                    <a:pt x="69227" y="146126"/>
                  </a:lnTo>
                  <a:lnTo>
                    <a:pt x="86944" y="144589"/>
                  </a:lnTo>
                  <a:lnTo>
                    <a:pt x="86944" y="126123"/>
                  </a:lnTo>
                  <a:close/>
                </a:path>
                <a:path w="324485" h="175895">
                  <a:moveTo>
                    <a:pt x="86944" y="103047"/>
                  </a:moveTo>
                  <a:lnTo>
                    <a:pt x="69227" y="104660"/>
                  </a:lnTo>
                  <a:lnTo>
                    <a:pt x="69227" y="122301"/>
                  </a:lnTo>
                  <a:lnTo>
                    <a:pt x="86944" y="121551"/>
                  </a:lnTo>
                  <a:lnTo>
                    <a:pt x="86944" y="103047"/>
                  </a:lnTo>
                  <a:close/>
                </a:path>
                <a:path w="324485" h="175895">
                  <a:moveTo>
                    <a:pt x="86944" y="79222"/>
                  </a:moveTo>
                  <a:lnTo>
                    <a:pt x="69227" y="80733"/>
                  </a:lnTo>
                  <a:lnTo>
                    <a:pt x="69227" y="98463"/>
                  </a:lnTo>
                  <a:lnTo>
                    <a:pt x="86944" y="96977"/>
                  </a:lnTo>
                  <a:lnTo>
                    <a:pt x="86944" y="79222"/>
                  </a:lnTo>
                  <a:close/>
                </a:path>
                <a:path w="324485" h="175895">
                  <a:moveTo>
                    <a:pt x="86944" y="56184"/>
                  </a:moveTo>
                  <a:lnTo>
                    <a:pt x="69227" y="57683"/>
                  </a:lnTo>
                  <a:lnTo>
                    <a:pt x="69227" y="74612"/>
                  </a:lnTo>
                  <a:lnTo>
                    <a:pt x="86944" y="73888"/>
                  </a:lnTo>
                  <a:lnTo>
                    <a:pt x="86944" y="56184"/>
                  </a:lnTo>
                  <a:close/>
                </a:path>
                <a:path w="324485" h="175895">
                  <a:moveTo>
                    <a:pt x="86944" y="31559"/>
                  </a:moveTo>
                  <a:lnTo>
                    <a:pt x="69227" y="33108"/>
                  </a:lnTo>
                  <a:lnTo>
                    <a:pt x="69227" y="51574"/>
                  </a:lnTo>
                  <a:lnTo>
                    <a:pt x="86944" y="49974"/>
                  </a:lnTo>
                  <a:lnTo>
                    <a:pt x="86944" y="31559"/>
                  </a:lnTo>
                  <a:close/>
                </a:path>
                <a:path w="324485" h="175895">
                  <a:moveTo>
                    <a:pt x="86944" y="8534"/>
                  </a:moveTo>
                  <a:lnTo>
                    <a:pt x="69227" y="10033"/>
                  </a:lnTo>
                  <a:lnTo>
                    <a:pt x="69227" y="26898"/>
                  </a:lnTo>
                  <a:lnTo>
                    <a:pt x="86944" y="26898"/>
                  </a:lnTo>
                  <a:lnTo>
                    <a:pt x="86944" y="8534"/>
                  </a:lnTo>
                  <a:close/>
                </a:path>
                <a:path w="324485" h="175895">
                  <a:moveTo>
                    <a:pt x="110007" y="148475"/>
                  </a:moveTo>
                  <a:lnTo>
                    <a:pt x="92252" y="149987"/>
                  </a:lnTo>
                  <a:lnTo>
                    <a:pt x="92252" y="168414"/>
                  </a:lnTo>
                  <a:lnTo>
                    <a:pt x="110007" y="166204"/>
                  </a:lnTo>
                  <a:lnTo>
                    <a:pt x="110007" y="148475"/>
                  </a:lnTo>
                  <a:close/>
                </a:path>
                <a:path w="324485" h="175895">
                  <a:moveTo>
                    <a:pt x="110007" y="125374"/>
                  </a:moveTo>
                  <a:lnTo>
                    <a:pt x="92252" y="126123"/>
                  </a:lnTo>
                  <a:lnTo>
                    <a:pt x="92252" y="143878"/>
                  </a:lnTo>
                  <a:lnTo>
                    <a:pt x="110007" y="143116"/>
                  </a:lnTo>
                  <a:lnTo>
                    <a:pt x="110007" y="125374"/>
                  </a:lnTo>
                  <a:close/>
                </a:path>
                <a:path w="324485" h="175895">
                  <a:moveTo>
                    <a:pt x="110007" y="101574"/>
                  </a:moveTo>
                  <a:lnTo>
                    <a:pt x="92252" y="103047"/>
                  </a:lnTo>
                  <a:lnTo>
                    <a:pt x="92252" y="120789"/>
                  </a:lnTo>
                  <a:lnTo>
                    <a:pt x="110007" y="119151"/>
                  </a:lnTo>
                  <a:lnTo>
                    <a:pt x="110007" y="101574"/>
                  </a:lnTo>
                  <a:close/>
                </a:path>
                <a:path w="324485" h="175895">
                  <a:moveTo>
                    <a:pt x="110007" y="77749"/>
                  </a:moveTo>
                  <a:lnTo>
                    <a:pt x="92252" y="79222"/>
                  </a:lnTo>
                  <a:lnTo>
                    <a:pt x="92252" y="96977"/>
                  </a:lnTo>
                  <a:lnTo>
                    <a:pt x="110007" y="96139"/>
                  </a:lnTo>
                  <a:lnTo>
                    <a:pt x="110007" y="77749"/>
                  </a:lnTo>
                  <a:close/>
                </a:path>
                <a:path w="324485" h="175895">
                  <a:moveTo>
                    <a:pt x="110007" y="53809"/>
                  </a:moveTo>
                  <a:lnTo>
                    <a:pt x="92252" y="55422"/>
                  </a:lnTo>
                  <a:lnTo>
                    <a:pt x="92252" y="73888"/>
                  </a:lnTo>
                  <a:lnTo>
                    <a:pt x="110007" y="72288"/>
                  </a:lnTo>
                  <a:lnTo>
                    <a:pt x="110007" y="53809"/>
                  </a:lnTo>
                  <a:close/>
                </a:path>
                <a:path w="324485" h="175895">
                  <a:moveTo>
                    <a:pt x="110007" y="30746"/>
                  </a:moveTo>
                  <a:lnTo>
                    <a:pt x="92252" y="31559"/>
                  </a:lnTo>
                  <a:lnTo>
                    <a:pt x="92252" y="49225"/>
                  </a:lnTo>
                  <a:lnTo>
                    <a:pt x="110007" y="48463"/>
                  </a:lnTo>
                  <a:lnTo>
                    <a:pt x="110007" y="30746"/>
                  </a:lnTo>
                  <a:close/>
                </a:path>
                <a:path w="324485" h="175895">
                  <a:moveTo>
                    <a:pt x="110007" y="6896"/>
                  </a:moveTo>
                  <a:lnTo>
                    <a:pt x="92252" y="8534"/>
                  </a:lnTo>
                  <a:lnTo>
                    <a:pt x="92252" y="26187"/>
                  </a:lnTo>
                  <a:lnTo>
                    <a:pt x="110007" y="24676"/>
                  </a:lnTo>
                  <a:lnTo>
                    <a:pt x="110007" y="6896"/>
                  </a:lnTo>
                  <a:close/>
                </a:path>
                <a:path w="324485" h="175895">
                  <a:moveTo>
                    <a:pt x="133096" y="147015"/>
                  </a:moveTo>
                  <a:lnTo>
                    <a:pt x="115366" y="147726"/>
                  </a:lnTo>
                  <a:lnTo>
                    <a:pt x="115366" y="166204"/>
                  </a:lnTo>
                  <a:lnTo>
                    <a:pt x="133096" y="164592"/>
                  </a:lnTo>
                  <a:lnTo>
                    <a:pt x="133096" y="147015"/>
                  </a:lnTo>
                  <a:close/>
                </a:path>
                <a:path w="324485" h="175895">
                  <a:moveTo>
                    <a:pt x="133096" y="123063"/>
                  </a:moveTo>
                  <a:lnTo>
                    <a:pt x="115366" y="124625"/>
                  </a:lnTo>
                  <a:lnTo>
                    <a:pt x="115366" y="143116"/>
                  </a:lnTo>
                  <a:lnTo>
                    <a:pt x="133096" y="141516"/>
                  </a:lnTo>
                  <a:lnTo>
                    <a:pt x="133096" y="123063"/>
                  </a:lnTo>
                  <a:close/>
                </a:path>
                <a:path w="324485" h="175895">
                  <a:moveTo>
                    <a:pt x="133096" y="99974"/>
                  </a:moveTo>
                  <a:lnTo>
                    <a:pt x="115366" y="100799"/>
                  </a:lnTo>
                  <a:lnTo>
                    <a:pt x="115366" y="118465"/>
                  </a:lnTo>
                  <a:lnTo>
                    <a:pt x="133096" y="117703"/>
                  </a:lnTo>
                  <a:lnTo>
                    <a:pt x="133096" y="99974"/>
                  </a:lnTo>
                  <a:close/>
                </a:path>
                <a:path w="324485" h="175895">
                  <a:moveTo>
                    <a:pt x="133096" y="76136"/>
                  </a:moveTo>
                  <a:lnTo>
                    <a:pt x="115366" y="77749"/>
                  </a:lnTo>
                  <a:lnTo>
                    <a:pt x="115366" y="95402"/>
                  </a:lnTo>
                  <a:lnTo>
                    <a:pt x="133096" y="93878"/>
                  </a:lnTo>
                  <a:lnTo>
                    <a:pt x="133096" y="76136"/>
                  </a:lnTo>
                  <a:close/>
                </a:path>
                <a:path w="324485" h="175895">
                  <a:moveTo>
                    <a:pt x="133096" y="53111"/>
                  </a:moveTo>
                  <a:lnTo>
                    <a:pt x="115366" y="53809"/>
                  </a:lnTo>
                  <a:lnTo>
                    <a:pt x="115366" y="71577"/>
                  </a:lnTo>
                  <a:lnTo>
                    <a:pt x="133096" y="70078"/>
                  </a:lnTo>
                  <a:lnTo>
                    <a:pt x="133096" y="53111"/>
                  </a:lnTo>
                  <a:close/>
                </a:path>
                <a:path w="324485" h="175895">
                  <a:moveTo>
                    <a:pt x="133096" y="29248"/>
                  </a:moveTo>
                  <a:lnTo>
                    <a:pt x="115366" y="30746"/>
                  </a:lnTo>
                  <a:lnTo>
                    <a:pt x="115366" y="48463"/>
                  </a:lnTo>
                  <a:lnTo>
                    <a:pt x="133096" y="47002"/>
                  </a:lnTo>
                  <a:lnTo>
                    <a:pt x="133096" y="29248"/>
                  </a:lnTo>
                  <a:close/>
                </a:path>
                <a:path w="324485" h="175895">
                  <a:moveTo>
                    <a:pt x="133096" y="5473"/>
                  </a:moveTo>
                  <a:lnTo>
                    <a:pt x="115366" y="6172"/>
                  </a:lnTo>
                  <a:lnTo>
                    <a:pt x="115366" y="24676"/>
                  </a:lnTo>
                  <a:lnTo>
                    <a:pt x="133096" y="23050"/>
                  </a:lnTo>
                  <a:lnTo>
                    <a:pt x="133096" y="5473"/>
                  </a:lnTo>
                  <a:close/>
                </a:path>
                <a:path w="324485" h="175895">
                  <a:moveTo>
                    <a:pt x="155308" y="144589"/>
                  </a:moveTo>
                  <a:lnTo>
                    <a:pt x="137668" y="147015"/>
                  </a:lnTo>
                  <a:lnTo>
                    <a:pt x="137668" y="164592"/>
                  </a:lnTo>
                  <a:lnTo>
                    <a:pt x="155308" y="163093"/>
                  </a:lnTo>
                  <a:lnTo>
                    <a:pt x="155308" y="144589"/>
                  </a:lnTo>
                  <a:close/>
                </a:path>
                <a:path w="324485" h="175895">
                  <a:moveTo>
                    <a:pt x="155308" y="121551"/>
                  </a:moveTo>
                  <a:lnTo>
                    <a:pt x="137668" y="122301"/>
                  </a:lnTo>
                  <a:lnTo>
                    <a:pt x="137668" y="140766"/>
                  </a:lnTo>
                  <a:lnTo>
                    <a:pt x="155308" y="139268"/>
                  </a:lnTo>
                  <a:lnTo>
                    <a:pt x="155308" y="121551"/>
                  </a:lnTo>
                  <a:close/>
                </a:path>
                <a:path w="324485" h="175895">
                  <a:moveTo>
                    <a:pt x="155308" y="97713"/>
                  </a:moveTo>
                  <a:lnTo>
                    <a:pt x="137668" y="99237"/>
                  </a:lnTo>
                  <a:lnTo>
                    <a:pt x="137668" y="117703"/>
                  </a:lnTo>
                  <a:lnTo>
                    <a:pt x="155308" y="116205"/>
                  </a:lnTo>
                  <a:lnTo>
                    <a:pt x="155308" y="97713"/>
                  </a:lnTo>
                  <a:close/>
                </a:path>
                <a:path w="324485" h="175895">
                  <a:moveTo>
                    <a:pt x="155308" y="74612"/>
                  </a:moveTo>
                  <a:lnTo>
                    <a:pt x="137668" y="75374"/>
                  </a:lnTo>
                  <a:lnTo>
                    <a:pt x="137668" y="93878"/>
                  </a:lnTo>
                  <a:lnTo>
                    <a:pt x="155308" y="92265"/>
                  </a:lnTo>
                  <a:lnTo>
                    <a:pt x="155308" y="74612"/>
                  </a:lnTo>
                  <a:close/>
                </a:path>
                <a:path w="324485" h="175895">
                  <a:moveTo>
                    <a:pt x="155308" y="51574"/>
                  </a:moveTo>
                  <a:lnTo>
                    <a:pt x="137668" y="52324"/>
                  </a:lnTo>
                  <a:lnTo>
                    <a:pt x="137668" y="70078"/>
                  </a:lnTo>
                  <a:lnTo>
                    <a:pt x="155308" y="69176"/>
                  </a:lnTo>
                  <a:lnTo>
                    <a:pt x="155308" y="51574"/>
                  </a:lnTo>
                  <a:close/>
                </a:path>
                <a:path w="324485" h="175895">
                  <a:moveTo>
                    <a:pt x="155308" y="27749"/>
                  </a:moveTo>
                  <a:lnTo>
                    <a:pt x="137668" y="28498"/>
                  </a:lnTo>
                  <a:lnTo>
                    <a:pt x="137668" y="47002"/>
                  </a:lnTo>
                  <a:lnTo>
                    <a:pt x="155308" y="45364"/>
                  </a:lnTo>
                  <a:lnTo>
                    <a:pt x="155308" y="27749"/>
                  </a:lnTo>
                  <a:close/>
                </a:path>
                <a:path w="324485" h="175895">
                  <a:moveTo>
                    <a:pt x="155308" y="4673"/>
                  </a:moveTo>
                  <a:lnTo>
                    <a:pt x="137668" y="5473"/>
                  </a:lnTo>
                  <a:lnTo>
                    <a:pt x="137668" y="23050"/>
                  </a:lnTo>
                  <a:lnTo>
                    <a:pt x="155308" y="22326"/>
                  </a:lnTo>
                  <a:lnTo>
                    <a:pt x="155308" y="4673"/>
                  </a:lnTo>
                  <a:close/>
                </a:path>
                <a:path w="324485" h="175895">
                  <a:moveTo>
                    <a:pt x="177634" y="143116"/>
                  </a:moveTo>
                  <a:lnTo>
                    <a:pt x="160769" y="144589"/>
                  </a:lnTo>
                  <a:lnTo>
                    <a:pt x="160769" y="162344"/>
                  </a:lnTo>
                  <a:lnTo>
                    <a:pt x="177634" y="160769"/>
                  </a:lnTo>
                  <a:lnTo>
                    <a:pt x="177634" y="143116"/>
                  </a:lnTo>
                  <a:close/>
                </a:path>
                <a:path w="324485" h="175895">
                  <a:moveTo>
                    <a:pt x="177634" y="120040"/>
                  </a:moveTo>
                  <a:lnTo>
                    <a:pt x="160769" y="121551"/>
                  </a:lnTo>
                  <a:lnTo>
                    <a:pt x="160769" y="139268"/>
                  </a:lnTo>
                  <a:lnTo>
                    <a:pt x="177634" y="137655"/>
                  </a:lnTo>
                  <a:lnTo>
                    <a:pt x="177634" y="120040"/>
                  </a:lnTo>
                  <a:close/>
                </a:path>
                <a:path w="324485" h="175895">
                  <a:moveTo>
                    <a:pt x="177634" y="96139"/>
                  </a:moveTo>
                  <a:lnTo>
                    <a:pt x="160769" y="97713"/>
                  </a:lnTo>
                  <a:lnTo>
                    <a:pt x="160769" y="115328"/>
                  </a:lnTo>
                  <a:lnTo>
                    <a:pt x="177634" y="113830"/>
                  </a:lnTo>
                  <a:lnTo>
                    <a:pt x="177634" y="96139"/>
                  </a:lnTo>
                  <a:close/>
                </a:path>
                <a:path w="324485" h="175895">
                  <a:moveTo>
                    <a:pt x="177634" y="73075"/>
                  </a:moveTo>
                  <a:lnTo>
                    <a:pt x="160769" y="74612"/>
                  </a:lnTo>
                  <a:lnTo>
                    <a:pt x="160769" y="91541"/>
                  </a:lnTo>
                  <a:lnTo>
                    <a:pt x="177634" y="90766"/>
                  </a:lnTo>
                  <a:lnTo>
                    <a:pt x="177634" y="73075"/>
                  </a:lnTo>
                  <a:close/>
                </a:path>
                <a:path w="324485" h="175895">
                  <a:moveTo>
                    <a:pt x="177634" y="49225"/>
                  </a:moveTo>
                  <a:lnTo>
                    <a:pt x="160769" y="50825"/>
                  </a:lnTo>
                  <a:lnTo>
                    <a:pt x="160769" y="68465"/>
                  </a:lnTo>
                  <a:lnTo>
                    <a:pt x="177634" y="66979"/>
                  </a:lnTo>
                  <a:lnTo>
                    <a:pt x="177634" y="49225"/>
                  </a:lnTo>
                  <a:close/>
                </a:path>
                <a:path w="324485" h="175895">
                  <a:moveTo>
                    <a:pt x="177634" y="26187"/>
                  </a:moveTo>
                  <a:lnTo>
                    <a:pt x="160769" y="26898"/>
                  </a:lnTo>
                  <a:lnTo>
                    <a:pt x="160769" y="44615"/>
                  </a:lnTo>
                  <a:lnTo>
                    <a:pt x="177634" y="44615"/>
                  </a:lnTo>
                  <a:lnTo>
                    <a:pt x="177634" y="26187"/>
                  </a:lnTo>
                  <a:close/>
                </a:path>
                <a:path w="324485" h="175895">
                  <a:moveTo>
                    <a:pt x="177634" y="2362"/>
                  </a:moveTo>
                  <a:lnTo>
                    <a:pt x="160769" y="3784"/>
                  </a:lnTo>
                  <a:lnTo>
                    <a:pt x="160769" y="21564"/>
                  </a:lnTo>
                  <a:lnTo>
                    <a:pt x="177634" y="20777"/>
                  </a:lnTo>
                  <a:lnTo>
                    <a:pt x="177634" y="2362"/>
                  </a:lnTo>
                  <a:close/>
                </a:path>
                <a:path w="324485" h="175895">
                  <a:moveTo>
                    <a:pt x="199948" y="141516"/>
                  </a:moveTo>
                  <a:lnTo>
                    <a:pt x="183057" y="143116"/>
                  </a:lnTo>
                  <a:lnTo>
                    <a:pt x="183057" y="160769"/>
                  </a:lnTo>
                  <a:lnTo>
                    <a:pt x="199948" y="159232"/>
                  </a:lnTo>
                  <a:lnTo>
                    <a:pt x="199948" y="141516"/>
                  </a:lnTo>
                  <a:close/>
                </a:path>
                <a:path w="324485" h="175895">
                  <a:moveTo>
                    <a:pt x="199948" y="117703"/>
                  </a:moveTo>
                  <a:lnTo>
                    <a:pt x="183057" y="119151"/>
                  </a:lnTo>
                  <a:lnTo>
                    <a:pt x="183057" y="136931"/>
                  </a:lnTo>
                  <a:lnTo>
                    <a:pt x="199948" y="135432"/>
                  </a:lnTo>
                  <a:lnTo>
                    <a:pt x="199948" y="117703"/>
                  </a:lnTo>
                  <a:close/>
                </a:path>
                <a:path w="324485" h="175895">
                  <a:moveTo>
                    <a:pt x="199948" y="94653"/>
                  </a:moveTo>
                  <a:lnTo>
                    <a:pt x="183057" y="96139"/>
                  </a:lnTo>
                  <a:lnTo>
                    <a:pt x="183057" y="113830"/>
                  </a:lnTo>
                  <a:lnTo>
                    <a:pt x="199948" y="113106"/>
                  </a:lnTo>
                  <a:lnTo>
                    <a:pt x="199948" y="94653"/>
                  </a:lnTo>
                  <a:close/>
                </a:path>
                <a:path w="324485" h="175895">
                  <a:moveTo>
                    <a:pt x="199948" y="71577"/>
                  </a:moveTo>
                  <a:lnTo>
                    <a:pt x="183057" y="72288"/>
                  </a:lnTo>
                  <a:lnTo>
                    <a:pt x="183057" y="90766"/>
                  </a:lnTo>
                  <a:lnTo>
                    <a:pt x="199948" y="89255"/>
                  </a:lnTo>
                  <a:lnTo>
                    <a:pt x="199948" y="71577"/>
                  </a:lnTo>
                  <a:close/>
                </a:path>
                <a:path w="324485" h="175895">
                  <a:moveTo>
                    <a:pt x="199948" y="48463"/>
                  </a:moveTo>
                  <a:lnTo>
                    <a:pt x="183057" y="49225"/>
                  </a:lnTo>
                  <a:lnTo>
                    <a:pt x="183057" y="66979"/>
                  </a:lnTo>
                  <a:lnTo>
                    <a:pt x="199948" y="66217"/>
                  </a:lnTo>
                  <a:lnTo>
                    <a:pt x="199948" y="48463"/>
                  </a:lnTo>
                  <a:close/>
                </a:path>
                <a:path w="324485" h="175895">
                  <a:moveTo>
                    <a:pt x="199948" y="24676"/>
                  </a:moveTo>
                  <a:lnTo>
                    <a:pt x="183057" y="26187"/>
                  </a:lnTo>
                  <a:lnTo>
                    <a:pt x="183057" y="43865"/>
                  </a:lnTo>
                  <a:lnTo>
                    <a:pt x="199948" y="42329"/>
                  </a:lnTo>
                  <a:lnTo>
                    <a:pt x="199948" y="24676"/>
                  </a:lnTo>
                  <a:close/>
                </a:path>
                <a:path w="324485" h="175895">
                  <a:moveTo>
                    <a:pt x="199948" y="1612"/>
                  </a:moveTo>
                  <a:lnTo>
                    <a:pt x="183057" y="2362"/>
                  </a:lnTo>
                  <a:lnTo>
                    <a:pt x="183057" y="20066"/>
                  </a:lnTo>
                  <a:lnTo>
                    <a:pt x="199948" y="18453"/>
                  </a:lnTo>
                  <a:lnTo>
                    <a:pt x="199948" y="1612"/>
                  </a:lnTo>
                  <a:close/>
                </a:path>
                <a:path w="324485" h="175895">
                  <a:moveTo>
                    <a:pt x="223037" y="139268"/>
                  </a:moveTo>
                  <a:lnTo>
                    <a:pt x="205270" y="140766"/>
                  </a:lnTo>
                  <a:lnTo>
                    <a:pt x="205270" y="159232"/>
                  </a:lnTo>
                  <a:lnTo>
                    <a:pt x="223037" y="156870"/>
                  </a:lnTo>
                  <a:lnTo>
                    <a:pt x="223037" y="139268"/>
                  </a:lnTo>
                  <a:close/>
                </a:path>
                <a:path w="324485" h="175895">
                  <a:moveTo>
                    <a:pt x="223037" y="116979"/>
                  </a:moveTo>
                  <a:lnTo>
                    <a:pt x="205270" y="117703"/>
                  </a:lnTo>
                  <a:lnTo>
                    <a:pt x="205270" y="135432"/>
                  </a:lnTo>
                  <a:lnTo>
                    <a:pt x="223037" y="134543"/>
                  </a:lnTo>
                  <a:lnTo>
                    <a:pt x="223037" y="116979"/>
                  </a:lnTo>
                  <a:close/>
                </a:path>
                <a:path w="324485" h="175895">
                  <a:moveTo>
                    <a:pt x="223037" y="93154"/>
                  </a:moveTo>
                  <a:lnTo>
                    <a:pt x="205270" y="94653"/>
                  </a:lnTo>
                  <a:lnTo>
                    <a:pt x="205270" y="112344"/>
                  </a:lnTo>
                  <a:lnTo>
                    <a:pt x="223037" y="110769"/>
                  </a:lnTo>
                  <a:lnTo>
                    <a:pt x="223037" y="93154"/>
                  </a:lnTo>
                  <a:close/>
                </a:path>
                <a:path w="324485" h="175895">
                  <a:moveTo>
                    <a:pt x="223037" y="70078"/>
                  </a:moveTo>
                  <a:lnTo>
                    <a:pt x="205270" y="70777"/>
                  </a:lnTo>
                  <a:lnTo>
                    <a:pt x="205270" y="88404"/>
                  </a:lnTo>
                  <a:lnTo>
                    <a:pt x="223037" y="87642"/>
                  </a:lnTo>
                  <a:lnTo>
                    <a:pt x="223037" y="70078"/>
                  </a:lnTo>
                  <a:close/>
                </a:path>
                <a:path w="324485" h="175895">
                  <a:moveTo>
                    <a:pt x="223037" y="47002"/>
                  </a:moveTo>
                  <a:lnTo>
                    <a:pt x="205270" y="47713"/>
                  </a:lnTo>
                  <a:lnTo>
                    <a:pt x="205270" y="65379"/>
                  </a:lnTo>
                  <a:lnTo>
                    <a:pt x="223037" y="64604"/>
                  </a:lnTo>
                  <a:lnTo>
                    <a:pt x="223037" y="47002"/>
                  </a:lnTo>
                  <a:close/>
                </a:path>
                <a:path w="324485" h="175895">
                  <a:moveTo>
                    <a:pt x="223037" y="23050"/>
                  </a:moveTo>
                  <a:lnTo>
                    <a:pt x="205270" y="24676"/>
                  </a:lnTo>
                  <a:lnTo>
                    <a:pt x="205270" y="42329"/>
                  </a:lnTo>
                  <a:lnTo>
                    <a:pt x="223037" y="40754"/>
                  </a:lnTo>
                  <a:lnTo>
                    <a:pt x="223037" y="23050"/>
                  </a:lnTo>
                  <a:close/>
                </a:path>
                <a:path w="324485" h="175895">
                  <a:moveTo>
                    <a:pt x="223037" y="0"/>
                  </a:moveTo>
                  <a:lnTo>
                    <a:pt x="205270" y="1612"/>
                  </a:lnTo>
                  <a:lnTo>
                    <a:pt x="205270" y="18453"/>
                  </a:lnTo>
                  <a:lnTo>
                    <a:pt x="223037" y="17716"/>
                  </a:lnTo>
                  <a:lnTo>
                    <a:pt x="223037" y="0"/>
                  </a:lnTo>
                  <a:close/>
                </a:path>
                <a:path w="324485" h="175895">
                  <a:moveTo>
                    <a:pt x="323964" y="126771"/>
                  </a:moveTo>
                  <a:lnTo>
                    <a:pt x="306222" y="127520"/>
                  </a:lnTo>
                  <a:lnTo>
                    <a:pt x="306222" y="145973"/>
                  </a:lnTo>
                  <a:lnTo>
                    <a:pt x="323964" y="144487"/>
                  </a:lnTo>
                  <a:lnTo>
                    <a:pt x="323964" y="1267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255681" y="4704193"/>
              <a:ext cx="473709" cy="175895"/>
            </a:xfrm>
            <a:custGeom>
              <a:avLst/>
              <a:gdLst/>
              <a:ahLst/>
              <a:cxnLst/>
              <a:rect l="l" t="t" r="r" b="b"/>
              <a:pathLst>
                <a:path w="473710" h="175895">
                  <a:moveTo>
                    <a:pt x="17741" y="156171"/>
                  </a:moveTo>
                  <a:lnTo>
                    <a:pt x="0" y="156921"/>
                  </a:lnTo>
                  <a:lnTo>
                    <a:pt x="0" y="175374"/>
                  </a:lnTo>
                  <a:lnTo>
                    <a:pt x="17741" y="173888"/>
                  </a:lnTo>
                  <a:lnTo>
                    <a:pt x="17741" y="156171"/>
                  </a:lnTo>
                  <a:close/>
                </a:path>
                <a:path w="473710" h="175895">
                  <a:moveTo>
                    <a:pt x="17741" y="132334"/>
                  </a:moveTo>
                  <a:lnTo>
                    <a:pt x="0" y="133807"/>
                  </a:lnTo>
                  <a:lnTo>
                    <a:pt x="0" y="151587"/>
                  </a:lnTo>
                  <a:lnTo>
                    <a:pt x="17741" y="149987"/>
                  </a:lnTo>
                  <a:lnTo>
                    <a:pt x="17741" y="132334"/>
                  </a:lnTo>
                  <a:close/>
                </a:path>
                <a:path w="473710" h="175895">
                  <a:moveTo>
                    <a:pt x="17741" y="108521"/>
                  </a:moveTo>
                  <a:lnTo>
                    <a:pt x="0" y="109258"/>
                  </a:lnTo>
                  <a:lnTo>
                    <a:pt x="0" y="127762"/>
                  </a:lnTo>
                  <a:lnTo>
                    <a:pt x="17741" y="126149"/>
                  </a:lnTo>
                  <a:lnTo>
                    <a:pt x="17741" y="108521"/>
                  </a:lnTo>
                  <a:close/>
                </a:path>
                <a:path w="473710" h="175895">
                  <a:moveTo>
                    <a:pt x="17741" y="83832"/>
                  </a:moveTo>
                  <a:lnTo>
                    <a:pt x="0" y="85432"/>
                  </a:lnTo>
                  <a:lnTo>
                    <a:pt x="0" y="103822"/>
                  </a:lnTo>
                  <a:lnTo>
                    <a:pt x="17741" y="102323"/>
                  </a:lnTo>
                  <a:lnTo>
                    <a:pt x="17741" y="83832"/>
                  </a:lnTo>
                  <a:close/>
                </a:path>
                <a:path w="473710" h="175895">
                  <a:moveTo>
                    <a:pt x="17741" y="60794"/>
                  </a:moveTo>
                  <a:lnTo>
                    <a:pt x="0" y="61544"/>
                  </a:lnTo>
                  <a:lnTo>
                    <a:pt x="0" y="79997"/>
                  </a:lnTo>
                  <a:lnTo>
                    <a:pt x="17741" y="79260"/>
                  </a:lnTo>
                  <a:lnTo>
                    <a:pt x="17741" y="60794"/>
                  </a:lnTo>
                  <a:close/>
                </a:path>
                <a:path w="473710" h="175895">
                  <a:moveTo>
                    <a:pt x="17741" y="36220"/>
                  </a:moveTo>
                  <a:lnTo>
                    <a:pt x="0" y="37668"/>
                  </a:lnTo>
                  <a:lnTo>
                    <a:pt x="0" y="56184"/>
                  </a:lnTo>
                  <a:lnTo>
                    <a:pt x="17741" y="54686"/>
                  </a:lnTo>
                  <a:lnTo>
                    <a:pt x="17741" y="36220"/>
                  </a:lnTo>
                  <a:close/>
                </a:path>
                <a:path w="473710" h="175895">
                  <a:moveTo>
                    <a:pt x="17741" y="13106"/>
                  </a:moveTo>
                  <a:lnTo>
                    <a:pt x="0" y="14643"/>
                  </a:lnTo>
                  <a:lnTo>
                    <a:pt x="0" y="31610"/>
                  </a:lnTo>
                  <a:lnTo>
                    <a:pt x="17741" y="31610"/>
                  </a:lnTo>
                  <a:lnTo>
                    <a:pt x="17741" y="13106"/>
                  </a:lnTo>
                  <a:close/>
                </a:path>
                <a:path w="473710" h="175895">
                  <a:moveTo>
                    <a:pt x="40817" y="153758"/>
                  </a:moveTo>
                  <a:lnTo>
                    <a:pt x="23075" y="155422"/>
                  </a:lnTo>
                  <a:lnTo>
                    <a:pt x="23075" y="173888"/>
                  </a:lnTo>
                  <a:lnTo>
                    <a:pt x="40817" y="172275"/>
                  </a:lnTo>
                  <a:lnTo>
                    <a:pt x="40817" y="153758"/>
                  </a:lnTo>
                  <a:close/>
                </a:path>
                <a:path w="473710" h="175895">
                  <a:moveTo>
                    <a:pt x="40817" y="130733"/>
                  </a:moveTo>
                  <a:lnTo>
                    <a:pt x="23075" y="131622"/>
                  </a:lnTo>
                  <a:lnTo>
                    <a:pt x="23075" y="149987"/>
                  </a:lnTo>
                  <a:lnTo>
                    <a:pt x="40817" y="148475"/>
                  </a:lnTo>
                  <a:lnTo>
                    <a:pt x="40817" y="130733"/>
                  </a:lnTo>
                  <a:close/>
                </a:path>
                <a:path w="473710" h="175895">
                  <a:moveTo>
                    <a:pt x="40817" y="106197"/>
                  </a:moveTo>
                  <a:lnTo>
                    <a:pt x="23075" y="107657"/>
                  </a:lnTo>
                  <a:lnTo>
                    <a:pt x="23075" y="126149"/>
                  </a:lnTo>
                  <a:lnTo>
                    <a:pt x="40817" y="124650"/>
                  </a:lnTo>
                  <a:lnTo>
                    <a:pt x="40817" y="106197"/>
                  </a:lnTo>
                  <a:close/>
                </a:path>
                <a:path w="473710" h="175895">
                  <a:moveTo>
                    <a:pt x="40817" y="83096"/>
                  </a:moveTo>
                  <a:lnTo>
                    <a:pt x="23075" y="83832"/>
                  </a:lnTo>
                  <a:lnTo>
                    <a:pt x="23075" y="102323"/>
                  </a:lnTo>
                  <a:lnTo>
                    <a:pt x="40817" y="100838"/>
                  </a:lnTo>
                  <a:lnTo>
                    <a:pt x="40817" y="83096"/>
                  </a:lnTo>
                  <a:close/>
                </a:path>
                <a:path w="473710" h="175895">
                  <a:moveTo>
                    <a:pt x="40817" y="59296"/>
                  </a:moveTo>
                  <a:lnTo>
                    <a:pt x="23075" y="59994"/>
                  </a:lnTo>
                  <a:lnTo>
                    <a:pt x="23075" y="78511"/>
                  </a:lnTo>
                  <a:lnTo>
                    <a:pt x="40817" y="76911"/>
                  </a:lnTo>
                  <a:lnTo>
                    <a:pt x="40817" y="59296"/>
                  </a:lnTo>
                  <a:close/>
                </a:path>
                <a:path w="473710" h="175895">
                  <a:moveTo>
                    <a:pt x="40817" y="35483"/>
                  </a:moveTo>
                  <a:lnTo>
                    <a:pt x="23075" y="36220"/>
                  </a:lnTo>
                  <a:lnTo>
                    <a:pt x="23075" y="54686"/>
                  </a:lnTo>
                  <a:lnTo>
                    <a:pt x="40817" y="53035"/>
                  </a:lnTo>
                  <a:lnTo>
                    <a:pt x="40817" y="35483"/>
                  </a:lnTo>
                  <a:close/>
                </a:path>
                <a:path w="473710" h="175895">
                  <a:moveTo>
                    <a:pt x="40817" y="11544"/>
                  </a:moveTo>
                  <a:lnTo>
                    <a:pt x="23075" y="12395"/>
                  </a:lnTo>
                  <a:lnTo>
                    <a:pt x="23075" y="30759"/>
                  </a:lnTo>
                  <a:lnTo>
                    <a:pt x="40817" y="29248"/>
                  </a:lnTo>
                  <a:lnTo>
                    <a:pt x="40817" y="11544"/>
                  </a:lnTo>
                  <a:close/>
                </a:path>
                <a:path w="473710" h="175895">
                  <a:moveTo>
                    <a:pt x="64630" y="152336"/>
                  </a:moveTo>
                  <a:lnTo>
                    <a:pt x="46139" y="153758"/>
                  </a:lnTo>
                  <a:lnTo>
                    <a:pt x="46139" y="171526"/>
                  </a:lnTo>
                  <a:lnTo>
                    <a:pt x="64630" y="170053"/>
                  </a:lnTo>
                  <a:lnTo>
                    <a:pt x="64630" y="152336"/>
                  </a:lnTo>
                  <a:close/>
                </a:path>
                <a:path w="473710" h="175895">
                  <a:moveTo>
                    <a:pt x="64630" y="128485"/>
                  </a:moveTo>
                  <a:lnTo>
                    <a:pt x="46139" y="129984"/>
                  </a:lnTo>
                  <a:lnTo>
                    <a:pt x="46139" y="147726"/>
                  </a:lnTo>
                  <a:lnTo>
                    <a:pt x="64630" y="146977"/>
                  </a:lnTo>
                  <a:lnTo>
                    <a:pt x="64630" y="128485"/>
                  </a:lnTo>
                  <a:close/>
                </a:path>
                <a:path w="473710" h="175895">
                  <a:moveTo>
                    <a:pt x="64630" y="104648"/>
                  </a:moveTo>
                  <a:lnTo>
                    <a:pt x="46139" y="106197"/>
                  </a:lnTo>
                  <a:lnTo>
                    <a:pt x="46139" y="123888"/>
                  </a:lnTo>
                  <a:lnTo>
                    <a:pt x="64630" y="122313"/>
                  </a:lnTo>
                  <a:lnTo>
                    <a:pt x="64630" y="104648"/>
                  </a:lnTo>
                  <a:close/>
                </a:path>
                <a:path w="473710" h="175895">
                  <a:moveTo>
                    <a:pt x="64630" y="80721"/>
                  </a:moveTo>
                  <a:lnTo>
                    <a:pt x="46139" y="82321"/>
                  </a:lnTo>
                  <a:lnTo>
                    <a:pt x="46139" y="100838"/>
                  </a:lnTo>
                  <a:lnTo>
                    <a:pt x="64630" y="99237"/>
                  </a:lnTo>
                  <a:lnTo>
                    <a:pt x="64630" y="80721"/>
                  </a:lnTo>
                  <a:close/>
                </a:path>
                <a:path w="473710" h="175895">
                  <a:moveTo>
                    <a:pt x="64630" y="57658"/>
                  </a:moveTo>
                  <a:lnTo>
                    <a:pt x="46139" y="58547"/>
                  </a:lnTo>
                  <a:lnTo>
                    <a:pt x="46139" y="76911"/>
                  </a:lnTo>
                  <a:lnTo>
                    <a:pt x="64630" y="75399"/>
                  </a:lnTo>
                  <a:lnTo>
                    <a:pt x="64630" y="57658"/>
                  </a:lnTo>
                  <a:close/>
                </a:path>
                <a:path w="473710" h="175895">
                  <a:moveTo>
                    <a:pt x="64630" y="33832"/>
                  </a:moveTo>
                  <a:lnTo>
                    <a:pt x="46139" y="35483"/>
                  </a:lnTo>
                  <a:lnTo>
                    <a:pt x="46139" y="53035"/>
                  </a:lnTo>
                  <a:lnTo>
                    <a:pt x="64630" y="51612"/>
                  </a:lnTo>
                  <a:lnTo>
                    <a:pt x="64630" y="33832"/>
                  </a:lnTo>
                  <a:close/>
                </a:path>
                <a:path w="473710" h="175895">
                  <a:moveTo>
                    <a:pt x="64630" y="10045"/>
                  </a:moveTo>
                  <a:lnTo>
                    <a:pt x="46139" y="10782"/>
                  </a:lnTo>
                  <a:lnTo>
                    <a:pt x="46139" y="29248"/>
                  </a:lnTo>
                  <a:lnTo>
                    <a:pt x="64630" y="27749"/>
                  </a:lnTo>
                  <a:lnTo>
                    <a:pt x="64630" y="10045"/>
                  </a:lnTo>
                  <a:close/>
                </a:path>
                <a:path w="473710" h="175895">
                  <a:moveTo>
                    <a:pt x="86956" y="150812"/>
                  </a:moveTo>
                  <a:lnTo>
                    <a:pt x="69253" y="152336"/>
                  </a:lnTo>
                  <a:lnTo>
                    <a:pt x="69253" y="169202"/>
                  </a:lnTo>
                  <a:lnTo>
                    <a:pt x="86956" y="168452"/>
                  </a:lnTo>
                  <a:lnTo>
                    <a:pt x="86956" y="150812"/>
                  </a:lnTo>
                  <a:close/>
                </a:path>
                <a:path w="473710" h="175895">
                  <a:moveTo>
                    <a:pt x="86956" y="126149"/>
                  </a:moveTo>
                  <a:lnTo>
                    <a:pt x="69253" y="128485"/>
                  </a:lnTo>
                  <a:lnTo>
                    <a:pt x="69253" y="146138"/>
                  </a:lnTo>
                  <a:lnTo>
                    <a:pt x="86956" y="144627"/>
                  </a:lnTo>
                  <a:lnTo>
                    <a:pt x="86956" y="126149"/>
                  </a:lnTo>
                  <a:close/>
                </a:path>
                <a:path w="473710" h="175895">
                  <a:moveTo>
                    <a:pt x="86956" y="103085"/>
                  </a:moveTo>
                  <a:lnTo>
                    <a:pt x="69253" y="104648"/>
                  </a:lnTo>
                  <a:lnTo>
                    <a:pt x="69253" y="122313"/>
                  </a:lnTo>
                  <a:lnTo>
                    <a:pt x="86956" y="121513"/>
                  </a:lnTo>
                  <a:lnTo>
                    <a:pt x="86956" y="103085"/>
                  </a:lnTo>
                  <a:close/>
                </a:path>
                <a:path w="473710" h="175895">
                  <a:moveTo>
                    <a:pt x="86956" y="79260"/>
                  </a:moveTo>
                  <a:lnTo>
                    <a:pt x="69253" y="80721"/>
                  </a:lnTo>
                  <a:lnTo>
                    <a:pt x="69253" y="98513"/>
                  </a:lnTo>
                  <a:lnTo>
                    <a:pt x="86956" y="96939"/>
                  </a:lnTo>
                  <a:lnTo>
                    <a:pt x="86956" y="79260"/>
                  </a:lnTo>
                  <a:close/>
                </a:path>
                <a:path w="473710" h="175895">
                  <a:moveTo>
                    <a:pt x="86956" y="56184"/>
                  </a:moveTo>
                  <a:lnTo>
                    <a:pt x="69253" y="57658"/>
                  </a:lnTo>
                  <a:lnTo>
                    <a:pt x="69253" y="74650"/>
                  </a:lnTo>
                  <a:lnTo>
                    <a:pt x="86956" y="73901"/>
                  </a:lnTo>
                  <a:lnTo>
                    <a:pt x="86956" y="56184"/>
                  </a:lnTo>
                  <a:close/>
                </a:path>
                <a:path w="473710" h="175895">
                  <a:moveTo>
                    <a:pt x="86956" y="31610"/>
                  </a:moveTo>
                  <a:lnTo>
                    <a:pt x="69253" y="33108"/>
                  </a:lnTo>
                  <a:lnTo>
                    <a:pt x="69253" y="51612"/>
                  </a:lnTo>
                  <a:lnTo>
                    <a:pt x="86956" y="49974"/>
                  </a:lnTo>
                  <a:lnTo>
                    <a:pt x="86956" y="31610"/>
                  </a:lnTo>
                  <a:close/>
                </a:path>
                <a:path w="473710" h="175895">
                  <a:moveTo>
                    <a:pt x="86956" y="8547"/>
                  </a:moveTo>
                  <a:lnTo>
                    <a:pt x="69253" y="10045"/>
                  </a:lnTo>
                  <a:lnTo>
                    <a:pt x="69253" y="26911"/>
                  </a:lnTo>
                  <a:lnTo>
                    <a:pt x="86956" y="26911"/>
                  </a:lnTo>
                  <a:lnTo>
                    <a:pt x="86956" y="8547"/>
                  </a:lnTo>
                  <a:close/>
                </a:path>
                <a:path w="473710" h="175895">
                  <a:moveTo>
                    <a:pt x="110058" y="148475"/>
                  </a:moveTo>
                  <a:lnTo>
                    <a:pt x="92290" y="149987"/>
                  </a:lnTo>
                  <a:lnTo>
                    <a:pt x="92290" y="168452"/>
                  </a:lnTo>
                  <a:lnTo>
                    <a:pt x="110058" y="166243"/>
                  </a:lnTo>
                  <a:lnTo>
                    <a:pt x="110058" y="148475"/>
                  </a:lnTo>
                  <a:close/>
                </a:path>
                <a:path w="473710" h="175895">
                  <a:moveTo>
                    <a:pt x="110058" y="125374"/>
                  </a:moveTo>
                  <a:lnTo>
                    <a:pt x="92290" y="126149"/>
                  </a:lnTo>
                  <a:lnTo>
                    <a:pt x="92290" y="143891"/>
                  </a:lnTo>
                  <a:lnTo>
                    <a:pt x="110058" y="143116"/>
                  </a:lnTo>
                  <a:lnTo>
                    <a:pt x="110058" y="125374"/>
                  </a:lnTo>
                  <a:close/>
                </a:path>
                <a:path w="473710" h="175895">
                  <a:moveTo>
                    <a:pt x="110058" y="101587"/>
                  </a:moveTo>
                  <a:lnTo>
                    <a:pt x="92290" y="103085"/>
                  </a:lnTo>
                  <a:lnTo>
                    <a:pt x="92290" y="120764"/>
                  </a:lnTo>
                  <a:lnTo>
                    <a:pt x="110058" y="119227"/>
                  </a:lnTo>
                  <a:lnTo>
                    <a:pt x="110058" y="101587"/>
                  </a:lnTo>
                  <a:close/>
                </a:path>
                <a:path w="473710" h="175895">
                  <a:moveTo>
                    <a:pt x="110058" y="77762"/>
                  </a:moveTo>
                  <a:lnTo>
                    <a:pt x="92290" y="79260"/>
                  </a:lnTo>
                  <a:lnTo>
                    <a:pt x="92290" y="96939"/>
                  </a:lnTo>
                  <a:lnTo>
                    <a:pt x="110058" y="96126"/>
                  </a:lnTo>
                  <a:lnTo>
                    <a:pt x="110058" y="77762"/>
                  </a:lnTo>
                  <a:close/>
                </a:path>
                <a:path w="473710" h="175895">
                  <a:moveTo>
                    <a:pt x="110058" y="53797"/>
                  </a:moveTo>
                  <a:lnTo>
                    <a:pt x="92290" y="55410"/>
                  </a:lnTo>
                  <a:lnTo>
                    <a:pt x="92290" y="73901"/>
                  </a:lnTo>
                  <a:lnTo>
                    <a:pt x="110058" y="72326"/>
                  </a:lnTo>
                  <a:lnTo>
                    <a:pt x="110058" y="53797"/>
                  </a:lnTo>
                  <a:close/>
                </a:path>
                <a:path w="473710" h="175895">
                  <a:moveTo>
                    <a:pt x="110058" y="30759"/>
                  </a:moveTo>
                  <a:lnTo>
                    <a:pt x="92290" y="31610"/>
                  </a:lnTo>
                  <a:lnTo>
                    <a:pt x="92290" y="49263"/>
                  </a:lnTo>
                  <a:lnTo>
                    <a:pt x="110058" y="48514"/>
                  </a:lnTo>
                  <a:lnTo>
                    <a:pt x="110058" y="30759"/>
                  </a:lnTo>
                  <a:close/>
                </a:path>
                <a:path w="473710" h="175895">
                  <a:moveTo>
                    <a:pt x="110058" y="6908"/>
                  </a:moveTo>
                  <a:lnTo>
                    <a:pt x="92290" y="8547"/>
                  </a:lnTo>
                  <a:lnTo>
                    <a:pt x="92290" y="26136"/>
                  </a:lnTo>
                  <a:lnTo>
                    <a:pt x="110058" y="24638"/>
                  </a:lnTo>
                  <a:lnTo>
                    <a:pt x="110058" y="6908"/>
                  </a:lnTo>
                  <a:close/>
                </a:path>
                <a:path w="473710" h="175895">
                  <a:moveTo>
                    <a:pt x="133121" y="146977"/>
                  </a:moveTo>
                  <a:lnTo>
                    <a:pt x="115417" y="147726"/>
                  </a:lnTo>
                  <a:lnTo>
                    <a:pt x="115417" y="166243"/>
                  </a:lnTo>
                  <a:lnTo>
                    <a:pt x="133121" y="164604"/>
                  </a:lnTo>
                  <a:lnTo>
                    <a:pt x="133121" y="146977"/>
                  </a:lnTo>
                  <a:close/>
                </a:path>
                <a:path w="473710" h="175895">
                  <a:moveTo>
                    <a:pt x="133121" y="123012"/>
                  </a:moveTo>
                  <a:lnTo>
                    <a:pt x="115417" y="124650"/>
                  </a:lnTo>
                  <a:lnTo>
                    <a:pt x="115417" y="143116"/>
                  </a:lnTo>
                  <a:lnTo>
                    <a:pt x="133121" y="141554"/>
                  </a:lnTo>
                  <a:lnTo>
                    <a:pt x="133121" y="123012"/>
                  </a:lnTo>
                  <a:close/>
                </a:path>
                <a:path w="473710" h="175895">
                  <a:moveTo>
                    <a:pt x="133121" y="99949"/>
                  </a:moveTo>
                  <a:lnTo>
                    <a:pt x="115417" y="100838"/>
                  </a:lnTo>
                  <a:lnTo>
                    <a:pt x="115417" y="118452"/>
                  </a:lnTo>
                  <a:lnTo>
                    <a:pt x="133121" y="117690"/>
                  </a:lnTo>
                  <a:lnTo>
                    <a:pt x="133121" y="99949"/>
                  </a:lnTo>
                  <a:close/>
                </a:path>
                <a:path w="473710" h="175895">
                  <a:moveTo>
                    <a:pt x="133121" y="76149"/>
                  </a:moveTo>
                  <a:lnTo>
                    <a:pt x="115417" y="77762"/>
                  </a:lnTo>
                  <a:lnTo>
                    <a:pt x="115417" y="95364"/>
                  </a:lnTo>
                  <a:lnTo>
                    <a:pt x="133121" y="93878"/>
                  </a:lnTo>
                  <a:lnTo>
                    <a:pt x="133121" y="76149"/>
                  </a:lnTo>
                  <a:close/>
                </a:path>
                <a:path w="473710" h="175895">
                  <a:moveTo>
                    <a:pt x="133121" y="53035"/>
                  </a:moveTo>
                  <a:lnTo>
                    <a:pt x="115417" y="53797"/>
                  </a:lnTo>
                  <a:lnTo>
                    <a:pt x="115417" y="71577"/>
                  </a:lnTo>
                  <a:lnTo>
                    <a:pt x="133121" y="70040"/>
                  </a:lnTo>
                  <a:lnTo>
                    <a:pt x="133121" y="53035"/>
                  </a:lnTo>
                  <a:close/>
                </a:path>
                <a:path w="473710" h="175895">
                  <a:moveTo>
                    <a:pt x="133121" y="29248"/>
                  </a:moveTo>
                  <a:lnTo>
                    <a:pt x="115417" y="30759"/>
                  </a:lnTo>
                  <a:lnTo>
                    <a:pt x="115417" y="48514"/>
                  </a:lnTo>
                  <a:lnTo>
                    <a:pt x="133121" y="47015"/>
                  </a:lnTo>
                  <a:lnTo>
                    <a:pt x="133121" y="29248"/>
                  </a:lnTo>
                  <a:close/>
                </a:path>
                <a:path w="473710" h="175895">
                  <a:moveTo>
                    <a:pt x="133121" y="5473"/>
                  </a:moveTo>
                  <a:lnTo>
                    <a:pt x="115417" y="6184"/>
                  </a:lnTo>
                  <a:lnTo>
                    <a:pt x="115417" y="24638"/>
                  </a:lnTo>
                  <a:lnTo>
                    <a:pt x="133121" y="23075"/>
                  </a:lnTo>
                  <a:lnTo>
                    <a:pt x="133121" y="5473"/>
                  </a:lnTo>
                  <a:close/>
                </a:path>
                <a:path w="473710" h="175895">
                  <a:moveTo>
                    <a:pt x="155333" y="144627"/>
                  </a:moveTo>
                  <a:lnTo>
                    <a:pt x="137680" y="146977"/>
                  </a:lnTo>
                  <a:lnTo>
                    <a:pt x="137680" y="164604"/>
                  </a:lnTo>
                  <a:lnTo>
                    <a:pt x="155333" y="163055"/>
                  </a:lnTo>
                  <a:lnTo>
                    <a:pt x="155333" y="144627"/>
                  </a:lnTo>
                  <a:close/>
                </a:path>
                <a:path w="473710" h="175895">
                  <a:moveTo>
                    <a:pt x="155333" y="121513"/>
                  </a:moveTo>
                  <a:lnTo>
                    <a:pt x="137680" y="122313"/>
                  </a:lnTo>
                  <a:lnTo>
                    <a:pt x="137680" y="140804"/>
                  </a:lnTo>
                  <a:lnTo>
                    <a:pt x="155333" y="139293"/>
                  </a:lnTo>
                  <a:lnTo>
                    <a:pt x="155333" y="121513"/>
                  </a:lnTo>
                  <a:close/>
                </a:path>
                <a:path w="473710" h="175895">
                  <a:moveTo>
                    <a:pt x="155333" y="97726"/>
                  </a:moveTo>
                  <a:lnTo>
                    <a:pt x="137680" y="99237"/>
                  </a:lnTo>
                  <a:lnTo>
                    <a:pt x="137680" y="117690"/>
                  </a:lnTo>
                  <a:lnTo>
                    <a:pt x="155333" y="116205"/>
                  </a:lnTo>
                  <a:lnTo>
                    <a:pt x="155333" y="97726"/>
                  </a:lnTo>
                  <a:close/>
                </a:path>
                <a:path w="473710" h="175895">
                  <a:moveTo>
                    <a:pt x="155333" y="74650"/>
                  </a:moveTo>
                  <a:lnTo>
                    <a:pt x="137680" y="75399"/>
                  </a:lnTo>
                  <a:lnTo>
                    <a:pt x="137680" y="93878"/>
                  </a:lnTo>
                  <a:lnTo>
                    <a:pt x="155333" y="92265"/>
                  </a:lnTo>
                  <a:lnTo>
                    <a:pt x="155333" y="74650"/>
                  </a:lnTo>
                  <a:close/>
                </a:path>
                <a:path w="473710" h="175895">
                  <a:moveTo>
                    <a:pt x="155333" y="51612"/>
                  </a:moveTo>
                  <a:lnTo>
                    <a:pt x="137680" y="52324"/>
                  </a:lnTo>
                  <a:lnTo>
                    <a:pt x="137680" y="70040"/>
                  </a:lnTo>
                  <a:lnTo>
                    <a:pt x="155333" y="69189"/>
                  </a:lnTo>
                  <a:lnTo>
                    <a:pt x="155333" y="51612"/>
                  </a:lnTo>
                  <a:close/>
                </a:path>
                <a:path w="473710" h="175895">
                  <a:moveTo>
                    <a:pt x="155333" y="27749"/>
                  </a:moveTo>
                  <a:lnTo>
                    <a:pt x="137680" y="28511"/>
                  </a:lnTo>
                  <a:lnTo>
                    <a:pt x="137680" y="47015"/>
                  </a:lnTo>
                  <a:lnTo>
                    <a:pt x="155333" y="45402"/>
                  </a:lnTo>
                  <a:lnTo>
                    <a:pt x="155333" y="27749"/>
                  </a:lnTo>
                  <a:close/>
                </a:path>
                <a:path w="473710" h="175895">
                  <a:moveTo>
                    <a:pt x="155333" y="4711"/>
                  </a:moveTo>
                  <a:lnTo>
                    <a:pt x="137680" y="5473"/>
                  </a:lnTo>
                  <a:lnTo>
                    <a:pt x="137680" y="23075"/>
                  </a:lnTo>
                  <a:lnTo>
                    <a:pt x="155333" y="22313"/>
                  </a:lnTo>
                  <a:lnTo>
                    <a:pt x="155333" y="4711"/>
                  </a:lnTo>
                  <a:close/>
                </a:path>
                <a:path w="473710" h="175895">
                  <a:moveTo>
                    <a:pt x="177660" y="143116"/>
                  </a:moveTo>
                  <a:lnTo>
                    <a:pt x="160807" y="144627"/>
                  </a:lnTo>
                  <a:lnTo>
                    <a:pt x="160807" y="162344"/>
                  </a:lnTo>
                  <a:lnTo>
                    <a:pt x="177660" y="160731"/>
                  </a:lnTo>
                  <a:lnTo>
                    <a:pt x="177660" y="143116"/>
                  </a:lnTo>
                  <a:close/>
                </a:path>
                <a:path w="473710" h="175895">
                  <a:moveTo>
                    <a:pt x="177660" y="120053"/>
                  </a:moveTo>
                  <a:lnTo>
                    <a:pt x="160807" y="121513"/>
                  </a:lnTo>
                  <a:lnTo>
                    <a:pt x="160807" y="139293"/>
                  </a:lnTo>
                  <a:lnTo>
                    <a:pt x="177660" y="137668"/>
                  </a:lnTo>
                  <a:lnTo>
                    <a:pt x="177660" y="120053"/>
                  </a:lnTo>
                  <a:close/>
                </a:path>
                <a:path w="473710" h="175895">
                  <a:moveTo>
                    <a:pt x="177660" y="96126"/>
                  </a:moveTo>
                  <a:lnTo>
                    <a:pt x="160807" y="97726"/>
                  </a:lnTo>
                  <a:lnTo>
                    <a:pt x="160807" y="115366"/>
                  </a:lnTo>
                  <a:lnTo>
                    <a:pt x="177660" y="113842"/>
                  </a:lnTo>
                  <a:lnTo>
                    <a:pt x="177660" y="96126"/>
                  </a:lnTo>
                  <a:close/>
                </a:path>
                <a:path w="473710" h="175895">
                  <a:moveTo>
                    <a:pt x="177660" y="73050"/>
                  </a:moveTo>
                  <a:lnTo>
                    <a:pt x="160807" y="74650"/>
                  </a:lnTo>
                  <a:lnTo>
                    <a:pt x="160807" y="91516"/>
                  </a:lnTo>
                  <a:lnTo>
                    <a:pt x="177660" y="90792"/>
                  </a:lnTo>
                  <a:lnTo>
                    <a:pt x="177660" y="73050"/>
                  </a:lnTo>
                  <a:close/>
                </a:path>
                <a:path w="473710" h="175895">
                  <a:moveTo>
                    <a:pt x="177660" y="49263"/>
                  </a:moveTo>
                  <a:lnTo>
                    <a:pt x="160807" y="50838"/>
                  </a:lnTo>
                  <a:lnTo>
                    <a:pt x="160807" y="68465"/>
                  </a:lnTo>
                  <a:lnTo>
                    <a:pt x="177660" y="66941"/>
                  </a:lnTo>
                  <a:lnTo>
                    <a:pt x="177660" y="49263"/>
                  </a:lnTo>
                  <a:close/>
                </a:path>
                <a:path w="473710" h="175895">
                  <a:moveTo>
                    <a:pt x="177660" y="26136"/>
                  </a:moveTo>
                  <a:lnTo>
                    <a:pt x="160807" y="26911"/>
                  </a:lnTo>
                  <a:lnTo>
                    <a:pt x="160807" y="44615"/>
                  </a:lnTo>
                  <a:lnTo>
                    <a:pt x="177660" y="44615"/>
                  </a:lnTo>
                  <a:lnTo>
                    <a:pt x="177660" y="26136"/>
                  </a:lnTo>
                  <a:close/>
                </a:path>
                <a:path w="473710" h="175895">
                  <a:moveTo>
                    <a:pt x="177660" y="2311"/>
                  </a:moveTo>
                  <a:lnTo>
                    <a:pt x="160807" y="3810"/>
                  </a:lnTo>
                  <a:lnTo>
                    <a:pt x="160807" y="21577"/>
                  </a:lnTo>
                  <a:lnTo>
                    <a:pt x="177660" y="20828"/>
                  </a:lnTo>
                  <a:lnTo>
                    <a:pt x="177660" y="2311"/>
                  </a:lnTo>
                  <a:close/>
                </a:path>
                <a:path w="473710" h="175895">
                  <a:moveTo>
                    <a:pt x="200025" y="141554"/>
                  </a:moveTo>
                  <a:lnTo>
                    <a:pt x="183095" y="143116"/>
                  </a:lnTo>
                  <a:lnTo>
                    <a:pt x="183095" y="160731"/>
                  </a:lnTo>
                  <a:lnTo>
                    <a:pt x="200025" y="159270"/>
                  </a:lnTo>
                  <a:lnTo>
                    <a:pt x="200025" y="141554"/>
                  </a:lnTo>
                  <a:close/>
                </a:path>
                <a:path w="473710" h="175895">
                  <a:moveTo>
                    <a:pt x="200025" y="117690"/>
                  </a:moveTo>
                  <a:lnTo>
                    <a:pt x="183095" y="119227"/>
                  </a:lnTo>
                  <a:lnTo>
                    <a:pt x="183095" y="136918"/>
                  </a:lnTo>
                  <a:lnTo>
                    <a:pt x="200025" y="135420"/>
                  </a:lnTo>
                  <a:lnTo>
                    <a:pt x="200025" y="117690"/>
                  </a:lnTo>
                  <a:close/>
                </a:path>
                <a:path w="473710" h="175895">
                  <a:moveTo>
                    <a:pt x="200025" y="94653"/>
                  </a:moveTo>
                  <a:lnTo>
                    <a:pt x="183095" y="96126"/>
                  </a:lnTo>
                  <a:lnTo>
                    <a:pt x="183095" y="113842"/>
                  </a:lnTo>
                  <a:lnTo>
                    <a:pt x="200025" y="113118"/>
                  </a:lnTo>
                  <a:lnTo>
                    <a:pt x="200025" y="94653"/>
                  </a:lnTo>
                  <a:close/>
                </a:path>
                <a:path w="473710" h="175895">
                  <a:moveTo>
                    <a:pt x="200025" y="71577"/>
                  </a:moveTo>
                  <a:lnTo>
                    <a:pt x="183095" y="72326"/>
                  </a:lnTo>
                  <a:lnTo>
                    <a:pt x="183095" y="90792"/>
                  </a:lnTo>
                  <a:lnTo>
                    <a:pt x="200025" y="89293"/>
                  </a:lnTo>
                  <a:lnTo>
                    <a:pt x="200025" y="71577"/>
                  </a:lnTo>
                  <a:close/>
                </a:path>
                <a:path w="473710" h="175895">
                  <a:moveTo>
                    <a:pt x="200025" y="48514"/>
                  </a:moveTo>
                  <a:lnTo>
                    <a:pt x="183095" y="49263"/>
                  </a:lnTo>
                  <a:lnTo>
                    <a:pt x="183095" y="66941"/>
                  </a:lnTo>
                  <a:lnTo>
                    <a:pt x="200025" y="66230"/>
                  </a:lnTo>
                  <a:lnTo>
                    <a:pt x="200025" y="48514"/>
                  </a:lnTo>
                  <a:close/>
                </a:path>
                <a:path w="473710" h="175895">
                  <a:moveTo>
                    <a:pt x="200025" y="24638"/>
                  </a:moveTo>
                  <a:lnTo>
                    <a:pt x="183095" y="26136"/>
                  </a:lnTo>
                  <a:lnTo>
                    <a:pt x="183095" y="43903"/>
                  </a:lnTo>
                  <a:lnTo>
                    <a:pt x="200025" y="42291"/>
                  </a:lnTo>
                  <a:lnTo>
                    <a:pt x="200025" y="24638"/>
                  </a:lnTo>
                  <a:close/>
                </a:path>
                <a:path w="473710" h="175895">
                  <a:moveTo>
                    <a:pt x="200025" y="1612"/>
                  </a:moveTo>
                  <a:lnTo>
                    <a:pt x="183095" y="2311"/>
                  </a:lnTo>
                  <a:lnTo>
                    <a:pt x="183095" y="20040"/>
                  </a:lnTo>
                  <a:lnTo>
                    <a:pt x="200025" y="18465"/>
                  </a:lnTo>
                  <a:lnTo>
                    <a:pt x="200025" y="1612"/>
                  </a:lnTo>
                  <a:close/>
                </a:path>
                <a:path w="473710" h="175895">
                  <a:moveTo>
                    <a:pt x="223024" y="139293"/>
                  </a:moveTo>
                  <a:lnTo>
                    <a:pt x="205320" y="140804"/>
                  </a:lnTo>
                  <a:lnTo>
                    <a:pt x="205320" y="159270"/>
                  </a:lnTo>
                  <a:lnTo>
                    <a:pt x="223024" y="156921"/>
                  </a:lnTo>
                  <a:lnTo>
                    <a:pt x="223024" y="139293"/>
                  </a:lnTo>
                  <a:close/>
                </a:path>
                <a:path w="473710" h="175895">
                  <a:moveTo>
                    <a:pt x="223024" y="116979"/>
                  </a:moveTo>
                  <a:lnTo>
                    <a:pt x="205320" y="117690"/>
                  </a:lnTo>
                  <a:lnTo>
                    <a:pt x="205320" y="135420"/>
                  </a:lnTo>
                  <a:lnTo>
                    <a:pt x="223024" y="134543"/>
                  </a:lnTo>
                  <a:lnTo>
                    <a:pt x="223024" y="116979"/>
                  </a:lnTo>
                  <a:close/>
                </a:path>
                <a:path w="473710" h="175895">
                  <a:moveTo>
                    <a:pt x="223024" y="93167"/>
                  </a:moveTo>
                  <a:lnTo>
                    <a:pt x="205320" y="94653"/>
                  </a:lnTo>
                  <a:lnTo>
                    <a:pt x="205320" y="112369"/>
                  </a:lnTo>
                  <a:lnTo>
                    <a:pt x="223024" y="110718"/>
                  </a:lnTo>
                  <a:lnTo>
                    <a:pt x="223024" y="93167"/>
                  </a:lnTo>
                  <a:close/>
                </a:path>
                <a:path w="473710" h="175895">
                  <a:moveTo>
                    <a:pt x="223024" y="70040"/>
                  </a:moveTo>
                  <a:lnTo>
                    <a:pt x="205320" y="70840"/>
                  </a:lnTo>
                  <a:lnTo>
                    <a:pt x="205320" y="88455"/>
                  </a:lnTo>
                  <a:lnTo>
                    <a:pt x="223024" y="87655"/>
                  </a:lnTo>
                  <a:lnTo>
                    <a:pt x="223024" y="70040"/>
                  </a:lnTo>
                  <a:close/>
                </a:path>
                <a:path w="473710" h="175895">
                  <a:moveTo>
                    <a:pt x="223024" y="47015"/>
                  </a:moveTo>
                  <a:lnTo>
                    <a:pt x="205320" y="47752"/>
                  </a:lnTo>
                  <a:lnTo>
                    <a:pt x="205320" y="65405"/>
                  </a:lnTo>
                  <a:lnTo>
                    <a:pt x="223024" y="64617"/>
                  </a:lnTo>
                  <a:lnTo>
                    <a:pt x="223024" y="47015"/>
                  </a:lnTo>
                  <a:close/>
                </a:path>
                <a:path w="473710" h="175895">
                  <a:moveTo>
                    <a:pt x="223024" y="23075"/>
                  </a:moveTo>
                  <a:lnTo>
                    <a:pt x="205320" y="24638"/>
                  </a:lnTo>
                  <a:lnTo>
                    <a:pt x="205320" y="42291"/>
                  </a:lnTo>
                  <a:lnTo>
                    <a:pt x="223024" y="40767"/>
                  </a:lnTo>
                  <a:lnTo>
                    <a:pt x="223024" y="23075"/>
                  </a:lnTo>
                  <a:close/>
                </a:path>
                <a:path w="473710" h="175895">
                  <a:moveTo>
                    <a:pt x="223024" y="0"/>
                  </a:moveTo>
                  <a:lnTo>
                    <a:pt x="205320" y="1612"/>
                  </a:lnTo>
                  <a:lnTo>
                    <a:pt x="205320" y="18465"/>
                  </a:lnTo>
                  <a:lnTo>
                    <a:pt x="223024" y="17716"/>
                  </a:lnTo>
                  <a:lnTo>
                    <a:pt x="223024" y="0"/>
                  </a:lnTo>
                  <a:close/>
                </a:path>
                <a:path w="473710" h="175895">
                  <a:moveTo>
                    <a:pt x="473494" y="112052"/>
                  </a:moveTo>
                  <a:lnTo>
                    <a:pt x="455701" y="112801"/>
                  </a:lnTo>
                  <a:lnTo>
                    <a:pt x="455701" y="131318"/>
                  </a:lnTo>
                  <a:lnTo>
                    <a:pt x="473494" y="129768"/>
                  </a:lnTo>
                  <a:lnTo>
                    <a:pt x="473494" y="1120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711382" y="4660074"/>
              <a:ext cx="321945" cy="175895"/>
            </a:xfrm>
            <a:custGeom>
              <a:avLst/>
              <a:gdLst/>
              <a:ahLst/>
              <a:cxnLst/>
              <a:rect l="l" t="t" r="r" b="b"/>
              <a:pathLst>
                <a:path w="321945" h="175895">
                  <a:moveTo>
                    <a:pt x="17792" y="156171"/>
                  </a:moveTo>
                  <a:lnTo>
                    <a:pt x="0" y="156921"/>
                  </a:lnTo>
                  <a:lnTo>
                    <a:pt x="0" y="175437"/>
                  </a:lnTo>
                  <a:lnTo>
                    <a:pt x="17792" y="173888"/>
                  </a:lnTo>
                  <a:lnTo>
                    <a:pt x="17792" y="156171"/>
                  </a:lnTo>
                  <a:close/>
                </a:path>
                <a:path w="321945" h="175895">
                  <a:moveTo>
                    <a:pt x="17792" y="132346"/>
                  </a:moveTo>
                  <a:lnTo>
                    <a:pt x="0" y="133845"/>
                  </a:lnTo>
                  <a:lnTo>
                    <a:pt x="0" y="151599"/>
                  </a:lnTo>
                  <a:lnTo>
                    <a:pt x="17792" y="149999"/>
                  </a:lnTo>
                  <a:lnTo>
                    <a:pt x="17792" y="132346"/>
                  </a:lnTo>
                  <a:close/>
                </a:path>
                <a:path w="321945" h="175895">
                  <a:moveTo>
                    <a:pt x="17792" y="108534"/>
                  </a:moveTo>
                  <a:lnTo>
                    <a:pt x="0" y="109283"/>
                  </a:lnTo>
                  <a:lnTo>
                    <a:pt x="0" y="127774"/>
                  </a:lnTo>
                  <a:lnTo>
                    <a:pt x="17792" y="126098"/>
                  </a:lnTo>
                  <a:lnTo>
                    <a:pt x="17792" y="108534"/>
                  </a:lnTo>
                  <a:close/>
                </a:path>
                <a:path w="321945" h="175895">
                  <a:moveTo>
                    <a:pt x="17792" y="83845"/>
                  </a:moveTo>
                  <a:lnTo>
                    <a:pt x="0" y="85483"/>
                  </a:lnTo>
                  <a:lnTo>
                    <a:pt x="0" y="103847"/>
                  </a:lnTo>
                  <a:lnTo>
                    <a:pt x="17792" y="102336"/>
                  </a:lnTo>
                  <a:lnTo>
                    <a:pt x="17792" y="83845"/>
                  </a:lnTo>
                  <a:close/>
                </a:path>
                <a:path w="321945" h="175895">
                  <a:moveTo>
                    <a:pt x="17792" y="60794"/>
                  </a:moveTo>
                  <a:lnTo>
                    <a:pt x="0" y="61556"/>
                  </a:lnTo>
                  <a:lnTo>
                    <a:pt x="0" y="80010"/>
                  </a:lnTo>
                  <a:lnTo>
                    <a:pt x="17792" y="79235"/>
                  </a:lnTo>
                  <a:lnTo>
                    <a:pt x="17792" y="60794"/>
                  </a:lnTo>
                  <a:close/>
                </a:path>
                <a:path w="321945" h="175895">
                  <a:moveTo>
                    <a:pt x="17792" y="36207"/>
                  </a:moveTo>
                  <a:lnTo>
                    <a:pt x="0" y="37731"/>
                  </a:lnTo>
                  <a:lnTo>
                    <a:pt x="0" y="56197"/>
                  </a:lnTo>
                  <a:lnTo>
                    <a:pt x="17792" y="54737"/>
                  </a:lnTo>
                  <a:lnTo>
                    <a:pt x="17792" y="36207"/>
                  </a:lnTo>
                  <a:close/>
                </a:path>
                <a:path w="321945" h="175895">
                  <a:moveTo>
                    <a:pt x="17792" y="13157"/>
                  </a:moveTo>
                  <a:lnTo>
                    <a:pt x="0" y="14643"/>
                  </a:lnTo>
                  <a:lnTo>
                    <a:pt x="0" y="31610"/>
                  </a:lnTo>
                  <a:lnTo>
                    <a:pt x="17792" y="31610"/>
                  </a:lnTo>
                  <a:lnTo>
                    <a:pt x="17792" y="13157"/>
                  </a:lnTo>
                  <a:close/>
                </a:path>
                <a:path w="321945" h="175895">
                  <a:moveTo>
                    <a:pt x="40817" y="153809"/>
                  </a:moveTo>
                  <a:lnTo>
                    <a:pt x="23101" y="155448"/>
                  </a:lnTo>
                  <a:lnTo>
                    <a:pt x="23101" y="173888"/>
                  </a:lnTo>
                  <a:lnTo>
                    <a:pt x="40817" y="172313"/>
                  </a:lnTo>
                  <a:lnTo>
                    <a:pt x="40817" y="153809"/>
                  </a:lnTo>
                  <a:close/>
                </a:path>
                <a:path w="321945" h="175895">
                  <a:moveTo>
                    <a:pt x="40817" y="130733"/>
                  </a:moveTo>
                  <a:lnTo>
                    <a:pt x="23101" y="131622"/>
                  </a:lnTo>
                  <a:lnTo>
                    <a:pt x="23101" y="149999"/>
                  </a:lnTo>
                  <a:lnTo>
                    <a:pt x="40817" y="148488"/>
                  </a:lnTo>
                  <a:lnTo>
                    <a:pt x="40817" y="130733"/>
                  </a:lnTo>
                  <a:close/>
                </a:path>
                <a:path w="321945" h="175895">
                  <a:moveTo>
                    <a:pt x="40817" y="106197"/>
                  </a:moveTo>
                  <a:lnTo>
                    <a:pt x="23101" y="107670"/>
                  </a:lnTo>
                  <a:lnTo>
                    <a:pt x="23101" y="126098"/>
                  </a:lnTo>
                  <a:lnTo>
                    <a:pt x="40817" y="124701"/>
                  </a:lnTo>
                  <a:lnTo>
                    <a:pt x="40817" y="106197"/>
                  </a:lnTo>
                  <a:close/>
                </a:path>
                <a:path w="321945" h="175895">
                  <a:moveTo>
                    <a:pt x="40817" y="83096"/>
                  </a:moveTo>
                  <a:lnTo>
                    <a:pt x="23101" y="83845"/>
                  </a:lnTo>
                  <a:lnTo>
                    <a:pt x="23101" y="102336"/>
                  </a:lnTo>
                  <a:lnTo>
                    <a:pt x="40817" y="100876"/>
                  </a:lnTo>
                  <a:lnTo>
                    <a:pt x="40817" y="83096"/>
                  </a:lnTo>
                  <a:close/>
                </a:path>
                <a:path w="321945" h="175895">
                  <a:moveTo>
                    <a:pt x="40817" y="59296"/>
                  </a:moveTo>
                  <a:lnTo>
                    <a:pt x="23101" y="60058"/>
                  </a:lnTo>
                  <a:lnTo>
                    <a:pt x="23101" y="78524"/>
                  </a:lnTo>
                  <a:lnTo>
                    <a:pt x="40817" y="76923"/>
                  </a:lnTo>
                  <a:lnTo>
                    <a:pt x="40817" y="59296"/>
                  </a:lnTo>
                  <a:close/>
                </a:path>
                <a:path w="321945" h="175895">
                  <a:moveTo>
                    <a:pt x="40817" y="35483"/>
                  </a:moveTo>
                  <a:lnTo>
                    <a:pt x="23101" y="36207"/>
                  </a:lnTo>
                  <a:lnTo>
                    <a:pt x="23101" y="54737"/>
                  </a:lnTo>
                  <a:lnTo>
                    <a:pt x="40817" y="53124"/>
                  </a:lnTo>
                  <a:lnTo>
                    <a:pt x="40817" y="35483"/>
                  </a:lnTo>
                  <a:close/>
                </a:path>
                <a:path w="321945" h="175895">
                  <a:moveTo>
                    <a:pt x="40817" y="11544"/>
                  </a:moveTo>
                  <a:lnTo>
                    <a:pt x="23101" y="12407"/>
                  </a:lnTo>
                  <a:lnTo>
                    <a:pt x="23101" y="30797"/>
                  </a:lnTo>
                  <a:lnTo>
                    <a:pt x="40817" y="29260"/>
                  </a:lnTo>
                  <a:lnTo>
                    <a:pt x="40817" y="11544"/>
                  </a:lnTo>
                  <a:close/>
                </a:path>
                <a:path w="321945" h="175895">
                  <a:moveTo>
                    <a:pt x="64643" y="152311"/>
                  </a:moveTo>
                  <a:lnTo>
                    <a:pt x="46139" y="153809"/>
                  </a:lnTo>
                  <a:lnTo>
                    <a:pt x="46139" y="171577"/>
                  </a:lnTo>
                  <a:lnTo>
                    <a:pt x="64643" y="170103"/>
                  </a:lnTo>
                  <a:lnTo>
                    <a:pt x="64643" y="152311"/>
                  </a:lnTo>
                  <a:close/>
                </a:path>
                <a:path w="321945" h="175895">
                  <a:moveTo>
                    <a:pt x="64643" y="128562"/>
                  </a:moveTo>
                  <a:lnTo>
                    <a:pt x="46139" y="129984"/>
                  </a:lnTo>
                  <a:lnTo>
                    <a:pt x="46139" y="147751"/>
                  </a:lnTo>
                  <a:lnTo>
                    <a:pt x="64643" y="146977"/>
                  </a:lnTo>
                  <a:lnTo>
                    <a:pt x="64643" y="128562"/>
                  </a:lnTo>
                  <a:close/>
                </a:path>
                <a:path w="321945" h="175895">
                  <a:moveTo>
                    <a:pt x="64643" y="104660"/>
                  </a:moveTo>
                  <a:lnTo>
                    <a:pt x="46139" y="106197"/>
                  </a:lnTo>
                  <a:lnTo>
                    <a:pt x="46139" y="123913"/>
                  </a:lnTo>
                  <a:lnTo>
                    <a:pt x="64643" y="122313"/>
                  </a:lnTo>
                  <a:lnTo>
                    <a:pt x="64643" y="104660"/>
                  </a:lnTo>
                  <a:close/>
                </a:path>
                <a:path w="321945" h="175895">
                  <a:moveTo>
                    <a:pt x="64643" y="80772"/>
                  </a:moveTo>
                  <a:lnTo>
                    <a:pt x="46139" y="82334"/>
                  </a:lnTo>
                  <a:lnTo>
                    <a:pt x="46139" y="100876"/>
                  </a:lnTo>
                  <a:lnTo>
                    <a:pt x="64643" y="99263"/>
                  </a:lnTo>
                  <a:lnTo>
                    <a:pt x="64643" y="80772"/>
                  </a:lnTo>
                  <a:close/>
                </a:path>
                <a:path w="321945" h="175895">
                  <a:moveTo>
                    <a:pt x="64643" y="57683"/>
                  </a:moveTo>
                  <a:lnTo>
                    <a:pt x="46139" y="58572"/>
                  </a:lnTo>
                  <a:lnTo>
                    <a:pt x="46139" y="76923"/>
                  </a:lnTo>
                  <a:lnTo>
                    <a:pt x="64643" y="75425"/>
                  </a:lnTo>
                  <a:lnTo>
                    <a:pt x="64643" y="57683"/>
                  </a:lnTo>
                  <a:close/>
                </a:path>
                <a:path w="321945" h="175895">
                  <a:moveTo>
                    <a:pt x="64643" y="33870"/>
                  </a:moveTo>
                  <a:lnTo>
                    <a:pt x="46139" y="35483"/>
                  </a:lnTo>
                  <a:lnTo>
                    <a:pt x="46139" y="53124"/>
                  </a:lnTo>
                  <a:lnTo>
                    <a:pt x="64643" y="51612"/>
                  </a:lnTo>
                  <a:lnTo>
                    <a:pt x="64643" y="33870"/>
                  </a:lnTo>
                  <a:close/>
                </a:path>
                <a:path w="321945" h="175895">
                  <a:moveTo>
                    <a:pt x="64643" y="10083"/>
                  </a:moveTo>
                  <a:lnTo>
                    <a:pt x="46139" y="10845"/>
                  </a:lnTo>
                  <a:lnTo>
                    <a:pt x="46139" y="29260"/>
                  </a:lnTo>
                  <a:lnTo>
                    <a:pt x="64643" y="27800"/>
                  </a:lnTo>
                  <a:lnTo>
                    <a:pt x="64643" y="10083"/>
                  </a:lnTo>
                  <a:close/>
                </a:path>
                <a:path w="321945" h="175895">
                  <a:moveTo>
                    <a:pt x="86931" y="150812"/>
                  </a:moveTo>
                  <a:lnTo>
                    <a:pt x="69227" y="152311"/>
                  </a:lnTo>
                  <a:lnTo>
                    <a:pt x="69227" y="169202"/>
                  </a:lnTo>
                  <a:lnTo>
                    <a:pt x="86931" y="168465"/>
                  </a:lnTo>
                  <a:lnTo>
                    <a:pt x="86931" y="150812"/>
                  </a:lnTo>
                  <a:close/>
                </a:path>
                <a:path w="321945" h="175895">
                  <a:moveTo>
                    <a:pt x="86931" y="126098"/>
                  </a:moveTo>
                  <a:lnTo>
                    <a:pt x="69227" y="128562"/>
                  </a:lnTo>
                  <a:lnTo>
                    <a:pt x="69227" y="146138"/>
                  </a:lnTo>
                  <a:lnTo>
                    <a:pt x="86931" y="144640"/>
                  </a:lnTo>
                  <a:lnTo>
                    <a:pt x="86931" y="126098"/>
                  </a:lnTo>
                  <a:close/>
                </a:path>
                <a:path w="321945" h="175895">
                  <a:moveTo>
                    <a:pt x="86931" y="103098"/>
                  </a:moveTo>
                  <a:lnTo>
                    <a:pt x="69227" y="104660"/>
                  </a:lnTo>
                  <a:lnTo>
                    <a:pt x="69227" y="122313"/>
                  </a:lnTo>
                  <a:lnTo>
                    <a:pt x="86931" y="121513"/>
                  </a:lnTo>
                  <a:lnTo>
                    <a:pt x="86931" y="103098"/>
                  </a:lnTo>
                  <a:close/>
                </a:path>
                <a:path w="321945" h="175895">
                  <a:moveTo>
                    <a:pt x="86931" y="79235"/>
                  </a:moveTo>
                  <a:lnTo>
                    <a:pt x="69227" y="80772"/>
                  </a:lnTo>
                  <a:lnTo>
                    <a:pt x="69227" y="98488"/>
                  </a:lnTo>
                  <a:lnTo>
                    <a:pt x="86931" y="96977"/>
                  </a:lnTo>
                  <a:lnTo>
                    <a:pt x="86931" y="79235"/>
                  </a:lnTo>
                  <a:close/>
                </a:path>
                <a:path w="321945" h="175895">
                  <a:moveTo>
                    <a:pt x="86931" y="56197"/>
                  </a:moveTo>
                  <a:lnTo>
                    <a:pt x="69227" y="57683"/>
                  </a:lnTo>
                  <a:lnTo>
                    <a:pt x="69227" y="74650"/>
                  </a:lnTo>
                  <a:lnTo>
                    <a:pt x="86931" y="73901"/>
                  </a:lnTo>
                  <a:lnTo>
                    <a:pt x="86931" y="56197"/>
                  </a:lnTo>
                  <a:close/>
                </a:path>
                <a:path w="321945" h="175895">
                  <a:moveTo>
                    <a:pt x="86931" y="31610"/>
                  </a:moveTo>
                  <a:lnTo>
                    <a:pt x="69227" y="33108"/>
                  </a:lnTo>
                  <a:lnTo>
                    <a:pt x="69227" y="51612"/>
                  </a:lnTo>
                  <a:lnTo>
                    <a:pt x="86931" y="50012"/>
                  </a:lnTo>
                  <a:lnTo>
                    <a:pt x="86931" y="31610"/>
                  </a:lnTo>
                  <a:close/>
                </a:path>
                <a:path w="321945" h="175895">
                  <a:moveTo>
                    <a:pt x="86931" y="8547"/>
                  </a:moveTo>
                  <a:lnTo>
                    <a:pt x="69227" y="10083"/>
                  </a:lnTo>
                  <a:lnTo>
                    <a:pt x="69227" y="26936"/>
                  </a:lnTo>
                  <a:lnTo>
                    <a:pt x="86931" y="26936"/>
                  </a:lnTo>
                  <a:lnTo>
                    <a:pt x="86931" y="8547"/>
                  </a:lnTo>
                  <a:close/>
                </a:path>
                <a:path w="321945" h="175895">
                  <a:moveTo>
                    <a:pt x="110020" y="148488"/>
                  </a:moveTo>
                  <a:lnTo>
                    <a:pt x="92329" y="149999"/>
                  </a:lnTo>
                  <a:lnTo>
                    <a:pt x="92329" y="168465"/>
                  </a:lnTo>
                  <a:lnTo>
                    <a:pt x="110020" y="166243"/>
                  </a:lnTo>
                  <a:lnTo>
                    <a:pt x="110020" y="148488"/>
                  </a:lnTo>
                  <a:close/>
                </a:path>
                <a:path w="321945" h="175895">
                  <a:moveTo>
                    <a:pt x="110020" y="125374"/>
                  </a:moveTo>
                  <a:lnTo>
                    <a:pt x="92329" y="126098"/>
                  </a:lnTo>
                  <a:lnTo>
                    <a:pt x="92329" y="143891"/>
                  </a:lnTo>
                  <a:lnTo>
                    <a:pt x="110020" y="143141"/>
                  </a:lnTo>
                  <a:lnTo>
                    <a:pt x="110020" y="125374"/>
                  </a:lnTo>
                  <a:close/>
                </a:path>
                <a:path w="321945" h="175895">
                  <a:moveTo>
                    <a:pt x="110020" y="101625"/>
                  </a:moveTo>
                  <a:lnTo>
                    <a:pt x="92329" y="103098"/>
                  </a:lnTo>
                  <a:lnTo>
                    <a:pt x="92329" y="120815"/>
                  </a:lnTo>
                  <a:lnTo>
                    <a:pt x="110020" y="119202"/>
                  </a:lnTo>
                  <a:lnTo>
                    <a:pt x="110020" y="101625"/>
                  </a:lnTo>
                  <a:close/>
                </a:path>
                <a:path w="321945" h="175895">
                  <a:moveTo>
                    <a:pt x="110020" y="77762"/>
                  </a:moveTo>
                  <a:lnTo>
                    <a:pt x="92329" y="79235"/>
                  </a:lnTo>
                  <a:lnTo>
                    <a:pt x="92329" y="96977"/>
                  </a:lnTo>
                  <a:lnTo>
                    <a:pt x="110020" y="96126"/>
                  </a:lnTo>
                  <a:lnTo>
                    <a:pt x="110020" y="77762"/>
                  </a:lnTo>
                  <a:close/>
                </a:path>
                <a:path w="321945" h="175895">
                  <a:moveTo>
                    <a:pt x="110020" y="53835"/>
                  </a:moveTo>
                  <a:lnTo>
                    <a:pt x="92329" y="55410"/>
                  </a:lnTo>
                  <a:lnTo>
                    <a:pt x="92329" y="73901"/>
                  </a:lnTo>
                  <a:lnTo>
                    <a:pt x="110020" y="72301"/>
                  </a:lnTo>
                  <a:lnTo>
                    <a:pt x="110020" y="53835"/>
                  </a:lnTo>
                  <a:close/>
                </a:path>
                <a:path w="321945" h="175895">
                  <a:moveTo>
                    <a:pt x="110020" y="30797"/>
                  </a:moveTo>
                  <a:lnTo>
                    <a:pt x="92329" y="31610"/>
                  </a:lnTo>
                  <a:lnTo>
                    <a:pt x="92329" y="49263"/>
                  </a:lnTo>
                  <a:lnTo>
                    <a:pt x="110020" y="48514"/>
                  </a:lnTo>
                  <a:lnTo>
                    <a:pt x="110020" y="30797"/>
                  </a:lnTo>
                  <a:close/>
                </a:path>
                <a:path w="321945" h="175895">
                  <a:moveTo>
                    <a:pt x="110020" y="6972"/>
                  </a:moveTo>
                  <a:lnTo>
                    <a:pt x="92329" y="8547"/>
                  </a:lnTo>
                  <a:lnTo>
                    <a:pt x="92329" y="26200"/>
                  </a:lnTo>
                  <a:lnTo>
                    <a:pt x="110020" y="24688"/>
                  </a:lnTo>
                  <a:lnTo>
                    <a:pt x="110020" y="6972"/>
                  </a:lnTo>
                  <a:close/>
                </a:path>
                <a:path w="321945" h="175895">
                  <a:moveTo>
                    <a:pt x="133108" y="146977"/>
                  </a:moveTo>
                  <a:lnTo>
                    <a:pt x="115366" y="147751"/>
                  </a:lnTo>
                  <a:lnTo>
                    <a:pt x="115366" y="166243"/>
                  </a:lnTo>
                  <a:lnTo>
                    <a:pt x="133108" y="164642"/>
                  </a:lnTo>
                  <a:lnTo>
                    <a:pt x="133108" y="146977"/>
                  </a:lnTo>
                  <a:close/>
                </a:path>
                <a:path w="321945" h="175895">
                  <a:moveTo>
                    <a:pt x="133108" y="123024"/>
                  </a:moveTo>
                  <a:lnTo>
                    <a:pt x="115366" y="124701"/>
                  </a:lnTo>
                  <a:lnTo>
                    <a:pt x="115366" y="143141"/>
                  </a:lnTo>
                  <a:lnTo>
                    <a:pt x="133108" y="141592"/>
                  </a:lnTo>
                  <a:lnTo>
                    <a:pt x="133108" y="123024"/>
                  </a:lnTo>
                  <a:close/>
                </a:path>
                <a:path w="321945" h="175895">
                  <a:moveTo>
                    <a:pt x="133108" y="99987"/>
                  </a:moveTo>
                  <a:lnTo>
                    <a:pt x="115366" y="100876"/>
                  </a:lnTo>
                  <a:lnTo>
                    <a:pt x="115366" y="118478"/>
                  </a:lnTo>
                  <a:lnTo>
                    <a:pt x="133108" y="117741"/>
                  </a:lnTo>
                  <a:lnTo>
                    <a:pt x="133108" y="99987"/>
                  </a:lnTo>
                  <a:close/>
                </a:path>
                <a:path w="321945" h="175895">
                  <a:moveTo>
                    <a:pt x="133108" y="76161"/>
                  </a:moveTo>
                  <a:lnTo>
                    <a:pt x="115366" y="77762"/>
                  </a:lnTo>
                  <a:lnTo>
                    <a:pt x="115366" y="95377"/>
                  </a:lnTo>
                  <a:lnTo>
                    <a:pt x="133108" y="93891"/>
                  </a:lnTo>
                  <a:lnTo>
                    <a:pt x="133108" y="76161"/>
                  </a:lnTo>
                  <a:close/>
                </a:path>
                <a:path w="321945" h="175895">
                  <a:moveTo>
                    <a:pt x="133108" y="53124"/>
                  </a:moveTo>
                  <a:lnTo>
                    <a:pt x="115366" y="53835"/>
                  </a:lnTo>
                  <a:lnTo>
                    <a:pt x="115366" y="71564"/>
                  </a:lnTo>
                  <a:lnTo>
                    <a:pt x="133108" y="70065"/>
                  </a:lnTo>
                  <a:lnTo>
                    <a:pt x="133108" y="53124"/>
                  </a:lnTo>
                  <a:close/>
                </a:path>
                <a:path w="321945" h="175895">
                  <a:moveTo>
                    <a:pt x="133108" y="29260"/>
                  </a:moveTo>
                  <a:lnTo>
                    <a:pt x="115366" y="30797"/>
                  </a:lnTo>
                  <a:lnTo>
                    <a:pt x="115366" y="48514"/>
                  </a:lnTo>
                  <a:lnTo>
                    <a:pt x="133108" y="47015"/>
                  </a:lnTo>
                  <a:lnTo>
                    <a:pt x="133108" y="29260"/>
                  </a:lnTo>
                  <a:close/>
                </a:path>
                <a:path w="321945" h="175895">
                  <a:moveTo>
                    <a:pt x="133108" y="5486"/>
                  </a:moveTo>
                  <a:lnTo>
                    <a:pt x="115366" y="6223"/>
                  </a:lnTo>
                  <a:lnTo>
                    <a:pt x="115366" y="24688"/>
                  </a:lnTo>
                  <a:lnTo>
                    <a:pt x="133108" y="23075"/>
                  </a:lnTo>
                  <a:lnTo>
                    <a:pt x="133108" y="5486"/>
                  </a:lnTo>
                  <a:close/>
                </a:path>
                <a:path w="321945" h="175895">
                  <a:moveTo>
                    <a:pt x="155333" y="144640"/>
                  </a:moveTo>
                  <a:lnTo>
                    <a:pt x="137693" y="146977"/>
                  </a:lnTo>
                  <a:lnTo>
                    <a:pt x="137693" y="164642"/>
                  </a:lnTo>
                  <a:lnTo>
                    <a:pt x="155333" y="163055"/>
                  </a:lnTo>
                  <a:lnTo>
                    <a:pt x="155333" y="144640"/>
                  </a:lnTo>
                  <a:close/>
                </a:path>
                <a:path w="321945" h="175895">
                  <a:moveTo>
                    <a:pt x="155333" y="121513"/>
                  </a:moveTo>
                  <a:lnTo>
                    <a:pt x="137693" y="122313"/>
                  </a:lnTo>
                  <a:lnTo>
                    <a:pt x="137693" y="140804"/>
                  </a:lnTo>
                  <a:lnTo>
                    <a:pt x="155333" y="139306"/>
                  </a:lnTo>
                  <a:lnTo>
                    <a:pt x="155333" y="121513"/>
                  </a:lnTo>
                  <a:close/>
                </a:path>
                <a:path w="321945" h="175895">
                  <a:moveTo>
                    <a:pt x="155333" y="97764"/>
                  </a:moveTo>
                  <a:lnTo>
                    <a:pt x="137693" y="99263"/>
                  </a:lnTo>
                  <a:lnTo>
                    <a:pt x="137693" y="117741"/>
                  </a:lnTo>
                  <a:lnTo>
                    <a:pt x="155333" y="116205"/>
                  </a:lnTo>
                  <a:lnTo>
                    <a:pt x="155333" y="97764"/>
                  </a:lnTo>
                  <a:close/>
                </a:path>
                <a:path w="321945" h="175895">
                  <a:moveTo>
                    <a:pt x="155333" y="74650"/>
                  </a:moveTo>
                  <a:lnTo>
                    <a:pt x="137693" y="75425"/>
                  </a:lnTo>
                  <a:lnTo>
                    <a:pt x="137693" y="93891"/>
                  </a:lnTo>
                  <a:lnTo>
                    <a:pt x="155333" y="92278"/>
                  </a:lnTo>
                  <a:lnTo>
                    <a:pt x="155333" y="74650"/>
                  </a:lnTo>
                  <a:close/>
                </a:path>
                <a:path w="321945" h="175895">
                  <a:moveTo>
                    <a:pt x="155333" y="51612"/>
                  </a:moveTo>
                  <a:lnTo>
                    <a:pt x="137693" y="52324"/>
                  </a:lnTo>
                  <a:lnTo>
                    <a:pt x="137693" y="70065"/>
                  </a:lnTo>
                  <a:lnTo>
                    <a:pt x="155333" y="69240"/>
                  </a:lnTo>
                  <a:lnTo>
                    <a:pt x="155333" y="51612"/>
                  </a:lnTo>
                  <a:close/>
                </a:path>
                <a:path w="321945" h="175895">
                  <a:moveTo>
                    <a:pt x="155333" y="27800"/>
                  </a:moveTo>
                  <a:lnTo>
                    <a:pt x="137693" y="28511"/>
                  </a:lnTo>
                  <a:lnTo>
                    <a:pt x="137693" y="47015"/>
                  </a:lnTo>
                  <a:lnTo>
                    <a:pt x="155333" y="45364"/>
                  </a:lnTo>
                  <a:lnTo>
                    <a:pt x="155333" y="27800"/>
                  </a:lnTo>
                  <a:close/>
                </a:path>
                <a:path w="321945" h="175895">
                  <a:moveTo>
                    <a:pt x="155333" y="4724"/>
                  </a:moveTo>
                  <a:lnTo>
                    <a:pt x="137693" y="5486"/>
                  </a:lnTo>
                  <a:lnTo>
                    <a:pt x="137693" y="23075"/>
                  </a:lnTo>
                  <a:lnTo>
                    <a:pt x="155333" y="22326"/>
                  </a:lnTo>
                  <a:lnTo>
                    <a:pt x="155333" y="4724"/>
                  </a:lnTo>
                  <a:close/>
                </a:path>
                <a:path w="321945" h="175895">
                  <a:moveTo>
                    <a:pt x="177660" y="143141"/>
                  </a:moveTo>
                  <a:lnTo>
                    <a:pt x="160769" y="144640"/>
                  </a:lnTo>
                  <a:lnTo>
                    <a:pt x="160769" y="162382"/>
                  </a:lnTo>
                  <a:lnTo>
                    <a:pt x="177660" y="160782"/>
                  </a:lnTo>
                  <a:lnTo>
                    <a:pt x="177660" y="143141"/>
                  </a:lnTo>
                  <a:close/>
                </a:path>
                <a:path w="321945" h="175895">
                  <a:moveTo>
                    <a:pt x="177660" y="120065"/>
                  </a:moveTo>
                  <a:lnTo>
                    <a:pt x="160769" y="121513"/>
                  </a:lnTo>
                  <a:lnTo>
                    <a:pt x="160769" y="139306"/>
                  </a:lnTo>
                  <a:lnTo>
                    <a:pt x="177660" y="137706"/>
                  </a:lnTo>
                  <a:lnTo>
                    <a:pt x="177660" y="120065"/>
                  </a:lnTo>
                  <a:close/>
                </a:path>
                <a:path w="321945" h="175895">
                  <a:moveTo>
                    <a:pt x="177660" y="96126"/>
                  </a:moveTo>
                  <a:lnTo>
                    <a:pt x="160769" y="97764"/>
                  </a:lnTo>
                  <a:lnTo>
                    <a:pt x="160769" y="115379"/>
                  </a:lnTo>
                  <a:lnTo>
                    <a:pt x="177660" y="113893"/>
                  </a:lnTo>
                  <a:lnTo>
                    <a:pt x="177660" y="96126"/>
                  </a:lnTo>
                  <a:close/>
                </a:path>
                <a:path w="321945" h="175895">
                  <a:moveTo>
                    <a:pt x="177660" y="73088"/>
                  </a:moveTo>
                  <a:lnTo>
                    <a:pt x="160769" y="74650"/>
                  </a:lnTo>
                  <a:lnTo>
                    <a:pt x="160769" y="91567"/>
                  </a:lnTo>
                  <a:lnTo>
                    <a:pt x="177660" y="90792"/>
                  </a:lnTo>
                  <a:lnTo>
                    <a:pt x="177660" y="73088"/>
                  </a:lnTo>
                  <a:close/>
                </a:path>
                <a:path w="321945" h="175895">
                  <a:moveTo>
                    <a:pt x="177660" y="49263"/>
                  </a:moveTo>
                  <a:lnTo>
                    <a:pt x="160769" y="50876"/>
                  </a:lnTo>
                  <a:lnTo>
                    <a:pt x="160769" y="68478"/>
                  </a:lnTo>
                  <a:lnTo>
                    <a:pt x="177660" y="66967"/>
                  </a:lnTo>
                  <a:lnTo>
                    <a:pt x="177660" y="49263"/>
                  </a:lnTo>
                  <a:close/>
                </a:path>
                <a:path w="321945" h="175895">
                  <a:moveTo>
                    <a:pt x="177660" y="26200"/>
                  </a:moveTo>
                  <a:lnTo>
                    <a:pt x="160769" y="26936"/>
                  </a:lnTo>
                  <a:lnTo>
                    <a:pt x="160769" y="44653"/>
                  </a:lnTo>
                  <a:lnTo>
                    <a:pt x="177660" y="44653"/>
                  </a:lnTo>
                  <a:lnTo>
                    <a:pt x="177660" y="26200"/>
                  </a:lnTo>
                  <a:close/>
                </a:path>
                <a:path w="321945" h="175895">
                  <a:moveTo>
                    <a:pt x="177660" y="2324"/>
                  </a:moveTo>
                  <a:lnTo>
                    <a:pt x="160769" y="3873"/>
                  </a:lnTo>
                  <a:lnTo>
                    <a:pt x="160769" y="21577"/>
                  </a:lnTo>
                  <a:lnTo>
                    <a:pt x="177660" y="20840"/>
                  </a:lnTo>
                  <a:lnTo>
                    <a:pt x="177660" y="2324"/>
                  </a:lnTo>
                  <a:close/>
                </a:path>
                <a:path w="321945" h="175895">
                  <a:moveTo>
                    <a:pt x="199986" y="141592"/>
                  </a:moveTo>
                  <a:lnTo>
                    <a:pt x="183108" y="143141"/>
                  </a:lnTo>
                  <a:lnTo>
                    <a:pt x="183108" y="160782"/>
                  </a:lnTo>
                  <a:lnTo>
                    <a:pt x="199986" y="159283"/>
                  </a:lnTo>
                  <a:lnTo>
                    <a:pt x="199986" y="141592"/>
                  </a:lnTo>
                  <a:close/>
                </a:path>
                <a:path w="321945" h="175895">
                  <a:moveTo>
                    <a:pt x="199986" y="117741"/>
                  </a:moveTo>
                  <a:lnTo>
                    <a:pt x="183108" y="119202"/>
                  </a:lnTo>
                  <a:lnTo>
                    <a:pt x="183108" y="136956"/>
                  </a:lnTo>
                  <a:lnTo>
                    <a:pt x="199986" y="135445"/>
                  </a:lnTo>
                  <a:lnTo>
                    <a:pt x="199986" y="117741"/>
                  </a:lnTo>
                  <a:close/>
                </a:path>
                <a:path w="321945" h="175895">
                  <a:moveTo>
                    <a:pt x="199986" y="94653"/>
                  </a:moveTo>
                  <a:lnTo>
                    <a:pt x="183108" y="96126"/>
                  </a:lnTo>
                  <a:lnTo>
                    <a:pt x="183108" y="113893"/>
                  </a:lnTo>
                  <a:lnTo>
                    <a:pt x="199986" y="113118"/>
                  </a:lnTo>
                  <a:lnTo>
                    <a:pt x="199986" y="94653"/>
                  </a:lnTo>
                  <a:close/>
                </a:path>
                <a:path w="321945" h="175895">
                  <a:moveTo>
                    <a:pt x="199986" y="71564"/>
                  </a:moveTo>
                  <a:lnTo>
                    <a:pt x="183108" y="72301"/>
                  </a:lnTo>
                  <a:lnTo>
                    <a:pt x="183108" y="90792"/>
                  </a:lnTo>
                  <a:lnTo>
                    <a:pt x="199986" y="89293"/>
                  </a:lnTo>
                  <a:lnTo>
                    <a:pt x="199986" y="71564"/>
                  </a:lnTo>
                  <a:close/>
                </a:path>
                <a:path w="321945" h="175895">
                  <a:moveTo>
                    <a:pt x="199986" y="48514"/>
                  </a:moveTo>
                  <a:lnTo>
                    <a:pt x="183108" y="49263"/>
                  </a:lnTo>
                  <a:lnTo>
                    <a:pt x="183108" y="66967"/>
                  </a:lnTo>
                  <a:lnTo>
                    <a:pt x="199986" y="66230"/>
                  </a:lnTo>
                  <a:lnTo>
                    <a:pt x="199986" y="48514"/>
                  </a:lnTo>
                  <a:close/>
                </a:path>
                <a:path w="321945" h="175895">
                  <a:moveTo>
                    <a:pt x="199986" y="24688"/>
                  </a:moveTo>
                  <a:lnTo>
                    <a:pt x="183108" y="26200"/>
                  </a:lnTo>
                  <a:lnTo>
                    <a:pt x="183108" y="43942"/>
                  </a:lnTo>
                  <a:lnTo>
                    <a:pt x="199986" y="42303"/>
                  </a:lnTo>
                  <a:lnTo>
                    <a:pt x="199986" y="24688"/>
                  </a:lnTo>
                  <a:close/>
                </a:path>
                <a:path w="321945" h="175895">
                  <a:moveTo>
                    <a:pt x="199986" y="1574"/>
                  </a:moveTo>
                  <a:lnTo>
                    <a:pt x="183108" y="2324"/>
                  </a:lnTo>
                  <a:lnTo>
                    <a:pt x="183108" y="20078"/>
                  </a:lnTo>
                  <a:lnTo>
                    <a:pt x="199986" y="18465"/>
                  </a:lnTo>
                  <a:lnTo>
                    <a:pt x="199986" y="1574"/>
                  </a:lnTo>
                  <a:close/>
                </a:path>
                <a:path w="321945" h="175895">
                  <a:moveTo>
                    <a:pt x="223062" y="139306"/>
                  </a:moveTo>
                  <a:lnTo>
                    <a:pt x="205333" y="140804"/>
                  </a:lnTo>
                  <a:lnTo>
                    <a:pt x="205333" y="159283"/>
                  </a:lnTo>
                  <a:lnTo>
                    <a:pt x="223062" y="156921"/>
                  </a:lnTo>
                  <a:lnTo>
                    <a:pt x="223062" y="139306"/>
                  </a:lnTo>
                  <a:close/>
                </a:path>
                <a:path w="321945" h="175895">
                  <a:moveTo>
                    <a:pt x="223062" y="116954"/>
                  </a:moveTo>
                  <a:lnTo>
                    <a:pt x="205333" y="117741"/>
                  </a:lnTo>
                  <a:lnTo>
                    <a:pt x="205333" y="135445"/>
                  </a:lnTo>
                  <a:lnTo>
                    <a:pt x="223062" y="134607"/>
                  </a:lnTo>
                  <a:lnTo>
                    <a:pt x="223062" y="116954"/>
                  </a:lnTo>
                  <a:close/>
                </a:path>
                <a:path w="321945" h="175895">
                  <a:moveTo>
                    <a:pt x="223062" y="93167"/>
                  </a:moveTo>
                  <a:lnTo>
                    <a:pt x="205333" y="94653"/>
                  </a:lnTo>
                  <a:lnTo>
                    <a:pt x="205333" y="112382"/>
                  </a:lnTo>
                  <a:lnTo>
                    <a:pt x="223062" y="110782"/>
                  </a:lnTo>
                  <a:lnTo>
                    <a:pt x="223062" y="93167"/>
                  </a:lnTo>
                  <a:close/>
                </a:path>
                <a:path w="321945" h="175895">
                  <a:moveTo>
                    <a:pt x="223062" y="70065"/>
                  </a:moveTo>
                  <a:lnTo>
                    <a:pt x="205333" y="70840"/>
                  </a:lnTo>
                  <a:lnTo>
                    <a:pt x="205333" y="88480"/>
                  </a:lnTo>
                  <a:lnTo>
                    <a:pt x="223062" y="87693"/>
                  </a:lnTo>
                  <a:lnTo>
                    <a:pt x="223062" y="70065"/>
                  </a:lnTo>
                  <a:close/>
                </a:path>
                <a:path w="321945" h="175895">
                  <a:moveTo>
                    <a:pt x="223062" y="47015"/>
                  </a:moveTo>
                  <a:lnTo>
                    <a:pt x="205333" y="47764"/>
                  </a:lnTo>
                  <a:lnTo>
                    <a:pt x="205333" y="65379"/>
                  </a:lnTo>
                  <a:lnTo>
                    <a:pt x="223062" y="64655"/>
                  </a:lnTo>
                  <a:lnTo>
                    <a:pt x="223062" y="47015"/>
                  </a:lnTo>
                  <a:close/>
                </a:path>
                <a:path w="321945" h="175895">
                  <a:moveTo>
                    <a:pt x="223062" y="23075"/>
                  </a:moveTo>
                  <a:lnTo>
                    <a:pt x="205333" y="24688"/>
                  </a:lnTo>
                  <a:lnTo>
                    <a:pt x="205333" y="42303"/>
                  </a:lnTo>
                  <a:lnTo>
                    <a:pt x="223062" y="40792"/>
                  </a:lnTo>
                  <a:lnTo>
                    <a:pt x="223062" y="23075"/>
                  </a:lnTo>
                  <a:close/>
                </a:path>
                <a:path w="321945" h="175895">
                  <a:moveTo>
                    <a:pt x="223062" y="0"/>
                  </a:moveTo>
                  <a:lnTo>
                    <a:pt x="205333" y="1574"/>
                  </a:lnTo>
                  <a:lnTo>
                    <a:pt x="205333" y="18465"/>
                  </a:lnTo>
                  <a:lnTo>
                    <a:pt x="223062" y="17754"/>
                  </a:lnTo>
                  <a:lnTo>
                    <a:pt x="223062" y="0"/>
                  </a:lnTo>
                  <a:close/>
                </a:path>
                <a:path w="321945" h="175895">
                  <a:moveTo>
                    <a:pt x="321525" y="124345"/>
                  </a:moveTo>
                  <a:lnTo>
                    <a:pt x="303809" y="125069"/>
                  </a:lnTo>
                  <a:lnTo>
                    <a:pt x="303809" y="143560"/>
                  </a:lnTo>
                  <a:lnTo>
                    <a:pt x="321525" y="142062"/>
                  </a:lnTo>
                  <a:lnTo>
                    <a:pt x="321525" y="1243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015192" y="4628260"/>
              <a:ext cx="468630" cy="175895"/>
            </a:xfrm>
            <a:custGeom>
              <a:avLst/>
              <a:gdLst/>
              <a:ahLst/>
              <a:cxnLst/>
              <a:rect l="l" t="t" r="r" b="b"/>
              <a:pathLst>
                <a:path w="468629" h="175895">
                  <a:moveTo>
                    <a:pt x="17716" y="156159"/>
                  </a:moveTo>
                  <a:lnTo>
                    <a:pt x="0" y="156883"/>
                  </a:lnTo>
                  <a:lnTo>
                    <a:pt x="0" y="175374"/>
                  </a:lnTo>
                  <a:lnTo>
                    <a:pt x="17716" y="173875"/>
                  </a:lnTo>
                  <a:lnTo>
                    <a:pt x="17716" y="156159"/>
                  </a:lnTo>
                  <a:close/>
                </a:path>
                <a:path w="468629" h="175895">
                  <a:moveTo>
                    <a:pt x="17716" y="132334"/>
                  </a:moveTo>
                  <a:lnTo>
                    <a:pt x="0" y="133832"/>
                  </a:lnTo>
                  <a:lnTo>
                    <a:pt x="0" y="151549"/>
                  </a:lnTo>
                  <a:lnTo>
                    <a:pt x="17716" y="149948"/>
                  </a:lnTo>
                  <a:lnTo>
                    <a:pt x="17716" y="132334"/>
                  </a:lnTo>
                  <a:close/>
                </a:path>
                <a:path w="468629" h="175895">
                  <a:moveTo>
                    <a:pt x="17716" y="108470"/>
                  </a:moveTo>
                  <a:lnTo>
                    <a:pt x="0" y="109270"/>
                  </a:lnTo>
                  <a:lnTo>
                    <a:pt x="0" y="127698"/>
                  </a:lnTo>
                  <a:lnTo>
                    <a:pt x="17716" y="126111"/>
                  </a:lnTo>
                  <a:lnTo>
                    <a:pt x="17716" y="108470"/>
                  </a:lnTo>
                  <a:close/>
                </a:path>
                <a:path w="468629" h="175895">
                  <a:moveTo>
                    <a:pt x="17716" y="83794"/>
                  </a:moveTo>
                  <a:lnTo>
                    <a:pt x="0" y="85445"/>
                  </a:lnTo>
                  <a:lnTo>
                    <a:pt x="0" y="103784"/>
                  </a:lnTo>
                  <a:lnTo>
                    <a:pt x="17716" y="102336"/>
                  </a:lnTo>
                  <a:lnTo>
                    <a:pt x="17716" y="83794"/>
                  </a:lnTo>
                  <a:close/>
                </a:path>
                <a:path w="468629" h="175895">
                  <a:moveTo>
                    <a:pt x="17716" y="60744"/>
                  </a:moveTo>
                  <a:lnTo>
                    <a:pt x="0" y="61506"/>
                  </a:lnTo>
                  <a:lnTo>
                    <a:pt x="0" y="79971"/>
                  </a:lnTo>
                  <a:lnTo>
                    <a:pt x="17716" y="79209"/>
                  </a:lnTo>
                  <a:lnTo>
                    <a:pt x="17716" y="60744"/>
                  </a:lnTo>
                  <a:close/>
                </a:path>
                <a:path w="468629" h="175895">
                  <a:moveTo>
                    <a:pt x="17716" y="36182"/>
                  </a:moveTo>
                  <a:lnTo>
                    <a:pt x="0" y="37680"/>
                  </a:lnTo>
                  <a:lnTo>
                    <a:pt x="0" y="56146"/>
                  </a:lnTo>
                  <a:lnTo>
                    <a:pt x="17716" y="54648"/>
                  </a:lnTo>
                  <a:lnTo>
                    <a:pt x="17716" y="36182"/>
                  </a:lnTo>
                  <a:close/>
                </a:path>
                <a:path w="468629" h="175895">
                  <a:moveTo>
                    <a:pt x="17716" y="13106"/>
                  </a:moveTo>
                  <a:lnTo>
                    <a:pt x="0" y="14617"/>
                  </a:lnTo>
                  <a:lnTo>
                    <a:pt x="0" y="31597"/>
                  </a:lnTo>
                  <a:lnTo>
                    <a:pt x="17716" y="31597"/>
                  </a:lnTo>
                  <a:lnTo>
                    <a:pt x="17716" y="13106"/>
                  </a:lnTo>
                  <a:close/>
                </a:path>
                <a:path w="468629" h="175895">
                  <a:moveTo>
                    <a:pt x="40805" y="153771"/>
                  </a:moveTo>
                  <a:lnTo>
                    <a:pt x="23050" y="155384"/>
                  </a:lnTo>
                  <a:lnTo>
                    <a:pt x="23050" y="173875"/>
                  </a:lnTo>
                  <a:lnTo>
                    <a:pt x="40805" y="172313"/>
                  </a:lnTo>
                  <a:lnTo>
                    <a:pt x="40805" y="153771"/>
                  </a:lnTo>
                  <a:close/>
                </a:path>
                <a:path w="468629" h="175895">
                  <a:moveTo>
                    <a:pt x="40805" y="130695"/>
                  </a:moveTo>
                  <a:lnTo>
                    <a:pt x="23050" y="131584"/>
                  </a:lnTo>
                  <a:lnTo>
                    <a:pt x="23050" y="149948"/>
                  </a:lnTo>
                  <a:lnTo>
                    <a:pt x="40805" y="148488"/>
                  </a:lnTo>
                  <a:lnTo>
                    <a:pt x="40805" y="130695"/>
                  </a:lnTo>
                  <a:close/>
                </a:path>
                <a:path w="468629" h="175895">
                  <a:moveTo>
                    <a:pt x="40805" y="106159"/>
                  </a:moveTo>
                  <a:lnTo>
                    <a:pt x="23050" y="107657"/>
                  </a:lnTo>
                  <a:lnTo>
                    <a:pt x="23050" y="126111"/>
                  </a:lnTo>
                  <a:lnTo>
                    <a:pt x="40805" y="124625"/>
                  </a:lnTo>
                  <a:lnTo>
                    <a:pt x="40805" y="106159"/>
                  </a:lnTo>
                  <a:close/>
                </a:path>
                <a:path w="468629" h="175895">
                  <a:moveTo>
                    <a:pt x="40805" y="83070"/>
                  </a:moveTo>
                  <a:lnTo>
                    <a:pt x="23050" y="83794"/>
                  </a:lnTo>
                  <a:lnTo>
                    <a:pt x="23050" y="102336"/>
                  </a:lnTo>
                  <a:lnTo>
                    <a:pt x="40805" y="100838"/>
                  </a:lnTo>
                  <a:lnTo>
                    <a:pt x="40805" y="83070"/>
                  </a:lnTo>
                  <a:close/>
                </a:path>
                <a:path w="468629" h="175895">
                  <a:moveTo>
                    <a:pt x="40805" y="59258"/>
                  </a:moveTo>
                  <a:lnTo>
                    <a:pt x="23050" y="60007"/>
                  </a:lnTo>
                  <a:lnTo>
                    <a:pt x="23050" y="78511"/>
                  </a:lnTo>
                  <a:lnTo>
                    <a:pt x="40805" y="76873"/>
                  </a:lnTo>
                  <a:lnTo>
                    <a:pt x="40805" y="59258"/>
                  </a:lnTo>
                  <a:close/>
                </a:path>
                <a:path w="468629" h="175895">
                  <a:moveTo>
                    <a:pt x="40805" y="35458"/>
                  </a:moveTo>
                  <a:lnTo>
                    <a:pt x="23050" y="36182"/>
                  </a:lnTo>
                  <a:lnTo>
                    <a:pt x="23050" y="54648"/>
                  </a:lnTo>
                  <a:lnTo>
                    <a:pt x="40805" y="53073"/>
                  </a:lnTo>
                  <a:lnTo>
                    <a:pt x="40805" y="35458"/>
                  </a:lnTo>
                  <a:close/>
                </a:path>
                <a:path w="468629" h="175895">
                  <a:moveTo>
                    <a:pt x="40805" y="11531"/>
                  </a:moveTo>
                  <a:lnTo>
                    <a:pt x="23050" y="12357"/>
                  </a:lnTo>
                  <a:lnTo>
                    <a:pt x="23050" y="30708"/>
                  </a:lnTo>
                  <a:lnTo>
                    <a:pt x="40805" y="29260"/>
                  </a:lnTo>
                  <a:lnTo>
                    <a:pt x="40805" y="11531"/>
                  </a:lnTo>
                  <a:close/>
                </a:path>
                <a:path w="468629" h="175895">
                  <a:moveTo>
                    <a:pt x="64579" y="152336"/>
                  </a:moveTo>
                  <a:lnTo>
                    <a:pt x="46088" y="153771"/>
                  </a:lnTo>
                  <a:lnTo>
                    <a:pt x="46088" y="171526"/>
                  </a:lnTo>
                  <a:lnTo>
                    <a:pt x="64579" y="170014"/>
                  </a:lnTo>
                  <a:lnTo>
                    <a:pt x="64579" y="152336"/>
                  </a:lnTo>
                  <a:close/>
                </a:path>
                <a:path w="468629" h="175895">
                  <a:moveTo>
                    <a:pt x="64579" y="128511"/>
                  </a:moveTo>
                  <a:lnTo>
                    <a:pt x="46088" y="129984"/>
                  </a:lnTo>
                  <a:lnTo>
                    <a:pt x="46088" y="147688"/>
                  </a:lnTo>
                  <a:lnTo>
                    <a:pt x="64579" y="146939"/>
                  </a:lnTo>
                  <a:lnTo>
                    <a:pt x="64579" y="128511"/>
                  </a:lnTo>
                  <a:close/>
                </a:path>
                <a:path w="468629" h="175895">
                  <a:moveTo>
                    <a:pt x="64579" y="104648"/>
                  </a:moveTo>
                  <a:lnTo>
                    <a:pt x="46088" y="106159"/>
                  </a:lnTo>
                  <a:lnTo>
                    <a:pt x="46088" y="123863"/>
                  </a:lnTo>
                  <a:lnTo>
                    <a:pt x="64579" y="122262"/>
                  </a:lnTo>
                  <a:lnTo>
                    <a:pt x="64579" y="104648"/>
                  </a:lnTo>
                  <a:close/>
                </a:path>
                <a:path w="468629" h="175895">
                  <a:moveTo>
                    <a:pt x="64579" y="80721"/>
                  </a:moveTo>
                  <a:lnTo>
                    <a:pt x="46088" y="82359"/>
                  </a:lnTo>
                  <a:lnTo>
                    <a:pt x="46088" y="100838"/>
                  </a:lnTo>
                  <a:lnTo>
                    <a:pt x="64579" y="99225"/>
                  </a:lnTo>
                  <a:lnTo>
                    <a:pt x="64579" y="80721"/>
                  </a:lnTo>
                  <a:close/>
                </a:path>
                <a:path w="468629" h="175895">
                  <a:moveTo>
                    <a:pt x="64579" y="57683"/>
                  </a:moveTo>
                  <a:lnTo>
                    <a:pt x="46088" y="58547"/>
                  </a:lnTo>
                  <a:lnTo>
                    <a:pt x="46088" y="76873"/>
                  </a:lnTo>
                  <a:lnTo>
                    <a:pt x="64579" y="75438"/>
                  </a:lnTo>
                  <a:lnTo>
                    <a:pt x="64579" y="57683"/>
                  </a:lnTo>
                  <a:close/>
                </a:path>
                <a:path w="468629" h="175895">
                  <a:moveTo>
                    <a:pt x="64579" y="33820"/>
                  </a:moveTo>
                  <a:lnTo>
                    <a:pt x="46088" y="35458"/>
                  </a:lnTo>
                  <a:lnTo>
                    <a:pt x="46088" y="53073"/>
                  </a:lnTo>
                  <a:lnTo>
                    <a:pt x="64579" y="51587"/>
                  </a:lnTo>
                  <a:lnTo>
                    <a:pt x="64579" y="33820"/>
                  </a:lnTo>
                  <a:close/>
                </a:path>
                <a:path w="468629" h="175895">
                  <a:moveTo>
                    <a:pt x="64579" y="9994"/>
                  </a:moveTo>
                  <a:lnTo>
                    <a:pt x="46088" y="10795"/>
                  </a:lnTo>
                  <a:lnTo>
                    <a:pt x="46088" y="29260"/>
                  </a:lnTo>
                  <a:lnTo>
                    <a:pt x="64579" y="27762"/>
                  </a:lnTo>
                  <a:lnTo>
                    <a:pt x="64579" y="9994"/>
                  </a:lnTo>
                  <a:close/>
                </a:path>
                <a:path w="468629" h="175895">
                  <a:moveTo>
                    <a:pt x="86956" y="150761"/>
                  </a:moveTo>
                  <a:lnTo>
                    <a:pt x="69202" y="152336"/>
                  </a:lnTo>
                  <a:lnTo>
                    <a:pt x="69202" y="169189"/>
                  </a:lnTo>
                  <a:lnTo>
                    <a:pt x="86956" y="168414"/>
                  </a:lnTo>
                  <a:lnTo>
                    <a:pt x="86956" y="150761"/>
                  </a:lnTo>
                  <a:close/>
                </a:path>
                <a:path w="468629" h="175895">
                  <a:moveTo>
                    <a:pt x="86956" y="126111"/>
                  </a:moveTo>
                  <a:lnTo>
                    <a:pt x="69202" y="128511"/>
                  </a:lnTo>
                  <a:lnTo>
                    <a:pt x="69202" y="146088"/>
                  </a:lnTo>
                  <a:lnTo>
                    <a:pt x="86956" y="144627"/>
                  </a:lnTo>
                  <a:lnTo>
                    <a:pt x="86956" y="126111"/>
                  </a:lnTo>
                  <a:close/>
                </a:path>
                <a:path w="468629" h="175895">
                  <a:moveTo>
                    <a:pt x="86956" y="103035"/>
                  </a:moveTo>
                  <a:lnTo>
                    <a:pt x="69202" y="104648"/>
                  </a:lnTo>
                  <a:lnTo>
                    <a:pt x="69202" y="122262"/>
                  </a:lnTo>
                  <a:lnTo>
                    <a:pt x="86956" y="121526"/>
                  </a:lnTo>
                  <a:lnTo>
                    <a:pt x="86956" y="103035"/>
                  </a:lnTo>
                  <a:close/>
                </a:path>
                <a:path w="468629" h="175895">
                  <a:moveTo>
                    <a:pt x="86956" y="79209"/>
                  </a:moveTo>
                  <a:lnTo>
                    <a:pt x="69202" y="80721"/>
                  </a:lnTo>
                  <a:lnTo>
                    <a:pt x="69202" y="98475"/>
                  </a:lnTo>
                  <a:lnTo>
                    <a:pt x="86956" y="96939"/>
                  </a:lnTo>
                  <a:lnTo>
                    <a:pt x="86956" y="79209"/>
                  </a:lnTo>
                  <a:close/>
                </a:path>
                <a:path w="468629" h="175895">
                  <a:moveTo>
                    <a:pt x="86956" y="56146"/>
                  </a:moveTo>
                  <a:lnTo>
                    <a:pt x="69202" y="57683"/>
                  </a:lnTo>
                  <a:lnTo>
                    <a:pt x="69202" y="74650"/>
                  </a:lnTo>
                  <a:lnTo>
                    <a:pt x="86956" y="73863"/>
                  </a:lnTo>
                  <a:lnTo>
                    <a:pt x="86956" y="56146"/>
                  </a:lnTo>
                  <a:close/>
                </a:path>
                <a:path w="468629" h="175895">
                  <a:moveTo>
                    <a:pt x="86956" y="31597"/>
                  </a:moveTo>
                  <a:lnTo>
                    <a:pt x="69202" y="33121"/>
                  </a:lnTo>
                  <a:lnTo>
                    <a:pt x="69202" y="51587"/>
                  </a:lnTo>
                  <a:lnTo>
                    <a:pt x="86956" y="49936"/>
                  </a:lnTo>
                  <a:lnTo>
                    <a:pt x="86956" y="31597"/>
                  </a:lnTo>
                  <a:close/>
                </a:path>
                <a:path w="468629" h="175895">
                  <a:moveTo>
                    <a:pt x="86956" y="8534"/>
                  </a:moveTo>
                  <a:lnTo>
                    <a:pt x="69202" y="9994"/>
                  </a:lnTo>
                  <a:lnTo>
                    <a:pt x="69202" y="26885"/>
                  </a:lnTo>
                  <a:lnTo>
                    <a:pt x="86956" y="26885"/>
                  </a:lnTo>
                  <a:lnTo>
                    <a:pt x="86956" y="8534"/>
                  </a:lnTo>
                  <a:close/>
                </a:path>
                <a:path w="468629" h="175895">
                  <a:moveTo>
                    <a:pt x="110020" y="148488"/>
                  </a:moveTo>
                  <a:lnTo>
                    <a:pt x="92265" y="149948"/>
                  </a:lnTo>
                  <a:lnTo>
                    <a:pt x="92265" y="168414"/>
                  </a:lnTo>
                  <a:lnTo>
                    <a:pt x="110020" y="166192"/>
                  </a:lnTo>
                  <a:lnTo>
                    <a:pt x="110020" y="148488"/>
                  </a:lnTo>
                  <a:close/>
                </a:path>
                <a:path w="468629" h="175895">
                  <a:moveTo>
                    <a:pt x="110020" y="125361"/>
                  </a:moveTo>
                  <a:lnTo>
                    <a:pt x="92265" y="126111"/>
                  </a:lnTo>
                  <a:lnTo>
                    <a:pt x="92265" y="143865"/>
                  </a:lnTo>
                  <a:lnTo>
                    <a:pt x="110020" y="143129"/>
                  </a:lnTo>
                  <a:lnTo>
                    <a:pt x="110020" y="125361"/>
                  </a:lnTo>
                  <a:close/>
                </a:path>
                <a:path w="468629" h="175895">
                  <a:moveTo>
                    <a:pt x="110020" y="101587"/>
                  </a:moveTo>
                  <a:lnTo>
                    <a:pt x="92265" y="103035"/>
                  </a:lnTo>
                  <a:lnTo>
                    <a:pt x="92265" y="120751"/>
                  </a:lnTo>
                  <a:lnTo>
                    <a:pt x="110020" y="119189"/>
                  </a:lnTo>
                  <a:lnTo>
                    <a:pt x="110020" y="101587"/>
                  </a:lnTo>
                  <a:close/>
                </a:path>
                <a:path w="468629" h="175895">
                  <a:moveTo>
                    <a:pt x="110020" y="77711"/>
                  </a:moveTo>
                  <a:lnTo>
                    <a:pt x="92265" y="79209"/>
                  </a:lnTo>
                  <a:lnTo>
                    <a:pt x="92265" y="96939"/>
                  </a:lnTo>
                  <a:lnTo>
                    <a:pt x="110020" y="96088"/>
                  </a:lnTo>
                  <a:lnTo>
                    <a:pt x="110020" y="77711"/>
                  </a:lnTo>
                  <a:close/>
                </a:path>
                <a:path w="468629" h="175895">
                  <a:moveTo>
                    <a:pt x="110020" y="53822"/>
                  </a:moveTo>
                  <a:lnTo>
                    <a:pt x="92265" y="55384"/>
                  </a:lnTo>
                  <a:lnTo>
                    <a:pt x="92265" y="73863"/>
                  </a:lnTo>
                  <a:lnTo>
                    <a:pt x="110020" y="72263"/>
                  </a:lnTo>
                  <a:lnTo>
                    <a:pt x="110020" y="53822"/>
                  </a:lnTo>
                  <a:close/>
                </a:path>
                <a:path w="468629" h="175895">
                  <a:moveTo>
                    <a:pt x="110020" y="30708"/>
                  </a:moveTo>
                  <a:lnTo>
                    <a:pt x="92265" y="31597"/>
                  </a:lnTo>
                  <a:lnTo>
                    <a:pt x="92265" y="49212"/>
                  </a:lnTo>
                  <a:lnTo>
                    <a:pt x="110020" y="48501"/>
                  </a:lnTo>
                  <a:lnTo>
                    <a:pt x="110020" y="30708"/>
                  </a:lnTo>
                  <a:close/>
                </a:path>
                <a:path w="468629" h="175895">
                  <a:moveTo>
                    <a:pt x="110020" y="6934"/>
                  </a:moveTo>
                  <a:lnTo>
                    <a:pt x="92265" y="8534"/>
                  </a:lnTo>
                  <a:lnTo>
                    <a:pt x="92265" y="26149"/>
                  </a:lnTo>
                  <a:lnTo>
                    <a:pt x="110020" y="24650"/>
                  </a:lnTo>
                  <a:lnTo>
                    <a:pt x="110020" y="6934"/>
                  </a:lnTo>
                  <a:close/>
                </a:path>
                <a:path w="468629" h="175895">
                  <a:moveTo>
                    <a:pt x="133096" y="146939"/>
                  </a:moveTo>
                  <a:lnTo>
                    <a:pt x="115341" y="147688"/>
                  </a:lnTo>
                  <a:lnTo>
                    <a:pt x="115341" y="166192"/>
                  </a:lnTo>
                  <a:lnTo>
                    <a:pt x="133096" y="164553"/>
                  </a:lnTo>
                  <a:lnTo>
                    <a:pt x="133096" y="146939"/>
                  </a:lnTo>
                  <a:close/>
                </a:path>
                <a:path w="468629" h="175895">
                  <a:moveTo>
                    <a:pt x="133096" y="123024"/>
                  </a:moveTo>
                  <a:lnTo>
                    <a:pt x="115341" y="124625"/>
                  </a:lnTo>
                  <a:lnTo>
                    <a:pt x="115341" y="143129"/>
                  </a:lnTo>
                  <a:lnTo>
                    <a:pt x="133096" y="141478"/>
                  </a:lnTo>
                  <a:lnTo>
                    <a:pt x="133096" y="123024"/>
                  </a:lnTo>
                  <a:close/>
                </a:path>
                <a:path w="468629" h="175895">
                  <a:moveTo>
                    <a:pt x="133096" y="99936"/>
                  </a:moveTo>
                  <a:lnTo>
                    <a:pt x="115341" y="100838"/>
                  </a:lnTo>
                  <a:lnTo>
                    <a:pt x="115341" y="118427"/>
                  </a:lnTo>
                  <a:lnTo>
                    <a:pt x="133096" y="117690"/>
                  </a:lnTo>
                  <a:lnTo>
                    <a:pt x="133096" y="99936"/>
                  </a:lnTo>
                  <a:close/>
                </a:path>
                <a:path w="468629" h="175895">
                  <a:moveTo>
                    <a:pt x="133096" y="76098"/>
                  </a:moveTo>
                  <a:lnTo>
                    <a:pt x="115341" y="77711"/>
                  </a:lnTo>
                  <a:lnTo>
                    <a:pt x="115341" y="95364"/>
                  </a:lnTo>
                  <a:lnTo>
                    <a:pt x="133096" y="93865"/>
                  </a:lnTo>
                  <a:lnTo>
                    <a:pt x="133096" y="76098"/>
                  </a:lnTo>
                  <a:close/>
                </a:path>
                <a:path w="468629" h="175895">
                  <a:moveTo>
                    <a:pt x="133096" y="53073"/>
                  </a:moveTo>
                  <a:lnTo>
                    <a:pt x="115341" y="53822"/>
                  </a:lnTo>
                  <a:lnTo>
                    <a:pt x="115341" y="71539"/>
                  </a:lnTo>
                  <a:lnTo>
                    <a:pt x="133096" y="70040"/>
                  </a:lnTo>
                  <a:lnTo>
                    <a:pt x="133096" y="53073"/>
                  </a:lnTo>
                  <a:close/>
                </a:path>
                <a:path w="468629" h="175895">
                  <a:moveTo>
                    <a:pt x="133096" y="29260"/>
                  </a:moveTo>
                  <a:lnTo>
                    <a:pt x="115341" y="30708"/>
                  </a:lnTo>
                  <a:lnTo>
                    <a:pt x="115341" y="48501"/>
                  </a:lnTo>
                  <a:lnTo>
                    <a:pt x="133096" y="46926"/>
                  </a:lnTo>
                  <a:lnTo>
                    <a:pt x="133096" y="29260"/>
                  </a:lnTo>
                  <a:close/>
                </a:path>
                <a:path w="468629" h="175895">
                  <a:moveTo>
                    <a:pt x="133096" y="5435"/>
                  </a:moveTo>
                  <a:lnTo>
                    <a:pt x="115341" y="6210"/>
                  </a:lnTo>
                  <a:lnTo>
                    <a:pt x="115341" y="24650"/>
                  </a:lnTo>
                  <a:lnTo>
                    <a:pt x="133096" y="23037"/>
                  </a:lnTo>
                  <a:lnTo>
                    <a:pt x="133096" y="5435"/>
                  </a:lnTo>
                  <a:close/>
                </a:path>
                <a:path w="468629" h="175895">
                  <a:moveTo>
                    <a:pt x="155308" y="144627"/>
                  </a:moveTo>
                  <a:lnTo>
                    <a:pt x="137706" y="146939"/>
                  </a:lnTo>
                  <a:lnTo>
                    <a:pt x="137706" y="164553"/>
                  </a:lnTo>
                  <a:lnTo>
                    <a:pt x="155308" y="163080"/>
                  </a:lnTo>
                  <a:lnTo>
                    <a:pt x="155308" y="144627"/>
                  </a:lnTo>
                  <a:close/>
                </a:path>
                <a:path w="468629" h="175895">
                  <a:moveTo>
                    <a:pt x="155308" y="121526"/>
                  </a:moveTo>
                  <a:lnTo>
                    <a:pt x="137706" y="122262"/>
                  </a:lnTo>
                  <a:lnTo>
                    <a:pt x="137706" y="140754"/>
                  </a:lnTo>
                  <a:lnTo>
                    <a:pt x="155308" y="139268"/>
                  </a:lnTo>
                  <a:lnTo>
                    <a:pt x="155308" y="121526"/>
                  </a:lnTo>
                  <a:close/>
                </a:path>
                <a:path w="468629" h="175895">
                  <a:moveTo>
                    <a:pt x="155308" y="97713"/>
                  </a:moveTo>
                  <a:lnTo>
                    <a:pt x="137706" y="99225"/>
                  </a:lnTo>
                  <a:lnTo>
                    <a:pt x="137706" y="117690"/>
                  </a:lnTo>
                  <a:lnTo>
                    <a:pt x="155308" y="116192"/>
                  </a:lnTo>
                  <a:lnTo>
                    <a:pt x="155308" y="97713"/>
                  </a:lnTo>
                  <a:close/>
                </a:path>
                <a:path w="468629" h="175895">
                  <a:moveTo>
                    <a:pt x="155308" y="74650"/>
                  </a:moveTo>
                  <a:lnTo>
                    <a:pt x="137706" y="75438"/>
                  </a:lnTo>
                  <a:lnTo>
                    <a:pt x="137706" y="93865"/>
                  </a:lnTo>
                  <a:lnTo>
                    <a:pt x="155308" y="92303"/>
                  </a:lnTo>
                  <a:lnTo>
                    <a:pt x="155308" y="74650"/>
                  </a:lnTo>
                  <a:close/>
                </a:path>
                <a:path w="468629" h="175895">
                  <a:moveTo>
                    <a:pt x="155308" y="51587"/>
                  </a:moveTo>
                  <a:lnTo>
                    <a:pt x="137706" y="52324"/>
                  </a:lnTo>
                  <a:lnTo>
                    <a:pt x="137706" y="70040"/>
                  </a:lnTo>
                  <a:lnTo>
                    <a:pt x="155308" y="69176"/>
                  </a:lnTo>
                  <a:lnTo>
                    <a:pt x="155308" y="51587"/>
                  </a:lnTo>
                  <a:close/>
                </a:path>
                <a:path w="468629" h="175895">
                  <a:moveTo>
                    <a:pt x="155308" y="27762"/>
                  </a:moveTo>
                  <a:lnTo>
                    <a:pt x="137706" y="28498"/>
                  </a:lnTo>
                  <a:lnTo>
                    <a:pt x="137706" y="46926"/>
                  </a:lnTo>
                  <a:lnTo>
                    <a:pt x="155308" y="45351"/>
                  </a:lnTo>
                  <a:lnTo>
                    <a:pt x="155308" y="27762"/>
                  </a:lnTo>
                  <a:close/>
                </a:path>
                <a:path w="468629" h="175895">
                  <a:moveTo>
                    <a:pt x="155308" y="4711"/>
                  </a:moveTo>
                  <a:lnTo>
                    <a:pt x="137706" y="5435"/>
                  </a:lnTo>
                  <a:lnTo>
                    <a:pt x="137706" y="23037"/>
                  </a:lnTo>
                  <a:lnTo>
                    <a:pt x="155308" y="22326"/>
                  </a:lnTo>
                  <a:lnTo>
                    <a:pt x="155308" y="4711"/>
                  </a:lnTo>
                  <a:close/>
                </a:path>
                <a:path w="468629" h="175895">
                  <a:moveTo>
                    <a:pt x="177634" y="143129"/>
                  </a:moveTo>
                  <a:lnTo>
                    <a:pt x="160782" y="144627"/>
                  </a:lnTo>
                  <a:lnTo>
                    <a:pt x="160782" y="162331"/>
                  </a:lnTo>
                  <a:lnTo>
                    <a:pt x="177634" y="160731"/>
                  </a:lnTo>
                  <a:lnTo>
                    <a:pt x="177634" y="143129"/>
                  </a:lnTo>
                  <a:close/>
                </a:path>
                <a:path w="468629" h="175895">
                  <a:moveTo>
                    <a:pt x="177634" y="120040"/>
                  </a:moveTo>
                  <a:lnTo>
                    <a:pt x="160782" y="121526"/>
                  </a:lnTo>
                  <a:lnTo>
                    <a:pt x="160782" y="139268"/>
                  </a:lnTo>
                  <a:lnTo>
                    <a:pt x="177634" y="137668"/>
                  </a:lnTo>
                  <a:lnTo>
                    <a:pt x="177634" y="120040"/>
                  </a:lnTo>
                  <a:close/>
                </a:path>
                <a:path w="468629" h="175895">
                  <a:moveTo>
                    <a:pt x="177634" y="96088"/>
                  </a:moveTo>
                  <a:lnTo>
                    <a:pt x="160782" y="97713"/>
                  </a:lnTo>
                  <a:lnTo>
                    <a:pt x="160782" y="115366"/>
                  </a:lnTo>
                  <a:lnTo>
                    <a:pt x="177634" y="113868"/>
                  </a:lnTo>
                  <a:lnTo>
                    <a:pt x="177634" y="96088"/>
                  </a:lnTo>
                  <a:close/>
                </a:path>
                <a:path w="468629" h="175895">
                  <a:moveTo>
                    <a:pt x="177634" y="73012"/>
                  </a:moveTo>
                  <a:lnTo>
                    <a:pt x="160782" y="74650"/>
                  </a:lnTo>
                  <a:lnTo>
                    <a:pt x="160782" y="91541"/>
                  </a:lnTo>
                  <a:lnTo>
                    <a:pt x="177634" y="90805"/>
                  </a:lnTo>
                  <a:lnTo>
                    <a:pt x="177634" y="73012"/>
                  </a:lnTo>
                  <a:close/>
                </a:path>
                <a:path w="468629" h="175895">
                  <a:moveTo>
                    <a:pt x="177634" y="49212"/>
                  </a:moveTo>
                  <a:lnTo>
                    <a:pt x="160782" y="50825"/>
                  </a:lnTo>
                  <a:lnTo>
                    <a:pt x="160782" y="68427"/>
                  </a:lnTo>
                  <a:lnTo>
                    <a:pt x="177634" y="66941"/>
                  </a:lnTo>
                  <a:lnTo>
                    <a:pt x="177634" y="49212"/>
                  </a:lnTo>
                  <a:close/>
                </a:path>
                <a:path w="468629" h="175895">
                  <a:moveTo>
                    <a:pt x="177634" y="26149"/>
                  </a:moveTo>
                  <a:lnTo>
                    <a:pt x="160782" y="26885"/>
                  </a:lnTo>
                  <a:lnTo>
                    <a:pt x="160782" y="44615"/>
                  </a:lnTo>
                  <a:lnTo>
                    <a:pt x="177634" y="44615"/>
                  </a:lnTo>
                  <a:lnTo>
                    <a:pt x="177634" y="26149"/>
                  </a:lnTo>
                  <a:close/>
                </a:path>
                <a:path w="468629" h="175895">
                  <a:moveTo>
                    <a:pt x="177634" y="2324"/>
                  </a:moveTo>
                  <a:lnTo>
                    <a:pt x="160782" y="3771"/>
                  </a:lnTo>
                  <a:lnTo>
                    <a:pt x="160782" y="21577"/>
                  </a:lnTo>
                  <a:lnTo>
                    <a:pt x="177634" y="20815"/>
                  </a:lnTo>
                  <a:lnTo>
                    <a:pt x="177634" y="2324"/>
                  </a:lnTo>
                  <a:close/>
                </a:path>
                <a:path w="468629" h="175895">
                  <a:moveTo>
                    <a:pt x="199948" y="141478"/>
                  </a:moveTo>
                  <a:lnTo>
                    <a:pt x="183032" y="143129"/>
                  </a:lnTo>
                  <a:lnTo>
                    <a:pt x="183032" y="160731"/>
                  </a:lnTo>
                  <a:lnTo>
                    <a:pt x="199948" y="159219"/>
                  </a:lnTo>
                  <a:lnTo>
                    <a:pt x="199948" y="141478"/>
                  </a:lnTo>
                  <a:close/>
                </a:path>
                <a:path w="468629" h="175895">
                  <a:moveTo>
                    <a:pt x="199948" y="117690"/>
                  </a:moveTo>
                  <a:lnTo>
                    <a:pt x="183032" y="119189"/>
                  </a:lnTo>
                  <a:lnTo>
                    <a:pt x="183032" y="136893"/>
                  </a:lnTo>
                  <a:lnTo>
                    <a:pt x="199948" y="135394"/>
                  </a:lnTo>
                  <a:lnTo>
                    <a:pt x="199948" y="117690"/>
                  </a:lnTo>
                  <a:close/>
                </a:path>
                <a:path w="468629" h="175895">
                  <a:moveTo>
                    <a:pt x="199948" y="94615"/>
                  </a:moveTo>
                  <a:lnTo>
                    <a:pt x="183032" y="96088"/>
                  </a:lnTo>
                  <a:lnTo>
                    <a:pt x="183032" y="113868"/>
                  </a:lnTo>
                  <a:lnTo>
                    <a:pt x="199948" y="113068"/>
                  </a:lnTo>
                  <a:lnTo>
                    <a:pt x="199948" y="94615"/>
                  </a:lnTo>
                  <a:close/>
                </a:path>
                <a:path w="468629" h="175895">
                  <a:moveTo>
                    <a:pt x="199948" y="71539"/>
                  </a:moveTo>
                  <a:lnTo>
                    <a:pt x="183032" y="72263"/>
                  </a:lnTo>
                  <a:lnTo>
                    <a:pt x="183032" y="90805"/>
                  </a:lnTo>
                  <a:lnTo>
                    <a:pt x="199948" y="89293"/>
                  </a:lnTo>
                  <a:lnTo>
                    <a:pt x="199948" y="71539"/>
                  </a:lnTo>
                  <a:close/>
                </a:path>
                <a:path w="468629" h="175895">
                  <a:moveTo>
                    <a:pt x="199948" y="48501"/>
                  </a:moveTo>
                  <a:lnTo>
                    <a:pt x="183032" y="49212"/>
                  </a:lnTo>
                  <a:lnTo>
                    <a:pt x="183032" y="66941"/>
                  </a:lnTo>
                  <a:lnTo>
                    <a:pt x="199948" y="66179"/>
                  </a:lnTo>
                  <a:lnTo>
                    <a:pt x="199948" y="48501"/>
                  </a:lnTo>
                  <a:close/>
                </a:path>
                <a:path w="468629" h="175895">
                  <a:moveTo>
                    <a:pt x="199948" y="24650"/>
                  </a:moveTo>
                  <a:lnTo>
                    <a:pt x="183032" y="26149"/>
                  </a:lnTo>
                  <a:lnTo>
                    <a:pt x="183032" y="43903"/>
                  </a:lnTo>
                  <a:lnTo>
                    <a:pt x="199948" y="42240"/>
                  </a:lnTo>
                  <a:lnTo>
                    <a:pt x="199948" y="24650"/>
                  </a:lnTo>
                  <a:close/>
                </a:path>
                <a:path w="468629" h="175895">
                  <a:moveTo>
                    <a:pt x="199948" y="1600"/>
                  </a:moveTo>
                  <a:lnTo>
                    <a:pt x="183032" y="2324"/>
                  </a:lnTo>
                  <a:lnTo>
                    <a:pt x="183032" y="20027"/>
                  </a:lnTo>
                  <a:lnTo>
                    <a:pt x="199948" y="18465"/>
                  </a:lnTo>
                  <a:lnTo>
                    <a:pt x="199948" y="1600"/>
                  </a:lnTo>
                  <a:close/>
                </a:path>
                <a:path w="468629" h="175895">
                  <a:moveTo>
                    <a:pt x="222999" y="139268"/>
                  </a:moveTo>
                  <a:lnTo>
                    <a:pt x="205282" y="140754"/>
                  </a:lnTo>
                  <a:lnTo>
                    <a:pt x="205282" y="159219"/>
                  </a:lnTo>
                  <a:lnTo>
                    <a:pt x="222999" y="156883"/>
                  </a:lnTo>
                  <a:lnTo>
                    <a:pt x="222999" y="139268"/>
                  </a:lnTo>
                  <a:close/>
                </a:path>
                <a:path w="468629" h="175895">
                  <a:moveTo>
                    <a:pt x="222999" y="116903"/>
                  </a:moveTo>
                  <a:lnTo>
                    <a:pt x="205282" y="117690"/>
                  </a:lnTo>
                  <a:lnTo>
                    <a:pt x="205282" y="135394"/>
                  </a:lnTo>
                  <a:lnTo>
                    <a:pt x="222999" y="134556"/>
                  </a:lnTo>
                  <a:lnTo>
                    <a:pt x="222999" y="116903"/>
                  </a:lnTo>
                  <a:close/>
                </a:path>
                <a:path w="468629" h="175895">
                  <a:moveTo>
                    <a:pt x="222999" y="93116"/>
                  </a:moveTo>
                  <a:lnTo>
                    <a:pt x="205282" y="94615"/>
                  </a:lnTo>
                  <a:lnTo>
                    <a:pt x="205282" y="112369"/>
                  </a:lnTo>
                  <a:lnTo>
                    <a:pt x="222999" y="110731"/>
                  </a:lnTo>
                  <a:lnTo>
                    <a:pt x="222999" y="93116"/>
                  </a:lnTo>
                  <a:close/>
                </a:path>
                <a:path w="468629" h="175895">
                  <a:moveTo>
                    <a:pt x="222999" y="70040"/>
                  </a:moveTo>
                  <a:lnTo>
                    <a:pt x="205282" y="70789"/>
                  </a:lnTo>
                  <a:lnTo>
                    <a:pt x="205282" y="88430"/>
                  </a:lnTo>
                  <a:lnTo>
                    <a:pt x="222999" y="87668"/>
                  </a:lnTo>
                  <a:lnTo>
                    <a:pt x="222999" y="70040"/>
                  </a:lnTo>
                  <a:close/>
                </a:path>
                <a:path w="468629" h="175895">
                  <a:moveTo>
                    <a:pt x="222999" y="46926"/>
                  </a:moveTo>
                  <a:lnTo>
                    <a:pt x="205282" y="47713"/>
                  </a:lnTo>
                  <a:lnTo>
                    <a:pt x="205282" y="65366"/>
                  </a:lnTo>
                  <a:lnTo>
                    <a:pt x="222999" y="64617"/>
                  </a:lnTo>
                  <a:lnTo>
                    <a:pt x="222999" y="46926"/>
                  </a:lnTo>
                  <a:close/>
                </a:path>
                <a:path w="468629" h="175895">
                  <a:moveTo>
                    <a:pt x="222999" y="23037"/>
                  </a:moveTo>
                  <a:lnTo>
                    <a:pt x="205282" y="24650"/>
                  </a:lnTo>
                  <a:lnTo>
                    <a:pt x="205282" y="42240"/>
                  </a:lnTo>
                  <a:lnTo>
                    <a:pt x="222999" y="40741"/>
                  </a:lnTo>
                  <a:lnTo>
                    <a:pt x="222999" y="23037"/>
                  </a:lnTo>
                  <a:close/>
                </a:path>
                <a:path w="468629" h="175895">
                  <a:moveTo>
                    <a:pt x="222999" y="0"/>
                  </a:moveTo>
                  <a:lnTo>
                    <a:pt x="205282" y="1600"/>
                  </a:lnTo>
                  <a:lnTo>
                    <a:pt x="205282" y="18465"/>
                  </a:lnTo>
                  <a:lnTo>
                    <a:pt x="222999" y="17716"/>
                  </a:lnTo>
                  <a:lnTo>
                    <a:pt x="222999" y="0"/>
                  </a:lnTo>
                  <a:close/>
                </a:path>
                <a:path w="468629" h="175895">
                  <a:moveTo>
                    <a:pt x="468541" y="107162"/>
                  </a:moveTo>
                  <a:lnTo>
                    <a:pt x="450773" y="107861"/>
                  </a:lnTo>
                  <a:lnTo>
                    <a:pt x="450773" y="126365"/>
                  </a:lnTo>
                  <a:lnTo>
                    <a:pt x="468541" y="124866"/>
                  </a:lnTo>
                  <a:lnTo>
                    <a:pt x="468541" y="1071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465965" y="4579251"/>
              <a:ext cx="314325" cy="175895"/>
            </a:xfrm>
            <a:custGeom>
              <a:avLst/>
              <a:gdLst/>
              <a:ahLst/>
              <a:cxnLst/>
              <a:rect l="l" t="t" r="r" b="b"/>
              <a:pathLst>
                <a:path w="314325" h="175895">
                  <a:moveTo>
                    <a:pt x="17767" y="156171"/>
                  </a:moveTo>
                  <a:lnTo>
                    <a:pt x="0" y="156870"/>
                  </a:lnTo>
                  <a:lnTo>
                    <a:pt x="0" y="175374"/>
                  </a:lnTo>
                  <a:lnTo>
                    <a:pt x="17767" y="173875"/>
                  </a:lnTo>
                  <a:lnTo>
                    <a:pt x="17767" y="156171"/>
                  </a:lnTo>
                  <a:close/>
                </a:path>
                <a:path w="314325" h="175895">
                  <a:moveTo>
                    <a:pt x="17767" y="132334"/>
                  </a:moveTo>
                  <a:lnTo>
                    <a:pt x="0" y="133845"/>
                  </a:lnTo>
                  <a:lnTo>
                    <a:pt x="0" y="151549"/>
                  </a:lnTo>
                  <a:lnTo>
                    <a:pt x="17767" y="149987"/>
                  </a:lnTo>
                  <a:lnTo>
                    <a:pt x="17767" y="132334"/>
                  </a:lnTo>
                  <a:close/>
                </a:path>
                <a:path w="314325" h="175895">
                  <a:moveTo>
                    <a:pt x="17767" y="108508"/>
                  </a:moveTo>
                  <a:lnTo>
                    <a:pt x="0" y="109258"/>
                  </a:lnTo>
                  <a:lnTo>
                    <a:pt x="0" y="127762"/>
                  </a:lnTo>
                  <a:lnTo>
                    <a:pt x="17767" y="126123"/>
                  </a:lnTo>
                  <a:lnTo>
                    <a:pt x="17767" y="108508"/>
                  </a:lnTo>
                  <a:close/>
                </a:path>
                <a:path w="314325" h="175895">
                  <a:moveTo>
                    <a:pt x="17767" y="83832"/>
                  </a:moveTo>
                  <a:lnTo>
                    <a:pt x="0" y="85407"/>
                  </a:lnTo>
                  <a:lnTo>
                    <a:pt x="0" y="103835"/>
                  </a:lnTo>
                  <a:lnTo>
                    <a:pt x="17767" y="102323"/>
                  </a:lnTo>
                  <a:lnTo>
                    <a:pt x="17767" y="83832"/>
                  </a:lnTo>
                  <a:close/>
                </a:path>
                <a:path w="314325" h="175895">
                  <a:moveTo>
                    <a:pt x="17767" y="60769"/>
                  </a:moveTo>
                  <a:lnTo>
                    <a:pt x="0" y="61480"/>
                  </a:lnTo>
                  <a:lnTo>
                    <a:pt x="0" y="80010"/>
                  </a:lnTo>
                  <a:lnTo>
                    <a:pt x="17767" y="79260"/>
                  </a:lnTo>
                  <a:lnTo>
                    <a:pt x="17767" y="60769"/>
                  </a:lnTo>
                  <a:close/>
                </a:path>
                <a:path w="314325" h="175895">
                  <a:moveTo>
                    <a:pt x="17767" y="36169"/>
                  </a:moveTo>
                  <a:lnTo>
                    <a:pt x="0" y="37719"/>
                  </a:lnTo>
                  <a:lnTo>
                    <a:pt x="0" y="56184"/>
                  </a:lnTo>
                  <a:lnTo>
                    <a:pt x="17767" y="54686"/>
                  </a:lnTo>
                  <a:lnTo>
                    <a:pt x="17767" y="36169"/>
                  </a:lnTo>
                  <a:close/>
                </a:path>
                <a:path w="314325" h="175895">
                  <a:moveTo>
                    <a:pt x="17767" y="13144"/>
                  </a:moveTo>
                  <a:lnTo>
                    <a:pt x="0" y="14605"/>
                  </a:lnTo>
                  <a:lnTo>
                    <a:pt x="0" y="31572"/>
                  </a:lnTo>
                  <a:lnTo>
                    <a:pt x="17767" y="31572"/>
                  </a:lnTo>
                  <a:lnTo>
                    <a:pt x="17767" y="13144"/>
                  </a:lnTo>
                  <a:close/>
                </a:path>
                <a:path w="314325" h="175895">
                  <a:moveTo>
                    <a:pt x="40792" y="153809"/>
                  </a:moveTo>
                  <a:lnTo>
                    <a:pt x="23075" y="155371"/>
                  </a:lnTo>
                  <a:lnTo>
                    <a:pt x="23075" y="173875"/>
                  </a:lnTo>
                  <a:lnTo>
                    <a:pt x="40792" y="172262"/>
                  </a:lnTo>
                  <a:lnTo>
                    <a:pt x="40792" y="153809"/>
                  </a:lnTo>
                  <a:close/>
                </a:path>
                <a:path w="314325" h="175895">
                  <a:moveTo>
                    <a:pt x="40792" y="130733"/>
                  </a:moveTo>
                  <a:lnTo>
                    <a:pt x="23075" y="131584"/>
                  </a:lnTo>
                  <a:lnTo>
                    <a:pt x="23075" y="149987"/>
                  </a:lnTo>
                  <a:lnTo>
                    <a:pt x="40792" y="148475"/>
                  </a:lnTo>
                  <a:lnTo>
                    <a:pt x="40792" y="130733"/>
                  </a:lnTo>
                  <a:close/>
                </a:path>
                <a:path w="314325" h="175895">
                  <a:moveTo>
                    <a:pt x="40792" y="106184"/>
                  </a:moveTo>
                  <a:lnTo>
                    <a:pt x="23075" y="107683"/>
                  </a:lnTo>
                  <a:lnTo>
                    <a:pt x="23075" y="126123"/>
                  </a:lnTo>
                  <a:lnTo>
                    <a:pt x="40792" y="124650"/>
                  </a:lnTo>
                  <a:lnTo>
                    <a:pt x="40792" y="106184"/>
                  </a:lnTo>
                  <a:close/>
                </a:path>
                <a:path w="314325" h="175895">
                  <a:moveTo>
                    <a:pt x="40792" y="83096"/>
                  </a:moveTo>
                  <a:lnTo>
                    <a:pt x="23075" y="83832"/>
                  </a:lnTo>
                  <a:lnTo>
                    <a:pt x="23075" y="102323"/>
                  </a:lnTo>
                  <a:lnTo>
                    <a:pt x="40792" y="100825"/>
                  </a:lnTo>
                  <a:lnTo>
                    <a:pt x="40792" y="83096"/>
                  </a:lnTo>
                  <a:close/>
                </a:path>
                <a:path w="314325" h="175895">
                  <a:moveTo>
                    <a:pt x="40792" y="59258"/>
                  </a:moveTo>
                  <a:lnTo>
                    <a:pt x="23075" y="59994"/>
                  </a:lnTo>
                  <a:lnTo>
                    <a:pt x="23075" y="78498"/>
                  </a:lnTo>
                  <a:lnTo>
                    <a:pt x="40792" y="76885"/>
                  </a:lnTo>
                  <a:lnTo>
                    <a:pt x="40792" y="59258"/>
                  </a:lnTo>
                  <a:close/>
                </a:path>
                <a:path w="314325" h="175895">
                  <a:moveTo>
                    <a:pt x="40792" y="35433"/>
                  </a:moveTo>
                  <a:lnTo>
                    <a:pt x="23075" y="36169"/>
                  </a:lnTo>
                  <a:lnTo>
                    <a:pt x="23075" y="54686"/>
                  </a:lnTo>
                  <a:lnTo>
                    <a:pt x="40792" y="53073"/>
                  </a:lnTo>
                  <a:lnTo>
                    <a:pt x="40792" y="35433"/>
                  </a:lnTo>
                  <a:close/>
                </a:path>
                <a:path w="314325" h="175895">
                  <a:moveTo>
                    <a:pt x="40792" y="11506"/>
                  </a:moveTo>
                  <a:lnTo>
                    <a:pt x="23075" y="12357"/>
                  </a:lnTo>
                  <a:lnTo>
                    <a:pt x="23075" y="30759"/>
                  </a:lnTo>
                  <a:lnTo>
                    <a:pt x="40792" y="29248"/>
                  </a:lnTo>
                  <a:lnTo>
                    <a:pt x="40792" y="11506"/>
                  </a:lnTo>
                  <a:close/>
                </a:path>
                <a:path w="314325" h="175895">
                  <a:moveTo>
                    <a:pt x="64617" y="152311"/>
                  </a:moveTo>
                  <a:lnTo>
                    <a:pt x="46151" y="153809"/>
                  </a:lnTo>
                  <a:lnTo>
                    <a:pt x="46151" y="171551"/>
                  </a:lnTo>
                  <a:lnTo>
                    <a:pt x="64617" y="170014"/>
                  </a:lnTo>
                  <a:lnTo>
                    <a:pt x="64617" y="152311"/>
                  </a:lnTo>
                  <a:close/>
                </a:path>
                <a:path w="314325" h="175895">
                  <a:moveTo>
                    <a:pt x="64617" y="128485"/>
                  </a:moveTo>
                  <a:lnTo>
                    <a:pt x="46151" y="129933"/>
                  </a:lnTo>
                  <a:lnTo>
                    <a:pt x="46151" y="147739"/>
                  </a:lnTo>
                  <a:lnTo>
                    <a:pt x="64617" y="146977"/>
                  </a:lnTo>
                  <a:lnTo>
                    <a:pt x="64617" y="128485"/>
                  </a:lnTo>
                  <a:close/>
                </a:path>
                <a:path w="314325" h="175895">
                  <a:moveTo>
                    <a:pt x="64617" y="104698"/>
                  </a:moveTo>
                  <a:lnTo>
                    <a:pt x="46151" y="106184"/>
                  </a:lnTo>
                  <a:lnTo>
                    <a:pt x="46151" y="123913"/>
                  </a:lnTo>
                  <a:lnTo>
                    <a:pt x="64617" y="122262"/>
                  </a:lnTo>
                  <a:lnTo>
                    <a:pt x="64617" y="104698"/>
                  </a:lnTo>
                  <a:close/>
                </a:path>
                <a:path w="314325" h="175895">
                  <a:moveTo>
                    <a:pt x="64617" y="80759"/>
                  </a:moveTo>
                  <a:lnTo>
                    <a:pt x="46151" y="82321"/>
                  </a:lnTo>
                  <a:lnTo>
                    <a:pt x="46151" y="100825"/>
                  </a:lnTo>
                  <a:lnTo>
                    <a:pt x="64617" y="99187"/>
                  </a:lnTo>
                  <a:lnTo>
                    <a:pt x="64617" y="80759"/>
                  </a:lnTo>
                  <a:close/>
                </a:path>
                <a:path w="314325" h="175895">
                  <a:moveTo>
                    <a:pt x="64617" y="57658"/>
                  </a:moveTo>
                  <a:lnTo>
                    <a:pt x="46151" y="58496"/>
                  </a:lnTo>
                  <a:lnTo>
                    <a:pt x="46151" y="76885"/>
                  </a:lnTo>
                  <a:lnTo>
                    <a:pt x="64617" y="75399"/>
                  </a:lnTo>
                  <a:lnTo>
                    <a:pt x="64617" y="57658"/>
                  </a:lnTo>
                  <a:close/>
                </a:path>
                <a:path w="314325" h="175895">
                  <a:moveTo>
                    <a:pt x="64617" y="33858"/>
                  </a:moveTo>
                  <a:lnTo>
                    <a:pt x="46151" y="35433"/>
                  </a:lnTo>
                  <a:lnTo>
                    <a:pt x="46151" y="53073"/>
                  </a:lnTo>
                  <a:lnTo>
                    <a:pt x="64617" y="51574"/>
                  </a:lnTo>
                  <a:lnTo>
                    <a:pt x="64617" y="33858"/>
                  </a:lnTo>
                  <a:close/>
                </a:path>
                <a:path w="314325" h="175895">
                  <a:moveTo>
                    <a:pt x="64617" y="10045"/>
                  </a:moveTo>
                  <a:lnTo>
                    <a:pt x="46151" y="10782"/>
                  </a:lnTo>
                  <a:lnTo>
                    <a:pt x="46151" y="29248"/>
                  </a:lnTo>
                  <a:lnTo>
                    <a:pt x="64617" y="27749"/>
                  </a:lnTo>
                  <a:lnTo>
                    <a:pt x="64617" y="10045"/>
                  </a:lnTo>
                  <a:close/>
                </a:path>
                <a:path w="314325" h="175895">
                  <a:moveTo>
                    <a:pt x="86944" y="150812"/>
                  </a:moveTo>
                  <a:lnTo>
                    <a:pt x="69227" y="152311"/>
                  </a:lnTo>
                  <a:lnTo>
                    <a:pt x="69227" y="169164"/>
                  </a:lnTo>
                  <a:lnTo>
                    <a:pt x="86944" y="168414"/>
                  </a:lnTo>
                  <a:lnTo>
                    <a:pt x="86944" y="150812"/>
                  </a:lnTo>
                  <a:close/>
                </a:path>
                <a:path w="314325" h="175895">
                  <a:moveTo>
                    <a:pt x="86944" y="126123"/>
                  </a:moveTo>
                  <a:lnTo>
                    <a:pt x="69227" y="128485"/>
                  </a:lnTo>
                  <a:lnTo>
                    <a:pt x="69227" y="146138"/>
                  </a:lnTo>
                  <a:lnTo>
                    <a:pt x="86944" y="144627"/>
                  </a:lnTo>
                  <a:lnTo>
                    <a:pt x="86944" y="126123"/>
                  </a:lnTo>
                  <a:close/>
                </a:path>
                <a:path w="314325" h="175895">
                  <a:moveTo>
                    <a:pt x="86944" y="103047"/>
                  </a:moveTo>
                  <a:lnTo>
                    <a:pt x="69227" y="104698"/>
                  </a:lnTo>
                  <a:lnTo>
                    <a:pt x="69227" y="122262"/>
                  </a:lnTo>
                  <a:lnTo>
                    <a:pt x="86944" y="121539"/>
                  </a:lnTo>
                  <a:lnTo>
                    <a:pt x="86944" y="103047"/>
                  </a:lnTo>
                  <a:close/>
                </a:path>
                <a:path w="314325" h="175895">
                  <a:moveTo>
                    <a:pt x="86944" y="79260"/>
                  </a:moveTo>
                  <a:lnTo>
                    <a:pt x="69227" y="80759"/>
                  </a:lnTo>
                  <a:lnTo>
                    <a:pt x="69227" y="98450"/>
                  </a:lnTo>
                  <a:lnTo>
                    <a:pt x="86944" y="96951"/>
                  </a:lnTo>
                  <a:lnTo>
                    <a:pt x="86944" y="79260"/>
                  </a:lnTo>
                  <a:close/>
                </a:path>
                <a:path w="314325" h="175895">
                  <a:moveTo>
                    <a:pt x="86944" y="56184"/>
                  </a:moveTo>
                  <a:lnTo>
                    <a:pt x="69227" y="57658"/>
                  </a:lnTo>
                  <a:lnTo>
                    <a:pt x="69227" y="74650"/>
                  </a:lnTo>
                  <a:lnTo>
                    <a:pt x="86944" y="73901"/>
                  </a:lnTo>
                  <a:lnTo>
                    <a:pt x="86944" y="56184"/>
                  </a:lnTo>
                  <a:close/>
                </a:path>
                <a:path w="314325" h="175895">
                  <a:moveTo>
                    <a:pt x="86944" y="31572"/>
                  </a:moveTo>
                  <a:lnTo>
                    <a:pt x="69227" y="33108"/>
                  </a:lnTo>
                  <a:lnTo>
                    <a:pt x="69227" y="51574"/>
                  </a:lnTo>
                  <a:lnTo>
                    <a:pt x="86944" y="49974"/>
                  </a:lnTo>
                  <a:lnTo>
                    <a:pt x="86944" y="31572"/>
                  </a:lnTo>
                  <a:close/>
                </a:path>
                <a:path w="314325" h="175895">
                  <a:moveTo>
                    <a:pt x="86944" y="8547"/>
                  </a:moveTo>
                  <a:lnTo>
                    <a:pt x="69227" y="10045"/>
                  </a:lnTo>
                  <a:lnTo>
                    <a:pt x="69227" y="26936"/>
                  </a:lnTo>
                  <a:lnTo>
                    <a:pt x="86944" y="26936"/>
                  </a:lnTo>
                  <a:lnTo>
                    <a:pt x="86944" y="8547"/>
                  </a:lnTo>
                  <a:close/>
                </a:path>
                <a:path w="314325" h="175895">
                  <a:moveTo>
                    <a:pt x="110058" y="148475"/>
                  </a:moveTo>
                  <a:lnTo>
                    <a:pt x="92303" y="149987"/>
                  </a:lnTo>
                  <a:lnTo>
                    <a:pt x="92303" y="168414"/>
                  </a:lnTo>
                  <a:lnTo>
                    <a:pt x="110058" y="166166"/>
                  </a:lnTo>
                  <a:lnTo>
                    <a:pt x="110058" y="148475"/>
                  </a:lnTo>
                  <a:close/>
                </a:path>
                <a:path w="314325" h="175895">
                  <a:moveTo>
                    <a:pt x="110058" y="125374"/>
                  </a:moveTo>
                  <a:lnTo>
                    <a:pt x="92303" y="126123"/>
                  </a:lnTo>
                  <a:lnTo>
                    <a:pt x="92303" y="143865"/>
                  </a:lnTo>
                  <a:lnTo>
                    <a:pt x="110058" y="143116"/>
                  </a:lnTo>
                  <a:lnTo>
                    <a:pt x="110058" y="125374"/>
                  </a:lnTo>
                  <a:close/>
                </a:path>
                <a:path w="314325" h="175895">
                  <a:moveTo>
                    <a:pt x="110058" y="101549"/>
                  </a:moveTo>
                  <a:lnTo>
                    <a:pt x="92303" y="103047"/>
                  </a:lnTo>
                  <a:lnTo>
                    <a:pt x="92303" y="120802"/>
                  </a:lnTo>
                  <a:lnTo>
                    <a:pt x="110058" y="119202"/>
                  </a:lnTo>
                  <a:lnTo>
                    <a:pt x="110058" y="101549"/>
                  </a:lnTo>
                  <a:close/>
                </a:path>
                <a:path w="314325" h="175895">
                  <a:moveTo>
                    <a:pt x="110058" y="77762"/>
                  </a:moveTo>
                  <a:lnTo>
                    <a:pt x="92303" y="79260"/>
                  </a:lnTo>
                  <a:lnTo>
                    <a:pt x="92303" y="96951"/>
                  </a:lnTo>
                  <a:lnTo>
                    <a:pt x="110058" y="96126"/>
                  </a:lnTo>
                  <a:lnTo>
                    <a:pt x="110058" y="77762"/>
                  </a:lnTo>
                  <a:close/>
                </a:path>
                <a:path w="314325" h="175895">
                  <a:moveTo>
                    <a:pt x="110058" y="53822"/>
                  </a:moveTo>
                  <a:lnTo>
                    <a:pt x="92303" y="55435"/>
                  </a:lnTo>
                  <a:lnTo>
                    <a:pt x="92303" y="73901"/>
                  </a:lnTo>
                  <a:lnTo>
                    <a:pt x="110058" y="72301"/>
                  </a:lnTo>
                  <a:lnTo>
                    <a:pt x="110058" y="53822"/>
                  </a:lnTo>
                  <a:close/>
                </a:path>
                <a:path w="314325" h="175895">
                  <a:moveTo>
                    <a:pt x="110058" y="30759"/>
                  </a:moveTo>
                  <a:lnTo>
                    <a:pt x="92303" y="31572"/>
                  </a:lnTo>
                  <a:lnTo>
                    <a:pt x="92303" y="49212"/>
                  </a:lnTo>
                  <a:lnTo>
                    <a:pt x="110058" y="48501"/>
                  </a:lnTo>
                  <a:lnTo>
                    <a:pt x="110058" y="30759"/>
                  </a:lnTo>
                  <a:close/>
                </a:path>
                <a:path w="314325" h="175895">
                  <a:moveTo>
                    <a:pt x="110058" y="6934"/>
                  </a:moveTo>
                  <a:lnTo>
                    <a:pt x="92303" y="8547"/>
                  </a:lnTo>
                  <a:lnTo>
                    <a:pt x="92303" y="26136"/>
                  </a:lnTo>
                  <a:lnTo>
                    <a:pt x="110058" y="24638"/>
                  </a:lnTo>
                  <a:lnTo>
                    <a:pt x="110058" y="6934"/>
                  </a:lnTo>
                  <a:close/>
                </a:path>
                <a:path w="314325" h="175895">
                  <a:moveTo>
                    <a:pt x="133083" y="146977"/>
                  </a:moveTo>
                  <a:lnTo>
                    <a:pt x="115366" y="147739"/>
                  </a:lnTo>
                  <a:lnTo>
                    <a:pt x="115366" y="166166"/>
                  </a:lnTo>
                  <a:lnTo>
                    <a:pt x="133083" y="164553"/>
                  </a:lnTo>
                  <a:lnTo>
                    <a:pt x="133083" y="146977"/>
                  </a:lnTo>
                  <a:close/>
                </a:path>
                <a:path w="314325" h="175895">
                  <a:moveTo>
                    <a:pt x="133083" y="123012"/>
                  </a:moveTo>
                  <a:lnTo>
                    <a:pt x="115366" y="124650"/>
                  </a:lnTo>
                  <a:lnTo>
                    <a:pt x="115366" y="143116"/>
                  </a:lnTo>
                  <a:lnTo>
                    <a:pt x="133083" y="141516"/>
                  </a:lnTo>
                  <a:lnTo>
                    <a:pt x="133083" y="123012"/>
                  </a:lnTo>
                  <a:close/>
                </a:path>
                <a:path w="314325" h="175895">
                  <a:moveTo>
                    <a:pt x="133083" y="99987"/>
                  </a:moveTo>
                  <a:lnTo>
                    <a:pt x="115366" y="100825"/>
                  </a:lnTo>
                  <a:lnTo>
                    <a:pt x="115366" y="118478"/>
                  </a:lnTo>
                  <a:lnTo>
                    <a:pt x="133083" y="117729"/>
                  </a:lnTo>
                  <a:lnTo>
                    <a:pt x="133083" y="99987"/>
                  </a:lnTo>
                  <a:close/>
                </a:path>
                <a:path w="314325" h="175895">
                  <a:moveTo>
                    <a:pt x="133083" y="76149"/>
                  </a:moveTo>
                  <a:lnTo>
                    <a:pt x="115366" y="77762"/>
                  </a:lnTo>
                  <a:lnTo>
                    <a:pt x="115366" y="95377"/>
                  </a:lnTo>
                  <a:lnTo>
                    <a:pt x="133083" y="93853"/>
                  </a:lnTo>
                  <a:lnTo>
                    <a:pt x="133083" y="76149"/>
                  </a:lnTo>
                  <a:close/>
                </a:path>
                <a:path w="314325" h="175895">
                  <a:moveTo>
                    <a:pt x="133083" y="53073"/>
                  </a:moveTo>
                  <a:lnTo>
                    <a:pt x="115366" y="53822"/>
                  </a:lnTo>
                  <a:lnTo>
                    <a:pt x="115366" y="71539"/>
                  </a:lnTo>
                  <a:lnTo>
                    <a:pt x="133083" y="70040"/>
                  </a:lnTo>
                  <a:lnTo>
                    <a:pt x="133083" y="53073"/>
                  </a:lnTo>
                  <a:close/>
                </a:path>
                <a:path w="314325" h="175895">
                  <a:moveTo>
                    <a:pt x="133083" y="29248"/>
                  </a:moveTo>
                  <a:lnTo>
                    <a:pt x="115366" y="30759"/>
                  </a:lnTo>
                  <a:lnTo>
                    <a:pt x="115366" y="48501"/>
                  </a:lnTo>
                  <a:lnTo>
                    <a:pt x="133083" y="47015"/>
                  </a:lnTo>
                  <a:lnTo>
                    <a:pt x="133083" y="29248"/>
                  </a:lnTo>
                  <a:close/>
                </a:path>
                <a:path w="314325" h="175895">
                  <a:moveTo>
                    <a:pt x="133083" y="5435"/>
                  </a:moveTo>
                  <a:lnTo>
                    <a:pt x="115366" y="6172"/>
                  </a:lnTo>
                  <a:lnTo>
                    <a:pt x="115366" y="24638"/>
                  </a:lnTo>
                  <a:lnTo>
                    <a:pt x="133083" y="23075"/>
                  </a:lnTo>
                  <a:lnTo>
                    <a:pt x="133083" y="5435"/>
                  </a:lnTo>
                  <a:close/>
                </a:path>
                <a:path w="314325" h="175895">
                  <a:moveTo>
                    <a:pt x="155308" y="144627"/>
                  </a:moveTo>
                  <a:lnTo>
                    <a:pt x="137668" y="146977"/>
                  </a:lnTo>
                  <a:lnTo>
                    <a:pt x="137668" y="164553"/>
                  </a:lnTo>
                  <a:lnTo>
                    <a:pt x="155308" y="163106"/>
                  </a:lnTo>
                  <a:lnTo>
                    <a:pt x="155308" y="144627"/>
                  </a:lnTo>
                  <a:close/>
                </a:path>
                <a:path w="314325" h="175895">
                  <a:moveTo>
                    <a:pt x="155308" y="121539"/>
                  </a:moveTo>
                  <a:lnTo>
                    <a:pt x="137668" y="122262"/>
                  </a:lnTo>
                  <a:lnTo>
                    <a:pt x="137668" y="140779"/>
                  </a:lnTo>
                  <a:lnTo>
                    <a:pt x="155308" y="139280"/>
                  </a:lnTo>
                  <a:lnTo>
                    <a:pt x="155308" y="121539"/>
                  </a:lnTo>
                  <a:close/>
                </a:path>
                <a:path w="314325" h="175895">
                  <a:moveTo>
                    <a:pt x="155308" y="97726"/>
                  </a:moveTo>
                  <a:lnTo>
                    <a:pt x="137668" y="99187"/>
                  </a:lnTo>
                  <a:lnTo>
                    <a:pt x="137668" y="117729"/>
                  </a:lnTo>
                  <a:lnTo>
                    <a:pt x="155308" y="116179"/>
                  </a:lnTo>
                  <a:lnTo>
                    <a:pt x="155308" y="97726"/>
                  </a:lnTo>
                  <a:close/>
                </a:path>
                <a:path w="314325" h="175895">
                  <a:moveTo>
                    <a:pt x="155308" y="74650"/>
                  </a:moveTo>
                  <a:lnTo>
                    <a:pt x="137668" y="75399"/>
                  </a:lnTo>
                  <a:lnTo>
                    <a:pt x="137668" y="93853"/>
                  </a:lnTo>
                  <a:lnTo>
                    <a:pt x="155308" y="92252"/>
                  </a:lnTo>
                  <a:lnTo>
                    <a:pt x="155308" y="74650"/>
                  </a:lnTo>
                  <a:close/>
                </a:path>
                <a:path w="314325" h="175895">
                  <a:moveTo>
                    <a:pt x="155308" y="51574"/>
                  </a:moveTo>
                  <a:lnTo>
                    <a:pt x="137668" y="52324"/>
                  </a:lnTo>
                  <a:lnTo>
                    <a:pt x="137668" y="70040"/>
                  </a:lnTo>
                  <a:lnTo>
                    <a:pt x="155308" y="69215"/>
                  </a:lnTo>
                  <a:lnTo>
                    <a:pt x="155308" y="51574"/>
                  </a:lnTo>
                  <a:close/>
                </a:path>
                <a:path w="314325" h="175895">
                  <a:moveTo>
                    <a:pt x="155308" y="27749"/>
                  </a:moveTo>
                  <a:lnTo>
                    <a:pt x="137668" y="28498"/>
                  </a:lnTo>
                  <a:lnTo>
                    <a:pt x="137668" y="47015"/>
                  </a:lnTo>
                  <a:lnTo>
                    <a:pt x="155308" y="45364"/>
                  </a:lnTo>
                  <a:lnTo>
                    <a:pt x="155308" y="27749"/>
                  </a:lnTo>
                  <a:close/>
                </a:path>
                <a:path w="314325" h="175895">
                  <a:moveTo>
                    <a:pt x="155308" y="4686"/>
                  </a:moveTo>
                  <a:lnTo>
                    <a:pt x="137668" y="5435"/>
                  </a:lnTo>
                  <a:lnTo>
                    <a:pt x="137668" y="23075"/>
                  </a:lnTo>
                  <a:lnTo>
                    <a:pt x="155308" y="22301"/>
                  </a:lnTo>
                  <a:lnTo>
                    <a:pt x="155308" y="4686"/>
                  </a:lnTo>
                  <a:close/>
                </a:path>
                <a:path w="314325" h="175895">
                  <a:moveTo>
                    <a:pt x="177634" y="143116"/>
                  </a:moveTo>
                  <a:lnTo>
                    <a:pt x="160769" y="144627"/>
                  </a:lnTo>
                  <a:lnTo>
                    <a:pt x="160769" y="162344"/>
                  </a:lnTo>
                  <a:lnTo>
                    <a:pt x="177634" y="160782"/>
                  </a:lnTo>
                  <a:lnTo>
                    <a:pt x="177634" y="143116"/>
                  </a:lnTo>
                  <a:close/>
                </a:path>
                <a:path w="314325" h="175895">
                  <a:moveTo>
                    <a:pt x="177634" y="120053"/>
                  </a:moveTo>
                  <a:lnTo>
                    <a:pt x="160769" y="121539"/>
                  </a:lnTo>
                  <a:lnTo>
                    <a:pt x="160769" y="139280"/>
                  </a:lnTo>
                  <a:lnTo>
                    <a:pt x="177634" y="137693"/>
                  </a:lnTo>
                  <a:lnTo>
                    <a:pt x="177634" y="120053"/>
                  </a:lnTo>
                  <a:close/>
                </a:path>
                <a:path w="314325" h="175895">
                  <a:moveTo>
                    <a:pt x="177634" y="96126"/>
                  </a:moveTo>
                  <a:lnTo>
                    <a:pt x="160769" y="97726"/>
                  </a:lnTo>
                  <a:lnTo>
                    <a:pt x="160769" y="115341"/>
                  </a:lnTo>
                  <a:lnTo>
                    <a:pt x="177634" y="113842"/>
                  </a:lnTo>
                  <a:lnTo>
                    <a:pt x="177634" y="96126"/>
                  </a:lnTo>
                  <a:close/>
                </a:path>
                <a:path w="314325" h="175895">
                  <a:moveTo>
                    <a:pt x="177634" y="73050"/>
                  </a:moveTo>
                  <a:lnTo>
                    <a:pt x="160769" y="74650"/>
                  </a:lnTo>
                  <a:lnTo>
                    <a:pt x="160769" y="91516"/>
                  </a:lnTo>
                  <a:lnTo>
                    <a:pt x="177634" y="90792"/>
                  </a:lnTo>
                  <a:lnTo>
                    <a:pt x="177634" y="73050"/>
                  </a:lnTo>
                  <a:close/>
                </a:path>
                <a:path w="314325" h="175895">
                  <a:moveTo>
                    <a:pt x="177634" y="49212"/>
                  </a:moveTo>
                  <a:lnTo>
                    <a:pt x="160769" y="50876"/>
                  </a:lnTo>
                  <a:lnTo>
                    <a:pt x="160769" y="68440"/>
                  </a:lnTo>
                  <a:lnTo>
                    <a:pt x="177634" y="66967"/>
                  </a:lnTo>
                  <a:lnTo>
                    <a:pt x="177634" y="49212"/>
                  </a:lnTo>
                  <a:close/>
                </a:path>
                <a:path w="314325" h="175895">
                  <a:moveTo>
                    <a:pt x="177634" y="26136"/>
                  </a:moveTo>
                  <a:lnTo>
                    <a:pt x="160769" y="26936"/>
                  </a:lnTo>
                  <a:lnTo>
                    <a:pt x="160769" y="44615"/>
                  </a:lnTo>
                  <a:lnTo>
                    <a:pt x="177634" y="44615"/>
                  </a:lnTo>
                  <a:lnTo>
                    <a:pt x="177634" y="26136"/>
                  </a:lnTo>
                  <a:close/>
                </a:path>
                <a:path w="314325" h="175895">
                  <a:moveTo>
                    <a:pt x="177634" y="2311"/>
                  </a:moveTo>
                  <a:lnTo>
                    <a:pt x="160769" y="3822"/>
                  </a:lnTo>
                  <a:lnTo>
                    <a:pt x="160769" y="21577"/>
                  </a:lnTo>
                  <a:lnTo>
                    <a:pt x="177634" y="20789"/>
                  </a:lnTo>
                  <a:lnTo>
                    <a:pt x="177634" y="2311"/>
                  </a:lnTo>
                  <a:close/>
                </a:path>
                <a:path w="314325" h="175895">
                  <a:moveTo>
                    <a:pt x="200012" y="141516"/>
                  </a:moveTo>
                  <a:lnTo>
                    <a:pt x="183083" y="143116"/>
                  </a:lnTo>
                  <a:lnTo>
                    <a:pt x="183083" y="160782"/>
                  </a:lnTo>
                  <a:lnTo>
                    <a:pt x="200012" y="159232"/>
                  </a:lnTo>
                  <a:lnTo>
                    <a:pt x="200012" y="141516"/>
                  </a:lnTo>
                  <a:close/>
                </a:path>
                <a:path w="314325" h="175895">
                  <a:moveTo>
                    <a:pt x="200012" y="117729"/>
                  </a:moveTo>
                  <a:lnTo>
                    <a:pt x="183083" y="119202"/>
                  </a:lnTo>
                  <a:lnTo>
                    <a:pt x="183083" y="136906"/>
                  </a:lnTo>
                  <a:lnTo>
                    <a:pt x="200012" y="135420"/>
                  </a:lnTo>
                  <a:lnTo>
                    <a:pt x="200012" y="117729"/>
                  </a:lnTo>
                  <a:close/>
                </a:path>
                <a:path w="314325" h="175895">
                  <a:moveTo>
                    <a:pt x="200012" y="94627"/>
                  </a:moveTo>
                  <a:lnTo>
                    <a:pt x="183083" y="96126"/>
                  </a:lnTo>
                  <a:lnTo>
                    <a:pt x="183083" y="113842"/>
                  </a:lnTo>
                  <a:lnTo>
                    <a:pt x="200012" y="113042"/>
                  </a:lnTo>
                  <a:lnTo>
                    <a:pt x="200012" y="94627"/>
                  </a:lnTo>
                  <a:close/>
                </a:path>
                <a:path w="314325" h="175895">
                  <a:moveTo>
                    <a:pt x="200012" y="71539"/>
                  </a:moveTo>
                  <a:lnTo>
                    <a:pt x="183083" y="72301"/>
                  </a:lnTo>
                  <a:lnTo>
                    <a:pt x="183083" y="90792"/>
                  </a:lnTo>
                  <a:lnTo>
                    <a:pt x="200012" y="89293"/>
                  </a:lnTo>
                  <a:lnTo>
                    <a:pt x="200012" y="71539"/>
                  </a:lnTo>
                  <a:close/>
                </a:path>
                <a:path w="314325" h="175895">
                  <a:moveTo>
                    <a:pt x="200012" y="48501"/>
                  </a:moveTo>
                  <a:lnTo>
                    <a:pt x="183083" y="49212"/>
                  </a:lnTo>
                  <a:lnTo>
                    <a:pt x="183083" y="66967"/>
                  </a:lnTo>
                  <a:lnTo>
                    <a:pt x="200012" y="66179"/>
                  </a:lnTo>
                  <a:lnTo>
                    <a:pt x="200012" y="48501"/>
                  </a:lnTo>
                  <a:close/>
                </a:path>
                <a:path w="314325" h="175895">
                  <a:moveTo>
                    <a:pt x="200012" y="24638"/>
                  </a:moveTo>
                  <a:lnTo>
                    <a:pt x="183083" y="26136"/>
                  </a:lnTo>
                  <a:lnTo>
                    <a:pt x="183083" y="43903"/>
                  </a:lnTo>
                  <a:lnTo>
                    <a:pt x="200012" y="42291"/>
                  </a:lnTo>
                  <a:lnTo>
                    <a:pt x="200012" y="24638"/>
                  </a:lnTo>
                  <a:close/>
                </a:path>
                <a:path w="314325" h="175895">
                  <a:moveTo>
                    <a:pt x="200012" y="1574"/>
                  </a:moveTo>
                  <a:lnTo>
                    <a:pt x="183083" y="2311"/>
                  </a:lnTo>
                  <a:lnTo>
                    <a:pt x="183083" y="20104"/>
                  </a:lnTo>
                  <a:lnTo>
                    <a:pt x="200012" y="18465"/>
                  </a:lnTo>
                  <a:lnTo>
                    <a:pt x="200012" y="1574"/>
                  </a:lnTo>
                  <a:close/>
                </a:path>
                <a:path w="314325" h="175895">
                  <a:moveTo>
                    <a:pt x="223075" y="139280"/>
                  </a:moveTo>
                  <a:lnTo>
                    <a:pt x="205308" y="140779"/>
                  </a:lnTo>
                  <a:lnTo>
                    <a:pt x="205308" y="159232"/>
                  </a:lnTo>
                  <a:lnTo>
                    <a:pt x="223075" y="156870"/>
                  </a:lnTo>
                  <a:lnTo>
                    <a:pt x="223075" y="139280"/>
                  </a:lnTo>
                  <a:close/>
                </a:path>
                <a:path w="314325" h="175895">
                  <a:moveTo>
                    <a:pt x="223075" y="116954"/>
                  </a:moveTo>
                  <a:lnTo>
                    <a:pt x="205308" y="117729"/>
                  </a:lnTo>
                  <a:lnTo>
                    <a:pt x="205308" y="135420"/>
                  </a:lnTo>
                  <a:lnTo>
                    <a:pt x="223075" y="134581"/>
                  </a:lnTo>
                  <a:lnTo>
                    <a:pt x="223075" y="116954"/>
                  </a:lnTo>
                  <a:close/>
                </a:path>
                <a:path w="314325" h="175895">
                  <a:moveTo>
                    <a:pt x="223075" y="93116"/>
                  </a:moveTo>
                  <a:lnTo>
                    <a:pt x="205308" y="94627"/>
                  </a:lnTo>
                  <a:lnTo>
                    <a:pt x="205308" y="112369"/>
                  </a:lnTo>
                  <a:lnTo>
                    <a:pt x="223075" y="110769"/>
                  </a:lnTo>
                  <a:lnTo>
                    <a:pt x="223075" y="93116"/>
                  </a:lnTo>
                  <a:close/>
                </a:path>
                <a:path w="314325" h="175895">
                  <a:moveTo>
                    <a:pt x="223075" y="70040"/>
                  </a:moveTo>
                  <a:lnTo>
                    <a:pt x="205308" y="70827"/>
                  </a:lnTo>
                  <a:lnTo>
                    <a:pt x="205308" y="88404"/>
                  </a:lnTo>
                  <a:lnTo>
                    <a:pt x="223075" y="87680"/>
                  </a:lnTo>
                  <a:lnTo>
                    <a:pt x="223075" y="70040"/>
                  </a:lnTo>
                  <a:close/>
                </a:path>
                <a:path w="314325" h="175895">
                  <a:moveTo>
                    <a:pt x="223075" y="47015"/>
                  </a:moveTo>
                  <a:lnTo>
                    <a:pt x="205308" y="47726"/>
                  </a:lnTo>
                  <a:lnTo>
                    <a:pt x="205308" y="65354"/>
                  </a:lnTo>
                  <a:lnTo>
                    <a:pt x="223075" y="64617"/>
                  </a:lnTo>
                  <a:lnTo>
                    <a:pt x="223075" y="47015"/>
                  </a:lnTo>
                  <a:close/>
                </a:path>
                <a:path w="314325" h="175895">
                  <a:moveTo>
                    <a:pt x="223075" y="23075"/>
                  </a:moveTo>
                  <a:lnTo>
                    <a:pt x="205308" y="24638"/>
                  </a:lnTo>
                  <a:lnTo>
                    <a:pt x="205308" y="42291"/>
                  </a:lnTo>
                  <a:lnTo>
                    <a:pt x="223075" y="40792"/>
                  </a:lnTo>
                  <a:lnTo>
                    <a:pt x="223075" y="23075"/>
                  </a:lnTo>
                  <a:close/>
                </a:path>
                <a:path w="314325" h="175895">
                  <a:moveTo>
                    <a:pt x="223075" y="0"/>
                  </a:moveTo>
                  <a:lnTo>
                    <a:pt x="205308" y="1574"/>
                  </a:lnTo>
                  <a:lnTo>
                    <a:pt x="205308" y="18465"/>
                  </a:lnTo>
                  <a:lnTo>
                    <a:pt x="223075" y="17716"/>
                  </a:lnTo>
                  <a:lnTo>
                    <a:pt x="223075" y="0"/>
                  </a:lnTo>
                  <a:close/>
                </a:path>
                <a:path w="314325" h="175895">
                  <a:moveTo>
                    <a:pt x="314185" y="119367"/>
                  </a:moveTo>
                  <a:lnTo>
                    <a:pt x="296443" y="120167"/>
                  </a:lnTo>
                  <a:lnTo>
                    <a:pt x="296443" y="138658"/>
                  </a:lnTo>
                  <a:lnTo>
                    <a:pt x="314185" y="137134"/>
                  </a:lnTo>
                  <a:lnTo>
                    <a:pt x="314185" y="1193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451246" y="1372234"/>
              <a:ext cx="534670" cy="3345815"/>
            </a:xfrm>
            <a:custGeom>
              <a:avLst/>
              <a:gdLst/>
              <a:ahLst/>
              <a:cxnLst/>
              <a:rect l="l" t="t" r="r" b="b"/>
              <a:pathLst>
                <a:path w="534670" h="3345815">
                  <a:moveTo>
                    <a:pt x="17767" y="1511"/>
                  </a:moveTo>
                  <a:lnTo>
                    <a:pt x="0" y="0"/>
                  </a:lnTo>
                  <a:lnTo>
                    <a:pt x="0" y="18503"/>
                  </a:lnTo>
                  <a:lnTo>
                    <a:pt x="17767" y="19253"/>
                  </a:lnTo>
                  <a:lnTo>
                    <a:pt x="17767" y="1511"/>
                  </a:lnTo>
                  <a:close/>
                </a:path>
                <a:path w="534670" h="3345815">
                  <a:moveTo>
                    <a:pt x="328904" y="3326384"/>
                  </a:moveTo>
                  <a:lnTo>
                    <a:pt x="311162" y="3327184"/>
                  </a:lnTo>
                  <a:lnTo>
                    <a:pt x="311162" y="3345675"/>
                  </a:lnTo>
                  <a:lnTo>
                    <a:pt x="328904" y="3344151"/>
                  </a:lnTo>
                  <a:lnTo>
                    <a:pt x="328904" y="3326384"/>
                  </a:lnTo>
                  <a:close/>
                </a:path>
                <a:path w="534670" h="3345815">
                  <a:moveTo>
                    <a:pt x="328904" y="3302609"/>
                  </a:moveTo>
                  <a:lnTo>
                    <a:pt x="311162" y="3304095"/>
                  </a:lnTo>
                  <a:lnTo>
                    <a:pt x="311162" y="3321824"/>
                  </a:lnTo>
                  <a:lnTo>
                    <a:pt x="328904" y="3320211"/>
                  </a:lnTo>
                  <a:lnTo>
                    <a:pt x="328904" y="3302609"/>
                  </a:lnTo>
                  <a:close/>
                </a:path>
                <a:path w="534670" h="3345815">
                  <a:moveTo>
                    <a:pt x="328904" y="3278771"/>
                  </a:moveTo>
                  <a:lnTo>
                    <a:pt x="311162" y="3279521"/>
                  </a:lnTo>
                  <a:lnTo>
                    <a:pt x="311162" y="3297999"/>
                  </a:lnTo>
                  <a:lnTo>
                    <a:pt x="328904" y="3296386"/>
                  </a:lnTo>
                  <a:lnTo>
                    <a:pt x="328904" y="3278771"/>
                  </a:lnTo>
                  <a:close/>
                </a:path>
                <a:path w="534670" h="3345815">
                  <a:moveTo>
                    <a:pt x="328904" y="3254095"/>
                  </a:moveTo>
                  <a:lnTo>
                    <a:pt x="311162" y="3255695"/>
                  </a:lnTo>
                  <a:lnTo>
                    <a:pt x="311162" y="3274060"/>
                  </a:lnTo>
                  <a:lnTo>
                    <a:pt x="328904" y="3272561"/>
                  </a:lnTo>
                  <a:lnTo>
                    <a:pt x="328904" y="3254095"/>
                  </a:lnTo>
                  <a:close/>
                </a:path>
                <a:path w="534670" h="3345815">
                  <a:moveTo>
                    <a:pt x="328904" y="3231045"/>
                  </a:moveTo>
                  <a:lnTo>
                    <a:pt x="311162" y="3231807"/>
                  </a:lnTo>
                  <a:lnTo>
                    <a:pt x="311162" y="3250234"/>
                  </a:lnTo>
                  <a:lnTo>
                    <a:pt x="328904" y="3249498"/>
                  </a:lnTo>
                  <a:lnTo>
                    <a:pt x="328904" y="3231045"/>
                  </a:lnTo>
                  <a:close/>
                </a:path>
                <a:path w="534670" h="3345815">
                  <a:moveTo>
                    <a:pt x="328904" y="3206445"/>
                  </a:moveTo>
                  <a:lnTo>
                    <a:pt x="311162" y="3207956"/>
                  </a:lnTo>
                  <a:lnTo>
                    <a:pt x="311162" y="3226447"/>
                  </a:lnTo>
                  <a:lnTo>
                    <a:pt x="328904" y="3224949"/>
                  </a:lnTo>
                  <a:lnTo>
                    <a:pt x="328904" y="3206445"/>
                  </a:lnTo>
                  <a:close/>
                </a:path>
                <a:path w="534670" h="3345815">
                  <a:moveTo>
                    <a:pt x="328904" y="3183407"/>
                  </a:moveTo>
                  <a:lnTo>
                    <a:pt x="311162" y="3184918"/>
                  </a:lnTo>
                  <a:lnTo>
                    <a:pt x="311162" y="3201873"/>
                  </a:lnTo>
                  <a:lnTo>
                    <a:pt x="328904" y="3201873"/>
                  </a:lnTo>
                  <a:lnTo>
                    <a:pt x="328904" y="3183407"/>
                  </a:lnTo>
                  <a:close/>
                </a:path>
                <a:path w="534670" h="3345815">
                  <a:moveTo>
                    <a:pt x="351942" y="3324072"/>
                  </a:moveTo>
                  <a:lnTo>
                    <a:pt x="334238" y="3325685"/>
                  </a:lnTo>
                  <a:lnTo>
                    <a:pt x="334238" y="3344151"/>
                  </a:lnTo>
                  <a:lnTo>
                    <a:pt x="351942" y="3342576"/>
                  </a:lnTo>
                  <a:lnTo>
                    <a:pt x="351942" y="3324072"/>
                  </a:lnTo>
                  <a:close/>
                </a:path>
                <a:path w="534670" h="3345815">
                  <a:moveTo>
                    <a:pt x="351942" y="3300996"/>
                  </a:moveTo>
                  <a:lnTo>
                    <a:pt x="334238" y="3301847"/>
                  </a:lnTo>
                  <a:lnTo>
                    <a:pt x="334238" y="3320211"/>
                  </a:lnTo>
                  <a:lnTo>
                    <a:pt x="351942" y="3318738"/>
                  </a:lnTo>
                  <a:lnTo>
                    <a:pt x="351942" y="3300996"/>
                  </a:lnTo>
                  <a:close/>
                </a:path>
                <a:path w="534670" h="3345815">
                  <a:moveTo>
                    <a:pt x="351942" y="3276460"/>
                  </a:moveTo>
                  <a:lnTo>
                    <a:pt x="334238" y="3277959"/>
                  </a:lnTo>
                  <a:lnTo>
                    <a:pt x="334238" y="3296386"/>
                  </a:lnTo>
                  <a:lnTo>
                    <a:pt x="351942" y="3294926"/>
                  </a:lnTo>
                  <a:lnTo>
                    <a:pt x="351942" y="3276460"/>
                  </a:lnTo>
                  <a:close/>
                </a:path>
                <a:path w="534670" h="3345815">
                  <a:moveTo>
                    <a:pt x="351942" y="3253346"/>
                  </a:moveTo>
                  <a:lnTo>
                    <a:pt x="334238" y="3254095"/>
                  </a:lnTo>
                  <a:lnTo>
                    <a:pt x="334238" y="3272561"/>
                  </a:lnTo>
                  <a:lnTo>
                    <a:pt x="351942" y="3271101"/>
                  </a:lnTo>
                  <a:lnTo>
                    <a:pt x="351942" y="3253346"/>
                  </a:lnTo>
                  <a:close/>
                </a:path>
                <a:path w="534670" h="3345815">
                  <a:moveTo>
                    <a:pt x="351942" y="3229508"/>
                  </a:moveTo>
                  <a:lnTo>
                    <a:pt x="334238" y="3230308"/>
                  </a:lnTo>
                  <a:lnTo>
                    <a:pt x="334238" y="3248736"/>
                  </a:lnTo>
                  <a:lnTo>
                    <a:pt x="351942" y="3247123"/>
                  </a:lnTo>
                  <a:lnTo>
                    <a:pt x="351942" y="3229508"/>
                  </a:lnTo>
                  <a:close/>
                </a:path>
                <a:path w="534670" h="3345815">
                  <a:moveTo>
                    <a:pt x="351942" y="3205683"/>
                  </a:moveTo>
                  <a:lnTo>
                    <a:pt x="334238" y="3206445"/>
                  </a:lnTo>
                  <a:lnTo>
                    <a:pt x="334238" y="3224949"/>
                  </a:lnTo>
                  <a:lnTo>
                    <a:pt x="351942" y="3223336"/>
                  </a:lnTo>
                  <a:lnTo>
                    <a:pt x="351942" y="3205683"/>
                  </a:lnTo>
                  <a:close/>
                </a:path>
                <a:path w="534670" h="3345815">
                  <a:moveTo>
                    <a:pt x="351942" y="3181769"/>
                  </a:moveTo>
                  <a:lnTo>
                    <a:pt x="334238" y="3182620"/>
                  </a:lnTo>
                  <a:lnTo>
                    <a:pt x="334238" y="3201009"/>
                  </a:lnTo>
                  <a:lnTo>
                    <a:pt x="351942" y="3199511"/>
                  </a:lnTo>
                  <a:lnTo>
                    <a:pt x="351942" y="3181769"/>
                  </a:lnTo>
                  <a:close/>
                </a:path>
                <a:path w="534670" h="3345815">
                  <a:moveTo>
                    <a:pt x="375805" y="3322599"/>
                  </a:moveTo>
                  <a:lnTo>
                    <a:pt x="357301" y="3324072"/>
                  </a:lnTo>
                  <a:lnTo>
                    <a:pt x="357301" y="3341827"/>
                  </a:lnTo>
                  <a:lnTo>
                    <a:pt x="375805" y="3340290"/>
                  </a:lnTo>
                  <a:lnTo>
                    <a:pt x="375805" y="3322599"/>
                  </a:lnTo>
                  <a:close/>
                </a:path>
                <a:path w="534670" h="3345815">
                  <a:moveTo>
                    <a:pt x="375805" y="3298774"/>
                  </a:moveTo>
                  <a:lnTo>
                    <a:pt x="357301" y="3300247"/>
                  </a:lnTo>
                  <a:lnTo>
                    <a:pt x="357301" y="3318027"/>
                  </a:lnTo>
                  <a:lnTo>
                    <a:pt x="375805" y="3317240"/>
                  </a:lnTo>
                  <a:lnTo>
                    <a:pt x="375805" y="3298774"/>
                  </a:lnTo>
                  <a:close/>
                </a:path>
                <a:path w="534670" h="3345815">
                  <a:moveTo>
                    <a:pt x="375805" y="3274949"/>
                  </a:moveTo>
                  <a:lnTo>
                    <a:pt x="357301" y="3276460"/>
                  </a:lnTo>
                  <a:lnTo>
                    <a:pt x="357301" y="3294164"/>
                  </a:lnTo>
                  <a:lnTo>
                    <a:pt x="375805" y="3292564"/>
                  </a:lnTo>
                  <a:lnTo>
                    <a:pt x="375805" y="3274949"/>
                  </a:lnTo>
                  <a:close/>
                </a:path>
                <a:path w="534670" h="3345815">
                  <a:moveTo>
                    <a:pt x="375805" y="3251022"/>
                  </a:moveTo>
                  <a:lnTo>
                    <a:pt x="357301" y="3252609"/>
                  </a:lnTo>
                  <a:lnTo>
                    <a:pt x="357301" y="3271101"/>
                  </a:lnTo>
                  <a:lnTo>
                    <a:pt x="375805" y="3269500"/>
                  </a:lnTo>
                  <a:lnTo>
                    <a:pt x="375805" y="3251022"/>
                  </a:lnTo>
                  <a:close/>
                </a:path>
                <a:path w="534670" h="3345815">
                  <a:moveTo>
                    <a:pt x="375805" y="3227946"/>
                  </a:moveTo>
                  <a:lnTo>
                    <a:pt x="357301" y="3228771"/>
                  </a:lnTo>
                  <a:lnTo>
                    <a:pt x="357301" y="3247123"/>
                  </a:lnTo>
                  <a:lnTo>
                    <a:pt x="375805" y="3245662"/>
                  </a:lnTo>
                  <a:lnTo>
                    <a:pt x="375805" y="3227946"/>
                  </a:lnTo>
                  <a:close/>
                </a:path>
                <a:path w="534670" h="3345815">
                  <a:moveTo>
                    <a:pt x="375805" y="3204121"/>
                  </a:moveTo>
                  <a:lnTo>
                    <a:pt x="357301" y="3205683"/>
                  </a:lnTo>
                  <a:lnTo>
                    <a:pt x="357301" y="3223336"/>
                  </a:lnTo>
                  <a:lnTo>
                    <a:pt x="375805" y="3221837"/>
                  </a:lnTo>
                  <a:lnTo>
                    <a:pt x="375805" y="3204121"/>
                  </a:lnTo>
                  <a:close/>
                </a:path>
                <a:path w="534670" h="3345815">
                  <a:moveTo>
                    <a:pt x="375805" y="3180270"/>
                  </a:moveTo>
                  <a:lnTo>
                    <a:pt x="357301" y="3181045"/>
                  </a:lnTo>
                  <a:lnTo>
                    <a:pt x="357301" y="3199511"/>
                  </a:lnTo>
                  <a:lnTo>
                    <a:pt x="375805" y="3198063"/>
                  </a:lnTo>
                  <a:lnTo>
                    <a:pt x="375805" y="3180270"/>
                  </a:lnTo>
                  <a:close/>
                </a:path>
                <a:path w="534670" h="3345815">
                  <a:moveTo>
                    <a:pt x="398094" y="3321024"/>
                  </a:moveTo>
                  <a:lnTo>
                    <a:pt x="380403" y="3322599"/>
                  </a:lnTo>
                  <a:lnTo>
                    <a:pt x="380403" y="3339452"/>
                  </a:lnTo>
                  <a:lnTo>
                    <a:pt x="398094" y="3338715"/>
                  </a:lnTo>
                  <a:lnTo>
                    <a:pt x="398094" y="3321024"/>
                  </a:lnTo>
                  <a:close/>
                </a:path>
                <a:path w="534670" h="3345815">
                  <a:moveTo>
                    <a:pt x="398094" y="3296386"/>
                  </a:moveTo>
                  <a:lnTo>
                    <a:pt x="380403" y="3298774"/>
                  </a:lnTo>
                  <a:lnTo>
                    <a:pt x="380403" y="3316351"/>
                  </a:lnTo>
                  <a:lnTo>
                    <a:pt x="398094" y="3314890"/>
                  </a:lnTo>
                  <a:lnTo>
                    <a:pt x="398094" y="3296386"/>
                  </a:lnTo>
                  <a:close/>
                </a:path>
                <a:path w="534670" h="3345815">
                  <a:moveTo>
                    <a:pt x="398094" y="3273310"/>
                  </a:moveTo>
                  <a:lnTo>
                    <a:pt x="380403" y="3274949"/>
                  </a:lnTo>
                  <a:lnTo>
                    <a:pt x="380403" y="3292564"/>
                  </a:lnTo>
                  <a:lnTo>
                    <a:pt x="398094" y="3291827"/>
                  </a:lnTo>
                  <a:lnTo>
                    <a:pt x="398094" y="3273310"/>
                  </a:lnTo>
                  <a:close/>
                </a:path>
                <a:path w="534670" h="3345815">
                  <a:moveTo>
                    <a:pt x="398094" y="3249498"/>
                  </a:moveTo>
                  <a:lnTo>
                    <a:pt x="380403" y="3251022"/>
                  </a:lnTo>
                  <a:lnTo>
                    <a:pt x="380403" y="3268726"/>
                  </a:lnTo>
                  <a:lnTo>
                    <a:pt x="398094" y="3267240"/>
                  </a:lnTo>
                  <a:lnTo>
                    <a:pt x="398094" y="3249498"/>
                  </a:lnTo>
                  <a:close/>
                </a:path>
                <a:path w="534670" h="3345815">
                  <a:moveTo>
                    <a:pt x="398094" y="3226447"/>
                  </a:moveTo>
                  <a:lnTo>
                    <a:pt x="380403" y="3227946"/>
                  </a:lnTo>
                  <a:lnTo>
                    <a:pt x="380403" y="3244913"/>
                  </a:lnTo>
                  <a:lnTo>
                    <a:pt x="398094" y="3244164"/>
                  </a:lnTo>
                  <a:lnTo>
                    <a:pt x="398094" y="3226447"/>
                  </a:lnTo>
                  <a:close/>
                </a:path>
                <a:path w="534670" h="3345815">
                  <a:moveTo>
                    <a:pt x="398094" y="3201873"/>
                  </a:moveTo>
                  <a:lnTo>
                    <a:pt x="380403" y="3203371"/>
                  </a:lnTo>
                  <a:lnTo>
                    <a:pt x="380403" y="3221837"/>
                  </a:lnTo>
                  <a:lnTo>
                    <a:pt x="398094" y="3220237"/>
                  </a:lnTo>
                  <a:lnTo>
                    <a:pt x="398094" y="3201873"/>
                  </a:lnTo>
                  <a:close/>
                </a:path>
                <a:path w="534670" h="3345815">
                  <a:moveTo>
                    <a:pt x="398094" y="3178759"/>
                  </a:moveTo>
                  <a:lnTo>
                    <a:pt x="380403" y="3180270"/>
                  </a:lnTo>
                  <a:lnTo>
                    <a:pt x="380403" y="3197187"/>
                  </a:lnTo>
                  <a:lnTo>
                    <a:pt x="398094" y="3197187"/>
                  </a:lnTo>
                  <a:lnTo>
                    <a:pt x="398094" y="3178759"/>
                  </a:lnTo>
                  <a:close/>
                </a:path>
                <a:path w="534670" h="3345815">
                  <a:moveTo>
                    <a:pt x="421195" y="3318738"/>
                  </a:moveTo>
                  <a:lnTo>
                    <a:pt x="403453" y="3320211"/>
                  </a:lnTo>
                  <a:lnTo>
                    <a:pt x="403453" y="3338715"/>
                  </a:lnTo>
                  <a:lnTo>
                    <a:pt x="421195" y="3336467"/>
                  </a:lnTo>
                  <a:lnTo>
                    <a:pt x="421195" y="3318738"/>
                  </a:lnTo>
                  <a:close/>
                </a:path>
                <a:path w="534670" h="3345815">
                  <a:moveTo>
                    <a:pt x="421195" y="3295662"/>
                  </a:moveTo>
                  <a:lnTo>
                    <a:pt x="403453" y="3296386"/>
                  </a:lnTo>
                  <a:lnTo>
                    <a:pt x="403453" y="3314141"/>
                  </a:lnTo>
                  <a:lnTo>
                    <a:pt x="421195" y="3313353"/>
                  </a:lnTo>
                  <a:lnTo>
                    <a:pt x="421195" y="3295662"/>
                  </a:lnTo>
                  <a:close/>
                </a:path>
                <a:path w="534670" h="3345815">
                  <a:moveTo>
                    <a:pt x="421195" y="3271837"/>
                  </a:moveTo>
                  <a:lnTo>
                    <a:pt x="403453" y="3273310"/>
                  </a:lnTo>
                  <a:lnTo>
                    <a:pt x="403453" y="3291052"/>
                  </a:lnTo>
                  <a:lnTo>
                    <a:pt x="421195" y="3289414"/>
                  </a:lnTo>
                  <a:lnTo>
                    <a:pt x="421195" y="3271837"/>
                  </a:lnTo>
                  <a:close/>
                </a:path>
                <a:path w="534670" h="3345815">
                  <a:moveTo>
                    <a:pt x="421195" y="3248012"/>
                  </a:moveTo>
                  <a:lnTo>
                    <a:pt x="403453" y="3249498"/>
                  </a:lnTo>
                  <a:lnTo>
                    <a:pt x="403453" y="3267240"/>
                  </a:lnTo>
                  <a:lnTo>
                    <a:pt x="421195" y="3266389"/>
                  </a:lnTo>
                  <a:lnTo>
                    <a:pt x="421195" y="3248012"/>
                  </a:lnTo>
                  <a:close/>
                </a:path>
                <a:path w="534670" h="3345815">
                  <a:moveTo>
                    <a:pt x="421195" y="3224123"/>
                  </a:moveTo>
                  <a:lnTo>
                    <a:pt x="403453" y="3225685"/>
                  </a:lnTo>
                  <a:lnTo>
                    <a:pt x="403453" y="3244164"/>
                  </a:lnTo>
                  <a:lnTo>
                    <a:pt x="421195" y="3242564"/>
                  </a:lnTo>
                  <a:lnTo>
                    <a:pt x="421195" y="3224123"/>
                  </a:lnTo>
                  <a:close/>
                </a:path>
                <a:path w="534670" h="3345815">
                  <a:moveTo>
                    <a:pt x="421195" y="3201009"/>
                  </a:moveTo>
                  <a:lnTo>
                    <a:pt x="403453" y="3201873"/>
                  </a:lnTo>
                  <a:lnTo>
                    <a:pt x="403453" y="3219488"/>
                  </a:lnTo>
                  <a:lnTo>
                    <a:pt x="421195" y="3218726"/>
                  </a:lnTo>
                  <a:lnTo>
                    <a:pt x="421195" y="3201009"/>
                  </a:lnTo>
                  <a:close/>
                </a:path>
                <a:path w="534670" h="3345815">
                  <a:moveTo>
                    <a:pt x="421195" y="3177184"/>
                  </a:moveTo>
                  <a:lnTo>
                    <a:pt x="403453" y="3178759"/>
                  </a:lnTo>
                  <a:lnTo>
                    <a:pt x="403453" y="3196399"/>
                  </a:lnTo>
                  <a:lnTo>
                    <a:pt x="421195" y="3194913"/>
                  </a:lnTo>
                  <a:lnTo>
                    <a:pt x="421195" y="3177184"/>
                  </a:lnTo>
                  <a:close/>
                </a:path>
                <a:path w="534670" h="3345815">
                  <a:moveTo>
                    <a:pt x="444271" y="3317240"/>
                  </a:moveTo>
                  <a:lnTo>
                    <a:pt x="426529" y="3318027"/>
                  </a:lnTo>
                  <a:lnTo>
                    <a:pt x="426529" y="3336467"/>
                  </a:lnTo>
                  <a:lnTo>
                    <a:pt x="444271" y="3334855"/>
                  </a:lnTo>
                  <a:lnTo>
                    <a:pt x="444271" y="3317240"/>
                  </a:lnTo>
                  <a:close/>
                </a:path>
                <a:path w="534670" h="3345815">
                  <a:moveTo>
                    <a:pt x="444271" y="3293326"/>
                  </a:moveTo>
                  <a:lnTo>
                    <a:pt x="426529" y="3294926"/>
                  </a:lnTo>
                  <a:lnTo>
                    <a:pt x="426529" y="3313353"/>
                  </a:lnTo>
                  <a:lnTo>
                    <a:pt x="444271" y="3311779"/>
                  </a:lnTo>
                  <a:lnTo>
                    <a:pt x="444271" y="3293326"/>
                  </a:lnTo>
                  <a:close/>
                </a:path>
                <a:path w="534670" h="3345815">
                  <a:moveTo>
                    <a:pt x="444271" y="3270237"/>
                  </a:moveTo>
                  <a:lnTo>
                    <a:pt x="426529" y="3271101"/>
                  </a:lnTo>
                  <a:lnTo>
                    <a:pt x="426529" y="3288703"/>
                  </a:lnTo>
                  <a:lnTo>
                    <a:pt x="444271" y="3287966"/>
                  </a:lnTo>
                  <a:lnTo>
                    <a:pt x="444271" y="3270237"/>
                  </a:lnTo>
                  <a:close/>
                </a:path>
                <a:path w="534670" h="3345815">
                  <a:moveTo>
                    <a:pt x="444271" y="3246399"/>
                  </a:moveTo>
                  <a:lnTo>
                    <a:pt x="426529" y="3248012"/>
                  </a:lnTo>
                  <a:lnTo>
                    <a:pt x="426529" y="3265665"/>
                  </a:lnTo>
                  <a:lnTo>
                    <a:pt x="444271" y="3264166"/>
                  </a:lnTo>
                  <a:lnTo>
                    <a:pt x="444271" y="3246399"/>
                  </a:lnTo>
                  <a:close/>
                </a:path>
                <a:path w="534670" h="3345815">
                  <a:moveTo>
                    <a:pt x="444271" y="3223336"/>
                  </a:moveTo>
                  <a:lnTo>
                    <a:pt x="426529" y="3224123"/>
                  </a:lnTo>
                  <a:lnTo>
                    <a:pt x="426529" y="3241840"/>
                  </a:lnTo>
                  <a:lnTo>
                    <a:pt x="444271" y="3240341"/>
                  </a:lnTo>
                  <a:lnTo>
                    <a:pt x="444271" y="3223336"/>
                  </a:lnTo>
                  <a:close/>
                </a:path>
                <a:path w="534670" h="3345815">
                  <a:moveTo>
                    <a:pt x="444271" y="3199511"/>
                  </a:moveTo>
                  <a:lnTo>
                    <a:pt x="426529" y="3201009"/>
                  </a:lnTo>
                  <a:lnTo>
                    <a:pt x="426529" y="3218726"/>
                  </a:lnTo>
                  <a:lnTo>
                    <a:pt x="444271" y="3217227"/>
                  </a:lnTo>
                  <a:lnTo>
                    <a:pt x="444271" y="3199511"/>
                  </a:lnTo>
                  <a:close/>
                </a:path>
                <a:path w="534670" h="3345815">
                  <a:moveTo>
                    <a:pt x="444271" y="3175685"/>
                  </a:moveTo>
                  <a:lnTo>
                    <a:pt x="426529" y="3176473"/>
                  </a:lnTo>
                  <a:lnTo>
                    <a:pt x="426529" y="3194913"/>
                  </a:lnTo>
                  <a:lnTo>
                    <a:pt x="444271" y="3193338"/>
                  </a:lnTo>
                  <a:lnTo>
                    <a:pt x="444271" y="3175685"/>
                  </a:lnTo>
                  <a:close/>
                </a:path>
                <a:path w="534670" h="3345815">
                  <a:moveTo>
                    <a:pt x="466496" y="3314890"/>
                  </a:moveTo>
                  <a:lnTo>
                    <a:pt x="448856" y="3317240"/>
                  </a:lnTo>
                  <a:lnTo>
                    <a:pt x="448856" y="3334855"/>
                  </a:lnTo>
                  <a:lnTo>
                    <a:pt x="466496" y="3333356"/>
                  </a:lnTo>
                  <a:lnTo>
                    <a:pt x="466496" y="3314890"/>
                  </a:lnTo>
                  <a:close/>
                </a:path>
                <a:path w="534670" h="3345815">
                  <a:moveTo>
                    <a:pt x="466496" y="3291827"/>
                  </a:moveTo>
                  <a:lnTo>
                    <a:pt x="448856" y="3292564"/>
                  </a:lnTo>
                  <a:lnTo>
                    <a:pt x="448856" y="3311029"/>
                  </a:lnTo>
                  <a:lnTo>
                    <a:pt x="466496" y="3309531"/>
                  </a:lnTo>
                  <a:lnTo>
                    <a:pt x="466496" y="3291827"/>
                  </a:lnTo>
                  <a:close/>
                </a:path>
                <a:path w="534670" h="3345815">
                  <a:moveTo>
                    <a:pt x="466496" y="3267989"/>
                  </a:moveTo>
                  <a:lnTo>
                    <a:pt x="448856" y="3269500"/>
                  </a:lnTo>
                  <a:lnTo>
                    <a:pt x="448856" y="3287966"/>
                  </a:lnTo>
                  <a:lnTo>
                    <a:pt x="466496" y="3286468"/>
                  </a:lnTo>
                  <a:lnTo>
                    <a:pt x="466496" y="3267989"/>
                  </a:lnTo>
                  <a:close/>
                </a:path>
                <a:path w="534670" h="3345815">
                  <a:moveTo>
                    <a:pt x="466496" y="3244913"/>
                  </a:moveTo>
                  <a:lnTo>
                    <a:pt x="448856" y="3245662"/>
                  </a:lnTo>
                  <a:lnTo>
                    <a:pt x="448856" y="3264166"/>
                  </a:lnTo>
                  <a:lnTo>
                    <a:pt x="466496" y="3262528"/>
                  </a:lnTo>
                  <a:lnTo>
                    <a:pt x="466496" y="3244913"/>
                  </a:lnTo>
                  <a:close/>
                </a:path>
                <a:path w="534670" h="3345815">
                  <a:moveTo>
                    <a:pt x="466496" y="3221837"/>
                  </a:moveTo>
                  <a:lnTo>
                    <a:pt x="448856" y="3222548"/>
                  </a:lnTo>
                  <a:lnTo>
                    <a:pt x="448856" y="3240341"/>
                  </a:lnTo>
                  <a:lnTo>
                    <a:pt x="466496" y="3239478"/>
                  </a:lnTo>
                  <a:lnTo>
                    <a:pt x="466496" y="3221837"/>
                  </a:lnTo>
                  <a:close/>
                </a:path>
                <a:path w="534670" h="3345815">
                  <a:moveTo>
                    <a:pt x="466496" y="3198063"/>
                  </a:moveTo>
                  <a:lnTo>
                    <a:pt x="448856" y="3198761"/>
                  </a:lnTo>
                  <a:lnTo>
                    <a:pt x="448856" y="3217227"/>
                  </a:lnTo>
                  <a:lnTo>
                    <a:pt x="466496" y="3215627"/>
                  </a:lnTo>
                  <a:lnTo>
                    <a:pt x="466496" y="3198063"/>
                  </a:lnTo>
                  <a:close/>
                </a:path>
                <a:path w="534670" h="3345815">
                  <a:moveTo>
                    <a:pt x="466496" y="3174962"/>
                  </a:moveTo>
                  <a:lnTo>
                    <a:pt x="448856" y="3175685"/>
                  </a:lnTo>
                  <a:lnTo>
                    <a:pt x="448856" y="3193338"/>
                  </a:lnTo>
                  <a:lnTo>
                    <a:pt x="466496" y="3192589"/>
                  </a:lnTo>
                  <a:lnTo>
                    <a:pt x="466496" y="3174962"/>
                  </a:lnTo>
                  <a:close/>
                </a:path>
                <a:path w="534670" h="3345815">
                  <a:moveTo>
                    <a:pt x="488797" y="3313353"/>
                  </a:moveTo>
                  <a:lnTo>
                    <a:pt x="471919" y="3314890"/>
                  </a:lnTo>
                  <a:lnTo>
                    <a:pt x="471919" y="3332632"/>
                  </a:lnTo>
                  <a:lnTo>
                    <a:pt x="488797" y="3330994"/>
                  </a:lnTo>
                  <a:lnTo>
                    <a:pt x="488797" y="3313353"/>
                  </a:lnTo>
                  <a:close/>
                </a:path>
                <a:path w="534670" h="3345815">
                  <a:moveTo>
                    <a:pt x="488797" y="3290303"/>
                  </a:moveTo>
                  <a:lnTo>
                    <a:pt x="471919" y="3291827"/>
                  </a:lnTo>
                  <a:lnTo>
                    <a:pt x="471919" y="3309531"/>
                  </a:lnTo>
                  <a:lnTo>
                    <a:pt x="488797" y="3307969"/>
                  </a:lnTo>
                  <a:lnTo>
                    <a:pt x="488797" y="3290303"/>
                  </a:lnTo>
                  <a:close/>
                </a:path>
                <a:path w="534670" h="3345815">
                  <a:moveTo>
                    <a:pt x="488797" y="3266389"/>
                  </a:moveTo>
                  <a:lnTo>
                    <a:pt x="471919" y="3267989"/>
                  </a:lnTo>
                  <a:lnTo>
                    <a:pt x="471919" y="3285591"/>
                  </a:lnTo>
                  <a:lnTo>
                    <a:pt x="488797" y="3284131"/>
                  </a:lnTo>
                  <a:lnTo>
                    <a:pt x="488797" y="3266389"/>
                  </a:lnTo>
                  <a:close/>
                </a:path>
                <a:path w="534670" h="3345815">
                  <a:moveTo>
                    <a:pt x="488797" y="3243313"/>
                  </a:moveTo>
                  <a:lnTo>
                    <a:pt x="471919" y="3244913"/>
                  </a:lnTo>
                  <a:lnTo>
                    <a:pt x="471919" y="3261804"/>
                  </a:lnTo>
                  <a:lnTo>
                    <a:pt x="488797" y="3261055"/>
                  </a:lnTo>
                  <a:lnTo>
                    <a:pt x="488797" y="3243313"/>
                  </a:lnTo>
                  <a:close/>
                </a:path>
                <a:path w="534670" h="3345815">
                  <a:moveTo>
                    <a:pt x="488797" y="3219488"/>
                  </a:moveTo>
                  <a:lnTo>
                    <a:pt x="471919" y="3221126"/>
                  </a:lnTo>
                  <a:lnTo>
                    <a:pt x="471919" y="3238728"/>
                  </a:lnTo>
                  <a:lnTo>
                    <a:pt x="488797" y="3237242"/>
                  </a:lnTo>
                  <a:lnTo>
                    <a:pt x="488797" y="3219488"/>
                  </a:lnTo>
                  <a:close/>
                </a:path>
                <a:path w="534670" h="3345815">
                  <a:moveTo>
                    <a:pt x="488797" y="3196399"/>
                  </a:moveTo>
                  <a:lnTo>
                    <a:pt x="471919" y="3197187"/>
                  </a:lnTo>
                  <a:lnTo>
                    <a:pt x="471919" y="3214916"/>
                  </a:lnTo>
                  <a:lnTo>
                    <a:pt x="488797" y="3214916"/>
                  </a:lnTo>
                  <a:lnTo>
                    <a:pt x="488797" y="3196399"/>
                  </a:lnTo>
                  <a:close/>
                </a:path>
                <a:path w="534670" h="3345815">
                  <a:moveTo>
                    <a:pt x="488797" y="3172625"/>
                  </a:moveTo>
                  <a:lnTo>
                    <a:pt x="471919" y="3174073"/>
                  </a:lnTo>
                  <a:lnTo>
                    <a:pt x="471919" y="3191827"/>
                  </a:lnTo>
                  <a:lnTo>
                    <a:pt x="488797" y="3191091"/>
                  </a:lnTo>
                  <a:lnTo>
                    <a:pt x="488797" y="3172625"/>
                  </a:lnTo>
                  <a:close/>
                </a:path>
                <a:path w="534670" h="3345815">
                  <a:moveTo>
                    <a:pt x="511136" y="3311779"/>
                  </a:moveTo>
                  <a:lnTo>
                    <a:pt x="494245" y="3313353"/>
                  </a:lnTo>
                  <a:lnTo>
                    <a:pt x="494245" y="3330994"/>
                  </a:lnTo>
                  <a:lnTo>
                    <a:pt x="511136" y="3329495"/>
                  </a:lnTo>
                  <a:lnTo>
                    <a:pt x="511136" y="3311779"/>
                  </a:lnTo>
                  <a:close/>
                </a:path>
                <a:path w="534670" h="3345815">
                  <a:moveTo>
                    <a:pt x="511136" y="3287966"/>
                  </a:moveTo>
                  <a:lnTo>
                    <a:pt x="494245" y="3289414"/>
                  </a:lnTo>
                  <a:lnTo>
                    <a:pt x="494245" y="3307194"/>
                  </a:lnTo>
                  <a:lnTo>
                    <a:pt x="511136" y="3305695"/>
                  </a:lnTo>
                  <a:lnTo>
                    <a:pt x="511136" y="3287966"/>
                  </a:lnTo>
                  <a:close/>
                </a:path>
                <a:path w="534670" h="3345815">
                  <a:moveTo>
                    <a:pt x="511136" y="3264916"/>
                  </a:moveTo>
                  <a:lnTo>
                    <a:pt x="494245" y="3266389"/>
                  </a:lnTo>
                  <a:lnTo>
                    <a:pt x="494245" y="3284131"/>
                  </a:lnTo>
                  <a:lnTo>
                    <a:pt x="511136" y="3283356"/>
                  </a:lnTo>
                  <a:lnTo>
                    <a:pt x="511136" y="3264916"/>
                  </a:lnTo>
                  <a:close/>
                </a:path>
                <a:path w="534670" h="3345815">
                  <a:moveTo>
                    <a:pt x="511136" y="3241840"/>
                  </a:moveTo>
                  <a:lnTo>
                    <a:pt x="494245" y="3242564"/>
                  </a:lnTo>
                  <a:lnTo>
                    <a:pt x="494245" y="3261055"/>
                  </a:lnTo>
                  <a:lnTo>
                    <a:pt x="511136" y="3259531"/>
                  </a:lnTo>
                  <a:lnTo>
                    <a:pt x="511136" y="3241840"/>
                  </a:lnTo>
                  <a:close/>
                </a:path>
                <a:path w="534670" h="3345815">
                  <a:moveTo>
                    <a:pt x="511136" y="3218726"/>
                  </a:moveTo>
                  <a:lnTo>
                    <a:pt x="494245" y="3219488"/>
                  </a:lnTo>
                  <a:lnTo>
                    <a:pt x="494245" y="3237242"/>
                  </a:lnTo>
                  <a:lnTo>
                    <a:pt x="511136" y="3236455"/>
                  </a:lnTo>
                  <a:lnTo>
                    <a:pt x="511136" y="3218726"/>
                  </a:lnTo>
                  <a:close/>
                </a:path>
                <a:path w="534670" h="3345815">
                  <a:moveTo>
                    <a:pt x="511136" y="3194913"/>
                  </a:moveTo>
                  <a:lnTo>
                    <a:pt x="494245" y="3196399"/>
                  </a:lnTo>
                  <a:lnTo>
                    <a:pt x="494245" y="3214154"/>
                  </a:lnTo>
                  <a:lnTo>
                    <a:pt x="511136" y="3212515"/>
                  </a:lnTo>
                  <a:lnTo>
                    <a:pt x="511136" y="3194913"/>
                  </a:lnTo>
                  <a:close/>
                </a:path>
                <a:path w="534670" h="3345815">
                  <a:moveTo>
                    <a:pt x="511136" y="3171875"/>
                  </a:moveTo>
                  <a:lnTo>
                    <a:pt x="494245" y="3172625"/>
                  </a:lnTo>
                  <a:lnTo>
                    <a:pt x="494245" y="3190329"/>
                  </a:lnTo>
                  <a:lnTo>
                    <a:pt x="511136" y="3188716"/>
                  </a:lnTo>
                  <a:lnTo>
                    <a:pt x="511136" y="3171875"/>
                  </a:lnTo>
                  <a:close/>
                </a:path>
                <a:path w="534670" h="3345815">
                  <a:moveTo>
                    <a:pt x="534225" y="3309531"/>
                  </a:moveTo>
                  <a:lnTo>
                    <a:pt x="516470" y="3311029"/>
                  </a:lnTo>
                  <a:lnTo>
                    <a:pt x="516470" y="3329495"/>
                  </a:lnTo>
                  <a:lnTo>
                    <a:pt x="534225" y="3327184"/>
                  </a:lnTo>
                  <a:lnTo>
                    <a:pt x="534225" y="3309531"/>
                  </a:lnTo>
                  <a:close/>
                </a:path>
                <a:path w="534670" h="3345815">
                  <a:moveTo>
                    <a:pt x="534225" y="3287204"/>
                  </a:moveTo>
                  <a:lnTo>
                    <a:pt x="516470" y="3287966"/>
                  </a:lnTo>
                  <a:lnTo>
                    <a:pt x="516470" y="3305695"/>
                  </a:lnTo>
                  <a:lnTo>
                    <a:pt x="534225" y="3304857"/>
                  </a:lnTo>
                  <a:lnTo>
                    <a:pt x="534225" y="3287204"/>
                  </a:lnTo>
                  <a:close/>
                </a:path>
                <a:path w="534670" h="3345815">
                  <a:moveTo>
                    <a:pt x="534225" y="3263366"/>
                  </a:moveTo>
                  <a:lnTo>
                    <a:pt x="516470" y="3264916"/>
                  </a:lnTo>
                  <a:lnTo>
                    <a:pt x="516470" y="3282632"/>
                  </a:lnTo>
                  <a:lnTo>
                    <a:pt x="534225" y="3281032"/>
                  </a:lnTo>
                  <a:lnTo>
                    <a:pt x="534225" y="3263366"/>
                  </a:lnTo>
                  <a:close/>
                </a:path>
                <a:path w="534670" h="3345815">
                  <a:moveTo>
                    <a:pt x="534225" y="3240341"/>
                  </a:moveTo>
                  <a:lnTo>
                    <a:pt x="516470" y="3241090"/>
                  </a:lnTo>
                  <a:lnTo>
                    <a:pt x="516470" y="3258705"/>
                  </a:lnTo>
                  <a:lnTo>
                    <a:pt x="534225" y="3257969"/>
                  </a:lnTo>
                  <a:lnTo>
                    <a:pt x="534225" y="3240341"/>
                  </a:lnTo>
                  <a:close/>
                </a:path>
                <a:path w="534670" h="3345815">
                  <a:moveTo>
                    <a:pt x="534225" y="3217227"/>
                  </a:moveTo>
                  <a:lnTo>
                    <a:pt x="516470" y="3217976"/>
                  </a:lnTo>
                  <a:lnTo>
                    <a:pt x="516470" y="3235591"/>
                  </a:lnTo>
                  <a:lnTo>
                    <a:pt x="534225" y="3234867"/>
                  </a:lnTo>
                  <a:lnTo>
                    <a:pt x="534225" y="3217227"/>
                  </a:lnTo>
                  <a:close/>
                </a:path>
                <a:path w="534670" h="3345815">
                  <a:moveTo>
                    <a:pt x="534225" y="3193338"/>
                  </a:moveTo>
                  <a:lnTo>
                    <a:pt x="516470" y="3194913"/>
                  </a:lnTo>
                  <a:lnTo>
                    <a:pt x="516470" y="3212515"/>
                  </a:lnTo>
                  <a:lnTo>
                    <a:pt x="534225" y="3211042"/>
                  </a:lnTo>
                  <a:lnTo>
                    <a:pt x="534225" y="3193338"/>
                  </a:lnTo>
                  <a:close/>
                </a:path>
                <a:path w="534670" h="3345815">
                  <a:moveTo>
                    <a:pt x="534225" y="3170301"/>
                  </a:moveTo>
                  <a:lnTo>
                    <a:pt x="516470" y="3171875"/>
                  </a:lnTo>
                  <a:lnTo>
                    <a:pt x="516470" y="3188716"/>
                  </a:lnTo>
                  <a:lnTo>
                    <a:pt x="534225" y="3187979"/>
                  </a:lnTo>
                  <a:lnTo>
                    <a:pt x="534225" y="31703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451246" y="1372234"/>
              <a:ext cx="321945" cy="175895"/>
            </a:xfrm>
            <a:custGeom>
              <a:avLst/>
              <a:gdLst/>
              <a:ahLst/>
              <a:cxnLst/>
              <a:rect l="l" t="t" r="r" b="b"/>
              <a:pathLst>
                <a:path w="321945" h="175894">
                  <a:moveTo>
                    <a:pt x="17767" y="143776"/>
                  </a:moveTo>
                  <a:lnTo>
                    <a:pt x="0" y="143776"/>
                  </a:lnTo>
                  <a:lnTo>
                    <a:pt x="0" y="160756"/>
                  </a:lnTo>
                  <a:lnTo>
                    <a:pt x="17767" y="162255"/>
                  </a:lnTo>
                  <a:lnTo>
                    <a:pt x="17767" y="143776"/>
                  </a:lnTo>
                  <a:close/>
                </a:path>
                <a:path w="321945" h="175894">
                  <a:moveTo>
                    <a:pt x="17767" y="120726"/>
                  </a:moveTo>
                  <a:lnTo>
                    <a:pt x="0" y="119214"/>
                  </a:lnTo>
                  <a:lnTo>
                    <a:pt x="0" y="137693"/>
                  </a:lnTo>
                  <a:lnTo>
                    <a:pt x="17767" y="139204"/>
                  </a:lnTo>
                  <a:lnTo>
                    <a:pt x="17767" y="120726"/>
                  </a:lnTo>
                  <a:close/>
                </a:path>
                <a:path w="321945" h="175894">
                  <a:moveTo>
                    <a:pt x="17767" y="96139"/>
                  </a:moveTo>
                  <a:lnTo>
                    <a:pt x="0" y="95427"/>
                  </a:lnTo>
                  <a:lnTo>
                    <a:pt x="0" y="113880"/>
                  </a:lnTo>
                  <a:lnTo>
                    <a:pt x="17767" y="114617"/>
                  </a:lnTo>
                  <a:lnTo>
                    <a:pt x="17767" y="96139"/>
                  </a:lnTo>
                  <a:close/>
                </a:path>
                <a:path w="321945" h="175894">
                  <a:moveTo>
                    <a:pt x="17767" y="73063"/>
                  </a:moveTo>
                  <a:lnTo>
                    <a:pt x="0" y="71589"/>
                  </a:lnTo>
                  <a:lnTo>
                    <a:pt x="0" y="89941"/>
                  </a:lnTo>
                  <a:lnTo>
                    <a:pt x="17767" y="91554"/>
                  </a:lnTo>
                  <a:lnTo>
                    <a:pt x="17767" y="73063"/>
                  </a:lnTo>
                  <a:close/>
                </a:path>
                <a:path w="321945" h="175894">
                  <a:moveTo>
                    <a:pt x="17767" y="49237"/>
                  </a:moveTo>
                  <a:lnTo>
                    <a:pt x="0" y="47650"/>
                  </a:lnTo>
                  <a:lnTo>
                    <a:pt x="0" y="66116"/>
                  </a:lnTo>
                  <a:lnTo>
                    <a:pt x="17767" y="66878"/>
                  </a:lnTo>
                  <a:lnTo>
                    <a:pt x="17767" y="49237"/>
                  </a:lnTo>
                  <a:close/>
                </a:path>
                <a:path w="321945" h="175894">
                  <a:moveTo>
                    <a:pt x="17767" y="25438"/>
                  </a:moveTo>
                  <a:lnTo>
                    <a:pt x="0" y="23837"/>
                  </a:lnTo>
                  <a:lnTo>
                    <a:pt x="0" y="41592"/>
                  </a:lnTo>
                  <a:lnTo>
                    <a:pt x="17767" y="43053"/>
                  </a:lnTo>
                  <a:lnTo>
                    <a:pt x="17767" y="25438"/>
                  </a:lnTo>
                  <a:close/>
                </a:path>
                <a:path w="321945" h="175894">
                  <a:moveTo>
                    <a:pt x="17767" y="1511"/>
                  </a:moveTo>
                  <a:lnTo>
                    <a:pt x="0" y="0"/>
                  </a:lnTo>
                  <a:lnTo>
                    <a:pt x="0" y="18503"/>
                  </a:lnTo>
                  <a:lnTo>
                    <a:pt x="17767" y="19253"/>
                  </a:lnTo>
                  <a:lnTo>
                    <a:pt x="17767" y="1511"/>
                  </a:lnTo>
                  <a:close/>
                </a:path>
                <a:path w="321945" h="175894">
                  <a:moveTo>
                    <a:pt x="40792" y="146138"/>
                  </a:moveTo>
                  <a:lnTo>
                    <a:pt x="23126" y="144653"/>
                  </a:lnTo>
                  <a:lnTo>
                    <a:pt x="23126" y="163017"/>
                  </a:lnTo>
                  <a:lnTo>
                    <a:pt x="40792" y="163868"/>
                  </a:lnTo>
                  <a:lnTo>
                    <a:pt x="40792" y="146138"/>
                  </a:lnTo>
                  <a:close/>
                </a:path>
                <a:path w="321945" h="175894">
                  <a:moveTo>
                    <a:pt x="40792" y="122326"/>
                  </a:moveTo>
                  <a:lnTo>
                    <a:pt x="23126" y="120726"/>
                  </a:lnTo>
                  <a:lnTo>
                    <a:pt x="23126" y="139204"/>
                  </a:lnTo>
                  <a:lnTo>
                    <a:pt x="40792" y="139954"/>
                  </a:lnTo>
                  <a:lnTo>
                    <a:pt x="40792" y="122326"/>
                  </a:lnTo>
                  <a:close/>
                </a:path>
                <a:path w="321945" h="175894">
                  <a:moveTo>
                    <a:pt x="40792" y="98501"/>
                  </a:moveTo>
                  <a:lnTo>
                    <a:pt x="23126" y="96875"/>
                  </a:lnTo>
                  <a:lnTo>
                    <a:pt x="23126" y="115392"/>
                  </a:lnTo>
                  <a:lnTo>
                    <a:pt x="40792" y="116116"/>
                  </a:lnTo>
                  <a:lnTo>
                    <a:pt x="40792" y="98501"/>
                  </a:lnTo>
                  <a:close/>
                </a:path>
                <a:path w="321945" h="175894">
                  <a:moveTo>
                    <a:pt x="40792" y="74574"/>
                  </a:moveTo>
                  <a:lnTo>
                    <a:pt x="23126" y="73063"/>
                  </a:lnTo>
                  <a:lnTo>
                    <a:pt x="23126" y="91554"/>
                  </a:lnTo>
                  <a:lnTo>
                    <a:pt x="40792" y="92303"/>
                  </a:lnTo>
                  <a:lnTo>
                    <a:pt x="40792" y="74574"/>
                  </a:lnTo>
                  <a:close/>
                </a:path>
                <a:path w="321945" h="175894">
                  <a:moveTo>
                    <a:pt x="40792" y="50774"/>
                  </a:moveTo>
                  <a:lnTo>
                    <a:pt x="23126" y="49237"/>
                  </a:lnTo>
                  <a:lnTo>
                    <a:pt x="23126" y="67703"/>
                  </a:lnTo>
                  <a:lnTo>
                    <a:pt x="40792" y="69227"/>
                  </a:lnTo>
                  <a:lnTo>
                    <a:pt x="40792" y="50774"/>
                  </a:lnTo>
                  <a:close/>
                </a:path>
                <a:path w="321945" h="175894">
                  <a:moveTo>
                    <a:pt x="40792" y="26936"/>
                  </a:moveTo>
                  <a:lnTo>
                    <a:pt x="23126" y="25438"/>
                  </a:lnTo>
                  <a:lnTo>
                    <a:pt x="23126" y="43815"/>
                  </a:lnTo>
                  <a:lnTo>
                    <a:pt x="40792" y="44653"/>
                  </a:lnTo>
                  <a:lnTo>
                    <a:pt x="40792" y="26936"/>
                  </a:lnTo>
                  <a:close/>
                </a:path>
                <a:path w="321945" h="175894">
                  <a:moveTo>
                    <a:pt x="40792" y="3111"/>
                  </a:moveTo>
                  <a:lnTo>
                    <a:pt x="23126" y="1511"/>
                  </a:lnTo>
                  <a:lnTo>
                    <a:pt x="23126" y="20002"/>
                  </a:lnTo>
                  <a:lnTo>
                    <a:pt x="40792" y="21590"/>
                  </a:lnTo>
                  <a:lnTo>
                    <a:pt x="40792" y="3111"/>
                  </a:lnTo>
                  <a:close/>
                </a:path>
                <a:path w="321945" h="175894">
                  <a:moveTo>
                    <a:pt x="64630" y="147624"/>
                  </a:moveTo>
                  <a:lnTo>
                    <a:pt x="46151" y="146138"/>
                  </a:lnTo>
                  <a:lnTo>
                    <a:pt x="46151" y="164630"/>
                  </a:lnTo>
                  <a:lnTo>
                    <a:pt x="64630" y="165366"/>
                  </a:lnTo>
                  <a:lnTo>
                    <a:pt x="64630" y="147624"/>
                  </a:lnTo>
                  <a:close/>
                </a:path>
                <a:path w="321945" h="175894">
                  <a:moveTo>
                    <a:pt x="64630" y="123786"/>
                  </a:moveTo>
                  <a:lnTo>
                    <a:pt x="46151" y="122326"/>
                  </a:lnTo>
                  <a:lnTo>
                    <a:pt x="46151" y="139954"/>
                  </a:lnTo>
                  <a:lnTo>
                    <a:pt x="64630" y="141528"/>
                  </a:lnTo>
                  <a:lnTo>
                    <a:pt x="64630" y="123786"/>
                  </a:lnTo>
                  <a:close/>
                </a:path>
                <a:path w="321945" h="175894">
                  <a:moveTo>
                    <a:pt x="64630" y="99999"/>
                  </a:moveTo>
                  <a:lnTo>
                    <a:pt x="46151" y="98501"/>
                  </a:lnTo>
                  <a:lnTo>
                    <a:pt x="46151" y="116852"/>
                  </a:lnTo>
                  <a:lnTo>
                    <a:pt x="64630" y="117716"/>
                  </a:lnTo>
                  <a:lnTo>
                    <a:pt x="64630" y="99999"/>
                  </a:lnTo>
                  <a:close/>
                </a:path>
                <a:path w="321945" h="175894">
                  <a:moveTo>
                    <a:pt x="64630" y="76161"/>
                  </a:moveTo>
                  <a:lnTo>
                    <a:pt x="46151" y="74574"/>
                  </a:lnTo>
                  <a:lnTo>
                    <a:pt x="46151" y="93052"/>
                  </a:lnTo>
                  <a:lnTo>
                    <a:pt x="64630" y="94653"/>
                  </a:lnTo>
                  <a:lnTo>
                    <a:pt x="64630" y="76161"/>
                  </a:lnTo>
                  <a:close/>
                </a:path>
                <a:path w="321945" h="175894">
                  <a:moveTo>
                    <a:pt x="64630" y="53111"/>
                  </a:moveTo>
                  <a:lnTo>
                    <a:pt x="46151" y="51523"/>
                  </a:lnTo>
                  <a:lnTo>
                    <a:pt x="46151" y="69227"/>
                  </a:lnTo>
                  <a:lnTo>
                    <a:pt x="64630" y="70713"/>
                  </a:lnTo>
                  <a:lnTo>
                    <a:pt x="64630" y="53111"/>
                  </a:lnTo>
                  <a:close/>
                </a:path>
                <a:path w="321945" h="175894">
                  <a:moveTo>
                    <a:pt x="64630" y="28422"/>
                  </a:moveTo>
                  <a:lnTo>
                    <a:pt x="46151" y="27686"/>
                  </a:lnTo>
                  <a:lnTo>
                    <a:pt x="46151" y="45415"/>
                  </a:lnTo>
                  <a:lnTo>
                    <a:pt x="64630" y="46901"/>
                  </a:lnTo>
                  <a:lnTo>
                    <a:pt x="64630" y="28422"/>
                  </a:lnTo>
                  <a:close/>
                </a:path>
                <a:path w="321945" h="175894">
                  <a:moveTo>
                    <a:pt x="64630" y="5346"/>
                  </a:moveTo>
                  <a:lnTo>
                    <a:pt x="46151" y="3860"/>
                  </a:lnTo>
                  <a:lnTo>
                    <a:pt x="46151" y="21590"/>
                  </a:lnTo>
                  <a:lnTo>
                    <a:pt x="64630" y="23075"/>
                  </a:lnTo>
                  <a:lnTo>
                    <a:pt x="64630" y="5346"/>
                  </a:lnTo>
                  <a:close/>
                </a:path>
                <a:path w="321945" h="175894">
                  <a:moveTo>
                    <a:pt x="86956" y="148463"/>
                  </a:moveTo>
                  <a:lnTo>
                    <a:pt x="69265" y="148463"/>
                  </a:lnTo>
                  <a:lnTo>
                    <a:pt x="69265" y="165366"/>
                  </a:lnTo>
                  <a:lnTo>
                    <a:pt x="86956" y="166839"/>
                  </a:lnTo>
                  <a:lnTo>
                    <a:pt x="86956" y="148463"/>
                  </a:lnTo>
                  <a:close/>
                </a:path>
                <a:path w="321945" h="175894">
                  <a:moveTo>
                    <a:pt x="86956" y="125425"/>
                  </a:moveTo>
                  <a:lnTo>
                    <a:pt x="69265" y="123786"/>
                  </a:lnTo>
                  <a:lnTo>
                    <a:pt x="69265" y="142316"/>
                  </a:lnTo>
                  <a:lnTo>
                    <a:pt x="86956" y="143776"/>
                  </a:lnTo>
                  <a:lnTo>
                    <a:pt x="86956" y="125425"/>
                  </a:lnTo>
                  <a:close/>
                </a:path>
                <a:path w="321945" h="175894">
                  <a:moveTo>
                    <a:pt x="86956" y="101498"/>
                  </a:moveTo>
                  <a:lnTo>
                    <a:pt x="69265" y="100736"/>
                  </a:lnTo>
                  <a:lnTo>
                    <a:pt x="69265" y="117716"/>
                  </a:lnTo>
                  <a:lnTo>
                    <a:pt x="86956" y="119214"/>
                  </a:lnTo>
                  <a:lnTo>
                    <a:pt x="86956" y="101498"/>
                  </a:lnTo>
                  <a:close/>
                </a:path>
                <a:path w="321945" h="175894">
                  <a:moveTo>
                    <a:pt x="86956" y="78435"/>
                  </a:moveTo>
                  <a:lnTo>
                    <a:pt x="69265" y="76911"/>
                  </a:lnTo>
                  <a:lnTo>
                    <a:pt x="69265" y="94653"/>
                  </a:lnTo>
                  <a:lnTo>
                    <a:pt x="86956" y="96139"/>
                  </a:lnTo>
                  <a:lnTo>
                    <a:pt x="86956" y="78435"/>
                  </a:lnTo>
                  <a:close/>
                </a:path>
                <a:path w="321945" h="175894">
                  <a:moveTo>
                    <a:pt x="86956" y="53835"/>
                  </a:moveTo>
                  <a:lnTo>
                    <a:pt x="69265" y="53111"/>
                  </a:lnTo>
                  <a:lnTo>
                    <a:pt x="69265" y="70713"/>
                  </a:lnTo>
                  <a:lnTo>
                    <a:pt x="86956" y="72339"/>
                  </a:lnTo>
                  <a:lnTo>
                    <a:pt x="86956" y="53835"/>
                  </a:lnTo>
                  <a:close/>
                </a:path>
                <a:path w="321945" h="175894">
                  <a:moveTo>
                    <a:pt x="86956" y="30797"/>
                  </a:moveTo>
                  <a:lnTo>
                    <a:pt x="69265" y="29248"/>
                  </a:lnTo>
                  <a:lnTo>
                    <a:pt x="69265" y="46901"/>
                  </a:lnTo>
                  <a:lnTo>
                    <a:pt x="86956" y="49237"/>
                  </a:lnTo>
                  <a:lnTo>
                    <a:pt x="86956" y="30797"/>
                  </a:lnTo>
                  <a:close/>
                </a:path>
                <a:path w="321945" h="175894">
                  <a:moveTo>
                    <a:pt x="86956" y="6959"/>
                  </a:moveTo>
                  <a:lnTo>
                    <a:pt x="69265" y="6210"/>
                  </a:lnTo>
                  <a:lnTo>
                    <a:pt x="69265" y="23075"/>
                  </a:lnTo>
                  <a:lnTo>
                    <a:pt x="86956" y="24612"/>
                  </a:lnTo>
                  <a:lnTo>
                    <a:pt x="86956" y="6959"/>
                  </a:lnTo>
                  <a:close/>
                </a:path>
                <a:path w="321945" h="175894">
                  <a:moveTo>
                    <a:pt x="110020" y="150723"/>
                  </a:moveTo>
                  <a:lnTo>
                    <a:pt x="92316" y="149250"/>
                  </a:lnTo>
                  <a:lnTo>
                    <a:pt x="92316" y="166839"/>
                  </a:lnTo>
                  <a:lnTo>
                    <a:pt x="110020" y="168478"/>
                  </a:lnTo>
                  <a:lnTo>
                    <a:pt x="110020" y="150723"/>
                  </a:lnTo>
                  <a:close/>
                </a:path>
                <a:path w="321945" h="175894">
                  <a:moveTo>
                    <a:pt x="110020" y="126898"/>
                  </a:moveTo>
                  <a:lnTo>
                    <a:pt x="92316" y="126174"/>
                  </a:lnTo>
                  <a:lnTo>
                    <a:pt x="92316" y="143776"/>
                  </a:lnTo>
                  <a:lnTo>
                    <a:pt x="110020" y="144653"/>
                  </a:lnTo>
                  <a:lnTo>
                    <a:pt x="110020" y="126898"/>
                  </a:lnTo>
                  <a:close/>
                </a:path>
                <a:path w="321945" h="175894">
                  <a:moveTo>
                    <a:pt x="110020" y="103073"/>
                  </a:moveTo>
                  <a:lnTo>
                    <a:pt x="92316" y="101498"/>
                  </a:lnTo>
                  <a:lnTo>
                    <a:pt x="92316" y="119951"/>
                  </a:lnTo>
                  <a:lnTo>
                    <a:pt x="110020" y="121589"/>
                  </a:lnTo>
                  <a:lnTo>
                    <a:pt x="110020" y="103073"/>
                  </a:lnTo>
                  <a:close/>
                </a:path>
                <a:path w="321945" h="175894">
                  <a:moveTo>
                    <a:pt x="110020" y="79273"/>
                  </a:moveTo>
                  <a:lnTo>
                    <a:pt x="92316" y="78435"/>
                  </a:lnTo>
                  <a:lnTo>
                    <a:pt x="92316" y="96139"/>
                  </a:lnTo>
                  <a:lnTo>
                    <a:pt x="110020" y="97663"/>
                  </a:lnTo>
                  <a:lnTo>
                    <a:pt x="110020" y="79273"/>
                  </a:lnTo>
                  <a:close/>
                </a:path>
                <a:path w="321945" h="175894">
                  <a:moveTo>
                    <a:pt x="110020" y="56172"/>
                  </a:moveTo>
                  <a:lnTo>
                    <a:pt x="92316" y="54584"/>
                  </a:lnTo>
                  <a:lnTo>
                    <a:pt x="92316" y="72339"/>
                  </a:lnTo>
                  <a:lnTo>
                    <a:pt x="110020" y="73825"/>
                  </a:lnTo>
                  <a:lnTo>
                    <a:pt x="110020" y="56172"/>
                  </a:lnTo>
                  <a:close/>
                </a:path>
                <a:path w="321945" h="175894">
                  <a:moveTo>
                    <a:pt x="110020" y="32258"/>
                  </a:moveTo>
                  <a:lnTo>
                    <a:pt x="92316" y="31546"/>
                  </a:lnTo>
                  <a:lnTo>
                    <a:pt x="92316" y="49237"/>
                  </a:lnTo>
                  <a:lnTo>
                    <a:pt x="110020" y="49999"/>
                  </a:lnTo>
                  <a:lnTo>
                    <a:pt x="110020" y="32258"/>
                  </a:lnTo>
                  <a:close/>
                </a:path>
                <a:path w="321945" h="175894">
                  <a:moveTo>
                    <a:pt x="110020" y="9194"/>
                  </a:moveTo>
                  <a:lnTo>
                    <a:pt x="92316" y="6959"/>
                  </a:lnTo>
                  <a:lnTo>
                    <a:pt x="92316" y="25438"/>
                  </a:lnTo>
                  <a:lnTo>
                    <a:pt x="110020" y="26936"/>
                  </a:lnTo>
                  <a:lnTo>
                    <a:pt x="110020" y="9194"/>
                  </a:lnTo>
                  <a:close/>
                </a:path>
                <a:path w="321945" h="175894">
                  <a:moveTo>
                    <a:pt x="133134" y="152336"/>
                  </a:moveTo>
                  <a:lnTo>
                    <a:pt x="115417" y="150723"/>
                  </a:lnTo>
                  <a:lnTo>
                    <a:pt x="115417" y="169227"/>
                  </a:lnTo>
                  <a:lnTo>
                    <a:pt x="133134" y="169938"/>
                  </a:lnTo>
                  <a:lnTo>
                    <a:pt x="133134" y="152336"/>
                  </a:lnTo>
                  <a:close/>
                </a:path>
                <a:path w="321945" h="175894">
                  <a:moveTo>
                    <a:pt x="133134" y="128397"/>
                  </a:moveTo>
                  <a:lnTo>
                    <a:pt x="115417" y="126898"/>
                  </a:lnTo>
                  <a:lnTo>
                    <a:pt x="115417" y="144653"/>
                  </a:lnTo>
                  <a:lnTo>
                    <a:pt x="133134" y="146138"/>
                  </a:lnTo>
                  <a:lnTo>
                    <a:pt x="133134" y="128397"/>
                  </a:lnTo>
                  <a:close/>
                </a:path>
                <a:path w="321945" h="175894">
                  <a:moveTo>
                    <a:pt x="133134" y="105346"/>
                  </a:moveTo>
                  <a:lnTo>
                    <a:pt x="115417" y="103809"/>
                  </a:lnTo>
                  <a:lnTo>
                    <a:pt x="115417" y="121589"/>
                  </a:lnTo>
                  <a:lnTo>
                    <a:pt x="133134" y="122326"/>
                  </a:lnTo>
                  <a:lnTo>
                    <a:pt x="133134" y="105346"/>
                  </a:lnTo>
                  <a:close/>
                </a:path>
                <a:path w="321945" h="175894">
                  <a:moveTo>
                    <a:pt x="133134" y="81521"/>
                  </a:moveTo>
                  <a:lnTo>
                    <a:pt x="115417" y="80022"/>
                  </a:lnTo>
                  <a:lnTo>
                    <a:pt x="115417" y="97663"/>
                  </a:lnTo>
                  <a:lnTo>
                    <a:pt x="133134" y="99263"/>
                  </a:lnTo>
                  <a:lnTo>
                    <a:pt x="133134" y="81521"/>
                  </a:lnTo>
                  <a:close/>
                </a:path>
                <a:path w="321945" h="175894">
                  <a:moveTo>
                    <a:pt x="133134" y="57708"/>
                  </a:moveTo>
                  <a:lnTo>
                    <a:pt x="115417" y="56934"/>
                  </a:lnTo>
                  <a:lnTo>
                    <a:pt x="115417" y="74574"/>
                  </a:lnTo>
                  <a:lnTo>
                    <a:pt x="133134" y="75450"/>
                  </a:lnTo>
                  <a:lnTo>
                    <a:pt x="133134" y="57708"/>
                  </a:lnTo>
                  <a:close/>
                </a:path>
                <a:path w="321945" h="175894">
                  <a:moveTo>
                    <a:pt x="133134" y="33858"/>
                  </a:moveTo>
                  <a:lnTo>
                    <a:pt x="115417" y="32258"/>
                  </a:lnTo>
                  <a:lnTo>
                    <a:pt x="115417" y="50774"/>
                  </a:lnTo>
                  <a:lnTo>
                    <a:pt x="133134" y="52349"/>
                  </a:lnTo>
                  <a:lnTo>
                    <a:pt x="133134" y="33858"/>
                  </a:lnTo>
                  <a:close/>
                </a:path>
                <a:path w="321945" h="175894">
                  <a:moveTo>
                    <a:pt x="133134" y="10807"/>
                  </a:moveTo>
                  <a:lnTo>
                    <a:pt x="115417" y="9194"/>
                  </a:lnTo>
                  <a:lnTo>
                    <a:pt x="115417" y="27686"/>
                  </a:lnTo>
                  <a:lnTo>
                    <a:pt x="133134" y="28422"/>
                  </a:lnTo>
                  <a:lnTo>
                    <a:pt x="133134" y="10807"/>
                  </a:lnTo>
                  <a:close/>
                </a:path>
                <a:path w="321945" h="175894">
                  <a:moveTo>
                    <a:pt x="155359" y="153073"/>
                  </a:moveTo>
                  <a:lnTo>
                    <a:pt x="137706" y="152336"/>
                  </a:lnTo>
                  <a:lnTo>
                    <a:pt x="137706" y="169938"/>
                  </a:lnTo>
                  <a:lnTo>
                    <a:pt x="155359" y="170700"/>
                  </a:lnTo>
                  <a:lnTo>
                    <a:pt x="155359" y="153073"/>
                  </a:lnTo>
                  <a:close/>
                </a:path>
                <a:path w="321945" h="175894">
                  <a:moveTo>
                    <a:pt x="155359" y="129984"/>
                  </a:moveTo>
                  <a:lnTo>
                    <a:pt x="137706" y="128397"/>
                  </a:lnTo>
                  <a:lnTo>
                    <a:pt x="137706" y="146888"/>
                  </a:lnTo>
                  <a:lnTo>
                    <a:pt x="155359" y="147624"/>
                  </a:lnTo>
                  <a:lnTo>
                    <a:pt x="155359" y="129984"/>
                  </a:lnTo>
                  <a:close/>
                </a:path>
                <a:path w="321945" h="175894">
                  <a:moveTo>
                    <a:pt x="155359" y="106184"/>
                  </a:moveTo>
                  <a:lnTo>
                    <a:pt x="137706" y="105346"/>
                  </a:lnTo>
                  <a:lnTo>
                    <a:pt x="137706" y="123037"/>
                  </a:lnTo>
                  <a:lnTo>
                    <a:pt x="155359" y="123786"/>
                  </a:lnTo>
                  <a:lnTo>
                    <a:pt x="155359" y="106184"/>
                  </a:lnTo>
                  <a:close/>
                </a:path>
                <a:path w="321945" h="175894">
                  <a:moveTo>
                    <a:pt x="155359" y="83096"/>
                  </a:moveTo>
                  <a:lnTo>
                    <a:pt x="137706" y="81521"/>
                  </a:lnTo>
                  <a:lnTo>
                    <a:pt x="137706" y="99999"/>
                  </a:lnTo>
                  <a:lnTo>
                    <a:pt x="155359" y="100736"/>
                  </a:lnTo>
                  <a:lnTo>
                    <a:pt x="155359" y="83096"/>
                  </a:lnTo>
                  <a:close/>
                </a:path>
                <a:path w="321945" h="175894">
                  <a:moveTo>
                    <a:pt x="155359" y="59169"/>
                  </a:moveTo>
                  <a:lnTo>
                    <a:pt x="137706" y="57708"/>
                  </a:lnTo>
                  <a:lnTo>
                    <a:pt x="137706" y="76161"/>
                  </a:lnTo>
                  <a:lnTo>
                    <a:pt x="155359" y="77647"/>
                  </a:lnTo>
                  <a:lnTo>
                    <a:pt x="155359" y="59169"/>
                  </a:lnTo>
                  <a:close/>
                </a:path>
                <a:path w="321945" h="175894">
                  <a:moveTo>
                    <a:pt x="155359" y="36093"/>
                  </a:moveTo>
                  <a:lnTo>
                    <a:pt x="137706" y="34620"/>
                  </a:lnTo>
                  <a:lnTo>
                    <a:pt x="137706" y="53111"/>
                  </a:lnTo>
                  <a:lnTo>
                    <a:pt x="155359" y="53835"/>
                  </a:lnTo>
                  <a:lnTo>
                    <a:pt x="155359" y="36093"/>
                  </a:lnTo>
                  <a:close/>
                </a:path>
                <a:path w="321945" h="175894">
                  <a:moveTo>
                    <a:pt x="155359" y="12280"/>
                  </a:moveTo>
                  <a:lnTo>
                    <a:pt x="137706" y="10807"/>
                  </a:lnTo>
                  <a:lnTo>
                    <a:pt x="137706" y="28422"/>
                  </a:lnTo>
                  <a:lnTo>
                    <a:pt x="155359" y="30797"/>
                  </a:lnTo>
                  <a:lnTo>
                    <a:pt x="155359" y="12280"/>
                  </a:lnTo>
                  <a:close/>
                </a:path>
                <a:path w="321945" h="175894">
                  <a:moveTo>
                    <a:pt x="177634" y="154584"/>
                  </a:moveTo>
                  <a:lnTo>
                    <a:pt x="160782" y="153835"/>
                  </a:lnTo>
                  <a:lnTo>
                    <a:pt x="160782" y="171564"/>
                  </a:lnTo>
                  <a:lnTo>
                    <a:pt x="177634" y="173062"/>
                  </a:lnTo>
                  <a:lnTo>
                    <a:pt x="177634" y="154584"/>
                  </a:lnTo>
                  <a:close/>
                </a:path>
                <a:path w="321945" h="175894">
                  <a:moveTo>
                    <a:pt x="177634" y="130771"/>
                  </a:moveTo>
                  <a:lnTo>
                    <a:pt x="160782" y="130771"/>
                  </a:lnTo>
                  <a:lnTo>
                    <a:pt x="160782" y="148463"/>
                  </a:lnTo>
                  <a:lnTo>
                    <a:pt x="177634" y="149250"/>
                  </a:lnTo>
                  <a:lnTo>
                    <a:pt x="177634" y="130771"/>
                  </a:lnTo>
                  <a:close/>
                </a:path>
                <a:path w="321945" h="175894">
                  <a:moveTo>
                    <a:pt x="177634" y="108432"/>
                  </a:moveTo>
                  <a:lnTo>
                    <a:pt x="160782" y="106934"/>
                  </a:lnTo>
                  <a:lnTo>
                    <a:pt x="160782" y="124548"/>
                  </a:lnTo>
                  <a:lnTo>
                    <a:pt x="177634" y="126174"/>
                  </a:lnTo>
                  <a:lnTo>
                    <a:pt x="177634" y="108432"/>
                  </a:lnTo>
                  <a:close/>
                </a:path>
                <a:path w="321945" h="175894">
                  <a:moveTo>
                    <a:pt x="177634" y="84620"/>
                  </a:moveTo>
                  <a:lnTo>
                    <a:pt x="160782" y="83870"/>
                  </a:lnTo>
                  <a:lnTo>
                    <a:pt x="160782" y="100736"/>
                  </a:lnTo>
                  <a:lnTo>
                    <a:pt x="177634" y="102362"/>
                  </a:lnTo>
                  <a:lnTo>
                    <a:pt x="177634" y="84620"/>
                  </a:lnTo>
                  <a:close/>
                </a:path>
                <a:path w="321945" h="175894">
                  <a:moveTo>
                    <a:pt x="177634" y="61531"/>
                  </a:moveTo>
                  <a:lnTo>
                    <a:pt x="160782" y="60045"/>
                  </a:lnTo>
                  <a:lnTo>
                    <a:pt x="160782" y="77647"/>
                  </a:lnTo>
                  <a:lnTo>
                    <a:pt x="177634" y="79273"/>
                  </a:lnTo>
                  <a:lnTo>
                    <a:pt x="177634" y="61531"/>
                  </a:lnTo>
                  <a:close/>
                </a:path>
                <a:path w="321945" h="175894">
                  <a:moveTo>
                    <a:pt x="177634" y="37731"/>
                  </a:moveTo>
                  <a:lnTo>
                    <a:pt x="160782" y="36093"/>
                  </a:lnTo>
                  <a:lnTo>
                    <a:pt x="160782" y="53835"/>
                  </a:lnTo>
                  <a:lnTo>
                    <a:pt x="177634" y="55346"/>
                  </a:lnTo>
                  <a:lnTo>
                    <a:pt x="177634" y="37731"/>
                  </a:lnTo>
                  <a:close/>
                </a:path>
                <a:path w="321945" h="175894">
                  <a:moveTo>
                    <a:pt x="177634" y="14643"/>
                  </a:moveTo>
                  <a:lnTo>
                    <a:pt x="160782" y="13055"/>
                  </a:lnTo>
                  <a:lnTo>
                    <a:pt x="160782" y="30797"/>
                  </a:lnTo>
                  <a:lnTo>
                    <a:pt x="177634" y="32258"/>
                  </a:lnTo>
                  <a:lnTo>
                    <a:pt x="177634" y="14643"/>
                  </a:lnTo>
                  <a:close/>
                </a:path>
                <a:path w="321945" h="175894">
                  <a:moveTo>
                    <a:pt x="199999" y="156921"/>
                  </a:moveTo>
                  <a:lnTo>
                    <a:pt x="183172" y="155321"/>
                  </a:lnTo>
                  <a:lnTo>
                    <a:pt x="183172" y="173062"/>
                  </a:lnTo>
                  <a:lnTo>
                    <a:pt x="199999" y="173812"/>
                  </a:lnTo>
                  <a:lnTo>
                    <a:pt x="199999" y="156921"/>
                  </a:lnTo>
                  <a:close/>
                </a:path>
                <a:path w="321945" h="175894">
                  <a:moveTo>
                    <a:pt x="199999" y="133108"/>
                  </a:moveTo>
                  <a:lnTo>
                    <a:pt x="183172" y="131521"/>
                  </a:lnTo>
                  <a:lnTo>
                    <a:pt x="183172" y="149250"/>
                  </a:lnTo>
                  <a:lnTo>
                    <a:pt x="199999" y="150723"/>
                  </a:lnTo>
                  <a:lnTo>
                    <a:pt x="199999" y="133108"/>
                  </a:lnTo>
                  <a:close/>
                </a:path>
                <a:path w="321945" h="175894">
                  <a:moveTo>
                    <a:pt x="199999" y="109169"/>
                  </a:moveTo>
                  <a:lnTo>
                    <a:pt x="183172" y="108432"/>
                  </a:lnTo>
                  <a:lnTo>
                    <a:pt x="183172" y="126174"/>
                  </a:lnTo>
                  <a:lnTo>
                    <a:pt x="199999" y="126898"/>
                  </a:lnTo>
                  <a:lnTo>
                    <a:pt x="199999" y="109169"/>
                  </a:lnTo>
                  <a:close/>
                </a:path>
                <a:path w="321945" h="175894">
                  <a:moveTo>
                    <a:pt x="199999" y="86080"/>
                  </a:moveTo>
                  <a:lnTo>
                    <a:pt x="183172" y="84620"/>
                  </a:lnTo>
                  <a:lnTo>
                    <a:pt x="183172" y="103073"/>
                  </a:lnTo>
                  <a:lnTo>
                    <a:pt x="199999" y="103809"/>
                  </a:lnTo>
                  <a:lnTo>
                    <a:pt x="199999" y="86080"/>
                  </a:lnTo>
                  <a:close/>
                </a:path>
                <a:path w="321945" h="175894">
                  <a:moveTo>
                    <a:pt x="199999" y="62293"/>
                  </a:moveTo>
                  <a:lnTo>
                    <a:pt x="183172" y="61531"/>
                  </a:lnTo>
                  <a:lnTo>
                    <a:pt x="183172" y="79273"/>
                  </a:lnTo>
                  <a:lnTo>
                    <a:pt x="199999" y="80772"/>
                  </a:lnTo>
                  <a:lnTo>
                    <a:pt x="199999" y="62293"/>
                  </a:lnTo>
                  <a:close/>
                </a:path>
                <a:path w="321945" h="175894">
                  <a:moveTo>
                    <a:pt x="199999" y="39941"/>
                  </a:moveTo>
                  <a:lnTo>
                    <a:pt x="183172" y="38481"/>
                  </a:lnTo>
                  <a:lnTo>
                    <a:pt x="183172" y="56172"/>
                  </a:lnTo>
                  <a:lnTo>
                    <a:pt x="199999" y="57708"/>
                  </a:lnTo>
                  <a:lnTo>
                    <a:pt x="199999" y="39941"/>
                  </a:lnTo>
                  <a:close/>
                </a:path>
                <a:path w="321945" h="175894">
                  <a:moveTo>
                    <a:pt x="199999" y="16141"/>
                  </a:moveTo>
                  <a:lnTo>
                    <a:pt x="183172" y="14643"/>
                  </a:lnTo>
                  <a:lnTo>
                    <a:pt x="183172" y="32258"/>
                  </a:lnTo>
                  <a:lnTo>
                    <a:pt x="199999" y="33858"/>
                  </a:lnTo>
                  <a:lnTo>
                    <a:pt x="199999" y="16141"/>
                  </a:lnTo>
                  <a:close/>
                </a:path>
                <a:path w="321945" h="175894">
                  <a:moveTo>
                    <a:pt x="223075" y="157657"/>
                  </a:moveTo>
                  <a:lnTo>
                    <a:pt x="205308" y="156921"/>
                  </a:lnTo>
                  <a:lnTo>
                    <a:pt x="205308" y="173812"/>
                  </a:lnTo>
                  <a:lnTo>
                    <a:pt x="223075" y="175399"/>
                  </a:lnTo>
                  <a:lnTo>
                    <a:pt x="223075" y="157657"/>
                  </a:lnTo>
                  <a:close/>
                </a:path>
                <a:path w="321945" h="175894">
                  <a:moveTo>
                    <a:pt x="223075" y="134594"/>
                  </a:moveTo>
                  <a:lnTo>
                    <a:pt x="205308" y="133108"/>
                  </a:lnTo>
                  <a:lnTo>
                    <a:pt x="205308" y="150723"/>
                  </a:lnTo>
                  <a:lnTo>
                    <a:pt x="223075" y="152336"/>
                  </a:lnTo>
                  <a:lnTo>
                    <a:pt x="223075" y="134594"/>
                  </a:lnTo>
                  <a:close/>
                </a:path>
                <a:path w="321945" h="175894">
                  <a:moveTo>
                    <a:pt x="223075" y="110769"/>
                  </a:moveTo>
                  <a:lnTo>
                    <a:pt x="205308" y="110007"/>
                  </a:lnTo>
                  <a:lnTo>
                    <a:pt x="205308" y="127660"/>
                  </a:lnTo>
                  <a:lnTo>
                    <a:pt x="223075" y="128397"/>
                  </a:lnTo>
                  <a:lnTo>
                    <a:pt x="223075" y="110769"/>
                  </a:lnTo>
                  <a:close/>
                </a:path>
                <a:path w="321945" h="175894">
                  <a:moveTo>
                    <a:pt x="223075" y="87693"/>
                  </a:moveTo>
                  <a:lnTo>
                    <a:pt x="205308" y="86956"/>
                  </a:lnTo>
                  <a:lnTo>
                    <a:pt x="205308" y="104584"/>
                  </a:lnTo>
                  <a:lnTo>
                    <a:pt x="223075" y="105346"/>
                  </a:lnTo>
                  <a:lnTo>
                    <a:pt x="223075" y="87693"/>
                  </a:lnTo>
                  <a:close/>
                </a:path>
                <a:path w="321945" h="175894">
                  <a:moveTo>
                    <a:pt x="223075" y="64643"/>
                  </a:moveTo>
                  <a:lnTo>
                    <a:pt x="205308" y="63017"/>
                  </a:lnTo>
                  <a:lnTo>
                    <a:pt x="205308" y="80772"/>
                  </a:lnTo>
                  <a:lnTo>
                    <a:pt x="223075" y="82245"/>
                  </a:lnTo>
                  <a:lnTo>
                    <a:pt x="223075" y="64643"/>
                  </a:lnTo>
                  <a:close/>
                </a:path>
                <a:path w="321945" h="175894">
                  <a:moveTo>
                    <a:pt x="223075" y="40805"/>
                  </a:moveTo>
                  <a:lnTo>
                    <a:pt x="205308" y="39941"/>
                  </a:lnTo>
                  <a:lnTo>
                    <a:pt x="205308" y="57708"/>
                  </a:lnTo>
                  <a:lnTo>
                    <a:pt x="223075" y="58445"/>
                  </a:lnTo>
                  <a:lnTo>
                    <a:pt x="223075" y="40805"/>
                  </a:lnTo>
                  <a:close/>
                </a:path>
                <a:path w="321945" h="175894">
                  <a:moveTo>
                    <a:pt x="223075" y="18503"/>
                  </a:moveTo>
                  <a:lnTo>
                    <a:pt x="205308" y="16141"/>
                  </a:lnTo>
                  <a:lnTo>
                    <a:pt x="205308" y="34620"/>
                  </a:lnTo>
                  <a:lnTo>
                    <a:pt x="223075" y="36093"/>
                  </a:lnTo>
                  <a:lnTo>
                    <a:pt x="223075" y="18503"/>
                  </a:lnTo>
                  <a:close/>
                </a:path>
                <a:path w="321945" h="175894">
                  <a:moveTo>
                    <a:pt x="321551" y="18656"/>
                  </a:moveTo>
                  <a:lnTo>
                    <a:pt x="303834" y="17195"/>
                  </a:lnTo>
                  <a:lnTo>
                    <a:pt x="303834" y="35636"/>
                  </a:lnTo>
                  <a:lnTo>
                    <a:pt x="321551" y="36410"/>
                  </a:lnTo>
                  <a:lnTo>
                    <a:pt x="321551" y="186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622270" y="1389430"/>
              <a:ext cx="3355975" cy="353695"/>
            </a:xfrm>
            <a:custGeom>
              <a:avLst/>
              <a:gdLst/>
              <a:ahLst/>
              <a:cxnLst/>
              <a:rect l="l" t="t" r="r" b="b"/>
              <a:pathLst>
                <a:path w="3355975" h="353694">
                  <a:moveTo>
                    <a:pt x="184632" y="45364"/>
                  </a:moveTo>
                  <a:lnTo>
                    <a:pt x="0" y="35267"/>
                  </a:lnTo>
                  <a:lnTo>
                    <a:pt x="0" y="348551"/>
                  </a:lnTo>
                  <a:lnTo>
                    <a:pt x="184632" y="353606"/>
                  </a:lnTo>
                  <a:lnTo>
                    <a:pt x="184632" y="45364"/>
                  </a:lnTo>
                  <a:close/>
                </a:path>
                <a:path w="3355975" h="353694">
                  <a:moveTo>
                    <a:pt x="3150527" y="143738"/>
                  </a:moveTo>
                  <a:lnTo>
                    <a:pt x="3132810" y="143738"/>
                  </a:lnTo>
                  <a:lnTo>
                    <a:pt x="3132810" y="160731"/>
                  </a:lnTo>
                  <a:lnTo>
                    <a:pt x="3150527" y="162191"/>
                  </a:lnTo>
                  <a:lnTo>
                    <a:pt x="3150527" y="143738"/>
                  </a:lnTo>
                  <a:close/>
                </a:path>
                <a:path w="3355975" h="353694">
                  <a:moveTo>
                    <a:pt x="3150527" y="120675"/>
                  </a:moveTo>
                  <a:lnTo>
                    <a:pt x="3132810" y="119164"/>
                  </a:lnTo>
                  <a:lnTo>
                    <a:pt x="3132810" y="137668"/>
                  </a:lnTo>
                  <a:lnTo>
                    <a:pt x="3150527" y="139153"/>
                  </a:lnTo>
                  <a:lnTo>
                    <a:pt x="3150527" y="120675"/>
                  </a:lnTo>
                  <a:close/>
                </a:path>
                <a:path w="3355975" h="353694">
                  <a:moveTo>
                    <a:pt x="3150527" y="96113"/>
                  </a:moveTo>
                  <a:lnTo>
                    <a:pt x="3132810" y="95338"/>
                  </a:lnTo>
                  <a:lnTo>
                    <a:pt x="3132810" y="113842"/>
                  </a:lnTo>
                  <a:lnTo>
                    <a:pt x="3150527" y="114592"/>
                  </a:lnTo>
                  <a:lnTo>
                    <a:pt x="3150527" y="96113"/>
                  </a:lnTo>
                  <a:close/>
                </a:path>
                <a:path w="3355975" h="353694">
                  <a:moveTo>
                    <a:pt x="3150527" y="73050"/>
                  </a:moveTo>
                  <a:lnTo>
                    <a:pt x="3132810" y="71526"/>
                  </a:lnTo>
                  <a:lnTo>
                    <a:pt x="3132810" y="89928"/>
                  </a:lnTo>
                  <a:lnTo>
                    <a:pt x="3150527" y="91503"/>
                  </a:lnTo>
                  <a:lnTo>
                    <a:pt x="3150527" y="73050"/>
                  </a:lnTo>
                  <a:close/>
                </a:path>
                <a:path w="3355975" h="353694">
                  <a:moveTo>
                    <a:pt x="3150527" y="49199"/>
                  </a:moveTo>
                  <a:lnTo>
                    <a:pt x="3132810" y="47599"/>
                  </a:lnTo>
                  <a:lnTo>
                    <a:pt x="3132810" y="66078"/>
                  </a:lnTo>
                  <a:lnTo>
                    <a:pt x="3150527" y="66852"/>
                  </a:lnTo>
                  <a:lnTo>
                    <a:pt x="3150527" y="49199"/>
                  </a:lnTo>
                  <a:close/>
                </a:path>
                <a:path w="3355975" h="353694">
                  <a:moveTo>
                    <a:pt x="3150527" y="25387"/>
                  </a:moveTo>
                  <a:lnTo>
                    <a:pt x="3132810" y="23787"/>
                  </a:lnTo>
                  <a:lnTo>
                    <a:pt x="3132810" y="41503"/>
                  </a:lnTo>
                  <a:lnTo>
                    <a:pt x="3150527" y="43014"/>
                  </a:lnTo>
                  <a:lnTo>
                    <a:pt x="3150527" y="25387"/>
                  </a:lnTo>
                  <a:close/>
                </a:path>
                <a:path w="3355975" h="353694">
                  <a:moveTo>
                    <a:pt x="3150527" y="1460"/>
                  </a:moveTo>
                  <a:lnTo>
                    <a:pt x="3132810" y="0"/>
                  </a:lnTo>
                  <a:lnTo>
                    <a:pt x="3132810" y="18440"/>
                  </a:lnTo>
                  <a:lnTo>
                    <a:pt x="3150527" y="19215"/>
                  </a:lnTo>
                  <a:lnTo>
                    <a:pt x="3150527" y="1460"/>
                  </a:lnTo>
                  <a:close/>
                </a:path>
                <a:path w="3355975" h="353694">
                  <a:moveTo>
                    <a:pt x="3173590" y="146075"/>
                  </a:moveTo>
                  <a:lnTo>
                    <a:pt x="3155886" y="144602"/>
                  </a:lnTo>
                  <a:lnTo>
                    <a:pt x="3155886" y="162979"/>
                  </a:lnTo>
                  <a:lnTo>
                    <a:pt x="3173590" y="163804"/>
                  </a:lnTo>
                  <a:lnTo>
                    <a:pt x="3173590" y="146075"/>
                  </a:lnTo>
                  <a:close/>
                </a:path>
                <a:path w="3355975" h="353694">
                  <a:moveTo>
                    <a:pt x="3173590" y="122275"/>
                  </a:moveTo>
                  <a:lnTo>
                    <a:pt x="3155886" y="120675"/>
                  </a:lnTo>
                  <a:lnTo>
                    <a:pt x="3155886" y="139153"/>
                  </a:lnTo>
                  <a:lnTo>
                    <a:pt x="3173590" y="139877"/>
                  </a:lnTo>
                  <a:lnTo>
                    <a:pt x="3173590" y="122275"/>
                  </a:lnTo>
                  <a:close/>
                </a:path>
                <a:path w="3355975" h="353694">
                  <a:moveTo>
                    <a:pt x="3173590" y="98437"/>
                  </a:moveTo>
                  <a:lnTo>
                    <a:pt x="3155886" y="96862"/>
                  </a:lnTo>
                  <a:lnTo>
                    <a:pt x="3155886" y="115328"/>
                  </a:lnTo>
                  <a:lnTo>
                    <a:pt x="3173590" y="116039"/>
                  </a:lnTo>
                  <a:lnTo>
                    <a:pt x="3173590" y="98437"/>
                  </a:lnTo>
                  <a:close/>
                </a:path>
                <a:path w="3355975" h="353694">
                  <a:moveTo>
                    <a:pt x="3173590" y="74510"/>
                  </a:moveTo>
                  <a:lnTo>
                    <a:pt x="3155886" y="73050"/>
                  </a:lnTo>
                  <a:lnTo>
                    <a:pt x="3155886" y="91503"/>
                  </a:lnTo>
                  <a:lnTo>
                    <a:pt x="3173590" y="92252"/>
                  </a:lnTo>
                  <a:lnTo>
                    <a:pt x="3173590" y="74510"/>
                  </a:lnTo>
                  <a:close/>
                </a:path>
                <a:path w="3355975" h="353694">
                  <a:moveTo>
                    <a:pt x="3173590" y="50711"/>
                  </a:moveTo>
                  <a:lnTo>
                    <a:pt x="3155886" y="49199"/>
                  </a:lnTo>
                  <a:lnTo>
                    <a:pt x="3155886" y="67691"/>
                  </a:lnTo>
                  <a:lnTo>
                    <a:pt x="3173590" y="69176"/>
                  </a:lnTo>
                  <a:lnTo>
                    <a:pt x="3173590" y="50711"/>
                  </a:lnTo>
                  <a:close/>
                </a:path>
                <a:path w="3355975" h="353694">
                  <a:moveTo>
                    <a:pt x="3173590" y="26885"/>
                  </a:moveTo>
                  <a:lnTo>
                    <a:pt x="3155886" y="25387"/>
                  </a:lnTo>
                  <a:lnTo>
                    <a:pt x="3155886" y="43776"/>
                  </a:lnTo>
                  <a:lnTo>
                    <a:pt x="3173590" y="44602"/>
                  </a:lnTo>
                  <a:lnTo>
                    <a:pt x="3173590" y="26885"/>
                  </a:lnTo>
                  <a:close/>
                </a:path>
                <a:path w="3355975" h="353694">
                  <a:moveTo>
                    <a:pt x="3173590" y="3073"/>
                  </a:moveTo>
                  <a:lnTo>
                    <a:pt x="3155886" y="1460"/>
                  </a:lnTo>
                  <a:lnTo>
                    <a:pt x="3155886" y="19964"/>
                  </a:lnTo>
                  <a:lnTo>
                    <a:pt x="3173590" y="21526"/>
                  </a:lnTo>
                  <a:lnTo>
                    <a:pt x="3173590" y="3073"/>
                  </a:lnTo>
                  <a:close/>
                </a:path>
                <a:path w="3355975" h="353694">
                  <a:moveTo>
                    <a:pt x="3197390" y="147612"/>
                  </a:moveTo>
                  <a:lnTo>
                    <a:pt x="3178924" y="146075"/>
                  </a:lnTo>
                  <a:lnTo>
                    <a:pt x="3178924" y="164592"/>
                  </a:lnTo>
                  <a:lnTo>
                    <a:pt x="3197390" y="165328"/>
                  </a:lnTo>
                  <a:lnTo>
                    <a:pt x="3197390" y="147612"/>
                  </a:lnTo>
                  <a:close/>
                </a:path>
                <a:path w="3355975" h="353694">
                  <a:moveTo>
                    <a:pt x="3197390" y="123774"/>
                  </a:moveTo>
                  <a:lnTo>
                    <a:pt x="3178924" y="122275"/>
                  </a:lnTo>
                  <a:lnTo>
                    <a:pt x="3178924" y="139877"/>
                  </a:lnTo>
                  <a:lnTo>
                    <a:pt x="3197390" y="141516"/>
                  </a:lnTo>
                  <a:lnTo>
                    <a:pt x="3197390" y="123774"/>
                  </a:lnTo>
                  <a:close/>
                </a:path>
                <a:path w="3355975" h="353694">
                  <a:moveTo>
                    <a:pt x="3197390" y="99936"/>
                  </a:moveTo>
                  <a:lnTo>
                    <a:pt x="3178924" y="98437"/>
                  </a:lnTo>
                  <a:lnTo>
                    <a:pt x="3178924" y="116827"/>
                  </a:lnTo>
                  <a:lnTo>
                    <a:pt x="3197390" y="117703"/>
                  </a:lnTo>
                  <a:lnTo>
                    <a:pt x="3197390" y="99936"/>
                  </a:lnTo>
                  <a:close/>
                </a:path>
                <a:path w="3355975" h="353694">
                  <a:moveTo>
                    <a:pt x="3197390" y="76123"/>
                  </a:moveTo>
                  <a:lnTo>
                    <a:pt x="3178924" y="74510"/>
                  </a:lnTo>
                  <a:lnTo>
                    <a:pt x="3178924" y="92989"/>
                  </a:lnTo>
                  <a:lnTo>
                    <a:pt x="3197390" y="94602"/>
                  </a:lnTo>
                  <a:lnTo>
                    <a:pt x="3197390" y="76123"/>
                  </a:lnTo>
                  <a:close/>
                </a:path>
                <a:path w="3355975" h="353694">
                  <a:moveTo>
                    <a:pt x="3197390" y="53073"/>
                  </a:moveTo>
                  <a:lnTo>
                    <a:pt x="3178924" y="51447"/>
                  </a:lnTo>
                  <a:lnTo>
                    <a:pt x="3178924" y="69176"/>
                  </a:lnTo>
                  <a:lnTo>
                    <a:pt x="3197390" y="70675"/>
                  </a:lnTo>
                  <a:lnTo>
                    <a:pt x="3197390" y="53073"/>
                  </a:lnTo>
                  <a:close/>
                </a:path>
                <a:path w="3355975" h="353694">
                  <a:moveTo>
                    <a:pt x="3197390" y="28371"/>
                  </a:moveTo>
                  <a:lnTo>
                    <a:pt x="3178924" y="27622"/>
                  </a:lnTo>
                  <a:lnTo>
                    <a:pt x="3178924" y="45364"/>
                  </a:lnTo>
                  <a:lnTo>
                    <a:pt x="3197390" y="46875"/>
                  </a:lnTo>
                  <a:lnTo>
                    <a:pt x="3197390" y="28371"/>
                  </a:lnTo>
                  <a:close/>
                </a:path>
                <a:path w="3355975" h="353694">
                  <a:moveTo>
                    <a:pt x="3197390" y="5295"/>
                  </a:moveTo>
                  <a:lnTo>
                    <a:pt x="3178924" y="3810"/>
                  </a:lnTo>
                  <a:lnTo>
                    <a:pt x="3178924" y="21526"/>
                  </a:lnTo>
                  <a:lnTo>
                    <a:pt x="3197390" y="23037"/>
                  </a:lnTo>
                  <a:lnTo>
                    <a:pt x="3197390" y="5295"/>
                  </a:lnTo>
                  <a:close/>
                </a:path>
                <a:path w="3355975" h="353694">
                  <a:moveTo>
                    <a:pt x="3219742" y="148437"/>
                  </a:moveTo>
                  <a:lnTo>
                    <a:pt x="3202025" y="148437"/>
                  </a:lnTo>
                  <a:lnTo>
                    <a:pt x="3202025" y="165328"/>
                  </a:lnTo>
                  <a:lnTo>
                    <a:pt x="3219742" y="166814"/>
                  </a:lnTo>
                  <a:lnTo>
                    <a:pt x="3219742" y="148437"/>
                  </a:lnTo>
                  <a:close/>
                </a:path>
                <a:path w="3355975" h="353694">
                  <a:moveTo>
                    <a:pt x="3219742" y="125349"/>
                  </a:moveTo>
                  <a:lnTo>
                    <a:pt x="3202025" y="123774"/>
                  </a:lnTo>
                  <a:lnTo>
                    <a:pt x="3202025" y="142227"/>
                  </a:lnTo>
                  <a:lnTo>
                    <a:pt x="3219742" y="143738"/>
                  </a:lnTo>
                  <a:lnTo>
                    <a:pt x="3219742" y="125349"/>
                  </a:lnTo>
                  <a:close/>
                </a:path>
                <a:path w="3355975" h="353694">
                  <a:moveTo>
                    <a:pt x="3219742" y="101422"/>
                  </a:moveTo>
                  <a:lnTo>
                    <a:pt x="3202025" y="100698"/>
                  </a:lnTo>
                  <a:lnTo>
                    <a:pt x="3202025" y="117703"/>
                  </a:lnTo>
                  <a:lnTo>
                    <a:pt x="3219742" y="119164"/>
                  </a:lnTo>
                  <a:lnTo>
                    <a:pt x="3219742" y="101422"/>
                  </a:lnTo>
                  <a:close/>
                </a:path>
                <a:path w="3355975" h="353694">
                  <a:moveTo>
                    <a:pt x="3219742" y="78371"/>
                  </a:moveTo>
                  <a:lnTo>
                    <a:pt x="3202025" y="76873"/>
                  </a:lnTo>
                  <a:lnTo>
                    <a:pt x="3202025" y="94602"/>
                  </a:lnTo>
                  <a:lnTo>
                    <a:pt x="3219742" y="96113"/>
                  </a:lnTo>
                  <a:lnTo>
                    <a:pt x="3219742" y="78371"/>
                  </a:lnTo>
                  <a:close/>
                </a:path>
                <a:path w="3355975" h="353694">
                  <a:moveTo>
                    <a:pt x="3219742" y="53822"/>
                  </a:moveTo>
                  <a:lnTo>
                    <a:pt x="3202025" y="53073"/>
                  </a:lnTo>
                  <a:lnTo>
                    <a:pt x="3202025" y="70675"/>
                  </a:lnTo>
                  <a:lnTo>
                    <a:pt x="3219742" y="72275"/>
                  </a:lnTo>
                  <a:lnTo>
                    <a:pt x="3219742" y="53822"/>
                  </a:lnTo>
                  <a:close/>
                </a:path>
                <a:path w="3355975" h="353694">
                  <a:moveTo>
                    <a:pt x="3219742" y="30721"/>
                  </a:moveTo>
                  <a:lnTo>
                    <a:pt x="3202025" y="29235"/>
                  </a:lnTo>
                  <a:lnTo>
                    <a:pt x="3202025" y="46875"/>
                  </a:lnTo>
                  <a:lnTo>
                    <a:pt x="3219742" y="49199"/>
                  </a:lnTo>
                  <a:lnTo>
                    <a:pt x="3219742" y="30721"/>
                  </a:lnTo>
                  <a:close/>
                </a:path>
                <a:path w="3355975" h="353694">
                  <a:moveTo>
                    <a:pt x="3219742" y="6934"/>
                  </a:moveTo>
                  <a:lnTo>
                    <a:pt x="3202025" y="6197"/>
                  </a:lnTo>
                  <a:lnTo>
                    <a:pt x="3202025" y="23037"/>
                  </a:lnTo>
                  <a:lnTo>
                    <a:pt x="3219742" y="24549"/>
                  </a:lnTo>
                  <a:lnTo>
                    <a:pt x="3219742" y="6934"/>
                  </a:lnTo>
                  <a:close/>
                </a:path>
                <a:path w="3355975" h="353694">
                  <a:moveTo>
                    <a:pt x="3242856" y="150672"/>
                  </a:moveTo>
                  <a:lnTo>
                    <a:pt x="3225076" y="149186"/>
                  </a:lnTo>
                  <a:lnTo>
                    <a:pt x="3225076" y="166814"/>
                  </a:lnTo>
                  <a:lnTo>
                    <a:pt x="3242856" y="168414"/>
                  </a:lnTo>
                  <a:lnTo>
                    <a:pt x="3242856" y="150672"/>
                  </a:lnTo>
                  <a:close/>
                </a:path>
                <a:path w="3355975" h="353694">
                  <a:moveTo>
                    <a:pt x="3242856" y="126898"/>
                  </a:moveTo>
                  <a:lnTo>
                    <a:pt x="3225076" y="126111"/>
                  </a:lnTo>
                  <a:lnTo>
                    <a:pt x="3225076" y="143738"/>
                  </a:lnTo>
                  <a:lnTo>
                    <a:pt x="3242856" y="144602"/>
                  </a:lnTo>
                  <a:lnTo>
                    <a:pt x="3242856" y="126898"/>
                  </a:lnTo>
                  <a:close/>
                </a:path>
                <a:path w="3355975" h="353694">
                  <a:moveTo>
                    <a:pt x="3242856" y="103035"/>
                  </a:moveTo>
                  <a:lnTo>
                    <a:pt x="3225076" y="101422"/>
                  </a:lnTo>
                  <a:lnTo>
                    <a:pt x="3225076" y="119926"/>
                  </a:lnTo>
                  <a:lnTo>
                    <a:pt x="3242856" y="121513"/>
                  </a:lnTo>
                  <a:lnTo>
                    <a:pt x="3242856" y="103035"/>
                  </a:lnTo>
                  <a:close/>
                </a:path>
                <a:path w="3355975" h="353694">
                  <a:moveTo>
                    <a:pt x="3242856" y="79209"/>
                  </a:moveTo>
                  <a:lnTo>
                    <a:pt x="3225076" y="78371"/>
                  </a:lnTo>
                  <a:lnTo>
                    <a:pt x="3225076" y="96113"/>
                  </a:lnTo>
                  <a:lnTo>
                    <a:pt x="3242856" y="97599"/>
                  </a:lnTo>
                  <a:lnTo>
                    <a:pt x="3242856" y="79209"/>
                  </a:lnTo>
                  <a:close/>
                </a:path>
                <a:path w="3355975" h="353694">
                  <a:moveTo>
                    <a:pt x="3242856" y="56134"/>
                  </a:moveTo>
                  <a:lnTo>
                    <a:pt x="3225076" y="54533"/>
                  </a:lnTo>
                  <a:lnTo>
                    <a:pt x="3225076" y="72275"/>
                  </a:lnTo>
                  <a:lnTo>
                    <a:pt x="3242856" y="73761"/>
                  </a:lnTo>
                  <a:lnTo>
                    <a:pt x="3242856" y="56134"/>
                  </a:lnTo>
                  <a:close/>
                </a:path>
                <a:path w="3355975" h="353694">
                  <a:moveTo>
                    <a:pt x="3242856" y="32219"/>
                  </a:moveTo>
                  <a:lnTo>
                    <a:pt x="3225076" y="31457"/>
                  </a:lnTo>
                  <a:lnTo>
                    <a:pt x="3225076" y="49199"/>
                  </a:lnTo>
                  <a:lnTo>
                    <a:pt x="3242856" y="49949"/>
                  </a:lnTo>
                  <a:lnTo>
                    <a:pt x="3242856" y="32219"/>
                  </a:lnTo>
                  <a:close/>
                </a:path>
                <a:path w="3355975" h="353694">
                  <a:moveTo>
                    <a:pt x="3242856" y="9169"/>
                  </a:moveTo>
                  <a:lnTo>
                    <a:pt x="3225076" y="6934"/>
                  </a:lnTo>
                  <a:lnTo>
                    <a:pt x="3225076" y="25387"/>
                  </a:lnTo>
                  <a:lnTo>
                    <a:pt x="3242856" y="26885"/>
                  </a:lnTo>
                  <a:lnTo>
                    <a:pt x="3242856" y="9169"/>
                  </a:lnTo>
                  <a:close/>
                </a:path>
                <a:path w="3355975" h="353694">
                  <a:moveTo>
                    <a:pt x="3265906" y="152285"/>
                  </a:moveTo>
                  <a:lnTo>
                    <a:pt x="3248190" y="150672"/>
                  </a:lnTo>
                  <a:lnTo>
                    <a:pt x="3248190" y="169164"/>
                  </a:lnTo>
                  <a:lnTo>
                    <a:pt x="3265906" y="169913"/>
                  </a:lnTo>
                  <a:lnTo>
                    <a:pt x="3265906" y="152285"/>
                  </a:lnTo>
                  <a:close/>
                </a:path>
                <a:path w="3355975" h="353694">
                  <a:moveTo>
                    <a:pt x="3265906" y="128346"/>
                  </a:moveTo>
                  <a:lnTo>
                    <a:pt x="3248190" y="126898"/>
                  </a:lnTo>
                  <a:lnTo>
                    <a:pt x="3248190" y="144602"/>
                  </a:lnTo>
                  <a:lnTo>
                    <a:pt x="3265906" y="146075"/>
                  </a:lnTo>
                  <a:lnTo>
                    <a:pt x="3265906" y="128346"/>
                  </a:lnTo>
                  <a:close/>
                </a:path>
                <a:path w="3355975" h="353694">
                  <a:moveTo>
                    <a:pt x="3265906" y="105283"/>
                  </a:moveTo>
                  <a:lnTo>
                    <a:pt x="3248190" y="103797"/>
                  </a:lnTo>
                  <a:lnTo>
                    <a:pt x="3248190" y="121513"/>
                  </a:lnTo>
                  <a:lnTo>
                    <a:pt x="3265906" y="122275"/>
                  </a:lnTo>
                  <a:lnTo>
                    <a:pt x="3265906" y="105283"/>
                  </a:lnTo>
                  <a:close/>
                </a:path>
                <a:path w="3355975" h="353694">
                  <a:moveTo>
                    <a:pt x="3265906" y="81470"/>
                  </a:moveTo>
                  <a:lnTo>
                    <a:pt x="3248190" y="79984"/>
                  </a:lnTo>
                  <a:lnTo>
                    <a:pt x="3248190" y="97599"/>
                  </a:lnTo>
                  <a:lnTo>
                    <a:pt x="3265906" y="99187"/>
                  </a:lnTo>
                  <a:lnTo>
                    <a:pt x="3265906" y="81470"/>
                  </a:lnTo>
                  <a:close/>
                </a:path>
                <a:path w="3355975" h="353694">
                  <a:moveTo>
                    <a:pt x="3265906" y="57645"/>
                  </a:moveTo>
                  <a:lnTo>
                    <a:pt x="3248190" y="56896"/>
                  </a:lnTo>
                  <a:lnTo>
                    <a:pt x="3248190" y="74510"/>
                  </a:lnTo>
                  <a:lnTo>
                    <a:pt x="3265906" y="75374"/>
                  </a:lnTo>
                  <a:lnTo>
                    <a:pt x="3265906" y="57645"/>
                  </a:lnTo>
                  <a:close/>
                </a:path>
                <a:path w="3355975" h="353694">
                  <a:moveTo>
                    <a:pt x="3265906" y="33845"/>
                  </a:moveTo>
                  <a:lnTo>
                    <a:pt x="3248190" y="32219"/>
                  </a:lnTo>
                  <a:lnTo>
                    <a:pt x="3248190" y="50711"/>
                  </a:lnTo>
                  <a:lnTo>
                    <a:pt x="3265906" y="52298"/>
                  </a:lnTo>
                  <a:lnTo>
                    <a:pt x="3265906" y="33845"/>
                  </a:lnTo>
                  <a:close/>
                </a:path>
                <a:path w="3355975" h="353694">
                  <a:moveTo>
                    <a:pt x="3265906" y="10744"/>
                  </a:moveTo>
                  <a:lnTo>
                    <a:pt x="3248190" y="9169"/>
                  </a:lnTo>
                  <a:lnTo>
                    <a:pt x="3248190" y="27622"/>
                  </a:lnTo>
                  <a:lnTo>
                    <a:pt x="3265906" y="28371"/>
                  </a:lnTo>
                  <a:lnTo>
                    <a:pt x="3265906" y="10744"/>
                  </a:lnTo>
                  <a:close/>
                </a:path>
                <a:path w="3355975" h="353694">
                  <a:moveTo>
                    <a:pt x="3288080" y="153009"/>
                  </a:moveTo>
                  <a:lnTo>
                    <a:pt x="3270516" y="152285"/>
                  </a:lnTo>
                  <a:lnTo>
                    <a:pt x="3270516" y="169913"/>
                  </a:lnTo>
                  <a:lnTo>
                    <a:pt x="3288080" y="170675"/>
                  </a:lnTo>
                  <a:lnTo>
                    <a:pt x="3288080" y="153009"/>
                  </a:lnTo>
                  <a:close/>
                </a:path>
                <a:path w="3355975" h="353694">
                  <a:moveTo>
                    <a:pt x="3288080" y="129959"/>
                  </a:moveTo>
                  <a:lnTo>
                    <a:pt x="3270516" y="128346"/>
                  </a:lnTo>
                  <a:lnTo>
                    <a:pt x="3270516" y="146837"/>
                  </a:lnTo>
                  <a:lnTo>
                    <a:pt x="3288080" y="147612"/>
                  </a:lnTo>
                  <a:lnTo>
                    <a:pt x="3288080" y="129959"/>
                  </a:lnTo>
                  <a:close/>
                </a:path>
                <a:path w="3355975" h="353694">
                  <a:moveTo>
                    <a:pt x="3288080" y="106108"/>
                  </a:moveTo>
                  <a:lnTo>
                    <a:pt x="3270516" y="105283"/>
                  </a:lnTo>
                  <a:lnTo>
                    <a:pt x="3270516" y="123024"/>
                  </a:lnTo>
                  <a:lnTo>
                    <a:pt x="3288080" y="123774"/>
                  </a:lnTo>
                  <a:lnTo>
                    <a:pt x="3288080" y="106108"/>
                  </a:lnTo>
                  <a:close/>
                </a:path>
                <a:path w="3355975" h="353694">
                  <a:moveTo>
                    <a:pt x="3288080" y="83070"/>
                  </a:moveTo>
                  <a:lnTo>
                    <a:pt x="3270516" y="81470"/>
                  </a:lnTo>
                  <a:lnTo>
                    <a:pt x="3270516" y="99936"/>
                  </a:lnTo>
                  <a:lnTo>
                    <a:pt x="3288080" y="100698"/>
                  </a:lnTo>
                  <a:lnTo>
                    <a:pt x="3288080" y="83070"/>
                  </a:lnTo>
                  <a:close/>
                </a:path>
                <a:path w="3355975" h="353694">
                  <a:moveTo>
                    <a:pt x="3288080" y="59143"/>
                  </a:moveTo>
                  <a:lnTo>
                    <a:pt x="3270516" y="57645"/>
                  </a:lnTo>
                  <a:lnTo>
                    <a:pt x="3270516" y="76123"/>
                  </a:lnTo>
                  <a:lnTo>
                    <a:pt x="3288080" y="77635"/>
                  </a:lnTo>
                  <a:lnTo>
                    <a:pt x="3288080" y="59143"/>
                  </a:lnTo>
                  <a:close/>
                </a:path>
                <a:path w="3355975" h="353694">
                  <a:moveTo>
                    <a:pt x="3288080" y="36042"/>
                  </a:moveTo>
                  <a:lnTo>
                    <a:pt x="3270516" y="34556"/>
                  </a:lnTo>
                  <a:lnTo>
                    <a:pt x="3270516" y="53073"/>
                  </a:lnTo>
                  <a:lnTo>
                    <a:pt x="3288080" y="53822"/>
                  </a:lnTo>
                  <a:lnTo>
                    <a:pt x="3288080" y="36042"/>
                  </a:lnTo>
                  <a:close/>
                </a:path>
                <a:path w="3355975" h="353694">
                  <a:moveTo>
                    <a:pt x="3288080" y="12255"/>
                  </a:moveTo>
                  <a:lnTo>
                    <a:pt x="3270516" y="10744"/>
                  </a:lnTo>
                  <a:lnTo>
                    <a:pt x="3270516" y="28371"/>
                  </a:lnTo>
                  <a:lnTo>
                    <a:pt x="3288080" y="30721"/>
                  </a:lnTo>
                  <a:lnTo>
                    <a:pt x="3288080" y="12255"/>
                  </a:lnTo>
                  <a:close/>
                </a:path>
                <a:path w="3355975" h="353694">
                  <a:moveTo>
                    <a:pt x="3310407" y="154546"/>
                  </a:moveTo>
                  <a:lnTo>
                    <a:pt x="3293580" y="153771"/>
                  </a:lnTo>
                  <a:lnTo>
                    <a:pt x="3293580" y="171538"/>
                  </a:lnTo>
                  <a:lnTo>
                    <a:pt x="3310407" y="172999"/>
                  </a:lnTo>
                  <a:lnTo>
                    <a:pt x="3310407" y="154546"/>
                  </a:lnTo>
                  <a:close/>
                </a:path>
                <a:path w="3355975" h="353694">
                  <a:moveTo>
                    <a:pt x="3310407" y="130695"/>
                  </a:moveTo>
                  <a:lnTo>
                    <a:pt x="3293580" y="130695"/>
                  </a:lnTo>
                  <a:lnTo>
                    <a:pt x="3293580" y="148437"/>
                  </a:lnTo>
                  <a:lnTo>
                    <a:pt x="3310407" y="149186"/>
                  </a:lnTo>
                  <a:lnTo>
                    <a:pt x="3310407" y="130695"/>
                  </a:lnTo>
                  <a:close/>
                </a:path>
                <a:path w="3355975" h="353694">
                  <a:moveTo>
                    <a:pt x="3310407" y="108369"/>
                  </a:moveTo>
                  <a:lnTo>
                    <a:pt x="3293580" y="106921"/>
                  </a:lnTo>
                  <a:lnTo>
                    <a:pt x="3293580" y="124510"/>
                  </a:lnTo>
                  <a:lnTo>
                    <a:pt x="3310407" y="126111"/>
                  </a:lnTo>
                  <a:lnTo>
                    <a:pt x="3310407" y="108369"/>
                  </a:lnTo>
                  <a:close/>
                </a:path>
                <a:path w="3355975" h="353694">
                  <a:moveTo>
                    <a:pt x="3310407" y="84556"/>
                  </a:moveTo>
                  <a:lnTo>
                    <a:pt x="3293580" y="83794"/>
                  </a:lnTo>
                  <a:lnTo>
                    <a:pt x="3293580" y="100698"/>
                  </a:lnTo>
                  <a:lnTo>
                    <a:pt x="3310407" y="102298"/>
                  </a:lnTo>
                  <a:lnTo>
                    <a:pt x="3310407" y="84556"/>
                  </a:lnTo>
                  <a:close/>
                </a:path>
                <a:path w="3355975" h="353694">
                  <a:moveTo>
                    <a:pt x="3310407" y="61468"/>
                  </a:moveTo>
                  <a:lnTo>
                    <a:pt x="3293580" y="60007"/>
                  </a:lnTo>
                  <a:lnTo>
                    <a:pt x="3293580" y="77635"/>
                  </a:lnTo>
                  <a:lnTo>
                    <a:pt x="3310407" y="79209"/>
                  </a:lnTo>
                  <a:lnTo>
                    <a:pt x="3310407" y="61468"/>
                  </a:lnTo>
                  <a:close/>
                </a:path>
                <a:path w="3355975" h="353694">
                  <a:moveTo>
                    <a:pt x="3310407" y="37680"/>
                  </a:moveTo>
                  <a:lnTo>
                    <a:pt x="3293580" y="36042"/>
                  </a:lnTo>
                  <a:lnTo>
                    <a:pt x="3293580" y="53822"/>
                  </a:lnTo>
                  <a:lnTo>
                    <a:pt x="3310407" y="55283"/>
                  </a:lnTo>
                  <a:lnTo>
                    <a:pt x="3310407" y="37680"/>
                  </a:lnTo>
                  <a:close/>
                </a:path>
                <a:path w="3355975" h="353694">
                  <a:moveTo>
                    <a:pt x="3310407" y="14579"/>
                  </a:moveTo>
                  <a:lnTo>
                    <a:pt x="3293580" y="12992"/>
                  </a:lnTo>
                  <a:lnTo>
                    <a:pt x="3293580" y="30721"/>
                  </a:lnTo>
                  <a:lnTo>
                    <a:pt x="3310407" y="32219"/>
                  </a:lnTo>
                  <a:lnTo>
                    <a:pt x="3310407" y="14579"/>
                  </a:lnTo>
                  <a:close/>
                </a:path>
                <a:path w="3355975" h="353694">
                  <a:moveTo>
                    <a:pt x="3332759" y="156870"/>
                  </a:moveTo>
                  <a:lnTo>
                    <a:pt x="3315868" y="155257"/>
                  </a:lnTo>
                  <a:lnTo>
                    <a:pt x="3315868" y="172999"/>
                  </a:lnTo>
                  <a:lnTo>
                    <a:pt x="3332759" y="173774"/>
                  </a:lnTo>
                  <a:lnTo>
                    <a:pt x="3332759" y="156870"/>
                  </a:lnTo>
                  <a:close/>
                </a:path>
                <a:path w="3355975" h="353694">
                  <a:moveTo>
                    <a:pt x="3332759" y="133083"/>
                  </a:moveTo>
                  <a:lnTo>
                    <a:pt x="3315868" y="131445"/>
                  </a:lnTo>
                  <a:lnTo>
                    <a:pt x="3315868" y="149186"/>
                  </a:lnTo>
                  <a:lnTo>
                    <a:pt x="3332759" y="150672"/>
                  </a:lnTo>
                  <a:lnTo>
                    <a:pt x="3332759" y="133083"/>
                  </a:lnTo>
                  <a:close/>
                </a:path>
                <a:path w="3355975" h="353694">
                  <a:moveTo>
                    <a:pt x="3332759" y="109156"/>
                  </a:moveTo>
                  <a:lnTo>
                    <a:pt x="3315868" y="108369"/>
                  </a:lnTo>
                  <a:lnTo>
                    <a:pt x="3315868" y="126111"/>
                  </a:lnTo>
                  <a:lnTo>
                    <a:pt x="3332759" y="126898"/>
                  </a:lnTo>
                  <a:lnTo>
                    <a:pt x="3332759" y="109156"/>
                  </a:lnTo>
                  <a:close/>
                </a:path>
                <a:path w="3355975" h="353694">
                  <a:moveTo>
                    <a:pt x="3332759" y="86055"/>
                  </a:moveTo>
                  <a:lnTo>
                    <a:pt x="3315868" y="84556"/>
                  </a:lnTo>
                  <a:lnTo>
                    <a:pt x="3315868" y="103035"/>
                  </a:lnTo>
                  <a:lnTo>
                    <a:pt x="3332759" y="103797"/>
                  </a:lnTo>
                  <a:lnTo>
                    <a:pt x="3332759" y="86055"/>
                  </a:lnTo>
                  <a:close/>
                </a:path>
                <a:path w="3355975" h="353694">
                  <a:moveTo>
                    <a:pt x="3332759" y="62255"/>
                  </a:moveTo>
                  <a:lnTo>
                    <a:pt x="3315868" y="61468"/>
                  </a:lnTo>
                  <a:lnTo>
                    <a:pt x="3315868" y="79209"/>
                  </a:lnTo>
                  <a:lnTo>
                    <a:pt x="3332759" y="80733"/>
                  </a:lnTo>
                  <a:lnTo>
                    <a:pt x="3332759" y="62255"/>
                  </a:lnTo>
                  <a:close/>
                </a:path>
                <a:path w="3355975" h="353694">
                  <a:moveTo>
                    <a:pt x="3332759" y="39916"/>
                  </a:moveTo>
                  <a:lnTo>
                    <a:pt x="3315868" y="38417"/>
                  </a:lnTo>
                  <a:lnTo>
                    <a:pt x="3315868" y="56134"/>
                  </a:lnTo>
                  <a:lnTo>
                    <a:pt x="3332759" y="57645"/>
                  </a:lnTo>
                  <a:lnTo>
                    <a:pt x="3332759" y="39916"/>
                  </a:lnTo>
                  <a:close/>
                </a:path>
                <a:path w="3355975" h="353694">
                  <a:moveTo>
                    <a:pt x="3332759" y="16103"/>
                  </a:moveTo>
                  <a:lnTo>
                    <a:pt x="3315868" y="14579"/>
                  </a:lnTo>
                  <a:lnTo>
                    <a:pt x="3315868" y="32219"/>
                  </a:lnTo>
                  <a:lnTo>
                    <a:pt x="3332759" y="33845"/>
                  </a:lnTo>
                  <a:lnTo>
                    <a:pt x="3332759" y="16103"/>
                  </a:lnTo>
                  <a:close/>
                </a:path>
                <a:path w="3355975" h="353694">
                  <a:moveTo>
                    <a:pt x="3355835" y="157645"/>
                  </a:moveTo>
                  <a:lnTo>
                    <a:pt x="3338118" y="156870"/>
                  </a:lnTo>
                  <a:lnTo>
                    <a:pt x="3338118" y="173774"/>
                  </a:lnTo>
                  <a:lnTo>
                    <a:pt x="3355835" y="175348"/>
                  </a:lnTo>
                  <a:lnTo>
                    <a:pt x="3355835" y="157645"/>
                  </a:lnTo>
                  <a:close/>
                </a:path>
                <a:path w="3355975" h="353694">
                  <a:moveTo>
                    <a:pt x="3355835" y="134569"/>
                  </a:moveTo>
                  <a:lnTo>
                    <a:pt x="3338118" y="133083"/>
                  </a:lnTo>
                  <a:lnTo>
                    <a:pt x="3338118" y="150672"/>
                  </a:lnTo>
                  <a:lnTo>
                    <a:pt x="3355835" y="152285"/>
                  </a:lnTo>
                  <a:lnTo>
                    <a:pt x="3355835" y="134569"/>
                  </a:lnTo>
                  <a:close/>
                </a:path>
                <a:path w="3355975" h="353694">
                  <a:moveTo>
                    <a:pt x="3355835" y="110731"/>
                  </a:moveTo>
                  <a:lnTo>
                    <a:pt x="3338118" y="109982"/>
                  </a:lnTo>
                  <a:lnTo>
                    <a:pt x="3338118" y="127635"/>
                  </a:lnTo>
                  <a:lnTo>
                    <a:pt x="3355835" y="128346"/>
                  </a:lnTo>
                  <a:lnTo>
                    <a:pt x="3355835" y="110731"/>
                  </a:lnTo>
                  <a:close/>
                </a:path>
                <a:path w="3355975" h="353694">
                  <a:moveTo>
                    <a:pt x="3355835" y="87680"/>
                  </a:moveTo>
                  <a:lnTo>
                    <a:pt x="3338118" y="86918"/>
                  </a:lnTo>
                  <a:lnTo>
                    <a:pt x="3338118" y="104533"/>
                  </a:lnTo>
                  <a:lnTo>
                    <a:pt x="3355835" y="105283"/>
                  </a:lnTo>
                  <a:lnTo>
                    <a:pt x="3355835" y="87680"/>
                  </a:lnTo>
                  <a:close/>
                </a:path>
                <a:path w="3355975" h="353694">
                  <a:moveTo>
                    <a:pt x="3355835" y="64592"/>
                  </a:moveTo>
                  <a:lnTo>
                    <a:pt x="3338118" y="63004"/>
                  </a:lnTo>
                  <a:lnTo>
                    <a:pt x="3338118" y="80733"/>
                  </a:lnTo>
                  <a:lnTo>
                    <a:pt x="3355835" y="82207"/>
                  </a:lnTo>
                  <a:lnTo>
                    <a:pt x="3355835" y="64592"/>
                  </a:lnTo>
                  <a:close/>
                </a:path>
                <a:path w="3355975" h="353694">
                  <a:moveTo>
                    <a:pt x="3355835" y="40779"/>
                  </a:moveTo>
                  <a:lnTo>
                    <a:pt x="3338118" y="39916"/>
                  </a:lnTo>
                  <a:lnTo>
                    <a:pt x="3338118" y="57645"/>
                  </a:lnTo>
                  <a:lnTo>
                    <a:pt x="3355835" y="58394"/>
                  </a:lnTo>
                  <a:lnTo>
                    <a:pt x="3355835" y="40779"/>
                  </a:lnTo>
                  <a:close/>
                </a:path>
                <a:path w="3355975" h="353694">
                  <a:moveTo>
                    <a:pt x="3355835" y="18440"/>
                  </a:moveTo>
                  <a:lnTo>
                    <a:pt x="3338118" y="16103"/>
                  </a:lnTo>
                  <a:lnTo>
                    <a:pt x="3338118" y="34556"/>
                  </a:lnTo>
                  <a:lnTo>
                    <a:pt x="3355835" y="36042"/>
                  </a:lnTo>
                  <a:lnTo>
                    <a:pt x="3355835" y="184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622270" y="1424698"/>
              <a:ext cx="184785" cy="318770"/>
            </a:xfrm>
            <a:custGeom>
              <a:avLst/>
              <a:gdLst/>
              <a:ahLst/>
              <a:cxnLst/>
              <a:rect l="l" t="t" r="r" b="b"/>
              <a:pathLst>
                <a:path w="184785" h="318769">
                  <a:moveTo>
                    <a:pt x="0" y="0"/>
                  </a:moveTo>
                  <a:lnTo>
                    <a:pt x="0" y="313283"/>
                  </a:lnTo>
                  <a:lnTo>
                    <a:pt x="184632" y="318337"/>
                  </a:lnTo>
                  <a:lnTo>
                    <a:pt x="184632" y="100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630754" y="1439875"/>
              <a:ext cx="168910" cy="288925"/>
            </a:xfrm>
            <a:custGeom>
              <a:avLst/>
              <a:gdLst/>
              <a:ahLst/>
              <a:cxnLst/>
              <a:rect l="l" t="t" r="r" b="b"/>
              <a:pathLst>
                <a:path w="168910" h="288925">
                  <a:moveTo>
                    <a:pt x="11036" y="0"/>
                  </a:moveTo>
                  <a:lnTo>
                    <a:pt x="10198" y="914"/>
                  </a:lnTo>
                  <a:lnTo>
                    <a:pt x="7632" y="1752"/>
                  </a:lnTo>
                  <a:lnTo>
                    <a:pt x="5994" y="2565"/>
                  </a:lnTo>
                  <a:lnTo>
                    <a:pt x="5041" y="4203"/>
                  </a:lnTo>
                  <a:lnTo>
                    <a:pt x="3390" y="5156"/>
                  </a:lnTo>
                  <a:lnTo>
                    <a:pt x="1727" y="6832"/>
                  </a:lnTo>
                  <a:lnTo>
                    <a:pt x="825" y="8470"/>
                  </a:lnTo>
                  <a:lnTo>
                    <a:pt x="825" y="11023"/>
                  </a:lnTo>
                  <a:lnTo>
                    <a:pt x="0" y="12725"/>
                  </a:lnTo>
                  <a:lnTo>
                    <a:pt x="0" y="270967"/>
                  </a:lnTo>
                  <a:lnTo>
                    <a:pt x="825" y="271868"/>
                  </a:lnTo>
                  <a:lnTo>
                    <a:pt x="825" y="274332"/>
                  </a:lnTo>
                  <a:lnTo>
                    <a:pt x="1727" y="276136"/>
                  </a:lnTo>
                  <a:lnTo>
                    <a:pt x="5041" y="279412"/>
                  </a:lnTo>
                  <a:lnTo>
                    <a:pt x="5994" y="281139"/>
                  </a:lnTo>
                  <a:lnTo>
                    <a:pt x="7632" y="281965"/>
                  </a:lnTo>
                  <a:lnTo>
                    <a:pt x="10198" y="282828"/>
                  </a:lnTo>
                  <a:lnTo>
                    <a:pt x="11036" y="284581"/>
                  </a:lnTo>
                  <a:lnTo>
                    <a:pt x="152374" y="288823"/>
                  </a:lnTo>
                  <a:lnTo>
                    <a:pt x="154965" y="288823"/>
                  </a:lnTo>
                  <a:lnTo>
                    <a:pt x="157441" y="287845"/>
                  </a:lnTo>
                  <a:lnTo>
                    <a:pt x="158369" y="287045"/>
                  </a:lnTo>
                  <a:lnTo>
                    <a:pt x="160858" y="286207"/>
                  </a:lnTo>
                  <a:lnTo>
                    <a:pt x="161683" y="285381"/>
                  </a:lnTo>
                  <a:lnTo>
                    <a:pt x="163423" y="284581"/>
                  </a:lnTo>
                  <a:lnTo>
                    <a:pt x="166839" y="281139"/>
                  </a:lnTo>
                  <a:lnTo>
                    <a:pt x="166839" y="279412"/>
                  </a:lnTo>
                  <a:lnTo>
                    <a:pt x="167665" y="276936"/>
                  </a:lnTo>
                  <a:lnTo>
                    <a:pt x="168503" y="275170"/>
                  </a:lnTo>
                  <a:lnTo>
                    <a:pt x="168503" y="22098"/>
                  </a:lnTo>
                  <a:lnTo>
                    <a:pt x="167665" y="20320"/>
                  </a:lnTo>
                  <a:lnTo>
                    <a:pt x="166839" y="17856"/>
                  </a:lnTo>
                  <a:lnTo>
                    <a:pt x="166839" y="16103"/>
                  </a:lnTo>
                  <a:lnTo>
                    <a:pt x="160858" y="10185"/>
                  </a:lnTo>
                  <a:lnTo>
                    <a:pt x="158369" y="9385"/>
                  </a:lnTo>
                  <a:lnTo>
                    <a:pt x="157441" y="7632"/>
                  </a:lnTo>
                  <a:lnTo>
                    <a:pt x="154965" y="7632"/>
                  </a:lnTo>
                  <a:lnTo>
                    <a:pt x="152374" y="6832"/>
                  </a:lnTo>
                  <a:lnTo>
                    <a:pt x="11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627325" y="1508569"/>
              <a:ext cx="175895" cy="156845"/>
            </a:xfrm>
            <a:custGeom>
              <a:avLst/>
              <a:gdLst/>
              <a:ahLst/>
              <a:cxnLst/>
              <a:rect l="l" t="t" r="r" b="b"/>
              <a:pathLst>
                <a:path w="175894" h="156844">
                  <a:moveTo>
                    <a:pt x="175336" y="151447"/>
                  </a:moveTo>
                  <a:lnTo>
                    <a:pt x="0" y="145542"/>
                  </a:lnTo>
                  <a:lnTo>
                    <a:pt x="0" y="150596"/>
                  </a:lnTo>
                  <a:lnTo>
                    <a:pt x="175336" y="156591"/>
                  </a:lnTo>
                  <a:lnTo>
                    <a:pt x="175336" y="151447"/>
                  </a:lnTo>
                  <a:close/>
                </a:path>
                <a:path w="175894" h="156844">
                  <a:moveTo>
                    <a:pt x="175336" y="8407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175336" y="13512"/>
                  </a:lnTo>
                  <a:lnTo>
                    <a:pt x="175336" y="84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701048" y="1659166"/>
              <a:ext cx="98425" cy="24130"/>
            </a:xfrm>
            <a:custGeom>
              <a:avLst/>
              <a:gdLst/>
              <a:ahLst/>
              <a:cxnLst/>
              <a:rect l="l" t="t" r="r" b="b"/>
              <a:pathLst>
                <a:path w="98425" h="24130">
                  <a:moveTo>
                    <a:pt x="0" y="0"/>
                  </a:moveTo>
                  <a:lnTo>
                    <a:pt x="0" y="21183"/>
                  </a:lnTo>
                  <a:lnTo>
                    <a:pt x="98209" y="23787"/>
                  </a:lnTo>
                  <a:lnTo>
                    <a:pt x="98209" y="3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52482" y="1897875"/>
              <a:ext cx="137807" cy="11432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895026" y="1242123"/>
              <a:ext cx="2144395" cy="3704590"/>
            </a:xfrm>
            <a:custGeom>
              <a:avLst/>
              <a:gdLst/>
              <a:ahLst/>
              <a:cxnLst/>
              <a:rect l="l" t="t" r="r" b="b"/>
              <a:pathLst>
                <a:path w="2144395" h="3704590">
                  <a:moveTo>
                    <a:pt x="14757" y="0"/>
                  </a:moveTo>
                  <a:lnTo>
                    <a:pt x="639483" y="39179"/>
                  </a:lnTo>
                </a:path>
                <a:path w="2144395" h="3704590">
                  <a:moveTo>
                    <a:pt x="17208" y="208241"/>
                  </a:moveTo>
                  <a:lnTo>
                    <a:pt x="637044" y="247421"/>
                  </a:lnTo>
                </a:path>
                <a:path w="2144395" h="3704590">
                  <a:moveTo>
                    <a:pt x="93154" y="257238"/>
                  </a:moveTo>
                  <a:lnTo>
                    <a:pt x="568464" y="286639"/>
                  </a:lnTo>
                  <a:lnTo>
                    <a:pt x="568464" y="1795792"/>
                  </a:lnTo>
                  <a:lnTo>
                    <a:pt x="95592" y="1798256"/>
                  </a:lnTo>
                  <a:lnTo>
                    <a:pt x="93154" y="257238"/>
                  </a:lnTo>
                  <a:close/>
                </a:path>
                <a:path w="2144395" h="3704590">
                  <a:moveTo>
                    <a:pt x="752195" y="46532"/>
                  </a:moveTo>
                  <a:lnTo>
                    <a:pt x="1384287" y="98005"/>
                  </a:lnTo>
                </a:path>
                <a:path w="2144395" h="3704590">
                  <a:moveTo>
                    <a:pt x="754595" y="259676"/>
                  </a:moveTo>
                  <a:lnTo>
                    <a:pt x="1389164" y="303758"/>
                  </a:lnTo>
                </a:path>
                <a:path w="2144395" h="3704590">
                  <a:moveTo>
                    <a:pt x="1511681" y="110248"/>
                  </a:moveTo>
                  <a:lnTo>
                    <a:pt x="2143772" y="151866"/>
                  </a:lnTo>
                </a:path>
                <a:path w="2144395" h="3704590">
                  <a:moveTo>
                    <a:pt x="1511681" y="308673"/>
                  </a:moveTo>
                  <a:lnTo>
                    <a:pt x="2141308" y="347878"/>
                  </a:lnTo>
                </a:path>
                <a:path w="2144395" h="3704590">
                  <a:moveTo>
                    <a:pt x="1511681" y="1815376"/>
                  </a:moveTo>
                  <a:lnTo>
                    <a:pt x="2141308" y="1810473"/>
                  </a:lnTo>
                </a:path>
                <a:path w="2144395" h="3704590">
                  <a:moveTo>
                    <a:pt x="1509179" y="3336810"/>
                  </a:moveTo>
                  <a:lnTo>
                    <a:pt x="2141308" y="3275558"/>
                  </a:lnTo>
                </a:path>
                <a:path w="2144395" h="3704590">
                  <a:moveTo>
                    <a:pt x="1514081" y="3540150"/>
                  </a:moveTo>
                  <a:lnTo>
                    <a:pt x="2141308" y="3469106"/>
                  </a:lnTo>
                </a:path>
                <a:path w="2144395" h="3704590">
                  <a:moveTo>
                    <a:pt x="757072" y="3410318"/>
                  </a:moveTo>
                  <a:lnTo>
                    <a:pt x="1391602" y="3349053"/>
                  </a:lnTo>
                </a:path>
                <a:path w="2144395" h="3704590">
                  <a:moveTo>
                    <a:pt x="757072" y="3620985"/>
                  </a:moveTo>
                  <a:lnTo>
                    <a:pt x="1394066" y="3552431"/>
                  </a:lnTo>
                </a:path>
                <a:path w="2144395" h="3704590">
                  <a:moveTo>
                    <a:pt x="0" y="3483800"/>
                  </a:moveTo>
                  <a:lnTo>
                    <a:pt x="637044" y="3420148"/>
                  </a:lnTo>
                </a:path>
                <a:path w="2144395" h="3704590">
                  <a:moveTo>
                    <a:pt x="0" y="3704285"/>
                  </a:moveTo>
                  <a:lnTo>
                    <a:pt x="634580" y="3630815"/>
                  </a:lnTo>
                </a:path>
                <a:path w="2144395" h="3704590">
                  <a:moveTo>
                    <a:pt x="837971" y="308673"/>
                  </a:moveTo>
                  <a:lnTo>
                    <a:pt x="1313230" y="335622"/>
                  </a:lnTo>
                  <a:lnTo>
                    <a:pt x="1318133" y="1783537"/>
                  </a:lnTo>
                  <a:lnTo>
                    <a:pt x="840346" y="1788426"/>
                  </a:lnTo>
                  <a:lnTo>
                    <a:pt x="837971" y="3086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50155" y="2199246"/>
              <a:ext cx="63601" cy="18120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02087" y="2186216"/>
              <a:ext cx="63614" cy="181178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369919" y="4280827"/>
              <a:ext cx="104775" cy="53975"/>
            </a:xfrm>
            <a:custGeom>
              <a:avLst/>
              <a:gdLst/>
              <a:ahLst/>
              <a:cxnLst/>
              <a:rect l="l" t="t" r="r" b="b"/>
              <a:pathLst>
                <a:path w="104775" h="53975">
                  <a:moveTo>
                    <a:pt x="104482" y="0"/>
                  </a:moveTo>
                  <a:lnTo>
                    <a:pt x="0" y="0"/>
                  </a:lnTo>
                  <a:lnTo>
                    <a:pt x="0" y="53670"/>
                  </a:lnTo>
                  <a:lnTo>
                    <a:pt x="104482" y="53670"/>
                  </a:lnTo>
                  <a:lnTo>
                    <a:pt x="1044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369919" y="4280827"/>
              <a:ext cx="104775" cy="53975"/>
            </a:xfrm>
            <a:custGeom>
              <a:avLst/>
              <a:gdLst/>
              <a:ahLst/>
              <a:cxnLst/>
              <a:rect l="l" t="t" r="r" b="b"/>
              <a:pathLst>
                <a:path w="104775" h="53975">
                  <a:moveTo>
                    <a:pt x="0" y="53670"/>
                  </a:moveTo>
                  <a:lnTo>
                    <a:pt x="0" y="0"/>
                  </a:lnTo>
                  <a:lnTo>
                    <a:pt x="104482" y="0"/>
                  </a:lnTo>
                  <a:lnTo>
                    <a:pt x="104482" y="53670"/>
                  </a:lnTo>
                  <a:lnTo>
                    <a:pt x="0" y="5367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89718" y="4279138"/>
              <a:ext cx="22860" cy="53975"/>
            </a:xfrm>
            <a:custGeom>
              <a:avLst/>
              <a:gdLst/>
              <a:ahLst/>
              <a:cxnLst/>
              <a:rect l="l" t="t" r="r" b="b"/>
              <a:pathLst>
                <a:path w="22860" h="53975">
                  <a:moveTo>
                    <a:pt x="22529" y="0"/>
                  </a:moveTo>
                  <a:lnTo>
                    <a:pt x="22529" y="53517"/>
                  </a:lnTo>
                </a:path>
                <a:path w="22860" h="53975">
                  <a:moveTo>
                    <a:pt x="0" y="0"/>
                  </a:moveTo>
                  <a:lnTo>
                    <a:pt x="0" y="5351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28937" y="4244898"/>
              <a:ext cx="104775" cy="53975"/>
            </a:xfrm>
            <a:custGeom>
              <a:avLst/>
              <a:gdLst/>
              <a:ahLst/>
              <a:cxnLst/>
              <a:rect l="l" t="t" r="r" b="b"/>
              <a:pathLst>
                <a:path w="104775" h="53975">
                  <a:moveTo>
                    <a:pt x="104482" y="0"/>
                  </a:moveTo>
                  <a:lnTo>
                    <a:pt x="0" y="0"/>
                  </a:lnTo>
                  <a:lnTo>
                    <a:pt x="0" y="53708"/>
                  </a:lnTo>
                  <a:lnTo>
                    <a:pt x="104482" y="53708"/>
                  </a:lnTo>
                  <a:lnTo>
                    <a:pt x="1044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28937" y="4244898"/>
              <a:ext cx="104775" cy="53975"/>
            </a:xfrm>
            <a:custGeom>
              <a:avLst/>
              <a:gdLst/>
              <a:ahLst/>
              <a:cxnLst/>
              <a:rect l="l" t="t" r="r" b="b"/>
              <a:pathLst>
                <a:path w="104775" h="53975">
                  <a:moveTo>
                    <a:pt x="0" y="53708"/>
                  </a:moveTo>
                  <a:lnTo>
                    <a:pt x="0" y="0"/>
                  </a:lnTo>
                  <a:lnTo>
                    <a:pt x="104482" y="0"/>
                  </a:lnTo>
                  <a:lnTo>
                    <a:pt x="104482" y="53708"/>
                  </a:lnTo>
                  <a:lnTo>
                    <a:pt x="0" y="537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48724" y="4243209"/>
              <a:ext cx="22860" cy="53975"/>
            </a:xfrm>
            <a:custGeom>
              <a:avLst/>
              <a:gdLst/>
              <a:ahLst/>
              <a:cxnLst/>
              <a:rect l="l" t="t" r="r" b="b"/>
              <a:pathLst>
                <a:path w="22860" h="53975">
                  <a:moveTo>
                    <a:pt x="22567" y="0"/>
                  </a:moveTo>
                  <a:lnTo>
                    <a:pt x="22567" y="53505"/>
                  </a:lnTo>
                </a:path>
                <a:path w="22860" h="53975">
                  <a:moveTo>
                    <a:pt x="0" y="0"/>
                  </a:moveTo>
                  <a:lnTo>
                    <a:pt x="0" y="5350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369919" y="4035831"/>
              <a:ext cx="104775" cy="53975"/>
            </a:xfrm>
            <a:custGeom>
              <a:avLst/>
              <a:gdLst/>
              <a:ahLst/>
              <a:cxnLst/>
              <a:rect l="l" t="t" r="r" b="b"/>
              <a:pathLst>
                <a:path w="104775" h="53975">
                  <a:moveTo>
                    <a:pt x="104482" y="0"/>
                  </a:moveTo>
                  <a:lnTo>
                    <a:pt x="0" y="0"/>
                  </a:lnTo>
                  <a:lnTo>
                    <a:pt x="0" y="53708"/>
                  </a:lnTo>
                  <a:lnTo>
                    <a:pt x="104482" y="53708"/>
                  </a:lnTo>
                  <a:lnTo>
                    <a:pt x="1044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69919" y="4035831"/>
              <a:ext cx="104775" cy="53975"/>
            </a:xfrm>
            <a:custGeom>
              <a:avLst/>
              <a:gdLst/>
              <a:ahLst/>
              <a:cxnLst/>
              <a:rect l="l" t="t" r="r" b="b"/>
              <a:pathLst>
                <a:path w="104775" h="53975">
                  <a:moveTo>
                    <a:pt x="0" y="53708"/>
                  </a:moveTo>
                  <a:lnTo>
                    <a:pt x="0" y="0"/>
                  </a:lnTo>
                  <a:lnTo>
                    <a:pt x="104482" y="0"/>
                  </a:lnTo>
                  <a:lnTo>
                    <a:pt x="104482" y="53708"/>
                  </a:lnTo>
                  <a:lnTo>
                    <a:pt x="0" y="537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389718" y="4034104"/>
              <a:ext cx="22860" cy="53975"/>
            </a:xfrm>
            <a:custGeom>
              <a:avLst/>
              <a:gdLst/>
              <a:ahLst/>
              <a:cxnLst/>
              <a:rect l="l" t="t" r="r" b="b"/>
              <a:pathLst>
                <a:path w="22860" h="53975">
                  <a:moveTo>
                    <a:pt x="22529" y="0"/>
                  </a:moveTo>
                  <a:lnTo>
                    <a:pt x="22529" y="53555"/>
                  </a:lnTo>
                </a:path>
                <a:path w="22860" h="53975">
                  <a:moveTo>
                    <a:pt x="0" y="0"/>
                  </a:moveTo>
                  <a:lnTo>
                    <a:pt x="0" y="53555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925673" y="3986822"/>
              <a:ext cx="104775" cy="53975"/>
            </a:xfrm>
            <a:custGeom>
              <a:avLst/>
              <a:gdLst/>
              <a:ahLst/>
              <a:cxnLst/>
              <a:rect l="l" t="t" r="r" b="b"/>
              <a:pathLst>
                <a:path w="104775" h="53975">
                  <a:moveTo>
                    <a:pt x="104495" y="0"/>
                  </a:moveTo>
                  <a:lnTo>
                    <a:pt x="0" y="0"/>
                  </a:lnTo>
                  <a:lnTo>
                    <a:pt x="0" y="53708"/>
                  </a:lnTo>
                  <a:lnTo>
                    <a:pt x="104495" y="53708"/>
                  </a:lnTo>
                  <a:lnTo>
                    <a:pt x="1044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925673" y="3986822"/>
              <a:ext cx="104775" cy="53975"/>
            </a:xfrm>
            <a:custGeom>
              <a:avLst/>
              <a:gdLst/>
              <a:ahLst/>
              <a:cxnLst/>
              <a:rect l="l" t="t" r="r" b="b"/>
              <a:pathLst>
                <a:path w="104775" h="53975">
                  <a:moveTo>
                    <a:pt x="0" y="53708"/>
                  </a:moveTo>
                  <a:lnTo>
                    <a:pt x="0" y="0"/>
                  </a:lnTo>
                  <a:lnTo>
                    <a:pt x="104495" y="0"/>
                  </a:lnTo>
                  <a:lnTo>
                    <a:pt x="104495" y="53708"/>
                  </a:lnTo>
                  <a:lnTo>
                    <a:pt x="0" y="5370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945485" y="3985145"/>
              <a:ext cx="22860" cy="53975"/>
            </a:xfrm>
            <a:custGeom>
              <a:avLst/>
              <a:gdLst/>
              <a:ahLst/>
              <a:cxnLst/>
              <a:rect l="l" t="t" r="r" b="b"/>
              <a:pathLst>
                <a:path w="22860" h="53975">
                  <a:moveTo>
                    <a:pt x="22542" y="0"/>
                  </a:moveTo>
                  <a:lnTo>
                    <a:pt x="22542" y="53492"/>
                  </a:lnTo>
                </a:path>
                <a:path w="22860" h="53975">
                  <a:moveTo>
                    <a:pt x="0" y="0"/>
                  </a:moveTo>
                  <a:lnTo>
                    <a:pt x="0" y="5349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33090" y="2260917"/>
              <a:ext cx="176326" cy="228587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29089" y="2749677"/>
              <a:ext cx="174663" cy="169799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29089" y="3210267"/>
              <a:ext cx="174663" cy="169773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20630" y="2720276"/>
              <a:ext cx="81584" cy="226123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27958" y="3178441"/>
              <a:ext cx="81610" cy="226098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34436" y="3724744"/>
              <a:ext cx="94640" cy="150152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61335" y="3548354"/>
              <a:ext cx="94614" cy="15020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061335" y="3734536"/>
              <a:ext cx="94614" cy="15021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0963" y="3535286"/>
              <a:ext cx="94640" cy="150190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3817480" y="1113091"/>
              <a:ext cx="1522730" cy="3956050"/>
            </a:xfrm>
            <a:custGeom>
              <a:avLst/>
              <a:gdLst/>
              <a:ahLst/>
              <a:cxnLst/>
              <a:rect l="l" t="t" r="r" b="b"/>
              <a:pathLst>
                <a:path w="1522729" h="3956050">
                  <a:moveTo>
                    <a:pt x="19646" y="0"/>
                  </a:moveTo>
                  <a:lnTo>
                    <a:pt x="0" y="3955821"/>
                  </a:lnTo>
                </a:path>
                <a:path w="1522729" h="3956050">
                  <a:moveTo>
                    <a:pt x="757847" y="58788"/>
                  </a:moveTo>
                  <a:lnTo>
                    <a:pt x="761085" y="3864394"/>
                  </a:lnTo>
                </a:path>
                <a:path w="1522729" h="3956050">
                  <a:moveTo>
                    <a:pt x="1518983" y="117563"/>
                  </a:moveTo>
                  <a:lnTo>
                    <a:pt x="1522260" y="3769664"/>
                  </a:lnTo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332748" y="1088503"/>
              <a:ext cx="3706495" cy="3919854"/>
            </a:xfrm>
            <a:custGeom>
              <a:avLst/>
              <a:gdLst/>
              <a:ahLst/>
              <a:cxnLst/>
              <a:rect l="l" t="t" r="r" b="b"/>
              <a:pathLst>
                <a:path w="3706495" h="3919854">
                  <a:moveTo>
                    <a:pt x="21158" y="3803535"/>
                  </a:moveTo>
                  <a:lnTo>
                    <a:pt x="20383" y="3802850"/>
                  </a:lnTo>
                  <a:lnTo>
                    <a:pt x="20383" y="3801364"/>
                  </a:lnTo>
                  <a:lnTo>
                    <a:pt x="19710" y="3799992"/>
                  </a:lnTo>
                  <a:lnTo>
                    <a:pt x="16865" y="3798532"/>
                  </a:lnTo>
                  <a:lnTo>
                    <a:pt x="16179" y="3797820"/>
                  </a:lnTo>
                  <a:lnTo>
                    <a:pt x="13335" y="3796500"/>
                  </a:lnTo>
                  <a:lnTo>
                    <a:pt x="12649" y="3795776"/>
                  </a:lnTo>
                  <a:lnTo>
                    <a:pt x="10579" y="3796500"/>
                  </a:lnTo>
                  <a:lnTo>
                    <a:pt x="7759" y="3796500"/>
                  </a:lnTo>
                  <a:lnTo>
                    <a:pt x="4889" y="3797820"/>
                  </a:lnTo>
                  <a:lnTo>
                    <a:pt x="4216" y="3799281"/>
                  </a:lnTo>
                  <a:lnTo>
                    <a:pt x="2755" y="3799281"/>
                  </a:lnTo>
                  <a:lnTo>
                    <a:pt x="1397" y="3800703"/>
                  </a:lnTo>
                  <a:lnTo>
                    <a:pt x="685" y="3802037"/>
                  </a:lnTo>
                  <a:lnTo>
                    <a:pt x="685" y="3802850"/>
                  </a:lnTo>
                  <a:lnTo>
                    <a:pt x="0" y="3804170"/>
                  </a:lnTo>
                  <a:lnTo>
                    <a:pt x="0" y="3810520"/>
                  </a:lnTo>
                  <a:lnTo>
                    <a:pt x="685" y="3811930"/>
                  </a:lnTo>
                  <a:lnTo>
                    <a:pt x="685" y="3813429"/>
                  </a:lnTo>
                  <a:lnTo>
                    <a:pt x="1397" y="3814813"/>
                  </a:lnTo>
                  <a:lnTo>
                    <a:pt x="2755" y="3814813"/>
                  </a:lnTo>
                  <a:lnTo>
                    <a:pt x="4216" y="3816146"/>
                  </a:lnTo>
                  <a:lnTo>
                    <a:pt x="4889" y="3816959"/>
                  </a:lnTo>
                  <a:lnTo>
                    <a:pt x="6273" y="3817645"/>
                  </a:lnTo>
                  <a:lnTo>
                    <a:pt x="7759" y="3818293"/>
                  </a:lnTo>
                  <a:lnTo>
                    <a:pt x="10579" y="3818293"/>
                  </a:lnTo>
                  <a:lnTo>
                    <a:pt x="13335" y="3818293"/>
                  </a:lnTo>
                  <a:lnTo>
                    <a:pt x="14808" y="3817645"/>
                  </a:lnTo>
                  <a:lnTo>
                    <a:pt x="16179" y="3816959"/>
                  </a:lnTo>
                  <a:lnTo>
                    <a:pt x="16865" y="3815473"/>
                  </a:lnTo>
                  <a:lnTo>
                    <a:pt x="18338" y="3814813"/>
                  </a:lnTo>
                  <a:lnTo>
                    <a:pt x="19710" y="3814102"/>
                  </a:lnTo>
                  <a:lnTo>
                    <a:pt x="20383" y="3812641"/>
                  </a:lnTo>
                  <a:lnTo>
                    <a:pt x="20383" y="3811244"/>
                  </a:lnTo>
                  <a:lnTo>
                    <a:pt x="21158" y="3809898"/>
                  </a:lnTo>
                  <a:lnTo>
                    <a:pt x="21158" y="3803535"/>
                  </a:lnTo>
                  <a:close/>
                </a:path>
                <a:path w="3706495" h="3919854">
                  <a:moveTo>
                    <a:pt x="24434" y="2297607"/>
                  </a:moveTo>
                  <a:lnTo>
                    <a:pt x="23647" y="2296922"/>
                  </a:lnTo>
                  <a:lnTo>
                    <a:pt x="23647" y="2295423"/>
                  </a:lnTo>
                  <a:lnTo>
                    <a:pt x="22974" y="2294090"/>
                  </a:lnTo>
                  <a:lnTo>
                    <a:pt x="21577" y="2293404"/>
                  </a:lnTo>
                  <a:lnTo>
                    <a:pt x="20116" y="2292629"/>
                  </a:lnTo>
                  <a:lnTo>
                    <a:pt x="19443" y="2291943"/>
                  </a:lnTo>
                  <a:lnTo>
                    <a:pt x="18072" y="2291232"/>
                  </a:lnTo>
                  <a:lnTo>
                    <a:pt x="16586" y="2290559"/>
                  </a:lnTo>
                  <a:lnTo>
                    <a:pt x="15900" y="2289860"/>
                  </a:lnTo>
                  <a:lnTo>
                    <a:pt x="13868" y="2290559"/>
                  </a:lnTo>
                  <a:lnTo>
                    <a:pt x="10985" y="2290559"/>
                  </a:lnTo>
                  <a:lnTo>
                    <a:pt x="9525" y="2291232"/>
                  </a:lnTo>
                  <a:lnTo>
                    <a:pt x="8166" y="2291943"/>
                  </a:lnTo>
                  <a:lnTo>
                    <a:pt x="7493" y="2293404"/>
                  </a:lnTo>
                  <a:lnTo>
                    <a:pt x="6007" y="2293404"/>
                  </a:lnTo>
                  <a:lnTo>
                    <a:pt x="4635" y="2294775"/>
                  </a:lnTo>
                  <a:lnTo>
                    <a:pt x="3962" y="2296147"/>
                  </a:lnTo>
                  <a:lnTo>
                    <a:pt x="3962" y="2296922"/>
                  </a:lnTo>
                  <a:lnTo>
                    <a:pt x="3276" y="2298319"/>
                  </a:lnTo>
                  <a:lnTo>
                    <a:pt x="3276" y="2304669"/>
                  </a:lnTo>
                  <a:lnTo>
                    <a:pt x="3962" y="2306066"/>
                  </a:lnTo>
                  <a:lnTo>
                    <a:pt x="3962" y="2307526"/>
                  </a:lnTo>
                  <a:lnTo>
                    <a:pt x="4635" y="2308885"/>
                  </a:lnTo>
                  <a:lnTo>
                    <a:pt x="6007" y="2308885"/>
                  </a:lnTo>
                  <a:lnTo>
                    <a:pt x="7493" y="2310282"/>
                  </a:lnTo>
                  <a:lnTo>
                    <a:pt x="8166" y="2311044"/>
                  </a:lnTo>
                  <a:lnTo>
                    <a:pt x="10985" y="2312454"/>
                  </a:lnTo>
                  <a:lnTo>
                    <a:pt x="13868" y="2312454"/>
                  </a:lnTo>
                  <a:lnTo>
                    <a:pt x="16586" y="2312454"/>
                  </a:lnTo>
                  <a:lnTo>
                    <a:pt x="19443" y="2311044"/>
                  </a:lnTo>
                  <a:lnTo>
                    <a:pt x="20116" y="2309533"/>
                  </a:lnTo>
                  <a:lnTo>
                    <a:pt x="21577" y="2308885"/>
                  </a:lnTo>
                  <a:lnTo>
                    <a:pt x="22974" y="2308199"/>
                  </a:lnTo>
                  <a:lnTo>
                    <a:pt x="23647" y="2306713"/>
                  </a:lnTo>
                  <a:lnTo>
                    <a:pt x="23647" y="2305393"/>
                  </a:lnTo>
                  <a:lnTo>
                    <a:pt x="24434" y="2303983"/>
                  </a:lnTo>
                  <a:lnTo>
                    <a:pt x="24434" y="2297607"/>
                  </a:lnTo>
                  <a:close/>
                </a:path>
                <a:path w="3706495" h="3919854">
                  <a:moveTo>
                    <a:pt x="24434" y="1739023"/>
                  </a:moveTo>
                  <a:lnTo>
                    <a:pt x="23647" y="1738350"/>
                  </a:lnTo>
                  <a:lnTo>
                    <a:pt x="23647" y="1736864"/>
                  </a:lnTo>
                  <a:lnTo>
                    <a:pt x="22974" y="1735493"/>
                  </a:lnTo>
                  <a:lnTo>
                    <a:pt x="21577" y="1734807"/>
                  </a:lnTo>
                  <a:lnTo>
                    <a:pt x="20116" y="1734019"/>
                  </a:lnTo>
                  <a:lnTo>
                    <a:pt x="19443" y="1733346"/>
                  </a:lnTo>
                  <a:lnTo>
                    <a:pt x="16586" y="1731962"/>
                  </a:lnTo>
                  <a:lnTo>
                    <a:pt x="15900" y="1731289"/>
                  </a:lnTo>
                  <a:lnTo>
                    <a:pt x="13868" y="1731962"/>
                  </a:lnTo>
                  <a:lnTo>
                    <a:pt x="10985" y="1731962"/>
                  </a:lnTo>
                  <a:lnTo>
                    <a:pt x="8166" y="1733346"/>
                  </a:lnTo>
                  <a:lnTo>
                    <a:pt x="7493" y="1734807"/>
                  </a:lnTo>
                  <a:lnTo>
                    <a:pt x="6007" y="1734807"/>
                  </a:lnTo>
                  <a:lnTo>
                    <a:pt x="4635" y="1736166"/>
                  </a:lnTo>
                  <a:lnTo>
                    <a:pt x="3962" y="1737563"/>
                  </a:lnTo>
                  <a:lnTo>
                    <a:pt x="3962" y="1738350"/>
                  </a:lnTo>
                  <a:lnTo>
                    <a:pt x="3276" y="1739709"/>
                  </a:lnTo>
                  <a:lnTo>
                    <a:pt x="3276" y="1746110"/>
                  </a:lnTo>
                  <a:lnTo>
                    <a:pt x="3962" y="1747443"/>
                  </a:lnTo>
                  <a:lnTo>
                    <a:pt x="3962" y="1748917"/>
                  </a:lnTo>
                  <a:lnTo>
                    <a:pt x="4635" y="1750301"/>
                  </a:lnTo>
                  <a:lnTo>
                    <a:pt x="6007" y="1750301"/>
                  </a:lnTo>
                  <a:lnTo>
                    <a:pt x="7493" y="1751685"/>
                  </a:lnTo>
                  <a:lnTo>
                    <a:pt x="8166" y="1752460"/>
                  </a:lnTo>
                  <a:lnTo>
                    <a:pt x="10985" y="1753819"/>
                  </a:lnTo>
                  <a:lnTo>
                    <a:pt x="13868" y="1753819"/>
                  </a:lnTo>
                  <a:lnTo>
                    <a:pt x="16586" y="1753819"/>
                  </a:lnTo>
                  <a:lnTo>
                    <a:pt x="19443" y="1752460"/>
                  </a:lnTo>
                  <a:lnTo>
                    <a:pt x="20116" y="1750987"/>
                  </a:lnTo>
                  <a:lnTo>
                    <a:pt x="22974" y="1749615"/>
                  </a:lnTo>
                  <a:lnTo>
                    <a:pt x="23647" y="1748129"/>
                  </a:lnTo>
                  <a:lnTo>
                    <a:pt x="23647" y="1746770"/>
                  </a:lnTo>
                  <a:lnTo>
                    <a:pt x="24434" y="1745399"/>
                  </a:lnTo>
                  <a:lnTo>
                    <a:pt x="24434" y="1739023"/>
                  </a:lnTo>
                  <a:close/>
                </a:path>
                <a:path w="3706495" h="3919854">
                  <a:moveTo>
                    <a:pt x="27698" y="220040"/>
                  </a:moveTo>
                  <a:lnTo>
                    <a:pt x="26911" y="219405"/>
                  </a:lnTo>
                  <a:lnTo>
                    <a:pt x="26911" y="217906"/>
                  </a:lnTo>
                  <a:lnTo>
                    <a:pt x="26238" y="216535"/>
                  </a:lnTo>
                  <a:lnTo>
                    <a:pt x="24866" y="215861"/>
                  </a:lnTo>
                  <a:lnTo>
                    <a:pt x="23393" y="215049"/>
                  </a:lnTo>
                  <a:lnTo>
                    <a:pt x="22682" y="214401"/>
                  </a:lnTo>
                  <a:lnTo>
                    <a:pt x="19888" y="212991"/>
                  </a:lnTo>
                  <a:lnTo>
                    <a:pt x="19177" y="212318"/>
                  </a:lnTo>
                  <a:lnTo>
                    <a:pt x="17106" y="212991"/>
                  </a:lnTo>
                  <a:lnTo>
                    <a:pt x="14274" y="212991"/>
                  </a:lnTo>
                  <a:lnTo>
                    <a:pt x="11455" y="214401"/>
                  </a:lnTo>
                  <a:lnTo>
                    <a:pt x="10731" y="215861"/>
                  </a:lnTo>
                  <a:lnTo>
                    <a:pt x="9258" y="215861"/>
                  </a:lnTo>
                  <a:lnTo>
                    <a:pt x="7912" y="217195"/>
                  </a:lnTo>
                  <a:lnTo>
                    <a:pt x="7200" y="218617"/>
                  </a:lnTo>
                  <a:lnTo>
                    <a:pt x="7200" y="219405"/>
                  </a:lnTo>
                  <a:lnTo>
                    <a:pt x="6540" y="220764"/>
                  </a:lnTo>
                  <a:lnTo>
                    <a:pt x="6540" y="227101"/>
                  </a:lnTo>
                  <a:lnTo>
                    <a:pt x="7200" y="228511"/>
                  </a:lnTo>
                  <a:lnTo>
                    <a:pt x="7200" y="229971"/>
                  </a:lnTo>
                  <a:lnTo>
                    <a:pt x="7912" y="231317"/>
                  </a:lnTo>
                  <a:lnTo>
                    <a:pt x="9258" y="231317"/>
                  </a:lnTo>
                  <a:lnTo>
                    <a:pt x="11455" y="233476"/>
                  </a:lnTo>
                  <a:lnTo>
                    <a:pt x="14274" y="234873"/>
                  </a:lnTo>
                  <a:lnTo>
                    <a:pt x="17106" y="234873"/>
                  </a:lnTo>
                  <a:lnTo>
                    <a:pt x="19888" y="234873"/>
                  </a:lnTo>
                  <a:lnTo>
                    <a:pt x="22682" y="233476"/>
                  </a:lnTo>
                  <a:lnTo>
                    <a:pt x="23393" y="231990"/>
                  </a:lnTo>
                  <a:lnTo>
                    <a:pt x="26238" y="230670"/>
                  </a:lnTo>
                  <a:lnTo>
                    <a:pt x="26911" y="229171"/>
                  </a:lnTo>
                  <a:lnTo>
                    <a:pt x="26911" y="227825"/>
                  </a:lnTo>
                  <a:lnTo>
                    <a:pt x="27698" y="226453"/>
                  </a:lnTo>
                  <a:lnTo>
                    <a:pt x="27698" y="220040"/>
                  </a:lnTo>
                  <a:close/>
                </a:path>
                <a:path w="3706495" h="3919854">
                  <a:moveTo>
                    <a:pt x="132245" y="3885146"/>
                  </a:moveTo>
                  <a:lnTo>
                    <a:pt x="131470" y="3884472"/>
                  </a:lnTo>
                  <a:lnTo>
                    <a:pt x="131470" y="3883037"/>
                  </a:lnTo>
                  <a:lnTo>
                    <a:pt x="130771" y="3881653"/>
                  </a:lnTo>
                  <a:lnTo>
                    <a:pt x="129387" y="3880967"/>
                  </a:lnTo>
                  <a:lnTo>
                    <a:pt x="127914" y="3880180"/>
                  </a:lnTo>
                  <a:lnTo>
                    <a:pt x="127228" y="3879507"/>
                  </a:lnTo>
                  <a:lnTo>
                    <a:pt x="125882" y="3878821"/>
                  </a:lnTo>
                  <a:lnTo>
                    <a:pt x="124396" y="3878122"/>
                  </a:lnTo>
                  <a:lnTo>
                    <a:pt x="123698" y="3877449"/>
                  </a:lnTo>
                  <a:lnTo>
                    <a:pt x="121653" y="3878122"/>
                  </a:lnTo>
                  <a:lnTo>
                    <a:pt x="118795" y="3878122"/>
                  </a:lnTo>
                  <a:lnTo>
                    <a:pt x="115989" y="3879507"/>
                  </a:lnTo>
                  <a:lnTo>
                    <a:pt x="115277" y="3880967"/>
                  </a:lnTo>
                  <a:lnTo>
                    <a:pt x="113804" y="3880967"/>
                  </a:lnTo>
                  <a:lnTo>
                    <a:pt x="112420" y="3882326"/>
                  </a:lnTo>
                  <a:lnTo>
                    <a:pt x="111747" y="3883723"/>
                  </a:lnTo>
                  <a:lnTo>
                    <a:pt x="111747" y="3884472"/>
                  </a:lnTo>
                  <a:lnTo>
                    <a:pt x="111074" y="3885869"/>
                  </a:lnTo>
                  <a:lnTo>
                    <a:pt x="111074" y="3892219"/>
                  </a:lnTo>
                  <a:lnTo>
                    <a:pt x="111747" y="3893616"/>
                  </a:lnTo>
                  <a:lnTo>
                    <a:pt x="111747" y="3895090"/>
                  </a:lnTo>
                  <a:lnTo>
                    <a:pt x="112420" y="3896436"/>
                  </a:lnTo>
                  <a:lnTo>
                    <a:pt x="113804" y="3896436"/>
                  </a:lnTo>
                  <a:lnTo>
                    <a:pt x="115277" y="3897858"/>
                  </a:lnTo>
                  <a:lnTo>
                    <a:pt x="115989" y="3898620"/>
                  </a:lnTo>
                  <a:lnTo>
                    <a:pt x="118795" y="3900005"/>
                  </a:lnTo>
                  <a:lnTo>
                    <a:pt x="121653" y="3900005"/>
                  </a:lnTo>
                  <a:lnTo>
                    <a:pt x="124396" y="3900005"/>
                  </a:lnTo>
                  <a:lnTo>
                    <a:pt x="127228" y="3898620"/>
                  </a:lnTo>
                  <a:lnTo>
                    <a:pt x="127914" y="3897147"/>
                  </a:lnTo>
                  <a:lnTo>
                    <a:pt x="130771" y="3895763"/>
                  </a:lnTo>
                  <a:lnTo>
                    <a:pt x="131470" y="3894264"/>
                  </a:lnTo>
                  <a:lnTo>
                    <a:pt x="131470" y="3892943"/>
                  </a:lnTo>
                  <a:lnTo>
                    <a:pt x="132245" y="3891584"/>
                  </a:lnTo>
                  <a:lnTo>
                    <a:pt x="132245" y="3885146"/>
                  </a:lnTo>
                  <a:close/>
                </a:path>
                <a:path w="3706495" h="3919854">
                  <a:moveTo>
                    <a:pt x="148577" y="2327021"/>
                  </a:moveTo>
                  <a:lnTo>
                    <a:pt x="147764" y="2326322"/>
                  </a:lnTo>
                  <a:lnTo>
                    <a:pt x="147764" y="2324874"/>
                  </a:lnTo>
                  <a:lnTo>
                    <a:pt x="147091" y="2323515"/>
                  </a:lnTo>
                  <a:lnTo>
                    <a:pt x="145719" y="2322817"/>
                  </a:lnTo>
                  <a:lnTo>
                    <a:pt x="144246" y="2321991"/>
                  </a:lnTo>
                  <a:lnTo>
                    <a:pt x="143586" y="2321369"/>
                  </a:lnTo>
                  <a:lnTo>
                    <a:pt x="142201" y="2320658"/>
                  </a:lnTo>
                  <a:lnTo>
                    <a:pt x="140703" y="2319972"/>
                  </a:lnTo>
                  <a:lnTo>
                    <a:pt x="140042" y="2319274"/>
                  </a:lnTo>
                  <a:lnTo>
                    <a:pt x="137985" y="2319972"/>
                  </a:lnTo>
                  <a:lnTo>
                    <a:pt x="135128" y="2319972"/>
                  </a:lnTo>
                  <a:lnTo>
                    <a:pt x="132308" y="2321369"/>
                  </a:lnTo>
                  <a:lnTo>
                    <a:pt x="131610" y="2322817"/>
                  </a:lnTo>
                  <a:lnTo>
                    <a:pt x="130136" y="2322817"/>
                  </a:lnTo>
                  <a:lnTo>
                    <a:pt x="128765" y="2324138"/>
                  </a:lnTo>
                  <a:lnTo>
                    <a:pt x="128092" y="2325586"/>
                  </a:lnTo>
                  <a:lnTo>
                    <a:pt x="128092" y="2326322"/>
                  </a:lnTo>
                  <a:lnTo>
                    <a:pt x="127393" y="2327719"/>
                  </a:lnTo>
                  <a:lnTo>
                    <a:pt x="127393" y="2334069"/>
                  </a:lnTo>
                  <a:lnTo>
                    <a:pt x="128092" y="2335441"/>
                  </a:lnTo>
                  <a:lnTo>
                    <a:pt x="128092" y="2336889"/>
                  </a:lnTo>
                  <a:lnTo>
                    <a:pt x="128765" y="2338260"/>
                  </a:lnTo>
                  <a:lnTo>
                    <a:pt x="130136" y="2338260"/>
                  </a:lnTo>
                  <a:lnTo>
                    <a:pt x="131610" y="2339695"/>
                  </a:lnTo>
                  <a:lnTo>
                    <a:pt x="132308" y="2340419"/>
                  </a:lnTo>
                  <a:lnTo>
                    <a:pt x="133680" y="2341156"/>
                  </a:lnTo>
                  <a:lnTo>
                    <a:pt x="135128" y="2341829"/>
                  </a:lnTo>
                  <a:lnTo>
                    <a:pt x="137985" y="2341829"/>
                  </a:lnTo>
                  <a:lnTo>
                    <a:pt x="140703" y="2341829"/>
                  </a:lnTo>
                  <a:lnTo>
                    <a:pt x="142201" y="2341156"/>
                  </a:lnTo>
                  <a:lnTo>
                    <a:pt x="143586" y="2340419"/>
                  </a:lnTo>
                  <a:lnTo>
                    <a:pt x="144246" y="2338997"/>
                  </a:lnTo>
                  <a:lnTo>
                    <a:pt x="147091" y="2337612"/>
                  </a:lnTo>
                  <a:lnTo>
                    <a:pt x="147764" y="2336101"/>
                  </a:lnTo>
                  <a:lnTo>
                    <a:pt x="147764" y="2334780"/>
                  </a:lnTo>
                  <a:lnTo>
                    <a:pt x="148577" y="2333396"/>
                  </a:lnTo>
                  <a:lnTo>
                    <a:pt x="148577" y="2327021"/>
                  </a:lnTo>
                  <a:close/>
                </a:path>
                <a:path w="3706495" h="3919854">
                  <a:moveTo>
                    <a:pt x="148577" y="1752104"/>
                  </a:moveTo>
                  <a:lnTo>
                    <a:pt x="147764" y="1751406"/>
                  </a:lnTo>
                  <a:lnTo>
                    <a:pt x="147764" y="1749958"/>
                  </a:lnTo>
                  <a:lnTo>
                    <a:pt x="147091" y="1748548"/>
                  </a:lnTo>
                  <a:lnTo>
                    <a:pt x="145719" y="1747862"/>
                  </a:lnTo>
                  <a:lnTo>
                    <a:pt x="144246" y="1747062"/>
                  </a:lnTo>
                  <a:lnTo>
                    <a:pt x="143586" y="1746415"/>
                  </a:lnTo>
                  <a:lnTo>
                    <a:pt x="140728" y="1745030"/>
                  </a:lnTo>
                  <a:lnTo>
                    <a:pt x="140042" y="1744357"/>
                  </a:lnTo>
                  <a:lnTo>
                    <a:pt x="137985" y="1745030"/>
                  </a:lnTo>
                  <a:lnTo>
                    <a:pt x="135128" y="1745030"/>
                  </a:lnTo>
                  <a:lnTo>
                    <a:pt x="132308" y="1746415"/>
                  </a:lnTo>
                  <a:lnTo>
                    <a:pt x="131610" y="1747862"/>
                  </a:lnTo>
                  <a:lnTo>
                    <a:pt x="130136" y="1747862"/>
                  </a:lnTo>
                  <a:lnTo>
                    <a:pt x="128765" y="1749196"/>
                  </a:lnTo>
                  <a:lnTo>
                    <a:pt x="128092" y="1750618"/>
                  </a:lnTo>
                  <a:lnTo>
                    <a:pt x="128092" y="1751406"/>
                  </a:lnTo>
                  <a:lnTo>
                    <a:pt x="127393" y="1752777"/>
                  </a:lnTo>
                  <a:lnTo>
                    <a:pt x="127393" y="1759178"/>
                  </a:lnTo>
                  <a:lnTo>
                    <a:pt x="128092" y="1760524"/>
                  </a:lnTo>
                  <a:lnTo>
                    <a:pt x="128092" y="1761998"/>
                  </a:lnTo>
                  <a:lnTo>
                    <a:pt x="128765" y="1763356"/>
                  </a:lnTo>
                  <a:lnTo>
                    <a:pt x="130136" y="1763356"/>
                  </a:lnTo>
                  <a:lnTo>
                    <a:pt x="131610" y="1764741"/>
                  </a:lnTo>
                  <a:lnTo>
                    <a:pt x="132308" y="1765503"/>
                  </a:lnTo>
                  <a:lnTo>
                    <a:pt x="133680" y="1766214"/>
                  </a:lnTo>
                  <a:lnTo>
                    <a:pt x="135128" y="1766874"/>
                  </a:lnTo>
                  <a:lnTo>
                    <a:pt x="137985" y="1766874"/>
                  </a:lnTo>
                  <a:lnTo>
                    <a:pt x="140728" y="1766874"/>
                  </a:lnTo>
                  <a:lnTo>
                    <a:pt x="142201" y="1766214"/>
                  </a:lnTo>
                  <a:lnTo>
                    <a:pt x="143586" y="1765503"/>
                  </a:lnTo>
                  <a:lnTo>
                    <a:pt x="144246" y="1764068"/>
                  </a:lnTo>
                  <a:lnTo>
                    <a:pt x="147091" y="1762671"/>
                  </a:lnTo>
                  <a:lnTo>
                    <a:pt x="147764" y="1761172"/>
                  </a:lnTo>
                  <a:lnTo>
                    <a:pt x="147764" y="1759826"/>
                  </a:lnTo>
                  <a:lnTo>
                    <a:pt x="148577" y="1758454"/>
                  </a:lnTo>
                  <a:lnTo>
                    <a:pt x="148577" y="1752104"/>
                  </a:lnTo>
                  <a:close/>
                </a:path>
                <a:path w="3706495" h="3919854">
                  <a:moveTo>
                    <a:pt x="158369" y="177584"/>
                  </a:moveTo>
                  <a:lnTo>
                    <a:pt x="157556" y="176923"/>
                  </a:lnTo>
                  <a:lnTo>
                    <a:pt x="157556" y="175425"/>
                  </a:lnTo>
                  <a:lnTo>
                    <a:pt x="156921" y="174078"/>
                  </a:lnTo>
                  <a:lnTo>
                    <a:pt x="154063" y="172593"/>
                  </a:lnTo>
                  <a:lnTo>
                    <a:pt x="153352" y="171919"/>
                  </a:lnTo>
                  <a:lnTo>
                    <a:pt x="150520" y="170535"/>
                  </a:lnTo>
                  <a:lnTo>
                    <a:pt x="149860" y="169875"/>
                  </a:lnTo>
                  <a:lnTo>
                    <a:pt x="147764" y="170535"/>
                  </a:lnTo>
                  <a:lnTo>
                    <a:pt x="144945" y="170535"/>
                  </a:lnTo>
                  <a:lnTo>
                    <a:pt x="142087" y="171919"/>
                  </a:lnTo>
                  <a:lnTo>
                    <a:pt x="141414" y="173380"/>
                  </a:lnTo>
                  <a:lnTo>
                    <a:pt x="139954" y="173380"/>
                  </a:lnTo>
                  <a:lnTo>
                    <a:pt x="138569" y="174764"/>
                  </a:lnTo>
                  <a:lnTo>
                    <a:pt x="137871" y="176136"/>
                  </a:lnTo>
                  <a:lnTo>
                    <a:pt x="137871" y="176923"/>
                  </a:lnTo>
                  <a:lnTo>
                    <a:pt x="137185" y="178295"/>
                  </a:lnTo>
                  <a:lnTo>
                    <a:pt x="137185" y="184632"/>
                  </a:lnTo>
                  <a:lnTo>
                    <a:pt x="137871" y="186029"/>
                  </a:lnTo>
                  <a:lnTo>
                    <a:pt x="137871" y="187502"/>
                  </a:lnTo>
                  <a:lnTo>
                    <a:pt x="138569" y="188849"/>
                  </a:lnTo>
                  <a:lnTo>
                    <a:pt x="139954" y="188849"/>
                  </a:lnTo>
                  <a:lnTo>
                    <a:pt x="141414" y="190258"/>
                  </a:lnTo>
                  <a:lnTo>
                    <a:pt x="142087" y="191033"/>
                  </a:lnTo>
                  <a:lnTo>
                    <a:pt x="144945" y="192417"/>
                  </a:lnTo>
                  <a:lnTo>
                    <a:pt x="147764" y="192417"/>
                  </a:lnTo>
                  <a:lnTo>
                    <a:pt x="150520" y="192417"/>
                  </a:lnTo>
                  <a:lnTo>
                    <a:pt x="153352" y="191033"/>
                  </a:lnTo>
                  <a:lnTo>
                    <a:pt x="154063" y="189547"/>
                  </a:lnTo>
                  <a:lnTo>
                    <a:pt x="156921" y="188175"/>
                  </a:lnTo>
                  <a:lnTo>
                    <a:pt x="157556" y="186702"/>
                  </a:lnTo>
                  <a:lnTo>
                    <a:pt x="157556" y="185343"/>
                  </a:lnTo>
                  <a:lnTo>
                    <a:pt x="158369" y="183946"/>
                  </a:lnTo>
                  <a:lnTo>
                    <a:pt x="158369" y="177584"/>
                  </a:lnTo>
                  <a:close/>
                </a:path>
                <a:path w="3706495" h="3919854">
                  <a:moveTo>
                    <a:pt x="292265" y="167792"/>
                  </a:moveTo>
                  <a:lnTo>
                    <a:pt x="291490" y="167106"/>
                  </a:lnTo>
                  <a:lnTo>
                    <a:pt x="291490" y="165658"/>
                  </a:lnTo>
                  <a:lnTo>
                    <a:pt x="290804" y="164274"/>
                  </a:lnTo>
                  <a:lnTo>
                    <a:pt x="287985" y="162814"/>
                  </a:lnTo>
                  <a:lnTo>
                    <a:pt x="287299" y="162128"/>
                  </a:lnTo>
                  <a:lnTo>
                    <a:pt x="285915" y="161429"/>
                  </a:lnTo>
                  <a:lnTo>
                    <a:pt x="284429" y="160743"/>
                  </a:lnTo>
                  <a:lnTo>
                    <a:pt x="283768" y="160045"/>
                  </a:lnTo>
                  <a:lnTo>
                    <a:pt x="281698" y="160743"/>
                  </a:lnTo>
                  <a:lnTo>
                    <a:pt x="278853" y="160743"/>
                  </a:lnTo>
                  <a:lnTo>
                    <a:pt x="277380" y="161429"/>
                  </a:lnTo>
                  <a:lnTo>
                    <a:pt x="275996" y="162128"/>
                  </a:lnTo>
                  <a:lnTo>
                    <a:pt x="275336" y="163588"/>
                  </a:lnTo>
                  <a:lnTo>
                    <a:pt x="273875" y="163588"/>
                  </a:lnTo>
                  <a:lnTo>
                    <a:pt x="272503" y="164960"/>
                  </a:lnTo>
                  <a:lnTo>
                    <a:pt x="271818" y="166331"/>
                  </a:lnTo>
                  <a:lnTo>
                    <a:pt x="271818" y="167106"/>
                  </a:lnTo>
                  <a:lnTo>
                    <a:pt x="271106" y="168490"/>
                  </a:lnTo>
                  <a:lnTo>
                    <a:pt x="271106" y="174866"/>
                  </a:lnTo>
                  <a:lnTo>
                    <a:pt x="271818" y="176225"/>
                  </a:lnTo>
                  <a:lnTo>
                    <a:pt x="271818" y="177698"/>
                  </a:lnTo>
                  <a:lnTo>
                    <a:pt x="272503" y="179070"/>
                  </a:lnTo>
                  <a:lnTo>
                    <a:pt x="273875" y="179070"/>
                  </a:lnTo>
                  <a:lnTo>
                    <a:pt x="275336" y="180454"/>
                  </a:lnTo>
                  <a:lnTo>
                    <a:pt x="275996" y="181229"/>
                  </a:lnTo>
                  <a:lnTo>
                    <a:pt x="277380" y="181927"/>
                  </a:lnTo>
                  <a:lnTo>
                    <a:pt x="278853" y="182613"/>
                  </a:lnTo>
                  <a:lnTo>
                    <a:pt x="281698" y="182613"/>
                  </a:lnTo>
                  <a:lnTo>
                    <a:pt x="284429" y="182613"/>
                  </a:lnTo>
                  <a:lnTo>
                    <a:pt x="285915" y="181927"/>
                  </a:lnTo>
                  <a:lnTo>
                    <a:pt x="287299" y="181229"/>
                  </a:lnTo>
                  <a:lnTo>
                    <a:pt x="287985" y="179730"/>
                  </a:lnTo>
                  <a:lnTo>
                    <a:pt x="289445" y="179070"/>
                  </a:lnTo>
                  <a:lnTo>
                    <a:pt x="290804" y="178384"/>
                  </a:lnTo>
                  <a:lnTo>
                    <a:pt x="291490" y="176923"/>
                  </a:lnTo>
                  <a:lnTo>
                    <a:pt x="291490" y="175539"/>
                  </a:lnTo>
                  <a:lnTo>
                    <a:pt x="292265" y="174167"/>
                  </a:lnTo>
                  <a:lnTo>
                    <a:pt x="292265" y="167792"/>
                  </a:lnTo>
                  <a:close/>
                </a:path>
                <a:path w="3706495" h="3919854">
                  <a:moveTo>
                    <a:pt x="298831" y="7708"/>
                  </a:moveTo>
                  <a:lnTo>
                    <a:pt x="298056" y="7048"/>
                  </a:lnTo>
                  <a:lnTo>
                    <a:pt x="298056" y="5562"/>
                  </a:lnTo>
                  <a:lnTo>
                    <a:pt x="297345" y="4216"/>
                  </a:lnTo>
                  <a:lnTo>
                    <a:pt x="294525" y="2743"/>
                  </a:lnTo>
                  <a:lnTo>
                    <a:pt x="293827" y="2057"/>
                  </a:lnTo>
                  <a:lnTo>
                    <a:pt x="290982" y="685"/>
                  </a:lnTo>
                  <a:lnTo>
                    <a:pt x="290322" y="0"/>
                  </a:lnTo>
                  <a:lnTo>
                    <a:pt x="288251" y="685"/>
                  </a:lnTo>
                  <a:lnTo>
                    <a:pt x="285394" y="685"/>
                  </a:lnTo>
                  <a:lnTo>
                    <a:pt x="282562" y="2057"/>
                  </a:lnTo>
                  <a:lnTo>
                    <a:pt x="281876" y="3505"/>
                  </a:lnTo>
                  <a:lnTo>
                    <a:pt x="280390" y="3505"/>
                  </a:lnTo>
                  <a:lnTo>
                    <a:pt x="279019" y="4902"/>
                  </a:lnTo>
                  <a:lnTo>
                    <a:pt x="278333" y="6273"/>
                  </a:lnTo>
                  <a:lnTo>
                    <a:pt x="278333" y="7048"/>
                  </a:lnTo>
                  <a:lnTo>
                    <a:pt x="277685" y="8420"/>
                  </a:lnTo>
                  <a:lnTo>
                    <a:pt x="277685" y="14757"/>
                  </a:lnTo>
                  <a:lnTo>
                    <a:pt x="278333" y="16179"/>
                  </a:lnTo>
                  <a:lnTo>
                    <a:pt x="278333" y="17653"/>
                  </a:lnTo>
                  <a:lnTo>
                    <a:pt x="279019" y="19024"/>
                  </a:lnTo>
                  <a:lnTo>
                    <a:pt x="280390" y="19024"/>
                  </a:lnTo>
                  <a:lnTo>
                    <a:pt x="281876" y="20383"/>
                  </a:lnTo>
                  <a:lnTo>
                    <a:pt x="282562" y="21183"/>
                  </a:lnTo>
                  <a:lnTo>
                    <a:pt x="285394" y="22542"/>
                  </a:lnTo>
                  <a:lnTo>
                    <a:pt x="288251" y="22542"/>
                  </a:lnTo>
                  <a:lnTo>
                    <a:pt x="290982" y="22542"/>
                  </a:lnTo>
                  <a:lnTo>
                    <a:pt x="292442" y="21818"/>
                  </a:lnTo>
                  <a:lnTo>
                    <a:pt x="293827" y="21183"/>
                  </a:lnTo>
                  <a:lnTo>
                    <a:pt x="294525" y="19672"/>
                  </a:lnTo>
                  <a:lnTo>
                    <a:pt x="295986" y="19024"/>
                  </a:lnTo>
                  <a:lnTo>
                    <a:pt x="297345" y="18326"/>
                  </a:lnTo>
                  <a:lnTo>
                    <a:pt x="298056" y="16865"/>
                  </a:lnTo>
                  <a:lnTo>
                    <a:pt x="298056" y="15468"/>
                  </a:lnTo>
                  <a:lnTo>
                    <a:pt x="298831" y="14122"/>
                  </a:lnTo>
                  <a:lnTo>
                    <a:pt x="298831" y="7708"/>
                  </a:lnTo>
                  <a:close/>
                </a:path>
                <a:path w="3706495" h="3919854">
                  <a:moveTo>
                    <a:pt x="485025" y="3689210"/>
                  </a:moveTo>
                  <a:lnTo>
                    <a:pt x="484225" y="3688486"/>
                  </a:lnTo>
                  <a:lnTo>
                    <a:pt x="484225" y="3687064"/>
                  </a:lnTo>
                  <a:lnTo>
                    <a:pt x="483539" y="3685654"/>
                  </a:lnTo>
                  <a:lnTo>
                    <a:pt x="480720" y="3684155"/>
                  </a:lnTo>
                  <a:lnTo>
                    <a:pt x="480034" y="3683520"/>
                  </a:lnTo>
                  <a:lnTo>
                    <a:pt x="478650" y="3682835"/>
                  </a:lnTo>
                  <a:lnTo>
                    <a:pt x="477177" y="3682161"/>
                  </a:lnTo>
                  <a:lnTo>
                    <a:pt x="476504" y="3681450"/>
                  </a:lnTo>
                  <a:lnTo>
                    <a:pt x="474433" y="3682161"/>
                  </a:lnTo>
                  <a:lnTo>
                    <a:pt x="471576" y="3682161"/>
                  </a:lnTo>
                  <a:lnTo>
                    <a:pt x="468757" y="3683520"/>
                  </a:lnTo>
                  <a:lnTo>
                    <a:pt x="468058" y="3684955"/>
                  </a:lnTo>
                  <a:lnTo>
                    <a:pt x="466598" y="3684955"/>
                  </a:lnTo>
                  <a:lnTo>
                    <a:pt x="465226" y="3686352"/>
                  </a:lnTo>
                  <a:lnTo>
                    <a:pt x="464553" y="3687737"/>
                  </a:lnTo>
                  <a:lnTo>
                    <a:pt x="464553" y="3688486"/>
                  </a:lnTo>
                  <a:lnTo>
                    <a:pt x="463842" y="3689870"/>
                  </a:lnTo>
                  <a:lnTo>
                    <a:pt x="463842" y="3696271"/>
                  </a:lnTo>
                  <a:lnTo>
                    <a:pt x="464553" y="3697605"/>
                  </a:lnTo>
                  <a:lnTo>
                    <a:pt x="464553" y="3699091"/>
                  </a:lnTo>
                  <a:lnTo>
                    <a:pt x="465226" y="3700449"/>
                  </a:lnTo>
                  <a:lnTo>
                    <a:pt x="466598" y="3700449"/>
                  </a:lnTo>
                  <a:lnTo>
                    <a:pt x="468058" y="3701846"/>
                  </a:lnTo>
                  <a:lnTo>
                    <a:pt x="468757" y="3702621"/>
                  </a:lnTo>
                  <a:lnTo>
                    <a:pt x="470141" y="3703345"/>
                  </a:lnTo>
                  <a:lnTo>
                    <a:pt x="471576" y="3703955"/>
                  </a:lnTo>
                  <a:lnTo>
                    <a:pt x="474433" y="3703955"/>
                  </a:lnTo>
                  <a:lnTo>
                    <a:pt x="477177" y="3703955"/>
                  </a:lnTo>
                  <a:lnTo>
                    <a:pt x="478650" y="3703345"/>
                  </a:lnTo>
                  <a:lnTo>
                    <a:pt x="480034" y="3702621"/>
                  </a:lnTo>
                  <a:lnTo>
                    <a:pt x="480720" y="3701123"/>
                  </a:lnTo>
                  <a:lnTo>
                    <a:pt x="483539" y="3699776"/>
                  </a:lnTo>
                  <a:lnTo>
                    <a:pt x="484225" y="3698316"/>
                  </a:lnTo>
                  <a:lnTo>
                    <a:pt x="484225" y="3696919"/>
                  </a:lnTo>
                  <a:lnTo>
                    <a:pt x="485025" y="3695560"/>
                  </a:lnTo>
                  <a:lnTo>
                    <a:pt x="485025" y="3689210"/>
                  </a:lnTo>
                  <a:close/>
                </a:path>
                <a:path w="3706495" h="3919854">
                  <a:moveTo>
                    <a:pt x="507885" y="386651"/>
                  </a:moveTo>
                  <a:lnTo>
                    <a:pt x="507111" y="385965"/>
                  </a:lnTo>
                  <a:lnTo>
                    <a:pt x="507111" y="384505"/>
                  </a:lnTo>
                  <a:lnTo>
                    <a:pt x="506399" y="383133"/>
                  </a:lnTo>
                  <a:lnTo>
                    <a:pt x="503580" y="381660"/>
                  </a:lnTo>
                  <a:lnTo>
                    <a:pt x="502881" y="380974"/>
                  </a:lnTo>
                  <a:lnTo>
                    <a:pt x="501523" y="380276"/>
                  </a:lnTo>
                  <a:lnTo>
                    <a:pt x="500062" y="379628"/>
                  </a:lnTo>
                  <a:lnTo>
                    <a:pt x="499351" y="378917"/>
                  </a:lnTo>
                  <a:lnTo>
                    <a:pt x="497293" y="379628"/>
                  </a:lnTo>
                  <a:lnTo>
                    <a:pt x="494474" y="379628"/>
                  </a:lnTo>
                  <a:lnTo>
                    <a:pt x="492988" y="380276"/>
                  </a:lnTo>
                  <a:lnTo>
                    <a:pt x="491642" y="380974"/>
                  </a:lnTo>
                  <a:lnTo>
                    <a:pt x="490931" y="382422"/>
                  </a:lnTo>
                  <a:lnTo>
                    <a:pt x="489470" y="382422"/>
                  </a:lnTo>
                  <a:lnTo>
                    <a:pt x="488099" y="383806"/>
                  </a:lnTo>
                  <a:lnTo>
                    <a:pt x="487400" y="385191"/>
                  </a:lnTo>
                  <a:lnTo>
                    <a:pt x="487400" y="385965"/>
                  </a:lnTo>
                  <a:lnTo>
                    <a:pt x="486740" y="387337"/>
                  </a:lnTo>
                  <a:lnTo>
                    <a:pt x="486740" y="393738"/>
                  </a:lnTo>
                  <a:lnTo>
                    <a:pt x="487400" y="395084"/>
                  </a:lnTo>
                  <a:lnTo>
                    <a:pt x="487400" y="396544"/>
                  </a:lnTo>
                  <a:lnTo>
                    <a:pt x="488099" y="397941"/>
                  </a:lnTo>
                  <a:lnTo>
                    <a:pt x="489470" y="397941"/>
                  </a:lnTo>
                  <a:lnTo>
                    <a:pt x="490931" y="399300"/>
                  </a:lnTo>
                  <a:lnTo>
                    <a:pt x="491642" y="400075"/>
                  </a:lnTo>
                  <a:lnTo>
                    <a:pt x="492988" y="400773"/>
                  </a:lnTo>
                  <a:lnTo>
                    <a:pt x="494474" y="401447"/>
                  </a:lnTo>
                  <a:lnTo>
                    <a:pt x="497293" y="401447"/>
                  </a:lnTo>
                  <a:lnTo>
                    <a:pt x="500062" y="401447"/>
                  </a:lnTo>
                  <a:lnTo>
                    <a:pt x="501523" y="400773"/>
                  </a:lnTo>
                  <a:lnTo>
                    <a:pt x="502881" y="400075"/>
                  </a:lnTo>
                  <a:lnTo>
                    <a:pt x="503580" y="398614"/>
                  </a:lnTo>
                  <a:lnTo>
                    <a:pt x="505066" y="397941"/>
                  </a:lnTo>
                  <a:lnTo>
                    <a:pt x="506399" y="397243"/>
                  </a:lnTo>
                  <a:lnTo>
                    <a:pt x="507111" y="395795"/>
                  </a:lnTo>
                  <a:lnTo>
                    <a:pt x="507111" y="394411"/>
                  </a:lnTo>
                  <a:lnTo>
                    <a:pt x="507885" y="393026"/>
                  </a:lnTo>
                  <a:lnTo>
                    <a:pt x="507885" y="386651"/>
                  </a:lnTo>
                  <a:close/>
                </a:path>
                <a:path w="3706495" h="3919854">
                  <a:moveTo>
                    <a:pt x="1210208" y="2189797"/>
                  </a:moveTo>
                  <a:lnTo>
                    <a:pt x="1209408" y="2189124"/>
                  </a:lnTo>
                  <a:lnTo>
                    <a:pt x="1209408" y="2187651"/>
                  </a:lnTo>
                  <a:lnTo>
                    <a:pt x="1208722" y="2186292"/>
                  </a:lnTo>
                  <a:lnTo>
                    <a:pt x="1207376" y="2185632"/>
                  </a:lnTo>
                  <a:lnTo>
                    <a:pt x="1205915" y="2184793"/>
                  </a:lnTo>
                  <a:lnTo>
                    <a:pt x="1205191" y="2184120"/>
                  </a:lnTo>
                  <a:lnTo>
                    <a:pt x="1202372" y="2182774"/>
                  </a:lnTo>
                  <a:lnTo>
                    <a:pt x="1201699" y="2182063"/>
                  </a:lnTo>
                  <a:lnTo>
                    <a:pt x="1199616" y="2182774"/>
                  </a:lnTo>
                  <a:lnTo>
                    <a:pt x="1196759" y="2182774"/>
                  </a:lnTo>
                  <a:lnTo>
                    <a:pt x="1195336" y="2183485"/>
                  </a:lnTo>
                  <a:lnTo>
                    <a:pt x="1193952" y="2184120"/>
                  </a:lnTo>
                  <a:lnTo>
                    <a:pt x="1193241" y="2185632"/>
                  </a:lnTo>
                  <a:lnTo>
                    <a:pt x="1191755" y="2185632"/>
                  </a:lnTo>
                  <a:lnTo>
                    <a:pt x="1190409" y="2186965"/>
                  </a:lnTo>
                  <a:lnTo>
                    <a:pt x="1189761" y="2188362"/>
                  </a:lnTo>
                  <a:lnTo>
                    <a:pt x="1189761" y="2189124"/>
                  </a:lnTo>
                  <a:lnTo>
                    <a:pt x="1189024" y="2190534"/>
                  </a:lnTo>
                  <a:lnTo>
                    <a:pt x="1189024" y="2196846"/>
                  </a:lnTo>
                  <a:lnTo>
                    <a:pt x="1189761" y="2198230"/>
                  </a:lnTo>
                  <a:lnTo>
                    <a:pt x="1189761" y="2199690"/>
                  </a:lnTo>
                  <a:lnTo>
                    <a:pt x="1190409" y="2201087"/>
                  </a:lnTo>
                  <a:lnTo>
                    <a:pt x="1191755" y="2201087"/>
                  </a:lnTo>
                  <a:lnTo>
                    <a:pt x="1193241" y="2202459"/>
                  </a:lnTo>
                  <a:lnTo>
                    <a:pt x="1193952" y="2203246"/>
                  </a:lnTo>
                  <a:lnTo>
                    <a:pt x="1196759" y="2204618"/>
                  </a:lnTo>
                  <a:lnTo>
                    <a:pt x="1199616" y="2204618"/>
                  </a:lnTo>
                  <a:lnTo>
                    <a:pt x="1202372" y="2204618"/>
                  </a:lnTo>
                  <a:lnTo>
                    <a:pt x="1205191" y="2203246"/>
                  </a:lnTo>
                  <a:lnTo>
                    <a:pt x="1205915" y="2201786"/>
                  </a:lnTo>
                  <a:lnTo>
                    <a:pt x="1207376" y="2201087"/>
                  </a:lnTo>
                  <a:lnTo>
                    <a:pt x="1208722" y="2200389"/>
                  </a:lnTo>
                  <a:lnTo>
                    <a:pt x="1209408" y="2198928"/>
                  </a:lnTo>
                  <a:lnTo>
                    <a:pt x="1209408" y="2197531"/>
                  </a:lnTo>
                  <a:lnTo>
                    <a:pt x="1210208" y="2196198"/>
                  </a:lnTo>
                  <a:lnTo>
                    <a:pt x="1210208" y="2189797"/>
                  </a:lnTo>
                  <a:close/>
                </a:path>
                <a:path w="3706495" h="3919854">
                  <a:moveTo>
                    <a:pt x="1210208" y="1742274"/>
                  </a:moveTo>
                  <a:lnTo>
                    <a:pt x="1209408" y="1741601"/>
                  </a:lnTo>
                  <a:lnTo>
                    <a:pt x="1209408" y="1740141"/>
                  </a:lnTo>
                  <a:lnTo>
                    <a:pt x="1208722" y="1738782"/>
                  </a:lnTo>
                  <a:lnTo>
                    <a:pt x="1207376" y="1738096"/>
                  </a:lnTo>
                  <a:lnTo>
                    <a:pt x="1205915" y="1737283"/>
                  </a:lnTo>
                  <a:lnTo>
                    <a:pt x="1205191" y="1736598"/>
                  </a:lnTo>
                  <a:lnTo>
                    <a:pt x="1202372" y="1735239"/>
                  </a:lnTo>
                  <a:lnTo>
                    <a:pt x="1201699" y="1734540"/>
                  </a:lnTo>
                  <a:lnTo>
                    <a:pt x="1199616" y="1735239"/>
                  </a:lnTo>
                  <a:lnTo>
                    <a:pt x="1196759" y="1735239"/>
                  </a:lnTo>
                  <a:lnTo>
                    <a:pt x="1193952" y="1736598"/>
                  </a:lnTo>
                  <a:lnTo>
                    <a:pt x="1193241" y="1738096"/>
                  </a:lnTo>
                  <a:lnTo>
                    <a:pt x="1191755" y="1738096"/>
                  </a:lnTo>
                  <a:lnTo>
                    <a:pt x="1190409" y="1739442"/>
                  </a:lnTo>
                  <a:lnTo>
                    <a:pt x="1189761" y="1740852"/>
                  </a:lnTo>
                  <a:lnTo>
                    <a:pt x="1189761" y="1741601"/>
                  </a:lnTo>
                  <a:lnTo>
                    <a:pt x="1189024" y="1743011"/>
                  </a:lnTo>
                  <a:lnTo>
                    <a:pt x="1189024" y="1749336"/>
                  </a:lnTo>
                  <a:lnTo>
                    <a:pt x="1189761" y="1750707"/>
                  </a:lnTo>
                  <a:lnTo>
                    <a:pt x="1189761" y="1752206"/>
                  </a:lnTo>
                  <a:lnTo>
                    <a:pt x="1190409" y="1753565"/>
                  </a:lnTo>
                  <a:lnTo>
                    <a:pt x="1191755" y="1753565"/>
                  </a:lnTo>
                  <a:lnTo>
                    <a:pt x="1193241" y="1754924"/>
                  </a:lnTo>
                  <a:lnTo>
                    <a:pt x="1193952" y="1755724"/>
                  </a:lnTo>
                  <a:lnTo>
                    <a:pt x="1195336" y="1756422"/>
                  </a:lnTo>
                  <a:lnTo>
                    <a:pt x="1196759" y="1757083"/>
                  </a:lnTo>
                  <a:lnTo>
                    <a:pt x="1199616" y="1757083"/>
                  </a:lnTo>
                  <a:lnTo>
                    <a:pt x="1202372" y="1757083"/>
                  </a:lnTo>
                  <a:lnTo>
                    <a:pt x="1203845" y="1756422"/>
                  </a:lnTo>
                  <a:lnTo>
                    <a:pt x="1205191" y="1755724"/>
                  </a:lnTo>
                  <a:lnTo>
                    <a:pt x="1205915" y="1754251"/>
                  </a:lnTo>
                  <a:lnTo>
                    <a:pt x="1207376" y="1753565"/>
                  </a:lnTo>
                  <a:lnTo>
                    <a:pt x="1208722" y="1752866"/>
                  </a:lnTo>
                  <a:lnTo>
                    <a:pt x="1209408" y="1751406"/>
                  </a:lnTo>
                  <a:lnTo>
                    <a:pt x="1209408" y="1750034"/>
                  </a:lnTo>
                  <a:lnTo>
                    <a:pt x="1210208" y="1748650"/>
                  </a:lnTo>
                  <a:lnTo>
                    <a:pt x="1210208" y="1742274"/>
                  </a:lnTo>
                  <a:close/>
                </a:path>
                <a:path w="3706495" h="3919854">
                  <a:moveTo>
                    <a:pt x="1242885" y="3601008"/>
                  </a:moveTo>
                  <a:lnTo>
                    <a:pt x="1242098" y="3600335"/>
                  </a:lnTo>
                  <a:lnTo>
                    <a:pt x="1242098" y="3598849"/>
                  </a:lnTo>
                  <a:lnTo>
                    <a:pt x="1241386" y="3597440"/>
                  </a:lnTo>
                  <a:lnTo>
                    <a:pt x="1240028" y="3596792"/>
                  </a:lnTo>
                  <a:lnTo>
                    <a:pt x="1238554" y="3595979"/>
                  </a:lnTo>
                  <a:lnTo>
                    <a:pt x="1237830" y="3595293"/>
                  </a:lnTo>
                  <a:lnTo>
                    <a:pt x="1236522" y="3594608"/>
                  </a:lnTo>
                  <a:lnTo>
                    <a:pt x="1235024" y="3593947"/>
                  </a:lnTo>
                  <a:lnTo>
                    <a:pt x="1234338" y="3593261"/>
                  </a:lnTo>
                  <a:lnTo>
                    <a:pt x="1232306" y="3593947"/>
                  </a:lnTo>
                  <a:lnTo>
                    <a:pt x="1229448" y="3593947"/>
                  </a:lnTo>
                  <a:lnTo>
                    <a:pt x="1227988" y="3594608"/>
                  </a:lnTo>
                  <a:lnTo>
                    <a:pt x="1226629" y="3595293"/>
                  </a:lnTo>
                  <a:lnTo>
                    <a:pt x="1225918" y="3596792"/>
                  </a:lnTo>
                  <a:lnTo>
                    <a:pt x="1224445" y="3596792"/>
                  </a:lnTo>
                  <a:lnTo>
                    <a:pt x="1223060" y="3598151"/>
                  </a:lnTo>
                  <a:lnTo>
                    <a:pt x="1222375" y="3599510"/>
                  </a:lnTo>
                  <a:lnTo>
                    <a:pt x="1222375" y="3600335"/>
                  </a:lnTo>
                  <a:lnTo>
                    <a:pt x="1221663" y="3601643"/>
                  </a:lnTo>
                  <a:lnTo>
                    <a:pt x="1221663" y="3608006"/>
                  </a:lnTo>
                  <a:lnTo>
                    <a:pt x="1222375" y="3609416"/>
                  </a:lnTo>
                  <a:lnTo>
                    <a:pt x="1222375" y="3610914"/>
                  </a:lnTo>
                  <a:lnTo>
                    <a:pt x="1223060" y="3612261"/>
                  </a:lnTo>
                  <a:lnTo>
                    <a:pt x="1224445" y="3612261"/>
                  </a:lnTo>
                  <a:lnTo>
                    <a:pt x="1225918" y="3613620"/>
                  </a:lnTo>
                  <a:lnTo>
                    <a:pt x="1226629" y="3614432"/>
                  </a:lnTo>
                  <a:lnTo>
                    <a:pt x="1227988" y="3615118"/>
                  </a:lnTo>
                  <a:lnTo>
                    <a:pt x="1229448" y="3615766"/>
                  </a:lnTo>
                  <a:lnTo>
                    <a:pt x="1232306" y="3615766"/>
                  </a:lnTo>
                  <a:lnTo>
                    <a:pt x="1235024" y="3615766"/>
                  </a:lnTo>
                  <a:lnTo>
                    <a:pt x="1236522" y="3615118"/>
                  </a:lnTo>
                  <a:lnTo>
                    <a:pt x="1237830" y="3614432"/>
                  </a:lnTo>
                  <a:lnTo>
                    <a:pt x="1238554" y="3612946"/>
                  </a:lnTo>
                  <a:lnTo>
                    <a:pt x="1240028" y="3612261"/>
                  </a:lnTo>
                  <a:lnTo>
                    <a:pt x="1241386" y="3611575"/>
                  </a:lnTo>
                  <a:lnTo>
                    <a:pt x="1242098" y="3610114"/>
                  </a:lnTo>
                  <a:lnTo>
                    <a:pt x="1242098" y="3608768"/>
                  </a:lnTo>
                  <a:lnTo>
                    <a:pt x="1242885" y="3607333"/>
                  </a:lnTo>
                  <a:lnTo>
                    <a:pt x="1242885" y="3601008"/>
                  </a:lnTo>
                  <a:close/>
                </a:path>
                <a:path w="3706495" h="3919854">
                  <a:moveTo>
                    <a:pt x="1255953" y="422579"/>
                  </a:moveTo>
                  <a:lnTo>
                    <a:pt x="1255166" y="421906"/>
                  </a:lnTo>
                  <a:lnTo>
                    <a:pt x="1255166" y="420420"/>
                  </a:lnTo>
                  <a:lnTo>
                    <a:pt x="1254442" y="419087"/>
                  </a:lnTo>
                  <a:lnTo>
                    <a:pt x="1251635" y="417576"/>
                  </a:lnTo>
                  <a:lnTo>
                    <a:pt x="1250950" y="416928"/>
                  </a:lnTo>
                  <a:lnTo>
                    <a:pt x="1249591" y="416229"/>
                  </a:lnTo>
                  <a:lnTo>
                    <a:pt x="1248092" y="415556"/>
                  </a:lnTo>
                  <a:lnTo>
                    <a:pt x="1247419" y="414858"/>
                  </a:lnTo>
                  <a:lnTo>
                    <a:pt x="1245387" y="415556"/>
                  </a:lnTo>
                  <a:lnTo>
                    <a:pt x="1242479" y="415556"/>
                  </a:lnTo>
                  <a:lnTo>
                    <a:pt x="1239672" y="416928"/>
                  </a:lnTo>
                  <a:lnTo>
                    <a:pt x="1238986" y="418376"/>
                  </a:lnTo>
                  <a:lnTo>
                    <a:pt x="1237526" y="418376"/>
                  </a:lnTo>
                  <a:lnTo>
                    <a:pt x="1236167" y="419747"/>
                  </a:lnTo>
                  <a:lnTo>
                    <a:pt x="1235456" y="421157"/>
                  </a:lnTo>
                  <a:lnTo>
                    <a:pt x="1235456" y="421906"/>
                  </a:lnTo>
                  <a:lnTo>
                    <a:pt x="1234808" y="423291"/>
                  </a:lnTo>
                  <a:lnTo>
                    <a:pt x="1234808" y="429641"/>
                  </a:lnTo>
                  <a:lnTo>
                    <a:pt x="1235456" y="431038"/>
                  </a:lnTo>
                  <a:lnTo>
                    <a:pt x="1235456" y="432485"/>
                  </a:lnTo>
                  <a:lnTo>
                    <a:pt x="1236167" y="433844"/>
                  </a:lnTo>
                  <a:lnTo>
                    <a:pt x="1237526" y="433844"/>
                  </a:lnTo>
                  <a:lnTo>
                    <a:pt x="1238986" y="435267"/>
                  </a:lnTo>
                  <a:lnTo>
                    <a:pt x="1239672" y="436041"/>
                  </a:lnTo>
                  <a:lnTo>
                    <a:pt x="1242479" y="437400"/>
                  </a:lnTo>
                  <a:lnTo>
                    <a:pt x="1245387" y="437400"/>
                  </a:lnTo>
                  <a:lnTo>
                    <a:pt x="1248092" y="437400"/>
                  </a:lnTo>
                  <a:lnTo>
                    <a:pt x="1250950" y="436041"/>
                  </a:lnTo>
                  <a:lnTo>
                    <a:pt x="1251635" y="434530"/>
                  </a:lnTo>
                  <a:lnTo>
                    <a:pt x="1254442" y="433158"/>
                  </a:lnTo>
                  <a:lnTo>
                    <a:pt x="1255166" y="431685"/>
                  </a:lnTo>
                  <a:lnTo>
                    <a:pt x="1255166" y="430352"/>
                  </a:lnTo>
                  <a:lnTo>
                    <a:pt x="1255953" y="428917"/>
                  </a:lnTo>
                  <a:lnTo>
                    <a:pt x="1255953" y="422579"/>
                  </a:lnTo>
                  <a:close/>
                </a:path>
                <a:path w="3706495" h="3919854">
                  <a:moveTo>
                    <a:pt x="1435620" y="3777386"/>
                  </a:moveTo>
                  <a:lnTo>
                    <a:pt x="1434833" y="3776713"/>
                  </a:lnTo>
                  <a:lnTo>
                    <a:pt x="1434833" y="3775214"/>
                  </a:lnTo>
                  <a:lnTo>
                    <a:pt x="1434160" y="3773868"/>
                  </a:lnTo>
                  <a:lnTo>
                    <a:pt x="1431251" y="3772395"/>
                  </a:lnTo>
                  <a:lnTo>
                    <a:pt x="1430591" y="3771671"/>
                  </a:lnTo>
                  <a:lnTo>
                    <a:pt x="1429232" y="3770998"/>
                  </a:lnTo>
                  <a:lnTo>
                    <a:pt x="1427759" y="3770338"/>
                  </a:lnTo>
                  <a:lnTo>
                    <a:pt x="1427086" y="3769639"/>
                  </a:lnTo>
                  <a:lnTo>
                    <a:pt x="1425003" y="3770338"/>
                  </a:lnTo>
                  <a:lnTo>
                    <a:pt x="1422184" y="3770338"/>
                  </a:lnTo>
                  <a:lnTo>
                    <a:pt x="1419326" y="3771671"/>
                  </a:lnTo>
                  <a:lnTo>
                    <a:pt x="1418653" y="3773170"/>
                  </a:lnTo>
                  <a:lnTo>
                    <a:pt x="1417142" y="3773170"/>
                  </a:lnTo>
                  <a:lnTo>
                    <a:pt x="1415834" y="3774529"/>
                  </a:lnTo>
                  <a:lnTo>
                    <a:pt x="1415122" y="3775926"/>
                  </a:lnTo>
                  <a:lnTo>
                    <a:pt x="1415122" y="3776713"/>
                  </a:lnTo>
                  <a:lnTo>
                    <a:pt x="1414437" y="3778072"/>
                  </a:lnTo>
                  <a:lnTo>
                    <a:pt x="1414437" y="3784435"/>
                  </a:lnTo>
                  <a:lnTo>
                    <a:pt x="1415122" y="3785819"/>
                  </a:lnTo>
                  <a:lnTo>
                    <a:pt x="1415122" y="3787279"/>
                  </a:lnTo>
                  <a:lnTo>
                    <a:pt x="1415834" y="3788638"/>
                  </a:lnTo>
                  <a:lnTo>
                    <a:pt x="1417142" y="3788638"/>
                  </a:lnTo>
                  <a:lnTo>
                    <a:pt x="1418653" y="3790035"/>
                  </a:lnTo>
                  <a:lnTo>
                    <a:pt x="1419326" y="3790785"/>
                  </a:lnTo>
                  <a:lnTo>
                    <a:pt x="1422184" y="3792182"/>
                  </a:lnTo>
                  <a:lnTo>
                    <a:pt x="1425003" y="3792182"/>
                  </a:lnTo>
                  <a:lnTo>
                    <a:pt x="1427759" y="3792182"/>
                  </a:lnTo>
                  <a:lnTo>
                    <a:pt x="1430591" y="3790785"/>
                  </a:lnTo>
                  <a:lnTo>
                    <a:pt x="1431251" y="3789349"/>
                  </a:lnTo>
                  <a:lnTo>
                    <a:pt x="1434160" y="3787965"/>
                  </a:lnTo>
                  <a:lnTo>
                    <a:pt x="1434833" y="3786492"/>
                  </a:lnTo>
                  <a:lnTo>
                    <a:pt x="1434833" y="3785133"/>
                  </a:lnTo>
                  <a:lnTo>
                    <a:pt x="1435620" y="3783787"/>
                  </a:lnTo>
                  <a:lnTo>
                    <a:pt x="1435620" y="3777386"/>
                  </a:lnTo>
                  <a:close/>
                </a:path>
                <a:path w="3706495" h="3919854">
                  <a:moveTo>
                    <a:pt x="1445361" y="92646"/>
                  </a:moveTo>
                  <a:lnTo>
                    <a:pt x="1444650" y="91986"/>
                  </a:lnTo>
                  <a:lnTo>
                    <a:pt x="1444650" y="90487"/>
                  </a:lnTo>
                  <a:lnTo>
                    <a:pt x="1443977" y="89141"/>
                  </a:lnTo>
                  <a:lnTo>
                    <a:pt x="1441081" y="87680"/>
                  </a:lnTo>
                  <a:lnTo>
                    <a:pt x="1440434" y="87007"/>
                  </a:lnTo>
                  <a:lnTo>
                    <a:pt x="1437551" y="85585"/>
                  </a:lnTo>
                  <a:lnTo>
                    <a:pt x="1436916" y="84886"/>
                  </a:lnTo>
                  <a:lnTo>
                    <a:pt x="1434833" y="85585"/>
                  </a:lnTo>
                  <a:lnTo>
                    <a:pt x="1432013" y="85585"/>
                  </a:lnTo>
                  <a:lnTo>
                    <a:pt x="1429105" y="87007"/>
                  </a:lnTo>
                  <a:lnTo>
                    <a:pt x="1428470" y="88455"/>
                  </a:lnTo>
                  <a:lnTo>
                    <a:pt x="1427010" y="88455"/>
                  </a:lnTo>
                  <a:lnTo>
                    <a:pt x="1425613" y="89801"/>
                  </a:lnTo>
                  <a:lnTo>
                    <a:pt x="1424940" y="91198"/>
                  </a:lnTo>
                  <a:lnTo>
                    <a:pt x="1424940" y="91986"/>
                  </a:lnTo>
                  <a:lnTo>
                    <a:pt x="1424254" y="93370"/>
                  </a:lnTo>
                  <a:lnTo>
                    <a:pt x="1424254" y="99707"/>
                  </a:lnTo>
                  <a:lnTo>
                    <a:pt x="1424940" y="101079"/>
                  </a:lnTo>
                  <a:lnTo>
                    <a:pt x="1424940" y="102565"/>
                  </a:lnTo>
                  <a:lnTo>
                    <a:pt x="1425613" y="103949"/>
                  </a:lnTo>
                  <a:lnTo>
                    <a:pt x="1427010" y="103949"/>
                  </a:lnTo>
                  <a:lnTo>
                    <a:pt x="1428470" y="105308"/>
                  </a:lnTo>
                  <a:lnTo>
                    <a:pt x="1429105" y="106083"/>
                  </a:lnTo>
                  <a:lnTo>
                    <a:pt x="1432013" y="107480"/>
                  </a:lnTo>
                  <a:lnTo>
                    <a:pt x="1434833" y="107480"/>
                  </a:lnTo>
                  <a:lnTo>
                    <a:pt x="1437551" y="107480"/>
                  </a:lnTo>
                  <a:lnTo>
                    <a:pt x="1440434" y="106083"/>
                  </a:lnTo>
                  <a:lnTo>
                    <a:pt x="1441081" y="104597"/>
                  </a:lnTo>
                  <a:lnTo>
                    <a:pt x="1442580" y="103949"/>
                  </a:lnTo>
                  <a:lnTo>
                    <a:pt x="1443977" y="103251"/>
                  </a:lnTo>
                  <a:lnTo>
                    <a:pt x="1444650" y="101752"/>
                  </a:lnTo>
                  <a:lnTo>
                    <a:pt x="1444650" y="100431"/>
                  </a:lnTo>
                  <a:lnTo>
                    <a:pt x="1445361" y="99060"/>
                  </a:lnTo>
                  <a:lnTo>
                    <a:pt x="1445361" y="92646"/>
                  </a:lnTo>
                  <a:close/>
                </a:path>
                <a:path w="3706495" h="3919854">
                  <a:moveTo>
                    <a:pt x="1451978" y="239674"/>
                  </a:moveTo>
                  <a:lnTo>
                    <a:pt x="1451127" y="238975"/>
                  </a:lnTo>
                  <a:lnTo>
                    <a:pt x="1451127" y="237502"/>
                  </a:lnTo>
                  <a:lnTo>
                    <a:pt x="1450479" y="236131"/>
                  </a:lnTo>
                  <a:lnTo>
                    <a:pt x="1449082" y="235445"/>
                  </a:lnTo>
                  <a:lnTo>
                    <a:pt x="1447622" y="234670"/>
                  </a:lnTo>
                  <a:lnTo>
                    <a:pt x="1446936" y="233984"/>
                  </a:lnTo>
                  <a:lnTo>
                    <a:pt x="1444104" y="232600"/>
                  </a:lnTo>
                  <a:lnTo>
                    <a:pt x="1443443" y="231927"/>
                  </a:lnTo>
                  <a:lnTo>
                    <a:pt x="1441373" y="232600"/>
                  </a:lnTo>
                  <a:lnTo>
                    <a:pt x="1438516" y="232600"/>
                  </a:lnTo>
                  <a:lnTo>
                    <a:pt x="1437017" y="233299"/>
                  </a:lnTo>
                  <a:lnTo>
                    <a:pt x="1435722" y="233984"/>
                  </a:lnTo>
                  <a:lnTo>
                    <a:pt x="1434973" y="235445"/>
                  </a:lnTo>
                  <a:lnTo>
                    <a:pt x="1433537" y="235445"/>
                  </a:lnTo>
                  <a:lnTo>
                    <a:pt x="1432115" y="236829"/>
                  </a:lnTo>
                  <a:lnTo>
                    <a:pt x="1431480" y="238188"/>
                  </a:lnTo>
                  <a:lnTo>
                    <a:pt x="1431480" y="238975"/>
                  </a:lnTo>
                  <a:lnTo>
                    <a:pt x="1430769" y="240347"/>
                  </a:lnTo>
                  <a:lnTo>
                    <a:pt x="1430769" y="246722"/>
                  </a:lnTo>
                  <a:lnTo>
                    <a:pt x="1431480" y="248094"/>
                  </a:lnTo>
                  <a:lnTo>
                    <a:pt x="1431480" y="249567"/>
                  </a:lnTo>
                  <a:lnTo>
                    <a:pt x="1432115" y="250952"/>
                  </a:lnTo>
                  <a:lnTo>
                    <a:pt x="1433537" y="250952"/>
                  </a:lnTo>
                  <a:lnTo>
                    <a:pt x="1434973" y="252323"/>
                  </a:lnTo>
                  <a:lnTo>
                    <a:pt x="1435722" y="253098"/>
                  </a:lnTo>
                  <a:lnTo>
                    <a:pt x="1437017" y="253784"/>
                  </a:lnTo>
                  <a:lnTo>
                    <a:pt x="1438516" y="254482"/>
                  </a:lnTo>
                  <a:lnTo>
                    <a:pt x="1441373" y="254482"/>
                  </a:lnTo>
                  <a:lnTo>
                    <a:pt x="1444104" y="254482"/>
                  </a:lnTo>
                  <a:lnTo>
                    <a:pt x="1446936" y="253098"/>
                  </a:lnTo>
                  <a:lnTo>
                    <a:pt x="1447622" y="251625"/>
                  </a:lnTo>
                  <a:lnTo>
                    <a:pt x="1449082" y="250952"/>
                  </a:lnTo>
                  <a:lnTo>
                    <a:pt x="1450479" y="250240"/>
                  </a:lnTo>
                  <a:lnTo>
                    <a:pt x="1451127" y="248754"/>
                  </a:lnTo>
                  <a:lnTo>
                    <a:pt x="1451127" y="247408"/>
                  </a:lnTo>
                  <a:lnTo>
                    <a:pt x="1451978" y="246037"/>
                  </a:lnTo>
                  <a:lnTo>
                    <a:pt x="1451978" y="239674"/>
                  </a:lnTo>
                  <a:close/>
                </a:path>
                <a:path w="3706495" h="3919854">
                  <a:moveTo>
                    <a:pt x="1589125" y="3904767"/>
                  </a:moveTo>
                  <a:lnTo>
                    <a:pt x="1588350" y="3904119"/>
                  </a:lnTo>
                  <a:lnTo>
                    <a:pt x="1588350" y="3902621"/>
                  </a:lnTo>
                  <a:lnTo>
                    <a:pt x="1587639" y="3901262"/>
                  </a:lnTo>
                  <a:lnTo>
                    <a:pt x="1586318" y="3900538"/>
                  </a:lnTo>
                  <a:lnTo>
                    <a:pt x="1584845" y="3899801"/>
                  </a:lnTo>
                  <a:lnTo>
                    <a:pt x="1584134" y="3899077"/>
                  </a:lnTo>
                  <a:lnTo>
                    <a:pt x="1582775" y="3898392"/>
                  </a:lnTo>
                  <a:lnTo>
                    <a:pt x="1581277" y="3897731"/>
                  </a:lnTo>
                  <a:lnTo>
                    <a:pt x="1580629" y="3897045"/>
                  </a:lnTo>
                  <a:lnTo>
                    <a:pt x="1578559" y="3897731"/>
                  </a:lnTo>
                  <a:lnTo>
                    <a:pt x="1575676" y="3897731"/>
                  </a:lnTo>
                  <a:lnTo>
                    <a:pt x="1572882" y="3899077"/>
                  </a:lnTo>
                  <a:lnTo>
                    <a:pt x="1572209" y="3900538"/>
                  </a:lnTo>
                  <a:lnTo>
                    <a:pt x="1570736" y="3900538"/>
                  </a:lnTo>
                  <a:lnTo>
                    <a:pt x="1569300" y="3901948"/>
                  </a:lnTo>
                  <a:lnTo>
                    <a:pt x="1568665" y="3903345"/>
                  </a:lnTo>
                  <a:lnTo>
                    <a:pt x="1568665" y="3904119"/>
                  </a:lnTo>
                  <a:lnTo>
                    <a:pt x="1567992" y="3905478"/>
                  </a:lnTo>
                  <a:lnTo>
                    <a:pt x="1567992" y="3911841"/>
                  </a:lnTo>
                  <a:lnTo>
                    <a:pt x="1568665" y="3913213"/>
                  </a:lnTo>
                  <a:lnTo>
                    <a:pt x="1568665" y="3914660"/>
                  </a:lnTo>
                  <a:lnTo>
                    <a:pt x="1569300" y="3916045"/>
                  </a:lnTo>
                  <a:lnTo>
                    <a:pt x="1570736" y="3916045"/>
                  </a:lnTo>
                  <a:lnTo>
                    <a:pt x="1572209" y="3917442"/>
                  </a:lnTo>
                  <a:lnTo>
                    <a:pt x="1572882" y="3918191"/>
                  </a:lnTo>
                  <a:lnTo>
                    <a:pt x="1574279" y="3918915"/>
                  </a:lnTo>
                  <a:lnTo>
                    <a:pt x="1575676" y="3919588"/>
                  </a:lnTo>
                  <a:lnTo>
                    <a:pt x="1578559" y="3919588"/>
                  </a:lnTo>
                  <a:lnTo>
                    <a:pt x="1581277" y="3919588"/>
                  </a:lnTo>
                  <a:lnTo>
                    <a:pt x="1582775" y="3918915"/>
                  </a:lnTo>
                  <a:lnTo>
                    <a:pt x="1584134" y="3918191"/>
                  </a:lnTo>
                  <a:lnTo>
                    <a:pt x="1584845" y="3916743"/>
                  </a:lnTo>
                  <a:lnTo>
                    <a:pt x="1586318" y="3916045"/>
                  </a:lnTo>
                  <a:lnTo>
                    <a:pt x="1587639" y="3915359"/>
                  </a:lnTo>
                  <a:lnTo>
                    <a:pt x="1588350" y="3913911"/>
                  </a:lnTo>
                  <a:lnTo>
                    <a:pt x="1588350" y="3912514"/>
                  </a:lnTo>
                  <a:lnTo>
                    <a:pt x="1589125" y="3911117"/>
                  </a:lnTo>
                  <a:lnTo>
                    <a:pt x="1589125" y="3904767"/>
                  </a:lnTo>
                  <a:close/>
                </a:path>
                <a:path w="3706495" h="3919854">
                  <a:moveTo>
                    <a:pt x="1589125" y="3754488"/>
                  </a:moveTo>
                  <a:lnTo>
                    <a:pt x="1588350" y="3753866"/>
                  </a:lnTo>
                  <a:lnTo>
                    <a:pt x="1588350" y="3752380"/>
                  </a:lnTo>
                  <a:lnTo>
                    <a:pt x="1587639" y="3750995"/>
                  </a:lnTo>
                  <a:lnTo>
                    <a:pt x="1584845" y="3749497"/>
                  </a:lnTo>
                  <a:lnTo>
                    <a:pt x="1584134" y="3748862"/>
                  </a:lnTo>
                  <a:lnTo>
                    <a:pt x="1582775" y="3748138"/>
                  </a:lnTo>
                  <a:lnTo>
                    <a:pt x="1581277" y="3747490"/>
                  </a:lnTo>
                  <a:lnTo>
                    <a:pt x="1580629" y="3746779"/>
                  </a:lnTo>
                  <a:lnTo>
                    <a:pt x="1578559" y="3747490"/>
                  </a:lnTo>
                  <a:lnTo>
                    <a:pt x="1575676" y="3747490"/>
                  </a:lnTo>
                  <a:lnTo>
                    <a:pt x="1574279" y="3748138"/>
                  </a:lnTo>
                  <a:lnTo>
                    <a:pt x="1572882" y="3748862"/>
                  </a:lnTo>
                  <a:lnTo>
                    <a:pt x="1572209" y="3750310"/>
                  </a:lnTo>
                  <a:lnTo>
                    <a:pt x="1570736" y="3750310"/>
                  </a:lnTo>
                  <a:lnTo>
                    <a:pt x="1569300" y="3751669"/>
                  </a:lnTo>
                  <a:lnTo>
                    <a:pt x="1568665" y="3753066"/>
                  </a:lnTo>
                  <a:lnTo>
                    <a:pt x="1568665" y="3753866"/>
                  </a:lnTo>
                  <a:lnTo>
                    <a:pt x="1567992" y="3755212"/>
                  </a:lnTo>
                  <a:lnTo>
                    <a:pt x="1567992" y="3761562"/>
                  </a:lnTo>
                  <a:lnTo>
                    <a:pt x="1568665" y="3762959"/>
                  </a:lnTo>
                  <a:lnTo>
                    <a:pt x="1568665" y="3764432"/>
                  </a:lnTo>
                  <a:lnTo>
                    <a:pt x="1569300" y="3765753"/>
                  </a:lnTo>
                  <a:lnTo>
                    <a:pt x="1570736" y="3765753"/>
                  </a:lnTo>
                  <a:lnTo>
                    <a:pt x="1572209" y="3767175"/>
                  </a:lnTo>
                  <a:lnTo>
                    <a:pt x="1572882" y="3767925"/>
                  </a:lnTo>
                  <a:lnTo>
                    <a:pt x="1575676" y="3769322"/>
                  </a:lnTo>
                  <a:lnTo>
                    <a:pt x="1578559" y="3769322"/>
                  </a:lnTo>
                  <a:lnTo>
                    <a:pt x="1581277" y="3769322"/>
                  </a:lnTo>
                  <a:lnTo>
                    <a:pt x="1582775" y="3768636"/>
                  </a:lnTo>
                  <a:lnTo>
                    <a:pt x="1584134" y="3767925"/>
                  </a:lnTo>
                  <a:lnTo>
                    <a:pt x="1584845" y="3766502"/>
                  </a:lnTo>
                  <a:lnTo>
                    <a:pt x="1587639" y="3765054"/>
                  </a:lnTo>
                  <a:lnTo>
                    <a:pt x="1588350" y="3763607"/>
                  </a:lnTo>
                  <a:lnTo>
                    <a:pt x="1588350" y="3762260"/>
                  </a:lnTo>
                  <a:lnTo>
                    <a:pt x="1589125" y="3760851"/>
                  </a:lnTo>
                  <a:lnTo>
                    <a:pt x="1589125" y="3754488"/>
                  </a:lnTo>
                  <a:close/>
                </a:path>
                <a:path w="3706495" h="3919854">
                  <a:moveTo>
                    <a:pt x="1595678" y="1788020"/>
                  </a:moveTo>
                  <a:lnTo>
                    <a:pt x="1594891" y="1787321"/>
                  </a:lnTo>
                  <a:lnTo>
                    <a:pt x="1594891" y="1785861"/>
                  </a:lnTo>
                  <a:lnTo>
                    <a:pt x="1594205" y="1784540"/>
                  </a:lnTo>
                  <a:lnTo>
                    <a:pt x="1591348" y="1783029"/>
                  </a:lnTo>
                  <a:lnTo>
                    <a:pt x="1590687" y="1782381"/>
                  </a:lnTo>
                  <a:lnTo>
                    <a:pt x="1589316" y="1781644"/>
                  </a:lnTo>
                  <a:lnTo>
                    <a:pt x="1587817" y="1780959"/>
                  </a:lnTo>
                  <a:lnTo>
                    <a:pt x="1587131" y="1780247"/>
                  </a:lnTo>
                  <a:lnTo>
                    <a:pt x="1585099" y="1780959"/>
                  </a:lnTo>
                  <a:lnTo>
                    <a:pt x="1582242" y="1780959"/>
                  </a:lnTo>
                  <a:lnTo>
                    <a:pt x="1580781" y="1781644"/>
                  </a:lnTo>
                  <a:lnTo>
                    <a:pt x="1579384" y="1782381"/>
                  </a:lnTo>
                  <a:lnTo>
                    <a:pt x="1578711" y="1783816"/>
                  </a:lnTo>
                  <a:lnTo>
                    <a:pt x="1577238" y="1783816"/>
                  </a:lnTo>
                  <a:lnTo>
                    <a:pt x="1575879" y="1785162"/>
                  </a:lnTo>
                  <a:lnTo>
                    <a:pt x="1575168" y="1786559"/>
                  </a:lnTo>
                  <a:lnTo>
                    <a:pt x="1575168" y="1787321"/>
                  </a:lnTo>
                  <a:lnTo>
                    <a:pt x="1574482" y="1788718"/>
                  </a:lnTo>
                  <a:lnTo>
                    <a:pt x="1574482" y="1795068"/>
                  </a:lnTo>
                  <a:lnTo>
                    <a:pt x="1575168" y="1796440"/>
                  </a:lnTo>
                  <a:lnTo>
                    <a:pt x="1575168" y="1797900"/>
                  </a:lnTo>
                  <a:lnTo>
                    <a:pt x="1575879" y="1799285"/>
                  </a:lnTo>
                  <a:lnTo>
                    <a:pt x="1577238" y="1799285"/>
                  </a:lnTo>
                  <a:lnTo>
                    <a:pt x="1578711" y="1800682"/>
                  </a:lnTo>
                  <a:lnTo>
                    <a:pt x="1579384" y="1801431"/>
                  </a:lnTo>
                  <a:lnTo>
                    <a:pt x="1580781" y="1802142"/>
                  </a:lnTo>
                  <a:lnTo>
                    <a:pt x="1582242" y="1802828"/>
                  </a:lnTo>
                  <a:lnTo>
                    <a:pt x="1585099" y="1802828"/>
                  </a:lnTo>
                  <a:lnTo>
                    <a:pt x="1587817" y="1802828"/>
                  </a:lnTo>
                  <a:lnTo>
                    <a:pt x="1589316" y="1802142"/>
                  </a:lnTo>
                  <a:lnTo>
                    <a:pt x="1590687" y="1801431"/>
                  </a:lnTo>
                  <a:lnTo>
                    <a:pt x="1591348" y="1799983"/>
                  </a:lnTo>
                  <a:lnTo>
                    <a:pt x="1594205" y="1798612"/>
                  </a:lnTo>
                  <a:lnTo>
                    <a:pt x="1594891" y="1797138"/>
                  </a:lnTo>
                  <a:lnTo>
                    <a:pt x="1594891" y="1795767"/>
                  </a:lnTo>
                  <a:lnTo>
                    <a:pt x="1595678" y="1794408"/>
                  </a:lnTo>
                  <a:lnTo>
                    <a:pt x="1595678" y="1788020"/>
                  </a:lnTo>
                  <a:close/>
                </a:path>
                <a:path w="3706495" h="3919854">
                  <a:moveTo>
                    <a:pt x="1595678" y="1183690"/>
                  </a:moveTo>
                  <a:lnTo>
                    <a:pt x="1594891" y="1183030"/>
                  </a:lnTo>
                  <a:lnTo>
                    <a:pt x="1594891" y="1181531"/>
                  </a:lnTo>
                  <a:lnTo>
                    <a:pt x="1594205" y="1180160"/>
                  </a:lnTo>
                  <a:lnTo>
                    <a:pt x="1591348" y="1178737"/>
                  </a:lnTo>
                  <a:lnTo>
                    <a:pt x="1590687" y="1178001"/>
                  </a:lnTo>
                  <a:lnTo>
                    <a:pt x="1589316" y="1177315"/>
                  </a:lnTo>
                  <a:lnTo>
                    <a:pt x="1587817" y="1176642"/>
                  </a:lnTo>
                  <a:lnTo>
                    <a:pt x="1587131" y="1175981"/>
                  </a:lnTo>
                  <a:lnTo>
                    <a:pt x="1585099" y="1176642"/>
                  </a:lnTo>
                  <a:lnTo>
                    <a:pt x="1582242" y="1176642"/>
                  </a:lnTo>
                  <a:lnTo>
                    <a:pt x="1579384" y="1178001"/>
                  </a:lnTo>
                  <a:lnTo>
                    <a:pt x="1578711" y="1179487"/>
                  </a:lnTo>
                  <a:lnTo>
                    <a:pt x="1577238" y="1179487"/>
                  </a:lnTo>
                  <a:lnTo>
                    <a:pt x="1575879" y="1180884"/>
                  </a:lnTo>
                  <a:lnTo>
                    <a:pt x="1575168" y="1182230"/>
                  </a:lnTo>
                  <a:lnTo>
                    <a:pt x="1575168" y="1183030"/>
                  </a:lnTo>
                  <a:lnTo>
                    <a:pt x="1574482" y="1184363"/>
                  </a:lnTo>
                  <a:lnTo>
                    <a:pt x="1574482" y="1190739"/>
                  </a:lnTo>
                  <a:lnTo>
                    <a:pt x="1575168" y="1192123"/>
                  </a:lnTo>
                  <a:lnTo>
                    <a:pt x="1575168" y="1193584"/>
                  </a:lnTo>
                  <a:lnTo>
                    <a:pt x="1575879" y="1194993"/>
                  </a:lnTo>
                  <a:lnTo>
                    <a:pt x="1577238" y="1194993"/>
                  </a:lnTo>
                  <a:lnTo>
                    <a:pt x="1578711" y="1196340"/>
                  </a:lnTo>
                  <a:lnTo>
                    <a:pt x="1579384" y="1197140"/>
                  </a:lnTo>
                  <a:lnTo>
                    <a:pt x="1582242" y="1198511"/>
                  </a:lnTo>
                  <a:lnTo>
                    <a:pt x="1585099" y="1198511"/>
                  </a:lnTo>
                  <a:lnTo>
                    <a:pt x="1587817" y="1198511"/>
                  </a:lnTo>
                  <a:lnTo>
                    <a:pt x="1590687" y="1197140"/>
                  </a:lnTo>
                  <a:lnTo>
                    <a:pt x="1591348" y="1195654"/>
                  </a:lnTo>
                  <a:lnTo>
                    <a:pt x="1592821" y="1194993"/>
                  </a:lnTo>
                  <a:lnTo>
                    <a:pt x="1594205" y="1194282"/>
                  </a:lnTo>
                  <a:lnTo>
                    <a:pt x="1594891" y="1192834"/>
                  </a:lnTo>
                  <a:lnTo>
                    <a:pt x="1594891" y="1191425"/>
                  </a:lnTo>
                  <a:lnTo>
                    <a:pt x="1595678" y="1190078"/>
                  </a:lnTo>
                  <a:lnTo>
                    <a:pt x="1595678" y="1183690"/>
                  </a:lnTo>
                  <a:close/>
                </a:path>
                <a:path w="3706495" h="3919854">
                  <a:moveTo>
                    <a:pt x="1595678" y="582637"/>
                  </a:moveTo>
                  <a:lnTo>
                    <a:pt x="1594891" y="581977"/>
                  </a:lnTo>
                  <a:lnTo>
                    <a:pt x="1594891" y="580478"/>
                  </a:lnTo>
                  <a:lnTo>
                    <a:pt x="1594205" y="579132"/>
                  </a:lnTo>
                  <a:lnTo>
                    <a:pt x="1591348" y="577672"/>
                  </a:lnTo>
                  <a:lnTo>
                    <a:pt x="1590687" y="576973"/>
                  </a:lnTo>
                  <a:lnTo>
                    <a:pt x="1587817" y="575576"/>
                  </a:lnTo>
                  <a:lnTo>
                    <a:pt x="1587131" y="574890"/>
                  </a:lnTo>
                  <a:lnTo>
                    <a:pt x="1585099" y="575576"/>
                  </a:lnTo>
                  <a:lnTo>
                    <a:pt x="1582242" y="575576"/>
                  </a:lnTo>
                  <a:lnTo>
                    <a:pt x="1579384" y="576973"/>
                  </a:lnTo>
                  <a:lnTo>
                    <a:pt x="1578711" y="578446"/>
                  </a:lnTo>
                  <a:lnTo>
                    <a:pt x="1577238" y="578446"/>
                  </a:lnTo>
                  <a:lnTo>
                    <a:pt x="1575879" y="579805"/>
                  </a:lnTo>
                  <a:lnTo>
                    <a:pt x="1575168" y="581202"/>
                  </a:lnTo>
                  <a:lnTo>
                    <a:pt x="1575168" y="581977"/>
                  </a:lnTo>
                  <a:lnTo>
                    <a:pt x="1574482" y="583349"/>
                  </a:lnTo>
                  <a:lnTo>
                    <a:pt x="1574482" y="589686"/>
                  </a:lnTo>
                  <a:lnTo>
                    <a:pt x="1575168" y="591070"/>
                  </a:lnTo>
                  <a:lnTo>
                    <a:pt x="1575168" y="592556"/>
                  </a:lnTo>
                  <a:lnTo>
                    <a:pt x="1575879" y="593940"/>
                  </a:lnTo>
                  <a:lnTo>
                    <a:pt x="1577238" y="593940"/>
                  </a:lnTo>
                  <a:lnTo>
                    <a:pt x="1578711" y="595287"/>
                  </a:lnTo>
                  <a:lnTo>
                    <a:pt x="1579384" y="596049"/>
                  </a:lnTo>
                  <a:lnTo>
                    <a:pt x="1582242" y="597458"/>
                  </a:lnTo>
                  <a:lnTo>
                    <a:pt x="1585099" y="597458"/>
                  </a:lnTo>
                  <a:lnTo>
                    <a:pt x="1587817" y="597458"/>
                  </a:lnTo>
                  <a:lnTo>
                    <a:pt x="1590687" y="596049"/>
                  </a:lnTo>
                  <a:lnTo>
                    <a:pt x="1591348" y="594588"/>
                  </a:lnTo>
                  <a:lnTo>
                    <a:pt x="1592821" y="593940"/>
                  </a:lnTo>
                  <a:lnTo>
                    <a:pt x="1594205" y="593255"/>
                  </a:lnTo>
                  <a:lnTo>
                    <a:pt x="1594891" y="591769"/>
                  </a:lnTo>
                  <a:lnTo>
                    <a:pt x="1594891" y="590397"/>
                  </a:lnTo>
                  <a:lnTo>
                    <a:pt x="1595678" y="589026"/>
                  </a:lnTo>
                  <a:lnTo>
                    <a:pt x="1595678" y="582637"/>
                  </a:lnTo>
                  <a:close/>
                </a:path>
                <a:path w="3706495" h="3919854">
                  <a:moveTo>
                    <a:pt x="1598955" y="102450"/>
                  </a:moveTo>
                  <a:lnTo>
                    <a:pt x="1598180" y="101790"/>
                  </a:lnTo>
                  <a:lnTo>
                    <a:pt x="1598180" y="100304"/>
                  </a:lnTo>
                  <a:lnTo>
                    <a:pt x="1597469" y="98971"/>
                  </a:lnTo>
                  <a:lnTo>
                    <a:pt x="1596097" y="98272"/>
                  </a:lnTo>
                  <a:lnTo>
                    <a:pt x="1594662" y="97447"/>
                  </a:lnTo>
                  <a:lnTo>
                    <a:pt x="1593926" y="96761"/>
                  </a:lnTo>
                  <a:lnTo>
                    <a:pt x="1591094" y="95389"/>
                  </a:lnTo>
                  <a:lnTo>
                    <a:pt x="1590421" y="94716"/>
                  </a:lnTo>
                  <a:lnTo>
                    <a:pt x="1588350" y="95389"/>
                  </a:lnTo>
                  <a:lnTo>
                    <a:pt x="1585493" y="95389"/>
                  </a:lnTo>
                  <a:lnTo>
                    <a:pt x="1582674" y="96761"/>
                  </a:lnTo>
                  <a:lnTo>
                    <a:pt x="1581950" y="98272"/>
                  </a:lnTo>
                  <a:lnTo>
                    <a:pt x="1580565" y="98272"/>
                  </a:lnTo>
                  <a:lnTo>
                    <a:pt x="1579130" y="99618"/>
                  </a:lnTo>
                  <a:lnTo>
                    <a:pt x="1578457" y="101003"/>
                  </a:lnTo>
                  <a:lnTo>
                    <a:pt x="1578457" y="101790"/>
                  </a:lnTo>
                  <a:lnTo>
                    <a:pt x="1577746" y="103187"/>
                  </a:lnTo>
                  <a:lnTo>
                    <a:pt x="1577746" y="109512"/>
                  </a:lnTo>
                  <a:lnTo>
                    <a:pt x="1578457" y="110896"/>
                  </a:lnTo>
                  <a:lnTo>
                    <a:pt x="1578457" y="112382"/>
                  </a:lnTo>
                  <a:lnTo>
                    <a:pt x="1579130" y="113728"/>
                  </a:lnTo>
                  <a:lnTo>
                    <a:pt x="1580565" y="113728"/>
                  </a:lnTo>
                  <a:lnTo>
                    <a:pt x="1581950" y="115100"/>
                  </a:lnTo>
                  <a:lnTo>
                    <a:pt x="1582674" y="115874"/>
                  </a:lnTo>
                  <a:lnTo>
                    <a:pt x="1585493" y="117271"/>
                  </a:lnTo>
                  <a:lnTo>
                    <a:pt x="1588350" y="117271"/>
                  </a:lnTo>
                  <a:lnTo>
                    <a:pt x="1591094" y="117271"/>
                  </a:lnTo>
                  <a:lnTo>
                    <a:pt x="1593926" y="115874"/>
                  </a:lnTo>
                  <a:lnTo>
                    <a:pt x="1594662" y="114414"/>
                  </a:lnTo>
                  <a:lnTo>
                    <a:pt x="1597469" y="113042"/>
                  </a:lnTo>
                  <a:lnTo>
                    <a:pt x="1598180" y="111569"/>
                  </a:lnTo>
                  <a:lnTo>
                    <a:pt x="1598180" y="110223"/>
                  </a:lnTo>
                  <a:lnTo>
                    <a:pt x="1598955" y="108813"/>
                  </a:lnTo>
                  <a:lnTo>
                    <a:pt x="1598955" y="102450"/>
                  </a:lnTo>
                  <a:close/>
                </a:path>
                <a:path w="3706495" h="3919854">
                  <a:moveTo>
                    <a:pt x="1602219" y="252704"/>
                  </a:moveTo>
                  <a:lnTo>
                    <a:pt x="1601419" y="252031"/>
                  </a:lnTo>
                  <a:lnTo>
                    <a:pt x="1601419" y="250545"/>
                  </a:lnTo>
                  <a:lnTo>
                    <a:pt x="1600708" y="249199"/>
                  </a:lnTo>
                  <a:lnTo>
                    <a:pt x="1599361" y="248526"/>
                  </a:lnTo>
                  <a:lnTo>
                    <a:pt x="1597926" y="247738"/>
                  </a:lnTo>
                  <a:lnTo>
                    <a:pt x="1597164" y="247053"/>
                  </a:lnTo>
                  <a:lnTo>
                    <a:pt x="1595856" y="246367"/>
                  </a:lnTo>
                  <a:lnTo>
                    <a:pt x="1594358" y="245681"/>
                  </a:lnTo>
                  <a:lnTo>
                    <a:pt x="1593710" y="244983"/>
                  </a:lnTo>
                  <a:lnTo>
                    <a:pt x="1591627" y="245681"/>
                  </a:lnTo>
                  <a:lnTo>
                    <a:pt x="1588744" y="245681"/>
                  </a:lnTo>
                  <a:lnTo>
                    <a:pt x="1585963" y="247053"/>
                  </a:lnTo>
                  <a:lnTo>
                    <a:pt x="1585252" y="248526"/>
                  </a:lnTo>
                  <a:lnTo>
                    <a:pt x="1583778" y="248526"/>
                  </a:lnTo>
                  <a:lnTo>
                    <a:pt x="1582394" y="249897"/>
                  </a:lnTo>
                  <a:lnTo>
                    <a:pt x="1581746" y="251269"/>
                  </a:lnTo>
                  <a:lnTo>
                    <a:pt x="1581746" y="252031"/>
                  </a:lnTo>
                  <a:lnTo>
                    <a:pt x="1581035" y="253428"/>
                  </a:lnTo>
                  <a:lnTo>
                    <a:pt x="1581035" y="259765"/>
                  </a:lnTo>
                  <a:lnTo>
                    <a:pt x="1581746" y="261162"/>
                  </a:lnTo>
                  <a:lnTo>
                    <a:pt x="1581746" y="262636"/>
                  </a:lnTo>
                  <a:lnTo>
                    <a:pt x="1582394" y="264007"/>
                  </a:lnTo>
                  <a:lnTo>
                    <a:pt x="1583778" y="264007"/>
                  </a:lnTo>
                  <a:lnTo>
                    <a:pt x="1585252" y="265391"/>
                  </a:lnTo>
                  <a:lnTo>
                    <a:pt x="1585963" y="266166"/>
                  </a:lnTo>
                  <a:lnTo>
                    <a:pt x="1588744" y="267538"/>
                  </a:lnTo>
                  <a:lnTo>
                    <a:pt x="1591627" y="267538"/>
                  </a:lnTo>
                  <a:lnTo>
                    <a:pt x="1594358" y="267538"/>
                  </a:lnTo>
                  <a:lnTo>
                    <a:pt x="1597164" y="266166"/>
                  </a:lnTo>
                  <a:lnTo>
                    <a:pt x="1597926" y="264668"/>
                  </a:lnTo>
                  <a:lnTo>
                    <a:pt x="1599361" y="264007"/>
                  </a:lnTo>
                  <a:lnTo>
                    <a:pt x="1600708" y="263321"/>
                  </a:lnTo>
                  <a:lnTo>
                    <a:pt x="1601419" y="261848"/>
                  </a:lnTo>
                  <a:lnTo>
                    <a:pt x="1601419" y="260477"/>
                  </a:lnTo>
                  <a:lnTo>
                    <a:pt x="1602219" y="259105"/>
                  </a:lnTo>
                  <a:lnTo>
                    <a:pt x="1602219" y="252704"/>
                  </a:lnTo>
                  <a:close/>
                </a:path>
                <a:path w="3706495" h="3919854">
                  <a:moveTo>
                    <a:pt x="1645615" y="2556980"/>
                  </a:moveTo>
                  <a:lnTo>
                    <a:pt x="1638287" y="2556980"/>
                  </a:lnTo>
                  <a:lnTo>
                    <a:pt x="1638287" y="2564371"/>
                  </a:lnTo>
                  <a:lnTo>
                    <a:pt x="1645615" y="2564371"/>
                  </a:lnTo>
                  <a:lnTo>
                    <a:pt x="1645615" y="2556980"/>
                  </a:lnTo>
                  <a:close/>
                </a:path>
                <a:path w="3706495" h="3919854">
                  <a:moveTo>
                    <a:pt x="1665211" y="2481059"/>
                  </a:moveTo>
                  <a:lnTo>
                    <a:pt x="1626044" y="2481059"/>
                  </a:lnTo>
                  <a:lnTo>
                    <a:pt x="1626044" y="2508021"/>
                  </a:lnTo>
                  <a:lnTo>
                    <a:pt x="1648040" y="2508021"/>
                  </a:lnTo>
                  <a:lnTo>
                    <a:pt x="1648040" y="2564371"/>
                  </a:lnTo>
                  <a:lnTo>
                    <a:pt x="1665211" y="2564371"/>
                  </a:lnTo>
                  <a:lnTo>
                    <a:pt x="1665211" y="2508021"/>
                  </a:lnTo>
                  <a:lnTo>
                    <a:pt x="1665211" y="2485948"/>
                  </a:lnTo>
                  <a:lnTo>
                    <a:pt x="1665211" y="2481059"/>
                  </a:lnTo>
                  <a:close/>
                </a:path>
                <a:path w="3706495" h="3919854">
                  <a:moveTo>
                    <a:pt x="1667649" y="3140087"/>
                  </a:moveTo>
                  <a:lnTo>
                    <a:pt x="1628470" y="3140087"/>
                  </a:lnTo>
                  <a:lnTo>
                    <a:pt x="1628470" y="3167037"/>
                  </a:lnTo>
                  <a:lnTo>
                    <a:pt x="1650530" y="3167037"/>
                  </a:lnTo>
                  <a:lnTo>
                    <a:pt x="1650530" y="3223387"/>
                  </a:lnTo>
                  <a:lnTo>
                    <a:pt x="1667649" y="3223387"/>
                  </a:lnTo>
                  <a:lnTo>
                    <a:pt x="1667649" y="3167037"/>
                  </a:lnTo>
                  <a:lnTo>
                    <a:pt x="1667649" y="3145028"/>
                  </a:lnTo>
                  <a:lnTo>
                    <a:pt x="1667649" y="3140087"/>
                  </a:lnTo>
                  <a:close/>
                </a:path>
                <a:path w="3706495" h="3919854">
                  <a:moveTo>
                    <a:pt x="2196744" y="3836187"/>
                  </a:moveTo>
                  <a:lnTo>
                    <a:pt x="2195931" y="3835501"/>
                  </a:lnTo>
                  <a:lnTo>
                    <a:pt x="2195931" y="3834041"/>
                  </a:lnTo>
                  <a:lnTo>
                    <a:pt x="2195284" y="3832656"/>
                  </a:lnTo>
                  <a:lnTo>
                    <a:pt x="2192464" y="3831145"/>
                  </a:lnTo>
                  <a:lnTo>
                    <a:pt x="2191715" y="3830510"/>
                  </a:lnTo>
                  <a:lnTo>
                    <a:pt x="2190343" y="3829824"/>
                  </a:lnTo>
                  <a:lnTo>
                    <a:pt x="2188845" y="3829151"/>
                  </a:lnTo>
                  <a:lnTo>
                    <a:pt x="2188210" y="3828440"/>
                  </a:lnTo>
                  <a:lnTo>
                    <a:pt x="2186140" y="3829151"/>
                  </a:lnTo>
                  <a:lnTo>
                    <a:pt x="2183282" y="3829151"/>
                  </a:lnTo>
                  <a:lnTo>
                    <a:pt x="2180450" y="3830510"/>
                  </a:lnTo>
                  <a:lnTo>
                    <a:pt x="2179739" y="3831933"/>
                  </a:lnTo>
                  <a:lnTo>
                    <a:pt x="2178316" y="3831933"/>
                  </a:lnTo>
                  <a:lnTo>
                    <a:pt x="2176932" y="3833355"/>
                  </a:lnTo>
                  <a:lnTo>
                    <a:pt x="2176246" y="3834714"/>
                  </a:lnTo>
                  <a:lnTo>
                    <a:pt x="2176246" y="3835501"/>
                  </a:lnTo>
                  <a:lnTo>
                    <a:pt x="2175573" y="3836860"/>
                  </a:lnTo>
                  <a:lnTo>
                    <a:pt x="2175573" y="3843261"/>
                  </a:lnTo>
                  <a:lnTo>
                    <a:pt x="2176246" y="3844582"/>
                  </a:lnTo>
                  <a:lnTo>
                    <a:pt x="2176246" y="3846068"/>
                  </a:lnTo>
                  <a:lnTo>
                    <a:pt x="2176932" y="3847477"/>
                  </a:lnTo>
                  <a:lnTo>
                    <a:pt x="2178316" y="3847477"/>
                  </a:lnTo>
                  <a:lnTo>
                    <a:pt x="2179739" y="3848824"/>
                  </a:lnTo>
                  <a:lnTo>
                    <a:pt x="2180450" y="3849624"/>
                  </a:lnTo>
                  <a:lnTo>
                    <a:pt x="2183282" y="3851008"/>
                  </a:lnTo>
                  <a:lnTo>
                    <a:pt x="2186140" y="3851008"/>
                  </a:lnTo>
                  <a:lnTo>
                    <a:pt x="2188845" y="3851008"/>
                  </a:lnTo>
                  <a:lnTo>
                    <a:pt x="2190343" y="3850322"/>
                  </a:lnTo>
                  <a:lnTo>
                    <a:pt x="2191715" y="3849624"/>
                  </a:lnTo>
                  <a:lnTo>
                    <a:pt x="2192464" y="3848150"/>
                  </a:lnTo>
                  <a:lnTo>
                    <a:pt x="2193899" y="3847477"/>
                  </a:lnTo>
                  <a:lnTo>
                    <a:pt x="2195284" y="3846728"/>
                  </a:lnTo>
                  <a:lnTo>
                    <a:pt x="2195931" y="3845306"/>
                  </a:lnTo>
                  <a:lnTo>
                    <a:pt x="2195931" y="3843921"/>
                  </a:lnTo>
                  <a:lnTo>
                    <a:pt x="2196744" y="3842575"/>
                  </a:lnTo>
                  <a:lnTo>
                    <a:pt x="2196744" y="3836187"/>
                  </a:lnTo>
                  <a:close/>
                </a:path>
                <a:path w="3706495" h="3919854">
                  <a:moveTo>
                    <a:pt x="2196744" y="1778228"/>
                  </a:moveTo>
                  <a:lnTo>
                    <a:pt x="2195931" y="1777568"/>
                  </a:lnTo>
                  <a:lnTo>
                    <a:pt x="2195931" y="1776082"/>
                  </a:lnTo>
                  <a:lnTo>
                    <a:pt x="2195245" y="1774710"/>
                  </a:lnTo>
                  <a:lnTo>
                    <a:pt x="2192464" y="1773250"/>
                  </a:lnTo>
                  <a:lnTo>
                    <a:pt x="2191715" y="1772564"/>
                  </a:lnTo>
                  <a:lnTo>
                    <a:pt x="2190343" y="1771865"/>
                  </a:lnTo>
                  <a:lnTo>
                    <a:pt x="2188845" y="1771167"/>
                  </a:lnTo>
                  <a:lnTo>
                    <a:pt x="2188210" y="1770507"/>
                  </a:lnTo>
                  <a:lnTo>
                    <a:pt x="2186101" y="1771167"/>
                  </a:lnTo>
                  <a:lnTo>
                    <a:pt x="2183282" y="1771167"/>
                  </a:lnTo>
                  <a:lnTo>
                    <a:pt x="2180450" y="1772564"/>
                  </a:lnTo>
                  <a:lnTo>
                    <a:pt x="2179739" y="1774024"/>
                  </a:lnTo>
                  <a:lnTo>
                    <a:pt x="2178316" y="1774024"/>
                  </a:lnTo>
                  <a:lnTo>
                    <a:pt x="2176932" y="1775396"/>
                  </a:lnTo>
                  <a:lnTo>
                    <a:pt x="2176246" y="1776755"/>
                  </a:lnTo>
                  <a:lnTo>
                    <a:pt x="2176246" y="1777568"/>
                  </a:lnTo>
                  <a:lnTo>
                    <a:pt x="2175573" y="1778889"/>
                  </a:lnTo>
                  <a:lnTo>
                    <a:pt x="2175573" y="1785327"/>
                  </a:lnTo>
                  <a:lnTo>
                    <a:pt x="2176246" y="1786648"/>
                  </a:lnTo>
                  <a:lnTo>
                    <a:pt x="2176246" y="1788109"/>
                  </a:lnTo>
                  <a:lnTo>
                    <a:pt x="2176932" y="1789506"/>
                  </a:lnTo>
                  <a:lnTo>
                    <a:pt x="2178316" y="1789506"/>
                  </a:lnTo>
                  <a:lnTo>
                    <a:pt x="2179739" y="1790865"/>
                  </a:lnTo>
                  <a:lnTo>
                    <a:pt x="2180450" y="1791677"/>
                  </a:lnTo>
                  <a:lnTo>
                    <a:pt x="2181822" y="1792363"/>
                  </a:lnTo>
                  <a:lnTo>
                    <a:pt x="2183282" y="1792998"/>
                  </a:lnTo>
                  <a:lnTo>
                    <a:pt x="2186101" y="1792998"/>
                  </a:lnTo>
                  <a:lnTo>
                    <a:pt x="2188845" y="1792998"/>
                  </a:lnTo>
                  <a:lnTo>
                    <a:pt x="2190343" y="1792363"/>
                  </a:lnTo>
                  <a:lnTo>
                    <a:pt x="2191715" y="1791677"/>
                  </a:lnTo>
                  <a:lnTo>
                    <a:pt x="2192464" y="1790217"/>
                  </a:lnTo>
                  <a:lnTo>
                    <a:pt x="2195245" y="1788820"/>
                  </a:lnTo>
                  <a:lnTo>
                    <a:pt x="2195931" y="1787321"/>
                  </a:lnTo>
                  <a:lnTo>
                    <a:pt x="2195931" y="1785924"/>
                  </a:lnTo>
                  <a:lnTo>
                    <a:pt x="2196744" y="1784604"/>
                  </a:lnTo>
                  <a:lnTo>
                    <a:pt x="2196744" y="1778228"/>
                  </a:lnTo>
                  <a:close/>
                </a:path>
                <a:path w="3706495" h="3919854">
                  <a:moveTo>
                    <a:pt x="2199995" y="3689210"/>
                  </a:moveTo>
                  <a:lnTo>
                    <a:pt x="2199208" y="3688486"/>
                  </a:lnTo>
                  <a:lnTo>
                    <a:pt x="2199208" y="3687064"/>
                  </a:lnTo>
                  <a:lnTo>
                    <a:pt x="2198535" y="3685654"/>
                  </a:lnTo>
                  <a:lnTo>
                    <a:pt x="2197138" y="3684955"/>
                  </a:lnTo>
                  <a:lnTo>
                    <a:pt x="2195703" y="3684155"/>
                  </a:lnTo>
                  <a:lnTo>
                    <a:pt x="2194991" y="3683520"/>
                  </a:lnTo>
                  <a:lnTo>
                    <a:pt x="2193645" y="3682835"/>
                  </a:lnTo>
                  <a:lnTo>
                    <a:pt x="2192185" y="3682161"/>
                  </a:lnTo>
                  <a:lnTo>
                    <a:pt x="2191499" y="3681450"/>
                  </a:lnTo>
                  <a:lnTo>
                    <a:pt x="2189429" y="3682161"/>
                  </a:lnTo>
                  <a:lnTo>
                    <a:pt x="2186571" y="3682161"/>
                  </a:lnTo>
                  <a:lnTo>
                    <a:pt x="2185098" y="3682835"/>
                  </a:lnTo>
                  <a:lnTo>
                    <a:pt x="2183752" y="3683520"/>
                  </a:lnTo>
                  <a:lnTo>
                    <a:pt x="2183079" y="3684955"/>
                  </a:lnTo>
                  <a:lnTo>
                    <a:pt x="2181568" y="3684955"/>
                  </a:lnTo>
                  <a:lnTo>
                    <a:pt x="2180209" y="3686352"/>
                  </a:lnTo>
                  <a:lnTo>
                    <a:pt x="2179536" y="3687737"/>
                  </a:lnTo>
                  <a:lnTo>
                    <a:pt x="2179536" y="3688486"/>
                  </a:lnTo>
                  <a:lnTo>
                    <a:pt x="2178812" y="3689870"/>
                  </a:lnTo>
                  <a:lnTo>
                    <a:pt x="2178812" y="3696271"/>
                  </a:lnTo>
                  <a:lnTo>
                    <a:pt x="2179536" y="3697605"/>
                  </a:lnTo>
                  <a:lnTo>
                    <a:pt x="2179536" y="3699091"/>
                  </a:lnTo>
                  <a:lnTo>
                    <a:pt x="2180209" y="3700449"/>
                  </a:lnTo>
                  <a:lnTo>
                    <a:pt x="2181568" y="3700449"/>
                  </a:lnTo>
                  <a:lnTo>
                    <a:pt x="2183079" y="3701846"/>
                  </a:lnTo>
                  <a:lnTo>
                    <a:pt x="2183752" y="3702621"/>
                  </a:lnTo>
                  <a:lnTo>
                    <a:pt x="2185098" y="3703345"/>
                  </a:lnTo>
                  <a:lnTo>
                    <a:pt x="2186571" y="3703955"/>
                  </a:lnTo>
                  <a:lnTo>
                    <a:pt x="2189429" y="3703955"/>
                  </a:lnTo>
                  <a:lnTo>
                    <a:pt x="2192185" y="3703955"/>
                  </a:lnTo>
                  <a:lnTo>
                    <a:pt x="2193645" y="3703345"/>
                  </a:lnTo>
                  <a:lnTo>
                    <a:pt x="2194991" y="3702621"/>
                  </a:lnTo>
                  <a:lnTo>
                    <a:pt x="2195703" y="3701123"/>
                  </a:lnTo>
                  <a:lnTo>
                    <a:pt x="2198535" y="3699776"/>
                  </a:lnTo>
                  <a:lnTo>
                    <a:pt x="2199208" y="3698316"/>
                  </a:lnTo>
                  <a:lnTo>
                    <a:pt x="2199208" y="3696919"/>
                  </a:lnTo>
                  <a:lnTo>
                    <a:pt x="2199995" y="3695560"/>
                  </a:lnTo>
                  <a:lnTo>
                    <a:pt x="2199995" y="3689210"/>
                  </a:lnTo>
                  <a:close/>
                </a:path>
                <a:path w="3706495" h="3919854">
                  <a:moveTo>
                    <a:pt x="2199995" y="1193507"/>
                  </a:moveTo>
                  <a:lnTo>
                    <a:pt x="2199208" y="1192834"/>
                  </a:lnTo>
                  <a:lnTo>
                    <a:pt x="2199208" y="1191348"/>
                  </a:lnTo>
                  <a:lnTo>
                    <a:pt x="2198535" y="1189964"/>
                  </a:lnTo>
                  <a:lnTo>
                    <a:pt x="2195703" y="1188529"/>
                  </a:lnTo>
                  <a:lnTo>
                    <a:pt x="2194991" y="1187805"/>
                  </a:lnTo>
                  <a:lnTo>
                    <a:pt x="2192185" y="1186434"/>
                  </a:lnTo>
                  <a:lnTo>
                    <a:pt x="2191499" y="1185760"/>
                  </a:lnTo>
                  <a:lnTo>
                    <a:pt x="2189429" y="1186434"/>
                  </a:lnTo>
                  <a:lnTo>
                    <a:pt x="2186571" y="1186434"/>
                  </a:lnTo>
                  <a:lnTo>
                    <a:pt x="2183752" y="1187805"/>
                  </a:lnTo>
                  <a:lnTo>
                    <a:pt x="2183079" y="1189278"/>
                  </a:lnTo>
                  <a:lnTo>
                    <a:pt x="2181568" y="1189278"/>
                  </a:lnTo>
                  <a:lnTo>
                    <a:pt x="2180209" y="1190663"/>
                  </a:lnTo>
                  <a:lnTo>
                    <a:pt x="2179536" y="1192047"/>
                  </a:lnTo>
                  <a:lnTo>
                    <a:pt x="2179536" y="1192834"/>
                  </a:lnTo>
                  <a:lnTo>
                    <a:pt x="2178812" y="1194193"/>
                  </a:lnTo>
                  <a:lnTo>
                    <a:pt x="2178812" y="1200569"/>
                  </a:lnTo>
                  <a:lnTo>
                    <a:pt x="2179536" y="1201953"/>
                  </a:lnTo>
                  <a:lnTo>
                    <a:pt x="2179536" y="1203388"/>
                  </a:lnTo>
                  <a:lnTo>
                    <a:pt x="2180209" y="1204823"/>
                  </a:lnTo>
                  <a:lnTo>
                    <a:pt x="2181568" y="1204823"/>
                  </a:lnTo>
                  <a:lnTo>
                    <a:pt x="2183079" y="1206119"/>
                  </a:lnTo>
                  <a:lnTo>
                    <a:pt x="2183752" y="1206931"/>
                  </a:lnTo>
                  <a:lnTo>
                    <a:pt x="2185098" y="1207617"/>
                  </a:lnTo>
                  <a:lnTo>
                    <a:pt x="2186571" y="1208303"/>
                  </a:lnTo>
                  <a:lnTo>
                    <a:pt x="2189429" y="1208303"/>
                  </a:lnTo>
                  <a:lnTo>
                    <a:pt x="2192185" y="1208303"/>
                  </a:lnTo>
                  <a:lnTo>
                    <a:pt x="2193645" y="1207617"/>
                  </a:lnTo>
                  <a:lnTo>
                    <a:pt x="2194991" y="1206931"/>
                  </a:lnTo>
                  <a:lnTo>
                    <a:pt x="2195703" y="1205445"/>
                  </a:lnTo>
                  <a:lnTo>
                    <a:pt x="2197138" y="1204823"/>
                  </a:lnTo>
                  <a:lnTo>
                    <a:pt x="2198535" y="1204099"/>
                  </a:lnTo>
                  <a:lnTo>
                    <a:pt x="2199208" y="1202613"/>
                  </a:lnTo>
                  <a:lnTo>
                    <a:pt x="2199208" y="1201242"/>
                  </a:lnTo>
                  <a:lnTo>
                    <a:pt x="2199995" y="1199896"/>
                  </a:lnTo>
                  <a:lnTo>
                    <a:pt x="2199995" y="1193507"/>
                  </a:lnTo>
                  <a:close/>
                </a:path>
                <a:path w="3706495" h="3919854">
                  <a:moveTo>
                    <a:pt x="2199995" y="612063"/>
                  </a:moveTo>
                  <a:lnTo>
                    <a:pt x="2199208" y="611352"/>
                  </a:lnTo>
                  <a:lnTo>
                    <a:pt x="2199208" y="609917"/>
                  </a:lnTo>
                  <a:lnTo>
                    <a:pt x="2198535" y="608533"/>
                  </a:lnTo>
                  <a:lnTo>
                    <a:pt x="2197138" y="607860"/>
                  </a:lnTo>
                  <a:lnTo>
                    <a:pt x="2195703" y="607034"/>
                  </a:lnTo>
                  <a:lnTo>
                    <a:pt x="2194991" y="606386"/>
                  </a:lnTo>
                  <a:lnTo>
                    <a:pt x="2192185" y="605002"/>
                  </a:lnTo>
                  <a:lnTo>
                    <a:pt x="2191499" y="604304"/>
                  </a:lnTo>
                  <a:lnTo>
                    <a:pt x="2189429" y="605002"/>
                  </a:lnTo>
                  <a:lnTo>
                    <a:pt x="2186571" y="605002"/>
                  </a:lnTo>
                  <a:lnTo>
                    <a:pt x="2183752" y="606386"/>
                  </a:lnTo>
                  <a:lnTo>
                    <a:pt x="2183079" y="607860"/>
                  </a:lnTo>
                  <a:lnTo>
                    <a:pt x="2181568" y="607860"/>
                  </a:lnTo>
                  <a:lnTo>
                    <a:pt x="2180209" y="609193"/>
                  </a:lnTo>
                  <a:lnTo>
                    <a:pt x="2179536" y="610590"/>
                  </a:lnTo>
                  <a:lnTo>
                    <a:pt x="2179536" y="611352"/>
                  </a:lnTo>
                  <a:lnTo>
                    <a:pt x="2178812" y="612749"/>
                  </a:lnTo>
                  <a:lnTo>
                    <a:pt x="2178812" y="619125"/>
                  </a:lnTo>
                  <a:lnTo>
                    <a:pt x="2179536" y="620458"/>
                  </a:lnTo>
                  <a:lnTo>
                    <a:pt x="2179536" y="621944"/>
                  </a:lnTo>
                  <a:lnTo>
                    <a:pt x="2180209" y="623303"/>
                  </a:lnTo>
                  <a:lnTo>
                    <a:pt x="2181568" y="623303"/>
                  </a:lnTo>
                  <a:lnTo>
                    <a:pt x="2183079" y="624674"/>
                  </a:lnTo>
                  <a:lnTo>
                    <a:pt x="2183752" y="625462"/>
                  </a:lnTo>
                  <a:lnTo>
                    <a:pt x="2185098" y="626173"/>
                  </a:lnTo>
                  <a:lnTo>
                    <a:pt x="2186571" y="626872"/>
                  </a:lnTo>
                  <a:lnTo>
                    <a:pt x="2189429" y="626872"/>
                  </a:lnTo>
                  <a:lnTo>
                    <a:pt x="2192185" y="626872"/>
                  </a:lnTo>
                  <a:lnTo>
                    <a:pt x="2193645" y="626173"/>
                  </a:lnTo>
                  <a:lnTo>
                    <a:pt x="2194991" y="625462"/>
                  </a:lnTo>
                  <a:lnTo>
                    <a:pt x="2195703" y="624027"/>
                  </a:lnTo>
                  <a:lnTo>
                    <a:pt x="2198535" y="622642"/>
                  </a:lnTo>
                  <a:lnTo>
                    <a:pt x="2199208" y="621144"/>
                  </a:lnTo>
                  <a:lnTo>
                    <a:pt x="2199208" y="619772"/>
                  </a:lnTo>
                  <a:lnTo>
                    <a:pt x="2199995" y="618426"/>
                  </a:lnTo>
                  <a:lnTo>
                    <a:pt x="2199995" y="612063"/>
                  </a:lnTo>
                  <a:close/>
                </a:path>
                <a:path w="3706495" h="3919854">
                  <a:moveTo>
                    <a:pt x="2199995" y="291934"/>
                  </a:moveTo>
                  <a:lnTo>
                    <a:pt x="2199208" y="291223"/>
                  </a:lnTo>
                  <a:lnTo>
                    <a:pt x="2199208" y="289775"/>
                  </a:lnTo>
                  <a:lnTo>
                    <a:pt x="2198535" y="288417"/>
                  </a:lnTo>
                  <a:lnTo>
                    <a:pt x="2197138" y="287743"/>
                  </a:lnTo>
                  <a:lnTo>
                    <a:pt x="2195703" y="286918"/>
                  </a:lnTo>
                  <a:lnTo>
                    <a:pt x="2194991" y="286258"/>
                  </a:lnTo>
                  <a:lnTo>
                    <a:pt x="2192185" y="284886"/>
                  </a:lnTo>
                  <a:lnTo>
                    <a:pt x="2191499" y="284175"/>
                  </a:lnTo>
                  <a:lnTo>
                    <a:pt x="2189429" y="284886"/>
                  </a:lnTo>
                  <a:lnTo>
                    <a:pt x="2186571" y="284886"/>
                  </a:lnTo>
                  <a:lnTo>
                    <a:pt x="2183752" y="286258"/>
                  </a:lnTo>
                  <a:lnTo>
                    <a:pt x="2183079" y="287743"/>
                  </a:lnTo>
                  <a:lnTo>
                    <a:pt x="2181568" y="287743"/>
                  </a:lnTo>
                  <a:lnTo>
                    <a:pt x="2180209" y="289077"/>
                  </a:lnTo>
                  <a:lnTo>
                    <a:pt x="2179536" y="290487"/>
                  </a:lnTo>
                  <a:lnTo>
                    <a:pt x="2179536" y="291223"/>
                  </a:lnTo>
                  <a:lnTo>
                    <a:pt x="2178812" y="292646"/>
                  </a:lnTo>
                  <a:lnTo>
                    <a:pt x="2178812" y="298996"/>
                  </a:lnTo>
                  <a:lnTo>
                    <a:pt x="2179536" y="300355"/>
                  </a:lnTo>
                  <a:lnTo>
                    <a:pt x="2179536" y="301840"/>
                  </a:lnTo>
                  <a:lnTo>
                    <a:pt x="2180209" y="303187"/>
                  </a:lnTo>
                  <a:lnTo>
                    <a:pt x="2181568" y="303187"/>
                  </a:lnTo>
                  <a:lnTo>
                    <a:pt x="2183079" y="304558"/>
                  </a:lnTo>
                  <a:lnTo>
                    <a:pt x="2183752" y="305333"/>
                  </a:lnTo>
                  <a:lnTo>
                    <a:pt x="2185098" y="306044"/>
                  </a:lnTo>
                  <a:lnTo>
                    <a:pt x="2186571" y="306743"/>
                  </a:lnTo>
                  <a:lnTo>
                    <a:pt x="2189429" y="306743"/>
                  </a:lnTo>
                  <a:lnTo>
                    <a:pt x="2192185" y="306743"/>
                  </a:lnTo>
                  <a:lnTo>
                    <a:pt x="2193645" y="306044"/>
                  </a:lnTo>
                  <a:lnTo>
                    <a:pt x="2194991" y="305333"/>
                  </a:lnTo>
                  <a:lnTo>
                    <a:pt x="2195703" y="303872"/>
                  </a:lnTo>
                  <a:lnTo>
                    <a:pt x="2198535" y="302488"/>
                  </a:lnTo>
                  <a:lnTo>
                    <a:pt x="2199208" y="301028"/>
                  </a:lnTo>
                  <a:lnTo>
                    <a:pt x="2199208" y="299643"/>
                  </a:lnTo>
                  <a:lnTo>
                    <a:pt x="2199995" y="298272"/>
                  </a:lnTo>
                  <a:lnTo>
                    <a:pt x="2199995" y="291934"/>
                  </a:lnTo>
                  <a:close/>
                </a:path>
                <a:path w="3706495" h="3919854">
                  <a:moveTo>
                    <a:pt x="2199995" y="151472"/>
                  </a:moveTo>
                  <a:lnTo>
                    <a:pt x="2199208" y="150774"/>
                  </a:lnTo>
                  <a:lnTo>
                    <a:pt x="2199208" y="149313"/>
                  </a:lnTo>
                  <a:lnTo>
                    <a:pt x="2198535" y="147929"/>
                  </a:lnTo>
                  <a:lnTo>
                    <a:pt x="2197138" y="147281"/>
                  </a:lnTo>
                  <a:lnTo>
                    <a:pt x="2195703" y="146469"/>
                  </a:lnTo>
                  <a:lnTo>
                    <a:pt x="2194991" y="145757"/>
                  </a:lnTo>
                  <a:lnTo>
                    <a:pt x="2192185" y="144424"/>
                  </a:lnTo>
                  <a:lnTo>
                    <a:pt x="2191499" y="143738"/>
                  </a:lnTo>
                  <a:lnTo>
                    <a:pt x="2189429" y="144424"/>
                  </a:lnTo>
                  <a:lnTo>
                    <a:pt x="2186571" y="144424"/>
                  </a:lnTo>
                  <a:lnTo>
                    <a:pt x="2183752" y="145757"/>
                  </a:lnTo>
                  <a:lnTo>
                    <a:pt x="2183079" y="147281"/>
                  </a:lnTo>
                  <a:lnTo>
                    <a:pt x="2181568" y="147281"/>
                  </a:lnTo>
                  <a:lnTo>
                    <a:pt x="2180209" y="148628"/>
                  </a:lnTo>
                  <a:lnTo>
                    <a:pt x="2179536" y="149961"/>
                  </a:lnTo>
                  <a:lnTo>
                    <a:pt x="2179536" y="150774"/>
                  </a:lnTo>
                  <a:lnTo>
                    <a:pt x="2178812" y="152158"/>
                  </a:lnTo>
                  <a:lnTo>
                    <a:pt x="2178812" y="158534"/>
                  </a:lnTo>
                  <a:lnTo>
                    <a:pt x="2179536" y="159867"/>
                  </a:lnTo>
                  <a:lnTo>
                    <a:pt x="2179536" y="161391"/>
                  </a:lnTo>
                  <a:lnTo>
                    <a:pt x="2180209" y="162737"/>
                  </a:lnTo>
                  <a:lnTo>
                    <a:pt x="2181568" y="162737"/>
                  </a:lnTo>
                  <a:lnTo>
                    <a:pt x="2183079" y="164096"/>
                  </a:lnTo>
                  <a:lnTo>
                    <a:pt x="2183752" y="164896"/>
                  </a:lnTo>
                  <a:lnTo>
                    <a:pt x="2185098" y="165582"/>
                  </a:lnTo>
                  <a:lnTo>
                    <a:pt x="2186571" y="166230"/>
                  </a:lnTo>
                  <a:lnTo>
                    <a:pt x="2189429" y="166230"/>
                  </a:lnTo>
                  <a:lnTo>
                    <a:pt x="2192185" y="166230"/>
                  </a:lnTo>
                  <a:lnTo>
                    <a:pt x="2193645" y="165582"/>
                  </a:lnTo>
                  <a:lnTo>
                    <a:pt x="2194991" y="164896"/>
                  </a:lnTo>
                  <a:lnTo>
                    <a:pt x="2195703" y="163436"/>
                  </a:lnTo>
                  <a:lnTo>
                    <a:pt x="2198535" y="162013"/>
                  </a:lnTo>
                  <a:lnTo>
                    <a:pt x="2199208" y="160578"/>
                  </a:lnTo>
                  <a:lnTo>
                    <a:pt x="2199208" y="159181"/>
                  </a:lnTo>
                  <a:lnTo>
                    <a:pt x="2199995" y="157822"/>
                  </a:lnTo>
                  <a:lnTo>
                    <a:pt x="2199995" y="151472"/>
                  </a:lnTo>
                  <a:close/>
                </a:path>
                <a:path w="3706495" h="3919854">
                  <a:moveTo>
                    <a:pt x="2340483" y="618591"/>
                  </a:moveTo>
                  <a:lnTo>
                    <a:pt x="2339695" y="617931"/>
                  </a:lnTo>
                  <a:lnTo>
                    <a:pt x="2339695" y="616432"/>
                  </a:lnTo>
                  <a:lnTo>
                    <a:pt x="2339009" y="615048"/>
                  </a:lnTo>
                  <a:lnTo>
                    <a:pt x="2337612" y="614362"/>
                  </a:lnTo>
                  <a:lnTo>
                    <a:pt x="2336165" y="613587"/>
                  </a:lnTo>
                  <a:lnTo>
                    <a:pt x="2335479" y="612902"/>
                  </a:lnTo>
                  <a:lnTo>
                    <a:pt x="2334095" y="612216"/>
                  </a:lnTo>
                  <a:lnTo>
                    <a:pt x="2332609" y="611555"/>
                  </a:lnTo>
                  <a:lnTo>
                    <a:pt x="2331948" y="610857"/>
                  </a:lnTo>
                  <a:lnTo>
                    <a:pt x="2329878" y="611555"/>
                  </a:lnTo>
                  <a:lnTo>
                    <a:pt x="2327021" y="611555"/>
                  </a:lnTo>
                  <a:lnTo>
                    <a:pt x="2324189" y="612902"/>
                  </a:lnTo>
                  <a:lnTo>
                    <a:pt x="2323515" y="614362"/>
                  </a:lnTo>
                  <a:lnTo>
                    <a:pt x="2322042" y="614362"/>
                  </a:lnTo>
                  <a:lnTo>
                    <a:pt x="2320696" y="615759"/>
                  </a:lnTo>
                  <a:lnTo>
                    <a:pt x="2319972" y="617105"/>
                  </a:lnTo>
                  <a:lnTo>
                    <a:pt x="2319972" y="617931"/>
                  </a:lnTo>
                  <a:lnTo>
                    <a:pt x="2319299" y="619264"/>
                  </a:lnTo>
                  <a:lnTo>
                    <a:pt x="2319299" y="625640"/>
                  </a:lnTo>
                  <a:lnTo>
                    <a:pt x="2319972" y="627011"/>
                  </a:lnTo>
                  <a:lnTo>
                    <a:pt x="2319972" y="628472"/>
                  </a:lnTo>
                  <a:lnTo>
                    <a:pt x="2320696" y="629869"/>
                  </a:lnTo>
                  <a:lnTo>
                    <a:pt x="2322042" y="629869"/>
                  </a:lnTo>
                  <a:lnTo>
                    <a:pt x="2323515" y="631240"/>
                  </a:lnTo>
                  <a:lnTo>
                    <a:pt x="2324189" y="632040"/>
                  </a:lnTo>
                  <a:lnTo>
                    <a:pt x="2327021" y="633387"/>
                  </a:lnTo>
                  <a:lnTo>
                    <a:pt x="2329878" y="633387"/>
                  </a:lnTo>
                  <a:lnTo>
                    <a:pt x="2332609" y="633387"/>
                  </a:lnTo>
                  <a:lnTo>
                    <a:pt x="2335479" y="632040"/>
                  </a:lnTo>
                  <a:lnTo>
                    <a:pt x="2336165" y="630555"/>
                  </a:lnTo>
                  <a:lnTo>
                    <a:pt x="2339009" y="629170"/>
                  </a:lnTo>
                  <a:lnTo>
                    <a:pt x="2339695" y="627697"/>
                  </a:lnTo>
                  <a:lnTo>
                    <a:pt x="2339695" y="626325"/>
                  </a:lnTo>
                  <a:lnTo>
                    <a:pt x="2340483" y="624954"/>
                  </a:lnTo>
                  <a:lnTo>
                    <a:pt x="2340483" y="618591"/>
                  </a:lnTo>
                  <a:close/>
                </a:path>
                <a:path w="3706495" h="3919854">
                  <a:moveTo>
                    <a:pt x="2343734" y="1193507"/>
                  </a:moveTo>
                  <a:lnTo>
                    <a:pt x="2342946" y="1192834"/>
                  </a:lnTo>
                  <a:lnTo>
                    <a:pt x="2342946" y="1191348"/>
                  </a:lnTo>
                  <a:lnTo>
                    <a:pt x="2342261" y="1189964"/>
                  </a:lnTo>
                  <a:lnTo>
                    <a:pt x="2339403" y="1188529"/>
                  </a:lnTo>
                  <a:lnTo>
                    <a:pt x="2338730" y="1187805"/>
                  </a:lnTo>
                  <a:lnTo>
                    <a:pt x="2335873" y="1186434"/>
                  </a:lnTo>
                  <a:lnTo>
                    <a:pt x="2335199" y="1185760"/>
                  </a:lnTo>
                  <a:lnTo>
                    <a:pt x="2333142" y="1186434"/>
                  </a:lnTo>
                  <a:lnTo>
                    <a:pt x="2330297" y="1186434"/>
                  </a:lnTo>
                  <a:lnTo>
                    <a:pt x="2327478" y="1187805"/>
                  </a:lnTo>
                  <a:lnTo>
                    <a:pt x="2326767" y="1189278"/>
                  </a:lnTo>
                  <a:lnTo>
                    <a:pt x="2325293" y="1189278"/>
                  </a:lnTo>
                  <a:lnTo>
                    <a:pt x="2323909" y="1190663"/>
                  </a:lnTo>
                  <a:lnTo>
                    <a:pt x="2323223" y="1192047"/>
                  </a:lnTo>
                  <a:lnTo>
                    <a:pt x="2323223" y="1192834"/>
                  </a:lnTo>
                  <a:lnTo>
                    <a:pt x="2322550" y="1194193"/>
                  </a:lnTo>
                  <a:lnTo>
                    <a:pt x="2322550" y="1200569"/>
                  </a:lnTo>
                  <a:lnTo>
                    <a:pt x="2323223" y="1201953"/>
                  </a:lnTo>
                  <a:lnTo>
                    <a:pt x="2323223" y="1203388"/>
                  </a:lnTo>
                  <a:lnTo>
                    <a:pt x="2323909" y="1204823"/>
                  </a:lnTo>
                  <a:lnTo>
                    <a:pt x="2325293" y="1204823"/>
                  </a:lnTo>
                  <a:lnTo>
                    <a:pt x="2326767" y="1206119"/>
                  </a:lnTo>
                  <a:lnTo>
                    <a:pt x="2327478" y="1206931"/>
                  </a:lnTo>
                  <a:lnTo>
                    <a:pt x="2330297" y="1208303"/>
                  </a:lnTo>
                  <a:lnTo>
                    <a:pt x="2333142" y="1208303"/>
                  </a:lnTo>
                  <a:lnTo>
                    <a:pt x="2335873" y="1208303"/>
                  </a:lnTo>
                  <a:lnTo>
                    <a:pt x="2337371" y="1207617"/>
                  </a:lnTo>
                  <a:lnTo>
                    <a:pt x="2338730" y="1206931"/>
                  </a:lnTo>
                  <a:lnTo>
                    <a:pt x="2339403" y="1205445"/>
                  </a:lnTo>
                  <a:lnTo>
                    <a:pt x="2340876" y="1204823"/>
                  </a:lnTo>
                  <a:lnTo>
                    <a:pt x="2342261" y="1204099"/>
                  </a:lnTo>
                  <a:lnTo>
                    <a:pt x="2342946" y="1202613"/>
                  </a:lnTo>
                  <a:lnTo>
                    <a:pt x="2342946" y="1201242"/>
                  </a:lnTo>
                  <a:lnTo>
                    <a:pt x="2343734" y="1199896"/>
                  </a:lnTo>
                  <a:lnTo>
                    <a:pt x="2343734" y="1193507"/>
                  </a:lnTo>
                  <a:close/>
                </a:path>
                <a:path w="3706495" h="3919854">
                  <a:moveTo>
                    <a:pt x="2343734" y="161264"/>
                  </a:moveTo>
                  <a:lnTo>
                    <a:pt x="2342946" y="160578"/>
                  </a:lnTo>
                  <a:lnTo>
                    <a:pt x="2342946" y="159092"/>
                  </a:lnTo>
                  <a:lnTo>
                    <a:pt x="2342261" y="157734"/>
                  </a:lnTo>
                  <a:lnTo>
                    <a:pt x="2340876" y="157060"/>
                  </a:lnTo>
                  <a:lnTo>
                    <a:pt x="2339403" y="156286"/>
                  </a:lnTo>
                  <a:lnTo>
                    <a:pt x="2338730" y="155575"/>
                  </a:lnTo>
                  <a:lnTo>
                    <a:pt x="2337371" y="154863"/>
                  </a:lnTo>
                  <a:lnTo>
                    <a:pt x="2335873" y="154203"/>
                  </a:lnTo>
                  <a:lnTo>
                    <a:pt x="2335199" y="153530"/>
                  </a:lnTo>
                  <a:lnTo>
                    <a:pt x="2333142" y="154203"/>
                  </a:lnTo>
                  <a:lnTo>
                    <a:pt x="2330297" y="154203"/>
                  </a:lnTo>
                  <a:lnTo>
                    <a:pt x="2328837" y="154863"/>
                  </a:lnTo>
                  <a:lnTo>
                    <a:pt x="2327478" y="155575"/>
                  </a:lnTo>
                  <a:lnTo>
                    <a:pt x="2326767" y="157060"/>
                  </a:lnTo>
                  <a:lnTo>
                    <a:pt x="2325293" y="157060"/>
                  </a:lnTo>
                  <a:lnTo>
                    <a:pt x="2323909" y="158407"/>
                  </a:lnTo>
                  <a:lnTo>
                    <a:pt x="2323223" y="159778"/>
                  </a:lnTo>
                  <a:lnTo>
                    <a:pt x="2323223" y="160578"/>
                  </a:lnTo>
                  <a:lnTo>
                    <a:pt x="2322550" y="161925"/>
                  </a:lnTo>
                  <a:lnTo>
                    <a:pt x="2322550" y="168313"/>
                  </a:lnTo>
                  <a:lnTo>
                    <a:pt x="2323223" y="169684"/>
                  </a:lnTo>
                  <a:lnTo>
                    <a:pt x="2323223" y="171145"/>
                  </a:lnTo>
                  <a:lnTo>
                    <a:pt x="2323909" y="172554"/>
                  </a:lnTo>
                  <a:lnTo>
                    <a:pt x="2325293" y="172554"/>
                  </a:lnTo>
                  <a:lnTo>
                    <a:pt x="2326767" y="173901"/>
                  </a:lnTo>
                  <a:lnTo>
                    <a:pt x="2327478" y="174675"/>
                  </a:lnTo>
                  <a:lnTo>
                    <a:pt x="2328837" y="175374"/>
                  </a:lnTo>
                  <a:lnTo>
                    <a:pt x="2330297" y="176047"/>
                  </a:lnTo>
                  <a:lnTo>
                    <a:pt x="2333142" y="176047"/>
                  </a:lnTo>
                  <a:lnTo>
                    <a:pt x="2335873" y="176047"/>
                  </a:lnTo>
                  <a:lnTo>
                    <a:pt x="2337371" y="175374"/>
                  </a:lnTo>
                  <a:lnTo>
                    <a:pt x="2338730" y="174675"/>
                  </a:lnTo>
                  <a:lnTo>
                    <a:pt x="2339403" y="173202"/>
                  </a:lnTo>
                  <a:lnTo>
                    <a:pt x="2340876" y="172554"/>
                  </a:lnTo>
                  <a:lnTo>
                    <a:pt x="2342261" y="171831"/>
                  </a:lnTo>
                  <a:lnTo>
                    <a:pt x="2342946" y="170383"/>
                  </a:lnTo>
                  <a:lnTo>
                    <a:pt x="2342946" y="168973"/>
                  </a:lnTo>
                  <a:lnTo>
                    <a:pt x="2343734" y="167640"/>
                  </a:lnTo>
                  <a:lnTo>
                    <a:pt x="2343734" y="161264"/>
                  </a:lnTo>
                  <a:close/>
                </a:path>
                <a:path w="3706495" h="3919854">
                  <a:moveTo>
                    <a:pt x="2347023" y="3823106"/>
                  </a:moveTo>
                  <a:lnTo>
                    <a:pt x="2346198" y="3822433"/>
                  </a:lnTo>
                  <a:lnTo>
                    <a:pt x="2346198" y="3820972"/>
                  </a:lnTo>
                  <a:lnTo>
                    <a:pt x="2345525" y="3819601"/>
                  </a:lnTo>
                  <a:lnTo>
                    <a:pt x="2342692" y="3818102"/>
                  </a:lnTo>
                  <a:lnTo>
                    <a:pt x="2341981" y="3817467"/>
                  </a:lnTo>
                  <a:lnTo>
                    <a:pt x="2340622" y="3816756"/>
                  </a:lnTo>
                  <a:lnTo>
                    <a:pt x="2339162" y="3816070"/>
                  </a:lnTo>
                  <a:lnTo>
                    <a:pt x="2338476" y="3815397"/>
                  </a:lnTo>
                  <a:lnTo>
                    <a:pt x="2336406" y="3816070"/>
                  </a:lnTo>
                  <a:lnTo>
                    <a:pt x="2333561" y="3816070"/>
                  </a:lnTo>
                  <a:lnTo>
                    <a:pt x="2332075" y="3816756"/>
                  </a:lnTo>
                  <a:lnTo>
                    <a:pt x="2330729" y="3817467"/>
                  </a:lnTo>
                  <a:lnTo>
                    <a:pt x="2330005" y="3818902"/>
                  </a:lnTo>
                  <a:lnTo>
                    <a:pt x="2328583" y="3818902"/>
                  </a:lnTo>
                  <a:lnTo>
                    <a:pt x="2327198" y="3820299"/>
                  </a:lnTo>
                  <a:lnTo>
                    <a:pt x="2326513" y="3821646"/>
                  </a:lnTo>
                  <a:lnTo>
                    <a:pt x="2326513" y="3822433"/>
                  </a:lnTo>
                  <a:lnTo>
                    <a:pt x="2325827" y="3823817"/>
                  </a:lnTo>
                  <a:lnTo>
                    <a:pt x="2325827" y="3830167"/>
                  </a:lnTo>
                  <a:lnTo>
                    <a:pt x="2326513" y="3831552"/>
                  </a:lnTo>
                  <a:lnTo>
                    <a:pt x="2326513" y="3832999"/>
                  </a:lnTo>
                  <a:lnTo>
                    <a:pt x="2327198" y="3834358"/>
                  </a:lnTo>
                  <a:lnTo>
                    <a:pt x="2328583" y="3834358"/>
                  </a:lnTo>
                  <a:lnTo>
                    <a:pt x="2330005" y="3835755"/>
                  </a:lnTo>
                  <a:lnTo>
                    <a:pt x="2330729" y="3836568"/>
                  </a:lnTo>
                  <a:lnTo>
                    <a:pt x="2332075" y="3837267"/>
                  </a:lnTo>
                  <a:lnTo>
                    <a:pt x="2333561" y="3837940"/>
                  </a:lnTo>
                  <a:lnTo>
                    <a:pt x="2336406" y="3837940"/>
                  </a:lnTo>
                  <a:lnTo>
                    <a:pt x="2339162" y="3837940"/>
                  </a:lnTo>
                  <a:lnTo>
                    <a:pt x="2340622" y="3837267"/>
                  </a:lnTo>
                  <a:lnTo>
                    <a:pt x="2341981" y="3836568"/>
                  </a:lnTo>
                  <a:lnTo>
                    <a:pt x="2342692" y="3835069"/>
                  </a:lnTo>
                  <a:lnTo>
                    <a:pt x="2345525" y="3833723"/>
                  </a:lnTo>
                  <a:lnTo>
                    <a:pt x="2346198" y="3832212"/>
                  </a:lnTo>
                  <a:lnTo>
                    <a:pt x="2346198" y="3830828"/>
                  </a:lnTo>
                  <a:lnTo>
                    <a:pt x="2347023" y="3829507"/>
                  </a:lnTo>
                  <a:lnTo>
                    <a:pt x="2347023" y="3823106"/>
                  </a:lnTo>
                  <a:close/>
                </a:path>
                <a:path w="3706495" h="3919854">
                  <a:moveTo>
                    <a:pt x="2347023" y="3679406"/>
                  </a:moveTo>
                  <a:lnTo>
                    <a:pt x="2346198" y="3678732"/>
                  </a:lnTo>
                  <a:lnTo>
                    <a:pt x="2346198" y="3677272"/>
                  </a:lnTo>
                  <a:lnTo>
                    <a:pt x="2345525" y="3675875"/>
                  </a:lnTo>
                  <a:lnTo>
                    <a:pt x="2342692" y="3674389"/>
                  </a:lnTo>
                  <a:lnTo>
                    <a:pt x="2341981" y="3673729"/>
                  </a:lnTo>
                  <a:lnTo>
                    <a:pt x="2339162" y="3672344"/>
                  </a:lnTo>
                  <a:lnTo>
                    <a:pt x="2338476" y="3671709"/>
                  </a:lnTo>
                  <a:lnTo>
                    <a:pt x="2336406" y="3672344"/>
                  </a:lnTo>
                  <a:lnTo>
                    <a:pt x="2333561" y="3672344"/>
                  </a:lnTo>
                  <a:lnTo>
                    <a:pt x="2330729" y="3673729"/>
                  </a:lnTo>
                  <a:lnTo>
                    <a:pt x="2330005" y="3675151"/>
                  </a:lnTo>
                  <a:lnTo>
                    <a:pt x="2328583" y="3675151"/>
                  </a:lnTo>
                  <a:lnTo>
                    <a:pt x="2327198" y="3676561"/>
                  </a:lnTo>
                  <a:lnTo>
                    <a:pt x="2326513" y="3677907"/>
                  </a:lnTo>
                  <a:lnTo>
                    <a:pt x="2326513" y="3678732"/>
                  </a:lnTo>
                  <a:lnTo>
                    <a:pt x="2325827" y="3680104"/>
                  </a:lnTo>
                  <a:lnTo>
                    <a:pt x="2325827" y="3686454"/>
                  </a:lnTo>
                  <a:lnTo>
                    <a:pt x="2326513" y="3687838"/>
                  </a:lnTo>
                  <a:lnTo>
                    <a:pt x="2326513" y="3689312"/>
                  </a:lnTo>
                  <a:lnTo>
                    <a:pt x="2327198" y="3690670"/>
                  </a:lnTo>
                  <a:lnTo>
                    <a:pt x="2328583" y="3690670"/>
                  </a:lnTo>
                  <a:lnTo>
                    <a:pt x="2330005" y="3692017"/>
                  </a:lnTo>
                  <a:lnTo>
                    <a:pt x="2330729" y="3692804"/>
                  </a:lnTo>
                  <a:lnTo>
                    <a:pt x="2332075" y="3693528"/>
                  </a:lnTo>
                  <a:lnTo>
                    <a:pt x="2333561" y="3694201"/>
                  </a:lnTo>
                  <a:lnTo>
                    <a:pt x="2336406" y="3694201"/>
                  </a:lnTo>
                  <a:lnTo>
                    <a:pt x="2339162" y="3694201"/>
                  </a:lnTo>
                  <a:lnTo>
                    <a:pt x="2340622" y="3693528"/>
                  </a:lnTo>
                  <a:lnTo>
                    <a:pt x="2341981" y="3692804"/>
                  </a:lnTo>
                  <a:lnTo>
                    <a:pt x="2342692" y="3691382"/>
                  </a:lnTo>
                  <a:lnTo>
                    <a:pt x="2345525" y="3689972"/>
                  </a:lnTo>
                  <a:lnTo>
                    <a:pt x="2346198" y="3688486"/>
                  </a:lnTo>
                  <a:lnTo>
                    <a:pt x="2346198" y="3687178"/>
                  </a:lnTo>
                  <a:lnTo>
                    <a:pt x="2347023" y="3685730"/>
                  </a:lnTo>
                  <a:lnTo>
                    <a:pt x="2347023" y="3679406"/>
                  </a:lnTo>
                  <a:close/>
                </a:path>
                <a:path w="3706495" h="3919854">
                  <a:moveTo>
                    <a:pt x="2347023" y="1774964"/>
                  </a:moveTo>
                  <a:lnTo>
                    <a:pt x="2346198" y="1774278"/>
                  </a:lnTo>
                  <a:lnTo>
                    <a:pt x="2346198" y="1772780"/>
                  </a:lnTo>
                  <a:lnTo>
                    <a:pt x="2345525" y="1771472"/>
                  </a:lnTo>
                  <a:lnTo>
                    <a:pt x="2344166" y="1770773"/>
                  </a:lnTo>
                  <a:lnTo>
                    <a:pt x="2342692" y="1769960"/>
                  </a:lnTo>
                  <a:lnTo>
                    <a:pt x="2341981" y="1769275"/>
                  </a:lnTo>
                  <a:lnTo>
                    <a:pt x="2339162" y="1767865"/>
                  </a:lnTo>
                  <a:lnTo>
                    <a:pt x="2338476" y="1767205"/>
                  </a:lnTo>
                  <a:lnTo>
                    <a:pt x="2336406" y="1767865"/>
                  </a:lnTo>
                  <a:lnTo>
                    <a:pt x="2333561" y="1767865"/>
                  </a:lnTo>
                  <a:lnTo>
                    <a:pt x="2330729" y="1769275"/>
                  </a:lnTo>
                  <a:lnTo>
                    <a:pt x="2330005" y="1770773"/>
                  </a:lnTo>
                  <a:lnTo>
                    <a:pt x="2328583" y="1770773"/>
                  </a:lnTo>
                  <a:lnTo>
                    <a:pt x="2327198" y="1772107"/>
                  </a:lnTo>
                  <a:lnTo>
                    <a:pt x="2326513" y="1773491"/>
                  </a:lnTo>
                  <a:lnTo>
                    <a:pt x="2326513" y="1774278"/>
                  </a:lnTo>
                  <a:lnTo>
                    <a:pt x="2325827" y="1775675"/>
                  </a:lnTo>
                  <a:lnTo>
                    <a:pt x="2325827" y="1782000"/>
                  </a:lnTo>
                  <a:lnTo>
                    <a:pt x="2326513" y="1783435"/>
                  </a:lnTo>
                  <a:lnTo>
                    <a:pt x="2326513" y="1784870"/>
                  </a:lnTo>
                  <a:lnTo>
                    <a:pt x="2327198" y="1786216"/>
                  </a:lnTo>
                  <a:lnTo>
                    <a:pt x="2328583" y="1786216"/>
                  </a:lnTo>
                  <a:lnTo>
                    <a:pt x="2330729" y="1788375"/>
                  </a:lnTo>
                  <a:lnTo>
                    <a:pt x="2332075" y="1789074"/>
                  </a:lnTo>
                  <a:lnTo>
                    <a:pt x="2333561" y="1789785"/>
                  </a:lnTo>
                  <a:lnTo>
                    <a:pt x="2336406" y="1789785"/>
                  </a:lnTo>
                  <a:lnTo>
                    <a:pt x="2339162" y="1789785"/>
                  </a:lnTo>
                  <a:lnTo>
                    <a:pt x="2341981" y="1788375"/>
                  </a:lnTo>
                  <a:lnTo>
                    <a:pt x="2342692" y="1786890"/>
                  </a:lnTo>
                  <a:lnTo>
                    <a:pt x="2344166" y="1786216"/>
                  </a:lnTo>
                  <a:lnTo>
                    <a:pt x="2345525" y="1785518"/>
                  </a:lnTo>
                  <a:lnTo>
                    <a:pt x="2346198" y="1784070"/>
                  </a:lnTo>
                  <a:lnTo>
                    <a:pt x="2346198" y="1782724"/>
                  </a:lnTo>
                  <a:lnTo>
                    <a:pt x="2347023" y="1781314"/>
                  </a:lnTo>
                  <a:lnTo>
                    <a:pt x="2347023" y="1774964"/>
                  </a:lnTo>
                  <a:close/>
                </a:path>
                <a:path w="3706495" h="3919854">
                  <a:moveTo>
                    <a:pt x="2395309" y="2525179"/>
                  </a:moveTo>
                  <a:lnTo>
                    <a:pt x="2387955" y="2525179"/>
                  </a:lnTo>
                  <a:lnTo>
                    <a:pt x="2387955" y="2532507"/>
                  </a:lnTo>
                  <a:lnTo>
                    <a:pt x="2395309" y="2532507"/>
                  </a:lnTo>
                  <a:lnTo>
                    <a:pt x="2395309" y="2525179"/>
                  </a:lnTo>
                  <a:close/>
                </a:path>
                <a:path w="3706495" h="3919854">
                  <a:moveTo>
                    <a:pt x="2400249" y="3152356"/>
                  </a:moveTo>
                  <a:lnTo>
                    <a:pt x="2392857" y="3152356"/>
                  </a:lnTo>
                  <a:lnTo>
                    <a:pt x="2392857" y="3159671"/>
                  </a:lnTo>
                  <a:lnTo>
                    <a:pt x="2400249" y="3159671"/>
                  </a:lnTo>
                  <a:lnTo>
                    <a:pt x="2400249" y="3152356"/>
                  </a:lnTo>
                  <a:close/>
                </a:path>
                <a:path w="3706495" h="3919854">
                  <a:moveTo>
                    <a:pt x="2414917" y="2449182"/>
                  </a:moveTo>
                  <a:lnTo>
                    <a:pt x="2375738" y="2449182"/>
                  </a:lnTo>
                  <a:lnTo>
                    <a:pt x="2375738" y="2476157"/>
                  </a:lnTo>
                  <a:lnTo>
                    <a:pt x="2397734" y="2476157"/>
                  </a:lnTo>
                  <a:lnTo>
                    <a:pt x="2397734" y="2532507"/>
                  </a:lnTo>
                  <a:lnTo>
                    <a:pt x="2414917" y="2532507"/>
                  </a:lnTo>
                  <a:lnTo>
                    <a:pt x="2414917" y="2476157"/>
                  </a:lnTo>
                  <a:lnTo>
                    <a:pt x="2414917" y="2454110"/>
                  </a:lnTo>
                  <a:lnTo>
                    <a:pt x="2414917" y="2449182"/>
                  </a:lnTo>
                  <a:close/>
                </a:path>
                <a:path w="3706495" h="3919854">
                  <a:moveTo>
                    <a:pt x="2419820" y="3076410"/>
                  </a:moveTo>
                  <a:lnTo>
                    <a:pt x="2380602" y="3076410"/>
                  </a:lnTo>
                  <a:lnTo>
                    <a:pt x="2380602" y="3103346"/>
                  </a:lnTo>
                  <a:lnTo>
                    <a:pt x="2402624" y="3103346"/>
                  </a:lnTo>
                  <a:lnTo>
                    <a:pt x="2402624" y="3159671"/>
                  </a:lnTo>
                  <a:lnTo>
                    <a:pt x="2419820" y="3159671"/>
                  </a:lnTo>
                  <a:lnTo>
                    <a:pt x="2419820" y="3103346"/>
                  </a:lnTo>
                  <a:lnTo>
                    <a:pt x="2419820" y="3081274"/>
                  </a:lnTo>
                  <a:lnTo>
                    <a:pt x="2419820" y="3076410"/>
                  </a:lnTo>
                  <a:close/>
                </a:path>
                <a:path w="3706495" h="3919854">
                  <a:moveTo>
                    <a:pt x="2948051" y="1213091"/>
                  </a:moveTo>
                  <a:lnTo>
                    <a:pt x="2947276" y="1212418"/>
                  </a:lnTo>
                  <a:lnTo>
                    <a:pt x="2947276" y="1210957"/>
                  </a:lnTo>
                  <a:lnTo>
                    <a:pt x="2946565" y="1209586"/>
                  </a:lnTo>
                  <a:lnTo>
                    <a:pt x="2943745" y="1208087"/>
                  </a:lnTo>
                  <a:lnTo>
                    <a:pt x="2943047" y="1207439"/>
                  </a:lnTo>
                  <a:lnTo>
                    <a:pt x="2941688" y="1206728"/>
                  </a:lnTo>
                  <a:lnTo>
                    <a:pt x="2940189" y="1206017"/>
                  </a:lnTo>
                  <a:lnTo>
                    <a:pt x="2939529" y="1205382"/>
                  </a:lnTo>
                  <a:lnTo>
                    <a:pt x="2937446" y="1206017"/>
                  </a:lnTo>
                  <a:lnTo>
                    <a:pt x="2934627" y="1206017"/>
                  </a:lnTo>
                  <a:lnTo>
                    <a:pt x="2931795" y="1207439"/>
                  </a:lnTo>
                  <a:lnTo>
                    <a:pt x="2931083" y="1208874"/>
                  </a:lnTo>
                  <a:lnTo>
                    <a:pt x="2929623" y="1208874"/>
                  </a:lnTo>
                  <a:lnTo>
                    <a:pt x="2928277" y="1210233"/>
                  </a:lnTo>
                  <a:lnTo>
                    <a:pt x="2927553" y="1211605"/>
                  </a:lnTo>
                  <a:lnTo>
                    <a:pt x="2927553" y="1212418"/>
                  </a:lnTo>
                  <a:lnTo>
                    <a:pt x="2926867" y="1213777"/>
                  </a:lnTo>
                  <a:lnTo>
                    <a:pt x="2926867" y="1220165"/>
                  </a:lnTo>
                  <a:lnTo>
                    <a:pt x="2927553" y="1221574"/>
                  </a:lnTo>
                  <a:lnTo>
                    <a:pt x="2927553" y="1222984"/>
                  </a:lnTo>
                  <a:lnTo>
                    <a:pt x="2928277" y="1224381"/>
                  </a:lnTo>
                  <a:lnTo>
                    <a:pt x="2929623" y="1224381"/>
                  </a:lnTo>
                  <a:lnTo>
                    <a:pt x="2931083" y="1225740"/>
                  </a:lnTo>
                  <a:lnTo>
                    <a:pt x="2931795" y="1226515"/>
                  </a:lnTo>
                  <a:lnTo>
                    <a:pt x="2933179" y="1227213"/>
                  </a:lnTo>
                  <a:lnTo>
                    <a:pt x="2934627" y="1227886"/>
                  </a:lnTo>
                  <a:lnTo>
                    <a:pt x="2937446" y="1227886"/>
                  </a:lnTo>
                  <a:lnTo>
                    <a:pt x="2940189" y="1227886"/>
                  </a:lnTo>
                  <a:lnTo>
                    <a:pt x="2941688" y="1227213"/>
                  </a:lnTo>
                  <a:lnTo>
                    <a:pt x="2943047" y="1226515"/>
                  </a:lnTo>
                  <a:lnTo>
                    <a:pt x="2943745" y="1225054"/>
                  </a:lnTo>
                  <a:lnTo>
                    <a:pt x="2946565" y="1223708"/>
                  </a:lnTo>
                  <a:lnTo>
                    <a:pt x="2947276" y="1222197"/>
                  </a:lnTo>
                  <a:lnTo>
                    <a:pt x="2947276" y="1220825"/>
                  </a:lnTo>
                  <a:lnTo>
                    <a:pt x="2948051" y="1219479"/>
                  </a:lnTo>
                  <a:lnTo>
                    <a:pt x="2948051" y="1213091"/>
                  </a:lnTo>
                  <a:close/>
                </a:path>
                <a:path w="3706495" h="3919854">
                  <a:moveTo>
                    <a:pt x="2948051" y="200444"/>
                  </a:moveTo>
                  <a:lnTo>
                    <a:pt x="2947276" y="199821"/>
                  </a:lnTo>
                  <a:lnTo>
                    <a:pt x="2947276" y="198310"/>
                  </a:lnTo>
                  <a:lnTo>
                    <a:pt x="2946565" y="196951"/>
                  </a:lnTo>
                  <a:lnTo>
                    <a:pt x="2943745" y="195478"/>
                  </a:lnTo>
                  <a:lnTo>
                    <a:pt x="2943047" y="194792"/>
                  </a:lnTo>
                  <a:lnTo>
                    <a:pt x="2941688" y="194081"/>
                  </a:lnTo>
                  <a:lnTo>
                    <a:pt x="2940189" y="193382"/>
                  </a:lnTo>
                  <a:lnTo>
                    <a:pt x="2939529" y="192709"/>
                  </a:lnTo>
                  <a:lnTo>
                    <a:pt x="2937446" y="193382"/>
                  </a:lnTo>
                  <a:lnTo>
                    <a:pt x="2934627" y="193382"/>
                  </a:lnTo>
                  <a:lnTo>
                    <a:pt x="2931795" y="194792"/>
                  </a:lnTo>
                  <a:lnTo>
                    <a:pt x="2931083" y="196240"/>
                  </a:lnTo>
                  <a:lnTo>
                    <a:pt x="2929623" y="196240"/>
                  </a:lnTo>
                  <a:lnTo>
                    <a:pt x="2928277" y="197612"/>
                  </a:lnTo>
                  <a:lnTo>
                    <a:pt x="2927553" y="198983"/>
                  </a:lnTo>
                  <a:lnTo>
                    <a:pt x="2927553" y="199821"/>
                  </a:lnTo>
                  <a:lnTo>
                    <a:pt x="2926867" y="201142"/>
                  </a:lnTo>
                  <a:lnTo>
                    <a:pt x="2926867" y="207505"/>
                  </a:lnTo>
                  <a:lnTo>
                    <a:pt x="2927553" y="208889"/>
                  </a:lnTo>
                  <a:lnTo>
                    <a:pt x="2927553" y="210362"/>
                  </a:lnTo>
                  <a:lnTo>
                    <a:pt x="2928277" y="211734"/>
                  </a:lnTo>
                  <a:lnTo>
                    <a:pt x="2929623" y="211734"/>
                  </a:lnTo>
                  <a:lnTo>
                    <a:pt x="2931083" y="213106"/>
                  </a:lnTo>
                  <a:lnTo>
                    <a:pt x="2931795" y="213893"/>
                  </a:lnTo>
                  <a:lnTo>
                    <a:pt x="2934627" y="215265"/>
                  </a:lnTo>
                  <a:lnTo>
                    <a:pt x="2937446" y="215265"/>
                  </a:lnTo>
                  <a:lnTo>
                    <a:pt x="2940189" y="215265"/>
                  </a:lnTo>
                  <a:lnTo>
                    <a:pt x="2941688" y="214579"/>
                  </a:lnTo>
                  <a:lnTo>
                    <a:pt x="2943047" y="213893"/>
                  </a:lnTo>
                  <a:lnTo>
                    <a:pt x="2943745" y="212407"/>
                  </a:lnTo>
                  <a:lnTo>
                    <a:pt x="2945193" y="211734"/>
                  </a:lnTo>
                  <a:lnTo>
                    <a:pt x="2946565" y="211035"/>
                  </a:lnTo>
                  <a:lnTo>
                    <a:pt x="2947276" y="209575"/>
                  </a:lnTo>
                  <a:lnTo>
                    <a:pt x="2947276" y="208203"/>
                  </a:lnTo>
                  <a:lnTo>
                    <a:pt x="2948051" y="206844"/>
                  </a:lnTo>
                  <a:lnTo>
                    <a:pt x="2948051" y="200444"/>
                  </a:lnTo>
                  <a:close/>
                </a:path>
                <a:path w="3706495" h="3919854">
                  <a:moveTo>
                    <a:pt x="2951302" y="347459"/>
                  </a:moveTo>
                  <a:lnTo>
                    <a:pt x="2950527" y="346748"/>
                  </a:lnTo>
                  <a:lnTo>
                    <a:pt x="2950527" y="345313"/>
                  </a:lnTo>
                  <a:lnTo>
                    <a:pt x="2949841" y="343941"/>
                  </a:lnTo>
                  <a:lnTo>
                    <a:pt x="2946971" y="342442"/>
                  </a:lnTo>
                  <a:lnTo>
                    <a:pt x="2946349" y="341769"/>
                  </a:lnTo>
                  <a:lnTo>
                    <a:pt x="2943479" y="340398"/>
                  </a:lnTo>
                  <a:lnTo>
                    <a:pt x="2942767" y="339712"/>
                  </a:lnTo>
                  <a:lnTo>
                    <a:pt x="2940723" y="340398"/>
                  </a:lnTo>
                  <a:lnTo>
                    <a:pt x="2937916" y="340398"/>
                  </a:lnTo>
                  <a:lnTo>
                    <a:pt x="2935059" y="341769"/>
                  </a:lnTo>
                  <a:lnTo>
                    <a:pt x="2934373" y="343255"/>
                  </a:lnTo>
                  <a:lnTo>
                    <a:pt x="2932874" y="343255"/>
                  </a:lnTo>
                  <a:lnTo>
                    <a:pt x="2931515" y="344601"/>
                  </a:lnTo>
                  <a:lnTo>
                    <a:pt x="2930842" y="345998"/>
                  </a:lnTo>
                  <a:lnTo>
                    <a:pt x="2930842" y="346748"/>
                  </a:lnTo>
                  <a:lnTo>
                    <a:pt x="2930156" y="348170"/>
                  </a:lnTo>
                  <a:lnTo>
                    <a:pt x="2930156" y="354507"/>
                  </a:lnTo>
                  <a:lnTo>
                    <a:pt x="2930842" y="355879"/>
                  </a:lnTo>
                  <a:lnTo>
                    <a:pt x="2930842" y="357378"/>
                  </a:lnTo>
                  <a:lnTo>
                    <a:pt x="2931515" y="358736"/>
                  </a:lnTo>
                  <a:lnTo>
                    <a:pt x="2932874" y="358736"/>
                  </a:lnTo>
                  <a:lnTo>
                    <a:pt x="2934373" y="360108"/>
                  </a:lnTo>
                  <a:lnTo>
                    <a:pt x="2935059" y="360883"/>
                  </a:lnTo>
                  <a:lnTo>
                    <a:pt x="2936405" y="361556"/>
                  </a:lnTo>
                  <a:lnTo>
                    <a:pt x="2937916" y="362242"/>
                  </a:lnTo>
                  <a:lnTo>
                    <a:pt x="2940723" y="362242"/>
                  </a:lnTo>
                  <a:lnTo>
                    <a:pt x="2943479" y="362242"/>
                  </a:lnTo>
                  <a:lnTo>
                    <a:pt x="2946349" y="360883"/>
                  </a:lnTo>
                  <a:lnTo>
                    <a:pt x="2946971" y="359397"/>
                  </a:lnTo>
                  <a:lnTo>
                    <a:pt x="2948482" y="358736"/>
                  </a:lnTo>
                  <a:lnTo>
                    <a:pt x="2949841" y="358038"/>
                  </a:lnTo>
                  <a:lnTo>
                    <a:pt x="2950527" y="356577"/>
                  </a:lnTo>
                  <a:lnTo>
                    <a:pt x="2950527" y="355193"/>
                  </a:lnTo>
                  <a:lnTo>
                    <a:pt x="2951302" y="353822"/>
                  </a:lnTo>
                  <a:lnTo>
                    <a:pt x="2951302" y="347459"/>
                  </a:lnTo>
                  <a:close/>
                </a:path>
                <a:path w="3706495" h="3919854">
                  <a:moveTo>
                    <a:pt x="2954604" y="3604247"/>
                  </a:moveTo>
                  <a:lnTo>
                    <a:pt x="2953766" y="3603612"/>
                  </a:lnTo>
                  <a:lnTo>
                    <a:pt x="2953766" y="3602113"/>
                  </a:lnTo>
                  <a:lnTo>
                    <a:pt x="2953093" y="3600729"/>
                  </a:lnTo>
                  <a:lnTo>
                    <a:pt x="2950260" y="3599256"/>
                  </a:lnTo>
                  <a:lnTo>
                    <a:pt x="2949562" y="3598545"/>
                  </a:lnTo>
                  <a:lnTo>
                    <a:pt x="2946743" y="3597237"/>
                  </a:lnTo>
                  <a:lnTo>
                    <a:pt x="2946082" y="3596513"/>
                  </a:lnTo>
                  <a:lnTo>
                    <a:pt x="2943987" y="3597237"/>
                  </a:lnTo>
                  <a:lnTo>
                    <a:pt x="2941155" y="3597237"/>
                  </a:lnTo>
                  <a:lnTo>
                    <a:pt x="2939656" y="3597897"/>
                  </a:lnTo>
                  <a:lnTo>
                    <a:pt x="2938348" y="3598545"/>
                  </a:lnTo>
                  <a:lnTo>
                    <a:pt x="2937637" y="3600043"/>
                  </a:lnTo>
                  <a:lnTo>
                    <a:pt x="2936163" y="3600043"/>
                  </a:lnTo>
                  <a:lnTo>
                    <a:pt x="2934805" y="3601402"/>
                  </a:lnTo>
                  <a:lnTo>
                    <a:pt x="2934119" y="3602825"/>
                  </a:lnTo>
                  <a:lnTo>
                    <a:pt x="2934119" y="3603612"/>
                  </a:lnTo>
                  <a:lnTo>
                    <a:pt x="2933408" y="3604945"/>
                  </a:lnTo>
                  <a:lnTo>
                    <a:pt x="2933408" y="3611346"/>
                  </a:lnTo>
                  <a:lnTo>
                    <a:pt x="2934119" y="3612692"/>
                  </a:lnTo>
                  <a:lnTo>
                    <a:pt x="2934119" y="3614191"/>
                  </a:lnTo>
                  <a:lnTo>
                    <a:pt x="2934805" y="3615512"/>
                  </a:lnTo>
                  <a:lnTo>
                    <a:pt x="2936163" y="3615512"/>
                  </a:lnTo>
                  <a:lnTo>
                    <a:pt x="2937637" y="3616896"/>
                  </a:lnTo>
                  <a:lnTo>
                    <a:pt x="2938348" y="3617645"/>
                  </a:lnTo>
                  <a:lnTo>
                    <a:pt x="2939656" y="3618420"/>
                  </a:lnTo>
                  <a:lnTo>
                    <a:pt x="2941155" y="3619042"/>
                  </a:lnTo>
                  <a:lnTo>
                    <a:pt x="2943987" y="3619042"/>
                  </a:lnTo>
                  <a:lnTo>
                    <a:pt x="2946743" y="3619042"/>
                  </a:lnTo>
                  <a:lnTo>
                    <a:pt x="2948203" y="3618420"/>
                  </a:lnTo>
                  <a:lnTo>
                    <a:pt x="2949562" y="3617645"/>
                  </a:lnTo>
                  <a:lnTo>
                    <a:pt x="2950260" y="3616223"/>
                  </a:lnTo>
                  <a:lnTo>
                    <a:pt x="2953093" y="3614839"/>
                  </a:lnTo>
                  <a:lnTo>
                    <a:pt x="2953766" y="3613366"/>
                  </a:lnTo>
                  <a:lnTo>
                    <a:pt x="2953766" y="3612019"/>
                  </a:lnTo>
                  <a:lnTo>
                    <a:pt x="2954604" y="3610622"/>
                  </a:lnTo>
                  <a:lnTo>
                    <a:pt x="2954604" y="3604247"/>
                  </a:lnTo>
                  <a:close/>
                </a:path>
                <a:path w="3706495" h="3919854">
                  <a:moveTo>
                    <a:pt x="2954604" y="1771675"/>
                  </a:moveTo>
                  <a:lnTo>
                    <a:pt x="2953766" y="1770976"/>
                  </a:lnTo>
                  <a:lnTo>
                    <a:pt x="2953766" y="1769529"/>
                  </a:lnTo>
                  <a:lnTo>
                    <a:pt x="2953093" y="1768170"/>
                  </a:lnTo>
                  <a:lnTo>
                    <a:pt x="2950260" y="1766709"/>
                  </a:lnTo>
                  <a:lnTo>
                    <a:pt x="2949562" y="1765985"/>
                  </a:lnTo>
                  <a:lnTo>
                    <a:pt x="2948203" y="1765300"/>
                  </a:lnTo>
                  <a:lnTo>
                    <a:pt x="2946743" y="1764639"/>
                  </a:lnTo>
                  <a:lnTo>
                    <a:pt x="2946082" y="1763941"/>
                  </a:lnTo>
                  <a:lnTo>
                    <a:pt x="2943987" y="1764639"/>
                  </a:lnTo>
                  <a:lnTo>
                    <a:pt x="2941155" y="1764639"/>
                  </a:lnTo>
                  <a:lnTo>
                    <a:pt x="2939656" y="1765300"/>
                  </a:lnTo>
                  <a:lnTo>
                    <a:pt x="2938348" y="1765985"/>
                  </a:lnTo>
                  <a:lnTo>
                    <a:pt x="2937637" y="1767459"/>
                  </a:lnTo>
                  <a:lnTo>
                    <a:pt x="2936163" y="1767459"/>
                  </a:lnTo>
                  <a:lnTo>
                    <a:pt x="2934805" y="1768843"/>
                  </a:lnTo>
                  <a:lnTo>
                    <a:pt x="2934119" y="1770214"/>
                  </a:lnTo>
                  <a:lnTo>
                    <a:pt x="2934119" y="1770976"/>
                  </a:lnTo>
                  <a:lnTo>
                    <a:pt x="2933408" y="1772386"/>
                  </a:lnTo>
                  <a:lnTo>
                    <a:pt x="2933408" y="1778749"/>
                  </a:lnTo>
                  <a:lnTo>
                    <a:pt x="2934119" y="1780120"/>
                  </a:lnTo>
                  <a:lnTo>
                    <a:pt x="2934119" y="1781594"/>
                  </a:lnTo>
                  <a:lnTo>
                    <a:pt x="2934805" y="1782940"/>
                  </a:lnTo>
                  <a:lnTo>
                    <a:pt x="2936163" y="1782940"/>
                  </a:lnTo>
                  <a:lnTo>
                    <a:pt x="2937637" y="1784337"/>
                  </a:lnTo>
                  <a:lnTo>
                    <a:pt x="2938348" y="1785099"/>
                  </a:lnTo>
                  <a:lnTo>
                    <a:pt x="2939656" y="1785810"/>
                  </a:lnTo>
                  <a:lnTo>
                    <a:pt x="2941155" y="1786483"/>
                  </a:lnTo>
                  <a:lnTo>
                    <a:pt x="2943987" y="1786483"/>
                  </a:lnTo>
                  <a:lnTo>
                    <a:pt x="2946743" y="1786483"/>
                  </a:lnTo>
                  <a:lnTo>
                    <a:pt x="2948203" y="1785810"/>
                  </a:lnTo>
                  <a:lnTo>
                    <a:pt x="2949562" y="1785099"/>
                  </a:lnTo>
                  <a:lnTo>
                    <a:pt x="2950260" y="1783638"/>
                  </a:lnTo>
                  <a:lnTo>
                    <a:pt x="2953093" y="1782279"/>
                  </a:lnTo>
                  <a:lnTo>
                    <a:pt x="2953766" y="1780819"/>
                  </a:lnTo>
                  <a:lnTo>
                    <a:pt x="2953766" y="1779435"/>
                  </a:lnTo>
                  <a:lnTo>
                    <a:pt x="2954604" y="1778038"/>
                  </a:lnTo>
                  <a:lnTo>
                    <a:pt x="2954604" y="1771675"/>
                  </a:lnTo>
                  <a:close/>
                </a:path>
                <a:path w="3706495" h="3919854">
                  <a:moveTo>
                    <a:pt x="2954604" y="654532"/>
                  </a:moveTo>
                  <a:lnTo>
                    <a:pt x="2953766" y="653846"/>
                  </a:lnTo>
                  <a:lnTo>
                    <a:pt x="2953766" y="652373"/>
                  </a:lnTo>
                  <a:lnTo>
                    <a:pt x="2953093" y="651002"/>
                  </a:lnTo>
                  <a:lnTo>
                    <a:pt x="2951734" y="650316"/>
                  </a:lnTo>
                  <a:lnTo>
                    <a:pt x="2950260" y="649503"/>
                  </a:lnTo>
                  <a:lnTo>
                    <a:pt x="2949562" y="648855"/>
                  </a:lnTo>
                  <a:lnTo>
                    <a:pt x="2948203" y="648144"/>
                  </a:lnTo>
                  <a:lnTo>
                    <a:pt x="2946743" y="647471"/>
                  </a:lnTo>
                  <a:lnTo>
                    <a:pt x="2946082" y="646747"/>
                  </a:lnTo>
                  <a:lnTo>
                    <a:pt x="2943987" y="647471"/>
                  </a:lnTo>
                  <a:lnTo>
                    <a:pt x="2941155" y="647471"/>
                  </a:lnTo>
                  <a:lnTo>
                    <a:pt x="2939656" y="648144"/>
                  </a:lnTo>
                  <a:lnTo>
                    <a:pt x="2938348" y="648855"/>
                  </a:lnTo>
                  <a:lnTo>
                    <a:pt x="2937637" y="650316"/>
                  </a:lnTo>
                  <a:lnTo>
                    <a:pt x="2936163" y="650316"/>
                  </a:lnTo>
                  <a:lnTo>
                    <a:pt x="2934805" y="651637"/>
                  </a:lnTo>
                  <a:lnTo>
                    <a:pt x="2934119" y="653072"/>
                  </a:lnTo>
                  <a:lnTo>
                    <a:pt x="2934119" y="653846"/>
                  </a:lnTo>
                  <a:lnTo>
                    <a:pt x="2933408" y="655205"/>
                  </a:lnTo>
                  <a:lnTo>
                    <a:pt x="2933408" y="661593"/>
                  </a:lnTo>
                  <a:lnTo>
                    <a:pt x="2934119" y="662940"/>
                  </a:lnTo>
                  <a:lnTo>
                    <a:pt x="2934119" y="664425"/>
                  </a:lnTo>
                  <a:lnTo>
                    <a:pt x="2934805" y="665772"/>
                  </a:lnTo>
                  <a:lnTo>
                    <a:pt x="2936163" y="665772"/>
                  </a:lnTo>
                  <a:lnTo>
                    <a:pt x="2937637" y="667143"/>
                  </a:lnTo>
                  <a:lnTo>
                    <a:pt x="2938348" y="667918"/>
                  </a:lnTo>
                  <a:lnTo>
                    <a:pt x="2939656" y="668655"/>
                  </a:lnTo>
                  <a:lnTo>
                    <a:pt x="2941155" y="669328"/>
                  </a:lnTo>
                  <a:lnTo>
                    <a:pt x="2943987" y="669328"/>
                  </a:lnTo>
                  <a:lnTo>
                    <a:pt x="2946743" y="669328"/>
                  </a:lnTo>
                  <a:lnTo>
                    <a:pt x="2948203" y="668655"/>
                  </a:lnTo>
                  <a:lnTo>
                    <a:pt x="2949562" y="667918"/>
                  </a:lnTo>
                  <a:lnTo>
                    <a:pt x="2950260" y="666496"/>
                  </a:lnTo>
                  <a:lnTo>
                    <a:pt x="2953093" y="665086"/>
                  </a:lnTo>
                  <a:lnTo>
                    <a:pt x="2953766" y="663625"/>
                  </a:lnTo>
                  <a:lnTo>
                    <a:pt x="2953766" y="662266"/>
                  </a:lnTo>
                  <a:lnTo>
                    <a:pt x="2954604" y="660857"/>
                  </a:lnTo>
                  <a:lnTo>
                    <a:pt x="2954604" y="654532"/>
                  </a:lnTo>
                  <a:close/>
                </a:path>
                <a:path w="3706495" h="3919854">
                  <a:moveTo>
                    <a:pt x="2957842" y="3747998"/>
                  </a:moveTo>
                  <a:lnTo>
                    <a:pt x="2957055" y="3747312"/>
                  </a:lnTo>
                  <a:lnTo>
                    <a:pt x="2957055" y="3745827"/>
                  </a:lnTo>
                  <a:lnTo>
                    <a:pt x="2956420" y="3744493"/>
                  </a:lnTo>
                  <a:lnTo>
                    <a:pt x="2954985" y="3743782"/>
                  </a:lnTo>
                  <a:lnTo>
                    <a:pt x="2953524" y="3742994"/>
                  </a:lnTo>
                  <a:lnTo>
                    <a:pt x="2952839" y="3742309"/>
                  </a:lnTo>
                  <a:lnTo>
                    <a:pt x="2951492" y="3741597"/>
                  </a:lnTo>
                  <a:lnTo>
                    <a:pt x="2949994" y="3740924"/>
                  </a:lnTo>
                  <a:lnTo>
                    <a:pt x="2949346" y="3740239"/>
                  </a:lnTo>
                  <a:lnTo>
                    <a:pt x="2947276" y="3740924"/>
                  </a:lnTo>
                  <a:lnTo>
                    <a:pt x="2944418" y="3740924"/>
                  </a:lnTo>
                  <a:lnTo>
                    <a:pt x="2942945" y="3741597"/>
                  </a:lnTo>
                  <a:lnTo>
                    <a:pt x="2941561" y="3742309"/>
                  </a:lnTo>
                  <a:lnTo>
                    <a:pt x="2940875" y="3743782"/>
                  </a:lnTo>
                  <a:lnTo>
                    <a:pt x="2939377" y="3743782"/>
                  </a:lnTo>
                  <a:lnTo>
                    <a:pt x="2938043" y="3745141"/>
                  </a:lnTo>
                  <a:lnTo>
                    <a:pt x="2937383" y="3746525"/>
                  </a:lnTo>
                  <a:lnTo>
                    <a:pt x="2937383" y="3747312"/>
                  </a:lnTo>
                  <a:lnTo>
                    <a:pt x="2936671" y="3748671"/>
                  </a:lnTo>
                  <a:lnTo>
                    <a:pt x="2936671" y="3755034"/>
                  </a:lnTo>
                  <a:lnTo>
                    <a:pt x="2937383" y="3756469"/>
                  </a:lnTo>
                  <a:lnTo>
                    <a:pt x="2937383" y="3757841"/>
                  </a:lnTo>
                  <a:lnTo>
                    <a:pt x="2938043" y="3759238"/>
                  </a:lnTo>
                  <a:lnTo>
                    <a:pt x="2939377" y="3759238"/>
                  </a:lnTo>
                  <a:lnTo>
                    <a:pt x="2940875" y="3760647"/>
                  </a:lnTo>
                  <a:lnTo>
                    <a:pt x="2941561" y="3761409"/>
                  </a:lnTo>
                  <a:lnTo>
                    <a:pt x="2942945" y="3762108"/>
                  </a:lnTo>
                  <a:lnTo>
                    <a:pt x="2944418" y="3762794"/>
                  </a:lnTo>
                  <a:lnTo>
                    <a:pt x="2947276" y="3762794"/>
                  </a:lnTo>
                  <a:lnTo>
                    <a:pt x="2949994" y="3762794"/>
                  </a:lnTo>
                  <a:lnTo>
                    <a:pt x="2951492" y="3762108"/>
                  </a:lnTo>
                  <a:lnTo>
                    <a:pt x="2952839" y="3761409"/>
                  </a:lnTo>
                  <a:lnTo>
                    <a:pt x="2953524" y="3759962"/>
                  </a:lnTo>
                  <a:lnTo>
                    <a:pt x="2956420" y="3758565"/>
                  </a:lnTo>
                  <a:lnTo>
                    <a:pt x="2957055" y="3757066"/>
                  </a:lnTo>
                  <a:lnTo>
                    <a:pt x="2957055" y="3755745"/>
                  </a:lnTo>
                  <a:lnTo>
                    <a:pt x="2957842" y="3754348"/>
                  </a:lnTo>
                  <a:lnTo>
                    <a:pt x="2957842" y="3747998"/>
                  </a:lnTo>
                  <a:close/>
                </a:path>
                <a:path w="3706495" h="3919854">
                  <a:moveTo>
                    <a:pt x="3095040" y="216789"/>
                  </a:moveTo>
                  <a:lnTo>
                    <a:pt x="3094253" y="216090"/>
                  </a:lnTo>
                  <a:lnTo>
                    <a:pt x="3094253" y="214655"/>
                  </a:lnTo>
                  <a:lnTo>
                    <a:pt x="3093567" y="213271"/>
                  </a:lnTo>
                  <a:lnTo>
                    <a:pt x="3090722" y="211772"/>
                  </a:lnTo>
                  <a:lnTo>
                    <a:pt x="3090037" y="211112"/>
                  </a:lnTo>
                  <a:lnTo>
                    <a:pt x="3087217" y="209753"/>
                  </a:lnTo>
                  <a:lnTo>
                    <a:pt x="3086544" y="209042"/>
                  </a:lnTo>
                  <a:lnTo>
                    <a:pt x="3084474" y="209753"/>
                  </a:lnTo>
                  <a:lnTo>
                    <a:pt x="3081604" y="209753"/>
                  </a:lnTo>
                  <a:lnTo>
                    <a:pt x="3078772" y="211112"/>
                  </a:lnTo>
                  <a:lnTo>
                    <a:pt x="3078073" y="212572"/>
                  </a:lnTo>
                  <a:lnTo>
                    <a:pt x="3076600" y="212572"/>
                  </a:lnTo>
                  <a:lnTo>
                    <a:pt x="3075203" y="213956"/>
                  </a:lnTo>
                  <a:lnTo>
                    <a:pt x="3074568" y="215353"/>
                  </a:lnTo>
                  <a:lnTo>
                    <a:pt x="3074568" y="216090"/>
                  </a:lnTo>
                  <a:lnTo>
                    <a:pt x="3073857" y="217462"/>
                  </a:lnTo>
                  <a:lnTo>
                    <a:pt x="3073857" y="223888"/>
                  </a:lnTo>
                  <a:lnTo>
                    <a:pt x="3074568" y="225234"/>
                  </a:lnTo>
                  <a:lnTo>
                    <a:pt x="3074568" y="226682"/>
                  </a:lnTo>
                  <a:lnTo>
                    <a:pt x="3075203" y="228066"/>
                  </a:lnTo>
                  <a:lnTo>
                    <a:pt x="3076600" y="228066"/>
                  </a:lnTo>
                  <a:lnTo>
                    <a:pt x="3078073" y="229438"/>
                  </a:lnTo>
                  <a:lnTo>
                    <a:pt x="3078772" y="230212"/>
                  </a:lnTo>
                  <a:lnTo>
                    <a:pt x="3080156" y="230936"/>
                  </a:lnTo>
                  <a:lnTo>
                    <a:pt x="3081604" y="231571"/>
                  </a:lnTo>
                  <a:lnTo>
                    <a:pt x="3084474" y="231571"/>
                  </a:lnTo>
                  <a:lnTo>
                    <a:pt x="3087217" y="231571"/>
                  </a:lnTo>
                  <a:lnTo>
                    <a:pt x="3088678" y="230936"/>
                  </a:lnTo>
                  <a:lnTo>
                    <a:pt x="3090037" y="230212"/>
                  </a:lnTo>
                  <a:lnTo>
                    <a:pt x="3090722" y="228739"/>
                  </a:lnTo>
                  <a:lnTo>
                    <a:pt x="3092221" y="228066"/>
                  </a:lnTo>
                  <a:lnTo>
                    <a:pt x="3093567" y="227380"/>
                  </a:lnTo>
                  <a:lnTo>
                    <a:pt x="3094253" y="225907"/>
                  </a:lnTo>
                  <a:lnTo>
                    <a:pt x="3094253" y="224523"/>
                  </a:lnTo>
                  <a:lnTo>
                    <a:pt x="3095040" y="223164"/>
                  </a:lnTo>
                  <a:lnTo>
                    <a:pt x="3095040" y="216789"/>
                  </a:lnTo>
                  <a:close/>
                </a:path>
                <a:path w="3706495" h="3919854">
                  <a:moveTo>
                    <a:pt x="3098292" y="357251"/>
                  </a:moveTo>
                  <a:lnTo>
                    <a:pt x="3097580" y="356577"/>
                  </a:lnTo>
                  <a:lnTo>
                    <a:pt x="3097580" y="355104"/>
                  </a:lnTo>
                  <a:lnTo>
                    <a:pt x="3096818" y="353733"/>
                  </a:lnTo>
                  <a:lnTo>
                    <a:pt x="3095510" y="353072"/>
                  </a:lnTo>
                  <a:lnTo>
                    <a:pt x="3094012" y="352259"/>
                  </a:lnTo>
                  <a:lnTo>
                    <a:pt x="3093326" y="351574"/>
                  </a:lnTo>
                  <a:lnTo>
                    <a:pt x="3090456" y="350189"/>
                  </a:lnTo>
                  <a:lnTo>
                    <a:pt x="3089795" y="349516"/>
                  </a:lnTo>
                  <a:lnTo>
                    <a:pt x="3087751" y="350189"/>
                  </a:lnTo>
                  <a:lnTo>
                    <a:pt x="3084855" y="350189"/>
                  </a:lnTo>
                  <a:lnTo>
                    <a:pt x="3083458" y="350913"/>
                  </a:lnTo>
                  <a:lnTo>
                    <a:pt x="3081998" y="351574"/>
                  </a:lnTo>
                  <a:lnTo>
                    <a:pt x="3081350" y="353072"/>
                  </a:lnTo>
                  <a:lnTo>
                    <a:pt x="3079851" y="353072"/>
                  </a:lnTo>
                  <a:lnTo>
                    <a:pt x="3078543" y="354418"/>
                  </a:lnTo>
                  <a:lnTo>
                    <a:pt x="3077832" y="355790"/>
                  </a:lnTo>
                  <a:lnTo>
                    <a:pt x="3077832" y="356577"/>
                  </a:lnTo>
                  <a:lnTo>
                    <a:pt x="3077133" y="357949"/>
                  </a:lnTo>
                  <a:lnTo>
                    <a:pt x="3077133" y="364324"/>
                  </a:lnTo>
                  <a:lnTo>
                    <a:pt x="3077832" y="365696"/>
                  </a:lnTo>
                  <a:lnTo>
                    <a:pt x="3077832" y="367157"/>
                  </a:lnTo>
                  <a:lnTo>
                    <a:pt x="3078543" y="368528"/>
                  </a:lnTo>
                  <a:lnTo>
                    <a:pt x="3079851" y="368528"/>
                  </a:lnTo>
                  <a:lnTo>
                    <a:pt x="3081350" y="369900"/>
                  </a:lnTo>
                  <a:lnTo>
                    <a:pt x="3081998" y="370687"/>
                  </a:lnTo>
                  <a:lnTo>
                    <a:pt x="3084855" y="372059"/>
                  </a:lnTo>
                  <a:lnTo>
                    <a:pt x="3087751" y="372059"/>
                  </a:lnTo>
                  <a:lnTo>
                    <a:pt x="3090456" y="372059"/>
                  </a:lnTo>
                  <a:lnTo>
                    <a:pt x="3091929" y="371386"/>
                  </a:lnTo>
                  <a:lnTo>
                    <a:pt x="3093326" y="370687"/>
                  </a:lnTo>
                  <a:lnTo>
                    <a:pt x="3094012" y="369227"/>
                  </a:lnTo>
                  <a:lnTo>
                    <a:pt x="3095510" y="368528"/>
                  </a:lnTo>
                  <a:lnTo>
                    <a:pt x="3096818" y="367842"/>
                  </a:lnTo>
                  <a:lnTo>
                    <a:pt x="3097580" y="366356"/>
                  </a:lnTo>
                  <a:lnTo>
                    <a:pt x="3097580" y="364998"/>
                  </a:lnTo>
                  <a:lnTo>
                    <a:pt x="3098292" y="363626"/>
                  </a:lnTo>
                  <a:lnTo>
                    <a:pt x="3098292" y="357251"/>
                  </a:lnTo>
                  <a:close/>
                </a:path>
                <a:path w="3706495" h="3919854">
                  <a:moveTo>
                    <a:pt x="3101606" y="3734917"/>
                  </a:moveTo>
                  <a:lnTo>
                    <a:pt x="3100794" y="3734244"/>
                  </a:lnTo>
                  <a:lnTo>
                    <a:pt x="3100794" y="3732733"/>
                  </a:lnTo>
                  <a:lnTo>
                    <a:pt x="3100108" y="3731412"/>
                  </a:lnTo>
                  <a:lnTo>
                    <a:pt x="3098762" y="3730739"/>
                  </a:lnTo>
                  <a:lnTo>
                    <a:pt x="3097288" y="3729926"/>
                  </a:lnTo>
                  <a:lnTo>
                    <a:pt x="3096615" y="3729266"/>
                  </a:lnTo>
                  <a:lnTo>
                    <a:pt x="3093720" y="3727843"/>
                  </a:lnTo>
                  <a:lnTo>
                    <a:pt x="3093059" y="3727208"/>
                  </a:lnTo>
                  <a:lnTo>
                    <a:pt x="3090964" y="3727843"/>
                  </a:lnTo>
                  <a:lnTo>
                    <a:pt x="3088144" y="3727843"/>
                  </a:lnTo>
                  <a:lnTo>
                    <a:pt x="3086633" y="3728555"/>
                  </a:lnTo>
                  <a:lnTo>
                    <a:pt x="3085325" y="3729266"/>
                  </a:lnTo>
                  <a:lnTo>
                    <a:pt x="3084639" y="3730739"/>
                  </a:lnTo>
                  <a:lnTo>
                    <a:pt x="3083141" y="3730739"/>
                  </a:lnTo>
                  <a:lnTo>
                    <a:pt x="3081794" y="3732072"/>
                  </a:lnTo>
                  <a:lnTo>
                    <a:pt x="3081109" y="3733495"/>
                  </a:lnTo>
                  <a:lnTo>
                    <a:pt x="3081109" y="3734244"/>
                  </a:lnTo>
                  <a:lnTo>
                    <a:pt x="3080435" y="3735641"/>
                  </a:lnTo>
                  <a:lnTo>
                    <a:pt x="3080435" y="3741953"/>
                  </a:lnTo>
                  <a:lnTo>
                    <a:pt x="3081109" y="3743375"/>
                  </a:lnTo>
                  <a:lnTo>
                    <a:pt x="3081109" y="3744811"/>
                  </a:lnTo>
                  <a:lnTo>
                    <a:pt x="3081794" y="3746182"/>
                  </a:lnTo>
                  <a:lnTo>
                    <a:pt x="3083141" y="3746182"/>
                  </a:lnTo>
                  <a:lnTo>
                    <a:pt x="3084639" y="3747605"/>
                  </a:lnTo>
                  <a:lnTo>
                    <a:pt x="3085325" y="3748316"/>
                  </a:lnTo>
                  <a:lnTo>
                    <a:pt x="3086633" y="3749040"/>
                  </a:lnTo>
                  <a:lnTo>
                    <a:pt x="3088144" y="3749751"/>
                  </a:lnTo>
                  <a:lnTo>
                    <a:pt x="3090964" y="3749751"/>
                  </a:lnTo>
                  <a:lnTo>
                    <a:pt x="3093720" y="3749751"/>
                  </a:lnTo>
                  <a:lnTo>
                    <a:pt x="3096615" y="3748316"/>
                  </a:lnTo>
                  <a:lnTo>
                    <a:pt x="3097288" y="3746893"/>
                  </a:lnTo>
                  <a:lnTo>
                    <a:pt x="3098762" y="3746182"/>
                  </a:lnTo>
                  <a:lnTo>
                    <a:pt x="3100108" y="3745484"/>
                  </a:lnTo>
                  <a:lnTo>
                    <a:pt x="3100794" y="3744036"/>
                  </a:lnTo>
                  <a:lnTo>
                    <a:pt x="3100794" y="3742664"/>
                  </a:lnTo>
                  <a:lnTo>
                    <a:pt x="3101606" y="3741280"/>
                  </a:lnTo>
                  <a:lnTo>
                    <a:pt x="3101606" y="3734917"/>
                  </a:lnTo>
                  <a:close/>
                </a:path>
                <a:path w="3706495" h="3919854">
                  <a:moveTo>
                    <a:pt x="3108121" y="3594481"/>
                  </a:moveTo>
                  <a:lnTo>
                    <a:pt x="3107321" y="3593795"/>
                  </a:lnTo>
                  <a:lnTo>
                    <a:pt x="3107321" y="3592296"/>
                  </a:lnTo>
                  <a:lnTo>
                    <a:pt x="3106610" y="3590925"/>
                  </a:lnTo>
                  <a:lnTo>
                    <a:pt x="3105251" y="3590264"/>
                  </a:lnTo>
                  <a:lnTo>
                    <a:pt x="3103778" y="3589426"/>
                  </a:lnTo>
                  <a:lnTo>
                    <a:pt x="3103105" y="3588766"/>
                  </a:lnTo>
                  <a:lnTo>
                    <a:pt x="3101759" y="3588080"/>
                  </a:lnTo>
                  <a:lnTo>
                    <a:pt x="3100260" y="3587407"/>
                  </a:lnTo>
                  <a:lnTo>
                    <a:pt x="3099612" y="3586683"/>
                  </a:lnTo>
                  <a:lnTo>
                    <a:pt x="3097580" y="3587407"/>
                  </a:lnTo>
                  <a:lnTo>
                    <a:pt x="3094672" y="3587407"/>
                  </a:lnTo>
                  <a:lnTo>
                    <a:pt x="3091865" y="3588766"/>
                  </a:lnTo>
                  <a:lnTo>
                    <a:pt x="3091154" y="3590264"/>
                  </a:lnTo>
                  <a:lnTo>
                    <a:pt x="3089681" y="3590264"/>
                  </a:lnTo>
                  <a:lnTo>
                    <a:pt x="3088322" y="3591623"/>
                  </a:lnTo>
                  <a:lnTo>
                    <a:pt x="3087611" y="3593007"/>
                  </a:lnTo>
                  <a:lnTo>
                    <a:pt x="3087611" y="3593795"/>
                  </a:lnTo>
                  <a:lnTo>
                    <a:pt x="3086938" y="3595141"/>
                  </a:lnTo>
                  <a:lnTo>
                    <a:pt x="3086938" y="3601516"/>
                  </a:lnTo>
                  <a:lnTo>
                    <a:pt x="3087611" y="3602901"/>
                  </a:lnTo>
                  <a:lnTo>
                    <a:pt x="3087611" y="3604374"/>
                  </a:lnTo>
                  <a:lnTo>
                    <a:pt x="3088322" y="3605695"/>
                  </a:lnTo>
                  <a:lnTo>
                    <a:pt x="3089681" y="3605695"/>
                  </a:lnTo>
                  <a:lnTo>
                    <a:pt x="3091154" y="3607117"/>
                  </a:lnTo>
                  <a:lnTo>
                    <a:pt x="3091865" y="3607892"/>
                  </a:lnTo>
                  <a:lnTo>
                    <a:pt x="3094672" y="3609263"/>
                  </a:lnTo>
                  <a:lnTo>
                    <a:pt x="3097580" y="3609263"/>
                  </a:lnTo>
                  <a:lnTo>
                    <a:pt x="3100260" y="3609263"/>
                  </a:lnTo>
                  <a:lnTo>
                    <a:pt x="3101759" y="3608590"/>
                  </a:lnTo>
                  <a:lnTo>
                    <a:pt x="3103105" y="3607892"/>
                  </a:lnTo>
                  <a:lnTo>
                    <a:pt x="3103778" y="3606444"/>
                  </a:lnTo>
                  <a:lnTo>
                    <a:pt x="3106610" y="3605047"/>
                  </a:lnTo>
                  <a:lnTo>
                    <a:pt x="3107321" y="3603548"/>
                  </a:lnTo>
                  <a:lnTo>
                    <a:pt x="3107321" y="3602228"/>
                  </a:lnTo>
                  <a:lnTo>
                    <a:pt x="3108121" y="3600805"/>
                  </a:lnTo>
                  <a:lnTo>
                    <a:pt x="3108121" y="3594481"/>
                  </a:lnTo>
                  <a:close/>
                </a:path>
                <a:path w="3706495" h="3919854">
                  <a:moveTo>
                    <a:pt x="3152330" y="2493302"/>
                  </a:moveTo>
                  <a:lnTo>
                    <a:pt x="3144977" y="2493302"/>
                  </a:lnTo>
                  <a:lnTo>
                    <a:pt x="3144977" y="2500630"/>
                  </a:lnTo>
                  <a:lnTo>
                    <a:pt x="3152330" y="2500630"/>
                  </a:lnTo>
                  <a:lnTo>
                    <a:pt x="3152330" y="2493302"/>
                  </a:lnTo>
                  <a:close/>
                </a:path>
                <a:path w="3706495" h="3919854">
                  <a:moveTo>
                    <a:pt x="3162160" y="3098419"/>
                  </a:moveTo>
                  <a:lnTo>
                    <a:pt x="3154807" y="3098419"/>
                  </a:lnTo>
                  <a:lnTo>
                    <a:pt x="3154807" y="3105797"/>
                  </a:lnTo>
                  <a:lnTo>
                    <a:pt x="3162160" y="3105797"/>
                  </a:lnTo>
                  <a:lnTo>
                    <a:pt x="3162160" y="3098419"/>
                  </a:lnTo>
                  <a:close/>
                </a:path>
                <a:path w="3706495" h="3919854">
                  <a:moveTo>
                    <a:pt x="3171977" y="2417368"/>
                  </a:moveTo>
                  <a:lnTo>
                    <a:pt x="3132709" y="2417368"/>
                  </a:lnTo>
                  <a:lnTo>
                    <a:pt x="3132709" y="2444343"/>
                  </a:lnTo>
                  <a:lnTo>
                    <a:pt x="3154807" y="2444343"/>
                  </a:lnTo>
                  <a:lnTo>
                    <a:pt x="3154807" y="2500630"/>
                  </a:lnTo>
                  <a:lnTo>
                    <a:pt x="3171977" y="2500630"/>
                  </a:lnTo>
                  <a:lnTo>
                    <a:pt x="3171977" y="2444343"/>
                  </a:lnTo>
                  <a:lnTo>
                    <a:pt x="3171977" y="2422245"/>
                  </a:lnTo>
                  <a:lnTo>
                    <a:pt x="3171977" y="2417368"/>
                  </a:lnTo>
                  <a:close/>
                </a:path>
                <a:path w="3706495" h="3919854">
                  <a:moveTo>
                    <a:pt x="3181731" y="3022523"/>
                  </a:moveTo>
                  <a:lnTo>
                    <a:pt x="3142513" y="3022523"/>
                  </a:lnTo>
                  <a:lnTo>
                    <a:pt x="3142513" y="3049435"/>
                  </a:lnTo>
                  <a:lnTo>
                    <a:pt x="3164573" y="3049435"/>
                  </a:lnTo>
                  <a:lnTo>
                    <a:pt x="3164573" y="3105797"/>
                  </a:lnTo>
                  <a:lnTo>
                    <a:pt x="3181731" y="3105797"/>
                  </a:lnTo>
                  <a:lnTo>
                    <a:pt x="3181731" y="3049435"/>
                  </a:lnTo>
                  <a:lnTo>
                    <a:pt x="3181731" y="3027400"/>
                  </a:lnTo>
                  <a:lnTo>
                    <a:pt x="3181731" y="3022523"/>
                  </a:lnTo>
                  <a:close/>
                </a:path>
                <a:path w="3706495" h="3919854">
                  <a:moveTo>
                    <a:pt x="3702608" y="3666350"/>
                  </a:moveTo>
                  <a:lnTo>
                    <a:pt x="3701834" y="3665664"/>
                  </a:lnTo>
                  <a:lnTo>
                    <a:pt x="3701834" y="3664204"/>
                  </a:lnTo>
                  <a:lnTo>
                    <a:pt x="3701173" y="3662781"/>
                  </a:lnTo>
                  <a:lnTo>
                    <a:pt x="3699802" y="3662121"/>
                  </a:lnTo>
                  <a:lnTo>
                    <a:pt x="3698329" y="3661346"/>
                  </a:lnTo>
                  <a:lnTo>
                    <a:pt x="3697605" y="3660635"/>
                  </a:lnTo>
                  <a:lnTo>
                    <a:pt x="3694798" y="3659263"/>
                  </a:lnTo>
                  <a:lnTo>
                    <a:pt x="3694150" y="3658603"/>
                  </a:lnTo>
                  <a:lnTo>
                    <a:pt x="3692042" y="3659263"/>
                  </a:lnTo>
                  <a:lnTo>
                    <a:pt x="3689223" y="3659263"/>
                  </a:lnTo>
                  <a:lnTo>
                    <a:pt x="3686327" y="3660635"/>
                  </a:lnTo>
                  <a:lnTo>
                    <a:pt x="3685679" y="3662121"/>
                  </a:lnTo>
                  <a:lnTo>
                    <a:pt x="3684181" y="3662121"/>
                  </a:lnTo>
                  <a:lnTo>
                    <a:pt x="3682860" y="3663480"/>
                  </a:lnTo>
                  <a:lnTo>
                    <a:pt x="3682187" y="3664851"/>
                  </a:lnTo>
                  <a:lnTo>
                    <a:pt x="3682187" y="3665664"/>
                  </a:lnTo>
                  <a:lnTo>
                    <a:pt x="3681476" y="3666985"/>
                  </a:lnTo>
                  <a:lnTo>
                    <a:pt x="3681476" y="3673373"/>
                  </a:lnTo>
                  <a:lnTo>
                    <a:pt x="3682187" y="3674745"/>
                  </a:lnTo>
                  <a:lnTo>
                    <a:pt x="3682187" y="3676231"/>
                  </a:lnTo>
                  <a:lnTo>
                    <a:pt x="3682860" y="3677628"/>
                  </a:lnTo>
                  <a:lnTo>
                    <a:pt x="3684181" y="3677628"/>
                  </a:lnTo>
                  <a:lnTo>
                    <a:pt x="3685679" y="3678948"/>
                  </a:lnTo>
                  <a:lnTo>
                    <a:pt x="3686327" y="3679774"/>
                  </a:lnTo>
                  <a:lnTo>
                    <a:pt x="3689223" y="3681095"/>
                  </a:lnTo>
                  <a:lnTo>
                    <a:pt x="3692042" y="3681095"/>
                  </a:lnTo>
                  <a:lnTo>
                    <a:pt x="3694798" y="3681095"/>
                  </a:lnTo>
                  <a:lnTo>
                    <a:pt x="3696297" y="3680447"/>
                  </a:lnTo>
                  <a:lnTo>
                    <a:pt x="3697605" y="3679774"/>
                  </a:lnTo>
                  <a:lnTo>
                    <a:pt x="3698329" y="3678313"/>
                  </a:lnTo>
                  <a:lnTo>
                    <a:pt x="3699802" y="3677628"/>
                  </a:lnTo>
                  <a:lnTo>
                    <a:pt x="3701173" y="3676916"/>
                  </a:lnTo>
                  <a:lnTo>
                    <a:pt x="3701834" y="3675456"/>
                  </a:lnTo>
                  <a:lnTo>
                    <a:pt x="3701834" y="3674084"/>
                  </a:lnTo>
                  <a:lnTo>
                    <a:pt x="3702608" y="3672700"/>
                  </a:lnTo>
                  <a:lnTo>
                    <a:pt x="3702608" y="3666350"/>
                  </a:lnTo>
                  <a:close/>
                </a:path>
                <a:path w="3706495" h="3919854">
                  <a:moveTo>
                    <a:pt x="3705860" y="3529114"/>
                  </a:moveTo>
                  <a:lnTo>
                    <a:pt x="3705110" y="3528466"/>
                  </a:lnTo>
                  <a:lnTo>
                    <a:pt x="3705110" y="3526993"/>
                  </a:lnTo>
                  <a:lnTo>
                    <a:pt x="3704399" y="3525621"/>
                  </a:lnTo>
                  <a:lnTo>
                    <a:pt x="3701580" y="3524110"/>
                  </a:lnTo>
                  <a:lnTo>
                    <a:pt x="3700907" y="3523424"/>
                  </a:lnTo>
                  <a:lnTo>
                    <a:pt x="3698036" y="3522103"/>
                  </a:lnTo>
                  <a:lnTo>
                    <a:pt x="3697363" y="3521392"/>
                  </a:lnTo>
                  <a:lnTo>
                    <a:pt x="3695331" y="3522103"/>
                  </a:lnTo>
                  <a:lnTo>
                    <a:pt x="3692436" y="3522103"/>
                  </a:lnTo>
                  <a:lnTo>
                    <a:pt x="3689616" y="3523424"/>
                  </a:lnTo>
                  <a:lnTo>
                    <a:pt x="3688931" y="3524897"/>
                  </a:lnTo>
                  <a:lnTo>
                    <a:pt x="3687470" y="3524897"/>
                  </a:lnTo>
                  <a:lnTo>
                    <a:pt x="3686124" y="3526294"/>
                  </a:lnTo>
                  <a:lnTo>
                    <a:pt x="3685362" y="3527679"/>
                  </a:lnTo>
                  <a:lnTo>
                    <a:pt x="3685362" y="3528466"/>
                  </a:lnTo>
                  <a:lnTo>
                    <a:pt x="3684714" y="3529787"/>
                  </a:lnTo>
                  <a:lnTo>
                    <a:pt x="3684714" y="3536188"/>
                  </a:lnTo>
                  <a:lnTo>
                    <a:pt x="3685362" y="3537534"/>
                  </a:lnTo>
                  <a:lnTo>
                    <a:pt x="3685362" y="3539045"/>
                  </a:lnTo>
                  <a:lnTo>
                    <a:pt x="3686124" y="3540391"/>
                  </a:lnTo>
                  <a:lnTo>
                    <a:pt x="3687470" y="3540391"/>
                  </a:lnTo>
                  <a:lnTo>
                    <a:pt x="3688931" y="3541738"/>
                  </a:lnTo>
                  <a:lnTo>
                    <a:pt x="3689616" y="3542538"/>
                  </a:lnTo>
                  <a:lnTo>
                    <a:pt x="3691001" y="3543262"/>
                  </a:lnTo>
                  <a:lnTo>
                    <a:pt x="3692436" y="3543935"/>
                  </a:lnTo>
                  <a:lnTo>
                    <a:pt x="3695331" y="3543935"/>
                  </a:lnTo>
                  <a:lnTo>
                    <a:pt x="3698036" y="3543935"/>
                  </a:lnTo>
                  <a:lnTo>
                    <a:pt x="3699510" y="3543262"/>
                  </a:lnTo>
                  <a:lnTo>
                    <a:pt x="3700907" y="3542538"/>
                  </a:lnTo>
                  <a:lnTo>
                    <a:pt x="3701580" y="3541077"/>
                  </a:lnTo>
                  <a:lnTo>
                    <a:pt x="3704399" y="3539718"/>
                  </a:lnTo>
                  <a:lnTo>
                    <a:pt x="3705110" y="3538245"/>
                  </a:lnTo>
                  <a:lnTo>
                    <a:pt x="3705110" y="3536873"/>
                  </a:lnTo>
                  <a:lnTo>
                    <a:pt x="3705860" y="3535464"/>
                  </a:lnTo>
                  <a:lnTo>
                    <a:pt x="3705860" y="3529114"/>
                  </a:lnTo>
                  <a:close/>
                </a:path>
                <a:path w="3706495" h="3919854">
                  <a:moveTo>
                    <a:pt x="3705898" y="399719"/>
                  </a:moveTo>
                  <a:lnTo>
                    <a:pt x="3705110" y="399034"/>
                  </a:lnTo>
                  <a:lnTo>
                    <a:pt x="3705110" y="397573"/>
                  </a:lnTo>
                  <a:lnTo>
                    <a:pt x="3704399" y="396189"/>
                  </a:lnTo>
                  <a:lnTo>
                    <a:pt x="3701605" y="394741"/>
                  </a:lnTo>
                  <a:lnTo>
                    <a:pt x="3700945" y="394030"/>
                  </a:lnTo>
                  <a:lnTo>
                    <a:pt x="3698087" y="392671"/>
                  </a:lnTo>
                  <a:lnTo>
                    <a:pt x="3697363" y="391985"/>
                  </a:lnTo>
                  <a:lnTo>
                    <a:pt x="3695331" y="392671"/>
                  </a:lnTo>
                  <a:lnTo>
                    <a:pt x="3692436" y="392671"/>
                  </a:lnTo>
                  <a:lnTo>
                    <a:pt x="3689642" y="394030"/>
                  </a:lnTo>
                  <a:lnTo>
                    <a:pt x="3688969" y="395528"/>
                  </a:lnTo>
                  <a:lnTo>
                    <a:pt x="3687470" y="395528"/>
                  </a:lnTo>
                  <a:lnTo>
                    <a:pt x="3686124" y="396900"/>
                  </a:lnTo>
                  <a:lnTo>
                    <a:pt x="3685438" y="398259"/>
                  </a:lnTo>
                  <a:lnTo>
                    <a:pt x="3685438" y="399034"/>
                  </a:lnTo>
                  <a:lnTo>
                    <a:pt x="3684714" y="400418"/>
                  </a:lnTo>
                  <a:lnTo>
                    <a:pt x="3684714" y="406768"/>
                  </a:lnTo>
                  <a:lnTo>
                    <a:pt x="3685438" y="408152"/>
                  </a:lnTo>
                  <a:lnTo>
                    <a:pt x="3685438" y="409638"/>
                  </a:lnTo>
                  <a:lnTo>
                    <a:pt x="3686124" y="410997"/>
                  </a:lnTo>
                  <a:lnTo>
                    <a:pt x="3687470" y="410997"/>
                  </a:lnTo>
                  <a:lnTo>
                    <a:pt x="3688969" y="412369"/>
                  </a:lnTo>
                  <a:lnTo>
                    <a:pt x="3689642" y="413143"/>
                  </a:lnTo>
                  <a:lnTo>
                    <a:pt x="3692436" y="414540"/>
                  </a:lnTo>
                  <a:lnTo>
                    <a:pt x="3695331" y="414540"/>
                  </a:lnTo>
                  <a:lnTo>
                    <a:pt x="3698087" y="414540"/>
                  </a:lnTo>
                  <a:lnTo>
                    <a:pt x="3700945" y="413143"/>
                  </a:lnTo>
                  <a:lnTo>
                    <a:pt x="3701605" y="411683"/>
                  </a:lnTo>
                  <a:lnTo>
                    <a:pt x="3703091" y="410997"/>
                  </a:lnTo>
                  <a:lnTo>
                    <a:pt x="3704399" y="410311"/>
                  </a:lnTo>
                  <a:lnTo>
                    <a:pt x="3705110" y="408838"/>
                  </a:lnTo>
                  <a:lnTo>
                    <a:pt x="3705110" y="407479"/>
                  </a:lnTo>
                  <a:lnTo>
                    <a:pt x="3705898" y="406095"/>
                  </a:lnTo>
                  <a:lnTo>
                    <a:pt x="3705898" y="399719"/>
                  </a:lnTo>
                  <a:close/>
                </a:path>
                <a:path w="3706495" h="3919854">
                  <a:moveTo>
                    <a:pt x="3705898" y="262509"/>
                  </a:moveTo>
                  <a:lnTo>
                    <a:pt x="3705110" y="261848"/>
                  </a:lnTo>
                  <a:lnTo>
                    <a:pt x="3705110" y="260362"/>
                  </a:lnTo>
                  <a:lnTo>
                    <a:pt x="3704399" y="259016"/>
                  </a:lnTo>
                  <a:lnTo>
                    <a:pt x="3701605" y="257556"/>
                  </a:lnTo>
                  <a:lnTo>
                    <a:pt x="3700945" y="256857"/>
                  </a:lnTo>
                  <a:lnTo>
                    <a:pt x="3699510" y="256184"/>
                  </a:lnTo>
                  <a:lnTo>
                    <a:pt x="3698087" y="255447"/>
                  </a:lnTo>
                  <a:lnTo>
                    <a:pt x="3697363" y="254774"/>
                  </a:lnTo>
                  <a:lnTo>
                    <a:pt x="3695331" y="255447"/>
                  </a:lnTo>
                  <a:lnTo>
                    <a:pt x="3692436" y="255447"/>
                  </a:lnTo>
                  <a:lnTo>
                    <a:pt x="3689642" y="256857"/>
                  </a:lnTo>
                  <a:lnTo>
                    <a:pt x="3688969" y="258330"/>
                  </a:lnTo>
                  <a:lnTo>
                    <a:pt x="3687470" y="258330"/>
                  </a:lnTo>
                  <a:lnTo>
                    <a:pt x="3686124" y="259676"/>
                  </a:lnTo>
                  <a:lnTo>
                    <a:pt x="3685438" y="261073"/>
                  </a:lnTo>
                  <a:lnTo>
                    <a:pt x="3685438" y="261848"/>
                  </a:lnTo>
                  <a:lnTo>
                    <a:pt x="3684714" y="263232"/>
                  </a:lnTo>
                  <a:lnTo>
                    <a:pt x="3684714" y="269570"/>
                  </a:lnTo>
                  <a:lnTo>
                    <a:pt x="3685438" y="270954"/>
                  </a:lnTo>
                  <a:lnTo>
                    <a:pt x="3685438" y="272440"/>
                  </a:lnTo>
                  <a:lnTo>
                    <a:pt x="3686124" y="273812"/>
                  </a:lnTo>
                  <a:lnTo>
                    <a:pt x="3687470" y="273812"/>
                  </a:lnTo>
                  <a:lnTo>
                    <a:pt x="3688969" y="275170"/>
                  </a:lnTo>
                  <a:lnTo>
                    <a:pt x="3689642" y="275945"/>
                  </a:lnTo>
                  <a:lnTo>
                    <a:pt x="3692436" y="277355"/>
                  </a:lnTo>
                  <a:lnTo>
                    <a:pt x="3695331" y="277355"/>
                  </a:lnTo>
                  <a:lnTo>
                    <a:pt x="3698087" y="277355"/>
                  </a:lnTo>
                  <a:lnTo>
                    <a:pt x="3699510" y="276618"/>
                  </a:lnTo>
                  <a:lnTo>
                    <a:pt x="3700945" y="275945"/>
                  </a:lnTo>
                  <a:lnTo>
                    <a:pt x="3701605" y="274459"/>
                  </a:lnTo>
                  <a:lnTo>
                    <a:pt x="3703091" y="273812"/>
                  </a:lnTo>
                  <a:lnTo>
                    <a:pt x="3704399" y="273113"/>
                  </a:lnTo>
                  <a:lnTo>
                    <a:pt x="3705110" y="271640"/>
                  </a:lnTo>
                  <a:lnTo>
                    <a:pt x="3705110" y="270294"/>
                  </a:lnTo>
                  <a:lnTo>
                    <a:pt x="3705898" y="268909"/>
                  </a:lnTo>
                  <a:lnTo>
                    <a:pt x="3705898" y="2625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973487" y="1999157"/>
              <a:ext cx="1534160" cy="2313305"/>
            </a:xfrm>
            <a:custGeom>
              <a:avLst/>
              <a:gdLst/>
              <a:ahLst/>
              <a:cxnLst/>
              <a:rect l="l" t="t" r="r" b="b"/>
              <a:pathLst>
                <a:path w="1534160" h="2313304">
                  <a:moveTo>
                    <a:pt x="7302" y="2305418"/>
                  </a:moveTo>
                  <a:lnTo>
                    <a:pt x="0" y="2305418"/>
                  </a:lnTo>
                  <a:lnTo>
                    <a:pt x="0" y="2312733"/>
                  </a:lnTo>
                  <a:lnTo>
                    <a:pt x="7302" y="2312733"/>
                  </a:lnTo>
                  <a:lnTo>
                    <a:pt x="7302" y="2305418"/>
                  </a:lnTo>
                  <a:close/>
                </a:path>
                <a:path w="1534160" h="2313304">
                  <a:moveTo>
                    <a:pt x="26911" y="2234374"/>
                  </a:moveTo>
                  <a:lnTo>
                    <a:pt x="9791" y="2234374"/>
                  </a:lnTo>
                  <a:lnTo>
                    <a:pt x="9791" y="2312733"/>
                  </a:lnTo>
                  <a:lnTo>
                    <a:pt x="26911" y="2312733"/>
                  </a:lnTo>
                  <a:lnTo>
                    <a:pt x="26911" y="2234374"/>
                  </a:lnTo>
                  <a:close/>
                </a:path>
                <a:path w="1534160" h="2313304">
                  <a:moveTo>
                    <a:pt x="1506702" y="75958"/>
                  </a:moveTo>
                  <a:lnTo>
                    <a:pt x="1499349" y="75958"/>
                  </a:lnTo>
                  <a:lnTo>
                    <a:pt x="1499349" y="83286"/>
                  </a:lnTo>
                  <a:lnTo>
                    <a:pt x="1506702" y="83286"/>
                  </a:lnTo>
                  <a:lnTo>
                    <a:pt x="1506702" y="75958"/>
                  </a:lnTo>
                  <a:close/>
                </a:path>
                <a:path w="1534160" h="2313304">
                  <a:moveTo>
                    <a:pt x="1514068" y="678624"/>
                  </a:moveTo>
                  <a:lnTo>
                    <a:pt x="1506702" y="678624"/>
                  </a:lnTo>
                  <a:lnTo>
                    <a:pt x="1506702" y="685965"/>
                  </a:lnTo>
                  <a:lnTo>
                    <a:pt x="1514068" y="685965"/>
                  </a:lnTo>
                  <a:lnTo>
                    <a:pt x="1514068" y="678624"/>
                  </a:lnTo>
                  <a:close/>
                </a:path>
                <a:path w="1534160" h="2313304">
                  <a:moveTo>
                    <a:pt x="1526324" y="0"/>
                  </a:moveTo>
                  <a:lnTo>
                    <a:pt x="1487055" y="0"/>
                  </a:lnTo>
                  <a:lnTo>
                    <a:pt x="1487055" y="26936"/>
                  </a:lnTo>
                  <a:lnTo>
                    <a:pt x="1509166" y="26936"/>
                  </a:lnTo>
                  <a:lnTo>
                    <a:pt x="1509166" y="83286"/>
                  </a:lnTo>
                  <a:lnTo>
                    <a:pt x="1526324" y="83286"/>
                  </a:lnTo>
                  <a:lnTo>
                    <a:pt x="1526324" y="26936"/>
                  </a:lnTo>
                  <a:lnTo>
                    <a:pt x="1526324" y="4902"/>
                  </a:lnTo>
                  <a:lnTo>
                    <a:pt x="1526324" y="0"/>
                  </a:lnTo>
                  <a:close/>
                </a:path>
                <a:path w="1534160" h="2313304">
                  <a:moveTo>
                    <a:pt x="1533639" y="602678"/>
                  </a:moveTo>
                  <a:lnTo>
                    <a:pt x="1494447" y="602678"/>
                  </a:lnTo>
                  <a:lnTo>
                    <a:pt x="1494447" y="629589"/>
                  </a:lnTo>
                  <a:lnTo>
                    <a:pt x="1516519" y="629589"/>
                  </a:lnTo>
                  <a:lnTo>
                    <a:pt x="1516519" y="685965"/>
                  </a:lnTo>
                  <a:lnTo>
                    <a:pt x="1533639" y="685965"/>
                  </a:lnTo>
                  <a:lnTo>
                    <a:pt x="1533639" y="629589"/>
                  </a:lnTo>
                  <a:lnTo>
                    <a:pt x="1533639" y="607580"/>
                  </a:lnTo>
                  <a:lnTo>
                    <a:pt x="1533639" y="6026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663837" y="1056055"/>
              <a:ext cx="211569" cy="81775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3155607" y="2762999"/>
              <a:ext cx="86360" cy="25400"/>
            </a:xfrm>
            <a:custGeom>
              <a:avLst/>
              <a:gdLst/>
              <a:ahLst/>
              <a:cxnLst/>
              <a:rect l="l" t="t" r="r" b="b"/>
              <a:pathLst>
                <a:path w="86360" h="25400">
                  <a:moveTo>
                    <a:pt x="84721" y="0"/>
                  </a:moveTo>
                  <a:lnTo>
                    <a:pt x="0" y="50"/>
                  </a:lnTo>
                  <a:lnTo>
                    <a:pt x="1473" y="25285"/>
                  </a:lnTo>
                  <a:lnTo>
                    <a:pt x="86194" y="25222"/>
                  </a:lnTo>
                  <a:lnTo>
                    <a:pt x="84721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165964" y="2769971"/>
              <a:ext cx="66040" cy="10795"/>
            </a:xfrm>
            <a:custGeom>
              <a:avLst/>
              <a:gdLst/>
              <a:ahLst/>
              <a:cxnLst/>
              <a:rect l="l" t="t" r="r" b="b"/>
              <a:pathLst>
                <a:path w="66039" h="10794">
                  <a:moveTo>
                    <a:pt x="58121" y="7848"/>
                  </a:moveTo>
                  <a:lnTo>
                    <a:pt x="58223" y="9804"/>
                  </a:lnTo>
                  <a:lnTo>
                    <a:pt x="59340" y="10020"/>
                  </a:lnTo>
                  <a:lnTo>
                    <a:pt x="60331" y="10172"/>
                  </a:lnTo>
                  <a:lnTo>
                    <a:pt x="62553" y="10172"/>
                  </a:lnTo>
                  <a:lnTo>
                    <a:pt x="63506" y="9931"/>
                  </a:lnTo>
                  <a:lnTo>
                    <a:pt x="65157" y="8915"/>
                  </a:lnTo>
                  <a:lnTo>
                    <a:pt x="65419" y="8382"/>
                  </a:lnTo>
                  <a:lnTo>
                    <a:pt x="60267" y="8382"/>
                  </a:lnTo>
                  <a:lnTo>
                    <a:pt x="59226" y="8216"/>
                  </a:lnTo>
                  <a:lnTo>
                    <a:pt x="58121" y="7848"/>
                  </a:lnTo>
                  <a:close/>
                </a:path>
                <a:path w="66039" h="10794">
                  <a:moveTo>
                    <a:pt x="61969" y="0"/>
                  </a:moveTo>
                  <a:lnTo>
                    <a:pt x="61334" y="12"/>
                  </a:lnTo>
                  <a:lnTo>
                    <a:pt x="60071" y="12"/>
                  </a:lnTo>
                  <a:lnTo>
                    <a:pt x="59188" y="266"/>
                  </a:lnTo>
                  <a:lnTo>
                    <a:pt x="57791" y="1270"/>
                  </a:lnTo>
                  <a:lnTo>
                    <a:pt x="57604" y="1689"/>
                  </a:lnTo>
                  <a:lnTo>
                    <a:pt x="57588" y="3733"/>
                  </a:lnTo>
                  <a:lnTo>
                    <a:pt x="57867" y="4368"/>
                  </a:lnTo>
                  <a:lnTo>
                    <a:pt x="58870" y="5194"/>
                  </a:lnTo>
                  <a:lnTo>
                    <a:pt x="59854" y="5702"/>
                  </a:lnTo>
                  <a:lnTo>
                    <a:pt x="61080" y="6197"/>
                  </a:lnTo>
                  <a:lnTo>
                    <a:pt x="61868" y="6477"/>
                  </a:lnTo>
                  <a:lnTo>
                    <a:pt x="62337" y="6731"/>
                  </a:lnTo>
                  <a:lnTo>
                    <a:pt x="62553" y="6883"/>
                  </a:lnTo>
                  <a:lnTo>
                    <a:pt x="62795" y="7239"/>
                  </a:lnTo>
                  <a:lnTo>
                    <a:pt x="62821" y="8115"/>
                  </a:lnTo>
                  <a:lnTo>
                    <a:pt x="62299" y="8382"/>
                  </a:lnTo>
                  <a:lnTo>
                    <a:pt x="65419" y="8382"/>
                  </a:lnTo>
                  <a:lnTo>
                    <a:pt x="60699" y="3263"/>
                  </a:lnTo>
                  <a:lnTo>
                    <a:pt x="60521" y="3124"/>
                  </a:lnTo>
                  <a:lnTo>
                    <a:pt x="60267" y="2984"/>
                  </a:lnTo>
                  <a:lnTo>
                    <a:pt x="60153" y="2806"/>
                  </a:lnTo>
                  <a:lnTo>
                    <a:pt x="60077" y="1981"/>
                  </a:lnTo>
                  <a:lnTo>
                    <a:pt x="60623" y="1689"/>
                  </a:lnTo>
                  <a:lnTo>
                    <a:pt x="64301" y="1689"/>
                  </a:lnTo>
                  <a:lnTo>
                    <a:pt x="64192" y="381"/>
                  </a:lnTo>
                  <a:lnTo>
                    <a:pt x="63938" y="342"/>
                  </a:lnTo>
                  <a:lnTo>
                    <a:pt x="62871" y="88"/>
                  </a:lnTo>
                  <a:lnTo>
                    <a:pt x="62098" y="12"/>
                  </a:lnTo>
                  <a:lnTo>
                    <a:pt x="60115" y="0"/>
                  </a:lnTo>
                  <a:lnTo>
                    <a:pt x="61969" y="0"/>
                  </a:lnTo>
                  <a:close/>
                </a:path>
                <a:path w="66039" h="10794">
                  <a:moveTo>
                    <a:pt x="64301" y="1689"/>
                  </a:moveTo>
                  <a:lnTo>
                    <a:pt x="62515" y="1689"/>
                  </a:lnTo>
                  <a:lnTo>
                    <a:pt x="63379" y="1828"/>
                  </a:lnTo>
                  <a:lnTo>
                    <a:pt x="64344" y="2197"/>
                  </a:lnTo>
                  <a:lnTo>
                    <a:pt x="64301" y="1689"/>
                  </a:lnTo>
                  <a:close/>
                </a:path>
                <a:path w="66039" h="10794">
                  <a:moveTo>
                    <a:pt x="50184" y="190"/>
                  </a:moveTo>
                  <a:lnTo>
                    <a:pt x="46970" y="190"/>
                  </a:lnTo>
                  <a:lnTo>
                    <a:pt x="47720" y="9956"/>
                  </a:lnTo>
                  <a:lnTo>
                    <a:pt x="49688" y="9956"/>
                  </a:lnTo>
                  <a:lnTo>
                    <a:pt x="49193" y="3340"/>
                  </a:lnTo>
                  <a:lnTo>
                    <a:pt x="52079" y="3340"/>
                  </a:lnTo>
                  <a:lnTo>
                    <a:pt x="50184" y="190"/>
                  </a:lnTo>
                  <a:close/>
                </a:path>
                <a:path w="66039" h="10794">
                  <a:moveTo>
                    <a:pt x="52079" y="3340"/>
                  </a:moveTo>
                  <a:lnTo>
                    <a:pt x="49193" y="3340"/>
                  </a:lnTo>
                  <a:lnTo>
                    <a:pt x="53193" y="9956"/>
                  </a:lnTo>
                  <a:lnTo>
                    <a:pt x="56305" y="9956"/>
                  </a:lnTo>
                  <a:lnTo>
                    <a:pt x="56053" y="6731"/>
                  </a:lnTo>
                  <a:lnTo>
                    <a:pt x="54121" y="6731"/>
                  </a:lnTo>
                  <a:lnTo>
                    <a:pt x="52079" y="3340"/>
                  </a:lnTo>
                  <a:close/>
                </a:path>
                <a:path w="66039" h="10794">
                  <a:moveTo>
                    <a:pt x="55543" y="190"/>
                  </a:moveTo>
                  <a:lnTo>
                    <a:pt x="53587" y="190"/>
                  </a:lnTo>
                  <a:lnTo>
                    <a:pt x="54121" y="6731"/>
                  </a:lnTo>
                  <a:lnTo>
                    <a:pt x="56053" y="6731"/>
                  </a:lnTo>
                  <a:lnTo>
                    <a:pt x="55543" y="190"/>
                  </a:lnTo>
                  <a:close/>
                </a:path>
                <a:path w="66039" h="10794">
                  <a:moveTo>
                    <a:pt x="45002" y="190"/>
                  </a:moveTo>
                  <a:lnTo>
                    <a:pt x="37941" y="190"/>
                  </a:lnTo>
                  <a:lnTo>
                    <a:pt x="38652" y="9994"/>
                  </a:lnTo>
                  <a:lnTo>
                    <a:pt x="45866" y="9956"/>
                  </a:lnTo>
                  <a:lnTo>
                    <a:pt x="45726" y="8115"/>
                  </a:lnTo>
                  <a:lnTo>
                    <a:pt x="41192" y="8115"/>
                  </a:lnTo>
                  <a:lnTo>
                    <a:pt x="41014" y="5765"/>
                  </a:lnTo>
                  <a:lnTo>
                    <a:pt x="44900" y="5765"/>
                  </a:lnTo>
                  <a:lnTo>
                    <a:pt x="44761" y="4152"/>
                  </a:lnTo>
                  <a:lnTo>
                    <a:pt x="40900" y="4152"/>
                  </a:lnTo>
                  <a:lnTo>
                    <a:pt x="40722" y="1955"/>
                  </a:lnTo>
                  <a:lnTo>
                    <a:pt x="45154" y="1955"/>
                  </a:lnTo>
                  <a:lnTo>
                    <a:pt x="45002" y="190"/>
                  </a:lnTo>
                  <a:close/>
                </a:path>
                <a:path w="66039" h="10794">
                  <a:moveTo>
                    <a:pt x="28275" y="3060"/>
                  </a:moveTo>
                  <a:lnTo>
                    <a:pt x="25469" y="3060"/>
                  </a:lnTo>
                  <a:lnTo>
                    <a:pt x="28860" y="10096"/>
                  </a:lnTo>
                  <a:lnTo>
                    <a:pt x="30575" y="10083"/>
                  </a:lnTo>
                  <a:lnTo>
                    <a:pt x="31816" y="6451"/>
                  </a:lnTo>
                  <a:lnTo>
                    <a:pt x="29902" y="6451"/>
                  </a:lnTo>
                  <a:lnTo>
                    <a:pt x="28275" y="3060"/>
                  </a:lnTo>
                  <a:close/>
                </a:path>
                <a:path w="66039" h="10794">
                  <a:moveTo>
                    <a:pt x="26904" y="203"/>
                  </a:moveTo>
                  <a:lnTo>
                    <a:pt x="23336" y="203"/>
                  </a:lnTo>
                  <a:lnTo>
                    <a:pt x="24085" y="10007"/>
                  </a:lnTo>
                  <a:lnTo>
                    <a:pt x="26015" y="10007"/>
                  </a:lnTo>
                  <a:lnTo>
                    <a:pt x="25469" y="3060"/>
                  </a:lnTo>
                  <a:lnTo>
                    <a:pt x="28275" y="3060"/>
                  </a:lnTo>
                  <a:lnTo>
                    <a:pt x="26904" y="203"/>
                  </a:lnTo>
                  <a:close/>
                </a:path>
                <a:path w="66039" h="10794">
                  <a:moveTo>
                    <a:pt x="35581" y="3060"/>
                  </a:moveTo>
                  <a:lnTo>
                    <a:pt x="32975" y="3060"/>
                  </a:lnTo>
                  <a:lnTo>
                    <a:pt x="33470" y="9994"/>
                  </a:lnTo>
                  <a:lnTo>
                    <a:pt x="36112" y="9994"/>
                  </a:lnTo>
                  <a:lnTo>
                    <a:pt x="35581" y="3060"/>
                  </a:lnTo>
                  <a:close/>
                </a:path>
                <a:path w="66039" h="10794">
                  <a:moveTo>
                    <a:pt x="35363" y="203"/>
                  </a:moveTo>
                  <a:lnTo>
                    <a:pt x="31972" y="203"/>
                  </a:lnTo>
                  <a:lnTo>
                    <a:pt x="29902" y="6451"/>
                  </a:lnTo>
                  <a:lnTo>
                    <a:pt x="31816" y="6451"/>
                  </a:lnTo>
                  <a:lnTo>
                    <a:pt x="32975" y="3060"/>
                  </a:lnTo>
                  <a:lnTo>
                    <a:pt x="35581" y="3060"/>
                  </a:lnTo>
                  <a:lnTo>
                    <a:pt x="35363" y="203"/>
                  </a:lnTo>
                  <a:close/>
                </a:path>
                <a:path w="66039" h="10794">
                  <a:moveTo>
                    <a:pt x="21405" y="203"/>
                  </a:moveTo>
                  <a:lnTo>
                    <a:pt x="14293" y="203"/>
                  </a:lnTo>
                  <a:lnTo>
                    <a:pt x="15005" y="10007"/>
                  </a:lnTo>
                  <a:lnTo>
                    <a:pt x="22256" y="10007"/>
                  </a:lnTo>
                  <a:lnTo>
                    <a:pt x="22078" y="8115"/>
                  </a:lnTo>
                  <a:lnTo>
                    <a:pt x="17545" y="8115"/>
                  </a:lnTo>
                  <a:lnTo>
                    <a:pt x="17367" y="5803"/>
                  </a:lnTo>
                  <a:lnTo>
                    <a:pt x="21253" y="5765"/>
                  </a:lnTo>
                  <a:lnTo>
                    <a:pt x="21113" y="4203"/>
                  </a:lnTo>
                  <a:lnTo>
                    <a:pt x="17252" y="4152"/>
                  </a:lnTo>
                  <a:lnTo>
                    <a:pt x="17087" y="1981"/>
                  </a:lnTo>
                  <a:lnTo>
                    <a:pt x="21507" y="1955"/>
                  </a:lnTo>
                  <a:lnTo>
                    <a:pt x="21405" y="203"/>
                  </a:lnTo>
                  <a:close/>
                </a:path>
                <a:path w="66039" h="10794">
                  <a:moveTo>
                    <a:pt x="11728" y="203"/>
                  </a:moveTo>
                  <a:lnTo>
                    <a:pt x="8972" y="203"/>
                  </a:lnTo>
                  <a:lnTo>
                    <a:pt x="9683" y="10007"/>
                  </a:lnTo>
                  <a:lnTo>
                    <a:pt x="12477" y="10007"/>
                  </a:lnTo>
                  <a:lnTo>
                    <a:pt x="11728" y="203"/>
                  </a:lnTo>
                  <a:close/>
                </a:path>
                <a:path w="66039" h="10794">
                  <a:moveTo>
                    <a:pt x="577" y="7899"/>
                  </a:moveTo>
                  <a:lnTo>
                    <a:pt x="717" y="9842"/>
                  </a:lnTo>
                  <a:lnTo>
                    <a:pt x="1758" y="10083"/>
                  </a:lnTo>
                  <a:lnTo>
                    <a:pt x="2800" y="10198"/>
                  </a:lnTo>
                  <a:lnTo>
                    <a:pt x="4997" y="10185"/>
                  </a:lnTo>
                  <a:lnTo>
                    <a:pt x="5975" y="9956"/>
                  </a:lnTo>
                  <a:lnTo>
                    <a:pt x="7575" y="8966"/>
                  </a:lnTo>
                  <a:lnTo>
                    <a:pt x="7840" y="8420"/>
                  </a:lnTo>
                  <a:lnTo>
                    <a:pt x="2614" y="8407"/>
                  </a:lnTo>
                  <a:lnTo>
                    <a:pt x="1682" y="8242"/>
                  </a:lnTo>
                  <a:lnTo>
                    <a:pt x="577" y="7899"/>
                  </a:lnTo>
                  <a:close/>
                </a:path>
                <a:path w="66039" h="10794">
                  <a:moveTo>
                    <a:pt x="4400" y="50"/>
                  </a:moveTo>
                  <a:lnTo>
                    <a:pt x="2584" y="50"/>
                  </a:lnTo>
                  <a:lnTo>
                    <a:pt x="1644" y="304"/>
                  </a:lnTo>
                  <a:lnTo>
                    <a:pt x="222" y="1295"/>
                  </a:lnTo>
                  <a:lnTo>
                    <a:pt x="44" y="1714"/>
                  </a:lnTo>
                  <a:lnTo>
                    <a:pt x="0" y="3314"/>
                  </a:lnTo>
                  <a:lnTo>
                    <a:pt x="101" y="3886"/>
                  </a:lnTo>
                  <a:lnTo>
                    <a:pt x="323" y="4381"/>
                  </a:lnTo>
                  <a:lnTo>
                    <a:pt x="962" y="4914"/>
                  </a:lnTo>
                  <a:lnTo>
                    <a:pt x="1327" y="5257"/>
                  </a:lnTo>
                  <a:lnTo>
                    <a:pt x="2275" y="5740"/>
                  </a:lnTo>
                  <a:lnTo>
                    <a:pt x="4286" y="6527"/>
                  </a:lnTo>
                  <a:lnTo>
                    <a:pt x="4972" y="6908"/>
                  </a:lnTo>
                  <a:lnTo>
                    <a:pt x="5149" y="7086"/>
                  </a:lnTo>
                  <a:lnTo>
                    <a:pt x="5272" y="8153"/>
                  </a:lnTo>
                  <a:lnTo>
                    <a:pt x="4718" y="8407"/>
                  </a:lnTo>
                  <a:lnTo>
                    <a:pt x="2686" y="8420"/>
                  </a:lnTo>
                  <a:lnTo>
                    <a:pt x="7840" y="8420"/>
                  </a:lnTo>
                  <a:lnTo>
                    <a:pt x="7926" y="8242"/>
                  </a:lnTo>
                  <a:lnTo>
                    <a:pt x="7867" y="6337"/>
                  </a:lnTo>
                  <a:lnTo>
                    <a:pt x="7575" y="5740"/>
                  </a:lnTo>
                  <a:lnTo>
                    <a:pt x="6648" y="4914"/>
                  </a:lnTo>
                  <a:lnTo>
                    <a:pt x="5672" y="4381"/>
                  </a:lnTo>
                  <a:lnTo>
                    <a:pt x="4578" y="3886"/>
                  </a:lnTo>
                  <a:lnTo>
                    <a:pt x="3143" y="3314"/>
                  </a:lnTo>
                  <a:lnTo>
                    <a:pt x="2724" y="3035"/>
                  </a:lnTo>
                  <a:lnTo>
                    <a:pt x="2584" y="2616"/>
                  </a:lnTo>
                  <a:lnTo>
                    <a:pt x="2508" y="1993"/>
                  </a:lnTo>
                  <a:lnTo>
                    <a:pt x="3079" y="1714"/>
                  </a:lnTo>
                  <a:lnTo>
                    <a:pt x="6746" y="1714"/>
                  </a:lnTo>
                  <a:lnTo>
                    <a:pt x="6648" y="406"/>
                  </a:lnTo>
                  <a:lnTo>
                    <a:pt x="5365" y="165"/>
                  </a:lnTo>
                  <a:lnTo>
                    <a:pt x="4400" y="50"/>
                  </a:lnTo>
                  <a:close/>
                </a:path>
                <a:path w="66039" h="10794">
                  <a:moveTo>
                    <a:pt x="6746" y="1714"/>
                  </a:moveTo>
                  <a:lnTo>
                    <a:pt x="4972" y="1714"/>
                  </a:lnTo>
                  <a:lnTo>
                    <a:pt x="5822" y="1905"/>
                  </a:lnTo>
                  <a:lnTo>
                    <a:pt x="6788" y="2273"/>
                  </a:lnTo>
                  <a:lnTo>
                    <a:pt x="6746" y="17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155607" y="3220224"/>
              <a:ext cx="86360" cy="25400"/>
            </a:xfrm>
            <a:custGeom>
              <a:avLst/>
              <a:gdLst/>
              <a:ahLst/>
              <a:cxnLst/>
              <a:rect l="l" t="t" r="r" b="b"/>
              <a:pathLst>
                <a:path w="86360" h="25400">
                  <a:moveTo>
                    <a:pt x="84721" y="0"/>
                  </a:moveTo>
                  <a:lnTo>
                    <a:pt x="0" y="76"/>
                  </a:lnTo>
                  <a:lnTo>
                    <a:pt x="1473" y="25285"/>
                  </a:lnTo>
                  <a:lnTo>
                    <a:pt x="86194" y="25209"/>
                  </a:lnTo>
                  <a:lnTo>
                    <a:pt x="84721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165948" y="3227222"/>
              <a:ext cx="66040" cy="10795"/>
            </a:xfrm>
            <a:custGeom>
              <a:avLst/>
              <a:gdLst/>
              <a:ahLst/>
              <a:cxnLst/>
              <a:rect l="l" t="t" r="r" b="b"/>
              <a:pathLst>
                <a:path w="66039" h="10794">
                  <a:moveTo>
                    <a:pt x="58137" y="7848"/>
                  </a:moveTo>
                  <a:lnTo>
                    <a:pt x="58239" y="9791"/>
                  </a:lnTo>
                  <a:lnTo>
                    <a:pt x="59356" y="9994"/>
                  </a:lnTo>
                  <a:lnTo>
                    <a:pt x="60347" y="10147"/>
                  </a:lnTo>
                  <a:lnTo>
                    <a:pt x="62569" y="10147"/>
                  </a:lnTo>
                  <a:lnTo>
                    <a:pt x="63522" y="9944"/>
                  </a:lnTo>
                  <a:lnTo>
                    <a:pt x="64284" y="9436"/>
                  </a:lnTo>
                  <a:lnTo>
                    <a:pt x="65173" y="8890"/>
                  </a:lnTo>
                  <a:lnTo>
                    <a:pt x="65440" y="8356"/>
                  </a:lnTo>
                  <a:lnTo>
                    <a:pt x="60283" y="8356"/>
                  </a:lnTo>
                  <a:lnTo>
                    <a:pt x="59242" y="8191"/>
                  </a:lnTo>
                  <a:lnTo>
                    <a:pt x="58137" y="7848"/>
                  </a:lnTo>
                  <a:close/>
                </a:path>
                <a:path w="66039" h="10794">
                  <a:moveTo>
                    <a:pt x="61985" y="0"/>
                  </a:moveTo>
                  <a:lnTo>
                    <a:pt x="60131" y="0"/>
                  </a:lnTo>
                  <a:lnTo>
                    <a:pt x="59204" y="253"/>
                  </a:lnTo>
                  <a:lnTo>
                    <a:pt x="58493" y="774"/>
                  </a:lnTo>
                  <a:lnTo>
                    <a:pt x="57807" y="1244"/>
                  </a:lnTo>
                  <a:lnTo>
                    <a:pt x="57624" y="1676"/>
                  </a:lnTo>
                  <a:lnTo>
                    <a:pt x="57534" y="2552"/>
                  </a:lnTo>
                  <a:lnTo>
                    <a:pt x="57654" y="3835"/>
                  </a:lnTo>
                  <a:lnTo>
                    <a:pt x="57883" y="4356"/>
                  </a:lnTo>
                  <a:lnTo>
                    <a:pt x="58886" y="5181"/>
                  </a:lnTo>
                  <a:lnTo>
                    <a:pt x="59841" y="5689"/>
                  </a:lnTo>
                  <a:lnTo>
                    <a:pt x="61884" y="6476"/>
                  </a:lnTo>
                  <a:lnTo>
                    <a:pt x="62353" y="6692"/>
                  </a:lnTo>
                  <a:lnTo>
                    <a:pt x="62569" y="6858"/>
                  </a:lnTo>
                  <a:lnTo>
                    <a:pt x="62696" y="7010"/>
                  </a:lnTo>
                  <a:lnTo>
                    <a:pt x="62811" y="7213"/>
                  </a:lnTo>
                  <a:lnTo>
                    <a:pt x="62835" y="8102"/>
                  </a:lnTo>
                  <a:lnTo>
                    <a:pt x="62315" y="8356"/>
                  </a:lnTo>
                  <a:lnTo>
                    <a:pt x="65440" y="8356"/>
                  </a:lnTo>
                  <a:lnTo>
                    <a:pt x="61249" y="3467"/>
                  </a:lnTo>
                  <a:lnTo>
                    <a:pt x="60715" y="3213"/>
                  </a:lnTo>
                  <a:lnTo>
                    <a:pt x="60283" y="2971"/>
                  </a:lnTo>
                  <a:lnTo>
                    <a:pt x="60169" y="2794"/>
                  </a:lnTo>
                  <a:lnTo>
                    <a:pt x="60093" y="1968"/>
                  </a:lnTo>
                  <a:lnTo>
                    <a:pt x="60639" y="1676"/>
                  </a:lnTo>
                  <a:lnTo>
                    <a:pt x="64318" y="1676"/>
                  </a:lnTo>
                  <a:lnTo>
                    <a:pt x="64208" y="342"/>
                  </a:lnTo>
                  <a:lnTo>
                    <a:pt x="62887" y="88"/>
                  </a:lnTo>
                  <a:lnTo>
                    <a:pt x="61985" y="0"/>
                  </a:lnTo>
                  <a:close/>
                </a:path>
                <a:path w="66039" h="10794">
                  <a:moveTo>
                    <a:pt x="64318" y="1676"/>
                  </a:moveTo>
                  <a:lnTo>
                    <a:pt x="62531" y="1676"/>
                  </a:lnTo>
                  <a:lnTo>
                    <a:pt x="63395" y="1841"/>
                  </a:lnTo>
                  <a:lnTo>
                    <a:pt x="64360" y="2184"/>
                  </a:lnTo>
                  <a:lnTo>
                    <a:pt x="64318" y="1676"/>
                  </a:lnTo>
                  <a:close/>
                </a:path>
                <a:path w="66039" h="10794">
                  <a:moveTo>
                    <a:pt x="50200" y="152"/>
                  </a:moveTo>
                  <a:lnTo>
                    <a:pt x="46986" y="152"/>
                  </a:lnTo>
                  <a:lnTo>
                    <a:pt x="47736" y="9956"/>
                  </a:lnTo>
                  <a:lnTo>
                    <a:pt x="49704" y="9956"/>
                  </a:lnTo>
                  <a:lnTo>
                    <a:pt x="49209" y="3327"/>
                  </a:lnTo>
                  <a:lnTo>
                    <a:pt x="52111" y="3327"/>
                  </a:lnTo>
                  <a:lnTo>
                    <a:pt x="50200" y="152"/>
                  </a:lnTo>
                  <a:close/>
                </a:path>
                <a:path w="66039" h="10794">
                  <a:moveTo>
                    <a:pt x="52111" y="3327"/>
                  </a:moveTo>
                  <a:lnTo>
                    <a:pt x="49209" y="3327"/>
                  </a:lnTo>
                  <a:lnTo>
                    <a:pt x="53209" y="9956"/>
                  </a:lnTo>
                  <a:lnTo>
                    <a:pt x="56321" y="9956"/>
                  </a:lnTo>
                  <a:lnTo>
                    <a:pt x="56067" y="6692"/>
                  </a:lnTo>
                  <a:lnTo>
                    <a:pt x="54137" y="6692"/>
                  </a:lnTo>
                  <a:lnTo>
                    <a:pt x="52111" y="3327"/>
                  </a:lnTo>
                  <a:close/>
                </a:path>
                <a:path w="66039" h="10794">
                  <a:moveTo>
                    <a:pt x="55559" y="152"/>
                  </a:moveTo>
                  <a:lnTo>
                    <a:pt x="53603" y="152"/>
                  </a:lnTo>
                  <a:lnTo>
                    <a:pt x="54137" y="6692"/>
                  </a:lnTo>
                  <a:lnTo>
                    <a:pt x="56067" y="6692"/>
                  </a:lnTo>
                  <a:lnTo>
                    <a:pt x="55559" y="152"/>
                  </a:lnTo>
                  <a:close/>
                </a:path>
                <a:path w="66039" h="10794">
                  <a:moveTo>
                    <a:pt x="45018" y="152"/>
                  </a:moveTo>
                  <a:lnTo>
                    <a:pt x="37957" y="152"/>
                  </a:lnTo>
                  <a:lnTo>
                    <a:pt x="38668" y="9969"/>
                  </a:lnTo>
                  <a:lnTo>
                    <a:pt x="45882" y="9956"/>
                  </a:lnTo>
                  <a:lnTo>
                    <a:pt x="45742" y="8102"/>
                  </a:lnTo>
                  <a:lnTo>
                    <a:pt x="41208" y="8102"/>
                  </a:lnTo>
                  <a:lnTo>
                    <a:pt x="41030" y="5753"/>
                  </a:lnTo>
                  <a:lnTo>
                    <a:pt x="44916" y="5753"/>
                  </a:lnTo>
                  <a:lnTo>
                    <a:pt x="44777" y="4165"/>
                  </a:lnTo>
                  <a:lnTo>
                    <a:pt x="40916" y="4165"/>
                  </a:lnTo>
                  <a:lnTo>
                    <a:pt x="40738" y="1930"/>
                  </a:lnTo>
                  <a:lnTo>
                    <a:pt x="45170" y="1930"/>
                  </a:lnTo>
                  <a:lnTo>
                    <a:pt x="45018" y="152"/>
                  </a:lnTo>
                  <a:close/>
                </a:path>
                <a:path w="66039" h="10794">
                  <a:moveTo>
                    <a:pt x="28291" y="3035"/>
                  </a:moveTo>
                  <a:lnTo>
                    <a:pt x="25485" y="3035"/>
                  </a:lnTo>
                  <a:lnTo>
                    <a:pt x="28876" y="10071"/>
                  </a:lnTo>
                  <a:lnTo>
                    <a:pt x="30591" y="10058"/>
                  </a:lnTo>
                  <a:lnTo>
                    <a:pt x="31832" y="6426"/>
                  </a:lnTo>
                  <a:lnTo>
                    <a:pt x="29918" y="6426"/>
                  </a:lnTo>
                  <a:lnTo>
                    <a:pt x="28291" y="3035"/>
                  </a:lnTo>
                  <a:close/>
                </a:path>
                <a:path w="66039" h="10794">
                  <a:moveTo>
                    <a:pt x="26920" y="177"/>
                  </a:moveTo>
                  <a:lnTo>
                    <a:pt x="23352" y="203"/>
                  </a:lnTo>
                  <a:lnTo>
                    <a:pt x="24101" y="9969"/>
                  </a:lnTo>
                  <a:lnTo>
                    <a:pt x="26031" y="9969"/>
                  </a:lnTo>
                  <a:lnTo>
                    <a:pt x="25485" y="3035"/>
                  </a:lnTo>
                  <a:lnTo>
                    <a:pt x="28291" y="3035"/>
                  </a:lnTo>
                  <a:lnTo>
                    <a:pt x="26920" y="177"/>
                  </a:lnTo>
                  <a:close/>
                </a:path>
                <a:path w="66039" h="10794">
                  <a:moveTo>
                    <a:pt x="35596" y="3035"/>
                  </a:moveTo>
                  <a:lnTo>
                    <a:pt x="32991" y="3035"/>
                  </a:lnTo>
                  <a:lnTo>
                    <a:pt x="33486" y="9969"/>
                  </a:lnTo>
                  <a:lnTo>
                    <a:pt x="36128" y="9969"/>
                  </a:lnTo>
                  <a:lnTo>
                    <a:pt x="35596" y="3035"/>
                  </a:lnTo>
                  <a:close/>
                </a:path>
                <a:path w="66039" h="10794">
                  <a:moveTo>
                    <a:pt x="35379" y="203"/>
                  </a:moveTo>
                  <a:lnTo>
                    <a:pt x="31988" y="203"/>
                  </a:lnTo>
                  <a:lnTo>
                    <a:pt x="29918" y="6426"/>
                  </a:lnTo>
                  <a:lnTo>
                    <a:pt x="31832" y="6426"/>
                  </a:lnTo>
                  <a:lnTo>
                    <a:pt x="32991" y="3035"/>
                  </a:lnTo>
                  <a:lnTo>
                    <a:pt x="35596" y="3035"/>
                  </a:lnTo>
                  <a:lnTo>
                    <a:pt x="35379" y="203"/>
                  </a:lnTo>
                  <a:close/>
                </a:path>
                <a:path w="66039" h="10794">
                  <a:moveTo>
                    <a:pt x="21421" y="203"/>
                  </a:moveTo>
                  <a:lnTo>
                    <a:pt x="14309" y="203"/>
                  </a:lnTo>
                  <a:lnTo>
                    <a:pt x="15021" y="9969"/>
                  </a:lnTo>
                  <a:lnTo>
                    <a:pt x="22272" y="9969"/>
                  </a:lnTo>
                  <a:lnTo>
                    <a:pt x="22094" y="8102"/>
                  </a:lnTo>
                  <a:lnTo>
                    <a:pt x="17561" y="8102"/>
                  </a:lnTo>
                  <a:lnTo>
                    <a:pt x="17383" y="5765"/>
                  </a:lnTo>
                  <a:lnTo>
                    <a:pt x="21269" y="5753"/>
                  </a:lnTo>
                  <a:lnTo>
                    <a:pt x="21129" y="4178"/>
                  </a:lnTo>
                  <a:lnTo>
                    <a:pt x="17268" y="4165"/>
                  </a:lnTo>
                  <a:lnTo>
                    <a:pt x="17103" y="1968"/>
                  </a:lnTo>
                  <a:lnTo>
                    <a:pt x="21523" y="1930"/>
                  </a:lnTo>
                  <a:lnTo>
                    <a:pt x="21421" y="203"/>
                  </a:lnTo>
                  <a:close/>
                </a:path>
                <a:path w="66039" h="10794">
                  <a:moveTo>
                    <a:pt x="11744" y="203"/>
                  </a:moveTo>
                  <a:lnTo>
                    <a:pt x="8988" y="203"/>
                  </a:lnTo>
                  <a:lnTo>
                    <a:pt x="9699" y="9969"/>
                  </a:lnTo>
                  <a:lnTo>
                    <a:pt x="12493" y="9969"/>
                  </a:lnTo>
                  <a:lnTo>
                    <a:pt x="11744" y="203"/>
                  </a:lnTo>
                  <a:close/>
                </a:path>
                <a:path w="66039" h="10794">
                  <a:moveTo>
                    <a:pt x="593" y="7899"/>
                  </a:moveTo>
                  <a:lnTo>
                    <a:pt x="733" y="9817"/>
                  </a:lnTo>
                  <a:lnTo>
                    <a:pt x="1774" y="10058"/>
                  </a:lnTo>
                  <a:lnTo>
                    <a:pt x="2816" y="10185"/>
                  </a:lnTo>
                  <a:lnTo>
                    <a:pt x="5013" y="10185"/>
                  </a:lnTo>
                  <a:lnTo>
                    <a:pt x="5991" y="9956"/>
                  </a:lnTo>
                  <a:lnTo>
                    <a:pt x="7591" y="8928"/>
                  </a:lnTo>
                  <a:lnTo>
                    <a:pt x="7843" y="8432"/>
                  </a:lnTo>
                  <a:lnTo>
                    <a:pt x="2635" y="8420"/>
                  </a:lnTo>
                  <a:lnTo>
                    <a:pt x="1698" y="8242"/>
                  </a:lnTo>
                  <a:lnTo>
                    <a:pt x="593" y="7899"/>
                  </a:lnTo>
                  <a:close/>
                </a:path>
                <a:path w="66039" h="10794">
                  <a:moveTo>
                    <a:pt x="4416" y="38"/>
                  </a:moveTo>
                  <a:lnTo>
                    <a:pt x="2600" y="38"/>
                  </a:lnTo>
                  <a:lnTo>
                    <a:pt x="1660" y="266"/>
                  </a:lnTo>
                  <a:lnTo>
                    <a:pt x="238" y="1295"/>
                  </a:lnTo>
                  <a:lnTo>
                    <a:pt x="71" y="1676"/>
                  </a:lnTo>
                  <a:lnTo>
                    <a:pt x="0" y="3162"/>
                  </a:lnTo>
                  <a:lnTo>
                    <a:pt x="118" y="3873"/>
                  </a:lnTo>
                  <a:lnTo>
                    <a:pt x="339" y="4356"/>
                  </a:lnTo>
                  <a:lnTo>
                    <a:pt x="1343" y="5245"/>
                  </a:lnTo>
                  <a:lnTo>
                    <a:pt x="2194" y="5689"/>
                  </a:lnTo>
                  <a:lnTo>
                    <a:pt x="4302" y="6502"/>
                  </a:lnTo>
                  <a:lnTo>
                    <a:pt x="4772" y="6743"/>
                  </a:lnTo>
                  <a:lnTo>
                    <a:pt x="5165" y="7073"/>
                  </a:lnTo>
                  <a:lnTo>
                    <a:pt x="5246" y="8153"/>
                  </a:lnTo>
                  <a:lnTo>
                    <a:pt x="4734" y="8420"/>
                  </a:lnTo>
                  <a:lnTo>
                    <a:pt x="2702" y="8432"/>
                  </a:lnTo>
                  <a:lnTo>
                    <a:pt x="7843" y="8432"/>
                  </a:lnTo>
                  <a:lnTo>
                    <a:pt x="7940" y="8242"/>
                  </a:lnTo>
                  <a:lnTo>
                    <a:pt x="7883" y="6337"/>
                  </a:lnTo>
                  <a:lnTo>
                    <a:pt x="7591" y="5740"/>
                  </a:lnTo>
                  <a:lnTo>
                    <a:pt x="3667" y="3530"/>
                  </a:lnTo>
                  <a:lnTo>
                    <a:pt x="2943" y="3162"/>
                  </a:lnTo>
                  <a:lnTo>
                    <a:pt x="2730" y="3009"/>
                  </a:lnTo>
                  <a:lnTo>
                    <a:pt x="2600" y="2832"/>
                  </a:lnTo>
                  <a:lnTo>
                    <a:pt x="2524" y="2006"/>
                  </a:lnTo>
                  <a:lnTo>
                    <a:pt x="3095" y="1676"/>
                  </a:lnTo>
                  <a:lnTo>
                    <a:pt x="6760" y="1676"/>
                  </a:lnTo>
                  <a:lnTo>
                    <a:pt x="6664" y="406"/>
                  </a:lnTo>
                  <a:lnTo>
                    <a:pt x="5381" y="152"/>
                  </a:lnTo>
                  <a:lnTo>
                    <a:pt x="4416" y="38"/>
                  </a:lnTo>
                  <a:close/>
                </a:path>
                <a:path w="66039" h="10794">
                  <a:moveTo>
                    <a:pt x="6760" y="1676"/>
                  </a:moveTo>
                  <a:lnTo>
                    <a:pt x="4988" y="1676"/>
                  </a:lnTo>
                  <a:lnTo>
                    <a:pt x="5838" y="1904"/>
                  </a:lnTo>
                  <a:lnTo>
                    <a:pt x="6804" y="2260"/>
                  </a:lnTo>
                  <a:lnTo>
                    <a:pt x="6760" y="16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348973" y="3065183"/>
              <a:ext cx="631190" cy="5080"/>
            </a:xfrm>
            <a:custGeom>
              <a:avLst/>
              <a:gdLst/>
              <a:ahLst/>
              <a:cxnLst/>
              <a:rect l="l" t="t" r="r" b="b"/>
              <a:pathLst>
                <a:path w="631189" h="5080">
                  <a:moveTo>
                    <a:pt x="0" y="4876"/>
                  </a:moveTo>
                  <a:lnTo>
                    <a:pt x="63078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886443" y="4257954"/>
              <a:ext cx="22860" cy="53975"/>
            </a:xfrm>
            <a:custGeom>
              <a:avLst/>
              <a:gdLst/>
              <a:ahLst/>
              <a:cxnLst/>
              <a:rect l="l" t="t" r="r" b="b"/>
              <a:pathLst>
                <a:path w="22860" h="53975">
                  <a:moveTo>
                    <a:pt x="22593" y="0"/>
                  </a:moveTo>
                  <a:lnTo>
                    <a:pt x="22593" y="53632"/>
                  </a:lnTo>
                </a:path>
                <a:path w="22860" h="53975">
                  <a:moveTo>
                    <a:pt x="0" y="0"/>
                  </a:moveTo>
                  <a:lnTo>
                    <a:pt x="0" y="53632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010219" y="793432"/>
              <a:ext cx="4356100" cy="4470400"/>
            </a:xfrm>
            <a:custGeom>
              <a:avLst/>
              <a:gdLst/>
              <a:ahLst/>
              <a:cxnLst/>
              <a:rect l="l" t="t" r="r" b="b"/>
              <a:pathLst>
                <a:path w="4356100" h="4470400">
                  <a:moveTo>
                    <a:pt x="1121829" y="25400"/>
                  </a:moveTo>
                  <a:lnTo>
                    <a:pt x="1121829" y="241300"/>
                  </a:lnTo>
                </a:path>
                <a:path w="4356100" h="4470400">
                  <a:moveTo>
                    <a:pt x="1147229" y="1155700"/>
                  </a:moveTo>
                  <a:lnTo>
                    <a:pt x="42329" y="1155700"/>
                  </a:lnTo>
                </a:path>
                <a:path w="4356100" h="4470400">
                  <a:moveTo>
                    <a:pt x="880529" y="1587500"/>
                  </a:moveTo>
                  <a:lnTo>
                    <a:pt x="42329" y="1587500"/>
                  </a:lnTo>
                </a:path>
                <a:path w="4356100" h="4470400">
                  <a:moveTo>
                    <a:pt x="1109129" y="2070100"/>
                  </a:moveTo>
                  <a:lnTo>
                    <a:pt x="42329" y="2070100"/>
                  </a:lnTo>
                </a:path>
                <a:path w="4356100" h="4470400">
                  <a:moveTo>
                    <a:pt x="1130300" y="2514600"/>
                  </a:moveTo>
                  <a:lnTo>
                    <a:pt x="63500" y="2514600"/>
                  </a:lnTo>
                </a:path>
                <a:path w="4356100" h="4470400">
                  <a:moveTo>
                    <a:pt x="1032929" y="2815183"/>
                  </a:moveTo>
                  <a:lnTo>
                    <a:pt x="67729" y="2815183"/>
                  </a:lnTo>
                  <a:lnTo>
                    <a:pt x="67729" y="3484041"/>
                  </a:lnTo>
                  <a:lnTo>
                    <a:pt x="905929" y="3484041"/>
                  </a:lnTo>
                </a:path>
                <a:path w="4356100" h="4470400">
                  <a:moveTo>
                    <a:pt x="59270" y="3139859"/>
                  </a:moveTo>
                  <a:lnTo>
                    <a:pt x="0" y="3139859"/>
                  </a:lnTo>
                </a:path>
                <a:path w="4356100" h="4470400">
                  <a:moveTo>
                    <a:pt x="2197125" y="1193800"/>
                  </a:moveTo>
                  <a:lnTo>
                    <a:pt x="2205596" y="237070"/>
                  </a:lnTo>
                </a:path>
                <a:path w="4356100" h="4470400">
                  <a:moveTo>
                    <a:pt x="2175929" y="3742258"/>
                  </a:moveTo>
                  <a:lnTo>
                    <a:pt x="2175929" y="4470400"/>
                  </a:lnTo>
                </a:path>
                <a:path w="4356100" h="4470400">
                  <a:moveTo>
                    <a:pt x="2959100" y="3742258"/>
                  </a:moveTo>
                  <a:lnTo>
                    <a:pt x="2959100" y="4470400"/>
                  </a:lnTo>
                </a:path>
                <a:path w="4356100" h="4470400">
                  <a:moveTo>
                    <a:pt x="2954870" y="2074341"/>
                  </a:moveTo>
                  <a:lnTo>
                    <a:pt x="4356100" y="2074341"/>
                  </a:lnTo>
                </a:path>
                <a:path w="4356100" h="4470400">
                  <a:moveTo>
                    <a:pt x="3736949" y="1557870"/>
                  </a:moveTo>
                  <a:lnTo>
                    <a:pt x="4356100" y="1557870"/>
                  </a:lnTo>
                </a:path>
                <a:path w="4356100" h="4470400">
                  <a:moveTo>
                    <a:pt x="3733685" y="3467100"/>
                  </a:moveTo>
                  <a:lnTo>
                    <a:pt x="4308462" y="3467100"/>
                  </a:lnTo>
                </a:path>
                <a:path w="4356100" h="4470400">
                  <a:moveTo>
                    <a:pt x="2341029" y="342900"/>
                  </a:moveTo>
                  <a:lnTo>
                    <a:pt x="3179229" y="0"/>
                  </a:lnTo>
                  <a:lnTo>
                    <a:pt x="3788829" y="469900"/>
                  </a:lnTo>
                </a:path>
                <a:path w="4356100" h="4470400">
                  <a:moveTo>
                    <a:pt x="3179229" y="0"/>
                  </a:moveTo>
                  <a:lnTo>
                    <a:pt x="3128429" y="406400"/>
                  </a:lnTo>
                </a:path>
              </a:pathLst>
            </a:custGeom>
            <a:ln w="431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7729452" y="634685"/>
            <a:ext cx="86550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Sección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85" name="object 85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46</a:t>
            </a:fld>
            <a:endParaRPr spc="-75" dirty="0"/>
          </a:p>
        </p:txBody>
      </p:sp>
      <p:sp>
        <p:nvSpPr>
          <p:cNvPr id="72" name="object 72"/>
          <p:cNvSpPr txBox="1"/>
          <p:nvPr/>
        </p:nvSpPr>
        <p:spPr>
          <a:xfrm>
            <a:off x="9545552" y="641035"/>
            <a:ext cx="1091565" cy="1205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00" spc="-10" dirty="0">
                <a:latin typeface="Lucida Sans Unicode"/>
                <a:cs typeface="Lucida Sans Unicode"/>
              </a:rPr>
              <a:t>Secciones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9211097" y="814600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6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903953" y="1847535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1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929353" y="2292035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2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1438474" y="2253935"/>
            <a:ext cx="17081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10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929353" y="2778876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3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1480854" y="2774646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8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942053" y="3206435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4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6942053" y="3837206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5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1445053" y="4171634"/>
            <a:ext cx="17081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11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6891264" y="5301948"/>
            <a:ext cx="3018155" cy="18392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25475" algn="r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7</a:t>
            </a:r>
            <a:endParaRPr sz="1000">
              <a:latin typeface="Lucida Sans Unicode"/>
              <a:cs typeface="Lucida Sans Unicode"/>
            </a:endParaRPr>
          </a:p>
          <a:p>
            <a:pPr marL="103505" marR="5080" indent="-103505">
              <a:lnSpc>
                <a:spcPct val="153800"/>
              </a:lnSpc>
              <a:spcBef>
                <a:spcPts val="894"/>
              </a:spcBef>
              <a:buAutoNum type="arabicPeriod"/>
              <a:tabLst>
                <a:tab pos="103505" algn="l"/>
              </a:tabLst>
            </a:pPr>
            <a:r>
              <a:rPr sz="650" spc="-10" dirty="0">
                <a:latin typeface="Lucida Sans Unicode"/>
                <a:cs typeface="Lucida Sans Unicode"/>
              </a:rPr>
              <a:t>Disyuntor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o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interruptor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principal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montado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en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panel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hasta</a:t>
            </a:r>
            <a:r>
              <a:rPr sz="650" spc="-40" dirty="0">
                <a:latin typeface="Lucida Sans Unicode"/>
                <a:cs typeface="Lucida Sans Unicode"/>
              </a:rPr>
              <a:t> 4000 </a:t>
            </a:r>
            <a:r>
              <a:rPr sz="650" spc="-35" dirty="0">
                <a:latin typeface="Lucida Sans Unicode"/>
                <a:cs typeface="Lucida Sans Unicode"/>
              </a:rPr>
              <a:t>A.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Terminal </a:t>
            </a:r>
            <a:r>
              <a:rPr sz="650" spc="-19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principal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solo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hasta</a:t>
            </a:r>
            <a:r>
              <a:rPr sz="650" spc="-40" dirty="0">
                <a:latin typeface="Lucida Sans Unicode"/>
                <a:cs typeface="Lucida Sans Unicode"/>
              </a:rPr>
              <a:t> 2000 </a:t>
            </a:r>
            <a:r>
              <a:rPr sz="650" spc="-35" dirty="0">
                <a:latin typeface="Lucida Sans Unicode"/>
                <a:cs typeface="Lucida Sans Unicode"/>
              </a:rPr>
              <a:t>A.</a:t>
            </a:r>
            <a:endParaRPr sz="650">
              <a:latin typeface="Lucida Sans Unicode"/>
              <a:cs typeface="Lucida Sans Unicode"/>
            </a:endParaRPr>
          </a:p>
          <a:p>
            <a:pPr marL="131445" indent="-118745">
              <a:spcBef>
                <a:spcPts val="220"/>
              </a:spcBef>
              <a:buAutoNum type="arabicPeriod"/>
              <a:tabLst>
                <a:tab pos="131445" algn="l"/>
              </a:tabLst>
            </a:pPr>
            <a:r>
              <a:rPr sz="850" spc="-5" dirty="0">
                <a:latin typeface="Lucida Sans Unicode"/>
                <a:cs typeface="Lucida Sans Unicode"/>
              </a:rPr>
              <a:t>Supresor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sobretensiones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transitorias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(TVSS)</a:t>
            </a:r>
            <a:endParaRPr sz="850">
              <a:latin typeface="Lucida Sans Unicode"/>
              <a:cs typeface="Lucida Sans Unicode"/>
            </a:endParaRPr>
          </a:p>
          <a:p>
            <a:pPr marL="117475" indent="-104775">
              <a:spcBef>
                <a:spcPts val="280"/>
              </a:spcBef>
              <a:buAutoNum type="arabicPeriod"/>
              <a:tabLst>
                <a:tab pos="117475" algn="l"/>
              </a:tabLst>
            </a:pPr>
            <a:r>
              <a:rPr sz="750" spc="-5" dirty="0">
                <a:latin typeface="Lucida Sans Unicode"/>
                <a:cs typeface="Lucida Sans Unicode"/>
              </a:rPr>
              <a:t>Medidor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digital</a:t>
            </a:r>
            <a:endParaRPr sz="750">
              <a:latin typeface="Lucida Sans Unicode"/>
              <a:cs typeface="Lucida Sans Unicode"/>
            </a:endParaRPr>
          </a:p>
          <a:p>
            <a:pPr marL="131445" indent="-118745">
              <a:spcBef>
                <a:spcPts val="200"/>
              </a:spcBef>
              <a:buAutoNum type="arabicPeriod"/>
              <a:tabLst>
                <a:tab pos="131445" algn="l"/>
              </a:tabLst>
            </a:pPr>
            <a:r>
              <a:rPr sz="850" spc="-5" dirty="0">
                <a:latin typeface="Lucida Sans Unicode"/>
                <a:cs typeface="Lucida Sans Unicode"/>
              </a:rPr>
              <a:t>Unidad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pantalla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local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(comunicación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ACCESS)</a:t>
            </a:r>
            <a:endParaRPr sz="850">
              <a:latin typeface="Lucida Sans Unicode"/>
              <a:cs typeface="Lucida Sans Unicode"/>
            </a:endParaRPr>
          </a:p>
          <a:p>
            <a:pPr marL="12700">
              <a:spcBef>
                <a:spcPts val="280"/>
              </a:spcBef>
            </a:pPr>
            <a:r>
              <a:rPr sz="750" spc="-95" dirty="0">
                <a:latin typeface="Lucida Sans Unicode"/>
                <a:cs typeface="Lucida Sans Unicode"/>
              </a:rPr>
              <a:t>5.-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Seccionador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seccionador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línea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hasta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0" dirty="0">
                <a:latin typeface="Lucida Sans Unicode"/>
                <a:cs typeface="Lucida Sans Unicode"/>
              </a:rPr>
              <a:t>4000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40" dirty="0">
                <a:latin typeface="Lucida Sans Unicode"/>
                <a:cs typeface="Lucida Sans Unicode"/>
              </a:rPr>
              <a:t>A</a:t>
            </a:r>
            <a:endParaRPr sz="750">
              <a:latin typeface="Lucida Sans Unicode"/>
              <a:cs typeface="Lucida Sans Unicode"/>
            </a:endParaRPr>
          </a:p>
          <a:p>
            <a:pPr marL="205104" lvl="1" indent="-52069">
              <a:spcBef>
                <a:spcPts val="350"/>
              </a:spcBef>
              <a:buChar char="-"/>
              <a:tabLst>
                <a:tab pos="205740" algn="l"/>
              </a:tabLst>
            </a:pPr>
            <a:r>
              <a:rPr sz="700" spc="-5" dirty="0">
                <a:latin typeface="Lucida Sans Unicode"/>
                <a:cs typeface="Lucida Sans Unicode"/>
              </a:rPr>
              <a:t>Módulo</a:t>
            </a:r>
            <a:r>
              <a:rPr sz="700" spc="-4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5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arranque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motor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hasta</a:t>
            </a:r>
            <a:r>
              <a:rPr sz="700" spc="-45" dirty="0">
                <a:latin typeface="Lucida Sans Unicode"/>
                <a:cs typeface="Lucida Sans Unicode"/>
              </a:rPr>
              <a:t> </a:t>
            </a:r>
            <a:r>
              <a:rPr sz="700" spc="5" dirty="0">
                <a:latin typeface="Lucida Sans Unicode"/>
                <a:cs typeface="Lucida Sans Unicode"/>
              </a:rPr>
              <a:t>NEMA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tamaño</a:t>
            </a:r>
            <a:r>
              <a:rPr sz="700" spc="-45" dirty="0">
                <a:latin typeface="Lucida Sans Unicode"/>
                <a:cs typeface="Lucida Sans Unicode"/>
              </a:rPr>
              <a:t> 4</a:t>
            </a:r>
            <a:endParaRPr sz="700">
              <a:latin typeface="Lucida Sans Unicode"/>
              <a:cs typeface="Lucida Sans Unicode"/>
            </a:endParaRPr>
          </a:p>
          <a:p>
            <a:pPr marL="208915" lvl="1" indent="-55880">
              <a:spcBef>
                <a:spcPts val="310"/>
              </a:spcBef>
              <a:buChar char="-"/>
              <a:tabLst>
                <a:tab pos="209550" algn="l"/>
              </a:tabLst>
            </a:pPr>
            <a:r>
              <a:rPr sz="750" spc="-15" dirty="0">
                <a:latin typeface="Lucida Sans Unicode"/>
                <a:cs typeface="Lucida Sans Unicode"/>
              </a:rPr>
              <a:t>Contactor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iluminación</a:t>
            </a:r>
            <a:r>
              <a:rPr sz="750" spc="-40" dirty="0">
                <a:latin typeface="Lucida Sans Unicode"/>
                <a:cs typeface="Lucida Sans Unicode"/>
              </a:rPr>
              <a:t> (30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0" dirty="0">
                <a:latin typeface="Lucida Sans Unicode"/>
                <a:cs typeface="Lucida Sans Unicode"/>
              </a:rPr>
              <a:t>225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30" dirty="0">
                <a:latin typeface="Lucida Sans Unicode"/>
                <a:cs typeface="Lucida Sans Unicode"/>
              </a:rPr>
              <a:t>A)</a:t>
            </a:r>
            <a:endParaRPr sz="750">
              <a:latin typeface="Lucida Sans Unicode"/>
              <a:cs typeface="Lucida Sans Unicode"/>
            </a:endParaRPr>
          </a:p>
          <a:p>
            <a:pPr marL="220345" lvl="1" indent="-67310">
              <a:spcBef>
                <a:spcPts val="150"/>
              </a:spcBef>
              <a:buChar char="-"/>
              <a:tabLst>
                <a:tab pos="220979" algn="l"/>
              </a:tabLst>
            </a:pPr>
            <a:r>
              <a:rPr sz="900" spc="-15" dirty="0">
                <a:latin typeface="Lucida Sans Unicode"/>
                <a:cs typeface="Lucida Sans Unicode"/>
              </a:rPr>
              <a:t>Controlador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Lógico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Programable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(PLC)</a:t>
            </a:r>
            <a:endParaRPr sz="900">
              <a:latin typeface="Lucida Sans Unicode"/>
              <a:cs typeface="Lucida Sans Unicode"/>
            </a:endParaRPr>
          </a:p>
          <a:p>
            <a:pPr marL="201930" lvl="1" indent="-48895">
              <a:spcBef>
                <a:spcPts val="370"/>
              </a:spcBef>
              <a:buChar char="-"/>
              <a:tabLst>
                <a:tab pos="202565" algn="l"/>
              </a:tabLst>
            </a:pPr>
            <a:r>
              <a:rPr sz="650" spc="-15" dirty="0">
                <a:latin typeface="Lucida Sans Unicode"/>
                <a:cs typeface="Lucida Sans Unicode"/>
              </a:rPr>
              <a:t>Reloj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tiempo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9973122" y="5301934"/>
            <a:ext cx="9842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65" dirty="0">
                <a:latin typeface="Lucida Sans Unicode"/>
                <a:cs typeface="Lucida Sans Unicode"/>
              </a:rPr>
              <a:t>9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0129764" y="5553157"/>
            <a:ext cx="1983105" cy="1718310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marL="124460" indent="-111760">
              <a:spcBef>
                <a:spcPts val="484"/>
              </a:spcBef>
              <a:buAutoNum type="arabicPeriod" startAt="6"/>
              <a:tabLst>
                <a:tab pos="124460" algn="l"/>
              </a:tabLst>
            </a:pPr>
            <a:r>
              <a:rPr sz="800" spc="-15" dirty="0">
                <a:latin typeface="Lucida Sans Unicode"/>
                <a:cs typeface="Lucida Sans Unicode"/>
              </a:rPr>
              <a:t>Tablero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iluminación</a:t>
            </a:r>
            <a:endParaRPr sz="800">
              <a:latin typeface="Lucida Sans Unicode"/>
              <a:cs typeface="Lucida Sans Unicode"/>
            </a:endParaRPr>
          </a:p>
          <a:p>
            <a:pPr marL="110489" indent="-97790">
              <a:spcBef>
                <a:spcPts val="340"/>
              </a:spcBef>
              <a:buAutoNum type="arabicPeriod" startAt="6"/>
              <a:tabLst>
                <a:tab pos="110489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Transformador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endParaRPr sz="700">
              <a:latin typeface="Lucida Sans Unicode"/>
              <a:cs typeface="Lucida Sans Unicode"/>
            </a:endParaRPr>
          </a:p>
          <a:p>
            <a:pPr marL="103505" indent="-90805">
              <a:spcBef>
                <a:spcPts val="409"/>
              </a:spcBef>
              <a:buAutoNum type="arabicPeriod" startAt="6"/>
              <a:tabLst>
                <a:tab pos="103505" algn="l"/>
              </a:tabLst>
            </a:pPr>
            <a:r>
              <a:rPr sz="650" spc="-15" dirty="0">
                <a:latin typeface="Lucida Sans Unicode"/>
                <a:cs typeface="Lucida Sans Unicode"/>
              </a:rPr>
              <a:t>Control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iluminación</a:t>
            </a:r>
            <a:endParaRPr sz="650">
              <a:latin typeface="Lucida Sans Unicode"/>
              <a:cs typeface="Lucida Sans Unicode"/>
            </a:endParaRPr>
          </a:p>
          <a:p>
            <a:pPr marL="110489" indent="-97790">
              <a:spcBef>
                <a:spcPts val="370"/>
              </a:spcBef>
              <a:buAutoNum type="arabicPeriod" startAt="6"/>
              <a:tabLst>
                <a:tab pos="110489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Espacio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para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dispositivos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adicionales:</a:t>
            </a:r>
            <a:endParaRPr sz="700">
              <a:latin typeface="Lucida Sans Unicode"/>
              <a:cs typeface="Lucida Sans Unicode"/>
            </a:endParaRPr>
          </a:p>
          <a:p>
            <a:pPr marL="201930" lvl="1" indent="-48895">
              <a:spcBef>
                <a:spcPts val="409"/>
              </a:spcBef>
              <a:buChar char="-"/>
              <a:tabLst>
                <a:tab pos="202565" algn="l"/>
              </a:tabLst>
            </a:pPr>
            <a:r>
              <a:rPr sz="650" spc="-10" dirty="0">
                <a:latin typeface="Lucida Sans Unicode"/>
                <a:cs typeface="Lucida Sans Unicode"/>
              </a:rPr>
              <a:t>Contactores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iluminación</a:t>
            </a:r>
            <a:endParaRPr sz="650">
              <a:latin typeface="Lucida Sans Unicode"/>
              <a:cs typeface="Lucida Sans Unicode"/>
            </a:endParaRPr>
          </a:p>
          <a:p>
            <a:pPr marL="153670">
              <a:spcBef>
                <a:spcPts val="70"/>
              </a:spcBef>
            </a:pPr>
            <a:r>
              <a:rPr sz="1000" spc="-70" dirty="0">
                <a:latin typeface="Lucida Sans Unicode"/>
                <a:cs typeface="Lucida Sans Unicode"/>
              </a:rPr>
              <a:t>-PLC</a:t>
            </a:r>
            <a:endParaRPr sz="1000">
              <a:latin typeface="Lucida Sans Unicode"/>
              <a:cs typeface="Lucida Sans Unicode"/>
            </a:endParaRPr>
          </a:p>
          <a:p>
            <a:pPr marL="198120" lvl="1" indent="-45085">
              <a:spcBef>
                <a:spcPts val="400"/>
              </a:spcBef>
              <a:buChar char="-"/>
              <a:tabLst>
                <a:tab pos="198755" algn="l"/>
              </a:tabLst>
            </a:pPr>
            <a:r>
              <a:rPr sz="600" spc="-10" dirty="0">
                <a:latin typeface="Lucida Sans Unicode"/>
                <a:cs typeface="Lucida Sans Unicode"/>
              </a:rPr>
              <a:t>Relojes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tiempo</a:t>
            </a:r>
            <a:endParaRPr sz="600">
              <a:latin typeface="Lucida Sans Unicode"/>
              <a:cs typeface="Lucida Sans Unicode"/>
            </a:endParaRPr>
          </a:p>
          <a:p>
            <a:pPr marL="201930" lvl="1" indent="-48895">
              <a:spcBef>
                <a:spcPts val="430"/>
              </a:spcBef>
              <a:buChar char="-"/>
              <a:tabLst>
                <a:tab pos="202565" algn="l"/>
              </a:tabLst>
            </a:pPr>
            <a:r>
              <a:rPr sz="650" dirty="0">
                <a:latin typeface="Lucida Sans Unicode"/>
                <a:cs typeface="Lucida Sans Unicode"/>
              </a:rPr>
              <a:t>Interruptor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transferencia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automática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25" dirty="0">
                <a:latin typeface="Lucida Sans Unicode"/>
                <a:cs typeface="Lucida Sans Unicode"/>
              </a:rPr>
              <a:t>(ATS)</a:t>
            </a:r>
            <a:endParaRPr sz="650">
              <a:latin typeface="Lucida Sans Unicode"/>
              <a:cs typeface="Lucida Sans Unicode"/>
            </a:endParaRPr>
          </a:p>
          <a:p>
            <a:pPr marL="216535" lvl="1" indent="-63500">
              <a:spcBef>
                <a:spcPts val="220"/>
              </a:spcBef>
              <a:buChar char="-"/>
              <a:tabLst>
                <a:tab pos="217170" algn="l"/>
              </a:tabLst>
            </a:pPr>
            <a:r>
              <a:rPr sz="850" spc="-5" dirty="0">
                <a:latin typeface="Lucida Sans Unicode"/>
                <a:cs typeface="Lucida Sans Unicode"/>
              </a:rPr>
              <a:t>Gabinete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telefónico</a:t>
            </a:r>
            <a:endParaRPr sz="850">
              <a:latin typeface="Lucida Sans Unicode"/>
              <a:cs typeface="Lucida Sans Unicode"/>
            </a:endParaRPr>
          </a:p>
          <a:p>
            <a:pPr marL="128905" indent="-116839">
              <a:spcBef>
                <a:spcPts val="480"/>
              </a:spcBef>
              <a:buAutoNum type="arabicPeriod" startAt="6"/>
              <a:tabLst>
                <a:tab pos="129539" algn="l"/>
              </a:tabLst>
            </a:pPr>
            <a:r>
              <a:rPr sz="550" spc="-10" dirty="0">
                <a:latin typeface="Lucida Sans Unicode"/>
                <a:cs typeface="Lucida Sans Unicode"/>
              </a:rPr>
              <a:t>Control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climatización</a:t>
            </a:r>
            <a:endParaRPr sz="550">
              <a:latin typeface="Lucida Sans Unicode"/>
              <a:cs typeface="Lucida Sans Unicode"/>
            </a:endParaRPr>
          </a:p>
          <a:p>
            <a:pPr marL="161290" indent="-149225">
              <a:spcBef>
                <a:spcPts val="390"/>
              </a:spcBef>
              <a:buAutoNum type="arabicPeriod" startAt="6"/>
              <a:tabLst>
                <a:tab pos="161925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Componentes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suministrados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por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cliente</a:t>
            </a:r>
            <a:endParaRPr sz="7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332" y="3709644"/>
            <a:ext cx="1706880" cy="3134360"/>
            <a:chOff x="2916732" y="3709644"/>
            <a:chExt cx="1706880" cy="3134360"/>
          </a:xfrm>
        </p:grpSpPr>
        <p:sp>
          <p:nvSpPr>
            <p:cNvPr id="3" name="object 3"/>
            <p:cNvSpPr/>
            <p:nvPr/>
          </p:nvSpPr>
          <p:spPr>
            <a:xfrm>
              <a:off x="2917367" y="3710279"/>
              <a:ext cx="1705610" cy="3133090"/>
            </a:xfrm>
            <a:custGeom>
              <a:avLst/>
              <a:gdLst/>
              <a:ahLst/>
              <a:cxnLst/>
              <a:rect l="l" t="t" r="r" b="b"/>
              <a:pathLst>
                <a:path w="1705610" h="3133090">
                  <a:moveTo>
                    <a:pt x="1128395" y="0"/>
                  </a:moveTo>
                  <a:lnTo>
                    <a:pt x="994117" y="21666"/>
                  </a:lnTo>
                  <a:lnTo>
                    <a:pt x="994117" y="62814"/>
                  </a:lnTo>
                  <a:lnTo>
                    <a:pt x="175425" y="185178"/>
                  </a:lnTo>
                  <a:lnTo>
                    <a:pt x="112623" y="162445"/>
                  </a:lnTo>
                  <a:lnTo>
                    <a:pt x="0" y="178676"/>
                  </a:lnTo>
                  <a:lnTo>
                    <a:pt x="2158" y="323799"/>
                  </a:lnTo>
                  <a:lnTo>
                    <a:pt x="88798" y="351942"/>
                  </a:lnTo>
                  <a:lnTo>
                    <a:pt x="90144" y="356285"/>
                  </a:lnTo>
                  <a:lnTo>
                    <a:pt x="79324" y="367106"/>
                  </a:lnTo>
                  <a:lnTo>
                    <a:pt x="81483" y="367918"/>
                  </a:lnTo>
                  <a:lnTo>
                    <a:pt x="82295" y="2943402"/>
                  </a:lnTo>
                  <a:lnTo>
                    <a:pt x="84455" y="2949892"/>
                  </a:lnTo>
                  <a:lnTo>
                    <a:pt x="96380" y="2953143"/>
                  </a:lnTo>
                  <a:lnTo>
                    <a:pt x="96380" y="2982379"/>
                  </a:lnTo>
                  <a:lnTo>
                    <a:pt x="131025" y="2985642"/>
                  </a:lnTo>
                  <a:lnTo>
                    <a:pt x="132105" y="2982379"/>
                  </a:lnTo>
                  <a:lnTo>
                    <a:pt x="1164145" y="3132912"/>
                  </a:lnTo>
                  <a:lnTo>
                    <a:pt x="1278928" y="3037598"/>
                  </a:lnTo>
                  <a:lnTo>
                    <a:pt x="1284351" y="3025698"/>
                  </a:lnTo>
                  <a:lnTo>
                    <a:pt x="1301673" y="3025698"/>
                  </a:lnTo>
                  <a:lnTo>
                    <a:pt x="1652549" y="2737637"/>
                  </a:lnTo>
                  <a:lnTo>
                    <a:pt x="1654708" y="891247"/>
                  </a:lnTo>
                  <a:lnTo>
                    <a:pt x="1655787" y="462406"/>
                  </a:lnTo>
                  <a:lnTo>
                    <a:pt x="1694764" y="455917"/>
                  </a:lnTo>
                  <a:lnTo>
                    <a:pt x="1702358" y="454837"/>
                  </a:lnTo>
                  <a:lnTo>
                    <a:pt x="1705610" y="358444"/>
                  </a:lnTo>
                  <a:lnTo>
                    <a:pt x="112839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7367" y="3710279"/>
              <a:ext cx="1705610" cy="3133090"/>
            </a:xfrm>
            <a:custGeom>
              <a:avLst/>
              <a:gdLst/>
              <a:ahLst/>
              <a:cxnLst/>
              <a:rect l="l" t="t" r="r" b="b"/>
              <a:pathLst>
                <a:path w="1705610" h="3133090">
                  <a:moveTo>
                    <a:pt x="0" y="178676"/>
                  </a:moveTo>
                  <a:lnTo>
                    <a:pt x="2158" y="323799"/>
                  </a:lnTo>
                  <a:lnTo>
                    <a:pt x="88798" y="351942"/>
                  </a:lnTo>
                  <a:lnTo>
                    <a:pt x="90144" y="356285"/>
                  </a:lnTo>
                  <a:lnTo>
                    <a:pt x="79324" y="367106"/>
                  </a:lnTo>
                  <a:lnTo>
                    <a:pt x="81483" y="367918"/>
                  </a:lnTo>
                  <a:lnTo>
                    <a:pt x="82295" y="2943402"/>
                  </a:lnTo>
                  <a:lnTo>
                    <a:pt x="84455" y="2949892"/>
                  </a:lnTo>
                  <a:lnTo>
                    <a:pt x="96380" y="2953143"/>
                  </a:lnTo>
                  <a:lnTo>
                    <a:pt x="96380" y="2982379"/>
                  </a:lnTo>
                  <a:lnTo>
                    <a:pt x="131025" y="2985642"/>
                  </a:lnTo>
                  <a:lnTo>
                    <a:pt x="132105" y="2982379"/>
                  </a:lnTo>
                  <a:lnTo>
                    <a:pt x="1164145" y="3132912"/>
                  </a:lnTo>
                  <a:lnTo>
                    <a:pt x="1278928" y="3037598"/>
                  </a:lnTo>
                  <a:lnTo>
                    <a:pt x="1284351" y="3025698"/>
                  </a:lnTo>
                  <a:lnTo>
                    <a:pt x="1301673" y="3025698"/>
                  </a:lnTo>
                  <a:lnTo>
                    <a:pt x="1652549" y="2737637"/>
                  </a:lnTo>
                  <a:lnTo>
                    <a:pt x="1654708" y="891247"/>
                  </a:lnTo>
                  <a:lnTo>
                    <a:pt x="1655787" y="462406"/>
                  </a:lnTo>
                  <a:lnTo>
                    <a:pt x="1694764" y="455917"/>
                  </a:lnTo>
                  <a:lnTo>
                    <a:pt x="1702358" y="454837"/>
                  </a:lnTo>
                  <a:lnTo>
                    <a:pt x="1705610" y="358444"/>
                  </a:lnTo>
                  <a:lnTo>
                    <a:pt x="1128395" y="0"/>
                  </a:lnTo>
                  <a:lnTo>
                    <a:pt x="994117" y="21666"/>
                  </a:lnTo>
                  <a:lnTo>
                    <a:pt x="994117" y="62814"/>
                  </a:lnTo>
                  <a:lnTo>
                    <a:pt x="175425" y="185178"/>
                  </a:lnTo>
                  <a:lnTo>
                    <a:pt x="112623" y="162445"/>
                  </a:lnTo>
                  <a:lnTo>
                    <a:pt x="0" y="17867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16732" y="3872090"/>
              <a:ext cx="176060" cy="190131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029712" y="3710279"/>
              <a:ext cx="1016635" cy="308610"/>
            </a:xfrm>
            <a:custGeom>
              <a:avLst/>
              <a:gdLst/>
              <a:ahLst/>
              <a:cxnLst/>
              <a:rect l="l" t="t" r="r" b="b"/>
              <a:pathLst>
                <a:path w="1016635" h="308610">
                  <a:moveTo>
                    <a:pt x="1016050" y="0"/>
                  </a:moveTo>
                  <a:lnTo>
                    <a:pt x="881773" y="21666"/>
                  </a:lnTo>
                  <a:lnTo>
                    <a:pt x="881773" y="62814"/>
                  </a:lnTo>
                  <a:lnTo>
                    <a:pt x="63080" y="185178"/>
                  </a:lnTo>
                  <a:lnTo>
                    <a:pt x="279" y="196291"/>
                  </a:lnTo>
                  <a:lnTo>
                    <a:pt x="0" y="308355"/>
                  </a:lnTo>
                  <a:lnTo>
                    <a:pt x="1013891" y="168592"/>
                  </a:lnTo>
                  <a:lnTo>
                    <a:pt x="101605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029712" y="3710279"/>
              <a:ext cx="1016635" cy="308610"/>
            </a:xfrm>
            <a:custGeom>
              <a:avLst/>
              <a:gdLst/>
              <a:ahLst/>
              <a:cxnLst/>
              <a:rect l="l" t="t" r="r" b="b"/>
              <a:pathLst>
                <a:path w="1016635" h="308610">
                  <a:moveTo>
                    <a:pt x="279" y="196291"/>
                  </a:moveTo>
                  <a:lnTo>
                    <a:pt x="0" y="308355"/>
                  </a:lnTo>
                  <a:lnTo>
                    <a:pt x="1013891" y="168592"/>
                  </a:lnTo>
                  <a:lnTo>
                    <a:pt x="1016050" y="0"/>
                  </a:lnTo>
                  <a:lnTo>
                    <a:pt x="881773" y="21666"/>
                  </a:lnTo>
                  <a:lnTo>
                    <a:pt x="881773" y="62814"/>
                  </a:lnTo>
                  <a:lnTo>
                    <a:pt x="63080" y="185178"/>
                  </a:lnTo>
                  <a:lnTo>
                    <a:pt x="279" y="196291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594544" y="3852595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4" h="13335">
                  <a:moveTo>
                    <a:pt x="9182" y="0"/>
                  </a:moveTo>
                  <a:lnTo>
                    <a:pt x="2654" y="0"/>
                  </a:lnTo>
                  <a:lnTo>
                    <a:pt x="0" y="2933"/>
                  </a:lnTo>
                  <a:lnTo>
                    <a:pt x="0" y="10147"/>
                  </a:lnTo>
                  <a:lnTo>
                    <a:pt x="2654" y="13093"/>
                  </a:lnTo>
                  <a:lnTo>
                    <a:pt x="9182" y="13093"/>
                  </a:lnTo>
                  <a:lnTo>
                    <a:pt x="11836" y="10147"/>
                  </a:lnTo>
                  <a:lnTo>
                    <a:pt x="11836" y="6540"/>
                  </a:lnTo>
                  <a:lnTo>
                    <a:pt x="11836" y="2933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600145" y="385890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257" y="0"/>
                  </a:moveTo>
                  <a:lnTo>
                    <a:pt x="368" y="0"/>
                  </a:lnTo>
                  <a:lnTo>
                    <a:pt x="0" y="609"/>
                  </a:lnTo>
                  <a:lnTo>
                    <a:pt x="0" y="2108"/>
                  </a:lnTo>
                  <a:lnTo>
                    <a:pt x="368" y="2717"/>
                  </a:lnTo>
                  <a:lnTo>
                    <a:pt x="1257" y="2717"/>
                  </a:lnTo>
                  <a:lnTo>
                    <a:pt x="1625" y="2108"/>
                  </a:lnTo>
                  <a:lnTo>
                    <a:pt x="1625" y="1358"/>
                  </a:lnTo>
                  <a:lnTo>
                    <a:pt x="1625" y="609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594544" y="3884548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4" h="13335">
                  <a:moveTo>
                    <a:pt x="9182" y="0"/>
                  </a:moveTo>
                  <a:lnTo>
                    <a:pt x="2654" y="0"/>
                  </a:lnTo>
                  <a:lnTo>
                    <a:pt x="0" y="2921"/>
                  </a:lnTo>
                  <a:lnTo>
                    <a:pt x="0" y="10147"/>
                  </a:lnTo>
                  <a:lnTo>
                    <a:pt x="2654" y="13080"/>
                  </a:lnTo>
                  <a:lnTo>
                    <a:pt x="9182" y="13080"/>
                  </a:lnTo>
                  <a:lnTo>
                    <a:pt x="11836" y="10147"/>
                  </a:lnTo>
                  <a:lnTo>
                    <a:pt x="11836" y="6540"/>
                  </a:lnTo>
                  <a:lnTo>
                    <a:pt x="11836" y="292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600145" y="3890860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257" y="0"/>
                  </a:moveTo>
                  <a:lnTo>
                    <a:pt x="368" y="0"/>
                  </a:lnTo>
                  <a:lnTo>
                    <a:pt x="0" y="609"/>
                  </a:lnTo>
                  <a:lnTo>
                    <a:pt x="0" y="2095"/>
                  </a:lnTo>
                  <a:lnTo>
                    <a:pt x="368" y="2705"/>
                  </a:lnTo>
                  <a:lnTo>
                    <a:pt x="1257" y="2705"/>
                  </a:lnTo>
                  <a:lnTo>
                    <a:pt x="1625" y="2095"/>
                  </a:lnTo>
                  <a:lnTo>
                    <a:pt x="1625" y="1358"/>
                  </a:lnTo>
                  <a:lnTo>
                    <a:pt x="1625" y="609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003890" y="3858018"/>
              <a:ext cx="12065" cy="13335"/>
            </a:xfrm>
            <a:custGeom>
              <a:avLst/>
              <a:gdLst/>
              <a:ahLst/>
              <a:cxnLst/>
              <a:rect l="l" t="t" r="r" b="b"/>
              <a:pathLst>
                <a:path w="12064" h="13335">
                  <a:moveTo>
                    <a:pt x="9182" y="0"/>
                  </a:moveTo>
                  <a:lnTo>
                    <a:pt x="2654" y="0"/>
                  </a:lnTo>
                  <a:lnTo>
                    <a:pt x="0" y="2921"/>
                  </a:lnTo>
                  <a:lnTo>
                    <a:pt x="0" y="10147"/>
                  </a:lnTo>
                  <a:lnTo>
                    <a:pt x="2654" y="13080"/>
                  </a:lnTo>
                  <a:lnTo>
                    <a:pt x="9182" y="13080"/>
                  </a:lnTo>
                  <a:lnTo>
                    <a:pt x="11823" y="10147"/>
                  </a:lnTo>
                  <a:lnTo>
                    <a:pt x="11823" y="6540"/>
                  </a:lnTo>
                  <a:lnTo>
                    <a:pt x="11823" y="2921"/>
                  </a:lnTo>
                  <a:lnTo>
                    <a:pt x="91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009491" y="3864330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257" y="0"/>
                  </a:moveTo>
                  <a:lnTo>
                    <a:pt x="368" y="0"/>
                  </a:lnTo>
                  <a:lnTo>
                    <a:pt x="0" y="596"/>
                  </a:lnTo>
                  <a:lnTo>
                    <a:pt x="0" y="2108"/>
                  </a:lnTo>
                  <a:lnTo>
                    <a:pt x="368" y="2705"/>
                  </a:lnTo>
                  <a:lnTo>
                    <a:pt x="1257" y="2705"/>
                  </a:lnTo>
                  <a:lnTo>
                    <a:pt x="1625" y="2108"/>
                  </a:lnTo>
                  <a:lnTo>
                    <a:pt x="1625" y="1358"/>
                  </a:lnTo>
                  <a:lnTo>
                    <a:pt x="1625" y="596"/>
                  </a:lnTo>
                  <a:lnTo>
                    <a:pt x="125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045762" y="3710279"/>
              <a:ext cx="577215" cy="461009"/>
            </a:xfrm>
            <a:custGeom>
              <a:avLst/>
              <a:gdLst/>
              <a:ahLst/>
              <a:cxnLst/>
              <a:rect l="l" t="t" r="r" b="b"/>
              <a:pathLst>
                <a:path w="577214" h="461010">
                  <a:moveTo>
                    <a:pt x="0" y="0"/>
                  </a:moveTo>
                  <a:lnTo>
                    <a:pt x="0" y="157746"/>
                  </a:lnTo>
                  <a:lnTo>
                    <a:pt x="539305" y="460971"/>
                  </a:lnTo>
                  <a:lnTo>
                    <a:pt x="542201" y="458812"/>
                  </a:lnTo>
                  <a:lnTo>
                    <a:pt x="543636" y="442925"/>
                  </a:lnTo>
                  <a:lnTo>
                    <a:pt x="566369" y="455917"/>
                  </a:lnTo>
                  <a:lnTo>
                    <a:pt x="573963" y="454837"/>
                  </a:lnTo>
                  <a:lnTo>
                    <a:pt x="577214" y="358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045762" y="3710279"/>
              <a:ext cx="577215" cy="461009"/>
            </a:xfrm>
            <a:custGeom>
              <a:avLst/>
              <a:gdLst/>
              <a:ahLst/>
              <a:cxnLst/>
              <a:rect l="l" t="t" r="r" b="b"/>
              <a:pathLst>
                <a:path w="577214" h="461010">
                  <a:moveTo>
                    <a:pt x="0" y="0"/>
                  </a:moveTo>
                  <a:lnTo>
                    <a:pt x="0" y="157746"/>
                  </a:lnTo>
                  <a:lnTo>
                    <a:pt x="539305" y="460971"/>
                  </a:lnTo>
                  <a:lnTo>
                    <a:pt x="542201" y="458812"/>
                  </a:lnTo>
                  <a:lnTo>
                    <a:pt x="543636" y="442925"/>
                  </a:lnTo>
                  <a:lnTo>
                    <a:pt x="566369" y="455917"/>
                  </a:lnTo>
                  <a:lnTo>
                    <a:pt x="573963" y="454837"/>
                  </a:lnTo>
                  <a:lnTo>
                    <a:pt x="577214" y="35844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587963" y="4153204"/>
              <a:ext cx="24765" cy="16510"/>
            </a:xfrm>
            <a:custGeom>
              <a:avLst/>
              <a:gdLst/>
              <a:ahLst/>
              <a:cxnLst/>
              <a:rect l="l" t="t" r="r" b="b"/>
              <a:pathLst>
                <a:path w="24764" h="16510">
                  <a:moveTo>
                    <a:pt x="1435" y="0"/>
                  </a:moveTo>
                  <a:lnTo>
                    <a:pt x="0" y="15887"/>
                  </a:lnTo>
                  <a:lnTo>
                    <a:pt x="24168" y="12992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008325" y="3870921"/>
              <a:ext cx="1078865" cy="198755"/>
            </a:xfrm>
            <a:custGeom>
              <a:avLst/>
              <a:gdLst/>
              <a:ahLst/>
              <a:cxnLst/>
              <a:rect l="l" t="t" r="r" b="b"/>
              <a:pathLst>
                <a:path w="1078864" h="198754">
                  <a:moveTo>
                    <a:pt x="1037437" y="0"/>
                  </a:moveTo>
                  <a:lnTo>
                    <a:pt x="1035278" y="7950"/>
                  </a:lnTo>
                  <a:lnTo>
                    <a:pt x="0" y="154495"/>
                  </a:lnTo>
                  <a:lnTo>
                    <a:pt x="723" y="198526"/>
                  </a:lnTo>
                  <a:lnTo>
                    <a:pt x="1077874" y="60629"/>
                  </a:lnTo>
                  <a:lnTo>
                    <a:pt x="1078598" y="23101"/>
                  </a:lnTo>
                  <a:lnTo>
                    <a:pt x="1037437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08325" y="4031906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34925" h="38100">
                  <a:moveTo>
                    <a:pt x="34658" y="0"/>
                  </a:moveTo>
                  <a:lnTo>
                    <a:pt x="0" y="4343"/>
                  </a:lnTo>
                  <a:lnTo>
                    <a:pt x="723" y="37541"/>
                  </a:lnTo>
                  <a:lnTo>
                    <a:pt x="34658" y="33223"/>
                  </a:lnTo>
                  <a:lnTo>
                    <a:pt x="34658" y="0"/>
                  </a:lnTo>
                  <a:close/>
                </a:path>
              </a:pathLst>
            </a:custGeom>
            <a:solidFill>
              <a:srgbClr val="80828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022942" y="4039768"/>
              <a:ext cx="15240" cy="16510"/>
            </a:xfrm>
            <a:custGeom>
              <a:avLst/>
              <a:gdLst/>
              <a:ahLst/>
              <a:cxnLst/>
              <a:rect l="l" t="t" r="r" b="b"/>
              <a:pathLst>
                <a:path w="15239" h="16510">
                  <a:moveTo>
                    <a:pt x="11557" y="0"/>
                  </a:moveTo>
                  <a:lnTo>
                    <a:pt x="3327" y="0"/>
                  </a:lnTo>
                  <a:lnTo>
                    <a:pt x="0" y="3632"/>
                  </a:lnTo>
                  <a:lnTo>
                    <a:pt x="0" y="12598"/>
                  </a:lnTo>
                  <a:lnTo>
                    <a:pt x="3327" y="16243"/>
                  </a:lnTo>
                  <a:lnTo>
                    <a:pt x="11557" y="16243"/>
                  </a:lnTo>
                  <a:lnTo>
                    <a:pt x="14884" y="12598"/>
                  </a:lnTo>
                  <a:lnTo>
                    <a:pt x="14884" y="8115"/>
                  </a:lnTo>
                  <a:lnTo>
                    <a:pt x="14884" y="3632"/>
                  </a:lnTo>
                  <a:lnTo>
                    <a:pt x="11557" y="0"/>
                  </a:lnTo>
                  <a:close/>
                </a:path>
              </a:pathLst>
            </a:custGeom>
            <a:solidFill>
              <a:srgbClr val="3131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033509" y="4044632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1892" y="0"/>
                  </a:moveTo>
                  <a:lnTo>
                    <a:pt x="546" y="0"/>
                  </a:lnTo>
                  <a:lnTo>
                    <a:pt x="0" y="1638"/>
                  </a:lnTo>
                  <a:lnTo>
                    <a:pt x="0" y="5689"/>
                  </a:lnTo>
                  <a:lnTo>
                    <a:pt x="546" y="7315"/>
                  </a:lnTo>
                  <a:lnTo>
                    <a:pt x="1892" y="7315"/>
                  </a:lnTo>
                  <a:lnTo>
                    <a:pt x="2438" y="5689"/>
                  </a:lnTo>
                  <a:lnTo>
                    <a:pt x="2438" y="3657"/>
                  </a:lnTo>
                  <a:lnTo>
                    <a:pt x="2438" y="1638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D6D7D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010217" y="3870553"/>
              <a:ext cx="1066165" cy="163830"/>
            </a:xfrm>
            <a:custGeom>
              <a:avLst/>
              <a:gdLst/>
              <a:ahLst/>
              <a:cxnLst/>
              <a:rect l="l" t="t" r="r" b="b"/>
              <a:pathLst>
                <a:path w="1066164" h="163829">
                  <a:moveTo>
                    <a:pt x="1036916" y="0"/>
                  </a:moveTo>
                  <a:lnTo>
                    <a:pt x="1034465" y="0"/>
                  </a:lnTo>
                  <a:lnTo>
                    <a:pt x="1034199" y="8394"/>
                  </a:lnTo>
                  <a:lnTo>
                    <a:pt x="0" y="152692"/>
                  </a:lnTo>
                  <a:lnTo>
                    <a:pt x="279" y="163791"/>
                  </a:lnTo>
                  <a:lnTo>
                    <a:pt x="1066139" y="15709"/>
                  </a:lnTo>
                  <a:lnTo>
                    <a:pt x="1036916" y="0"/>
                  </a:lnTo>
                  <a:close/>
                </a:path>
              </a:pathLst>
            </a:custGeom>
            <a:solidFill>
              <a:srgbClr val="6C6E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045051" y="3886072"/>
              <a:ext cx="41910" cy="51435"/>
            </a:xfrm>
            <a:custGeom>
              <a:avLst/>
              <a:gdLst/>
              <a:ahLst/>
              <a:cxnLst/>
              <a:rect l="l" t="t" r="r" b="b"/>
              <a:pathLst>
                <a:path w="41910" h="51435">
                  <a:moveTo>
                    <a:pt x="32118" y="0"/>
                  </a:moveTo>
                  <a:lnTo>
                    <a:pt x="0" y="4343"/>
                  </a:lnTo>
                  <a:lnTo>
                    <a:pt x="2171" y="50901"/>
                  </a:lnTo>
                  <a:lnTo>
                    <a:pt x="41516" y="48374"/>
                  </a:lnTo>
                  <a:lnTo>
                    <a:pt x="41148" y="5778"/>
                  </a:lnTo>
                  <a:lnTo>
                    <a:pt x="32118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050830" y="3896550"/>
              <a:ext cx="17780" cy="19685"/>
            </a:xfrm>
            <a:custGeom>
              <a:avLst/>
              <a:gdLst/>
              <a:ahLst/>
              <a:cxnLst/>
              <a:rect l="l" t="t" r="r" b="b"/>
              <a:pathLst>
                <a:path w="17779" h="19685">
                  <a:moveTo>
                    <a:pt x="15151" y="0"/>
                  </a:moveTo>
                  <a:lnTo>
                    <a:pt x="3594" y="1803"/>
                  </a:lnTo>
                  <a:lnTo>
                    <a:pt x="0" y="9372"/>
                  </a:lnTo>
                  <a:lnTo>
                    <a:pt x="3594" y="19126"/>
                  </a:lnTo>
                  <a:lnTo>
                    <a:pt x="11544" y="16598"/>
                  </a:lnTo>
                  <a:lnTo>
                    <a:pt x="17322" y="10820"/>
                  </a:lnTo>
                  <a:lnTo>
                    <a:pt x="16954" y="5765"/>
                  </a:lnTo>
                  <a:lnTo>
                    <a:pt x="15151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060202" y="3895039"/>
              <a:ext cx="8255" cy="8255"/>
            </a:xfrm>
            <a:custGeom>
              <a:avLst/>
              <a:gdLst/>
              <a:ahLst/>
              <a:cxnLst/>
              <a:rect l="l" t="t" r="r" b="b"/>
              <a:pathLst>
                <a:path w="8254" h="8254">
                  <a:moveTo>
                    <a:pt x="3695" y="0"/>
                  </a:moveTo>
                  <a:lnTo>
                    <a:pt x="0" y="2095"/>
                  </a:lnTo>
                  <a:lnTo>
                    <a:pt x="4813" y="5473"/>
                  </a:lnTo>
                  <a:lnTo>
                    <a:pt x="4813" y="8000"/>
                  </a:lnTo>
                  <a:lnTo>
                    <a:pt x="7759" y="7162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060151" y="3904500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2120" y="0"/>
                  </a:moveTo>
                  <a:lnTo>
                    <a:pt x="1244" y="889"/>
                  </a:lnTo>
                  <a:lnTo>
                    <a:pt x="660" y="2209"/>
                  </a:lnTo>
                  <a:lnTo>
                    <a:pt x="76" y="3530"/>
                  </a:lnTo>
                  <a:lnTo>
                    <a:pt x="0" y="4775"/>
                  </a:lnTo>
                  <a:lnTo>
                    <a:pt x="495" y="5003"/>
                  </a:lnTo>
                  <a:lnTo>
                    <a:pt x="990" y="5219"/>
                  </a:lnTo>
                  <a:lnTo>
                    <a:pt x="1879" y="4330"/>
                  </a:lnTo>
                  <a:lnTo>
                    <a:pt x="2451" y="3009"/>
                  </a:lnTo>
                  <a:lnTo>
                    <a:pt x="3048" y="1689"/>
                  </a:lnTo>
                  <a:lnTo>
                    <a:pt x="3111" y="431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056240" y="3908145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1981" y="2628"/>
                  </a:moveTo>
                  <a:lnTo>
                    <a:pt x="1549" y="2298"/>
                  </a:lnTo>
                  <a:lnTo>
                    <a:pt x="444" y="2298"/>
                  </a:lnTo>
                  <a:lnTo>
                    <a:pt x="0" y="2628"/>
                  </a:lnTo>
                  <a:lnTo>
                    <a:pt x="0" y="3416"/>
                  </a:lnTo>
                  <a:lnTo>
                    <a:pt x="444" y="3746"/>
                  </a:lnTo>
                  <a:lnTo>
                    <a:pt x="1549" y="3746"/>
                  </a:lnTo>
                  <a:lnTo>
                    <a:pt x="1981" y="3416"/>
                  </a:lnTo>
                  <a:lnTo>
                    <a:pt x="1981" y="3022"/>
                  </a:lnTo>
                  <a:lnTo>
                    <a:pt x="1981" y="2628"/>
                  </a:lnTo>
                  <a:close/>
                </a:path>
                <a:path w="9525" h="5079">
                  <a:moveTo>
                    <a:pt x="9321" y="952"/>
                  </a:moveTo>
                  <a:lnTo>
                    <a:pt x="8851" y="469"/>
                  </a:lnTo>
                  <a:lnTo>
                    <a:pt x="8369" y="0"/>
                  </a:lnTo>
                  <a:lnTo>
                    <a:pt x="7073" y="508"/>
                  </a:lnTo>
                  <a:lnTo>
                    <a:pt x="5956" y="1612"/>
                  </a:lnTo>
                  <a:lnTo>
                    <a:pt x="4838" y="2717"/>
                  </a:lnTo>
                  <a:lnTo>
                    <a:pt x="4330" y="4000"/>
                  </a:lnTo>
                  <a:lnTo>
                    <a:pt x="4787" y="4483"/>
                  </a:lnTo>
                  <a:lnTo>
                    <a:pt x="5283" y="4953"/>
                  </a:lnTo>
                  <a:lnTo>
                    <a:pt x="6565" y="4457"/>
                  </a:lnTo>
                  <a:lnTo>
                    <a:pt x="7670" y="3340"/>
                  </a:lnTo>
                  <a:lnTo>
                    <a:pt x="8801" y="2235"/>
                  </a:lnTo>
                  <a:lnTo>
                    <a:pt x="9321" y="952"/>
                  </a:lnTo>
                  <a:close/>
                </a:path>
              </a:pathLst>
            </a:custGeom>
            <a:solidFill>
              <a:srgbClr val="E0E1E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005874" y="3936339"/>
              <a:ext cx="1049655" cy="134620"/>
            </a:xfrm>
            <a:custGeom>
              <a:avLst/>
              <a:gdLst/>
              <a:ahLst/>
              <a:cxnLst/>
              <a:rect l="l" t="t" r="r" b="b"/>
              <a:pathLst>
                <a:path w="1049654" h="134620">
                  <a:moveTo>
                    <a:pt x="1049362" y="0"/>
                  </a:moveTo>
                  <a:lnTo>
                    <a:pt x="3175" y="133108"/>
                  </a:lnTo>
                  <a:lnTo>
                    <a:pt x="0" y="134289"/>
                  </a:lnTo>
                  <a:lnTo>
                    <a:pt x="1048016" y="1625"/>
                  </a:lnTo>
                  <a:lnTo>
                    <a:pt x="1049362" y="0"/>
                  </a:lnTo>
                  <a:close/>
                </a:path>
              </a:pathLst>
            </a:custGeom>
            <a:solidFill>
              <a:srgbClr val="47474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99663" y="3936339"/>
              <a:ext cx="1056005" cy="2899410"/>
            </a:xfrm>
            <a:custGeom>
              <a:avLst/>
              <a:gdLst/>
              <a:ahLst/>
              <a:cxnLst/>
              <a:rect l="l" t="t" r="r" b="b"/>
              <a:pathLst>
                <a:path w="1056004" h="2899409">
                  <a:moveTo>
                    <a:pt x="1055573" y="0"/>
                  </a:moveTo>
                  <a:lnTo>
                    <a:pt x="6210" y="134289"/>
                  </a:lnTo>
                  <a:lnTo>
                    <a:pt x="0" y="140335"/>
                  </a:lnTo>
                  <a:lnTo>
                    <a:pt x="0" y="2717342"/>
                  </a:lnTo>
                  <a:lnTo>
                    <a:pt x="2159" y="2723832"/>
                  </a:lnTo>
                  <a:lnTo>
                    <a:pt x="14084" y="2727083"/>
                  </a:lnTo>
                  <a:lnTo>
                    <a:pt x="15887" y="2755252"/>
                  </a:lnTo>
                  <a:lnTo>
                    <a:pt x="47637" y="2757411"/>
                  </a:lnTo>
                  <a:lnTo>
                    <a:pt x="49085" y="2753804"/>
                  </a:lnTo>
                  <a:lnTo>
                    <a:pt x="605002" y="2835376"/>
                  </a:lnTo>
                  <a:lnTo>
                    <a:pt x="839635" y="2589911"/>
                  </a:lnTo>
                  <a:lnTo>
                    <a:pt x="841781" y="2610853"/>
                  </a:lnTo>
                  <a:lnTo>
                    <a:pt x="847572" y="2611577"/>
                  </a:lnTo>
                  <a:lnTo>
                    <a:pt x="843597" y="2865691"/>
                  </a:lnTo>
                  <a:lnTo>
                    <a:pt x="1029855" y="2899283"/>
                  </a:lnTo>
                  <a:lnTo>
                    <a:pt x="1033119" y="2893860"/>
                  </a:lnTo>
                  <a:lnTo>
                    <a:pt x="1055573" y="0"/>
                  </a:lnTo>
                  <a:close/>
                </a:path>
              </a:pathLst>
            </a:custGeom>
            <a:solidFill>
              <a:srgbClr val="B1B4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035475" y="3935526"/>
              <a:ext cx="52069" cy="2906395"/>
            </a:xfrm>
            <a:custGeom>
              <a:avLst/>
              <a:gdLst/>
              <a:ahLst/>
              <a:cxnLst/>
              <a:rect l="l" t="t" r="r" b="b"/>
              <a:pathLst>
                <a:path w="52070" h="2906395">
                  <a:moveTo>
                    <a:pt x="49822" y="0"/>
                  </a:moveTo>
                  <a:lnTo>
                    <a:pt x="34658" y="1092"/>
                  </a:lnTo>
                  <a:lnTo>
                    <a:pt x="46037" y="3251"/>
                  </a:lnTo>
                  <a:lnTo>
                    <a:pt x="45491" y="172199"/>
                  </a:lnTo>
                  <a:lnTo>
                    <a:pt x="42786" y="406641"/>
                  </a:lnTo>
                  <a:lnTo>
                    <a:pt x="41694" y="710945"/>
                  </a:lnTo>
                  <a:lnTo>
                    <a:pt x="39535" y="862012"/>
                  </a:lnTo>
                  <a:lnTo>
                    <a:pt x="38442" y="1037450"/>
                  </a:lnTo>
                  <a:lnTo>
                    <a:pt x="39535" y="1176604"/>
                  </a:lnTo>
                  <a:lnTo>
                    <a:pt x="36817" y="1786293"/>
                  </a:lnTo>
                  <a:lnTo>
                    <a:pt x="36283" y="2100884"/>
                  </a:lnTo>
                  <a:lnTo>
                    <a:pt x="36283" y="2332634"/>
                  </a:lnTo>
                  <a:lnTo>
                    <a:pt x="35204" y="2717076"/>
                  </a:lnTo>
                  <a:lnTo>
                    <a:pt x="35737" y="2894139"/>
                  </a:lnTo>
                  <a:lnTo>
                    <a:pt x="12458" y="2886544"/>
                  </a:lnTo>
                  <a:lnTo>
                    <a:pt x="0" y="2896298"/>
                  </a:lnTo>
                  <a:lnTo>
                    <a:pt x="4343" y="2901721"/>
                  </a:lnTo>
                  <a:lnTo>
                    <a:pt x="46037" y="2906039"/>
                  </a:lnTo>
                  <a:lnTo>
                    <a:pt x="50901" y="2087892"/>
                  </a:lnTo>
                  <a:lnTo>
                    <a:pt x="51447" y="1686661"/>
                  </a:lnTo>
                  <a:lnTo>
                    <a:pt x="49275" y="1397520"/>
                  </a:lnTo>
                  <a:lnTo>
                    <a:pt x="48742" y="957846"/>
                  </a:lnTo>
                  <a:lnTo>
                    <a:pt x="50901" y="435876"/>
                  </a:lnTo>
                  <a:lnTo>
                    <a:pt x="49822" y="0"/>
                  </a:lnTo>
                  <a:close/>
                </a:path>
              </a:pathLst>
            </a:custGeom>
            <a:solidFill>
              <a:srgbClr val="9FA1A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49560" y="6765772"/>
              <a:ext cx="12700" cy="22225"/>
            </a:xfrm>
            <a:custGeom>
              <a:avLst/>
              <a:gdLst/>
              <a:ahLst/>
              <a:cxnLst/>
              <a:rect l="l" t="t" r="r" b="b"/>
              <a:pathLst>
                <a:path w="12700" h="22225">
                  <a:moveTo>
                    <a:pt x="12458" y="0"/>
                  </a:moveTo>
                  <a:lnTo>
                    <a:pt x="393" y="3251"/>
                  </a:lnTo>
                  <a:lnTo>
                    <a:pt x="0" y="20573"/>
                  </a:lnTo>
                  <a:lnTo>
                    <a:pt x="11912" y="22199"/>
                  </a:lnTo>
                  <a:lnTo>
                    <a:pt x="11912" y="14617"/>
                  </a:lnTo>
                  <a:lnTo>
                    <a:pt x="124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053344" y="6771169"/>
              <a:ext cx="5080" cy="11430"/>
            </a:xfrm>
            <a:custGeom>
              <a:avLst/>
              <a:gdLst/>
              <a:ahLst/>
              <a:cxnLst/>
              <a:rect l="l" t="t" r="r" b="b"/>
              <a:pathLst>
                <a:path w="5079" h="11429">
                  <a:moveTo>
                    <a:pt x="1231" y="10287"/>
                  </a:moveTo>
                  <a:lnTo>
                    <a:pt x="952" y="10020"/>
                  </a:lnTo>
                  <a:lnTo>
                    <a:pt x="279" y="10020"/>
                  </a:lnTo>
                  <a:lnTo>
                    <a:pt x="0" y="10287"/>
                  </a:lnTo>
                  <a:lnTo>
                    <a:pt x="0" y="10972"/>
                  </a:lnTo>
                  <a:lnTo>
                    <a:pt x="279" y="11239"/>
                  </a:lnTo>
                  <a:lnTo>
                    <a:pt x="952" y="11239"/>
                  </a:lnTo>
                  <a:lnTo>
                    <a:pt x="1231" y="10972"/>
                  </a:lnTo>
                  <a:lnTo>
                    <a:pt x="1231" y="10629"/>
                  </a:lnTo>
                  <a:lnTo>
                    <a:pt x="1231" y="10287"/>
                  </a:lnTo>
                  <a:close/>
                </a:path>
                <a:path w="5079" h="11429">
                  <a:moveTo>
                    <a:pt x="4876" y="3149"/>
                  </a:moveTo>
                  <a:lnTo>
                    <a:pt x="279" y="0"/>
                  </a:lnTo>
                  <a:lnTo>
                    <a:pt x="3111" y="4622"/>
                  </a:lnTo>
                  <a:lnTo>
                    <a:pt x="4876" y="4622"/>
                  </a:lnTo>
                  <a:lnTo>
                    <a:pt x="4876" y="3149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48874" y="6817194"/>
              <a:ext cx="7620" cy="4445"/>
            </a:xfrm>
            <a:custGeom>
              <a:avLst/>
              <a:gdLst/>
              <a:ahLst/>
              <a:cxnLst/>
              <a:rect l="l" t="t" r="r" b="b"/>
              <a:pathLst>
                <a:path w="7620" h="4445">
                  <a:moveTo>
                    <a:pt x="2451" y="0"/>
                  </a:moveTo>
                  <a:lnTo>
                    <a:pt x="0" y="2451"/>
                  </a:lnTo>
                  <a:lnTo>
                    <a:pt x="139" y="4330"/>
                  </a:lnTo>
                  <a:lnTo>
                    <a:pt x="5016" y="3784"/>
                  </a:lnTo>
                  <a:lnTo>
                    <a:pt x="7327" y="1092"/>
                  </a:lnTo>
                  <a:lnTo>
                    <a:pt x="24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049013" y="6818159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40">
                  <a:moveTo>
                    <a:pt x="8267" y="0"/>
                  </a:moveTo>
                  <a:lnTo>
                    <a:pt x="4330" y="2819"/>
                  </a:lnTo>
                  <a:lnTo>
                    <a:pt x="0" y="3365"/>
                  </a:lnTo>
                  <a:lnTo>
                    <a:pt x="2984" y="13665"/>
                  </a:lnTo>
                  <a:lnTo>
                    <a:pt x="7048" y="15151"/>
                  </a:lnTo>
                  <a:lnTo>
                    <a:pt x="13271" y="15011"/>
                  </a:lnTo>
                  <a:lnTo>
                    <a:pt x="13004" y="8381"/>
                  </a:lnTo>
                  <a:lnTo>
                    <a:pt x="14097" y="3784"/>
                  </a:lnTo>
                  <a:lnTo>
                    <a:pt x="8267" y="0"/>
                  </a:lnTo>
                  <a:close/>
                </a:path>
              </a:pathLst>
            </a:custGeom>
            <a:solidFill>
              <a:srgbClr val="4C4C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046435" y="6820979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2857" y="0"/>
                  </a:moveTo>
                  <a:lnTo>
                    <a:pt x="152" y="4330"/>
                  </a:lnTo>
                  <a:lnTo>
                    <a:pt x="0" y="4749"/>
                  </a:lnTo>
                  <a:lnTo>
                    <a:pt x="10706" y="5283"/>
                  </a:lnTo>
                  <a:lnTo>
                    <a:pt x="10299" y="2705"/>
                  </a:lnTo>
                  <a:lnTo>
                    <a:pt x="6375" y="1219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7A7C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046842" y="6825868"/>
              <a:ext cx="11430" cy="2540"/>
            </a:xfrm>
            <a:custGeom>
              <a:avLst/>
              <a:gdLst/>
              <a:ahLst/>
              <a:cxnLst/>
              <a:rect l="l" t="t" r="r" b="b"/>
              <a:pathLst>
                <a:path w="11429" h="2540">
                  <a:moveTo>
                    <a:pt x="0" y="0"/>
                  </a:moveTo>
                  <a:lnTo>
                    <a:pt x="952" y="1485"/>
                  </a:lnTo>
                  <a:lnTo>
                    <a:pt x="9613" y="2311"/>
                  </a:lnTo>
                  <a:lnTo>
                    <a:pt x="11379" y="1358"/>
                  </a:lnTo>
                  <a:lnTo>
                    <a:pt x="11099" y="5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047261" y="6827481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0" y="0"/>
                  </a:moveTo>
                  <a:lnTo>
                    <a:pt x="533" y="3251"/>
                  </a:lnTo>
                  <a:lnTo>
                    <a:pt x="7315" y="3251"/>
                  </a:lnTo>
                  <a:lnTo>
                    <a:pt x="9194" y="6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055122" y="6819353"/>
              <a:ext cx="5080" cy="6350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1485" y="0"/>
                  </a:moveTo>
                  <a:lnTo>
                    <a:pt x="0" y="825"/>
                  </a:lnTo>
                  <a:lnTo>
                    <a:pt x="3771" y="6096"/>
                  </a:lnTo>
                  <a:lnTo>
                    <a:pt x="4457" y="5702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055376" y="682194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850" y="0"/>
                  </a:moveTo>
                  <a:lnTo>
                    <a:pt x="241" y="0"/>
                  </a:lnTo>
                  <a:lnTo>
                    <a:pt x="0" y="317"/>
                  </a:lnTo>
                  <a:lnTo>
                    <a:pt x="0" y="1142"/>
                  </a:lnTo>
                  <a:lnTo>
                    <a:pt x="241" y="1485"/>
                  </a:lnTo>
                  <a:lnTo>
                    <a:pt x="850" y="1485"/>
                  </a:lnTo>
                  <a:lnTo>
                    <a:pt x="1079" y="1142"/>
                  </a:lnTo>
                  <a:lnTo>
                    <a:pt x="1079" y="723"/>
                  </a:lnTo>
                  <a:lnTo>
                    <a:pt x="1079" y="317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146945" y="4178109"/>
              <a:ext cx="719455" cy="306705"/>
            </a:xfrm>
            <a:custGeom>
              <a:avLst/>
              <a:gdLst/>
              <a:ahLst/>
              <a:cxnLst/>
              <a:rect l="l" t="t" r="r" b="b"/>
              <a:pathLst>
                <a:path w="719454" h="306704">
                  <a:moveTo>
                    <a:pt x="685482" y="0"/>
                  </a:moveTo>
                  <a:lnTo>
                    <a:pt x="32473" y="68224"/>
                  </a:lnTo>
                  <a:lnTo>
                    <a:pt x="33553" y="89877"/>
                  </a:lnTo>
                  <a:lnTo>
                    <a:pt x="0" y="92049"/>
                  </a:lnTo>
                  <a:lnTo>
                    <a:pt x="2159" y="306463"/>
                  </a:lnTo>
                  <a:lnTo>
                    <a:pt x="651916" y="254482"/>
                  </a:lnTo>
                  <a:lnTo>
                    <a:pt x="685482" y="259905"/>
                  </a:lnTo>
                  <a:lnTo>
                    <a:pt x="701738" y="257733"/>
                  </a:lnTo>
                  <a:lnTo>
                    <a:pt x="701738" y="193840"/>
                  </a:lnTo>
                  <a:lnTo>
                    <a:pt x="715810" y="191681"/>
                  </a:lnTo>
                  <a:lnTo>
                    <a:pt x="719061" y="34658"/>
                  </a:lnTo>
                  <a:lnTo>
                    <a:pt x="686562" y="36817"/>
                  </a:lnTo>
                  <a:lnTo>
                    <a:pt x="685482" y="0"/>
                  </a:lnTo>
                  <a:close/>
                </a:path>
              </a:pathLst>
            </a:custGeom>
            <a:solidFill>
              <a:srgbClr val="A0A2A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146945" y="4205185"/>
              <a:ext cx="655320" cy="279400"/>
            </a:xfrm>
            <a:custGeom>
              <a:avLst/>
              <a:gdLst/>
              <a:ahLst/>
              <a:cxnLst/>
              <a:rect l="l" t="t" r="r" b="b"/>
              <a:pathLst>
                <a:path w="655320" h="279400">
                  <a:moveTo>
                    <a:pt x="655167" y="0"/>
                  </a:moveTo>
                  <a:lnTo>
                    <a:pt x="0" y="64973"/>
                  </a:lnTo>
                  <a:lnTo>
                    <a:pt x="2159" y="279387"/>
                  </a:lnTo>
                  <a:lnTo>
                    <a:pt x="651916" y="227406"/>
                  </a:lnTo>
                  <a:lnTo>
                    <a:pt x="655167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149650" y="4483671"/>
              <a:ext cx="35560" cy="8255"/>
            </a:xfrm>
            <a:custGeom>
              <a:avLst/>
              <a:gdLst/>
              <a:ahLst/>
              <a:cxnLst/>
              <a:rect l="l" t="t" r="r" b="b"/>
              <a:pathLst>
                <a:path w="35560" h="8254">
                  <a:moveTo>
                    <a:pt x="35369" y="0"/>
                  </a:moveTo>
                  <a:lnTo>
                    <a:pt x="0" y="1447"/>
                  </a:lnTo>
                  <a:lnTo>
                    <a:pt x="0" y="1803"/>
                  </a:lnTo>
                  <a:lnTo>
                    <a:pt x="35191" y="7772"/>
                  </a:lnTo>
                  <a:lnTo>
                    <a:pt x="353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097" y="4179011"/>
              <a:ext cx="87363" cy="259372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3143694" y="4077220"/>
              <a:ext cx="828675" cy="186055"/>
            </a:xfrm>
            <a:custGeom>
              <a:avLst/>
              <a:gdLst/>
              <a:ahLst/>
              <a:cxnLst/>
              <a:rect l="l" t="t" r="r" b="b"/>
              <a:pathLst>
                <a:path w="828675" h="186054">
                  <a:moveTo>
                    <a:pt x="11188" y="72567"/>
                  </a:moveTo>
                  <a:lnTo>
                    <a:pt x="8686" y="69481"/>
                  </a:lnTo>
                  <a:lnTo>
                    <a:pt x="2501" y="69481"/>
                  </a:lnTo>
                  <a:lnTo>
                    <a:pt x="0" y="72567"/>
                  </a:lnTo>
                  <a:lnTo>
                    <a:pt x="0" y="80124"/>
                  </a:lnTo>
                  <a:lnTo>
                    <a:pt x="2501" y="83197"/>
                  </a:lnTo>
                  <a:lnTo>
                    <a:pt x="8686" y="83197"/>
                  </a:lnTo>
                  <a:lnTo>
                    <a:pt x="11188" y="80124"/>
                  </a:lnTo>
                  <a:lnTo>
                    <a:pt x="11188" y="76339"/>
                  </a:lnTo>
                  <a:lnTo>
                    <a:pt x="11188" y="72567"/>
                  </a:lnTo>
                  <a:close/>
                </a:path>
                <a:path w="828675" h="186054">
                  <a:moveTo>
                    <a:pt x="87172" y="180479"/>
                  </a:moveTo>
                  <a:lnTo>
                    <a:pt x="81762" y="176326"/>
                  </a:lnTo>
                  <a:lnTo>
                    <a:pt x="79184" y="173443"/>
                  </a:lnTo>
                  <a:lnTo>
                    <a:pt x="78867" y="173075"/>
                  </a:lnTo>
                  <a:lnTo>
                    <a:pt x="73634" y="176860"/>
                  </a:lnTo>
                  <a:lnTo>
                    <a:pt x="79057" y="173443"/>
                  </a:lnTo>
                  <a:lnTo>
                    <a:pt x="68961" y="180670"/>
                  </a:lnTo>
                  <a:lnTo>
                    <a:pt x="73634" y="185724"/>
                  </a:lnTo>
                  <a:lnTo>
                    <a:pt x="83197" y="184810"/>
                  </a:lnTo>
                  <a:lnTo>
                    <a:pt x="87172" y="180479"/>
                  </a:lnTo>
                  <a:close/>
                </a:path>
                <a:path w="828675" h="186054">
                  <a:moveTo>
                    <a:pt x="173266" y="54978"/>
                  </a:moveTo>
                  <a:lnTo>
                    <a:pt x="170599" y="52146"/>
                  </a:lnTo>
                  <a:lnTo>
                    <a:pt x="164020" y="52146"/>
                  </a:lnTo>
                  <a:lnTo>
                    <a:pt x="161353" y="54978"/>
                  </a:lnTo>
                  <a:lnTo>
                    <a:pt x="161353" y="61963"/>
                  </a:lnTo>
                  <a:lnTo>
                    <a:pt x="164020" y="64795"/>
                  </a:lnTo>
                  <a:lnTo>
                    <a:pt x="170599" y="64795"/>
                  </a:lnTo>
                  <a:lnTo>
                    <a:pt x="173266" y="61963"/>
                  </a:lnTo>
                  <a:lnTo>
                    <a:pt x="173266" y="58470"/>
                  </a:lnTo>
                  <a:lnTo>
                    <a:pt x="173266" y="54978"/>
                  </a:lnTo>
                  <a:close/>
                </a:path>
                <a:path w="828675" h="186054">
                  <a:moveTo>
                    <a:pt x="222897" y="166230"/>
                  </a:moveTo>
                  <a:lnTo>
                    <a:pt x="218579" y="162610"/>
                  </a:lnTo>
                  <a:lnTo>
                    <a:pt x="214033" y="159131"/>
                  </a:lnTo>
                  <a:lnTo>
                    <a:pt x="209727" y="161899"/>
                  </a:lnTo>
                  <a:lnTo>
                    <a:pt x="204127" y="167132"/>
                  </a:lnTo>
                  <a:lnTo>
                    <a:pt x="209194" y="172186"/>
                  </a:lnTo>
                  <a:lnTo>
                    <a:pt x="218376" y="171272"/>
                  </a:lnTo>
                  <a:lnTo>
                    <a:pt x="220370" y="169659"/>
                  </a:lnTo>
                  <a:lnTo>
                    <a:pt x="222897" y="166230"/>
                  </a:lnTo>
                  <a:close/>
                </a:path>
                <a:path w="828675" h="186054">
                  <a:moveTo>
                    <a:pt x="362419" y="154673"/>
                  </a:moveTo>
                  <a:lnTo>
                    <a:pt x="358444" y="148894"/>
                  </a:lnTo>
                  <a:lnTo>
                    <a:pt x="353923" y="143675"/>
                  </a:lnTo>
                  <a:lnTo>
                    <a:pt x="347967" y="149263"/>
                  </a:lnTo>
                  <a:lnTo>
                    <a:pt x="344551" y="154495"/>
                  </a:lnTo>
                  <a:lnTo>
                    <a:pt x="348881" y="158102"/>
                  </a:lnTo>
                  <a:lnTo>
                    <a:pt x="358076" y="157200"/>
                  </a:lnTo>
                  <a:lnTo>
                    <a:pt x="362419" y="154673"/>
                  </a:lnTo>
                  <a:close/>
                </a:path>
                <a:path w="828675" h="186054">
                  <a:moveTo>
                    <a:pt x="506628" y="138785"/>
                  </a:moveTo>
                  <a:lnTo>
                    <a:pt x="502107" y="133375"/>
                  </a:lnTo>
                  <a:lnTo>
                    <a:pt x="499046" y="129755"/>
                  </a:lnTo>
                  <a:lnTo>
                    <a:pt x="493636" y="131381"/>
                  </a:lnTo>
                  <a:lnTo>
                    <a:pt x="485521" y="137706"/>
                  </a:lnTo>
                  <a:lnTo>
                    <a:pt x="491642" y="143484"/>
                  </a:lnTo>
                  <a:lnTo>
                    <a:pt x="502107" y="142036"/>
                  </a:lnTo>
                  <a:lnTo>
                    <a:pt x="506628" y="138785"/>
                  </a:lnTo>
                  <a:close/>
                </a:path>
                <a:path w="828675" h="186054">
                  <a:moveTo>
                    <a:pt x="826820" y="87795"/>
                  </a:moveTo>
                  <a:lnTo>
                    <a:pt x="823658" y="84645"/>
                  </a:lnTo>
                  <a:lnTo>
                    <a:pt x="815886" y="84645"/>
                  </a:lnTo>
                  <a:lnTo>
                    <a:pt x="812736" y="87795"/>
                  </a:lnTo>
                  <a:lnTo>
                    <a:pt x="812736" y="95567"/>
                  </a:lnTo>
                  <a:lnTo>
                    <a:pt x="815886" y="98729"/>
                  </a:lnTo>
                  <a:lnTo>
                    <a:pt x="823658" y="98729"/>
                  </a:lnTo>
                  <a:lnTo>
                    <a:pt x="826820" y="95567"/>
                  </a:lnTo>
                  <a:lnTo>
                    <a:pt x="826820" y="91681"/>
                  </a:lnTo>
                  <a:lnTo>
                    <a:pt x="826820" y="87795"/>
                  </a:lnTo>
                  <a:close/>
                </a:path>
                <a:path w="828675" h="186054">
                  <a:moveTo>
                    <a:pt x="828078" y="3162"/>
                  </a:moveTo>
                  <a:lnTo>
                    <a:pt x="824915" y="0"/>
                  </a:lnTo>
                  <a:lnTo>
                    <a:pt x="817156" y="0"/>
                  </a:lnTo>
                  <a:lnTo>
                    <a:pt x="813993" y="3162"/>
                  </a:lnTo>
                  <a:lnTo>
                    <a:pt x="813993" y="10922"/>
                  </a:lnTo>
                  <a:lnTo>
                    <a:pt x="817156" y="14084"/>
                  </a:lnTo>
                  <a:lnTo>
                    <a:pt x="824915" y="14084"/>
                  </a:lnTo>
                  <a:lnTo>
                    <a:pt x="828078" y="10922"/>
                  </a:lnTo>
                  <a:lnTo>
                    <a:pt x="828078" y="7048"/>
                  </a:lnTo>
                  <a:lnTo>
                    <a:pt x="828078" y="31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144050" y="6060592"/>
              <a:ext cx="708660" cy="328930"/>
            </a:xfrm>
            <a:custGeom>
              <a:avLst/>
              <a:gdLst/>
              <a:ahLst/>
              <a:cxnLst/>
              <a:rect l="l" t="t" r="r" b="b"/>
              <a:pathLst>
                <a:path w="708660" h="328929">
                  <a:moveTo>
                    <a:pt x="38265" y="0"/>
                  </a:moveTo>
                  <a:lnTo>
                    <a:pt x="39712" y="26720"/>
                  </a:lnTo>
                  <a:lnTo>
                    <a:pt x="2171" y="40424"/>
                  </a:lnTo>
                  <a:lnTo>
                    <a:pt x="0" y="254126"/>
                  </a:lnTo>
                  <a:lnTo>
                    <a:pt x="641807" y="328485"/>
                  </a:lnTo>
                  <a:lnTo>
                    <a:pt x="673582" y="315493"/>
                  </a:lnTo>
                  <a:lnTo>
                    <a:pt x="690194" y="316217"/>
                  </a:lnTo>
                  <a:lnTo>
                    <a:pt x="690194" y="251955"/>
                  </a:lnTo>
                  <a:lnTo>
                    <a:pt x="704634" y="251955"/>
                  </a:lnTo>
                  <a:lnTo>
                    <a:pt x="708240" y="93865"/>
                  </a:lnTo>
                  <a:lnTo>
                    <a:pt x="677913" y="89522"/>
                  </a:lnTo>
                  <a:lnTo>
                    <a:pt x="677913" y="54152"/>
                  </a:lnTo>
                  <a:lnTo>
                    <a:pt x="38265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146221" y="6087313"/>
              <a:ext cx="671830" cy="73025"/>
            </a:xfrm>
            <a:custGeom>
              <a:avLst/>
              <a:gdLst/>
              <a:ahLst/>
              <a:cxnLst/>
              <a:rect l="l" t="t" r="r" b="b"/>
              <a:pathLst>
                <a:path w="671829" h="73025">
                  <a:moveTo>
                    <a:pt x="37541" y="0"/>
                  </a:moveTo>
                  <a:lnTo>
                    <a:pt x="0" y="13703"/>
                  </a:lnTo>
                  <a:lnTo>
                    <a:pt x="641095" y="72923"/>
                  </a:lnTo>
                  <a:lnTo>
                    <a:pt x="671410" y="59931"/>
                  </a:lnTo>
                  <a:lnTo>
                    <a:pt x="37541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174377" y="6319786"/>
              <a:ext cx="651510" cy="78740"/>
            </a:xfrm>
            <a:custGeom>
              <a:avLst/>
              <a:gdLst/>
              <a:ahLst/>
              <a:cxnLst/>
              <a:rect l="l" t="t" r="r" b="b"/>
              <a:pathLst>
                <a:path w="651510" h="78739">
                  <a:moveTo>
                    <a:pt x="0" y="0"/>
                  </a:moveTo>
                  <a:lnTo>
                    <a:pt x="723" y="10083"/>
                  </a:lnTo>
                  <a:lnTo>
                    <a:pt x="649033" y="78689"/>
                  </a:lnTo>
                  <a:lnTo>
                    <a:pt x="651192" y="55562"/>
                  </a:lnTo>
                  <a:lnTo>
                    <a:pt x="643255" y="56299"/>
                  </a:lnTo>
                  <a:lnTo>
                    <a:pt x="610768" y="714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70706" y="6114643"/>
              <a:ext cx="72021" cy="272999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3624922" y="6106528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10">
                  <a:moveTo>
                    <a:pt x="10502" y="0"/>
                  </a:moveTo>
                  <a:lnTo>
                    <a:pt x="3022" y="0"/>
                  </a:lnTo>
                  <a:lnTo>
                    <a:pt x="0" y="3708"/>
                  </a:lnTo>
                  <a:lnTo>
                    <a:pt x="0" y="12826"/>
                  </a:lnTo>
                  <a:lnTo>
                    <a:pt x="3022" y="16510"/>
                  </a:lnTo>
                  <a:lnTo>
                    <a:pt x="10502" y="16510"/>
                  </a:lnTo>
                  <a:lnTo>
                    <a:pt x="13525" y="12826"/>
                  </a:lnTo>
                  <a:lnTo>
                    <a:pt x="13525" y="8267"/>
                  </a:lnTo>
                  <a:lnTo>
                    <a:pt x="13525" y="3708"/>
                  </a:lnTo>
                  <a:lnTo>
                    <a:pt x="10502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624922" y="6108153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461" y="0"/>
                  </a:moveTo>
                  <a:lnTo>
                    <a:pt x="2705" y="0"/>
                  </a:lnTo>
                  <a:lnTo>
                    <a:pt x="0" y="2971"/>
                  </a:lnTo>
                  <a:lnTo>
                    <a:pt x="0" y="10287"/>
                  </a:lnTo>
                  <a:lnTo>
                    <a:pt x="2705" y="13258"/>
                  </a:lnTo>
                  <a:lnTo>
                    <a:pt x="9461" y="13258"/>
                  </a:lnTo>
                  <a:lnTo>
                    <a:pt x="12191" y="10287"/>
                  </a:lnTo>
                  <a:lnTo>
                    <a:pt x="12191" y="6642"/>
                  </a:lnTo>
                  <a:lnTo>
                    <a:pt x="12191" y="2971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626815" y="6111671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4597" y="0"/>
                  </a:moveTo>
                  <a:lnTo>
                    <a:pt x="3797" y="1079"/>
                  </a:lnTo>
                  <a:lnTo>
                    <a:pt x="4597" y="2438"/>
                  </a:lnTo>
                  <a:lnTo>
                    <a:pt x="0" y="6502"/>
                  </a:lnTo>
                  <a:lnTo>
                    <a:pt x="1346" y="7302"/>
                  </a:lnTo>
                  <a:lnTo>
                    <a:pt x="6222" y="217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rgbClr val="535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629431" y="61149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181" y="0"/>
                  </a:moveTo>
                  <a:lnTo>
                    <a:pt x="787" y="203"/>
                  </a:lnTo>
                  <a:lnTo>
                    <a:pt x="114" y="1028"/>
                  </a:lnTo>
                  <a:lnTo>
                    <a:pt x="0" y="1485"/>
                  </a:lnTo>
                  <a:lnTo>
                    <a:pt x="177" y="1612"/>
                  </a:lnTo>
                  <a:lnTo>
                    <a:pt x="342" y="1752"/>
                  </a:lnTo>
                  <a:lnTo>
                    <a:pt x="762" y="1536"/>
                  </a:lnTo>
                  <a:lnTo>
                    <a:pt x="1079" y="1117"/>
                  </a:lnTo>
                  <a:lnTo>
                    <a:pt x="1409" y="698"/>
                  </a:lnTo>
                  <a:lnTo>
                    <a:pt x="1524" y="266"/>
                  </a:lnTo>
                  <a:lnTo>
                    <a:pt x="1358" y="126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483863" y="609339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10">
                  <a:moveTo>
                    <a:pt x="10515" y="0"/>
                  </a:moveTo>
                  <a:lnTo>
                    <a:pt x="3022" y="0"/>
                  </a:lnTo>
                  <a:lnTo>
                    <a:pt x="0" y="3682"/>
                  </a:lnTo>
                  <a:lnTo>
                    <a:pt x="0" y="12814"/>
                  </a:lnTo>
                  <a:lnTo>
                    <a:pt x="3022" y="16510"/>
                  </a:lnTo>
                  <a:lnTo>
                    <a:pt x="10515" y="16510"/>
                  </a:lnTo>
                  <a:lnTo>
                    <a:pt x="13550" y="12814"/>
                  </a:lnTo>
                  <a:lnTo>
                    <a:pt x="13550" y="8254"/>
                  </a:lnTo>
                  <a:lnTo>
                    <a:pt x="13550" y="3682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483863" y="6095021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448" y="0"/>
                  </a:moveTo>
                  <a:lnTo>
                    <a:pt x="2730" y="0"/>
                  </a:lnTo>
                  <a:lnTo>
                    <a:pt x="0" y="2959"/>
                  </a:lnTo>
                  <a:lnTo>
                    <a:pt x="0" y="10299"/>
                  </a:lnTo>
                  <a:lnTo>
                    <a:pt x="2730" y="13258"/>
                  </a:lnTo>
                  <a:lnTo>
                    <a:pt x="9448" y="13258"/>
                  </a:lnTo>
                  <a:lnTo>
                    <a:pt x="12179" y="10299"/>
                  </a:lnTo>
                  <a:lnTo>
                    <a:pt x="12179" y="6629"/>
                  </a:lnTo>
                  <a:lnTo>
                    <a:pt x="12179" y="2959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485756" y="6098539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4610" y="0"/>
                  </a:moveTo>
                  <a:lnTo>
                    <a:pt x="3784" y="1092"/>
                  </a:lnTo>
                  <a:lnTo>
                    <a:pt x="4610" y="2438"/>
                  </a:lnTo>
                  <a:lnTo>
                    <a:pt x="0" y="6502"/>
                  </a:lnTo>
                  <a:lnTo>
                    <a:pt x="1358" y="7327"/>
                  </a:lnTo>
                  <a:lnTo>
                    <a:pt x="6235" y="2171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535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3488385" y="6101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168" y="0"/>
                  </a:moveTo>
                  <a:lnTo>
                    <a:pt x="762" y="228"/>
                  </a:lnTo>
                  <a:lnTo>
                    <a:pt x="444" y="647"/>
                  </a:lnTo>
                  <a:lnTo>
                    <a:pt x="101" y="1054"/>
                  </a:lnTo>
                  <a:lnTo>
                    <a:pt x="0" y="1498"/>
                  </a:lnTo>
                  <a:lnTo>
                    <a:pt x="165" y="1638"/>
                  </a:lnTo>
                  <a:lnTo>
                    <a:pt x="342" y="1778"/>
                  </a:lnTo>
                  <a:lnTo>
                    <a:pt x="749" y="1549"/>
                  </a:lnTo>
                  <a:lnTo>
                    <a:pt x="1092" y="1143"/>
                  </a:lnTo>
                  <a:lnTo>
                    <a:pt x="1397" y="749"/>
                  </a:lnTo>
                  <a:lnTo>
                    <a:pt x="1524" y="292"/>
                  </a:lnTo>
                  <a:lnTo>
                    <a:pt x="1346" y="152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347275" y="608149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70" h="16510">
                  <a:moveTo>
                    <a:pt x="10515" y="0"/>
                  </a:moveTo>
                  <a:lnTo>
                    <a:pt x="3048" y="0"/>
                  </a:lnTo>
                  <a:lnTo>
                    <a:pt x="0" y="3683"/>
                  </a:lnTo>
                  <a:lnTo>
                    <a:pt x="0" y="12814"/>
                  </a:lnTo>
                  <a:lnTo>
                    <a:pt x="3048" y="16510"/>
                  </a:lnTo>
                  <a:lnTo>
                    <a:pt x="10515" y="16510"/>
                  </a:lnTo>
                  <a:lnTo>
                    <a:pt x="13550" y="12814"/>
                  </a:lnTo>
                  <a:lnTo>
                    <a:pt x="13550" y="8242"/>
                  </a:lnTo>
                  <a:lnTo>
                    <a:pt x="13550" y="3683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347275" y="6083122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448" y="0"/>
                  </a:moveTo>
                  <a:lnTo>
                    <a:pt x="2730" y="0"/>
                  </a:lnTo>
                  <a:lnTo>
                    <a:pt x="0" y="2946"/>
                  </a:lnTo>
                  <a:lnTo>
                    <a:pt x="0" y="10274"/>
                  </a:lnTo>
                  <a:lnTo>
                    <a:pt x="2730" y="13258"/>
                  </a:lnTo>
                  <a:lnTo>
                    <a:pt x="9448" y="13258"/>
                  </a:lnTo>
                  <a:lnTo>
                    <a:pt x="12179" y="10274"/>
                  </a:lnTo>
                  <a:lnTo>
                    <a:pt x="12179" y="6616"/>
                  </a:lnTo>
                  <a:lnTo>
                    <a:pt x="12179" y="2946"/>
                  </a:lnTo>
                  <a:lnTo>
                    <a:pt x="944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349180" y="6086627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4597" y="0"/>
                  </a:moveTo>
                  <a:lnTo>
                    <a:pt x="3784" y="1079"/>
                  </a:lnTo>
                  <a:lnTo>
                    <a:pt x="4597" y="2438"/>
                  </a:lnTo>
                  <a:lnTo>
                    <a:pt x="0" y="6489"/>
                  </a:lnTo>
                  <a:lnTo>
                    <a:pt x="1346" y="7302"/>
                  </a:lnTo>
                  <a:lnTo>
                    <a:pt x="6223" y="2171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rgbClr val="535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351809" y="60899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168" y="0"/>
                  </a:moveTo>
                  <a:lnTo>
                    <a:pt x="749" y="215"/>
                  </a:lnTo>
                  <a:lnTo>
                    <a:pt x="444" y="647"/>
                  </a:lnTo>
                  <a:lnTo>
                    <a:pt x="101" y="1041"/>
                  </a:lnTo>
                  <a:lnTo>
                    <a:pt x="0" y="1485"/>
                  </a:lnTo>
                  <a:lnTo>
                    <a:pt x="152" y="1638"/>
                  </a:lnTo>
                  <a:lnTo>
                    <a:pt x="342" y="1765"/>
                  </a:lnTo>
                  <a:lnTo>
                    <a:pt x="736" y="1549"/>
                  </a:lnTo>
                  <a:lnTo>
                    <a:pt x="1079" y="1142"/>
                  </a:lnTo>
                  <a:lnTo>
                    <a:pt x="1384" y="711"/>
                  </a:lnTo>
                  <a:lnTo>
                    <a:pt x="1511" y="279"/>
                  </a:lnTo>
                  <a:lnTo>
                    <a:pt x="1333" y="152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214344" y="6069164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69" h="16510">
                  <a:moveTo>
                    <a:pt x="10515" y="0"/>
                  </a:moveTo>
                  <a:lnTo>
                    <a:pt x="3035" y="0"/>
                  </a:lnTo>
                  <a:lnTo>
                    <a:pt x="0" y="3695"/>
                  </a:lnTo>
                  <a:lnTo>
                    <a:pt x="0" y="12826"/>
                  </a:lnTo>
                  <a:lnTo>
                    <a:pt x="3035" y="16510"/>
                  </a:lnTo>
                  <a:lnTo>
                    <a:pt x="10515" y="16510"/>
                  </a:lnTo>
                  <a:lnTo>
                    <a:pt x="13538" y="12826"/>
                  </a:lnTo>
                  <a:lnTo>
                    <a:pt x="13538" y="8254"/>
                  </a:lnTo>
                  <a:lnTo>
                    <a:pt x="13538" y="3695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8A8C8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214344" y="6070790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9474" y="0"/>
                  </a:moveTo>
                  <a:lnTo>
                    <a:pt x="2717" y="0"/>
                  </a:lnTo>
                  <a:lnTo>
                    <a:pt x="0" y="2959"/>
                  </a:lnTo>
                  <a:lnTo>
                    <a:pt x="0" y="10312"/>
                  </a:lnTo>
                  <a:lnTo>
                    <a:pt x="2717" y="13258"/>
                  </a:lnTo>
                  <a:lnTo>
                    <a:pt x="9474" y="13258"/>
                  </a:lnTo>
                  <a:lnTo>
                    <a:pt x="12191" y="10312"/>
                  </a:lnTo>
                  <a:lnTo>
                    <a:pt x="12191" y="6629"/>
                  </a:lnTo>
                  <a:lnTo>
                    <a:pt x="12191" y="2959"/>
                  </a:lnTo>
                  <a:lnTo>
                    <a:pt x="94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216249" y="607430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4597" y="0"/>
                  </a:moveTo>
                  <a:lnTo>
                    <a:pt x="3797" y="1092"/>
                  </a:lnTo>
                  <a:lnTo>
                    <a:pt x="4597" y="2438"/>
                  </a:lnTo>
                  <a:lnTo>
                    <a:pt x="0" y="6502"/>
                  </a:lnTo>
                  <a:lnTo>
                    <a:pt x="1346" y="7327"/>
                  </a:lnTo>
                  <a:lnTo>
                    <a:pt x="6223" y="2159"/>
                  </a:lnTo>
                  <a:lnTo>
                    <a:pt x="4597" y="0"/>
                  </a:lnTo>
                  <a:close/>
                </a:path>
              </a:pathLst>
            </a:custGeom>
            <a:solidFill>
              <a:srgbClr val="53535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218865" y="60776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181" y="0"/>
                  </a:moveTo>
                  <a:lnTo>
                    <a:pt x="774" y="215"/>
                  </a:lnTo>
                  <a:lnTo>
                    <a:pt x="444" y="635"/>
                  </a:lnTo>
                  <a:lnTo>
                    <a:pt x="126" y="1054"/>
                  </a:lnTo>
                  <a:lnTo>
                    <a:pt x="0" y="1485"/>
                  </a:lnTo>
                  <a:lnTo>
                    <a:pt x="190" y="1625"/>
                  </a:lnTo>
                  <a:lnTo>
                    <a:pt x="355" y="1765"/>
                  </a:lnTo>
                  <a:lnTo>
                    <a:pt x="762" y="1549"/>
                  </a:lnTo>
                  <a:lnTo>
                    <a:pt x="1079" y="1130"/>
                  </a:lnTo>
                  <a:lnTo>
                    <a:pt x="1409" y="736"/>
                  </a:lnTo>
                  <a:lnTo>
                    <a:pt x="1524" y="279"/>
                  </a:lnTo>
                  <a:lnTo>
                    <a:pt x="1346" y="13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146221" y="6434581"/>
              <a:ext cx="694690" cy="372110"/>
            </a:xfrm>
            <a:custGeom>
              <a:avLst/>
              <a:gdLst/>
              <a:ahLst/>
              <a:cxnLst/>
              <a:rect l="l" t="t" r="r" b="b"/>
              <a:pathLst>
                <a:path w="694689" h="372109">
                  <a:moveTo>
                    <a:pt x="12623" y="0"/>
                  </a:moveTo>
                  <a:lnTo>
                    <a:pt x="11544" y="12992"/>
                  </a:lnTo>
                  <a:lnTo>
                    <a:pt x="8305" y="12992"/>
                  </a:lnTo>
                  <a:lnTo>
                    <a:pt x="7937" y="27050"/>
                  </a:lnTo>
                  <a:lnTo>
                    <a:pt x="5054" y="28511"/>
                  </a:lnTo>
                  <a:lnTo>
                    <a:pt x="0" y="252310"/>
                  </a:lnTo>
                  <a:lnTo>
                    <a:pt x="0" y="260616"/>
                  </a:lnTo>
                  <a:lnTo>
                    <a:pt x="2527" y="262064"/>
                  </a:lnTo>
                  <a:lnTo>
                    <a:pt x="692696" y="371805"/>
                  </a:lnTo>
                  <a:lnTo>
                    <a:pt x="694524" y="121640"/>
                  </a:lnTo>
                  <a:lnTo>
                    <a:pt x="691616" y="120561"/>
                  </a:lnTo>
                  <a:lnTo>
                    <a:pt x="690918" y="90957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815473" y="6543573"/>
              <a:ext cx="19050" cy="10795"/>
            </a:xfrm>
            <a:custGeom>
              <a:avLst/>
              <a:gdLst/>
              <a:ahLst/>
              <a:cxnLst/>
              <a:rect l="l" t="t" r="r" b="b"/>
              <a:pathLst>
                <a:path w="19050" h="10795">
                  <a:moveTo>
                    <a:pt x="7213" y="0"/>
                  </a:moveTo>
                  <a:lnTo>
                    <a:pt x="0" y="3619"/>
                  </a:lnTo>
                  <a:lnTo>
                    <a:pt x="4330" y="9029"/>
                  </a:lnTo>
                  <a:lnTo>
                    <a:pt x="16598" y="10477"/>
                  </a:lnTo>
                  <a:lnTo>
                    <a:pt x="15163" y="3619"/>
                  </a:lnTo>
                  <a:lnTo>
                    <a:pt x="18770" y="2171"/>
                  </a:lnTo>
                  <a:lnTo>
                    <a:pt x="7213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155251" y="6451892"/>
              <a:ext cx="679450" cy="102235"/>
            </a:xfrm>
            <a:custGeom>
              <a:avLst/>
              <a:gdLst/>
              <a:ahLst/>
              <a:cxnLst/>
              <a:rect l="l" t="t" r="r" b="b"/>
              <a:pathLst>
                <a:path w="679450" h="102234">
                  <a:moveTo>
                    <a:pt x="1079" y="0"/>
                  </a:moveTo>
                  <a:lnTo>
                    <a:pt x="0" y="9029"/>
                  </a:lnTo>
                  <a:lnTo>
                    <a:pt x="676821" y="102158"/>
                  </a:lnTo>
                  <a:lnTo>
                    <a:pt x="678992" y="93852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9C9E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155251" y="6451892"/>
              <a:ext cx="679450" cy="102235"/>
            </a:xfrm>
            <a:custGeom>
              <a:avLst/>
              <a:gdLst/>
              <a:ahLst/>
              <a:cxnLst/>
              <a:rect l="l" t="t" r="r" b="b"/>
              <a:pathLst>
                <a:path w="679450" h="102234">
                  <a:moveTo>
                    <a:pt x="0" y="9029"/>
                  </a:moveTo>
                  <a:lnTo>
                    <a:pt x="676821" y="102158"/>
                  </a:lnTo>
                  <a:lnTo>
                    <a:pt x="678992" y="93852"/>
                  </a:lnTo>
                  <a:lnTo>
                    <a:pt x="1079" y="0"/>
                  </a:lnTo>
                  <a:lnTo>
                    <a:pt x="0" y="9029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155251" y="6451892"/>
              <a:ext cx="648335" cy="99060"/>
            </a:xfrm>
            <a:custGeom>
              <a:avLst/>
              <a:gdLst/>
              <a:ahLst/>
              <a:cxnLst/>
              <a:rect l="l" t="t" r="r" b="b"/>
              <a:pathLst>
                <a:path w="648335" h="99059">
                  <a:moveTo>
                    <a:pt x="1079" y="0"/>
                  </a:moveTo>
                  <a:lnTo>
                    <a:pt x="0" y="9029"/>
                  </a:lnTo>
                  <a:lnTo>
                    <a:pt x="10820" y="10833"/>
                  </a:lnTo>
                  <a:lnTo>
                    <a:pt x="13703" y="2539"/>
                  </a:lnTo>
                  <a:lnTo>
                    <a:pt x="1079" y="0"/>
                  </a:lnTo>
                  <a:close/>
                </a:path>
                <a:path w="648335" h="99059">
                  <a:moveTo>
                    <a:pt x="26339" y="4711"/>
                  </a:moveTo>
                  <a:lnTo>
                    <a:pt x="24549" y="12293"/>
                  </a:lnTo>
                  <a:lnTo>
                    <a:pt x="36093" y="14452"/>
                  </a:lnTo>
                  <a:lnTo>
                    <a:pt x="38620" y="6134"/>
                  </a:lnTo>
                  <a:lnTo>
                    <a:pt x="26339" y="4711"/>
                  </a:lnTo>
                  <a:close/>
                </a:path>
                <a:path w="648335" h="99059">
                  <a:moveTo>
                    <a:pt x="51968" y="8674"/>
                  </a:moveTo>
                  <a:lnTo>
                    <a:pt x="48717" y="14071"/>
                  </a:lnTo>
                  <a:lnTo>
                    <a:pt x="49809" y="15875"/>
                  </a:lnTo>
                  <a:lnTo>
                    <a:pt x="50888" y="17703"/>
                  </a:lnTo>
                  <a:lnTo>
                    <a:pt x="62801" y="18770"/>
                  </a:lnTo>
                  <a:lnTo>
                    <a:pt x="62077" y="11925"/>
                  </a:lnTo>
                  <a:lnTo>
                    <a:pt x="64604" y="10121"/>
                  </a:lnTo>
                  <a:lnTo>
                    <a:pt x="51968" y="8674"/>
                  </a:lnTo>
                  <a:close/>
                </a:path>
                <a:path w="648335" h="99059">
                  <a:moveTo>
                    <a:pt x="79400" y="11201"/>
                  </a:moveTo>
                  <a:lnTo>
                    <a:pt x="74358" y="15532"/>
                  </a:lnTo>
                  <a:lnTo>
                    <a:pt x="77241" y="19494"/>
                  </a:lnTo>
                  <a:lnTo>
                    <a:pt x="87706" y="21297"/>
                  </a:lnTo>
                  <a:lnTo>
                    <a:pt x="89154" y="13715"/>
                  </a:lnTo>
                  <a:lnTo>
                    <a:pt x="90957" y="12992"/>
                  </a:lnTo>
                  <a:lnTo>
                    <a:pt x="79400" y="11201"/>
                  </a:lnTo>
                  <a:close/>
                </a:path>
                <a:path w="648335" h="99059">
                  <a:moveTo>
                    <a:pt x="104317" y="15532"/>
                  </a:moveTo>
                  <a:lnTo>
                    <a:pt x="99974" y="18059"/>
                  </a:lnTo>
                  <a:lnTo>
                    <a:pt x="101790" y="24549"/>
                  </a:lnTo>
                  <a:lnTo>
                    <a:pt x="115150" y="25641"/>
                  </a:lnTo>
                  <a:lnTo>
                    <a:pt x="113334" y="18414"/>
                  </a:lnTo>
                  <a:lnTo>
                    <a:pt x="117309" y="17322"/>
                  </a:lnTo>
                  <a:lnTo>
                    <a:pt x="104317" y="15532"/>
                  </a:lnTo>
                  <a:close/>
                </a:path>
                <a:path w="648335" h="99059">
                  <a:moveTo>
                    <a:pt x="132829" y="19138"/>
                  </a:moveTo>
                  <a:lnTo>
                    <a:pt x="123799" y="20231"/>
                  </a:lnTo>
                  <a:lnTo>
                    <a:pt x="129222" y="28168"/>
                  </a:lnTo>
                  <a:lnTo>
                    <a:pt x="141859" y="29260"/>
                  </a:lnTo>
                  <a:lnTo>
                    <a:pt x="140766" y="23837"/>
                  </a:lnTo>
                  <a:lnTo>
                    <a:pt x="142938" y="20929"/>
                  </a:lnTo>
                  <a:lnTo>
                    <a:pt x="132829" y="19138"/>
                  </a:lnTo>
                  <a:close/>
                </a:path>
                <a:path w="648335" h="99059">
                  <a:moveTo>
                    <a:pt x="156654" y="23101"/>
                  </a:moveTo>
                  <a:lnTo>
                    <a:pt x="151955" y="28867"/>
                  </a:lnTo>
                  <a:lnTo>
                    <a:pt x="155930" y="31038"/>
                  </a:lnTo>
                  <a:lnTo>
                    <a:pt x="167843" y="32867"/>
                  </a:lnTo>
                  <a:lnTo>
                    <a:pt x="166395" y="26708"/>
                  </a:lnTo>
                  <a:lnTo>
                    <a:pt x="170370" y="24904"/>
                  </a:lnTo>
                  <a:lnTo>
                    <a:pt x="156654" y="23101"/>
                  </a:lnTo>
                  <a:close/>
                </a:path>
                <a:path w="648335" h="99059">
                  <a:moveTo>
                    <a:pt x="185547" y="25996"/>
                  </a:moveTo>
                  <a:lnTo>
                    <a:pt x="178308" y="29616"/>
                  </a:lnTo>
                  <a:lnTo>
                    <a:pt x="182651" y="35026"/>
                  </a:lnTo>
                  <a:lnTo>
                    <a:pt x="194919" y="36461"/>
                  </a:lnTo>
                  <a:lnTo>
                    <a:pt x="193484" y="29616"/>
                  </a:lnTo>
                  <a:lnTo>
                    <a:pt x="197091" y="28168"/>
                  </a:lnTo>
                  <a:lnTo>
                    <a:pt x="185547" y="25996"/>
                  </a:lnTo>
                  <a:close/>
                </a:path>
                <a:path w="648335" h="99059">
                  <a:moveTo>
                    <a:pt x="212598" y="29616"/>
                  </a:moveTo>
                  <a:lnTo>
                    <a:pt x="205384" y="33223"/>
                  </a:lnTo>
                  <a:lnTo>
                    <a:pt x="209715" y="38646"/>
                  </a:lnTo>
                  <a:lnTo>
                    <a:pt x="221996" y="40068"/>
                  </a:lnTo>
                  <a:lnTo>
                    <a:pt x="220548" y="33223"/>
                  </a:lnTo>
                  <a:lnTo>
                    <a:pt x="224167" y="31775"/>
                  </a:lnTo>
                  <a:lnTo>
                    <a:pt x="212598" y="29616"/>
                  </a:lnTo>
                  <a:close/>
                </a:path>
                <a:path w="648335" h="99059">
                  <a:moveTo>
                    <a:pt x="239674" y="33223"/>
                  </a:moveTo>
                  <a:lnTo>
                    <a:pt x="232473" y="36829"/>
                  </a:lnTo>
                  <a:lnTo>
                    <a:pt x="236791" y="42252"/>
                  </a:lnTo>
                  <a:lnTo>
                    <a:pt x="249072" y="43675"/>
                  </a:lnTo>
                  <a:lnTo>
                    <a:pt x="247624" y="36829"/>
                  </a:lnTo>
                  <a:lnTo>
                    <a:pt x="251218" y="35382"/>
                  </a:lnTo>
                  <a:lnTo>
                    <a:pt x="239674" y="33223"/>
                  </a:lnTo>
                  <a:close/>
                </a:path>
                <a:path w="648335" h="99059">
                  <a:moveTo>
                    <a:pt x="267106" y="36829"/>
                  </a:moveTo>
                  <a:lnTo>
                    <a:pt x="259892" y="40436"/>
                  </a:lnTo>
                  <a:lnTo>
                    <a:pt x="264223" y="45834"/>
                  </a:lnTo>
                  <a:lnTo>
                    <a:pt x="276504" y="47282"/>
                  </a:lnTo>
                  <a:lnTo>
                    <a:pt x="275043" y="40436"/>
                  </a:lnTo>
                  <a:lnTo>
                    <a:pt x="278663" y="38988"/>
                  </a:lnTo>
                  <a:lnTo>
                    <a:pt x="267106" y="36829"/>
                  </a:lnTo>
                  <a:close/>
                </a:path>
                <a:path w="648335" h="99059">
                  <a:moveTo>
                    <a:pt x="294182" y="40805"/>
                  </a:moveTo>
                  <a:lnTo>
                    <a:pt x="286969" y="44411"/>
                  </a:lnTo>
                  <a:lnTo>
                    <a:pt x="291312" y="49834"/>
                  </a:lnTo>
                  <a:lnTo>
                    <a:pt x="303568" y="51257"/>
                  </a:lnTo>
                  <a:lnTo>
                    <a:pt x="302120" y="44411"/>
                  </a:lnTo>
                  <a:lnTo>
                    <a:pt x="305739" y="42964"/>
                  </a:lnTo>
                  <a:lnTo>
                    <a:pt x="294182" y="40805"/>
                  </a:lnTo>
                  <a:close/>
                </a:path>
                <a:path w="648335" h="99059">
                  <a:moveTo>
                    <a:pt x="321983" y="44411"/>
                  </a:moveTo>
                  <a:lnTo>
                    <a:pt x="314769" y="48018"/>
                  </a:lnTo>
                  <a:lnTo>
                    <a:pt x="319087" y="53428"/>
                  </a:lnTo>
                  <a:lnTo>
                    <a:pt x="331368" y="54863"/>
                  </a:lnTo>
                  <a:lnTo>
                    <a:pt x="329933" y="48018"/>
                  </a:lnTo>
                  <a:lnTo>
                    <a:pt x="333527" y="46583"/>
                  </a:lnTo>
                  <a:lnTo>
                    <a:pt x="321983" y="44411"/>
                  </a:lnTo>
                  <a:close/>
                </a:path>
                <a:path w="648335" h="99059">
                  <a:moveTo>
                    <a:pt x="349770" y="48374"/>
                  </a:moveTo>
                  <a:lnTo>
                    <a:pt x="342557" y="51993"/>
                  </a:lnTo>
                  <a:lnTo>
                    <a:pt x="346887" y="57391"/>
                  </a:lnTo>
                  <a:lnTo>
                    <a:pt x="359156" y="58839"/>
                  </a:lnTo>
                  <a:lnTo>
                    <a:pt x="357720" y="51993"/>
                  </a:lnTo>
                  <a:lnTo>
                    <a:pt x="361314" y="50545"/>
                  </a:lnTo>
                  <a:lnTo>
                    <a:pt x="349770" y="48374"/>
                  </a:lnTo>
                  <a:close/>
                </a:path>
                <a:path w="648335" h="99059">
                  <a:moveTo>
                    <a:pt x="377926" y="52349"/>
                  </a:moveTo>
                  <a:lnTo>
                    <a:pt x="370713" y="55956"/>
                  </a:lnTo>
                  <a:lnTo>
                    <a:pt x="375043" y="61379"/>
                  </a:lnTo>
                  <a:lnTo>
                    <a:pt x="387311" y="62801"/>
                  </a:lnTo>
                  <a:lnTo>
                    <a:pt x="385876" y="55956"/>
                  </a:lnTo>
                  <a:lnTo>
                    <a:pt x="389483" y="54521"/>
                  </a:lnTo>
                  <a:lnTo>
                    <a:pt x="377926" y="52349"/>
                  </a:lnTo>
                  <a:close/>
                </a:path>
                <a:path w="648335" h="99059">
                  <a:moveTo>
                    <a:pt x="406095" y="56311"/>
                  </a:moveTo>
                  <a:lnTo>
                    <a:pt x="398856" y="59931"/>
                  </a:lnTo>
                  <a:lnTo>
                    <a:pt x="403199" y="65341"/>
                  </a:lnTo>
                  <a:lnTo>
                    <a:pt x="415480" y="66776"/>
                  </a:lnTo>
                  <a:lnTo>
                    <a:pt x="414032" y="59931"/>
                  </a:lnTo>
                  <a:lnTo>
                    <a:pt x="417639" y="58483"/>
                  </a:lnTo>
                  <a:lnTo>
                    <a:pt x="406095" y="56311"/>
                  </a:lnTo>
                  <a:close/>
                </a:path>
                <a:path w="648335" h="99059">
                  <a:moveTo>
                    <a:pt x="434606" y="59931"/>
                  </a:moveTo>
                  <a:lnTo>
                    <a:pt x="427393" y="63550"/>
                  </a:lnTo>
                  <a:lnTo>
                    <a:pt x="431711" y="68960"/>
                  </a:lnTo>
                  <a:lnTo>
                    <a:pt x="443991" y="70396"/>
                  </a:lnTo>
                  <a:lnTo>
                    <a:pt x="442556" y="63550"/>
                  </a:lnTo>
                  <a:lnTo>
                    <a:pt x="446150" y="62090"/>
                  </a:lnTo>
                  <a:lnTo>
                    <a:pt x="434606" y="59931"/>
                  </a:lnTo>
                  <a:close/>
                </a:path>
                <a:path w="648335" h="99059">
                  <a:moveTo>
                    <a:pt x="463473" y="63893"/>
                  </a:moveTo>
                  <a:lnTo>
                    <a:pt x="456260" y="67513"/>
                  </a:lnTo>
                  <a:lnTo>
                    <a:pt x="460603" y="72923"/>
                  </a:lnTo>
                  <a:lnTo>
                    <a:pt x="472871" y="74358"/>
                  </a:lnTo>
                  <a:lnTo>
                    <a:pt x="471424" y="67513"/>
                  </a:lnTo>
                  <a:lnTo>
                    <a:pt x="475030" y="66065"/>
                  </a:lnTo>
                  <a:lnTo>
                    <a:pt x="463473" y="63893"/>
                  </a:lnTo>
                  <a:close/>
                </a:path>
                <a:path w="648335" h="99059">
                  <a:moveTo>
                    <a:pt x="491998" y="68224"/>
                  </a:moveTo>
                  <a:lnTo>
                    <a:pt x="484784" y="71831"/>
                  </a:lnTo>
                  <a:lnTo>
                    <a:pt x="489115" y="77254"/>
                  </a:lnTo>
                  <a:lnTo>
                    <a:pt x="501396" y="78701"/>
                  </a:lnTo>
                  <a:lnTo>
                    <a:pt x="499935" y="71831"/>
                  </a:lnTo>
                  <a:lnTo>
                    <a:pt x="503555" y="70396"/>
                  </a:lnTo>
                  <a:lnTo>
                    <a:pt x="491998" y="68224"/>
                  </a:lnTo>
                  <a:close/>
                </a:path>
                <a:path w="648335" h="99059">
                  <a:moveTo>
                    <a:pt x="521246" y="72186"/>
                  </a:moveTo>
                  <a:lnTo>
                    <a:pt x="514019" y="75806"/>
                  </a:lnTo>
                  <a:lnTo>
                    <a:pt x="518363" y="81216"/>
                  </a:lnTo>
                  <a:lnTo>
                    <a:pt x="530618" y="82676"/>
                  </a:lnTo>
                  <a:lnTo>
                    <a:pt x="529183" y="75806"/>
                  </a:lnTo>
                  <a:lnTo>
                    <a:pt x="532790" y="74358"/>
                  </a:lnTo>
                  <a:lnTo>
                    <a:pt x="521246" y="72186"/>
                  </a:lnTo>
                  <a:close/>
                </a:path>
                <a:path w="648335" h="99059">
                  <a:moveTo>
                    <a:pt x="550125" y="75450"/>
                  </a:moveTo>
                  <a:lnTo>
                    <a:pt x="542899" y="79057"/>
                  </a:lnTo>
                  <a:lnTo>
                    <a:pt x="547243" y="84480"/>
                  </a:lnTo>
                  <a:lnTo>
                    <a:pt x="559498" y="85915"/>
                  </a:lnTo>
                  <a:lnTo>
                    <a:pt x="558063" y="79057"/>
                  </a:lnTo>
                  <a:lnTo>
                    <a:pt x="561682" y="77609"/>
                  </a:lnTo>
                  <a:lnTo>
                    <a:pt x="550125" y="75450"/>
                  </a:lnTo>
                  <a:close/>
                </a:path>
                <a:path w="648335" h="99059">
                  <a:moveTo>
                    <a:pt x="578637" y="80124"/>
                  </a:moveTo>
                  <a:lnTo>
                    <a:pt x="571411" y="83769"/>
                  </a:lnTo>
                  <a:lnTo>
                    <a:pt x="575754" y="89153"/>
                  </a:lnTo>
                  <a:lnTo>
                    <a:pt x="588022" y="90614"/>
                  </a:lnTo>
                  <a:lnTo>
                    <a:pt x="586587" y="83769"/>
                  </a:lnTo>
                  <a:lnTo>
                    <a:pt x="590194" y="82308"/>
                  </a:lnTo>
                  <a:lnTo>
                    <a:pt x="578637" y="80124"/>
                  </a:lnTo>
                  <a:close/>
                </a:path>
                <a:path w="648335" h="99059">
                  <a:moveTo>
                    <a:pt x="607860" y="84480"/>
                  </a:moveTo>
                  <a:lnTo>
                    <a:pt x="600659" y="88087"/>
                  </a:lnTo>
                  <a:lnTo>
                    <a:pt x="604989" y="93510"/>
                  </a:lnTo>
                  <a:lnTo>
                    <a:pt x="617258" y="94932"/>
                  </a:lnTo>
                  <a:lnTo>
                    <a:pt x="615810" y="88087"/>
                  </a:lnTo>
                  <a:lnTo>
                    <a:pt x="619429" y="86639"/>
                  </a:lnTo>
                  <a:lnTo>
                    <a:pt x="607860" y="84480"/>
                  </a:lnTo>
                  <a:close/>
                </a:path>
                <a:path w="648335" h="99059">
                  <a:moveTo>
                    <a:pt x="636752" y="88455"/>
                  </a:moveTo>
                  <a:lnTo>
                    <a:pt x="629538" y="92062"/>
                  </a:lnTo>
                  <a:lnTo>
                    <a:pt x="633857" y="97485"/>
                  </a:lnTo>
                  <a:lnTo>
                    <a:pt x="646137" y="98907"/>
                  </a:lnTo>
                  <a:lnTo>
                    <a:pt x="644702" y="92062"/>
                  </a:lnTo>
                  <a:lnTo>
                    <a:pt x="648296" y="90614"/>
                  </a:lnTo>
                  <a:lnTo>
                    <a:pt x="636752" y="884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207943" y="6442151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69" h="14604">
                  <a:moveTo>
                    <a:pt x="10655" y="0"/>
                  </a:moveTo>
                  <a:lnTo>
                    <a:pt x="3073" y="0"/>
                  </a:lnTo>
                  <a:lnTo>
                    <a:pt x="0" y="3149"/>
                  </a:lnTo>
                  <a:lnTo>
                    <a:pt x="0" y="10922"/>
                  </a:lnTo>
                  <a:lnTo>
                    <a:pt x="3073" y="14071"/>
                  </a:lnTo>
                  <a:lnTo>
                    <a:pt x="10655" y="14071"/>
                  </a:lnTo>
                  <a:lnTo>
                    <a:pt x="13728" y="10922"/>
                  </a:lnTo>
                  <a:lnTo>
                    <a:pt x="13728" y="7023"/>
                  </a:lnTo>
                  <a:lnTo>
                    <a:pt x="13728" y="3149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214928" y="644431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324" y="0"/>
                  </a:moveTo>
                  <a:lnTo>
                    <a:pt x="673" y="0"/>
                  </a:lnTo>
                  <a:lnTo>
                    <a:pt x="0" y="635"/>
                  </a:lnTo>
                  <a:lnTo>
                    <a:pt x="0" y="2247"/>
                  </a:lnTo>
                  <a:lnTo>
                    <a:pt x="673" y="2882"/>
                  </a:lnTo>
                  <a:lnTo>
                    <a:pt x="2324" y="2882"/>
                  </a:lnTo>
                  <a:lnTo>
                    <a:pt x="2984" y="2247"/>
                  </a:lnTo>
                  <a:lnTo>
                    <a:pt x="2984" y="1447"/>
                  </a:lnTo>
                  <a:lnTo>
                    <a:pt x="2984" y="635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313353" y="6456222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42" y="0"/>
                  </a:moveTo>
                  <a:lnTo>
                    <a:pt x="3073" y="0"/>
                  </a:lnTo>
                  <a:lnTo>
                    <a:pt x="0" y="3162"/>
                  </a:lnTo>
                  <a:lnTo>
                    <a:pt x="0" y="10909"/>
                  </a:lnTo>
                  <a:lnTo>
                    <a:pt x="3073" y="14071"/>
                  </a:lnTo>
                  <a:lnTo>
                    <a:pt x="10642" y="14071"/>
                  </a:lnTo>
                  <a:lnTo>
                    <a:pt x="13703" y="10909"/>
                  </a:lnTo>
                  <a:lnTo>
                    <a:pt x="13703" y="7035"/>
                  </a:lnTo>
                  <a:lnTo>
                    <a:pt x="13703" y="3162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320338" y="645839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311" y="0"/>
                  </a:moveTo>
                  <a:lnTo>
                    <a:pt x="660" y="0"/>
                  </a:lnTo>
                  <a:lnTo>
                    <a:pt x="0" y="634"/>
                  </a:lnTo>
                  <a:lnTo>
                    <a:pt x="0" y="2222"/>
                  </a:lnTo>
                  <a:lnTo>
                    <a:pt x="660" y="2882"/>
                  </a:lnTo>
                  <a:lnTo>
                    <a:pt x="2311" y="2882"/>
                  </a:lnTo>
                  <a:lnTo>
                    <a:pt x="2984" y="2222"/>
                  </a:lnTo>
                  <a:lnTo>
                    <a:pt x="2984" y="1435"/>
                  </a:lnTo>
                  <a:lnTo>
                    <a:pt x="2984" y="634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22357" y="6471030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55" y="0"/>
                  </a:moveTo>
                  <a:lnTo>
                    <a:pt x="3073" y="0"/>
                  </a:lnTo>
                  <a:lnTo>
                    <a:pt x="0" y="3149"/>
                  </a:lnTo>
                  <a:lnTo>
                    <a:pt x="0" y="10909"/>
                  </a:lnTo>
                  <a:lnTo>
                    <a:pt x="3073" y="14058"/>
                  </a:lnTo>
                  <a:lnTo>
                    <a:pt x="10655" y="14058"/>
                  </a:lnTo>
                  <a:lnTo>
                    <a:pt x="13716" y="10909"/>
                  </a:lnTo>
                  <a:lnTo>
                    <a:pt x="13716" y="7010"/>
                  </a:lnTo>
                  <a:lnTo>
                    <a:pt x="13716" y="3149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429355" y="647318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324" y="0"/>
                  </a:moveTo>
                  <a:lnTo>
                    <a:pt x="673" y="0"/>
                  </a:lnTo>
                  <a:lnTo>
                    <a:pt x="0" y="647"/>
                  </a:lnTo>
                  <a:lnTo>
                    <a:pt x="0" y="2235"/>
                  </a:lnTo>
                  <a:lnTo>
                    <a:pt x="673" y="2895"/>
                  </a:lnTo>
                  <a:lnTo>
                    <a:pt x="2324" y="2895"/>
                  </a:lnTo>
                  <a:lnTo>
                    <a:pt x="2984" y="2235"/>
                  </a:lnTo>
                  <a:lnTo>
                    <a:pt x="2984" y="1447"/>
                  </a:lnTo>
                  <a:lnTo>
                    <a:pt x="2984" y="64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532454" y="6485826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42" y="0"/>
                  </a:moveTo>
                  <a:lnTo>
                    <a:pt x="3073" y="0"/>
                  </a:lnTo>
                  <a:lnTo>
                    <a:pt x="0" y="3162"/>
                  </a:lnTo>
                  <a:lnTo>
                    <a:pt x="0" y="10909"/>
                  </a:lnTo>
                  <a:lnTo>
                    <a:pt x="3073" y="14071"/>
                  </a:lnTo>
                  <a:lnTo>
                    <a:pt x="10642" y="14071"/>
                  </a:lnTo>
                  <a:lnTo>
                    <a:pt x="13715" y="10909"/>
                  </a:lnTo>
                  <a:lnTo>
                    <a:pt x="13715" y="7023"/>
                  </a:lnTo>
                  <a:lnTo>
                    <a:pt x="13715" y="3162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539451" y="648799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311" y="0"/>
                  </a:moveTo>
                  <a:lnTo>
                    <a:pt x="673" y="0"/>
                  </a:lnTo>
                  <a:lnTo>
                    <a:pt x="0" y="647"/>
                  </a:lnTo>
                  <a:lnTo>
                    <a:pt x="0" y="2235"/>
                  </a:lnTo>
                  <a:lnTo>
                    <a:pt x="673" y="2882"/>
                  </a:lnTo>
                  <a:lnTo>
                    <a:pt x="2311" y="2882"/>
                  </a:lnTo>
                  <a:lnTo>
                    <a:pt x="2984" y="2235"/>
                  </a:lnTo>
                  <a:lnTo>
                    <a:pt x="2984" y="1447"/>
                  </a:lnTo>
                  <a:lnTo>
                    <a:pt x="2984" y="647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46893" y="6501345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55" y="0"/>
                  </a:moveTo>
                  <a:lnTo>
                    <a:pt x="3060" y="0"/>
                  </a:lnTo>
                  <a:lnTo>
                    <a:pt x="0" y="3149"/>
                  </a:lnTo>
                  <a:lnTo>
                    <a:pt x="0" y="10922"/>
                  </a:lnTo>
                  <a:lnTo>
                    <a:pt x="3060" y="14071"/>
                  </a:lnTo>
                  <a:lnTo>
                    <a:pt x="10655" y="14071"/>
                  </a:lnTo>
                  <a:lnTo>
                    <a:pt x="13716" y="10922"/>
                  </a:lnTo>
                  <a:lnTo>
                    <a:pt x="13716" y="7023"/>
                  </a:lnTo>
                  <a:lnTo>
                    <a:pt x="13716" y="3149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653891" y="650350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311" y="0"/>
                  </a:moveTo>
                  <a:lnTo>
                    <a:pt x="673" y="0"/>
                  </a:lnTo>
                  <a:lnTo>
                    <a:pt x="0" y="660"/>
                  </a:lnTo>
                  <a:lnTo>
                    <a:pt x="0" y="2247"/>
                  </a:lnTo>
                  <a:lnTo>
                    <a:pt x="673" y="2908"/>
                  </a:lnTo>
                  <a:lnTo>
                    <a:pt x="2311" y="2908"/>
                  </a:lnTo>
                  <a:lnTo>
                    <a:pt x="2959" y="2247"/>
                  </a:lnTo>
                  <a:lnTo>
                    <a:pt x="2959" y="1460"/>
                  </a:lnTo>
                  <a:lnTo>
                    <a:pt x="2959" y="66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763492" y="6516865"/>
              <a:ext cx="13970" cy="14604"/>
            </a:xfrm>
            <a:custGeom>
              <a:avLst/>
              <a:gdLst/>
              <a:ahLst/>
              <a:cxnLst/>
              <a:rect l="l" t="t" r="r" b="b"/>
              <a:pathLst>
                <a:path w="13970" h="14604">
                  <a:moveTo>
                    <a:pt x="10642" y="0"/>
                  </a:moveTo>
                  <a:lnTo>
                    <a:pt x="3060" y="0"/>
                  </a:lnTo>
                  <a:lnTo>
                    <a:pt x="0" y="3149"/>
                  </a:lnTo>
                  <a:lnTo>
                    <a:pt x="0" y="10909"/>
                  </a:lnTo>
                  <a:lnTo>
                    <a:pt x="3060" y="14058"/>
                  </a:lnTo>
                  <a:lnTo>
                    <a:pt x="10642" y="14058"/>
                  </a:lnTo>
                  <a:lnTo>
                    <a:pt x="13715" y="10909"/>
                  </a:lnTo>
                  <a:lnTo>
                    <a:pt x="13715" y="7048"/>
                  </a:lnTo>
                  <a:lnTo>
                    <a:pt x="13715" y="3149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770490" y="651902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298" y="0"/>
                  </a:moveTo>
                  <a:lnTo>
                    <a:pt x="660" y="0"/>
                  </a:lnTo>
                  <a:lnTo>
                    <a:pt x="0" y="660"/>
                  </a:lnTo>
                  <a:lnTo>
                    <a:pt x="0" y="2247"/>
                  </a:lnTo>
                  <a:lnTo>
                    <a:pt x="660" y="2895"/>
                  </a:lnTo>
                  <a:lnTo>
                    <a:pt x="2298" y="2895"/>
                  </a:lnTo>
                  <a:lnTo>
                    <a:pt x="2959" y="2247"/>
                  </a:lnTo>
                  <a:lnTo>
                    <a:pt x="2959" y="1447"/>
                  </a:lnTo>
                  <a:lnTo>
                    <a:pt x="2959" y="660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13748" y="6525539"/>
              <a:ext cx="1026160" cy="311785"/>
            </a:xfrm>
            <a:custGeom>
              <a:avLst/>
              <a:gdLst/>
              <a:ahLst/>
              <a:cxnLst/>
              <a:rect l="l" t="t" r="r" b="b"/>
              <a:pathLst>
                <a:path w="1026160" h="311784">
                  <a:moveTo>
                    <a:pt x="823391" y="0"/>
                  </a:moveTo>
                  <a:lnTo>
                    <a:pt x="825550" y="711"/>
                  </a:lnTo>
                  <a:lnTo>
                    <a:pt x="825169" y="13715"/>
                  </a:lnTo>
                  <a:lnTo>
                    <a:pt x="826998" y="14439"/>
                  </a:lnTo>
                  <a:lnTo>
                    <a:pt x="827697" y="21653"/>
                  </a:lnTo>
                  <a:lnTo>
                    <a:pt x="832764" y="21653"/>
                  </a:lnTo>
                  <a:lnTo>
                    <a:pt x="828433" y="272884"/>
                  </a:lnTo>
                  <a:lnTo>
                    <a:pt x="830592" y="277215"/>
                  </a:lnTo>
                  <a:lnTo>
                    <a:pt x="1015771" y="310083"/>
                  </a:lnTo>
                  <a:lnTo>
                    <a:pt x="1021727" y="306285"/>
                  </a:lnTo>
                  <a:lnTo>
                    <a:pt x="1026071" y="311708"/>
                  </a:lnTo>
                  <a:lnTo>
                    <a:pt x="0" y="167119"/>
                  </a:lnTo>
                  <a:lnTo>
                    <a:pt x="34645" y="170383"/>
                  </a:lnTo>
                  <a:lnTo>
                    <a:pt x="35725" y="167119"/>
                  </a:lnTo>
                  <a:lnTo>
                    <a:pt x="824090" y="280466"/>
                  </a:lnTo>
                  <a:lnTo>
                    <a:pt x="825906" y="31775"/>
                  </a:lnTo>
                  <a:lnTo>
                    <a:pt x="824090" y="29603"/>
                  </a:lnTo>
                  <a:lnTo>
                    <a:pt x="822655" y="28143"/>
                  </a:lnTo>
                  <a:lnTo>
                    <a:pt x="822655" y="20574"/>
                  </a:lnTo>
                  <a:lnTo>
                    <a:pt x="823391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970680" y="5525630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7289" y="0"/>
                  </a:moveTo>
                  <a:lnTo>
                    <a:pt x="2108" y="0"/>
                  </a:lnTo>
                  <a:lnTo>
                    <a:pt x="0" y="1841"/>
                  </a:lnTo>
                  <a:lnTo>
                    <a:pt x="0" y="6451"/>
                  </a:lnTo>
                  <a:lnTo>
                    <a:pt x="2108" y="8293"/>
                  </a:lnTo>
                  <a:lnTo>
                    <a:pt x="7289" y="8293"/>
                  </a:lnTo>
                  <a:lnTo>
                    <a:pt x="9385" y="6451"/>
                  </a:lnTo>
                  <a:lnTo>
                    <a:pt x="9385" y="4140"/>
                  </a:lnTo>
                  <a:lnTo>
                    <a:pt x="9385" y="184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968153" y="5520588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12331" y="0"/>
                  </a:moveTo>
                  <a:lnTo>
                    <a:pt x="3556" y="0"/>
                  </a:lnTo>
                  <a:lnTo>
                    <a:pt x="0" y="3708"/>
                  </a:lnTo>
                  <a:lnTo>
                    <a:pt x="0" y="12852"/>
                  </a:lnTo>
                  <a:lnTo>
                    <a:pt x="3556" y="16586"/>
                  </a:lnTo>
                  <a:lnTo>
                    <a:pt x="12331" y="16586"/>
                  </a:lnTo>
                  <a:lnTo>
                    <a:pt x="15887" y="12852"/>
                  </a:lnTo>
                  <a:lnTo>
                    <a:pt x="15887" y="8293"/>
                  </a:lnTo>
                  <a:lnTo>
                    <a:pt x="15887" y="3708"/>
                  </a:lnTo>
                  <a:lnTo>
                    <a:pt x="1233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969601" y="552275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716" y="3048"/>
                  </a:moveTo>
                  <a:lnTo>
                    <a:pt x="10655" y="0"/>
                  </a:lnTo>
                  <a:lnTo>
                    <a:pt x="3060" y="0"/>
                  </a:lnTo>
                  <a:lnTo>
                    <a:pt x="0" y="3048"/>
                  </a:lnTo>
                  <a:lnTo>
                    <a:pt x="0" y="10629"/>
                  </a:lnTo>
                  <a:lnTo>
                    <a:pt x="3060" y="13703"/>
                  </a:lnTo>
                  <a:lnTo>
                    <a:pt x="10655" y="13703"/>
                  </a:lnTo>
                  <a:lnTo>
                    <a:pt x="13716" y="10629"/>
                  </a:lnTo>
                  <a:lnTo>
                    <a:pt x="13716" y="6845"/>
                  </a:lnTo>
                  <a:lnTo>
                    <a:pt x="13716" y="30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971671" y="5226024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12331" y="0"/>
                  </a:moveTo>
                  <a:lnTo>
                    <a:pt x="3568" y="0"/>
                  </a:lnTo>
                  <a:lnTo>
                    <a:pt x="0" y="3721"/>
                  </a:lnTo>
                  <a:lnTo>
                    <a:pt x="0" y="12877"/>
                  </a:lnTo>
                  <a:lnTo>
                    <a:pt x="3568" y="16598"/>
                  </a:lnTo>
                  <a:lnTo>
                    <a:pt x="12331" y="16598"/>
                  </a:lnTo>
                  <a:lnTo>
                    <a:pt x="15887" y="12877"/>
                  </a:lnTo>
                  <a:lnTo>
                    <a:pt x="15887" y="8305"/>
                  </a:lnTo>
                  <a:lnTo>
                    <a:pt x="15887" y="3721"/>
                  </a:lnTo>
                  <a:lnTo>
                    <a:pt x="1233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973131" y="5228183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42" y="0"/>
                  </a:moveTo>
                  <a:lnTo>
                    <a:pt x="3060" y="0"/>
                  </a:lnTo>
                  <a:lnTo>
                    <a:pt x="0" y="3086"/>
                  </a:lnTo>
                  <a:lnTo>
                    <a:pt x="0" y="10642"/>
                  </a:lnTo>
                  <a:lnTo>
                    <a:pt x="3060" y="13715"/>
                  </a:lnTo>
                  <a:lnTo>
                    <a:pt x="10642" y="13715"/>
                  </a:lnTo>
                  <a:lnTo>
                    <a:pt x="13715" y="10642"/>
                  </a:lnTo>
                  <a:lnTo>
                    <a:pt x="13715" y="6870"/>
                  </a:lnTo>
                  <a:lnTo>
                    <a:pt x="13715" y="3086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974211" y="5231066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7277" y="0"/>
                  </a:moveTo>
                  <a:lnTo>
                    <a:pt x="2108" y="0"/>
                  </a:lnTo>
                  <a:lnTo>
                    <a:pt x="0" y="1854"/>
                  </a:lnTo>
                  <a:lnTo>
                    <a:pt x="0" y="6451"/>
                  </a:lnTo>
                  <a:lnTo>
                    <a:pt x="2108" y="8305"/>
                  </a:lnTo>
                  <a:lnTo>
                    <a:pt x="7277" y="8305"/>
                  </a:lnTo>
                  <a:lnTo>
                    <a:pt x="9372" y="6451"/>
                  </a:lnTo>
                  <a:lnTo>
                    <a:pt x="9372" y="4152"/>
                  </a:lnTo>
                  <a:lnTo>
                    <a:pt x="9372" y="1854"/>
                  </a:lnTo>
                  <a:lnTo>
                    <a:pt x="7277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975913" y="5231929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889" y="3111"/>
                  </a:moveTo>
                  <a:lnTo>
                    <a:pt x="4483" y="1219"/>
                  </a:lnTo>
                  <a:lnTo>
                    <a:pt x="3390" y="673"/>
                  </a:lnTo>
                  <a:lnTo>
                    <a:pt x="3390" y="0"/>
                  </a:lnTo>
                  <a:lnTo>
                    <a:pt x="1498" y="0"/>
                  </a:lnTo>
                  <a:lnTo>
                    <a:pt x="1498" y="673"/>
                  </a:lnTo>
                  <a:lnTo>
                    <a:pt x="279" y="939"/>
                  </a:lnTo>
                  <a:lnTo>
                    <a:pt x="0" y="4330"/>
                  </a:lnTo>
                  <a:lnTo>
                    <a:pt x="2032" y="6362"/>
                  </a:lnTo>
                  <a:lnTo>
                    <a:pt x="3530" y="6235"/>
                  </a:lnTo>
                  <a:lnTo>
                    <a:pt x="4889" y="4330"/>
                  </a:lnTo>
                  <a:lnTo>
                    <a:pt x="4889" y="31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933228" y="5225884"/>
              <a:ext cx="16510" cy="17145"/>
            </a:xfrm>
            <a:custGeom>
              <a:avLst/>
              <a:gdLst/>
              <a:ahLst/>
              <a:cxnLst/>
              <a:rect l="l" t="t" r="r" b="b"/>
              <a:pathLst>
                <a:path w="16510" h="17145">
                  <a:moveTo>
                    <a:pt x="12331" y="0"/>
                  </a:moveTo>
                  <a:lnTo>
                    <a:pt x="3556" y="0"/>
                  </a:lnTo>
                  <a:lnTo>
                    <a:pt x="0" y="3733"/>
                  </a:lnTo>
                  <a:lnTo>
                    <a:pt x="0" y="12877"/>
                  </a:lnTo>
                  <a:lnTo>
                    <a:pt x="3556" y="16598"/>
                  </a:lnTo>
                  <a:lnTo>
                    <a:pt x="12331" y="16598"/>
                  </a:lnTo>
                  <a:lnTo>
                    <a:pt x="15887" y="12877"/>
                  </a:lnTo>
                  <a:lnTo>
                    <a:pt x="15887" y="8305"/>
                  </a:lnTo>
                  <a:lnTo>
                    <a:pt x="15887" y="3733"/>
                  </a:lnTo>
                  <a:lnTo>
                    <a:pt x="12331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934675" y="522805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0655" y="0"/>
                  </a:moveTo>
                  <a:lnTo>
                    <a:pt x="3060" y="0"/>
                  </a:lnTo>
                  <a:lnTo>
                    <a:pt x="0" y="3060"/>
                  </a:lnTo>
                  <a:lnTo>
                    <a:pt x="0" y="10642"/>
                  </a:lnTo>
                  <a:lnTo>
                    <a:pt x="3060" y="13715"/>
                  </a:lnTo>
                  <a:lnTo>
                    <a:pt x="10655" y="13715"/>
                  </a:lnTo>
                  <a:lnTo>
                    <a:pt x="13715" y="10642"/>
                  </a:lnTo>
                  <a:lnTo>
                    <a:pt x="13715" y="6857"/>
                  </a:lnTo>
                  <a:lnTo>
                    <a:pt x="13715" y="3060"/>
                  </a:lnTo>
                  <a:lnTo>
                    <a:pt x="106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935755" y="5230939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7289" y="0"/>
                  </a:moveTo>
                  <a:lnTo>
                    <a:pt x="2108" y="0"/>
                  </a:lnTo>
                  <a:lnTo>
                    <a:pt x="0" y="1854"/>
                  </a:lnTo>
                  <a:lnTo>
                    <a:pt x="0" y="6426"/>
                  </a:lnTo>
                  <a:lnTo>
                    <a:pt x="2108" y="8293"/>
                  </a:lnTo>
                  <a:lnTo>
                    <a:pt x="7289" y="8293"/>
                  </a:lnTo>
                  <a:lnTo>
                    <a:pt x="9385" y="6426"/>
                  </a:lnTo>
                  <a:lnTo>
                    <a:pt x="9385" y="4140"/>
                  </a:lnTo>
                  <a:lnTo>
                    <a:pt x="9385" y="1854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937482" y="5231802"/>
              <a:ext cx="5080" cy="6985"/>
            </a:xfrm>
            <a:custGeom>
              <a:avLst/>
              <a:gdLst/>
              <a:ahLst/>
              <a:cxnLst/>
              <a:rect l="l" t="t" r="r" b="b"/>
              <a:pathLst>
                <a:path w="5079" h="6985">
                  <a:moveTo>
                    <a:pt x="4876" y="3098"/>
                  </a:moveTo>
                  <a:lnTo>
                    <a:pt x="4470" y="1206"/>
                  </a:lnTo>
                  <a:lnTo>
                    <a:pt x="3390" y="673"/>
                  </a:lnTo>
                  <a:lnTo>
                    <a:pt x="3390" y="0"/>
                  </a:lnTo>
                  <a:lnTo>
                    <a:pt x="1485" y="0"/>
                  </a:lnTo>
                  <a:lnTo>
                    <a:pt x="1485" y="673"/>
                  </a:lnTo>
                  <a:lnTo>
                    <a:pt x="254" y="939"/>
                  </a:lnTo>
                  <a:lnTo>
                    <a:pt x="0" y="4318"/>
                  </a:lnTo>
                  <a:lnTo>
                    <a:pt x="2019" y="6362"/>
                  </a:lnTo>
                  <a:lnTo>
                    <a:pt x="3505" y="6210"/>
                  </a:lnTo>
                  <a:lnTo>
                    <a:pt x="4876" y="4318"/>
                  </a:lnTo>
                  <a:lnTo>
                    <a:pt x="4876" y="30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912209" y="5330710"/>
              <a:ext cx="91440" cy="99695"/>
            </a:xfrm>
            <a:custGeom>
              <a:avLst/>
              <a:gdLst/>
              <a:ahLst/>
              <a:cxnLst/>
              <a:rect l="l" t="t" r="r" b="b"/>
              <a:pathLst>
                <a:path w="91439" h="99695">
                  <a:moveTo>
                    <a:pt x="1447" y="0"/>
                  </a:moveTo>
                  <a:lnTo>
                    <a:pt x="0" y="97459"/>
                  </a:lnTo>
                  <a:lnTo>
                    <a:pt x="90233" y="99631"/>
                  </a:lnTo>
                  <a:lnTo>
                    <a:pt x="90970" y="2159"/>
                  </a:lnTo>
                  <a:lnTo>
                    <a:pt x="1447" y="0"/>
                  </a:lnTo>
                  <a:close/>
                </a:path>
              </a:pathLst>
            </a:custGeom>
            <a:solidFill>
              <a:srgbClr val="BEC0C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912209" y="5330710"/>
              <a:ext cx="91440" cy="99695"/>
            </a:xfrm>
            <a:custGeom>
              <a:avLst/>
              <a:gdLst/>
              <a:ahLst/>
              <a:cxnLst/>
              <a:rect l="l" t="t" r="r" b="b"/>
              <a:pathLst>
                <a:path w="91439" h="99695">
                  <a:moveTo>
                    <a:pt x="1447" y="0"/>
                  </a:moveTo>
                  <a:lnTo>
                    <a:pt x="0" y="97459"/>
                  </a:lnTo>
                  <a:lnTo>
                    <a:pt x="90233" y="99631"/>
                  </a:lnTo>
                  <a:lnTo>
                    <a:pt x="90970" y="2159"/>
                  </a:lnTo>
                  <a:lnTo>
                    <a:pt x="1447" y="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919500" y="5344693"/>
              <a:ext cx="72390" cy="235585"/>
            </a:xfrm>
            <a:custGeom>
              <a:avLst/>
              <a:gdLst/>
              <a:ahLst/>
              <a:cxnLst/>
              <a:rect l="l" t="t" r="r" b="b"/>
              <a:pathLst>
                <a:path w="72389" h="235585">
                  <a:moveTo>
                    <a:pt x="72388" y="0"/>
                  </a:moveTo>
                  <a:lnTo>
                    <a:pt x="63993" y="0"/>
                  </a:lnTo>
                  <a:lnTo>
                    <a:pt x="10755" y="444"/>
                  </a:lnTo>
                  <a:lnTo>
                    <a:pt x="2817" y="444"/>
                  </a:lnTo>
                  <a:lnTo>
                    <a:pt x="2817" y="9105"/>
                  </a:lnTo>
                  <a:lnTo>
                    <a:pt x="2093" y="40868"/>
                  </a:lnTo>
                  <a:lnTo>
                    <a:pt x="3541" y="44488"/>
                  </a:lnTo>
                  <a:lnTo>
                    <a:pt x="2271" y="70662"/>
                  </a:lnTo>
                  <a:lnTo>
                    <a:pt x="588" y="137725"/>
                  </a:lnTo>
                  <a:lnTo>
                    <a:pt x="0" y="173728"/>
                  </a:lnTo>
                  <a:lnTo>
                    <a:pt x="480" y="190954"/>
                  </a:lnTo>
                  <a:lnTo>
                    <a:pt x="2005" y="201688"/>
                  </a:lnTo>
                  <a:lnTo>
                    <a:pt x="1626" y="220325"/>
                  </a:lnTo>
                  <a:lnTo>
                    <a:pt x="3022" y="230006"/>
                  </a:lnTo>
                  <a:lnTo>
                    <a:pt x="7564" y="233853"/>
                  </a:lnTo>
                  <a:lnTo>
                    <a:pt x="16622" y="234988"/>
                  </a:lnTo>
                  <a:lnTo>
                    <a:pt x="26096" y="234454"/>
                  </a:lnTo>
                  <a:lnTo>
                    <a:pt x="27455" y="231736"/>
                  </a:lnTo>
                  <a:lnTo>
                    <a:pt x="28268" y="226872"/>
                  </a:lnTo>
                  <a:lnTo>
                    <a:pt x="23391" y="221462"/>
                  </a:lnTo>
                  <a:lnTo>
                    <a:pt x="23391" y="211709"/>
                  </a:lnTo>
                  <a:lnTo>
                    <a:pt x="22788" y="192221"/>
                  </a:lnTo>
                  <a:lnTo>
                    <a:pt x="22615" y="180678"/>
                  </a:lnTo>
                  <a:lnTo>
                    <a:pt x="22897" y="172538"/>
                  </a:lnTo>
                  <a:lnTo>
                    <a:pt x="23658" y="163258"/>
                  </a:lnTo>
                  <a:lnTo>
                    <a:pt x="23555" y="134346"/>
                  </a:lnTo>
                  <a:lnTo>
                    <a:pt x="23831" y="118841"/>
                  </a:lnTo>
                  <a:lnTo>
                    <a:pt x="24767" y="111464"/>
                  </a:lnTo>
                  <a:lnTo>
                    <a:pt x="26643" y="106934"/>
                  </a:lnTo>
                  <a:lnTo>
                    <a:pt x="39089" y="106400"/>
                  </a:lnTo>
                  <a:lnTo>
                    <a:pt x="39914" y="93941"/>
                  </a:lnTo>
                  <a:lnTo>
                    <a:pt x="27722" y="93408"/>
                  </a:lnTo>
                  <a:lnTo>
                    <a:pt x="27455" y="89052"/>
                  </a:lnTo>
                  <a:lnTo>
                    <a:pt x="40235" y="89052"/>
                  </a:lnTo>
                  <a:lnTo>
                    <a:pt x="50468" y="87452"/>
                  </a:lnTo>
                  <a:lnTo>
                    <a:pt x="52906" y="83921"/>
                  </a:lnTo>
                  <a:lnTo>
                    <a:pt x="53986" y="70104"/>
                  </a:lnTo>
                  <a:lnTo>
                    <a:pt x="60755" y="63893"/>
                  </a:lnTo>
                  <a:lnTo>
                    <a:pt x="72121" y="7835"/>
                  </a:lnTo>
                  <a:lnTo>
                    <a:pt x="72388" y="0"/>
                  </a:lnTo>
                  <a:close/>
                </a:path>
                <a:path w="72389" h="235585">
                  <a:moveTo>
                    <a:pt x="40235" y="89052"/>
                  </a:moveTo>
                  <a:lnTo>
                    <a:pt x="27455" y="89052"/>
                  </a:lnTo>
                  <a:lnTo>
                    <a:pt x="35037" y="89865"/>
                  </a:lnTo>
                  <a:lnTo>
                    <a:pt x="40235" y="89052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919500" y="5344693"/>
              <a:ext cx="72390" cy="235585"/>
            </a:xfrm>
            <a:custGeom>
              <a:avLst/>
              <a:gdLst/>
              <a:ahLst/>
              <a:cxnLst/>
              <a:rect l="l" t="t" r="r" b="b"/>
              <a:pathLst>
                <a:path w="72389" h="235585">
                  <a:moveTo>
                    <a:pt x="10755" y="444"/>
                  </a:moveTo>
                  <a:lnTo>
                    <a:pt x="2817" y="444"/>
                  </a:lnTo>
                  <a:lnTo>
                    <a:pt x="2817" y="9105"/>
                  </a:lnTo>
                  <a:lnTo>
                    <a:pt x="2093" y="40868"/>
                  </a:lnTo>
                  <a:lnTo>
                    <a:pt x="3541" y="44488"/>
                  </a:lnTo>
                  <a:lnTo>
                    <a:pt x="2271" y="70662"/>
                  </a:lnTo>
                  <a:lnTo>
                    <a:pt x="588" y="137725"/>
                  </a:lnTo>
                  <a:lnTo>
                    <a:pt x="0" y="173728"/>
                  </a:lnTo>
                  <a:lnTo>
                    <a:pt x="480" y="190954"/>
                  </a:lnTo>
                  <a:lnTo>
                    <a:pt x="2005" y="201688"/>
                  </a:lnTo>
                  <a:lnTo>
                    <a:pt x="1626" y="220325"/>
                  </a:lnTo>
                  <a:lnTo>
                    <a:pt x="3022" y="230006"/>
                  </a:lnTo>
                  <a:lnTo>
                    <a:pt x="7564" y="233853"/>
                  </a:lnTo>
                  <a:lnTo>
                    <a:pt x="16622" y="234988"/>
                  </a:lnTo>
                  <a:lnTo>
                    <a:pt x="26096" y="234454"/>
                  </a:lnTo>
                  <a:lnTo>
                    <a:pt x="27455" y="231736"/>
                  </a:lnTo>
                  <a:lnTo>
                    <a:pt x="28268" y="226872"/>
                  </a:lnTo>
                  <a:lnTo>
                    <a:pt x="23391" y="221462"/>
                  </a:lnTo>
                  <a:lnTo>
                    <a:pt x="23391" y="211709"/>
                  </a:lnTo>
                  <a:lnTo>
                    <a:pt x="22788" y="192221"/>
                  </a:lnTo>
                  <a:lnTo>
                    <a:pt x="22615" y="180678"/>
                  </a:lnTo>
                  <a:lnTo>
                    <a:pt x="22897" y="172538"/>
                  </a:lnTo>
                  <a:lnTo>
                    <a:pt x="23658" y="163258"/>
                  </a:lnTo>
                  <a:lnTo>
                    <a:pt x="23555" y="134346"/>
                  </a:lnTo>
                  <a:lnTo>
                    <a:pt x="23831" y="118841"/>
                  </a:lnTo>
                  <a:lnTo>
                    <a:pt x="24767" y="111464"/>
                  </a:lnTo>
                  <a:lnTo>
                    <a:pt x="26643" y="106934"/>
                  </a:lnTo>
                  <a:lnTo>
                    <a:pt x="39089" y="106400"/>
                  </a:lnTo>
                  <a:lnTo>
                    <a:pt x="39914" y="93941"/>
                  </a:lnTo>
                  <a:lnTo>
                    <a:pt x="27722" y="93408"/>
                  </a:lnTo>
                  <a:lnTo>
                    <a:pt x="27455" y="89052"/>
                  </a:lnTo>
                  <a:lnTo>
                    <a:pt x="35037" y="89865"/>
                  </a:lnTo>
                  <a:lnTo>
                    <a:pt x="50468" y="87452"/>
                  </a:lnTo>
                  <a:lnTo>
                    <a:pt x="52906" y="83921"/>
                  </a:lnTo>
                  <a:lnTo>
                    <a:pt x="53986" y="70104"/>
                  </a:lnTo>
                  <a:lnTo>
                    <a:pt x="72121" y="7835"/>
                  </a:lnTo>
                  <a:lnTo>
                    <a:pt x="72388" y="0"/>
                  </a:lnTo>
                  <a:lnTo>
                    <a:pt x="63993" y="0"/>
                  </a:lnTo>
                  <a:lnTo>
                    <a:pt x="10755" y="444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949573" y="5410656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13716" y="3073"/>
                  </a:moveTo>
                  <a:lnTo>
                    <a:pt x="10642" y="0"/>
                  </a:lnTo>
                  <a:lnTo>
                    <a:pt x="3060" y="0"/>
                  </a:lnTo>
                  <a:lnTo>
                    <a:pt x="0" y="3073"/>
                  </a:lnTo>
                  <a:lnTo>
                    <a:pt x="0" y="10655"/>
                  </a:lnTo>
                  <a:lnTo>
                    <a:pt x="3060" y="13728"/>
                  </a:lnTo>
                  <a:lnTo>
                    <a:pt x="10642" y="13728"/>
                  </a:lnTo>
                  <a:lnTo>
                    <a:pt x="13716" y="10655"/>
                  </a:lnTo>
                  <a:lnTo>
                    <a:pt x="13716" y="6870"/>
                  </a:lnTo>
                  <a:lnTo>
                    <a:pt x="13716" y="30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927716" y="534982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58" y="0"/>
                  </a:moveTo>
                  <a:lnTo>
                    <a:pt x="2679" y="0"/>
                  </a:lnTo>
                  <a:lnTo>
                    <a:pt x="0" y="2667"/>
                  </a:lnTo>
                  <a:lnTo>
                    <a:pt x="0" y="9258"/>
                  </a:lnTo>
                  <a:lnTo>
                    <a:pt x="2679" y="11912"/>
                  </a:lnTo>
                  <a:lnTo>
                    <a:pt x="9258" y="11912"/>
                  </a:lnTo>
                  <a:lnTo>
                    <a:pt x="11925" y="9258"/>
                  </a:lnTo>
                  <a:lnTo>
                    <a:pt x="11925" y="5969"/>
                  </a:lnTo>
                  <a:lnTo>
                    <a:pt x="11925" y="2667"/>
                  </a:lnTo>
                  <a:lnTo>
                    <a:pt x="9258" y="0"/>
                  </a:lnTo>
                  <a:close/>
                </a:path>
              </a:pathLst>
            </a:custGeom>
            <a:solidFill>
              <a:srgbClr val="5454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929087" y="53506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53" y="0"/>
                  </a:moveTo>
                  <a:lnTo>
                    <a:pt x="2120" y="0"/>
                  </a:lnTo>
                  <a:lnTo>
                    <a:pt x="0" y="2006"/>
                  </a:lnTo>
                  <a:lnTo>
                    <a:pt x="0" y="6934"/>
                  </a:lnTo>
                  <a:lnTo>
                    <a:pt x="2120" y="8940"/>
                  </a:lnTo>
                  <a:lnTo>
                    <a:pt x="7353" y="8940"/>
                  </a:lnTo>
                  <a:lnTo>
                    <a:pt x="9474" y="6934"/>
                  </a:lnTo>
                  <a:lnTo>
                    <a:pt x="9474" y="4470"/>
                  </a:lnTo>
                  <a:lnTo>
                    <a:pt x="9474" y="2006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930980" y="535362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514" y="0"/>
                  </a:moveTo>
                  <a:lnTo>
                    <a:pt x="723" y="0"/>
                  </a:lnTo>
                  <a:lnTo>
                    <a:pt x="0" y="850"/>
                  </a:lnTo>
                  <a:lnTo>
                    <a:pt x="0" y="2946"/>
                  </a:lnTo>
                  <a:lnTo>
                    <a:pt x="723" y="3797"/>
                  </a:lnTo>
                  <a:lnTo>
                    <a:pt x="2514" y="3797"/>
                  </a:lnTo>
                  <a:lnTo>
                    <a:pt x="3238" y="2946"/>
                  </a:lnTo>
                  <a:lnTo>
                    <a:pt x="3238" y="1904"/>
                  </a:lnTo>
                  <a:lnTo>
                    <a:pt x="3238" y="850"/>
                  </a:lnTo>
                  <a:lnTo>
                    <a:pt x="2514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973753" y="5349824"/>
              <a:ext cx="12065" cy="12065"/>
            </a:xfrm>
            <a:custGeom>
              <a:avLst/>
              <a:gdLst/>
              <a:ahLst/>
              <a:cxnLst/>
              <a:rect l="l" t="t" r="r" b="b"/>
              <a:pathLst>
                <a:path w="12064" h="12064">
                  <a:moveTo>
                    <a:pt x="9245" y="0"/>
                  </a:moveTo>
                  <a:lnTo>
                    <a:pt x="2666" y="0"/>
                  </a:lnTo>
                  <a:lnTo>
                    <a:pt x="0" y="2667"/>
                  </a:lnTo>
                  <a:lnTo>
                    <a:pt x="0" y="9258"/>
                  </a:lnTo>
                  <a:lnTo>
                    <a:pt x="2666" y="11912"/>
                  </a:lnTo>
                  <a:lnTo>
                    <a:pt x="9245" y="11912"/>
                  </a:lnTo>
                  <a:lnTo>
                    <a:pt x="11912" y="9258"/>
                  </a:lnTo>
                  <a:lnTo>
                    <a:pt x="11912" y="5969"/>
                  </a:lnTo>
                  <a:lnTo>
                    <a:pt x="11912" y="2667"/>
                  </a:lnTo>
                  <a:lnTo>
                    <a:pt x="9245" y="0"/>
                  </a:lnTo>
                  <a:close/>
                </a:path>
              </a:pathLst>
            </a:custGeom>
            <a:solidFill>
              <a:srgbClr val="54545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975112" y="535063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7353" y="0"/>
                  </a:moveTo>
                  <a:lnTo>
                    <a:pt x="2120" y="0"/>
                  </a:lnTo>
                  <a:lnTo>
                    <a:pt x="0" y="2006"/>
                  </a:lnTo>
                  <a:lnTo>
                    <a:pt x="0" y="6946"/>
                  </a:lnTo>
                  <a:lnTo>
                    <a:pt x="2120" y="8940"/>
                  </a:lnTo>
                  <a:lnTo>
                    <a:pt x="7353" y="8940"/>
                  </a:lnTo>
                  <a:lnTo>
                    <a:pt x="9474" y="6946"/>
                  </a:lnTo>
                  <a:lnTo>
                    <a:pt x="9474" y="4470"/>
                  </a:lnTo>
                  <a:lnTo>
                    <a:pt x="9474" y="2006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977005" y="535362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2514" y="0"/>
                  </a:moveTo>
                  <a:lnTo>
                    <a:pt x="723" y="0"/>
                  </a:lnTo>
                  <a:lnTo>
                    <a:pt x="0" y="850"/>
                  </a:lnTo>
                  <a:lnTo>
                    <a:pt x="0" y="2946"/>
                  </a:lnTo>
                  <a:lnTo>
                    <a:pt x="723" y="3797"/>
                  </a:lnTo>
                  <a:lnTo>
                    <a:pt x="2514" y="3797"/>
                  </a:lnTo>
                  <a:lnTo>
                    <a:pt x="3251" y="2946"/>
                  </a:lnTo>
                  <a:lnTo>
                    <a:pt x="3251" y="1904"/>
                  </a:lnTo>
                  <a:lnTo>
                    <a:pt x="3251" y="850"/>
                  </a:lnTo>
                  <a:lnTo>
                    <a:pt x="2514" y="0"/>
                  </a:lnTo>
                  <a:close/>
                </a:path>
              </a:pathLst>
            </a:custGeom>
            <a:solidFill>
              <a:srgbClr val="67686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929900" y="5352808"/>
              <a:ext cx="52069" cy="53340"/>
            </a:xfrm>
            <a:custGeom>
              <a:avLst/>
              <a:gdLst/>
              <a:ahLst/>
              <a:cxnLst/>
              <a:rect l="l" t="t" r="r" b="b"/>
              <a:pathLst>
                <a:path w="52070" h="53339">
                  <a:moveTo>
                    <a:pt x="25984" y="0"/>
                  </a:moveTo>
                  <a:lnTo>
                    <a:pt x="15869" y="2084"/>
                  </a:lnTo>
                  <a:lnTo>
                    <a:pt x="7610" y="7770"/>
                  </a:lnTo>
                  <a:lnTo>
                    <a:pt x="2041" y="16207"/>
                  </a:lnTo>
                  <a:lnTo>
                    <a:pt x="0" y="26543"/>
                  </a:lnTo>
                  <a:lnTo>
                    <a:pt x="2041" y="36871"/>
                  </a:lnTo>
                  <a:lnTo>
                    <a:pt x="7610" y="45304"/>
                  </a:lnTo>
                  <a:lnTo>
                    <a:pt x="15869" y="50988"/>
                  </a:lnTo>
                  <a:lnTo>
                    <a:pt x="25984" y="53073"/>
                  </a:lnTo>
                  <a:lnTo>
                    <a:pt x="36100" y="50988"/>
                  </a:lnTo>
                  <a:lnTo>
                    <a:pt x="44364" y="45304"/>
                  </a:lnTo>
                  <a:lnTo>
                    <a:pt x="49937" y="36871"/>
                  </a:lnTo>
                  <a:lnTo>
                    <a:pt x="51981" y="26543"/>
                  </a:lnTo>
                  <a:lnTo>
                    <a:pt x="49937" y="16207"/>
                  </a:lnTo>
                  <a:lnTo>
                    <a:pt x="44364" y="7770"/>
                  </a:lnTo>
                  <a:lnTo>
                    <a:pt x="36100" y="2084"/>
                  </a:lnTo>
                  <a:lnTo>
                    <a:pt x="259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932885" y="5354980"/>
              <a:ext cx="46990" cy="48895"/>
            </a:xfrm>
            <a:custGeom>
              <a:avLst/>
              <a:gdLst/>
              <a:ahLst/>
              <a:cxnLst/>
              <a:rect l="l" t="t" r="r" b="b"/>
              <a:pathLst>
                <a:path w="46989" h="48895">
                  <a:moveTo>
                    <a:pt x="23266" y="0"/>
                  </a:moveTo>
                  <a:lnTo>
                    <a:pt x="14208" y="1914"/>
                  </a:lnTo>
                  <a:lnTo>
                    <a:pt x="6813" y="7137"/>
                  </a:lnTo>
                  <a:lnTo>
                    <a:pt x="1828" y="14884"/>
                  </a:lnTo>
                  <a:lnTo>
                    <a:pt x="0" y="24371"/>
                  </a:lnTo>
                  <a:lnTo>
                    <a:pt x="1828" y="33851"/>
                  </a:lnTo>
                  <a:lnTo>
                    <a:pt x="6813" y="41594"/>
                  </a:lnTo>
                  <a:lnTo>
                    <a:pt x="14208" y="46815"/>
                  </a:lnTo>
                  <a:lnTo>
                    <a:pt x="23266" y="48729"/>
                  </a:lnTo>
                  <a:lnTo>
                    <a:pt x="32333" y="46815"/>
                  </a:lnTo>
                  <a:lnTo>
                    <a:pt x="39736" y="41594"/>
                  </a:lnTo>
                  <a:lnTo>
                    <a:pt x="44728" y="33851"/>
                  </a:lnTo>
                  <a:lnTo>
                    <a:pt x="46558" y="24371"/>
                  </a:lnTo>
                  <a:lnTo>
                    <a:pt x="44728" y="14884"/>
                  </a:lnTo>
                  <a:lnTo>
                    <a:pt x="39736" y="7137"/>
                  </a:lnTo>
                  <a:lnTo>
                    <a:pt x="32333" y="1914"/>
                  </a:lnTo>
                  <a:lnTo>
                    <a:pt x="23266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933964" y="5358498"/>
              <a:ext cx="40640" cy="45085"/>
            </a:xfrm>
            <a:custGeom>
              <a:avLst/>
              <a:gdLst/>
              <a:ahLst/>
              <a:cxnLst/>
              <a:rect l="l" t="t" r="r" b="b"/>
              <a:pathLst>
                <a:path w="40639" h="45085">
                  <a:moveTo>
                    <a:pt x="20154" y="0"/>
                  </a:moveTo>
                  <a:lnTo>
                    <a:pt x="12312" y="1756"/>
                  </a:lnTo>
                  <a:lnTo>
                    <a:pt x="5905" y="6545"/>
                  </a:lnTo>
                  <a:lnTo>
                    <a:pt x="1584" y="13646"/>
                  </a:lnTo>
                  <a:lnTo>
                    <a:pt x="0" y="22339"/>
                  </a:lnTo>
                  <a:lnTo>
                    <a:pt x="1584" y="31030"/>
                  </a:lnTo>
                  <a:lnTo>
                    <a:pt x="5905" y="38126"/>
                  </a:lnTo>
                  <a:lnTo>
                    <a:pt x="12312" y="42911"/>
                  </a:lnTo>
                  <a:lnTo>
                    <a:pt x="20154" y="44665"/>
                  </a:lnTo>
                  <a:lnTo>
                    <a:pt x="28006" y="42911"/>
                  </a:lnTo>
                  <a:lnTo>
                    <a:pt x="34421" y="38126"/>
                  </a:lnTo>
                  <a:lnTo>
                    <a:pt x="38748" y="31030"/>
                  </a:lnTo>
                  <a:lnTo>
                    <a:pt x="40335" y="22339"/>
                  </a:lnTo>
                  <a:lnTo>
                    <a:pt x="38748" y="13646"/>
                  </a:lnTo>
                  <a:lnTo>
                    <a:pt x="34421" y="6545"/>
                  </a:lnTo>
                  <a:lnTo>
                    <a:pt x="28006" y="1756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951287" y="5360669"/>
              <a:ext cx="20320" cy="40640"/>
            </a:xfrm>
            <a:custGeom>
              <a:avLst/>
              <a:gdLst/>
              <a:ahLst/>
              <a:cxnLst/>
              <a:rect l="l" t="t" r="r" b="b"/>
              <a:pathLst>
                <a:path w="20320" h="40639">
                  <a:moveTo>
                    <a:pt x="3251" y="0"/>
                  </a:moveTo>
                  <a:lnTo>
                    <a:pt x="14350" y="8115"/>
                  </a:lnTo>
                  <a:lnTo>
                    <a:pt x="10820" y="8381"/>
                  </a:lnTo>
                  <a:lnTo>
                    <a:pt x="10553" y="10287"/>
                  </a:lnTo>
                  <a:lnTo>
                    <a:pt x="11353" y="10287"/>
                  </a:lnTo>
                  <a:lnTo>
                    <a:pt x="16830" y="16258"/>
                  </a:lnTo>
                  <a:lnTo>
                    <a:pt x="18543" y="20532"/>
                  </a:lnTo>
                  <a:lnTo>
                    <a:pt x="16391" y="25163"/>
                  </a:lnTo>
                  <a:lnTo>
                    <a:pt x="10274" y="32207"/>
                  </a:lnTo>
                  <a:lnTo>
                    <a:pt x="8928" y="34658"/>
                  </a:lnTo>
                  <a:lnTo>
                    <a:pt x="4864" y="35445"/>
                  </a:lnTo>
                  <a:lnTo>
                    <a:pt x="2171" y="37350"/>
                  </a:lnTo>
                  <a:lnTo>
                    <a:pt x="0" y="40335"/>
                  </a:lnTo>
                  <a:lnTo>
                    <a:pt x="7302" y="38442"/>
                  </a:lnTo>
                  <a:lnTo>
                    <a:pt x="19227" y="35191"/>
                  </a:lnTo>
                  <a:lnTo>
                    <a:pt x="19227" y="19761"/>
                  </a:lnTo>
                  <a:lnTo>
                    <a:pt x="19761" y="15151"/>
                  </a:lnTo>
                  <a:lnTo>
                    <a:pt x="15151" y="7302"/>
                  </a:lnTo>
                  <a:lnTo>
                    <a:pt x="14884" y="5130"/>
                  </a:lnTo>
                  <a:lnTo>
                    <a:pt x="13804" y="4597"/>
                  </a:lnTo>
                  <a:lnTo>
                    <a:pt x="3251" y="0"/>
                  </a:lnTo>
                  <a:close/>
                </a:path>
              </a:pathLst>
            </a:custGeom>
            <a:solidFill>
              <a:srgbClr val="DBDCD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939268" y="5365000"/>
              <a:ext cx="27305" cy="213360"/>
            </a:xfrm>
            <a:custGeom>
              <a:avLst/>
              <a:gdLst/>
              <a:ahLst/>
              <a:cxnLst/>
              <a:rect l="l" t="t" r="r" b="b"/>
              <a:pathLst>
                <a:path w="27304" h="213360">
                  <a:moveTo>
                    <a:pt x="20947" y="0"/>
                  </a:moveTo>
                  <a:lnTo>
                    <a:pt x="8501" y="27609"/>
                  </a:lnTo>
                  <a:lnTo>
                    <a:pt x="4434" y="59493"/>
                  </a:lnTo>
                  <a:lnTo>
                    <a:pt x="2401" y="79652"/>
                  </a:lnTo>
                  <a:lnTo>
                    <a:pt x="1793" y="96666"/>
                  </a:lnTo>
                  <a:lnTo>
                    <a:pt x="1998" y="119113"/>
                  </a:lnTo>
                  <a:lnTo>
                    <a:pt x="605" y="149945"/>
                  </a:lnTo>
                  <a:lnTo>
                    <a:pt x="0" y="167838"/>
                  </a:lnTo>
                  <a:lnTo>
                    <a:pt x="53" y="179647"/>
                  </a:lnTo>
                  <a:lnTo>
                    <a:pt x="639" y="192227"/>
                  </a:lnTo>
                  <a:lnTo>
                    <a:pt x="1998" y="209791"/>
                  </a:lnTo>
                  <a:lnTo>
                    <a:pt x="13365" y="213055"/>
                  </a:lnTo>
                  <a:lnTo>
                    <a:pt x="8501" y="206565"/>
                  </a:lnTo>
                  <a:lnTo>
                    <a:pt x="4716" y="205752"/>
                  </a:lnTo>
                  <a:lnTo>
                    <a:pt x="3624" y="191401"/>
                  </a:lnTo>
                  <a:lnTo>
                    <a:pt x="4285" y="131880"/>
                  </a:lnTo>
                  <a:lnTo>
                    <a:pt x="5497" y="88985"/>
                  </a:lnTo>
                  <a:lnTo>
                    <a:pt x="19867" y="85280"/>
                  </a:lnTo>
                  <a:lnTo>
                    <a:pt x="20146" y="73634"/>
                  </a:lnTo>
                  <a:lnTo>
                    <a:pt x="7954" y="73101"/>
                  </a:lnTo>
                  <a:lnTo>
                    <a:pt x="7142" y="61455"/>
                  </a:lnTo>
                  <a:lnTo>
                    <a:pt x="10926" y="60909"/>
                  </a:lnTo>
                  <a:lnTo>
                    <a:pt x="9301" y="47091"/>
                  </a:lnTo>
                  <a:lnTo>
                    <a:pt x="10113" y="39255"/>
                  </a:lnTo>
                  <a:lnTo>
                    <a:pt x="12018" y="30048"/>
                  </a:lnTo>
                  <a:lnTo>
                    <a:pt x="20944" y="30048"/>
                  </a:lnTo>
                  <a:lnTo>
                    <a:pt x="20680" y="4876"/>
                  </a:lnTo>
                  <a:lnTo>
                    <a:pt x="26369" y="3784"/>
                  </a:lnTo>
                  <a:lnTo>
                    <a:pt x="26903" y="800"/>
                  </a:lnTo>
                  <a:lnTo>
                    <a:pt x="20947" y="0"/>
                  </a:lnTo>
                  <a:close/>
                </a:path>
                <a:path w="27304" h="213360">
                  <a:moveTo>
                    <a:pt x="20944" y="30048"/>
                  </a:moveTo>
                  <a:lnTo>
                    <a:pt x="12018" y="30048"/>
                  </a:lnTo>
                  <a:lnTo>
                    <a:pt x="20947" y="30327"/>
                  </a:lnTo>
                  <a:lnTo>
                    <a:pt x="20944" y="30048"/>
                  </a:lnTo>
                  <a:close/>
                </a:path>
              </a:pathLst>
            </a:custGeom>
            <a:solidFill>
              <a:srgbClr val="D7D8D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927842" y="5359031"/>
              <a:ext cx="37465" cy="220979"/>
            </a:xfrm>
            <a:custGeom>
              <a:avLst/>
              <a:gdLst/>
              <a:ahLst/>
              <a:cxnLst/>
              <a:rect l="l" t="t" r="r" b="b"/>
              <a:pathLst>
                <a:path w="37464" h="220979">
                  <a:moveTo>
                    <a:pt x="12345" y="0"/>
                  </a:moveTo>
                  <a:lnTo>
                    <a:pt x="10440" y="8394"/>
                  </a:lnTo>
                  <a:lnTo>
                    <a:pt x="5428" y="22960"/>
                  </a:lnTo>
                  <a:lnTo>
                    <a:pt x="2828" y="34528"/>
                  </a:lnTo>
                  <a:lnTo>
                    <a:pt x="1801" y="49139"/>
                  </a:lnTo>
                  <a:lnTo>
                    <a:pt x="1512" y="72834"/>
                  </a:lnTo>
                  <a:lnTo>
                    <a:pt x="800" y="125015"/>
                  </a:lnTo>
                  <a:lnTo>
                    <a:pt x="699" y="136182"/>
                  </a:lnTo>
                  <a:lnTo>
                    <a:pt x="104" y="158853"/>
                  </a:lnTo>
                  <a:lnTo>
                    <a:pt x="0" y="172582"/>
                  </a:lnTo>
                  <a:lnTo>
                    <a:pt x="5196" y="214637"/>
                  </a:lnTo>
                  <a:lnTo>
                    <a:pt x="8281" y="220649"/>
                  </a:lnTo>
                  <a:lnTo>
                    <a:pt x="17576" y="218490"/>
                  </a:lnTo>
                  <a:lnTo>
                    <a:pt x="15050" y="218490"/>
                  </a:lnTo>
                  <a:lnTo>
                    <a:pt x="11799" y="201422"/>
                  </a:lnTo>
                  <a:lnTo>
                    <a:pt x="11605" y="182173"/>
                  </a:lnTo>
                  <a:lnTo>
                    <a:pt x="11524" y="155440"/>
                  </a:lnTo>
                  <a:lnTo>
                    <a:pt x="11947" y="143220"/>
                  </a:lnTo>
                  <a:lnTo>
                    <a:pt x="12878" y="129146"/>
                  </a:lnTo>
                  <a:lnTo>
                    <a:pt x="16142" y="68770"/>
                  </a:lnTo>
                  <a:lnTo>
                    <a:pt x="18048" y="43457"/>
                  </a:lnTo>
                  <a:lnTo>
                    <a:pt x="19246" y="29717"/>
                  </a:lnTo>
                  <a:lnTo>
                    <a:pt x="20241" y="22779"/>
                  </a:lnTo>
                  <a:lnTo>
                    <a:pt x="21540" y="17868"/>
                  </a:lnTo>
                  <a:lnTo>
                    <a:pt x="23711" y="4876"/>
                  </a:lnTo>
                  <a:lnTo>
                    <a:pt x="34327" y="4876"/>
                  </a:lnTo>
                  <a:lnTo>
                    <a:pt x="25616" y="825"/>
                  </a:lnTo>
                  <a:lnTo>
                    <a:pt x="12345" y="0"/>
                  </a:lnTo>
                  <a:close/>
                </a:path>
                <a:path w="37464" h="220979">
                  <a:moveTo>
                    <a:pt x="19927" y="217944"/>
                  </a:moveTo>
                  <a:lnTo>
                    <a:pt x="15050" y="218490"/>
                  </a:lnTo>
                  <a:lnTo>
                    <a:pt x="17576" y="218490"/>
                  </a:lnTo>
                  <a:lnTo>
                    <a:pt x="19927" y="217944"/>
                  </a:lnTo>
                  <a:close/>
                </a:path>
                <a:path w="37464" h="220979">
                  <a:moveTo>
                    <a:pt x="34327" y="4876"/>
                  </a:moveTo>
                  <a:lnTo>
                    <a:pt x="23711" y="4876"/>
                  </a:lnTo>
                  <a:lnTo>
                    <a:pt x="37249" y="6235"/>
                  </a:lnTo>
                  <a:lnTo>
                    <a:pt x="34327" y="48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920147" y="5364187"/>
              <a:ext cx="20320" cy="215900"/>
            </a:xfrm>
            <a:custGeom>
              <a:avLst/>
              <a:gdLst/>
              <a:ahLst/>
              <a:cxnLst/>
              <a:rect l="l" t="t" r="r" b="b"/>
              <a:pathLst>
                <a:path w="20320" h="215900">
                  <a:moveTo>
                    <a:pt x="8940" y="0"/>
                  </a:moveTo>
                  <a:lnTo>
                    <a:pt x="1731" y="37760"/>
                  </a:lnTo>
                  <a:lnTo>
                    <a:pt x="650" y="112670"/>
                  </a:lnTo>
                  <a:lnTo>
                    <a:pt x="511" y="134954"/>
                  </a:lnTo>
                  <a:lnTo>
                    <a:pt x="319" y="145664"/>
                  </a:lnTo>
                  <a:lnTo>
                    <a:pt x="0" y="152412"/>
                  </a:lnTo>
                  <a:lnTo>
                    <a:pt x="656" y="176301"/>
                  </a:lnTo>
                  <a:lnTo>
                    <a:pt x="1158" y="189171"/>
                  </a:lnTo>
                  <a:lnTo>
                    <a:pt x="1760" y="195437"/>
                  </a:lnTo>
                  <a:lnTo>
                    <a:pt x="2717" y="199516"/>
                  </a:lnTo>
                  <a:lnTo>
                    <a:pt x="5143" y="215493"/>
                  </a:lnTo>
                  <a:lnTo>
                    <a:pt x="17043" y="215773"/>
                  </a:lnTo>
                  <a:lnTo>
                    <a:pt x="12513" y="210923"/>
                  </a:lnTo>
                  <a:lnTo>
                    <a:pt x="10186" y="206459"/>
                  </a:lnTo>
                  <a:lnTo>
                    <a:pt x="9329" y="199815"/>
                  </a:lnTo>
                  <a:lnTo>
                    <a:pt x="9207" y="188429"/>
                  </a:lnTo>
                  <a:lnTo>
                    <a:pt x="7678" y="139370"/>
                  </a:lnTo>
                  <a:lnTo>
                    <a:pt x="7169" y="111707"/>
                  </a:lnTo>
                  <a:lnTo>
                    <a:pt x="7678" y="95262"/>
                  </a:lnTo>
                  <a:lnTo>
                    <a:pt x="9207" y="79857"/>
                  </a:lnTo>
                  <a:lnTo>
                    <a:pt x="10193" y="49780"/>
                  </a:lnTo>
                  <a:lnTo>
                    <a:pt x="17335" y="3238"/>
                  </a:lnTo>
                  <a:lnTo>
                    <a:pt x="19761" y="533"/>
                  </a:lnTo>
                  <a:lnTo>
                    <a:pt x="894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943248" y="3894022"/>
              <a:ext cx="631190" cy="1638300"/>
            </a:xfrm>
            <a:custGeom>
              <a:avLst/>
              <a:gdLst/>
              <a:ahLst/>
              <a:cxnLst/>
              <a:rect l="l" t="t" r="r" b="b"/>
              <a:pathLst>
                <a:path w="631189" h="1638300">
                  <a:moveTo>
                    <a:pt x="3263" y="1634858"/>
                  </a:moveTo>
                  <a:lnTo>
                    <a:pt x="355" y="1630527"/>
                  </a:lnTo>
                  <a:lnTo>
                    <a:pt x="0" y="1637741"/>
                  </a:lnTo>
                  <a:lnTo>
                    <a:pt x="3263" y="1634858"/>
                  </a:lnTo>
                  <a:close/>
                </a:path>
                <a:path w="631189" h="1638300">
                  <a:moveTo>
                    <a:pt x="630986" y="271094"/>
                  </a:moveTo>
                  <a:lnTo>
                    <a:pt x="143675" y="0"/>
                  </a:lnTo>
                  <a:lnTo>
                    <a:pt x="145110" y="3606"/>
                  </a:lnTo>
                  <a:lnTo>
                    <a:pt x="254495" y="64617"/>
                  </a:lnTo>
                  <a:lnTo>
                    <a:pt x="255930" y="71462"/>
                  </a:lnTo>
                  <a:lnTo>
                    <a:pt x="261340" y="69659"/>
                  </a:lnTo>
                  <a:lnTo>
                    <a:pt x="293484" y="85902"/>
                  </a:lnTo>
                  <a:lnTo>
                    <a:pt x="296011" y="89890"/>
                  </a:lnTo>
                  <a:lnTo>
                    <a:pt x="630631" y="273621"/>
                  </a:lnTo>
                  <a:lnTo>
                    <a:pt x="630986" y="2710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194479" y="3963682"/>
              <a:ext cx="26034" cy="2774950"/>
            </a:xfrm>
            <a:custGeom>
              <a:avLst/>
              <a:gdLst/>
              <a:ahLst/>
              <a:cxnLst/>
              <a:rect l="l" t="t" r="r" b="b"/>
              <a:pathLst>
                <a:path w="26035" h="2774950">
                  <a:moveTo>
                    <a:pt x="10109" y="0"/>
                  </a:moveTo>
                  <a:lnTo>
                    <a:pt x="4699" y="1803"/>
                  </a:lnTo>
                  <a:lnTo>
                    <a:pt x="0" y="1876374"/>
                  </a:lnTo>
                  <a:lnTo>
                    <a:pt x="380" y="2277033"/>
                  </a:lnTo>
                  <a:lnTo>
                    <a:pt x="2539" y="2774480"/>
                  </a:lnTo>
                  <a:lnTo>
                    <a:pt x="24561" y="2772295"/>
                  </a:lnTo>
                  <a:lnTo>
                    <a:pt x="23837" y="2336596"/>
                  </a:lnTo>
                  <a:lnTo>
                    <a:pt x="22745" y="2002688"/>
                  </a:lnTo>
                  <a:lnTo>
                    <a:pt x="22390" y="1474952"/>
                  </a:lnTo>
                  <a:lnTo>
                    <a:pt x="23837" y="832777"/>
                  </a:lnTo>
                  <a:lnTo>
                    <a:pt x="24206" y="556272"/>
                  </a:lnTo>
                  <a:lnTo>
                    <a:pt x="25641" y="7950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93781" y="4111510"/>
              <a:ext cx="55244" cy="2451100"/>
            </a:xfrm>
            <a:custGeom>
              <a:avLst/>
              <a:gdLst/>
              <a:ahLst/>
              <a:cxnLst/>
              <a:rect l="l" t="t" r="r" b="b"/>
              <a:pathLst>
                <a:path w="55245" h="2451100">
                  <a:moveTo>
                    <a:pt x="10096" y="1227861"/>
                  </a:moveTo>
                  <a:lnTo>
                    <a:pt x="0" y="1229309"/>
                  </a:lnTo>
                  <a:lnTo>
                    <a:pt x="0" y="1244828"/>
                  </a:lnTo>
                  <a:lnTo>
                    <a:pt x="9029" y="1245539"/>
                  </a:lnTo>
                  <a:lnTo>
                    <a:pt x="10096" y="1237246"/>
                  </a:lnTo>
                  <a:lnTo>
                    <a:pt x="10096" y="1227861"/>
                  </a:lnTo>
                  <a:close/>
                </a:path>
                <a:path w="55245" h="2451100">
                  <a:moveTo>
                    <a:pt x="12623" y="2440381"/>
                  </a:moveTo>
                  <a:lnTo>
                    <a:pt x="11899" y="2429929"/>
                  </a:lnTo>
                  <a:lnTo>
                    <a:pt x="1790" y="2434234"/>
                  </a:lnTo>
                  <a:lnTo>
                    <a:pt x="1790" y="2449042"/>
                  </a:lnTo>
                  <a:lnTo>
                    <a:pt x="10096" y="2450858"/>
                  </a:lnTo>
                  <a:lnTo>
                    <a:pt x="12623" y="2440381"/>
                  </a:lnTo>
                  <a:close/>
                </a:path>
                <a:path w="55245" h="2451100">
                  <a:moveTo>
                    <a:pt x="13716" y="21475"/>
                  </a:moveTo>
                  <a:lnTo>
                    <a:pt x="3606" y="22199"/>
                  </a:lnTo>
                  <a:lnTo>
                    <a:pt x="4318" y="38074"/>
                  </a:lnTo>
                  <a:lnTo>
                    <a:pt x="13716" y="38074"/>
                  </a:lnTo>
                  <a:lnTo>
                    <a:pt x="12992" y="30505"/>
                  </a:lnTo>
                  <a:lnTo>
                    <a:pt x="13716" y="21475"/>
                  </a:lnTo>
                  <a:close/>
                </a:path>
                <a:path w="55245" h="2451100">
                  <a:moveTo>
                    <a:pt x="54673" y="4241"/>
                  </a:moveTo>
                  <a:lnTo>
                    <a:pt x="52374" y="0"/>
                  </a:lnTo>
                  <a:lnTo>
                    <a:pt x="46685" y="0"/>
                  </a:lnTo>
                  <a:lnTo>
                    <a:pt x="44399" y="4241"/>
                  </a:lnTo>
                  <a:lnTo>
                    <a:pt x="44399" y="14719"/>
                  </a:lnTo>
                  <a:lnTo>
                    <a:pt x="46685" y="18948"/>
                  </a:lnTo>
                  <a:lnTo>
                    <a:pt x="52374" y="18948"/>
                  </a:lnTo>
                  <a:lnTo>
                    <a:pt x="54673" y="14719"/>
                  </a:lnTo>
                  <a:lnTo>
                    <a:pt x="54673" y="9474"/>
                  </a:lnTo>
                  <a:lnTo>
                    <a:pt x="54673" y="42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241596" y="4111688"/>
              <a:ext cx="6985" cy="20955"/>
            </a:xfrm>
            <a:custGeom>
              <a:avLst/>
              <a:gdLst/>
              <a:ahLst/>
              <a:cxnLst/>
              <a:rect l="l" t="t" r="r" b="b"/>
              <a:pathLst>
                <a:path w="6985" h="20954">
                  <a:moveTo>
                    <a:pt x="5054" y="0"/>
                  </a:moveTo>
                  <a:lnTo>
                    <a:pt x="1460" y="0"/>
                  </a:lnTo>
                  <a:lnTo>
                    <a:pt x="0" y="4699"/>
                  </a:lnTo>
                  <a:lnTo>
                    <a:pt x="0" y="16256"/>
                  </a:lnTo>
                  <a:lnTo>
                    <a:pt x="1460" y="20929"/>
                  </a:lnTo>
                  <a:lnTo>
                    <a:pt x="5054" y="20929"/>
                  </a:lnTo>
                  <a:lnTo>
                    <a:pt x="6502" y="16256"/>
                  </a:lnTo>
                  <a:lnTo>
                    <a:pt x="6502" y="10464"/>
                  </a:lnTo>
                  <a:lnTo>
                    <a:pt x="6502" y="4699"/>
                  </a:lnTo>
                  <a:lnTo>
                    <a:pt x="5054" y="0"/>
                  </a:lnTo>
                  <a:close/>
                </a:path>
              </a:pathLst>
            </a:custGeom>
            <a:solidFill>
              <a:srgbClr val="17161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243400" y="4115307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6032" y="0"/>
                  </a:moveTo>
                  <a:lnTo>
                    <a:pt x="1752" y="0"/>
                  </a:lnTo>
                  <a:lnTo>
                    <a:pt x="0" y="2819"/>
                  </a:lnTo>
                  <a:lnTo>
                    <a:pt x="0" y="9791"/>
                  </a:lnTo>
                  <a:lnTo>
                    <a:pt x="1752" y="12623"/>
                  </a:lnTo>
                  <a:lnTo>
                    <a:pt x="6032" y="12623"/>
                  </a:lnTo>
                  <a:lnTo>
                    <a:pt x="7772" y="9791"/>
                  </a:lnTo>
                  <a:lnTo>
                    <a:pt x="7772" y="6299"/>
                  </a:lnTo>
                  <a:lnTo>
                    <a:pt x="7772" y="2819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242143" y="4121975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1803" y="1219"/>
                  </a:moveTo>
                  <a:lnTo>
                    <a:pt x="1397" y="0"/>
                  </a:lnTo>
                  <a:lnTo>
                    <a:pt x="406" y="0"/>
                  </a:lnTo>
                  <a:lnTo>
                    <a:pt x="0" y="1219"/>
                  </a:lnTo>
                  <a:lnTo>
                    <a:pt x="0" y="4216"/>
                  </a:lnTo>
                  <a:lnTo>
                    <a:pt x="406" y="5422"/>
                  </a:lnTo>
                  <a:lnTo>
                    <a:pt x="1397" y="5422"/>
                  </a:lnTo>
                  <a:lnTo>
                    <a:pt x="1803" y="4216"/>
                  </a:lnTo>
                  <a:lnTo>
                    <a:pt x="1803" y="2705"/>
                  </a:lnTo>
                  <a:lnTo>
                    <a:pt x="1803" y="1219"/>
                  </a:lnTo>
                  <a:close/>
                </a:path>
                <a:path w="6350" h="5714">
                  <a:moveTo>
                    <a:pt x="5765" y="711"/>
                  </a:moveTo>
                  <a:lnTo>
                    <a:pt x="5537" y="177"/>
                  </a:lnTo>
                  <a:lnTo>
                    <a:pt x="4927" y="177"/>
                  </a:lnTo>
                  <a:lnTo>
                    <a:pt x="4686" y="711"/>
                  </a:lnTo>
                  <a:lnTo>
                    <a:pt x="4686" y="2006"/>
                  </a:lnTo>
                  <a:lnTo>
                    <a:pt x="4927" y="2527"/>
                  </a:lnTo>
                  <a:lnTo>
                    <a:pt x="5537" y="2527"/>
                  </a:lnTo>
                  <a:lnTo>
                    <a:pt x="5765" y="2006"/>
                  </a:lnTo>
                  <a:lnTo>
                    <a:pt x="5765" y="1371"/>
                  </a:lnTo>
                  <a:lnTo>
                    <a:pt x="5765" y="7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219765" y="4126496"/>
              <a:ext cx="44450" cy="399415"/>
            </a:xfrm>
            <a:custGeom>
              <a:avLst/>
              <a:gdLst/>
              <a:ahLst/>
              <a:cxnLst/>
              <a:rect l="l" t="t" r="r" b="b"/>
              <a:pathLst>
                <a:path w="44450" h="399414">
                  <a:moveTo>
                    <a:pt x="44399" y="180670"/>
                  </a:moveTo>
                  <a:lnTo>
                    <a:pt x="41325" y="174713"/>
                  </a:lnTo>
                  <a:lnTo>
                    <a:pt x="29959" y="157924"/>
                  </a:lnTo>
                  <a:lnTo>
                    <a:pt x="27241" y="153581"/>
                  </a:lnTo>
                  <a:lnTo>
                    <a:pt x="28143" y="143116"/>
                  </a:lnTo>
                  <a:lnTo>
                    <a:pt x="28143" y="8483"/>
                  </a:lnTo>
                  <a:lnTo>
                    <a:pt x="11010" y="1803"/>
                  </a:lnTo>
                  <a:lnTo>
                    <a:pt x="10490" y="1714"/>
                  </a:lnTo>
                  <a:lnTo>
                    <a:pt x="10236" y="1663"/>
                  </a:lnTo>
                  <a:lnTo>
                    <a:pt x="1790" y="0"/>
                  </a:lnTo>
                  <a:lnTo>
                    <a:pt x="1447" y="723"/>
                  </a:lnTo>
                  <a:lnTo>
                    <a:pt x="596" y="259676"/>
                  </a:lnTo>
                  <a:lnTo>
                    <a:pt x="0" y="393458"/>
                  </a:lnTo>
                  <a:lnTo>
                    <a:pt x="15151" y="395986"/>
                  </a:lnTo>
                  <a:lnTo>
                    <a:pt x="18224" y="395439"/>
                  </a:lnTo>
                  <a:lnTo>
                    <a:pt x="18580" y="395503"/>
                  </a:lnTo>
                  <a:lnTo>
                    <a:pt x="18580" y="395808"/>
                  </a:lnTo>
                  <a:lnTo>
                    <a:pt x="21882" y="396087"/>
                  </a:lnTo>
                  <a:lnTo>
                    <a:pt x="40779" y="399415"/>
                  </a:lnTo>
                  <a:lnTo>
                    <a:pt x="42405" y="398881"/>
                  </a:lnTo>
                  <a:lnTo>
                    <a:pt x="42405" y="395439"/>
                  </a:lnTo>
                  <a:lnTo>
                    <a:pt x="42773" y="297434"/>
                  </a:lnTo>
                  <a:lnTo>
                    <a:pt x="44208" y="187159"/>
                  </a:lnTo>
                  <a:lnTo>
                    <a:pt x="44399" y="1806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235462" y="4299407"/>
              <a:ext cx="4445" cy="222885"/>
            </a:xfrm>
            <a:custGeom>
              <a:avLst/>
              <a:gdLst/>
              <a:ahLst/>
              <a:cxnLst/>
              <a:rect l="l" t="t" r="r" b="b"/>
              <a:pathLst>
                <a:path w="4445" h="222885">
                  <a:moveTo>
                    <a:pt x="1079" y="0"/>
                  </a:moveTo>
                  <a:lnTo>
                    <a:pt x="2527" y="3416"/>
                  </a:lnTo>
                  <a:lnTo>
                    <a:pt x="0" y="222707"/>
                  </a:lnTo>
                  <a:lnTo>
                    <a:pt x="2527" y="222529"/>
                  </a:lnTo>
                  <a:lnTo>
                    <a:pt x="3962" y="4864"/>
                  </a:lnTo>
                  <a:lnTo>
                    <a:pt x="3797" y="3060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929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47375" y="4470679"/>
              <a:ext cx="11430" cy="27940"/>
            </a:xfrm>
            <a:custGeom>
              <a:avLst/>
              <a:gdLst/>
              <a:ahLst/>
              <a:cxnLst/>
              <a:rect l="l" t="t" r="r" b="b"/>
              <a:pathLst>
                <a:path w="11429" h="27939">
                  <a:moveTo>
                    <a:pt x="8407" y="0"/>
                  </a:moveTo>
                  <a:lnTo>
                    <a:pt x="2425" y="0"/>
                  </a:lnTo>
                  <a:lnTo>
                    <a:pt x="0" y="6184"/>
                  </a:lnTo>
                  <a:lnTo>
                    <a:pt x="0" y="21437"/>
                  </a:lnTo>
                  <a:lnTo>
                    <a:pt x="2425" y="27609"/>
                  </a:lnTo>
                  <a:lnTo>
                    <a:pt x="8407" y="27609"/>
                  </a:lnTo>
                  <a:lnTo>
                    <a:pt x="10833" y="21437"/>
                  </a:lnTo>
                  <a:lnTo>
                    <a:pt x="10833" y="13817"/>
                  </a:lnTo>
                  <a:lnTo>
                    <a:pt x="10833" y="6184"/>
                  </a:lnTo>
                  <a:lnTo>
                    <a:pt x="8407" y="0"/>
                  </a:lnTo>
                  <a:close/>
                </a:path>
              </a:pathLst>
            </a:custGeom>
            <a:solidFill>
              <a:srgbClr val="3F3E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247743" y="4475556"/>
              <a:ext cx="4445" cy="21590"/>
            </a:xfrm>
            <a:custGeom>
              <a:avLst/>
              <a:gdLst/>
              <a:ahLst/>
              <a:cxnLst/>
              <a:rect l="l" t="t" r="r" b="b"/>
              <a:pathLst>
                <a:path w="4445" h="21589">
                  <a:moveTo>
                    <a:pt x="3086" y="0"/>
                  </a:moveTo>
                  <a:lnTo>
                    <a:pt x="888" y="0"/>
                  </a:lnTo>
                  <a:lnTo>
                    <a:pt x="0" y="4724"/>
                  </a:lnTo>
                  <a:lnTo>
                    <a:pt x="0" y="16383"/>
                  </a:lnTo>
                  <a:lnTo>
                    <a:pt x="888" y="21120"/>
                  </a:lnTo>
                  <a:lnTo>
                    <a:pt x="3086" y="21120"/>
                  </a:lnTo>
                  <a:lnTo>
                    <a:pt x="3962" y="16383"/>
                  </a:lnTo>
                  <a:lnTo>
                    <a:pt x="3962" y="10553"/>
                  </a:lnTo>
                  <a:lnTo>
                    <a:pt x="3962" y="4724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35996" y="4143286"/>
              <a:ext cx="8890" cy="20955"/>
            </a:xfrm>
            <a:custGeom>
              <a:avLst/>
              <a:gdLst/>
              <a:ahLst/>
              <a:cxnLst/>
              <a:rect l="l" t="t" r="r" b="b"/>
              <a:pathLst>
                <a:path w="8889" h="20954">
                  <a:moveTo>
                    <a:pt x="6451" y="0"/>
                  </a:moveTo>
                  <a:lnTo>
                    <a:pt x="1854" y="0"/>
                  </a:lnTo>
                  <a:lnTo>
                    <a:pt x="0" y="4597"/>
                  </a:lnTo>
                  <a:lnTo>
                    <a:pt x="0" y="15963"/>
                  </a:lnTo>
                  <a:lnTo>
                    <a:pt x="1854" y="20574"/>
                  </a:lnTo>
                  <a:lnTo>
                    <a:pt x="6451" y="20574"/>
                  </a:lnTo>
                  <a:lnTo>
                    <a:pt x="8318" y="15963"/>
                  </a:lnTo>
                  <a:lnTo>
                    <a:pt x="8318" y="10287"/>
                  </a:lnTo>
                  <a:lnTo>
                    <a:pt x="8318" y="4597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35284" y="4153382"/>
              <a:ext cx="5715" cy="10160"/>
            </a:xfrm>
            <a:custGeom>
              <a:avLst/>
              <a:gdLst/>
              <a:ahLst/>
              <a:cxnLst/>
              <a:rect l="l" t="t" r="r" b="b"/>
              <a:pathLst>
                <a:path w="5714" h="10160">
                  <a:moveTo>
                    <a:pt x="2895" y="0"/>
                  </a:moveTo>
                  <a:lnTo>
                    <a:pt x="1079" y="0"/>
                  </a:lnTo>
                  <a:lnTo>
                    <a:pt x="0" y="2349"/>
                  </a:lnTo>
                  <a:lnTo>
                    <a:pt x="1447" y="6692"/>
                  </a:lnTo>
                  <a:lnTo>
                    <a:pt x="3060" y="9575"/>
                  </a:lnTo>
                  <a:lnTo>
                    <a:pt x="5600" y="9753"/>
                  </a:lnTo>
                  <a:lnTo>
                    <a:pt x="5232" y="7404"/>
                  </a:lnTo>
                  <a:lnTo>
                    <a:pt x="1981" y="6324"/>
                  </a:lnTo>
                  <a:lnTo>
                    <a:pt x="289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41419" y="4148505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4889" y="0"/>
                  </a:moveTo>
                  <a:lnTo>
                    <a:pt x="1422" y="0"/>
                  </a:lnTo>
                  <a:lnTo>
                    <a:pt x="0" y="2946"/>
                  </a:lnTo>
                  <a:lnTo>
                    <a:pt x="0" y="10236"/>
                  </a:lnTo>
                  <a:lnTo>
                    <a:pt x="1422" y="13182"/>
                  </a:lnTo>
                  <a:lnTo>
                    <a:pt x="4889" y="13182"/>
                  </a:lnTo>
                  <a:lnTo>
                    <a:pt x="6324" y="10236"/>
                  </a:lnTo>
                  <a:lnTo>
                    <a:pt x="6324" y="6591"/>
                  </a:lnTo>
                  <a:lnTo>
                    <a:pt x="6324" y="2946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8F919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244136" y="4150131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533" y="0"/>
                  </a:moveTo>
                  <a:lnTo>
                    <a:pt x="0" y="8140"/>
                  </a:lnTo>
                  <a:lnTo>
                    <a:pt x="1257" y="5054"/>
                  </a:lnTo>
                  <a:lnTo>
                    <a:pt x="1790" y="3251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13131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241419" y="4152480"/>
              <a:ext cx="4445" cy="6985"/>
            </a:xfrm>
            <a:custGeom>
              <a:avLst/>
              <a:gdLst/>
              <a:ahLst/>
              <a:cxnLst/>
              <a:rect l="l" t="t" r="r" b="b"/>
              <a:pathLst>
                <a:path w="4445" h="6985">
                  <a:moveTo>
                    <a:pt x="1803" y="5410"/>
                  </a:moveTo>
                  <a:lnTo>
                    <a:pt x="1625" y="1092"/>
                  </a:lnTo>
                  <a:lnTo>
                    <a:pt x="177" y="0"/>
                  </a:lnTo>
                  <a:lnTo>
                    <a:pt x="0" y="4508"/>
                  </a:lnTo>
                  <a:lnTo>
                    <a:pt x="1803" y="5410"/>
                  </a:lnTo>
                  <a:close/>
                </a:path>
                <a:path w="4445" h="6985">
                  <a:moveTo>
                    <a:pt x="4330" y="4699"/>
                  </a:moveTo>
                  <a:lnTo>
                    <a:pt x="3429" y="4876"/>
                  </a:lnTo>
                  <a:lnTo>
                    <a:pt x="3429" y="6680"/>
                  </a:lnTo>
                  <a:lnTo>
                    <a:pt x="4330" y="6502"/>
                  </a:lnTo>
                  <a:lnTo>
                    <a:pt x="4330" y="46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557991" y="4161319"/>
              <a:ext cx="17145" cy="2294890"/>
            </a:xfrm>
            <a:custGeom>
              <a:avLst/>
              <a:gdLst/>
              <a:ahLst/>
              <a:cxnLst/>
              <a:rect l="l" t="t" r="r" b="b"/>
              <a:pathLst>
                <a:path w="17145" h="2294890">
                  <a:moveTo>
                    <a:pt x="3530" y="0"/>
                  </a:moveTo>
                  <a:lnTo>
                    <a:pt x="3784" y="69316"/>
                  </a:lnTo>
                  <a:lnTo>
                    <a:pt x="1625" y="563943"/>
                  </a:lnTo>
                  <a:lnTo>
                    <a:pt x="0" y="1112977"/>
                  </a:lnTo>
                  <a:lnTo>
                    <a:pt x="266" y="1615186"/>
                  </a:lnTo>
                  <a:lnTo>
                    <a:pt x="1358" y="1905406"/>
                  </a:lnTo>
                  <a:lnTo>
                    <a:pt x="1905" y="2294724"/>
                  </a:lnTo>
                  <a:lnTo>
                    <a:pt x="12179" y="2287422"/>
                  </a:lnTo>
                  <a:lnTo>
                    <a:pt x="12458" y="2139581"/>
                  </a:lnTo>
                  <a:lnTo>
                    <a:pt x="12712" y="1135989"/>
                  </a:lnTo>
                  <a:lnTo>
                    <a:pt x="13804" y="108572"/>
                  </a:lnTo>
                  <a:lnTo>
                    <a:pt x="14897" y="10553"/>
                  </a:lnTo>
                  <a:lnTo>
                    <a:pt x="16522" y="7035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C1C3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561611" y="4269066"/>
              <a:ext cx="33655" cy="332740"/>
            </a:xfrm>
            <a:custGeom>
              <a:avLst/>
              <a:gdLst/>
              <a:ahLst/>
              <a:cxnLst/>
              <a:rect l="l" t="t" r="r" b="b"/>
              <a:pathLst>
                <a:path w="33654" h="332739">
                  <a:moveTo>
                    <a:pt x="28221" y="142951"/>
                  </a:moveTo>
                  <a:lnTo>
                    <a:pt x="12623" y="142951"/>
                  </a:lnTo>
                  <a:lnTo>
                    <a:pt x="16954" y="145846"/>
                  </a:lnTo>
                  <a:lnTo>
                    <a:pt x="15887" y="157759"/>
                  </a:lnTo>
                  <a:lnTo>
                    <a:pt x="16243" y="220560"/>
                  </a:lnTo>
                  <a:lnTo>
                    <a:pt x="15151" y="330657"/>
                  </a:lnTo>
                  <a:lnTo>
                    <a:pt x="32118" y="332460"/>
                  </a:lnTo>
                  <a:lnTo>
                    <a:pt x="33210" y="150164"/>
                  </a:lnTo>
                  <a:lnTo>
                    <a:pt x="28221" y="142951"/>
                  </a:lnTo>
                  <a:close/>
                </a:path>
                <a:path w="33654" h="332739">
                  <a:moveTo>
                    <a:pt x="0" y="0"/>
                  </a:moveTo>
                  <a:lnTo>
                    <a:pt x="1786" y="130314"/>
                  </a:lnTo>
                  <a:lnTo>
                    <a:pt x="2527" y="331025"/>
                  </a:lnTo>
                  <a:lnTo>
                    <a:pt x="10464" y="331025"/>
                  </a:lnTo>
                  <a:lnTo>
                    <a:pt x="12623" y="142951"/>
                  </a:lnTo>
                  <a:lnTo>
                    <a:pt x="28221" y="142951"/>
                  </a:lnTo>
                  <a:lnTo>
                    <a:pt x="19481" y="130314"/>
                  </a:lnTo>
                  <a:lnTo>
                    <a:pt x="18770" y="4343"/>
                  </a:lnTo>
                  <a:lnTo>
                    <a:pt x="12268" y="1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585347" y="4559299"/>
              <a:ext cx="7620" cy="20955"/>
            </a:xfrm>
            <a:custGeom>
              <a:avLst/>
              <a:gdLst/>
              <a:ahLst/>
              <a:cxnLst/>
              <a:rect l="l" t="t" r="r" b="b"/>
              <a:pathLst>
                <a:path w="7620" h="20954">
                  <a:moveTo>
                    <a:pt x="5664" y="0"/>
                  </a:moveTo>
                  <a:lnTo>
                    <a:pt x="1638" y="0"/>
                  </a:lnTo>
                  <a:lnTo>
                    <a:pt x="0" y="4660"/>
                  </a:lnTo>
                  <a:lnTo>
                    <a:pt x="0" y="16179"/>
                  </a:lnTo>
                  <a:lnTo>
                    <a:pt x="1638" y="20840"/>
                  </a:lnTo>
                  <a:lnTo>
                    <a:pt x="5664" y="20840"/>
                  </a:lnTo>
                  <a:lnTo>
                    <a:pt x="7302" y="16179"/>
                  </a:lnTo>
                  <a:lnTo>
                    <a:pt x="7302" y="10426"/>
                  </a:lnTo>
                  <a:lnTo>
                    <a:pt x="7302" y="4660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4545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585449" y="4562817"/>
              <a:ext cx="3175" cy="15240"/>
            </a:xfrm>
            <a:custGeom>
              <a:avLst/>
              <a:gdLst/>
              <a:ahLst/>
              <a:cxnLst/>
              <a:rect l="l" t="t" r="r" b="b"/>
              <a:pathLst>
                <a:path w="3175" h="15239">
                  <a:moveTo>
                    <a:pt x="2362" y="0"/>
                  </a:moveTo>
                  <a:lnTo>
                    <a:pt x="673" y="0"/>
                  </a:lnTo>
                  <a:lnTo>
                    <a:pt x="0" y="3276"/>
                  </a:lnTo>
                  <a:lnTo>
                    <a:pt x="0" y="11341"/>
                  </a:lnTo>
                  <a:lnTo>
                    <a:pt x="673" y="14617"/>
                  </a:lnTo>
                  <a:lnTo>
                    <a:pt x="2362" y="14617"/>
                  </a:lnTo>
                  <a:lnTo>
                    <a:pt x="3035" y="11341"/>
                  </a:lnTo>
                  <a:lnTo>
                    <a:pt x="3035" y="7315"/>
                  </a:lnTo>
                  <a:lnTo>
                    <a:pt x="3035" y="3276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574781" y="4288015"/>
              <a:ext cx="5715" cy="11430"/>
            </a:xfrm>
            <a:custGeom>
              <a:avLst/>
              <a:gdLst/>
              <a:ahLst/>
              <a:cxnLst/>
              <a:rect l="l" t="t" r="r" b="b"/>
              <a:pathLst>
                <a:path w="5714" h="11429">
                  <a:moveTo>
                    <a:pt x="4406" y="0"/>
                  </a:moveTo>
                  <a:lnTo>
                    <a:pt x="1270" y="0"/>
                  </a:lnTo>
                  <a:lnTo>
                    <a:pt x="0" y="2552"/>
                  </a:lnTo>
                  <a:lnTo>
                    <a:pt x="0" y="8839"/>
                  </a:lnTo>
                  <a:lnTo>
                    <a:pt x="1270" y="11379"/>
                  </a:lnTo>
                  <a:lnTo>
                    <a:pt x="4406" y="11379"/>
                  </a:lnTo>
                  <a:lnTo>
                    <a:pt x="5689" y="8839"/>
                  </a:lnTo>
                  <a:lnTo>
                    <a:pt x="5689" y="5689"/>
                  </a:lnTo>
                  <a:lnTo>
                    <a:pt x="5689" y="2552"/>
                  </a:lnTo>
                  <a:lnTo>
                    <a:pt x="4406" y="0"/>
                  </a:lnTo>
                  <a:close/>
                </a:path>
              </a:pathLst>
            </a:custGeom>
            <a:solidFill>
              <a:srgbClr val="8E909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555083" y="4245520"/>
              <a:ext cx="8890" cy="19685"/>
            </a:xfrm>
            <a:custGeom>
              <a:avLst/>
              <a:gdLst/>
              <a:ahLst/>
              <a:cxnLst/>
              <a:rect l="l" t="t" r="r" b="b"/>
              <a:pathLst>
                <a:path w="8889" h="19685">
                  <a:moveTo>
                    <a:pt x="8331" y="5765"/>
                  </a:moveTo>
                  <a:lnTo>
                    <a:pt x="7175" y="3517"/>
                  </a:lnTo>
                  <a:lnTo>
                    <a:pt x="5829" y="3517"/>
                  </a:lnTo>
                  <a:lnTo>
                    <a:pt x="4724" y="0"/>
                  </a:lnTo>
                  <a:lnTo>
                    <a:pt x="1358" y="0"/>
                  </a:lnTo>
                  <a:lnTo>
                    <a:pt x="0" y="4356"/>
                  </a:lnTo>
                  <a:lnTo>
                    <a:pt x="0" y="15125"/>
                  </a:lnTo>
                  <a:lnTo>
                    <a:pt x="1358" y="19494"/>
                  </a:lnTo>
                  <a:lnTo>
                    <a:pt x="4724" y="19494"/>
                  </a:lnTo>
                  <a:lnTo>
                    <a:pt x="6096" y="15125"/>
                  </a:lnTo>
                  <a:lnTo>
                    <a:pt x="6096" y="13538"/>
                  </a:lnTo>
                  <a:lnTo>
                    <a:pt x="7175" y="13538"/>
                  </a:lnTo>
                  <a:lnTo>
                    <a:pt x="8331" y="11290"/>
                  </a:lnTo>
                  <a:lnTo>
                    <a:pt x="8331" y="8534"/>
                  </a:lnTo>
                  <a:lnTo>
                    <a:pt x="8331" y="57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556645" y="425391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1612" y="1587"/>
                  </a:moveTo>
                  <a:lnTo>
                    <a:pt x="1270" y="812"/>
                  </a:lnTo>
                  <a:lnTo>
                    <a:pt x="355" y="812"/>
                  </a:lnTo>
                  <a:lnTo>
                    <a:pt x="0" y="1587"/>
                  </a:lnTo>
                  <a:lnTo>
                    <a:pt x="0" y="3543"/>
                  </a:lnTo>
                  <a:lnTo>
                    <a:pt x="355" y="4330"/>
                  </a:lnTo>
                  <a:lnTo>
                    <a:pt x="1270" y="4330"/>
                  </a:lnTo>
                  <a:lnTo>
                    <a:pt x="1612" y="3543"/>
                  </a:lnTo>
                  <a:lnTo>
                    <a:pt x="1612" y="2565"/>
                  </a:lnTo>
                  <a:lnTo>
                    <a:pt x="1612" y="1587"/>
                  </a:lnTo>
                  <a:close/>
                </a:path>
                <a:path w="4445" h="4445">
                  <a:moveTo>
                    <a:pt x="4330" y="546"/>
                  </a:moveTo>
                  <a:lnTo>
                    <a:pt x="3962" y="0"/>
                  </a:lnTo>
                  <a:lnTo>
                    <a:pt x="3060" y="0"/>
                  </a:lnTo>
                  <a:lnTo>
                    <a:pt x="2705" y="546"/>
                  </a:lnTo>
                  <a:lnTo>
                    <a:pt x="2705" y="1892"/>
                  </a:lnTo>
                  <a:lnTo>
                    <a:pt x="3060" y="2438"/>
                  </a:lnTo>
                  <a:lnTo>
                    <a:pt x="3962" y="2438"/>
                  </a:lnTo>
                  <a:lnTo>
                    <a:pt x="4330" y="1892"/>
                  </a:lnTo>
                  <a:lnTo>
                    <a:pt x="4330" y="1206"/>
                  </a:lnTo>
                  <a:lnTo>
                    <a:pt x="4330" y="546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553724" y="4766677"/>
              <a:ext cx="8890" cy="19685"/>
            </a:xfrm>
            <a:custGeom>
              <a:avLst/>
              <a:gdLst/>
              <a:ahLst/>
              <a:cxnLst/>
              <a:rect l="l" t="t" r="r" b="b"/>
              <a:pathLst>
                <a:path w="8889" h="19685">
                  <a:moveTo>
                    <a:pt x="8331" y="5753"/>
                  </a:moveTo>
                  <a:lnTo>
                    <a:pt x="7175" y="3517"/>
                  </a:lnTo>
                  <a:lnTo>
                    <a:pt x="5829" y="3517"/>
                  </a:lnTo>
                  <a:lnTo>
                    <a:pt x="4737" y="0"/>
                  </a:lnTo>
                  <a:lnTo>
                    <a:pt x="1371" y="0"/>
                  </a:lnTo>
                  <a:lnTo>
                    <a:pt x="0" y="4368"/>
                  </a:lnTo>
                  <a:lnTo>
                    <a:pt x="0" y="15125"/>
                  </a:lnTo>
                  <a:lnTo>
                    <a:pt x="1371" y="19494"/>
                  </a:lnTo>
                  <a:lnTo>
                    <a:pt x="4737" y="19494"/>
                  </a:lnTo>
                  <a:lnTo>
                    <a:pt x="6096" y="15125"/>
                  </a:lnTo>
                  <a:lnTo>
                    <a:pt x="6096" y="13538"/>
                  </a:lnTo>
                  <a:lnTo>
                    <a:pt x="7175" y="13538"/>
                  </a:lnTo>
                  <a:lnTo>
                    <a:pt x="8331" y="11290"/>
                  </a:lnTo>
                  <a:lnTo>
                    <a:pt x="8331" y="8534"/>
                  </a:lnTo>
                  <a:lnTo>
                    <a:pt x="8331" y="575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555287" y="4775059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1625" y="1612"/>
                  </a:moveTo>
                  <a:lnTo>
                    <a:pt x="1257" y="812"/>
                  </a:lnTo>
                  <a:lnTo>
                    <a:pt x="368" y="812"/>
                  </a:lnTo>
                  <a:lnTo>
                    <a:pt x="0" y="1612"/>
                  </a:lnTo>
                  <a:lnTo>
                    <a:pt x="0" y="3556"/>
                  </a:lnTo>
                  <a:lnTo>
                    <a:pt x="368" y="4343"/>
                  </a:lnTo>
                  <a:lnTo>
                    <a:pt x="1257" y="4343"/>
                  </a:lnTo>
                  <a:lnTo>
                    <a:pt x="1625" y="3556"/>
                  </a:lnTo>
                  <a:lnTo>
                    <a:pt x="1625" y="2590"/>
                  </a:lnTo>
                  <a:lnTo>
                    <a:pt x="1625" y="1612"/>
                  </a:lnTo>
                  <a:close/>
                </a:path>
                <a:path w="4445" h="4445">
                  <a:moveTo>
                    <a:pt x="4330" y="546"/>
                  </a:moveTo>
                  <a:lnTo>
                    <a:pt x="3962" y="0"/>
                  </a:lnTo>
                  <a:lnTo>
                    <a:pt x="3073" y="0"/>
                  </a:lnTo>
                  <a:lnTo>
                    <a:pt x="2705" y="546"/>
                  </a:lnTo>
                  <a:lnTo>
                    <a:pt x="2705" y="1905"/>
                  </a:lnTo>
                  <a:lnTo>
                    <a:pt x="3073" y="2451"/>
                  </a:lnTo>
                  <a:lnTo>
                    <a:pt x="3962" y="2451"/>
                  </a:lnTo>
                  <a:lnTo>
                    <a:pt x="4330" y="1905"/>
                  </a:lnTo>
                  <a:lnTo>
                    <a:pt x="4330" y="1231"/>
                  </a:lnTo>
                  <a:lnTo>
                    <a:pt x="4330" y="546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553191" y="5284863"/>
              <a:ext cx="8890" cy="19685"/>
            </a:xfrm>
            <a:custGeom>
              <a:avLst/>
              <a:gdLst/>
              <a:ahLst/>
              <a:cxnLst/>
              <a:rect l="l" t="t" r="r" b="b"/>
              <a:pathLst>
                <a:path w="8889" h="19685">
                  <a:moveTo>
                    <a:pt x="8331" y="5753"/>
                  </a:moveTo>
                  <a:lnTo>
                    <a:pt x="7175" y="3505"/>
                  </a:lnTo>
                  <a:lnTo>
                    <a:pt x="5816" y="3505"/>
                  </a:lnTo>
                  <a:lnTo>
                    <a:pt x="4724" y="0"/>
                  </a:lnTo>
                  <a:lnTo>
                    <a:pt x="1358" y="0"/>
                  </a:lnTo>
                  <a:lnTo>
                    <a:pt x="0" y="4368"/>
                  </a:lnTo>
                  <a:lnTo>
                    <a:pt x="0" y="15113"/>
                  </a:lnTo>
                  <a:lnTo>
                    <a:pt x="1358" y="19481"/>
                  </a:lnTo>
                  <a:lnTo>
                    <a:pt x="4724" y="19481"/>
                  </a:lnTo>
                  <a:lnTo>
                    <a:pt x="6096" y="15113"/>
                  </a:lnTo>
                  <a:lnTo>
                    <a:pt x="6096" y="13525"/>
                  </a:lnTo>
                  <a:lnTo>
                    <a:pt x="7175" y="13525"/>
                  </a:lnTo>
                  <a:lnTo>
                    <a:pt x="8331" y="11290"/>
                  </a:lnTo>
                  <a:lnTo>
                    <a:pt x="8331" y="8521"/>
                  </a:lnTo>
                  <a:lnTo>
                    <a:pt x="8331" y="575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554753" y="5293245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1612" y="1600"/>
                  </a:moveTo>
                  <a:lnTo>
                    <a:pt x="1257" y="825"/>
                  </a:lnTo>
                  <a:lnTo>
                    <a:pt x="355" y="825"/>
                  </a:lnTo>
                  <a:lnTo>
                    <a:pt x="0" y="1600"/>
                  </a:lnTo>
                  <a:lnTo>
                    <a:pt x="0" y="3556"/>
                  </a:lnTo>
                  <a:lnTo>
                    <a:pt x="355" y="4330"/>
                  </a:lnTo>
                  <a:lnTo>
                    <a:pt x="1257" y="4330"/>
                  </a:lnTo>
                  <a:lnTo>
                    <a:pt x="1612" y="3556"/>
                  </a:lnTo>
                  <a:lnTo>
                    <a:pt x="1612" y="2578"/>
                  </a:lnTo>
                  <a:lnTo>
                    <a:pt x="1612" y="1600"/>
                  </a:lnTo>
                  <a:close/>
                </a:path>
                <a:path w="4445" h="4445">
                  <a:moveTo>
                    <a:pt x="4318" y="546"/>
                  </a:moveTo>
                  <a:lnTo>
                    <a:pt x="3962" y="0"/>
                  </a:lnTo>
                  <a:lnTo>
                    <a:pt x="3060" y="0"/>
                  </a:lnTo>
                  <a:lnTo>
                    <a:pt x="2692" y="546"/>
                  </a:lnTo>
                  <a:lnTo>
                    <a:pt x="2692" y="1892"/>
                  </a:lnTo>
                  <a:lnTo>
                    <a:pt x="3060" y="2438"/>
                  </a:lnTo>
                  <a:lnTo>
                    <a:pt x="3962" y="2438"/>
                  </a:lnTo>
                  <a:lnTo>
                    <a:pt x="4318" y="1892"/>
                  </a:lnTo>
                  <a:lnTo>
                    <a:pt x="4318" y="1219"/>
                  </a:lnTo>
                  <a:lnTo>
                    <a:pt x="4318" y="546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552112" y="5803302"/>
              <a:ext cx="8890" cy="19685"/>
            </a:xfrm>
            <a:custGeom>
              <a:avLst/>
              <a:gdLst/>
              <a:ahLst/>
              <a:cxnLst/>
              <a:rect l="l" t="t" r="r" b="b"/>
              <a:pathLst>
                <a:path w="8889" h="19685">
                  <a:moveTo>
                    <a:pt x="8331" y="5778"/>
                  </a:moveTo>
                  <a:lnTo>
                    <a:pt x="7175" y="3530"/>
                  </a:lnTo>
                  <a:lnTo>
                    <a:pt x="5829" y="3530"/>
                  </a:lnTo>
                  <a:lnTo>
                    <a:pt x="4724" y="0"/>
                  </a:lnTo>
                  <a:lnTo>
                    <a:pt x="1358" y="0"/>
                  </a:lnTo>
                  <a:lnTo>
                    <a:pt x="0" y="4356"/>
                  </a:lnTo>
                  <a:lnTo>
                    <a:pt x="0" y="15138"/>
                  </a:lnTo>
                  <a:lnTo>
                    <a:pt x="1358" y="19507"/>
                  </a:lnTo>
                  <a:lnTo>
                    <a:pt x="4724" y="19507"/>
                  </a:lnTo>
                  <a:lnTo>
                    <a:pt x="6096" y="15138"/>
                  </a:lnTo>
                  <a:lnTo>
                    <a:pt x="6096" y="13538"/>
                  </a:lnTo>
                  <a:lnTo>
                    <a:pt x="7175" y="13538"/>
                  </a:lnTo>
                  <a:lnTo>
                    <a:pt x="8331" y="11290"/>
                  </a:lnTo>
                  <a:lnTo>
                    <a:pt x="8331" y="8521"/>
                  </a:lnTo>
                  <a:lnTo>
                    <a:pt x="8331" y="57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553661" y="5811697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1625" y="1612"/>
                  </a:moveTo>
                  <a:lnTo>
                    <a:pt x="1270" y="812"/>
                  </a:lnTo>
                  <a:lnTo>
                    <a:pt x="368" y="812"/>
                  </a:lnTo>
                  <a:lnTo>
                    <a:pt x="0" y="1612"/>
                  </a:lnTo>
                  <a:lnTo>
                    <a:pt x="0" y="3556"/>
                  </a:lnTo>
                  <a:lnTo>
                    <a:pt x="368" y="4343"/>
                  </a:lnTo>
                  <a:lnTo>
                    <a:pt x="1270" y="4343"/>
                  </a:lnTo>
                  <a:lnTo>
                    <a:pt x="1625" y="3556"/>
                  </a:lnTo>
                  <a:lnTo>
                    <a:pt x="1625" y="2578"/>
                  </a:lnTo>
                  <a:lnTo>
                    <a:pt x="1625" y="1612"/>
                  </a:lnTo>
                  <a:close/>
                </a:path>
                <a:path w="4445" h="4445">
                  <a:moveTo>
                    <a:pt x="4330" y="558"/>
                  </a:moveTo>
                  <a:lnTo>
                    <a:pt x="3962" y="0"/>
                  </a:lnTo>
                  <a:lnTo>
                    <a:pt x="3073" y="0"/>
                  </a:lnTo>
                  <a:lnTo>
                    <a:pt x="2705" y="558"/>
                  </a:lnTo>
                  <a:lnTo>
                    <a:pt x="2705" y="1905"/>
                  </a:lnTo>
                  <a:lnTo>
                    <a:pt x="3073" y="2438"/>
                  </a:lnTo>
                  <a:lnTo>
                    <a:pt x="3962" y="2438"/>
                  </a:lnTo>
                  <a:lnTo>
                    <a:pt x="4330" y="1905"/>
                  </a:lnTo>
                  <a:lnTo>
                    <a:pt x="4330" y="1219"/>
                  </a:lnTo>
                  <a:lnTo>
                    <a:pt x="4330" y="558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553191" y="6321475"/>
              <a:ext cx="8890" cy="19685"/>
            </a:xfrm>
            <a:custGeom>
              <a:avLst/>
              <a:gdLst/>
              <a:ahLst/>
              <a:cxnLst/>
              <a:rect l="l" t="t" r="r" b="b"/>
              <a:pathLst>
                <a:path w="8889" h="19685">
                  <a:moveTo>
                    <a:pt x="8331" y="5778"/>
                  </a:moveTo>
                  <a:lnTo>
                    <a:pt x="7175" y="3543"/>
                  </a:lnTo>
                  <a:lnTo>
                    <a:pt x="5829" y="3543"/>
                  </a:lnTo>
                  <a:lnTo>
                    <a:pt x="4724" y="0"/>
                  </a:lnTo>
                  <a:lnTo>
                    <a:pt x="1358" y="0"/>
                  </a:lnTo>
                  <a:lnTo>
                    <a:pt x="0" y="4368"/>
                  </a:lnTo>
                  <a:lnTo>
                    <a:pt x="0" y="15151"/>
                  </a:lnTo>
                  <a:lnTo>
                    <a:pt x="1358" y="19507"/>
                  </a:lnTo>
                  <a:lnTo>
                    <a:pt x="4724" y="19507"/>
                  </a:lnTo>
                  <a:lnTo>
                    <a:pt x="6096" y="15151"/>
                  </a:lnTo>
                  <a:lnTo>
                    <a:pt x="6096" y="13563"/>
                  </a:lnTo>
                  <a:lnTo>
                    <a:pt x="7175" y="13563"/>
                  </a:lnTo>
                  <a:lnTo>
                    <a:pt x="8331" y="11315"/>
                  </a:lnTo>
                  <a:lnTo>
                    <a:pt x="8331" y="8534"/>
                  </a:lnTo>
                  <a:lnTo>
                    <a:pt x="8331" y="57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554753" y="6329870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1612" y="1612"/>
                  </a:moveTo>
                  <a:lnTo>
                    <a:pt x="1257" y="825"/>
                  </a:lnTo>
                  <a:lnTo>
                    <a:pt x="355" y="825"/>
                  </a:lnTo>
                  <a:lnTo>
                    <a:pt x="0" y="1612"/>
                  </a:lnTo>
                  <a:lnTo>
                    <a:pt x="0" y="3556"/>
                  </a:lnTo>
                  <a:lnTo>
                    <a:pt x="355" y="4343"/>
                  </a:lnTo>
                  <a:lnTo>
                    <a:pt x="1257" y="4343"/>
                  </a:lnTo>
                  <a:lnTo>
                    <a:pt x="1612" y="3556"/>
                  </a:lnTo>
                  <a:lnTo>
                    <a:pt x="1612" y="2590"/>
                  </a:lnTo>
                  <a:lnTo>
                    <a:pt x="1612" y="1612"/>
                  </a:lnTo>
                  <a:close/>
                </a:path>
                <a:path w="4445" h="4445">
                  <a:moveTo>
                    <a:pt x="4318" y="558"/>
                  </a:moveTo>
                  <a:lnTo>
                    <a:pt x="3962" y="0"/>
                  </a:lnTo>
                  <a:lnTo>
                    <a:pt x="3060" y="0"/>
                  </a:lnTo>
                  <a:lnTo>
                    <a:pt x="2692" y="558"/>
                  </a:lnTo>
                  <a:lnTo>
                    <a:pt x="2692" y="1917"/>
                  </a:lnTo>
                  <a:lnTo>
                    <a:pt x="3060" y="2451"/>
                  </a:lnTo>
                  <a:lnTo>
                    <a:pt x="3962" y="2451"/>
                  </a:lnTo>
                  <a:lnTo>
                    <a:pt x="4318" y="1917"/>
                  </a:lnTo>
                  <a:lnTo>
                    <a:pt x="4318" y="1231"/>
                  </a:lnTo>
                  <a:lnTo>
                    <a:pt x="4318" y="558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562868" y="5279173"/>
              <a:ext cx="7620" cy="1034415"/>
            </a:xfrm>
            <a:custGeom>
              <a:avLst/>
              <a:gdLst/>
              <a:ahLst/>
              <a:cxnLst/>
              <a:rect l="l" t="t" r="r" b="b"/>
              <a:pathLst>
                <a:path w="7620" h="1034414">
                  <a:moveTo>
                    <a:pt x="6756" y="1030401"/>
                  </a:moveTo>
                  <a:lnTo>
                    <a:pt x="5676" y="1003592"/>
                  </a:lnTo>
                  <a:lnTo>
                    <a:pt x="546" y="1004963"/>
                  </a:lnTo>
                  <a:lnTo>
                    <a:pt x="546" y="1007376"/>
                  </a:lnTo>
                  <a:lnTo>
                    <a:pt x="800" y="1030401"/>
                  </a:lnTo>
                  <a:lnTo>
                    <a:pt x="812" y="1034199"/>
                  </a:lnTo>
                  <a:lnTo>
                    <a:pt x="3530" y="1032306"/>
                  </a:lnTo>
                  <a:lnTo>
                    <a:pt x="6756" y="1030401"/>
                  </a:lnTo>
                  <a:close/>
                </a:path>
                <a:path w="7620" h="1034414">
                  <a:moveTo>
                    <a:pt x="7302" y="25450"/>
                  </a:moveTo>
                  <a:lnTo>
                    <a:pt x="6756" y="812"/>
                  </a:lnTo>
                  <a:lnTo>
                    <a:pt x="546" y="0"/>
                  </a:lnTo>
                  <a:lnTo>
                    <a:pt x="0" y="1612"/>
                  </a:lnTo>
                  <a:lnTo>
                    <a:pt x="546" y="25717"/>
                  </a:lnTo>
                  <a:lnTo>
                    <a:pt x="4597" y="27343"/>
                  </a:lnTo>
                  <a:lnTo>
                    <a:pt x="7302" y="254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397451" y="4072521"/>
              <a:ext cx="29845" cy="2515870"/>
            </a:xfrm>
            <a:custGeom>
              <a:avLst/>
              <a:gdLst/>
              <a:ahLst/>
              <a:cxnLst/>
              <a:rect l="l" t="t" r="r" b="b"/>
              <a:pathLst>
                <a:path w="29845" h="2515870">
                  <a:moveTo>
                    <a:pt x="2171" y="0"/>
                  </a:moveTo>
                  <a:lnTo>
                    <a:pt x="1892" y="125882"/>
                  </a:lnTo>
                  <a:lnTo>
                    <a:pt x="1892" y="436689"/>
                  </a:lnTo>
                  <a:lnTo>
                    <a:pt x="1079" y="740181"/>
                  </a:lnTo>
                  <a:lnTo>
                    <a:pt x="1079" y="1262151"/>
                  </a:lnTo>
                  <a:lnTo>
                    <a:pt x="266" y="1790598"/>
                  </a:lnTo>
                  <a:lnTo>
                    <a:pt x="0" y="2355088"/>
                  </a:lnTo>
                  <a:lnTo>
                    <a:pt x="1625" y="2515641"/>
                  </a:lnTo>
                  <a:lnTo>
                    <a:pt x="29248" y="2492082"/>
                  </a:lnTo>
                  <a:lnTo>
                    <a:pt x="28702" y="1793328"/>
                  </a:lnTo>
                  <a:lnTo>
                    <a:pt x="28702" y="589102"/>
                  </a:lnTo>
                  <a:lnTo>
                    <a:pt x="29781" y="15151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392841" y="4174591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89">
                  <a:moveTo>
                    <a:pt x="9486" y="6629"/>
                  </a:moveTo>
                  <a:lnTo>
                    <a:pt x="8229" y="4292"/>
                  </a:lnTo>
                  <a:lnTo>
                    <a:pt x="6515" y="0"/>
                  </a:lnTo>
                  <a:lnTo>
                    <a:pt x="1892" y="0"/>
                  </a:lnTo>
                  <a:lnTo>
                    <a:pt x="0" y="4724"/>
                  </a:lnTo>
                  <a:lnTo>
                    <a:pt x="0" y="16383"/>
                  </a:lnTo>
                  <a:lnTo>
                    <a:pt x="1892" y="21120"/>
                  </a:lnTo>
                  <a:lnTo>
                    <a:pt x="6515" y="21120"/>
                  </a:lnTo>
                  <a:lnTo>
                    <a:pt x="8407" y="16383"/>
                  </a:lnTo>
                  <a:lnTo>
                    <a:pt x="8407" y="15684"/>
                  </a:lnTo>
                  <a:lnTo>
                    <a:pt x="9486" y="13665"/>
                  </a:lnTo>
                  <a:lnTo>
                    <a:pt x="9486" y="10134"/>
                  </a:lnTo>
                  <a:lnTo>
                    <a:pt x="9486" y="66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397717" y="418514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95" y="0"/>
                  </a:moveTo>
                  <a:lnTo>
                    <a:pt x="596" y="0"/>
                  </a:lnTo>
                  <a:lnTo>
                    <a:pt x="0" y="609"/>
                  </a:lnTo>
                  <a:lnTo>
                    <a:pt x="0" y="2095"/>
                  </a:lnTo>
                  <a:lnTo>
                    <a:pt x="596" y="2705"/>
                  </a:lnTo>
                  <a:lnTo>
                    <a:pt x="2095" y="2705"/>
                  </a:lnTo>
                  <a:lnTo>
                    <a:pt x="2705" y="2095"/>
                  </a:lnTo>
                  <a:lnTo>
                    <a:pt x="2705" y="1358"/>
                  </a:lnTo>
                  <a:lnTo>
                    <a:pt x="2705" y="609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427156" y="4191101"/>
              <a:ext cx="7620" cy="18415"/>
            </a:xfrm>
            <a:custGeom>
              <a:avLst/>
              <a:gdLst/>
              <a:ahLst/>
              <a:cxnLst/>
              <a:rect l="l" t="t" r="r" b="b"/>
              <a:pathLst>
                <a:path w="7620" h="18414">
                  <a:moveTo>
                    <a:pt x="5791" y="0"/>
                  </a:moveTo>
                  <a:lnTo>
                    <a:pt x="1663" y="0"/>
                  </a:lnTo>
                  <a:lnTo>
                    <a:pt x="0" y="4063"/>
                  </a:lnTo>
                  <a:lnTo>
                    <a:pt x="0" y="14084"/>
                  </a:lnTo>
                  <a:lnTo>
                    <a:pt x="1663" y="18135"/>
                  </a:lnTo>
                  <a:lnTo>
                    <a:pt x="5791" y="18135"/>
                  </a:lnTo>
                  <a:lnTo>
                    <a:pt x="7467" y="14084"/>
                  </a:lnTo>
                  <a:lnTo>
                    <a:pt x="7467" y="9067"/>
                  </a:lnTo>
                  <a:lnTo>
                    <a:pt x="7467" y="4063"/>
                  </a:lnTo>
                  <a:lnTo>
                    <a:pt x="57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429328" y="4191368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37" y="0"/>
                  </a:moveTo>
                  <a:lnTo>
                    <a:pt x="1358" y="0"/>
                  </a:lnTo>
                  <a:lnTo>
                    <a:pt x="0" y="4254"/>
                  </a:lnTo>
                  <a:lnTo>
                    <a:pt x="0" y="14706"/>
                  </a:lnTo>
                  <a:lnTo>
                    <a:pt x="1358" y="18961"/>
                  </a:lnTo>
                  <a:lnTo>
                    <a:pt x="4737" y="18961"/>
                  </a:lnTo>
                  <a:lnTo>
                    <a:pt x="6095" y="14706"/>
                  </a:lnTo>
                  <a:lnTo>
                    <a:pt x="6095" y="9486"/>
                  </a:lnTo>
                  <a:lnTo>
                    <a:pt x="6095" y="4254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432376" y="4194352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3987" y="0"/>
                  </a:moveTo>
                  <a:lnTo>
                    <a:pt x="1155" y="0"/>
                  </a:lnTo>
                  <a:lnTo>
                    <a:pt x="0" y="2844"/>
                  </a:lnTo>
                  <a:lnTo>
                    <a:pt x="0" y="9880"/>
                  </a:lnTo>
                  <a:lnTo>
                    <a:pt x="1155" y="12725"/>
                  </a:lnTo>
                  <a:lnTo>
                    <a:pt x="3987" y="12725"/>
                  </a:lnTo>
                  <a:lnTo>
                    <a:pt x="5143" y="9880"/>
                  </a:lnTo>
                  <a:lnTo>
                    <a:pt x="5143" y="6350"/>
                  </a:lnTo>
                  <a:lnTo>
                    <a:pt x="5143" y="2844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429671" y="420030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71" y="1092"/>
                  </a:moveTo>
                  <a:lnTo>
                    <a:pt x="1689" y="0"/>
                  </a:lnTo>
                  <a:lnTo>
                    <a:pt x="482" y="0"/>
                  </a:lnTo>
                  <a:lnTo>
                    <a:pt x="0" y="1092"/>
                  </a:lnTo>
                  <a:lnTo>
                    <a:pt x="0" y="3784"/>
                  </a:lnTo>
                  <a:lnTo>
                    <a:pt x="482" y="4876"/>
                  </a:lnTo>
                  <a:lnTo>
                    <a:pt x="1689" y="4876"/>
                  </a:lnTo>
                  <a:lnTo>
                    <a:pt x="2171" y="3784"/>
                  </a:lnTo>
                  <a:lnTo>
                    <a:pt x="2171" y="2425"/>
                  </a:lnTo>
                  <a:lnTo>
                    <a:pt x="2171" y="1092"/>
                  </a:lnTo>
                  <a:close/>
                </a:path>
                <a:path w="5714" h="5079">
                  <a:moveTo>
                    <a:pt x="5676" y="1231"/>
                  </a:moveTo>
                  <a:lnTo>
                    <a:pt x="5257" y="812"/>
                  </a:lnTo>
                  <a:lnTo>
                    <a:pt x="4216" y="812"/>
                  </a:lnTo>
                  <a:lnTo>
                    <a:pt x="3784" y="1231"/>
                  </a:lnTo>
                  <a:lnTo>
                    <a:pt x="3784" y="2286"/>
                  </a:lnTo>
                  <a:lnTo>
                    <a:pt x="4216" y="2705"/>
                  </a:lnTo>
                  <a:lnTo>
                    <a:pt x="5257" y="2705"/>
                  </a:lnTo>
                  <a:lnTo>
                    <a:pt x="5676" y="2286"/>
                  </a:lnTo>
                  <a:lnTo>
                    <a:pt x="5676" y="1765"/>
                  </a:lnTo>
                  <a:lnTo>
                    <a:pt x="5676" y="123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393387" y="4203559"/>
              <a:ext cx="33655" cy="562610"/>
            </a:xfrm>
            <a:custGeom>
              <a:avLst/>
              <a:gdLst/>
              <a:ahLst/>
              <a:cxnLst/>
              <a:rect l="l" t="t" r="r" b="b"/>
              <a:pathLst>
                <a:path w="33654" h="562610">
                  <a:moveTo>
                    <a:pt x="9486" y="547560"/>
                  </a:moveTo>
                  <a:lnTo>
                    <a:pt x="8255" y="545299"/>
                  </a:lnTo>
                  <a:lnTo>
                    <a:pt x="6515" y="540918"/>
                  </a:lnTo>
                  <a:lnTo>
                    <a:pt x="1879" y="540918"/>
                  </a:lnTo>
                  <a:lnTo>
                    <a:pt x="0" y="545655"/>
                  </a:lnTo>
                  <a:lnTo>
                    <a:pt x="0" y="557314"/>
                  </a:lnTo>
                  <a:lnTo>
                    <a:pt x="1879" y="562025"/>
                  </a:lnTo>
                  <a:lnTo>
                    <a:pt x="6515" y="562025"/>
                  </a:lnTo>
                  <a:lnTo>
                    <a:pt x="8407" y="557314"/>
                  </a:lnTo>
                  <a:lnTo>
                    <a:pt x="8407" y="556590"/>
                  </a:lnTo>
                  <a:lnTo>
                    <a:pt x="9486" y="554583"/>
                  </a:lnTo>
                  <a:lnTo>
                    <a:pt x="9486" y="551065"/>
                  </a:lnTo>
                  <a:lnTo>
                    <a:pt x="9486" y="547560"/>
                  </a:lnTo>
                  <a:close/>
                </a:path>
                <a:path w="33654" h="562610">
                  <a:moveTo>
                    <a:pt x="20040" y="1892"/>
                  </a:moveTo>
                  <a:lnTo>
                    <a:pt x="11379" y="0"/>
                  </a:lnTo>
                  <a:lnTo>
                    <a:pt x="11099" y="28968"/>
                  </a:lnTo>
                  <a:lnTo>
                    <a:pt x="17602" y="29768"/>
                  </a:lnTo>
                  <a:lnTo>
                    <a:pt x="20040" y="28422"/>
                  </a:lnTo>
                  <a:lnTo>
                    <a:pt x="20040" y="1892"/>
                  </a:lnTo>
                  <a:close/>
                </a:path>
                <a:path w="33654" h="562610">
                  <a:moveTo>
                    <a:pt x="33566" y="34099"/>
                  </a:moveTo>
                  <a:lnTo>
                    <a:pt x="33032" y="8928"/>
                  </a:lnTo>
                  <a:lnTo>
                    <a:pt x="31407" y="6769"/>
                  </a:lnTo>
                  <a:lnTo>
                    <a:pt x="25184" y="6769"/>
                  </a:lnTo>
                  <a:lnTo>
                    <a:pt x="24904" y="34099"/>
                  </a:lnTo>
                  <a:lnTo>
                    <a:pt x="30594" y="35737"/>
                  </a:lnTo>
                  <a:lnTo>
                    <a:pt x="33566" y="340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398263" y="475503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95" y="0"/>
                  </a:moveTo>
                  <a:lnTo>
                    <a:pt x="596" y="0"/>
                  </a:lnTo>
                  <a:lnTo>
                    <a:pt x="0" y="609"/>
                  </a:lnTo>
                  <a:lnTo>
                    <a:pt x="0" y="2108"/>
                  </a:lnTo>
                  <a:lnTo>
                    <a:pt x="596" y="2717"/>
                  </a:lnTo>
                  <a:lnTo>
                    <a:pt x="2095" y="2717"/>
                  </a:lnTo>
                  <a:lnTo>
                    <a:pt x="2705" y="2108"/>
                  </a:lnTo>
                  <a:lnTo>
                    <a:pt x="2705" y="1358"/>
                  </a:lnTo>
                  <a:lnTo>
                    <a:pt x="2705" y="609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426077" y="4748821"/>
              <a:ext cx="7620" cy="18415"/>
            </a:xfrm>
            <a:custGeom>
              <a:avLst/>
              <a:gdLst/>
              <a:ahLst/>
              <a:cxnLst/>
              <a:rect l="l" t="t" r="r" b="b"/>
              <a:pathLst>
                <a:path w="7620" h="18414">
                  <a:moveTo>
                    <a:pt x="5791" y="0"/>
                  </a:moveTo>
                  <a:lnTo>
                    <a:pt x="1663" y="0"/>
                  </a:lnTo>
                  <a:lnTo>
                    <a:pt x="0" y="4051"/>
                  </a:lnTo>
                  <a:lnTo>
                    <a:pt x="0" y="14058"/>
                  </a:lnTo>
                  <a:lnTo>
                    <a:pt x="1663" y="18122"/>
                  </a:lnTo>
                  <a:lnTo>
                    <a:pt x="5791" y="18122"/>
                  </a:lnTo>
                  <a:lnTo>
                    <a:pt x="7467" y="14058"/>
                  </a:lnTo>
                  <a:lnTo>
                    <a:pt x="7467" y="9055"/>
                  </a:lnTo>
                  <a:lnTo>
                    <a:pt x="7467" y="4051"/>
                  </a:lnTo>
                  <a:lnTo>
                    <a:pt x="57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428248" y="4749088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37" y="0"/>
                  </a:moveTo>
                  <a:lnTo>
                    <a:pt x="1358" y="0"/>
                  </a:lnTo>
                  <a:lnTo>
                    <a:pt x="0" y="4229"/>
                  </a:lnTo>
                  <a:lnTo>
                    <a:pt x="0" y="14693"/>
                  </a:lnTo>
                  <a:lnTo>
                    <a:pt x="1358" y="18948"/>
                  </a:lnTo>
                  <a:lnTo>
                    <a:pt x="4737" y="18948"/>
                  </a:lnTo>
                  <a:lnTo>
                    <a:pt x="6083" y="14693"/>
                  </a:lnTo>
                  <a:lnTo>
                    <a:pt x="6083" y="9474"/>
                  </a:lnTo>
                  <a:lnTo>
                    <a:pt x="6083" y="4229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431296" y="4752060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3975" y="0"/>
                  </a:moveTo>
                  <a:lnTo>
                    <a:pt x="1155" y="0"/>
                  </a:lnTo>
                  <a:lnTo>
                    <a:pt x="0" y="2844"/>
                  </a:lnTo>
                  <a:lnTo>
                    <a:pt x="0" y="9880"/>
                  </a:lnTo>
                  <a:lnTo>
                    <a:pt x="1155" y="12712"/>
                  </a:lnTo>
                  <a:lnTo>
                    <a:pt x="3975" y="12712"/>
                  </a:lnTo>
                  <a:lnTo>
                    <a:pt x="5130" y="9880"/>
                  </a:lnTo>
                  <a:lnTo>
                    <a:pt x="5130" y="6350"/>
                  </a:lnTo>
                  <a:lnTo>
                    <a:pt x="5130" y="284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428579" y="4758016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71" y="1092"/>
                  </a:moveTo>
                  <a:lnTo>
                    <a:pt x="1689" y="0"/>
                  </a:lnTo>
                  <a:lnTo>
                    <a:pt x="495" y="0"/>
                  </a:lnTo>
                  <a:lnTo>
                    <a:pt x="0" y="1092"/>
                  </a:lnTo>
                  <a:lnTo>
                    <a:pt x="0" y="3771"/>
                  </a:lnTo>
                  <a:lnTo>
                    <a:pt x="495" y="4864"/>
                  </a:lnTo>
                  <a:lnTo>
                    <a:pt x="1689" y="4864"/>
                  </a:lnTo>
                  <a:lnTo>
                    <a:pt x="2171" y="3771"/>
                  </a:lnTo>
                  <a:lnTo>
                    <a:pt x="2171" y="2438"/>
                  </a:lnTo>
                  <a:lnTo>
                    <a:pt x="2171" y="1092"/>
                  </a:lnTo>
                  <a:close/>
                </a:path>
                <a:path w="5714" h="5079">
                  <a:moveTo>
                    <a:pt x="5689" y="1231"/>
                  </a:moveTo>
                  <a:lnTo>
                    <a:pt x="5270" y="812"/>
                  </a:lnTo>
                  <a:lnTo>
                    <a:pt x="4216" y="812"/>
                  </a:lnTo>
                  <a:lnTo>
                    <a:pt x="3797" y="1231"/>
                  </a:lnTo>
                  <a:lnTo>
                    <a:pt x="3797" y="2286"/>
                  </a:lnTo>
                  <a:lnTo>
                    <a:pt x="4216" y="2705"/>
                  </a:lnTo>
                  <a:lnTo>
                    <a:pt x="5270" y="2705"/>
                  </a:lnTo>
                  <a:lnTo>
                    <a:pt x="5689" y="2286"/>
                  </a:lnTo>
                  <a:lnTo>
                    <a:pt x="5689" y="1765"/>
                  </a:lnTo>
                  <a:lnTo>
                    <a:pt x="5689" y="123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392307" y="5309501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89">
                  <a:moveTo>
                    <a:pt x="9486" y="6629"/>
                  </a:moveTo>
                  <a:lnTo>
                    <a:pt x="8204" y="4279"/>
                  </a:lnTo>
                  <a:lnTo>
                    <a:pt x="6502" y="0"/>
                  </a:lnTo>
                  <a:lnTo>
                    <a:pt x="1879" y="0"/>
                  </a:lnTo>
                  <a:lnTo>
                    <a:pt x="0" y="4724"/>
                  </a:lnTo>
                  <a:lnTo>
                    <a:pt x="0" y="16383"/>
                  </a:lnTo>
                  <a:lnTo>
                    <a:pt x="1879" y="21107"/>
                  </a:lnTo>
                  <a:lnTo>
                    <a:pt x="6502" y="21107"/>
                  </a:lnTo>
                  <a:lnTo>
                    <a:pt x="8394" y="16383"/>
                  </a:lnTo>
                  <a:lnTo>
                    <a:pt x="8394" y="15684"/>
                  </a:lnTo>
                  <a:lnTo>
                    <a:pt x="9486" y="13652"/>
                  </a:lnTo>
                  <a:lnTo>
                    <a:pt x="9486" y="10147"/>
                  </a:lnTo>
                  <a:lnTo>
                    <a:pt x="9486" y="66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397171" y="532005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108" y="0"/>
                  </a:moveTo>
                  <a:lnTo>
                    <a:pt x="609" y="0"/>
                  </a:lnTo>
                  <a:lnTo>
                    <a:pt x="0" y="609"/>
                  </a:lnTo>
                  <a:lnTo>
                    <a:pt x="0" y="2095"/>
                  </a:lnTo>
                  <a:lnTo>
                    <a:pt x="609" y="2705"/>
                  </a:lnTo>
                  <a:lnTo>
                    <a:pt x="2108" y="2705"/>
                  </a:lnTo>
                  <a:lnTo>
                    <a:pt x="2717" y="2095"/>
                  </a:lnTo>
                  <a:lnTo>
                    <a:pt x="2717" y="1346"/>
                  </a:lnTo>
                  <a:lnTo>
                    <a:pt x="2717" y="609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426077" y="5304624"/>
              <a:ext cx="7620" cy="18415"/>
            </a:xfrm>
            <a:custGeom>
              <a:avLst/>
              <a:gdLst/>
              <a:ahLst/>
              <a:cxnLst/>
              <a:rect l="l" t="t" r="r" b="b"/>
              <a:pathLst>
                <a:path w="7620" h="18414">
                  <a:moveTo>
                    <a:pt x="5791" y="0"/>
                  </a:moveTo>
                  <a:lnTo>
                    <a:pt x="1663" y="0"/>
                  </a:lnTo>
                  <a:lnTo>
                    <a:pt x="0" y="4051"/>
                  </a:lnTo>
                  <a:lnTo>
                    <a:pt x="0" y="14071"/>
                  </a:lnTo>
                  <a:lnTo>
                    <a:pt x="1663" y="18135"/>
                  </a:lnTo>
                  <a:lnTo>
                    <a:pt x="5791" y="18135"/>
                  </a:lnTo>
                  <a:lnTo>
                    <a:pt x="7467" y="14071"/>
                  </a:lnTo>
                  <a:lnTo>
                    <a:pt x="7467" y="9067"/>
                  </a:lnTo>
                  <a:lnTo>
                    <a:pt x="7467" y="4051"/>
                  </a:lnTo>
                  <a:lnTo>
                    <a:pt x="57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428248" y="5304891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37" y="0"/>
                  </a:moveTo>
                  <a:lnTo>
                    <a:pt x="1358" y="0"/>
                  </a:lnTo>
                  <a:lnTo>
                    <a:pt x="0" y="4241"/>
                  </a:lnTo>
                  <a:lnTo>
                    <a:pt x="0" y="14706"/>
                  </a:lnTo>
                  <a:lnTo>
                    <a:pt x="1358" y="18948"/>
                  </a:lnTo>
                  <a:lnTo>
                    <a:pt x="4737" y="18948"/>
                  </a:lnTo>
                  <a:lnTo>
                    <a:pt x="6083" y="14706"/>
                  </a:lnTo>
                  <a:lnTo>
                    <a:pt x="6083" y="9474"/>
                  </a:lnTo>
                  <a:lnTo>
                    <a:pt x="6083" y="4241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431296" y="5307863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3975" y="0"/>
                  </a:moveTo>
                  <a:lnTo>
                    <a:pt x="1155" y="0"/>
                  </a:lnTo>
                  <a:lnTo>
                    <a:pt x="0" y="2844"/>
                  </a:lnTo>
                  <a:lnTo>
                    <a:pt x="0" y="9893"/>
                  </a:lnTo>
                  <a:lnTo>
                    <a:pt x="1155" y="12738"/>
                  </a:lnTo>
                  <a:lnTo>
                    <a:pt x="3975" y="12738"/>
                  </a:lnTo>
                  <a:lnTo>
                    <a:pt x="5130" y="9893"/>
                  </a:lnTo>
                  <a:lnTo>
                    <a:pt x="5130" y="6362"/>
                  </a:lnTo>
                  <a:lnTo>
                    <a:pt x="5130" y="284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428579" y="5313819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71" y="1092"/>
                  </a:moveTo>
                  <a:lnTo>
                    <a:pt x="1689" y="0"/>
                  </a:lnTo>
                  <a:lnTo>
                    <a:pt x="495" y="0"/>
                  </a:lnTo>
                  <a:lnTo>
                    <a:pt x="0" y="1092"/>
                  </a:lnTo>
                  <a:lnTo>
                    <a:pt x="0" y="3784"/>
                  </a:lnTo>
                  <a:lnTo>
                    <a:pt x="495" y="4876"/>
                  </a:lnTo>
                  <a:lnTo>
                    <a:pt x="1689" y="4876"/>
                  </a:lnTo>
                  <a:lnTo>
                    <a:pt x="2171" y="3784"/>
                  </a:lnTo>
                  <a:lnTo>
                    <a:pt x="2171" y="2438"/>
                  </a:lnTo>
                  <a:lnTo>
                    <a:pt x="2171" y="1092"/>
                  </a:lnTo>
                  <a:close/>
                </a:path>
                <a:path w="5714" h="5079">
                  <a:moveTo>
                    <a:pt x="5689" y="1244"/>
                  </a:moveTo>
                  <a:lnTo>
                    <a:pt x="5270" y="812"/>
                  </a:lnTo>
                  <a:lnTo>
                    <a:pt x="4216" y="812"/>
                  </a:lnTo>
                  <a:lnTo>
                    <a:pt x="3797" y="1244"/>
                  </a:lnTo>
                  <a:lnTo>
                    <a:pt x="3797" y="2298"/>
                  </a:lnTo>
                  <a:lnTo>
                    <a:pt x="4216" y="2705"/>
                  </a:lnTo>
                  <a:lnTo>
                    <a:pt x="5270" y="2705"/>
                  </a:lnTo>
                  <a:lnTo>
                    <a:pt x="5689" y="2298"/>
                  </a:lnTo>
                  <a:lnTo>
                    <a:pt x="5689" y="1765"/>
                  </a:lnTo>
                  <a:lnTo>
                    <a:pt x="5689" y="1244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390949" y="5301373"/>
              <a:ext cx="34925" cy="593725"/>
            </a:xfrm>
            <a:custGeom>
              <a:avLst/>
              <a:gdLst/>
              <a:ahLst/>
              <a:cxnLst/>
              <a:rect l="l" t="t" r="r" b="b"/>
              <a:pathLst>
                <a:path w="34925" h="593725">
                  <a:moveTo>
                    <a:pt x="9474" y="578967"/>
                  </a:moveTo>
                  <a:lnTo>
                    <a:pt x="8191" y="576580"/>
                  </a:lnTo>
                  <a:lnTo>
                    <a:pt x="6527" y="572325"/>
                  </a:lnTo>
                  <a:lnTo>
                    <a:pt x="1879" y="572325"/>
                  </a:lnTo>
                  <a:lnTo>
                    <a:pt x="0" y="577062"/>
                  </a:lnTo>
                  <a:lnTo>
                    <a:pt x="0" y="588708"/>
                  </a:lnTo>
                  <a:lnTo>
                    <a:pt x="1879" y="593458"/>
                  </a:lnTo>
                  <a:lnTo>
                    <a:pt x="6527" y="593458"/>
                  </a:lnTo>
                  <a:lnTo>
                    <a:pt x="8394" y="588708"/>
                  </a:lnTo>
                  <a:lnTo>
                    <a:pt x="8394" y="588035"/>
                  </a:lnTo>
                  <a:lnTo>
                    <a:pt x="9474" y="586016"/>
                  </a:lnTo>
                  <a:lnTo>
                    <a:pt x="9474" y="582472"/>
                  </a:lnTo>
                  <a:lnTo>
                    <a:pt x="9474" y="578967"/>
                  </a:lnTo>
                  <a:close/>
                </a:path>
                <a:path w="34925" h="593725">
                  <a:moveTo>
                    <a:pt x="22199" y="2705"/>
                  </a:moveTo>
                  <a:lnTo>
                    <a:pt x="13538" y="812"/>
                  </a:lnTo>
                  <a:lnTo>
                    <a:pt x="13271" y="29781"/>
                  </a:lnTo>
                  <a:lnTo>
                    <a:pt x="19773" y="30594"/>
                  </a:lnTo>
                  <a:lnTo>
                    <a:pt x="22199" y="29235"/>
                  </a:lnTo>
                  <a:lnTo>
                    <a:pt x="22199" y="2705"/>
                  </a:lnTo>
                  <a:close/>
                </a:path>
                <a:path w="34925" h="593725">
                  <a:moveTo>
                    <a:pt x="34391" y="27343"/>
                  </a:moveTo>
                  <a:lnTo>
                    <a:pt x="33845" y="2171"/>
                  </a:lnTo>
                  <a:lnTo>
                    <a:pt x="32219" y="0"/>
                  </a:lnTo>
                  <a:lnTo>
                    <a:pt x="25996" y="0"/>
                  </a:lnTo>
                  <a:lnTo>
                    <a:pt x="25717" y="27343"/>
                  </a:lnTo>
                  <a:lnTo>
                    <a:pt x="31419" y="28968"/>
                  </a:lnTo>
                  <a:lnTo>
                    <a:pt x="34391" y="273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395838" y="588426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82" y="0"/>
                  </a:moveTo>
                  <a:lnTo>
                    <a:pt x="596" y="0"/>
                  </a:lnTo>
                  <a:lnTo>
                    <a:pt x="0" y="584"/>
                  </a:lnTo>
                  <a:lnTo>
                    <a:pt x="0" y="2082"/>
                  </a:lnTo>
                  <a:lnTo>
                    <a:pt x="596" y="2692"/>
                  </a:lnTo>
                  <a:lnTo>
                    <a:pt x="2082" y="2692"/>
                  </a:lnTo>
                  <a:lnTo>
                    <a:pt x="2692" y="2082"/>
                  </a:lnTo>
                  <a:lnTo>
                    <a:pt x="2692" y="1346"/>
                  </a:lnTo>
                  <a:lnTo>
                    <a:pt x="2692" y="584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427969" y="5859348"/>
              <a:ext cx="7620" cy="18415"/>
            </a:xfrm>
            <a:custGeom>
              <a:avLst/>
              <a:gdLst/>
              <a:ahLst/>
              <a:cxnLst/>
              <a:rect l="l" t="t" r="r" b="b"/>
              <a:pathLst>
                <a:path w="7620" h="18414">
                  <a:moveTo>
                    <a:pt x="5791" y="0"/>
                  </a:moveTo>
                  <a:lnTo>
                    <a:pt x="1663" y="0"/>
                  </a:lnTo>
                  <a:lnTo>
                    <a:pt x="0" y="4063"/>
                  </a:lnTo>
                  <a:lnTo>
                    <a:pt x="0" y="14084"/>
                  </a:lnTo>
                  <a:lnTo>
                    <a:pt x="1663" y="18148"/>
                  </a:lnTo>
                  <a:lnTo>
                    <a:pt x="5791" y="18148"/>
                  </a:lnTo>
                  <a:lnTo>
                    <a:pt x="7454" y="14084"/>
                  </a:lnTo>
                  <a:lnTo>
                    <a:pt x="7454" y="9080"/>
                  </a:lnTo>
                  <a:lnTo>
                    <a:pt x="7454" y="4063"/>
                  </a:lnTo>
                  <a:lnTo>
                    <a:pt x="57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430141" y="5859614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37" y="0"/>
                  </a:moveTo>
                  <a:lnTo>
                    <a:pt x="1358" y="0"/>
                  </a:lnTo>
                  <a:lnTo>
                    <a:pt x="0" y="4254"/>
                  </a:lnTo>
                  <a:lnTo>
                    <a:pt x="0" y="14706"/>
                  </a:lnTo>
                  <a:lnTo>
                    <a:pt x="1358" y="18948"/>
                  </a:lnTo>
                  <a:lnTo>
                    <a:pt x="4737" y="18948"/>
                  </a:lnTo>
                  <a:lnTo>
                    <a:pt x="6083" y="14706"/>
                  </a:lnTo>
                  <a:lnTo>
                    <a:pt x="6083" y="9486"/>
                  </a:lnTo>
                  <a:lnTo>
                    <a:pt x="6083" y="4254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433188" y="5862586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4000" y="0"/>
                  </a:moveTo>
                  <a:lnTo>
                    <a:pt x="1143" y="0"/>
                  </a:lnTo>
                  <a:lnTo>
                    <a:pt x="0" y="2844"/>
                  </a:lnTo>
                  <a:lnTo>
                    <a:pt x="0" y="9893"/>
                  </a:lnTo>
                  <a:lnTo>
                    <a:pt x="1143" y="12725"/>
                  </a:lnTo>
                  <a:lnTo>
                    <a:pt x="4000" y="12725"/>
                  </a:lnTo>
                  <a:lnTo>
                    <a:pt x="5143" y="9893"/>
                  </a:lnTo>
                  <a:lnTo>
                    <a:pt x="5143" y="6375"/>
                  </a:lnTo>
                  <a:lnTo>
                    <a:pt x="5143" y="2844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430471" y="5868542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71" y="1092"/>
                  </a:moveTo>
                  <a:lnTo>
                    <a:pt x="1676" y="0"/>
                  </a:lnTo>
                  <a:lnTo>
                    <a:pt x="482" y="0"/>
                  </a:lnTo>
                  <a:lnTo>
                    <a:pt x="0" y="1092"/>
                  </a:lnTo>
                  <a:lnTo>
                    <a:pt x="0" y="3797"/>
                  </a:lnTo>
                  <a:lnTo>
                    <a:pt x="482" y="4889"/>
                  </a:lnTo>
                  <a:lnTo>
                    <a:pt x="1676" y="4889"/>
                  </a:lnTo>
                  <a:lnTo>
                    <a:pt x="2171" y="3797"/>
                  </a:lnTo>
                  <a:lnTo>
                    <a:pt x="2171" y="2451"/>
                  </a:lnTo>
                  <a:lnTo>
                    <a:pt x="2171" y="1092"/>
                  </a:lnTo>
                  <a:close/>
                </a:path>
                <a:path w="5714" h="5079">
                  <a:moveTo>
                    <a:pt x="5702" y="1257"/>
                  </a:moveTo>
                  <a:lnTo>
                    <a:pt x="5270" y="825"/>
                  </a:lnTo>
                  <a:lnTo>
                    <a:pt x="4216" y="825"/>
                  </a:lnTo>
                  <a:lnTo>
                    <a:pt x="3797" y="1257"/>
                  </a:lnTo>
                  <a:lnTo>
                    <a:pt x="3797" y="2286"/>
                  </a:lnTo>
                  <a:lnTo>
                    <a:pt x="4216" y="2717"/>
                  </a:lnTo>
                  <a:lnTo>
                    <a:pt x="5270" y="2717"/>
                  </a:lnTo>
                  <a:lnTo>
                    <a:pt x="5702" y="2286"/>
                  </a:lnTo>
                  <a:lnTo>
                    <a:pt x="5702" y="1778"/>
                  </a:lnTo>
                  <a:lnTo>
                    <a:pt x="5702" y="1257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391495" y="6441160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89">
                  <a:moveTo>
                    <a:pt x="9474" y="6629"/>
                  </a:moveTo>
                  <a:lnTo>
                    <a:pt x="8191" y="4229"/>
                  </a:lnTo>
                  <a:lnTo>
                    <a:pt x="6527" y="0"/>
                  </a:lnTo>
                  <a:lnTo>
                    <a:pt x="1866" y="0"/>
                  </a:lnTo>
                  <a:lnTo>
                    <a:pt x="0" y="4724"/>
                  </a:lnTo>
                  <a:lnTo>
                    <a:pt x="0" y="16370"/>
                  </a:lnTo>
                  <a:lnTo>
                    <a:pt x="1866" y="21107"/>
                  </a:lnTo>
                  <a:lnTo>
                    <a:pt x="6527" y="21107"/>
                  </a:lnTo>
                  <a:lnTo>
                    <a:pt x="8394" y="16370"/>
                  </a:lnTo>
                  <a:lnTo>
                    <a:pt x="8394" y="15697"/>
                  </a:lnTo>
                  <a:lnTo>
                    <a:pt x="9474" y="13665"/>
                  </a:lnTo>
                  <a:lnTo>
                    <a:pt x="9474" y="10134"/>
                  </a:lnTo>
                  <a:lnTo>
                    <a:pt x="9474" y="66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396371" y="645171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95" y="0"/>
                  </a:moveTo>
                  <a:lnTo>
                    <a:pt x="609" y="0"/>
                  </a:lnTo>
                  <a:lnTo>
                    <a:pt x="0" y="596"/>
                  </a:lnTo>
                  <a:lnTo>
                    <a:pt x="0" y="2082"/>
                  </a:lnTo>
                  <a:lnTo>
                    <a:pt x="609" y="2705"/>
                  </a:lnTo>
                  <a:lnTo>
                    <a:pt x="2095" y="2705"/>
                  </a:lnTo>
                  <a:lnTo>
                    <a:pt x="2705" y="2082"/>
                  </a:lnTo>
                  <a:lnTo>
                    <a:pt x="2705" y="1358"/>
                  </a:lnTo>
                  <a:lnTo>
                    <a:pt x="2705" y="596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427702" y="6414071"/>
              <a:ext cx="7620" cy="18415"/>
            </a:xfrm>
            <a:custGeom>
              <a:avLst/>
              <a:gdLst/>
              <a:ahLst/>
              <a:cxnLst/>
              <a:rect l="l" t="t" r="r" b="b"/>
              <a:pathLst>
                <a:path w="7620" h="18414">
                  <a:moveTo>
                    <a:pt x="5791" y="0"/>
                  </a:moveTo>
                  <a:lnTo>
                    <a:pt x="1663" y="0"/>
                  </a:lnTo>
                  <a:lnTo>
                    <a:pt x="0" y="4076"/>
                  </a:lnTo>
                  <a:lnTo>
                    <a:pt x="0" y="14096"/>
                  </a:lnTo>
                  <a:lnTo>
                    <a:pt x="1663" y="18135"/>
                  </a:lnTo>
                  <a:lnTo>
                    <a:pt x="5791" y="18135"/>
                  </a:lnTo>
                  <a:lnTo>
                    <a:pt x="7467" y="14096"/>
                  </a:lnTo>
                  <a:lnTo>
                    <a:pt x="7467" y="9067"/>
                  </a:lnTo>
                  <a:lnTo>
                    <a:pt x="7467" y="4076"/>
                  </a:lnTo>
                  <a:lnTo>
                    <a:pt x="57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429874" y="6414350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24" y="0"/>
                  </a:moveTo>
                  <a:lnTo>
                    <a:pt x="1358" y="0"/>
                  </a:lnTo>
                  <a:lnTo>
                    <a:pt x="0" y="4254"/>
                  </a:lnTo>
                  <a:lnTo>
                    <a:pt x="0" y="14706"/>
                  </a:lnTo>
                  <a:lnTo>
                    <a:pt x="1358" y="18948"/>
                  </a:lnTo>
                  <a:lnTo>
                    <a:pt x="4724" y="18948"/>
                  </a:lnTo>
                  <a:lnTo>
                    <a:pt x="6095" y="14706"/>
                  </a:lnTo>
                  <a:lnTo>
                    <a:pt x="6095" y="9461"/>
                  </a:lnTo>
                  <a:lnTo>
                    <a:pt x="6095" y="4254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432922" y="6417322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3987" y="0"/>
                  </a:moveTo>
                  <a:lnTo>
                    <a:pt x="1155" y="0"/>
                  </a:lnTo>
                  <a:lnTo>
                    <a:pt x="0" y="2844"/>
                  </a:lnTo>
                  <a:lnTo>
                    <a:pt x="0" y="9880"/>
                  </a:lnTo>
                  <a:lnTo>
                    <a:pt x="1155" y="12725"/>
                  </a:lnTo>
                  <a:lnTo>
                    <a:pt x="3987" y="12725"/>
                  </a:lnTo>
                  <a:lnTo>
                    <a:pt x="5130" y="9880"/>
                  </a:lnTo>
                  <a:lnTo>
                    <a:pt x="5130" y="6375"/>
                  </a:lnTo>
                  <a:lnTo>
                    <a:pt x="5130" y="2844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430217" y="6423278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59" y="1092"/>
                  </a:moveTo>
                  <a:lnTo>
                    <a:pt x="1676" y="0"/>
                  </a:lnTo>
                  <a:lnTo>
                    <a:pt x="482" y="0"/>
                  </a:lnTo>
                  <a:lnTo>
                    <a:pt x="0" y="1092"/>
                  </a:lnTo>
                  <a:lnTo>
                    <a:pt x="0" y="3797"/>
                  </a:lnTo>
                  <a:lnTo>
                    <a:pt x="482" y="4889"/>
                  </a:lnTo>
                  <a:lnTo>
                    <a:pt x="1676" y="4889"/>
                  </a:lnTo>
                  <a:lnTo>
                    <a:pt x="2159" y="3797"/>
                  </a:lnTo>
                  <a:lnTo>
                    <a:pt x="2159" y="2438"/>
                  </a:lnTo>
                  <a:lnTo>
                    <a:pt x="2159" y="1092"/>
                  </a:lnTo>
                  <a:close/>
                </a:path>
                <a:path w="5714" h="5079">
                  <a:moveTo>
                    <a:pt x="5676" y="1231"/>
                  </a:moveTo>
                  <a:lnTo>
                    <a:pt x="5257" y="812"/>
                  </a:lnTo>
                  <a:lnTo>
                    <a:pt x="4216" y="812"/>
                  </a:lnTo>
                  <a:lnTo>
                    <a:pt x="3784" y="1231"/>
                  </a:lnTo>
                  <a:lnTo>
                    <a:pt x="3784" y="2286"/>
                  </a:lnTo>
                  <a:lnTo>
                    <a:pt x="4216" y="2717"/>
                  </a:lnTo>
                  <a:lnTo>
                    <a:pt x="5257" y="2717"/>
                  </a:lnTo>
                  <a:lnTo>
                    <a:pt x="5676" y="2286"/>
                  </a:lnTo>
                  <a:lnTo>
                    <a:pt x="5676" y="1778"/>
                  </a:lnTo>
                  <a:lnTo>
                    <a:pt x="5676" y="123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236555" y="4724983"/>
              <a:ext cx="191135" cy="1703705"/>
            </a:xfrm>
            <a:custGeom>
              <a:avLst/>
              <a:gdLst/>
              <a:ahLst/>
              <a:cxnLst/>
              <a:rect l="l" t="t" r="r" b="b"/>
              <a:pathLst>
                <a:path w="191135" h="1703704">
                  <a:moveTo>
                    <a:pt x="7480" y="4064"/>
                  </a:moveTo>
                  <a:lnTo>
                    <a:pt x="5803" y="0"/>
                  </a:lnTo>
                  <a:lnTo>
                    <a:pt x="1676" y="0"/>
                  </a:lnTo>
                  <a:lnTo>
                    <a:pt x="0" y="4064"/>
                  </a:lnTo>
                  <a:lnTo>
                    <a:pt x="0" y="14071"/>
                  </a:lnTo>
                  <a:lnTo>
                    <a:pt x="1676" y="18148"/>
                  </a:lnTo>
                  <a:lnTo>
                    <a:pt x="5803" y="18148"/>
                  </a:lnTo>
                  <a:lnTo>
                    <a:pt x="7480" y="14071"/>
                  </a:lnTo>
                  <a:lnTo>
                    <a:pt x="7480" y="9067"/>
                  </a:lnTo>
                  <a:lnTo>
                    <a:pt x="7480" y="4064"/>
                  </a:lnTo>
                  <a:close/>
                </a:path>
                <a:path w="191135" h="1703704">
                  <a:moveTo>
                    <a:pt x="175793" y="1675295"/>
                  </a:moveTo>
                  <a:lnTo>
                    <a:pt x="167119" y="1673390"/>
                  </a:lnTo>
                  <a:lnTo>
                    <a:pt x="166865" y="1702358"/>
                  </a:lnTo>
                  <a:lnTo>
                    <a:pt x="173342" y="1703184"/>
                  </a:lnTo>
                  <a:lnTo>
                    <a:pt x="175793" y="1701825"/>
                  </a:lnTo>
                  <a:lnTo>
                    <a:pt x="175793" y="1675295"/>
                  </a:lnTo>
                  <a:close/>
                </a:path>
                <a:path w="191135" h="1703704">
                  <a:moveTo>
                    <a:pt x="190677" y="1693164"/>
                  </a:moveTo>
                  <a:lnTo>
                    <a:pt x="190144" y="1667967"/>
                  </a:lnTo>
                  <a:lnTo>
                    <a:pt x="188506" y="1665808"/>
                  </a:lnTo>
                  <a:lnTo>
                    <a:pt x="182283" y="1665808"/>
                  </a:lnTo>
                  <a:lnTo>
                    <a:pt x="182016" y="1693164"/>
                  </a:lnTo>
                  <a:lnTo>
                    <a:pt x="187706" y="1694789"/>
                  </a:lnTo>
                  <a:lnTo>
                    <a:pt x="190677" y="16931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238739" y="4725263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24" y="0"/>
                  </a:moveTo>
                  <a:lnTo>
                    <a:pt x="1358" y="0"/>
                  </a:lnTo>
                  <a:lnTo>
                    <a:pt x="0" y="4229"/>
                  </a:lnTo>
                  <a:lnTo>
                    <a:pt x="0" y="14693"/>
                  </a:lnTo>
                  <a:lnTo>
                    <a:pt x="1358" y="18948"/>
                  </a:lnTo>
                  <a:lnTo>
                    <a:pt x="4724" y="18948"/>
                  </a:lnTo>
                  <a:lnTo>
                    <a:pt x="6083" y="14693"/>
                  </a:lnTo>
                  <a:lnTo>
                    <a:pt x="6083" y="9474"/>
                  </a:lnTo>
                  <a:lnTo>
                    <a:pt x="6083" y="422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241787" y="4728235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3975" y="0"/>
                  </a:moveTo>
                  <a:lnTo>
                    <a:pt x="1155" y="0"/>
                  </a:lnTo>
                  <a:lnTo>
                    <a:pt x="0" y="2844"/>
                  </a:lnTo>
                  <a:lnTo>
                    <a:pt x="0" y="9867"/>
                  </a:lnTo>
                  <a:lnTo>
                    <a:pt x="1155" y="12712"/>
                  </a:lnTo>
                  <a:lnTo>
                    <a:pt x="3975" y="12712"/>
                  </a:lnTo>
                  <a:lnTo>
                    <a:pt x="5130" y="9867"/>
                  </a:lnTo>
                  <a:lnTo>
                    <a:pt x="5130" y="6362"/>
                  </a:lnTo>
                  <a:lnTo>
                    <a:pt x="5130" y="284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239069" y="4734191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71" y="1092"/>
                  </a:moveTo>
                  <a:lnTo>
                    <a:pt x="1689" y="0"/>
                  </a:lnTo>
                  <a:lnTo>
                    <a:pt x="495" y="0"/>
                  </a:lnTo>
                  <a:lnTo>
                    <a:pt x="0" y="1092"/>
                  </a:lnTo>
                  <a:lnTo>
                    <a:pt x="0" y="3784"/>
                  </a:lnTo>
                  <a:lnTo>
                    <a:pt x="495" y="4864"/>
                  </a:lnTo>
                  <a:lnTo>
                    <a:pt x="1689" y="4864"/>
                  </a:lnTo>
                  <a:lnTo>
                    <a:pt x="2171" y="3784"/>
                  </a:lnTo>
                  <a:lnTo>
                    <a:pt x="2171" y="2438"/>
                  </a:lnTo>
                  <a:lnTo>
                    <a:pt x="2171" y="1092"/>
                  </a:lnTo>
                  <a:close/>
                </a:path>
                <a:path w="5714" h="5079">
                  <a:moveTo>
                    <a:pt x="5689" y="1231"/>
                  </a:moveTo>
                  <a:lnTo>
                    <a:pt x="5257" y="812"/>
                  </a:lnTo>
                  <a:lnTo>
                    <a:pt x="4216" y="812"/>
                  </a:lnTo>
                  <a:lnTo>
                    <a:pt x="3797" y="1231"/>
                  </a:lnTo>
                  <a:lnTo>
                    <a:pt x="3797" y="2273"/>
                  </a:lnTo>
                  <a:lnTo>
                    <a:pt x="4216" y="2705"/>
                  </a:lnTo>
                  <a:lnTo>
                    <a:pt x="5257" y="2705"/>
                  </a:lnTo>
                  <a:lnTo>
                    <a:pt x="5689" y="2273"/>
                  </a:lnTo>
                  <a:lnTo>
                    <a:pt x="5689" y="1752"/>
                  </a:lnTo>
                  <a:lnTo>
                    <a:pt x="5689" y="123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236554" y="5335765"/>
              <a:ext cx="7620" cy="18415"/>
            </a:xfrm>
            <a:custGeom>
              <a:avLst/>
              <a:gdLst/>
              <a:ahLst/>
              <a:cxnLst/>
              <a:rect l="l" t="t" r="r" b="b"/>
              <a:pathLst>
                <a:path w="7620" h="18414">
                  <a:moveTo>
                    <a:pt x="5803" y="0"/>
                  </a:moveTo>
                  <a:lnTo>
                    <a:pt x="1676" y="0"/>
                  </a:lnTo>
                  <a:lnTo>
                    <a:pt x="0" y="4051"/>
                  </a:lnTo>
                  <a:lnTo>
                    <a:pt x="0" y="14058"/>
                  </a:lnTo>
                  <a:lnTo>
                    <a:pt x="1676" y="18135"/>
                  </a:lnTo>
                  <a:lnTo>
                    <a:pt x="5803" y="18135"/>
                  </a:lnTo>
                  <a:lnTo>
                    <a:pt x="7480" y="14058"/>
                  </a:lnTo>
                  <a:lnTo>
                    <a:pt x="7480" y="9055"/>
                  </a:lnTo>
                  <a:lnTo>
                    <a:pt x="7480" y="4051"/>
                  </a:lnTo>
                  <a:lnTo>
                    <a:pt x="58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238739" y="5336031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24" y="0"/>
                  </a:moveTo>
                  <a:lnTo>
                    <a:pt x="1358" y="0"/>
                  </a:lnTo>
                  <a:lnTo>
                    <a:pt x="0" y="4241"/>
                  </a:lnTo>
                  <a:lnTo>
                    <a:pt x="0" y="14693"/>
                  </a:lnTo>
                  <a:lnTo>
                    <a:pt x="1358" y="18948"/>
                  </a:lnTo>
                  <a:lnTo>
                    <a:pt x="4724" y="18948"/>
                  </a:lnTo>
                  <a:lnTo>
                    <a:pt x="6083" y="14693"/>
                  </a:lnTo>
                  <a:lnTo>
                    <a:pt x="6083" y="9474"/>
                  </a:lnTo>
                  <a:lnTo>
                    <a:pt x="6083" y="4241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241787" y="5339003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3975" y="0"/>
                  </a:moveTo>
                  <a:lnTo>
                    <a:pt x="1155" y="0"/>
                  </a:lnTo>
                  <a:lnTo>
                    <a:pt x="0" y="2844"/>
                  </a:lnTo>
                  <a:lnTo>
                    <a:pt x="0" y="9880"/>
                  </a:lnTo>
                  <a:lnTo>
                    <a:pt x="1155" y="12725"/>
                  </a:lnTo>
                  <a:lnTo>
                    <a:pt x="3975" y="12725"/>
                  </a:lnTo>
                  <a:lnTo>
                    <a:pt x="5130" y="9880"/>
                  </a:lnTo>
                  <a:lnTo>
                    <a:pt x="5130" y="6362"/>
                  </a:lnTo>
                  <a:lnTo>
                    <a:pt x="5130" y="2844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239069" y="5344959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71" y="1092"/>
                  </a:moveTo>
                  <a:lnTo>
                    <a:pt x="1689" y="0"/>
                  </a:lnTo>
                  <a:lnTo>
                    <a:pt x="495" y="0"/>
                  </a:lnTo>
                  <a:lnTo>
                    <a:pt x="0" y="1092"/>
                  </a:lnTo>
                  <a:lnTo>
                    <a:pt x="0" y="3784"/>
                  </a:lnTo>
                  <a:lnTo>
                    <a:pt x="495" y="4864"/>
                  </a:lnTo>
                  <a:lnTo>
                    <a:pt x="1689" y="4864"/>
                  </a:lnTo>
                  <a:lnTo>
                    <a:pt x="2171" y="3784"/>
                  </a:lnTo>
                  <a:lnTo>
                    <a:pt x="2171" y="2438"/>
                  </a:lnTo>
                  <a:lnTo>
                    <a:pt x="2171" y="1092"/>
                  </a:lnTo>
                  <a:close/>
                </a:path>
                <a:path w="5714" h="5079">
                  <a:moveTo>
                    <a:pt x="5689" y="1231"/>
                  </a:moveTo>
                  <a:lnTo>
                    <a:pt x="5257" y="812"/>
                  </a:lnTo>
                  <a:lnTo>
                    <a:pt x="4216" y="812"/>
                  </a:lnTo>
                  <a:lnTo>
                    <a:pt x="3797" y="1231"/>
                  </a:lnTo>
                  <a:lnTo>
                    <a:pt x="3797" y="2286"/>
                  </a:lnTo>
                  <a:lnTo>
                    <a:pt x="4216" y="2705"/>
                  </a:lnTo>
                  <a:lnTo>
                    <a:pt x="5257" y="2705"/>
                  </a:lnTo>
                  <a:lnTo>
                    <a:pt x="5689" y="2286"/>
                  </a:lnTo>
                  <a:lnTo>
                    <a:pt x="5689" y="1765"/>
                  </a:lnTo>
                  <a:lnTo>
                    <a:pt x="5689" y="123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225531" y="5331154"/>
              <a:ext cx="20955" cy="630555"/>
            </a:xfrm>
            <a:custGeom>
              <a:avLst/>
              <a:gdLst/>
              <a:ahLst/>
              <a:cxnLst/>
              <a:rect l="l" t="t" r="r" b="b"/>
              <a:pathLst>
                <a:path w="20954" h="630554">
                  <a:moveTo>
                    <a:pt x="8674" y="27343"/>
                  </a:moveTo>
                  <a:lnTo>
                    <a:pt x="8128" y="2159"/>
                  </a:lnTo>
                  <a:lnTo>
                    <a:pt x="6489" y="0"/>
                  </a:lnTo>
                  <a:lnTo>
                    <a:pt x="279" y="0"/>
                  </a:lnTo>
                  <a:lnTo>
                    <a:pt x="0" y="27343"/>
                  </a:lnTo>
                  <a:lnTo>
                    <a:pt x="5689" y="28968"/>
                  </a:lnTo>
                  <a:lnTo>
                    <a:pt x="8674" y="27343"/>
                  </a:lnTo>
                  <a:close/>
                </a:path>
                <a:path w="20954" h="630554">
                  <a:moveTo>
                    <a:pt x="20383" y="616165"/>
                  </a:moveTo>
                  <a:lnTo>
                    <a:pt x="18719" y="612127"/>
                  </a:lnTo>
                  <a:lnTo>
                    <a:pt x="14579" y="612127"/>
                  </a:lnTo>
                  <a:lnTo>
                    <a:pt x="12915" y="616165"/>
                  </a:lnTo>
                  <a:lnTo>
                    <a:pt x="12915" y="626186"/>
                  </a:lnTo>
                  <a:lnTo>
                    <a:pt x="14579" y="630262"/>
                  </a:lnTo>
                  <a:lnTo>
                    <a:pt x="18719" y="630262"/>
                  </a:lnTo>
                  <a:lnTo>
                    <a:pt x="20383" y="626186"/>
                  </a:lnTo>
                  <a:lnTo>
                    <a:pt x="20383" y="621195"/>
                  </a:lnTo>
                  <a:lnTo>
                    <a:pt x="20383" y="6161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240631" y="5943549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24" y="0"/>
                  </a:moveTo>
                  <a:lnTo>
                    <a:pt x="1371" y="0"/>
                  </a:lnTo>
                  <a:lnTo>
                    <a:pt x="0" y="4254"/>
                  </a:lnTo>
                  <a:lnTo>
                    <a:pt x="0" y="14693"/>
                  </a:lnTo>
                  <a:lnTo>
                    <a:pt x="1371" y="18961"/>
                  </a:lnTo>
                  <a:lnTo>
                    <a:pt x="4724" y="18961"/>
                  </a:lnTo>
                  <a:lnTo>
                    <a:pt x="6095" y="14693"/>
                  </a:lnTo>
                  <a:lnTo>
                    <a:pt x="6095" y="9474"/>
                  </a:lnTo>
                  <a:lnTo>
                    <a:pt x="6095" y="4254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243679" y="5946533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3987" y="0"/>
                  </a:moveTo>
                  <a:lnTo>
                    <a:pt x="1142" y="0"/>
                  </a:lnTo>
                  <a:lnTo>
                    <a:pt x="0" y="2832"/>
                  </a:lnTo>
                  <a:lnTo>
                    <a:pt x="0" y="9880"/>
                  </a:lnTo>
                  <a:lnTo>
                    <a:pt x="1142" y="12725"/>
                  </a:lnTo>
                  <a:lnTo>
                    <a:pt x="3987" y="12725"/>
                  </a:lnTo>
                  <a:lnTo>
                    <a:pt x="5143" y="9880"/>
                  </a:lnTo>
                  <a:lnTo>
                    <a:pt x="5143" y="6350"/>
                  </a:lnTo>
                  <a:lnTo>
                    <a:pt x="5143" y="2832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240962" y="5952489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71" y="1092"/>
                  </a:moveTo>
                  <a:lnTo>
                    <a:pt x="1676" y="0"/>
                  </a:lnTo>
                  <a:lnTo>
                    <a:pt x="495" y="0"/>
                  </a:lnTo>
                  <a:lnTo>
                    <a:pt x="0" y="1092"/>
                  </a:lnTo>
                  <a:lnTo>
                    <a:pt x="0" y="3759"/>
                  </a:lnTo>
                  <a:lnTo>
                    <a:pt x="495" y="4851"/>
                  </a:lnTo>
                  <a:lnTo>
                    <a:pt x="1676" y="4851"/>
                  </a:lnTo>
                  <a:lnTo>
                    <a:pt x="2171" y="3759"/>
                  </a:lnTo>
                  <a:lnTo>
                    <a:pt x="2171" y="2413"/>
                  </a:lnTo>
                  <a:lnTo>
                    <a:pt x="2171" y="1092"/>
                  </a:lnTo>
                  <a:close/>
                </a:path>
                <a:path w="5714" h="5079">
                  <a:moveTo>
                    <a:pt x="5702" y="1219"/>
                  </a:moveTo>
                  <a:lnTo>
                    <a:pt x="5270" y="812"/>
                  </a:lnTo>
                  <a:lnTo>
                    <a:pt x="4216" y="812"/>
                  </a:lnTo>
                  <a:lnTo>
                    <a:pt x="3797" y="1219"/>
                  </a:lnTo>
                  <a:lnTo>
                    <a:pt x="3797" y="2273"/>
                  </a:lnTo>
                  <a:lnTo>
                    <a:pt x="4216" y="2692"/>
                  </a:lnTo>
                  <a:lnTo>
                    <a:pt x="5270" y="2692"/>
                  </a:lnTo>
                  <a:lnTo>
                    <a:pt x="5702" y="2273"/>
                  </a:lnTo>
                  <a:lnTo>
                    <a:pt x="5702" y="1739"/>
                  </a:lnTo>
                  <a:lnTo>
                    <a:pt x="5702" y="1219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242244" y="6552958"/>
              <a:ext cx="7620" cy="18415"/>
            </a:xfrm>
            <a:custGeom>
              <a:avLst/>
              <a:gdLst/>
              <a:ahLst/>
              <a:cxnLst/>
              <a:rect l="l" t="t" r="r" b="b"/>
              <a:pathLst>
                <a:path w="7620" h="18415">
                  <a:moveTo>
                    <a:pt x="5803" y="0"/>
                  </a:moveTo>
                  <a:lnTo>
                    <a:pt x="1663" y="0"/>
                  </a:lnTo>
                  <a:lnTo>
                    <a:pt x="0" y="4063"/>
                  </a:lnTo>
                  <a:lnTo>
                    <a:pt x="0" y="14084"/>
                  </a:lnTo>
                  <a:lnTo>
                    <a:pt x="1663" y="18148"/>
                  </a:lnTo>
                  <a:lnTo>
                    <a:pt x="5803" y="18148"/>
                  </a:lnTo>
                  <a:lnTo>
                    <a:pt x="7467" y="14084"/>
                  </a:lnTo>
                  <a:lnTo>
                    <a:pt x="7467" y="9067"/>
                  </a:lnTo>
                  <a:lnTo>
                    <a:pt x="7467" y="4063"/>
                  </a:lnTo>
                  <a:lnTo>
                    <a:pt x="58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244428" y="6553237"/>
              <a:ext cx="6350" cy="19050"/>
            </a:xfrm>
            <a:custGeom>
              <a:avLst/>
              <a:gdLst/>
              <a:ahLst/>
              <a:cxnLst/>
              <a:rect l="l" t="t" r="r" b="b"/>
              <a:pathLst>
                <a:path w="6350" h="19050">
                  <a:moveTo>
                    <a:pt x="4711" y="0"/>
                  </a:moveTo>
                  <a:lnTo>
                    <a:pt x="1346" y="0"/>
                  </a:lnTo>
                  <a:lnTo>
                    <a:pt x="0" y="4241"/>
                  </a:lnTo>
                  <a:lnTo>
                    <a:pt x="0" y="14706"/>
                  </a:lnTo>
                  <a:lnTo>
                    <a:pt x="1346" y="18961"/>
                  </a:lnTo>
                  <a:lnTo>
                    <a:pt x="4711" y="18961"/>
                  </a:lnTo>
                  <a:lnTo>
                    <a:pt x="6083" y="14706"/>
                  </a:lnTo>
                  <a:lnTo>
                    <a:pt x="6083" y="9461"/>
                  </a:lnTo>
                  <a:lnTo>
                    <a:pt x="6083" y="4241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4F50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247464" y="6556222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4">
                  <a:moveTo>
                    <a:pt x="4000" y="0"/>
                  </a:moveTo>
                  <a:lnTo>
                    <a:pt x="1155" y="0"/>
                  </a:lnTo>
                  <a:lnTo>
                    <a:pt x="0" y="2819"/>
                  </a:lnTo>
                  <a:lnTo>
                    <a:pt x="0" y="9867"/>
                  </a:lnTo>
                  <a:lnTo>
                    <a:pt x="1155" y="12712"/>
                  </a:lnTo>
                  <a:lnTo>
                    <a:pt x="4000" y="12712"/>
                  </a:lnTo>
                  <a:lnTo>
                    <a:pt x="5143" y="9867"/>
                  </a:lnTo>
                  <a:lnTo>
                    <a:pt x="5143" y="6362"/>
                  </a:lnTo>
                  <a:lnTo>
                    <a:pt x="5143" y="2819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244759" y="6562165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2159" y="1092"/>
                  </a:moveTo>
                  <a:lnTo>
                    <a:pt x="1676" y="0"/>
                  </a:lnTo>
                  <a:lnTo>
                    <a:pt x="482" y="0"/>
                  </a:lnTo>
                  <a:lnTo>
                    <a:pt x="0" y="1092"/>
                  </a:lnTo>
                  <a:lnTo>
                    <a:pt x="0" y="3784"/>
                  </a:lnTo>
                  <a:lnTo>
                    <a:pt x="482" y="4876"/>
                  </a:lnTo>
                  <a:lnTo>
                    <a:pt x="1676" y="4876"/>
                  </a:lnTo>
                  <a:lnTo>
                    <a:pt x="2159" y="3784"/>
                  </a:lnTo>
                  <a:lnTo>
                    <a:pt x="2159" y="2438"/>
                  </a:lnTo>
                  <a:lnTo>
                    <a:pt x="2159" y="1092"/>
                  </a:lnTo>
                  <a:close/>
                </a:path>
                <a:path w="5714" h="5079">
                  <a:moveTo>
                    <a:pt x="5689" y="1231"/>
                  </a:moveTo>
                  <a:lnTo>
                    <a:pt x="5257" y="812"/>
                  </a:lnTo>
                  <a:lnTo>
                    <a:pt x="4203" y="812"/>
                  </a:lnTo>
                  <a:lnTo>
                    <a:pt x="3784" y="1231"/>
                  </a:lnTo>
                  <a:lnTo>
                    <a:pt x="3784" y="2286"/>
                  </a:lnTo>
                  <a:lnTo>
                    <a:pt x="4203" y="2717"/>
                  </a:lnTo>
                  <a:lnTo>
                    <a:pt x="5257" y="2717"/>
                  </a:lnTo>
                  <a:lnTo>
                    <a:pt x="5689" y="2286"/>
                  </a:lnTo>
                  <a:lnTo>
                    <a:pt x="5689" y="1765"/>
                  </a:lnTo>
                  <a:lnTo>
                    <a:pt x="5689" y="1231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227969" y="6526695"/>
              <a:ext cx="8890" cy="29209"/>
            </a:xfrm>
            <a:custGeom>
              <a:avLst/>
              <a:gdLst/>
              <a:ahLst/>
              <a:cxnLst/>
              <a:rect l="l" t="t" r="r" b="b"/>
              <a:pathLst>
                <a:path w="8889" h="29209">
                  <a:moveTo>
                    <a:pt x="6502" y="0"/>
                  </a:moveTo>
                  <a:lnTo>
                    <a:pt x="279" y="0"/>
                  </a:lnTo>
                  <a:lnTo>
                    <a:pt x="0" y="27355"/>
                  </a:lnTo>
                  <a:lnTo>
                    <a:pt x="5689" y="28981"/>
                  </a:lnTo>
                  <a:lnTo>
                    <a:pt x="8674" y="27355"/>
                  </a:lnTo>
                  <a:lnTo>
                    <a:pt x="8127" y="2171"/>
                  </a:lnTo>
                  <a:lnTo>
                    <a:pt x="65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298899" y="4812703"/>
              <a:ext cx="50165" cy="64769"/>
            </a:xfrm>
            <a:custGeom>
              <a:avLst/>
              <a:gdLst/>
              <a:ahLst/>
              <a:cxnLst/>
              <a:rect l="l" t="t" r="r" b="b"/>
              <a:pathLst>
                <a:path w="50164" h="64770">
                  <a:moveTo>
                    <a:pt x="49014" y="61722"/>
                  </a:moveTo>
                  <a:lnTo>
                    <a:pt x="3517" y="61722"/>
                  </a:lnTo>
                  <a:lnTo>
                    <a:pt x="45224" y="64160"/>
                  </a:lnTo>
                  <a:lnTo>
                    <a:pt x="50088" y="63893"/>
                  </a:lnTo>
                  <a:lnTo>
                    <a:pt x="49009" y="62268"/>
                  </a:lnTo>
                  <a:lnTo>
                    <a:pt x="49014" y="61722"/>
                  </a:lnTo>
                  <a:close/>
                </a:path>
                <a:path w="50164" h="64770">
                  <a:moveTo>
                    <a:pt x="0" y="0"/>
                  </a:moveTo>
                  <a:lnTo>
                    <a:pt x="1346" y="2971"/>
                  </a:lnTo>
                  <a:lnTo>
                    <a:pt x="812" y="56032"/>
                  </a:lnTo>
                  <a:lnTo>
                    <a:pt x="546" y="63347"/>
                  </a:lnTo>
                  <a:lnTo>
                    <a:pt x="3517" y="61722"/>
                  </a:lnTo>
                  <a:lnTo>
                    <a:pt x="49014" y="61722"/>
                  </a:lnTo>
                  <a:lnTo>
                    <a:pt x="49542" y="8940"/>
                  </a:lnTo>
                  <a:lnTo>
                    <a:pt x="49542" y="4876"/>
                  </a:lnTo>
                  <a:lnTo>
                    <a:pt x="46837" y="4876"/>
                  </a:lnTo>
                  <a:lnTo>
                    <a:pt x="0" y="0"/>
                  </a:lnTo>
                  <a:close/>
                </a:path>
                <a:path w="50164" h="64770">
                  <a:moveTo>
                    <a:pt x="49542" y="4051"/>
                  </a:moveTo>
                  <a:lnTo>
                    <a:pt x="46837" y="4876"/>
                  </a:lnTo>
                  <a:lnTo>
                    <a:pt x="49542" y="4876"/>
                  </a:lnTo>
                  <a:lnTo>
                    <a:pt x="49542" y="4051"/>
                  </a:lnTo>
                  <a:close/>
                </a:path>
              </a:pathLst>
            </a:custGeom>
            <a:solidFill>
              <a:srgbClr val="F2F2F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322191" y="4815954"/>
              <a:ext cx="26034" cy="15240"/>
            </a:xfrm>
            <a:custGeom>
              <a:avLst/>
              <a:gdLst/>
              <a:ahLst/>
              <a:cxnLst/>
              <a:rect l="l" t="t" r="r" b="b"/>
              <a:pathLst>
                <a:path w="26035" h="15239">
                  <a:moveTo>
                    <a:pt x="0" y="0"/>
                  </a:moveTo>
                  <a:lnTo>
                    <a:pt x="266" y="12992"/>
                  </a:lnTo>
                  <a:lnTo>
                    <a:pt x="25171" y="14617"/>
                  </a:lnTo>
                  <a:lnTo>
                    <a:pt x="25450" y="4597"/>
                  </a:lnTo>
                  <a:lnTo>
                    <a:pt x="24358" y="1892"/>
                  </a:lnTo>
                  <a:lnTo>
                    <a:pt x="21932" y="16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77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323537" y="4820005"/>
              <a:ext cx="4445" cy="7620"/>
            </a:xfrm>
            <a:custGeom>
              <a:avLst/>
              <a:gdLst/>
              <a:ahLst/>
              <a:cxnLst/>
              <a:rect l="l" t="t" r="r" b="b"/>
              <a:pathLst>
                <a:path w="4445" h="7620">
                  <a:moveTo>
                    <a:pt x="2159" y="0"/>
                  </a:moveTo>
                  <a:lnTo>
                    <a:pt x="0" y="7048"/>
                  </a:lnTo>
                  <a:lnTo>
                    <a:pt x="4063" y="7048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302696" y="4822176"/>
              <a:ext cx="15875" cy="43815"/>
            </a:xfrm>
            <a:custGeom>
              <a:avLst/>
              <a:gdLst/>
              <a:ahLst/>
              <a:cxnLst/>
              <a:rect l="l" t="t" r="r" b="b"/>
              <a:pathLst>
                <a:path w="15875" h="43814">
                  <a:moveTo>
                    <a:pt x="8394" y="27076"/>
                  </a:moveTo>
                  <a:lnTo>
                    <a:pt x="5676" y="24917"/>
                  </a:lnTo>
                  <a:lnTo>
                    <a:pt x="3517" y="23545"/>
                  </a:lnTo>
                  <a:lnTo>
                    <a:pt x="5676" y="15976"/>
                  </a:lnTo>
                  <a:lnTo>
                    <a:pt x="8115" y="11099"/>
                  </a:lnTo>
                  <a:lnTo>
                    <a:pt x="4051" y="6502"/>
                  </a:lnTo>
                  <a:lnTo>
                    <a:pt x="266" y="0"/>
                  </a:lnTo>
                  <a:lnTo>
                    <a:pt x="0" y="2705"/>
                  </a:lnTo>
                  <a:lnTo>
                    <a:pt x="4876" y="11912"/>
                  </a:lnTo>
                  <a:lnTo>
                    <a:pt x="5956" y="14351"/>
                  </a:lnTo>
                  <a:lnTo>
                    <a:pt x="2705" y="20027"/>
                  </a:lnTo>
                  <a:lnTo>
                    <a:pt x="2438" y="27076"/>
                  </a:lnTo>
                  <a:lnTo>
                    <a:pt x="8394" y="27076"/>
                  </a:lnTo>
                  <a:close/>
                </a:path>
                <a:path w="15875" h="43814">
                  <a:moveTo>
                    <a:pt x="15430" y="31953"/>
                  </a:moveTo>
                  <a:lnTo>
                    <a:pt x="11366" y="32753"/>
                  </a:lnTo>
                  <a:lnTo>
                    <a:pt x="10820" y="30048"/>
                  </a:lnTo>
                  <a:lnTo>
                    <a:pt x="8394" y="30048"/>
                  </a:lnTo>
                  <a:lnTo>
                    <a:pt x="8928" y="28422"/>
                  </a:lnTo>
                  <a:lnTo>
                    <a:pt x="7315" y="28155"/>
                  </a:lnTo>
                  <a:lnTo>
                    <a:pt x="7315" y="36550"/>
                  </a:lnTo>
                  <a:lnTo>
                    <a:pt x="8648" y="38442"/>
                  </a:lnTo>
                  <a:lnTo>
                    <a:pt x="8394" y="43586"/>
                  </a:lnTo>
                  <a:lnTo>
                    <a:pt x="14071" y="43586"/>
                  </a:lnTo>
                  <a:lnTo>
                    <a:pt x="13271" y="41427"/>
                  </a:lnTo>
                  <a:lnTo>
                    <a:pt x="14351" y="37896"/>
                  </a:lnTo>
                  <a:lnTo>
                    <a:pt x="15278" y="32753"/>
                  </a:lnTo>
                  <a:lnTo>
                    <a:pt x="15430" y="31953"/>
                  </a:lnTo>
                  <a:close/>
                </a:path>
                <a:path w="15875" h="43814">
                  <a:moveTo>
                    <a:pt x="15430" y="29235"/>
                  </a:moveTo>
                  <a:lnTo>
                    <a:pt x="14897" y="10553"/>
                  </a:lnTo>
                  <a:lnTo>
                    <a:pt x="13817" y="10553"/>
                  </a:lnTo>
                  <a:lnTo>
                    <a:pt x="13525" y="6502"/>
                  </a:lnTo>
                  <a:lnTo>
                    <a:pt x="12179" y="6502"/>
                  </a:lnTo>
                  <a:lnTo>
                    <a:pt x="12179" y="3517"/>
                  </a:lnTo>
                  <a:lnTo>
                    <a:pt x="10553" y="3517"/>
                  </a:lnTo>
                  <a:lnTo>
                    <a:pt x="10287" y="6235"/>
                  </a:lnTo>
                  <a:lnTo>
                    <a:pt x="8928" y="6769"/>
                  </a:lnTo>
                  <a:lnTo>
                    <a:pt x="8928" y="15163"/>
                  </a:lnTo>
                  <a:lnTo>
                    <a:pt x="7315" y="15976"/>
                  </a:lnTo>
                  <a:lnTo>
                    <a:pt x="7848" y="25450"/>
                  </a:lnTo>
                  <a:lnTo>
                    <a:pt x="11633" y="23825"/>
                  </a:lnTo>
                  <a:lnTo>
                    <a:pt x="11366" y="26263"/>
                  </a:lnTo>
                  <a:lnTo>
                    <a:pt x="13817" y="26530"/>
                  </a:lnTo>
                  <a:lnTo>
                    <a:pt x="13817" y="28422"/>
                  </a:lnTo>
                  <a:lnTo>
                    <a:pt x="15430" y="292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4"/>
          <p:cNvGrpSpPr/>
          <p:nvPr/>
        </p:nvGrpSpPr>
        <p:grpSpPr>
          <a:xfrm>
            <a:off x="10039947" y="3709644"/>
            <a:ext cx="2197735" cy="3181350"/>
            <a:chOff x="4985346" y="3709644"/>
            <a:chExt cx="2197735" cy="3181350"/>
          </a:xfrm>
        </p:grpSpPr>
        <p:sp>
          <p:nvSpPr>
            <p:cNvPr id="195" name="object 195"/>
            <p:cNvSpPr/>
            <p:nvPr/>
          </p:nvSpPr>
          <p:spPr>
            <a:xfrm>
              <a:off x="4985346" y="3710279"/>
              <a:ext cx="2197100" cy="3180715"/>
            </a:xfrm>
            <a:custGeom>
              <a:avLst/>
              <a:gdLst/>
              <a:ahLst/>
              <a:cxnLst/>
              <a:rect l="l" t="t" r="r" b="b"/>
              <a:pathLst>
                <a:path w="2197100" h="3180715">
                  <a:moveTo>
                    <a:pt x="2194255" y="0"/>
                  </a:moveTo>
                  <a:lnTo>
                    <a:pt x="2057793" y="9905"/>
                  </a:lnTo>
                  <a:lnTo>
                    <a:pt x="2058187" y="42049"/>
                  </a:lnTo>
                  <a:lnTo>
                    <a:pt x="1109637" y="97599"/>
                  </a:lnTo>
                  <a:lnTo>
                    <a:pt x="1091780" y="73393"/>
                  </a:lnTo>
                  <a:lnTo>
                    <a:pt x="965631" y="79336"/>
                  </a:lnTo>
                  <a:lnTo>
                    <a:pt x="966800" y="210654"/>
                  </a:lnTo>
                  <a:lnTo>
                    <a:pt x="997356" y="242785"/>
                  </a:lnTo>
                  <a:lnTo>
                    <a:pt x="596277" y="159473"/>
                  </a:lnTo>
                  <a:lnTo>
                    <a:pt x="23812" y="36893"/>
                  </a:lnTo>
                  <a:lnTo>
                    <a:pt x="0" y="46812"/>
                  </a:lnTo>
                  <a:lnTo>
                    <a:pt x="16268" y="3161449"/>
                  </a:lnTo>
                  <a:lnTo>
                    <a:pt x="40068" y="3180499"/>
                  </a:lnTo>
                  <a:lnTo>
                    <a:pt x="888657" y="2787332"/>
                  </a:lnTo>
                  <a:lnTo>
                    <a:pt x="909269" y="2790113"/>
                  </a:lnTo>
                  <a:lnTo>
                    <a:pt x="1025525" y="2734957"/>
                  </a:lnTo>
                  <a:lnTo>
                    <a:pt x="1027506" y="2737739"/>
                  </a:lnTo>
                  <a:lnTo>
                    <a:pt x="1024343" y="2742501"/>
                  </a:lnTo>
                  <a:lnTo>
                    <a:pt x="1044968" y="2749245"/>
                  </a:lnTo>
                  <a:lnTo>
                    <a:pt x="1053299" y="2748851"/>
                  </a:lnTo>
                  <a:lnTo>
                    <a:pt x="2123249" y="2834170"/>
                  </a:lnTo>
                  <a:lnTo>
                    <a:pt x="2128418" y="2840520"/>
                  </a:lnTo>
                  <a:lnTo>
                    <a:pt x="2164918" y="2844088"/>
                  </a:lnTo>
                  <a:lnTo>
                    <a:pt x="2168093" y="2838513"/>
                  </a:lnTo>
                  <a:lnTo>
                    <a:pt x="2167293" y="1848700"/>
                  </a:lnTo>
                  <a:lnTo>
                    <a:pt x="2168486" y="1327035"/>
                  </a:lnTo>
                  <a:lnTo>
                    <a:pt x="2168486" y="1244498"/>
                  </a:lnTo>
                  <a:lnTo>
                    <a:pt x="2169680" y="826757"/>
                  </a:lnTo>
                  <a:lnTo>
                    <a:pt x="2172855" y="216611"/>
                  </a:lnTo>
                  <a:lnTo>
                    <a:pt x="2196642" y="147180"/>
                  </a:lnTo>
                  <a:lnTo>
                    <a:pt x="219425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004003" y="3753522"/>
              <a:ext cx="1021715" cy="3130550"/>
            </a:xfrm>
            <a:custGeom>
              <a:avLst/>
              <a:gdLst/>
              <a:ahLst/>
              <a:cxnLst/>
              <a:rect l="l" t="t" r="r" b="b"/>
              <a:pathLst>
                <a:path w="1021714" h="3130550">
                  <a:moveTo>
                    <a:pt x="0" y="0"/>
                  </a:moveTo>
                  <a:lnTo>
                    <a:pt x="21412" y="3130118"/>
                  </a:lnTo>
                  <a:lnTo>
                    <a:pt x="214223" y="3039668"/>
                  </a:lnTo>
                  <a:lnTo>
                    <a:pt x="870000" y="2744089"/>
                  </a:lnTo>
                  <a:lnTo>
                    <a:pt x="890612" y="2746870"/>
                  </a:lnTo>
                  <a:lnTo>
                    <a:pt x="1021156" y="2677858"/>
                  </a:lnTo>
                  <a:lnTo>
                    <a:pt x="1004481" y="2665945"/>
                  </a:lnTo>
                  <a:lnTo>
                    <a:pt x="997343" y="207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001615" y="3772560"/>
              <a:ext cx="1007110" cy="3096895"/>
            </a:xfrm>
            <a:custGeom>
              <a:avLst/>
              <a:gdLst/>
              <a:ahLst/>
              <a:cxnLst/>
              <a:rect l="l" t="t" r="r" b="b"/>
              <a:pathLst>
                <a:path w="1007110" h="3096895">
                  <a:moveTo>
                    <a:pt x="9525" y="0"/>
                  </a:moveTo>
                  <a:lnTo>
                    <a:pt x="0" y="1613852"/>
                  </a:lnTo>
                  <a:lnTo>
                    <a:pt x="23799" y="3096793"/>
                  </a:lnTo>
                  <a:lnTo>
                    <a:pt x="216611" y="3020631"/>
                  </a:lnTo>
                  <a:lnTo>
                    <a:pt x="211848" y="2987293"/>
                  </a:lnTo>
                  <a:lnTo>
                    <a:pt x="61887" y="3042030"/>
                  </a:lnTo>
                  <a:lnTo>
                    <a:pt x="35699" y="1573390"/>
                  </a:lnTo>
                  <a:lnTo>
                    <a:pt x="40462" y="42837"/>
                  </a:lnTo>
                  <a:lnTo>
                    <a:pt x="961644" y="230898"/>
                  </a:lnTo>
                  <a:lnTo>
                    <a:pt x="978306" y="2632621"/>
                  </a:lnTo>
                  <a:lnTo>
                    <a:pt x="868819" y="2680220"/>
                  </a:lnTo>
                  <a:lnTo>
                    <a:pt x="883081" y="2713558"/>
                  </a:lnTo>
                  <a:lnTo>
                    <a:pt x="1006868" y="2646908"/>
                  </a:lnTo>
                  <a:lnTo>
                    <a:pt x="987818" y="202323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52783" y="3905465"/>
              <a:ext cx="84899" cy="115036"/>
            </a:xfrm>
            <a:prstGeom prst="rect">
              <a:avLst/>
            </a:prstGeom>
          </p:spPr>
        </p:pic>
        <p:sp>
          <p:nvSpPr>
            <p:cNvPr id="199" name="object 199"/>
            <p:cNvSpPr/>
            <p:nvPr/>
          </p:nvSpPr>
          <p:spPr>
            <a:xfrm>
              <a:off x="5217426" y="4072077"/>
              <a:ext cx="624840" cy="252095"/>
            </a:xfrm>
            <a:custGeom>
              <a:avLst/>
              <a:gdLst/>
              <a:ahLst/>
              <a:cxnLst/>
              <a:rect l="l" t="t" r="r" b="b"/>
              <a:pathLst>
                <a:path w="624839" h="252095">
                  <a:moveTo>
                    <a:pt x="51981" y="0"/>
                  </a:moveTo>
                  <a:lnTo>
                    <a:pt x="28562" y="5562"/>
                  </a:lnTo>
                  <a:lnTo>
                    <a:pt x="1170" y="5562"/>
                  </a:lnTo>
                  <a:lnTo>
                    <a:pt x="0" y="147980"/>
                  </a:lnTo>
                  <a:lnTo>
                    <a:pt x="31343" y="151168"/>
                  </a:lnTo>
                  <a:lnTo>
                    <a:pt x="38087" y="155511"/>
                  </a:lnTo>
                  <a:lnTo>
                    <a:pt x="35305" y="161467"/>
                  </a:lnTo>
                  <a:lnTo>
                    <a:pt x="35305" y="190436"/>
                  </a:lnTo>
                  <a:lnTo>
                    <a:pt x="599846" y="251917"/>
                  </a:lnTo>
                  <a:lnTo>
                    <a:pt x="601433" y="225348"/>
                  </a:lnTo>
                  <a:lnTo>
                    <a:pt x="620077" y="222173"/>
                  </a:lnTo>
                  <a:lnTo>
                    <a:pt x="622465" y="218198"/>
                  </a:lnTo>
                  <a:lnTo>
                    <a:pt x="622465" y="215036"/>
                  </a:lnTo>
                  <a:lnTo>
                    <a:pt x="624433" y="214236"/>
                  </a:lnTo>
                  <a:lnTo>
                    <a:pt x="623239" y="85699"/>
                  </a:lnTo>
                  <a:lnTo>
                    <a:pt x="89459" y="5562"/>
                  </a:lnTo>
                  <a:lnTo>
                    <a:pt x="28562" y="5562"/>
                  </a:lnTo>
                  <a:lnTo>
                    <a:pt x="1193" y="2781"/>
                  </a:lnTo>
                  <a:lnTo>
                    <a:pt x="70720" y="2781"/>
                  </a:lnTo>
                  <a:lnTo>
                    <a:pt x="51981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250358" y="4055820"/>
              <a:ext cx="586105" cy="173355"/>
            </a:xfrm>
            <a:custGeom>
              <a:avLst/>
              <a:gdLst/>
              <a:ahLst/>
              <a:cxnLst/>
              <a:rect l="l" t="t" r="r" b="b"/>
              <a:pathLst>
                <a:path w="586104" h="173354">
                  <a:moveTo>
                    <a:pt x="21005" y="163436"/>
                  </a:moveTo>
                  <a:lnTo>
                    <a:pt x="16268" y="163842"/>
                  </a:lnTo>
                  <a:lnTo>
                    <a:pt x="393" y="168998"/>
                  </a:lnTo>
                  <a:lnTo>
                    <a:pt x="4368" y="173355"/>
                  </a:lnTo>
                  <a:lnTo>
                    <a:pt x="20637" y="168592"/>
                  </a:lnTo>
                  <a:lnTo>
                    <a:pt x="21005" y="163436"/>
                  </a:lnTo>
                  <a:close/>
                </a:path>
                <a:path w="586104" h="173354">
                  <a:moveTo>
                    <a:pt x="585965" y="99974"/>
                  </a:moveTo>
                  <a:lnTo>
                    <a:pt x="583958" y="91249"/>
                  </a:lnTo>
                  <a:lnTo>
                    <a:pt x="10312" y="0"/>
                  </a:lnTo>
                  <a:lnTo>
                    <a:pt x="1587" y="4762"/>
                  </a:lnTo>
                  <a:lnTo>
                    <a:pt x="0" y="19837"/>
                  </a:lnTo>
                  <a:lnTo>
                    <a:pt x="20243" y="15087"/>
                  </a:lnTo>
                  <a:lnTo>
                    <a:pt x="585965" y="99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247182" y="4072877"/>
              <a:ext cx="21590" cy="150495"/>
            </a:xfrm>
            <a:custGeom>
              <a:avLst/>
              <a:gdLst/>
              <a:ahLst/>
              <a:cxnLst/>
              <a:rect l="l" t="t" r="r" b="b"/>
              <a:pathLst>
                <a:path w="21589" h="150495">
                  <a:moveTo>
                    <a:pt x="21424" y="0"/>
                  </a:moveTo>
                  <a:lnTo>
                    <a:pt x="0" y="5956"/>
                  </a:lnTo>
                  <a:lnTo>
                    <a:pt x="1587" y="150367"/>
                  </a:lnTo>
                  <a:lnTo>
                    <a:pt x="21424" y="144411"/>
                  </a:lnTo>
                  <a:lnTo>
                    <a:pt x="21424" y="0"/>
                  </a:lnTo>
                  <a:close/>
                </a:path>
              </a:pathLst>
            </a:custGeom>
            <a:solidFill>
              <a:srgbClr val="EF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89626" y="4091127"/>
              <a:ext cx="368554" cy="163842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5257101" y="4226001"/>
              <a:ext cx="577215" cy="71755"/>
            </a:xfrm>
            <a:custGeom>
              <a:avLst/>
              <a:gdLst/>
              <a:ahLst/>
              <a:cxnLst/>
              <a:rect l="l" t="t" r="r" b="b"/>
              <a:pathLst>
                <a:path w="577214" h="71754">
                  <a:moveTo>
                    <a:pt x="16649" y="0"/>
                  </a:moveTo>
                  <a:lnTo>
                    <a:pt x="15455" y="2387"/>
                  </a:lnTo>
                  <a:lnTo>
                    <a:pt x="0" y="5956"/>
                  </a:lnTo>
                  <a:lnTo>
                    <a:pt x="561759" y="71424"/>
                  </a:lnTo>
                  <a:lnTo>
                    <a:pt x="577214" y="68249"/>
                  </a:lnTo>
                  <a:lnTo>
                    <a:pt x="16649" y="0"/>
                  </a:lnTo>
                  <a:close/>
                </a:path>
              </a:pathLst>
            </a:custGeom>
            <a:solidFill>
              <a:srgbClr val="2F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258689" y="4239500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4135" y="4254"/>
                  </a:moveTo>
                  <a:lnTo>
                    <a:pt x="13627" y="3822"/>
                  </a:lnTo>
                  <a:lnTo>
                    <a:pt x="13627" y="3302"/>
                  </a:lnTo>
                  <a:lnTo>
                    <a:pt x="10591" y="0"/>
                  </a:lnTo>
                  <a:lnTo>
                    <a:pt x="3035" y="0"/>
                  </a:lnTo>
                  <a:lnTo>
                    <a:pt x="0" y="3302"/>
                  </a:lnTo>
                  <a:lnTo>
                    <a:pt x="0" y="11468"/>
                  </a:lnTo>
                  <a:lnTo>
                    <a:pt x="3035" y="14782"/>
                  </a:lnTo>
                  <a:lnTo>
                    <a:pt x="10591" y="14782"/>
                  </a:lnTo>
                  <a:lnTo>
                    <a:pt x="13627" y="11468"/>
                  </a:lnTo>
                  <a:lnTo>
                    <a:pt x="13627" y="9220"/>
                  </a:lnTo>
                  <a:lnTo>
                    <a:pt x="14135" y="8775"/>
                  </a:lnTo>
                  <a:lnTo>
                    <a:pt x="14135" y="6527"/>
                  </a:lnTo>
                  <a:lnTo>
                    <a:pt x="14135" y="42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259120" y="4244911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1968" y="0"/>
                  </a:moveTo>
                  <a:lnTo>
                    <a:pt x="571" y="0"/>
                  </a:lnTo>
                  <a:lnTo>
                    <a:pt x="0" y="495"/>
                  </a:lnTo>
                  <a:lnTo>
                    <a:pt x="0" y="1727"/>
                  </a:lnTo>
                  <a:lnTo>
                    <a:pt x="571" y="2222"/>
                  </a:lnTo>
                  <a:lnTo>
                    <a:pt x="1968" y="2222"/>
                  </a:lnTo>
                  <a:lnTo>
                    <a:pt x="2552" y="1727"/>
                  </a:lnTo>
                  <a:lnTo>
                    <a:pt x="2552" y="1117"/>
                  </a:lnTo>
                  <a:lnTo>
                    <a:pt x="2552" y="495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262257" y="424342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95" y="0"/>
                  </a:moveTo>
                  <a:lnTo>
                    <a:pt x="596" y="0"/>
                  </a:lnTo>
                  <a:lnTo>
                    <a:pt x="0" y="622"/>
                  </a:lnTo>
                  <a:lnTo>
                    <a:pt x="0" y="2184"/>
                  </a:lnTo>
                  <a:lnTo>
                    <a:pt x="596" y="2819"/>
                  </a:lnTo>
                  <a:lnTo>
                    <a:pt x="2095" y="2819"/>
                  </a:lnTo>
                  <a:lnTo>
                    <a:pt x="2679" y="2184"/>
                  </a:lnTo>
                  <a:lnTo>
                    <a:pt x="2679" y="1409"/>
                  </a:lnTo>
                  <a:lnTo>
                    <a:pt x="2679" y="622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408346" y="4255871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4135" y="4254"/>
                  </a:moveTo>
                  <a:lnTo>
                    <a:pt x="13639" y="3822"/>
                  </a:lnTo>
                  <a:lnTo>
                    <a:pt x="13639" y="3302"/>
                  </a:lnTo>
                  <a:lnTo>
                    <a:pt x="10591" y="0"/>
                  </a:lnTo>
                  <a:lnTo>
                    <a:pt x="3048" y="0"/>
                  </a:lnTo>
                  <a:lnTo>
                    <a:pt x="0" y="3302"/>
                  </a:lnTo>
                  <a:lnTo>
                    <a:pt x="0" y="11455"/>
                  </a:lnTo>
                  <a:lnTo>
                    <a:pt x="3048" y="14770"/>
                  </a:lnTo>
                  <a:lnTo>
                    <a:pt x="10591" y="14770"/>
                  </a:lnTo>
                  <a:lnTo>
                    <a:pt x="13639" y="11455"/>
                  </a:lnTo>
                  <a:lnTo>
                    <a:pt x="13639" y="9220"/>
                  </a:lnTo>
                  <a:lnTo>
                    <a:pt x="14135" y="8775"/>
                  </a:lnTo>
                  <a:lnTo>
                    <a:pt x="14135" y="6515"/>
                  </a:lnTo>
                  <a:lnTo>
                    <a:pt x="14135" y="42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408790" y="42612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968" y="0"/>
                  </a:moveTo>
                  <a:lnTo>
                    <a:pt x="571" y="0"/>
                  </a:lnTo>
                  <a:lnTo>
                    <a:pt x="0" y="495"/>
                  </a:lnTo>
                  <a:lnTo>
                    <a:pt x="0" y="1739"/>
                  </a:lnTo>
                  <a:lnTo>
                    <a:pt x="571" y="2235"/>
                  </a:lnTo>
                  <a:lnTo>
                    <a:pt x="1968" y="2235"/>
                  </a:lnTo>
                  <a:lnTo>
                    <a:pt x="2539" y="1739"/>
                  </a:lnTo>
                  <a:lnTo>
                    <a:pt x="2539" y="1117"/>
                  </a:lnTo>
                  <a:lnTo>
                    <a:pt x="2539" y="495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411927" y="42597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82" y="0"/>
                  </a:moveTo>
                  <a:lnTo>
                    <a:pt x="596" y="0"/>
                  </a:lnTo>
                  <a:lnTo>
                    <a:pt x="0" y="635"/>
                  </a:lnTo>
                  <a:lnTo>
                    <a:pt x="0" y="2197"/>
                  </a:lnTo>
                  <a:lnTo>
                    <a:pt x="596" y="2832"/>
                  </a:lnTo>
                  <a:lnTo>
                    <a:pt x="2082" y="2832"/>
                  </a:lnTo>
                  <a:lnTo>
                    <a:pt x="2679" y="2197"/>
                  </a:lnTo>
                  <a:lnTo>
                    <a:pt x="2679" y="1409"/>
                  </a:lnTo>
                  <a:lnTo>
                    <a:pt x="2679" y="635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548490" y="4271187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4122" y="4267"/>
                  </a:moveTo>
                  <a:lnTo>
                    <a:pt x="13652" y="3860"/>
                  </a:lnTo>
                  <a:lnTo>
                    <a:pt x="13652" y="3314"/>
                  </a:lnTo>
                  <a:lnTo>
                    <a:pt x="10604" y="0"/>
                  </a:lnTo>
                  <a:lnTo>
                    <a:pt x="3035" y="0"/>
                  </a:lnTo>
                  <a:lnTo>
                    <a:pt x="0" y="3314"/>
                  </a:lnTo>
                  <a:lnTo>
                    <a:pt x="0" y="11468"/>
                  </a:lnTo>
                  <a:lnTo>
                    <a:pt x="3035" y="14782"/>
                  </a:lnTo>
                  <a:lnTo>
                    <a:pt x="10604" y="14782"/>
                  </a:lnTo>
                  <a:lnTo>
                    <a:pt x="13652" y="11468"/>
                  </a:lnTo>
                  <a:lnTo>
                    <a:pt x="13652" y="9194"/>
                  </a:lnTo>
                  <a:lnTo>
                    <a:pt x="14122" y="8775"/>
                  </a:lnTo>
                  <a:lnTo>
                    <a:pt x="14122" y="6527"/>
                  </a:lnTo>
                  <a:lnTo>
                    <a:pt x="14122" y="42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548947" y="4276585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943" y="0"/>
                  </a:moveTo>
                  <a:lnTo>
                    <a:pt x="558" y="0"/>
                  </a:lnTo>
                  <a:lnTo>
                    <a:pt x="0" y="495"/>
                  </a:lnTo>
                  <a:lnTo>
                    <a:pt x="0" y="1739"/>
                  </a:lnTo>
                  <a:lnTo>
                    <a:pt x="558" y="2235"/>
                  </a:lnTo>
                  <a:lnTo>
                    <a:pt x="1943" y="2235"/>
                  </a:lnTo>
                  <a:lnTo>
                    <a:pt x="2514" y="1739"/>
                  </a:lnTo>
                  <a:lnTo>
                    <a:pt x="2514" y="1130"/>
                  </a:lnTo>
                  <a:lnTo>
                    <a:pt x="2514" y="495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552058" y="427509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82" y="0"/>
                  </a:moveTo>
                  <a:lnTo>
                    <a:pt x="596" y="0"/>
                  </a:lnTo>
                  <a:lnTo>
                    <a:pt x="0" y="647"/>
                  </a:lnTo>
                  <a:lnTo>
                    <a:pt x="0" y="2197"/>
                  </a:lnTo>
                  <a:lnTo>
                    <a:pt x="596" y="2832"/>
                  </a:lnTo>
                  <a:lnTo>
                    <a:pt x="2082" y="2832"/>
                  </a:lnTo>
                  <a:lnTo>
                    <a:pt x="2679" y="2197"/>
                  </a:lnTo>
                  <a:lnTo>
                    <a:pt x="2679" y="1422"/>
                  </a:lnTo>
                  <a:lnTo>
                    <a:pt x="2679" y="647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680011" y="4286059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4122" y="4267"/>
                  </a:moveTo>
                  <a:lnTo>
                    <a:pt x="13627" y="3835"/>
                  </a:lnTo>
                  <a:lnTo>
                    <a:pt x="13627" y="3314"/>
                  </a:lnTo>
                  <a:lnTo>
                    <a:pt x="10591" y="0"/>
                  </a:lnTo>
                  <a:lnTo>
                    <a:pt x="3035" y="0"/>
                  </a:lnTo>
                  <a:lnTo>
                    <a:pt x="0" y="3314"/>
                  </a:lnTo>
                  <a:lnTo>
                    <a:pt x="0" y="11480"/>
                  </a:lnTo>
                  <a:lnTo>
                    <a:pt x="3035" y="14782"/>
                  </a:lnTo>
                  <a:lnTo>
                    <a:pt x="10591" y="14782"/>
                  </a:lnTo>
                  <a:lnTo>
                    <a:pt x="13627" y="11480"/>
                  </a:lnTo>
                  <a:lnTo>
                    <a:pt x="13627" y="9232"/>
                  </a:lnTo>
                  <a:lnTo>
                    <a:pt x="14122" y="8788"/>
                  </a:lnTo>
                  <a:lnTo>
                    <a:pt x="14122" y="6527"/>
                  </a:lnTo>
                  <a:lnTo>
                    <a:pt x="14122" y="42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680443" y="429146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968" y="0"/>
                  </a:moveTo>
                  <a:lnTo>
                    <a:pt x="584" y="0"/>
                  </a:lnTo>
                  <a:lnTo>
                    <a:pt x="0" y="495"/>
                  </a:lnTo>
                  <a:lnTo>
                    <a:pt x="0" y="1739"/>
                  </a:lnTo>
                  <a:lnTo>
                    <a:pt x="584" y="2235"/>
                  </a:lnTo>
                  <a:lnTo>
                    <a:pt x="1968" y="2235"/>
                  </a:lnTo>
                  <a:lnTo>
                    <a:pt x="2514" y="1739"/>
                  </a:lnTo>
                  <a:lnTo>
                    <a:pt x="2514" y="1117"/>
                  </a:lnTo>
                  <a:lnTo>
                    <a:pt x="2514" y="495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683554" y="42899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82" y="0"/>
                  </a:moveTo>
                  <a:lnTo>
                    <a:pt x="596" y="0"/>
                  </a:lnTo>
                  <a:lnTo>
                    <a:pt x="0" y="622"/>
                  </a:lnTo>
                  <a:lnTo>
                    <a:pt x="0" y="2197"/>
                  </a:lnTo>
                  <a:lnTo>
                    <a:pt x="596" y="2832"/>
                  </a:lnTo>
                  <a:lnTo>
                    <a:pt x="2082" y="2832"/>
                  </a:lnTo>
                  <a:lnTo>
                    <a:pt x="2679" y="2197"/>
                  </a:lnTo>
                  <a:lnTo>
                    <a:pt x="2679" y="1409"/>
                  </a:lnTo>
                  <a:lnTo>
                    <a:pt x="2679" y="622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803773" y="4300499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4" h="15239">
                  <a:moveTo>
                    <a:pt x="14122" y="4254"/>
                  </a:moveTo>
                  <a:lnTo>
                    <a:pt x="13627" y="3822"/>
                  </a:lnTo>
                  <a:lnTo>
                    <a:pt x="13627" y="3302"/>
                  </a:lnTo>
                  <a:lnTo>
                    <a:pt x="10604" y="0"/>
                  </a:lnTo>
                  <a:lnTo>
                    <a:pt x="3035" y="0"/>
                  </a:lnTo>
                  <a:lnTo>
                    <a:pt x="0" y="3302"/>
                  </a:lnTo>
                  <a:lnTo>
                    <a:pt x="0" y="11468"/>
                  </a:lnTo>
                  <a:lnTo>
                    <a:pt x="3035" y="14782"/>
                  </a:lnTo>
                  <a:lnTo>
                    <a:pt x="10604" y="14782"/>
                  </a:lnTo>
                  <a:lnTo>
                    <a:pt x="13627" y="11468"/>
                  </a:lnTo>
                  <a:lnTo>
                    <a:pt x="13627" y="9220"/>
                  </a:lnTo>
                  <a:lnTo>
                    <a:pt x="14122" y="8775"/>
                  </a:lnTo>
                  <a:lnTo>
                    <a:pt x="14122" y="6515"/>
                  </a:lnTo>
                  <a:lnTo>
                    <a:pt x="14122" y="42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804230" y="430590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1955" y="0"/>
                  </a:moveTo>
                  <a:lnTo>
                    <a:pt x="558" y="0"/>
                  </a:lnTo>
                  <a:lnTo>
                    <a:pt x="0" y="495"/>
                  </a:lnTo>
                  <a:lnTo>
                    <a:pt x="0" y="1727"/>
                  </a:lnTo>
                  <a:lnTo>
                    <a:pt x="558" y="2222"/>
                  </a:lnTo>
                  <a:lnTo>
                    <a:pt x="1955" y="2222"/>
                  </a:lnTo>
                  <a:lnTo>
                    <a:pt x="2527" y="1727"/>
                  </a:lnTo>
                  <a:lnTo>
                    <a:pt x="2527" y="1104"/>
                  </a:lnTo>
                  <a:lnTo>
                    <a:pt x="2527" y="495"/>
                  </a:lnTo>
                  <a:lnTo>
                    <a:pt x="1955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807341" y="430441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082" y="0"/>
                  </a:moveTo>
                  <a:lnTo>
                    <a:pt x="596" y="0"/>
                  </a:lnTo>
                  <a:lnTo>
                    <a:pt x="0" y="635"/>
                  </a:lnTo>
                  <a:lnTo>
                    <a:pt x="0" y="2197"/>
                  </a:lnTo>
                  <a:lnTo>
                    <a:pt x="596" y="2832"/>
                  </a:lnTo>
                  <a:lnTo>
                    <a:pt x="2082" y="2832"/>
                  </a:lnTo>
                  <a:lnTo>
                    <a:pt x="2679" y="2197"/>
                  </a:lnTo>
                  <a:lnTo>
                    <a:pt x="2679" y="1422"/>
                  </a:lnTo>
                  <a:lnTo>
                    <a:pt x="2679" y="635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260276" y="4042333"/>
              <a:ext cx="565785" cy="231140"/>
            </a:xfrm>
            <a:custGeom>
              <a:avLst/>
              <a:gdLst/>
              <a:ahLst/>
              <a:cxnLst/>
              <a:rect l="l" t="t" r="r" b="b"/>
              <a:pathLst>
                <a:path w="565785" h="231139">
                  <a:moveTo>
                    <a:pt x="15849" y="4165"/>
                  </a:moveTo>
                  <a:lnTo>
                    <a:pt x="13093" y="990"/>
                  </a:lnTo>
                  <a:lnTo>
                    <a:pt x="11112" y="0"/>
                  </a:lnTo>
                  <a:lnTo>
                    <a:pt x="0" y="2184"/>
                  </a:lnTo>
                  <a:lnTo>
                    <a:pt x="393" y="5562"/>
                  </a:lnTo>
                  <a:lnTo>
                    <a:pt x="774" y="9918"/>
                  </a:lnTo>
                  <a:lnTo>
                    <a:pt x="8331" y="10109"/>
                  </a:lnTo>
                  <a:lnTo>
                    <a:pt x="10922" y="8521"/>
                  </a:lnTo>
                  <a:lnTo>
                    <a:pt x="15087" y="7734"/>
                  </a:lnTo>
                  <a:lnTo>
                    <a:pt x="14490" y="6146"/>
                  </a:lnTo>
                  <a:lnTo>
                    <a:pt x="15849" y="4165"/>
                  </a:lnTo>
                  <a:close/>
                </a:path>
                <a:path w="565785" h="231139">
                  <a:moveTo>
                    <a:pt x="483196" y="117424"/>
                  </a:moveTo>
                  <a:lnTo>
                    <a:pt x="412597" y="106311"/>
                  </a:lnTo>
                  <a:lnTo>
                    <a:pt x="413385" y="214223"/>
                  </a:lnTo>
                  <a:lnTo>
                    <a:pt x="483196" y="222161"/>
                  </a:lnTo>
                  <a:lnTo>
                    <a:pt x="483196" y="117424"/>
                  </a:lnTo>
                  <a:close/>
                </a:path>
                <a:path w="565785" h="231139">
                  <a:moveTo>
                    <a:pt x="565708" y="129336"/>
                  </a:moveTo>
                  <a:lnTo>
                    <a:pt x="497484" y="119011"/>
                  </a:lnTo>
                  <a:lnTo>
                    <a:pt x="499071" y="224548"/>
                  </a:lnTo>
                  <a:lnTo>
                    <a:pt x="564934" y="230898"/>
                  </a:lnTo>
                  <a:lnTo>
                    <a:pt x="565708" y="129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261076" y="4045699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12" y="0"/>
                  </a:moveTo>
                  <a:lnTo>
                    <a:pt x="5359" y="0"/>
                  </a:lnTo>
                  <a:lnTo>
                    <a:pt x="190" y="1600"/>
                  </a:lnTo>
                  <a:lnTo>
                    <a:pt x="0" y="3175"/>
                  </a:lnTo>
                  <a:lnTo>
                    <a:pt x="7137" y="2578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409044" y="4065536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112" y="0"/>
                  </a:moveTo>
                  <a:lnTo>
                    <a:pt x="0" y="2197"/>
                  </a:lnTo>
                  <a:lnTo>
                    <a:pt x="393" y="5562"/>
                  </a:lnTo>
                  <a:lnTo>
                    <a:pt x="774" y="9931"/>
                  </a:lnTo>
                  <a:lnTo>
                    <a:pt x="8331" y="10121"/>
                  </a:lnTo>
                  <a:lnTo>
                    <a:pt x="10909" y="8547"/>
                  </a:lnTo>
                  <a:lnTo>
                    <a:pt x="15087" y="7747"/>
                  </a:lnTo>
                  <a:lnTo>
                    <a:pt x="14490" y="6159"/>
                  </a:lnTo>
                  <a:lnTo>
                    <a:pt x="15849" y="4178"/>
                  </a:lnTo>
                  <a:lnTo>
                    <a:pt x="13093" y="1003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409844" y="4068902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37" y="0"/>
                  </a:moveTo>
                  <a:lnTo>
                    <a:pt x="5346" y="0"/>
                  </a:lnTo>
                  <a:lnTo>
                    <a:pt x="190" y="1600"/>
                  </a:lnTo>
                  <a:lnTo>
                    <a:pt x="0" y="3175"/>
                  </a:lnTo>
                  <a:lnTo>
                    <a:pt x="7137" y="2590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549480" y="4086948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112" y="0"/>
                  </a:moveTo>
                  <a:lnTo>
                    <a:pt x="7137" y="812"/>
                  </a:lnTo>
                  <a:lnTo>
                    <a:pt x="0" y="2197"/>
                  </a:lnTo>
                  <a:lnTo>
                    <a:pt x="393" y="5575"/>
                  </a:lnTo>
                  <a:lnTo>
                    <a:pt x="787" y="9944"/>
                  </a:lnTo>
                  <a:lnTo>
                    <a:pt x="8331" y="10121"/>
                  </a:lnTo>
                  <a:lnTo>
                    <a:pt x="10909" y="8547"/>
                  </a:lnTo>
                  <a:lnTo>
                    <a:pt x="15074" y="7759"/>
                  </a:lnTo>
                  <a:lnTo>
                    <a:pt x="14478" y="6172"/>
                  </a:lnTo>
                  <a:lnTo>
                    <a:pt x="15875" y="4178"/>
                  </a:lnTo>
                  <a:lnTo>
                    <a:pt x="13093" y="1003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550268" y="4090339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37" y="0"/>
                  </a:moveTo>
                  <a:lnTo>
                    <a:pt x="5359" y="0"/>
                  </a:lnTo>
                  <a:lnTo>
                    <a:pt x="203" y="1587"/>
                  </a:lnTo>
                  <a:lnTo>
                    <a:pt x="0" y="3175"/>
                  </a:lnTo>
                  <a:lnTo>
                    <a:pt x="7150" y="2578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680608" y="4107586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087" y="0"/>
                  </a:moveTo>
                  <a:lnTo>
                    <a:pt x="0" y="2197"/>
                  </a:lnTo>
                  <a:lnTo>
                    <a:pt x="422" y="6159"/>
                  </a:lnTo>
                  <a:lnTo>
                    <a:pt x="762" y="9931"/>
                  </a:lnTo>
                  <a:lnTo>
                    <a:pt x="8305" y="10121"/>
                  </a:lnTo>
                  <a:lnTo>
                    <a:pt x="10883" y="8534"/>
                  </a:lnTo>
                  <a:lnTo>
                    <a:pt x="15049" y="7759"/>
                  </a:lnTo>
                  <a:lnTo>
                    <a:pt x="14465" y="6159"/>
                  </a:lnTo>
                  <a:lnTo>
                    <a:pt x="15849" y="4178"/>
                  </a:lnTo>
                  <a:lnTo>
                    <a:pt x="13068" y="990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681370" y="4110964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37" y="0"/>
                  </a:moveTo>
                  <a:lnTo>
                    <a:pt x="5359" y="0"/>
                  </a:lnTo>
                  <a:lnTo>
                    <a:pt x="203" y="1587"/>
                  </a:lnTo>
                  <a:lnTo>
                    <a:pt x="0" y="3175"/>
                  </a:lnTo>
                  <a:lnTo>
                    <a:pt x="7150" y="2578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803582" y="4127233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112" y="0"/>
                  </a:moveTo>
                  <a:lnTo>
                    <a:pt x="0" y="2184"/>
                  </a:lnTo>
                  <a:lnTo>
                    <a:pt x="393" y="5549"/>
                  </a:lnTo>
                  <a:lnTo>
                    <a:pt x="787" y="9918"/>
                  </a:lnTo>
                  <a:lnTo>
                    <a:pt x="8331" y="10121"/>
                  </a:lnTo>
                  <a:lnTo>
                    <a:pt x="10909" y="8534"/>
                  </a:lnTo>
                  <a:lnTo>
                    <a:pt x="15074" y="7734"/>
                  </a:lnTo>
                  <a:lnTo>
                    <a:pt x="14477" y="6146"/>
                  </a:lnTo>
                  <a:lnTo>
                    <a:pt x="15875" y="4165"/>
                  </a:lnTo>
                  <a:lnTo>
                    <a:pt x="13093" y="990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804369" y="4130598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37" y="0"/>
                  </a:moveTo>
                  <a:lnTo>
                    <a:pt x="5359" y="0"/>
                  </a:lnTo>
                  <a:lnTo>
                    <a:pt x="203" y="1587"/>
                  </a:lnTo>
                  <a:lnTo>
                    <a:pt x="0" y="3175"/>
                  </a:lnTo>
                  <a:lnTo>
                    <a:pt x="7150" y="2578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198376" y="4083583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112" y="0"/>
                  </a:moveTo>
                  <a:lnTo>
                    <a:pt x="0" y="2197"/>
                  </a:lnTo>
                  <a:lnTo>
                    <a:pt x="449" y="6159"/>
                  </a:lnTo>
                  <a:lnTo>
                    <a:pt x="800" y="9931"/>
                  </a:lnTo>
                  <a:lnTo>
                    <a:pt x="8331" y="10121"/>
                  </a:lnTo>
                  <a:lnTo>
                    <a:pt x="10921" y="8547"/>
                  </a:lnTo>
                  <a:lnTo>
                    <a:pt x="15087" y="7747"/>
                  </a:lnTo>
                  <a:lnTo>
                    <a:pt x="14490" y="6159"/>
                  </a:lnTo>
                  <a:lnTo>
                    <a:pt x="15875" y="4178"/>
                  </a:lnTo>
                  <a:lnTo>
                    <a:pt x="13093" y="1003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199176" y="4086948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37" y="0"/>
                  </a:moveTo>
                  <a:lnTo>
                    <a:pt x="5359" y="0"/>
                  </a:lnTo>
                  <a:lnTo>
                    <a:pt x="190" y="1600"/>
                  </a:lnTo>
                  <a:lnTo>
                    <a:pt x="0" y="3175"/>
                  </a:lnTo>
                  <a:lnTo>
                    <a:pt x="7137" y="2578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199964" y="4186732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112" y="0"/>
                  </a:moveTo>
                  <a:lnTo>
                    <a:pt x="0" y="2197"/>
                  </a:lnTo>
                  <a:lnTo>
                    <a:pt x="393" y="5562"/>
                  </a:lnTo>
                  <a:lnTo>
                    <a:pt x="787" y="9931"/>
                  </a:lnTo>
                  <a:lnTo>
                    <a:pt x="8331" y="10121"/>
                  </a:lnTo>
                  <a:lnTo>
                    <a:pt x="10909" y="8547"/>
                  </a:lnTo>
                  <a:lnTo>
                    <a:pt x="15074" y="7747"/>
                  </a:lnTo>
                  <a:lnTo>
                    <a:pt x="14477" y="6159"/>
                  </a:lnTo>
                  <a:lnTo>
                    <a:pt x="15862" y="4178"/>
                  </a:lnTo>
                  <a:lnTo>
                    <a:pt x="13093" y="1003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200764" y="4190110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24" y="0"/>
                  </a:moveTo>
                  <a:lnTo>
                    <a:pt x="5359" y="0"/>
                  </a:lnTo>
                  <a:lnTo>
                    <a:pt x="190" y="1587"/>
                  </a:lnTo>
                  <a:lnTo>
                    <a:pt x="0" y="3175"/>
                  </a:lnTo>
                  <a:lnTo>
                    <a:pt x="7137" y="2578"/>
                  </a:lnTo>
                  <a:lnTo>
                    <a:pt x="7924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852185" y="4177220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112" y="0"/>
                  </a:moveTo>
                  <a:lnTo>
                    <a:pt x="0" y="2184"/>
                  </a:lnTo>
                  <a:lnTo>
                    <a:pt x="393" y="5549"/>
                  </a:lnTo>
                  <a:lnTo>
                    <a:pt x="787" y="9918"/>
                  </a:lnTo>
                  <a:lnTo>
                    <a:pt x="8331" y="10121"/>
                  </a:lnTo>
                  <a:lnTo>
                    <a:pt x="10909" y="8534"/>
                  </a:lnTo>
                  <a:lnTo>
                    <a:pt x="15074" y="7734"/>
                  </a:lnTo>
                  <a:lnTo>
                    <a:pt x="14477" y="6146"/>
                  </a:lnTo>
                  <a:lnTo>
                    <a:pt x="15875" y="4165"/>
                  </a:lnTo>
                  <a:lnTo>
                    <a:pt x="13093" y="990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852972" y="4180585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37" y="0"/>
                  </a:moveTo>
                  <a:lnTo>
                    <a:pt x="5359" y="0"/>
                  </a:lnTo>
                  <a:lnTo>
                    <a:pt x="203" y="1587"/>
                  </a:lnTo>
                  <a:lnTo>
                    <a:pt x="0" y="3175"/>
                  </a:lnTo>
                  <a:lnTo>
                    <a:pt x="7150" y="2578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852185" y="4264494"/>
              <a:ext cx="15875" cy="10160"/>
            </a:xfrm>
            <a:custGeom>
              <a:avLst/>
              <a:gdLst/>
              <a:ahLst/>
              <a:cxnLst/>
              <a:rect l="l" t="t" r="r" b="b"/>
              <a:pathLst>
                <a:path w="15875" h="10160">
                  <a:moveTo>
                    <a:pt x="11112" y="0"/>
                  </a:moveTo>
                  <a:lnTo>
                    <a:pt x="0" y="2184"/>
                  </a:lnTo>
                  <a:lnTo>
                    <a:pt x="393" y="5562"/>
                  </a:lnTo>
                  <a:lnTo>
                    <a:pt x="787" y="9931"/>
                  </a:lnTo>
                  <a:lnTo>
                    <a:pt x="8331" y="10121"/>
                  </a:lnTo>
                  <a:lnTo>
                    <a:pt x="10909" y="8534"/>
                  </a:lnTo>
                  <a:lnTo>
                    <a:pt x="15074" y="7747"/>
                  </a:lnTo>
                  <a:lnTo>
                    <a:pt x="14477" y="6159"/>
                  </a:lnTo>
                  <a:lnTo>
                    <a:pt x="15875" y="4165"/>
                  </a:lnTo>
                  <a:lnTo>
                    <a:pt x="13093" y="990"/>
                  </a:lnTo>
                  <a:lnTo>
                    <a:pt x="111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852972" y="4267873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7937" y="0"/>
                  </a:moveTo>
                  <a:lnTo>
                    <a:pt x="5359" y="0"/>
                  </a:lnTo>
                  <a:lnTo>
                    <a:pt x="203" y="1587"/>
                  </a:lnTo>
                  <a:lnTo>
                    <a:pt x="0" y="3175"/>
                  </a:lnTo>
                  <a:lnTo>
                    <a:pt x="7150" y="2578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722454" y="4001871"/>
              <a:ext cx="23495" cy="16510"/>
            </a:xfrm>
            <a:custGeom>
              <a:avLst/>
              <a:gdLst/>
              <a:ahLst/>
              <a:cxnLst/>
              <a:rect l="l" t="t" r="r" b="b"/>
              <a:pathLst>
                <a:path w="23495" h="16510">
                  <a:moveTo>
                    <a:pt x="10515" y="0"/>
                  </a:moveTo>
                  <a:lnTo>
                    <a:pt x="1587" y="1587"/>
                  </a:lnTo>
                  <a:lnTo>
                    <a:pt x="0" y="8521"/>
                  </a:lnTo>
                  <a:lnTo>
                    <a:pt x="4762" y="16268"/>
                  </a:lnTo>
                  <a:lnTo>
                    <a:pt x="14287" y="14871"/>
                  </a:lnTo>
                  <a:lnTo>
                    <a:pt x="13893" y="10515"/>
                  </a:lnTo>
                  <a:lnTo>
                    <a:pt x="23406" y="5359"/>
                  </a:lnTo>
                  <a:lnTo>
                    <a:pt x="14287" y="1981"/>
                  </a:lnTo>
                  <a:lnTo>
                    <a:pt x="11709" y="1981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727814" y="4002264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293" y="3644"/>
                  </a:moveTo>
                  <a:lnTo>
                    <a:pt x="10337" y="2184"/>
                  </a:lnTo>
                  <a:lnTo>
                    <a:pt x="7416" y="2184"/>
                  </a:lnTo>
                  <a:lnTo>
                    <a:pt x="6007" y="0"/>
                  </a:lnTo>
                  <a:lnTo>
                    <a:pt x="1727" y="0"/>
                  </a:lnTo>
                  <a:lnTo>
                    <a:pt x="0" y="2667"/>
                  </a:lnTo>
                  <a:lnTo>
                    <a:pt x="0" y="9232"/>
                  </a:lnTo>
                  <a:lnTo>
                    <a:pt x="1727" y="11899"/>
                  </a:lnTo>
                  <a:lnTo>
                    <a:pt x="6007" y="11899"/>
                  </a:lnTo>
                  <a:lnTo>
                    <a:pt x="7734" y="9232"/>
                  </a:lnTo>
                  <a:lnTo>
                    <a:pt x="7734" y="8724"/>
                  </a:lnTo>
                  <a:lnTo>
                    <a:pt x="10337" y="8724"/>
                  </a:lnTo>
                  <a:lnTo>
                    <a:pt x="12293" y="7264"/>
                  </a:lnTo>
                  <a:lnTo>
                    <a:pt x="12293" y="5461"/>
                  </a:lnTo>
                  <a:lnTo>
                    <a:pt x="12293" y="36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725426" y="4005630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10">
                  <a:moveTo>
                    <a:pt x="2387" y="203"/>
                  </a:moveTo>
                  <a:lnTo>
                    <a:pt x="990" y="0"/>
                  </a:lnTo>
                  <a:lnTo>
                    <a:pt x="0" y="3771"/>
                  </a:lnTo>
                  <a:lnTo>
                    <a:pt x="1981" y="3771"/>
                  </a:lnTo>
                  <a:lnTo>
                    <a:pt x="2387" y="596"/>
                  </a:lnTo>
                  <a:lnTo>
                    <a:pt x="2387" y="203"/>
                  </a:lnTo>
                  <a:close/>
                </a:path>
                <a:path w="10795" h="3810">
                  <a:moveTo>
                    <a:pt x="10718" y="406"/>
                  </a:moveTo>
                  <a:lnTo>
                    <a:pt x="7937" y="406"/>
                  </a:lnTo>
                  <a:lnTo>
                    <a:pt x="7340" y="1397"/>
                  </a:lnTo>
                  <a:lnTo>
                    <a:pt x="4965" y="1397"/>
                  </a:lnTo>
                  <a:lnTo>
                    <a:pt x="4762" y="1790"/>
                  </a:lnTo>
                  <a:lnTo>
                    <a:pt x="4572" y="3378"/>
                  </a:lnTo>
                  <a:lnTo>
                    <a:pt x="6743" y="3175"/>
                  </a:lnTo>
                  <a:lnTo>
                    <a:pt x="7543" y="2387"/>
                  </a:lnTo>
                  <a:lnTo>
                    <a:pt x="10325" y="2095"/>
                  </a:lnTo>
                  <a:lnTo>
                    <a:pt x="10718" y="406"/>
                  </a:lnTo>
                  <a:close/>
                </a:path>
              </a:pathLst>
            </a:custGeom>
            <a:solidFill>
              <a:srgbClr val="F9F9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866066" y="4028439"/>
              <a:ext cx="23495" cy="16510"/>
            </a:xfrm>
            <a:custGeom>
              <a:avLst/>
              <a:gdLst/>
              <a:ahLst/>
              <a:cxnLst/>
              <a:rect l="l" t="t" r="r" b="b"/>
              <a:pathLst>
                <a:path w="23495" h="16510">
                  <a:moveTo>
                    <a:pt x="10528" y="0"/>
                  </a:moveTo>
                  <a:lnTo>
                    <a:pt x="1587" y="1587"/>
                  </a:lnTo>
                  <a:lnTo>
                    <a:pt x="0" y="8534"/>
                  </a:lnTo>
                  <a:lnTo>
                    <a:pt x="4762" y="16281"/>
                  </a:lnTo>
                  <a:lnTo>
                    <a:pt x="14287" y="14884"/>
                  </a:lnTo>
                  <a:lnTo>
                    <a:pt x="13893" y="10515"/>
                  </a:lnTo>
                  <a:lnTo>
                    <a:pt x="23393" y="5359"/>
                  </a:lnTo>
                  <a:lnTo>
                    <a:pt x="14287" y="1993"/>
                  </a:lnTo>
                  <a:lnTo>
                    <a:pt x="11709" y="1993"/>
                  </a:lnTo>
                  <a:lnTo>
                    <a:pt x="10528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871426" y="4028846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306" y="3644"/>
                  </a:moveTo>
                  <a:lnTo>
                    <a:pt x="10337" y="2171"/>
                  </a:lnTo>
                  <a:lnTo>
                    <a:pt x="7429" y="2171"/>
                  </a:lnTo>
                  <a:lnTo>
                    <a:pt x="6007" y="0"/>
                  </a:lnTo>
                  <a:lnTo>
                    <a:pt x="1727" y="0"/>
                  </a:lnTo>
                  <a:lnTo>
                    <a:pt x="0" y="2654"/>
                  </a:lnTo>
                  <a:lnTo>
                    <a:pt x="0" y="9232"/>
                  </a:lnTo>
                  <a:lnTo>
                    <a:pt x="1727" y="11899"/>
                  </a:lnTo>
                  <a:lnTo>
                    <a:pt x="6007" y="11899"/>
                  </a:lnTo>
                  <a:lnTo>
                    <a:pt x="7747" y="9232"/>
                  </a:lnTo>
                  <a:lnTo>
                    <a:pt x="7747" y="8724"/>
                  </a:lnTo>
                  <a:lnTo>
                    <a:pt x="10337" y="8724"/>
                  </a:lnTo>
                  <a:lnTo>
                    <a:pt x="12306" y="7251"/>
                  </a:lnTo>
                  <a:lnTo>
                    <a:pt x="12306" y="5448"/>
                  </a:lnTo>
                  <a:lnTo>
                    <a:pt x="12306" y="36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869051" y="4032211"/>
              <a:ext cx="10795" cy="3810"/>
            </a:xfrm>
            <a:custGeom>
              <a:avLst/>
              <a:gdLst/>
              <a:ahLst/>
              <a:cxnLst/>
              <a:rect l="l" t="t" r="r" b="b"/>
              <a:pathLst>
                <a:path w="10795" h="3810">
                  <a:moveTo>
                    <a:pt x="2374" y="203"/>
                  </a:moveTo>
                  <a:lnTo>
                    <a:pt x="990" y="0"/>
                  </a:lnTo>
                  <a:lnTo>
                    <a:pt x="0" y="3771"/>
                  </a:lnTo>
                  <a:lnTo>
                    <a:pt x="1981" y="3771"/>
                  </a:lnTo>
                  <a:lnTo>
                    <a:pt x="2374" y="596"/>
                  </a:lnTo>
                  <a:lnTo>
                    <a:pt x="2374" y="203"/>
                  </a:lnTo>
                  <a:close/>
                </a:path>
                <a:path w="10795" h="3810">
                  <a:moveTo>
                    <a:pt x="10718" y="393"/>
                  </a:moveTo>
                  <a:lnTo>
                    <a:pt x="7937" y="393"/>
                  </a:lnTo>
                  <a:lnTo>
                    <a:pt x="7340" y="1397"/>
                  </a:lnTo>
                  <a:lnTo>
                    <a:pt x="4953" y="1397"/>
                  </a:lnTo>
                  <a:lnTo>
                    <a:pt x="4762" y="1790"/>
                  </a:lnTo>
                  <a:lnTo>
                    <a:pt x="4559" y="3378"/>
                  </a:lnTo>
                  <a:lnTo>
                    <a:pt x="6743" y="3175"/>
                  </a:lnTo>
                  <a:lnTo>
                    <a:pt x="7543" y="2387"/>
                  </a:lnTo>
                  <a:lnTo>
                    <a:pt x="10312" y="2082"/>
                  </a:lnTo>
                  <a:lnTo>
                    <a:pt x="10718" y="393"/>
                  </a:lnTo>
                  <a:close/>
                </a:path>
              </a:pathLst>
            </a:custGeom>
            <a:solidFill>
              <a:srgbClr val="F9F9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226557" y="5938951"/>
              <a:ext cx="622300" cy="363220"/>
            </a:xfrm>
            <a:custGeom>
              <a:avLst/>
              <a:gdLst/>
              <a:ahLst/>
              <a:cxnLst/>
              <a:rect l="l" t="t" r="r" b="b"/>
              <a:pathLst>
                <a:path w="622300" h="363220">
                  <a:moveTo>
                    <a:pt x="137869" y="327799"/>
                  </a:moveTo>
                  <a:lnTo>
                    <a:pt x="34112" y="327799"/>
                  </a:lnTo>
                  <a:lnTo>
                    <a:pt x="37287" y="330555"/>
                  </a:lnTo>
                  <a:lnTo>
                    <a:pt x="37795" y="362978"/>
                  </a:lnTo>
                  <a:lnTo>
                    <a:pt x="137869" y="327799"/>
                  </a:lnTo>
                  <a:close/>
                </a:path>
                <a:path w="622300" h="363220">
                  <a:moveTo>
                    <a:pt x="28854" y="182092"/>
                  </a:moveTo>
                  <a:lnTo>
                    <a:pt x="26479" y="183286"/>
                  </a:lnTo>
                  <a:lnTo>
                    <a:pt x="0" y="191325"/>
                  </a:lnTo>
                  <a:lnTo>
                    <a:pt x="3175" y="337705"/>
                  </a:lnTo>
                  <a:lnTo>
                    <a:pt x="28955" y="328968"/>
                  </a:lnTo>
                  <a:lnTo>
                    <a:pt x="34112" y="327799"/>
                  </a:lnTo>
                  <a:lnTo>
                    <a:pt x="137869" y="327799"/>
                  </a:lnTo>
                  <a:lnTo>
                    <a:pt x="526099" y="191325"/>
                  </a:lnTo>
                  <a:lnTo>
                    <a:pt x="53543" y="191325"/>
                  </a:lnTo>
                  <a:lnTo>
                    <a:pt x="33921" y="184175"/>
                  </a:lnTo>
                  <a:lnTo>
                    <a:pt x="28854" y="182092"/>
                  </a:lnTo>
                  <a:close/>
                </a:path>
                <a:path w="622300" h="363220">
                  <a:moveTo>
                    <a:pt x="621855" y="0"/>
                  </a:moveTo>
                  <a:lnTo>
                    <a:pt x="604304" y="5638"/>
                  </a:lnTo>
                  <a:lnTo>
                    <a:pt x="618870" y="15163"/>
                  </a:lnTo>
                  <a:lnTo>
                    <a:pt x="618286" y="16941"/>
                  </a:lnTo>
                  <a:lnTo>
                    <a:pt x="617092" y="17538"/>
                  </a:lnTo>
                  <a:lnTo>
                    <a:pt x="53543" y="191325"/>
                  </a:lnTo>
                  <a:lnTo>
                    <a:pt x="526099" y="191325"/>
                  </a:lnTo>
                  <a:lnTo>
                    <a:pt x="615010" y="160070"/>
                  </a:lnTo>
                  <a:lnTo>
                    <a:pt x="616191" y="149656"/>
                  </a:lnTo>
                  <a:lnTo>
                    <a:pt x="619175" y="144297"/>
                  </a:lnTo>
                  <a:lnTo>
                    <a:pt x="619175" y="139839"/>
                  </a:lnTo>
                  <a:lnTo>
                    <a:pt x="621855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261673" y="5942799"/>
              <a:ext cx="582295" cy="187960"/>
            </a:xfrm>
            <a:custGeom>
              <a:avLst/>
              <a:gdLst/>
              <a:ahLst/>
              <a:cxnLst/>
              <a:rect l="l" t="t" r="r" b="b"/>
              <a:pathLst>
                <a:path w="582295" h="187960">
                  <a:moveTo>
                    <a:pt x="559955" y="0"/>
                  </a:moveTo>
                  <a:lnTo>
                    <a:pt x="4457" y="158000"/>
                  </a:lnTo>
                  <a:lnTo>
                    <a:pt x="0" y="160388"/>
                  </a:lnTo>
                  <a:lnTo>
                    <a:pt x="0" y="179730"/>
                  </a:lnTo>
                  <a:lnTo>
                    <a:pt x="16344" y="187477"/>
                  </a:lnTo>
                  <a:lnTo>
                    <a:pt x="581672" y="12496"/>
                  </a:lnTo>
                  <a:lnTo>
                    <a:pt x="581672" y="7734"/>
                  </a:lnTo>
                  <a:lnTo>
                    <a:pt x="581075" y="3276"/>
                  </a:lnTo>
                  <a:lnTo>
                    <a:pt x="5599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254523" y="6123724"/>
              <a:ext cx="27940" cy="151130"/>
            </a:xfrm>
            <a:custGeom>
              <a:avLst/>
              <a:gdLst/>
              <a:ahLst/>
              <a:cxnLst/>
              <a:rect l="l" t="t" r="r" b="b"/>
              <a:pathLst>
                <a:path w="27939" h="151129">
                  <a:moveTo>
                    <a:pt x="0" y="0"/>
                  </a:moveTo>
                  <a:lnTo>
                    <a:pt x="3873" y="141020"/>
                  </a:lnTo>
                  <a:lnTo>
                    <a:pt x="27355" y="150545"/>
                  </a:lnTo>
                  <a:lnTo>
                    <a:pt x="24091" y="9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236070" y="6134734"/>
              <a:ext cx="13970" cy="15875"/>
            </a:xfrm>
            <a:custGeom>
              <a:avLst/>
              <a:gdLst/>
              <a:ahLst/>
              <a:cxnLst/>
              <a:rect l="l" t="t" r="r" b="b"/>
              <a:pathLst>
                <a:path w="13970" h="15875">
                  <a:moveTo>
                    <a:pt x="10617" y="0"/>
                  </a:moveTo>
                  <a:lnTo>
                    <a:pt x="3073" y="0"/>
                  </a:lnTo>
                  <a:lnTo>
                    <a:pt x="0" y="3530"/>
                  </a:lnTo>
                  <a:lnTo>
                    <a:pt x="0" y="12217"/>
                  </a:lnTo>
                  <a:lnTo>
                    <a:pt x="3073" y="15748"/>
                  </a:lnTo>
                  <a:lnTo>
                    <a:pt x="10617" y="15748"/>
                  </a:lnTo>
                  <a:lnTo>
                    <a:pt x="13690" y="12217"/>
                  </a:lnTo>
                  <a:lnTo>
                    <a:pt x="13690" y="7874"/>
                  </a:lnTo>
                  <a:lnTo>
                    <a:pt x="13690" y="353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239042" y="6137719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082" y="0"/>
                  </a:moveTo>
                  <a:lnTo>
                    <a:pt x="596" y="0"/>
                  </a:lnTo>
                  <a:lnTo>
                    <a:pt x="0" y="444"/>
                  </a:lnTo>
                  <a:lnTo>
                    <a:pt x="0" y="1600"/>
                  </a:lnTo>
                  <a:lnTo>
                    <a:pt x="596" y="2082"/>
                  </a:lnTo>
                  <a:lnTo>
                    <a:pt x="2082" y="2082"/>
                  </a:lnTo>
                  <a:lnTo>
                    <a:pt x="2679" y="1600"/>
                  </a:lnTo>
                  <a:lnTo>
                    <a:pt x="2679" y="1028"/>
                  </a:lnTo>
                  <a:lnTo>
                    <a:pt x="2679" y="444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238153" y="6236487"/>
              <a:ext cx="13970" cy="15875"/>
            </a:xfrm>
            <a:custGeom>
              <a:avLst/>
              <a:gdLst/>
              <a:ahLst/>
              <a:cxnLst/>
              <a:rect l="l" t="t" r="r" b="b"/>
              <a:pathLst>
                <a:path w="13970" h="15875">
                  <a:moveTo>
                    <a:pt x="10617" y="0"/>
                  </a:moveTo>
                  <a:lnTo>
                    <a:pt x="3073" y="0"/>
                  </a:lnTo>
                  <a:lnTo>
                    <a:pt x="0" y="3530"/>
                  </a:lnTo>
                  <a:lnTo>
                    <a:pt x="0" y="12230"/>
                  </a:lnTo>
                  <a:lnTo>
                    <a:pt x="3073" y="15760"/>
                  </a:lnTo>
                  <a:lnTo>
                    <a:pt x="10617" y="15760"/>
                  </a:lnTo>
                  <a:lnTo>
                    <a:pt x="13690" y="12230"/>
                  </a:lnTo>
                  <a:lnTo>
                    <a:pt x="13690" y="7886"/>
                  </a:lnTo>
                  <a:lnTo>
                    <a:pt x="13690" y="3530"/>
                  </a:lnTo>
                  <a:lnTo>
                    <a:pt x="106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241124" y="6239459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082" y="0"/>
                  </a:moveTo>
                  <a:lnTo>
                    <a:pt x="596" y="0"/>
                  </a:lnTo>
                  <a:lnTo>
                    <a:pt x="0" y="457"/>
                  </a:lnTo>
                  <a:lnTo>
                    <a:pt x="0" y="1612"/>
                  </a:lnTo>
                  <a:lnTo>
                    <a:pt x="596" y="2082"/>
                  </a:lnTo>
                  <a:lnTo>
                    <a:pt x="2082" y="2082"/>
                  </a:lnTo>
                  <a:lnTo>
                    <a:pt x="2679" y="1612"/>
                  </a:lnTo>
                  <a:lnTo>
                    <a:pt x="2679" y="1041"/>
                  </a:lnTo>
                  <a:lnTo>
                    <a:pt x="2679" y="457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206022" y="6247790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79" h="13970">
                  <a:moveTo>
                    <a:pt x="6845" y="0"/>
                  </a:moveTo>
                  <a:lnTo>
                    <a:pt x="0" y="584"/>
                  </a:lnTo>
                  <a:lnTo>
                    <a:pt x="1777" y="7137"/>
                  </a:lnTo>
                  <a:lnTo>
                    <a:pt x="8623" y="11607"/>
                  </a:lnTo>
                  <a:lnTo>
                    <a:pt x="12801" y="13385"/>
                  </a:lnTo>
                  <a:lnTo>
                    <a:pt x="13093" y="11607"/>
                  </a:lnTo>
                  <a:lnTo>
                    <a:pt x="17259" y="9817"/>
                  </a:lnTo>
                  <a:lnTo>
                    <a:pt x="14884" y="5943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208993" y="6250457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304" y="0"/>
                  </a:moveTo>
                  <a:lnTo>
                    <a:pt x="0" y="1498"/>
                  </a:lnTo>
                  <a:lnTo>
                    <a:pt x="5651" y="5067"/>
                  </a:lnTo>
                  <a:lnTo>
                    <a:pt x="8039" y="3873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204828" y="6146622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79" h="13970">
                  <a:moveTo>
                    <a:pt x="6845" y="0"/>
                  </a:moveTo>
                  <a:lnTo>
                    <a:pt x="0" y="596"/>
                  </a:lnTo>
                  <a:lnTo>
                    <a:pt x="1790" y="7137"/>
                  </a:lnTo>
                  <a:lnTo>
                    <a:pt x="8636" y="11607"/>
                  </a:lnTo>
                  <a:lnTo>
                    <a:pt x="12801" y="13385"/>
                  </a:lnTo>
                  <a:lnTo>
                    <a:pt x="13093" y="11607"/>
                  </a:lnTo>
                  <a:lnTo>
                    <a:pt x="17259" y="9817"/>
                  </a:lnTo>
                  <a:lnTo>
                    <a:pt x="14884" y="5943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207800" y="6149301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304" y="0"/>
                  </a:moveTo>
                  <a:lnTo>
                    <a:pt x="0" y="1485"/>
                  </a:lnTo>
                  <a:lnTo>
                    <a:pt x="5664" y="5054"/>
                  </a:lnTo>
                  <a:lnTo>
                    <a:pt x="8039" y="386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265432" y="5974943"/>
              <a:ext cx="577850" cy="318770"/>
            </a:xfrm>
            <a:custGeom>
              <a:avLst/>
              <a:gdLst/>
              <a:ahLst/>
              <a:cxnLst/>
              <a:rect l="l" t="t" r="r" b="b"/>
              <a:pathLst>
                <a:path w="577850" h="318770">
                  <a:moveTo>
                    <a:pt x="18262" y="300126"/>
                  </a:moveTo>
                  <a:lnTo>
                    <a:pt x="14693" y="301713"/>
                  </a:lnTo>
                  <a:lnTo>
                    <a:pt x="17868" y="304088"/>
                  </a:lnTo>
                  <a:lnTo>
                    <a:pt x="18262" y="300126"/>
                  </a:lnTo>
                  <a:close/>
                </a:path>
                <a:path w="577850" h="318770">
                  <a:moveTo>
                    <a:pt x="18529" y="114858"/>
                  </a:moveTo>
                  <a:lnTo>
                    <a:pt x="16154" y="110985"/>
                  </a:lnTo>
                  <a:lnTo>
                    <a:pt x="8140" y="105041"/>
                  </a:lnTo>
                  <a:lnTo>
                    <a:pt x="1295" y="105638"/>
                  </a:lnTo>
                  <a:lnTo>
                    <a:pt x="3086" y="112179"/>
                  </a:lnTo>
                  <a:lnTo>
                    <a:pt x="9931" y="116636"/>
                  </a:lnTo>
                  <a:lnTo>
                    <a:pt x="14071" y="118414"/>
                  </a:lnTo>
                  <a:lnTo>
                    <a:pt x="14363" y="116636"/>
                  </a:lnTo>
                  <a:lnTo>
                    <a:pt x="18529" y="114858"/>
                  </a:lnTo>
                  <a:close/>
                </a:path>
                <a:path w="577850" h="318770">
                  <a:moveTo>
                    <a:pt x="20243" y="306476"/>
                  </a:moveTo>
                  <a:lnTo>
                    <a:pt x="15087" y="304888"/>
                  </a:lnTo>
                  <a:lnTo>
                    <a:pt x="6756" y="300520"/>
                  </a:lnTo>
                  <a:lnTo>
                    <a:pt x="0" y="312432"/>
                  </a:lnTo>
                  <a:lnTo>
                    <a:pt x="13893" y="313220"/>
                  </a:lnTo>
                  <a:lnTo>
                    <a:pt x="20243" y="312026"/>
                  </a:lnTo>
                  <a:lnTo>
                    <a:pt x="20243" y="306476"/>
                  </a:lnTo>
                  <a:close/>
                </a:path>
                <a:path w="577850" h="318770">
                  <a:moveTo>
                    <a:pt x="120891" y="254990"/>
                  </a:moveTo>
                  <a:lnTo>
                    <a:pt x="118516" y="140449"/>
                  </a:lnTo>
                  <a:lnTo>
                    <a:pt x="32816" y="167805"/>
                  </a:lnTo>
                  <a:lnTo>
                    <a:pt x="34912" y="284454"/>
                  </a:lnTo>
                  <a:lnTo>
                    <a:pt x="120891" y="254990"/>
                  </a:lnTo>
                  <a:close/>
                </a:path>
                <a:path w="577850" h="318770">
                  <a:moveTo>
                    <a:pt x="216992" y="221653"/>
                  </a:moveTo>
                  <a:lnTo>
                    <a:pt x="216408" y="110693"/>
                  </a:lnTo>
                  <a:lnTo>
                    <a:pt x="133692" y="135978"/>
                  </a:lnTo>
                  <a:lnTo>
                    <a:pt x="136067" y="249936"/>
                  </a:lnTo>
                  <a:lnTo>
                    <a:pt x="216992" y="221653"/>
                  </a:lnTo>
                  <a:close/>
                </a:path>
                <a:path w="577850" h="318770">
                  <a:moveTo>
                    <a:pt x="309841" y="190423"/>
                  </a:moveTo>
                  <a:lnTo>
                    <a:pt x="308952" y="81521"/>
                  </a:lnTo>
                  <a:lnTo>
                    <a:pt x="231584" y="106527"/>
                  </a:lnTo>
                  <a:lnTo>
                    <a:pt x="233362" y="217220"/>
                  </a:lnTo>
                  <a:lnTo>
                    <a:pt x="309841" y="190423"/>
                  </a:lnTo>
                  <a:close/>
                </a:path>
                <a:path w="577850" h="318770">
                  <a:moveTo>
                    <a:pt x="399097" y="160096"/>
                  </a:moveTo>
                  <a:lnTo>
                    <a:pt x="398500" y="52679"/>
                  </a:lnTo>
                  <a:lnTo>
                    <a:pt x="324116" y="77355"/>
                  </a:lnTo>
                  <a:lnTo>
                    <a:pt x="324408" y="186258"/>
                  </a:lnTo>
                  <a:lnTo>
                    <a:pt x="399097" y="160096"/>
                  </a:lnTo>
                  <a:close/>
                </a:path>
                <a:path w="577850" h="318770">
                  <a:moveTo>
                    <a:pt x="484187" y="130327"/>
                  </a:moveTo>
                  <a:lnTo>
                    <a:pt x="483603" y="25882"/>
                  </a:lnTo>
                  <a:lnTo>
                    <a:pt x="411899" y="49403"/>
                  </a:lnTo>
                  <a:lnTo>
                    <a:pt x="412788" y="156222"/>
                  </a:lnTo>
                  <a:lnTo>
                    <a:pt x="484187" y="130327"/>
                  </a:lnTo>
                  <a:close/>
                </a:path>
                <a:path w="577850" h="318770">
                  <a:moveTo>
                    <a:pt x="565721" y="0"/>
                  </a:moveTo>
                  <a:lnTo>
                    <a:pt x="496989" y="22313"/>
                  </a:lnTo>
                  <a:lnTo>
                    <a:pt x="498182" y="126758"/>
                  </a:lnTo>
                  <a:lnTo>
                    <a:pt x="565137" y="102362"/>
                  </a:lnTo>
                  <a:lnTo>
                    <a:pt x="565721" y="0"/>
                  </a:lnTo>
                  <a:close/>
                </a:path>
                <a:path w="577850" h="318770">
                  <a:moveTo>
                    <a:pt x="577316" y="113665"/>
                  </a:moveTo>
                  <a:lnTo>
                    <a:pt x="26974" y="303695"/>
                  </a:lnTo>
                  <a:lnTo>
                    <a:pt x="28194" y="312635"/>
                  </a:lnTo>
                  <a:lnTo>
                    <a:pt x="30797" y="317093"/>
                  </a:lnTo>
                  <a:lnTo>
                    <a:pt x="36741" y="318439"/>
                  </a:lnTo>
                  <a:lnTo>
                    <a:pt x="48006" y="317982"/>
                  </a:lnTo>
                  <a:lnTo>
                    <a:pt x="572858" y="137464"/>
                  </a:lnTo>
                  <a:lnTo>
                    <a:pt x="577024" y="131521"/>
                  </a:lnTo>
                  <a:lnTo>
                    <a:pt x="577316" y="1136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269699" y="6082664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304" y="0"/>
                  </a:moveTo>
                  <a:lnTo>
                    <a:pt x="0" y="1485"/>
                  </a:lnTo>
                  <a:lnTo>
                    <a:pt x="5664" y="5054"/>
                  </a:lnTo>
                  <a:lnTo>
                    <a:pt x="8013" y="386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414302" y="6034760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79" h="13970">
                  <a:moveTo>
                    <a:pt x="6845" y="0"/>
                  </a:moveTo>
                  <a:lnTo>
                    <a:pt x="0" y="596"/>
                  </a:lnTo>
                  <a:lnTo>
                    <a:pt x="1790" y="7124"/>
                  </a:lnTo>
                  <a:lnTo>
                    <a:pt x="8636" y="11582"/>
                  </a:lnTo>
                  <a:lnTo>
                    <a:pt x="12801" y="13373"/>
                  </a:lnTo>
                  <a:lnTo>
                    <a:pt x="13093" y="11582"/>
                  </a:lnTo>
                  <a:lnTo>
                    <a:pt x="17246" y="9804"/>
                  </a:lnTo>
                  <a:lnTo>
                    <a:pt x="14859" y="5956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417286" y="6037440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292" y="0"/>
                  </a:moveTo>
                  <a:lnTo>
                    <a:pt x="0" y="1485"/>
                  </a:lnTo>
                  <a:lnTo>
                    <a:pt x="5651" y="5041"/>
                  </a:lnTo>
                  <a:lnTo>
                    <a:pt x="8026" y="3848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552351" y="5994285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79" h="13970">
                  <a:moveTo>
                    <a:pt x="6845" y="0"/>
                  </a:moveTo>
                  <a:lnTo>
                    <a:pt x="0" y="584"/>
                  </a:lnTo>
                  <a:lnTo>
                    <a:pt x="1790" y="7137"/>
                  </a:lnTo>
                  <a:lnTo>
                    <a:pt x="8636" y="11607"/>
                  </a:lnTo>
                  <a:lnTo>
                    <a:pt x="12801" y="13385"/>
                  </a:lnTo>
                  <a:lnTo>
                    <a:pt x="13106" y="11607"/>
                  </a:lnTo>
                  <a:lnTo>
                    <a:pt x="17272" y="9817"/>
                  </a:lnTo>
                  <a:lnTo>
                    <a:pt x="14884" y="5943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555335" y="5996965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292" y="0"/>
                  </a:moveTo>
                  <a:lnTo>
                    <a:pt x="0" y="1485"/>
                  </a:lnTo>
                  <a:lnTo>
                    <a:pt x="5651" y="5054"/>
                  </a:lnTo>
                  <a:lnTo>
                    <a:pt x="8026" y="3860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683262" y="5952616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79" h="13970">
                  <a:moveTo>
                    <a:pt x="6845" y="0"/>
                  </a:moveTo>
                  <a:lnTo>
                    <a:pt x="0" y="596"/>
                  </a:lnTo>
                  <a:lnTo>
                    <a:pt x="1790" y="7150"/>
                  </a:lnTo>
                  <a:lnTo>
                    <a:pt x="8636" y="11607"/>
                  </a:lnTo>
                  <a:lnTo>
                    <a:pt x="12801" y="13398"/>
                  </a:lnTo>
                  <a:lnTo>
                    <a:pt x="13093" y="11607"/>
                  </a:lnTo>
                  <a:lnTo>
                    <a:pt x="17259" y="9829"/>
                  </a:lnTo>
                  <a:lnTo>
                    <a:pt x="14884" y="5956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686234" y="5955296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304" y="0"/>
                  </a:moveTo>
                  <a:lnTo>
                    <a:pt x="0" y="1485"/>
                  </a:lnTo>
                  <a:lnTo>
                    <a:pt x="5664" y="5067"/>
                  </a:lnTo>
                  <a:lnTo>
                    <a:pt x="8039" y="3873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808243" y="5918123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79" h="13970">
                  <a:moveTo>
                    <a:pt x="6845" y="0"/>
                  </a:moveTo>
                  <a:lnTo>
                    <a:pt x="0" y="584"/>
                  </a:lnTo>
                  <a:lnTo>
                    <a:pt x="1778" y="7137"/>
                  </a:lnTo>
                  <a:lnTo>
                    <a:pt x="8623" y="11607"/>
                  </a:lnTo>
                  <a:lnTo>
                    <a:pt x="12801" y="13385"/>
                  </a:lnTo>
                  <a:lnTo>
                    <a:pt x="13093" y="11607"/>
                  </a:lnTo>
                  <a:lnTo>
                    <a:pt x="17259" y="9817"/>
                  </a:lnTo>
                  <a:lnTo>
                    <a:pt x="14884" y="5943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811215" y="5920790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304" y="0"/>
                  </a:moveTo>
                  <a:lnTo>
                    <a:pt x="0" y="1498"/>
                  </a:lnTo>
                  <a:lnTo>
                    <a:pt x="5651" y="5067"/>
                  </a:lnTo>
                  <a:lnTo>
                    <a:pt x="8039" y="3873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854661" y="5946673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79" h="13970">
                  <a:moveTo>
                    <a:pt x="6845" y="0"/>
                  </a:moveTo>
                  <a:lnTo>
                    <a:pt x="0" y="584"/>
                  </a:lnTo>
                  <a:lnTo>
                    <a:pt x="1790" y="7137"/>
                  </a:lnTo>
                  <a:lnTo>
                    <a:pt x="8636" y="11607"/>
                  </a:lnTo>
                  <a:lnTo>
                    <a:pt x="12801" y="13385"/>
                  </a:lnTo>
                  <a:lnTo>
                    <a:pt x="13093" y="11607"/>
                  </a:lnTo>
                  <a:lnTo>
                    <a:pt x="17259" y="9817"/>
                  </a:lnTo>
                  <a:lnTo>
                    <a:pt x="14884" y="5943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857633" y="5949352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304" y="0"/>
                  </a:moveTo>
                  <a:lnTo>
                    <a:pt x="0" y="1485"/>
                  </a:lnTo>
                  <a:lnTo>
                    <a:pt x="5664" y="5054"/>
                  </a:lnTo>
                  <a:lnTo>
                    <a:pt x="8039" y="386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852274" y="6032385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79" h="13970">
                  <a:moveTo>
                    <a:pt x="6857" y="0"/>
                  </a:moveTo>
                  <a:lnTo>
                    <a:pt x="0" y="584"/>
                  </a:lnTo>
                  <a:lnTo>
                    <a:pt x="1790" y="7137"/>
                  </a:lnTo>
                  <a:lnTo>
                    <a:pt x="8635" y="11582"/>
                  </a:lnTo>
                  <a:lnTo>
                    <a:pt x="12801" y="13360"/>
                  </a:lnTo>
                  <a:lnTo>
                    <a:pt x="13106" y="11582"/>
                  </a:lnTo>
                  <a:lnTo>
                    <a:pt x="17271" y="9791"/>
                  </a:lnTo>
                  <a:lnTo>
                    <a:pt x="14884" y="5943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855258" y="6035065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292" y="0"/>
                  </a:moveTo>
                  <a:lnTo>
                    <a:pt x="0" y="1485"/>
                  </a:lnTo>
                  <a:lnTo>
                    <a:pt x="5651" y="5054"/>
                  </a:lnTo>
                  <a:lnTo>
                    <a:pt x="8039" y="3860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070246" y="6111620"/>
              <a:ext cx="906144" cy="405130"/>
            </a:xfrm>
            <a:custGeom>
              <a:avLst/>
              <a:gdLst/>
              <a:ahLst/>
              <a:cxnLst/>
              <a:rect l="l" t="t" r="r" b="b"/>
              <a:pathLst>
                <a:path w="906145" h="405129">
                  <a:moveTo>
                    <a:pt x="28968" y="311416"/>
                  </a:moveTo>
                  <a:lnTo>
                    <a:pt x="6756" y="320548"/>
                  </a:lnTo>
                  <a:lnTo>
                    <a:pt x="6756" y="326110"/>
                  </a:lnTo>
                  <a:lnTo>
                    <a:pt x="0" y="330047"/>
                  </a:lnTo>
                  <a:lnTo>
                    <a:pt x="11112" y="336816"/>
                  </a:lnTo>
                  <a:lnTo>
                    <a:pt x="11912" y="342353"/>
                  </a:lnTo>
                  <a:lnTo>
                    <a:pt x="12687" y="387997"/>
                  </a:lnTo>
                  <a:lnTo>
                    <a:pt x="1993" y="393534"/>
                  </a:lnTo>
                  <a:lnTo>
                    <a:pt x="10718" y="404253"/>
                  </a:lnTo>
                  <a:lnTo>
                    <a:pt x="14287" y="404647"/>
                  </a:lnTo>
                  <a:lnTo>
                    <a:pt x="16675" y="402666"/>
                  </a:lnTo>
                  <a:lnTo>
                    <a:pt x="242600" y="316585"/>
                  </a:lnTo>
                  <a:lnTo>
                    <a:pt x="30149" y="316585"/>
                  </a:lnTo>
                  <a:lnTo>
                    <a:pt x="28968" y="311416"/>
                  </a:lnTo>
                  <a:close/>
                </a:path>
                <a:path w="906145" h="405129">
                  <a:moveTo>
                    <a:pt x="297154" y="214223"/>
                  </a:moveTo>
                  <a:lnTo>
                    <a:pt x="285241" y="218986"/>
                  </a:lnTo>
                  <a:lnTo>
                    <a:pt x="283654" y="226136"/>
                  </a:lnTo>
                  <a:lnTo>
                    <a:pt x="68249" y="303885"/>
                  </a:lnTo>
                  <a:lnTo>
                    <a:pt x="30149" y="316585"/>
                  </a:lnTo>
                  <a:lnTo>
                    <a:pt x="242600" y="316585"/>
                  </a:lnTo>
                  <a:lnTo>
                    <a:pt x="496657" y="219786"/>
                  </a:lnTo>
                  <a:lnTo>
                    <a:pt x="299529" y="219786"/>
                  </a:lnTo>
                  <a:lnTo>
                    <a:pt x="297154" y="214223"/>
                  </a:lnTo>
                  <a:close/>
                </a:path>
                <a:path w="906145" h="405129">
                  <a:moveTo>
                    <a:pt x="887082" y="0"/>
                  </a:moveTo>
                  <a:lnTo>
                    <a:pt x="873163" y="5956"/>
                  </a:lnTo>
                  <a:lnTo>
                    <a:pt x="873163" y="11506"/>
                  </a:lnTo>
                  <a:lnTo>
                    <a:pt x="711720" y="70218"/>
                  </a:lnTo>
                  <a:lnTo>
                    <a:pt x="699820" y="70218"/>
                  </a:lnTo>
                  <a:lnTo>
                    <a:pt x="697039" y="75349"/>
                  </a:lnTo>
                  <a:lnTo>
                    <a:pt x="536765" y="134492"/>
                  </a:lnTo>
                  <a:lnTo>
                    <a:pt x="523265" y="134492"/>
                  </a:lnTo>
                  <a:lnTo>
                    <a:pt x="521296" y="139255"/>
                  </a:lnTo>
                  <a:lnTo>
                    <a:pt x="299529" y="219786"/>
                  </a:lnTo>
                  <a:lnTo>
                    <a:pt x="496657" y="219786"/>
                  </a:lnTo>
                  <a:lnTo>
                    <a:pt x="718818" y="134492"/>
                  </a:lnTo>
                  <a:lnTo>
                    <a:pt x="536765" y="134492"/>
                  </a:lnTo>
                  <a:lnTo>
                    <a:pt x="532790" y="129324"/>
                  </a:lnTo>
                  <a:lnTo>
                    <a:pt x="732224" y="129324"/>
                  </a:lnTo>
                  <a:lnTo>
                    <a:pt x="885520" y="70218"/>
                  </a:lnTo>
                  <a:lnTo>
                    <a:pt x="711720" y="70218"/>
                  </a:lnTo>
                  <a:lnTo>
                    <a:pt x="708952" y="65455"/>
                  </a:lnTo>
                  <a:lnTo>
                    <a:pt x="897872" y="65455"/>
                  </a:lnTo>
                  <a:lnTo>
                    <a:pt x="906106" y="62280"/>
                  </a:lnTo>
                  <a:lnTo>
                    <a:pt x="905319" y="14287"/>
                  </a:lnTo>
                  <a:lnTo>
                    <a:pt x="902538" y="9525"/>
                  </a:lnTo>
                  <a:lnTo>
                    <a:pt x="900150" y="8724"/>
                  </a:lnTo>
                  <a:lnTo>
                    <a:pt x="892388" y="5549"/>
                  </a:lnTo>
                  <a:lnTo>
                    <a:pt x="889838" y="5549"/>
                  </a:lnTo>
                  <a:lnTo>
                    <a:pt x="887082" y="0"/>
                  </a:lnTo>
                  <a:close/>
                </a:path>
                <a:path w="906145" h="405129">
                  <a:moveTo>
                    <a:pt x="891425" y="5156"/>
                  </a:moveTo>
                  <a:lnTo>
                    <a:pt x="889838" y="5549"/>
                  </a:lnTo>
                  <a:lnTo>
                    <a:pt x="892388" y="5549"/>
                  </a:lnTo>
                  <a:lnTo>
                    <a:pt x="891425" y="5156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071046" y="6445668"/>
              <a:ext cx="12700" cy="55880"/>
            </a:xfrm>
            <a:custGeom>
              <a:avLst/>
              <a:gdLst/>
              <a:ahLst/>
              <a:cxnLst/>
              <a:rect l="l" t="t" r="r" b="b"/>
              <a:pathLst>
                <a:path w="12700" h="55879">
                  <a:moveTo>
                    <a:pt x="0" y="0"/>
                  </a:moveTo>
                  <a:lnTo>
                    <a:pt x="7937" y="22593"/>
                  </a:lnTo>
                  <a:lnTo>
                    <a:pt x="8331" y="55524"/>
                  </a:lnTo>
                  <a:lnTo>
                    <a:pt x="12700" y="55130"/>
                  </a:lnTo>
                  <a:lnTo>
                    <a:pt x="12306" y="33312"/>
                  </a:lnTo>
                  <a:lnTo>
                    <a:pt x="11112" y="83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084533" y="6124714"/>
              <a:ext cx="892175" cy="387350"/>
            </a:xfrm>
            <a:custGeom>
              <a:avLst/>
              <a:gdLst/>
              <a:ahLst/>
              <a:cxnLst/>
              <a:rect l="l" t="t" r="r" b="b"/>
              <a:pathLst>
                <a:path w="892175" h="387350">
                  <a:moveTo>
                    <a:pt x="889838" y="0"/>
                  </a:moveTo>
                  <a:lnTo>
                    <a:pt x="479628" y="154317"/>
                  </a:lnTo>
                  <a:lnTo>
                    <a:pt x="109473" y="290791"/>
                  </a:lnTo>
                  <a:lnTo>
                    <a:pt x="0" y="330847"/>
                  </a:lnTo>
                  <a:lnTo>
                    <a:pt x="1981" y="386791"/>
                  </a:lnTo>
                  <a:lnTo>
                    <a:pt x="426072" y="226517"/>
                  </a:lnTo>
                  <a:lnTo>
                    <a:pt x="891819" y="49187"/>
                  </a:lnTo>
                  <a:lnTo>
                    <a:pt x="889838" y="0"/>
                  </a:lnTo>
                  <a:close/>
                </a:path>
              </a:pathLst>
            </a:custGeom>
            <a:solidFill>
              <a:srgbClr val="5B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036527" y="5138051"/>
              <a:ext cx="107314" cy="368935"/>
            </a:xfrm>
            <a:custGeom>
              <a:avLst/>
              <a:gdLst/>
              <a:ahLst/>
              <a:cxnLst/>
              <a:rect l="l" t="t" r="r" b="b"/>
              <a:pathLst>
                <a:path w="107314" h="368935">
                  <a:moveTo>
                    <a:pt x="82918" y="0"/>
                  </a:moveTo>
                  <a:lnTo>
                    <a:pt x="812" y="7950"/>
                  </a:lnTo>
                  <a:lnTo>
                    <a:pt x="26" y="7950"/>
                  </a:lnTo>
                  <a:lnTo>
                    <a:pt x="2692" y="47218"/>
                  </a:lnTo>
                  <a:lnTo>
                    <a:pt x="18338" y="50203"/>
                  </a:lnTo>
                  <a:lnTo>
                    <a:pt x="22212" y="333755"/>
                  </a:lnTo>
                  <a:lnTo>
                    <a:pt x="5737" y="333755"/>
                  </a:lnTo>
                  <a:lnTo>
                    <a:pt x="6350" y="368566"/>
                  </a:lnTo>
                  <a:lnTo>
                    <a:pt x="90068" y="355079"/>
                  </a:lnTo>
                  <a:lnTo>
                    <a:pt x="107111" y="349122"/>
                  </a:lnTo>
                  <a:lnTo>
                    <a:pt x="107111" y="333755"/>
                  </a:lnTo>
                  <a:lnTo>
                    <a:pt x="22212" y="333755"/>
                  </a:lnTo>
                  <a:lnTo>
                    <a:pt x="5664" y="329577"/>
                  </a:lnTo>
                  <a:lnTo>
                    <a:pt x="107111" y="329577"/>
                  </a:lnTo>
                  <a:lnTo>
                    <a:pt x="107111" y="102361"/>
                  </a:lnTo>
                  <a:lnTo>
                    <a:pt x="103936" y="100774"/>
                  </a:lnTo>
                  <a:lnTo>
                    <a:pt x="102349" y="49606"/>
                  </a:lnTo>
                  <a:lnTo>
                    <a:pt x="101942" y="44450"/>
                  </a:lnTo>
                  <a:lnTo>
                    <a:pt x="101155" y="39687"/>
                  </a:lnTo>
                  <a:lnTo>
                    <a:pt x="82918" y="32143"/>
                  </a:lnTo>
                  <a:lnTo>
                    <a:pt x="82918" y="7950"/>
                  </a:lnTo>
                  <a:lnTo>
                    <a:pt x="812" y="7950"/>
                  </a:lnTo>
                  <a:lnTo>
                    <a:pt x="0" y="7556"/>
                  </a:lnTo>
                  <a:lnTo>
                    <a:pt x="82918" y="7556"/>
                  </a:lnTo>
                  <a:lnTo>
                    <a:pt x="829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094046" y="5152745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3175" y="0"/>
                  </a:moveTo>
                  <a:lnTo>
                    <a:pt x="0" y="8724"/>
                  </a:lnTo>
                  <a:lnTo>
                    <a:pt x="2781" y="8724"/>
                  </a:lnTo>
                  <a:lnTo>
                    <a:pt x="12700" y="10299"/>
                  </a:lnTo>
                  <a:lnTo>
                    <a:pt x="14693" y="2387"/>
                  </a:lnTo>
                  <a:lnTo>
                    <a:pt x="3975" y="78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094643" y="5154739"/>
              <a:ext cx="10795" cy="8255"/>
            </a:xfrm>
            <a:custGeom>
              <a:avLst/>
              <a:gdLst/>
              <a:ahLst/>
              <a:cxnLst/>
              <a:rect l="l" t="t" r="r" b="b"/>
              <a:pathLst>
                <a:path w="10795" h="8254">
                  <a:moveTo>
                    <a:pt x="2184" y="0"/>
                  </a:moveTo>
                  <a:lnTo>
                    <a:pt x="0" y="4940"/>
                  </a:lnTo>
                  <a:lnTo>
                    <a:pt x="2184" y="6731"/>
                  </a:lnTo>
                  <a:lnTo>
                    <a:pt x="9334" y="7924"/>
                  </a:lnTo>
                  <a:lnTo>
                    <a:pt x="10515" y="1968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096624" y="5156110"/>
              <a:ext cx="12700" cy="5715"/>
            </a:xfrm>
            <a:custGeom>
              <a:avLst/>
              <a:gdLst/>
              <a:ahLst/>
              <a:cxnLst/>
              <a:rect l="l" t="t" r="r" b="b"/>
              <a:pathLst>
                <a:path w="12700" h="5714">
                  <a:moveTo>
                    <a:pt x="12382" y="1206"/>
                  </a:moveTo>
                  <a:lnTo>
                    <a:pt x="11595" y="0"/>
                  </a:lnTo>
                  <a:lnTo>
                    <a:pt x="9626" y="0"/>
                  </a:lnTo>
                  <a:lnTo>
                    <a:pt x="8839" y="1206"/>
                  </a:lnTo>
                  <a:lnTo>
                    <a:pt x="8839" y="1943"/>
                  </a:lnTo>
                  <a:lnTo>
                    <a:pt x="406" y="406"/>
                  </a:lnTo>
                  <a:lnTo>
                    <a:pt x="0" y="4559"/>
                  </a:lnTo>
                  <a:lnTo>
                    <a:pt x="8737" y="5359"/>
                  </a:lnTo>
                  <a:lnTo>
                    <a:pt x="8864" y="4216"/>
                  </a:lnTo>
                  <a:lnTo>
                    <a:pt x="9626" y="5359"/>
                  </a:lnTo>
                  <a:lnTo>
                    <a:pt x="11595" y="5359"/>
                  </a:lnTo>
                  <a:lnTo>
                    <a:pt x="12382" y="4165"/>
                  </a:lnTo>
                  <a:lnTo>
                    <a:pt x="12382" y="2679"/>
                  </a:lnTo>
                  <a:lnTo>
                    <a:pt x="12382" y="12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051005" y="5157711"/>
              <a:ext cx="15240" cy="10795"/>
            </a:xfrm>
            <a:custGeom>
              <a:avLst/>
              <a:gdLst/>
              <a:ahLst/>
              <a:cxnLst/>
              <a:rect l="l" t="t" r="r" b="b"/>
              <a:pathLst>
                <a:path w="15239" h="10795">
                  <a:moveTo>
                    <a:pt x="3175" y="0"/>
                  </a:moveTo>
                  <a:lnTo>
                    <a:pt x="0" y="8737"/>
                  </a:lnTo>
                  <a:lnTo>
                    <a:pt x="2768" y="8737"/>
                  </a:lnTo>
                  <a:lnTo>
                    <a:pt x="12700" y="10312"/>
                  </a:lnTo>
                  <a:lnTo>
                    <a:pt x="14681" y="2387"/>
                  </a:lnTo>
                  <a:lnTo>
                    <a:pt x="3962" y="78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051602" y="5159679"/>
              <a:ext cx="10795" cy="8255"/>
            </a:xfrm>
            <a:custGeom>
              <a:avLst/>
              <a:gdLst/>
              <a:ahLst/>
              <a:cxnLst/>
              <a:rect l="l" t="t" r="r" b="b"/>
              <a:pathLst>
                <a:path w="10795" h="8254">
                  <a:moveTo>
                    <a:pt x="2171" y="0"/>
                  </a:moveTo>
                  <a:lnTo>
                    <a:pt x="0" y="4978"/>
                  </a:lnTo>
                  <a:lnTo>
                    <a:pt x="2171" y="6769"/>
                  </a:lnTo>
                  <a:lnTo>
                    <a:pt x="9321" y="7950"/>
                  </a:lnTo>
                  <a:lnTo>
                    <a:pt x="10515" y="2006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053584" y="5161089"/>
              <a:ext cx="69850" cy="39370"/>
            </a:xfrm>
            <a:custGeom>
              <a:avLst/>
              <a:gdLst/>
              <a:ahLst/>
              <a:cxnLst/>
              <a:rect l="l" t="t" r="r" b="b"/>
              <a:pathLst>
                <a:path w="69850" h="39370">
                  <a:moveTo>
                    <a:pt x="12382" y="1181"/>
                  </a:moveTo>
                  <a:lnTo>
                    <a:pt x="11595" y="0"/>
                  </a:lnTo>
                  <a:lnTo>
                    <a:pt x="9626" y="0"/>
                  </a:lnTo>
                  <a:lnTo>
                    <a:pt x="8826" y="1181"/>
                  </a:lnTo>
                  <a:lnTo>
                    <a:pt x="8826" y="1917"/>
                  </a:lnTo>
                  <a:lnTo>
                    <a:pt x="393" y="381"/>
                  </a:lnTo>
                  <a:lnTo>
                    <a:pt x="0" y="4546"/>
                  </a:lnTo>
                  <a:lnTo>
                    <a:pt x="8724" y="5359"/>
                  </a:lnTo>
                  <a:lnTo>
                    <a:pt x="8851" y="4203"/>
                  </a:lnTo>
                  <a:lnTo>
                    <a:pt x="9626" y="5359"/>
                  </a:lnTo>
                  <a:lnTo>
                    <a:pt x="11595" y="5359"/>
                  </a:lnTo>
                  <a:lnTo>
                    <a:pt x="12382" y="4140"/>
                  </a:lnTo>
                  <a:lnTo>
                    <a:pt x="12382" y="2679"/>
                  </a:lnTo>
                  <a:lnTo>
                    <a:pt x="12382" y="1181"/>
                  </a:lnTo>
                  <a:close/>
                </a:path>
                <a:path w="69850" h="39370">
                  <a:moveTo>
                    <a:pt x="26873" y="33286"/>
                  </a:moveTo>
                  <a:lnTo>
                    <a:pt x="25133" y="31623"/>
                  </a:lnTo>
                  <a:lnTo>
                    <a:pt x="20866" y="31623"/>
                  </a:lnTo>
                  <a:lnTo>
                    <a:pt x="19138" y="33286"/>
                  </a:lnTo>
                  <a:lnTo>
                    <a:pt x="19138" y="37401"/>
                  </a:lnTo>
                  <a:lnTo>
                    <a:pt x="20866" y="39065"/>
                  </a:lnTo>
                  <a:lnTo>
                    <a:pt x="25133" y="39065"/>
                  </a:lnTo>
                  <a:lnTo>
                    <a:pt x="26873" y="37401"/>
                  </a:lnTo>
                  <a:lnTo>
                    <a:pt x="26873" y="35344"/>
                  </a:lnTo>
                  <a:lnTo>
                    <a:pt x="26873" y="33286"/>
                  </a:lnTo>
                  <a:close/>
                </a:path>
                <a:path w="69850" h="39370">
                  <a:moveTo>
                    <a:pt x="69710" y="29425"/>
                  </a:moveTo>
                  <a:lnTo>
                    <a:pt x="67983" y="27762"/>
                  </a:lnTo>
                  <a:lnTo>
                    <a:pt x="63715" y="27762"/>
                  </a:lnTo>
                  <a:lnTo>
                    <a:pt x="62001" y="29425"/>
                  </a:lnTo>
                  <a:lnTo>
                    <a:pt x="62001" y="33528"/>
                  </a:lnTo>
                  <a:lnTo>
                    <a:pt x="63715" y="35204"/>
                  </a:lnTo>
                  <a:lnTo>
                    <a:pt x="67983" y="35204"/>
                  </a:lnTo>
                  <a:lnTo>
                    <a:pt x="69710" y="33528"/>
                  </a:lnTo>
                  <a:lnTo>
                    <a:pt x="69710" y="31483"/>
                  </a:lnTo>
                  <a:lnTo>
                    <a:pt x="69710" y="294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8" name="object 27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52933" y="5240312"/>
              <a:ext cx="93576" cy="235965"/>
            </a:xfrm>
            <a:prstGeom prst="rect">
              <a:avLst/>
            </a:prstGeom>
          </p:spPr>
        </p:pic>
        <p:pic>
          <p:nvPicPr>
            <p:cNvPr id="279" name="object 27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070347" y="6591452"/>
              <a:ext cx="83908" cy="135369"/>
            </a:xfrm>
            <a:prstGeom prst="rect">
              <a:avLst/>
            </a:prstGeom>
          </p:spPr>
        </p:pic>
        <p:sp>
          <p:nvSpPr>
            <p:cNvPr id="280" name="object 280"/>
            <p:cNvSpPr/>
            <p:nvPr/>
          </p:nvSpPr>
          <p:spPr>
            <a:xfrm>
              <a:off x="5121833" y="5294172"/>
              <a:ext cx="30480" cy="1419225"/>
            </a:xfrm>
            <a:custGeom>
              <a:avLst/>
              <a:gdLst/>
              <a:ahLst/>
              <a:cxnLst/>
              <a:rect l="l" t="t" r="r" b="b"/>
              <a:pathLst>
                <a:path w="30479" h="1419225">
                  <a:moveTo>
                    <a:pt x="27660" y="0"/>
                  </a:moveTo>
                  <a:lnTo>
                    <a:pt x="15748" y="1485"/>
                  </a:lnTo>
                  <a:lnTo>
                    <a:pt x="11582" y="5956"/>
                  </a:lnTo>
                  <a:lnTo>
                    <a:pt x="10096" y="92837"/>
                  </a:lnTo>
                  <a:lnTo>
                    <a:pt x="10096" y="114249"/>
                  </a:lnTo>
                  <a:lnTo>
                    <a:pt x="13373" y="123190"/>
                  </a:lnTo>
                  <a:lnTo>
                    <a:pt x="16052" y="199948"/>
                  </a:lnTo>
                  <a:lnTo>
                    <a:pt x="15455" y="211848"/>
                  </a:lnTo>
                  <a:lnTo>
                    <a:pt x="11582" y="216916"/>
                  </a:lnTo>
                  <a:lnTo>
                    <a:pt x="5930" y="221373"/>
                  </a:lnTo>
                  <a:lnTo>
                    <a:pt x="5930" y="229717"/>
                  </a:lnTo>
                  <a:lnTo>
                    <a:pt x="5331" y="453148"/>
                  </a:lnTo>
                  <a:lnTo>
                    <a:pt x="3543" y="709333"/>
                  </a:lnTo>
                  <a:lnTo>
                    <a:pt x="2349" y="1009548"/>
                  </a:lnTo>
                  <a:lnTo>
                    <a:pt x="1765" y="1305902"/>
                  </a:lnTo>
                  <a:lnTo>
                    <a:pt x="0" y="1415389"/>
                  </a:lnTo>
                  <a:lnTo>
                    <a:pt x="12471" y="1418666"/>
                  </a:lnTo>
                  <a:lnTo>
                    <a:pt x="14859" y="1411516"/>
                  </a:lnTo>
                  <a:lnTo>
                    <a:pt x="14554" y="1216050"/>
                  </a:lnTo>
                  <a:lnTo>
                    <a:pt x="16641" y="452856"/>
                  </a:lnTo>
                  <a:lnTo>
                    <a:pt x="18135" y="349897"/>
                  </a:lnTo>
                  <a:lnTo>
                    <a:pt x="18719" y="228523"/>
                  </a:lnTo>
                  <a:lnTo>
                    <a:pt x="17538" y="224955"/>
                  </a:lnTo>
                  <a:lnTo>
                    <a:pt x="20218" y="221678"/>
                  </a:lnTo>
                  <a:lnTo>
                    <a:pt x="29743" y="206489"/>
                  </a:lnTo>
                  <a:lnTo>
                    <a:pt x="29743" y="198462"/>
                  </a:lnTo>
                  <a:lnTo>
                    <a:pt x="28549" y="122301"/>
                  </a:lnTo>
                  <a:lnTo>
                    <a:pt x="30340" y="119316"/>
                  </a:lnTo>
                  <a:lnTo>
                    <a:pt x="29438" y="24104"/>
                  </a:lnTo>
                  <a:lnTo>
                    <a:pt x="28841" y="2679"/>
                  </a:lnTo>
                  <a:lnTo>
                    <a:pt x="276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136095" y="5294172"/>
              <a:ext cx="16510" cy="119380"/>
            </a:xfrm>
            <a:custGeom>
              <a:avLst/>
              <a:gdLst/>
              <a:ahLst/>
              <a:cxnLst/>
              <a:rect l="l" t="t" r="r" b="b"/>
              <a:pathLst>
                <a:path w="16510" h="119379">
                  <a:moveTo>
                    <a:pt x="13398" y="0"/>
                  </a:moveTo>
                  <a:lnTo>
                    <a:pt x="2374" y="1485"/>
                  </a:lnTo>
                  <a:lnTo>
                    <a:pt x="2082" y="4165"/>
                  </a:lnTo>
                  <a:lnTo>
                    <a:pt x="0" y="6553"/>
                  </a:lnTo>
                  <a:lnTo>
                    <a:pt x="1193" y="119316"/>
                  </a:lnTo>
                  <a:lnTo>
                    <a:pt x="16078" y="117525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135791" y="5300725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4470" y="0"/>
                  </a:moveTo>
                  <a:lnTo>
                    <a:pt x="0" y="3276"/>
                  </a:lnTo>
                  <a:lnTo>
                    <a:pt x="2679" y="9512"/>
                  </a:lnTo>
                  <a:lnTo>
                    <a:pt x="13398" y="12496"/>
                  </a:lnTo>
                  <a:lnTo>
                    <a:pt x="14287" y="6832"/>
                  </a:lnTo>
                  <a:lnTo>
                    <a:pt x="14592" y="2374"/>
                  </a:lnTo>
                  <a:lnTo>
                    <a:pt x="11023" y="1193"/>
                  </a:lnTo>
                  <a:lnTo>
                    <a:pt x="4470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143538" y="5301322"/>
              <a:ext cx="8255" cy="8890"/>
            </a:xfrm>
            <a:custGeom>
              <a:avLst/>
              <a:gdLst/>
              <a:ahLst/>
              <a:cxnLst/>
              <a:rect l="l" t="t" r="r" b="b"/>
              <a:pathLst>
                <a:path w="8254" h="8889">
                  <a:moveTo>
                    <a:pt x="6248" y="0"/>
                  </a:moveTo>
                  <a:lnTo>
                    <a:pt x="1803" y="0"/>
                  </a:lnTo>
                  <a:lnTo>
                    <a:pt x="0" y="1866"/>
                  </a:lnTo>
                  <a:lnTo>
                    <a:pt x="0" y="6451"/>
                  </a:lnTo>
                  <a:lnTo>
                    <a:pt x="1803" y="8318"/>
                  </a:lnTo>
                  <a:lnTo>
                    <a:pt x="6248" y="8318"/>
                  </a:lnTo>
                  <a:lnTo>
                    <a:pt x="8039" y="6451"/>
                  </a:lnTo>
                  <a:lnTo>
                    <a:pt x="8039" y="4152"/>
                  </a:lnTo>
                  <a:lnTo>
                    <a:pt x="8039" y="1866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150675" y="5296852"/>
              <a:ext cx="33655" cy="52069"/>
            </a:xfrm>
            <a:custGeom>
              <a:avLst/>
              <a:gdLst/>
              <a:ahLst/>
              <a:cxnLst/>
              <a:rect l="l" t="t" r="r" b="b"/>
              <a:pathLst>
                <a:path w="33654" h="52070">
                  <a:moveTo>
                    <a:pt x="33312" y="596"/>
                  </a:moveTo>
                  <a:lnTo>
                    <a:pt x="28257" y="0"/>
                  </a:lnTo>
                  <a:lnTo>
                    <a:pt x="0" y="0"/>
                  </a:lnTo>
                  <a:lnTo>
                    <a:pt x="0" y="2387"/>
                  </a:lnTo>
                  <a:lnTo>
                    <a:pt x="901" y="9550"/>
                  </a:lnTo>
                  <a:lnTo>
                    <a:pt x="901" y="11899"/>
                  </a:lnTo>
                  <a:lnTo>
                    <a:pt x="1193" y="11899"/>
                  </a:lnTo>
                  <a:lnTo>
                    <a:pt x="1498" y="14287"/>
                  </a:lnTo>
                  <a:lnTo>
                    <a:pt x="1790" y="52070"/>
                  </a:lnTo>
                  <a:lnTo>
                    <a:pt x="23787" y="52070"/>
                  </a:lnTo>
                  <a:lnTo>
                    <a:pt x="25577" y="46710"/>
                  </a:lnTo>
                  <a:lnTo>
                    <a:pt x="29464" y="39039"/>
                  </a:lnTo>
                  <a:lnTo>
                    <a:pt x="31076" y="32207"/>
                  </a:lnTo>
                  <a:lnTo>
                    <a:pt x="30670" y="22364"/>
                  </a:lnTo>
                  <a:lnTo>
                    <a:pt x="28549" y="5651"/>
                  </a:lnTo>
                  <a:lnTo>
                    <a:pt x="30632" y="4762"/>
                  </a:lnTo>
                  <a:lnTo>
                    <a:pt x="33312" y="5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105755" y="5317083"/>
              <a:ext cx="19050" cy="22225"/>
            </a:xfrm>
            <a:custGeom>
              <a:avLst/>
              <a:gdLst/>
              <a:ahLst/>
              <a:cxnLst/>
              <a:rect l="l" t="t" r="r" b="b"/>
              <a:pathLst>
                <a:path w="19050" h="22225">
                  <a:moveTo>
                    <a:pt x="14541" y="0"/>
                  </a:moveTo>
                  <a:lnTo>
                    <a:pt x="4178" y="0"/>
                  </a:lnTo>
                  <a:lnTo>
                    <a:pt x="0" y="4940"/>
                  </a:lnTo>
                  <a:lnTo>
                    <a:pt x="0" y="17094"/>
                  </a:lnTo>
                  <a:lnTo>
                    <a:pt x="4178" y="22021"/>
                  </a:lnTo>
                  <a:lnTo>
                    <a:pt x="14541" y="22021"/>
                  </a:lnTo>
                  <a:lnTo>
                    <a:pt x="18732" y="17094"/>
                  </a:lnTo>
                  <a:lnTo>
                    <a:pt x="18732" y="11023"/>
                  </a:lnTo>
                  <a:lnTo>
                    <a:pt x="18732" y="4940"/>
                  </a:lnTo>
                  <a:lnTo>
                    <a:pt x="14541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109629" y="5321845"/>
              <a:ext cx="32384" cy="17780"/>
            </a:xfrm>
            <a:custGeom>
              <a:avLst/>
              <a:gdLst/>
              <a:ahLst/>
              <a:cxnLst/>
              <a:rect l="l" t="t" r="r" b="b"/>
              <a:pathLst>
                <a:path w="32385" h="17779">
                  <a:moveTo>
                    <a:pt x="9817" y="0"/>
                  </a:moveTo>
                  <a:lnTo>
                    <a:pt x="1193" y="901"/>
                  </a:lnTo>
                  <a:lnTo>
                    <a:pt x="0" y="11595"/>
                  </a:lnTo>
                  <a:lnTo>
                    <a:pt x="21399" y="17551"/>
                  </a:lnTo>
                  <a:lnTo>
                    <a:pt x="31521" y="16954"/>
                  </a:lnTo>
                  <a:lnTo>
                    <a:pt x="31826" y="5956"/>
                  </a:lnTo>
                  <a:lnTo>
                    <a:pt x="28257" y="4470"/>
                  </a:lnTo>
                  <a:lnTo>
                    <a:pt x="9817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109629" y="5323928"/>
              <a:ext cx="22860" cy="14604"/>
            </a:xfrm>
            <a:custGeom>
              <a:avLst/>
              <a:gdLst/>
              <a:ahLst/>
              <a:cxnLst/>
              <a:rect l="l" t="t" r="r" b="b"/>
              <a:pathLst>
                <a:path w="22860" h="14604">
                  <a:moveTo>
                    <a:pt x="1485" y="0"/>
                  </a:moveTo>
                  <a:lnTo>
                    <a:pt x="0" y="9512"/>
                  </a:lnTo>
                  <a:lnTo>
                    <a:pt x="19913" y="14274"/>
                  </a:lnTo>
                  <a:lnTo>
                    <a:pt x="22593" y="8331"/>
                  </a:lnTo>
                  <a:lnTo>
                    <a:pt x="19913" y="3581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111114" y="5323928"/>
              <a:ext cx="23495" cy="8890"/>
            </a:xfrm>
            <a:custGeom>
              <a:avLst/>
              <a:gdLst/>
              <a:ahLst/>
              <a:cxnLst/>
              <a:rect l="l" t="t" r="r" b="b"/>
              <a:pathLst>
                <a:path w="23495" h="8889">
                  <a:moveTo>
                    <a:pt x="0" y="0"/>
                  </a:moveTo>
                  <a:lnTo>
                    <a:pt x="17830" y="4470"/>
                  </a:lnTo>
                  <a:lnTo>
                    <a:pt x="19024" y="8623"/>
                  </a:lnTo>
                  <a:lnTo>
                    <a:pt x="23495" y="5067"/>
                  </a:lnTo>
                  <a:lnTo>
                    <a:pt x="19621" y="4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114988" y="5251627"/>
              <a:ext cx="19050" cy="17145"/>
            </a:xfrm>
            <a:custGeom>
              <a:avLst/>
              <a:gdLst/>
              <a:ahLst/>
              <a:cxnLst/>
              <a:rect l="l" t="t" r="r" b="b"/>
              <a:pathLst>
                <a:path w="19050" h="17145">
                  <a:moveTo>
                    <a:pt x="14782" y="0"/>
                  </a:moveTo>
                  <a:lnTo>
                    <a:pt x="4241" y="0"/>
                  </a:lnTo>
                  <a:lnTo>
                    <a:pt x="0" y="3797"/>
                  </a:lnTo>
                  <a:lnTo>
                    <a:pt x="0" y="13157"/>
                  </a:lnTo>
                  <a:lnTo>
                    <a:pt x="4241" y="16967"/>
                  </a:lnTo>
                  <a:lnTo>
                    <a:pt x="14782" y="16967"/>
                  </a:lnTo>
                  <a:lnTo>
                    <a:pt x="19024" y="13157"/>
                  </a:lnTo>
                  <a:lnTo>
                    <a:pt x="19024" y="8483"/>
                  </a:lnTo>
                  <a:lnTo>
                    <a:pt x="19024" y="379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122126" y="5255488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887" y="1790"/>
                  </a:moveTo>
                  <a:lnTo>
                    <a:pt x="4140" y="0"/>
                  </a:lnTo>
                  <a:lnTo>
                    <a:pt x="977" y="3416"/>
                  </a:lnTo>
                  <a:lnTo>
                    <a:pt x="304" y="3276"/>
                  </a:lnTo>
                  <a:lnTo>
                    <a:pt x="0" y="4470"/>
                  </a:lnTo>
                  <a:lnTo>
                    <a:pt x="2057" y="10121"/>
                  </a:lnTo>
                  <a:lnTo>
                    <a:pt x="9804" y="11010"/>
                  </a:lnTo>
                  <a:lnTo>
                    <a:pt x="10693" y="8039"/>
                  </a:lnTo>
                  <a:lnTo>
                    <a:pt x="11887" y="4622"/>
                  </a:lnTo>
                  <a:lnTo>
                    <a:pt x="11887" y="17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073903" y="5256390"/>
              <a:ext cx="19050" cy="17145"/>
            </a:xfrm>
            <a:custGeom>
              <a:avLst/>
              <a:gdLst/>
              <a:ahLst/>
              <a:cxnLst/>
              <a:rect l="l" t="t" r="r" b="b"/>
              <a:pathLst>
                <a:path w="19050" h="17145">
                  <a:moveTo>
                    <a:pt x="14782" y="0"/>
                  </a:moveTo>
                  <a:lnTo>
                    <a:pt x="4267" y="0"/>
                  </a:lnTo>
                  <a:lnTo>
                    <a:pt x="0" y="3797"/>
                  </a:lnTo>
                  <a:lnTo>
                    <a:pt x="0" y="13144"/>
                  </a:lnTo>
                  <a:lnTo>
                    <a:pt x="4267" y="16967"/>
                  </a:lnTo>
                  <a:lnTo>
                    <a:pt x="14782" y="16967"/>
                  </a:lnTo>
                  <a:lnTo>
                    <a:pt x="19050" y="13144"/>
                  </a:lnTo>
                  <a:lnTo>
                    <a:pt x="19050" y="8483"/>
                  </a:lnTo>
                  <a:lnTo>
                    <a:pt x="19050" y="379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081054" y="5260250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899" y="1790"/>
                  </a:moveTo>
                  <a:lnTo>
                    <a:pt x="4165" y="0"/>
                  </a:lnTo>
                  <a:lnTo>
                    <a:pt x="977" y="3416"/>
                  </a:lnTo>
                  <a:lnTo>
                    <a:pt x="292" y="3276"/>
                  </a:lnTo>
                  <a:lnTo>
                    <a:pt x="0" y="4470"/>
                  </a:lnTo>
                  <a:lnTo>
                    <a:pt x="2082" y="10121"/>
                  </a:lnTo>
                  <a:lnTo>
                    <a:pt x="9817" y="11010"/>
                  </a:lnTo>
                  <a:lnTo>
                    <a:pt x="10718" y="8039"/>
                  </a:lnTo>
                  <a:lnTo>
                    <a:pt x="11899" y="4622"/>
                  </a:lnTo>
                  <a:lnTo>
                    <a:pt x="11899" y="17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074500" y="5451576"/>
              <a:ext cx="19050" cy="17145"/>
            </a:xfrm>
            <a:custGeom>
              <a:avLst/>
              <a:gdLst/>
              <a:ahLst/>
              <a:cxnLst/>
              <a:rect l="l" t="t" r="r" b="b"/>
              <a:pathLst>
                <a:path w="19050" h="17145">
                  <a:moveTo>
                    <a:pt x="14782" y="0"/>
                  </a:moveTo>
                  <a:lnTo>
                    <a:pt x="4267" y="0"/>
                  </a:lnTo>
                  <a:lnTo>
                    <a:pt x="0" y="3810"/>
                  </a:lnTo>
                  <a:lnTo>
                    <a:pt x="0" y="13144"/>
                  </a:lnTo>
                  <a:lnTo>
                    <a:pt x="4267" y="16954"/>
                  </a:lnTo>
                  <a:lnTo>
                    <a:pt x="14782" y="16954"/>
                  </a:lnTo>
                  <a:lnTo>
                    <a:pt x="19050" y="13144"/>
                  </a:lnTo>
                  <a:lnTo>
                    <a:pt x="19050" y="8470"/>
                  </a:lnTo>
                  <a:lnTo>
                    <a:pt x="19050" y="3810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081651" y="5455437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899" y="1790"/>
                  </a:moveTo>
                  <a:lnTo>
                    <a:pt x="4165" y="0"/>
                  </a:lnTo>
                  <a:lnTo>
                    <a:pt x="977" y="3416"/>
                  </a:lnTo>
                  <a:lnTo>
                    <a:pt x="292" y="3276"/>
                  </a:lnTo>
                  <a:lnTo>
                    <a:pt x="0" y="4457"/>
                  </a:lnTo>
                  <a:lnTo>
                    <a:pt x="2082" y="10121"/>
                  </a:lnTo>
                  <a:lnTo>
                    <a:pt x="9817" y="11010"/>
                  </a:lnTo>
                  <a:lnTo>
                    <a:pt x="10718" y="8039"/>
                  </a:lnTo>
                  <a:lnTo>
                    <a:pt x="11899" y="4610"/>
                  </a:lnTo>
                  <a:lnTo>
                    <a:pt x="11899" y="17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117071" y="5445328"/>
              <a:ext cx="19050" cy="17145"/>
            </a:xfrm>
            <a:custGeom>
              <a:avLst/>
              <a:gdLst/>
              <a:ahLst/>
              <a:cxnLst/>
              <a:rect l="l" t="t" r="r" b="b"/>
              <a:pathLst>
                <a:path w="19050" h="17145">
                  <a:moveTo>
                    <a:pt x="14782" y="0"/>
                  </a:moveTo>
                  <a:lnTo>
                    <a:pt x="4241" y="0"/>
                  </a:lnTo>
                  <a:lnTo>
                    <a:pt x="0" y="3797"/>
                  </a:lnTo>
                  <a:lnTo>
                    <a:pt x="0" y="13144"/>
                  </a:lnTo>
                  <a:lnTo>
                    <a:pt x="4241" y="16954"/>
                  </a:lnTo>
                  <a:lnTo>
                    <a:pt x="14782" y="16954"/>
                  </a:lnTo>
                  <a:lnTo>
                    <a:pt x="19024" y="13144"/>
                  </a:lnTo>
                  <a:lnTo>
                    <a:pt x="19024" y="8483"/>
                  </a:lnTo>
                  <a:lnTo>
                    <a:pt x="19024" y="3797"/>
                  </a:lnTo>
                  <a:lnTo>
                    <a:pt x="14782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124183" y="5449188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4" h="11429">
                  <a:moveTo>
                    <a:pt x="11912" y="1790"/>
                  </a:moveTo>
                  <a:lnTo>
                    <a:pt x="4178" y="0"/>
                  </a:lnTo>
                  <a:lnTo>
                    <a:pt x="990" y="3416"/>
                  </a:lnTo>
                  <a:lnTo>
                    <a:pt x="304" y="3276"/>
                  </a:lnTo>
                  <a:lnTo>
                    <a:pt x="0" y="4470"/>
                  </a:lnTo>
                  <a:lnTo>
                    <a:pt x="2082" y="10121"/>
                  </a:lnTo>
                  <a:lnTo>
                    <a:pt x="9829" y="11010"/>
                  </a:lnTo>
                  <a:lnTo>
                    <a:pt x="10718" y="8039"/>
                  </a:lnTo>
                  <a:lnTo>
                    <a:pt x="11912" y="4622"/>
                  </a:lnTo>
                  <a:lnTo>
                    <a:pt x="11912" y="17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145620" y="5418251"/>
              <a:ext cx="5715" cy="76200"/>
            </a:xfrm>
            <a:custGeom>
              <a:avLst/>
              <a:gdLst/>
              <a:ahLst/>
              <a:cxnLst/>
              <a:rect l="l" t="t" r="r" b="b"/>
              <a:pathLst>
                <a:path w="5714" h="76200">
                  <a:moveTo>
                    <a:pt x="4762" y="0"/>
                  </a:moveTo>
                  <a:lnTo>
                    <a:pt x="889" y="1485"/>
                  </a:lnTo>
                  <a:lnTo>
                    <a:pt x="0" y="75869"/>
                  </a:lnTo>
                  <a:lnTo>
                    <a:pt x="5651" y="72885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133416" y="5495010"/>
              <a:ext cx="18415" cy="358140"/>
            </a:xfrm>
            <a:custGeom>
              <a:avLst/>
              <a:gdLst/>
              <a:ahLst/>
              <a:cxnLst/>
              <a:rect l="l" t="t" r="r" b="b"/>
              <a:pathLst>
                <a:path w="18414" h="358139">
                  <a:moveTo>
                    <a:pt x="7137" y="141325"/>
                  </a:moveTo>
                  <a:lnTo>
                    <a:pt x="2971" y="158584"/>
                  </a:lnTo>
                  <a:lnTo>
                    <a:pt x="1790" y="357644"/>
                  </a:lnTo>
                  <a:lnTo>
                    <a:pt x="6845" y="160375"/>
                  </a:lnTo>
                  <a:lnTo>
                    <a:pt x="7137" y="141325"/>
                  </a:lnTo>
                  <a:close/>
                </a:path>
                <a:path w="18414" h="358139">
                  <a:moveTo>
                    <a:pt x="17856" y="2082"/>
                  </a:moveTo>
                  <a:lnTo>
                    <a:pt x="16662" y="0"/>
                  </a:lnTo>
                  <a:lnTo>
                    <a:pt x="2374" y="25006"/>
                  </a:lnTo>
                  <a:lnTo>
                    <a:pt x="1485" y="37807"/>
                  </a:lnTo>
                  <a:lnTo>
                    <a:pt x="0" y="138671"/>
                  </a:lnTo>
                  <a:lnTo>
                    <a:pt x="3276" y="152044"/>
                  </a:lnTo>
                  <a:lnTo>
                    <a:pt x="7137" y="133019"/>
                  </a:lnTo>
                  <a:lnTo>
                    <a:pt x="7137" y="26492"/>
                  </a:lnTo>
                  <a:lnTo>
                    <a:pt x="7442" y="24701"/>
                  </a:lnTo>
                  <a:lnTo>
                    <a:pt x="9232" y="19646"/>
                  </a:lnTo>
                  <a:lnTo>
                    <a:pt x="16967" y="6845"/>
                  </a:lnTo>
                  <a:lnTo>
                    <a:pt x="17856" y="2082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115585" y="6703910"/>
              <a:ext cx="26034" cy="19050"/>
            </a:xfrm>
            <a:custGeom>
              <a:avLst/>
              <a:gdLst/>
              <a:ahLst/>
              <a:cxnLst/>
              <a:rect l="l" t="t" r="r" b="b"/>
              <a:pathLst>
                <a:path w="26035" h="19050">
                  <a:moveTo>
                    <a:pt x="4457" y="2971"/>
                  </a:moveTo>
                  <a:lnTo>
                    <a:pt x="0" y="6845"/>
                  </a:lnTo>
                  <a:lnTo>
                    <a:pt x="2082" y="11607"/>
                  </a:lnTo>
                  <a:lnTo>
                    <a:pt x="11277" y="18453"/>
                  </a:lnTo>
                  <a:lnTo>
                    <a:pt x="21399" y="12496"/>
                  </a:lnTo>
                  <a:lnTo>
                    <a:pt x="25272" y="10414"/>
                  </a:lnTo>
                  <a:lnTo>
                    <a:pt x="25405" y="7442"/>
                  </a:lnTo>
                  <a:lnTo>
                    <a:pt x="4457" y="7442"/>
                  </a:lnTo>
                  <a:lnTo>
                    <a:pt x="4457" y="2971"/>
                  </a:lnTo>
                  <a:close/>
                </a:path>
                <a:path w="26035" h="19050">
                  <a:moveTo>
                    <a:pt x="20510" y="0"/>
                  </a:moveTo>
                  <a:lnTo>
                    <a:pt x="17830" y="6248"/>
                  </a:lnTo>
                  <a:lnTo>
                    <a:pt x="13665" y="6248"/>
                  </a:lnTo>
                  <a:lnTo>
                    <a:pt x="4457" y="7442"/>
                  </a:lnTo>
                  <a:lnTo>
                    <a:pt x="25405" y="7442"/>
                  </a:lnTo>
                  <a:lnTo>
                    <a:pt x="25565" y="3860"/>
                  </a:lnTo>
                  <a:lnTo>
                    <a:pt x="23482" y="584"/>
                  </a:lnTo>
                  <a:lnTo>
                    <a:pt x="205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173306" y="6500101"/>
              <a:ext cx="61594" cy="260985"/>
            </a:xfrm>
            <a:custGeom>
              <a:avLst/>
              <a:gdLst/>
              <a:ahLst/>
              <a:cxnLst/>
              <a:rect l="l" t="t" r="r" b="b"/>
              <a:pathLst>
                <a:path w="61595" h="260984">
                  <a:moveTo>
                    <a:pt x="38584" y="243090"/>
                  </a:moveTo>
                  <a:lnTo>
                    <a:pt x="11874" y="243090"/>
                  </a:lnTo>
                  <a:lnTo>
                    <a:pt x="13957" y="260642"/>
                  </a:lnTo>
                  <a:lnTo>
                    <a:pt x="35394" y="254393"/>
                  </a:lnTo>
                  <a:lnTo>
                    <a:pt x="38087" y="254393"/>
                  </a:lnTo>
                  <a:lnTo>
                    <a:pt x="38584" y="243090"/>
                  </a:lnTo>
                  <a:close/>
                </a:path>
                <a:path w="61595" h="260984">
                  <a:moveTo>
                    <a:pt x="38087" y="254393"/>
                  </a:moveTo>
                  <a:lnTo>
                    <a:pt x="35394" y="254393"/>
                  </a:lnTo>
                  <a:lnTo>
                    <a:pt x="38074" y="254685"/>
                  </a:lnTo>
                  <a:lnTo>
                    <a:pt x="38087" y="254393"/>
                  </a:lnTo>
                  <a:close/>
                </a:path>
                <a:path w="61595" h="260984">
                  <a:moveTo>
                    <a:pt x="60788" y="164541"/>
                  </a:moveTo>
                  <a:lnTo>
                    <a:pt x="10096" y="164541"/>
                  </a:lnTo>
                  <a:lnTo>
                    <a:pt x="10680" y="225234"/>
                  </a:lnTo>
                  <a:lnTo>
                    <a:pt x="3543" y="228511"/>
                  </a:lnTo>
                  <a:lnTo>
                    <a:pt x="7708" y="243395"/>
                  </a:lnTo>
                  <a:lnTo>
                    <a:pt x="11874" y="243090"/>
                  </a:lnTo>
                  <a:lnTo>
                    <a:pt x="38584" y="243090"/>
                  </a:lnTo>
                  <a:lnTo>
                    <a:pt x="38963" y="234467"/>
                  </a:lnTo>
                  <a:lnTo>
                    <a:pt x="49682" y="229704"/>
                  </a:lnTo>
                  <a:lnTo>
                    <a:pt x="61562" y="229704"/>
                  </a:lnTo>
                  <a:lnTo>
                    <a:pt x="60788" y="164541"/>
                  </a:lnTo>
                  <a:close/>
                </a:path>
                <a:path w="61595" h="260984">
                  <a:moveTo>
                    <a:pt x="61562" y="229704"/>
                  </a:moveTo>
                  <a:lnTo>
                    <a:pt x="49682" y="229704"/>
                  </a:lnTo>
                  <a:lnTo>
                    <a:pt x="58597" y="236245"/>
                  </a:lnTo>
                  <a:lnTo>
                    <a:pt x="61569" y="230301"/>
                  </a:lnTo>
                  <a:lnTo>
                    <a:pt x="61562" y="229704"/>
                  </a:lnTo>
                  <a:close/>
                </a:path>
                <a:path w="61595" h="260984">
                  <a:moveTo>
                    <a:pt x="26466" y="0"/>
                  </a:moveTo>
                  <a:lnTo>
                    <a:pt x="2349" y="13690"/>
                  </a:lnTo>
                  <a:lnTo>
                    <a:pt x="0" y="17259"/>
                  </a:lnTo>
                  <a:lnTo>
                    <a:pt x="7112" y="17259"/>
                  </a:lnTo>
                  <a:lnTo>
                    <a:pt x="7416" y="71412"/>
                  </a:lnTo>
                  <a:lnTo>
                    <a:pt x="2057" y="73190"/>
                  </a:lnTo>
                  <a:lnTo>
                    <a:pt x="4432" y="93141"/>
                  </a:lnTo>
                  <a:lnTo>
                    <a:pt x="9194" y="93141"/>
                  </a:lnTo>
                  <a:lnTo>
                    <a:pt x="9194" y="143128"/>
                  </a:lnTo>
                  <a:lnTo>
                    <a:pt x="3835" y="149377"/>
                  </a:lnTo>
                  <a:lnTo>
                    <a:pt x="5626" y="165430"/>
                  </a:lnTo>
                  <a:lnTo>
                    <a:pt x="10096" y="164541"/>
                  </a:lnTo>
                  <a:lnTo>
                    <a:pt x="60788" y="164541"/>
                  </a:lnTo>
                  <a:lnTo>
                    <a:pt x="59497" y="55930"/>
                  </a:lnTo>
                  <a:lnTo>
                    <a:pt x="34493" y="55930"/>
                  </a:lnTo>
                  <a:lnTo>
                    <a:pt x="33799" y="46431"/>
                  </a:lnTo>
                  <a:lnTo>
                    <a:pt x="28244" y="46431"/>
                  </a:lnTo>
                  <a:lnTo>
                    <a:pt x="28244" y="34226"/>
                  </a:lnTo>
                  <a:lnTo>
                    <a:pt x="33909" y="31254"/>
                  </a:lnTo>
                  <a:lnTo>
                    <a:pt x="32410" y="1777"/>
                  </a:lnTo>
                  <a:lnTo>
                    <a:pt x="26466" y="0"/>
                  </a:lnTo>
                  <a:close/>
                </a:path>
                <a:path w="61595" h="260984">
                  <a:moveTo>
                    <a:pt x="47891" y="49377"/>
                  </a:moveTo>
                  <a:lnTo>
                    <a:pt x="34493" y="55930"/>
                  </a:lnTo>
                  <a:lnTo>
                    <a:pt x="59497" y="55930"/>
                  </a:lnTo>
                  <a:lnTo>
                    <a:pt x="59486" y="55041"/>
                  </a:lnTo>
                  <a:lnTo>
                    <a:pt x="47891" y="49377"/>
                  </a:lnTo>
                  <a:close/>
                </a:path>
                <a:path w="61595" h="260984">
                  <a:moveTo>
                    <a:pt x="33604" y="43751"/>
                  </a:moveTo>
                  <a:lnTo>
                    <a:pt x="28244" y="46431"/>
                  </a:lnTo>
                  <a:lnTo>
                    <a:pt x="33799" y="46431"/>
                  </a:lnTo>
                  <a:lnTo>
                    <a:pt x="33604" y="43751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220906" y="6552158"/>
              <a:ext cx="13970" cy="183515"/>
            </a:xfrm>
            <a:custGeom>
              <a:avLst/>
              <a:gdLst/>
              <a:ahLst/>
              <a:cxnLst/>
              <a:rect l="l" t="t" r="r" b="b"/>
              <a:pathLst>
                <a:path w="13970" h="183515">
                  <a:moveTo>
                    <a:pt x="0" y="0"/>
                  </a:moveTo>
                  <a:lnTo>
                    <a:pt x="596" y="176745"/>
                  </a:lnTo>
                  <a:lnTo>
                    <a:pt x="3263" y="177342"/>
                  </a:lnTo>
                  <a:lnTo>
                    <a:pt x="10109" y="183006"/>
                  </a:lnTo>
                  <a:lnTo>
                    <a:pt x="13969" y="178244"/>
                  </a:lnTo>
                  <a:lnTo>
                    <a:pt x="10693" y="38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201551" y="6264452"/>
              <a:ext cx="668655" cy="290195"/>
            </a:xfrm>
            <a:custGeom>
              <a:avLst/>
              <a:gdLst/>
              <a:ahLst/>
              <a:cxnLst/>
              <a:rect l="l" t="t" r="r" b="b"/>
              <a:pathLst>
                <a:path w="668654" h="290195">
                  <a:moveTo>
                    <a:pt x="5664" y="266903"/>
                  </a:moveTo>
                  <a:lnTo>
                    <a:pt x="0" y="269875"/>
                  </a:lnTo>
                  <a:lnTo>
                    <a:pt x="0" y="282079"/>
                  </a:lnTo>
                  <a:lnTo>
                    <a:pt x="5359" y="279400"/>
                  </a:lnTo>
                  <a:lnTo>
                    <a:pt x="3276" y="275831"/>
                  </a:lnTo>
                  <a:lnTo>
                    <a:pt x="5664" y="273151"/>
                  </a:lnTo>
                  <a:lnTo>
                    <a:pt x="5664" y="266903"/>
                  </a:lnTo>
                  <a:close/>
                </a:path>
                <a:path w="668654" h="290195">
                  <a:moveTo>
                    <a:pt x="658469" y="27381"/>
                  </a:moveTo>
                  <a:lnTo>
                    <a:pt x="6845" y="287705"/>
                  </a:lnTo>
                  <a:lnTo>
                    <a:pt x="6553" y="290093"/>
                  </a:lnTo>
                  <a:lnTo>
                    <a:pt x="658469" y="29171"/>
                  </a:lnTo>
                  <a:lnTo>
                    <a:pt x="658469" y="27381"/>
                  </a:lnTo>
                  <a:close/>
                </a:path>
                <a:path w="668654" h="290195">
                  <a:moveTo>
                    <a:pt x="668591" y="16370"/>
                  </a:moveTo>
                  <a:lnTo>
                    <a:pt x="667689" y="8039"/>
                  </a:lnTo>
                  <a:lnTo>
                    <a:pt x="664718" y="6845"/>
                  </a:lnTo>
                  <a:lnTo>
                    <a:pt x="663829" y="0"/>
                  </a:lnTo>
                  <a:lnTo>
                    <a:pt x="6248" y="257378"/>
                  </a:lnTo>
                  <a:lnTo>
                    <a:pt x="6845" y="266001"/>
                  </a:lnTo>
                  <a:lnTo>
                    <a:pt x="15481" y="262737"/>
                  </a:lnTo>
                  <a:lnTo>
                    <a:pt x="20535" y="263626"/>
                  </a:lnTo>
                  <a:lnTo>
                    <a:pt x="252907" y="171094"/>
                  </a:lnTo>
                  <a:lnTo>
                    <a:pt x="660247" y="9525"/>
                  </a:lnTo>
                  <a:lnTo>
                    <a:pt x="661149" y="25298"/>
                  </a:lnTo>
                  <a:lnTo>
                    <a:pt x="661149" y="28575"/>
                  </a:lnTo>
                  <a:lnTo>
                    <a:pt x="665010" y="27978"/>
                  </a:lnTo>
                  <a:lnTo>
                    <a:pt x="665314" y="18161"/>
                  </a:lnTo>
                  <a:lnTo>
                    <a:pt x="668591" y="163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858535" y="6237770"/>
              <a:ext cx="34925" cy="247015"/>
            </a:xfrm>
            <a:custGeom>
              <a:avLst/>
              <a:gdLst/>
              <a:ahLst/>
              <a:cxnLst/>
              <a:rect l="l" t="t" r="r" b="b"/>
              <a:pathLst>
                <a:path w="34925" h="247014">
                  <a:moveTo>
                    <a:pt x="11874" y="0"/>
                  </a:moveTo>
                  <a:lnTo>
                    <a:pt x="10312" y="9131"/>
                  </a:lnTo>
                  <a:lnTo>
                    <a:pt x="7937" y="11518"/>
                  </a:lnTo>
                  <a:lnTo>
                    <a:pt x="8724" y="34124"/>
                  </a:lnTo>
                  <a:lnTo>
                    <a:pt x="10706" y="34721"/>
                  </a:lnTo>
                  <a:lnTo>
                    <a:pt x="11607" y="43052"/>
                  </a:lnTo>
                  <a:lnTo>
                    <a:pt x="8331" y="44843"/>
                  </a:lnTo>
                  <a:lnTo>
                    <a:pt x="9118" y="54762"/>
                  </a:lnTo>
                  <a:lnTo>
                    <a:pt x="0" y="56324"/>
                  </a:lnTo>
                  <a:lnTo>
                    <a:pt x="393" y="59524"/>
                  </a:lnTo>
                  <a:lnTo>
                    <a:pt x="3962" y="211861"/>
                  </a:lnTo>
                  <a:lnTo>
                    <a:pt x="12700" y="217792"/>
                  </a:lnTo>
                  <a:lnTo>
                    <a:pt x="13881" y="246761"/>
                  </a:lnTo>
                  <a:lnTo>
                    <a:pt x="15074" y="211074"/>
                  </a:lnTo>
                  <a:lnTo>
                    <a:pt x="34899" y="202336"/>
                  </a:lnTo>
                  <a:lnTo>
                    <a:pt x="31343" y="157911"/>
                  </a:lnTo>
                  <a:lnTo>
                    <a:pt x="34493" y="146405"/>
                  </a:lnTo>
                  <a:lnTo>
                    <a:pt x="32118" y="140842"/>
                  </a:lnTo>
                  <a:lnTo>
                    <a:pt x="29730" y="81330"/>
                  </a:lnTo>
                  <a:lnTo>
                    <a:pt x="33312" y="71805"/>
                  </a:lnTo>
                  <a:lnTo>
                    <a:pt x="29730" y="64287"/>
                  </a:lnTo>
                  <a:lnTo>
                    <a:pt x="27399" y="1193"/>
                  </a:lnTo>
                  <a:lnTo>
                    <a:pt x="23012" y="1193"/>
                  </a:lnTo>
                  <a:lnTo>
                    <a:pt x="11874" y="0"/>
                  </a:lnTo>
                  <a:close/>
                </a:path>
                <a:path w="34925" h="247014">
                  <a:moveTo>
                    <a:pt x="27355" y="0"/>
                  </a:moveTo>
                  <a:lnTo>
                    <a:pt x="23012" y="1193"/>
                  </a:lnTo>
                  <a:lnTo>
                    <a:pt x="27399" y="1193"/>
                  </a:lnTo>
                  <a:lnTo>
                    <a:pt x="27355" y="0"/>
                  </a:lnTo>
                  <a:close/>
                </a:path>
              </a:pathLst>
            </a:custGeom>
            <a:solidFill>
              <a:srgbClr val="3433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858929" y="6297294"/>
              <a:ext cx="13335" cy="189230"/>
            </a:xfrm>
            <a:custGeom>
              <a:avLst/>
              <a:gdLst/>
              <a:ahLst/>
              <a:cxnLst/>
              <a:rect l="l" t="t" r="r" b="b"/>
              <a:pathLst>
                <a:path w="13335" h="189229">
                  <a:moveTo>
                    <a:pt x="0" y="0"/>
                  </a:moveTo>
                  <a:lnTo>
                    <a:pt x="3568" y="152336"/>
                  </a:lnTo>
                  <a:lnTo>
                    <a:pt x="12306" y="158267"/>
                  </a:lnTo>
                  <a:lnTo>
                    <a:pt x="13093" y="188823"/>
                  </a:lnTo>
                  <a:lnTo>
                    <a:pt x="10718" y="39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857735" y="6296901"/>
              <a:ext cx="13970" cy="191770"/>
            </a:xfrm>
            <a:custGeom>
              <a:avLst/>
              <a:gdLst/>
              <a:ahLst/>
              <a:cxnLst/>
              <a:rect l="l" t="t" r="r" b="b"/>
              <a:pathLst>
                <a:path w="13970" h="191770">
                  <a:moveTo>
                    <a:pt x="393" y="0"/>
                  </a:moveTo>
                  <a:lnTo>
                    <a:pt x="0" y="5943"/>
                  </a:lnTo>
                  <a:lnTo>
                    <a:pt x="1193" y="185648"/>
                  </a:lnTo>
                  <a:lnTo>
                    <a:pt x="6350" y="191198"/>
                  </a:lnTo>
                  <a:lnTo>
                    <a:pt x="13500" y="188023"/>
                  </a:lnTo>
                  <a:lnTo>
                    <a:pt x="13500" y="158661"/>
                  </a:lnTo>
                  <a:lnTo>
                    <a:pt x="4762" y="152730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808535" y="627030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9131" y="0"/>
                  </a:moveTo>
                  <a:lnTo>
                    <a:pt x="3568" y="787"/>
                  </a:lnTo>
                  <a:lnTo>
                    <a:pt x="0" y="7543"/>
                  </a:lnTo>
                  <a:lnTo>
                    <a:pt x="2781" y="13893"/>
                  </a:lnTo>
                  <a:lnTo>
                    <a:pt x="11912" y="11112"/>
                  </a:lnTo>
                  <a:lnTo>
                    <a:pt x="13500" y="75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813691" y="6273482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800" y="0"/>
                  </a:moveTo>
                  <a:lnTo>
                    <a:pt x="0" y="5549"/>
                  </a:lnTo>
                  <a:lnTo>
                    <a:pt x="2387" y="9131"/>
                  </a:lnTo>
                  <a:lnTo>
                    <a:pt x="6756" y="7937"/>
                  </a:lnTo>
                  <a:lnTo>
                    <a:pt x="7150" y="4368"/>
                  </a:lnTo>
                  <a:lnTo>
                    <a:pt x="3975" y="787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810707" y="6273545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1333" y="0"/>
                  </a:moveTo>
                  <a:lnTo>
                    <a:pt x="749" y="838"/>
                  </a:lnTo>
                  <a:lnTo>
                    <a:pt x="393" y="1993"/>
                  </a:lnTo>
                  <a:lnTo>
                    <a:pt x="38" y="3124"/>
                  </a:lnTo>
                  <a:lnTo>
                    <a:pt x="0" y="4165"/>
                  </a:lnTo>
                  <a:lnTo>
                    <a:pt x="330" y="4267"/>
                  </a:lnTo>
                  <a:lnTo>
                    <a:pt x="647" y="4381"/>
                  </a:lnTo>
                  <a:lnTo>
                    <a:pt x="1231" y="3505"/>
                  </a:lnTo>
                  <a:lnTo>
                    <a:pt x="1587" y="2349"/>
                  </a:lnTo>
                  <a:lnTo>
                    <a:pt x="1955" y="1231"/>
                  </a:lnTo>
                  <a:lnTo>
                    <a:pt x="1981" y="203"/>
                  </a:lnTo>
                  <a:lnTo>
                    <a:pt x="1638" y="101"/>
                  </a:lnTo>
                  <a:lnTo>
                    <a:pt x="133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709742" y="6308407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9131" y="0"/>
                  </a:moveTo>
                  <a:lnTo>
                    <a:pt x="3568" y="774"/>
                  </a:lnTo>
                  <a:lnTo>
                    <a:pt x="0" y="7543"/>
                  </a:lnTo>
                  <a:lnTo>
                    <a:pt x="2793" y="13868"/>
                  </a:lnTo>
                  <a:lnTo>
                    <a:pt x="11899" y="11087"/>
                  </a:lnTo>
                  <a:lnTo>
                    <a:pt x="13487" y="75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714911" y="6311556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787" y="0"/>
                  </a:moveTo>
                  <a:lnTo>
                    <a:pt x="0" y="5575"/>
                  </a:lnTo>
                  <a:lnTo>
                    <a:pt x="2374" y="9131"/>
                  </a:lnTo>
                  <a:lnTo>
                    <a:pt x="6731" y="7937"/>
                  </a:lnTo>
                  <a:lnTo>
                    <a:pt x="7137" y="4394"/>
                  </a:lnTo>
                  <a:lnTo>
                    <a:pt x="3962" y="81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5711901" y="6311620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1346" y="0"/>
                  </a:moveTo>
                  <a:lnTo>
                    <a:pt x="774" y="850"/>
                  </a:lnTo>
                  <a:lnTo>
                    <a:pt x="393" y="2006"/>
                  </a:lnTo>
                  <a:lnTo>
                    <a:pt x="38" y="3149"/>
                  </a:lnTo>
                  <a:lnTo>
                    <a:pt x="0" y="4165"/>
                  </a:lnTo>
                  <a:lnTo>
                    <a:pt x="355" y="4267"/>
                  </a:lnTo>
                  <a:lnTo>
                    <a:pt x="673" y="4394"/>
                  </a:lnTo>
                  <a:lnTo>
                    <a:pt x="1244" y="3530"/>
                  </a:lnTo>
                  <a:lnTo>
                    <a:pt x="1968" y="1231"/>
                  </a:lnTo>
                  <a:lnTo>
                    <a:pt x="2006" y="228"/>
                  </a:lnTo>
                  <a:lnTo>
                    <a:pt x="1676" y="101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5608993" y="6348069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9131" y="0"/>
                  </a:moveTo>
                  <a:lnTo>
                    <a:pt x="3568" y="800"/>
                  </a:lnTo>
                  <a:lnTo>
                    <a:pt x="0" y="7543"/>
                  </a:lnTo>
                  <a:lnTo>
                    <a:pt x="2781" y="13881"/>
                  </a:lnTo>
                  <a:lnTo>
                    <a:pt x="11912" y="11112"/>
                  </a:lnTo>
                  <a:lnTo>
                    <a:pt x="13500" y="75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614149" y="6351244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800" y="0"/>
                  </a:moveTo>
                  <a:lnTo>
                    <a:pt x="0" y="5562"/>
                  </a:lnTo>
                  <a:lnTo>
                    <a:pt x="2387" y="9131"/>
                  </a:lnTo>
                  <a:lnTo>
                    <a:pt x="6756" y="7937"/>
                  </a:lnTo>
                  <a:lnTo>
                    <a:pt x="7150" y="4368"/>
                  </a:lnTo>
                  <a:lnTo>
                    <a:pt x="3975" y="800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611152" y="6351308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1333" y="0"/>
                  </a:moveTo>
                  <a:lnTo>
                    <a:pt x="762" y="825"/>
                  </a:lnTo>
                  <a:lnTo>
                    <a:pt x="393" y="1981"/>
                  </a:lnTo>
                  <a:lnTo>
                    <a:pt x="38" y="3136"/>
                  </a:lnTo>
                  <a:lnTo>
                    <a:pt x="0" y="4140"/>
                  </a:lnTo>
                  <a:lnTo>
                    <a:pt x="342" y="4267"/>
                  </a:lnTo>
                  <a:lnTo>
                    <a:pt x="673" y="4368"/>
                  </a:lnTo>
                  <a:lnTo>
                    <a:pt x="1231" y="3505"/>
                  </a:lnTo>
                  <a:lnTo>
                    <a:pt x="1587" y="2349"/>
                  </a:lnTo>
                  <a:lnTo>
                    <a:pt x="1955" y="1219"/>
                  </a:lnTo>
                  <a:lnTo>
                    <a:pt x="2006" y="203"/>
                  </a:lnTo>
                  <a:lnTo>
                    <a:pt x="1650" y="101"/>
                  </a:lnTo>
                  <a:lnTo>
                    <a:pt x="133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501474" y="6389725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9131" y="0"/>
                  </a:moveTo>
                  <a:lnTo>
                    <a:pt x="3581" y="800"/>
                  </a:lnTo>
                  <a:lnTo>
                    <a:pt x="0" y="7543"/>
                  </a:lnTo>
                  <a:lnTo>
                    <a:pt x="2781" y="13893"/>
                  </a:lnTo>
                  <a:lnTo>
                    <a:pt x="11912" y="11112"/>
                  </a:lnTo>
                  <a:lnTo>
                    <a:pt x="13500" y="75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506643" y="6392900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787" y="0"/>
                  </a:moveTo>
                  <a:lnTo>
                    <a:pt x="0" y="5562"/>
                  </a:lnTo>
                  <a:lnTo>
                    <a:pt x="2374" y="9131"/>
                  </a:lnTo>
                  <a:lnTo>
                    <a:pt x="6743" y="7937"/>
                  </a:lnTo>
                  <a:lnTo>
                    <a:pt x="7137" y="4368"/>
                  </a:lnTo>
                  <a:lnTo>
                    <a:pt x="3962" y="800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503633" y="6392951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1333" y="0"/>
                  </a:moveTo>
                  <a:lnTo>
                    <a:pt x="761" y="850"/>
                  </a:lnTo>
                  <a:lnTo>
                    <a:pt x="406" y="1981"/>
                  </a:lnTo>
                  <a:lnTo>
                    <a:pt x="38" y="3136"/>
                  </a:lnTo>
                  <a:lnTo>
                    <a:pt x="0" y="4165"/>
                  </a:lnTo>
                  <a:lnTo>
                    <a:pt x="660" y="4368"/>
                  </a:lnTo>
                  <a:lnTo>
                    <a:pt x="1231" y="3530"/>
                  </a:lnTo>
                  <a:lnTo>
                    <a:pt x="1587" y="2374"/>
                  </a:lnTo>
                  <a:lnTo>
                    <a:pt x="1981" y="1244"/>
                  </a:lnTo>
                  <a:lnTo>
                    <a:pt x="1993" y="203"/>
                  </a:lnTo>
                  <a:lnTo>
                    <a:pt x="133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5390387" y="643336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9131" y="0"/>
                  </a:moveTo>
                  <a:lnTo>
                    <a:pt x="3581" y="787"/>
                  </a:lnTo>
                  <a:lnTo>
                    <a:pt x="0" y="7543"/>
                  </a:lnTo>
                  <a:lnTo>
                    <a:pt x="2781" y="13893"/>
                  </a:lnTo>
                  <a:lnTo>
                    <a:pt x="11912" y="11112"/>
                  </a:lnTo>
                  <a:lnTo>
                    <a:pt x="13500" y="75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5395556" y="6436537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787" y="0"/>
                  </a:moveTo>
                  <a:lnTo>
                    <a:pt x="0" y="5549"/>
                  </a:lnTo>
                  <a:lnTo>
                    <a:pt x="2374" y="9131"/>
                  </a:lnTo>
                  <a:lnTo>
                    <a:pt x="6743" y="7937"/>
                  </a:lnTo>
                  <a:lnTo>
                    <a:pt x="7137" y="4368"/>
                  </a:lnTo>
                  <a:lnTo>
                    <a:pt x="3962" y="78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5392546" y="6436601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1346" y="0"/>
                  </a:moveTo>
                  <a:lnTo>
                    <a:pt x="762" y="825"/>
                  </a:lnTo>
                  <a:lnTo>
                    <a:pt x="406" y="1981"/>
                  </a:lnTo>
                  <a:lnTo>
                    <a:pt x="50" y="3136"/>
                  </a:lnTo>
                  <a:lnTo>
                    <a:pt x="0" y="4165"/>
                  </a:lnTo>
                  <a:lnTo>
                    <a:pt x="685" y="4356"/>
                  </a:lnTo>
                  <a:lnTo>
                    <a:pt x="1244" y="3505"/>
                  </a:lnTo>
                  <a:lnTo>
                    <a:pt x="1587" y="2349"/>
                  </a:lnTo>
                  <a:lnTo>
                    <a:pt x="1981" y="1219"/>
                  </a:lnTo>
                  <a:lnTo>
                    <a:pt x="2006" y="190"/>
                  </a:lnTo>
                  <a:lnTo>
                    <a:pt x="1650" y="101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5271363" y="6480962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9131" y="0"/>
                  </a:moveTo>
                  <a:lnTo>
                    <a:pt x="3581" y="787"/>
                  </a:lnTo>
                  <a:lnTo>
                    <a:pt x="0" y="7543"/>
                  </a:lnTo>
                  <a:lnTo>
                    <a:pt x="2806" y="13893"/>
                  </a:lnTo>
                  <a:lnTo>
                    <a:pt x="11912" y="11112"/>
                  </a:lnTo>
                  <a:lnTo>
                    <a:pt x="13500" y="75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5276532" y="6484137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787" y="0"/>
                  </a:moveTo>
                  <a:lnTo>
                    <a:pt x="0" y="5549"/>
                  </a:lnTo>
                  <a:lnTo>
                    <a:pt x="2374" y="9131"/>
                  </a:lnTo>
                  <a:lnTo>
                    <a:pt x="6743" y="7937"/>
                  </a:lnTo>
                  <a:lnTo>
                    <a:pt x="7137" y="4368"/>
                  </a:lnTo>
                  <a:lnTo>
                    <a:pt x="3962" y="78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5273535" y="6484200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1346" y="0"/>
                  </a:moveTo>
                  <a:lnTo>
                    <a:pt x="774" y="825"/>
                  </a:lnTo>
                  <a:lnTo>
                    <a:pt x="393" y="1981"/>
                  </a:lnTo>
                  <a:lnTo>
                    <a:pt x="38" y="3136"/>
                  </a:lnTo>
                  <a:lnTo>
                    <a:pt x="0" y="4165"/>
                  </a:lnTo>
                  <a:lnTo>
                    <a:pt x="673" y="4368"/>
                  </a:lnTo>
                  <a:lnTo>
                    <a:pt x="1231" y="3505"/>
                  </a:lnTo>
                  <a:lnTo>
                    <a:pt x="1600" y="2362"/>
                  </a:lnTo>
                  <a:lnTo>
                    <a:pt x="1955" y="1219"/>
                  </a:lnTo>
                  <a:lnTo>
                    <a:pt x="1993" y="215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5217921" y="6485229"/>
              <a:ext cx="654050" cy="306070"/>
            </a:xfrm>
            <a:custGeom>
              <a:avLst/>
              <a:gdLst/>
              <a:ahLst/>
              <a:cxnLst/>
              <a:rect l="l" t="t" r="r" b="b"/>
              <a:pathLst>
                <a:path w="654050" h="306070">
                  <a:moveTo>
                    <a:pt x="641502" y="0"/>
                  </a:moveTo>
                  <a:lnTo>
                    <a:pt x="0" y="288023"/>
                  </a:lnTo>
                  <a:lnTo>
                    <a:pt x="596" y="305879"/>
                  </a:lnTo>
                  <a:lnTo>
                    <a:pt x="4165" y="304685"/>
                  </a:lnTo>
                  <a:lnTo>
                    <a:pt x="5067" y="292480"/>
                  </a:lnTo>
                  <a:lnTo>
                    <a:pt x="553135" y="46723"/>
                  </a:lnTo>
                  <a:lnTo>
                    <a:pt x="653707" y="2082"/>
                  </a:lnTo>
                  <a:lnTo>
                    <a:pt x="653402" y="596"/>
                  </a:lnTo>
                  <a:lnTo>
                    <a:pt x="645071" y="3276"/>
                  </a:lnTo>
                  <a:lnTo>
                    <a:pt x="641502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5952566" y="3710279"/>
              <a:ext cx="1228725" cy="210820"/>
            </a:xfrm>
            <a:custGeom>
              <a:avLst/>
              <a:gdLst/>
              <a:ahLst/>
              <a:cxnLst/>
              <a:rect l="l" t="t" r="r" b="b"/>
              <a:pathLst>
                <a:path w="1228725" h="210820">
                  <a:moveTo>
                    <a:pt x="1227035" y="0"/>
                  </a:moveTo>
                  <a:lnTo>
                    <a:pt x="1091768" y="11099"/>
                  </a:lnTo>
                  <a:lnTo>
                    <a:pt x="1090968" y="42049"/>
                  </a:lnTo>
                  <a:lnTo>
                    <a:pt x="142417" y="97599"/>
                  </a:lnTo>
                  <a:lnTo>
                    <a:pt x="124561" y="73393"/>
                  </a:lnTo>
                  <a:lnTo>
                    <a:pt x="0" y="80137"/>
                  </a:lnTo>
                  <a:lnTo>
                    <a:pt x="1955" y="210654"/>
                  </a:lnTo>
                  <a:lnTo>
                    <a:pt x="14262" y="209867"/>
                  </a:lnTo>
                  <a:lnTo>
                    <a:pt x="1095730" y="153136"/>
                  </a:lnTo>
                  <a:lnTo>
                    <a:pt x="1228623" y="147573"/>
                  </a:lnTo>
                  <a:lnTo>
                    <a:pt x="1227035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952566" y="3710279"/>
              <a:ext cx="1228725" cy="210820"/>
            </a:xfrm>
            <a:custGeom>
              <a:avLst/>
              <a:gdLst/>
              <a:ahLst/>
              <a:cxnLst/>
              <a:rect l="l" t="t" r="r" b="b"/>
              <a:pathLst>
                <a:path w="1228725" h="210820">
                  <a:moveTo>
                    <a:pt x="0" y="80137"/>
                  </a:moveTo>
                  <a:lnTo>
                    <a:pt x="1955" y="210654"/>
                  </a:lnTo>
                  <a:lnTo>
                    <a:pt x="14262" y="209867"/>
                  </a:lnTo>
                  <a:lnTo>
                    <a:pt x="1095730" y="153136"/>
                  </a:lnTo>
                  <a:lnTo>
                    <a:pt x="1228623" y="147573"/>
                  </a:lnTo>
                  <a:lnTo>
                    <a:pt x="1227035" y="0"/>
                  </a:lnTo>
                  <a:lnTo>
                    <a:pt x="1091768" y="11099"/>
                  </a:lnTo>
                  <a:lnTo>
                    <a:pt x="1090968" y="42049"/>
                  </a:lnTo>
                  <a:lnTo>
                    <a:pt x="142417" y="97599"/>
                  </a:lnTo>
                  <a:lnTo>
                    <a:pt x="124561" y="73393"/>
                  </a:lnTo>
                  <a:lnTo>
                    <a:pt x="0" y="80137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951753" y="3784866"/>
              <a:ext cx="125730" cy="136525"/>
            </a:xfrm>
            <a:custGeom>
              <a:avLst/>
              <a:gdLst/>
              <a:ahLst/>
              <a:cxnLst/>
              <a:rect l="l" t="t" r="r" b="b"/>
              <a:pathLst>
                <a:path w="125729" h="136525">
                  <a:moveTo>
                    <a:pt x="122593" y="0"/>
                  </a:moveTo>
                  <a:lnTo>
                    <a:pt x="0" y="5943"/>
                  </a:lnTo>
                  <a:lnTo>
                    <a:pt x="2768" y="136067"/>
                  </a:lnTo>
                  <a:lnTo>
                    <a:pt x="125374" y="126542"/>
                  </a:lnTo>
                  <a:lnTo>
                    <a:pt x="12259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951753" y="3784866"/>
              <a:ext cx="125730" cy="136525"/>
            </a:xfrm>
            <a:custGeom>
              <a:avLst/>
              <a:gdLst/>
              <a:ahLst/>
              <a:cxnLst/>
              <a:rect l="l" t="t" r="r" b="b"/>
              <a:pathLst>
                <a:path w="125729" h="136525">
                  <a:moveTo>
                    <a:pt x="122593" y="0"/>
                  </a:moveTo>
                  <a:lnTo>
                    <a:pt x="125374" y="126542"/>
                  </a:lnTo>
                  <a:lnTo>
                    <a:pt x="2768" y="136067"/>
                  </a:lnTo>
                  <a:lnTo>
                    <a:pt x="0" y="5943"/>
                  </a:lnTo>
                  <a:lnTo>
                    <a:pt x="122593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979528" y="3899115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10172" y="0"/>
                  </a:moveTo>
                  <a:lnTo>
                    <a:pt x="2933" y="0"/>
                  </a:lnTo>
                  <a:lnTo>
                    <a:pt x="0" y="2654"/>
                  </a:lnTo>
                  <a:lnTo>
                    <a:pt x="0" y="9232"/>
                  </a:lnTo>
                  <a:lnTo>
                    <a:pt x="2933" y="11899"/>
                  </a:lnTo>
                  <a:lnTo>
                    <a:pt x="10172" y="11899"/>
                  </a:lnTo>
                  <a:lnTo>
                    <a:pt x="13093" y="9232"/>
                  </a:lnTo>
                  <a:lnTo>
                    <a:pt x="13093" y="5956"/>
                  </a:lnTo>
                  <a:lnTo>
                    <a:pt x="13093" y="2654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983503" y="390268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133" y="0"/>
                  </a:moveTo>
                  <a:lnTo>
                    <a:pt x="609" y="0"/>
                  </a:lnTo>
                  <a:lnTo>
                    <a:pt x="0" y="711"/>
                  </a:lnTo>
                  <a:lnTo>
                    <a:pt x="0" y="2463"/>
                  </a:lnTo>
                  <a:lnTo>
                    <a:pt x="609" y="3175"/>
                  </a:lnTo>
                  <a:lnTo>
                    <a:pt x="2133" y="3175"/>
                  </a:lnTo>
                  <a:lnTo>
                    <a:pt x="2768" y="2463"/>
                  </a:lnTo>
                  <a:lnTo>
                    <a:pt x="2768" y="1587"/>
                  </a:lnTo>
                  <a:lnTo>
                    <a:pt x="2768" y="71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075540" y="3785260"/>
              <a:ext cx="19685" cy="24765"/>
            </a:xfrm>
            <a:custGeom>
              <a:avLst/>
              <a:gdLst/>
              <a:ahLst/>
              <a:cxnLst/>
              <a:rect l="l" t="t" r="r" b="b"/>
              <a:pathLst>
                <a:path w="19685" h="24764">
                  <a:moveTo>
                    <a:pt x="0" y="0"/>
                  </a:moveTo>
                  <a:lnTo>
                    <a:pt x="1219" y="24599"/>
                  </a:lnTo>
                  <a:lnTo>
                    <a:pt x="19443" y="233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704749" y="3800334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5" h="11429">
                  <a:moveTo>
                    <a:pt x="11480" y="2489"/>
                  </a:moveTo>
                  <a:lnTo>
                    <a:pt x="8928" y="0"/>
                  </a:lnTo>
                  <a:lnTo>
                    <a:pt x="2578" y="0"/>
                  </a:lnTo>
                  <a:lnTo>
                    <a:pt x="0" y="2489"/>
                  </a:lnTo>
                  <a:lnTo>
                    <a:pt x="0" y="8623"/>
                  </a:lnTo>
                  <a:lnTo>
                    <a:pt x="2578" y="11112"/>
                  </a:lnTo>
                  <a:lnTo>
                    <a:pt x="8928" y="11112"/>
                  </a:lnTo>
                  <a:lnTo>
                    <a:pt x="11480" y="8623"/>
                  </a:lnTo>
                  <a:lnTo>
                    <a:pt x="11480" y="5549"/>
                  </a:lnTo>
                  <a:lnTo>
                    <a:pt x="11480" y="24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709511" y="3803903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219" y="0"/>
                  </a:moveTo>
                  <a:lnTo>
                    <a:pt x="355" y="0"/>
                  </a:lnTo>
                  <a:lnTo>
                    <a:pt x="0" y="533"/>
                  </a:lnTo>
                  <a:lnTo>
                    <a:pt x="0" y="1841"/>
                  </a:lnTo>
                  <a:lnTo>
                    <a:pt x="355" y="2387"/>
                  </a:lnTo>
                  <a:lnTo>
                    <a:pt x="1219" y="2387"/>
                  </a:lnTo>
                  <a:lnTo>
                    <a:pt x="1562" y="1841"/>
                  </a:lnTo>
                  <a:lnTo>
                    <a:pt x="1562" y="1193"/>
                  </a:lnTo>
                  <a:lnTo>
                    <a:pt x="1562" y="533"/>
                  </a:lnTo>
                  <a:lnTo>
                    <a:pt x="121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705143" y="3830090"/>
              <a:ext cx="12065" cy="11430"/>
            </a:xfrm>
            <a:custGeom>
              <a:avLst/>
              <a:gdLst/>
              <a:ahLst/>
              <a:cxnLst/>
              <a:rect l="l" t="t" r="r" b="b"/>
              <a:pathLst>
                <a:path w="12065" h="11429">
                  <a:moveTo>
                    <a:pt x="11506" y="2489"/>
                  </a:moveTo>
                  <a:lnTo>
                    <a:pt x="8928" y="0"/>
                  </a:lnTo>
                  <a:lnTo>
                    <a:pt x="2578" y="0"/>
                  </a:lnTo>
                  <a:lnTo>
                    <a:pt x="0" y="2489"/>
                  </a:lnTo>
                  <a:lnTo>
                    <a:pt x="0" y="8610"/>
                  </a:lnTo>
                  <a:lnTo>
                    <a:pt x="2578" y="11112"/>
                  </a:lnTo>
                  <a:lnTo>
                    <a:pt x="8928" y="11112"/>
                  </a:lnTo>
                  <a:lnTo>
                    <a:pt x="11506" y="8610"/>
                  </a:lnTo>
                  <a:lnTo>
                    <a:pt x="11506" y="5549"/>
                  </a:lnTo>
                  <a:lnTo>
                    <a:pt x="11506" y="24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709905" y="3833660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1219" y="0"/>
                  </a:moveTo>
                  <a:lnTo>
                    <a:pt x="355" y="0"/>
                  </a:lnTo>
                  <a:lnTo>
                    <a:pt x="0" y="533"/>
                  </a:lnTo>
                  <a:lnTo>
                    <a:pt x="0" y="1841"/>
                  </a:lnTo>
                  <a:lnTo>
                    <a:pt x="355" y="2374"/>
                  </a:lnTo>
                  <a:lnTo>
                    <a:pt x="1219" y="2374"/>
                  </a:lnTo>
                  <a:lnTo>
                    <a:pt x="1587" y="1841"/>
                  </a:lnTo>
                  <a:lnTo>
                    <a:pt x="1587" y="1193"/>
                  </a:lnTo>
                  <a:lnTo>
                    <a:pt x="1587" y="533"/>
                  </a:lnTo>
                  <a:lnTo>
                    <a:pt x="1219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7045121" y="3711473"/>
              <a:ext cx="137160" cy="153035"/>
            </a:xfrm>
            <a:custGeom>
              <a:avLst/>
              <a:gdLst/>
              <a:ahLst/>
              <a:cxnLst/>
              <a:rect l="l" t="t" r="r" b="b"/>
              <a:pathLst>
                <a:path w="137159" h="153035">
                  <a:moveTo>
                    <a:pt x="132892" y="0"/>
                  </a:moveTo>
                  <a:lnTo>
                    <a:pt x="0" y="9118"/>
                  </a:lnTo>
                  <a:lnTo>
                    <a:pt x="5168" y="152730"/>
                  </a:lnTo>
                  <a:lnTo>
                    <a:pt x="136867" y="145986"/>
                  </a:lnTo>
                  <a:lnTo>
                    <a:pt x="132892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7045121" y="3711473"/>
              <a:ext cx="137160" cy="153035"/>
            </a:xfrm>
            <a:custGeom>
              <a:avLst/>
              <a:gdLst/>
              <a:ahLst/>
              <a:cxnLst/>
              <a:rect l="l" t="t" r="r" b="b"/>
              <a:pathLst>
                <a:path w="137159" h="153035">
                  <a:moveTo>
                    <a:pt x="132892" y="0"/>
                  </a:moveTo>
                  <a:lnTo>
                    <a:pt x="0" y="9118"/>
                  </a:lnTo>
                  <a:lnTo>
                    <a:pt x="5168" y="152730"/>
                  </a:lnTo>
                  <a:lnTo>
                    <a:pt x="136867" y="145986"/>
                  </a:lnTo>
                  <a:lnTo>
                    <a:pt x="132892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5953759" y="3921328"/>
              <a:ext cx="42545" cy="34290"/>
            </a:xfrm>
            <a:custGeom>
              <a:avLst/>
              <a:gdLst/>
              <a:ahLst/>
              <a:cxnLst/>
              <a:rect l="l" t="t" r="r" b="b"/>
              <a:pathLst>
                <a:path w="42545" h="34289">
                  <a:moveTo>
                    <a:pt x="42443" y="0"/>
                  </a:moveTo>
                  <a:lnTo>
                    <a:pt x="0" y="1193"/>
                  </a:lnTo>
                  <a:lnTo>
                    <a:pt x="30924" y="32537"/>
                  </a:lnTo>
                  <a:lnTo>
                    <a:pt x="40449" y="34124"/>
                  </a:lnTo>
                  <a:lnTo>
                    <a:pt x="424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5994209" y="3930459"/>
              <a:ext cx="45720" cy="2527935"/>
            </a:xfrm>
            <a:custGeom>
              <a:avLst/>
              <a:gdLst/>
              <a:ahLst/>
              <a:cxnLst/>
              <a:rect l="l" t="t" r="r" b="b"/>
              <a:pathLst>
                <a:path w="45720" h="2527935">
                  <a:moveTo>
                    <a:pt x="39674" y="0"/>
                  </a:moveTo>
                  <a:lnTo>
                    <a:pt x="1574" y="1587"/>
                  </a:lnTo>
                  <a:lnTo>
                    <a:pt x="0" y="24993"/>
                  </a:lnTo>
                  <a:lnTo>
                    <a:pt x="24206" y="30543"/>
                  </a:lnTo>
                  <a:lnTo>
                    <a:pt x="7531" y="38468"/>
                  </a:lnTo>
                  <a:lnTo>
                    <a:pt x="7924" y="285241"/>
                  </a:lnTo>
                  <a:lnTo>
                    <a:pt x="14274" y="2489009"/>
                  </a:lnTo>
                  <a:lnTo>
                    <a:pt x="30949" y="2500922"/>
                  </a:lnTo>
                  <a:lnTo>
                    <a:pt x="28562" y="2503297"/>
                  </a:lnTo>
                  <a:lnTo>
                    <a:pt x="32931" y="2505684"/>
                  </a:lnTo>
                  <a:lnTo>
                    <a:pt x="18643" y="2517559"/>
                  </a:lnTo>
                  <a:lnTo>
                    <a:pt x="15481" y="2522321"/>
                  </a:lnTo>
                  <a:lnTo>
                    <a:pt x="34912" y="2527884"/>
                  </a:lnTo>
                  <a:lnTo>
                    <a:pt x="45631" y="2526690"/>
                  </a:lnTo>
                  <a:lnTo>
                    <a:pt x="44043" y="2477503"/>
                  </a:lnTo>
                  <a:lnTo>
                    <a:pt x="40081" y="2473934"/>
                  </a:lnTo>
                  <a:lnTo>
                    <a:pt x="35318" y="62674"/>
                  </a:lnTo>
                  <a:lnTo>
                    <a:pt x="40081" y="59105"/>
                  </a:lnTo>
                  <a:lnTo>
                    <a:pt x="39674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011659" y="3936809"/>
              <a:ext cx="17145" cy="14604"/>
            </a:xfrm>
            <a:custGeom>
              <a:avLst/>
              <a:gdLst/>
              <a:ahLst/>
              <a:cxnLst/>
              <a:rect l="l" t="t" r="r" b="b"/>
              <a:pathLst>
                <a:path w="17145" h="14604">
                  <a:moveTo>
                    <a:pt x="13258" y="0"/>
                  </a:moveTo>
                  <a:lnTo>
                    <a:pt x="3835" y="0"/>
                  </a:lnTo>
                  <a:lnTo>
                    <a:pt x="0" y="3187"/>
                  </a:lnTo>
                  <a:lnTo>
                    <a:pt x="0" y="11087"/>
                  </a:lnTo>
                  <a:lnTo>
                    <a:pt x="3835" y="14274"/>
                  </a:lnTo>
                  <a:lnTo>
                    <a:pt x="13258" y="14274"/>
                  </a:lnTo>
                  <a:lnTo>
                    <a:pt x="17068" y="11087"/>
                  </a:lnTo>
                  <a:lnTo>
                    <a:pt x="17068" y="7137"/>
                  </a:lnTo>
                  <a:lnTo>
                    <a:pt x="17068" y="3187"/>
                  </a:lnTo>
                  <a:lnTo>
                    <a:pt x="13258" y="0"/>
                  </a:lnTo>
                  <a:close/>
                </a:path>
              </a:pathLst>
            </a:custGeom>
            <a:solidFill>
              <a:srgbClr val="F8F8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015240" y="393680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4952" y="0"/>
                  </a:moveTo>
                  <a:lnTo>
                    <a:pt x="0" y="1981"/>
                  </a:lnTo>
                  <a:lnTo>
                    <a:pt x="0" y="7924"/>
                  </a:lnTo>
                  <a:lnTo>
                    <a:pt x="2768" y="10706"/>
                  </a:lnTo>
                  <a:lnTo>
                    <a:pt x="7937" y="9118"/>
                  </a:lnTo>
                  <a:lnTo>
                    <a:pt x="10312" y="3962"/>
                  </a:lnTo>
                  <a:lnTo>
                    <a:pt x="4952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015240" y="4058208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438" y="0"/>
                  </a:moveTo>
                  <a:lnTo>
                    <a:pt x="1854" y="0"/>
                  </a:lnTo>
                  <a:lnTo>
                    <a:pt x="0" y="1943"/>
                  </a:lnTo>
                  <a:lnTo>
                    <a:pt x="0" y="6769"/>
                  </a:lnTo>
                  <a:lnTo>
                    <a:pt x="1854" y="8724"/>
                  </a:lnTo>
                  <a:lnTo>
                    <a:pt x="6438" y="8724"/>
                  </a:lnTo>
                  <a:lnTo>
                    <a:pt x="8331" y="6769"/>
                  </a:lnTo>
                  <a:lnTo>
                    <a:pt x="8331" y="4356"/>
                  </a:lnTo>
                  <a:lnTo>
                    <a:pt x="8331" y="1943"/>
                  </a:lnTo>
                  <a:lnTo>
                    <a:pt x="64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013653" y="3978452"/>
              <a:ext cx="12700" cy="15240"/>
            </a:xfrm>
            <a:custGeom>
              <a:avLst/>
              <a:gdLst/>
              <a:ahLst/>
              <a:cxnLst/>
              <a:rect l="l" t="t" r="r" b="b"/>
              <a:pathLst>
                <a:path w="12700" h="15239">
                  <a:moveTo>
                    <a:pt x="9855" y="0"/>
                  </a:moveTo>
                  <a:lnTo>
                    <a:pt x="2832" y="0"/>
                  </a:lnTo>
                  <a:lnTo>
                    <a:pt x="0" y="3378"/>
                  </a:lnTo>
                  <a:lnTo>
                    <a:pt x="0" y="11709"/>
                  </a:lnTo>
                  <a:lnTo>
                    <a:pt x="2832" y="15087"/>
                  </a:lnTo>
                  <a:lnTo>
                    <a:pt x="9855" y="15087"/>
                  </a:lnTo>
                  <a:lnTo>
                    <a:pt x="12700" y="11709"/>
                  </a:lnTo>
                  <a:lnTo>
                    <a:pt x="12700" y="7543"/>
                  </a:lnTo>
                  <a:lnTo>
                    <a:pt x="12700" y="3378"/>
                  </a:lnTo>
                  <a:lnTo>
                    <a:pt x="985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015240" y="3982034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76" y="3191"/>
                  </a:moveTo>
                  <a:lnTo>
                    <a:pt x="5156" y="5943"/>
                  </a:lnTo>
                  <a:lnTo>
                    <a:pt x="0" y="7531"/>
                  </a:lnTo>
                  <a:lnTo>
                    <a:pt x="393" y="8724"/>
                  </a:lnTo>
                  <a:lnTo>
                    <a:pt x="5549" y="9118"/>
                  </a:lnTo>
                  <a:lnTo>
                    <a:pt x="9118" y="3568"/>
                  </a:lnTo>
                  <a:lnTo>
                    <a:pt x="9076" y="3191"/>
                  </a:lnTo>
                  <a:close/>
                </a:path>
                <a:path w="9525" h="9525">
                  <a:moveTo>
                    <a:pt x="8724" y="0"/>
                  </a:moveTo>
                  <a:lnTo>
                    <a:pt x="9076" y="3191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001346" y="4124845"/>
              <a:ext cx="26034" cy="109220"/>
            </a:xfrm>
            <a:custGeom>
              <a:avLst/>
              <a:gdLst/>
              <a:ahLst/>
              <a:cxnLst/>
              <a:rect l="l" t="t" r="r" b="b"/>
              <a:pathLst>
                <a:path w="26035" h="109220">
                  <a:moveTo>
                    <a:pt x="15481" y="0"/>
                  </a:moveTo>
                  <a:lnTo>
                    <a:pt x="10312" y="6743"/>
                  </a:lnTo>
                  <a:lnTo>
                    <a:pt x="0" y="10718"/>
                  </a:lnTo>
                  <a:lnTo>
                    <a:pt x="787" y="89662"/>
                  </a:lnTo>
                  <a:lnTo>
                    <a:pt x="7150" y="89662"/>
                  </a:lnTo>
                  <a:lnTo>
                    <a:pt x="10312" y="98399"/>
                  </a:lnTo>
                  <a:lnTo>
                    <a:pt x="10312" y="103936"/>
                  </a:lnTo>
                  <a:lnTo>
                    <a:pt x="17068" y="105917"/>
                  </a:lnTo>
                  <a:lnTo>
                    <a:pt x="20637" y="108699"/>
                  </a:lnTo>
                  <a:lnTo>
                    <a:pt x="25793" y="107111"/>
                  </a:lnTo>
                  <a:lnTo>
                    <a:pt x="25793" y="3975"/>
                  </a:lnTo>
                  <a:lnTo>
                    <a:pt x="19050" y="406"/>
                  </a:lnTo>
                  <a:lnTo>
                    <a:pt x="15481" y="0"/>
                  </a:lnTo>
                  <a:close/>
                </a:path>
              </a:pathLst>
            </a:custGeom>
            <a:solidFill>
              <a:srgbClr val="FAFA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001346" y="4159364"/>
              <a:ext cx="12700" cy="36195"/>
            </a:xfrm>
            <a:custGeom>
              <a:avLst/>
              <a:gdLst/>
              <a:ahLst/>
              <a:cxnLst/>
              <a:rect l="l" t="t" r="r" b="b"/>
              <a:pathLst>
                <a:path w="12700" h="36195">
                  <a:moveTo>
                    <a:pt x="7137" y="0"/>
                  </a:moveTo>
                  <a:lnTo>
                    <a:pt x="1587" y="393"/>
                  </a:lnTo>
                  <a:lnTo>
                    <a:pt x="0" y="787"/>
                  </a:lnTo>
                  <a:lnTo>
                    <a:pt x="393" y="35699"/>
                  </a:lnTo>
                  <a:lnTo>
                    <a:pt x="5549" y="36106"/>
                  </a:lnTo>
                  <a:lnTo>
                    <a:pt x="7543" y="32143"/>
                  </a:lnTo>
                  <a:lnTo>
                    <a:pt x="12306" y="30149"/>
                  </a:lnTo>
                  <a:lnTo>
                    <a:pt x="12306" y="3175"/>
                  </a:lnTo>
                  <a:lnTo>
                    <a:pt x="7543" y="3568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013653" y="4125251"/>
              <a:ext cx="13970" cy="109220"/>
            </a:xfrm>
            <a:custGeom>
              <a:avLst/>
              <a:gdLst/>
              <a:ahLst/>
              <a:cxnLst/>
              <a:rect l="l" t="t" r="r" b="b"/>
              <a:pathLst>
                <a:path w="13970" h="109220">
                  <a:moveTo>
                    <a:pt x="6743" y="0"/>
                  </a:moveTo>
                  <a:lnTo>
                    <a:pt x="6350" y="30937"/>
                  </a:lnTo>
                  <a:lnTo>
                    <a:pt x="7937" y="34505"/>
                  </a:lnTo>
                  <a:lnTo>
                    <a:pt x="5943" y="43637"/>
                  </a:lnTo>
                  <a:lnTo>
                    <a:pt x="787" y="46418"/>
                  </a:lnTo>
                  <a:lnTo>
                    <a:pt x="0" y="64262"/>
                  </a:lnTo>
                  <a:lnTo>
                    <a:pt x="5943" y="72999"/>
                  </a:lnTo>
                  <a:lnTo>
                    <a:pt x="5943" y="105117"/>
                  </a:lnTo>
                  <a:lnTo>
                    <a:pt x="13093" y="108686"/>
                  </a:lnTo>
                  <a:lnTo>
                    <a:pt x="13487" y="3568"/>
                  </a:lnTo>
                  <a:lnTo>
                    <a:pt x="6743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013653" y="4157776"/>
              <a:ext cx="9525" cy="87630"/>
            </a:xfrm>
            <a:custGeom>
              <a:avLst/>
              <a:gdLst/>
              <a:ahLst/>
              <a:cxnLst/>
              <a:rect l="l" t="t" r="r" b="b"/>
              <a:pathLst>
                <a:path w="9525" h="87629">
                  <a:moveTo>
                    <a:pt x="7531" y="0"/>
                  </a:moveTo>
                  <a:lnTo>
                    <a:pt x="4762" y="0"/>
                  </a:lnTo>
                  <a:lnTo>
                    <a:pt x="0" y="4762"/>
                  </a:lnTo>
                  <a:lnTo>
                    <a:pt x="1181" y="15468"/>
                  </a:lnTo>
                  <a:lnTo>
                    <a:pt x="5943" y="11112"/>
                  </a:lnTo>
                  <a:lnTo>
                    <a:pt x="7531" y="4368"/>
                  </a:lnTo>
                  <a:lnTo>
                    <a:pt x="7531" y="0"/>
                  </a:lnTo>
                  <a:close/>
                </a:path>
                <a:path w="9525" h="87629">
                  <a:moveTo>
                    <a:pt x="9118" y="83312"/>
                  </a:moveTo>
                  <a:lnTo>
                    <a:pt x="8724" y="77749"/>
                  </a:lnTo>
                  <a:lnTo>
                    <a:pt x="7531" y="74574"/>
                  </a:lnTo>
                  <a:lnTo>
                    <a:pt x="787" y="72593"/>
                  </a:lnTo>
                  <a:lnTo>
                    <a:pt x="1587" y="87274"/>
                  </a:lnTo>
                  <a:lnTo>
                    <a:pt x="9118" y="833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002134" y="4216095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993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rgbClr val="24242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003734" y="4808791"/>
              <a:ext cx="24130" cy="107950"/>
            </a:xfrm>
            <a:custGeom>
              <a:avLst/>
              <a:gdLst/>
              <a:ahLst/>
              <a:cxnLst/>
              <a:rect l="l" t="t" r="r" b="b"/>
              <a:pathLst>
                <a:path w="24129" h="107950">
                  <a:moveTo>
                    <a:pt x="23799" y="0"/>
                  </a:moveTo>
                  <a:lnTo>
                    <a:pt x="13881" y="0"/>
                  </a:lnTo>
                  <a:lnTo>
                    <a:pt x="9512" y="6350"/>
                  </a:lnTo>
                  <a:lnTo>
                    <a:pt x="393" y="10325"/>
                  </a:lnTo>
                  <a:lnTo>
                    <a:pt x="393" y="14287"/>
                  </a:lnTo>
                  <a:lnTo>
                    <a:pt x="0" y="32131"/>
                  </a:lnTo>
                  <a:lnTo>
                    <a:pt x="17449" y="34912"/>
                  </a:lnTo>
                  <a:lnTo>
                    <a:pt x="17449" y="43649"/>
                  </a:lnTo>
                  <a:lnTo>
                    <a:pt x="11899" y="49593"/>
                  </a:lnTo>
                  <a:lnTo>
                    <a:pt x="10325" y="57924"/>
                  </a:lnTo>
                  <a:lnTo>
                    <a:pt x="14681" y="66649"/>
                  </a:lnTo>
                  <a:lnTo>
                    <a:pt x="15468" y="72605"/>
                  </a:lnTo>
                  <a:lnTo>
                    <a:pt x="393" y="72605"/>
                  </a:lnTo>
                  <a:lnTo>
                    <a:pt x="393" y="90855"/>
                  </a:lnTo>
                  <a:lnTo>
                    <a:pt x="6756" y="91643"/>
                  </a:lnTo>
                  <a:lnTo>
                    <a:pt x="10312" y="101168"/>
                  </a:lnTo>
                  <a:lnTo>
                    <a:pt x="11506" y="105524"/>
                  </a:lnTo>
                  <a:lnTo>
                    <a:pt x="14274" y="107911"/>
                  </a:lnTo>
                  <a:lnTo>
                    <a:pt x="23799" y="107124"/>
                  </a:lnTo>
                  <a:lnTo>
                    <a:pt x="23799" y="0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004128" y="4809591"/>
              <a:ext cx="24130" cy="121920"/>
            </a:xfrm>
            <a:custGeom>
              <a:avLst/>
              <a:gdLst/>
              <a:ahLst/>
              <a:cxnLst/>
              <a:rect l="l" t="t" r="r" b="b"/>
              <a:pathLst>
                <a:path w="24129" h="121920">
                  <a:moveTo>
                    <a:pt x="5943" y="90055"/>
                  </a:moveTo>
                  <a:lnTo>
                    <a:pt x="584" y="90055"/>
                  </a:lnTo>
                  <a:lnTo>
                    <a:pt x="0" y="93027"/>
                  </a:lnTo>
                  <a:lnTo>
                    <a:pt x="5943" y="92430"/>
                  </a:lnTo>
                  <a:lnTo>
                    <a:pt x="5943" y="90055"/>
                  </a:lnTo>
                  <a:close/>
                </a:path>
                <a:path w="24129" h="121920">
                  <a:moveTo>
                    <a:pt x="6540" y="33324"/>
                  </a:moveTo>
                  <a:lnTo>
                    <a:pt x="2590" y="33718"/>
                  </a:lnTo>
                  <a:lnTo>
                    <a:pt x="5156" y="36690"/>
                  </a:lnTo>
                  <a:lnTo>
                    <a:pt x="5943" y="36893"/>
                  </a:lnTo>
                  <a:lnTo>
                    <a:pt x="6540" y="33324"/>
                  </a:lnTo>
                  <a:close/>
                </a:path>
                <a:path w="24129" h="121920">
                  <a:moveTo>
                    <a:pt x="8928" y="10121"/>
                  </a:moveTo>
                  <a:lnTo>
                    <a:pt x="7137" y="9321"/>
                  </a:lnTo>
                  <a:lnTo>
                    <a:pt x="1778" y="11709"/>
                  </a:lnTo>
                  <a:lnTo>
                    <a:pt x="1993" y="13296"/>
                  </a:lnTo>
                  <a:lnTo>
                    <a:pt x="7137" y="14084"/>
                  </a:lnTo>
                  <a:lnTo>
                    <a:pt x="8928" y="10121"/>
                  </a:lnTo>
                  <a:close/>
                </a:path>
                <a:path w="24129" h="121920">
                  <a:moveTo>
                    <a:pt x="17856" y="33515"/>
                  </a:moveTo>
                  <a:lnTo>
                    <a:pt x="12103" y="33515"/>
                  </a:lnTo>
                  <a:lnTo>
                    <a:pt x="11696" y="48209"/>
                  </a:lnTo>
                  <a:lnTo>
                    <a:pt x="16268" y="44030"/>
                  </a:lnTo>
                  <a:lnTo>
                    <a:pt x="17856" y="33515"/>
                  </a:lnTo>
                  <a:close/>
                </a:path>
                <a:path w="24129" h="121920">
                  <a:moveTo>
                    <a:pt x="20434" y="112471"/>
                  </a:moveTo>
                  <a:lnTo>
                    <a:pt x="20231" y="107518"/>
                  </a:lnTo>
                  <a:lnTo>
                    <a:pt x="13284" y="107708"/>
                  </a:lnTo>
                  <a:lnTo>
                    <a:pt x="13690" y="121399"/>
                  </a:lnTo>
                  <a:lnTo>
                    <a:pt x="20053" y="115836"/>
                  </a:lnTo>
                  <a:lnTo>
                    <a:pt x="20434" y="112471"/>
                  </a:lnTo>
                  <a:close/>
                </a:path>
                <a:path w="24129" h="121920">
                  <a:moveTo>
                    <a:pt x="23812" y="0"/>
                  </a:moveTo>
                  <a:lnTo>
                    <a:pt x="16459" y="0"/>
                  </a:lnTo>
                  <a:lnTo>
                    <a:pt x="14871" y="32918"/>
                  </a:lnTo>
                  <a:lnTo>
                    <a:pt x="21031" y="31927"/>
                  </a:lnTo>
                  <a:lnTo>
                    <a:pt x="21628" y="36499"/>
                  </a:lnTo>
                  <a:lnTo>
                    <a:pt x="21818" y="71602"/>
                  </a:lnTo>
                  <a:lnTo>
                    <a:pt x="14287" y="75171"/>
                  </a:lnTo>
                  <a:lnTo>
                    <a:pt x="14871" y="106705"/>
                  </a:lnTo>
                  <a:lnTo>
                    <a:pt x="23406" y="106324"/>
                  </a:lnTo>
                  <a:lnTo>
                    <a:pt x="23685" y="31927"/>
                  </a:lnTo>
                  <a:lnTo>
                    <a:pt x="238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005715" y="5489371"/>
              <a:ext cx="24130" cy="113030"/>
            </a:xfrm>
            <a:custGeom>
              <a:avLst/>
              <a:gdLst/>
              <a:ahLst/>
              <a:cxnLst/>
              <a:rect l="l" t="t" r="r" b="b"/>
              <a:pathLst>
                <a:path w="24129" h="113029">
                  <a:moveTo>
                    <a:pt x="7950" y="10718"/>
                  </a:moveTo>
                  <a:lnTo>
                    <a:pt x="0" y="14465"/>
                  </a:lnTo>
                  <a:lnTo>
                    <a:pt x="190" y="39077"/>
                  </a:lnTo>
                  <a:lnTo>
                    <a:pt x="14477" y="39281"/>
                  </a:lnTo>
                  <a:lnTo>
                    <a:pt x="18453" y="40665"/>
                  </a:lnTo>
                  <a:lnTo>
                    <a:pt x="17652" y="55714"/>
                  </a:lnTo>
                  <a:lnTo>
                    <a:pt x="13284" y="57327"/>
                  </a:lnTo>
                  <a:lnTo>
                    <a:pt x="13284" y="63258"/>
                  </a:lnTo>
                  <a:lnTo>
                    <a:pt x="14871" y="66243"/>
                  </a:lnTo>
                  <a:lnTo>
                    <a:pt x="15074" y="69811"/>
                  </a:lnTo>
                  <a:lnTo>
                    <a:pt x="12890" y="73177"/>
                  </a:lnTo>
                  <a:lnTo>
                    <a:pt x="13093" y="76352"/>
                  </a:lnTo>
                  <a:lnTo>
                    <a:pt x="16865" y="78536"/>
                  </a:lnTo>
                  <a:lnTo>
                    <a:pt x="584" y="78943"/>
                  </a:lnTo>
                  <a:lnTo>
                    <a:pt x="787" y="96405"/>
                  </a:lnTo>
                  <a:lnTo>
                    <a:pt x="6350" y="97993"/>
                  </a:lnTo>
                  <a:lnTo>
                    <a:pt x="10325" y="100749"/>
                  </a:lnTo>
                  <a:lnTo>
                    <a:pt x="12496" y="112471"/>
                  </a:lnTo>
                  <a:lnTo>
                    <a:pt x="17856" y="112864"/>
                  </a:lnTo>
                  <a:lnTo>
                    <a:pt x="23812" y="109105"/>
                  </a:lnTo>
                  <a:lnTo>
                    <a:pt x="23076" y="10896"/>
                  </a:lnTo>
                  <a:lnTo>
                    <a:pt x="12293" y="10896"/>
                  </a:lnTo>
                  <a:lnTo>
                    <a:pt x="7950" y="10718"/>
                  </a:lnTo>
                  <a:close/>
                </a:path>
                <a:path w="24129" h="113029">
                  <a:moveTo>
                    <a:pt x="12293" y="0"/>
                  </a:moveTo>
                  <a:lnTo>
                    <a:pt x="12293" y="10896"/>
                  </a:lnTo>
                  <a:lnTo>
                    <a:pt x="23076" y="10896"/>
                  </a:lnTo>
                  <a:lnTo>
                    <a:pt x="23012" y="2374"/>
                  </a:lnTo>
                  <a:lnTo>
                    <a:pt x="12293" y="0"/>
                  </a:lnTo>
                  <a:close/>
                </a:path>
              </a:pathLst>
            </a:custGeom>
            <a:solidFill>
              <a:srgbClr val="4646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006503" y="5491149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20" h="18414">
                  <a:moveTo>
                    <a:pt x="7937" y="12890"/>
                  </a:moveTo>
                  <a:lnTo>
                    <a:pt x="0" y="17056"/>
                  </a:lnTo>
                  <a:lnTo>
                    <a:pt x="4368" y="17856"/>
                  </a:lnTo>
                  <a:lnTo>
                    <a:pt x="7937" y="12890"/>
                  </a:lnTo>
                  <a:close/>
                </a:path>
                <a:path w="20320" h="18414">
                  <a:moveTo>
                    <a:pt x="20040" y="393"/>
                  </a:moveTo>
                  <a:lnTo>
                    <a:pt x="11709" y="0"/>
                  </a:lnTo>
                  <a:lnTo>
                    <a:pt x="12103" y="4178"/>
                  </a:lnTo>
                  <a:lnTo>
                    <a:pt x="16471" y="3581"/>
                  </a:lnTo>
                  <a:lnTo>
                    <a:pt x="20040" y="3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005715" y="5528843"/>
              <a:ext cx="17145" cy="38735"/>
            </a:xfrm>
            <a:custGeom>
              <a:avLst/>
              <a:gdLst/>
              <a:ahLst/>
              <a:cxnLst/>
              <a:rect l="l" t="t" r="r" b="b"/>
              <a:pathLst>
                <a:path w="17145" h="38735">
                  <a:moveTo>
                    <a:pt x="3378" y="0"/>
                  </a:moveTo>
                  <a:lnTo>
                    <a:pt x="0" y="203"/>
                  </a:lnTo>
                  <a:lnTo>
                    <a:pt x="190" y="37884"/>
                  </a:lnTo>
                  <a:lnTo>
                    <a:pt x="11696" y="38671"/>
                  </a:lnTo>
                  <a:lnTo>
                    <a:pt x="11506" y="32715"/>
                  </a:lnTo>
                  <a:lnTo>
                    <a:pt x="16662" y="29946"/>
                  </a:lnTo>
                  <a:lnTo>
                    <a:pt x="11506" y="24384"/>
                  </a:lnTo>
                  <a:lnTo>
                    <a:pt x="10965" y="3568"/>
                  </a:lnTo>
                  <a:lnTo>
                    <a:pt x="4559" y="3568"/>
                  </a:lnTo>
                  <a:lnTo>
                    <a:pt x="3378" y="0"/>
                  </a:lnTo>
                  <a:close/>
                </a:path>
                <a:path w="17145" h="38735">
                  <a:moveTo>
                    <a:pt x="10909" y="1397"/>
                  </a:moveTo>
                  <a:lnTo>
                    <a:pt x="6934" y="1587"/>
                  </a:lnTo>
                  <a:lnTo>
                    <a:pt x="6743" y="3378"/>
                  </a:lnTo>
                  <a:lnTo>
                    <a:pt x="4559" y="3568"/>
                  </a:lnTo>
                  <a:lnTo>
                    <a:pt x="10965" y="3568"/>
                  </a:lnTo>
                  <a:lnTo>
                    <a:pt x="10909" y="1397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005715" y="5527852"/>
              <a:ext cx="20955" cy="90805"/>
            </a:xfrm>
            <a:custGeom>
              <a:avLst/>
              <a:gdLst/>
              <a:ahLst/>
              <a:cxnLst/>
              <a:rect l="l" t="t" r="r" b="b"/>
              <a:pathLst>
                <a:path w="20954" h="90804">
                  <a:moveTo>
                    <a:pt x="5346" y="59702"/>
                  </a:moveTo>
                  <a:lnTo>
                    <a:pt x="3962" y="58508"/>
                  </a:lnTo>
                  <a:lnTo>
                    <a:pt x="787" y="57924"/>
                  </a:lnTo>
                  <a:lnTo>
                    <a:pt x="406" y="60299"/>
                  </a:lnTo>
                  <a:lnTo>
                    <a:pt x="5346" y="59702"/>
                  </a:lnTo>
                  <a:close/>
                </a:path>
                <a:path w="20954" h="90804">
                  <a:moveTo>
                    <a:pt x="19050" y="990"/>
                  </a:moveTo>
                  <a:lnTo>
                    <a:pt x="584" y="0"/>
                  </a:lnTo>
                  <a:lnTo>
                    <a:pt x="0" y="1193"/>
                  </a:lnTo>
                  <a:lnTo>
                    <a:pt x="3378" y="990"/>
                  </a:lnTo>
                  <a:lnTo>
                    <a:pt x="4559" y="4559"/>
                  </a:lnTo>
                  <a:lnTo>
                    <a:pt x="6743" y="4368"/>
                  </a:lnTo>
                  <a:lnTo>
                    <a:pt x="6934" y="2578"/>
                  </a:lnTo>
                  <a:lnTo>
                    <a:pt x="10909" y="2387"/>
                  </a:lnTo>
                  <a:lnTo>
                    <a:pt x="11303" y="24384"/>
                  </a:lnTo>
                  <a:lnTo>
                    <a:pt x="16662" y="31724"/>
                  </a:lnTo>
                  <a:lnTo>
                    <a:pt x="12103" y="33312"/>
                  </a:lnTo>
                  <a:lnTo>
                    <a:pt x="11696" y="39662"/>
                  </a:lnTo>
                  <a:lnTo>
                    <a:pt x="17653" y="39268"/>
                  </a:lnTo>
                  <a:lnTo>
                    <a:pt x="18986" y="2387"/>
                  </a:lnTo>
                  <a:lnTo>
                    <a:pt x="19050" y="990"/>
                  </a:lnTo>
                  <a:close/>
                </a:path>
                <a:path w="20954" h="90804">
                  <a:moveTo>
                    <a:pt x="20434" y="73190"/>
                  </a:moveTo>
                  <a:lnTo>
                    <a:pt x="18694" y="73990"/>
                  </a:lnTo>
                  <a:lnTo>
                    <a:pt x="20434" y="73990"/>
                  </a:lnTo>
                  <a:lnTo>
                    <a:pt x="20434" y="73190"/>
                  </a:lnTo>
                  <a:close/>
                </a:path>
                <a:path w="20954" h="90804">
                  <a:moveTo>
                    <a:pt x="20637" y="89662"/>
                  </a:moveTo>
                  <a:lnTo>
                    <a:pt x="20447" y="74383"/>
                  </a:lnTo>
                  <a:lnTo>
                    <a:pt x="17856" y="74383"/>
                  </a:lnTo>
                  <a:lnTo>
                    <a:pt x="12496" y="74383"/>
                  </a:lnTo>
                  <a:lnTo>
                    <a:pt x="12890" y="90449"/>
                  </a:lnTo>
                  <a:lnTo>
                    <a:pt x="20637" y="896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007887" y="6160604"/>
              <a:ext cx="24130" cy="118745"/>
            </a:xfrm>
            <a:custGeom>
              <a:avLst/>
              <a:gdLst/>
              <a:ahLst/>
              <a:cxnLst/>
              <a:rect l="l" t="t" r="r" b="b"/>
              <a:pathLst>
                <a:path w="24129" h="118745">
                  <a:moveTo>
                    <a:pt x="11023" y="115760"/>
                  </a:moveTo>
                  <a:lnTo>
                    <a:pt x="18161" y="118732"/>
                  </a:lnTo>
                  <a:lnTo>
                    <a:pt x="20994" y="116344"/>
                  </a:lnTo>
                  <a:lnTo>
                    <a:pt x="14592" y="116344"/>
                  </a:lnTo>
                  <a:lnTo>
                    <a:pt x="11023" y="115760"/>
                  </a:lnTo>
                  <a:close/>
                </a:path>
                <a:path w="24129" h="118745">
                  <a:moveTo>
                    <a:pt x="7442" y="76479"/>
                  </a:moveTo>
                  <a:lnTo>
                    <a:pt x="596" y="83312"/>
                  </a:lnTo>
                  <a:lnTo>
                    <a:pt x="596" y="100279"/>
                  </a:lnTo>
                  <a:lnTo>
                    <a:pt x="5067" y="100876"/>
                  </a:lnTo>
                  <a:lnTo>
                    <a:pt x="9232" y="100876"/>
                  </a:lnTo>
                  <a:lnTo>
                    <a:pt x="10718" y="109207"/>
                  </a:lnTo>
                  <a:lnTo>
                    <a:pt x="12509" y="115163"/>
                  </a:lnTo>
                  <a:lnTo>
                    <a:pt x="14592" y="116344"/>
                  </a:lnTo>
                  <a:lnTo>
                    <a:pt x="20994" y="116344"/>
                  </a:lnTo>
                  <a:lnTo>
                    <a:pt x="23812" y="113969"/>
                  </a:lnTo>
                  <a:lnTo>
                    <a:pt x="23590" y="85991"/>
                  </a:lnTo>
                  <a:lnTo>
                    <a:pt x="15189" y="85991"/>
                  </a:lnTo>
                  <a:lnTo>
                    <a:pt x="6261" y="82130"/>
                  </a:lnTo>
                  <a:lnTo>
                    <a:pt x="7442" y="76479"/>
                  </a:lnTo>
                  <a:close/>
                </a:path>
                <a:path w="24129" h="118745">
                  <a:moveTo>
                    <a:pt x="23255" y="43738"/>
                  </a:moveTo>
                  <a:lnTo>
                    <a:pt x="15786" y="43738"/>
                  </a:lnTo>
                  <a:lnTo>
                    <a:pt x="18465" y="47599"/>
                  </a:lnTo>
                  <a:lnTo>
                    <a:pt x="18757" y="81838"/>
                  </a:lnTo>
                  <a:lnTo>
                    <a:pt x="15189" y="85991"/>
                  </a:lnTo>
                  <a:lnTo>
                    <a:pt x="23590" y="85991"/>
                  </a:lnTo>
                  <a:lnTo>
                    <a:pt x="23255" y="43738"/>
                  </a:lnTo>
                  <a:close/>
                </a:path>
                <a:path w="24129" h="118745">
                  <a:moveTo>
                    <a:pt x="23079" y="21437"/>
                  </a:moveTo>
                  <a:lnTo>
                    <a:pt x="8940" y="21437"/>
                  </a:lnTo>
                  <a:lnTo>
                    <a:pt x="8940" y="26200"/>
                  </a:lnTo>
                  <a:lnTo>
                    <a:pt x="0" y="28879"/>
                  </a:lnTo>
                  <a:lnTo>
                    <a:pt x="304" y="44627"/>
                  </a:lnTo>
                  <a:lnTo>
                    <a:pt x="13995" y="44627"/>
                  </a:lnTo>
                  <a:lnTo>
                    <a:pt x="15786" y="43738"/>
                  </a:lnTo>
                  <a:lnTo>
                    <a:pt x="23255" y="43738"/>
                  </a:lnTo>
                  <a:lnTo>
                    <a:pt x="23079" y="21437"/>
                  </a:lnTo>
                  <a:close/>
                </a:path>
                <a:path w="24129" h="118745">
                  <a:moveTo>
                    <a:pt x="11912" y="0"/>
                  </a:moveTo>
                  <a:lnTo>
                    <a:pt x="11023" y="0"/>
                  </a:lnTo>
                  <a:lnTo>
                    <a:pt x="11607" y="13995"/>
                  </a:lnTo>
                  <a:lnTo>
                    <a:pt x="10121" y="16370"/>
                  </a:lnTo>
                  <a:lnTo>
                    <a:pt x="3276" y="16370"/>
                  </a:lnTo>
                  <a:lnTo>
                    <a:pt x="304" y="21437"/>
                  </a:lnTo>
                  <a:lnTo>
                    <a:pt x="304" y="25895"/>
                  </a:lnTo>
                  <a:lnTo>
                    <a:pt x="8940" y="21437"/>
                  </a:lnTo>
                  <a:lnTo>
                    <a:pt x="23079" y="21437"/>
                  </a:lnTo>
                  <a:lnTo>
                    <a:pt x="22923" y="1790"/>
                  </a:lnTo>
                  <a:lnTo>
                    <a:pt x="11912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009081" y="6163284"/>
              <a:ext cx="20955" cy="25400"/>
            </a:xfrm>
            <a:custGeom>
              <a:avLst/>
              <a:gdLst/>
              <a:ahLst/>
              <a:cxnLst/>
              <a:rect l="l" t="t" r="r" b="b"/>
              <a:pathLst>
                <a:path w="20954" h="25400">
                  <a:moveTo>
                    <a:pt x="7747" y="18757"/>
                  </a:moveTo>
                  <a:lnTo>
                    <a:pt x="4165" y="18453"/>
                  </a:lnTo>
                  <a:lnTo>
                    <a:pt x="0" y="22923"/>
                  </a:lnTo>
                  <a:lnTo>
                    <a:pt x="2984" y="22034"/>
                  </a:lnTo>
                  <a:lnTo>
                    <a:pt x="2984" y="25006"/>
                  </a:lnTo>
                  <a:lnTo>
                    <a:pt x="5359" y="25006"/>
                  </a:lnTo>
                  <a:lnTo>
                    <a:pt x="6489" y="22034"/>
                  </a:lnTo>
                  <a:lnTo>
                    <a:pt x="7747" y="18757"/>
                  </a:lnTo>
                  <a:close/>
                </a:path>
                <a:path w="20954" h="25400">
                  <a:moveTo>
                    <a:pt x="20535" y="901"/>
                  </a:moveTo>
                  <a:lnTo>
                    <a:pt x="10414" y="0"/>
                  </a:lnTo>
                  <a:lnTo>
                    <a:pt x="10414" y="11315"/>
                  </a:lnTo>
                  <a:lnTo>
                    <a:pt x="11912" y="9829"/>
                  </a:lnTo>
                  <a:lnTo>
                    <a:pt x="14287" y="9525"/>
                  </a:lnTo>
                  <a:lnTo>
                    <a:pt x="16675" y="10426"/>
                  </a:lnTo>
                  <a:lnTo>
                    <a:pt x="17030" y="9525"/>
                  </a:lnTo>
                  <a:lnTo>
                    <a:pt x="20535" y="9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007887" y="6205232"/>
              <a:ext cx="10795" cy="38735"/>
            </a:xfrm>
            <a:custGeom>
              <a:avLst/>
              <a:gdLst/>
              <a:ahLst/>
              <a:cxnLst/>
              <a:rect l="l" t="t" r="r" b="b"/>
              <a:pathLst>
                <a:path w="10795" h="38735">
                  <a:moveTo>
                    <a:pt x="304" y="0"/>
                  </a:moveTo>
                  <a:lnTo>
                    <a:pt x="0" y="37807"/>
                  </a:lnTo>
                  <a:lnTo>
                    <a:pt x="10718" y="38684"/>
                  </a:lnTo>
                  <a:lnTo>
                    <a:pt x="10121" y="292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9799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008192" y="6204940"/>
              <a:ext cx="20320" cy="88900"/>
            </a:xfrm>
            <a:custGeom>
              <a:avLst/>
              <a:gdLst/>
              <a:ahLst/>
              <a:cxnLst/>
              <a:rect l="l" t="t" r="r" b="b"/>
              <a:pathLst>
                <a:path w="20320" h="88900">
                  <a:moveTo>
                    <a:pt x="6845" y="58915"/>
                  </a:moveTo>
                  <a:lnTo>
                    <a:pt x="5956" y="56832"/>
                  </a:lnTo>
                  <a:lnTo>
                    <a:pt x="0" y="57137"/>
                  </a:lnTo>
                  <a:lnTo>
                    <a:pt x="292" y="59220"/>
                  </a:lnTo>
                  <a:lnTo>
                    <a:pt x="6845" y="58915"/>
                  </a:lnTo>
                  <a:close/>
                </a:path>
                <a:path w="20320" h="88900">
                  <a:moveTo>
                    <a:pt x="18161" y="3263"/>
                  </a:moveTo>
                  <a:lnTo>
                    <a:pt x="17830" y="0"/>
                  </a:lnTo>
                  <a:lnTo>
                    <a:pt x="9817" y="1778"/>
                  </a:lnTo>
                  <a:lnTo>
                    <a:pt x="10769" y="39268"/>
                  </a:lnTo>
                  <a:lnTo>
                    <a:pt x="14300" y="40170"/>
                  </a:lnTo>
                  <a:lnTo>
                    <a:pt x="17500" y="36906"/>
                  </a:lnTo>
                  <a:lnTo>
                    <a:pt x="18161" y="3263"/>
                  </a:lnTo>
                  <a:close/>
                </a:path>
                <a:path w="20320" h="88900">
                  <a:moveTo>
                    <a:pt x="20243" y="71120"/>
                  </a:moveTo>
                  <a:lnTo>
                    <a:pt x="13690" y="74993"/>
                  </a:lnTo>
                  <a:lnTo>
                    <a:pt x="11303" y="69037"/>
                  </a:lnTo>
                  <a:lnTo>
                    <a:pt x="12801" y="88684"/>
                  </a:lnTo>
                  <a:lnTo>
                    <a:pt x="18745" y="86601"/>
                  </a:lnTo>
                  <a:lnTo>
                    <a:pt x="19342" y="83921"/>
                  </a:lnTo>
                  <a:lnTo>
                    <a:pt x="19964" y="74993"/>
                  </a:lnTo>
                  <a:lnTo>
                    <a:pt x="20243" y="711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020994" y="6323964"/>
              <a:ext cx="8890" cy="81280"/>
            </a:xfrm>
            <a:custGeom>
              <a:avLst/>
              <a:gdLst/>
              <a:ahLst/>
              <a:cxnLst/>
              <a:rect l="l" t="t" r="r" b="b"/>
              <a:pathLst>
                <a:path w="8889" h="81279">
                  <a:moveTo>
                    <a:pt x="6540" y="4762"/>
                  </a:moveTo>
                  <a:lnTo>
                    <a:pt x="6248" y="2082"/>
                  </a:lnTo>
                  <a:lnTo>
                    <a:pt x="0" y="0"/>
                  </a:lnTo>
                  <a:lnTo>
                    <a:pt x="292" y="6845"/>
                  </a:lnTo>
                  <a:lnTo>
                    <a:pt x="6540" y="4762"/>
                  </a:lnTo>
                  <a:close/>
                </a:path>
                <a:path w="8889" h="81279">
                  <a:moveTo>
                    <a:pt x="8331" y="79133"/>
                  </a:moveTo>
                  <a:lnTo>
                    <a:pt x="8026" y="76454"/>
                  </a:lnTo>
                  <a:lnTo>
                    <a:pt x="1778" y="74371"/>
                  </a:lnTo>
                  <a:lnTo>
                    <a:pt x="2082" y="81216"/>
                  </a:lnTo>
                  <a:lnTo>
                    <a:pt x="8331" y="79133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017717" y="6440601"/>
              <a:ext cx="20955" cy="16510"/>
            </a:xfrm>
            <a:custGeom>
              <a:avLst/>
              <a:gdLst/>
              <a:ahLst/>
              <a:cxnLst/>
              <a:rect l="l" t="t" r="r" b="b"/>
              <a:pathLst>
                <a:path w="20954" h="16510">
                  <a:moveTo>
                    <a:pt x="12204" y="0"/>
                  </a:moveTo>
                  <a:lnTo>
                    <a:pt x="5054" y="596"/>
                  </a:lnTo>
                  <a:lnTo>
                    <a:pt x="0" y="5651"/>
                  </a:lnTo>
                  <a:lnTo>
                    <a:pt x="596" y="10096"/>
                  </a:lnTo>
                  <a:lnTo>
                    <a:pt x="1193" y="16344"/>
                  </a:lnTo>
                  <a:lnTo>
                    <a:pt x="9220" y="14858"/>
                  </a:lnTo>
                  <a:lnTo>
                    <a:pt x="20815" y="9804"/>
                  </a:lnTo>
                  <a:lnTo>
                    <a:pt x="12204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027534" y="6441795"/>
              <a:ext cx="3810" cy="10160"/>
            </a:xfrm>
            <a:custGeom>
              <a:avLst/>
              <a:gdLst/>
              <a:ahLst/>
              <a:cxnLst/>
              <a:rect l="l" t="t" r="r" b="b"/>
              <a:pathLst>
                <a:path w="3810" h="10160">
                  <a:moveTo>
                    <a:pt x="2082" y="0"/>
                  </a:moveTo>
                  <a:lnTo>
                    <a:pt x="0" y="2374"/>
                  </a:lnTo>
                  <a:lnTo>
                    <a:pt x="1193" y="10096"/>
                  </a:lnTo>
                  <a:lnTo>
                    <a:pt x="3581" y="4762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024562" y="6440906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0" y="0"/>
                  </a:moveTo>
                  <a:lnTo>
                    <a:pt x="292" y="2971"/>
                  </a:lnTo>
                  <a:lnTo>
                    <a:pt x="2971" y="3263"/>
                  </a:lnTo>
                  <a:lnTo>
                    <a:pt x="5054" y="8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082283" y="3984409"/>
              <a:ext cx="21590" cy="2347595"/>
            </a:xfrm>
            <a:custGeom>
              <a:avLst/>
              <a:gdLst/>
              <a:ahLst/>
              <a:cxnLst/>
              <a:rect l="l" t="t" r="r" b="b"/>
              <a:pathLst>
                <a:path w="21589" h="2347595">
                  <a:moveTo>
                    <a:pt x="11887" y="0"/>
                  </a:moveTo>
                  <a:lnTo>
                    <a:pt x="0" y="0"/>
                  </a:lnTo>
                  <a:lnTo>
                    <a:pt x="4762" y="2306866"/>
                  </a:lnTo>
                  <a:lnTo>
                    <a:pt x="7124" y="2346998"/>
                  </a:lnTo>
                  <a:lnTo>
                    <a:pt x="21412" y="2346998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035078" y="6271894"/>
              <a:ext cx="60960" cy="85090"/>
            </a:xfrm>
            <a:custGeom>
              <a:avLst/>
              <a:gdLst/>
              <a:ahLst/>
              <a:cxnLst/>
              <a:rect l="l" t="t" r="r" b="b"/>
              <a:pathLst>
                <a:path w="60960" h="85089">
                  <a:moveTo>
                    <a:pt x="11887" y="0"/>
                  </a:moveTo>
                  <a:lnTo>
                    <a:pt x="0" y="17068"/>
                  </a:lnTo>
                  <a:lnTo>
                    <a:pt x="800" y="42049"/>
                  </a:lnTo>
                  <a:lnTo>
                    <a:pt x="800" y="79730"/>
                  </a:lnTo>
                  <a:lnTo>
                    <a:pt x="50368" y="84899"/>
                  </a:lnTo>
                  <a:lnTo>
                    <a:pt x="58318" y="70218"/>
                  </a:lnTo>
                  <a:lnTo>
                    <a:pt x="51562" y="70218"/>
                  </a:lnTo>
                  <a:lnTo>
                    <a:pt x="50368" y="49580"/>
                  </a:lnTo>
                  <a:lnTo>
                    <a:pt x="60680" y="28155"/>
                  </a:lnTo>
                  <a:lnTo>
                    <a:pt x="34112" y="9918"/>
                  </a:lnTo>
                  <a:lnTo>
                    <a:pt x="14262" y="7543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9A9C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035878" y="6315925"/>
              <a:ext cx="50165" cy="41275"/>
            </a:xfrm>
            <a:custGeom>
              <a:avLst/>
              <a:gdLst/>
              <a:ahLst/>
              <a:cxnLst/>
              <a:rect l="l" t="t" r="r" b="b"/>
              <a:pathLst>
                <a:path w="50164" h="41275">
                  <a:moveTo>
                    <a:pt x="0" y="0"/>
                  </a:moveTo>
                  <a:lnTo>
                    <a:pt x="0" y="35699"/>
                  </a:lnTo>
                  <a:lnTo>
                    <a:pt x="49568" y="40868"/>
                  </a:lnTo>
                  <a:lnTo>
                    <a:pt x="49974" y="4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068784" y="6304813"/>
              <a:ext cx="24765" cy="51435"/>
            </a:xfrm>
            <a:custGeom>
              <a:avLst/>
              <a:gdLst/>
              <a:ahLst/>
              <a:cxnLst/>
              <a:rect l="l" t="t" r="r" b="b"/>
              <a:pathLst>
                <a:path w="24764" h="51435">
                  <a:moveTo>
                    <a:pt x="14693" y="1320"/>
                  </a:moveTo>
                  <a:lnTo>
                    <a:pt x="11404" y="0"/>
                  </a:lnTo>
                  <a:lnTo>
                    <a:pt x="3276" y="0"/>
                  </a:lnTo>
                  <a:lnTo>
                    <a:pt x="0" y="1320"/>
                  </a:lnTo>
                  <a:lnTo>
                    <a:pt x="0" y="4622"/>
                  </a:lnTo>
                  <a:lnTo>
                    <a:pt x="3276" y="5956"/>
                  </a:lnTo>
                  <a:lnTo>
                    <a:pt x="11404" y="5956"/>
                  </a:lnTo>
                  <a:lnTo>
                    <a:pt x="14693" y="4622"/>
                  </a:lnTo>
                  <a:lnTo>
                    <a:pt x="14693" y="2971"/>
                  </a:lnTo>
                  <a:lnTo>
                    <a:pt x="14693" y="1320"/>
                  </a:lnTo>
                  <a:close/>
                </a:path>
                <a:path w="24764" h="51435">
                  <a:moveTo>
                    <a:pt x="24612" y="37299"/>
                  </a:moveTo>
                  <a:lnTo>
                    <a:pt x="17068" y="37299"/>
                  </a:lnTo>
                  <a:lnTo>
                    <a:pt x="17068" y="51181"/>
                  </a:lnTo>
                  <a:lnTo>
                    <a:pt x="24612" y="37299"/>
                  </a:lnTo>
                  <a:close/>
                </a:path>
              </a:pathLst>
            </a:custGeom>
            <a:solidFill>
              <a:srgbClr val="6567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6095364" y="3947210"/>
              <a:ext cx="991235" cy="307340"/>
            </a:xfrm>
            <a:custGeom>
              <a:avLst/>
              <a:gdLst/>
              <a:ahLst/>
              <a:cxnLst/>
              <a:rect l="l" t="t" r="r" b="b"/>
              <a:pathLst>
                <a:path w="991234" h="307339">
                  <a:moveTo>
                    <a:pt x="988733" y="0"/>
                  </a:moveTo>
                  <a:lnTo>
                    <a:pt x="986650" y="901"/>
                  </a:lnTo>
                  <a:lnTo>
                    <a:pt x="989622" y="264515"/>
                  </a:lnTo>
                  <a:lnTo>
                    <a:pt x="986650" y="264515"/>
                  </a:lnTo>
                  <a:lnTo>
                    <a:pt x="985456" y="271373"/>
                  </a:lnTo>
                  <a:lnTo>
                    <a:pt x="8331" y="304685"/>
                  </a:lnTo>
                  <a:lnTo>
                    <a:pt x="7150" y="297840"/>
                  </a:lnTo>
                  <a:lnTo>
                    <a:pt x="4762" y="296062"/>
                  </a:lnTo>
                  <a:lnTo>
                    <a:pt x="5067" y="156806"/>
                  </a:lnTo>
                  <a:lnTo>
                    <a:pt x="0" y="156514"/>
                  </a:lnTo>
                  <a:lnTo>
                    <a:pt x="2082" y="305879"/>
                  </a:lnTo>
                  <a:lnTo>
                    <a:pt x="5651" y="305879"/>
                  </a:lnTo>
                  <a:lnTo>
                    <a:pt x="7734" y="307073"/>
                  </a:lnTo>
                  <a:lnTo>
                    <a:pt x="982776" y="274624"/>
                  </a:lnTo>
                  <a:lnTo>
                    <a:pt x="990815" y="274027"/>
                  </a:lnTo>
                  <a:lnTo>
                    <a:pt x="988733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095364" y="3947210"/>
              <a:ext cx="991235" cy="307340"/>
            </a:xfrm>
            <a:custGeom>
              <a:avLst/>
              <a:gdLst/>
              <a:ahLst/>
              <a:cxnLst/>
              <a:rect l="l" t="t" r="r" b="b"/>
              <a:pathLst>
                <a:path w="991234" h="307339">
                  <a:moveTo>
                    <a:pt x="0" y="156514"/>
                  </a:moveTo>
                  <a:lnTo>
                    <a:pt x="5067" y="156806"/>
                  </a:lnTo>
                  <a:lnTo>
                    <a:pt x="4762" y="296062"/>
                  </a:lnTo>
                  <a:lnTo>
                    <a:pt x="7150" y="297840"/>
                  </a:lnTo>
                  <a:lnTo>
                    <a:pt x="8331" y="304685"/>
                  </a:lnTo>
                  <a:lnTo>
                    <a:pt x="985456" y="271373"/>
                  </a:lnTo>
                  <a:lnTo>
                    <a:pt x="986650" y="264515"/>
                  </a:lnTo>
                  <a:lnTo>
                    <a:pt x="989622" y="264515"/>
                  </a:lnTo>
                  <a:lnTo>
                    <a:pt x="986650" y="901"/>
                  </a:lnTo>
                  <a:lnTo>
                    <a:pt x="988733" y="0"/>
                  </a:lnTo>
                  <a:lnTo>
                    <a:pt x="990815" y="274027"/>
                  </a:lnTo>
                  <a:lnTo>
                    <a:pt x="982776" y="274624"/>
                  </a:lnTo>
                  <a:lnTo>
                    <a:pt x="7734" y="307073"/>
                  </a:lnTo>
                  <a:lnTo>
                    <a:pt x="5651" y="305879"/>
                  </a:lnTo>
                  <a:lnTo>
                    <a:pt x="2082" y="305879"/>
                  </a:lnTo>
                  <a:lnTo>
                    <a:pt x="0" y="156514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6101321" y="4029341"/>
              <a:ext cx="320675" cy="165735"/>
            </a:xfrm>
            <a:custGeom>
              <a:avLst/>
              <a:gdLst/>
              <a:ahLst/>
              <a:cxnLst/>
              <a:rect l="l" t="t" r="r" b="b"/>
              <a:pathLst>
                <a:path w="320675" h="165735">
                  <a:moveTo>
                    <a:pt x="13093" y="154279"/>
                  </a:moveTo>
                  <a:lnTo>
                    <a:pt x="10160" y="151155"/>
                  </a:lnTo>
                  <a:lnTo>
                    <a:pt x="2921" y="151155"/>
                  </a:lnTo>
                  <a:lnTo>
                    <a:pt x="0" y="154279"/>
                  </a:lnTo>
                  <a:lnTo>
                    <a:pt x="0" y="162001"/>
                  </a:lnTo>
                  <a:lnTo>
                    <a:pt x="2921" y="165125"/>
                  </a:lnTo>
                  <a:lnTo>
                    <a:pt x="10160" y="165125"/>
                  </a:lnTo>
                  <a:lnTo>
                    <a:pt x="13093" y="162001"/>
                  </a:lnTo>
                  <a:lnTo>
                    <a:pt x="13093" y="158140"/>
                  </a:lnTo>
                  <a:lnTo>
                    <a:pt x="13093" y="154279"/>
                  </a:lnTo>
                  <a:close/>
                </a:path>
                <a:path w="320675" h="165735">
                  <a:moveTo>
                    <a:pt x="131305" y="24815"/>
                  </a:moveTo>
                  <a:lnTo>
                    <a:pt x="130683" y="24193"/>
                  </a:lnTo>
                  <a:lnTo>
                    <a:pt x="118833" y="24193"/>
                  </a:lnTo>
                  <a:lnTo>
                    <a:pt x="118211" y="24815"/>
                  </a:lnTo>
                  <a:lnTo>
                    <a:pt x="118211" y="34886"/>
                  </a:lnTo>
                  <a:lnTo>
                    <a:pt x="118833" y="35509"/>
                  </a:lnTo>
                  <a:lnTo>
                    <a:pt x="130683" y="35509"/>
                  </a:lnTo>
                  <a:lnTo>
                    <a:pt x="131305" y="34886"/>
                  </a:lnTo>
                  <a:lnTo>
                    <a:pt x="131305" y="34137"/>
                  </a:lnTo>
                  <a:lnTo>
                    <a:pt x="131305" y="24815"/>
                  </a:lnTo>
                  <a:close/>
                </a:path>
                <a:path w="320675" h="165735">
                  <a:moveTo>
                    <a:pt x="132105" y="74002"/>
                  </a:moveTo>
                  <a:lnTo>
                    <a:pt x="131495" y="73380"/>
                  </a:lnTo>
                  <a:lnTo>
                    <a:pt x="119634" y="73380"/>
                  </a:lnTo>
                  <a:lnTo>
                    <a:pt x="119011" y="74002"/>
                  </a:lnTo>
                  <a:lnTo>
                    <a:pt x="119011" y="84086"/>
                  </a:lnTo>
                  <a:lnTo>
                    <a:pt x="119634" y="84696"/>
                  </a:lnTo>
                  <a:lnTo>
                    <a:pt x="131495" y="84696"/>
                  </a:lnTo>
                  <a:lnTo>
                    <a:pt x="132105" y="84086"/>
                  </a:lnTo>
                  <a:lnTo>
                    <a:pt x="132105" y="83337"/>
                  </a:lnTo>
                  <a:lnTo>
                    <a:pt x="132105" y="74002"/>
                  </a:lnTo>
                  <a:close/>
                </a:path>
                <a:path w="320675" h="165735">
                  <a:moveTo>
                    <a:pt x="132105" y="58127"/>
                  </a:moveTo>
                  <a:lnTo>
                    <a:pt x="131495" y="57518"/>
                  </a:lnTo>
                  <a:lnTo>
                    <a:pt x="119634" y="57518"/>
                  </a:lnTo>
                  <a:lnTo>
                    <a:pt x="119011" y="58127"/>
                  </a:lnTo>
                  <a:lnTo>
                    <a:pt x="119011" y="68211"/>
                  </a:lnTo>
                  <a:lnTo>
                    <a:pt x="119634" y="68821"/>
                  </a:lnTo>
                  <a:lnTo>
                    <a:pt x="131495" y="68821"/>
                  </a:lnTo>
                  <a:lnTo>
                    <a:pt x="132105" y="68211"/>
                  </a:lnTo>
                  <a:lnTo>
                    <a:pt x="132105" y="67462"/>
                  </a:lnTo>
                  <a:lnTo>
                    <a:pt x="132105" y="58127"/>
                  </a:lnTo>
                  <a:close/>
                </a:path>
                <a:path w="320675" h="165735">
                  <a:moveTo>
                    <a:pt x="132105" y="8940"/>
                  </a:moveTo>
                  <a:lnTo>
                    <a:pt x="131495" y="8331"/>
                  </a:lnTo>
                  <a:lnTo>
                    <a:pt x="119634" y="8331"/>
                  </a:lnTo>
                  <a:lnTo>
                    <a:pt x="119011" y="8940"/>
                  </a:lnTo>
                  <a:lnTo>
                    <a:pt x="119011" y="19011"/>
                  </a:lnTo>
                  <a:lnTo>
                    <a:pt x="119634" y="19634"/>
                  </a:lnTo>
                  <a:lnTo>
                    <a:pt x="131495" y="19634"/>
                  </a:lnTo>
                  <a:lnTo>
                    <a:pt x="132105" y="19011"/>
                  </a:lnTo>
                  <a:lnTo>
                    <a:pt x="132105" y="18262"/>
                  </a:lnTo>
                  <a:lnTo>
                    <a:pt x="132105" y="8940"/>
                  </a:lnTo>
                  <a:close/>
                </a:path>
                <a:path w="320675" h="165735">
                  <a:moveTo>
                    <a:pt x="132892" y="91465"/>
                  </a:moveTo>
                  <a:lnTo>
                    <a:pt x="132295" y="90843"/>
                  </a:lnTo>
                  <a:lnTo>
                    <a:pt x="120421" y="90843"/>
                  </a:lnTo>
                  <a:lnTo>
                    <a:pt x="119799" y="91465"/>
                  </a:lnTo>
                  <a:lnTo>
                    <a:pt x="119799" y="101536"/>
                  </a:lnTo>
                  <a:lnTo>
                    <a:pt x="120421" y="102158"/>
                  </a:lnTo>
                  <a:lnTo>
                    <a:pt x="132295" y="102158"/>
                  </a:lnTo>
                  <a:lnTo>
                    <a:pt x="132892" y="101536"/>
                  </a:lnTo>
                  <a:lnTo>
                    <a:pt x="132892" y="100787"/>
                  </a:lnTo>
                  <a:lnTo>
                    <a:pt x="132892" y="91465"/>
                  </a:lnTo>
                  <a:close/>
                </a:path>
                <a:path w="320675" h="165735">
                  <a:moveTo>
                    <a:pt x="132892" y="41465"/>
                  </a:moveTo>
                  <a:lnTo>
                    <a:pt x="132295" y="40855"/>
                  </a:lnTo>
                  <a:lnTo>
                    <a:pt x="120421" y="40855"/>
                  </a:lnTo>
                  <a:lnTo>
                    <a:pt x="119799" y="41465"/>
                  </a:lnTo>
                  <a:lnTo>
                    <a:pt x="119799" y="51549"/>
                  </a:lnTo>
                  <a:lnTo>
                    <a:pt x="120421" y="52171"/>
                  </a:lnTo>
                  <a:lnTo>
                    <a:pt x="132295" y="52171"/>
                  </a:lnTo>
                  <a:lnTo>
                    <a:pt x="132892" y="51549"/>
                  </a:lnTo>
                  <a:lnTo>
                    <a:pt x="132892" y="50800"/>
                  </a:lnTo>
                  <a:lnTo>
                    <a:pt x="132892" y="41465"/>
                  </a:lnTo>
                  <a:close/>
                </a:path>
                <a:path w="320675" h="165735">
                  <a:moveTo>
                    <a:pt x="148272" y="24511"/>
                  </a:moveTo>
                  <a:lnTo>
                    <a:pt x="147650" y="23901"/>
                  </a:lnTo>
                  <a:lnTo>
                    <a:pt x="135775" y="23901"/>
                  </a:lnTo>
                  <a:lnTo>
                    <a:pt x="135166" y="24511"/>
                  </a:lnTo>
                  <a:lnTo>
                    <a:pt x="135166" y="34594"/>
                  </a:lnTo>
                  <a:lnTo>
                    <a:pt x="135775" y="35217"/>
                  </a:lnTo>
                  <a:lnTo>
                    <a:pt x="147650" y="35217"/>
                  </a:lnTo>
                  <a:lnTo>
                    <a:pt x="148272" y="34594"/>
                  </a:lnTo>
                  <a:lnTo>
                    <a:pt x="148272" y="33845"/>
                  </a:lnTo>
                  <a:lnTo>
                    <a:pt x="148272" y="24511"/>
                  </a:lnTo>
                  <a:close/>
                </a:path>
                <a:path w="320675" h="165735">
                  <a:moveTo>
                    <a:pt x="149059" y="73710"/>
                  </a:moveTo>
                  <a:lnTo>
                    <a:pt x="148437" y="73088"/>
                  </a:lnTo>
                  <a:lnTo>
                    <a:pt x="136575" y="73088"/>
                  </a:lnTo>
                  <a:lnTo>
                    <a:pt x="135978" y="73710"/>
                  </a:lnTo>
                  <a:lnTo>
                    <a:pt x="135978" y="83781"/>
                  </a:lnTo>
                  <a:lnTo>
                    <a:pt x="136575" y="84404"/>
                  </a:lnTo>
                  <a:lnTo>
                    <a:pt x="148437" y="84404"/>
                  </a:lnTo>
                  <a:lnTo>
                    <a:pt x="149059" y="83781"/>
                  </a:lnTo>
                  <a:lnTo>
                    <a:pt x="149059" y="83032"/>
                  </a:lnTo>
                  <a:lnTo>
                    <a:pt x="149059" y="73710"/>
                  </a:lnTo>
                  <a:close/>
                </a:path>
                <a:path w="320675" h="165735">
                  <a:moveTo>
                    <a:pt x="149059" y="57835"/>
                  </a:moveTo>
                  <a:lnTo>
                    <a:pt x="148437" y="57226"/>
                  </a:lnTo>
                  <a:lnTo>
                    <a:pt x="136575" y="57226"/>
                  </a:lnTo>
                  <a:lnTo>
                    <a:pt x="135978" y="57835"/>
                  </a:lnTo>
                  <a:lnTo>
                    <a:pt x="135978" y="67906"/>
                  </a:lnTo>
                  <a:lnTo>
                    <a:pt x="136575" y="68529"/>
                  </a:lnTo>
                  <a:lnTo>
                    <a:pt x="148437" y="68529"/>
                  </a:lnTo>
                  <a:lnTo>
                    <a:pt x="149059" y="67906"/>
                  </a:lnTo>
                  <a:lnTo>
                    <a:pt x="149059" y="67157"/>
                  </a:lnTo>
                  <a:lnTo>
                    <a:pt x="149059" y="57835"/>
                  </a:lnTo>
                  <a:close/>
                </a:path>
                <a:path w="320675" h="165735">
                  <a:moveTo>
                    <a:pt x="149059" y="8648"/>
                  </a:moveTo>
                  <a:lnTo>
                    <a:pt x="148437" y="8026"/>
                  </a:lnTo>
                  <a:lnTo>
                    <a:pt x="136575" y="8026"/>
                  </a:lnTo>
                  <a:lnTo>
                    <a:pt x="135978" y="8648"/>
                  </a:lnTo>
                  <a:lnTo>
                    <a:pt x="135978" y="18719"/>
                  </a:lnTo>
                  <a:lnTo>
                    <a:pt x="136575" y="19342"/>
                  </a:lnTo>
                  <a:lnTo>
                    <a:pt x="148437" y="19342"/>
                  </a:lnTo>
                  <a:lnTo>
                    <a:pt x="149059" y="18719"/>
                  </a:lnTo>
                  <a:lnTo>
                    <a:pt x="149059" y="17970"/>
                  </a:lnTo>
                  <a:lnTo>
                    <a:pt x="149059" y="8648"/>
                  </a:lnTo>
                  <a:close/>
                </a:path>
                <a:path w="320675" h="165735">
                  <a:moveTo>
                    <a:pt x="149860" y="91173"/>
                  </a:moveTo>
                  <a:lnTo>
                    <a:pt x="149237" y="90551"/>
                  </a:lnTo>
                  <a:lnTo>
                    <a:pt x="137363" y="90551"/>
                  </a:lnTo>
                  <a:lnTo>
                    <a:pt x="136753" y="91173"/>
                  </a:lnTo>
                  <a:lnTo>
                    <a:pt x="136753" y="101244"/>
                  </a:lnTo>
                  <a:lnTo>
                    <a:pt x="137363" y="101854"/>
                  </a:lnTo>
                  <a:lnTo>
                    <a:pt x="149237" y="101854"/>
                  </a:lnTo>
                  <a:lnTo>
                    <a:pt x="149860" y="101244"/>
                  </a:lnTo>
                  <a:lnTo>
                    <a:pt x="149860" y="100482"/>
                  </a:lnTo>
                  <a:lnTo>
                    <a:pt x="149860" y="91173"/>
                  </a:lnTo>
                  <a:close/>
                </a:path>
                <a:path w="320675" h="165735">
                  <a:moveTo>
                    <a:pt x="149860" y="41173"/>
                  </a:moveTo>
                  <a:lnTo>
                    <a:pt x="149237" y="40563"/>
                  </a:lnTo>
                  <a:lnTo>
                    <a:pt x="137363" y="40563"/>
                  </a:lnTo>
                  <a:lnTo>
                    <a:pt x="136753" y="41173"/>
                  </a:lnTo>
                  <a:lnTo>
                    <a:pt x="136753" y="51257"/>
                  </a:lnTo>
                  <a:lnTo>
                    <a:pt x="137363" y="51866"/>
                  </a:lnTo>
                  <a:lnTo>
                    <a:pt x="149237" y="51866"/>
                  </a:lnTo>
                  <a:lnTo>
                    <a:pt x="149860" y="51257"/>
                  </a:lnTo>
                  <a:lnTo>
                    <a:pt x="149860" y="50495"/>
                  </a:lnTo>
                  <a:lnTo>
                    <a:pt x="149860" y="41173"/>
                  </a:lnTo>
                  <a:close/>
                </a:path>
                <a:path w="320675" h="165735">
                  <a:moveTo>
                    <a:pt x="165239" y="23329"/>
                  </a:moveTo>
                  <a:lnTo>
                    <a:pt x="164617" y="22707"/>
                  </a:lnTo>
                  <a:lnTo>
                    <a:pt x="152742" y="22707"/>
                  </a:lnTo>
                  <a:lnTo>
                    <a:pt x="152133" y="23329"/>
                  </a:lnTo>
                  <a:lnTo>
                    <a:pt x="152133" y="33401"/>
                  </a:lnTo>
                  <a:lnTo>
                    <a:pt x="152742" y="34023"/>
                  </a:lnTo>
                  <a:lnTo>
                    <a:pt x="164617" y="34023"/>
                  </a:lnTo>
                  <a:lnTo>
                    <a:pt x="165239" y="33401"/>
                  </a:lnTo>
                  <a:lnTo>
                    <a:pt x="165239" y="32651"/>
                  </a:lnTo>
                  <a:lnTo>
                    <a:pt x="165239" y="23329"/>
                  </a:lnTo>
                  <a:close/>
                </a:path>
                <a:path w="320675" h="165735">
                  <a:moveTo>
                    <a:pt x="166027" y="72517"/>
                  </a:moveTo>
                  <a:lnTo>
                    <a:pt x="165404" y="71894"/>
                  </a:lnTo>
                  <a:lnTo>
                    <a:pt x="153543" y="71894"/>
                  </a:lnTo>
                  <a:lnTo>
                    <a:pt x="152933" y="72517"/>
                  </a:lnTo>
                  <a:lnTo>
                    <a:pt x="152933" y="82600"/>
                  </a:lnTo>
                  <a:lnTo>
                    <a:pt x="153543" y="83210"/>
                  </a:lnTo>
                  <a:lnTo>
                    <a:pt x="165404" y="83210"/>
                  </a:lnTo>
                  <a:lnTo>
                    <a:pt x="166027" y="82600"/>
                  </a:lnTo>
                  <a:lnTo>
                    <a:pt x="166027" y="81838"/>
                  </a:lnTo>
                  <a:lnTo>
                    <a:pt x="166027" y="72517"/>
                  </a:lnTo>
                  <a:close/>
                </a:path>
                <a:path w="320675" h="165735">
                  <a:moveTo>
                    <a:pt x="166027" y="56642"/>
                  </a:moveTo>
                  <a:lnTo>
                    <a:pt x="165404" y="56032"/>
                  </a:lnTo>
                  <a:lnTo>
                    <a:pt x="153543" y="56032"/>
                  </a:lnTo>
                  <a:lnTo>
                    <a:pt x="152933" y="56642"/>
                  </a:lnTo>
                  <a:lnTo>
                    <a:pt x="152933" y="66725"/>
                  </a:lnTo>
                  <a:lnTo>
                    <a:pt x="153543" y="67335"/>
                  </a:lnTo>
                  <a:lnTo>
                    <a:pt x="165404" y="67335"/>
                  </a:lnTo>
                  <a:lnTo>
                    <a:pt x="166027" y="66725"/>
                  </a:lnTo>
                  <a:lnTo>
                    <a:pt x="166027" y="65963"/>
                  </a:lnTo>
                  <a:lnTo>
                    <a:pt x="166027" y="56642"/>
                  </a:lnTo>
                  <a:close/>
                </a:path>
                <a:path w="320675" h="165735">
                  <a:moveTo>
                    <a:pt x="166027" y="7454"/>
                  </a:moveTo>
                  <a:lnTo>
                    <a:pt x="165404" y="6845"/>
                  </a:lnTo>
                  <a:lnTo>
                    <a:pt x="153543" y="6845"/>
                  </a:lnTo>
                  <a:lnTo>
                    <a:pt x="152933" y="7454"/>
                  </a:lnTo>
                  <a:lnTo>
                    <a:pt x="152933" y="7747"/>
                  </a:lnTo>
                  <a:lnTo>
                    <a:pt x="152933" y="17526"/>
                  </a:lnTo>
                  <a:lnTo>
                    <a:pt x="152933" y="17818"/>
                  </a:lnTo>
                  <a:lnTo>
                    <a:pt x="153543" y="18440"/>
                  </a:lnTo>
                  <a:lnTo>
                    <a:pt x="165404" y="18440"/>
                  </a:lnTo>
                  <a:lnTo>
                    <a:pt x="166027" y="17818"/>
                  </a:lnTo>
                  <a:lnTo>
                    <a:pt x="166027" y="17526"/>
                  </a:lnTo>
                  <a:lnTo>
                    <a:pt x="166027" y="17068"/>
                  </a:lnTo>
                  <a:lnTo>
                    <a:pt x="166027" y="16776"/>
                  </a:lnTo>
                  <a:lnTo>
                    <a:pt x="166027" y="7747"/>
                  </a:lnTo>
                  <a:lnTo>
                    <a:pt x="166027" y="7454"/>
                  </a:lnTo>
                  <a:close/>
                </a:path>
                <a:path w="320675" h="165735">
                  <a:moveTo>
                    <a:pt x="166827" y="89979"/>
                  </a:moveTo>
                  <a:lnTo>
                    <a:pt x="166204" y="89357"/>
                  </a:lnTo>
                  <a:lnTo>
                    <a:pt x="154330" y="89357"/>
                  </a:lnTo>
                  <a:lnTo>
                    <a:pt x="153720" y="89979"/>
                  </a:lnTo>
                  <a:lnTo>
                    <a:pt x="153720" y="100050"/>
                  </a:lnTo>
                  <a:lnTo>
                    <a:pt x="154330" y="100660"/>
                  </a:lnTo>
                  <a:lnTo>
                    <a:pt x="166204" y="100660"/>
                  </a:lnTo>
                  <a:lnTo>
                    <a:pt x="166827" y="100050"/>
                  </a:lnTo>
                  <a:lnTo>
                    <a:pt x="166827" y="99301"/>
                  </a:lnTo>
                  <a:lnTo>
                    <a:pt x="166827" y="89979"/>
                  </a:lnTo>
                  <a:close/>
                </a:path>
                <a:path w="320675" h="165735">
                  <a:moveTo>
                    <a:pt x="166827" y="39979"/>
                  </a:moveTo>
                  <a:lnTo>
                    <a:pt x="166204" y="39370"/>
                  </a:lnTo>
                  <a:lnTo>
                    <a:pt x="154330" y="39370"/>
                  </a:lnTo>
                  <a:lnTo>
                    <a:pt x="153720" y="39979"/>
                  </a:lnTo>
                  <a:lnTo>
                    <a:pt x="153720" y="50063"/>
                  </a:lnTo>
                  <a:lnTo>
                    <a:pt x="154330" y="50673"/>
                  </a:lnTo>
                  <a:lnTo>
                    <a:pt x="166204" y="50673"/>
                  </a:lnTo>
                  <a:lnTo>
                    <a:pt x="166827" y="50063"/>
                  </a:lnTo>
                  <a:lnTo>
                    <a:pt x="166827" y="49301"/>
                  </a:lnTo>
                  <a:lnTo>
                    <a:pt x="166827" y="39979"/>
                  </a:lnTo>
                  <a:close/>
                </a:path>
                <a:path w="320675" h="165735">
                  <a:moveTo>
                    <a:pt x="181584" y="23025"/>
                  </a:moveTo>
                  <a:lnTo>
                    <a:pt x="180975" y="22415"/>
                  </a:lnTo>
                  <a:lnTo>
                    <a:pt x="169113" y="22415"/>
                  </a:lnTo>
                  <a:lnTo>
                    <a:pt x="168503" y="23025"/>
                  </a:lnTo>
                  <a:lnTo>
                    <a:pt x="168503" y="33108"/>
                  </a:lnTo>
                  <a:lnTo>
                    <a:pt x="169113" y="33718"/>
                  </a:lnTo>
                  <a:lnTo>
                    <a:pt x="180975" y="33718"/>
                  </a:lnTo>
                  <a:lnTo>
                    <a:pt x="181584" y="33108"/>
                  </a:lnTo>
                  <a:lnTo>
                    <a:pt x="181584" y="32359"/>
                  </a:lnTo>
                  <a:lnTo>
                    <a:pt x="181584" y="23025"/>
                  </a:lnTo>
                  <a:close/>
                </a:path>
                <a:path w="320675" h="165735">
                  <a:moveTo>
                    <a:pt x="182397" y="72224"/>
                  </a:moveTo>
                  <a:lnTo>
                    <a:pt x="181775" y="71602"/>
                  </a:lnTo>
                  <a:lnTo>
                    <a:pt x="169913" y="71602"/>
                  </a:lnTo>
                  <a:lnTo>
                    <a:pt x="169303" y="72224"/>
                  </a:lnTo>
                  <a:lnTo>
                    <a:pt x="169303" y="82296"/>
                  </a:lnTo>
                  <a:lnTo>
                    <a:pt x="169913" y="82905"/>
                  </a:lnTo>
                  <a:lnTo>
                    <a:pt x="181775" y="82905"/>
                  </a:lnTo>
                  <a:lnTo>
                    <a:pt x="182397" y="82296"/>
                  </a:lnTo>
                  <a:lnTo>
                    <a:pt x="182397" y="81546"/>
                  </a:lnTo>
                  <a:lnTo>
                    <a:pt x="182397" y="72224"/>
                  </a:lnTo>
                  <a:close/>
                </a:path>
                <a:path w="320675" h="165735">
                  <a:moveTo>
                    <a:pt x="182397" y="56349"/>
                  </a:moveTo>
                  <a:lnTo>
                    <a:pt x="181775" y="55740"/>
                  </a:lnTo>
                  <a:lnTo>
                    <a:pt x="169913" y="55740"/>
                  </a:lnTo>
                  <a:lnTo>
                    <a:pt x="169303" y="56349"/>
                  </a:lnTo>
                  <a:lnTo>
                    <a:pt x="169303" y="66421"/>
                  </a:lnTo>
                  <a:lnTo>
                    <a:pt x="169913" y="67030"/>
                  </a:lnTo>
                  <a:lnTo>
                    <a:pt x="181775" y="67030"/>
                  </a:lnTo>
                  <a:lnTo>
                    <a:pt x="182397" y="66421"/>
                  </a:lnTo>
                  <a:lnTo>
                    <a:pt x="182397" y="65671"/>
                  </a:lnTo>
                  <a:lnTo>
                    <a:pt x="182397" y="56349"/>
                  </a:lnTo>
                  <a:close/>
                </a:path>
                <a:path w="320675" h="165735">
                  <a:moveTo>
                    <a:pt x="182397" y="7162"/>
                  </a:moveTo>
                  <a:lnTo>
                    <a:pt x="181775" y="6540"/>
                  </a:lnTo>
                  <a:lnTo>
                    <a:pt x="169913" y="6540"/>
                  </a:lnTo>
                  <a:lnTo>
                    <a:pt x="169303" y="7162"/>
                  </a:lnTo>
                  <a:lnTo>
                    <a:pt x="169303" y="17233"/>
                  </a:lnTo>
                  <a:lnTo>
                    <a:pt x="169913" y="17843"/>
                  </a:lnTo>
                  <a:lnTo>
                    <a:pt x="181775" y="17843"/>
                  </a:lnTo>
                  <a:lnTo>
                    <a:pt x="182397" y="17233"/>
                  </a:lnTo>
                  <a:lnTo>
                    <a:pt x="182397" y="16484"/>
                  </a:lnTo>
                  <a:lnTo>
                    <a:pt x="182397" y="7162"/>
                  </a:lnTo>
                  <a:close/>
                </a:path>
                <a:path w="320675" h="165735">
                  <a:moveTo>
                    <a:pt x="183172" y="89687"/>
                  </a:moveTo>
                  <a:lnTo>
                    <a:pt x="182575" y="89065"/>
                  </a:lnTo>
                  <a:lnTo>
                    <a:pt x="170700" y="89065"/>
                  </a:lnTo>
                  <a:lnTo>
                    <a:pt x="170091" y="89687"/>
                  </a:lnTo>
                  <a:lnTo>
                    <a:pt x="170091" y="99758"/>
                  </a:lnTo>
                  <a:lnTo>
                    <a:pt x="170700" y="100368"/>
                  </a:lnTo>
                  <a:lnTo>
                    <a:pt x="182575" y="100368"/>
                  </a:lnTo>
                  <a:lnTo>
                    <a:pt x="183172" y="99758"/>
                  </a:lnTo>
                  <a:lnTo>
                    <a:pt x="183172" y="98996"/>
                  </a:lnTo>
                  <a:lnTo>
                    <a:pt x="183172" y="89687"/>
                  </a:lnTo>
                  <a:close/>
                </a:path>
                <a:path w="320675" h="165735">
                  <a:moveTo>
                    <a:pt x="183172" y="39687"/>
                  </a:moveTo>
                  <a:lnTo>
                    <a:pt x="182575" y="39065"/>
                  </a:lnTo>
                  <a:lnTo>
                    <a:pt x="170700" y="39065"/>
                  </a:lnTo>
                  <a:lnTo>
                    <a:pt x="170091" y="39687"/>
                  </a:lnTo>
                  <a:lnTo>
                    <a:pt x="170091" y="49771"/>
                  </a:lnTo>
                  <a:lnTo>
                    <a:pt x="170700" y="50380"/>
                  </a:lnTo>
                  <a:lnTo>
                    <a:pt x="182575" y="50380"/>
                  </a:lnTo>
                  <a:lnTo>
                    <a:pt x="183172" y="49771"/>
                  </a:lnTo>
                  <a:lnTo>
                    <a:pt x="183172" y="49009"/>
                  </a:lnTo>
                  <a:lnTo>
                    <a:pt x="183172" y="39687"/>
                  </a:lnTo>
                  <a:close/>
                </a:path>
                <a:path w="320675" h="165735">
                  <a:moveTo>
                    <a:pt x="198843" y="21831"/>
                  </a:moveTo>
                  <a:lnTo>
                    <a:pt x="198234" y="21221"/>
                  </a:lnTo>
                  <a:lnTo>
                    <a:pt x="186372" y="21221"/>
                  </a:lnTo>
                  <a:lnTo>
                    <a:pt x="185750" y="21831"/>
                  </a:lnTo>
                  <a:lnTo>
                    <a:pt x="185750" y="31915"/>
                  </a:lnTo>
                  <a:lnTo>
                    <a:pt x="186372" y="32537"/>
                  </a:lnTo>
                  <a:lnTo>
                    <a:pt x="198234" y="32537"/>
                  </a:lnTo>
                  <a:lnTo>
                    <a:pt x="198843" y="31915"/>
                  </a:lnTo>
                  <a:lnTo>
                    <a:pt x="198843" y="31165"/>
                  </a:lnTo>
                  <a:lnTo>
                    <a:pt x="198843" y="21831"/>
                  </a:lnTo>
                  <a:close/>
                </a:path>
                <a:path w="320675" h="165735">
                  <a:moveTo>
                    <a:pt x="199644" y="71031"/>
                  </a:moveTo>
                  <a:lnTo>
                    <a:pt x="199034" y="70408"/>
                  </a:lnTo>
                  <a:lnTo>
                    <a:pt x="187159" y="70408"/>
                  </a:lnTo>
                  <a:lnTo>
                    <a:pt x="186563" y="71031"/>
                  </a:lnTo>
                  <a:lnTo>
                    <a:pt x="186563" y="81102"/>
                  </a:lnTo>
                  <a:lnTo>
                    <a:pt x="187159" y="81724"/>
                  </a:lnTo>
                  <a:lnTo>
                    <a:pt x="199034" y="81724"/>
                  </a:lnTo>
                  <a:lnTo>
                    <a:pt x="199644" y="81102"/>
                  </a:lnTo>
                  <a:lnTo>
                    <a:pt x="199644" y="80352"/>
                  </a:lnTo>
                  <a:lnTo>
                    <a:pt x="199644" y="71031"/>
                  </a:lnTo>
                  <a:close/>
                </a:path>
                <a:path w="320675" h="165735">
                  <a:moveTo>
                    <a:pt x="199644" y="55156"/>
                  </a:moveTo>
                  <a:lnTo>
                    <a:pt x="199034" y="54546"/>
                  </a:lnTo>
                  <a:lnTo>
                    <a:pt x="187159" y="54546"/>
                  </a:lnTo>
                  <a:lnTo>
                    <a:pt x="186563" y="55156"/>
                  </a:lnTo>
                  <a:lnTo>
                    <a:pt x="186563" y="65227"/>
                  </a:lnTo>
                  <a:lnTo>
                    <a:pt x="187159" y="65849"/>
                  </a:lnTo>
                  <a:lnTo>
                    <a:pt x="199034" y="65849"/>
                  </a:lnTo>
                  <a:lnTo>
                    <a:pt x="199644" y="65227"/>
                  </a:lnTo>
                  <a:lnTo>
                    <a:pt x="199644" y="64477"/>
                  </a:lnTo>
                  <a:lnTo>
                    <a:pt x="199644" y="55156"/>
                  </a:lnTo>
                  <a:close/>
                </a:path>
                <a:path w="320675" h="165735">
                  <a:moveTo>
                    <a:pt x="199644" y="5969"/>
                  </a:moveTo>
                  <a:lnTo>
                    <a:pt x="199034" y="5359"/>
                  </a:lnTo>
                  <a:lnTo>
                    <a:pt x="187159" y="5359"/>
                  </a:lnTo>
                  <a:lnTo>
                    <a:pt x="186563" y="5969"/>
                  </a:lnTo>
                  <a:lnTo>
                    <a:pt x="186563" y="16040"/>
                  </a:lnTo>
                  <a:lnTo>
                    <a:pt x="187159" y="16662"/>
                  </a:lnTo>
                  <a:lnTo>
                    <a:pt x="199034" y="16662"/>
                  </a:lnTo>
                  <a:lnTo>
                    <a:pt x="199644" y="16040"/>
                  </a:lnTo>
                  <a:lnTo>
                    <a:pt x="199644" y="15290"/>
                  </a:lnTo>
                  <a:lnTo>
                    <a:pt x="199644" y="5969"/>
                  </a:lnTo>
                  <a:close/>
                </a:path>
                <a:path w="320675" h="165735">
                  <a:moveTo>
                    <a:pt x="200431" y="88493"/>
                  </a:moveTo>
                  <a:lnTo>
                    <a:pt x="199821" y="87871"/>
                  </a:lnTo>
                  <a:lnTo>
                    <a:pt x="187960" y="87871"/>
                  </a:lnTo>
                  <a:lnTo>
                    <a:pt x="187337" y="88493"/>
                  </a:lnTo>
                  <a:lnTo>
                    <a:pt x="187337" y="98564"/>
                  </a:lnTo>
                  <a:lnTo>
                    <a:pt x="187960" y="99174"/>
                  </a:lnTo>
                  <a:lnTo>
                    <a:pt x="199821" y="99174"/>
                  </a:lnTo>
                  <a:lnTo>
                    <a:pt x="200431" y="98564"/>
                  </a:lnTo>
                  <a:lnTo>
                    <a:pt x="200431" y="97802"/>
                  </a:lnTo>
                  <a:lnTo>
                    <a:pt x="200431" y="88493"/>
                  </a:lnTo>
                  <a:close/>
                </a:path>
                <a:path w="320675" h="165735">
                  <a:moveTo>
                    <a:pt x="200431" y="38493"/>
                  </a:moveTo>
                  <a:lnTo>
                    <a:pt x="199821" y="37884"/>
                  </a:lnTo>
                  <a:lnTo>
                    <a:pt x="187960" y="37884"/>
                  </a:lnTo>
                  <a:lnTo>
                    <a:pt x="187337" y="38493"/>
                  </a:lnTo>
                  <a:lnTo>
                    <a:pt x="187337" y="48577"/>
                  </a:lnTo>
                  <a:lnTo>
                    <a:pt x="187960" y="49187"/>
                  </a:lnTo>
                  <a:lnTo>
                    <a:pt x="199821" y="49187"/>
                  </a:lnTo>
                  <a:lnTo>
                    <a:pt x="200431" y="48577"/>
                  </a:lnTo>
                  <a:lnTo>
                    <a:pt x="200431" y="47815"/>
                  </a:lnTo>
                  <a:lnTo>
                    <a:pt x="200431" y="38493"/>
                  </a:lnTo>
                  <a:close/>
                </a:path>
                <a:path w="320675" h="165735">
                  <a:moveTo>
                    <a:pt x="216103" y="21539"/>
                  </a:moveTo>
                  <a:lnTo>
                    <a:pt x="215506" y="20929"/>
                  </a:lnTo>
                  <a:lnTo>
                    <a:pt x="203631" y="20929"/>
                  </a:lnTo>
                  <a:lnTo>
                    <a:pt x="203009" y="21539"/>
                  </a:lnTo>
                  <a:lnTo>
                    <a:pt x="203009" y="31610"/>
                  </a:lnTo>
                  <a:lnTo>
                    <a:pt x="203631" y="32232"/>
                  </a:lnTo>
                  <a:lnTo>
                    <a:pt x="215506" y="32232"/>
                  </a:lnTo>
                  <a:lnTo>
                    <a:pt x="216103" y="31610"/>
                  </a:lnTo>
                  <a:lnTo>
                    <a:pt x="216103" y="30861"/>
                  </a:lnTo>
                  <a:lnTo>
                    <a:pt x="216103" y="21539"/>
                  </a:lnTo>
                  <a:close/>
                </a:path>
                <a:path w="320675" h="165735">
                  <a:moveTo>
                    <a:pt x="216903" y="70726"/>
                  </a:moveTo>
                  <a:lnTo>
                    <a:pt x="216293" y="70116"/>
                  </a:lnTo>
                  <a:lnTo>
                    <a:pt x="204431" y="70116"/>
                  </a:lnTo>
                  <a:lnTo>
                    <a:pt x="203809" y="70726"/>
                  </a:lnTo>
                  <a:lnTo>
                    <a:pt x="203809" y="80810"/>
                  </a:lnTo>
                  <a:lnTo>
                    <a:pt x="204431" y="81419"/>
                  </a:lnTo>
                  <a:lnTo>
                    <a:pt x="216293" y="81419"/>
                  </a:lnTo>
                  <a:lnTo>
                    <a:pt x="216903" y="80810"/>
                  </a:lnTo>
                  <a:lnTo>
                    <a:pt x="216903" y="80060"/>
                  </a:lnTo>
                  <a:lnTo>
                    <a:pt x="216903" y="70726"/>
                  </a:lnTo>
                  <a:close/>
                </a:path>
                <a:path w="320675" h="165735">
                  <a:moveTo>
                    <a:pt x="216903" y="54864"/>
                  </a:moveTo>
                  <a:lnTo>
                    <a:pt x="216293" y="54254"/>
                  </a:lnTo>
                  <a:lnTo>
                    <a:pt x="204431" y="54254"/>
                  </a:lnTo>
                  <a:lnTo>
                    <a:pt x="203809" y="54864"/>
                  </a:lnTo>
                  <a:lnTo>
                    <a:pt x="203809" y="64935"/>
                  </a:lnTo>
                  <a:lnTo>
                    <a:pt x="204431" y="65544"/>
                  </a:lnTo>
                  <a:lnTo>
                    <a:pt x="216293" y="65544"/>
                  </a:lnTo>
                  <a:lnTo>
                    <a:pt x="216903" y="64935"/>
                  </a:lnTo>
                  <a:lnTo>
                    <a:pt x="216903" y="64185"/>
                  </a:lnTo>
                  <a:lnTo>
                    <a:pt x="216903" y="54864"/>
                  </a:lnTo>
                  <a:close/>
                </a:path>
                <a:path w="320675" h="165735">
                  <a:moveTo>
                    <a:pt x="216903" y="5664"/>
                  </a:moveTo>
                  <a:lnTo>
                    <a:pt x="216293" y="5054"/>
                  </a:lnTo>
                  <a:lnTo>
                    <a:pt x="204431" y="5054"/>
                  </a:lnTo>
                  <a:lnTo>
                    <a:pt x="203809" y="5664"/>
                  </a:lnTo>
                  <a:lnTo>
                    <a:pt x="203809" y="15748"/>
                  </a:lnTo>
                  <a:lnTo>
                    <a:pt x="204431" y="16357"/>
                  </a:lnTo>
                  <a:lnTo>
                    <a:pt x="216293" y="16357"/>
                  </a:lnTo>
                  <a:lnTo>
                    <a:pt x="216903" y="15748"/>
                  </a:lnTo>
                  <a:lnTo>
                    <a:pt x="216903" y="14986"/>
                  </a:lnTo>
                  <a:lnTo>
                    <a:pt x="216903" y="5664"/>
                  </a:lnTo>
                  <a:close/>
                </a:path>
                <a:path w="320675" h="165735">
                  <a:moveTo>
                    <a:pt x="217690" y="88188"/>
                  </a:moveTo>
                  <a:lnTo>
                    <a:pt x="217093" y="87579"/>
                  </a:lnTo>
                  <a:lnTo>
                    <a:pt x="205219" y="87579"/>
                  </a:lnTo>
                  <a:lnTo>
                    <a:pt x="204597" y="88188"/>
                  </a:lnTo>
                  <a:lnTo>
                    <a:pt x="204597" y="98272"/>
                  </a:lnTo>
                  <a:lnTo>
                    <a:pt x="205219" y="98882"/>
                  </a:lnTo>
                  <a:lnTo>
                    <a:pt x="217093" y="98882"/>
                  </a:lnTo>
                  <a:lnTo>
                    <a:pt x="217690" y="98272"/>
                  </a:lnTo>
                  <a:lnTo>
                    <a:pt x="217690" y="97510"/>
                  </a:lnTo>
                  <a:lnTo>
                    <a:pt x="217690" y="88188"/>
                  </a:lnTo>
                  <a:close/>
                </a:path>
                <a:path w="320675" h="165735">
                  <a:moveTo>
                    <a:pt x="217690" y="38188"/>
                  </a:moveTo>
                  <a:lnTo>
                    <a:pt x="217093" y="37579"/>
                  </a:lnTo>
                  <a:lnTo>
                    <a:pt x="205219" y="37579"/>
                  </a:lnTo>
                  <a:lnTo>
                    <a:pt x="204597" y="38188"/>
                  </a:lnTo>
                  <a:lnTo>
                    <a:pt x="204597" y="48272"/>
                  </a:lnTo>
                  <a:lnTo>
                    <a:pt x="205219" y="48895"/>
                  </a:lnTo>
                  <a:lnTo>
                    <a:pt x="217093" y="48895"/>
                  </a:lnTo>
                  <a:lnTo>
                    <a:pt x="217690" y="48272"/>
                  </a:lnTo>
                  <a:lnTo>
                    <a:pt x="217690" y="47523"/>
                  </a:lnTo>
                  <a:lnTo>
                    <a:pt x="217690" y="38188"/>
                  </a:lnTo>
                  <a:close/>
                </a:path>
                <a:path w="320675" h="165735">
                  <a:moveTo>
                    <a:pt x="233057" y="20650"/>
                  </a:moveTo>
                  <a:lnTo>
                    <a:pt x="232448" y="20040"/>
                  </a:lnTo>
                  <a:lnTo>
                    <a:pt x="220599" y="20040"/>
                  </a:lnTo>
                  <a:lnTo>
                    <a:pt x="219976" y="20650"/>
                  </a:lnTo>
                  <a:lnTo>
                    <a:pt x="219976" y="30721"/>
                  </a:lnTo>
                  <a:lnTo>
                    <a:pt x="220599" y="31343"/>
                  </a:lnTo>
                  <a:lnTo>
                    <a:pt x="232448" y="31343"/>
                  </a:lnTo>
                  <a:lnTo>
                    <a:pt x="233057" y="30721"/>
                  </a:lnTo>
                  <a:lnTo>
                    <a:pt x="233057" y="29972"/>
                  </a:lnTo>
                  <a:lnTo>
                    <a:pt x="233057" y="20650"/>
                  </a:lnTo>
                  <a:close/>
                </a:path>
                <a:path w="320675" h="165735">
                  <a:moveTo>
                    <a:pt x="233870" y="69837"/>
                  </a:moveTo>
                  <a:lnTo>
                    <a:pt x="233260" y="69215"/>
                  </a:lnTo>
                  <a:lnTo>
                    <a:pt x="221386" y="69215"/>
                  </a:lnTo>
                  <a:lnTo>
                    <a:pt x="220776" y="69837"/>
                  </a:lnTo>
                  <a:lnTo>
                    <a:pt x="220776" y="79921"/>
                  </a:lnTo>
                  <a:lnTo>
                    <a:pt x="221386" y="80530"/>
                  </a:lnTo>
                  <a:lnTo>
                    <a:pt x="233260" y="80530"/>
                  </a:lnTo>
                  <a:lnTo>
                    <a:pt x="233870" y="79921"/>
                  </a:lnTo>
                  <a:lnTo>
                    <a:pt x="233870" y="79171"/>
                  </a:lnTo>
                  <a:lnTo>
                    <a:pt x="233870" y="69837"/>
                  </a:lnTo>
                  <a:close/>
                </a:path>
                <a:path w="320675" h="165735">
                  <a:moveTo>
                    <a:pt x="233870" y="53975"/>
                  </a:moveTo>
                  <a:lnTo>
                    <a:pt x="233260" y="53352"/>
                  </a:lnTo>
                  <a:lnTo>
                    <a:pt x="221386" y="53352"/>
                  </a:lnTo>
                  <a:lnTo>
                    <a:pt x="220776" y="53975"/>
                  </a:lnTo>
                  <a:lnTo>
                    <a:pt x="220776" y="64046"/>
                  </a:lnTo>
                  <a:lnTo>
                    <a:pt x="221386" y="64655"/>
                  </a:lnTo>
                  <a:lnTo>
                    <a:pt x="233260" y="64655"/>
                  </a:lnTo>
                  <a:lnTo>
                    <a:pt x="233870" y="64046"/>
                  </a:lnTo>
                  <a:lnTo>
                    <a:pt x="233870" y="63296"/>
                  </a:lnTo>
                  <a:lnTo>
                    <a:pt x="233870" y="53975"/>
                  </a:lnTo>
                  <a:close/>
                </a:path>
                <a:path w="320675" h="165735">
                  <a:moveTo>
                    <a:pt x="233870" y="4775"/>
                  </a:moveTo>
                  <a:lnTo>
                    <a:pt x="233260" y="4165"/>
                  </a:lnTo>
                  <a:lnTo>
                    <a:pt x="221386" y="4165"/>
                  </a:lnTo>
                  <a:lnTo>
                    <a:pt x="220776" y="4775"/>
                  </a:lnTo>
                  <a:lnTo>
                    <a:pt x="220776" y="14859"/>
                  </a:lnTo>
                  <a:lnTo>
                    <a:pt x="221386" y="15468"/>
                  </a:lnTo>
                  <a:lnTo>
                    <a:pt x="233260" y="15468"/>
                  </a:lnTo>
                  <a:lnTo>
                    <a:pt x="233870" y="14859"/>
                  </a:lnTo>
                  <a:lnTo>
                    <a:pt x="233870" y="14097"/>
                  </a:lnTo>
                  <a:lnTo>
                    <a:pt x="233870" y="4775"/>
                  </a:lnTo>
                  <a:close/>
                </a:path>
                <a:path w="320675" h="165735">
                  <a:moveTo>
                    <a:pt x="234645" y="87299"/>
                  </a:moveTo>
                  <a:lnTo>
                    <a:pt x="234061" y="86677"/>
                  </a:lnTo>
                  <a:lnTo>
                    <a:pt x="222186" y="86677"/>
                  </a:lnTo>
                  <a:lnTo>
                    <a:pt x="221564" y="87299"/>
                  </a:lnTo>
                  <a:lnTo>
                    <a:pt x="221564" y="97383"/>
                  </a:lnTo>
                  <a:lnTo>
                    <a:pt x="222186" y="97980"/>
                  </a:lnTo>
                  <a:lnTo>
                    <a:pt x="234061" y="97980"/>
                  </a:lnTo>
                  <a:lnTo>
                    <a:pt x="234645" y="97383"/>
                  </a:lnTo>
                  <a:lnTo>
                    <a:pt x="234645" y="96621"/>
                  </a:lnTo>
                  <a:lnTo>
                    <a:pt x="234645" y="87299"/>
                  </a:lnTo>
                  <a:close/>
                </a:path>
                <a:path w="320675" h="165735">
                  <a:moveTo>
                    <a:pt x="234645" y="37299"/>
                  </a:moveTo>
                  <a:lnTo>
                    <a:pt x="234061" y="36690"/>
                  </a:lnTo>
                  <a:lnTo>
                    <a:pt x="222186" y="36690"/>
                  </a:lnTo>
                  <a:lnTo>
                    <a:pt x="221564" y="37299"/>
                  </a:lnTo>
                  <a:lnTo>
                    <a:pt x="221564" y="47383"/>
                  </a:lnTo>
                  <a:lnTo>
                    <a:pt x="222186" y="47993"/>
                  </a:lnTo>
                  <a:lnTo>
                    <a:pt x="234061" y="47993"/>
                  </a:lnTo>
                  <a:lnTo>
                    <a:pt x="234645" y="47383"/>
                  </a:lnTo>
                  <a:lnTo>
                    <a:pt x="234645" y="46634"/>
                  </a:lnTo>
                  <a:lnTo>
                    <a:pt x="234645" y="37299"/>
                  </a:lnTo>
                  <a:close/>
                </a:path>
                <a:path w="320675" h="165735">
                  <a:moveTo>
                    <a:pt x="250024" y="19456"/>
                  </a:moveTo>
                  <a:lnTo>
                    <a:pt x="249415" y="18846"/>
                  </a:lnTo>
                  <a:lnTo>
                    <a:pt x="237540" y="18846"/>
                  </a:lnTo>
                  <a:lnTo>
                    <a:pt x="236931" y="19456"/>
                  </a:lnTo>
                  <a:lnTo>
                    <a:pt x="236931" y="29527"/>
                  </a:lnTo>
                  <a:lnTo>
                    <a:pt x="237540" y="30149"/>
                  </a:lnTo>
                  <a:lnTo>
                    <a:pt x="249415" y="30149"/>
                  </a:lnTo>
                  <a:lnTo>
                    <a:pt x="250024" y="29527"/>
                  </a:lnTo>
                  <a:lnTo>
                    <a:pt x="250024" y="28778"/>
                  </a:lnTo>
                  <a:lnTo>
                    <a:pt x="250024" y="19456"/>
                  </a:lnTo>
                  <a:close/>
                </a:path>
                <a:path w="320675" h="165735">
                  <a:moveTo>
                    <a:pt x="250825" y="68643"/>
                  </a:moveTo>
                  <a:lnTo>
                    <a:pt x="250202" y="68033"/>
                  </a:lnTo>
                  <a:lnTo>
                    <a:pt x="238328" y="68033"/>
                  </a:lnTo>
                  <a:lnTo>
                    <a:pt x="237744" y="68643"/>
                  </a:lnTo>
                  <a:lnTo>
                    <a:pt x="237744" y="78727"/>
                  </a:lnTo>
                  <a:lnTo>
                    <a:pt x="238328" y="79336"/>
                  </a:lnTo>
                  <a:lnTo>
                    <a:pt x="250202" y="79336"/>
                  </a:lnTo>
                  <a:lnTo>
                    <a:pt x="250825" y="78727"/>
                  </a:lnTo>
                  <a:lnTo>
                    <a:pt x="250825" y="77978"/>
                  </a:lnTo>
                  <a:lnTo>
                    <a:pt x="250825" y="68643"/>
                  </a:lnTo>
                  <a:close/>
                </a:path>
                <a:path w="320675" h="165735">
                  <a:moveTo>
                    <a:pt x="250825" y="52781"/>
                  </a:moveTo>
                  <a:lnTo>
                    <a:pt x="250202" y="52171"/>
                  </a:lnTo>
                  <a:lnTo>
                    <a:pt x="238328" y="52171"/>
                  </a:lnTo>
                  <a:lnTo>
                    <a:pt x="237744" y="52781"/>
                  </a:lnTo>
                  <a:lnTo>
                    <a:pt x="237744" y="62852"/>
                  </a:lnTo>
                  <a:lnTo>
                    <a:pt x="238328" y="63461"/>
                  </a:lnTo>
                  <a:lnTo>
                    <a:pt x="250202" y="63461"/>
                  </a:lnTo>
                  <a:lnTo>
                    <a:pt x="250825" y="62852"/>
                  </a:lnTo>
                  <a:lnTo>
                    <a:pt x="250825" y="62103"/>
                  </a:lnTo>
                  <a:lnTo>
                    <a:pt x="250825" y="52781"/>
                  </a:lnTo>
                  <a:close/>
                </a:path>
                <a:path w="320675" h="165735">
                  <a:moveTo>
                    <a:pt x="250825" y="3581"/>
                  </a:moveTo>
                  <a:lnTo>
                    <a:pt x="250202" y="2971"/>
                  </a:lnTo>
                  <a:lnTo>
                    <a:pt x="238328" y="2971"/>
                  </a:lnTo>
                  <a:lnTo>
                    <a:pt x="237744" y="3581"/>
                  </a:lnTo>
                  <a:lnTo>
                    <a:pt x="237744" y="13665"/>
                  </a:lnTo>
                  <a:lnTo>
                    <a:pt x="238328" y="14274"/>
                  </a:lnTo>
                  <a:lnTo>
                    <a:pt x="250202" y="14274"/>
                  </a:lnTo>
                  <a:lnTo>
                    <a:pt x="250825" y="13665"/>
                  </a:lnTo>
                  <a:lnTo>
                    <a:pt x="250825" y="12903"/>
                  </a:lnTo>
                  <a:lnTo>
                    <a:pt x="250825" y="3581"/>
                  </a:lnTo>
                  <a:close/>
                </a:path>
                <a:path w="320675" h="165735">
                  <a:moveTo>
                    <a:pt x="251612" y="86106"/>
                  </a:moveTo>
                  <a:lnTo>
                    <a:pt x="251002" y="85496"/>
                  </a:lnTo>
                  <a:lnTo>
                    <a:pt x="239128" y="85496"/>
                  </a:lnTo>
                  <a:lnTo>
                    <a:pt x="238518" y="86106"/>
                  </a:lnTo>
                  <a:lnTo>
                    <a:pt x="238518" y="96189"/>
                  </a:lnTo>
                  <a:lnTo>
                    <a:pt x="239128" y="96799"/>
                  </a:lnTo>
                  <a:lnTo>
                    <a:pt x="251002" y="96799"/>
                  </a:lnTo>
                  <a:lnTo>
                    <a:pt x="251612" y="96189"/>
                  </a:lnTo>
                  <a:lnTo>
                    <a:pt x="251612" y="95427"/>
                  </a:lnTo>
                  <a:lnTo>
                    <a:pt x="251612" y="86106"/>
                  </a:lnTo>
                  <a:close/>
                </a:path>
                <a:path w="320675" h="165735">
                  <a:moveTo>
                    <a:pt x="251612" y="36106"/>
                  </a:moveTo>
                  <a:lnTo>
                    <a:pt x="251002" y="35496"/>
                  </a:lnTo>
                  <a:lnTo>
                    <a:pt x="239128" y="35496"/>
                  </a:lnTo>
                  <a:lnTo>
                    <a:pt x="238518" y="36106"/>
                  </a:lnTo>
                  <a:lnTo>
                    <a:pt x="238518" y="46189"/>
                  </a:lnTo>
                  <a:lnTo>
                    <a:pt x="239128" y="46812"/>
                  </a:lnTo>
                  <a:lnTo>
                    <a:pt x="251002" y="46812"/>
                  </a:lnTo>
                  <a:lnTo>
                    <a:pt x="251612" y="46189"/>
                  </a:lnTo>
                  <a:lnTo>
                    <a:pt x="251612" y="45440"/>
                  </a:lnTo>
                  <a:lnTo>
                    <a:pt x="251612" y="36106"/>
                  </a:lnTo>
                  <a:close/>
                </a:path>
                <a:path w="320675" h="165735">
                  <a:moveTo>
                    <a:pt x="267589" y="18859"/>
                  </a:moveTo>
                  <a:lnTo>
                    <a:pt x="266966" y="18249"/>
                  </a:lnTo>
                  <a:lnTo>
                    <a:pt x="255104" y="18249"/>
                  </a:lnTo>
                  <a:lnTo>
                    <a:pt x="254495" y="18859"/>
                  </a:lnTo>
                  <a:lnTo>
                    <a:pt x="254495" y="28930"/>
                  </a:lnTo>
                  <a:lnTo>
                    <a:pt x="255104" y="29552"/>
                  </a:lnTo>
                  <a:lnTo>
                    <a:pt x="266966" y="29552"/>
                  </a:lnTo>
                  <a:lnTo>
                    <a:pt x="267589" y="28930"/>
                  </a:lnTo>
                  <a:lnTo>
                    <a:pt x="267589" y="28181"/>
                  </a:lnTo>
                  <a:lnTo>
                    <a:pt x="267589" y="18859"/>
                  </a:lnTo>
                  <a:close/>
                </a:path>
                <a:path w="320675" h="165735">
                  <a:moveTo>
                    <a:pt x="268389" y="68059"/>
                  </a:moveTo>
                  <a:lnTo>
                    <a:pt x="267766" y="67449"/>
                  </a:lnTo>
                  <a:lnTo>
                    <a:pt x="255892" y="67449"/>
                  </a:lnTo>
                  <a:lnTo>
                    <a:pt x="255282" y="68059"/>
                  </a:lnTo>
                  <a:lnTo>
                    <a:pt x="255282" y="78130"/>
                  </a:lnTo>
                  <a:lnTo>
                    <a:pt x="255892" y="78740"/>
                  </a:lnTo>
                  <a:lnTo>
                    <a:pt x="267766" y="78740"/>
                  </a:lnTo>
                  <a:lnTo>
                    <a:pt x="268389" y="78130"/>
                  </a:lnTo>
                  <a:lnTo>
                    <a:pt x="268389" y="77381"/>
                  </a:lnTo>
                  <a:lnTo>
                    <a:pt x="268389" y="68059"/>
                  </a:lnTo>
                  <a:close/>
                </a:path>
                <a:path w="320675" h="165735">
                  <a:moveTo>
                    <a:pt x="268389" y="52184"/>
                  </a:moveTo>
                  <a:lnTo>
                    <a:pt x="267766" y="51574"/>
                  </a:lnTo>
                  <a:lnTo>
                    <a:pt x="255892" y="51574"/>
                  </a:lnTo>
                  <a:lnTo>
                    <a:pt x="255282" y="52184"/>
                  </a:lnTo>
                  <a:lnTo>
                    <a:pt x="255282" y="62268"/>
                  </a:lnTo>
                  <a:lnTo>
                    <a:pt x="255892" y="62865"/>
                  </a:lnTo>
                  <a:lnTo>
                    <a:pt x="267766" y="62865"/>
                  </a:lnTo>
                  <a:lnTo>
                    <a:pt x="268389" y="62268"/>
                  </a:lnTo>
                  <a:lnTo>
                    <a:pt x="268389" y="61506"/>
                  </a:lnTo>
                  <a:lnTo>
                    <a:pt x="268389" y="52184"/>
                  </a:lnTo>
                  <a:close/>
                </a:path>
                <a:path w="320675" h="165735">
                  <a:moveTo>
                    <a:pt x="268389" y="2984"/>
                  </a:moveTo>
                  <a:lnTo>
                    <a:pt x="267766" y="2374"/>
                  </a:lnTo>
                  <a:lnTo>
                    <a:pt x="255892" y="2374"/>
                  </a:lnTo>
                  <a:lnTo>
                    <a:pt x="255282" y="2984"/>
                  </a:lnTo>
                  <a:lnTo>
                    <a:pt x="255282" y="13068"/>
                  </a:lnTo>
                  <a:lnTo>
                    <a:pt x="255892" y="13677"/>
                  </a:lnTo>
                  <a:lnTo>
                    <a:pt x="267766" y="13677"/>
                  </a:lnTo>
                  <a:lnTo>
                    <a:pt x="268389" y="13068"/>
                  </a:lnTo>
                  <a:lnTo>
                    <a:pt x="268389" y="12306"/>
                  </a:lnTo>
                  <a:lnTo>
                    <a:pt x="268389" y="2984"/>
                  </a:lnTo>
                  <a:close/>
                </a:path>
                <a:path w="320675" h="165735">
                  <a:moveTo>
                    <a:pt x="269176" y="85521"/>
                  </a:moveTo>
                  <a:lnTo>
                    <a:pt x="268554" y="84899"/>
                  </a:lnTo>
                  <a:lnTo>
                    <a:pt x="256692" y="84899"/>
                  </a:lnTo>
                  <a:lnTo>
                    <a:pt x="256082" y="85521"/>
                  </a:lnTo>
                  <a:lnTo>
                    <a:pt x="256082" y="95592"/>
                  </a:lnTo>
                  <a:lnTo>
                    <a:pt x="256692" y="96202"/>
                  </a:lnTo>
                  <a:lnTo>
                    <a:pt x="268554" y="96202"/>
                  </a:lnTo>
                  <a:lnTo>
                    <a:pt x="269176" y="95592"/>
                  </a:lnTo>
                  <a:lnTo>
                    <a:pt x="269176" y="94830"/>
                  </a:lnTo>
                  <a:lnTo>
                    <a:pt x="269176" y="85521"/>
                  </a:lnTo>
                  <a:close/>
                </a:path>
                <a:path w="320675" h="165735">
                  <a:moveTo>
                    <a:pt x="269176" y="35521"/>
                  </a:moveTo>
                  <a:lnTo>
                    <a:pt x="268554" y="34899"/>
                  </a:lnTo>
                  <a:lnTo>
                    <a:pt x="256692" y="34899"/>
                  </a:lnTo>
                  <a:lnTo>
                    <a:pt x="256082" y="35521"/>
                  </a:lnTo>
                  <a:lnTo>
                    <a:pt x="256082" y="45593"/>
                  </a:lnTo>
                  <a:lnTo>
                    <a:pt x="256692" y="46215"/>
                  </a:lnTo>
                  <a:lnTo>
                    <a:pt x="268554" y="46215"/>
                  </a:lnTo>
                  <a:lnTo>
                    <a:pt x="269176" y="45593"/>
                  </a:lnTo>
                  <a:lnTo>
                    <a:pt x="269176" y="44843"/>
                  </a:lnTo>
                  <a:lnTo>
                    <a:pt x="269176" y="35521"/>
                  </a:lnTo>
                  <a:close/>
                </a:path>
                <a:path w="320675" h="165735">
                  <a:moveTo>
                    <a:pt x="284835" y="17665"/>
                  </a:moveTo>
                  <a:lnTo>
                    <a:pt x="284213" y="17056"/>
                  </a:lnTo>
                  <a:lnTo>
                    <a:pt x="272351" y="17056"/>
                  </a:lnTo>
                  <a:lnTo>
                    <a:pt x="271754" y="17665"/>
                  </a:lnTo>
                  <a:lnTo>
                    <a:pt x="271754" y="27749"/>
                  </a:lnTo>
                  <a:lnTo>
                    <a:pt x="272351" y="28371"/>
                  </a:lnTo>
                  <a:lnTo>
                    <a:pt x="284213" y="28371"/>
                  </a:lnTo>
                  <a:lnTo>
                    <a:pt x="284835" y="27749"/>
                  </a:lnTo>
                  <a:lnTo>
                    <a:pt x="284835" y="27000"/>
                  </a:lnTo>
                  <a:lnTo>
                    <a:pt x="284835" y="17665"/>
                  </a:lnTo>
                  <a:close/>
                </a:path>
                <a:path w="320675" h="165735">
                  <a:moveTo>
                    <a:pt x="285648" y="66865"/>
                  </a:moveTo>
                  <a:lnTo>
                    <a:pt x="285026" y="66255"/>
                  </a:lnTo>
                  <a:lnTo>
                    <a:pt x="273164" y="66255"/>
                  </a:lnTo>
                  <a:lnTo>
                    <a:pt x="272554" y="66865"/>
                  </a:lnTo>
                  <a:lnTo>
                    <a:pt x="272554" y="76936"/>
                  </a:lnTo>
                  <a:lnTo>
                    <a:pt x="273164" y="77558"/>
                  </a:lnTo>
                  <a:lnTo>
                    <a:pt x="285026" y="77558"/>
                  </a:lnTo>
                  <a:lnTo>
                    <a:pt x="285648" y="76936"/>
                  </a:lnTo>
                  <a:lnTo>
                    <a:pt x="285648" y="76187"/>
                  </a:lnTo>
                  <a:lnTo>
                    <a:pt x="285648" y="66865"/>
                  </a:lnTo>
                  <a:close/>
                </a:path>
                <a:path w="320675" h="165735">
                  <a:moveTo>
                    <a:pt x="285648" y="50990"/>
                  </a:moveTo>
                  <a:lnTo>
                    <a:pt x="285026" y="50380"/>
                  </a:lnTo>
                  <a:lnTo>
                    <a:pt x="273164" y="50380"/>
                  </a:lnTo>
                  <a:lnTo>
                    <a:pt x="272554" y="50990"/>
                  </a:lnTo>
                  <a:lnTo>
                    <a:pt x="272554" y="61074"/>
                  </a:lnTo>
                  <a:lnTo>
                    <a:pt x="273164" y="61683"/>
                  </a:lnTo>
                  <a:lnTo>
                    <a:pt x="285026" y="61683"/>
                  </a:lnTo>
                  <a:lnTo>
                    <a:pt x="285648" y="61074"/>
                  </a:lnTo>
                  <a:lnTo>
                    <a:pt x="285648" y="60312"/>
                  </a:lnTo>
                  <a:lnTo>
                    <a:pt x="285648" y="50990"/>
                  </a:lnTo>
                  <a:close/>
                </a:path>
                <a:path w="320675" h="165735">
                  <a:moveTo>
                    <a:pt x="285648" y="1803"/>
                  </a:moveTo>
                  <a:lnTo>
                    <a:pt x="285026" y="1181"/>
                  </a:lnTo>
                  <a:lnTo>
                    <a:pt x="273164" y="1181"/>
                  </a:lnTo>
                  <a:lnTo>
                    <a:pt x="272554" y="1803"/>
                  </a:lnTo>
                  <a:lnTo>
                    <a:pt x="272554" y="11887"/>
                  </a:lnTo>
                  <a:lnTo>
                    <a:pt x="273164" y="12496"/>
                  </a:lnTo>
                  <a:lnTo>
                    <a:pt x="285026" y="12496"/>
                  </a:lnTo>
                  <a:lnTo>
                    <a:pt x="285648" y="11887"/>
                  </a:lnTo>
                  <a:lnTo>
                    <a:pt x="285648" y="11125"/>
                  </a:lnTo>
                  <a:lnTo>
                    <a:pt x="285648" y="1803"/>
                  </a:lnTo>
                  <a:close/>
                </a:path>
                <a:path w="320675" h="165735">
                  <a:moveTo>
                    <a:pt x="286423" y="34328"/>
                  </a:moveTo>
                  <a:lnTo>
                    <a:pt x="285826" y="33718"/>
                  </a:lnTo>
                  <a:lnTo>
                    <a:pt x="273951" y="33718"/>
                  </a:lnTo>
                  <a:lnTo>
                    <a:pt x="273342" y="34328"/>
                  </a:lnTo>
                  <a:lnTo>
                    <a:pt x="273342" y="44411"/>
                  </a:lnTo>
                  <a:lnTo>
                    <a:pt x="273951" y="45021"/>
                  </a:lnTo>
                  <a:lnTo>
                    <a:pt x="285826" y="45021"/>
                  </a:lnTo>
                  <a:lnTo>
                    <a:pt x="286423" y="44411"/>
                  </a:lnTo>
                  <a:lnTo>
                    <a:pt x="286423" y="43649"/>
                  </a:lnTo>
                  <a:lnTo>
                    <a:pt x="286423" y="34328"/>
                  </a:lnTo>
                  <a:close/>
                </a:path>
                <a:path w="320675" h="165735">
                  <a:moveTo>
                    <a:pt x="301802" y="16776"/>
                  </a:moveTo>
                  <a:lnTo>
                    <a:pt x="301180" y="16167"/>
                  </a:lnTo>
                  <a:lnTo>
                    <a:pt x="289318" y="16167"/>
                  </a:lnTo>
                  <a:lnTo>
                    <a:pt x="288696" y="16776"/>
                  </a:lnTo>
                  <a:lnTo>
                    <a:pt x="288696" y="26847"/>
                  </a:lnTo>
                  <a:lnTo>
                    <a:pt x="289318" y="27470"/>
                  </a:lnTo>
                  <a:lnTo>
                    <a:pt x="301180" y="27470"/>
                  </a:lnTo>
                  <a:lnTo>
                    <a:pt x="301802" y="26847"/>
                  </a:lnTo>
                  <a:lnTo>
                    <a:pt x="301802" y="26098"/>
                  </a:lnTo>
                  <a:lnTo>
                    <a:pt x="301802" y="16776"/>
                  </a:lnTo>
                  <a:close/>
                </a:path>
                <a:path w="320675" h="165735">
                  <a:moveTo>
                    <a:pt x="302590" y="65963"/>
                  </a:moveTo>
                  <a:lnTo>
                    <a:pt x="301967" y="65366"/>
                  </a:lnTo>
                  <a:lnTo>
                    <a:pt x="290118" y="65366"/>
                  </a:lnTo>
                  <a:lnTo>
                    <a:pt x="289521" y="65963"/>
                  </a:lnTo>
                  <a:lnTo>
                    <a:pt x="289521" y="76047"/>
                  </a:lnTo>
                  <a:lnTo>
                    <a:pt x="290118" y="76657"/>
                  </a:lnTo>
                  <a:lnTo>
                    <a:pt x="301967" y="76657"/>
                  </a:lnTo>
                  <a:lnTo>
                    <a:pt x="302590" y="76047"/>
                  </a:lnTo>
                  <a:lnTo>
                    <a:pt x="302590" y="75298"/>
                  </a:lnTo>
                  <a:lnTo>
                    <a:pt x="302590" y="65963"/>
                  </a:lnTo>
                  <a:close/>
                </a:path>
                <a:path w="320675" h="165735">
                  <a:moveTo>
                    <a:pt x="302590" y="50101"/>
                  </a:moveTo>
                  <a:lnTo>
                    <a:pt x="301967" y="49491"/>
                  </a:lnTo>
                  <a:lnTo>
                    <a:pt x="290118" y="49491"/>
                  </a:lnTo>
                  <a:lnTo>
                    <a:pt x="289521" y="50101"/>
                  </a:lnTo>
                  <a:lnTo>
                    <a:pt x="289521" y="60185"/>
                  </a:lnTo>
                  <a:lnTo>
                    <a:pt x="290118" y="60782"/>
                  </a:lnTo>
                  <a:lnTo>
                    <a:pt x="301967" y="60782"/>
                  </a:lnTo>
                  <a:lnTo>
                    <a:pt x="302590" y="60185"/>
                  </a:lnTo>
                  <a:lnTo>
                    <a:pt x="302590" y="59423"/>
                  </a:lnTo>
                  <a:lnTo>
                    <a:pt x="302590" y="50101"/>
                  </a:lnTo>
                  <a:close/>
                </a:path>
                <a:path w="320675" h="165735">
                  <a:moveTo>
                    <a:pt x="302590" y="901"/>
                  </a:moveTo>
                  <a:lnTo>
                    <a:pt x="301967" y="292"/>
                  </a:lnTo>
                  <a:lnTo>
                    <a:pt x="290118" y="292"/>
                  </a:lnTo>
                  <a:lnTo>
                    <a:pt x="289521" y="901"/>
                  </a:lnTo>
                  <a:lnTo>
                    <a:pt x="289521" y="10985"/>
                  </a:lnTo>
                  <a:lnTo>
                    <a:pt x="290118" y="11607"/>
                  </a:lnTo>
                  <a:lnTo>
                    <a:pt x="301967" y="11607"/>
                  </a:lnTo>
                  <a:lnTo>
                    <a:pt x="302590" y="10985"/>
                  </a:lnTo>
                  <a:lnTo>
                    <a:pt x="302590" y="10223"/>
                  </a:lnTo>
                  <a:lnTo>
                    <a:pt x="302590" y="901"/>
                  </a:lnTo>
                  <a:close/>
                </a:path>
                <a:path w="320675" h="165735">
                  <a:moveTo>
                    <a:pt x="303390" y="33426"/>
                  </a:moveTo>
                  <a:lnTo>
                    <a:pt x="302768" y="32829"/>
                  </a:lnTo>
                  <a:lnTo>
                    <a:pt x="290906" y="32829"/>
                  </a:lnTo>
                  <a:lnTo>
                    <a:pt x="290283" y="33426"/>
                  </a:lnTo>
                  <a:lnTo>
                    <a:pt x="290283" y="43510"/>
                  </a:lnTo>
                  <a:lnTo>
                    <a:pt x="290906" y="44132"/>
                  </a:lnTo>
                  <a:lnTo>
                    <a:pt x="302768" y="44132"/>
                  </a:lnTo>
                  <a:lnTo>
                    <a:pt x="303390" y="43510"/>
                  </a:lnTo>
                  <a:lnTo>
                    <a:pt x="303390" y="42760"/>
                  </a:lnTo>
                  <a:lnTo>
                    <a:pt x="303390" y="33426"/>
                  </a:lnTo>
                  <a:close/>
                </a:path>
                <a:path w="320675" h="165735">
                  <a:moveTo>
                    <a:pt x="319062" y="16484"/>
                  </a:moveTo>
                  <a:lnTo>
                    <a:pt x="318439" y="15875"/>
                  </a:lnTo>
                  <a:lnTo>
                    <a:pt x="306578" y="15875"/>
                  </a:lnTo>
                  <a:lnTo>
                    <a:pt x="305968" y="16484"/>
                  </a:lnTo>
                  <a:lnTo>
                    <a:pt x="305968" y="26555"/>
                  </a:lnTo>
                  <a:lnTo>
                    <a:pt x="306578" y="27178"/>
                  </a:lnTo>
                  <a:lnTo>
                    <a:pt x="318439" y="27178"/>
                  </a:lnTo>
                  <a:lnTo>
                    <a:pt x="319062" y="26555"/>
                  </a:lnTo>
                  <a:lnTo>
                    <a:pt x="319062" y="25806"/>
                  </a:lnTo>
                  <a:lnTo>
                    <a:pt x="319062" y="16484"/>
                  </a:lnTo>
                  <a:close/>
                </a:path>
                <a:path w="320675" h="165735">
                  <a:moveTo>
                    <a:pt x="319849" y="65671"/>
                  </a:moveTo>
                  <a:lnTo>
                    <a:pt x="319239" y="65062"/>
                  </a:lnTo>
                  <a:lnTo>
                    <a:pt x="307378" y="65062"/>
                  </a:lnTo>
                  <a:lnTo>
                    <a:pt x="306755" y="65671"/>
                  </a:lnTo>
                  <a:lnTo>
                    <a:pt x="306755" y="75742"/>
                  </a:lnTo>
                  <a:lnTo>
                    <a:pt x="307378" y="76365"/>
                  </a:lnTo>
                  <a:lnTo>
                    <a:pt x="319239" y="76365"/>
                  </a:lnTo>
                  <a:lnTo>
                    <a:pt x="319849" y="75742"/>
                  </a:lnTo>
                  <a:lnTo>
                    <a:pt x="319849" y="74993"/>
                  </a:lnTo>
                  <a:lnTo>
                    <a:pt x="319849" y="65671"/>
                  </a:lnTo>
                  <a:close/>
                </a:path>
                <a:path w="320675" h="165735">
                  <a:moveTo>
                    <a:pt x="319849" y="49809"/>
                  </a:moveTo>
                  <a:lnTo>
                    <a:pt x="319239" y="49187"/>
                  </a:lnTo>
                  <a:lnTo>
                    <a:pt x="307378" y="49187"/>
                  </a:lnTo>
                  <a:lnTo>
                    <a:pt x="306755" y="49809"/>
                  </a:lnTo>
                  <a:lnTo>
                    <a:pt x="306755" y="59880"/>
                  </a:lnTo>
                  <a:lnTo>
                    <a:pt x="307378" y="60490"/>
                  </a:lnTo>
                  <a:lnTo>
                    <a:pt x="319239" y="60490"/>
                  </a:lnTo>
                  <a:lnTo>
                    <a:pt x="319849" y="59880"/>
                  </a:lnTo>
                  <a:lnTo>
                    <a:pt x="319849" y="59118"/>
                  </a:lnTo>
                  <a:lnTo>
                    <a:pt x="319849" y="49809"/>
                  </a:lnTo>
                  <a:close/>
                </a:path>
                <a:path w="320675" h="165735">
                  <a:moveTo>
                    <a:pt x="319849" y="609"/>
                  </a:moveTo>
                  <a:lnTo>
                    <a:pt x="319239" y="0"/>
                  </a:lnTo>
                  <a:lnTo>
                    <a:pt x="307378" y="0"/>
                  </a:lnTo>
                  <a:lnTo>
                    <a:pt x="306755" y="609"/>
                  </a:lnTo>
                  <a:lnTo>
                    <a:pt x="306755" y="10693"/>
                  </a:lnTo>
                  <a:lnTo>
                    <a:pt x="307378" y="11303"/>
                  </a:lnTo>
                  <a:lnTo>
                    <a:pt x="319239" y="11303"/>
                  </a:lnTo>
                  <a:lnTo>
                    <a:pt x="319849" y="10693"/>
                  </a:lnTo>
                  <a:lnTo>
                    <a:pt x="319849" y="9931"/>
                  </a:lnTo>
                  <a:lnTo>
                    <a:pt x="319849" y="609"/>
                  </a:lnTo>
                  <a:close/>
                </a:path>
                <a:path w="320675" h="165735">
                  <a:moveTo>
                    <a:pt x="320649" y="33134"/>
                  </a:moveTo>
                  <a:lnTo>
                    <a:pt x="320027" y="32537"/>
                  </a:lnTo>
                  <a:lnTo>
                    <a:pt x="308165" y="32537"/>
                  </a:lnTo>
                  <a:lnTo>
                    <a:pt x="307555" y="33134"/>
                  </a:lnTo>
                  <a:lnTo>
                    <a:pt x="307555" y="43218"/>
                  </a:lnTo>
                  <a:lnTo>
                    <a:pt x="308165" y="43827"/>
                  </a:lnTo>
                  <a:lnTo>
                    <a:pt x="320027" y="43827"/>
                  </a:lnTo>
                  <a:lnTo>
                    <a:pt x="320649" y="43218"/>
                  </a:lnTo>
                  <a:lnTo>
                    <a:pt x="320649" y="42456"/>
                  </a:lnTo>
                  <a:lnTo>
                    <a:pt x="320649" y="331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221120" y="4018228"/>
              <a:ext cx="457200" cy="179705"/>
            </a:xfrm>
            <a:custGeom>
              <a:avLst/>
              <a:gdLst/>
              <a:ahLst/>
              <a:cxnLst/>
              <a:rect l="l" t="t" r="r" b="b"/>
              <a:pathLst>
                <a:path w="457200" h="179704">
                  <a:moveTo>
                    <a:pt x="13106" y="117652"/>
                  </a:moveTo>
                  <a:lnTo>
                    <a:pt x="12496" y="117030"/>
                  </a:lnTo>
                  <a:lnTo>
                    <a:pt x="622" y="117030"/>
                  </a:lnTo>
                  <a:lnTo>
                    <a:pt x="0" y="117652"/>
                  </a:lnTo>
                  <a:lnTo>
                    <a:pt x="0" y="127736"/>
                  </a:lnTo>
                  <a:lnTo>
                    <a:pt x="622" y="128333"/>
                  </a:lnTo>
                  <a:lnTo>
                    <a:pt x="12496" y="128333"/>
                  </a:lnTo>
                  <a:lnTo>
                    <a:pt x="13106" y="127736"/>
                  </a:lnTo>
                  <a:lnTo>
                    <a:pt x="13106" y="126961"/>
                  </a:lnTo>
                  <a:lnTo>
                    <a:pt x="13106" y="117652"/>
                  </a:lnTo>
                  <a:close/>
                </a:path>
                <a:path w="457200" h="179704">
                  <a:moveTo>
                    <a:pt x="13881" y="168427"/>
                  </a:moveTo>
                  <a:lnTo>
                    <a:pt x="13258" y="167817"/>
                  </a:lnTo>
                  <a:lnTo>
                    <a:pt x="1397" y="167817"/>
                  </a:lnTo>
                  <a:lnTo>
                    <a:pt x="800" y="168427"/>
                  </a:lnTo>
                  <a:lnTo>
                    <a:pt x="800" y="178511"/>
                  </a:lnTo>
                  <a:lnTo>
                    <a:pt x="1397" y="179133"/>
                  </a:lnTo>
                  <a:lnTo>
                    <a:pt x="13258" y="179133"/>
                  </a:lnTo>
                  <a:lnTo>
                    <a:pt x="13881" y="178511"/>
                  </a:lnTo>
                  <a:lnTo>
                    <a:pt x="13881" y="177749"/>
                  </a:lnTo>
                  <a:lnTo>
                    <a:pt x="13881" y="168427"/>
                  </a:lnTo>
                  <a:close/>
                </a:path>
                <a:path w="457200" h="179704">
                  <a:moveTo>
                    <a:pt x="13881" y="135102"/>
                  </a:moveTo>
                  <a:lnTo>
                    <a:pt x="13258" y="134480"/>
                  </a:lnTo>
                  <a:lnTo>
                    <a:pt x="1397" y="134480"/>
                  </a:lnTo>
                  <a:lnTo>
                    <a:pt x="800" y="135102"/>
                  </a:lnTo>
                  <a:lnTo>
                    <a:pt x="800" y="145186"/>
                  </a:lnTo>
                  <a:lnTo>
                    <a:pt x="1397" y="145796"/>
                  </a:lnTo>
                  <a:lnTo>
                    <a:pt x="13258" y="145796"/>
                  </a:lnTo>
                  <a:lnTo>
                    <a:pt x="13881" y="145186"/>
                  </a:lnTo>
                  <a:lnTo>
                    <a:pt x="13881" y="144424"/>
                  </a:lnTo>
                  <a:lnTo>
                    <a:pt x="13881" y="135102"/>
                  </a:lnTo>
                  <a:close/>
                </a:path>
                <a:path w="457200" h="179704">
                  <a:moveTo>
                    <a:pt x="13893" y="151765"/>
                  </a:moveTo>
                  <a:lnTo>
                    <a:pt x="13284" y="151155"/>
                  </a:lnTo>
                  <a:lnTo>
                    <a:pt x="1422" y="151155"/>
                  </a:lnTo>
                  <a:lnTo>
                    <a:pt x="800" y="151765"/>
                  </a:lnTo>
                  <a:lnTo>
                    <a:pt x="800" y="161836"/>
                  </a:lnTo>
                  <a:lnTo>
                    <a:pt x="1422" y="162458"/>
                  </a:lnTo>
                  <a:lnTo>
                    <a:pt x="13284" y="162458"/>
                  </a:lnTo>
                  <a:lnTo>
                    <a:pt x="13893" y="161836"/>
                  </a:lnTo>
                  <a:lnTo>
                    <a:pt x="13893" y="161086"/>
                  </a:lnTo>
                  <a:lnTo>
                    <a:pt x="13893" y="151765"/>
                  </a:lnTo>
                  <a:close/>
                </a:path>
                <a:path w="457200" h="179704">
                  <a:moveTo>
                    <a:pt x="30073" y="117348"/>
                  </a:moveTo>
                  <a:lnTo>
                    <a:pt x="29464" y="116738"/>
                  </a:lnTo>
                  <a:lnTo>
                    <a:pt x="17589" y="116738"/>
                  </a:lnTo>
                  <a:lnTo>
                    <a:pt x="16967" y="117348"/>
                  </a:lnTo>
                  <a:lnTo>
                    <a:pt x="16967" y="127431"/>
                  </a:lnTo>
                  <a:lnTo>
                    <a:pt x="17589" y="128041"/>
                  </a:lnTo>
                  <a:lnTo>
                    <a:pt x="29464" y="128041"/>
                  </a:lnTo>
                  <a:lnTo>
                    <a:pt x="30073" y="127431"/>
                  </a:lnTo>
                  <a:lnTo>
                    <a:pt x="30073" y="126669"/>
                  </a:lnTo>
                  <a:lnTo>
                    <a:pt x="30073" y="117348"/>
                  </a:lnTo>
                  <a:close/>
                </a:path>
                <a:path w="457200" h="179704">
                  <a:moveTo>
                    <a:pt x="30848" y="168135"/>
                  </a:moveTo>
                  <a:lnTo>
                    <a:pt x="30226" y="167525"/>
                  </a:lnTo>
                  <a:lnTo>
                    <a:pt x="18364" y="167525"/>
                  </a:lnTo>
                  <a:lnTo>
                    <a:pt x="17754" y="168135"/>
                  </a:lnTo>
                  <a:lnTo>
                    <a:pt x="17754" y="178206"/>
                  </a:lnTo>
                  <a:lnTo>
                    <a:pt x="18364" y="178828"/>
                  </a:lnTo>
                  <a:lnTo>
                    <a:pt x="30226" y="178828"/>
                  </a:lnTo>
                  <a:lnTo>
                    <a:pt x="30848" y="178206"/>
                  </a:lnTo>
                  <a:lnTo>
                    <a:pt x="30848" y="177444"/>
                  </a:lnTo>
                  <a:lnTo>
                    <a:pt x="30848" y="168135"/>
                  </a:lnTo>
                  <a:close/>
                </a:path>
                <a:path w="457200" h="179704">
                  <a:moveTo>
                    <a:pt x="30848" y="151472"/>
                  </a:moveTo>
                  <a:lnTo>
                    <a:pt x="30226" y="150863"/>
                  </a:lnTo>
                  <a:lnTo>
                    <a:pt x="18389" y="150863"/>
                  </a:lnTo>
                  <a:lnTo>
                    <a:pt x="17767" y="151472"/>
                  </a:lnTo>
                  <a:lnTo>
                    <a:pt x="17767" y="161544"/>
                  </a:lnTo>
                  <a:lnTo>
                    <a:pt x="18389" y="162166"/>
                  </a:lnTo>
                  <a:lnTo>
                    <a:pt x="30226" y="162166"/>
                  </a:lnTo>
                  <a:lnTo>
                    <a:pt x="30848" y="161544"/>
                  </a:lnTo>
                  <a:lnTo>
                    <a:pt x="30848" y="160794"/>
                  </a:lnTo>
                  <a:lnTo>
                    <a:pt x="30848" y="151472"/>
                  </a:lnTo>
                  <a:close/>
                </a:path>
                <a:path w="457200" h="179704">
                  <a:moveTo>
                    <a:pt x="30848" y="134797"/>
                  </a:moveTo>
                  <a:lnTo>
                    <a:pt x="30226" y="134188"/>
                  </a:lnTo>
                  <a:lnTo>
                    <a:pt x="18364" y="134188"/>
                  </a:lnTo>
                  <a:lnTo>
                    <a:pt x="17754" y="134797"/>
                  </a:lnTo>
                  <a:lnTo>
                    <a:pt x="17754" y="144881"/>
                  </a:lnTo>
                  <a:lnTo>
                    <a:pt x="18364" y="145491"/>
                  </a:lnTo>
                  <a:lnTo>
                    <a:pt x="30226" y="145491"/>
                  </a:lnTo>
                  <a:lnTo>
                    <a:pt x="30848" y="144881"/>
                  </a:lnTo>
                  <a:lnTo>
                    <a:pt x="30848" y="144119"/>
                  </a:lnTo>
                  <a:lnTo>
                    <a:pt x="30848" y="134797"/>
                  </a:lnTo>
                  <a:close/>
                </a:path>
                <a:path w="457200" h="179704">
                  <a:moveTo>
                    <a:pt x="47028" y="116166"/>
                  </a:moveTo>
                  <a:lnTo>
                    <a:pt x="46405" y="115544"/>
                  </a:lnTo>
                  <a:lnTo>
                    <a:pt x="34531" y="115544"/>
                  </a:lnTo>
                  <a:lnTo>
                    <a:pt x="33934" y="116166"/>
                  </a:lnTo>
                  <a:lnTo>
                    <a:pt x="33934" y="126250"/>
                  </a:lnTo>
                  <a:lnTo>
                    <a:pt x="34531" y="126847"/>
                  </a:lnTo>
                  <a:lnTo>
                    <a:pt x="46405" y="126847"/>
                  </a:lnTo>
                  <a:lnTo>
                    <a:pt x="47028" y="126250"/>
                  </a:lnTo>
                  <a:lnTo>
                    <a:pt x="47028" y="125476"/>
                  </a:lnTo>
                  <a:lnTo>
                    <a:pt x="47028" y="116166"/>
                  </a:lnTo>
                  <a:close/>
                </a:path>
                <a:path w="457200" h="179704">
                  <a:moveTo>
                    <a:pt x="47815" y="166941"/>
                  </a:moveTo>
                  <a:lnTo>
                    <a:pt x="47193" y="166331"/>
                  </a:lnTo>
                  <a:lnTo>
                    <a:pt x="35331" y="166331"/>
                  </a:lnTo>
                  <a:lnTo>
                    <a:pt x="34721" y="166941"/>
                  </a:lnTo>
                  <a:lnTo>
                    <a:pt x="34721" y="177025"/>
                  </a:lnTo>
                  <a:lnTo>
                    <a:pt x="35331" y="177634"/>
                  </a:lnTo>
                  <a:lnTo>
                    <a:pt x="47193" y="177634"/>
                  </a:lnTo>
                  <a:lnTo>
                    <a:pt x="47815" y="177025"/>
                  </a:lnTo>
                  <a:lnTo>
                    <a:pt x="47815" y="176263"/>
                  </a:lnTo>
                  <a:lnTo>
                    <a:pt x="47815" y="166941"/>
                  </a:lnTo>
                  <a:close/>
                </a:path>
                <a:path w="457200" h="179704">
                  <a:moveTo>
                    <a:pt x="47815" y="150279"/>
                  </a:moveTo>
                  <a:lnTo>
                    <a:pt x="47193" y="149669"/>
                  </a:lnTo>
                  <a:lnTo>
                    <a:pt x="35331" y="149669"/>
                  </a:lnTo>
                  <a:lnTo>
                    <a:pt x="34721" y="150279"/>
                  </a:lnTo>
                  <a:lnTo>
                    <a:pt x="34721" y="160350"/>
                  </a:lnTo>
                  <a:lnTo>
                    <a:pt x="35331" y="160972"/>
                  </a:lnTo>
                  <a:lnTo>
                    <a:pt x="47193" y="160972"/>
                  </a:lnTo>
                  <a:lnTo>
                    <a:pt x="47815" y="160350"/>
                  </a:lnTo>
                  <a:lnTo>
                    <a:pt x="47815" y="159600"/>
                  </a:lnTo>
                  <a:lnTo>
                    <a:pt x="47815" y="150279"/>
                  </a:lnTo>
                  <a:close/>
                </a:path>
                <a:path w="457200" h="179704">
                  <a:moveTo>
                    <a:pt x="47815" y="133616"/>
                  </a:moveTo>
                  <a:lnTo>
                    <a:pt x="47193" y="132994"/>
                  </a:lnTo>
                  <a:lnTo>
                    <a:pt x="35331" y="132994"/>
                  </a:lnTo>
                  <a:lnTo>
                    <a:pt x="34721" y="133616"/>
                  </a:lnTo>
                  <a:lnTo>
                    <a:pt x="34721" y="143700"/>
                  </a:lnTo>
                  <a:lnTo>
                    <a:pt x="35331" y="144297"/>
                  </a:lnTo>
                  <a:lnTo>
                    <a:pt x="47193" y="144297"/>
                  </a:lnTo>
                  <a:lnTo>
                    <a:pt x="47815" y="143700"/>
                  </a:lnTo>
                  <a:lnTo>
                    <a:pt x="47815" y="142938"/>
                  </a:lnTo>
                  <a:lnTo>
                    <a:pt x="47815" y="133616"/>
                  </a:lnTo>
                  <a:close/>
                </a:path>
                <a:path w="457200" h="179704">
                  <a:moveTo>
                    <a:pt x="63398" y="115862"/>
                  </a:moveTo>
                  <a:lnTo>
                    <a:pt x="62776" y="115252"/>
                  </a:lnTo>
                  <a:lnTo>
                    <a:pt x="50901" y="115252"/>
                  </a:lnTo>
                  <a:lnTo>
                    <a:pt x="50292" y="115862"/>
                  </a:lnTo>
                  <a:lnTo>
                    <a:pt x="50292" y="125945"/>
                  </a:lnTo>
                  <a:lnTo>
                    <a:pt x="50901" y="126542"/>
                  </a:lnTo>
                  <a:lnTo>
                    <a:pt x="62776" y="126542"/>
                  </a:lnTo>
                  <a:lnTo>
                    <a:pt x="63398" y="125945"/>
                  </a:lnTo>
                  <a:lnTo>
                    <a:pt x="63398" y="125183"/>
                  </a:lnTo>
                  <a:lnTo>
                    <a:pt x="63398" y="115862"/>
                  </a:lnTo>
                  <a:close/>
                </a:path>
                <a:path w="457200" h="179704">
                  <a:moveTo>
                    <a:pt x="64160" y="166649"/>
                  </a:moveTo>
                  <a:lnTo>
                    <a:pt x="63550" y="166027"/>
                  </a:lnTo>
                  <a:lnTo>
                    <a:pt x="51689" y="166027"/>
                  </a:lnTo>
                  <a:lnTo>
                    <a:pt x="51092" y="166649"/>
                  </a:lnTo>
                  <a:lnTo>
                    <a:pt x="51092" y="176720"/>
                  </a:lnTo>
                  <a:lnTo>
                    <a:pt x="51689" y="177342"/>
                  </a:lnTo>
                  <a:lnTo>
                    <a:pt x="63550" y="177342"/>
                  </a:lnTo>
                  <a:lnTo>
                    <a:pt x="64160" y="176720"/>
                  </a:lnTo>
                  <a:lnTo>
                    <a:pt x="64160" y="175958"/>
                  </a:lnTo>
                  <a:lnTo>
                    <a:pt x="64160" y="166649"/>
                  </a:lnTo>
                  <a:close/>
                </a:path>
                <a:path w="457200" h="179704">
                  <a:moveTo>
                    <a:pt x="64160" y="133311"/>
                  </a:moveTo>
                  <a:lnTo>
                    <a:pt x="63550" y="132702"/>
                  </a:lnTo>
                  <a:lnTo>
                    <a:pt x="51689" y="132702"/>
                  </a:lnTo>
                  <a:lnTo>
                    <a:pt x="51092" y="133311"/>
                  </a:lnTo>
                  <a:lnTo>
                    <a:pt x="51092" y="143395"/>
                  </a:lnTo>
                  <a:lnTo>
                    <a:pt x="51689" y="144005"/>
                  </a:lnTo>
                  <a:lnTo>
                    <a:pt x="63550" y="144005"/>
                  </a:lnTo>
                  <a:lnTo>
                    <a:pt x="64160" y="143395"/>
                  </a:lnTo>
                  <a:lnTo>
                    <a:pt x="64160" y="142633"/>
                  </a:lnTo>
                  <a:lnTo>
                    <a:pt x="64160" y="133311"/>
                  </a:lnTo>
                  <a:close/>
                </a:path>
                <a:path w="457200" h="179704">
                  <a:moveTo>
                    <a:pt x="64185" y="149987"/>
                  </a:moveTo>
                  <a:lnTo>
                    <a:pt x="63563" y="149364"/>
                  </a:lnTo>
                  <a:lnTo>
                    <a:pt x="51701" y="149364"/>
                  </a:lnTo>
                  <a:lnTo>
                    <a:pt x="51092" y="149987"/>
                  </a:lnTo>
                  <a:lnTo>
                    <a:pt x="51092" y="160058"/>
                  </a:lnTo>
                  <a:lnTo>
                    <a:pt x="51701" y="160680"/>
                  </a:lnTo>
                  <a:lnTo>
                    <a:pt x="63563" y="160680"/>
                  </a:lnTo>
                  <a:lnTo>
                    <a:pt x="64185" y="160058"/>
                  </a:lnTo>
                  <a:lnTo>
                    <a:pt x="64185" y="159308"/>
                  </a:lnTo>
                  <a:lnTo>
                    <a:pt x="64185" y="149987"/>
                  </a:lnTo>
                  <a:close/>
                </a:path>
                <a:path w="457200" h="179704">
                  <a:moveTo>
                    <a:pt x="80657" y="114668"/>
                  </a:moveTo>
                  <a:lnTo>
                    <a:pt x="80035" y="114058"/>
                  </a:lnTo>
                  <a:lnTo>
                    <a:pt x="68173" y="114058"/>
                  </a:lnTo>
                  <a:lnTo>
                    <a:pt x="67564" y="114668"/>
                  </a:lnTo>
                  <a:lnTo>
                    <a:pt x="67564" y="124752"/>
                  </a:lnTo>
                  <a:lnTo>
                    <a:pt x="68173" y="125374"/>
                  </a:lnTo>
                  <a:lnTo>
                    <a:pt x="80035" y="125374"/>
                  </a:lnTo>
                  <a:lnTo>
                    <a:pt x="80657" y="124752"/>
                  </a:lnTo>
                  <a:lnTo>
                    <a:pt x="80657" y="123990"/>
                  </a:lnTo>
                  <a:lnTo>
                    <a:pt x="80657" y="114668"/>
                  </a:lnTo>
                  <a:close/>
                </a:path>
                <a:path w="457200" h="179704">
                  <a:moveTo>
                    <a:pt x="81432" y="165455"/>
                  </a:moveTo>
                  <a:lnTo>
                    <a:pt x="80822" y="164846"/>
                  </a:lnTo>
                  <a:lnTo>
                    <a:pt x="68948" y="164846"/>
                  </a:lnTo>
                  <a:lnTo>
                    <a:pt x="68326" y="165455"/>
                  </a:lnTo>
                  <a:lnTo>
                    <a:pt x="68326" y="175526"/>
                  </a:lnTo>
                  <a:lnTo>
                    <a:pt x="68948" y="176149"/>
                  </a:lnTo>
                  <a:lnTo>
                    <a:pt x="80822" y="176149"/>
                  </a:lnTo>
                  <a:lnTo>
                    <a:pt x="81432" y="175526"/>
                  </a:lnTo>
                  <a:lnTo>
                    <a:pt x="81432" y="174764"/>
                  </a:lnTo>
                  <a:lnTo>
                    <a:pt x="81432" y="165455"/>
                  </a:lnTo>
                  <a:close/>
                </a:path>
                <a:path w="457200" h="179704">
                  <a:moveTo>
                    <a:pt x="81432" y="148793"/>
                  </a:moveTo>
                  <a:lnTo>
                    <a:pt x="80822" y="148183"/>
                  </a:lnTo>
                  <a:lnTo>
                    <a:pt x="68961" y="148183"/>
                  </a:lnTo>
                  <a:lnTo>
                    <a:pt x="68351" y="148793"/>
                  </a:lnTo>
                  <a:lnTo>
                    <a:pt x="68351" y="158864"/>
                  </a:lnTo>
                  <a:lnTo>
                    <a:pt x="68961" y="159486"/>
                  </a:lnTo>
                  <a:lnTo>
                    <a:pt x="80822" y="159486"/>
                  </a:lnTo>
                  <a:lnTo>
                    <a:pt x="81432" y="158864"/>
                  </a:lnTo>
                  <a:lnTo>
                    <a:pt x="81432" y="158115"/>
                  </a:lnTo>
                  <a:lnTo>
                    <a:pt x="81432" y="148793"/>
                  </a:lnTo>
                  <a:close/>
                </a:path>
                <a:path w="457200" h="179704">
                  <a:moveTo>
                    <a:pt x="81432" y="132118"/>
                  </a:moveTo>
                  <a:lnTo>
                    <a:pt x="80822" y="131508"/>
                  </a:lnTo>
                  <a:lnTo>
                    <a:pt x="68948" y="131508"/>
                  </a:lnTo>
                  <a:lnTo>
                    <a:pt x="68326" y="132118"/>
                  </a:lnTo>
                  <a:lnTo>
                    <a:pt x="68326" y="142201"/>
                  </a:lnTo>
                  <a:lnTo>
                    <a:pt x="68948" y="142824"/>
                  </a:lnTo>
                  <a:lnTo>
                    <a:pt x="80822" y="142824"/>
                  </a:lnTo>
                  <a:lnTo>
                    <a:pt x="81432" y="142201"/>
                  </a:lnTo>
                  <a:lnTo>
                    <a:pt x="81432" y="141439"/>
                  </a:lnTo>
                  <a:lnTo>
                    <a:pt x="81432" y="132118"/>
                  </a:lnTo>
                  <a:close/>
                </a:path>
                <a:path w="457200" h="179704">
                  <a:moveTo>
                    <a:pt x="97891" y="114376"/>
                  </a:moveTo>
                  <a:lnTo>
                    <a:pt x="97294" y="113766"/>
                  </a:lnTo>
                  <a:lnTo>
                    <a:pt x="85420" y="113766"/>
                  </a:lnTo>
                  <a:lnTo>
                    <a:pt x="84823" y="114376"/>
                  </a:lnTo>
                  <a:lnTo>
                    <a:pt x="84823" y="124460"/>
                  </a:lnTo>
                  <a:lnTo>
                    <a:pt x="85420" y="125069"/>
                  </a:lnTo>
                  <a:lnTo>
                    <a:pt x="97294" y="125069"/>
                  </a:lnTo>
                  <a:lnTo>
                    <a:pt x="97891" y="124460"/>
                  </a:lnTo>
                  <a:lnTo>
                    <a:pt x="97891" y="123685"/>
                  </a:lnTo>
                  <a:lnTo>
                    <a:pt x="97891" y="114376"/>
                  </a:lnTo>
                  <a:close/>
                </a:path>
                <a:path w="457200" h="179704">
                  <a:moveTo>
                    <a:pt x="98691" y="165163"/>
                  </a:moveTo>
                  <a:lnTo>
                    <a:pt x="98082" y="164541"/>
                  </a:lnTo>
                  <a:lnTo>
                    <a:pt x="86220" y="164541"/>
                  </a:lnTo>
                  <a:lnTo>
                    <a:pt x="85598" y="165163"/>
                  </a:lnTo>
                  <a:lnTo>
                    <a:pt x="85598" y="175234"/>
                  </a:lnTo>
                  <a:lnTo>
                    <a:pt x="86220" y="175856"/>
                  </a:lnTo>
                  <a:lnTo>
                    <a:pt x="98082" y="175856"/>
                  </a:lnTo>
                  <a:lnTo>
                    <a:pt x="98691" y="175234"/>
                  </a:lnTo>
                  <a:lnTo>
                    <a:pt x="98691" y="174472"/>
                  </a:lnTo>
                  <a:lnTo>
                    <a:pt x="98691" y="165163"/>
                  </a:lnTo>
                  <a:close/>
                </a:path>
                <a:path w="457200" h="179704">
                  <a:moveTo>
                    <a:pt x="98691" y="148501"/>
                  </a:moveTo>
                  <a:lnTo>
                    <a:pt x="98082" y="147878"/>
                  </a:lnTo>
                  <a:lnTo>
                    <a:pt x="86220" y="147878"/>
                  </a:lnTo>
                  <a:lnTo>
                    <a:pt x="85598" y="148501"/>
                  </a:lnTo>
                  <a:lnTo>
                    <a:pt x="85598" y="158559"/>
                  </a:lnTo>
                  <a:lnTo>
                    <a:pt x="86220" y="159181"/>
                  </a:lnTo>
                  <a:lnTo>
                    <a:pt x="98082" y="159181"/>
                  </a:lnTo>
                  <a:lnTo>
                    <a:pt x="98691" y="158559"/>
                  </a:lnTo>
                  <a:lnTo>
                    <a:pt x="98691" y="157810"/>
                  </a:lnTo>
                  <a:lnTo>
                    <a:pt x="98691" y="148501"/>
                  </a:lnTo>
                  <a:close/>
                </a:path>
                <a:path w="457200" h="179704">
                  <a:moveTo>
                    <a:pt x="98691" y="131826"/>
                  </a:moveTo>
                  <a:lnTo>
                    <a:pt x="98082" y="131216"/>
                  </a:lnTo>
                  <a:lnTo>
                    <a:pt x="86220" y="131216"/>
                  </a:lnTo>
                  <a:lnTo>
                    <a:pt x="85598" y="131826"/>
                  </a:lnTo>
                  <a:lnTo>
                    <a:pt x="85598" y="141909"/>
                  </a:lnTo>
                  <a:lnTo>
                    <a:pt x="86220" y="142519"/>
                  </a:lnTo>
                  <a:lnTo>
                    <a:pt x="98082" y="142519"/>
                  </a:lnTo>
                  <a:lnTo>
                    <a:pt x="98691" y="141909"/>
                  </a:lnTo>
                  <a:lnTo>
                    <a:pt x="98691" y="141147"/>
                  </a:lnTo>
                  <a:lnTo>
                    <a:pt x="98691" y="131826"/>
                  </a:lnTo>
                  <a:close/>
                </a:path>
                <a:path w="457200" h="179704">
                  <a:moveTo>
                    <a:pt x="114858" y="113487"/>
                  </a:moveTo>
                  <a:lnTo>
                    <a:pt x="114261" y="112864"/>
                  </a:lnTo>
                  <a:lnTo>
                    <a:pt x="102387" y="112864"/>
                  </a:lnTo>
                  <a:lnTo>
                    <a:pt x="101765" y="113487"/>
                  </a:lnTo>
                  <a:lnTo>
                    <a:pt x="101765" y="123571"/>
                  </a:lnTo>
                  <a:lnTo>
                    <a:pt x="102387" y="124180"/>
                  </a:lnTo>
                  <a:lnTo>
                    <a:pt x="114261" y="124180"/>
                  </a:lnTo>
                  <a:lnTo>
                    <a:pt x="114858" y="123571"/>
                  </a:lnTo>
                  <a:lnTo>
                    <a:pt x="114858" y="122796"/>
                  </a:lnTo>
                  <a:lnTo>
                    <a:pt x="114858" y="113487"/>
                  </a:lnTo>
                  <a:close/>
                </a:path>
                <a:path w="457200" h="179704">
                  <a:moveTo>
                    <a:pt x="115646" y="164261"/>
                  </a:moveTo>
                  <a:lnTo>
                    <a:pt x="115023" y="163652"/>
                  </a:lnTo>
                  <a:lnTo>
                    <a:pt x="103162" y="163652"/>
                  </a:lnTo>
                  <a:lnTo>
                    <a:pt x="102565" y="164261"/>
                  </a:lnTo>
                  <a:lnTo>
                    <a:pt x="102565" y="174345"/>
                  </a:lnTo>
                  <a:lnTo>
                    <a:pt x="103162" y="174967"/>
                  </a:lnTo>
                  <a:lnTo>
                    <a:pt x="115023" y="174967"/>
                  </a:lnTo>
                  <a:lnTo>
                    <a:pt x="115646" y="174345"/>
                  </a:lnTo>
                  <a:lnTo>
                    <a:pt x="115646" y="173583"/>
                  </a:lnTo>
                  <a:lnTo>
                    <a:pt x="115646" y="164261"/>
                  </a:lnTo>
                  <a:close/>
                </a:path>
                <a:path w="457200" h="179704">
                  <a:moveTo>
                    <a:pt x="115646" y="130937"/>
                  </a:moveTo>
                  <a:lnTo>
                    <a:pt x="115023" y="130314"/>
                  </a:lnTo>
                  <a:lnTo>
                    <a:pt x="103162" y="130314"/>
                  </a:lnTo>
                  <a:lnTo>
                    <a:pt x="102565" y="130937"/>
                  </a:lnTo>
                  <a:lnTo>
                    <a:pt x="102565" y="141020"/>
                  </a:lnTo>
                  <a:lnTo>
                    <a:pt x="103162" y="141630"/>
                  </a:lnTo>
                  <a:lnTo>
                    <a:pt x="115023" y="141630"/>
                  </a:lnTo>
                  <a:lnTo>
                    <a:pt x="115646" y="141020"/>
                  </a:lnTo>
                  <a:lnTo>
                    <a:pt x="115646" y="140258"/>
                  </a:lnTo>
                  <a:lnTo>
                    <a:pt x="115646" y="130937"/>
                  </a:lnTo>
                  <a:close/>
                </a:path>
                <a:path w="457200" h="179704">
                  <a:moveTo>
                    <a:pt x="115658" y="147599"/>
                  </a:moveTo>
                  <a:lnTo>
                    <a:pt x="115049" y="146989"/>
                  </a:lnTo>
                  <a:lnTo>
                    <a:pt x="103174" y="146989"/>
                  </a:lnTo>
                  <a:lnTo>
                    <a:pt x="102565" y="147599"/>
                  </a:lnTo>
                  <a:lnTo>
                    <a:pt x="102565" y="157683"/>
                  </a:lnTo>
                  <a:lnTo>
                    <a:pt x="103174" y="158292"/>
                  </a:lnTo>
                  <a:lnTo>
                    <a:pt x="115049" y="158292"/>
                  </a:lnTo>
                  <a:lnTo>
                    <a:pt x="115658" y="157683"/>
                  </a:lnTo>
                  <a:lnTo>
                    <a:pt x="115658" y="156921"/>
                  </a:lnTo>
                  <a:lnTo>
                    <a:pt x="115658" y="147599"/>
                  </a:lnTo>
                  <a:close/>
                </a:path>
                <a:path w="457200" h="179704">
                  <a:moveTo>
                    <a:pt x="131826" y="112293"/>
                  </a:moveTo>
                  <a:lnTo>
                    <a:pt x="131216" y="111683"/>
                  </a:lnTo>
                  <a:lnTo>
                    <a:pt x="119354" y="111683"/>
                  </a:lnTo>
                  <a:lnTo>
                    <a:pt x="118732" y="112293"/>
                  </a:lnTo>
                  <a:lnTo>
                    <a:pt x="118732" y="122377"/>
                  </a:lnTo>
                  <a:lnTo>
                    <a:pt x="119354" y="122986"/>
                  </a:lnTo>
                  <a:lnTo>
                    <a:pt x="131216" y="122986"/>
                  </a:lnTo>
                  <a:lnTo>
                    <a:pt x="131826" y="122377"/>
                  </a:lnTo>
                  <a:lnTo>
                    <a:pt x="131826" y="121602"/>
                  </a:lnTo>
                  <a:lnTo>
                    <a:pt x="131826" y="112293"/>
                  </a:lnTo>
                  <a:close/>
                </a:path>
                <a:path w="457200" h="179704">
                  <a:moveTo>
                    <a:pt x="132613" y="163068"/>
                  </a:moveTo>
                  <a:lnTo>
                    <a:pt x="131991" y="162458"/>
                  </a:lnTo>
                  <a:lnTo>
                    <a:pt x="120116" y="162458"/>
                  </a:lnTo>
                  <a:lnTo>
                    <a:pt x="119519" y="163068"/>
                  </a:lnTo>
                  <a:lnTo>
                    <a:pt x="119519" y="173151"/>
                  </a:lnTo>
                  <a:lnTo>
                    <a:pt x="120116" y="173774"/>
                  </a:lnTo>
                  <a:lnTo>
                    <a:pt x="131991" y="173774"/>
                  </a:lnTo>
                  <a:lnTo>
                    <a:pt x="132613" y="173151"/>
                  </a:lnTo>
                  <a:lnTo>
                    <a:pt x="132613" y="172402"/>
                  </a:lnTo>
                  <a:lnTo>
                    <a:pt x="132613" y="163068"/>
                  </a:lnTo>
                  <a:close/>
                </a:path>
                <a:path w="457200" h="179704">
                  <a:moveTo>
                    <a:pt x="132613" y="146405"/>
                  </a:moveTo>
                  <a:lnTo>
                    <a:pt x="131991" y="145796"/>
                  </a:lnTo>
                  <a:lnTo>
                    <a:pt x="120142" y="145796"/>
                  </a:lnTo>
                  <a:lnTo>
                    <a:pt x="119532" y="146405"/>
                  </a:lnTo>
                  <a:lnTo>
                    <a:pt x="119532" y="156489"/>
                  </a:lnTo>
                  <a:lnTo>
                    <a:pt x="120142" y="157099"/>
                  </a:lnTo>
                  <a:lnTo>
                    <a:pt x="131991" y="157099"/>
                  </a:lnTo>
                  <a:lnTo>
                    <a:pt x="132613" y="156489"/>
                  </a:lnTo>
                  <a:lnTo>
                    <a:pt x="132613" y="155727"/>
                  </a:lnTo>
                  <a:lnTo>
                    <a:pt x="132613" y="146405"/>
                  </a:lnTo>
                  <a:close/>
                </a:path>
                <a:path w="457200" h="179704">
                  <a:moveTo>
                    <a:pt x="132613" y="129743"/>
                  </a:moveTo>
                  <a:lnTo>
                    <a:pt x="131991" y="129133"/>
                  </a:lnTo>
                  <a:lnTo>
                    <a:pt x="120116" y="129133"/>
                  </a:lnTo>
                  <a:lnTo>
                    <a:pt x="119519" y="129743"/>
                  </a:lnTo>
                  <a:lnTo>
                    <a:pt x="119519" y="139827"/>
                  </a:lnTo>
                  <a:lnTo>
                    <a:pt x="120116" y="140436"/>
                  </a:lnTo>
                  <a:lnTo>
                    <a:pt x="131991" y="140436"/>
                  </a:lnTo>
                  <a:lnTo>
                    <a:pt x="132613" y="139827"/>
                  </a:lnTo>
                  <a:lnTo>
                    <a:pt x="132613" y="139065"/>
                  </a:lnTo>
                  <a:lnTo>
                    <a:pt x="132613" y="129743"/>
                  </a:lnTo>
                  <a:close/>
                </a:path>
                <a:path w="457200" h="179704">
                  <a:moveTo>
                    <a:pt x="149377" y="111696"/>
                  </a:moveTo>
                  <a:lnTo>
                    <a:pt x="148755" y="111086"/>
                  </a:lnTo>
                  <a:lnTo>
                    <a:pt x="136893" y="111086"/>
                  </a:lnTo>
                  <a:lnTo>
                    <a:pt x="136283" y="111696"/>
                  </a:lnTo>
                  <a:lnTo>
                    <a:pt x="136283" y="121780"/>
                  </a:lnTo>
                  <a:lnTo>
                    <a:pt x="136893" y="122389"/>
                  </a:lnTo>
                  <a:lnTo>
                    <a:pt x="148755" y="122389"/>
                  </a:lnTo>
                  <a:lnTo>
                    <a:pt x="149377" y="121780"/>
                  </a:lnTo>
                  <a:lnTo>
                    <a:pt x="149377" y="121005"/>
                  </a:lnTo>
                  <a:lnTo>
                    <a:pt x="149377" y="111696"/>
                  </a:lnTo>
                  <a:close/>
                </a:path>
                <a:path w="457200" h="179704">
                  <a:moveTo>
                    <a:pt x="149377" y="96634"/>
                  </a:moveTo>
                  <a:lnTo>
                    <a:pt x="148755" y="96012"/>
                  </a:lnTo>
                  <a:lnTo>
                    <a:pt x="136893" y="96012"/>
                  </a:lnTo>
                  <a:lnTo>
                    <a:pt x="136283" y="96634"/>
                  </a:lnTo>
                  <a:lnTo>
                    <a:pt x="136283" y="106705"/>
                  </a:lnTo>
                  <a:lnTo>
                    <a:pt x="136893" y="107315"/>
                  </a:lnTo>
                  <a:lnTo>
                    <a:pt x="148755" y="107315"/>
                  </a:lnTo>
                  <a:lnTo>
                    <a:pt x="149377" y="106705"/>
                  </a:lnTo>
                  <a:lnTo>
                    <a:pt x="149377" y="105943"/>
                  </a:lnTo>
                  <a:lnTo>
                    <a:pt x="149377" y="96634"/>
                  </a:lnTo>
                  <a:close/>
                </a:path>
                <a:path w="457200" h="179704">
                  <a:moveTo>
                    <a:pt x="150177" y="162483"/>
                  </a:moveTo>
                  <a:lnTo>
                    <a:pt x="149555" y="161861"/>
                  </a:lnTo>
                  <a:lnTo>
                    <a:pt x="137680" y="161861"/>
                  </a:lnTo>
                  <a:lnTo>
                    <a:pt x="137071" y="162483"/>
                  </a:lnTo>
                  <a:lnTo>
                    <a:pt x="137071" y="172554"/>
                  </a:lnTo>
                  <a:lnTo>
                    <a:pt x="137680" y="173177"/>
                  </a:lnTo>
                  <a:lnTo>
                    <a:pt x="149555" y="173177"/>
                  </a:lnTo>
                  <a:lnTo>
                    <a:pt x="150177" y="172554"/>
                  </a:lnTo>
                  <a:lnTo>
                    <a:pt x="150177" y="171805"/>
                  </a:lnTo>
                  <a:lnTo>
                    <a:pt x="150177" y="162483"/>
                  </a:lnTo>
                  <a:close/>
                </a:path>
                <a:path w="457200" h="179704">
                  <a:moveTo>
                    <a:pt x="150177" y="145821"/>
                  </a:moveTo>
                  <a:lnTo>
                    <a:pt x="149555" y="145199"/>
                  </a:lnTo>
                  <a:lnTo>
                    <a:pt x="137680" y="145199"/>
                  </a:lnTo>
                  <a:lnTo>
                    <a:pt x="137071" y="145821"/>
                  </a:lnTo>
                  <a:lnTo>
                    <a:pt x="137071" y="155905"/>
                  </a:lnTo>
                  <a:lnTo>
                    <a:pt x="137680" y="156502"/>
                  </a:lnTo>
                  <a:lnTo>
                    <a:pt x="149555" y="156502"/>
                  </a:lnTo>
                  <a:lnTo>
                    <a:pt x="150177" y="155905"/>
                  </a:lnTo>
                  <a:lnTo>
                    <a:pt x="150177" y="155130"/>
                  </a:lnTo>
                  <a:lnTo>
                    <a:pt x="150177" y="145821"/>
                  </a:lnTo>
                  <a:close/>
                </a:path>
                <a:path w="457200" h="179704">
                  <a:moveTo>
                    <a:pt x="150177" y="129146"/>
                  </a:moveTo>
                  <a:lnTo>
                    <a:pt x="149555" y="128536"/>
                  </a:lnTo>
                  <a:lnTo>
                    <a:pt x="137680" y="128536"/>
                  </a:lnTo>
                  <a:lnTo>
                    <a:pt x="137071" y="129146"/>
                  </a:lnTo>
                  <a:lnTo>
                    <a:pt x="137071" y="139230"/>
                  </a:lnTo>
                  <a:lnTo>
                    <a:pt x="137680" y="139839"/>
                  </a:lnTo>
                  <a:lnTo>
                    <a:pt x="149555" y="139839"/>
                  </a:lnTo>
                  <a:lnTo>
                    <a:pt x="150177" y="139230"/>
                  </a:lnTo>
                  <a:lnTo>
                    <a:pt x="150177" y="138468"/>
                  </a:lnTo>
                  <a:lnTo>
                    <a:pt x="150177" y="129146"/>
                  </a:lnTo>
                  <a:close/>
                </a:path>
                <a:path w="457200" h="179704">
                  <a:moveTo>
                    <a:pt x="166624" y="95440"/>
                  </a:moveTo>
                  <a:lnTo>
                    <a:pt x="166027" y="94818"/>
                  </a:lnTo>
                  <a:lnTo>
                    <a:pt x="154152" y="94818"/>
                  </a:lnTo>
                  <a:lnTo>
                    <a:pt x="153543" y="95440"/>
                  </a:lnTo>
                  <a:lnTo>
                    <a:pt x="153543" y="105511"/>
                  </a:lnTo>
                  <a:lnTo>
                    <a:pt x="154152" y="106133"/>
                  </a:lnTo>
                  <a:lnTo>
                    <a:pt x="166027" y="106133"/>
                  </a:lnTo>
                  <a:lnTo>
                    <a:pt x="166624" y="105511"/>
                  </a:lnTo>
                  <a:lnTo>
                    <a:pt x="166624" y="104749"/>
                  </a:lnTo>
                  <a:lnTo>
                    <a:pt x="166624" y="95440"/>
                  </a:lnTo>
                  <a:close/>
                </a:path>
                <a:path w="457200" h="179704">
                  <a:moveTo>
                    <a:pt x="166649" y="110502"/>
                  </a:moveTo>
                  <a:lnTo>
                    <a:pt x="166027" y="109893"/>
                  </a:lnTo>
                  <a:lnTo>
                    <a:pt x="154152" y="109893"/>
                  </a:lnTo>
                  <a:lnTo>
                    <a:pt x="153543" y="110502"/>
                  </a:lnTo>
                  <a:lnTo>
                    <a:pt x="153543" y="120586"/>
                  </a:lnTo>
                  <a:lnTo>
                    <a:pt x="154152" y="121208"/>
                  </a:lnTo>
                  <a:lnTo>
                    <a:pt x="166027" y="121208"/>
                  </a:lnTo>
                  <a:lnTo>
                    <a:pt x="166649" y="120586"/>
                  </a:lnTo>
                  <a:lnTo>
                    <a:pt x="166649" y="119824"/>
                  </a:lnTo>
                  <a:lnTo>
                    <a:pt x="166649" y="110502"/>
                  </a:lnTo>
                  <a:close/>
                </a:path>
                <a:path w="457200" h="179704">
                  <a:moveTo>
                    <a:pt x="167411" y="161290"/>
                  </a:moveTo>
                  <a:lnTo>
                    <a:pt x="166789" y="160680"/>
                  </a:lnTo>
                  <a:lnTo>
                    <a:pt x="154940" y="160680"/>
                  </a:lnTo>
                  <a:lnTo>
                    <a:pt x="154343" y="161290"/>
                  </a:lnTo>
                  <a:lnTo>
                    <a:pt x="154343" y="171361"/>
                  </a:lnTo>
                  <a:lnTo>
                    <a:pt x="154940" y="171983"/>
                  </a:lnTo>
                  <a:lnTo>
                    <a:pt x="166789" y="171983"/>
                  </a:lnTo>
                  <a:lnTo>
                    <a:pt x="167411" y="171361"/>
                  </a:lnTo>
                  <a:lnTo>
                    <a:pt x="167411" y="170611"/>
                  </a:lnTo>
                  <a:lnTo>
                    <a:pt x="167411" y="161290"/>
                  </a:lnTo>
                  <a:close/>
                </a:path>
                <a:path w="457200" h="179704">
                  <a:moveTo>
                    <a:pt x="167411" y="127952"/>
                  </a:moveTo>
                  <a:lnTo>
                    <a:pt x="166789" y="127342"/>
                  </a:lnTo>
                  <a:lnTo>
                    <a:pt x="154940" y="127342"/>
                  </a:lnTo>
                  <a:lnTo>
                    <a:pt x="154343" y="127952"/>
                  </a:lnTo>
                  <a:lnTo>
                    <a:pt x="154343" y="138036"/>
                  </a:lnTo>
                  <a:lnTo>
                    <a:pt x="154940" y="138658"/>
                  </a:lnTo>
                  <a:lnTo>
                    <a:pt x="166789" y="138658"/>
                  </a:lnTo>
                  <a:lnTo>
                    <a:pt x="167411" y="138036"/>
                  </a:lnTo>
                  <a:lnTo>
                    <a:pt x="167411" y="137274"/>
                  </a:lnTo>
                  <a:lnTo>
                    <a:pt x="167411" y="127952"/>
                  </a:lnTo>
                  <a:close/>
                </a:path>
                <a:path w="457200" h="179704">
                  <a:moveTo>
                    <a:pt x="167436" y="144627"/>
                  </a:moveTo>
                  <a:lnTo>
                    <a:pt x="166814" y="144005"/>
                  </a:lnTo>
                  <a:lnTo>
                    <a:pt x="154952" y="144005"/>
                  </a:lnTo>
                  <a:lnTo>
                    <a:pt x="154343" y="144627"/>
                  </a:lnTo>
                  <a:lnTo>
                    <a:pt x="154343" y="154711"/>
                  </a:lnTo>
                  <a:lnTo>
                    <a:pt x="154952" y="155321"/>
                  </a:lnTo>
                  <a:lnTo>
                    <a:pt x="166814" y="155321"/>
                  </a:lnTo>
                  <a:lnTo>
                    <a:pt x="167436" y="154711"/>
                  </a:lnTo>
                  <a:lnTo>
                    <a:pt x="167436" y="153949"/>
                  </a:lnTo>
                  <a:lnTo>
                    <a:pt x="167436" y="144627"/>
                  </a:lnTo>
                  <a:close/>
                </a:path>
                <a:path w="457200" h="179704">
                  <a:moveTo>
                    <a:pt x="183591" y="94538"/>
                  </a:moveTo>
                  <a:lnTo>
                    <a:pt x="182968" y="93929"/>
                  </a:lnTo>
                  <a:lnTo>
                    <a:pt x="171107" y="93929"/>
                  </a:lnTo>
                  <a:lnTo>
                    <a:pt x="170484" y="94538"/>
                  </a:lnTo>
                  <a:lnTo>
                    <a:pt x="170484" y="104622"/>
                  </a:lnTo>
                  <a:lnTo>
                    <a:pt x="171107" y="105232"/>
                  </a:lnTo>
                  <a:lnTo>
                    <a:pt x="182968" y="105232"/>
                  </a:lnTo>
                  <a:lnTo>
                    <a:pt x="183591" y="104622"/>
                  </a:lnTo>
                  <a:lnTo>
                    <a:pt x="183591" y="103860"/>
                  </a:lnTo>
                  <a:lnTo>
                    <a:pt x="183591" y="94538"/>
                  </a:lnTo>
                  <a:close/>
                </a:path>
                <a:path w="457200" h="179704">
                  <a:moveTo>
                    <a:pt x="183603" y="109613"/>
                  </a:moveTo>
                  <a:lnTo>
                    <a:pt x="182994" y="109004"/>
                  </a:lnTo>
                  <a:lnTo>
                    <a:pt x="171119" y="109004"/>
                  </a:lnTo>
                  <a:lnTo>
                    <a:pt x="170510" y="109613"/>
                  </a:lnTo>
                  <a:lnTo>
                    <a:pt x="170510" y="119697"/>
                  </a:lnTo>
                  <a:lnTo>
                    <a:pt x="171119" y="120307"/>
                  </a:lnTo>
                  <a:lnTo>
                    <a:pt x="182994" y="120307"/>
                  </a:lnTo>
                  <a:lnTo>
                    <a:pt x="183603" y="119697"/>
                  </a:lnTo>
                  <a:lnTo>
                    <a:pt x="183603" y="118922"/>
                  </a:lnTo>
                  <a:lnTo>
                    <a:pt x="183603" y="109613"/>
                  </a:lnTo>
                  <a:close/>
                </a:path>
                <a:path w="457200" h="179704">
                  <a:moveTo>
                    <a:pt x="184378" y="160401"/>
                  </a:moveTo>
                  <a:lnTo>
                    <a:pt x="183756" y="159778"/>
                  </a:lnTo>
                  <a:lnTo>
                    <a:pt x="171907" y="159778"/>
                  </a:lnTo>
                  <a:lnTo>
                    <a:pt x="171284" y="160401"/>
                  </a:lnTo>
                  <a:lnTo>
                    <a:pt x="171284" y="170472"/>
                  </a:lnTo>
                  <a:lnTo>
                    <a:pt x="171907" y="171094"/>
                  </a:lnTo>
                  <a:lnTo>
                    <a:pt x="183756" y="171094"/>
                  </a:lnTo>
                  <a:lnTo>
                    <a:pt x="184378" y="170472"/>
                  </a:lnTo>
                  <a:lnTo>
                    <a:pt x="184378" y="169722"/>
                  </a:lnTo>
                  <a:lnTo>
                    <a:pt x="184378" y="160401"/>
                  </a:lnTo>
                  <a:close/>
                </a:path>
                <a:path w="457200" h="179704">
                  <a:moveTo>
                    <a:pt x="184378" y="143738"/>
                  </a:moveTo>
                  <a:lnTo>
                    <a:pt x="183756" y="143116"/>
                  </a:lnTo>
                  <a:lnTo>
                    <a:pt x="171919" y="143116"/>
                  </a:lnTo>
                  <a:lnTo>
                    <a:pt x="171310" y="143738"/>
                  </a:lnTo>
                  <a:lnTo>
                    <a:pt x="171310" y="153809"/>
                  </a:lnTo>
                  <a:lnTo>
                    <a:pt x="171919" y="154432"/>
                  </a:lnTo>
                  <a:lnTo>
                    <a:pt x="183756" y="154432"/>
                  </a:lnTo>
                  <a:lnTo>
                    <a:pt x="184378" y="153809"/>
                  </a:lnTo>
                  <a:lnTo>
                    <a:pt x="184378" y="153047"/>
                  </a:lnTo>
                  <a:lnTo>
                    <a:pt x="184378" y="143738"/>
                  </a:lnTo>
                  <a:close/>
                </a:path>
                <a:path w="457200" h="179704">
                  <a:moveTo>
                    <a:pt x="184378" y="127063"/>
                  </a:moveTo>
                  <a:lnTo>
                    <a:pt x="183756" y="126453"/>
                  </a:lnTo>
                  <a:lnTo>
                    <a:pt x="171907" y="126453"/>
                  </a:lnTo>
                  <a:lnTo>
                    <a:pt x="171284" y="127063"/>
                  </a:lnTo>
                  <a:lnTo>
                    <a:pt x="171284" y="137147"/>
                  </a:lnTo>
                  <a:lnTo>
                    <a:pt x="171907" y="137756"/>
                  </a:lnTo>
                  <a:lnTo>
                    <a:pt x="183756" y="137756"/>
                  </a:lnTo>
                  <a:lnTo>
                    <a:pt x="184378" y="137147"/>
                  </a:lnTo>
                  <a:lnTo>
                    <a:pt x="184378" y="136385"/>
                  </a:lnTo>
                  <a:lnTo>
                    <a:pt x="184378" y="127063"/>
                  </a:lnTo>
                  <a:close/>
                </a:path>
                <a:path w="457200" h="179704">
                  <a:moveTo>
                    <a:pt x="200850" y="109321"/>
                  </a:moveTo>
                  <a:lnTo>
                    <a:pt x="200228" y="108699"/>
                  </a:lnTo>
                  <a:lnTo>
                    <a:pt x="188366" y="108699"/>
                  </a:lnTo>
                  <a:lnTo>
                    <a:pt x="187756" y="109321"/>
                  </a:lnTo>
                  <a:lnTo>
                    <a:pt x="187756" y="119405"/>
                  </a:lnTo>
                  <a:lnTo>
                    <a:pt x="188366" y="120015"/>
                  </a:lnTo>
                  <a:lnTo>
                    <a:pt x="200228" y="120015"/>
                  </a:lnTo>
                  <a:lnTo>
                    <a:pt x="200850" y="119405"/>
                  </a:lnTo>
                  <a:lnTo>
                    <a:pt x="200850" y="118630"/>
                  </a:lnTo>
                  <a:lnTo>
                    <a:pt x="200850" y="109321"/>
                  </a:lnTo>
                  <a:close/>
                </a:path>
                <a:path w="457200" h="179704">
                  <a:moveTo>
                    <a:pt x="200850" y="94246"/>
                  </a:moveTo>
                  <a:lnTo>
                    <a:pt x="200228" y="93624"/>
                  </a:lnTo>
                  <a:lnTo>
                    <a:pt x="188366" y="93624"/>
                  </a:lnTo>
                  <a:lnTo>
                    <a:pt x="187756" y="94246"/>
                  </a:lnTo>
                  <a:lnTo>
                    <a:pt x="187756" y="104317"/>
                  </a:lnTo>
                  <a:lnTo>
                    <a:pt x="188366" y="104940"/>
                  </a:lnTo>
                  <a:lnTo>
                    <a:pt x="200228" y="104940"/>
                  </a:lnTo>
                  <a:lnTo>
                    <a:pt x="200850" y="104317"/>
                  </a:lnTo>
                  <a:lnTo>
                    <a:pt x="200850" y="103555"/>
                  </a:lnTo>
                  <a:lnTo>
                    <a:pt x="200850" y="94246"/>
                  </a:lnTo>
                  <a:close/>
                </a:path>
                <a:path w="457200" h="179704">
                  <a:moveTo>
                    <a:pt x="201637" y="160096"/>
                  </a:moveTo>
                  <a:lnTo>
                    <a:pt x="201028" y="159486"/>
                  </a:lnTo>
                  <a:lnTo>
                    <a:pt x="189166" y="159486"/>
                  </a:lnTo>
                  <a:lnTo>
                    <a:pt x="188544" y="160096"/>
                  </a:lnTo>
                  <a:lnTo>
                    <a:pt x="188544" y="170180"/>
                  </a:lnTo>
                  <a:lnTo>
                    <a:pt x="189166" y="170789"/>
                  </a:lnTo>
                  <a:lnTo>
                    <a:pt x="201028" y="170789"/>
                  </a:lnTo>
                  <a:lnTo>
                    <a:pt x="201637" y="170180"/>
                  </a:lnTo>
                  <a:lnTo>
                    <a:pt x="201637" y="169418"/>
                  </a:lnTo>
                  <a:lnTo>
                    <a:pt x="201637" y="160096"/>
                  </a:lnTo>
                  <a:close/>
                </a:path>
                <a:path w="457200" h="179704">
                  <a:moveTo>
                    <a:pt x="201637" y="143433"/>
                  </a:moveTo>
                  <a:lnTo>
                    <a:pt x="201028" y="142824"/>
                  </a:lnTo>
                  <a:lnTo>
                    <a:pt x="189166" y="142824"/>
                  </a:lnTo>
                  <a:lnTo>
                    <a:pt x="188544" y="143433"/>
                  </a:lnTo>
                  <a:lnTo>
                    <a:pt x="188544" y="153517"/>
                  </a:lnTo>
                  <a:lnTo>
                    <a:pt x="189166" y="154127"/>
                  </a:lnTo>
                  <a:lnTo>
                    <a:pt x="201028" y="154127"/>
                  </a:lnTo>
                  <a:lnTo>
                    <a:pt x="201637" y="153517"/>
                  </a:lnTo>
                  <a:lnTo>
                    <a:pt x="201637" y="152755"/>
                  </a:lnTo>
                  <a:lnTo>
                    <a:pt x="201637" y="143433"/>
                  </a:lnTo>
                  <a:close/>
                </a:path>
                <a:path w="457200" h="179704">
                  <a:moveTo>
                    <a:pt x="201637" y="126771"/>
                  </a:moveTo>
                  <a:lnTo>
                    <a:pt x="201028" y="126149"/>
                  </a:lnTo>
                  <a:lnTo>
                    <a:pt x="189166" y="126149"/>
                  </a:lnTo>
                  <a:lnTo>
                    <a:pt x="188544" y="126771"/>
                  </a:lnTo>
                  <a:lnTo>
                    <a:pt x="188544" y="136855"/>
                  </a:lnTo>
                  <a:lnTo>
                    <a:pt x="189166" y="137464"/>
                  </a:lnTo>
                  <a:lnTo>
                    <a:pt x="201028" y="137464"/>
                  </a:lnTo>
                  <a:lnTo>
                    <a:pt x="201637" y="136855"/>
                  </a:lnTo>
                  <a:lnTo>
                    <a:pt x="201637" y="136080"/>
                  </a:lnTo>
                  <a:lnTo>
                    <a:pt x="201637" y="126771"/>
                  </a:lnTo>
                  <a:close/>
                </a:path>
                <a:path w="457200" h="179704">
                  <a:moveTo>
                    <a:pt x="268592" y="24815"/>
                  </a:moveTo>
                  <a:lnTo>
                    <a:pt x="267982" y="24193"/>
                  </a:lnTo>
                  <a:lnTo>
                    <a:pt x="256108" y="24193"/>
                  </a:lnTo>
                  <a:lnTo>
                    <a:pt x="255498" y="24815"/>
                  </a:lnTo>
                  <a:lnTo>
                    <a:pt x="255498" y="34886"/>
                  </a:lnTo>
                  <a:lnTo>
                    <a:pt x="256108" y="35509"/>
                  </a:lnTo>
                  <a:lnTo>
                    <a:pt x="267982" y="35509"/>
                  </a:lnTo>
                  <a:lnTo>
                    <a:pt x="268592" y="34886"/>
                  </a:lnTo>
                  <a:lnTo>
                    <a:pt x="268592" y="34137"/>
                  </a:lnTo>
                  <a:lnTo>
                    <a:pt x="268592" y="24815"/>
                  </a:lnTo>
                  <a:close/>
                </a:path>
                <a:path w="457200" h="179704">
                  <a:moveTo>
                    <a:pt x="269379" y="8940"/>
                  </a:moveTo>
                  <a:lnTo>
                    <a:pt x="268782" y="8331"/>
                  </a:lnTo>
                  <a:lnTo>
                    <a:pt x="256908" y="8331"/>
                  </a:lnTo>
                  <a:lnTo>
                    <a:pt x="256286" y="8940"/>
                  </a:lnTo>
                  <a:lnTo>
                    <a:pt x="256286" y="19024"/>
                  </a:lnTo>
                  <a:lnTo>
                    <a:pt x="256908" y="19634"/>
                  </a:lnTo>
                  <a:lnTo>
                    <a:pt x="268782" y="19634"/>
                  </a:lnTo>
                  <a:lnTo>
                    <a:pt x="269379" y="19024"/>
                  </a:lnTo>
                  <a:lnTo>
                    <a:pt x="269379" y="18262"/>
                  </a:lnTo>
                  <a:lnTo>
                    <a:pt x="269379" y="8940"/>
                  </a:lnTo>
                  <a:close/>
                </a:path>
                <a:path w="457200" h="179704">
                  <a:moveTo>
                    <a:pt x="285546" y="24511"/>
                  </a:moveTo>
                  <a:lnTo>
                    <a:pt x="284924" y="23901"/>
                  </a:lnTo>
                  <a:lnTo>
                    <a:pt x="273075" y="23901"/>
                  </a:lnTo>
                  <a:lnTo>
                    <a:pt x="272465" y="24511"/>
                  </a:lnTo>
                  <a:lnTo>
                    <a:pt x="272465" y="34594"/>
                  </a:lnTo>
                  <a:lnTo>
                    <a:pt x="273075" y="35217"/>
                  </a:lnTo>
                  <a:lnTo>
                    <a:pt x="284924" y="35217"/>
                  </a:lnTo>
                  <a:lnTo>
                    <a:pt x="285546" y="34594"/>
                  </a:lnTo>
                  <a:lnTo>
                    <a:pt x="285546" y="33845"/>
                  </a:lnTo>
                  <a:lnTo>
                    <a:pt x="285546" y="24511"/>
                  </a:lnTo>
                  <a:close/>
                </a:path>
                <a:path w="457200" h="179704">
                  <a:moveTo>
                    <a:pt x="286346" y="8648"/>
                  </a:moveTo>
                  <a:lnTo>
                    <a:pt x="285737" y="8026"/>
                  </a:lnTo>
                  <a:lnTo>
                    <a:pt x="273875" y="8026"/>
                  </a:lnTo>
                  <a:lnTo>
                    <a:pt x="273253" y="8648"/>
                  </a:lnTo>
                  <a:lnTo>
                    <a:pt x="273253" y="18732"/>
                  </a:lnTo>
                  <a:lnTo>
                    <a:pt x="273875" y="19342"/>
                  </a:lnTo>
                  <a:lnTo>
                    <a:pt x="285737" y="19342"/>
                  </a:lnTo>
                  <a:lnTo>
                    <a:pt x="286346" y="18732"/>
                  </a:lnTo>
                  <a:lnTo>
                    <a:pt x="286346" y="17970"/>
                  </a:lnTo>
                  <a:lnTo>
                    <a:pt x="286346" y="8648"/>
                  </a:lnTo>
                  <a:close/>
                </a:path>
                <a:path w="457200" h="179704">
                  <a:moveTo>
                    <a:pt x="302514" y="23329"/>
                  </a:moveTo>
                  <a:lnTo>
                    <a:pt x="301891" y="22720"/>
                  </a:lnTo>
                  <a:lnTo>
                    <a:pt x="290017" y="22720"/>
                  </a:lnTo>
                  <a:lnTo>
                    <a:pt x="289407" y="23329"/>
                  </a:lnTo>
                  <a:lnTo>
                    <a:pt x="289407" y="33401"/>
                  </a:lnTo>
                  <a:lnTo>
                    <a:pt x="290017" y="34023"/>
                  </a:lnTo>
                  <a:lnTo>
                    <a:pt x="301891" y="34023"/>
                  </a:lnTo>
                  <a:lnTo>
                    <a:pt x="302514" y="33401"/>
                  </a:lnTo>
                  <a:lnTo>
                    <a:pt x="302514" y="32651"/>
                  </a:lnTo>
                  <a:lnTo>
                    <a:pt x="302514" y="23329"/>
                  </a:lnTo>
                  <a:close/>
                </a:path>
                <a:path w="457200" h="179704">
                  <a:moveTo>
                    <a:pt x="303301" y="7454"/>
                  </a:moveTo>
                  <a:lnTo>
                    <a:pt x="302666" y="6845"/>
                  </a:lnTo>
                  <a:lnTo>
                    <a:pt x="290842" y="6845"/>
                  </a:lnTo>
                  <a:lnTo>
                    <a:pt x="290207" y="7454"/>
                  </a:lnTo>
                  <a:lnTo>
                    <a:pt x="290207" y="17538"/>
                  </a:lnTo>
                  <a:lnTo>
                    <a:pt x="290842" y="18148"/>
                  </a:lnTo>
                  <a:lnTo>
                    <a:pt x="302666" y="18148"/>
                  </a:lnTo>
                  <a:lnTo>
                    <a:pt x="303301" y="17538"/>
                  </a:lnTo>
                  <a:lnTo>
                    <a:pt x="303301" y="16776"/>
                  </a:lnTo>
                  <a:lnTo>
                    <a:pt x="303301" y="7454"/>
                  </a:lnTo>
                  <a:close/>
                </a:path>
                <a:path w="457200" h="179704">
                  <a:moveTo>
                    <a:pt x="318884" y="23025"/>
                  </a:moveTo>
                  <a:lnTo>
                    <a:pt x="318262" y="22415"/>
                  </a:lnTo>
                  <a:lnTo>
                    <a:pt x="306387" y="22415"/>
                  </a:lnTo>
                  <a:lnTo>
                    <a:pt x="305777" y="23025"/>
                  </a:lnTo>
                  <a:lnTo>
                    <a:pt x="305777" y="33108"/>
                  </a:lnTo>
                  <a:lnTo>
                    <a:pt x="306387" y="33718"/>
                  </a:lnTo>
                  <a:lnTo>
                    <a:pt x="318262" y="33718"/>
                  </a:lnTo>
                  <a:lnTo>
                    <a:pt x="318884" y="33108"/>
                  </a:lnTo>
                  <a:lnTo>
                    <a:pt x="318884" y="32359"/>
                  </a:lnTo>
                  <a:lnTo>
                    <a:pt x="318884" y="23025"/>
                  </a:lnTo>
                  <a:close/>
                </a:path>
                <a:path w="457200" h="179704">
                  <a:moveTo>
                    <a:pt x="319671" y="7162"/>
                  </a:moveTo>
                  <a:lnTo>
                    <a:pt x="319062" y="6540"/>
                  </a:lnTo>
                  <a:lnTo>
                    <a:pt x="307174" y="6540"/>
                  </a:lnTo>
                  <a:lnTo>
                    <a:pt x="306565" y="7162"/>
                  </a:lnTo>
                  <a:lnTo>
                    <a:pt x="306565" y="17246"/>
                  </a:lnTo>
                  <a:lnTo>
                    <a:pt x="307174" y="17843"/>
                  </a:lnTo>
                  <a:lnTo>
                    <a:pt x="319062" y="17843"/>
                  </a:lnTo>
                  <a:lnTo>
                    <a:pt x="319671" y="17246"/>
                  </a:lnTo>
                  <a:lnTo>
                    <a:pt x="319671" y="16484"/>
                  </a:lnTo>
                  <a:lnTo>
                    <a:pt x="319671" y="7162"/>
                  </a:lnTo>
                  <a:close/>
                </a:path>
                <a:path w="457200" h="179704">
                  <a:moveTo>
                    <a:pt x="336118" y="21831"/>
                  </a:moveTo>
                  <a:lnTo>
                    <a:pt x="335508" y="21234"/>
                  </a:lnTo>
                  <a:lnTo>
                    <a:pt x="323659" y="21234"/>
                  </a:lnTo>
                  <a:lnTo>
                    <a:pt x="323049" y="21831"/>
                  </a:lnTo>
                  <a:lnTo>
                    <a:pt x="323049" y="31915"/>
                  </a:lnTo>
                  <a:lnTo>
                    <a:pt x="323659" y="32537"/>
                  </a:lnTo>
                  <a:lnTo>
                    <a:pt x="335508" y="32537"/>
                  </a:lnTo>
                  <a:lnTo>
                    <a:pt x="336118" y="31915"/>
                  </a:lnTo>
                  <a:lnTo>
                    <a:pt x="336118" y="31165"/>
                  </a:lnTo>
                  <a:lnTo>
                    <a:pt x="336118" y="21831"/>
                  </a:lnTo>
                  <a:close/>
                </a:path>
                <a:path w="457200" h="179704">
                  <a:moveTo>
                    <a:pt x="336943" y="5969"/>
                  </a:moveTo>
                  <a:lnTo>
                    <a:pt x="336308" y="5359"/>
                  </a:lnTo>
                  <a:lnTo>
                    <a:pt x="324446" y="5359"/>
                  </a:lnTo>
                  <a:lnTo>
                    <a:pt x="323837" y="5969"/>
                  </a:lnTo>
                  <a:lnTo>
                    <a:pt x="323837" y="16052"/>
                  </a:lnTo>
                  <a:lnTo>
                    <a:pt x="324446" y="16662"/>
                  </a:lnTo>
                  <a:lnTo>
                    <a:pt x="336308" y="16662"/>
                  </a:lnTo>
                  <a:lnTo>
                    <a:pt x="336943" y="16052"/>
                  </a:lnTo>
                  <a:lnTo>
                    <a:pt x="336943" y="15290"/>
                  </a:lnTo>
                  <a:lnTo>
                    <a:pt x="336943" y="5969"/>
                  </a:lnTo>
                  <a:close/>
                </a:path>
                <a:path w="457200" h="179704">
                  <a:moveTo>
                    <a:pt x="353390" y="21539"/>
                  </a:moveTo>
                  <a:lnTo>
                    <a:pt x="352780" y="20929"/>
                  </a:lnTo>
                  <a:lnTo>
                    <a:pt x="340906" y="20929"/>
                  </a:lnTo>
                  <a:lnTo>
                    <a:pt x="340271" y="21539"/>
                  </a:lnTo>
                  <a:lnTo>
                    <a:pt x="340271" y="31610"/>
                  </a:lnTo>
                  <a:lnTo>
                    <a:pt x="340906" y="32232"/>
                  </a:lnTo>
                  <a:lnTo>
                    <a:pt x="352780" y="32232"/>
                  </a:lnTo>
                  <a:lnTo>
                    <a:pt x="353390" y="31610"/>
                  </a:lnTo>
                  <a:lnTo>
                    <a:pt x="353390" y="30861"/>
                  </a:lnTo>
                  <a:lnTo>
                    <a:pt x="353390" y="21539"/>
                  </a:lnTo>
                  <a:close/>
                </a:path>
                <a:path w="457200" h="179704">
                  <a:moveTo>
                    <a:pt x="354177" y="5664"/>
                  </a:moveTo>
                  <a:lnTo>
                    <a:pt x="353568" y="5054"/>
                  </a:lnTo>
                  <a:lnTo>
                    <a:pt x="341718" y="5054"/>
                  </a:lnTo>
                  <a:lnTo>
                    <a:pt x="341109" y="5664"/>
                  </a:lnTo>
                  <a:lnTo>
                    <a:pt x="341109" y="15748"/>
                  </a:lnTo>
                  <a:lnTo>
                    <a:pt x="341718" y="16357"/>
                  </a:lnTo>
                  <a:lnTo>
                    <a:pt x="353568" y="16357"/>
                  </a:lnTo>
                  <a:lnTo>
                    <a:pt x="354177" y="15748"/>
                  </a:lnTo>
                  <a:lnTo>
                    <a:pt x="354177" y="14986"/>
                  </a:lnTo>
                  <a:lnTo>
                    <a:pt x="354177" y="5664"/>
                  </a:lnTo>
                  <a:close/>
                </a:path>
                <a:path w="457200" h="179704">
                  <a:moveTo>
                    <a:pt x="370357" y="20650"/>
                  </a:moveTo>
                  <a:lnTo>
                    <a:pt x="369747" y="20040"/>
                  </a:lnTo>
                  <a:lnTo>
                    <a:pt x="357860" y="20040"/>
                  </a:lnTo>
                  <a:lnTo>
                    <a:pt x="357251" y="20650"/>
                  </a:lnTo>
                  <a:lnTo>
                    <a:pt x="357251" y="30721"/>
                  </a:lnTo>
                  <a:lnTo>
                    <a:pt x="357860" y="31343"/>
                  </a:lnTo>
                  <a:lnTo>
                    <a:pt x="369747" y="31343"/>
                  </a:lnTo>
                  <a:lnTo>
                    <a:pt x="370357" y="30721"/>
                  </a:lnTo>
                  <a:lnTo>
                    <a:pt x="370357" y="29972"/>
                  </a:lnTo>
                  <a:lnTo>
                    <a:pt x="370357" y="20650"/>
                  </a:lnTo>
                  <a:close/>
                </a:path>
                <a:path w="457200" h="179704">
                  <a:moveTo>
                    <a:pt x="371144" y="4775"/>
                  </a:moveTo>
                  <a:lnTo>
                    <a:pt x="370535" y="4165"/>
                  </a:lnTo>
                  <a:lnTo>
                    <a:pt x="358673" y="4165"/>
                  </a:lnTo>
                  <a:lnTo>
                    <a:pt x="358038" y="4775"/>
                  </a:lnTo>
                  <a:lnTo>
                    <a:pt x="358038" y="14859"/>
                  </a:lnTo>
                  <a:lnTo>
                    <a:pt x="358673" y="15468"/>
                  </a:lnTo>
                  <a:lnTo>
                    <a:pt x="370535" y="15468"/>
                  </a:lnTo>
                  <a:lnTo>
                    <a:pt x="371144" y="14859"/>
                  </a:lnTo>
                  <a:lnTo>
                    <a:pt x="371144" y="14097"/>
                  </a:lnTo>
                  <a:lnTo>
                    <a:pt x="371144" y="4775"/>
                  </a:lnTo>
                  <a:close/>
                </a:path>
                <a:path w="457200" h="179704">
                  <a:moveTo>
                    <a:pt x="388112" y="3581"/>
                  </a:moveTo>
                  <a:lnTo>
                    <a:pt x="387502" y="2971"/>
                  </a:lnTo>
                  <a:lnTo>
                    <a:pt x="375627" y="2971"/>
                  </a:lnTo>
                  <a:lnTo>
                    <a:pt x="375018" y="3581"/>
                  </a:lnTo>
                  <a:lnTo>
                    <a:pt x="375018" y="13665"/>
                  </a:lnTo>
                  <a:lnTo>
                    <a:pt x="375627" y="14287"/>
                  </a:lnTo>
                  <a:lnTo>
                    <a:pt x="387502" y="14287"/>
                  </a:lnTo>
                  <a:lnTo>
                    <a:pt x="388112" y="13665"/>
                  </a:lnTo>
                  <a:lnTo>
                    <a:pt x="388112" y="12903"/>
                  </a:lnTo>
                  <a:lnTo>
                    <a:pt x="388112" y="3581"/>
                  </a:lnTo>
                  <a:close/>
                </a:path>
                <a:path w="457200" h="179704">
                  <a:moveTo>
                    <a:pt x="405663" y="2984"/>
                  </a:moveTo>
                  <a:lnTo>
                    <a:pt x="405041" y="2374"/>
                  </a:lnTo>
                  <a:lnTo>
                    <a:pt x="393192" y="2374"/>
                  </a:lnTo>
                  <a:lnTo>
                    <a:pt x="392582" y="2984"/>
                  </a:lnTo>
                  <a:lnTo>
                    <a:pt x="392582" y="13068"/>
                  </a:lnTo>
                  <a:lnTo>
                    <a:pt x="393192" y="13690"/>
                  </a:lnTo>
                  <a:lnTo>
                    <a:pt x="405041" y="13690"/>
                  </a:lnTo>
                  <a:lnTo>
                    <a:pt x="405663" y="13068"/>
                  </a:lnTo>
                  <a:lnTo>
                    <a:pt x="405663" y="12306"/>
                  </a:lnTo>
                  <a:lnTo>
                    <a:pt x="405663" y="2984"/>
                  </a:lnTo>
                  <a:close/>
                </a:path>
                <a:path w="457200" h="179704">
                  <a:moveTo>
                    <a:pt x="422922" y="1803"/>
                  </a:moveTo>
                  <a:lnTo>
                    <a:pt x="422300" y="1181"/>
                  </a:lnTo>
                  <a:lnTo>
                    <a:pt x="410425" y="1181"/>
                  </a:lnTo>
                  <a:lnTo>
                    <a:pt x="409816" y="1803"/>
                  </a:lnTo>
                  <a:lnTo>
                    <a:pt x="409816" y="11887"/>
                  </a:lnTo>
                  <a:lnTo>
                    <a:pt x="410425" y="12496"/>
                  </a:lnTo>
                  <a:lnTo>
                    <a:pt x="422300" y="12496"/>
                  </a:lnTo>
                  <a:lnTo>
                    <a:pt x="422922" y="11887"/>
                  </a:lnTo>
                  <a:lnTo>
                    <a:pt x="422922" y="11125"/>
                  </a:lnTo>
                  <a:lnTo>
                    <a:pt x="422922" y="1803"/>
                  </a:lnTo>
                  <a:close/>
                </a:path>
                <a:path w="457200" h="179704">
                  <a:moveTo>
                    <a:pt x="439889" y="901"/>
                  </a:moveTo>
                  <a:lnTo>
                    <a:pt x="439267" y="292"/>
                  </a:lnTo>
                  <a:lnTo>
                    <a:pt x="427405" y="292"/>
                  </a:lnTo>
                  <a:lnTo>
                    <a:pt x="426783" y="901"/>
                  </a:lnTo>
                  <a:lnTo>
                    <a:pt x="426783" y="10985"/>
                  </a:lnTo>
                  <a:lnTo>
                    <a:pt x="427405" y="11607"/>
                  </a:lnTo>
                  <a:lnTo>
                    <a:pt x="439267" y="11607"/>
                  </a:lnTo>
                  <a:lnTo>
                    <a:pt x="439889" y="10985"/>
                  </a:lnTo>
                  <a:lnTo>
                    <a:pt x="439889" y="10223"/>
                  </a:lnTo>
                  <a:lnTo>
                    <a:pt x="439889" y="901"/>
                  </a:lnTo>
                  <a:close/>
                </a:path>
                <a:path w="457200" h="179704">
                  <a:moveTo>
                    <a:pt x="457136" y="609"/>
                  </a:moveTo>
                  <a:lnTo>
                    <a:pt x="456514" y="0"/>
                  </a:lnTo>
                  <a:lnTo>
                    <a:pt x="444665" y="0"/>
                  </a:lnTo>
                  <a:lnTo>
                    <a:pt x="444055" y="609"/>
                  </a:lnTo>
                  <a:lnTo>
                    <a:pt x="444055" y="10693"/>
                  </a:lnTo>
                  <a:lnTo>
                    <a:pt x="444665" y="11303"/>
                  </a:lnTo>
                  <a:lnTo>
                    <a:pt x="456514" y="11303"/>
                  </a:lnTo>
                  <a:lnTo>
                    <a:pt x="457136" y="10693"/>
                  </a:lnTo>
                  <a:lnTo>
                    <a:pt x="457136" y="9931"/>
                  </a:lnTo>
                  <a:lnTo>
                    <a:pt x="457136" y="6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477406" y="4034103"/>
              <a:ext cx="202565" cy="152400"/>
            </a:xfrm>
            <a:custGeom>
              <a:avLst/>
              <a:gdLst/>
              <a:ahLst/>
              <a:cxnLst/>
              <a:rect l="l" t="t" r="r" b="b"/>
              <a:pathLst>
                <a:path w="202565" h="152400">
                  <a:moveTo>
                    <a:pt x="13093" y="58127"/>
                  </a:moveTo>
                  <a:lnTo>
                    <a:pt x="12496" y="57505"/>
                  </a:lnTo>
                  <a:lnTo>
                    <a:pt x="622" y="57505"/>
                  </a:lnTo>
                  <a:lnTo>
                    <a:pt x="0" y="58127"/>
                  </a:lnTo>
                  <a:lnTo>
                    <a:pt x="0" y="68211"/>
                  </a:lnTo>
                  <a:lnTo>
                    <a:pt x="622" y="68821"/>
                  </a:lnTo>
                  <a:lnTo>
                    <a:pt x="12496" y="68821"/>
                  </a:lnTo>
                  <a:lnTo>
                    <a:pt x="13093" y="68211"/>
                  </a:lnTo>
                  <a:lnTo>
                    <a:pt x="13093" y="67462"/>
                  </a:lnTo>
                  <a:lnTo>
                    <a:pt x="13093" y="58127"/>
                  </a:lnTo>
                  <a:close/>
                </a:path>
                <a:path w="202565" h="152400">
                  <a:moveTo>
                    <a:pt x="13093" y="42265"/>
                  </a:moveTo>
                  <a:lnTo>
                    <a:pt x="12496" y="41643"/>
                  </a:lnTo>
                  <a:lnTo>
                    <a:pt x="622" y="41643"/>
                  </a:lnTo>
                  <a:lnTo>
                    <a:pt x="0" y="42265"/>
                  </a:lnTo>
                  <a:lnTo>
                    <a:pt x="0" y="52336"/>
                  </a:lnTo>
                  <a:lnTo>
                    <a:pt x="622" y="52946"/>
                  </a:lnTo>
                  <a:lnTo>
                    <a:pt x="12496" y="52946"/>
                  </a:lnTo>
                  <a:lnTo>
                    <a:pt x="13093" y="52336"/>
                  </a:lnTo>
                  <a:lnTo>
                    <a:pt x="13093" y="51587"/>
                  </a:lnTo>
                  <a:lnTo>
                    <a:pt x="13093" y="42265"/>
                  </a:lnTo>
                  <a:close/>
                </a:path>
                <a:path w="202565" h="152400">
                  <a:moveTo>
                    <a:pt x="13893" y="75590"/>
                  </a:moveTo>
                  <a:lnTo>
                    <a:pt x="13284" y="74968"/>
                  </a:lnTo>
                  <a:lnTo>
                    <a:pt x="1409" y="74968"/>
                  </a:lnTo>
                  <a:lnTo>
                    <a:pt x="800" y="75590"/>
                  </a:lnTo>
                  <a:lnTo>
                    <a:pt x="800" y="85674"/>
                  </a:lnTo>
                  <a:lnTo>
                    <a:pt x="1409" y="86283"/>
                  </a:lnTo>
                  <a:lnTo>
                    <a:pt x="13284" y="86283"/>
                  </a:lnTo>
                  <a:lnTo>
                    <a:pt x="13893" y="85674"/>
                  </a:lnTo>
                  <a:lnTo>
                    <a:pt x="13893" y="84912"/>
                  </a:lnTo>
                  <a:lnTo>
                    <a:pt x="13893" y="75590"/>
                  </a:lnTo>
                  <a:close/>
                </a:path>
                <a:path w="202565" h="152400">
                  <a:moveTo>
                    <a:pt x="13893" y="25590"/>
                  </a:moveTo>
                  <a:lnTo>
                    <a:pt x="13284" y="24980"/>
                  </a:lnTo>
                  <a:lnTo>
                    <a:pt x="1409" y="24980"/>
                  </a:lnTo>
                  <a:lnTo>
                    <a:pt x="800" y="25590"/>
                  </a:lnTo>
                  <a:lnTo>
                    <a:pt x="800" y="35674"/>
                  </a:lnTo>
                  <a:lnTo>
                    <a:pt x="1409" y="36296"/>
                  </a:lnTo>
                  <a:lnTo>
                    <a:pt x="13284" y="36296"/>
                  </a:lnTo>
                  <a:lnTo>
                    <a:pt x="13893" y="35674"/>
                  </a:lnTo>
                  <a:lnTo>
                    <a:pt x="13893" y="34925"/>
                  </a:lnTo>
                  <a:lnTo>
                    <a:pt x="13893" y="25590"/>
                  </a:lnTo>
                  <a:close/>
                </a:path>
                <a:path w="202565" h="152400">
                  <a:moveTo>
                    <a:pt x="14681" y="141439"/>
                  </a:moveTo>
                  <a:lnTo>
                    <a:pt x="14084" y="140830"/>
                  </a:lnTo>
                  <a:lnTo>
                    <a:pt x="2209" y="140830"/>
                  </a:lnTo>
                  <a:lnTo>
                    <a:pt x="1587" y="141439"/>
                  </a:lnTo>
                  <a:lnTo>
                    <a:pt x="1587" y="151523"/>
                  </a:lnTo>
                  <a:lnTo>
                    <a:pt x="2209" y="152146"/>
                  </a:lnTo>
                  <a:lnTo>
                    <a:pt x="14084" y="152146"/>
                  </a:lnTo>
                  <a:lnTo>
                    <a:pt x="14681" y="151523"/>
                  </a:lnTo>
                  <a:lnTo>
                    <a:pt x="14681" y="150761"/>
                  </a:lnTo>
                  <a:lnTo>
                    <a:pt x="14681" y="141439"/>
                  </a:lnTo>
                  <a:close/>
                </a:path>
                <a:path w="202565" h="152400">
                  <a:moveTo>
                    <a:pt x="14681" y="124777"/>
                  </a:moveTo>
                  <a:lnTo>
                    <a:pt x="14084" y="124167"/>
                  </a:lnTo>
                  <a:lnTo>
                    <a:pt x="2209" y="124167"/>
                  </a:lnTo>
                  <a:lnTo>
                    <a:pt x="1587" y="124777"/>
                  </a:lnTo>
                  <a:lnTo>
                    <a:pt x="1587" y="134848"/>
                  </a:lnTo>
                  <a:lnTo>
                    <a:pt x="2209" y="135470"/>
                  </a:lnTo>
                  <a:lnTo>
                    <a:pt x="14084" y="135470"/>
                  </a:lnTo>
                  <a:lnTo>
                    <a:pt x="14681" y="134848"/>
                  </a:lnTo>
                  <a:lnTo>
                    <a:pt x="14681" y="134099"/>
                  </a:lnTo>
                  <a:lnTo>
                    <a:pt x="14681" y="124777"/>
                  </a:lnTo>
                  <a:close/>
                </a:path>
                <a:path w="202565" h="152400">
                  <a:moveTo>
                    <a:pt x="30060" y="57835"/>
                  </a:moveTo>
                  <a:lnTo>
                    <a:pt x="29451" y="57213"/>
                  </a:lnTo>
                  <a:lnTo>
                    <a:pt x="17589" y="57213"/>
                  </a:lnTo>
                  <a:lnTo>
                    <a:pt x="16967" y="57835"/>
                  </a:lnTo>
                  <a:lnTo>
                    <a:pt x="16967" y="67906"/>
                  </a:lnTo>
                  <a:lnTo>
                    <a:pt x="17589" y="68529"/>
                  </a:lnTo>
                  <a:lnTo>
                    <a:pt x="29451" y="68529"/>
                  </a:lnTo>
                  <a:lnTo>
                    <a:pt x="30060" y="67906"/>
                  </a:lnTo>
                  <a:lnTo>
                    <a:pt x="30060" y="67157"/>
                  </a:lnTo>
                  <a:lnTo>
                    <a:pt x="30060" y="57835"/>
                  </a:lnTo>
                  <a:close/>
                </a:path>
                <a:path w="202565" h="152400">
                  <a:moveTo>
                    <a:pt x="30060" y="41960"/>
                  </a:moveTo>
                  <a:lnTo>
                    <a:pt x="29451" y="41351"/>
                  </a:lnTo>
                  <a:lnTo>
                    <a:pt x="17589" y="41351"/>
                  </a:lnTo>
                  <a:lnTo>
                    <a:pt x="16967" y="41960"/>
                  </a:lnTo>
                  <a:lnTo>
                    <a:pt x="16967" y="52031"/>
                  </a:lnTo>
                  <a:lnTo>
                    <a:pt x="17589" y="52654"/>
                  </a:lnTo>
                  <a:lnTo>
                    <a:pt x="29451" y="52654"/>
                  </a:lnTo>
                  <a:lnTo>
                    <a:pt x="30060" y="52031"/>
                  </a:lnTo>
                  <a:lnTo>
                    <a:pt x="30060" y="51282"/>
                  </a:lnTo>
                  <a:lnTo>
                    <a:pt x="30060" y="41960"/>
                  </a:lnTo>
                  <a:close/>
                </a:path>
                <a:path w="202565" h="152400">
                  <a:moveTo>
                    <a:pt x="30861" y="75298"/>
                  </a:moveTo>
                  <a:lnTo>
                    <a:pt x="30251" y="74676"/>
                  </a:lnTo>
                  <a:lnTo>
                    <a:pt x="18376" y="74676"/>
                  </a:lnTo>
                  <a:lnTo>
                    <a:pt x="17767" y="75298"/>
                  </a:lnTo>
                  <a:lnTo>
                    <a:pt x="17767" y="85369"/>
                  </a:lnTo>
                  <a:lnTo>
                    <a:pt x="18376" y="85979"/>
                  </a:lnTo>
                  <a:lnTo>
                    <a:pt x="30251" y="85979"/>
                  </a:lnTo>
                  <a:lnTo>
                    <a:pt x="30861" y="85369"/>
                  </a:lnTo>
                  <a:lnTo>
                    <a:pt x="30861" y="84607"/>
                  </a:lnTo>
                  <a:lnTo>
                    <a:pt x="30861" y="75298"/>
                  </a:lnTo>
                  <a:close/>
                </a:path>
                <a:path w="202565" h="152400">
                  <a:moveTo>
                    <a:pt x="30861" y="25298"/>
                  </a:moveTo>
                  <a:lnTo>
                    <a:pt x="30251" y="24688"/>
                  </a:lnTo>
                  <a:lnTo>
                    <a:pt x="18376" y="24688"/>
                  </a:lnTo>
                  <a:lnTo>
                    <a:pt x="17767" y="25298"/>
                  </a:lnTo>
                  <a:lnTo>
                    <a:pt x="17767" y="35382"/>
                  </a:lnTo>
                  <a:lnTo>
                    <a:pt x="18376" y="35991"/>
                  </a:lnTo>
                  <a:lnTo>
                    <a:pt x="30251" y="35991"/>
                  </a:lnTo>
                  <a:lnTo>
                    <a:pt x="30861" y="35382"/>
                  </a:lnTo>
                  <a:lnTo>
                    <a:pt x="30861" y="34620"/>
                  </a:lnTo>
                  <a:lnTo>
                    <a:pt x="30861" y="25298"/>
                  </a:lnTo>
                  <a:close/>
                </a:path>
                <a:path w="202565" h="152400">
                  <a:moveTo>
                    <a:pt x="31635" y="141147"/>
                  </a:moveTo>
                  <a:lnTo>
                    <a:pt x="31026" y="140538"/>
                  </a:lnTo>
                  <a:lnTo>
                    <a:pt x="19177" y="140538"/>
                  </a:lnTo>
                  <a:lnTo>
                    <a:pt x="18554" y="141147"/>
                  </a:lnTo>
                  <a:lnTo>
                    <a:pt x="18554" y="151218"/>
                  </a:lnTo>
                  <a:lnTo>
                    <a:pt x="19177" y="151841"/>
                  </a:lnTo>
                  <a:lnTo>
                    <a:pt x="31026" y="151841"/>
                  </a:lnTo>
                  <a:lnTo>
                    <a:pt x="31635" y="151218"/>
                  </a:lnTo>
                  <a:lnTo>
                    <a:pt x="31635" y="150456"/>
                  </a:lnTo>
                  <a:lnTo>
                    <a:pt x="31635" y="141147"/>
                  </a:lnTo>
                  <a:close/>
                </a:path>
                <a:path w="202565" h="152400">
                  <a:moveTo>
                    <a:pt x="31648" y="124485"/>
                  </a:moveTo>
                  <a:lnTo>
                    <a:pt x="31038" y="123875"/>
                  </a:lnTo>
                  <a:lnTo>
                    <a:pt x="19177" y="123875"/>
                  </a:lnTo>
                  <a:lnTo>
                    <a:pt x="18554" y="124485"/>
                  </a:lnTo>
                  <a:lnTo>
                    <a:pt x="18554" y="134556"/>
                  </a:lnTo>
                  <a:lnTo>
                    <a:pt x="19177" y="135178"/>
                  </a:lnTo>
                  <a:lnTo>
                    <a:pt x="31038" y="135178"/>
                  </a:lnTo>
                  <a:lnTo>
                    <a:pt x="31648" y="134556"/>
                  </a:lnTo>
                  <a:lnTo>
                    <a:pt x="31648" y="133807"/>
                  </a:lnTo>
                  <a:lnTo>
                    <a:pt x="31648" y="124485"/>
                  </a:lnTo>
                  <a:close/>
                </a:path>
                <a:path w="202565" h="152400">
                  <a:moveTo>
                    <a:pt x="47015" y="56642"/>
                  </a:moveTo>
                  <a:lnTo>
                    <a:pt x="46380" y="56019"/>
                  </a:lnTo>
                  <a:lnTo>
                    <a:pt x="34556" y="56019"/>
                  </a:lnTo>
                  <a:lnTo>
                    <a:pt x="33921" y="56642"/>
                  </a:lnTo>
                  <a:lnTo>
                    <a:pt x="33921" y="66725"/>
                  </a:lnTo>
                  <a:lnTo>
                    <a:pt x="34556" y="67335"/>
                  </a:lnTo>
                  <a:lnTo>
                    <a:pt x="46380" y="67335"/>
                  </a:lnTo>
                  <a:lnTo>
                    <a:pt x="47015" y="66725"/>
                  </a:lnTo>
                  <a:lnTo>
                    <a:pt x="47015" y="65963"/>
                  </a:lnTo>
                  <a:lnTo>
                    <a:pt x="47015" y="56642"/>
                  </a:lnTo>
                  <a:close/>
                </a:path>
                <a:path w="202565" h="152400">
                  <a:moveTo>
                    <a:pt x="47015" y="40779"/>
                  </a:moveTo>
                  <a:lnTo>
                    <a:pt x="46380" y="40157"/>
                  </a:lnTo>
                  <a:lnTo>
                    <a:pt x="34556" y="40157"/>
                  </a:lnTo>
                  <a:lnTo>
                    <a:pt x="33921" y="40779"/>
                  </a:lnTo>
                  <a:lnTo>
                    <a:pt x="33921" y="50850"/>
                  </a:lnTo>
                  <a:lnTo>
                    <a:pt x="34556" y="51460"/>
                  </a:lnTo>
                  <a:lnTo>
                    <a:pt x="46380" y="51460"/>
                  </a:lnTo>
                  <a:lnTo>
                    <a:pt x="47015" y="50850"/>
                  </a:lnTo>
                  <a:lnTo>
                    <a:pt x="47015" y="50088"/>
                  </a:lnTo>
                  <a:lnTo>
                    <a:pt x="47015" y="40779"/>
                  </a:lnTo>
                  <a:close/>
                </a:path>
                <a:path w="202565" h="152400">
                  <a:moveTo>
                    <a:pt x="47815" y="74104"/>
                  </a:moveTo>
                  <a:lnTo>
                    <a:pt x="47193" y="73482"/>
                  </a:lnTo>
                  <a:lnTo>
                    <a:pt x="35318" y="73482"/>
                  </a:lnTo>
                  <a:lnTo>
                    <a:pt x="34709" y="74104"/>
                  </a:lnTo>
                  <a:lnTo>
                    <a:pt x="34709" y="84188"/>
                  </a:lnTo>
                  <a:lnTo>
                    <a:pt x="35318" y="84785"/>
                  </a:lnTo>
                  <a:lnTo>
                    <a:pt x="47193" y="84785"/>
                  </a:lnTo>
                  <a:lnTo>
                    <a:pt x="47815" y="84188"/>
                  </a:lnTo>
                  <a:lnTo>
                    <a:pt x="47815" y="83426"/>
                  </a:lnTo>
                  <a:lnTo>
                    <a:pt x="47815" y="74104"/>
                  </a:lnTo>
                  <a:close/>
                </a:path>
                <a:path w="202565" h="152400">
                  <a:moveTo>
                    <a:pt x="47815" y="24104"/>
                  </a:moveTo>
                  <a:lnTo>
                    <a:pt x="47193" y="23495"/>
                  </a:lnTo>
                  <a:lnTo>
                    <a:pt x="35318" y="23495"/>
                  </a:lnTo>
                  <a:lnTo>
                    <a:pt x="34709" y="24104"/>
                  </a:lnTo>
                  <a:lnTo>
                    <a:pt x="34709" y="34188"/>
                  </a:lnTo>
                  <a:lnTo>
                    <a:pt x="35318" y="34798"/>
                  </a:lnTo>
                  <a:lnTo>
                    <a:pt x="47193" y="34798"/>
                  </a:lnTo>
                  <a:lnTo>
                    <a:pt x="47815" y="34188"/>
                  </a:lnTo>
                  <a:lnTo>
                    <a:pt x="47815" y="33426"/>
                  </a:lnTo>
                  <a:lnTo>
                    <a:pt x="47815" y="24104"/>
                  </a:lnTo>
                  <a:close/>
                </a:path>
                <a:path w="202565" h="152400">
                  <a:moveTo>
                    <a:pt x="48602" y="139954"/>
                  </a:moveTo>
                  <a:lnTo>
                    <a:pt x="47967" y="139344"/>
                  </a:lnTo>
                  <a:lnTo>
                    <a:pt x="36118" y="139344"/>
                  </a:lnTo>
                  <a:lnTo>
                    <a:pt x="35509" y="139954"/>
                  </a:lnTo>
                  <a:lnTo>
                    <a:pt x="35509" y="150037"/>
                  </a:lnTo>
                  <a:lnTo>
                    <a:pt x="36118" y="150647"/>
                  </a:lnTo>
                  <a:lnTo>
                    <a:pt x="47967" y="150647"/>
                  </a:lnTo>
                  <a:lnTo>
                    <a:pt x="48602" y="150037"/>
                  </a:lnTo>
                  <a:lnTo>
                    <a:pt x="48602" y="149275"/>
                  </a:lnTo>
                  <a:lnTo>
                    <a:pt x="48602" y="139954"/>
                  </a:lnTo>
                  <a:close/>
                </a:path>
                <a:path w="202565" h="152400">
                  <a:moveTo>
                    <a:pt x="48602" y="123291"/>
                  </a:moveTo>
                  <a:lnTo>
                    <a:pt x="48006" y="122682"/>
                  </a:lnTo>
                  <a:lnTo>
                    <a:pt x="36144" y="122682"/>
                  </a:lnTo>
                  <a:lnTo>
                    <a:pt x="35509" y="123291"/>
                  </a:lnTo>
                  <a:lnTo>
                    <a:pt x="35509" y="133375"/>
                  </a:lnTo>
                  <a:lnTo>
                    <a:pt x="36144" y="133985"/>
                  </a:lnTo>
                  <a:lnTo>
                    <a:pt x="48006" y="133985"/>
                  </a:lnTo>
                  <a:lnTo>
                    <a:pt x="48602" y="133375"/>
                  </a:lnTo>
                  <a:lnTo>
                    <a:pt x="48602" y="132613"/>
                  </a:lnTo>
                  <a:lnTo>
                    <a:pt x="48602" y="123291"/>
                  </a:lnTo>
                  <a:close/>
                </a:path>
                <a:path w="202565" h="152400">
                  <a:moveTo>
                    <a:pt x="63385" y="56349"/>
                  </a:moveTo>
                  <a:lnTo>
                    <a:pt x="62776" y="55727"/>
                  </a:lnTo>
                  <a:lnTo>
                    <a:pt x="50888" y="55727"/>
                  </a:lnTo>
                  <a:lnTo>
                    <a:pt x="50279" y="56349"/>
                  </a:lnTo>
                  <a:lnTo>
                    <a:pt x="50279" y="66421"/>
                  </a:lnTo>
                  <a:lnTo>
                    <a:pt x="50888" y="67030"/>
                  </a:lnTo>
                  <a:lnTo>
                    <a:pt x="62776" y="67030"/>
                  </a:lnTo>
                  <a:lnTo>
                    <a:pt x="63385" y="66421"/>
                  </a:lnTo>
                  <a:lnTo>
                    <a:pt x="63385" y="65671"/>
                  </a:lnTo>
                  <a:lnTo>
                    <a:pt x="63385" y="56349"/>
                  </a:lnTo>
                  <a:close/>
                </a:path>
                <a:path w="202565" h="152400">
                  <a:moveTo>
                    <a:pt x="63385" y="40474"/>
                  </a:moveTo>
                  <a:lnTo>
                    <a:pt x="62776" y="39865"/>
                  </a:lnTo>
                  <a:lnTo>
                    <a:pt x="50888" y="39865"/>
                  </a:lnTo>
                  <a:lnTo>
                    <a:pt x="50279" y="40474"/>
                  </a:lnTo>
                  <a:lnTo>
                    <a:pt x="50279" y="50546"/>
                  </a:lnTo>
                  <a:lnTo>
                    <a:pt x="50888" y="51155"/>
                  </a:lnTo>
                  <a:lnTo>
                    <a:pt x="62776" y="51155"/>
                  </a:lnTo>
                  <a:lnTo>
                    <a:pt x="63385" y="50546"/>
                  </a:lnTo>
                  <a:lnTo>
                    <a:pt x="63385" y="49796"/>
                  </a:lnTo>
                  <a:lnTo>
                    <a:pt x="63385" y="40474"/>
                  </a:lnTo>
                  <a:close/>
                </a:path>
                <a:path w="202565" h="152400">
                  <a:moveTo>
                    <a:pt x="64185" y="73812"/>
                  </a:moveTo>
                  <a:lnTo>
                    <a:pt x="63563" y="73190"/>
                  </a:lnTo>
                  <a:lnTo>
                    <a:pt x="51689" y="73190"/>
                  </a:lnTo>
                  <a:lnTo>
                    <a:pt x="51079" y="73812"/>
                  </a:lnTo>
                  <a:lnTo>
                    <a:pt x="51079" y="83883"/>
                  </a:lnTo>
                  <a:lnTo>
                    <a:pt x="51689" y="84493"/>
                  </a:lnTo>
                  <a:lnTo>
                    <a:pt x="63563" y="84493"/>
                  </a:lnTo>
                  <a:lnTo>
                    <a:pt x="64185" y="83883"/>
                  </a:lnTo>
                  <a:lnTo>
                    <a:pt x="64185" y="83121"/>
                  </a:lnTo>
                  <a:lnTo>
                    <a:pt x="64185" y="73812"/>
                  </a:lnTo>
                  <a:close/>
                </a:path>
                <a:path w="202565" h="152400">
                  <a:moveTo>
                    <a:pt x="64185" y="23812"/>
                  </a:moveTo>
                  <a:lnTo>
                    <a:pt x="63563" y="23190"/>
                  </a:lnTo>
                  <a:lnTo>
                    <a:pt x="51689" y="23190"/>
                  </a:lnTo>
                  <a:lnTo>
                    <a:pt x="51079" y="23812"/>
                  </a:lnTo>
                  <a:lnTo>
                    <a:pt x="51079" y="33896"/>
                  </a:lnTo>
                  <a:lnTo>
                    <a:pt x="51689" y="34505"/>
                  </a:lnTo>
                  <a:lnTo>
                    <a:pt x="63563" y="34505"/>
                  </a:lnTo>
                  <a:lnTo>
                    <a:pt x="64185" y="33896"/>
                  </a:lnTo>
                  <a:lnTo>
                    <a:pt x="64185" y="33134"/>
                  </a:lnTo>
                  <a:lnTo>
                    <a:pt x="64185" y="23812"/>
                  </a:lnTo>
                  <a:close/>
                </a:path>
                <a:path w="202565" h="152400">
                  <a:moveTo>
                    <a:pt x="64973" y="139661"/>
                  </a:moveTo>
                  <a:lnTo>
                    <a:pt x="64363" y="139039"/>
                  </a:lnTo>
                  <a:lnTo>
                    <a:pt x="52476" y="139039"/>
                  </a:lnTo>
                  <a:lnTo>
                    <a:pt x="51866" y="139661"/>
                  </a:lnTo>
                  <a:lnTo>
                    <a:pt x="51866" y="149733"/>
                  </a:lnTo>
                  <a:lnTo>
                    <a:pt x="52476" y="150355"/>
                  </a:lnTo>
                  <a:lnTo>
                    <a:pt x="64363" y="150355"/>
                  </a:lnTo>
                  <a:lnTo>
                    <a:pt x="64973" y="149733"/>
                  </a:lnTo>
                  <a:lnTo>
                    <a:pt x="64973" y="148983"/>
                  </a:lnTo>
                  <a:lnTo>
                    <a:pt x="64973" y="139661"/>
                  </a:lnTo>
                  <a:close/>
                </a:path>
                <a:path w="202565" h="152400">
                  <a:moveTo>
                    <a:pt x="64973" y="122999"/>
                  </a:moveTo>
                  <a:lnTo>
                    <a:pt x="64363" y="122377"/>
                  </a:lnTo>
                  <a:lnTo>
                    <a:pt x="52476" y="122377"/>
                  </a:lnTo>
                  <a:lnTo>
                    <a:pt x="51866" y="122999"/>
                  </a:lnTo>
                  <a:lnTo>
                    <a:pt x="51866" y="133083"/>
                  </a:lnTo>
                  <a:lnTo>
                    <a:pt x="52476" y="133692"/>
                  </a:lnTo>
                  <a:lnTo>
                    <a:pt x="64363" y="133692"/>
                  </a:lnTo>
                  <a:lnTo>
                    <a:pt x="64973" y="133083"/>
                  </a:lnTo>
                  <a:lnTo>
                    <a:pt x="64973" y="132321"/>
                  </a:lnTo>
                  <a:lnTo>
                    <a:pt x="64973" y="122999"/>
                  </a:lnTo>
                  <a:close/>
                </a:path>
                <a:path w="202565" h="152400">
                  <a:moveTo>
                    <a:pt x="80657" y="55156"/>
                  </a:moveTo>
                  <a:lnTo>
                    <a:pt x="80022" y="54546"/>
                  </a:lnTo>
                  <a:lnTo>
                    <a:pt x="68160" y="54546"/>
                  </a:lnTo>
                  <a:lnTo>
                    <a:pt x="67551" y="55156"/>
                  </a:lnTo>
                  <a:lnTo>
                    <a:pt x="67551" y="65227"/>
                  </a:lnTo>
                  <a:lnTo>
                    <a:pt x="68160" y="65849"/>
                  </a:lnTo>
                  <a:lnTo>
                    <a:pt x="80022" y="65849"/>
                  </a:lnTo>
                  <a:lnTo>
                    <a:pt x="80657" y="65227"/>
                  </a:lnTo>
                  <a:lnTo>
                    <a:pt x="80657" y="64477"/>
                  </a:lnTo>
                  <a:lnTo>
                    <a:pt x="80657" y="55156"/>
                  </a:lnTo>
                  <a:close/>
                </a:path>
                <a:path w="202565" h="152400">
                  <a:moveTo>
                    <a:pt x="80657" y="39281"/>
                  </a:moveTo>
                  <a:lnTo>
                    <a:pt x="80022" y="38671"/>
                  </a:lnTo>
                  <a:lnTo>
                    <a:pt x="68160" y="38671"/>
                  </a:lnTo>
                  <a:lnTo>
                    <a:pt x="67551" y="39281"/>
                  </a:lnTo>
                  <a:lnTo>
                    <a:pt x="67551" y="49364"/>
                  </a:lnTo>
                  <a:lnTo>
                    <a:pt x="68160" y="49974"/>
                  </a:lnTo>
                  <a:lnTo>
                    <a:pt x="80022" y="49974"/>
                  </a:lnTo>
                  <a:lnTo>
                    <a:pt x="80657" y="49364"/>
                  </a:lnTo>
                  <a:lnTo>
                    <a:pt x="80657" y="48602"/>
                  </a:lnTo>
                  <a:lnTo>
                    <a:pt x="80657" y="39281"/>
                  </a:lnTo>
                  <a:close/>
                </a:path>
                <a:path w="202565" h="152400">
                  <a:moveTo>
                    <a:pt x="81445" y="72618"/>
                  </a:moveTo>
                  <a:lnTo>
                    <a:pt x="80810" y="71996"/>
                  </a:lnTo>
                  <a:lnTo>
                    <a:pt x="68961" y="71996"/>
                  </a:lnTo>
                  <a:lnTo>
                    <a:pt x="68351" y="72618"/>
                  </a:lnTo>
                  <a:lnTo>
                    <a:pt x="68351" y="82689"/>
                  </a:lnTo>
                  <a:lnTo>
                    <a:pt x="68961" y="83312"/>
                  </a:lnTo>
                  <a:lnTo>
                    <a:pt x="80810" y="83312"/>
                  </a:lnTo>
                  <a:lnTo>
                    <a:pt x="81445" y="82689"/>
                  </a:lnTo>
                  <a:lnTo>
                    <a:pt x="81445" y="81927"/>
                  </a:lnTo>
                  <a:lnTo>
                    <a:pt x="81445" y="72618"/>
                  </a:lnTo>
                  <a:close/>
                </a:path>
                <a:path w="202565" h="152400">
                  <a:moveTo>
                    <a:pt x="81445" y="22618"/>
                  </a:moveTo>
                  <a:lnTo>
                    <a:pt x="80810" y="22009"/>
                  </a:lnTo>
                  <a:lnTo>
                    <a:pt x="68961" y="22009"/>
                  </a:lnTo>
                  <a:lnTo>
                    <a:pt x="68351" y="22618"/>
                  </a:lnTo>
                  <a:lnTo>
                    <a:pt x="68351" y="32702"/>
                  </a:lnTo>
                  <a:lnTo>
                    <a:pt x="68961" y="33312"/>
                  </a:lnTo>
                  <a:lnTo>
                    <a:pt x="80810" y="33312"/>
                  </a:lnTo>
                  <a:lnTo>
                    <a:pt x="81445" y="32702"/>
                  </a:lnTo>
                  <a:lnTo>
                    <a:pt x="81445" y="31940"/>
                  </a:lnTo>
                  <a:lnTo>
                    <a:pt x="81445" y="22618"/>
                  </a:lnTo>
                  <a:close/>
                </a:path>
                <a:path w="202565" h="152400">
                  <a:moveTo>
                    <a:pt x="82219" y="138468"/>
                  </a:moveTo>
                  <a:lnTo>
                    <a:pt x="81597" y="137858"/>
                  </a:lnTo>
                  <a:lnTo>
                    <a:pt x="69748" y="137858"/>
                  </a:lnTo>
                  <a:lnTo>
                    <a:pt x="69138" y="138468"/>
                  </a:lnTo>
                  <a:lnTo>
                    <a:pt x="69138" y="148539"/>
                  </a:lnTo>
                  <a:lnTo>
                    <a:pt x="69748" y="149161"/>
                  </a:lnTo>
                  <a:lnTo>
                    <a:pt x="81597" y="149161"/>
                  </a:lnTo>
                  <a:lnTo>
                    <a:pt x="82219" y="148539"/>
                  </a:lnTo>
                  <a:lnTo>
                    <a:pt x="82219" y="147789"/>
                  </a:lnTo>
                  <a:lnTo>
                    <a:pt x="82219" y="138468"/>
                  </a:lnTo>
                  <a:close/>
                </a:path>
                <a:path w="202565" h="152400">
                  <a:moveTo>
                    <a:pt x="82245" y="121805"/>
                  </a:moveTo>
                  <a:lnTo>
                    <a:pt x="81610" y="121196"/>
                  </a:lnTo>
                  <a:lnTo>
                    <a:pt x="69748" y="121196"/>
                  </a:lnTo>
                  <a:lnTo>
                    <a:pt x="69138" y="121805"/>
                  </a:lnTo>
                  <a:lnTo>
                    <a:pt x="69138" y="131889"/>
                  </a:lnTo>
                  <a:lnTo>
                    <a:pt x="69748" y="132499"/>
                  </a:lnTo>
                  <a:lnTo>
                    <a:pt x="81610" y="132499"/>
                  </a:lnTo>
                  <a:lnTo>
                    <a:pt x="82245" y="131889"/>
                  </a:lnTo>
                  <a:lnTo>
                    <a:pt x="82245" y="131127"/>
                  </a:lnTo>
                  <a:lnTo>
                    <a:pt x="82245" y="121805"/>
                  </a:lnTo>
                  <a:close/>
                </a:path>
                <a:path w="202565" h="152400">
                  <a:moveTo>
                    <a:pt x="97891" y="54851"/>
                  </a:moveTo>
                  <a:lnTo>
                    <a:pt x="97282" y="54254"/>
                  </a:lnTo>
                  <a:lnTo>
                    <a:pt x="85432" y="54254"/>
                  </a:lnTo>
                  <a:lnTo>
                    <a:pt x="84823" y="54851"/>
                  </a:lnTo>
                  <a:lnTo>
                    <a:pt x="84823" y="64935"/>
                  </a:lnTo>
                  <a:lnTo>
                    <a:pt x="85432" y="65544"/>
                  </a:lnTo>
                  <a:lnTo>
                    <a:pt x="97282" y="65544"/>
                  </a:lnTo>
                  <a:lnTo>
                    <a:pt x="97891" y="64935"/>
                  </a:lnTo>
                  <a:lnTo>
                    <a:pt x="97891" y="64185"/>
                  </a:lnTo>
                  <a:lnTo>
                    <a:pt x="97891" y="54851"/>
                  </a:lnTo>
                  <a:close/>
                </a:path>
                <a:path w="202565" h="152400">
                  <a:moveTo>
                    <a:pt x="97891" y="38989"/>
                  </a:moveTo>
                  <a:lnTo>
                    <a:pt x="97282" y="38379"/>
                  </a:lnTo>
                  <a:lnTo>
                    <a:pt x="85432" y="38379"/>
                  </a:lnTo>
                  <a:lnTo>
                    <a:pt x="84823" y="38989"/>
                  </a:lnTo>
                  <a:lnTo>
                    <a:pt x="84823" y="49072"/>
                  </a:lnTo>
                  <a:lnTo>
                    <a:pt x="85432" y="49669"/>
                  </a:lnTo>
                  <a:lnTo>
                    <a:pt x="97282" y="49669"/>
                  </a:lnTo>
                  <a:lnTo>
                    <a:pt x="97891" y="49072"/>
                  </a:lnTo>
                  <a:lnTo>
                    <a:pt x="97891" y="48310"/>
                  </a:lnTo>
                  <a:lnTo>
                    <a:pt x="97891" y="38989"/>
                  </a:lnTo>
                  <a:close/>
                </a:path>
                <a:path w="202565" h="152400">
                  <a:moveTo>
                    <a:pt x="98691" y="72313"/>
                  </a:moveTo>
                  <a:lnTo>
                    <a:pt x="98082" y="71704"/>
                  </a:lnTo>
                  <a:lnTo>
                    <a:pt x="86207" y="71704"/>
                  </a:lnTo>
                  <a:lnTo>
                    <a:pt x="85572" y="72313"/>
                  </a:lnTo>
                  <a:lnTo>
                    <a:pt x="85572" y="82397"/>
                  </a:lnTo>
                  <a:lnTo>
                    <a:pt x="86207" y="83007"/>
                  </a:lnTo>
                  <a:lnTo>
                    <a:pt x="98082" y="83007"/>
                  </a:lnTo>
                  <a:lnTo>
                    <a:pt x="98691" y="82397"/>
                  </a:lnTo>
                  <a:lnTo>
                    <a:pt x="98691" y="81635"/>
                  </a:lnTo>
                  <a:lnTo>
                    <a:pt x="98691" y="72313"/>
                  </a:lnTo>
                  <a:close/>
                </a:path>
                <a:path w="202565" h="152400">
                  <a:moveTo>
                    <a:pt x="98691" y="22313"/>
                  </a:moveTo>
                  <a:lnTo>
                    <a:pt x="98082" y="21704"/>
                  </a:lnTo>
                  <a:lnTo>
                    <a:pt x="86207" y="21704"/>
                  </a:lnTo>
                  <a:lnTo>
                    <a:pt x="85572" y="22313"/>
                  </a:lnTo>
                  <a:lnTo>
                    <a:pt x="85572" y="32397"/>
                  </a:lnTo>
                  <a:lnTo>
                    <a:pt x="86207" y="33020"/>
                  </a:lnTo>
                  <a:lnTo>
                    <a:pt x="98082" y="33020"/>
                  </a:lnTo>
                  <a:lnTo>
                    <a:pt x="98691" y="32397"/>
                  </a:lnTo>
                  <a:lnTo>
                    <a:pt x="98691" y="31648"/>
                  </a:lnTo>
                  <a:lnTo>
                    <a:pt x="98691" y="22313"/>
                  </a:lnTo>
                  <a:close/>
                </a:path>
                <a:path w="202565" h="152400">
                  <a:moveTo>
                    <a:pt x="99479" y="138176"/>
                  </a:moveTo>
                  <a:lnTo>
                    <a:pt x="98869" y="137553"/>
                  </a:lnTo>
                  <a:lnTo>
                    <a:pt x="87007" y="137553"/>
                  </a:lnTo>
                  <a:lnTo>
                    <a:pt x="86372" y="138176"/>
                  </a:lnTo>
                  <a:lnTo>
                    <a:pt x="86372" y="148247"/>
                  </a:lnTo>
                  <a:lnTo>
                    <a:pt x="87007" y="148869"/>
                  </a:lnTo>
                  <a:lnTo>
                    <a:pt x="98869" y="148869"/>
                  </a:lnTo>
                  <a:lnTo>
                    <a:pt x="99479" y="148247"/>
                  </a:lnTo>
                  <a:lnTo>
                    <a:pt x="99479" y="147497"/>
                  </a:lnTo>
                  <a:lnTo>
                    <a:pt x="99479" y="138176"/>
                  </a:lnTo>
                  <a:close/>
                </a:path>
                <a:path w="202565" h="152400">
                  <a:moveTo>
                    <a:pt x="114071" y="4775"/>
                  </a:moveTo>
                  <a:lnTo>
                    <a:pt x="113461" y="4165"/>
                  </a:lnTo>
                  <a:lnTo>
                    <a:pt x="101574" y="4165"/>
                  </a:lnTo>
                  <a:lnTo>
                    <a:pt x="100965" y="4775"/>
                  </a:lnTo>
                  <a:lnTo>
                    <a:pt x="100965" y="14846"/>
                  </a:lnTo>
                  <a:lnTo>
                    <a:pt x="101574" y="15468"/>
                  </a:lnTo>
                  <a:lnTo>
                    <a:pt x="113461" y="15468"/>
                  </a:lnTo>
                  <a:lnTo>
                    <a:pt x="114071" y="14846"/>
                  </a:lnTo>
                  <a:lnTo>
                    <a:pt x="114071" y="14097"/>
                  </a:lnTo>
                  <a:lnTo>
                    <a:pt x="114071" y="4775"/>
                  </a:lnTo>
                  <a:close/>
                </a:path>
                <a:path w="202565" h="152400">
                  <a:moveTo>
                    <a:pt x="114858" y="53962"/>
                  </a:moveTo>
                  <a:lnTo>
                    <a:pt x="114249" y="53352"/>
                  </a:lnTo>
                  <a:lnTo>
                    <a:pt x="102387" y="53352"/>
                  </a:lnTo>
                  <a:lnTo>
                    <a:pt x="101752" y="53962"/>
                  </a:lnTo>
                  <a:lnTo>
                    <a:pt x="101752" y="64046"/>
                  </a:lnTo>
                  <a:lnTo>
                    <a:pt x="102387" y="64655"/>
                  </a:lnTo>
                  <a:lnTo>
                    <a:pt x="114249" y="64655"/>
                  </a:lnTo>
                  <a:lnTo>
                    <a:pt x="114858" y="64046"/>
                  </a:lnTo>
                  <a:lnTo>
                    <a:pt x="114858" y="63296"/>
                  </a:lnTo>
                  <a:lnTo>
                    <a:pt x="114858" y="53962"/>
                  </a:lnTo>
                  <a:close/>
                </a:path>
                <a:path w="202565" h="152400">
                  <a:moveTo>
                    <a:pt x="114858" y="38100"/>
                  </a:moveTo>
                  <a:lnTo>
                    <a:pt x="114249" y="37477"/>
                  </a:lnTo>
                  <a:lnTo>
                    <a:pt x="102387" y="37477"/>
                  </a:lnTo>
                  <a:lnTo>
                    <a:pt x="101752" y="38100"/>
                  </a:lnTo>
                  <a:lnTo>
                    <a:pt x="101752" y="48183"/>
                  </a:lnTo>
                  <a:lnTo>
                    <a:pt x="102387" y="48780"/>
                  </a:lnTo>
                  <a:lnTo>
                    <a:pt x="114249" y="48780"/>
                  </a:lnTo>
                  <a:lnTo>
                    <a:pt x="114858" y="48183"/>
                  </a:lnTo>
                  <a:lnTo>
                    <a:pt x="114858" y="47421"/>
                  </a:lnTo>
                  <a:lnTo>
                    <a:pt x="114858" y="38100"/>
                  </a:lnTo>
                  <a:close/>
                </a:path>
                <a:path w="202565" h="152400">
                  <a:moveTo>
                    <a:pt x="115658" y="71424"/>
                  </a:moveTo>
                  <a:lnTo>
                    <a:pt x="115049" y="70802"/>
                  </a:lnTo>
                  <a:lnTo>
                    <a:pt x="103162" y="70802"/>
                  </a:lnTo>
                  <a:lnTo>
                    <a:pt x="102552" y="71424"/>
                  </a:lnTo>
                  <a:lnTo>
                    <a:pt x="102552" y="81508"/>
                  </a:lnTo>
                  <a:lnTo>
                    <a:pt x="103162" y="82118"/>
                  </a:lnTo>
                  <a:lnTo>
                    <a:pt x="115049" y="82118"/>
                  </a:lnTo>
                  <a:lnTo>
                    <a:pt x="115658" y="81508"/>
                  </a:lnTo>
                  <a:lnTo>
                    <a:pt x="115658" y="80746"/>
                  </a:lnTo>
                  <a:lnTo>
                    <a:pt x="115658" y="71424"/>
                  </a:lnTo>
                  <a:close/>
                </a:path>
                <a:path w="202565" h="152400">
                  <a:moveTo>
                    <a:pt x="115658" y="21424"/>
                  </a:moveTo>
                  <a:lnTo>
                    <a:pt x="115049" y="20828"/>
                  </a:lnTo>
                  <a:lnTo>
                    <a:pt x="103162" y="20828"/>
                  </a:lnTo>
                  <a:lnTo>
                    <a:pt x="102552" y="21424"/>
                  </a:lnTo>
                  <a:lnTo>
                    <a:pt x="102552" y="31508"/>
                  </a:lnTo>
                  <a:lnTo>
                    <a:pt x="103162" y="32118"/>
                  </a:lnTo>
                  <a:lnTo>
                    <a:pt x="115049" y="32118"/>
                  </a:lnTo>
                  <a:lnTo>
                    <a:pt x="115658" y="31508"/>
                  </a:lnTo>
                  <a:lnTo>
                    <a:pt x="115658" y="30759"/>
                  </a:lnTo>
                  <a:lnTo>
                    <a:pt x="115658" y="21424"/>
                  </a:lnTo>
                  <a:close/>
                </a:path>
                <a:path w="202565" h="152400">
                  <a:moveTo>
                    <a:pt x="116446" y="137274"/>
                  </a:moveTo>
                  <a:lnTo>
                    <a:pt x="115836" y="136664"/>
                  </a:lnTo>
                  <a:lnTo>
                    <a:pt x="103974" y="136664"/>
                  </a:lnTo>
                  <a:lnTo>
                    <a:pt x="103339" y="137274"/>
                  </a:lnTo>
                  <a:lnTo>
                    <a:pt x="103339" y="147358"/>
                  </a:lnTo>
                  <a:lnTo>
                    <a:pt x="103974" y="147980"/>
                  </a:lnTo>
                  <a:lnTo>
                    <a:pt x="115836" y="147980"/>
                  </a:lnTo>
                  <a:lnTo>
                    <a:pt x="116446" y="147358"/>
                  </a:lnTo>
                  <a:lnTo>
                    <a:pt x="116446" y="146608"/>
                  </a:lnTo>
                  <a:lnTo>
                    <a:pt x="116446" y="137274"/>
                  </a:lnTo>
                  <a:close/>
                </a:path>
                <a:path w="202565" h="152400">
                  <a:moveTo>
                    <a:pt x="131025" y="3581"/>
                  </a:moveTo>
                  <a:lnTo>
                    <a:pt x="130390" y="2971"/>
                  </a:lnTo>
                  <a:lnTo>
                    <a:pt x="118541" y="2971"/>
                  </a:lnTo>
                  <a:lnTo>
                    <a:pt x="117932" y="3581"/>
                  </a:lnTo>
                  <a:lnTo>
                    <a:pt x="117932" y="13652"/>
                  </a:lnTo>
                  <a:lnTo>
                    <a:pt x="118541" y="14274"/>
                  </a:lnTo>
                  <a:lnTo>
                    <a:pt x="130390" y="14274"/>
                  </a:lnTo>
                  <a:lnTo>
                    <a:pt x="131025" y="13652"/>
                  </a:lnTo>
                  <a:lnTo>
                    <a:pt x="131025" y="12903"/>
                  </a:lnTo>
                  <a:lnTo>
                    <a:pt x="131025" y="3581"/>
                  </a:lnTo>
                  <a:close/>
                </a:path>
                <a:path w="202565" h="152400">
                  <a:moveTo>
                    <a:pt x="131826" y="52768"/>
                  </a:moveTo>
                  <a:lnTo>
                    <a:pt x="131216" y="52171"/>
                  </a:lnTo>
                  <a:lnTo>
                    <a:pt x="119341" y="52171"/>
                  </a:lnTo>
                  <a:lnTo>
                    <a:pt x="118732" y="52768"/>
                  </a:lnTo>
                  <a:lnTo>
                    <a:pt x="118732" y="62852"/>
                  </a:lnTo>
                  <a:lnTo>
                    <a:pt x="119341" y="63461"/>
                  </a:lnTo>
                  <a:lnTo>
                    <a:pt x="131216" y="63461"/>
                  </a:lnTo>
                  <a:lnTo>
                    <a:pt x="131826" y="62852"/>
                  </a:lnTo>
                  <a:lnTo>
                    <a:pt x="131826" y="62103"/>
                  </a:lnTo>
                  <a:lnTo>
                    <a:pt x="131826" y="52768"/>
                  </a:lnTo>
                  <a:close/>
                </a:path>
                <a:path w="202565" h="152400">
                  <a:moveTo>
                    <a:pt x="131826" y="36906"/>
                  </a:moveTo>
                  <a:lnTo>
                    <a:pt x="131216" y="36296"/>
                  </a:lnTo>
                  <a:lnTo>
                    <a:pt x="119341" y="36296"/>
                  </a:lnTo>
                  <a:lnTo>
                    <a:pt x="118732" y="36906"/>
                  </a:lnTo>
                  <a:lnTo>
                    <a:pt x="118732" y="46990"/>
                  </a:lnTo>
                  <a:lnTo>
                    <a:pt x="119341" y="47586"/>
                  </a:lnTo>
                  <a:lnTo>
                    <a:pt x="131216" y="47586"/>
                  </a:lnTo>
                  <a:lnTo>
                    <a:pt x="131826" y="46990"/>
                  </a:lnTo>
                  <a:lnTo>
                    <a:pt x="131826" y="46228"/>
                  </a:lnTo>
                  <a:lnTo>
                    <a:pt x="131826" y="36906"/>
                  </a:lnTo>
                  <a:close/>
                </a:path>
                <a:path w="202565" h="152400">
                  <a:moveTo>
                    <a:pt x="132626" y="70231"/>
                  </a:moveTo>
                  <a:lnTo>
                    <a:pt x="132016" y="69621"/>
                  </a:lnTo>
                  <a:lnTo>
                    <a:pt x="120129" y="69621"/>
                  </a:lnTo>
                  <a:lnTo>
                    <a:pt x="119519" y="70231"/>
                  </a:lnTo>
                  <a:lnTo>
                    <a:pt x="119519" y="80314"/>
                  </a:lnTo>
                  <a:lnTo>
                    <a:pt x="120129" y="80924"/>
                  </a:lnTo>
                  <a:lnTo>
                    <a:pt x="132016" y="80924"/>
                  </a:lnTo>
                  <a:lnTo>
                    <a:pt x="132626" y="80314"/>
                  </a:lnTo>
                  <a:lnTo>
                    <a:pt x="132626" y="79552"/>
                  </a:lnTo>
                  <a:lnTo>
                    <a:pt x="132626" y="70231"/>
                  </a:lnTo>
                  <a:close/>
                </a:path>
                <a:path w="202565" h="152400">
                  <a:moveTo>
                    <a:pt x="132626" y="20231"/>
                  </a:moveTo>
                  <a:lnTo>
                    <a:pt x="132016" y="19634"/>
                  </a:lnTo>
                  <a:lnTo>
                    <a:pt x="120129" y="19634"/>
                  </a:lnTo>
                  <a:lnTo>
                    <a:pt x="119519" y="20231"/>
                  </a:lnTo>
                  <a:lnTo>
                    <a:pt x="119519" y="30314"/>
                  </a:lnTo>
                  <a:lnTo>
                    <a:pt x="120129" y="30937"/>
                  </a:lnTo>
                  <a:lnTo>
                    <a:pt x="132016" y="30937"/>
                  </a:lnTo>
                  <a:lnTo>
                    <a:pt x="132626" y="30314"/>
                  </a:lnTo>
                  <a:lnTo>
                    <a:pt x="132626" y="29565"/>
                  </a:lnTo>
                  <a:lnTo>
                    <a:pt x="132626" y="20231"/>
                  </a:lnTo>
                  <a:close/>
                </a:path>
                <a:path w="202565" h="152400">
                  <a:moveTo>
                    <a:pt x="133388" y="136080"/>
                  </a:moveTo>
                  <a:lnTo>
                    <a:pt x="132765" y="135470"/>
                  </a:lnTo>
                  <a:lnTo>
                    <a:pt x="120929" y="135470"/>
                  </a:lnTo>
                  <a:lnTo>
                    <a:pt x="120319" y="136080"/>
                  </a:lnTo>
                  <a:lnTo>
                    <a:pt x="120319" y="146164"/>
                  </a:lnTo>
                  <a:lnTo>
                    <a:pt x="120929" y="146786"/>
                  </a:lnTo>
                  <a:lnTo>
                    <a:pt x="132765" y="146786"/>
                  </a:lnTo>
                  <a:lnTo>
                    <a:pt x="133388" y="146164"/>
                  </a:lnTo>
                  <a:lnTo>
                    <a:pt x="133388" y="145415"/>
                  </a:lnTo>
                  <a:lnTo>
                    <a:pt x="133388" y="136080"/>
                  </a:lnTo>
                  <a:close/>
                </a:path>
                <a:path w="202565" h="152400">
                  <a:moveTo>
                    <a:pt x="148577" y="2984"/>
                  </a:moveTo>
                  <a:lnTo>
                    <a:pt x="147967" y="2374"/>
                  </a:lnTo>
                  <a:lnTo>
                    <a:pt x="136093" y="2374"/>
                  </a:lnTo>
                  <a:lnTo>
                    <a:pt x="135483" y="2984"/>
                  </a:lnTo>
                  <a:lnTo>
                    <a:pt x="135483" y="13055"/>
                  </a:lnTo>
                  <a:lnTo>
                    <a:pt x="136093" y="13677"/>
                  </a:lnTo>
                  <a:lnTo>
                    <a:pt x="147967" y="13677"/>
                  </a:lnTo>
                  <a:lnTo>
                    <a:pt x="148577" y="13055"/>
                  </a:lnTo>
                  <a:lnTo>
                    <a:pt x="148577" y="12306"/>
                  </a:lnTo>
                  <a:lnTo>
                    <a:pt x="148577" y="2984"/>
                  </a:lnTo>
                  <a:close/>
                </a:path>
                <a:path w="202565" h="152400">
                  <a:moveTo>
                    <a:pt x="149377" y="52184"/>
                  </a:moveTo>
                  <a:lnTo>
                    <a:pt x="148755" y="51574"/>
                  </a:lnTo>
                  <a:lnTo>
                    <a:pt x="136906" y="51574"/>
                  </a:lnTo>
                  <a:lnTo>
                    <a:pt x="136296" y="52184"/>
                  </a:lnTo>
                  <a:lnTo>
                    <a:pt x="136296" y="62255"/>
                  </a:lnTo>
                  <a:lnTo>
                    <a:pt x="136906" y="62865"/>
                  </a:lnTo>
                  <a:lnTo>
                    <a:pt x="148755" y="62865"/>
                  </a:lnTo>
                  <a:lnTo>
                    <a:pt x="149377" y="62255"/>
                  </a:lnTo>
                  <a:lnTo>
                    <a:pt x="149377" y="61506"/>
                  </a:lnTo>
                  <a:lnTo>
                    <a:pt x="149377" y="52184"/>
                  </a:lnTo>
                  <a:close/>
                </a:path>
                <a:path w="202565" h="152400">
                  <a:moveTo>
                    <a:pt x="149377" y="36309"/>
                  </a:moveTo>
                  <a:lnTo>
                    <a:pt x="148755" y="35699"/>
                  </a:lnTo>
                  <a:lnTo>
                    <a:pt x="136906" y="35699"/>
                  </a:lnTo>
                  <a:lnTo>
                    <a:pt x="136296" y="36309"/>
                  </a:lnTo>
                  <a:lnTo>
                    <a:pt x="136296" y="46393"/>
                  </a:lnTo>
                  <a:lnTo>
                    <a:pt x="136906" y="46990"/>
                  </a:lnTo>
                  <a:lnTo>
                    <a:pt x="148755" y="46990"/>
                  </a:lnTo>
                  <a:lnTo>
                    <a:pt x="149377" y="46393"/>
                  </a:lnTo>
                  <a:lnTo>
                    <a:pt x="149377" y="45631"/>
                  </a:lnTo>
                  <a:lnTo>
                    <a:pt x="149377" y="36309"/>
                  </a:lnTo>
                  <a:close/>
                </a:path>
                <a:path w="202565" h="152400">
                  <a:moveTo>
                    <a:pt x="150164" y="69646"/>
                  </a:moveTo>
                  <a:lnTo>
                    <a:pt x="149555" y="69024"/>
                  </a:lnTo>
                  <a:lnTo>
                    <a:pt x="137680" y="69024"/>
                  </a:lnTo>
                  <a:lnTo>
                    <a:pt x="137071" y="69646"/>
                  </a:lnTo>
                  <a:lnTo>
                    <a:pt x="137071" y="79717"/>
                  </a:lnTo>
                  <a:lnTo>
                    <a:pt x="137680" y="80327"/>
                  </a:lnTo>
                  <a:lnTo>
                    <a:pt x="149555" y="80327"/>
                  </a:lnTo>
                  <a:lnTo>
                    <a:pt x="150164" y="79717"/>
                  </a:lnTo>
                  <a:lnTo>
                    <a:pt x="150164" y="78955"/>
                  </a:lnTo>
                  <a:lnTo>
                    <a:pt x="150164" y="69646"/>
                  </a:lnTo>
                  <a:close/>
                </a:path>
                <a:path w="202565" h="152400">
                  <a:moveTo>
                    <a:pt x="150164" y="19646"/>
                  </a:moveTo>
                  <a:lnTo>
                    <a:pt x="149555" y="19037"/>
                  </a:lnTo>
                  <a:lnTo>
                    <a:pt x="137680" y="19037"/>
                  </a:lnTo>
                  <a:lnTo>
                    <a:pt x="137071" y="19646"/>
                  </a:lnTo>
                  <a:lnTo>
                    <a:pt x="137071" y="29718"/>
                  </a:lnTo>
                  <a:lnTo>
                    <a:pt x="137680" y="30340"/>
                  </a:lnTo>
                  <a:lnTo>
                    <a:pt x="149555" y="30340"/>
                  </a:lnTo>
                  <a:lnTo>
                    <a:pt x="150164" y="29718"/>
                  </a:lnTo>
                  <a:lnTo>
                    <a:pt x="150164" y="28968"/>
                  </a:lnTo>
                  <a:lnTo>
                    <a:pt x="150164" y="19646"/>
                  </a:lnTo>
                  <a:close/>
                </a:path>
                <a:path w="202565" h="152400">
                  <a:moveTo>
                    <a:pt x="150964" y="135496"/>
                  </a:moveTo>
                  <a:lnTo>
                    <a:pt x="150342" y="134874"/>
                  </a:lnTo>
                  <a:lnTo>
                    <a:pt x="138455" y="134874"/>
                  </a:lnTo>
                  <a:lnTo>
                    <a:pt x="137871" y="135496"/>
                  </a:lnTo>
                  <a:lnTo>
                    <a:pt x="137871" y="145567"/>
                  </a:lnTo>
                  <a:lnTo>
                    <a:pt x="138455" y="146189"/>
                  </a:lnTo>
                  <a:lnTo>
                    <a:pt x="150342" y="146189"/>
                  </a:lnTo>
                  <a:lnTo>
                    <a:pt x="150964" y="145567"/>
                  </a:lnTo>
                  <a:lnTo>
                    <a:pt x="150964" y="144818"/>
                  </a:lnTo>
                  <a:lnTo>
                    <a:pt x="150964" y="135496"/>
                  </a:lnTo>
                  <a:close/>
                </a:path>
                <a:path w="202565" h="152400">
                  <a:moveTo>
                    <a:pt x="165849" y="1803"/>
                  </a:moveTo>
                  <a:lnTo>
                    <a:pt x="165227" y="1181"/>
                  </a:lnTo>
                  <a:lnTo>
                    <a:pt x="153352" y="1181"/>
                  </a:lnTo>
                  <a:lnTo>
                    <a:pt x="152730" y="1803"/>
                  </a:lnTo>
                  <a:lnTo>
                    <a:pt x="152730" y="11874"/>
                  </a:lnTo>
                  <a:lnTo>
                    <a:pt x="153352" y="12496"/>
                  </a:lnTo>
                  <a:lnTo>
                    <a:pt x="165227" y="12496"/>
                  </a:lnTo>
                  <a:lnTo>
                    <a:pt x="165849" y="11874"/>
                  </a:lnTo>
                  <a:lnTo>
                    <a:pt x="165849" y="11125"/>
                  </a:lnTo>
                  <a:lnTo>
                    <a:pt x="165849" y="1803"/>
                  </a:lnTo>
                  <a:close/>
                </a:path>
                <a:path w="202565" h="152400">
                  <a:moveTo>
                    <a:pt x="166636" y="50990"/>
                  </a:moveTo>
                  <a:lnTo>
                    <a:pt x="166014" y="50380"/>
                  </a:lnTo>
                  <a:lnTo>
                    <a:pt x="154139" y="50380"/>
                  </a:lnTo>
                  <a:lnTo>
                    <a:pt x="153530" y="50990"/>
                  </a:lnTo>
                  <a:lnTo>
                    <a:pt x="153530" y="61061"/>
                  </a:lnTo>
                  <a:lnTo>
                    <a:pt x="154139" y="61683"/>
                  </a:lnTo>
                  <a:lnTo>
                    <a:pt x="166014" y="61683"/>
                  </a:lnTo>
                  <a:lnTo>
                    <a:pt x="166636" y="61061"/>
                  </a:lnTo>
                  <a:lnTo>
                    <a:pt x="166636" y="60312"/>
                  </a:lnTo>
                  <a:lnTo>
                    <a:pt x="166636" y="50990"/>
                  </a:lnTo>
                  <a:close/>
                </a:path>
                <a:path w="202565" h="152400">
                  <a:moveTo>
                    <a:pt x="166636" y="35115"/>
                  </a:moveTo>
                  <a:lnTo>
                    <a:pt x="166014" y="34505"/>
                  </a:lnTo>
                  <a:lnTo>
                    <a:pt x="154139" y="34505"/>
                  </a:lnTo>
                  <a:lnTo>
                    <a:pt x="153530" y="35115"/>
                  </a:lnTo>
                  <a:lnTo>
                    <a:pt x="153530" y="45199"/>
                  </a:lnTo>
                  <a:lnTo>
                    <a:pt x="154139" y="45821"/>
                  </a:lnTo>
                  <a:lnTo>
                    <a:pt x="166014" y="45821"/>
                  </a:lnTo>
                  <a:lnTo>
                    <a:pt x="166636" y="45199"/>
                  </a:lnTo>
                  <a:lnTo>
                    <a:pt x="166636" y="44437"/>
                  </a:lnTo>
                  <a:lnTo>
                    <a:pt x="166636" y="35115"/>
                  </a:lnTo>
                  <a:close/>
                </a:path>
                <a:path w="202565" h="152400">
                  <a:moveTo>
                    <a:pt x="167436" y="68453"/>
                  </a:moveTo>
                  <a:lnTo>
                    <a:pt x="166814" y="67830"/>
                  </a:lnTo>
                  <a:lnTo>
                    <a:pt x="154940" y="67830"/>
                  </a:lnTo>
                  <a:lnTo>
                    <a:pt x="154317" y="68453"/>
                  </a:lnTo>
                  <a:lnTo>
                    <a:pt x="154317" y="78524"/>
                  </a:lnTo>
                  <a:lnTo>
                    <a:pt x="154940" y="79146"/>
                  </a:lnTo>
                  <a:lnTo>
                    <a:pt x="166814" y="79146"/>
                  </a:lnTo>
                  <a:lnTo>
                    <a:pt x="167436" y="78524"/>
                  </a:lnTo>
                  <a:lnTo>
                    <a:pt x="167436" y="77762"/>
                  </a:lnTo>
                  <a:lnTo>
                    <a:pt x="167436" y="68453"/>
                  </a:lnTo>
                  <a:close/>
                </a:path>
                <a:path w="202565" h="152400">
                  <a:moveTo>
                    <a:pt x="167436" y="18453"/>
                  </a:moveTo>
                  <a:lnTo>
                    <a:pt x="166814" y="17843"/>
                  </a:lnTo>
                  <a:lnTo>
                    <a:pt x="154940" y="17843"/>
                  </a:lnTo>
                  <a:lnTo>
                    <a:pt x="154317" y="18453"/>
                  </a:lnTo>
                  <a:lnTo>
                    <a:pt x="154317" y="28536"/>
                  </a:lnTo>
                  <a:lnTo>
                    <a:pt x="154940" y="29146"/>
                  </a:lnTo>
                  <a:lnTo>
                    <a:pt x="166814" y="29146"/>
                  </a:lnTo>
                  <a:lnTo>
                    <a:pt x="167436" y="28536"/>
                  </a:lnTo>
                  <a:lnTo>
                    <a:pt x="167436" y="27774"/>
                  </a:lnTo>
                  <a:lnTo>
                    <a:pt x="167436" y="18453"/>
                  </a:lnTo>
                  <a:close/>
                </a:path>
                <a:path w="202565" h="152400">
                  <a:moveTo>
                    <a:pt x="168224" y="134302"/>
                  </a:moveTo>
                  <a:lnTo>
                    <a:pt x="167601" y="133692"/>
                  </a:lnTo>
                  <a:lnTo>
                    <a:pt x="155727" y="133692"/>
                  </a:lnTo>
                  <a:lnTo>
                    <a:pt x="155117" y="134302"/>
                  </a:lnTo>
                  <a:lnTo>
                    <a:pt x="155117" y="144373"/>
                  </a:lnTo>
                  <a:lnTo>
                    <a:pt x="155727" y="144995"/>
                  </a:lnTo>
                  <a:lnTo>
                    <a:pt x="167601" y="144995"/>
                  </a:lnTo>
                  <a:lnTo>
                    <a:pt x="168224" y="144373"/>
                  </a:lnTo>
                  <a:lnTo>
                    <a:pt x="168224" y="143624"/>
                  </a:lnTo>
                  <a:lnTo>
                    <a:pt x="168224" y="134302"/>
                  </a:lnTo>
                  <a:close/>
                </a:path>
                <a:path w="202565" h="152400">
                  <a:moveTo>
                    <a:pt x="182791" y="901"/>
                  </a:moveTo>
                  <a:lnTo>
                    <a:pt x="182168" y="292"/>
                  </a:lnTo>
                  <a:lnTo>
                    <a:pt x="170319" y="292"/>
                  </a:lnTo>
                  <a:lnTo>
                    <a:pt x="169710" y="901"/>
                  </a:lnTo>
                  <a:lnTo>
                    <a:pt x="169710" y="10985"/>
                  </a:lnTo>
                  <a:lnTo>
                    <a:pt x="170319" y="11595"/>
                  </a:lnTo>
                  <a:lnTo>
                    <a:pt x="182168" y="11595"/>
                  </a:lnTo>
                  <a:lnTo>
                    <a:pt x="182791" y="10985"/>
                  </a:lnTo>
                  <a:lnTo>
                    <a:pt x="182791" y="10223"/>
                  </a:lnTo>
                  <a:lnTo>
                    <a:pt x="182791" y="901"/>
                  </a:lnTo>
                  <a:close/>
                </a:path>
                <a:path w="202565" h="152400">
                  <a:moveTo>
                    <a:pt x="183603" y="50101"/>
                  </a:moveTo>
                  <a:lnTo>
                    <a:pt x="182981" y="49491"/>
                  </a:lnTo>
                  <a:lnTo>
                    <a:pt x="171119" y="49491"/>
                  </a:lnTo>
                  <a:lnTo>
                    <a:pt x="170497" y="50101"/>
                  </a:lnTo>
                  <a:lnTo>
                    <a:pt x="170497" y="60172"/>
                  </a:lnTo>
                  <a:lnTo>
                    <a:pt x="171119" y="60782"/>
                  </a:lnTo>
                  <a:lnTo>
                    <a:pt x="182981" y="60782"/>
                  </a:lnTo>
                  <a:lnTo>
                    <a:pt x="183603" y="60172"/>
                  </a:lnTo>
                  <a:lnTo>
                    <a:pt x="183603" y="59423"/>
                  </a:lnTo>
                  <a:lnTo>
                    <a:pt x="183603" y="50101"/>
                  </a:lnTo>
                  <a:close/>
                </a:path>
                <a:path w="202565" h="152400">
                  <a:moveTo>
                    <a:pt x="183603" y="34226"/>
                  </a:moveTo>
                  <a:lnTo>
                    <a:pt x="182981" y="33616"/>
                  </a:lnTo>
                  <a:lnTo>
                    <a:pt x="171119" y="33616"/>
                  </a:lnTo>
                  <a:lnTo>
                    <a:pt x="170497" y="34226"/>
                  </a:lnTo>
                  <a:lnTo>
                    <a:pt x="170497" y="44310"/>
                  </a:lnTo>
                  <a:lnTo>
                    <a:pt x="171119" y="44919"/>
                  </a:lnTo>
                  <a:lnTo>
                    <a:pt x="182981" y="44919"/>
                  </a:lnTo>
                  <a:lnTo>
                    <a:pt x="183603" y="44310"/>
                  </a:lnTo>
                  <a:lnTo>
                    <a:pt x="183603" y="43548"/>
                  </a:lnTo>
                  <a:lnTo>
                    <a:pt x="183603" y="34226"/>
                  </a:lnTo>
                  <a:close/>
                </a:path>
                <a:path w="202565" h="152400">
                  <a:moveTo>
                    <a:pt x="184378" y="67551"/>
                  </a:moveTo>
                  <a:lnTo>
                    <a:pt x="183781" y="66941"/>
                  </a:lnTo>
                  <a:lnTo>
                    <a:pt x="171907" y="66941"/>
                  </a:lnTo>
                  <a:lnTo>
                    <a:pt x="171297" y="67551"/>
                  </a:lnTo>
                  <a:lnTo>
                    <a:pt x="171297" y="77635"/>
                  </a:lnTo>
                  <a:lnTo>
                    <a:pt x="171907" y="78244"/>
                  </a:lnTo>
                  <a:lnTo>
                    <a:pt x="183781" y="78244"/>
                  </a:lnTo>
                  <a:lnTo>
                    <a:pt x="184378" y="77635"/>
                  </a:lnTo>
                  <a:lnTo>
                    <a:pt x="184378" y="76885"/>
                  </a:lnTo>
                  <a:lnTo>
                    <a:pt x="184378" y="67551"/>
                  </a:lnTo>
                  <a:close/>
                </a:path>
                <a:path w="202565" h="152400">
                  <a:moveTo>
                    <a:pt x="184378" y="17564"/>
                  </a:moveTo>
                  <a:lnTo>
                    <a:pt x="183781" y="16954"/>
                  </a:lnTo>
                  <a:lnTo>
                    <a:pt x="171907" y="16954"/>
                  </a:lnTo>
                  <a:lnTo>
                    <a:pt x="171297" y="17564"/>
                  </a:lnTo>
                  <a:lnTo>
                    <a:pt x="171297" y="27635"/>
                  </a:lnTo>
                  <a:lnTo>
                    <a:pt x="171907" y="28257"/>
                  </a:lnTo>
                  <a:lnTo>
                    <a:pt x="183781" y="28257"/>
                  </a:lnTo>
                  <a:lnTo>
                    <a:pt x="184378" y="27635"/>
                  </a:lnTo>
                  <a:lnTo>
                    <a:pt x="184378" y="26885"/>
                  </a:lnTo>
                  <a:lnTo>
                    <a:pt x="184378" y="17564"/>
                  </a:lnTo>
                  <a:close/>
                </a:path>
                <a:path w="202565" h="152400">
                  <a:moveTo>
                    <a:pt x="185166" y="133413"/>
                  </a:moveTo>
                  <a:lnTo>
                    <a:pt x="184543" y="132791"/>
                  </a:lnTo>
                  <a:lnTo>
                    <a:pt x="172707" y="132791"/>
                  </a:lnTo>
                  <a:lnTo>
                    <a:pt x="172085" y="133413"/>
                  </a:lnTo>
                  <a:lnTo>
                    <a:pt x="172085" y="143484"/>
                  </a:lnTo>
                  <a:lnTo>
                    <a:pt x="172707" y="144106"/>
                  </a:lnTo>
                  <a:lnTo>
                    <a:pt x="184543" y="144106"/>
                  </a:lnTo>
                  <a:lnTo>
                    <a:pt x="185166" y="143484"/>
                  </a:lnTo>
                  <a:lnTo>
                    <a:pt x="185166" y="142735"/>
                  </a:lnTo>
                  <a:lnTo>
                    <a:pt x="185166" y="133413"/>
                  </a:lnTo>
                  <a:close/>
                </a:path>
                <a:path w="202565" h="152400">
                  <a:moveTo>
                    <a:pt x="200050" y="609"/>
                  </a:moveTo>
                  <a:lnTo>
                    <a:pt x="199428" y="0"/>
                  </a:lnTo>
                  <a:lnTo>
                    <a:pt x="187579" y="0"/>
                  </a:lnTo>
                  <a:lnTo>
                    <a:pt x="186956" y="609"/>
                  </a:lnTo>
                  <a:lnTo>
                    <a:pt x="186956" y="10693"/>
                  </a:lnTo>
                  <a:lnTo>
                    <a:pt x="187579" y="11303"/>
                  </a:lnTo>
                  <a:lnTo>
                    <a:pt x="199428" y="11303"/>
                  </a:lnTo>
                  <a:lnTo>
                    <a:pt x="200050" y="10693"/>
                  </a:lnTo>
                  <a:lnTo>
                    <a:pt x="200050" y="9931"/>
                  </a:lnTo>
                  <a:lnTo>
                    <a:pt x="200050" y="609"/>
                  </a:lnTo>
                  <a:close/>
                </a:path>
                <a:path w="202565" h="152400">
                  <a:moveTo>
                    <a:pt x="200850" y="49809"/>
                  </a:moveTo>
                  <a:lnTo>
                    <a:pt x="200228" y="49187"/>
                  </a:lnTo>
                  <a:lnTo>
                    <a:pt x="188379" y="49187"/>
                  </a:lnTo>
                  <a:lnTo>
                    <a:pt x="187769" y="49809"/>
                  </a:lnTo>
                  <a:lnTo>
                    <a:pt x="187769" y="59867"/>
                  </a:lnTo>
                  <a:lnTo>
                    <a:pt x="188379" y="60490"/>
                  </a:lnTo>
                  <a:lnTo>
                    <a:pt x="200228" y="60490"/>
                  </a:lnTo>
                  <a:lnTo>
                    <a:pt x="200850" y="59867"/>
                  </a:lnTo>
                  <a:lnTo>
                    <a:pt x="200850" y="59118"/>
                  </a:lnTo>
                  <a:lnTo>
                    <a:pt x="200850" y="49809"/>
                  </a:lnTo>
                  <a:close/>
                </a:path>
                <a:path w="202565" h="152400">
                  <a:moveTo>
                    <a:pt x="200850" y="33934"/>
                  </a:moveTo>
                  <a:lnTo>
                    <a:pt x="200228" y="33312"/>
                  </a:lnTo>
                  <a:lnTo>
                    <a:pt x="188379" y="33312"/>
                  </a:lnTo>
                  <a:lnTo>
                    <a:pt x="187769" y="33934"/>
                  </a:lnTo>
                  <a:lnTo>
                    <a:pt x="187769" y="44005"/>
                  </a:lnTo>
                  <a:lnTo>
                    <a:pt x="188379" y="44627"/>
                  </a:lnTo>
                  <a:lnTo>
                    <a:pt x="200228" y="44627"/>
                  </a:lnTo>
                  <a:lnTo>
                    <a:pt x="200850" y="44005"/>
                  </a:lnTo>
                  <a:lnTo>
                    <a:pt x="200850" y="43243"/>
                  </a:lnTo>
                  <a:lnTo>
                    <a:pt x="200850" y="33934"/>
                  </a:lnTo>
                  <a:close/>
                </a:path>
                <a:path w="202565" h="152400">
                  <a:moveTo>
                    <a:pt x="201637" y="67259"/>
                  </a:moveTo>
                  <a:lnTo>
                    <a:pt x="201015" y="66636"/>
                  </a:lnTo>
                  <a:lnTo>
                    <a:pt x="189166" y="66636"/>
                  </a:lnTo>
                  <a:lnTo>
                    <a:pt x="188544" y="67259"/>
                  </a:lnTo>
                  <a:lnTo>
                    <a:pt x="188544" y="77330"/>
                  </a:lnTo>
                  <a:lnTo>
                    <a:pt x="189166" y="77952"/>
                  </a:lnTo>
                  <a:lnTo>
                    <a:pt x="201015" y="77952"/>
                  </a:lnTo>
                  <a:lnTo>
                    <a:pt x="201637" y="77330"/>
                  </a:lnTo>
                  <a:lnTo>
                    <a:pt x="201637" y="76581"/>
                  </a:lnTo>
                  <a:lnTo>
                    <a:pt x="201637" y="67259"/>
                  </a:lnTo>
                  <a:close/>
                </a:path>
                <a:path w="202565" h="152400">
                  <a:moveTo>
                    <a:pt x="201637" y="17272"/>
                  </a:moveTo>
                  <a:lnTo>
                    <a:pt x="201015" y="16662"/>
                  </a:lnTo>
                  <a:lnTo>
                    <a:pt x="189166" y="16662"/>
                  </a:lnTo>
                  <a:lnTo>
                    <a:pt x="188544" y="17272"/>
                  </a:lnTo>
                  <a:lnTo>
                    <a:pt x="188544" y="27343"/>
                  </a:lnTo>
                  <a:lnTo>
                    <a:pt x="189166" y="27952"/>
                  </a:lnTo>
                  <a:lnTo>
                    <a:pt x="201015" y="27952"/>
                  </a:lnTo>
                  <a:lnTo>
                    <a:pt x="201637" y="27343"/>
                  </a:lnTo>
                  <a:lnTo>
                    <a:pt x="201637" y="26581"/>
                  </a:lnTo>
                  <a:lnTo>
                    <a:pt x="201637" y="17272"/>
                  </a:lnTo>
                  <a:close/>
                </a:path>
                <a:path w="202565" h="152400">
                  <a:moveTo>
                    <a:pt x="202438" y="133108"/>
                  </a:moveTo>
                  <a:lnTo>
                    <a:pt x="201815" y="132499"/>
                  </a:lnTo>
                  <a:lnTo>
                    <a:pt x="189953" y="132499"/>
                  </a:lnTo>
                  <a:lnTo>
                    <a:pt x="189331" y="133108"/>
                  </a:lnTo>
                  <a:lnTo>
                    <a:pt x="189331" y="143192"/>
                  </a:lnTo>
                  <a:lnTo>
                    <a:pt x="189953" y="143802"/>
                  </a:lnTo>
                  <a:lnTo>
                    <a:pt x="201815" y="143802"/>
                  </a:lnTo>
                  <a:lnTo>
                    <a:pt x="202438" y="143192"/>
                  </a:lnTo>
                  <a:lnTo>
                    <a:pt x="202438" y="142430"/>
                  </a:lnTo>
                  <a:lnTo>
                    <a:pt x="202438" y="1331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478232" y="4007129"/>
              <a:ext cx="464820" cy="160020"/>
            </a:xfrm>
            <a:custGeom>
              <a:avLst/>
              <a:gdLst/>
              <a:ahLst/>
              <a:cxnLst/>
              <a:rect l="l" t="t" r="r" b="b"/>
              <a:pathLst>
                <a:path w="464820" h="160020">
                  <a:moveTo>
                    <a:pt x="13068" y="117640"/>
                  </a:moveTo>
                  <a:lnTo>
                    <a:pt x="12458" y="117017"/>
                  </a:lnTo>
                  <a:lnTo>
                    <a:pt x="609" y="117017"/>
                  </a:lnTo>
                  <a:lnTo>
                    <a:pt x="0" y="117640"/>
                  </a:lnTo>
                  <a:lnTo>
                    <a:pt x="0" y="127723"/>
                  </a:lnTo>
                  <a:lnTo>
                    <a:pt x="609" y="128333"/>
                  </a:lnTo>
                  <a:lnTo>
                    <a:pt x="12458" y="128333"/>
                  </a:lnTo>
                  <a:lnTo>
                    <a:pt x="13068" y="127723"/>
                  </a:lnTo>
                  <a:lnTo>
                    <a:pt x="13068" y="126949"/>
                  </a:lnTo>
                  <a:lnTo>
                    <a:pt x="13068" y="117640"/>
                  </a:lnTo>
                  <a:close/>
                </a:path>
                <a:path w="464820" h="160020">
                  <a:moveTo>
                    <a:pt x="13855" y="135089"/>
                  </a:moveTo>
                  <a:lnTo>
                    <a:pt x="13258" y="134467"/>
                  </a:lnTo>
                  <a:lnTo>
                    <a:pt x="1384" y="134467"/>
                  </a:lnTo>
                  <a:lnTo>
                    <a:pt x="762" y="135089"/>
                  </a:lnTo>
                  <a:lnTo>
                    <a:pt x="762" y="145173"/>
                  </a:lnTo>
                  <a:lnTo>
                    <a:pt x="1384" y="145783"/>
                  </a:lnTo>
                  <a:lnTo>
                    <a:pt x="13258" y="145783"/>
                  </a:lnTo>
                  <a:lnTo>
                    <a:pt x="13855" y="145173"/>
                  </a:lnTo>
                  <a:lnTo>
                    <a:pt x="13855" y="144411"/>
                  </a:lnTo>
                  <a:lnTo>
                    <a:pt x="13855" y="135089"/>
                  </a:lnTo>
                  <a:close/>
                </a:path>
                <a:path w="464820" h="160020">
                  <a:moveTo>
                    <a:pt x="30035" y="117335"/>
                  </a:moveTo>
                  <a:lnTo>
                    <a:pt x="29425" y="116725"/>
                  </a:lnTo>
                  <a:lnTo>
                    <a:pt x="17551" y="116725"/>
                  </a:lnTo>
                  <a:lnTo>
                    <a:pt x="16941" y="117335"/>
                  </a:lnTo>
                  <a:lnTo>
                    <a:pt x="16941" y="127419"/>
                  </a:lnTo>
                  <a:lnTo>
                    <a:pt x="17551" y="128041"/>
                  </a:lnTo>
                  <a:lnTo>
                    <a:pt x="29425" y="128041"/>
                  </a:lnTo>
                  <a:lnTo>
                    <a:pt x="30035" y="127419"/>
                  </a:lnTo>
                  <a:lnTo>
                    <a:pt x="30035" y="126657"/>
                  </a:lnTo>
                  <a:lnTo>
                    <a:pt x="30035" y="117335"/>
                  </a:lnTo>
                  <a:close/>
                </a:path>
                <a:path w="464820" h="160020">
                  <a:moveTo>
                    <a:pt x="30810" y="134785"/>
                  </a:moveTo>
                  <a:lnTo>
                    <a:pt x="30200" y="134175"/>
                  </a:lnTo>
                  <a:lnTo>
                    <a:pt x="18351" y="134175"/>
                  </a:lnTo>
                  <a:lnTo>
                    <a:pt x="17729" y="134785"/>
                  </a:lnTo>
                  <a:lnTo>
                    <a:pt x="17729" y="144868"/>
                  </a:lnTo>
                  <a:lnTo>
                    <a:pt x="18351" y="145491"/>
                  </a:lnTo>
                  <a:lnTo>
                    <a:pt x="30200" y="145491"/>
                  </a:lnTo>
                  <a:lnTo>
                    <a:pt x="30810" y="144868"/>
                  </a:lnTo>
                  <a:lnTo>
                    <a:pt x="30810" y="144106"/>
                  </a:lnTo>
                  <a:lnTo>
                    <a:pt x="30810" y="134785"/>
                  </a:lnTo>
                  <a:close/>
                </a:path>
                <a:path w="464820" h="160020">
                  <a:moveTo>
                    <a:pt x="47002" y="116154"/>
                  </a:moveTo>
                  <a:lnTo>
                    <a:pt x="46393" y="115531"/>
                  </a:lnTo>
                  <a:lnTo>
                    <a:pt x="34518" y="115531"/>
                  </a:lnTo>
                  <a:lnTo>
                    <a:pt x="33909" y="116154"/>
                  </a:lnTo>
                  <a:lnTo>
                    <a:pt x="33909" y="126238"/>
                  </a:lnTo>
                  <a:lnTo>
                    <a:pt x="34518" y="126847"/>
                  </a:lnTo>
                  <a:lnTo>
                    <a:pt x="46393" y="126847"/>
                  </a:lnTo>
                  <a:lnTo>
                    <a:pt x="47002" y="126238"/>
                  </a:lnTo>
                  <a:lnTo>
                    <a:pt x="47002" y="125463"/>
                  </a:lnTo>
                  <a:lnTo>
                    <a:pt x="47002" y="116154"/>
                  </a:lnTo>
                  <a:close/>
                </a:path>
                <a:path w="464820" h="160020">
                  <a:moveTo>
                    <a:pt x="47777" y="133604"/>
                  </a:moveTo>
                  <a:lnTo>
                    <a:pt x="47142" y="132981"/>
                  </a:lnTo>
                  <a:lnTo>
                    <a:pt x="35293" y="132981"/>
                  </a:lnTo>
                  <a:lnTo>
                    <a:pt x="34683" y="133604"/>
                  </a:lnTo>
                  <a:lnTo>
                    <a:pt x="34683" y="143687"/>
                  </a:lnTo>
                  <a:lnTo>
                    <a:pt x="35293" y="144297"/>
                  </a:lnTo>
                  <a:lnTo>
                    <a:pt x="47142" y="144297"/>
                  </a:lnTo>
                  <a:lnTo>
                    <a:pt x="47777" y="143687"/>
                  </a:lnTo>
                  <a:lnTo>
                    <a:pt x="47777" y="142925"/>
                  </a:lnTo>
                  <a:lnTo>
                    <a:pt x="47777" y="133604"/>
                  </a:lnTo>
                  <a:close/>
                </a:path>
                <a:path w="464820" h="160020">
                  <a:moveTo>
                    <a:pt x="63360" y="115849"/>
                  </a:moveTo>
                  <a:lnTo>
                    <a:pt x="62738" y="115239"/>
                  </a:lnTo>
                  <a:lnTo>
                    <a:pt x="50888" y="115239"/>
                  </a:lnTo>
                  <a:lnTo>
                    <a:pt x="50279" y="115849"/>
                  </a:lnTo>
                  <a:lnTo>
                    <a:pt x="50279" y="125933"/>
                  </a:lnTo>
                  <a:lnTo>
                    <a:pt x="50888" y="126542"/>
                  </a:lnTo>
                  <a:lnTo>
                    <a:pt x="62738" y="126542"/>
                  </a:lnTo>
                  <a:lnTo>
                    <a:pt x="63360" y="125933"/>
                  </a:lnTo>
                  <a:lnTo>
                    <a:pt x="63360" y="125171"/>
                  </a:lnTo>
                  <a:lnTo>
                    <a:pt x="63360" y="115849"/>
                  </a:lnTo>
                  <a:close/>
                </a:path>
                <a:path w="464820" h="160020">
                  <a:moveTo>
                    <a:pt x="64147" y="133299"/>
                  </a:moveTo>
                  <a:lnTo>
                    <a:pt x="63538" y="132689"/>
                  </a:lnTo>
                  <a:lnTo>
                    <a:pt x="51650" y="132689"/>
                  </a:lnTo>
                  <a:lnTo>
                    <a:pt x="51041" y="133299"/>
                  </a:lnTo>
                  <a:lnTo>
                    <a:pt x="51041" y="143383"/>
                  </a:lnTo>
                  <a:lnTo>
                    <a:pt x="51650" y="143992"/>
                  </a:lnTo>
                  <a:lnTo>
                    <a:pt x="63538" y="143992"/>
                  </a:lnTo>
                  <a:lnTo>
                    <a:pt x="64147" y="143383"/>
                  </a:lnTo>
                  <a:lnTo>
                    <a:pt x="64147" y="142621"/>
                  </a:lnTo>
                  <a:lnTo>
                    <a:pt x="64147" y="133299"/>
                  </a:lnTo>
                  <a:close/>
                </a:path>
                <a:path w="464820" h="160020">
                  <a:moveTo>
                    <a:pt x="80619" y="114655"/>
                  </a:moveTo>
                  <a:lnTo>
                    <a:pt x="79984" y="114046"/>
                  </a:lnTo>
                  <a:lnTo>
                    <a:pt x="68135" y="114046"/>
                  </a:lnTo>
                  <a:lnTo>
                    <a:pt x="67525" y="114655"/>
                  </a:lnTo>
                  <a:lnTo>
                    <a:pt x="67525" y="124739"/>
                  </a:lnTo>
                  <a:lnTo>
                    <a:pt x="68135" y="125361"/>
                  </a:lnTo>
                  <a:lnTo>
                    <a:pt x="79984" y="125361"/>
                  </a:lnTo>
                  <a:lnTo>
                    <a:pt x="80619" y="124739"/>
                  </a:lnTo>
                  <a:lnTo>
                    <a:pt x="80619" y="123977"/>
                  </a:lnTo>
                  <a:lnTo>
                    <a:pt x="80619" y="114655"/>
                  </a:lnTo>
                  <a:close/>
                </a:path>
                <a:path w="464820" h="160020">
                  <a:moveTo>
                    <a:pt x="81394" y="132105"/>
                  </a:moveTo>
                  <a:lnTo>
                    <a:pt x="80772" y="131495"/>
                  </a:lnTo>
                  <a:lnTo>
                    <a:pt x="68922" y="131495"/>
                  </a:lnTo>
                  <a:lnTo>
                    <a:pt x="68313" y="132105"/>
                  </a:lnTo>
                  <a:lnTo>
                    <a:pt x="68313" y="142189"/>
                  </a:lnTo>
                  <a:lnTo>
                    <a:pt x="68922" y="142811"/>
                  </a:lnTo>
                  <a:lnTo>
                    <a:pt x="80772" y="142811"/>
                  </a:lnTo>
                  <a:lnTo>
                    <a:pt x="81394" y="142189"/>
                  </a:lnTo>
                  <a:lnTo>
                    <a:pt x="81394" y="141427"/>
                  </a:lnTo>
                  <a:lnTo>
                    <a:pt x="81394" y="132105"/>
                  </a:lnTo>
                  <a:close/>
                </a:path>
                <a:path w="464820" h="160020">
                  <a:moveTo>
                    <a:pt x="81419" y="148780"/>
                  </a:moveTo>
                  <a:lnTo>
                    <a:pt x="80784" y="148170"/>
                  </a:lnTo>
                  <a:lnTo>
                    <a:pt x="68922" y="148170"/>
                  </a:lnTo>
                  <a:lnTo>
                    <a:pt x="68313" y="148780"/>
                  </a:lnTo>
                  <a:lnTo>
                    <a:pt x="68313" y="158864"/>
                  </a:lnTo>
                  <a:lnTo>
                    <a:pt x="68922" y="159473"/>
                  </a:lnTo>
                  <a:lnTo>
                    <a:pt x="80784" y="159473"/>
                  </a:lnTo>
                  <a:lnTo>
                    <a:pt x="81419" y="158864"/>
                  </a:lnTo>
                  <a:lnTo>
                    <a:pt x="81419" y="158102"/>
                  </a:lnTo>
                  <a:lnTo>
                    <a:pt x="81419" y="148780"/>
                  </a:lnTo>
                  <a:close/>
                </a:path>
                <a:path w="464820" h="160020">
                  <a:moveTo>
                    <a:pt x="97878" y="114363"/>
                  </a:moveTo>
                  <a:lnTo>
                    <a:pt x="97269" y="113753"/>
                  </a:lnTo>
                  <a:lnTo>
                    <a:pt x="85394" y="113753"/>
                  </a:lnTo>
                  <a:lnTo>
                    <a:pt x="84785" y="114363"/>
                  </a:lnTo>
                  <a:lnTo>
                    <a:pt x="84785" y="124447"/>
                  </a:lnTo>
                  <a:lnTo>
                    <a:pt x="85394" y="125056"/>
                  </a:lnTo>
                  <a:lnTo>
                    <a:pt x="97269" y="125056"/>
                  </a:lnTo>
                  <a:lnTo>
                    <a:pt x="97878" y="124447"/>
                  </a:lnTo>
                  <a:lnTo>
                    <a:pt x="97878" y="123672"/>
                  </a:lnTo>
                  <a:lnTo>
                    <a:pt x="97878" y="114363"/>
                  </a:lnTo>
                  <a:close/>
                </a:path>
                <a:path w="464820" h="160020">
                  <a:moveTo>
                    <a:pt x="98653" y="148488"/>
                  </a:moveTo>
                  <a:lnTo>
                    <a:pt x="98056" y="147866"/>
                  </a:lnTo>
                  <a:lnTo>
                    <a:pt x="86194" y="147866"/>
                  </a:lnTo>
                  <a:lnTo>
                    <a:pt x="85585" y="148488"/>
                  </a:lnTo>
                  <a:lnTo>
                    <a:pt x="85585" y="158559"/>
                  </a:lnTo>
                  <a:lnTo>
                    <a:pt x="86194" y="159169"/>
                  </a:lnTo>
                  <a:lnTo>
                    <a:pt x="98056" y="159169"/>
                  </a:lnTo>
                  <a:lnTo>
                    <a:pt x="98653" y="158559"/>
                  </a:lnTo>
                  <a:lnTo>
                    <a:pt x="98653" y="157797"/>
                  </a:lnTo>
                  <a:lnTo>
                    <a:pt x="98653" y="148488"/>
                  </a:lnTo>
                  <a:close/>
                </a:path>
                <a:path w="464820" h="160020">
                  <a:moveTo>
                    <a:pt x="98653" y="131813"/>
                  </a:moveTo>
                  <a:lnTo>
                    <a:pt x="98044" y="131203"/>
                  </a:lnTo>
                  <a:lnTo>
                    <a:pt x="86182" y="131203"/>
                  </a:lnTo>
                  <a:lnTo>
                    <a:pt x="85547" y="131813"/>
                  </a:lnTo>
                  <a:lnTo>
                    <a:pt x="85547" y="141897"/>
                  </a:lnTo>
                  <a:lnTo>
                    <a:pt x="86182" y="142506"/>
                  </a:lnTo>
                  <a:lnTo>
                    <a:pt x="98044" y="142506"/>
                  </a:lnTo>
                  <a:lnTo>
                    <a:pt x="98653" y="141897"/>
                  </a:lnTo>
                  <a:lnTo>
                    <a:pt x="98653" y="141135"/>
                  </a:lnTo>
                  <a:lnTo>
                    <a:pt x="98653" y="131813"/>
                  </a:lnTo>
                  <a:close/>
                </a:path>
                <a:path w="464820" h="160020">
                  <a:moveTo>
                    <a:pt x="114833" y="113474"/>
                  </a:moveTo>
                  <a:lnTo>
                    <a:pt x="114223" y="112852"/>
                  </a:lnTo>
                  <a:lnTo>
                    <a:pt x="102362" y="112852"/>
                  </a:lnTo>
                  <a:lnTo>
                    <a:pt x="101752" y="113474"/>
                  </a:lnTo>
                  <a:lnTo>
                    <a:pt x="101752" y="123558"/>
                  </a:lnTo>
                  <a:lnTo>
                    <a:pt x="102362" y="124167"/>
                  </a:lnTo>
                  <a:lnTo>
                    <a:pt x="114223" y="124167"/>
                  </a:lnTo>
                  <a:lnTo>
                    <a:pt x="114833" y="123558"/>
                  </a:lnTo>
                  <a:lnTo>
                    <a:pt x="114833" y="122783"/>
                  </a:lnTo>
                  <a:lnTo>
                    <a:pt x="114833" y="113474"/>
                  </a:lnTo>
                  <a:close/>
                </a:path>
                <a:path w="464820" h="160020">
                  <a:moveTo>
                    <a:pt x="115620" y="147586"/>
                  </a:moveTo>
                  <a:lnTo>
                    <a:pt x="115011" y="146977"/>
                  </a:lnTo>
                  <a:lnTo>
                    <a:pt x="103149" y="146977"/>
                  </a:lnTo>
                  <a:lnTo>
                    <a:pt x="102514" y="147586"/>
                  </a:lnTo>
                  <a:lnTo>
                    <a:pt x="102514" y="157670"/>
                  </a:lnTo>
                  <a:lnTo>
                    <a:pt x="103149" y="158280"/>
                  </a:lnTo>
                  <a:lnTo>
                    <a:pt x="115011" y="158280"/>
                  </a:lnTo>
                  <a:lnTo>
                    <a:pt x="115620" y="157670"/>
                  </a:lnTo>
                  <a:lnTo>
                    <a:pt x="115620" y="156908"/>
                  </a:lnTo>
                  <a:lnTo>
                    <a:pt x="115620" y="147586"/>
                  </a:lnTo>
                  <a:close/>
                </a:path>
                <a:path w="464820" h="160020">
                  <a:moveTo>
                    <a:pt x="115620" y="130924"/>
                  </a:moveTo>
                  <a:lnTo>
                    <a:pt x="115011" y="130302"/>
                  </a:lnTo>
                  <a:lnTo>
                    <a:pt x="103149" y="130302"/>
                  </a:lnTo>
                  <a:lnTo>
                    <a:pt x="102514" y="130924"/>
                  </a:lnTo>
                  <a:lnTo>
                    <a:pt x="102514" y="141008"/>
                  </a:lnTo>
                  <a:lnTo>
                    <a:pt x="103149" y="141617"/>
                  </a:lnTo>
                  <a:lnTo>
                    <a:pt x="115011" y="141617"/>
                  </a:lnTo>
                  <a:lnTo>
                    <a:pt x="115620" y="141008"/>
                  </a:lnTo>
                  <a:lnTo>
                    <a:pt x="115620" y="140246"/>
                  </a:lnTo>
                  <a:lnTo>
                    <a:pt x="115620" y="130924"/>
                  </a:lnTo>
                  <a:close/>
                </a:path>
                <a:path w="464820" h="160020">
                  <a:moveTo>
                    <a:pt x="131800" y="112280"/>
                  </a:moveTo>
                  <a:lnTo>
                    <a:pt x="131191" y="111671"/>
                  </a:lnTo>
                  <a:lnTo>
                    <a:pt x="119303" y="111671"/>
                  </a:lnTo>
                  <a:lnTo>
                    <a:pt x="118694" y="112280"/>
                  </a:lnTo>
                  <a:lnTo>
                    <a:pt x="118694" y="122364"/>
                  </a:lnTo>
                  <a:lnTo>
                    <a:pt x="119303" y="122974"/>
                  </a:lnTo>
                  <a:lnTo>
                    <a:pt x="131191" y="122974"/>
                  </a:lnTo>
                  <a:lnTo>
                    <a:pt x="131800" y="122364"/>
                  </a:lnTo>
                  <a:lnTo>
                    <a:pt x="131800" y="121589"/>
                  </a:lnTo>
                  <a:lnTo>
                    <a:pt x="131800" y="112280"/>
                  </a:lnTo>
                  <a:close/>
                </a:path>
                <a:path w="464820" h="160020">
                  <a:moveTo>
                    <a:pt x="132562" y="129730"/>
                  </a:moveTo>
                  <a:lnTo>
                    <a:pt x="131940" y="129120"/>
                  </a:lnTo>
                  <a:lnTo>
                    <a:pt x="120103" y="129120"/>
                  </a:lnTo>
                  <a:lnTo>
                    <a:pt x="119494" y="129730"/>
                  </a:lnTo>
                  <a:lnTo>
                    <a:pt x="119494" y="139814"/>
                  </a:lnTo>
                  <a:lnTo>
                    <a:pt x="120103" y="140423"/>
                  </a:lnTo>
                  <a:lnTo>
                    <a:pt x="131940" y="140423"/>
                  </a:lnTo>
                  <a:lnTo>
                    <a:pt x="132562" y="139814"/>
                  </a:lnTo>
                  <a:lnTo>
                    <a:pt x="132562" y="139052"/>
                  </a:lnTo>
                  <a:lnTo>
                    <a:pt x="132562" y="129730"/>
                  </a:lnTo>
                  <a:close/>
                </a:path>
                <a:path w="464820" h="160020">
                  <a:moveTo>
                    <a:pt x="132588" y="146392"/>
                  </a:moveTo>
                  <a:lnTo>
                    <a:pt x="131978" y="145783"/>
                  </a:lnTo>
                  <a:lnTo>
                    <a:pt x="120103" y="145783"/>
                  </a:lnTo>
                  <a:lnTo>
                    <a:pt x="119494" y="146392"/>
                  </a:lnTo>
                  <a:lnTo>
                    <a:pt x="119494" y="156476"/>
                  </a:lnTo>
                  <a:lnTo>
                    <a:pt x="120103" y="157099"/>
                  </a:lnTo>
                  <a:lnTo>
                    <a:pt x="131978" y="157099"/>
                  </a:lnTo>
                  <a:lnTo>
                    <a:pt x="132588" y="156476"/>
                  </a:lnTo>
                  <a:lnTo>
                    <a:pt x="132588" y="155714"/>
                  </a:lnTo>
                  <a:lnTo>
                    <a:pt x="132588" y="146392"/>
                  </a:lnTo>
                  <a:close/>
                </a:path>
                <a:path w="464820" h="160020">
                  <a:moveTo>
                    <a:pt x="149352" y="111683"/>
                  </a:moveTo>
                  <a:lnTo>
                    <a:pt x="148729" y="111074"/>
                  </a:lnTo>
                  <a:lnTo>
                    <a:pt x="136880" y="111074"/>
                  </a:lnTo>
                  <a:lnTo>
                    <a:pt x="136258" y="111683"/>
                  </a:lnTo>
                  <a:lnTo>
                    <a:pt x="136258" y="121767"/>
                  </a:lnTo>
                  <a:lnTo>
                    <a:pt x="136880" y="122377"/>
                  </a:lnTo>
                  <a:lnTo>
                    <a:pt x="148729" y="122377"/>
                  </a:lnTo>
                  <a:lnTo>
                    <a:pt x="149352" y="121767"/>
                  </a:lnTo>
                  <a:lnTo>
                    <a:pt x="149352" y="121005"/>
                  </a:lnTo>
                  <a:lnTo>
                    <a:pt x="149352" y="111683"/>
                  </a:lnTo>
                  <a:close/>
                </a:path>
                <a:path w="464820" h="160020">
                  <a:moveTo>
                    <a:pt x="150139" y="145808"/>
                  </a:moveTo>
                  <a:lnTo>
                    <a:pt x="149529" y="145186"/>
                  </a:lnTo>
                  <a:lnTo>
                    <a:pt x="137668" y="145186"/>
                  </a:lnTo>
                  <a:lnTo>
                    <a:pt x="137058" y="145808"/>
                  </a:lnTo>
                  <a:lnTo>
                    <a:pt x="137058" y="155892"/>
                  </a:lnTo>
                  <a:lnTo>
                    <a:pt x="137668" y="156502"/>
                  </a:lnTo>
                  <a:lnTo>
                    <a:pt x="149529" y="156502"/>
                  </a:lnTo>
                  <a:lnTo>
                    <a:pt x="150139" y="155892"/>
                  </a:lnTo>
                  <a:lnTo>
                    <a:pt x="150139" y="155117"/>
                  </a:lnTo>
                  <a:lnTo>
                    <a:pt x="150139" y="145808"/>
                  </a:lnTo>
                  <a:close/>
                </a:path>
                <a:path w="464820" h="160020">
                  <a:moveTo>
                    <a:pt x="150139" y="129133"/>
                  </a:moveTo>
                  <a:lnTo>
                    <a:pt x="149517" y="128524"/>
                  </a:lnTo>
                  <a:lnTo>
                    <a:pt x="137629" y="128524"/>
                  </a:lnTo>
                  <a:lnTo>
                    <a:pt x="137045" y="129133"/>
                  </a:lnTo>
                  <a:lnTo>
                    <a:pt x="137045" y="139217"/>
                  </a:lnTo>
                  <a:lnTo>
                    <a:pt x="137629" y="139827"/>
                  </a:lnTo>
                  <a:lnTo>
                    <a:pt x="149517" y="139827"/>
                  </a:lnTo>
                  <a:lnTo>
                    <a:pt x="150139" y="139217"/>
                  </a:lnTo>
                  <a:lnTo>
                    <a:pt x="150139" y="138455"/>
                  </a:lnTo>
                  <a:lnTo>
                    <a:pt x="150139" y="129133"/>
                  </a:lnTo>
                  <a:close/>
                </a:path>
                <a:path w="464820" h="160020">
                  <a:moveTo>
                    <a:pt x="166611" y="110490"/>
                  </a:moveTo>
                  <a:lnTo>
                    <a:pt x="165989" y="109880"/>
                  </a:lnTo>
                  <a:lnTo>
                    <a:pt x="154114" y="109880"/>
                  </a:lnTo>
                  <a:lnTo>
                    <a:pt x="153504" y="110490"/>
                  </a:lnTo>
                  <a:lnTo>
                    <a:pt x="153504" y="120573"/>
                  </a:lnTo>
                  <a:lnTo>
                    <a:pt x="154114" y="121196"/>
                  </a:lnTo>
                  <a:lnTo>
                    <a:pt x="165989" y="121196"/>
                  </a:lnTo>
                  <a:lnTo>
                    <a:pt x="166611" y="120573"/>
                  </a:lnTo>
                  <a:lnTo>
                    <a:pt x="166611" y="119824"/>
                  </a:lnTo>
                  <a:lnTo>
                    <a:pt x="166611" y="110490"/>
                  </a:lnTo>
                  <a:close/>
                </a:path>
                <a:path w="464820" h="160020">
                  <a:moveTo>
                    <a:pt x="167398" y="144614"/>
                  </a:moveTo>
                  <a:lnTo>
                    <a:pt x="166776" y="143992"/>
                  </a:lnTo>
                  <a:lnTo>
                    <a:pt x="154901" y="143992"/>
                  </a:lnTo>
                  <a:lnTo>
                    <a:pt x="154292" y="144614"/>
                  </a:lnTo>
                  <a:lnTo>
                    <a:pt x="154292" y="154698"/>
                  </a:lnTo>
                  <a:lnTo>
                    <a:pt x="154901" y="155308"/>
                  </a:lnTo>
                  <a:lnTo>
                    <a:pt x="166776" y="155308"/>
                  </a:lnTo>
                  <a:lnTo>
                    <a:pt x="167398" y="154698"/>
                  </a:lnTo>
                  <a:lnTo>
                    <a:pt x="167398" y="153936"/>
                  </a:lnTo>
                  <a:lnTo>
                    <a:pt x="167398" y="144614"/>
                  </a:lnTo>
                  <a:close/>
                </a:path>
                <a:path w="464820" h="160020">
                  <a:moveTo>
                    <a:pt x="167398" y="127939"/>
                  </a:moveTo>
                  <a:lnTo>
                    <a:pt x="166776" y="127330"/>
                  </a:lnTo>
                  <a:lnTo>
                    <a:pt x="154901" y="127330"/>
                  </a:lnTo>
                  <a:lnTo>
                    <a:pt x="154292" y="127939"/>
                  </a:lnTo>
                  <a:lnTo>
                    <a:pt x="154292" y="138023"/>
                  </a:lnTo>
                  <a:lnTo>
                    <a:pt x="154901" y="138645"/>
                  </a:lnTo>
                  <a:lnTo>
                    <a:pt x="166776" y="138645"/>
                  </a:lnTo>
                  <a:lnTo>
                    <a:pt x="167398" y="138023"/>
                  </a:lnTo>
                  <a:lnTo>
                    <a:pt x="167398" y="137274"/>
                  </a:lnTo>
                  <a:lnTo>
                    <a:pt x="167398" y="127939"/>
                  </a:lnTo>
                  <a:close/>
                </a:path>
                <a:path w="464820" h="160020">
                  <a:moveTo>
                    <a:pt x="183578" y="109601"/>
                  </a:moveTo>
                  <a:lnTo>
                    <a:pt x="182956" y="108991"/>
                  </a:lnTo>
                  <a:lnTo>
                    <a:pt x="171081" y="108991"/>
                  </a:lnTo>
                  <a:lnTo>
                    <a:pt x="170472" y="109601"/>
                  </a:lnTo>
                  <a:lnTo>
                    <a:pt x="170472" y="119684"/>
                  </a:lnTo>
                  <a:lnTo>
                    <a:pt x="171081" y="120294"/>
                  </a:lnTo>
                  <a:lnTo>
                    <a:pt x="182956" y="120294"/>
                  </a:lnTo>
                  <a:lnTo>
                    <a:pt x="183578" y="119684"/>
                  </a:lnTo>
                  <a:lnTo>
                    <a:pt x="183578" y="118922"/>
                  </a:lnTo>
                  <a:lnTo>
                    <a:pt x="183578" y="109601"/>
                  </a:lnTo>
                  <a:close/>
                </a:path>
                <a:path w="464820" h="160020">
                  <a:moveTo>
                    <a:pt x="184340" y="127050"/>
                  </a:moveTo>
                  <a:lnTo>
                    <a:pt x="183718" y="126441"/>
                  </a:lnTo>
                  <a:lnTo>
                    <a:pt x="171881" y="126441"/>
                  </a:lnTo>
                  <a:lnTo>
                    <a:pt x="171259" y="127050"/>
                  </a:lnTo>
                  <a:lnTo>
                    <a:pt x="171259" y="137134"/>
                  </a:lnTo>
                  <a:lnTo>
                    <a:pt x="171881" y="137744"/>
                  </a:lnTo>
                  <a:lnTo>
                    <a:pt x="183718" y="137744"/>
                  </a:lnTo>
                  <a:lnTo>
                    <a:pt x="184340" y="137134"/>
                  </a:lnTo>
                  <a:lnTo>
                    <a:pt x="184340" y="136372"/>
                  </a:lnTo>
                  <a:lnTo>
                    <a:pt x="184340" y="127050"/>
                  </a:lnTo>
                  <a:close/>
                </a:path>
                <a:path w="464820" h="160020">
                  <a:moveTo>
                    <a:pt x="184365" y="143725"/>
                  </a:moveTo>
                  <a:lnTo>
                    <a:pt x="183743" y="143103"/>
                  </a:lnTo>
                  <a:lnTo>
                    <a:pt x="171881" y="143103"/>
                  </a:lnTo>
                  <a:lnTo>
                    <a:pt x="171259" y="143725"/>
                  </a:lnTo>
                  <a:lnTo>
                    <a:pt x="171259" y="153797"/>
                  </a:lnTo>
                  <a:lnTo>
                    <a:pt x="171881" y="154419"/>
                  </a:lnTo>
                  <a:lnTo>
                    <a:pt x="183743" y="154419"/>
                  </a:lnTo>
                  <a:lnTo>
                    <a:pt x="184365" y="153797"/>
                  </a:lnTo>
                  <a:lnTo>
                    <a:pt x="184365" y="153035"/>
                  </a:lnTo>
                  <a:lnTo>
                    <a:pt x="184365" y="143725"/>
                  </a:lnTo>
                  <a:close/>
                </a:path>
                <a:path w="464820" h="160020">
                  <a:moveTo>
                    <a:pt x="200837" y="109308"/>
                  </a:moveTo>
                  <a:lnTo>
                    <a:pt x="200215" y="108686"/>
                  </a:lnTo>
                  <a:lnTo>
                    <a:pt x="188353" y="108686"/>
                  </a:lnTo>
                  <a:lnTo>
                    <a:pt x="187744" y="109308"/>
                  </a:lnTo>
                  <a:lnTo>
                    <a:pt x="187744" y="119392"/>
                  </a:lnTo>
                  <a:lnTo>
                    <a:pt x="188353" y="120002"/>
                  </a:lnTo>
                  <a:lnTo>
                    <a:pt x="200215" y="120002"/>
                  </a:lnTo>
                  <a:lnTo>
                    <a:pt x="200837" y="119392"/>
                  </a:lnTo>
                  <a:lnTo>
                    <a:pt x="200837" y="118630"/>
                  </a:lnTo>
                  <a:lnTo>
                    <a:pt x="200837" y="109308"/>
                  </a:lnTo>
                  <a:close/>
                </a:path>
                <a:path w="464820" h="160020">
                  <a:moveTo>
                    <a:pt x="201612" y="143421"/>
                  </a:moveTo>
                  <a:lnTo>
                    <a:pt x="201015" y="142811"/>
                  </a:lnTo>
                  <a:lnTo>
                    <a:pt x="189141" y="142811"/>
                  </a:lnTo>
                  <a:lnTo>
                    <a:pt x="188531" y="143421"/>
                  </a:lnTo>
                  <a:lnTo>
                    <a:pt x="188531" y="153504"/>
                  </a:lnTo>
                  <a:lnTo>
                    <a:pt x="189141" y="154114"/>
                  </a:lnTo>
                  <a:lnTo>
                    <a:pt x="201015" y="154114"/>
                  </a:lnTo>
                  <a:lnTo>
                    <a:pt x="201612" y="153504"/>
                  </a:lnTo>
                  <a:lnTo>
                    <a:pt x="201612" y="152742"/>
                  </a:lnTo>
                  <a:lnTo>
                    <a:pt x="201612" y="143421"/>
                  </a:lnTo>
                  <a:close/>
                </a:path>
                <a:path w="464820" h="160020">
                  <a:moveTo>
                    <a:pt x="201612" y="126758"/>
                  </a:moveTo>
                  <a:lnTo>
                    <a:pt x="200990" y="126136"/>
                  </a:lnTo>
                  <a:lnTo>
                    <a:pt x="189128" y="126136"/>
                  </a:lnTo>
                  <a:lnTo>
                    <a:pt x="188506" y="126758"/>
                  </a:lnTo>
                  <a:lnTo>
                    <a:pt x="188506" y="136842"/>
                  </a:lnTo>
                  <a:lnTo>
                    <a:pt x="189128" y="137452"/>
                  </a:lnTo>
                  <a:lnTo>
                    <a:pt x="200990" y="137452"/>
                  </a:lnTo>
                  <a:lnTo>
                    <a:pt x="201612" y="136842"/>
                  </a:lnTo>
                  <a:lnTo>
                    <a:pt x="201612" y="136080"/>
                  </a:lnTo>
                  <a:lnTo>
                    <a:pt x="201612" y="126758"/>
                  </a:lnTo>
                  <a:close/>
                </a:path>
                <a:path w="464820" h="160020">
                  <a:moveTo>
                    <a:pt x="274891" y="24803"/>
                  </a:moveTo>
                  <a:lnTo>
                    <a:pt x="274269" y="24193"/>
                  </a:lnTo>
                  <a:lnTo>
                    <a:pt x="262407" y="24193"/>
                  </a:lnTo>
                  <a:lnTo>
                    <a:pt x="261797" y="24803"/>
                  </a:lnTo>
                  <a:lnTo>
                    <a:pt x="261797" y="34886"/>
                  </a:lnTo>
                  <a:lnTo>
                    <a:pt x="262407" y="35509"/>
                  </a:lnTo>
                  <a:lnTo>
                    <a:pt x="274269" y="35509"/>
                  </a:lnTo>
                  <a:lnTo>
                    <a:pt x="274891" y="34886"/>
                  </a:lnTo>
                  <a:lnTo>
                    <a:pt x="274891" y="34124"/>
                  </a:lnTo>
                  <a:lnTo>
                    <a:pt x="274891" y="24803"/>
                  </a:lnTo>
                  <a:close/>
                </a:path>
                <a:path w="464820" h="160020">
                  <a:moveTo>
                    <a:pt x="275691" y="58127"/>
                  </a:moveTo>
                  <a:lnTo>
                    <a:pt x="275069" y="57505"/>
                  </a:lnTo>
                  <a:lnTo>
                    <a:pt x="263194" y="57505"/>
                  </a:lnTo>
                  <a:lnTo>
                    <a:pt x="262585" y="58127"/>
                  </a:lnTo>
                  <a:lnTo>
                    <a:pt x="262585" y="68211"/>
                  </a:lnTo>
                  <a:lnTo>
                    <a:pt x="263194" y="68821"/>
                  </a:lnTo>
                  <a:lnTo>
                    <a:pt x="275069" y="68821"/>
                  </a:lnTo>
                  <a:lnTo>
                    <a:pt x="275691" y="68211"/>
                  </a:lnTo>
                  <a:lnTo>
                    <a:pt x="275691" y="67449"/>
                  </a:lnTo>
                  <a:lnTo>
                    <a:pt x="275691" y="58127"/>
                  </a:lnTo>
                  <a:close/>
                </a:path>
                <a:path w="464820" h="160020">
                  <a:moveTo>
                    <a:pt x="275691" y="8928"/>
                  </a:moveTo>
                  <a:lnTo>
                    <a:pt x="275069" y="8318"/>
                  </a:lnTo>
                  <a:lnTo>
                    <a:pt x="263194" y="8318"/>
                  </a:lnTo>
                  <a:lnTo>
                    <a:pt x="262585" y="8928"/>
                  </a:lnTo>
                  <a:lnTo>
                    <a:pt x="262585" y="19011"/>
                  </a:lnTo>
                  <a:lnTo>
                    <a:pt x="263194" y="19634"/>
                  </a:lnTo>
                  <a:lnTo>
                    <a:pt x="275069" y="19634"/>
                  </a:lnTo>
                  <a:lnTo>
                    <a:pt x="275691" y="19011"/>
                  </a:lnTo>
                  <a:lnTo>
                    <a:pt x="275691" y="18262"/>
                  </a:lnTo>
                  <a:lnTo>
                    <a:pt x="275691" y="8928"/>
                  </a:lnTo>
                  <a:close/>
                </a:path>
                <a:path w="464820" h="160020">
                  <a:moveTo>
                    <a:pt x="276479" y="41465"/>
                  </a:moveTo>
                  <a:lnTo>
                    <a:pt x="275856" y="40855"/>
                  </a:lnTo>
                  <a:lnTo>
                    <a:pt x="263994" y="40855"/>
                  </a:lnTo>
                  <a:lnTo>
                    <a:pt x="263385" y="41465"/>
                  </a:lnTo>
                  <a:lnTo>
                    <a:pt x="263385" y="51549"/>
                  </a:lnTo>
                  <a:lnTo>
                    <a:pt x="263994" y="52171"/>
                  </a:lnTo>
                  <a:lnTo>
                    <a:pt x="275856" y="52171"/>
                  </a:lnTo>
                  <a:lnTo>
                    <a:pt x="276479" y="51549"/>
                  </a:lnTo>
                  <a:lnTo>
                    <a:pt x="276479" y="50787"/>
                  </a:lnTo>
                  <a:lnTo>
                    <a:pt x="276479" y="41465"/>
                  </a:lnTo>
                  <a:close/>
                </a:path>
                <a:path w="464820" h="160020">
                  <a:moveTo>
                    <a:pt x="291833" y="24511"/>
                  </a:moveTo>
                  <a:lnTo>
                    <a:pt x="291236" y="23888"/>
                  </a:lnTo>
                  <a:lnTo>
                    <a:pt x="279374" y="23888"/>
                  </a:lnTo>
                  <a:lnTo>
                    <a:pt x="278765" y="24511"/>
                  </a:lnTo>
                  <a:lnTo>
                    <a:pt x="278765" y="34594"/>
                  </a:lnTo>
                  <a:lnTo>
                    <a:pt x="279374" y="35204"/>
                  </a:lnTo>
                  <a:lnTo>
                    <a:pt x="291236" y="35204"/>
                  </a:lnTo>
                  <a:lnTo>
                    <a:pt x="291833" y="34594"/>
                  </a:lnTo>
                  <a:lnTo>
                    <a:pt x="291833" y="33832"/>
                  </a:lnTo>
                  <a:lnTo>
                    <a:pt x="291833" y="24511"/>
                  </a:lnTo>
                  <a:close/>
                </a:path>
                <a:path w="464820" h="160020">
                  <a:moveTo>
                    <a:pt x="292658" y="57823"/>
                  </a:moveTo>
                  <a:lnTo>
                    <a:pt x="292036" y="57213"/>
                  </a:lnTo>
                  <a:lnTo>
                    <a:pt x="280162" y="57213"/>
                  </a:lnTo>
                  <a:lnTo>
                    <a:pt x="279552" y="57823"/>
                  </a:lnTo>
                  <a:lnTo>
                    <a:pt x="279552" y="67906"/>
                  </a:lnTo>
                  <a:lnTo>
                    <a:pt x="280162" y="68529"/>
                  </a:lnTo>
                  <a:lnTo>
                    <a:pt x="292036" y="68529"/>
                  </a:lnTo>
                  <a:lnTo>
                    <a:pt x="292658" y="67906"/>
                  </a:lnTo>
                  <a:lnTo>
                    <a:pt x="292658" y="67157"/>
                  </a:lnTo>
                  <a:lnTo>
                    <a:pt x="292658" y="57823"/>
                  </a:lnTo>
                  <a:close/>
                </a:path>
                <a:path w="464820" h="160020">
                  <a:moveTo>
                    <a:pt x="292658" y="8636"/>
                  </a:moveTo>
                  <a:lnTo>
                    <a:pt x="292036" y="8013"/>
                  </a:lnTo>
                  <a:lnTo>
                    <a:pt x="280162" y="8013"/>
                  </a:lnTo>
                  <a:lnTo>
                    <a:pt x="279552" y="8636"/>
                  </a:lnTo>
                  <a:lnTo>
                    <a:pt x="279552" y="18719"/>
                  </a:lnTo>
                  <a:lnTo>
                    <a:pt x="280162" y="19329"/>
                  </a:lnTo>
                  <a:lnTo>
                    <a:pt x="292036" y="19329"/>
                  </a:lnTo>
                  <a:lnTo>
                    <a:pt x="292658" y="18719"/>
                  </a:lnTo>
                  <a:lnTo>
                    <a:pt x="292658" y="17957"/>
                  </a:lnTo>
                  <a:lnTo>
                    <a:pt x="292658" y="8636"/>
                  </a:lnTo>
                  <a:close/>
                </a:path>
                <a:path w="464820" h="160020">
                  <a:moveTo>
                    <a:pt x="293446" y="41173"/>
                  </a:moveTo>
                  <a:lnTo>
                    <a:pt x="292823" y="40551"/>
                  </a:lnTo>
                  <a:lnTo>
                    <a:pt x="280962" y="40551"/>
                  </a:lnTo>
                  <a:lnTo>
                    <a:pt x="280352" y="41173"/>
                  </a:lnTo>
                  <a:lnTo>
                    <a:pt x="280352" y="51244"/>
                  </a:lnTo>
                  <a:lnTo>
                    <a:pt x="280962" y="51866"/>
                  </a:lnTo>
                  <a:lnTo>
                    <a:pt x="292823" y="51866"/>
                  </a:lnTo>
                  <a:lnTo>
                    <a:pt x="293446" y="51244"/>
                  </a:lnTo>
                  <a:lnTo>
                    <a:pt x="293446" y="50482"/>
                  </a:lnTo>
                  <a:lnTo>
                    <a:pt x="293446" y="41173"/>
                  </a:lnTo>
                  <a:close/>
                </a:path>
                <a:path w="464820" h="160020">
                  <a:moveTo>
                    <a:pt x="308800" y="23317"/>
                  </a:moveTo>
                  <a:lnTo>
                    <a:pt x="308190" y="22707"/>
                  </a:lnTo>
                  <a:lnTo>
                    <a:pt x="296329" y="22707"/>
                  </a:lnTo>
                  <a:lnTo>
                    <a:pt x="295706" y="23317"/>
                  </a:lnTo>
                  <a:lnTo>
                    <a:pt x="295706" y="33401"/>
                  </a:lnTo>
                  <a:lnTo>
                    <a:pt x="296329" y="34010"/>
                  </a:lnTo>
                  <a:lnTo>
                    <a:pt x="308190" y="34010"/>
                  </a:lnTo>
                  <a:lnTo>
                    <a:pt x="308800" y="33401"/>
                  </a:lnTo>
                  <a:lnTo>
                    <a:pt x="308800" y="32639"/>
                  </a:lnTo>
                  <a:lnTo>
                    <a:pt x="308800" y="23317"/>
                  </a:lnTo>
                  <a:close/>
                </a:path>
                <a:path w="464820" h="160020">
                  <a:moveTo>
                    <a:pt x="309600" y="56642"/>
                  </a:moveTo>
                  <a:lnTo>
                    <a:pt x="308991" y="56019"/>
                  </a:lnTo>
                  <a:lnTo>
                    <a:pt x="297129" y="56019"/>
                  </a:lnTo>
                  <a:lnTo>
                    <a:pt x="296519" y="56642"/>
                  </a:lnTo>
                  <a:lnTo>
                    <a:pt x="296519" y="66725"/>
                  </a:lnTo>
                  <a:lnTo>
                    <a:pt x="297129" y="67335"/>
                  </a:lnTo>
                  <a:lnTo>
                    <a:pt x="308991" y="67335"/>
                  </a:lnTo>
                  <a:lnTo>
                    <a:pt x="309600" y="66725"/>
                  </a:lnTo>
                  <a:lnTo>
                    <a:pt x="309600" y="65963"/>
                  </a:lnTo>
                  <a:lnTo>
                    <a:pt x="309600" y="56642"/>
                  </a:lnTo>
                  <a:close/>
                </a:path>
                <a:path w="464820" h="160020">
                  <a:moveTo>
                    <a:pt x="309600" y="7442"/>
                  </a:moveTo>
                  <a:lnTo>
                    <a:pt x="308991" y="6832"/>
                  </a:lnTo>
                  <a:lnTo>
                    <a:pt x="297129" y="6832"/>
                  </a:lnTo>
                  <a:lnTo>
                    <a:pt x="296519" y="7442"/>
                  </a:lnTo>
                  <a:lnTo>
                    <a:pt x="296519" y="17526"/>
                  </a:lnTo>
                  <a:lnTo>
                    <a:pt x="297129" y="18135"/>
                  </a:lnTo>
                  <a:lnTo>
                    <a:pt x="308991" y="18135"/>
                  </a:lnTo>
                  <a:lnTo>
                    <a:pt x="309600" y="17526"/>
                  </a:lnTo>
                  <a:lnTo>
                    <a:pt x="309600" y="16764"/>
                  </a:lnTo>
                  <a:lnTo>
                    <a:pt x="309600" y="7442"/>
                  </a:lnTo>
                  <a:close/>
                </a:path>
                <a:path w="464820" h="160020">
                  <a:moveTo>
                    <a:pt x="310388" y="39979"/>
                  </a:moveTo>
                  <a:lnTo>
                    <a:pt x="309778" y="39370"/>
                  </a:lnTo>
                  <a:lnTo>
                    <a:pt x="297916" y="39370"/>
                  </a:lnTo>
                  <a:lnTo>
                    <a:pt x="297294" y="39979"/>
                  </a:lnTo>
                  <a:lnTo>
                    <a:pt x="297294" y="50063"/>
                  </a:lnTo>
                  <a:lnTo>
                    <a:pt x="297916" y="50673"/>
                  </a:lnTo>
                  <a:lnTo>
                    <a:pt x="309778" y="50673"/>
                  </a:lnTo>
                  <a:lnTo>
                    <a:pt x="310388" y="50063"/>
                  </a:lnTo>
                  <a:lnTo>
                    <a:pt x="310388" y="49288"/>
                  </a:lnTo>
                  <a:lnTo>
                    <a:pt x="310388" y="39979"/>
                  </a:lnTo>
                  <a:close/>
                </a:path>
                <a:path w="464820" h="160020">
                  <a:moveTo>
                    <a:pt x="325170" y="23025"/>
                  </a:moveTo>
                  <a:lnTo>
                    <a:pt x="324561" y="22402"/>
                  </a:lnTo>
                  <a:lnTo>
                    <a:pt x="312699" y="22402"/>
                  </a:lnTo>
                  <a:lnTo>
                    <a:pt x="312077" y="23025"/>
                  </a:lnTo>
                  <a:lnTo>
                    <a:pt x="312077" y="33108"/>
                  </a:lnTo>
                  <a:lnTo>
                    <a:pt x="312699" y="33718"/>
                  </a:lnTo>
                  <a:lnTo>
                    <a:pt x="324561" y="33718"/>
                  </a:lnTo>
                  <a:lnTo>
                    <a:pt x="325170" y="33108"/>
                  </a:lnTo>
                  <a:lnTo>
                    <a:pt x="325170" y="32346"/>
                  </a:lnTo>
                  <a:lnTo>
                    <a:pt x="325170" y="23025"/>
                  </a:lnTo>
                  <a:close/>
                </a:path>
                <a:path w="464820" h="160020">
                  <a:moveTo>
                    <a:pt x="325970" y="7150"/>
                  </a:moveTo>
                  <a:lnTo>
                    <a:pt x="325361" y="6527"/>
                  </a:lnTo>
                  <a:lnTo>
                    <a:pt x="313486" y="6527"/>
                  </a:lnTo>
                  <a:lnTo>
                    <a:pt x="312864" y="7150"/>
                  </a:lnTo>
                  <a:lnTo>
                    <a:pt x="312864" y="17233"/>
                  </a:lnTo>
                  <a:lnTo>
                    <a:pt x="313486" y="17843"/>
                  </a:lnTo>
                  <a:lnTo>
                    <a:pt x="325361" y="17843"/>
                  </a:lnTo>
                  <a:lnTo>
                    <a:pt x="325970" y="17233"/>
                  </a:lnTo>
                  <a:lnTo>
                    <a:pt x="325970" y="16471"/>
                  </a:lnTo>
                  <a:lnTo>
                    <a:pt x="325970" y="7150"/>
                  </a:lnTo>
                  <a:close/>
                </a:path>
                <a:path w="464820" h="160020">
                  <a:moveTo>
                    <a:pt x="326758" y="39687"/>
                  </a:moveTo>
                  <a:lnTo>
                    <a:pt x="326148" y="39065"/>
                  </a:lnTo>
                  <a:lnTo>
                    <a:pt x="314286" y="39065"/>
                  </a:lnTo>
                  <a:lnTo>
                    <a:pt x="313664" y="39687"/>
                  </a:lnTo>
                  <a:lnTo>
                    <a:pt x="313664" y="49758"/>
                  </a:lnTo>
                  <a:lnTo>
                    <a:pt x="314286" y="50380"/>
                  </a:lnTo>
                  <a:lnTo>
                    <a:pt x="326148" y="50380"/>
                  </a:lnTo>
                  <a:lnTo>
                    <a:pt x="326758" y="49758"/>
                  </a:lnTo>
                  <a:lnTo>
                    <a:pt x="326758" y="48996"/>
                  </a:lnTo>
                  <a:lnTo>
                    <a:pt x="326758" y="39687"/>
                  </a:lnTo>
                  <a:close/>
                </a:path>
                <a:path w="464820" h="160020">
                  <a:moveTo>
                    <a:pt x="342417" y="21831"/>
                  </a:moveTo>
                  <a:lnTo>
                    <a:pt x="341833" y="21221"/>
                  </a:lnTo>
                  <a:lnTo>
                    <a:pt x="329958" y="21221"/>
                  </a:lnTo>
                  <a:lnTo>
                    <a:pt x="329336" y="21831"/>
                  </a:lnTo>
                  <a:lnTo>
                    <a:pt x="329336" y="31915"/>
                  </a:lnTo>
                  <a:lnTo>
                    <a:pt x="329958" y="32524"/>
                  </a:lnTo>
                  <a:lnTo>
                    <a:pt x="341833" y="32524"/>
                  </a:lnTo>
                  <a:lnTo>
                    <a:pt x="342417" y="31915"/>
                  </a:lnTo>
                  <a:lnTo>
                    <a:pt x="342417" y="31153"/>
                  </a:lnTo>
                  <a:lnTo>
                    <a:pt x="342417" y="21831"/>
                  </a:lnTo>
                  <a:close/>
                </a:path>
                <a:path w="464820" h="160020">
                  <a:moveTo>
                    <a:pt x="343230" y="5956"/>
                  </a:moveTo>
                  <a:lnTo>
                    <a:pt x="342620" y="5359"/>
                  </a:lnTo>
                  <a:lnTo>
                    <a:pt x="330758" y="5359"/>
                  </a:lnTo>
                  <a:lnTo>
                    <a:pt x="330136" y="5956"/>
                  </a:lnTo>
                  <a:lnTo>
                    <a:pt x="330136" y="16040"/>
                  </a:lnTo>
                  <a:lnTo>
                    <a:pt x="330758" y="16649"/>
                  </a:lnTo>
                  <a:lnTo>
                    <a:pt x="342620" y="16649"/>
                  </a:lnTo>
                  <a:lnTo>
                    <a:pt x="343230" y="16040"/>
                  </a:lnTo>
                  <a:lnTo>
                    <a:pt x="343230" y="15278"/>
                  </a:lnTo>
                  <a:lnTo>
                    <a:pt x="343230" y="5956"/>
                  </a:lnTo>
                  <a:close/>
                </a:path>
                <a:path w="464820" h="160020">
                  <a:moveTo>
                    <a:pt x="344017" y="38493"/>
                  </a:moveTo>
                  <a:lnTo>
                    <a:pt x="343420" y="37884"/>
                  </a:lnTo>
                  <a:lnTo>
                    <a:pt x="331546" y="37884"/>
                  </a:lnTo>
                  <a:lnTo>
                    <a:pt x="330923" y="38493"/>
                  </a:lnTo>
                  <a:lnTo>
                    <a:pt x="330923" y="48564"/>
                  </a:lnTo>
                  <a:lnTo>
                    <a:pt x="331546" y="49187"/>
                  </a:lnTo>
                  <a:lnTo>
                    <a:pt x="343420" y="49187"/>
                  </a:lnTo>
                  <a:lnTo>
                    <a:pt x="344017" y="48564"/>
                  </a:lnTo>
                  <a:lnTo>
                    <a:pt x="344017" y="47802"/>
                  </a:lnTo>
                  <a:lnTo>
                    <a:pt x="344017" y="38493"/>
                  </a:lnTo>
                  <a:close/>
                </a:path>
                <a:path w="464820" h="160020">
                  <a:moveTo>
                    <a:pt x="359689" y="21526"/>
                  </a:moveTo>
                  <a:lnTo>
                    <a:pt x="359067" y="20916"/>
                  </a:lnTo>
                  <a:lnTo>
                    <a:pt x="347192" y="20916"/>
                  </a:lnTo>
                  <a:lnTo>
                    <a:pt x="346595" y="21526"/>
                  </a:lnTo>
                  <a:lnTo>
                    <a:pt x="346595" y="31610"/>
                  </a:lnTo>
                  <a:lnTo>
                    <a:pt x="347192" y="32232"/>
                  </a:lnTo>
                  <a:lnTo>
                    <a:pt x="359067" y="32232"/>
                  </a:lnTo>
                  <a:lnTo>
                    <a:pt x="359689" y="31610"/>
                  </a:lnTo>
                  <a:lnTo>
                    <a:pt x="359689" y="30861"/>
                  </a:lnTo>
                  <a:lnTo>
                    <a:pt x="359689" y="21526"/>
                  </a:lnTo>
                  <a:close/>
                </a:path>
                <a:path w="464820" h="160020">
                  <a:moveTo>
                    <a:pt x="360476" y="5651"/>
                  </a:moveTo>
                  <a:lnTo>
                    <a:pt x="359867" y="5054"/>
                  </a:lnTo>
                  <a:lnTo>
                    <a:pt x="348018" y="5054"/>
                  </a:lnTo>
                  <a:lnTo>
                    <a:pt x="347395" y="5651"/>
                  </a:lnTo>
                  <a:lnTo>
                    <a:pt x="347395" y="15735"/>
                  </a:lnTo>
                  <a:lnTo>
                    <a:pt x="348018" y="16357"/>
                  </a:lnTo>
                  <a:lnTo>
                    <a:pt x="359867" y="16357"/>
                  </a:lnTo>
                  <a:lnTo>
                    <a:pt x="360476" y="15735"/>
                  </a:lnTo>
                  <a:lnTo>
                    <a:pt x="360476" y="14986"/>
                  </a:lnTo>
                  <a:lnTo>
                    <a:pt x="360476" y="5651"/>
                  </a:lnTo>
                  <a:close/>
                </a:path>
                <a:path w="464820" h="160020">
                  <a:moveTo>
                    <a:pt x="361276" y="38188"/>
                  </a:moveTo>
                  <a:lnTo>
                    <a:pt x="360654" y="37579"/>
                  </a:lnTo>
                  <a:lnTo>
                    <a:pt x="348780" y="37579"/>
                  </a:lnTo>
                  <a:lnTo>
                    <a:pt x="348183" y="38188"/>
                  </a:lnTo>
                  <a:lnTo>
                    <a:pt x="348183" y="48272"/>
                  </a:lnTo>
                  <a:lnTo>
                    <a:pt x="348780" y="48895"/>
                  </a:lnTo>
                  <a:lnTo>
                    <a:pt x="360654" y="48895"/>
                  </a:lnTo>
                  <a:lnTo>
                    <a:pt x="361276" y="48272"/>
                  </a:lnTo>
                  <a:lnTo>
                    <a:pt x="361276" y="47510"/>
                  </a:lnTo>
                  <a:lnTo>
                    <a:pt x="361276" y="38188"/>
                  </a:lnTo>
                  <a:close/>
                </a:path>
                <a:path w="464820" h="160020">
                  <a:moveTo>
                    <a:pt x="376656" y="20637"/>
                  </a:moveTo>
                  <a:lnTo>
                    <a:pt x="376034" y="20027"/>
                  </a:lnTo>
                  <a:lnTo>
                    <a:pt x="364159" y="20027"/>
                  </a:lnTo>
                  <a:lnTo>
                    <a:pt x="363562" y="20637"/>
                  </a:lnTo>
                  <a:lnTo>
                    <a:pt x="363562" y="30721"/>
                  </a:lnTo>
                  <a:lnTo>
                    <a:pt x="364159" y="31330"/>
                  </a:lnTo>
                  <a:lnTo>
                    <a:pt x="376034" y="31330"/>
                  </a:lnTo>
                  <a:lnTo>
                    <a:pt x="376656" y="30721"/>
                  </a:lnTo>
                  <a:lnTo>
                    <a:pt x="376656" y="29959"/>
                  </a:lnTo>
                  <a:lnTo>
                    <a:pt x="376656" y="20637"/>
                  </a:lnTo>
                  <a:close/>
                </a:path>
                <a:path w="464820" h="160020">
                  <a:moveTo>
                    <a:pt x="377444" y="4762"/>
                  </a:moveTo>
                  <a:lnTo>
                    <a:pt x="376821" y="4165"/>
                  </a:lnTo>
                  <a:lnTo>
                    <a:pt x="364959" y="4165"/>
                  </a:lnTo>
                  <a:lnTo>
                    <a:pt x="364350" y="4762"/>
                  </a:lnTo>
                  <a:lnTo>
                    <a:pt x="364350" y="14846"/>
                  </a:lnTo>
                  <a:lnTo>
                    <a:pt x="364959" y="15455"/>
                  </a:lnTo>
                  <a:lnTo>
                    <a:pt x="376821" y="15455"/>
                  </a:lnTo>
                  <a:lnTo>
                    <a:pt x="377444" y="14846"/>
                  </a:lnTo>
                  <a:lnTo>
                    <a:pt x="377444" y="14084"/>
                  </a:lnTo>
                  <a:lnTo>
                    <a:pt x="377444" y="4762"/>
                  </a:lnTo>
                  <a:close/>
                </a:path>
                <a:path w="464820" h="160020">
                  <a:moveTo>
                    <a:pt x="378244" y="37299"/>
                  </a:moveTo>
                  <a:lnTo>
                    <a:pt x="377621" y="36690"/>
                  </a:lnTo>
                  <a:lnTo>
                    <a:pt x="365747" y="36690"/>
                  </a:lnTo>
                  <a:lnTo>
                    <a:pt x="365150" y="37299"/>
                  </a:lnTo>
                  <a:lnTo>
                    <a:pt x="365150" y="47383"/>
                  </a:lnTo>
                  <a:lnTo>
                    <a:pt x="365747" y="47993"/>
                  </a:lnTo>
                  <a:lnTo>
                    <a:pt x="377621" y="47993"/>
                  </a:lnTo>
                  <a:lnTo>
                    <a:pt x="378244" y="47383"/>
                  </a:lnTo>
                  <a:lnTo>
                    <a:pt x="378244" y="46621"/>
                  </a:lnTo>
                  <a:lnTo>
                    <a:pt x="378244" y="37299"/>
                  </a:lnTo>
                  <a:close/>
                </a:path>
                <a:path w="464820" h="160020">
                  <a:moveTo>
                    <a:pt x="393598" y="19443"/>
                  </a:moveTo>
                  <a:lnTo>
                    <a:pt x="392976" y="18834"/>
                  </a:lnTo>
                  <a:lnTo>
                    <a:pt x="381127" y="18834"/>
                  </a:lnTo>
                  <a:lnTo>
                    <a:pt x="380517" y="19443"/>
                  </a:lnTo>
                  <a:lnTo>
                    <a:pt x="380517" y="29527"/>
                  </a:lnTo>
                  <a:lnTo>
                    <a:pt x="381127" y="30149"/>
                  </a:lnTo>
                  <a:lnTo>
                    <a:pt x="392976" y="30149"/>
                  </a:lnTo>
                  <a:lnTo>
                    <a:pt x="393598" y="29527"/>
                  </a:lnTo>
                  <a:lnTo>
                    <a:pt x="393598" y="28778"/>
                  </a:lnTo>
                  <a:lnTo>
                    <a:pt x="393598" y="19443"/>
                  </a:lnTo>
                  <a:close/>
                </a:path>
                <a:path w="464820" h="160020">
                  <a:moveTo>
                    <a:pt x="394411" y="3568"/>
                  </a:moveTo>
                  <a:lnTo>
                    <a:pt x="393788" y="2971"/>
                  </a:lnTo>
                  <a:lnTo>
                    <a:pt x="381927" y="2971"/>
                  </a:lnTo>
                  <a:lnTo>
                    <a:pt x="381317" y="3568"/>
                  </a:lnTo>
                  <a:lnTo>
                    <a:pt x="381317" y="13652"/>
                  </a:lnTo>
                  <a:lnTo>
                    <a:pt x="381927" y="14274"/>
                  </a:lnTo>
                  <a:lnTo>
                    <a:pt x="393788" y="14274"/>
                  </a:lnTo>
                  <a:lnTo>
                    <a:pt x="394411" y="13652"/>
                  </a:lnTo>
                  <a:lnTo>
                    <a:pt x="394411" y="12903"/>
                  </a:lnTo>
                  <a:lnTo>
                    <a:pt x="394411" y="3568"/>
                  </a:lnTo>
                  <a:close/>
                </a:path>
                <a:path w="464820" h="160020">
                  <a:moveTo>
                    <a:pt x="395211" y="36106"/>
                  </a:moveTo>
                  <a:lnTo>
                    <a:pt x="394589" y="35496"/>
                  </a:lnTo>
                  <a:lnTo>
                    <a:pt x="382714" y="35496"/>
                  </a:lnTo>
                  <a:lnTo>
                    <a:pt x="382104" y="36106"/>
                  </a:lnTo>
                  <a:lnTo>
                    <a:pt x="382104" y="46189"/>
                  </a:lnTo>
                  <a:lnTo>
                    <a:pt x="382714" y="46812"/>
                  </a:lnTo>
                  <a:lnTo>
                    <a:pt x="394589" y="46812"/>
                  </a:lnTo>
                  <a:lnTo>
                    <a:pt x="395211" y="46189"/>
                  </a:lnTo>
                  <a:lnTo>
                    <a:pt x="395211" y="45427"/>
                  </a:lnTo>
                  <a:lnTo>
                    <a:pt x="395211" y="36106"/>
                  </a:lnTo>
                  <a:close/>
                </a:path>
                <a:path w="464820" h="160020">
                  <a:moveTo>
                    <a:pt x="411162" y="18846"/>
                  </a:moveTo>
                  <a:lnTo>
                    <a:pt x="410540" y="18237"/>
                  </a:lnTo>
                  <a:lnTo>
                    <a:pt x="398678" y="18237"/>
                  </a:lnTo>
                  <a:lnTo>
                    <a:pt x="398056" y="18846"/>
                  </a:lnTo>
                  <a:lnTo>
                    <a:pt x="398056" y="28930"/>
                  </a:lnTo>
                  <a:lnTo>
                    <a:pt x="398678" y="29552"/>
                  </a:lnTo>
                  <a:lnTo>
                    <a:pt x="410540" y="29552"/>
                  </a:lnTo>
                  <a:lnTo>
                    <a:pt x="411162" y="28930"/>
                  </a:lnTo>
                  <a:lnTo>
                    <a:pt x="411162" y="28181"/>
                  </a:lnTo>
                  <a:lnTo>
                    <a:pt x="411162" y="18846"/>
                  </a:lnTo>
                  <a:close/>
                </a:path>
                <a:path w="464820" h="160020">
                  <a:moveTo>
                    <a:pt x="411949" y="2971"/>
                  </a:moveTo>
                  <a:lnTo>
                    <a:pt x="411327" y="2374"/>
                  </a:lnTo>
                  <a:lnTo>
                    <a:pt x="399491" y="2374"/>
                  </a:lnTo>
                  <a:lnTo>
                    <a:pt x="398881" y="2971"/>
                  </a:lnTo>
                  <a:lnTo>
                    <a:pt x="398881" y="13055"/>
                  </a:lnTo>
                  <a:lnTo>
                    <a:pt x="399491" y="13677"/>
                  </a:lnTo>
                  <a:lnTo>
                    <a:pt x="411327" y="13677"/>
                  </a:lnTo>
                  <a:lnTo>
                    <a:pt x="411949" y="13055"/>
                  </a:lnTo>
                  <a:lnTo>
                    <a:pt x="411949" y="12306"/>
                  </a:lnTo>
                  <a:lnTo>
                    <a:pt x="411949" y="2971"/>
                  </a:lnTo>
                  <a:close/>
                </a:path>
                <a:path w="464820" h="160020">
                  <a:moveTo>
                    <a:pt x="412750" y="35521"/>
                  </a:moveTo>
                  <a:lnTo>
                    <a:pt x="412127" y="34899"/>
                  </a:lnTo>
                  <a:lnTo>
                    <a:pt x="400265" y="34899"/>
                  </a:lnTo>
                  <a:lnTo>
                    <a:pt x="399643" y="35521"/>
                  </a:lnTo>
                  <a:lnTo>
                    <a:pt x="399643" y="45593"/>
                  </a:lnTo>
                  <a:lnTo>
                    <a:pt x="400265" y="46215"/>
                  </a:lnTo>
                  <a:lnTo>
                    <a:pt x="412127" y="46215"/>
                  </a:lnTo>
                  <a:lnTo>
                    <a:pt x="412750" y="45593"/>
                  </a:lnTo>
                  <a:lnTo>
                    <a:pt x="412750" y="44843"/>
                  </a:lnTo>
                  <a:lnTo>
                    <a:pt x="412750" y="35521"/>
                  </a:lnTo>
                  <a:close/>
                </a:path>
                <a:path w="464820" h="160020">
                  <a:moveTo>
                    <a:pt x="428421" y="17665"/>
                  </a:moveTo>
                  <a:lnTo>
                    <a:pt x="427799" y="17043"/>
                  </a:lnTo>
                  <a:lnTo>
                    <a:pt x="415950" y="17043"/>
                  </a:lnTo>
                  <a:lnTo>
                    <a:pt x="415328" y="17665"/>
                  </a:lnTo>
                  <a:lnTo>
                    <a:pt x="415328" y="27749"/>
                  </a:lnTo>
                  <a:lnTo>
                    <a:pt x="415950" y="28359"/>
                  </a:lnTo>
                  <a:lnTo>
                    <a:pt x="427799" y="28359"/>
                  </a:lnTo>
                  <a:lnTo>
                    <a:pt x="428421" y="27749"/>
                  </a:lnTo>
                  <a:lnTo>
                    <a:pt x="428421" y="26987"/>
                  </a:lnTo>
                  <a:lnTo>
                    <a:pt x="428421" y="17665"/>
                  </a:lnTo>
                  <a:close/>
                </a:path>
                <a:path w="464820" h="160020">
                  <a:moveTo>
                    <a:pt x="429209" y="1803"/>
                  </a:moveTo>
                  <a:lnTo>
                    <a:pt x="428599" y="1181"/>
                  </a:lnTo>
                  <a:lnTo>
                    <a:pt x="416737" y="1181"/>
                  </a:lnTo>
                  <a:lnTo>
                    <a:pt x="416115" y="1803"/>
                  </a:lnTo>
                  <a:lnTo>
                    <a:pt x="416115" y="11874"/>
                  </a:lnTo>
                  <a:lnTo>
                    <a:pt x="416737" y="12484"/>
                  </a:lnTo>
                  <a:lnTo>
                    <a:pt x="428599" y="12484"/>
                  </a:lnTo>
                  <a:lnTo>
                    <a:pt x="429209" y="11874"/>
                  </a:lnTo>
                  <a:lnTo>
                    <a:pt x="429209" y="11112"/>
                  </a:lnTo>
                  <a:lnTo>
                    <a:pt x="429209" y="1803"/>
                  </a:lnTo>
                  <a:close/>
                </a:path>
                <a:path w="464820" h="160020">
                  <a:moveTo>
                    <a:pt x="430009" y="34328"/>
                  </a:moveTo>
                  <a:lnTo>
                    <a:pt x="429387" y="33705"/>
                  </a:lnTo>
                  <a:lnTo>
                    <a:pt x="417537" y="33705"/>
                  </a:lnTo>
                  <a:lnTo>
                    <a:pt x="416915" y="34328"/>
                  </a:lnTo>
                  <a:lnTo>
                    <a:pt x="416915" y="44399"/>
                  </a:lnTo>
                  <a:lnTo>
                    <a:pt x="417537" y="45021"/>
                  </a:lnTo>
                  <a:lnTo>
                    <a:pt x="429387" y="45021"/>
                  </a:lnTo>
                  <a:lnTo>
                    <a:pt x="430009" y="44399"/>
                  </a:lnTo>
                  <a:lnTo>
                    <a:pt x="430009" y="43649"/>
                  </a:lnTo>
                  <a:lnTo>
                    <a:pt x="430009" y="34328"/>
                  </a:lnTo>
                  <a:close/>
                </a:path>
                <a:path w="464820" h="160020">
                  <a:moveTo>
                    <a:pt x="445363" y="16764"/>
                  </a:moveTo>
                  <a:lnTo>
                    <a:pt x="444754" y="16154"/>
                  </a:lnTo>
                  <a:lnTo>
                    <a:pt x="432904" y="16154"/>
                  </a:lnTo>
                  <a:lnTo>
                    <a:pt x="432295" y="16764"/>
                  </a:lnTo>
                  <a:lnTo>
                    <a:pt x="432295" y="26847"/>
                  </a:lnTo>
                  <a:lnTo>
                    <a:pt x="432904" y="27470"/>
                  </a:lnTo>
                  <a:lnTo>
                    <a:pt x="444754" y="27470"/>
                  </a:lnTo>
                  <a:lnTo>
                    <a:pt x="445363" y="26847"/>
                  </a:lnTo>
                  <a:lnTo>
                    <a:pt x="445363" y="26098"/>
                  </a:lnTo>
                  <a:lnTo>
                    <a:pt x="445363" y="16764"/>
                  </a:lnTo>
                  <a:close/>
                </a:path>
                <a:path w="464820" h="160020">
                  <a:moveTo>
                    <a:pt x="446176" y="901"/>
                  </a:moveTo>
                  <a:lnTo>
                    <a:pt x="445566" y="292"/>
                  </a:lnTo>
                  <a:lnTo>
                    <a:pt x="433705" y="292"/>
                  </a:lnTo>
                  <a:lnTo>
                    <a:pt x="433082" y="901"/>
                  </a:lnTo>
                  <a:lnTo>
                    <a:pt x="433082" y="10972"/>
                  </a:lnTo>
                  <a:lnTo>
                    <a:pt x="433705" y="11595"/>
                  </a:lnTo>
                  <a:lnTo>
                    <a:pt x="445566" y="11595"/>
                  </a:lnTo>
                  <a:lnTo>
                    <a:pt x="446176" y="10972"/>
                  </a:lnTo>
                  <a:lnTo>
                    <a:pt x="446176" y="10223"/>
                  </a:lnTo>
                  <a:lnTo>
                    <a:pt x="446176" y="901"/>
                  </a:lnTo>
                  <a:close/>
                </a:path>
                <a:path w="464820" h="160020">
                  <a:moveTo>
                    <a:pt x="446976" y="33426"/>
                  </a:moveTo>
                  <a:lnTo>
                    <a:pt x="446354" y="32816"/>
                  </a:lnTo>
                  <a:lnTo>
                    <a:pt x="434492" y="32816"/>
                  </a:lnTo>
                  <a:lnTo>
                    <a:pt x="433882" y="33426"/>
                  </a:lnTo>
                  <a:lnTo>
                    <a:pt x="433882" y="43510"/>
                  </a:lnTo>
                  <a:lnTo>
                    <a:pt x="434492" y="44132"/>
                  </a:lnTo>
                  <a:lnTo>
                    <a:pt x="446354" y="44132"/>
                  </a:lnTo>
                  <a:lnTo>
                    <a:pt x="446976" y="43510"/>
                  </a:lnTo>
                  <a:lnTo>
                    <a:pt x="446976" y="42760"/>
                  </a:lnTo>
                  <a:lnTo>
                    <a:pt x="446976" y="33426"/>
                  </a:lnTo>
                  <a:close/>
                </a:path>
                <a:path w="464820" h="160020">
                  <a:moveTo>
                    <a:pt x="462622" y="16471"/>
                  </a:moveTo>
                  <a:lnTo>
                    <a:pt x="462013" y="15862"/>
                  </a:lnTo>
                  <a:lnTo>
                    <a:pt x="450151" y="15862"/>
                  </a:lnTo>
                  <a:lnTo>
                    <a:pt x="449529" y="16471"/>
                  </a:lnTo>
                  <a:lnTo>
                    <a:pt x="449529" y="26555"/>
                  </a:lnTo>
                  <a:lnTo>
                    <a:pt x="450151" y="27165"/>
                  </a:lnTo>
                  <a:lnTo>
                    <a:pt x="462013" y="27165"/>
                  </a:lnTo>
                  <a:lnTo>
                    <a:pt x="462622" y="26555"/>
                  </a:lnTo>
                  <a:lnTo>
                    <a:pt x="462622" y="25793"/>
                  </a:lnTo>
                  <a:lnTo>
                    <a:pt x="462622" y="16471"/>
                  </a:lnTo>
                  <a:close/>
                </a:path>
                <a:path w="464820" h="160020">
                  <a:moveTo>
                    <a:pt x="463423" y="609"/>
                  </a:moveTo>
                  <a:lnTo>
                    <a:pt x="462813" y="0"/>
                  </a:lnTo>
                  <a:lnTo>
                    <a:pt x="450964" y="0"/>
                  </a:lnTo>
                  <a:lnTo>
                    <a:pt x="450354" y="609"/>
                  </a:lnTo>
                  <a:lnTo>
                    <a:pt x="450354" y="10680"/>
                  </a:lnTo>
                  <a:lnTo>
                    <a:pt x="450964" y="11290"/>
                  </a:lnTo>
                  <a:lnTo>
                    <a:pt x="462813" y="11290"/>
                  </a:lnTo>
                  <a:lnTo>
                    <a:pt x="463423" y="10680"/>
                  </a:lnTo>
                  <a:lnTo>
                    <a:pt x="463423" y="9918"/>
                  </a:lnTo>
                  <a:lnTo>
                    <a:pt x="463423" y="609"/>
                  </a:lnTo>
                  <a:close/>
                </a:path>
                <a:path w="464820" h="160020">
                  <a:moveTo>
                    <a:pt x="464210" y="33134"/>
                  </a:moveTo>
                  <a:lnTo>
                    <a:pt x="463600" y="32524"/>
                  </a:lnTo>
                  <a:lnTo>
                    <a:pt x="451739" y="32524"/>
                  </a:lnTo>
                  <a:lnTo>
                    <a:pt x="451116" y="33134"/>
                  </a:lnTo>
                  <a:lnTo>
                    <a:pt x="451116" y="43205"/>
                  </a:lnTo>
                  <a:lnTo>
                    <a:pt x="451739" y="43827"/>
                  </a:lnTo>
                  <a:lnTo>
                    <a:pt x="463600" y="43827"/>
                  </a:lnTo>
                  <a:lnTo>
                    <a:pt x="464210" y="43205"/>
                  </a:lnTo>
                  <a:lnTo>
                    <a:pt x="464210" y="42456"/>
                  </a:lnTo>
                  <a:lnTo>
                    <a:pt x="464210" y="331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740817" y="4056316"/>
              <a:ext cx="202565" cy="119380"/>
            </a:xfrm>
            <a:custGeom>
              <a:avLst/>
              <a:gdLst/>
              <a:ahLst/>
              <a:cxnLst/>
              <a:rect l="l" t="t" r="r" b="b"/>
              <a:pathLst>
                <a:path w="202565" h="119379">
                  <a:moveTo>
                    <a:pt x="13106" y="24815"/>
                  </a:moveTo>
                  <a:lnTo>
                    <a:pt x="12484" y="24193"/>
                  </a:lnTo>
                  <a:lnTo>
                    <a:pt x="609" y="24193"/>
                  </a:lnTo>
                  <a:lnTo>
                    <a:pt x="0" y="24815"/>
                  </a:lnTo>
                  <a:lnTo>
                    <a:pt x="0" y="34899"/>
                  </a:lnTo>
                  <a:lnTo>
                    <a:pt x="609" y="35509"/>
                  </a:lnTo>
                  <a:lnTo>
                    <a:pt x="12484" y="35509"/>
                  </a:lnTo>
                  <a:lnTo>
                    <a:pt x="13106" y="34899"/>
                  </a:lnTo>
                  <a:lnTo>
                    <a:pt x="13106" y="34137"/>
                  </a:lnTo>
                  <a:lnTo>
                    <a:pt x="13106" y="24815"/>
                  </a:lnTo>
                  <a:close/>
                </a:path>
                <a:path w="202565" h="119379">
                  <a:moveTo>
                    <a:pt x="13893" y="57340"/>
                  </a:moveTo>
                  <a:lnTo>
                    <a:pt x="13271" y="56730"/>
                  </a:lnTo>
                  <a:lnTo>
                    <a:pt x="1435" y="56730"/>
                  </a:lnTo>
                  <a:lnTo>
                    <a:pt x="812" y="57340"/>
                  </a:lnTo>
                  <a:lnTo>
                    <a:pt x="812" y="67424"/>
                  </a:lnTo>
                  <a:lnTo>
                    <a:pt x="1435" y="68033"/>
                  </a:lnTo>
                  <a:lnTo>
                    <a:pt x="13271" y="68033"/>
                  </a:lnTo>
                  <a:lnTo>
                    <a:pt x="13893" y="67424"/>
                  </a:lnTo>
                  <a:lnTo>
                    <a:pt x="13893" y="66662"/>
                  </a:lnTo>
                  <a:lnTo>
                    <a:pt x="13893" y="57340"/>
                  </a:lnTo>
                  <a:close/>
                </a:path>
                <a:path w="202565" h="119379">
                  <a:moveTo>
                    <a:pt x="13893" y="42265"/>
                  </a:moveTo>
                  <a:lnTo>
                    <a:pt x="13271" y="41643"/>
                  </a:lnTo>
                  <a:lnTo>
                    <a:pt x="1409" y="41643"/>
                  </a:lnTo>
                  <a:lnTo>
                    <a:pt x="800" y="42265"/>
                  </a:lnTo>
                  <a:lnTo>
                    <a:pt x="800" y="52349"/>
                  </a:lnTo>
                  <a:lnTo>
                    <a:pt x="1409" y="52959"/>
                  </a:lnTo>
                  <a:lnTo>
                    <a:pt x="13271" y="52959"/>
                  </a:lnTo>
                  <a:lnTo>
                    <a:pt x="13893" y="52349"/>
                  </a:lnTo>
                  <a:lnTo>
                    <a:pt x="13893" y="51600"/>
                  </a:lnTo>
                  <a:lnTo>
                    <a:pt x="13893" y="42265"/>
                  </a:lnTo>
                  <a:close/>
                </a:path>
                <a:path w="202565" h="119379">
                  <a:moveTo>
                    <a:pt x="14693" y="108127"/>
                  </a:moveTo>
                  <a:lnTo>
                    <a:pt x="14071" y="107505"/>
                  </a:lnTo>
                  <a:lnTo>
                    <a:pt x="2197" y="107505"/>
                  </a:lnTo>
                  <a:lnTo>
                    <a:pt x="1587" y="108127"/>
                  </a:lnTo>
                  <a:lnTo>
                    <a:pt x="1587" y="118198"/>
                  </a:lnTo>
                  <a:lnTo>
                    <a:pt x="2197" y="118821"/>
                  </a:lnTo>
                  <a:lnTo>
                    <a:pt x="14071" y="118821"/>
                  </a:lnTo>
                  <a:lnTo>
                    <a:pt x="14693" y="118198"/>
                  </a:lnTo>
                  <a:lnTo>
                    <a:pt x="14693" y="117449"/>
                  </a:lnTo>
                  <a:lnTo>
                    <a:pt x="14693" y="108127"/>
                  </a:lnTo>
                  <a:close/>
                </a:path>
                <a:path w="202565" h="119379">
                  <a:moveTo>
                    <a:pt x="14693" y="91452"/>
                  </a:moveTo>
                  <a:lnTo>
                    <a:pt x="14071" y="90843"/>
                  </a:lnTo>
                  <a:lnTo>
                    <a:pt x="2197" y="90843"/>
                  </a:lnTo>
                  <a:lnTo>
                    <a:pt x="1587" y="91452"/>
                  </a:lnTo>
                  <a:lnTo>
                    <a:pt x="1587" y="101536"/>
                  </a:lnTo>
                  <a:lnTo>
                    <a:pt x="2197" y="102158"/>
                  </a:lnTo>
                  <a:lnTo>
                    <a:pt x="14071" y="102158"/>
                  </a:lnTo>
                  <a:lnTo>
                    <a:pt x="14693" y="101536"/>
                  </a:lnTo>
                  <a:lnTo>
                    <a:pt x="14693" y="100787"/>
                  </a:lnTo>
                  <a:lnTo>
                    <a:pt x="14693" y="91452"/>
                  </a:lnTo>
                  <a:close/>
                </a:path>
                <a:path w="202565" h="119379">
                  <a:moveTo>
                    <a:pt x="14693" y="74790"/>
                  </a:moveTo>
                  <a:lnTo>
                    <a:pt x="14071" y="74180"/>
                  </a:lnTo>
                  <a:lnTo>
                    <a:pt x="2197" y="74180"/>
                  </a:lnTo>
                  <a:lnTo>
                    <a:pt x="1587" y="74790"/>
                  </a:lnTo>
                  <a:lnTo>
                    <a:pt x="1587" y="84874"/>
                  </a:lnTo>
                  <a:lnTo>
                    <a:pt x="2197" y="85483"/>
                  </a:lnTo>
                  <a:lnTo>
                    <a:pt x="14071" y="85483"/>
                  </a:lnTo>
                  <a:lnTo>
                    <a:pt x="14693" y="84874"/>
                  </a:lnTo>
                  <a:lnTo>
                    <a:pt x="14693" y="84112"/>
                  </a:lnTo>
                  <a:lnTo>
                    <a:pt x="14693" y="74790"/>
                  </a:lnTo>
                  <a:close/>
                </a:path>
                <a:path w="202565" h="119379">
                  <a:moveTo>
                    <a:pt x="30073" y="24511"/>
                  </a:moveTo>
                  <a:lnTo>
                    <a:pt x="29451" y="23901"/>
                  </a:lnTo>
                  <a:lnTo>
                    <a:pt x="17576" y="23901"/>
                  </a:lnTo>
                  <a:lnTo>
                    <a:pt x="16967" y="24511"/>
                  </a:lnTo>
                  <a:lnTo>
                    <a:pt x="16967" y="34594"/>
                  </a:lnTo>
                  <a:lnTo>
                    <a:pt x="17576" y="35217"/>
                  </a:lnTo>
                  <a:lnTo>
                    <a:pt x="29451" y="35217"/>
                  </a:lnTo>
                  <a:lnTo>
                    <a:pt x="30073" y="34594"/>
                  </a:lnTo>
                  <a:lnTo>
                    <a:pt x="30073" y="33832"/>
                  </a:lnTo>
                  <a:lnTo>
                    <a:pt x="30073" y="24511"/>
                  </a:lnTo>
                  <a:close/>
                </a:path>
                <a:path w="202565" h="119379">
                  <a:moveTo>
                    <a:pt x="30861" y="41973"/>
                  </a:moveTo>
                  <a:lnTo>
                    <a:pt x="30238" y="41351"/>
                  </a:lnTo>
                  <a:lnTo>
                    <a:pt x="18376" y="41351"/>
                  </a:lnTo>
                  <a:lnTo>
                    <a:pt x="17767" y="41973"/>
                  </a:lnTo>
                  <a:lnTo>
                    <a:pt x="17767" y="52044"/>
                  </a:lnTo>
                  <a:lnTo>
                    <a:pt x="18376" y="52666"/>
                  </a:lnTo>
                  <a:lnTo>
                    <a:pt x="30238" y="52666"/>
                  </a:lnTo>
                  <a:lnTo>
                    <a:pt x="30861" y="52044"/>
                  </a:lnTo>
                  <a:lnTo>
                    <a:pt x="30861" y="51295"/>
                  </a:lnTo>
                  <a:lnTo>
                    <a:pt x="30861" y="41973"/>
                  </a:lnTo>
                  <a:close/>
                </a:path>
                <a:path w="202565" h="119379">
                  <a:moveTo>
                    <a:pt x="31635" y="107823"/>
                  </a:moveTo>
                  <a:lnTo>
                    <a:pt x="31026" y="107213"/>
                  </a:lnTo>
                  <a:lnTo>
                    <a:pt x="19164" y="107213"/>
                  </a:lnTo>
                  <a:lnTo>
                    <a:pt x="18554" y="107823"/>
                  </a:lnTo>
                  <a:lnTo>
                    <a:pt x="18554" y="117894"/>
                  </a:lnTo>
                  <a:lnTo>
                    <a:pt x="19164" y="118516"/>
                  </a:lnTo>
                  <a:lnTo>
                    <a:pt x="31026" y="118516"/>
                  </a:lnTo>
                  <a:lnTo>
                    <a:pt x="31635" y="117894"/>
                  </a:lnTo>
                  <a:lnTo>
                    <a:pt x="31635" y="117144"/>
                  </a:lnTo>
                  <a:lnTo>
                    <a:pt x="31635" y="107823"/>
                  </a:lnTo>
                  <a:close/>
                </a:path>
                <a:path w="202565" h="119379">
                  <a:moveTo>
                    <a:pt x="31635" y="74485"/>
                  </a:moveTo>
                  <a:lnTo>
                    <a:pt x="31026" y="73888"/>
                  </a:lnTo>
                  <a:lnTo>
                    <a:pt x="19164" y="73888"/>
                  </a:lnTo>
                  <a:lnTo>
                    <a:pt x="18554" y="74485"/>
                  </a:lnTo>
                  <a:lnTo>
                    <a:pt x="18554" y="84569"/>
                  </a:lnTo>
                  <a:lnTo>
                    <a:pt x="19164" y="85191"/>
                  </a:lnTo>
                  <a:lnTo>
                    <a:pt x="31026" y="85191"/>
                  </a:lnTo>
                  <a:lnTo>
                    <a:pt x="31635" y="84569"/>
                  </a:lnTo>
                  <a:lnTo>
                    <a:pt x="31635" y="83820"/>
                  </a:lnTo>
                  <a:lnTo>
                    <a:pt x="31635" y="74485"/>
                  </a:lnTo>
                  <a:close/>
                </a:path>
                <a:path w="202565" h="119379">
                  <a:moveTo>
                    <a:pt x="31661" y="91160"/>
                  </a:moveTo>
                  <a:lnTo>
                    <a:pt x="31038" y="90551"/>
                  </a:lnTo>
                  <a:lnTo>
                    <a:pt x="19164" y="90551"/>
                  </a:lnTo>
                  <a:lnTo>
                    <a:pt x="18554" y="91160"/>
                  </a:lnTo>
                  <a:lnTo>
                    <a:pt x="18554" y="101244"/>
                  </a:lnTo>
                  <a:lnTo>
                    <a:pt x="19164" y="101854"/>
                  </a:lnTo>
                  <a:lnTo>
                    <a:pt x="31038" y="101854"/>
                  </a:lnTo>
                  <a:lnTo>
                    <a:pt x="31661" y="101244"/>
                  </a:lnTo>
                  <a:lnTo>
                    <a:pt x="31661" y="100482"/>
                  </a:lnTo>
                  <a:lnTo>
                    <a:pt x="31661" y="91160"/>
                  </a:lnTo>
                  <a:close/>
                </a:path>
                <a:path w="202565" h="119379">
                  <a:moveTo>
                    <a:pt x="47015" y="23329"/>
                  </a:moveTo>
                  <a:lnTo>
                    <a:pt x="46405" y="22707"/>
                  </a:lnTo>
                  <a:lnTo>
                    <a:pt x="34544" y="22707"/>
                  </a:lnTo>
                  <a:lnTo>
                    <a:pt x="33934" y="23329"/>
                  </a:lnTo>
                  <a:lnTo>
                    <a:pt x="33934" y="33413"/>
                  </a:lnTo>
                  <a:lnTo>
                    <a:pt x="34544" y="34023"/>
                  </a:lnTo>
                  <a:lnTo>
                    <a:pt x="46405" y="34023"/>
                  </a:lnTo>
                  <a:lnTo>
                    <a:pt x="47015" y="33413"/>
                  </a:lnTo>
                  <a:lnTo>
                    <a:pt x="47015" y="32639"/>
                  </a:lnTo>
                  <a:lnTo>
                    <a:pt x="47015" y="23329"/>
                  </a:lnTo>
                  <a:close/>
                </a:path>
                <a:path w="202565" h="119379">
                  <a:moveTo>
                    <a:pt x="47015" y="7454"/>
                  </a:moveTo>
                  <a:lnTo>
                    <a:pt x="46405" y="6832"/>
                  </a:lnTo>
                  <a:lnTo>
                    <a:pt x="34544" y="6832"/>
                  </a:lnTo>
                  <a:lnTo>
                    <a:pt x="33934" y="7454"/>
                  </a:lnTo>
                  <a:lnTo>
                    <a:pt x="33934" y="17538"/>
                  </a:lnTo>
                  <a:lnTo>
                    <a:pt x="34544" y="18148"/>
                  </a:lnTo>
                  <a:lnTo>
                    <a:pt x="46405" y="18148"/>
                  </a:lnTo>
                  <a:lnTo>
                    <a:pt x="47015" y="17538"/>
                  </a:lnTo>
                  <a:lnTo>
                    <a:pt x="47015" y="16776"/>
                  </a:lnTo>
                  <a:lnTo>
                    <a:pt x="47015" y="7454"/>
                  </a:lnTo>
                  <a:close/>
                </a:path>
                <a:path w="202565" h="119379">
                  <a:moveTo>
                    <a:pt x="47802" y="40779"/>
                  </a:moveTo>
                  <a:lnTo>
                    <a:pt x="47193" y="40170"/>
                  </a:lnTo>
                  <a:lnTo>
                    <a:pt x="35331" y="40170"/>
                  </a:lnTo>
                  <a:lnTo>
                    <a:pt x="34709" y="40779"/>
                  </a:lnTo>
                  <a:lnTo>
                    <a:pt x="34709" y="50863"/>
                  </a:lnTo>
                  <a:lnTo>
                    <a:pt x="35331" y="51473"/>
                  </a:lnTo>
                  <a:lnTo>
                    <a:pt x="47193" y="51473"/>
                  </a:lnTo>
                  <a:lnTo>
                    <a:pt x="47802" y="50863"/>
                  </a:lnTo>
                  <a:lnTo>
                    <a:pt x="47802" y="50101"/>
                  </a:lnTo>
                  <a:lnTo>
                    <a:pt x="47802" y="40779"/>
                  </a:lnTo>
                  <a:close/>
                </a:path>
                <a:path w="202565" h="119379">
                  <a:moveTo>
                    <a:pt x="48602" y="106641"/>
                  </a:moveTo>
                  <a:lnTo>
                    <a:pt x="47993" y="106019"/>
                  </a:lnTo>
                  <a:lnTo>
                    <a:pt x="36118" y="106019"/>
                  </a:lnTo>
                  <a:lnTo>
                    <a:pt x="35496" y="106641"/>
                  </a:lnTo>
                  <a:lnTo>
                    <a:pt x="35496" y="116713"/>
                  </a:lnTo>
                  <a:lnTo>
                    <a:pt x="36118" y="117322"/>
                  </a:lnTo>
                  <a:lnTo>
                    <a:pt x="47993" y="117322"/>
                  </a:lnTo>
                  <a:lnTo>
                    <a:pt x="48602" y="116713"/>
                  </a:lnTo>
                  <a:lnTo>
                    <a:pt x="48602" y="115963"/>
                  </a:lnTo>
                  <a:lnTo>
                    <a:pt x="48602" y="106641"/>
                  </a:lnTo>
                  <a:close/>
                </a:path>
                <a:path w="202565" h="119379">
                  <a:moveTo>
                    <a:pt x="48602" y="73304"/>
                  </a:moveTo>
                  <a:lnTo>
                    <a:pt x="47993" y="72694"/>
                  </a:lnTo>
                  <a:lnTo>
                    <a:pt x="36118" y="72694"/>
                  </a:lnTo>
                  <a:lnTo>
                    <a:pt x="35496" y="73304"/>
                  </a:lnTo>
                  <a:lnTo>
                    <a:pt x="35496" y="83388"/>
                  </a:lnTo>
                  <a:lnTo>
                    <a:pt x="36118" y="83997"/>
                  </a:lnTo>
                  <a:lnTo>
                    <a:pt x="47993" y="83997"/>
                  </a:lnTo>
                  <a:lnTo>
                    <a:pt x="48602" y="83388"/>
                  </a:lnTo>
                  <a:lnTo>
                    <a:pt x="48602" y="82626"/>
                  </a:lnTo>
                  <a:lnTo>
                    <a:pt x="48602" y="73304"/>
                  </a:lnTo>
                  <a:close/>
                </a:path>
                <a:path w="202565" h="119379">
                  <a:moveTo>
                    <a:pt x="48615" y="89966"/>
                  </a:moveTo>
                  <a:lnTo>
                    <a:pt x="48006" y="89357"/>
                  </a:lnTo>
                  <a:lnTo>
                    <a:pt x="36131" y="89357"/>
                  </a:lnTo>
                  <a:lnTo>
                    <a:pt x="35521" y="89966"/>
                  </a:lnTo>
                  <a:lnTo>
                    <a:pt x="35521" y="100050"/>
                  </a:lnTo>
                  <a:lnTo>
                    <a:pt x="36131" y="100660"/>
                  </a:lnTo>
                  <a:lnTo>
                    <a:pt x="48006" y="100660"/>
                  </a:lnTo>
                  <a:lnTo>
                    <a:pt x="48615" y="100050"/>
                  </a:lnTo>
                  <a:lnTo>
                    <a:pt x="48615" y="99301"/>
                  </a:lnTo>
                  <a:lnTo>
                    <a:pt x="48615" y="89966"/>
                  </a:lnTo>
                  <a:close/>
                </a:path>
                <a:path w="202565" h="119379">
                  <a:moveTo>
                    <a:pt x="63385" y="23025"/>
                  </a:moveTo>
                  <a:lnTo>
                    <a:pt x="62776" y="22415"/>
                  </a:lnTo>
                  <a:lnTo>
                    <a:pt x="50901" y="22415"/>
                  </a:lnTo>
                  <a:lnTo>
                    <a:pt x="50279" y="23025"/>
                  </a:lnTo>
                  <a:lnTo>
                    <a:pt x="50279" y="33108"/>
                  </a:lnTo>
                  <a:lnTo>
                    <a:pt x="50901" y="33718"/>
                  </a:lnTo>
                  <a:lnTo>
                    <a:pt x="62776" y="33718"/>
                  </a:lnTo>
                  <a:lnTo>
                    <a:pt x="63385" y="33108"/>
                  </a:lnTo>
                  <a:lnTo>
                    <a:pt x="63385" y="32346"/>
                  </a:lnTo>
                  <a:lnTo>
                    <a:pt x="63385" y="23025"/>
                  </a:lnTo>
                  <a:close/>
                </a:path>
                <a:path w="202565" h="119379">
                  <a:moveTo>
                    <a:pt x="63385" y="7150"/>
                  </a:moveTo>
                  <a:lnTo>
                    <a:pt x="62776" y="6540"/>
                  </a:lnTo>
                  <a:lnTo>
                    <a:pt x="50901" y="6540"/>
                  </a:lnTo>
                  <a:lnTo>
                    <a:pt x="50279" y="7150"/>
                  </a:lnTo>
                  <a:lnTo>
                    <a:pt x="50279" y="17233"/>
                  </a:lnTo>
                  <a:lnTo>
                    <a:pt x="50901" y="17843"/>
                  </a:lnTo>
                  <a:lnTo>
                    <a:pt x="62776" y="17843"/>
                  </a:lnTo>
                  <a:lnTo>
                    <a:pt x="63385" y="17233"/>
                  </a:lnTo>
                  <a:lnTo>
                    <a:pt x="63385" y="16484"/>
                  </a:lnTo>
                  <a:lnTo>
                    <a:pt x="63385" y="7150"/>
                  </a:lnTo>
                  <a:close/>
                </a:path>
                <a:path w="202565" h="119379">
                  <a:moveTo>
                    <a:pt x="64173" y="40487"/>
                  </a:moveTo>
                  <a:lnTo>
                    <a:pt x="63563" y="39878"/>
                  </a:lnTo>
                  <a:lnTo>
                    <a:pt x="51701" y="39878"/>
                  </a:lnTo>
                  <a:lnTo>
                    <a:pt x="51079" y="40487"/>
                  </a:lnTo>
                  <a:lnTo>
                    <a:pt x="51079" y="50558"/>
                  </a:lnTo>
                  <a:lnTo>
                    <a:pt x="51701" y="51168"/>
                  </a:lnTo>
                  <a:lnTo>
                    <a:pt x="63563" y="51168"/>
                  </a:lnTo>
                  <a:lnTo>
                    <a:pt x="64173" y="50558"/>
                  </a:lnTo>
                  <a:lnTo>
                    <a:pt x="64173" y="49809"/>
                  </a:lnTo>
                  <a:lnTo>
                    <a:pt x="64173" y="40487"/>
                  </a:lnTo>
                  <a:close/>
                </a:path>
                <a:path w="202565" h="119379">
                  <a:moveTo>
                    <a:pt x="64973" y="106337"/>
                  </a:moveTo>
                  <a:lnTo>
                    <a:pt x="64363" y="105727"/>
                  </a:lnTo>
                  <a:lnTo>
                    <a:pt x="52489" y="105727"/>
                  </a:lnTo>
                  <a:lnTo>
                    <a:pt x="51866" y="106337"/>
                  </a:lnTo>
                  <a:lnTo>
                    <a:pt x="51866" y="116408"/>
                  </a:lnTo>
                  <a:lnTo>
                    <a:pt x="52489" y="117030"/>
                  </a:lnTo>
                  <a:lnTo>
                    <a:pt x="64363" y="117030"/>
                  </a:lnTo>
                  <a:lnTo>
                    <a:pt x="64973" y="116408"/>
                  </a:lnTo>
                  <a:lnTo>
                    <a:pt x="64973" y="115658"/>
                  </a:lnTo>
                  <a:lnTo>
                    <a:pt x="64973" y="106337"/>
                  </a:lnTo>
                  <a:close/>
                </a:path>
                <a:path w="202565" h="119379">
                  <a:moveTo>
                    <a:pt x="64973" y="89674"/>
                  </a:moveTo>
                  <a:lnTo>
                    <a:pt x="64363" y="89052"/>
                  </a:lnTo>
                  <a:lnTo>
                    <a:pt x="52489" y="89052"/>
                  </a:lnTo>
                  <a:lnTo>
                    <a:pt x="51866" y="89674"/>
                  </a:lnTo>
                  <a:lnTo>
                    <a:pt x="51866" y="99758"/>
                  </a:lnTo>
                  <a:lnTo>
                    <a:pt x="52489" y="100368"/>
                  </a:lnTo>
                  <a:lnTo>
                    <a:pt x="64363" y="100368"/>
                  </a:lnTo>
                  <a:lnTo>
                    <a:pt x="64973" y="99758"/>
                  </a:lnTo>
                  <a:lnTo>
                    <a:pt x="64973" y="98996"/>
                  </a:lnTo>
                  <a:lnTo>
                    <a:pt x="64973" y="89674"/>
                  </a:lnTo>
                  <a:close/>
                </a:path>
                <a:path w="202565" h="119379">
                  <a:moveTo>
                    <a:pt x="64973" y="72999"/>
                  </a:moveTo>
                  <a:lnTo>
                    <a:pt x="64363" y="72402"/>
                  </a:lnTo>
                  <a:lnTo>
                    <a:pt x="52489" y="72402"/>
                  </a:lnTo>
                  <a:lnTo>
                    <a:pt x="51866" y="72999"/>
                  </a:lnTo>
                  <a:lnTo>
                    <a:pt x="51866" y="83083"/>
                  </a:lnTo>
                  <a:lnTo>
                    <a:pt x="52489" y="83693"/>
                  </a:lnTo>
                  <a:lnTo>
                    <a:pt x="64363" y="83693"/>
                  </a:lnTo>
                  <a:lnTo>
                    <a:pt x="64973" y="83083"/>
                  </a:lnTo>
                  <a:lnTo>
                    <a:pt x="64973" y="82334"/>
                  </a:lnTo>
                  <a:lnTo>
                    <a:pt x="64973" y="72999"/>
                  </a:lnTo>
                  <a:close/>
                </a:path>
                <a:path w="202565" h="119379">
                  <a:moveTo>
                    <a:pt x="80645" y="21831"/>
                  </a:moveTo>
                  <a:lnTo>
                    <a:pt x="80035" y="21221"/>
                  </a:lnTo>
                  <a:lnTo>
                    <a:pt x="68173" y="21221"/>
                  </a:lnTo>
                  <a:lnTo>
                    <a:pt x="67551" y="21831"/>
                  </a:lnTo>
                  <a:lnTo>
                    <a:pt x="67551" y="31915"/>
                  </a:lnTo>
                  <a:lnTo>
                    <a:pt x="68173" y="32537"/>
                  </a:lnTo>
                  <a:lnTo>
                    <a:pt x="80035" y="32537"/>
                  </a:lnTo>
                  <a:lnTo>
                    <a:pt x="80645" y="31915"/>
                  </a:lnTo>
                  <a:lnTo>
                    <a:pt x="80645" y="31153"/>
                  </a:lnTo>
                  <a:lnTo>
                    <a:pt x="80645" y="21831"/>
                  </a:lnTo>
                  <a:close/>
                </a:path>
                <a:path w="202565" h="119379">
                  <a:moveTo>
                    <a:pt x="80645" y="5956"/>
                  </a:moveTo>
                  <a:lnTo>
                    <a:pt x="80035" y="5346"/>
                  </a:lnTo>
                  <a:lnTo>
                    <a:pt x="68173" y="5346"/>
                  </a:lnTo>
                  <a:lnTo>
                    <a:pt x="67551" y="5956"/>
                  </a:lnTo>
                  <a:lnTo>
                    <a:pt x="67551" y="16040"/>
                  </a:lnTo>
                  <a:lnTo>
                    <a:pt x="68173" y="16662"/>
                  </a:lnTo>
                  <a:lnTo>
                    <a:pt x="80035" y="16662"/>
                  </a:lnTo>
                  <a:lnTo>
                    <a:pt x="80645" y="16040"/>
                  </a:lnTo>
                  <a:lnTo>
                    <a:pt x="80645" y="15290"/>
                  </a:lnTo>
                  <a:lnTo>
                    <a:pt x="80645" y="5956"/>
                  </a:lnTo>
                  <a:close/>
                </a:path>
                <a:path w="202565" h="119379">
                  <a:moveTo>
                    <a:pt x="81432" y="39293"/>
                  </a:moveTo>
                  <a:lnTo>
                    <a:pt x="80835" y="38684"/>
                  </a:lnTo>
                  <a:lnTo>
                    <a:pt x="68961" y="38684"/>
                  </a:lnTo>
                  <a:lnTo>
                    <a:pt x="68338" y="39293"/>
                  </a:lnTo>
                  <a:lnTo>
                    <a:pt x="68338" y="49364"/>
                  </a:lnTo>
                  <a:lnTo>
                    <a:pt x="68961" y="49987"/>
                  </a:lnTo>
                  <a:lnTo>
                    <a:pt x="80835" y="49987"/>
                  </a:lnTo>
                  <a:lnTo>
                    <a:pt x="81432" y="49364"/>
                  </a:lnTo>
                  <a:lnTo>
                    <a:pt x="81432" y="48615"/>
                  </a:lnTo>
                  <a:lnTo>
                    <a:pt x="81432" y="39293"/>
                  </a:lnTo>
                  <a:close/>
                </a:path>
                <a:path w="202565" h="119379">
                  <a:moveTo>
                    <a:pt x="82219" y="105143"/>
                  </a:moveTo>
                  <a:lnTo>
                    <a:pt x="81597" y="104533"/>
                  </a:lnTo>
                  <a:lnTo>
                    <a:pt x="69761" y="104533"/>
                  </a:lnTo>
                  <a:lnTo>
                    <a:pt x="69138" y="105143"/>
                  </a:lnTo>
                  <a:lnTo>
                    <a:pt x="69138" y="115227"/>
                  </a:lnTo>
                  <a:lnTo>
                    <a:pt x="69761" y="115836"/>
                  </a:lnTo>
                  <a:lnTo>
                    <a:pt x="81597" y="115836"/>
                  </a:lnTo>
                  <a:lnTo>
                    <a:pt x="82219" y="115227"/>
                  </a:lnTo>
                  <a:lnTo>
                    <a:pt x="82219" y="114465"/>
                  </a:lnTo>
                  <a:lnTo>
                    <a:pt x="82219" y="105143"/>
                  </a:lnTo>
                  <a:close/>
                </a:path>
                <a:path w="202565" h="119379">
                  <a:moveTo>
                    <a:pt x="82219" y="71818"/>
                  </a:moveTo>
                  <a:lnTo>
                    <a:pt x="81597" y="71208"/>
                  </a:lnTo>
                  <a:lnTo>
                    <a:pt x="69761" y="71208"/>
                  </a:lnTo>
                  <a:lnTo>
                    <a:pt x="69138" y="71818"/>
                  </a:lnTo>
                  <a:lnTo>
                    <a:pt x="69138" y="81889"/>
                  </a:lnTo>
                  <a:lnTo>
                    <a:pt x="69761" y="82511"/>
                  </a:lnTo>
                  <a:lnTo>
                    <a:pt x="81597" y="82511"/>
                  </a:lnTo>
                  <a:lnTo>
                    <a:pt x="82219" y="81889"/>
                  </a:lnTo>
                  <a:lnTo>
                    <a:pt x="82219" y="81140"/>
                  </a:lnTo>
                  <a:lnTo>
                    <a:pt x="82219" y="71818"/>
                  </a:lnTo>
                  <a:close/>
                </a:path>
                <a:path w="202565" h="119379">
                  <a:moveTo>
                    <a:pt x="82232" y="88480"/>
                  </a:moveTo>
                  <a:lnTo>
                    <a:pt x="81622" y="87871"/>
                  </a:lnTo>
                  <a:lnTo>
                    <a:pt x="69761" y="87871"/>
                  </a:lnTo>
                  <a:lnTo>
                    <a:pt x="69138" y="88480"/>
                  </a:lnTo>
                  <a:lnTo>
                    <a:pt x="69138" y="98564"/>
                  </a:lnTo>
                  <a:lnTo>
                    <a:pt x="69761" y="99174"/>
                  </a:lnTo>
                  <a:lnTo>
                    <a:pt x="81622" y="99174"/>
                  </a:lnTo>
                  <a:lnTo>
                    <a:pt x="82232" y="98564"/>
                  </a:lnTo>
                  <a:lnTo>
                    <a:pt x="82232" y="97802"/>
                  </a:lnTo>
                  <a:lnTo>
                    <a:pt x="82232" y="88480"/>
                  </a:lnTo>
                  <a:close/>
                </a:path>
                <a:path w="202565" h="119379">
                  <a:moveTo>
                    <a:pt x="97891" y="21539"/>
                  </a:moveTo>
                  <a:lnTo>
                    <a:pt x="97282" y="20929"/>
                  </a:lnTo>
                  <a:lnTo>
                    <a:pt x="85432" y="20929"/>
                  </a:lnTo>
                  <a:lnTo>
                    <a:pt x="84810" y="21539"/>
                  </a:lnTo>
                  <a:lnTo>
                    <a:pt x="84810" y="31623"/>
                  </a:lnTo>
                  <a:lnTo>
                    <a:pt x="85432" y="32232"/>
                  </a:lnTo>
                  <a:lnTo>
                    <a:pt x="97282" y="32232"/>
                  </a:lnTo>
                  <a:lnTo>
                    <a:pt x="97891" y="31623"/>
                  </a:lnTo>
                  <a:lnTo>
                    <a:pt x="97891" y="30861"/>
                  </a:lnTo>
                  <a:lnTo>
                    <a:pt x="97891" y="21539"/>
                  </a:lnTo>
                  <a:close/>
                </a:path>
                <a:path w="202565" h="119379">
                  <a:moveTo>
                    <a:pt x="97891" y="5664"/>
                  </a:moveTo>
                  <a:lnTo>
                    <a:pt x="97282" y="5054"/>
                  </a:lnTo>
                  <a:lnTo>
                    <a:pt x="85432" y="5054"/>
                  </a:lnTo>
                  <a:lnTo>
                    <a:pt x="84810" y="5664"/>
                  </a:lnTo>
                  <a:lnTo>
                    <a:pt x="84810" y="15748"/>
                  </a:lnTo>
                  <a:lnTo>
                    <a:pt x="85432" y="16357"/>
                  </a:lnTo>
                  <a:lnTo>
                    <a:pt x="97282" y="16357"/>
                  </a:lnTo>
                  <a:lnTo>
                    <a:pt x="97891" y="15748"/>
                  </a:lnTo>
                  <a:lnTo>
                    <a:pt x="97891" y="14986"/>
                  </a:lnTo>
                  <a:lnTo>
                    <a:pt x="97891" y="5664"/>
                  </a:lnTo>
                  <a:close/>
                </a:path>
                <a:path w="202565" h="119379">
                  <a:moveTo>
                    <a:pt x="98691" y="38989"/>
                  </a:moveTo>
                  <a:lnTo>
                    <a:pt x="98069" y="38392"/>
                  </a:lnTo>
                  <a:lnTo>
                    <a:pt x="86194" y="38392"/>
                  </a:lnTo>
                  <a:lnTo>
                    <a:pt x="85598" y="38989"/>
                  </a:lnTo>
                  <a:lnTo>
                    <a:pt x="85598" y="49072"/>
                  </a:lnTo>
                  <a:lnTo>
                    <a:pt x="86194" y="49682"/>
                  </a:lnTo>
                  <a:lnTo>
                    <a:pt x="98069" y="49682"/>
                  </a:lnTo>
                  <a:lnTo>
                    <a:pt x="98691" y="49072"/>
                  </a:lnTo>
                  <a:lnTo>
                    <a:pt x="98691" y="48323"/>
                  </a:lnTo>
                  <a:lnTo>
                    <a:pt x="98691" y="38989"/>
                  </a:lnTo>
                  <a:close/>
                </a:path>
                <a:path w="202565" h="119379">
                  <a:moveTo>
                    <a:pt x="99479" y="104851"/>
                  </a:moveTo>
                  <a:lnTo>
                    <a:pt x="98869" y="104241"/>
                  </a:lnTo>
                  <a:lnTo>
                    <a:pt x="86995" y="104241"/>
                  </a:lnTo>
                  <a:lnTo>
                    <a:pt x="86385" y="104851"/>
                  </a:lnTo>
                  <a:lnTo>
                    <a:pt x="86385" y="114935"/>
                  </a:lnTo>
                  <a:lnTo>
                    <a:pt x="86995" y="115544"/>
                  </a:lnTo>
                  <a:lnTo>
                    <a:pt x="98869" y="115544"/>
                  </a:lnTo>
                  <a:lnTo>
                    <a:pt x="99479" y="114935"/>
                  </a:lnTo>
                  <a:lnTo>
                    <a:pt x="99479" y="114173"/>
                  </a:lnTo>
                  <a:lnTo>
                    <a:pt x="99479" y="104851"/>
                  </a:lnTo>
                  <a:close/>
                </a:path>
                <a:path w="202565" h="119379">
                  <a:moveTo>
                    <a:pt x="99479" y="71526"/>
                  </a:moveTo>
                  <a:lnTo>
                    <a:pt x="98869" y="70916"/>
                  </a:lnTo>
                  <a:lnTo>
                    <a:pt x="86995" y="70916"/>
                  </a:lnTo>
                  <a:lnTo>
                    <a:pt x="86385" y="71526"/>
                  </a:lnTo>
                  <a:lnTo>
                    <a:pt x="86385" y="81597"/>
                  </a:lnTo>
                  <a:lnTo>
                    <a:pt x="86995" y="82207"/>
                  </a:lnTo>
                  <a:lnTo>
                    <a:pt x="98869" y="82207"/>
                  </a:lnTo>
                  <a:lnTo>
                    <a:pt x="99479" y="81597"/>
                  </a:lnTo>
                  <a:lnTo>
                    <a:pt x="99479" y="80835"/>
                  </a:lnTo>
                  <a:lnTo>
                    <a:pt x="99479" y="71526"/>
                  </a:lnTo>
                  <a:close/>
                </a:path>
                <a:path w="202565" h="119379">
                  <a:moveTo>
                    <a:pt x="99491" y="88188"/>
                  </a:moveTo>
                  <a:lnTo>
                    <a:pt x="98882" y="87566"/>
                  </a:lnTo>
                  <a:lnTo>
                    <a:pt x="87020" y="87566"/>
                  </a:lnTo>
                  <a:lnTo>
                    <a:pt x="86398" y="88188"/>
                  </a:lnTo>
                  <a:lnTo>
                    <a:pt x="86398" y="98259"/>
                  </a:lnTo>
                  <a:lnTo>
                    <a:pt x="87020" y="98882"/>
                  </a:lnTo>
                  <a:lnTo>
                    <a:pt x="98882" y="98882"/>
                  </a:lnTo>
                  <a:lnTo>
                    <a:pt x="99491" y="98259"/>
                  </a:lnTo>
                  <a:lnTo>
                    <a:pt x="99491" y="97510"/>
                  </a:lnTo>
                  <a:lnTo>
                    <a:pt x="99491" y="88188"/>
                  </a:lnTo>
                  <a:close/>
                </a:path>
                <a:path w="202565" h="119379">
                  <a:moveTo>
                    <a:pt x="114858" y="20650"/>
                  </a:moveTo>
                  <a:lnTo>
                    <a:pt x="114236" y="20027"/>
                  </a:lnTo>
                  <a:lnTo>
                    <a:pt x="102374" y="20027"/>
                  </a:lnTo>
                  <a:lnTo>
                    <a:pt x="101765" y="20650"/>
                  </a:lnTo>
                  <a:lnTo>
                    <a:pt x="101765" y="30734"/>
                  </a:lnTo>
                  <a:lnTo>
                    <a:pt x="102374" y="31343"/>
                  </a:lnTo>
                  <a:lnTo>
                    <a:pt x="114236" y="31343"/>
                  </a:lnTo>
                  <a:lnTo>
                    <a:pt x="114858" y="30734"/>
                  </a:lnTo>
                  <a:lnTo>
                    <a:pt x="114858" y="29972"/>
                  </a:lnTo>
                  <a:lnTo>
                    <a:pt x="114858" y="20650"/>
                  </a:lnTo>
                  <a:close/>
                </a:path>
                <a:path w="202565" h="119379">
                  <a:moveTo>
                    <a:pt x="114858" y="4775"/>
                  </a:moveTo>
                  <a:lnTo>
                    <a:pt x="114236" y="4152"/>
                  </a:lnTo>
                  <a:lnTo>
                    <a:pt x="102374" y="4152"/>
                  </a:lnTo>
                  <a:lnTo>
                    <a:pt x="101765" y="4775"/>
                  </a:lnTo>
                  <a:lnTo>
                    <a:pt x="101765" y="14859"/>
                  </a:lnTo>
                  <a:lnTo>
                    <a:pt x="102374" y="15468"/>
                  </a:lnTo>
                  <a:lnTo>
                    <a:pt x="114236" y="15468"/>
                  </a:lnTo>
                  <a:lnTo>
                    <a:pt x="114858" y="14859"/>
                  </a:lnTo>
                  <a:lnTo>
                    <a:pt x="114858" y="14097"/>
                  </a:lnTo>
                  <a:lnTo>
                    <a:pt x="114858" y="4775"/>
                  </a:lnTo>
                  <a:close/>
                </a:path>
                <a:path w="202565" h="119379">
                  <a:moveTo>
                    <a:pt x="115658" y="38100"/>
                  </a:moveTo>
                  <a:lnTo>
                    <a:pt x="115036" y="37490"/>
                  </a:lnTo>
                  <a:lnTo>
                    <a:pt x="103162" y="37490"/>
                  </a:lnTo>
                  <a:lnTo>
                    <a:pt x="102565" y="38100"/>
                  </a:lnTo>
                  <a:lnTo>
                    <a:pt x="102565" y="48183"/>
                  </a:lnTo>
                  <a:lnTo>
                    <a:pt x="103162" y="48793"/>
                  </a:lnTo>
                  <a:lnTo>
                    <a:pt x="115036" y="48793"/>
                  </a:lnTo>
                  <a:lnTo>
                    <a:pt x="115658" y="48183"/>
                  </a:lnTo>
                  <a:lnTo>
                    <a:pt x="115658" y="47434"/>
                  </a:lnTo>
                  <a:lnTo>
                    <a:pt x="115658" y="38100"/>
                  </a:lnTo>
                  <a:close/>
                </a:path>
                <a:path w="202565" h="119379">
                  <a:moveTo>
                    <a:pt x="116446" y="103962"/>
                  </a:moveTo>
                  <a:lnTo>
                    <a:pt x="115824" y="103339"/>
                  </a:lnTo>
                  <a:lnTo>
                    <a:pt x="103962" y="103339"/>
                  </a:lnTo>
                  <a:lnTo>
                    <a:pt x="103352" y="103962"/>
                  </a:lnTo>
                  <a:lnTo>
                    <a:pt x="103352" y="114046"/>
                  </a:lnTo>
                  <a:lnTo>
                    <a:pt x="103962" y="114655"/>
                  </a:lnTo>
                  <a:lnTo>
                    <a:pt x="115824" y="114655"/>
                  </a:lnTo>
                  <a:lnTo>
                    <a:pt x="116446" y="114046"/>
                  </a:lnTo>
                  <a:lnTo>
                    <a:pt x="116446" y="113284"/>
                  </a:lnTo>
                  <a:lnTo>
                    <a:pt x="116446" y="103962"/>
                  </a:lnTo>
                  <a:close/>
                </a:path>
                <a:path w="202565" h="119379">
                  <a:moveTo>
                    <a:pt x="116446" y="87287"/>
                  </a:moveTo>
                  <a:lnTo>
                    <a:pt x="115824" y="86690"/>
                  </a:lnTo>
                  <a:lnTo>
                    <a:pt x="103962" y="86690"/>
                  </a:lnTo>
                  <a:lnTo>
                    <a:pt x="103352" y="87287"/>
                  </a:lnTo>
                  <a:lnTo>
                    <a:pt x="103352" y="97370"/>
                  </a:lnTo>
                  <a:lnTo>
                    <a:pt x="103962" y="97980"/>
                  </a:lnTo>
                  <a:lnTo>
                    <a:pt x="115824" y="97980"/>
                  </a:lnTo>
                  <a:lnTo>
                    <a:pt x="116446" y="97370"/>
                  </a:lnTo>
                  <a:lnTo>
                    <a:pt x="116446" y="96621"/>
                  </a:lnTo>
                  <a:lnTo>
                    <a:pt x="116446" y="87287"/>
                  </a:lnTo>
                  <a:close/>
                </a:path>
                <a:path w="202565" h="119379">
                  <a:moveTo>
                    <a:pt x="116446" y="70637"/>
                  </a:moveTo>
                  <a:lnTo>
                    <a:pt x="115824" y="70015"/>
                  </a:lnTo>
                  <a:lnTo>
                    <a:pt x="103962" y="70015"/>
                  </a:lnTo>
                  <a:lnTo>
                    <a:pt x="103352" y="70637"/>
                  </a:lnTo>
                  <a:lnTo>
                    <a:pt x="103352" y="80708"/>
                  </a:lnTo>
                  <a:lnTo>
                    <a:pt x="103962" y="81318"/>
                  </a:lnTo>
                  <a:lnTo>
                    <a:pt x="115824" y="81318"/>
                  </a:lnTo>
                  <a:lnTo>
                    <a:pt x="116446" y="80708"/>
                  </a:lnTo>
                  <a:lnTo>
                    <a:pt x="116446" y="79946"/>
                  </a:lnTo>
                  <a:lnTo>
                    <a:pt x="116446" y="70637"/>
                  </a:lnTo>
                  <a:close/>
                </a:path>
                <a:path w="202565" h="119379">
                  <a:moveTo>
                    <a:pt x="131826" y="19456"/>
                  </a:moveTo>
                  <a:lnTo>
                    <a:pt x="131203" y="18846"/>
                  </a:lnTo>
                  <a:lnTo>
                    <a:pt x="119341" y="18846"/>
                  </a:lnTo>
                  <a:lnTo>
                    <a:pt x="118732" y="19456"/>
                  </a:lnTo>
                  <a:lnTo>
                    <a:pt x="118732" y="29540"/>
                  </a:lnTo>
                  <a:lnTo>
                    <a:pt x="119341" y="30149"/>
                  </a:lnTo>
                  <a:lnTo>
                    <a:pt x="131203" y="30149"/>
                  </a:lnTo>
                  <a:lnTo>
                    <a:pt x="131826" y="29540"/>
                  </a:lnTo>
                  <a:lnTo>
                    <a:pt x="131826" y="28778"/>
                  </a:lnTo>
                  <a:lnTo>
                    <a:pt x="131826" y="19456"/>
                  </a:lnTo>
                  <a:close/>
                </a:path>
                <a:path w="202565" h="119379">
                  <a:moveTo>
                    <a:pt x="131826" y="3581"/>
                  </a:moveTo>
                  <a:lnTo>
                    <a:pt x="131203" y="2984"/>
                  </a:lnTo>
                  <a:lnTo>
                    <a:pt x="119341" y="2984"/>
                  </a:lnTo>
                  <a:lnTo>
                    <a:pt x="118732" y="3581"/>
                  </a:lnTo>
                  <a:lnTo>
                    <a:pt x="118732" y="13665"/>
                  </a:lnTo>
                  <a:lnTo>
                    <a:pt x="119341" y="14274"/>
                  </a:lnTo>
                  <a:lnTo>
                    <a:pt x="131203" y="14274"/>
                  </a:lnTo>
                  <a:lnTo>
                    <a:pt x="131826" y="13665"/>
                  </a:lnTo>
                  <a:lnTo>
                    <a:pt x="131826" y="12903"/>
                  </a:lnTo>
                  <a:lnTo>
                    <a:pt x="131826" y="3581"/>
                  </a:lnTo>
                  <a:close/>
                </a:path>
                <a:path w="202565" h="119379">
                  <a:moveTo>
                    <a:pt x="132626" y="36918"/>
                  </a:moveTo>
                  <a:lnTo>
                    <a:pt x="132003" y="36309"/>
                  </a:lnTo>
                  <a:lnTo>
                    <a:pt x="120129" y="36309"/>
                  </a:lnTo>
                  <a:lnTo>
                    <a:pt x="119519" y="36918"/>
                  </a:lnTo>
                  <a:lnTo>
                    <a:pt x="119519" y="46990"/>
                  </a:lnTo>
                  <a:lnTo>
                    <a:pt x="120129" y="47599"/>
                  </a:lnTo>
                  <a:lnTo>
                    <a:pt x="132003" y="47599"/>
                  </a:lnTo>
                  <a:lnTo>
                    <a:pt x="132626" y="46990"/>
                  </a:lnTo>
                  <a:lnTo>
                    <a:pt x="132626" y="46240"/>
                  </a:lnTo>
                  <a:lnTo>
                    <a:pt x="132626" y="36918"/>
                  </a:lnTo>
                  <a:close/>
                </a:path>
                <a:path w="202565" h="119379">
                  <a:moveTo>
                    <a:pt x="133388" y="102768"/>
                  </a:moveTo>
                  <a:lnTo>
                    <a:pt x="132765" y="102158"/>
                  </a:lnTo>
                  <a:lnTo>
                    <a:pt x="120929" y="102158"/>
                  </a:lnTo>
                  <a:lnTo>
                    <a:pt x="120319" y="102768"/>
                  </a:lnTo>
                  <a:lnTo>
                    <a:pt x="120319" y="112852"/>
                  </a:lnTo>
                  <a:lnTo>
                    <a:pt x="120929" y="113461"/>
                  </a:lnTo>
                  <a:lnTo>
                    <a:pt x="132765" y="113461"/>
                  </a:lnTo>
                  <a:lnTo>
                    <a:pt x="133388" y="112852"/>
                  </a:lnTo>
                  <a:lnTo>
                    <a:pt x="133388" y="112090"/>
                  </a:lnTo>
                  <a:lnTo>
                    <a:pt x="133388" y="102768"/>
                  </a:lnTo>
                  <a:close/>
                </a:path>
                <a:path w="202565" h="119379">
                  <a:moveTo>
                    <a:pt x="133388" y="69443"/>
                  </a:moveTo>
                  <a:lnTo>
                    <a:pt x="132765" y="68834"/>
                  </a:lnTo>
                  <a:lnTo>
                    <a:pt x="120929" y="68834"/>
                  </a:lnTo>
                  <a:lnTo>
                    <a:pt x="120319" y="69443"/>
                  </a:lnTo>
                  <a:lnTo>
                    <a:pt x="120319" y="79514"/>
                  </a:lnTo>
                  <a:lnTo>
                    <a:pt x="120929" y="80124"/>
                  </a:lnTo>
                  <a:lnTo>
                    <a:pt x="132765" y="80124"/>
                  </a:lnTo>
                  <a:lnTo>
                    <a:pt x="133388" y="79514"/>
                  </a:lnTo>
                  <a:lnTo>
                    <a:pt x="133388" y="78752"/>
                  </a:lnTo>
                  <a:lnTo>
                    <a:pt x="133388" y="69443"/>
                  </a:lnTo>
                  <a:close/>
                </a:path>
                <a:path w="202565" h="119379">
                  <a:moveTo>
                    <a:pt x="133413" y="86093"/>
                  </a:moveTo>
                  <a:lnTo>
                    <a:pt x="132791" y="85496"/>
                  </a:lnTo>
                  <a:lnTo>
                    <a:pt x="120929" y="85496"/>
                  </a:lnTo>
                  <a:lnTo>
                    <a:pt x="120319" y="86093"/>
                  </a:lnTo>
                  <a:lnTo>
                    <a:pt x="120319" y="96177"/>
                  </a:lnTo>
                  <a:lnTo>
                    <a:pt x="120929" y="96799"/>
                  </a:lnTo>
                  <a:lnTo>
                    <a:pt x="132791" y="96799"/>
                  </a:lnTo>
                  <a:lnTo>
                    <a:pt x="133413" y="96177"/>
                  </a:lnTo>
                  <a:lnTo>
                    <a:pt x="133413" y="95427"/>
                  </a:lnTo>
                  <a:lnTo>
                    <a:pt x="133413" y="86093"/>
                  </a:lnTo>
                  <a:close/>
                </a:path>
                <a:path w="202565" h="119379">
                  <a:moveTo>
                    <a:pt x="149364" y="18859"/>
                  </a:moveTo>
                  <a:lnTo>
                    <a:pt x="148742" y="18249"/>
                  </a:lnTo>
                  <a:lnTo>
                    <a:pt x="136906" y="18249"/>
                  </a:lnTo>
                  <a:lnTo>
                    <a:pt x="136296" y="18859"/>
                  </a:lnTo>
                  <a:lnTo>
                    <a:pt x="136296" y="28943"/>
                  </a:lnTo>
                  <a:lnTo>
                    <a:pt x="136906" y="29552"/>
                  </a:lnTo>
                  <a:lnTo>
                    <a:pt x="148742" y="29552"/>
                  </a:lnTo>
                  <a:lnTo>
                    <a:pt x="149364" y="28943"/>
                  </a:lnTo>
                  <a:lnTo>
                    <a:pt x="149364" y="28181"/>
                  </a:lnTo>
                  <a:lnTo>
                    <a:pt x="149364" y="18859"/>
                  </a:lnTo>
                  <a:close/>
                </a:path>
                <a:path w="202565" h="119379">
                  <a:moveTo>
                    <a:pt x="149364" y="2984"/>
                  </a:moveTo>
                  <a:lnTo>
                    <a:pt x="148742" y="2387"/>
                  </a:lnTo>
                  <a:lnTo>
                    <a:pt x="136906" y="2387"/>
                  </a:lnTo>
                  <a:lnTo>
                    <a:pt x="136296" y="2984"/>
                  </a:lnTo>
                  <a:lnTo>
                    <a:pt x="136296" y="13068"/>
                  </a:lnTo>
                  <a:lnTo>
                    <a:pt x="136906" y="13677"/>
                  </a:lnTo>
                  <a:lnTo>
                    <a:pt x="148742" y="13677"/>
                  </a:lnTo>
                  <a:lnTo>
                    <a:pt x="149364" y="13068"/>
                  </a:lnTo>
                  <a:lnTo>
                    <a:pt x="149364" y="12306"/>
                  </a:lnTo>
                  <a:lnTo>
                    <a:pt x="149364" y="2984"/>
                  </a:lnTo>
                  <a:close/>
                </a:path>
                <a:path w="202565" h="119379">
                  <a:moveTo>
                    <a:pt x="150164" y="36322"/>
                  </a:moveTo>
                  <a:lnTo>
                    <a:pt x="149542" y="35712"/>
                  </a:lnTo>
                  <a:lnTo>
                    <a:pt x="137680" y="35712"/>
                  </a:lnTo>
                  <a:lnTo>
                    <a:pt x="137058" y="36322"/>
                  </a:lnTo>
                  <a:lnTo>
                    <a:pt x="137058" y="46393"/>
                  </a:lnTo>
                  <a:lnTo>
                    <a:pt x="137680" y="47002"/>
                  </a:lnTo>
                  <a:lnTo>
                    <a:pt x="149542" y="47002"/>
                  </a:lnTo>
                  <a:lnTo>
                    <a:pt x="150164" y="46393"/>
                  </a:lnTo>
                  <a:lnTo>
                    <a:pt x="150164" y="45643"/>
                  </a:lnTo>
                  <a:lnTo>
                    <a:pt x="150164" y="36322"/>
                  </a:lnTo>
                  <a:close/>
                </a:path>
                <a:path w="202565" h="119379">
                  <a:moveTo>
                    <a:pt x="150952" y="102171"/>
                  </a:moveTo>
                  <a:lnTo>
                    <a:pt x="150329" y="101561"/>
                  </a:lnTo>
                  <a:lnTo>
                    <a:pt x="138480" y="101561"/>
                  </a:lnTo>
                  <a:lnTo>
                    <a:pt x="137858" y="102171"/>
                  </a:lnTo>
                  <a:lnTo>
                    <a:pt x="137858" y="112255"/>
                  </a:lnTo>
                  <a:lnTo>
                    <a:pt x="138480" y="112864"/>
                  </a:lnTo>
                  <a:lnTo>
                    <a:pt x="150329" y="112864"/>
                  </a:lnTo>
                  <a:lnTo>
                    <a:pt x="150952" y="112255"/>
                  </a:lnTo>
                  <a:lnTo>
                    <a:pt x="150952" y="111493"/>
                  </a:lnTo>
                  <a:lnTo>
                    <a:pt x="150952" y="102171"/>
                  </a:lnTo>
                  <a:close/>
                </a:path>
                <a:path w="202565" h="119379">
                  <a:moveTo>
                    <a:pt x="150952" y="85509"/>
                  </a:moveTo>
                  <a:lnTo>
                    <a:pt x="150355" y="84899"/>
                  </a:lnTo>
                  <a:lnTo>
                    <a:pt x="138493" y="84899"/>
                  </a:lnTo>
                  <a:lnTo>
                    <a:pt x="137883" y="85509"/>
                  </a:lnTo>
                  <a:lnTo>
                    <a:pt x="137883" y="95592"/>
                  </a:lnTo>
                  <a:lnTo>
                    <a:pt x="138493" y="96202"/>
                  </a:lnTo>
                  <a:lnTo>
                    <a:pt x="150355" y="96202"/>
                  </a:lnTo>
                  <a:lnTo>
                    <a:pt x="150952" y="95592"/>
                  </a:lnTo>
                  <a:lnTo>
                    <a:pt x="150952" y="94830"/>
                  </a:lnTo>
                  <a:lnTo>
                    <a:pt x="150952" y="85509"/>
                  </a:lnTo>
                  <a:close/>
                </a:path>
                <a:path w="202565" h="119379">
                  <a:moveTo>
                    <a:pt x="150952" y="68846"/>
                  </a:moveTo>
                  <a:lnTo>
                    <a:pt x="150329" y="68237"/>
                  </a:lnTo>
                  <a:lnTo>
                    <a:pt x="138480" y="68237"/>
                  </a:lnTo>
                  <a:lnTo>
                    <a:pt x="137858" y="68846"/>
                  </a:lnTo>
                  <a:lnTo>
                    <a:pt x="137858" y="78917"/>
                  </a:lnTo>
                  <a:lnTo>
                    <a:pt x="138480" y="79527"/>
                  </a:lnTo>
                  <a:lnTo>
                    <a:pt x="150329" y="79527"/>
                  </a:lnTo>
                  <a:lnTo>
                    <a:pt x="150952" y="78917"/>
                  </a:lnTo>
                  <a:lnTo>
                    <a:pt x="150952" y="78155"/>
                  </a:lnTo>
                  <a:lnTo>
                    <a:pt x="150952" y="68846"/>
                  </a:lnTo>
                  <a:close/>
                </a:path>
                <a:path w="202565" h="119379">
                  <a:moveTo>
                    <a:pt x="166624" y="17665"/>
                  </a:moveTo>
                  <a:lnTo>
                    <a:pt x="166014" y="17056"/>
                  </a:lnTo>
                  <a:lnTo>
                    <a:pt x="154152" y="17056"/>
                  </a:lnTo>
                  <a:lnTo>
                    <a:pt x="153530" y="17665"/>
                  </a:lnTo>
                  <a:lnTo>
                    <a:pt x="153530" y="27749"/>
                  </a:lnTo>
                  <a:lnTo>
                    <a:pt x="154152" y="28371"/>
                  </a:lnTo>
                  <a:lnTo>
                    <a:pt x="166014" y="28371"/>
                  </a:lnTo>
                  <a:lnTo>
                    <a:pt x="166624" y="27749"/>
                  </a:lnTo>
                  <a:lnTo>
                    <a:pt x="166624" y="27000"/>
                  </a:lnTo>
                  <a:lnTo>
                    <a:pt x="166624" y="17665"/>
                  </a:lnTo>
                  <a:close/>
                </a:path>
                <a:path w="202565" h="119379">
                  <a:moveTo>
                    <a:pt x="166624" y="1790"/>
                  </a:moveTo>
                  <a:lnTo>
                    <a:pt x="166014" y="1193"/>
                  </a:lnTo>
                  <a:lnTo>
                    <a:pt x="154152" y="1193"/>
                  </a:lnTo>
                  <a:lnTo>
                    <a:pt x="153530" y="1790"/>
                  </a:lnTo>
                  <a:lnTo>
                    <a:pt x="153530" y="11874"/>
                  </a:lnTo>
                  <a:lnTo>
                    <a:pt x="154152" y="12496"/>
                  </a:lnTo>
                  <a:lnTo>
                    <a:pt x="166014" y="12496"/>
                  </a:lnTo>
                  <a:lnTo>
                    <a:pt x="166624" y="11874"/>
                  </a:lnTo>
                  <a:lnTo>
                    <a:pt x="166624" y="11125"/>
                  </a:lnTo>
                  <a:lnTo>
                    <a:pt x="166624" y="1790"/>
                  </a:lnTo>
                  <a:close/>
                </a:path>
                <a:path w="202565" h="119379">
                  <a:moveTo>
                    <a:pt x="167424" y="35128"/>
                  </a:moveTo>
                  <a:lnTo>
                    <a:pt x="166801" y="34518"/>
                  </a:lnTo>
                  <a:lnTo>
                    <a:pt x="154952" y="34518"/>
                  </a:lnTo>
                  <a:lnTo>
                    <a:pt x="154330" y="35128"/>
                  </a:lnTo>
                  <a:lnTo>
                    <a:pt x="154330" y="45199"/>
                  </a:lnTo>
                  <a:lnTo>
                    <a:pt x="154952" y="45821"/>
                  </a:lnTo>
                  <a:lnTo>
                    <a:pt x="166801" y="45821"/>
                  </a:lnTo>
                  <a:lnTo>
                    <a:pt x="167424" y="45199"/>
                  </a:lnTo>
                  <a:lnTo>
                    <a:pt x="167424" y="44450"/>
                  </a:lnTo>
                  <a:lnTo>
                    <a:pt x="167424" y="35128"/>
                  </a:lnTo>
                  <a:close/>
                </a:path>
                <a:path w="202565" h="119379">
                  <a:moveTo>
                    <a:pt x="168211" y="100977"/>
                  </a:moveTo>
                  <a:lnTo>
                    <a:pt x="167601" y="100368"/>
                  </a:lnTo>
                  <a:lnTo>
                    <a:pt x="155740" y="100368"/>
                  </a:lnTo>
                  <a:lnTo>
                    <a:pt x="155117" y="100977"/>
                  </a:lnTo>
                  <a:lnTo>
                    <a:pt x="155117" y="111061"/>
                  </a:lnTo>
                  <a:lnTo>
                    <a:pt x="155740" y="111683"/>
                  </a:lnTo>
                  <a:lnTo>
                    <a:pt x="167601" y="111683"/>
                  </a:lnTo>
                  <a:lnTo>
                    <a:pt x="168211" y="111061"/>
                  </a:lnTo>
                  <a:lnTo>
                    <a:pt x="168211" y="110299"/>
                  </a:lnTo>
                  <a:lnTo>
                    <a:pt x="168211" y="100977"/>
                  </a:lnTo>
                  <a:close/>
                </a:path>
                <a:path w="202565" h="119379">
                  <a:moveTo>
                    <a:pt x="168211" y="84315"/>
                  </a:moveTo>
                  <a:lnTo>
                    <a:pt x="167601" y="83705"/>
                  </a:lnTo>
                  <a:lnTo>
                    <a:pt x="155740" y="83705"/>
                  </a:lnTo>
                  <a:lnTo>
                    <a:pt x="155117" y="84315"/>
                  </a:lnTo>
                  <a:lnTo>
                    <a:pt x="155117" y="94399"/>
                  </a:lnTo>
                  <a:lnTo>
                    <a:pt x="155740" y="95008"/>
                  </a:lnTo>
                  <a:lnTo>
                    <a:pt x="167601" y="95008"/>
                  </a:lnTo>
                  <a:lnTo>
                    <a:pt x="168211" y="94399"/>
                  </a:lnTo>
                  <a:lnTo>
                    <a:pt x="168211" y="93637"/>
                  </a:lnTo>
                  <a:lnTo>
                    <a:pt x="168211" y="84315"/>
                  </a:lnTo>
                  <a:close/>
                </a:path>
                <a:path w="202565" h="119379">
                  <a:moveTo>
                    <a:pt x="168211" y="67652"/>
                  </a:moveTo>
                  <a:lnTo>
                    <a:pt x="167601" y="67043"/>
                  </a:lnTo>
                  <a:lnTo>
                    <a:pt x="155740" y="67043"/>
                  </a:lnTo>
                  <a:lnTo>
                    <a:pt x="155117" y="67652"/>
                  </a:lnTo>
                  <a:lnTo>
                    <a:pt x="155117" y="77736"/>
                  </a:lnTo>
                  <a:lnTo>
                    <a:pt x="155740" y="78346"/>
                  </a:lnTo>
                  <a:lnTo>
                    <a:pt x="167601" y="78346"/>
                  </a:lnTo>
                  <a:lnTo>
                    <a:pt x="168211" y="77736"/>
                  </a:lnTo>
                  <a:lnTo>
                    <a:pt x="168211" y="76974"/>
                  </a:lnTo>
                  <a:lnTo>
                    <a:pt x="168211" y="67652"/>
                  </a:lnTo>
                  <a:close/>
                </a:path>
                <a:path w="202565" h="119379">
                  <a:moveTo>
                    <a:pt x="183591" y="16776"/>
                  </a:moveTo>
                  <a:lnTo>
                    <a:pt x="182981" y="16167"/>
                  </a:lnTo>
                  <a:lnTo>
                    <a:pt x="171119" y="16167"/>
                  </a:lnTo>
                  <a:lnTo>
                    <a:pt x="170497" y="16776"/>
                  </a:lnTo>
                  <a:lnTo>
                    <a:pt x="170497" y="26860"/>
                  </a:lnTo>
                  <a:lnTo>
                    <a:pt x="171119" y="27470"/>
                  </a:lnTo>
                  <a:lnTo>
                    <a:pt x="182981" y="27470"/>
                  </a:lnTo>
                  <a:lnTo>
                    <a:pt x="183591" y="26860"/>
                  </a:lnTo>
                  <a:lnTo>
                    <a:pt x="183591" y="26098"/>
                  </a:lnTo>
                  <a:lnTo>
                    <a:pt x="183591" y="16776"/>
                  </a:lnTo>
                  <a:close/>
                </a:path>
                <a:path w="202565" h="119379">
                  <a:moveTo>
                    <a:pt x="183591" y="901"/>
                  </a:moveTo>
                  <a:lnTo>
                    <a:pt x="182981" y="304"/>
                  </a:lnTo>
                  <a:lnTo>
                    <a:pt x="171119" y="304"/>
                  </a:lnTo>
                  <a:lnTo>
                    <a:pt x="170497" y="901"/>
                  </a:lnTo>
                  <a:lnTo>
                    <a:pt x="170497" y="10985"/>
                  </a:lnTo>
                  <a:lnTo>
                    <a:pt x="171119" y="11595"/>
                  </a:lnTo>
                  <a:lnTo>
                    <a:pt x="182981" y="11595"/>
                  </a:lnTo>
                  <a:lnTo>
                    <a:pt x="183591" y="10985"/>
                  </a:lnTo>
                  <a:lnTo>
                    <a:pt x="183591" y="10223"/>
                  </a:lnTo>
                  <a:lnTo>
                    <a:pt x="183591" y="901"/>
                  </a:lnTo>
                  <a:close/>
                </a:path>
                <a:path w="202565" h="119379">
                  <a:moveTo>
                    <a:pt x="184391" y="34239"/>
                  </a:moveTo>
                  <a:lnTo>
                    <a:pt x="183769" y="33629"/>
                  </a:lnTo>
                  <a:lnTo>
                    <a:pt x="171907" y="33629"/>
                  </a:lnTo>
                  <a:lnTo>
                    <a:pt x="171297" y="34239"/>
                  </a:lnTo>
                  <a:lnTo>
                    <a:pt x="171297" y="44310"/>
                  </a:lnTo>
                  <a:lnTo>
                    <a:pt x="171907" y="44919"/>
                  </a:lnTo>
                  <a:lnTo>
                    <a:pt x="183769" y="44919"/>
                  </a:lnTo>
                  <a:lnTo>
                    <a:pt x="184391" y="44310"/>
                  </a:lnTo>
                  <a:lnTo>
                    <a:pt x="184391" y="43561"/>
                  </a:lnTo>
                  <a:lnTo>
                    <a:pt x="184391" y="34239"/>
                  </a:lnTo>
                  <a:close/>
                </a:path>
                <a:path w="202565" h="119379">
                  <a:moveTo>
                    <a:pt x="185153" y="100088"/>
                  </a:moveTo>
                  <a:lnTo>
                    <a:pt x="184556" y="99479"/>
                  </a:lnTo>
                  <a:lnTo>
                    <a:pt x="172707" y="99479"/>
                  </a:lnTo>
                  <a:lnTo>
                    <a:pt x="172085" y="100088"/>
                  </a:lnTo>
                  <a:lnTo>
                    <a:pt x="172085" y="110172"/>
                  </a:lnTo>
                  <a:lnTo>
                    <a:pt x="172707" y="110782"/>
                  </a:lnTo>
                  <a:lnTo>
                    <a:pt x="184556" y="110782"/>
                  </a:lnTo>
                  <a:lnTo>
                    <a:pt x="185153" y="110172"/>
                  </a:lnTo>
                  <a:lnTo>
                    <a:pt x="185153" y="109410"/>
                  </a:lnTo>
                  <a:lnTo>
                    <a:pt x="185153" y="100088"/>
                  </a:lnTo>
                  <a:close/>
                </a:path>
                <a:path w="202565" h="119379">
                  <a:moveTo>
                    <a:pt x="185153" y="66763"/>
                  </a:moveTo>
                  <a:lnTo>
                    <a:pt x="184556" y="66154"/>
                  </a:lnTo>
                  <a:lnTo>
                    <a:pt x="172707" y="66154"/>
                  </a:lnTo>
                  <a:lnTo>
                    <a:pt x="172085" y="66763"/>
                  </a:lnTo>
                  <a:lnTo>
                    <a:pt x="172085" y="76847"/>
                  </a:lnTo>
                  <a:lnTo>
                    <a:pt x="172707" y="77444"/>
                  </a:lnTo>
                  <a:lnTo>
                    <a:pt x="184556" y="77444"/>
                  </a:lnTo>
                  <a:lnTo>
                    <a:pt x="185153" y="76847"/>
                  </a:lnTo>
                  <a:lnTo>
                    <a:pt x="185153" y="76073"/>
                  </a:lnTo>
                  <a:lnTo>
                    <a:pt x="185153" y="66763"/>
                  </a:lnTo>
                  <a:close/>
                </a:path>
                <a:path w="202565" h="119379">
                  <a:moveTo>
                    <a:pt x="185178" y="83439"/>
                  </a:moveTo>
                  <a:lnTo>
                    <a:pt x="184569" y="82816"/>
                  </a:lnTo>
                  <a:lnTo>
                    <a:pt x="172707" y="82816"/>
                  </a:lnTo>
                  <a:lnTo>
                    <a:pt x="172085" y="83439"/>
                  </a:lnTo>
                  <a:lnTo>
                    <a:pt x="172085" y="93497"/>
                  </a:lnTo>
                  <a:lnTo>
                    <a:pt x="172707" y="94119"/>
                  </a:lnTo>
                  <a:lnTo>
                    <a:pt x="184569" y="94119"/>
                  </a:lnTo>
                  <a:lnTo>
                    <a:pt x="185178" y="93497"/>
                  </a:lnTo>
                  <a:lnTo>
                    <a:pt x="185178" y="92748"/>
                  </a:lnTo>
                  <a:lnTo>
                    <a:pt x="185178" y="83439"/>
                  </a:lnTo>
                  <a:close/>
                </a:path>
                <a:path w="202565" h="119379">
                  <a:moveTo>
                    <a:pt x="200837" y="16484"/>
                  </a:moveTo>
                  <a:lnTo>
                    <a:pt x="200228" y="15862"/>
                  </a:lnTo>
                  <a:lnTo>
                    <a:pt x="188379" y="15862"/>
                  </a:lnTo>
                  <a:lnTo>
                    <a:pt x="187769" y="16484"/>
                  </a:lnTo>
                  <a:lnTo>
                    <a:pt x="187769" y="26555"/>
                  </a:lnTo>
                  <a:lnTo>
                    <a:pt x="188379" y="27178"/>
                  </a:lnTo>
                  <a:lnTo>
                    <a:pt x="200228" y="27178"/>
                  </a:lnTo>
                  <a:lnTo>
                    <a:pt x="200837" y="26555"/>
                  </a:lnTo>
                  <a:lnTo>
                    <a:pt x="200837" y="25806"/>
                  </a:lnTo>
                  <a:lnTo>
                    <a:pt x="200837" y="16484"/>
                  </a:lnTo>
                  <a:close/>
                </a:path>
                <a:path w="202565" h="119379">
                  <a:moveTo>
                    <a:pt x="200837" y="609"/>
                  </a:moveTo>
                  <a:lnTo>
                    <a:pt x="200228" y="0"/>
                  </a:lnTo>
                  <a:lnTo>
                    <a:pt x="188379" y="0"/>
                  </a:lnTo>
                  <a:lnTo>
                    <a:pt x="187769" y="609"/>
                  </a:lnTo>
                  <a:lnTo>
                    <a:pt x="187769" y="10680"/>
                  </a:lnTo>
                  <a:lnTo>
                    <a:pt x="188379" y="11303"/>
                  </a:lnTo>
                  <a:lnTo>
                    <a:pt x="200228" y="11303"/>
                  </a:lnTo>
                  <a:lnTo>
                    <a:pt x="200837" y="10680"/>
                  </a:lnTo>
                  <a:lnTo>
                    <a:pt x="200837" y="9931"/>
                  </a:lnTo>
                  <a:lnTo>
                    <a:pt x="200837" y="609"/>
                  </a:lnTo>
                  <a:close/>
                </a:path>
                <a:path w="202565" h="119379">
                  <a:moveTo>
                    <a:pt x="201625" y="33947"/>
                  </a:moveTo>
                  <a:lnTo>
                    <a:pt x="201015" y="33324"/>
                  </a:lnTo>
                  <a:lnTo>
                    <a:pt x="189153" y="33324"/>
                  </a:lnTo>
                  <a:lnTo>
                    <a:pt x="188531" y="33947"/>
                  </a:lnTo>
                  <a:lnTo>
                    <a:pt x="188531" y="44005"/>
                  </a:lnTo>
                  <a:lnTo>
                    <a:pt x="189153" y="44627"/>
                  </a:lnTo>
                  <a:lnTo>
                    <a:pt x="201015" y="44627"/>
                  </a:lnTo>
                  <a:lnTo>
                    <a:pt x="201625" y="44005"/>
                  </a:lnTo>
                  <a:lnTo>
                    <a:pt x="201625" y="43256"/>
                  </a:lnTo>
                  <a:lnTo>
                    <a:pt x="201625" y="33947"/>
                  </a:lnTo>
                  <a:close/>
                </a:path>
                <a:path w="202565" h="119379">
                  <a:moveTo>
                    <a:pt x="202425" y="99796"/>
                  </a:moveTo>
                  <a:lnTo>
                    <a:pt x="201815" y="99174"/>
                  </a:lnTo>
                  <a:lnTo>
                    <a:pt x="189941" y="99174"/>
                  </a:lnTo>
                  <a:lnTo>
                    <a:pt x="189331" y="99796"/>
                  </a:lnTo>
                  <a:lnTo>
                    <a:pt x="189331" y="109880"/>
                  </a:lnTo>
                  <a:lnTo>
                    <a:pt x="189941" y="110490"/>
                  </a:lnTo>
                  <a:lnTo>
                    <a:pt x="201815" y="110490"/>
                  </a:lnTo>
                  <a:lnTo>
                    <a:pt x="202425" y="109880"/>
                  </a:lnTo>
                  <a:lnTo>
                    <a:pt x="202425" y="109105"/>
                  </a:lnTo>
                  <a:lnTo>
                    <a:pt x="202425" y="99796"/>
                  </a:lnTo>
                  <a:close/>
                </a:path>
                <a:path w="202565" h="119379">
                  <a:moveTo>
                    <a:pt x="202425" y="83134"/>
                  </a:moveTo>
                  <a:lnTo>
                    <a:pt x="201828" y="82524"/>
                  </a:lnTo>
                  <a:lnTo>
                    <a:pt x="189966" y="82524"/>
                  </a:lnTo>
                  <a:lnTo>
                    <a:pt x="189357" y="83134"/>
                  </a:lnTo>
                  <a:lnTo>
                    <a:pt x="189357" y="93205"/>
                  </a:lnTo>
                  <a:lnTo>
                    <a:pt x="189966" y="93814"/>
                  </a:lnTo>
                  <a:lnTo>
                    <a:pt x="201828" y="93814"/>
                  </a:lnTo>
                  <a:lnTo>
                    <a:pt x="202425" y="93205"/>
                  </a:lnTo>
                  <a:lnTo>
                    <a:pt x="202425" y="92443"/>
                  </a:lnTo>
                  <a:lnTo>
                    <a:pt x="202425" y="83134"/>
                  </a:lnTo>
                  <a:close/>
                </a:path>
                <a:path w="202565" h="119379">
                  <a:moveTo>
                    <a:pt x="202425" y="66471"/>
                  </a:moveTo>
                  <a:lnTo>
                    <a:pt x="201815" y="65849"/>
                  </a:lnTo>
                  <a:lnTo>
                    <a:pt x="189941" y="65849"/>
                  </a:lnTo>
                  <a:lnTo>
                    <a:pt x="189331" y="66471"/>
                  </a:lnTo>
                  <a:lnTo>
                    <a:pt x="189331" y="76555"/>
                  </a:lnTo>
                  <a:lnTo>
                    <a:pt x="189941" y="77152"/>
                  </a:lnTo>
                  <a:lnTo>
                    <a:pt x="201815" y="77152"/>
                  </a:lnTo>
                  <a:lnTo>
                    <a:pt x="202425" y="76555"/>
                  </a:lnTo>
                  <a:lnTo>
                    <a:pt x="202425" y="75780"/>
                  </a:lnTo>
                  <a:lnTo>
                    <a:pt x="202425" y="664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741630" y="4008513"/>
              <a:ext cx="339725" cy="153035"/>
            </a:xfrm>
            <a:custGeom>
              <a:avLst/>
              <a:gdLst/>
              <a:ahLst/>
              <a:cxnLst/>
              <a:rect l="l" t="t" r="r" b="b"/>
              <a:pathLst>
                <a:path w="339725" h="153035">
                  <a:moveTo>
                    <a:pt x="13081" y="105143"/>
                  </a:moveTo>
                  <a:lnTo>
                    <a:pt x="12458" y="104533"/>
                  </a:lnTo>
                  <a:lnTo>
                    <a:pt x="622" y="104533"/>
                  </a:lnTo>
                  <a:lnTo>
                    <a:pt x="0" y="105143"/>
                  </a:lnTo>
                  <a:lnTo>
                    <a:pt x="0" y="115227"/>
                  </a:lnTo>
                  <a:lnTo>
                    <a:pt x="622" y="115836"/>
                  </a:lnTo>
                  <a:lnTo>
                    <a:pt x="12458" y="115836"/>
                  </a:lnTo>
                  <a:lnTo>
                    <a:pt x="13081" y="115227"/>
                  </a:lnTo>
                  <a:lnTo>
                    <a:pt x="13081" y="114465"/>
                  </a:lnTo>
                  <a:lnTo>
                    <a:pt x="13081" y="105143"/>
                  </a:lnTo>
                  <a:close/>
                </a:path>
                <a:path w="339725" h="153035">
                  <a:moveTo>
                    <a:pt x="30048" y="104838"/>
                  </a:moveTo>
                  <a:lnTo>
                    <a:pt x="29425" y="104241"/>
                  </a:lnTo>
                  <a:lnTo>
                    <a:pt x="17564" y="104241"/>
                  </a:lnTo>
                  <a:lnTo>
                    <a:pt x="16954" y="104838"/>
                  </a:lnTo>
                  <a:lnTo>
                    <a:pt x="16954" y="114922"/>
                  </a:lnTo>
                  <a:lnTo>
                    <a:pt x="17564" y="115544"/>
                  </a:lnTo>
                  <a:lnTo>
                    <a:pt x="29425" y="115544"/>
                  </a:lnTo>
                  <a:lnTo>
                    <a:pt x="30048" y="114922"/>
                  </a:lnTo>
                  <a:lnTo>
                    <a:pt x="30048" y="114173"/>
                  </a:lnTo>
                  <a:lnTo>
                    <a:pt x="30048" y="104838"/>
                  </a:lnTo>
                  <a:close/>
                </a:path>
                <a:path w="339725" h="153035">
                  <a:moveTo>
                    <a:pt x="47015" y="103657"/>
                  </a:moveTo>
                  <a:lnTo>
                    <a:pt x="46393" y="103047"/>
                  </a:lnTo>
                  <a:lnTo>
                    <a:pt x="34531" y="103047"/>
                  </a:lnTo>
                  <a:lnTo>
                    <a:pt x="33921" y="103657"/>
                  </a:lnTo>
                  <a:lnTo>
                    <a:pt x="33921" y="113741"/>
                  </a:lnTo>
                  <a:lnTo>
                    <a:pt x="34531" y="114350"/>
                  </a:lnTo>
                  <a:lnTo>
                    <a:pt x="46393" y="114350"/>
                  </a:lnTo>
                  <a:lnTo>
                    <a:pt x="47015" y="113741"/>
                  </a:lnTo>
                  <a:lnTo>
                    <a:pt x="47015" y="112979"/>
                  </a:lnTo>
                  <a:lnTo>
                    <a:pt x="47015" y="103657"/>
                  </a:lnTo>
                  <a:close/>
                </a:path>
                <a:path w="339725" h="153035">
                  <a:moveTo>
                    <a:pt x="63360" y="103352"/>
                  </a:moveTo>
                  <a:lnTo>
                    <a:pt x="62750" y="102743"/>
                  </a:lnTo>
                  <a:lnTo>
                    <a:pt x="50901" y="102743"/>
                  </a:lnTo>
                  <a:lnTo>
                    <a:pt x="50292" y="103352"/>
                  </a:lnTo>
                  <a:lnTo>
                    <a:pt x="50292" y="113436"/>
                  </a:lnTo>
                  <a:lnTo>
                    <a:pt x="50901" y="114046"/>
                  </a:lnTo>
                  <a:lnTo>
                    <a:pt x="62750" y="114046"/>
                  </a:lnTo>
                  <a:lnTo>
                    <a:pt x="63360" y="113436"/>
                  </a:lnTo>
                  <a:lnTo>
                    <a:pt x="63360" y="112687"/>
                  </a:lnTo>
                  <a:lnTo>
                    <a:pt x="63360" y="103352"/>
                  </a:lnTo>
                  <a:close/>
                </a:path>
                <a:path w="339725" h="153035">
                  <a:moveTo>
                    <a:pt x="80619" y="102171"/>
                  </a:moveTo>
                  <a:lnTo>
                    <a:pt x="80022" y="101561"/>
                  </a:lnTo>
                  <a:lnTo>
                    <a:pt x="68148" y="101561"/>
                  </a:lnTo>
                  <a:lnTo>
                    <a:pt x="67525" y="102171"/>
                  </a:lnTo>
                  <a:lnTo>
                    <a:pt x="67525" y="112242"/>
                  </a:lnTo>
                  <a:lnTo>
                    <a:pt x="68148" y="112864"/>
                  </a:lnTo>
                  <a:lnTo>
                    <a:pt x="80022" y="112864"/>
                  </a:lnTo>
                  <a:lnTo>
                    <a:pt x="80619" y="112242"/>
                  </a:lnTo>
                  <a:lnTo>
                    <a:pt x="80619" y="111493"/>
                  </a:lnTo>
                  <a:lnTo>
                    <a:pt x="80619" y="102171"/>
                  </a:lnTo>
                  <a:close/>
                </a:path>
                <a:path w="339725" h="153035">
                  <a:moveTo>
                    <a:pt x="97891" y="101879"/>
                  </a:moveTo>
                  <a:lnTo>
                    <a:pt x="97282" y="101257"/>
                  </a:lnTo>
                  <a:lnTo>
                    <a:pt x="85407" y="101257"/>
                  </a:lnTo>
                  <a:lnTo>
                    <a:pt x="84797" y="101879"/>
                  </a:lnTo>
                  <a:lnTo>
                    <a:pt x="84797" y="111950"/>
                  </a:lnTo>
                  <a:lnTo>
                    <a:pt x="85407" y="112560"/>
                  </a:lnTo>
                  <a:lnTo>
                    <a:pt x="97282" y="112560"/>
                  </a:lnTo>
                  <a:lnTo>
                    <a:pt x="97891" y="111950"/>
                  </a:lnTo>
                  <a:lnTo>
                    <a:pt x="97891" y="111188"/>
                  </a:lnTo>
                  <a:lnTo>
                    <a:pt x="97891" y="101879"/>
                  </a:lnTo>
                  <a:close/>
                </a:path>
                <a:path w="339725" h="153035">
                  <a:moveTo>
                    <a:pt x="114846" y="100990"/>
                  </a:moveTo>
                  <a:lnTo>
                    <a:pt x="114223" y="100368"/>
                  </a:lnTo>
                  <a:lnTo>
                    <a:pt x="102374" y="100368"/>
                  </a:lnTo>
                  <a:lnTo>
                    <a:pt x="101765" y="100990"/>
                  </a:lnTo>
                  <a:lnTo>
                    <a:pt x="101765" y="111061"/>
                  </a:lnTo>
                  <a:lnTo>
                    <a:pt x="102374" y="111671"/>
                  </a:lnTo>
                  <a:lnTo>
                    <a:pt x="114223" y="111671"/>
                  </a:lnTo>
                  <a:lnTo>
                    <a:pt x="114846" y="111061"/>
                  </a:lnTo>
                  <a:lnTo>
                    <a:pt x="114846" y="110299"/>
                  </a:lnTo>
                  <a:lnTo>
                    <a:pt x="114846" y="100990"/>
                  </a:lnTo>
                  <a:close/>
                </a:path>
                <a:path w="339725" h="153035">
                  <a:moveTo>
                    <a:pt x="131813" y="99796"/>
                  </a:moveTo>
                  <a:lnTo>
                    <a:pt x="131191" y="99174"/>
                  </a:lnTo>
                  <a:lnTo>
                    <a:pt x="119316" y="99174"/>
                  </a:lnTo>
                  <a:lnTo>
                    <a:pt x="118706" y="99796"/>
                  </a:lnTo>
                  <a:lnTo>
                    <a:pt x="118706" y="109867"/>
                  </a:lnTo>
                  <a:lnTo>
                    <a:pt x="119316" y="110477"/>
                  </a:lnTo>
                  <a:lnTo>
                    <a:pt x="131191" y="110477"/>
                  </a:lnTo>
                  <a:lnTo>
                    <a:pt x="131813" y="109867"/>
                  </a:lnTo>
                  <a:lnTo>
                    <a:pt x="131813" y="109105"/>
                  </a:lnTo>
                  <a:lnTo>
                    <a:pt x="131813" y="99796"/>
                  </a:lnTo>
                  <a:close/>
                </a:path>
                <a:path w="339725" h="153035">
                  <a:moveTo>
                    <a:pt x="149377" y="99199"/>
                  </a:moveTo>
                  <a:lnTo>
                    <a:pt x="148755" y="98577"/>
                  </a:lnTo>
                  <a:lnTo>
                    <a:pt x="136880" y="98577"/>
                  </a:lnTo>
                  <a:lnTo>
                    <a:pt x="136271" y="99199"/>
                  </a:lnTo>
                  <a:lnTo>
                    <a:pt x="136271" y="109270"/>
                  </a:lnTo>
                  <a:lnTo>
                    <a:pt x="136880" y="109880"/>
                  </a:lnTo>
                  <a:lnTo>
                    <a:pt x="148755" y="109880"/>
                  </a:lnTo>
                  <a:lnTo>
                    <a:pt x="149377" y="109270"/>
                  </a:lnTo>
                  <a:lnTo>
                    <a:pt x="149377" y="108508"/>
                  </a:lnTo>
                  <a:lnTo>
                    <a:pt x="149377" y="99199"/>
                  </a:lnTo>
                  <a:close/>
                </a:path>
                <a:path w="339725" h="153035">
                  <a:moveTo>
                    <a:pt x="166611" y="98005"/>
                  </a:moveTo>
                  <a:lnTo>
                    <a:pt x="165989" y="97383"/>
                  </a:lnTo>
                  <a:lnTo>
                    <a:pt x="154152" y="97383"/>
                  </a:lnTo>
                  <a:lnTo>
                    <a:pt x="153543" y="98005"/>
                  </a:lnTo>
                  <a:lnTo>
                    <a:pt x="153543" y="108089"/>
                  </a:lnTo>
                  <a:lnTo>
                    <a:pt x="154152" y="108699"/>
                  </a:lnTo>
                  <a:lnTo>
                    <a:pt x="165989" y="108699"/>
                  </a:lnTo>
                  <a:lnTo>
                    <a:pt x="166611" y="108089"/>
                  </a:lnTo>
                  <a:lnTo>
                    <a:pt x="166611" y="107327"/>
                  </a:lnTo>
                  <a:lnTo>
                    <a:pt x="166611" y="98005"/>
                  </a:lnTo>
                  <a:close/>
                </a:path>
                <a:path w="339725" h="153035">
                  <a:moveTo>
                    <a:pt x="183578" y="97116"/>
                  </a:moveTo>
                  <a:lnTo>
                    <a:pt x="182956" y="96494"/>
                  </a:lnTo>
                  <a:lnTo>
                    <a:pt x="171094" y="96494"/>
                  </a:lnTo>
                  <a:lnTo>
                    <a:pt x="170484" y="97116"/>
                  </a:lnTo>
                  <a:lnTo>
                    <a:pt x="170484" y="107188"/>
                  </a:lnTo>
                  <a:lnTo>
                    <a:pt x="171094" y="107797"/>
                  </a:lnTo>
                  <a:lnTo>
                    <a:pt x="182956" y="107797"/>
                  </a:lnTo>
                  <a:lnTo>
                    <a:pt x="183578" y="107188"/>
                  </a:lnTo>
                  <a:lnTo>
                    <a:pt x="183578" y="106426"/>
                  </a:lnTo>
                  <a:lnTo>
                    <a:pt x="183578" y="97116"/>
                  </a:lnTo>
                  <a:close/>
                </a:path>
                <a:path w="339725" h="153035">
                  <a:moveTo>
                    <a:pt x="200837" y="96824"/>
                  </a:moveTo>
                  <a:lnTo>
                    <a:pt x="200215" y="96202"/>
                  </a:lnTo>
                  <a:lnTo>
                    <a:pt x="188366" y="96202"/>
                  </a:lnTo>
                  <a:lnTo>
                    <a:pt x="187744" y="96824"/>
                  </a:lnTo>
                  <a:lnTo>
                    <a:pt x="187744" y="106895"/>
                  </a:lnTo>
                  <a:lnTo>
                    <a:pt x="188366" y="107505"/>
                  </a:lnTo>
                  <a:lnTo>
                    <a:pt x="200215" y="107505"/>
                  </a:lnTo>
                  <a:lnTo>
                    <a:pt x="200837" y="106895"/>
                  </a:lnTo>
                  <a:lnTo>
                    <a:pt x="200837" y="106133"/>
                  </a:lnTo>
                  <a:lnTo>
                    <a:pt x="200837" y="96824"/>
                  </a:lnTo>
                  <a:close/>
                </a:path>
                <a:path w="339725" h="153035">
                  <a:moveTo>
                    <a:pt x="337997" y="3124"/>
                  </a:moveTo>
                  <a:lnTo>
                    <a:pt x="335064" y="0"/>
                  </a:lnTo>
                  <a:lnTo>
                    <a:pt x="327837" y="0"/>
                  </a:lnTo>
                  <a:lnTo>
                    <a:pt x="324904" y="3124"/>
                  </a:lnTo>
                  <a:lnTo>
                    <a:pt x="324904" y="10845"/>
                  </a:lnTo>
                  <a:lnTo>
                    <a:pt x="327837" y="13982"/>
                  </a:lnTo>
                  <a:lnTo>
                    <a:pt x="335064" y="13982"/>
                  </a:lnTo>
                  <a:lnTo>
                    <a:pt x="337997" y="10845"/>
                  </a:lnTo>
                  <a:lnTo>
                    <a:pt x="337997" y="6997"/>
                  </a:lnTo>
                  <a:lnTo>
                    <a:pt x="337997" y="3124"/>
                  </a:lnTo>
                  <a:close/>
                </a:path>
                <a:path w="339725" h="153035">
                  <a:moveTo>
                    <a:pt x="339191" y="141782"/>
                  </a:moveTo>
                  <a:lnTo>
                    <a:pt x="336245" y="138645"/>
                  </a:lnTo>
                  <a:lnTo>
                    <a:pt x="329031" y="138645"/>
                  </a:lnTo>
                  <a:lnTo>
                    <a:pt x="326097" y="141782"/>
                  </a:lnTo>
                  <a:lnTo>
                    <a:pt x="326097" y="149504"/>
                  </a:lnTo>
                  <a:lnTo>
                    <a:pt x="329031" y="152641"/>
                  </a:lnTo>
                  <a:lnTo>
                    <a:pt x="336245" y="152641"/>
                  </a:lnTo>
                  <a:lnTo>
                    <a:pt x="339191" y="149504"/>
                  </a:lnTo>
                  <a:lnTo>
                    <a:pt x="339191" y="145643"/>
                  </a:lnTo>
                  <a:lnTo>
                    <a:pt x="339191" y="1417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032893" y="3939197"/>
              <a:ext cx="1080135" cy="59690"/>
            </a:xfrm>
            <a:custGeom>
              <a:avLst/>
              <a:gdLst/>
              <a:ahLst/>
              <a:cxnLst/>
              <a:rect l="l" t="t" r="r" b="b"/>
              <a:pathLst>
                <a:path w="1080134" h="59689">
                  <a:moveTo>
                    <a:pt x="1080058" y="0"/>
                  </a:moveTo>
                  <a:lnTo>
                    <a:pt x="497484" y="27355"/>
                  </a:lnTo>
                  <a:lnTo>
                    <a:pt x="0" y="54737"/>
                  </a:lnTo>
                  <a:lnTo>
                    <a:pt x="3568" y="59499"/>
                  </a:lnTo>
                  <a:lnTo>
                    <a:pt x="666470" y="26174"/>
                  </a:lnTo>
                  <a:lnTo>
                    <a:pt x="1077683" y="7124"/>
                  </a:lnTo>
                  <a:lnTo>
                    <a:pt x="1080058" y="0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7112952" y="3871937"/>
              <a:ext cx="40640" cy="2681605"/>
            </a:xfrm>
            <a:custGeom>
              <a:avLst/>
              <a:gdLst/>
              <a:ahLst/>
              <a:cxnLst/>
              <a:rect l="l" t="t" r="r" b="b"/>
              <a:pathLst>
                <a:path w="40640" h="2681604">
                  <a:moveTo>
                    <a:pt x="39890" y="0"/>
                  </a:moveTo>
                  <a:lnTo>
                    <a:pt x="596" y="2971"/>
                  </a:lnTo>
                  <a:lnTo>
                    <a:pt x="3568" y="133299"/>
                  </a:lnTo>
                  <a:lnTo>
                    <a:pt x="13690" y="846797"/>
                  </a:lnTo>
                  <a:lnTo>
                    <a:pt x="15481" y="1513281"/>
                  </a:lnTo>
                  <a:lnTo>
                    <a:pt x="3568" y="2527884"/>
                  </a:lnTo>
                  <a:lnTo>
                    <a:pt x="0" y="2677248"/>
                  </a:lnTo>
                  <a:lnTo>
                    <a:pt x="35725" y="2681414"/>
                  </a:lnTo>
                  <a:lnTo>
                    <a:pt x="40487" y="2676855"/>
                  </a:lnTo>
                  <a:lnTo>
                    <a:pt x="39890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6032297" y="3857853"/>
              <a:ext cx="1149350" cy="160020"/>
            </a:xfrm>
            <a:custGeom>
              <a:avLst/>
              <a:gdLst/>
              <a:ahLst/>
              <a:cxnLst/>
              <a:rect l="l" t="t" r="r" b="b"/>
              <a:pathLst>
                <a:path w="1149350" h="160020">
                  <a:moveTo>
                    <a:pt x="1104468" y="152031"/>
                  </a:moveTo>
                  <a:lnTo>
                    <a:pt x="1102334" y="149771"/>
                  </a:lnTo>
                  <a:lnTo>
                    <a:pt x="1097064" y="149771"/>
                  </a:lnTo>
                  <a:lnTo>
                    <a:pt x="1094943" y="152031"/>
                  </a:lnTo>
                  <a:lnTo>
                    <a:pt x="1094943" y="157607"/>
                  </a:lnTo>
                  <a:lnTo>
                    <a:pt x="1097064" y="159880"/>
                  </a:lnTo>
                  <a:lnTo>
                    <a:pt x="1102334" y="159880"/>
                  </a:lnTo>
                  <a:lnTo>
                    <a:pt x="1104468" y="157607"/>
                  </a:lnTo>
                  <a:lnTo>
                    <a:pt x="1104468" y="154825"/>
                  </a:lnTo>
                  <a:lnTo>
                    <a:pt x="1104468" y="152031"/>
                  </a:lnTo>
                  <a:close/>
                </a:path>
                <a:path w="1149350" h="160020">
                  <a:moveTo>
                    <a:pt x="1105662" y="24422"/>
                  </a:moveTo>
                  <a:lnTo>
                    <a:pt x="1102042" y="21234"/>
                  </a:lnTo>
                  <a:lnTo>
                    <a:pt x="1093165" y="21234"/>
                  </a:lnTo>
                  <a:lnTo>
                    <a:pt x="1089583" y="24422"/>
                  </a:lnTo>
                  <a:lnTo>
                    <a:pt x="1089583" y="32308"/>
                  </a:lnTo>
                  <a:lnTo>
                    <a:pt x="1093165" y="35509"/>
                  </a:lnTo>
                  <a:lnTo>
                    <a:pt x="1102042" y="35509"/>
                  </a:lnTo>
                  <a:lnTo>
                    <a:pt x="1105662" y="32308"/>
                  </a:lnTo>
                  <a:lnTo>
                    <a:pt x="1105662" y="28371"/>
                  </a:lnTo>
                  <a:lnTo>
                    <a:pt x="1105662" y="24422"/>
                  </a:lnTo>
                  <a:close/>
                </a:path>
                <a:path w="1149350" h="160020">
                  <a:moveTo>
                    <a:pt x="1121714" y="3378"/>
                  </a:moveTo>
                  <a:lnTo>
                    <a:pt x="646252" y="25400"/>
                  </a:lnTo>
                  <a:lnTo>
                    <a:pt x="0" y="61696"/>
                  </a:lnTo>
                  <a:lnTo>
                    <a:pt x="0" y="70624"/>
                  </a:lnTo>
                  <a:lnTo>
                    <a:pt x="1120546" y="14084"/>
                  </a:lnTo>
                  <a:lnTo>
                    <a:pt x="1121714" y="3378"/>
                  </a:lnTo>
                  <a:close/>
                </a:path>
                <a:path w="1149350" h="160020">
                  <a:moveTo>
                    <a:pt x="1148892" y="0"/>
                  </a:moveTo>
                  <a:lnTo>
                    <a:pt x="1121714" y="3378"/>
                  </a:lnTo>
                  <a:lnTo>
                    <a:pt x="1125880" y="67056"/>
                  </a:lnTo>
                  <a:lnTo>
                    <a:pt x="11488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7121588" y="3921328"/>
              <a:ext cx="19050" cy="17780"/>
            </a:xfrm>
            <a:custGeom>
              <a:avLst/>
              <a:gdLst/>
              <a:ahLst/>
              <a:cxnLst/>
              <a:rect l="l" t="t" r="r" b="b"/>
              <a:pathLst>
                <a:path w="19050" h="17779">
                  <a:moveTo>
                    <a:pt x="14325" y="0"/>
                  </a:moveTo>
                  <a:lnTo>
                    <a:pt x="4114" y="0"/>
                  </a:lnTo>
                  <a:lnTo>
                    <a:pt x="0" y="3873"/>
                  </a:lnTo>
                  <a:lnTo>
                    <a:pt x="0" y="13398"/>
                  </a:lnTo>
                  <a:lnTo>
                    <a:pt x="4114" y="17271"/>
                  </a:lnTo>
                  <a:lnTo>
                    <a:pt x="14325" y="17271"/>
                  </a:lnTo>
                  <a:lnTo>
                    <a:pt x="18453" y="13398"/>
                  </a:lnTo>
                  <a:lnTo>
                    <a:pt x="18453" y="8636"/>
                  </a:lnTo>
                  <a:lnTo>
                    <a:pt x="18453" y="3873"/>
                  </a:lnTo>
                  <a:lnTo>
                    <a:pt x="14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7124433" y="3923855"/>
              <a:ext cx="13335" cy="12700"/>
            </a:xfrm>
            <a:custGeom>
              <a:avLst/>
              <a:gdLst/>
              <a:ahLst/>
              <a:cxnLst/>
              <a:rect l="l" t="t" r="r" b="b"/>
              <a:pathLst>
                <a:path w="13334" h="12700">
                  <a:moveTo>
                    <a:pt x="3200" y="12217"/>
                  </a:moveTo>
                  <a:lnTo>
                    <a:pt x="0" y="6108"/>
                  </a:lnTo>
                  <a:lnTo>
                    <a:pt x="3200" y="0"/>
                  </a:lnTo>
                  <a:lnTo>
                    <a:pt x="9550" y="0"/>
                  </a:lnTo>
                  <a:lnTo>
                    <a:pt x="12738" y="6108"/>
                  </a:lnTo>
                  <a:lnTo>
                    <a:pt x="9550" y="12217"/>
                  </a:lnTo>
                  <a:lnTo>
                    <a:pt x="3200" y="12217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7119454" y="648840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98" y="0"/>
                  </a:moveTo>
                  <a:lnTo>
                    <a:pt x="3873" y="0"/>
                  </a:lnTo>
                  <a:lnTo>
                    <a:pt x="0" y="3860"/>
                  </a:lnTo>
                  <a:lnTo>
                    <a:pt x="0" y="13398"/>
                  </a:lnTo>
                  <a:lnTo>
                    <a:pt x="3873" y="17246"/>
                  </a:lnTo>
                  <a:lnTo>
                    <a:pt x="13398" y="17246"/>
                  </a:lnTo>
                  <a:lnTo>
                    <a:pt x="17246" y="13398"/>
                  </a:lnTo>
                  <a:lnTo>
                    <a:pt x="17246" y="8623"/>
                  </a:lnTo>
                  <a:lnTo>
                    <a:pt x="17246" y="3860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7120686" y="6490639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40" h="13334">
                  <a:moveTo>
                    <a:pt x="3708" y="12788"/>
                  </a:moveTo>
                  <a:lnTo>
                    <a:pt x="0" y="6388"/>
                  </a:lnTo>
                  <a:lnTo>
                    <a:pt x="3708" y="0"/>
                  </a:lnTo>
                  <a:lnTo>
                    <a:pt x="11099" y="0"/>
                  </a:lnTo>
                  <a:lnTo>
                    <a:pt x="14808" y="6388"/>
                  </a:lnTo>
                  <a:lnTo>
                    <a:pt x="11099" y="12788"/>
                  </a:lnTo>
                  <a:lnTo>
                    <a:pt x="3708" y="12788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7123328" y="6496723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-634" y="298"/>
                  </a:moveTo>
                  <a:lnTo>
                    <a:pt x="10159" y="2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7118857" y="653125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98" y="0"/>
                  </a:moveTo>
                  <a:lnTo>
                    <a:pt x="3873" y="0"/>
                  </a:lnTo>
                  <a:lnTo>
                    <a:pt x="0" y="3848"/>
                  </a:lnTo>
                  <a:lnTo>
                    <a:pt x="0" y="13398"/>
                  </a:lnTo>
                  <a:lnTo>
                    <a:pt x="3873" y="17233"/>
                  </a:lnTo>
                  <a:lnTo>
                    <a:pt x="13398" y="17233"/>
                  </a:lnTo>
                  <a:lnTo>
                    <a:pt x="17246" y="13398"/>
                  </a:lnTo>
                  <a:lnTo>
                    <a:pt x="17246" y="8636"/>
                  </a:lnTo>
                  <a:lnTo>
                    <a:pt x="17246" y="3848"/>
                  </a:lnTo>
                  <a:lnTo>
                    <a:pt x="1339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7120102" y="6533476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40" h="13334">
                  <a:moveTo>
                    <a:pt x="3708" y="12788"/>
                  </a:moveTo>
                  <a:lnTo>
                    <a:pt x="0" y="6413"/>
                  </a:lnTo>
                  <a:lnTo>
                    <a:pt x="3708" y="0"/>
                  </a:lnTo>
                  <a:lnTo>
                    <a:pt x="11087" y="0"/>
                  </a:lnTo>
                  <a:lnTo>
                    <a:pt x="14795" y="6413"/>
                  </a:lnTo>
                  <a:lnTo>
                    <a:pt x="11087" y="12788"/>
                  </a:lnTo>
                  <a:lnTo>
                    <a:pt x="3708" y="12788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7122731" y="6539585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4">
                  <a:moveTo>
                    <a:pt x="-634" y="298"/>
                  </a:moveTo>
                  <a:lnTo>
                    <a:pt x="10159" y="2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7123620" y="640627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3385" y="0"/>
                  </a:moveTo>
                  <a:lnTo>
                    <a:pt x="3873" y="0"/>
                  </a:lnTo>
                  <a:lnTo>
                    <a:pt x="0" y="3873"/>
                  </a:lnTo>
                  <a:lnTo>
                    <a:pt x="0" y="13398"/>
                  </a:lnTo>
                  <a:lnTo>
                    <a:pt x="3873" y="17259"/>
                  </a:lnTo>
                  <a:lnTo>
                    <a:pt x="13385" y="17259"/>
                  </a:lnTo>
                  <a:lnTo>
                    <a:pt x="17246" y="13398"/>
                  </a:lnTo>
                  <a:lnTo>
                    <a:pt x="17246" y="8636"/>
                  </a:lnTo>
                  <a:lnTo>
                    <a:pt x="17246" y="3873"/>
                  </a:lnTo>
                  <a:lnTo>
                    <a:pt x="1338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7124865" y="6408496"/>
              <a:ext cx="15240" cy="13335"/>
            </a:xfrm>
            <a:custGeom>
              <a:avLst/>
              <a:gdLst/>
              <a:ahLst/>
              <a:cxnLst/>
              <a:rect l="l" t="t" r="r" b="b"/>
              <a:pathLst>
                <a:path w="15240" h="13335">
                  <a:moveTo>
                    <a:pt x="3708" y="12826"/>
                  </a:moveTo>
                  <a:lnTo>
                    <a:pt x="0" y="6413"/>
                  </a:lnTo>
                  <a:lnTo>
                    <a:pt x="3708" y="0"/>
                  </a:lnTo>
                  <a:lnTo>
                    <a:pt x="11087" y="0"/>
                  </a:lnTo>
                  <a:lnTo>
                    <a:pt x="14795" y="6413"/>
                  </a:lnTo>
                  <a:lnTo>
                    <a:pt x="11087" y="12826"/>
                  </a:lnTo>
                  <a:lnTo>
                    <a:pt x="3708" y="12826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7127494" y="6414604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-634" y="298"/>
                  </a:moveTo>
                  <a:lnTo>
                    <a:pt x="10147" y="2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7082802" y="3947515"/>
              <a:ext cx="27940" cy="2466975"/>
            </a:xfrm>
            <a:custGeom>
              <a:avLst/>
              <a:gdLst/>
              <a:ahLst/>
              <a:cxnLst/>
              <a:rect l="l" t="t" r="r" b="b"/>
              <a:pathLst>
                <a:path w="27940" h="2466975">
                  <a:moveTo>
                    <a:pt x="19443" y="0"/>
                  </a:moveTo>
                  <a:lnTo>
                    <a:pt x="1193" y="1193"/>
                  </a:lnTo>
                  <a:lnTo>
                    <a:pt x="3975" y="225336"/>
                  </a:lnTo>
                  <a:lnTo>
                    <a:pt x="7937" y="804951"/>
                  </a:lnTo>
                  <a:lnTo>
                    <a:pt x="8331" y="1242517"/>
                  </a:lnTo>
                  <a:lnTo>
                    <a:pt x="5956" y="1884413"/>
                  </a:lnTo>
                  <a:lnTo>
                    <a:pt x="0" y="2455316"/>
                  </a:lnTo>
                  <a:lnTo>
                    <a:pt x="1193" y="2465603"/>
                  </a:lnTo>
                  <a:lnTo>
                    <a:pt x="22225" y="2026831"/>
                  </a:lnTo>
                  <a:lnTo>
                    <a:pt x="26187" y="1596009"/>
                  </a:lnTo>
                  <a:lnTo>
                    <a:pt x="26987" y="1255217"/>
                  </a:lnTo>
                  <a:lnTo>
                    <a:pt x="27368" y="838657"/>
                  </a:lnTo>
                  <a:lnTo>
                    <a:pt x="1944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7082802" y="3947515"/>
              <a:ext cx="27940" cy="2466975"/>
            </a:xfrm>
            <a:custGeom>
              <a:avLst/>
              <a:gdLst/>
              <a:ahLst/>
              <a:cxnLst/>
              <a:rect l="l" t="t" r="r" b="b"/>
              <a:pathLst>
                <a:path w="27940" h="2466975">
                  <a:moveTo>
                    <a:pt x="1193" y="1193"/>
                  </a:moveTo>
                  <a:lnTo>
                    <a:pt x="19443" y="0"/>
                  </a:lnTo>
                  <a:lnTo>
                    <a:pt x="27368" y="838657"/>
                  </a:lnTo>
                  <a:lnTo>
                    <a:pt x="26987" y="1255217"/>
                  </a:lnTo>
                  <a:lnTo>
                    <a:pt x="26187" y="1596009"/>
                  </a:lnTo>
                  <a:lnTo>
                    <a:pt x="22225" y="2026831"/>
                  </a:lnTo>
                  <a:lnTo>
                    <a:pt x="16268" y="2466797"/>
                  </a:lnTo>
                  <a:lnTo>
                    <a:pt x="1193" y="2465603"/>
                  </a:lnTo>
                  <a:lnTo>
                    <a:pt x="0" y="2455316"/>
                  </a:lnTo>
                  <a:lnTo>
                    <a:pt x="5956" y="1884413"/>
                  </a:lnTo>
                  <a:lnTo>
                    <a:pt x="8331" y="1242517"/>
                  </a:lnTo>
                  <a:lnTo>
                    <a:pt x="7937" y="804951"/>
                  </a:lnTo>
                  <a:lnTo>
                    <a:pt x="3975" y="225336"/>
                  </a:lnTo>
                  <a:lnTo>
                    <a:pt x="1193" y="1193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100127" y="4221238"/>
              <a:ext cx="984885" cy="161290"/>
            </a:xfrm>
            <a:custGeom>
              <a:avLst/>
              <a:gdLst/>
              <a:ahLst/>
              <a:cxnLst/>
              <a:rect l="l" t="t" r="r" b="b"/>
              <a:pathLst>
                <a:path w="984884" h="161289">
                  <a:moveTo>
                    <a:pt x="980693" y="0"/>
                  </a:moveTo>
                  <a:lnTo>
                    <a:pt x="1193" y="33337"/>
                  </a:lnTo>
                  <a:lnTo>
                    <a:pt x="0" y="154139"/>
                  </a:lnTo>
                  <a:lnTo>
                    <a:pt x="1790" y="154139"/>
                  </a:lnTo>
                  <a:lnTo>
                    <a:pt x="2387" y="160680"/>
                  </a:lnTo>
                  <a:lnTo>
                    <a:pt x="981887" y="135089"/>
                  </a:lnTo>
                  <a:lnTo>
                    <a:pt x="981887" y="128549"/>
                  </a:lnTo>
                  <a:lnTo>
                    <a:pt x="984859" y="127952"/>
                  </a:lnTo>
                  <a:lnTo>
                    <a:pt x="984859" y="5359"/>
                  </a:lnTo>
                  <a:lnTo>
                    <a:pt x="981290" y="4762"/>
                  </a:lnTo>
                  <a:lnTo>
                    <a:pt x="980693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100127" y="4221238"/>
              <a:ext cx="984885" cy="161290"/>
            </a:xfrm>
            <a:custGeom>
              <a:avLst/>
              <a:gdLst/>
              <a:ahLst/>
              <a:cxnLst/>
              <a:rect l="l" t="t" r="r" b="b"/>
              <a:pathLst>
                <a:path w="984884" h="161289">
                  <a:moveTo>
                    <a:pt x="1193" y="33337"/>
                  </a:moveTo>
                  <a:lnTo>
                    <a:pt x="0" y="154139"/>
                  </a:lnTo>
                  <a:lnTo>
                    <a:pt x="1790" y="154139"/>
                  </a:lnTo>
                  <a:lnTo>
                    <a:pt x="2387" y="160680"/>
                  </a:lnTo>
                  <a:lnTo>
                    <a:pt x="981887" y="135089"/>
                  </a:lnTo>
                  <a:lnTo>
                    <a:pt x="981887" y="128549"/>
                  </a:lnTo>
                  <a:lnTo>
                    <a:pt x="984859" y="127952"/>
                  </a:lnTo>
                  <a:lnTo>
                    <a:pt x="984859" y="5359"/>
                  </a:lnTo>
                  <a:lnTo>
                    <a:pt x="981290" y="4762"/>
                  </a:lnTo>
                  <a:lnTo>
                    <a:pt x="980693" y="0"/>
                  </a:lnTo>
                  <a:lnTo>
                    <a:pt x="1193" y="33337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6102515" y="4281055"/>
              <a:ext cx="979169" cy="43815"/>
            </a:xfrm>
            <a:custGeom>
              <a:avLst/>
              <a:gdLst/>
              <a:ahLst/>
              <a:cxnLst/>
              <a:rect l="l" t="t" r="r" b="b"/>
              <a:pathLst>
                <a:path w="979170" h="43814">
                  <a:moveTo>
                    <a:pt x="13093" y="32880"/>
                  </a:moveTo>
                  <a:lnTo>
                    <a:pt x="10147" y="29756"/>
                  </a:lnTo>
                  <a:lnTo>
                    <a:pt x="2921" y="29756"/>
                  </a:lnTo>
                  <a:lnTo>
                    <a:pt x="0" y="32880"/>
                  </a:lnTo>
                  <a:lnTo>
                    <a:pt x="0" y="40614"/>
                  </a:lnTo>
                  <a:lnTo>
                    <a:pt x="2921" y="43738"/>
                  </a:lnTo>
                  <a:lnTo>
                    <a:pt x="10147" y="43738"/>
                  </a:lnTo>
                  <a:lnTo>
                    <a:pt x="13093" y="40614"/>
                  </a:lnTo>
                  <a:lnTo>
                    <a:pt x="13093" y="36753"/>
                  </a:lnTo>
                  <a:lnTo>
                    <a:pt x="13093" y="32880"/>
                  </a:lnTo>
                  <a:close/>
                </a:path>
                <a:path w="979170" h="43814">
                  <a:moveTo>
                    <a:pt x="978903" y="3124"/>
                  </a:moveTo>
                  <a:lnTo>
                    <a:pt x="975956" y="0"/>
                  </a:lnTo>
                  <a:lnTo>
                    <a:pt x="968743" y="0"/>
                  </a:lnTo>
                  <a:lnTo>
                    <a:pt x="965796" y="3124"/>
                  </a:lnTo>
                  <a:lnTo>
                    <a:pt x="965796" y="10858"/>
                  </a:lnTo>
                  <a:lnTo>
                    <a:pt x="968743" y="13995"/>
                  </a:lnTo>
                  <a:lnTo>
                    <a:pt x="975956" y="13995"/>
                  </a:lnTo>
                  <a:lnTo>
                    <a:pt x="978903" y="10858"/>
                  </a:lnTo>
                  <a:lnTo>
                    <a:pt x="978903" y="6997"/>
                  </a:lnTo>
                  <a:lnTo>
                    <a:pt x="978903" y="3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6096558" y="4361687"/>
              <a:ext cx="991869" cy="684530"/>
            </a:xfrm>
            <a:custGeom>
              <a:avLst/>
              <a:gdLst/>
              <a:ahLst/>
              <a:cxnLst/>
              <a:rect l="l" t="t" r="r" b="b"/>
              <a:pathLst>
                <a:path w="991870" h="684529">
                  <a:moveTo>
                    <a:pt x="983068" y="0"/>
                  </a:moveTo>
                  <a:lnTo>
                    <a:pt x="0" y="22618"/>
                  </a:lnTo>
                  <a:lnTo>
                    <a:pt x="2374" y="668858"/>
                  </a:lnTo>
                  <a:lnTo>
                    <a:pt x="5956" y="673620"/>
                  </a:lnTo>
                  <a:lnTo>
                    <a:pt x="986637" y="684339"/>
                  </a:lnTo>
                  <a:lnTo>
                    <a:pt x="986637" y="678383"/>
                  </a:lnTo>
                  <a:lnTo>
                    <a:pt x="991400" y="677202"/>
                  </a:lnTo>
                  <a:lnTo>
                    <a:pt x="987831" y="4762"/>
                  </a:lnTo>
                  <a:lnTo>
                    <a:pt x="98306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6096558" y="4361687"/>
              <a:ext cx="991869" cy="684530"/>
            </a:xfrm>
            <a:custGeom>
              <a:avLst/>
              <a:gdLst/>
              <a:ahLst/>
              <a:cxnLst/>
              <a:rect l="l" t="t" r="r" b="b"/>
              <a:pathLst>
                <a:path w="991870" h="684529">
                  <a:moveTo>
                    <a:pt x="0" y="22618"/>
                  </a:moveTo>
                  <a:lnTo>
                    <a:pt x="2374" y="668858"/>
                  </a:lnTo>
                  <a:lnTo>
                    <a:pt x="5956" y="673620"/>
                  </a:lnTo>
                  <a:lnTo>
                    <a:pt x="986637" y="684339"/>
                  </a:lnTo>
                  <a:lnTo>
                    <a:pt x="986637" y="678383"/>
                  </a:lnTo>
                  <a:lnTo>
                    <a:pt x="991400" y="677202"/>
                  </a:lnTo>
                  <a:lnTo>
                    <a:pt x="987831" y="4762"/>
                  </a:lnTo>
                  <a:lnTo>
                    <a:pt x="983068" y="0"/>
                  </a:lnTo>
                  <a:lnTo>
                    <a:pt x="0" y="22618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6124537" y="4419117"/>
              <a:ext cx="960119" cy="567055"/>
            </a:xfrm>
            <a:custGeom>
              <a:avLst/>
              <a:gdLst/>
              <a:ahLst/>
              <a:cxnLst/>
              <a:rect l="l" t="t" r="r" b="b"/>
              <a:pathLst>
                <a:path w="960120" h="567054">
                  <a:moveTo>
                    <a:pt x="8331" y="58686"/>
                  </a:moveTo>
                  <a:lnTo>
                    <a:pt x="6451" y="56819"/>
                  </a:lnTo>
                  <a:lnTo>
                    <a:pt x="1854" y="56819"/>
                  </a:lnTo>
                  <a:lnTo>
                    <a:pt x="0" y="58686"/>
                  </a:lnTo>
                  <a:lnTo>
                    <a:pt x="0" y="63296"/>
                  </a:lnTo>
                  <a:lnTo>
                    <a:pt x="1854" y="65151"/>
                  </a:lnTo>
                  <a:lnTo>
                    <a:pt x="6451" y="65151"/>
                  </a:lnTo>
                  <a:lnTo>
                    <a:pt x="8331" y="63296"/>
                  </a:lnTo>
                  <a:lnTo>
                    <a:pt x="8331" y="60985"/>
                  </a:lnTo>
                  <a:lnTo>
                    <a:pt x="8331" y="58686"/>
                  </a:lnTo>
                  <a:close/>
                </a:path>
                <a:path w="960120" h="567054">
                  <a:moveTo>
                    <a:pt x="8712" y="91617"/>
                  </a:moveTo>
                  <a:lnTo>
                    <a:pt x="6845" y="89750"/>
                  </a:lnTo>
                  <a:lnTo>
                    <a:pt x="2260" y="89750"/>
                  </a:lnTo>
                  <a:lnTo>
                    <a:pt x="368" y="91617"/>
                  </a:lnTo>
                  <a:lnTo>
                    <a:pt x="368" y="96227"/>
                  </a:lnTo>
                  <a:lnTo>
                    <a:pt x="2260" y="98094"/>
                  </a:lnTo>
                  <a:lnTo>
                    <a:pt x="6845" y="98094"/>
                  </a:lnTo>
                  <a:lnTo>
                    <a:pt x="8712" y="96227"/>
                  </a:lnTo>
                  <a:lnTo>
                    <a:pt x="8712" y="93929"/>
                  </a:lnTo>
                  <a:lnTo>
                    <a:pt x="8712" y="91617"/>
                  </a:lnTo>
                  <a:close/>
                </a:path>
                <a:path w="960120" h="567054">
                  <a:moveTo>
                    <a:pt x="9525" y="518883"/>
                  </a:moveTo>
                  <a:lnTo>
                    <a:pt x="7645" y="517029"/>
                  </a:lnTo>
                  <a:lnTo>
                    <a:pt x="3048" y="517029"/>
                  </a:lnTo>
                  <a:lnTo>
                    <a:pt x="1193" y="518883"/>
                  </a:lnTo>
                  <a:lnTo>
                    <a:pt x="1193" y="523494"/>
                  </a:lnTo>
                  <a:lnTo>
                    <a:pt x="3048" y="525360"/>
                  </a:lnTo>
                  <a:lnTo>
                    <a:pt x="7645" y="525360"/>
                  </a:lnTo>
                  <a:lnTo>
                    <a:pt x="9525" y="523494"/>
                  </a:lnTo>
                  <a:lnTo>
                    <a:pt x="9525" y="521195"/>
                  </a:lnTo>
                  <a:lnTo>
                    <a:pt x="9525" y="518883"/>
                  </a:lnTo>
                  <a:close/>
                </a:path>
                <a:path w="960120" h="567054">
                  <a:moveTo>
                    <a:pt x="9525" y="486765"/>
                  </a:moveTo>
                  <a:lnTo>
                    <a:pt x="7645" y="484898"/>
                  </a:lnTo>
                  <a:lnTo>
                    <a:pt x="3048" y="484898"/>
                  </a:lnTo>
                  <a:lnTo>
                    <a:pt x="1193" y="486765"/>
                  </a:lnTo>
                  <a:lnTo>
                    <a:pt x="1193" y="491350"/>
                  </a:lnTo>
                  <a:lnTo>
                    <a:pt x="3048" y="493229"/>
                  </a:lnTo>
                  <a:lnTo>
                    <a:pt x="7645" y="493229"/>
                  </a:lnTo>
                  <a:lnTo>
                    <a:pt x="9525" y="491350"/>
                  </a:lnTo>
                  <a:lnTo>
                    <a:pt x="9525" y="489064"/>
                  </a:lnTo>
                  <a:lnTo>
                    <a:pt x="9525" y="486765"/>
                  </a:lnTo>
                  <a:close/>
                </a:path>
                <a:path w="960120" h="567054">
                  <a:moveTo>
                    <a:pt x="107505" y="189026"/>
                  </a:moveTo>
                  <a:lnTo>
                    <a:pt x="100799" y="182181"/>
                  </a:lnTo>
                  <a:lnTo>
                    <a:pt x="84251" y="182181"/>
                  </a:lnTo>
                  <a:lnTo>
                    <a:pt x="77558" y="189026"/>
                  </a:lnTo>
                  <a:lnTo>
                    <a:pt x="77558" y="205892"/>
                  </a:lnTo>
                  <a:lnTo>
                    <a:pt x="84251" y="212737"/>
                  </a:lnTo>
                  <a:lnTo>
                    <a:pt x="100799" y="212737"/>
                  </a:lnTo>
                  <a:lnTo>
                    <a:pt x="107505" y="205892"/>
                  </a:lnTo>
                  <a:lnTo>
                    <a:pt x="107505" y="197459"/>
                  </a:lnTo>
                  <a:lnTo>
                    <a:pt x="107505" y="189026"/>
                  </a:lnTo>
                  <a:close/>
                </a:path>
                <a:path w="960120" h="567054">
                  <a:moveTo>
                    <a:pt x="957275" y="3124"/>
                  </a:moveTo>
                  <a:lnTo>
                    <a:pt x="954341" y="0"/>
                  </a:lnTo>
                  <a:lnTo>
                    <a:pt x="947115" y="0"/>
                  </a:lnTo>
                  <a:lnTo>
                    <a:pt x="944181" y="3124"/>
                  </a:lnTo>
                  <a:lnTo>
                    <a:pt x="944181" y="10858"/>
                  </a:lnTo>
                  <a:lnTo>
                    <a:pt x="947115" y="13982"/>
                  </a:lnTo>
                  <a:lnTo>
                    <a:pt x="954341" y="13982"/>
                  </a:lnTo>
                  <a:lnTo>
                    <a:pt x="957275" y="10858"/>
                  </a:lnTo>
                  <a:lnTo>
                    <a:pt x="957275" y="6985"/>
                  </a:lnTo>
                  <a:lnTo>
                    <a:pt x="957275" y="3124"/>
                  </a:lnTo>
                  <a:close/>
                </a:path>
                <a:path w="960120" h="567054">
                  <a:moveTo>
                    <a:pt x="959650" y="556158"/>
                  </a:moveTo>
                  <a:lnTo>
                    <a:pt x="956703" y="553008"/>
                  </a:lnTo>
                  <a:lnTo>
                    <a:pt x="949502" y="553008"/>
                  </a:lnTo>
                  <a:lnTo>
                    <a:pt x="946556" y="556158"/>
                  </a:lnTo>
                  <a:lnTo>
                    <a:pt x="946556" y="563867"/>
                  </a:lnTo>
                  <a:lnTo>
                    <a:pt x="949502" y="567004"/>
                  </a:lnTo>
                  <a:lnTo>
                    <a:pt x="956703" y="567004"/>
                  </a:lnTo>
                  <a:lnTo>
                    <a:pt x="959650" y="563867"/>
                  </a:lnTo>
                  <a:lnTo>
                    <a:pt x="959650" y="560006"/>
                  </a:lnTo>
                  <a:lnTo>
                    <a:pt x="959650" y="5561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6202870" y="4603292"/>
              <a:ext cx="27305" cy="26034"/>
            </a:xfrm>
            <a:custGeom>
              <a:avLst/>
              <a:gdLst/>
              <a:ahLst/>
              <a:cxnLst/>
              <a:rect l="l" t="t" r="r" b="b"/>
              <a:pathLst>
                <a:path w="27304" h="26035">
                  <a:moveTo>
                    <a:pt x="20954" y="0"/>
                  </a:moveTo>
                  <a:lnTo>
                    <a:pt x="6057" y="0"/>
                  </a:lnTo>
                  <a:lnTo>
                    <a:pt x="0" y="5778"/>
                  </a:lnTo>
                  <a:lnTo>
                    <a:pt x="0" y="20015"/>
                  </a:lnTo>
                  <a:lnTo>
                    <a:pt x="6057" y="25793"/>
                  </a:lnTo>
                  <a:lnTo>
                    <a:pt x="20954" y="25793"/>
                  </a:lnTo>
                  <a:lnTo>
                    <a:pt x="26987" y="20015"/>
                  </a:lnTo>
                  <a:lnTo>
                    <a:pt x="26987" y="12890"/>
                  </a:lnTo>
                  <a:lnTo>
                    <a:pt x="26987" y="5778"/>
                  </a:lnTo>
                  <a:lnTo>
                    <a:pt x="20954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6204064" y="4605273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4" h="22225">
                  <a:moveTo>
                    <a:pt x="18795" y="0"/>
                  </a:moveTo>
                  <a:lnTo>
                    <a:pt x="5410" y="0"/>
                  </a:lnTo>
                  <a:lnTo>
                    <a:pt x="0" y="4889"/>
                  </a:lnTo>
                  <a:lnTo>
                    <a:pt x="0" y="16941"/>
                  </a:lnTo>
                  <a:lnTo>
                    <a:pt x="5410" y="21818"/>
                  </a:lnTo>
                  <a:lnTo>
                    <a:pt x="18795" y="21818"/>
                  </a:lnTo>
                  <a:lnTo>
                    <a:pt x="24206" y="16941"/>
                  </a:lnTo>
                  <a:lnTo>
                    <a:pt x="24206" y="10909"/>
                  </a:lnTo>
                  <a:lnTo>
                    <a:pt x="24206" y="4889"/>
                  </a:lnTo>
                  <a:lnTo>
                    <a:pt x="18795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6212002" y="4607864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3568" y="5448"/>
                  </a:moveTo>
                  <a:lnTo>
                    <a:pt x="2768" y="4546"/>
                  </a:lnTo>
                  <a:lnTo>
                    <a:pt x="787" y="4546"/>
                  </a:lnTo>
                  <a:lnTo>
                    <a:pt x="0" y="5448"/>
                  </a:lnTo>
                  <a:lnTo>
                    <a:pt x="0" y="7620"/>
                  </a:lnTo>
                  <a:lnTo>
                    <a:pt x="787" y="8521"/>
                  </a:lnTo>
                  <a:lnTo>
                    <a:pt x="2768" y="8521"/>
                  </a:lnTo>
                  <a:lnTo>
                    <a:pt x="3568" y="7620"/>
                  </a:lnTo>
                  <a:lnTo>
                    <a:pt x="3568" y="6540"/>
                  </a:lnTo>
                  <a:lnTo>
                    <a:pt x="3568" y="5448"/>
                  </a:lnTo>
                  <a:close/>
                </a:path>
                <a:path w="11429" h="8889">
                  <a:moveTo>
                    <a:pt x="10909" y="1422"/>
                  </a:moveTo>
                  <a:lnTo>
                    <a:pt x="9588" y="0"/>
                  </a:lnTo>
                  <a:lnTo>
                    <a:pt x="6299" y="0"/>
                  </a:lnTo>
                  <a:lnTo>
                    <a:pt x="4953" y="1422"/>
                  </a:lnTo>
                  <a:lnTo>
                    <a:pt x="4953" y="4927"/>
                  </a:lnTo>
                  <a:lnTo>
                    <a:pt x="6299" y="6337"/>
                  </a:lnTo>
                  <a:lnTo>
                    <a:pt x="9588" y="6337"/>
                  </a:lnTo>
                  <a:lnTo>
                    <a:pt x="10909" y="4927"/>
                  </a:lnTo>
                  <a:lnTo>
                    <a:pt x="10909" y="3175"/>
                  </a:lnTo>
                  <a:lnTo>
                    <a:pt x="10909" y="1422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6250686" y="4693145"/>
              <a:ext cx="30480" cy="31115"/>
            </a:xfrm>
            <a:custGeom>
              <a:avLst/>
              <a:gdLst/>
              <a:ahLst/>
              <a:cxnLst/>
              <a:rect l="l" t="t" r="r" b="b"/>
              <a:pathLst>
                <a:path w="30479" h="31114">
                  <a:moveTo>
                    <a:pt x="23253" y="0"/>
                  </a:moveTo>
                  <a:lnTo>
                    <a:pt x="6705" y="0"/>
                  </a:lnTo>
                  <a:lnTo>
                    <a:pt x="0" y="6845"/>
                  </a:lnTo>
                  <a:lnTo>
                    <a:pt x="0" y="23710"/>
                  </a:lnTo>
                  <a:lnTo>
                    <a:pt x="6705" y="30543"/>
                  </a:lnTo>
                  <a:lnTo>
                    <a:pt x="23253" y="30543"/>
                  </a:lnTo>
                  <a:lnTo>
                    <a:pt x="29959" y="23710"/>
                  </a:lnTo>
                  <a:lnTo>
                    <a:pt x="29959" y="15278"/>
                  </a:lnTo>
                  <a:lnTo>
                    <a:pt x="29959" y="6845"/>
                  </a:lnTo>
                  <a:lnTo>
                    <a:pt x="232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6251473" y="4695139"/>
              <a:ext cx="27305" cy="26034"/>
            </a:xfrm>
            <a:custGeom>
              <a:avLst/>
              <a:gdLst/>
              <a:ahLst/>
              <a:cxnLst/>
              <a:rect l="l" t="t" r="r" b="b"/>
              <a:pathLst>
                <a:path w="27304" h="26035">
                  <a:moveTo>
                    <a:pt x="20942" y="0"/>
                  </a:moveTo>
                  <a:lnTo>
                    <a:pt x="6057" y="0"/>
                  </a:lnTo>
                  <a:lnTo>
                    <a:pt x="0" y="5778"/>
                  </a:lnTo>
                  <a:lnTo>
                    <a:pt x="0" y="20015"/>
                  </a:lnTo>
                  <a:lnTo>
                    <a:pt x="6057" y="25780"/>
                  </a:lnTo>
                  <a:lnTo>
                    <a:pt x="20942" y="25780"/>
                  </a:lnTo>
                  <a:lnTo>
                    <a:pt x="26987" y="20015"/>
                  </a:lnTo>
                  <a:lnTo>
                    <a:pt x="26987" y="12903"/>
                  </a:lnTo>
                  <a:lnTo>
                    <a:pt x="26987" y="5778"/>
                  </a:lnTo>
                  <a:lnTo>
                    <a:pt x="20942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6252667" y="4697120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4" h="22225">
                  <a:moveTo>
                    <a:pt x="18783" y="0"/>
                  </a:moveTo>
                  <a:lnTo>
                    <a:pt x="5422" y="0"/>
                  </a:lnTo>
                  <a:lnTo>
                    <a:pt x="0" y="4876"/>
                  </a:lnTo>
                  <a:lnTo>
                    <a:pt x="0" y="16941"/>
                  </a:lnTo>
                  <a:lnTo>
                    <a:pt x="5422" y="21818"/>
                  </a:lnTo>
                  <a:lnTo>
                    <a:pt x="18783" y="21818"/>
                  </a:lnTo>
                  <a:lnTo>
                    <a:pt x="24180" y="16941"/>
                  </a:lnTo>
                  <a:lnTo>
                    <a:pt x="24180" y="10909"/>
                  </a:lnTo>
                  <a:lnTo>
                    <a:pt x="24180" y="4876"/>
                  </a:lnTo>
                  <a:lnTo>
                    <a:pt x="18783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6260604" y="4699698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3568" y="5448"/>
                  </a:moveTo>
                  <a:lnTo>
                    <a:pt x="2755" y="4572"/>
                  </a:lnTo>
                  <a:lnTo>
                    <a:pt x="787" y="4572"/>
                  </a:lnTo>
                  <a:lnTo>
                    <a:pt x="0" y="5448"/>
                  </a:lnTo>
                  <a:lnTo>
                    <a:pt x="0" y="7645"/>
                  </a:lnTo>
                  <a:lnTo>
                    <a:pt x="787" y="8521"/>
                  </a:lnTo>
                  <a:lnTo>
                    <a:pt x="2755" y="8521"/>
                  </a:lnTo>
                  <a:lnTo>
                    <a:pt x="3568" y="7645"/>
                  </a:lnTo>
                  <a:lnTo>
                    <a:pt x="3568" y="6553"/>
                  </a:lnTo>
                  <a:lnTo>
                    <a:pt x="3568" y="5448"/>
                  </a:lnTo>
                  <a:close/>
                </a:path>
                <a:path w="11429" h="8889">
                  <a:moveTo>
                    <a:pt x="10883" y="1422"/>
                  </a:moveTo>
                  <a:lnTo>
                    <a:pt x="9563" y="0"/>
                  </a:lnTo>
                  <a:lnTo>
                    <a:pt x="6286" y="0"/>
                  </a:lnTo>
                  <a:lnTo>
                    <a:pt x="4953" y="1422"/>
                  </a:lnTo>
                  <a:lnTo>
                    <a:pt x="4953" y="4927"/>
                  </a:lnTo>
                  <a:lnTo>
                    <a:pt x="6286" y="6350"/>
                  </a:lnTo>
                  <a:lnTo>
                    <a:pt x="9563" y="6350"/>
                  </a:lnTo>
                  <a:lnTo>
                    <a:pt x="10883" y="4927"/>
                  </a:lnTo>
                  <a:lnTo>
                    <a:pt x="10883" y="3175"/>
                  </a:lnTo>
                  <a:lnTo>
                    <a:pt x="10883" y="1422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6298501" y="4600511"/>
              <a:ext cx="30480" cy="31115"/>
            </a:xfrm>
            <a:custGeom>
              <a:avLst/>
              <a:gdLst/>
              <a:ahLst/>
              <a:cxnLst/>
              <a:rect l="l" t="t" r="r" b="b"/>
              <a:pathLst>
                <a:path w="30479" h="31114">
                  <a:moveTo>
                    <a:pt x="23228" y="0"/>
                  </a:moveTo>
                  <a:lnTo>
                    <a:pt x="6692" y="0"/>
                  </a:lnTo>
                  <a:lnTo>
                    <a:pt x="0" y="6832"/>
                  </a:lnTo>
                  <a:lnTo>
                    <a:pt x="0" y="23710"/>
                  </a:lnTo>
                  <a:lnTo>
                    <a:pt x="6692" y="30556"/>
                  </a:lnTo>
                  <a:lnTo>
                    <a:pt x="23228" y="30556"/>
                  </a:lnTo>
                  <a:lnTo>
                    <a:pt x="29946" y="23710"/>
                  </a:lnTo>
                  <a:lnTo>
                    <a:pt x="29946" y="15278"/>
                  </a:lnTo>
                  <a:lnTo>
                    <a:pt x="29946" y="6832"/>
                  </a:lnTo>
                  <a:lnTo>
                    <a:pt x="232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6299276" y="4602505"/>
              <a:ext cx="27305" cy="26034"/>
            </a:xfrm>
            <a:custGeom>
              <a:avLst/>
              <a:gdLst/>
              <a:ahLst/>
              <a:cxnLst/>
              <a:rect l="l" t="t" r="r" b="b"/>
              <a:pathLst>
                <a:path w="27304" h="26035">
                  <a:moveTo>
                    <a:pt x="20955" y="0"/>
                  </a:moveTo>
                  <a:lnTo>
                    <a:pt x="6045" y="0"/>
                  </a:lnTo>
                  <a:lnTo>
                    <a:pt x="0" y="5778"/>
                  </a:lnTo>
                  <a:lnTo>
                    <a:pt x="0" y="20015"/>
                  </a:lnTo>
                  <a:lnTo>
                    <a:pt x="6045" y="25781"/>
                  </a:lnTo>
                  <a:lnTo>
                    <a:pt x="20955" y="25781"/>
                  </a:lnTo>
                  <a:lnTo>
                    <a:pt x="26987" y="20015"/>
                  </a:lnTo>
                  <a:lnTo>
                    <a:pt x="26987" y="12903"/>
                  </a:lnTo>
                  <a:lnTo>
                    <a:pt x="26987" y="5778"/>
                  </a:lnTo>
                  <a:lnTo>
                    <a:pt x="20955" y="0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6300469" y="4604486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4" h="22225">
                  <a:moveTo>
                    <a:pt x="18783" y="0"/>
                  </a:moveTo>
                  <a:lnTo>
                    <a:pt x="5410" y="0"/>
                  </a:lnTo>
                  <a:lnTo>
                    <a:pt x="0" y="4889"/>
                  </a:lnTo>
                  <a:lnTo>
                    <a:pt x="0" y="16941"/>
                  </a:lnTo>
                  <a:lnTo>
                    <a:pt x="5410" y="21818"/>
                  </a:lnTo>
                  <a:lnTo>
                    <a:pt x="18783" y="21818"/>
                  </a:lnTo>
                  <a:lnTo>
                    <a:pt x="24206" y="16941"/>
                  </a:lnTo>
                  <a:lnTo>
                    <a:pt x="24206" y="10909"/>
                  </a:lnTo>
                  <a:lnTo>
                    <a:pt x="24206" y="4889"/>
                  </a:lnTo>
                  <a:lnTo>
                    <a:pt x="18783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6308407" y="4607064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3568" y="5448"/>
                  </a:moveTo>
                  <a:lnTo>
                    <a:pt x="2768" y="4572"/>
                  </a:lnTo>
                  <a:lnTo>
                    <a:pt x="787" y="4572"/>
                  </a:lnTo>
                  <a:lnTo>
                    <a:pt x="0" y="5448"/>
                  </a:lnTo>
                  <a:lnTo>
                    <a:pt x="0" y="7645"/>
                  </a:lnTo>
                  <a:lnTo>
                    <a:pt x="787" y="8521"/>
                  </a:lnTo>
                  <a:lnTo>
                    <a:pt x="2768" y="8521"/>
                  </a:lnTo>
                  <a:lnTo>
                    <a:pt x="3568" y="7645"/>
                  </a:lnTo>
                  <a:lnTo>
                    <a:pt x="3568" y="6553"/>
                  </a:lnTo>
                  <a:lnTo>
                    <a:pt x="3568" y="5448"/>
                  </a:lnTo>
                  <a:close/>
                </a:path>
                <a:path w="11429" h="8889">
                  <a:moveTo>
                    <a:pt x="10909" y="1422"/>
                  </a:moveTo>
                  <a:lnTo>
                    <a:pt x="9575" y="0"/>
                  </a:lnTo>
                  <a:lnTo>
                    <a:pt x="6286" y="0"/>
                  </a:lnTo>
                  <a:lnTo>
                    <a:pt x="4953" y="1422"/>
                  </a:lnTo>
                  <a:lnTo>
                    <a:pt x="4953" y="4927"/>
                  </a:lnTo>
                  <a:lnTo>
                    <a:pt x="6286" y="6337"/>
                  </a:lnTo>
                  <a:lnTo>
                    <a:pt x="9575" y="6337"/>
                  </a:lnTo>
                  <a:lnTo>
                    <a:pt x="10909" y="4927"/>
                  </a:lnTo>
                  <a:lnTo>
                    <a:pt x="10909" y="3175"/>
                  </a:lnTo>
                  <a:lnTo>
                    <a:pt x="10909" y="1422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6238189" y="478984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374" y="0"/>
                  </a:moveTo>
                  <a:lnTo>
                    <a:pt x="0" y="596"/>
                  </a:lnTo>
                  <a:lnTo>
                    <a:pt x="304" y="52971"/>
                  </a:lnTo>
                  <a:lnTo>
                    <a:pt x="52946" y="51777"/>
                  </a:lnTo>
                  <a:lnTo>
                    <a:pt x="52374" y="0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6241453" y="4790147"/>
              <a:ext cx="46990" cy="50165"/>
            </a:xfrm>
            <a:custGeom>
              <a:avLst/>
              <a:gdLst/>
              <a:ahLst/>
              <a:cxnLst/>
              <a:rect l="l" t="t" r="r" b="b"/>
              <a:pathLst>
                <a:path w="46989" h="50164">
                  <a:moveTo>
                    <a:pt x="46431" y="0"/>
                  </a:moveTo>
                  <a:lnTo>
                    <a:pt x="596" y="292"/>
                  </a:lnTo>
                  <a:lnTo>
                    <a:pt x="0" y="49098"/>
                  </a:lnTo>
                  <a:lnTo>
                    <a:pt x="45834" y="49695"/>
                  </a:lnTo>
                  <a:lnTo>
                    <a:pt x="46431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6249784" y="4799075"/>
              <a:ext cx="33020" cy="36830"/>
            </a:xfrm>
            <a:custGeom>
              <a:avLst/>
              <a:gdLst/>
              <a:ahLst/>
              <a:cxnLst/>
              <a:rect l="l" t="t" r="r" b="b"/>
              <a:pathLst>
                <a:path w="33020" h="36829">
                  <a:moveTo>
                    <a:pt x="6553" y="32715"/>
                  </a:moveTo>
                  <a:lnTo>
                    <a:pt x="0" y="32715"/>
                  </a:lnTo>
                  <a:lnTo>
                    <a:pt x="0" y="36588"/>
                  </a:lnTo>
                  <a:lnTo>
                    <a:pt x="6553" y="36588"/>
                  </a:lnTo>
                  <a:lnTo>
                    <a:pt x="6553" y="32715"/>
                  </a:lnTo>
                  <a:close/>
                </a:path>
                <a:path w="33020" h="36829">
                  <a:moveTo>
                    <a:pt x="6845" y="0"/>
                  </a:moveTo>
                  <a:lnTo>
                    <a:pt x="0" y="0"/>
                  </a:lnTo>
                  <a:lnTo>
                    <a:pt x="0" y="2679"/>
                  </a:lnTo>
                  <a:lnTo>
                    <a:pt x="6845" y="2679"/>
                  </a:lnTo>
                  <a:lnTo>
                    <a:pt x="6845" y="0"/>
                  </a:lnTo>
                  <a:close/>
                </a:path>
                <a:path w="33020" h="36829">
                  <a:moveTo>
                    <a:pt x="27089" y="34213"/>
                  </a:moveTo>
                  <a:lnTo>
                    <a:pt x="14592" y="34213"/>
                  </a:lnTo>
                  <a:lnTo>
                    <a:pt x="14592" y="36296"/>
                  </a:lnTo>
                  <a:lnTo>
                    <a:pt x="27089" y="36296"/>
                  </a:lnTo>
                  <a:lnTo>
                    <a:pt x="27089" y="34213"/>
                  </a:lnTo>
                  <a:close/>
                </a:path>
                <a:path w="33020" h="36829">
                  <a:moveTo>
                    <a:pt x="32448" y="292"/>
                  </a:moveTo>
                  <a:lnTo>
                    <a:pt x="22034" y="292"/>
                  </a:lnTo>
                  <a:lnTo>
                    <a:pt x="22034" y="4165"/>
                  </a:lnTo>
                  <a:lnTo>
                    <a:pt x="32448" y="4165"/>
                  </a:lnTo>
                  <a:lnTo>
                    <a:pt x="32448" y="292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6261100" y="4797590"/>
              <a:ext cx="8255" cy="5080"/>
            </a:xfrm>
            <a:custGeom>
              <a:avLst/>
              <a:gdLst/>
              <a:ahLst/>
              <a:cxnLst/>
              <a:rect l="l" t="t" r="r" b="b"/>
              <a:pathLst>
                <a:path w="8254" h="5079">
                  <a:moveTo>
                    <a:pt x="8039" y="0"/>
                  </a:moveTo>
                  <a:lnTo>
                    <a:pt x="0" y="0"/>
                  </a:lnTo>
                  <a:lnTo>
                    <a:pt x="0" y="5054"/>
                  </a:lnTo>
                  <a:lnTo>
                    <a:pt x="8039" y="5054"/>
                  </a:lnTo>
                  <a:lnTo>
                    <a:pt x="8039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6253365" y="4809489"/>
              <a:ext cx="17780" cy="43815"/>
            </a:xfrm>
            <a:custGeom>
              <a:avLst/>
              <a:gdLst/>
              <a:ahLst/>
              <a:cxnLst/>
              <a:rect l="l" t="t" r="r" b="b"/>
              <a:pathLst>
                <a:path w="17779" h="43814">
                  <a:moveTo>
                    <a:pt x="17259" y="0"/>
                  </a:moveTo>
                  <a:lnTo>
                    <a:pt x="8331" y="292"/>
                  </a:lnTo>
                  <a:lnTo>
                    <a:pt x="0" y="292"/>
                  </a:lnTo>
                  <a:lnTo>
                    <a:pt x="6248" y="43738"/>
                  </a:lnTo>
                  <a:lnTo>
                    <a:pt x="11607" y="43738"/>
                  </a:lnTo>
                  <a:lnTo>
                    <a:pt x="10706" y="10413"/>
                  </a:lnTo>
                  <a:lnTo>
                    <a:pt x="16954" y="10718"/>
                  </a:lnTo>
                  <a:lnTo>
                    <a:pt x="17259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6254254" y="4811572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5524" y="0"/>
                  </a:moveTo>
                  <a:lnTo>
                    <a:pt x="1600" y="0"/>
                  </a:lnTo>
                  <a:lnTo>
                    <a:pt x="0" y="1663"/>
                  </a:lnTo>
                  <a:lnTo>
                    <a:pt x="0" y="5778"/>
                  </a:lnTo>
                  <a:lnTo>
                    <a:pt x="1600" y="7442"/>
                  </a:lnTo>
                  <a:lnTo>
                    <a:pt x="5524" y="7442"/>
                  </a:lnTo>
                  <a:lnTo>
                    <a:pt x="7137" y="5778"/>
                  </a:lnTo>
                  <a:lnTo>
                    <a:pt x="7137" y="3721"/>
                  </a:lnTo>
                  <a:lnTo>
                    <a:pt x="7137" y="1663"/>
                  </a:lnTo>
                  <a:lnTo>
                    <a:pt x="5524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6255143" y="481276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4622" y="0"/>
                  </a:moveTo>
                  <a:lnTo>
                    <a:pt x="1333" y="0"/>
                  </a:lnTo>
                  <a:lnTo>
                    <a:pt x="0" y="927"/>
                  </a:lnTo>
                  <a:lnTo>
                    <a:pt x="0" y="3225"/>
                  </a:lnTo>
                  <a:lnTo>
                    <a:pt x="1333" y="4165"/>
                  </a:lnTo>
                  <a:lnTo>
                    <a:pt x="4622" y="4165"/>
                  </a:lnTo>
                  <a:lnTo>
                    <a:pt x="5956" y="3225"/>
                  </a:lnTo>
                  <a:lnTo>
                    <a:pt x="5956" y="2082"/>
                  </a:lnTo>
                  <a:lnTo>
                    <a:pt x="5956" y="927"/>
                  </a:lnTo>
                  <a:lnTo>
                    <a:pt x="4622" y="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6259614" y="4809489"/>
              <a:ext cx="10795" cy="45720"/>
            </a:xfrm>
            <a:custGeom>
              <a:avLst/>
              <a:gdLst/>
              <a:ahLst/>
              <a:cxnLst/>
              <a:rect l="l" t="t" r="r" b="b"/>
              <a:pathLst>
                <a:path w="10795" h="45720">
                  <a:moveTo>
                    <a:pt x="10121" y="0"/>
                  </a:moveTo>
                  <a:lnTo>
                    <a:pt x="2082" y="292"/>
                  </a:lnTo>
                  <a:lnTo>
                    <a:pt x="3860" y="43446"/>
                  </a:lnTo>
                  <a:lnTo>
                    <a:pt x="0" y="43738"/>
                  </a:lnTo>
                  <a:lnTo>
                    <a:pt x="292" y="45516"/>
                  </a:lnTo>
                  <a:lnTo>
                    <a:pt x="5943" y="45212"/>
                  </a:lnTo>
                  <a:lnTo>
                    <a:pt x="4457" y="10413"/>
                  </a:lnTo>
                  <a:lnTo>
                    <a:pt x="10706" y="10718"/>
                  </a:lnTo>
                  <a:lnTo>
                    <a:pt x="10121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6249492" y="4792522"/>
              <a:ext cx="31115" cy="3175"/>
            </a:xfrm>
            <a:custGeom>
              <a:avLst/>
              <a:gdLst/>
              <a:ahLst/>
              <a:cxnLst/>
              <a:rect l="l" t="t" r="r" b="b"/>
              <a:pathLst>
                <a:path w="31114" h="3175">
                  <a:moveTo>
                    <a:pt x="30949" y="0"/>
                  </a:moveTo>
                  <a:lnTo>
                    <a:pt x="0" y="0"/>
                  </a:lnTo>
                  <a:lnTo>
                    <a:pt x="0" y="2679"/>
                  </a:lnTo>
                  <a:lnTo>
                    <a:pt x="30949" y="2679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6555460" y="4528210"/>
              <a:ext cx="85725" cy="25400"/>
            </a:xfrm>
            <a:custGeom>
              <a:avLst/>
              <a:gdLst/>
              <a:ahLst/>
              <a:cxnLst/>
              <a:rect l="l" t="t" r="r" b="b"/>
              <a:pathLst>
                <a:path w="85725" h="25400">
                  <a:moveTo>
                    <a:pt x="85305" y="0"/>
                  </a:moveTo>
                  <a:lnTo>
                    <a:pt x="0" y="0"/>
                  </a:lnTo>
                  <a:lnTo>
                    <a:pt x="0" y="24993"/>
                  </a:lnTo>
                  <a:lnTo>
                    <a:pt x="85305" y="24993"/>
                  </a:lnTo>
                  <a:lnTo>
                    <a:pt x="85305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6436956" y="4557471"/>
              <a:ext cx="292735" cy="294005"/>
            </a:xfrm>
            <a:custGeom>
              <a:avLst/>
              <a:gdLst/>
              <a:ahLst/>
              <a:cxnLst/>
              <a:rect l="l" t="t" r="r" b="b"/>
              <a:pathLst>
                <a:path w="292734" h="294004">
                  <a:moveTo>
                    <a:pt x="289191" y="0"/>
                  </a:moveTo>
                  <a:lnTo>
                    <a:pt x="0" y="3568"/>
                  </a:lnTo>
                  <a:lnTo>
                    <a:pt x="584" y="293382"/>
                  </a:lnTo>
                  <a:lnTo>
                    <a:pt x="292163" y="293979"/>
                  </a:lnTo>
                  <a:lnTo>
                    <a:pt x="289191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6436956" y="4557471"/>
              <a:ext cx="292735" cy="294005"/>
            </a:xfrm>
            <a:custGeom>
              <a:avLst/>
              <a:gdLst/>
              <a:ahLst/>
              <a:cxnLst/>
              <a:rect l="l" t="t" r="r" b="b"/>
              <a:pathLst>
                <a:path w="292734" h="294004">
                  <a:moveTo>
                    <a:pt x="0" y="3568"/>
                  </a:moveTo>
                  <a:lnTo>
                    <a:pt x="584" y="293382"/>
                  </a:lnTo>
                  <a:lnTo>
                    <a:pt x="292163" y="293979"/>
                  </a:lnTo>
                  <a:lnTo>
                    <a:pt x="289191" y="0"/>
                  </a:lnTo>
                  <a:lnTo>
                    <a:pt x="0" y="356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" name="object 4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38633" y="4562195"/>
              <a:ext cx="282790" cy="288759"/>
            </a:xfrm>
            <a:prstGeom prst="rect">
              <a:avLst/>
            </a:prstGeom>
          </p:spPr>
        </p:pic>
        <p:pic>
          <p:nvPicPr>
            <p:cNvPr id="422" name="object 4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539903" y="4604181"/>
              <a:ext cx="150528" cy="245478"/>
            </a:xfrm>
            <a:prstGeom prst="rect">
              <a:avLst/>
            </a:prstGeom>
          </p:spPr>
        </p:pic>
        <p:sp>
          <p:nvSpPr>
            <p:cNvPr id="423" name="object 423"/>
            <p:cNvSpPr/>
            <p:nvPr/>
          </p:nvSpPr>
          <p:spPr>
            <a:xfrm>
              <a:off x="6102121" y="5534774"/>
              <a:ext cx="985519" cy="539750"/>
            </a:xfrm>
            <a:custGeom>
              <a:avLst/>
              <a:gdLst/>
              <a:ahLst/>
              <a:cxnLst/>
              <a:rect l="l" t="t" r="r" b="b"/>
              <a:pathLst>
                <a:path w="985520" h="539750">
                  <a:moveTo>
                    <a:pt x="0" y="0"/>
                  </a:moveTo>
                  <a:lnTo>
                    <a:pt x="1193" y="472897"/>
                  </a:lnTo>
                  <a:lnTo>
                    <a:pt x="3975" y="477265"/>
                  </a:lnTo>
                  <a:lnTo>
                    <a:pt x="3975" y="479247"/>
                  </a:lnTo>
                  <a:lnTo>
                    <a:pt x="977899" y="539153"/>
                  </a:lnTo>
                  <a:lnTo>
                    <a:pt x="978700" y="534784"/>
                  </a:lnTo>
                  <a:lnTo>
                    <a:pt x="980681" y="534784"/>
                  </a:lnTo>
                  <a:lnTo>
                    <a:pt x="985443" y="38493"/>
                  </a:lnTo>
                  <a:lnTo>
                    <a:pt x="981481" y="37299"/>
                  </a:lnTo>
                  <a:lnTo>
                    <a:pt x="982662" y="35318"/>
                  </a:lnTo>
                  <a:lnTo>
                    <a:pt x="979893" y="34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6102121" y="5534774"/>
              <a:ext cx="985519" cy="539750"/>
            </a:xfrm>
            <a:custGeom>
              <a:avLst/>
              <a:gdLst/>
              <a:ahLst/>
              <a:cxnLst/>
              <a:rect l="l" t="t" r="r" b="b"/>
              <a:pathLst>
                <a:path w="985520" h="539750">
                  <a:moveTo>
                    <a:pt x="0" y="0"/>
                  </a:moveTo>
                  <a:lnTo>
                    <a:pt x="1193" y="472897"/>
                  </a:lnTo>
                  <a:lnTo>
                    <a:pt x="3975" y="477265"/>
                  </a:lnTo>
                  <a:lnTo>
                    <a:pt x="3975" y="479247"/>
                  </a:lnTo>
                  <a:lnTo>
                    <a:pt x="977899" y="539153"/>
                  </a:lnTo>
                  <a:lnTo>
                    <a:pt x="978700" y="534784"/>
                  </a:lnTo>
                  <a:lnTo>
                    <a:pt x="980681" y="534784"/>
                  </a:lnTo>
                  <a:lnTo>
                    <a:pt x="985443" y="38493"/>
                  </a:lnTo>
                  <a:lnTo>
                    <a:pt x="981481" y="37299"/>
                  </a:lnTo>
                  <a:lnTo>
                    <a:pt x="982662" y="35318"/>
                  </a:lnTo>
                  <a:lnTo>
                    <a:pt x="979893" y="34124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6103708" y="5528055"/>
              <a:ext cx="981710" cy="41275"/>
            </a:xfrm>
            <a:custGeom>
              <a:avLst/>
              <a:gdLst/>
              <a:ahLst/>
              <a:cxnLst/>
              <a:rect l="l" t="t" r="r" b="b"/>
              <a:pathLst>
                <a:path w="981709" h="41275">
                  <a:moveTo>
                    <a:pt x="13881" y="0"/>
                  </a:moveTo>
                  <a:lnTo>
                    <a:pt x="11099" y="1587"/>
                  </a:lnTo>
                  <a:lnTo>
                    <a:pt x="2387" y="2768"/>
                  </a:lnTo>
                  <a:lnTo>
                    <a:pt x="0" y="5524"/>
                  </a:lnTo>
                  <a:lnTo>
                    <a:pt x="979893" y="41249"/>
                  </a:lnTo>
                  <a:lnTo>
                    <a:pt x="981481" y="38862"/>
                  </a:lnTo>
                  <a:lnTo>
                    <a:pt x="980681" y="36080"/>
                  </a:lnTo>
                  <a:lnTo>
                    <a:pt x="977506" y="35687"/>
                  </a:lnTo>
                  <a:lnTo>
                    <a:pt x="13881" y="0"/>
                  </a:lnTo>
                  <a:close/>
                </a:path>
              </a:pathLst>
            </a:custGeom>
            <a:solidFill>
              <a:srgbClr val="D5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6103696" y="5590222"/>
              <a:ext cx="979805" cy="424815"/>
            </a:xfrm>
            <a:custGeom>
              <a:avLst/>
              <a:gdLst/>
              <a:ahLst/>
              <a:cxnLst/>
              <a:rect l="l" t="t" r="r" b="b"/>
              <a:pathLst>
                <a:path w="979804" h="424814">
                  <a:moveTo>
                    <a:pt x="13106" y="3124"/>
                  </a:moveTo>
                  <a:lnTo>
                    <a:pt x="10160" y="0"/>
                  </a:lnTo>
                  <a:lnTo>
                    <a:pt x="2933" y="0"/>
                  </a:lnTo>
                  <a:lnTo>
                    <a:pt x="0" y="3124"/>
                  </a:lnTo>
                  <a:lnTo>
                    <a:pt x="0" y="10871"/>
                  </a:lnTo>
                  <a:lnTo>
                    <a:pt x="2933" y="13995"/>
                  </a:lnTo>
                  <a:lnTo>
                    <a:pt x="10160" y="13995"/>
                  </a:lnTo>
                  <a:lnTo>
                    <a:pt x="13106" y="10871"/>
                  </a:lnTo>
                  <a:lnTo>
                    <a:pt x="13106" y="6997"/>
                  </a:lnTo>
                  <a:lnTo>
                    <a:pt x="13106" y="3124"/>
                  </a:lnTo>
                  <a:close/>
                </a:path>
                <a:path w="979804" h="424814">
                  <a:moveTo>
                    <a:pt x="14287" y="361365"/>
                  </a:moveTo>
                  <a:lnTo>
                    <a:pt x="11353" y="358228"/>
                  </a:lnTo>
                  <a:lnTo>
                    <a:pt x="4127" y="358228"/>
                  </a:lnTo>
                  <a:lnTo>
                    <a:pt x="1193" y="361365"/>
                  </a:lnTo>
                  <a:lnTo>
                    <a:pt x="1193" y="369112"/>
                  </a:lnTo>
                  <a:lnTo>
                    <a:pt x="4127" y="372224"/>
                  </a:lnTo>
                  <a:lnTo>
                    <a:pt x="11353" y="372224"/>
                  </a:lnTo>
                  <a:lnTo>
                    <a:pt x="14287" y="369112"/>
                  </a:lnTo>
                  <a:lnTo>
                    <a:pt x="14287" y="365239"/>
                  </a:lnTo>
                  <a:lnTo>
                    <a:pt x="14287" y="361365"/>
                  </a:lnTo>
                  <a:close/>
                </a:path>
                <a:path w="979804" h="424814">
                  <a:moveTo>
                    <a:pt x="975931" y="413740"/>
                  </a:moveTo>
                  <a:lnTo>
                    <a:pt x="972997" y="410603"/>
                  </a:lnTo>
                  <a:lnTo>
                    <a:pt x="965771" y="410603"/>
                  </a:lnTo>
                  <a:lnTo>
                    <a:pt x="962837" y="413740"/>
                  </a:lnTo>
                  <a:lnTo>
                    <a:pt x="962837" y="421487"/>
                  </a:lnTo>
                  <a:lnTo>
                    <a:pt x="965771" y="424599"/>
                  </a:lnTo>
                  <a:lnTo>
                    <a:pt x="972997" y="424599"/>
                  </a:lnTo>
                  <a:lnTo>
                    <a:pt x="975931" y="421487"/>
                  </a:lnTo>
                  <a:lnTo>
                    <a:pt x="975931" y="417614"/>
                  </a:lnTo>
                  <a:lnTo>
                    <a:pt x="975931" y="413740"/>
                  </a:lnTo>
                  <a:close/>
                </a:path>
                <a:path w="979804" h="424814">
                  <a:moveTo>
                    <a:pt x="979500" y="40030"/>
                  </a:moveTo>
                  <a:lnTo>
                    <a:pt x="976566" y="36906"/>
                  </a:lnTo>
                  <a:lnTo>
                    <a:pt x="969352" y="36906"/>
                  </a:lnTo>
                  <a:lnTo>
                    <a:pt x="966406" y="40030"/>
                  </a:lnTo>
                  <a:lnTo>
                    <a:pt x="966406" y="47764"/>
                  </a:lnTo>
                  <a:lnTo>
                    <a:pt x="969352" y="50876"/>
                  </a:lnTo>
                  <a:lnTo>
                    <a:pt x="976566" y="50876"/>
                  </a:lnTo>
                  <a:lnTo>
                    <a:pt x="979500" y="47764"/>
                  </a:lnTo>
                  <a:lnTo>
                    <a:pt x="979500" y="43891"/>
                  </a:lnTo>
                  <a:lnTo>
                    <a:pt x="979500" y="400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6103099" y="6016904"/>
              <a:ext cx="981710" cy="124460"/>
            </a:xfrm>
            <a:custGeom>
              <a:avLst/>
              <a:gdLst/>
              <a:ahLst/>
              <a:cxnLst/>
              <a:rect l="l" t="t" r="r" b="b"/>
              <a:pathLst>
                <a:path w="981709" h="124460">
                  <a:moveTo>
                    <a:pt x="4178" y="0"/>
                  </a:moveTo>
                  <a:lnTo>
                    <a:pt x="2679" y="3568"/>
                  </a:lnTo>
                  <a:lnTo>
                    <a:pt x="0" y="4457"/>
                  </a:lnTo>
                  <a:lnTo>
                    <a:pt x="596" y="56819"/>
                  </a:lnTo>
                  <a:lnTo>
                    <a:pt x="2679" y="58915"/>
                  </a:lnTo>
                  <a:lnTo>
                    <a:pt x="3581" y="61582"/>
                  </a:lnTo>
                  <a:lnTo>
                    <a:pt x="976528" y="124383"/>
                  </a:lnTo>
                  <a:lnTo>
                    <a:pt x="977417" y="118732"/>
                  </a:lnTo>
                  <a:lnTo>
                    <a:pt x="981290" y="118427"/>
                  </a:lnTo>
                  <a:lnTo>
                    <a:pt x="980693" y="66052"/>
                  </a:lnTo>
                  <a:lnTo>
                    <a:pt x="978014" y="66052"/>
                  </a:lnTo>
                  <a:lnTo>
                    <a:pt x="977417" y="59207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6103099" y="6016904"/>
              <a:ext cx="981710" cy="124460"/>
            </a:xfrm>
            <a:custGeom>
              <a:avLst/>
              <a:gdLst/>
              <a:ahLst/>
              <a:cxnLst/>
              <a:rect l="l" t="t" r="r" b="b"/>
              <a:pathLst>
                <a:path w="981709" h="124460">
                  <a:moveTo>
                    <a:pt x="4178" y="0"/>
                  </a:moveTo>
                  <a:lnTo>
                    <a:pt x="2679" y="3568"/>
                  </a:lnTo>
                  <a:lnTo>
                    <a:pt x="0" y="4457"/>
                  </a:lnTo>
                  <a:lnTo>
                    <a:pt x="596" y="56819"/>
                  </a:lnTo>
                  <a:lnTo>
                    <a:pt x="2679" y="58915"/>
                  </a:lnTo>
                  <a:lnTo>
                    <a:pt x="3581" y="61582"/>
                  </a:lnTo>
                  <a:lnTo>
                    <a:pt x="976528" y="124383"/>
                  </a:lnTo>
                  <a:lnTo>
                    <a:pt x="977417" y="118732"/>
                  </a:lnTo>
                  <a:lnTo>
                    <a:pt x="981290" y="118427"/>
                  </a:lnTo>
                  <a:lnTo>
                    <a:pt x="980693" y="66052"/>
                  </a:lnTo>
                  <a:lnTo>
                    <a:pt x="978014" y="66052"/>
                  </a:lnTo>
                  <a:lnTo>
                    <a:pt x="977417" y="59207"/>
                  </a:lnTo>
                  <a:lnTo>
                    <a:pt x="4178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6105195" y="6042773"/>
              <a:ext cx="975360" cy="74930"/>
            </a:xfrm>
            <a:custGeom>
              <a:avLst/>
              <a:gdLst/>
              <a:ahLst/>
              <a:cxnLst/>
              <a:rect l="l" t="t" r="r" b="b"/>
              <a:pathLst>
                <a:path w="975359" h="74929">
                  <a:moveTo>
                    <a:pt x="13093" y="3136"/>
                  </a:moveTo>
                  <a:lnTo>
                    <a:pt x="10147" y="0"/>
                  </a:lnTo>
                  <a:lnTo>
                    <a:pt x="2921" y="0"/>
                  </a:lnTo>
                  <a:lnTo>
                    <a:pt x="0" y="3136"/>
                  </a:lnTo>
                  <a:lnTo>
                    <a:pt x="0" y="10871"/>
                  </a:lnTo>
                  <a:lnTo>
                    <a:pt x="2921" y="13995"/>
                  </a:lnTo>
                  <a:lnTo>
                    <a:pt x="10147" y="13995"/>
                  </a:lnTo>
                  <a:lnTo>
                    <a:pt x="13093" y="10871"/>
                  </a:lnTo>
                  <a:lnTo>
                    <a:pt x="13093" y="7010"/>
                  </a:lnTo>
                  <a:lnTo>
                    <a:pt x="13093" y="3136"/>
                  </a:lnTo>
                  <a:close/>
                </a:path>
                <a:path w="975359" h="74929">
                  <a:moveTo>
                    <a:pt x="974737" y="63538"/>
                  </a:moveTo>
                  <a:lnTo>
                    <a:pt x="971791" y="60413"/>
                  </a:lnTo>
                  <a:lnTo>
                    <a:pt x="964577" y="60413"/>
                  </a:lnTo>
                  <a:lnTo>
                    <a:pt x="961631" y="63538"/>
                  </a:lnTo>
                  <a:lnTo>
                    <a:pt x="961631" y="71272"/>
                  </a:lnTo>
                  <a:lnTo>
                    <a:pt x="964577" y="74396"/>
                  </a:lnTo>
                  <a:lnTo>
                    <a:pt x="971791" y="74396"/>
                  </a:lnTo>
                  <a:lnTo>
                    <a:pt x="974737" y="71272"/>
                  </a:lnTo>
                  <a:lnTo>
                    <a:pt x="974737" y="67411"/>
                  </a:lnTo>
                  <a:lnTo>
                    <a:pt x="974737" y="635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6103099" y="6080582"/>
              <a:ext cx="981075" cy="329565"/>
            </a:xfrm>
            <a:custGeom>
              <a:avLst/>
              <a:gdLst/>
              <a:ahLst/>
              <a:cxnLst/>
              <a:rect l="l" t="t" r="r" b="b"/>
              <a:pathLst>
                <a:path w="981075" h="329564">
                  <a:moveTo>
                    <a:pt x="4178" y="0"/>
                  </a:moveTo>
                  <a:lnTo>
                    <a:pt x="3581" y="5054"/>
                  </a:lnTo>
                  <a:lnTo>
                    <a:pt x="0" y="5346"/>
                  </a:lnTo>
                  <a:lnTo>
                    <a:pt x="2387" y="245160"/>
                  </a:lnTo>
                  <a:lnTo>
                    <a:pt x="4762" y="247243"/>
                  </a:lnTo>
                  <a:lnTo>
                    <a:pt x="5359" y="252006"/>
                  </a:lnTo>
                  <a:lnTo>
                    <a:pt x="974153" y="329361"/>
                  </a:lnTo>
                  <a:lnTo>
                    <a:pt x="974153" y="324904"/>
                  </a:lnTo>
                  <a:lnTo>
                    <a:pt x="978014" y="323113"/>
                  </a:lnTo>
                  <a:lnTo>
                    <a:pt x="980998" y="64554"/>
                  </a:lnTo>
                  <a:lnTo>
                    <a:pt x="978014" y="66039"/>
                  </a:lnTo>
                  <a:lnTo>
                    <a:pt x="977417" y="69608"/>
                  </a:lnTo>
                  <a:lnTo>
                    <a:pt x="976528" y="68719"/>
                  </a:lnTo>
                  <a:lnTo>
                    <a:pt x="976528" y="60705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6103099" y="6080582"/>
              <a:ext cx="981075" cy="329565"/>
            </a:xfrm>
            <a:custGeom>
              <a:avLst/>
              <a:gdLst/>
              <a:ahLst/>
              <a:cxnLst/>
              <a:rect l="l" t="t" r="r" b="b"/>
              <a:pathLst>
                <a:path w="981075" h="329564">
                  <a:moveTo>
                    <a:pt x="4178" y="0"/>
                  </a:moveTo>
                  <a:lnTo>
                    <a:pt x="3581" y="5054"/>
                  </a:lnTo>
                  <a:lnTo>
                    <a:pt x="0" y="5346"/>
                  </a:lnTo>
                  <a:lnTo>
                    <a:pt x="2387" y="245160"/>
                  </a:lnTo>
                  <a:lnTo>
                    <a:pt x="4762" y="247243"/>
                  </a:lnTo>
                  <a:lnTo>
                    <a:pt x="5359" y="252006"/>
                  </a:lnTo>
                  <a:lnTo>
                    <a:pt x="974153" y="329361"/>
                  </a:lnTo>
                  <a:lnTo>
                    <a:pt x="974153" y="324904"/>
                  </a:lnTo>
                  <a:lnTo>
                    <a:pt x="978014" y="323113"/>
                  </a:lnTo>
                  <a:lnTo>
                    <a:pt x="980998" y="64554"/>
                  </a:lnTo>
                  <a:lnTo>
                    <a:pt x="978014" y="66039"/>
                  </a:lnTo>
                  <a:lnTo>
                    <a:pt x="977417" y="69608"/>
                  </a:lnTo>
                  <a:lnTo>
                    <a:pt x="976528" y="68719"/>
                  </a:lnTo>
                  <a:lnTo>
                    <a:pt x="976528" y="60705"/>
                  </a:lnTo>
                  <a:lnTo>
                    <a:pt x="4178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6105487" y="6139801"/>
              <a:ext cx="974725" cy="212725"/>
            </a:xfrm>
            <a:custGeom>
              <a:avLst/>
              <a:gdLst/>
              <a:ahLst/>
              <a:cxnLst/>
              <a:rect l="l" t="t" r="r" b="b"/>
              <a:pathLst>
                <a:path w="974725" h="212725">
                  <a:moveTo>
                    <a:pt x="13093" y="129552"/>
                  </a:moveTo>
                  <a:lnTo>
                    <a:pt x="10160" y="126441"/>
                  </a:lnTo>
                  <a:lnTo>
                    <a:pt x="2921" y="126441"/>
                  </a:lnTo>
                  <a:lnTo>
                    <a:pt x="0" y="129552"/>
                  </a:lnTo>
                  <a:lnTo>
                    <a:pt x="0" y="137287"/>
                  </a:lnTo>
                  <a:lnTo>
                    <a:pt x="2921" y="140423"/>
                  </a:lnTo>
                  <a:lnTo>
                    <a:pt x="10160" y="140423"/>
                  </a:lnTo>
                  <a:lnTo>
                    <a:pt x="13093" y="137287"/>
                  </a:lnTo>
                  <a:lnTo>
                    <a:pt x="13093" y="133413"/>
                  </a:lnTo>
                  <a:lnTo>
                    <a:pt x="13093" y="129552"/>
                  </a:lnTo>
                  <a:close/>
                </a:path>
                <a:path w="974725" h="212725">
                  <a:moveTo>
                    <a:pt x="13690" y="3111"/>
                  </a:moveTo>
                  <a:lnTo>
                    <a:pt x="10756" y="0"/>
                  </a:lnTo>
                  <a:lnTo>
                    <a:pt x="3517" y="0"/>
                  </a:lnTo>
                  <a:lnTo>
                    <a:pt x="596" y="3111"/>
                  </a:lnTo>
                  <a:lnTo>
                    <a:pt x="596" y="10845"/>
                  </a:lnTo>
                  <a:lnTo>
                    <a:pt x="3517" y="13957"/>
                  </a:lnTo>
                  <a:lnTo>
                    <a:pt x="10756" y="13957"/>
                  </a:lnTo>
                  <a:lnTo>
                    <a:pt x="13690" y="10845"/>
                  </a:lnTo>
                  <a:lnTo>
                    <a:pt x="13690" y="6972"/>
                  </a:lnTo>
                  <a:lnTo>
                    <a:pt x="13690" y="3111"/>
                  </a:lnTo>
                  <a:close/>
                </a:path>
                <a:path w="974725" h="212725">
                  <a:moveTo>
                    <a:pt x="653199" y="62572"/>
                  </a:moveTo>
                  <a:lnTo>
                    <a:pt x="652602" y="61963"/>
                  </a:lnTo>
                  <a:lnTo>
                    <a:pt x="640727" y="61963"/>
                  </a:lnTo>
                  <a:lnTo>
                    <a:pt x="640105" y="62572"/>
                  </a:lnTo>
                  <a:lnTo>
                    <a:pt x="640105" y="71907"/>
                  </a:lnTo>
                  <a:lnTo>
                    <a:pt x="640105" y="72656"/>
                  </a:lnTo>
                  <a:lnTo>
                    <a:pt x="640727" y="73266"/>
                  </a:lnTo>
                  <a:lnTo>
                    <a:pt x="652602" y="73266"/>
                  </a:lnTo>
                  <a:lnTo>
                    <a:pt x="653199" y="72656"/>
                  </a:lnTo>
                  <a:lnTo>
                    <a:pt x="653199" y="62572"/>
                  </a:lnTo>
                  <a:close/>
                </a:path>
                <a:path w="974725" h="212725">
                  <a:moveTo>
                    <a:pt x="653986" y="95123"/>
                  </a:moveTo>
                  <a:lnTo>
                    <a:pt x="653364" y="94500"/>
                  </a:lnTo>
                  <a:lnTo>
                    <a:pt x="641502" y="94500"/>
                  </a:lnTo>
                  <a:lnTo>
                    <a:pt x="640905" y="95123"/>
                  </a:lnTo>
                  <a:lnTo>
                    <a:pt x="640905" y="104419"/>
                  </a:lnTo>
                  <a:lnTo>
                    <a:pt x="640905" y="105206"/>
                  </a:lnTo>
                  <a:lnTo>
                    <a:pt x="641502" y="105816"/>
                  </a:lnTo>
                  <a:lnTo>
                    <a:pt x="653364" y="105816"/>
                  </a:lnTo>
                  <a:lnTo>
                    <a:pt x="653986" y="105206"/>
                  </a:lnTo>
                  <a:lnTo>
                    <a:pt x="653986" y="95123"/>
                  </a:lnTo>
                  <a:close/>
                </a:path>
                <a:path w="974725" h="212725">
                  <a:moveTo>
                    <a:pt x="653986" y="79248"/>
                  </a:moveTo>
                  <a:lnTo>
                    <a:pt x="653364" y="78625"/>
                  </a:lnTo>
                  <a:lnTo>
                    <a:pt x="641502" y="78625"/>
                  </a:lnTo>
                  <a:lnTo>
                    <a:pt x="640905" y="79248"/>
                  </a:lnTo>
                  <a:lnTo>
                    <a:pt x="640905" y="88569"/>
                  </a:lnTo>
                  <a:lnTo>
                    <a:pt x="640905" y="89331"/>
                  </a:lnTo>
                  <a:lnTo>
                    <a:pt x="641502" y="89928"/>
                  </a:lnTo>
                  <a:lnTo>
                    <a:pt x="653364" y="89928"/>
                  </a:lnTo>
                  <a:lnTo>
                    <a:pt x="653986" y="89331"/>
                  </a:lnTo>
                  <a:lnTo>
                    <a:pt x="653986" y="79248"/>
                  </a:lnTo>
                  <a:close/>
                </a:path>
                <a:path w="974725" h="212725">
                  <a:moveTo>
                    <a:pt x="653986" y="30060"/>
                  </a:moveTo>
                  <a:lnTo>
                    <a:pt x="653364" y="29438"/>
                  </a:lnTo>
                  <a:lnTo>
                    <a:pt x="641502" y="29438"/>
                  </a:lnTo>
                  <a:lnTo>
                    <a:pt x="640905" y="30060"/>
                  </a:lnTo>
                  <a:lnTo>
                    <a:pt x="640905" y="39357"/>
                  </a:lnTo>
                  <a:lnTo>
                    <a:pt x="640905" y="40132"/>
                  </a:lnTo>
                  <a:lnTo>
                    <a:pt x="641502" y="40754"/>
                  </a:lnTo>
                  <a:lnTo>
                    <a:pt x="653364" y="40754"/>
                  </a:lnTo>
                  <a:lnTo>
                    <a:pt x="653986" y="40132"/>
                  </a:lnTo>
                  <a:lnTo>
                    <a:pt x="653986" y="30060"/>
                  </a:lnTo>
                  <a:close/>
                </a:path>
                <a:path w="974725" h="212725">
                  <a:moveTo>
                    <a:pt x="654799" y="45935"/>
                  </a:moveTo>
                  <a:lnTo>
                    <a:pt x="654189" y="45313"/>
                  </a:lnTo>
                  <a:lnTo>
                    <a:pt x="642315" y="45313"/>
                  </a:lnTo>
                  <a:lnTo>
                    <a:pt x="641692" y="45935"/>
                  </a:lnTo>
                  <a:lnTo>
                    <a:pt x="641692" y="55257"/>
                  </a:lnTo>
                  <a:lnTo>
                    <a:pt x="641692" y="56007"/>
                  </a:lnTo>
                  <a:lnTo>
                    <a:pt x="642315" y="56629"/>
                  </a:lnTo>
                  <a:lnTo>
                    <a:pt x="654189" y="56629"/>
                  </a:lnTo>
                  <a:lnTo>
                    <a:pt x="654799" y="56007"/>
                  </a:lnTo>
                  <a:lnTo>
                    <a:pt x="654799" y="45935"/>
                  </a:lnTo>
                  <a:close/>
                </a:path>
                <a:path w="974725" h="212725">
                  <a:moveTo>
                    <a:pt x="670458" y="62877"/>
                  </a:moveTo>
                  <a:lnTo>
                    <a:pt x="669836" y="62255"/>
                  </a:lnTo>
                  <a:lnTo>
                    <a:pt x="657974" y="62255"/>
                  </a:lnTo>
                  <a:lnTo>
                    <a:pt x="657364" y="62877"/>
                  </a:lnTo>
                  <a:lnTo>
                    <a:pt x="657364" y="72199"/>
                  </a:lnTo>
                  <a:lnTo>
                    <a:pt x="657364" y="72961"/>
                  </a:lnTo>
                  <a:lnTo>
                    <a:pt x="657974" y="73571"/>
                  </a:lnTo>
                  <a:lnTo>
                    <a:pt x="669836" y="73571"/>
                  </a:lnTo>
                  <a:lnTo>
                    <a:pt x="670458" y="72961"/>
                  </a:lnTo>
                  <a:lnTo>
                    <a:pt x="670458" y="62877"/>
                  </a:lnTo>
                  <a:close/>
                </a:path>
                <a:path w="974725" h="212725">
                  <a:moveTo>
                    <a:pt x="671245" y="95415"/>
                  </a:moveTo>
                  <a:lnTo>
                    <a:pt x="670636" y="94792"/>
                  </a:lnTo>
                  <a:lnTo>
                    <a:pt x="658761" y="94792"/>
                  </a:lnTo>
                  <a:lnTo>
                    <a:pt x="658152" y="95415"/>
                  </a:lnTo>
                  <a:lnTo>
                    <a:pt x="658152" y="104724"/>
                  </a:lnTo>
                  <a:lnTo>
                    <a:pt x="658152" y="105498"/>
                  </a:lnTo>
                  <a:lnTo>
                    <a:pt x="658761" y="106108"/>
                  </a:lnTo>
                  <a:lnTo>
                    <a:pt x="670636" y="106108"/>
                  </a:lnTo>
                  <a:lnTo>
                    <a:pt x="671245" y="105498"/>
                  </a:lnTo>
                  <a:lnTo>
                    <a:pt x="671245" y="95415"/>
                  </a:lnTo>
                  <a:close/>
                </a:path>
                <a:path w="974725" h="212725">
                  <a:moveTo>
                    <a:pt x="671245" y="79540"/>
                  </a:moveTo>
                  <a:lnTo>
                    <a:pt x="670636" y="78917"/>
                  </a:lnTo>
                  <a:lnTo>
                    <a:pt x="658761" y="78917"/>
                  </a:lnTo>
                  <a:lnTo>
                    <a:pt x="658152" y="79540"/>
                  </a:lnTo>
                  <a:lnTo>
                    <a:pt x="658152" y="88874"/>
                  </a:lnTo>
                  <a:lnTo>
                    <a:pt x="658152" y="89623"/>
                  </a:lnTo>
                  <a:lnTo>
                    <a:pt x="658761" y="90220"/>
                  </a:lnTo>
                  <a:lnTo>
                    <a:pt x="670636" y="90220"/>
                  </a:lnTo>
                  <a:lnTo>
                    <a:pt x="671245" y="89623"/>
                  </a:lnTo>
                  <a:lnTo>
                    <a:pt x="671245" y="79540"/>
                  </a:lnTo>
                  <a:close/>
                </a:path>
                <a:path w="974725" h="212725">
                  <a:moveTo>
                    <a:pt x="671245" y="30353"/>
                  </a:moveTo>
                  <a:lnTo>
                    <a:pt x="670636" y="29730"/>
                  </a:lnTo>
                  <a:lnTo>
                    <a:pt x="658761" y="29730"/>
                  </a:lnTo>
                  <a:lnTo>
                    <a:pt x="658152" y="30353"/>
                  </a:lnTo>
                  <a:lnTo>
                    <a:pt x="658152" y="39662"/>
                  </a:lnTo>
                  <a:lnTo>
                    <a:pt x="658152" y="40424"/>
                  </a:lnTo>
                  <a:lnTo>
                    <a:pt x="658761" y="41046"/>
                  </a:lnTo>
                  <a:lnTo>
                    <a:pt x="670636" y="41046"/>
                  </a:lnTo>
                  <a:lnTo>
                    <a:pt x="671245" y="40424"/>
                  </a:lnTo>
                  <a:lnTo>
                    <a:pt x="671245" y="30353"/>
                  </a:lnTo>
                  <a:close/>
                </a:path>
                <a:path w="974725" h="212725">
                  <a:moveTo>
                    <a:pt x="672045" y="46228"/>
                  </a:moveTo>
                  <a:lnTo>
                    <a:pt x="671423" y="45605"/>
                  </a:lnTo>
                  <a:lnTo>
                    <a:pt x="659561" y="45605"/>
                  </a:lnTo>
                  <a:lnTo>
                    <a:pt x="658952" y="46228"/>
                  </a:lnTo>
                  <a:lnTo>
                    <a:pt x="658952" y="55562"/>
                  </a:lnTo>
                  <a:lnTo>
                    <a:pt x="658952" y="56299"/>
                  </a:lnTo>
                  <a:lnTo>
                    <a:pt x="659561" y="56921"/>
                  </a:lnTo>
                  <a:lnTo>
                    <a:pt x="671423" y="56921"/>
                  </a:lnTo>
                  <a:lnTo>
                    <a:pt x="672045" y="56299"/>
                  </a:lnTo>
                  <a:lnTo>
                    <a:pt x="672045" y="46228"/>
                  </a:lnTo>
                  <a:close/>
                </a:path>
                <a:path w="974725" h="212725">
                  <a:moveTo>
                    <a:pt x="687425" y="63766"/>
                  </a:moveTo>
                  <a:lnTo>
                    <a:pt x="686803" y="63144"/>
                  </a:lnTo>
                  <a:lnTo>
                    <a:pt x="674941" y="63144"/>
                  </a:lnTo>
                  <a:lnTo>
                    <a:pt x="674331" y="63766"/>
                  </a:lnTo>
                  <a:lnTo>
                    <a:pt x="674331" y="73088"/>
                  </a:lnTo>
                  <a:lnTo>
                    <a:pt x="674331" y="73850"/>
                  </a:lnTo>
                  <a:lnTo>
                    <a:pt x="674941" y="74460"/>
                  </a:lnTo>
                  <a:lnTo>
                    <a:pt x="686803" y="74460"/>
                  </a:lnTo>
                  <a:lnTo>
                    <a:pt x="687425" y="73850"/>
                  </a:lnTo>
                  <a:lnTo>
                    <a:pt x="687425" y="63766"/>
                  </a:lnTo>
                  <a:close/>
                </a:path>
                <a:path w="974725" h="212725">
                  <a:moveTo>
                    <a:pt x="688213" y="96316"/>
                  </a:moveTo>
                  <a:lnTo>
                    <a:pt x="687603" y="95694"/>
                  </a:lnTo>
                  <a:lnTo>
                    <a:pt x="675728" y="95694"/>
                  </a:lnTo>
                  <a:lnTo>
                    <a:pt x="675119" y="96316"/>
                  </a:lnTo>
                  <a:lnTo>
                    <a:pt x="675119" y="105613"/>
                  </a:lnTo>
                  <a:lnTo>
                    <a:pt x="675119" y="106400"/>
                  </a:lnTo>
                  <a:lnTo>
                    <a:pt x="675728" y="106997"/>
                  </a:lnTo>
                  <a:lnTo>
                    <a:pt x="687603" y="106997"/>
                  </a:lnTo>
                  <a:lnTo>
                    <a:pt x="688213" y="106400"/>
                  </a:lnTo>
                  <a:lnTo>
                    <a:pt x="688213" y="96316"/>
                  </a:lnTo>
                  <a:close/>
                </a:path>
                <a:path w="974725" h="212725">
                  <a:moveTo>
                    <a:pt x="688213" y="80441"/>
                  </a:moveTo>
                  <a:lnTo>
                    <a:pt x="687603" y="79819"/>
                  </a:lnTo>
                  <a:lnTo>
                    <a:pt x="675728" y="79819"/>
                  </a:lnTo>
                  <a:lnTo>
                    <a:pt x="675119" y="80441"/>
                  </a:lnTo>
                  <a:lnTo>
                    <a:pt x="675119" y="89763"/>
                  </a:lnTo>
                  <a:lnTo>
                    <a:pt x="675119" y="90525"/>
                  </a:lnTo>
                  <a:lnTo>
                    <a:pt x="675728" y="91109"/>
                  </a:lnTo>
                  <a:lnTo>
                    <a:pt x="687603" y="91109"/>
                  </a:lnTo>
                  <a:lnTo>
                    <a:pt x="688213" y="90525"/>
                  </a:lnTo>
                  <a:lnTo>
                    <a:pt x="688213" y="80441"/>
                  </a:lnTo>
                  <a:close/>
                </a:path>
                <a:path w="974725" h="212725">
                  <a:moveTo>
                    <a:pt x="688213" y="31254"/>
                  </a:moveTo>
                  <a:lnTo>
                    <a:pt x="687603" y="30632"/>
                  </a:lnTo>
                  <a:lnTo>
                    <a:pt x="675728" y="30632"/>
                  </a:lnTo>
                  <a:lnTo>
                    <a:pt x="675119" y="31254"/>
                  </a:lnTo>
                  <a:lnTo>
                    <a:pt x="675119" y="40551"/>
                  </a:lnTo>
                  <a:lnTo>
                    <a:pt x="675119" y="41325"/>
                  </a:lnTo>
                  <a:lnTo>
                    <a:pt x="675728" y="41935"/>
                  </a:lnTo>
                  <a:lnTo>
                    <a:pt x="687603" y="41935"/>
                  </a:lnTo>
                  <a:lnTo>
                    <a:pt x="688213" y="41325"/>
                  </a:lnTo>
                  <a:lnTo>
                    <a:pt x="688213" y="31254"/>
                  </a:lnTo>
                  <a:close/>
                </a:path>
                <a:path w="974725" h="212725">
                  <a:moveTo>
                    <a:pt x="689013" y="47129"/>
                  </a:moveTo>
                  <a:lnTo>
                    <a:pt x="688390" y="46507"/>
                  </a:lnTo>
                  <a:lnTo>
                    <a:pt x="676529" y="46507"/>
                  </a:lnTo>
                  <a:lnTo>
                    <a:pt x="675919" y="47129"/>
                  </a:lnTo>
                  <a:lnTo>
                    <a:pt x="675919" y="56451"/>
                  </a:lnTo>
                  <a:lnTo>
                    <a:pt x="675919" y="57200"/>
                  </a:lnTo>
                  <a:lnTo>
                    <a:pt x="676529" y="57810"/>
                  </a:lnTo>
                  <a:lnTo>
                    <a:pt x="688390" y="57810"/>
                  </a:lnTo>
                  <a:lnTo>
                    <a:pt x="689013" y="57200"/>
                  </a:lnTo>
                  <a:lnTo>
                    <a:pt x="689013" y="47129"/>
                  </a:lnTo>
                  <a:close/>
                </a:path>
                <a:path w="974725" h="212725">
                  <a:moveTo>
                    <a:pt x="704659" y="64960"/>
                  </a:moveTo>
                  <a:lnTo>
                    <a:pt x="704049" y="64338"/>
                  </a:lnTo>
                  <a:lnTo>
                    <a:pt x="692200" y="64338"/>
                  </a:lnTo>
                  <a:lnTo>
                    <a:pt x="691591" y="64960"/>
                  </a:lnTo>
                  <a:lnTo>
                    <a:pt x="691591" y="74282"/>
                  </a:lnTo>
                  <a:lnTo>
                    <a:pt x="691591" y="75044"/>
                  </a:lnTo>
                  <a:lnTo>
                    <a:pt x="692200" y="75653"/>
                  </a:lnTo>
                  <a:lnTo>
                    <a:pt x="704049" y="75653"/>
                  </a:lnTo>
                  <a:lnTo>
                    <a:pt x="704659" y="75044"/>
                  </a:lnTo>
                  <a:lnTo>
                    <a:pt x="704659" y="64960"/>
                  </a:lnTo>
                  <a:close/>
                </a:path>
                <a:path w="974725" h="212725">
                  <a:moveTo>
                    <a:pt x="705459" y="97497"/>
                  </a:moveTo>
                  <a:lnTo>
                    <a:pt x="704850" y="96888"/>
                  </a:lnTo>
                  <a:lnTo>
                    <a:pt x="692975" y="96888"/>
                  </a:lnTo>
                  <a:lnTo>
                    <a:pt x="692391" y="97497"/>
                  </a:lnTo>
                  <a:lnTo>
                    <a:pt x="692391" y="106807"/>
                  </a:lnTo>
                  <a:lnTo>
                    <a:pt x="692391" y="107581"/>
                  </a:lnTo>
                  <a:lnTo>
                    <a:pt x="692975" y="108191"/>
                  </a:lnTo>
                  <a:lnTo>
                    <a:pt x="704850" y="108191"/>
                  </a:lnTo>
                  <a:lnTo>
                    <a:pt x="705459" y="107581"/>
                  </a:lnTo>
                  <a:lnTo>
                    <a:pt x="705459" y="97497"/>
                  </a:lnTo>
                  <a:close/>
                </a:path>
                <a:path w="974725" h="212725">
                  <a:moveTo>
                    <a:pt x="705459" y="81622"/>
                  </a:moveTo>
                  <a:lnTo>
                    <a:pt x="704850" y="81013"/>
                  </a:lnTo>
                  <a:lnTo>
                    <a:pt x="692975" y="81013"/>
                  </a:lnTo>
                  <a:lnTo>
                    <a:pt x="692391" y="81622"/>
                  </a:lnTo>
                  <a:lnTo>
                    <a:pt x="692391" y="90957"/>
                  </a:lnTo>
                  <a:lnTo>
                    <a:pt x="692391" y="91681"/>
                  </a:lnTo>
                  <a:lnTo>
                    <a:pt x="692975" y="92303"/>
                  </a:lnTo>
                  <a:lnTo>
                    <a:pt x="704850" y="92303"/>
                  </a:lnTo>
                  <a:lnTo>
                    <a:pt x="705459" y="91681"/>
                  </a:lnTo>
                  <a:lnTo>
                    <a:pt x="705459" y="81622"/>
                  </a:lnTo>
                  <a:close/>
                </a:path>
                <a:path w="974725" h="212725">
                  <a:moveTo>
                    <a:pt x="705459" y="32435"/>
                  </a:moveTo>
                  <a:lnTo>
                    <a:pt x="704850" y="31813"/>
                  </a:lnTo>
                  <a:lnTo>
                    <a:pt x="692975" y="31813"/>
                  </a:lnTo>
                  <a:lnTo>
                    <a:pt x="692391" y="32435"/>
                  </a:lnTo>
                  <a:lnTo>
                    <a:pt x="692391" y="41744"/>
                  </a:lnTo>
                  <a:lnTo>
                    <a:pt x="692391" y="42506"/>
                  </a:lnTo>
                  <a:lnTo>
                    <a:pt x="692975" y="43129"/>
                  </a:lnTo>
                  <a:lnTo>
                    <a:pt x="704850" y="43129"/>
                  </a:lnTo>
                  <a:lnTo>
                    <a:pt x="705459" y="42506"/>
                  </a:lnTo>
                  <a:lnTo>
                    <a:pt x="705459" y="32435"/>
                  </a:lnTo>
                  <a:close/>
                </a:path>
                <a:path w="974725" h="212725">
                  <a:moveTo>
                    <a:pt x="706272" y="48310"/>
                  </a:moveTo>
                  <a:lnTo>
                    <a:pt x="705650" y="47688"/>
                  </a:lnTo>
                  <a:lnTo>
                    <a:pt x="693788" y="47688"/>
                  </a:lnTo>
                  <a:lnTo>
                    <a:pt x="693178" y="48310"/>
                  </a:lnTo>
                  <a:lnTo>
                    <a:pt x="693178" y="57645"/>
                  </a:lnTo>
                  <a:lnTo>
                    <a:pt x="693178" y="58381"/>
                  </a:lnTo>
                  <a:lnTo>
                    <a:pt x="693788" y="59004"/>
                  </a:lnTo>
                  <a:lnTo>
                    <a:pt x="705650" y="59004"/>
                  </a:lnTo>
                  <a:lnTo>
                    <a:pt x="706272" y="58381"/>
                  </a:lnTo>
                  <a:lnTo>
                    <a:pt x="706272" y="48310"/>
                  </a:lnTo>
                  <a:close/>
                </a:path>
                <a:path w="974725" h="212725">
                  <a:moveTo>
                    <a:pt x="722223" y="65557"/>
                  </a:moveTo>
                  <a:lnTo>
                    <a:pt x="721614" y="64935"/>
                  </a:lnTo>
                  <a:lnTo>
                    <a:pt x="709752" y="64935"/>
                  </a:lnTo>
                  <a:lnTo>
                    <a:pt x="709129" y="65557"/>
                  </a:lnTo>
                  <a:lnTo>
                    <a:pt x="709129" y="74879"/>
                  </a:lnTo>
                  <a:lnTo>
                    <a:pt x="709129" y="75641"/>
                  </a:lnTo>
                  <a:lnTo>
                    <a:pt x="709752" y="76250"/>
                  </a:lnTo>
                  <a:lnTo>
                    <a:pt x="721614" y="76250"/>
                  </a:lnTo>
                  <a:lnTo>
                    <a:pt x="722223" y="75641"/>
                  </a:lnTo>
                  <a:lnTo>
                    <a:pt x="722223" y="65557"/>
                  </a:lnTo>
                  <a:close/>
                </a:path>
                <a:path w="974725" h="212725">
                  <a:moveTo>
                    <a:pt x="723023" y="98094"/>
                  </a:moveTo>
                  <a:lnTo>
                    <a:pt x="722414" y="97472"/>
                  </a:lnTo>
                  <a:lnTo>
                    <a:pt x="710539" y="97472"/>
                  </a:lnTo>
                  <a:lnTo>
                    <a:pt x="709917" y="98094"/>
                  </a:lnTo>
                  <a:lnTo>
                    <a:pt x="709917" y="107403"/>
                  </a:lnTo>
                  <a:lnTo>
                    <a:pt x="709917" y="108178"/>
                  </a:lnTo>
                  <a:lnTo>
                    <a:pt x="710539" y="108788"/>
                  </a:lnTo>
                  <a:lnTo>
                    <a:pt x="722414" y="108788"/>
                  </a:lnTo>
                  <a:lnTo>
                    <a:pt x="723023" y="108178"/>
                  </a:lnTo>
                  <a:lnTo>
                    <a:pt x="723023" y="98094"/>
                  </a:lnTo>
                  <a:close/>
                </a:path>
                <a:path w="974725" h="212725">
                  <a:moveTo>
                    <a:pt x="723023" y="82219"/>
                  </a:moveTo>
                  <a:lnTo>
                    <a:pt x="722414" y="81597"/>
                  </a:lnTo>
                  <a:lnTo>
                    <a:pt x="710539" y="81597"/>
                  </a:lnTo>
                  <a:lnTo>
                    <a:pt x="709917" y="82219"/>
                  </a:lnTo>
                  <a:lnTo>
                    <a:pt x="709917" y="91554"/>
                  </a:lnTo>
                  <a:lnTo>
                    <a:pt x="709917" y="92278"/>
                  </a:lnTo>
                  <a:lnTo>
                    <a:pt x="710539" y="92900"/>
                  </a:lnTo>
                  <a:lnTo>
                    <a:pt x="722414" y="92900"/>
                  </a:lnTo>
                  <a:lnTo>
                    <a:pt x="723023" y="92278"/>
                  </a:lnTo>
                  <a:lnTo>
                    <a:pt x="723023" y="82219"/>
                  </a:lnTo>
                  <a:close/>
                </a:path>
                <a:path w="974725" h="212725">
                  <a:moveTo>
                    <a:pt x="723023" y="33032"/>
                  </a:moveTo>
                  <a:lnTo>
                    <a:pt x="722414" y="32410"/>
                  </a:lnTo>
                  <a:lnTo>
                    <a:pt x="710539" y="32410"/>
                  </a:lnTo>
                  <a:lnTo>
                    <a:pt x="709917" y="33032"/>
                  </a:lnTo>
                  <a:lnTo>
                    <a:pt x="709917" y="42341"/>
                  </a:lnTo>
                  <a:lnTo>
                    <a:pt x="709917" y="43103"/>
                  </a:lnTo>
                  <a:lnTo>
                    <a:pt x="710539" y="43726"/>
                  </a:lnTo>
                  <a:lnTo>
                    <a:pt x="722414" y="43726"/>
                  </a:lnTo>
                  <a:lnTo>
                    <a:pt x="723023" y="43103"/>
                  </a:lnTo>
                  <a:lnTo>
                    <a:pt x="723023" y="33032"/>
                  </a:lnTo>
                  <a:close/>
                </a:path>
                <a:path w="974725" h="212725">
                  <a:moveTo>
                    <a:pt x="723811" y="48907"/>
                  </a:moveTo>
                  <a:lnTo>
                    <a:pt x="723201" y="48285"/>
                  </a:lnTo>
                  <a:lnTo>
                    <a:pt x="711339" y="48285"/>
                  </a:lnTo>
                  <a:lnTo>
                    <a:pt x="710717" y="48907"/>
                  </a:lnTo>
                  <a:lnTo>
                    <a:pt x="710717" y="58242"/>
                  </a:lnTo>
                  <a:lnTo>
                    <a:pt x="710717" y="58978"/>
                  </a:lnTo>
                  <a:lnTo>
                    <a:pt x="711339" y="59601"/>
                  </a:lnTo>
                  <a:lnTo>
                    <a:pt x="723201" y="59601"/>
                  </a:lnTo>
                  <a:lnTo>
                    <a:pt x="723811" y="58978"/>
                  </a:lnTo>
                  <a:lnTo>
                    <a:pt x="723811" y="48907"/>
                  </a:lnTo>
                  <a:close/>
                </a:path>
                <a:path w="974725" h="212725">
                  <a:moveTo>
                    <a:pt x="739190" y="116725"/>
                  </a:moveTo>
                  <a:lnTo>
                    <a:pt x="738581" y="116116"/>
                  </a:lnTo>
                  <a:lnTo>
                    <a:pt x="726719" y="116116"/>
                  </a:lnTo>
                  <a:lnTo>
                    <a:pt x="726097" y="116725"/>
                  </a:lnTo>
                  <a:lnTo>
                    <a:pt x="726097" y="126047"/>
                  </a:lnTo>
                  <a:lnTo>
                    <a:pt x="726097" y="126809"/>
                  </a:lnTo>
                  <a:lnTo>
                    <a:pt x="726719" y="127431"/>
                  </a:lnTo>
                  <a:lnTo>
                    <a:pt x="738581" y="127431"/>
                  </a:lnTo>
                  <a:lnTo>
                    <a:pt x="739190" y="126809"/>
                  </a:lnTo>
                  <a:lnTo>
                    <a:pt x="739190" y="116725"/>
                  </a:lnTo>
                  <a:close/>
                </a:path>
                <a:path w="974725" h="212725">
                  <a:moveTo>
                    <a:pt x="739190" y="66738"/>
                  </a:moveTo>
                  <a:lnTo>
                    <a:pt x="738581" y="66128"/>
                  </a:lnTo>
                  <a:lnTo>
                    <a:pt x="726719" y="66128"/>
                  </a:lnTo>
                  <a:lnTo>
                    <a:pt x="726097" y="66738"/>
                  </a:lnTo>
                  <a:lnTo>
                    <a:pt x="726097" y="76073"/>
                  </a:lnTo>
                  <a:lnTo>
                    <a:pt x="726097" y="76822"/>
                  </a:lnTo>
                  <a:lnTo>
                    <a:pt x="726719" y="77431"/>
                  </a:lnTo>
                  <a:lnTo>
                    <a:pt x="738581" y="77431"/>
                  </a:lnTo>
                  <a:lnTo>
                    <a:pt x="739190" y="76822"/>
                  </a:lnTo>
                  <a:lnTo>
                    <a:pt x="739190" y="66738"/>
                  </a:lnTo>
                  <a:close/>
                </a:path>
                <a:path w="974725" h="212725">
                  <a:moveTo>
                    <a:pt x="739990" y="99288"/>
                  </a:moveTo>
                  <a:lnTo>
                    <a:pt x="739381" y="98666"/>
                  </a:lnTo>
                  <a:lnTo>
                    <a:pt x="727506" y="98666"/>
                  </a:lnTo>
                  <a:lnTo>
                    <a:pt x="726884" y="99288"/>
                  </a:lnTo>
                  <a:lnTo>
                    <a:pt x="726884" y="108585"/>
                  </a:lnTo>
                  <a:lnTo>
                    <a:pt x="726884" y="109372"/>
                  </a:lnTo>
                  <a:lnTo>
                    <a:pt x="727506" y="109982"/>
                  </a:lnTo>
                  <a:lnTo>
                    <a:pt x="739381" y="109982"/>
                  </a:lnTo>
                  <a:lnTo>
                    <a:pt x="739990" y="109372"/>
                  </a:lnTo>
                  <a:lnTo>
                    <a:pt x="739990" y="99288"/>
                  </a:lnTo>
                  <a:close/>
                </a:path>
                <a:path w="974725" h="212725">
                  <a:moveTo>
                    <a:pt x="739990" y="83413"/>
                  </a:moveTo>
                  <a:lnTo>
                    <a:pt x="739381" y="82791"/>
                  </a:lnTo>
                  <a:lnTo>
                    <a:pt x="727506" y="82791"/>
                  </a:lnTo>
                  <a:lnTo>
                    <a:pt x="726884" y="83413"/>
                  </a:lnTo>
                  <a:lnTo>
                    <a:pt x="726884" y="92735"/>
                  </a:lnTo>
                  <a:lnTo>
                    <a:pt x="726884" y="93472"/>
                  </a:lnTo>
                  <a:lnTo>
                    <a:pt x="727506" y="94094"/>
                  </a:lnTo>
                  <a:lnTo>
                    <a:pt x="739381" y="94094"/>
                  </a:lnTo>
                  <a:lnTo>
                    <a:pt x="739990" y="93472"/>
                  </a:lnTo>
                  <a:lnTo>
                    <a:pt x="739990" y="83413"/>
                  </a:lnTo>
                  <a:close/>
                </a:path>
                <a:path w="974725" h="212725">
                  <a:moveTo>
                    <a:pt x="739990" y="34226"/>
                  </a:moveTo>
                  <a:lnTo>
                    <a:pt x="739381" y="33604"/>
                  </a:lnTo>
                  <a:lnTo>
                    <a:pt x="727506" y="33604"/>
                  </a:lnTo>
                  <a:lnTo>
                    <a:pt x="726884" y="34226"/>
                  </a:lnTo>
                  <a:lnTo>
                    <a:pt x="726884" y="43522"/>
                  </a:lnTo>
                  <a:lnTo>
                    <a:pt x="726884" y="44297"/>
                  </a:lnTo>
                  <a:lnTo>
                    <a:pt x="727506" y="44919"/>
                  </a:lnTo>
                  <a:lnTo>
                    <a:pt x="739381" y="44919"/>
                  </a:lnTo>
                  <a:lnTo>
                    <a:pt x="739990" y="44297"/>
                  </a:lnTo>
                  <a:lnTo>
                    <a:pt x="739990" y="34226"/>
                  </a:lnTo>
                  <a:close/>
                </a:path>
                <a:path w="974725" h="212725">
                  <a:moveTo>
                    <a:pt x="740778" y="50101"/>
                  </a:moveTo>
                  <a:lnTo>
                    <a:pt x="740168" y="49479"/>
                  </a:lnTo>
                  <a:lnTo>
                    <a:pt x="728306" y="49479"/>
                  </a:lnTo>
                  <a:lnTo>
                    <a:pt x="727684" y="50101"/>
                  </a:lnTo>
                  <a:lnTo>
                    <a:pt x="727684" y="59423"/>
                  </a:lnTo>
                  <a:lnTo>
                    <a:pt x="727684" y="60172"/>
                  </a:lnTo>
                  <a:lnTo>
                    <a:pt x="728306" y="60794"/>
                  </a:lnTo>
                  <a:lnTo>
                    <a:pt x="740168" y="60794"/>
                  </a:lnTo>
                  <a:lnTo>
                    <a:pt x="740778" y="60172"/>
                  </a:lnTo>
                  <a:lnTo>
                    <a:pt x="740778" y="50101"/>
                  </a:lnTo>
                  <a:close/>
                </a:path>
                <a:path w="974725" h="212725">
                  <a:moveTo>
                    <a:pt x="756145" y="117614"/>
                  </a:moveTo>
                  <a:lnTo>
                    <a:pt x="755523" y="117005"/>
                  </a:lnTo>
                  <a:lnTo>
                    <a:pt x="743686" y="117005"/>
                  </a:lnTo>
                  <a:lnTo>
                    <a:pt x="743064" y="117614"/>
                  </a:lnTo>
                  <a:lnTo>
                    <a:pt x="743064" y="126949"/>
                  </a:lnTo>
                  <a:lnTo>
                    <a:pt x="743064" y="127698"/>
                  </a:lnTo>
                  <a:lnTo>
                    <a:pt x="743686" y="128320"/>
                  </a:lnTo>
                  <a:lnTo>
                    <a:pt x="755523" y="128320"/>
                  </a:lnTo>
                  <a:lnTo>
                    <a:pt x="756145" y="127698"/>
                  </a:lnTo>
                  <a:lnTo>
                    <a:pt x="756145" y="117614"/>
                  </a:lnTo>
                  <a:close/>
                </a:path>
                <a:path w="974725" h="212725">
                  <a:moveTo>
                    <a:pt x="756145" y="67640"/>
                  </a:moveTo>
                  <a:lnTo>
                    <a:pt x="755523" y="67017"/>
                  </a:lnTo>
                  <a:lnTo>
                    <a:pt x="743686" y="67017"/>
                  </a:lnTo>
                  <a:lnTo>
                    <a:pt x="743064" y="67640"/>
                  </a:lnTo>
                  <a:lnTo>
                    <a:pt x="743064" y="76962"/>
                  </a:lnTo>
                  <a:lnTo>
                    <a:pt x="743064" y="77724"/>
                  </a:lnTo>
                  <a:lnTo>
                    <a:pt x="743686" y="78333"/>
                  </a:lnTo>
                  <a:lnTo>
                    <a:pt x="755523" y="78333"/>
                  </a:lnTo>
                  <a:lnTo>
                    <a:pt x="756145" y="77724"/>
                  </a:lnTo>
                  <a:lnTo>
                    <a:pt x="756145" y="67640"/>
                  </a:lnTo>
                  <a:close/>
                </a:path>
                <a:path w="974725" h="212725">
                  <a:moveTo>
                    <a:pt x="756945" y="100177"/>
                  </a:moveTo>
                  <a:lnTo>
                    <a:pt x="756323" y="99555"/>
                  </a:lnTo>
                  <a:lnTo>
                    <a:pt x="744448" y="99555"/>
                  </a:lnTo>
                  <a:lnTo>
                    <a:pt x="743839" y="100177"/>
                  </a:lnTo>
                  <a:lnTo>
                    <a:pt x="743839" y="109486"/>
                  </a:lnTo>
                  <a:lnTo>
                    <a:pt x="743839" y="110261"/>
                  </a:lnTo>
                  <a:lnTo>
                    <a:pt x="744448" y="110871"/>
                  </a:lnTo>
                  <a:lnTo>
                    <a:pt x="756323" y="110871"/>
                  </a:lnTo>
                  <a:lnTo>
                    <a:pt x="756945" y="110261"/>
                  </a:lnTo>
                  <a:lnTo>
                    <a:pt x="756945" y="100177"/>
                  </a:lnTo>
                  <a:close/>
                </a:path>
                <a:path w="974725" h="212725">
                  <a:moveTo>
                    <a:pt x="756945" y="84302"/>
                  </a:moveTo>
                  <a:lnTo>
                    <a:pt x="756323" y="83680"/>
                  </a:lnTo>
                  <a:lnTo>
                    <a:pt x="744448" y="83680"/>
                  </a:lnTo>
                  <a:lnTo>
                    <a:pt x="743839" y="84302"/>
                  </a:lnTo>
                  <a:lnTo>
                    <a:pt x="743839" y="93611"/>
                  </a:lnTo>
                  <a:lnTo>
                    <a:pt x="743839" y="94361"/>
                  </a:lnTo>
                  <a:lnTo>
                    <a:pt x="744448" y="94983"/>
                  </a:lnTo>
                  <a:lnTo>
                    <a:pt x="756323" y="94983"/>
                  </a:lnTo>
                  <a:lnTo>
                    <a:pt x="756945" y="94361"/>
                  </a:lnTo>
                  <a:lnTo>
                    <a:pt x="756945" y="84302"/>
                  </a:lnTo>
                  <a:close/>
                </a:path>
                <a:path w="974725" h="212725">
                  <a:moveTo>
                    <a:pt x="756945" y="35115"/>
                  </a:moveTo>
                  <a:lnTo>
                    <a:pt x="756323" y="34493"/>
                  </a:lnTo>
                  <a:lnTo>
                    <a:pt x="744448" y="34493"/>
                  </a:lnTo>
                  <a:lnTo>
                    <a:pt x="743839" y="35115"/>
                  </a:lnTo>
                  <a:lnTo>
                    <a:pt x="743839" y="44424"/>
                  </a:lnTo>
                  <a:lnTo>
                    <a:pt x="743839" y="45186"/>
                  </a:lnTo>
                  <a:lnTo>
                    <a:pt x="744448" y="45808"/>
                  </a:lnTo>
                  <a:lnTo>
                    <a:pt x="756323" y="45808"/>
                  </a:lnTo>
                  <a:lnTo>
                    <a:pt x="756945" y="45186"/>
                  </a:lnTo>
                  <a:lnTo>
                    <a:pt x="756945" y="35115"/>
                  </a:lnTo>
                  <a:close/>
                </a:path>
                <a:path w="974725" h="212725">
                  <a:moveTo>
                    <a:pt x="757745" y="50990"/>
                  </a:moveTo>
                  <a:lnTo>
                    <a:pt x="757135" y="50368"/>
                  </a:lnTo>
                  <a:lnTo>
                    <a:pt x="745274" y="50368"/>
                  </a:lnTo>
                  <a:lnTo>
                    <a:pt x="744651" y="50990"/>
                  </a:lnTo>
                  <a:lnTo>
                    <a:pt x="744651" y="60325"/>
                  </a:lnTo>
                  <a:lnTo>
                    <a:pt x="744651" y="61061"/>
                  </a:lnTo>
                  <a:lnTo>
                    <a:pt x="745274" y="61658"/>
                  </a:lnTo>
                  <a:lnTo>
                    <a:pt x="757135" y="61658"/>
                  </a:lnTo>
                  <a:lnTo>
                    <a:pt x="757745" y="61061"/>
                  </a:lnTo>
                  <a:lnTo>
                    <a:pt x="757745" y="50990"/>
                  </a:lnTo>
                  <a:close/>
                </a:path>
                <a:path w="974725" h="212725">
                  <a:moveTo>
                    <a:pt x="773404" y="117919"/>
                  </a:moveTo>
                  <a:lnTo>
                    <a:pt x="772795" y="117309"/>
                  </a:lnTo>
                  <a:lnTo>
                    <a:pt x="760920" y="117309"/>
                  </a:lnTo>
                  <a:lnTo>
                    <a:pt x="760310" y="117919"/>
                  </a:lnTo>
                  <a:lnTo>
                    <a:pt x="760310" y="127241"/>
                  </a:lnTo>
                  <a:lnTo>
                    <a:pt x="760310" y="128003"/>
                  </a:lnTo>
                  <a:lnTo>
                    <a:pt x="760920" y="128625"/>
                  </a:lnTo>
                  <a:lnTo>
                    <a:pt x="772795" y="128625"/>
                  </a:lnTo>
                  <a:lnTo>
                    <a:pt x="773404" y="128003"/>
                  </a:lnTo>
                  <a:lnTo>
                    <a:pt x="773404" y="117919"/>
                  </a:lnTo>
                  <a:close/>
                </a:path>
                <a:path w="974725" h="212725">
                  <a:moveTo>
                    <a:pt x="773404" y="67932"/>
                  </a:moveTo>
                  <a:lnTo>
                    <a:pt x="772795" y="67310"/>
                  </a:lnTo>
                  <a:lnTo>
                    <a:pt x="760920" y="67310"/>
                  </a:lnTo>
                  <a:lnTo>
                    <a:pt x="760310" y="67932"/>
                  </a:lnTo>
                  <a:lnTo>
                    <a:pt x="760310" y="77266"/>
                  </a:lnTo>
                  <a:lnTo>
                    <a:pt x="760310" y="78016"/>
                  </a:lnTo>
                  <a:lnTo>
                    <a:pt x="760920" y="78625"/>
                  </a:lnTo>
                  <a:lnTo>
                    <a:pt x="772795" y="78625"/>
                  </a:lnTo>
                  <a:lnTo>
                    <a:pt x="773404" y="78016"/>
                  </a:lnTo>
                  <a:lnTo>
                    <a:pt x="773404" y="67932"/>
                  </a:lnTo>
                  <a:close/>
                </a:path>
                <a:path w="974725" h="212725">
                  <a:moveTo>
                    <a:pt x="774204" y="100482"/>
                  </a:moveTo>
                  <a:lnTo>
                    <a:pt x="773582" y="99860"/>
                  </a:lnTo>
                  <a:lnTo>
                    <a:pt x="761720" y="99860"/>
                  </a:lnTo>
                  <a:lnTo>
                    <a:pt x="761111" y="100482"/>
                  </a:lnTo>
                  <a:lnTo>
                    <a:pt x="761111" y="109778"/>
                  </a:lnTo>
                  <a:lnTo>
                    <a:pt x="761111" y="110566"/>
                  </a:lnTo>
                  <a:lnTo>
                    <a:pt x="761720" y="111175"/>
                  </a:lnTo>
                  <a:lnTo>
                    <a:pt x="773582" y="111175"/>
                  </a:lnTo>
                  <a:lnTo>
                    <a:pt x="774204" y="110566"/>
                  </a:lnTo>
                  <a:lnTo>
                    <a:pt x="774204" y="100482"/>
                  </a:lnTo>
                  <a:close/>
                </a:path>
                <a:path w="974725" h="212725">
                  <a:moveTo>
                    <a:pt x="774204" y="84607"/>
                  </a:moveTo>
                  <a:lnTo>
                    <a:pt x="773582" y="83985"/>
                  </a:lnTo>
                  <a:lnTo>
                    <a:pt x="761720" y="83985"/>
                  </a:lnTo>
                  <a:lnTo>
                    <a:pt x="761111" y="84607"/>
                  </a:lnTo>
                  <a:lnTo>
                    <a:pt x="761111" y="93903"/>
                  </a:lnTo>
                  <a:lnTo>
                    <a:pt x="761111" y="94665"/>
                  </a:lnTo>
                  <a:lnTo>
                    <a:pt x="761720" y="95288"/>
                  </a:lnTo>
                  <a:lnTo>
                    <a:pt x="773582" y="95288"/>
                  </a:lnTo>
                  <a:lnTo>
                    <a:pt x="774204" y="94665"/>
                  </a:lnTo>
                  <a:lnTo>
                    <a:pt x="774204" y="84607"/>
                  </a:lnTo>
                  <a:close/>
                </a:path>
                <a:path w="974725" h="212725">
                  <a:moveTo>
                    <a:pt x="774204" y="35420"/>
                  </a:moveTo>
                  <a:lnTo>
                    <a:pt x="773582" y="34798"/>
                  </a:lnTo>
                  <a:lnTo>
                    <a:pt x="761720" y="34798"/>
                  </a:lnTo>
                  <a:lnTo>
                    <a:pt x="761111" y="35420"/>
                  </a:lnTo>
                  <a:lnTo>
                    <a:pt x="761111" y="44716"/>
                  </a:lnTo>
                  <a:lnTo>
                    <a:pt x="761111" y="45491"/>
                  </a:lnTo>
                  <a:lnTo>
                    <a:pt x="761720" y="46101"/>
                  </a:lnTo>
                  <a:lnTo>
                    <a:pt x="773582" y="46101"/>
                  </a:lnTo>
                  <a:lnTo>
                    <a:pt x="774204" y="45491"/>
                  </a:lnTo>
                  <a:lnTo>
                    <a:pt x="774204" y="35420"/>
                  </a:lnTo>
                  <a:close/>
                </a:path>
                <a:path w="974725" h="212725">
                  <a:moveTo>
                    <a:pt x="774992" y="51295"/>
                  </a:moveTo>
                  <a:lnTo>
                    <a:pt x="774382" y="50673"/>
                  </a:lnTo>
                  <a:lnTo>
                    <a:pt x="762508" y="50673"/>
                  </a:lnTo>
                  <a:lnTo>
                    <a:pt x="761898" y="51295"/>
                  </a:lnTo>
                  <a:lnTo>
                    <a:pt x="761898" y="60617"/>
                  </a:lnTo>
                  <a:lnTo>
                    <a:pt x="761898" y="61366"/>
                  </a:lnTo>
                  <a:lnTo>
                    <a:pt x="762508" y="61963"/>
                  </a:lnTo>
                  <a:lnTo>
                    <a:pt x="774382" y="61963"/>
                  </a:lnTo>
                  <a:lnTo>
                    <a:pt x="774992" y="61366"/>
                  </a:lnTo>
                  <a:lnTo>
                    <a:pt x="774992" y="51295"/>
                  </a:lnTo>
                  <a:close/>
                </a:path>
                <a:path w="974725" h="212725">
                  <a:moveTo>
                    <a:pt x="790676" y="119113"/>
                  </a:moveTo>
                  <a:lnTo>
                    <a:pt x="790054" y="118503"/>
                  </a:lnTo>
                  <a:lnTo>
                    <a:pt x="778179" y="118503"/>
                  </a:lnTo>
                  <a:lnTo>
                    <a:pt x="777582" y="119113"/>
                  </a:lnTo>
                  <a:lnTo>
                    <a:pt x="777582" y="128435"/>
                  </a:lnTo>
                  <a:lnTo>
                    <a:pt x="777582" y="129184"/>
                  </a:lnTo>
                  <a:lnTo>
                    <a:pt x="778179" y="129806"/>
                  </a:lnTo>
                  <a:lnTo>
                    <a:pt x="790054" y="129806"/>
                  </a:lnTo>
                  <a:lnTo>
                    <a:pt x="790676" y="129184"/>
                  </a:lnTo>
                  <a:lnTo>
                    <a:pt x="790676" y="119113"/>
                  </a:lnTo>
                  <a:close/>
                </a:path>
                <a:path w="974725" h="212725">
                  <a:moveTo>
                    <a:pt x="790676" y="69126"/>
                  </a:moveTo>
                  <a:lnTo>
                    <a:pt x="790054" y="68503"/>
                  </a:lnTo>
                  <a:lnTo>
                    <a:pt x="778179" y="68503"/>
                  </a:lnTo>
                  <a:lnTo>
                    <a:pt x="777582" y="69126"/>
                  </a:lnTo>
                  <a:lnTo>
                    <a:pt x="777582" y="78447"/>
                  </a:lnTo>
                  <a:lnTo>
                    <a:pt x="777582" y="79209"/>
                  </a:lnTo>
                  <a:lnTo>
                    <a:pt x="778179" y="79819"/>
                  </a:lnTo>
                  <a:lnTo>
                    <a:pt x="790054" y="79819"/>
                  </a:lnTo>
                  <a:lnTo>
                    <a:pt x="790676" y="79209"/>
                  </a:lnTo>
                  <a:lnTo>
                    <a:pt x="790676" y="69126"/>
                  </a:lnTo>
                  <a:close/>
                </a:path>
                <a:path w="974725" h="212725">
                  <a:moveTo>
                    <a:pt x="791464" y="101663"/>
                  </a:moveTo>
                  <a:lnTo>
                    <a:pt x="790841" y="101053"/>
                  </a:lnTo>
                  <a:lnTo>
                    <a:pt x="778979" y="101053"/>
                  </a:lnTo>
                  <a:lnTo>
                    <a:pt x="778370" y="101663"/>
                  </a:lnTo>
                  <a:lnTo>
                    <a:pt x="778370" y="110972"/>
                  </a:lnTo>
                  <a:lnTo>
                    <a:pt x="778370" y="111747"/>
                  </a:lnTo>
                  <a:lnTo>
                    <a:pt x="778979" y="112356"/>
                  </a:lnTo>
                  <a:lnTo>
                    <a:pt x="790841" y="112356"/>
                  </a:lnTo>
                  <a:lnTo>
                    <a:pt x="791464" y="111747"/>
                  </a:lnTo>
                  <a:lnTo>
                    <a:pt x="791464" y="101663"/>
                  </a:lnTo>
                  <a:close/>
                </a:path>
                <a:path w="974725" h="212725">
                  <a:moveTo>
                    <a:pt x="791464" y="85775"/>
                  </a:moveTo>
                  <a:lnTo>
                    <a:pt x="790841" y="85178"/>
                  </a:lnTo>
                  <a:lnTo>
                    <a:pt x="778979" y="85178"/>
                  </a:lnTo>
                  <a:lnTo>
                    <a:pt x="778370" y="85775"/>
                  </a:lnTo>
                  <a:lnTo>
                    <a:pt x="778370" y="95097"/>
                  </a:lnTo>
                  <a:lnTo>
                    <a:pt x="778370" y="95846"/>
                  </a:lnTo>
                  <a:lnTo>
                    <a:pt x="778979" y="96469"/>
                  </a:lnTo>
                  <a:lnTo>
                    <a:pt x="790841" y="96469"/>
                  </a:lnTo>
                  <a:lnTo>
                    <a:pt x="791464" y="95846"/>
                  </a:lnTo>
                  <a:lnTo>
                    <a:pt x="791464" y="85775"/>
                  </a:lnTo>
                  <a:close/>
                </a:path>
                <a:path w="974725" h="212725">
                  <a:moveTo>
                    <a:pt x="791464" y="36601"/>
                  </a:moveTo>
                  <a:lnTo>
                    <a:pt x="790841" y="35991"/>
                  </a:lnTo>
                  <a:lnTo>
                    <a:pt x="778979" y="35991"/>
                  </a:lnTo>
                  <a:lnTo>
                    <a:pt x="778370" y="36601"/>
                  </a:lnTo>
                  <a:lnTo>
                    <a:pt x="778370" y="45910"/>
                  </a:lnTo>
                  <a:lnTo>
                    <a:pt x="778370" y="46672"/>
                  </a:lnTo>
                  <a:lnTo>
                    <a:pt x="778979" y="47294"/>
                  </a:lnTo>
                  <a:lnTo>
                    <a:pt x="790841" y="47294"/>
                  </a:lnTo>
                  <a:lnTo>
                    <a:pt x="791464" y="46672"/>
                  </a:lnTo>
                  <a:lnTo>
                    <a:pt x="791464" y="36601"/>
                  </a:lnTo>
                  <a:close/>
                </a:path>
                <a:path w="974725" h="212725">
                  <a:moveTo>
                    <a:pt x="792264" y="52476"/>
                  </a:moveTo>
                  <a:lnTo>
                    <a:pt x="791641" y="51866"/>
                  </a:lnTo>
                  <a:lnTo>
                    <a:pt x="779767" y="51866"/>
                  </a:lnTo>
                  <a:lnTo>
                    <a:pt x="779170" y="52476"/>
                  </a:lnTo>
                  <a:lnTo>
                    <a:pt x="779170" y="61810"/>
                  </a:lnTo>
                  <a:lnTo>
                    <a:pt x="779170" y="62547"/>
                  </a:lnTo>
                  <a:lnTo>
                    <a:pt x="779767" y="63144"/>
                  </a:lnTo>
                  <a:lnTo>
                    <a:pt x="791641" y="63144"/>
                  </a:lnTo>
                  <a:lnTo>
                    <a:pt x="792264" y="62547"/>
                  </a:lnTo>
                  <a:lnTo>
                    <a:pt x="792264" y="52476"/>
                  </a:lnTo>
                  <a:close/>
                </a:path>
                <a:path w="974725" h="212725">
                  <a:moveTo>
                    <a:pt x="807021" y="119405"/>
                  </a:moveTo>
                  <a:lnTo>
                    <a:pt x="806399" y="118795"/>
                  </a:lnTo>
                  <a:lnTo>
                    <a:pt x="794550" y="118795"/>
                  </a:lnTo>
                  <a:lnTo>
                    <a:pt x="793953" y="119405"/>
                  </a:lnTo>
                  <a:lnTo>
                    <a:pt x="793953" y="128727"/>
                  </a:lnTo>
                  <a:lnTo>
                    <a:pt x="793953" y="129489"/>
                  </a:lnTo>
                  <a:lnTo>
                    <a:pt x="794550" y="130111"/>
                  </a:lnTo>
                  <a:lnTo>
                    <a:pt x="806399" y="130111"/>
                  </a:lnTo>
                  <a:lnTo>
                    <a:pt x="807021" y="129489"/>
                  </a:lnTo>
                  <a:lnTo>
                    <a:pt x="807021" y="119405"/>
                  </a:lnTo>
                  <a:close/>
                </a:path>
                <a:path w="974725" h="212725">
                  <a:moveTo>
                    <a:pt x="807021" y="69418"/>
                  </a:moveTo>
                  <a:lnTo>
                    <a:pt x="806399" y="68808"/>
                  </a:lnTo>
                  <a:lnTo>
                    <a:pt x="794550" y="68808"/>
                  </a:lnTo>
                  <a:lnTo>
                    <a:pt x="793953" y="69418"/>
                  </a:lnTo>
                  <a:lnTo>
                    <a:pt x="793953" y="78752"/>
                  </a:lnTo>
                  <a:lnTo>
                    <a:pt x="793953" y="79502"/>
                  </a:lnTo>
                  <a:lnTo>
                    <a:pt x="794550" y="80111"/>
                  </a:lnTo>
                  <a:lnTo>
                    <a:pt x="806399" y="80111"/>
                  </a:lnTo>
                  <a:lnTo>
                    <a:pt x="807021" y="79502"/>
                  </a:lnTo>
                  <a:lnTo>
                    <a:pt x="807021" y="69418"/>
                  </a:lnTo>
                  <a:close/>
                </a:path>
                <a:path w="974725" h="212725">
                  <a:moveTo>
                    <a:pt x="807808" y="101968"/>
                  </a:moveTo>
                  <a:lnTo>
                    <a:pt x="807199" y="101346"/>
                  </a:lnTo>
                  <a:lnTo>
                    <a:pt x="795337" y="101346"/>
                  </a:lnTo>
                  <a:lnTo>
                    <a:pt x="794715" y="101968"/>
                  </a:lnTo>
                  <a:lnTo>
                    <a:pt x="794715" y="111264"/>
                  </a:lnTo>
                  <a:lnTo>
                    <a:pt x="794715" y="112052"/>
                  </a:lnTo>
                  <a:lnTo>
                    <a:pt x="795337" y="112661"/>
                  </a:lnTo>
                  <a:lnTo>
                    <a:pt x="807199" y="112661"/>
                  </a:lnTo>
                  <a:lnTo>
                    <a:pt x="807808" y="112052"/>
                  </a:lnTo>
                  <a:lnTo>
                    <a:pt x="807808" y="101968"/>
                  </a:lnTo>
                  <a:close/>
                </a:path>
                <a:path w="974725" h="212725">
                  <a:moveTo>
                    <a:pt x="807808" y="86067"/>
                  </a:moveTo>
                  <a:lnTo>
                    <a:pt x="807199" y="85471"/>
                  </a:lnTo>
                  <a:lnTo>
                    <a:pt x="795337" y="85471"/>
                  </a:lnTo>
                  <a:lnTo>
                    <a:pt x="794715" y="86067"/>
                  </a:lnTo>
                  <a:lnTo>
                    <a:pt x="794715" y="95389"/>
                  </a:lnTo>
                  <a:lnTo>
                    <a:pt x="794715" y="96151"/>
                  </a:lnTo>
                  <a:lnTo>
                    <a:pt x="795337" y="96774"/>
                  </a:lnTo>
                  <a:lnTo>
                    <a:pt x="807199" y="96774"/>
                  </a:lnTo>
                  <a:lnTo>
                    <a:pt x="807808" y="96151"/>
                  </a:lnTo>
                  <a:lnTo>
                    <a:pt x="807808" y="86067"/>
                  </a:lnTo>
                  <a:close/>
                </a:path>
                <a:path w="974725" h="212725">
                  <a:moveTo>
                    <a:pt x="807808" y="36906"/>
                  </a:moveTo>
                  <a:lnTo>
                    <a:pt x="807199" y="36283"/>
                  </a:lnTo>
                  <a:lnTo>
                    <a:pt x="795337" y="36283"/>
                  </a:lnTo>
                  <a:lnTo>
                    <a:pt x="794715" y="36906"/>
                  </a:lnTo>
                  <a:lnTo>
                    <a:pt x="794715" y="46202"/>
                  </a:lnTo>
                  <a:lnTo>
                    <a:pt x="794715" y="46977"/>
                  </a:lnTo>
                  <a:lnTo>
                    <a:pt x="795337" y="47599"/>
                  </a:lnTo>
                  <a:lnTo>
                    <a:pt x="807199" y="47599"/>
                  </a:lnTo>
                  <a:lnTo>
                    <a:pt x="807808" y="46977"/>
                  </a:lnTo>
                  <a:lnTo>
                    <a:pt x="807808" y="36906"/>
                  </a:lnTo>
                  <a:close/>
                </a:path>
                <a:path w="974725" h="212725">
                  <a:moveTo>
                    <a:pt x="808634" y="52781"/>
                  </a:moveTo>
                  <a:lnTo>
                    <a:pt x="808012" y="52158"/>
                  </a:lnTo>
                  <a:lnTo>
                    <a:pt x="796137" y="52158"/>
                  </a:lnTo>
                  <a:lnTo>
                    <a:pt x="795540" y="52781"/>
                  </a:lnTo>
                  <a:lnTo>
                    <a:pt x="795540" y="62103"/>
                  </a:lnTo>
                  <a:lnTo>
                    <a:pt x="795540" y="62852"/>
                  </a:lnTo>
                  <a:lnTo>
                    <a:pt x="796137" y="63449"/>
                  </a:lnTo>
                  <a:lnTo>
                    <a:pt x="808012" y="63449"/>
                  </a:lnTo>
                  <a:lnTo>
                    <a:pt x="808634" y="62852"/>
                  </a:lnTo>
                  <a:lnTo>
                    <a:pt x="808634" y="52781"/>
                  </a:lnTo>
                  <a:close/>
                </a:path>
                <a:path w="974725" h="212725">
                  <a:moveTo>
                    <a:pt x="823988" y="120599"/>
                  </a:moveTo>
                  <a:lnTo>
                    <a:pt x="823366" y="119989"/>
                  </a:lnTo>
                  <a:lnTo>
                    <a:pt x="811504" y="119989"/>
                  </a:lnTo>
                  <a:lnTo>
                    <a:pt x="810895" y="120599"/>
                  </a:lnTo>
                  <a:lnTo>
                    <a:pt x="810895" y="129921"/>
                  </a:lnTo>
                  <a:lnTo>
                    <a:pt x="810895" y="130683"/>
                  </a:lnTo>
                  <a:lnTo>
                    <a:pt x="811504" y="131292"/>
                  </a:lnTo>
                  <a:lnTo>
                    <a:pt x="823366" y="131292"/>
                  </a:lnTo>
                  <a:lnTo>
                    <a:pt x="823988" y="130683"/>
                  </a:lnTo>
                  <a:lnTo>
                    <a:pt x="823988" y="120599"/>
                  </a:lnTo>
                  <a:close/>
                </a:path>
                <a:path w="974725" h="212725">
                  <a:moveTo>
                    <a:pt x="823988" y="70612"/>
                  </a:moveTo>
                  <a:lnTo>
                    <a:pt x="823366" y="69989"/>
                  </a:lnTo>
                  <a:lnTo>
                    <a:pt x="811504" y="69989"/>
                  </a:lnTo>
                  <a:lnTo>
                    <a:pt x="810895" y="70612"/>
                  </a:lnTo>
                  <a:lnTo>
                    <a:pt x="810895" y="79946"/>
                  </a:lnTo>
                  <a:lnTo>
                    <a:pt x="810895" y="80695"/>
                  </a:lnTo>
                  <a:lnTo>
                    <a:pt x="811504" y="81305"/>
                  </a:lnTo>
                  <a:lnTo>
                    <a:pt x="823366" y="81305"/>
                  </a:lnTo>
                  <a:lnTo>
                    <a:pt x="823988" y="80695"/>
                  </a:lnTo>
                  <a:lnTo>
                    <a:pt x="823988" y="70612"/>
                  </a:lnTo>
                  <a:close/>
                </a:path>
                <a:path w="974725" h="212725">
                  <a:moveTo>
                    <a:pt x="824776" y="103162"/>
                  </a:moveTo>
                  <a:lnTo>
                    <a:pt x="824166" y="102539"/>
                  </a:lnTo>
                  <a:lnTo>
                    <a:pt x="812304" y="102539"/>
                  </a:lnTo>
                  <a:lnTo>
                    <a:pt x="811682" y="103162"/>
                  </a:lnTo>
                  <a:lnTo>
                    <a:pt x="811682" y="112458"/>
                  </a:lnTo>
                  <a:lnTo>
                    <a:pt x="811682" y="113245"/>
                  </a:lnTo>
                  <a:lnTo>
                    <a:pt x="812304" y="113842"/>
                  </a:lnTo>
                  <a:lnTo>
                    <a:pt x="824166" y="113842"/>
                  </a:lnTo>
                  <a:lnTo>
                    <a:pt x="824776" y="113245"/>
                  </a:lnTo>
                  <a:lnTo>
                    <a:pt x="824776" y="103162"/>
                  </a:lnTo>
                  <a:close/>
                </a:path>
                <a:path w="974725" h="212725">
                  <a:moveTo>
                    <a:pt x="824776" y="87261"/>
                  </a:moveTo>
                  <a:lnTo>
                    <a:pt x="824166" y="86664"/>
                  </a:lnTo>
                  <a:lnTo>
                    <a:pt x="812304" y="86664"/>
                  </a:lnTo>
                  <a:lnTo>
                    <a:pt x="811682" y="87261"/>
                  </a:lnTo>
                  <a:lnTo>
                    <a:pt x="811682" y="96583"/>
                  </a:lnTo>
                  <a:lnTo>
                    <a:pt x="811682" y="97345"/>
                  </a:lnTo>
                  <a:lnTo>
                    <a:pt x="812304" y="97955"/>
                  </a:lnTo>
                  <a:lnTo>
                    <a:pt x="824166" y="97955"/>
                  </a:lnTo>
                  <a:lnTo>
                    <a:pt x="824776" y="97345"/>
                  </a:lnTo>
                  <a:lnTo>
                    <a:pt x="824776" y="87261"/>
                  </a:lnTo>
                  <a:close/>
                </a:path>
                <a:path w="974725" h="212725">
                  <a:moveTo>
                    <a:pt x="824776" y="38100"/>
                  </a:moveTo>
                  <a:lnTo>
                    <a:pt x="824166" y="37477"/>
                  </a:lnTo>
                  <a:lnTo>
                    <a:pt x="812304" y="37477"/>
                  </a:lnTo>
                  <a:lnTo>
                    <a:pt x="811682" y="38100"/>
                  </a:lnTo>
                  <a:lnTo>
                    <a:pt x="811682" y="47396"/>
                  </a:lnTo>
                  <a:lnTo>
                    <a:pt x="811682" y="48171"/>
                  </a:lnTo>
                  <a:lnTo>
                    <a:pt x="812304" y="48780"/>
                  </a:lnTo>
                  <a:lnTo>
                    <a:pt x="824166" y="48780"/>
                  </a:lnTo>
                  <a:lnTo>
                    <a:pt x="824776" y="48171"/>
                  </a:lnTo>
                  <a:lnTo>
                    <a:pt x="824776" y="38100"/>
                  </a:lnTo>
                  <a:close/>
                </a:path>
                <a:path w="974725" h="212725">
                  <a:moveTo>
                    <a:pt x="825576" y="53975"/>
                  </a:moveTo>
                  <a:lnTo>
                    <a:pt x="824953" y="53352"/>
                  </a:lnTo>
                  <a:lnTo>
                    <a:pt x="813092" y="53352"/>
                  </a:lnTo>
                  <a:lnTo>
                    <a:pt x="812482" y="53975"/>
                  </a:lnTo>
                  <a:lnTo>
                    <a:pt x="812482" y="63296"/>
                  </a:lnTo>
                  <a:lnTo>
                    <a:pt x="812482" y="64046"/>
                  </a:lnTo>
                  <a:lnTo>
                    <a:pt x="813092" y="64630"/>
                  </a:lnTo>
                  <a:lnTo>
                    <a:pt x="824953" y="64630"/>
                  </a:lnTo>
                  <a:lnTo>
                    <a:pt x="825576" y="64046"/>
                  </a:lnTo>
                  <a:lnTo>
                    <a:pt x="825576" y="53975"/>
                  </a:lnTo>
                  <a:close/>
                </a:path>
                <a:path w="974725" h="212725">
                  <a:moveTo>
                    <a:pt x="840955" y="120891"/>
                  </a:moveTo>
                  <a:lnTo>
                    <a:pt x="840333" y="120281"/>
                  </a:lnTo>
                  <a:lnTo>
                    <a:pt x="828471" y="120281"/>
                  </a:lnTo>
                  <a:lnTo>
                    <a:pt x="827862" y="120891"/>
                  </a:lnTo>
                  <a:lnTo>
                    <a:pt x="827862" y="130225"/>
                  </a:lnTo>
                  <a:lnTo>
                    <a:pt x="827862" y="130975"/>
                  </a:lnTo>
                  <a:lnTo>
                    <a:pt x="828471" y="131597"/>
                  </a:lnTo>
                  <a:lnTo>
                    <a:pt x="840333" y="131597"/>
                  </a:lnTo>
                  <a:lnTo>
                    <a:pt x="840955" y="130975"/>
                  </a:lnTo>
                  <a:lnTo>
                    <a:pt x="840955" y="120891"/>
                  </a:lnTo>
                  <a:close/>
                </a:path>
                <a:path w="974725" h="212725">
                  <a:moveTo>
                    <a:pt x="840955" y="70916"/>
                  </a:moveTo>
                  <a:lnTo>
                    <a:pt x="840333" y="70294"/>
                  </a:lnTo>
                  <a:lnTo>
                    <a:pt x="828471" y="70294"/>
                  </a:lnTo>
                  <a:lnTo>
                    <a:pt x="827862" y="70916"/>
                  </a:lnTo>
                  <a:lnTo>
                    <a:pt x="827862" y="80238"/>
                  </a:lnTo>
                  <a:lnTo>
                    <a:pt x="827862" y="81000"/>
                  </a:lnTo>
                  <a:lnTo>
                    <a:pt x="828471" y="81597"/>
                  </a:lnTo>
                  <a:lnTo>
                    <a:pt x="840333" y="81597"/>
                  </a:lnTo>
                  <a:lnTo>
                    <a:pt x="840955" y="81000"/>
                  </a:lnTo>
                  <a:lnTo>
                    <a:pt x="840955" y="70916"/>
                  </a:lnTo>
                  <a:close/>
                </a:path>
                <a:path w="974725" h="212725">
                  <a:moveTo>
                    <a:pt x="841743" y="103454"/>
                  </a:moveTo>
                  <a:lnTo>
                    <a:pt x="841121" y="102831"/>
                  </a:lnTo>
                  <a:lnTo>
                    <a:pt x="829271" y="102831"/>
                  </a:lnTo>
                  <a:lnTo>
                    <a:pt x="828649" y="103454"/>
                  </a:lnTo>
                  <a:lnTo>
                    <a:pt x="828649" y="112763"/>
                  </a:lnTo>
                  <a:lnTo>
                    <a:pt x="828649" y="113538"/>
                  </a:lnTo>
                  <a:lnTo>
                    <a:pt x="829271" y="114147"/>
                  </a:lnTo>
                  <a:lnTo>
                    <a:pt x="841121" y="114147"/>
                  </a:lnTo>
                  <a:lnTo>
                    <a:pt x="841743" y="113538"/>
                  </a:lnTo>
                  <a:lnTo>
                    <a:pt x="841743" y="103454"/>
                  </a:lnTo>
                  <a:close/>
                </a:path>
                <a:path w="974725" h="212725">
                  <a:moveTo>
                    <a:pt x="841743" y="87553"/>
                  </a:moveTo>
                  <a:lnTo>
                    <a:pt x="841121" y="86956"/>
                  </a:lnTo>
                  <a:lnTo>
                    <a:pt x="829271" y="86956"/>
                  </a:lnTo>
                  <a:lnTo>
                    <a:pt x="828649" y="87553"/>
                  </a:lnTo>
                  <a:lnTo>
                    <a:pt x="828649" y="96888"/>
                  </a:lnTo>
                  <a:lnTo>
                    <a:pt x="828649" y="97637"/>
                  </a:lnTo>
                  <a:lnTo>
                    <a:pt x="829271" y="98259"/>
                  </a:lnTo>
                  <a:lnTo>
                    <a:pt x="841121" y="98259"/>
                  </a:lnTo>
                  <a:lnTo>
                    <a:pt x="841743" y="97637"/>
                  </a:lnTo>
                  <a:lnTo>
                    <a:pt x="841743" y="87553"/>
                  </a:lnTo>
                  <a:close/>
                </a:path>
                <a:path w="974725" h="212725">
                  <a:moveTo>
                    <a:pt x="841743" y="38392"/>
                  </a:moveTo>
                  <a:lnTo>
                    <a:pt x="841121" y="37769"/>
                  </a:lnTo>
                  <a:lnTo>
                    <a:pt x="829271" y="37769"/>
                  </a:lnTo>
                  <a:lnTo>
                    <a:pt x="828649" y="38392"/>
                  </a:lnTo>
                  <a:lnTo>
                    <a:pt x="828649" y="47688"/>
                  </a:lnTo>
                  <a:lnTo>
                    <a:pt x="828649" y="48463"/>
                  </a:lnTo>
                  <a:lnTo>
                    <a:pt x="829271" y="49085"/>
                  </a:lnTo>
                  <a:lnTo>
                    <a:pt x="841121" y="49085"/>
                  </a:lnTo>
                  <a:lnTo>
                    <a:pt x="841743" y="48463"/>
                  </a:lnTo>
                  <a:lnTo>
                    <a:pt x="841743" y="38392"/>
                  </a:lnTo>
                  <a:close/>
                </a:path>
                <a:path w="974725" h="212725">
                  <a:moveTo>
                    <a:pt x="842543" y="54267"/>
                  </a:moveTo>
                  <a:lnTo>
                    <a:pt x="841921" y="53644"/>
                  </a:lnTo>
                  <a:lnTo>
                    <a:pt x="830059" y="53644"/>
                  </a:lnTo>
                  <a:lnTo>
                    <a:pt x="829449" y="54267"/>
                  </a:lnTo>
                  <a:lnTo>
                    <a:pt x="829449" y="63588"/>
                  </a:lnTo>
                  <a:lnTo>
                    <a:pt x="829449" y="64338"/>
                  </a:lnTo>
                  <a:lnTo>
                    <a:pt x="830059" y="64935"/>
                  </a:lnTo>
                  <a:lnTo>
                    <a:pt x="841921" y="64935"/>
                  </a:lnTo>
                  <a:lnTo>
                    <a:pt x="842543" y="64338"/>
                  </a:lnTo>
                  <a:lnTo>
                    <a:pt x="842543" y="54267"/>
                  </a:lnTo>
                  <a:close/>
                </a:path>
                <a:path w="974725" h="212725">
                  <a:moveTo>
                    <a:pt x="971765" y="201561"/>
                  </a:moveTo>
                  <a:lnTo>
                    <a:pt x="968819" y="198450"/>
                  </a:lnTo>
                  <a:lnTo>
                    <a:pt x="961605" y="198450"/>
                  </a:lnTo>
                  <a:lnTo>
                    <a:pt x="958659" y="201561"/>
                  </a:lnTo>
                  <a:lnTo>
                    <a:pt x="958659" y="209296"/>
                  </a:lnTo>
                  <a:lnTo>
                    <a:pt x="961605" y="212420"/>
                  </a:lnTo>
                  <a:lnTo>
                    <a:pt x="968819" y="212420"/>
                  </a:lnTo>
                  <a:lnTo>
                    <a:pt x="971765" y="209296"/>
                  </a:lnTo>
                  <a:lnTo>
                    <a:pt x="971765" y="205422"/>
                  </a:lnTo>
                  <a:lnTo>
                    <a:pt x="971765" y="201561"/>
                  </a:lnTo>
                  <a:close/>
                </a:path>
                <a:path w="974725" h="212725">
                  <a:moveTo>
                    <a:pt x="974445" y="66776"/>
                  </a:moveTo>
                  <a:lnTo>
                    <a:pt x="971499" y="63639"/>
                  </a:lnTo>
                  <a:lnTo>
                    <a:pt x="964285" y="63639"/>
                  </a:lnTo>
                  <a:lnTo>
                    <a:pt x="961339" y="66776"/>
                  </a:lnTo>
                  <a:lnTo>
                    <a:pt x="961339" y="74523"/>
                  </a:lnTo>
                  <a:lnTo>
                    <a:pt x="964285" y="77635"/>
                  </a:lnTo>
                  <a:lnTo>
                    <a:pt x="971499" y="77635"/>
                  </a:lnTo>
                  <a:lnTo>
                    <a:pt x="974445" y="74523"/>
                  </a:lnTo>
                  <a:lnTo>
                    <a:pt x="974445" y="70650"/>
                  </a:lnTo>
                  <a:lnTo>
                    <a:pt x="974445" y="667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6482156" y="6150978"/>
              <a:ext cx="464820" cy="186690"/>
            </a:xfrm>
            <a:custGeom>
              <a:avLst/>
              <a:gdLst/>
              <a:ahLst/>
              <a:cxnLst/>
              <a:rect l="l" t="t" r="r" b="b"/>
              <a:pathLst>
                <a:path w="464820" h="186689">
                  <a:moveTo>
                    <a:pt x="13093" y="622"/>
                  </a:moveTo>
                  <a:lnTo>
                    <a:pt x="12484" y="0"/>
                  </a:lnTo>
                  <a:lnTo>
                    <a:pt x="609" y="0"/>
                  </a:lnTo>
                  <a:lnTo>
                    <a:pt x="0" y="622"/>
                  </a:lnTo>
                  <a:lnTo>
                    <a:pt x="0" y="9956"/>
                  </a:lnTo>
                  <a:lnTo>
                    <a:pt x="0" y="10693"/>
                  </a:lnTo>
                  <a:lnTo>
                    <a:pt x="609" y="11315"/>
                  </a:lnTo>
                  <a:lnTo>
                    <a:pt x="12484" y="11315"/>
                  </a:lnTo>
                  <a:lnTo>
                    <a:pt x="13093" y="10693"/>
                  </a:lnTo>
                  <a:lnTo>
                    <a:pt x="13093" y="622"/>
                  </a:lnTo>
                  <a:close/>
                </a:path>
                <a:path w="464820" h="186689">
                  <a:moveTo>
                    <a:pt x="30365" y="927"/>
                  </a:moveTo>
                  <a:lnTo>
                    <a:pt x="29743" y="304"/>
                  </a:lnTo>
                  <a:lnTo>
                    <a:pt x="17868" y="304"/>
                  </a:lnTo>
                  <a:lnTo>
                    <a:pt x="17272" y="927"/>
                  </a:lnTo>
                  <a:lnTo>
                    <a:pt x="17272" y="10248"/>
                  </a:lnTo>
                  <a:lnTo>
                    <a:pt x="17272" y="10998"/>
                  </a:lnTo>
                  <a:lnTo>
                    <a:pt x="17868" y="11620"/>
                  </a:lnTo>
                  <a:lnTo>
                    <a:pt x="29743" y="11620"/>
                  </a:lnTo>
                  <a:lnTo>
                    <a:pt x="30365" y="10998"/>
                  </a:lnTo>
                  <a:lnTo>
                    <a:pt x="30365" y="927"/>
                  </a:lnTo>
                  <a:close/>
                </a:path>
                <a:path w="464820" h="186689">
                  <a:moveTo>
                    <a:pt x="47307" y="1816"/>
                  </a:moveTo>
                  <a:lnTo>
                    <a:pt x="46685" y="1193"/>
                  </a:lnTo>
                  <a:lnTo>
                    <a:pt x="34836" y="1193"/>
                  </a:lnTo>
                  <a:lnTo>
                    <a:pt x="34226" y="1816"/>
                  </a:lnTo>
                  <a:lnTo>
                    <a:pt x="34226" y="11137"/>
                  </a:lnTo>
                  <a:lnTo>
                    <a:pt x="34226" y="11887"/>
                  </a:lnTo>
                  <a:lnTo>
                    <a:pt x="34836" y="12509"/>
                  </a:lnTo>
                  <a:lnTo>
                    <a:pt x="46685" y="12509"/>
                  </a:lnTo>
                  <a:lnTo>
                    <a:pt x="47307" y="11887"/>
                  </a:lnTo>
                  <a:lnTo>
                    <a:pt x="47307" y="1816"/>
                  </a:lnTo>
                  <a:close/>
                </a:path>
                <a:path w="464820" h="186689">
                  <a:moveTo>
                    <a:pt x="64566" y="3009"/>
                  </a:moveTo>
                  <a:lnTo>
                    <a:pt x="63957" y="2387"/>
                  </a:lnTo>
                  <a:lnTo>
                    <a:pt x="52095" y="2387"/>
                  </a:lnTo>
                  <a:lnTo>
                    <a:pt x="51460" y="3009"/>
                  </a:lnTo>
                  <a:lnTo>
                    <a:pt x="51460" y="12331"/>
                  </a:lnTo>
                  <a:lnTo>
                    <a:pt x="51460" y="13081"/>
                  </a:lnTo>
                  <a:lnTo>
                    <a:pt x="52095" y="13703"/>
                  </a:lnTo>
                  <a:lnTo>
                    <a:pt x="63957" y="13703"/>
                  </a:lnTo>
                  <a:lnTo>
                    <a:pt x="64566" y="13081"/>
                  </a:lnTo>
                  <a:lnTo>
                    <a:pt x="64566" y="3009"/>
                  </a:lnTo>
                  <a:close/>
                </a:path>
                <a:path w="464820" h="186689">
                  <a:moveTo>
                    <a:pt x="82130" y="3606"/>
                  </a:moveTo>
                  <a:lnTo>
                    <a:pt x="81521" y="2984"/>
                  </a:lnTo>
                  <a:lnTo>
                    <a:pt x="69646" y="2984"/>
                  </a:lnTo>
                  <a:lnTo>
                    <a:pt x="69037" y="3606"/>
                  </a:lnTo>
                  <a:lnTo>
                    <a:pt x="69037" y="12928"/>
                  </a:lnTo>
                  <a:lnTo>
                    <a:pt x="69037" y="13677"/>
                  </a:lnTo>
                  <a:lnTo>
                    <a:pt x="69646" y="14287"/>
                  </a:lnTo>
                  <a:lnTo>
                    <a:pt x="81521" y="14287"/>
                  </a:lnTo>
                  <a:lnTo>
                    <a:pt x="82130" y="13677"/>
                  </a:lnTo>
                  <a:lnTo>
                    <a:pt x="82130" y="3606"/>
                  </a:lnTo>
                  <a:close/>
                </a:path>
                <a:path w="464820" h="186689">
                  <a:moveTo>
                    <a:pt x="99072" y="4787"/>
                  </a:moveTo>
                  <a:lnTo>
                    <a:pt x="98463" y="4178"/>
                  </a:lnTo>
                  <a:lnTo>
                    <a:pt x="86601" y="4178"/>
                  </a:lnTo>
                  <a:lnTo>
                    <a:pt x="86004" y="4787"/>
                  </a:lnTo>
                  <a:lnTo>
                    <a:pt x="86004" y="14122"/>
                  </a:lnTo>
                  <a:lnTo>
                    <a:pt x="86004" y="14859"/>
                  </a:lnTo>
                  <a:lnTo>
                    <a:pt x="86601" y="15481"/>
                  </a:lnTo>
                  <a:lnTo>
                    <a:pt x="98463" y="15481"/>
                  </a:lnTo>
                  <a:lnTo>
                    <a:pt x="99072" y="14859"/>
                  </a:lnTo>
                  <a:lnTo>
                    <a:pt x="99072" y="4787"/>
                  </a:lnTo>
                  <a:close/>
                </a:path>
                <a:path w="464820" h="186689">
                  <a:moveTo>
                    <a:pt x="116052" y="5689"/>
                  </a:moveTo>
                  <a:lnTo>
                    <a:pt x="115430" y="5067"/>
                  </a:lnTo>
                  <a:lnTo>
                    <a:pt x="103543" y="5067"/>
                  </a:lnTo>
                  <a:lnTo>
                    <a:pt x="102958" y="5689"/>
                  </a:lnTo>
                  <a:lnTo>
                    <a:pt x="102958" y="15011"/>
                  </a:lnTo>
                  <a:lnTo>
                    <a:pt x="102958" y="15760"/>
                  </a:lnTo>
                  <a:lnTo>
                    <a:pt x="103543" y="16383"/>
                  </a:lnTo>
                  <a:lnTo>
                    <a:pt x="115430" y="16383"/>
                  </a:lnTo>
                  <a:lnTo>
                    <a:pt x="116052" y="15760"/>
                  </a:lnTo>
                  <a:lnTo>
                    <a:pt x="116052" y="5689"/>
                  </a:lnTo>
                  <a:close/>
                </a:path>
                <a:path w="464820" h="186689">
                  <a:moveTo>
                    <a:pt x="133311" y="5981"/>
                  </a:moveTo>
                  <a:lnTo>
                    <a:pt x="132689" y="5359"/>
                  </a:lnTo>
                  <a:lnTo>
                    <a:pt x="120815" y="5359"/>
                  </a:lnTo>
                  <a:lnTo>
                    <a:pt x="120205" y="5981"/>
                  </a:lnTo>
                  <a:lnTo>
                    <a:pt x="120205" y="15316"/>
                  </a:lnTo>
                  <a:lnTo>
                    <a:pt x="120205" y="16052"/>
                  </a:lnTo>
                  <a:lnTo>
                    <a:pt x="120815" y="16675"/>
                  </a:lnTo>
                  <a:lnTo>
                    <a:pt x="132689" y="16675"/>
                  </a:lnTo>
                  <a:lnTo>
                    <a:pt x="133311" y="16052"/>
                  </a:lnTo>
                  <a:lnTo>
                    <a:pt x="133311" y="5981"/>
                  </a:lnTo>
                  <a:close/>
                </a:path>
                <a:path w="464820" h="186689">
                  <a:moveTo>
                    <a:pt x="134112" y="21856"/>
                  </a:moveTo>
                  <a:lnTo>
                    <a:pt x="133489" y="21234"/>
                  </a:lnTo>
                  <a:lnTo>
                    <a:pt x="121615" y="21234"/>
                  </a:lnTo>
                  <a:lnTo>
                    <a:pt x="120992" y="21856"/>
                  </a:lnTo>
                  <a:lnTo>
                    <a:pt x="120992" y="31165"/>
                  </a:lnTo>
                  <a:lnTo>
                    <a:pt x="120992" y="31927"/>
                  </a:lnTo>
                  <a:lnTo>
                    <a:pt x="121615" y="32550"/>
                  </a:lnTo>
                  <a:lnTo>
                    <a:pt x="133489" y="32550"/>
                  </a:lnTo>
                  <a:lnTo>
                    <a:pt x="134112" y="31927"/>
                  </a:lnTo>
                  <a:lnTo>
                    <a:pt x="134112" y="21856"/>
                  </a:lnTo>
                  <a:close/>
                </a:path>
                <a:path w="464820" h="186689">
                  <a:moveTo>
                    <a:pt x="150545" y="7175"/>
                  </a:moveTo>
                  <a:lnTo>
                    <a:pt x="149936" y="6553"/>
                  </a:lnTo>
                  <a:lnTo>
                    <a:pt x="138074" y="6553"/>
                  </a:lnTo>
                  <a:lnTo>
                    <a:pt x="137477" y="7175"/>
                  </a:lnTo>
                  <a:lnTo>
                    <a:pt x="137477" y="16497"/>
                  </a:lnTo>
                  <a:lnTo>
                    <a:pt x="137477" y="17246"/>
                  </a:lnTo>
                  <a:lnTo>
                    <a:pt x="138074" y="17868"/>
                  </a:lnTo>
                  <a:lnTo>
                    <a:pt x="149936" y="17868"/>
                  </a:lnTo>
                  <a:lnTo>
                    <a:pt x="150545" y="17246"/>
                  </a:lnTo>
                  <a:lnTo>
                    <a:pt x="150545" y="7175"/>
                  </a:lnTo>
                  <a:close/>
                </a:path>
                <a:path w="464820" h="186689">
                  <a:moveTo>
                    <a:pt x="151371" y="23050"/>
                  </a:moveTo>
                  <a:lnTo>
                    <a:pt x="150736" y="22428"/>
                  </a:lnTo>
                  <a:lnTo>
                    <a:pt x="138887" y="22428"/>
                  </a:lnTo>
                  <a:lnTo>
                    <a:pt x="138277" y="23050"/>
                  </a:lnTo>
                  <a:lnTo>
                    <a:pt x="138277" y="32346"/>
                  </a:lnTo>
                  <a:lnTo>
                    <a:pt x="138277" y="33121"/>
                  </a:lnTo>
                  <a:lnTo>
                    <a:pt x="138887" y="33743"/>
                  </a:lnTo>
                  <a:lnTo>
                    <a:pt x="150736" y="33743"/>
                  </a:lnTo>
                  <a:lnTo>
                    <a:pt x="151371" y="33121"/>
                  </a:lnTo>
                  <a:lnTo>
                    <a:pt x="151371" y="23050"/>
                  </a:lnTo>
                  <a:close/>
                </a:path>
                <a:path w="464820" h="186689">
                  <a:moveTo>
                    <a:pt x="166916" y="7467"/>
                  </a:moveTo>
                  <a:lnTo>
                    <a:pt x="166306" y="6858"/>
                  </a:lnTo>
                  <a:lnTo>
                    <a:pt x="154444" y="6858"/>
                  </a:lnTo>
                  <a:lnTo>
                    <a:pt x="153822" y="7467"/>
                  </a:lnTo>
                  <a:lnTo>
                    <a:pt x="153822" y="16802"/>
                  </a:lnTo>
                  <a:lnTo>
                    <a:pt x="153822" y="17538"/>
                  </a:lnTo>
                  <a:lnTo>
                    <a:pt x="154444" y="18161"/>
                  </a:lnTo>
                  <a:lnTo>
                    <a:pt x="166306" y="18161"/>
                  </a:lnTo>
                  <a:lnTo>
                    <a:pt x="166916" y="17538"/>
                  </a:lnTo>
                  <a:lnTo>
                    <a:pt x="166916" y="7467"/>
                  </a:lnTo>
                  <a:close/>
                </a:path>
                <a:path w="464820" h="186689">
                  <a:moveTo>
                    <a:pt x="167703" y="23342"/>
                  </a:moveTo>
                  <a:lnTo>
                    <a:pt x="167093" y="22733"/>
                  </a:lnTo>
                  <a:lnTo>
                    <a:pt x="155244" y="22733"/>
                  </a:lnTo>
                  <a:lnTo>
                    <a:pt x="154635" y="23342"/>
                  </a:lnTo>
                  <a:lnTo>
                    <a:pt x="154635" y="32651"/>
                  </a:lnTo>
                  <a:lnTo>
                    <a:pt x="154635" y="33413"/>
                  </a:lnTo>
                  <a:lnTo>
                    <a:pt x="155244" y="34036"/>
                  </a:lnTo>
                  <a:lnTo>
                    <a:pt x="167093" y="34036"/>
                  </a:lnTo>
                  <a:lnTo>
                    <a:pt x="167703" y="33413"/>
                  </a:lnTo>
                  <a:lnTo>
                    <a:pt x="167703" y="23342"/>
                  </a:lnTo>
                  <a:close/>
                </a:path>
                <a:path w="464820" h="186689">
                  <a:moveTo>
                    <a:pt x="183896" y="8661"/>
                  </a:moveTo>
                  <a:lnTo>
                    <a:pt x="183273" y="8039"/>
                  </a:lnTo>
                  <a:lnTo>
                    <a:pt x="171411" y="8039"/>
                  </a:lnTo>
                  <a:lnTo>
                    <a:pt x="170789" y="8661"/>
                  </a:lnTo>
                  <a:lnTo>
                    <a:pt x="170789" y="17995"/>
                  </a:lnTo>
                  <a:lnTo>
                    <a:pt x="170789" y="18732"/>
                  </a:lnTo>
                  <a:lnTo>
                    <a:pt x="171411" y="19354"/>
                  </a:lnTo>
                  <a:lnTo>
                    <a:pt x="183273" y="19354"/>
                  </a:lnTo>
                  <a:lnTo>
                    <a:pt x="183896" y="18732"/>
                  </a:lnTo>
                  <a:lnTo>
                    <a:pt x="183896" y="8661"/>
                  </a:lnTo>
                  <a:close/>
                </a:path>
                <a:path w="464820" h="186689">
                  <a:moveTo>
                    <a:pt x="184683" y="24536"/>
                  </a:moveTo>
                  <a:lnTo>
                    <a:pt x="184061" y="23914"/>
                  </a:lnTo>
                  <a:lnTo>
                    <a:pt x="172212" y="23914"/>
                  </a:lnTo>
                  <a:lnTo>
                    <a:pt x="171589" y="24536"/>
                  </a:lnTo>
                  <a:lnTo>
                    <a:pt x="171589" y="33845"/>
                  </a:lnTo>
                  <a:lnTo>
                    <a:pt x="171589" y="34607"/>
                  </a:lnTo>
                  <a:lnTo>
                    <a:pt x="172212" y="35229"/>
                  </a:lnTo>
                  <a:lnTo>
                    <a:pt x="184061" y="35229"/>
                  </a:lnTo>
                  <a:lnTo>
                    <a:pt x="184683" y="34607"/>
                  </a:lnTo>
                  <a:lnTo>
                    <a:pt x="184683" y="24536"/>
                  </a:lnTo>
                  <a:close/>
                </a:path>
                <a:path w="464820" h="186689">
                  <a:moveTo>
                    <a:pt x="200837" y="8966"/>
                  </a:moveTo>
                  <a:lnTo>
                    <a:pt x="200228" y="8343"/>
                  </a:lnTo>
                  <a:lnTo>
                    <a:pt x="188353" y="8343"/>
                  </a:lnTo>
                  <a:lnTo>
                    <a:pt x="187756" y="8966"/>
                  </a:lnTo>
                  <a:lnTo>
                    <a:pt x="187756" y="18288"/>
                  </a:lnTo>
                  <a:lnTo>
                    <a:pt x="187756" y="19037"/>
                  </a:lnTo>
                  <a:lnTo>
                    <a:pt x="188353" y="19646"/>
                  </a:lnTo>
                  <a:lnTo>
                    <a:pt x="200228" y="19646"/>
                  </a:lnTo>
                  <a:lnTo>
                    <a:pt x="200837" y="19037"/>
                  </a:lnTo>
                  <a:lnTo>
                    <a:pt x="200837" y="8966"/>
                  </a:lnTo>
                  <a:close/>
                </a:path>
                <a:path w="464820" h="186689">
                  <a:moveTo>
                    <a:pt x="201650" y="24841"/>
                  </a:moveTo>
                  <a:lnTo>
                    <a:pt x="201028" y="24218"/>
                  </a:lnTo>
                  <a:lnTo>
                    <a:pt x="189179" y="24218"/>
                  </a:lnTo>
                  <a:lnTo>
                    <a:pt x="188556" y="24841"/>
                  </a:lnTo>
                  <a:lnTo>
                    <a:pt x="188556" y="34137"/>
                  </a:lnTo>
                  <a:lnTo>
                    <a:pt x="188556" y="34912"/>
                  </a:lnTo>
                  <a:lnTo>
                    <a:pt x="189179" y="35521"/>
                  </a:lnTo>
                  <a:lnTo>
                    <a:pt x="201028" y="35521"/>
                  </a:lnTo>
                  <a:lnTo>
                    <a:pt x="201650" y="34912"/>
                  </a:lnTo>
                  <a:lnTo>
                    <a:pt x="201650" y="24841"/>
                  </a:lnTo>
                  <a:close/>
                </a:path>
                <a:path w="464820" h="186689">
                  <a:moveTo>
                    <a:pt x="275729" y="150596"/>
                  </a:moveTo>
                  <a:lnTo>
                    <a:pt x="275107" y="149987"/>
                  </a:lnTo>
                  <a:lnTo>
                    <a:pt x="263245" y="149987"/>
                  </a:lnTo>
                  <a:lnTo>
                    <a:pt x="262636" y="150596"/>
                  </a:lnTo>
                  <a:lnTo>
                    <a:pt x="262636" y="159905"/>
                  </a:lnTo>
                  <a:lnTo>
                    <a:pt x="262636" y="160680"/>
                  </a:lnTo>
                  <a:lnTo>
                    <a:pt x="263245" y="161277"/>
                  </a:lnTo>
                  <a:lnTo>
                    <a:pt x="275107" y="161277"/>
                  </a:lnTo>
                  <a:lnTo>
                    <a:pt x="275729" y="160680"/>
                  </a:lnTo>
                  <a:lnTo>
                    <a:pt x="275729" y="150596"/>
                  </a:lnTo>
                  <a:close/>
                </a:path>
                <a:path w="464820" h="186689">
                  <a:moveTo>
                    <a:pt x="275742" y="167246"/>
                  </a:moveTo>
                  <a:lnTo>
                    <a:pt x="275132" y="166636"/>
                  </a:lnTo>
                  <a:lnTo>
                    <a:pt x="263271" y="166636"/>
                  </a:lnTo>
                  <a:lnTo>
                    <a:pt x="262648" y="167246"/>
                  </a:lnTo>
                  <a:lnTo>
                    <a:pt x="262648" y="176580"/>
                  </a:lnTo>
                  <a:lnTo>
                    <a:pt x="262648" y="177330"/>
                  </a:lnTo>
                  <a:lnTo>
                    <a:pt x="263271" y="177939"/>
                  </a:lnTo>
                  <a:lnTo>
                    <a:pt x="275132" y="177939"/>
                  </a:lnTo>
                  <a:lnTo>
                    <a:pt x="275742" y="177330"/>
                  </a:lnTo>
                  <a:lnTo>
                    <a:pt x="275742" y="167246"/>
                  </a:lnTo>
                  <a:close/>
                </a:path>
                <a:path w="464820" h="186689">
                  <a:moveTo>
                    <a:pt x="275742" y="133908"/>
                  </a:moveTo>
                  <a:lnTo>
                    <a:pt x="275132" y="133324"/>
                  </a:lnTo>
                  <a:lnTo>
                    <a:pt x="263271" y="133324"/>
                  </a:lnTo>
                  <a:lnTo>
                    <a:pt x="262648" y="133908"/>
                  </a:lnTo>
                  <a:lnTo>
                    <a:pt x="262648" y="143243"/>
                  </a:lnTo>
                  <a:lnTo>
                    <a:pt x="262648" y="143992"/>
                  </a:lnTo>
                  <a:lnTo>
                    <a:pt x="263271" y="144602"/>
                  </a:lnTo>
                  <a:lnTo>
                    <a:pt x="275132" y="144602"/>
                  </a:lnTo>
                  <a:lnTo>
                    <a:pt x="275742" y="143992"/>
                  </a:lnTo>
                  <a:lnTo>
                    <a:pt x="275742" y="133908"/>
                  </a:lnTo>
                  <a:close/>
                </a:path>
                <a:path w="464820" h="186689">
                  <a:moveTo>
                    <a:pt x="276529" y="116459"/>
                  </a:moveTo>
                  <a:lnTo>
                    <a:pt x="275907" y="115862"/>
                  </a:lnTo>
                  <a:lnTo>
                    <a:pt x="264033" y="115862"/>
                  </a:lnTo>
                  <a:lnTo>
                    <a:pt x="263423" y="116459"/>
                  </a:lnTo>
                  <a:lnTo>
                    <a:pt x="263423" y="125780"/>
                  </a:lnTo>
                  <a:lnTo>
                    <a:pt x="263423" y="126542"/>
                  </a:lnTo>
                  <a:lnTo>
                    <a:pt x="264033" y="127165"/>
                  </a:lnTo>
                  <a:lnTo>
                    <a:pt x="275907" y="127165"/>
                  </a:lnTo>
                  <a:lnTo>
                    <a:pt x="276529" y="126542"/>
                  </a:lnTo>
                  <a:lnTo>
                    <a:pt x="276529" y="116459"/>
                  </a:lnTo>
                  <a:close/>
                </a:path>
                <a:path w="464820" h="186689">
                  <a:moveTo>
                    <a:pt x="276529" y="101384"/>
                  </a:moveTo>
                  <a:lnTo>
                    <a:pt x="275932" y="100774"/>
                  </a:lnTo>
                  <a:lnTo>
                    <a:pt x="264058" y="100774"/>
                  </a:lnTo>
                  <a:lnTo>
                    <a:pt x="263436" y="101384"/>
                  </a:lnTo>
                  <a:lnTo>
                    <a:pt x="263436" y="110705"/>
                  </a:lnTo>
                  <a:lnTo>
                    <a:pt x="263436" y="111467"/>
                  </a:lnTo>
                  <a:lnTo>
                    <a:pt x="264058" y="112090"/>
                  </a:lnTo>
                  <a:lnTo>
                    <a:pt x="275932" y="112090"/>
                  </a:lnTo>
                  <a:lnTo>
                    <a:pt x="276529" y="111467"/>
                  </a:lnTo>
                  <a:lnTo>
                    <a:pt x="276529" y="101384"/>
                  </a:lnTo>
                  <a:close/>
                </a:path>
                <a:path w="464820" h="186689">
                  <a:moveTo>
                    <a:pt x="292989" y="167551"/>
                  </a:moveTo>
                  <a:lnTo>
                    <a:pt x="292379" y="166928"/>
                  </a:lnTo>
                  <a:lnTo>
                    <a:pt x="280504" y="166928"/>
                  </a:lnTo>
                  <a:lnTo>
                    <a:pt x="279908" y="167551"/>
                  </a:lnTo>
                  <a:lnTo>
                    <a:pt x="279908" y="176872"/>
                  </a:lnTo>
                  <a:lnTo>
                    <a:pt x="279908" y="177634"/>
                  </a:lnTo>
                  <a:lnTo>
                    <a:pt x="280504" y="178244"/>
                  </a:lnTo>
                  <a:lnTo>
                    <a:pt x="292379" y="178244"/>
                  </a:lnTo>
                  <a:lnTo>
                    <a:pt x="292989" y="177634"/>
                  </a:lnTo>
                  <a:lnTo>
                    <a:pt x="292989" y="167551"/>
                  </a:lnTo>
                  <a:close/>
                </a:path>
                <a:path w="464820" h="186689">
                  <a:moveTo>
                    <a:pt x="292989" y="150888"/>
                  </a:moveTo>
                  <a:lnTo>
                    <a:pt x="292379" y="150279"/>
                  </a:lnTo>
                  <a:lnTo>
                    <a:pt x="280504" y="150279"/>
                  </a:lnTo>
                  <a:lnTo>
                    <a:pt x="279895" y="150888"/>
                  </a:lnTo>
                  <a:lnTo>
                    <a:pt x="279895" y="160210"/>
                  </a:lnTo>
                  <a:lnTo>
                    <a:pt x="279895" y="160972"/>
                  </a:lnTo>
                  <a:lnTo>
                    <a:pt x="280504" y="161569"/>
                  </a:lnTo>
                  <a:lnTo>
                    <a:pt x="292379" y="161569"/>
                  </a:lnTo>
                  <a:lnTo>
                    <a:pt x="292989" y="160972"/>
                  </a:lnTo>
                  <a:lnTo>
                    <a:pt x="292989" y="150888"/>
                  </a:lnTo>
                  <a:close/>
                </a:path>
                <a:path w="464820" h="186689">
                  <a:moveTo>
                    <a:pt x="292989" y="134213"/>
                  </a:moveTo>
                  <a:lnTo>
                    <a:pt x="292379" y="133616"/>
                  </a:lnTo>
                  <a:lnTo>
                    <a:pt x="280504" y="133616"/>
                  </a:lnTo>
                  <a:lnTo>
                    <a:pt x="279908" y="134213"/>
                  </a:lnTo>
                  <a:lnTo>
                    <a:pt x="279908" y="143535"/>
                  </a:lnTo>
                  <a:lnTo>
                    <a:pt x="279908" y="144297"/>
                  </a:lnTo>
                  <a:lnTo>
                    <a:pt x="280504" y="144907"/>
                  </a:lnTo>
                  <a:lnTo>
                    <a:pt x="292379" y="144907"/>
                  </a:lnTo>
                  <a:lnTo>
                    <a:pt x="292989" y="144297"/>
                  </a:lnTo>
                  <a:lnTo>
                    <a:pt x="292989" y="134213"/>
                  </a:lnTo>
                  <a:close/>
                </a:path>
                <a:path w="464820" h="186689">
                  <a:moveTo>
                    <a:pt x="293789" y="116763"/>
                  </a:moveTo>
                  <a:lnTo>
                    <a:pt x="293166" y="116154"/>
                  </a:lnTo>
                  <a:lnTo>
                    <a:pt x="281305" y="116154"/>
                  </a:lnTo>
                  <a:lnTo>
                    <a:pt x="280695" y="116763"/>
                  </a:lnTo>
                  <a:lnTo>
                    <a:pt x="280695" y="126072"/>
                  </a:lnTo>
                  <a:lnTo>
                    <a:pt x="280695" y="126847"/>
                  </a:lnTo>
                  <a:lnTo>
                    <a:pt x="281305" y="127469"/>
                  </a:lnTo>
                  <a:lnTo>
                    <a:pt x="293166" y="127469"/>
                  </a:lnTo>
                  <a:lnTo>
                    <a:pt x="293789" y="126847"/>
                  </a:lnTo>
                  <a:lnTo>
                    <a:pt x="293789" y="116763"/>
                  </a:lnTo>
                  <a:close/>
                </a:path>
                <a:path w="464820" h="186689">
                  <a:moveTo>
                    <a:pt x="293789" y="101676"/>
                  </a:moveTo>
                  <a:lnTo>
                    <a:pt x="293166" y="101066"/>
                  </a:lnTo>
                  <a:lnTo>
                    <a:pt x="281305" y="101066"/>
                  </a:lnTo>
                  <a:lnTo>
                    <a:pt x="280695" y="101676"/>
                  </a:lnTo>
                  <a:lnTo>
                    <a:pt x="280695" y="111010"/>
                  </a:lnTo>
                  <a:lnTo>
                    <a:pt x="280695" y="111760"/>
                  </a:lnTo>
                  <a:lnTo>
                    <a:pt x="281305" y="112382"/>
                  </a:lnTo>
                  <a:lnTo>
                    <a:pt x="293166" y="112382"/>
                  </a:lnTo>
                  <a:lnTo>
                    <a:pt x="293789" y="111760"/>
                  </a:lnTo>
                  <a:lnTo>
                    <a:pt x="293789" y="101676"/>
                  </a:lnTo>
                  <a:close/>
                </a:path>
                <a:path w="464820" h="186689">
                  <a:moveTo>
                    <a:pt x="309930" y="151790"/>
                  </a:moveTo>
                  <a:lnTo>
                    <a:pt x="309346" y="151180"/>
                  </a:lnTo>
                  <a:lnTo>
                    <a:pt x="297472" y="151180"/>
                  </a:lnTo>
                  <a:lnTo>
                    <a:pt x="296862" y="151790"/>
                  </a:lnTo>
                  <a:lnTo>
                    <a:pt x="296862" y="161099"/>
                  </a:lnTo>
                  <a:lnTo>
                    <a:pt x="296862" y="161874"/>
                  </a:lnTo>
                  <a:lnTo>
                    <a:pt x="297472" y="162458"/>
                  </a:lnTo>
                  <a:lnTo>
                    <a:pt x="309346" y="162458"/>
                  </a:lnTo>
                  <a:lnTo>
                    <a:pt x="309930" y="161874"/>
                  </a:lnTo>
                  <a:lnTo>
                    <a:pt x="309930" y="151790"/>
                  </a:lnTo>
                  <a:close/>
                </a:path>
                <a:path w="464820" h="186689">
                  <a:moveTo>
                    <a:pt x="309956" y="168440"/>
                  </a:moveTo>
                  <a:lnTo>
                    <a:pt x="309346" y="167817"/>
                  </a:lnTo>
                  <a:lnTo>
                    <a:pt x="297472" y="167817"/>
                  </a:lnTo>
                  <a:lnTo>
                    <a:pt x="296862" y="168440"/>
                  </a:lnTo>
                  <a:lnTo>
                    <a:pt x="296862" y="177774"/>
                  </a:lnTo>
                  <a:lnTo>
                    <a:pt x="296862" y="178523"/>
                  </a:lnTo>
                  <a:lnTo>
                    <a:pt x="297472" y="179133"/>
                  </a:lnTo>
                  <a:lnTo>
                    <a:pt x="309346" y="179133"/>
                  </a:lnTo>
                  <a:lnTo>
                    <a:pt x="309956" y="178523"/>
                  </a:lnTo>
                  <a:lnTo>
                    <a:pt x="309956" y="168440"/>
                  </a:lnTo>
                  <a:close/>
                </a:path>
                <a:path w="464820" h="186689">
                  <a:moveTo>
                    <a:pt x="309956" y="135102"/>
                  </a:moveTo>
                  <a:lnTo>
                    <a:pt x="309346" y="134505"/>
                  </a:lnTo>
                  <a:lnTo>
                    <a:pt x="297472" y="134505"/>
                  </a:lnTo>
                  <a:lnTo>
                    <a:pt x="296862" y="135102"/>
                  </a:lnTo>
                  <a:lnTo>
                    <a:pt x="296862" y="144437"/>
                  </a:lnTo>
                  <a:lnTo>
                    <a:pt x="296862" y="145186"/>
                  </a:lnTo>
                  <a:lnTo>
                    <a:pt x="297472" y="145796"/>
                  </a:lnTo>
                  <a:lnTo>
                    <a:pt x="309346" y="145796"/>
                  </a:lnTo>
                  <a:lnTo>
                    <a:pt x="309956" y="145186"/>
                  </a:lnTo>
                  <a:lnTo>
                    <a:pt x="309956" y="135102"/>
                  </a:lnTo>
                  <a:close/>
                </a:path>
                <a:path w="464820" h="186689">
                  <a:moveTo>
                    <a:pt x="310730" y="117652"/>
                  </a:moveTo>
                  <a:lnTo>
                    <a:pt x="310121" y="117043"/>
                  </a:lnTo>
                  <a:lnTo>
                    <a:pt x="298259" y="117043"/>
                  </a:lnTo>
                  <a:lnTo>
                    <a:pt x="297662" y="117652"/>
                  </a:lnTo>
                  <a:lnTo>
                    <a:pt x="297662" y="126974"/>
                  </a:lnTo>
                  <a:lnTo>
                    <a:pt x="297662" y="127736"/>
                  </a:lnTo>
                  <a:lnTo>
                    <a:pt x="298259" y="128358"/>
                  </a:lnTo>
                  <a:lnTo>
                    <a:pt x="310121" y="128358"/>
                  </a:lnTo>
                  <a:lnTo>
                    <a:pt x="310730" y="127736"/>
                  </a:lnTo>
                  <a:lnTo>
                    <a:pt x="310730" y="117652"/>
                  </a:lnTo>
                  <a:close/>
                </a:path>
                <a:path w="464820" h="186689">
                  <a:moveTo>
                    <a:pt x="310756" y="102577"/>
                  </a:moveTo>
                  <a:lnTo>
                    <a:pt x="310134" y="101968"/>
                  </a:lnTo>
                  <a:lnTo>
                    <a:pt x="298272" y="101968"/>
                  </a:lnTo>
                  <a:lnTo>
                    <a:pt x="297662" y="102577"/>
                  </a:lnTo>
                  <a:lnTo>
                    <a:pt x="297662" y="111899"/>
                  </a:lnTo>
                  <a:lnTo>
                    <a:pt x="297662" y="112661"/>
                  </a:lnTo>
                  <a:lnTo>
                    <a:pt x="298272" y="113271"/>
                  </a:lnTo>
                  <a:lnTo>
                    <a:pt x="310134" y="113271"/>
                  </a:lnTo>
                  <a:lnTo>
                    <a:pt x="310756" y="112661"/>
                  </a:lnTo>
                  <a:lnTo>
                    <a:pt x="310756" y="102577"/>
                  </a:lnTo>
                  <a:close/>
                </a:path>
                <a:path w="464820" h="186689">
                  <a:moveTo>
                    <a:pt x="327202" y="152971"/>
                  </a:moveTo>
                  <a:lnTo>
                    <a:pt x="326593" y="152374"/>
                  </a:lnTo>
                  <a:lnTo>
                    <a:pt x="314718" y="152374"/>
                  </a:lnTo>
                  <a:lnTo>
                    <a:pt x="314109" y="152971"/>
                  </a:lnTo>
                  <a:lnTo>
                    <a:pt x="314109" y="162293"/>
                  </a:lnTo>
                  <a:lnTo>
                    <a:pt x="314109" y="163042"/>
                  </a:lnTo>
                  <a:lnTo>
                    <a:pt x="314718" y="163652"/>
                  </a:lnTo>
                  <a:lnTo>
                    <a:pt x="326593" y="163652"/>
                  </a:lnTo>
                  <a:lnTo>
                    <a:pt x="327202" y="163042"/>
                  </a:lnTo>
                  <a:lnTo>
                    <a:pt x="327202" y="152971"/>
                  </a:lnTo>
                  <a:close/>
                </a:path>
                <a:path w="464820" h="186689">
                  <a:moveTo>
                    <a:pt x="327228" y="169633"/>
                  </a:moveTo>
                  <a:lnTo>
                    <a:pt x="326605" y="169011"/>
                  </a:lnTo>
                  <a:lnTo>
                    <a:pt x="314731" y="169011"/>
                  </a:lnTo>
                  <a:lnTo>
                    <a:pt x="314134" y="169633"/>
                  </a:lnTo>
                  <a:lnTo>
                    <a:pt x="314134" y="178955"/>
                  </a:lnTo>
                  <a:lnTo>
                    <a:pt x="314134" y="179717"/>
                  </a:lnTo>
                  <a:lnTo>
                    <a:pt x="314731" y="180327"/>
                  </a:lnTo>
                  <a:lnTo>
                    <a:pt x="326605" y="180327"/>
                  </a:lnTo>
                  <a:lnTo>
                    <a:pt x="327228" y="179717"/>
                  </a:lnTo>
                  <a:lnTo>
                    <a:pt x="327228" y="169633"/>
                  </a:lnTo>
                  <a:close/>
                </a:path>
                <a:path w="464820" h="186689">
                  <a:moveTo>
                    <a:pt x="327228" y="136296"/>
                  </a:moveTo>
                  <a:lnTo>
                    <a:pt x="326605" y="135674"/>
                  </a:lnTo>
                  <a:lnTo>
                    <a:pt x="314731" y="135674"/>
                  </a:lnTo>
                  <a:lnTo>
                    <a:pt x="314134" y="136296"/>
                  </a:lnTo>
                  <a:lnTo>
                    <a:pt x="314134" y="145618"/>
                  </a:lnTo>
                  <a:lnTo>
                    <a:pt x="314134" y="146380"/>
                  </a:lnTo>
                  <a:lnTo>
                    <a:pt x="314731" y="146989"/>
                  </a:lnTo>
                  <a:lnTo>
                    <a:pt x="326605" y="146989"/>
                  </a:lnTo>
                  <a:lnTo>
                    <a:pt x="327228" y="146380"/>
                  </a:lnTo>
                  <a:lnTo>
                    <a:pt x="327228" y="136296"/>
                  </a:lnTo>
                  <a:close/>
                </a:path>
                <a:path w="464820" h="186689">
                  <a:moveTo>
                    <a:pt x="327990" y="118846"/>
                  </a:moveTo>
                  <a:lnTo>
                    <a:pt x="327380" y="118237"/>
                  </a:lnTo>
                  <a:lnTo>
                    <a:pt x="315518" y="118237"/>
                  </a:lnTo>
                  <a:lnTo>
                    <a:pt x="314896" y="118846"/>
                  </a:lnTo>
                  <a:lnTo>
                    <a:pt x="314896" y="128155"/>
                  </a:lnTo>
                  <a:lnTo>
                    <a:pt x="314896" y="128930"/>
                  </a:lnTo>
                  <a:lnTo>
                    <a:pt x="315518" y="129552"/>
                  </a:lnTo>
                  <a:lnTo>
                    <a:pt x="327380" y="129552"/>
                  </a:lnTo>
                  <a:lnTo>
                    <a:pt x="327990" y="128930"/>
                  </a:lnTo>
                  <a:lnTo>
                    <a:pt x="327990" y="118846"/>
                  </a:lnTo>
                  <a:close/>
                </a:path>
                <a:path w="464820" h="186689">
                  <a:moveTo>
                    <a:pt x="327990" y="103759"/>
                  </a:moveTo>
                  <a:lnTo>
                    <a:pt x="327380" y="103162"/>
                  </a:lnTo>
                  <a:lnTo>
                    <a:pt x="315531" y="103162"/>
                  </a:lnTo>
                  <a:lnTo>
                    <a:pt x="314921" y="103759"/>
                  </a:lnTo>
                  <a:lnTo>
                    <a:pt x="314921" y="113093"/>
                  </a:lnTo>
                  <a:lnTo>
                    <a:pt x="314921" y="113842"/>
                  </a:lnTo>
                  <a:lnTo>
                    <a:pt x="315531" y="114465"/>
                  </a:lnTo>
                  <a:lnTo>
                    <a:pt x="327380" y="114465"/>
                  </a:lnTo>
                  <a:lnTo>
                    <a:pt x="327990" y="113842"/>
                  </a:lnTo>
                  <a:lnTo>
                    <a:pt x="327990" y="103759"/>
                  </a:lnTo>
                  <a:close/>
                </a:path>
                <a:path w="464820" h="186689">
                  <a:moveTo>
                    <a:pt x="344766" y="170230"/>
                  </a:moveTo>
                  <a:lnTo>
                    <a:pt x="344157" y="169608"/>
                  </a:lnTo>
                  <a:lnTo>
                    <a:pt x="332282" y="169608"/>
                  </a:lnTo>
                  <a:lnTo>
                    <a:pt x="331685" y="170230"/>
                  </a:lnTo>
                  <a:lnTo>
                    <a:pt x="331685" y="179552"/>
                  </a:lnTo>
                  <a:lnTo>
                    <a:pt x="331685" y="180314"/>
                  </a:lnTo>
                  <a:lnTo>
                    <a:pt x="332282" y="180924"/>
                  </a:lnTo>
                  <a:lnTo>
                    <a:pt x="344157" y="180924"/>
                  </a:lnTo>
                  <a:lnTo>
                    <a:pt x="344766" y="180314"/>
                  </a:lnTo>
                  <a:lnTo>
                    <a:pt x="344766" y="170230"/>
                  </a:lnTo>
                  <a:close/>
                </a:path>
                <a:path w="464820" h="186689">
                  <a:moveTo>
                    <a:pt x="344766" y="153568"/>
                  </a:moveTo>
                  <a:lnTo>
                    <a:pt x="344157" y="152958"/>
                  </a:lnTo>
                  <a:lnTo>
                    <a:pt x="332282" y="152958"/>
                  </a:lnTo>
                  <a:lnTo>
                    <a:pt x="331660" y="153568"/>
                  </a:lnTo>
                  <a:lnTo>
                    <a:pt x="331660" y="162890"/>
                  </a:lnTo>
                  <a:lnTo>
                    <a:pt x="331660" y="163639"/>
                  </a:lnTo>
                  <a:lnTo>
                    <a:pt x="332282" y="164249"/>
                  </a:lnTo>
                  <a:lnTo>
                    <a:pt x="344157" y="164249"/>
                  </a:lnTo>
                  <a:lnTo>
                    <a:pt x="344766" y="163639"/>
                  </a:lnTo>
                  <a:lnTo>
                    <a:pt x="344766" y="153568"/>
                  </a:lnTo>
                  <a:close/>
                </a:path>
                <a:path w="464820" h="186689">
                  <a:moveTo>
                    <a:pt x="344766" y="136893"/>
                  </a:moveTo>
                  <a:lnTo>
                    <a:pt x="344157" y="136271"/>
                  </a:lnTo>
                  <a:lnTo>
                    <a:pt x="332282" y="136271"/>
                  </a:lnTo>
                  <a:lnTo>
                    <a:pt x="331685" y="136893"/>
                  </a:lnTo>
                  <a:lnTo>
                    <a:pt x="331685" y="146215"/>
                  </a:lnTo>
                  <a:lnTo>
                    <a:pt x="331685" y="146977"/>
                  </a:lnTo>
                  <a:lnTo>
                    <a:pt x="332282" y="147586"/>
                  </a:lnTo>
                  <a:lnTo>
                    <a:pt x="344157" y="147586"/>
                  </a:lnTo>
                  <a:lnTo>
                    <a:pt x="344766" y="146977"/>
                  </a:lnTo>
                  <a:lnTo>
                    <a:pt x="344766" y="136893"/>
                  </a:lnTo>
                  <a:close/>
                </a:path>
                <a:path w="464820" h="186689">
                  <a:moveTo>
                    <a:pt x="345554" y="119443"/>
                  </a:moveTo>
                  <a:lnTo>
                    <a:pt x="344944" y="118833"/>
                  </a:lnTo>
                  <a:lnTo>
                    <a:pt x="333082" y="118833"/>
                  </a:lnTo>
                  <a:lnTo>
                    <a:pt x="332460" y="119443"/>
                  </a:lnTo>
                  <a:lnTo>
                    <a:pt x="332460" y="128752"/>
                  </a:lnTo>
                  <a:lnTo>
                    <a:pt x="332460" y="129527"/>
                  </a:lnTo>
                  <a:lnTo>
                    <a:pt x="333082" y="130149"/>
                  </a:lnTo>
                  <a:lnTo>
                    <a:pt x="344944" y="130149"/>
                  </a:lnTo>
                  <a:lnTo>
                    <a:pt x="345554" y="129527"/>
                  </a:lnTo>
                  <a:lnTo>
                    <a:pt x="345554" y="119443"/>
                  </a:lnTo>
                  <a:close/>
                </a:path>
                <a:path w="464820" h="186689">
                  <a:moveTo>
                    <a:pt x="345554" y="104355"/>
                  </a:moveTo>
                  <a:lnTo>
                    <a:pt x="344944" y="103746"/>
                  </a:lnTo>
                  <a:lnTo>
                    <a:pt x="333082" y="103746"/>
                  </a:lnTo>
                  <a:lnTo>
                    <a:pt x="332460" y="104355"/>
                  </a:lnTo>
                  <a:lnTo>
                    <a:pt x="332460" y="113690"/>
                  </a:lnTo>
                  <a:lnTo>
                    <a:pt x="332460" y="114439"/>
                  </a:lnTo>
                  <a:lnTo>
                    <a:pt x="333082" y="115062"/>
                  </a:lnTo>
                  <a:lnTo>
                    <a:pt x="344944" y="115062"/>
                  </a:lnTo>
                  <a:lnTo>
                    <a:pt x="345554" y="114439"/>
                  </a:lnTo>
                  <a:lnTo>
                    <a:pt x="345554" y="104355"/>
                  </a:lnTo>
                  <a:close/>
                </a:path>
                <a:path w="464820" h="186689">
                  <a:moveTo>
                    <a:pt x="361721" y="154762"/>
                  </a:moveTo>
                  <a:lnTo>
                    <a:pt x="361124" y="154152"/>
                  </a:lnTo>
                  <a:lnTo>
                    <a:pt x="349250" y="154152"/>
                  </a:lnTo>
                  <a:lnTo>
                    <a:pt x="348627" y="154762"/>
                  </a:lnTo>
                  <a:lnTo>
                    <a:pt x="348627" y="164071"/>
                  </a:lnTo>
                  <a:lnTo>
                    <a:pt x="348627" y="164833"/>
                  </a:lnTo>
                  <a:lnTo>
                    <a:pt x="349250" y="165442"/>
                  </a:lnTo>
                  <a:lnTo>
                    <a:pt x="361124" y="165442"/>
                  </a:lnTo>
                  <a:lnTo>
                    <a:pt x="361721" y="164833"/>
                  </a:lnTo>
                  <a:lnTo>
                    <a:pt x="361721" y="154762"/>
                  </a:lnTo>
                  <a:close/>
                </a:path>
                <a:path w="464820" h="186689">
                  <a:moveTo>
                    <a:pt x="361734" y="171424"/>
                  </a:moveTo>
                  <a:lnTo>
                    <a:pt x="361124" y="170802"/>
                  </a:lnTo>
                  <a:lnTo>
                    <a:pt x="349250" y="170802"/>
                  </a:lnTo>
                  <a:lnTo>
                    <a:pt x="348627" y="171424"/>
                  </a:lnTo>
                  <a:lnTo>
                    <a:pt x="348627" y="180746"/>
                  </a:lnTo>
                  <a:lnTo>
                    <a:pt x="348627" y="181508"/>
                  </a:lnTo>
                  <a:lnTo>
                    <a:pt x="349250" y="182105"/>
                  </a:lnTo>
                  <a:lnTo>
                    <a:pt x="361124" y="182105"/>
                  </a:lnTo>
                  <a:lnTo>
                    <a:pt x="361734" y="181508"/>
                  </a:lnTo>
                  <a:lnTo>
                    <a:pt x="361734" y="171424"/>
                  </a:lnTo>
                  <a:close/>
                </a:path>
                <a:path w="464820" h="186689">
                  <a:moveTo>
                    <a:pt x="361734" y="138087"/>
                  </a:moveTo>
                  <a:lnTo>
                    <a:pt x="361124" y="137464"/>
                  </a:lnTo>
                  <a:lnTo>
                    <a:pt x="349250" y="137464"/>
                  </a:lnTo>
                  <a:lnTo>
                    <a:pt x="348627" y="138087"/>
                  </a:lnTo>
                  <a:lnTo>
                    <a:pt x="348627" y="147408"/>
                  </a:lnTo>
                  <a:lnTo>
                    <a:pt x="348627" y="148170"/>
                  </a:lnTo>
                  <a:lnTo>
                    <a:pt x="349250" y="148767"/>
                  </a:lnTo>
                  <a:lnTo>
                    <a:pt x="361124" y="148767"/>
                  </a:lnTo>
                  <a:lnTo>
                    <a:pt x="361734" y="148170"/>
                  </a:lnTo>
                  <a:lnTo>
                    <a:pt x="361734" y="138087"/>
                  </a:lnTo>
                  <a:close/>
                </a:path>
                <a:path w="464820" h="186689">
                  <a:moveTo>
                    <a:pt x="362508" y="120637"/>
                  </a:moveTo>
                  <a:lnTo>
                    <a:pt x="361886" y="120027"/>
                  </a:lnTo>
                  <a:lnTo>
                    <a:pt x="350024" y="120027"/>
                  </a:lnTo>
                  <a:lnTo>
                    <a:pt x="349427" y="120637"/>
                  </a:lnTo>
                  <a:lnTo>
                    <a:pt x="349427" y="129946"/>
                  </a:lnTo>
                  <a:lnTo>
                    <a:pt x="349427" y="130708"/>
                  </a:lnTo>
                  <a:lnTo>
                    <a:pt x="350024" y="131330"/>
                  </a:lnTo>
                  <a:lnTo>
                    <a:pt x="361886" y="131330"/>
                  </a:lnTo>
                  <a:lnTo>
                    <a:pt x="362508" y="130708"/>
                  </a:lnTo>
                  <a:lnTo>
                    <a:pt x="362508" y="120637"/>
                  </a:lnTo>
                  <a:close/>
                </a:path>
                <a:path w="464820" h="186689">
                  <a:moveTo>
                    <a:pt x="362521" y="105549"/>
                  </a:moveTo>
                  <a:lnTo>
                    <a:pt x="361911" y="104940"/>
                  </a:lnTo>
                  <a:lnTo>
                    <a:pt x="350050" y="104940"/>
                  </a:lnTo>
                  <a:lnTo>
                    <a:pt x="349427" y="105549"/>
                  </a:lnTo>
                  <a:lnTo>
                    <a:pt x="349427" y="114871"/>
                  </a:lnTo>
                  <a:lnTo>
                    <a:pt x="349427" y="115633"/>
                  </a:lnTo>
                  <a:lnTo>
                    <a:pt x="350050" y="116255"/>
                  </a:lnTo>
                  <a:lnTo>
                    <a:pt x="361911" y="116255"/>
                  </a:lnTo>
                  <a:lnTo>
                    <a:pt x="362521" y="115633"/>
                  </a:lnTo>
                  <a:lnTo>
                    <a:pt x="362521" y="105549"/>
                  </a:lnTo>
                  <a:close/>
                </a:path>
                <a:path w="464820" h="186689">
                  <a:moveTo>
                    <a:pt x="378688" y="155651"/>
                  </a:moveTo>
                  <a:lnTo>
                    <a:pt x="378066" y="155041"/>
                  </a:lnTo>
                  <a:lnTo>
                    <a:pt x="366191" y="155041"/>
                  </a:lnTo>
                  <a:lnTo>
                    <a:pt x="365582" y="155651"/>
                  </a:lnTo>
                  <a:lnTo>
                    <a:pt x="365582" y="164973"/>
                  </a:lnTo>
                  <a:lnTo>
                    <a:pt x="365582" y="165722"/>
                  </a:lnTo>
                  <a:lnTo>
                    <a:pt x="366191" y="166331"/>
                  </a:lnTo>
                  <a:lnTo>
                    <a:pt x="378066" y="166331"/>
                  </a:lnTo>
                  <a:lnTo>
                    <a:pt x="378688" y="165722"/>
                  </a:lnTo>
                  <a:lnTo>
                    <a:pt x="378688" y="155651"/>
                  </a:lnTo>
                  <a:close/>
                </a:path>
                <a:path w="464820" h="186689">
                  <a:moveTo>
                    <a:pt x="378701" y="172313"/>
                  </a:moveTo>
                  <a:lnTo>
                    <a:pt x="378091" y="171691"/>
                  </a:lnTo>
                  <a:lnTo>
                    <a:pt x="366217" y="171691"/>
                  </a:lnTo>
                  <a:lnTo>
                    <a:pt x="365594" y="172313"/>
                  </a:lnTo>
                  <a:lnTo>
                    <a:pt x="365594" y="181635"/>
                  </a:lnTo>
                  <a:lnTo>
                    <a:pt x="365594" y="182397"/>
                  </a:lnTo>
                  <a:lnTo>
                    <a:pt x="366217" y="183007"/>
                  </a:lnTo>
                  <a:lnTo>
                    <a:pt x="378091" y="183007"/>
                  </a:lnTo>
                  <a:lnTo>
                    <a:pt x="378701" y="182397"/>
                  </a:lnTo>
                  <a:lnTo>
                    <a:pt x="378701" y="172313"/>
                  </a:lnTo>
                  <a:close/>
                </a:path>
                <a:path w="464820" h="186689">
                  <a:moveTo>
                    <a:pt x="378701" y="138976"/>
                  </a:moveTo>
                  <a:lnTo>
                    <a:pt x="378091" y="138353"/>
                  </a:lnTo>
                  <a:lnTo>
                    <a:pt x="366217" y="138353"/>
                  </a:lnTo>
                  <a:lnTo>
                    <a:pt x="365594" y="138976"/>
                  </a:lnTo>
                  <a:lnTo>
                    <a:pt x="365594" y="148297"/>
                  </a:lnTo>
                  <a:lnTo>
                    <a:pt x="365594" y="149059"/>
                  </a:lnTo>
                  <a:lnTo>
                    <a:pt x="366217" y="149669"/>
                  </a:lnTo>
                  <a:lnTo>
                    <a:pt x="378091" y="149669"/>
                  </a:lnTo>
                  <a:lnTo>
                    <a:pt x="378701" y="149059"/>
                  </a:lnTo>
                  <a:lnTo>
                    <a:pt x="378701" y="138976"/>
                  </a:lnTo>
                  <a:close/>
                </a:path>
                <a:path w="464820" h="186689">
                  <a:moveTo>
                    <a:pt x="379476" y="121526"/>
                  </a:moveTo>
                  <a:lnTo>
                    <a:pt x="378853" y="120916"/>
                  </a:lnTo>
                  <a:lnTo>
                    <a:pt x="366991" y="120916"/>
                  </a:lnTo>
                  <a:lnTo>
                    <a:pt x="366382" y="121526"/>
                  </a:lnTo>
                  <a:lnTo>
                    <a:pt x="366382" y="130835"/>
                  </a:lnTo>
                  <a:lnTo>
                    <a:pt x="366382" y="131610"/>
                  </a:lnTo>
                  <a:lnTo>
                    <a:pt x="366991" y="132232"/>
                  </a:lnTo>
                  <a:lnTo>
                    <a:pt x="378853" y="132232"/>
                  </a:lnTo>
                  <a:lnTo>
                    <a:pt x="379476" y="131610"/>
                  </a:lnTo>
                  <a:lnTo>
                    <a:pt x="379476" y="121526"/>
                  </a:lnTo>
                  <a:close/>
                </a:path>
                <a:path w="464820" h="186689">
                  <a:moveTo>
                    <a:pt x="395947" y="172605"/>
                  </a:moveTo>
                  <a:lnTo>
                    <a:pt x="395325" y="171983"/>
                  </a:lnTo>
                  <a:lnTo>
                    <a:pt x="383463" y="171983"/>
                  </a:lnTo>
                  <a:lnTo>
                    <a:pt x="382854" y="172605"/>
                  </a:lnTo>
                  <a:lnTo>
                    <a:pt x="382854" y="181940"/>
                  </a:lnTo>
                  <a:lnTo>
                    <a:pt x="382854" y="182689"/>
                  </a:lnTo>
                  <a:lnTo>
                    <a:pt x="383463" y="183299"/>
                  </a:lnTo>
                  <a:lnTo>
                    <a:pt x="395325" y="183299"/>
                  </a:lnTo>
                  <a:lnTo>
                    <a:pt x="395947" y="182689"/>
                  </a:lnTo>
                  <a:lnTo>
                    <a:pt x="395947" y="172605"/>
                  </a:lnTo>
                  <a:close/>
                </a:path>
                <a:path w="464820" h="186689">
                  <a:moveTo>
                    <a:pt x="395947" y="155956"/>
                  </a:moveTo>
                  <a:lnTo>
                    <a:pt x="395325" y="155346"/>
                  </a:lnTo>
                  <a:lnTo>
                    <a:pt x="383463" y="155346"/>
                  </a:lnTo>
                  <a:lnTo>
                    <a:pt x="382854" y="155956"/>
                  </a:lnTo>
                  <a:lnTo>
                    <a:pt x="382854" y="165265"/>
                  </a:lnTo>
                  <a:lnTo>
                    <a:pt x="382854" y="166027"/>
                  </a:lnTo>
                  <a:lnTo>
                    <a:pt x="383463" y="166636"/>
                  </a:lnTo>
                  <a:lnTo>
                    <a:pt x="395325" y="166636"/>
                  </a:lnTo>
                  <a:lnTo>
                    <a:pt x="395947" y="166027"/>
                  </a:lnTo>
                  <a:lnTo>
                    <a:pt x="395947" y="155956"/>
                  </a:lnTo>
                  <a:close/>
                </a:path>
                <a:path w="464820" h="186689">
                  <a:moveTo>
                    <a:pt x="395947" y="139268"/>
                  </a:moveTo>
                  <a:lnTo>
                    <a:pt x="395325" y="138645"/>
                  </a:lnTo>
                  <a:lnTo>
                    <a:pt x="383463" y="138645"/>
                  </a:lnTo>
                  <a:lnTo>
                    <a:pt x="382854" y="139268"/>
                  </a:lnTo>
                  <a:lnTo>
                    <a:pt x="382854" y="148602"/>
                  </a:lnTo>
                  <a:lnTo>
                    <a:pt x="382854" y="149352"/>
                  </a:lnTo>
                  <a:lnTo>
                    <a:pt x="383463" y="149961"/>
                  </a:lnTo>
                  <a:lnTo>
                    <a:pt x="395325" y="149961"/>
                  </a:lnTo>
                  <a:lnTo>
                    <a:pt x="395947" y="149352"/>
                  </a:lnTo>
                  <a:lnTo>
                    <a:pt x="395947" y="139268"/>
                  </a:lnTo>
                  <a:close/>
                </a:path>
                <a:path w="464820" h="186689">
                  <a:moveTo>
                    <a:pt x="396735" y="121818"/>
                  </a:moveTo>
                  <a:lnTo>
                    <a:pt x="396125" y="121208"/>
                  </a:lnTo>
                  <a:lnTo>
                    <a:pt x="384251" y="121208"/>
                  </a:lnTo>
                  <a:lnTo>
                    <a:pt x="383641" y="121818"/>
                  </a:lnTo>
                  <a:lnTo>
                    <a:pt x="383641" y="131140"/>
                  </a:lnTo>
                  <a:lnTo>
                    <a:pt x="383641" y="131902"/>
                  </a:lnTo>
                  <a:lnTo>
                    <a:pt x="384251" y="132524"/>
                  </a:lnTo>
                  <a:lnTo>
                    <a:pt x="396125" y="132524"/>
                  </a:lnTo>
                  <a:lnTo>
                    <a:pt x="396735" y="131902"/>
                  </a:lnTo>
                  <a:lnTo>
                    <a:pt x="396735" y="121818"/>
                  </a:lnTo>
                  <a:close/>
                </a:path>
                <a:path w="464820" h="186689">
                  <a:moveTo>
                    <a:pt x="413181" y="157137"/>
                  </a:moveTo>
                  <a:lnTo>
                    <a:pt x="412584" y="156540"/>
                  </a:lnTo>
                  <a:lnTo>
                    <a:pt x="400723" y="156540"/>
                  </a:lnTo>
                  <a:lnTo>
                    <a:pt x="400113" y="157137"/>
                  </a:lnTo>
                  <a:lnTo>
                    <a:pt x="400113" y="166458"/>
                  </a:lnTo>
                  <a:lnTo>
                    <a:pt x="400113" y="167220"/>
                  </a:lnTo>
                  <a:lnTo>
                    <a:pt x="400723" y="167817"/>
                  </a:lnTo>
                  <a:lnTo>
                    <a:pt x="412584" y="167817"/>
                  </a:lnTo>
                  <a:lnTo>
                    <a:pt x="413181" y="167220"/>
                  </a:lnTo>
                  <a:lnTo>
                    <a:pt x="413181" y="157137"/>
                  </a:lnTo>
                  <a:close/>
                </a:path>
                <a:path w="464820" h="186689">
                  <a:moveTo>
                    <a:pt x="413207" y="173799"/>
                  </a:moveTo>
                  <a:lnTo>
                    <a:pt x="412584" y="173177"/>
                  </a:lnTo>
                  <a:lnTo>
                    <a:pt x="400723" y="173177"/>
                  </a:lnTo>
                  <a:lnTo>
                    <a:pt x="400113" y="173799"/>
                  </a:lnTo>
                  <a:lnTo>
                    <a:pt x="400113" y="183121"/>
                  </a:lnTo>
                  <a:lnTo>
                    <a:pt x="400113" y="183883"/>
                  </a:lnTo>
                  <a:lnTo>
                    <a:pt x="400723" y="184492"/>
                  </a:lnTo>
                  <a:lnTo>
                    <a:pt x="412584" y="184492"/>
                  </a:lnTo>
                  <a:lnTo>
                    <a:pt x="413207" y="183883"/>
                  </a:lnTo>
                  <a:lnTo>
                    <a:pt x="413207" y="173799"/>
                  </a:lnTo>
                  <a:close/>
                </a:path>
                <a:path w="464820" h="186689">
                  <a:moveTo>
                    <a:pt x="413207" y="140462"/>
                  </a:moveTo>
                  <a:lnTo>
                    <a:pt x="412584" y="139839"/>
                  </a:lnTo>
                  <a:lnTo>
                    <a:pt x="400723" y="139839"/>
                  </a:lnTo>
                  <a:lnTo>
                    <a:pt x="400113" y="140462"/>
                  </a:lnTo>
                  <a:lnTo>
                    <a:pt x="400113" y="149783"/>
                  </a:lnTo>
                  <a:lnTo>
                    <a:pt x="400113" y="150545"/>
                  </a:lnTo>
                  <a:lnTo>
                    <a:pt x="400723" y="151155"/>
                  </a:lnTo>
                  <a:lnTo>
                    <a:pt x="412584" y="151155"/>
                  </a:lnTo>
                  <a:lnTo>
                    <a:pt x="413207" y="150545"/>
                  </a:lnTo>
                  <a:lnTo>
                    <a:pt x="413207" y="140462"/>
                  </a:lnTo>
                  <a:close/>
                </a:path>
                <a:path w="464820" h="186689">
                  <a:moveTo>
                    <a:pt x="413981" y="123012"/>
                  </a:moveTo>
                  <a:lnTo>
                    <a:pt x="413359" y="122402"/>
                  </a:lnTo>
                  <a:lnTo>
                    <a:pt x="401497" y="122402"/>
                  </a:lnTo>
                  <a:lnTo>
                    <a:pt x="400913" y="123012"/>
                  </a:lnTo>
                  <a:lnTo>
                    <a:pt x="400913" y="132321"/>
                  </a:lnTo>
                  <a:lnTo>
                    <a:pt x="400913" y="133096"/>
                  </a:lnTo>
                  <a:lnTo>
                    <a:pt x="401497" y="133718"/>
                  </a:lnTo>
                  <a:lnTo>
                    <a:pt x="413359" y="133718"/>
                  </a:lnTo>
                  <a:lnTo>
                    <a:pt x="413981" y="133096"/>
                  </a:lnTo>
                  <a:lnTo>
                    <a:pt x="413981" y="123012"/>
                  </a:lnTo>
                  <a:close/>
                </a:path>
                <a:path w="464820" h="186689">
                  <a:moveTo>
                    <a:pt x="429552" y="157429"/>
                  </a:moveTo>
                  <a:lnTo>
                    <a:pt x="428942" y="156832"/>
                  </a:lnTo>
                  <a:lnTo>
                    <a:pt x="417080" y="156832"/>
                  </a:lnTo>
                  <a:lnTo>
                    <a:pt x="416458" y="157429"/>
                  </a:lnTo>
                  <a:lnTo>
                    <a:pt x="416458" y="166751"/>
                  </a:lnTo>
                  <a:lnTo>
                    <a:pt x="416458" y="167513"/>
                  </a:lnTo>
                  <a:lnTo>
                    <a:pt x="417080" y="168122"/>
                  </a:lnTo>
                  <a:lnTo>
                    <a:pt x="428942" y="168122"/>
                  </a:lnTo>
                  <a:lnTo>
                    <a:pt x="429552" y="167513"/>
                  </a:lnTo>
                  <a:lnTo>
                    <a:pt x="429552" y="157429"/>
                  </a:lnTo>
                  <a:close/>
                </a:path>
                <a:path w="464820" h="186689">
                  <a:moveTo>
                    <a:pt x="429577" y="174091"/>
                  </a:moveTo>
                  <a:lnTo>
                    <a:pt x="428967" y="173482"/>
                  </a:lnTo>
                  <a:lnTo>
                    <a:pt x="417093" y="173482"/>
                  </a:lnTo>
                  <a:lnTo>
                    <a:pt x="416483" y="174091"/>
                  </a:lnTo>
                  <a:lnTo>
                    <a:pt x="416483" y="183426"/>
                  </a:lnTo>
                  <a:lnTo>
                    <a:pt x="416483" y="184175"/>
                  </a:lnTo>
                  <a:lnTo>
                    <a:pt x="417093" y="184785"/>
                  </a:lnTo>
                  <a:lnTo>
                    <a:pt x="428967" y="184785"/>
                  </a:lnTo>
                  <a:lnTo>
                    <a:pt x="429577" y="184175"/>
                  </a:lnTo>
                  <a:lnTo>
                    <a:pt x="429577" y="174091"/>
                  </a:lnTo>
                  <a:close/>
                </a:path>
                <a:path w="464820" h="186689">
                  <a:moveTo>
                    <a:pt x="429577" y="140754"/>
                  </a:moveTo>
                  <a:lnTo>
                    <a:pt x="428967" y="140144"/>
                  </a:lnTo>
                  <a:lnTo>
                    <a:pt x="417093" y="140144"/>
                  </a:lnTo>
                  <a:lnTo>
                    <a:pt x="416483" y="140754"/>
                  </a:lnTo>
                  <a:lnTo>
                    <a:pt x="416483" y="150088"/>
                  </a:lnTo>
                  <a:lnTo>
                    <a:pt x="416483" y="150837"/>
                  </a:lnTo>
                  <a:lnTo>
                    <a:pt x="417093" y="151447"/>
                  </a:lnTo>
                  <a:lnTo>
                    <a:pt x="428967" y="151447"/>
                  </a:lnTo>
                  <a:lnTo>
                    <a:pt x="429577" y="150837"/>
                  </a:lnTo>
                  <a:lnTo>
                    <a:pt x="429577" y="140754"/>
                  </a:lnTo>
                  <a:close/>
                </a:path>
                <a:path w="464820" h="186689">
                  <a:moveTo>
                    <a:pt x="430352" y="123304"/>
                  </a:moveTo>
                  <a:lnTo>
                    <a:pt x="429729" y="122707"/>
                  </a:lnTo>
                  <a:lnTo>
                    <a:pt x="417868" y="122707"/>
                  </a:lnTo>
                  <a:lnTo>
                    <a:pt x="417258" y="123304"/>
                  </a:lnTo>
                  <a:lnTo>
                    <a:pt x="417258" y="132626"/>
                  </a:lnTo>
                  <a:lnTo>
                    <a:pt x="417258" y="133388"/>
                  </a:lnTo>
                  <a:lnTo>
                    <a:pt x="417868" y="134010"/>
                  </a:lnTo>
                  <a:lnTo>
                    <a:pt x="429729" y="134010"/>
                  </a:lnTo>
                  <a:lnTo>
                    <a:pt x="430352" y="133388"/>
                  </a:lnTo>
                  <a:lnTo>
                    <a:pt x="430352" y="123304"/>
                  </a:lnTo>
                  <a:close/>
                </a:path>
                <a:path w="464820" h="186689">
                  <a:moveTo>
                    <a:pt x="446519" y="175285"/>
                  </a:moveTo>
                  <a:lnTo>
                    <a:pt x="445909" y="174663"/>
                  </a:lnTo>
                  <a:lnTo>
                    <a:pt x="434047" y="174663"/>
                  </a:lnTo>
                  <a:lnTo>
                    <a:pt x="433425" y="175285"/>
                  </a:lnTo>
                  <a:lnTo>
                    <a:pt x="433425" y="184619"/>
                  </a:lnTo>
                  <a:lnTo>
                    <a:pt x="433425" y="185369"/>
                  </a:lnTo>
                  <a:lnTo>
                    <a:pt x="434047" y="185978"/>
                  </a:lnTo>
                  <a:lnTo>
                    <a:pt x="445909" y="185978"/>
                  </a:lnTo>
                  <a:lnTo>
                    <a:pt x="446519" y="185369"/>
                  </a:lnTo>
                  <a:lnTo>
                    <a:pt x="446519" y="175285"/>
                  </a:lnTo>
                  <a:close/>
                </a:path>
                <a:path w="464820" h="186689">
                  <a:moveTo>
                    <a:pt x="446519" y="158623"/>
                  </a:moveTo>
                  <a:lnTo>
                    <a:pt x="445909" y="158026"/>
                  </a:lnTo>
                  <a:lnTo>
                    <a:pt x="434047" y="158026"/>
                  </a:lnTo>
                  <a:lnTo>
                    <a:pt x="433425" y="158623"/>
                  </a:lnTo>
                  <a:lnTo>
                    <a:pt x="433425" y="167944"/>
                  </a:lnTo>
                  <a:lnTo>
                    <a:pt x="433425" y="168706"/>
                  </a:lnTo>
                  <a:lnTo>
                    <a:pt x="434047" y="169316"/>
                  </a:lnTo>
                  <a:lnTo>
                    <a:pt x="445909" y="169316"/>
                  </a:lnTo>
                  <a:lnTo>
                    <a:pt x="446519" y="168706"/>
                  </a:lnTo>
                  <a:lnTo>
                    <a:pt x="446519" y="158623"/>
                  </a:lnTo>
                  <a:close/>
                </a:path>
                <a:path w="464820" h="186689">
                  <a:moveTo>
                    <a:pt x="446519" y="141947"/>
                  </a:moveTo>
                  <a:lnTo>
                    <a:pt x="445909" y="141325"/>
                  </a:lnTo>
                  <a:lnTo>
                    <a:pt x="434047" y="141325"/>
                  </a:lnTo>
                  <a:lnTo>
                    <a:pt x="433425" y="141947"/>
                  </a:lnTo>
                  <a:lnTo>
                    <a:pt x="433425" y="151282"/>
                  </a:lnTo>
                  <a:lnTo>
                    <a:pt x="433425" y="152031"/>
                  </a:lnTo>
                  <a:lnTo>
                    <a:pt x="434047" y="152641"/>
                  </a:lnTo>
                  <a:lnTo>
                    <a:pt x="445909" y="152641"/>
                  </a:lnTo>
                  <a:lnTo>
                    <a:pt x="446519" y="152031"/>
                  </a:lnTo>
                  <a:lnTo>
                    <a:pt x="446519" y="141947"/>
                  </a:lnTo>
                  <a:close/>
                </a:path>
                <a:path w="464820" h="186689">
                  <a:moveTo>
                    <a:pt x="447319" y="124498"/>
                  </a:moveTo>
                  <a:lnTo>
                    <a:pt x="446697" y="123888"/>
                  </a:lnTo>
                  <a:lnTo>
                    <a:pt x="434835" y="123888"/>
                  </a:lnTo>
                  <a:lnTo>
                    <a:pt x="434225" y="124498"/>
                  </a:lnTo>
                  <a:lnTo>
                    <a:pt x="434225" y="133819"/>
                  </a:lnTo>
                  <a:lnTo>
                    <a:pt x="434225" y="134581"/>
                  </a:lnTo>
                  <a:lnTo>
                    <a:pt x="434835" y="135204"/>
                  </a:lnTo>
                  <a:lnTo>
                    <a:pt x="446697" y="135204"/>
                  </a:lnTo>
                  <a:lnTo>
                    <a:pt x="447319" y="134581"/>
                  </a:lnTo>
                  <a:lnTo>
                    <a:pt x="447319" y="124498"/>
                  </a:lnTo>
                  <a:close/>
                </a:path>
                <a:path w="464820" h="186689">
                  <a:moveTo>
                    <a:pt x="463461" y="158915"/>
                  </a:moveTo>
                  <a:lnTo>
                    <a:pt x="462864" y="158318"/>
                  </a:lnTo>
                  <a:lnTo>
                    <a:pt x="451015" y="158318"/>
                  </a:lnTo>
                  <a:lnTo>
                    <a:pt x="450392" y="158915"/>
                  </a:lnTo>
                  <a:lnTo>
                    <a:pt x="450392" y="168249"/>
                  </a:lnTo>
                  <a:lnTo>
                    <a:pt x="450392" y="168998"/>
                  </a:lnTo>
                  <a:lnTo>
                    <a:pt x="451015" y="169608"/>
                  </a:lnTo>
                  <a:lnTo>
                    <a:pt x="462864" y="169608"/>
                  </a:lnTo>
                  <a:lnTo>
                    <a:pt x="463461" y="168998"/>
                  </a:lnTo>
                  <a:lnTo>
                    <a:pt x="463461" y="158915"/>
                  </a:lnTo>
                  <a:close/>
                </a:path>
                <a:path w="464820" h="186689">
                  <a:moveTo>
                    <a:pt x="463486" y="175590"/>
                  </a:moveTo>
                  <a:lnTo>
                    <a:pt x="462864" y="174967"/>
                  </a:lnTo>
                  <a:lnTo>
                    <a:pt x="451015" y="174967"/>
                  </a:lnTo>
                  <a:lnTo>
                    <a:pt x="450392" y="175590"/>
                  </a:lnTo>
                  <a:lnTo>
                    <a:pt x="450392" y="184912"/>
                  </a:lnTo>
                  <a:lnTo>
                    <a:pt x="450392" y="185674"/>
                  </a:lnTo>
                  <a:lnTo>
                    <a:pt x="451015" y="186270"/>
                  </a:lnTo>
                  <a:lnTo>
                    <a:pt x="462864" y="186270"/>
                  </a:lnTo>
                  <a:lnTo>
                    <a:pt x="463486" y="185674"/>
                  </a:lnTo>
                  <a:lnTo>
                    <a:pt x="463486" y="175590"/>
                  </a:lnTo>
                  <a:close/>
                </a:path>
                <a:path w="464820" h="186689">
                  <a:moveTo>
                    <a:pt x="463486" y="142252"/>
                  </a:moveTo>
                  <a:lnTo>
                    <a:pt x="462864" y="141630"/>
                  </a:lnTo>
                  <a:lnTo>
                    <a:pt x="451015" y="141630"/>
                  </a:lnTo>
                  <a:lnTo>
                    <a:pt x="450392" y="142252"/>
                  </a:lnTo>
                  <a:lnTo>
                    <a:pt x="450392" y="151574"/>
                  </a:lnTo>
                  <a:lnTo>
                    <a:pt x="450392" y="152336"/>
                  </a:lnTo>
                  <a:lnTo>
                    <a:pt x="451015" y="152933"/>
                  </a:lnTo>
                  <a:lnTo>
                    <a:pt x="462864" y="152933"/>
                  </a:lnTo>
                  <a:lnTo>
                    <a:pt x="463486" y="152336"/>
                  </a:lnTo>
                  <a:lnTo>
                    <a:pt x="463486" y="142252"/>
                  </a:lnTo>
                  <a:close/>
                </a:path>
                <a:path w="464820" h="186689">
                  <a:moveTo>
                    <a:pt x="464261" y="124802"/>
                  </a:moveTo>
                  <a:lnTo>
                    <a:pt x="463651" y="124193"/>
                  </a:lnTo>
                  <a:lnTo>
                    <a:pt x="451777" y="124193"/>
                  </a:lnTo>
                  <a:lnTo>
                    <a:pt x="451192" y="124802"/>
                  </a:lnTo>
                  <a:lnTo>
                    <a:pt x="451192" y="134112"/>
                  </a:lnTo>
                  <a:lnTo>
                    <a:pt x="451192" y="134886"/>
                  </a:lnTo>
                  <a:lnTo>
                    <a:pt x="451777" y="135496"/>
                  </a:lnTo>
                  <a:lnTo>
                    <a:pt x="463651" y="135496"/>
                  </a:lnTo>
                  <a:lnTo>
                    <a:pt x="464261" y="134886"/>
                  </a:lnTo>
                  <a:lnTo>
                    <a:pt x="464261" y="1248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6480581" y="6166853"/>
              <a:ext cx="202565" cy="152400"/>
            </a:xfrm>
            <a:custGeom>
              <a:avLst/>
              <a:gdLst/>
              <a:ahLst/>
              <a:cxnLst/>
              <a:rect l="l" t="t" r="r" b="b"/>
              <a:pathLst>
                <a:path w="202565" h="152400">
                  <a:moveTo>
                    <a:pt x="13081" y="133121"/>
                  </a:moveTo>
                  <a:lnTo>
                    <a:pt x="12471" y="132499"/>
                  </a:lnTo>
                  <a:lnTo>
                    <a:pt x="622" y="132499"/>
                  </a:lnTo>
                  <a:lnTo>
                    <a:pt x="0" y="133121"/>
                  </a:lnTo>
                  <a:lnTo>
                    <a:pt x="0" y="142443"/>
                  </a:lnTo>
                  <a:lnTo>
                    <a:pt x="0" y="143205"/>
                  </a:lnTo>
                  <a:lnTo>
                    <a:pt x="622" y="143814"/>
                  </a:lnTo>
                  <a:lnTo>
                    <a:pt x="12471" y="143814"/>
                  </a:lnTo>
                  <a:lnTo>
                    <a:pt x="13081" y="143205"/>
                  </a:lnTo>
                  <a:lnTo>
                    <a:pt x="13081" y="133121"/>
                  </a:lnTo>
                  <a:close/>
                </a:path>
                <a:path w="202565" h="152400">
                  <a:moveTo>
                    <a:pt x="13881" y="67271"/>
                  </a:moveTo>
                  <a:lnTo>
                    <a:pt x="13258" y="66662"/>
                  </a:lnTo>
                  <a:lnTo>
                    <a:pt x="1397" y="66662"/>
                  </a:lnTo>
                  <a:lnTo>
                    <a:pt x="787" y="67271"/>
                  </a:lnTo>
                  <a:lnTo>
                    <a:pt x="787" y="76581"/>
                  </a:lnTo>
                  <a:lnTo>
                    <a:pt x="787" y="77355"/>
                  </a:lnTo>
                  <a:lnTo>
                    <a:pt x="1397" y="77952"/>
                  </a:lnTo>
                  <a:lnTo>
                    <a:pt x="13258" y="77952"/>
                  </a:lnTo>
                  <a:lnTo>
                    <a:pt x="13881" y="77355"/>
                  </a:lnTo>
                  <a:lnTo>
                    <a:pt x="13881" y="67271"/>
                  </a:lnTo>
                  <a:close/>
                </a:path>
                <a:path w="202565" h="152400">
                  <a:moveTo>
                    <a:pt x="13881" y="17297"/>
                  </a:moveTo>
                  <a:lnTo>
                    <a:pt x="13258" y="16675"/>
                  </a:lnTo>
                  <a:lnTo>
                    <a:pt x="1397" y="16675"/>
                  </a:lnTo>
                  <a:lnTo>
                    <a:pt x="787" y="17297"/>
                  </a:lnTo>
                  <a:lnTo>
                    <a:pt x="787" y="26593"/>
                  </a:lnTo>
                  <a:lnTo>
                    <a:pt x="787" y="27368"/>
                  </a:lnTo>
                  <a:lnTo>
                    <a:pt x="1397" y="27965"/>
                  </a:lnTo>
                  <a:lnTo>
                    <a:pt x="13258" y="27965"/>
                  </a:lnTo>
                  <a:lnTo>
                    <a:pt x="13881" y="27368"/>
                  </a:lnTo>
                  <a:lnTo>
                    <a:pt x="13881" y="17297"/>
                  </a:lnTo>
                  <a:close/>
                </a:path>
                <a:path w="202565" h="152400">
                  <a:moveTo>
                    <a:pt x="14668" y="49809"/>
                  </a:moveTo>
                  <a:lnTo>
                    <a:pt x="14058" y="49199"/>
                  </a:lnTo>
                  <a:lnTo>
                    <a:pt x="2184" y="49199"/>
                  </a:lnTo>
                  <a:lnTo>
                    <a:pt x="1574" y="49809"/>
                  </a:lnTo>
                  <a:lnTo>
                    <a:pt x="1574" y="59143"/>
                  </a:lnTo>
                  <a:lnTo>
                    <a:pt x="1574" y="59893"/>
                  </a:lnTo>
                  <a:lnTo>
                    <a:pt x="2184" y="60502"/>
                  </a:lnTo>
                  <a:lnTo>
                    <a:pt x="14058" y="60502"/>
                  </a:lnTo>
                  <a:lnTo>
                    <a:pt x="14668" y="59893"/>
                  </a:lnTo>
                  <a:lnTo>
                    <a:pt x="14668" y="49809"/>
                  </a:lnTo>
                  <a:close/>
                </a:path>
                <a:path w="202565" h="152400">
                  <a:moveTo>
                    <a:pt x="14668" y="33934"/>
                  </a:moveTo>
                  <a:lnTo>
                    <a:pt x="14058" y="33324"/>
                  </a:lnTo>
                  <a:lnTo>
                    <a:pt x="2184" y="33324"/>
                  </a:lnTo>
                  <a:lnTo>
                    <a:pt x="1574" y="33934"/>
                  </a:lnTo>
                  <a:lnTo>
                    <a:pt x="1574" y="43268"/>
                  </a:lnTo>
                  <a:lnTo>
                    <a:pt x="1574" y="44018"/>
                  </a:lnTo>
                  <a:lnTo>
                    <a:pt x="2184" y="44627"/>
                  </a:lnTo>
                  <a:lnTo>
                    <a:pt x="14058" y="44627"/>
                  </a:lnTo>
                  <a:lnTo>
                    <a:pt x="14668" y="44018"/>
                  </a:lnTo>
                  <a:lnTo>
                    <a:pt x="14668" y="33934"/>
                  </a:lnTo>
                  <a:close/>
                </a:path>
                <a:path w="202565" h="152400">
                  <a:moveTo>
                    <a:pt x="15468" y="622"/>
                  </a:moveTo>
                  <a:lnTo>
                    <a:pt x="14846" y="0"/>
                  </a:lnTo>
                  <a:lnTo>
                    <a:pt x="2984" y="0"/>
                  </a:lnTo>
                  <a:lnTo>
                    <a:pt x="2387" y="622"/>
                  </a:lnTo>
                  <a:lnTo>
                    <a:pt x="2387" y="9931"/>
                  </a:lnTo>
                  <a:lnTo>
                    <a:pt x="2387" y="10693"/>
                  </a:lnTo>
                  <a:lnTo>
                    <a:pt x="2984" y="11315"/>
                  </a:lnTo>
                  <a:lnTo>
                    <a:pt x="14846" y="11315"/>
                  </a:lnTo>
                  <a:lnTo>
                    <a:pt x="15468" y="10693"/>
                  </a:lnTo>
                  <a:lnTo>
                    <a:pt x="15468" y="622"/>
                  </a:lnTo>
                  <a:close/>
                </a:path>
                <a:path w="202565" h="152400">
                  <a:moveTo>
                    <a:pt x="30353" y="133413"/>
                  </a:moveTo>
                  <a:lnTo>
                    <a:pt x="29730" y="132803"/>
                  </a:lnTo>
                  <a:lnTo>
                    <a:pt x="17856" y="132803"/>
                  </a:lnTo>
                  <a:lnTo>
                    <a:pt x="17259" y="133413"/>
                  </a:lnTo>
                  <a:lnTo>
                    <a:pt x="17259" y="142748"/>
                  </a:lnTo>
                  <a:lnTo>
                    <a:pt x="17259" y="143497"/>
                  </a:lnTo>
                  <a:lnTo>
                    <a:pt x="17856" y="144106"/>
                  </a:lnTo>
                  <a:lnTo>
                    <a:pt x="29730" y="144106"/>
                  </a:lnTo>
                  <a:lnTo>
                    <a:pt x="30353" y="143497"/>
                  </a:lnTo>
                  <a:lnTo>
                    <a:pt x="30353" y="133413"/>
                  </a:lnTo>
                  <a:close/>
                </a:path>
                <a:path w="202565" h="152400">
                  <a:moveTo>
                    <a:pt x="31140" y="67576"/>
                  </a:moveTo>
                  <a:lnTo>
                    <a:pt x="30505" y="66954"/>
                  </a:lnTo>
                  <a:lnTo>
                    <a:pt x="18656" y="66954"/>
                  </a:lnTo>
                  <a:lnTo>
                    <a:pt x="18046" y="67576"/>
                  </a:lnTo>
                  <a:lnTo>
                    <a:pt x="18046" y="76873"/>
                  </a:lnTo>
                  <a:lnTo>
                    <a:pt x="18046" y="77660"/>
                  </a:lnTo>
                  <a:lnTo>
                    <a:pt x="18656" y="78257"/>
                  </a:lnTo>
                  <a:lnTo>
                    <a:pt x="30505" y="78257"/>
                  </a:lnTo>
                  <a:lnTo>
                    <a:pt x="31140" y="77660"/>
                  </a:lnTo>
                  <a:lnTo>
                    <a:pt x="31140" y="67576"/>
                  </a:lnTo>
                  <a:close/>
                </a:path>
                <a:path w="202565" h="152400">
                  <a:moveTo>
                    <a:pt x="31140" y="17589"/>
                  </a:moveTo>
                  <a:lnTo>
                    <a:pt x="30505" y="16967"/>
                  </a:lnTo>
                  <a:lnTo>
                    <a:pt x="18656" y="16967"/>
                  </a:lnTo>
                  <a:lnTo>
                    <a:pt x="18046" y="17589"/>
                  </a:lnTo>
                  <a:lnTo>
                    <a:pt x="18046" y="26898"/>
                  </a:lnTo>
                  <a:lnTo>
                    <a:pt x="18046" y="27660"/>
                  </a:lnTo>
                  <a:lnTo>
                    <a:pt x="18656" y="28257"/>
                  </a:lnTo>
                  <a:lnTo>
                    <a:pt x="30505" y="28257"/>
                  </a:lnTo>
                  <a:lnTo>
                    <a:pt x="31140" y="27660"/>
                  </a:lnTo>
                  <a:lnTo>
                    <a:pt x="31140" y="17589"/>
                  </a:lnTo>
                  <a:close/>
                </a:path>
                <a:path w="202565" h="152400">
                  <a:moveTo>
                    <a:pt x="31940" y="50114"/>
                  </a:moveTo>
                  <a:lnTo>
                    <a:pt x="31318" y="49491"/>
                  </a:lnTo>
                  <a:lnTo>
                    <a:pt x="19443" y="49491"/>
                  </a:lnTo>
                  <a:lnTo>
                    <a:pt x="18846" y="50114"/>
                  </a:lnTo>
                  <a:lnTo>
                    <a:pt x="18846" y="59436"/>
                  </a:lnTo>
                  <a:lnTo>
                    <a:pt x="18846" y="60198"/>
                  </a:lnTo>
                  <a:lnTo>
                    <a:pt x="19443" y="60807"/>
                  </a:lnTo>
                  <a:lnTo>
                    <a:pt x="31318" y="60807"/>
                  </a:lnTo>
                  <a:lnTo>
                    <a:pt x="31940" y="60198"/>
                  </a:lnTo>
                  <a:lnTo>
                    <a:pt x="31940" y="50114"/>
                  </a:lnTo>
                  <a:close/>
                </a:path>
                <a:path w="202565" h="152400">
                  <a:moveTo>
                    <a:pt x="31940" y="34239"/>
                  </a:moveTo>
                  <a:lnTo>
                    <a:pt x="31318" y="33616"/>
                  </a:lnTo>
                  <a:lnTo>
                    <a:pt x="19443" y="33616"/>
                  </a:lnTo>
                  <a:lnTo>
                    <a:pt x="18846" y="34239"/>
                  </a:lnTo>
                  <a:lnTo>
                    <a:pt x="18846" y="43561"/>
                  </a:lnTo>
                  <a:lnTo>
                    <a:pt x="18846" y="44323"/>
                  </a:lnTo>
                  <a:lnTo>
                    <a:pt x="19443" y="44932"/>
                  </a:lnTo>
                  <a:lnTo>
                    <a:pt x="31318" y="44932"/>
                  </a:lnTo>
                  <a:lnTo>
                    <a:pt x="31940" y="44323"/>
                  </a:lnTo>
                  <a:lnTo>
                    <a:pt x="31940" y="34239"/>
                  </a:lnTo>
                  <a:close/>
                </a:path>
                <a:path w="202565" h="152400">
                  <a:moveTo>
                    <a:pt x="32727" y="927"/>
                  </a:moveTo>
                  <a:lnTo>
                    <a:pt x="32092" y="304"/>
                  </a:lnTo>
                  <a:lnTo>
                    <a:pt x="20243" y="304"/>
                  </a:lnTo>
                  <a:lnTo>
                    <a:pt x="19634" y="927"/>
                  </a:lnTo>
                  <a:lnTo>
                    <a:pt x="19634" y="10223"/>
                  </a:lnTo>
                  <a:lnTo>
                    <a:pt x="19634" y="10998"/>
                  </a:lnTo>
                  <a:lnTo>
                    <a:pt x="20243" y="11620"/>
                  </a:lnTo>
                  <a:lnTo>
                    <a:pt x="32092" y="11620"/>
                  </a:lnTo>
                  <a:lnTo>
                    <a:pt x="32727" y="10998"/>
                  </a:lnTo>
                  <a:lnTo>
                    <a:pt x="32727" y="927"/>
                  </a:lnTo>
                  <a:close/>
                </a:path>
                <a:path w="202565" h="152400">
                  <a:moveTo>
                    <a:pt x="47320" y="134315"/>
                  </a:moveTo>
                  <a:lnTo>
                    <a:pt x="46685" y="133692"/>
                  </a:lnTo>
                  <a:lnTo>
                    <a:pt x="34823" y="133692"/>
                  </a:lnTo>
                  <a:lnTo>
                    <a:pt x="34213" y="134315"/>
                  </a:lnTo>
                  <a:lnTo>
                    <a:pt x="34213" y="143637"/>
                  </a:lnTo>
                  <a:lnTo>
                    <a:pt x="34213" y="144399"/>
                  </a:lnTo>
                  <a:lnTo>
                    <a:pt x="34823" y="144995"/>
                  </a:lnTo>
                  <a:lnTo>
                    <a:pt x="46685" y="144995"/>
                  </a:lnTo>
                  <a:lnTo>
                    <a:pt x="47320" y="144399"/>
                  </a:lnTo>
                  <a:lnTo>
                    <a:pt x="47320" y="134315"/>
                  </a:lnTo>
                  <a:close/>
                </a:path>
                <a:path w="202565" h="152400">
                  <a:moveTo>
                    <a:pt x="48082" y="68465"/>
                  </a:moveTo>
                  <a:lnTo>
                    <a:pt x="47472" y="67843"/>
                  </a:lnTo>
                  <a:lnTo>
                    <a:pt x="35623" y="67843"/>
                  </a:lnTo>
                  <a:lnTo>
                    <a:pt x="35013" y="68465"/>
                  </a:lnTo>
                  <a:lnTo>
                    <a:pt x="35013" y="77774"/>
                  </a:lnTo>
                  <a:lnTo>
                    <a:pt x="35013" y="78549"/>
                  </a:lnTo>
                  <a:lnTo>
                    <a:pt x="35623" y="79146"/>
                  </a:lnTo>
                  <a:lnTo>
                    <a:pt x="47472" y="79146"/>
                  </a:lnTo>
                  <a:lnTo>
                    <a:pt x="48082" y="78549"/>
                  </a:lnTo>
                  <a:lnTo>
                    <a:pt x="48082" y="68465"/>
                  </a:lnTo>
                  <a:close/>
                </a:path>
                <a:path w="202565" h="152400">
                  <a:moveTo>
                    <a:pt x="48082" y="18491"/>
                  </a:moveTo>
                  <a:lnTo>
                    <a:pt x="47472" y="17868"/>
                  </a:lnTo>
                  <a:lnTo>
                    <a:pt x="35623" y="17868"/>
                  </a:lnTo>
                  <a:lnTo>
                    <a:pt x="35013" y="18491"/>
                  </a:lnTo>
                  <a:lnTo>
                    <a:pt x="35013" y="27787"/>
                  </a:lnTo>
                  <a:lnTo>
                    <a:pt x="35013" y="28562"/>
                  </a:lnTo>
                  <a:lnTo>
                    <a:pt x="35623" y="29146"/>
                  </a:lnTo>
                  <a:lnTo>
                    <a:pt x="47472" y="29146"/>
                  </a:lnTo>
                  <a:lnTo>
                    <a:pt x="48082" y="28562"/>
                  </a:lnTo>
                  <a:lnTo>
                    <a:pt x="48082" y="18491"/>
                  </a:lnTo>
                  <a:close/>
                </a:path>
                <a:path w="202565" h="152400">
                  <a:moveTo>
                    <a:pt x="48882" y="51003"/>
                  </a:moveTo>
                  <a:lnTo>
                    <a:pt x="48260" y="50380"/>
                  </a:lnTo>
                  <a:lnTo>
                    <a:pt x="36410" y="50380"/>
                  </a:lnTo>
                  <a:lnTo>
                    <a:pt x="35801" y="51003"/>
                  </a:lnTo>
                  <a:lnTo>
                    <a:pt x="35801" y="60325"/>
                  </a:lnTo>
                  <a:lnTo>
                    <a:pt x="35801" y="61087"/>
                  </a:lnTo>
                  <a:lnTo>
                    <a:pt x="36410" y="61683"/>
                  </a:lnTo>
                  <a:lnTo>
                    <a:pt x="48260" y="61683"/>
                  </a:lnTo>
                  <a:lnTo>
                    <a:pt x="48882" y="61087"/>
                  </a:lnTo>
                  <a:lnTo>
                    <a:pt x="48882" y="51003"/>
                  </a:lnTo>
                  <a:close/>
                </a:path>
                <a:path w="202565" h="152400">
                  <a:moveTo>
                    <a:pt x="48882" y="35128"/>
                  </a:moveTo>
                  <a:lnTo>
                    <a:pt x="48260" y="34505"/>
                  </a:lnTo>
                  <a:lnTo>
                    <a:pt x="36410" y="34505"/>
                  </a:lnTo>
                  <a:lnTo>
                    <a:pt x="35801" y="35128"/>
                  </a:lnTo>
                  <a:lnTo>
                    <a:pt x="35801" y="44450"/>
                  </a:lnTo>
                  <a:lnTo>
                    <a:pt x="35801" y="45212"/>
                  </a:lnTo>
                  <a:lnTo>
                    <a:pt x="36410" y="45821"/>
                  </a:lnTo>
                  <a:lnTo>
                    <a:pt x="48260" y="45821"/>
                  </a:lnTo>
                  <a:lnTo>
                    <a:pt x="48882" y="45212"/>
                  </a:lnTo>
                  <a:lnTo>
                    <a:pt x="48882" y="35128"/>
                  </a:lnTo>
                  <a:close/>
                </a:path>
                <a:path w="202565" h="152400">
                  <a:moveTo>
                    <a:pt x="49695" y="1816"/>
                  </a:moveTo>
                  <a:lnTo>
                    <a:pt x="49060" y="1193"/>
                  </a:lnTo>
                  <a:lnTo>
                    <a:pt x="37211" y="1193"/>
                  </a:lnTo>
                  <a:lnTo>
                    <a:pt x="36601" y="1816"/>
                  </a:lnTo>
                  <a:lnTo>
                    <a:pt x="36601" y="11112"/>
                  </a:lnTo>
                  <a:lnTo>
                    <a:pt x="36601" y="11887"/>
                  </a:lnTo>
                  <a:lnTo>
                    <a:pt x="37211" y="12509"/>
                  </a:lnTo>
                  <a:lnTo>
                    <a:pt x="49060" y="12509"/>
                  </a:lnTo>
                  <a:lnTo>
                    <a:pt x="49695" y="11887"/>
                  </a:lnTo>
                  <a:lnTo>
                    <a:pt x="49695" y="1816"/>
                  </a:lnTo>
                  <a:close/>
                </a:path>
                <a:path w="202565" h="152400">
                  <a:moveTo>
                    <a:pt x="64554" y="135496"/>
                  </a:moveTo>
                  <a:lnTo>
                    <a:pt x="63944" y="134886"/>
                  </a:lnTo>
                  <a:lnTo>
                    <a:pt x="52095" y="134886"/>
                  </a:lnTo>
                  <a:lnTo>
                    <a:pt x="51485" y="135496"/>
                  </a:lnTo>
                  <a:lnTo>
                    <a:pt x="51485" y="144830"/>
                  </a:lnTo>
                  <a:lnTo>
                    <a:pt x="51485" y="145580"/>
                  </a:lnTo>
                  <a:lnTo>
                    <a:pt x="52095" y="146189"/>
                  </a:lnTo>
                  <a:lnTo>
                    <a:pt x="63944" y="146189"/>
                  </a:lnTo>
                  <a:lnTo>
                    <a:pt x="64554" y="145580"/>
                  </a:lnTo>
                  <a:lnTo>
                    <a:pt x="64554" y="135496"/>
                  </a:lnTo>
                  <a:close/>
                </a:path>
                <a:path w="202565" h="152400">
                  <a:moveTo>
                    <a:pt x="65354" y="69659"/>
                  </a:moveTo>
                  <a:lnTo>
                    <a:pt x="64744" y="69037"/>
                  </a:lnTo>
                  <a:lnTo>
                    <a:pt x="52870" y="69037"/>
                  </a:lnTo>
                  <a:lnTo>
                    <a:pt x="52235" y="69659"/>
                  </a:lnTo>
                  <a:lnTo>
                    <a:pt x="52235" y="78955"/>
                  </a:lnTo>
                  <a:lnTo>
                    <a:pt x="52235" y="79743"/>
                  </a:lnTo>
                  <a:lnTo>
                    <a:pt x="52870" y="80340"/>
                  </a:lnTo>
                  <a:lnTo>
                    <a:pt x="64744" y="80340"/>
                  </a:lnTo>
                  <a:lnTo>
                    <a:pt x="65354" y="79743"/>
                  </a:lnTo>
                  <a:lnTo>
                    <a:pt x="65354" y="69659"/>
                  </a:lnTo>
                  <a:close/>
                </a:path>
                <a:path w="202565" h="152400">
                  <a:moveTo>
                    <a:pt x="65354" y="19672"/>
                  </a:moveTo>
                  <a:lnTo>
                    <a:pt x="64744" y="19050"/>
                  </a:lnTo>
                  <a:lnTo>
                    <a:pt x="52870" y="19050"/>
                  </a:lnTo>
                  <a:lnTo>
                    <a:pt x="52235" y="19672"/>
                  </a:lnTo>
                  <a:lnTo>
                    <a:pt x="52235" y="28981"/>
                  </a:lnTo>
                  <a:lnTo>
                    <a:pt x="52235" y="29730"/>
                  </a:lnTo>
                  <a:lnTo>
                    <a:pt x="52870" y="30340"/>
                  </a:lnTo>
                  <a:lnTo>
                    <a:pt x="64744" y="30340"/>
                  </a:lnTo>
                  <a:lnTo>
                    <a:pt x="65354" y="29730"/>
                  </a:lnTo>
                  <a:lnTo>
                    <a:pt x="65354" y="19672"/>
                  </a:lnTo>
                  <a:close/>
                </a:path>
                <a:path w="202565" h="152400">
                  <a:moveTo>
                    <a:pt x="66141" y="52197"/>
                  </a:moveTo>
                  <a:lnTo>
                    <a:pt x="65532" y="51574"/>
                  </a:lnTo>
                  <a:lnTo>
                    <a:pt x="53670" y="51574"/>
                  </a:lnTo>
                  <a:lnTo>
                    <a:pt x="53035" y="52197"/>
                  </a:lnTo>
                  <a:lnTo>
                    <a:pt x="53035" y="61518"/>
                  </a:lnTo>
                  <a:lnTo>
                    <a:pt x="53035" y="62280"/>
                  </a:lnTo>
                  <a:lnTo>
                    <a:pt x="53670" y="62877"/>
                  </a:lnTo>
                  <a:lnTo>
                    <a:pt x="65532" y="62877"/>
                  </a:lnTo>
                  <a:lnTo>
                    <a:pt x="66141" y="62280"/>
                  </a:lnTo>
                  <a:lnTo>
                    <a:pt x="66141" y="52197"/>
                  </a:lnTo>
                  <a:close/>
                </a:path>
                <a:path w="202565" h="152400">
                  <a:moveTo>
                    <a:pt x="66141" y="36322"/>
                  </a:moveTo>
                  <a:lnTo>
                    <a:pt x="65532" y="35699"/>
                  </a:lnTo>
                  <a:lnTo>
                    <a:pt x="53670" y="35699"/>
                  </a:lnTo>
                  <a:lnTo>
                    <a:pt x="53035" y="36322"/>
                  </a:lnTo>
                  <a:lnTo>
                    <a:pt x="53035" y="45643"/>
                  </a:lnTo>
                  <a:lnTo>
                    <a:pt x="53035" y="46405"/>
                  </a:lnTo>
                  <a:lnTo>
                    <a:pt x="53670" y="47015"/>
                  </a:lnTo>
                  <a:lnTo>
                    <a:pt x="65532" y="47015"/>
                  </a:lnTo>
                  <a:lnTo>
                    <a:pt x="66141" y="46405"/>
                  </a:lnTo>
                  <a:lnTo>
                    <a:pt x="66141" y="36322"/>
                  </a:lnTo>
                  <a:close/>
                </a:path>
                <a:path w="202565" h="152400">
                  <a:moveTo>
                    <a:pt x="66941" y="3009"/>
                  </a:moveTo>
                  <a:lnTo>
                    <a:pt x="66332" y="2387"/>
                  </a:lnTo>
                  <a:lnTo>
                    <a:pt x="54457" y="2387"/>
                  </a:lnTo>
                  <a:lnTo>
                    <a:pt x="53860" y="3009"/>
                  </a:lnTo>
                  <a:lnTo>
                    <a:pt x="53860" y="12306"/>
                  </a:lnTo>
                  <a:lnTo>
                    <a:pt x="53860" y="13081"/>
                  </a:lnTo>
                  <a:lnTo>
                    <a:pt x="54457" y="13703"/>
                  </a:lnTo>
                  <a:lnTo>
                    <a:pt x="66332" y="13703"/>
                  </a:lnTo>
                  <a:lnTo>
                    <a:pt x="66941" y="13081"/>
                  </a:lnTo>
                  <a:lnTo>
                    <a:pt x="66941" y="3009"/>
                  </a:lnTo>
                  <a:close/>
                </a:path>
                <a:path w="202565" h="152400">
                  <a:moveTo>
                    <a:pt x="82118" y="136093"/>
                  </a:moveTo>
                  <a:lnTo>
                    <a:pt x="81508" y="135470"/>
                  </a:lnTo>
                  <a:lnTo>
                    <a:pt x="69634" y="135470"/>
                  </a:lnTo>
                  <a:lnTo>
                    <a:pt x="69024" y="136093"/>
                  </a:lnTo>
                  <a:lnTo>
                    <a:pt x="69024" y="145427"/>
                  </a:lnTo>
                  <a:lnTo>
                    <a:pt x="69024" y="146177"/>
                  </a:lnTo>
                  <a:lnTo>
                    <a:pt x="69634" y="146786"/>
                  </a:lnTo>
                  <a:lnTo>
                    <a:pt x="81508" y="146786"/>
                  </a:lnTo>
                  <a:lnTo>
                    <a:pt x="82118" y="146177"/>
                  </a:lnTo>
                  <a:lnTo>
                    <a:pt x="82118" y="136093"/>
                  </a:lnTo>
                  <a:close/>
                </a:path>
                <a:path w="202565" h="152400">
                  <a:moveTo>
                    <a:pt x="82892" y="70256"/>
                  </a:moveTo>
                  <a:lnTo>
                    <a:pt x="82308" y="69634"/>
                  </a:lnTo>
                  <a:lnTo>
                    <a:pt x="70434" y="69634"/>
                  </a:lnTo>
                  <a:lnTo>
                    <a:pt x="69811" y="70256"/>
                  </a:lnTo>
                  <a:lnTo>
                    <a:pt x="69811" y="79552"/>
                  </a:lnTo>
                  <a:lnTo>
                    <a:pt x="69811" y="80314"/>
                  </a:lnTo>
                  <a:lnTo>
                    <a:pt x="70434" y="80937"/>
                  </a:lnTo>
                  <a:lnTo>
                    <a:pt x="82308" y="80937"/>
                  </a:lnTo>
                  <a:lnTo>
                    <a:pt x="82892" y="80314"/>
                  </a:lnTo>
                  <a:lnTo>
                    <a:pt x="82892" y="70256"/>
                  </a:lnTo>
                  <a:close/>
                </a:path>
                <a:path w="202565" h="152400">
                  <a:moveTo>
                    <a:pt x="82892" y="20269"/>
                  </a:moveTo>
                  <a:lnTo>
                    <a:pt x="82308" y="19646"/>
                  </a:lnTo>
                  <a:lnTo>
                    <a:pt x="70434" y="19646"/>
                  </a:lnTo>
                  <a:lnTo>
                    <a:pt x="69811" y="20269"/>
                  </a:lnTo>
                  <a:lnTo>
                    <a:pt x="69811" y="29578"/>
                  </a:lnTo>
                  <a:lnTo>
                    <a:pt x="69811" y="30327"/>
                  </a:lnTo>
                  <a:lnTo>
                    <a:pt x="70434" y="30937"/>
                  </a:lnTo>
                  <a:lnTo>
                    <a:pt x="82308" y="30937"/>
                  </a:lnTo>
                  <a:lnTo>
                    <a:pt x="82892" y="30327"/>
                  </a:lnTo>
                  <a:lnTo>
                    <a:pt x="82892" y="20269"/>
                  </a:lnTo>
                  <a:close/>
                </a:path>
                <a:path w="202565" h="152400">
                  <a:moveTo>
                    <a:pt x="83705" y="52793"/>
                  </a:moveTo>
                  <a:lnTo>
                    <a:pt x="83096" y="52171"/>
                  </a:lnTo>
                  <a:lnTo>
                    <a:pt x="71221" y="52171"/>
                  </a:lnTo>
                  <a:lnTo>
                    <a:pt x="70612" y="52793"/>
                  </a:lnTo>
                  <a:lnTo>
                    <a:pt x="70612" y="62115"/>
                  </a:lnTo>
                  <a:lnTo>
                    <a:pt x="70612" y="62877"/>
                  </a:lnTo>
                  <a:lnTo>
                    <a:pt x="71221" y="63474"/>
                  </a:lnTo>
                  <a:lnTo>
                    <a:pt x="83096" y="63474"/>
                  </a:lnTo>
                  <a:lnTo>
                    <a:pt x="83705" y="62877"/>
                  </a:lnTo>
                  <a:lnTo>
                    <a:pt x="83705" y="52793"/>
                  </a:lnTo>
                  <a:close/>
                </a:path>
                <a:path w="202565" h="152400">
                  <a:moveTo>
                    <a:pt x="83705" y="36918"/>
                  </a:moveTo>
                  <a:lnTo>
                    <a:pt x="83096" y="36296"/>
                  </a:lnTo>
                  <a:lnTo>
                    <a:pt x="71221" y="36296"/>
                  </a:lnTo>
                  <a:lnTo>
                    <a:pt x="70612" y="36918"/>
                  </a:lnTo>
                  <a:lnTo>
                    <a:pt x="70612" y="46240"/>
                  </a:lnTo>
                  <a:lnTo>
                    <a:pt x="70612" y="47002"/>
                  </a:lnTo>
                  <a:lnTo>
                    <a:pt x="71221" y="47612"/>
                  </a:lnTo>
                  <a:lnTo>
                    <a:pt x="83096" y="47612"/>
                  </a:lnTo>
                  <a:lnTo>
                    <a:pt x="83705" y="47002"/>
                  </a:lnTo>
                  <a:lnTo>
                    <a:pt x="83705" y="36918"/>
                  </a:lnTo>
                  <a:close/>
                </a:path>
                <a:path w="202565" h="152400">
                  <a:moveTo>
                    <a:pt x="84480" y="3606"/>
                  </a:moveTo>
                  <a:lnTo>
                    <a:pt x="83896" y="2984"/>
                  </a:lnTo>
                  <a:lnTo>
                    <a:pt x="72021" y="2984"/>
                  </a:lnTo>
                  <a:lnTo>
                    <a:pt x="71399" y="3606"/>
                  </a:lnTo>
                  <a:lnTo>
                    <a:pt x="71399" y="12903"/>
                  </a:lnTo>
                  <a:lnTo>
                    <a:pt x="71399" y="13677"/>
                  </a:lnTo>
                  <a:lnTo>
                    <a:pt x="72021" y="14287"/>
                  </a:lnTo>
                  <a:lnTo>
                    <a:pt x="83896" y="14287"/>
                  </a:lnTo>
                  <a:lnTo>
                    <a:pt x="84480" y="13677"/>
                  </a:lnTo>
                  <a:lnTo>
                    <a:pt x="84480" y="3606"/>
                  </a:lnTo>
                  <a:close/>
                </a:path>
                <a:path w="202565" h="152400">
                  <a:moveTo>
                    <a:pt x="99072" y="137287"/>
                  </a:moveTo>
                  <a:lnTo>
                    <a:pt x="98463" y="136664"/>
                  </a:lnTo>
                  <a:lnTo>
                    <a:pt x="86601" y="136664"/>
                  </a:lnTo>
                  <a:lnTo>
                    <a:pt x="85991" y="137287"/>
                  </a:lnTo>
                  <a:lnTo>
                    <a:pt x="85991" y="146608"/>
                  </a:lnTo>
                  <a:lnTo>
                    <a:pt x="85991" y="147370"/>
                  </a:lnTo>
                  <a:lnTo>
                    <a:pt x="86601" y="147980"/>
                  </a:lnTo>
                  <a:lnTo>
                    <a:pt x="98463" y="147980"/>
                  </a:lnTo>
                  <a:lnTo>
                    <a:pt x="99072" y="147370"/>
                  </a:lnTo>
                  <a:lnTo>
                    <a:pt x="99072" y="137287"/>
                  </a:lnTo>
                  <a:close/>
                </a:path>
                <a:path w="202565" h="152400">
                  <a:moveTo>
                    <a:pt x="99860" y="71437"/>
                  </a:moveTo>
                  <a:lnTo>
                    <a:pt x="99275" y="70827"/>
                  </a:lnTo>
                  <a:lnTo>
                    <a:pt x="87401" y="70827"/>
                  </a:lnTo>
                  <a:lnTo>
                    <a:pt x="86779" y="71437"/>
                  </a:lnTo>
                  <a:lnTo>
                    <a:pt x="86779" y="80746"/>
                  </a:lnTo>
                  <a:lnTo>
                    <a:pt x="86779" y="81495"/>
                  </a:lnTo>
                  <a:lnTo>
                    <a:pt x="87401" y="82118"/>
                  </a:lnTo>
                  <a:lnTo>
                    <a:pt x="99275" y="82118"/>
                  </a:lnTo>
                  <a:lnTo>
                    <a:pt x="99860" y="81495"/>
                  </a:lnTo>
                  <a:lnTo>
                    <a:pt x="99860" y="71437"/>
                  </a:lnTo>
                  <a:close/>
                </a:path>
                <a:path w="202565" h="152400">
                  <a:moveTo>
                    <a:pt x="99860" y="21463"/>
                  </a:moveTo>
                  <a:lnTo>
                    <a:pt x="99275" y="20840"/>
                  </a:lnTo>
                  <a:lnTo>
                    <a:pt x="87401" y="20840"/>
                  </a:lnTo>
                  <a:lnTo>
                    <a:pt x="86779" y="21463"/>
                  </a:lnTo>
                  <a:lnTo>
                    <a:pt x="86779" y="30759"/>
                  </a:lnTo>
                  <a:lnTo>
                    <a:pt x="86779" y="31521"/>
                  </a:lnTo>
                  <a:lnTo>
                    <a:pt x="87401" y="32131"/>
                  </a:lnTo>
                  <a:lnTo>
                    <a:pt x="99275" y="32131"/>
                  </a:lnTo>
                  <a:lnTo>
                    <a:pt x="99860" y="31521"/>
                  </a:lnTo>
                  <a:lnTo>
                    <a:pt x="99860" y="21463"/>
                  </a:lnTo>
                  <a:close/>
                </a:path>
                <a:path w="202565" h="152400">
                  <a:moveTo>
                    <a:pt x="100647" y="53975"/>
                  </a:moveTo>
                  <a:lnTo>
                    <a:pt x="100037" y="53365"/>
                  </a:lnTo>
                  <a:lnTo>
                    <a:pt x="88176" y="53365"/>
                  </a:lnTo>
                  <a:lnTo>
                    <a:pt x="87579" y="53975"/>
                  </a:lnTo>
                  <a:lnTo>
                    <a:pt x="87579" y="63309"/>
                  </a:lnTo>
                  <a:lnTo>
                    <a:pt x="87579" y="64058"/>
                  </a:lnTo>
                  <a:lnTo>
                    <a:pt x="88176" y="64655"/>
                  </a:lnTo>
                  <a:lnTo>
                    <a:pt x="100037" y="64655"/>
                  </a:lnTo>
                  <a:lnTo>
                    <a:pt x="100647" y="64058"/>
                  </a:lnTo>
                  <a:lnTo>
                    <a:pt x="100647" y="53975"/>
                  </a:lnTo>
                  <a:close/>
                </a:path>
                <a:path w="202565" h="152400">
                  <a:moveTo>
                    <a:pt x="100647" y="38100"/>
                  </a:moveTo>
                  <a:lnTo>
                    <a:pt x="100037" y="37490"/>
                  </a:lnTo>
                  <a:lnTo>
                    <a:pt x="88176" y="37490"/>
                  </a:lnTo>
                  <a:lnTo>
                    <a:pt x="87579" y="38100"/>
                  </a:lnTo>
                  <a:lnTo>
                    <a:pt x="87579" y="47434"/>
                  </a:lnTo>
                  <a:lnTo>
                    <a:pt x="87579" y="48183"/>
                  </a:lnTo>
                  <a:lnTo>
                    <a:pt x="88176" y="48793"/>
                  </a:lnTo>
                  <a:lnTo>
                    <a:pt x="100037" y="48793"/>
                  </a:lnTo>
                  <a:lnTo>
                    <a:pt x="100647" y="48183"/>
                  </a:lnTo>
                  <a:lnTo>
                    <a:pt x="100647" y="38100"/>
                  </a:lnTo>
                  <a:close/>
                </a:path>
                <a:path w="202565" h="152400">
                  <a:moveTo>
                    <a:pt x="101447" y="4787"/>
                  </a:moveTo>
                  <a:lnTo>
                    <a:pt x="100863" y="4178"/>
                  </a:lnTo>
                  <a:lnTo>
                    <a:pt x="88988" y="4178"/>
                  </a:lnTo>
                  <a:lnTo>
                    <a:pt x="88366" y="4787"/>
                  </a:lnTo>
                  <a:lnTo>
                    <a:pt x="88366" y="14097"/>
                  </a:lnTo>
                  <a:lnTo>
                    <a:pt x="88366" y="14859"/>
                  </a:lnTo>
                  <a:lnTo>
                    <a:pt x="88988" y="15481"/>
                  </a:lnTo>
                  <a:lnTo>
                    <a:pt x="100863" y="15481"/>
                  </a:lnTo>
                  <a:lnTo>
                    <a:pt x="101447" y="14859"/>
                  </a:lnTo>
                  <a:lnTo>
                    <a:pt x="101447" y="4787"/>
                  </a:lnTo>
                  <a:close/>
                </a:path>
                <a:path w="202565" h="152400">
                  <a:moveTo>
                    <a:pt x="116039" y="138176"/>
                  </a:moveTo>
                  <a:lnTo>
                    <a:pt x="115417" y="137566"/>
                  </a:lnTo>
                  <a:lnTo>
                    <a:pt x="103530" y="137566"/>
                  </a:lnTo>
                  <a:lnTo>
                    <a:pt x="102958" y="138176"/>
                  </a:lnTo>
                  <a:lnTo>
                    <a:pt x="102958" y="147510"/>
                  </a:lnTo>
                  <a:lnTo>
                    <a:pt x="102958" y="148259"/>
                  </a:lnTo>
                  <a:lnTo>
                    <a:pt x="103530" y="148869"/>
                  </a:lnTo>
                  <a:lnTo>
                    <a:pt x="115417" y="148869"/>
                  </a:lnTo>
                  <a:lnTo>
                    <a:pt x="116039" y="148259"/>
                  </a:lnTo>
                  <a:lnTo>
                    <a:pt x="116039" y="138176"/>
                  </a:lnTo>
                  <a:close/>
                </a:path>
                <a:path w="202565" h="152400">
                  <a:moveTo>
                    <a:pt x="116827" y="72339"/>
                  </a:moveTo>
                  <a:lnTo>
                    <a:pt x="116217" y="71716"/>
                  </a:lnTo>
                  <a:lnTo>
                    <a:pt x="104343" y="71716"/>
                  </a:lnTo>
                  <a:lnTo>
                    <a:pt x="103733" y="72339"/>
                  </a:lnTo>
                  <a:lnTo>
                    <a:pt x="103733" y="81635"/>
                  </a:lnTo>
                  <a:lnTo>
                    <a:pt x="103733" y="82397"/>
                  </a:lnTo>
                  <a:lnTo>
                    <a:pt x="104343" y="83019"/>
                  </a:lnTo>
                  <a:lnTo>
                    <a:pt x="116217" y="83019"/>
                  </a:lnTo>
                  <a:lnTo>
                    <a:pt x="116827" y="82397"/>
                  </a:lnTo>
                  <a:lnTo>
                    <a:pt x="116827" y="72339"/>
                  </a:lnTo>
                  <a:close/>
                </a:path>
                <a:path w="202565" h="152400">
                  <a:moveTo>
                    <a:pt x="116827" y="22352"/>
                  </a:moveTo>
                  <a:lnTo>
                    <a:pt x="116217" y="21729"/>
                  </a:lnTo>
                  <a:lnTo>
                    <a:pt x="104343" y="21729"/>
                  </a:lnTo>
                  <a:lnTo>
                    <a:pt x="103733" y="22352"/>
                  </a:lnTo>
                  <a:lnTo>
                    <a:pt x="103733" y="31661"/>
                  </a:lnTo>
                  <a:lnTo>
                    <a:pt x="103733" y="32410"/>
                  </a:lnTo>
                  <a:lnTo>
                    <a:pt x="104343" y="33020"/>
                  </a:lnTo>
                  <a:lnTo>
                    <a:pt x="116217" y="33020"/>
                  </a:lnTo>
                  <a:lnTo>
                    <a:pt x="116827" y="32410"/>
                  </a:lnTo>
                  <a:lnTo>
                    <a:pt x="116827" y="22352"/>
                  </a:lnTo>
                  <a:close/>
                </a:path>
                <a:path w="202565" h="152400">
                  <a:moveTo>
                    <a:pt x="117627" y="54876"/>
                  </a:moveTo>
                  <a:lnTo>
                    <a:pt x="117005" y="54254"/>
                  </a:lnTo>
                  <a:lnTo>
                    <a:pt x="105117" y="54254"/>
                  </a:lnTo>
                  <a:lnTo>
                    <a:pt x="104533" y="54876"/>
                  </a:lnTo>
                  <a:lnTo>
                    <a:pt x="104533" y="64198"/>
                  </a:lnTo>
                  <a:lnTo>
                    <a:pt x="104533" y="64935"/>
                  </a:lnTo>
                  <a:lnTo>
                    <a:pt x="105117" y="65557"/>
                  </a:lnTo>
                  <a:lnTo>
                    <a:pt x="117005" y="65557"/>
                  </a:lnTo>
                  <a:lnTo>
                    <a:pt x="117627" y="64935"/>
                  </a:lnTo>
                  <a:lnTo>
                    <a:pt x="117627" y="54876"/>
                  </a:lnTo>
                  <a:close/>
                </a:path>
                <a:path w="202565" h="152400">
                  <a:moveTo>
                    <a:pt x="117627" y="39001"/>
                  </a:moveTo>
                  <a:lnTo>
                    <a:pt x="117005" y="38379"/>
                  </a:lnTo>
                  <a:lnTo>
                    <a:pt x="105117" y="38379"/>
                  </a:lnTo>
                  <a:lnTo>
                    <a:pt x="104533" y="39001"/>
                  </a:lnTo>
                  <a:lnTo>
                    <a:pt x="104533" y="48323"/>
                  </a:lnTo>
                  <a:lnTo>
                    <a:pt x="104533" y="49085"/>
                  </a:lnTo>
                  <a:lnTo>
                    <a:pt x="105117" y="49695"/>
                  </a:lnTo>
                  <a:lnTo>
                    <a:pt x="117005" y="49695"/>
                  </a:lnTo>
                  <a:lnTo>
                    <a:pt x="117627" y="49085"/>
                  </a:lnTo>
                  <a:lnTo>
                    <a:pt x="117627" y="39001"/>
                  </a:lnTo>
                  <a:close/>
                </a:path>
                <a:path w="202565" h="152400">
                  <a:moveTo>
                    <a:pt x="118414" y="5689"/>
                  </a:moveTo>
                  <a:lnTo>
                    <a:pt x="117805" y="5067"/>
                  </a:lnTo>
                  <a:lnTo>
                    <a:pt x="105930" y="5067"/>
                  </a:lnTo>
                  <a:lnTo>
                    <a:pt x="105333" y="5689"/>
                  </a:lnTo>
                  <a:lnTo>
                    <a:pt x="105333" y="14986"/>
                  </a:lnTo>
                  <a:lnTo>
                    <a:pt x="105333" y="15760"/>
                  </a:lnTo>
                  <a:lnTo>
                    <a:pt x="105930" y="16383"/>
                  </a:lnTo>
                  <a:lnTo>
                    <a:pt x="117805" y="16383"/>
                  </a:lnTo>
                  <a:lnTo>
                    <a:pt x="118414" y="15760"/>
                  </a:lnTo>
                  <a:lnTo>
                    <a:pt x="118414" y="5689"/>
                  </a:lnTo>
                  <a:close/>
                </a:path>
                <a:path w="202565" h="152400">
                  <a:moveTo>
                    <a:pt x="133299" y="138480"/>
                  </a:moveTo>
                  <a:lnTo>
                    <a:pt x="132676" y="137858"/>
                  </a:lnTo>
                  <a:lnTo>
                    <a:pt x="120802" y="137858"/>
                  </a:lnTo>
                  <a:lnTo>
                    <a:pt x="120192" y="138480"/>
                  </a:lnTo>
                  <a:lnTo>
                    <a:pt x="120192" y="147802"/>
                  </a:lnTo>
                  <a:lnTo>
                    <a:pt x="120192" y="148564"/>
                  </a:lnTo>
                  <a:lnTo>
                    <a:pt x="120802" y="149174"/>
                  </a:lnTo>
                  <a:lnTo>
                    <a:pt x="132676" y="149174"/>
                  </a:lnTo>
                  <a:lnTo>
                    <a:pt x="133299" y="148564"/>
                  </a:lnTo>
                  <a:lnTo>
                    <a:pt x="133299" y="138480"/>
                  </a:lnTo>
                  <a:close/>
                </a:path>
                <a:path w="202565" h="152400">
                  <a:moveTo>
                    <a:pt x="134099" y="72631"/>
                  </a:moveTo>
                  <a:lnTo>
                    <a:pt x="133477" y="72009"/>
                  </a:lnTo>
                  <a:lnTo>
                    <a:pt x="121602" y="72009"/>
                  </a:lnTo>
                  <a:lnTo>
                    <a:pt x="120980" y="72631"/>
                  </a:lnTo>
                  <a:lnTo>
                    <a:pt x="120980" y="81940"/>
                  </a:lnTo>
                  <a:lnTo>
                    <a:pt x="120980" y="82689"/>
                  </a:lnTo>
                  <a:lnTo>
                    <a:pt x="121602" y="83312"/>
                  </a:lnTo>
                  <a:lnTo>
                    <a:pt x="133477" y="83312"/>
                  </a:lnTo>
                  <a:lnTo>
                    <a:pt x="134099" y="82689"/>
                  </a:lnTo>
                  <a:lnTo>
                    <a:pt x="134099" y="72631"/>
                  </a:lnTo>
                  <a:close/>
                </a:path>
                <a:path w="202565" h="152400">
                  <a:moveTo>
                    <a:pt x="134099" y="22656"/>
                  </a:moveTo>
                  <a:lnTo>
                    <a:pt x="133477" y="22034"/>
                  </a:lnTo>
                  <a:lnTo>
                    <a:pt x="121602" y="22034"/>
                  </a:lnTo>
                  <a:lnTo>
                    <a:pt x="120980" y="22656"/>
                  </a:lnTo>
                  <a:lnTo>
                    <a:pt x="120980" y="31953"/>
                  </a:lnTo>
                  <a:lnTo>
                    <a:pt x="120980" y="32715"/>
                  </a:lnTo>
                  <a:lnTo>
                    <a:pt x="121602" y="33324"/>
                  </a:lnTo>
                  <a:lnTo>
                    <a:pt x="133477" y="33324"/>
                  </a:lnTo>
                  <a:lnTo>
                    <a:pt x="134099" y="32715"/>
                  </a:lnTo>
                  <a:lnTo>
                    <a:pt x="134099" y="22656"/>
                  </a:lnTo>
                  <a:close/>
                </a:path>
                <a:path w="202565" h="152400">
                  <a:moveTo>
                    <a:pt x="134886" y="55168"/>
                  </a:moveTo>
                  <a:lnTo>
                    <a:pt x="134264" y="54546"/>
                  </a:lnTo>
                  <a:lnTo>
                    <a:pt x="122389" y="54546"/>
                  </a:lnTo>
                  <a:lnTo>
                    <a:pt x="121780" y="55168"/>
                  </a:lnTo>
                  <a:lnTo>
                    <a:pt x="121780" y="64503"/>
                  </a:lnTo>
                  <a:lnTo>
                    <a:pt x="121780" y="65227"/>
                  </a:lnTo>
                  <a:lnTo>
                    <a:pt x="122389" y="65849"/>
                  </a:lnTo>
                  <a:lnTo>
                    <a:pt x="134264" y="65849"/>
                  </a:lnTo>
                  <a:lnTo>
                    <a:pt x="134886" y="65227"/>
                  </a:lnTo>
                  <a:lnTo>
                    <a:pt x="134886" y="55168"/>
                  </a:lnTo>
                  <a:close/>
                </a:path>
                <a:path w="202565" h="152400">
                  <a:moveTo>
                    <a:pt x="134886" y="39293"/>
                  </a:moveTo>
                  <a:lnTo>
                    <a:pt x="134264" y="38671"/>
                  </a:lnTo>
                  <a:lnTo>
                    <a:pt x="122389" y="38671"/>
                  </a:lnTo>
                  <a:lnTo>
                    <a:pt x="121780" y="39293"/>
                  </a:lnTo>
                  <a:lnTo>
                    <a:pt x="121780" y="48628"/>
                  </a:lnTo>
                  <a:lnTo>
                    <a:pt x="121780" y="49377"/>
                  </a:lnTo>
                  <a:lnTo>
                    <a:pt x="122389" y="49987"/>
                  </a:lnTo>
                  <a:lnTo>
                    <a:pt x="134264" y="49987"/>
                  </a:lnTo>
                  <a:lnTo>
                    <a:pt x="134886" y="49377"/>
                  </a:lnTo>
                  <a:lnTo>
                    <a:pt x="134886" y="39293"/>
                  </a:lnTo>
                  <a:close/>
                </a:path>
                <a:path w="202565" h="152400">
                  <a:moveTo>
                    <a:pt x="135686" y="5981"/>
                  </a:moveTo>
                  <a:lnTo>
                    <a:pt x="135064" y="5359"/>
                  </a:lnTo>
                  <a:lnTo>
                    <a:pt x="123190" y="5359"/>
                  </a:lnTo>
                  <a:lnTo>
                    <a:pt x="122567" y="5981"/>
                  </a:lnTo>
                  <a:lnTo>
                    <a:pt x="122567" y="15290"/>
                  </a:lnTo>
                  <a:lnTo>
                    <a:pt x="122567" y="16052"/>
                  </a:lnTo>
                  <a:lnTo>
                    <a:pt x="123190" y="16675"/>
                  </a:lnTo>
                  <a:lnTo>
                    <a:pt x="135064" y="16675"/>
                  </a:lnTo>
                  <a:lnTo>
                    <a:pt x="135686" y="16052"/>
                  </a:lnTo>
                  <a:lnTo>
                    <a:pt x="135686" y="5981"/>
                  </a:lnTo>
                  <a:close/>
                </a:path>
                <a:path w="202565" h="152400">
                  <a:moveTo>
                    <a:pt x="150571" y="139674"/>
                  </a:moveTo>
                  <a:lnTo>
                    <a:pt x="149948" y="139052"/>
                  </a:lnTo>
                  <a:lnTo>
                    <a:pt x="138074" y="139052"/>
                  </a:lnTo>
                  <a:lnTo>
                    <a:pt x="137464" y="139674"/>
                  </a:lnTo>
                  <a:lnTo>
                    <a:pt x="137464" y="148996"/>
                  </a:lnTo>
                  <a:lnTo>
                    <a:pt x="137464" y="149758"/>
                  </a:lnTo>
                  <a:lnTo>
                    <a:pt x="138074" y="150355"/>
                  </a:lnTo>
                  <a:lnTo>
                    <a:pt x="149948" y="150355"/>
                  </a:lnTo>
                  <a:lnTo>
                    <a:pt x="150571" y="149758"/>
                  </a:lnTo>
                  <a:lnTo>
                    <a:pt x="150571" y="139674"/>
                  </a:lnTo>
                  <a:close/>
                </a:path>
                <a:path w="202565" h="152400">
                  <a:moveTo>
                    <a:pt x="151333" y="73799"/>
                  </a:moveTo>
                  <a:lnTo>
                    <a:pt x="150723" y="73202"/>
                  </a:lnTo>
                  <a:lnTo>
                    <a:pt x="138874" y="73202"/>
                  </a:lnTo>
                  <a:lnTo>
                    <a:pt x="138264" y="73799"/>
                  </a:lnTo>
                  <a:lnTo>
                    <a:pt x="138264" y="83121"/>
                  </a:lnTo>
                  <a:lnTo>
                    <a:pt x="138264" y="83883"/>
                  </a:lnTo>
                  <a:lnTo>
                    <a:pt x="138874" y="84505"/>
                  </a:lnTo>
                  <a:lnTo>
                    <a:pt x="150723" y="84505"/>
                  </a:lnTo>
                  <a:lnTo>
                    <a:pt x="151333" y="83883"/>
                  </a:lnTo>
                  <a:lnTo>
                    <a:pt x="151333" y="73799"/>
                  </a:lnTo>
                  <a:close/>
                </a:path>
                <a:path w="202565" h="152400">
                  <a:moveTo>
                    <a:pt x="151333" y="23812"/>
                  </a:moveTo>
                  <a:lnTo>
                    <a:pt x="150723" y="23228"/>
                  </a:lnTo>
                  <a:lnTo>
                    <a:pt x="138874" y="23228"/>
                  </a:lnTo>
                  <a:lnTo>
                    <a:pt x="138264" y="23812"/>
                  </a:lnTo>
                  <a:lnTo>
                    <a:pt x="138264" y="33147"/>
                  </a:lnTo>
                  <a:lnTo>
                    <a:pt x="138264" y="33896"/>
                  </a:lnTo>
                  <a:lnTo>
                    <a:pt x="138874" y="34505"/>
                  </a:lnTo>
                  <a:lnTo>
                    <a:pt x="150723" y="34505"/>
                  </a:lnTo>
                  <a:lnTo>
                    <a:pt x="151333" y="33896"/>
                  </a:lnTo>
                  <a:lnTo>
                    <a:pt x="151333" y="23812"/>
                  </a:lnTo>
                  <a:close/>
                </a:path>
                <a:path w="202565" h="152400">
                  <a:moveTo>
                    <a:pt x="152120" y="56362"/>
                  </a:moveTo>
                  <a:lnTo>
                    <a:pt x="151511" y="55740"/>
                  </a:lnTo>
                  <a:lnTo>
                    <a:pt x="139649" y="55740"/>
                  </a:lnTo>
                  <a:lnTo>
                    <a:pt x="139052" y="56362"/>
                  </a:lnTo>
                  <a:lnTo>
                    <a:pt x="139052" y="65684"/>
                  </a:lnTo>
                  <a:lnTo>
                    <a:pt x="139052" y="66421"/>
                  </a:lnTo>
                  <a:lnTo>
                    <a:pt x="139649" y="67043"/>
                  </a:lnTo>
                  <a:lnTo>
                    <a:pt x="151511" y="67043"/>
                  </a:lnTo>
                  <a:lnTo>
                    <a:pt x="152120" y="66421"/>
                  </a:lnTo>
                  <a:lnTo>
                    <a:pt x="152120" y="56362"/>
                  </a:lnTo>
                  <a:close/>
                </a:path>
                <a:path w="202565" h="152400">
                  <a:moveTo>
                    <a:pt x="152120" y="40487"/>
                  </a:moveTo>
                  <a:lnTo>
                    <a:pt x="151511" y="39865"/>
                  </a:lnTo>
                  <a:lnTo>
                    <a:pt x="139649" y="39865"/>
                  </a:lnTo>
                  <a:lnTo>
                    <a:pt x="139052" y="40487"/>
                  </a:lnTo>
                  <a:lnTo>
                    <a:pt x="139052" y="49809"/>
                  </a:lnTo>
                  <a:lnTo>
                    <a:pt x="139052" y="50571"/>
                  </a:lnTo>
                  <a:lnTo>
                    <a:pt x="139649" y="51181"/>
                  </a:lnTo>
                  <a:lnTo>
                    <a:pt x="151511" y="51181"/>
                  </a:lnTo>
                  <a:lnTo>
                    <a:pt x="152120" y="50571"/>
                  </a:lnTo>
                  <a:lnTo>
                    <a:pt x="152120" y="40487"/>
                  </a:lnTo>
                  <a:close/>
                </a:path>
                <a:path w="202565" h="152400">
                  <a:moveTo>
                    <a:pt x="166903" y="139966"/>
                  </a:moveTo>
                  <a:lnTo>
                    <a:pt x="166293" y="139344"/>
                  </a:lnTo>
                  <a:lnTo>
                    <a:pt x="154432" y="139344"/>
                  </a:lnTo>
                  <a:lnTo>
                    <a:pt x="153835" y="139966"/>
                  </a:lnTo>
                  <a:lnTo>
                    <a:pt x="153835" y="149288"/>
                  </a:lnTo>
                  <a:lnTo>
                    <a:pt x="153835" y="150050"/>
                  </a:lnTo>
                  <a:lnTo>
                    <a:pt x="154432" y="150660"/>
                  </a:lnTo>
                  <a:lnTo>
                    <a:pt x="166293" y="150660"/>
                  </a:lnTo>
                  <a:lnTo>
                    <a:pt x="166903" y="150050"/>
                  </a:lnTo>
                  <a:lnTo>
                    <a:pt x="166903" y="139966"/>
                  </a:lnTo>
                  <a:close/>
                </a:path>
                <a:path w="202565" h="152400">
                  <a:moveTo>
                    <a:pt x="166903" y="123291"/>
                  </a:moveTo>
                  <a:lnTo>
                    <a:pt x="166293" y="122682"/>
                  </a:lnTo>
                  <a:lnTo>
                    <a:pt x="154432" y="122682"/>
                  </a:lnTo>
                  <a:lnTo>
                    <a:pt x="153809" y="123291"/>
                  </a:lnTo>
                  <a:lnTo>
                    <a:pt x="153809" y="132626"/>
                  </a:lnTo>
                  <a:lnTo>
                    <a:pt x="153809" y="133375"/>
                  </a:lnTo>
                  <a:lnTo>
                    <a:pt x="154432" y="133985"/>
                  </a:lnTo>
                  <a:lnTo>
                    <a:pt x="166293" y="133985"/>
                  </a:lnTo>
                  <a:lnTo>
                    <a:pt x="166903" y="133375"/>
                  </a:lnTo>
                  <a:lnTo>
                    <a:pt x="166903" y="123291"/>
                  </a:lnTo>
                  <a:close/>
                </a:path>
                <a:path w="202565" h="152400">
                  <a:moveTo>
                    <a:pt x="167690" y="74091"/>
                  </a:moveTo>
                  <a:lnTo>
                    <a:pt x="167081" y="73507"/>
                  </a:lnTo>
                  <a:lnTo>
                    <a:pt x="155232" y="73507"/>
                  </a:lnTo>
                  <a:lnTo>
                    <a:pt x="154609" y="74091"/>
                  </a:lnTo>
                  <a:lnTo>
                    <a:pt x="154609" y="83426"/>
                  </a:lnTo>
                  <a:lnTo>
                    <a:pt x="154609" y="84175"/>
                  </a:lnTo>
                  <a:lnTo>
                    <a:pt x="155232" y="84797"/>
                  </a:lnTo>
                  <a:lnTo>
                    <a:pt x="167081" y="84797"/>
                  </a:lnTo>
                  <a:lnTo>
                    <a:pt x="167690" y="84175"/>
                  </a:lnTo>
                  <a:lnTo>
                    <a:pt x="167690" y="74091"/>
                  </a:lnTo>
                  <a:close/>
                </a:path>
                <a:path w="202565" h="152400">
                  <a:moveTo>
                    <a:pt x="167690" y="24117"/>
                  </a:moveTo>
                  <a:lnTo>
                    <a:pt x="167081" y="23520"/>
                  </a:lnTo>
                  <a:lnTo>
                    <a:pt x="155232" y="23520"/>
                  </a:lnTo>
                  <a:lnTo>
                    <a:pt x="154609" y="24117"/>
                  </a:lnTo>
                  <a:lnTo>
                    <a:pt x="154609" y="33439"/>
                  </a:lnTo>
                  <a:lnTo>
                    <a:pt x="154609" y="34201"/>
                  </a:lnTo>
                  <a:lnTo>
                    <a:pt x="155232" y="34810"/>
                  </a:lnTo>
                  <a:lnTo>
                    <a:pt x="167081" y="34810"/>
                  </a:lnTo>
                  <a:lnTo>
                    <a:pt x="167690" y="34201"/>
                  </a:lnTo>
                  <a:lnTo>
                    <a:pt x="167690" y="24117"/>
                  </a:lnTo>
                  <a:close/>
                </a:path>
                <a:path w="202565" h="152400">
                  <a:moveTo>
                    <a:pt x="168490" y="56654"/>
                  </a:moveTo>
                  <a:lnTo>
                    <a:pt x="167881" y="56045"/>
                  </a:lnTo>
                  <a:lnTo>
                    <a:pt x="156019" y="56045"/>
                  </a:lnTo>
                  <a:lnTo>
                    <a:pt x="155397" y="56654"/>
                  </a:lnTo>
                  <a:lnTo>
                    <a:pt x="155397" y="65963"/>
                  </a:lnTo>
                  <a:lnTo>
                    <a:pt x="155397" y="66713"/>
                  </a:lnTo>
                  <a:lnTo>
                    <a:pt x="156019" y="67335"/>
                  </a:lnTo>
                  <a:lnTo>
                    <a:pt x="167881" y="67335"/>
                  </a:lnTo>
                  <a:lnTo>
                    <a:pt x="168490" y="66713"/>
                  </a:lnTo>
                  <a:lnTo>
                    <a:pt x="168490" y="56654"/>
                  </a:lnTo>
                  <a:close/>
                </a:path>
                <a:path w="202565" h="152400">
                  <a:moveTo>
                    <a:pt x="168490" y="40779"/>
                  </a:moveTo>
                  <a:lnTo>
                    <a:pt x="167881" y="40170"/>
                  </a:lnTo>
                  <a:lnTo>
                    <a:pt x="156019" y="40170"/>
                  </a:lnTo>
                  <a:lnTo>
                    <a:pt x="155397" y="40779"/>
                  </a:lnTo>
                  <a:lnTo>
                    <a:pt x="155397" y="50114"/>
                  </a:lnTo>
                  <a:lnTo>
                    <a:pt x="155397" y="50863"/>
                  </a:lnTo>
                  <a:lnTo>
                    <a:pt x="156019" y="51473"/>
                  </a:lnTo>
                  <a:lnTo>
                    <a:pt x="167881" y="51473"/>
                  </a:lnTo>
                  <a:lnTo>
                    <a:pt x="168490" y="50863"/>
                  </a:lnTo>
                  <a:lnTo>
                    <a:pt x="168490" y="40779"/>
                  </a:lnTo>
                  <a:close/>
                </a:path>
                <a:path w="202565" h="152400">
                  <a:moveTo>
                    <a:pt x="183883" y="141160"/>
                  </a:moveTo>
                  <a:lnTo>
                    <a:pt x="183261" y="140538"/>
                  </a:lnTo>
                  <a:lnTo>
                    <a:pt x="171399" y="140538"/>
                  </a:lnTo>
                  <a:lnTo>
                    <a:pt x="170776" y="141160"/>
                  </a:lnTo>
                  <a:lnTo>
                    <a:pt x="170776" y="150482"/>
                  </a:lnTo>
                  <a:lnTo>
                    <a:pt x="170776" y="151244"/>
                  </a:lnTo>
                  <a:lnTo>
                    <a:pt x="171399" y="151853"/>
                  </a:lnTo>
                  <a:lnTo>
                    <a:pt x="183261" y="151853"/>
                  </a:lnTo>
                  <a:lnTo>
                    <a:pt x="183883" y="151244"/>
                  </a:lnTo>
                  <a:lnTo>
                    <a:pt x="183883" y="141160"/>
                  </a:lnTo>
                  <a:close/>
                </a:path>
                <a:path w="202565" h="152400">
                  <a:moveTo>
                    <a:pt x="183883" y="124485"/>
                  </a:moveTo>
                  <a:lnTo>
                    <a:pt x="183261" y="123863"/>
                  </a:lnTo>
                  <a:lnTo>
                    <a:pt x="171399" y="123863"/>
                  </a:lnTo>
                  <a:lnTo>
                    <a:pt x="170776" y="124485"/>
                  </a:lnTo>
                  <a:lnTo>
                    <a:pt x="170776" y="133819"/>
                  </a:lnTo>
                  <a:lnTo>
                    <a:pt x="170776" y="134569"/>
                  </a:lnTo>
                  <a:lnTo>
                    <a:pt x="171399" y="135178"/>
                  </a:lnTo>
                  <a:lnTo>
                    <a:pt x="183261" y="135178"/>
                  </a:lnTo>
                  <a:lnTo>
                    <a:pt x="183883" y="134569"/>
                  </a:lnTo>
                  <a:lnTo>
                    <a:pt x="183883" y="124485"/>
                  </a:lnTo>
                  <a:close/>
                </a:path>
                <a:path w="202565" h="152400">
                  <a:moveTo>
                    <a:pt x="184670" y="75285"/>
                  </a:moveTo>
                  <a:lnTo>
                    <a:pt x="184048" y="74688"/>
                  </a:lnTo>
                  <a:lnTo>
                    <a:pt x="172199" y="74688"/>
                  </a:lnTo>
                  <a:lnTo>
                    <a:pt x="171577" y="75285"/>
                  </a:lnTo>
                  <a:lnTo>
                    <a:pt x="171577" y="84620"/>
                  </a:lnTo>
                  <a:lnTo>
                    <a:pt x="171577" y="85369"/>
                  </a:lnTo>
                  <a:lnTo>
                    <a:pt x="172199" y="85991"/>
                  </a:lnTo>
                  <a:lnTo>
                    <a:pt x="184048" y="85991"/>
                  </a:lnTo>
                  <a:lnTo>
                    <a:pt x="184670" y="85369"/>
                  </a:lnTo>
                  <a:lnTo>
                    <a:pt x="184670" y="75285"/>
                  </a:lnTo>
                  <a:close/>
                </a:path>
                <a:path w="202565" h="152400">
                  <a:moveTo>
                    <a:pt x="184670" y="25311"/>
                  </a:moveTo>
                  <a:lnTo>
                    <a:pt x="184048" y="24714"/>
                  </a:lnTo>
                  <a:lnTo>
                    <a:pt x="172199" y="24714"/>
                  </a:lnTo>
                  <a:lnTo>
                    <a:pt x="171577" y="25311"/>
                  </a:lnTo>
                  <a:lnTo>
                    <a:pt x="171577" y="34632"/>
                  </a:lnTo>
                  <a:lnTo>
                    <a:pt x="171577" y="35394"/>
                  </a:lnTo>
                  <a:lnTo>
                    <a:pt x="172199" y="35991"/>
                  </a:lnTo>
                  <a:lnTo>
                    <a:pt x="184048" y="35991"/>
                  </a:lnTo>
                  <a:lnTo>
                    <a:pt x="184670" y="35394"/>
                  </a:lnTo>
                  <a:lnTo>
                    <a:pt x="184670" y="25311"/>
                  </a:lnTo>
                  <a:close/>
                </a:path>
                <a:path w="202565" h="152400">
                  <a:moveTo>
                    <a:pt x="185470" y="57848"/>
                  </a:moveTo>
                  <a:lnTo>
                    <a:pt x="184848" y="57226"/>
                  </a:lnTo>
                  <a:lnTo>
                    <a:pt x="172986" y="57226"/>
                  </a:lnTo>
                  <a:lnTo>
                    <a:pt x="172364" y="57848"/>
                  </a:lnTo>
                  <a:lnTo>
                    <a:pt x="172364" y="67157"/>
                  </a:lnTo>
                  <a:lnTo>
                    <a:pt x="172364" y="67906"/>
                  </a:lnTo>
                  <a:lnTo>
                    <a:pt x="172986" y="68529"/>
                  </a:lnTo>
                  <a:lnTo>
                    <a:pt x="184848" y="68529"/>
                  </a:lnTo>
                  <a:lnTo>
                    <a:pt x="185470" y="67906"/>
                  </a:lnTo>
                  <a:lnTo>
                    <a:pt x="185470" y="57848"/>
                  </a:lnTo>
                  <a:close/>
                </a:path>
                <a:path w="202565" h="152400">
                  <a:moveTo>
                    <a:pt x="185470" y="41973"/>
                  </a:moveTo>
                  <a:lnTo>
                    <a:pt x="184848" y="41351"/>
                  </a:lnTo>
                  <a:lnTo>
                    <a:pt x="172986" y="41351"/>
                  </a:lnTo>
                  <a:lnTo>
                    <a:pt x="172364" y="41973"/>
                  </a:lnTo>
                  <a:lnTo>
                    <a:pt x="172364" y="51308"/>
                  </a:lnTo>
                  <a:lnTo>
                    <a:pt x="172364" y="52057"/>
                  </a:lnTo>
                  <a:lnTo>
                    <a:pt x="172986" y="52666"/>
                  </a:lnTo>
                  <a:lnTo>
                    <a:pt x="184848" y="52666"/>
                  </a:lnTo>
                  <a:lnTo>
                    <a:pt x="185470" y="52057"/>
                  </a:lnTo>
                  <a:lnTo>
                    <a:pt x="185470" y="41973"/>
                  </a:lnTo>
                  <a:close/>
                </a:path>
                <a:path w="202565" h="152400">
                  <a:moveTo>
                    <a:pt x="200825" y="124790"/>
                  </a:moveTo>
                  <a:lnTo>
                    <a:pt x="200215" y="124167"/>
                  </a:lnTo>
                  <a:lnTo>
                    <a:pt x="188341" y="124167"/>
                  </a:lnTo>
                  <a:lnTo>
                    <a:pt x="187718" y="124790"/>
                  </a:lnTo>
                  <a:lnTo>
                    <a:pt x="187718" y="134112"/>
                  </a:lnTo>
                  <a:lnTo>
                    <a:pt x="187718" y="134874"/>
                  </a:lnTo>
                  <a:lnTo>
                    <a:pt x="188341" y="135470"/>
                  </a:lnTo>
                  <a:lnTo>
                    <a:pt x="200215" y="135470"/>
                  </a:lnTo>
                  <a:lnTo>
                    <a:pt x="200825" y="134874"/>
                  </a:lnTo>
                  <a:lnTo>
                    <a:pt x="200825" y="124790"/>
                  </a:lnTo>
                  <a:close/>
                </a:path>
                <a:path w="202565" h="152400">
                  <a:moveTo>
                    <a:pt x="200850" y="141452"/>
                  </a:moveTo>
                  <a:lnTo>
                    <a:pt x="200228" y="140830"/>
                  </a:lnTo>
                  <a:lnTo>
                    <a:pt x="188366" y="140830"/>
                  </a:lnTo>
                  <a:lnTo>
                    <a:pt x="187744" y="141452"/>
                  </a:lnTo>
                  <a:lnTo>
                    <a:pt x="187744" y="150787"/>
                  </a:lnTo>
                  <a:lnTo>
                    <a:pt x="187744" y="151536"/>
                  </a:lnTo>
                  <a:lnTo>
                    <a:pt x="188366" y="152146"/>
                  </a:lnTo>
                  <a:lnTo>
                    <a:pt x="200228" y="152146"/>
                  </a:lnTo>
                  <a:lnTo>
                    <a:pt x="200850" y="151536"/>
                  </a:lnTo>
                  <a:lnTo>
                    <a:pt x="200850" y="141452"/>
                  </a:lnTo>
                  <a:close/>
                </a:path>
                <a:path w="202565" h="152400">
                  <a:moveTo>
                    <a:pt x="201612" y="75590"/>
                  </a:moveTo>
                  <a:lnTo>
                    <a:pt x="201015" y="74993"/>
                  </a:lnTo>
                  <a:lnTo>
                    <a:pt x="189166" y="74993"/>
                  </a:lnTo>
                  <a:lnTo>
                    <a:pt x="188544" y="75590"/>
                  </a:lnTo>
                  <a:lnTo>
                    <a:pt x="188544" y="84912"/>
                  </a:lnTo>
                  <a:lnTo>
                    <a:pt x="188544" y="85674"/>
                  </a:lnTo>
                  <a:lnTo>
                    <a:pt x="189166" y="86283"/>
                  </a:lnTo>
                  <a:lnTo>
                    <a:pt x="201015" y="86283"/>
                  </a:lnTo>
                  <a:lnTo>
                    <a:pt x="201612" y="85674"/>
                  </a:lnTo>
                  <a:lnTo>
                    <a:pt x="201612" y="75590"/>
                  </a:lnTo>
                  <a:close/>
                </a:path>
                <a:path w="202565" h="152400">
                  <a:moveTo>
                    <a:pt x="201612" y="25603"/>
                  </a:moveTo>
                  <a:lnTo>
                    <a:pt x="201015" y="25006"/>
                  </a:lnTo>
                  <a:lnTo>
                    <a:pt x="189166" y="25006"/>
                  </a:lnTo>
                  <a:lnTo>
                    <a:pt x="188544" y="25603"/>
                  </a:lnTo>
                  <a:lnTo>
                    <a:pt x="188544" y="34925"/>
                  </a:lnTo>
                  <a:lnTo>
                    <a:pt x="188544" y="35687"/>
                  </a:lnTo>
                  <a:lnTo>
                    <a:pt x="189166" y="36296"/>
                  </a:lnTo>
                  <a:lnTo>
                    <a:pt x="201015" y="36296"/>
                  </a:lnTo>
                  <a:lnTo>
                    <a:pt x="201612" y="35687"/>
                  </a:lnTo>
                  <a:lnTo>
                    <a:pt x="201612" y="25603"/>
                  </a:lnTo>
                  <a:close/>
                </a:path>
                <a:path w="202565" h="152400">
                  <a:moveTo>
                    <a:pt x="202412" y="58127"/>
                  </a:moveTo>
                  <a:lnTo>
                    <a:pt x="201803" y="57531"/>
                  </a:lnTo>
                  <a:lnTo>
                    <a:pt x="189928" y="57531"/>
                  </a:lnTo>
                  <a:lnTo>
                    <a:pt x="189331" y="58127"/>
                  </a:lnTo>
                  <a:lnTo>
                    <a:pt x="189331" y="67449"/>
                  </a:lnTo>
                  <a:lnTo>
                    <a:pt x="189331" y="68211"/>
                  </a:lnTo>
                  <a:lnTo>
                    <a:pt x="189928" y="68821"/>
                  </a:lnTo>
                  <a:lnTo>
                    <a:pt x="201803" y="68821"/>
                  </a:lnTo>
                  <a:lnTo>
                    <a:pt x="202412" y="68211"/>
                  </a:lnTo>
                  <a:lnTo>
                    <a:pt x="202412" y="58127"/>
                  </a:lnTo>
                  <a:close/>
                </a:path>
                <a:path w="202565" h="152400">
                  <a:moveTo>
                    <a:pt x="202412" y="42278"/>
                  </a:moveTo>
                  <a:lnTo>
                    <a:pt x="201803" y="41656"/>
                  </a:lnTo>
                  <a:lnTo>
                    <a:pt x="189928" y="41656"/>
                  </a:lnTo>
                  <a:lnTo>
                    <a:pt x="189331" y="42278"/>
                  </a:lnTo>
                  <a:lnTo>
                    <a:pt x="189331" y="51600"/>
                  </a:lnTo>
                  <a:lnTo>
                    <a:pt x="189331" y="52362"/>
                  </a:lnTo>
                  <a:lnTo>
                    <a:pt x="189928" y="52959"/>
                  </a:lnTo>
                  <a:lnTo>
                    <a:pt x="201803" y="52959"/>
                  </a:lnTo>
                  <a:lnTo>
                    <a:pt x="202412" y="52362"/>
                  </a:lnTo>
                  <a:lnTo>
                    <a:pt x="202412" y="422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6222708" y="6142253"/>
              <a:ext cx="459740" cy="158750"/>
            </a:xfrm>
            <a:custGeom>
              <a:avLst/>
              <a:gdLst/>
              <a:ahLst/>
              <a:cxnLst/>
              <a:rect l="l" t="t" r="r" b="b"/>
              <a:pathLst>
                <a:path w="459740" h="158750">
                  <a:moveTo>
                    <a:pt x="13106" y="33159"/>
                  </a:moveTo>
                  <a:lnTo>
                    <a:pt x="12496" y="32537"/>
                  </a:lnTo>
                  <a:lnTo>
                    <a:pt x="622" y="32537"/>
                  </a:lnTo>
                  <a:lnTo>
                    <a:pt x="0" y="33159"/>
                  </a:lnTo>
                  <a:lnTo>
                    <a:pt x="0" y="42494"/>
                  </a:lnTo>
                  <a:lnTo>
                    <a:pt x="0" y="43230"/>
                  </a:lnTo>
                  <a:lnTo>
                    <a:pt x="622" y="43827"/>
                  </a:lnTo>
                  <a:lnTo>
                    <a:pt x="12496" y="43827"/>
                  </a:lnTo>
                  <a:lnTo>
                    <a:pt x="13106" y="43230"/>
                  </a:lnTo>
                  <a:lnTo>
                    <a:pt x="13106" y="33159"/>
                  </a:lnTo>
                  <a:close/>
                </a:path>
                <a:path w="459740" h="158750">
                  <a:moveTo>
                    <a:pt x="13893" y="622"/>
                  </a:moveTo>
                  <a:lnTo>
                    <a:pt x="13284" y="0"/>
                  </a:lnTo>
                  <a:lnTo>
                    <a:pt x="1422" y="0"/>
                  </a:lnTo>
                  <a:lnTo>
                    <a:pt x="800" y="622"/>
                  </a:lnTo>
                  <a:lnTo>
                    <a:pt x="800" y="9944"/>
                  </a:lnTo>
                  <a:lnTo>
                    <a:pt x="800" y="10693"/>
                  </a:lnTo>
                  <a:lnTo>
                    <a:pt x="1422" y="11315"/>
                  </a:lnTo>
                  <a:lnTo>
                    <a:pt x="13284" y="11315"/>
                  </a:lnTo>
                  <a:lnTo>
                    <a:pt x="13893" y="10693"/>
                  </a:lnTo>
                  <a:lnTo>
                    <a:pt x="13893" y="622"/>
                  </a:lnTo>
                  <a:close/>
                </a:path>
                <a:path w="459740" h="158750">
                  <a:moveTo>
                    <a:pt x="14693" y="16497"/>
                  </a:moveTo>
                  <a:lnTo>
                    <a:pt x="14084" y="15900"/>
                  </a:lnTo>
                  <a:lnTo>
                    <a:pt x="2209" y="15900"/>
                  </a:lnTo>
                  <a:lnTo>
                    <a:pt x="1587" y="16497"/>
                  </a:lnTo>
                  <a:lnTo>
                    <a:pt x="1587" y="25819"/>
                  </a:lnTo>
                  <a:lnTo>
                    <a:pt x="1587" y="26568"/>
                  </a:lnTo>
                  <a:lnTo>
                    <a:pt x="2209" y="27190"/>
                  </a:lnTo>
                  <a:lnTo>
                    <a:pt x="14084" y="27190"/>
                  </a:lnTo>
                  <a:lnTo>
                    <a:pt x="14693" y="26568"/>
                  </a:lnTo>
                  <a:lnTo>
                    <a:pt x="14693" y="16497"/>
                  </a:lnTo>
                  <a:close/>
                </a:path>
                <a:path w="459740" h="158750">
                  <a:moveTo>
                    <a:pt x="30365" y="33464"/>
                  </a:moveTo>
                  <a:lnTo>
                    <a:pt x="29756" y="32842"/>
                  </a:lnTo>
                  <a:lnTo>
                    <a:pt x="17894" y="32842"/>
                  </a:lnTo>
                  <a:lnTo>
                    <a:pt x="17272" y="33464"/>
                  </a:lnTo>
                  <a:lnTo>
                    <a:pt x="17272" y="42786"/>
                  </a:lnTo>
                  <a:lnTo>
                    <a:pt x="17272" y="43535"/>
                  </a:lnTo>
                  <a:lnTo>
                    <a:pt x="17894" y="44132"/>
                  </a:lnTo>
                  <a:lnTo>
                    <a:pt x="29756" y="44132"/>
                  </a:lnTo>
                  <a:lnTo>
                    <a:pt x="30365" y="43535"/>
                  </a:lnTo>
                  <a:lnTo>
                    <a:pt x="30365" y="33464"/>
                  </a:lnTo>
                  <a:close/>
                </a:path>
                <a:path w="459740" h="158750">
                  <a:moveTo>
                    <a:pt x="31165" y="914"/>
                  </a:moveTo>
                  <a:lnTo>
                    <a:pt x="30556" y="292"/>
                  </a:lnTo>
                  <a:lnTo>
                    <a:pt x="18681" y="292"/>
                  </a:lnTo>
                  <a:lnTo>
                    <a:pt x="18059" y="914"/>
                  </a:lnTo>
                  <a:lnTo>
                    <a:pt x="18059" y="10248"/>
                  </a:lnTo>
                  <a:lnTo>
                    <a:pt x="18059" y="10985"/>
                  </a:lnTo>
                  <a:lnTo>
                    <a:pt x="18681" y="11607"/>
                  </a:lnTo>
                  <a:lnTo>
                    <a:pt x="30556" y="11607"/>
                  </a:lnTo>
                  <a:lnTo>
                    <a:pt x="31165" y="10985"/>
                  </a:lnTo>
                  <a:lnTo>
                    <a:pt x="31165" y="914"/>
                  </a:lnTo>
                  <a:close/>
                </a:path>
                <a:path w="459740" h="158750">
                  <a:moveTo>
                    <a:pt x="31953" y="16789"/>
                  </a:moveTo>
                  <a:lnTo>
                    <a:pt x="31343" y="16167"/>
                  </a:lnTo>
                  <a:lnTo>
                    <a:pt x="19481" y="16167"/>
                  </a:lnTo>
                  <a:lnTo>
                    <a:pt x="18859" y="16789"/>
                  </a:lnTo>
                  <a:lnTo>
                    <a:pt x="18859" y="26123"/>
                  </a:lnTo>
                  <a:lnTo>
                    <a:pt x="18859" y="26860"/>
                  </a:lnTo>
                  <a:lnTo>
                    <a:pt x="19481" y="27482"/>
                  </a:lnTo>
                  <a:lnTo>
                    <a:pt x="31343" y="27482"/>
                  </a:lnTo>
                  <a:lnTo>
                    <a:pt x="31953" y="26860"/>
                  </a:lnTo>
                  <a:lnTo>
                    <a:pt x="31953" y="16789"/>
                  </a:lnTo>
                  <a:close/>
                </a:path>
                <a:path w="459740" h="158750">
                  <a:moveTo>
                    <a:pt x="47320" y="34353"/>
                  </a:moveTo>
                  <a:lnTo>
                    <a:pt x="46697" y="33731"/>
                  </a:lnTo>
                  <a:lnTo>
                    <a:pt x="34861" y="33731"/>
                  </a:lnTo>
                  <a:lnTo>
                    <a:pt x="34239" y="34353"/>
                  </a:lnTo>
                  <a:lnTo>
                    <a:pt x="34239" y="43675"/>
                  </a:lnTo>
                  <a:lnTo>
                    <a:pt x="34239" y="44424"/>
                  </a:lnTo>
                  <a:lnTo>
                    <a:pt x="34861" y="45021"/>
                  </a:lnTo>
                  <a:lnTo>
                    <a:pt x="46697" y="45021"/>
                  </a:lnTo>
                  <a:lnTo>
                    <a:pt x="47320" y="44424"/>
                  </a:lnTo>
                  <a:lnTo>
                    <a:pt x="47320" y="34353"/>
                  </a:lnTo>
                  <a:close/>
                </a:path>
                <a:path w="459740" h="158750">
                  <a:moveTo>
                    <a:pt x="48120" y="1816"/>
                  </a:moveTo>
                  <a:lnTo>
                    <a:pt x="47498" y="1193"/>
                  </a:lnTo>
                  <a:lnTo>
                    <a:pt x="35623" y="1193"/>
                  </a:lnTo>
                  <a:lnTo>
                    <a:pt x="35013" y="1816"/>
                  </a:lnTo>
                  <a:lnTo>
                    <a:pt x="35013" y="11137"/>
                  </a:lnTo>
                  <a:lnTo>
                    <a:pt x="35013" y="11887"/>
                  </a:lnTo>
                  <a:lnTo>
                    <a:pt x="35623" y="12496"/>
                  </a:lnTo>
                  <a:lnTo>
                    <a:pt x="47498" y="12496"/>
                  </a:lnTo>
                  <a:lnTo>
                    <a:pt x="48120" y="11887"/>
                  </a:lnTo>
                  <a:lnTo>
                    <a:pt x="48120" y="1816"/>
                  </a:lnTo>
                  <a:close/>
                </a:path>
                <a:path w="459740" h="158750">
                  <a:moveTo>
                    <a:pt x="48907" y="17691"/>
                  </a:moveTo>
                  <a:lnTo>
                    <a:pt x="48310" y="17068"/>
                  </a:lnTo>
                  <a:lnTo>
                    <a:pt x="36449" y="17068"/>
                  </a:lnTo>
                  <a:lnTo>
                    <a:pt x="35826" y="17691"/>
                  </a:lnTo>
                  <a:lnTo>
                    <a:pt x="35826" y="27012"/>
                  </a:lnTo>
                  <a:lnTo>
                    <a:pt x="35826" y="27762"/>
                  </a:lnTo>
                  <a:lnTo>
                    <a:pt x="36449" y="28371"/>
                  </a:lnTo>
                  <a:lnTo>
                    <a:pt x="48310" y="28371"/>
                  </a:lnTo>
                  <a:lnTo>
                    <a:pt x="48907" y="27762"/>
                  </a:lnTo>
                  <a:lnTo>
                    <a:pt x="48907" y="17691"/>
                  </a:lnTo>
                  <a:close/>
                </a:path>
                <a:path w="459740" h="158750">
                  <a:moveTo>
                    <a:pt x="64579" y="35547"/>
                  </a:moveTo>
                  <a:lnTo>
                    <a:pt x="63969" y="34925"/>
                  </a:lnTo>
                  <a:lnTo>
                    <a:pt x="52095" y="34925"/>
                  </a:lnTo>
                  <a:lnTo>
                    <a:pt x="51485" y="35547"/>
                  </a:lnTo>
                  <a:lnTo>
                    <a:pt x="51485" y="44869"/>
                  </a:lnTo>
                  <a:lnTo>
                    <a:pt x="51485" y="45618"/>
                  </a:lnTo>
                  <a:lnTo>
                    <a:pt x="52095" y="46215"/>
                  </a:lnTo>
                  <a:lnTo>
                    <a:pt x="63969" y="46215"/>
                  </a:lnTo>
                  <a:lnTo>
                    <a:pt x="64579" y="45618"/>
                  </a:lnTo>
                  <a:lnTo>
                    <a:pt x="64579" y="35547"/>
                  </a:lnTo>
                  <a:close/>
                </a:path>
                <a:path w="459740" h="158750">
                  <a:moveTo>
                    <a:pt x="65379" y="2997"/>
                  </a:moveTo>
                  <a:lnTo>
                    <a:pt x="64757" y="2374"/>
                  </a:lnTo>
                  <a:lnTo>
                    <a:pt x="52895" y="2374"/>
                  </a:lnTo>
                  <a:lnTo>
                    <a:pt x="52285" y="2997"/>
                  </a:lnTo>
                  <a:lnTo>
                    <a:pt x="52285" y="12331"/>
                  </a:lnTo>
                  <a:lnTo>
                    <a:pt x="52285" y="13068"/>
                  </a:lnTo>
                  <a:lnTo>
                    <a:pt x="52895" y="13690"/>
                  </a:lnTo>
                  <a:lnTo>
                    <a:pt x="64757" y="13690"/>
                  </a:lnTo>
                  <a:lnTo>
                    <a:pt x="65379" y="13068"/>
                  </a:lnTo>
                  <a:lnTo>
                    <a:pt x="65379" y="2997"/>
                  </a:lnTo>
                  <a:close/>
                </a:path>
                <a:path w="459740" h="158750">
                  <a:moveTo>
                    <a:pt x="66167" y="18872"/>
                  </a:moveTo>
                  <a:lnTo>
                    <a:pt x="65557" y="18249"/>
                  </a:lnTo>
                  <a:lnTo>
                    <a:pt x="53682" y="18249"/>
                  </a:lnTo>
                  <a:lnTo>
                    <a:pt x="53073" y="18872"/>
                  </a:lnTo>
                  <a:lnTo>
                    <a:pt x="53073" y="28206"/>
                  </a:lnTo>
                  <a:lnTo>
                    <a:pt x="53073" y="28943"/>
                  </a:lnTo>
                  <a:lnTo>
                    <a:pt x="53682" y="29565"/>
                  </a:lnTo>
                  <a:lnTo>
                    <a:pt x="65557" y="29565"/>
                  </a:lnTo>
                  <a:lnTo>
                    <a:pt x="66167" y="28943"/>
                  </a:lnTo>
                  <a:lnTo>
                    <a:pt x="66167" y="18872"/>
                  </a:lnTo>
                  <a:close/>
                </a:path>
                <a:path w="459740" h="158750">
                  <a:moveTo>
                    <a:pt x="82143" y="36144"/>
                  </a:moveTo>
                  <a:lnTo>
                    <a:pt x="81521" y="35521"/>
                  </a:lnTo>
                  <a:lnTo>
                    <a:pt x="69659" y="35521"/>
                  </a:lnTo>
                  <a:lnTo>
                    <a:pt x="69049" y="36144"/>
                  </a:lnTo>
                  <a:lnTo>
                    <a:pt x="69049" y="45466"/>
                  </a:lnTo>
                  <a:lnTo>
                    <a:pt x="69049" y="46202"/>
                  </a:lnTo>
                  <a:lnTo>
                    <a:pt x="69659" y="46812"/>
                  </a:lnTo>
                  <a:lnTo>
                    <a:pt x="81521" y="46812"/>
                  </a:lnTo>
                  <a:lnTo>
                    <a:pt x="82143" y="46202"/>
                  </a:lnTo>
                  <a:lnTo>
                    <a:pt x="82143" y="36144"/>
                  </a:lnTo>
                  <a:close/>
                </a:path>
                <a:path w="459740" h="158750">
                  <a:moveTo>
                    <a:pt x="82943" y="3594"/>
                  </a:moveTo>
                  <a:lnTo>
                    <a:pt x="82321" y="2971"/>
                  </a:lnTo>
                  <a:lnTo>
                    <a:pt x="70446" y="2971"/>
                  </a:lnTo>
                  <a:lnTo>
                    <a:pt x="69837" y="3594"/>
                  </a:lnTo>
                  <a:lnTo>
                    <a:pt x="69837" y="12928"/>
                  </a:lnTo>
                  <a:lnTo>
                    <a:pt x="69837" y="13665"/>
                  </a:lnTo>
                  <a:lnTo>
                    <a:pt x="70446" y="14287"/>
                  </a:lnTo>
                  <a:lnTo>
                    <a:pt x="82321" y="14287"/>
                  </a:lnTo>
                  <a:lnTo>
                    <a:pt x="82943" y="13665"/>
                  </a:lnTo>
                  <a:lnTo>
                    <a:pt x="82943" y="3594"/>
                  </a:lnTo>
                  <a:close/>
                </a:path>
                <a:path w="459740" h="158750">
                  <a:moveTo>
                    <a:pt x="83731" y="19469"/>
                  </a:moveTo>
                  <a:lnTo>
                    <a:pt x="83108" y="18846"/>
                  </a:lnTo>
                  <a:lnTo>
                    <a:pt x="71247" y="18846"/>
                  </a:lnTo>
                  <a:lnTo>
                    <a:pt x="70637" y="19469"/>
                  </a:lnTo>
                  <a:lnTo>
                    <a:pt x="70637" y="28803"/>
                  </a:lnTo>
                  <a:lnTo>
                    <a:pt x="70637" y="29540"/>
                  </a:lnTo>
                  <a:lnTo>
                    <a:pt x="71247" y="30162"/>
                  </a:lnTo>
                  <a:lnTo>
                    <a:pt x="83108" y="30162"/>
                  </a:lnTo>
                  <a:lnTo>
                    <a:pt x="83731" y="29540"/>
                  </a:lnTo>
                  <a:lnTo>
                    <a:pt x="83731" y="19469"/>
                  </a:lnTo>
                  <a:close/>
                </a:path>
                <a:path w="459740" h="158750">
                  <a:moveTo>
                    <a:pt x="99085" y="37325"/>
                  </a:moveTo>
                  <a:lnTo>
                    <a:pt x="98475" y="36715"/>
                  </a:lnTo>
                  <a:lnTo>
                    <a:pt x="86626" y="36715"/>
                  </a:lnTo>
                  <a:lnTo>
                    <a:pt x="86017" y="37325"/>
                  </a:lnTo>
                  <a:lnTo>
                    <a:pt x="86017" y="46659"/>
                  </a:lnTo>
                  <a:lnTo>
                    <a:pt x="86017" y="47383"/>
                  </a:lnTo>
                  <a:lnTo>
                    <a:pt x="86626" y="47993"/>
                  </a:lnTo>
                  <a:lnTo>
                    <a:pt x="98475" y="47993"/>
                  </a:lnTo>
                  <a:lnTo>
                    <a:pt x="99085" y="47383"/>
                  </a:lnTo>
                  <a:lnTo>
                    <a:pt x="99085" y="37325"/>
                  </a:lnTo>
                  <a:close/>
                </a:path>
                <a:path w="459740" h="158750">
                  <a:moveTo>
                    <a:pt x="99885" y="4787"/>
                  </a:moveTo>
                  <a:lnTo>
                    <a:pt x="99275" y="4165"/>
                  </a:lnTo>
                  <a:lnTo>
                    <a:pt x="87401" y="4165"/>
                  </a:lnTo>
                  <a:lnTo>
                    <a:pt x="86779" y="4787"/>
                  </a:lnTo>
                  <a:lnTo>
                    <a:pt x="86779" y="14109"/>
                  </a:lnTo>
                  <a:lnTo>
                    <a:pt x="86779" y="14859"/>
                  </a:lnTo>
                  <a:lnTo>
                    <a:pt x="87401" y="15481"/>
                  </a:lnTo>
                  <a:lnTo>
                    <a:pt x="99275" y="15481"/>
                  </a:lnTo>
                  <a:lnTo>
                    <a:pt x="99885" y="14859"/>
                  </a:lnTo>
                  <a:lnTo>
                    <a:pt x="99885" y="4787"/>
                  </a:lnTo>
                  <a:close/>
                </a:path>
                <a:path w="459740" h="158750">
                  <a:moveTo>
                    <a:pt x="100672" y="20662"/>
                  </a:moveTo>
                  <a:lnTo>
                    <a:pt x="100076" y="20040"/>
                  </a:lnTo>
                  <a:lnTo>
                    <a:pt x="88214" y="20040"/>
                  </a:lnTo>
                  <a:lnTo>
                    <a:pt x="87604" y="20662"/>
                  </a:lnTo>
                  <a:lnTo>
                    <a:pt x="87604" y="29984"/>
                  </a:lnTo>
                  <a:lnTo>
                    <a:pt x="87604" y="30734"/>
                  </a:lnTo>
                  <a:lnTo>
                    <a:pt x="88214" y="31356"/>
                  </a:lnTo>
                  <a:lnTo>
                    <a:pt x="100076" y="31356"/>
                  </a:lnTo>
                  <a:lnTo>
                    <a:pt x="100672" y="30734"/>
                  </a:lnTo>
                  <a:lnTo>
                    <a:pt x="100672" y="20662"/>
                  </a:lnTo>
                  <a:close/>
                </a:path>
                <a:path w="459740" h="158750">
                  <a:moveTo>
                    <a:pt x="116052" y="38227"/>
                  </a:moveTo>
                  <a:lnTo>
                    <a:pt x="115443" y="37604"/>
                  </a:lnTo>
                  <a:lnTo>
                    <a:pt x="103581" y="37604"/>
                  </a:lnTo>
                  <a:lnTo>
                    <a:pt x="102958" y="38227"/>
                  </a:lnTo>
                  <a:lnTo>
                    <a:pt x="102958" y="47548"/>
                  </a:lnTo>
                  <a:lnTo>
                    <a:pt x="102958" y="48285"/>
                  </a:lnTo>
                  <a:lnTo>
                    <a:pt x="103581" y="48895"/>
                  </a:lnTo>
                  <a:lnTo>
                    <a:pt x="115443" y="48895"/>
                  </a:lnTo>
                  <a:lnTo>
                    <a:pt x="116052" y="48285"/>
                  </a:lnTo>
                  <a:lnTo>
                    <a:pt x="116052" y="38227"/>
                  </a:lnTo>
                  <a:close/>
                </a:path>
                <a:path w="459740" h="158750">
                  <a:moveTo>
                    <a:pt x="116852" y="5676"/>
                  </a:moveTo>
                  <a:lnTo>
                    <a:pt x="116243" y="5054"/>
                  </a:lnTo>
                  <a:lnTo>
                    <a:pt x="104368" y="5054"/>
                  </a:lnTo>
                  <a:lnTo>
                    <a:pt x="103746" y="5676"/>
                  </a:lnTo>
                  <a:lnTo>
                    <a:pt x="103746" y="15011"/>
                  </a:lnTo>
                  <a:lnTo>
                    <a:pt x="103746" y="15748"/>
                  </a:lnTo>
                  <a:lnTo>
                    <a:pt x="104368" y="16370"/>
                  </a:lnTo>
                  <a:lnTo>
                    <a:pt x="116243" y="16370"/>
                  </a:lnTo>
                  <a:lnTo>
                    <a:pt x="116852" y="15748"/>
                  </a:lnTo>
                  <a:lnTo>
                    <a:pt x="116852" y="5676"/>
                  </a:lnTo>
                  <a:close/>
                </a:path>
                <a:path w="459740" h="158750">
                  <a:moveTo>
                    <a:pt x="117640" y="21551"/>
                  </a:moveTo>
                  <a:lnTo>
                    <a:pt x="117030" y="20929"/>
                  </a:lnTo>
                  <a:lnTo>
                    <a:pt x="105168" y="20929"/>
                  </a:lnTo>
                  <a:lnTo>
                    <a:pt x="104546" y="21551"/>
                  </a:lnTo>
                  <a:lnTo>
                    <a:pt x="104546" y="30886"/>
                  </a:lnTo>
                  <a:lnTo>
                    <a:pt x="104546" y="31623"/>
                  </a:lnTo>
                  <a:lnTo>
                    <a:pt x="105168" y="32245"/>
                  </a:lnTo>
                  <a:lnTo>
                    <a:pt x="117030" y="32245"/>
                  </a:lnTo>
                  <a:lnTo>
                    <a:pt x="117640" y="31623"/>
                  </a:lnTo>
                  <a:lnTo>
                    <a:pt x="117640" y="21551"/>
                  </a:lnTo>
                  <a:close/>
                </a:path>
                <a:path w="459740" h="158750">
                  <a:moveTo>
                    <a:pt x="133324" y="38519"/>
                  </a:moveTo>
                  <a:lnTo>
                    <a:pt x="132715" y="37896"/>
                  </a:lnTo>
                  <a:lnTo>
                    <a:pt x="120840" y="37896"/>
                  </a:lnTo>
                  <a:lnTo>
                    <a:pt x="120218" y="38519"/>
                  </a:lnTo>
                  <a:lnTo>
                    <a:pt x="120218" y="47828"/>
                  </a:lnTo>
                  <a:lnTo>
                    <a:pt x="120218" y="48577"/>
                  </a:lnTo>
                  <a:lnTo>
                    <a:pt x="120840" y="49187"/>
                  </a:lnTo>
                  <a:lnTo>
                    <a:pt x="132715" y="49187"/>
                  </a:lnTo>
                  <a:lnTo>
                    <a:pt x="133324" y="48577"/>
                  </a:lnTo>
                  <a:lnTo>
                    <a:pt x="133324" y="38519"/>
                  </a:lnTo>
                  <a:close/>
                </a:path>
                <a:path w="459740" h="158750">
                  <a:moveTo>
                    <a:pt x="134112" y="5981"/>
                  </a:moveTo>
                  <a:lnTo>
                    <a:pt x="133502" y="5359"/>
                  </a:lnTo>
                  <a:lnTo>
                    <a:pt x="121640" y="5359"/>
                  </a:lnTo>
                  <a:lnTo>
                    <a:pt x="121018" y="5981"/>
                  </a:lnTo>
                  <a:lnTo>
                    <a:pt x="121018" y="15303"/>
                  </a:lnTo>
                  <a:lnTo>
                    <a:pt x="121018" y="16052"/>
                  </a:lnTo>
                  <a:lnTo>
                    <a:pt x="121640" y="16662"/>
                  </a:lnTo>
                  <a:lnTo>
                    <a:pt x="133502" y="16662"/>
                  </a:lnTo>
                  <a:lnTo>
                    <a:pt x="134112" y="16052"/>
                  </a:lnTo>
                  <a:lnTo>
                    <a:pt x="134112" y="5981"/>
                  </a:lnTo>
                  <a:close/>
                </a:path>
                <a:path w="459740" h="158750">
                  <a:moveTo>
                    <a:pt x="134912" y="21856"/>
                  </a:moveTo>
                  <a:lnTo>
                    <a:pt x="134302" y="21234"/>
                  </a:lnTo>
                  <a:lnTo>
                    <a:pt x="122428" y="21234"/>
                  </a:lnTo>
                  <a:lnTo>
                    <a:pt x="121805" y="21856"/>
                  </a:lnTo>
                  <a:lnTo>
                    <a:pt x="121805" y="31178"/>
                  </a:lnTo>
                  <a:lnTo>
                    <a:pt x="121805" y="31927"/>
                  </a:lnTo>
                  <a:lnTo>
                    <a:pt x="122428" y="32537"/>
                  </a:lnTo>
                  <a:lnTo>
                    <a:pt x="134302" y="32537"/>
                  </a:lnTo>
                  <a:lnTo>
                    <a:pt x="134912" y="31927"/>
                  </a:lnTo>
                  <a:lnTo>
                    <a:pt x="134912" y="21856"/>
                  </a:lnTo>
                  <a:close/>
                </a:path>
                <a:path w="459740" h="158750">
                  <a:moveTo>
                    <a:pt x="150571" y="39712"/>
                  </a:moveTo>
                  <a:lnTo>
                    <a:pt x="149948" y="39090"/>
                  </a:lnTo>
                  <a:lnTo>
                    <a:pt x="138099" y="39090"/>
                  </a:lnTo>
                  <a:lnTo>
                    <a:pt x="137490" y="39712"/>
                  </a:lnTo>
                  <a:lnTo>
                    <a:pt x="137490" y="49009"/>
                  </a:lnTo>
                  <a:lnTo>
                    <a:pt x="137490" y="49771"/>
                  </a:lnTo>
                  <a:lnTo>
                    <a:pt x="138099" y="50380"/>
                  </a:lnTo>
                  <a:lnTo>
                    <a:pt x="149948" y="50380"/>
                  </a:lnTo>
                  <a:lnTo>
                    <a:pt x="150571" y="49771"/>
                  </a:lnTo>
                  <a:lnTo>
                    <a:pt x="150571" y="39712"/>
                  </a:lnTo>
                  <a:close/>
                </a:path>
                <a:path w="459740" h="158750">
                  <a:moveTo>
                    <a:pt x="151358" y="7162"/>
                  </a:moveTo>
                  <a:lnTo>
                    <a:pt x="150749" y="6553"/>
                  </a:lnTo>
                  <a:lnTo>
                    <a:pt x="138874" y="6553"/>
                  </a:lnTo>
                  <a:lnTo>
                    <a:pt x="138264" y="7162"/>
                  </a:lnTo>
                  <a:lnTo>
                    <a:pt x="138264" y="16497"/>
                  </a:lnTo>
                  <a:lnTo>
                    <a:pt x="138264" y="17233"/>
                  </a:lnTo>
                  <a:lnTo>
                    <a:pt x="138874" y="17856"/>
                  </a:lnTo>
                  <a:lnTo>
                    <a:pt x="150749" y="17856"/>
                  </a:lnTo>
                  <a:lnTo>
                    <a:pt x="151358" y="17233"/>
                  </a:lnTo>
                  <a:lnTo>
                    <a:pt x="151358" y="7162"/>
                  </a:lnTo>
                  <a:close/>
                </a:path>
                <a:path w="459740" h="158750">
                  <a:moveTo>
                    <a:pt x="152158" y="23037"/>
                  </a:moveTo>
                  <a:lnTo>
                    <a:pt x="151561" y="22428"/>
                  </a:lnTo>
                  <a:lnTo>
                    <a:pt x="139687" y="22428"/>
                  </a:lnTo>
                  <a:lnTo>
                    <a:pt x="139077" y="23037"/>
                  </a:lnTo>
                  <a:lnTo>
                    <a:pt x="139077" y="32372"/>
                  </a:lnTo>
                  <a:lnTo>
                    <a:pt x="139077" y="33108"/>
                  </a:lnTo>
                  <a:lnTo>
                    <a:pt x="139687" y="33731"/>
                  </a:lnTo>
                  <a:lnTo>
                    <a:pt x="151561" y="33731"/>
                  </a:lnTo>
                  <a:lnTo>
                    <a:pt x="152158" y="33108"/>
                  </a:lnTo>
                  <a:lnTo>
                    <a:pt x="152158" y="23037"/>
                  </a:lnTo>
                  <a:close/>
                </a:path>
                <a:path w="459740" h="158750">
                  <a:moveTo>
                    <a:pt x="166941" y="39979"/>
                  </a:moveTo>
                  <a:lnTo>
                    <a:pt x="166319" y="39395"/>
                  </a:lnTo>
                  <a:lnTo>
                    <a:pt x="154457" y="39395"/>
                  </a:lnTo>
                  <a:lnTo>
                    <a:pt x="153847" y="39979"/>
                  </a:lnTo>
                  <a:lnTo>
                    <a:pt x="153847" y="49314"/>
                  </a:lnTo>
                  <a:lnTo>
                    <a:pt x="153847" y="50063"/>
                  </a:lnTo>
                  <a:lnTo>
                    <a:pt x="154457" y="50673"/>
                  </a:lnTo>
                  <a:lnTo>
                    <a:pt x="166319" y="50673"/>
                  </a:lnTo>
                  <a:lnTo>
                    <a:pt x="166941" y="50063"/>
                  </a:lnTo>
                  <a:lnTo>
                    <a:pt x="166941" y="39979"/>
                  </a:lnTo>
                  <a:close/>
                </a:path>
                <a:path w="459740" h="158750">
                  <a:moveTo>
                    <a:pt x="167728" y="7467"/>
                  </a:moveTo>
                  <a:lnTo>
                    <a:pt x="167119" y="6845"/>
                  </a:lnTo>
                  <a:lnTo>
                    <a:pt x="155244" y="6845"/>
                  </a:lnTo>
                  <a:lnTo>
                    <a:pt x="154635" y="7467"/>
                  </a:lnTo>
                  <a:lnTo>
                    <a:pt x="154635" y="16789"/>
                  </a:lnTo>
                  <a:lnTo>
                    <a:pt x="154635" y="17538"/>
                  </a:lnTo>
                  <a:lnTo>
                    <a:pt x="155244" y="18161"/>
                  </a:lnTo>
                  <a:lnTo>
                    <a:pt x="167119" y="18161"/>
                  </a:lnTo>
                  <a:lnTo>
                    <a:pt x="167728" y="17538"/>
                  </a:lnTo>
                  <a:lnTo>
                    <a:pt x="167728" y="7467"/>
                  </a:lnTo>
                  <a:close/>
                </a:path>
                <a:path w="459740" h="158750">
                  <a:moveTo>
                    <a:pt x="168529" y="23342"/>
                  </a:moveTo>
                  <a:lnTo>
                    <a:pt x="167906" y="22720"/>
                  </a:lnTo>
                  <a:lnTo>
                    <a:pt x="156044" y="22720"/>
                  </a:lnTo>
                  <a:lnTo>
                    <a:pt x="155435" y="23342"/>
                  </a:lnTo>
                  <a:lnTo>
                    <a:pt x="155435" y="32664"/>
                  </a:lnTo>
                  <a:lnTo>
                    <a:pt x="155435" y="33413"/>
                  </a:lnTo>
                  <a:lnTo>
                    <a:pt x="156044" y="34036"/>
                  </a:lnTo>
                  <a:lnTo>
                    <a:pt x="167906" y="34036"/>
                  </a:lnTo>
                  <a:lnTo>
                    <a:pt x="168529" y="33413"/>
                  </a:lnTo>
                  <a:lnTo>
                    <a:pt x="168529" y="23342"/>
                  </a:lnTo>
                  <a:close/>
                </a:path>
                <a:path w="459740" h="158750">
                  <a:moveTo>
                    <a:pt x="183908" y="41173"/>
                  </a:moveTo>
                  <a:lnTo>
                    <a:pt x="183286" y="40576"/>
                  </a:lnTo>
                  <a:lnTo>
                    <a:pt x="171424" y="40576"/>
                  </a:lnTo>
                  <a:lnTo>
                    <a:pt x="170815" y="41173"/>
                  </a:lnTo>
                  <a:lnTo>
                    <a:pt x="170815" y="50507"/>
                  </a:lnTo>
                  <a:lnTo>
                    <a:pt x="170815" y="51257"/>
                  </a:lnTo>
                  <a:lnTo>
                    <a:pt x="171424" y="51866"/>
                  </a:lnTo>
                  <a:lnTo>
                    <a:pt x="183286" y="51866"/>
                  </a:lnTo>
                  <a:lnTo>
                    <a:pt x="183908" y="51257"/>
                  </a:lnTo>
                  <a:lnTo>
                    <a:pt x="183908" y="41173"/>
                  </a:lnTo>
                  <a:close/>
                </a:path>
                <a:path w="459740" h="158750">
                  <a:moveTo>
                    <a:pt x="184696" y="8661"/>
                  </a:moveTo>
                  <a:lnTo>
                    <a:pt x="184086" y="8039"/>
                  </a:lnTo>
                  <a:lnTo>
                    <a:pt x="172212" y="8039"/>
                  </a:lnTo>
                  <a:lnTo>
                    <a:pt x="171602" y="8661"/>
                  </a:lnTo>
                  <a:lnTo>
                    <a:pt x="171602" y="17983"/>
                  </a:lnTo>
                  <a:lnTo>
                    <a:pt x="171602" y="18732"/>
                  </a:lnTo>
                  <a:lnTo>
                    <a:pt x="172212" y="19342"/>
                  </a:lnTo>
                  <a:lnTo>
                    <a:pt x="184086" y="19342"/>
                  </a:lnTo>
                  <a:lnTo>
                    <a:pt x="184696" y="18732"/>
                  </a:lnTo>
                  <a:lnTo>
                    <a:pt x="184696" y="8661"/>
                  </a:lnTo>
                  <a:close/>
                </a:path>
                <a:path w="459740" h="158750">
                  <a:moveTo>
                    <a:pt x="185496" y="24536"/>
                  </a:moveTo>
                  <a:lnTo>
                    <a:pt x="184873" y="23914"/>
                  </a:lnTo>
                  <a:lnTo>
                    <a:pt x="173012" y="23914"/>
                  </a:lnTo>
                  <a:lnTo>
                    <a:pt x="172402" y="24536"/>
                  </a:lnTo>
                  <a:lnTo>
                    <a:pt x="172402" y="33858"/>
                  </a:lnTo>
                  <a:lnTo>
                    <a:pt x="172402" y="34607"/>
                  </a:lnTo>
                  <a:lnTo>
                    <a:pt x="173012" y="35217"/>
                  </a:lnTo>
                  <a:lnTo>
                    <a:pt x="184873" y="35217"/>
                  </a:lnTo>
                  <a:lnTo>
                    <a:pt x="185496" y="34607"/>
                  </a:lnTo>
                  <a:lnTo>
                    <a:pt x="185496" y="24536"/>
                  </a:lnTo>
                  <a:close/>
                </a:path>
                <a:path w="459740" h="158750">
                  <a:moveTo>
                    <a:pt x="200850" y="41478"/>
                  </a:moveTo>
                  <a:lnTo>
                    <a:pt x="200228" y="40881"/>
                  </a:lnTo>
                  <a:lnTo>
                    <a:pt x="188379" y="40881"/>
                  </a:lnTo>
                  <a:lnTo>
                    <a:pt x="187782" y="41478"/>
                  </a:lnTo>
                  <a:lnTo>
                    <a:pt x="187782" y="50800"/>
                  </a:lnTo>
                  <a:lnTo>
                    <a:pt x="187782" y="51562"/>
                  </a:lnTo>
                  <a:lnTo>
                    <a:pt x="188379" y="52158"/>
                  </a:lnTo>
                  <a:lnTo>
                    <a:pt x="200228" y="52158"/>
                  </a:lnTo>
                  <a:lnTo>
                    <a:pt x="200850" y="51562"/>
                  </a:lnTo>
                  <a:lnTo>
                    <a:pt x="200850" y="41478"/>
                  </a:lnTo>
                  <a:close/>
                </a:path>
                <a:path w="459740" h="158750">
                  <a:moveTo>
                    <a:pt x="201637" y="58140"/>
                  </a:moveTo>
                  <a:lnTo>
                    <a:pt x="201028" y="57518"/>
                  </a:lnTo>
                  <a:lnTo>
                    <a:pt x="189166" y="57518"/>
                  </a:lnTo>
                  <a:lnTo>
                    <a:pt x="188544" y="58140"/>
                  </a:lnTo>
                  <a:lnTo>
                    <a:pt x="188544" y="67462"/>
                  </a:lnTo>
                  <a:lnTo>
                    <a:pt x="188544" y="68224"/>
                  </a:lnTo>
                  <a:lnTo>
                    <a:pt x="189166" y="68834"/>
                  </a:lnTo>
                  <a:lnTo>
                    <a:pt x="201028" y="68834"/>
                  </a:lnTo>
                  <a:lnTo>
                    <a:pt x="201637" y="68224"/>
                  </a:lnTo>
                  <a:lnTo>
                    <a:pt x="201637" y="58140"/>
                  </a:lnTo>
                  <a:close/>
                </a:path>
                <a:path w="459740" h="158750">
                  <a:moveTo>
                    <a:pt x="201637" y="8953"/>
                  </a:moveTo>
                  <a:lnTo>
                    <a:pt x="201028" y="8331"/>
                  </a:lnTo>
                  <a:lnTo>
                    <a:pt x="189166" y="8331"/>
                  </a:lnTo>
                  <a:lnTo>
                    <a:pt x="188544" y="8953"/>
                  </a:lnTo>
                  <a:lnTo>
                    <a:pt x="188544" y="18275"/>
                  </a:lnTo>
                  <a:lnTo>
                    <a:pt x="188544" y="19024"/>
                  </a:lnTo>
                  <a:lnTo>
                    <a:pt x="189166" y="19646"/>
                  </a:lnTo>
                  <a:lnTo>
                    <a:pt x="201028" y="19646"/>
                  </a:lnTo>
                  <a:lnTo>
                    <a:pt x="201637" y="19024"/>
                  </a:lnTo>
                  <a:lnTo>
                    <a:pt x="201637" y="8953"/>
                  </a:lnTo>
                  <a:close/>
                </a:path>
                <a:path w="459740" h="158750">
                  <a:moveTo>
                    <a:pt x="202438" y="24828"/>
                  </a:moveTo>
                  <a:lnTo>
                    <a:pt x="201841" y="24206"/>
                  </a:lnTo>
                  <a:lnTo>
                    <a:pt x="189966" y="24206"/>
                  </a:lnTo>
                  <a:lnTo>
                    <a:pt x="189369" y="24828"/>
                  </a:lnTo>
                  <a:lnTo>
                    <a:pt x="189369" y="34150"/>
                  </a:lnTo>
                  <a:lnTo>
                    <a:pt x="189369" y="34899"/>
                  </a:lnTo>
                  <a:lnTo>
                    <a:pt x="189966" y="35521"/>
                  </a:lnTo>
                  <a:lnTo>
                    <a:pt x="201841" y="35521"/>
                  </a:lnTo>
                  <a:lnTo>
                    <a:pt x="202438" y="34899"/>
                  </a:lnTo>
                  <a:lnTo>
                    <a:pt x="202438" y="24828"/>
                  </a:lnTo>
                  <a:close/>
                </a:path>
                <a:path w="459740" h="158750">
                  <a:moveTo>
                    <a:pt x="270954" y="141046"/>
                  </a:moveTo>
                  <a:lnTo>
                    <a:pt x="270344" y="140436"/>
                  </a:lnTo>
                  <a:lnTo>
                    <a:pt x="258470" y="140436"/>
                  </a:lnTo>
                  <a:lnTo>
                    <a:pt x="257860" y="141046"/>
                  </a:lnTo>
                  <a:lnTo>
                    <a:pt x="257860" y="150380"/>
                  </a:lnTo>
                  <a:lnTo>
                    <a:pt x="257860" y="151130"/>
                  </a:lnTo>
                  <a:lnTo>
                    <a:pt x="258470" y="151739"/>
                  </a:lnTo>
                  <a:lnTo>
                    <a:pt x="270344" y="151739"/>
                  </a:lnTo>
                  <a:lnTo>
                    <a:pt x="270954" y="151130"/>
                  </a:lnTo>
                  <a:lnTo>
                    <a:pt x="270954" y="141046"/>
                  </a:lnTo>
                  <a:close/>
                </a:path>
                <a:path w="459740" h="158750">
                  <a:moveTo>
                    <a:pt x="270954" y="124396"/>
                  </a:moveTo>
                  <a:lnTo>
                    <a:pt x="270344" y="123786"/>
                  </a:lnTo>
                  <a:lnTo>
                    <a:pt x="258495" y="123786"/>
                  </a:lnTo>
                  <a:lnTo>
                    <a:pt x="257873" y="124396"/>
                  </a:lnTo>
                  <a:lnTo>
                    <a:pt x="257873" y="133705"/>
                  </a:lnTo>
                  <a:lnTo>
                    <a:pt x="257873" y="134480"/>
                  </a:lnTo>
                  <a:lnTo>
                    <a:pt x="258495" y="135102"/>
                  </a:lnTo>
                  <a:lnTo>
                    <a:pt x="270344" y="135102"/>
                  </a:lnTo>
                  <a:lnTo>
                    <a:pt x="270954" y="134480"/>
                  </a:lnTo>
                  <a:lnTo>
                    <a:pt x="270954" y="124396"/>
                  </a:lnTo>
                  <a:close/>
                </a:path>
                <a:path w="459740" h="158750">
                  <a:moveTo>
                    <a:pt x="271754" y="106934"/>
                  </a:moveTo>
                  <a:lnTo>
                    <a:pt x="271132" y="106324"/>
                  </a:lnTo>
                  <a:lnTo>
                    <a:pt x="259270" y="106324"/>
                  </a:lnTo>
                  <a:lnTo>
                    <a:pt x="258660" y="106934"/>
                  </a:lnTo>
                  <a:lnTo>
                    <a:pt x="258660" y="116255"/>
                  </a:lnTo>
                  <a:lnTo>
                    <a:pt x="258660" y="117017"/>
                  </a:lnTo>
                  <a:lnTo>
                    <a:pt x="259270" y="117640"/>
                  </a:lnTo>
                  <a:lnTo>
                    <a:pt x="271132" y="117640"/>
                  </a:lnTo>
                  <a:lnTo>
                    <a:pt x="271754" y="117017"/>
                  </a:lnTo>
                  <a:lnTo>
                    <a:pt x="271754" y="106934"/>
                  </a:lnTo>
                  <a:close/>
                </a:path>
                <a:path w="459740" h="158750">
                  <a:moveTo>
                    <a:pt x="288226" y="141351"/>
                  </a:moveTo>
                  <a:lnTo>
                    <a:pt x="287604" y="140728"/>
                  </a:lnTo>
                  <a:lnTo>
                    <a:pt x="275729" y="140728"/>
                  </a:lnTo>
                  <a:lnTo>
                    <a:pt x="275132" y="141351"/>
                  </a:lnTo>
                  <a:lnTo>
                    <a:pt x="275132" y="150672"/>
                  </a:lnTo>
                  <a:lnTo>
                    <a:pt x="275132" y="151434"/>
                  </a:lnTo>
                  <a:lnTo>
                    <a:pt x="275729" y="152044"/>
                  </a:lnTo>
                  <a:lnTo>
                    <a:pt x="287604" y="152044"/>
                  </a:lnTo>
                  <a:lnTo>
                    <a:pt x="288226" y="151434"/>
                  </a:lnTo>
                  <a:lnTo>
                    <a:pt x="288226" y="141351"/>
                  </a:lnTo>
                  <a:close/>
                </a:path>
                <a:path w="459740" h="158750">
                  <a:moveTo>
                    <a:pt x="288226" y="124688"/>
                  </a:moveTo>
                  <a:lnTo>
                    <a:pt x="287604" y="124079"/>
                  </a:lnTo>
                  <a:lnTo>
                    <a:pt x="275729" y="124079"/>
                  </a:lnTo>
                  <a:lnTo>
                    <a:pt x="275132" y="124688"/>
                  </a:lnTo>
                  <a:lnTo>
                    <a:pt x="275132" y="134010"/>
                  </a:lnTo>
                  <a:lnTo>
                    <a:pt x="275132" y="134772"/>
                  </a:lnTo>
                  <a:lnTo>
                    <a:pt x="275729" y="135394"/>
                  </a:lnTo>
                  <a:lnTo>
                    <a:pt x="287604" y="135394"/>
                  </a:lnTo>
                  <a:lnTo>
                    <a:pt x="288226" y="134772"/>
                  </a:lnTo>
                  <a:lnTo>
                    <a:pt x="288226" y="124688"/>
                  </a:lnTo>
                  <a:close/>
                </a:path>
                <a:path w="459740" h="158750">
                  <a:moveTo>
                    <a:pt x="288988" y="107226"/>
                  </a:moveTo>
                  <a:lnTo>
                    <a:pt x="288366" y="106616"/>
                  </a:lnTo>
                  <a:lnTo>
                    <a:pt x="276529" y="106616"/>
                  </a:lnTo>
                  <a:lnTo>
                    <a:pt x="275920" y="107226"/>
                  </a:lnTo>
                  <a:lnTo>
                    <a:pt x="275920" y="116560"/>
                  </a:lnTo>
                  <a:lnTo>
                    <a:pt x="275920" y="117309"/>
                  </a:lnTo>
                  <a:lnTo>
                    <a:pt x="276529" y="117932"/>
                  </a:lnTo>
                  <a:lnTo>
                    <a:pt x="288366" y="117932"/>
                  </a:lnTo>
                  <a:lnTo>
                    <a:pt x="288988" y="117309"/>
                  </a:lnTo>
                  <a:lnTo>
                    <a:pt x="288988" y="107226"/>
                  </a:lnTo>
                  <a:close/>
                </a:path>
                <a:path w="459740" h="158750">
                  <a:moveTo>
                    <a:pt x="305168" y="142240"/>
                  </a:moveTo>
                  <a:lnTo>
                    <a:pt x="304546" y="141617"/>
                  </a:lnTo>
                  <a:lnTo>
                    <a:pt x="292684" y="141617"/>
                  </a:lnTo>
                  <a:lnTo>
                    <a:pt x="292074" y="142240"/>
                  </a:lnTo>
                  <a:lnTo>
                    <a:pt x="292074" y="151574"/>
                  </a:lnTo>
                  <a:lnTo>
                    <a:pt x="292074" y="152323"/>
                  </a:lnTo>
                  <a:lnTo>
                    <a:pt x="292684" y="152933"/>
                  </a:lnTo>
                  <a:lnTo>
                    <a:pt x="304546" y="152933"/>
                  </a:lnTo>
                  <a:lnTo>
                    <a:pt x="305168" y="152323"/>
                  </a:lnTo>
                  <a:lnTo>
                    <a:pt x="305168" y="142240"/>
                  </a:lnTo>
                  <a:close/>
                </a:path>
                <a:path w="459740" h="158750">
                  <a:moveTo>
                    <a:pt x="305193" y="125590"/>
                  </a:moveTo>
                  <a:lnTo>
                    <a:pt x="304558" y="124980"/>
                  </a:lnTo>
                  <a:lnTo>
                    <a:pt x="292696" y="124980"/>
                  </a:lnTo>
                  <a:lnTo>
                    <a:pt x="292087" y="125590"/>
                  </a:lnTo>
                  <a:lnTo>
                    <a:pt x="292087" y="134899"/>
                  </a:lnTo>
                  <a:lnTo>
                    <a:pt x="292087" y="135674"/>
                  </a:lnTo>
                  <a:lnTo>
                    <a:pt x="292696" y="136283"/>
                  </a:lnTo>
                  <a:lnTo>
                    <a:pt x="304558" y="136283"/>
                  </a:lnTo>
                  <a:lnTo>
                    <a:pt x="305193" y="135674"/>
                  </a:lnTo>
                  <a:lnTo>
                    <a:pt x="305193" y="125590"/>
                  </a:lnTo>
                  <a:close/>
                </a:path>
                <a:path w="459740" h="158750">
                  <a:moveTo>
                    <a:pt x="305955" y="108127"/>
                  </a:moveTo>
                  <a:lnTo>
                    <a:pt x="305346" y="107518"/>
                  </a:lnTo>
                  <a:lnTo>
                    <a:pt x="293484" y="107518"/>
                  </a:lnTo>
                  <a:lnTo>
                    <a:pt x="292862" y="108127"/>
                  </a:lnTo>
                  <a:lnTo>
                    <a:pt x="292862" y="117449"/>
                  </a:lnTo>
                  <a:lnTo>
                    <a:pt x="292862" y="118211"/>
                  </a:lnTo>
                  <a:lnTo>
                    <a:pt x="293484" y="118821"/>
                  </a:lnTo>
                  <a:lnTo>
                    <a:pt x="305346" y="118821"/>
                  </a:lnTo>
                  <a:lnTo>
                    <a:pt x="305955" y="118211"/>
                  </a:lnTo>
                  <a:lnTo>
                    <a:pt x="305955" y="108127"/>
                  </a:lnTo>
                  <a:close/>
                </a:path>
                <a:path w="459740" h="158750">
                  <a:moveTo>
                    <a:pt x="322427" y="143433"/>
                  </a:moveTo>
                  <a:lnTo>
                    <a:pt x="321818" y="142811"/>
                  </a:lnTo>
                  <a:lnTo>
                    <a:pt x="309956" y="142811"/>
                  </a:lnTo>
                  <a:lnTo>
                    <a:pt x="309321" y="143433"/>
                  </a:lnTo>
                  <a:lnTo>
                    <a:pt x="309321" y="152755"/>
                  </a:lnTo>
                  <a:lnTo>
                    <a:pt x="309321" y="153517"/>
                  </a:lnTo>
                  <a:lnTo>
                    <a:pt x="309956" y="154127"/>
                  </a:lnTo>
                  <a:lnTo>
                    <a:pt x="321818" y="154127"/>
                  </a:lnTo>
                  <a:lnTo>
                    <a:pt x="322427" y="153517"/>
                  </a:lnTo>
                  <a:lnTo>
                    <a:pt x="322427" y="143433"/>
                  </a:lnTo>
                  <a:close/>
                </a:path>
                <a:path w="459740" h="158750">
                  <a:moveTo>
                    <a:pt x="322427" y="126771"/>
                  </a:moveTo>
                  <a:lnTo>
                    <a:pt x="321818" y="126174"/>
                  </a:lnTo>
                  <a:lnTo>
                    <a:pt x="309968" y="126174"/>
                  </a:lnTo>
                  <a:lnTo>
                    <a:pt x="309359" y="126771"/>
                  </a:lnTo>
                  <a:lnTo>
                    <a:pt x="309359" y="136093"/>
                  </a:lnTo>
                  <a:lnTo>
                    <a:pt x="309359" y="136855"/>
                  </a:lnTo>
                  <a:lnTo>
                    <a:pt x="309968" y="137452"/>
                  </a:lnTo>
                  <a:lnTo>
                    <a:pt x="321818" y="137452"/>
                  </a:lnTo>
                  <a:lnTo>
                    <a:pt x="322427" y="136855"/>
                  </a:lnTo>
                  <a:lnTo>
                    <a:pt x="322427" y="126771"/>
                  </a:lnTo>
                  <a:close/>
                </a:path>
                <a:path w="459740" h="158750">
                  <a:moveTo>
                    <a:pt x="323227" y="109308"/>
                  </a:moveTo>
                  <a:lnTo>
                    <a:pt x="322618" y="108712"/>
                  </a:lnTo>
                  <a:lnTo>
                    <a:pt x="310743" y="108712"/>
                  </a:lnTo>
                  <a:lnTo>
                    <a:pt x="310108" y="109308"/>
                  </a:lnTo>
                  <a:lnTo>
                    <a:pt x="310108" y="118643"/>
                  </a:lnTo>
                  <a:lnTo>
                    <a:pt x="310108" y="119392"/>
                  </a:lnTo>
                  <a:lnTo>
                    <a:pt x="310743" y="120015"/>
                  </a:lnTo>
                  <a:lnTo>
                    <a:pt x="322618" y="120015"/>
                  </a:lnTo>
                  <a:lnTo>
                    <a:pt x="323227" y="119392"/>
                  </a:lnTo>
                  <a:lnTo>
                    <a:pt x="323227" y="109308"/>
                  </a:lnTo>
                  <a:close/>
                </a:path>
                <a:path w="459740" h="158750">
                  <a:moveTo>
                    <a:pt x="339991" y="144030"/>
                  </a:moveTo>
                  <a:lnTo>
                    <a:pt x="339382" y="143408"/>
                  </a:lnTo>
                  <a:lnTo>
                    <a:pt x="327507" y="143408"/>
                  </a:lnTo>
                  <a:lnTo>
                    <a:pt x="326898" y="144030"/>
                  </a:lnTo>
                  <a:lnTo>
                    <a:pt x="326898" y="153352"/>
                  </a:lnTo>
                  <a:lnTo>
                    <a:pt x="326898" y="154114"/>
                  </a:lnTo>
                  <a:lnTo>
                    <a:pt x="327507" y="154724"/>
                  </a:lnTo>
                  <a:lnTo>
                    <a:pt x="339382" y="154724"/>
                  </a:lnTo>
                  <a:lnTo>
                    <a:pt x="339991" y="154114"/>
                  </a:lnTo>
                  <a:lnTo>
                    <a:pt x="339991" y="144030"/>
                  </a:lnTo>
                  <a:close/>
                </a:path>
                <a:path w="459740" h="158750">
                  <a:moveTo>
                    <a:pt x="339991" y="127368"/>
                  </a:moveTo>
                  <a:lnTo>
                    <a:pt x="339382" y="126758"/>
                  </a:lnTo>
                  <a:lnTo>
                    <a:pt x="327507" y="126758"/>
                  </a:lnTo>
                  <a:lnTo>
                    <a:pt x="326898" y="127368"/>
                  </a:lnTo>
                  <a:lnTo>
                    <a:pt x="326898" y="136690"/>
                  </a:lnTo>
                  <a:lnTo>
                    <a:pt x="326898" y="137452"/>
                  </a:lnTo>
                  <a:lnTo>
                    <a:pt x="327507" y="138049"/>
                  </a:lnTo>
                  <a:lnTo>
                    <a:pt x="339382" y="138049"/>
                  </a:lnTo>
                  <a:lnTo>
                    <a:pt x="339991" y="137452"/>
                  </a:lnTo>
                  <a:lnTo>
                    <a:pt x="339991" y="127368"/>
                  </a:lnTo>
                  <a:close/>
                </a:path>
                <a:path w="459740" h="158750">
                  <a:moveTo>
                    <a:pt x="340753" y="109905"/>
                  </a:moveTo>
                  <a:lnTo>
                    <a:pt x="340144" y="109296"/>
                  </a:lnTo>
                  <a:lnTo>
                    <a:pt x="328307" y="109296"/>
                  </a:lnTo>
                  <a:lnTo>
                    <a:pt x="327685" y="109905"/>
                  </a:lnTo>
                  <a:lnTo>
                    <a:pt x="327685" y="119240"/>
                  </a:lnTo>
                  <a:lnTo>
                    <a:pt x="327685" y="119989"/>
                  </a:lnTo>
                  <a:lnTo>
                    <a:pt x="328307" y="120611"/>
                  </a:lnTo>
                  <a:lnTo>
                    <a:pt x="340144" y="120611"/>
                  </a:lnTo>
                  <a:lnTo>
                    <a:pt x="340753" y="119989"/>
                  </a:lnTo>
                  <a:lnTo>
                    <a:pt x="340753" y="109905"/>
                  </a:lnTo>
                  <a:close/>
                </a:path>
                <a:path w="459740" h="158750">
                  <a:moveTo>
                    <a:pt x="356933" y="145224"/>
                  </a:moveTo>
                  <a:lnTo>
                    <a:pt x="356323" y="144602"/>
                  </a:lnTo>
                  <a:lnTo>
                    <a:pt x="344462" y="144602"/>
                  </a:lnTo>
                  <a:lnTo>
                    <a:pt x="343852" y="145224"/>
                  </a:lnTo>
                  <a:lnTo>
                    <a:pt x="343852" y="154546"/>
                  </a:lnTo>
                  <a:lnTo>
                    <a:pt x="343852" y="155308"/>
                  </a:lnTo>
                  <a:lnTo>
                    <a:pt x="344462" y="155905"/>
                  </a:lnTo>
                  <a:lnTo>
                    <a:pt x="356323" y="155905"/>
                  </a:lnTo>
                  <a:lnTo>
                    <a:pt x="356933" y="155308"/>
                  </a:lnTo>
                  <a:lnTo>
                    <a:pt x="356933" y="145224"/>
                  </a:lnTo>
                  <a:close/>
                </a:path>
                <a:path w="459740" h="158750">
                  <a:moveTo>
                    <a:pt x="356946" y="128562"/>
                  </a:moveTo>
                  <a:lnTo>
                    <a:pt x="356336" y="127952"/>
                  </a:lnTo>
                  <a:lnTo>
                    <a:pt x="344474" y="127952"/>
                  </a:lnTo>
                  <a:lnTo>
                    <a:pt x="343865" y="128562"/>
                  </a:lnTo>
                  <a:lnTo>
                    <a:pt x="343865" y="137871"/>
                  </a:lnTo>
                  <a:lnTo>
                    <a:pt x="343865" y="138645"/>
                  </a:lnTo>
                  <a:lnTo>
                    <a:pt x="344474" y="139242"/>
                  </a:lnTo>
                  <a:lnTo>
                    <a:pt x="356336" y="139242"/>
                  </a:lnTo>
                  <a:lnTo>
                    <a:pt x="356946" y="138645"/>
                  </a:lnTo>
                  <a:lnTo>
                    <a:pt x="356946" y="128562"/>
                  </a:lnTo>
                  <a:close/>
                </a:path>
                <a:path w="459740" h="158750">
                  <a:moveTo>
                    <a:pt x="357733" y="111099"/>
                  </a:moveTo>
                  <a:lnTo>
                    <a:pt x="357124" y="110490"/>
                  </a:lnTo>
                  <a:lnTo>
                    <a:pt x="345249" y="110490"/>
                  </a:lnTo>
                  <a:lnTo>
                    <a:pt x="344639" y="111099"/>
                  </a:lnTo>
                  <a:lnTo>
                    <a:pt x="344639" y="120421"/>
                  </a:lnTo>
                  <a:lnTo>
                    <a:pt x="344639" y="121183"/>
                  </a:lnTo>
                  <a:lnTo>
                    <a:pt x="345249" y="121805"/>
                  </a:lnTo>
                  <a:lnTo>
                    <a:pt x="357124" y="121805"/>
                  </a:lnTo>
                  <a:lnTo>
                    <a:pt x="357733" y="121183"/>
                  </a:lnTo>
                  <a:lnTo>
                    <a:pt x="357733" y="111099"/>
                  </a:lnTo>
                  <a:close/>
                </a:path>
                <a:path w="459740" h="158750">
                  <a:moveTo>
                    <a:pt x="373913" y="146113"/>
                  </a:moveTo>
                  <a:lnTo>
                    <a:pt x="373291" y="145491"/>
                  </a:lnTo>
                  <a:lnTo>
                    <a:pt x="361403" y="145491"/>
                  </a:lnTo>
                  <a:lnTo>
                    <a:pt x="360819" y="146113"/>
                  </a:lnTo>
                  <a:lnTo>
                    <a:pt x="360819" y="155435"/>
                  </a:lnTo>
                  <a:lnTo>
                    <a:pt x="360819" y="156197"/>
                  </a:lnTo>
                  <a:lnTo>
                    <a:pt x="361403" y="156806"/>
                  </a:lnTo>
                  <a:lnTo>
                    <a:pt x="373291" y="156806"/>
                  </a:lnTo>
                  <a:lnTo>
                    <a:pt x="373913" y="156197"/>
                  </a:lnTo>
                  <a:lnTo>
                    <a:pt x="373913" y="146113"/>
                  </a:lnTo>
                  <a:close/>
                </a:path>
                <a:path w="459740" h="158750">
                  <a:moveTo>
                    <a:pt x="373913" y="129451"/>
                  </a:moveTo>
                  <a:lnTo>
                    <a:pt x="373291" y="128841"/>
                  </a:lnTo>
                  <a:lnTo>
                    <a:pt x="361403" y="128841"/>
                  </a:lnTo>
                  <a:lnTo>
                    <a:pt x="360832" y="129451"/>
                  </a:lnTo>
                  <a:lnTo>
                    <a:pt x="360832" y="138772"/>
                  </a:lnTo>
                  <a:lnTo>
                    <a:pt x="360832" y="139534"/>
                  </a:lnTo>
                  <a:lnTo>
                    <a:pt x="361403" y="140131"/>
                  </a:lnTo>
                  <a:lnTo>
                    <a:pt x="373291" y="140131"/>
                  </a:lnTo>
                  <a:lnTo>
                    <a:pt x="373913" y="139534"/>
                  </a:lnTo>
                  <a:lnTo>
                    <a:pt x="373913" y="129451"/>
                  </a:lnTo>
                  <a:close/>
                </a:path>
                <a:path w="459740" h="158750">
                  <a:moveTo>
                    <a:pt x="374700" y="111988"/>
                  </a:moveTo>
                  <a:lnTo>
                    <a:pt x="374091" y="111379"/>
                  </a:lnTo>
                  <a:lnTo>
                    <a:pt x="362216" y="111379"/>
                  </a:lnTo>
                  <a:lnTo>
                    <a:pt x="361607" y="111988"/>
                  </a:lnTo>
                  <a:lnTo>
                    <a:pt x="361607" y="121323"/>
                  </a:lnTo>
                  <a:lnTo>
                    <a:pt x="361607" y="122072"/>
                  </a:lnTo>
                  <a:lnTo>
                    <a:pt x="362216" y="122694"/>
                  </a:lnTo>
                  <a:lnTo>
                    <a:pt x="374091" y="122694"/>
                  </a:lnTo>
                  <a:lnTo>
                    <a:pt x="374700" y="122072"/>
                  </a:lnTo>
                  <a:lnTo>
                    <a:pt x="374700" y="111988"/>
                  </a:lnTo>
                  <a:close/>
                </a:path>
                <a:path w="459740" h="158750">
                  <a:moveTo>
                    <a:pt x="391172" y="146405"/>
                  </a:moveTo>
                  <a:lnTo>
                    <a:pt x="390550" y="145783"/>
                  </a:lnTo>
                  <a:lnTo>
                    <a:pt x="378675" y="145783"/>
                  </a:lnTo>
                  <a:lnTo>
                    <a:pt x="378066" y="146405"/>
                  </a:lnTo>
                  <a:lnTo>
                    <a:pt x="378066" y="155740"/>
                  </a:lnTo>
                  <a:lnTo>
                    <a:pt x="378066" y="156489"/>
                  </a:lnTo>
                  <a:lnTo>
                    <a:pt x="378675" y="157099"/>
                  </a:lnTo>
                  <a:lnTo>
                    <a:pt x="390550" y="157099"/>
                  </a:lnTo>
                  <a:lnTo>
                    <a:pt x="391172" y="156489"/>
                  </a:lnTo>
                  <a:lnTo>
                    <a:pt x="391172" y="146405"/>
                  </a:lnTo>
                  <a:close/>
                </a:path>
                <a:path w="459740" h="158750">
                  <a:moveTo>
                    <a:pt x="391172" y="129755"/>
                  </a:moveTo>
                  <a:lnTo>
                    <a:pt x="390550" y="129146"/>
                  </a:lnTo>
                  <a:lnTo>
                    <a:pt x="378675" y="129146"/>
                  </a:lnTo>
                  <a:lnTo>
                    <a:pt x="378066" y="129755"/>
                  </a:lnTo>
                  <a:lnTo>
                    <a:pt x="378066" y="139065"/>
                  </a:lnTo>
                  <a:lnTo>
                    <a:pt x="378066" y="139827"/>
                  </a:lnTo>
                  <a:lnTo>
                    <a:pt x="378675" y="140436"/>
                  </a:lnTo>
                  <a:lnTo>
                    <a:pt x="390550" y="140436"/>
                  </a:lnTo>
                  <a:lnTo>
                    <a:pt x="391172" y="139827"/>
                  </a:lnTo>
                  <a:lnTo>
                    <a:pt x="391172" y="129755"/>
                  </a:lnTo>
                  <a:close/>
                </a:path>
                <a:path w="459740" h="158750">
                  <a:moveTo>
                    <a:pt x="391947" y="112293"/>
                  </a:moveTo>
                  <a:lnTo>
                    <a:pt x="391312" y="111683"/>
                  </a:lnTo>
                  <a:lnTo>
                    <a:pt x="379476" y="111683"/>
                  </a:lnTo>
                  <a:lnTo>
                    <a:pt x="378853" y="112293"/>
                  </a:lnTo>
                  <a:lnTo>
                    <a:pt x="378853" y="121615"/>
                  </a:lnTo>
                  <a:lnTo>
                    <a:pt x="378853" y="122377"/>
                  </a:lnTo>
                  <a:lnTo>
                    <a:pt x="379476" y="122999"/>
                  </a:lnTo>
                  <a:lnTo>
                    <a:pt x="391312" y="122999"/>
                  </a:lnTo>
                  <a:lnTo>
                    <a:pt x="391947" y="122377"/>
                  </a:lnTo>
                  <a:lnTo>
                    <a:pt x="391947" y="112293"/>
                  </a:lnTo>
                  <a:close/>
                </a:path>
                <a:path w="459740" h="158750">
                  <a:moveTo>
                    <a:pt x="408406" y="147599"/>
                  </a:moveTo>
                  <a:lnTo>
                    <a:pt x="407797" y="146977"/>
                  </a:lnTo>
                  <a:lnTo>
                    <a:pt x="395935" y="146977"/>
                  </a:lnTo>
                  <a:lnTo>
                    <a:pt x="395312" y="147599"/>
                  </a:lnTo>
                  <a:lnTo>
                    <a:pt x="395312" y="156921"/>
                  </a:lnTo>
                  <a:lnTo>
                    <a:pt x="395312" y="157683"/>
                  </a:lnTo>
                  <a:lnTo>
                    <a:pt x="395935" y="158292"/>
                  </a:lnTo>
                  <a:lnTo>
                    <a:pt x="407797" y="158292"/>
                  </a:lnTo>
                  <a:lnTo>
                    <a:pt x="408406" y="157683"/>
                  </a:lnTo>
                  <a:lnTo>
                    <a:pt x="408406" y="147599"/>
                  </a:lnTo>
                  <a:close/>
                </a:path>
                <a:path w="459740" h="158750">
                  <a:moveTo>
                    <a:pt x="408444" y="130949"/>
                  </a:moveTo>
                  <a:lnTo>
                    <a:pt x="407822" y="130340"/>
                  </a:lnTo>
                  <a:lnTo>
                    <a:pt x="395947" y="130340"/>
                  </a:lnTo>
                  <a:lnTo>
                    <a:pt x="395338" y="130949"/>
                  </a:lnTo>
                  <a:lnTo>
                    <a:pt x="395338" y="140258"/>
                  </a:lnTo>
                  <a:lnTo>
                    <a:pt x="395338" y="141020"/>
                  </a:lnTo>
                  <a:lnTo>
                    <a:pt x="395947" y="141617"/>
                  </a:lnTo>
                  <a:lnTo>
                    <a:pt x="407822" y="141617"/>
                  </a:lnTo>
                  <a:lnTo>
                    <a:pt x="408444" y="141020"/>
                  </a:lnTo>
                  <a:lnTo>
                    <a:pt x="408444" y="130949"/>
                  </a:lnTo>
                  <a:close/>
                </a:path>
                <a:path w="459740" h="158750">
                  <a:moveTo>
                    <a:pt x="409206" y="113487"/>
                  </a:moveTo>
                  <a:lnTo>
                    <a:pt x="408584" y="112877"/>
                  </a:lnTo>
                  <a:lnTo>
                    <a:pt x="396735" y="112877"/>
                  </a:lnTo>
                  <a:lnTo>
                    <a:pt x="396113" y="113487"/>
                  </a:lnTo>
                  <a:lnTo>
                    <a:pt x="396113" y="122809"/>
                  </a:lnTo>
                  <a:lnTo>
                    <a:pt x="396113" y="123558"/>
                  </a:lnTo>
                  <a:lnTo>
                    <a:pt x="396735" y="124180"/>
                  </a:lnTo>
                  <a:lnTo>
                    <a:pt x="408584" y="124180"/>
                  </a:lnTo>
                  <a:lnTo>
                    <a:pt x="409206" y="123558"/>
                  </a:lnTo>
                  <a:lnTo>
                    <a:pt x="409206" y="113487"/>
                  </a:lnTo>
                  <a:close/>
                </a:path>
                <a:path w="459740" h="158750">
                  <a:moveTo>
                    <a:pt x="424776" y="147891"/>
                  </a:moveTo>
                  <a:lnTo>
                    <a:pt x="424167" y="147281"/>
                  </a:lnTo>
                  <a:lnTo>
                    <a:pt x="412305" y="147281"/>
                  </a:lnTo>
                  <a:lnTo>
                    <a:pt x="411683" y="147891"/>
                  </a:lnTo>
                  <a:lnTo>
                    <a:pt x="411683" y="157226"/>
                  </a:lnTo>
                  <a:lnTo>
                    <a:pt x="411683" y="157975"/>
                  </a:lnTo>
                  <a:lnTo>
                    <a:pt x="412305" y="158584"/>
                  </a:lnTo>
                  <a:lnTo>
                    <a:pt x="424167" y="158584"/>
                  </a:lnTo>
                  <a:lnTo>
                    <a:pt x="424776" y="157975"/>
                  </a:lnTo>
                  <a:lnTo>
                    <a:pt x="424776" y="147891"/>
                  </a:lnTo>
                  <a:close/>
                </a:path>
                <a:path w="459740" h="158750">
                  <a:moveTo>
                    <a:pt x="424776" y="131241"/>
                  </a:moveTo>
                  <a:lnTo>
                    <a:pt x="424167" y="130632"/>
                  </a:lnTo>
                  <a:lnTo>
                    <a:pt x="412305" y="130632"/>
                  </a:lnTo>
                  <a:lnTo>
                    <a:pt x="411708" y="131241"/>
                  </a:lnTo>
                  <a:lnTo>
                    <a:pt x="411708" y="140550"/>
                  </a:lnTo>
                  <a:lnTo>
                    <a:pt x="411708" y="141312"/>
                  </a:lnTo>
                  <a:lnTo>
                    <a:pt x="412305" y="141922"/>
                  </a:lnTo>
                  <a:lnTo>
                    <a:pt x="424167" y="141922"/>
                  </a:lnTo>
                  <a:lnTo>
                    <a:pt x="424776" y="141312"/>
                  </a:lnTo>
                  <a:lnTo>
                    <a:pt x="424776" y="131241"/>
                  </a:lnTo>
                  <a:close/>
                </a:path>
                <a:path w="459740" h="158750">
                  <a:moveTo>
                    <a:pt x="425564" y="113779"/>
                  </a:moveTo>
                  <a:lnTo>
                    <a:pt x="424954" y="113169"/>
                  </a:lnTo>
                  <a:lnTo>
                    <a:pt x="413105" y="113169"/>
                  </a:lnTo>
                  <a:lnTo>
                    <a:pt x="412483" y="113779"/>
                  </a:lnTo>
                  <a:lnTo>
                    <a:pt x="412483" y="123101"/>
                  </a:lnTo>
                  <a:lnTo>
                    <a:pt x="412483" y="123863"/>
                  </a:lnTo>
                  <a:lnTo>
                    <a:pt x="413105" y="124485"/>
                  </a:lnTo>
                  <a:lnTo>
                    <a:pt x="424954" y="124485"/>
                  </a:lnTo>
                  <a:lnTo>
                    <a:pt x="425564" y="123863"/>
                  </a:lnTo>
                  <a:lnTo>
                    <a:pt x="425564" y="113779"/>
                  </a:lnTo>
                  <a:close/>
                </a:path>
                <a:path w="459740" h="158750">
                  <a:moveTo>
                    <a:pt x="441756" y="132435"/>
                  </a:moveTo>
                  <a:lnTo>
                    <a:pt x="441134" y="131826"/>
                  </a:lnTo>
                  <a:lnTo>
                    <a:pt x="429272" y="131826"/>
                  </a:lnTo>
                  <a:lnTo>
                    <a:pt x="428650" y="132435"/>
                  </a:lnTo>
                  <a:lnTo>
                    <a:pt x="428650" y="141744"/>
                  </a:lnTo>
                  <a:lnTo>
                    <a:pt x="428650" y="142506"/>
                  </a:lnTo>
                  <a:lnTo>
                    <a:pt x="429272" y="143116"/>
                  </a:lnTo>
                  <a:lnTo>
                    <a:pt x="441134" y="143116"/>
                  </a:lnTo>
                  <a:lnTo>
                    <a:pt x="441756" y="142506"/>
                  </a:lnTo>
                  <a:lnTo>
                    <a:pt x="441756" y="132435"/>
                  </a:lnTo>
                  <a:close/>
                </a:path>
                <a:path w="459740" h="158750">
                  <a:moveTo>
                    <a:pt x="442518" y="114973"/>
                  </a:moveTo>
                  <a:lnTo>
                    <a:pt x="441909" y="114363"/>
                  </a:lnTo>
                  <a:lnTo>
                    <a:pt x="430072" y="114363"/>
                  </a:lnTo>
                  <a:lnTo>
                    <a:pt x="429450" y="114973"/>
                  </a:lnTo>
                  <a:lnTo>
                    <a:pt x="429450" y="124294"/>
                  </a:lnTo>
                  <a:lnTo>
                    <a:pt x="429450" y="125056"/>
                  </a:lnTo>
                  <a:lnTo>
                    <a:pt x="430072" y="125666"/>
                  </a:lnTo>
                  <a:lnTo>
                    <a:pt x="441909" y="125666"/>
                  </a:lnTo>
                  <a:lnTo>
                    <a:pt x="442518" y="125056"/>
                  </a:lnTo>
                  <a:lnTo>
                    <a:pt x="442518" y="114973"/>
                  </a:lnTo>
                  <a:close/>
                </a:path>
                <a:path w="459740" h="158750">
                  <a:moveTo>
                    <a:pt x="458724" y="132727"/>
                  </a:moveTo>
                  <a:lnTo>
                    <a:pt x="458101" y="132118"/>
                  </a:lnTo>
                  <a:lnTo>
                    <a:pt x="446239" y="132118"/>
                  </a:lnTo>
                  <a:lnTo>
                    <a:pt x="445617" y="132727"/>
                  </a:lnTo>
                  <a:lnTo>
                    <a:pt x="445617" y="142049"/>
                  </a:lnTo>
                  <a:lnTo>
                    <a:pt x="445617" y="142798"/>
                  </a:lnTo>
                  <a:lnTo>
                    <a:pt x="446239" y="143408"/>
                  </a:lnTo>
                  <a:lnTo>
                    <a:pt x="458101" y="143408"/>
                  </a:lnTo>
                  <a:lnTo>
                    <a:pt x="458724" y="142798"/>
                  </a:lnTo>
                  <a:lnTo>
                    <a:pt x="458724" y="132727"/>
                  </a:lnTo>
                  <a:close/>
                </a:path>
                <a:path w="459740" h="158750">
                  <a:moveTo>
                    <a:pt x="459486" y="115265"/>
                  </a:moveTo>
                  <a:lnTo>
                    <a:pt x="458876" y="114655"/>
                  </a:lnTo>
                  <a:lnTo>
                    <a:pt x="447014" y="114655"/>
                  </a:lnTo>
                  <a:lnTo>
                    <a:pt x="446392" y="115265"/>
                  </a:lnTo>
                  <a:lnTo>
                    <a:pt x="446392" y="124599"/>
                  </a:lnTo>
                  <a:lnTo>
                    <a:pt x="446392" y="125349"/>
                  </a:lnTo>
                  <a:lnTo>
                    <a:pt x="447014" y="125971"/>
                  </a:lnTo>
                  <a:lnTo>
                    <a:pt x="458876" y="125971"/>
                  </a:lnTo>
                  <a:lnTo>
                    <a:pt x="459486" y="125349"/>
                  </a:lnTo>
                  <a:lnTo>
                    <a:pt x="459486" y="1152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6221920" y="6191440"/>
              <a:ext cx="202565" cy="119380"/>
            </a:xfrm>
            <a:custGeom>
              <a:avLst/>
              <a:gdLst/>
              <a:ahLst/>
              <a:cxnLst/>
              <a:rect l="l" t="t" r="r" b="b"/>
              <a:pathLst>
                <a:path w="202564" h="119379">
                  <a:moveTo>
                    <a:pt x="13093" y="99809"/>
                  </a:moveTo>
                  <a:lnTo>
                    <a:pt x="12484" y="99212"/>
                  </a:lnTo>
                  <a:lnTo>
                    <a:pt x="622" y="99212"/>
                  </a:lnTo>
                  <a:lnTo>
                    <a:pt x="0" y="99809"/>
                  </a:lnTo>
                  <a:lnTo>
                    <a:pt x="0" y="109131"/>
                  </a:lnTo>
                  <a:lnTo>
                    <a:pt x="0" y="109880"/>
                  </a:lnTo>
                  <a:lnTo>
                    <a:pt x="622" y="110490"/>
                  </a:lnTo>
                  <a:lnTo>
                    <a:pt x="12484" y="110490"/>
                  </a:lnTo>
                  <a:lnTo>
                    <a:pt x="13093" y="109880"/>
                  </a:lnTo>
                  <a:lnTo>
                    <a:pt x="13093" y="99809"/>
                  </a:lnTo>
                  <a:close/>
                </a:path>
                <a:path w="202564" h="119379">
                  <a:moveTo>
                    <a:pt x="13093" y="83146"/>
                  </a:moveTo>
                  <a:lnTo>
                    <a:pt x="12484" y="82537"/>
                  </a:lnTo>
                  <a:lnTo>
                    <a:pt x="622" y="82537"/>
                  </a:lnTo>
                  <a:lnTo>
                    <a:pt x="0" y="83146"/>
                  </a:lnTo>
                  <a:lnTo>
                    <a:pt x="0" y="92456"/>
                  </a:lnTo>
                  <a:lnTo>
                    <a:pt x="0" y="93230"/>
                  </a:lnTo>
                  <a:lnTo>
                    <a:pt x="622" y="93853"/>
                  </a:lnTo>
                  <a:lnTo>
                    <a:pt x="12484" y="93853"/>
                  </a:lnTo>
                  <a:lnTo>
                    <a:pt x="13093" y="93230"/>
                  </a:lnTo>
                  <a:lnTo>
                    <a:pt x="13093" y="83146"/>
                  </a:lnTo>
                  <a:close/>
                </a:path>
                <a:path w="202564" h="119379">
                  <a:moveTo>
                    <a:pt x="13893" y="33959"/>
                  </a:moveTo>
                  <a:lnTo>
                    <a:pt x="13284" y="33337"/>
                  </a:lnTo>
                  <a:lnTo>
                    <a:pt x="1409" y="33337"/>
                  </a:lnTo>
                  <a:lnTo>
                    <a:pt x="787" y="33959"/>
                  </a:lnTo>
                  <a:lnTo>
                    <a:pt x="787" y="43281"/>
                  </a:lnTo>
                  <a:lnTo>
                    <a:pt x="787" y="44043"/>
                  </a:lnTo>
                  <a:lnTo>
                    <a:pt x="1409" y="44653"/>
                  </a:lnTo>
                  <a:lnTo>
                    <a:pt x="13284" y="44653"/>
                  </a:lnTo>
                  <a:lnTo>
                    <a:pt x="13893" y="44043"/>
                  </a:lnTo>
                  <a:lnTo>
                    <a:pt x="13893" y="33959"/>
                  </a:lnTo>
                  <a:close/>
                </a:path>
                <a:path w="202564" h="119379">
                  <a:moveTo>
                    <a:pt x="14681" y="16497"/>
                  </a:moveTo>
                  <a:lnTo>
                    <a:pt x="14071" y="15875"/>
                  </a:lnTo>
                  <a:lnTo>
                    <a:pt x="2209" y="15875"/>
                  </a:lnTo>
                  <a:lnTo>
                    <a:pt x="1587" y="16497"/>
                  </a:lnTo>
                  <a:lnTo>
                    <a:pt x="1587" y="25819"/>
                  </a:lnTo>
                  <a:lnTo>
                    <a:pt x="1587" y="26581"/>
                  </a:lnTo>
                  <a:lnTo>
                    <a:pt x="2209" y="27190"/>
                  </a:lnTo>
                  <a:lnTo>
                    <a:pt x="14071" y="27190"/>
                  </a:lnTo>
                  <a:lnTo>
                    <a:pt x="14681" y="26581"/>
                  </a:lnTo>
                  <a:lnTo>
                    <a:pt x="14681" y="16497"/>
                  </a:lnTo>
                  <a:close/>
                </a:path>
                <a:path w="202564" h="119379">
                  <a:moveTo>
                    <a:pt x="14681" y="622"/>
                  </a:moveTo>
                  <a:lnTo>
                    <a:pt x="14071" y="0"/>
                  </a:lnTo>
                  <a:lnTo>
                    <a:pt x="2209" y="0"/>
                  </a:lnTo>
                  <a:lnTo>
                    <a:pt x="1587" y="622"/>
                  </a:lnTo>
                  <a:lnTo>
                    <a:pt x="1587" y="9944"/>
                  </a:lnTo>
                  <a:lnTo>
                    <a:pt x="1587" y="10706"/>
                  </a:lnTo>
                  <a:lnTo>
                    <a:pt x="2209" y="11315"/>
                  </a:lnTo>
                  <a:lnTo>
                    <a:pt x="14071" y="11315"/>
                  </a:lnTo>
                  <a:lnTo>
                    <a:pt x="14681" y="10706"/>
                  </a:lnTo>
                  <a:lnTo>
                    <a:pt x="14681" y="622"/>
                  </a:lnTo>
                  <a:close/>
                </a:path>
                <a:path w="202564" h="119379">
                  <a:moveTo>
                    <a:pt x="30353" y="83439"/>
                  </a:moveTo>
                  <a:lnTo>
                    <a:pt x="29730" y="82829"/>
                  </a:lnTo>
                  <a:lnTo>
                    <a:pt x="17881" y="82829"/>
                  </a:lnTo>
                  <a:lnTo>
                    <a:pt x="17259" y="83439"/>
                  </a:lnTo>
                  <a:lnTo>
                    <a:pt x="17259" y="92760"/>
                  </a:lnTo>
                  <a:lnTo>
                    <a:pt x="17259" y="93522"/>
                  </a:lnTo>
                  <a:lnTo>
                    <a:pt x="17881" y="94145"/>
                  </a:lnTo>
                  <a:lnTo>
                    <a:pt x="29730" y="94145"/>
                  </a:lnTo>
                  <a:lnTo>
                    <a:pt x="30353" y="93522"/>
                  </a:lnTo>
                  <a:lnTo>
                    <a:pt x="30353" y="83439"/>
                  </a:lnTo>
                  <a:close/>
                </a:path>
                <a:path w="202564" h="119379">
                  <a:moveTo>
                    <a:pt x="30365" y="100101"/>
                  </a:moveTo>
                  <a:lnTo>
                    <a:pt x="29756" y="99504"/>
                  </a:lnTo>
                  <a:lnTo>
                    <a:pt x="17881" y="99504"/>
                  </a:lnTo>
                  <a:lnTo>
                    <a:pt x="17259" y="100101"/>
                  </a:lnTo>
                  <a:lnTo>
                    <a:pt x="17259" y="109423"/>
                  </a:lnTo>
                  <a:lnTo>
                    <a:pt x="17259" y="110185"/>
                  </a:lnTo>
                  <a:lnTo>
                    <a:pt x="17881" y="110794"/>
                  </a:lnTo>
                  <a:lnTo>
                    <a:pt x="29756" y="110794"/>
                  </a:lnTo>
                  <a:lnTo>
                    <a:pt x="30365" y="110185"/>
                  </a:lnTo>
                  <a:lnTo>
                    <a:pt x="30365" y="100101"/>
                  </a:lnTo>
                  <a:close/>
                </a:path>
                <a:path w="202564" h="119379">
                  <a:moveTo>
                    <a:pt x="30365" y="66776"/>
                  </a:moveTo>
                  <a:lnTo>
                    <a:pt x="29756" y="66167"/>
                  </a:lnTo>
                  <a:lnTo>
                    <a:pt x="17881" y="66167"/>
                  </a:lnTo>
                  <a:lnTo>
                    <a:pt x="17259" y="66776"/>
                  </a:lnTo>
                  <a:lnTo>
                    <a:pt x="17259" y="76098"/>
                  </a:lnTo>
                  <a:lnTo>
                    <a:pt x="17259" y="76860"/>
                  </a:lnTo>
                  <a:lnTo>
                    <a:pt x="17881" y="77482"/>
                  </a:lnTo>
                  <a:lnTo>
                    <a:pt x="29756" y="77482"/>
                  </a:lnTo>
                  <a:lnTo>
                    <a:pt x="30365" y="76860"/>
                  </a:lnTo>
                  <a:lnTo>
                    <a:pt x="30365" y="66776"/>
                  </a:lnTo>
                  <a:close/>
                </a:path>
                <a:path w="202564" h="119379">
                  <a:moveTo>
                    <a:pt x="31153" y="34251"/>
                  </a:moveTo>
                  <a:lnTo>
                    <a:pt x="30543" y="33629"/>
                  </a:lnTo>
                  <a:lnTo>
                    <a:pt x="18681" y="33629"/>
                  </a:lnTo>
                  <a:lnTo>
                    <a:pt x="18059" y="34251"/>
                  </a:lnTo>
                  <a:lnTo>
                    <a:pt x="18059" y="43586"/>
                  </a:lnTo>
                  <a:lnTo>
                    <a:pt x="18059" y="44335"/>
                  </a:lnTo>
                  <a:lnTo>
                    <a:pt x="18681" y="44945"/>
                  </a:lnTo>
                  <a:lnTo>
                    <a:pt x="30543" y="44945"/>
                  </a:lnTo>
                  <a:lnTo>
                    <a:pt x="31153" y="44335"/>
                  </a:lnTo>
                  <a:lnTo>
                    <a:pt x="31153" y="34251"/>
                  </a:lnTo>
                  <a:close/>
                </a:path>
                <a:path w="202564" h="119379">
                  <a:moveTo>
                    <a:pt x="31953" y="16789"/>
                  </a:moveTo>
                  <a:lnTo>
                    <a:pt x="31343" y="16167"/>
                  </a:lnTo>
                  <a:lnTo>
                    <a:pt x="19469" y="16167"/>
                  </a:lnTo>
                  <a:lnTo>
                    <a:pt x="18846" y="16789"/>
                  </a:lnTo>
                  <a:lnTo>
                    <a:pt x="18846" y="26123"/>
                  </a:lnTo>
                  <a:lnTo>
                    <a:pt x="18846" y="26873"/>
                  </a:lnTo>
                  <a:lnTo>
                    <a:pt x="19469" y="27482"/>
                  </a:lnTo>
                  <a:lnTo>
                    <a:pt x="31343" y="27482"/>
                  </a:lnTo>
                  <a:lnTo>
                    <a:pt x="31953" y="26873"/>
                  </a:lnTo>
                  <a:lnTo>
                    <a:pt x="31953" y="16789"/>
                  </a:lnTo>
                  <a:close/>
                </a:path>
                <a:path w="202564" h="119379">
                  <a:moveTo>
                    <a:pt x="31953" y="914"/>
                  </a:moveTo>
                  <a:lnTo>
                    <a:pt x="31343" y="292"/>
                  </a:lnTo>
                  <a:lnTo>
                    <a:pt x="19469" y="292"/>
                  </a:lnTo>
                  <a:lnTo>
                    <a:pt x="18846" y="914"/>
                  </a:lnTo>
                  <a:lnTo>
                    <a:pt x="18846" y="10248"/>
                  </a:lnTo>
                  <a:lnTo>
                    <a:pt x="18846" y="10998"/>
                  </a:lnTo>
                  <a:lnTo>
                    <a:pt x="19469" y="11607"/>
                  </a:lnTo>
                  <a:lnTo>
                    <a:pt x="31343" y="11607"/>
                  </a:lnTo>
                  <a:lnTo>
                    <a:pt x="31953" y="10998"/>
                  </a:lnTo>
                  <a:lnTo>
                    <a:pt x="31953" y="914"/>
                  </a:lnTo>
                  <a:close/>
                </a:path>
                <a:path w="202564" h="119379">
                  <a:moveTo>
                    <a:pt x="47320" y="84340"/>
                  </a:moveTo>
                  <a:lnTo>
                    <a:pt x="46697" y="83731"/>
                  </a:lnTo>
                  <a:lnTo>
                    <a:pt x="34823" y="83731"/>
                  </a:lnTo>
                  <a:lnTo>
                    <a:pt x="34213" y="84340"/>
                  </a:lnTo>
                  <a:lnTo>
                    <a:pt x="34213" y="93649"/>
                  </a:lnTo>
                  <a:lnTo>
                    <a:pt x="34213" y="94424"/>
                  </a:lnTo>
                  <a:lnTo>
                    <a:pt x="34823" y="95034"/>
                  </a:lnTo>
                  <a:lnTo>
                    <a:pt x="46697" y="95034"/>
                  </a:lnTo>
                  <a:lnTo>
                    <a:pt x="47320" y="94424"/>
                  </a:lnTo>
                  <a:lnTo>
                    <a:pt x="47320" y="84340"/>
                  </a:lnTo>
                  <a:close/>
                </a:path>
                <a:path w="202564" h="119379">
                  <a:moveTo>
                    <a:pt x="47332" y="100990"/>
                  </a:moveTo>
                  <a:lnTo>
                    <a:pt x="46723" y="100393"/>
                  </a:lnTo>
                  <a:lnTo>
                    <a:pt x="34848" y="100393"/>
                  </a:lnTo>
                  <a:lnTo>
                    <a:pt x="34226" y="100990"/>
                  </a:lnTo>
                  <a:lnTo>
                    <a:pt x="34226" y="110324"/>
                  </a:lnTo>
                  <a:lnTo>
                    <a:pt x="34226" y="111074"/>
                  </a:lnTo>
                  <a:lnTo>
                    <a:pt x="34848" y="111683"/>
                  </a:lnTo>
                  <a:lnTo>
                    <a:pt x="46723" y="111683"/>
                  </a:lnTo>
                  <a:lnTo>
                    <a:pt x="47332" y="111074"/>
                  </a:lnTo>
                  <a:lnTo>
                    <a:pt x="47332" y="100990"/>
                  </a:lnTo>
                  <a:close/>
                </a:path>
                <a:path w="202564" h="119379">
                  <a:moveTo>
                    <a:pt x="47332" y="67665"/>
                  </a:moveTo>
                  <a:lnTo>
                    <a:pt x="46723" y="67056"/>
                  </a:lnTo>
                  <a:lnTo>
                    <a:pt x="34848" y="67056"/>
                  </a:lnTo>
                  <a:lnTo>
                    <a:pt x="34226" y="67665"/>
                  </a:lnTo>
                  <a:lnTo>
                    <a:pt x="34226" y="77000"/>
                  </a:lnTo>
                  <a:lnTo>
                    <a:pt x="34226" y="77749"/>
                  </a:lnTo>
                  <a:lnTo>
                    <a:pt x="34848" y="78371"/>
                  </a:lnTo>
                  <a:lnTo>
                    <a:pt x="46723" y="78371"/>
                  </a:lnTo>
                  <a:lnTo>
                    <a:pt x="47332" y="77749"/>
                  </a:lnTo>
                  <a:lnTo>
                    <a:pt x="47332" y="67665"/>
                  </a:lnTo>
                  <a:close/>
                </a:path>
                <a:path w="202564" h="119379">
                  <a:moveTo>
                    <a:pt x="48107" y="35153"/>
                  </a:moveTo>
                  <a:lnTo>
                    <a:pt x="47485" y="34531"/>
                  </a:lnTo>
                  <a:lnTo>
                    <a:pt x="35648" y="34531"/>
                  </a:lnTo>
                  <a:lnTo>
                    <a:pt x="35026" y="35153"/>
                  </a:lnTo>
                  <a:lnTo>
                    <a:pt x="35026" y="44475"/>
                  </a:lnTo>
                  <a:lnTo>
                    <a:pt x="35026" y="45237"/>
                  </a:lnTo>
                  <a:lnTo>
                    <a:pt x="35648" y="45834"/>
                  </a:lnTo>
                  <a:lnTo>
                    <a:pt x="47485" y="45834"/>
                  </a:lnTo>
                  <a:lnTo>
                    <a:pt x="48107" y="45237"/>
                  </a:lnTo>
                  <a:lnTo>
                    <a:pt x="48107" y="35153"/>
                  </a:lnTo>
                  <a:close/>
                </a:path>
                <a:path w="202564" h="119379">
                  <a:moveTo>
                    <a:pt x="48907" y="17691"/>
                  </a:moveTo>
                  <a:lnTo>
                    <a:pt x="48285" y="17068"/>
                  </a:lnTo>
                  <a:lnTo>
                    <a:pt x="36410" y="17068"/>
                  </a:lnTo>
                  <a:lnTo>
                    <a:pt x="35801" y="17691"/>
                  </a:lnTo>
                  <a:lnTo>
                    <a:pt x="35801" y="27012"/>
                  </a:lnTo>
                  <a:lnTo>
                    <a:pt x="35801" y="27774"/>
                  </a:lnTo>
                  <a:lnTo>
                    <a:pt x="36410" y="28371"/>
                  </a:lnTo>
                  <a:lnTo>
                    <a:pt x="48285" y="28371"/>
                  </a:lnTo>
                  <a:lnTo>
                    <a:pt x="48907" y="27774"/>
                  </a:lnTo>
                  <a:lnTo>
                    <a:pt x="48907" y="17691"/>
                  </a:lnTo>
                  <a:close/>
                </a:path>
                <a:path w="202564" h="119379">
                  <a:moveTo>
                    <a:pt x="48907" y="1816"/>
                  </a:moveTo>
                  <a:lnTo>
                    <a:pt x="48285" y="1193"/>
                  </a:lnTo>
                  <a:lnTo>
                    <a:pt x="36410" y="1193"/>
                  </a:lnTo>
                  <a:lnTo>
                    <a:pt x="35801" y="1816"/>
                  </a:lnTo>
                  <a:lnTo>
                    <a:pt x="35801" y="11137"/>
                  </a:lnTo>
                  <a:lnTo>
                    <a:pt x="35801" y="11899"/>
                  </a:lnTo>
                  <a:lnTo>
                    <a:pt x="36410" y="12496"/>
                  </a:lnTo>
                  <a:lnTo>
                    <a:pt x="48285" y="12496"/>
                  </a:lnTo>
                  <a:lnTo>
                    <a:pt x="48907" y="11899"/>
                  </a:lnTo>
                  <a:lnTo>
                    <a:pt x="48907" y="1816"/>
                  </a:lnTo>
                  <a:close/>
                </a:path>
                <a:path w="202564" h="119379">
                  <a:moveTo>
                    <a:pt x="64579" y="102184"/>
                  </a:moveTo>
                  <a:lnTo>
                    <a:pt x="63957" y="101587"/>
                  </a:lnTo>
                  <a:lnTo>
                    <a:pt x="52095" y="101587"/>
                  </a:lnTo>
                  <a:lnTo>
                    <a:pt x="51485" y="102184"/>
                  </a:lnTo>
                  <a:lnTo>
                    <a:pt x="51485" y="111506"/>
                  </a:lnTo>
                  <a:lnTo>
                    <a:pt x="51485" y="112268"/>
                  </a:lnTo>
                  <a:lnTo>
                    <a:pt x="52095" y="112877"/>
                  </a:lnTo>
                  <a:lnTo>
                    <a:pt x="63957" y="112877"/>
                  </a:lnTo>
                  <a:lnTo>
                    <a:pt x="64579" y="112268"/>
                  </a:lnTo>
                  <a:lnTo>
                    <a:pt x="64579" y="102184"/>
                  </a:lnTo>
                  <a:close/>
                </a:path>
                <a:path w="202564" h="119379">
                  <a:moveTo>
                    <a:pt x="64579" y="85521"/>
                  </a:moveTo>
                  <a:lnTo>
                    <a:pt x="63957" y="84924"/>
                  </a:lnTo>
                  <a:lnTo>
                    <a:pt x="52095" y="84924"/>
                  </a:lnTo>
                  <a:lnTo>
                    <a:pt x="51485" y="85521"/>
                  </a:lnTo>
                  <a:lnTo>
                    <a:pt x="51485" y="94843"/>
                  </a:lnTo>
                  <a:lnTo>
                    <a:pt x="51485" y="95605"/>
                  </a:lnTo>
                  <a:lnTo>
                    <a:pt x="52095" y="96227"/>
                  </a:lnTo>
                  <a:lnTo>
                    <a:pt x="63957" y="96227"/>
                  </a:lnTo>
                  <a:lnTo>
                    <a:pt x="64579" y="95605"/>
                  </a:lnTo>
                  <a:lnTo>
                    <a:pt x="64579" y="85521"/>
                  </a:lnTo>
                  <a:close/>
                </a:path>
                <a:path w="202564" h="119379">
                  <a:moveTo>
                    <a:pt x="64579" y="68859"/>
                  </a:moveTo>
                  <a:lnTo>
                    <a:pt x="63957" y="68249"/>
                  </a:lnTo>
                  <a:lnTo>
                    <a:pt x="52095" y="68249"/>
                  </a:lnTo>
                  <a:lnTo>
                    <a:pt x="51485" y="68859"/>
                  </a:lnTo>
                  <a:lnTo>
                    <a:pt x="51485" y="78181"/>
                  </a:lnTo>
                  <a:lnTo>
                    <a:pt x="51485" y="78943"/>
                  </a:lnTo>
                  <a:lnTo>
                    <a:pt x="52095" y="79565"/>
                  </a:lnTo>
                  <a:lnTo>
                    <a:pt x="63957" y="79565"/>
                  </a:lnTo>
                  <a:lnTo>
                    <a:pt x="64579" y="78943"/>
                  </a:lnTo>
                  <a:lnTo>
                    <a:pt x="64579" y="68859"/>
                  </a:lnTo>
                  <a:close/>
                </a:path>
                <a:path w="202564" h="119379">
                  <a:moveTo>
                    <a:pt x="65366" y="36334"/>
                  </a:moveTo>
                  <a:lnTo>
                    <a:pt x="64757" y="35725"/>
                  </a:lnTo>
                  <a:lnTo>
                    <a:pt x="52882" y="35725"/>
                  </a:lnTo>
                  <a:lnTo>
                    <a:pt x="52273" y="36334"/>
                  </a:lnTo>
                  <a:lnTo>
                    <a:pt x="52273" y="45669"/>
                  </a:lnTo>
                  <a:lnTo>
                    <a:pt x="52273" y="46418"/>
                  </a:lnTo>
                  <a:lnTo>
                    <a:pt x="52882" y="47028"/>
                  </a:lnTo>
                  <a:lnTo>
                    <a:pt x="64757" y="47028"/>
                  </a:lnTo>
                  <a:lnTo>
                    <a:pt x="65366" y="46418"/>
                  </a:lnTo>
                  <a:lnTo>
                    <a:pt x="65366" y="36334"/>
                  </a:lnTo>
                  <a:close/>
                </a:path>
                <a:path w="202564" h="119379">
                  <a:moveTo>
                    <a:pt x="66167" y="18872"/>
                  </a:moveTo>
                  <a:lnTo>
                    <a:pt x="65544" y="18262"/>
                  </a:lnTo>
                  <a:lnTo>
                    <a:pt x="53682" y="18262"/>
                  </a:lnTo>
                  <a:lnTo>
                    <a:pt x="53073" y="18872"/>
                  </a:lnTo>
                  <a:lnTo>
                    <a:pt x="53073" y="28206"/>
                  </a:lnTo>
                  <a:lnTo>
                    <a:pt x="53073" y="28956"/>
                  </a:lnTo>
                  <a:lnTo>
                    <a:pt x="53682" y="29565"/>
                  </a:lnTo>
                  <a:lnTo>
                    <a:pt x="65544" y="29565"/>
                  </a:lnTo>
                  <a:lnTo>
                    <a:pt x="66167" y="28956"/>
                  </a:lnTo>
                  <a:lnTo>
                    <a:pt x="66167" y="18872"/>
                  </a:lnTo>
                  <a:close/>
                </a:path>
                <a:path w="202564" h="119379">
                  <a:moveTo>
                    <a:pt x="66167" y="2997"/>
                  </a:moveTo>
                  <a:lnTo>
                    <a:pt x="65544" y="2387"/>
                  </a:lnTo>
                  <a:lnTo>
                    <a:pt x="53682" y="2387"/>
                  </a:lnTo>
                  <a:lnTo>
                    <a:pt x="53073" y="2997"/>
                  </a:lnTo>
                  <a:lnTo>
                    <a:pt x="53073" y="12331"/>
                  </a:lnTo>
                  <a:lnTo>
                    <a:pt x="53073" y="13081"/>
                  </a:lnTo>
                  <a:lnTo>
                    <a:pt x="53682" y="13690"/>
                  </a:lnTo>
                  <a:lnTo>
                    <a:pt x="65544" y="13690"/>
                  </a:lnTo>
                  <a:lnTo>
                    <a:pt x="66167" y="13081"/>
                  </a:lnTo>
                  <a:lnTo>
                    <a:pt x="66167" y="2997"/>
                  </a:lnTo>
                  <a:close/>
                </a:path>
                <a:path w="202564" h="119379">
                  <a:moveTo>
                    <a:pt x="82118" y="86118"/>
                  </a:moveTo>
                  <a:lnTo>
                    <a:pt x="81508" y="85509"/>
                  </a:lnTo>
                  <a:lnTo>
                    <a:pt x="69646" y="85509"/>
                  </a:lnTo>
                  <a:lnTo>
                    <a:pt x="69037" y="86118"/>
                  </a:lnTo>
                  <a:lnTo>
                    <a:pt x="69037" y="95440"/>
                  </a:lnTo>
                  <a:lnTo>
                    <a:pt x="69037" y="96202"/>
                  </a:lnTo>
                  <a:lnTo>
                    <a:pt x="69646" y="96824"/>
                  </a:lnTo>
                  <a:lnTo>
                    <a:pt x="81508" y="96824"/>
                  </a:lnTo>
                  <a:lnTo>
                    <a:pt x="82118" y="96202"/>
                  </a:lnTo>
                  <a:lnTo>
                    <a:pt x="82118" y="86118"/>
                  </a:lnTo>
                  <a:close/>
                </a:path>
                <a:path w="202564" h="119379">
                  <a:moveTo>
                    <a:pt x="82143" y="102781"/>
                  </a:moveTo>
                  <a:lnTo>
                    <a:pt x="81521" y="102184"/>
                  </a:lnTo>
                  <a:lnTo>
                    <a:pt x="69646" y="102184"/>
                  </a:lnTo>
                  <a:lnTo>
                    <a:pt x="69037" y="102781"/>
                  </a:lnTo>
                  <a:lnTo>
                    <a:pt x="69037" y="112102"/>
                  </a:lnTo>
                  <a:lnTo>
                    <a:pt x="69037" y="112864"/>
                  </a:lnTo>
                  <a:lnTo>
                    <a:pt x="69646" y="113474"/>
                  </a:lnTo>
                  <a:lnTo>
                    <a:pt x="81521" y="113474"/>
                  </a:lnTo>
                  <a:lnTo>
                    <a:pt x="82143" y="112864"/>
                  </a:lnTo>
                  <a:lnTo>
                    <a:pt x="82143" y="102781"/>
                  </a:lnTo>
                  <a:close/>
                </a:path>
                <a:path w="202564" h="119379">
                  <a:moveTo>
                    <a:pt x="82143" y="69456"/>
                  </a:moveTo>
                  <a:lnTo>
                    <a:pt x="81521" y="68846"/>
                  </a:lnTo>
                  <a:lnTo>
                    <a:pt x="69646" y="68846"/>
                  </a:lnTo>
                  <a:lnTo>
                    <a:pt x="69037" y="69456"/>
                  </a:lnTo>
                  <a:lnTo>
                    <a:pt x="69037" y="78778"/>
                  </a:lnTo>
                  <a:lnTo>
                    <a:pt x="69037" y="79540"/>
                  </a:lnTo>
                  <a:lnTo>
                    <a:pt x="69646" y="80162"/>
                  </a:lnTo>
                  <a:lnTo>
                    <a:pt x="81521" y="80162"/>
                  </a:lnTo>
                  <a:lnTo>
                    <a:pt x="82143" y="79540"/>
                  </a:lnTo>
                  <a:lnTo>
                    <a:pt x="82143" y="69456"/>
                  </a:lnTo>
                  <a:close/>
                </a:path>
                <a:path w="202564" h="119379">
                  <a:moveTo>
                    <a:pt x="82931" y="36931"/>
                  </a:moveTo>
                  <a:lnTo>
                    <a:pt x="82308" y="36309"/>
                  </a:lnTo>
                  <a:lnTo>
                    <a:pt x="70446" y="36309"/>
                  </a:lnTo>
                  <a:lnTo>
                    <a:pt x="69837" y="36931"/>
                  </a:lnTo>
                  <a:lnTo>
                    <a:pt x="69837" y="46266"/>
                  </a:lnTo>
                  <a:lnTo>
                    <a:pt x="69837" y="47015"/>
                  </a:lnTo>
                  <a:lnTo>
                    <a:pt x="70446" y="47625"/>
                  </a:lnTo>
                  <a:lnTo>
                    <a:pt x="82308" y="47625"/>
                  </a:lnTo>
                  <a:lnTo>
                    <a:pt x="82931" y="47015"/>
                  </a:lnTo>
                  <a:lnTo>
                    <a:pt x="82931" y="36931"/>
                  </a:lnTo>
                  <a:close/>
                </a:path>
                <a:path w="202564" h="119379">
                  <a:moveTo>
                    <a:pt x="83731" y="19469"/>
                  </a:moveTo>
                  <a:lnTo>
                    <a:pt x="83108" y="18846"/>
                  </a:lnTo>
                  <a:lnTo>
                    <a:pt x="71234" y="18846"/>
                  </a:lnTo>
                  <a:lnTo>
                    <a:pt x="70624" y="19469"/>
                  </a:lnTo>
                  <a:lnTo>
                    <a:pt x="70624" y="28803"/>
                  </a:lnTo>
                  <a:lnTo>
                    <a:pt x="70624" y="29552"/>
                  </a:lnTo>
                  <a:lnTo>
                    <a:pt x="71234" y="30162"/>
                  </a:lnTo>
                  <a:lnTo>
                    <a:pt x="83108" y="30162"/>
                  </a:lnTo>
                  <a:lnTo>
                    <a:pt x="83731" y="29552"/>
                  </a:lnTo>
                  <a:lnTo>
                    <a:pt x="83731" y="19469"/>
                  </a:lnTo>
                  <a:close/>
                </a:path>
                <a:path w="202564" h="119379">
                  <a:moveTo>
                    <a:pt x="83731" y="3594"/>
                  </a:moveTo>
                  <a:lnTo>
                    <a:pt x="83108" y="2971"/>
                  </a:lnTo>
                  <a:lnTo>
                    <a:pt x="71234" y="2971"/>
                  </a:lnTo>
                  <a:lnTo>
                    <a:pt x="70624" y="3594"/>
                  </a:lnTo>
                  <a:lnTo>
                    <a:pt x="70624" y="12928"/>
                  </a:lnTo>
                  <a:lnTo>
                    <a:pt x="70624" y="13677"/>
                  </a:lnTo>
                  <a:lnTo>
                    <a:pt x="71234" y="14287"/>
                  </a:lnTo>
                  <a:lnTo>
                    <a:pt x="83108" y="14287"/>
                  </a:lnTo>
                  <a:lnTo>
                    <a:pt x="83731" y="13677"/>
                  </a:lnTo>
                  <a:lnTo>
                    <a:pt x="83731" y="3594"/>
                  </a:lnTo>
                  <a:close/>
                </a:path>
                <a:path w="202564" h="119379">
                  <a:moveTo>
                    <a:pt x="99085" y="87312"/>
                  </a:moveTo>
                  <a:lnTo>
                    <a:pt x="98475" y="86702"/>
                  </a:lnTo>
                  <a:lnTo>
                    <a:pt x="86601" y="86702"/>
                  </a:lnTo>
                  <a:lnTo>
                    <a:pt x="85979" y="87312"/>
                  </a:lnTo>
                  <a:lnTo>
                    <a:pt x="85979" y="96621"/>
                  </a:lnTo>
                  <a:lnTo>
                    <a:pt x="85979" y="97396"/>
                  </a:lnTo>
                  <a:lnTo>
                    <a:pt x="86601" y="98018"/>
                  </a:lnTo>
                  <a:lnTo>
                    <a:pt x="98475" y="98018"/>
                  </a:lnTo>
                  <a:lnTo>
                    <a:pt x="99085" y="97396"/>
                  </a:lnTo>
                  <a:lnTo>
                    <a:pt x="99085" y="87312"/>
                  </a:lnTo>
                  <a:close/>
                </a:path>
                <a:path w="202564" h="119379">
                  <a:moveTo>
                    <a:pt x="99110" y="103974"/>
                  </a:moveTo>
                  <a:lnTo>
                    <a:pt x="98488" y="103352"/>
                  </a:lnTo>
                  <a:lnTo>
                    <a:pt x="86614" y="103352"/>
                  </a:lnTo>
                  <a:lnTo>
                    <a:pt x="86004" y="103974"/>
                  </a:lnTo>
                  <a:lnTo>
                    <a:pt x="86004" y="113296"/>
                  </a:lnTo>
                  <a:lnTo>
                    <a:pt x="86004" y="114058"/>
                  </a:lnTo>
                  <a:lnTo>
                    <a:pt x="86614" y="114655"/>
                  </a:lnTo>
                  <a:lnTo>
                    <a:pt x="98488" y="114655"/>
                  </a:lnTo>
                  <a:lnTo>
                    <a:pt x="99110" y="114058"/>
                  </a:lnTo>
                  <a:lnTo>
                    <a:pt x="99110" y="103974"/>
                  </a:lnTo>
                  <a:close/>
                </a:path>
                <a:path w="202564" h="119379">
                  <a:moveTo>
                    <a:pt x="99110" y="70650"/>
                  </a:moveTo>
                  <a:lnTo>
                    <a:pt x="98488" y="70040"/>
                  </a:lnTo>
                  <a:lnTo>
                    <a:pt x="86614" y="70040"/>
                  </a:lnTo>
                  <a:lnTo>
                    <a:pt x="86004" y="70650"/>
                  </a:lnTo>
                  <a:lnTo>
                    <a:pt x="86004" y="79971"/>
                  </a:lnTo>
                  <a:lnTo>
                    <a:pt x="86004" y="80721"/>
                  </a:lnTo>
                  <a:lnTo>
                    <a:pt x="86614" y="81343"/>
                  </a:lnTo>
                  <a:lnTo>
                    <a:pt x="98488" y="81343"/>
                  </a:lnTo>
                  <a:lnTo>
                    <a:pt x="99110" y="80721"/>
                  </a:lnTo>
                  <a:lnTo>
                    <a:pt x="99110" y="70650"/>
                  </a:lnTo>
                  <a:close/>
                </a:path>
                <a:path w="202564" h="119379">
                  <a:moveTo>
                    <a:pt x="99872" y="38125"/>
                  </a:moveTo>
                  <a:lnTo>
                    <a:pt x="99263" y="37503"/>
                  </a:lnTo>
                  <a:lnTo>
                    <a:pt x="87414" y="37503"/>
                  </a:lnTo>
                  <a:lnTo>
                    <a:pt x="86804" y="38125"/>
                  </a:lnTo>
                  <a:lnTo>
                    <a:pt x="86804" y="47447"/>
                  </a:lnTo>
                  <a:lnTo>
                    <a:pt x="86804" y="48209"/>
                  </a:lnTo>
                  <a:lnTo>
                    <a:pt x="87414" y="48818"/>
                  </a:lnTo>
                  <a:lnTo>
                    <a:pt x="99263" y="48818"/>
                  </a:lnTo>
                  <a:lnTo>
                    <a:pt x="99872" y="48209"/>
                  </a:lnTo>
                  <a:lnTo>
                    <a:pt x="99872" y="38125"/>
                  </a:lnTo>
                  <a:close/>
                </a:path>
                <a:path w="202564" h="119379">
                  <a:moveTo>
                    <a:pt x="100672" y="20662"/>
                  </a:moveTo>
                  <a:lnTo>
                    <a:pt x="100063" y="20040"/>
                  </a:lnTo>
                  <a:lnTo>
                    <a:pt x="88188" y="20040"/>
                  </a:lnTo>
                  <a:lnTo>
                    <a:pt x="87566" y="20662"/>
                  </a:lnTo>
                  <a:lnTo>
                    <a:pt x="87566" y="29984"/>
                  </a:lnTo>
                  <a:lnTo>
                    <a:pt x="87566" y="30746"/>
                  </a:lnTo>
                  <a:lnTo>
                    <a:pt x="88188" y="31356"/>
                  </a:lnTo>
                  <a:lnTo>
                    <a:pt x="100063" y="31356"/>
                  </a:lnTo>
                  <a:lnTo>
                    <a:pt x="100672" y="30746"/>
                  </a:lnTo>
                  <a:lnTo>
                    <a:pt x="100672" y="20662"/>
                  </a:lnTo>
                  <a:close/>
                </a:path>
                <a:path w="202564" h="119379">
                  <a:moveTo>
                    <a:pt x="100672" y="4787"/>
                  </a:moveTo>
                  <a:lnTo>
                    <a:pt x="100063" y="4165"/>
                  </a:lnTo>
                  <a:lnTo>
                    <a:pt x="88188" y="4165"/>
                  </a:lnTo>
                  <a:lnTo>
                    <a:pt x="87566" y="4787"/>
                  </a:lnTo>
                  <a:lnTo>
                    <a:pt x="87566" y="14109"/>
                  </a:lnTo>
                  <a:lnTo>
                    <a:pt x="87566" y="14871"/>
                  </a:lnTo>
                  <a:lnTo>
                    <a:pt x="88188" y="15481"/>
                  </a:lnTo>
                  <a:lnTo>
                    <a:pt x="100063" y="15481"/>
                  </a:lnTo>
                  <a:lnTo>
                    <a:pt x="100672" y="14871"/>
                  </a:lnTo>
                  <a:lnTo>
                    <a:pt x="100672" y="4787"/>
                  </a:lnTo>
                  <a:close/>
                </a:path>
                <a:path w="202564" h="119379">
                  <a:moveTo>
                    <a:pt x="116052" y="104863"/>
                  </a:moveTo>
                  <a:lnTo>
                    <a:pt x="115443" y="104241"/>
                  </a:lnTo>
                  <a:lnTo>
                    <a:pt x="103568" y="104241"/>
                  </a:lnTo>
                  <a:lnTo>
                    <a:pt x="102946" y="104863"/>
                  </a:lnTo>
                  <a:lnTo>
                    <a:pt x="102946" y="114185"/>
                  </a:lnTo>
                  <a:lnTo>
                    <a:pt x="102946" y="114947"/>
                  </a:lnTo>
                  <a:lnTo>
                    <a:pt x="103568" y="115557"/>
                  </a:lnTo>
                  <a:lnTo>
                    <a:pt x="115443" y="115557"/>
                  </a:lnTo>
                  <a:lnTo>
                    <a:pt x="116052" y="114947"/>
                  </a:lnTo>
                  <a:lnTo>
                    <a:pt x="116052" y="104863"/>
                  </a:lnTo>
                  <a:close/>
                </a:path>
                <a:path w="202564" h="119379">
                  <a:moveTo>
                    <a:pt x="116052" y="88201"/>
                  </a:moveTo>
                  <a:lnTo>
                    <a:pt x="115443" y="87591"/>
                  </a:lnTo>
                  <a:lnTo>
                    <a:pt x="103568" y="87591"/>
                  </a:lnTo>
                  <a:lnTo>
                    <a:pt x="102946" y="88201"/>
                  </a:lnTo>
                  <a:lnTo>
                    <a:pt x="102946" y="97523"/>
                  </a:lnTo>
                  <a:lnTo>
                    <a:pt x="102946" y="98285"/>
                  </a:lnTo>
                  <a:lnTo>
                    <a:pt x="103568" y="98907"/>
                  </a:lnTo>
                  <a:lnTo>
                    <a:pt x="115443" y="98907"/>
                  </a:lnTo>
                  <a:lnTo>
                    <a:pt x="116052" y="98285"/>
                  </a:lnTo>
                  <a:lnTo>
                    <a:pt x="116052" y="88201"/>
                  </a:lnTo>
                  <a:close/>
                </a:path>
                <a:path w="202564" h="119379">
                  <a:moveTo>
                    <a:pt x="116052" y="71539"/>
                  </a:moveTo>
                  <a:lnTo>
                    <a:pt x="115443" y="70929"/>
                  </a:lnTo>
                  <a:lnTo>
                    <a:pt x="103568" y="70929"/>
                  </a:lnTo>
                  <a:lnTo>
                    <a:pt x="102946" y="71539"/>
                  </a:lnTo>
                  <a:lnTo>
                    <a:pt x="102946" y="80860"/>
                  </a:lnTo>
                  <a:lnTo>
                    <a:pt x="102946" y="81622"/>
                  </a:lnTo>
                  <a:lnTo>
                    <a:pt x="103568" y="82245"/>
                  </a:lnTo>
                  <a:lnTo>
                    <a:pt x="115443" y="82245"/>
                  </a:lnTo>
                  <a:lnTo>
                    <a:pt x="116052" y="81622"/>
                  </a:lnTo>
                  <a:lnTo>
                    <a:pt x="116052" y="71539"/>
                  </a:lnTo>
                  <a:close/>
                </a:path>
                <a:path w="202564" h="119379">
                  <a:moveTo>
                    <a:pt x="116840" y="39014"/>
                  </a:moveTo>
                  <a:lnTo>
                    <a:pt x="116230" y="38392"/>
                  </a:lnTo>
                  <a:lnTo>
                    <a:pt x="104368" y="38392"/>
                  </a:lnTo>
                  <a:lnTo>
                    <a:pt x="103746" y="39014"/>
                  </a:lnTo>
                  <a:lnTo>
                    <a:pt x="103746" y="48348"/>
                  </a:lnTo>
                  <a:lnTo>
                    <a:pt x="103746" y="49098"/>
                  </a:lnTo>
                  <a:lnTo>
                    <a:pt x="104368" y="49707"/>
                  </a:lnTo>
                  <a:lnTo>
                    <a:pt x="116230" y="49707"/>
                  </a:lnTo>
                  <a:lnTo>
                    <a:pt x="116840" y="49098"/>
                  </a:lnTo>
                  <a:lnTo>
                    <a:pt x="116840" y="39014"/>
                  </a:lnTo>
                  <a:close/>
                </a:path>
                <a:path w="202564" h="119379">
                  <a:moveTo>
                    <a:pt x="117640" y="21551"/>
                  </a:moveTo>
                  <a:lnTo>
                    <a:pt x="117030" y="20929"/>
                  </a:lnTo>
                  <a:lnTo>
                    <a:pt x="105156" y="20929"/>
                  </a:lnTo>
                  <a:lnTo>
                    <a:pt x="104533" y="21551"/>
                  </a:lnTo>
                  <a:lnTo>
                    <a:pt x="104533" y="30886"/>
                  </a:lnTo>
                  <a:lnTo>
                    <a:pt x="104533" y="31635"/>
                  </a:lnTo>
                  <a:lnTo>
                    <a:pt x="105156" y="32245"/>
                  </a:lnTo>
                  <a:lnTo>
                    <a:pt x="117030" y="32245"/>
                  </a:lnTo>
                  <a:lnTo>
                    <a:pt x="117640" y="31635"/>
                  </a:lnTo>
                  <a:lnTo>
                    <a:pt x="117640" y="21551"/>
                  </a:lnTo>
                  <a:close/>
                </a:path>
                <a:path w="202564" h="119379">
                  <a:moveTo>
                    <a:pt x="117640" y="5676"/>
                  </a:moveTo>
                  <a:lnTo>
                    <a:pt x="117030" y="5054"/>
                  </a:lnTo>
                  <a:lnTo>
                    <a:pt x="105156" y="5054"/>
                  </a:lnTo>
                  <a:lnTo>
                    <a:pt x="104533" y="5676"/>
                  </a:lnTo>
                  <a:lnTo>
                    <a:pt x="104533" y="15011"/>
                  </a:lnTo>
                  <a:lnTo>
                    <a:pt x="104533" y="15760"/>
                  </a:lnTo>
                  <a:lnTo>
                    <a:pt x="105156" y="16370"/>
                  </a:lnTo>
                  <a:lnTo>
                    <a:pt x="117030" y="16370"/>
                  </a:lnTo>
                  <a:lnTo>
                    <a:pt x="117640" y="15760"/>
                  </a:lnTo>
                  <a:lnTo>
                    <a:pt x="117640" y="5676"/>
                  </a:lnTo>
                  <a:close/>
                </a:path>
                <a:path w="202564" h="119379">
                  <a:moveTo>
                    <a:pt x="133299" y="88506"/>
                  </a:moveTo>
                  <a:lnTo>
                    <a:pt x="132676" y="87896"/>
                  </a:lnTo>
                  <a:lnTo>
                    <a:pt x="120840" y="87896"/>
                  </a:lnTo>
                  <a:lnTo>
                    <a:pt x="120218" y="88506"/>
                  </a:lnTo>
                  <a:lnTo>
                    <a:pt x="120218" y="97815"/>
                  </a:lnTo>
                  <a:lnTo>
                    <a:pt x="120218" y="98590"/>
                  </a:lnTo>
                  <a:lnTo>
                    <a:pt x="120840" y="99212"/>
                  </a:lnTo>
                  <a:lnTo>
                    <a:pt x="132676" y="99212"/>
                  </a:lnTo>
                  <a:lnTo>
                    <a:pt x="133299" y="98590"/>
                  </a:lnTo>
                  <a:lnTo>
                    <a:pt x="133299" y="88506"/>
                  </a:lnTo>
                  <a:close/>
                </a:path>
                <a:path w="202564" h="119379">
                  <a:moveTo>
                    <a:pt x="133311" y="105156"/>
                  </a:moveTo>
                  <a:lnTo>
                    <a:pt x="132702" y="104533"/>
                  </a:lnTo>
                  <a:lnTo>
                    <a:pt x="120840" y="104533"/>
                  </a:lnTo>
                  <a:lnTo>
                    <a:pt x="120218" y="105156"/>
                  </a:lnTo>
                  <a:lnTo>
                    <a:pt x="120218" y="114490"/>
                  </a:lnTo>
                  <a:lnTo>
                    <a:pt x="120218" y="115239"/>
                  </a:lnTo>
                  <a:lnTo>
                    <a:pt x="120840" y="115849"/>
                  </a:lnTo>
                  <a:lnTo>
                    <a:pt x="132702" y="115849"/>
                  </a:lnTo>
                  <a:lnTo>
                    <a:pt x="133311" y="115239"/>
                  </a:lnTo>
                  <a:lnTo>
                    <a:pt x="133311" y="105156"/>
                  </a:lnTo>
                  <a:close/>
                </a:path>
                <a:path w="202564" h="119379">
                  <a:moveTo>
                    <a:pt x="133311" y="71831"/>
                  </a:moveTo>
                  <a:lnTo>
                    <a:pt x="132702" y="71221"/>
                  </a:lnTo>
                  <a:lnTo>
                    <a:pt x="120840" y="71221"/>
                  </a:lnTo>
                  <a:lnTo>
                    <a:pt x="120218" y="71831"/>
                  </a:lnTo>
                  <a:lnTo>
                    <a:pt x="120218" y="81165"/>
                  </a:lnTo>
                  <a:lnTo>
                    <a:pt x="120218" y="81915"/>
                  </a:lnTo>
                  <a:lnTo>
                    <a:pt x="120840" y="82537"/>
                  </a:lnTo>
                  <a:lnTo>
                    <a:pt x="132702" y="82537"/>
                  </a:lnTo>
                  <a:lnTo>
                    <a:pt x="133311" y="81915"/>
                  </a:lnTo>
                  <a:lnTo>
                    <a:pt x="133311" y="71831"/>
                  </a:lnTo>
                  <a:close/>
                </a:path>
                <a:path w="202564" h="119379">
                  <a:moveTo>
                    <a:pt x="134112" y="39319"/>
                  </a:moveTo>
                  <a:lnTo>
                    <a:pt x="133502" y="38696"/>
                  </a:lnTo>
                  <a:lnTo>
                    <a:pt x="121627" y="38696"/>
                  </a:lnTo>
                  <a:lnTo>
                    <a:pt x="121005" y="39319"/>
                  </a:lnTo>
                  <a:lnTo>
                    <a:pt x="121005" y="48641"/>
                  </a:lnTo>
                  <a:lnTo>
                    <a:pt x="121005" y="49403"/>
                  </a:lnTo>
                  <a:lnTo>
                    <a:pt x="121627" y="50012"/>
                  </a:lnTo>
                  <a:lnTo>
                    <a:pt x="133502" y="50012"/>
                  </a:lnTo>
                  <a:lnTo>
                    <a:pt x="134112" y="49403"/>
                  </a:lnTo>
                  <a:lnTo>
                    <a:pt x="134112" y="39319"/>
                  </a:lnTo>
                  <a:close/>
                </a:path>
                <a:path w="202564" h="119379">
                  <a:moveTo>
                    <a:pt x="134899" y="21856"/>
                  </a:moveTo>
                  <a:lnTo>
                    <a:pt x="134289" y="21234"/>
                  </a:lnTo>
                  <a:lnTo>
                    <a:pt x="122428" y="21234"/>
                  </a:lnTo>
                  <a:lnTo>
                    <a:pt x="121805" y="21856"/>
                  </a:lnTo>
                  <a:lnTo>
                    <a:pt x="121805" y="31178"/>
                  </a:lnTo>
                  <a:lnTo>
                    <a:pt x="121805" y="31940"/>
                  </a:lnTo>
                  <a:lnTo>
                    <a:pt x="122428" y="32550"/>
                  </a:lnTo>
                  <a:lnTo>
                    <a:pt x="134289" y="32550"/>
                  </a:lnTo>
                  <a:lnTo>
                    <a:pt x="134899" y="31940"/>
                  </a:lnTo>
                  <a:lnTo>
                    <a:pt x="134899" y="21856"/>
                  </a:lnTo>
                  <a:close/>
                </a:path>
                <a:path w="202564" h="119379">
                  <a:moveTo>
                    <a:pt x="134899" y="5981"/>
                  </a:moveTo>
                  <a:lnTo>
                    <a:pt x="134289" y="5359"/>
                  </a:lnTo>
                  <a:lnTo>
                    <a:pt x="122428" y="5359"/>
                  </a:lnTo>
                  <a:lnTo>
                    <a:pt x="121805" y="5981"/>
                  </a:lnTo>
                  <a:lnTo>
                    <a:pt x="121805" y="15303"/>
                  </a:lnTo>
                  <a:lnTo>
                    <a:pt x="121805" y="16065"/>
                  </a:lnTo>
                  <a:lnTo>
                    <a:pt x="122428" y="16675"/>
                  </a:lnTo>
                  <a:lnTo>
                    <a:pt x="134289" y="16675"/>
                  </a:lnTo>
                  <a:lnTo>
                    <a:pt x="134899" y="16065"/>
                  </a:lnTo>
                  <a:lnTo>
                    <a:pt x="134899" y="5981"/>
                  </a:lnTo>
                  <a:close/>
                </a:path>
                <a:path w="202564" h="119379">
                  <a:moveTo>
                    <a:pt x="150558" y="89700"/>
                  </a:moveTo>
                  <a:lnTo>
                    <a:pt x="149948" y="89090"/>
                  </a:lnTo>
                  <a:lnTo>
                    <a:pt x="138074" y="89090"/>
                  </a:lnTo>
                  <a:lnTo>
                    <a:pt x="137464" y="89700"/>
                  </a:lnTo>
                  <a:lnTo>
                    <a:pt x="137464" y="99009"/>
                  </a:lnTo>
                  <a:lnTo>
                    <a:pt x="137464" y="99771"/>
                  </a:lnTo>
                  <a:lnTo>
                    <a:pt x="138074" y="100393"/>
                  </a:lnTo>
                  <a:lnTo>
                    <a:pt x="149948" y="100393"/>
                  </a:lnTo>
                  <a:lnTo>
                    <a:pt x="150558" y="99771"/>
                  </a:lnTo>
                  <a:lnTo>
                    <a:pt x="150558" y="89700"/>
                  </a:lnTo>
                  <a:close/>
                </a:path>
                <a:path w="202564" h="119379">
                  <a:moveTo>
                    <a:pt x="150571" y="106349"/>
                  </a:moveTo>
                  <a:lnTo>
                    <a:pt x="149974" y="105727"/>
                  </a:lnTo>
                  <a:lnTo>
                    <a:pt x="138099" y="105727"/>
                  </a:lnTo>
                  <a:lnTo>
                    <a:pt x="137477" y="106349"/>
                  </a:lnTo>
                  <a:lnTo>
                    <a:pt x="137477" y="115671"/>
                  </a:lnTo>
                  <a:lnTo>
                    <a:pt x="137477" y="116433"/>
                  </a:lnTo>
                  <a:lnTo>
                    <a:pt x="138099" y="117043"/>
                  </a:lnTo>
                  <a:lnTo>
                    <a:pt x="149974" y="117043"/>
                  </a:lnTo>
                  <a:lnTo>
                    <a:pt x="150571" y="116433"/>
                  </a:lnTo>
                  <a:lnTo>
                    <a:pt x="150571" y="106349"/>
                  </a:lnTo>
                  <a:close/>
                </a:path>
                <a:path w="202564" h="119379">
                  <a:moveTo>
                    <a:pt x="150571" y="73025"/>
                  </a:moveTo>
                  <a:lnTo>
                    <a:pt x="149974" y="72415"/>
                  </a:lnTo>
                  <a:lnTo>
                    <a:pt x="138099" y="72415"/>
                  </a:lnTo>
                  <a:lnTo>
                    <a:pt x="137477" y="73025"/>
                  </a:lnTo>
                  <a:lnTo>
                    <a:pt x="137477" y="82346"/>
                  </a:lnTo>
                  <a:lnTo>
                    <a:pt x="137477" y="83108"/>
                  </a:lnTo>
                  <a:lnTo>
                    <a:pt x="138099" y="83731"/>
                  </a:lnTo>
                  <a:lnTo>
                    <a:pt x="149974" y="83731"/>
                  </a:lnTo>
                  <a:lnTo>
                    <a:pt x="150571" y="83108"/>
                  </a:lnTo>
                  <a:lnTo>
                    <a:pt x="150571" y="73025"/>
                  </a:lnTo>
                  <a:close/>
                </a:path>
                <a:path w="202564" h="119379">
                  <a:moveTo>
                    <a:pt x="151358" y="40500"/>
                  </a:moveTo>
                  <a:lnTo>
                    <a:pt x="150736" y="39890"/>
                  </a:lnTo>
                  <a:lnTo>
                    <a:pt x="138887" y="39890"/>
                  </a:lnTo>
                  <a:lnTo>
                    <a:pt x="138277" y="40500"/>
                  </a:lnTo>
                  <a:lnTo>
                    <a:pt x="138277" y="49809"/>
                  </a:lnTo>
                  <a:lnTo>
                    <a:pt x="138277" y="50584"/>
                  </a:lnTo>
                  <a:lnTo>
                    <a:pt x="138887" y="51193"/>
                  </a:lnTo>
                  <a:lnTo>
                    <a:pt x="150736" y="51193"/>
                  </a:lnTo>
                  <a:lnTo>
                    <a:pt x="151358" y="50584"/>
                  </a:lnTo>
                  <a:lnTo>
                    <a:pt x="151358" y="40500"/>
                  </a:lnTo>
                  <a:close/>
                </a:path>
                <a:path w="202564" h="119379">
                  <a:moveTo>
                    <a:pt x="152146" y="23037"/>
                  </a:moveTo>
                  <a:lnTo>
                    <a:pt x="151536" y="22428"/>
                  </a:lnTo>
                  <a:lnTo>
                    <a:pt x="139661" y="22428"/>
                  </a:lnTo>
                  <a:lnTo>
                    <a:pt x="139052" y="23037"/>
                  </a:lnTo>
                  <a:lnTo>
                    <a:pt x="139052" y="32372"/>
                  </a:lnTo>
                  <a:lnTo>
                    <a:pt x="139052" y="33121"/>
                  </a:lnTo>
                  <a:lnTo>
                    <a:pt x="139661" y="33731"/>
                  </a:lnTo>
                  <a:lnTo>
                    <a:pt x="151536" y="33731"/>
                  </a:lnTo>
                  <a:lnTo>
                    <a:pt x="152146" y="33121"/>
                  </a:lnTo>
                  <a:lnTo>
                    <a:pt x="152146" y="23037"/>
                  </a:lnTo>
                  <a:close/>
                </a:path>
                <a:path w="202564" h="119379">
                  <a:moveTo>
                    <a:pt x="152146" y="7162"/>
                  </a:moveTo>
                  <a:lnTo>
                    <a:pt x="151536" y="6553"/>
                  </a:lnTo>
                  <a:lnTo>
                    <a:pt x="139661" y="6553"/>
                  </a:lnTo>
                  <a:lnTo>
                    <a:pt x="139052" y="7162"/>
                  </a:lnTo>
                  <a:lnTo>
                    <a:pt x="139052" y="16497"/>
                  </a:lnTo>
                  <a:lnTo>
                    <a:pt x="139052" y="17246"/>
                  </a:lnTo>
                  <a:lnTo>
                    <a:pt x="139661" y="17856"/>
                  </a:lnTo>
                  <a:lnTo>
                    <a:pt x="151536" y="17856"/>
                  </a:lnTo>
                  <a:lnTo>
                    <a:pt x="152146" y="17246"/>
                  </a:lnTo>
                  <a:lnTo>
                    <a:pt x="152146" y="7162"/>
                  </a:lnTo>
                  <a:close/>
                </a:path>
                <a:path w="202564" h="119379">
                  <a:moveTo>
                    <a:pt x="166928" y="106641"/>
                  </a:moveTo>
                  <a:lnTo>
                    <a:pt x="166319" y="106032"/>
                  </a:lnTo>
                  <a:lnTo>
                    <a:pt x="154444" y="106032"/>
                  </a:lnTo>
                  <a:lnTo>
                    <a:pt x="153835" y="106641"/>
                  </a:lnTo>
                  <a:lnTo>
                    <a:pt x="153835" y="115976"/>
                  </a:lnTo>
                  <a:lnTo>
                    <a:pt x="153835" y="116725"/>
                  </a:lnTo>
                  <a:lnTo>
                    <a:pt x="154444" y="117335"/>
                  </a:lnTo>
                  <a:lnTo>
                    <a:pt x="166319" y="117335"/>
                  </a:lnTo>
                  <a:lnTo>
                    <a:pt x="166928" y="116725"/>
                  </a:lnTo>
                  <a:lnTo>
                    <a:pt x="166928" y="106641"/>
                  </a:lnTo>
                  <a:close/>
                </a:path>
                <a:path w="202564" h="119379">
                  <a:moveTo>
                    <a:pt x="166928" y="89992"/>
                  </a:moveTo>
                  <a:lnTo>
                    <a:pt x="166319" y="89382"/>
                  </a:lnTo>
                  <a:lnTo>
                    <a:pt x="154444" y="89382"/>
                  </a:lnTo>
                  <a:lnTo>
                    <a:pt x="153835" y="89992"/>
                  </a:lnTo>
                  <a:lnTo>
                    <a:pt x="153835" y="99301"/>
                  </a:lnTo>
                  <a:lnTo>
                    <a:pt x="153835" y="100076"/>
                  </a:lnTo>
                  <a:lnTo>
                    <a:pt x="154444" y="100698"/>
                  </a:lnTo>
                  <a:lnTo>
                    <a:pt x="166319" y="100698"/>
                  </a:lnTo>
                  <a:lnTo>
                    <a:pt x="166928" y="100076"/>
                  </a:lnTo>
                  <a:lnTo>
                    <a:pt x="166928" y="89992"/>
                  </a:lnTo>
                  <a:close/>
                </a:path>
                <a:path w="202564" h="119379">
                  <a:moveTo>
                    <a:pt x="166928" y="73317"/>
                  </a:moveTo>
                  <a:lnTo>
                    <a:pt x="166319" y="72720"/>
                  </a:lnTo>
                  <a:lnTo>
                    <a:pt x="154444" y="72720"/>
                  </a:lnTo>
                  <a:lnTo>
                    <a:pt x="153835" y="73317"/>
                  </a:lnTo>
                  <a:lnTo>
                    <a:pt x="153835" y="82651"/>
                  </a:lnTo>
                  <a:lnTo>
                    <a:pt x="153835" y="83400"/>
                  </a:lnTo>
                  <a:lnTo>
                    <a:pt x="154444" y="84023"/>
                  </a:lnTo>
                  <a:lnTo>
                    <a:pt x="166319" y="84023"/>
                  </a:lnTo>
                  <a:lnTo>
                    <a:pt x="166928" y="83400"/>
                  </a:lnTo>
                  <a:lnTo>
                    <a:pt x="166928" y="73317"/>
                  </a:lnTo>
                  <a:close/>
                </a:path>
                <a:path w="202564" h="119379">
                  <a:moveTo>
                    <a:pt x="167728" y="40805"/>
                  </a:moveTo>
                  <a:lnTo>
                    <a:pt x="167106" y="40182"/>
                  </a:lnTo>
                  <a:lnTo>
                    <a:pt x="155244" y="40182"/>
                  </a:lnTo>
                  <a:lnTo>
                    <a:pt x="154635" y="40805"/>
                  </a:lnTo>
                  <a:lnTo>
                    <a:pt x="154635" y="50101"/>
                  </a:lnTo>
                  <a:lnTo>
                    <a:pt x="154635" y="50888"/>
                  </a:lnTo>
                  <a:lnTo>
                    <a:pt x="155244" y="51498"/>
                  </a:lnTo>
                  <a:lnTo>
                    <a:pt x="167106" y="51498"/>
                  </a:lnTo>
                  <a:lnTo>
                    <a:pt x="167728" y="50888"/>
                  </a:lnTo>
                  <a:lnTo>
                    <a:pt x="167728" y="40805"/>
                  </a:lnTo>
                  <a:close/>
                </a:path>
                <a:path w="202564" h="119379">
                  <a:moveTo>
                    <a:pt x="168516" y="23342"/>
                  </a:moveTo>
                  <a:lnTo>
                    <a:pt x="167906" y="22720"/>
                  </a:lnTo>
                  <a:lnTo>
                    <a:pt x="156032" y="22720"/>
                  </a:lnTo>
                  <a:lnTo>
                    <a:pt x="155422" y="23342"/>
                  </a:lnTo>
                  <a:lnTo>
                    <a:pt x="155422" y="32664"/>
                  </a:lnTo>
                  <a:lnTo>
                    <a:pt x="155422" y="33426"/>
                  </a:lnTo>
                  <a:lnTo>
                    <a:pt x="156032" y="34036"/>
                  </a:lnTo>
                  <a:lnTo>
                    <a:pt x="167906" y="34036"/>
                  </a:lnTo>
                  <a:lnTo>
                    <a:pt x="168516" y="33426"/>
                  </a:lnTo>
                  <a:lnTo>
                    <a:pt x="168516" y="23342"/>
                  </a:lnTo>
                  <a:close/>
                </a:path>
                <a:path w="202564" h="119379">
                  <a:moveTo>
                    <a:pt x="168516" y="7467"/>
                  </a:moveTo>
                  <a:lnTo>
                    <a:pt x="167906" y="6845"/>
                  </a:lnTo>
                  <a:lnTo>
                    <a:pt x="156032" y="6845"/>
                  </a:lnTo>
                  <a:lnTo>
                    <a:pt x="155422" y="7467"/>
                  </a:lnTo>
                  <a:lnTo>
                    <a:pt x="155422" y="16789"/>
                  </a:lnTo>
                  <a:lnTo>
                    <a:pt x="155422" y="17551"/>
                  </a:lnTo>
                  <a:lnTo>
                    <a:pt x="156032" y="18161"/>
                  </a:lnTo>
                  <a:lnTo>
                    <a:pt x="167906" y="18161"/>
                  </a:lnTo>
                  <a:lnTo>
                    <a:pt x="168516" y="17551"/>
                  </a:lnTo>
                  <a:lnTo>
                    <a:pt x="168516" y="7467"/>
                  </a:lnTo>
                  <a:close/>
                </a:path>
                <a:path w="202564" h="119379">
                  <a:moveTo>
                    <a:pt x="183870" y="91186"/>
                  </a:moveTo>
                  <a:lnTo>
                    <a:pt x="183261" y="90576"/>
                  </a:lnTo>
                  <a:lnTo>
                    <a:pt x="171411" y="90576"/>
                  </a:lnTo>
                  <a:lnTo>
                    <a:pt x="170802" y="91186"/>
                  </a:lnTo>
                  <a:lnTo>
                    <a:pt x="170802" y="100495"/>
                  </a:lnTo>
                  <a:lnTo>
                    <a:pt x="170802" y="101269"/>
                  </a:lnTo>
                  <a:lnTo>
                    <a:pt x="171411" y="101879"/>
                  </a:lnTo>
                  <a:lnTo>
                    <a:pt x="183261" y="101879"/>
                  </a:lnTo>
                  <a:lnTo>
                    <a:pt x="183870" y="101269"/>
                  </a:lnTo>
                  <a:lnTo>
                    <a:pt x="183870" y="91186"/>
                  </a:lnTo>
                  <a:close/>
                </a:path>
                <a:path w="202564" h="119379">
                  <a:moveTo>
                    <a:pt x="183896" y="107835"/>
                  </a:moveTo>
                  <a:lnTo>
                    <a:pt x="183286" y="107213"/>
                  </a:lnTo>
                  <a:lnTo>
                    <a:pt x="171411" y="107213"/>
                  </a:lnTo>
                  <a:lnTo>
                    <a:pt x="170802" y="107835"/>
                  </a:lnTo>
                  <a:lnTo>
                    <a:pt x="170802" y="117170"/>
                  </a:lnTo>
                  <a:lnTo>
                    <a:pt x="170802" y="117919"/>
                  </a:lnTo>
                  <a:lnTo>
                    <a:pt x="171411" y="118529"/>
                  </a:lnTo>
                  <a:lnTo>
                    <a:pt x="183286" y="118529"/>
                  </a:lnTo>
                  <a:lnTo>
                    <a:pt x="183896" y="117919"/>
                  </a:lnTo>
                  <a:lnTo>
                    <a:pt x="183896" y="107835"/>
                  </a:lnTo>
                  <a:close/>
                </a:path>
                <a:path w="202564" h="119379">
                  <a:moveTo>
                    <a:pt x="183896" y="74510"/>
                  </a:moveTo>
                  <a:lnTo>
                    <a:pt x="183286" y="73901"/>
                  </a:lnTo>
                  <a:lnTo>
                    <a:pt x="171411" y="73901"/>
                  </a:lnTo>
                  <a:lnTo>
                    <a:pt x="170802" y="74510"/>
                  </a:lnTo>
                  <a:lnTo>
                    <a:pt x="170802" y="83845"/>
                  </a:lnTo>
                  <a:lnTo>
                    <a:pt x="170802" y="84594"/>
                  </a:lnTo>
                  <a:lnTo>
                    <a:pt x="171411" y="85217"/>
                  </a:lnTo>
                  <a:lnTo>
                    <a:pt x="183286" y="85217"/>
                  </a:lnTo>
                  <a:lnTo>
                    <a:pt x="183896" y="84594"/>
                  </a:lnTo>
                  <a:lnTo>
                    <a:pt x="183896" y="74510"/>
                  </a:lnTo>
                  <a:close/>
                </a:path>
                <a:path w="202564" h="119379">
                  <a:moveTo>
                    <a:pt x="184696" y="41998"/>
                  </a:moveTo>
                  <a:lnTo>
                    <a:pt x="184073" y="41376"/>
                  </a:lnTo>
                  <a:lnTo>
                    <a:pt x="172212" y="41376"/>
                  </a:lnTo>
                  <a:lnTo>
                    <a:pt x="171602" y="41998"/>
                  </a:lnTo>
                  <a:lnTo>
                    <a:pt x="171602" y="51295"/>
                  </a:lnTo>
                  <a:lnTo>
                    <a:pt x="171602" y="52082"/>
                  </a:lnTo>
                  <a:lnTo>
                    <a:pt x="172212" y="52679"/>
                  </a:lnTo>
                  <a:lnTo>
                    <a:pt x="184073" y="52679"/>
                  </a:lnTo>
                  <a:lnTo>
                    <a:pt x="184696" y="52082"/>
                  </a:lnTo>
                  <a:lnTo>
                    <a:pt x="184696" y="41998"/>
                  </a:lnTo>
                  <a:close/>
                </a:path>
                <a:path w="202564" h="119379">
                  <a:moveTo>
                    <a:pt x="185483" y="24536"/>
                  </a:moveTo>
                  <a:lnTo>
                    <a:pt x="184873" y="23914"/>
                  </a:lnTo>
                  <a:lnTo>
                    <a:pt x="172999" y="23914"/>
                  </a:lnTo>
                  <a:lnTo>
                    <a:pt x="172389" y="24536"/>
                  </a:lnTo>
                  <a:lnTo>
                    <a:pt x="172389" y="33832"/>
                  </a:lnTo>
                  <a:lnTo>
                    <a:pt x="172389" y="34620"/>
                  </a:lnTo>
                  <a:lnTo>
                    <a:pt x="172999" y="35217"/>
                  </a:lnTo>
                  <a:lnTo>
                    <a:pt x="184873" y="35217"/>
                  </a:lnTo>
                  <a:lnTo>
                    <a:pt x="185483" y="34620"/>
                  </a:lnTo>
                  <a:lnTo>
                    <a:pt x="185483" y="24536"/>
                  </a:lnTo>
                  <a:close/>
                </a:path>
                <a:path w="202564" h="119379">
                  <a:moveTo>
                    <a:pt x="185483" y="8661"/>
                  </a:moveTo>
                  <a:lnTo>
                    <a:pt x="184873" y="8039"/>
                  </a:lnTo>
                  <a:lnTo>
                    <a:pt x="172999" y="8039"/>
                  </a:lnTo>
                  <a:lnTo>
                    <a:pt x="172389" y="8661"/>
                  </a:lnTo>
                  <a:lnTo>
                    <a:pt x="172389" y="17983"/>
                  </a:lnTo>
                  <a:lnTo>
                    <a:pt x="172389" y="18745"/>
                  </a:lnTo>
                  <a:lnTo>
                    <a:pt x="172999" y="19342"/>
                  </a:lnTo>
                  <a:lnTo>
                    <a:pt x="184873" y="19342"/>
                  </a:lnTo>
                  <a:lnTo>
                    <a:pt x="185483" y="18745"/>
                  </a:lnTo>
                  <a:lnTo>
                    <a:pt x="185483" y="8661"/>
                  </a:lnTo>
                  <a:close/>
                </a:path>
                <a:path w="202564" h="119379">
                  <a:moveTo>
                    <a:pt x="200837" y="91478"/>
                  </a:moveTo>
                  <a:lnTo>
                    <a:pt x="200228" y="90868"/>
                  </a:lnTo>
                  <a:lnTo>
                    <a:pt x="188366" y="90868"/>
                  </a:lnTo>
                  <a:lnTo>
                    <a:pt x="187744" y="91478"/>
                  </a:lnTo>
                  <a:lnTo>
                    <a:pt x="187744" y="100799"/>
                  </a:lnTo>
                  <a:lnTo>
                    <a:pt x="187744" y="101561"/>
                  </a:lnTo>
                  <a:lnTo>
                    <a:pt x="188366" y="102184"/>
                  </a:lnTo>
                  <a:lnTo>
                    <a:pt x="200228" y="102184"/>
                  </a:lnTo>
                  <a:lnTo>
                    <a:pt x="200837" y="101561"/>
                  </a:lnTo>
                  <a:lnTo>
                    <a:pt x="200837" y="91478"/>
                  </a:lnTo>
                  <a:close/>
                </a:path>
                <a:path w="202564" h="119379">
                  <a:moveTo>
                    <a:pt x="200863" y="108140"/>
                  </a:moveTo>
                  <a:lnTo>
                    <a:pt x="200253" y="107518"/>
                  </a:lnTo>
                  <a:lnTo>
                    <a:pt x="188379" y="107518"/>
                  </a:lnTo>
                  <a:lnTo>
                    <a:pt x="187769" y="108140"/>
                  </a:lnTo>
                  <a:lnTo>
                    <a:pt x="187769" y="117462"/>
                  </a:lnTo>
                  <a:lnTo>
                    <a:pt x="187769" y="118224"/>
                  </a:lnTo>
                  <a:lnTo>
                    <a:pt x="188379" y="118821"/>
                  </a:lnTo>
                  <a:lnTo>
                    <a:pt x="200253" y="118821"/>
                  </a:lnTo>
                  <a:lnTo>
                    <a:pt x="200863" y="118224"/>
                  </a:lnTo>
                  <a:lnTo>
                    <a:pt x="200863" y="108140"/>
                  </a:lnTo>
                  <a:close/>
                </a:path>
                <a:path w="202564" h="119379">
                  <a:moveTo>
                    <a:pt x="200863" y="74815"/>
                  </a:moveTo>
                  <a:lnTo>
                    <a:pt x="200253" y="74206"/>
                  </a:lnTo>
                  <a:lnTo>
                    <a:pt x="188379" y="74206"/>
                  </a:lnTo>
                  <a:lnTo>
                    <a:pt x="187769" y="74815"/>
                  </a:lnTo>
                  <a:lnTo>
                    <a:pt x="187769" y="84124"/>
                  </a:lnTo>
                  <a:lnTo>
                    <a:pt x="187769" y="84899"/>
                  </a:lnTo>
                  <a:lnTo>
                    <a:pt x="188379" y="85509"/>
                  </a:lnTo>
                  <a:lnTo>
                    <a:pt x="200253" y="85509"/>
                  </a:lnTo>
                  <a:lnTo>
                    <a:pt x="200863" y="84899"/>
                  </a:lnTo>
                  <a:lnTo>
                    <a:pt x="200863" y="74815"/>
                  </a:lnTo>
                  <a:close/>
                </a:path>
                <a:path w="202564" h="119379">
                  <a:moveTo>
                    <a:pt x="201637" y="42291"/>
                  </a:moveTo>
                  <a:lnTo>
                    <a:pt x="201015" y="41668"/>
                  </a:lnTo>
                  <a:lnTo>
                    <a:pt x="189166" y="41668"/>
                  </a:lnTo>
                  <a:lnTo>
                    <a:pt x="188569" y="42291"/>
                  </a:lnTo>
                  <a:lnTo>
                    <a:pt x="188569" y="51600"/>
                  </a:lnTo>
                  <a:lnTo>
                    <a:pt x="188569" y="52374"/>
                  </a:lnTo>
                  <a:lnTo>
                    <a:pt x="189166" y="52984"/>
                  </a:lnTo>
                  <a:lnTo>
                    <a:pt x="201015" y="52984"/>
                  </a:lnTo>
                  <a:lnTo>
                    <a:pt x="201637" y="52374"/>
                  </a:lnTo>
                  <a:lnTo>
                    <a:pt x="201637" y="42291"/>
                  </a:lnTo>
                  <a:close/>
                </a:path>
                <a:path w="202564" h="119379">
                  <a:moveTo>
                    <a:pt x="202425" y="24828"/>
                  </a:moveTo>
                  <a:lnTo>
                    <a:pt x="201815" y="24206"/>
                  </a:lnTo>
                  <a:lnTo>
                    <a:pt x="189953" y="24206"/>
                  </a:lnTo>
                  <a:lnTo>
                    <a:pt x="189331" y="24828"/>
                  </a:lnTo>
                  <a:lnTo>
                    <a:pt x="189331" y="34137"/>
                  </a:lnTo>
                  <a:lnTo>
                    <a:pt x="189331" y="34912"/>
                  </a:lnTo>
                  <a:lnTo>
                    <a:pt x="189953" y="35521"/>
                  </a:lnTo>
                  <a:lnTo>
                    <a:pt x="201815" y="35521"/>
                  </a:lnTo>
                  <a:lnTo>
                    <a:pt x="202425" y="34912"/>
                  </a:lnTo>
                  <a:lnTo>
                    <a:pt x="202425" y="24828"/>
                  </a:lnTo>
                  <a:close/>
                </a:path>
                <a:path w="202564" h="119379">
                  <a:moveTo>
                    <a:pt x="202425" y="8953"/>
                  </a:moveTo>
                  <a:lnTo>
                    <a:pt x="201815" y="8331"/>
                  </a:lnTo>
                  <a:lnTo>
                    <a:pt x="189953" y="8331"/>
                  </a:lnTo>
                  <a:lnTo>
                    <a:pt x="189331" y="8953"/>
                  </a:lnTo>
                  <a:lnTo>
                    <a:pt x="189331" y="18275"/>
                  </a:lnTo>
                  <a:lnTo>
                    <a:pt x="189331" y="19037"/>
                  </a:lnTo>
                  <a:lnTo>
                    <a:pt x="189953" y="19646"/>
                  </a:lnTo>
                  <a:lnTo>
                    <a:pt x="201815" y="19646"/>
                  </a:lnTo>
                  <a:lnTo>
                    <a:pt x="202425" y="19037"/>
                  </a:lnTo>
                  <a:lnTo>
                    <a:pt x="202425" y="895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6036272" y="6239852"/>
              <a:ext cx="1075690" cy="238760"/>
            </a:xfrm>
            <a:custGeom>
              <a:avLst/>
              <a:gdLst/>
              <a:ahLst/>
              <a:cxnLst/>
              <a:rect l="l" t="t" r="r" b="b"/>
              <a:pathLst>
                <a:path w="1075690" h="238760">
                  <a:moveTo>
                    <a:pt x="198742" y="18059"/>
                  </a:moveTo>
                  <a:lnTo>
                    <a:pt x="198132" y="17462"/>
                  </a:lnTo>
                  <a:lnTo>
                    <a:pt x="186270" y="17462"/>
                  </a:lnTo>
                  <a:lnTo>
                    <a:pt x="185648" y="18059"/>
                  </a:lnTo>
                  <a:lnTo>
                    <a:pt x="185648" y="27393"/>
                  </a:lnTo>
                  <a:lnTo>
                    <a:pt x="185648" y="28143"/>
                  </a:lnTo>
                  <a:lnTo>
                    <a:pt x="186270" y="28765"/>
                  </a:lnTo>
                  <a:lnTo>
                    <a:pt x="198132" y="28765"/>
                  </a:lnTo>
                  <a:lnTo>
                    <a:pt x="198742" y="28143"/>
                  </a:lnTo>
                  <a:lnTo>
                    <a:pt x="198742" y="18059"/>
                  </a:lnTo>
                  <a:close/>
                </a:path>
                <a:path w="1075690" h="238760">
                  <a:moveTo>
                    <a:pt x="199542" y="596"/>
                  </a:moveTo>
                  <a:lnTo>
                    <a:pt x="198932" y="0"/>
                  </a:lnTo>
                  <a:lnTo>
                    <a:pt x="187058" y="0"/>
                  </a:lnTo>
                  <a:lnTo>
                    <a:pt x="186436" y="596"/>
                  </a:lnTo>
                  <a:lnTo>
                    <a:pt x="186436" y="9931"/>
                  </a:lnTo>
                  <a:lnTo>
                    <a:pt x="186436" y="10680"/>
                  </a:lnTo>
                  <a:lnTo>
                    <a:pt x="187058" y="11303"/>
                  </a:lnTo>
                  <a:lnTo>
                    <a:pt x="198932" y="11303"/>
                  </a:lnTo>
                  <a:lnTo>
                    <a:pt x="199542" y="10680"/>
                  </a:lnTo>
                  <a:lnTo>
                    <a:pt x="199542" y="596"/>
                  </a:lnTo>
                  <a:close/>
                </a:path>
                <a:path w="1075690" h="238760">
                  <a:moveTo>
                    <a:pt x="216014" y="18364"/>
                  </a:moveTo>
                  <a:lnTo>
                    <a:pt x="215404" y="17754"/>
                  </a:lnTo>
                  <a:lnTo>
                    <a:pt x="203530" y="17754"/>
                  </a:lnTo>
                  <a:lnTo>
                    <a:pt x="202907" y="18364"/>
                  </a:lnTo>
                  <a:lnTo>
                    <a:pt x="202907" y="27686"/>
                  </a:lnTo>
                  <a:lnTo>
                    <a:pt x="202907" y="28448"/>
                  </a:lnTo>
                  <a:lnTo>
                    <a:pt x="203530" y="29070"/>
                  </a:lnTo>
                  <a:lnTo>
                    <a:pt x="215404" y="29070"/>
                  </a:lnTo>
                  <a:lnTo>
                    <a:pt x="216014" y="28448"/>
                  </a:lnTo>
                  <a:lnTo>
                    <a:pt x="216014" y="18364"/>
                  </a:lnTo>
                  <a:close/>
                </a:path>
                <a:path w="1075690" h="238760">
                  <a:moveTo>
                    <a:pt x="216789" y="901"/>
                  </a:moveTo>
                  <a:lnTo>
                    <a:pt x="216166" y="292"/>
                  </a:lnTo>
                  <a:lnTo>
                    <a:pt x="204304" y="292"/>
                  </a:lnTo>
                  <a:lnTo>
                    <a:pt x="203695" y="901"/>
                  </a:lnTo>
                  <a:lnTo>
                    <a:pt x="203695" y="10223"/>
                  </a:lnTo>
                  <a:lnTo>
                    <a:pt x="203695" y="10985"/>
                  </a:lnTo>
                  <a:lnTo>
                    <a:pt x="204304" y="11607"/>
                  </a:lnTo>
                  <a:lnTo>
                    <a:pt x="216166" y="11607"/>
                  </a:lnTo>
                  <a:lnTo>
                    <a:pt x="216789" y="10985"/>
                  </a:lnTo>
                  <a:lnTo>
                    <a:pt x="216789" y="901"/>
                  </a:lnTo>
                  <a:close/>
                </a:path>
                <a:path w="1075690" h="238760">
                  <a:moveTo>
                    <a:pt x="233756" y="1790"/>
                  </a:moveTo>
                  <a:lnTo>
                    <a:pt x="233133" y="1181"/>
                  </a:lnTo>
                  <a:lnTo>
                    <a:pt x="221272" y="1181"/>
                  </a:lnTo>
                  <a:lnTo>
                    <a:pt x="220662" y="1790"/>
                  </a:lnTo>
                  <a:lnTo>
                    <a:pt x="220662" y="11125"/>
                  </a:lnTo>
                  <a:lnTo>
                    <a:pt x="220662" y="11874"/>
                  </a:lnTo>
                  <a:lnTo>
                    <a:pt x="221272" y="12496"/>
                  </a:lnTo>
                  <a:lnTo>
                    <a:pt x="233133" y="12496"/>
                  </a:lnTo>
                  <a:lnTo>
                    <a:pt x="233756" y="11874"/>
                  </a:lnTo>
                  <a:lnTo>
                    <a:pt x="233756" y="1790"/>
                  </a:lnTo>
                  <a:close/>
                </a:path>
                <a:path w="1075690" h="238760">
                  <a:moveTo>
                    <a:pt x="251015" y="2984"/>
                  </a:moveTo>
                  <a:lnTo>
                    <a:pt x="250405" y="2374"/>
                  </a:lnTo>
                  <a:lnTo>
                    <a:pt x="238531" y="2374"/>
                  </a:lnTo>
                  <a:lnTo>
                    <a:pt x="237921" y="2984"/>
                  </a:lnTo>
                  <a:lnTo>
                    <a:pt x="237921" y="12306"/>
                  </a:lnTo>
                  <a:lnTo>
                    <a:pt x="237921" y="13068"/>
                  </a:lnTo>
                  <a:lnTo>
                    <a:pt x="238531" y="13690"/>
                  </a:lnTo>
                  <a:lnTo>
                    <a:pt x="250405" y="13690"/>
                  </a:lnTo>
                  <a:lnTo>
                    <a:pt x="251015" y="13068"/>
                  </a:lnTo>
                  <a:lnTo>
                    <a:pt x="251015" y="2984"/>
                  </a:lnTo>
                  <a:close/>
                </a:path>
                <a:path w="1075690" h="238760">
                  <a:moveTo>
                    <a:pt x="268554" y="3581"/>
                  </a:moveTo>
                  <a:lnTo>
                    <a:pt x="267944" y="2971"/>
                  </a:lnTo>
                  <a:lnTo>
                    <a:pt x="256082" y="2971"/>
                  </a:lnTo>
                  <a:lnTo>
                    <a:pt x="255460" y="3581"/>
                  </a:lnTo>
                  <a:lnTo>
                    <a:pt x="255460" y="12903"/>
                  </a:lnTo>
                  <a:lnTo>
                    <a:pt x="255460" y="13665"/>
                  </a:lnTo>
                  <a:lnTo>
                    <a:pt x="256082" y="14287"/>
                  </a:lnTo>
                  <a:lnTo>
                    <a:pt x="267944" y="14287"/>
                  </a:lnTo>
                  <a:lnTo>
                    <a:pt x="268554" y="13665"/>
                  </a:lnTo>
                  <a:lnTo>
                    <a:pt x="268554" y="3581"/>
                  </a:lnTo>
                  <a:close/>
                </a:path>
                <a:path w="1075690" h="238760">
                  <a:moveTo>
                    <a:pt x="285521" y="4775"/>
                  </a:moveTo>
                  <a:lnTo>
                    <a:pt x="284911" y="4165"/>
                  </a:lnTo>
                  <a:lnTo>
                    <a:pt x="273050" y="4165"/>
                  </a:lnTo>
                  <a:lnTo>
                    <a:pt x="272427" y="4775"/>
                  </a:lnTo>
                  <a:lnTo>
                    <a:pt x="272427" y="14097"/>
                  </a:lnTo>
                  <a:lnTo>
                    <a:pt x="272427" y="14846"/>
                  </a:lnTo>
                  <a:lnTo>
                    <a:pt x="273050" y="15468"/>
                  </a:lnTo>
                  <a:lnTo>
                    <a:pt x="284911" y="15468"/>
                  </a:lnTo>
                  <a:lnTo>
                    <a:pt x="285521" y="14846"/>
                  </a:lnTo>
                  <a:lnTo>
                    <a:pt x="285521" y="4775"/>
                  </a:lnTo>
                  <a:close/>
                </a:path>
                <a:path w="1075690" h="238760">
                  <a:moveTo>
                    <a:pt x="302488" y="5664"/>
                  </a:moveTo>
                  <a:lnTo>
                    <a:pt x="301879" y="5054"/>
                  </a:lnTo>
                  <a:lnTo>
                    <a:pt x="290017" y="5054"/>
                  </a:lnTo>
                  <a:lnTo>
                    <a:pt x="289394" y="5664"/>
                  </a:lnTo>
                  <a:lnTo>
                    <a:pt x="289394" y="14986"/>
                  </a:lnTo>
                  <a:lnTo>
                    <a:pt x="289394" y="15748"/>
                  </a:lnTo>
                  <a:lnTo>
                    <a:pt x="290017" y="16370"/>
                  </a:lnTo>
                  <a:lnTo>
                    <a:pt x="301879" y="16370"/>
                  </a:lnTo>
                  <a:lnTo>
                    <a:pt x="302488" y="15748"/>
                  </a:lnTo>
                  <a:lnTo>
                    <a:pt x="302488" y="5664"/>
                  </a:lnTo>
                  <a:close/>
                </a:path>
                <a:path w="1075690" h="238760">
                  <a:moveTo>
                    <a:pt x="319747" y="5956"/>
                  </a:moveTo>
                  <a:lnTo>
                    <a:pt x="319125" y="5346"/>
                  </a:lnTo>
                  <a:lnTo>
                    <a:pt x="307251" y="5346"/>
                  </a:lnTo>
                  <a:lnTo>
                    <a:pt x="306641" y="5956"/>
                  </a:lnTo>
                  <a:lnTo>
                    <a:pt x="306641" y="15290"/>
                  </a:lnTo>
                  <a:lnTo>
                    <a:pt x="306641" y="16040"/>
                  </a:lnTo>
                  <a:lnTo>
                    <a:pt x="307251" y="16662"/>
                  </a:lnTo>
                  <a:lnTo>
                    <a:pt x="319125" y="16662"/>
                  </a:lnTo>
                  <a:lnTo>
                    <a:pt x="319747" y="16040"/>
                  </a:lnTo>
                  <a:lnTo>
                    <a:pt x="319747" y="5956"/>
                  </a:lnTo>
                  <a:close/>
                </a:path>
                <a:path w="1075690" h="238760">
                  <a:moveTo>
                    <a:pt x="337007" y="7150"/>
                  </a:moveTo>
                  <a:lnTo>
                    <a:pt x="336384" y="6540"/>
                  </a:lnTo>
                  <a:lnTo>
                    <a:pt x="324523" y="6540"/>
                  </a:lnTo>
                  <a:lnTo>
                    <a:pt x="323913" y="7150"/>
                  </a:lnTo>
                  <a:lnTo>
                    <a:pt x="323913" y="16471"/>
                  </a:lnTo>
                  <a:lnTo>
                    <a:pt x="323913" y="17233"/>
                  </a:lnTo>
                  <a:lnTo>
                    <a:pt x="324523" y="17856"/>
                  </a:lnTo>
                  <a:lnTo>
                    <a:pt x="336384" y="17856"/>
                  </a:lnTo>
                  <a:lnTo>
                    <a:pt x="337007" y="17233"/>
                  </a:lnTo>
                  <a:lnTo>
                    <a:pt x="337007" y="7150"/>
                  </a:lnTo>
                  <a:close/>
                </a:path>
                <a:path w="1075690" h="238760">
                  <a:moveTo>
                    <a:pt x="353377" y="7442"/>
                  </a:moveTo>
                  <a:lnTo>
                    <a:pt x="352755" y="6845"/>
                  </a:lnTo>
                  <a:lnTo>
                    <a:pt x="340893" y="6845"/>
                  </a:lnTo>
                  <a:lnTo>
                    <a:pt x="340283" y="7442"/>
                  </a:lnTo>
                  <a:lnTo>
                    <a:pt x="340283" y="16776"/>
                  </a:lnTo>
                  <a:lnTo>
                    <a:pt x="340283" y="17526"/>
                  </a:lnTo>
                  <a:lnTo>
                    <a:pt x="340893" y="18148"/>
                  </a:lnTo>
                  <a:lnTo>
                    <a:pt x="352755" y="18148"/>
                  </a:lnTo>
                  <a:lnTo>
                    <a:pt x="353377" y="17526"/>
                  </a:lnTo>
                  <a:lnTo>
                    <a:pt x="353377" y="7442"/>
                  </a:lnTo>
                  <a:close/>
                </a:path>
                <a:path w="1075690" h="238760">
                  <a:moveTo>
                    <a:pt x="370319" y="8636"/>
                  </a:moveTo>
                  <a:lnTo>
                    <a:pt x="369697" y="8026"/>
                  </a:lnTo>
                  <a:lnTo>
                    <a:pt x="357847" y="8026"/>
                  </a:lnTo>
                  <a:lnTo>
                    <a:pt x="357225" y="8636"/>
                  </a:lnTo>
                  <a:lnTo>
                    <a:pt x="357225" y="17970"/>
                  </a:lnTo>
                  <a:lnTo>
                    <a:pt x="357225" y="18719"/>
                  </a:lnTo>
                  <a:lnTo>
                    <a:pt x="357847" y="19342"/>
                  </a:lnTo>
                  <a:lnTo>
                    <a:pt x="369697" y="19342"/>
                  </a:lnTo>
                  <a:lnTo>
                    <a:pt x="370319" y="18719"/>
                  </a:lnTo>
                  <a:lnTo>
                    <a:pt x="370319" y="8636"/>
                  </a:lnTo>
                  <a:close/>
                </a:path>
                <a:path w="1075690" h="238760">
                  <a:moveTo>
                    <a:pt x="387286" y="8940"/>
                  </a:moveTo>
                  <a:lnTo>
                    <a:pt x="386664" y="8331"/>
                  </a:lnTo>
                  <a:lnTo>
                    <a:pt x="374802" y="8331"/>
                  </a:lnTo>
                  <a:lnTo>
                    <a:pt x="374192" y="8940"/>
                  </a:lnTo>
                  <a:lnTo>
                    <a:pt x="374192" y="18262"/>
                  </a:lnTo>
                  <a:lnTo>
                    <a:pt x="374192" y="19024"/>
                  </a:lnTo>
                  <a:lnTo>
                    <a:pt x="374802" y="19634"/>
                  </a:lnTo>
                  <a:lnTo>
                    <a:pt x="386664" y="19634"/>
                  </a:lnTo>
                  <a:lnTo>
                    <a:pt x="387286" y="19024"/>
                  </a:lnTo>
                  <a:lnTo>
                    <a:pt x="387286" y="8940"/>
                  </a:lnTo>
                  <a:close/>
                </a:path>
                <a:path w="1075690" h="238760">
                  <a:moveTo>
                    <a:pt x="1075093" y="182791"/>
                  </a:moveTo>
                  <a:lnTo>
                    <a:pt x="1062799" y="174459"/>
                  </a:lnTo>
                  <a:lnTo>
                    <a:pt x="1047724" y="173266"/>
                  </a:lnTo>
                  <a:lnTo>
                    <a:pt x="1040980" y="165633"/>
                  </a:lnTo>
                  <a:lnTo>
                    <a:pt x="1040980" y="170091"/>
                  </a:lnTo>
                  <a:lnTo>
                    <a:pt x="72186" y="92735"/>
                  </a:lnTo>
                  <a:lnTo>
                    <a:pt x="50774" y="91554"/>
                  </a:lnTo>
                  <a:lnTo>
                    <a:pt x="49580" y="102260"/>
                  </a:lnTo>
                  <a:lnTo>
                    <a:pt x="57124" y="102260"/>
                  </a:lnTo>
                  <a:lnTo>
                    <a:pt x="49174" y="116941"/>
                  </a:lnTo>
                  <a:lnTo>
                    <a:pt x="0" y="113779"/>
                  </a:lnTo>
                  <a:lnTo>
                    <a:pt x="7137" y="152654"/>
                  </a:lnTo>
                  <a:lnTo>
                    <a:pt x="1073518" y="238328"/>
                  </a:lnTo>
                  <a:lnTo>
                    <a:pt x="1075093" y="18279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6034290" y="6392506"/>
              <a:ext cx="1078230" cy="100330"/>
            </a:xfrm>
            <a:custGeom>
              <a:avLst/>
              <a:gdLst/>
              <a:ahLst/>
              <a:cxnLst/>
              <a:rect l="l" t="t" r="r" b="b"/>
              <a:pathLst>
                <a:path w="1078229" h="100329">
                  <a:moveTo>
                    <a:pt x="9118" y="0"/>
                  </a:moveTo>
                  <a:lnTo>
                    <a:pt x="0" y="11887"/>
                  </a:lnTo>
                  <a:lnTo>
                    <a:pt x="1077874" y="99961"/>
                  </a:lnTo>
                  <a:lnTo>
                    <a:pt x="1075499" y="85674"/>
                  </a:lnTo>
                  <a:lnTo>
                    <a:pt x="9118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6039421" y="6409156"/>
              <a:ext cx="1073150" cy="137795"/>
            </a:xfrm>
            <a:custGeom>
              <a:avLst/>
              <a:gdLst/>
              <a:ahLst/>
              <a:cxnLst/>
              <a:rect l="l" t="t" r="r" b="b"/>
              <a:pathLst>
                <a:path w="1073150" h="137795">
                  <a:moveTo>
                    <a:pt x="0" y="0"/>
                  </a:moveTo>
                  <a:lnTo>
                    <a:pt x="419" y="47993"/>
                  </a:lnTo>
                  <a:lnTo>
                    <a:pt x="1069174" y="135293"/>
                  </a:lnTo>
                  <a:lnTo>
                    <a:pt x="1072743" y="137274"/>
                  </a:lnTo>
                  <a:lnTo>
                    <a:pt x="1072743" y="83312"/>
                  </a:lnTo>
                  <a:lnTo>
                    <a:pt x="1069568" y="84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6040208" y="6408381"/>
              <a:ext cx="1073150" cy="100965"/>
            </a:xfrm>
            <a:custGeom>
              <a:avLst/>
              <a:gdLst/>
              <a:ahLst/>
              <a:cxnLst/>
              <a:rect l="l" t="t" r="r" b="b"/>
              <a:pathLst>
                <a:path w="1073150" h="100965">
                  <a:moveTo>
                    <a:pt x="3975" y="0"/>
                  </a:moveTo>
                  <a:lnTo>
                    <a:pt x="0" y="15062"/>
                  </a:lnTo>
                  <a:lnTo>
                    <a:pt x="1072743" y="100749"/>
                  </a:lnTo>
                  <a:lnTo>
                    <a:pt x="1071956" y="84086"/>
                  </a:lnTo>
                  <a:lnTo>
                    <a:pt x="397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6044183" y="6408381"/>
              <a:ext cx="1069340" cy="93345"/>
            </a:xfrm>
            <a:custGeom>
              <a:avLst/>
              <a:gdLst/>
              <a:ahLst/>
              <a:cxnLst/>
              <a:rect l="l" t="t" r="r" b="b"/>
              <a:pathLst>
                <a:path w="1069340" h="93345">
                  <a:moveTo>
                    <a:pt x="0" y="0"/>
                  </a:moveTo>
                  <a:lnTo>
                    <a:pt x="3962" y="5537"/>
                  </a:lnTo>
                  <a:lnTo>
                    <a:pt x="1068768" y="92824"/>
                  </a:lnTo>
                  <a:lnTo>
                    <a:pt x="1067981" y="84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6122746" y="5508599"/>
              <a:ext cx="944244" cy="49530"/>
            </a:xfrm>
            <a:custGeom>
              <a:avLst/>
              <a:gdLst/>
              <a:ahLst/>
              <a:cxnLst/>
              <a:rect l="l" t="t" r="r" b="b"/>
              <a:pathLst>
                <a:path w="944245" h="49529">
                  <a:moveTo>
                    <a:pt x="800" y="0"/>
                  </a:moveTo>
                  <a:lnTo>
                    <a:pt x="0" y="8737"/>
                  </a:lnTo>
                  <a:lnTo>
                    <a:pt x="0" y="17462"/>
                  </a:lnTo>
                  <a:lnTo>
                    <a:pt x="944181" y="49187"/>
                  </a:lnTo>
                  <a:lnTo>
                    <a:pt x="943394" y="32550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6121958" y="5036502"/>
              <a:ext cx="945515" cy="502284"/>
            </a:xfrm>
            <a:custGeom>
              <a:avLst/>
              <a:gdLst/>
              <a:ahLst/>
              <a:cxnLst/>
              <a:rect l="l" t="t" r="r" b="b"/>
              <a:pathLst>
                <a:path w="945515" h="502285">
                  <a:moveTo>
                    <a:pt x="11087" y="0"/>
                  </a:moveTo>
                  <a:lnTo>
                    <a:pt x="11899" y="43649"/>
                  </a:lnTo>
                  <a:lnTo>
                    <a:pt x="0" y="44450"/>
                  </a:lnTo>
                  <a:lnTo>
                    <a:pt x="1587" y="472097"/>
                  </a:lnTo>
                  <a:lnTo>
                    <a:pt x="944181" y="502259"/>
                  </a:lnTo>
                  <a:lnTo>
                    <a:pt x="944968" y="62687"/>
                  </a:lnTo>
                  <a:lnTo>
                    <a:pt x="930706" y="57924"/>
                  </a:lnTo>
                  <a:lnTo>
                    <a:pt x="931481" y="49987"/>
                  </a:lnTo>
                  <a:lnTo>
                    <a:pt x="933094" y="10325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6246507" y="5111102"/>
              <a:ext cx="27305" cy="20955"/>
            </a:xfrm>
            <a:custGeom>
              <a:avLst/>
              <a:gdLst/>
              <a:ahLst/>
              <a:cxnLst/>
              <a:rect l="l" t="t" r="r" b="b"/>
              <a:pathLst>
                <a:path w="27304" h="20954">
                  <a:moveTo>
                    <a:pt x="26987" y="0"/>
                  </a:moveTo>
                  <a:lnTo>
                    <a:pt x="0" y="0"/>
                  </a:lnTo>
                  <a:lnTo>
                    <a:pt x="0" y="20612"/>
                  </a:lnTo>
                  <a:lnTo>
                    <a:pt x="26987" y="20612"/>
                  </a:lnTo>
                  <a:lnTo>
                    <a:pt x="2698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6245732" y="5119814"/>
              <a:ext cx="27305" cy="10795"/>
            </a:xfrm>
            <a:custGeom>
              <a:avLst/>
              <a:gdLst/>
              <a:ahLst/>
              <a:cxnLst/>
              <a:rect l="l" t="t" r="r" b="b"/>
              <a:pathLst>
                <a:path w="27304" h="10795">
                  <a:moveTo>
                    <a:pt x="26974" y="0"/>
                  </a:moveTo>
                  <a:lnTo>
                    <a:pt x="0" y="0"/>
                  </a:lnTo>
                  <a:lnTo>
                    <a:pt x="0" y="10325"/>
                  </a:lnTo>
                  <a:lnTo>
                    <a:pt x="26974" y="10325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6409969" y="5115064"/>
              <a:ext cx="27305" cy="20955"/>
            </a:xfrm>
            <a:custGeom>
              <a:avLst/>
              <a:gdLst/>
              <a:ahLst/>
              <a:cxnLst/>
              <a:rect l="l" t="t" r="r" b="b"/>
              <a:pathLst>
                <a:path w="27304" h="20954">
                  <a:moveTo>
                    <a:pt x="26987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26987" y="20624"/>
                  </a:lnTo>
                  <a:lnTo>
                    <a:pt x="2698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6409169" y="5123802"/>
              <a:ext cx="27305" cy="10795"/>
            </a:xfrm>
            <a:custGeom>
              <a:avLst/>
              <a:gdLst/>
              <a:ahLst/>
              <a:cxnLst/>
              <a:rect l="l" t="t" r="r" b="b"/>
              <a:pathLst>
                <a:path w="27304" h="10795">
                  <a:moveTo>
                    <a:pt x="26987" y="0"/>
                  </a:moveTo>
                  <a:lnTo>
                    <a:pt x="0" y="0"/>
                  </a:lnTo>
                  <a:lnTo>
                    <a:pt x="0" y="10299"/>
                  </a:lnTo>
                  <a:lnTo>
                    <a:pt x="26987" y="10299"/>
                  </a:lnTo>
                  <a:lnTo>
                    <a:pt x="26987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6574993" y="5115864"/>
              <a:ext cx="27305" cy="20955"/>
            </a:xfrm>
            <a:custGeom>
              <a:avLst/>
              <a:gdLst/>
              <a:ahLst/>
              <a:cxnLst/>
              <a:rect l="l" t="t" r="r" b="b"/>
              <a:pathLst>
                <a:path w="27304" h="20954">
                  <a:moveTo>
                    <a:pt x="26987" y="0"/>
                  </a:moveTo>
                  <a:lnTo>
                    <a:pt x="0" y="0"/>
                  </a:lnTo>
                  <a:lnTo>
                    <a:pt x="0" y="20612"/>
                  </a:lnTo>
                  <a:lnTo>
                    <a:pt x="26987" y="20612"/>
                  </a:lnTo>
                  <a:lnTo>
                    <a:pt x="2698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6574205" y="5124576"/>
              <a:ext cx="27305" cy="10795"/>
            </a:xfrm>
            <a:custGeom>
              <a:avLst/>
              <a:gdLst/>
              <a:ahLst/>
              <a:cxnLst/>
              <a:rect l="l" t="t" r="r" b="b"/>
              <a:pathLst>
                <a:path w="27304" h="10795">
                  <a:moveTo>
                    <a:pt x="26974" y="0"/>
                  </a:moveTo>
                  <a:lnTo>
                    <a:pt x="0" y="0"/>
                  </a:lnTo>
                  <a:lnTo>
                    <a:pt x="0" y="10325"/>
                  </a:lnTo>
                  <a:lnTo>
                    <a:pt x="26974" y="10325"/>
                  </a:lnTo>
                  <a:lnTo>
                    <a:pt x="26974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6740817" y="5121414"/>
              <a:ext cx="27305" cy="20955"/>
            </a:xfrm>
            <a:custGeom>
              <a:avLst/>
              <a:gdLst/>
              <a:ahLst/>
              <a:cxnLst/>
              <a:rect l="l" t="t" r="r" b="b"/>
              <a:pathLst>
                <a:path w="27304" h="20954">
                  <a:moveTo>
                    <a:pt x="26987" y="0"/>
                  </a:moveTo>
                  <a:lnTo>
                    <a:pt x="0" y="0"/>
                  </a:lnTo>
                  <a:lnTo>
                    <a:pt x="0" y="20624"/>
                  </a:lnTo>
                  <a:lnTo>
                    <a:pt x="26987" y="20624"/>
                  </a:lnTo>
                  <a:lnTo>
                    <a:pt x="26987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6740029" y="5130139"/>
              <a:ext cx="27305" cy="10795"/>
            </a:xfrm>
            <a:custGeom>
              <a:avLst/>
              <a:gdLst/>
              <a:ahLst/>
              <a:cxnLst/>
              <a:rect l="l" t="t" r="r" b="b"/>
              <a:pathLst>
                <a:path w="27304" h="10795">
                  <a:moveTo>
                    <a:pt x="26987" y="0"/>
                  </a:moveTo>
                  <a:lnTo>
                    <a:pt x="0" y="0"/>
                  </a:lnTo>
                  <a:lnTo>
                    <a:pt x="0" y="10312"/>
                  </a:lnTo>
                  <a:lnTo>
                    <a:pt x="26987" y="10312"/>
                  </a:lnTo>
                  <a:lnTo>
                    <a:pt x="26987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6241961" y="5141035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74" y="19735"/>
                  </a:moveTo>
                  <a:lnTo>
                    <a:pt x="38874" y="12065"/>
                  </a:lnTo>
                  <a:lnTo>
                    <a:pt x="34544" y="5791"/>
                  </a:lnTo>
                  <a:lnTo>
                    <a:pt x="28117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69" y="37922"/>
                  </a:lnTo>
                  <a:lnTo>
                    <a:pt x="20243" y="39471"/>
                  </a:lnTo>
                  <a:lnTo>
                    <a:pt x="28117" y="37922"/>
                  </a:lnTo>
                  <a:lnTo>
                    <a:pt x="34544" y="33705"/>
                  </a:lnTo>
                  <a:lnTo>
                    <a:pt x="38874" y="27432"/>
                  </a:lnTo>
                  <a:lnTo>
                    <a:pt x="40474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6248311" y="5147195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51" y="0"/>
                  </a:moveTo>
                  <a:lnTo>
                    <a:pt x="6235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35" y="27177"/>
                  </a:lnTo>
                  <a:lnTo>
                    <a:pt x="21551" y="27177"/>
                  </a:lnTo>
                  <a:lnTo>
                    <a:pt x="27787" y="21094"/>
                  </a:lnTo>
                  <a:lnTo>
                    <a:pt x="27787" y="13588"/>
                  </a:lnTo>
                  <a:lnTo>
                    <a:pt x="27787" y="6083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6252375" y="5150472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52" y="0"/>
                  </a:moveTo>
                  <a:lnTo>
                    <a:pt x="4394" y="0"/>
                  </a:lnTo>
                  <a:lnTo>
                    <a:pt x="0" y="4597"/>
                  </a:lnTo>
                  <a:lnTo>
                    <a:pt x="0" y="16002"/>
                  </a:lnTo>
                  <a:lnTo>
                    <a:pt x="4394" y="20624"/>
                  </a:lnTo>
                  <a:lnTo>
                    <a:pt x="15252" y="20624"/>
                  </a:lnTo>
                  <a:lnTo>
                    <a:pt x="19646" y="16002"/>
                  </a:lnTo>
                  <a:lnTo>
                    <a:pt x="19646" y="10312"/>
                  </a:lnTo>
                  <a:lnTo>
                    <a:pt x="19646" y="4597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6252375" y="5150472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46" y="10312"/>
                  </a:moveTo>
                  <a:lnTo>
                    <a:pt x="19646" y="16002"/>
                  </a:lnTo>
                  <a:lnTo>
                    <a:pt x="15252" y="20624"/>
                  </a:lnTo>
                  <a:lnTo>
                    <a:pt x="9829" y="20624"/>
                  </a:lnTo>
                  <a:lnTo>
                    <a:pt x="4394" y="20624"/>
                  </a:lnTo>
                  <a:lnTo>
                    <a:pt x="0" y="16002"/>
                  </a:lnTo>
                  <a:lnTo>
                    <a:pt x="0" y="10312"/>
                  </a:lnTo>
                  <a:lnTo>
                    <a:pt x="0" y="4597"/>
                  </a:lnTo>
                  <a:lnTo>
                    <a:pt x="4394" y="0"/>
                  </a:lnTo>
                  <a:lnTo>
                    <a:pt x="9829" y="0"/>
                  </a:lnTo>
                  <a:lnTo>
                    <a:pt x="15252" y="0"/>
                  </a:lnTo>
                  <a:lnTo>
                    <a:pt x="19646" y="4597"/>
                  </a:lnTo>
                  <a:lnTo>
                    <a:pt x="19646" y="10312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6266472" y="515918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12" y="0"/>
                  </a:moveTo>
                  <a:lnTo>
                    <a:pt x="0" y="6159"/>
                  </a:lnTo>
                  <a:lnTo>
                    <a:pt x="3200" y="7137"/>
                  </a:lnTo>
                  <a:lnTo>
                    <a:pt x="4559" y="33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6257162" y="5166131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27" y="0"/>
                  </a:moveTo>
                  <a:lnTo>
                    <a:pt x="6731" y="1790"/>
                  </a:lnTo>
                  <a:lnTo>
                    <a:pt x="2565" y="1193"/>
                  </a:lnTo>
                  <a:lnTo>
                    <a:pt x="177" y="393"/>
                  </a:lnTo>
                  <a:lnTo>
                    <a:pt x="0" y="787"/>
                  </a:lnTo>
                  <a:lnTo>
                    <a:pt x="406" y="1981"/>
                  </a:lnTo>
                  <a:lnTo>
                    <a:pt x="6731" y="3378"/>
                  </a:lnTo>
                  <a:lnTo>
                    <a:pt x="9105" y="787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6260147" y="5150472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52" y="0"/>
                  </a:moveTo>
                  <a:lnTo>
                    <a:pt x="3340" y="3162"/>
                  </a:lnTo>
                  <a:lnTo>
                    <a:pt x="0" y="3949"/>
                  </a:lnTo>
                  <a:lnTo>
                    <a:pt x="165" y="5930"/>
                  </a:lnTo>
                  <a:lnTo>
                    <a:pt x="7518" y="5930"/>
                  </a:lnTo>
                  <a:lnTo>
                    <a:pt x="8331" y="3162"/>
                  </a:lnTo>
                  <a:lnTo>
                    <a:pt x="6540" y="335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6252209" y="5152834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81"/>
                  </a:lnTo>
                  <a:lnTo>
                    <a:pt x="1384" y="5753"/>
                  </a:lnTo>
                  <a:lnTo>
                    <a:pt x="2578" y="6350"/>
                  </a:lnTo>
                  <a:lnTo>
                    <a:pt x="4356" y="1587"/>
                  </a:lnTo>
                  <a:lnTo>
                    <a:pt x="7937" y="1587"/>
                  </a:lnTo>
                  <a:lnTo>
                    <a:pt x="10490" y="203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37" y="1587"/>
                  </a:moveTo>
                  <a:lnTo>
                    <a:pt x="4356" y="1587"/>
                  </a:lnTo>
                  <a:lnTo>
                    <a:pt x="7734" y="4165"/>
                  </a:lnTo>
                  <a:lnTo>
                    <a:pt x="7937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6236995" y="5136870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099" y="40360"/>
                  </a:moveTo>
                  <a:lnTo>
                    <a:pt x="8597" y="38087"/>
                  </a:lnTo>
                  <a:lnTo>
                    <a:pt x="2489" y="38087"/>
                  </a:lnTo>
                  <a:lnTo>
                    <a:pt x="0" y="40360"/>
                  </a:lnTo>
                  <a:lnTo>
                    <a:pt x="0" y="45948"/>
                  </a:lnTo>
                  <a:lnTo>
                    <a:pt x="2489" y="48209"/>
                  </a:lnTo>
                  <a:lnTo>
                    <a:pt x="8597" y="48209"/>
                  </a:lnTo>
                  <a:lnTo>
                    <a:pt x="11099" y="45948"/>
                  </a:lnTo>
                  <a:lnTo>
                    <a:pt x="11099" y="43154"/>
                  </a:lnTo>
                  <a:lnTo>
                    <a:pt x="11099" y="40360"/>
                  </a:lnTo>
                  <a:close/>
                </a:path>
                <a:path w="51435" h="49529">
                  <a:moveTo>
                    <a:pt x="11099" y="2273"/>
                  </a:moveTo>
                  <a:lnTo>
                    <a:pt x="8597" y="0"/>
                  </a:lnTo>
                  <a:lnTo>
                    <a:pt x="2489" y="0"/>
                  </a:lnTo>
                  <a:lnTo>
                    <a:pt x="0" y="2273"/>
                  </a:lnTo>
                  <a:lnTo>
                    <a:pt x="0" y="7861"/>
                  </a:lnTo>
                  <a:lnTo>
                    <a:pt x="2489" y="10121"/>
                  </a:lnTo>
                  <a:lnTo>
                    <a:pt x="8597" y="10121"/>
                  </a:lnTo>
                  <a:lnTo>
                    <a:pt x="11099" y="7861"/>
                  </a:lnTo>
                  <a:lnTo>
                    <a:pt x="11099" y="5067"/>
                  </a:lnTo>
                  <a:lnTo>
                    <a:pt x="11099" y="2273"/>
                  </a:lnTo>
                  <a:close/>
                </a:path>
                <a:path w="51435" h="49529">
                  <a:moveTo>
                    <a:pt x="51168" y="41541"/>
                  </a:moveTo>
                  <a:lnTo>
                    <a:pt x="48679" y="39281"/>
                  </a:lnTo>
                  <a:lnTo>
                    <a:pt x="42557" y="39281"/>
                  </a:lnTo>
                  <a:lnTo>
                    <a:pt x="40081" y="41541"/>
                  </a:lnTo>
                  <a:lnTo>
                    <a:pt x="40081" y="47142"/>
                  </a:lnTo>
                  <a:lnTo>
                    <a:pt x="42557" y="49403"/>
                  </a:lnTo>
                  <a:lnTo>
                    <a:pt x="48679" y="49403"/>
                  </a:lnTo>
                  <a:lnTo>
                    <a:pt x="51168" y="47142"/>
                  </a:lnTo>
                  <a:lnTo>
                    <a:pt x="51168" y="44348"/>
                  </a:lnTo>
                  <a:lnTo>
                    <a:pt x="51168" y="41541"/>
                  </a:lnTo>
                  <a:close/>
                </a:path>
                <a:path w="51435" h="49529">
                  <a:moveTo>
                    <a:pt x="51358" y="3263"/>
                  </a:moveTo>
                  <a:lnTo>
                    <a:pt x="48882" y="1003"/>
                  </a:lnTo>
                  <a:lnTo>
                    <a:pt x="42760" y="1003"/>
                  </a:lnTo>
                  <a:lnTo>
                    <a:pt x="40271" y="3263"/>
                  </a:lnTo>
                  <a:lnTo>
                    <a:pt x="40271" y="8851"/>
                  </a:lnTo>
                  <a:lnTo>
                    <a:pt x="42760" y="11112"/>
                  </a:lnTo>
                  <a:lnTo>
                    <a:pt x="48882" y="11112"/>
                  </a:lnTo>
                  <a:lnTo>
                    <a:pt x="51358" y="8851"/>
                  </a:lnTo>
                  <a:lnTo>
                    <a:pt x="51358" y="6057"/>
                  </a:lnTo>
                  <a:lnTo>
                    <a:pt x="51358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6242355" y="5204904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87" y="19735"/>
                  </a:moveTo>
                  <a:lnTo>
                    <a:pt x="38887" y="12065"/>
                  </a:lnTo>
                  <a:lnTo>
                    <a:pt x="34556" y="5791"/>
                  </a:lnTo>
                  <a:lnTo>
                    <a:pt x="28117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18"/>
                  </a:lnTo>
                  <a:lnTo>
                    <a:pt x="12369" y="37947"/>
                  </a:lnTo>
                  <a:lnTo>
                    <a:pt x="20243" y="39497"/>
                  </a:lnTo>
                  <a:lnTo>
                    <a:pt x="28117" y="37947"/>
                  </a:lnTo>
                  <a:lnTo>
                    <a:pt x="34556" y="33718"/>
                  </a:lnTo>
                  <a:lnTo>
                    <a:pt x="38887" y="27432"/>
                  </a:lnTo>
                  <a:lnTo>
                    <a:pt x="40487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6248704" y="5211076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89" y="0"/>
                  </a:moveTo>
                  <a:lnTo>
                    <a:pt x="6248" y="0"/>
                  </a:lnTo>
                  <a:lnTo>
                    <a:pt x="0" y="6070"/>
                  </a:lnTo>
                  <a:lnTo>
                    <a:pt x="0" y="21081"/>
                  </a:lnTo>
                  <a:lnTo>
                    <a:pt x="6248" y="27152"/>
                  </a:lnTo>
                  <a:lnTo>
                    <a:pt x="21589" y="27152"/>
                  </a:lnTo>
                  <a:lnTo>
                    <a:pt x="27787" y="21081"/>
                  </a:lnTo>
                  <a:lnTo>
                    <a:pt x="27787" y="13576"/>
                  </a:lnTo>
                  <a:lnTo>
                    <a:pt x="27787" y="6070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6252781" y="5214353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65" y="0"/>
                  </a:moveTo>
                  <a:lnTo>
                    <a:pt x="4381" y="0"/>
                  </a:lnTo>
                  <a:lnTo>
                    <a:pt x="0" y="4610"/>
                  </a:lnTo>
                  <a:lnTo>
                    <a:pt x="0" y="15989"/>
                  </a:lnTo>
                  <a:lnTo>
                    <a:pt x="4381" y="20612"/>
                  </a:lnTo>
                  <a:lnTo>
                    <a:pt x="15265" y="20612"/>
                  </a:lnTo>
                  <a:lnTo>
                    <a:pt x="19646" y="15989"/>
                  </a:lnTo>
                  <a:lnTo>
                    <a:pt x="19646" y="10299"/>
                  </a:lnTo>
                  <a:lnTo>
                    <a:pt x="19646" y="4610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6252781" y="5214353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46" y="10299"/>
                  </a:moveTo>
                  <a:lnTo>
                    <a:pt x="19646" y="15989"/>
                  </a:lnTo>
                  <a:lnTo>
                    <a:pt x="15265" y="20612"/>
                  </a:lnTo>
                  <a:lnTo>
                    <a:pt x="9817" y="20612"/>
                  </a:lnTo>
                  <a:lnTo>
                    <a:pt x="4381" y="20612"/>
                  </a:lnTo>
                  <a:lnTo>
                    <a:pt x="0" y="15989"/>
                  </a:lnTo>
                  <a:lnTo>
                    <a:pt x="0" y="10299"/>
                  </a:lnTo>
                  <a:lnTo>
                    <a:pt x="0" y="4610"/>
                  </a:lnTo>
                  <a:lnTo>
                    <a:pt x="4381" y="0"/>
                  </a:lnTo>
                  <a:lnTo>
                    <a:pt x="9817" y="0"/>
                  </a:lnTo>
                  <a:lnTo>
                    <a:pt x="15265" y="0"/>
                  </a:lnTo>
                  <a:lnTo>
                    <a:pt x="19646" y="4610"/>
                  </a:lnTo>
                  <a:lnTo>
                    <a:pt x="19646" y="10299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6266891" y="5223065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787" y="0"/>
                  </a:moveTo>
                  <a:lnTo>
                    <a:pt x="0" y="6134"/>
                  </a:lnTo>
                  <a:lnTo>
                    <a:pt x="3175" y="7137"/>
                  </a:lnTo>
                  <a:lnTo>
                    <a:pt x="4533" y="33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6257569" y="5229999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15" y="0"/>
                  </a:moveTo>
                  <a:lnTo>
                    <a:pt x="6718" y="1790"/>
                  </a:lnTo>
                  <a:lnTo>
                    <a:pt x="2552" y="1193"/>
                  </a:lnTo>
                  <a:lnTo>
                    <a:pt x="165" y="393"/>
                  </a:lnTo>
                  <a:lnTo>
                    <a:pt x="0" y="787"/>
                  </a:lnTo>
                  <a:lnTo>
                    <a:pt x="393" y="1981"/>
                  </a:lnTo>
                  <a:lnTo>
                    <a:pt x="6718" y="3378"/>
                  </a:lnTo>
                  <a:lnTo>
                    <a:pt x="9093" y="787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6260541" y="5214353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65" y="0"/>
                  </a:moveTo>
                  <a:lnTo>
                    <a:pt x="3378" y="3149"/>
                  </a:lnTo>
                  <a:lnTo>
                    <a:pt x="0" y="3949"/>
                  </a:lnTo>
                  <a:lnTo>
                    <a:pt x="177" y="5930"/>
                  </a:lnTo>
                  <a:lnTo>
                    <a:pt x="7543" y="5930"/>
                  </a:lnTo>
                  <a:lnTo>
                    <a:pt x="8331" y="3149"/>
                  </a:lnTo>
                  <a:lnTo>
                    <a:pt x="6553" y="3352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6252603" y="5216715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68"/>
                  </a:lnTo>
                  <a:lnTo>
                    <a:pt x="1384" y="5753"/>
                  </a:lnTo>
                  <a:lnTo>
                    <a:pt x="2578" y="6350"/>
                  </a:lnTo>
                  <a:lnTo>
                    <a:pt x="4368" y="1587"/>
                  </a:lnTo>
                  <a:lnTo>
                    <a:pt x="7937" y="1587"/>
                  </a:lnTo>
                  <a:lnTo>
                    <a:pt x="10490" y="190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37" y="1587"/>
                  </a:moveTo>
                  <a:lnTo>
                    <a:pt x="4368" y="1587"/>
                  </a:lnTo>
                  <a:lnTo>
                    <a:pt x="7734" y="4165"/>
                  </a:lnTo>
                  <a:lnTo>
                    <a:pt x="7937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6237402" y="5200751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099" y="40347"/>
                  </a:moveTo>
                  <a:lnTo>
                    <a:pt x="8610" y="38074"/>
                  </a:lnTo>
                  <a:lnTo>
                    <a:pt x="2476" y="38074"/>
                  </a:lnTo>
                  <a:lnTo>
                    <a:pt x="0" y="40347"/>
                  </a:lnTo>
                  <a:lnTo>
                    <a:pt x="0" y="45935"/>
                  </a:lnTo>
                  <a:lnTo>
                    <a:pt x="2476" y="48196"/>
                  </a:lnTo>
                  <a:lnTo>
                    <a:pt x="8610" y="48196"/>
                  </a:lnTo>
                  <a:lnTo>
                    <a:pt x="11099" y="45935"/>
                  </a:lnTo>
                  <a:lnTo>
                    <a:pt x="11099" y="43141"/>
                  </a:lnTo>
                  <a:lnTo>
                    <a:pt x="11099" y="40347"/>
                  </a:lnTo>
                  <a:close/>
                </a:path>
                <a:path w="51435" h="49529">
                  <a:moveTo>
                    <a:pt x="11099" y="2260"/>
                  </a:moveTo>
                  <a:lnTo>
                    <a:pt x="8610" y="0"/>
                  </a:lnTo>
                  <a:lnTo>
                    <a:pt x="2476" y="0"/>
                  </a:lnTo>
                  <a:lnTo>
                    <a:pt x="0" y="2260"/>
                  </a:lnTo>
                  <a:lnTo>
                    <a:pt x="0" y="7848"/>
                  </a:lnTo>
                  <a:lnTo>
                    <a:pt x="2476" y="10109"/>
                  </a:lnTo>
                  <a:lnTo>
                    <a:pt x="8610" y="10109"/>
                  </a:lnTo>
                  <a:lnTo>
                    <a:pt x="11099" y="7848"/>
                  </a:lnTo>
                  <a:lnTo>
                    <a:pt x="11099" y="5054"/>
                  </a:lnTo>
                  <a:lnTo>
                    <a:pt x="11099" y="2260"/>
                  </a:lnTo>
                  <a:close/>
                </a:path>
                <a:path w="51435" h="49529">
                  <a:moveTo>
                    <a:pt x="51155" y="41541"/>
                  </a:moveTo>
                  <a:lnTo>
                    <a:pt x="48679" y="39268"/>
                  </a:lnTo>
                  <a:lnTo>
                    <a:pt x="42545" y="39268"/>
                  </a:lnTo>
                  <a:lnTo>
                    <a:pt x="40068" y="41541"/>
                  </a:lnTo>
                  <a:lnTo>
                    <a:pt x="40068" y="47129"/>
                  </a:lnTo>
                  <a:lnTo>
                    <a:pt x="42545" y="49390"/>
                  </a:lnTo>
                  <a:lnTo>
                    <a:pt x="48679" y="49390"/>
                  </a:lnTo>
                  <a:lnTo>
                    <a:pt x="51155" y="47129"/>
                  </a:lnTo>
                  <a:lnTo>
                    <a:pt x="51155" y="44323"/>
                  </a:lnTo>
                  <a:lnTo>
                    <a:pt x="51155" y="41541"/>
                  </a:lnTo>
                  <a:close/>
                </a:path>
                <a:path w="51435" h="49529">
                  <a:moveTo>
                    <a:pt x="51384" y="3263"/>
                  </a:moveTo>
                  <a:lnTo>
                    <a:pt x="48869" y="1003"/>
                  </a:lnTo>
                  <a:lnTo>
                    <a:pt x="42760" y="1003"/>
                  </a:lnTo>
                  <a:lnTo>
                    <a:pt x="40271" y="3263"/>
                  </a:lnTo>
                  <a:lnTo>
                    <a:pt x="40271" y="8851"/>
                  </a:lnTo>
                  <a:lnTo>
                    <a:pt x="42760" y="11112"/>
                  </a:lnTo>
                  <a:lnTo>
                    <a:pt x="48869" y="11112"/>
                  </a:lnTo>
                  <a:lnTo>
                    <a:pt x="51384" y="8851"/>
                  </a:lnTo>
                  <a:lnTo>
                    <a:pt x="51384" y="6057"/>
                  </a:lnTo>
                  <a:lnTo>
                    <a:pt x="51384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6241567" y="5270359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62" y="19735"/>
                  </a:moveTo>
                  <a:lnTo>
                    <a:pt x="38862" y="12065"/>
                  </a:lnTo>
                  <a:lnTo>
                    <a:pt x="34531" y="5791"/>
                  </a:lnTo>
                  <a:lnTo>
                    <a:pt x="28105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69" y="37934"/>
                  </a:lnTo>
                  <a:lnTo>
                    <a:pt x="20243" y="39484"/>
                  </a:lnTo>
                  <a:lnTo>
                    <a:pt x="28105" y="37934"/>
                  </a:lnTo>
                  <a:lnTo>
                    <a:pt x="34531" y="33705"/>
                  </a:lnTo>
                  <a:lnTo>
                    <a:pt x="38862" y="27432"/>
                  </a:lnTo>
                  <a:lnTo>
                    <a:pt x="40462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6247917" y="5276519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51" y="0"/>
                  </a:moveTo>
                  <a:lnTo>
                    <a:pt x="6235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35" y="27177"/>
                  </a:lnTo>
                  <a:lnTo>
                    <a:pt x="21551" y="27177"/>
                  </a:lnTo>
                  <a:lnTo>
                    <a:pt x="27774" y="21094"/>
                  </a:lnTo>
                  <a:lnTo>
                    <a:pt x="27774" y="13588"/>
                  </a:lnTo>
                  <a:lnTo>
                    <a:pt x="27774" y="6083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6251981" y="5279783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40" y="0"/>
                  </a:moveTo>
                  <a:lnTo>
                    <a:pt x="4394" y="0"/>
                  </a:lnTo>
                  <a:lnTo>
                    <a:pt x="0" y="4622"/>
                  </a:lnTo>
                  <a:lnTo>
                    <a:pt x="0" y="16027"/>
                  </a:lnTo>
                  <a:lnTo>
                    <a:pt x="4394" y="20637"/>
                  </a:lnTo>
                  <a:lnTo>
                    <a:pt x="15240" y="20637"/>
                  </a:lnTo>
                  <a:lnTo>
                    <a:pt x="19634" y="16027"/>
                  </a:lnTo>
                  <a:lnTo>
                    <a:pt x="19634" y="10325"/>
                  </a:lnTo>
                  <a:lnTo>
                    <a:pt x="19634" y="4622"/>
                  </a:lnTo>
                  <a:lnTo>
                    <a:pt x="152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6251981" y="5279783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34" y="10325"/>
                  </a:moveTo>
                  <a:lnTo>
                    <a:pt x="19634" y="16027"/>
                  </a:lnTo>
                  <a:lnTo>
                    <a:pt x="15240" y="20637"/>
                  </a:lnTo>
                  <a:lnTo>
                    <a:pt x="9829" y="20637"/>
                  </a:lnTo>
                  <a:lnTo>
                    <a:pt x="4394" y="20637"/>
                  </a:lnTo>
                  <a:lnTo>
                    <a:pt x="0" y="16027"/>
                  </a:lnTo>
                  <a:lnTo>
                    <a:pt x="0" y="10325"/>
                  </a:lnTo>
                  <a:lnTo>
                    <a:pt x="0" y="4622"/>
                  </a:lnTo>
                  <a:lnTo>
                    <a:pt x="4394" y="0"/>
                  </a:lnTo>
                  <a:lnTo>
                    <a:pt x="9829" y="0"/>
                  </a:lnTo>
                  <a:lnTo>
                    <a:pt x="15240" y="0"/>
                  </a:lnTo>
                  <a:lnTo>
                    <a:pt x="19634" y="4622"/>
                  </a:lnTo>
                  <a:lnTo>
                    <a:pt x="19634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6266078" y="528850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12" y="0"/>
                  </a:moveTo>
                  <a:lnTo>
                    <a:pt x="0" y="6159"/>
                  </a:lnTo>
                  <a:lnTo>
                    <a:pt x="3175" y="7150"/>
                  </a:lnTo>
                  <a:lnTo>
                    <a:pt x="4559" y="33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6256769" y="529545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15" y="0"/>
                  </a:moveTo>
                  <a:lnTo>
                    <a:pt x="6718" y="1790"/>
                  </a:lnTo>
                  <a:lnTo>
                    <a:pt x="2552" y="1193"/>
                  </a:lnTo>
                  <a:lnTo>
                    <a:pt x="177" y="406"/>
                  </a:lnTo>
                  <a:lnTo>
                    <a:pt x="0" y="800"/>
                  </a:lnTo>
                  <a:lnTo>
                    <a:pt x="368" y="1981"/>
                  </a:lnTo>
                  <a:lnTo>
                    <a:pt x="6718" y="3378"/>
                  </a:lnTo>
                  <a:lnTo>
                    <a:pt x="9105" y="80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6259741" y="5279783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65" y="0"/>
                  </a:moveTo>
                  <a:lnTo>
                    <a:pt x="3352" y="3175"/>
                  </a:lnTo>
                  <a:lnTo>
                    <a:pt x="0" y="3962"/>
                  </a:lnTo>
                  <a:lnTo>
                    <a:pt x="177" y="5956"/>
                  </a:lnTo>
                  <a:lnTo>
                    <a:pt x="7518" y="5956"/>
                  </a:lnTo>
                  <a:lnTo>
                    <a:pt x="8343" y="3175"/>
                  </a:lnTo>
                  <a:lnTo>
                    <a:pt x="6553" y="336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6251803" y="5282171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24" y="0"/>
                  </a:moveTo>
                  <a:lnTo>
                    <a:pt x="0" y="1981"/>
                  </a:lnTo>
                  <a:lnTo>
                    <a:pt x="1397" y="5740"/>
                  </a:lnTo>
                  <a:lnTo>
                    <a:pt x="2590" y="6337"/>
                  </a:lnTo>
                  <a:lnTo>
                    <a:pt x="4368" y="1574"/>
                  </a:lnTo>
                  <a:lnTo>
                    <a:pt x="7937" y="1574"/>
                  </a:lnTo>
                  <a:lnTo>
                    <a:pt x="10502" y="190"/>
                  </a:lnTo>
                  <a:lnTo>
                    <a:pt x="7124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68" y="1574"/>
                  </a:lnTo>
                  <a:lnTo>
                    <a:pt x="7721" y="4165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6236589" y="5266207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112" y="40335"/>
                  </a:moveTo>
                  <a:lnTo>
                    <a:pt x="8610" y="38087"/>
                  </a:lnTo>
                  <a:lnTo>
                    <a:pt x="2501" y="38087"/>
                  </a:lnTo>
                  <a:lnTo>
                    <a:pt x="0" y="40335"/>
                  </a:lnTo>
                  <a:lnTo>
                    <a:pt x="0" y="45935"/>
                  </a:lnTo>
                  <a:lnTo>
                    <a:pt x="2501" y="48196"/>
                  </a:lnTo>
                  <a:lnTo>
                    <a:pt x="8610" y="48196"/>
                  </a:lnTo>
                  <a:lnTo>
                    <a:pt x="11112" y="45935"/>
                  </a:lnTo>
                  <a:lnTo>
                    <a:pt x="11112" y="43141"/>
                  </a:lnTo>
                  <a:lnTo>
                    <a:pt x="11112" y="40335"/>
                  </a:lnTo>
                  <a:close/>
                </a:path>
                <a:path w="51435" h="49529">
                  <a:moveTo>
                    <a:pt x="11112" y="2260"/>
                  </a:moveTo>
                  <a:lnTo>
                    <a:pt x="8610" y="0"/>
                  </a:lnTo>
                  <a:lnTo>
                    <a:pt x="2501" y="0"/>
                  </a:lnTo>
                  <a:lnTo>
                    <a:pt x="0" y="2260"/>
                  </a:lnTo>
                  <a:lnTo>
                    <a:pt x="0" y="7861"/>
                  </a:lnTo>
                  <a:lnTo>
                    <a:pt x="2501" y="10121"/>
                  </a:lnTo>
                  <a:lnTo>
                    <a:pt x="8610" y="10121"/>
                  </a:lnTo>
                  <a:lnTo>
                    <a:pt x="11112" y="7861"/>
                  </a:lnTo>
                  <a:lnTo>
                    <a:pt x="11112" y="5054"/>
                  </a:lnTo>
                  <a:lnTo>
                    <a:pt x="11112" y="2260"/>
                  </a:lnTo>
                  <a:close/>
                </a:path>
                <a:path w="51435" h="49529">
                  <a:moveTo>
                    <a:pt x="51181" y="41529"/>
                  </a:moveTo>
                  <a:lnTo>
                    <a:pt x="48679" y="39268"/>
                  </a:lnTo>
                  <a:lnTo>
                    <a:pt x="42570" y="39268"/>
                  </a:lnTo>
                  <a:lnTo>
                    <a:pt x="40068" y="41529"/>
                  </a:lnTo>
                  <a:lnTo>
                    <a:pt x="40068" y="47129"/>
                  </a:lnTo>
                  <a:lnTo>
                    <a:pt x="42570" y="49390"/>
                  </a:lnTo>
                  <a:lnTo>
                    <a:pt x="48679" y="49390"/>
                  </a:lnTo>
                  <a:lnTo>
                    <a:pt x="51181" y="47129"/>
                  </a:lnTo>
                  <a:lnTo>
                    <a:pt x="51181" y="44335"/>
                  </a:lnTo>
                  <a:lnTo>
                    <a:pt x="51181" y="41529"/>
                  </a:lnTo>
                  <a:close/>
                </a:path>
                <a:path w="51435" h="49529">
                  <a:moveTo>
                    <a:pt x="51371" y="3263"/>
                  </a:moveTo>
                  <a:lnTo>
                    <a:pt x="48895" y="990"/>
                  </a:lnTo>
                  <a:lnTo>
                    <a:pt x="42760" y="990"/>
                  </a:lnTo>
                  <a:lnTo>
                    <a:pt x="40284" y="3263"/>
                  </a:lnTo>
                  <a:lnTo>
                    <a:pt x="40284" y="8839"/>
                  </a:lnTo>
                  <a:lnTo>
                    <a:pt x="42760" y="11112"/>
                  </a:lnTo>
                  <a:lnTo>
                    <a:pt x="48895" y="11112"/>
                  </a:lnTo>
                  <a:lnTo>
                    <a:pt x="51371" y="8839"/>
                  </a:lnTo>
                  <a:lnTo>
                    <a:pt x="51371" y="6057"/>
                  </a:lnTo>
                  <a:lnTo>
                    <a:pt x="51371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6241961" y="5333847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74" y="19723"/>
                  </a:moveTo>
                  <a:lnTo>
                    <a:pt x="38874" y="12052"/>
                  </a:lnTo>
                  <a:lnTo>
                    <a:pt x="34544" y="5791"/>
                  </a:lnTo>
                  <a:lnTo>
                    <a:pt x="28117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52"/>
                  </a:lnTo>
                  <a:lnTo>
                    <a:pt x="0" y="19723"/>
                  </a:lnTo>
                  <a:lnTo>
                    <a:pt x="1587" y="27419"/>
                  </a:lnTo>
                  <a:lnTo>
                    <a:pt x="5930" y="33693"/>
                  </a:lnTo>
                  <a:lnTo>
                    <a:pt x="12369" y="37922"/>
                  </a:lnTo>
                  <a:lnTo>
                    <a:pt x="20243" y="39471"/>
                  </a:lnTo>
                  <a:lnTo>
                    <a:pt x="28117" y="37922"/>
                  </a:lnTo>
                  <a:lnTo>
                    <a:pt x="34544" y="33693"/>
                  </a:lnTo>
                  <a:lnTo>
                    <a:pt x="38874" y="27419"/>
                  </a:lnTo>
                  <a:lnTo>
                    <a:pt x="40474" y="19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6248311" y="5339994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51" y="0"/>
                  </a:moveTo>
                  <a:lnTo>
                    <a:pt x="6235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35" y="27178"/>
                  </a:lnTo>
                  <a:lnTo>
                    <a:pt x="21551" y="27178"/>
                  </a:lnTo>
                  <a:lnTo>
                    <a:pt x="27787" y="21094"/>
                  </a:lnTo>
                  <a:lnTo>
                    <a:pt x="27787" y="13588"/>
                  </a:lnTo>
                  <a:lnTo>
                    <a:pt x="27787" y="6083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6252375" y="5343270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52" y="0"/>
                  </a:moveTo>
                  <a:lnTo>
                    <a:pt x="4394" y="0"/>
                  </a:lnTo>
                  <a:lnTo>
                    <a:pt x="0" y="4610"/>
                  </a:lnTo>
                  <a:lnTo>
                    <a:pt x="0" y="16014"/>
                  </a:lnTo>
                  <a:lnTo>
                    <a:pt x="4394" y="20624"/>
                  </a:lnTo>
                  <a:lnTo>
                    <a:pt x="15252" y="20624"/>
                  </a:lnTo>
                  <a:lnTo>
                    <a:pt x="19646" y="16014"/>
                  </a:lnTo>
                  <a:lnTo>
                    <a:pt x="19646" y="10312"/>
                  </a:lnTo>
                  <a:lnTo>
                    <a:pt x="19646" y="4610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6252375" y="5343270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46" y="10312"/>
                  </a:moveTo>
                  <a:lnTo>
                    <a:pt x="19646" y="16014"/>
                  </a:lnTo>
                  <a:lnTo>
                    <a:pt x="15252" y="20624"/>
                  </a:lnTo>
                  <a:lnTo>
                    <a:pt x="9829" y="20624"/>
                  </a:lnTo>
                  <a:lnTo>
                    <a:pt x="4394" y="20624"/>
                  </a:lnTo>
                  <a:lnTo>
                    <a:pt x="0" y="16014"/>
                  </a:lnTo>
                  <a:lnTo>
                    <a:pt x="0" y="10312"/>
                  </a:lnTo>
                  <a:lnTo>
                    <a:pt x="0" y="4610"/>
                  </a:lnTo>
                  <a:lnTo>
                    <a:pt x="4394" y="0"/>
                  </a:lnTo>
                  <a:lnTo>
                    <a:pt x="9829" y="0"/>
                  </a:lnTo>
                  <a:lnTo>
                    <a:pt x="15252" y="0"/>
                  </a:lnTo>
                  <a:lnTo>
                    <a:pt x="19646" y="4610"/>
                  </a:lnTo>
                  <a:lnTo>
                    <a:pt x="19646" y="10312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6266472" y="535198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12" y="0"/>
                  </a:moveTo>
                  <a:lnTo>
                    <a:pt x="0" y="6159"/>
                  </a:lnTo>
                  <a:lnTo>
                    <a:pt x="3200" y="7150"/>
                  </a:lnTo>
                  <a:lnTo>
                    <a:pt x="4559" y="33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6257162" y="5358930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27" y="0"/>
                  </a:moveTo>
                  <a:lnTo>
                    <a:pt x="6731" y="1790"/>
                  </a:lnTo>
                  <a:lnTo>
                    <a:pt x="2565" y="1193"/>
                  </a:lnTo>
                  <a:lnTo>
                    <a:pt x="177" y="406"/>
                  </a:lnTo>
                  <a:lnTo>
                    <a:pt x="0" y="800"/>
                  </a:lnTo>
                  <a:lnTo>
                    <a:pt x="406" y="1993"/>
                  </a:lnTo>
                  <a:lnTo>
                    <a:pt x="6731" y="3378"/>
                  </a:lnTo>
                  <a:lnTo>
                    <a:pt x="9105" y="800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6260147" y="534327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52" y="0"/>
                  </a:moveTo>
                  <a:lnTo>
                    <a:pt x="3340" y="3175"/>
                  </a:lnTo>
                  <a:lnTo>
                    <a:pt x="0" y="3949"/>
                  </a:lnTo>
                  <a:lnTo>
                    <a:pt x="165" y="5956"/>
                  </a:lnTo>
                  <a:lnTo>
                    <a:pt x="7518" y="5956"/>
                  </a:lnTo>
                  <a:lnTo>
                    <a:pt x="8331" y="3175"/>
                  </a:lnTo>
                  <a:lnTo>
                    <a:pt x="6540" y="3365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6252209" y="5345645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81"/>
                  </a:lnTo>
                  <a:lnTo>
                    <a:pt x="1384" y="5753"/>
                  </a:lnTo>
                  <a:lnTo>
                    <a:pt x="2578" y="6337"/>
                  </a:lnTo>
                  <a:lnTo>
                    <a:pt x="4356" y="1574"/>
                  </a:lnTo>
                  <a:lnTo>
                    <a:pt x="7937" y="1574"/>
                  </a:lnTo>
                  <a:lnTo>
                    <a:pt x="10490" y="203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56" y="1574"/>
                  </a:lnTo>
                  <a:lnTo>
                    <a:pt x="7734" y="4178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6236995" y="5329694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099" y="40335"/>
                  </a:moveTo>
                  <a:lnTo>
                    <a:pt x="8597" y="38074"/>
                  </a:lnTo>
                  <a:lnTo>
                    <a:pt x="2489" y="38074"/>
                  </a:lnTo>
                  <a:lnTo>
                    <a:pt x="0" y="40335"/>
                  </a:lnTo>
                  <a:lnTo>
                    <a:pt x="0" y="45935"/>
                  </a:lnTo>
                  <a:lnTo>
                    <a:pt x="2489" y="48183"/>
                  </a:lnTo>
                  <a:lnTo>
                    <a:pt x="8597" y="48183"/>
                  </a:lnTo>
                  <a:lnTo>
                    <a:pt x="11099" y="45935"/>
                  </a:lnTo>
                  <a:lnTo>
                    <a:pt x="11099" y="43129"/>
                  </a:lnTo>
                  <a:lnTo>
                    <a:pt x="11099" y="40335"/>
                  </a:lnTo>
                  <a:close/>
                </a:path>
                <a:path w="51435" h="49529">
                  <a:moveTo>
                    <a:pt x="11099" y="2247"/>
                  </a:moveTo>
                  <a:lnTo>
                    <a:pt x="8597" y="0"/>
                  </a:lnTo>
                  <a:lnTo>
                    <a:pt x="2489" y="0"/>
                  </a:lnTo>
                  <a:lnTo>
                    <a:pt x="0" y="2247"/>
                  </a:lnTo>
                  <a:lnTo>
                    <a:pt x="0" y="7848"/>
                  </a:lnTo>
                  <a:lnTo>
                    <a:pt x="2489" y="10096"/>
                  </a:lnTo>
                  <a:lnTo>
                    <a:pt x="8597" y="10096"/>
                  </a:lnTo>
                  <a:lnTo>
                    <a:pt x="11099" y="7848"/>
                  </a:lnTo>
                  <a:lnTo>
                    <a:pt x="11099" y="5054"/>
                  </a:lnTo>
                  <a:lnTo>
                    <a:pt x="11099" y="2247"/>
                  </a:lnTo>
                  <a:close/>
                </a:path>
                <a:path w="51435" h="49529">
                  <a:moveTo>
                    <a:pt x="51168" y="41529"/>
                  </a:moveTo>
                  <a:lnTo>
                    <a:pt x="48679" y="39255"/>
                  </a:lnTo>
                  <a:lnTo>
                    <a:pt x="42557" y="39255"/>
                  </a:lnTo>
                  <a:lnTo>
                    <a:pt x="40081" y="41529"/>
                  </a:lnTo>
                  <a:lnTo>
                    <a:pt x="40081" y="47117"/>
                  </a:lnTo>
                  <a:lnTo>
                    <a:pt x="42557" y="49377"/>
                  </a:lnTo>
                  <a:lnTo>
                    <a:pt x="48679" y="49377"/>
                  </a:lnTo>
                  <a:lnTo>
                    <a:pt x="51168" y="47117"/>
                  </a:lnTo>
                  <a:lnTo>
                    <a:pt x="51168" y="44323"/>
                  </a:lnTo>
                  <a:lnTo>
                    <a:pt x="51168" y="41529"/>
                  </a:lnTo>
                  <a:close/>
                </a:path>
                <a:path w="51435" h="49529">
                  <a:moveTo>
                    <a:pt x="51358" y="3251"/>
                  </a:moveTo>
                  <a:lnTo>
                    <a:pt x="48882" y="990"/>
                  </a:lnTo>
                  <a:lnTo>
                    <a:pt x="42760" y="990"/>
                  </a:lnTo>
                  <a:lnTo>
                    <a:pt x="40271" y="3251"/>
                  </a:lnTo>
                  <a:lnTo>
                    <a:pt x="40271" y="8826"/>
                  </a:lnTo>
                  <a:lnTo>
                    <a:pt x="42760" y="11112"/>
                  </a:lnTo>
                  <a:lnTo>
                    <a:pt x="48882" y="11112"/>
                  </a:lnTo>
                  <a:lnTo>
                    <a:pt x="51358" y="8826"/>
                  </a:lnTo>
                  <a:lnTo>
                    <a:pt x="51358" y="6045"/>
                  </a:lnTo>
                  <a:lnTo>
                    <a:pt x="51358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6242355" y="5398896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87" y="19735"/>
                  </a:moveTo>
                  <a:lnTo>
                    <a:pt x="38887" y="12065"/>
                  </a:lnTo>
                  <a:lnTo>
                    <a:pt x="34556" y="5791"/>
                  </a:lnTo>
                  <a:lnTo>
                    <a:pt x="28117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69" y="37934"/>
                  </a:lnTo>
                  <a:lnTo>
                    <a:pt x="20243" y="39484"/>
                  </a:lnTo>
                  <a:lnTo>
                    <a:pt x="28117" y="37934"/>
                  </a:lnTo>
                  <a:lnTo>
                    <a:pt x="34556" y="33705"/>
                  </a:lnTo>
                  <a:lnTo>
                    <a:pt x="38887" y="27432"/>
                  </a:lnTo>
                  <a:lnTo>
                    <a:pt x="40487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6248704" y="5405056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89" y="0"/>
                  </a:moveTo>
                  <a:lnTo>
                    <a:pt x="6248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48" y="27165"/>
                  </a:lnTo>
                  <a:lnTo>
                    <a:pt x="21589" y="27165"/>
                  </a:lnTo>
                  <a:lnTo>
                    <a:pt x="27787" y="21094"/>
                  </a:lnTo>
                  <a:lnTo>
                    <a:pt x="27787" y="13588"/>
                  </a:lnTo>
                  <a:lnTo>
                    <a:pt x="27787" y="6083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252781" y="5408320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65" y="0"/>
                  </a:moveTo>
                  <a:lnTo>
                    <a:pt x="4381" y="0"/>
                  </a:lnTo>
                  <a:lnTo>
                    <a:pt x="0" y="4622"/>
                  </a:lnTo>
                  <a:lnTo>
                    <a:pt x="0" y="16027"/>
                  </a:lnTo>
                  <a:lnTo>
                    <a:pt x="4381" y="20650"/>
                  </a:lnTo>
                  <a:lnTo>
                    <a:pt x="15265" y="20650"/>
                  </a:lnTo>
                  <a:lnTo>
                    <a:pt x="19646" y="16027"/>
                  </a:lnTo>
                  <a:lnTo>
                    <a:pt x="19646" y="10325"/>
                  </a:lnTo>
                  <a:lnTo>
                    <a:pt x="19646" y="4622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6252781" y="5408320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46" y="10325"/>
                  </a:moveTo>
                  <a:lnTo>
                    <a:pt x="19646" y="16027"/>
                  </a:lnTo>
                  <a:lnTo>
                    <a:pt x="15265" y="20650"/>
                  </a:lnTo>
                  <a:lnTo>
                    <a:pt x="9817" y="20650"/>
                  </a:lnTo>
                  <a:lnTo>
                    <a:pt x="4381" y="20650"/>
                  </a:lnTo>
                  <a:lnTo>
                    <a:pt x="0" y="16027"/>
                  </a:lnTo>
                  <a:lnTo>
                    <a:pt x="0" y="10325"/>
                  </a:lnTo>
                  <a:lnTo>
                    <a:pt x="0" y="4622"/>
                  </a:lnTo>
                  <a:lnTo>
                    <a:pt x="4381" y="0"/>
                  </a:lnTo>
                  <a:lnTo>
                    <a:pt x="9817" y="0"/>
                  </a:lnTo>
                  <a:lnTo>
                    <a:pt x="15265" y="0"/>
                  </a:lnTo>
                  <a:lnTo>
                    <a:pt x="19646" y="4622"/>
                  </a:lnTo>
                  <a:lnTo>
                    <a:pt x="19646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266891" y="5417045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787" y="0"/>
                  </a:moveTo>
                  <a:lnTo>
                    <a:pt x="0" y="6172"/>
                  </a:lnTo>
                  <a:lnTo>
                    <a:pt x="3175" y="7137"/>
                  </a:lnTo>
                  <a:lnTo>
                    <a:pt x="4533" y="3378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257569" y="5423992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15" y="0"/>
                  </a:moveTo>
                  <a:lnTo>
                    <a:pt x="6718" y="1777"/>
                  </a:lnTo>
                  <a:lnTo>
                    <a:pt x="2552" y="1193"/>
                  </a:lnTo>
                  <a:lnTo>
                    <a:pt x="165" y="393"/>
                  </a:lnTo>
                  <a:lnTo>
                    <a:pt x="0" y="787"/>
                  </a:lnTo>
                  <a:lnTo>
                    <a:pt x="393" y="1981"/>
                  </a:lnTo>
                  <a:lnTo>
                    <a:pt x="6718" y="3365"/>
                  </a:lnTo>
                  <a:lnTo>
                    <a:pt x="9093" y="787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6260541" y="540832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65" y="0"/>
                  </a:moveTo>
                  <a:lnTo>
                    <a:pt x="3378" y="3175"/>
                  </a:lnTo>
                  <a:lnTo>
                    <a:pt x="0" y="3962"/>
                  </a:lnTo>
                  <a:lnTo>
                    <a:pt x="177" y="5969"/>
                  </a:lnTo>
                  <a:lnTo>
                    <a:pt x="7543" y="5969"/>
                  </a:lnTo>
                  <a:lnTo>
                    <a:pt x="8331" y="3175"/>
                  </a:lnTo>
                  <a:lnTo>
                    <a:pt x="6553" y="3378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6252603" y="5410707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81"/>
                  </a:lnTo>
                  <a:lnTo>
                    <a:pt x="1384" y="5740"/>
                  </a:lnTo>
                  <a:lnTo>
                    <a:pt x="2578" y="6337"/>
                  </a:lnTo>
                  <a:lnTo>
                    <a:pt x="4368" y="1574"/>
                  </a:lnTo>
                  <a:lnTo>
                    <a:pt x="7937" y="1574"/>
                  </a:lnTo>
                  <a:lnTo>
                    <a:pt x="10490" y="203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68" y="1574"/>
                  </a:lnTo>
                  <a:lnTo>
                    <a:pt x="7734" y="4178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237402" y="5394743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099" y="40335"/>
                  </a:moveTo>
                  <a:lnTo>
                    <a:pt x="8610" y="38074"/>
                  </a:lnTo>
                  <a:lnTo>
                    <a:pt x="2476" y="38074"/>
                  </a:lnTo>
                  <a:lnTo>
                    <a:pt x="0" y="40335"/>
                  </a:lnTo>
                  <a:lnTo>
                    <a:pt x="0" y="45935"/>
                  </a:lnTo>
                  <a:lnTo>
                    <a:pt x="2476" y="48196"/>
                  </a:lnTo>
                  <a:lnTo>
                    <a:pt x="8610" y="48196"/>
                  </a:lnTo>
                  <a:lnTo>
                    <a:pt x="11099" y="45935"/>
                  </a:lnTo>
                  <a:lnTo>
                    <a:pt x="11099" y="43141"/>
                  </a:lnTo>
                  <a:lnTo>
                    <a:pt x="11099" y="40335"/>
                  </a:lnTo>
                  <a:close/>
                </a:path>
                <a:path w="51435" h="49529">
                  <a:moveTo>
                    <a:pt x="11099" y="2260"/>
                  </a:moveTo>
                  <a:lnTo>
                    <a:pt x="8610" y="0"/>
                  </a:lnTo>
                  <a:lnTo>
                    <a:pt x="2476" y="0"/>
                  </a:lnTo>
                  <a:lnTo>
                    <a:pt x="0" y="2260"/>
                  </a:lnTo>
                  <a:lnTo>
                    <a:pt x="0" y="7861"/>
                  </a:lnTo>
                  <a:lnTo>
                    <a:pt x="2476" y="10121"/>
                  </a:lnTo>
                  <a:lnTo>
                    <a:pt x="8610" y="10121"/>
                  </a:lnTo>
                  <a:lnTo>
                    <a:pt x="11099" y="7861"/>
                  </a:lnTo>
                  <a:lnTo>
                    <a:pt x="11099" y="5067"/>
                  </a:lnTo>
                  <a:lnTo>
                    <a:pt x="11099" y="2260"/>
                  </a:lnTo>
                  <a:close/>
                </a:path>
                <a:path w="51435" h="49529">
                  <a:moveTo>
                    <a:pt x="51155" y="41529"/>
                  </a:moveTo>
                  <a:lnTo>
                    <a:pt x="48679" y="39268"/>
                  </a:lnTo>
                  <a:lnTo>
                    <a:pt x="42545" y="39268"/>
                  </a:lnTo>
                  <a:lnTo>
                    <a:pt x="40068" y="41529"/>
                  </a:lnTo>
                  <a:lnTo>
                    <a:pt x="40068" y="47129"/>
                  </a:lnTo>
                  <a:lnTo>
                    <a:pt x="42545" y="49390"/>
                  </a:lnTo>
                  <a:lnTo>
                    <a:pt x="48679" y="49390"/>
                  </a:lnTo>
                  <a:lnTo>
                    <a:pt x="51155" y="47129"/>
                  </a:lnTo>
                  <a:lnTo>
                    <a:pt x="51155" y="44323"/>
                  </a:lnTo>
                  <a:lnTo>
                    <a:pt x="51155" y="41529"/>
                  </a:lnTo>
                  <a:close/>
                </a:path>
                <a:path w="51435" h="49529">
                  <a:moveTo>
                    <a:pt x="51384" y="3263"/>
                  </a:moveTo>
                  <a:lnTo>
                    <a:pt x="48869" y="990"/>
                  </a:lnTo>
                  <a:lnTo>
                    <a:pt x="42760" y="990"/>
                  </a:lnTo>
                  <a:lnTo>
                    <a:pt x="40271" y="3263"/>
                  </a:lnTo>
                  <a:lnTo>
                    <a:pt x="40271" y="8839"/>
                  </a:lnTo>
                  <a:lnTo>
                    <a:pt x="42760" y="11112"/>
                  </a:lnTo>
                  <a:lnTo>
                    <a:pt x="48869" y="11112"/>
                  </a:lnTo>
                  <a:lnTo>
                    <a:pt x="51384" y="8839"/>
                  </a:lnTo>
                  <a:lnTo>
                    <a:pt x="51384" y="6057"/>
                  </a:lnTo>
                  <a:lnTo>
                    <a:pt x="51384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6403441" y="5144223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49" y="19723"/>
                  </a:moveTo>
                  <a:lnTo>
                    <a:pt x="38862" y="12052"/>
                  </a:lnTo>
                  <a:lnTo>
                    <a:pt x="34531" y="5778"/>
                  </a:lnTo>
                  <a:lnTo>
                    <a:pt x="28105" y="1562"/>
                  </a:lnTo>
                  <a:lnTo>
                    <a:pt x="20243" y="0"/>
                  </a:lnTo>
                  <a:lnTo>
                    <a:pt x="12357" y="1562"/>
                  </a:lnTo>
                  <a:lnTo>
                    <a:pt x="5930" y="5778"/>
                  </a:lnTo>
                  <a:lnTo>
                    <a:pt x="1587" y="12052"/>
                  </a:lnTo>
                  <a:lnTo>
                    <a:pt x="0" y="19723"/>
                  </a:lnTo>
                  <a:lnTo>
                    <a:pt x="1587" y="27419"/>
                  </a:lnTo>
                  <a:lnTo>
                    <a:pt x="5930" y="33693"/>
                  </a:lnTo>
                  <a:lnTo>
                    <a:pt x="12357" y="37922"/>
                  </a:lnTo>
                  <a:lnTo>
                    <a:pt x="20243" y="39471"/>
                  </a:lnTo>
                  <a:lnTo>
                    <a:pt x="28105" y="37922"/>
                  </a:lnTo>
                  <a:lnTo>
                    <a:pt x="34531" y="33693"/>
                  </a:lnTo>
                  <a:lnTo>
                    <a:pt x="38862" y="27419"/>
                  </a:lnTo>
                  <a:lnTo>
                    <a:pt x="40449" y="19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6409791" y="5150370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39" y="0"/>
                  </a:moveTo>
                  <a:lnTo>
                    <a:pt x="6197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197" y="27177"/>
                  </a:lnTo>
                  <a:lnTo>
                    <a:pt x="21539" y="27177"/>
                  </a:lnTo>
                  <a:lnTo>
                    <a:pt x="27774" y="21094"/>
                  </a:lnTo>
                  <a:lnTo>
                    <a:pt x="27774" y="13576"/>
                  </a:lnTo>
                  <a:lnTo>
                    <a:pt x="27774" y="6083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6413855" y="5153647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27" y="0"/>
                  </a:moveTo>
                  <a:lnTo>
                    <a:pt x="4381" y="0"/>
                  </a:lnTo>
                  <a:lnTo>
                    <a:pt x="0" y="4610"/>
                  </a:lnTo>
                  <a:lnTo>
                    <a:pt x="0" y="16002"/>
                  </a:lnTo>
                  <a:lnTo>
                    <a:pt x="4381" y="20624"/>
                  </a:lnTo>
                  <a:lnTo>
                    <a:pt x="15227" y="20624"/>
                  </a:lnTo>
                  <a:lnTo>
                    <a:pt x="19621" y="16002"/>
                  </a:lnTo>
                  <a:lnTo>
                    <a:pt x="19621" y="10299"/>
                  </a:lnTo>
                  <a:lnTo>
                    <a:pt x="19621" y="4610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6413855" y="5153647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21" y="10299"/>
                  </a:moveTo>
                  <a:lnTo>
                    <a:pt x="19621" y="16002"/>
                  </a:lnTo>
                  <a:lnTo>
                    <a:pt x="15227" y="20624"/>
                  </a:lnTo>
                  <a:lnTo>
                    <a:pt x="9829" y="20624"/>
                  </a:lnTo>
                  <a:lnTo>
                    <a:pt x="4381" y="20624"/>
                  </a:lnTo>
                  <a:lnTo>
                    <a:pt x="0" y="16002"/>
                  </a:lnTo>
                  <a:lnTo>
                    <a:pt x="0" y="10299"/>
                  </a:lnTo>
                  <a:lnTo>
                    <a:pt x="0" y="4610"/>
                  </a:lnTo>
                  <a:lnTo>
                    <a:pt x="4381" y="0"/>
                  </a:lnTo>
                  <a:lnTo>
                    <a:pt x="9829" y="0"/>
                  </a:lnTo>
                  <a:lnTo>
                    <a:pt x="15227" y="0"/>
                  </a:lnTo>
                  <a:lnTo>
                    <a:pt x="19621" y="4610"/>
                  </a:lnTo>
                  <a:lnTo>
                    <a:pt x="19621" y="10299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6427952" y="516235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787" y="0"/>
                  </a:moveTo>
                  <a:lnTo>
                    <a:pt x="0" y="6159"/>
                  </a:lnTo>
                  <a:lnTo>
                    <a:pt x="3175" y="7150"/>
                  </a:lnTo>
                  <a:lnTo>
                    <a:pt x="4559" y="33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6418630" y="5169306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27" y="0"/>
                  </a:moveTo>
                  <a:lnTo>
                    <a:pt x="6731" y="1778"/>
                  </a:lnTo>
                  <a:lnTo>
                    <a:pt x="2565" y="1181"/>
                  </a:lnTo>
                  <a:lnTo>
                    <a:pt x="190" y="393"/>
                  </a:lnTo>
                  <a:lnTo>
                    <a:pt x="0" y="800"/>
                  </a:lnTo>
                  <a:lnTo>
                    <a:pt x="381" y="1981"/>
                  </a:lnTo>
                  <a:lnTo>
                    <a:pt x="6731" y="3365"/>
                  </a:lnTo>
                  <a:lnTo>
                    <a:pt x="9118" y="800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6421602" y="5153647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78" y="0"/>
                  </a:moveTo>
                  <a:lnTo>
                    <a:pt x="3365" y="3162"/>
                  </a:lnTo>
                  <a:lnTo>
                    <a:pt x="0" y="3949"/>
                  </a:lnTo>
                  <a:lnTo>
                    <a:pt x="190" y="5930"/>
                  </a:lnTo>
                  <a:lnTo>
                    <a:pt x="7531" y="5930"/>
                  </a:lnTo>
                  <a:lnTo>
                    <a:pt x="8331" y="3162"/>
                  </a:lnTo>
                  <a:lnTo>
                    <a:pt x="6540" y="3352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6413665" y="5156009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81"/>
                  </a:lnTo>
                  <a:lnTo>
                    <a:pt x="1397" y="5753"/>
                  </a:lnTo>
                  <a:lnTo>
                    <a:pt x="2590" y="6350"/>
                  </a:lnTo>
                  <a:lnTo>
                    <a:pt x="4368" y="1587"/>
                  </a:lnTo>
                  <a:lnTo>
                    <a:pt x="7937" y="1587"/>
                  </a:lnTo>
                  <a:lnTo>
                    <a:pt x="10515" y="203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37" y="1587"/>
                  </a:moveTo>
                  <a:lnTo>
                    <a:pt x="4368" y="1587"/>
                  </a:lnTo>
                  <a:lnTo>
                    <a:pt x="7734" y="4165"/>
                  </a:lnTo>
                  <a:lnTo>
                    <a:pt x="7937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6398450" y="5140045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112" y="40360"/>
                  </a:moveTo>
                  <a:lnTo>
                    <a:pt x="8610" y="38087"/>
                  </a:lnTo>
                  <a:lnTo>
                    <a:pt x="2514" y="38087"/>
                  </a:lnTo>
                  <a:lnTo>
                    <a:pt x="0" y="40360"/>
                  </a:lnTo>
                  <a:lnTo>
                    <a:pt x="0" y="45948"/>
                  </a:lnTo>
                  <a:lnTo>
                    <a:pt x="2514" y="48209"/>
                  </a:lnTo>
                  <a:lnTo>
                    <a:pt x="8610" y="48209"/>
                  </a:lnTo>
                  <a:lnTo>
                    <a:pt x="11112" y="45948"/>
                  </a:lnTo>
                  <a:lnTo>
                    <a:pt x="11112" y="43141"/>
                  </a:lnTo>
                  <a:lnTo>
                    <a:pt x="11112" y="40360"/>
                  </a:lnTo>
                  <a:close/>
                </a:path>
                <a:path w="51435" h="49529">
                  <a:moveTo>
                    <a:pt x="11112" y="2273"/>
                  </a:moveTo>
                  <a:lnTo>
                    <a:pt x="8610" y="0"/>
                  </a:lnTo>
                  <a:lnTo>
                    <a:pt x="2514" y="0"/>
                  </a:lnTo>
                  <a:lnTo>
                    <a:pt x="0" y="2273"/>
                  </a:lnTo>
                  <a:lnTo>
                    <a:pt x="0" y="7861"/>
                  </a:lnTo>
                  <a:lnTo>
                    <a:pt x="2514" y="10121"/>
                  </a:lnTo>
                  <a:lnTo>
                    <a:pt x="8610" y="10121"/>
                  </a:lnTo>
                  <a:lnTo>
                    <a:pt x="11112" y="7861"/>
                  </a:lnTo>
                  <a:lnTo>
                    <a:pt x="11112" y="5067"/>
                  </a:lnTo>
                  <a:lnTo>
                    <a:pt x="11112" y="2273"/>
                  </a:lnTo>
                  <a:close/>
                </a:path>
                <a:path w="51435" h="49529">
                  <a:moveTo>
                    <a:pt x="51181" y="41541"/>
                  </a:moveTo>
                  <a:lnTo>
                    <a:pt x="48679" y="39281"/>
                  </a:lnTo>
                  <a:lnTo>
                    <a:pt x="42570" y="39281"/>
                  </a:lnTo>
                  <a:lnTo>
                    <a:pt x="40068" y="41541"/>
                  </a:lnTo>
                  <a:lnTo>
                    <a:pt x="40068" y="47142"/>
                  </a:lnTo>
                  <a:lnTo>
                    <a:pt x="42570" y="49403"/>
                  </a:lnTo>
                  <a:lnTo>
                    <a:pt x="48679" y="49403"/>
                  </a:lnTo>
                  <a:lnTo>
                    <a:pt x="51181" y="47142"/>
                  </a:lnTo>
                  <a:lnTo>
                    <a:pt x="51181" y="44335"/>
                  </a:lnTo>
                  <a:lnTo>
                    <a:pt x="51181" y="41541"/>
                  </a:lnTo>
                  <a:close/>
                </a:path>
                <a:path w="51435" h="49529">
                  <a:moveTo>
                    <a:pt x="51371" y="3263"/>
                  </a:moveTo>
                  <a:lnTo>
                    <a:pt x="48882" y="1003"/>
                  </a:lnTo>
                  <a:lnTo>
                    <a:pt x="42773" y="1003"/>
                  </a:lnTo>
                  <a:lnTo>
                    <a:pt x="40284" y="3263"/>
                  </a:lnTo>
                  <a:lnTo>
                    <a:pt x="40284" y="8851"/>
                  </a:lnTo>
                  <a:lnTo>
                    <a:pt x="42773" y="11125"/>
                  </a:lnTo>
                  <a:lnTo>
                    <a:pt x="48882" y="11125"/>
                  </a:lnTo>
                  <a:lnTo>
                    <a:pt x="51371" y="8851"/>
                  </a:lnTo>
                  <a:lnTo>
                    <a:pt x="51371" y="6057"/>
                  </a:lnTo>
                  <a:lnTo>
                    <a:pt x="51371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6403835" y="5209272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62" y="19735"/>
                  </a:moveTo>
                  <a:lnTo>
                    <a:pt x="38862" y="12065"/>
                  </a:lnTo>
                  <a:lnTo>
                    <a:pt x="34531" y="5791"/>
                  </a:lnTo>
                  <a:lnTo>
                    <a:pt x="28105" y="1562"/>
                  </a:lnTo>
                  <a:lnTo>
                    <a:pt x="20243" y="0"/>
                  </a:lnTo>
                  <a:lnTo>
                    <a:pt x="12357" y="1562"/>
                  </a:lnTo>
                  <a:lnTo>
                    <a:pt x="5918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57" y="37922"/>
                  </a:lnTo>
                  <a:lnTo>
                    <a:pt x="20243" y="39471"/>
                  </a:lnTo>
                  <a:lnTo>
                    <a:pt x="28105" y="37922"/>
                  </a:lnTo>
                  <a:lnTo>
                    <a:pt x="34531" y="33705"/>
                  </a:lnTo>
                  <a:lnTo>
                    <a:pt x="38862" y="27432"/>
                  </a:lnTo>
                  <a:lnTo>
                    <a:pt x="40462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6410185" y="5215407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39" y="0"/>
                  </a:moveTo>
                  <a:lnTo>
                    <a:pt x="6223" y="0"/>
                  </a:lnTo>
                  <a:lnTo>
                    <a:pt x="0" y="6083"/>
                  </a:lnTo>
                  <a:lnTo>
                    <a:pt x="0" y="21120"/>
                  </a:lnTo>
                  <a:lnTo>
                    <a:pt x="6223" y="27203"/>
                  </a:lnTo>
                  <a:lnTo>
                    <a:pt x="21539" y="27203"/>
                  </a:lnTo>
                  <a:lnTo>
                    <a:pt x="27787" y="21120"/>
                  </a:lnTo>
                  <a:lnTo>
                    <a:pt x="27787" y="13601"/>
                  </a:lnTo>
                  <a:lnTo>
                    <a:pt x="27787" y="6083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6414249" y="5218683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39" y="0"/>
                  </a:moveTo>
                  <a:lnTo>
                    <a:pt x="4381" y="0"/>
                  </a:lnTo>
                  <a:lnTo>
                    <a:pt x="0" y="4635"/>
                  </a:lnTo>
                  <a:lnTo>
                    <a:pt x="0" y="16027"/>
                  </a:lnTo>
                  <a:lnTo>
                    <a:pt x="4381" y="20650"/>
                  </a:lnTo>
                  <a:lnTo>
                    <a:pt x="15239" y="20650"/>
                  </a:lnTo>
                  <a:lnTo>
                    <a:pt x="19621" y="16027"/>
                  </a:lnTo>
                  <a:lnTo>
                    <a:pt x="19621" y="10325"/>
                  </a:lnTo>
                  <a:lnTo>
                    <a:pt x="19621" y="4635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6414249" y="5218683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21" y="10325"/>
                  </a:moveTo>
                  <a:lnTo>
                    <a:pt x="19621" y="16027"/>
                  </a:lnTo>
                  <a:lnTo>
                    <a:pt x="15239" y="20650"/>
                  </a:lnTo>
                  <a:lnTo>
                    <a:pt x="9829" y="20650"/>
                  </a:lnTo>
                  <a:lnTo>
                    <a:pt x="4381" y="20650"/>
                  </a:lnTo>
                  <a:lnTo>
                    <a:pt x="0" y="16027"/>
                  </a:lnTo>
                  <a:lnTo>
                    <a:pt x="0" y="10325"/>
                  </a:lnTo>
                  <a:lnTo>
                    <a:pt x="0" y="4635"/>
                  </a:lnTo>
                  <a:lnTo>
                    <a:pt x="4381" y="0"/>
                  </a:lnTo>
                  <a:lnTo>
                    <a:pt x="9829" y="0"/>
                  </a:lnTo>
                  <a:lnTo>
                    <a:pt x="15239" y="0"/>
                  </a:lnTo>
                  <a:lnTo>
                    <a:pt x="19621" y="4635"/>
                  </a:lnTo>
                  <a:lnTo>
                    <a:pt x="19621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6428346" y="5227421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787" y="0"/>
                  </a:moveTo>
                  <a:lnTo>
                    <a:pt x="0" y="6146"/>
                  </a:lnTo>
                  <a:lnTo>
                    <a:pt x="3175" y="7137"/>
                  </a:lnTo>
                  <a:lnTo>
                    <a:pt x="4559" y="33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6419024" y="5234368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40" y="0"/>
                  </a:moveTo>
                  <a:lnTo>
                    <a:pt x="6743" y="1778"/>
                  </a:lnTo>
                  <a:lnTo>
                    <a:pt x="2578" y="1181"/>
                  </a:lnTo>
                  <a:lnTo>
                    <a:pt x="190" y="393"/>
                  </a:lnTo>
                  <a:lnTo>
                    <a:pt x="0" y="787"/>
                  </a:lnTo>
                  <a:lnTo>
                    <a:pt x="393" y="1981"/>
                  </a:lnTo>
                  <a:lnTo>
                    <a:pt x="6743" y="3365"/>
                  </a:lnTo>
                  <a:lnTo>
                    <a:pt x="9118" y="787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6422008" y="5218683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65" y="0"/>
                  </a:moveTo>
                  <a:lnTo>
                    <a:pt x="3352" y="3187"/>
                  </a:lnTo>
                  <a:lnTo>
                    <a:pt x="0" y="3975"/>
                  </a:lnTo>
                  <a:lnTo>
                    <a:pt x="177" y="5956"/>
                  </a:lnTo>
                  <a:lnTo>
                    <a:pt x="7531" y="5956"/>
                  </a:lnTo>
                  <a:lnTo>
                    <a:pt x="8318" y="3187"/>
                  </a:lnTo>
                  <a:lnTo>
                    <a:pt x="6540" y="3378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6414058" y="5221071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81"/>
                  </a:lnTo>
                  <a:lnTo>
                    <a:pt x="1397" y="5753"/>
                  </a:lnTo>
                  <a:lnTo>
                    <a:pt x="2590" y="6350"/>
                  </a:lnTo>
                  <a:lnTo>
                    <a:pt x="4381" y="1587"/>
                  </a:lnTo>
                  <a:lnTo>
                    <a:pt x="7950" y="1587"/>
                  </a:lnTo>
                  <a:lnTo>
                    <a:pt x="10515" y="203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50" y="1587"/>
                  </a:moveTo>
                  <a:lnTo>
                    <a:pt x="4381" y="1587"/>
                  </a:lnTo>
                  <a:lnTo>
                    <a:pt x="7734" y="4165"/>
                  </a:lnTo>
                  <a:lnTo>
                    <a:pt x="7950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6398857" y="5205120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112" y="40335"/>
                  </a:moveTo>
                  <a:lnTo>
                    <a:pt x="8597" y="38087"/>
                  </a:lnTo>
                  <a:lnTo>
                    <a:pt x="2501" y="38087"/>
                  </a:lnTo>
                  <a:lnTo>
                    <a:pt x="0" y="40335"/>
                  </a:lnTo>
                  <a:lnTo>
                    <a:pt x="0" y="45923"/>
                  </a:lnTo>
                  <a:lnTo>
                    <a:pt x="2501" y="48196"/>
                  </a:lnTo>
                  <a:lnTo>
                    <a:pt x="8597" y="48196"/>
                  </a:lnTo>
                  <a:lnTo>
                    <a:pt x="11112" y="45923"/>
                  </a:lnTo>
                  <a:lnTo>
                    <a:pt x="11112" y="43129"/>
                  </a:lnTo>
                  <a:lnTo>
                    <a:pt x="11112" y="40335"/>
                  </a:lnTo>
                  <a:close/>
                </a:path>
                <a:path w="51435" h="49529">
                  <a:moveTo>
                    <a:pt x="11112" y="2260"/>
                  </a:moveTo>
                  <a:lnTo>
                    <a:pt x="8597" y="0"/>
                  </a:lnTo>
                  <a:lnTo>
                    <a:pt x="2501" y="0"/>
                  </a:lnTo>
                  <a:lnTo>
                    <a:pt x="0" y="2260"/>
                  </a:lnTo>
                  <a:lnTo>
                    <a:pt x="0" y="7848"/>
                  </a:lnTo>
                  <a:lnTo>
                    <a:pt x="2501" y="10121"/>
                  </a:lnTo>
                  <a:lnTo>
                    <a:pt x="8597" y="10121"/>
                  </a:lnTo>
                  <a:lnTo>
                    <a:pt x="11112" y="7848"/>
                  </a:lnTo>
                  <a:lnTo>
                    <a:pt x="11112" y="5054"/>
                  </a:lnTo>
                  <a:lnTo>
                    <a:pt x="11112" y="2260"/>
                  </a:lnTo>
                  <a:close/>
                </a:path>
                <a:path w="51435" h="49529">
                  <a:moveTo>
                    <a:pt x="51168" y="41529"/>
                  </a:moveTo>
                  <a:lnTo>
                    <a:pt x="48679" y="39281"/>
                  </a:lnTo>
                  <a:lnTo>
                    <a:pt x="42557" y="39281"/>
                  </a:lnTo>
                  <a:lnTo>
                    <a:pt x="40055" y="41529"/>
                  </a:lnTo>
                  <a:lnTo>
                    <a:pt x="40055" y="47117"/>
                  </a:lnTo>
                  <a:lnTo>
                    <a:pt x="42557" y="49390"/>
                  </a:lnTo>
                  <a:lnTo>
                    <a:pt x="48679" y="49390"/>
                  </a:lnTo>
                  <a:lnTo>
                    <a:pt x="51168" y="47117"/>
                  </a:lnTo>
                  <a:lnTo>
                    <a:pt x="51168" y="44323"/>
                  </a:lnTo>
                  <a:lnTo>
                    <a:pt x="51168" y="41529"/>
                  </a:lnTo>
                  <a:close/>
                </a:path>
                <a:path w="51435" h="49529">
                  <a:moveTo>
                    <a:pt x="51371" y="3251"/>
                  </a:moveTo>
                  <a:lnTo>
                    <a:pt x="48882" y="977"/>
                  </a:lnTo>
                  <a:lnTo>
                    <a:pt x="42760" y="977"/>
                  </a:lnTo>
                  <a:lnTo>
                    <a:pt x="40271" y="3251"/>
                  </a:lnTo>
                  <a:lnTo>
                    <a:pt x="40271" y="8839"/>
                  </a:lnTo>
                  <a:lnTo>
                    <a:pt x="42760" y="11099"/>
                  </a:lnTo>
                  <a:lnTo>
                    <a:pt x="48882" y="11099"/>
                  </a:lnTo>
                  <a:lnTo>
                    <a:pt x="51371" y="8839"/>
                  </a:lnTo>
                  <a:lnTo>
                    <a:pt x="51371" y="6045"/>
                  </a:lnTo>
                  <a:lnTo>
                    <a:pt x="51371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6403441" y="5273534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74" y="19748"/>
                  </a:moveTo>
                  <a:lnTo>
                    <a:pt x="38874" y="12077"/>
                  </a:lnTo>
                  <a:lnTo>
                    <a:pt x="34544" y="5791"/>
                  </a:lnTo>
                  <a:lnTo>
                    <a:pt x="28105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77"/>
                  </a:lnTo>
                  <a:lnTo>
                    <a:pt x="0" y="19748"/>
                  </a:lnTo>
                  <a:lnTo>
                    <a:pt x="1587" y="27444"/>
                  </a:lnTo>
                  <a:lnTo>
                    <a:pt x="5930" y="33718"/>
                  </a:lnTo>
                  <a:lnTo>
                    <a:pt x="12369" y="37934"/>
                  </a:lnTo>
                  <a:lnTo>
                    <a:pt x="20243" y="39484"/>
                  </a:lnTo>
                  <a:lnTo>
                    <a:pt x="28105" y="37934"/>
                  </a:lnTo>
                  <a:lnTo>
                    <a:pt x="34544" y="33718"/>
                  </a:lnTo>
                  <a:lnTo>
                    <a:pt x="38874" y="27444"/>
                  </a:lnTo>
                  <a:lnTo>
                    <a:pt x="40474" y="19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6409791" y="5279707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64" y="0"/>
                  </a:moveTo>
                  <a:lnTo>
                    <a:pt x="6222" y="0"/>
                  </a:lnTo>
                  <a:lnTo>
                    <a:pt x="0" y="6083"/>
                  </a:lnTo>
                  <a:lnTo>
                    <a:pt x="0" y="21081"/>
                  </a:lnTo>
                  <a:lnTo>
                    <a:pt x="6222" y="27165"/>
                  </a:lnTo>
                  <a:lnTo>
                    <a:pt x="21564" y="27165"/>
                  </a:lnTo>
                  <a:lnTo>
                    <a:pt x="27774" y="21081"/>
                  </a:lnTo>
                  <a:lnTo>
                    <a:pt x="27774" y="13588"/>
                  </a:lnTo>
                  <a:lnTo>
                    <a:pt x="27774" y="6083"/>
                  </a:lnTo>
                  <a:lnTo>
                    <a:pt x="21564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6413855" y="5282971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52" y="0"/>
                  </a:moveTo>
                  <a:lnTo>
                    <a:pt x="4381" y="0"/>
                  </a:lnTo>
                  <a:lnTo>
                    <a:pt x="0" y="4610"/>
                  </a:lnTo>
                  <a:lnTo>
                    <a:pt x="0" y="16014"/>
                  </a:lnTo>
                  <a:lnTo>
                    <a:pt x="4381" y="20624"/>
                  </a:lnTo>
                  <a:lnTo>
                    <a:pt x="15252" y="20624"/>
                  </a:lnTo>
                  <a:lnTo>
                    <a:pt x="19646" y="16014"/>
                  </a:lnTo>
                  <a:lnTo>
                    <a:pt x="19646" y="10325"/>
                  </a:lnTo>
                  <a:lnTo>
                    <a:pt x="19646" y="4610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6413855" y="5282971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46" y="10325"/>
                  </a:moveTo>
                  <a:lnTo>
                    <a:pt x="19646" y="16014"/>
                  </a:lnTo>
                  <a:lnTo>
                    <a:pt x="15252" y="20624"/>
                  </a:lnTo>
                  <a:lnTo>
                    <a:pt x="9829" y="20624"/>
                  </a:lnTo>
                  <a:lnTo>
                    <a:pt x="4381" y="20624"/>
                  </a:lnTo>
                  <a:lnTo>
                    <a:pt x="0" y="16014"/>
                  </a:lnTo>
                  <a:lnTo>
                    <a:pt x="0" y="10325"/>
                  </a:lnTo>
                  <a:lnTo>
                    <a:pt x="0" y="4610"/>
                  </a:lnTo>
                  <a:lnTo>
                    <a:pt x="4381" y="0"/>
                  </a:lnTo>
                  <a:lnTo>
                    <a:pt x="9829" y="0"/>
                  </a:lnTo>
                  <a:lnTo>
                    <a:pt x="15252" y="0"/>
                  </a:lnTo>
                  <a:lnTo>
                    <a:pt x="19646" y="4610"/>
                  </a:lnTo>
                  <a:lnTo>
                    <a:pt x="19646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6427965" y="529169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787" y="0"/>
                  </a:moveTo>
                  <a:lnTo>
                    <a:pt x="0" y="6146"/>
                  </a:lnTo>
                  <a:lnTo>
                    <a:pt x="3175" y="7137"/>
                  </a:lnTo>
                  <a:lnTo>
                    <a:pt x="4546" y="33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6418630" y="5298643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27" y="0"/>
                  </a:moveTo>
                  <a:lnTo>
                    <a:pt x="6731" y="1777"/>
                  </a:lnTo>
                  <a:lnTo>
                    <a:pt x="2565" y="1181"/>
                  </a:lnTo>
                  <a:lnTo>
                    <a:pt x="190" y="393"/>
                  </a:lnTo>
                  <a:lnTo>
                    <a:pt x="0" y="787"/>
                  </a:lnTo>
                  <a:lnTo>
                    <a:pt x="393" y="1968"/>
                  </a:lnTo>
                  <a:lnTo>
                    <a:pt x="6731" y="3365"/>
                  </a:lnTo>
                  <a:lnTo>
                    <a:pt x="9118" y="787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6421615" y="5282971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65" y="0"/>
                  </a:moveTo>
                  <a:lnTo>
                    <a:pt x="3365" y="3162"/>
                  </a:lnTo>
                  <a:lnTo>
                    <a:pt x="0" y="3962"/>
                  </a:lnTo>
                  <a:lnTo>
                    <a:pt x="177" y="5943"/>
                  </a:lnTo>
                  <a:lnTo>
                    <a:pt x="7518" y="5943"/>
                  </a:lnTo>
                  <a:lnTo>
                    <a:pt x="8331" y="3162"/>
                  </a:lnTo>
                  <a:lnTo>
                    <a:pt x="6540" y="336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6413677" y="5285358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68"/>
                  </a:lnTo>
                  <a:lnTo>
                    <a:pt x="1384" y="5740"/>
                  </a:lnTo>
                  <a:lnTo>
                    <a:pt x="2578" y="6337"/>
                  </a:lnTo>
                  <a:lnTo>
                    <a:pt x="4356" y="1574"/>
                  </a:lnTo>
                  <a:lnTo>
                    <a:pt x="7937" y="1574"/>
                  </a:lnTo>
                  <a:lnTo>
                    <a:pt x="10502" y="177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56" y="1574"/>
                  </a:lnTo>
                  <a:lnTo>
                    <a:pt x="7734" y="4152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6398476" y="5269382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087" y="40347"/>
                  </a:moveTo>
                  <a:lnTo>
                    <a:pt x="8610" y="38087"/>
                  </a:lnTo>
                  <a:lnTo>
                    <a:pt x="2489" y="38087"/>
                  </a:lnTo>
                  <a:lnTo>
                    <a:pt x="0" y="40347"/>
                  </a:lnTo>
                  <a:lnTo>
                    <a:pt x="0" y="45948"/>
                  </a:lnTo>
                  <a:lnTo>
                    <a:pt x="2489" y="48209"/>
                  </a:lnTo>
                  <a:lnTo>
                    <a:pt x="8610" y="48209"/>
                  </a:lnTo>
                  <a:lnTo>
                    <a:pt x="11087" y="45948"/>
                  </a:lnTo>
                  <a:lnTo>
                    <a:pt x="11087" y="43141"/>
                  </a:lnTo>
                  <a:lnTo>
                    <a:pt x="11087" y="40347"/>
                  </a:lnTo>
                  <a:close/>
                </a:path>
                <a:path w="51435" h="49529">
                  <a:moveTo>
                    <a:pt x="11087" y="2260"/>
                  </a:moveTo>
                  <a:lnTo>
                    <a:pt x="8610" y="0"/>
                  </a:lnTo>
                  <a:lnTo>
                    <a:pt x="2489" y="0"/>
                  </a:lnTo>
                  <a:lnTo>
                    <a:pt x="0" y="2260"/>
                  </a:lnTo>
                  <a:lnTo>
                    <a:pt x="0" y="7861"/>
                  </a:lnTo>
                  <a:lnTo>
                    <a:pt x="2489" y="10121"/>
                  </a:lnTo>
                  <a:lnTo>
                    <a:pt x="8610" y="10121"/>
                  </a:lnTo>
                  <a:lnTo>
                    <a:pt x="11087" y="7861"/>
                  </a:lnTo>
                  <a:lnTo>
                    <a:pt x="11087" y="5054"/>
                  </a:lnTo>
                  <a:lnTo>
                    <a:pt x="11087" y="2260"/>
                  </a:lnTo>
                  <a:close/>
                </a:path>
                <a:path w="51435" h="49529">
                  <a:moveTo>
                    <a:pt x="51155" y="41541"/>
                  </a:moveTo>
                  <a:lnTo>
                    <a:pt x="48666" y="39281"/>
                  </a:lnTo>
                  <a:lnTo>
                    <a:pt x="42545" y="39281"/>
                  </a:lnTo>
                  <a:lnTo>
                    <a:pt x="40068" y="41541"/>
                  </a:lnTo>
                  <a:lnTo>
                    <a:pt x="40068" y="47129"/>
                  </a:lnTo>
                  <a:lnTo>
                    <a:pt x="42545" y="49403"/>
                  </a:lnTo>
                  <a:lnTo>
                    <a:pt x="48666" y="49403"/>
                  </a:lnTo>
                  <a:lnTo>
                    <a:pt x="51155" y="47129"/>
                  </a:lnTo>
                  <a:lnTo>
                    <a:pt x="51155" y="44335"/>
                  </a:lnTo>
                  <a:lnTo>
                    <a:pt x="51155" y="41541"/>
                  </a:lnTo>
                  <a:close/>
                </a:path>
                <a:path w="51435" h="49529">
                  <a:moveTo>
                    <a:pt x="51371" y="3263"/>
                  </a:moveTo>
                  <a:lnTo>
                    <a:pt x="48869" y="1003"/>
                  </a:lnTo>
                  <a:lnTo>
                    <a:pt x="42760" y="1003"/>
                  </a:lnTo>
                  <a:lnTo>
                    <a:pt x="40259" y="3263"/>
                  </a:lnTo>
                  <a:lnTo>
                    <a:pt x="40259" y="8851"/>
                  </a:lnTo>
                  <a:lnTo>
                    <a:pt x="42760" y="11112"/>
                  </a:lnTo>
                  <a:lnTo>
                    <a:pt x="48869" y="11112"/>
                  </a:lnTo>
                  <a:lnTo>
                    <a:pt x="51371" y="8851"/>
                  </a:lnTo>
                  <a:lnTo>
                    <a:pt x="51371" y="6057"/>
                  </a:lnTo>
                  <a:lnTo>
                    <a:pt x="51371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6403835" y="5339397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62" y="19748"/>
                  </a:moveTo>
                  <a:lnTo>
                    <a:pt x="38862" y="12065"/>
                  </a:lnTo>
                  <a:lnTo>
                    <a:pt x="34531" y="5791"/>
                  </a:lnTo>
                  <a:lnTo>
                    <a:pt x="28105" y="1562"/>
                  </a:lnTo>
                  <a:lnTo>
                    <a:pt x="20243" y="0"/>
                  </a:lnTo>
                  <a:lnTo>
                    <a:pt x="12357" y="1562"/>
                  </a:lnTo>
                  <a:lnTo>
                    <a:pt x="5918" y="5791"/>
                  </a:lnTo>
                  <a:lnTo>
                    <a:pt x="1587" y="12065"/>
                  </a:lnTo>
                  <a:lnTo>
                    <a:pt x="0" y="19748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57" y="37934"/>
                  </a:lnTo>
                  <a:lnTo>
                    <a:pt x="20243" y="39484"/>
                  </a:lnTo>
                  <a:lnTo>
                    <a:pt x="28105" y="37934"/>
                  </a:lnTo>
                  <a:lnTo>
                    <a:pt x="34531" y="33705"/>
                  </a:lnTo>
                  <a:lnTo>
                    <a:pt x="38862" y="27432"/>
                  </a:lnTo>
                  <a:lnTo>
                    <a:pt x="40462" y="19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6410185" y="5345569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39" y="0"/>
                  </a:moveTo>
                  <a:lnTo>
                    <a:pt x="6223" y="0"/>
                  </a:lnTo>
                  <a:lnTo>
                    <a:pt x="0" y="6070"/>
                  </a:lnTo>
                  <a:lnTo>
                    <a:pt x="0" y="21082"/>
                  </a:lnTo>
                  <a:lnTo>
                    <a:pt x="6223" y="27165"/>
                  </a:lnTo>
                  <a:lnTo>
                    <a:pt x="21539" y="27165"/>
                  </a:lnTo>
                  <a:lnTo>
                    <a:pt x="27787" y="21082"/>
                  </a:lnTo>
                  <a:lnTo>
                    <a:pt x="27787" y="13588"/>
                  </a:lnTo>
                  <a:lnTo>
                    <a:pt x="27787" y="6070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6414249" y="5348820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39" y="0"/>
                  </a:moveTo>
                  <a:lnTo>
                    <a:pt x="4381" y="0"/>
                  </a:lnTo>
                  <a:lnTo>
                    <a:pt x="0" y="4622"/>
                  </a:lnTo>
                  <a:lnTo>
                    <a:pt x="0" y="16014"/>
                  </a:lnTo>
                  <a:lnTo>
                    <a:pt x="4381" y="20637"/>
                  </a:lnTo>
                  <a:lnTo>
                    <a:pt x="15239" y="20637"/>
                  </a:lnTo>
                  <a:lnTo>
                    <a:pt x="19621" y="16014"/>
                  </a:lnTo>
                  <a:lnTo>
                    <a:pt x="19621" y="10337"/>
                  </a:lnTo>
                  <a:lnTo>
                    <a:pt x="19621" y="4622"/>
                  </a:lnTo>
                  <a:lnTo>
                    <a:pt x="152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6414249" y="5348820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21" y="10337"/>
                  </a:moveTo>
                  <a:lnTo>
                    <a:pt x="19621" y="16014"/>
                  </a:lnTo>
                  <a:lnTo>
                    <a:pt x="15239" y="20637"/>
                  </a:lnTo>
                  <a:lnTo>
                    <a:pt x="9829" y="20637"/>
                  </a:lnTo>
                  <a:lnTo>
                    <a:pt x="4381" y="20637"/>
                  </a:lnTo>
                  <a:lnTo>
                    <a:pt x="0" y="16014"/>
                  </a:lnTo>
                  <a:lnTo>
                    <a:pt x="0" y="10337"/>
                  </a:lnTo>
                  <a:lnTo>
                    <a:pt x="0" y="4622"/>
                  </a:lnTo>
                  <a:lnTo>
                    <a:pt x="4381" y="0"/>
                  </a:lnTo>
                  <a:lnTo>
                    <a:pt x="9829" y="0"/>
                  </a:lnTo>
                  <a:lnTo>
                    <a:pt x="15239" y="0"/>
                  </a:lnTo>
                  <a:lnTo>
                    <a:pt x="19621" y="4622"/>
                  </a:lnTo>
                  <a:lnTo>
                    <a:pt x="19621" y="10337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6428346" y="5357545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787" y="0"/>
                  </a:moveTo>
                  <a:lnTo>
                    <a:pt x="0" y="6159"/>
                  </a:lnTo>
                  <a:lnTo>
                    <a:pt x="3175" y="7137"/>
                  </a:lnTo>
                  <a:lnTo>
                    <a:pt x="4559" y="3390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6419024" y="5364492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40" y="0"/>
                  </a:moveTo>
                  <a:lnTo>
                    <a:pt x="6743" y="1777"/>
                  </a:lnTo>
                  <a:lnTo>
                    <a:pt x="2578" y="1193"/>
                  </a:lnTo>
                  <a:lnTo>
                    <a:pt x="190" y="406"/>
                  </a:lnTo>
                  <a:lnTo>
                    <a:pt x="0" y="787"/>
                  </a:lnTo>
                  <a:lnTo>
                    <a:pt x="393" y="1981"/>
                  </a:lnTo>
                  <a:lnTo>
                    <a:pt x="6743" y="3378"/>
                  </a:lnTo>
                  <a:lnTo>
                    <a:pt x="9118" y="787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6422008" y="534882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65" y="0"/>
                  </a:moveTo>
                  <a:lnTo>
                    <a:pt x="3352" y="3175"/>
                  </a:lnTo>
                  <a:lnTo>
                    <a:pt x="0" y="3975"/>
                  </a:lnTo>
                  <a:lnTo>
                    <a:pt x="177" y="5956"/>
                  </a:lnTo>
                  <a:lnTo>
                    <a:pt x="7531" y="5956"/>
                  </a:lnTo>
                  <a:lnTo>
                    <a:pt x="8318" y="3175"/>
                  </a:lnTo>
                  <a:lnTo>
                    <a:pt x="6540" y="3378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6414058" y="5351208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68"/>
                  </a:lnTo>
                  <a:lnTo>
                    <a:pt x="1397" y="5740"/>
                  </a:lnTo>
                  <a:lnTo>
                    <a:pt x="2590" y="6337"/>
                  </a:lnTo>
                  <a:lnTo>
                    <a:pt x="4381" y="1587"/>
                  </a:lnTo>
                  <a:lnTo>
                    <a:pt x="7950" y="1587"/>
                  </a:lnTo>
                  <a:lnTo>
                    <a:pt x="10515" y="203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50" y="1587"/>
                  </a:moveTo>
                  <a:lnTo>
                    <a:pt x="4381" y="1587"/>
                  </a:lnTo>
                  <a:lnTo>
                    <a:pt x="7734" y="4165"/>
                  </a:lnTo>
                  <a:lnTo>
                    <a:pt x="7950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6398857" y="5335244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112" y="40335"/>
                  </a:moveTo>
                  <a:lnTo>
                    <a:pt x="8597" y="38087"/>
                  </a:lnTo>
                  <a:lnTo>
                    <a:pt x="2501" y="38087"/>
                  </a:lnTo>
                  <a:lnTo>
                    <a:pt x="0" y="40335"/>
                  </a:lnTo>
                  <a:lnTo>
                    <a:pt x="0" y="45948"/>
                  </a:lnTo>
                  <a:lnTo>
                    <a:pt x="2501" y="48196"/>
                  </a:lnTo>
                  <a:lnTo>
                    <a:pt x="8597" y="48196"/>
                  </a:lnTo>
                  <a:lnTo>
                    <a:pt x="11112" y="45948"/>
                  </a:lnTo>
                  <a:lnTo>
                    <a:pt x="11112" y="43154"/>
                  </a:lnTo>
                  <a:lnTo>
                    <a:pt x="11112" y="40335"/>
                  </a:lnTo>
                  <a:close/>
                </a:path>
                <a:path w="51435" h="49529">
                  <a:moveTo>
                    <a:pt x="11112" y="2260"/>
                  </a:moveTo>
                  <a:lnTo>
                    <a:pt x="8597" y="0"/>
                  </a:lnTo>
                  <a:lnTo>
                    <a:pt x="2501" y="0"/>
                  </a:lnTo>
                  <a:lnTo>
                    <a:pt x="0" y="2260"/>
                  </a:lnTo>
                  <a:lnTo>
                    <a:pt x="0" y="7861"/>
                  </a:lnTo>
                  <a:lnTo>
                    <a:pt x="2501" y="10121"/>
                  </a:lnTo>
                  <a:lnTo>
                    <a:pt x="8597" y="10121"/>
                  </a:lnTo>
                  <a:lnTo>
                    <a:pt x="11112" y="7861"/>
                  </a:lnTo>
                  <a:lnTo>
                    <a:pt x="11112" y="5054"/>
                  </a:lnTo>
                  <a:lnTo>
                    <a:pt x="11112" y="2260"/>
                  </a:lnTo>
                  <a:close/>
                </a:path>
                <a:path w="51435" h="49529">
                  <a:moveTo>
                    <a:pt x="51168" y="41529"/>
                  </a:moveTo>
                  <a:lnTo>
                    <a:pt x="48679" y="39281"/>
                  </a:lnTo>
                  <a:lnTo>
                    <a:pt x="42557" y="39281"/>
                  </a:lnTo>
                  <a:lnTo>
                    <a:pt x="40055" y="41529"/>
                  </a:lnTo>
                  <a:lnTo>
                    <a:pt x="40055" y="47129"/>
                  </a:lnTo>
                  <a:lnTo>
                    <a:pt x="42557" y="49390"/>
                  </a:lnTo>
                  <a:lnTo>
                    <a:pt x="48679" y="49390"/>
                  </a:lnTo>
                  <a:lnTo>
                    <a:pt x="51168" y="47129"/>
                  </a:lnTo>
                  <a:lnTo>
                    <a:pt x="51168" y="44323"/>
                  </a:lnTo>
                  <a:lnTo>
                    <a:pt x="51168" y="41529"/>
                  </a:lnTo>
                  <a:close/>
                </a:path>
                <a:path w="51435" h="49529">
                  <a:moveTo>
                    <a:pt x="51371" y="3263"/>
                  </a:moveTo>
                  <a:lnTo>
                    <a:pt x="48882" y="1003"/>
                  </a:lnTo>
                  <a:lnTo>
                    <a:pt x="42760" y="1003"/>
                  </a:lnTo>
                  <a:lnTo>
                    <a:pt x="40271" y="3263"/>
                  </a:lnTo>
                  <a:lnTo>
                    <a:pt x="40271" y="8839"/>
                  </a:lnTo>
                  <a:lnTo>
                    <a:pt x="42760" y="11112"/>
                  </a:lnTo>
                  <a:lnTo>
                    <a:pt x="48882" y="11112"/>
                  </a:lnTo>
                  <a:lnTo>
                    <a:pt x="51371" y="8839"/>
                  </a:lnTo>
                  <a:lnTo>
                    <a:pt x="51371" y="6057"/>
                  </a:lnTo>
                  <a:lnTo>
                    <a:pt x="51371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6404229" y="5404446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39" h="40004">
                  <a:moveTo>
                    <a:pt x="40462" y="19735"/>
                  </a:moveTo>
                  <a:lnTo>
                    <a:pt x="38862" y="12065"/>
                  </a:lnTo>
                  <a:lnTo>
                    <a:pt x="34531" y="5791"/>
                  </a:lnTo>
                  <a:lnTo>
                    <a:pt x="28105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69" y="37934"/>
                  </a:lnTo>
                  <a:lnTo>
                    <a:pt x="20243" y="39484"/>
                  </a:lnTo>
                  <a:lnTo>
                    <a:pt x="28105" y="37934"/>
                  </a:lnTo>
                  <a:lnTo>
                    <a:pt x="34531" y="33705"/>
                  </a:lnTo>
                  <a:lnTo>
                    <a:pt x="38862" y="27432"/>
                  </a:lnTo>
                  <a:lnTo>
                    <a:pt x="40462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6410578" y="5410606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39" h="27304">
                  <a:moveTo>
                    <a:pt x="21551" y="0"/>
                  </a:moveTo>
                  <a:lnTo>
                    <a:pt x="6235" y="0"/>
                  </a:lnTo>
                  <a:lnTo>
                    <a:pt x="0" y="6083"/>
                  </a:lnTo>
                  <a:lnTo>
                    <a:pt x="0" y="21107"/>
                  </a:lnTo>
                  <a:lnTo>
                    <a:pt x="6235" y="27178"/>
                  </a:lnTo>
                  <a:lnTo>
                    <a:pt x="21551" y="27178"/>
                  </a:lnTo>
                  <a:lnTo>
                    <a:pt x="27787" y="21107"/>
                  </a:lnTo>
                  <a:lnTo>
                    <a:pt x="27787" y="13601"/>
                  </a:lnTo>
                  <a:lnTo>
                    <a:pt x="27787" y="6083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6414655" y="5413882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5227" y="0"/>
                  </a:moveTo>
                  <a:lnTo>
                    <a:pt x="4368" y="0"/>
                  </a:lnTo>
                  <a:lnTo>
                    <a:pt x="0" y="4610"/>
                  </a:lnTo>
                  <a:lnTo>
                    <a:pt x="0" y="16001"/>
                  </a:lnTo>
                  <a:lnTo>
                    <a:pt x="4368" y="20624"/>
                  </a:lnTo>
                  <a:lnTo>
                    <a:pt x="15227" y="20624"/>
                  </a:lnTo>
                  <a:lnTo>
                    <a:pt x="19646" y="16001"/>
                  </a:lnTo>
                  <a:lnTo>
                    <a:pt x="19646" y="10325"/>
                  </a:lnTo>
                  <a:lnTo>
                    <a:pt x="19646" y="4610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6414655" y="5413882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5" h="20954">
                  <a:moveTo>
                    <a:pt x="19646" y="10325"/>
                  </a:moveTo>
                  <a:lnTo>
                    <a:pt x="19646" y="16001"/>
                  </a:lnTo>
                  <a:lnTo>
                    <a:pt x="15227" y="20624"/>
                  </a:lnTo>
                  <a:lnTo>
                    <a:pt x="9817" y="20624"/>
                  </a:lnTo>
                  <a:lnTo>
                    <a:pt x="4368" y="20624"/>
                  </a:lnTo>
                  <a:lnTo>
                    <a:pt x="0" y="16001"/>
                  </a:lnTo>
                  <a:lnTo>
                    <a:pt x="0" y="10325"/>
                  </a:lnTo>
                  <a:lnTo>
                    <a:pt x="0" y="4610"/>
                  </a:lnTo>
                  <a:lnTo>
                    <a:pt x="4368" y="0"/>
                  </a:lnTo>
                  <a:lnTo>
                    <a:pt x="9817" y="0"/>
                  </a:lnTo>
                  <a:lnTo>
                    <a:pt x="15227" y="0"/>
                  </a:lnTo>
                  <a:lnTo>
                    <a:pt x="19646" y="4610"/>
                  </a:lnTo>
                  <a:lnTo>
                    <a:pt x="19646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6428739" y="5422595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12" y="0"/>
                  </a:moveTo>
                  <a:lnTo>
                    <a:pt x="0" y="6159"/>
                  </a:lnTo>
                  <a:lnTo>
                    <a:pt x="3187" y="7150"/>
                  </a:lnTo>
                  <a:lnTo>
                    <a:pt x="4559" y="337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6419430" y="5429542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27" y="0"/>
                  </a:moveTo>
                  <a:lnTo>
                    <a:pt x="6731" y="1790"/>
                  </a:lnTo>
                  <a:lnTo>
                    <a:pt x="2565" y="1193"/>
                  </a:lnTo>
                  <a:lnTo>
                    <a:pt x="177" y="406"/>
                  </a:lnTo>
                  <a:lnTo>
                    <a:pt x="0" y="800"/>
                  </a:lnTo>
                  <a:lnTo>
                    <a:pt x="393" y="1993"/>
                  </a:lnTo>
                  <a:lnTo>
                    <a:pt x="6731" y="3378"/>
                  </a:lnTo>
                  <a:lnTo>
                    <a:pt x="9105" y="800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6422402" y="5413882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777" y="0"/>
                  </a:moveTo>
                  <a:lnTo>
                    <a:pt x="3365" y="3162"/>
                  </a:lnTo>
                  <a:lnTo>
                    <a:pt x="0" y="3949"/>
                  </a:lnTo>
                  <a:lnTo>
                    <a:pt x="190" y="5943"/>
                  </a:lnTo>
                  <a:lnTo>
                    <a:pt x="7531" y="5943"/>
                  </a:lnTo>
                  <a:lnTo>
                    <a:pt x="8331" y="3162"/>
                  </a:lnTo>
                  <a:lnTo>
                    <a:pt x="6553" y="3365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6414465" y="5416245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93"/>
                  </a:lnTo>
                  <a:lnTo>
                    <a:pt x="1384" y="5765"/>
                  </a:lnTo>
                  <a:lnTo>
                    <a:pt x="2578" y="6350"/>
                  </a:lnTo>
                  <a:lnTo>
                    <a:pt x="4368" y="1587"/>
                  </a:lnTo>
                  <a:lnTo>
                    <a:pt x="7937" y="1587"/>
                  </a:lnTo>
                  <a:lnTo>
                    <a:pt x="10502" y="203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37" y="1587"/>
                  </a:moveTo>
                  <a:lnTo>
                    <a:pt x="4368" y="1587"/>
                  </a:lnTo>
                  <a:lnTo>
                    <a:pt x="7721" y="4178"/>
                  </a:lnTo>
                  <a:lnTo>
                    <a:pt x="7937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6399276" y="5400293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5" h="49529">
                  <a:moveTo>
                    <a:pt x="11087" y="40347"/>
                  </a:moveTo>
                  <a:lnTo>
                    <a:pt x="8585" y="38087"/>
                  </a:lnTo>
                  <a:lnTo>
                    <a:pt x="2476" y="38087"/>
                  </a:lnTo>
                  <a:lnTo>
                    <a:pt x="0" y="40347"/>
                  </a:lnTo>
                  <a:lnTo>
                    <a:pt x="0" y="45935"/>
                  </a:lnTo>
                  <a:lnTo>
                    <a:pt x="2476" y="48209"/>
                  </a:lnTo>
                  <a:lnTo>
                    <a:pt x="8585" y="48209"/>
                  </a:lnTo>
                  <a:lnTo>
                    <a:pt x="11087" y="45935"/>
                  </a:lnTo>
                  <a:lnTo>
                    <a:pt x="11087" y="43141"/>
                  </a:lnTo>
                  <a:lnTo>
                    <a:pt x="11087" y="40347"/>
                  </a:lnTo>
                  <a:close/>
                </a:path>
                <a:path w="51435" h="49529">
                  <a:moveTo>
                    <a:pt x="11087" y="2260"/>
                  </a:moveTo>
                  <a:lnTo>
                    <a:pt x="8585" y="0"/>
                  </a:lnTo>
                  <a:lnTo>
                    <a:pt x="2476" y="0"/>
                  </a:lnTo>
                  <a:lnTo>
                    <a:pt x="0" y="2260"/>
                  </a:lnTo>
                  <a:lnTo>
                    <a:pt x="0" y="7848"/>
                  </a:lnTo>
                  <a:lnTo>
                    <a:pt x="2476" y="10109"/>
                  </a:lnTo>
                  <a:lnTo>
                    <a:pt x="8585" y="10109"/>
                  </a:lnTo>
                  <a:lnTo>
                    <a:pt x="11087" y="7848"/>
                  </a:lnTo>
                  <a:lnTo>
                    <a:pt x="11087" y="5054"/>
                  </a:lnTo>
                  <a:lnTo>
                    <a:pt x="11087" y="2260"/>
                  </a:lnTo>
                  <a:close/>
                </a:path>
                <a:path w="51435" h="49529">
                  <a:moveTo>
                    <a:pt x="51142" y="41541"/>
                  </a:moveTo>
                  <a:lnTo>
                    <a:pt x="48653" y="39268"/>
                  </a:lnTo>
                  <a:lnTo>
                    <a:pt x="42532" y="39268"/>
                  </a:lnTo>
                  <a:lnTo>
                    <a:pt x="40055" y="41541"/>
                  </a:lnTo>
                  <a:lnTo>
                    <a:pt x="40055" y="47129"/>
                  </a:lnTo>
                  <a:lnTo>
                    <a:pt x="42532" y="49390"/>
                  </a:lnTo>
                  <a:lnTo>
                    <a:pt x="48653" y="49390"/>
                  </a:lnTo>
                  <a:lnTo>
                    <a:pt x="51142" y="47129"/>
                  </a:lnTo>
                  <a:lnTo>
                    <a:pt x="51142" y="44335"/>
                  </a:lnTo>
                  <a:lnTo>
                    <a:pt x="51142" y="41541"/>
                  </a:lnTo>
                  <a:close/>
                </a:path>
                <a:path w="51435" h="49529">
                  <a:moveTo>
                    <a:pt x="51346" y="3263"/>
                  </a:moveTo>
                  <a:lnTo>
                    <a:pt x="48856" y="1003"/>
                  </a:lnTo>
                  <a:lnTo>
                    <a:pt x="42735" y="1003"/>
                  </a:lnTo>
                  <a:lnTo>
                    <a:pt x="40259" y="3263"/>
                  </a:lnTo>
                  <a:lnTo>
                    <a:pt x="40259" y="8839"/>
                  </a:lnTo>
                  <a:lnTo>
                    <a:pt x="42735" y="11112"/>
                  </a:lnTo>
                  <a:lnTo>
                    <a:pt x="48856" y="11112"/>
                  </a:lnTo>
                  <a:lnTo>
                    <a:pt x="51346" y="8839"/>
                  </a:lnTo>
                  <a:lnTo>
                    <a:pt x="51346" y="6045"/>
                  </a:lnTo>
                  <a:lnTo>
                    <a:pt x="51346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6566890" y="5146598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62" y="19723"/>
                  </a:moveTo>
                  <a:lnTo>
                    <a:pt x="38862" y="12052"/>
                  </a:lnTo>
                  <a:lnTo>
                    <a:pt x="34531" y="5778"/>
                  </a:lnTo>
                  <a:lnTo>
                    <a:pt x="28105" y="1562"/>
                  </a:lnTo>
                  <a:lnTo>
                    <a:pt x="20205" y="0"/>
                  </a:lnTo>
                  <a:lnTo>
                    <a:pt x="12344" y="1562"/>
                  </a:lnTo>
                  <a:lnTo>
                    <a:pt x="5918" y="5778"/>
                  </a:lnTo>
                  <a:lnTo>
                    <a:pt x="1587" y="12052"/>
                  </a:lnTo>
                  <a:lnTo>
                    <a:pt x="0" y="19723"/>
                  </a:lnTo>
                  <a:lnTo>
                    <a:pt x="1587" y="27419"/>
                  </a:lnTo>
                  <a:lnTo>
                    <a:pt x="5918" y="33693"/>
                  </a:lnTo>
                  <a:lnTo>
                    <a:pt x="12344" y="37922"/>
                  </a:lnTo>
                  <a:lnTo>
                    <a:pt x="20205" y="39471"/>
                  </a:lnTo>
                  <a:lnTo>
                    <a:pt x="28105" y="37922"/>
                  </a:lnTo>
                  <a:lnTo>
                    <a:pt x="34531" y="33693"/>
                  </a:lnTo>
                  <a:lnTo>
                    <a:pt x="38862" y="27419"/>
                  </a:lnTo>
                  <a:lnTo>
                    <a:pt x="40462" y="19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6573240" y="5152732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39" y="0"/>
                  </a:moveTo>
                  <a:lnTo>
                    <a:pt x="6210" y="0"/>
                  </a:lnTo>
                  <a:lnTo>
                    <a:pt x="0" y="6083"/>
                  </a:lnTo>
                  <a:lnTo>
                    <a:pt x="0" y="21107"/>
                  </a:lnTo>
                  <a:lnTo>
                    <a:pt x="6210" y="27190"/>
                  </a:lnTo>
                  <a:lnTo>
                    <a:pt x="21539" y="27190"/>
                  </a:lnTo>
                  <a:lnTo>
                    <a:pt x="27762" y="21107"/>
                  </a:lnTo>
                  <a:lnTo>
                    <a:pt x="27762" y="13589"/>
                  </a:lnTo>
                  <a:lnTo>
                    <a:pt x="27762" y="6083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6577304" y="5156009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52" y="0"/>
                  </a:moveTo>
                  <a:lnTo>
                    <a:pt x="4381" y="0"/>
                  </a:lnTo>
                  <a:lnTo>
                    <a:pt x="0" y="4635"/>
                  </a:lnTo>
                  <a:lnTo>
                    <a:pt x="0" y="16027"/>
                  </a:lnTo>
                  <a:lnTo>
                    <a:pt x="4381" y="20637"/>
                  </a:lnTo>
                  <a:lnTo>
                    <a:pt x="15252" y="20637"/>
                  </a:lnTo>
                  <a:lnTo>
                    <a:pt x="19621" y="16027"/>
                  </a:lnTo>
                  <a:lnTo>
                    <a:pt x="19621" y="10312"/>
                  </a:lnTo>
                  <a:lnTo>
                    <a:pt x="19621" y="4635"/>
                  </a:lnTo>
                  <a:lnTo>
                    <a:pt x="152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6577304" y="5156009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21" y="10312"/>
                  </a:moveTo>
                  <a:lnTo>
                    <a:pt x="19621" y="16027"/>
                  </a:lnTo>
                  <a:lnTo>
                    <a:pt x="15252" y="20637"/>
                  </a:lnTo>
                  <a:lnTo>
                    <a:pt x="9804" y="20637"/>
                  </a:lnTo>
                  <a:lnTo>
                    <a:pt x="4381" y="20637"/>
                  </a:lnTo>
                  <a:lnTo>
                    <a:pt x="0" y="16027"/>
                  </a:lnTo>
                  <a:lnTo>
                    <a:pt x="0" y="10312"/>
                  </a:lnTo>
                  <a:lnTo>
                    <a:pt x="0" y="4635"/>
                  </a:lnTo>
                  <a:lnTo>
                    <a:pt x="4381" y="0"/>
                  </a:lnTo>
                  <a:lnTo>
                    <a:pt x="9804" y="0"/>
                  </a:lnTo>
                  <a:lnTo>
                    <a:pt x="15252" y="0"/>
                  </a:lnTo>
                  <a:lnTo>
                    <a:pt x="19621" y="4635"/>
                  </a:lnTo>
                  <a:lnTo>
                    <a:pt x="19621" y="10312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6591401" y="516474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787" y="0"/>
                  </a:moveTo>
                  <a:lnTo>
                    <a:pt x="0" y="6146"/>
                  </a:lnTo>
                  <a:lnTo>
                    <a:pt x="3175" y="7137"/>
                  </a:lnTo>
                  <a:lnTo>
                    <a:pt x="4559" y="33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6582067" y="5171681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40" y="0"/>
                  </a:moveTo>
                  <a:lnTo>
                    <a:pt x="6756" y="1790"/>
                  </a:lnTo>
                  <a:lnTo>
                    <a:pt x="2578" y="1193"/>
                  </a:lnTo>
                  <a:lnTo>
                    <a:pt x="203" y="381"/>
                  </a:lnTo>
                  <a:lnTo>
                    <a:pt x="0" y="800"/>
                  </a:lnTo>
                  <a:lnTo>
                    <a:pt x="406" y="1993"/>
                  </a:lnTo>
                  <a:lnTo>
                    <a:pt x="6756" y="3365"/>
                  </a:lnTo>
                  <a:lnTo>
                    <a:pt x="9131" y="800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6585051" y="5156009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52" y="0"/>
                  </a:moveTo>
                  <a:lnTo>
                    <a:pt x="3365" y="3175"/>
                  </a:lnTo>
                  <a:lnTo>
                    <a:pt x="0" y="3975"/>
                  </a:lnTo>
                  <a:lnTo>
                    <a:pt x="190" y="5956"/>
                  </a:lnTo>
                  <a:lnTo>
                    <a:pt x="7531" y="5956"/>
                  </a:lnTo>
                  <a:lnTo>
                    <a:pt x="8331" y="3175"/>
                  </a:lnTo>
                  <a:lnTo>
                    <a:pt x="6540" y="3378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6577114" y="5158384"/>
              <a:ext cx="10795" cy="6985"/>
            </a:xfrm>
            <a:custGeom>
              <a:avLst/>
              <a:gdLst/>
              <a:ahLst/>
              <a:cxnLst/>
              <a:rect l="l" t="t" r="r" b="b"/>
              <a:pathLst>
                <a:path w="10795" h="6985">
                  <a:moveTo>
                    <a:pt x="7137" y="0"/>
                  </a:moveTo>
                  <a:lnTo>
                    <a:pt x="0" y="1993"/>
                  </a:lnTo>
                  <a:lnTo>
                    <a:pt x="1397" y="5765"/>
                  </a:lnTo>
                  <a:lnTo>
                    <a:pt x="2590" y="6362"/>
                  </a:lnTo>
                  <a:lnTo>
                    <a:pt x="4356" y="1600"/>
                  </a:lnTo>
                  <a:lnTo>
                    <a:pt x="7937" y="1600"/>
                  </a:lnTo>
                  <a:lnTo>
                    <a:pt x="10515" y="203"/>
                  </a:lnTo>
                  <a:lnTo>
                    <a:pt x="7137" y="0"/>
                  </a:lnTo>
                  <a:close/>
                </a:path>
                <a:path w="10795" h="6985">
                  <a:moveTo>
                    <a:pt x="7937" y="1600"/>
                  </a:moveTo>
                  <a:lnTo>
                    <a:pt x="4356" y="1600"/>
                  </a:lnTo>
                  <a:lnTo>
                    <a:pt x="7734" y="4165"/>
                  </a:lnTo>
                  <a:lnTo>
                    <a:pt x="7937" y="160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6561887" y="5142432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112" y="40347"/>
                  </a:moveTo>
                  <a:lnTo>
                    <a:pt x="8636" y="38074"/>
                  </a:lnTo>
                  <a:lnTo>
                    <a:pt x="2527" y="38074"/>
                  </a:lnTo>
                  <a:lnTo>
                    <a:pt x="0" y="40347"/>
                  </a:lnTo>
                  <a:lnTo>
                    <a:pt x="0" y="45923"/>
                  </a:lnTo>
                  <a:lnTo>
                    <a:pt x="2527" y="48196"/>
                  </a:lnTo>
                  <a:lnTo>
                    <a:pt x="8636" y="48196"/>
                  </a:lnTo>
                  <a:lnTo>
                    <a:pt x="11112" y="45923"/>
                  </a:lnTo>
                  <a:lnTo>
                    <a:pt x="11112" y="43141"/>
                  </a:lnTo>
                  <a:lnTo>
                    <a:pt x="11112" y="40347"/>
                  </a:lnTo>
                  <a:close/>
                </a:path>
                <a:path w="51434" h="49529">
                  <a:moveTo>
                    <a:pt x="11112" y="2273"/>
                  </a:moveTo>
                  <a:lnTo>
                    <a:pt x="8636" y="0"/>
                  </a:lnTo>
                  <a:lnTo>
                    <a:pt x="2527" y="0"/>
                  </a:lnTo>
                  <a:lnTo>
                    <a:pt x="0" y="2273"/>
                  </a:lnTo>
                  <a:lnTo>
                    <a:pt x="0" y="7848"/>
                  </a:lnTo>
                  <a:lnTo>
                    <a:pt x="2527" y="10109"/>
                  </a:lnTo>
                  <a:lnTo>
                    <a:pt x="8636" y="10109"/>
                  </a:lnTo>
                  <a:lnTo>
                    <a:pt x="11112" y="7848"/>
                  </a:lnTo>
                  <a:lnTo>
                    <a:pt x="11112" y="5054"/>
                  </a:lnTo>
                  <a:lnTo>
                    <a:pt x="11112" y="2273"/>
                  </a:lnTo>
                  <a:close/>
                </a:path>
                <a:path w="51434" h="49529">
                  <a:moveTo>
                    <a:pt x="51206" y="41541"/>
                  </a:moveTo>
                  <a:lnTo>
                    <a:pt x="48691" y="39268"/>
                  </a:lnTo>
                  <a:lnTo>
                    <a:pt x="42583" y="39268"/>
                  </a:lnTo>
                  <a:lnTo>
                    <a:pt x="40093" y="41541"/>
                  </a:lnTo>
                  <a:lnTo>
                    <a:pt x="40093" y="47117"/>
                  </a:lnTo>
                  <a:lnTo>
                    <a:pt x="42583" y="49390"/>
                  </a:lnTo>
                  <a:lnTo>
                    <a:pt x="48691" y="49390"/>
                  </a:lnTo>
                  <a:lnTo>
                    <a:pt x="51206" y="47117"/>
                  </a:lnTo>
                  <a:lnTo>
                    <a:pt x="51206" y="44335"/>
                  </a:lnTo>
                  <a:lnTo>
                    <a:pt x="51206" y="41541"/>
                  </a:lnTo>
                  <a:close/>
                </a:path>
                <a:path w="51434" h="49529">
                  <a:moveTo>
                    <a:pt x="51396" y="3251"/>
                  </a:moveTo>
                  <a:lnTo>
                    <a:pt x="48895" y="990"/>
                  </a:lnTo>
                  <a:lnTo>
                    <a:pt x="42786" y="990"/>
                  </a:lnTo>
                  <a:lnTo>
                    <a:pt x="40297" y="3251"/>
                  </a:lnTo>
                  <a:lnTo>
                    <a:pt x="40297" y="8851"/>
                  </a:lnTo>
                  <a:lnTo>
                    <a:pt x="42786" y="11112"/>
                  </a:lnTo>
                  <a:lnTo>
                    <a:pt x="48895" y="11112"/>
                  </a:lnTo>
                  <a:lnTo>
                    <a:pt x="51396" y="8851"/>
                  </a:lnTo>
                  <a:lnTo>
                    <a:pt x="51396" y="6045"/>
                  </a:lnTo>
                  <a:lnTo>
                    <a:pt x="51396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" name="object 551"/>
            <p:cNvSpPr/>
            <p:nvPr/>
          </p:nvSpPr>
          <p:spPr>
            <a:xfrm>
              <a:off x="6567678" y="5213235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62" y="19735"/>
                  </a:moveTo>
                  <a:lnTo>
                    <a:pt x="38862" y="12065"/>
                  </a:lnTo>
                  <a:lnTo>
                    <a:pt x="34518" y="5791"/>
                  </a:lnTo>
                  <a:lnTo>
                    <a:pt x="28092" y="1562"/>
                  </a:lnTo>
                  <a:lnTo>
                    <a:pt x="20218" y="0"/>
                  </a:lnTo>
                  <a:lnTo>
                    <a:pt x="12357" y="1562"/>
                  </a:lnTo>
                  <a:lnTo>
                    <a:pt x="5930" y="5791"/>
                  </a:lnTo>
                  <a:lnTo>
                    <a:pt x="1600" y="12065"/>
                  </a:lnTo>
                  <a:lnTo>
                    <a:pt x="0" y="19735"/>
                  </a:lnTo>
                  <a:lnTo>
                    <a:pt x="1600" y="27432"/>
                  </a:lnTo>
                  <a:lnTo>
                    <a:pt x="5930" y="33705"/>
                  </a:lnTo>
                  <a:lnTo>
                    <a:pt x="12357" y="37934"/>
                  </a:lnTo>
                  <a:lnTo>
                    <a:pt x="20218" y="39484"/>
                  </a:lnTo>
                  <a:lnTo>
                    <a:pt x="28092" y="37934"/>
                  </a:lnTo>
                  <a:lnTo>
                    <a:pt x="34518" y="33705"/>
                  </a:lnTo>
                  <a:lnTo>
                    <a:pt x="38862" y="27432"/>
                  </a:lnTo>
                  <a:lnTo>
                    <a:pt x="40462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" name="object 552"/>
            <p:cNvSpPr/>
            <p:nvPr/>
          </p:nvSpPr>
          <p:spPr>
            <a:xfrm>
              <a:off x="6574040" y="5219395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39" y="0"/>
                  </a:moveTo>
                  <a:lnTo>
                    <a:pt x="6210" y="0"/>
                  </a:lnTo>
                  <a:lnTo>
                    <a:pt x="0" y="6070"/>
                  </a:lnTo>
                  <a:lnTo>
                    <a:pt x="0" y="21094"/>
                  </a:lnTo>
                  <a:lnTo>
                    <a:pt x="6210" y="27177"/>
                  </a:lnTo>
                  <a:lnTo>
                    <a:pt x="21539" y="27177"/>
                  </a:lnTo>
                  <a:lnTo>
                    <a:pt x="27749" y="21094"/>
                  </a:lnTo>
                  <a:lnTo>
                    <a:pt x="27749" y="13588"/>
                  </a:lnTo>
                  <a:lnTo>
                    <a:pt x="27749" y="6070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" name="object 553"/>
            <p:cNvSpPr/>
            <p:nvPr/>
          </p:nvSpPr>
          <p:spPr>
            <a:xfrm>
              <a:off x="6578079" y="5222659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65" y="0"/>
                  </a:moveTo>
                  <a:lnTo>
                    <a:pt x="4406" y="0"/>
                  </a:lnTo>
                  <a:lnTo>
                    <a:pt x="0" y="4610"/>
                  </a:lnTo>
                  <a:lnTo>
                    <a:pt x="0" y="16014"/>
                  </a:lnTo>
                  <a:lnTo>
                    <a:pt x="4406" y="20637"/>
                  </a:lnTo>
                  <a:lnTo>
                    <a:pt x="15265" y="20637"/>
                  </a:lnTo>
                  <a:lnTo>
                    <a:pt x="19646" y="16014"/>
                  </a:lnTo>
                  <a:lnTo>
                    <a:pt x="19646" y="10325"/>
                  </a:lnTo>
                  <a:lnTo>
                    <a:pt x="19646" y="4610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" name="object 554"/>
            <p:cNvSpPr/>
            <p:nvPr/>
          </p:nvSpPr>
          <p:spPr>
            <a:xfrm>
              <a:off x="6578079" y="5222659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46" y="10325"/>
                  </a:moveTo>
                  <a:lnTo>
                    <a:pt x="19646" y="16014"/>
                  </a:lnTo>
                  <a:lnTo>
                    <a:pt x="15265" y="20637"/>
                  </a:lnTo>
                  <a:lnTo>
                    <a:pt x="9817" y="20637"/>
                  </a:lnTo>
                  <a:lnTo>
                    <a:pt x="4406" y="20637"/>
                  </a:lnTo>
                  <a:lnTo>
                    <a:pt x="0" y="16014"/>
                  </a:lnTo>
                  <a:lnTo>
                    <a:pt x="0" y="10325"/>
                  </a:lnTo>
                  <a:lnTo>
                    <a:pt x="0" y="4610"/>
                  </a:lnTo>
                  <a:lnTo>
                    <a:pt x="4406" y="0"/>
                  </a:lnTo>
                  <a:lnTo>
                    <a:pt x="9817" y="0"/>
                  </a:lnTo>
                  <a:lnTo>
                    <a:pt x="15265" y="0"/>
                  </a:lnTo>
                  <a:lnTo>
                    <a:pt x="19646" y="4610"/>
                  </a:lnTo>
                  <a:lnTo>
                    <a:pt x="19646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6592188" y="523138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59"/>
                  </a:lnTo>
                  <a:lnTo>
                    <a:pt x="3175" y="7137"/>
                  </a:lnTo>
                  <a:lnTo>
                    <a:pt x="4546" y="337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6582867" y="5238330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40" y="0"/>
                  </a:moveTo>
                  <a:lnTo>
                    <a:pt x="6743" y="1778"/>
                  </a:lnTo>
                  <a:lnTo>
                    <a:pt x="2578" y="1181"/>
                  </a:lnTo>
                  <a:lnTo>
                    <a:pt x="190" y="393"/>
                  </a:lnTo>
                  <a:lnTo>
                    <a:pt x="0" y="787"/>
                  </a:lnTo>
                  <a:lnTo>
                    <a:pt x="393" y="1981"/>
                  </a:lnTo>
                  <a:lnTo>
                    <a:pt x="6743" y="3378"/>
                  </a:lnTo>
                  <a:lnTo>
                    <a:pt x="9105" y="787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6585838" y="5222659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65" y="0"/>
                  </a:moveTo>
                  <a:lnTo>
                    <a:pt x="3378" y="3175"/>
                  </a:lnTo>
                  <a:lnTo>
                    <a:pt x="0" y="3962"/>
                  </a:lnTo>
                  <a:lnTo>
                    <a:pt x="203" y="5956"/>
                  </a:lnTo>
                  <a:lnTo>
                    <a:pt x="7543" y="5956"/>
                  </a:lnTo>
                  <a:lnTo>
                    <a:pt x="8331" y="3175"/>
                  </a:lnTo>
                  <a:lnTo>
                    <a:pt x="6553" y="336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6577901" y="5225033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50" y="0"/>
                  </a:moveTo>
                  <a:lnTo>
                    <a:pt x="0" y="1981"/>
                  </a:lnTo>
                  <a:lnTo>
                    <a:pt x="1396" y="5753"/>
                  </a:lnTo>
                  <a:lnTo>
                    <a:pt x="2578" y="6350"/>
                  </a:lnTo>
                  <a:lnTo>
                    <a:pt x="4368" y="1587"/>
                  </a:lnTo>
                  <a:lnTo>
                    <a:pt x="7937" y="1587"/>
                  </a:lnTo>
                  <a:lnTo>
                    <a:pt x="10515" y="203"/>
                  </a:lnTo>
                  <a:lnTo>
                    <a:pt x="7150" y="0"/>
                  </a:lnTo>
                  <a:close/>
                </a:path>
                <a:path w="10795" h="6350">
                  <a:moveTo>
                    <a:pt x="7937" y="1587"/>
                  </a:moveTo>
                  <a:lnTo>
                    <a:pt x="4368" y="1587"/>
                  </a:lnTo>
                  <a:lnTo>
                    <a:pt x="7746" y="4165"/>
                  </a:lnTo>
                  <a:lnTo>
                    <a:pt x="7937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6562699" y="5209069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087" y="40347"/>
                  </a:moveTo>
                  <a:lnTo>
                    <a:pt x="8623" y="38087"/>
                  </a:lnTo>
                  <a:lnTo>
                    <a:pt x="2501" y="38087"/>
                  </a:lnTo>
                  <a:lnTo>
                    <a:pt x="0" y="40347"/>
                  </a:lnTo>
                  <a:lnTo>
                    <a:pt x="0" y="45961"/>
                  </a:lnTo>
                  <a:lnTo>
                    <a:pt x="2501" y="48209"/>
                  </a:lnTo>
                  <a:lnTo>
                    <a:pt x="8623" y="48209"/>
                  </a:lnTo>
                  <a:lnTo>
                    <a:pt x="11087" y="45961"/>
                  </a:lnTo>
                  <a:lnTo>
                    <a:pt x="11087" y="43154"/>
                  </a:lnTo>
                  <a:lnTo>
                    <a:pt x="11087" y="40347"/>
                  </a:lnTo>
                  <a:close/>
                </a:path>
                <a:path w="51434" h="49529">
                  <a:moveTo>
                    <a:pt x="11087" y="2273"/>
                  </a:moveTo>
                  <a:lnTo>
                    <a:pt x="8623" y="0"/>
                  </a:lnTo>
                  <a:lnTo>
                    <a:pt x="2501" y="0"/>
                  </a:lnTo>
                  <a:lnTo>
                    <a:pt x="0" y="2273"/>
                  </a:lnTo>
                  <a:lnTo>
                    <a:pt x="0" y="7861"/>
                  </a:lnTo>
                  <a:lnTo>
                    <a:pt x="2501" y="10121"/>
                  </a:lnTo>
                  <a:lnTo>
                    <a:pt x="8623" y="10121"/>
                  </a:lnTo>
                  <a:lnTo>
                    <a:pt x="11087" y="7861"/>
                  </a:lnTo>
                  <a:lnTo>
                    <a:pt x="11087" y="5067"/>
                  </a:lnTo>
                  <a:lnTo>
                    <a:pt x="11087" y="2273"/>
                  </a:lnTo>
                  <a:close/>
                </a:path>
                <a:path w="51434" h="49529">
                  <a:moveTo>
                    <a:pt x="51181" y="41541"/>
                  </a:moveTo>
                  <a:lnTo>
                    <a:pt x="48679" y="39281"/>
                  </a:lnTo>
                  <a:lnTo>
                    <a:pt x="42570" y="39281"/>
                  </a:lnTo>
                  <a:lnTo>
                    <a:pt x="40068" y="41541"/>
                  </a:lnTo>
                  <a:lnTo>
                    <a:pt x="40068" y="47142"/>
                  </a:lnTo>
                  <a:lnTo>
                    <a:pt x="42570" y="49403"/>
                  </a:lnTo>
                  <a:lnTo>
                    <a:pt x="48679" y="49403"/>
                  </a:lnTo>
                  <a:lnTo>
                    <a:pt x="51181" y="47142"/>
                  </a:lnTo>
                  <a:lnTo>
                    <a:pt x="51181" y="44348"/>
                  </a:lnTo>
                  <a:lnTo>
                    <a:pt x="51181" y="41541"/>
                  </a:lnTo>
                  <a:close/>
                </a:path>
                <a:path w="51434" h="49529">
                  <a:moveTo>
                    <a:pt x="51384" y="3263"/>
                  </a:moveTo>
                  <a:lnTo>
                    <a:pt x="48882" y="1016"/>
                  </a:lnTo>
                  <a:lnTo>
                    <a:pt x="42760" y="1016"/>
                  </a:lnTo>
                  <a:lnTo>
                    <a:pt x="40271" y="3263"/>
                  </a:lnTo>
                  <a:lnTo>
                    <a:pt x="40271" y="8851"/>
                  </a:lnTo>
                  <a:lnTo>
                    <a:pt x="42760" y="11112"/>
                  </a:lnTo>
                  <a:lnTo>
                    <a:pt x="48882" y="11112"/>
                  </a:lnTo>
                  <a:lnTo>
                    <a:pt x="51384" y="8851"/>
                  </a:lnTo>
                  <a:lnTo>
                    <a:pt x="51384" y="6057"/>
                  </a:lnTo>
                  <a:lnTo>
                    <a:pt x="51384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6568084" y="5279097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49" y="19735"/>
                  </a:moveTo>
                  <a:lnTo>
                    <a:pt x="38849" y="12065"/>
                  </a:lnTo>
                  <a:lnTo>
                    <a:pt x="34518" y="5791"/>
                  </a:lnTo>
                  <a:lnTo>
                    <a:pt x="28092" y="1562"/>
                  </a:lnTo>
                  <a:lnTo>
                    <a:pt x="20218" y="0"/>
                  </a:lnTo>
                  <a:lnTo>
                    <a:pt x="12344" y="1562"/>
                  </a:lnTo>
                  <a:lnTo>
                    <a:pt x="5918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18" y="33705"/>
                  </a:lnTo>
                  <a:lnTo>
                    <a:pt x="12344" y="37934"/>
                  </a:lnTo>
                  <a:lnTo>
                    <a:pt x="20218" y="39484"/>
                  </a:lnTo>
                  <a:lnTo>
                    <a:pt x="28092" y="37934"/>
                  </a:lnTo>
                  <a:lnTo>
                    <a:pt x="34518" y="33705"/>
                  </a:lnTo>
                  <a:lnTo>
                    <a:pt x="38849" y="27432"/>
                  </a:lnTo>
                  <a:lnTo>
                    <a:pt x="40449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6574434" y="5285244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39" y="0"/>
                  </a:moveTo>
                  <a:lnTo>
                    <a:pt x="6210" y="0"/>
                  </a:lnTo>
                  <a:lnTo>
                    <a:pt x="0" y="6083"/>
                  </a:lnTo>
                  <a:lnTo>
                    <a:pt x="0" y="21107"/>
                  </a:lnTo>
                  <a:lnTo>
                    <a:pt x="6210" y="27190"/>
                  </a:lnTo>
                  <a:lnTo>
                    <a:pt x="21539" y="27190"/>
                  </a:lnTo>
                  <a:lnTo>
                    <a:pt x="27749" y="21107"/>
                  </a:lnTo>
                  <a:lnTo>
                    <a:pt x="27749" y="13588"/>
                  </a:lnTo>
                  <a:lnTo>
                    <a:pt x="27749" y="6083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6578498" y="5288521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40" y="0"/>
                  </a:moveTo>
                  <a:lnTo>
                    <a:pt x="4381" y="0"/>
                  </a:lnTo>
                  <a:lnTo>
                    <a:pt x="0" y="4610"/>
                  </a:lnTo>
                  <a:lnTo>
                    <a:pt x="0" y="16014"/>
                  </a:lnTo>
                  <a:lnTo>
                    <a:pt x="4381" y="20637"/>
                  </a:lnTo>
                  <a:lnTo>
                    <a:pt x="15240" y="20637"/>
                  </a:lnTo>
                  <a:lnTo>
                    <a:pt x="19621" y="16014"/>
                  </a:lnTo>
                  <a:lnTo>
                    <a:pt x="19621" y="10312"/>
                  </a:lnTo>
                  <a:lnTo>
                    <a:pt x="19621" y="4610"/>
                  </a:lnTo>
                  <a:lnTo>
                    <a:pt x="152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3" name="object 563"/>
            <p:cNvSpPr/>
            <p:nvPr/>
          </p:nvSpPr>
          <p:spPr>
            <a:xfrm>
              <a:off x="6578498" y="5288521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21" y="10312"/>
                  </a:moveTo>
                  <a:lnTo>
                    <a:pt x="19621" y="16014"/>
                  </a:lnTo>
                  <a:lnTo>
                    <a:pt x="15240" y="20637"/>
                  </a:lnTo>
                  <a:lnTo>
                    <a:pt x="9804" y="20637"/>
                  </a:lnTo>
                  <a:lnTo>
                    <a:pt x="4381" y="20637"/>
                  </a:lnTo>
                  <a:lnTo>
                    <a:pt x="0" y="16014"/>
                  </a:lnTo>
                  <a:lnTo>
                    <a:pt x="0" y="10312"/>
                  </a:lnTo>
                  <a:lnTo>
                    <a:pt x="0" y="4610"/>
                  </a:lnTo>
                  <a:lnTo>
                    <a:pt x="4381" y="0"/>
                  </a:lnTo>
                  <a:lnTo>
                    <a:pt x="9804" y="0"/>
                  </a:lnTo>
                  <a:lnTo>
                    <a:pt x="15240" y="0"/>
                  </a:lnTo>
                  <a:lnTo>
                    <a:pt x="19621" y="4610"/>
                  </a:lnTo>
                  <a:lnTo>
                    <a:pt x="19621" y="10312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" name="object 564"/>
            <p:cNvSpPr/>
            <p:nvPr/>
          </p:nvSpPr>
          <p:spPr>
            <a:xfrm>
              <a:off x="6592582" y="529724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59"/>
                  </a:lnTo>
                  <a:lnTo>
                    <a:pt x="3175" y="7137"/>
                  </a:lnTo>
                  <a:lnTo>
                    <a:pt x="4572" y="3365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6583260" y="5304193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40" y="0"/>
                  </a:moveTo>
                  <a:lnTo>
                    <a:pt x="6743" y="1777"/>
                  </a:lnTo>
                  <a:lnTo>
                    <a:pt x="2578" y="1181"/>
                  </a:lnTo>
                  <a:lnTo>
                    <a:pt x="203" y="393"/>
                  </a:lnTo>
                  <a:lnTo>
                    <a:pt x="0" y="787"/>
                  </a:lnTo>
                  <a:lnTo>
                    <a:pt x="393" y="1981"/>
                  </a:lnTo>
                  <a:lnTo>
                    <a:pt x="6743" y="3365"/>
                  </a:lnTo>
                  <a:lnTo>
                    <a:pt x="9131" y="787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6586232" y="5288521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65" y="0"/>
                  </a:moveTo>
                  <a:lnTo>
                    <a:pt x="3378" y="3175"/>
                  </a:lnTo>
                  <a:lnTo>
                    <a:pt x="0" y="3962"/>
                  </a:lnTo>
                  <a:lnTo>
                    <a:pt x="203" y="5956"/>
                  </a:lnTo>
                  <a:lnTo>
                    <a:pt x="7543" y="5956"/>
                  </a:lnTo>
                  <a:lnTo>
                    <a:pt x="8343" y="3175"/>
                  </a:lnTo>
                  <a:lnTo>
                    <a:pt x="6553" y="336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6578295" y="5290896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50" y="0"/>
                  </a:moveTo>
                  <a:lnTo>
                    <a:pt x="0" y="1981"/>
                  </a:lnTo>
                  <a:lnTo>
                    <a:pt x="1409" y="5753"/>
                  </a:lnTo>
                  <a:lnTo>
                    <a:pt x="2590" y="6350"/>
                  </a:lnTo>
                  <a:lnTo>
                    <a:pt x="4368" y="1587"/>
                  </a:lnTo>
                  <a:lnTo>
                    <a:pt x="7937" y="1587"/>
                  </a:lnTo>
                  <a:lnTo>
                    <a:pt x="10528" y="203"/>
                  </a:lnTo>
                  <a:lnTo>
                    <a:pt x="7150" y="0"/>
                  </a:lnTo>
                  <a:close/>
                </a:path>
                <a:path w="10795" h="6350">
                  <a:moveTo>
                    <a:pt x="7937" y="1587"/>
                  </a:moveTo>
                  <a:lnTo>
                    <a:pt x="4368" y="1587"/>
                  </a:lnTo>
                  <a:lnTo>
                    <a:pt x="7747" y="4165"/>
                  </a:lnTo>
                  <a:lnTo>
                    <a:pt x="7937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6563093" y="5274944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112" y="40335"/>
                  </a:moveTo>
                  <a:lnTo>
                    <a:pt x="8610" y="38074"/>
                  </a:lnTo>
                  <a:lnTo>
                    <a:pt x="2501" y="38074"/>
                  </a:lnTo>
                  <a:lnTo>
                    <a:pt x="0" y="40335"/>
                  </a:lnTo>
                  <a:lnTo>
                    <a:pt x="0" y="45935"/>
                  </a:lnTo>
                  <a:lnTo>
                    <a:pt x="2501" y="48196"/>
                  </a:lnTo>
                  <a:lnTo>
                    <a:pt x="8610" y="48196"/>
                  </a:lnTo>
                  <a:lnTo>
                    <a:pt x="11112" y="45935"/>
                  </a:lnTo>
                  <a:lnTo>
                    <a:pt x="11112" y="43129"/>
                  </a:lnTo>
                  <a:lnTo>
                    <a:pt x="11112" y="40335"/>
                  </a:lnTo>
                  <a:close/>
                </a:path>
                <a:path w="51434" h="49529">
                  <a:moveTo>
                    <a:pt x="11112" y="2260"/>
                  </a:moveTo>
                  <a:lnTo>
                    <a:pt x="8610" y="0"/>
                  </a:lnTo>
                  <a:lnTo>
                    <a:pt x="2501" y="0"/>
                  </a:lnTo>
                  <a:lnTo>
                    <a:pt x="0" y="2260"/>
                  </a:lnTo>
                  <a:lnTo>
                    <a:pt x="0" y="7848"/>
                  </a:lnTo>
                  <a:lnTo>
                    <a:pt x="2501" y="10109"/>
                  </a:lnTo>
                  <a:lnTo>
                    <a:pt x="8610" y="10109"/>
                  </a:lnTo>
                  <a:lnTo>
                    <a:pt x="11112" y="7848"/>
                  </a:lnTo>
                  <a:lnTo>
                    <a:pt x="11112" y="5054"/>
                  </a:lnTo>
                  <a:lnTo>
                    <a:pt x="11112" y="2260"/>
                  </a:lnTo>
                  <a:close/>
                </a:path>
                <a:path w="51434" h="49529">
                  <a:moveTo>
                    <a:pt x="51168" y="41529"/>
                  </a:moveTo>
                  <a:lnTo>
                    <a:pt x="48666" y="39268"/>
                  </a:lnTo>
                  <a:lnTo>
                    <a:pt x="42570" y="39268"/>
                  </a:lnTo>
                  <a:lnTo>
                    <a:pt x="40055" y="41529"/>
                  </a:lnTo>
                  <a:lnTo>
                    <a:pt x="40055" y="47117"/>
                  </a:lnTo>
                  <a:lnTo>
                    <a:pt x="42570" y="49390"/>
                  </a:lnTo>
                  <a:lnTo>
                    <a:pt x="48666" y="49390"/>
                  </a:lnTo>
                  <a:lnTo>
                    <a:pt x="51168" y="47117"/>
                  </a:lnTo>
                  <a:lnTo>
                    <a:pt x="51168" y="44323"/>
                  </a:lnTo>
                  <a:lnTo>
                    <a:pt x="51168" y="41529"/>
                  </a:lnTo>
                  <a:close/>
                </a:path>
                <a:path w="51434" h="49529">
                  <a:moveTo>
                    <a:pt x="51384" y="3251"/>
                  </a:moveTo>
                  <a:lnTo>
                    <a:pt x="48882" y="990"/>
                  </a:lnTo>
                  <a:lnTo>
                    <a:pt x="42748" y="990"/>
                  </a:lnTo>
                  <a:lnTo>
                    <a:pt x="40271" y="3251"/>
                  </a:lnTo>
                  <a:lnTo>
                    <a:pt x="40271" y="8826"/>
                  </a:lnTo>
                  <a:lnTo>
                    <a:pt x="42748" y="11112"/>
                  </a:lnTo>
                  <a:lnTo>
                    <a:pt x="48882" y="11112"/>
                  </a:lnTo>
                  <a:lnTo>
                    <a:pt x="51384" y="8826"/>
                  </a:lnTo>
                  <a:lnTo>
                    <a:pt x="51384" y="6045"/>
                  </a:lnTo>
                  <a:lnTo>
                    <a:pt x="51384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6568872" y="5343359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49" y="19735"/>
                  </a:moveTo>
                  <a:lnTo>
                    <a:pt x="38862" y="12065"/>
                  </a:lnTo>
                  <a:lnTo>
                    <a:pt x="34531" y="5791"/>
                  </a:lnTo>
                  <a:lnTo>
                    <a:pt x="28117" y="1562"/>
                  </a:lnTo>
                  <a:lnTo>
                    <a:pt x="20243" y="0"/>
                  </a:lnTo>
                  <a:lnTo>
                    <a:pt x="12357" y="1562"/>
                  </a:lnTo>
                  <a:lnTo>
                    <a:pt x="5930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57" y="37934"/>
                  </a:lnTo>
                  <a:lnTo>
                    <a:pt x="20243" y="39484"/>
                  </a:lnTo>
                  <a:lnTo>
                    <a:pt x="28117" y="37934"/>
                  </a:lnTo>
                  <a:lnTo>
                    <a:pt x="34531" y="33705"/>
                  </a:lnTo>
                  <a:lnTo>
                    <a:pt x="38862" y="27432"/>
                  </a:lnTo>
                  <a:lnTo>
                    <a:pt x="40449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6575221" y="5349519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51" y="0"/>
                  </a:moveTo>
                  <a:lnTo>
                    <a:pt x="6235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35" y="27178"/>
                  </a:lnTo>
                  <a:lnTo>
                    <a:pt x="21551" y="27178"/>
                  </a:lnTo>
                  <a:lnTo>
                    <a:pt x="27787" y="21094"/>
                  </a:lnTo>
                  <a:lnTo>
                    <a:pt x="27787" y="13588"/>
                  </a:lnTo>
                  <a:lnTo>
                    <a:pt x="27787" y="6083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6579298" y="5352795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40" y="0"/>
                  </a:moveTo>
                  <a:lnTo>
                    <a:pt x="4368" y="0"/>
                  </a:lnTo>
                  <a:lnTo>
                    <a:pt x="0" y="4597"/>
                  </a:lnTo>
                  <a:lnTo>
                    <a:pt x="0" y="16001"/>
                  </a:lnTo>
                  <a:lnTo>
                    <a:pt x="4368" y="20624"/>
                  </a:lnTo>
                  <a:lnTo>
                    <a:pt x="15240" y="20624"/>
                  </a:lnTo>
                  <a:lnTo>
                    <a:pt x="19634" y="16001"/>
                  </a:lnTo>
                  <a:lnTo>
                    <a:pt x="19634" y="10312"/>
                  </a:lnTo>
                  <a:lnTo>
                    <a:pt x="19634" y="4597"/>
                  </a:lnTo>
                  <a:lnTo>
                    <a:pt x="152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6579298" y="5352795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34" y="10312"/>
                  </a:moveTo>
                  <a:lnTo>
                    <a:pt x="19634" y="16001"/>
                  </a:lnTo>
                  <a:lnTo>
                    <a:pt x="15240" y="20624"/>
                  </a:lnTo>
                  <a:lnTo>
                    <a:pt x="9817" y="20624"/>
                  </a:lnTo>
                  <a:lnTo>
                    <a:pt x="4368" y="20624"/>
                  </a:lnTo>
                  <a:lnTo>
                    <a:pt x="0" y="16001"/>
                  </a:lnTo>
                  <a:lnTo>
                    <a:pt x="0" y="10312"/>
                  </a:lnTo>
                  <a:lnTo>
                    <a:pt x="0" y="4597"/>
                  </a:lnTo>
                  <a:lnTo>
                    <a:pt x="4368" y="0"/>
                  </a:lnTo>
                  <a:lnTo>
                    <a:pt x="9817" y="0"/>
                  </a:lnTo>
                  <a:lnTo>
                    <a:pt x="15240" y="0"/>
                  </a:lnTo>
                  <a:lnTo>
                    <a:pt x="19634" y="4597"/>
                  </a:lnTo>
                  <a:lnTo>
                    <a:pt x="19634" y="10312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6593382" y="536150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59"/>
                  </a:lnTo>
                  <a:lnTo>
                    <a:pt x="3187" y="7137"/>
                  </a:lnTo>
                  <a:lnTo>
                    <a:pt x="4559" y="337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6584073" y="536845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27" y="0"/>
                  </a:moveTo>
                  <a:lnTo>
                    <a:pt x="6730" y="1790"/>
                  </a:lnTo>
                  <a:lnTo>
                    <a:pt x="2565" y="1193"/>
                  </a:lnTo>
                  <a:lnTo>
                    <a:pt x="177" y="406"/>
                  </a:lnTo>
                  <a:lnTo>
                    <a:pt x="0" y="787"/>
                  </a:lnTo>
                  <a:lnTo>
                    <a:pt x="380" y="1981"/>
                  </a:lnTo>
                  <a:lnTo>
                    <a:pt x="6730" y="3378"/>
                  </a:lnTo>
                  <a:lnTo>
                    <a:pt x="9105" y="787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6587045" y="5352795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77" y="0"/>
                  </a:moveTo>
                  <a:lnTo>
                    <a:pt x="3365" y="3162"/>
                  </a:lnTo>
                  <a:lnTo>
                    <a:pt x="0" y="3949"/>
                  </a:lnTo>
                  <a:lnTo>
                    <a:pt x="190" y="5943"/>
                  </a:lnTo>
                  <a:lnTo>
                    <a:pt x="7531" y="5943"/>
                  </a:lnTo>
                  <a:lnTo>
                    <a:pt x="8331" y="3162"/>
                  </a:lnTo>
                  <a:lnTo>
                    <a:pt x="6553" y="3365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" name="object 576"/>
            <p:cNvSpPr/>
            <p:nvPr/>
          </p:nvSpPr>
          <p:spPr>
            <a:xfrm>
              <a:off x="6579107" y="5355170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24" y="0"/>
                  </a:moveTo>
                  <a:lnTo>
                    <a:pt x="0" y="1968"/>
                  </a:lnTo>
                  <a:lnTo>
                    <a:pt x="1384" y="5753"/>
                  </a:lnTo>
                  <a:lnTo>
                    <a:pt x="2578" y="6337"/>
                  </a:lnTo>
                  <a:lnTo>
                    <a:pt x="4368" y="1574"/>
                  </a:lnTo>
                  <a:lnTo>
                    <a:pt x="7937" y="1574"/>
                  </a:lnTo>
                  <a:lnTo>
                    <a:pt x="10502" y="190"/>
                  </a:lnTo>
                  <a:lnTo>
                    <a:pt x="7124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68" y="1574"/>
                  </a:lnTo>
                  <a:lnTo>
                    <a:pt x="7721" y="4165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" name="object 577"/>
            <p:cNvSpPr/>
            <p:nvPr/>
          </p:nvSpPr>
          <p:spPr>
            <a:xfrm>
              <a:off x="6563893" y="5339206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112" y="40347"/>
                  </a:moveTo>
                  <a:lnTo>
                    <a:pt x="8610" y="38087"/>
                  </a:lnTo>
                  <a:lnTo>
                    <a:pt x="2501" y="38087"/>
                  </a:lnTo>
                  <a:lnTo>
                    <a:pt x="0" y="40347"/>
                  </a:lnTo>
                  <a:lnTo>
                    <a:pt x="0" y="45948"/>
                  </a:lnTo>
                  <a:lnTo>
                    <a:pt x="2501" y="48196"/>
                  </a:lnTo>
                  <a:lnTo>
                    <a:pt x="8610" y="48196"/>
                  </a:lnTo>
                  <a:lnTo>
                    <a:pt x="11112" y="45948"/>
                  </a:lnTo>
                  <a:lnTo>
                    <a:pt x="11112" y="43141"/>
                  </a:lnTo>
                  <a:lnTo>
                    <a:pt x="11112" y="40347"/>
                  </a:lnTo>
                  <a:close/>
                </a:path>
                <a:path w="51434" h="49529">
                  <a:moveTo>
                    <a:pt x="11112" y="2260"/>
                  </a:moveTo>
                  <a:lnTo>
                    <a:pt x="8610" y="0"/>
                  </a:lnTo>
                  <a:lnTo>
                    <a:pt x="2501" y="0"/>
                  </a:lnTo>
                  <a:lnTo>
                    <a:pt x="0" y="2260"/>
                  </a:lnTo>
                  <a:lnTo>
                    <a:pt x="0" y="7848"/>
                  </a:lnTo>
                  <a:lnTo>
                    <a:pt x="2501" y="10109"/>
                  </a:lnTo>
                  <a:lnTo>
                    <a:pt x="8610" y="10109"/>
                  </a:lnTo>
                  <a:lnTo>
                    <a:pt x="11112" y="7848"/>
                  </a:lnTo>
                  <a:lnTo>
                    <a:pt x="11112" y="5054"/>
                  </a:lnTo>
                  <a:lnTo>
                    <a:pt x="11112" y="2260"/>
                  </a:lnTo>
                  <a:close/>
                </a:path>
                <a:path w="51434" h="49529">
                  <a:moveTo>
                    <a:pt x="51168" y="41541"/>
                  </a:moveTo>
                  <a:lnTo>
                    <a:pt x="48666" y="39268"/>
                  </a:lnTo>
                  <a:lnTo>
                    <a:pt x="42557" y="39268"/>
                  </a:lnTo>
                  <a:lnTo>
                    <a:pt x="40055" y="41541"/>
                  </a:lnTo>
                  <a:lnTo>
                    <a:pt x="40055" y="47129"/>
                  </a:lnTo>
                  <a:lnTo>
                    <a:pt x="42557" y="49390"/>
                  </a:lnTo>
                  <a:lnTo>
                    <a:pt x="48666" y="49390"/>
                  </a:lnTo>
                  <a:lnTo>
                    <a:pt x="51168" y="47129"/>
                  </a:lnTo>
                  <a:lnTo>
                    <a:pt x="51168" y="44335"/>
                  </a:lnTo>
                  <a:lnTo>
                    <a:pt x="51168" y="41541"/>
                  </a:lnTo>
                  <a:close/>
                </a:path>
                <a:path w="51434" h="49529">
                  <a:moveTo>
                    <a:pt x="51384" y="3251"/>
                  </a:moveTo>
                  <a:lnTo>
                    <a:pt x="48895" y="1003"/>
                  </a:lnTo>
                  <a:lnTo>
                    <a:pt x="42748" y="1003"/>
                  </a:lnTo>
                  <a:lnTo>
                    <a:pt x="40284" y="3251"/>
                  </a:lnTo>
                  <a:lnTo>
                    <a:pt x="40284" y="8839"/>
                  </a:lnTo>
                  <a:lnTo>
                    <a:pt x="42748" y="11112"/>
                  </a:lnTo>
                  <a:lnTo>
                    <a:pt x="48895" y="11112"/>
                  </a:lnTo>
                  <a:lnTo>
                    <a:pt x="51384" y="8839"/>
                  </a:lnTo>
                  <a:lnTo>
                    <a:pt x="51384" y="6057"/>
                  </a:lnTo>
                  <a:lnTo>
                    <a:pt x="51384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" name="object 578"/>
            <p:cNvSpPr/>
            <p:nvPr/>
          </p:nvSpPr>
          <p:spPr>
            <a:xfrm>
              <a:off x="6568084" y="5409615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49" y="19735"/>
                  </a:moveTo>
                  <a:lnTo>
                    <a:pt x="38849" y="12065"/>
                  </a:lnTo>
                  <a:lnTo>
                    <a:pt x="34518" y="5791"/>
                  </a:lnTo>
                  <a:lnTo>
                    <a:pt x="28092" y="1562"/>
                  </a:lnTo>
                  <a:lnTo>
                    <a:pt x="20218" y="0"/>
                  </a:lnTo>
                  <a:lnTo>
                    <a:pt x="12344" y="1562"/>
                  </a:lnTo>
                  <a:lnTo>
                    <a:pt x="5918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18" y="33705"/>
                  </a:lnTo>
                  <a:lnTo>
                    <a:pt x="12344" y="37922"/>
                  </a:lnTo>
                  <a:lnTo>
                    <a:pt x="20218" y="39471"/>
                  </a:lnTo>
                  <a:lnTo>
                    <a:pt x="28092" y="37922"/>
                  </a:lnTo>
                  <a:lnTo>
                    <a:pt x="34518" y="33705"/>
                  </a:lnTo>
                  <a:lnTo>
                    <a:pt x="38849" y="27432"/>
                  </a:lnTo>
                  <a:lnTo>
                    <a:pt x="40449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9" name="object 579"/>
            <p:cNvSpPr/>
            <p:nvPr/>
          </p:nvSpPr>
          <p:spPr>
            <a:xfrm>
              <a:off x="6574434" y="5415775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39" y="0"/>
                  </a:moveTo>
                  <a:lnTo>
                    <a:pt x="6210" y="0"/>
                  </a:lnTo>
                  <a:lnTo>
                    <a:pt x="0" y="6070"/>
                  </a:lnTo>
                  <a:lnTo>
                    <a:pt x="0" y="21094"/>
                  </a:lnTo>
                  <a:lnTo>
                    <a:pt x="6210" y="27165"/>
                  </a:lnTo>
                  <a:lnTo>
                    <a:pt x="21539" y="27165"/>
                  </a:lnTo>
                  <a:lnTo>
                    <a:pt x="27749" y="21094"/>
                  </a:lnTo>
                  <a:lnTo>
                    <a:pt x="27749" y="13588"/>
                  </a:lnTo>
                  <a:lnTo>
                    <a:pt x="27749" y="6070"/>
                  </a:lnTo>
                  <a:lnTo>
                    <a:pt x="2153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" name="object 580"/>
            <p:cNvSpPr/>
            <p:nvPr/>
          </p:nvSpPr>
          <p:spPr>
            <a:xfrm>
              <a:off x="6578498" y="5419051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40" y="0"/>
                  </a:moveTo>
                  <a:lnTo>
                    <a:pt x="4381" y="0"/>
                  </a:lnTo>
                  <a:lnTo>
                    <a:pt x="0" y="4597"/>
                  </a:lnTo>
                  <a:lnTo>
                    <a:pt x="0" y="15989"/>
                  </a:lnTo>
                  <a:lnTo>
                    <a:pt x="4381" y="20612"/>
                  </a:lnTo>
                  <a:lnTo>
                    <a:pt x="15240" y="20612"/>
                  </a:lnTo>
                  <a:lnTo>
                    <a:pt x="19621" y="15989"/>
                  </a:lnTo>
                  <a:lnTo>
                    <a:pt x="19621" y="10312"/>
                  </a:lnTo>
                  <a:lnTo>
                    <a:pt x="19621" y="4597"/>
                  </a:lnTo>
                  <a:lnTo>
                    <a:pt x="152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" name="object 581"/>
            <p:cNvSpPr/>
            <p:nvPr/>
          </p:nvSpPr>
          <p:spPr>
            <a:xfrm>
              <a:off x="6578498" y="5419051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21" y="10312"/>
                  </a:moveTo>
                  <a:lnTo>
                    <a:pt x="19621" y="15989"/>
                  </a:lnTo>
                  <a:lnTo>
                    <a:pt x="15240" y="20612"/>
                  </a:lnTo>
                  <a:lnTo>
                    <a:pt x="9804" y="20612"/>
                  </a:lnTo>
                  <a:lnTo>
                    <a:pt x="4381" y="20612"/>
                  </a:lnTo>
                  <a:lnTo>
                    <a:pt x="0" y="15989"/>
                  </a:lnTo>
                  <a:lnTo>
                    <a:pt x="0" y="10312"/>
                  </a:lnTo>
                  <a:lnTo>
                    <a:pt x="0" y="4597"/>
                  </a:lnTo>
                  <a:lnTo>
                    <a:pt x="4381" y="0"/>
                  </a:lnTo>
                  <a:lnTo>
                    <a:pt x="9804" y="0"/>
                  </a:lnTo>
                  <a:lnTo>
                    <a:pt x="15240" y="0"/>
                  </a:lnTo>
                  <a:lnTo>
                    <a:pt x="19621" y="4597"/>
                  </a:lnTo>
                  <a:lnTo>
                    <a:pt x="19621" y="10312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" name="object 582"/>
            <p:cNvSpPr/>
            <p:nvPr/>
          </p:nvSpPr>
          <p:spPr>
            <a:xfrm>
              <a:off x="6592582" y="542776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46"/>
                  </a:lnTo>
                  <a:lnTo>
                    <a:pt x="3175" y="7137"/>
                  </a:lnTo>
                  <a:lnTo>
                    <a:pt x="4572" y="3365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" name="object 583"/>
            <p:cNvSpPr/>
            <p:nvPr/>
          </p:nvSpPr>
          <p:spPr>
            <a:xfrm>
              <a:off x="6583260" y="5434710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40" y="0"/>
                  </a:moveTo>
                  <a:lnTo>
                    <a:pt x="6743" y="1777"/>
                  </a:lnTo>
                  <a:lnTo>
                    <a:pt x="2578" y="1181"/>
                  </a:lnTo>
                  <a:lnTo>
                    <a:pt x="203" y="393"/>
                  </a:lnTo>
                  <a:lnTo>
                    <a:pt x="0" y="787"/>
                  </a:lnTo>
                  <a:lnTo>
                    <a:pt x="393" y="1981"/>
                  </a:lnTo>
                  <a:lnTo>
                    <a:pt x="6743" y="3365"/>
                  </a:lnTo>
                  <a:lnTo>
                    <a:pt x="9131" y="787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" name="object 584"/>
            <p:cNvSpPr/>
            <p:nvPr/>
          </p:nvSpPr>
          <p:spPr>
            <a:xfrm>
              <a:off x="6586232" y="5419051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65" y="0"/>
                  </a:moveTo>
                  <a:lnTo>
                    <a:pt x="3378" y="3149"/>
                  </a:lnTo>
                  <a:lnTo>
                    <a:pt x="0" y="3949"/>
                  </a:lnTo>
                  <a:lnTo>
                    <a:pt x="203" y="5930"/>
                  </a:lnTo>
                  <a:lnTo>
                    <a:pt x="7543" y="5930"/>
                  </a:lnTo>
                  <a:lnTo>
                    <a:pt x="8343" y="3149"/>
                  </a:lnTo>
                  <a:lnTo>
                    <a:pt x="6553" y="3352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5" name="object 585"/>
            <p:cNvSpPr/>
            <p:nvPr/>
          </p:nvSpPr>
          <p:spPr>
            <a:xfrm>
              <a:off x="6578295" y="5421426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50" y="0"/>
                  </a:moveTo>
                  <a:lnTo>
                    <a:pt x="0" y="1968"/>
                  </a:lnTo>
                  <a:lnTo>
                    <a:pt x="1409" y="5740"/>
                  </a:lnTo>
                  <a:lnTo>
                    <a:pt x="2590" y="6337"/>
                  </a:lnTo>
                  <a:lnTo>
                    <a:pt x="4368" y="1574"/>
                  </a:lnTo>
                  <a:lnTo>
                    <a:pt x="7937" y="1574"/>
                  </a:lnTo>
                  <a:lnTo>
                    <a:pt x="10528" y="177"/>
                  </a:lnTo>
                  <a:lnTo>
                    <a:pt x="7150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68" y="1574"/>
                  </a:lnTo>
                  <a:lnTo>
                    <a:pt x="7747" y="4152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" name="object 586"/>
            <p:cNvSpPr/>
            <p:nvPr/>
          </p:nvSpPr>
          <p:spPr>
            <a:xfrm>
              <a:off x="6563093" y="5405462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112" y="40335"/>
                  </a:moveTo>
                  <a:lnTo>
                    <a:pt x="8610" y="38074"/>
                  </a:lnTo>
                  <a:lnTo>
                    <a:pt x="2501" y="38074"/>
                  </a:lnTo>
                  <a:lnTo>
                    <a:pt x="0" y="40335"/>
                  </a:lnTo>
                  <a:lnTo>
                    <a:pt x="0" y="45935"/>
                  </a:lnTo>
                  <a:lnTo>
                    <a:pt x="2501" y="48196"/>
                  </a:lnTo>
                  <a:lnTo>
                    <a:pt x="8610" y="48196"/>
                  </a:lnTo>
                  <a:lnTo>
                    <a:pt x="11112" y="45935"/>
                  </a:lnTo>
                  <a:lnTo>
                    <a:pt x="11112" y="43129"/>
                  </a:lnTo>
                  <a:lnTo>
                    <a:pt x="11112" y="40335"/>
                  </a:lnTo>
                  <a:close/>
                </a:path>
                <a:path w="51434" h="49529">
                  <a:moveTo>
                    <a:pt x="11112" y="2247"/>
                  </a:moveTo>
                  <a:lnTo>
                    <a:pt x="8610" y="0"/>
                  </a:lnTo>
                  <a:lnTo>
                    <a:pt x="2501" y="0"/>
                  </a:lnTo>
                  <a:lnTo>
                    <a:pt x="0" y="2247"/>
                  </a:lnTo>
                  <a:lnTo>
                    <a:pt x="0" y="7848"/>
                  </a:lnTo>
                  <a:lnTo>
                    <a:pt x="2501" y="10109"/>
                  </a:lnTo>
                  <a:lnTo>
                    <a:pt x="8610" y="10109"/>
                  </a:lnTo>
                  <a:lnTo>
                    <a:pt x="11112" y="7848"/>
                  </a:lnTo>
                  <a:lnTo>
                    <a:pt x="11112" y="5041"/>
                  </a:lnTo>
                  <a:lnTo>
                    <a:pt x="11112" y="2247"/>
                  </a:lnTo>
                  <a:close/>
                </a:path>
                <a:path w="51434" h="49529">
                  <a:moveTo>
                    <a:pt x="51168" y="41529"/>
                  </a:moveTo>
                  <a:lnTo>
                    <a:pt x="48666" y="39268"/>
                  </a:lnTo>
                  <a:lnTo>
                    <a:pt x="42570" y="39268"/>
                  </a:lnTo>
                  <a:lnTo>
                    <a:pt x="40055" y="41529"/>
                  </a:lnTo>
                  <a:lnTo>
                    <a:pt x="40055" y="47117"/>
                  </a:lnTo>
                  <a:lnTo>
                    <a:pt x="42570" y="49390"/>
                  </a:lnTo>
                  <a:lnTo>
                    <a:pt x="48666" y="49390"/>
                  </a:lnTo>
                  <a:lnTo>
                    <a:pt x="51168" y="47117"/>
                  </a:lnTo>
                  <a:lnTo>
                    <a:pt x="51168" y="44323"/>
                  </a:lnTo>
                  <a:lnTo>
                    <a:pt x="51168" y="41529"/>
                  </a:lnTo>
                  <a:close/>
                </a:path>
                <a:path w="51434" h="49529">
                  <a:moveTo>
                    <a:pt x="51384" y="3251"/>
                  </a:moveTo>
                  <a:lnTo>
                    <a:pt x="48882" y="990"/>
                  </a:lnTo>
                  <a:lnTo>
                    <a:pt x="42748" y="990"/>
                  </a:lnTo>
                  <a:lnTo>
                    <a:pt x="40271" y="3251"/>
                  </a:lnTo>
                  <a:lnTo>
                    <a:pt x="40271" y="8839"/>
                  </a:lnTo>
                  <a:lnTo>
                    <a:pt x="42748" y="11099"/>
                  </a:lnTo>
                  <a:lnTo>
                    <a:pt x="48882" y="11099"/>
                  </a:lnTo>
                  <a:lnTo>
                    <a:pt x="51384" y="8839"/>
                  </a:lnTo>
                  <a:lnTo>
                    <a:pt x="51384" y="6045"/>
                  </a:lnTo>
                  <a:lnTo>
                    <a:pt x="51384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7" name="object 587"/>
            <p:cNvSpPr/>
            <p:nvPr/>
          </p:nvSpPr>
          <p:spPr>
            <a:xfrm>
              <a:off x="6735470" y="5413577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87" y="19735"/>
                  </a:moveTo>
                  <a:lnTo>
                    <a:pt x="38887" y="12065"/>
                  </a:lnTo>
                  <a:lnTo>
                    <a:pt x="34556" y="5791"/>
                  </a:lnTo>
                  <a:lnTo>
                    <a:pt x="28117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69" y="37934"/>
                  </a:lnTo>
                  <a:lnTo>
                    <a:pt x="20243" y="39484"/>
                  </a:lnTo>
                  <a:lnTo>
                    <a:pt x="28117" y="37934"/>
                  </a:lnTo>
                  <a:lnTo>
                    <a:pt x="34556" y="33705"/>
                  </a:lnTo>
                  <a:lnTo>
                    <a:pt x="38887" y="27432"/>
                  </a:lnTo>
                  <a:lnTo>
                    <a:pt x="40487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" name="object 588"/>
            <p:cNvSpPr/>
            <p:nvPr/>
          </p:nvSpPr>
          <p:spPr>
            <a:xfrm>
              <a:off x="6741820" y="5419737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90" y="0"/>
                  </a:moveTo>
                  <a:lnTo>
                    <a:pt x="6248" y="0"/>
                  </a:lnTo>
                  <a:lnTo>
                    <a:pt x="0" y="6070"/>
                  </a:lnTo>
                  <a:lnTo>
                    <a:pt x="0" y="21094"/>
                  </a:lnTo>
                  <a:lnTo>
                    <a:pt x="6248" y="27178"/>
                  </a:lnTo>
                  <a:lnTo>
                    <a:pt x="21590" y="27178"/>
                  </a:lnTo>
                  <a:lnTo>
                    <a:pt x="27787" y="21094"/>
                  </a:lnTo>
                  <a:lnTo>
                    <a:pt x="27787" y="13601"/>
                  </a:lnTo>
                  <a:lnTo>
                    <a:pt x="27787" y="6070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9" name="object 589"/>
            <p:cNvSpPr/>
            <p:nvPr/>
          </p:nvSpPr>
          <p:spPr>
            <a:xfrm>
              <a:off x="6745897" y="5423014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65" y="0"/>
                  </a:moveTo>
                  <a:lnTo>
                    <a:pt x="4381" y="0"/>
                  </a:lnTo>
                  <a:lnTo>
                    <a:pt x="0" y="4597"/>
                  </a:lnTo>
                  <a:lnTo>
                    <a:pt x="0" y="16014"/>
                  </a:lnTo>
                  <a:lnTo>
                    <a:pt x="4381" y="20624"/>
                  </a:lnTo>
                  <a:lnTo>
                    <a:pt x="15265" y="20624"/>
                  </a:lnTo>
                  <a:lnTo>
                    <a:pt x="19646" y="16014"/>
                  </a:lnTo>
                  <a:lnTo>
                    <a:pt x="19646" y="10325"/>
                  </a:lnTo>
                  <a:lnTo>
                    <a:pt x="19646" y="4597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0" name="object 590"/>
            <p:cNvSpPr/>
            <p:nvPr/>
          </p:nvSpPr>
          <p:spPr>
            <a:xfrm>
              <a:off x="6745897" y="5423014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46" y="10325"/>
                  </a:moveTo>
                  <a:lnTo>
                    <a:pt x="19646" y="16014"/>
                  </a:lnTo>
                  <a:lnTo>
                    <a:pt x="15265" y="20624"/>
                  </a:lnTo>
                  <a:lnTo>
                    <a:pt x="9817" y="20624"/>
                  </a:lnTo>
                  <a:lnTo>
                    <a:pt x="4381" y="20624"/>
                  </a:lnTo>
                  <a:lnTo>
                    <a:pt x="0" y="16014"/>
                  </a:lnTo>
                  <a:lnTo>
                    <a:pt x="0" y="10325"/>
                  </a:lnTo>
                  <a:lnTo>
                    <a:pt x="0" y="4597"/>
                  </a:lnTo>
                  <a:lnTo>
                    <a:pt x="4381" y="0"/>
                  </a:lnTo>
                  <a:lnTo>
                    <a:pt x="9817" y="0"/>
                  </a:lnTo>
                  <a:lnTo>
                    <a:pt x="15265" y="0"/>
                  </a:lnTo>
                  <a:lnTo>
                    <a:pt x="19646" y="4597"/>
                  </a:lnTo>
                  <a:lnTo>
                    <a:pt x="19646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" name="object 591"/>
            <p:cNvSpPr/>
            <p:nvPr/>
          </p:nvSpPr>
          <p:spPr>
            <a:xfrm>
              <a:off x="6760006" y="543172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59"/>
                  </a:lnTo>
                  <a:lnTo>
                    <a:pt x="3175" y="7150"/>
                  </a:lnTo>
                  <a:lnTo>
                    <a:pt x="4546" y="337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2" name="object 592"/>
            <p:cNvSpPr/>
            <p:nvPr/>
          </p:nvSpPr>
          <p:spPr>
            <a:xfrm>
              <a:off x="6750685" y="5438673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15" y="0"/>
                  </a:moveTo>
                  <a:lnTo>
                    <a:pt x="6718" y="1790"/>
                  </a:lnTo>
                  <a:lnTo>
                    <a:pt x="2552" y="1193"/>
                  </a:lnTo>
                  <a:lnTo>
                    <a:pt x="165" y="393"/>
                  </a:lnTo>
                  <a:lnTo>
                    <a:pt x="0" y="800"/>
                  </a:lnTo>
                  <a:lnTo>
                    <a:pt x="393" y="1981"/>
                  </a:lnTo>
                  <a:lnTo>
                    <a:pt x="6718" y="3378"/>
                  </a:lnTo>
                  <a:lnTo>
                    <a:pt x="9105" y="80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3" name="object 593"/>
            <p:cNvSpPr/>
            <p:nvPr/>
          </p:nvSpPr>
          <p:spPr>
            <a:xfrm>
              <a:off x="6753656" y="5423014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65" y="0"/>
                  </a:moveTo>
                  <a:lnTo>
                    <a:pt x="3378" y="3162"/>
                  </a:lnTo>
                  <a:lnTo>
                    <a:pt x="0" y="3949"/>
                  </a:lnTo>
                  <a:lnTo>
                    <a:pt x="177" y="5956"/>
                  </a:lnTo>
                  <a:lnTo>
                    <a:pt x="7518" y="5956"/>
                  </a:lnTo>
                  <a:lnTo>
                    <a:pt x="8331" y="3162"/>
                  </a:lnTo>
                  <a:lnTo>
                    <a:pt x="6553" y="3352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" name="object 594"/>
            <p:cNvSpPr/>
            <p:nvPr/>
          </p:nvSpPr>
          <p:spPr>
            <a:xfrm>
              <a:off x="6745719" y="5425401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50" y="0"/>
                  </a:moveTo>
                  <a:lnTo>
                    <a:pt x="0" y="1955"/>
                  </a:lnTo>
                  <a:lnTo>
                    <a:pt x="1384" y="5727"/>
                  </a:lnTo>
                  <a:lnTo>
                    <a:pt x="2578" y="6324"/>
                  </a:lnTo>
                  <a:lnTo>
                    <a:pt x="4368" y="1562"/>
                  </a:lnTo>
                  <a:lnTo>
                    <a:pt x="7937" y="1562"/>
                  </a:lnTo>
                  <a:lnTo>
                    <a:pt x="10490" y="177"/>
                  </a:lnTo>
                  <a:lnTo>
                    <a:pt x="7150" y="0"/>
                  </a:lnTo>
                  <a:close/>
                </a:path>
                <a:path w="10795" h="6350">
                  <a:moveTo>
                    <a:pt x="7937" y="1562"/>
                  </a:moveTo>
                  <a:lnTo>
                    <a:pt x="4368" y="1562"/>
                  </a:lnTo>
                  <a:lnTo>
                    <a:pt x="7734" y="4165"/>
                  </a:lnTo>
                  <a:lnTo>
                    <a:pt x="7937" y="1562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5" name="object 595"/>
            <p:cNvSpPr/>
            <p:nvPr/>
          </p:nvSpPr>
          <p:spPr>
            <a:xfrm>
              <a:off x="6730517" y="5409425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099" y="40347"/>
                  </a:moveTo>
                  <a:lnTo>
                    <a:pt x="8623" y="38074"/>
                  </a:lnTo>
                  <a:lnTo>
                    <a:pt x="2476" y="38074"/>
                  </a:lnTo>
                  <a:lnTo>
                    <a:pt x="0" y="40347"/>
                  </a:lnTo>
                  <a:lnTo>
                    <a:pt x="0" y="45935"/>
                  </a:lnTo>
                  <a:lnTo>
                    <a:pt x="2476" y="48196"/>
                  </a:lnTo>
                  <a:lnTo>
                    <a:pt x="8623" y="48196"/>
                  </a:lnTo>
                  <a:lnTo>
                    <a:pt x="11099" y="45935"/>
                  </a:lnTo>
                  <a:lnTo>
                    <a:pt x="11099" y="43141"/>
                  </a:lnTo>
                  <a:lnTo>
                    <a:pt x="11099" y="40347"/>
                  </a:lnTo>
                  <a:close/>
                </a:path>
                <a:path w="51434" h="49529">
                  <a:moveTo>
                    <a:pt x="11099" y="2260"/>
                  </a:moveTo>
                  <a:lnTo>
                    <a:pt x="8623" y="0"/>
                  </a:lnTo>
                  <a:lnTo>
                    <a:pt x="2476" y="0"/>
                  </a:lnTo>
                  <a:lnTo>
                    <a:pt x="0" y="2260"/>
                  </a:lnTo>
                  <a:lnTo>
                    <a:pt x="0" y="7861"/>
                  </a:lnTo>
                  <a:lnTo>
                    <a:pt x="2476" y="10121"/>
                  </a:lnTo>
                  <a:lnTo>
                    <a:pt x="8623" y="10121"/>
                  </a:lnTo>
                  <a:lnTo>
                    <a:pt x="11099" y="7861"/>
                  </a:lnTo>
                  <a:lnTo>
                    <a:pt x="11099" y="5054"/>
                  </a:lnTo>
                  <a:lnTo>
                    <a:pt x="11099" y="2260"/>
                  </a:lnTo>
                  <a:close/>
                </a:path>
                <a:path w="51434" h="49529">
                  <a:moveTo>
                    <a:pt x="51155" y="41529"/>
                  </a:moveTo>
                  <a:lnTo>
                    <a:pt x="48679" y="39268"/>
                  </a:lnTo>
                  <a:lnTo>
                    <a:pt x="42545" y="39268"/>
                  </a:lnTo>
                  <a:lnTo>
                    <a:pt x="40068" y="41529"/>
                  </a:lnTo>
                  <a:lnTo>
                    <a:pt x="40068" y="47129"/>
                  </a:lnTo>
                  <a:lnTo>
                    <a:pt x="42545" y="49390"/>
                  </a:lnTo>
                  <a:lnTo>
                    <a:pt x="48679" y="49390"/>
                  </a:lnTo>
                  <a:lnTo>
                    <a:pt x="51155" y="47129"/>
                  </a:lnTo>
                  <a:lnTo>
                    <a:pt x="51155" y="44335"/>
                  </a:lnTo>
                  <a:lnTo>
                    <a:pt x="51155" y="41529"/>
                  </a:lnTo>
                  <a:close/>
                </a:path>
                <a:path w="51434" h="49529">
                  <a:moveTo>
                    <a:pt x="51384" y="3263"/>
                  </a:moveTo>
                  <a:lnTo>
                    <a:pt x="48869" y="990"/>
                  </a:lnTo>
                  <a:lnTo>
                    <a:pt x="42760" y="990"/>
                  </a:lnTo>
                  <a:lnTo>
                    <a:pt x="40271" y="3263"/>
                  </a:lnTo>
                  <a:lnTo>
                    <a:pt x="40271" y="8851"/>
                  </a:lnTo>
                  <a:lnTo>
                    <a:pt x="42760" y="11112"/>
                  </a:lnTo>
                  <a:lnTo>
                    <a:pt x="48869" y="11112"/>
                  </a:lnTo>
                  <a:lnTo>
                    <a:pt x="51384" y="8851"/>
                  </a:lnTo>
                  <a:lnTo>
                    <a:pt x="51384" y="6045"/>
                  </a:lnTo>
                  <a:lnTo>
                    <a:pt x="51384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6" name="object 596"/>
            <p:cNvSpPr/>
            <p:nvPr/>
          </p:nvSpPr>
          <p:spPr>
            <a:xfrm>
              <a:off x="6735902" y="5347334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49" y="19735"/>
                  </a:moveTo>
                  <a:lnTo>
                    <a:pt x="38849" y="12065"/>
                  </a:lnTo>
                  <a:lnTo>
                    <a:pt x="34505" y="5791"/>
                  </a:lnTo>
                  <a:lnTo>
                    <a:pt x="28079" y="1562"/>
                  </a:lnTo>
                  <a:lnTo>
                    <a:pt x="20205" y="0"/>
                  </a:lnTo>
                  <a:lnTo>
                    <a:pt x="12344" y="1562"/>
                  </a:lnTo>
                  <a:lnTo>
                    <a:pt x="5918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18" y="33705"/>
                  </a:lnTo>
                  <a:lnTo>
                    <a:pt x="12344" y="37934"/>
                  </a:lnTo>
                  <a:lnTo>
                    <a:pt x="20205" y="39484"/>
                  </a:lnTo>
                  <a:lnTo>
                    <a:pt x="28079" y="37934"/>
                  </a:lnTo>
                  <a:lnTo>
                    <a:pt x="34505" y="33705"/>
                  </a:lnTo>
                  <a:lnTo>
                    <a:pt x="38849" y="27432"/>
                  </a:lnTo>
                  <a:lnTo>
                    <a:pt x="40449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" name="object 597"/>
            <p:cNvSpPr/>
            <p:nvPr/>
          </p:nvSpPr>
          <p:spPr>
            <a:xfrm>
              <a:off x="6742252" y="5353494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51" y="0"/>
                  </a:moveTo>
                  <a:lnTo>
                    <a:pt x="6210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10" y="27165"/>
                  </a:lnTo>
                  <a:lnTo>
                    <a:pt x="21551" y="27165"/>
                  </a:lnTo>
                  <a:lnTo>
                    <a:pt x="27749" y="21094"/>
                  </a:lnTo>
                  <a:lnTo>
                    <a:pt x="27749" y="13588"/>
                  </a:lnTo>
                  <a:lnTo>
                    <a:pt x="27749" y="6083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" name="object 598"/>
            <p:cNvSpPr/>
            <p:nvPr/>
          </p:nvSpPr>
          <p:spPr>
            <a:xfrm>
              <a:off x="6746290" y="5356758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65" y="0"/>
                  </a:moveTo>
                  <a:lnTo>
                    <a:pt x="4394" y="0"/>
                  </a:lnTo>
                  <a:lnTo>
                    <a:pt x="0" y="4622"/>
                  </a:lnTo>
                  <a:lnTo>
                    <a:pt x="0" y="16014"/>
                  </a:lnTo>
                  <a:lnTo>
                    <a:pt x="4394" y="20624"/>
                  </a:lnTo>
                  <a:lnTo>
                    <a:pt x="15265" y="20624"/>
                  </a:lnTo>
                  <a:lnTo>
                    <a:pt x="19646" y="16014"/>
                  </a:lnTo>
                  <a:lnTo>
                    <a:pt x="19646" y="10325"/>
                  </a:lnTo>
                  <a:lnTo>
                    <a:pt x="19646" y="4622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" name="object 599"/>
            <p:cNvSpPr/>
            <p:nvPr/>
          </p:nvSpPr>
          <p:spPr>
            <a:xfrm>
              <a:off x="6746290" y="5356758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46" y="10325"/>
                  </a:moveTo>
                  <a:lnTo>
                    <a:pt x="19646" y="16014"/>
                  </a:lnTo>
                  <a:lnTo>
                    <a:pt x="15265" y="20624"/>
                  </a:lnTo>
                  <a:lnTo>
                    <a:pt x="9817" y="20624"/>
                  </a:lnTo>
                  <a:lnTo>
                    <a:pt x="4394" y="20624"/>
                  </a:lnTo>
                  <a:lnTo>
                    <a:pt x="0" y="16014"/>
                  </a:lnTo>
                  <a:lnTo>
                    <a:pt x="0" y="10325"/>
                  </a:lnTo>
                  <a:lnTo>
                    <a:pt x="0" y="4622"/>
                  </a:lnTo>
                  <a:lnTo>
                    <a:pt x="4394" y="0"/>
                  </a:lnTo>
                  <a:lnTo>
                    <a:pt x="9817" y="0"/>
                  </a:lnTo>
                  <a:lnTo>
                    <a:pt x="15265" y="0"/>
                  </a:lnTo>
                  <a:lnTo>
                    <a:pt x="19646" y="4622"/>
                  </a:lnTo>
                  <a:lnTo>
                    <a:pt x="19646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" name="object 600"/>
            <p:cNvSpPr/>
            <p:nvPr/>
          </p:nvSpPr>
          <p:spPr>
            <a:xfrm>
              <a:off x="6760400" y="5365483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46"/>
                  </a:lnTo>
                  <a:lnTo>
                    <a:pt x="3175" y="7137"/>
                  </a:lnTo>
                  <a:lnTo>
                    <a:pt x="4546" y="337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" name="object 601"/>
            <p:cNvSpPr/>
            <p:nvPr/>
          </p:nvSpPr>
          <p:spPr>
            <a:xfrm>
              <a:off x="6751078" y="5372430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15" y="0"/>
                  </a:moveTo>
                  <a:lnTo>
                    <a:pt x="6718" y="1777"/>
                  </a:lnTo>
                  <a:lnTo>
                    <a:pt x="2552" y="1193"/>
                  </a:lnTo>
                  <a:lnTo>
                    <a:pt x="203" y="393"/>
                  </a:lnTo>
                  <a:lnTo>
                    <a:pt x="0" y="787"/>
                  </a:lnTo>
                  <a:lnTo>
                    <a:pt x="393" y="1981"/>
                  </a:lnTo>
                  <a:lnTo>
                    <a:pt x="6718" y="3365"/>
                  </a:lnTo>
                  <a:lnTo>
                    <a:pt x="9105" y="787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" name="object 602"/>
            <p:cNvSpPr/>
            <p:nvPr/>
          </p:nvSpPr>
          <p:spPr>
            <a:xfrm>
              <a:off x="6754050" y="5356758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65" y="0"/>
                  </a:moveTo>
                  <a:lnTo>
                    <a:pt x="3378" y="3162"/>
                  </a:lnTo>
                  <a:lnTo>
                    <a:pt x="0" y="3962"/>
                  </a:lnTo>
                  <a:lnTo>
                    <a:pt x="177" y="5956"/>
                  </a:lnTo>
                  <a:lnTo>
                    <a:pt x="7543" y="5956"/>
                  </a:lnTo>
                  <a:lnTo>
                    <a:pt x="8343" y="3162"/>
                  </a:lnTo>
                  <a:lnTo>
                    <a:pt x="6553" y="336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" name="object 603"/>
            <p:cNvSpPr/>
            <p:nvPr/>
          </p:nvSpPr>
          <p:spPr>
            <a:xfrm>
              <a:off x="6746113" y="5359145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50" y="0"/>
                  </a:moveTo>
                  <a:lnTo>
                    <a:pt x="0" y="1968"/>
                  </a:lnTo>
                  <a:lnTo>
                    <a:pt x="1396" y="5740"/>
                  </a:lnTo>
                  <a:lnTo>
                    <a:pt x="2578" y="6337"/>
                  </a:lnTo>
                  <a:lnTo>
                    <a:pt x="4368" y="1574"/>
                  </a:lnTo>
                  <a:lnTo>
                    <a:pt x="7937" y="1574"/>
                  </a:lnTo>
                  <a:lnTo>
                    <a:pt x="10502" y="190"/>
                  </a:lnTo>
                  <a:lnTo>
                    <a:pt x="7150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68" y="1574"/>
                  </a:lnTo>
                  <a:lnTo>
                    <a:pt x="7746" y="4165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" name="object 604"/>
            <p:cNvSpPr/>
            <p:nvPr/>
          </p:nvSpPr>
          <p:spPr>
            <a:xfrm>
              <a:off x="6730911" y="5343181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099" y="40335"/>
                  </a:moveTo>
                  <a:lnTo>
                    <a:pt x="8623" y="38074"/>
                  </a:lnTo>
                  <a:lnTo>
                    <a:pt x="2476" y="38074"/>
                  </a:lnTo>
                  <a:lnTo>
                    <a:pt x="0" y="40335"/>
                  </a:lnTo>
                  <a:lnTo>
                    <a:pt x="0" y="45935"/>
                  </a:lnTo>
                  <a:lnTo>
                    <a:pt x="2476" y="48196"/>
                  </a:lnTo>
                  <a:lnTo>
                    <a:pt x="8623" y="48196"/>
                  </a:lnTo>
                  <a:lnTo>
                    <a:pt x="11099" y="45935"/>
                  </a:lnTo>
                  <a:lnTo>
                    <a:pt x="11099" y="43141"/>
                  </a:lnTo>
                  <a:lnTo>
                    <a:pt x="11099" y="40335"/>
                  </a:lnTo>
                  <a:close/>
                </a:path>
                <a:path w="51434" h="49529">
                  <a:moveTo>
                    <a:pt x="11099" y="2247"/>
                  </a:moveTo>
                  <a:lnTo>
                    <a:pt x="8623" y="0"/>
                  </a:lnTo>
                  <a:lnTo>
                    <a:pt x="2476" y="0"/>
                  </a:lnTo>
                  <a:lnTo>
                    <a:pt x="0" y="2247"/>
                  </a:lnTo>
                  <a:lnTo>
                    <a:pt x="0" y="7861"/>
                  </a:lnTo>
                  <a:lnTo>
                    <a:pt x="2476" y="10109"/>
                  </a:lnTo>
                  <a:lnTo>
                    <a:pt x="8623" y="10109"/>
                  </a:lnTo>
                  <a:lnTo>
                    <a:pt x="11099" y="7861"/>
                  </a:lnTo>
                  <a:lnTo>
                    <a:pt x="11099" y="5054"/>
                  </a:lnTo>
                  <a:lnTo>
                    <a:pt x="11099" y="2247"/>
                  </a:lnTo>
                  <a:close/>
                </a:path>
                <a:path w="51434" h="49529">
                  <a:moveTo>
                    <a:pt x="51155" y="41529"/>
                  </a:moveTo>
                  <a:lnTo>
                    <a:pt x="48679" y="39268"/>
                  </a:lnTo>
                  <a:lnTo>
                    <a:pt x="42557" y="39268"/>
                  </a:lnTo>
                  <a:lnTo>
                    <a:pt x="40068" y="41529"/>
                  </a:lnTo>
                  <a:lnTo>
                    <a:pt x="40068" y="47129"/>
                  </a:lnTo>
                  <a:lnTo>
                    <a:pt x="42557" y="49390"/>
                  </a:lnTo>
                  <a:lnTo>
                    <a:pt x="48679" y="49390"/>
                  </a:lnTo>
                  <a:lnTo>
                    <a:pt x="51155" y="47129"/>
                  </a:lnTo>
                  <a:lnTo>
                    <a:pt x="51155" y="44323"/>
                  </a:lnTo>
                  <a:lnTo>
                    <a:pt x="51155" y="41529"/>
                  </a:lnTo>
                  <a:close/>
                </a:path>
                <a:path w="51434" h="49529">
                  <a:moveTo>
                    <a:pt x="51384" y="3263"/>
                  </a:moveTo>
                  <a:lnTo>
                    <a:pt x="48882" y="990"/>
                  </a:lnTo>
                  <a:lnTo>
                    <a:pt x="42760" y="990"/>
                  </a:lnTo>
                  <a:lnTo>
                    <a:pt x="40271" y="3263"/>
                  </a:lnTo>
                  <a:lnTo>
                    <a:pt x="40271" y="8839"/>
                  </a:lnTo>
                  <a:lnTo>
                    <a:pt x="42760" y="11099"/>
                  </a:lnTo>
                  <a:lnTo>
                    <a:pt x="48882" y="11099"/>
                  </a:lnTo>
                  <a:lnTo>
                    <a:pt x="51384" y="8839"/>
                  </a:lnTo>
                  <a:lnTo>
                    <a:pt x="51384" y="6057"/>
                  </a:lnTo>
                  <a:lnTo>
                    <a:pt x="51384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" name="object 605"/>
            <p:cNvSpPr/>
            <p:nvPr/>
          </p:nvSpPr>
          <p:spPr>
            <a:xfrm>
              <a:off x="6735470" y="5281066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87" y="19748"/>
                  </a:moveTo>
                  <a:lnTo>
                    <a:pt x="38887" y="12077"/>
                  </a:lnTo>
                  <a:lnTo>
                    <a:pt x="34556" y="5791"/>
                  </a:lnTo>
                  <a:lnTo>
                    <a:pt x="28117" y="1562"/>
                  </a:lnTo>
                  <a:lnTo>
                    <a:pt x="20243" y="0"/>
                  </a:lnTo>
                  <a:lnTo>
                    <a:pt x="12369" y="1562"/>
                  </a:lnTo>
                  <a:lnTo>
                    <a:pt x="5930" y="5791"/>
                  </a:lnTo>
                  <a:lnTo>
                    <a:pt x="1587" y="12077"/>
                  </a:lnTo>
                  <a:lnTo>
                    <a:pt x="0" y="19748"/>
                  </a:lnTo>
                  <a:lnTo>
                    <a:pt x="1587" y="27444"/>
                  </a:lnTo>
                  <a:lnTo>
                    <a:pt x="5930" y="33718"/>
                  </a:lnTo>
                  <a:lnTo>
                    <a:pt x="12369" y="37947"/>
                  </a:lnTo>
                  <a:lnTo>
                    <a:pt x="20243" y="39497"/>
                  </a:lnTo>
                  <a:lnTo>
                    <a:pt x="28117" y="37947"/>
                  </a:lnTo>
                  <a:lnTo>
                    <a:pt x="34556" y="33718"/>
                  </a:lnTo>
                  <a:lnTo>
                    <a:pt x="38887" y="27444"/>
                  </a:lnTo>
                  <a:lnTo>
                    <a:pt x="40487" y="19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" name="object 606"/>
            <p:cNvSpPr/>
            <p:nvPr/>
          </p:nvSpPr>
          <p:spPr>
            <a:xfrm>
              <a:off x="6741820" y="5287225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90" y="0"/>
                  </a:moveTo>
                  <a:lnTo>
                    <a:pt x="6248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48" y="27177"/>
                  </a:lnTo>
                  <a:lnTo>
                    <a:pt x="21590" y="27177"/>
                  </a:lnTo>
                  <a:lnTo>
                    <a:pt x="27787" y="21094"/>
                  </a:lnTo>
                  <a:lnTo>
                    <a:pt x="27787" y="13601"/>
                  </a:lnTo>
                  <a:lnTo>
                    <a:pt x="27787" y="6083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" name="object 607"/>
            <p:cNvSpPr/>
            <p:nvPr/>
          </p:nvSpPr>
          <p:spPr>
            <a:xfrm>
              <a:off x="6745897" y="5290502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65" y="0"/>
                  </a:moveTo>
                  <a:lnTo>
                    <a:pt x="4381" y="0"/>
                  </a:lnTo>
                  <a:lnTo>
                    <a:pt x="0" y="4610"/>
                  </a:lnTo>
                  <a:lnTo>
                    <a:pt x="0" y="16001"/>
                  </a:lnTo>
                  <a:lnTo>
                    <a:pt x="4381" y="20637"/>
                  </a:lnTo>
                  <a:lnTo>
                    <a:pt x="15265" y="20637"/>
                  </a:lnTo>
                  <a:lnTo>
                    <a:pt x="19646" y="16001"/>
                  </a:lnTo>
                  <a:lnTo>
                    <a:pt x="19646" y="10325"/>
                  </a:lnTo>
                  <a:lnTo>
                    <a:pt x="19646" y="4610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" name="object 608"/>
            <p:cNvSpPr/>
            <p:nvPr/>
          </p:nvSpPr>
          <p:spPr>
            <a:xfrm>
              <a:off x="6745897" y="5290502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46" y="10325"/>
                  </a:moveTo>
                  <a:lnTo>
                    <a:pt x="19646" y="16001"/>
                  </a:lnTo>
                  <a:lnTo>
                    <a:pt x="15265" y="20637"/>
                  </a:lnTo>
                  <a:lnTo>
                    <a:pt x="9817" y="20637"/>
                  </a:lnTo>
                  <a:lnTo>
                    <a:pt x="4381" y="20637"/>
                  </a:lnTo>
                  <a:lnTo>
                    <a:pt x="0" y="16001"/>
                  </a:lnTo>
                  <a:lnTo>
                    <a:pt x="0" y="10325"/>
                  </a:lnTo>
                  <a:lnTo>
                    <a:pt x="0" y="4610"/>
                  </a:lnTo>
                  <a:lnTo>
                    <a:pt x="4381" y="0"/>
                  </a:lnTo>
                  <a:lnTo>
                    <a:pt x="9817" y="0"/>
                  </a:lnTo>
                  <a:lnTo>
                    <a:pt x="15265" y="0"/>
                  </a:lnTo>
                  <a:lnTo>
                    <a:pt x="19646" y="4610"/>
                  </a:lnTo>
                  <a:lnTo>
                    <a:pt x="19646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" name="object 609"/>
            <p:cNvSpPr/>
            <p:nvPr/>
          </p:nvSpPr>
          <p:spPr>
            <a:xfrm>
              <a:off x="6760006" y="529922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46"/>
                  </a:lnTo>
                  <a:lnTo>
                    <a:pt x="3175" y="7150"/>
                  </a:lnTo>
                  <a:lnTo>
                    <a:pt x="4546" y="337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" name="object 610"/>
            <p:cNvSpPr/>
            <p:nvPr/>
          </p:nvSpPr>
          <p:spPr>
            <a:xfrm>
              <a:off x="6750685" y="5306174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15" y="0"/>
                  </a:moveTo>
                  <a:lnTo>
                    <a:pt x="6718" y="1790"/>
                  </a:lnTo>
                  <a:lnTo>
                    <a:pt x="2552" y="1193"/>
                  </a:lnTo>
                  <a:lnTo>
                    <a:pt x="165" y="393"/>
                  </a:lnTo>
                  <a:lnTo>
                    <a:pt x="0" y="787"/>
                  </a:lnTo>
                  <a:lnTo>
                    <a:pt x="393" y="1968"/>
                  </a:lnTo>
                  <a:lnTo>
                    <a:pt x="6718" y="3378"/>
                  </a:lnTo>
                  <a:lnTo>
                    <a:pt x="9105" y="787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" name="object 611"/>
            <p:cNvSpPr/>
            <p:nvPr/>
          </p:nvSpPr>
          <p:spPr>
            <a:xfrm>
              <a:off x="6753656" y="5290502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65" y="0"/>
                  </a:moveTo>
                  <a:lnTo>
                    <a:pt x="3378" y="3175"/>
                  </a:lnTo>
                  <a:lnTo>
                    <a:pt x="0" y="3962"/>
                  </a:lnTo>
                  <a:lnTo>
                    <a:pt x="177" y="5956"/>
                  </a:lnTo>
                  <a:lnTo>
                    <a:pt x="7518" y="5956"/>
                  </a:lnTo>
                  <a:lnTo>
                    <a:pt x="8331" y="3175"/>
                  </a:lnTo>
                  <a:lnTo>
                    <a:pt x="6553" y="336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" name="object 612"/>
            <p:cNvSpPr/>
            <p:nvPr/>
          </p:nvSpPr>
          <p:spPr>
            <a:xfrm>
              <a:off x="6745719" y="5292890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50" y="0"/>
                  </a:moveTo>
                  <a:lnTo>
                    <a:pt x="0" y="1955"/>
                  </a:lnTo>
                  <a:lnTo>
                    <a:pt x="1384" y="5740"/>
                  </a:lnTo>
                  <a:lnTo>
                    <a:pt x="2578" y="6337"/>
                  </a:lnTo>
                  <a:lnTo>
                    <a:pt x="4368" y="1574"/>
                  </a:lnTo>
                  <a:lnTo>
                    <a:pt x="7937" y="1574"/>
                  </a:lnTo>
                  <a:lnTo>
                    <a:pt x="10490" y="190"/>
                  </a:lnTo>
                  <a:lnTo>
                    <a:pt x="7150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68" y="1574"/>
                  </a:lnTo>
                  <a:lnTo>
                    <a:pt x="7734" y="4152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" name="object 613"/>
            <p:cNvSpPr/>
            <p:nvPr/>
          </p:nvSpPr>
          <p:spPr>
            <a:xfrm>
              <a:off x="6730517" y="5276925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099" y="40335"/>
                  </a:moveTo>
                  <a:lnTo>
                    <a:pt x="8623" y="38074"/>
                  </a:lnTo>
                  <a:lnTo>
                    <a:pt x="2476" y="38074"/>
                  </a:lnTo>
                  <a:lnTo>
                    <a:pt x="0" y="40335"/>
                  </a:lnTo>
                  <a:lnTo>
                    <a:pt x="0" y="45935"/>
                  </a:lnTo>
                  <a:lnTo>
                    <a:pt x="2476" y="48196"/>
                  </a:lnTo>
                  <a:lnTo>
                    <a:pt x="8623" y="48196"/>
                  </a:lnTo>
                  <a:lnTo>
                    <a:pt x="11099" y="45935"/>
                  </a:lnTo>
                  <a:lnTo>
                    <a:pt x="11099" y="43141"/>
                  </a:lnTo>
                  <a:lnTo>
                    <a:pt x="11099" y="40335"/>
                  </a:lnTo>
                  <a:close/>
                </a:path>
                <a:path w="51434" h="49529">
                  <a:moveTo>
                    <a:pt x="11099" y="2247"/>
                  </a:moveTo>
                  <a:lnTo>
                    <a:pt x="8623" y="0"/>
                  </a:lnTo>
                  <a:lnTo>
                    <a:pt x="2476" y="0"/>
                  </a:lnTo>
                  <a:lnTo>
                    <a:pt x="0" y="2247"/>
                  </a:lnTo>
                  <a:lnTo>
                    <a:pt x="0" y="7835"/>
                  </a:lnTo>
                  <a:lnTo>
                    <a:pt x="2476" y="10109"/>
                  </a:lnTo>
                  <a:lnTo>
                    <a:pt x="8623" y="10109"/>
                  </a:lnTo>
                  <a:lnTo>
                    <a:pt x="11099" y="7835"/>
                  </a:lnTo>
                  <a:lnTo>
                    <a:pt x="11099" y="5041"/>
                  </a:lnTo>
                  <a:lnTo>
                    <a:pt x="11099" y="2247"/>
                  </a:lnTo>
                  <a:close/>
                </a:path>
                <a:path w="51434" h="49529">
                  <a:moveTo>
                    <a:pt x="51155" y="41529"/>
                  </a:moveTo>
                  <a:lnTo>
                    <a:pt x="48679" y="39268"/>
                  </a:lnTo>
                  <a:lnTo>
                    <a:pt x="42545" y="39268"/>
                  </a:lnTo>
                  <a:lnTo>
                    <a:pt x="40068" y="41529"/>
                  </a:lnTo>
                  <a:lnTo>
                    <a:pt x="40068" y="47129"/>
                  </a:lnTo>
                  <a:lnTo>
                    <a:pt x="42545" y="49390"/>
                  </a:lnTo>
                  <a:lnTo>
                    <a:pt x="48679" y="49390"/>
                  </a:lnTo>
                  <a:lnTo>
                    <a:pt x="51155" y="47129"/>
                  </a:lnTo>
                  <a:lnTo>
                    <a:pt x="51155" y="44323"/>
                  </a:lnTo>
                  <a:lnTo>
                    <a:pt x="51155" y="41529"/>
                  </a:lnTo>
                  <a:close/>
                </a:path>
                <a:path w="51434" h="49529">
                  <a:moveTo>
                    <a:pt x="51384" y="3263"/>
                  </a:moveTo>
                  <a:lnTo>
                    <a:pt x="48869" y="990"/>
                  </a:lnTo>
                  <a:lnTo>
                    <a:pt x="42760" y="990"/>
                  </a:lnTo>
                  <a:lnTo>
                    <a:pt x="40271" y="3263"/>
                  </a:lnTo>
                  <a:lnTo>
                    <a:pt x="40271" y="8839"/>
                  </a:lnTo>
                  <a:lnTo>
                    <a:pt x="42760" y="11099"/>
                  </a:lnTo>
                  <a:lnTo>
                    <a:pt x="48869" y="11099"/>
                  </a:lnTo>
                  <a:lnTo>
                    <a:pt x="51384" y="8839"/>
                  </a:lnTo>
                  <a:lnTo>
                    <a:pt x="51384" y="6045"/>
                  </a:lnTo>
                  <a:lnTo>
                    <a:pt x="51384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4" name="object 614"/>
            <p:cNvSpPr/>
            <p:nvPr/>
          </p:nvSpPr>
          <p:spPr>
            <a:xfrm>
              <a:off x="6735470" y="5215241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87" y="19723"/>
                  </a:moveTo>
                  <a:lnTo>
                    <a:pt x="38887" y="12052"/>
                  </a:lnTo>
                  <a:lnTo>
                    <a:pt x="34556" y="5778"/>
                  </a:lnTo>
                  <a:lnTo>
                    <a:pt x="28117" y="1549"/>
                  </a:lnTo>
                  <a:lnTo>
                    <a:pt x="20243" y="0"/>
                  </a:lnTo>
                  <a:lnTo>
                    <a:pt x="12369" y="1549"/>
                  </a:lnTo>
                  <a:lnTo>
                    <a:pt x="5930" y="5778"/>
                  </a:lnTo>
                  <a:lnTo>
                    <a:pt x="1587" y="12052"/>
                  </a:lnTo>
                  <a:lnTo>
                    <a:pt x="0" y="19723"/>
                  </a:lnTo>
                  <a:lnTo>
                    <a:pt x="1587" y="27419"/>
                  </a:lnTo>
                  <a:lnTo>
                    <a:pt x="5930" y="33693"/>
                  </a:lnTo>
                  <a:lnTo>
                    <a:pt x="12369" y="37909"/>
                  </a:lnTo>
                  <a:lnTo>
                    <a:pt x="20243" y="39458"/>
                  </a:lnTo>
                  <a:lnTo>
                    <a:pt x="28117" y="37909"/>
                  </a:lnTo>
                  <a:lnTo>
                    <a:pt x="34556" y="33693"/>
                  </a:lnTo>
                  <a:lnTo>
                    <a:pt x="38887" y="27419"/>
                  </a:lnTo>
                  <a:lnTo>
                    <a:pt x="40487" y="197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" name="object 615"/>
            <p:cNvSpPr/>
            <p:nvPr/>
          </p:nvSpPr>
          <p:spPr>
            <a:xfrm>
              <a:off x="6741820" y="5221376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90" y="0"/>
                  </a:moveTo>
                  <a:lnTo>
                    <a:pt x="6248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48" y="27177"/>
                  </a:lnTo>
                  <a:lnTo>
                    <a:pt x="21590" y="27177"/>
                  </a:lnTo>
                  <a:lnTo>
                    <a:pt x="27787" y="21094"/>
                  </a:lnTo>
                  <a:lnTo>
                    <a:pt x="27787" y="13601"/>
                  </a:lnTo>
                  <a:lnTo>
                    <a:pt x="27787" y="6083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6" name="object 616"/>
            <p:cNvSpPr/>
            <p:nvPr/>
          </p:nvSpPr>
          <p:spPr>
            <a:xfrm>
              <a:off x="6745897" y="5224652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65" y="0"/>
                  </a:moveTo>
                  <a:lnTo>
                    <a:pt x="4381" y="0"/>
                  </a:lnTo>
                  <a:lnTo>
                    <a:pt x="0" y="4610"/>
                  </a:lnTo>
                  <a:lnTo>
                    <a:pt x="0" y="16014"/>
                  </a:lnTo>
                  <a:lnTo>
                    <a:pt x="4381" y="20624"/>
                  </a:lnTo>
                  <a:lnTo>
                    <a:pt x="15265" y="20624"/>
                  </a:lnTo>
                  <a:lnTo>
                    <a:pt x="19646" y="16014"/>
                  </a:lnTo>
                  <a:lnTo>
                    <a:pt x="19646" y="10325"/>
                  </a:lnTo>
                  <a:lnTo>
                    <a:pt x="19646" y="4610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" name="object 617"/>
            <p:cNvSpPr/>
            <p:nvPr/>
          </p:nvSpPr>
          <p:spPr>
            <a:xfrm>
              <a:off x="6745897" y="5224652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46" y="10325"/>
                  </a:moveTo>
                  <a:lnTo>
                    <a:pt x="19646" y="16014"/>
                  </a:lnTo>
                  <a:lnTo>
                    <a:pt x="15265" y="20624"/>
                  </a:lnTo>
                  <a:lnTo>
                    <a:pt x="9817" y="20624"/>
                  </a:lnTo>
                  <a:lnTo>
                    <a:pt x="4381" y="20624"/>
                  </a:lnTo>
                  <a:lnTo>
                    <a:pt x="0" y="16014"/>
                  </a:lnTo>
                  <a:lnTo>
                    <a:pt x="0" y="10325"/>
                  </a:lnTo>
                  <a:lnTo>
                    <a:pt x="0" y="4610"/>
                  </a:lnTo>
                  <a:lnTo>
                    <a:pt x="4381" y="0"/>
                  </a:lnTo>
                  <a:lnTo>
                    <a:pt x="9817" y="0"/>
                  </a:lnTo>
                  <a:lnTo>
                    <a:pt x="15265" y="0"/>
                  </a:lnTo>
                  <a:lnTo>
                    <a:pt x="19646" y="4610"/>
                  </a:lnTo>
                  <a:lnTo>
                    <a:pt x="19646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" name="object 618"/>
            <p:cNvSpPr/>
            <p:nvPr/>
          </p:nvSpPr>
          <p:spPr>
            <a:xfrm>
              <a:off x="6760006" y="523337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46"/>
                  </a:lnTo>
                  <a:lnTo>
                    <a:pt x="3175" y="7137"/>
                  </a:lnTo>
                  <a:lnTo>
                    <a:pt x="4546" y="3365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" name="object 619"/>
            <p:cNvSpPr/>
            <p:nvPr/>
          </p:nvSpPr>
          <p:spPr>
            <a:xfrm>
              <a:off x="6750685" y="5240312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15" y="0"/>
                  </a:moveTo>
                  <a:lnTo>
                    <a:pt x="6718" y="1790"/>
                  </a:lnTo>
                  <a:lnTo>
                    <a:pt x="2552" y="1193"/>
                  </a:lnTo>
                  <a:lnTo>
                    <a:pt x="165" y="406"/>
                  </a:lnTo>
                  <a:lnTo>
                    <a:pt x="0" y="800"/>
                  </a:lnTo>
                  <a:lnTo>
                    <a:pt x="393" y="1993"/>
                  </a:lnTo>
                  <a:lnTo>
                    <a:pt x="6718" y="3378"/>
                  </a:lnTo>
                  <a:lnTo>
                    <a:pt x="9105" y="80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0" name="object 620"/>
            <p:cNvSpPr/>
            <p:nvPr/>
          </p:nvSpPr>
          <p:spPr>
            <a:xfrm>
              <a:off x="6753656" y="5224652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65" y="0"/>
                  </a:moveTo>
                  <a:lnTo>
                    <a:pt x="3378" y="3175"/>
                  </a:lnTo>
                  <a:lnTo>
                    <a:pt x="0" y="3962"/>
                  </a:lnTo>
                  <a:lnTo>
                    <a:pt x="177" y="5956"/>
                  </a:lnTo>
                  <a:lnTo>
                    <a:pt x="7518" y="5956"/>
                  </a:lnTo>
                  <a:lnTo>
                    <a:pt x="8331" y="3175"/>
                  </a:lnTo>
                  <a:lnTo>
                    <a:pt x="6553" y="336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1" name="object 621"/>
            <p:cNvSpPr/>
            <p:nvPr/>
          </p:nvSpPr>
          <p:spPr>
            <a:xfrm>
              <a:off x="6745719" y="5227040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50" y="0"/>
                  </a:moveTo>
                  <a:lnTo>
                    <a:pt x="0" y="1968"/>
                  </a:lnTo>
                  <a:lnTo>
                    <a:pt x="1384" y="5740"/>
                  </a:lnTo>
                  <a:lnTo>
                    <a:pt x="2578" y="6337"/>
                  </a:lnTo>
                  <a:lnTo>
                    <a:pt x="4368" y="1574"/>
                  </a:lnTo>
                  <a:lnTo>
                    <a:pt x="7937" y="1574"/>
                  </a:lnTo>
                  <a:lnTo>
                    <a:pt x="10490" y="190"/>
                  </a:lnTo>
                  <a:lnTo>
                    <a:pt x="7150" y="0"/>
                  </a:lnTo>
                  <a:close/>
                </a:path>
                <a:path w="10795" h="6350">
                  <a:moveTo>
                    <a:pt x="7937" y="1574"/>
                  </a:moveTo>
                  <a:lnTo>
                    <a:pt x="4368" y="1574"/>
                  </a:lnTo>
                  <a:lnTo>
                    <a:pt x="7734" y="4165"/>
                  </a:lnTo>
                  <a:lnTo>
                    <a:pt x="7937" y="1574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2" name="object 622"/>
            <p:cNvSpPr/>
            <p:nvPr/>
          </p:nvSpPr>
          <p:spPr>
            <a:xfrm>
              <a:off x="6730517" y="5211076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099" y="40335"/>
                  </a:moveTo>
                  <a:lnTo>
                    <a:pt x="8623" y="38074"/>
                  </a:lnTo>
                  <a:lnTo>
                    <a:pt x="2476" y="38074"/>
                  </a:lnTo>
                  <a:lnTo>
                    <a:pt x="0" y="40335"/>
                  </a:lnTo>
                  <a:lnTo>
                    <a:pt x="0" y="45935"/>
                  </a:lnTo>
                  <a:lnTo>
                    <a:pt x="2476" y="48196"/>
                  </a:lnTo>
                  <a:lnTo>
                    <a:pt x="8623" y="48196"/>
                  </a:lnTo>
                  <a:lnTo>
                    <a:pt x="11099" y="45935"/>
                  </a:lnTo>
                  <a:lnTo>
                    <a:pt x="11099" y="43129"/>
                  </a:lnTo>
                  <a:lnTo>
                    <a:pt x="11099" y="40335"/>
                  </a:lnTo>
                  <a:close/>
                </a:path>
                <a:path w="51434" h="49529">
                  <a:moveTo>
                    <a:pt x="11099" y="2247"/>
                  </a:moveTo>
                  <a:lnTo>
                    <a:pt x="8623" y="0"/>
                  </a:lnTo>
                  <a:lnTo>
                    <a:pt x="2476" y="0"/>
                  </a:lnTo>
                  <a:lnTo>
                    <a:pt x="0" y="2247"/>
                  </a:lnTo>
                  <a:lnTo>
                    <a:pt x="0" y="7835"/>
                  </a:lnTo>
                  <a:lnTo>
                    <a:pt x="2476" y="10109"/>
                  </a:lnTo>
                  <a:lnTo>
                    <a:pt x="8623" y="10109"/>
                  </a:lnTo>
                  <a:lnTo>
                    <a:pt x="11099" y="7835"/>
                  </a:lnTo>
                  <a:lnTo>
                    <a:pt x="11099" y="5054"/>
                  </a:lnTo>
                  <a:lnTo>
                    <a:pt x="11099" y="2247"/>
                  </a:lnTo>
                  <a:close/>
                </a:path>
                <a:path w="51434" h="49529">
                  <a:moveTo>
                    <a:pt x="51155" y="41529"/>
                  </a:moveTo>
                  <a:lnTo>
                    <a:pt x="48679" y="39255"/>
                  </a:lnTo>
                  <a:lnTo>
                    <a:pt x="42545" y="39255"/>
                  </a:lnTo>
                  <a:lnTo>
                    <a:pt x="40068" y="41529"/>
                  </a:lnTo>
                  <a:lnTo>
                    <a:pt x="40068" y="47129"/>
                  </a:lnTo>
                  <a:lnTo>
                    <a:pt x="42545" y="49377"/>
                  </a:lnTo>
                  <a:lnTo>
                    <a:pt x="48679" y="49377"/>
                  </a:lnTo>
                  <a:lnTo>
                    <a:pt x="51155" y="47129"/>
                  </a:lnTo>
                  <a:lnTo>
                    <a:pt x="51155" y="44323"/>
                  </a:lnTo>
                  <a:lnTo>
                    <a:pt x="51155" y="41529"/>
                  </a:lnTo>
                  <a:close/>
                </a:path>
                <a:path w="51434" h="49529">
                  <a:moveTo>
                    <a:pt x="51384" y="3251"/>
                  </a:moveTo>
                  <a:lnTo>
                    <a:pt x="48869" y="990"/>
                  </a:lnTo>
                  <a:lnTo>
                    <a:pt x="42760" y="990"/>
                  </a:lnTo>
                  <a:lnTo>
                    <a:pt x="40271" y="3251"/>
                  </a:lnTo>
                  <a:lnTo>
                    <a:pt x="40271" y="8839"/>
                  </a:lnTo>
                  <a:lnTo>
                    <a:pt x="42760" y="11112"/>
                  </a:lnTo>
                  <a:lnTo>
                    <a:pt x="48869" y="11112"/>
                  </a:lnTo>
                  <a:lnTo>
                    <a:pt x="51384" y="8839"/>
                  </a:lnTo>
                  <a:lnTo>
                    <a:pt x="51384" y="6045"/>
                  </a:lnTo>
                  <a:lnTo>
                    <a:pt x="51384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" name="object 623"/>
            <p:cNvSpPr/>
            <p:nvPr/>
          </p:nvSpPr>
          <p:spPr>
            <a:xfrm>
              <a:off x="6735102" y="5149760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62" y="19748"/>
                  </a:moveTo>
                  <a:lnTo>
                    <a:pt x="38862" y="12077"/>
                  </a:lnTo>
                  <a:lnTo>
                    <a:pt x="34518" y="5791"/>
                  </a:lnTo>
                  <a:lnTo>
                    <a:pt x="28092" y="1562"/>
                  </a:lnTo>
                  <a:lnTo>
                    <a:pt x="20218" y="0"/>
                  </a:lnTo>
                  <a:lnTo>
                    <a:pt x="12344" y="1562"/>
                  </a:lnTo>
                  <a:lnTo>
                    <a:pt x="5918" y="5791"/>
                  </a:lnTo>
                  <a:lnTo>
                    <a:pt x="1587" y="12077"/>
                  </a:lnTo>
                  <a:lnTo>
                    <a:pt x="0" y="19748"/>
                  </a:lnTo>
                  <a:lnTo>
                    <a:pt x="1587" y="27432"/>
                  </a:lnTo>
                  <a:lnTo>
                    <a:pt x="5918" y="33705"/>
                  </a:lnTo>
                  <a:lnTo>
                    <a:pt x="12344" y="37922"/>
                  </a:lnTo>
                  <a:lnTo>
                    <a:pt x="20218" y="39471"/>
                  </a:lnTo>
                  <a:lnTo>
                    <a:pt x="28092" y="37922"/>
                  </a:lnTo>
                  <a:lnTo>
                    <a:pt x="34518" y="33705"/>
                  </a:lnTo>
                  <a:lnTo>
                    <a:pt x="38862" y="27432"/>
                  </a:lnTo>
                  <a:lnTo>
                    <a:pt x="40462" y="19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" name="object 624"/>
            <p:cNvSpPr/>
            <p:nvPr/>
          </p:nvSpPr>
          <p:spPr>
            <a:xfrm>
              <a:off x="6741452" y="5155907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51" y="0"/>
                  </a:moveTo>
                  <a:lnTo>
                    <a:pt x="6210" y="0"/>
                  </a:lnTo>
                  <a:lnTo>
                    <a:pt x="0" y="6083"/>
                  </a:lnTo>
                  <a:lnTo>
                    <a:pt x="0" y="21107"/>
                  </a:lnTo>
                  <a:lnTo>
                    <a:pt x="6210" y="27190"/>
                  </a:lnTo>
                  <a:lnTo>
                    <a:pt x="21551" y="27190"/>
                  </a:lnTo>
                  <a:lnTo>
                    <a:pt x="27762" y="21107"/>
                  </a:lnTo>
                  <a:lnTo>
                    <a:pt x="27762" y="13601"/>
                  </a:lnTo>
                  <a:lnTo>
                    <a:pt x="27762" y="6083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" name="object 625"/>
            <p:cNvSpPr/>
            <p:nvPr/>
          </p:nvSpPr>
          <p:spPr>
            <a:xfrm>
              <a:off x="6745503" y="5159184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65" y="0"/>
                  </a:moveTo>
                  <a:lnTo>
                    <a:pt x="4406" y="0"/>
                  </a:lnTo>
                  <a:lnTo>
                    <a:pt x="0" y="4622"/>
                  </a:lnTo>
                  <a:lnTo>
                    <a:pt x="0" y="16014"/>
                  </a:lnTo>
                  <a:lnTo>
                    <a:pt x="4406" y="20637"/>
                  </a:lnTo>
                  <a:lnTo>
                    <a:pt x="15265" y="20637"/>
                  </a:lnTo>
                  <a:lnTo>
                    <a:pt x="19634" y="16014"/>
                  </a:lnTo>
                  <a:lnTo>
                    <a:pt x="19634" y="10325"/>
                  </a:lnTo>
                  <a:lnTo>
                    <a:pt x="19634" y="4622"/>
                  </a:lnTo>
                  <a:lnTo>
                    <a:pt x="15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" name="object 626"/>
            <p:cNvSpPr/>
            <p:nvPr/>
          </p:nvSpPr>
          <p:spPr>
            <a:xfrm>
              <a:off x="6745503" y="5159184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34" y="10325"/>
                  </a:moveTo>
                  <a:lnTo>
                    <a:pt x="19634" y="16014"/>
                  </a:lnTo>
                  <a:lnTo>
                    <a:pt x="15265" y="20637"/>
                  </a:lnTo>
                  <a:lnTo>
                    <a:pt x="9817" y="20637"/>
                  </a:lnTo>
                  <a:lnTo>
                    <a:pt x="4406" y="20637"/>
                  </a:lnTo>
                  <a:lnTo>
                    <a:pt x="0" y="16014"/>
                  </a:lnTo>
                  <a:lnTo>
                    <a:pt x="0" y="10325"/>
                  </a:lnTo>
                  <a:lnTo>
                    <a:pt x="0" y="4622"/>
                  </a:lnTo>
                  <a:lnTo>
                    <a:pt x="4406" y="0"/>
                  </a:lnTo>
                  <a:lnTo>
                    <a:pt x="9817" y="0"/>
                  </a:lnTo>
                  <a:lnTo>
                    <a:pt x="15265" y="0"/>
                  </a:lnTo>
                  <a:lnTo>
                    <a:pt x="19634" y="4622"/>
                  </a:lnTo>
                  <a:lnTo>
                    <a:pt x="19634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" name="object 627"/>
            <p:cNvSpPr/>
            <p:nvPr/>
          </p:nvSpPr>
          <p:spPr>
            <a:xfrm>
              <a:off x="6759612" y="5167921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787" y="0"/>
                  </a:moveTo>
                  <a:lnTo>
                    <a:pt x="0" y="6146"/>
                  </a:lnTo>
                  <a:lnTo>
                    <a:pt x="3175" y="7137"/>
                  </a:lnTo>
                  <a:lnTo>
                    <a:pt x="4533" y="33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8" name="object 628"/>
            <p:cNvSpPr/>
            <p:nvPr/>
          </p:nvSpPr>
          <p:spPr>
            <a:xfrm>
              <a:off x="6750278" y="5174868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53" y="0"/>
                  </a:moveTo>
                  <a:lnTo>
                    <a:pt x="6756" y="1777"/>
                  </a:lnTo>
                  <a:lnTo>
                    <a:pt x="2590" y="1181"/>
                  </a:lnTo>
                  <a:lnTo>
                    <a:pt x="203" y="380"/>
                  </a:lnTo>
                  <a:lnTo>
                    <a:pt x="0" y="787"/>
                  </a:lnTo>
                  <a:lnTo>
                    <a:pt x="406" y="1968"/>
                  </a:lnTo>
                  <a:lnTo>
                    <a:pt x="6756" y="3365"/>
                  </a:lnTo>
                  <a:lnTo>
                    <a:pt x="9131" y="787"/>
                  </a:lnTo>
                  <a:lnTo>
                    <a:pt x="735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9" name="object 629"/>
            <p:cNvSpPr/>
            <p:nvPr/>
          </p:nvSpPr>
          <p:spPr>
            <a:xfrm>
              <a:off x="6753262" y="5159184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65" y="0"/>
                  </a:moveTo>
                  <a:lnTo>
                    <a:pt x="3365" y="3175"/>
                  </a:lnTo>
                  <a:lnTo>
                    <a:pt x="0" y="3975"/>
                  </a:lnTo>
                  <a:lnTo>
                    <a:pt x="190" y="5956"/>
                  </a:lnTo>
                  <a:lnTo>
                    <a:pt x="7543" y="5956"/>
                  </a:lnTo>
                  <a:lnTo>
                    <a:pt x="8331" y="3175"/>
                  </a:lnTo>
                  <a:lnTo>
                    <a:pt x="6540" y="3378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0" name="object 630"/>
            <p:cNvSpPr/>
            <p:nvPr/>
          </p:nvSpPr>
          <p:spPr>
            <a:xfrm>
              <a:off x="6745325" y="5161571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37" y="0"/>
                  </a:moveTo>
                  <a:lnTo>
                    <a:pt x="0" y="1981"/>
                  </a:lnTo>
                  <a:lnTo>
                    <a:pt x="1384" y="5753"/>
                  </a:lnTo>
                  <a:lnTo>
                    <a:pt x="2578" y="6350"/>
                  </a:lnTo>
                  <a:lnTo>
                    <a:pt x="4368" y="1587"/>
                  </a:lnTo>
                  <a:lnTo>
                    <a:pt x="7937" y="1587"/>
                  </a:lnTo>
                  <a:lnTo>
                    <a:pt x="10515" y="190"/>
                  </a:lnTo>
                  <a:lnTo>
                    <a:pt x="7137" y="0"/>
                  </a:lnTo>
                  <a:close/>
                </a:path>
                <a:path w="10795" h="6350">
                  <a:moveTo>
                    <a:pt x="7937" y="1587"/>
                  </a:moveTo>
                  <a:lnTo>
                    <a:pt x="4368" y="1587"/>
                  </a:lnTo>
                  <a:lnTo>
                    <a:pt x="7734" y="4152"/>
                  </a:lnTo>
                  <a:lnTo>
                    <a:pt x="7937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1" name="object 631"/>
            <p:cNvSpPr/>
            <p:nvPr/>
          </p:nvSpPr>
          <p:spPr>
            <a:xfrm>
              <a:off x="6730123" y="5145607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099" y="40347"/>
                  </a:moveTo>
                  <a:lnTo>
                    <a:pt x="8610" y="38087"/>
                  </a:lnTo>
                  <a:lnTo>
                    <a:pt x="2501" y="38087"/>
                  </a:lnTo>
                  <a:lnTo>
                    <a:pt x="0" y="40347"/>
                  </a:lnTo>
                  <a:lnTo>
                    <a:pt x="0" y="45935"/>
                  </a:lnTo>
                  <a:lnTo>
                    <a:pt x="2501" y="48209"/>
                  </a:lnTo>
                  <a:lnTo>
                    <a:pt x="8610" y="48209"/>
                  </a:lnTo>
                  <a:lnTo>
                    <a:pt x="11099" y="45935"/>
                  </a:lnTo>
                  <a:lnTo>
                    <a:pt x="11099" y="43141"/>
                  </a:lnTo>
                  <a:lnTo>
                    <a:pt x="11099" y="40347"/>
                  </a:lnTo>
                  <a:close/>
                </a:path>
                <a:path w="51434" h="49529">
                  <a:moveTo>
                    <a:pt x="11099" y="2260"/>
                  </a:moveTo>
                  <a:lnTo>
                    <a:pt x="8610" y="0"/>
                  </a:lnTo>
                  <a:lnTo>
                    <a:pt x="2501" y="0"/>
                  </a:lnTo>
                  <a:lnTo>
                    <a:pt x="0" y="2260"/>
                  </a:lnTo>
                  <a:lnTo>
                    <a:pt x="0" y="7848"/>
                  </a:lnTo>
                  <a:lnTo>
                    <a:pt x="2501" y="10121"/>
                  </a:lnTo>
                  <a:lnTo>
                    <a:pt x="8610" y="10121"/>
                  </a:lnTo>
                  <a:lnTo>
                    <a:pt x="11099" y="7848"/>
                  </a:lnTo>
                  <a:lnTo>
                    <a:pt x="11099" y="5054"/>
                  </a:lnTo>
                  <a:lnTo>
                    <a:pt x="11099" y="2260"/>
                  </a:lnTo>
                  <a:close/>
                </a:path>
                <a:path w="51434" h="49529">
                  <a:moveTo>
                    <a:pt x="51181" y="41541"/>
                  </a:moveTo>
                  <a:lnTo>
                    <a:pt x="48679" y="39281"/>
                  </a:lnTo>
                  <a:lnTo>
                    <a:pt x="42557" y="39281"/>
                  </a:lnTo>
                  <a:lnTo>
                    <a:pt x="40068" y="41541"/>
                  </a:lnTo>
                  <a:lnTo>
                    <a:pt x="40068" y="47129"/>
                  </a:lnTo>
                  <a:lnTo>
                    <a:pt x="42557" y="49390"/>
                  </a:lnTo>
                  <a:lnTo>
                    <a:pt x="48679" y="49390"/>
                  </a:lnTo>
                  <a:lnTo>
                    <a:pt x="51181" y="47129"/>
                  </a:lnTo>
                  <a:lnTo>
                    <a:pt x="51181" y="44335"/>
                  </a:lnTo>
                  <a:lnTo>
                    <a:pt x="51181" y="41541"/>
                  </a:lnTo>
                  <a:close/>
                </a:path>
                <a:path w="51434" h="49529">
                  <a:moveTo>
                    <a:pt x="51371" y="3251"/>
                  </a:moveTo>
                  <a:lnTo>
                    <a:pt x="48869" y="990"/>
                  </a:lnTo>
                  <a:lnTo>
                    <a:pt x="42760" y="990"/>
                  </a:lnTo>
                  <a:lnTo>
                    <a:pt x="40259" y="3251"/>
                  </a:lnTo>
                  <a:lnTo>
                    <a:pt x="40259" y="8851"/>
                  </a:lnTo>
                  <a:lnTo>
                    <a:pt x="42760" y="11099"/>
                  </a:lnTo>
                  <a:lnTo>
                    <a:pt x="48869" y="11099"/>
                  </a:lnTo>
                  <a:lnTo>
                    <a:pt x="51371" y="8851"/>
                  </a:lnTo>
                  <a:lnTo>
                    <a:pt x="51371" y="6045"/>
                  </a:lnTo>
                  <a:lnTo>
                    <a:pt x="51371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2" name="object 632"/>
            <p:cNvSpPr/>
            <p:nvPr/>
          </p:nvSpPr>
          <p:spPr>
            <a:xfrm>
              <a:off x="6904888" y="5352084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62" y="19748"/>
                  </a:moveTo>
                  <a:lnTo>
                    <a:pt x="38862" y="12077"/>
                  </a:lnTo>
                  <a:lnTo>
                    <a:pt x="34531" y="5791"/>
                  </a:lnTo>
                  <a:lnTo>
                    <a:pt x="28105" y="1562"/>
                  </a:lnTo>
                  <a:lnTo>
                    <a:pt x="20243" y="0"/>
                  </a:lnTo>
                  <a:lnTo>
                    <a:pt x="12357" y="1562"/>
                  </a:lnTo>
                  <a:lnTo>
                    <a:pt x="5930" y="5791"/>
                  </a:lnTo>
                  <a:lnTo>
                    <a:pt x="1587" y="12077"/>
                  </a:lnTo>
                  <a:lnTo>
                    <a:pt x="0" y="19748"/>
                  </a:lnTo>
                  <a:lnTo>
                    <a:pt x="1587" y="27444"/>
                  </a:lnTo>
                  <a:lnTo>
                    <a:pt x="5930" y="33718"/>
                  </a:lnTo>
                  <a:lnTo>
                    <a:pt x="12357" y="37934"/>
                  </a:lnTo>
                  <a:lnTo>
                    <a:pt x="20243" y="39484"/>
                  </a:lnTo>
                  <a:lnTo>
                    <a:pt x="28105" y="37934"/>
                  </a:lnTo>
                  <a:lnTo>
                    <a:pt x="34531" y="33718"/>
                  </a:lnTo>
                  <a:lnTo>
                    <a:pt x="38862" y="27444"/>
                  </a:lnTo>
                  <a:lnTo>
                    <a:pt x="40462" y="19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3" name="object 633"/>
            <p:cNvSpPr/>
            <p:nvPr/>
          </p:nvSpPr>
          <p:spPr>
            <a:xfrm>
              <a:off x="6911238" y="5358256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51" y="0"/>
                  </a:moveTo>
                  <a:lnTo>
                    <a:pt x="6235" y="0"/>
                  </a:lnTo>
                  <a:lnTo>
                    <a:pt x="0" y="6083"/>
                  </a:lnTo>
                  <a:lnTo>
                    <a:pt x="0" y="21094"/>
                  </a:lnTo>
                  <a:lnTo>
                    <a:pt x="6235" y="27165"/>
                  </a:lnTo>
                  <a:lnTo>
                    <a:pt x="21551" y="27165"/>
                  </a:lnTo>
                  <a:lnTo>
                    <a:pt x="27787" y="21094"/>
                  </a:lnTo>
                  <a:lnTo>
                    <a:pt x="27787" y="13588"/>
                  </a:lnTo>
                  <a:lnTo>
                    <a:pt x="27787" y="6083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" name="object 634"/>
            <p:cNvSpPr/>
            <p:nvPr/>
          </p:nvSpPr>
          <p:spPr>
            <a:xfrm>
              <a:off x="6915315" y="5361520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27" y="0"/>
                  </a:moveTo>
                  <a:lnTo>
                    <a:pt x="4368" y="0"/>
                  </a:lnTo>
                  <a:lnTo>
                    <a:pt x="0" y="4610"/>
                  </a:lnTo>
                  <a:lnTo>
                    <a:pt x="0" y="16014"/>
                  </a:lnTo>
                  <a:lnTo>
                    <a:pt x="4368" y="20624"/>
                  </a:lnTo>
                  <a:lnTo>
                    <a:pt x="15227" y="20624"/>
                  </a:lnTo>
                  <a:lnTo>
                    <a:pt x="19634" y="16014"/>
                  </a:lnTo>
                  <a:lnTo>
                    <a:pt x="19634" y="10325"/>
                  </a:lnTo>
                  <a:lnTo>
                    <a:pt x="19634" y="4610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5" name="object 635"/>
            <p:cNvSpPr/>
            <p:nvPr/>
          </p:nvSpPr>
          <p:spPr>
            <a:xfrm>
              <a:off x="6915315" y="5361520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34" y="10325"/>
                  </a:moveTo>
                  <a:lnTo>
                    <a:pt x="19634" y="16014"/>
                  </a:lnTo>
                  <a:lnTo>
                    <a:pt x="15227" y="20624"/>
                  </a:lnTo>
                  <a:lnTo>
                    <a:pt x="9817" y="20624"/>
                  </a:lnTo>
                  <a:lnTo>
                    <a:pt x="4368" y="20624"/>
                  </a:lnTo>
                  <a:lnTo>
                    <a:pt x="0" y="16014"/>
                  </a:lnTo>
                  <a:lnTo>
                    <a:pt x="0" y="10325"/>
                  </a:lnTo>
                  <a:lnTo>
                    <a:pt x="0" y="4610"/>
                  </a:lnTo>
                  <a:lnTo>
                    <a:pt x="4368" y="0"/>
                  </a:lnTo>
                  <a:lnTo>
                    <a:pt x="9817" y="0"/>
                  </a:lnTo>
                  <a:lnTo>
                    <a:pt x="15227" y="0"/>
                  </a:lnTo>
                  <a:lnTo>
                    <a:pt x="19634" y="4610"/>
                  </a:lnTo>
                  <a:lnTo>
                    <a:pt x="19634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" name="object 636"/>
            <p:cNvSpPr/>
            <p:nvPr/>
          </p:nvSpPr>
          <p:spPr>
            <a:xfrm>
              <a:off x="6929399" y="5370245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46"/>
                  </a:lnTo>
                  <a:lnTo>
                    <a:pt x="3187" y="7137"/>
                  </a:lnTo>
                  <a:lnTo>
                    <a:pt x="4559" y="337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7" name="object 637"/>
            <p:cNvSpPr/>
            <p:nvPr/>
          </p:nvSpPr>
          <p:spPr>
            <a:xfrm>
              <a:off x="6920090" y="5377192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27" y="0"/>
                  </a:moveTo>
                  <a:lnTo>
                    <a:pt x="6730" y="1777"/>
                  </a:lnTo>
                  <a:lnTo>
                    <a:pt x="2565" y="1193"/>
                  </a:lnTo>
                  <a:lnTo>
                    <a:pt x="177" y="393"/>
                  </a:lnTo>
                  <a:lnTo>
                    <a:pt x="0" y="787"/>
                  </a:lnTo>
                  <a:lnTo>
                    <a:pt x="380" y="1981"/>
                  </a:lnTo>
                  <a:lnTo>
                    <a:pt x="6730" y="3365"/>
                  </a:lnTo>
                  <a:lnTo>
                    <a:pt x="9105" y="787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" name="object 638"/>
            <p:cNvSpPr/>
            <p:nvPr/>
          </p:nvSpPr>
          <p:spPr>
            <a:xfrm>
              <a:off x="6923062" y="536152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77" y="0"/>
                  </a:moveTo>
                  <a:lnTo>
                    <a:pt x="3365" y="3162"/>
                  </a:lnTo>
                  <a:lnTo>
                    <a:pt x="0" y="3962"/>
                  </a:lnTo>
                  <a:lnTo>
                    <a:pt x="190" y="5943"/>
                  </a:lnTo>
                  <a:lnTo>
                    <a:pt x="7531" y="5943"/>
                  </a:lnTo>
                  <a:lnTo>
                    <a:pt x="8331" y="3162"/>
                  </a:lnTo>
                  <a:lnTo>
                    <a:pt x="6553" y="3365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9" name="object 639"/>
            <p:cNvSpPr/>
            <p:nvPr/>
          </p:nvSpPr>
          <p:spPr>
            <a:xfrm>
              <a:off x="6915124" y="5363895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24" y="0"/>
                  </a:moveTo>
                  <a:lnTo>
                    <a:pt x="0" y="1981"/>
                  </a:lnTo>
                  <a:lnTo>
                    <a:pt x="1384" y="5753"/>
                  </a:lnTo>
                  <a:lnTo>
                    <a:pt x="2578" y="6350"/>
                  </a:lnTo>
                  <a:lnTo>
                    <a:pt x="4368" y="1587"/>
                  </a:lnTo>
                  <a:lnTo>
                    <a:pt x="7937" y="1587"/>
                  </a:lnTo>
                  <a:lnTo>
                    <a:pt x="10502" y="203"/>
                  </a:lnTo>
                  <a:lnTo>
                    <a:pt x="7124" y="0"/>
                  </a:lnTo>
                  <a:close/>
                </a:path>
                <a:path w="10795" h="6350">
                  <a:moveTo>
                    <a:pt x="7937" y="1587"/>
                  </a:moveTo>
                  <a:lnTo>
                    <a:pt x="4368" y="1587"/>
                  </a:lnTo>
                  <a:lnTo>
                    <a:pt x="7721" y="4165"/>
                  </a:lnTo>
                  <a:lnTo>
                    <a:pt x="7937" y="1587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" name="object 640"/>
            <p:cNvSpPr/>
            <p:nvPr/>
          </p:nvSpPr>
          <p:spPr>
            <a:xfrm>
              <a:off x="6899910" y="5347931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112" y="40347"/>
                  </a:moveTo>
                  <a:lnTo>
                    <a:pt x="8597" y="38087"/>
                  </a:lnTo>
                  <a:lnTo>
                    <a:pt x="2501" y="38087"/>
                  </a:lnTo>
                  <a:lnTo>
                    <a:pt x="0" y="40347"/>
                  </a:lnTo>
                  <a:lnTo>
                    <a:pt x="0" y="45948"/>
                  </a:lnTo>
                  <a:lnTo>
                    <a:pt x="2501" y="48209"/>
                  </a:lnTo>
                  <a:lnTo>
                    <a:pt x="8597" y="48209"/>
                  </a:lnTo>
                  <a:lnTo>
                    <a:pt x="11112" y="45948"/>
                  </a:lnTo>
                  <a:lnTo>
                    <a:pt x="11112" y="43154"/>
                  </a:lnTo>
                  <a:lnTo>
                    <a:pt x="11112" y="40347"/>
                  </a:lnTo>
                  <a:close/>
                </a:path>
                <a:path w="51434" h="49529">
                  <a:moveTo>
                    <a:pt x="11112" y="2260"/>
                  </a:moveTo>
                  <a:lnTo>
                    <a:pt x="8597" y="0"/>
                  </a:lnTo>
                  <a:lnTo>
                    <a:pt x="2501" y="0"/>
                  </a:lnTo>
                  <a:lnTo>
                    <a:pt x="0" y="2260"/>
                  </a:lnTo>
                  <a:lnTo>
                    <a:pt x="0" y="7861"/>
                  </a:lnTo>
                  <a:lnTo>
                    <a:pt x="2501" y="10121"/>
                  </a:lnTo>
                  <a:lnTo>
                    <a:pt x="8597" y="10121"/>
                  </a:lnTo>
                  <a:lnTo>
                    <a:pt x="11112" y="7861"/>
                  </a:lnTo>
                  <a:lnTo>
                    <a:pt x="11112" y="5067"/>
                  </a:lnTo>
                  <a:lnTo>
                    <a:pt x="11112" y="2260"/>
                  </a:lnTo>
                  <a:close/>
                </a:path>
                <a:path w="51434" h="49529">
                  <a:moveTo>
                    <a:pt x="51168" y="41541"/>
                  </a:moveTo>
                  <a:lnTo>
                    <a:pt x="48679" y="39281"/>
                  </a:lnTo>
                  <a:lnTo>
                    <a:pt x="42557" y="39281"/>
                  </a:lnTo>
                  <a:lnTo>
                    <a:pt x="40081" y="41541"/>
                  </a:lnTo>
                  <a:lnTo>
                    <a:pt x="40081" y="47142"/>
                  </a:lnTo>
                  <a:lnTo>
                    <a:pt x="42557" y="49390"/>
                  </a:lnTo>
                  <a:lnTo>
                    <a:pt x="48679" y="49390"/>
                  </a:lnTo>
                  <a:lnTo>
                    <a:pt x="51168" y="47142"/>
                  </a:lnTo>
                  <a:lnTo>
                    <a:pt x="51168" y="44335"/>
                  </a:lnTo>
                  <a:lnTo>
                    <a:pt x="51168" y="41541"/>
                  </a:lnTo>
                  <a:close/>
                </a:path>
                <a:path w="51434" h="49529">
                  <a:moveTo>
                    <a:pt x="51371" y="3263"/>
                  </a:moveTo>
                  <a:lnTo>
                    <a:pt x="48882" y="1003"/>
                  </a:lnTo>
                  <a:lnTo>
                    <a:pt x="42760" y="1003"/>
                  </a:lnTo>
                  <a:lnTo>
                    <a:pt x="40284" y="3263"/>
                  </a:lnTo>
                  <a:lnTo>
                    <a:pt x="40284" y="8851"/>
                  </a:lnTo>
                  <a:lnTo>
                    <a:pt x="42760" y="11112"/>
                  </a:lnTo>
                  <a:lnTo>
                    <a:pt x="48882" y="11112"/>
                  </a:lnTo>
                  <a:lnTo>
                    <a:pt x="51371" y="8851"/>
                  </a:lnTo>
                  <a:lnTo>
                    <a:pt x="51371" y="6070"/>
                  </a:lnTo>
                  <a:lnTo>
                    <a:pt x="51371" y="3263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" name="object 641"/>
            <p:cNvSpPr/>
            <p:nvPr/>
          </p:nvSpPr>
          <p:spPr>
            <a:xfrm>
              <a:off x="6904888" y="5418340"/>
              <a:ext cx="40640" cy="40005"/>
            </a:xfrm>
            <a:custGeom>
              <a:avLst/>
              <a:gdLst/>
              <a:ahLst/>
              <a:cxnLst/>
              <a:rect l="l" t="t" r="r" b="b"/>
              <a:pathLst>
                <a:path w="40640" h="40004">
                  <a:moveTo>
                    <a:pt x="40462" y="19735"/>
                  </a:moveTo>
                  <a:lnTo>
                    <a:pt x="38862" y="12065"/>
                  </a:lnTo>
                  <a:lnTo>
                    <a:pt x="34531" y="5791"/>
                  </a:lnTo>
                  <a:lnTo>
                    <a:pt x="28105" y="1562"/>
                  </a:lnTo>
                  <a:lnTo>
                    <a:pt x="20243" y="0"/>
                  </a:lnTo>
                  <a:lnTo>
                    <a:pt x="12357" y="1562"/>
                  </a:lnTo>
                  <a:lnTo>
                    <a:pt x="5930" y="5791"/>
                  </a:lnTo>
                  <a:lnTo>
                    <a:pt x="1587" y="12065"/>
                  </a:lnTo>
                  <a:lnTo>
                    <a:pt x="0" y="19735"/>
                  </a:lnTo>
                  <a:lnTo>
                    <a:pt x="1587" y="27432"/>
                  </a:lnTo>
                  <a:lnTo>
                    <a:pt x="5930" y="33705"/>
                  </a:lnTo>
                  <a:lnTo>
                    <a:pt x="12357" y="37934"/>
                  </a:lnTo>
                  <a:lnTo>
                    <a:pt x="20243" y="39471"/>
                  </a:lnTo>
                  <a:lnTo>
                    <a:pt x="28105" y="37934"/>
                  </a:lnTo>
                  <a:lnTo>
                    <a:pt x="34531" y="33705"/>
                  </a:lnTo>
                  <a:lnTo>
                    <a:pt x="38862" y="27432"/>
                  </a:lnTo>
                  <a:lnTo>
                    <a:pt x="40462" y="197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" name="object 642"/>
            <p:cNvSpPr/>
            <p:nvPr/>
          </p:nvSpPr>
          <p:spPr>
            <a:xfrm>
              <a:off x="6911238" y="5424500"/>
              <a:ext cx="27940" cy="27305"/>
            </a:xfrm>
            <a:custGeom>
              <a:avLst/>
              <a:gdLst/>
              <a:ahLst/>
              <a:cxnLst/>
              <a:rect l="l" t="t" r="r" b="b"/>
              <a:pathLst>
                <a:path w="27940" h="27304">
                  <a:moveTo>
                    <a:pt x="21551" y="0"/>
                  </a:moveTo>
                  <a:lnTo>
                    <a:pt x="6235" y="0"/>
                  </a:lnTo>
                  <a:lnTo>
                    <a:pt x="0" y="6070"/>
                  </a:lnTo>
                  <a:lnTo>
                    <a:pt x="0" y="21094"/>
                  </a:lnTo>
                  <a:lnTo>
                    <a:pt x="6235" y="27178"/>
                  </a:lnTo>
                  <a:lnTo>
                    <a:pt x="21551" y="27178"/>
                  </a:lnTo>
                  <a:lnTo>
                    <a:pt x="27787" y="21094"/>
                  </a:lnTo>
                  <a:lnTo>
                    <a:pt x="27787" y="13601"/>
                  </a:lnTo>
                  <a:lnTo>
                    <a:pt x="27787" y="6070"/>
                  </a:lnTo>
                  <a:lnTo>
                    <a:pt x="2155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3" name="object 643"/>
            <p:cNvSpPr/>
            <p:nvPr/>
          </p:nvSpPr>
          <p:spPr>
            <a:xfrm>
              <a:off x="6915315" y="5427776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5227" y="0"/>
                  </a:moveTo>
                  <a:lnTo>
                    <a:pt x="4368" y="0"/>
                  </a:lnTo>
                  <a:lnTo>
                    <a:pt x="0" y="4597"/>
                  </a:lnTo>
                  <a:lnTo>
                    <a:pt x="0" y="15989"/>
                  </a:lnTo>
                  <a:lnTo>
                    <a:pt x="4368" y="20624"/>
                  </a:lnTo>
                  <a:lnTo>
                    <a:pt x="15227" y="20624"/>
                  </a:lnTo>
                  <a:lnTo>
                    <a:pt x="19634" y="15989"/>
                  </a:lnTo>
                  <a:lnTo>
                    <a:pt x="19634" y="10325"/>
                  </a:lnTo>
                  <a:lnTo>
                    <a:pt x="19634" y="4597"/>
                  </a:lnTo>
                  <a:lnTo>
                    <a:pt x="152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4" name="object 644"/>
            <p:cNvSpPr/>
            <p:nvPr/>
          </p:nvSpPr>
          <p:spPr>
            <a:xfrm>
              <a:off x="6915315" y="5427776"/>
              <a:ext cx="19685" cy="20955"/>
            </a:xfrm>
            <a:custGeom>
              <a:avLst/>
              <a:gdLst/>
              <a:ahLst/>
              <a:cxnLst/>
              <a:rect l="l" t="t" r="r" b="b"/>
              <a:pathLst>
                <a:path w="19684" h="20954">
                  <a:moveTo>
                    <a:pt x="19634" y="10325"/>
                  </a:moveTo>
                  <a:lnTo>
                    <a:pt x="19634" y="15989"/>
                  </a:lnTo>
                  <a:lnTo>
                    <a:pt x="15227" y="20624"/>
                  </a:lnTo>
                  <a:lnTo>
                    <a:pt x="9817" y="20624"/>
                  </a:lnTo>
                  <a:lnTo>
                    <a:pt x="4368" y="20624"/>
                  </a:lnTo>
                  <a:lnTo>
                    <a:pt x="0" y="15989"/>
                  </a:lnTo>
                  <a:lnTo>
                    <a:pt x="0" y="10325"/>
                  </a:lnTo>
                  <a:lnTo>
                    <a:pt x="0" y="4597"/>
                  </a:lnTo>
                  <a:lnTo>
                    <a:pt x="4368" y="0"/>
                  </a:lnTo>
                  <a:lnTo>
                    <a:pt x="9817" y="0"/>
                  </a:lnTo>
                  <a:lnTo>
                    <a:pt x="15227" y="0"/>
                  </a:lnTo>
                  <a:lnTo>
                    <a:pt x="19634" y="4597"/>
                  </a:lnTo>
                  <a:lnTo>
                    <a:pt x="19634" y="10325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5" name="object 645"/>
            <p:cNvSpPr/>
            <p:nvPr/>
          </p:nvSpPr>
          <p:spPr>
            <a:xfrm>
              <a:off x="6929399" y="543648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800" y="0"/>
                  </a:moveTo>
                  <a:lnTo>
                    <a:pt x="0" y="6159"/>
                  </a:lnTo>
                  <a:lnTo>
                    <a:pt x="3187" y="7150"/>
                  </a:lnTo>
                  <a:lnTo>
                    <a:pt x="4559" y="3378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6" name="object 646"/>
            <p:cNvSpPr/>
            <p:nvPr/>
          </p:nvSpPr>
          <p:spPr>
            <a:xfrm>
              <a:off x="6920090" y="544343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7327" y="0"/>
                  </a:moveTo>
                  <a:lnTo>
                    <a:pt x="6730" y="1790"/>
                  </a:lnTo>
                  <a:lnTo>
                    <a:pt x="2565" y="1193"/>
                  </a:lnTo>
                  <a:lnTo>
                    <a:pt x="177" y="393"/>
                  </a:lnTo>
                  <a:lnTo>
                    <a:pt x="0" y="800"/>
                  </a:lnTo>
                  <a:lnTo>
                    <a:pt x="380" y="1981"/>
                  </a:lnTo>
                  <a:lnTo>
                    <a:pt x="6730" y="3378"/>
                  </a:lnTo>
                  <a:lnTo>
                    <a:pt x="9105" y="800"/>
                  </a:lnTo>
                  <a:lnTo>
                    <a:pt x="732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7" name="object 647"/>
            <p:cNvSpPr/>
            <p:nvPr/>
          </p:nvSpPr>
          <p:spPr>
            <a:xfrm>
              <a:off x="6923062" y="5427776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90" h="6350">
                  <a:moveTo>
                    <a:pt x="1777" y="0"/>
                  </a:moveTo>
                  <a:lnTo>
                    <a:pt x="3365" y="3162"/>
                  </a:lnTo>
                  <a:lnTo>
                    <a:pt x="0" y="3949"/>
                  </a:lnTo>
                  <a:lnTo>
                    <a:pt x="190" y="5930"/>
                  </a:lnTo>
                  <a:lnTo>
                    <a:pt x="7531" y="5930"/>
                  </a:lnTo>
                  <a:lnTo>
                    <a:pt x="8331" y="3162"/>
                  </a:lnTo>
                  <a:lnTo>
                    <a:pt x="6553" y="3352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8" name="object 648"/>
            <p:cNvSpPr/>
            <p:nvPr/>
          </p:nvSpPr>
          <p:spPr>
            <a:xfrm>
              <a:off x="6915124" y="5430164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7124" y="0"/>
                  </a:moveTo>
                  <a:lnTo>
                    <a:pt x="0" y="1955"/>
                  </a:lnTo>
                  <a:lnTo>
                    <a:pt x="1384" y="5727"/>
                  </a:lnTo>
                  <a:lnTo>
                    <a:pt x="2578" y="6324"/>
                  </a:lnTo>
                  <a:lnTo>
                    <a:pt x="4368" y="1562"/>
                  </a:lnTo>
                  <a:lnTo>
                    <a:pt x="7937" y="1562"/>
                  </a:lnTo>
                  <a:lnTo>
                    <a:pt x="10502" y="177"/>
                  </a:lnTo>
                  <a:lnTo>
                    <a:pt x="7124" y="0"/>
                  </a:lnTo>
                  <a:close/>
                </a:path>
                <a:path w="10795" h="6350">
                  <a:moveTo>
                    <a:pt x="7937" y="1562"/>
                  </a:moveTo>
                  <a:lnTo>
                    <a:pt x="4368" y="1562"/>
                  </a:lnTo>
                  <a:lnTo>
                    <a:pt x="7721" y="4140"/>
                  </a:lnTo>
                  <a:lnTo>
                    <a:pt x="7937" y="1562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9" name="object 649"/>
            <p:cNvSpPr/>
            <p:nvPr/>
          </p:nvSpPr>
          <p:spPr>
            <a:xfrm>
              <a:off x="6899910" y="5414187"/>
              <a:ext cx="51435" cy="49530"/>
            </a:xfrm>
            <a:custGeom>
              <a:avLst/>
              <a:gdLst/>
              <a:ahLst/>
              <a:cxnLst/>
              <a:rect l="l" t="t" r="r" b="b"/>
              <a:pathLst>
                <a:path w="51434" h="49529">
                  <a:moveTo>
                    <a:pt x="11112" y="40347"/>
                  </a:moveTo>
                  <a:lnTo>
                    <a:pt x="8597" y="38074"/>
                  </a:lnTo>
                  <a:lnTo>
                    <a:pt x="2501" y="38074"/>
                  </a:lnTo>
                  <a:lnTo>
                    <a:pt x="0" y="40347"/>
                  </a:lnTo>
                  <a:lnTo>
                    <a:pt x="0" y="45935"/>
                  </a:lnTo>
                  <a:lnTo>
                    <a:pt x="2501" y="48196"/>
                  </a:lnTo>
                  <a:lnTo>
                    <a:pt x="8597" y="48196"/>
                  </a:lnTo>
                  <a:lnTo>
                    <a:pt x="11112" y="45935"/>
                  </a:lnTo>
                  <a:lnTo>
                    <a:pt x="11112" y="43129"/>
                  </a:lnTo>
                  <a:lnTo>
                    <a:pt x="11112" y="40347"/>
                  </a:lnTo>
                  <a:close/>
                </a:path>
                <a:path w="51434" h="49529">
                  <a:moveTo>
                    <a:pt x="11112" y="2260"/>
                  </a:moveTo>
                  <a:lnTo>
                    <a:pt x="8597" y="0"/>
                  </a:lnTo>
                  <a:lnTo>
                    <a:pt x="2501" y="0"/>
                  </a:lnTo>
                  <a:lnTo>
                    <a:pt x="0" y="2260"/>
                  </a:lnTo>
                  <a:lnTo>
                    <a:pt x="0" y="7861"/>
                  </a:lnTo>
                  <a:lnTo>
                    <a:pt x="2501" y="10121"/>
                  </a:lnTo>
                  <a:lnTo>
                    <a:pt x="8597" y="10121"/>
                  </a:lnTo>
                  <a:lnTo>
                    <a:pt x="11112" y="7861"/>
                  </a:lnTo>
                  <a:lnTo>
                    <a:pt x="11112" y="5054"/>
                  </a:lnTo>
                  <a:lnTo>
                    <a:pt x="11112" y="2260"/>
                  </a:lnTo>
                  <a:close/>
                </a:path>
                <a:path w="51434" h="49529">
                  <a:moveTo>
                    <a:pt x="51168" y="41529"/>
                  </a:moveTo>
                  <a:lnTo>
                    <a:pt x="48679" y="39268"/>
                  </a:lnTo>
                  <a:lnTo>
                    <a:pt x="42557" y="39268"/>
                  </a:lnTo>
                  <a:lnTo>
                    <a:pt x="40081" y="41529"/>
                  </a:lnTo>
                  <a:lnTo>
                    <a:pt x="40081" y="47129"/>
                  </a:lnTo>
                  <a:lnTo>
                    <a:pt x="42557" y="49390"/>
                  </a:lnTo>
                  <a:lnTo>
                    <a:pt x="48679" y="49390"/>
                  </a:lnTo>
                  <a:lnTo>
                    <a:pt x="51168" y="47129"/>
                  </a:lnTo>
                  <a:lnTo>
                    <a:pt x="51168" y="44323"/>
                  </a:lnTo>
                  <a:lnTo>
                    <a:pt x="51168" y="41529"/>
                  </a:lnTo>
                  <a:close/>
                </a:path>
                <a:path w="51434" h="49529">
                  <a:moveTo>
                    <a:pt x="51371" y="3251"/>
                  </a:moveTo>
                  <a:lnTo>
                    <a:pt x="48882" y="990"/>
                  </a:lnTo>
                  <a:lnTo>
                    <a:pt x="42760" y="990"/>
                  </a:lnTo>
                  <a:lnTo>
                    <a:pt x="40284" y="3251"/>
                  </a:lnTo>
                  <a:lnTo>
                    <a:pt x="40284" y="8851"/>
                  </a:lnTo>
                  <a:lnTo>
                    <a:pt x="42760" y="11112"/>
                  </a:lnTo>
                  <a:lnTo>
                    <a:pt x="48882" y="11112"/>
                  </a:lnTo>
                  <a:lnTo>
                    <a:pt x="51371" y="8851"/>
                  </a:lnTo>
                  <a:lnTo>
                    <a:pt x="51371" y="6045"/>
                  </a:lnTo>
                  <a:lnTo>
                    <a:pt x="51371" y="3251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0" name="object 650"/>
            <p:cNvSpPr/>
            <p:nvPr/>
          </p:nvSpPr>
          <p:spPr>
            <a:xfrm>
              <a:off x="6100724" y="5035308"/>
              <a:ext cx="21590" cy="498475"/>
            </a:xfrm>
            <a:custGeom>
              <a:avLst/>
              <a:gdLst/>
              <a:ahLst/>
              <a:cxnLst/>
              <a:rect l="l" t="t" r="r" b="b"/>
              <a:pathLst>
                <a:path w="21589" h="498475">
                  <a:moveTo>
                    <a:pt x="1790" y="0"/>
                  </a:moveTo>
                  <a:lnTo>
                    <a:pt x="0" y="2387"/>
                  </a:lnTo>
                  <a:lnTo>
                    <a:pt x="2984" y="498271"/>
                  </a:lnTo>
                  <a:lnTo>
                    <a:pt x="5372" y="495515"/>
                  </a:lnTo>
                  <a:lnTo>
                    <a:pt x="16865" y="492747"/>
                  </a:lnTo>
                  <a:lnTo>
                    <a:pt x="21424" y="492747"/>
                  </a:lnTo>
                  <a:lnTo>
                    <a:pt x="20243" y="1193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1" name="object 651"/>
            <p:cNvSpPr/>
            <p:nvPr/>
          </p:nvSpPr>
          <p:spPr>
            <a:xfrm>
              <a:off x="6121565" y="5038293"/>
              <a:ext cx="12700" cy="42545"/>
            </a:xfrm>
            <a:custGeom>
              <a:avLst/>
              <a:gdLst/>
              <a:ahLst/>
              <a:cxnLst/>
              <a:rect l="l" t="t" r="r" b="b"/>
              <a:pathLst>
                <a:path w="12700" h="42545">
                  <a:moveTo>
                    <a:pt x="11899" y="0"/>
                  </a:moveTo>
                  <a:lnTo>
                    <a:pt x="0" y="0"/>
                  </a:lnTo>
                  <a:lnTo>
                    <a:pt x="584" y="42240"/>
                  </a:lnTo>
                  <a:lnTo>
                    <a:pt x="12293" y="41859"/>
                  </a:lnTo>
                  <a:lnTo>
                    <a:pt x="11899" y="0"/>
                  </a:lnTo>
                  <a:close/>
                </a:path>
              </a:pathLst>
            </a:custGeom>
            <a:solidFill>
              <a:srgbClr val="73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2" name="object 652"/>
            <p:cNvSpPr/>
            <p:nvPr/>
          </p:nvSpPr>
          <p:spPr>
            <a:xfrm>
              <a:off x="6098933" y="5032336"/>
              <a:ext cx="34925" cy="497205"/>
            </a:xfrm>
            <a:custGeom>
              <a:avLst/>
              <a:gdLst/>
              <a:ahLst/>
              <a:cxnLst/>
              <a:rect l="l" t="t" r="r" b="b"/>
              <a:pathLst>
                <a:path w="34925" h="497204">
                  <a:moveTo>
                    <a:pt x="17272" y="68008"/>
                  </a:moveTo>
                  <a:lnTo>
                    <a:pt x="15722" y="66446"/>
                  </a:lnTo>
                  <a:lnTo>
                    <a:pt x="11861" y="66446"/>
                  </a:lnTo>
                  <a:lnTo>
                    <a:pt x="10325" y="68008"/>
                  </a:lnTo>
                  <a:lnTo>
                    <a:pt x="10325" y="71843"/>
                  </a:lnTo>
                  <a:lnTo>
                    <a:pt x="11861" y="73406"/>
                  </a:lnTo>
                  <a:lnTo>
                    <a:pt x="15722" y="73406"/>
                  </a:lnTo>
                  <a:lnTo>
                    <a:pt x="17272" y="71843"/>
                  </a:lnTo>
                  <a:lnTo>
                    <a:pt x="17272" y="69913"/>
                  </a:lnTo>
                  <a:lnTo>
                    <a:pt x="17272" y="68008"/>
                  </a:lnTo>
                  <a:close/>
                </a:path>
                <a:path w="34925" h="497204">
                  <a:moveTo>
                    <a:pt x="17272" y="35763"/>
                  </a:moveTo>
                  <a:lnTo>
                    <a:pt x="14998" y="33731"/>
                  </a:lnTo>
                  <a:lnTo>
                    <a:pt x="9410" y="33731"/>
                  </a:lnTo>
                  <a:lnTo>
                    <a:pt x="7150" y="35763"/>
                  </a:lnTo>
                  <a:lnTo>
                    <a:pt x="7150" y="40792"/>
                  </a:lnTo>
                  <a:lnTo>
                    <a:pt x="9410" y="42849"/>
                  </a:lnTo>
                  <a:lnTo>
                    <a:pt x="14998" y="42849"/>
                  </a:lnTo>
                  <a:lnTo>
                    <a:pt x="17272" y="40792"/>
                  </a:lnTo>
                  <a:lnTo>
                    <a:pt x="17272" y="38290"/>
                  </a:lnTo>
                  <a:lnTo>
                    <a:pt x="17272" y="35763"/>
                  </a:lnTo>
                  <a:close/>
                </a:path>
                <a:path w="34925" h="497204">
                  <a:moveTo>
                    <a:pt x="17462" y="100342"/>
                  </a:moveTo>
                  <a:lnTo>
                    <a:pt x="15913" y="98780"/>
                  </a:lnTo>
                  <a:lnTo>
                    <a:pt x="12065" y="98780"/>
                  </a:lnTo>
                  <a:lnTo>
                    <a:pt x="10515" y="100342"/>
                  </a:lnTo>
                  <a:lnTo>
                    <a:pt x="10515" y="104178"/>
                  </a:lnTo>
                  <a:lnTo>
                    <a:pt x="12065" y="105727"/>
                  </a:lnTo>
                  <a:lnTo>
                    <a:pt x="15913" y="105727"/>
                  </a:lnTo>
                  <a:lnTo>
                    <a:pt x="17462" y="104178"/>
                  </a:lnTo>
                  <a:lnTo>
                    <a:pt x="17462" y="102260"/>
                  </a:lnTo>
                  <a:lnTo>
                    <a:pt x="17462" y="100342"/>
                  </a:lnTo>
                  <a:close/>
                </a:path>
                <a:path w="34925" h="497204">
                  <a:moveTo>
                    <a:pt x="17868" y="458978"/>
                  </a:moveTo>
                  <a:lnTo>
                    <a:pt x="16319" y="457415"/>
                  </a:lnTo>
                  <a:lnTo>
                    <a:pt x="12458" y="457415"/>
                  </a:lnTo>
                  <a:lnTo>
                    <a:pt x="10922" y="458978"/>
                  </a:lnTo>
                  <a:lnTo>
                    <a:pt x="10922" y="462813"/>
                  </a:lnTo>
                  <a:lnTo>
                    <a:pt x="12458" y="464375"/>
                  </a:lnTo>
                  <a:lnTo>
                    <a:pt x="16319" y="464375"/>
                  </a:lnTo>
                  <a:lnTo>
                    <a:pt x="17868" y="462813"/>
                  </a:lnTo>
                  <a:lnTo>
                    <a:pt x="17868" y="460883"/>
                  </a:lnTo>
                  <a:lnTo>
                    <a:pt x="17868" y="458978"/>
                  </a:lnTo>
                  <a:close/>
                </a:path>
                <a:path w="34925" h="497204">
                  <a:moveTo>
                    <a:pt x="17868" y="426834"/>
                  </a:moveTo>
                  <a:lnTo>
                    <a:pt x="16319" y="425284"/>
                  </a:lnTo>
                  <a:lnTo>
                    <a:pt x="12458" y="425284"/>
                  </a:lnTo>
                  <a:lnTo>
                    <a:pt x="10922" y="426834"/>
                  </a:lnTo>
                  <a:lnTo>
                    <a:pt x="10922" y="430669"/>
                  </a:lnTo>
                  <a:lnTo>
                    <a:pt x="12458" y="432231"/>
                  </a:lnTo>
                  <a:lnTo>
                    <a:pt x="16319" y="432231"/>
                  </a:lnTo>
                  <a:lnTo>
                    <a:pt x="17868" y="430669"/>
                  </a:lnTo>
                  <a:lnTo>
                    <a:pt x="17868" y="428752"/>
                  </a:lnTo>
                  <a:lnTo>
                    <a:pt x="17868" y="426834"/>
                  </a:lnTo>
                  <a:close/>
                </a:path>
                <a:path w="34925" h="497204">
                  <a:moveTo>
                    <a:pt x="17868" y="361188"/>
                  </a:moveTo>
                  <a:lnTo>
                    <a:pt x="16319" y="359625"/>
                  </a:lnTo>
                  <a:lnTo>
                    <a:pt x="12458" y="359625"/>
                  </a:lnTo>
                  <a:lnTo>
                    <a:pt x="10922" y="361188"/>
                  </a:lnTo>
                  <a:lnTo>
                    <a:pt x="10922" y="365023"/>
                  </a:lnTo>
                  <a:lnTo>
                    <a:pt x="12458" y="366585"/>
                  </a:lnTo>
                  <a:lnTo>
                    <a:pt x="16319" y="366585"/>
                  </a:lnTo>
                  <a:lnTo>
                    <a:pt x="17868" y="365023"/>
                  </a:lnTo>
                  <a:lnTo>
                    <a:pt x="17868" y="363105"/>
                  </a:lnTo>
                  <a:lnTo>
                    <a:pt x="17868" y="361188"/>
                  </a:lnTo>
                  <a:close/>
                </a:path>
                <a:path w="34925" h="497204">
                  <a:moveTo>
                    <a:pt x="17868" y="230847"/>
                  </a:moveTo>
                  <a:lnTo>
                    <a:pt x="16319" y="229298"/>
                  </a:lnTo>
                  <a:lnTo>
                    <a:pt x="12458" y="229298"/>
                  </a:lnTo>
                  <a:lnTo>
                    <a:pt x="10922" y="230847"/>
                  </a:lnTo>
                  <a:lnTo>
                    <a:pt x="10922" y="234683"/>
                  </a:lnTo>
                  <a:lnTo>
                    <a:pt x="12458" y="236258"/>
                  </a:lnTo>
                  <a:lnTo>
                    <a:pt x="16319" y="236258"/>
                  </a:lnTo>
                  <a:lnTo>
                    <a:pt x="17868" y="234683"/>
                  </a:lnTo>
                  <a:lnTo>
                    <a:pt x="17868" y="232765"/>
                  </a:lnTo>
                  <a:lnTo>
                    <a:pt x="17868" y="230847"/>
                  </a:lnTo>
                  <a:close/>
                </a:path>
                <a:path w="34925" h="497204">
                  <a:moveTo>
                    <a:pt x="17868" y="198323"/>
                  </a:moveTo>
                  <a:lnTo>
                    <a:pt x="16319" y="196773"/>
                  </a:lnTo>
                  <a:lnTo>
                    <a:pt x="12458" y="196773"/>
                  </a:lnTo>
                  <a:lnTo>
                    <a:pt x="10922" y="198323"/>
                  </a:lnTo>
                  <a:lnTo>
                    <a:pt x="10922" y="202158"/>
                  </a:lnTo>
                  <a:lnTo>
                    <a:pt x="12458" y="203720"/>
                  </a:lnTo>
                  <a:lnTo>
                    <a:pt x="16319" y="203720"/>
                  </a:lnTo>
                  <a:lnTo>
                    <a:pt x="17868" y="202158"/>
                  </a:lnTo>
                  <a:lnTo>
                    <a:pt x="17868" y="200240"/>
                  </a:lnTo>
                  <a:lnTo>
                    <a:pt x="17868" y="198323"/>
                  </a:lnTo>
                  <a:close/>
                </a:path>
                <a:path w="34925" h="497204">
                  <a:moveTo>
                    <a:pt x="17868" y="165392"/>
                  </a:moveTo>
                  <a:lnTo>
                    <a:pt x="16319" y="163842"/>
                  </a:lnTo>
                  <a:lnTo>
                    <a:pt x="12458" y="163842"/>
                  </a:lnTo>
                  <a:lnTo>
                    <a:pt x="10922" y="165392"/>
                  </a:lnTo>
                  <a:lnTo>
                    <a:pt x="10922" y="169227"/>
                  </a:lnTo>
                  <a:lnTo>
                    <a:pt x="12458" y="170802"/>
                  </a:lnTo>
                  <a:lnTo>
                    <a:pt x="16319" y="170802"/>
                  </a:lnTo>
                  <a:lnTo>
                    <a:pt x="17868" y="169227"/>
                  </a:lnTo>
                  <a:lnTo>
                    <a:pt x="17868" y="167309"/>
                  </a:lnTo>
                  <a:lnTo>
                    <a:pt x="17868" y="165392"/>
                  </a:lnTo>
                  <a:close/>
                </a:path>
                <a:path w="34925" h="497204">
                  <a:moveTo>
                    <a:pt x="17868" y="132664"/>
                  </a:moveTo>
                  <a:lnTo>
                    <a:pt x="16319" y="131114"/>
                  </a:lnTo>
                  <a:lnTo>
                    <a:pt x="12458" y="131114"/>
                  </a:lnTo>
                  <a:lnTo>
                    <a:pt x="10922" y="132664"/>
                  </a:lnTo>
                  <a:lnTo>
                    <a:pt x="10922" y="136512"/>
                  </a:lnTo>
                  <a:lnTo>
                    <a:pt x="12458" y="138061"/>
                  </a:lnTo>
                  <a:lnTo>
                    <a:pt x="16319" y="138061"/>
                  </a:lnTo>
                  <a:lnTo>
                    <a:pt x="17868" y="136512"/>
                  </a:lnTo>
                  <a:lnTo>
                    <a:pt x="17868" y="134581"/>
                  </a:lnTo>
                  <a:lnTo>
                    <a:pt x="17868" y="132664"/>
                  </a:lnTo>
                  <a:close/>
                </a:path>
                <a:path w="34925" h="497204">
                  <a:moveTo>
                    <a:pt x="18059" y="491312"/>
                  </a:moveTo>
                  <a:lnTo>
                    <a:pt x="16510" y="489737"/>
                  </a:lnTo>
                  <a:lnTo>
                    <a:pt x="12649" y="489737"/>
                  </a:lnTo>
                  <a:lnTo>
                    <a:pt x="11112" y="491312"/>
                  </a:lnTo>
                  <a:lnTo>
                    <a:pt x="11112" y="495134"/>
                  </a:lnTo>
                  <a:lnTo>
                    <a:pt x="12649" y="496709"/>
                  </a:lnTo>
                  <a:lnTo>
                    <a:pt x="16510" y="496709"/>
                  </a:lnTo>
                  <a:lnTo>
                    <a:pt x="18059" y="495134"/>
                  </a:lnTo>
                  <a:lnTo>
                    <a:pt x="18059" y="493204"/>
                  </a:lnTo>
                  <a:lnTo>
                    <a:pt x="18059" y="491312"/>
                  </a:lnTo>
                  <a:close/>
                </a:path>
                <a:path w="34925" h="497204">
                  <a:moveTo>
                    <a:pt x="18059" y="394309"/>
                  </a:moveTo>
                  <a:lnTo>
                    <a:pt x="16510" y="392747"/>
                  </a:lnTo>
                  <a:lnTo>
                    <a:pt x="12649" y="392747"/>
                  </a:lnTo>
                  <a:lnTo>
                    <a:pt x="11112" y="394309"/>
                  </a:lnTo>
                  <a:lnTo>
                    <a:pt x="11112" y="398145"/>
                  </a:lnTo>
                  <a:lnTo>
                    <a:pt x="12649" y="399707"/>
                  </a:lnTo>
                  <a:lnTo>
                    <a:pt x="16510" y="399707"/>
                  </a:lnTo>
                  <a:lnTo>
                    <a:pt x="18059" y="398145"/>
                  </a:lnTo>
                  <a:lnTo>
                    <a:pt x="18059" y="396214"/>
                  </a:lnTo>
                  <a:lnTo>
                    <a:pt x="18059" y="394309"/>
                  </a:lnTo>
                  <a:close/>
                </a:path>
                <a:path w="34925" h="497204">
                  <a:moveTo>
                    <a:pt x="18059" y="262801"/>
                  </a:moveTo>
                  <a:lnTo>
                    <a:pt x="16510" y="261239"/>
                  </a:lnTo>
                  <a:lnTo>
                    <a:pt x="12649" y="261239"/>
                  </a:lnTo>
                  <a:lnTo>
                    <a:pt x="11112" y="262801"/>
                  </a:lnTo>
                  <a:lnTo>
                    <a:pt x="11112" y="266636"/>
                  </a:lnTo>
                  <a:lnTo>
                    <a:pt x="12649" y="268198"/>
                  </a:lnTo>
                  <a:lnTo>
                    <a:pt x="16510" y="268198"/>
                  </a:lnTo>
                  <a:lnTo>
                    <a:pt x="18059" y="266636"/>
                  </a:lnTo>
                  <a:lnTo>
                    <a:pt x="18059" y="264718"/>
                  </a:lnTo>
                  <a:lnTo>
                    <a:pt x="18059" y="262801"/>
                  </a:lnTo>
                  <a:close/>
                </a:path>
                <a:path w="34925" h="497204">
                  <a:moveTo>
                    <a:pt x="18453" y="296519"/>
                  </a:moveTo>
                  <a:lnTo>
                    <a:pt x="16903" y="294957"/>
                  </a:lnTo>
                  <a:lnTo>
                    <a:pt x="13055" y="294957"/>
                  </a:lnTo>
                  <a:lnTo>
                    <a:pt x="11518" y="296519"/>
                  </a:lnTo>
                  <a:lnTo>
                    <a:pt x="11518" y="300355"/>
                  </a:lnTo>
                  <a:lnTo>
                    <a:pt x="13055" y="301917"/>
                  </a:lnTo>
                  <a:lnTo>
                    <a:pt x="16903" y="301917"/>
                  </a:lnTo>
                  <a:lnTo>
                    <a:pt x="18453" y="300355"/>
                  </a:lnTo>
                  <a:lnTo>
                    <a:pt x="18453" y="298437"/>
                  </a:lnTo>
                  <a:lnTo>
                    <a:pt x="18453" y="296519"/>
                  </a:lnTo>
                  <a:close/>
                </a:path>
                <a:path w="34925" h="497204">
                  <a:moveTo>
                    <a:pt x="18656" y="328853"/>
                  </a:moveTo>
                  <a:lnTo>
                    <a:pt x="17106" y="327279"/>
                  </a:lnTo>
                  <a:lnTo>
                    <a:pt x="13246" y="327279"/>
                  </a:lnTo>
                  <a:lnTo>
                    <a:pt x="11709" y="328853"/>
                  </a:lnTo>
                  <a:lnTo>
                    <a:pt x="11709" y="332676"/>
                  </a:lnTo>
                  <a:lnTo>
                    <a:pt x="13246" y="334238"/>
                  </a:lnTo>
                  <a:lnTo>
                    <a:pt x="17106" y="334238"/>
                  </a:lnTo>
                  <a:lnTo>
                    <a:pt x="18656" y="332676"/>
                  </a:lnTo>
                  <a:lnTo>
                    <a:pt x="18656" y="330758"/>
                  </a:lnTo>
                  <a:lnTo>
                    <a:pt x="18656" y="328853"/>
                  </a:lnTo>
                  <a:close/>
                </a:path>
                <a:path w="34925" h="497204">
                  <a:moveTo>
                    <a:pt x="34531" y="5956"/>
                  </a:moveTo>
                  <a:lnTo>
                    <a:pt x="3581" y="2971"/>
                  </a:lnTo>
                  <a:lnTo>
                    <a:pt x="0" y="0"/>
                  </a:lnTo>
                  <a:lnTo>
                    <a:pt x="0" y="7137"/>
                  </a:lnTo>
                  <a:lnTo>
                    <a:pt x="2984" y="10121"/>
                  </a:lnTo>
                  <a:lnTo>
                    <a:pt x="5359" y="14884"/>
                  </a:lnTo>
                  <a:lnTo>
                    <a:pt x="33934" y="14287"/>
                  </a:lnTo>
                  <a:lnTo>
                    <a:pt x="34531" y="5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" name="object 653"/>
            <p:cNvSpPr/>
            <p:nvPr/>
          </p:nvSpPr>
          <p:spPr>
            <a:xfrm>
              <a:off x="7067727" y="5038585"/>
              <a:ext cx="22860" cy="529590"/>
            </a:xfrm>
            <a:custGeom>
              <a:avLst/>
              <a:gdLst/>
              <a:ahLst/>
              <a:cxnLst/>
              <a:rect l="l" t="t" r="r" b="b"/>
              <a:pathLst>
                <a:path w="22859" h="529589">
                  <a:moveTo>
                    <a:pt x="22618" y="0"/>
                  </a:moveTo>
                  <a:lnTo>
                    <a:pt x="15468" y="1485"/>
                  </a:lnTo>
                  <a:lnTo>
                    <a:pt x="16065" y="8636"/>
                  </a:lnTo>
                  <a:lnTo>
                    <a:pt x="0" y="8928"/>
                  </a:lnTo>
                  <a:lnTo>
                    <a:pt x="292" y="524268"/>
                  </a:lnTo>
                  <a:lnTo>
                    <a:pt x="15176" y="524865"/>
                  </a:lnTo>
                  <a:lnTo>
                    <a:pt x="17056" y="525856"/>
                  </a:lnTo>
                  <a:lnTo>
                    <a:pt x="17462" y="528332"/>
                  </a:lnTo>
                  <a:lnTo>
                    <a:pt x="21424" y="529323"/>
                  </a:lnTo>
                  <a:lnTo>
                    <a:pt x="22618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4" name="object 654"/>
            <p:cNvSpPr/>
            <p:nvPr/>
          </p:nvSpPr>
          <p:spPr>
            <a:xfrm>
              <a:off x="7053732" y="5047513"/>
              <a:ext cx="14604" cy="52069"/>
            </a:xfrm>
            <a:custGeom>
              <a:avLst/>
              <a:gdLst/>
              <a:ahLst/>
              <a:cxnLst/>
              <a:rect l="l" t="t" r="r" b="b"/>
              <a:pathLst>
                <a:path w="14604" h="52070">
                  <a:moveTo>
                    <a:pt x="13995" y="0"/>
                  </a:moveTo>
                  <a:lnTo>
                    <a:pt x="1193" y="901"/>
                  </a:lnTo>
                  <a:lnTo>
                    <a:pt x="0" y="42252"/>
                  </a:lnTo>
                  <a:lnTo>
                    <a:pt x="0" y="47904"/>
                  </a:lnTo>
                  <a:lnTo>
                    <a:pt x="5359" y="48806"/>
                  </a:lnTo>
                  <a:lnTo>
                    <a:pt x="14287" y="51485"/>
                  </a:lnTo>
                  <a:lnTo>
                    <a:pt x="13995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5" name="object 655"/>
            <p:cNvSpPr/>
            <p:nvPr/>
          </p:nvSpPr>
          <p:spPr>
            <a:xfrm>
              <a:off x="6132868" y="5038292"/>
              <a:ext cx="954405" cy="525145"/>
            </a:xfrm>
            <a:custGeom>
              <a:avLst/>
              <a:gdLst/>
              <a:ahLst/>
              <a:cxnLst/>
              <a:rect l="l" t="t" r="r" b="b"/>
              <a:pathLst>
                <a:path w="954404" h="525145">
                  <a:moveTo>
                    <a:pt x="946759" y="73952"/>
                  </a:moveTo>
                  <a:lnTo>
                    <a:pt x="945210" y="72390"/>
                  </a:lnTo>
                  <a:lnTo>
                    <a:pt x="941362" y="72390"/>
                  </a:lnTo>
                  <a:lnTo>
                    <a:pt x="939812" y="73952"/>
                  </a:lnTo>
                  <a:lnTo>
                    <a:pt x="939812" y="77787"/>
                  </a:lnTo>
                  <a:lnTo>
                    <a:pt x="941362" y="79336"/>
                  </a:lnTo>
                  <a:lnTo>
                    <a:pt x="945210" y="79336"/>
                  </a:lnTo>
                  <a:lnTo>
                    <a:pt x="946759" y="77787"/>
                  </a:lnTo>
                  <a:lnTo>
                    <a:pt x="946759" y="75869"/>
                  </a:lnTo>
                  <a:lnTo>
                    <a:pt x="946759" y="73952"/>
                  </a:lnTo>
                  <a:close/>
                </a:path>
                <a:path w="954404" h="525145">
                  <a:moveTo>
                    <a:pt x="946962" y="416013"/>
                  </a:moveTo>
                  <a:lnTo>
                    <a:pt x="945413" y="414464"/>
                  </a:lnTo>
                  <a:lnTo>
                    <a:pt x="941565" y="414464"/>
                  </a:lnTo>
                  <a:lnTo>
                    <a:pt x="940015" y="416013"/>
                  </a:lnTo>
                  <a:lnTo>
                    <a:pt x="940015" y="419849"/>
                  </a:lnTo>
                  <a:lnTo>
                    <a:pt x="941565" y="421411"/>
                  </a:lnTo>
                  <a:lnTo>
                    <a:pt x="945413" y="421411"/>
                  </a:lnTo>
                  <a:lnTo>
                    <a:pt x="946962" y="419849"/>
                  </a:lnTo>
                  <a:lnTo>
                    <a:pt x="946962" y="417931"/>
                  </a:lnTo>
                  <a:lnTo>
                    <a:pt x="946962" y="416013"/>
                  </a:lnTo>
                  <a:close/>
                </a:path>
                <a:path w="954404" h="525145">
                  <a:moveTo>
                    <a:pt x="947064" y="485152"/>
                  </a:moveTo>
                  <a:lnTo>
                    <a:pt x="945502" y="483577"/>
                  </a:lnTo>
                  <a:lnTo>
                    <a:pt x="941666" y="483577"/>
                  </a:lnTo>
                  <a:lnTo>
                    <a:pt x="940117" y="485152"/>
                  </a:lnTo>
                  <a:lnTo>
                    <a:pt x="940117" y="488975"/>
                  </a:lnTo>
                  <a:lnTo>
                    <a:pt x="941666" y="490550"/>
                  </a:lnTo>
                  <a:lnTo>
                    <a:pt x="945502" y="490550"/>
                  </a:lnTo>
                  <a:lnTo>
                    <a:pt x="947064" y="488975"/>
                  </a:lnTo>
                  <a:lnTo>
                    <a:pt x="947064" y="487083"/>
                  </a:lnTo>
                  <a:lnTo>
                    <a:pt x="947064" y="485152"/>
                  </a:lnTo>
                  <a:close/>
                </a:path>
                <a:path w="954404" h="525145">
                  <a:moveTo>
                    <a:pt x="947064" y="313778"/>
                  </a:moveTo>
                  <a:lnTo>
                    <a:pt x="945502" y="312204"/>
                  </a:lnTo>
                  <a:lnTo>
                    <a:pt x="941666" y="312204"/>
                  </a:lnTo>
                  <a:lnTo>
                    <a:pt x="940117" y="313778"/>
                  </a:lnTo>
                  <a:lnTo>
                    <a:pt x="940117" y="317614"/>
                  </a:lnTo>
                  <a:lnTo>
                    <a:pt x="941666" y="319163"/>
                  </a:lnTo>
                  <a:lnTo>
                    <a:pt x="945502" y="319163"/>
                  </a:lnTo>
                  <a:lnTo>
                    <a:pt x="947064" y="317614"/>
                  </a:lnTo>
                  <a:lnTo>
                    <a:pt x="947064" y="315696"/>
                  </a:lnTo>
                  <a:lnTo>
                    <a:pt x="947064" y="313778"/>
                  </a:lnTo>
                  <a:close/>
                </a:path>
                <a:path w="954404" h="525145">
                  <a:moveTo>
                    <a:pt x="947254" y="519557"/>
                  </a:moveTo>
                  <a:lnTo>
                    <a:pt x="945705" y="518007"/>
                  </a:lnTo>
                  <a:lnTo>
                    <a:pt x="941857" y="518007"/>
                  </a:lnTo>
                  <a:lnTo>
                    <a:pt x="940308" y="519557"/>
                  </a:lnTo>
                  <a:lnTo>
                    <a:pt x="940308" y="523392"/>
                  </a:lnTo>
                  <a:lnTo>
                    <a:pt x="941857" y="524954"/>
                  </a:lnTo>
                  <a:lnTo>
                    <a:pt x="945705" y="524954"/>
                  </a:lnTo>
                  <a:lnTo>
                    <a:pt x="947254" y="523392"/>
                  </a:lnTo>
                  <a:lnTo>
                    <a:pt x="947254" y="521487"/>
                  </a:lnTo>
                  <a:lnTo>
                    <a:pt x="947254" y="519557"/>
                  </a:lnTo>
                  <a:close/>
                </a:path>
                <a:path w="954404" h="525145">
                  <a:moveTo>
                    <a:pt x="947356" y="450646"/>
                  </a:moveTo>
                  <a:lnTo>
                    <a:pt x="945807" y="449084"/>
                  </a:lnTo>
                  <a:lnTo>
                    <a:pt x="941959" y="449084"/>
                  </a:lnTo>
                  <a:lnTo>
                    <a:pt x="940409" y="450646"/>
                  </a:lnTo>
                  <a:lnTo>
                    <a:pt x="940409" y="454469"/>
                  </a:lnTo>
                  <a:lnTo>
                    <a:pt x="941959" y="456031"/>
                  </a:lnTo>
                  <a:lnTo>
                    <a:pt x="945807" y="456031"/>
                  </a:lnTo>
                  <a:lnTo>
                    <a:pt x="947356" y="454469"/>
                  </a:lnTo>
                  <a:lnTo>
                    <a:pt x="947356" y="452551"/>
                  </a:lnTo>
                  <a:lnTo>
                    <a:pt x="947356" y="450646"/>
                  </a:lnTo>
                  <a:close/>
                </a:path>
                <a:path w="954404" h="525145">
                  <a:moveTo>
                    <a:pt x="947356" y="382308"/>
                  </a:moveTo>
                  <a:lnTo>
                    <a:pt x="945807" y="380758"/>
                  </a:lnTo>
                  <a:lnTo>
                    <a:pt x="941959" y="380758"/>
                  </a:lnTo>
                  <a:lnTo>
                    <a:pt x="940409" y="382308"/>
                  </a:lnTo>
                  <a:lnTo>
                    <a:pt x="940409" y="386130"/>
                  </a:lnTo>
                  <a:lnTo>
                    <a:pt x="941959" y="387705"/>
                  </a:lnTo>
                  <a:lnTo>
                    <a:pt x="945807" y="387705"/>
                  </a:lnTo>
                  <a:lnTo>
                    <a:pt x="947356" y="386130"/>
                  </a:lnTo>
                  <a:lnTo>
                    <a:pt x="947356" y="384225"/>
                  </a:lnTo>
                  <a:lnTo>
                    <a:pt x="947356" y="382308"/>
                  </a:lnTo>
                  <a:close/>
                </a:path>
                <a:path w="954404" h="525145">
                  <a:moveTo>
                    <a:pt x="947356" y="245135"/>
                  </a:moveTo>
                  <a:lnTo>
                    <a:pt x="945807" y="243573"/>
                  </a:lnTo>
                  <a:lnTo>
                    <a:pt x="941959" y="243573"/>
                  </a:lnTo>
                  <a:lnTo>
                    <a:pt x="940409" y="245135"/>
                  </a:lnTo>
                  <a:lnTo>
                    <a:pt x="940409" y="248970"/>
                  </a:lnTo>
                  <a:lnTo>
                    <a:pt x="941959" y="250520"/>
                  </a:lnTo>
                  <a:lnTo>
                    <a:pt x="945807" y="250520"/>
                  </a:lnTo>
                  <a:lnTo>
                    <a:pt x="947356" y="248970"/>
                  </a:lnTo>
                  <a:lnTo>
                    <a:pt x="947356" y="247053"/>
                  </a:lnTo>
                  <a:lnTo>
                    <a:pt x="947356" y="245135"/>
                  </a:lnTo>
                  <a:close/>
                </a:path>
                <a:path w="954404" h="525145">
                  <a:moveTo>
                    <a:pt x="947559" y="347891"/>
                  </a:moveTo>
                  <a:lnTo>
                    <a:pt x="946010" y="346316"/>
                  </a:lnTo>
                  <a:lnTo>
                    <a:pt x="942162" y="346316"/>
                  </a:lnTo>
                  <a:lnTo>
                    <a:pt x="940612" y="347891"/>
                  </a:lnTo>
                  <a:lnTo>
                    <a:pt x="940612" y="351726"/>
                  </a:lnTo>
                  <a:lnTo>
                    <a:pt x="942162" y="353275"/>
                  </a:lnTo>
                  <a:lnTo>
                    <a:pt x="946010" y="353275"/>
                  </a:lnTo>
                  <a:lnTo>
                    <a:pt x="947559" y="351726"/>
                  </a:lnTo>
                  <a:lnTo>
                    <a:pt x="947559" y="349808"/>
                  </a:lnTo>
                  <a:lnTo>
                    <a:pt x="947559" y="347891"/>
                  </a:lnTo>
                  <a:close/>
                </a:path>
                <a:path w="954404" h="525145">
                  <a:moveTo>
                    <a:pt x="947559" y="279171"/>
                  </a:moveTo>
                  <a:lnTo>
                    <a:pt x="946010" y="277609"/>
                  </a:lnTo>
                  <a:lnTo>
                    <a:pt x="942162" y="277609"/>
                  </a:lnTo>
                  <a:lnTo>
                    <a:pt x="940612" y="279171"/>
                  </a:lnTo>
                  <a:lnTo>
                    <a:pt x="940612" y="282994"/>
                  </a:lnTo>
                  <a:lnTo>
                    <a:pt x="942162" y="284556"/>
                  </a:lnTo>
                  <a:lnTo>
                    <a:pt x="946010" y="284556"/>
                  </a:lnTo>
                  <a:lnTo>
                    <a:pt x="947559" y="282994"/>
                  </a:lnTo>
                  <a:lnTo>
                    <a:pt x="947559" y="281089"/>
                  </a:lnTo>
                  <a:lnTo>
                    <a:pt x="947559" y="279171"/>
                  </a:lnTo>
                  <a:close/>
                </a:path>
                <a:path w="954404" h="525145">
                  <a:moveTo>
                    <a:pt x="947851" y="108064"/>
                  </a:moveTo>
                  <a:lnTo>
                    <a:pt x="946302" y="106514"/>
                  </a:lnTo>
                  <a:lnTo>
                    <a:pt x="942454" y="106514"/>
                  </a:lnTo>
                  <a:lnTo>
                    <a:pt x="940904" y="108064"/>
                  </a:lnTo>
                  <a:lnTo>
                    <a:pt x="940904" y="111912"/>
                  </a:lnTo>
                  <a:lnTo>
                    <a:pt x="942454" y="113461"/>
                  </a:lnTo>
                  <a:lnTo>
                    <a:pt x="946302" y="113461"/>
                  </a:lnTo>
                  <a:lnTo>
                    <a:pt x="947851" y="111912"/>
                  </a:lnTo>
                  <a:lnTo>
                    <a:pt x="947851" y="109994"/>
                  </a:lnTo>
                  <a:lnTo>
                    <a:pt x="947851" y="108064"/>
                  </a:lnTo>
                  <a:close/>
                </a:path>
                <a:path w="954404" h="525145">
                  <a:moveTo>
                    <a:pt x="947953" y="211112"/>
                  </a:moveTo>
                  <a:lnTo>
                    <a:pt x="946404" y="209562"/>
                  </a:lnTo>
                  <a:lnTo>
                    <a:pt x="942555" y="209562"/>
                  </a:lnTo>
                  <a:lnTo>
                    <a:pt x="941006" y="211112"/>
                  </a:lnTo>
                  <a:lnTo>
                    <a:pt x="941006" y="214947"/>
                  </a:lnTo>
                  <a:lnTo>
                    <a:pt x="942555" y="216509"/>
                  </a:lnTo>
                  <a:lnTo>
                    <a:pt x="946404" y="216509"/>
                  </a:lnTo>
                  <a:lnTo>
                    <a:pt x="947953" y="214947"/>
                  </a:lnTo>
                  <a:lnTo>
                    <a:pt x="947953" y="213042"/>
                  </a:lnTo>
                  <a:lnTo>
                    <a:pt x="947953" y="211112"/>
                  </a:lnTo>
                  <a:close/>
                </a:path>
                <a:path w="954404" h="525145">
                  <a:moveTo>
                    <a:pt x="947953" y="142189"/>
                  </a:moveTo>
                  <a:lnTo>
                    <a:pt x="946404" y="140627"/>
                  </a:lnTo>
                  <a:lnTo>
                    <a:pt x="942555" y="140627"/>
                  </a:lnTo>
                  <a:lnTo>
                    <a:pt x="941006" y="142189"/>
                  </a:lnTo>
                  <a:lnTo>
                    <a:pt x="941006" y="146024"/>
                  </a:lnTo>
                  <a:lnTo>
                    <a:pt x="942555" y="147574"/>
                  </a:lnTo>
                  <a:lnTo>
                    <a:pt x="946404" y="147574"/>
                  </a:lnTo>
                  <a:lnTo>
                    <a:pt x="947953" y="146024"/>
                  </a:lnTo>
                  <a:lnTo>
                    <a:pt x="947953" y="144106"/>
                  </a:lnTo>
                  <a:lnTo>
                    <a:pt x="947953" y="142189"/>
                  </a:lnTo>
                  <a:close/>
                </a:path>
                <a:path w="954404" h="525145">
                  <a:moveTo>
                    <a:pt x="948245" y="176403"/>
                  </a:moveTo>
                  <a:lnTo>
                    <a:pt x="946696" y="174853"/>
                  </a:lnTo>
                  <a:lnTo>
                    <a:pt x="942848" y="174853"/>
                  </a:lnTo>
                  <a:lnTo>
                    <a:pt x="941298" y="176403"/>
                  </a:lnTo>
                  <a:lnTo>
                    <a:pt x="941298" y="180225"/>
                  </a:lnTo>
                  <a:lnTo>
                    <a:pt x="942848" y="181800"/>
                  </a:lnTo>
                  <a:lnTo>
                    <a:pt x="946696" y="181800"/>
                  </a:lnTo>
                  <a:lnTo>
                    <a:pt x="948245" y="180225"/>
                  </a:lnTo>
                  <a:lnTo>
                    <a:pt x="948245" y="178308"/>
                  </a:lnTo>
                  <a:lnTo>
                    <a:pt x="948245" y="176403"/>
                  </a:lnTo>
                  <a:close/>
                </a:path>
                <a:path w="954404" h="525145">
                  <a:moveTo>
                    <a:pt x="949439" y="38887"/>
                  </a:moveTo>
                  <a:lnTo>
                    <a:pt x="947445" y="36893"/>
                  </a:lnTo>
                  <a:lnTo>
                    <a:pt x="942517" y="36893"/>
                  </a:lnTo>
                  <a:lnTo>
                    <a:pt x="940511" y="38887"/>
                  </a:lnTo>
                  <a:lnTo>
                    <a:pt x="940511" y="43815"/>
                  </a:lnTo>
                  <a:lnTo>
                    <a:pt x="942517" y="45821"/>
                  </a:lnTo>
                  <a:lnTo>
                    <a:pt x="947445" y="45821"/>
                  </a:lnTo>
                  <a:lnTo>
                    <a:pt x="949439" y="43815"/>
                  </a:lnTo>
                  <a:lnTo>
                    <a:pt x="949439" y="41351"/>
                  </a:lnTo>
                  <a:lnTo>
                    <a:pt x="949439" y="38887"/>
                  </a:lnTo>
                  <a:close/>
                </a:path>
                <a:path w="954404" h="525145">
                  <a:moveTo>
                    <a:pt x="953909" y="2679"/>
                  </a:moveTo>
                  <a:lnTo>
                    <a:pt x="951230" y="2679"/>
                  </a:lnTo>
                  <a:lnTo>
                    <a:pt x="950925" y="8928"/>
                  </a:lnTo>
                  <a:lnTo>
                    <a:pt x="596" y="0"/>
                  </a:lnTo>
                  <a:lnTo>
                    <a:pt x="0" y="8331"/>
                  </a:lnTo>
                  <a:lnTo>
                    <a:pt x="922350" y="13081"/>
                  </a:lnTo>
                  <a:lnTo>
                    <a:pt x="930097" y="11303"/>
                  </a:lnTo>
                  <a:lnTo>
                    <a:pt x="953909" y="10121"/>
                  </a:lnTo>
                  <a:lnTo>
                    <a:pt x="953909" y="26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" name="object 656"/>
            <p:cNvSpPr/>
            <p:nvPr/>
          </p:nvSpPr>
          <p:spPr>
            <a:xfrm>
              <a:off x="6102908" y="5037696"/>
              <a:ext cx="978535" cy="527050"/>
            </a:xfrm>
            <a:custGeom>
              <a:avLst/>
              <a:gdLst/>
              <a:ahLst/>
              <a:cxnLst/>
              <a:rect l="l" t="t" r="r" b="b"/>
              <a:pathLst>
                <a:path w="978534" h="527050">
                  <a:moveTo>
                    <a:pt x="3962" y="0"/>
                  </a:moveTo>
                  <a:lnTo>
                    <a:pt x="2374" y="5956"/>
                  </a:lnTo>
                  <a:lnTo>
                    <a:pt x="0" y="485597"/>
                  </a:lnTo>
                  <a:lnTo>
                    <a:pt x="2374" y="486384"/>
                  </a:lnTo>
                  <a:lnTo>
                    <a:pt x="3568" y="493128"/>
                  </a:lnTo>
                  <a:lnTo>
                    <a:pt x="973150" y="526440"/>
                  </a:lnTo>
                  <a:lnTo>
                    <a:pt x="973937" y="520090"/>
                  </a:lnTo>
                  <a:lnTo>
                    <a:pt x="977912" y="520090"/>
                  </a:lnTo>
                  <a:lnTo>
                    <a:pt x="977912" y="23799"/>
                  </a:lnTo>
                  <a:lnTo>
                    <a:pt x="974737" y="23012"/>
                  </a:lnTo>
                  <a:lnTo>
                    <a:pt x="975956" y="16268"/>
                  </a:lnTo>
                  <a:lnTo>
                    <a:pt x="971956" y="16268"/>
                  </a:lnTo>
                  <a:lnTo>
                    <a:pt x="3962" y="0"/>
                  </a:lnTo>
                  <a:close/>
                </a:path>
                <a:path w="978534" h="527050">
                  <a:moveTo>
                    <a:pt x="977912" y="520090"/>
                  </a:moveTo>
                  <a:lnTo>
                    <a:pt x="973937" y="520090"/>
                  </a:lnTo>
                  <a:lnTo>
                    <a:pt x="977912" y="520496"/>
                  </a:lnTo>
                  <a:lnTo>
                    <a:pt x="977912" y="52009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" name="object 657"/>
            <p:cNvSpPr/>
            <p:nvPr/>
          </p:nvSpPr>
          <p:spPr>
            <a:xfrm>
              <a:off x="6102908" y="5037696"/>
              <a:ext cx="978535" cy="527050"/>
            </a:xfrm>
            <a:custGeom>
              <a:avLst/>
              <a:gdLst/>
              <a:ahLst/>
              <a:cxnLst/>
              <a:rect l="l" t="t" r="r" b="b"/>
              <a:pathLst>
                <a:path w="978534" h="527050">
                  <a:moveTo>
                    <a:pt x="3962" y="0"/>
                  </a:moveTo>
                  <a:lnTo>
                    <a:pt x="2374" y="5956"/>
                  </a:lnTo>
                  <a:lnTo>
                    <a:pt x="0" y="485597"/>
                  </a:lnTo>
                  <a:lnTo>
                    <a:pt x="2374" y="486384"/>
                  </a:lnTo>
                  <a:lnTo>
                    <a:pt x="3568" y="493128"/>
                  </a:lnTo>
                  <a:lnTo>
                    <a:pt x="973150" y="526440"/>
                  </a:lnTo>
                  <a:lnTo>
                    <a:pt x="973937" y="520090"/>
                  </a:lnTo>
                  <a:lnTo>
                    <a:pt x="977912" y="520496"/>
                  </a:lnTo>
                  <a:lnTo>
                    <a:pt x="977912" y="23799"/>
                  </a:lnTo>
                  <a:lnTo>
                    <a:pt x="974737" y="23012"/>
                  </a:lnTo>
                  <a:lnTo>
                    <a:pt x="975956" y="16268"/>
                  </a:lnTo>
                  <a:lnTo>
                    <a:pt x="971956" y="16268"/>
                  </a:lnTo>
                  <a:lnTo>
                    <a:pt x="3962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" name="object 658"/>
            <p:cNvSpPr/>
            <p:nvPr/>
          </p:nvSpPr>
          <p:spPr>
            <a:xfrm>
              <a:off x="6103696" y="5058409"/>
              <a:ext cx="974725" cy="446405"/>
            </a:xfrm>
            <a:custGeom>
              <a:avLst/>
              <a:gdLst/>
              <a:ahLst/>
              <a:cxnLst/>
              <a:rect l="l" t="t" r="r" b="b"/>
              <a:pathLst>
                <a:path w="974725" h="446404">
                  <a:moveTo>
                    <a:pt x="13106" y="46177"/>
                  </a:moveTo>
                  <a:lnTo>
                    <a:pt x="10160" y="43053"/>
                  </a:lnTo>
                  <a:lnTo>
                    <a:pt x="2933" y="43053"/>
                  </a:lnTo>
                  <a:lnTo>
                    <a:pt x="0" y="46177"/>
                  </a:lnTo>
                  <a:lnTo>
                    <a:pt x="0" y="53911"/>
                  </a:lnTo>
                  <a:lnTo>
                    <a:pt x="2933" y="57035"/>
                  </a:lnTo>
                  <a:lnTo>
                    <a:pt x="10160" y="57035"/>
                  </a:lnTo>
                  <a:lnTo>
                    <a:pt x="13106" y="53911"/>
                  </a:lnTo>
                  <a:lnTo>
                    <a:pt x="13106" y="50050"/>
                  </a:lnTo>
                  <a:lnTo>
                    <a:pt x="13106" y="46177"/>
                  </a:lnTo>
                  <a:close/>
                </a:path>
                <a:path w="974725" h="446404">
                  <a:moveTo>
                    <a:pt x="14287" y="404418"/>
                  </a:moveTo>
                  <a:lnTo>
                    <a:pt x="11353" y="401294"/>
                  </a:lnTo>
                  <a:lnTo>
                    <a:pt x="4127" y="401294"/>
                  </a:lnTo>
                  <a:lnTo>
                    <a:pt x="1193" y="404418"/>
                  </a:lnTo>
                  <a:lnTo>
                    <a:pt x="1193" y="412153"/>
                  </a:lnTo>
                  <a:lnTo>
                    <a:pt x="4127" y="415264"/>
                  </a:lnTo>
                  <a:lnTo>
                    <a:pt x="11353" y="415264"/>
                  </a:lnTo>
                  <a:lnTo>
                    <a:pt x="14287" y="412153"/>
                  </a:lnTo>
                  <a:lnTo>
                    <a:pt x="14287" y="408292"/>
                  </a:lnTo>
                  <a:lnTo>
                    <a:pt x="14287" y="404418"/>
                  </a:lnTo>
                  <a:close/>
                </a:path>
                <a:path w="974725" h="446404">
                  <a:moveTo>
                    <a:pt x="138645" y="1270"/>
                  </a:moveTo>
                  <a:lnTo>
                    <a:pt x="81889" y="1270"/>
                  </a:lnTo>
                  <a:lnTo>
                    <a:pt x="81889" y="0"/>
                  </a:lnTo>
                  <a:lnTo>
                    <a:pt x="25641" y="0"/>
                  </a:lnTo>
                  <a:lnTo>
                    <a:pt x="25641" y="1270"/>
                  </a:lnTo>
                  <a:lnTo>
                    <a:pt x="26162" y="1270"/>
                  </a:lnTo>
                  <a:lnTo>
                    <a:pt x="26162" y="3810"/>
                  </a:lnTo>
                  <a:lnTo>
                    <a:pt x="26581" y="3810"/>
                  </a:lnTo>
                  <a:lnTo>
                    <a:pt x="26581" y="6350"/>
                  </a:lnTo>
                  <a:lnTo>
                    <a:pt x="26289" y="6350"/>
                  </a:lnTo>
                  <a:lnTo>
                    <a:pt x="26289" y="189230"/>
                  </a:lnTo>
                  <a:lnTo>
                    <a:pt x="25996" y="189230"/>
                  </a:lnTo>
                  <a:lnTo>
                    <a:pt x="25996" y="194310"/>
                  </a:lnTo>
                  <a:lnTo>
                    <a:pt x="87134" y="194310"/>
                  </a:lnTo>
                  <a:lnTo>
                    <a:pt x="87134" y="196850"/>
                  </a:lnTo>
                  <a:lnTo>
                    <a:pt x="137375" y="196850"/>
                  </a:lnTo>
                  <a:lnTo>
                    <a:pt x="137375" y="194310"/>
                  </a:lnTo>
                  <a:lnTo>
                    <a:pt x="137617" y="194310"/>
                  </a:lnTo>
                  <a:lnTo>
                    <a:pt x="137617" y="189230"/>
                  </a:lnTo>
                  <a:lnTo>
                    <a:pt x="138163" y="189230"/>
                  </a:lnTo>
                  <a:lnTo>
                    <a:pt x="138163" y="6350"/>
                  </a:lnTo>
                  <a:lnTo>
                    <a:pt x="138645" y="6350"/>
                  </a:lnTo>
                  <a:lnTo>
                    <a:pt x="138645" y="3810"/>
                  </a:lnTo>
                  <a:lnTo>
                    <a:pt x="138645" y="1270"/>
                  </a:lnTo>
                  <a:close/>
                </a:path>
                <a:path w="974725" h="446404">
                  <a:moveTo>
                    <a:pt x="973150" y="59270"/>
                  </a:moveTo>
                  <a:lnTo>
                    <a:pt x="970216" y="56146"/>
                  </a:lnTo>
                  <a:lnTo>
                    <a:pt x="963015" y="56146"/>
                  </a:lnTo>
                  <a:lnTo>
                    <a:pt x="960081" y="59270"/>
                  </a:lnTo>
                  <a:lnTo>
                    <a:pt x="960081" y="67005"/>
                  </a:lnTo>
                  <a:lnTo>
                    <a:pt x="963015" y="70129"/>
                  </a:lnTo>
                  <a:lnTo>
                    <a:pt x="970216" y="70129"/>
                  </a:lnTo>
                  <a:lnTo>
                    <a:pt x="973150" y="67005"/>
                  </a:lnTo>
                  <a:lnTo>
                    <a:pt x="973150" y="63131"/>
                  </a:lnTo>
                  <a:lnTo>
                    <a:pt x="973150" y="59270"/>
                  </a:lnTo>
                  <a:close/>
                </a:path>
                <a:path w="974725" h="446404">
                  <a:moveTo>
                    <a:pt x="974344" y="435343"/>
                  </a:moveTo>
                  <a:lnTo>
                    <a:pt x="971410" y="432231"/>
                  </a:lnTo>
                  <a:lnTo>
                    <a:pt x="964209" y="432231"/>
                  </a:lnTo>
                  <a:lnTo>
                    <a:pt x="961275" y="435343"/>
                  </a:lnTo>
                  <a:lnTo>
                    <a:pt x="961275" y="443090"/>
                  </a:lnTo>
                  <a:lnTo>
                    <a:pt x="964209" y="446227"/>
                  </a:lnTo>
                  <a:lnTo>
                    <a:pt x="971410" y="446227"/>
                  </a:lnTo>
                  <a:lnTo>
                    <a:pt x="974344" y="443090"/>
                  </a:lnTo>
                  <a:lnTo>
                    <a:pt x="974344" y="439216"/>
                  </a:lnTo>
                  <a:lnTo>
                    <a:pt x="974344" y="4353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9" name="object 659"/>
            <p:cNvSpPr/>
            <p:nvPr/>
          </p:nvSpPr>
          <p:spPr>
            <a:xfrm>
              <a:off x="6163411" y="5061292"/>
              <a:ext cx="45085" cy="8255"/>
            </a:xfrm>
            <a:custGeom>
              <a:avLst/>
              <a:gdLst/>
              <a:ahLst/>
              <a:cxnLst/>
              <a:rect l="l" t="t" r="r" b="b"/>
              <a:pathLst>
                <a:path w="45085" h="8254">
                  <a:moveTo>
                    <a:pt x="39662" y="6032"/>
                  </a:moveTo>
                  <a:lnTo>
                    <a:pt x="39649" y="7378"/>
                  </a:lnTo>
                  <a:lnTo>
                    <a:pt x="40347" y="7543"/>
                  </a:lnTo>
                  <a:lnTo>
                    <a:pt x="41071" y="7645"/>
                  </a:lnTo>
                  <a:lnTo>
                    <a:pt x="42583" y="7670"/>
                  </a:lnTo>
                  <a:lnTo>
                    <a:pt x="43281" y="7518"/>
                  </a:lnTo>
                  <a:lnTo>
                    <a:pt x="44450" y="6832"/>
                  </a:lnTo>
                  <a:lnTo>
                    <a:pt x="44668" y="6438"/>
                  </a:lnTo>
                  <a:lnTo>
                    <a:pt x="42519" y="6438"/>
                  </a:lnTo>
                  <a:lnTo>
                    <a:pt x="41097" y="6413"/>
                  </a:lnTo>
                  <a:lnTo>
                    <a:pt x="40371" y="6261"/>
                  </a:lnTo>
                  <a:lnTo>
                    <a:pt x="39662" y="6032"/>
                  </a:lnTo>
                  <a:close/>
                </a:path>
                <a:path w="45085" h="8254">
                  <a:moveTo>
                    <a:pt x="41541" y="584"/>
                  </a:moveTo>
                  <a:lnTo>
                    <a:pt x="40868" y="736"/>
                  </a:lnTo>
                  <a:lnTo>
                    <a:pt x="39852" y="1422"/>
                  </a:lnTo>
                  <a:lnTo>
                    <a:pt x="39685" y="1739"/>
                  </a:lnTo>
                  <a:lnTo>
                    <a:pt x="39560" y="3136"/>
                  </a:lnTo>
                  <a:lnTo>
                    <a:pt x="39738" y="3568"/>
                  </a:lnTo>
                  <a:lnTo>
                    <a:pt x="40347" y="4178"/>
                  </a:lnTo>
                  <a:lnTo>
                    <a:pt x="40932" y="4508"/>
                  </a:lnTo>
                  <a:lnTo>
                    <a:pt x="42329" y="5092"/>
                  </a:lnTo>
                  <a:lnTo>
                    <a:pt x="42633" y="5270"/>
                  </a:lnTo>
                  <a:lnTo>
                    <a:pt x="42803" y="6273"/>
                  </a:lnTo>
                  <a:lnTo>
                    <a:pt x="42519" y="6438"/>
                  </a:lnTo>
                  <a:lnTo>
                    <a:pt x="44668" y="6438"/>
                  </a:lnTo>
                  <a:lnTo>
                    <a:pt x="42087" y="3009"/>
                  </a:lnTo>
                  <a:lnTo>
                    <a:pt x="41440" y="2654"/>
                  </a:lnTo>
                  <a:lnTo>
                    <a:pt x="41440" y="1905"/>
                  </a:lnTo>
                  <a:lnTo>
                    <a:pt x="41770" y="1739"/>
                  </a:lnTo>
                  <a:lnTo>
                    <a:pt x="44314" y="1739"/>
                  </a:lnTo>
                  <a:lnTo>
                    <a:pt x="44323" y="863"/>
                  </a:lnTo>
                  <a:lnTo>
                    <a:pt x="43408" y="673"/>
                  </a:lnTo>
                  <a:lnTo>
                    <a:pt x="42837" y="596"/>
                  </a:lnTo>
                  <a:lnTo>
                    <a:pt x="41541" y="584"/>
                  </a:lnTo>
                  <a:close/>
                </a:path>
                <a:path w="45085" h="8254">
                  <a:moveTo>
                    <a:pt x="44314" y="1739"/>
                  </a:moveTo>
                  <a:lnTo>
                    <a:pt x="41770" y="1739"/>
                  </a:lnTo>
                  <a:lnTo>
                    <a:pt x="43078" y="1765"/>
                  </a:lnTo>
                  <a:lnTo>
                    <a:pt x="43675" y="1905"/>
                  </a:lnTo>
                  <a:lnTo>
                    <a:pt x="44310" y="2159"/>
                  </a:lnTo>
                  <a:lnTo>
                    <a:pt x="44314" y="1739"/>
                  </a:lnTo>
                  <a:close/>
                </a:path>
                <a:path w="45085" h="8254">
                  <a:moveTo>
                    <a:pt x="35779" y="2781"/>
                  </a:moveTo>
                  <a:lnTo>
                    <a:pt x="33807" y="2781"/>
                  </a:lnTo>
                  <a:lnTo>
                    <a:pt x="36144" y="7442"/>
                  </a:lnTo>
                  <a:lnTo>
                    <a:pt x="38290" y="7467"/>
                  </a:lnTo>
                  <a:lnTo>
                    <a:pt x="38324" y="5181"/>
                  </a:lnTo>
                  <a:lnTo>
                    <a:pt x="36969" y="5181"/>
                  </a:lnTo>
                  <a:lnTo>
                    <a:pt x="35779" y="2781"/>
                  </a:lnTo>
                  <a:close/>
                </a:path>
                <a:path w="45085" h="8254">
                  <a:moveTo>
                    <a:pt x="32473" y="558"/>
                  </a:moveTo>
                  <a:lnTo>
                    <a:pt x="32397" y="7391"/>
                  </a:lnTo>
                  <a:lnTo>
                    <a:pt x="33731" y="7404"/>
                  </a:lnTo>
                  <a:lnTo>
                    <a:pt x="33807" y="2781"/>
                  </a:lnTo>
                  <a:lnTo>
                    <a:pt x="35779" y="2781"/>
                  </a:lnTo>
                  <a:lnTo>
                    <a:pt x="34696" y="596"/>
                  </a:lnTo>
                  <a:lnTo>
                    <a:pt x="32473" y="558"/>
                  </a:lnTo>
                  <a:close/>
                </a:path>
                <a:path w="45085" h="8254">
                  <a:moveTo>
                    <a:pt x="37045" y="609"/>
                  </a:moveTo>
                  <a:lnTo>
                    <a:pt x="36969" y="5181"/>
                  </a:lnTo>
                  <a:lnTo>
                    <a:pt x="38324" y="5181"/>
                  </a:lnTo>
                  <a:lnTo>
                    <a:pt x="38392" y="647"/>
                  </a:lnTo>
                  <a:lnTo>
                    <a:pt x="37045" y="609"/>
                  </a:lnTo>
                  <a:close/>
                </a:path>
                <a:path w="45085" h="8254">
                  <a:moveTo>
                    <a:pt x="26263" y="457"/>
                  </a:moveTo>
                  <a:lnTo>
                    <a:pt x="26162" y="7289"/>
                  </a:lnTo>
                  <a:lnTo>
                    <a:pt x="31127" y="7366"/>
                  </a:lnTo>
                  <a:lnTo>
                    <a:pt x="31153" y="6057"/>
                  </a:lnTo>
                  <a:lnTo>
                    <a:pt x="28041" y="6019"/>
                  </a:lnTo>
                  <a:lnTo>
                    <a:pt x="28054" y="4394"/>
                  </a:lnTo>
                  <a:lnTo>
                    <a:pt x="30708" y="4394"/>
                  </a:lnTo>
                  <a:lnTo>
                    <a:pt x="30708" y="3301"/>
                  </a:lnTo>
                  <a:lnTo>
                    <a:pt x="28054" y="3276"/>
                  </a:lnTo>
                  <a:lnTo>
                    <a:pt x="28092" y="1727"/>
                  </a:lnTo>
                  <a:lnTo>
                    <a:pt x="31153" y="1727"/>
                  </a:lnTo>
                  <a:lnTo>
                    <a:pt x="31153" y="546"/>
                  </a:lnTo>
                  <a:lnTo>
                    <a:pt x="26263" y="457"/>
                  </a:lnTo>
                  <a:close/>
                </a:path>
                <a:path w="45085" h="8254">
                  <a:moveTo>
                    <a:pt x="30708" y="4394"/>
                  </a:moveTo>
                  <a:lnTo>
                    <a:pt x="28054" y="4394"/>
                  </a:lnTo>
                  <a:lnTo>
                    <a:pt x="30708" y="4432"/>
                  </a:lnTo>
                  <a:close/>
                </a:path>
                <a:path w="45085" h="8254">
                  <a:moveTo>
                    <a:pt x="31153" y="1727"/>
                  </a:moveTo>
                  <a:lnTo>
                    <a:pt x="28092" y="1727"/>
                  </a:lnTo>
                  <a:lnTo>
                    <a:pt x="31153" y="1765"/>
                  </a:lnTo>
                  <a:close/>
                </a:path>
                <a:path w="45085" h="8254">
                  <a:moveTo>
                    <a:pt x="19453" y="2336"/>
                  </a:moveTo>
                  <a:lnTo>
                    <a:pt x="17525" y="2336"/>
                  </a:lnTo>
                  <a:lnTo>
                    <a:pt x="19443" y="7264"/>
                  </a:lnTo>
                  <a:lnTo>
                    <a:pt x="20612" y="7277"/>
                  </a:lnTo>
                  <a:lnTo>
                    <a:pt x="21699" y="4737"/>
                  </a:lnTo>
                  <a:lnTo>
                    <a:pt x="20358" y="4737"/>
                  </a:lnTo>
                  <a:lnTo>
                    <a:pt x="19453" y="2336"/>
                  </a:lnTo>
                  <a:close/>
                </a:path>
                <a:path w="45085" h="8254">
                  <a:moveTo>
                    <a:pt x="24494" y="2412"/>
                  </a:moveTo>
                  <a:lnTo>
                    <a:pt x="22694" y="2412"/>
                  </a:lnTo>
                  <a:lnTo>
                    <a:pt x="22618" y="7238"/>
                  </a:lnTo>
                  <a:lnTo>
                    <a:pt x="24422" y="7264"/>
                  </a:lnTo>
                  <a:lnTo>
                    <a:pt x="24494" y="2412"/>
                  </a:lnTo>
                  <a:close/>
                </a:path>
                <a:path w="45085" h="8254">
                  <a:moveTo>
                    <a:pt x="16230" y="317"/>
                  </a:moveTo>
                  <a:lnTo>
                    <a:pt x="16128" y="7137"/>
                  </a:lnTo>
                  <a:lnTo>
                    <a:pt x="17475" y="7162"/>
                  </a:lnTo>
                  <a:lnTo>
                    <a:pt x="17525" y="2336"/>
                  </a:lnTo>
                  <a:lnTo>
                    <a:pt x="19453" y="2336"/>
                  </a:lnTo>
                  <a:lnTo>
                    <a:pt x="18707" y="355"/>
                  </a:lnTo>
                  <a:lnTo>
                    <a:pt x="16230" y="317"/>
                  </a:lnTo>
                  <a:close/>
                </a:path>
                <a:path w="45085" h="8254">
                  <a:moveTo>
                    <a:pt x="22186" y="406"/>
                  </a:moveTo>
                  <a:lnTo>
                    <a:pt x="20358" y="4737"/>
                  </a:lnTo>
                  <a:lnTo>
                    <a:pt x="21699" y="4737"/>
                  </a:lnTo>
                  <a:lnTo>
                    <a:pt x="22694" y="2412"/>
                  </a:lnTo>
                  <a:lnTo>
                    <a:pt x="24494" y="2412"/>
                  </a:lnTo>
                  <a:lnTo>
                    <a:pt x="24523" y="444"/>
                  </a:lnTo>
                  <a:lnTo>
                    <a:pt x="22186" y="406"/>
                  </a:lnTo>
                  <a:close/>
                </a:path>
                <a:path w="45085" h="8254">
                  <a:moveTo>
                    <a:pt x="10020" y="228"/>
                  </a:moveTo>
                  <a:lnTo>
                    <a:pt x="9918" y="7048"/>
                  </a:lnTo>
                  <a:lnTo>
                    <a:pt x="14871" y="7124"/>
                  </a:lnTo>
                  <a:lnTo>
                    <a:pt x="14897" y="5816"/>
                  </a:lnTo>
                  <a:lnTo>
                    <a:pt x="11772" y="5778"/>
                  </a:lnTo>
                  <a:lnTo>
                    <a:pt x="11798" y="4152"/>
                  </a:lnTo>
                  <a:lnTo>
                    <a:pt x="14440" y="4152"/>
                  </a:lnTo>
                  <a:lnTo>
                    <a:pt x="14452" y="3073"/>
                  </a:lnTo>
                  <a:lnTo>
                    <a:pt x="11798" y="3035"/>
                  </a:lnTo>
                  <a:lnTo>
                    <a:pt x="11836" y="1485"/>
                  </a:lnTo>
                  <a:lnTo>
                    <a:pt x="14872" y="1485"/>
                  </a:lnTo>
                  <a:lnTo>
                    <a:pt x="14897" y="292"/>
                  </a:lnTo>
                  <a:lnTo>
                    <a:pt x="10020" y="228"/>
                  </a:lnTo>
                  <a:close/>
                </a:path>
                <a:path w="45085" h="8254">
                  <a:moveTo>
                    <a:pt x="14440" y="4152"/>
                  </a:moveTo>
                  <a:lnTo>
                    <a:pt x="11798" y="4152"/>
                  </a:lnTo>
                  <a:lnTo>
                    <a:pt x="14439" y="4191"/>
                  </a:lnTo>
                  <a:close/>
                </a:path>
                <a:path w="45085" h="8254">
                  <a:moveTo>
                    <a:pt x="14872" y="1485"/>
                  </a:moveTo>
                  <a:lnTo>
                    <a:pt x="11836" y="1485"/>
                  </a:lnTo>
                  <a:lnTo>
                    <a:pt x="14871" y="1549"/>
                  </a:lnTo>
                  <a:close/>
                </a:path>
                <a:path w="45085" h="8254">
                  <a:moveTo>
                    <a:pt x="6362" y="177"/>
                  </a:moveTo>
                  <a:lnTo>
                    <a:pt x="6273" y="7010"/>
                  </a:lnTo>
                  <a:lnTo>
                    <a:pt x="8166" y="7023"/>
                  </a:lnTo>
                  <a:lnTo>
                    <a:pt x="8267" y="203"/>
                  </a:lnTo>
                  <a:lnTo>
                    <a:pt x="6362" y="177"/>
                  </a:lnTo>
                  <a:close/>
                </a:path>
                <a:path w="45085" h="8254">
                  <a:moveTo>
                    <a:pt x="88" y="5461"/>
                  </a:moveTo>
                  <a:lnTo>
                    <a:pt x="88" y="6807"/>
                  </a:lnTo>
                  <a:lnTo>
                    <a:pt x="812" y="6972"/>
                  </a:lnTo>
                  <a:lnTo>
                    <a:pt x="1485" y="7073"/>
                  </a:lnTo>
                  <a:lnTo>
                    <a:pt x="3035" y="7099"/>
                  </a:lnTo>
                  <a:lnTo>
                    <a:pt x="3708" y="6959"/>
                  </a:lnTo>
                  <a:lnTo>
                    <a:pt x="4876" y="6261"/>
                  </a:lnTo>
                  <a:lnTo>
                    <a:pt x="5118" y="5867"/>
                  </a:lnTo>
                  <a:lnTo>
                    <a:pt x="2946" y="5867"/>
                  </a:lnTo>
                  <a:lnTo>
                    <a:pt x="1549" y="5842"/>
                  </a:lnTo>
                  <a:lnTo>
                    <a:pt x="824" y="5702"/>
                  </a:lnTo>
                  <a:lnTo>
                    <a:pt x="88" y="5461"/>
                  </a:lnTo>
                  <a:close/>
                </a:path>
                <a:path w="45085" h="8254">
                  <a:moveTo>
                    <a:pt x="1981" y="0"/>
                  </a:moveTo>
                  <a:lnTo>
                    <a:pt x="1320" y="165"/>
                  </a:lnTo>
                  <a:lnTo>
                    <a:pt x="292" y="863"/>
                  </a:lnTo>
                  <a:lnTo>
                    <a:pt x="112" y="1181"/>
                  </a:lnTo>
                  <a:lnTo>
                    <a:pt x="0" y="2552"/>
                  </a:lnTo>
                  <a:lnTo>
                    <a:pt x="165" y="2997"/>
                  </a:lnTo>
                  <a:lnTo>
                    <a:pt x="787" y="3606"/>
                  </a:lnTo>
                  <a:lnTo>
                    <a:pt x="1384" y="3937"/>
                  </a:lnTo>
                  <a:lnTo>
                    <a:pt x="2768" y="4533"/>
                  </a:lnTo>
                  <a:lnTo>
                    <a:pt x="3073" y="4699"/>
                  </a:lnTo>
                  <a:lnTo>
                    <a:pt x="3301" y="4927"/>
                  </a:lnTo>
                  <a:lnTo>
                    <a:pt x="3242" y="5714"/>
                  </a:lnTo>
                  <a:lnTo>
                    <a:pt x="2946" y="5867"/>
                  </a:lnTo>
                  <a:lnTo>
                    <a:pt x="5118" y="5867"/>
                  </a:lnTo>
                  <a:lnTo>
                    <a:pt x="2146" y="2260"/>
                  </a:lnTo>
                  <a:lnTo>
                    <a:pt x="1879" y="2082"/>
                  </a:lnTo>
                  <a:lnTo>
                    <a:pt x="1921" y="1320"/>
                  </a:lnTo>
                  <a:lnTo>
                    <a:pt x="2209" y="1181"/>
                  </a:lnTo>
                  <a:lnTo>
                    <a:pt x="4745" y="1181"/>
                  </a:lnTo>
                  <a:lnTo>
                    <a:pt x="4762" y="292"/>
                  </a:lnTo>
                  <a:lnTo>
                    <a:pt x="3898" y="114"/>
                  </a:lnTo>
                  <a:lnTo>
                    <a:pt x="3238" y="12"/>
                  </a:lnTo>
                  <a:lnTo>
                    <a:pt x="1981" y="0"/>
                  </a:lnTo>
                  <a:close/>
                </a:path>
                <a:path w="45085" h="8254">
                  <a:moveTo>
                    <a:pt x="4745" y="1181"/>
                  </a:moveTo>
                  <a:lnTo>
                    <a:pt x="2971" y="1181"/>
                  </a:lnTo>
                  <a:lnTo>
                    <a:pt x="3505" y="1193"/>
                  </a:lnTo>
                  <a:lnTo>
                    <a:pt x="4102" y="1320"/>
                  </a:lnTo>
                  <a:lnTo>
                    <a:pt x="4737" y="1587"/>
                  </a:lnTo>
                  <a:lnTo>
                    <a:pt x="4745" y="11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" name="object 660"/>
            <p:cNvSpPr/>
            <p:nvPr/>
          </p:nvSpPr>
          <p:spPr>
            <a:xfrm>
              <a:off x="6134265" y="5069839"/>
              <a:ext cx="104139" cy="38735"/>
            </a:xfrm>
            <a:custGeom>
              <a:avLst/>
              <a:gdLst/>
              <a:ahLst/>
              <a:cxnLst/>
              <a:rect l="l" t="t" r="r" b="b"/>
              <a:pathLst>
                <a:path w="104139" h="38735">
                  <a:moveTo>
                    <a:pt x="103530" y="1270"/>
                  </a:moveTo>
                  <a:lnTo>
                    <a:pt x="50927" y="1270"/>
                  </a:lnTo>
                  <a:lnTo>
                    <a:pt x="50927" y="0"/>
                  </a:lnTo>
                  <a:lnTo>
                    <a:pt x="38" y="0"/>
                  </a:lnTo>
                  <a:lnTo>
                    <a:pt x="38" y="1270"/>
                  </a:lnTo>
                  <a:lnTo>
                    <a:pt x="127" y="5080"/>
                  </a:lnTo>
                  <a:lnTo>
                    <a:pt x="88" y="31750"/>
                  </a:lnTo>
                  <a:lnTo>
                    <a:pt x="0" y="35560"/>
                  </a:lnTo>
                  <a:lnTo>
                    <a:pt x="0" y="36830"/>
                  </a:lnTo>
                  <a:lnTo>
                    <a:pt x="28867" y="36830"/>
                  </a:lnTo>
                  <a:lnTo>
                    <a:pt x="100152" y="38277"/>
                  </a:lnTo>
                  <a:lnTo>
                    <a:pt x="102146" y="38074"/>
                  </a:lnTo>
                  <a:lnTo>
                    <a:pt x="102857" y="36830"/>
                  </a:lnTo>
                  <a:lnTo>
                    <a:pt x="103225" y="36830"/>
                  </a:lnTo>
                  <a:lnTo>
                    <a:pt x="103225" y="35560"/>
                  </a:lnTo>
                  <a:lnTo>
                    <a:pt x="103530" y="35560"/>
                  </a:lnTo>
                  <a:lnTo>
                    <a:pt x="103530" y="31750"/>
                  </a:lnTo>
                  <a:lnTo>
                    <a:pt x="103530" y="5080"/>
                  </a:lnTo>
                  <a:lnTo>
                    <a:pt x="103530" y="1270"/>
                  </a:lnTo>
                  <a:close/>
                </a:path>
              </a:pathLst>
            </a:custGeom>
            <a:solidFill>
              <a:srgbClr val="F9F9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" name="object 661"/>
            <p:cNvSpPr/>
            <p:nvPr/>
          </p:nvSpPr>
          <p:spPr>
            <a:xfrm>
              <a:off x="6133464" y="5107914"/>
              <a:ext cx="104139" cy="95250"/>
            </a:xfrm>
            <a:custGeom>
              <a:avLst/>
              <a:gdLst/>
              <a:ahLst/>
              <a:cxnLst/>
              <a:rect l="l" t="t" r="r" b="b"/>
              <a:pathLst>
                <a:path w="104139" h="95250">
                  <a:moveTo>
                    <a:pt x="103532" y="91236"/>
                  </a:moveTo>
                  <a:lnTo>
                    <a:pt x="3378" y="91236"/>
                  </a:lnTo>
                  <a:lnTo>
                    <a:pt x="100558" y="94805"/>
                  </a:lnTo>
                  <a:lnTo>
                    <a:pt x="103327" y="95211"/>
                  </a:lnTo>
                  <a:lnTo>
                    <a:pt x="103532" y="91236"/>
                  </a:lnTo>
                  <a:close/>
                </a:path>
                <a:path w="104139" h="95250">
                  <a:moveTo>
                    <a:pt x="2184" y="0"/>
                  </a:moveTo>
                  <a:lnTo>
                    <a:pt x="393" y="393"/>
                  </a:lnTo>
                  <a:lnTo>
                    <a:pt x="0" y="86487"/>
                  </a:lnTo>
                  <a:lnTo>
                    <a:pt x="0" y="91846"/>
                  </a:lnTo>
                  <a:lnTo>
                    <a:pt x="3378" y="91236"/>
                  </a:lnTo>
                  <a:lnTo>
                    <a:pt x="103532" y="91236"/>
                  </a:lnTo>
                  <a:lnTo>
                    <a:pt x="103936" y="38468"/>
                  </a:lnTo>
                  <a:lnTo>
                    <a:pt x="103936" y="35902"/>
                  </a:lnTo>
                  <a:lnTo>
                    <a:pt x="101752" y="35902"/>
                  </a:lnTo>
                  <a:lnTo>
                    <a:pt x="47409" y="33921"/>
                  </a:lnTo>
                  <a:lnTo>
                    <a:pt x="47802" y="3568"/>
                  </a:lnTo>
                  <a:lnTo>
                    <a:pt x="47993" y="1587"/>
                  </a:lnTo>
                  <a:lnTo>
                    <a:pt x="44818" y="393"/>
                  </a:lnTo>
                  <a:lnTo>
                    <a:pt x="2184" y="0"/>
                  </a:lnTo>
                  <a:close/>
                </a:path>
                <a:path w="104139" h="95250">
                  <a:moveTo>
                    <a:pt x="103936" y="35712"/>
                  </a:moveTo>
                  <a:lnTo>
                    <a:pt x="101752" y="35902"/>
                  </a:lnTo>
                  <a:lnTo>
                    <a:pt x="103936" y="35902"/>
                  </a:lnTo>
                  <a:lnTo>
                    <a:pt x="103936" y="35712"/>
                  </a:lnTo>
                  <a:close/>
                </a:path>
              </a:pathLst>
            </a:custGeom>
            <a:solidFill>
              <a:srgbClr val="E3E4E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2" name="object 662"/>
            <p:cNvSpPr/>
            <p:nvPr/>
          </p:nvSpPr>
          <p:spPr>
            <a:xfrm>
              <a:off x="6133147" y="5206999"/>
              <a:ext cx="104139" cy="39370"/>
            </a:xfrm>
            <a:custGeom>
              <a:avLst/>
              <a:gdLst/>
              <a:ahLst/>
              <a:cxnLst/>
              <a:rect l="l" t="t" r="r" b="b"/>
              <a:pathLst>
                <a:path w="104139" h="39370">
                  <a:moveTo>
                    <a:pt x="103987" y="35991"/>
                  </a:moveTo>
                  <a:lnTo>
                    <a:pt x="2705" y="35991"/>
                  </a:lnTo>
                  <a:lnTo>
                    <a:pt x="99085" y="39370"/>
                  </a:lnTo>
                  <a:lnTo>
                    <a:pt x="103047" y="39370"/>
                  </a:lnTo>
                  <a:lnTo>
                    <a:pt x="103987" y="35991"/>
                  </a:lnTo>
                  <a:close/>
                </a:path>
                <a:path w="104139" h="39370">
                  <a:moveTo>
                    <a:pt x="104038" y="2540"/>
                  </a:moveTo>
                  <a:lnTo>
                    <a:pt x="101638" y="2540"/>
                  </a:lnTo>
                  <a:lnTo>
                    <a:pt x="101638" y="1270"/>
                  </a:lnTo>
                  <a:lnTo>
                    <a:pt x="59651" y="1270"/>
                  </a:lnTo>
                  <a:lnTo>
                    <a:pt x="59651" y="0"/>
                  </a:lnTo>
                  <a:lnTo>
                    <a:pt x="647" y="0"/>
                  </a:lnTo>
                  <a:lnTo>
                    <a:pt x="647" y="1270"/>
                  </a:lnTo>
                  <a:lnTo>
                    <a:pt x="508" y="1270"/>
                  </a:lnTo>
                  <a:lnTo>
                    <a:pt x="508" y="2540"/>
                  </a:lnTo>
                  <a:lnTo>
                    <a:pt x="368" y="2540"/>
                  </a:lnTo>
                  <a:lnTo>
                    <a:pt x="368" y="3810"/>
                  </a:lnTo>
                  <a:lnTo>
                    <a:pt x="114" y="3810"/>
                  </a:lnTo>
                  <a:lnTo>
                    <a:pt x="114" y="33020"/>
                  </a:lnTo>
                  <a:lnTo>
                    <a:pt x="0" y="35560"/>
                  </a:lnTo>
                  <a:lnTo>
                    <a:pt x="101" y="36830"/>
                  </a:lnTo>
                  <a:lnTo>
                    <a:pt x="1358" y="36830"/>
                  </a:lnTo>
                  <a:lnTo>
                    <a:pt x="1358" y="35560"/>
                  </a:lnTo>
                  <a:lnTo>
                    <a:pt x="103987" y="35560"/>
                  </a:lnTo>
                  <a:lnTo>
                    <a:pt x="103987" y="33020"/>
                  </a:lnTo>
                  <a:lnTo>
                    <a:pt x="104025" y="3810"/>
                  </a:lnTo>
                  <a:lnTo>
                    <a:pt x="104038" y="254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3" name="object 663"/>
            <p:cNvSpPr/>
            <p:nvPr/>
          </p:nvSpPr>
          <p:spPr>
            <a:xfrm>
              <a:off x="6168758" y="5207698"/>
              <a:ext cx="69850" cy="10795"/>
            </a:xfrm>
            <a:custGeom>
              <a:avLst/>
              <a:gdLst/>
              <a:ahLst/>
              <a:cxnLst/>
              <a:rect l="l" t="t" r="r" b="b"/>
              <a:pathLst>
                <a:path w="69850" h="10795">
                  <a:moveTo>
                    <a:pt x="203" y="0"/>
                  </a:moveTo>
                  <a:lnTo>
                    <a:pt x="0" y="8724"/>
                  </a:lnTo>
                  <a:lnTo>
                    <a:pt x="68643" y="10502"/>
                  </a:lnTo>
                  <a:lnTo>
                    <a:pt x="68643" y="4546"/>
                  </a:lnTo>
                  <a:lnTo>
                    <a:pt x="69824" y="800"/>
                  </a:lnTo>
                  <a:lnTo>
                    <a:pt x="62484" y="596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" name="object 664"/>
            <p:cNvSpPr/>
            <p:nvPr/>
          </p:nvSpPr>
          <p:spPr>
            <a:xfrm>
              <a:off x="6137834" y="5213832"/>
              <a:ext cx="25400" cy="24130"/>
            </a:xfrm>
            <a:custGeom>
              <a:avLst/>
              <a:gdLst/>
              <a:ahLst/>
              <a:cxnLst/>
              <a:rect l="l" t="t" r="r" b="b"/>
              <a:pathLst>
                <a:path w="25400" h="24129">
                  <a:moveTo>
                    <a:pt x="8699" y="13284"/>
                  </a:moveTo>
                  <a:lnTo>
                    <a:pt x="4800" y="12915"/>
                  </a:lnTo>
                  <a:lnTo>
                    <a:pt x="5359" y="13284"/>
                  </a:lnTo>
                  <a:lnTo>
                    <a:pt x="8509" y="15074"/>
                  </a:lnTo>
                  <a:lnTo>
                    <a:pt x="8699" y="13284"/>
                  </a:lnTo>
                  <a:close/>
                </a:path>
                <a:path w="25400" h="24129">
                  <a:moveTo>
                    <a:pt x="11684" y="5346"/>
                  </a:moveTo>
                  <a:lnTo>
                    <a:pt x="8509" y="4368"/>
                  </a:lnTo>
                  <a:lnTo>
                    <a:pt x="0" y="0"/>
                  </a:lnTo>
                  <a:lnTo>
                    <a:pt x="0" y="2387"/>
                  </a:lnTo>
                  <a:lnTo>
                    <a:pt x="7340" y="5956"/>
                  </a:lnTo>
                  <a:lnTo>
                    <a:pt x="9105" y="7340"/>
                  </a:lnTo>
                  <a:lnTo>
                    <a:pt x="7340" y="8343"/>
                  </a:lnTo>
                  <a:lnTo>
                    <a:pt x="4953" y="9931"/>
                  </a:lnTo>
                  <a:lnTo>
                    <a:pt x="2755" y="11506"/>
                  </a:lnTo>
                  <a:lnTo>
                    <a:pt x="4775" y="12890"/>
                  </a:lnTo>
                  <a:lnTo>
                    <a:pt x="7137" y="10121"/>
                  </a:lnTo>
                  <a:lnTo>
                    <a:pt x="9893" y="8521"/>
                  </a:lnTo>
                  <a:lnTo>
                    <a:pt x="11684" y="5346"/>
                  </a:lnTo>
                  <a:close/>
                </a:path>
                <a:path w="25400" h="24129">
                  <a:moveTo>
                    <a:pt x="25171" y="17856"/>
                  </a:moveTo>
                  <a:lnTo>
                    <a:pt x="19024" y="17856"/>
                  </a:lnTo>
                  <a:lnTo>
                    <a:pt x="19227" y="18859"/>
                  </a:lnTo>
                  <a:lnTo>
                    <a:pt x="17830" y="18643"/>
                  </a:lnTo>
                  <a:lnTo>
                    <a:pt x="17640" y="16471"/>
                  </a:lnTo>
                  <a:lnTo>
                    <a:pt x="14655" y="16471"/>
                  </a:lnTo>
                  <a:lnTo>
                    <a:pt x="14655" y="15468"/>
                  </a:lnTo>
                  <a:lnTo>
                    <a:pt x="11087" y="16268"/>
                  </a:lnTo>
                  <a:lnTo>
                    <a:pt x="11303" y="19037"/>
                  </a:lnTo>
                  <a:lnTo>
                    <a:pt x="13462" y="21234"/>
                  </a:lnTo>
                  <a:lnTo>
                    <a:pt x="13690" y="23609"/>
                  </a:lnTo>
                  <a:lnTo>
                    <a:pt x="21602" y="23406"/>
                  </a:lnTo>
                  <a:lnTo>
                    <a:pt x="21996" y="21831"/>
                  </a:lnTo>
                  <a:lnTo>
                    <a:pt x="24980" y="18859"/>
                  </a:lnTo>
                  <a:lnTo>
                    <a:pt x="25171" y="17856"/>
                  </a:lnTo>
                  <a:close/>
                </a:path>
                <a:path w="25400" h="24129">
                  <a:moveTo>
                    <a:pt x="25171" y="5956"/>
                  </a:moveTo>
                  <a:lnTo>
                    <a:pt x="23393" y="6350"/>
                  </a:lnTo>
                  <a:lnTo>
                    <a:pt x="22987" y="12306"/>
                  </a:lnTo>
                  <a:lnTo>
                    <a:pt x="21805" y="12103"/>
                  </a:lnTo>
                  <a:lnTo>
                    <a:pt x="21805" y="3581"/>
                  </a:lnTo>
                  <a:lnTo>
                    <a:pt x="20408" y="3581"/>
                  </a:lnTo>
                  <a:lnTo>
                    <a:pt x="20015" y="12103"/>
                  </a:lnTo>
                  <a:lnTo>
                    <a:pt x="18427" y="11912"/>
                  </a:lnTo>
                  <a:lnTo>
                    <a:pt x="19024" y="2184"/>
                  </a:lnTo>
                  <a:lnTo>
                    <a:pt x="17437" y="2184"/>
                  </a:lnTo>
                  <a:lnTo>
                    <a:pt x="17233" y="12103"/>
                  </a:lnTo>
                  <a:lnTo>
                    <a:pt x="15646" y="11709"/>
                  </a:lnTo>
                  <a:lnTo>
                    <a:pt x="16065" y="3378"/>
                  </a:lnTo>
                  <a:lnTo>
                    <a:pt x="14058" y="3175"/>
                  </a:lnTo>
                  <a:lnTo>
                    <a:pt x="14287" y="12306"/>
                  </a:lnTo>
                  <a:lnTo>
                    <a:pt x="12877" y="12103"/>
                  </a:lnTo>
                  <a:lnTo>
                    <a:pt x="12674" y="8140"/>
                  </a:lnTo>
                  <a:lnTo>
                    <a:pt x="11303" y="8140"/>
                  </a:lnTo>
                  <a:lnTo>
                    <a:pt x="11480" y="13284"/>
                  </a:lnTo>
                  <a:lnTo>
                    <a:pt x="15646" y="13703"/>
                  </a:lnTo>
                  <a:lnTo>
                    <a:pt x="18034" y="13703"/>
                  </a:lnTo>
                  <a:lnTo>
                    <a:pt x="18427" y="14884"/>
                  </a:lnTo>
                  <a:lnTo>
                    <a:pt x="21602" y="14884"/>
                  </a:lnTo>
                  <a:lnTo>
                    <a:pt x="21399" y="16268"/>
                  </a:lnTo>
                  <a:lnTo>
                    <a:pt x="24980" y="16268"/>
                  </a:lnTo>
                  <a:lnTo>
                    <a:pt x="25171" y="5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5" name="object 665"/>
            <p:cNvSpPr/>
            <p:nvPr/>
          </p:nvSpPr>
          <p:spPr>
            <a:xfrm>
              <a:off x="6183045" y="5108511"/>
              <a:ext cx="54610" cy="34290"/>
            </a:xfrm>
            <a:custGeom>
              <a:avLst/>
              <a:gdLst/>
              <a:ahLst/>
              <a:cxnLst/>
              <a:rect l="l" t="t" r="r" b="b"/>
              <a:pathLst>
                <a:path w="54610" h="34289">
                  <a:moveTo>
                    <a:pt x="53361" y="33324"/>
                  </a:moveTo>
                  <a:lnTo>
                    <a:pt x="2679" y="33324"/>
                  </a:lnTo>
                  <a:lnTo>
                    <a:pt x="52666" y="33616"/>
                  </a:lnTo>
                  <a:lnTo>
                    <a:pt x="53263" y="33921"/>
                  </a:lnTo>
                  <a:lnTo>
                    <a:pt x="53361" y="33324"/>
                  </a:lnTo>
                  <a:close/>
                </a:path>
                <a:path w="54610" h="34289">
                  <a:moveTo>
                    <a:pt x="2984" y="0"/>
                  </a:moveTo>
                  <a:lnTo>
                    <a:pt x="901" y="1181"/>
                  </a:lnTo>
                  <a:lnTo>
                    <a:pt x="596" y="2666"/>
                  </a:lnTo>
                  <a:lnTo>
                    <a:pt x="0" y="30645"/>
                  </a:lnTo>
                  <a:lnTo>
                    <a:pt x="901" y="33616"/>
                  </a:lnTo>
                  <a:lnTo>
                    <a:pt x="2679" y="33324"/>
                  </a:lnTo>
                  <a:lnTo>
                    <a:pt x="53361" y="33324"/>
                  </a:lnTo>
                  <a:lnTo>
                    <a:pt x="53555" y="32130"/>
                  </a:lnTo>
                  <a:lnTo>
                    <a:pt x="54457" y="3860"/>
                  </a:lnTo>
                  <a:lnTo>
                    <a:pt x="54152" y="1777"/>
                  </a:lnTo>
                  <a:lnTo>
                    <a:pt x="50876" y="1485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6" name="object 666"/>
            <p:cNvSpPr/>
            <p:nvPr/>
          </p:nvSpPr>
          <p:spPr>
            <a:xfrm>
              <a:off x="6183045" y="5108511"/>
              <a:ext cx="54610" cy="34290"/>
            </a:xfrm>
            <a:custGeom>
              <a:avLst/>
              <a:gdLst/>
              <a:ahLst/>
              <a:cxnLst/>
              <a:rect l="l" t="t" r="r" b="b"/>
              <a:pathLst>
                <a:path w="54610" h="34289">
                  <a:moveTo>
                    <a:pt x="596" y="2666"/>
                  </a:moveTo>
                  <a:lnTo>
                    <a:pt x="0" y="30645"/>
                  </a:lnTo>
                  <a:lnTo>
                    <a:pt x="901" y="33616"/>
                  </a:lnTo>
                  <a:lnTo>
                    <a:pt x="2679" y="33324"/>
                  </a:lnTo>
                  <a:lnTo>
                    <a:pt x="52666" y="33616"/>
                  </a:lnTo>
                  <a:lnTo>
                    <a:pt x="53263" y="33921"/>
                  </a:lnTo>
                  <a:lnTo>
                    <a:pt x="53555" y="32130"/>
                  </a:lnTo>
                  <a:lnTo>
                    <a:pt x="54457" y="3860"/>
                  </a:lnTo>
                  <a:lnTo>
                    <a:pt x="54152" y="1777"/>
                  </a:lnTo>
                  <a:lnTo>
                    <a:pt x="50876" y="1485"/>
                  </a:lnTo>
                  <a:lnTo>
                    <a:pt x="2984" y="0"/>
                  </a:lnTo>
                  <a:lnTo>
                    <a:pt x="901" y="1181"/>
                  </a:lnTo>
                  <a:lnTo>
                    <a:pt x="596" y="2666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7" name="object 667"/>
            <p:cNvSpPr/>
            <p:nvPr/>
          </p:nvSpPr>
          <p:spPr>
            <a:xfrm>
              <a:off x="6137236" y="5111775"/>
              <a:ext cx="99060" cy="67310"/>
            </a:xfrm>
            <a:custGeom>
              <a:avLst/>
              <a:gdLst/>
              <a:ahLst/>
              <a:cxnLst/>
              <a:rect l="l" t="t" r="r" b="b"/>
              <a:pathLst>
                <a:path w="99060" h="67310">
                  <a:moveTo>
                    <a:pt x="888" y="0"/>
                  </a:moveTo>
                  <a:lnTo>
                    <a:pt x="41046" y="1498"/>
                  </a:lnTo>
                </a:path>
                <a:path w="99060" h="67310">
                  <a:moveTo>
                    <a:pt x="596" y="3873"/>
                  </a:moveTo>
                  <a:lnTo>
                    <a:pt x="39268" y="4470"/>
                  </a:lnTo>
                </a:path>
                <a:path w="99060" h="67310">
                  <a:moveTo>
                    <a:pt x="1485" y="7150"/>
                  </a:moveTo>
                  <a:lnTo>
                    <a:pt x="32118" y="7747"/>
                  </a:lnTo>
                </a:path>
                <a:path w="99060" h="67310">
                  <a:moveTo>
                    <a:pt x="292" y="10426"/>
                  </a:moveTo>
                  <a:lnTo>
                    <a:pt x="40157" y="11023"/>
                  </a:lnTo>
                </a:path>
                <a:path w="99060" h="67310">
                  <a:moveTo>
                    <a:pt x="1193" y="14592"/>
                  </a:moveTo>
                  <a:lnTo>
                    <a:pt x="38366" y="15481"/>
                  </a:lnTo>
                </a:path>
                <a:path w="99060" h="67310">
                  <a:moveTo>
                    <a:pt x="1485" y="17259"/>
                  </a:moveTo>
                  <a:lnTo>
                    <a:pt x="26466" y="17564"/>
                  </a:lnTo>
                </a:path>
                <a:path w="99060" h="67310">
                  <a:moveTo>
                    <a:pt x="1790" y="21729"/>
                  </a:moveTo>
                  <a:lnTo>
                    <a:pt x="38366" y="20827"/>
                  </a:lnTo>
                </a:path>
                <a:path w="99060" h="67310">
                  <a:moveTo>
                    <a:pt x="596" y="25006"/>
                  </a:moveTo>
                  <a:lnTo>
                    <a:pt x="31826" y="25006"/>
                  </a:lnTo>
                </a:path>
                <a:path w="99060" h="67310">
                  <a:moveTo>
                    <a:pt x="596" y="28575"/>
                  </a:moveTo>
                  <a:lnTo>
                    <a:pt x="32715" y="28575"/>
                  </a:lnTo>
                </a:path>
                <a:path w="99060" h="67310">
                  <a:moveTo>
                    <a:pt x="1790" y="31546"/>
                  </a:moveTo>
                  <a:lnTo>
                    <a:pt x="35102" y="32448"/>
                  </a:lnTo>
                </a:path>
                <a:path w="99060" h="67310">
                  <a:moveTo>
                    <a:pt x="1485" y="34226"/>
                  </a:moveTo>
                  <a:lnTo>
                    <a:pt x="30340" y="35712"/>
                  </a:lnTo>
                </a:path>
                <a:path w="99060" h="67310">
                  <a:moveTo>
                    <a:pt x="596" y="38100"/>
                  </a:moveTo>
                  <a:lnTo>
                    <a:pt x="96685" y="40766"/>
                  </a:lnTo>
                </a:path>
                <a:path w="99060" h="67310">
                  <a:moveTo>
                    <a:pt x="1485" y="41363"/>
                  </a:moveTo>
                  <a:lnTo>
                    <a:pt x="97878" y="44335"/>
                  </a:lnTo>
                </a:path>
                <a:path w="99060" h="67310">
                  <a:moveTo>
                    <a:pt x="596" y="45529"/>
                  </a:moveTo>
                  <a:lnTo>
                    <a:pt x="98170" y="47612"/>
                  </a:lnTo>
                </a:path>
                <a:path w="99060" h="67310">
                  <a:moveTo>
                    <a:pt x="596" y="48209"/>
                  </a:moveTo>
                  <a:lnTo>
                    <a:pt x="6845" y="49098"/>
                  </a:lnTo>
                </a:path>
                <a:path w="99060" h="67310">
                  <a:moveTo>
                    <a:pt x="1193" y="52374"/>
                  </a:moveTo>
                  <a:lnTo>
                    <a:pt x="98475" y="55346"/>
                  </a:lnTo>
                </a:path>
                <a:path w="99060" h="67310">
                  <a:moveTo>
                    <a:pt x="888" y="55346"/>
                  </a:moveTo>
                  <a:lnTo>
                    <a:pt x="93408" y="58331"/>
                  </a:lnTo>
                </a:path>
                <a:path w="99060" h="67310">
                  <a:moveTo>
                    <a:pt x="0" y="62191"/>
                  </a:moveTo>
                  <a:lnTo>
                    <a:pt x="95796" y="65176"/>
                  </a:lnTo>
                </a:path>
                <a:path w="99060" h="67310">
                  <a:moveTo>
                    <a:pt x="888" y="66065"/>
                  </a:moveTo>
                  <a:lnTo>
                    <a:pt x="23494" y="66954"/>
                  </a:lnTo>
                </a:path>
              </a:pathLst>
            </a:custGeom>
            <a:ln w="3175">
              <a:solidFill>
                <a:srgbClr val="ACAEB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" name="object 668"/>
            <p:cNvSpPr/>
            <p:nvPr/>
          </p:nvSpPr>
          <p:spPr>
            <a:xfrm>
              <a:off x="6169952" y="5231764"/>
              <a:ext cx="12065" cy="635"/>
            </a:xfrm>
            <a:custGeom>
              <a:avLst/>
              <a:gdLst/>
              <a:ahLst/>
              <a:cxnLst/>
              <a:rect l="l" t="t" r="r" b="b"/>
              <a:pathLst>
                <a:path w="12064" h="635">
                  <a:moveTo>
                    <a:pt x="0" y="0"/>
                  </a:moveTo>
                  <a:lnTo>
                    <a:pt x="11912" y="254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" name="object 669"/>
            <p:cNvSpPr/>
            <p:nvPr/>
          </p:nvSpPr>
          <p:spPr>
            <a:xfrm>
              <a:off x="6168758" y="521681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771"/>
                  </a:lnTo>
                </a:path>
              </a:pathLst>
            </a:custGeom>
            <a:solidFill>
              <a:srgbClr val="F9F9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0" name="object 670"/>
          <p:cNvSpPr txBox="1"/>
          <p:nvPr/>
        </p:nvSpPr>
        <p:spPr>
          <a:xfrm>
            <a:off x="7958621" y="588751"/>
            <a:ext cx="294957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spc="-15" dirty="0">
                <a:latin typeface="Lucida Sans Unicode"/>
                <a:cs typeface="Lucida Sans Unicode"/>
              </a:rPr>
              <a:t>Cuadros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preparados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generadores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679" name="object 679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47</a:t>
            </a:fld>
            <a:endParaRPr spc="-75" dirty="0"/>
          </a:p>
        </p:txBody>
      </p:sp>
      <p:sp>
        <p:nvSpPr>
          <p:cNvPr id="671" name="object 671"/>
          <p:cNvSpPr txBox="1"/>
          <p:nvPr/>
        </p:nvSpPr>
        <p:spPr>
          <a:xfrm>
            <a:off x="7958621" y="1858750"/>
            <a:ext cx="4232275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64795">
              <a:lnSpc>
                <a:spcPct val="141200"/>
              </a:lnSpc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Siemens </a:t>
            </a:r>
            <a:r>
              <a:rPr sz="850" b="1" spc="30" dirty="0">
                <a:latin typeface="Arial"/>
                <a:cs typeface="Arial"/>
              </a:rPr>
              <a:t>Generator </a:t>
            </a:r>
            <a:r>
              <a:rPr sz="850" b="1" spc="5" dirty="0">
                <a:latin typeface="Arial"/>
                <a:cs typeface="Arial"/>
              </a:rPr>
              <a:t>Ready, </a:t>
            </a:r>
            <a:r>
              <a:rPr sz="850" b="1" spc="10" dirty="0">
                <a:latin typeface="Arial"/>
                <a:cs typeface="Arial"/>
              </a:rPr>
              <a:t>cuadros </a:t>
            </a:r>
            <a:r>
              <a:rPr sz="850" b="1" spc="20" dirty="0">
                <a:latin typeface="Arial"/>
                <a:cs typeface="Arial"/>
              </a:rPr>
              <a:t>de distribución de </a:t>
            </a:r>
            <a:r>
              <a:rPr sz="850" b="1" spc="15" dirty="0">
                <a:latin typeface="Arial"/>
                <a:cs typeface="Arial"/>
              </a:rPr>
              <a:t>conexión </a:t>
            </a:r>
            <a:r>
              <a:rPr sz="850" b="1" spc="30" dirty="0">
                <a:latin typeface="Arial"/>
                <a:cs typeface="Arial"/>
              </a:rPr>
              <a:t>rápida </a:t>
            </a:r>
            <a:r>
              <a:rPr sz="850" b="1" spc="35" dirty="0">
                <a:latin typeface="Arial"/>
                <a:cs typeface="Arial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satisfacer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necesidad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mercado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conexión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rápida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generador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respaldo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temporal.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41200"/>
              </a:lnSpc>
            </a:pPr>
            <a:r>
              <a:rPr sz="850" spc="-10" dirty="0">
                <a:latin typeface="Lucida Sans Unicode"/>
                <a:cs typeface="Lucida Sans Unicode"/>
              </a:rPr>
              <a:t>Las </a:t>
            </a:r>
            <a:r>
              <a:rPr sz="850" spc="-15" dirty="0">
                <a:latin typeface="Lucida Sans Unicode"/>
                <a:cs typeface="Lucida Sans Unicode"/>
              </a:rPr>
              <a:t>aplicaciones </a:t>
            </a:r>
            <a:r>
              <a:rPr sz="850" spc="-10" dirty="0">
                <a:latin typeface="Lucida Sans Unicode"/>
                <a:cs typeface="Lucida Sans Unicode"/>
              </a:rPr>
              <a:t>más comunes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estos </a:t>
            </a:r>
            <a:r>
              <a:rPr sz="850" spc="-10" dirty="0">
                <a:latin typeface="Lucida Sans Unicode"/>
                <a:cs typeface="Lucida Sans Unicode"/>
              </a:rPr>
              <a:t>cuadros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son </a:t>
            </a:r>
            <a:r>
              <a:rPr sz="850" spc="-10" dirty="0">
                <a:latin typeface="Lucida Sans Unicode"/>
                <a:cs typeface="Lucida Sans Unicode"/>
              </a:rPr>
              <a:t>tiendas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minoristas con productos </a:t>
            </a:r>
            <a:r>
              <a:rPr sz="850" spc="-10" dirty="0">
                <a:latin typeface="Lucida Sans Unicode"/>
                <a:cs typeface="Lucida Sans Unicode"/>
              </a:rPr>
              <a:t>perecederos, </a:t>
            </a:r>
            <a:r>
              <a:rPr sz="850" spc="-15" dirty="0">
                <a:latin typeface="Lucida Sans Unicode"/>
                <a:cs typeface="Lucida Sans Unicode"/>
              </a:rPr>
              <a:t>residencias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ancianos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20" dirty="0">
                <a:latin typeface="Lucida Sans Unicode"/>
                <a:cs typeface="Lucida Sans Unicode"/>
              </a:rPr>
              <a:t>hospitales. </a:t>
            </a:r>
            <a:r>
              <a:rPr sz="850" spc="-10" dirty="0">
                <a:latin typeface="Lucida Sans Unicode"/>
                <a:cs typeface="Lucida Sans Unicode"/>
              </a:rPr>
              <a:t>Sin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embargo, </a:t>
            </a:r>
            <a:r>
              <a:rPr sz="850" spc="-15" dirty="0">
                <a:latin typeface="Lucida Sans Unicode"/>
                <a:cs typeface="Lucida Sans Unicode"/>
              </a:rPr>
              <a:t>estos </a:t>
            </a:r>
            <a:r>
              <a:rPr sz="850" spc="-10" dirty="0">
                <a:latin typeface="Lucida Sans Unicode"/>
                <a:cs typeface="Lucida Sans Unicode"/>
              </a:rPr>
              <a:t>tableros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</a:t>
            </a:r>
            <a:r>
              <a:rPr sz="850" spc="-10" dirty="0">
                <a:latin typeface="Lucida Sans Unicode"/>
                <a:cs typeface="Lucida Sans Unicode"/>
              </a:rPr>
              <a:t>también </a:t>
            </a:r>
            <a:r>
              <a:rPr sz="850" spc="-5" dirty="0">
                <a:latin typeface="Lucida Sans Unicode"/>
                <a:cs typeface="Lucida Sans Unicode"/>
              </a:rPr>
              <a:t>deben </a:t>
            </a:r>
            <a:r>
              <a:rPr sz="850" spc="-15" dirty="0">
                <a:latin typeface="Lucida Sans Unicode"/>
                <a:cs typeface="Lucida Sans Unicode"/>
              </a:rPr>
              <a:t>aplicarse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0" dirty="0">
                <a:latin typeface="Lucida Sans Unicode"/>
                <a:cs typeface="Lucida Sans Unicode"/>
              </a:rPr>
              <a:t>muchas otras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aplicaciones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comerciales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donde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corte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resultar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aumento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costos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pérdida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ingresos.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672" name="object 672"/>
          <p:cNvSpPr txBox="1"/>
          <p:nvPr/>
        </p:nvSpPr>
        <p:spPr>
          <a:xfrm>
            <a:off x="11608993" y="4519503"/>
            <a:ext cx="88900" cy="61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20" dirty="0">
                <a:solidFill>
                  <a:srgbClr val="FFFFFF"/>
                </a:solidFill>
                <a:latin typeface="Lucida Sans Unicode"/>
                <a:cs typeface="Lucida Sans Unicode"/>
              </a:rPr>
              <a:t>THESCinfrarrojos</a:t>
            </a:r>
            <a:r>
              <a:rPr sz="100" spc="6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CtuESOPRAGSOTmiCTmiD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11601463" y="4487834"/>
            <a:ext cx="106045" cy="178767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40640" indent="12065">
              <a:lnSpc>
                <a:spcPct val="179900"/>
              </a:lnSpc>
              <a:spcBef>
                <a:spcPts val="50"/>
              </a:spcBef>
            </a:pPr>
            <a:r>
              <a:rPr sz="100" dirty="0">
                <a:latin typeface="Lucida Sans Unicode"/>
                <a:cs typeface="Lucida Sans Unicode"/>
              </a:rPr>
              <a:t>SERVICIO  </a:t>
            </a:r>
            <a:r>
              <a:rPr sz="100" spc="-5" dirty="0">
                <a:latin typeface="Lucida Sans Unicode"/>
                <a:cs typeface="Lucida Sans Unicode"/>
              </a:rPr>
              <a:t>DESCONECTAR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PO</a:t>
            </a:r>
            <a:r>
              <a:rPr sz="100" spc="-45" dirty="0">
                <a:solidFill>
                  <a:srgbClr val="FFFFFF"/>
                </a:solidFill>
                <a:latin typeface="Lucida Sans Unicode"/>
                <a:cs typeface="Lucida Sans Unicode"/>
              </a:rPr>
              <a:t>R</a:t>
            </a:r>
            <a:r>
              <a:rPr sz="100" spc="-40" dirty="0">
                <a:solidFill>
                  <a:srgbClr val="FFFFFF"/>
                </a:solidFill>
                <a:latin typeface="Lucida Sans Unicode"/>
                <a:cs typeface="Lucida Sans Unicode"/>
              </a:rPr>
              <a:t>GRAMO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RO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</a:t>
            </a:r>
            <a:r>
              <a:rPr sz="100" spc="-30" dirty="0">
                <a:solidFill>
                  <a:srgbClr val="FFFFFF"/>
                </a:solidFill>
                <a:latin typeface="Lucida Sans Unicode"/>
                <a:cs typeface="Lucida Sans Unicode"/>
              </a:rPr>
              <a:t>unorte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 D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F</a:t>
            </a:r>
            <a:r>
              <a:rPr sz="1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A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</a:t>
            </a:r>
            <a:r>
              <a:rPr sz="100" spc="-30" dirty="0">
                <a:solidFill>
                  <a:srgbClr val="FFFFFF"/>
                </a:solidFill>
                <a:latin typeface="Lucida Sans Unicode"/>
                <a:cs typeface="Lucida Sans Unicode"/>
              </a:rPr>
              <a:t>u</a:t>
            </a:r>
            <a:r>
              <a:rPr sz="1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L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</a:t>
            </a:r>
            <a:r>
              <a:rPr sz="100" spc="-1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P</a:t>
            </a:r>
            <a:r>
              <a:rPr sz="100" spc="-35" dirty="0">
                <a:solidFill>
                  <a:srgbClr val="FFFFFF"/>
                </a:solidFill>
                <a:latin typeface="Lucida Sans Unicode"/>
                <a:cs typeface="Lucida Sans Unicode"/>
              </a:rPr>
              <a:t>R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AG</a:t>
            </a:r>
            <a:r>
              <a:rPr sz="100" spc="-80" dirty="0">
                <a:solidFill>
                  <a:srgbClr val="FFFFFF"/>
                </a:solidFill>
                <a:latin typeface="Lucida Sans Unicode"/>
                <a:cs typeface="Lucida Sans Unicode"/>
              </a:rPr>
              <a:t>S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OT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m</a:t>
            </a:r>
            <a:r>
              <a:rPr sz="100" spc="-40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CT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ION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11499812" y="4588794"/>
            <a:ext cx="8255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Cubículo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AUTOBÚS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675" name="object 675"/>
          <p:cNvSpPr txBox="1"/>
          <p:nvPr/>
        </p:nvSpPr>
        <p:spPr>
          <a:xfrm>
            <a:off x="11582145" y="4558665"/>
            <a:ext cx="157480" cy="107722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>
              <a:spcBef>
                <a:spcPts val="10"/>
              </a:spcBef>
            </a:pPr>
            <a:endParaRPr sz="100">
              <a:latin typeface="Times New Roman"/>
              <a:cs typeface="Times New Roman"/>
            </a:endParaRPr>
          </a:p>
          <a:p>
            <a:pPr marL="26034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    </a:t>
            </a:r>
            <a:r>
              <a:rPr sz="100" spc="10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OK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676" name="object 676"/>
          <p:cNvSpPr txBox="1"/>
          <p:nvPr/>
        </p:nvSpPr>
        <p:spPr>
          <a:xfrm>
            <a:off x="11219916" y="5196780"/>
            <a:ext cx="27305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00" spc="-5" dirty="0">
                <a:solidFill>
                  <a:srgbClr val="6D7072"/>
                </a:solidFill>
                <a:latin typeface="Lucida Sans Unicode"/>
                <a:cs typeface="Lucida Sans Unicode"/>
              </a:rPr>
              <a:t>!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677" name="object 677"/>
          <p:cNvSpPr txBox="1"/>
          <p:nvPr/>
        </p:nvSpPr>
        <p:spPr>
          <a:xfrm>
            <a:off x="8573905" y="7023979"/>
            <a:ext cx="2992120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Lucida Sans Unicode"/>
                <a:cs typeface="Lucida Sans Unicode"/>
              </a:rPr>
              <a:t>Tablero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listo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para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generador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gabinete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NEMA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30" dirty="0">
                <a:latin typeface="Lucida Sans Unicode"/>
                <a:cs typeface="Lucida Sans Unicode"/>
              </a:rPr>
              <a:t>3R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678" name="object 678"/>
          <p:cNvSpPr txBox="1"/>
          <p:nvPr/>
        </p:nvSpPr>
        <p:spPr>
          <a:xfrm>
            <a:off x="11228452" y="5196575"/>
            <a:ext cx="52069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PELIGRO</a:t>
            </a:r>
            <a:endParaRPr sz="1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48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5761899" y="568600"/>
            <a:ext cx="593090" cy="10515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b="1" spc="10" dirty="0">
                <a:latin typeface="Arial"/>
                <a:cs typeface="Arial"/>
              </a:rPr>
              <a:t>Características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679" y="482239"/>
            <a:ext cx="4296410" cy="33159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687070">
              <a:lnSpc>
                <a:spcPct val="150000"/>
              </a:lnSpc>
              <a:spcBef>
                <a:spcPts val="100"/>
              </a:spcBef>
            </a:pPr>
            <a:r>
              <a:rPr sz="800" spc="-15" dirty="0">
                <a:latin typeface="Lucida Sans Unicode"/>
                <a:cs typeface="Lucida Sans Unicode"/>
              </a:rPr>
              <a:t>Los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Siemens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Generator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Ready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tienen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siguientes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características:</a:t>
            </a:r>
            <a:endParaRPr sz="800">
              <a:latin typeface="Lucida Sans Unicode"/>
              <a:cs typeface="Lucida Sans Unicode"/>
            </a:endParaRPr>
          </a:p>
          <a:p>
            <a:pPr marL="76835" indent="-64769">
              <a:spcBef>
                <a:spcPts val="480"/>
              </a:spcBef>
              <a:buChar char="•"/>
              <a:tabLst>
                <a:tab pos="77470" algn="l"/>
              </a:tabLst>
            </a:pPr>
            <a:r>
              <a:rPr sz="800" spc="-20" dirty="0">
                <a:latin typeface="Lucida Sans Unicode"/>
                <a:cs typeface="Lucida Sans Unicode"/>
              </a:rPr>
              <a:t>Todas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características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estándar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centralita</a:t>
            </a:r>
            <a:endParaRPr sz="800">
              <a:latin typeface="Lucida Sans Unicode"/>
              <a:cs typeface="Lucida Sans Unicode"/>
            </a:endParaRPr>
          </a:p>
          <a:p>
            <a:pPr marL="89535" marR="5080" indent="-89535">
              <a:lnSpc>
                <a:spcPct val="126299"/>
              </a:lnSpc>
              <a:spcBef>
                <a:spcPts val="30"/>
              </a:spcBef>
              <a:buChar char="•"/>
              <a:tabLst>
                <a:tab pos="89535" algn="l"/>
              </a:tabLst>
            </a:pPr>
            <a:r>
              <a:rPr sz="950" spc="-50" dirty="0">
                <a:latin typeface="Lucida Sans Unicode"/>
                <a:cs typeface="Lucida Sans Unicode"/>
              </a:rPr>
              <a:t>Cam-Locks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conexión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rápida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35" dirty="0">
                <a:latin typeface="Lucida Sans Unicode"/>
                <a:cs typeface="Lucida Sans Unicode"/>
              </a:rPr>
              <a:t>Crouse-Hinds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para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un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método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conexión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principal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rápido</a:t>
            </a:r>
            <a:endParaRPr sz="950">
              <a:latin typeface="Lucida Sans Unicode"/>
              <a:cs typeface="Lucida Sans Unicode"/>
            </a:endParaRPr>
          </a:p>
          <a:p>
            <a:pPr marL="85725" marR="327025" indent="-85725">
              <a:lnSpc>
                <a:spcPts val="1440"/>
              </a:lnSpc>
              <a:spcBef>
                <a:spcPts val="95"/>
              </a:spcBef>
              <a:buChar char="•"/>
              <a:tabLst>
                <a:tab pos="85725" algn="l"/>
              </a:tabLst>
            </a:pPr>
            <a:r>
              <a:rPr sz="900" spc="-15" dirty="0">
                <a:latin typeface="Lucida Sans Unicode"/>
                <a:cs typeface="Lucida Sans Unicode"/>
              </a:rPr>
              <a:t>Terminales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mecánicos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estándar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adecuados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cable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soldadura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tipo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65" dirty="0">
                <a:latin typeface="Lucida Sans Unicode"/>
                <a:cs typeface="Lucida Sans Unicode"/>
              </a:rPr>
              <a:t>W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método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conexión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secundario</a:t>
            </a:r>
            <a:endParaRPr sz="900">
              <a:latin typeface="Lucida Sans Unicode"/>
              <a:cs typeface="Lucida Sans Unicode"/>
            </a:endParaRPr>
          </a:p>
          <a:p>
            <a:pPr marL="105410" indent="-93345">
              <a:spcBef>
                <a:spcPts val="5"/>
              </a:spcBef>
              <a:buChar char="•"/>
              <a:tabLst>
                <a:tab pos="106045" algn="l"/>
              </a:tabLst>
            </a:pPr>
            <a:r>
              <a:rPr sz="1150" spc="-10" dirty="0">
                <a:latin typeface="Lucida Sans Unicode"/>
                <a:cs typeface="Lucida Sans Unicode"/>
              </a:rPr>
              <a:t>Gabinetes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5" dirty="0">
                <a:latin typeface="Lucida Sans Unicode"/>
                <a:cs typeface="Lucida Sans Unicode"/>
              </a:rPr>
              <a:t>NEMA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y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5" dirty="0">
                <a:latin typeface="Lucida Sans Unicode"/>
                <a:cs typeface="Lucida Sans Unicode"/>
              </a:rPr>
              <a:t>NEMA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45" dirty="0">
                <a:latin typeface="Lucida Sans Unicode"/>
                <a:cs typeface="Lucida Sans Unicode"/>
              </a:rPr>
              <a:t>3R</a:t>
            </a:r>
            <a:endParaRPr sz="1150">
              <a:latin typeface="Lucida Sans Unicode"/>
              <a:cs typeface="Lucida Sans Unicode"/>
            </a:endParaRPr>
          </a:p>
          <a:p>
            <a:pPr marL="85725" marR="341630" indent="-85725">
              <a:lnSpc>
                <a:spcPts val="1440"/>
              </a:lnSpc>
              <a:spcBef>
                <a:spcPts val="55"/>
              </a:spcBef>
              <a:buChar char="•"/>
              <a:tabLst>
                <a:tab pos="85725" algn="l"/>
              </a:tabLst>
            </a:pPr>
            <a:r>
              <a:rPr sz="900" spc="-20" dirty="0">
                <a:latin typeface="Lucida Sans Unicode"/>
                <a:cs typeface="Lucida Sans Unicode"/>
              </a:rPr>
              <a:t>Trampilla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gabinete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NEAM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35" dirty="0">
                <a:latin typeface="Lucida Sans Unicode"/>
                <a:cs typeface="Lucida Sans Unicode"/>
              </a:rPr>
              <a:t>3R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mantener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cables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conectados</a:t>
            </a:r>
            <a:endParaRPr sz="900">
              <a:latin typeface="Lucida Sans Unicode"/>
              <a:cs typeface="Lucida Sans Unicode"/>
            </a:endParaRPr>
          </a:p>
          <a:p>
            <a:pPr marL="105410" indent="-93345">
              <a:spcBef>
                <a:spcPts val="5"/>
              </a:spcBef>
              <a:buChar char="•"/>
              <a:tabLst>
                <a:tab pos="106045" algn="l"/>
              </a:tabLst>
            </a:pPr>
            <a:r>
              <a:rPr sz="1150" spc="-15" dirty="0">
                <a:latin typeface="Lucida Sans Unicode"/>
                <a:cs typeface="Lucida Sans Unicode"/>
              </a:rPr>
              <a:t>Fases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etiquetadas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y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5" dirty="0">
                <a:latin typeface="Lucida Sans Unicode"/>
                <a:cs typeface="Lucida Sans Unicode"/>
              </a:rPr>
              <a:t>conexiones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10" dirty="0">
                <a:latin typeface="Lucida Sans Unicode"/>
                <a:cs typeface="Lucida Sans Unicode"/>
              </a:rPr>
              <a:t>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tierra</a:t>
            </a:r>
            <a:endParaRPr sz="1150">
              <a:latin typeface="Lucida Sans Unicode"/>
              <a:cs typeface="Lucida Sans Unicode"/>
            </a:endParaRPr>
          </a:p>
          <a:p>
            <a:pPr marL="85725" marR="541655" indent="-85725">
              <a:lnSpc>
                <a:spcPts val="1440"/>
              </a:lnSpc>
              <a:spcBef>
                <a:spcPts val="55"/>
              </a:spcBef>
              <a:buChar char="•"/>
              <a:tabLst>
                <a:tab pos="85725" algn="l"/>
              </a:tabLst>
            </a:pPr>
            <a:r>
              <a:rPr sz="900" spc="-25" dirty="0">
                <a:latin typeface="Lucida Sans Unicode"/>
                <a:cs typeface="Lucida Sans Unicode"/>
              </a:rPr>
              <a:t>Conexión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bus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entre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interruptor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generador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las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conexiones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rápidas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enchufables</a:t>
            </a:r>
            <a:endParaRPr sz="900">
              <a:latin typeface="Lucida Sans Unicode"/>
              <a:cs typeface="Lucida Sans Unicode"/>
            </a:endParaRPr>
          </a:p>
          <a:p>
            <a:pPr marL="97155" indent="-85090">
              <a:spcBef>
                <a:spcPts val="105"/>
              </a:spcBef>
              <a:buChar char="•"/>
              <a:tabLst>
                <a:tab pos="97790" algn="l"/>
              </a:tabLst>
            </a:pPr>
            <a:r>
              <a:rPr sz="1050" spc="-10" dirty="0">
                <a:latin typeface="Lucida Sans Unicode"/>
                <a:cs typeface="Lucida Sans Unicode"/>
              </a:rPr>
              <a:t>Enclavamiento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mecánico</a:t>
            </a:r>
            <a:r>
              <a:rPr sz="1050" spc="-5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con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interruptor</a:t>
            </a:r>
            <a:r>
              <a:rPr sz="1050" spc="-5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normal</a:t>
            </a:r>
            <a:endParaRPr sz="1050">
              <a:latin typeface="Lucida Sans Unicode"/>
              <a:cs typeface="Lucida Sans Unicode"/>
            </a:endParaRPr>
          </a:p>
          <a:p>
            <a:pPr marL="89535" marR="116205" indent="-89535">
              <a:lnSpc>
                <a:spcPts val="1440"/>
              </a:lnSpc>
              <a:spcBef>
                <a:spcPts val="75"/>
              </a:spcBef>
              <a:buChar char="•"/>
              <a:tabLst>
                <a:tab pos="89535" algn="l"/>
              </a:tabLst>
            </a:pPr>
            <a:r>
              <a:rPr sz="950" spc="-20" dirty="0">
                <a:latin typeface="Lucida Sans Unicode"/>
                <a:cs typeface="Lucida Sans Unicode"/>
              </a:rPr>
              <a:t>Tapa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tornillos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extraíble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para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cubrir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las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conexiones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rápidas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cuando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no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se</a:t>
            </a:r>
            <a:r>
              <a:rPr sz="950" spc="-6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usan</a:t>
            </a:r>
            <a:endParaRPr sz="950">
              <a:latin typeface="Lucida Sans Unicode"/>
              <a:cs typeface="Lucida Sans Unicode"/>
            </a:endParaRPr>
          </a:p>
          <a:p>
            <a:pPr marL="73660" marR="622935" indent="-73660">
              <a:lnSpc>
                <a:spcPts val="1440"/>
              </a:lnSpc>
              <a:buChar char="•"/>
              <a:tabLst>
                <a:tab pos="73660" algn="l"/>
              </a:tabLst>
            </a:pPr>
            <a:r>
              <a:rPr sz="750" spc="5" dirty="0">
                <a:latin typeface="Lucida Sans Unicode"/>
                <a:cs typeface="Lucida Sans Unicode"/>
              </a:rPr>
              <a:t>Se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puede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proporcionar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como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una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unidad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independiente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un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bus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rígido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la </a:t>
            </a:r>
            <a:r>
              <a:rPr sz="750" spc="-22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alineación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del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tablero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tradicional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61899" y="3982996"/>
            <a:ext cx="1240790" cy="367665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spcBef>
                <a:spcPts val="425"/>
              </a:spcBef>
            </a:pPr>
            <a:r>
              <a:rPr sz="750" b="1" spc="45" dirty="0">
                <a:latin typeface="Arial"/>
                <a:cs typeface="Arial"/>
              </a:rPr>
              <a:t>Interruptor</a:t>
            </a:r>
            <a:r>
              <a:rPr sz="750" b="1" spc="-40" dirty="0">
                <a:latin typeface="Arial"/>
                <a:cs typeface="Arial"/>
              </a:rPr>
              <a:t> </a:t>
            </a:r>
            <a:r>
              <a:rPr sz="750" b="1" spc="20" dirty="0">
                <a:latin typeface="Arial"/>
                <a:cs typeface="Arial"/>
              </a:rPr>
              <a:t>de</a:t>
            </a:r>
            <a:r>
              <a:rPr sz="750" b="1" spc="-40" dirty="0">
                <a:latin typeface="Arial"/>
                <a:cs typeface="Arial"/>
              </a:rPr>
              <a:t> </a:t>
            </a:r>
            <a:r>
              <a:rPr sz="750" b="1" spc="25" dirty="0">
                <a:latin typeface="Arial"/>
                <a:cs typeface="Arial"/>
              </a:rPr>
              <a:t>generador</a:t>
            </a:r>
            <a:endParaRPr sz="750">
              <a:latin typeface="Arial"/>
              <a:cs typeface="Arial"/>
            </a:endParaRPr>
          </a:p>
          <a:p>
            <a:pPr marL="12700">
              <a:spcBef>
                <a:spcPts val="390"/>
              </a:spcBef>
            </a:pPr>
            <a:r>
              <a:rPr sz="900" b="1" spc="35" dirty="0">
                <a:latin typeface="Arial"/>
                <a:cs typeface="Arial"/>
              </a:rPr>
              <a:t>Compartimiento</a:t>
            </a:r>
            <a:endParaRPr sz="9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7680" y="3959500"/>
            <a:ext cx="393128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0" dirty="0">
                <a:latin typeface="Lucida Sans Unicode"/>
                <a:cs typeface="Lucida Sans Unicode"/>
              </a:rPr>
              <a:t>El </a:t>
            </a:r>
            <a:r>
              <a:rPr sz="900" spc="-15" dirty="0">
                <a:latin typeface="Lucida Sans Unicode"/>
                <a:cs typeface="Lucida Sans Unicode"/>
              </a:rPr>
              <a:t>disyuntor del </a:t>
            </a:r>
            <a:r>
              <a:rPr sz="900" spc="-5" dirty="0">
                <a:latin typeface="Lucida Sans Unicode"/>
                <a:cs typeface="Lucida Sans Unicode"/>
              </a:rPr>
              <a:t>generador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puede </a:t>
            </a:r>
            <a:r>
              <a:rPr sz="900" spc="-10" dirty="0">
                <a:latin typeface="Lucida Sans Unicode"/>
                <a:cs typeface="Lucida Sans Unicode"/>
              </a:rPr>
              <a:t>conectar al tablero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5" dirty="0">
                <a:latin typeface="Lucida Sans Unicode"/>
                <a:cs typeface="Lucida Sans Unicode"/>
              </a:rPr>
              <a:t> principal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normal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cable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aplicaciones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reacondicionamiento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  </a:t>
            </a:r>
            <a:r>
              <a:rPr sz="900" spc="-15" dirty="0">
                <a:latin typeface="Lucida Sans Unicode"/>
                <a:cs typeface="Lucida Sans Unicode"/>
              </a:rPr>
              <a:t>aplicaciones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construcción </a:t>
            </a:r>
            <a:r>
              <a:rPr sz="900" spc="-10" dirty="0">
                <a:latin typeface="Lucida Sans Unicode"/>
                <a:cs typeface="Lucida Sans Unicode"/>
              </a:rPr>
              <a:t>nueva. El </a:t>
            </a:r>
            <a:r>
              <a:rPr sz="900" spc="-15" dirty="0">
                <a:latin typeface="Lucida Sans Unicode"/>
                <a:cs typeface="Lucida Sans Unicode"/>
              </a:rPr>
              <a:t>disyuntor del </a:t>
            </a:r>
            <a:r>
              <a:rPr sz="900" spc="-5" dirty="0">
                <a:latin typeface="Lucida Sans Unicode"/>
                <a:cs typeface="Lucida Sans Unicode"/>
              </a:rPr>
              <a:t>generador </a:t>
            </a:r>
            <a:r>
              <a:rPr sz="900" spc="-10" dirty="0">
                <a:latin typeface="Lucida Sans Unicode"/>
                <a:cs typeface="Lucida Sans Unicode"/>
              </a:rPr>
              <a:t>está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enclavado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llave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disyuntor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principal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alineación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normal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del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distribución. </a:t>
            </a:r>
            <a:r>
              <a:rPr sz="900" spc="-10" dirty="0">
                <a:latin typeface="Lucida Sans Unicode"/>
                <a:cs typeface="Lucida Sans Unicode"/>
              </a:rPr>
              <a:t>El cuadro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puede </a:t>
            </a:r>
            <a:r>
              <a:rPr sz="900" spc="-20" dirty="0">
                <a:latin typeface="Lucida Sans Unicode"/>
                <a:cs typeface="Lucida Sans Unicode"/>
              </a:rPr>
              <a:t>clasificar </a:t>
            </a:r>
            <a:r>
              <a:rPr sz="900" spc="-15" dirty="0">
                <a:latin typeface="Lucida Sans Unicode"/>
                <a:cs typeface="Lucida Sans Unicode"/>
              </a:rPr>
              <a:t>como </a:t>
            </a:r>
            <a:r>
              <a:rPr sz="900" spc="-20" dirty="0">
                <a:latin typeface="Lucida Sans Unicode"/>
                <a:cs typeface="Lucida Sans Unicode"/>
              </a:rPr>
              <a:t>Apto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Entrada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Servicio.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61899" y="5232111"/>
            <a:ext cx="1009650" cy="398780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L="12700">
              <a:spcBef>
                <a:spcPts val="470"/>
              </a:spcBef>
            </a:pPr>
            <a:r>
              <a:rPr sz="950" b="1" spc="10" dirty="0">
                <a:latin typeface="Arial"/>
                <a:cs typeface="Arial"/>
              </a:rPr>
              <a:t>Conexión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35" dirty="0">
                <a:latin typeface="Arial"/>
                <a:cs typeface="Arial"/>
              </a:rPr>
              <a:t>rápida</a:t>
            </a:r>
            <a:endParaRPr sz="950">
              <a:latin typeface="Arial"/>
              <a:cs typeface="Arial"/>
            </a:endParaRPr>
          </a:p>
          <a:p>
            <a:pPr marL="12700">
              <a:spcBef>
                <a:spcPts val="350"/>
              </a:spcBef>
            </a:pPr>
            <a:r>
              <a:rPr sz="900" b="1" spc="35" dirty="0">
                <a:latin typeface="Arial"/>
                <a:cs typeface="Arial"/>
              </a:rPr>
              <a:t>Compartimiento</a:t>
            </a:r>
            <a:endParaRPr sz="9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957679" y="5239660"/>
            <a:ext cx="4244340" cy="1488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b="1" spc="-5" dirty="0">
                <a:latin typeface="Arial"/>
                <a:cs typeface="Arial"/>
              </a:rPr>
              <a:t>Cam-Locks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15" dirty="0">
                <a:latin typeface="Arial"/>
                <a:cs typeface="Arial"/>
              </a:rPr>
              <a:t>conexión </a:t>
            </a:r>
            <a:r>
              <a:rPr sz="900" b="1" spc="30" dirty="0">
                <a:latin typeface="Arial"/>
                <a:cs typeface="Arial"/>
              </a:rPr>
              <a:t>rápida </a:t>
            </a:r>
            <a:r>
              <a:rPr sz="900" b="1" spc="5" dirty="0">
                <a:latin typeface="Arial"/>
                <a:cs typeface="Arial"/>
              </a:rPr>
              <a:t>Crouse-Hinds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10" dirty="0">
                <a:latin typeface="Lucida Sans Unicode"/>
                <a:cs typeface="Lucida Sans Unicode"/>
              </a:rPr>
              <a:t>proporcionan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compartimento </a:t>
            </a:r>
            <a:r>
              <a:rPr sz="900" spc="-15" dirty="0">
                <a:latin typeface="Lucida Sans Unicode"/>
                <a:cs typeface="Lucida Sans Unicode"/>
              </a:rPr>
              <a:t>con </a:t>
            </a:r>
            <a:r>
              <a:rPr sz="900" dirty="0">
                <a:latin typeface="Lucida Sans Unicode"/>
                <a:cs typeface="Lucida Sans Unicode"/>
              </a:rPr>
              <a:t>una </a:t>
            </a:r>
            <a:r>
              <a:rPr sz="900" spc="-5" dirty="0">
                <a:latin typeface="Lucida Sans Unicode"/>
                <a:cs typeface="Lucida Sans Unicode"/>
              </a:rPr>
              <a:t>tapa de </a:t>
            </a:r>
            <a:r>
              <a:rPr sz="900" spc="-15" dirty="0">
                <a:latin typeface="Lucida Sans Unicode"/>
                <a:cs typeface="Lucida Sans Unicode"/>
              </a:rPr>
              <a:t>rosca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5" dirty="0">
                <a:latin typeface="Lucida Sans Unicode"/>
                <a:cs typeface="Lucida Sans Unicode"/>
              </a:rPr>
              <a:t>puede </a:t>
            </a:r>
            <a:r>
              <a:rPr sz="900" spc="-10" dirty="0">
                <a:latin typeface="Lucida Sans Unicode"/>
                <a:cs typeface="Lucida Sans Unicode"/>
              </a:rPr>
              <a:t>quitar fácilmente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acceder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20" dirty="0">
                <a:latin typeface="Lucida Sans Unicode"/>
                <a:cs typeface="Lucida Sans Unicode"/>
              </a:rPr>
              <a:t>las conexiones </a:t>
            </a:r>
            <a:r>
              <a:rPr sz="900" spc="-15" dirty="0">
                <a:latin typeface="Lucida Sans Unicode"/>
                <a:cs typeface="Lucida Sans Unicode"/>
              </a:rPr>
              <a:t>rápidas. </a:t>
            </a:r>
            <a:r>
              <a:rPr sz="900" spc="15" dirty="0">
                <a:latin typeface="Lucida Sans Unicode"/>
                <a:cs typeface="Lucida Sans Unicode"/>
              </a:rPr>
              <a:t>Un </a:t>
            </a:r>
            <a:r>
              <a:rPr sz="900" spc="-15" dirty="0">
                <a:latin typeface="Lucida Sans Unicode"/>
                <a:cs typeface="Lucida Sans Unicode"/>
              </a:rPr>
              <a:t>extremo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0" dirty="0">
                <a:latin typeface="Lucida Sans Unicode"/>
                <a:cs typeface="Lucida Sans Unicode"/>
              </a:rPr>
              <a:t>cada </a:t>
            </a:r>
            <a:r>
              <a:rPr sz="900" spc="-20" dirty="0">
                <a:latin typeface="Lucida Sans Unicode"/>
                <a:cs typeface="Lucida Sans Unicode"/>
              </a:rPr>
              <a:t>conexión </a:t>
            </a:r>
            <a:r>
              <a:rPr sz="900" spc="-10" dirty="0">
                <a:latin typeface="Lucida Sans Unicode"/>
                <a:cs typeface="Lucida Sans Unicode"/>
              </a:rPr>
              <a:t>rápida </a:t>
            </a:r>
            <a:r>
              <a:rPr sz="900" spc="-15" dirty="0">
                <a:latin typeface="Lucida Sans Unicode"/>
                <a:cs typeface="Lucida Sans Unicode"/>
              </a:rPr>
              <a:t>es el </a:t>
            </a:r>
            <a:r>
              <a:rPr sz="900" spc="-10" dirty="0">
                <a:latin typeface="Lucida Sans Unicode"/>
                <a:cs typeface="Lucida Sans Unicode"/>
              </a:rPr>
              <a:t> tablero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5" dirty="0">
                <a:latin typeface="Lucida Sans Unicode"/>
                <a:cs typeface="Lucida Sans Unicode"/>
              </a:rPr>
              <a:t>y el </a:t>
            </a:r>
            <a:r>
              <a:rPr sz="900" spc="-10" dirty="0">
                <a:latin typeface="Lucida Sans Unicode"/>
                <a:cs typeface="Lucida Sans Unicode"/>
              </a:rPr>
              <a:t>otro </a:t>
            </a:r>
            <a:r>
              <a:rPr sz="900" spc="-15" dirty="0">
                <a:latin typeface="Lucida Sans Unicode"/>
                <a:cs typeface="Lucida Sans Unicode"/>
              </a:rPr>
              <a:t>extremo se </a:t>
            </a:r>
            <a:r>
              <a:rPr sz="900" spc="-10" dirty="0">
                <a:latin typeface="Lucida Sans Unicode"/>
                <a:cs typeface="Lucida Sans Unicode"/>
              </a:rPr>
              <a:t>conecta al </a:t>
            </a:r>
            <a:r>
              <a:rPr sz="900" spc="-15" dirty="0">
                <a:latin typeface="Lucida Sans Unicode"/>
                <a:cs typeface="Lucida Sans Unicode"/>
              </a:rPr>
              <a:t>cable del </a:t>
            </a:r>
            <a:r>
              <a:rPr sz="900" spc="-5" dirty="0">
                <a:latin typeface="Lucida Sans Unicode"/>
                <a:cs typeface="Lucida Sans Unicode"/>
              </a:rPr>
              <a:t>generador.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Además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las conexiones </a:t>
            </a:r>
            <a:r>
              <a:rPr sz="900" spc="5" dirty="0">
                <a:latin typeface="Lucida Sans Unicode"/>
                <a:cs typeface="Lucida Sans Unicode"/>
              </a:rPr>
              <a:t>rápidas,</a:t>
            </a:r>
            <a:r>
              <a:rPr sz="900" b="1" spc="5" dirty="0">
                <a:latin typeface="Arial"/>
                <a:cs typeface="Arial"/>
              </a:rPr>
              <a:t>orejetas </a:t>
            </a:r>
            <a:r>
              <a:rPr sz="900" b="1" spc="15" dirty="0">
                <a:latin typeface="Arial"/>
                <a:cs typeface="Arial"/>
              </a:rPr>
              <a:t>mecánicas </a:t>
            </a:r>
            <a:r>
              <a:rPr sz="900" b="1" spc="30" dirty="0">
                <a:latin typeface="Arial"/>
                <a:cs typeface="Arial"/>
              </a:rPr>
              <a:t>estándar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10" dirty="0">
                <a:latin typeface="Lucida Sans Unicode"/>
                <a:cs typeface="Lucida Sans Unicode"/>
              </a:rPr>
              <a:t> proporcionan </a:t>
            </a:r>
            <a:r>
              <a:rPr sz="900" spc="-15" dirty="0">
                <a:latin typeface="Lucida Sans Unicode"/>
                <a:cs typeface="Lucida Sans Unicode"/>
              </a:rPr>
              <a:t>como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spc="-10" dirty="0">
                <a:latin typeface="Lucida Sans Unicode"/>
                <a:cs typeface="Lucida Sans Unicode"/>
              </a:rPr>
              <a:t>método secundario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5" dirty="0">
                <a:latin typeface="Lucida Sans Unicode"/>
                <a:cs typeface="Lucida Sans Unicode"/>
              </a:rPr>
              <a:t>conexión. </a:t>
            </a:r>
            <a:r>
              <a:rPr sz="900" spc="-15" dirty="0">
                <a:latin typeface="Lucida Sans Unicode"/>
                <a:cs typeface="Lucida Sans Unicode"/>
              </a:rPr>
              <a:t>Los </a:t>
            </a:r>
            <a:r>
              <a:rPr sz="900" spc="-10" dirty="0">
                <a:latin typeface="Lucida Sans Unicode"/>
                <a:cs typeface="Lucida Sans Unicode"/>
              </a:rPr>
              <a:t>terminales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mecánicos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clasificados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cable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soldadura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tipo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10" dirty="0">
                <a:latin typeface="Lucida Sans Unicode"/>
                <a:cs typeface="Lucida Sans Unicode"/>
              </a:rPr>
              <a:t>W,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común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aplicaciones</a:t>
            </a:r>
            <a:r>
              <a:rPr sz="900" spc="-6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generadores.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61899" y="6918600"/>
            <a:ext cx="154305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10" dirty="0">
                <a:latin typeface="Arial"/>
                <a:cs typeface="Arial"/>
              </a:rPr>
              <a:t>Conexión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25" dirty="0">
                <a:latin typeface="Arial"/>
                <a:cs typeface="Arial"/>
              </a:rPr>
              <a:t>del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35" dirty="0">
                <a:latin typeface="Arial"/>
                <a:cs typeface="Arial"/>
              </a:rPr>
              <a:t>generador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957679" y="6883041"/>
            <a:ext cx="408051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50000"/>
              </a:lnSpc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El disyuntor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5" dirty="0">
                <a:latin typeface="Lucida Sans Unicode"/>
                <a:cs typeface="Lucida Sans Unicode"/>
              </a:rPr>
              <a:t>generador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10" dirty="0">
                <a:latin typeface="Lucida Sans Unicode"/>
                <a:cs typeface="Lucida Sans Unicode"/>
              </a:rPr>
              <a:t>tablero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-10" dirty="0">
                <a:latin typeface="Lucida Sans Unicode"/>
                <a:cs typeface="Lucida Sans Unicode"/>
              </a:rPr>
              <a:t>se </a:t>
            </a:r>
            <a:r>
              <a:rPr sz="800" spc="-5" dirty="0">
                <a:latin typeface="Lucida Sans Unicode"/>
                <a:cs typeface="Lucida Sans Unicode"/>
              </a:rPr>
              <a:t>puede </a:t>
            </a:r>
            <a:r>
              <a:rPr sz="800" spc="-10" dirty="0">
                <a:latin typeface="Lucida Sans Unicode"/>
                <a:cs typeface="Lucida Sans Unicode"/>
              </a:rPr>
              <a:t>conectar </a:t>
            </a:r>
            <a:r>
              <a:rPr sz="800" spc="5" dirty="0">
                <a:latin typeface="Lucida Sans Unicode"/>
                <a:cs typeface="Lucida Sans Unicode"/>
              </a:rPr>
              <a:t>a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alineación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nueva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existente,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ya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sea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por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cable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bus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rígido.</a:t>
            </a:r>
            <a:endParaRPr sz="8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838951" y="645121"/>
            <a:ext cx="2345055" cy="3394710"/>
            <a:chOff x="1784350" y="645121"/>
            <a:chExt cx="2345055" cy="3394710"/>
          </a:xfrm>
        </p:grpSpPr>
        <p:sp>
          <p:nvSpPr>
            <p:cNvPr id="3" name="object 3"/>
            <p:cNvSpPr/>
            <p:nvPr/>
          </p:nvSpPr>
          <p:spPr>
            <a:xfrm>
              <a:off x="1784350" y="645756"/>
              <a:ext cx="2344420" cy="3394075"/>
            </a:xfrm>
            <a:custGeom>
              <a:avLst/>
              <a:gdLst/>
              <a:ahLst/>
              <a:cxnLst/>
              <a:rect l="l" t="t" r="r" b="b"/>
              <a:pathLst>
                <a:path w="2344420" h="3394075">
                  <a:moveTo>
                    <a:pt x="2341460" y="0"/>
                  </a:moveTo>
                  <a:lnTo>
                    <a:pt x="2195829" y="10579"/>
                  </a:lnTo>
                  <a:lnTo>
                    <a:pt x="2196261" y="44869"/>
                  </a:lnTo>
                  <a:lnTo>
                    <a:pt x="1184071" y="104140"/>
                  </a:lnTo>
                  <a:lnTo>
                    <a:pt x="1165021" y="78320"/>
                  </a:lnTo>
                  <a:lnTo>
                    <a:pt x="1030401" y="84670"/>
                  </a:lnTo>
                  <a:lnTo>
                    <a:pt x="1031671" y="224790"/>
                  </a:lnTo>
                  <a:lnTo>
                    <a:pt x="1064260" y="259079"/>
                  </a:lnTo>
                  <a:lnTo>
                    <a:pt x="636269" y="170179"/>
                  </a:lnTo>
                  <a:lnTo>
                    <a:pt x="25400" y="39370"/>
                  </a:lnTo>
                  <a:lnTo>
                    <a:pt x="0" y="49949"/>
                  </a:lnTo>
                  <a:lnTo>
                    <a:pt x="17360" y="3373539"/>
                  </a:lnTo>
                  <a:lnTo>
                    <a:pt x="42760" y="3393871"/>
                  </a:lnTo>
                  <a:lnTo>
                    <a:pt x="948270" y="2974340"/>
                  </a:lnTo>
                  <a:lnTo>
                    <a:pt x="970280" y="2977311"/>
                  </a:lnTo>
                  <a:lnTo>
                    <a:pt x="1094320" y="2918472"/>
                  </a:lnTo>
                  <a:lnTo>
                    <a:pt x="1096429" y="2921419"/>
                  </a:lnTo>
                  <a:lnTo>
                    <a:pt x="1093050" y="2926511"/>
                  </a:lnTo>
                  <a:lnTo>
                    <a:pt x="1115060" y="2933700"/>
                  </a:lnTo>
                  <a:lnTo>
                    <a:pt x="1123950" y="2933293"/>
                  </a:lnTo>
                  <a:lnTo>
                    <a:pt x="2265679" y="3024289"/>
                  </a:lnTo>
                  <a:lnTo>
                    <a:pt x="2271179" y="3031083"/>
                  </a:lnTo>
                  <a:lnTo>
                    <a:pt x="2310129" y="3034893"/>
                  </a:lnTo>
                  <a:lnTo>
                    <a:pt x="2313520" y="3028950"/>
                  </a:lnTo>
                  <a:lnTo>
                    <a:pt x="2312670" y="1972729"/>
                  </a:lnTo>
                  <a:lnTo>
                    <a:pt x="2313940" y="1416062"/>
                  </a:lnTo>
                  <a:lnTo>
                    <a:pt x="2313940" y="1328000"/>
                  </a:lnTo>
                  <a:lnTo>
                    <a:pt x="2315210" y="882230"/>
                  </a:lnTo>
                  <a:lnTo>
                    <a:pt x="2318600" y="231140"/>
                  </a:lnTo>
                  <a:lnTo>
                    <a:pt x="2344000" y="157060"/>
                  </a:lnTo>
                  <a:lnTo>
                    <a:pt x="234146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804238" y="691908"/>
              <a:ext cx="1090295" cy="3340100"/>
            </a:xfrm>
            <a:custGeom>
              <a:avLst/>
              <a:gdLst/>
              <a:ahLst/>
              <a:cxnLst/>
              <a:rect l="l" t="t" r="r" b="b"/>
              <a:pathLst>
                <a:path w="1090295" h="3340100">
                  <a:moveTo>
                    <a:pt x="0" y="0"/>
                  </a:moveTo>
                  <a:lnTo>
                    <a:pt x="22872" y="3340087"/>
                  </a:lnTo>
                  <a:lnTo>
                    <a:pt x="228600" y="3243567"/>
                  </a:lnTo>
                  <a:lnTo>
                    <a:pt x="928382" y="2928188"/>
                  </a:lnTo>
                  <a:lnTo>
                    <a:pt x="950391" y="2931160"/>
                  </a:lnTo>
                  <a:lnTo>
                    <a:pt x="1089672" y="2857487"/>
                  </a:lnTo>
                  <a:lnTo>
                    <a:pt x="1071880" y="2844787"/>
                  </a:lnTo>
                  <a:lnTo>
                    <a:pt x="1064272" y="2209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A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801710" y="712216"/>
              <a:ext cx="1074420" cy="3305175"/>
            </a:xfrm>
            <a:custGeom>
              <a:avLst/>
              <a:gdLst/>
              <a:ahLst/>
              <a:cxnLst/>
              <a:rect l="l" t="t" r="r" b="b"/>
              <a:pathLst>
                <a:path w="1074420" h="3305175">
                  <a:moveTo>
                    <a:pt x="10160" y="0"/>
                  </a:moveTo>
                  <a:lnTo>
                    <a:pt x="0" y="1722119"/>
                  </a:lnTo>
                  <a:lnTo>
                    <a:pt x="25400" y="3304552"/>
                  </a:lnTo>
                  <a:lnTo>
                    <a:pt x="231127" y="3223259"/>
                  </a:lnTo>
                  <a:lnTo>
                    <a:pt x="226047" y="3187712"/>
                  </a:lnTo>
                  <a:lnTo>
                    <a:pt x="66027" y="3246119"/>
                  </a:lnTo>
                  <a:lnTo>
                    <a:pt x="38100" y="1678952"/>
                  </a:lnTo>
                  <a:lnTo>
                    <a:pt x="43180" y="45719"/>
                  </a:lnTo>
                  <a:lnTo>
                    <a:pt x="1026147" y="246392"/>
                  </a:lnTo>
                  <a:lnTo>
                    <a:pt x="1043927" y="2809252"/>
                  </a:lnTo>
                  <a:lnTo>
                    <a:pt x="927100" y="2860052"/>
                  </a:lnTo>
                  <a:lnTo>
                    <a:pt x="942327" y="2895612"/>
                  </a:lnTo>
                  <a:lnTo>
                    <a:pt x="1074407" y="2824479"/>
                  </a:lnTo>
                  <a:lnTo>
                    <a:pt x="1054100" y="215900"/>
                  </a:lnTo>
                  <a:lnTo>
                    <a:pt x="101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56320" y="854036"/>
              <a:ext cx="90589" cy="12277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032000" y="1031836"/>
              <a:ext cx="666750" cy="269240"/>
            </a:xfrm>
            <a:custGeom>
              <a:avLst/>
              <a:gdLst/>
              <a:ahLst/>
              <a:cxnLst/>
              <a:rect l="l" t="t" r="r" b="b"/>
              <a:pathLst>
                <a:path w="666750" h="269240">
                  <a:moveTo>
                    <a:pt x="55460" y="0"/>
                  </a:moveTo>
                  <a:lnTo>
                    <a:pt x="30480" y="5930"/>
                  </a:lnTo>
                  <a:lnTo>
                    <a:pt x="1245" y="5930"/>
                  </a:lnTo>
                  <a:lnTo>
                    <a:pt x="0" y="157899"/>
                  </a:lnTo>
                  <a:lnTo>
                    <a:pt x="33439" y="161290"/>
                  </a:lnTo>
                  <a:lnTo>
                    <a:pt x="40639" y="165950"/>
                  </a:lnTo>
                  <a:lnTo>
                    <a:pt x="37668" y="172300"/>
                  </a:lnTo>
                  <a:lnTo>
                    <a:pt x="37668" y="203200"/>
                  </a:lnTo>
                  <a:lnTo>
                    <a:pt x="640080" y="268820"/>
                  </a:lnTo>
                  <a:lnTo>
                    <a:pt x="641769" y="240449"/>
                  </a:lnTo>
                  <a:lnTo>
                    <a:pt x="661669" y="237070"/>
                  </a:lnTo>
                  <a:lnTo>
                    <a:pt x="664210" y="232829"/>
                  </a:lnTo>
                  <a:lnTo>
                    <a:pt x="664210" y="229450"/>
                  </a:lnTo>
                  <a:lnTo>
                    <a:pt x="666318" y="228600"/>
                  </a:lnTo>
                  <a:lnTo>
                    <a:pt x="665060" y="91440"/>
                  </a:lnTo>
                  <a:lnTo>
                    <a:pt x="95418" y="5930"/>
                  </a:lnTo>
                  <a:lnTo>
                    <a:pt x="30480" y="5930"/>
                  </a:lnTo>
                  <a:lnTo>
                    <a:pt x="1269" y="2971"/>
                  </a:lnTo>
                  <a:lnTo>
                    <a:pt x="75482" y="2971"/>
                  </a:lnTo>
                  <a:lnTo>
                    <a:pt x="55460" y="0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067140" y="1014475"/>
              <a:ext cx="625475" cy="185420"/>
            </a:xfrm>
            <a:custGeom>
              <a:avLst/>
              <a:gdLst/>
              <a:ahLst/>
              <a:cxnLst/>
              <a:rect l="l" t="t" r="r" b="b"/>
              <a:pathLst>
                <a:path w="625475" h="185419">
                  <a:moveTo>
                    <a:pt x="22428" y="174409"/>
                  </a:moveTo>
                  <a:lnTo>
                    <a:pt x="17348" y="174840"/>
                  </a:lnTo>
                  <a:lnTo>
                    <a:pt x="419" y="180340"/>
                  </a:lnTo>
                  <a:lnTo>
                    <a:pt x="4648" y="185000"/>
                  </a:lnTo>
                  <a:lnTo>
                    <a:pt x="22009" y="179920"/>
                  </a:lnTo>
                  <a:lnTo>
                    <a:pt x="22428" y="174409"/>
                  </a:lnTo>
                  <a:close/>
                </a:path>
                <a:path w="625475" h="185419">
                  <a:moveTo>
                    <a:pt x="625259" y="106680"/>
                  </a:moveTo>
                  <a:lnTo>
                    <a:pt x="623138" y="97370"/>
                  </a:lnTo>
                  <a:lnTo>
                    <a:pt x="10998" y="0"/>
                  </a:lnTo>
                  <a:lnTo>
                    <a:pt x="1689" y="5080"/>
                  </a:lnTo>
                  <a:lnTo>
                    <a:pt x="0" y="21170"/>
                  </a:lnTo>
                  <a:lnTo>
                    <a:pt x="21577" y="16090"/>
                  </a:lnTo>
                  <a:lnTo>
                    <a:pt x="625259" y="1066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063750" y="1032687"/>
              <a:ext cx="22860" cy="160655"/>
            </a:xfrm>
            <a:custGeom>
              <a:avLst/>
              <a:gdLst/>
              <a:ahLst/>
              <a:cxnLst/>
              <a:rect l="l" t="t" r="r" b="b"/>
              <a:pathLst>
                <a:path w="22860" h="160655">
                  <a:moveTo>
                    <a:pt x="22860" y="0"/>
                  </a:moveTo>
                  <a:lnTo>
                    <a:pt x="0" y="6350"/>
                  </a:lnTo>
                  <a:lnTo>
                    <a:pt x="1689" y="160439"/>
                  </a:lnTo>
                  <a:lnTo>
                    <a:pt x="22860" y="154089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EFF0F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09038" y="1052156"/>
              <a:ext cx="393280" cy="174828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074329" y="1196086"/>
              <a:ext cx="615950" cy="76200"/>
            </a:xfrm>
            <a:custGeom>
              <a:avLst/>
              <a:gdLst/>
              <a:ahLst/>
              <a:cxnLst/>
              <a:rect l="l" t="t" r="r" b="b"/>
              <a:pathLst>
                <a:path w="615950" h="76200">
                  <a:moveTo>
                    <a:pt x="17780" y="0"/>
                  </a:moveTo>
                  <a:lnTo>
                    <a:pt x="16510" y="2540"/>
                  </a:lnTo>
                  <a:lnTo>
                    <a:pt x="0" y="6350"/>
                  </a:lnTo>
                  <a:lnTo>
                    <a:pt x="599439" y="76200"/>
                  </a:lnTo>
                  <a:lnTo>
                    <a:pt x="615950" y="72821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2F2F3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076018" y="1210487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087" y="4546"/>
                  </a:moveTo>
                  <a:lnTo>
                    <a:pt x="14566" y="4102"/>
                  </a:lnTo>
                  <a:lnTo>
                    <a:pt x="14566" y="3530"/>
                  </a:lnTo>
                  <a:lnTo>
                    <a:pt x="11315" y="0"/>
                  </a:lnTo>
                  <a:lnTo>
                    <a:pt x="3251" y="0"/>
                  </a:lnTo>
                  <a:lnTo>
                    <a:pt x="0" y="3530"/>
                  </a:lnTo>
                  <a:lnTo>
                    <a:pt x="0" y="12230"/>
                  </a:lnTo>
                  <a:lnTo>
                    <a:pt x="3251" y="15760"/>
                  </a:lnTo>
                  <a:lnTo>
                    <a:pt x="11315" y="15760"/>
                  </a:lnTo>
                  <a:lnTo>
                    <a:pt x="14566" y="12230"/>
                  </a:lnTo>
                  <a:lnTo>
                    <a:pt x="14566" y="9817"/>
                  </a:lnTo>
                  <a:lnTo>
                    <a:pt x="15087" y="9359"/>
                  </a:lnTo>
                  <a:lnTo>
                    <a:pt x="15087" y="6946"/>
                  </a:lnTo>
                  <a:lnTo>
                    <a:pt x="15087" y="4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076500" y="1216253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40">
                  <a:moveTo>
                    <a:pt x="2095" y="0"/>
                  </a:moveTo>
                  <a:lnTo>
                    <a:pt x="609" y="0"/>
                  </a:lnTo>
                  <a:lnTo>
                    <a:pt x="0" y="533"/>
                  </a:lnTo>
                  <a:lnTo>
                    <a:pt x="0" y="1854"/>
                  </a:lnTo>
                  <a:lnTo>
                    <a:pt x="609" y="2374"/>
                  </a:lnTo>
                  <a:lnTo>
                    <a:pt x="2095" y="2374"/>
                  </a:lnTo>
                  <a:lnTo>
                    <a:pt x="2692" y="1854"/>
                  </a:lnTo>
                  <a:lnTo>
                    <a:pt x="2692" y="1181"/>
                  </a:lnTo>
                  <a:lnTo>
                    <a:pt x="2692" y="533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079840" y="1214666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209" y="0"/>
                  </a:moveTo>
                  <a:lnTo>
                    <a:pt x="622" y="0"/>
                  </a:lnTo>
                  <a:lnTo>
                    <a:pt x="0" y="673"/>
                  </a:lnTo>
                  <a:lnTo>
                    <a:pt x="0" y="2336"/>
                  </a:lnTo>
                  <a:lnTo>
                    <a:pt x="622" y="3009"/>
                  </a:lnTo>
                  <a:lnTo>
                    <a:pt x="2209" y="3009"/>
                  </a:lnTo>
                  <a:lnTo>
                    <a:pt x="2857" y="2336"/>
                  </a:lnTo>
                  <a:lnTo>
                    <a:pt x="2857" y="1511"/>
                  </a:lnTo>
                  <a:lnTo>
                    <a:pt x="2857" y="673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235733" y="1227949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074" y="4546"/>
                  </a:moveTo>
                  <a:lnTo>
                    <a:pt x="14554" y="4102"/>
                  </a:lnTo>
                  <a:lnTo>
                    <a:pt x="14554" y="3530"/>
                  </a:lnTo>
                  <a:lnTo>
                    <a:pt x="11303" y="0"/>
                  </a:lnTo>
                  <a:lnTo>
                    <a:pt x="3238" y="0"/>
                  </a:lnTo>
                  <a:lnTo>
                    <a:pt x="0" y="3530"/>
                  </a:lnTo>
                  <a:lnTo>
                    <a:pt x="0" y="12230"/>
                  </a:lnTo>
                  <a:lnTo>
                    <a:pt x="3238" y="15760"/>
                  </a:lnTo>
                  <a:lnTo>
                    <a:pt x="11303" y="15760"/>
                  </a:lnTo>
                  <a:lnTo>
                    <a:pt x="14554" y="12230"/>
                  </a:lnTo>
                  <a:lnTo>
                    <a:pt x="14554" y="9817"/>
                  </a:lnTo>
                  <a:lnTo>
                    <a:pt x="15074" y="9359"/>
                  </a:lnTo>
                  <a:lnTo>
                    <a:pt x="15074" y="6946"/>
                  </a:lnTo>
                  <a:lnTo>
                    <a:pt x="15074" y="4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236203" y="1233716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40">
                  <a:moveTo>
                    <a:pt x="2095" y="0"/>
                  </a:moveTo>
                  <a:lnTo>
                    <a:pt x="596" y="0"/>
                  </a:lnTo>
                  <a:lnTo>
                    <a:pt x="0" y="533"/>
                  </a:lnTo>
                  <a:lnTo>
                    <a:pt x="0" y="1854"/>
                  </a:lnTo>
                  <a:lnTo>
                    <a:pt x="596" y="2374"/>
                  </a:lnTo>
                  <a:lnTo>
                    <a:pt x="2095" y="2374"/>
                  </a:lnTo>
                  <a:lnTo>
                    <a:pt x="2692" y="1854"/>
                  </a:lnTo>
                  <a:lnTo>
                    <a:pt x="2692" y="1181"/>
                  </a:lnTo>
                  <a:lnTo>
                    <a:pt x="2692" y="533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239530" y="123212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235" y="0"/>
                  </a:moveTo>
                  <a:lnTo>
                    <a:pt x="647" y="0"/>
                  </a:lnTo>
                  <a:lnTo>
                    <a:pt x="0" y="673"/>
                  </a:lnTo>
                  <a:lnTo>
                    <a:pt x="0" y="2336"/>
                  </a:lnTo>
                  <a:lnTo>
                    <a:pt x="647" y="3009"/>
                  </a:lnTo>
                  <a:lnTo>
                    <a:pt x="2235" y="3009"/>
                  </a:lnTo>
                  <a:lnTo>
                    <a:pt x="2857" y="2336"/>
                  </a:lnTo>
                  <a:lnTo>
                    <a:pt x="2857" y="1511"/>
                  </a:lnTo>
                  <a:lnTo>
                    <a:pt x="2857" y="673"/>
                  </a:lnTo>
                  <a:lnTo>
                    <a:pt x="2235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385263" y="1244294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087" y="4546"/>
                  </a:moveTo>
                  <a:lnTo>
                    <a:pt x="14554" y="4089"/>
                  </a:lnTo>
                  <a:lnTo>
                    <a:pt x="14554" y="3530"/>
                  </a:lnTo>
                  <a:lnTo>
                    <a:pt x="11315" y="0"/>
                  </a:lnTo>
                  <a:lnTo>
                    <a:pt x="3251" y="0"/>
                  </a:lnTo>
                  <a:lnTo>
                    <a:pt x="0" y="3530"/>
                  </a:lnTo>
                  <a:lnTo>
                    <a:pt x="0" y="12242"/>
                  </a:lnTo>
                  <a:lnTo>
                    <a:pt x="3251" y="15773"/>
                  </a:lnTo>
                  <a:lnTo>
                    <a:pt x="11315" y="15773"/>
                  </a:lnTo>
                  <a:lnTo>
                    <a:pt x="14554" y="12242"/>
                  </a:lnTo>
                  <a:lnTo>
                    <a:pt x="14554" y="9842"/>
                  </a:lnTo>
                  <a:lnTo>
                    <a:pt x="15087" y="9372"/>
                  </a:lnTo>
                  <a:lnTo>
                    <a:pt x="15087" y="6959"/>
                  </a:lnTo>
                  <a:lnTo>
                    <a:pt x="15087" y="4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85745" y="1250061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40">
                  <a:moveTo>
                    <a:pt x="2095" y="0"/>
                  </a:moveTo>
                  <a:lnTo>
                    <a:pt x="609" y="0"/>
                  </a:lnTo>
                  <a:lnTo>
                    <a:pt x="0" y="533"/>
                  </a:lnTo>
                  <a:lnTo>
                    <a:pt x="0" y="1854"/>
                  </a:lnTo>
                  <a:lnTo>
                    <a:pt x="609" y="2387"/>
                  </a:lnTo>
                  <a:lnTo>
                    <a:pt x="2095" y="2387"/>
                  </a:lnTo>
                  <a:lnTo>
                    <a:pt x="2692" y="1854"/>
                  </a:lnTo>
                  <a:lnTo>
                    <a:pt x="2692" y="1193"/>
                  </a:lnTo>
                  <a:lnTo>
                    <a:pt x="2692" y="533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389085" y="124847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209" y="0"/>
                  </a:moveTo>
                  <a:lnTo>
                    <a:pt x="622" y="0"/>
                  </a:lnTo>
                  <a:lnTo>
                    <a:pt x="0" y="685"/>
                  </a:lnTo>
                  <a:lnTo>
                    <a:pt x="0" y="2349"/>
                  </a:lnTo>
                  <a:lnTo>
                    <a:pt x="622" y="3022"/>
                  </a:lnTo>
                  <a:lnTo>
                    <a:pt x="2209" y="3022"/>
                  </a:lnTo>
                  <a:lnTo>
                    <a:pt x="2844" y="2349"/>
                  </a:lnTo>
                  <a:lnTo>
                    <a:pt x="2844" y="1511"/>
                  </a:lnTo>
                  <a:lnTo>
                    <a:pt x="2844" y="68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525611" y="1260169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074" y="4546"/>
                  </a:moveTo>
                  <a:lnTo>
                    <a:pt x="14554" y="4102"/>
                  </a:lnTo>
                  <a:lnTo>
                    <a:pt x="14554" y="3530"/>
                  </a:lnTo>
                  <a:lnTo>
                    <a:pt x="11303" y="0"/>
                  </a:lnTo>
                  <a:lnTo>
                    <a:pt x="3238" y="0"/>
                  </a:lnTo>
                  <a:lnTo>
                    <a:pt x="0" y="3530"/>
                  </a:lnTo>
                  <a:lnTo>
                    <a:pt x="0" y="12242"/>
                  </a:lnTo>
                  <a:lnTo>
                    <a:pt x="3238" y="15773"/>
                  </a:lnTo>
                  <a:lnTo>
                    <a:pt x="11303" y="15773"/>
                  </a:lnTo>
                  <a:lnTo>
                    <a:pt x="14554" y="12242"/>
                  </a:lnTo>
                  <a:lnTo>
                    <a:pt x="14554" y="9829"/>
                  </a:lnTo>
                  <a:lnTo>
                    <a:pt x="15074" y="9372"/>
                  </a:lnTo>
                  <a:lnTo>
                    <a:pt x="15074" y="6959"/>
                  </a:lnTo>
                  <a:lnTo>
                    <a:pt x="15074" y="4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526080" y="1265936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40">
                  <a:moveTo>
                    <a:pt x="2095" y="0"/>
                  </a:moveTo>
                  <a:lnTo>
                    <a:pt x="609" y="0"/>
                  </a:lnTo>
                  <a:lnTo>
                    <a:pt x="0" y="533"/>
                  </a:lnTo>
                  <a:lnTo>
                    <a:pt x="0" y="1854"/>
                  </a:lnTo>
                  <a:lnTo>
                    <a:pt x="609" y="2387"/>
                  </a:lnTo>
                  <a:lnTo>
                    <a:pt x="2095" y="2387"/>
                  </a:lnTo>
                  <a:lnTo>
                    <a:pt x="2705" y="1854"/>
                  </a:lnTo>
                  <a:lnTo>
                    <a:pt x="2705" y="1193"/>
                  </a:lnTo>
                  <a:lnTo>
                    <a:pt x="2705" y="533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529408" y="126434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222" y="0"/>
                  </a:moveTo>
                  <a:lnTo>
                    <a:pt x="635" y="0"/>
                  </a:lnTo>
                  <a:lnTo>
                    <a:pt x="0" y="685"/>
                  </a:lnTo>
                  <a:lnTo>
                    <a:pt x="0" y="2349"/>
                  </a:lnTo>
                  <a:lnTo>
                    <a:pt x="635" y="3022"/>
                  </a:lnTo>
                  <a:lnTo>
                    <a:pt x="2222" y="3022"/>
                  </a:lnTo>
                  <a:lnTo>
                    <a:pt x="2870" y="2349"/>
                  </a:lnTo>
                  <a:lnTo>
                    <a:pt x="2870" y="1511"/>
                  </a:lnTo>
                  <a:lnTo>
                    <a:pt x="2870" y="68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657691" y="1275574"/>
              <a:ext cx="15240" cy="15875"/>
            </a:xfrm>
            <a:custGeom>
              <a:avLst/>
              <a:gdLst/>
              <a:ahLst/>
              <a:cxnLst/>
              <a:rect l="l" t="t" r="r" b="b"/>
              <a:pathLst>
                <a:path w="15239" h="15875">
                  <a:moveTo>
                    <a:pt x="15074" y="4546"/>
                  </a:moveTo>
                  <a:lnTo>
                    <a:pt x="14554" y="4102"/>
                  </a:lnTo>
                  <a:lnTo>
                    <a:pt x="14554" y="3530"/>
                  </a:lnTo>
                  <a:lnTo>
                    <a:pt x="11303" y="0"/>
                  </a:lnTo>
                  <a:lnTo>
                    <a:pt x="3238" y="0"/>
                  </a:lnTo>
                  <a:lnTo>
                    <a:pt x="0" y="3530"/>
                  </a:lnTo>
                  <a:lnTo>
                    <a:pt x="0" y="12230"/>
                  </a:lnTo>
                  <a:lnTo>
                    <a:pt x="3238" y="15760"/>
                  </a:lnTo>
                  <a:lnTo>
                    <a:pt x="11303" y="15760"/>
                  </a:lnTo>
                  <a:lnTo>
                    <a:pt x="14554" y="12230"/>
                  </a:lnTo>
                  <a:lnTo>
                    <a:pt x="14554" y="9817"/>
                  </a:lnTo>
                  <a:lnTo>
                    <a:pt x="15074" y="9359"/>
                  </a:lnTo>
                  <a:lnTo>
                    <a:pt x="15074" y="6946"/>
                  </a:lnTo>
                  <a:lnTo>
                    <a:pt x="15074" y="45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658160" y="1281341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40">
                  <a:moveTo>
                    <a:pt x="2095" y="0"/>
                  </a:moveTo>
                  <a:lnTo>
                    <a:pt x="609" y="0"/>
                  </a:lnTo>
                  <a:lnTo>
                    <a:pt x="0" y="533"/>
                  </a:lnTo>
                  <a:lnTo>
                    <a:pt x="0" y="1854"/>
                  </a:lnTo>
                  <a:lnTo>
                    <a:pt x="609" y="2374"/>
                  </a:lnTo>
                  <a:lnTo>
                    <a:pt x="2095" y="2374"/>
                  </a:lnTo>
                  <a:lnTo>
                    <a:pt x="2705" y="1854"/>
                  </a:lnTo>
                  <a:lnTo>
                    <a:pt x="2705" y="1181"/>
                  </a:lnTo>
                  <a:lnTo>
                    <a:pt x="2705" y="533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72737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661488" y="127975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235" y="0"/>
                  </a:moveTo>
                  <a:lnTo>
                    <a:pt x="647" y="0"/>
                  </a:lnTo>
                  <a:lnTo>
                    <a:pt x="0" y="673"/>
                  </a:lnTo>
                  <a:lnTo>
                    <a:pt x="0" y="2336"/>
                  </a:lnTo>
                  <a:lnTo>
                    <a:pt x="647" y="3009"/>
                  </a:lnTo>
                  <a:lnTo>
                    <a:pt x="2235" y="3009"/>
                  </a:lnTo>
                  <a:lnTo>
                    <a:pt x="2857" y="2336"/>
                  </a:lnTo>
                  <a:lnTo>
                    <a:pt x="2857" y="1511"/>
                  </a:lnTo>
                  <a:lnTo>
                    <a:pt x="2857" y="673"/>
                  </a:lnTo>
                  <a:lnTo>
                    <a:pt x="2235" y="0"/>
                  </a:lnTo>
                  <a:close/>
                </a:path>
              </a:pathLst>
            </a:custGeom>
            <a:solidFill>
              <a:srgbClr val="88898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077720" y="1000086"/>
              <a:ext cx="603885" cy="246379"/>
            </a:xfrm>
            <a:custGeom>
              <a:avLst/>
              <a:gdLst/>
              <a:ahLst/>
              <a:cxnLst/>
              <a:rect l="l" t="t" r="r" b="b"/>
              <a:pathLst>
                <a:path w="603885" h="246380">
                  <a:moveTo>
                    <a:pt x="16929" y="4457"/>
                  </a:moveTo>
                  <a:lnTo>
                    <a:pt x="13970" y="1054"/>
                  </a:lnTo>
                  <a:lnTo>
                    <a:pt x="11861" y="0"/>
                  </a:lnTo>
                  <a:lnTo>
                    <a:pt x="0" y="2336"/>
                  </a:lnTo>
                  <a:lnTo>
                    <a:pt x="419" y="5930"/>
                  </a:lnTo>
                  <a:lnTo>
                    <a:pt x="825" y="10591"/>
                  </a:lnTo>
                  <a:lnTo>
                    <a:pt x="8890" y="10795"/>
                  </a:lnTo>
                  <a:lnTo>
                    <a:pt x="11645" y="9105"/>
                  </a:lnTo>
                  <a:lnTo>
                    <a:pt x="16090" y="8255"/>
                  </a:lnTo>
                  <a:lnTo>
                    <a:pt x="15443" y="6565"/>
                  </a:lnTo>
                  <a:lnTo>
                    <a:pt x="16929" y="4457"/>
                  </a:lnTo>
                  <a:close/>
                </a:path>
                <a:path w="603885" h="246380">
                  <a:moveTo>
                    <a:pt x="515620" y="125310"/>
                  </a:moveTo>
                  <a:lnTo>
                    <a:pt x="440270" y="113449"/>
                  </a:lnTo>
                  <a:lnTo>
                    <a:pt x="441109" y="228600"/>
                  </a:lnTo>
                  <a:lnTo>
                    <a:pt x="515620" y="237070"/>
                  </a:lnTo>
                  <a:lnTo>
                    <a:pt x="515620" y="125310"/>
                  </a:lnTo>
                  <a:close/>
                </a:path>
                <a:path w="603885" h="246380">
                  <a:moveTo>
                    <a:pt x="603669" y="138010"/>
                  </a:moveTo>
                  <a:lnTo>
                    <a:pt x="530860" y="127000"/>
                  </a:lnTo>
                  <a:lnTo>
                    <a:pt x="532549" y="239610"/>
                  </a:lnTo>
                  <a:lnTo>
                    <a:pt x="602818" y="246380"/>
                  </a:lnTo>
                  <a:lnTo>
                    <a:pt x="603669" y="1380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078570" y="1003681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58" y="0"/>
                  </a:moveTo>
                  <a:lnTo>
                    <a:pt x="5714" y="0"/>
                  </a:lnTo>
                  <a:lnTo>
                    <a:pt x="203" y="1701"/>
                  </a:lnTo>
                  <a:lnTo>
                    <a:pt x="0" y="3390"/>
                  </a:lnTo>
                  <a:lnTo>
                    <a:pt x="7619" y="2755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236469" y="1024851"/>
              <a:ext cx="17145" cy="10795"/>
            </a:xfrm>
            <a:custGeom>
              <a:avLst/>
              <a:gdLst/>
              <a:ahLst/>
              <a:cxnLst/>
              <a:rect l="l" t="t" r="r" b="b"/>
              <a:pathLst>
                <a:path w="17144" h="10794">
                  <a:moveTo>
                    <a:pt x="11861" y="0"/>
                  </a:moveTo>
                  <a:lnTo>
                    <a:pt x="0" y="2336"/>
                  </a:lnTo>
                  <a:lnTo>
                    <a:pt x="419" y="5930"/>
                  </a:lnTo>
                  <a:lnTo>
                    <a:pt x="825" y="10591"/>
                  </a:lnTo>
                  <a:lnTo>
                    <a:pt x="8890" y="10795"/>
                  </a:lnTo>
                  <a:lnTo>
                    <a:pt x="11645" y="9105"/>
                  </a:lnTo>
                  <a:lnTo>
                    <a:pt x="16090" y="8267"/>
                  </a:lnTo>
                  <a:lnTo>
                    <a:pt x="15443" y="6565"/>
                  </a:lnTo>
                  <a:lnTo>
                    <a:pt x="16929" y="4445"/>
                  </a:lnTo>
                  <a:lnTo>
                    <a:pt x="13969" y="1054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237308" y="1028458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70" y="0"/>
                  </a:moveTo>
                  <a:lnTo>
                    <a:pt x="5727" y="0"/>
                  </a:lnTo>
                  <a:lnTo>
                    <a:pt x="215" y="1689"/>
                  </a:lnTo>
                  <a:lnTo>
                    <a:pt x="0" y="3378"/>
                  </a:lnTo>
                  <a:lnTo>
                    <a:pt x="7632" y="2743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86330" y="1047711"/>
              <a:ext cx="17145" cy="10795"/>
            </a:xfrm>
            <a:custGeom>
              <a:avLst/>
              <a:gdLst/>
              <a:ahLst/>
              <a:cxnLst/>
              <a:rect l="l" t="t" r="r" b="b"/>
              <a:pathLst>
                <a:path w="17144" h="10794">
                  <a:moveTo>
                    <a:pt x="11849" y="0"/>
                  </a:moveTo>
                  <a:lnTo>
                    <a:pt x="0" y="2336"/>
                  </a:lnTo>
                  <a:lnTo>
                    <a:pt x="419" y="5930"/>
                  </a:lnTo>
                  <a:lnTo>
                    <a:pt x="838" y="10591"/>
                  </a:lnTo>
                  <a:lnTo>
                    <a:pt x="8889" y="10795"/>
                  </a:lnTo>
                  <a:lnTo>
                    <a:pt x="11633" y="9105"/>
                  </a:lnTo>
                  <a:lnTo>
                    <a:pt x="16090" y="8255"/>
                  </a:lnTo>
                  <a:lnTo>
                    <a:pt x="15455" y="6565"/>
                  </a:lnTo>
                  <a:lnTo>
                    <a:pt x="16929" y="4457"/>
                  </a:lnTo>
                  <a:lnTo>
                    <a:pt x="13969" y="1054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87168" y="1051306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70" y="0"/>
                  </a:moveTo>
                  <a:lnTo>
                    <a:pt x="5727" y="0"/>
                  </a:lnTo>
                  <a:lnTo>
                    <a:pt x="215" y="1701"/>
                  </a:lnTo>
                  <a:lnTo>
                    <a:pt x="0" y="3390"/>
                  </a:lnTo>
                  <a:lnTo>
                    <a:pt x="7619" y="2755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526233" y="1069733"/>
              <a:ext cx="17145" cy="10795"/>
            </a:xfrm>
            <a:custGeom>
              <a:avLst/>
              <a:gdLst/>
              <a:ahLst/>
              <a:cxnLst/>
              <a:rect l="l" t="t" r="r" b="b"/>
              <a:pathLst>
                <a:path w="17144" h="10794">
                  <a:moveTo>
                    <a:pt x="11861" y="0"/>
                  </a:moveTo>
                  <a:lnTo>
                    <a:pt x="0" y="2324"/>
                  </a:lnTo>
                  <a:lnTo>
                    <a:pt x="419" y="5918"/>
                  </a:lnTo>
                  <a:lnTo>
                    <a:pt x="838" y="10591"/>
                  </a:lnTo>
                  <a:lnTo>
                    <a:pt x="8902" y="10795"/>
                  </a:lnTo>
                  <a:lnTo>
                    <a:pt x="11645" y="9093"/>
                  </a:lnTo>
                  <a:lnTo>
                    <a:pt x="16090" y="8254"/>
                  </a:lnTo>
                  <a:lnTo>
                    <a:pt x="15455" y="6565"/>
                  </a:lnTo>
                  <a:lnTo>
                    <a:pt x="16929" y="4445"/>
                  </a:lnTo>
                  <a:lnTo>
                    <a:pt x="13982" y="1054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527084" y="1073327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58" y="0"/>
                  </a:moveTo>
                  <a:lnTo>
                    <a:pt x="5714" y="0"/>
                  </a:lnTo>
                  <a:lnTo>
                    <a:pt x="203" y="1689"/>
                  </a:lnTo>
                  <a:lnTo>
                    <a:pt x="0" y="3390"/>
                  </a:lnTo>
                  <a:lnTo>
                    <a:pt x="7619" y="2755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657475" y="1090676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4" h="11430">
                  <a:moveTo>
                    <a:pt x="11861" y="0"/>
                  </a:moveTo>
                  <a:lnTo>
                    <a:pt x="0" y="2336"/>
                  </a:lnTo>
                  <a:lnTo>
                    <a:pt x="419" y="5930"/>
                  </a:lnTo>
                  <a:lnTo>
                    <a:pt x="838" y="10591"/>
                  </a:lnTo>
                  <a:lnTo>
                    <a:pt x="8889" y="10807"/>
                  </a:lnTo>
                  <a:lnTo>
                    <a:pt x="11633" y="9105"/>
                  </a:lnTo>
                  <a:lnTo>
                    <a:pt x="16090" y="8267"/>
                  </a:lnTo>
                  <a:lnTo>
                    <a:pt x="15443" y="6565"/>
                  </a:lnTo>
                  <a:lnTo>
                    <a:pt x="16929" y="4457"/>
                  </a:lnTo>
                  <a:lnTo>
                    <a:pt x="13969" y="1066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658313" y="1094282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70" y="0"/>
                  </a:moveTo>
                  <a:lnTo>
                    <a:pt x="5727" y="0"/>
                  </a:lnTo>
                  <a:lnTo>
                    <a:pt x="215" y="1689"/>
                  </a:lnTo>
                  <a:lnTo>
                    <a:pt x="0" y="3378"/>
                  </a:lnTo>
                  <a:lnTo>
                    <a:pt x="7619" y="2743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011679" y="1044105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4" h="11430">
                  <a:moveTo>
                    <a:pt x="11849" y="0"/>
                  </a:moveTo>
                  <a:lnTo>
                    <a:pt x="0" y="2336"/>
                  </a:lnTo>
                  <a:lnTo>
                    <a:pt x="419" y="5930"/>
                  </a:lnTo>
                  <a:lnTo>
                    <a:pt x="838" y="10591"/>
                  </a:lnTo>
                  <a:lnTo>
                    <a:pt x="8889" y="10807"/>
                  </a:lnTo>
                  <a:lnTo>
                    <a:pt x="11633" y="9105"/>
                  </a:lnTo>
                  <a:lnTo>
                    <a:pt x="16078" y="8267"/>
                  </a:lnTo>
                  <a:lnTo>
                    <a:pt x="15455" y="6578"/>
                  </a:lnTo>
                  <a:lnTo>
                    <a:pt x="16929" y="4457"/>
                  </a:lnTo>
                  <a:lnTo>
                    <a:pt x="13969" y="1066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012518" y="1047711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70" y="0"/>
                  </a:moveTo>
                  <a:lnTo>
                    <a:pt x="5714" y="0"/>
                  </a:lnTo>
                  <a:lnTo>
                    <a:pt x="215" y="1689"/>
                  </a:lnTo>
                  <a:lnTo>
                    <a:pt x="0" y="3390"/>
                  </a:lnTo>
                  <a:lnTo>
                    <a:pt x="7619" y="2755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013369" y="1154176"/>
              <a:ext cx="17145" cy="11430"/>
            </a:xfrm>
            <a:custGeom>
              <a:avLst/>
              <a:gdLst/>
              <a:ahLst/>
              <a:cxnLst/>
              <a:rect l="l" t="t" r="r" b="b"/>
              <a:pathLst>
                <a:path w="17144" h="11430">
                  <a:moveTo>
                    <a:pt x="11849" y="0"/>
                  </a:moveTo>
                  <a:lnTo>
                    <a:pt x="0" y="2336"/>
                  </a:lnTo>
                  <a:lnTo>
                    <a:pt x="419" y="5930"/>
                  </a:lnTo>
                  <a:lnTo>
                    <a:pt x="838" y="10591"/>
                  </a:lnTo>
                  <a:lnTo>
                    <a:pt x="8890" y="10807"/>
                  </a:lnTo>
                  <a:lnTo>
                    <a:pt x="11633" y="9105"/>
                  </a:lnTo>
                  <a:lnTo>
                    <a:pt x="16078" y="8267"/>
                  </a:lnTo>
                  <a:lnTo>
                    <a:pt x="15455" y="6565"/>
                  </a:lnTo>
                  <a:lnTo>
                    <a:pt x="16929" y="4457"/>
                  </a:lnTo>
                  <a:lnTo>
                    <a:pt x="13970" y="1066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014207" y="1157782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70" y="0"/>
                  </a:moveTo>
                  <a:lnTo>
                    <a:pt x="5715" y="0"/>
                  </a:lnTo>
                  <a:lnTo>
                    <a:pt x="215" y="1689"/>
                  </a:lnTo>
                  <a:lnTo>
                    <a:pt x="0" y="3378"/>
                  </a:lnTo>
                  <a:lnTo>
                    <a:pt x="7620" y="2743"/>
                  </a:lnTo>
                  <a:lnTo>
                    <a:pt x="8470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709329" y="1144016"/>
              <a:ext cx="17145" cy="10795"/>
            </a:xfrm>
            <a:custGeom>
              <a:avLst/>
              <a:gdLst/>
              <a:ahLst/>
              <a:cxnLst/>
              <a:rect l="l" t="t" r="r" b="b"/>
              <a:pathLst>
                <a:path w="17144" h="10794">
                  <a:moveTo>
                    <a:pt x="11861" y="0"/>
                  </a:moveTo>
                  <a:lnTo>
                    <a:pt x="0" y="2336"/>
                  </a:lnTo>
                  <a:lnTo>
                    <a:pt x="431" y="5930"/>
                  </a:lnTo>
                  <a:lnTo>
                    <a:pt x="838" y="10591"/>
                  </a:lnTo>
                  <a:lnTo>
                    <a:pt x="8902" y="10794"/>
                  </a:lnTo>
                  <a:lnTo>
                    <a:pt x="11645" y="9105"/>
                  </a:lnTo>
                  <a:lnTo>
                    <a:pt x="16090" y="8267"/>
                  </a:lnTo>
                  <a:lnTo>
                    <a:pt x="15455" y="6565"/>
                  </a:lnTo>
                  <a:lnTo>
                    <a:pt x="16929" y="4457"/>
                  </a:lnTo>
                  <a:lnTo>
                    <a:pt x="13982" y="1066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710180" y="1147610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58" y="0"/>
                  </a:moveTo>
                  <a:lnTo>
                    <a:pt x="5714" y="0"/>
                  </a:lnTo>
                  <a:lnTo>
                    <a:pt x="203" y="1701"/>
                  </a:lnTo>
                  <a:lnTo>
                    <a:pt x="0" y="3390"/>
                  </a:lnTo>
                  <a:lnTo>
                    <a:pt x="7619" y="2755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709329" y="1237157"/>
              <a:ext cx="17145" cy="10795"/>
            </a:xfrm>
            <a:custGeom>
              <a:avLst/>
              <a:gdLst/>
              <a:ahLst/>
              <a:cxnLst/>
              <a:rect l="l" t="t" r="r" b="b"/>
              <a:pathLst>
                <a:path w="17144" h="10794">
                  <a:moveTo>
                    <a:pt x="11861" y="0"/>
                  </a:moveTo>
                  <a:lnTo>
                    <a:pt x="0" y="2336"/>
                  </a:lnTo>
                  <a:lnTo>
                    <a:pt x="431" y="5930"/>
                  </a:lnTo>
                  <a:lnTo>
                    <a:pt x="838" y="10591"/>
                  </a:lnTo>
                  <a:lnTo>
                    <a:pt x="8902" y="10795"/>
                  </a:lnTo>
                  <a:lnTo>
                    <a:pt x="11645" y="9105"/>
                  </a:lnTo>
                  <a:lnTo>
                    <a:pt x="16090" y="8254"/>
                  </a:lnTo>
                  <a:lnTo>
                    <a:pt x="15455" y="6565"/>
                  </a:lnTo>
                  <a:lnTo>
                    <a:pt x="16929" y="4445"/>
                  </a:lnTo>
                  <a:lnTo>
                    <a:pt x="13982" y="1054"/>
                  </a:lnTo>
                  <a:lnTo>
                    <a:pt x="118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710180" y="1240751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89" h="3809">
                  <a:moveTo>
                    <a:pt x="8458" y="0"/>
                  </a:moveTo>
                  <a:lnTo>
                    <a:pt x="5714" y="0"/>
                  </a:lnTo>
                  <a:lnTo>
                    <a:pt x="203" y="1701"/>
                  </a:lnTo>
                  <a:lnTo>
                    <a:pt x="0" y="3390"/>
                  </a:lnTo>
                  <a:lnTo>
                    <a:pt x="7619" y="2755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570911" y="956906"/>
              <a:ext cx="25400" cy="17780"/>
            </a:xfrm>
            <a:custGeom>
              <a:avLst/>
              <a:gdLst/>
              <a:ahLst/>
              <a:cxnLst/>
              <a:rect l="l" t="t" r="r" b="b"/>
              <a:pathLst>
                <a:path w="25400" h="17780">
                  <a:moveTo>
                    <a:pt x="11214" y="0"/>
                  </a:moveTo>
                  <a:lnTo>
                    <a:pt x="1689" y="1701"/>
                  </a:lnTo>
                  <a:lnTo>
                    <a:pt x="0" y="9105"/>
                  </a:lnTo>
                  <a:lnTo>
                    <a:pt x="5067" y="17360"/>
                  </a:lnTo>
                  <a:lnTo>
                    <a:pt x="15239" y="15875"/>
                  </a:lnTo>
                  <a:lnTo>
                    <a:pt x="14808" y="11226"/>
                  </a:lnTo>
                  <a:lnTo>
                    <a:pt x="24968" y="5715"/>
                  </a:lnTo>
                  <a:lnTo>
                    <a:pt x="15239" y="2120"/>
                  </a:lnTo>
                  <a:lnTo>
                    <a:pt x="12484" y="2120"/>
                  </a:lnTo>
                  <a:lnTo>
                    <a:pt x="11214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576626" y="957325"/>
              <a:ext cx="13335" cy="12700"/>
            </a:xfrm>
            <a:custGeom>
              <a:avLst/>
              <a:gdLst/>
              <a:ahLst/>
              <a:cxnLst/>
              <a:rect l="l" t="t" r="r" b="b"/>
              <a:pathLst>
                <a:path w="13335" h="12700">
                  <a:moveTo>
                    <a:pt x="13119" y="3898"/>
                  </a:moveTo>
                  <a:lnTo>
                    <a:pt x="11023" y="2336"/>
                  </a:lnTo>
                  <a:lnTo>
                    <a:pt x="7924" y="2336"/>
                  </a:lnTo>
                  <a:lnTo>
                    <a:pt x="6413" y="0"/>
                  </a:lnTo>
                  <a:lnTo>
                    <a:pt x="1841" y="0"/>
                  </a:lnTo>
                  <a:lnTo>
                    <a:pt x="0" y="2844"/>
                  </a:lnTo>
                  <a:lnTo>
                    <a:pt x="0" y="9855"/>
                  </a:lnTo>
                  <a:lnTo>
                    <a:pt x="1841" y="12700"/>
                  </a:lnTo>
                  <a:lnTo>
                    <a:pt x="6413" y="12700"/>
                  </a:lnTo>
                  <a:lnTo>
                    <a:pt x="8255" y="9855"/>
                  </a:lnTo>
                  <a:lnTo>
                    <a:pt x="8255" y="9321"/>
                  </a:lnTo>
                  <a:lnTo>
                    <a:pt x="11023" y="9321"/>
                  </a:lnTo>
                  <a:lnTo>
                    <a:pt x="13119" y="7759"/>
                  </a:lnTo>
                  <a:lnTo>
                    <a:pt x="13119" y="5829"/>
                  </a:lnTo>
                  <a:lnTo>
                    <a:pt x="13119" y="38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574086" y="960932"/>
              <a:ext cx="11430" cy="4445"/>
            </a:xfrm>
            <a:custGeom>
              <a:avLst/>
              <a:gdLst/>
              <a:ahLst/>
              <a:cxnLst/>
              <a:rect l="l" t="t" r="r" b="b"/>
              <a:pathLst>
                <a:path w="11430" h="4444">
                  <a:moveTo>
                    <a:pt x="2540" y="203"/>
                  </a:moveTo>
                  <a:lnTo>
                    <a:pt x="1054" y="0"/>
                  </a:lnTo>
                  <a:lnTo>
                    <a:pt x="0" y="4025"/>
                  </a:lnTo>
                  <a:lnTo>
                    <a:pt x="2108" y="4025"/>
                  </a:lnTo>
                  <a:lnTo>
                    <a:pt x="2540" y="635"/>
                  </a:lnTo>
                  <a:lnTo>
                    <a:pt x="2540" y="203"/>
                  </a:lnTo>
                  <a:close/>
                </a:path>
                <a:path w="11430" h="4444">
                  <a:moveTo>
                    <a:pt x="11417" y="419"/>
                  </a:moveTo>
                  <a:lnTo>
                    <a:pt x="8458" y="419"/>
                  </a:lnTo>
                  <a:lnTo>
                    <a:pt x="7823" y="1473"/>
                  </a:lnTo>
                  <a:lnTo>
                    <a:pt x="5283" y="1473"/>
                  </a:lnTo>
                  <a:lnTo>
                    <a:pt x="5067" y="1905"/>
                  </a:lnTo>
                  <a:lnTo>
                    <a:pt x="4864" y="3594"/>
                  </a:lnTo>
                  <a:lnTo>
                    <a:pt x="7188" y="3378"/>
                  </a:lnTo>
                  <a:lnTo>
                    <a:pt x="8039" y="2540"/>
                  </a:lnTo>
                  <a:lnTo>
                    <a:pt x="11010" y="2222"/>
                  </a:lnTo>
                  <a:lnTo>
                    <a:pt x="11417" y="419"/>
                  </a:lnTo>
                  <a:close/>
                </a:path>
              </a:pathLst>
            </a:custGeom>
            <a:solidFill>
              <a:srgbClr val="F9F9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724150" y="985266"/>
              <a:ext cx="25400" cy="17780"/>
            </a:xfrm>
            <a:custGeom>
              <a:avLst/>
              <a:gdLst/>
              <a:ahLst/>
              <a:cxnLst/>
              <a:rect l="l" t="t" r="r" b="b"/>
              <a:pathLst>
                <a:path w="25400" h="17780">
                  <a:moveTo>
                    <a:pt x="11226" y="0"/>
                  </a:moveTo>
                  <a:lnTo>
                    <a:pt x="1701" y="1701"/>
                  </a:lnTo>
                  <a:lnTo>
                    <a:pt x="0" y="9105"/>
                  </a:lnTo>
                  <a:lnTo>
                    <a:pt x="5080" y="17360"/>
                  </a:lnTo>
                  <a:lnTo>
                    <a:pt x="15239" y="15875"/>
                  </a:lnTo>
                  <a:lnTo>
                    <a:pt x="14808" y="11226"/>
                  </a:lnTo>
                  <a:lnTo>
                    <a:pt x="24968" y="5727"/>
                  </a:lnTo>
                  <a:lnTo>
                    <a:pt x="15239" y="2120"/>
                  </a:lnTo>
                  <a:lnTo>
                    <a:pt x="12496" y="2120"/>
                  </a:lnTo>
                  <a:lnTo>
                    <a:pt x="11226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729877" y="985684"/>
              <a:ext cx="13335" cy="12700"/>
            </a:xfrm>
            <a:custGeom>
              <a:avLst/>
              <a:gdLst/>
              <a:ahLst/>
              <a:cxnLst/>
              <a:rect l="l" t="t" r="r" b="b"/>
              <a:pathLst>
                <a:path w="13335" h="12700">
                  <a:moveTo>
                    <a:pt x="13119" y="3898"/>
                  </a:moveTo>
                  <a:lnTo>
                    <a:pt x="11023" y="2336"/>
                  </a:lnTo>
                  <a:lnTo>
                    <a:pt x="7912" y="2336"/>
                  </a:lnTo>
                  <a:lnTo>
                    <a:pt x="6413" y="0"/>
                  </a:lnTo>
                  <a:lnTo>
                    <a:pt x="1828" y="0"/>
                  </a:lnTo>
                  <a:lnTo>
                    <a:pt x="0" y="2844"/>
                  </a:lnTo>
                  <a:lnTo>
                    <a:pt x="0" y="9867"/>
                  </a:lnTo>
                  <a:lnTo>
                    <a:pt x="1828" y="12700"/>
                  </a:lnTo>
                  <a:lnTo>
                    <a:pt x="6413" y="12700"/>
                  </a:lnTo>
                  <a:lnTo>
                    <a:pt x="8242" y="9867"/>
                  </a:lnTo>
                  <a:lnTo>
                    <a:pt x="8242" y="9321"/>
                  </a:lnTo>
                  <a:lnTo>
                    <a:pt x="11023" y="9321"/>
                  </a:lnTo>
                  <a:lnTo>
                    <a:pt x="13119" y="7759"/>
                  </a:lnTo>
                  <a:lnTo>
                    <a:pt x="13119" y="5829"/>
                  </a:lnTo>
                  <a:lnTo>
                    <a:pt x="13119" y="38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727325" y="989291"/>
              <a:ext cx="11430" cy="4445"/>
            </a:xfrm>
            <a:custGeom>
              <a:avLst/>
              <a:gdLst/>
              <a:ahLst/>
              <a:cxnLst/>
              <a:rect l="l" t="t" r="r" b="b"/>
              <a:pathLst>
                <a:path w="11430" h="4444">
                  <a:moveTo>
                    <a:pt x="2540" y="215"/>
                  </a:moveTo>
                  <a:lnTo>
                    <a:pt x="1054" y="0"/>
                  </a:lnTo>
                  <a:lnTo>
                    <a:pt x="0" y="4025"/>
                  </a:lnTo>
                  <a:lnTo>
                    <a:pt x="2108" y="4025"/>
                  </a:lnTo>
                  <a:lnTo>
                    <a:pt x="2540" y="635"/>
                  </a:lnTo>
                  <a:lnTo>
                    <a:pt x="2540" y="215"/>
                  </a:lnTo>
                  <a:close/>
                </a:path>
                <a:path w="11430" h="4444">
                  <a:moveTo>
                    <a:pt x="11430" y="419"/>
                  </a:moveTo>
                  <a:lnTo>
                    <a:pt x="8458" y="419"/>
                  </a:lnTo>
                  <a:lnTo>
                    <a:pt x="7835" y="1485"/>
                  </a:lnTo>
                  <a:lnTo>
                    <a:pt x="5283" y="1485"/>
                  </a:lnTo>
                  <a:lnTo>
                    <a:pt x="5080" y="1905"/>
                  </a:lnTo>
                  <a:lnTo>
                    <a:pt x="4876" y="3594"/>
                  </a:lnTo>
                  <a:lnTo>
                    <a:pt x="7188" y="3390"/>
                  </a:lnTo>
                  <a:lnTo>
                    <a:pt x="8051" y="2540"/>
                  </a:lnTo>
                  <a:lnTo>
                    <a:pt x="11010" y="2222"/>
                  </a:lnTo>
                  <a:lnTo>
                    <a:pt x="11430" y="419"/>
                  </a:lnTo>
                  <a:close/>
                </a:path>
              </a:pathLst>
            </a:custGeom>
            <a:solidFill>
              <a:srgbClr val="F9F9F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041740" y="3023933"/>
              <a:ext cx="663575" cy="387350"/>
            </a:xfrm>
            <a:custGeom>
              <a:avLst/>
              <a:gdLst/>
              <a:ahLst/>
              <a:cxnLst/>
              <a:rect l="l" t="t" r="r" b="b"/>
              <a:pathLst>
                <a:path w="663575" h="387350">
                  <a:moveTo>
                    <a:pt x="147098" y="349808"/>
                  </a:moveTo>
                  <a:lnTo>
                    <a:pt x="36398" y="349808"/>
                  </a:lnTo>
                  <a:lnTo>
                    <a:pt x="39789" y="352767"/>
                  </a:lnTo>
                  <a:lnTo>
                    <a:pt x="40309" y="387350"/>
                  </a:lnTo>
                  <a:lnTo>
                    <a:pt x="147098" y="349808"/>
                  </a:lnTo>
                  <a:close/>
                </a:path>
                <a:path w="663575" h="387350">
                  <a:moveTo>
                    <a:pt x="30784" y="194322"/>
                  </a:moveTo>
                  <a:lnTo>
                    <a:pt x="28257" y="195579"/>
                  </a:lnTo>
                  <a:lnTo>
                    <a:pt x="0" y="204177"/>
                  </a:lnTo>
                  <a:lnTo>
                    <a:pt x="3390" y="360387"/>
                  </a:lnTo>
                  <a:lnTo>
                    <a:pt x="30899" y="351066"/>
                  </a:lnTo>
                  <a:lnTo>
                    <a:pt x="36398" y="349808"/>
                  </a:lnTo>
                  <a:lnTo>
                    <a:pt x="147098" y="349808"/>
                  </a:lnTo>
                  <a:lnTo>
                    <a:pt x="561428" y="204152"/>
                  </a:lnTo>
                  <a:lnTo>
                    <a:pt x="57150" y="204152"/>
                  </a:lnTo>
                  <a:lnTo>
                    <a:pt x="36194" y="196545"/>
                  </a:lnTo>
                  <a:lnTo>
                    <a:pt x="30784" y="194322"/>
                  </a:lnTo>
                  <a:close/>
                </a:path>
                <a:path w="663575" h="387350">
                  <a:moveTo>
                    <a:pt x="663575" y="0"/>
                  </a:moveTo>
                  <a:lnTo>
                    <a:pt x="644829" y="6045"/>
                  </a:lnTo>
                  <a:lnTo>
                    <a:pt x="660400" y="16192"/>
                  </a:lnTo>
                  <a:lnTo>
                    <a:pt x="659752" y="18110"/>
                  </a:lnTo>
                  <a:lnTo>
                    <a:pt x="658494" y="18745"/>
                  </a:lnTo>
                  <a:lnTo>
                    <a:pt x="57150" y="204152"/>
                  </a:lnTo>
                  <a:lnTo>
                    <a:pt x="561428" y="204152"/>
                  </a:lnTo>
                  <a:lnTo>
                    <a:pt x="656259" y="170814"/>
                  </a:lnTo>
                  <a:lnTo>
                    <a:pt x="657529" y="159702"/>
                  </a:lnTo>
                  <a:lnTo>
                    <a:pt x="660704" y="153987"/>
                  </a:lnTo>
                  <a:lnTo>
                    <a:pt x="660704" y="149225"/>
                  </a:lnTo>
                  <a:lnTo>
                    <a:pt x="663575" y="0"/>
                  </a:lnTo>
                  <a:close/>
                </a:path>
              </a:pathLst>
            </a:custGeom>
            <a:solidFill>
              <a:srgbClr val="9496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2079193" y="3028060"/>
              <a:ext cx="621030" cy="200025"/>
            </a:xfrm>
            <a:custGeom>
              <a:avLst/>
              <a:gdLst/>
              <a:ahLst/>
              <a:cxnLst/>
              <a:rect l="l" t="t" r="r" b="b"/>
              <a:pathLst>
                <a:path w="621030" h="200025">
                  <a:moveTo>
                    <a:pt x="597547" y="0"/>
                  </a:moveTo>
                  <a:lnTo>
                    <a:pt x="4762" y="168605"/>
                  </a:lnTo>
                  <a:lnTo>
                    <a:pt x="0" y="171145"/>
                  </a:lnTo>
                  <a:lnTo>
                    <a:pt x="0" y="191782"/>
                  </a:lnTo>
                  <a:lnTo>
                    <a:pt x="17462" y="200025"/>
                  </a:lnTo>
                  <a:lnTo>
                    <a:pt x="620712" y="13335"/>
                  </a:lnTo>
                  <a:lnTo>
                    <a:pt x="620712" y="8267"/>
                  </a:lnTo>
                  <a:lnTo>
                    <a:pt x="620077" y="3505"/>
                  </a:lnTo>
                  <a:lnTo>
                    <a:pt x="5975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071585" y="3221100"/>
              <a:ext cx="29209" cy="161290"/>
            </a:xfrm>
            <a:custGeom>
              <a:avLst/>
              <a:gdLst/>
              <a:ahLst/>
              <a:cxnLst/>
              <a:rect l="l" t="t" r="r" b="b"/>
              <a:pathLst>
                <a:path w="29210" h="161289">
                  <a:moveTo>
                    <a:pt x="0" y="0"/>
                  </a:moveTo>
                  <a:lnTo>
                    <a:pt x="4114" y="150495"/>
                  </a:lnTo>
                  <a:lnTo>
                    <a:pt x="29197" y="160667"/>
                  </a:lnTo>
                  <a:lnTo>
                    <a:pt x="25717" y="98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051888" y="3232848"/>
              <a:ext cx="14604" cy="17145"/>
            </a:xfrm>
            <a:custGeom>
              <a:avLst/>
              <a:gdLst/>
              <a:ahLst/>
              <a:cxnLst/>
              <a:rect l="l" t="t" r="r" b="b"/>
              <a:pathLst>
                <a:path w="14605" h="17144">
                  <a:moveTo>
                    <a:pt x="11328" y="0"/>
                  </a:moveTo>
                  <a:lnTo>
                    <a:pt x="3276" y="0"/>
                  </a:lnTo>
                  <a:lnTo>
                    <a:pt x="0" y="3771"/>
                  </a:lnTo>
                  <a:lnTo>
                    <a:pt x="0" y="13055"/>
                  </a:lnTo>
                  <a:lnTo>
                    <a:pt x="3276" y="16827"/>
                  </a:lnTo>
                  <a:lnTo>
                    <a:pt x="11328" y="16827"/>
                  </a:lnTo>
                  <a:lnTo>
                    <a:pt x="14605" y="13055"/>
                  </a:lnTo>
                  <a:lnTo>
                    <a:pt x="14605" y="8420"/>
                  </a:lnTo>
                  <a:lnTo>
                    <a:pt x="14605" y="3771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055063" y="3236023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235" y="0"/>
                  </a:moveTo>
                  <a:lnTo>
                    <a:pt x="647" y="0"/>
                  </a:lnTo>
                  <a:lnTo>
                    <a:pt x="0" y="495"/>
                  </a:lnTo>
                  <a:lnTo>
                    <a:pt x="0" y="1727"/>
                  </a:lnTo>
                  <a:lnTo>
                    <a:pt x="647" y="2222"/>
                  </a:lnTo>
                  <a:lnTo>
                    <a:pt x="2235" y="2222"/>
                  </a:lnTo>
                  <a:lnTo>
                    <a:pt x="2857" y="1727"/>
                  </a:lnTo>
                  <a:lnTo>
                    <a:pt x="2857" y="1117"/>
                  </a:lnTo>
                  <a:lnTo>
                    <a:pt x="2857" y="495"/>
                  </a:lnTo>
                  <a:lnTo>
                    <a:pt x="2235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054123" y="3341433"/>
              <a:ext cx="14604" cy="17145"/>
            </a:xfrm>
            <a:custGeom>
              <a:avLst/>
              <a:gdLst/>
              <a:ahLst/>
              <a:cxnLst/>
              <a:rect l="l" t="t" r="r" b="b"/>
              <a:pathLst>
                <a:path w="14605" h="17145">
                  <a:moveTo>
                    <a:pt x="11328" y="0"/>
                  </a:moveTo>
                  <a:lnTo>
                    <a:pt x="3276" y="0"/>
                  </a:lnTo>
                  <a:lnTo>
                    <a:pt x="0" y="3771"/>
                  </a:lnTo>
                  <a:lnTo>
                    <a:pt x="0" y="13055"/>
                  </a:lnTo>
                  <a:lnTo>
                    <a:pt x="3276" y="16827"/>
                  </a:lnTo>
                  <a:lnTo>
                    <a:pt x="11328" y="16827"/>
                  </a:lnTo>
                  <a:lnTo>
                    <a:pt x="14605" y="13055"/>
                  </a:lnTo>
                  <a:lnTo>
                    <a:pt x="14605" y="8420"/>
                  </a:lnTo>
                  <a:lnTo>
                    <a:pt x="14605" y="3771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057298" y="3344608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2222" y="0"/>
                  </a:moveTo>
                  <a:lnTo>
                    <a:pt x="622" y="0"/>
                  </a:lnTo>
                  <a:lnTo>
                    <a:pt x="0" y="495"/>
                  </a:lnTo>
                  <a:lnTo>
                    <a:pt x="0" y="1739"/>
                  </a:lnTo>
                  <a:lnTo>
                    <a:pt x="622" y="2235"/>
                  </a:lnTo>
                  <a:lnTo>
                    <a:pt x="2222" y="2235"/>
                  </a:lnTo>
                  <a:lnTo>
                    <a:pt x="2844" y="1739"/>
                  </a:lnTo>
                  <a:lnTo>
                    <a:pt x="2844" y="1117"/>
                  </a:lnTo>
                  <a:lnTo>
                    <a:pt x="2844" y="49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019820" y="3353498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4">
                  <a:moveTo>
                    <a:pt x="7315" y="0"/>
                  </a:moveTo>
                  <a:lnTo>
                    <a:pt x="0" y="635"/>
                  </a:lnTo>
                  <a:lnTo>
                    <a:pt x="1905" y="7632"/>
                  </a:lnTo>
                  <a:lnTo>
                    <a:pt x="9220" y="12395"/>
                  </a:lnTo>
                  <a:lnTo>
                    <a:pt x="13665" y="14287"/>
                  </a:lnTo>
                  <a:lnTo>
                    <a:pt x="13982" y="12395"/>
                  </a:lnTo>
                  <a:lnTo>
                    <a:pt x="18427" y="10477"/>
                  </a:lnTo>
                  <a:lnTo>
                    <a:pt x="15887" y="635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022995" y="335636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17" y="0"/>
                  </a:moveTo>
                  <a:lnTo>
                    <a:pt x="0" y="1587"/>
                  </a:lnTo>
                  <a:lnTo>
                    <a:pt x="6045" y="5397"/>
                  </a:lnTo>
                  <a:lnTo>
                    <a:pt x="8572" y="4114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018550" y="3245548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4">
                  <a:moveTo>
                    <a:pt x="7315" y="0"/>
                  </a:moveTo>
                  <a:lnTo>
                    <a:pt x="0" y="635"/>
                  </a:lnTo>
                  <a:lnTo>
                    <a:pt x="1905" y="7632"/>
                  </a:lnTo>
                  <a:lnTo>
                    <a:pt x="9207" y="12395"/>
                  </a:lnTo>
                  <a:lnTo>
                    <a:pt x="13665" y="14287"/>
                  </a:lnTo>
                  <a:lnTo>
                    <a:pt x="13969" y="12395"/>
                  </a:lnTo>
                  <a:lnTo>
                    <a:pt x="18427" y="10477"/>
                  </a:lnTo>
                  <a:lnTo>
                    <a:pt x="15875" y="635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021725" y="324841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17" y="0"/>
                  </a:moveTo>
                  <a:lnTo>
                    <a:pt x="0" y="1587"/>
                  </a:lnTo>
                  <a:lnTo>
                    <a:pt x="6032" y="5397"/>
                  </a:lnTo>
                  <a:lnTo>
                    <a:pt x="8585" y="4114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084603" y="3062350"/>
              <a:ext cx="614680" cy="340360"/>
            </a:xfrm>
            <a:custGeom>
              <a:avLst/>
              <a:gdLst/>
              <a:ahLst/>
              <a:cxnLst/>
              <a:rect l="l" t="t" r="r" b="b"/>
              <a:pathLst>
                <a:path w="614680" h="340360">
                  <a:moveTo>
                    <a:pt x="18097" y="320255"/>
                  </a:moveTo>
                  <a:lnTo>
                    <a:pt x="14287" y="321970"/>
                  </a:lnTo>
                  <a:lnTo>
                    <a:pt x="17678" y="324510"/>
                  </a:lnTo>
                  <a:lnTo>
                    <a:pt x="18097" y="320255"/>
                  </a:lnTo>
                  <a:close/>
                </a:path>
                <a:path w="614680" h="340360">
                  <a:moveTo>
                    <a:pt x="18402" y="122567"/>
                  </a:moveTo>
                  <a:lnTo>
                    <a:pt x="15875" y="118440"/>
                  </a:lnTo>
                  <a:lnTo>
                    <a:pt x="7289" y="112090"/>
                  </a:lnTo>
                  <a:lnTo>
                    <a:pt x="0" y="112712"/>
                  </a:lnTo>
                  <a:lnTo>
                    <a:pt x="1892" y="119697"/>
                  </a:lnTo>
                  <a:lnTo>
                    <a:pt x="9207" y="124460"/>
                  </a:lnTo>
                  <a:lnTo>
                    <a:pt x="13639" y="126377"/>
                  </a:lnTo>
                  <a:lnTo>
                    <a:pt x="13970" y="124460"/>
                  </a:lnTo>
                  <a:lnTo>
                    <a:pt x="18402" y="122567"/>
                  </a:lnTo>
                  <a:close/>
                </a:path>
                <a:path w="614680" h="340360">
                  <a:moveTo>
                    <a:pt x="20218" y="327050"/>
                  </a:moveTo>
                  <a:lnTo>
                    <a:pt x="14706" y="325348"/>
                  </a:lnTo>
                  <a:lnTo>
                    <a:pt x="5816" y="320700"/>
                  </a:lnTo>
                  <a:lnTo>
                    <a:pt x="1879" y="328066"/>
                  </a:lnTo>
                  <a:lnTo>
                    <a:pt x="1358" y="331927"/>
                  </a:lnTo>
                  <a:lnTo>
                    <a:pt x="4978" y="333565"/>
                  </a:lnTo>
                  <a:lnTo>
                    <a:pt x="13436" y="334238"/>
                  </a:lnTo>
                  <a:lnTo>
                    <a:pt x="20218" y="332981"/>
                  </a:lnTo>
                  <a:lnTo>
                    <a:pt x="20218" y="327050"/>
                  </a:lnTo>
                  <a:close/>
                </a:path>
                <a:path w="614680" h="340360">
                  <a:moveTo>
                    <a:pt x="127622" y="272097"/>
                  </a:moveTo>
                  <a:lnTo>
                    <a:pt x="125095" y="149860"/>
                  </a:lnTo>
                  <a:lnTo>
                    <a:pt x="33642" y="179070"/>
                  </a:lnTo>
                  <a:lnTo>
                    <a:pt x="35864" y="303542"/>
                  </a:lnTo>
                  <a:lnTo>
                    <a:pt x="127622" y="272097"/>
                  </a:lnTo>
                  <a:close/>
                </a:path>
                <a:path w="614680" h="340360">
                  <a:moveTo>
                    <a:pt x="230187" y="236537"/>
                  </a:moveTo>
                  <a:lnTo>
                    <a:pt x="229539" y="118110"/>
                  </a:lnTo>
                  <a:lnTo>
                    <a:pt x="141287" y="145097"/>
                  </a:lnTo>
                  <a:lnTo>
                    <a:pt x="143814" y="266700"/>
                  </a:lnTo>
                  <a:lnTo>
                    <a:pt x="230187" y="236537"/>
                  </a:lnTo>
                  <a:close/>
                </a:path>
                <a:path w="614680" h="340360">
                  <a:moveTo>
                    <a:pt x="329234" y="203200"/>
                  </a:moveTo>
                  <a:lnTo>
                    <a:pt x="328295" y="86995"/>
                  </a:lnTo>
                  <a:lnTo>
                    <a:pt x="245745" y="113677"/>
                  </a:lnTo>
                  <a:lnTo>
                    <a:pt x="247650" y="231775"/>
                  </a:lnTo>
                  <a:lnTo>
                    <a:pt x="329234" y="203200"/>
                  </a:lnTo>
                  <a:close/>
                </a:path>
                <a:path w="614680" h="340360">
                  <a:moveTo>
                    <a:pt x="424484" y="170827"/>
                  </a:moveTo>
                  <a:lnTo>
                    <a:pt x="423862" y="56197"/>
                  </a:lnTo>
                  <a:lnTo>
                    <a:pt x="344487" y="82550"/>
                  </a:lnTo>
                  <a:lnTo>
                    <a:pt x="344792" y="198767"/>
                  </a:lnTo>
                  <a:lnTo>
                    <a:pt x="424484" y="170827"/>
                  </a:lnTo>
                  <a:close/>
                </a:path>
                <a:path w="614680" h="340360">
                  <a:moveTo>
                    <a:pt x="515289" y="139077"/>
                  </a:moveTo>
                  <a:lnTo>
                    <a:pt x="514654" y="27622"/>
                  </a:lnTo>
                  <a:lnTo>
                    <a:pt x="438150" y="52717"/>
                  </a:lnTo>
                  <a:lnTo>
                    <a:pt x="439089" y="166687"/>
                  </a:lnTo>
                  <a:lnTo>
                    <a:pt x="515289" y="139077"/>
                  </a:lnTo>
                  <a:close/>
                </a:path>
                <a:path w="614680" h="340360">
                  <a:moveTo>
                    <a:pt x="602284" y="0"/>
                  </a:moveTo>
                  <a:lnTo>
                    <a:pt x="528942" y="23812"/>
                  </a:lnTo>
                  <a:lnTo>
                    <a:pt x="530225" y="135267"/>
                  </a:lnTo>
                  <a:lnTo>
                    <a:pt x="601662" y="109220"/>
                  </a:lnTo>
                  <a:lnTo>
                    <a:pt x="602284" y="0"/>
                  </a:lnTo>
                  <a:close/>
                </a:path>
                <a:path w="614680" h="340360">
                  <a:moveTo>
                    <a:pt x="614667" y="121285"/>
                  </a:moveTo>
                  <a:lnTo>
                    <a:pt x="27406" y="324078"/>
                  </a:lnTo>
                  <a:lnTo>
                    <a:pt x="28714" y="333603"/>
                  </a:lnTo>
                  <a:lnTo>
                    <a:pt x="31496" y="338366"/>
                  </a:lnTo>
                  <a:lnTo>
                    <a:pt x="37833" y="339801"/>
                  </a:lnTo>
                  <a:lnTo>
                    <a:pt x="49847" y="339305"/>
                  </a:lnTo>
                  <a:lnTo>
                    <a:pt x="609904" y="146685"/>
                  </a:lnTo>
                  <a:lnTo>
                    <a:pt x="614667" y="121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087778" y="317728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17" y="0"/>
                  </a:moveTo>
                  <a:lnTo>
                    <a:pt x="0" y="1587"/>
                  </a:lnTo>
                  <a:lnTo>
                    <a:pt x="6032" y="5397"/>
                  </a:lnTo>
                  <a:lnTo>
                    <a:pt x="8559" y="412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242070" y="3126181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5">
                  <a:moveTo>
                    <a:pt x="7315" y="0"/>
                  </a:moveTo>
                  <a:lnTo>
                    <a:pt x="0" y="635"/>
                  </a:lnTo>
                  <a:lnTo>
                    <a:pt x="1905" y="7607"/>
                  </a:lnTo>
                  <a:lnTo>
                    <a:pt x="9220" y="12369"/>
                  </a:lnTo>
                  <a:lnTo>
                    <a:pt x="13665" y="14287"/>
                  </a:lnTo>
                  <a:lnTo>
                    <a:pt x="13982" y="12369"/>
                  </a:lnTo>
                  <a:lnTo>
                    <a:pt x="18427" y="10464"/>
                  </a:lnTo>
                  <a:lnTo>
                    <a:pt x="15875" y="635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245258" y="312902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04" y="0"/>
                  </a:moveTo>
                  <a:lnTo>
                    <a:pt x="0" y="1587"/>
                  </a:lnTo>
                  <a:lnTo>
                    <a:pt x="6032" y="5397"/>
                  </a:lnTo>
                  <a:lnTo>
                    <a:pt x="8559" y="414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389403" y="3082988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5">
                  <a:moveTo>
                    <a:pt x="7289" y="0"/>
                  </a:moveTo>
                  <a:lnTo>
                    <a:pt x="0" y="634"/>
                  </a:lnTo>
                  <a:lnTo>
                    <a:pt x="1892" y="7620"/>
                  </a:lnTo>
                  <a:lnTo>
                    <a:pt x="9207" y="12382"/>
                  </a:lnTo>
                  <a:lnTo>
                    <a:pt x="13639" y="14287"/>
                  </a:lnTo>
                  <a:lnTo>
                    <a:pt x="13969" y="12382"/>
                  </a:lnTo>
                  <a:lnTo>
                    <a:pt x="18402" y="10490"/>
                  </a:lnTo>
                  <a:lnTo>
                    <a:pt x="15875" y="6350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2392578" y="308584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17" y="0"/>
                  </a:moveTo>
                  <a:lnTo>
                    <a:pt x="0" y="1587"/>
                  </a:lnTo>
                  <a:lnTo>
                    <a:pt x="6032" y="5410"/>
                  </a:lnTo>
                  <a:lnTo>
                    <a:pt x="8559" y="412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529103" y="3038538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5">
                  <a:moveTo>
                    <a:pt x="7289" y="0"/>
                  </a:moveTo>
                  <a:lnTo>
                    <a:pt x="0" y="634"/>
                  </a:lnTo>
                  <a:lnTo>
                    <a:pt x="1892" y="7620"/>
                  </a:lnTo>
                  <a:lnTo>
                    <a:pt x="9207" y="12382"/>
                  </a:lnTo>
                  <a:lnTo>
                    <a:pt x="13639" y="14287"/>
                  </a:lnTo>
                  <a:lnTo>
                    <a:pt x="13969" y="12382"/>
                  </a:lnTo>
                  <a:lnTo>
                    <a:pt x="18402" y="10490"/>
                  </a:lnTo>
                  <a:lnTo>
                    <a:pt x="15875" y="6350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532278" y="304139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04" y="0"/>
                  </a:moveTo>
                  <a:lnTo>
                    <a:pt x="0" y="1587"/>
                  </a:lnTo>
                  <a:lnTo>
                    <a:pt x="6032" y="5410"/>
                  </a:lnTo>
                  <a:lnTo>
                    <a:pt x="8559" y="4127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662453" y="3001708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5">
                  <a:moveTo>
                    <a:pt x="7289" y="0"/>
                  </a:moveTo>
                  <a:lnTo>
                    <a:pt x="0" y="647"/>
                  </a:lnTo>
                  <a:lnTo>
                    <a:pt x="1892" y="7632"/>
                  </a:lnTo>
                  <a:lnTo>
                    <a:pt x="9207" y="12395"/>
                  </a:lnTo>
                  <a:lnTo>
                    <a:pt x="13639" y="14287"/>
                  </a:lnTo>
                  <a:lnTo>
                    <a:pt x="13969" y="12395"/>
                  </a:lnTo>
                  <a:lnTo>
                    <a:pt x="18402" y="10477"/>
                  </a:lnTo>
                  <a:lnTo>
                    <a:pt x="15875" y="6350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665628" y="3004578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04" y="0"/>
                  </a:moveTo>
                  <a:lnTo>
                    <a:pt x="0" y="1587"/>
                  </a:lnTo>
                  <a:lnTo>
                    <a:pt x="6032" y="5384"/>
                  </a:lnTo>
                  <a:lnTo>
                    <a:pt x="8559" y="4127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711970" y="3032188"/>
              <a:ext cx="19050" cy="14604"/>
            </a:xfrm>
            <a:custGeom>
              <a:avLst/>
              <a:gdLst/>
              <a:ahLst/>
              <a:cxnLst/>
              <a:rect l="l" t="t" r="r" b="b"/>
              <a:pathLst>
                <a:path w="19050" h="14605">
                  <a:moveTo>
                    <a:pt x="7315" y="0"/>
                  </a:moveTo>
                  <a:lnTo>
                    <a:pt x="0" y="634"/>
                  </a:lnTo>
                  <a:lnTo>
                    <a:pt x="1905" y="7620"/>
                  </a:lnTo>
                  <a:lnTo>
                    <a:pt x="9220" y="12382"/>
                  </a:lnTo>
                  <a:lnTo>
                    <a:pt x="13665" y="14287"/>
                  </a:lnTo>
                  <a:lnTo>
                    <a:pt x="13982" y="12382"/>
                  </a:lnTo>
                  <a:lnTo>
                    <a:pt x="18427" y="10490"/>
                  </a:lnTo>
                  <a:lnTo>
                    <a:pt x="15875" y="6350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715145" y="303504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17" y="0"/>
                  </a:moveTo>
                  <a:lnTo>
                    <a:pt x="0" y="1587"/>
                  </a:lnTo>
                  <a:lnTo>
                    <a:pt x="6045" y="5410"/>
                  </a:lnTo>
                  <a:lnTo>
                    <a:pt x="8572" y="412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709430" y="3123641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4" h="14605">
                  <a:moveTo>
                    <a:pt x="7302" y="0"/>
                  </a:moveTo>
                  <a:lnTo>
                    <a:pt x="0" y="622"/>
                  </a:lnTo>
                  <a:lnTo>
                    <a:pt x="1917" y="7607"/>
                  </a:lnTo>
                  <a:lnTo>
                    <a:pt x="9207" y="12369"/>
                  </a:lnTo>
                  <a:lnTo>
                    <a:pt x="13652" y="14287"/>
                  </a:lnTo>
                  <a:lnTo>
                    <a:pt x="13969" y="12369"/>
                  </a:lnTo>
                  <a:lnTo>
                    <a:pt x="18414" y="10477"/>
                  </a:lnTo>
                  <a:lnTo>
                    <a:pt x="15875" y="6350"/>
                  </a:lnTo>
                  <a:lnTo>
                    <a:pt x="73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2712605" y="3126485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330" y="0"/>
                  </a:moveTo>
                  <a:lnTo>
                    <a:pt x="0" y="1587"/>
                  </a:lnTo>
                  <a:lnTo>
                    <a:pt x="6032" y="5397"/>
                  </a:lnTo>
                  <a:lnTo>
                    <a:pt x="8585" y="4127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874951" y="3208210"/>
              <a:ext cx="967105" cy="431800"/>
            </a:xfrm>
            <a:custGeom>
              <a:avLst/>
              <a:gdLst/>
              <a:ahLst/>
              <a:cxnLst/>
              <a:rect l="l" t="t" r="r" b="b"/>
              <a:pathLst>
                <a:path w="967105" h="431800">
                  <a:moveTo>
                    <a:pt x="30899" y="332308"/>
                  </a:moveTo>
                  <a:lnTo>
                    <a:pt x="7188" y="342036"/>
                  </a:lnTo>
                  <a:lnTo>
                    <a:pt x="7188" y="347979"/>
                  </a:lnTo>
                  <a:lnTo>
                    <a:pt x="0" y="352196"/>
                  </a:lnTo>
                  <a:lnTo>
                    <a:pt x="11849" y="359410"/>
                  </a:lnTo>
                  <a:lnTo>
                    <a:pt x="12700" y="365315"/>
                  </a:lnTo>
                  <a:lnTo>
                    <a:pt x="13538" y="414007"/>
                  </a:lnTo>
                  <a:lnTo>
                    <a:pt x="2108" y="419925"/>
                  </a:lnTo>
                  <a:lnTo>
                    <a:pt x="11430" y="431368"/>
                  </a:lnTo>
                  <a:lnTo>
                    <a:pt x="15227" y="431774"/>
                  </a:lnTo>
                  <a:lnTo>
                    <a:pt x="17780" y="429679"/>
                  </a:lnTo>
                  <a:lnTo>
                    <a:pt x="258901" y="337807"/>
                  </a:lnTo>
                  <a:lnTo>
                    <a:pt x="32169" y="337807"/>
                  </a:lnTo>
                  <a:lnTo>
                    <a:pt x="30899" y="332308"/>
                  </a:lnTo>
                  <a:close/>
                </a:path>
                <a:path w="967105" h="431800">
                  <a:moveTo>
                    <a:pt x="317068" y="228600"/>
                  </a:moveTo>
                  <a:lnTo>
                    <a:pt x="304368" y="233679"/>
                  </a:lnTo>
                  <a:lnTo>
                    <a:pt x="302679" y="241300"/>
                  </a:lnTo>
                  <a:lnTo>
                    <a:pt x="72809" y="324269"/>
                  </a:lnTo>
                  <a:lnTo>
                    <a:pt x="32169" y="337807"/>
                  </a:lnTo>
                  <a:lnTo>
                    <a:pt x="258901" y="337807"/>
                  </a:lnTo>
                  <a:lnTo>
                    <a:pt x="529988" y="234518"/>
                  </a:lnTo>
                  <a:lnTo>
                    <a:pt x="319608" y="234518"/>
                  </a:lnTo>
                  <a:lnTo>
                    <a:pt x="317068" y="228600"/>
                  </a:lnTo>
                  <a:close/>
                </a:path>
                <a:path w="967105" h="431800">
                  <a:moveTo>
                    <a:pt x="946569" y="0"/>
                  </a:moveTo>
                  <a:lnTo>
                    <a:pt x="931748" y="6350"/>
                  </a:lnTo>
                  <a:lnTo>
                    <a:pt x="931748" y="12268"/>
                  </a:lnTo>
                  <a:lnTo>
                    <a:pt x="759460" y="74929"/>
                  </a:lnTo>
                  <a:lnTo>
                    <a:pt x="746760" y="74929"/>
                  </a:lnTo>
                  <a:lnTo>
                    <a:pt x="743788" y="80429"/>
                  </a:lnTo>
                  <a:lnTo>
                    <a:pt x="572770" y="143509"/>
                  </a:lnTo>
                  <a:lnTo>
                    <a:pt x="558368" y="143509"/>
                  </a:lnTo>
                  <a:lnTo>
                    <a:pt x="556260" y="148590"/>
                  </a:lnTo>
                  <a:lnTo>
                    <a:pt x="319608" y="234518"/>
                  </a:lnTo>
                  <a:lnTo>
                    <a:pt x="529988" y="234518"/>
                  </a:lnTo>
                  <a:lnTo>
                    <a:pt x="767027" y="143509"/>
                  </a:lnTo>
                  <a:lnTo>
                    <a:pt x="572770" y="143509"/>
                  </a:lnTo>
                  <a:lnTo>
                    <a:pt x="568528" y="137985"/>
                  </a:lnTo>
                  <a:lnTo>
                    <a:pt x="781355" y="137985"/>
                  </a:lnTo>
                  <a:lnTo>
                    <a:pt x="944887" y="74929"/>
                  </a:lnTo>
                  <a:lnTo>
                    <a:pt x="759460" y="74929"/>
                  </a:lnTo>
                  <a:lnTo>
                    <a:pt x="756488" y="69850"/>
                  </a:lnTo>
                  <a:lnTo>
                    <a:pt x="958062" y="69850"/>
                  </a:lnTo>
                  <a:lnTo>
                    <a:pt x="966889" y="66446"/>
                  </a:lnTo>
                  <a:lnTo>
                    <a:pt x="966038" y="15240"/>
                  </a:lnTo>
                  <a:lnTo>
                    <a:pt x="963079" y="10147"/>
                  </a:lnTo>
                  <a:lnTo>
                    <a:pt x="960539" y="9296"/>
                  </a:lnTo>
                  <a:lnTo>
                    <a:pt x="952285" y="5918"/>
                  </a:lnTo>
                  <a:lnTo>
                    <a:pt x="949528" y="5918"/>
                  </a:lnTo>
                  <a:lnTo>
                    <a:pt x="946569" y="0"/>
                  </a:lnTo>
                  <a:close/>
                </a:path>
                <a:path w="967105" h="431800">
                  <a:moveTo>
                    <a:pt x="951230" y="5486"/>
                  </a:moveTo>
                  <a:lnTo>
                    <a:pt x="949528" y="5918"/>
                  </a:lnTo>
                  <a:lnTo>
                    <a:pt x="952285" y="5918"/>
                  </a:lnTo>
                  <a:lnTo>
                    <a:pt x="951230" y="5486"/>
                  </a:lnTo>
                  <a:close/>
                </a:path>
              </a:pathLst>
            </a:custGeom>
            <a:solidFill>
              <a:srgbClr val="ACAEB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875789" y="3564635"/>
              <a:ext cx="13970" cy="59690"/>
            </a:xfrm>
            <a:custGeom>
              <a:avLst/>
              <a:gdLst/>
              <a:ahLst/>
              <a:cxnLst/>
              <a:rect l="l" t="t" r="r" b="b"/>
              <a:pathLst>
                <a:path w="13969" h="59689">
                  <a:moveTo>
                    <a:pt x="0" y="0"/>
                  </a:moveTo>
                  <a:lnTo>
                    <a:pt x="8470" y="24142"/>
                  </a:lnTo>
                  <a:lnTo>
                    <a:pt x="8890" y="59270"/>
                  </a:lnTo>
                  <a:lnTo>
                    <a:pt x="13550" y="58864"/>
                  </a:lnTo>
                  <a:lnTo>
                    <a:pt x="13131" y="35560"/>
                  </a:lnTo>
                  <a:lnTo>
                    <a:pt x="11861" y="8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890179" y="3222167"/>
              <a:ext cx="951865" cy="412750"/>
            </a:xfrm>
            <a:custGeom>
              <a:avLst/>
              <a:gdLst/>
              <a:ahLst/>
              <a:cxnLst/>
              <a:rect l="l" t="t" r="r" b="b"/>
              <a:pathLst>
                <a:path w="951864" h="412750">
                  <a:moveTo>
                    <a:pt x="949540" y="0"/>
                  </a:moveTo>
                  <a:lnTo>
                    <a:pt x="511822" y="164668"/>
                  </a:lnTo>
                  <a:lnTo>
                    <a:pt x="116852" y="310311"/>
                  </a:lnTo>
                  <a:lnTo>
                    <a:pt x="0" y="353072"/>
                  </a:lnTo>
                  <a:lnTo>
                    <a:pt x="2120" y="412749"/>
                  </a:lnTo>
                  <a:lnTo>
                    <a:pt x="454672" y="241731"/>
                  </a:lnTo>
                  <a:lnTo>
                    <a:pt x="951661" y="52489"/>
                  </a:lnTo>
                  <a:lnTo>
                    <a:pt x="949540" y="0"/>
                  </a:lnTo>
                  <a:close/>
                </a:path>
              </a:pathLst>
            </a:custGeom>
            <a:solidFill>
              <a:srgbClr val="5B5B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838960" y="2169337"/>
              <a:ext cx="114300" cy="393700"/>
            </a:xfrm>
            <a:custGeom>
              <a:avLst/>
              <a:gdLst/>
              <a:ahLst/>
              <a:cxnLst/>
              <a:rect l="l" t="t" r="r" b="b"/>
              <a:pathLst>
                <a:path w="114300" h="393700">
                  <a:moveTo>
                    <a:pt x="88480" y="0"/>
                  </a:moveTo>
                  <a:lnTo>
                    <a:pt x="850" y="8470"/>
                  </a:lnTo>
                  <a:lnTo>
                    <a:pt x="28" y="8470"/>
                  </a:lnTo>
                  <a:lnTo>
                    <a:pt x="2882" y="50380"/>
                  </a:lnTo>
                  <a:lnTo>
                    <a:pt x="19570" y="53555"/>
                  </a:lnTo>
                  <a:lnTo>
                    <a:pt x="23698" y="356120"/>
                  </a:lnTo>
                  <a:lnTo>
                    <a:pt x="6133" y="356120"/>
                  </a:lnTo>
                  <a:lnTo>
                    <a:pt x="6769" y="393280"/>
                  </a:lnTo>
                  <a:lnTo>
                    <a:pt x="96100" y="378891"/>
                  </a:lnTo>
                  <a:lnTo>
                    <a:pt x="114300" y="372541"/>
                  </a:lnTo>
                  <a:lnTo>
                    <a:pt x="114300" y="356120"/>
                  </a:lnTo>
                  <a:lnTo>
                    <a:pt x="23698" y="356120"/>
                  </a:lnTo>
                  <a:lnTo>
                    <a:pt x="6057" y="351675"/>
                  </a:lnTo>
                  <a:lnTo>
                    <a:pt x="114300" y="351675"/>
                  </a:lnTo>
                  <a:lnTo>
                    <a:pt x="114300" y="109232"/>
                  </a:lnTo>
                  <a:lnTo>
                    <a:pt x="110921" y="107530"/>
                  </a:lnTo>
                  <a:lnTo>
                    <a:pt x="109219" y="52920"/>
                  </a:lnTo>
                  <a:lnTo>
                    <a:pt x="108800" y="47409"/>
                  </a:lnTo>
                  <a:lnTo>
                    <a:pt x="107950" y="42329"/>
                  </a:lnTo>
                  <a:lnTo>
                    <a:pt x="88480" y="34290"/>
                  </a:lnTo>
                  <a:lnTo>
                    <a:pt x="88480" y="8470"/>
                  </a:lnTo>
                  <a:lnTo>
                    <a:pt x="850" y="8470"/>
                  </a:lnTo>
                  <a:lnTo>
                    <a:pt x="0" y="8051"/>
                  </a:lnTo>
                  <a:lnTo>
                    <a:pt x="88480" y="8051"/>
                  </a:lnTo>
                  <a:lnTo>
                    <a:pt x="884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900339" y="2184996"/>
              <a:ext cx="15875" cy="11430"/>
            </a:xfrm>
            <a:custGeom>
              <a:avLst/>
              <a:gdLst/>
              <a:ahLst/>
              <a:cxnLst/>
              <a:rect l="l" t="t" r="r" b="b"/>
              <a:pathLst>
                <a:path w="15875" h="11430">
                  <a:moveTo>
                    <a:pt x="3390" y="0"/>
                  </a:moveTo>
                  <a:lnTo>
                    <a:pt x="0" y="9321"/>
                  </a:lnTo>
                  <a:lnTo>
                    <a:pt x="2971" y="9321"/>
                  </a:lnTo>
                  <a:lnTo>
                    <a:pt x="13550" y="11010"/>
                  </a:lnTo>
                  <a:lnTo>
                    <a:pt x="15671" y="2552"/>
                  </a:lnTo>
                  <a:lnTo>
                    <a:pt x="4241" y="850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900974" y="2187117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30" h="8889">
                  <a:moveTo>
                    <a:pt x="2336" y="0"/>
                  </a:moveTo>
                  <a:lnTo>
                    <a:pt x="0" y="5295"/>
                  </a:lnTo>
                  <a:lnTo>
                    <a:pt x="2336" y="7200"/>
                  </a:lnTo>
                  <a:lnTo>
                    <a:pt x="9944" y="8470"/>
                  </a:lnTo>
                  <a:lnTo>
                    <a:pt x="11214" y="2120"/>
                  </a:lnTo>
                  <a:lnTo>
                    <a:pt x="2336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903095" y="2188603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4">
                  <a:moveTo>
                    <a:pt x="13220" y="1282"/>
                  </a:moveTo>
                  <a:lnTo>
                    <a:pt x="12369" y="0"/>
                  </a:lnTo>
                  <a:lnTo>
                    <a:pt x="10274" y="0"/>
                  </a:lnTo>
                  <a:lnTo>
                    <a:pt x="9423" y="1282"/>
                  </a:lnTo>
                  <a:lnTo>
                    <a:pt x="9423" y="2070"/>
                  </a:lnTo>
                  <a:lnTo>
                    <a:pt x="419" y="419"/>
                  </a:lnTo>
                  <a:lnTo>
                    <a:pt x="0" y="4864"/>
                  </a:lnTo>
                  <a:lnTo>
                    <a:pt x="9309" y="5715"/>
                  </a:lnTo>
                  <a:lnTo>
                    <a:pt x="9448" y="4495"/>
                  </a:lnTo>
                  <a:lnTo>
                    <a:pt x="10274" y="5715"/>
                  </a:lnTo>
                  <a:lnTo>
                    <a:pt x="12369" y="5715"/>
                  </a:lnTo>
                  <a:lnTo>
                    <a:pt x="13220" y="4432"/>
                  </a:lnTo>
                  <a:lnTo>
                    <a:pt x="13220" y="2857"/>
                  </a:lnTo>
                  <a:lnTo>
                    <a:pt x="13220" y="12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1854415" y="2190292"/>
              <a:ext cx="15875" cy="11430"/>
            </a:xfrm>
            <a:custGeom>
              <a:avLst/>
              <a:gdLst/>
              <a:ahLst/>
              <a:cxnLst/>
              <a:rect l="l" t="t" r="r" b="b"/>
              <a:pathLst>
                <a:path w="15875" h="11430">
                  <a:moveTo>
                    <a:pt x="3390" y="0"/>
                  </a:moveTo>
                  <a:lnTo>
                    <a:pt x="0" y="9321"/>
                  </a:lnTo>
                  <a:lnTo>
                    <a:pt x="2971" y="9321"/>
                  </a:lnTo>
                  <a:lnTo>
                    <a:pt x="13538" y="11010"/>
                  </a:lnTo>
                  <a:lnTo>
                    <a:pt x="15671" y="2552"/>
                  </a:lnTo>
                  <a:lnTo>
                    <a:pt x="4241" y="850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60616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855038" y="2192413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30" h="8889">
                  <a:moveTo>
                    <a:pt x="2336" y="0"/>
                  </a:moveTo>
                  <a:lnTo>
                    <a:pt x="0" y="5295"/>
                  </a:lnTo>
                  <a:lnTo>
                    <a:pt x="2349" y="7200"/>
                  </a:lnTo>
                  <a:lnTo>
                    <a:pt x="9956" y="8458"/>
                  </a:lnTo>
                  <a:lnTo>
                    <a:pt x="11226" y="2108"/>
                  </a:lnTo>
                  <a:lnTo>
                    <a:pt x="2336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857171" y="2193899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10">
                  <a:moveTo>
                    <a:pt x="13208" y="1270"/>
                  </a:moveTo>
                  <a:lnTo>
                    <a:pt x="12369" y="0"/>
                  </a:lnTo>
                  <a:lnTo>
                    <a:pt x="10261" y="0"/>
                  </a:lnTo>
                  <a:lnTo>
                    <a:pt x="9423" y="1270"/>
                  </a:lnTo>
                  <a:lnTo>
                    <a:pt x="9423" y="2070"/>
                  </a:lnTo>
                  <a:lnTo>
                    <a:pt x="419" y="419"/>
                  </a:lnTo>
                  <a:lnTo>
                    <a:pt x="0" y="4864"/>
                  </a:lnTo>
                  <a:lnTo>
                    <a:pt x="9296" y="5715"/>
                  </a:lnTo>
                  <a:lnTo>
                    <a:pt x="9436" y="4470"/>
                  </a:lnTo>
                  <a:lnTo>
                    <a:pt x="10261" y="5715"/>
                  </a:lnTo>
                  <a:lnTo>
                    <a:pt x="12369" y="5715"/>
                  </a:lnTo>
                  <a:lnTo>
                    <a:pt x="13208" y="4432"/>
                  </a:lnTo>
                  <a:lnTo>
                    <a:pt x="13208" y="2857"/>
                  </a:lnTo>
                  <a:lnTo>
                    <a:pt x="13208" y="1270"/>
                  </a:lnTo>
                  <a:close/>
                </a:path>
                <a:path w="74930" h="41910">
                  <a:moveTo>
                    <a:pt x="28676" y="35521"/>
                  </a:moveTo>
                  <a:lnTo>
                    <a:pt x="26822" y="33756"/>
                  </a:lnTo>
                  <a:lnTo>
                    <a:pt x="22263" y="33756"/>
                  </a:lnTo>
                  <a:lnTo>
                    <a:pt x="20408" y="35521"/>
                  </a:lnTo>
                  <a:lnTo>
                    <a:pt x="20408" y="39916"/>
                  </a:lnTo>
                  <a:lnTo>
                    <a:pt x="22263" y="41694"/>
                  </a:lnTo>
                  <a:lnTo>
                    <a:pt x="26822" y="41694"/>
                  </a:lnTo>
                  <a:lnTo>
                    <a:pt x="28676" y="39916"/>
                  </a:lnTo>
                  <a:lnTo>
                    <a:pt x="28676" y="37719"/>
                  </a:lnTo>
                  <a:lnTo>
                    <a:pt x="28676" y="35521"/>
                  </a:lnTo>
                  <a:close/>
                </a:path>
                <a:path w="74930" h="41910">
                  <a:moveTo>
                    <a:pt x="74383" y="31407"/>
                  </a:moveTo>
                  <a:lnTo>
                    <a:pt x="72542" y="29629"/>
                  </a:lnTo>
                  <a:lnTo>
                    <a:pt x="67983" y="29629"/>
                  </a:lnTo>
                  <a:lnTo>
                    <a:pt x="66128" y="31407"/>
                  </a:lnTo>
                  <a:lnTo>
                    <a:pt x="66128" y="35788"/>
                  </a:lnTo>
                  <a:lnTo>
                    <a:pt x="67983" y="37566"/>
                  </a:lnTo>
                  <a:lnTo>
                    <a:pt x="72542" y="37566"/>
                  </a:lnTo>
                  <a:lnTo>
                    <a:pt x="74383" y="35788"/>
                  </a:lnTo>
                  <a:lnTo>
                    <a:pt x="74383" y="33591"/>
                  </a:lnTo>
                  <a:lnTo>
                    <a:pt x="74383" y="314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56466" y="2278456"/>
              <a:ext cx="99866" cy="251764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75053" y="3720210"/>
              <a:ext cx="89522" cy="239712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1929968" y="2335923"/>
              <a:ext cx="33020" cy="1513840"/>
            </a:xfrm>
            <a:custGeom>
              <a:avLst/>
              <a:gdLst/>
              <a:ahLst/>
              <a:cxnLst/>
              <a:rect l="l" t="t" r="r" b="b"/>
              <a:pathLst>
                <a:path w="33019" h="1513839">
                  <a:moveTo>
                    <a:pt x="29540" y="0"/>
                  </a:moveTo>
                  <a:lnTo>
                    <a:pt x="16840" y="1587"/>
                  </a:lnTo>
                  <a:lnTo>
                    <a:pt x="12382" y="6350"/>
                  </a:lnTo>
                  <a:lnTo>
                    <a:pt x="10794" y="99047"/>
                  </a:lnTo>
                  <a:lnTo>
                    <a:pt x="10794" y="121919"/>
                  </a:lnTo>
                  <a:lnTo>
                    <a:pt x="14287" y="131444"/>
                  </a:lnTo>
                  <a:lnTo>
                    <a:pt x="17144" y="213347"/>
                  </a:lnTo>
                  <a:lnTo>
                    <a:pt x="16522" y="226047"/>
                  </a:lnTo>
                  <a:lnTo>
                    <a:pt x="12382" y="231457"/>
                  </a:lnTo>
                  <a:lnTo>
                    <a:pt x="6350" y="236219"/>
                  </a:lnTo>
                  <a:lnTo>
                    <a:pt x="6350" y="245097"/>
                  </a:lnTo>
                  <a:lnTo>
                    <a:pt x="5725" y="483539"/>
                  </a:lnTo>
                  <a:lnTo>
                    <a:pt x="3822" y="756919"/>
                  </a:lnTo>
                  <a:lnTo>
                    <a:pt x="2552" y="1077264"/>
                  </a:lnTo>
                  <a:lnTo>
                    <a:pt x="1917" y="1393507"/>
                  </a:lnTo>
                  <a:lnTo>
                    <a:pt x="0" y="1510334"/>
                  </a:lnTo>
                  <a:lnTo>
                    <a:pt x="13347" y="1513827"/>
                  </a:lnTo>
                  <a:lnTo>
                    <a:pt x="15875" y="1506219"/>
                  </a:lnTo>
                  <a:lnTo>
                    <a:pt x="15557" y="1297609"/>
                  </a:lnTo>
                  <a:lnTo>
                    <a:pt x="17797" y="483222"/>
                  </a:lnTo>
                  <a:lnTo>
                    <a:pt x="19380" y="373379"/>
                  </a:lnTo>
                  <a:lnTo>
                    <a:pt x="20015" y="243827"/>
                  </a:lnTo>
                  <a:lnTo>
                    <a:pt x="18732" y="240029"/>
                  </a:lnTo>
                  <a:lnTo>
                    <a:pt x="21602" y="236524"/>
                  </a:lnTo>
                  <a:lnTo>
                    <a:pt x="27469" y="227036"/>
                  </a:lnTo>
                  <a:lnTo>
                    <a:pt x="30481" y="221294"/>
                  </a:lnTo>
                  <a:lnTo>
                    <a:pt x="31591" y="216975"/>
                  </a:lnTo>
                  <a:lnTo>
                    <a:pt x="31750" y="211759"/>
                  </a:lnTo>
                  <a:lnTo>
                    <a:pt x="30492" y="130492"/>
                  </a:lnTo>
                  <a:lnTo>
                    <a:pt x="32397" y="127317"/>
                  </a:lnTo>
                  <a:lnTo>
                    <a:pt x="31432" y="25717"/>
                  </a:lnTo>
                  <a:lnTo>
                    <a:pt x="30810" y="2857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945220" y="2335923"/>
              <a:ext cx="17145" cy="127635"/>
            </a:xfrm>
            <a:custGeom>
              <a:avLst/>
              <a:gdLst/>
              <a:ahLst/>
              <a:cxnLst/>
              <a:rect l="l" t="t" r="r" b="b"/>
              <a:pathLst>
                <a:path w="17144" h="127635">
                  <a:moveTo>
                    <a:pt x="14287" y="0"/>
                  </a:moveTo>
                  <a:lnTo>
                    <a:pt x="2539" y="1587"/>
                  </a:lnTo>
                  <a:lnTo>
                    <a:pt x="2209" y="4444"/>
                  </a:lnTo>
                  <a:lnTo>
                    <a:pt x="0" y="6984"/>
                  </a:lnTo>
                  <a:lnTo>
                    <a:pt x="1269" y="127317"/>
                  </a:lnTo>
                  <a:lnTo>
                    <a:pt x="17144" y="125399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2221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944903" y="2342908"/>
              <a:ext cx="15875" cy="13335"/>
            </a:xfrm>
            <a:custGeom>
              <a:avLst/>
              <a:gdLst/>
              <a:ahLst/>
              <a:cxnLst/>
              <a:rect l="l" t="t" r="r" b="b"/>
              <a:pathLst>
                <a:path w="15875" h="13335">
                  <a:moveTo>
                    <a:pt x="4762" y="0"/>
                  </a:moveTo>
                  <a:lnTo>
                    <a:pt x="0" y="3492"/>
                  </a:lnTo>
                  <a:lnTo>
                    <a:pt x="2857" y="10159"/>
                  </a:lnTo>
                  <a:lnTo>
                    <a:pt x="14287" y="13334"/>
                  </a:lnTo>
                  <a:lnTo>
                    <a:pt x="15227" y="7302"/>
                  </a:lnTo>
                  <a:lnTo>
                    <a:pt x="15557" y="2540"/>
                  </a:lnTo>
                  <a:lnTo>
                    <a:pt x="11734" y="1270"/>
                  </a:lnTo>
                  <a:lnTo>
                    <a:pt x="4762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953145" y="2343543"/>
              <a:ext cx="8890" cy="8890"/>
            </a:xfrm>
            <a:custGeom>
              <a:avLst/>
              <a:gdLst/>
              <a:ahLst/>
              <a:cxnLst/>
              <a:rect l="l" t="t" r="r" b="b"/>
              <a:pathLst>
                <a:path w="8889" h="8889">
                  <a:moveTo>
                    <a:pt x="6667" y="0"/>
                  </a:moveTo>
                  <a:lnTo>
                    <a:pt x="1917" y="0"/>
                  </a:lnTo>
                  <a:lnTo>
                    <a:pt x="0" y="1993"/>
                  </a:lnTo>
                  <a:lnTo>
                    <a:pt x="0" y="6896"/>
                  </a:lnTo>
                  <a:lnTo>
                    <a:pt x="1917" y="8890"/>
                  </a:lnTo>
                  <a:lnTo>
                    <a:pt x="6667" y="8890"/>
                  </a:lnTo>
                  <a:lnTo>
                    <a:pt x="8572" y="6896"/>
                  </a:lnTo>
                  <a:lnTo>
                    <a:pt x="8572" y="4445"/>
                  </a:lnTo>
                  <a:lnTo>
                    <a:pt x="8572" y="1993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960778" y="2338780"/>
              <a:ext cx="35560" cy="55880"/>
            </a:xfrm>
            <a:custGeom>
              <a:avLst/>
              <a:gdLst/>
              <a:ahLst/>
              <a:cxnLst/>
              <a:rect l="l" t="t" r="r" b="b"/>
              <a:pathLst>
                <a:path w="35560" h="55880">
                  <a:moveTo>
                    <a:pt x="35547" y="635"/>
                  </a:moveTo>
                  <a:lnTo>
                    <a:pt x="30162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939" y="10058"/>
                  </a:lnTo>
                  <a:lnTo>
                    <a:pt x="939" y="12700"/>
                  </a:lnTo>
                  <a:lnTo>
                    <a:pt x="1257" y="12700"/>
                  </a:lnTo>
                  <a:lnTo>
                    <a:pt x="1587" y="15240"/>
                  </a:lnTo>
                  <a:lnTo>
                    <a:pt x="1892" y="55562"/>
                  </a:lnTo>
                  <a:lnTo>
                    <a:pt x="25400" y="55562"/>
                  </a:lnTo>
                  <a:lnTo>
                    <a:pt x="27305" y="49847"/>
                  </a:lnTo>
                  <a:lnTo>
                    <a:pt x="31457" y="41668"/>
                  </a:lnTo>
                  <a:lnTo>
                    <a:pt x="33172" y="34378"/>
                  </a:lnTo>
                  <a:lnTo>
                    <a:pt x="32740" y="23863"/>
                  </a:lnTo>
                  <a:lnTo>
                    <a:pt x="30467" y="6032"/>
                  </a:lnTo>
                  <a:lnTo>
                    <a:pt x="32689" y="5080"/>
                  </a:lnTo>
                  <a:lnTo>
                    <a:pt x="35547" y="6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912835" y="2360371"/>
              <a:ext cx="20320" cy="23495"/>
            </a:xfrm>
            <a:custGeom>
              <a:avLst/>
              <a:gdLst/>
              <a:ahLst/>
              <a:cxnLst/>
              <a:rect l="l" t="t" r="r" b="b"/>
              <a:pathLst>
                <a:path w="20319" h="23494">
                  <a:moveTo>
                    <a:pt x="15519" y="0"/>
                  </a:moveTo>
                  <a:lnTo>
                    <a:pt x="4470" y="0"/>
                  </a:lnTo>
                  <a:lnTo>
                    <a:pt x="0" y="5257"/>
                  </a:lnTo>
                  <a:lnTo>
                    <a:pt x="0" y="18237"/>
                  </a:lnTo>
                  <a:lnTo>
                    <a:pt x="4470" y="23495"/>
                  </a:lnTo>
                  <a:lnTo>
                    <a:pt x="15519" y="23495"/>
                  </a:lnTo>
                  <a:lnTo>
                    <a:pt x="19989" y="18237"/>
                  </a:lnTo>
                  <a:lnTo>
                    <a:pt x="19989" y="11747"/>
                  </a:lnTo>
                  <a:lnTo>
                    <a:pt x="19989" y="5257"/>
                  </a:lnTo>
                  <a:lnTo>
                    <a:pt x="15519" y="0"/>
                  </a:lnTo>
                  <a:close/>
                </a:path>
              </a:pathLst>
            </a:custGeom>
            <a:solidFill>
              <a:srgbClr val="B5B7B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916950" y="2365438"/>
              <a:ext cx="34290" cy="19050"/>
            </a:xfrm>
            <a:custGeom>
              <a:avLst/>
              <a:gdLst/>
              <a:ahLst/>
              <a:cxnLst/>
              <a:rect l="l" t="t" r="r" b="b"/>
              <a:pathLst>
                <a:path w="34289" h="19050">
                  <a:moveTo>
                    <a:pt x="10490" y="0"/>
                  </a:moveTo>
                  <a:lnTo>
                    <a:pt x="1282" y="965"/>
                  </a:lnTo>
                  <a:lnTo>
                    <a:pt x="0" y="12382"/>
                  </a:lnTo>
                  <a:lnTo>
                    <a:pt x="22872" y="18732"/>
                  </a:lnTo>
                  <a:lnTo>
                    <a:pt x="33655" y="18097"/>
                  </a:lnTo>
                  <a:lnTo>
                    <a:pt x="33985" y="6350"/>
                  </a:lnTo>
                  <a:lnTo>
                    <a:pt x="30162" y="4762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7B7D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916950" y="2367673"/>
              <a:ext cx="24130" cy="15240"/>
            </a:xfrm>
            <a:custGeom>
              <a:avLst/>
              <a:gdLst/>
              <a:ahLst/>
              <a:cxnLst/>
              <a:rect l="l" t="t" r="r" b="b"/>
              <a:pathLst>
                <a:path w="24130" h="15239">
                  <a:moveTo>
                    <a:pt x="1587" y="0"/>
                  </a:moveTo>
                  <a:lnTo>
                    <a:pt x="0" y="10147"/>
                  </a:lnTo>
                  <a:lnTo>
                    <a:pt x="21285" y="15227"/>
                  </a:lnTo>
                  <a:lnTo>
                    <a:pt x="24130" y="8877"/>
                  </a:lnTo>
                  <a:lnTo>
                    <a:pt x="21285" y="379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3A5A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918538" y="2367673"/>
              <a:ext cx="25400" cy="9525"/>
            </a:xfrm>
            <a:custGeom>
              <a:avLst/>
              <a:gdLst/>
              <a:ahLst/>
              <a:cxnLst/>
              <a:rect l="l" t="t" r="r" b="b"/>
              <a:pathLst>
                <a:path w="25400" h="9525">
                  <a:moveTo>
                    <a:pt x="0" y="0"/>
                  </a:moveTo>
                  <a:lnTo>
                    <a:pt x="19050" y="4749"/>
                  </a:lnTo>
                  <a:lnTo>
                    <a:pt x="20319" y="9207"/>
                  </a:lnTo>
                  <a:lnTo>
                    <a:pt x="25082" y="5384"/>
                  </a:lnTo>
                  <a:lnTo>
                    <a:pt x="20955" y="4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922678" y="2290521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19" h="18414">
                  <a:moveTo>
                    <a:pt x="15773" y="0"/>
                  </a:moveTo>
                  <a:lnTo>
                    <a:pt x="4533" y="0"/>
                  </a:lnTo>
                  <a:lnTo>
                    <a:pt x="0" y="4051"/>
                  </a:lnTo>
                  <a:lnTo>
                    <a:pt x="0" y="14033"/>
                  </a:lnTo>
                  <a:lnTo>
                    <a:pt x="4533" y="18097"/>
                  </a:lnTo>
                  <a:lnTo>
                    <a:pt x="15773" y="18097"/>
                  </a:lnTo>
                  <a:lnTo>
                    <a:pt x="20319" y="14033"/>
                  </a:lnTo>
                  <a:lnTo>
                    <a:pt x="20319" y="9042"/>
                  </a:lnTo>
                  <a:lnTo>
                    <a:pt x="20319" y="4051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930298" y="2294648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700" y="1905"/>
                  </a:moveTo>
                  <a:lnTo>
                    <a:pt x="4432" y="0"/>
                  </a:lnTo>
                  <a:lnTo>
                    <a:pt x="1041" y="3632"/>
                  </a:lnTo>
                  <a:lnTo>
                    <a:pt x="317" y="3492"/>
                  </a:lnTo>
                  <a:lnTo>
                    <a:pt x="0" y="4762"/>
                  </a:lnTo>
                  <a:lnTo>
                    <a:pt x="2222" y="10795"/>
                  </a:lnTo>
                  <a:lnTo>
                    <a:pt x="10464" y="11747"/>
                  </a:lnTo>
                  <a:lnTo>
                    <a:pt x="11430" y="8572"/>
                  </a:lnTo>
                  <a:lnTo>
                    <a:pt x="12700" y="4914"/>
                  </a:lnTo>
                  <a:lnTo>
                    <a:pt x="12700" y="19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878850" y="2295601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5" h="18414">
                  <a:moveTo>
                    <a:pt x="15786" y="0"/>
                  </a:moveTo>
                  <a:lnTo>
                    <a:pt x="4546" y="0"/>
                  </a:lnTo>
                  <a:lnTo>
                    <a:pt x="0" y="4051"/>
                  </a:lnTo>
                  <a:lnTo>
                    <a:pt x="0" y="14033"/>
                  </a:lnTo>
                  <a:lnTo>
                    <a:pt x="4546" y="18097"/>
                  </a:lnTo>
                  <a:lnTo>
                    <a:pt x="15786" y="18097"/>
                  </a:lnTo>
                  <a:lnTo>
                    <a:pt x="20332" y="14033"/>
                  </a:lnTo>
                  <a:lnTo>
                    <a:pt x="20332" y="9042"/>
                  </a:lnTo>
                  <a:lnTo>
                    <a:pt x="20332" y="4051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886470" y="2299728"/>
              <a:ext cx="13335" cy="12065"/>
            </a:xfrm>
            <a:custGeom>
              <a:avLst/>
              <a:gdLst/>
              <a:ahLst/>
              <a:cxnLst/>
              <a:rect l="l" t="t" r="r" b="b"/>
              <a:pathLst>
                <a:path w="13335" h="12064">
                  <a:moveTo>
                    <a:pt x="12712" y="1905"/>
                  </a:moveTo>
                  <a:lnTo>
                    <a:pt x="4457" y="0"/>
                  </a:lnTo>
                  <a:lnTo>
                    <a:pt x="1054" y="3644"/>
                  </a:lnTo>
                  <a:lnTo>
                    <a:pt x="317" y="3492"/>
                  </a:lnTo>
                  <a:lnTo>
                    <a:pt x="0" y="4762"/>
                  </a:lnTo>
                  <a:lnTo>
                    <a:pt x="2222" y="10795"/>
                  </a:lnTo>
                  <a:lnTo>
                    <a:pt x="10490" y="11747"/>
                  </a:lnTo>
                  <a:lnTo>
                    <a:pt x="11430" y="8572"/>
                  </a:lnTo>
                  <a:lnTo>
                    <a:pt x="12712" y="4914"/>
                  </a:lnTo>
                  <a:lnTo>
                    <a:pt x="12712" y="19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879498" y="2503881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19" h="18414">
                  <a:moveTo>
                    <a:pt x="15773" y="0"/>
                  </a:moveTo>
                  <a:lnTo>
                    <a:pt x="4533" y="0"/>
                  </a:lnTo>
                  <a:lnTo>
                    <a:pt x="0" y="4064"/>
                  </a:lnTo>
                  <a:lnTo>
                    <a:pt x="0" y="14033"/>
                  </a:lnTo>
                  <a:lnTo>
                    <a:pt x="4533" y="18097"/>
                  </a:lnTo>
                  <a:lnTo>
                    <a:pt x="15773" y="18097"/>
                  </a:lnTo>
                  <a:lnTo>
                    <a:pt x="20307" y="14033"/>
                  </a:lnTo>
                  <a:lnTo>
                    <a:pt x="20307" y="9042"/>
                  </a:lnTo>
                  <a:lnTo>
                    <a:pt x="20307" y="4064"/>
                  </a:lnTo>
                  <a:lnTo>
                    <a:pt x="15773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887105" y="2507995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700" y="1905"/>
                  </a:moveTo>
                  <a:lnTo>
                    <a:pt x="4445" y="0"/>
                  </a:lnTo>
                  <a:lnTo>
                    <a:pt x="1054" y="3632"/>
                  </a:lnTo>
                  <a:lnTo>
                    <a:pt x="330" y="3492"/>
                  </a:lnTo>
                  <a:lnTo>
                    <a:pt x="0" y="4762"/>
                  </a:lnTo>
                  <a:lnTo>
                    <a:pt x="2235" y="10807"/>
                  </a:lnTo>
                  <a:lnTo>
                    <a:pt x="10490" y="11760"/>
                  </a:lnTo>
                  <a:lnTo>
                    <a:pt x="11442" y="8585"/>
                  </a:lnTo>
                  <a:lnTo>
                    <a:pt x="12700" y="4927"/>
                  </a:lnTo>
                  <a:lnTo>
                    <a:pt x="12700" y="19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924888" y="2497200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5" h="18414">
                  <a:moveTo>
                    <a:pt x="15786" y="0"/>
                  </a:moveTo>
                  <a:lnTo>
                    <a:pt x="4546" y="0"/>
                  </a:lnTo>
                  <a:lnTo>
                    <a:pt x="0" y="4076"/>
                  </a:lnTo>
                  <a:lnTo>
                    <a:pt x="0" y="14058"/>
                  </a:lnTo>
                  <a:lnTo>
                    <a:pt x="4546" y="18097"/>
                  </a:lnTo>
                  <a:lnTo>
                    <a:pt x="15786" y="18097"/>
                  </a:lnTo>
                  <a:lnTo>
                    <a:pt x="20332" y="14058"/>
                  </a:lnTo>
                  <a:lnTo>
                    <a:pt x="20332" y="9055"/>
                  </a:lnTo>
                  <a:lnTo>
                    <a:pt x="20332" y="4076"/>
                  </a:lnTo>
                  <a:lnTo>
                    <a:pt x="15786" y="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932520" y="2501340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4">
                  <a:moveTo>
                    <a:pt x="12700" y="1892"/>
                  </a:moveTo>
                  <a:lnTo>
                    <a:pt x="4445" y="0"/>
                  </a:lnTo>
                  <a:lnTo>
                    <a:pt x="1054" y="3632"/>
                  </a:lnTo>
                  <a:lnTo>
                    <a:pt x="304" y="3479"/>
                  </a:lnTo>
                  <a:lnTo>
                    <a:pt x="0" y="4762"/>
                  </a:lnTo>
                  <a:lnTo>
                    <a:pt x="2209" y="10782"/>
                  </a:lnTo>
                  <a:lnTo>
                    <a:pt x="10477" y="11734"/>
                  </a:lnTo>
                  <a:lnTo>
                    <a:pt x="11417" y="8559"/>
                  </a:lnTo>
                  <a:lnTo>
                    <a:pt x="12700" y="4914"/>
                  </a:lnTo>
                  <a:lnTo>
                    <a:pt x="12700" y="1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955368" y="2468308"/>
              <a:ext cx="6350" cy="81280"/>
            </a:xfrm>
            <a:custGeom>
              <a:avLst/>
              <a:gdLst/>
              <a:ahLst/>
              <a:cxnLst/>
              <a:rect l="l" t="t" r="r" b="b"/>
              <a:pathLst>
                <a:path w="6350" h="81280">
                  <a:moveTo>
                    <a:pt x="5092" y="0"/>
                  </a:moveTo>
                  <a:lnTo>
                    <a:pt x="965" y="1587"/>
                  </a:lnTo>
                  <a:lnTo>
                    <a:pt x="0" y="80962"/>
                  </a:lnTo>
                  <a:lnTo>
                    <a:pt x="6032" y="77787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60616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942350" y="2550223"/>
              <a:ext cx="19050" cy="381635"/>
            </a:xfrm>
            <a:custGeom>
              <a:avLst/>
              <a:gdLst/>
              <a:ahLst/>
              <a:cxnLst/>
              <a:rect l="l" t="t" r="r" b="b"/>
              <a:pathLst>
                <a:path w="19050" h="381635">
                  <a:moveTo>
                    <a:pt x="7632" y="150812"/>
                  </a:moveTo>
                  <a:lnTo>
                    <a:pt x="3175" y="169227"/>
                  </a:lnTo>
                  <a:lnTo>
                    <a:pt x="1905" y="381635"/>
                  </a:lnTo>
                  <a:lnTo>
                    <a:pt x="7315" y="171145"/>
                  </a:lnTo>
                  <a:lnTo>
                    <a:pt x="7632" y="150812"/>
                  </a:lnTo>
                  <a:close/>
                </a:path>
                <a:path w="19050" h="381635">
                  <a:moveTo>
                    <a:pt x="19050" y="2222"/>
                  </a:moveTo>
                  <a:lnTo>
                    <a:pt x="17780" y="0"/>
                  </a:lnTo>
                  <a:lnTo>
                    <a:pt x="2552" y="26682"/>
                  </a:lnTo>
                  <a:lnTo>
                    <a:pt x="1587" y="40322"/>
                  </a:lnTo>
                  <a:lnTo>
                    <a:pt x="0" y="147967"/>
                  </a:lnTo>
                  <a:lnTo>
                    <a:pt x="3492" y="162255"/>
                  </a:lnTo>
                  <a:lnTo>
                    <a:pt x="7632" y="141922"/>
                  </a:lnTo>
                  <a:lnTo>
                    <a:pt x="7632" y="28270"/>
                  </a:lnTo>
                  <a:lnTo>
                    <a:pt x="7937" y="26352"/>
                  </a:lnTo>
                  <a:lnTo>
                    <a:pt x="9842" y="20967"/>
                  </a:lnTo>
                  <a:lnTo>
                    <a:pt x="18110" y="7302"/>
                  </a:lnTo>
                  <a:lnTo>
                    <a:pt x="19050" y="2222"/>
                  </a:lnTo>
                  <a:close/>
                </a:path>
              </a:pathLst>
            </a:custGeom>
            <a:solidFill>
              <a:srgbClr val="5556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923300" y="3840225"/>
              <a:ext cx="27305" cy="19685"/>
            </a:xfrm>
            <a:custGeom>
              <a:avLst/>
              <a:gdLst/>
              <a:ahLst/>
              <a:cxnLst/>
              <a:rect l="l" t="t" r="r" b="b"/>
              <a:pathLst>
                <a:path w="27305" h="19685">
                  <a:moveTo>
                    <a:pt x="4762" y="3175"/>
                  </a:moveTo>
                  <a:lnTo>
                    <a:pt x="0" y="7315"/>
                  </a:lnTo>
                  <a:lnTo>
                    <a:pt x="2235" y="12382"/>
                  </a:lnTo>
                  <a:lnTo>
                    <a:pt x="12077" y="19685"/>
                  </a:lnTo>
                  <a:lnTo>
                    <a:pt x="22872" y="13335"/>
                  </a:lnTo>
                  <a:lnTo>
                    <a:pt x="26987" y="11112"/>
                  </a:lnTo>
                  <a:lnTo>
                    <a:pt x="27132" y="7937"/>
                  </a:lnTo>
                  <a:lnTo>
                    <a:pt x="4762" y="7937"/>
                  </a:lnTo>
                  <a:lnTo>
                    <a:pt x="4762" y="3175"/>
                  </a:lnTo>
                  <a:close/>
                </a:path>
                <a:path w="27305" h="19685">
                  <a:moveTo>
                    <a:pt x="21920" y="0"/>
                  </a:moveTo>
                  <a:lnTo>
                    <a:pt x="19050" y="6680"/>
                  </a:lnTo>
                  <a:lnTo>
                    <a:pt x="14605" y="6680"/>
                  </a:lnTo>
                  <a:lnTo>
                    <a:pt x="4762" y="7937"/>
                  </a:lnTo>
                  <a:lnTo>
                    <a:pt x="27132" y="7937"/>
                  </a:lnTo>
                  <a:lnTo>
                    <a:pt x="27305" y="4140"/>
                  </a:lnTo>
                  <a:lnTo>
                    <a:pt x="25082" y="635"/>
                  </a:lnTo>
                  <a:lnTo>
                    <a:pt x="219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984895" y="3622738"/>
              <a:ext cx="66040" cy="278765"/>
            </a:xfrm>
            <a:custGeom>
              <a:avLst/>
              <a:gdLst/>
              <a:ahLst/>
              <a:cxnLst/>
              <a:rect l="l" t="t" r="r" b="b"/>
              <a:pathLst>
                <a:path w="66039" h="278764">
                  <a:moveTo>
                    <a:pt x="41192" y="259397"/>
                  </a:moveTo>
                  <a:lnTo>
                    <a:pt x="12712" y="259397"/>
                  </a:lnTo>
                  <a:lnTo>
                    <a:pt x="14922" y="278142"/>
                  </a:lnTo>
                  <a:lnTo>
                    <a:pt x="37795" y="271462"/>
                  </a:lnTo>
                  <a:lnTo>
                    <a:pt x="40667" y="271462"/>
                  </a:lnTo>
                  <a:lnTo>
                    <a:pt x="41192" y="259397"/>
                  </a:lnTo>
                  <a:close/>
                </a:path>
                <a:path w="66039" h="278764">
                  <a:moveTo>
                    <a:pt x="40667" y="271462"/>
                  </a:moveTo>
                  <a:lnTo>
                    <a:pt x="37795" y="271462"/>
                  </a:lnTo>
                  <a:lnTo>
                    <a:pt x="40652" y="271792"/>
                  </a:lnTo>
                  <a:lnTo>
                    <a:pt x="40667" y="271462"/>
                  </a:lnTo>
                  <a:close/>
                </a:path>
                <a:path w="66039" h="278764">
                  <a:moveTo>
                    <a:pt x="64888" y="175590"/>
                  </a:moveTo>
                  <a:lnTo>
                    <a:pt x="10807" y="175590"/>
                  </a:lnTo>
                  <a:lnTo>
                    <a:pt x="11430" y="240347"/>
                  </a:lnTo>
                  <a:lnTo>
                    <a:pt x="3810" y="243852"/>
                  </a:lnTo>
                  <a:lnTo>
                    <a:pt x="8255" y="259727"/>
                  </a:lnTo>
                  <a:lnTo>
                    <a:pt x="12712" y="259397"/>
                  </a:lnTo>
                  <a:lnTo>
                    <a:pt x="41192" y="259397"/>
                  </a:lnTo>
                  <a:lnTo>
                    <a:pt x="41592" y="250202"/>
                  </a:lnTo>
                  <a:lnTo>
                    <a:pt x="53022" y="245110"/>
                  </a:lnTo>
                  <a:lnTo>
                    <a:pt x="65714" y="245110"/>
                  </a:lnTo>
                  <a:lnTo>
                    <a:pt x="64888" y="175590"/>
                  </a:lnTo>
                  <a:close/>
                </a:path>
                <a:path w="66039" h="278764">
                  <a:moveTo>
                    <a:pt x="65714" y="245110"/>
                  </a:moveTo>
                  <a:lnTo>
                    <a:pt x="53022" y="245110"/>
                  </a:lnTo>
                  <a:lnTo>
                    <a:pt x="62547" y="252095"/>
                  </a:lnTo>
                  <a:lnTo>
                    <a:pt x="65722" y="245745"/>
                  </a:lnTo>
                  <a:lnTo>
                    <a:pt x="65714" y="245110"/>
                  </a:lnTo>
                  <a:close/>
                </a:path>
                <a:path w="66039" h="278764">
                  <a:moveTo>
                    <a:pt x="28270" y="0"/>
                  </a:moveTo>
                  <a:lnTo>
                    <a:pt x="2552" y="14617"/>
                  </a:lnTo>
                  <a:lnTo>
                    <a:pt x="0" y="18427"/>
                  </a:lnTo>
                  <a:lnTo>
                    <a:pt x="7632" y="18427"/>
                  </a:lnTo>
                  <a:lnTo>
                    <a:pt x="7950" y="76200"/>
                  </a:lnTo>
                  <a:lnTo>
                    <a:pt x="2222" y="78117"/>
                  </a:lnTo>
                  <a:lnTo>
                    <a:pt x="4762" y="99390"/>
                  </a:lnTo>
                  <a:lnTo>
                    <a:pt x="9842" y="99390"/>
                  </a:lnTo>
                  <a:lnTo>
                    <a:pt x="9842" y="152730"/>
                  </a:lnTo>
                  <a:lnTo>
                    <a:pt x="4140" y="159385"/>
                  </a:lnTo>
                  <a:lnTo>
                    <a:pt x="6045" y="176542"/>
                  </a:lnTo>
                  <a:lnTo>
                    <a:pt x="10807" y="175590"/>
                  </a:lnTo>
                  <a:lnTo>
                    <a:pt x="64888" y="175590"/>
                  </a:lnTo>
                  <a:lnTo>
                    <a:pt x="63511" y="59702"/>
                  </a:lnTo>
                  <a:lnTo>
                    <a:pt x="36830" y="59702"/>
                  </a:lnTo>
                  <a:lnTo>
                    <a:pt x="36097" y="49542"/>
                  </a:lnTo>
                  <a:lnTo>
                    <a:pt x="30162" y="49542"/>
                  </a:lnTo>
                  <a:lnTo>
                    <a:pt x="30162" y="36512"/>
                  </a:lnTo>
                  <a:lnTo>
                    <a:pt x="36207" y="33337"/>
                  </a:lnTo>
                  <a:lnTo>
                    <a:pt x="34620" y="1917"/>
                  </a:lnTo>
                  <a:lnTo>
                    <a:pt x="28270" y="0"/>
                  </a:lnTo>
                  <a:close/>
                </a:path>
                <a:path w="66039" h="278764">
                  <a:moveTo>
                    <a:pt x="51117" y="52717"/>
                  </a:moveTo>
                  <a:lnTo>
                    <a:pt x="36830" y="59702"/>
                  </a:lnTo>
                  <a:lnTo>
                    <a:pt x="63511" y="59702"/>
                  </a:lnTo>
                  <a:lnTo>
                    <a:pt x="63500" y="58737"/>
                  </a:lnTo>
                  <a:lnTo>
                    <a:pt x="51117" y="52717"/>
                  </a:lnTo>
                  <a:close/>
                </a:path>
                <a:path w="66039" h="278764">
                  <a:moveTo>
                    <a:pt x="35890" y="46672"/>
                  </a:moveTo>
                  <a:lnTo>
                    <a:pt x="30162" y="49542"/>
                  </a:lnTo>
                  <a:lnTo>
                    <a:pt x="36097" y="49542"/>
                  </a:lnTo>
                  <a:lnTo>
                    <a:pt x="35890" y="46672"/>
                  </a:lnTo>
                  <a:close/>
                </a:path>
              </a:pathLst>
            </a:custGeom>
            <a:solidFill>
              <a:srgbClr val="61626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035708" y="3678300"/>
              <a:ext cx="15240" cy="195580"/>
            </a:xfrm>
            <a:custGeom>
              <a:avLst/>
              <a:gdLst/>
              <a:ahLst/>
              <a:cxnLst/>
              <a:rect l="l" t="t" r="r" b="b"/>
              <a:pathLst>
                <a:path w="15239" h="195579">
                  <a:moveTo>
                    <a:pt x="0" y="0"/>
                  </a:moveTo>
                  <a:lnTo>
                    <a:pt x="622" y="188595"/>
                  </a:lnTo>
                  <a:lnTo>
                    <a:pt x="3479" y="189242"/>
                  </a:lnTo>
                  <a:lnTo>
                    <a:pt x="10794" y="195262"/>
                  </a:lnTo>
                  <a:lnTo>
                    <a:pt x="14909" y="190182"/>
                  </a:lnTo>
                  <a:lnTo>
                    <a:pt x="11417" y="41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D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015058" y="3371290"/>
              <a:ext cx="713740" cy="309880"/>
            </a:xfrm>
            <a:custGeom>
              <a:avLst/>
              <a:gdLst/>
              <a:ahLst/>
              <a:cxnLst/>
              <a:rect l="l" t="t" r="r" b="b"/>
              <a:pathLst>
                <a:path w="713739" h="309879">
                  <a:moveTo>
                    <a:pt x="6045" y="284784"/>
                  </a:moveTo>
                  <a:lnTo>
                    <a:pt x="0" y="287959"/>
                  </a:lnTo>
                  <a:lnTo>
                    <a:pt x="0" y="300990"/>
                  </a:lnTo>
                  <a:lnTo>
                    <a:pt x="5727" y="298119"/>
                  </a:lnTo>
                  <a:lnTo>
                    <a:pt x="3492" y="294309"/>
                  </a:lnTo>
                  <a:lnTo>
                    <a:pt x="6045" y="291465"/>
                  </a:lnTo>
                  <a:lnTo>
                    <a:pt x="6045" y="284784"/>
                  </a:lnTo>
                  <a:close/>
                </a:path>
                <a:path w="713739" h="309879">
                  <a:moveTo>
                    <a:pt x="702640" y="29197"/>
                  </a:moveTo>
                  <a:lnTo>
                    <a:pt x="7315" y="307009"/>
                  </a:lnTo>
                  <a:lnTo>
                    <a:pt x="6985" y="309562"/>
                  </a:lnTo>
                  <a:lnTo>
                    <a:pt x="702640" y="31115"/>
                  </a:lnTo>
                  <a:lnTo>
                    <a:pt x="702640" y="29197"/>
                  </a:lnTo>
                  <a:close/>
                </a:path>
                <a:path w="713739" h="309879">
                  <a:moveTo>
                    <a:pt x="713422" y="17462"/>
                  </a:moveTo>
                  <a:lnTo>
                    <a:pt x="712482" y="8559"/>
                  </a:lnTo>
                  <a:lnTo>
                    <a:pt x="709307" y="7302"/>
                  </a:lnTo>
                  <a:lnTo>
                    <a:pt x="708342" y="0"/>
                  </a:lnTo>
                  <a:lnTo>
                    <a:pt x="6667" y="274637"/>
                  </a:lnTo>
                  <a:lnTo>
                    <a:pt x="7315" y="283832"/>
                  </a:lnTo>
                  <a:lnTo>
                    <a:pt x="16510" y="280352"/>
                  </a:lnTo>
                  <a:lnTo>
                    <a:pt x="21920" y="281292"/>
                  </a:lnTo>
                  <a:lnTo>
                    <a:pt x="269875" y="182562"/>
                  </a:lnTo>
                  <a:lnTo>
                    <a:pt x="704545" y="10147"/>
                  </a:lnTo>
                  <a:lnTo>
                    <a:pt x="705485" y="26987"/>
                  </a:lnTo>
                  <a:lnTo>
                    <a:pt x="705485" y="30467"/>
                  </a:lnTo>
                  <a:lnTo>
                    <a:pt x="709612" y="29832"/>
                  </a:lnTo>
                  <a:lnTo>
                    <a:pt x="709930" y="19354"/>
                  </a:lnTo>
                  <a:lnTo>
                    <a:pt x="713422" y="174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716110" y="3342817"/>
              <a:ext cx="37465" cy="263525"/>
            </a:xfrm>
            <a:custGeom>
              <a:avLst/>
              <a:gdLst/>
              <a:ahLst/>
              <a:cxnLst/>
              <a:rect l="l" t="t" r="r" b="b"/>
              <a:pathLst>
                <a:path w="37464" h="263525">
                  <a:moveTo>
                    <a:pt x="12687" y="0"/>
                  </a:moveTo>
                  <a:lnTo>
                    <a:pt x="10998" y="9753"/>
                  </a:lnTo>
                  <a:lnTo>
                    <a:pt x="8458" y="12293"/>
                  </a:lnTo>
                  <a:lnTo>
                    <a:pt x="9309" y="36423"/>
                  </a:lnTo>
                  <a:lnTo>
                    <a:pt x="11430" y="37033"/>
                  </a:lnTo>
                  <a:lnTo>
                    <a:pt x="12369" y="45935"/>
                  </a:lnTo>
                  <a:lnTo>
                    <a:pt x="8877" y="47828"/>
                  </a:lnTo>
                  <a:lnTo>
                    <a:pt x="9728" y="58432"/>
                  </a:lnTo>
                  <a:lnTo>
                    <a:pt x="0" y="60121"/>
                  </a:lnTo>
                  <a:lnTo>
                    <a:pt x="419" y="63500"/>
                  </a:lnTo>
                  <a:lnTo>
                    <a:pt x="4229" y="226072"/>
                  </a:lnTo>
                  <a:lnTo>
                    <a:pt x="13538" y="232422"/>
                  </a:lnTo>
                  <a:lnTo>
                    <a:pt x="14808" y="263321"/>
                  </a:lnTo>
                  <a:lnTo>
                    <a:pt x="16078" y="225221"/>
                  </a:lnTo>
                  <a:lnTo>
                    <a:pt x="37249" y="215899"/>
                  </a:lnTo>
                  <a:lnTo>
                    <a:pt x="33439" y="168503"/>
                  </a:lnTo>
                  <a:lnTo>
                    <a:pt x="36830" y="156222"/>
                  </a:lnTo>
                  <a:lnTo>
                    <a:pt x="34277" y="150279"/>
                  </a:lnTo>
                  <a:lnTo>
                    <a:pt x="31750" y="86779"/>
                  </a:lnTo>
                  <a:lnTo>
                    <a:pt x="35547" y="76631"/>
                  </a:lnTo>
                  <a:lnTo>
                    <a:pt x="31750" y="68592"/>
                  </a:lnTo>
                  <a:lnTo>
                    <a:pt x="29245" y="1282"/>
                  </a:lnTo>
                  <a:lnTo>
                    <a:pt x="24549" y="1282"/>
                  </a:lnTo>
                  <a:lnTo>
                    <a:pt x="12687" y="0"/>
                  </a:lnTo>
                  <a:close/>
                </a:path>
                <a:path w="37464" h="263525">
                  <a:moveTo>
                    <a:pt x="29197" y="0"/>
                  </a:moveTo>
                  <a:lnTo>
                    <a:pt x="24549" y="1282"/>
                  </a:lnTo>
                  <a:lnTo>
                    <a:pt x="29245" y="1282"/>
                  </a:lnTo>
                  <a:lnTo>
                    <a:pt x="29197" y="0"/>
                  </a:lnTo>
                  <a:close/>
                </a:path>
              </a:pathLst>
            </a:custGeom>
            <a:solidFill>
              <a:srgbClr val="34333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716530" y="3406317"/>
              <a:ext cx="13970" cy="201930"/>
            </a:xfrm>
            <a:custGeom>
              <a:avLst/>
              <a:gdLst/>
              <a:ahLst/>
              <a:cxnLst/>
              <a:rect l="l" t="t" r="r" b="b"/>
              <a:pathLst>
                <a:path w="13969" h="201929">
                  <a:moveTo>
                    <a:pt x="0" y="0"/>
                  </a:moveTo>
                  <a:lnTo>
                    <a:pt x="3809" y="162572"/>
                  </a:lnTo>
                  <a:lnTo>
                    <a:pt x="13119" y="168922"/>
                  </a:lnTo>
                  <a:lnTo>
                    <a:pt x="13969" y="201523"/>
                  </a:lnTo>
                  <a:lnTo>
                    <a:pt x="11430" y="4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715260" y="3405911"/>
              <a:ext cx="14604" cy="204470"/>
            </a:xfrm>
            <a:custGeom>
              <a:avLst/>
              <a:gdLst/>
              <a:ahLst/>
              <a:cxnLst/>
              <a:rect l="l" t="t" r="r" b="b"/>
              <a:pathLst>
                <a:path w="14605" h="204470">
                  <a:moveTo>
                    <a:pt x="419" y="0"/>
                  </a:moveTo>
                  <a:lnTo>
                    <a:pt x="0" y="6350"/>
                  </a:lnTo>
                  <a:lnTo>
                    <a:pt x="1269" y="198119"/>
                  </a:lnTo>
                  <a:lnTo>
                    <a:pt x="6769" y="204038"/>
                  </a:lnTo>
                  <a:lnTo>
                    <a:pt x="14389" y="200660"/>
                  </a:lnTo>
                  <a:lnTo>
                    <a:pt x="14389" y="169329"/>
                  </a:lnTo>
                  <a:lnTo>
                    <a:pt x="5079" y="16297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662758" y="3377539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5" h="15239">
                  <a:moveTo>
                    <a:pt x="9740" y="0"/>
                  </a:moveTo>
                  <a:lnTo>
                    <a:pt x="3810" y="850"/>
                  </a:lnTo>
                  <a:lnTo>
                    <a:pt x="0" y="8051"/>
                  </a:lnTo>
                  <a:lnTo>
                    <a:pt x="2971" y="14820"/>
                  </a:lnTo>
                  <a:lnTo>
                    <a:pt x="12700" y="11861"/>
                  </a:lnTo>
                  <a:lnTo>
                    <a:pt x="14401" y="8051"/>
                  </a:lnTo>
                  <a:lnTo>
                    <a:pt x="9740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668269" y="3380917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19" h="10160">
                  <a:moveTo>
                    <a:pt x="838" y="0"/>
                  </a:moveTo>
                  <a:lnTo>
                    <a:pt x="0" y="5943"/>
                  </a:lnTo>
                  <a:lnTo>
                    <a:pt x="2540" y="9753"/>
                  </a:lnTo>
                  <a:lnTo>
                    <a:pt x="7188" y="8483"/>
                  </a:lnTo>
                  <a:lnTo>
                    <a:pt x="7619" y="4673"/>
                  </a:lnTo>
                  <a:lnTo>
                    <a:pt x="4229" y="863"/>
                  </a:lnTo>
                  <a:lnTo>
                    <a:pt x="8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665069" y="338098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422" y="0"/>
                  </a:moveTo>
                  <a:lnTo>
                    <a:pt x="812" y="901"/>
                  </a:lnTo>
                  <a:lnTo>
                    <a:pt x="419" y="2120"/>
                  </a:lnTo>
                  <a:lnTo>
                    <a:pt x="38" y="3365"/>
                  </a:lnTo>
                  <a:lnTo>
                    <a:pt x="0" y="4457"/>
                  </a:lnTo>
                  <a:lnTo>
                    <a:pt x="711" y="4660"/>
                  </a:lnTo>
                  <a:lnTo>
                    <a:pt x="1320" y="3759"/>
                  </a:lnTo>
                  <a:lnTo>
                    <a:pt x="1701" y="2514"/>
                  </a:lnTo>
                  <a:lnTo>
                    <a:pt x="2095" y="1320"/>
                  </a:lnTo>
                  <a:lnTo>
                    <a:pt x="2133" y="228"/>
                  </a:lnTo>
                  <a:lnTo>
                    <a:pt x="1765" y="10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557348" y="3418179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5" h="15239">
                  <a:moveTo>
                    <a:pt x="9728" y="0"/>
                  </a:moveTo>
                  <a:lnTo>
                    <a:pt x="3797" y="838"/>
                  </a:lnTo>
                  <a:lnTo>
                    <a:pt x="0" y="8051"/>
                  </a:lnTo>
                  <a:lnTo>
                    <a:pt x="2959" y="14820"/>
                  </a:lnTo>
                  <a:lnTo>
                    <a:pt x="12700" y="11861"/>
                  </a:lnTo>
                  <a:lnTo>
                    <a:pt x="14389" y="8051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562847" y="3421570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19" h="10160">
                  <a:moveTo>
                    <a:pt x="850" y="0"/>
                  </a:moveTo>
                  <a:lnTo>
                    <a:pt x="0" y="5930"/>
                  </a:lnTo>
                  <a:lnTo>
                    <a:pt x="2539" y="9740"/>
                  </a:lnTo>
                  <a:lnTo>
                    <a:pt x="7200" y="8470"/>
                  </a:lnTo>
                  <a:lnTo>
                    <a:pt x="7619" y="4660"/>
                  </a:lnTo>
                  <a:lnTo>
                    <a:pt x="4229" y="850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559646" y="342162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435" y="0"/>
                  </a:moveTo>
                  <a:lnTo>
                    <a:pt x="812" y="901"/>
                  </a:lnTo>
                  <a:lnTo>
                    <a:pt x="431" y="2120"/>
                  </a:lnTo>
                  <a:lnTo>
                    <a:pt x="38" y="3352"/>
                  </a:lnTo>
                  <a:lnTo>
                    <a:pt x="0" y="4445"/>
                  </a:lnTo>
                  <a:lnTo>
                    <a:pt x="368" y="4546"/>
                  </a:lnTo>
                  <a:lnTo>
                    <a:pt x="711" y="4673"/>
                  </a:lnTo>
                  <a:lnTo>
                    <a:pt x="1320" y="3746"/>
                  </a:lnTo>
                  <a:lnTo>
                    <a:pt x="1701" y="2527"/>
                  </a:lnTo>
                  <a:lnTo>
                    <a:pt x="2095" y="1320"/>
                  </a:lnTo>
                  <a:lnTo>
                    <a:pt x="2133" y="228"/>
                  </a:lnTo>
                  <a:lnTo>
                    <a:pt x="1765" y="10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449830" y="3460521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5" h="15239">
                  <a:moveTo>
                    <a:pt x="9728" y="0"/>
                  </a:moveTo>
                  <a:lnTo>
                    <a:pt x="3809" y="825"/>
                  </a:lnTo>
                  <a:lnTo>
                    <a:pt x="0" y="8039"/>
                  </a:lnTo>
                  <a:lnTo>
                    <a:pt x="2971" y="14808"/>
                  </a:lnTo>
                  <a:lnTo>
                    <a:pt x="12700" y="11849"/>
                  </a:lnTo>
                  <a:lnTo>
                    <a:pt x="14401" y="8039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455329" y="3463899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5" h="10160">
                  <a:moveTo>
                    <a:pt x="850" y="0"/>
                  </a:moveTo>
                  <a:lnTo>
                    <a:pt x="0" y="5918"/>
                  </a:lnTo>
                  <a:lnTo>
                    <a:pt x="2552" y="9740"/>
                  </a:lnTo>
                  <a:lnTo>
                    <a:pt x="7200" y="8470"/>
                  </a:lnTo>
                  <a:lnTo>
                    <a:pt x="7632" y="4660"/>
                  </a:lnTo>
                  <a:lnTo>
                    <a:pt x="4229" y="850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452128" y="346395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435" y="0"/>
                  </a:moveTo>
                  <a:lnTo>
                    <a:pt x="812" y="914"/>
                  </a:lnTo>
                  <a:lnTo>
                    <a:pt x="431" y="2146"/>
                  </a:lnTo>
                  <a:lnTo>
                    <a:pt x="38" y="3352"/>
                  </a:lnTo>
                  <a:lnTo>
                    <a:pt x="0" y="4445"/>
                  </a:lnTo>
                  <a:lnTo>
                    <a:pt x="723" y="4686"/>
                  </a:lnTo>
                  <a:lnTo>
                    <a:pt x="1320" y="3771"/>
                  </a:lnTo>
                  <a:lnTo>
                    <a:pt x="1714" y="2552"/>
                  </a:lnTo>
                  <a:lnTo>
                    <a:pt x="2095" y="1308"/>
                  </a:lnTo>
                  <a:lnTo>
                    <a:pt x="2133" y="24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335110" y="3504971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5" h="15239">
                  <a:moveTo>
                    <a:pt x="9728" y="0"/>
                  </a:moveTo>
                  <a:lnTo>
                    <a:pt x="3797" y="825"/>
                  </a:lnTo>
                  <a:lnTo>
                    <a:pt x="0" y="8039"/>
                  </a:lnTo>
                  <a:lnTo>
                    <a:pt x="2959" y="14808"/>
                  </a:lnTo>
                  <a:lnTo>
                    <a:pt x="12700" y="11849"/>
                  </a:lnTo>
                  <a:lnTo>
                    <a:pt x="14389" y="8039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340609" y="3508349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19" h="10160">
                  <a:moveTo>
                    <a:pt x="850" y="0"/>
                  </a:moveTo>
                  <a:lnTo>
                    <a:pt x="0" y="5918"/>
                  </a:lnTo>
                  <a:lnTo>
                    <a:pt x="2539" y="9740"/>
                  </a:lnTo>
                  <a:lnTo>
                    <a:pt x="7200" y="8470"/>
                  </a:lnTo>
                  <a:lnTo>
                    <a:pt x="7619" y="4660"/>
                  </a:lnTo>
                  <a:lnTo>
                    <a:pt x="4229" y="850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337409" y="350840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422" y="0"/>
                  </a:moveTo>
                  <a:lnTo>
                    <a:pt x="812" y="914"/>
                  </a:lnTo>
                  <a:lnTo>
                    <a:pt x="419" y="2146"/>
                  </a:lnTo>
                  <a:lnTo>
                    <a:pt x="38" y="3352"/>
                  </a:lnTo>
                  <a:lnTo>
                    <a:pt x="0" y="4445"/>
                  </a:lnTo>
                  <a:lnTo>
                    <a:pt x="711" y="4686"/>
                  </a:lnTo>
                  <a:lnTo>
                    <a:pt x="1320" y="3771"/>
                  </a:lnTo>
                  <a:lnTo>
                    <a:pt x="2082" y="1308"/>
                  </a:lnTo>
                  <a:lnTo>
                    <a:pt x="2133" y="241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216569" y="3551529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5" h="15239">
                  <a:moveTo>
                    <a:pt x="9728" y="0"/>
                  </a:moveTo>
                  <a:lnTo>
                    <a:pt x="3810" y="838"/>
                  </a:lnTo>
                  <a:lnTo>
                    <a:pt x="0" y="8051"/>
                  </a:lnTo>
                  <a:lnTo>
                    <a:pt x="2971" y="14820"/>
                  </a:lnTo>
                  <a:lnTo>
                    <a:pt x="12700" y="11861"/>
                  </a:lnTo>
                  <a:lnTo>
                    <a:pt x="14401" y="8051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222068" y="3554920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19" h="10160">
                  <a:moveTo>
                    <a:pt x="850" y="0"/>
                  </a:moveTo>
                  <a:lnTo>
                    <a:pt x="0" y="5930"/>
                  </a:lnTo>
                  <a:lnTo>
                    <a:pt x="2539" y="9740"/>
                  </a:lnTo>
                  <a:lnTo>
                    <a:pt x="7200" y="8470"/>
                  </a:lnTo>
                  <a:lnTo>
                    <a:pt x="7619" y="4660"/>
                  </a:lnTo>
                  <a:lnTo>
                    <a:pt x="4229" y="850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218867" y="355497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435" y="0"/>
                  </a:moveTo>
                  <a:lnTo>
                    <a:pt x="812" y="901"/>
                  </a:lnTo>
                  <a:lnTo>
                    <a:pt x="431" y="2120"/>
                  </a:lnTo>
                  <a:lnTo>
                    <a:pt x="38" y="3352"/>
                  </a:lnTo>
                  <a:lnTo>
                    <a:pt x="0" y="4445"/>
                  </a:lnTo>
                  <a:lnTo>
                    <a:pt x="368" y="4546"/>
                  </a:lnTo>
                  <a:lnTo>
                    <a:pt x="711" y="4673"/>
                  </a:lnTo>
                  <a:lnTo>
                    <a:pt x="1320" y="3746"/>
                  </a:lnTo>
                  <a:lnTo>
                    <a:pt x="2095" y="1320"/>
                  </a:lnTo>
                  <a:lnTo>
                    <a:pt x="2133" y="228"/>
                  </a:lnTo>
                  <a:lnTo>
                    <a:pt x="1765" y="10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089569" y="3602329"/>
              <a:ext cx="14604" cy="15240"/>
            </a:xfrm>
            <a:custGeom>
              <a:avLst/>
              <a:gdLst/>
              <a:ahLst/>
              <a:cxnLst/>
              <a:rect l="l" t="t" r="r" b="b"/>
              <a:pathLst>
                <a:path w="14605" h="15239">
                  <a:moveTo>
                    <a:pt x="9728" y="0"/>
                  </a:moveTo>
                  <a:lnTo>
                    <a:pt x="3810" y="838"/>
                  </a:lnTo>
                  <a:lnTo>
                    <a:pt x="0" y="8051"/>
                  </a:lnTo>
                  <a:lnTo>
                    <a:pt x="2971" y="14820"/>
                  </a:lnTo>
                  <a:lnTo>
                    <a:pt x="12700" y="11861"/>
                  </a:lnTo>
                  <a:lnTo>
                    <a:pt x="14389" y="8051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4242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095068" y="3605720"/>
              <a:ext cx="7620" cy="10160"/>
            </a:xfrm>
            <a:custGeom>
              <a:avLst/>
              <a:gdLst/>
              <a:ahLst/>
              <a:cxnLst/>
              <a:rect l="l" t="t" r="r" b="b"/>
              <a:pathLst>
                <a:path w="7619" h="10160">
                  <a:moveTo>
                    <a:pt x="850" y="0"/>
                  </a:moveTo>
                  <a:lnTo>
                    <a:pt x="0" y="5930"/>
                  </a:lnTo>
                  <a:lnTo>
                    <a:pt x="2552" y="9740"/>
                  </a:lnTo>
                  <a:lnTo>
                    <a:pt x="7200" y="8470"/>
                  </a:lnTo>
                  <a:lnTo>
                    <a:pt x="7619" y="4660"/>
                  </a:lnTo>
                  <a:lnTo>
                    <a:pt x="4229" y="850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091867" y="3605771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1435" y="0"/>
                  </a:moveTo>
                  <a:lnTo>
                    <a:pt x="812" y="901"/>
                  </a:lnTo>
                  <a:lnTo>
                    <a:pt x="431" y="2120"/>
                  </a:lnTo>
                  <a:lnTo>
                    <a:pt x="38" y="3352"/>
                  </a:lnTo>
                  <a:lnTo>
                    <a:pt x="0" y="4445"/>
                  </a:lnTo>
                  <a:lnTo>
                    <a:pt x="368" y="4546"/>
                  </a:lnTo>
                  <a:lnTo>
                    <a:pt x="711" y="4673"/>
                  </a:lnTo>
                  <a:lnTo>
                    <a:pt x="1320" y="3746"/>
                  </a:lnTo>
                  <a:lnTo>
                    <a:pt x="2095" y="1320"/>
                  </a:lnTo>
                  <a:lnTo>
                    <a:pt x="2133" y="228"/>
                  </a:lnTo>
                  <a:lnTo>
                    <a:pt x="1765" y="10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032520" y="3606863"/>
              <a:ext cx="697865" cy="327025"/>
            </a:xfrm>
            <a:custGeom>
              <a:avLst/>
              <a:gdLst/>
              <a:ahLst/>
              <a:cxnLst/>
              <a:rect l="l" t="t" r="r" b="b"/>
              <a:pathLst>
                <a:path w="697864" h="327025">
                  <a:moveTo>
                    <a:pt x="684530" y="0"/>
                  </a:moveTo>
                  <a:lnTo>
                    <a:pt x="0" y="307352"/>
                  </a:lnTo>
                  <a:lnTo>
                    <a:pt x="635" y="326402"/>
                  </a:lnTo>
                  <a:lnTo>
                    <a:pt x="4457" y="325120"/>
                  </a:lnTo>
                  <a:lnTo>
                    <a:pt x="5397" y="312115"/>
                  </a:lnTo>
                  <a:lnTo>
                    <a:pt x="590245" y="49847"/>
                  </a:lnTo>
                  <a:lnTo>
                    <a:pt x="697547" y="2222"/>
                  </a:lnTo>
                  <a:lnTo>
                    <a:pt x="697230" y="635"/>
                  </a:lnTo>
                  <a:lnTo>
                    <a:pt x="688352" y="3505"/>
                  </a:lnTo>
                  <a:lnTo>
                    <a:pt x="684530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816440" y="645756"/>
              <a:ext cx="1311275" cy="224790"/>
            </a:xfrm>
            <a:custGeom>
              <a:avLst/>
              <a:gdLst/>
              <a:ahLst/>
              <a:cxnLst/>
              <a:rect l="l" t="t" r="r" b="b"/>
              <a:pathLst>
                <a:path w="1311275" h="224790">
                  <a:moveTo>
                    <a:pt x="1309370" y="0"/>
                  </a:moveTo>
                  <a:lnTo>
                    <a:pt x="1165009" y="11849"/>
                  </a:lnTo>
                  <a:lnTo>
                    <a:pt x="1164170" y="44869"/>
                  </a:lnTo>
                  <a:lnTo>
                    <a:pt x="151980" y="104140"/>
                  </a:lnTo>
                  <a:lnTo>
                    <a:pt x="132930" y="78320"/>
                  </a:lnTo>
                  <a:lnTo>
                    <a:pt x="0" y="85509"/>
                  </a:lnTo>
                  <a:lnTo>
                    <a:pt x="2120" y="224790"/>
                  </a:lnTo>
                  <a:lnTo>
                    <a:pt x="15240" y="223951"/>
                  </a:lnTo>
                  <a:lnTo>
                    <a:pt x="1169238" y="163410"/>
                  </a:lnTo>
                  <a:lnTo>
                    <a:pt x="1311059" y="157479"/>
                  </a:lnTo>
                  <a:lnTo>
                    <a:pt x="130937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816440" y="645756"/>
              <a:ext cx="1311275" cy="224790"/>
            </a:xfrm>
            <a:custGeom>
              <a:avLst/>
              <a:gdLst/>
              <a:ahLst/>
              <a:cxnLst/>
              <a:rect l="l" t="t" r="r" b="b"/>
              <a:pathLst>
                <a:path w="1311275" h="224790">
                  <a:moveTo>
                    <a:pt x="0" y="85509"/>
                  </a:moveTo>
                  <a:lnTo>
                    <a:pt x="2120" y="224790"/>
                  </a:lnTo>
                  <a:lnTo>
                    <a:pt x="15240" y="223951"/>
                  </a:lnTo>
                  <a:lnTo>
                    <a:pt x="1169238" y="163410"/>
                  </a:lnTo>
                  <a:lnTo>
                    <a:pt x="1311059" y="157479"/>
                  </a:lnTo>
                  <a:lnTo>
                    <a:pt x="1309370" y="0"/>
                  </a:lnTo>
                  <a:lnTo>
                    <a:pt x="1165009" y="11849"/>
                  </a:lnTo>
                  <a:lnTo>
                    <a:pt x="1164170" y="44869"/>
                  </a:lnTo>
                  <a:lnTo>
                    <a:pt x="151980" y="104140"/>
                  </a:lnTo>
                  <a:lnTo>
                    <a:pt x="132930" y="78320"/>
                  </a:lnTo>
                  <a:lnTo>
                    <a:pt x="0" y="85509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815589" y="725347"/>
              <a:ext cx="133985" cy="145415"/>
            </a:xfrm>
            <a:custGeom>
              <a:avLst/>
              <a:gdLst/>
              <a:ahLst/>
              <a:cxnLst/>
              <a:rect l="l" t="t" r="r" b="b"/>
              <a:pathLst>
                <a:path w="133985" h="145415">
                  <a:moveTo>
                    <a:pt x="130810" y="0"/>
                  </a:moveTo>
                  <a:lnTo>
                    <a:pt x="0" y="6350"/>
                  </a:lnTo>
                  <a:lnTo>
                    <a:pt x="2971" y="145199"/>
                  </a:lnTo>
                  <a:lnTo>
                    <a:pt x="133781" y="135039"/>
                  </a:lnTo>
                  <a:lnTo>
                    <a:pt x="13081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815589" y="725347"/>
              <a:ext cx="133985" cy="145415"/>
            </a:xfrm>
            <a:custGeom>
              <a:avLst/>
              <a:gdLst/>
              <a:ahLst/>
              <a:cxnLst/>
              <a:rect l="l" t="t" r="r" b="b"/>
              <a:pathLst>
                <a:path w="133985" h="145415">
                  <a:moveTo>
                    <a:pt x="130810" y="0"/>
                  </a:moveTo>
                  <a:lnTo>
                    <a:pt x="133781" y="135039"/>
                  </a:lnTo>
                  <a:lnTo>
                    <a:pt x="2971" y="145199"/>
                  </a:lnTo>
                  <a:lnTo>
                    <a:pt x="0" y="6350"/>
                  </a:lnTo>
                  <a:lnTo>
                    <a:pt x="130810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845231" y="847267"/>
              <a:ext cx="13970" cy="12700"/>
            </a:xfrm>
            <a:custGeom>
              <a:avLst/>
              <a:gdLst/>
              <a:ahLst/>
              <a:cxnLst/>
              <a:rect l="l" t="t" r="r" b="b"/>
              <a:pathLst>
                <a:path w="13969" h="12700">
                  <a:moveTo>
                    <a:pt x="10833" y="0"/>
                  </a:moveTo>
                  <a:lnTo>
                    <a:pt x="3124" y="0"/>
                  </a:lnTo>
                  <a:lnTo>
                    <a:pt x="0" y="2844"/>
                  </a:lnTo>
                  <a:lnTo>
                    <a:pt x="0" y="9855"/>
                  </a:lnTo>
                  <a:lnTo>
                    <a:pt x="3124" y="12700"/>
                  </a:lnTo>
                  <a:lnTo>
                    <a:pt x="10833" y="12700"/>
                  </a:lnTo>
                  <a:lnTo>
                    <a:pt x="13969" y="9855"/>
                  </a:lnTo>
                  <a:lnTo>
                    <a:pt x="13969" y="6350"/>
                  </a:lnTo>
                  <a:lnTo>
                    <a:pt x="13969" y="2844"/>
                  </a:lnTo>
                  <a:lnTo>
                    <a:pt x="108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849460" y="851077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09">
                  <a:moveTo>
                    <a:pt x="2298" y="0"/>
                  </a:moveTo>
                  <a:lnTo>
                    <a:pt x="660" y="0"/>
                  </a:lnTo>
                  <a:lnTo>
                    <a:pt x="0" y="761"/>
                  </a:lnTo>
                  <a:lnTo>
                    <a:pt x="0" y="2628"/>
                  </a:lnTo>
                  <a:lnTo>
                    <a:pt x="660" y="3378"/>
                  </a:lnTo>
                  <a:lnTo>
                    <a:pt x="2298" y="3378"/>
                  </a:lnTo>
                  <a:lnTo>
                    <a:pt x="2959" y="2628"/>
                  </a:lnTo>
                  <a:lnTo>
                    <a:pt x="2959" y="1689"/>
                  </a:lnTo>
                  <a:lnTo>
                    <a:pt x="2959" y="761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947669" y="725766"/>
              <a:ext cx="20955" cy="26670"/>
            </a:xfrm>
            <a:custGeom>
              <a:avLst/>
              <a:gdLst/>
              <a:ahLst/>
              <a:cxnLst/>
              <a:rect l="l" t="t" r="r" b="b"/>
              <a:pathLst>
                <a:path w="20955" h="26670">
                  <a:moveTo>
                    <a:pt x="0" y="0"/>
                  </a:moveTo>
                  <a:lnTo>
                    <a:pt x="1320" y="26250"/>
                  </a:lnTo>
                  <a:lnTo>
                    <a:pt x="20751" y="249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1C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619081" y="741857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280" y="2654"/>
                  </a:moveTo>
                  <a:lnTo>
                    <a:pt x="9525" y="0"/>
                  </a:lnTo>
                  <a:lnTo>
                    <a:pt x="2755" y="0"/>
                  </a:lnTo>
                  <a:lnTo>
                    <a:pt x="0" y="2654"/>
                  </a:lnTo>
                  <a:lnTo>
                    <a:pt x="0" y="9194"/>
                  </a:lnTo>
                  <a:lnTo>
                    <a:pt x="2755" y="11849"/>
                  </a:lnTo>
                  <a:lnTo>
                    <a:pt x="9525" y="11849"/>
                  </a:lnTo>
                  <a:lnTo>
                    <a:pt x="12280" y="9194"/>
                  </a:lnTo>
                  <a:lnTo>
                    <a:pt x="12280" y="5918"/>
                  </a:lnTo>
                  <a:lnTo>
                    <a:pt x="12280" y="26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3624160" y="745667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40">
                  <a:moveTo>
                    <a:pt x="1308" y="0"/>
                  </a:moveTo>
                  <a:lnTo>
                    <a:pt x="380" y="0"/>
                  </a:lnTo>
                  <a:lnTo>
                    <a:pt x="0" y="571"/>
                  </a:lnTo>
                  <a:lnTo>
                    <a:pt x="0" y="1968"/>
                  </a:lnTo>
                  <a:lnTo>
                    <a:pt x="380" y="2539"/>
                  </a:lnTo>
                  <a:lnTo>
                    <a:pt x="1308" y="2539"/>
                  </a:lnTo>
                  <a:lnTo>
                    <a:pt x="1689" y="1968"/>
                  </a:lnTo>
                  <a:lnTo>
                    <a:pt x="1689" y="1269"/>
                  </a:lnTo>
                  <a:lnTo>
                    <a:pt x="1689" y="57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3619512" y="773607"/>
              <a:ext cx="12700" cy="12065"/>
            </a:xfrm>
            <a:custGeom>
              <a:avLst/>
              <a:gdLst/>
              <a:ahLst/>
              <a:cxnLst/>
              <a:rect l="l" t="t" r="r" b="b"/>
              <a:pathLst>
                <a:path w="12700" h="12065">
                  <a:moveTo>
                    <a:pt x="12268" y="2654"/>
                  </a:moveTo>
                  <a:lnTo>
                    <a:pt x="9525" y="0"/>
                  </a:lnTo>
                  <a:lnTo>
                    <a:pt x="2743" y="0"/>
                  </a:lnTo>
                  <a:lnTo>
                    <a:pt x="0" y="2654"/>
                  </a:lnTo>
                  <a:lnTo>
                    <a:pt x="0" y="9194"/>
                  </a:lnTo>
                  <a:lnTo>
                    <a:pt x="2743" y="11849"/>
                  </a:lnTo>
                  <a:lnTo>
                    <a:pt x="9525" y="11849"/>
                  </a:lnTo>
                  <a:lnTo>
                    <a:pt x="12268" y="9194"/>
                  </a:lnTo>
                  <a:lnTo>
                    <a:pt x="12268" y="5918"/>
                  </a:lnTo>
                  <a:lnTo>
                    <a:pt x="12268" y="26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624592" y="777417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40">
                  <a:moveTo>
                    <a:pt x="1308" y="0"/>
                  </a:moveTo>
                  <a:lnTo>
                    <a:pt x="380" y="0"/>
                  </a:lnTo>
                  <a:lnTo>
                    <a:pt x="0" y="571"/>
                  </a:lnTo>
                  <a:lnTo>
                    <a:pt x="0" y="1968"/>
                  </a:lnTo>
                  <a:lnTo>
                    <a:pt x="380" y="2539"/>
                  </a:lnTo>
                  <a:lnTo>
                    <a:pt x="1308" y="2539"/>
                  </a:lnTo>
                  <a:lnTo>
                    <a:pt x="1689" y="1968"/>
                  </a:lnTo>
                  <a:lnTo>
                    <a:pt x="1689" y="1269"/>
                  </a:lnTo>
                  <a:lnTo>
                    <a:pt x="1689" y="57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81665" y="646391"/>
              <a:ext cx="147320" cy="164249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2817710" y="870966"/>
              <a:ext cx="45720" cy="36830"/>
            </a:xfrm>
            <a:custGeom>
              <a:avLst/>
              <a:gdLst/>
              <a:ahLst/>
              <a:cxnLst/>
              <a:rect l="l" t="t" r="r" b="b"/>
              <a:pathLst>
                <a:path w="45719" h="36830">
                  <a:moveTo>
                    <a:pt x="45300" y="0"/>
                  </a:moveTo>
                  <a:lnTo>
                    <a:pt x="0" y="1269"/>
                  </a:lnTo>
                  <a:lnTo>
                    <a:pt x="33020" y="34721"/>
                  </a:lnTo>
                  <a:lnTo>
                    <a:pt x="43180" y="36410"/>
                  </a:lnTo>
                  <a:lnTo>
                    <a:pt x="453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2860890" y="880706"/>
              <a:ext cx="48895" cy="2698115"/>
            </a:xfrm>
            <a:custGeom>
              <a:avLst/>
              <a:gdLst/>
              <a:ahLst/>
              <a:cxnLst/>
              <a:rect l="l" t="t" r="r" b="b"/>
              <a:pathLst>
                <a:path w="48894" h="2698115">
                  <a:moveTo>
                    <a:pt x="42329" y="0"/>
                  </a:moveTo>
                  <a:lnTo>
                    <a:pt x="1689" y="1701"/>
                  </a:lnTo>
                  <a:lnTo>
                    <a:pt x="0" y="26670"/>
                  </a:lnTo>
                  <a:lnTo>
                    <a:pt x="25819" y="32600"/>
                  </a:lnTo>
                  <a:lnTo>
                    <a:pt x="8039" y="41059"/>
                  </a:lnTo>
                  <a:lnTo>
                    <a:pt x="8470" y="304380"/>
                  </a:lnTo>
                  <a:lnTo>
                    <a:pt x="15227" y="2655989"/>
                  </a:lnTo>
                  <a:lnTo>
                    <a:pt x="33019" y="2668689"/>
                  </a:lnTo>
                  <a:lnTo>
                    <a:pt x="30480" y="2671229"/>
                  </a:lnTo>
                  <a:lnTo>
                    <a:pt x="35140" y="2673769"/>
                  </a:lnTo>
                  <a:lnTo>
                    <a:pt x="19888" y="2686469"/>
                  </a:lnTo>
                  <a:lnTo>
                    <a:pt x="16510" y="2691561"/>
                  </a:lnTo>
                  <a:lnTo>
                    <a:pt x="37249" y="2697492"/>
                  </a:lnTo>
                  <a:lnTo>
                    <a:pt x="48679" y="2696222"/>
                  </a:lnTo>
                  <a:lnTo>
                    <a:pt x="46990" y="2643733"/>
                  </a:lnTo>
                  <a:lnTo>
                    <a:pt x="42760" y="2639910"/>
                  </a:lnTo>
                  <a:lnTo>
                    <a:pt x="37680" y="66878"/>
                  </a:lnTo>
                  <a:lnTo>
                    <a:pt x="42760" y="63080"/>
                  </a:lnTo>
                  <a:lnTo>
                    <a:pt x="42329" y="0"/>
                  </a:lnTo>
                  <a:close/>
                </a:path>
              </a:pathLst>
            </a:custGeom>
            <a:solidFill>
              <a:srgbClr val="ADAFB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879521" y="887476"/>
              <a:ext cx="18415" cy="15240"/>
            </a:xfrm>
            <a:custGeom>
              <a:avLst/>
              <a:gdLst/>
              <a:ahLst/>
              <a:cxnLst/>
              <a:rect l="l" t="t" r="r" b="b"/>
              <a:pathLst>
                <a:path w="18414" h="15240">
                  <a:moveTo>
                    <a:pt x="14122" y="0"/>
                  </a:moveTo>
                  <a:lnTo>
                    <a:pt x="4076" y="0"/>
                  </a:lnTo>
                  <a:lnTo>
                    <a:pt x="0" y="3416"/>
                  </a:lnTo>
                  <a:lnTo>
                    <a:pt x="0" y="11836"/>
                  </a:lnTo>
                  <a:lnTo>
                    <a:pt x="4076" y="15240"/>
                  </a:lnTo>
                  <a:lnTo>
                    <a:pt x="14122" y="15240"/>
                  </a:lnTo>
                  <a:lnTo>
                    <a:pt x="18199" y="11836"/>
                  </a:lnTo>
                  <a:lnTo>
                    <a:pt x="18199" y="7632"/>
                  </a:lnTo>
                  <a:lnTo>
                    <a:pt x="18199" y="3416"/>
                  </a:lnTo>
                  <a:lnTo>
                    <a:pt x="14122" y="0"/>
                  </a:lnTo>
                  <a:close/>
                </a:path>
              </a:pathLst>
            </a:custGeom>
            <a:solidFill>
              <a:srgbClr val="F8F8F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883331" y="887476"/>
              <a:ext cx="11430" cy="11430"/>
            </a:xfrm>
            <a:custGeom>
              <a:avLst/>
              <a:gdLst/>
              <a:ahLst/>
              <a:cxnLst/>
              <a:rect l="l" t="t" r="r" b="b"/>
              <a:pathLst>
                <a:path w="11430" h="11430">
                  <a:moveTo>
                    <a:pt x="5295" y="0"/>
                  </a:moveTo>
                  <a:lnTo>
                    <a:pt x="0" y="2120"/>
                  </a:lnTo>
                  <a:lnTo>
                    <a:pt x="0" y="8470"/>
                  </a:lnTo>
                  <a:lnTo>
                    <a:pt x="2959" y="11429"/>
                  </a:lnTo>
                  <a:lnTo>
                    <a:pt x="8458" y="9740"/>
                  </a:lnTo>
                  <a:lnTo>
                    <a:pt x="10998" y="4241"/>
                  </a:lnTo>
                  <a:lnTo>
                    <a:pt x="5295" y="0"/>
                  </a:lnTo>
                  <a:close/>
                </a:path>
              </a:pathLst>
            </a:custGeom>
            <a:solidFill>
              <a:srgbClr val="D2D3D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883319" y="1017016"/>
              <a:ext cx="8890" cy="9525"/>
            </a:xfrm>
            <a:custGeom>
              <a:avLst/>
              <a:gdLst/>
              <a:ahLst/>
              <a:cxnLst/>
              <a:rect l="l" t="t" r="r" b="b"/>
              <a:pathLst>
                <a:path w="8889" h="9525">
                  <a:moveTo>
                    <a:pt x="6896" y="0"/>
                  </a:moveTo>
                  <a:lnTo>
                    <a:pt x="1993" y="0"/>
                  </a:lnTo>
                  <a:lnTo>
                    <a:pt x="0" y="2082"/>
                  </a:lnTo>
                  <a:lnTo>
                    <a:pt x="0" y="7238"/>
                  </a:lnTo>
                  <a:lnTo>
                    <a:pt x="1993" y="9321"/>
                  </a:lnTo>
                  <a:lnTo>
                    <a:pt x="6896" y="9321"/>
                  </a:lnTo>
                  <a:lnTo>
                    <a:pt x="8890" y="7238"/>
                  </a:lnTo>
                  <a:lnTo>
                    <a:pt x="8890" y="4660"/>
                  </a:lnTo>
                  <a:lnTo>
                    <a:pt x="8890" y="2082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881630" y="931926"/>
              <a:ext cx="13970" cy="16510"/>
            </a:xfrm>
            <a:custGeom>
              <a:avLst/>
              <a:gdLst/>
              <a:ahLst/>
              <a:cxnLst/>
              <a:rect l="l" t="t" r="r" b="b"/>
              <a:pathLst>
                <a:path w="13969" h="16509">
                  <a:moveTo>
                    <a:pt x="10515" y="0"/>
                  </a:moveTo>
                  <a:lnTo>
                    <a:pt x="3022" y="0"/>
                  </a:lnTo>
                  <a:lnTo>
                    <a:pt x="0" y="3606"/>
                  </a:lnTo>
                  <a:lnTo>
                    <a:pt x="0" y="12484"/>
                  </a:lnTo>
                  <a:lnTo>
                    <a:pt x="3022" y="16090"/>
                  </a:lnTo>
                  <a:lnTo>
                    <a:pt x="10515" y="16090"/>
                  </a:lnTo>
                  <a:lnTo>
                    <a:pt x="13538" y="12484"/>
                  </a:lnTo>
                  <a:lnTo>
                    <a:pt x="13538" y="8051"/>
                  </a:lnTo>
                  <a:lnTo>
                    <a:pt x="13538" y="3606"/>
                  </a:lnTo>
                  <a:lnTo>
                    <a:pt x="10515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883319" y="935736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59">
                  <a:moveTo>
                    <a:pt x="9696" y="3421"/>
                  </a:moveTo>
                  <a:lnTo>
                    <a:pt x="5499" y="6350"/>
                  </a:lnTo>
                  <a:lnTo>
                    <a:pt x="0" y="8051"/>
                  </a:lnTo>
                  <a:lnTo>
                    <a:pt x="419" y="9321"/>
                  </a:lnTo>
                  <a:lnTo>
                    <a:pt x="5930" y="9740"/>
                  </a:lnTo>
                  <a:lnTo>
                    <a:pt x="9740" y="3822"/>
                  </a:lnTo>
                  <a:lnTo>
                    <a:pt x="9696" y="3421"/>
                  </a:lnTo>
                  <a:close/>
                </a:path>
                <a:path w="10160" h="10159">
                  <a:moveTo>
                    <a:pt x="9321" y="0"/>
                  </a:moveTo>
                  <a:lnTo>
                    <a:pt x="9696" y="3421"/>
                  </a:lnTo>
                  <a:lnTo>
                    <a:pt x="9321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868510" y="1088136"/>
              <a:ext cx="27940" cy="116205"/>
            </a:xfrm>
            <a:custGeom>
              <a:avLst/>
              <a:gdLst/>
              <a:ahLst/>
              <a:cxnLst/>
              <a:rect l="l" t="t" r="r" b="b"/>
              <a:pathLst>
                <a:path w="27939" h="116205">
                  <a:moveTo>
                    <a:pt x="16497" y="0"/>
                  </a:moveTo>
                  <a:lnTo>
                    <a:pt x="10998" y="7200"/>
                  </a:lnTo>
                  <a:lnTo>
                    <a:pt x="0" y="11430"/>
                  </a:lnTo>
                  <a:lnTo>
                    <a:pt x="838" y="95681"/>
                  </a:lnTo>
                  <a:lnTo>
                    <a:pt x="7620" y="95681"/>
                  </a:lnTo>
                  <a:lnTo>
                    <a:pt x="10998" y="104990"/>
                  </a:lnTo>
                  <a:lnTo>
                    <a:pt x="10998" y="110921"/>
                  </a:lnTo>
                  <a:lnTo>
                    <a:pt x="18199" y="113030"/>
                  </a:lnTo>
                  <a:lnTo>
                    <a:pt x="22009" y="116001"/>
                  </a:lnTo>
                  <a:lnTo>
                    <a:pt x="27508" y="114300"/>
                  </a:lnTo>
                  <a:lnTo>
                    <a:pt x="27508" y="4241"/>
                  </a:lnTo>
                  <a:lnTo>
                    <a:pt x="20307" y="431"/>
                  </a:lnTo>
                  <a:lnTo>
                    <a:pt x="16497" y="0"/>
                  </a:lnTo>
                  <a:close/>
                </a:path>
              </a:pathLst>
            </a:custGeom>
            <a:solidFill>
              <a:srgbClr val="FAFAF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868510" y="1124966"/>
              <a:ext cx="13335" cy="38735"/>
            </a:xfrm>
            <a:custGeom>
              <a:avLst/>
              <a:gdLst/>
              <a:ahLst/>
              <a:cxnLst/>
              <a:rect l="l" t="t" r="r" b="b"/>
              <a:pathLst>
                <a:path w="13335" h="38734">
                  <a:moveTo>
                    <a:pt x="7607" y="0"/>
                  </a:moveTo>
                  <a:lnTo>
                    <a:pt x="1689" y="431"/>
                  </a:lnTo>
                  <a:lnTo>
                    <a:pt x="0" y="850"/>
                  </a:lnTo>
                  <a:lnTo>
                    <a:pt x="419" y="38100"/>
                  </a:lnTo>
                  <a:lnTo>
                    <a:pt x="5918" y="38531"/>
                  </a:lnTo>
                  <a:lnTo>
                    <a:pt x="8039" y="34289"/>
                  </a:lnTo>
                  <a:lnTo>
                    <a:pt x="13119" y="32181"/>
                  </a:lnTo>
                  <a:lnTo>
                    <a:pt x="13119" y="3390"/>
                  </a:lnTo>
                  <a:lnTo>
                    <a:pt x="8039" y="3809"/>
                  </a:lnTo>
                  <a:lnTo>
                    <a:pt x="7607" y="0"/>
                  </a:lnTo>
                  <a:close/>
                </a:path>
              </a:pathLst>
            </a:custGeom>
            <a:solidFill>
              <a:srgbClr val="DDDE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881630" y="1088567"/>
              <a:ext cx="14604" cy="116205"/>
            </a:xfrm>
            <a:custGeom>
              <a:avLst/>
              <a:gdLst/>
              <a:ahLst/>
              <a:cxnLst/>
              <a:rect l="l" t="t" r="r" b="b"/>
              <a:pathLst>
                <a:path w="14605" h="116205">
                  <a:moveTo>
                    <a:pt x="7188" y="0"/>
                  </a:moveTo>
                  <a:lnTo>
                    <a:pt x="6769" y="33019"/>
                  </a:lnTo>
                  <a:lnTo>
                    <a:pt x="8458" y="36829"/>
                  </a:lnTo>
                  <a:lnTo>
                    <a:pt x="6350" y="46558"/>
                  </a:lnTo>
                  <a:lnTo>
                    <a:pt x="838" y="49529"/>
                  </a:lnTo>
                  <a:lnTo>
                    <a:pt x="0" y="68579"/>
                  </a:lnTo>
                  <a:lnTo>
                    <a:pt x="6350" y="77889"/>
                  </a:lnTo>
                  <a:lnTo>
                    <a:pt x="6350" y="112179"/>
                  </a:lnTo>
                  <a:lnTo>
                    <a:pt x="13969" y="115989"/>
                  </a:lnTo>
                  <a:lnTo>
                    <a:pt x="14389" y="3809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5657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881630" y="1123276"/>
              <a:ext cx="10160" cy="93345"/>
            </a:xfrm>
            <a:custGeom>
              <a:avLst/>
              <a:gdLst/>
              <a:ahLst/>
              <a:cxnLst/>
              <a:rect l="l" t="t" r="r" b="b"/>
              <a:pathLst>
                <a:path w="10160" h="93344">
                  <a:moveTo>
                    <a:pt x="8039" y="0"/>
                  </a:moveTo>
                  <a:lnTo>
                    <a:pt x="5080" y="0"/>
                  </a:lnTo>
                  <a:lnTo>
                    <a:pt x="0" y="5080"/>
                  </a:lnTo>
                  <a:lnTo>
                    <a:pt x="1270" y="16510"/>
                  </a:lnTo>
                  <a:lnTo>
                    <a:pt x="6350" y="11849"/>
                  </a:lnTo>
                  <a:lnTo>
                    <a:pt x="8039" y="4660"/>
                  </a:lnTo>
                  <a:lnTo>
                    <a:pt x="8039" y="0"/>
                  </a:lnTo>
                  <a:close/>
                </a:path>
                <a:path w="10160" h="93344">
                  <a:moveTo>
                    <a:pt x="9728" y="88900"/>
                  </a:moveTo>
                  <a:lnTo>
                    <a:pt x="9309" y="82981"/>
                  </a:lnTo>
                  <a:lnTo>
                    <a:pt x="8039" y="79590"/>
                  </a:lnTo>
                  <a:lnTo>
                    <a:pt x="838" y="77470"/>
                  </a:lnTo>
                  <a:lnTo>
                    <a:pt x="1689" y="93129"/>
                  </a:lnTo>
                  <a:lnTo>
                    <a:pt x="9728" y="88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869349" y="1185506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80">
                  <a:moveTo>
                    <a:pt x="212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24242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871050" y="1817966"/>
              <a:ext cx="25400" cy="115570"/>
            </a:xfrm>
            <a:custGeom>
              <a:avLst/>
              <a:gdLst/>
              <a:ahLst/>
              <a:cxnLst/>
              <a:rect l="l" t="t" r="r" b="b"/>
              <a:pathLst>
                <a:path w="25400" h="115569">
                  <a:moveTo>
                    <a:pt x="25400" y="0"/>
                  </a:moveTo>
                  <a:lnTo>
                    <a:pt x="14820" y="0"/>
                  </a:lnTo>
                  <a:lnTo>
                    <a:pt x="10159" y="6781"/>
                  </a:lnTo>
                  <a:lnTo>
                    <a:pt x="419" y="11010"/>
                  </a:lnTo>
                  <a:lnTo>
                    <a:pt x="419" y="15252"/>
                  </a:lnTo>
                  <a:lnTo>
                    <a:pt x="0" y="34302"/>
                  </a:lnTo>
                  <a:lnTo>
                    <a:pt x="18630" y="37261"/>
                  </a:lnTo>
                  <a:lnTo>
                    <a:pt x="18630" y="46570"/>
                  </a:lnTo>
                  <a:lnTo>
                    <a:pt x="12700" y="52920"/>
                  </a:lnTo>
                  <a:lnTo>
                    <a:pt x="11023" y="61810"/>
                  </a:lnTo>
                  <a:lnTo>
                    <a:pt x="15659" y="71132"/>
                  </a:lnTo>
                  <a:lnTo>
                    <a:pt x="16509" y="77482"/>
                  </a:lnTo>
                  <a:lnTo>
                    <a:pt x="419" y="77482"/>
                  </a:lnTo>
                  <a:lnTo>
                    <a:pt x="419" y="96951"/>
                  </a:lnTo>
                  <a:lnTo>
                    <a:pt x="7200" y="97802"/>
                  </a:lnTo>
                  <a:lnTo>
                    <a:pt x="11010" y="107950"/>
                  </a:lnTo>
                  <a:lnTo>
                    <a:pt x="12280" y="112610"/>
                  </a:lnTo>
                  <a:lnTo>
                    <a:pt x="15239" y="115150"/>
                  </a:lnTo>
                  <a:lnTo>
                    <a:pt x="25400" y="114300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6C6D7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871470" y="1818817"/>
              <a:ext cx="25400" cy="130175"/>
            </a:xfrm>
            <a:custGeom>
              <a:avLst/>
              <a:gdLst/>
              <a:ahLst/>
              <a:cxnLst/>
              <a:rect l="l" t="t" r="r" b="b"/>
              <a:pathLst>
                <a:path w="25400" h="130175">
                  <a:moveTo>
                    <a:pt x="6350" y="96100"/>
                  </a:moveTo>
                  <a:lnTo>
                    <a:pt x="635" y="96100"/>
                  </a:lnTo>
                  <a:lnTo>
                    <a:pt x="0" y="99275"/>
                  </a:lnTo>
                  <a:lnTo>
                    <a:pt x="6350" y="98640"/>
                  </a:lnTo>
                  <a:lnTo>
                    <a:pt x="6350" y="96100"/>
                  </a:lnTo>
                  <a:close/>
                </a:path>
                <a:path w="25400" h="130175">
                  <a:moveTo>
                    <a:pt x="6985" y="35560"/>
                  </a:moveTo>
                  <a:lnTo>
                    <a:pt x="2755" y="35979"/>
                  </a:lnTo>
                  <a:lnTo>
                    <a:pt x="5511" y="39154"/>
                  </a:lnTo>
                  <a:lnTo>
                    <a:pt x="6350" y="39370"/>
                  </a:lnTo>
                  <a:lnTo>
                    <a:pt x="6985" y="35560"/>
                  </a:lnTo>
                  <a:close/>
                </a:path>
                <a:path w="25400" h="130175">
                  <a:moveTo>
                    <a:pt x="9525" y="10795"/>
                  </a:moveTo>
                  <a:lnTo>
                    <a:pt x="7620" y="9956"/>
                  </a:lnTo>
                  <a:lnTo>
                    <a:pt x="1905" y="12496"/>
                  </a:lnTo>
                  <a:lnTo>
                    <a:pt x="2120" y="14185"/>
                  </a:lnTo>
                  <a:lnTo>
                    <a:pt x="7620" y="15024"/>
                  </a:lnTo>
                  <a:lnTo>
                    <a:pt x="9525" y="10795"/>
                  </a:lnTo>
                  <a:close/>
                </a:path>
                <a:path w="25400" h="130175">
                  <a:moveTo>
                    <a:pt x="19050" y="35775"/>
                  </a:moveTo>
                  <a:lnTo>
                    <a:pt x="12915" y="35775"/>
                  </a:lnTo>
                  <a:lnTo>
                    <a:pt x="12484" y="51435"/>
                  </a:lnTo>
                  <a:lnTo>
                    <a:pt x="17360" y="47002"/>
                  </a:lnTo>
                  <a:lnTo>
                    <a:pt x="19050" y="35775"/>
                  </a:lnTo>
                  <a:close/>
                </a:path>
                <a:path w="25400" h="130175">
                  <a:moveTo>
                    <a:pt x="21805" y="120027"/>
                  </a:moveTo>
                  <a:lnTo>
                    <a:pt x="21590" y="114731"/>
                  </a:lnTo>
                  <a:lnTo>
                    <a:pt x="14185" y="114935"/>
                  </a:lnTo>
                  <a:lnTo>
                    <a:pt x="14605" y="129552"/>
                  </a:lnTo>
                  <a:lnTo>
                    <a:pt x="21399" y="123621"/>
                  </a:lnTo>
                  <a:lnTo>
                    <a:pt x="21805" y="120027"/>
                  </a:lnTo>
                  <a:close/>
                </a:path>
                <a:path w="25400" h="130175">
                  <a:moveTo>
                    <a:pt x="25400" y="0"/>
                  </a:moveTo>
                  <a:lnTo>
                    <a:pt x="17576" y="0"/>
                  </a:lnTo>
                  <a:lnTo>
                    <a:pt x="15875" y="35140"/>
                  </a:lnTo>
                  <a:lnTo>
                    <a:pt x="22440" y="34074"/>
                  </a:lnTo>
                  <a:lnTo>
                    <a:pt x="23075" y="38950"/>
                  </a:lnTo>
                  <a:lnTo>
                    <a:pt x="23291" y="76415"/>
                  </a:lnTo>
                  <a:lnTo>
                    <a:pt x="15240" y="80225"/>
                  </a:lnTo>
                  <a:lnTo>
                    <a:pt x="15875" y="113880"/>
                  </a:lnTo>
                  <a:lnTo>
                    <a:pt x="24980" y="113449"/>
                  </a:lnTo>
                  <a:lnTo>
                    <a:pt x="25273" y="34074"/>
                  </a:lnTo>
                  <a:lnTo>
                    <a:pt x="254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873171" y="2544216"/>
              <a:ext cx="25400" cy="120650"/>
            </a:xfrm>
            <a:custGeom>
              <a:avLst/>
              <a:gdLst/>
              <a:ahLst/>
              <a:cxnLst/>
              <a:rect l="l" t="t" r="r" b="b"/>
              <a:pathLst>
                <a:path w="25400" h="120650">
                  <a:moveTo>
                    <a:pt x="8470" y="11429"/>
                  </a:moveTo>
                  <a:lnTo>
                    <a:pt x="0" y="15430"/>
                  </a:lnTo>
                  <a:lnTo>
                    <a:pt x="203" y="41694"/>
                  </a:lnTo>
                  <a:lnTo>
                    <a:pt x="15443" y="41909"/>
                  </a:lnTo>
                  <a:lnTo>
                    <a:pt x="19684" y="43383"/>
                  </a:lnTo>
                  <a:lnTo>
                    <a:pt x="18834" y="59474"/>
                  </a:lnTo>
                  <a:lnTo>
                    <a:pt x="14173" y="61163"/>
                  </a:lnTo>
                  <a:lnTo>
                    <a:pt x="14173" y="67513"/>
                  </a:lnTo>
                  <a:lnTo>
                    <a:pt x="15875" y="70688"/>
                  </a:lnTo>
                  <a:lnTo>
                    <a:pt x="16078" y="74498"/>
                  </a:lnTo>
                  <a:lnTo>
                    <a:pt x="13754" y="78104"/>
                  </a:lnTo>
                  <a:lnTo>
                    <a:pt x="13957" y="81483"/>
                  </a:lnTo>
                  <a:lnTo>
                    <a:pt x="17983" y="83820"/>
                  </a:lnTo>
                  <a:lnTo>
                    <a:pt x="634" y="84226"/>
                  </a:lnTo>
                  <a:lnTo>
                    <a:pt x="838" y="102870"/>
                  </a:lnTo>
                  <a:lnTo>
                    <a:pt x="6769" y="104559"/>
                  </a:lnTo>
                  <a:lnTo>
                    <a:pt x="11010" y="107505"/>
                  </a:lnTo>
                  <a:lnTo>
                    <a:pt x="13334" y="120015"/>
                  </a:lnTo>
                  <a:lnTo>
                    <a:pt x="19050" y="120434"/>
                  </a:lnTo>
                  <a:lnTo>
                    <a:pt x="25400" y="116408"/>
                  </a:lnTo>
                  <a:lnTo>
                    <a:pt x="24617" y="11633"/>
                  </a:lnTo>
                  <a:lnTo>
                    <a:pt x="13119" y="11633"/>
                  </a:lnTo>
                  <a:lnTo>
                    <a:pt x="8470" y="11429"/>
                  </a:lnTo>
                  <a:close/>
                </a:path>
                <a:path w="25400" h="120650">
                  <a:moveTo>
                    <a:pt x="13119" y="0"/>
                  </a:moveTo>
                  <a:lnTo>
                    <a:pt x="13119" y="11633"/>
                  </a:lnTo>
                  <a:lnTo>
                    <a:pt x="24617" y="11633"/>
                  </a:lnTo>
                  <a:lnTo>
                    <a:pt x="24549" y="2540"/>
                  </a:lnTo>
                  <a:lnTo>
                    <a:pt x="13119" y="0"/>
                  </a:lnTo>
                  <a:close/>
                </a:path>
              </a:pathLst>
            </a:custGeom>
            <a:solidFill>
              <a:srgbClr val="4646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874010" y="2546120"/>
              <a:ext cx="21590" cy="19050"/>
            </a:xfrm>
            <a:custGeom>
              <a:avLst/>
              <a:gdLst/>
              <a:ahLst/>
              <a:cxnLst/>
              <a:rect l="l" t="t" r="r" b="b"/>
              <a:pathLst>
                <a:path w="21589" h="19050">
                  <a:moveTo>
                    <a:pt x="8470" y="13754"/>
                  </a:moveTo>
                  <a:lnTo>
                    <a:pt x="0" y="18199"/>
                  </a:lnTo>
                  <a:lnTo>
                    <a:pt x="4660" y="19050"/>
                  </a:lnTo>
                  <a:lnTo>
                    <a:pt x="8470" y="13754"/>
                  </a:lnTo>
                  <a:close/>
                </a:path>
                <a:path w="21589" h="19050">
                  <a:moveTo>
                    <a:pt x="21386" y="419"/>
                  </a:moveTo>
                  <a:lnTo>
                    <a:pt x="12496" y="0"/>
                  </a:lnTo>
                  <a:lnTo>
                    <a:pt x="12915" y="4445"/>
                  </a:lnTo>
                  <a:lnTo>
                    <a:pt x="17576" y="3810"/>
                  </a:lnTo>
                  <a:lnTo>
                    <a:pt x="21386" y="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2873171" y="2586329"/>
              <a:ext cx="17780" cy="41275"/>
            </a:xfrm>
            <a:custGeom>
              <a:avLst/>
              <a:gdLst/>
              <a:ahLst/>
              <a:cxnLst/>
              <a:rect l="l" t="t" r="r" b="b"/>
              <a:pathLst>
                <a:path w="17780" h="41275">
                  <a:moveTo>
                    <a:pt x="3594" y="0"/>
                  </a:moveTo>
                  <a:lnTo>
                    <a:pt x="0" y="215"/>
                  </a:lnTo>
                  <a:lnTo>
                    <a:pt x="203" y="40436"/>
                  </a:lnTo>
                  <a:lnTo>
                    <a:pt x="12484" y="41275"/>
                  </a:lnTo>
                  <a:lnTo>
                    <a:pt x="12268" y="34925"/>
                  </a:lnTo>
                  <a:lnTo>
                    <a:pt x="17767" y="31965"/>
                  </a:lnTo>
                  <a:lnTo>
                    <a:pt x="12268" y="26034"/>
                  </a:lnTo>
                  <a:lnTo>
                    <a:pt x="11693" y="3809"/>
                  </a:lnTo>
                  <a:lnTo>
                    <a:pt x="4864" y="3809"/>
                  </a:lnTo>
                  <a:lnTo>
                    <a:pt x="3594" y="0"/>
                  </a:lnTo>
                  <a:close/>
                </a:path>
                <a:path w="17780" h="41275">
                  <a:moveTo>
                    <a:pt x="11633" y="1485"/>
                  </a:moveTo>
                  <a:lnTo>
                    <a:pt x="7404" y="1701"/>
                  </a:lnTo>
                  <a:lnTo>
                    <a:pt x="7188" y="3606"/>
                  </a:lnTo>
                  <a:lnTo>
                    <a:pt x="4864" y="3809"/>
                  </a:lnTo>
                  <a:lnTo>
                    <a:pt x="11693" y="3809"/>
                  </a:lnTo>
                  <a:lnTo>
                    <a:pt x="11633" y="1485"/>
                  </a:lnTo>
                  <a:close/>
                </a:path>
              </a:pathLst>
            </a:custGeom>
            <a:solidFill>
              <a:srgbClr val="C7C9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873171" y="2585275"/>
              <a:ext cx="22225" cy="96520"/>
            </a:xfrm>
            <a:custGeom>
              <a:avLst/>
              <a:gdLst/>
              <a:ahLst/>
              <a:cxnLst/>
              <a:rect l="l" t="t" r="r" b="b"/>
              <a:pathLst>
                <a:path w="22225" h="96519">
                  <a:moveTo>
                    <a:pt x="5715" y="63715"/>
                  </a:moveTo>
                  <a:lnTo>
                    <a:pt x="4216" y="62445"/>
                  </a:lnTo>
                  <a:lnTo>
                    <a:pt x="838" y="61810"/>
                  </a:lnTo>
                  <a:lnTo>
                    <a:pt x="419" y="64350"/>
                  </a:lnTo>
                  <a:lnTo>
                    <a:pt x="5715" y="63715"/>
                  </a:lnTo>
                  <a:close/>
                </a:path>
                <a:path w="22225" h="96519">
                  <a:moveTo>
                    <a:pt x="20307" y="1054"/>
                  </a:moveTo>
                  <a:lnTo>
                    <a:pt x="635" y="0"/>
                  </a:lnTo>
                  <a:lnTo>
                    <a:pt x="0" y="1270"/>
                  </a:lnTo>
                  <a:lnTo>
                    <a:pt x="3594" y="1054"/>
                  </a:lnTo>
                  <a:lnTo>
                    <a:pt x="4864" y="4864"/>
                  </a:lnTo>
                  <a:lnTo>
                    <a:pt x="7188" y="4660"/>
                  </a:lnTo>
                  <a:lnTo>
                    <a:pt x="7404" y="2755"/>
                  </a:lnTo>
                  <a:lnTo>
                    <a:pt x="11633" y="2540"/>
                  </a:lnTo>
                  <a:lnTo>
                    <a:pt x="12065" y="26035"/>
                  </a:lnTo>
                  <a:lnTo>
                    <a:pt x="17767" y="33845"/>
                  </a:lnTo>
                  <a:lnTo>
                    <a:pt x="12903" y="35560"/>
                  </a:lnTo>
                  <a:lnTo>
                    <a:pt x="12484" y="42329"/>
                  </a:lnTo>
                  <a:lnTo>
                    <a:pt x="18834" y="41910"/>
                  </a:lnTo>
                  <a:lnTo>
                    <a:pt x="20243" y="2540"/>
                  </a:lnTo>
                  <a:lnTo>
                    <a:pt x="20307" y="1054"/>
                  </a:lnTo>
                  <a:close/>
                </a:path>
                <a:path w="22225" h="96519">
                  <a:moveTo>
                    <a:pt x="21793" y="78092"/>
                  </a:moveTo>
                  <a:lnTo>
                    <a:pt x="19939" y="78955"/>
                  </a:lnTo>
                  <a:lnTo>
                    <a:pt x="21793" y="78955"/>
                  </a:lnTo>
                  <a:lnTo>
                    <a:pt x="21793" y="78092"/>
                  </a:lnTo>
                  <a:close/>
                </a:path>
                <a:path w="22225" h="96519">
                  <a:moveTo>
                    <a:pt x="22009" y="95656"/>
                  </a:moveTo>
                  <a:lnTo>
                    <a:pt x="21805" y="79375"/>
                  </a:lnTo>
                  <a:lnTo>
                    <a:pt x="19050" y="79375"/>
                  </a:lnTo>
                  <a:lnTo>
                    <a:pt x="13335" y="79375"/>
                  </a:lnTo>
                  <a:lnTo>
                    <a:pt x="13754" y="96520"/>
                  </a:lnTo>
                  <a:lnTo>
                    <a:pt x="22009" y="956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875483" y="3260470"/>
              <a:ext cx="25400" cy="127000"/>
            </a:xfrm>
            <a:custGeom>
              <a:avLst/>
              <a:gdLst/>
              <a:ahLst/>
              <a:cxnLst/>
              <a:rect l="l" t="t" r="r" b="b"/>
              <a:pathLst>
                <a:path w="25400" h="127000">
                  <a:moveTo>
                    <a:pt x="11747" y="123520"/>
                  </a:moveTo>
                  <a:lnTo>
                    <a:pt x="19367" y="126695"/>
                  </a:lnTo>
                  <a:lnTo>
                    <a:pt x="22391" y="124142"/>
                  </a:lnTo>
                  <a:lnTo>
                    <a:pt x="15570" y="124142"/>
                  </a:lnTo>
                  <a:lnTo>
                    <a:pt x="11747" y="123520"/>
                  </a:lnTo>
                  <a:close/>
                </a:path>
                <a:path w="25400" h="127000">
                  <a:moveTo>
                    <a:pt x="7937" y="81610"/>
                  </a:moveTo>
                  <a:lnTo>
                    <a:pt x="635" y="88900"/>
                  </a:lnTo>
                  <a:lnTo>
                    <a:pt x="635" y="107010"/>
                  </a:lnTo>
                  <a:lnTo>
                    <a:pt x="5397" y="107645"/>
                  </a:lnTo>
                  <a:lnTo>
                    <a:pt x="9842" y="107645"/>
                  </a:lnTo>
                  <a:lnTo>
                    <a:pt x="11430" y="116535"/>
                  </a:lnTo>
                  <a:lnTo>
                    <a:pt x="13335" y="122885"/>
                  </a:lnTo>
                  <a:lnTo>
                    <a:pt x="15570" y="124142"/>
                  </a:lnTo>
                  <a:lnTo>
                    <a:pt x="22391" y="124142"/>
                  </a:lnTo>
                  <a:lnTo>
                    <a:pt x="25400" y="121602"/>
                  </a:lnTo>
                  <a:lnTo>
                    <a:pt x="25162" y="91770"/>
                  </a:lnTo>
                  <a:lnTo>
                    <a:pt x="16192" y="91770"/>
                  </a:lnTo>
                  <a:lnTo>
                    <a:pt x="6667" y="87629"/>
                  </a:lnTo>
                  <a:lnTo>
                    <a:pt x="7937" y="81610"/>
                  </a:lnTo>
                  <a:close/>
                </a:path>
                <a:path w="25400" h="127000">
                  <a:moveTo>
                    <a:pt x="24803" y="46685"/>
                  </a:moveTo>
                  <a:lnTo>
                    <a:pt x="16840" y="46685"/>
                  </a:lnTo>
                  <a:lnTo>
                    <a:pt x="19685" y="50800"/>
                  </a:lnTo>
                  <a:lnTo>
                    <a:pt x="20015" y="87312"/>
                  </a:lnTo>
                  <a:lnTo>
                    <a:pt x="16192" y="91770"/>
                  </a:lnTo>
                  <a:lnTo>
                    <a:pt x="25162" y="91770"/>
                  </a:lnTo>
                  <a:lnTo>
                    <a:pt x="24803" y="46685"/>
                  </a:lnTo>
                  <a:close/>
                </a:path>
                <a:path w="25400" h="127000">
                  <a:moveTo>
                    <a:pt x="24614" y="22872"/>
                  </a:moveTo>
                  <a:lnTo>
                    <a:pt x="9525" y="22872"/>
                  </a:lnTo>
                  <a:lnTo>
                    <a:pt x="9525" y="27939"/>
                  </a:lnTo>
                  <a:lnTo>
                    <a:pt x="0" y="30810"/>
                  </a:lnTo>
                  <a:lnTo>
                    <a:pt x="317" y="47625"/>
                  </a:lnTo>
                  <a:lnTo>
                    <a:pt x="14922" y="47625"/>
                  </a:lnTo>
                  <a:lnTo>
                    <a:pt x="16840" y="46685"/>
                  </a:lnTo>
                  <a:lnTo>
                    <a:pt x="24803" y="46685"/>
                  </a:lnTo>
                  <a:lnTo>
                    <a:pt x="24614" y="22872"/>
                  </a:lnTo>
                  <a:close/>
                </a:path>
                <a:path w="25400" h="127000">
                  <a:moveTo>
                    <a:pt x="12700" y="0"/>
                  </a:moveTo>
                  <a:lnTo>
                    <a:pt x="11747" y="0"/>
                  </a:lnTo>
                  <a:lnTo>
                    <a:pt x="12395" y="14935"/>
                  </a:lnTo>
                  <a:lnTo>
                    <a:pt x="10807" y="17462"/>
                  </a:lnTo>
                  <a:lnTo>
                    <a:pt x="3492" y="17462"/>
                  </a:lnTo>
                  <a:lnTo>
                    <a:pt x="317" y="22872"/>
                  </a:lnTo>
                  <a:lnTo>
                    <a:pt x="317" y="27635"/>
                  </a:lnTo>
                  <a:lnTo>
                    <a:pt x="9525" y="22872"/>
                  </a:lnTo>
                  <a:lnTo>
                    <a:pt x="24614" y="22872"/>
                  </a:lnTo>
                  <a:lnTo>
                    <a:pt x="24447" y="1904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3D3C3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876766" y="3263340"/>
              <a:ext cx="22225" cy="26670"/>
            </a:xfrm>
            <a:custGeom>
              <a:avLst/>
              <a:gdLst/>
              <a:ahLst/>
              <a:cxnLst/>
              <a:rect l="l" t="t" r="r" b="b"/>
              <a:pathLst>
                <a:path w="22225" h="26670">
                  <a:moveTo>
                    <a:pt x="8242" y="20002"/>
                  </a:moveTo>
                  <a:lnTo>
                    <a:pt x="4445" y="19672"/>
                  </a:lnTo>
                  <a:lnTo>
                    <a:pt x="0" y="24434"/>
                  </a:lnTo>
                  <a:lnTo>
                    <a:pt x="3175" y="23482"/>
                  </a:lnTo>
                  <a:lnTo>
                    <a:pt x="3175" y="26657"/>
                  </a:lnTo>
                  <a:lnTo>
                    <a:pt x="5702" y="26657"/>
                  </a:lnTo>
                  <a:lnTo>
                    <a:pt x="6908" y="23482"/>
                  </a:lnTo>
                  <a:lnTo>
                    <a:pt x="8242" y="20002"/>
                  </a:lnTo>
                  <a:close/>
                </a:path>
                <a:path w="22225" h="26670">
                  <a:moveTo>
                    <a:pt x="21907" y="952"/>
                  </a:moveTo>
                  <a:lnTo>
                    <a:pt x="11112" y="0"/>
                  </a:lnTo>
                  <a:lnTo>
                    <a:pt x="11112" y="12065"/>
                  </a:lnTo>
                  <a:lnTo>
                    <a:pt x="12700" y="10477"/>
                  </a:lnTo>
                  <a:lnTo>
                    <a:pt x="15227" y="10147"/>
                  </a:lnTo>
                  <a:lnTo>
                    <a:pt x="17767" y="11112"/>
                  </a:lnTo>
                  <a:lnTo>
                    <a:pt x="18148" y="10147"/>
                  </a:lnTo>
                  <a:lnTo>
                    <a:pt x="21907" y="9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875483" y="3308095"/>
              <a:ext cx="11430" cy="41275"/>
            </a:xfrm>
            <a:custGeom>
              <a:avLst/>
              <a:gdLst/>
              <a:ahLst/>
              <a:cxnLst/>
              <a:rect l="l" t="t" r="r" b="b"/>
              <a:pathLst>
                <a:path w="11430" h="41275">
                  <a:moveTo>
                    <a:pt x="317" y="0"/>
                  </a:moveTo>
                  <a:lnTo>
                    <a:pt x="0" y="40335"/>
                  </a:lnTo>
                  <a:lnTo>
                    <a:pt x="11430" y="41275"/>
                  </a:lnTo>
                  <a:lnTo>
                    <a:pt x="10807" y="31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9799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875800" y="3307790"/>
              <a:ext cx="22225" cy="94615"/>
            </a:xfrm>
            <a:custGeom>
              <a:avLst/>
              <a:gdLst/>
              <a:ahLst/>
              <a:cxnLst/>
              <a:rect l="l" t="t" r="r" b="b"/>
              <a:pathLst>
                <a:path w="22225" h="94614">
                  <a:moveTo>
                    <a:pt x="7315" y="62865"/>
                  </a:moveTo>
                  <a:lnTo>
                    <a:pt x="6350" y="60629"/>
                  </a:lnTo>
                  <a:lnTo>
                    <a:pt x="0" y="60947"/>
                  </a:lnTo>
                  <a:lnTo>
                    <a:pt x="317" y="63169"/>
                  </a:lnTo>
                  <a:lnTo>
                    <a:pt x="7315" y="62865"/>
                  </a:lnTo>
                  <a:close/>
                </a:path>
                <a:path w="22225" h="94614">
                  <a:moveTo>
                    <a:pt x="19367" y="3479"/>
                  </a:moveTo>
                  <a:lnTo>
                    <a:pt x="19037" y="0"/>
                  </a:lnTo>
                  <a:lnTo>
                    <a:pt x="10490" y="1892"/>
                  </a:lnTo>
                  <a:lnTo>
                    <a:pt x="11506" y="41897"/>
                  </a:lnTo>
                  <a:lnTo>
                    <a:pt x="15265" y="42862"/>
                  </a:lnTo>
                  <a:lnTo>
                    <a:pt x="18694" y="39357"/>
                  </a:lnTo>
                  <a:lnTo>
                    <a:pt x="19367" y="3479"/>
                  </a:lnTo>
                  <a:close/>
                </a:path>
                <a:path w="22225" h="94614">
                  <a:moveTo>
                    <a:pt x="21602" y="75869"/>
                  </a:moveTo>
                  <a:lnTo>
                    <a:pt x="14605" y="79997"/>
                  </a:lnTo>
                  <a:lnTo>
                    <a:pt x="12077" y="73647"/>
                  </a:lnTo>
                  <a:lnTo>
                    <a:pt x="13665" y="94615"/>
                  </a:lnTo>
                  <a:lnTo>
                    <a:pt x="20015" y="92379"/>
                  </a:lnTo>
                  <a:lnTo>
                    <a:pt x="20637" y="89522"/>
                  </a:lnTo>
                  <a:lnTo>
                    <a:pt x="21310" y="79997"/>
                  </a:lnTo>
                  <a:lnTo>
                    <a:pt x="21602" y="758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889466" y="3434790"/>
              <a:ext cx="8890" cy="86995"/>
            </a:xfrm>
            <a:custGeom>
              <a:avLst/>
              <a:gdLst/>
              <a:ahLst/>
              <a:cxnLst/>
              <a:rect l="l" t="t" r="r" b="b"/>
              <a:pathLst>
                <a:path w="8889" h="86995">
                  <a:moveTo>
                    <a:pt x="6972" y="5067"/>
                  </a:moveTo>
                  <a:lnTo>
                    <a:pt x="6654" y="2209"/>
                  </a:lnTo>
                  <a:lnTo>
                    <a:pt x="0" y="0"/>
                  </a:lnTo>
                  <a:lnTo>
                    <a:pt x="304" y="7302"/>
                  </a:lnTo>
                  <a:lnTo>
                    <a:pt x="6972" y="5067"/>
                  </a:lnTo>
                  <a:close/>
                </a:path>
                <a:path w="8889" h="86995">
                  <a:moveTo>
                    <a:pt x="8877" y="84442"/>
                  </a:moveTo>
                  <a:lnTo>
                    <a:pt x="8559" y="81584"/>
                  </a:lnTo>
                  <a:lnTo>
                    <a:pt x="1892" y="79375"/>
                  </a:lnTo>
                  <a:lnTo>
                    <a:pt x="2209" y="86677"/>
                  </a:lnTo>
                  <a:lnTo>
                    <a:pt x="8877" y="84442"/>
                  </a:lnTo>
                  <a:close/>
                </a:path>
              </a:pathLst>
            </a:custGeom>
            <a:solidFill>
              <a:srgbClr val="77797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885973" y="3559238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5" h="17779">
                  <a:moveTo>
                    <a:pt x="13017" y="0"/>
                  </a:moveTo>
                  <a:lnTo>
                    <a:pt x="5384" y="635"/>
                  </a:lnTo>
                  <a:lnTo>
                    <a:pt x="0" y="6032"/>
                  </a:lnTo>
                  <a:lnTo>
                    <a:pt x="622" y="10795"/>
                  </a:lnTo>
                  <a:lnTo>
                    <a:pt x="1257" y="17462"/>
                  </a:lnTo>
                  <a:lnTo>
                    <a:pt x="9842" y="15875"/>
                  </a:lnTo>
                  <a:lnTo>
                    <a:pt x="16857" y="12598"/>
                  </a:lnTo>
                  <a:lnTo>
                    <a:pt x="19526" y="9852"/>
                  </a:lnTo>
                  <a:lnTo>
                    <a:pt x="18147" y="6148"/>
                  </a:lnTo>
                  <a:lnTo>
                    <a:pt x="13017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896438" y="3560508"/>
              <a:ext cx="4445" cy="11430"/>
            </a:xfrm>
            <a:custGeom>
              <a:avLst/>
              <a:gdLst/>
              <a:ahLst/>
              <a:cxnLst/>
              <a:rect l="l" t="t" r="r" b="b"/>
              <a:pathLst>
                <a:path w="4444" h="11429">
                  <a:moveTo>
                    <a:pt x="2235" y="0"/>
                  </a:moveTo>
                  <a:lnTo>
                    <a:pt x="0" y="2539"/>
                  </a:lnTo>
                  <a:lnTo>
                    <a:pt x="1269" y="10807"/>
                  </a:lnTo>
                  <a:lnTo>
                    <a:pt x="3822" y="5079"/>
                  </a:lnTo>
                  <a:lnTo>
                    <a:pt x="2235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893263" y="3559568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4" h="3810">
                  <a:moveTo>
                    <a:pt x="0" y="0"/>
                  </a:moveTo>
                  <a:lnTo>
                    <a:pt x="317" y="3175"/>
                  </a:lnTo>
                  <a:lnTo>
                    <a:pt x="3175" y="3479"/>
                  </a:lnTo>
                  <a:lnTo>
                    <a:pt x="5410" y="9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954858" y="938276"/>
              <a:ext cx="22860" cy="2505075"/>
            </a:xfrm>
            <a:custGeom>
              <a:avLst/>
              <a:gdLst/>
              <a:ahLst/>
              <a:cxnLst/>
              <a:rect l="l" t="t" r="r" b="b"/>
              <a:pathLst>
                <a:path w="22860" h="2505075">
                  <a:moveTo>
                    <a:pt x="12700" y="0"/>
                  </a:moveTo>
                  <a:lnTo>
                    <a:pt x="0" y="0"/>
                  </a:lnTo>
                  <a:lnTo>
                    <a:pt x="5080" y="2461641"/>
                  </a:lnTo>
                  <a:lnTo>
                    <a:pt x="7632" y="2504452"/>
                  </a:lnTo>
                  <a:lnTo>
                    <a:pt x="22860" y="2504452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04489" y="3379228"/>
              <a:ext cx="64770" cy="90589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2968840" y="898588"/>
              <a:ext cx="1057275" cy="327660"/>
            </a:xfrm>
            <a:custGeom>
              <a:avLst/>
              <a:gdLst/>
              <a:ahLst/>
              <a:cxnLst/>
              <a:rect l="l" t="t" r="r" b="b"/>
              <a:pathLst>
                <a:path w="1057275" h="327659">
                  <a:moveTo>
                    <a:pt x="1055039" y="0"/>
                  </a:moveTo>
                  <a:lnTo>
                    <a:pt x="1052829" y="952"/>
                  </a:lnTo>
                  <a:lnTo>
                    <a:pt x="1056004" y="282270"/>
                  </a:lnTo>
                  <a:lnTo>
                    <a:pt x="1052829" y="282270"/>
                  </a:lnTo>
                  <a:lnTo>
                    <a:pt x="1051547" y="289559"/>
                  </a:lnTo>
                  <a:lnTo>
                    <a:pt x="8877" y="325132"/>
                  </a:lnTo>
                  <a:lnTo>
                    <a:pt x="7619" y="317817"/>
                  </a:lnTo>
                  <a:lnTo>
                    <a:pt x="5067" y="315912"/>
                  </a:lnTo>
                  <a:lnTo>
                    <a:pt x="5384" y="167322"/>
                  </a:lnTo>
                  <a:lnTo>
                    <a:pt x="0" y="167004"/>
                  </a:lnTo>
                  <a:lnTo>
                    <a:pt x="2209" y="326390"/>
                  </a:lnTo>
                  <a:lnTo>
                    <a:pt x="6032" y="326390"/>
                  </a:lnTo>
                  <a:lnTo>
                    <a:pt x="8242" y="327659"/>
                  </a:lnTo>
                  <a:lnTo>
                    <a:pt x="1048689" y="293052"/>
                  </a:lnTo>
                  <a:lnTo>
                    <a:pt x="1057275" y="292417"/>
                  </a:lnTo>
                  <a:lnTo>
                    <a:pt x="1055039" y="0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968840" y="898588"/>
              <a:ext cx="1057275" cy="327660"/>
            </a:xfrm>
            <a:custGeom>
              <a:avLst/>
              <a:gdLst/>
              <a:ahLst/>
              <a:cxnLst/>
              <a:rect l="l" t="t" r="r" b="b"/>
              <a:pathLst>
                <a:path w="1057275" h="327659">
                  <a:moveTo>
                    <a:pt x="0" y="167004"/>
                  </a:moveTo>
                  <a:lnTo>
                    <a:pt x="5384" y="167322"/>
                  </a:lnTo>
                  <a:lnTo>
                    <a:pt x="5067" y="315912"/>
                  </a:lnTo>
                  <a:lnTo>
                    <a:pt x="7619" y="317817"/>
                  </a:lnTo>
                  <a:lnTo>
                    <a:pt x="8877" y="325132"/>
                  </a:lnTo>
                  <a:lnTo>
                    <a:pt x="1051547" y="289559"/>
                  </a:lnTo>
                  <a:lnTo>
                    <a:pt x="1052829" y="282270"/>
                  </a:lnTo>
                  <a:lnTo>
                    <a:pt x="1056004" y="282270"/>
                  </a:lnTo>
                  <a:lnTo>
                    <a:pt x="1052829" y="952"/>
                  </a:lnTo>
                  <a:lnTo>
                    <a:pt x="1055039" y="0"/>
                  </a:lnTo>
                  <a:lnTo>
                    <a:pt x="1057275" y="292417"/>
                  </a:lnTo>
                  <a:lnTo>
                    <a:pt x="1048689" y="293052"/>
                  </a:lnTo>
                  <a:lnTo>
                    <a:pt x="8242" y="327659"/>
                  </a:lnTo>
                  <a:lnTo>
                    <a:pt x="6032" y="326390"/>
                  </a:lnTo>
                  <a:lnTo>
                    <a:pt x="2209" y="326390"/>
                  </a:lnTo>
                  <a:lnTo>
                    <a:pt x="0" y="167004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975191" y="986218"/>
              <a:ext cx="342265" cy="176530"/>
            </a:xfrm>
            <a:custGeom>
              <a:avLst/>
              <a:gdLst/>
              <a:ahLst/>
              <a:cxnLst/>
              <a:rect l="l" t="t" r="r" b="b"/>
              <a:pathLst>
                <a:path w="342264" h="176530">
                  <a:moveTo>
                    <a:pt x="13970" y="164630"/>
                  </a:moveTo>
                  <a:lnTo>
                    <a:pt x="10833" y="161302"/>
                  </a:lnTo>
                  <a:lnTo>
                    <a:pt x="3124" y="161302"/>
                  </a:lnTo>
                  <a:lnTo>
                    <a:pt x="0" y="164630"/>
                  </a:lnTo>
                  <a:lnTo>
                    <a:pt x="0" y="172885"/>
                  </a:lnTo>
                  <a:lnTo>
                    <a:pt x="3124" y="176212"/>
                  </a:lnTo>
                  <a:lnTo>
                    <a:pt x="10833" y="176212"/>
                  </a:lnTo>
                  <a:lnTo>
                    <a:pt x="13970" y="172885"/>
                  </a:lnTo>
                  <a:lnTo>
                    <a:pt x="13970" y="168757"/>
                  </a:lnTo>
                  <a:lnTo>
                    <a:pt x="13970" y="164630"/>
                  </a:lnTo>
                  <a:close/>
                </a:path>
                <a:path w="342264" h="176530">
                  <a:moveTo>
                    <a:pt x="140106" y="26479"/>
                  </a:moveTo>
                  <a:lnTo>
                    <a:pt x="139458" y="25831"/>
                  </a:lnTo>
                  <a:lnTo>
                    <a:pt x="126796" y="25831"/>
                  </a:lnTo>
                  <a:lnTo>
                    <a:pt x="126136" y="26479"/>
                  </a:lnTo>
                  <a:lnTo>
                    <a:pt x="126136" y="37249"/>
                  </a:lnTo>
                  <a:lnTo>
                    <a:pt x="126796" y="37896"/>
                  </a:lnTo>
                  <a:lnTo>
                    <a:pt x="139458" y="37896"/>
                  </a:lnTo>
                  <a:lnTo>
                    <a:pt x="140106" y="37249"/>
                  </a:lnTo>
                  <a:lnTo>
                    <a:pt x="140106" y="36423"/>
                  </a:lnTo>
                  <a:lnTo>
                    <a:pt x="140106" y="26479"/>
                  </a:lnTo>
                  <a:close/>
                </a:path>
                <a:path w="342264" h="176530">
                  <a:moveTo>
                    <a:pt x="140970" y="78981"/>
                  </a:moveTo>
                  <a:lnTo>
                    <a:pt x="140309" y="78320"/>
                  </a:lnTo>
                  <a:lnTo>
                    <a:pt x="127647" y="78320"/>
                  </a:lnTo>
                  <a:lnTo>
                    <a:pt x="127000" y="78981"/>
                  </a:lnTo>
                  <a:lnTo>
                    <a:pt x="127000" y="89738"/>
                  </a:lnTo>
                  <a:lnTo>
                    <a:pt x="127647" y="90385"/>
                  </a:lnTo>
                  <a:lnTo>
                    <a:pt x="140309" y="90385"/>
                  </a:lnTo>
                  <a:lnTo>
                    <a:pt x="140970" y="89738"/>
                  </a:lnTo>
                  <a:lnTo>
                    <a:pt x="140970" y="88925"/>
                  </a:lnTo>
                  <a:lnTo>
                    <a:pt x="140970" y="78981"/>
                  </a:lnTo>
                  <a:close/>
                </a:path>
                <a:path w="342264" h="176530">
                  <a:moveTo>
                    <a:pt x="140970" y="62039"/>
                  </a:moveTo>
                  <a:lnTo>
                    <a:pt x="140309" y="61379"/>
                  </a:lnTo>
                  <a:lnTo>
                    <a:pt x="127647" y="61379"/>
                  </a:lnTo>
                  <a:lnTo>
                    <a:pt x="127000" y="62039"/>
                  </a:lnTo>
                  <a:lnTo>
                    <a:pt x="127000" y="72796"/>
                  </a:lnTo>
                  <a:lnTo>
                    <a:pt x="127647" y="73456"/>
                  </a:lnTo>
                  <a:lnTo>
                    <a:pt x="140309" y="73456"/>
                  </a:lnTo>
                  <a:lnTo>
                    <a:pt x="140970" y="72796"/>
                  </a:lnTo>
                  <a:lnTo>
                    <a:pt x="140970" y="71983"/>
                  </a:lnTo>
                  <a:lnTo>
                    <a:pt x="140970" y="62039"/>
                  </a:lnTo>
                  <a:close/>
                </a:path>
                <a:path w="342264" h="176530">
                  <a:moveTo>
                    <a:pt x="140970" y="9550"/>
                  </a:moveTo>
                  <a:lnTo>
                    <a:pt x="140309" y="8902"/>
                  </a:lnTo>
                  <a:lnTo>
                    <a:pt x="127647" y="8902"/>
                  </a:lnTo>
                  <a:lnTo>
                    <a:pt x="127000" y="9550"/>
                  </a:lnTo>
                  <a:lnTo>
                    <a:pt x="127000" y="20307"/>
                  </a:lnTo>
                  <a:lnTo>
                    <a:pt x="127647" y="20955"/>
                  </a:lnTo>
                  <a:lnTo>
                    <a:pt x="140309" y="20955"/>
                  </a:lnTo>
                  <a:lnTo>
                    <a:pt x="140970" y="20307"/>
                  </a:lnTo>
                  <a:lnTo>
                    <a:pt x="140970" y="19494"/>
                  </a:lnTo>
                  <a:lnTo>
                    <a:pt x="140970" y="9550"/>
                  </a:lnTo>
                  <a:close/>
                </a:path>
                <a:path w="342264" h="176530">
                  <a:moveTo>
                    <a:pt x="141808" y="97599"/>
                  </a:moveTo>
                  <a:lnTo>
                    <a:pt x="141147" y="96951"/>
                  </a:lnTo>
                  <a:lnTo>
                    <a:pt x="128485" y="96951"/>
                  </a:lnTo>
                  <a:lnTo>
                    <a:pt x="127838" y="97599"/>
                  </a:lnTo>
                  <a:lnTo>
                    <a:pt x="127838" y="108369"/>
                  </a:lnTo>
                  <a:lnTo>
                    <a:pt x="128485" y="109016"/>
                  </a:lnTo>
                  <a:lnTo>
                    <a:pt x="141147" y="109016"/>
                  </a:lnTo>
                  <a:lnTo>
                    <a:pt x="141808" y="108369"/>
                  </a:lnTo>
                  <a:lnTo>
                    <a:pt x="141808" y="107556"/>
                  </a:lnTo>
                  <a:lnTo>
                    <a:pt x="141808" y="97599"/>
                  </a:lnTo>
                  <a:close/>
                </a:path>
                <a:path w="342264" h="176530">
                  <a:moveTo>
                    <a:pt x="141808" y="44259"/>
                  </a:moveTo>
                  <a:lnTo>
                    <a:pt x="141147" y="43611"/>
                  </a:lnTo>
                  <a:lnTo>
                    <a:pt x="128485" y="43611"/>
                  </a:lnTo>
                  <a:lnTo>
                    <a:pt x="127838" y="44259"/>
                  </a:lnTo>
                  <a:lnTo>
                    <a:pt x="127838" y="55016"/>
                  </a:lnTo>
                  <a:lnTo>
                    <a:pt x="128485" y="55676"/>
                  </a:lnTo>
                  <a:lnTo>
                    <a:pt x="141147" y="55676"/>
                  </a:lnTo>
                  <a:lnTo>
                    <a:pt x="141808" y="55016"/>
                  </a:lnTo>
                  <a:lnTo>
                    <a:pt x="141808" y="54203"/>
                  </a:lnTo>
                  <a:lnTo>
                    <a:pt x="141808" y="44259"/>
                  </a:lnTo>
                  <a:close/>
                </a:path>
                <a:path w="342264" h="176530">
                  <a:moveTo>
                    <a:pt x="158203" y="26162"/>
                  </a:moveTo>
                  <a:lnTo>
                    <a:pt x="157556" y="25514"/>
                  </a:lnTo>
                  <a:lnTo>
                    <a:pt x="144894" y="25514"/>
                  </a:lnTo>
                  <a:lnTo>
                    <a:pt x="144246" y="26162"/>
                  </a:lnTo>
                  <a:lnTo>
                    <a:pt x="144246" y="36931"/>
                  </a:lnTo>
                  <a:lnTo>
                    <a:pt x="144894" y="37579"/>
                  </a:lnTo>
                  <a:lnTo>
                    <a:pt x="157556" y="37579"/>
                  </a:lnTo>
                  <a:lnTo>
                    <a:pt x="158203" y="36931"/>
                  </a:lnTo>
                  <a:lnTo>
                    <a:pt x="158203" y="36118"/>
                  </a:lnTo>
                  <a:lnTo>
                    <a:pt x="158203" y="26162"/>
                  </a:lnTo>
                  <a:close/>
                </a:path>
                <a:path w="342264" h="176530">
                  <a:moveTo>
                    <a:pt x="159067" y="78663"/>
                  </a:moveTo>
                  <a:lnTo>
                    <a:pt x="158407" y="78003"/>
                  </a:lnTo>
                  <a:lnTo>
                    <a:pt x="145745" y="78003"/>
                  </a:lnTo>
                  <a:lnTo>
                    <a:pt x="145084" y="78663"/>
                  </a:lnTo>
                  <a:lnTo>
                    <a:pt x="145084" y="89408"/>
                  </a:lnTo>
                  <a:lnTo>
                    <a:pt x="145745" y="90068"/>
                  </a:lnTo>
                  <a:lnTo>
                    <a:pt x="158407" y="90068"/>
                  </a:lnTo>
                  <a:lnTo>
                    <a:pt x="159067" y="89408"/>
                  </a:lnTo>
                  <a:lnTo>
                    <a:pt x="159067" y="88607"/>
                  </a:lnTo>
                  <a:lnTo>
                    <a:pt x="159067" y="78663"/>
                  </a:lnTo>
                  <a:close/>
                </a:path>
                <a:path w="342264" h="176530">
                  <a:moveTo>
                    <a:pt x="159067" y="61722"/>
                  </a:moveTo>
                  <a:lnTo>
                    <a:pt x="158407" y="61074"/>
                  </a:lnTo>
                  <a:lnTo>
                    <a:pt x="145745" y="61074"/>
                  </a:lnTo>
                  <a:lnTo>
                    <a:pt x="145084" y="61722"/>
                  </a:lnTo>
                  <a:lnTo>
                    <a:pt x="145084" y="72478"/>
                  </a:lnTo>
                  <a:lnTo>
                    <a:pt x="145745" y="73139"/>
                  </a:lnTo>
                  <a:lnTo>
                    <a:pt x="158407" y="73139"/>
                  </a:lnTo>
                  <a:lnTo>
                    <a:pt x="159067" y="72478"/>
                  </a:lnTo>
                  <a:lnTo>
                    <a:pt x="159067" y="71666"/>
                  </a:lnTo>
                  <a:lnTo>
                    <a:pt x="159067" y="61722"/>
                  </a:lnTo>
                  <a:close/>
                </a:path>
                <a:path w="342264" h="176530">
                  <a:moveTo>
                    <a:pt x="159067" y="9232"/>
                  </a:moveTo>
                  <a:lnTo>
                    <a:pt x="158407" y="8572"/>
                  </a:lnTo>
                  <a:lnTo>
                    <a:pt x="145745" y="8572"/>
                  </a:lnTo>
                  <a:lnTo>
                    <a:pt x="145084" y="9232"/>
                  </a:lnTo>
                  <a:lnTo>
                    <a:pt x="145084" y="19989"/>
                  </a:lnTo>
                  <a:lnTo>
                    <a:pt x="145745" y="20637"/>
                  </a:lnTo>
                  <a:lnTo>
                    <a:pt x="158407" y="20637"/>
                  </a:lnTo>
                  <a:lnTo>
                    <a:pt x="159067" y="19989"/>
                  </a:lnTo>
                  <a:lnTo>
                    <a:pt x="159067" y="19177"/>
                  </a:lnTo>
                  <a:lnTo>
                    <a:pt x="159067" y="9232"/>
                  </a:lnTo>
                  <a:close/>
                </a:path>
                <a:path w="342264" h="176530">
                  <a:moveTo>
                    <a:pt x="159905" y="97282"/>
                  </a:moveTo>
                  <a:lnTo>
                    <a:pt x="159245" y="96634"/>
                  </a:lnTo>
                  <a:lnTo>
                    <a:pt x="146596" y="96634"/>
                  </a:lnTo>
                  <a:lnTo>
                    <a:pt x="145935" y="97282"/>
                  </a:lnTo>
                  <a:lnTo>
                    <a:pt x="145935" y="108038"/>
                  </a:lnTo>
                  <a:lnTo>
                    <a:pt x="146596" y="108699"/>
                  </a:lnTo>
                  <a:lnTo>
                    <a:pt x="159245" y="108699"/>
                  </a:lnTo>
                  <a:lnTo>
                    <a:pt x="159905" y="108038"/>
                  </a:lnTo>
                  <a:lnTo>
                    <a:pt x="159905" y="107238"/>
                  </a:lnTo>
                  <a:lnTo>
                    <a:pt x="159905" y="97282"/>
                  </a:lnTo>
                  <a:close/>
                </a:path>
                <a:path w="342264" h="176530">
                  <a:moveTo>
                    <a:pt x="159905" y="43942"/>
                  </a:moveTo>
                  <a:lnTo>
                    <a:pt x="159245" y="43294"/>
                  </a:lnTo>
                  <a:lnTo>
                    <a:pt x="146596" y="43294"/>
                  </a:lnTo>
                  <a:lnTo>
                    <a:pt x="145935" y="43942"/>
                  </a:lnTo>
                  <a:lnTo>
                    <a:pt x="145935" y="54698"/>
                  </a:lnTo>
                  <a:lnTo>
                    <a:pt x="146596" y="55359"/>
                  </a:lnTo>
                  <a:lnTo>
                    <a:pt x="159245" y="55359"/>
                  </a:lnTo>
                  <a:lnTo>
                    <a:pt x="159905" y="54698"/>
                  </a:lnTo>
                  <a:lnTo>
                    <a:pt x="159905" y="53886"/>
                  </a:lnTo>
                  <a:lnTo>
                    <a:pt x="159905" y="43942"/>
                  </a:lnTo>
                  <a:close/>
                </a:path>
                <a:path w="342264" h="176530">
                  <a:moveTo>
                    <a:pt x="176301" y="24892"/>
                  </a:moveTo>
                  <a:lnTo>
                    <a:pt x="175653" y="24244"/>
                  </a:lnTo>
                  <a:lnTo>
                    <a:pt x="162991" y="24244"/>
                  </a:lnTo>
                  <a:lnTo>
                    <a:pt x="162331" y="24892"/>
                  </a:lnTo>
                  <a:lnTo>
                    <a:pt x="162331" y="35661"/>
                  </a:lnTo>
                  <a:lnTo>
                    <a:pt x="162991" y="36309"/>
                  </a:lnTo>
                  <a:lnTo>
                    <a:pt x="175653" y="36309"/>
                  </a:lnTo>
                  <a:lnTo>
                    <a:pt x="176301" y="35661"/>
                  </a:lnTo>
                  <a:lnTo>
                    <a:pt x="176301" y="34836"/>
                  </a:lnTo>
                  <a:lnTo>
                    <a:pt x="176301" y="24892"/>
                  </a:lnTo>
                  <a:close/>
                </a:path>
                <a:path w="342264" h="176530">
                  <a:moveTo>
                    <a:pt x="177152" y="77393"/>
                  </a:moveTo>
                  <a:lnTo>
                    <a:pt x="176504" y="76733"/>
                  </a:lnTo>
                  <a:lnTo>
                    <a:pt x="163842" y="76733"/>
                  </a:lnTo>
                  <a:lnTo>
                    <a:pt x="163195" y="77393"/>
                  </a:lnTo>
                  <a:lnTo>
                    <a:pt x="163195" y="88150"/>
                  </a:lnTo>
                  <a:lnTo>
                    <a:pt x="163842" y="88798"/>
                  </a:lnTo>
                  <a:lnTo>
                    <a:pt x="176504" y="88798"/>
                  </a:lnTo>
                  <a:lnTo>
                    <a:pt x="177152" y="88150"/>
                  </a:lnTo>
                  <a:lnTo>
                    <a:pt x="177152" y="87337"/>
                  </a:lnTo>
                  <a:lnTo>
                    <a:pt x="177152" y="77393"/>
                  </a:lnTo>
                  <a:close/>
                </a:path>
                <a:path w="342264" h="176530">
                  <a:moveTo>
                    <a:pt x="177152" y="60452"/>
                  </a:moveTo>
                  <a:lnTo>
                    <a:pt x="176504" y="59791"/>
                  </a:lnTo>
                  <a:lnTo>
                    <a:pt x="163842" y="59791"/>
                  </a:lnTo>
                  <a:lnTo>
                    <a:pt x="163195" y="60452"/>
                  </a:lnTo>
                  <a:lnTo>
                    <a:pt x="163195" y="71208"/>
                  </a:lnTo>
                  <a:lnTo>
                    <a:pt x="163842" y="71869"/>
                  </a:lnTo>
                  <a:lnTo>
                    <a:pt x="176504" y="71869"/>
                  </a:lnTo>
                  <a:lnTo>
                    <a:pt x="177152" y="71208"/>
                  </a:lnTo>
                  <a:lnTo>
                    <a:pt x="177152" y="70396"/>
                  </a:lnTo>
                  <a:lnTo>
                    <a:pt x="177152" y="60452"/>
                  </a:lnTo>
                  <a:close/>
                </a:path>
                <a:path w="342264" h="176530">
                  <a:moveTo>
                    <a:pt x="177152" y="7962"/>
                  </a:moveTo>
                  <a:lnTo>
                    <a:pt x="176504" y="7315"/>
                  </a:lnTo>
                  <a:lnTo>
                    <a:pt x="163842" y="7315"/>
                  </a:lnTo>
                  <a:lnTo>
                    <a:pt x="163195" y="7962"/>
                  </a:lnTo>
                  <a:lnTo>
                    <a:pt x="163195" y="8280"/>
                  </a:lnTo>
                  <a:lnTo>
                    <a:pt x="163195" y="18719"/>
                  </a:lnTo>
                  <a:lnTo>
                    <a:pt x="163195" y="19037"/>
                  </a:lnTo>
                  <a:lnTo>
                    <a:pt x="163842" y="19685"/>
                  </a:lnTo>
                  <a:lnTo>
                    <a:pt x="176504" y="19685"/>
                  </a:lnTo>
                  <a:lnTo>
                    <a:pt x="177152" y="19037"/>
                  </a:lnTo>
                  <a:lnTo>
                    <a:pt x="177152" y="18719"/>
                  </a:lnTo>
                  <a:lnTo>
                    <a:pt x="177152" y="18224"/>
                  </a:lnTo>
                  <a:lnTo>
                    <a:pt x="177152" y="17907"/>
                  </a:lnTo>
                  <a:lnTo>
                    <a:pt x="177152" y="8280"/>
                  </a:lnTo>
                  <a:lnTo>
                    <a:pt x="177152" y="7962"/>
                  </a:lnTo>
                  <a:close/>
                </a:path>
                <a:path w="342264" h="176530">
                  <a:moveTo>
                    <a:pt x="178003" y="96012"/>
                  </a:moveTo>
                  <a:lnTo>
                    <a:pt x="177342" y="95364"/>
                  </a:lnTo>
                  <a:lnTo>
                    <a:pt x="164680" y="95364"/>
                  </a:lnTo>
                  <a:lnTo>
                    <a:pt x="164033" y="96012"/>
                  </a:lnTo>
                  <a:lnTo>
                    <a:pt x="164033" y="106781"/>
                  </a:lnTo>
                  <a:lnTo>
                    <a:pt x="164680" y="107429"/>
                  </a:lnTo>
                  <a:lnTo>
                    <a:pt x="177342" y="107429"/>
                  </a:lnTo>
                  <a:lnTo>
                    <a:pt x="178003" y="106781"/>
                  </a:lnTo>
                  <a:lnTo>
                    <a:pt x="178003" y="105968"/>
                  </a:lnTo>
                  <a:lnTo>
                    <a:pt x="178003" y="96012"/>
                  </a:lnTo>
                  <a:close/>
                </a:path>
                <a:path w="342264" h="176530">
                  <a:moveTo>
                    <a:pt x="178003" y="42672"/>
                  </a:moveTo>
                  <a:lnTo>
                    <a:pt x="177342" y="42024"/>
                  </a:lnTo>
                  <a:lnTo>
                    <a:pt x="164680" y="42024"/>
                  </a:lnTo>
                  <a:lnTo>
                    <a:pt x="164033" y="42672"/>
                  </a:lnTo>
                  <a:lnTo>
                    <a:pt x="164033" y="53428"/>
                  </a:lnTo>
                  <a:lnTo>
                    <a:pt x="164680" y="54089"/>
                  </a:lnTo>
                  <a:lnTo>
                    <a:pt x="177342" y="54089"/>
                  </a:lnTo>
                  <a:lnTo>
                    <a:pt x="178003" y="53428"/>
                  </a:lnTo>
                  <a:lnTo>
                    <a:pt x="178003" y="52616"/>
                  </a:lnTo>
                  <a:lnTo>
                    <a:pt x="178003" y="42672"/>
                  </a:lnTo>
                  <a:close/>
                </a:path>
                <a:path w="342264" h="176530">
                  <a:moveTo>
                    <a:pt x="193763" y="24574"/>
                  </a:moveTo>
                  <a:lnTo>
                    <a:pt x="193116" y="23926"/>
                  </a:lnTo>
                  <a:lnTo>
                    <a:pt x="180454" y="23926"/>
                  </a:lnTo>
                  <a:lnTo>
                    <a:pt x="179793" y="24574"/>
                  </a:lnTo>
                  <a:lnTo>
                    <a:pt x="179793" y="35344"/>
                  </a:lnTo>
                  <a:lnTo>
                    <a:pt x="180454" y="35991"/>
                  </a:lnTo>
                  <a:lnTo>
                    <a:pt x="193116" y="35991"/>
                  </a:lnTo>
                  <a:lnTo>
                    <a:pt x="193763" y="35344"/>
                  </a:lnTo>
                  <a:lnTo>
                    <a:pt x="193763" y="34531"/>
                  </a:lnTo>
                  <a:lnTo>
                    <a:pt x="193763" y="24574"/>
                  </a:lnTo>
                  <a:close/>
                </a:path>
                <a:path w="342264" h="176530">
                  <a:moveTo>
                    <a:pt x="194614" y="77076"/>
                  </a:moveTo>
                  <a:lnTo>
                    <a:pt x="193967" y="76415"/>
                  </a:lnTo>
                  <a:lnTo>
                    <a:pt x="181305" y="76415"/>
                  </a:lnTo>
                  <a:lnTo>
                    <a:pt x="180657" y="77076"/>
                  </a:lnTo>
                  <a:lnTo>
                    <a:pt x="180657" y="87820"/>
                  </a:lnTo>
                  <a:lnTo>
                    <a:pt x="181305" y="88480"/>
                  </a:lnTo>
                  <a:lnTo>
                    <a:pt x="193967" y="88480"/>
                  </a:lnTo>
                  <a:lnTo>
                    <a:pt x="194614" y="87820"/>
                  </a:lnTo>
                  <a:lnTo>
                    <a:pt x="194614" y="87020"/>
                  </a:lnTo>
                  <a:lnTo>
                    <a:pt x="194614" y="77076"/>
                  </a:lnTo>
                  <a:close/>
                </a:path>
                <a:path w="342264" h="176530">
                  <a:moveTo>
                    <a:pt x="194614" y="60134"/>
                  </a:moveTo>
                  <a:lnTo>
                    <a:pt x="193967" y="59486"/>
                  </a:lnTo>
                  <a:lnTo>
                    <a:pt x="181305" y="59486"/>
                  </a:lnTo>
                  <a:lnTo>
                    <a:pt x="180657" y="60134"/>
                  </a:lnTo>
                  <a:lnTo>
                    <a:pt x="180657" y="70891"/>
                  </a:lnTo>
                  <a:lnTo>
                    <a:pt x="181305" y="71551"/>
                  </a:lnTo>
                  <a:lnTo>
                    <a:pt x="193967" y="71551"/>
                  </a:lnTo>
                  <a:lnTo>
                    <a:pt x="194614" y="70891"/>
                  </a:lnTo>
                  <a:lnTo>
                    <a:pt x="194614" y="70078"/>
                  </a:lnTo>
                  <a:lnTo>
                    <a:pt x="194614" y="60134"/>
                  </a:lnTo>
                  <a:close/>
                </a:path>
                <a:path w="342264" h="176530">
                  <a:moveTo>
                    <a:pt x="194614" y="7645"/>
                  </a:moveTo>
                  <a:lnTo>
                    <a:pt x="193967" y="6985"/>
                  </a:lnTo>
                  <a:lnTo>
                    <a:pt x="181305" y="6985"/>
                  </a:lnTo>
                  <a:lnTo>
                    <a:pt x="180657" y="7645"/>
                  </a:lnTo>
                  <a:lnTo>
                    <a:pt x="180657" y="18402"/>
                  </a:lnTo>
                  <a:lnTo>
                    <a:pt x="181305" y="19050"/>
                  </a:lnTo>
                  <a:lnTo>
                    <a:pt x="193967" y="19050"/>
                  </a:lnTo>
                  <a:lnTo>
                    <a:pt x="194614" y="18402"/>
                  </a:lnTo>
                  <a:lnTo>
                    <a:pt x="194614" y="17589"/>
                  </a:lnTo>
                  <a:lnTo>
                    <a:pt x="194614" y="7645"/>
                  </a:lnTo>
                  <a:close/>
                </a:path>
                <a:path w="342264" h="176530">
                  <a:moveTo>
                    <a:pt x="195465" y="95694"/>
                  </a:moveTo>
                  <a:lnTo>
                    <a:pt x="194805" y="95046"/>
                  </a:lnTo>
                  <a:lnTo>
                    <a:pt x="182143" y="95046"/>
                  </a:lnTo>
                  <a:lnTo>
                    <a:pt x="181495" y="95694"/>
                  </a:lnTo>
                  <a:lnTo>
                    <a:pt x="181495" y="106451"/>
                  </a:lnTo>
                  <a:lnTo>
                    <a:pt x="182143" y="107111"/>
                  </a:lnTo>
                  <a:lnTo>
                    <a:pt x="194805" y="107111"/>
                  </a:lnTo>
                  <a:lnTo>
                    <a:pt x="195465" y="106451"/>
                  </a:lnTo>
                  <a:lnTo>
                    <a:pt x="195465" y="105651"/>
                  </a:lnTo>
                  <a:lnTo>
                    <a:pt x="195465" y="95694"/>
                  </a:lnTo>
                  <a:close/>
                </a:path>
                <a:path w="342264" h="176530">
                  <a:moveTo>
                    <a:pt x="195465" y="42354"/>
                  </a:moveTo>
                  <a:lnTo>
                    <a:pt x="194805" y="41706"/>
                  </a:lnTo>
                  <a:lnTo>
                    <a:pt x="182143" y="41706"/>
                  </a:lnTo>
                  <a:lnTo>
                    <a:pt x="181495" y="42354"/>
                  </a:lnTo>
                  <a:lnTo>
                    <a:pt x="181495" y="53111"/>
                  </a:lnTo>
                  <a:lnTo>
                    <a:pt x="182143" y="53771"/>
                  </a:lnTo>
                  <a:lnTo>
                    <a:pt x="194805" y="53771"/>
                  </a:lnTo>
                  <a:lnTo>
                    <a:pt x="195465" y="53111"/>
                  </a:lnTo>
                  <a:lnTo>
                    <a:pt x="195465" y="52298"/>
                  </a:lnTo>
                  <a:lnTo>
                    <a:pt x="195465" y="42354"/>
                  </a:lnTo>
                  <a:close/>
                </a:path>
                <a:path w="342264" h="176530">
                  <a:moveTo>
                    <a:pt x="212178" y="23304"/>
                  </a:moveTo>
                  <a:lnTo>
                    <a:pt x="211531" y="22656"/>
                  </a:lnTo>
                  <a:lnTo>
                    <a:pt x="198869" y="22656"/>
                  </a:lnTo>
                  <a:lnTo>
                    <a:pt x="198221" y="23304"/>
                  </a:lnTo>
                  <a:lnTo>
                    <a:pt x="198221" y="34074"/>
                  </a:lnTo>
                  <a:lnTo>
                    <a:pt x="198869" y="34721"/>
                  </a:lnTo>
                  <a:lnTo>
                    <a:pt x="211531" y="34721"/>
                  </a:lnTo>
                  <a:lnTo>
                    <a:pt x="212178" y="34074"/>
                  </a:lnTo>
                  <a:lnTo>
                    <a:pt x="212178" y="33248"/>
                  </a:lnTo>
                  <a:lnTo>
                    <a:pt x="212178" y="23304"/>
                  </a:lnTo>
                  <a:close/>
                </a:path>
                <a:path w="342264" h="176530">
                  <a:moveTo>
                    <a:pt x="213042" y="75806"/>
                  </a:moveTo>
                  <a:lnTo>
                    <a:pt x="212382" y="75145"/>
                  </a:lnTo>
                  <a:lnTo>
                    <a:pt x="199720" y="75145"/>
                  </a:lnTo>
                  <a:lnTo>
                    <a:pt x="199059" y="75806"/>
                  </a:lnTo>
                  <a:lnTo>
                    <a:pt x="199059" y="86563"/>
                  </a:lnTo>
                  <a:lnTo>
                    <a:pt x="199720" y="87210"/>
                  </a:lnTo>
                  <a:lnTo>
                    <a:pt x="212382" y="87210"/>
                  </a:lnTo>
                  <a:lnTo>
                    <a:pt x="213042" y="86563"/>
                  </a:lnTo>
                  <a:lnTo>
                    <a:pt x="213042" y="85750"/>
                  </a:lnTo>
                  <a:lnTo>
                    <a:pt x="213042" y="75806"/>
                  </a:lnTo>
                  <a:close/>
                </a:path>
                <a:path w="342264" h="176530">
                  <a:moveTo>
                    <a:pt x="213042" y="58864"/>
                  </a:moveTo>
                  <a:lnTo>
                    <a:pt x="212382" y="58204"/>
                  </a:lnTo>
                  <a:lnTo>
                    <a:pt x="199720" y="58204"/>
                  </a:lnTo>
                  <a:lnTo>
                    <a:pt x="199059" y="58864"/>
                  </a:lnTo>
                  <a:lnTo>
                    <a:pt x="199059" y="69621"/>
                  </a:lnTo>
                  <a:lnTo>
                    <a:pt x="199720" y="70281"/>
                  </a:lnTo>
                  <a:lnTo>
                    <a:pt x="212382" y="70281"/>
                  </a:lnTo>
                  <a:lnTo>
                    <a:pt x="213042" y="69621"/>
                  </a:lnTo>
                  <a:lnTo>
                    <a:pt x="213042" y="68808"/>
                  </a:lnTo>
                  <a:lnTo>
                    <a:pt x="213042" y="58864"/>
                  </a:lnTo>
                  <a:close/>
                </a:path>
                <a:path w="342264" h="176530">
                  <a:moveTo>
                    <a:pt x="213042" y="6375"/>
                  </a:moveTo>
                  <a:lnTo>
                    <a:pt x="212382" y="5727"/>
                  </a:lnTo>
                  <a:lnTo>
                    <a:pt x="199720" y="5727"/>
                  </a:lnTo>
                  <a:lnTo>
                    <a:pt x="199059" y="6375"/>
                  </a:lnTo>
                  <a:lnTo>
                    <a:pt x="199059" y="17132"/>
                  </a:lnTo>
                  <a:lnTo>
                    <a:pt x="199720" y="17780"/>
                  </a:lnTo>
                  <a:lnTo>
                    <a:pt x="212382" y="17780"/>
                  </a:lnTo>
                  <a:lnTo>
                    <a:pt x="213042" y="17132"/>
                  </a:lnTo>
                  <a:lnTo>
                    <a:pt x="213042" y="16319"/>
                  </a:lnTo>
                  <a:lnTo>
                    <a:pt x="213042" y="6375"/>
                  </a:lnTo>
                  <a:close/>
                </a:path>
                <a:path w="342264" h="176530">
                  <a:moveTo>
                    <a:pt x="213880" y="94424"/>
                  </a:moveTo>
                  <a:lnTo>
                    <a:pt x="213220" y="93776"/>
                  </a:lnTo>
                  <a:lnTo>
                    <a:pt x="200571" y="93776"/>
                  </a:lnTo>
                  <a:lnTo>
                    <a:pt x="199910" y="94424"/>
                  </a:lnTo>
                  <a:lnTo>
                    <a:pt x="199910" y="105194"/>
                  </a:lnTo>
                  <a:lnTo>
                    <a:pt x="200571" y="105841"/>
                  </a:lnTo>
                  <a:lnTo>
                    <a:pt x="213220" y="105841"/>
                  </a:lnTo>
                  <a:lnTo>
                    <a:pt x="213880" y="105194"/>
                  </a:lnTo>
                  <a:lnTo>
                    <a:pt x="213880" y="104381"/>
                  </a:lnTo>
                  <a:lnTo>
                    <a:pt x="213880" y="94424"/>
                  </a:lnTo>
                  <a:close/>
                </a:path>
                <a:path w="342264" h="176530">
                  <a:moveTo>
                    <a:pt x="213880" y="41084"/>
                  </a:moveTo>
                  <a:lnTo>
                    <a:pt x="213220" y="40436"/>
                  </a:lnTo>
                  <a:lnTo>
                    <a:pt x="200571" y="40436"/>
                  </a:lnTo>
                  <a:lnTo>
                    <a:pt x="199910" y="41084"/>
                  </a:lnTo>
                  <a:lnTo>
                    <a:pt x="199910" y="51841"/>
                  </a:lnTo>
                  <a:lnTo>
                    <a:pt x="200571" y="52501"/>
                  </a:lnTo>
                  <a:lnTo>
                    <a:pt x="213220" y="52501"/>
                  </a:lnTo>
                  <a:lnTo>
                    <a:pt x="213880" y="51841"/>
                  </a:lnTo>
                  <a:lnTo>
                    <a:pt x="213880" y="51028"/>
                  </a:lnTo>
                  <a:lnTo>
                    <a:pt x="213880" y="41084"/>
                  </a:lnTo>
                  <a:close/>
                </a:path>
                <a:path w="342264" h="176530">
                  <a:moveTo>
                    <a:pt x="230593" y="22987"/>
                  </a:moveTo>
                  <a:lnTo>
                    <a:pt x="229946" y="22339"/>
                  </a:lnTo>
                  <a:lnTo>
                    <a:pt x="217284" y="22339"/>
                  </a:lnTo>
                  <a:lnTo>
                    <a:pt x="216623" y="22987"/>
                  </a:lnTo>
                  <a:lnTo>
                    <a:pt x="216623" y="33756"/>
                  </a:lnTo>
                  <a:lnTo>
                    <a:pt x="217284" y="34404"/>
                  </a:lnTo>
                  <a:lnTo>
                    <a:pt x="229946" y="34404"/>
                  </a:lnTo>
                  <a:lnTo>
                    <a:pt x="230593" y="33756"/>
                  </a:lnTo>
                  <a:lnTo>
                    <a:pt x="230593" y="32943"/>
                  </a:lnTo>
                  <a:lnTo>
                    <a:pt x="230593" y="22987"/>
                  </a:lnTo>
                  <a:close/>
                </a:path>
                <a:path w="342264" h="176530">
                  <a:moveTo>
                    <a:pt x="231457" y="75488"/>
                  </a:moveTo>
                  <a:lnTo>
                    <a:pt x="230797" y="74828"/>
                  </a:lnTo>
                  <a:lnTo>
                    <a:pt x="218135" y="74828"/>
                  </a:lnTo>
                  <a:lnTo>
                    <a:pt x="217487" y="75488"/>
                  </a:lnTo>
                  <a:lnTo>
                    <a:pt x="217487" y="86233"/>
                  </a:lnTo>
                  <a:lnTo>
                    <a:pt x="218135" y="86893"/>
                  </a:lnTo>
                  <a:lnTo>
                    <a:pt x="230797" y="86893"/>
                  </a:lnTo>
                  <a:lnTo>
                    <a:pt x="231457" y="86233"/>
                  </a:lnTo>
                  <a:lnTo>
                    <a:pt x="231457" y="85432"/>
                  </a:lnTo>
                  <a:lnTo>
                    <a:pt x="231457" y="75488"/>
                  </a:lnTo>
                  <a:close/>
                </a:path>
                <a:path w="342264" h="176530">
                  <a:moveTo>
                    <a:pt x="231457" y="58547"/>
                  </a:moveTo>
                  <a:lnTo>
                    <a:pt x="230797" y="57899"/>
                  </a:lnTo>
                  <a:lnTo>
                    <a:pt x="218135" y="57899"/>
                  </a:lnTo>
                  <a:lnTo>
                    <a:pt x="217487" y="58547"/>
                  </a:lnTo>
                  <a:lnTo>
                    <a:pt x="217487" y="69303"/>
                  </a:lnTo>
                  <a:lnTo>
                    <a:pt x="218135" y="69964"/>
                  </a:lnTo>
                  <a:lnTo>
                    <a:pt x="230797" y="69964"/>
                  </a:lnTo>
                  <a:lnTo>
                    <a:pt x="231457" y="69303"/>
                  </a:lnTo>
                  <a:lnTo>
                    <a:pt x="231457" y="68491"/>
                  </a:lnTo>
                  <a:lnTo>
                    <a:pt x="231457" y="58547"/>
                  </a:lnTo>
                  <a:close/>
                </a:path>
                <a:path w="342264" h="176530">
                  <a:moveTo>
                    <a:pt x="231457" y="6057"/>
                  </a:moveTo>
                  <a:lnTo>
                    <a:pt x="230797" y="5397"/>
                  </a:lnTo>
                  <a:lnTo>
                    <a:pt x="218135" y="5397"/>
                  </a:lnTo>
                  <a:lnTo>
                    <a:pt x="217487" y="6057"/>
                  </a:lnTo>
                  <a:lnTo>
                    <a:pt x="217487" y="16814"/>
                  </a:lnTo>
                  <a:lnTo>
                    <a:pt x="218135" y="17462"/>
                  </a:lnTo>
                  <a:lnTo>
                    <a:pt x="230797" y="17462"/>
                  </a:lnTo>
                  <a:lnTo>
                    <a:pt x="231457" y="16814"/>
                  </a:lnTo>
                  <a:lnTo>
                    <a:pt x="231457" y="16002"/>
                  </a:lnTo>
                  <a:lnTo>
                    <a:pt x="231457" y="6057"/>
                  </a:lnTo>
                  <a:close/>
                </a:path>
                <a:path w="342264" h="176530">
                  <a:moveTo>
                    <a:pt x="232295" y="94107"/>
                  </a:moveTo>
                  <a:lnTo>
                    <a:pt x="231635" y="93459"/>
                  </a:lnTo>
                  <a:lnTo>
                    <a:pt x="218973" y="93459"/>
                  </a:lnTo>
                  <a:lnTo>
                    <a:pt x="218325" y="94107"/>
                  </a:lnTo>
                  <a:lnTo>
                    <a:pt x="218325" y="104863"/>
                  </a:lnTo>
                  <a:lnTo>
                    <a:pt x="218973" y="105524"/>
                  </a:lnTo>
                  <a:lnTo>
                    <a:pt x="231635" y="105524"/>
                  </a:lnTo>
                  <a:lnTo>
                    <a:pt x="232295" y="104863"/>
                  </a:lnTo>
                  <a:lnTo>
                    <a:pt x="232295" y="104063"/>
                  </a:lnTo>
                  <a:lnTo>
                    <a:pt x="232295" y="94107"/>
                  </a:lnTo>
                  <a:close/>
                </a:path>
                <a:path w="342264" h="176530">
                  <a:moveTo>
                    <a:pt x="232295" y="40767"/>
                  </a:moveTo>
                  <a:lnTo>
                    <a:pt x="231635" y="40119"/>
                  </a:lnTo>
                  <a:lnTo>
                    <a:pt x="218973" y="40119"/>
                  </a:lnTo>
                  <a:lnTo>
                    <a:pt x="218325" y="40767"/>
                  </a:lnTo>
                  <a:lnTo>
                    <a:pt x="218325" y="51523"/>
                  </a:lnTo>
                  <a:lnTo>
                    <a:pt x="218973" y="52184"/>
                  </a:lnTo>
                  <a:lnTo>
                    <a:pt x="231635" y="52184"/>
                  </a:lnTo>
                  <a:lnTo>
                    <a:pt x="232295" y="51523"/>
                  </a:lnTo>
                  <a:lnTo>
                    <a:pt x="232295" y="50711"/>
                  </a:lnTo>
                  <a:lnTo>
                    <a:pt x="232295" y="40767"/>
                  </a:lnTo>
                  <a:close/>
                </a:path>
                <a:path w="342264" h="176530">
                  <a:moveTo>
                    <a:pt x="248691" y="22047"/>
                  </a:moveTo>
                  <a:lnTo>
                    <a:pt x="248043" y="21386"/>
                  </a:lnTo>
                  <a:lnTo>
                    <a:pt x="235381" y="21386"/>
                  </a:lnTo>
                  <a:lnTo>
                    <a:pt x="234734" y="22047"/>
                  </a:lnTo>
                  <a:lnTo>
                    <a:pt x="234734" y="32791"/>
                  </a:lnTo>
                  <a:lnTo>
                    <a:pt x="235381" y="33451"/>
                  </a:lnTo>
                  <a:lnTo>
                    <a:pt x="248043" y="33451"/>
                  </a:lnTo>
                  <a:lnTo>
                    <a:pt x="248691" y="32791"/>
                  </a:lnTo>
                  <a:lnTo>
                    <a:pt x="248691" y="31991"/>
                  </a:lnTo>
                  <a:lnTo>
                    <a:pt x="248691" y="22047"/>
                  </a:lnTo>
                  <a:close/>
                </a:path>
                <a:path w="342264" h="176530">
                  <a:moveTo>
                    <a:pt x="249555" y="74523"/>
                  </a:moveTo>
                  <a:lnTo>
                    <a:pt x="248894" y="73875"/>
                  </a:lnTo>
                  <a:lnTo>
                    <a:pt x="236232" y="73875"/>
                  </a:lnTo>
                  <a:lnTo>
                    <a:pt x="235572" y="74523"/>
                  </a:lnTo>
                  <a:lnTo>
                    <a:pt x="235572" y="85293"/>
                  </a:lnTo>
                  <a:lnTo>
                    <a:pt x="236232" y="85940"/>
                  </a:lnTo>
                  <a:lnTo>
                    <a:pt x="248894" y="85940"/>
                  </a:lnTo>
                  <a:lnTo>
                    <a:pt x="249555" y="85293"/>
                  </a:lnTo>
                  <a:lnTo>
                    <a:pt x="249555" y="84480"/>
                  </a:lnTo>
                  <a:lnTo>
                    <a:pt x="249555" y="74523"/>
                  </a:lnTo>
                  <a:close/>
                </a:path>
                <a:path w="342264" h="176530">
                  <a:moveTo>
                    <a:pt x="249555" y="57594"/>
                  </a:moveTo>
                  <a:lnTo>
                    <a:pt x="248894" y="56946"/>
                  </a:lnTo>
                  <a:lnTo>
                    <a:pt x="236232" y="56946"/>
                  </a:lnTo>
                  <a:lnTo>
                    <a:pt x="235572" y="57594"/>
                  </a:lnTo>
                  <a:lnTo>
                    <a:pt x="235572" y="68351"/>
                  </a:lnTo>
                  <a:lnTo>
                    <a:pt x="236232" y="69011"/>
                  </a:lnTo>
                  <a:lnTo>
                    <a:pt x="248894" y="69011"/>
                  </a:lnTo>
                  <a:lnTo>
                    <a:pt x="249555" y="68351"/>
                  </a:lnTo>
                  <a:lnTo>
                    <a:pt x="249555" y="67538"/>
                  </a:lnTo>
                  <a:lnTo>
                    <a:pt x="249555" y="57594"/>
                  </a:lnTo>
                  <a:close/>
                </a:path>
                <a:path w="342264" h="176530">
                  <a:moveTo>
                    <a:pt x="249555" y="5105"/>
                  </a:moveTo>
                  <a:lnTo>
                    <a:pt x="248894" y="4445"/>
                  </a:lnTo>
                  <a:lnTo>
                    <a:pt x="236232" y="4445"/>
                  </a:lnTo>
                  <a:lnTo>
                    <a:pt x="235572" y="5105"/>
                  </a:lnTo>
                  <a:lnTo>
                    <a:pt x="235572" y="15862"/>
                  </a:lnTo>
                  <a:lnTo>
                    <a:pt x="236232" y="16510"/>
                  </a:lnTo>
                  <a:lnTo>
                    <a:pt x="248894" y="16510"/>
                  </a:lnTo>
                  <a:lnTo>
                    <a:pt x="249555" y="15862"/>
                  </a:lnTo>
                  <a:lnTo>
                    <a:pt x="249555" y="15049"/>
                  </a:lnTo>
                  <a:lnTo>
                    <a:pt x="249555" y="5105"/>
                  </a:lnTo>
                  <a:close/>
                </a:path>
                <a:path w="342264" h="176530">
                  <a:moveTo>
                    <a:pt x="250393" y="93154"/>
                  </a:moveTo>
                  <a:lnTo>
                    <a:pt x="249732" y="92506"/>
                  </a:lnTo>
                  <a:lnTo>
                    <a:pt x="237083" y="92506"/>
                  </a:lnTo>
                  <a:lnTo>
                    <a:pt x="236423" y="93154"/>
                  </a:lnTo>
                  <a:lnTo>
                    <a:pt x="236423" y="103924"/>
                  </a:lnTo>
                  <a:lnTo>
                    <a:pt x="237083" y="104571"/>
                  </a:lnTo>
                  <a:lnTo>
                    <a:pt x="249732" y="104571"/>
                  </a:lnTo>
                  <a:lnTo>
                    <a:pt x="250393" y="103924"/>
                  </a:lnTo>
                  <a:lnTo>
                    <a:pt x="250393" y="103098"/>
                  </a:lnTo>
                  <a:lnTo>
                    <a:pt x="250393" y="93154"/>
                  </a:lnTo>
                  <a:close/>
                </a:path>
                <a:path w="342264" h="176530">
                  <a:moveTo>
                    <a:pt x="250393" y="39814"/>
                  </a:moveTo>
                  <a:lnTo>
                    <a:pt x="249732" y="39154"/>
                  </a:lnTo>
                  <a:lnTo>
                    <a:pt x="237083" y="39154"/>
                  </a:lnTo>
                  <a:lnTo>
                    <a:pt x="236423" y="39814"/>
                  </a:lnTo>
                  <a:lnTo>
                    <a:pt x="236423" y="50571"/>
                  </a:lnTo>
                  <a:lnTo>
                    <a:pt x="237083" y="51231"/>
                  </a:lnTo>
                  <a:lnTo>
                    <a:pt x="249732" y="51231"/>
                  </a:lnTo>
                  <a:lnTo>
                    <a:pt x="250393" y="50571"/>
                  </a:lnTo>
                  <a:lnTo>
                    <a:pt x="250393" y="49758"/>
                  </a:lnTo>
                  <a:lnTo>
                    <a:pt x="250393" y="39814"/>
                  </a:lnTo>
                  <a:close/>
                </a:path>
                <a:path w="342264" h="176530">
                  <a:moveTo>
                    <a:pt x="266788" y="20777"/>
                  </a:moveTo>
                  <a:lnTo>
                    <a:pt x="266141" y="20116"/>
                  </a:lnTo>
                  <a:lnTo>
                    <a:pt x="253479" y="20116"/>
                  </a:lnTo>
                  <a:lnTo>
                    <a:pt x="252818" y="20777"/>
                  </a:lnTo>
                  <a:lnTo>
                    <a:pt x="252818" y="31521"/>
                  </a:lnTo>
                  <a:lnTo>
                    <a:pt x="253479" y="32181"/>
                  </a:lnTo>
                  <a:lnTo>
                    <a:pt x="266141" y="32181"/>
                  </a:lnTo>
                  <a:lnTo>
                    <a:pt x="266788" y="31521"/>
                  </a:lnTo>
                  <a:lnTo>
                    <a:pt x="266788" y="30721"/>
                  </a:lnTo>
                  <a:lnTo>
                    <a:pt x="266788" y="20777"/>
                  </a:lnTo>
                  <a:close/>
                </a:path>
                <a:path w="342264" h="176530">
                  <a:moveTo>
                    <a:pt x="267639" y="73266"/>
                  </a:moveTo>
                  <a:lnTo>
                    <a:pt x="266992" y="72605"/>
                  </a:lnTo>
                  <a:lnTo>
                    <a:pt x="254330" y="72605"/>
                  </a:lnTo>
                  <a:lnTo>
                    <a:pt x="253682" y="73266"/>
                  </a:lnTo>
                  <a:lnTo>
                    <a:pt x="253682" y="84023"/>
                  </a:lnTo>
                  <a:lnTo>
                    <a:pt x="254330" y="84670"/>
                  </a:lnTo>
                  <a:lnTo>
                    <a:pt x="266992" y="84670"/>
                  </a:lnTo>
                  <a:lnTo>
                    <a:pt x="267639" y="84023"/>
                  </a:lnTo>
                  <a:lnTo>
                    <a:pt x="267639" y="83210"/>
                  </a:lnTo>
                  <a:lnTo>
                    <a:pt x="267639" y="73266"/>
                  </a:lnTo>
                  <a:close/>
                </a:path>
                <a:path w="342264" h="176530">
                  <a:moveTo>
                    <a:pt x="267639" y="56324"/>
                  </a:moveTo>
                  <a:lnTo>
                    <a:pt x="266992" y="55676"/>
                  </a:lnTo>
                  <a:lnTo>
                    <a:pt x="254330" y="55676"/>
                  </a:lnTo>
                  <a:lnTo>
                    <a:pt x="253682" y="56324"/>
                  </a:lnTo>
                  <a:lnTo>
                    <a:pt x="253682" y="67081"/>
                  </a:lnTo>
                  <a:lnTo>
                    <a:pt x="254330" y="67729"/>
                  </a:lnTo>
                  <a:lnTo>
                    <a:pt x="266992" y="67729"/>
                  </a:lnTo>
                  <a:lnTo>
                    <a:pt x="267639" y="67081"/>
                  </a:lnTo>
                  <a:lnTo>
                    <a:pt x="267639" y="66268"/>
                  </a:lnTo>
                  <a:lnTo>
                    <a:pt x="267639" y="56324"/>
                  </a:lnTo>
                  <a:close/>
                </a:path>
                <a:path w="342264" h="176530">
                  <a:moveTo>
                    <a:pt x="267639" y="3835"/>
                  </a:moveTo>
                  <a:lnTo>
                    <a:pt x="266992" y="3175"/>
                  </a:lnTo>
                  <a:lnTo>
                    <a:pt x="254330" y="3175"/>
                  </a:lnTo>
                  <a:lnTo>
                    <a:pt x="253682" y="3835"/>
                  </a:lnTo>
                  <a:lnTo>
                    <a:pt x="253682" y="14592"/>
                  </a:lnTo>
                  <a:lnTo>
                    <a:pt x="254330" y="15252"/>
                  </a:lnTo>
                  <a:lnTo>
                    <a:pt x="266992" y="15252"/>
                  </a:lnTo>
                  <a:lnTo>
                    <a:pt x="267639" y="14592"/>
                  </a:lnTo>
                  <a:lnTo>
                    <a:pt x="267639" y="13779"/>
                  </a:lnTo>
                  <a:lnTo>
                    <a:pt x="267639" y="3835"/>
                  </a:lnTo>
                  <a:close/>
                </a:path>
                <a:path w="342264" h="176530">
                  <a:moveTo>
                    <a:pt x="268490" y="91897"/>
                  </a:moveTo>
                  <a:lnTo>
                    <a:pt x="267830" y="91236"/>
                  </a:lnTo>
                  <a:lnTo>
                    <a:pt x="255168" y="91236"/>
                  </a:lnTo>
                  <a:lnTo>
                    <a:pt x="254520" y="91897"/>
                  </a:lnTo>
                  <a:lnTo>
                    <a:pt x="254520" y="102641"/>
                  </a:lnTo>
                  <a:lnTo>
                    <a:pt x="255168" y="103301"/>
                  </a:lnTo>
                  <a:lnTo>
                    <a:pt x="267830" y="103301"/>
                  </a:lnTo>
                  <a:lnTo>
                    <a:pt x="268490" y="102641"/>
                  </a:lnTo>
                  <a:lnTo>
                    <a:pt x="268490" y="101841"/>
                  </a:lnTo>
                  <a:lnTo>
                    <a:pt x="268490" y="91897"/>
                  </a:lnTo>
                  <a:close/>
                </a:path>
                <a:path w="342264" h="176530">
                  <a:moveTo>
                    <a:pt x="268490" y="38544"/>
                  </a:moveTo>
                  <a:lnTo>
                    <a:pt x="267830" y="37896"/>
                  </a:lnTo>
                  <a:lnTo>
                    <a:pt x="255168" y="37896"/>
                  </a:lnTo>
                  <a:lnTo>
                    <a:pt x="254520" y="38544"/>
                  </a:lnTo>
                  <a:lnTo>
                    <a:pt x="254520" y="49301"/>
                  </a:lnTo>
                  <a:lnTo>
                    <a:pt x="255168" y="49961"/>
                  </a:lnTo>
                  <a:lnTo>
                    <a:pt x="267830" y="49961"/>
                  </a:lnTo>
                  <a:lnTo>
                    <a:pt x="268490" y="49301"/>
                  </a:lnTo>
                  <a:lnTo>
                    <a:pt x="268490" y="48488"/>
                  </a:lnTo>
                  <a:lnTo>
                    <a:pt x="268490" y="38544"/>
                  </a:lnTo>
                  <a:close/>
                </a:path>
                <a:path w="342264" h="176530">
                  <a:moveTo>
                    <a:pt x="285534" y="20129"/>
                  </a:moveTo>
                  <a:lnTo>
                    <a:pt x="284861" y="19481"/>
                  </a:lnTo>
                  <a:lnTo>
                    <a:pt x="272211" y="19481"/>
                  </a:lnTo>
                  <a:lnTo>
                    <a:pt x="271551" y="20129"/>
                  </a:lnTo>
                  <a:lnTo>
                    <a:pt x="271551" y="30886"/>
                  </a:lnTo>
                  <a:lnTo>
                    <a:pt x="272211" y="31546"/>
                  </a:lnTo>
                  <a:lnTo>
                    <a:pt x="284861" y="31546"/>
                  </a:lnTo>
                  <a:lnTo>
                    <a:pt x="285534" y="30886"/>
                  </a:lnTo>
                  <a:lnTo>
                    <a:pt x="285534" y="30073"/>
                  </a:lnTo>
                  <a:lnTo>
                    <a:pt x="285534" y="20129"/>
                  </a:lnTo>
                  <a:close/>
                </a:path>
                <a:path w="342264" h="176530">
                  <a:moveTo>
                    <a:pt x="286359" y="72631"/>
                  </a:moveTo>
                  <a:lnTo>
                    <a:pt x="285724" y="71970"/>
                  </a:lnTo>
                  <a:lnTo>
                    <a:pt x="273062" y="71970"/>
                  </a:lnTo>
                  <a:lnTo>
                    <a:pt x="272402" y="72631"/>
                  </a:lnTo>
                  <a:lnTo>
                    <a:pt x="272402" y="83388"/>
                  </a:lnTo>
                  <a:lnTo>
                    <a:pt x="273062" y="84035"/>
                  </a:lnTo>
                  <a:lnTo>
                    <a:pt x="285724" y="84035"/>
                  </a:lnTo>
                  <a:lnTo>
                    <a:pt x="286359" y="83388"/>
                  </a:lnTo>
                  <a:lnTo>
                    <a:pt x="286359" y="82575"/>
                  </a:lnTo>
                  <a:lnTo>
                    <a:pt x="286359" y="72631"/>
                  </a:lnTo>
                  <a:close/>
                </a:path>
                <a:path w="342264" h="176530">
                  <a:moveTo>
                    <a:pt x="286359" y="55689"/>
                  </a:moveTo>
                  <a:lnTo>
                    <a:pt x="285724" y="55029"/>
                  </a:lnTo>
                  <a:lnTo>
                    <a:pt x="273062" y="55029"/>
                  </a:lnTo>
                  <a:lnTo>
                    <a:pt x="272402" y="55689"/>
                  </a:lnTo>
                  <a:lnTo>
                    <a:pt x="272402" y="66446"/>
                  </a:lnTo>
                  <a:lnTo>
                    <a:pt x="273062" y="67106"/>
                  </a:lnTo>
                  <a:lnTo>
                    <a:pt x="285724" y="67106"/>
                  </a:lnTo>
                  <a:lnTo>
                    <a:pt x="286359" y="66446"/>
                  </a:lnTo>
                  <a:lnTo>
                    <a:pt x="286359" y="65633"/>
                  </a:lnTo>
                  <a:lnTo>
                    <a:pt x="286359" y="55689"/>
                  </a:lnTo>
                  <a:close/>
                </a:path>
                <a:path w="342264" h="176530">
                  <a:moveTo>
                    <a:pt x="286359" y="3200"/>
                  </a:moveTo>
                  <a:lnTo>
                    <a:pt x="285724" y="2552"/>
                  </a:lnTo>
                  <a:lnTo>
                    <a:pt x="273062" y="2552"/>
                  </a:lnTo>
                  <a:lnTo>
                    <a:pt x="272402" y="3200"/>
                  </a:lnTo>
                  <a:lnTo>
                    <a:pt x="272402" y="13957"/>
                  </a:lnTo>
                  <a:lnTo>
                    <a:pt x="273062" y="14605"/>
                  </a:lnTo>
                  <a:lnTo>
                    <a:pt x="285724" y="14605"/>
                  </a:lnTo>
                  <a:lnTo>
                    <a:pt x="286359" y="13957"/>
                  </a:lnTo>
                  <a:lnTo>
                    <a:pt x="286359" y="13144"/>
                  </a:lnTo>
                  <a:lnTo>
                    <a:pt x="286359" y="3200"/>
                  </a:lnTo>
                  <a:close/>
                </a:path>
                <a:path w="342264" h="176530">
                  <a:moveTo>
                    <a:pt x="287210" y="91249"/>
                  </a:moveTo>
                  <a:lnTo>
                    <a:pt x="286575" y="90601"/>
                  </a:lnTo>
                  <a:lnTo>
                    <a:pt x="273900" y="90601"/>
                  </a:lnTo>
                  <a:lnTo>
                    <a:pt x="273253" y="91249"/>
                  </a:lnTo>
                  <a:lnTo>
                    <a:pt x="273253" y="102019"/>
                  </a:lnTo>
                  <a:lnTo>
                    <a:pt x="273900" y="102666"/>
                  </a:lnTo>
                  <a:lnTo>
                    <a:pt x="286575" y="102666"/>
                  </a:lnTo>
                  <a:lnTo>
                    <a:pt x="287210" y="102019"/>
                  </a:lnTo>
                  <a:lnTo>
                    <a:pt x="287210" y="101206"/>
                  </a:lnTo>
                  <a:lnTo>
                    <a:pt x="287210" y="91249"/>
                  </a:lnTo>
                  <a:close/>
                </a:path>
                <a:path w="342264" h="176530">
                  <a:moveTo>
                    <a:pt x="287210" y="37909"/>
                  </a:moveTo>
                  <a:lnTo>
                    <a:pt x="286575" y="37261"/>
                  </a:lnTo>
                  <a:lnTo>
                    <a:pt x="273900" y="37261"/>
                  </a:lnTo>
                  <a:lnTo>
                    <a:pt x="273253" y="37909"/>
                  </a:lnTo>
                  <a:lnTo>
                    <a:pt x="273253" y="48666"/>
                  </a:lnTo>
                  <a:lnTo>
                    <a:pt x="273900" y="49326"/>
                  </a:lnTo>
                  <a:lnTo>
                    <a:pt x="286575" y="49326"/>
                  </a:lnTo>
                  <a:lnTo>
                    <a:pt x="287210" y="48666"/>
                  </a:lnTo>
                  <a:lnTo>
                    <a:pt x="287210" y="47853"/>
                  </a:lnTo>
                  <a:lnTo>
                    <a:pt x="287210" y="37909"/>
                  </a:lnTo>
                  <a:close/>
                </a:path>
                <a:path w="342264" h="176530">
                  <a:moveTo>
                    <a:pt x="303936" y="18872"/>
                  </a:moveTo>
                  <a:lnTo>
                    <a:pt x="303288" y="18211"/>
                  </a:lnTo>
                  <a:lnTo>
                    <a:pt x="290626" y="18211"/>
                  </a:lnTo>
                  <a:lnTo>
                    <a:pt x="289966" y="18872"/>
                  </a:lnTo>
                  <a:lnTo>
                    <a:pt x="289966" y="29616"/>
                  </a:lnTo>
                  <a:lnTo>
                    <a:pt x="290626" y="30276"/>
                  </a:lnTo>
                  <a:lnTo>
                    <a:pt x="303288" y="30276"/>
                  </a:lnTo>
                  <a:lnTo>
                    <a:pt x="303936" y="29616"/>
                  </a:lnTo>
                  <a:lnTo>
                    <a:pt x="303936" y="28816"/>
                  </a:lnTo>
                  <a:lnTo>
                    <a:pt x="303936" y="18872"/>
                  </a:lnTo>
                  <a:close/>
                </a:path>
                <a:path w="342264" h="176530">
                  <a:moveTo>
                    <a:pt x="304800" y="71348"/>
                  </a:moveTo>
                  <a:lnTo>
                    <a:pt x="304126" y="70700"/>
                  </a:lnTo>
                  <a:lnTo>
                    <a:pt x="291477" y="70700"/>
                  </a:lnTo>
                  <a:lnTo>
                    <a:pt x="290817" y="71348"/>
                  </a:lnTo>
                  <a:lnTo>
                    <a:pt x="290817" y="82118"/>
                  </a:lnTo>
                  <a:lnTo>
                    <a:pt x="291477" y="82765"/>
                  </a:lnTo>
                  <a:lnTo>
                    <a:pt x="304126" y="82765"/>
                  </a:lnTo>
                  <a:lnTo>
                    <a:pt x="304800" y="82118"/>
                  </a:lnTo>
                  <a:lnTo>
                    <a:pt x="304800" y="81305"/>
                  </a:lnTo>
                  <a:lnTo>
                    <a:pt x="304800" y="71348"/>
                  </a:lnTo>
                  <a:close/>
                </a:path>
                <a:path w="342264" h="176530">
                  <a:moveTo>
                    <a:pt x="304800" y="54419"/>
                  </a:moveTo>
                  <a:lnTo>
                    <a:pt x="304126" y="53771"/>
                  </a:lnTo>
                  <a:lnTo>
                    <a:pt x="291477" y="53771"/>
                  </a:lnTo>
                  <a:lnTo>
                    <a:pt x="290817" y="54419"/>
                  </a:lnTo>
                  <a:lnTo>
                    <a:pt x="290817" y="65176"/>
                  </a:lnTo>
                  <a:lnTo>
                    <a:pt x="291477" y="65836"/>
                  </a:lnTo>
                  <a:lnTo>
                    <a:pt x="304126" y="65836"/>
                  </a:lnTo>
                  <a:lnTo>
                    <a:pt x="304800" y="65176"/>
                  </a:lnTo>
                  <a:lnTo>
                    <a:pt x="304800" y="64363"/>
                  </a:lnTo>
                  <a:lnTo>
                    <a:pt x="304800" y="54419"/>
                  </a:lnTo>
                  <a:close/>
                </a:path>
                <a:path w="342264" h="176530">
                  <a:moveTo>
                    <a:pt x="304800" y="1930"/>
                  </a:moveTo>
                  <a:lnTo>
                    <a:pt x="304126" y="1270"/>
                  </a:lnTo>
                  <a:lnTo>
                    <a:pt x="291477" y="1270"/>
                  </a:lnTo>
                  <a:lnTo>
                    <a:pt x="290817" y="1930"/>
                  </a:lnTo>
                  <a:lnTo>
                    <a:pt x="290817" y="12687"/>
                  </a:lnTo>
                  <a:lnTo>
                    <a:pt x="291477" y="13335"/>
                  </a:lnTo>
                  <a:lnTo>
                    <a:pt x="304126" y="13335"/>
                  </a:lnTo>
                  <a:lnTo>
                    <a:pt x="304800" y="12687"/>
                  </a:lnTo>
                  <a:lnTo>
                    <a:pt x="304800" y="11874"/>
                  </a:lnTo>
                  <a:lnTo>
                    <a:pt x="304800" y="1930"/>
                  </a:lnTo>
                  <a:close/>
                </a:path>
                <a:path w="342264" h="176530">
                  <a:moveTo>
                    <a:pt x="305638" y="36639"/>
                  </a:moveTo>
                  <a:lnTo>
                    <a:pt x="304977" y="35979"/>
                  </a:lnTo>
                  <a:lnTo>
                    <a:pt x="292328" y="35979"/>
                  </a:lnTo>
                  <a:lnTo>
                    <a:pt x="291668" y="36639"/>
                  </a:lnTo>
                  <a:lnTo>
                    <a:pt x="291668" y="47396"/>
                  </a:lnTo>
                  <a:lnTo>
                    <a:pt x="292328" y="48056"/>
                  </a:lnTo>
                  <a:lnTo>
                    <a:pt x="304977" y="48056"/>
                  </a:lnTo>
                  <a:lnTo>
                    <a:pt x="305638" y="47396"/>
                  </a:lnTo>
                  <a:lnTo>
                    <a:pt x="305638" y="46583"/>
                  </a:lnTo>
                  <a:lnTo>
                    <a:pt x="305638" y="36639"/>
                  </a:lnTo>
                  <a:close/>
                </a:path>
                <a:path w="342264" h="176530">
                  <a:moveTo>
                    <a:pt x="322046" y="17907"/>
                  </a:moveTo>
                  <a:lnTo>
                    <a:pt x="321373" y="17259"/>
                  </a:lnTo>
                  <a:lnTo>
                    <a:pt x="308724" y="17259"/>
                  </a:lnTo>
                  <a:lnTo>
                    <a:pt x="308063" y="17907"/>
                  </a:lnTo>
                  <a:lnTo>
                    <a:pt x="308063" y="28663"/>
                  </a:lnTo>
                  <a:lnTo>
                    <a:pt x="308724" y="29324"/>
                  </a:lnTo>
                  <a:lnTo>
                    <a:pt x="321373" y="29324"/>
                  </a:lnTo>
                  <a:lnTo>
                    <a:pt x="322046" y="28663"/>
                  </a:lnTo>
                  <a:lnTo>
                    <a:pt x="322046" y="27863"/>
                  </a:lnTo>
                  <a:lnTo>
                    <a:pt x="322046" y="17907"/>
                  </a:lnTo>
                  <a:close/>
                </a:path>
                <a:path w="342264" h="176530">
                  <a:moveTo>
                    <a:pt x="322872" y="70408"/>
                  </a:moveTo>
                  <a:lnTo>
                    <a:pt x="322237" y="69748"/>
                  </a:lnTo>
                  <a:lnTo>
                    <a:pt x="309562" y="69748"/>
                  </a:lnTo>
                  <a:lnTo>
                    <a:pt x="308914" y="70408"/>
                  </a:lnTo>
                  <a:lnTo>
                    <a:pt x="308914" y="81165"/>
                  </a:lnTo>
                  <a:lnTo>
                    <a:pt x="309562" y="81813"/>
                  </a:lnTo>
                  <a:lnTo>
                    <a:pt x="322237" y="81813"/>
                  </a:lnTo>
                  <a:lnTo>
                    <a:pt x="322872" y="81165"/>
                  </a:lnTo>
                  <a:lnTo>
                    <a:pt x="322872" y="80352"/>
                  </a:lnTo>
                  <a:lnTo>
                    <a:pt x="322872" y="70408"/>
                  </a:lnTo>
                  <a:close/>
                </a:path>
                <a:path w="342264" h="176530">
                  <a:moveTo>
                    <a:pt x="322872" y="53467"/>
                  </a:moveTo>
                  <a:lnTo>
                    <a:pt x="322237" y="52819"/>
                  </a:lnTo>
                  <a:lnTo>
                    <a:pt x="309562" y="52819"/>
                  </a:lnTo>
                  <a:lnTo>
                    <a:pt x="308914" y="53467"/>
                  </a:lnTo>
                  <a:lnTo>
                    <a:pt x="308914" y="64223"/>
                  </a:lnTo>
                  <a:lnTo>
                    <a:pt x="309562" y="64884"/>
                  </a:lnTo>
                  <a:lnTo>
                    <a:pt x="322237" y="64884"/>
                  </a:lnTo>
                  <a:lnTo>
                    <a:pt x="322872" y="64223"/>
                  </a:lnTo>
                  <a:lnTo>
                    <a:pt x="322872" y="63411"/>
                  </a:lnTo>
                  <a:lnTo>
                    <a:pt x="322872" y="53467"/>
                  </a:lnTo>
                  <a:close/>
                </a:path>
                <a:path w="342264" h="176530">
                  <a:moveTo>
                    <a:pt x="322872" y="977"/>
                  </a:moveTo>
                  <a:lnTo>
                    <a:pt x="322237" y="317"/>
                  </a:lnTo>
                  <a:lnTo>
                    <a:pt x="309562" y="317"/>
                  </a:lnTo>
                  <a:lnTo>
                    <a:pt x="308914" y="977"/>
                  </a:lnTo>
                  <a:lnTo>
                    <a:pt x="308914" y="11734"/>
                  </a:lnTo>
                  <a:lnTo>
                    <a:pt x="309562" y="12382"/>
                  </a:lnTo>
                  <a:lnTo>
                    <a:pt x="322237" y="12382"/>
                  </a:lnTo>
                  <a:lnTo>
                    <a:pt x="322872" y="11734"/>
                  </a:lnTo>
                  <a:lnTo>
                    <a:pt x="322872" y="10922"/>
                  </a:lnTo>
                  <a:lnTo>
                    <a:pt x="322872" y="977"/>
                  </a:lnTo>
                  <a:close/>
                </a:path>
                <a:path w="342264" h="176530">
                  <a:moveTo>
                    <a:pt x="323723" y="35687"/>
                  </a:moveTo>
                  <a:lnTo>
                    <a:pt x="323088" y="35039"/>
                  </a:lnTo>
                  <a:lnTo>
                    <a:pt x="310413" y="35039"/>
                  </a:lnTo>
                  <a:lnTo>
                    <a:pt x="309765" y="35687"/>
                  </a:lnTo>
                  <a:lnTo>
                    <a:pt x="309765" y="46443"/>
                  </a:lnTo>
                  <a:lnTo>
                    <a:pt x="310413" y="47091"/>
                  </a:lnTo>
                  <a:lnTo>
                    <a:pt x="323088" y="47091"/>
                  </a:lnTo>
                  <a:lnTo>
                    <a:pt x="323723" y="46443"/>
                  </a:lnTo>
                  <a:lnTo>
                    <a:pt x="323723" y="45631"/>
                  </a:lnTo>
                  <a:lnTo>
                    <a:pt x="323723" y="35687"/>
                  </a:lnTo>
                  <a:close/>
                </a:path>
                <a:path w="342264" h="176530">
                  <a:moveTo>
                    <a:pt x="340448" y="17602"/>
                  </a:moveTo>
                  <a:lnTo>
                    <a:pt x="339801" y="16941"/>
                  </a:lnTo>
                  <a:lnTo>
                    <a:pt x="327139" y="16941"/>
                  </a:lnTo>
                  <a:lnTo>
                    <a:pt x="326478" y="17602"/>
                  </a:lnTo>
                  <a:lnTo>
                    <a:pt x="326478" y="28346"/>
                  </a:lnTo>
                  <a:lnTo>
                    <a:pt x="327139" y="29006"/>
                  </a:lnTo>
                  <a:lnTo>
                    <a:pt x="339801" y="29006"/>
                  </a:lnTo>
                  <a:lnTo>
                    <a:pt x="340448" y="28346"/>
                  </a:lnTo>
                  <a:lnTo>
                    <a:pt x="340448" y="27546"/>
                  </a:lnTo>
                  <a:lnTo>
                    <a:pt x="340448" y="17602"/>
                  </a:lnTo>
                  <a:close/>
                </a:path>
                <a:path w="342264" h="176530">
                  <a:moveTo>
                    <a:pt x="341312" y="70091"/>
                  </a:moveTo>
                  <a:lnTo>
                    <a:pt x="340639" y="69430"/>
                  </a:lnTo>
                  <a:lnTo>
                    <a:pt x="327990" y="69430"/>
                  </a:lnTo>
                  <a:lnTo>
                    <a:pt x="327329" y="70091"/>
                  </a:lnTo>
                  <a:lnTo>
                    <a:pt x="327329" y="80848"/>
                  </a:lnTo>
                  <a:lnTo>
                    <a:pt x="327990" y="81495"/>
                  </a:lnTo>
                  <a:lnTo>
                    <a:pt x="340639" y="81495"/>
                  </a:lnTo>
                  <a:lnTo>
                    <a:pt x="341312" y="80848"/>
                  </a:lnTo>
                  <a:lnTo>
                    <a:pt x="341312" y="80035"/>
                  </a:lnTo>
                  <a:lnTo>
                    <a:pt x="341312" y="70091"/>
                  </a:lnTo>
                  <a:close/>
                </a:path>
                <a:path w="342264" h="176530">
                  <a:moveTo>
                    <a:pt x="341312" y="53149"/>
                  </a:moveTo>
                  <a:lnTo>
                    <a:pt x="340639" y="52501"/>
                  </a:lnTo>
                  <a:lnTo>
                    <a:pt x="327990" y="52501"/>
                  </a:lnTo>
                  <a:lnTo>
                    <a:pt x="327329" y="53149"/>
                  </a:lnTo>
                  <a:lnTo>
                    <a:pt x="327329" y="63906"/>
                  </a:lnTo>
                  <a:lnTo>
                    <a:pt x="327990" y="64554"/>
                  </a:lnTo>
                  <a:lnTo>
                    <a:pt x="340639" y="64554"/>
                  </a:lnTo>
                  <a:lnTo>
                    <a:pt x="341312" y="63906"/>
                  </a:lnTo>
                  <a:lnTo>
                    <a:pt x="341312" y="63093"/>
                  </a:lnTo>
                  <a:lnTo>
                    <a:pt x="341312" y="53149"/>
                  </a:lnTo>
                  <a:close/>
                </a:path>
                <a:path w="342264" h="176530">
                  <a:moveTo>
                    <a:pt x="341312" y="660"/>
                  </a:moveTo>
                  <a:lnTo>
                    <a:pt x="340639" y="0"/>
                  </a:lnTo>
                  <a:lnTo>
                    <a:pt x="327990" y="0"/>
                  </a:lnTo>
                  <a:lnTo>
                    <a:pt x="327329" y="660"/>
                  </a:lnTo>
                  <a:lnTo>
                    <a:pt x="327329" y="11417"/>
                  </a:lnTo>
                  <a:lnTo>
                    <a:pt x="327990" y="12077"/>
                  </a:lnTo>
                  <a:lnTo>
                    <a:pt x="340639" y="12077"/>
                  </a:lnTo>
                  <a:lnTo>
                    <a:pt x="341312" y="11417"/>
                  </a:lnTo>
                  <a:lnTo>
                    <a:pt x="341312" y="10604"/>
                  </a:lnTo>
                  <a:lnTo>
                    <a:pt x="341312" y="660"/>
                  </a:lnTo>
                  <a:close/>
                </a:path>
                <a:path w="342264" h="176530">
                  <a:moveTo>
                    <a:pt x="342150" y="35369"/>
                  </a:moveTo>
                  <a:lnTo>
                    <a:pt x="341490" y="34721"/>
                  </a:lnTo>
                  <a:lnTo>
                    <a:pt x="328841" y="34721"/>
                  </a:lnTo>
                  <a:lnTo>
                    <a:pt x="328180" y="35369"/>
                  </a:lnTo>
                  <a:lnTo>
                    <a:pt x="328180" y="46126"/>
                  </a:lnTo>
                  <a:lnTo>
                    <a:pt x="328841" y="46786"/>
                  </a:lnTo>
                  <a:lnTo>
                    <a:pt x="341490" y="46786"/>
                  </a:lnTo>
                  <a:lnTo>
                    <a:pt x="342150" y="46126"/>
                  </a:lnTo>
                  <a:lnTo>
                    <a:pt x="342150" y="45313"/>
                  </a:lnTo>
                  <a:lnTo>
                    <a:pt x="342150" y="353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3103029" y="974368"/>
              <a:ext cx="488315" cy="191135"/>
            </a:xfrm>
            <a:custGeom>
              <a:avLst/>
              <a:gdLst/>
              <a:ahLst/>
              <a:cxnLst/>
              <a:rect l="l" t="t" r="r" b="b"/>
              <a:pathLst>
                <a:path w="488314" h="191134">
                  <a:moveTo>
                    <a:pt x="13982" y="125539"/>
                  </a:moveTo>
                  <a:lnTo>
                    <a:pt x="13322" y="124879"/>
                  </a:lnTo>
                  <a:lnTo>
                    <a:pt x="660" y="124879"/>
                  </a:lnTo>
                  <a:lnTo>
                    <a:pt x="0" y="125539"/>
                  </a:lnTo>
                  <a:lnTo>
                    <a:pt x="0" y="136296"/>
                  </a:lnTo>
                  <a:lnTo>
                    <a:pt x="660" y="136944"/>
                  </a:lnTo>
                  <a:lnTo>
                    <a:pt x="13322" y="136944"/>
                  </a:lnTo>
                  <a:lnTo>
                    <a:pt x="13982" y="136296"/>
                  </a:lnTo>
                  <a:lnTo>
                    <a:pt x="13982" y="135483"/>
                  </a:lnTo>
                  <a:lnTo>
                    <a:pt x="13982" y="125539"/>
                  </a:lnTo>
                  <a:close/>
                </a:path>
                <a:path w="488314" h="191134">
                  <a:moveTo>
                    <a:pt x="14820" y="179730"/>
                  </a:moveTo>
                  <a:lnTo>
                    <a:pt x="14160" y="179070"/>
                  </a:lnTo>
                  <a:lnTo>
                    <a:pt x="1498" y="179070"/>
                  </a:lnTo>
                  <a:lnTo>
                    <a:pt x="838" y="179730"/>
                  </a:lnTo>
                  <a:lnTo>
                    <a:pt x="838" y="190487"/>
                  </a:lnTo>
                  <a:lnTo>
                    <a:pt x="1498" y="191135"/>
                  </a:lnTo>
                  <a:lnTo>
                    <a:pt x="14160" y="191135"/>
                  </a:lnTo>
                  <a:lnTo>
                    <a:pt x="14820" y="190487"/>
                  </a:lnTo>
                  <a:lnTo>
                    <a:pt x="14820" y="189674"/>
                  </a:lnTo>
                  <a:lnTo>
                    <a:pt x="14820" y="179730"/>
                  </a:lnTo>
                  <a:close/>
                </a:path>
                <a:path w="488314" h="191134">
                  <a:moveTo>
                    <a:pt x="14820" y="161950"/>
                  </a:moveTo>
                  <a:lnTo>
                    <a:pt x="14173" y="161290"/>
                  </a:lnTo>
                  <a:lnTo>
                    <a:pt x="1511" y="161290"/>
                  </a:lnTo>
                  <a:lnTo>
                    <a:pt x="850" y="161950"/>
                  </a:lnTo>
                  <a:lnTo>
                    <a:pt x="850" y="172694"/>
                  </a:lnTo>
                  <a:lnTo>
                    <a:pt x="1511" y="173355"/>
                  </a:lnTo>
                  <a:lnTo>
                    <a:pt x="14173" y="173355"/>
                  </a:lnTo>
                  <a:lnTo>
                    <a:pt x="14820" y="172694"/>
                  </a:lnTo>
                  <a:lnTo>
                    <a:pt x="14820" y="171894"/>
                  </a:lnTo>
                  <a:lnTo>
                    <a:pt x="14820" y="161950"/>
                  </a:lnTo>
                  <a:close/>
                </a:path>
                <a:path w="488314" h="191134">
                  <a:moveTo>
                    <a:pt x="14820" y="144157"/>
                  </a:moveTo>
                  <a:lnTo>
                    <a:pt x="14160" y="143510"/>
                  </a:lnTo>
                  <a:lnTo>
                    <a:pt x="1498" y="143510"/>
                  </a:lnTo>
                  <a:lnTo>
                    <a:pt x="838" y="144157"/>
                  </a:lnTo>
                  <a:lnTo>
                    <a:pt x="838" y="154914"/>
                  </a:lnTo>
                  <a:lnTo>
                    <a:pt x="1498" y="155575"/>
                  </a:lnTo>
                  <a:lnTo>
                    <a:pt x="14160" y="155575"/>
                  </a:lnTo>
                  <a:lnTo>
                    <a:pt x="14820" y="154914"/>
                  </a:lnTo>
                  <a:lnTo>
                    <a:pt x="14820" y="154114"/>
                  </a:lnTo>
                  <a:lnTo>
                    <a:pt x="14820" y="144157"/>
                  </a:lnTo>
                  <a:close/>
                </a:path>
                <a:path w="488314" h="191134">
                  <a:moveTo>
                    <a:pt x="32080" y="125222"/>
                  </a:moveTo>
                  <a:lnTo>
                    <a:pt x="31419" y="124561"/>
                  </a:lnTo>
                  <a:lnTo>
                    <a:pt x="18757" y="124561"/>
                  </a:lnTo>
                  <a:lnTo>
                    <a:pt x="18110" y="125222"/>
                  </a:lnTo>
                  <a:lnTo>
                    <a:pt x="18110" y="135978"/>
                  </a:lnTo>
                  <a:lnTo>
                    <a:pt x="18757" y="136639"/>
                  </a:lnTo>
                  <a:lnTo>
                    <a:pt x="31419" y="136639"/>
                  </a:lnTo>
                  <a:lnTo>
                    <a:pt x="32080" y="135978"/>
                  </a:lnTo>
                  <a:lnTo>
                    <a:pt x="32080" y="135166"/>
                  </a:lnTo>
                  <a:lnTo>
                    <a:pt x="32080" y="125222"/>
                  </a:lnTo>
                  <a:close/>
                </a:path>
                <a:path w="488314" h="191134">
                  <a:moveTo>
                    <a:pt x="32905" y="179412"/>
                  </a:moveTo>
                  <a:lnTo>
                    <a:pt x="32258" y="178752"/>
                  </a:lnTo>
                  <a:lnTo>
                    <a:pt x="19596" y="178752"/>
                  </a:lnTo>
                  <a:lnTo>
                    <a:pt x="18935" y="179412"/>
                  </a:lnTo>
                  <a:lnTo>
                    <a:pt x="18935" y="190157"/>
                  </a:lnTo>
                  <a:lnTo>
                    <a:pt x="19596" y="190817"/>
                  </a:lnTo>
                  <a:lnTo>
                    <a:pt x="32258" y="190817"/>
                  </a:lnTo>
                  <a:lnTo>
                    <a:pt x="32905" y="190157"/>
                  </a:lnTo>
                  <a:lnTo>
                    <a:pt x="32905" y="189357"/>
                  </a:lnTo>
                  <a:lnTo>
                    <a:pt x="32905" y="179412"/>
                  </a:lnTo>
                  <a:close/>
                </a:path>
                <a:path w="488314" h="191134">
                  <a:moveTo>
                    <a:pt x="32905" y="143840"/>
                  </a:moveTo>
                  <a:lnTo>
                    <a:pt x="32258" y="143192"/>
                  </a:lnTo>
                  <a:lnTo>
                    <a:pt x="19596" y="143192"/>
                  </a:lnTo>
                  <a:lnTo>
                    <a:pt x="18935" y="143840"/>
                  </a:lnTo>
                  <a:lnTo>
                    <a:pt x="18935" y="154597"/>
                  </a:lnTo>
                  <a:lnTo>
                    <a:pt x="19596" y="155257"/>
                  </a:lnTo>
                  <a:lnTo>
                    <a:pt x="32258" y="155257"/>
                  </a:lnTo>
                  <a:lnTo>
                    <a:pt x="32905" y="154597"/>
                  </a:lnTo>
                  <a:lnTo>
                    <a:pt x="32905" y="153797"/>
                  </a:lnTo>
                  <a:lnTo>
                    <a:pt x="32905" y="143840"/>
                  </a:lnTo>
                  <a:close/>
                </a:path>
                <a:path w="488314" h="191134">
                  <a:moveTo>
                    <a:pt x="32918" y="161632"/>
                  </a:moveTo>
                  <a:lnTo>
                    <a:pt x="32270" y="160972"/>
                  </a:lnTo>
                  <a:lnTo>
                    <a:pt x="19596" y="160972"/>
                  </a:lnTo>
                  <a:lnTo>
                    <a:pt x="18948" y="161632"/>
                  </a:lnTo>
                  <a:lnTo>
                    <a:pt x="18948" y="172377"/>
                  </a:lnTo>
                  <a:lnTo>
                    <a:pt x="19596" y="173037"/>
                  </a:lnTo>
                  <a:lnTo>
                    <a:pt x="32270" y="173037"/>
                  </a:lnTo>
                  <a:lnTo>
                    <a:pt x="32918" y="172377"/>
                  </a:lnTo>
                  <a:lnTo>
                    <a:pt x="32918" y="171577"/>
                  </a:lnTo>
                  <a:lnTo>
                    <a:pt x="32918" y="161632"/>
                  </a:lnTo>
                  <a:close/>
                </a:path>
                <a:path w="488314" h="191134">
                  <a:moveTo>
                    <a:pt x="50177" y="123952"/>
                  </a:moveTo>
                  <a:lnTo>
                    <a:pt x="49517" y="123291"/>
                  </a:lnTo>
                  <a:lnTo>
                    <a:pt x="36855" y="123291"/>
                  </a:lnTo>
                  <a:lnTo>
                    <a:pt x="36207" y="123952"/>
                  </a:lnTo>
                  <a:lnTo>
                    <a:pt x="36207" y="134708"/>
                  </a:lnTo>
                  <a:lnTo>
                    <a:pt x="36855" y="135356"/>
                  </a:lnTo>
                  <a:lnTo>
                    <a:pt x="49517" y="135356"/>
                  </a:lnTo>
                  <a:lnTo>
                    <a:pt x="50177" y="134708"/>
                  </a:lnTo>
                  <a:lnTo>
                    <a:pt x="50177" y="133896"/>
                  </a:lnTo>
                  <a:lnTo>
                    <a:pt x="50177" y="123952"/>
                  </a:lnTo>
                  <a:close/>
                </a:path>
                <a:path w="488314" h="191134">
                  <a:moveTo>
                    <a:pt x="51003" y="178142"/>
                  </a:moveTo>
                  <a:lnTo>
                    <a:pt x="50355" y="177482"/>
                  </a:lnTo>
                  <a:lnTo>
                    <a:pt x="37693" y="177482"/>
                  </a:lnTo>
                  <a:lnTo>
                    <a:pt x="37045" y="178142"/>
                  </a:lnTo>
                  <a:lnTo>
                    <a:pt x="37045" y="188899"/>
                  </a:lnTo>
                  <a:lnTo>
                    <a:pt x="37693" y="189547"/>
                  </a:lnTo>
                  <a:lnTo>
                    <a:pt x="50355" y="189547"/>
                  </a:lnTo>
                  <a:lnTo>
                    <a:pt x="51003" y="188899"/>
                  </a:lnTo>
                  <a:lnTo>
                    <a:pt x="51003" y="188087"/>
                  </a:lnTo>
                  <a:lnTo>
                    <a:pt x="51003" y="178142"/>
                  </a:lnTo>
                  <a:close/>
                </a:path>
                <a:path w="488314" h="191134">
                  <a:moveTo>
                    <a:pt x="51003" y="142570"/>
                  </a:moveTo>
                  <a:lnTo>
                    <a:pt x="50355" y="141922"/>
                  </a:lnTo>
                  <a:lnTo>
                    <a:pt x="37693" y="141922"/>
                  </a:lnTo>
                  <a:lnTo>
                    <a:pt x="37045" y="142570"/>
                  </a:lnTo>
                  <a:lnTo>
                    <a:pt x="37045" y="153327"/>
                  </a:lnTo>
                  <a:lnTo>
                    <a:pt x="37693" y="153987"/>
                  </a:lnTo>
                  <a:lnTo>
                    <a:pt x="50355" y="153987"/>
                  </a:lnTo>
                  <a:lnTo>
                    <a:pt x="51003" y="153327"/>
                  </a:lnTo>
                  <a:lnTo>
                    <a:pt x="51003" y="152527"/>
                  </a:lnTo>
                  <a:lnTo>
                    <a:pt x="51003" y="142570"/>
                  </a:lnTo>
                  <a:close/>
                </a:path>
                <a:path w="488314" h="191134">
                  <a:moveTo>
                    <a:pt x="51015" y="160362"/>
                  </a:moveTo>
                  <a:lnTo>
                    <a:pt x="50355" y="159702"/>
                  </a:lnTo>
                  <a:lnTo>
                    <a:pt x="37706" y="159702"/>
                  </a:lnTo>
                  <a:lnTo>
                    <a:pt x="37045" y="160362"/>
                  </a:lnTo>
                  <a:lnTo>
                    <a:pt x="37045" y="171107"/>
                  </a:lnTo>
                  <a:lnTo>
                    <a:pt x="37706" y="171767"/>
                  </a:lnTo>
                  <a:lnTo>
                    <a:pt x="50355" y="171767"/>
                  </a:lnTo>
                  <a:lnTo>
                    <a:pt x="51015" y="171107"/>
                  </a:lnTo>
                  <a:lnTo>
                    <a:pt x="51015" y="170307"/>
                  </a:lnTo>
                  <a:lnTo>
                    <a:pt x="51015" y="160362"/>
                  </a:lnTo>
                  <a:close/>
                </a:path>
                <a:path w="488314" h="191134">
                  <a:moveTo>
                    <a:pt x="67640" y="123634"/>
                  </a:moveTo>
                  <a:lnTo>
                    <a:pt x="66979" y="122974"/>
                  </a:lnTo>
                  <a:lnTo>
                    <a:pt x="54317" y="122974"/>
                  </a:lnTo>
                  <a:lnTo>
                    <a:pt x="53670" y="123634"/>
                  </a:lnTo>
                  <a:lnTo>
                    <a:pt x="53670" y="134391"/>
                  </a:lnTo>
                  <a:lnTo>
                    <a:pt x="54317" y="135051"/>
                  </a:lnTo>
                  <a:lnTo>
                    <a:pt x="66979" y="135051"/>
                  </a:lnTo>
                  <a:lnTo>
                    <a:pt x="67640" y="134391"/>
                  </a:lnTo>
                  <a:lnTo>
                    <a:pt x="67640" y="133578"/>
                  </a:lnTo>
                  <a:lnTo>
                    <a:pt x="67640" y="123634"/>
                  </a:lnTo>
                  <a:close/>
                </a:path>
                <a:path w="488314" h="191134">
                  <a:moveTo>
                    <a:pt x="68465" y="177825"/>
                  </a:moveTo>
                  <a:lnTo>
                    <a:pt x="67818" y="177165"/>
                  </a:lnTo>
                  <a:lnTo>
                    <a:pt x="55156" y="177165"/>
                  </a:lnTo>
                  <a:lnTo>
                    <a:pt x="54508" y="177825"/>
                  </a:lnTo>
                  <a:lnTo>
                    <a:pt x="54508" y="188569"/>
                  </a:lnTo>
                  <a:lnTo>
                    <a:pt x="55156" y="189230"/>
                  </a:lnTo>
                  <a:lnTo>
                    <a:pt x="67818" y="189230"/>
                  </a:lnTo>
                  <a:lnTo>
                    <a:pt x="68465" y="188569"/>
                  </a:lnTo>
                  <a:lnTo>
                    <a:pt x="68465" y="187769"/>
                  </a:lnTo>
                  <a:lnTo>
                    <a:pt x="68465" y="177825"/>
                  </a:lnTo>
                  <a:close/>
                </a:path>
                <a:path w="488314" h="191134">
                  <a:moveTo>
                    <a:pt x="68465" y="142252"/>
                  </a:moveTo>
                  <a:lnTo>
                    <a:pt x="67818" y="141605"/>
                  </a:lnTo>
                  <a:lnTo>
                    <a:pt x="55156" y="141605"/>
                  </a:lnTo>
                  <a:lnTo>
                    <a:pt x="54508" y="142252"/>
                  </a:lnTo>
                  <a:lnTo>
                    <a:pt x="54508" y="153009"/>
                  </a:lnTo>
                  <a:lnTo>
                    <a:pt x="55156" y="153670"/>
                  </a:lnTo>
                  <a:lnTo>
                    <a:pt x="67818" y="153670"/>
                  </a:lnTo>
                  <a:lnTo>
                    <a:pt x="68465" y="153009"/>
                  </a:lnTo>
                  <a:lnTo>
                    <a:pt x="68465" y="152209"/>
                  </a:lnTo>
                  <a:lnTo>
                    <a:pt x="68465" y="142252"/>
                  </a:lnTo>
                  <a:close/>
                </a:path>
                <a:path w="488314" h="191134">
                  <a:moveTo>
                    <a:pt x="68478" y="160045"/>
                  </a:moveTo>
                  <a:lnTo>
                    <a:pt x="67818" y="159385"/>
                  </a:lnTo>
                  <a:lnTo>
                    <a:pt x="55168" y="159385"/>
                  </a:lnTo>
                  <a:lnTo>
                    <a:pt x="54508" y="160045"/>
                  </a:lnTo>
                  <a:lnTo>
                    <a:pt x="54508" y="170789"/>
                  </a:lnTo>
                  <a:lnTo>
                    <a:pt x="55168" y="171450"/>
                  </a:lnTo>
                  <a:lnTo>
                    <a:pt x="67818" y="171450"/>
                  </a:lnTo>
                  <a:lnTo>
                    <a:pt x="68478" y="170789"/>
                  </a:lnTo>
                  <a:lnTo>
                    <a:pt x="68478" y="169989"/>
                  </a:lnTo>
                  <a:lnTo>
                    <a:pt x="68478" y="160045"/>
                  </a:lnTo>
                  <a:close/>
                </a:path>
                <a:path w="488314" h="191134">
                  <a:moveTo>
                    <a:pt x="86055" y="122364"/>
                  </a:moveTo>
                  <a:lnTo>
                    <a:pt x="85394" y="121704"/>
                  </a:lnTo>
                  <a:lnTo>
                    <a:pt x="72732" y="121704"/>
                  </a:lnTo>
                  <a:lnTo>
                    <a:pt x="72085" y="122364"/>
                  </a:lnTo>
                  <a:lnTo>
                    <a:pt x="72085" y="133121"/>
                  </a:lnTo>
                  <a:lnTo>
                    <a:pt x="72732" y="133769"/>
                  </a:lnTo>
                  <a:lnTo>
                    <a:pt x="85394" y="133769"/>
                  </a:lnTo>
                  <a:lnTo>
                    <a:pt x="86055" y="133121"/>
                  </a:lnTo>
                  <a:lnTo>
                    <a:pt x="86055" y="132308"/>
                  </a:lnTo>
                  <a:lnTo>
                    <a:pt x="86055" y="122364"/>
                  </a:lnTo>
                  <a:close/>
                </a:path>
                <a:path w="488314" h="191134">
                  <a:moveTo>
                    <a:pt x="86880" y="176555"/>
                  </a:moveTo>
                  <a:lnTo>
                    <a:pt x="86233" y="175895"/>
                  </a:lnTo>
                  <a:lnTo>
                    <a:pt x="73571" y="175895"/>
                  </a:lnTo>
                  <a:lnTo>
                    <a:pt x="72910" y="176555"/>
                  </a:lnTo>
                  <a:lnTo>
                    <a:pt x="72910" y="187312"/>
                  </a:lnTo>
                  <a:lnTo>
                    <a:pt x="73571" y="187960"/>
                  </a:lnTo>
                  <a:lnTo>
                    <a:pt x="86233" y="187960"/>
                  </a:lnTo>
                  <a:lnTo>
                    <a:pt x="86880" y="187312"/>
                  </a:lnTo>
                  <a:lnTo>
                    <a:pt x="86880" y="186499"/>
                  </a:lnTo>
                  <a:lnTo>
                    <a:pt x="86880" y="176555"/>
                  </a:lnTo>
                  <a:close/>
                </a:path>
                <a:path w="488314" h="191134">
                  <a:moveTo>
                    <a:pt x="86880" y="140982"/>
                  </a:moveTo>
                  <a:lnTo>
                    <a:pt x="86233" y="140335"/>
                  </a:lnTo>
                  <a:lnTo>
                    <a:pt x="73571" y="140335"/>
                  </a:lnTo>
                  <a:lnTo>
                    <a:pt x="72910" y="140982"/>
                  </a:lnTo>
                  <a:lnTo>
                    <a:pt x="72910" y="151739"/>
                  </a:lnTo>
                  <a:lnTo>
                    <a:pt x="73571" y="152400"/>
                  </a:lnTo>
                  <a:lnTo>
                    <a:pt x="86233" y="152400"/>
                  </a:lnTo>
                  <a:lnTo>
                    <a:pt x="86880" y="151739"/>
                  </a:lnTo>
                  <a:lnTo>
                    <a:pt x="86880" y="150939"/>
                  </a:lnTo>
                  <a:lnTo>
                    <a:pt x="86880" y="140982"/>
                  </a:lnTo>
                  <a:close/>
                </a:path>
                <a:path w="488314" h="191134">
                  <a:moveTo>
                    <a:pt x="86893" y="158775"/>
                  </a:moveTo>
                  <a:lnTo>
                    <a:pt x="86245" y="158115"/>
                  </a:lnTo>
                  <a:lnTo>
                    <a:pt x="73571" y="158115"/>
                  </a:lnTo>
                  <a:lnTo>
                    <a:pt x="72923" y="158775"/>
                  </a:lnTo>
                  <a:lnTo>
                    <a:pt x="72923" y="169519"/>
                  </a:lnTo>
                  <a:lnTo>
                    <a:pt x="73571" y="170180"/>
                  </a:lnTo>
                  <a:lnTo>
                    <a:pt x="86245" y="170180"/>
                  </a:lnTo>
                  <a:lnTo>
                    <a:pt x="86893" y="169519"/>
                  </a:lnTo>
                  <a:lnTo>
                    <a:pt x="86893" y="168719"/>
                  </a:lnTo>
                  <a:lnTo>
                    <a:pt x="86893" y="158775"/>
                  </a:lnTo>
                  <a:close/>
                </a:path>
                <a:path w="488314" h="191134">
                  <a:moveTo>
                    <a:pt x="104470" y="122047"/>
                  </a:moveTo>
                  <a:lnTo>
                    <a:pt x="103809" y="121386"/>
                  </a:lnTo>
                  <a:lnTo>
                    <a:pt x="91147" y="121386"/>
                  </a:lnTo>
                  <a:lnTo>
                    <a:pt x="90487" y="122047"/>
                  </a:lnTo>
                  <a:lnTo>
                    <a:pt x="90487" y="132803"/>
                  </a:lnTo>
                  <a:lnTo>
                    <a:pt x="91147" y="133464"/>
                  </a:lnTo>
                  <a:lnTo>
                    <a:pt x="103809" y="133464"/>
                  </a:lnTo>
                  <a:lnTo>
                    <a:pt x="104470" y="132803"/>
                  </a:lnTo>
                  <a:lnTo>
                    <a:pt x="104470" y="131991"/>
                  </a:lnTo>
                  <a:lnTo>
                    <a:pt x="104470" y="122047"/>
                  </a:lnTo>
                  <a:close/>
                </a:path>
                <a:path w="488314" h="191134">
                  <a:moveTo>
                    <a:pt x="105308" y="176237"/>
                  </a:moveTo>
                  <a:lnTo>
                    <a:pt x="104648" y="175577"/>
                  </a:lnTo>
                  <a:lnTo>
                    <a:pt x="91986" y="175577"/>
                  </a:lnTo>
                  <a:lnTo>
                    <a:pt x="91325" y="176237"/>
                  </a:lnTo>
                  <a:lnTo>
                    <a:pt x="91325" y="186982"/>
                  </a:lnTo>
                  <a:lnTo>
                    <a:pt x="91986" y="187642"/>
                  </a:lnTo>
                  <a:lnTo>
                    <a:pt x="104648" y="187642"/>
                  </a:lnTo>
                  <a:lnTo>
                    <a:pt x="105308" y="186982"/>
                  </a:lnTo>
                  <a:lnTo>
                    <a:pt x="105308" y="186182"/>
                  </a:lnTo>
                  <a:lnTo>
                    <a:pt x="105308" y="176237"/>
                  </a:lnTo>
                  <a:close/>
                </a:path>
                <a:path w="488314" h="191134">
                  <a:moveTo>
                    <a:pt x="105308" y="158457"/>
                  </a:moveTo>
                  <a:lnTo>
                    <a:pt x="104660" y="157797"/>
                  </a:lnTo>
                  <a:lnTo>
                    <a:pt x="91998" y="157797"/>
                  </a:lnTo>
                  <a:lnTo>
                    <a:pt x="91338" y="158457"/>
                  </a:lnTo>
                  <a:lnTo>
                    <a:pt x="91338" y="169214"/>
                  </a:lnTo>
                  <a:lnTo>
                    <a:pt x="91998" y="169862"/>
                  </a:lnTo>
                  <a:lnTo>
                    <a:pt x="104660" y="169862"/>
                  </a:lnTo>
                  <a:lnTo>
                    <a:pt x="105308" y="169214"/>
                  </a:lnTo>
                  <a:lnTo>
                    <a:pt x="105308" y="168402"/>
                  </a:lnTo>
                  <a:lnTo>
                    <a:pt x="105308" y="158457"/>
                  </a:lnTo>
                  <a:close/>
                </a:path>
                <a:path w="488314" h="191134">
                  <a:moveTo>
                    <a:pt x="105308" y="140665"/>
                  </a:moveTo>
                  <a:lnTo>
                    <a:pt x="104648" y="140017"/>
                  </a:lnTo>
                  <a:lnTo>
                    <a:pt x="91986" y="140017"/>
                  </a:lnTo>
                  <a:lnTo>
                    <a:pt x="91325" y="140665"/>
                  </a:lnTo>
                  <a:lnTo>
                    <a:pt x="91325" y="151422"/>
                  </a:lnTo>
                  <a:lnTo>
                    <a:pt x="91986" y="152082"/>
                  </a:lnTo>
                  <a:lnTo>
                    <a:pt x="104648" y="152082"/>
                  </a:lnTo>
                  <a:lnTo>
                    <a:pt x="105308" y="151422"/>
                  </a:lnTo>
                  <a:lnTo>
                    <a:pt x="105308" y="150622"/>
                  </a:lnTo>
                  <a:lnTo>
                    <a:pt x="105308" y="140665"/>
                  </a:lnTo>
                  <a:close/>
                </a:path>
                <a:path w="488314" h="191134">
                  <a:moveTo>
                    <a:pt x="122567" y="121094"/>
                  </a:moveTo>
                  <a:lnTo>
                    <a:pt x="121907" y="120434"/>
                  </a:lnTo>
                  <a:lnTo>
                    <a:pt x="109245" y="120434"/>
                  </a:lnTo>
                  <a:lnTo>
                    <a:pt x="108597" y="121094"/>
                  </a:lnTo>
                  <a:lnTo>
                    <a:pt x="108597" y="131851"/>
                  </a:lnTo>
                  <a:lnTo>
                    <a:pt x="109245" y="132499"/>
                  </a:lnTo>
                  <a:lnTo>
                    <a:pt x="121907" y="132499"/>
                  </a:lnTo>
                  <a:lnTo>
                    <a:pt x="122567" y="131851"/>
                  </a:lnTo>
                  <a:lnTo>
                    <a:pt x="122567" y="131038"/>
                  </a:lnTo>
                  <a:lnTo>
                    <a:pt x="122567" y="121094"/>
                  </a:lnTo>
                  <a:close/>
                </a:path>
                <a:path w="488314" h="191134">
                  <a:moveTo>
                    <a:pt x="123393" y="175272"/>
                  </a:moveTo>
                  <a:lnTo>
                    <a:pt x="122745" y="174625"/>
                  </a:lnTo>
                  <a:lnTo>
                    <a:pt x="110083" y="174625"/>
                  </a:lnTo>
                  <a:lnTo>
                    <a:pt x="109423" y="175272"/>
                  </a:lnTo>
                  <a:lnTo>
                    <a:pt x="109423" y="186042"/>
                  </a:lnTo>
                  <a:lnTo>
                    <a:pt x="110083" y="186690"/>
                  </a:lnTo>
                  <a:lnTo>
                    <a:pt x="122745" y="186690"/>
                  </a:lnTo>
                  <a:lnTo>
                    <a:pt x="123393" y="186042"/>
                  </a:lnTo>
                  <a:lnTo>
                    <a:pt x="123393" y="185229"/>
                  </a:lnTo>
                  <a:lnTo>
                    <a:pt x="123393" y="175272"/>
                  </a:lnTo>
                  <a:close/>
                </a:path>
                <a:path w="488314" h="191134">
                  <a:moveTo>
                    <a:pt x="123393" y="139712"/>
                  </a:moveTo>
                  <a:lnTo>
                    <a:pt x="122745" y="139065"/>
                  </a:lnTo>
                  <a:lnTo>
                    <a:pt x="110083" y="139065"/>
                  </a:lnTo>
                  <a:lnTo>
                    <a:pt x="109423" y="139712"/>
                  </a:lnTo>
                  <a:lnTo>
                    <a:pt x="109423" y="150469"/>
                  </a:lnTo>
                  <a:lnTo>
                    <a:pt x="110083" y="151130"/>
                  </a:lnTo>
                  <a:lnTo>
                    <a:pt x="122745" y="151130"/>
                  </a:lnTo>
                  <a:lnTo>
                    <a:pt x="123393" y="150469"/>
                  </a:lnTo>
                  <a:lnTo>
                    <a:pt x="123393" y="149656"/>
                  </a:lnTo>
                  <a:lnTo>
                    <a:pt x="123393" y="139712"/>
                  </a:lnTo>
                  <a:close/>
                </a:path>
                <a:path w="488314" h="191134">
                  <a:moveTo>
                    <a:pt x="123405" y="157505"/>
                  </a:moveTo>
                  <a:lnTo>
                    <a:pt x="122758" y="156845"/>
                  </a:lnTo>
                  <a:lnTo>
                    <a:pt x="110083" y="156845"/>
                  </a:lnTo>
                  <a:lnTo>
                    <a:pt x="109435" y="157505"/>
                  </a:lnTo>
                  <a:lnTo>
                    <a:pt x="109435" y="168262"/>
                  </a:lnTo>
                  <a:lnTo>
                    <a:pt x="110083" y="168910"/>
                  </a:lnTo>
                  <a:lnTo>
                    <a:pt x="122758" y="168910"/>
                  </a:lnTo>
                  <a:lnTo>
                    <a:pt x="123405" y="168262"/>
                  </a:lnTo>
                  <a:lnTo>
                    <a:pt x="123405" y="167449"/>
                  </a:lnTo>
                  <a:lnTo>
                    <a:pt x="123405" y="157505"/>
                  </a:lnTo>
                  <a:close/>
                </a:path>
                <a:path w="488314" h="191134">
                  <a:moveTo>
                    <a:pt x="140665" y="119824"/>
                  </a:moveTo>
                  <a:lnTo>
                    <a:pt x="140004" y="119176"/>
                  </a:lnTo>
                  <a:lnTo>
                    <a:pt x="127342" y="119176"/>
                  </a:lnTo>
                  <a:lnTo>
                    <a:pt x="126695" y="119824"/>
                  </a:lnTo>
                  <a:lnTo>
                    <a:pt x="126695" y="130581"/>
                  </a:lnTo>
                  <a:lnTo>
                    <a:pt x="127342" y="131229"/>
                  </a:lnTo>
                  <a:lnTo>
                    <a:pt x="140004" y="131229"/>
                  </a:lnTo>
                  <a:lnTo>
                    <a:pt x="140665" y="130581"/>
                  </a:lnTo>
                  <a:lnTo>
                    <a:pt x="140665" y="129768"/>
                  </a:lnTo>
                  <a:lnTo>
                    <a:pt x="140665" y="119824"/>
                  </a:lnTo>
                  <a:close/>
                </a:path>
                <a:path w="488314" h="191134">
                  <a:moveTo>
                    <a:pt x="141490" y="174015"/>
                  </a:moveTo>
                  <a:lnTo>
                    <a:pt x="140843" y="173355"/>
                  </a:lnTo>
                  <a:lnTo>
                    <a:pt x="128181" y="173355"/>
                  </a:lnTo>
                  <a:lnTo>
                    <a:pt x="127533" y="174015"/>
                  </a:lnTo>
                  <a:lnTo>
                    <a:pt x="127533" y="184772"/>
                  </a:lnTo>
                  <a:lnTo>
                    <a:pt x="128181" y="185420"/>
                  </a:lnTo>
                  <a:lnTo>
                    <a:pt x="140843" y="185420"/>
                  </a:lnTo>
                  <a:lnTo>
                    <a:pt x="141490" y="184772"/>
                  </a:lnTo>
                  <a:lnTo>
                    <a:pt x="141490" y="183959"/>
                  </a:lnTo>
                  <a:lnTo>
                    <a:pt x="141490" y="174015"/>
                  </a:lnTo>
                  <a:close/>
                </a:path>
                <a:path w="488314" h="191134">
                  <a:moveTo>
                    <a:pt x="141490" y="138442"/>
                  </a:moveTo>
                  <a:lnTo>
                    <a:pt x="140843" y="137795"/>
                  </a:lnTo>
                  <a:lnTo>
                    <a:pt x="128181" y="137795"/>
                  </a:lnTo>
                  <a:lnTo>
                    <a:pt x="127533" y="138442"/>
                  </a:lnTo>
                  <a:lnTo>
                    <a:pt x="127533" y="149199"/>
                  </a:lnTo>
                  <a:lnTo>
                    <a:pt x="128181" y="149860"/>
                  </a:lnTo>
                  <a:lnTo>
                    <a:pt x="140843" y="149860"/>
                  </a:lnTo>
                  <a:lnTo>
                    <a:pt x="141490" y="149199"/>
                  </a:lnTo>
                  <a:lnTo>
                    <a:pt x="141490" y="148386"/>
                  </a:lnTo>
                  <a:lnTo>
                    <a:pt x="141490" y="138442"/>
                  </a:lnTo>
                  <a:close/>
                </a:path>
                <a:path w="488314" h="191134">
                  <a:moveTo>
                    <a:pt x="141503" y="156222"/>
                  </a:moveTo>
                  <a:lnTo>
                    <a:pt x="140843" y="155575"/>
                  </a:lnTo>
                  <a:lnTo>
                    <a:pt x="128193" y="155575"/>
                  </a:lnTo>
                  <a:lnTo>
                    <a:pt x="127533" y="156222"/>
                  </a:lnTo>
                  <a:lnTo>
                    <a:pt x="127533" y="166992"/>
                  </a:lnTo>
                  <a:lnTo>
                    <a:pt x="128193" y="167640"/>
                  </a:lnTo>
                  <a:lnTo>
                    <a:pt x="140843" y="167640"/>
                  </a:lnTo>
                  <a:lnTo>
                    <a:pt x="141503" y="166992"/>
                  </a:lnTo>
                  <a:lnTo>
                    <a:pt x="141503" y="166179"/>
                  </a:lnTo>
                  <a:lnTo>
                    <a:pt x="141503" y="156222"/>
                  </a:lnTo>
                  <a:close/>
                </a:path>
                <a:path w="488314" h="191134">
                  <a:moveTo>
                    <a:pt x="159372" y="103098"/>
                  </a:moveTo>
                  <a:lnTo>
                    <a:pt x="158737" y="102450"/>
                  </a:lnTo>
                  <a:lnTo>
                    <a:pt x="146062" y="102450"/>
                  </a:lnTo>
                  <a:lnTo>
                    <a:pt x="145415" y="103098"/>
                  </a:lnTo>
                  <a:lnTo>
                    <a:pt x="145415" y="113868"/>
                  </a:lnTo>
                  <a:lnTo>
                    <a:pt x="146062" y="114515"/>
                  </a:lnTo>
                  <a:lnTo>
                    <a:pt x="158737" y="114515"/>
                  </a:lnTo>
                  <a:lnTo>
                    <a:pt x="159372" y="113868"/>
                  </a:lnTo>
                  <a:lnTo>
                    <a:pt x="159372" y="113055"/>
                  </a:lnTo>
                  <a:lnTo>
                    <a:pt x="159372" y="103098"/>
                  </a:lnTo>
                  <a:close/>
                </a:path>
                <a:path w="488314" h="191134">
                  <a:moveTo>
                    <a:pt x="159397" y="119189"/>
                  </a:moveTo>
                  <a:lnTo>
                    <a:pt x="158737" y="118529"/>
                  </a:lnTo>
                  <a:lnTo>
                    <a:pt x="146075" y="118529"/>
                  </a:lnTo>
                  <a:lnTo>
                    <a:pt x="145427" y="119189"/>
                  </a:lnTo>
                  <a:lnTo>
                    <a:pt x="145427" y="129946"/>
                  </a:lnTo>
                  <a:lnTo>
                    <a:pt x="146075" y="130594"/>
                  </a:lnTo>
                  <a:lnTo>
                    <a:pt x="158737" y="130594"/>
                  </a:lnTo>
                  <a:lnTo>
                    <a:pt x="159397" y="129946"/>
                  </a:lnTo>
                  <a:lnTo>
                    <a:pt x="159397" y="129133"/>
                  </a:lnTo>
                  <a:lnTo>
                    <a:pt x="159397" y="119189"/>
                  </a:lnTo>
                  <a:close/>
                </a:path>
                <a:path w="488314" h="191134">
                  <a:moveTo>
                    <a:pt x="160223" y="173380"/>
                  </a:moveTo>
                  <a:lnTo>
                    <a:pt x="159575" y="172720"/>
                  </a:lnTo>
                  <a:lnTo>
                    <a:pt x="146913" y="172720"/>
                  </a:lnTo>
                  <a:lnTo>
                    <a:pt x="146253" y="173380"/>
                  </a:lnTo>
                  <a:lnTo>
                    <a:pt x="146253" y="184137"/>
                  </a:lnTo>
                  <a:lnTo>
                    <a:pt x="146913" y="184785"/>
                  </a:lnTo>
                  <a:lnTo>
                    <a:pt x="159575" y="184785"/>
                  </a:lnTo>
                  <a:lnTo>
                    <a:pt x="160223" y="184137"/>
                  </a:lnTo>
                  <a:lnTo>
                    <a:pt x="160223" y="183324"/>
                  </a:lnTo>
                  <a:lnTo>
                    <a:pt x="160223" y="173380"/>
                  </a:lnTo>
                  <a:close/>
                </a:path>
                <a:path w="488314" h="191134">
                  <a:moveTo>
                    <a:pt x="160223" y="137807"/>
                  </a:moveTo>
                  <a:lnTo>
                    <a:pt x="159575" y="137160"/>
                  </a:lnTo>
                  <a:lnTo>
                    <a:pt x="146913" y="137160"/>
                  </a:lnTo>
                  <a:lnTo>
                    <a:pt x="146253" y="137807"/>
                  </a:lnTo>
                  <a:lnTo>
                    <a:pt x="146253" y="148564"/>
                  </a:lnTo>
                  <a:lnTo>
                    <a:pt x="146913" y="149225"/>
                  </a:lnTo>
                  <a:lnTo>
                    <a:pt x="159575" y="149225"/>
                  </a:lnTo>
                  <a:lnTo>
                    <a:pt x="160223" y="148564"/>
                  </a:lnTo>
                  <a:lnTo>
                    <a:pt x="160223" y="147764"/>
                  </a:lnTo>
                  <a:lnTo>
                    <a:pt x="160223" y="137807"/>
                  </a:lnTo>
                  <a:close/>
                </a:path>
                <a:path w="488314" h="191134">
                  <a:moveTo>
                    <a:pt x="160235" y="155600"/>
                  </a:moveTo>
                  <a:lnTo>
                    <a:pt x="159575" y="154940"/>
                  </a:lnTo>
                  <a:lnTo>
                    <a:pt x="146926" y="154940"/>
                  </a:lnTo>
                  <a:lnTo>
                    <a:pt x="146265" y="155600"/>
                  </a:lnTo>
                  <a:lnTo>
                    <a:pt x="146265" y="166344"/>
                  </a:lnTo>
                  <a:lnTo>
                    <a:pt x="146926" y="167005"/>
                  </a:lnTo>
                  <a:lnTo>
                    <a:pt x="159575" y="167005"/>
                  </a:lnTo>
                  <a:lnTo>
                    <a:pt x="160235" y="166344"/>
                  </a:lnTo>
                  <a:lnTo>
                    <a:pt x="160235" y="165544"/>
                  </a:lnTo>
                  <a:lnTo>
                    <a:pt x="160235" y="155600"/>
                  </a:lnTo>
                  <a:close/>
                </a:path>
                <a:path w="488314" h="191134">
                  <a:moveTo>
                    <a:pt x="177800" y="117919"/>
                  </a:moveTo>
                  <a:lnTo>
                    <a:pt x="177139" y="117259"/>
                  </a:lnTo>
                  <a:lnTo>
                    <a:pt x="164490" y="117259"/>
                  </a:lnTo>
                  <a:lnTo>
                    <a:pt x="163830" y="117919"/>
                  </a:lnTo>
                  <a:lnTo>
                    <a:pt x="163830" y="128676"/>
                  </a:lnTo>
                  <a:lnTo>
                    <a:pt x="164490" y="129324"/>
                  </a:lnTo>
                  <a:lnTo>
                    <a:pt x="177139" y="129324"/>
                  </a:lnTo>
                  <a:lnTo>
                    <a:pt x="177800" y="128676"/>
                  </a:lnTo>
                  <a:lnTo>
                    <a:pt x="177800" y="127863"/>
                  </a:lnTo>
                  <a:lnTo>
                    <a:pt x="177800" y="117919"/>
                  </a:lnTo>
                  <a:close/>
                </a:path>
                <a:path w="488314" h="191134">
                  <a:moveTo>
                    <a:pt x="177800" y="101828"/>
                  </a:moveTo>
                  <a:lnTo>
                    <a:pt x="177139" y="101180"/>
                  </a:lnTo>
                  <a:lnTo>
                    <a:pt x="164490" y="101180"/>
                  </a:lnTo>
                  <a:lnTo>
                    <a:pt x="163830" y="101828"/>
                  </a:lnTo>
                  <a:lnTo>
                    <a:pt x="163830" y="112598"/>
                  </a:lnTo>
                  <a:lnTo>
                    <a:pt x="164490" y="113245"/>
                  </a:lnTo>
                  <a:lnTo>
                    <a:pt x="177139" y="113245"/>
                  </a:lnTo>
                  <a:lnTo>
                    <a:pt x="177800" y="112598"/>
                  </a:lnTo>
                  <a:lnTo>
                    <a:pt x="177800" y="111772"/>
                  </a:lnTo>
                  <a:lnTo>
                    <a:pt x="177800" y="101828"/>
                  </a:lnTo>
                  <a:close/>
                </a:path>
                <a:path w="488314" h="191134">
                  <a:moveTo>
                    <a:pt x="178638" y="172097"/>
                  </a:moveTo>
                  <a:lnTo>
                    <a:pt x="177990" y="171450"/>
                  </a:lnTo>
                  <a:lnTo>
                    <a:pt x="165328" y="171450"/>
                  </a:lnTo>
                  <a:lnTo>
                    <a:pt x="164655" y="172097"/>
                  </a:lnTo>
                  <a:lnTo>
                    <a:pt x="164655" y="182867"/>
                  </a:lnTo>
                  <a:lnTo>
                    <a:pt x="165328" y="183515"/>
                  </a:lnTo>
                  <a:lnTo>
                    <a:pt x="177990" y="183515"/>
                  </a:lnTo>
                  <a:lnTo>
                    <a:pt x="178638" y="182867"/>
                  </a:lnTo>
                  <a:lnTo>
                    <a:pt x="178638" y="182054"/>
                  </a:lnTo>
                  <a:lnTo>
                    <a:pt x="178638" y="172097"/>
                  </a:lnTo>
                  <a:close/>
                </a:path>
                <a:path w="488314" h="191134">
                  <a:moveTo>
                    <a:pt x="178638" y="154330"/>
                  </a:moveTo>
                  <a:lnTo>
                    <a:pt x="178003" y="153670"/>
                  </a:lnTo>
                  <a:lnTo>
                    <a:pt x="165328" y="153670"/>
                  </a:lnTo>
                  <a:lnTo>
                    <a:pt x="164680" y="154330"/>
                  </a:lnTo>
                  <a:lnTo>
                    <a:pt x="164680" y="165087"/>
                  </a:lnTo>
                  <a:lnTo>
                    <a:pt x="165328" y="165735"/>
                  </a:lnTo>
                  <a:lnTo>
                    <a:pt x="178003" y="165735"/>
                  </a:lnTo>
                  <a:lnTo>
                    <a:pt x="178638" y="165087"/>
                  </a:lnTo>
                  <a:lnTo>
                    <a:pt x="178638" y="164274"/>
                  </a:lnTo>
                  <a:lnTo>
                    <a:pt x="178638" y="154330"/>
                  </a:lnTo>
                  <a:close/>
                </a:path>
                <a:path w="488314" h="191134">
                  <a:moveTo>
                    <a:pt x="178638" y="136537"/>
                  </a:moveTo>
                  <a:lnTo>
                    <a:pt x="177990" y="135890"/>
                  </a:lnTo>
                  <a:lnTo>
                    <a:pt x="165328" y="135890"/>
                  </a:lnTo>
                  <a:lnTo>
                    <a:pt x="164655" y="136537"/>
                  </a:lnTo>
                  <a:lnTo>
                    <a:pt x="164655" y="147294"/>
                  </a:lnTo>
                  <a:lnTo>
                    <a:pt x="165328" y="147955"/>
                  </a:lnTo>
                  <a:lnTo>
                    <a:pt x="177990" y="147955"/>
                  </a:lnTo>
                  <a:lnTo>
                    <a:pt x="178638" y="147294"/>
                  </a:lnTo>
                  <a:lnTo>
                    <a:pt x="178638" y="146481"/>
                  </a:lnTo>
                  <a:lnTo>
                    <a:pt x="178638" y="136537"/>
                  </a:lnTo>
                  <a:close/>
                </a:path>
                <a:path w="488314" h="191134">
                  <a:moveTo>
                    <a:pt x="195884" y="100888"/>
                  </a:moveTo>
                  <a:lnTo>
                    <a:pt x="195249" y="100228"/>
                  </a:lnTo>
                  <a:lnTo>
                    <a:pt x="182575" y="100228"/>
                  </a:lnTo>
                  <a:lnTo>
                    <a:pt x="181927" y="100888"/>
                  </a:lnTo>
                  <a:lnTo>
                    <a:pt x="181927" y="111633"/>
                  </a:lnTo>
                  <a:lnTo>
                    <a:pt x="182575" y="112293"/>
                  </a:lnTo>
                  <a:lnTo>
                    <a:pt x="195249" y="112293"/>
                  </a:lnTo>
                  <a:lnTo>
                    <a:pt x="195884" y="111633"/>
                  </a:lnTo>
                  <a:lnTo>
                    <a:pt x="195884" y="110832"/>
                  </a:lnTo>
                  <a:lnTo>
                    <a:pt x="195884" y="100888"/>
                  </a:lnTo>
                  <a:close/>
                </a:path>
                <a:path w="488314" h="191134">
                  <a:moveTo>
                    <a:pt x="195910" y="116967"/>
                  </a:moveTo>
                  <a:lnTo>
                    <a:pt x="195249" y="116306"/>
                  </a:lnTo>
                  <a:lnTo>
                    <a:pt x="182575" y="116306"/>
                  </a:lnTo>
                  <a:lnTo>
                    <a:pt x="181940" y="116967"/>
                  </a:lnTo>
                  <a:lnTo>
                    <a:pt x="181940" y="127723"/>
                  </a:lnTo>
                  <a:lnTo>
                    <a:pt x="182575" y="128371"/>
                  </a:lnTo>
                  <a:lnTo>
                    <a:pt x="195249" y="128371"/>
                  </a:lnTo>
                  <a:lnTo>
                    <a:pt x="195910" y="127723"/>
                  </a:lnTo>
                  <a:lnTo>
                    <a:pt x="195910" y="126911"/>
                  </a:lnTo>
                  <a:lnTo>
                    <a:pt x="195910" y="116967"/>
                  </a:lnTo>
                  <a:close/>
                </a:path>
                <a:path w="488314" h="191134">
                  <a:moveTo>
                    <a:pt x="196735" y="171157"/>
                  </a:moveTo>
                  <a:lnTo>
                    <a:pt x="196088" y="170497"/>
                  </a:lnTo>
                  <a:lnTo>
                    <a:pt x="183426" y="170497"/>
                  </a:lnTo>
                  <a:lnTo>
                    <a:pt x="182765" y="171157"/>
                  </a:lnTo>
                  <a:lnTo>
                    <a:pt x="182765" y="181902"/>
                  </a:lnTo>
                  <a:lnTo>
                    <a:pt x="183426" y="182562"/>
                  </a:lnTo>
                  <a:lnTo>
                    <a:pt x="196088" y="182562"/>
                  </a:lnTo>
                  <a:lnTo>
                    <a:pt x="196735" y="181902"/>
                  </a:lnTo>
                  <a:lnTo>
                    <a:pt x="196735" y="181102"/>
                  </a:lnTo>
                  <a:lnTo>
                    <a:pt x="196735" y="171157"/>
                  </a:lnTo>
                  <a:close/>
                </a:path>
                <a:path w="488314" h="191134">
                  <a:moveTo>
                    <a:pt x="196735" y="135585"/>
                  </a:moveTo>
                  <a:lnTo>
                    <a:pt x="196088" y="134937"/>
                  </a:lnTo>
                  <a:lnTo>
                    <a:pt x="183426" y="134937"/>
                  </a:lnTo>
                  <a:lnTo>
                    <a:pt x="182765" y="135585"/>
                  </a:lnTo>
                  <a:lnTo>
                    <a:pt x="182765" y="146342"/>
                  </a:lnTo>
                  <a:lnTo>
                    <a:pt x="183426" y="147002"/>
                  </a:lnTo>
                  <a:lnTo>
                    <a:pt x="196088" y="147002"/>
                  </a:lnTo>
                  <a:lnTo>
                    <a:pt x="196735" y="146342"/>
                  </a:lnTo>
                  <a:lnTo>
                    <a:pt x="196735" y="145542"/>
                  </a:lnTo>
                  <a:lnTo>
                    <a:pt x="196735" y="135585"/>
                  </a:lnTo>
                  <a:close/>
                </a:path>
                <a:path w="488314" h="191134">
                  <a:moveTo>
                    <a:pt x="196748" y="153377"/>
                  </a:moveTo>
                  <a:lnTo>
                    <a:pt x="196088" y="152717"/>
                  </a:lnTo>
                  <a:lnTo>
                    <a:pt x="183438" y="152717"/>
                  </a:lnTo>
                  <a:lnTo>
                    <a:pt x="182778" y="153377"/>
                  </a:lnTo>
                  <a:lnTo>
                    <a:pt x="182778" y="164134"/>
                  </a:lnTo>
                  <a:lnTo>
                    <a:pt x="183438" y="164782"/>
                  </a:lnTo>
                  <a:lnTo>
                    <a:pt x="196088" y="164782"/>
                  </a:lnTo>
                  <a:lnTo>
                    <a:pt x="196748" y="164134"/>
                  </a:lnTo>
                  <a:lnTo>
                    <a:pt x="196748" y="163322"/>
                  </a:lnTo>
                  <a:lnTo>
                    <a:pt x="196748" y="153377"/>
                  </a:lnTo>
                  <a:close/>
                </a:path>
                <a:path w="488314" h="191134">
                  <a:moveTo>
                    <a:pt x="214312" y="116649"/>
                  </a:moveTo>
                  <a:lnTo>
                    <a:pt x="213652" y="116001"/>
                  </a:lnTo>
                  <a:lnTo>
                    <a:pt x="201002" y="116001"/>
                  </a:lnTo>
                  <a:lnTo>
                    <a:pt x="200342" y="116649"/>
                  </a:lnTo>
                  <a:lnTo>
                    <a:pt x="200342" y="127406"/>
                  </a:lnTo>
                  <a:lnTo>
                    <a:pt x="201002" y="128054"/>
                  </a:lnTo>
                  <a:lnTo>
                    <a:pt x="213652" y="128054"/>
                  </a:lnTo>
                  <a:lnTo>
                    <a:pt x="214312" y="127406"/>
                  </a:lnTo>
                  <a:lnTo>
                    <a:pt x="214312" y="126593"/>
                  </a:lnTo>
                  <a:lnTo>
                    <a:pt x="214312" y="116649"/>
                  </a:lnTo>
                  <a:close/>
                </a:path>
                <a:path w="488314" h="191134">
                  <a:moveTo>
                    <a:pt x="214312" y="100571"/>
                  </a:moveTo>
                  <a:lnTo>
                    <a:pt x="213652" y="99910"/>
                  </a:lnTo>
                  <a:lnTo>
                    <a:pt x="201002" y="99910"/>
                  </a:lnTo>
                  <a:lnTo>
                    <a:pt x="200342" y="100571"/>
                  </a:lnTo>
                  <a:lnTo>
                    <a:pt x="200342" y="111315"/>
                  </a:lnTo>
                  <a:lnTo>
                    <a:pt x="201002" y="111975"/>
                  </a:lnTo>
                  <a:lnTo>
                    <a:pt x="213652" y="111975"/>
                  </a:lnTo>
                  <a:lnTo>
                    <a:pt x="214312" y="111315"/>
                  </a:lnTo>
                  <a:lnTo>
                    <a:pt x="214312" y="110515"/>
                  </a:lnTo>
                  <a:lnTo>
                    <a:pt x="214312" y="100571"/>
                  </a:lnTo>
                  <a:close/>
                </a:path>
                <a:path w="488314" h="191134">
                  <a:moveTo>
                    <a:pt x="215150" y="170840"/>
                  </a:moveTo>
                  <a:lnTo>
                    <a:pt x="214503" y="170180"/>
                  </a:lnTo>
                  <a:lnTo>
                    <a:pt x="201841" y="170180"/>
                  </a:lnTo>
                  <a:lnTo>
                    <a:pt x="201168" y="170840"/>
                  </a:lnTo>
                  <a:lnTo>
                    <a:pt x="201168" y="181597"/>
                  </a:lnTo>
                  <a:lnTo>
                    <a:pt x="201841" y="182245"/>
                  </a:lnTo>
                  <a:lnTo>
                    <a:pt x="214503" y="182245"/>
                  </a:lnTo>
                  <a:lnTo>
                    <a:pt x="215150" y="181597"/>
                  </a:lnTo>
                  <a:lnTo>
                    <a:pt x="215150" y="180784"/>
                  </a:lnTo>
                  <a:lnTo>
                    <a:pt x="215150" y="170840"/>
                  </a:lnTo>
                  <a:close/>
                </a:path>
                <a:path w="488314" h="191134">
                  <a:moveTo>
                    <a:pt x="215150" y="153047"/>
                  </a:moveTo>
                  <a:lnTo>
                    <a:pt x="214515" y="152400"/>
                  </a:lnTo>
                  <a:lnTo>
                    <a:pt x="201841" y="152400"/>
                  </a:lnTo>
                  <a:lnTo>
                    <a:pt x="201193" y="153047"/>
                  </a:lnTo>
                  <a:lnTo>
                    <a:pt x="201193" y="163817"/>
                  </a:lnTo>
                  <a:lnTo>
                    <a:pt x="201841" y="164465"/>
                  </a:lnTo>
                  <a:lnTo>
                    <a:pt x="214515" y="164465"/>
                  </a:lnTo>
                  <a:lnTo>
                    <a:pt x="215150" y="163817"/>
                  </a:lnTo>
                  <a:lnTo>
                    <a:pt x="215150" y="163004"/>
                  </a:lnTo>
                  <a:lnTo>
                    <a:pt x="215150" y="153047"/>
                  </a:lnTo>
                  <a:close/>
                </a:path>
                <a:path w="488314" h="191134">
                  <a:moveTo>
                    <a:pt x="215150" y="135267"/>
                  </a:moveTo>
                  <a:lnTo>
                    <a:pt x="214503" y="134620"/>
                  </a:lnTo>
                  <a:lnTo>
                    <a:pt x="201841" y="134620"/>
                  </a:lnTo>
                  <a:lnTo>
                    <a:pt x="201168" y="135267"/>
                  </a:lnTo>
                  <a:lnTo>
                    <a:pt x="201168" y="146024"/>
                  </a:lnTo>
                  <a:lnTo>
                    <a:pt x="201841" y="146685"/>
                  </a:lnTo>
                  <a:lnTo>
                    <a:pt x="214503" y="146685"/>
                  </a:lnTo>
                  <a:lnTo>
                    <a:pt x="215150" y="146024"/>
                  </a:lnTo>
                  <a:lnTo>
                    <a:pt x="215150" y="145211"/>
                  </a:lnTo>
                  <a:lnTo>
                    <a:pt x="215150" y="135267"/>
                  </a:lnTo>
                  <a:close/>
                </a:path>
                <a:path w="488314" h="191134">
                  <a:moveTo>
                    <a:pt x="286600" y="26479"/>
                  </a:moveTo>
                  <a:lnTo>
                    <a:pt x="285953" y="25819"/>
                  </a:lnTo>
                  <a:lnTo>
                    <a:pt x="273291" y="25819"/>
                  </a:lnTo>
                  <a:lnTo>
                    <a:pt x="272630" y="26479"/>
                  </a:lnTo>
                  <a:lnTo>
                    <a:pt x="272630" y="37236"/>
                  </a:lnTo>
                  <a:lnTo>
                    <a:pt x="273291" y="37884"/>
                  </a:lnTo>
                  <a:lnTo>
                    <a:pt x="285953" y="37884"/>
                  </a:lnTo>
                  <a:lnTo>
                    <a:pt x="286600" y="37236"/>
                  </a:lnTo>
                  <a:lnTo>
                    <a:pt x="286600" y="36423"/>
                  </a:lnTo>
                  <a:lnTo>
                    <a:pt x="286600" y="26479"/>
                  </a:lnTo>
                  <a:close/>
                </a:path>
                <a:path w="488314" h="191134">
                  <a:moveTo>
                    <a:pt x="287451" y="9537"/>
                  </a:moveTo>
                  <a:lnTo>
                    <a:pt x="286804" y="8890"/>
                  </a:lnTo>
                  <a:lnTo>
                    <a:pt x="274142" y="8890"/>
                  </a:lnTo>
                  <a:lnTo>
                    <a:pt x="273481" y="9537"/>
                  </a:lnTo>
                  <a:lnTo>
                    <a:pt x="273481" y="20294"/>
                  </a:lnTo>
                  <a:lnTo>
                    <a:pt x="274142" y="20955"/>
                  </a:lnTo>
                  <a:lnTo>
                    <a:pt x="286804" y="20955"/>
                  </a:lnTo>
                  <a:lnTo>
                    <a:pt x="287451" y="20294"/>
                  </a:lnTo>
                  <a:lnTo>
                    <a:pt x="287451" y="19481"/>
                  </a:lnTo>
                  <a:lnTo>
                    <a:pt x="287451" y="9537"/>
                  </a:lnTo>
                  <a:close/>
                </a:path>
                <a:path w="488314" h="191134">
                  <a:moveTo>
                    <a:pt x="304698" y="26162"/>
                  </a:moveTo>
                  <a:lnTo>
                    <a:pt x="304038" y="25514"/>
                  </a:lnTo>
                  <a:lnTo>
                    <a:pt x="291388" y="25514"/>
                  </a:lnTo>
                  <a:lnTo>
                    <a:pt x="290728" y="26162"/>
                  </a:lnTo>
                  <a:lnTo>
                    <a:pt x="290728" y="36918"/>
                  </a:lnTo>
                  <a:lnTo>
                    <a:pt x="291388" y="37566"/>
                  </a:lnTo>
                  <a:lnTo>
                    <a:pt x="304038" y="37566"/>
                  </a:lnTo>
                  <a:lnTo>
                    <a:pt x="304698" y="36918"/>
                  </a:lnTo>
                  <a:lnTo>
                    <a:pt x="304698" y="36106"/>
                  </a:lnTo>
                  <a:lnTo>
                    <a:pt x="304698" y="26162"/>
                  </a:lnTo>
                  <a:close/>
                </a:path>
                <a:path w="488314" h="191134">
                  <a:moveTo>
                    <a:pt x="305549" y="9220"/>
                  </a:moveTo>
                  <a:lnTo>
                    <a:pt x="304901" y="8572"/>
                  </a:lnTo>
                  <a:lnTo>
                    <a:pt x="292239" y="8572"/>
                  </a:lnTo>
                  <a:lnTo>
                    <a:pt x="291579" y="9220"/>
                  </a:lnTo>
                  <a:lnTo>
                    <a:pt x="291579" y="19977"/>
                  </a:lnTo>
                  <a:lnTo>
                    <a:pt x="292239" y="20637"/>
                  </a:lnTo>
                  <a:lnTo>
                    <a:pt x="304901" y="20637"/>
                  </a:lnTo>
                  <a:lnTo>
                    <a:pt x="305549" y="19977"/>
                  </a:lnTo>
                  <a:lnTo>
                    <a:pt x="305549" y="19177"/>
                  </a:lnTo>
                  <a:lnTo>
                    <a:pt x="305549" y="9220"/>
                  </a:lnTo>
                  <a:close/>
                </a:path>
                <a:path w="488314" h="191134">
                  <a:moveTo>
                    <a:pt x="322795" y="24892"/>
                  </a:moveTo>
                  <a:lnTo>
                    <a:pt x="322148" y="24231"/>
                  </a:lnTo>
                  <a:lnTo>
                    <a:pt x="309486" y="24231"/>
                  </a:lnTo>
                  <a:lnTo>
                    <a:pt x="308825" y="24892"/>
                  </a:lnTo>
                  <a:lnTo>
                    <a:pt x="308825" y="35648"/>
                  </a:lnTo>
                  <a:lnTo>
                    <a:pt x="309486" y="36296"/>
                  </a:lnTo>
                  <a:lnTo>
                    <a:pt x="322148" y="36296"/>
                  </a:lnTo>
                  <a:lnTo>
                    <a:pt x="322795" y="35648"/>
                  </a:lnTo>
                  <a:lnTo>
                    <a:pt x="322795" y="34836"/>
                  </a:lnTo>
                  <a:lnTo>
                    <a:pt x="322795" y="24892"/>
                  </a:lnTo>
                  <a:close/>
                </a:path>
                <a:path w="488314" h="191134">
                  <a:moveTo>
                    <a:pt x="323646" y="7950"/>
                  </a:moveTo>
                  <a:lnTo>
                    <a:pt x="322999" y="7302"/>
                  </a:lnTo>
                  <a:lnTo>
                    <a:pt x="310337" y="7302"/>
                  </a:lnTo>
                  <a:lnTo>
                    <a:pt x="309676" y="7950"/>
                  </a:lnTo>
                  <a:lnTo>
                    <a:pt x="309676" y="18707"/>
                  </a:lnTo>
                  <a:lnTo>
                    <a:pt x="310337" y="19367"/>
                  </a:lnTo>
                  <a:lnTo>
                    <a:pt x="322999" y="19367"/>
                  </a:lnTo>
                  <a:lnTo>
                    <a:pt x="323646" y="18707"/>
                  </a:lnTo>
                  <a:lnTo>
                    <a:pt x="323646" y="17894"/>
                  </a:lnTo>
                  <a:lnTo>
                    <a:pt x="323646" y="7950"/>
                  </a:lnTo>
                  <a:close/>
                </a:path>
                <a:path w="488314" h="191134">
                  <a:moveTo>
                    <a:pt x="340258" y="24574"/>
                  </a:moveTo>
                  <a:lnTo>
                    <a:pt x="339610" y="23926"/>
                  </a:lnTo>
                  <a:lnTo>
                    <a:pt x="326948" y="23926"/>
                  </a:lnTo>
                  <a:lnTo>
                    <a:pt x="326288" y="24574"/>
                  </a:lnTo>
                  <a:lnTo>
                    <a:pt x="326288" y="35331"/>
                  </a:lnTo>
                  <a:lnTo>
                    <a:pt x="326948" y="35979"/>
                  </a:lnTo>
                  <a:lnTo>
                    <a:pt x="339610" y="35979"/>
                  </a:lnTo>
                  <a:lnTo>
                    <a:pt x="340258" y="35331"/>
                  </a:lnTo>
                  <a:lnTo>
                    <a:pt x="340258" y="34518"/>
                  </a:lnTo>
                  <a:lnTo>
                    <a:pt x="340258" y="24574"/>
                  </a:lnTo>
                  <a:close/>
                </a:path>
                <a:path w="488314" h="191134">
                  <a:moveTo>
                    <a:pt x="341109" y="7632"/>
                  </a:moveTo>
                  <a:lnTo>
                    <a:pt x="340461" y="6985"/>
                  </a:lnTo>
                  <a:lnTo>
                    <a:pt x="327799" y="6985"/>
                  </a:lnTo>
                  <a:lnTo>
                    <a:pt x="327139" y="7632"/>
                  </a:lnTo>
                  <a:lnTo>
                    <a:pt x="327139" y="18389"/>
                  </a:lnTo>
                  <a:lnTo>
                    <a:pt x="327799" y="19050"/>
                  </a:lnTo>
                  <a:lnTo>
                    <a:pt x="340461" y="19050"/>
                  </a:lnTo>
                  <a:lnTo>
                    <a:pt x="341109" y="18389"/>
                  </a:lnTo>
                  <a:lnTo>
                    <a:pt x="341109" y="17589"/>
                  </a:lnTo>
                  <a:lnTo>
                    <a:pt x="341109" y="7632"/>
                  </a:lnTo>
                  <a:close/>
                </a:path>
                <a:path w="488314" h="191134">
                  <a:moveTo>
                    <a:pt x="358673" y="23304"/>
                  </a:moveTo>
                  <a:lnTo>
                    <a:pt x="358013" y="22644"/>
                  </a:lnTo>
                  <a:lnTo>
                    <a:pt x="345363" y="22644"/>
                  </a:lnTo>
                  <a:lnTo>
                    <a:pt x="344703" y="23304"/>
                  </a:lnTo>
                  <a:lnTo>
                    <a:pt x="344703" y="34061"/>
                  </a:lnTo>
                  <a:lnTo>
                    <a:pt x="345363" y="34709"/>
                  </a:lnTo>
                  <a:lnTo>
                    <a:pt x="358013" y="34709"/>
                  </a:lnTo>
                  <a:lnTo>
                    <a:pt x="358673" y="34061"/>
                  </a:lnTo>
                  <a:lnTo>
                    <a:pt x="358673" y="33248"/>
                  </a:lnTo>
                  <a:lnTo>
                    <a:pt x="358673" y="23304"/>
                  </a:lnTo>
                  <a:close/>
                </a:path>
                <a:path w="488314" h="191134">
                  <a:moveTo>
                    <a:pt x="359524" y="6362"/>
                  </a:moveTo>
                  <a:lnTo>
                    <a:pt x="358876" y="5715"/>
                  </a:lnTo>
                  <a:lnTo>
                    <a:pt x="346214" y="5715"/>
                  </a:lnTo>
                  <a:lnTo>
                    <a:pt x="345554" y="6362"/>
                  </a:lnTo>
                  <a:lnTo>
                    <a:pt x="345554" y="17119"/>
                  </a:lnTo>
                  <a:lnTo>
                    <a:pt x="346214" y="17780"/>
                  </a:lnTo>
                  <a:lnTo>
                    <a:pt x="358876" y="17780"/>
                  </a:lnTo>
                  <a:lnTo>
                    <a:pt x="359524" y="17119"/>
                  </a:lnTo>
                  <a:lnTo>
                    <a:pt x="359524" y="16306"/>
                  </a:lnTo>
                  <a:lnTo>
                    <a:pt x="359524" y="6362"/>
                  </a:lnTo>
                  <a:close/>
                </a:path>
                <a:path w="488314" h="191134">
                  <a:moveTo>
                    <a:pt x="377088" y="22987"/>
                  </a:moveTo>
                  <a:lnTo>
                    <a:pt x="376440" y="22339"/>
                  </a:lnTo>
                  <a:lnTo>
                    <a:pt x="363778" y="22339"/>
                  </a:lnTo>
                  <a:lnTo>
                    <a:pt x="363118" y="22987"/>
                  </a:lnTo>
                  <a:lnTo>
                    <a:pt x="363118" y="33743"/>
                  </a:lnTo>
                  <a:lnTo>
                    <a:pt x="363778" y="34391"/>
                  </a:lnTo>
                  <a:lnTo>
                    <a:pt x="376440" y="34391"/>
                  </a:lnTo>
                  <a:lnTo>
                    <a:pt x="377088" y="33743"/>
                  </a:lnTo>
                  <a:lnTo>
                    <a:pt x="377088" y="32931"/>
                  </a:lnTo>
                  <a:lnTo>
                    <a:pt x="377088" y="22987"/>
                  </a:lnTo>
                  <a:close/>
                </a:path>
                <a:path w="488314" h="191134">
                  <a:moveTo>
                    <a:pt x="377939" y="6045"/>
                  </a:moveTo>
                  <a:lnTo>
                    <a:pt x="377291" y="5397"/>
                  </a:lnTo>
                  <a:lnTo>
                    <a:pt x="364629" y="5397"/>
                  </a:lnTo>
                  <a:lnTo>
                    <a:pt x="363969" y="6045"/>
                  </a:lnTo>
                  <a:lnTo>
                    <a:pt x="363969" y="16802"/>
                  </a:lnTo>
                  <a:lnTo>
                    <a:pt x="364629" y="17462"/>
                  </a:lnTo>
                  <a:lnTo>
                    <a:pt x="377291" y="17462"/>
                  </a:lnTo>
                  <a:lnTo>
                    <a:pt x="377939" y="16802"/>
                  </a:lnTo>
                  <a:lnTo>
                    <a:pt x="377939" y="16002"/>
                  </a:lnTo>
                  <a:lnTo>
                    <a:pt x="377939" y="6045"/>
                  </a:lnTo>
                  <a:close/>
                </a:path>
                <a:path w="488314" h="191134">
                  <a:moveTo>
                    <a:pt x="395185" y="22034"/>
                  </a:moveTo>
                  <a:lnTo>
                    <a:pt x="394525" y="21374"/>
                  </a:lnTo>
                  <a:lnTo>
                    <a:pt x="381876" y="21374"/>
                  </a:lnTo>
                  <a:lnTo>
                    <a:pt x="381215" y="22034"/>
                  </a:lnTo>
                  <a:lnTo>
                    <a:pt x="381215" y="32791"/>
                  </a:lnTo>
                  <a:lnTo>
                    <a:pt x="381876" y="33451"/>
                  </a:lnTo>
                  <a:lnTo>
                    <a:pt x="394525" y="33451"/>
                  </a:lnTo>
                  <a:lnTo>
                    <a:pt x="395185" y="32791"/>
                  </a:lnTo>
                  <a:lnTo>
                    <a:pt x="395185" y="31978"/>
                  </a:lnTo>
                  <a:lnTo>
                    <a:pt x="395185" y="22034"/>
                  </a:lnTo>
                  <a:close/>
                </a:path>
                <a:path w="488314" h="191134">
                  <a:moveTo>
                    <a:pt x="396036" y="5092"/>
                  </a:moveTo>
                  <a:lnTo>
                    <a:pt x="395389" y="4445"/>
                  </a:lnTo>
                  <a:lnTo>
                    <a:pt x="382727" y="4445"/>
                  </a:lnTo>
                  <a:lnTo>
                    <a:pt x="382066" y="5092"/>
                  </a:lnTo>
                  <a:lnTo>
                    <a:pt x="382066" y="15849"/>
                  </a:lnTo>
                  <a:lnTo>
                    <a:pt x="382727" y="16510"/>
                  </a:lnTo>
                  <a:lnTo>
                    <a:pt x="395389" y="16510"/>
                  </a:lnTo>
                  <a:lnTo>
                    <a:pt x="396036" y="15849"/>
                  </a:lnTo>
                  <a:lnTo>
                    <a:pt x="396036" y="15036"/>
                  </a:lnTo>
                  <a:lnTo>
                    <a:pt x="396036" y="5092"/>
                  </a:lnTo>
                  <a:close/>
                </a:path>
                <a:path w="488314" h="191134">
                  <a:moveTo>
                    <a:pt x="414134" y="3822"/>
                  </a:moveTo>
                  <a:lnTo>
                    <a:pt x="413486" y="3175"/>
                  </a:lnTo>
                  <a:lnTo>
                    <a:pt x="400824" y="3175"/>
                  </a:lnTo>
                  <a:lnTo>
                    <a:pt x="400164" y="3822"/>
                  </a:lnTo>
                  <a:lnTo>
                    <a:pt x="400164" y="14579"/>
                  </a:lnTo>
                  <a:lnTo>
                    <a:pt x="400824" y="15240"/>
                  </a:lnTo>
                  <a:lnTo>
                    <a:pt x="413486" y="15240"/>
                  </a:lnTo>
                  <a:lnTo>
                    <a:pt x="414134" y="14579"/>
                  </a:lnTo>
                  <a:lnTo>
                    <a:pt x="414134" y="13779"/>
                  </a:lnTo>
                  <a:lnTo>
                    <a:pt x="414134" y="3822"/>
                  </a:lnTo>
                  <a:close/>
                </a:path>
                <a:path w="488314" h="191134">
                  <a:moveTo>
                    <a:pt x="432866" y="3187"/>
                  </a:moveTo>
                  <a:lnTo>
                    <a:pt x="432219" y="2540"/>
                  </a:lnTo>
                  <a:lnTo>
                    <a:pt x="419557" y="2540"/>
                  </a:lnTo>
                  <a:lnTo>
                    <a:pt x="418896" y="3187"/>
                  </a:lnTo>
                  <a:lnTo>
                    <a:pt x="418896" y="13944"/>
                  </a:lnTo>
                  <a:lnTo>
                    <a:pt x="419557" y="14605"/>
                  </a:lnTo>
                  <a:lnTo>
                    <a:pt x="432219" y="14605"/>
                  </a:lnTo>
                  <a:lnTo>
                    <a:pt x="432866" y="13944"/>
                  </a:lnTo>
                  <a:lnTo>
                    <a:pt x="432866" y="13131"/>
                  </a:lnTo>
                  <a:lnTo>
                    <a:pt x="432866" y="3187"/>
                  </a:lnTo>
                  <a:close/>
                </a:path>
                <a:path w="488314" h="191134">
                  <a:moveTo>
                    <a:pt x="451281" y="1917"/>
                  </a:moveTo>
                  <a:lnTo>
                    <a:pt x="450634" y="1270"/>
                  </a:lnTo>
                  <a:lnTo>
                    <a:pt x="437972" y="1270"/>
                  </a:lnTo>
                  <a:lnTo>
                    <a:pt x="437311" y="1917"/>
                  </a:lnTo>
                  <a:lnTo>
                    <a:pt x="437311" y="12674"/>
                  </a:lnTo>
                  <a:lnTo>
                    <a:pt x="437972" y="13335"/>
                  </a:lnTo>
                  <a:lnTo>
                    <a:pt x="450634" y="13335"/>
                  </a:lnTo>
                  <a:lnTo>
                    <a:pt x="451281" y="12674"/>
                  </a:lnTo>
                  <a:lnTo>
                    <a:pt x="451281" y="11861"/>
                  </a:lnTo>
                  <a:lnTo>
                    <a:pt x="451281" y="1917"/>
                  </a:lnTo>
                  <a:close/>
                </a:path>
                <a:path w="488314" h="191134">
                  <a:moveTo>
                    <a:pt x="469379" y="965"/>
                  </a:moveTo>
                  <a:lnTo>
                    <a:pt x="468731" y="317"/>
                  </a:lnTo>
                  <a:lnTo>
                    <a:pt x="456069" y="317"/>
                  </a:lnTo>
                  <a:lnTo>
                    <a:pt x="455409" y="965"/>
                  </a:lnTo>
                  <a:lnTo>
                    <a:pt x="455409" y="11722"/>
                  </a:lnTo>
                  <a:lnTo>
                    <a:pt x="456069" y="12382"/>
                  </a:lnTo>
                  <a:lnTo>
                    <a:pt x="468731" y="12382"/>
                  </a:lnTo>
                  <a:lnTo>
                    <a:pt x="469379" y="11722"/>
                  </a:lnTo>
                  <a:lnTo>
                    <a:pt x="469379" y="10922"/>
                  </a:lnTo>
                  <a:lnTo>
                    <a:pt x="469379" y="965"/>
                  </a:lnTo>
                  <a:close/>
                </a:path>
                <a:path w="488314" h="191134">
                  <a:moveTo>
                    <a:pt x="487794" y="647"/>
                  </a:moveTo>
                  <a:lnTo>
                    <a:pt x="487146" y="0"/>
                  </a:lnTo>
                  <a:lnTo>
                    <a:pt x="474484" y="0"/>
                  </a:lnTo>
                  <a:lnTo>
                    <a:pt x="473824" y="647"/>
                  </a:lnTo>
                  <a:lnTo>
                    <a:pt x="473824" y="11404"/>
                  </a:lnTo>
                  <a:lnTo>
                    <a:pt x="474484" y="12065"/>
                  </a:lnTo>
                  <a:lnTo>
                    <a:pt x="487146" y="12065"/>
                  </a:lnTo>
                  <a:lnTo>
                    <a:pt x="487794" y="11404"/>
                  </a:lnTo>
                  <a:lnTo>
                    <a:pt x="487794" y="10604"/>
                  </a:lnTo>
                  <a:lnTo>
                    <a:pt x="487794" y="6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3376511" y="991298"/>
              <a:ext cx="216535" cy="162560"/>
            </a:xfrm>
            <a:custGeom>
              <a:avLst/>
              <a:gdLst/>
              <a:ahLst/>
              <a:cxnLst/>
              <a:rect l="l" t="t" r="r" b="b"/>
              <a:pathLst>
                <a:path w="216535" h="162559">
                  <a:moveTo>
                    <a:pt x="13970" y="62039"/>
                  </a:moveTo>
                  <a:lnTo>
                    <a:pt x="13322" y="61391"/>
                  </a:lnTo>
                  <a:lnTo>
                    <a:pt x="660" y="61391"/>
                  </a:lnTo>
                  <a:lnTo>
                    <a:pt x="0" y="62039"/>
                  </a:lnTo>
                  <a:lnTo>
                    <a:pt x="0" y="72796"/>
                  </a:lnTo>
                  <a:lnTo>
                    <a:pt x="660" y="73456"/>
                  </a:lnTo>
                  <a:lnTo>
                    <a:pt x="13322" y="73456"/>
                  </a:lnTo>
                  <a:lnTo>
                    <a:pt x="13970" y="72796"/>
                  </a:lnTo>
                  <a:lnTo>
                    <a:pt x="13970" y="71983"/>
                  </a:lnTo>
                  <a:lnTo>
                    <a:pt x="13970" y="62039"/>
                  </a:lnTo>
                  <a:close/>
                </a:path>
                <a:path w="216535" h="162559">
                  <a:moveTo>
                    <a:pt x="13970" y="45110"/>
                  </a:moveTo>
                  <a:lnTo>
                    <a:pt x="13322" y="44450"/>
                  </a:lnTo>
                  <a:lnTo>
                    <a:pt x="660" y="44450"/>
                  </a:lnTo>
                  <a:lnTo>
                    <a:pt x="0" y="45110"/>
                  </a:lnTo>
                  <a:lnTo>
                    <a:pt x="0" y="55854"/>
                  </a:lnTo>
                  <a:lnTo>
                    <a:pt x="660" y="56515"/>
                  </a:lnTo>
                  <a:lnTo>
                    <a:pt x="13322" y="56515"/>
                  </a:lnTo>
                  <a:lnTo>
                    <a:pt x="13970" y="55854"/>
                  </a:lnTo>
                  <a:lnTo>
                    <a:pt x="13970" y="55054"/>
                  </a:lnTo>
                  <a:lnTo>
                    <a:pt x="13970" y="45110"/>
                  </a:lnTo>
                  <a:close/>
                </a:path>
                <a:path w="216535" h="162559">
                  <a:moveTo>
                    <a:pt x="14820" y="80670"/>
                  </a:moveTo>
                  <a:lnTo>
                    <a:pt x="14160" y="80022"/>
                  </a:lnTo>
                  <a:lnTo>
                    <a:pt x="1498" y="80022"/>
                  </a:lnTo>
                  <a:lnTo>
                    <a:pt x="850" y="80670"/>
                  </a:lnTo>
                  <a:lnTo>
                    <a:pt x="850" y="91427"/>
                  </a:lnTo>
                  <a:lnTo>
                    <a:pt x="1498" y="92075"/>
                  </a:lnTo>
                  <a:lnTo>
                    <a:pt x="14160" y="92075"/>
                  </a:lnTo>
                  <a:lnTo>
                    <a:pt x="14820" y="91427"/>
                  </a:lnTo>
                  <a:lnTo>
                    <a:pt x="14820" y="90614"/>
                  </a:lnTo>
                  <a:lnTo>
                    <a:pt x="14820" y="80670"/>
                  </a:lnTo>
                  <a:close/>
                </a:path>
                <a:path w="216535" h="162559">
                  <a:moveTo>
                    <a:pt x="14820" y="27330"/>
                  </a:moveTo>
                  <a:lnTo>
                    <a:pt x="14160" y="26670"/>
                  </a:lnTo>
                  <a:lnTo>
                    <a:pt x="1498" y="26670"/>
                  </a:lnTo>
                  <a:lnTo>
                    <a:pt x="850" y="27330"/>
                  </a:lnTo>
                  <a:lnTo>
                    <a:pt x="850" y="38074"/>
                  </a:lnTo>
                  <a:lnTo>
                    <a:pt x="1498" y="38735"/>
                  </a:lnTo>
                  <a:lnTo>
                    <a:pt x="14160" y="38735"/>
                  </a:lnTo>
                  <a:lnTo>
                    <a:pt x="14820" y="38074"/>
                  </a:lnTo>
                  <a:lnTo>
                    <a:pt x="14820" y="37274"/>
                  </a:lnTo>
                  <a:lnTo>
                    <a:pt x="14820" y="27330"/>
                  </a:lnTo>
                  <a:close/>
                </a:path>
                <a:path w="216535" h="162559">
                  <a:moveTo>
                    <a:pt x="15659" y="150939"/>
                  </a:moveTo>
                  <a:lnTo>
                    <a:pt x="14998" y="150291"/>
                  </a:lnTo>
                  <a:lnTo>
                    <a:pt x="2349" y="150291"/>
                  </a:lnTo>
                  <a:lnTo>
                    <a:pt x="1689" y="150939"/>
                  </a:lnTo>
                  <a:lnTo>
                    <a:pt x="1689" y="161696"/>
                  </a:lnTo>
                  <a:lnTo>
                    <a:pt x="2349" y="162356"/>
                  </a:lnTo>
                  <a:lnTo>
                    <a:pt x="14998" y="162356"/>
                  </a:lnTo>
                  <a:lnTo>
                    <a:pt x="15659" y="161696"/>
                  </a:lnTo>
                  <a:lnTo>
                    <a:pt x="15659" y="160883"/>
                  </a:lnTo>
                  <a:lnTo>
                    <a:pt x="15659" y="150939"/>
                  </a:lnTo>
                  <a:close/>
                </a:path>
                <a:path w="216535" h="162559">
                  <a:moveTo>
                    <a:pt x="15671" y="133159"/>
                  </a:moveTo>
                  <a:lnTo>
                    <a:pt x="15011" y="132499"/>
                  </a:lnTo>
                  <a:lnTo>
                    <a:pt x="2349" y="132499"/>
                  </a:lnTo>
                  <a:lnTo>
                    <a:pt x="1701" y="133159"/>
                  </a:lnTo>
                  <a:lnTo>
                    <a:pt x="1701" y="143916"/>
                  </a:lnTo>
                  <a:lnTo>
                    <a:pt x="2349" y="144576"/>
                  </a:lnTo>
                  <a:lnTo>
                    <a:pt x="15011" y="144576"/>
                  </a:lnTo>
                  <a:lnTo>
                    <a:pt x="15671" y="143916"/>
                  </a:lnTo>
                  <a:lnTo>
                    <a:pt x="15671" y="143103"/>
                  </a:lnTo>
                  <a:lnTo>
                    <a:pt x="15671" y="133159"/>
                  </a:lnTo>
                  <a:close/>
                </a:path>
                <a:path w="216535" h="162559">
                  <a:moveTo>
                    <a:pt x="32067" y="61722"/>
                  </a:moveTo>
                  <a:lnTo>
                    <a:pt x="31419" y="61061"/>
                  </a:lnTo>
                  <a:lnTo>
                    <a:pt x="18757" y="61061"/>
                  </a:lnTo>
                  <a:lnTo>
                    <a:pt x="18097" y="61722"/>
                  </a:lnTo>
                  <a:lnTo>
                    <a:pt x="18097" y="72478"/>
                  </a:lnTo>
                  <a:lnTo>
                    <a:pt x="18757" y="73139"/>
                  </a:lnTo>
                  <a:lnTo>
                    <a:pt x="31419" y="73139"/>
                  </a:lnTo>
                  <a:lnTo>
                    <a:pt x="32067" y="72478"/>
                  </a:lnTo>
                  <a:lnTo>
                    <a:pt x="32067" y="71666"/>
                  </a:lnTo>
                  <a:lnTo>
                    <a:pt x="32067" y="61722"/>
                  </a:lnTo>
                  <a:close/>
                </a:path>
                <a:path w="216535" h="162559">
                  <a:moveTo>
                    <a:pt x="32067" y="44792"/>
                  </a:moveTo>
                  <a:lnTo>
                    <a:pt x="31419" y="44132"/>
                  </a:lnTo>
                  <a:lnTo>
                    <a:pt x="18757" y="44132"/>
                  </a:lnTo>
                  <a:lnTo>
                    <a:pt x="18097" y="44792"/>
                  </a:lnTo>
                  <a:lnTo>
                    <a:pt x="18097" y="55537"/>
                  </a:lnTo>
                  <a:lnTo>
                    <a:pt x="18757" y="56197"/>
                  </a:lnTo>
                  <a:lnTo>
                    <a:pt x="31419" y="56197"/>
                  </a:lnTo>
                  <a:lnTo>
                    <a:pt x="32067" y="55537"/>
                  </a:lnTo>
                  <a:lnTo>
                    <a:pt x="32067" y="54737"/>
                  </a:lnTo>
                  <a:lnTo>
                    <a:pt x="32067" y="44792"/>
                  </a:lnTo>
                  <a:close/>
                </a:path>
                <a:path w="216535" h="162559">
                  <a:moveTo>
                    <a:pt x="32905" y="80352"/>
                  </a:moveTo>
                  <a:lnTo>
                    <a:pt x="32258" y="79692"/>
                  </a:lnTo>
                  <a:lnTo>
                    <a:pt x="19596" y="79692"/>
                  </a:lnTo>
                  <a:lnTo>
                    <a:pt x="18948" y="80352"/>
                  </a:lnTo>
                  <a:lnTo>
                    <a:pt x="18948" y="91109"/>
                  </a:lnTo>
                  <a:lnTo>
                    <a:pt x="19596" y="91757"/>
                  </a:lnTo>
                  <a:lnTo>
                    <a:pt x="32258" y="91757"/>
                  </a:lnTo>
                  <a:lnTo>
                    <a:pt x="32905" y="91109"/>
                  </a:lnTo>
                  <a:lnTo>
                    <a:pt x="32905" y="90297"/>
                  </a:lnTo>
                  <a:lnTo>
                    <a:pt x="32905" y="80352"/>
                  </a:lnTo>
                  <a:close/>
                </a:path>
                <a:path w="216535" h="162559">
                  <a:moveTo>
                    <a:pt x="32905" y="27012"/>
                  </a:moveTo>
                  <a:lnTo>
                    <a:pt x="32258" y="26352"/>
                  </a:lnTo>
                  <a:lnTo>
                    <a:pt x="19596" y="26352"/>
                  </a:lnTo>
                  <a:lnTo>
                    <a:pt x="18948" y="27012"/>
                  </a:lnTo>
                  <a:lnTo>
                    <a:pt x="18948" y="37757"/>
                  </a:lnTo>
                  <a:lnTo>
                    <a:pt x="19596" y="38417"/>
                  </a:lnTo>
                  <a:lnTo>
                    <a:pt x="32258" y="38417"/>
                  </a:lnTo>
                  <a:lnTo>
                    <a:pt x="32905" y="37757"/>
                  </a:lnTo>
                  <a:lnTo>
                    <a:pt x="32905" y="36957"/>
                  </a:lnTo>
                  <a:lnTo>
                    <a:pt x="32905" y="27012"/>
                  </a:lnTo>
                  <a:close/>
                </a:path>
                <a:path w="216535" h="162559">
                  <a:moveTo>
                    <a:pt x="33756" y="150622"/>
                  </a:moveTo>
                  <a:lnTo>
                    <a:pt x="33108" y="149961"/>
                  </a:lnTo>
                  <a:lnTo>
                    <a:pt x="20447" y="149961"/>
                  </a:lnTo>
                  <a:lnTo>
                    <a:pt x="19786" y="150622"/>
                  </a:lnTo>
                  <a:lnTo>
                    <a:pt x="19786" y="161378"/>
                  </a:lnTo>
                  <a:lnTo>
                    <a:pt x="20447" y="162039"/>
                  </a:lnTo>
                  <a:lnTo>
                    <a:pt x="33108" y="162039"/>
                  </a:lnTo>
                  <a:lnTo>
                    <a:pt x="33756" y="161378"/>
                  </a:lnTo>
                  <a:lnTo>
                    <a:pt x="33756" y="160566"/>
                  </a:lnTo>
                  <a:lnTo>
                    <a:pt x="33756" y="150622"/>
                  </a:lnTo>
                  <a:close/>
                </a:path>
                <a:path w="216535" h="162559">
                  <a:moveTo>
                    <a:pt x="33769" y="132842"/>
                  </a:moveTo>
                  <a:lnTo>
                    <a:pt x="33108" y="132194"/>
                  </a:lnTo>
                  <a:lnTo>
                    <a:pt x="20459" y="132194"/>
                  </a:lnTo>
                  <a:lnTo>
                    <a:pt x="19799" y="132842"/>
                  </a:lnTo>
                  <a:lnTo>
                    <a:pt x="19799" y="143598"/>
                  </a:lnTo>
                  <a:lnTo>
                    <a:pt x="20459" y="144259"/>
                  </a:lnTo>
                  <a:lnTo>
                    <a:pt x="33108" y="144259"/>
                  </a:lnTo>
                  <a:lnTo>
                    <a:pt x="33769" y="143598"/>
                  </a:lnTo>
                  <a:lnTo>
                    <a:pt x="33769" y="142786"/>
                  </a:lnTo>
                  <a:lnTo>
                    <a:pt x="33769" y="132842"/>
                  </a:lnTo>
                  <a:close/>
                </a:path>
                <a:path w="216535" h="162559">
                  <a:moveTo>
                    <a:pt x="50165" y="60452"/>
                  </a:moveTo>
                  <a:lnTo>
                    <a:pt x="49517" y="59804"/>
                  </a:lnTo>
                  <a:lnTo>
                    <a:pt x="36855" y="59804"/>
                  </a:lnTo>
                  <a:lnTo>
                    <a:pt x="36195" y="60452"/>
                  </a:lnTo>
                  <a:lnTo>
                    <a:pt x="36195" y="71208"/>
                  </a:lnTo>
                  <a:lnTo>
                    <a:pt x="36855" y="71869"/>
                  </a:lnTo>
                  <a:lnTo>
                    <a:pt x="49517" y="71869"/>
                  </a:lnTo>
                  <a:lnTo>
                    <a:pt x="50165" y="71208"/>
                  </a:lnTo>
                  <a:lnTo>
                    <a:pt x="50165" y="70396"/>
                  </a:lnTo>
                  <a:lnTo>
                    <a:pt x="50165" y="60452"/>
                  </a:lnTo>
                  <a:close/>
                </a:path>
                <a:path w="216535" h="162559">
                  <a:moveTo>
                    <a:pt x="50165" y="43522"/>
                  </a:moveTo>
                  <a:lnTo>
                    <a:pt x="49517" y="42862"/>
                  </a:lnTo>
                  <a:lnTo>
                    <a:pt x="36855" y="42862"/>
                  </a:lnTo>
                  <a:lnTo>
                    <a:pt x="36195" y="43522"/>
                  </a:lnTo>
                  <a:lnTo>
                    <a:pt x="36195" y="54267"/>
                  </a:lnTo>
                  <a:lnTo>
                    <a:pt x="36855" y="54927"/>
                  </a:lnTo>
                  <a:lnTo>
                    <a:pt x="49517" y="54927"/>
                  </a:lnTo>
                  <a:lnTo>
                    <a:pt x="50165" y="54267"/>
                  </a:lnTo>
                  <a:lnTo>
                    <a:pt x="50165" y="53467"/>
                  </a:lnTo>
                  <a:lnTo>
                    <a:pt x="50165" y="43522"/>
                  </a:lnTo>
                  <a:close/>
                </a:path>
                <a:path w="216535" h="162559">
                  <a:moveTo>
                    <a:pt x="51015" y="79082"/>
                  </a:moveTo>
                  <a:lnTo>
                    <a:pt x="50355" y="78435"/>
                  </a:lnTo>
                  <a:lnTo>
                    <a:pt x="37693" y="78435"/>
                  </a:lnTo>
                  <a:lnTo>
                    <a:pt x="37045" y="79082"/>
                  </a:lnTo>
                  <a:lnTo>
                    <a:pt x="37045" y="89839"/>
                  </a:lnTo>
                  <a:lnTo>
                    <a:pt x="37693" y="90487"/>
                  </a:lnTo>
                  <a:lnTo>
                    <a:pt x="50355" y="90487"/>
                  </a:lnTo>
                  <a:lnTo>
                    <a:pt x="51015" y="89839"/>
                  </a:lnTo>
                  <a:lnTo>
                    <a:pt x="51015" y="89027"/>
                  </a:lnTo>
                  <a:lnTo>
                    <a:pt x="51015" y="79082"/>
                  </a:lnTo>
                  <a:close/>
                </a:path>
                <a:path w="216535" h="162559">
                  <a:moveTo>
                    <a:pt x="51015" y="25742"/>
                  </a:moveTo>
                  <a:lnTo>
                    <a:pt x="50355" y="25082"/>
                  </a:lnTo>
                  <a:lnTo>
                    <a:pt x="37693" y="25082"/>
                  </a:lnTo>
                  <a:lnTo>
                    <a:pt x="37045" y="25742"/>
                  </a:lnTo>
                  <a:lnTo>
                    <a:pt x="37045" y="36487"/>
                  </a:lnTo>
                  <a:lnTo>
                    <a:pt x="37693" y="37147"/>
                  </a:lnTo>
                  <a:lnTo>
                    <a:pt x="50355" y="37147"/>
                  </a:lnTo>
                  <a:lnTo>
                    <a:pt x="51015" y="36487"/>
                  </a:lnTo>
                  <a:lnTo>
                    <a:pt x="51015" y="35687"/>
                  </a:lnTo>
                  <a:lnTo>
                    <a:pt x="51015" y="25742"/>
                  </a:lnTo>
                  <a:close/>
                </a:path>
                <a:path w="216535" h="162559">
                  <a:moveTo>
                    <a:pt x="51854" y="149352"/>
                  </a:moveTo>
                  <a:lnTo>
                    <a:pt x="51193" y="148704"/>
                  </a:lnTo>
                  <a:lnTo>
                    <a:pt x="38544" y="148704"/>
                  </a:lnTo>
                  <a:lnTo>
                    <a:pt x="37884" y="149352"/>
                  </a:lnTo>
                  <a:lnTo>
                    <a:pt x="37884" y="160108"/>
                  </a:lnTo>
                  <a:lnTo>
                    <a:pt x="38544" y="160769"/>
                  </a:lnTo>
                  <a:lnTo>
                    <a:pt x="51193" y="160769"/>
                  </a:lnTo>
                  <a:lnTo>
                    <a:pt x="51854" y="160108"/>
                  </a:lnTo>
                  <a:lnTo>
                    <a:pt x="51854" y="159296"/>
                  </a:lnTo>
                  <a:lnTo>
                    <a:pt x="51854" y="149352"/>
                  </a:lnTo>
                  <a:close/>
                </a:path>
                <a:path w="216535" h="162559">
                  <a:moveTo>
                    <a:pt x="51866" y="131572"/>
                  </a:moveTo>
                  <a:lnTo>
                    <a:pt x="51206" y="130911"/>
                  </a:lnTo>
                  <a:lnTo>
                    <a:pt x="38544" y="130911"/>
                  </a:lnTo>
                  <a:lnTo>
                    <a:pt x="37896" y="131572"/>
                  </a:lnTo>
                  <a:lnTo>
                    <a:pt x="37896" y="142328"/>
                  </a:lnTo>
                  <a:lnTo>
                    <a:pt x="38544" y="142989"/>
                  </a:lnTo>
                  <a:lnTo>
                    <a:pt x="51206" y="142989"/>
                  </a:lnTo>
                  <a:lnTo>
                    <a:pt x="51866" y="142328"/>
                  </a:lnTo>
                  <a:lnTo>
                    <a:pt x="51866" y="141516"/>
                  </a:lnTo>
                  <a:lnTo>
                    <a:pt x="51866" y="131572"/>
                  </a:lnTo>
                  <a:close/>
                </a:path>
                <a:path w="216535" h="162559">
                  <a:moveTo>
                    <a:pt x="67627" y="60134"/>
                  </a:moveTo>
                  <a:lnTo>
                    <a:pt x="66979" y="59474"/>
                  </a:lnTo>
                  <a:lnTo>
                    <a:pt x="54317" y="59474"/>
                  </a:lnTo>
                  <a:lnTo>
                    <a:pt x="53657" y="60134"/>
                  </a:lnTo>
                  <a:lnTo>
                    <a:pt x="53657" y="70891"/>
                  </a:lnTo>
                  <a:lnTo>
                    <a:pt x="54317" y="71551"/>
                  </a:lnTo>
                  <a:lnTo>
                    <a:pt x="66979" y="71551"/>
                  </a:lnTo>
                  <a:lnTo>
                    <a:pt x="67627" y="70891"/>
                  </a:lnTo>
                  <a:lnTo>
                    <a:pt x="67627" y="70078"/>
                  </a:lnTo>
                  <a:lnTo>
                    <a:pt x="67627" y="60134"/>
                  </a:lnTo>
                  <a:close/>
                </a:path>
                <a:path w="216535" h="162559">
                  <a:moveTo>
                    <a:pt x="67627" y="43205"/>
                  </a:moveTo>
                  <a:lnTo>
                    <a:pt x="66979" y="42545"/>
                  </a:lnTo>
                  <a:lnTo>
                    <a:pt x="54317" y="42545"/>
                  </a:lnTo>
                  <a:lnTo>
                    <a:pt x="53657" y="43205"/>
                  </a:lnTo>
                  <a:lnTo>
                    <a:pt x="53657" y="53949"/>
                  </a:lnTo>
                  <a:lnTo>
                    <a:pt x="54317" y="54610"/>
                  </a:lnTo>
                  <a:lnTo>
                    <a:pt x="66979" y="54610"/>
                  </a:lnTo>
                  <a:lnTo>
                    <a:pt x="67627" y="53949"/>
                  </a:lnTo>
                  <a:lnTo>
                    <a:pt x="67627" y="53149"/>
                  </a:lnTo>
                  <a:lnTo>
                    <a:pt x="67627" y="43205"/>
                  </a:lnTo>
                  <a:close/>
                </a:path>
                <a:path w="216535" h="162559">
                  <a:moveTo>
                    <a:pt x="68478" y="78765"/>
                  </a:moveTo>
                  <a:lnTo>
                    <a:pt x="67818" y="78105"/>
                  </a:lnTo>
                  <a:lnTo>
                    <a:pt x="55156" y="78105"/>
                  </a:lnTo>
                  <a:lnTo>
                    <a:pt x="54508" y="78765"/>
                  </a:lnTo>
                  <a:lnTo>
                    <a:pt x="54508" y="89522"/>
                  </a:lnTo>
                  <a:lnTo>
                    <a:pt x="55156" y="90170"/>
                  </a:lnTo>
                  <a:lnTo>
                    <a:pt x="67818" y="90170"/>
                  </a:lnTo>
                  <a:lnTo>
                    <a:pt x="68478" y="89522"/>
                  </a:lnTo>
                  <a:lnTo>
                    <a:pt x="68478" y="88709"/>
                  </a:lnTo>
                  <a:lnTo>
                    <a:pt x="68478" y="78765"/>
                  </a:lnTo>
                  <a:close/>
                </a:path>
                <a:path w="216535" h="162559">
                  <a:moveTo>
                    <a:pt x="68478" y="25425"/>
                  </a:moveTo>
                  <a:lnTo>
                    <a:pt x="67818" y="24765"/>
                  </a:lnTo>
                  <a:lnTo>
                    <a:pt x="55156" y="24765"/>
                  </a:lnTo>
                  <a:lnTo>
                    <a:pt x="54508" y="25425"/>
                  </a:lnTo>
                  <a:lnTo>
                    <a:pt x="54508" y="36169"/>
                  </a:lnTo>
                  <a:lnTo>
                    <a:pt x="55156" y="36830"/>
                  </a:lnTo>
                  <a:lnTo>
                    <a:pt x="67818" y="36830"/>
                  </a:lnTo>
                  <a:lnTo>
                    <a:pt x="68478" y="36169"/>
                  </a:lnTo>
                  <a:lnTo>
                    <a:pt x="68478" y="35369"/>
                  </a:lnTo>
                  <a:lnTo>
                    <a:pt x="68478" y="25425"/>
                  </a:lnTo>
                  <a:close/>
                </a:path>
                <a:path w="216535" h="162559">
                  <a:moveTo>
                    <a:pt x="69316" y="149034"/>
                  </a:moveTo>
                  <a:lnTo>
                    <a:pt x="68656" y="148374"/>
                  </a:lnTo>
                  <a:lnTo>
                    <a:pt x="56007" y="148374"/>
                  </a:lnTo>
                  <a:lnTo>
                    <a:pt x="55346" y="149034"/>
                  </a:lnTo>
                  <a:lnTo>
                    <a:pt x="55346" y="159791"/>
                  </a:lnTo>
                  <a:lnTo>
                    <a:pt x="56007" y="160451"/>
                  </a:lnTo>
                  <a:lnTo>
                    <a:pt x="68656" y="160451"/>
                  </a:lnTo>
                  <a:lnTo>
                    <a:pt x="69316" y="159791"/>
                  </a:lnTo>
                  <a:lnTo>
                    <a:pt x="69316" y="158978"/>
                  </a:lnTo>
                  <a:lnTo>
                    <a:pt x="69316" y="149034"/>
                  </a:lnTo>
                  <a:close/>
                </a:path>
                <a:path w="216535" h="162559">
                  <a:moveTo>
                    <a:pt x="69329" y="131254"/>
                  </a:moveTo>
                  <a:lnTo>
                    <a:pt x="68668" y="130606"/>
                  </a:lnTo>
                  <a:lnTo>
                    <a:pt x="56007" y="130606"/>
                  </a:lnTo>
                  <a:lnTo>
                    <a:pt x="55359" y="131254"/>
                  </a:lnTo>
                  <a:lnTo>
                    <a:pt x="55359" y="142011"/>
                  </a:lnTo>
                  <a:lnTo>
                    <a:pt x="56007" y="142671"/>
                  </a:lnTo>
                  <a:lnTo>
                    <a:pt x="68668" y="142671"/>
                  </a:lnTo>
                  <a:lnTo>
                    <a:pt x="69329" y="142011"/>
                  </a:lnTo>
                  <a:lnTo>
                    <a:pt x="69329" y="141198"/>
                  </a:lnTo>
                  <a:lnTo>
                    <a:pt x="69329" y="131254"/>
                  </a:lnTo>
                  <a:close/>
                </a:path>
                <a:path w="216535" h="162559">
                  <a:moveTo>
                    <a:pt x="86042" y="58864"/>
                  </a:moveTo>
                  <a:lnTo>
                    <a:pt x="85394" y="58216"/>
                  </a:lnTo>
                  <a:lnTo>
                    <a:pt x="72732" y="58216"/>
                  </a:lnTo>
                  <a:lnTo>
                    <a:pt x="72072" y="58864"/>
                  </a:lnTo>
                  <a:lnTo>
                    <a:pt x="72072" y="69621"/>
                  </a:lnTo>
                  <a:lnTo>
                    <a:pt x="72732" y="70281"/>
                  </a:lnTo>
                  <a:lnTo>
                    <a:pt x="85394" y="70281"/>
                  </a:lnTo>
                  <a:lnTo>
                    <a:pt x="86042" y="69621"/>
                  </a:lnTo>
                  <a:lnTo>
                    <a:pt x="86042" y="68808"/>
                  </a:lnTo>
                  <a:lnTo>
                    <a:pt x="86042" y="58864"/>
                  </a:lnTo>
                  <a:close/>
                </a:path>
                <a:path w="216535" h="162559">
                  <a:moveTo>
                    <a:pt x="86042" y="41935"/>
                  </a:moveTo>
                  <a:lnTo>
                    <a:pt x="85394" y="41275"/>
                  </a:lnTo>
                  <a:lnTo>
                    <a:pt x="72732" y="41275"/>
                  </a:lnTo>
                  <a:lnTo>
                    <a:pt x="72072" y="41935"/>
                  </a:lnTo>
                  <a:lnTo>
                    <a:pt x="72072" y="52679"/>
                  </a:lnTo>
                  <a:lnTo>
                    <a:pt x="72732" y="53340"/>
                  </a:lnTo>
                  <a:lnTo>
                    <a:pt x="85394" y="53340"/>
                  </a:lnTo>
                  <a:lnTo>
                    <a:pt x="86042" y="52679"/>
                  </a:lnTo>
                  <a:lnTo>
                    <a:pt x="86042" y="51879"/>
                  </a:lnTo>
                  <a:lnTo>
                    <a:pt x="86042" y="41935"/>
                  </a:lnTo>
                  <a:close/>
                </a:path>
                <a:path w="216535" h="162559">
                  <a:moveTo>
                    <a:pt x="86880" y="77495"/>
                  </a:moveTo>
                  <a:lnTo>
                    <a:pt x="86233" y="76847"/>
                  </a:lnTo>
                  <a:lnTo>
                    <a:pt x="73571" y="76847"/>
                  </a:lnTo>
                  <a:lnTo>
                    <a:pt x="72923" y="77495"/>
                  </a:lnTo>
                  <a:lnTo>
                    <a:pt x="72923" y="88252"/>
                  </a:lnTo>
                  <a:lnTo>
                    <a:pt x="73571" y="88900"/>
                  </a:lnTo>
                  <a:lnTo>
                    <a:pt x="86233" y="88900"/>
                  </a:lnTo>
                  <a:lnTo>
                    <a:pt x="86880" y="88252"/>
                  </a:lnTo>
                  <a:lnTo>
                    <a:pt x="86880" y="87439"/>
                  </a:lnTo>
                  <a:lnTo>
                    <a:pt x="86880" y="77495"/>
                  </a:lnTo>
                  <a:close/>
                </a:path>
                <a:path w="216535" h="162559">
                  <a:moveTo>
                    <a:pt x="86880" y="24155"/>
                  </a:moveTo>
                  <a:lnTo>
                    <a:pt x="86233" y="23495"/>
                  </a:lnTo>
                  <a:lnTo>
                    <a:pt x="73571" y="23495"/>
                  </a:lnTo>
                  <a:lnTo>
                    <a:pt x="72923" y="24155"/>
                  </a:lnTo>
                  <a:lnTo>
                    <a:pt x="72923" y="34899"/>
                  </a:lnTo>
                  <a:lnTo>
                    <a:pt x="73571" y="35560"/>
                  </a:lnTo>
                  <a:lnTo>
                    <a:pt x="86233" y="35560"/>
                  </a:lnTo>
                  <a:lnTo>
                    <a:pt x="86880" y="34899"/>
                  </a:lnTo>
                  <a:lnTo>
                    <a:pt x="86880" y="34099"/>
                  </a:lnTo>
                  <a:lnTo>
                    <a:pt x="86880" y="24155"/>
                  </a:lnTo>
                  <a:close/>
                </a:path>
                <a:path w="216535" h="162559">
                  <a:moveTo>
                    <a:pt x="87731" y="147764"/>
                  </a:moveTo>
                  <a:lnTo>
                    <a:pt x="87083" y="147116"/>
                  </a:lnTo>
                  <a:lnTo>
                    <a:pt x="74422" y="147116"/>
                  </a:lnTo>
                  <a:lnTo>
                    <a:pt x="73761" y="147764"/>
                  </a:lnTo>
                  <a:lnTo>
                    <a:pt x="73761" y="158521"/>
                  </a:lnTo>
                  <a:lnTo>
                    <a:pt x="74422" y="159181"/>
                  </a:lnTo>
                  <a:lnTo>
                    <a:pt x="87083" y="159181"/>
                  </a:lnTo>
                  <a:lnTo>
                    <a:pt x="87731" y="158521"/>
                  </a:lnTo>
                  <a:lnTo>
                    <a:pt x="87731" y="157708"/>
                  </a:lnTo>
                  <a:lnTo>
                    <a:pt x="87731" y="147764"/>
                  </a:lnTo>
                  <a:close/>
                </a:path>
                <a:path w="216535" h="162559">
                  <a:moveTo>
                    <a:pt x="87744" y="129984"/>
                  </a:moveTo>
                  <a:lnTo>
                    <a:pt x="87083" y="129324"/>
                  </a:lnTo>
                  <a:lnTo>
                    <a:pt x="74434" y="129324"/>
                  </a:lnTo>
                  <a:lnTo>
                    <a:pt x="73774" y="129984"/>
                  </a:lnTo>
                  <a:lnTo>
                    <a:pt x="73774" y="140741"/>
                  </a:lnTo>
                  <a:lnTo>
                    <a:pt x="74434" y="141401"/>
                  </a:lnTo>
                  <a:lnTo>
                    <a:pt x="87083" y="141401"/>
                  </a:lnTo>
                  <a:lnTo>
                    <a:pt x="87744" y="140741"/>
                  </a:lnTo>
                  <a:lnTo>
                    <a:pt x="87744" y="139928"/>
                  </a:lnTo>
                  <a:lnTo>
                    <a:pt x="87744" y="129984"/>
                  </a:lnTo>
                  <a:close/>
                </a:path>
                <a:path w="216535" h="162559">
                  <a:moveTo>
                    <a:pt x="104457" y="58547"/>
                  </a:moveTo>
                  <a:lnTo>
                    <a:pt x="103809" y="57886"/>
                  </a:lnTo>
                  <a:lnTo>
                    <a:pt x="91147" y="57886"/>
                  </a:lnTo>
                  <a:lnTo>
                    <a:pt x="90487" y="58547"/>
                  </a:lnTo>
                  <a:lnTo>
                    <a:pt x="90487" y="69303"/>
                  </a:lnTo>
                  <a:lnTo>
                    <a:pt x="91147" y="69964"/>
                  </a:lnTo>
                  <a:lnTo>
                    <a:pt x="103809" y="69964"/>
                  </a:lnTo>
                  <a:lnTo>
                    <a:pt x="104457" y="69303"/>
                  </a:lnTo>
                  <a:lnTo>
                    <a:pt x="104457" y="68491"/>
                  </a:lnTo>
                  <a:lnTo>
                    <a:pt x="104457" y="58547"/>
                  </a:lnTo>
                  <a:close/>
                </a:path>
                <a:path w="216535" h="162559">
                  <a:moveTo>
                    <a:pt x="104457" y="41617"/>
                  </a:moveTo>
                  <a:lnTo>
                    <a:pt x="103809" y="40957"/>
                  </a:lnTo>
                  <a:lnTo>
                    <a:pt x="91147" y="40957"/>
                  </a:lnTo>
                  <a:lnTo>
                    <a:pt x="90487" y="41617"/>
                  </a:lnTo>
                  <a:lnTo>
                    <a:pt x="90487" y="52362"/>
                  </a:lnTo>
                  <a:lnTo>
                    <a:pt x="91147" y="53022"/>
                  </a:lnTo>
                  <a:lnTo>
                    <a:pt x="103809" y="53022"/>
                  </a:lnTo>
                  <a:lnTo>
                    <a:pt x="104457" y="52362"/>
                  </a:lnTo>
                  <a:lnTo>
                    <a:pt x="104457" y="51562"/>
                  </a:lnTo>
                  <a:lnTo>
                    <a:pt x="104457" y="41617"/>
                  </a:lnTo>
                  <a:close/>
                </a:path>
                <a:path w="216535" h="162559">
                  <a:moveTo>
                    <a:pt x="105308" y="77177"/>
                  </a:moveTo>
                  <a:lnTo>
                    <a:pt x="104648" y="76517"/>
                  </a:lnTo>
                  <a:lnTo>
                    <a:pt x="91986" y="76517"/>
                  </a:lnTo>
                  <a:lnTo>
                    <a:pt x="91338" y="77177"/>
                  </a:lnTo>
                  <a:lnTo>
                    <a:pt x="91338" y="87934"/>
                  </a:lnTo>
                  <a:lnTo>
                    <a:pt x="91986" y="88582"/>
                  </a:lnTo>
                  <a:lnTo>
                    <a:pt x="104648" y="88582"/>
                  </a:lnTo>
                  <a:lnTo>
                    <a:pt x="105308" y="87934"/>
                  </a:lnTo>
                  <a:lnTo>
                    <a:pt x="105308" y="87122"/>
                  </a:lnTo>
                  <a:lnTo>
                    <a:pt x="105308" y="77177"/>
                  </a:lnTo>
                  <a:close/>
                </a:path>
                <a:path w="216535" h="162559">
                  <a:moveTo>
                    <a:pt x="105308" y="23837"/>
                  </a:moveTo>
                  <a:lnTo>
                    <a:pt x="104648" y="23177"/>
                  </a:lnTo>
                  <a:lnTo>
                    <a:pt x="91986" y="23177"/>
                  </a:lnTo>
                  <a:lnTo>
                    <a:pt x="91338" y="23837"/>
                  </a:lnTo>
                  <a:lnTo>
                    <a:pt x="91338" y="34582"/>
                  </a:lnTo>
                  <a:lnTo>
                    <a:pt x="91986" y="35242"/>
                  </a:lnTo>
                  <a:lnTo>
                    <a:pt x="104648" y="35242"/>
                  </a:lnTo>
                  <a:lnTo>
                    <a:pt x="105308" y="34582"/>
                  </a:lnTo>
                  <a:lnTo>
                    <a:pt x="105308" y="33782"/>
                  </a:lnTo>
                  <a:lnTo>
                    <a:pt x="105308" y="23837"/>
                  </a:lnTo>
                  <a:close/>
                </a:path>
                <a:path w="216535" h="162559">
                  <a:moveTo>
                    <a:pt x="106146" y="147447"/>
                  </a:moveTo>
                  <a:lnTo>
                    <a:pt x="105486" y="146786"/>
                  </a:lnTo>
                  <a:lnTo>
                    <a:pt x="92837" y="146786"/>
                  </a:lnTo>
                  <a:lnTo>
                    <a:pt x="92176" y="147447"/>
                  </a:lnTo>
                  <a:lnTo>
                    <a:pt x="92176" y="158203"/>
                  </a:lnTo>
                  <a:lnTo>
                    <a:pt x="92837" y="158864"/>
                  </a:lnTo>
                  <a:lnTo>
                    <a:pt x="105486" y="158864"/>
                  </a:lnTo>
                  <a:lnTo>
                    <a:pt x="106146" y="158203"/>
                  </a:lnTo>
                  <a:lnTo>
                    <a:pt x="106146" y="157391"/>
                  </a:lnTo>
                  <a:lnTo>
                    <a:pt x="106146" y="147447"/>
                  </a:lnTo>
                  <a:close/>
                </a:path>
                <a:path w="216535" h="162559">
                  <a:moveTo>
                    <a:pt x="121704" y="5105"/>
                  </a:moveTo>
                  <a:lnTo>
                    <a:pt x="121043" y="4445"/>
                  </a:lnTo>
                  <a:lnTo>
                    <a:pt x="108394" y="4445"/>
                  </a:lnTo>
                  <a:lnTo>
                    <a:pt x="107734" y="5105"/>
                  </a:lnTo>
                  <a:lnTo>
                    <a:pt x="107734" y="15862"/>
                  </a:lnTo>
                  <a:lnTo>
                    <a:pt x="108394" y="16522"/>
                  </a:lnTo>
                  <a:lnTo>
                    <a:pt x="121043" y="16522"/>
                  </a:lnTo>
                  <a:lnTo>
                    <a:pt x="121704" y="15862"/>
                  </a:lnTo>
                  <a:lnTo>
                    <a:pt x="121704" y="15049"/>
                  </a:lnTo>
                  <a:lnTo>
                    <a:pt x="121704" y="5105"/>
                  </a:lnTo>
                  <a:close/>
                </a:path>
                <a:path w="216535" h="162559">
                  <a:moveTo>
                    <a:pt x="122555" y="57594"/>
                  </a:moveTo>
                  <a:lnTo>
                    <a:pt x="121907" y="56946"/>
                  </a:lnTo>
                  <a:lnTo>
                    <a:pt x="109245" y="56946"/>
                  </a:lnTo>
                  <a:lnTo>
                    <a:pt x="108585" y="57594"/>
                  </a:lnTo>
                  <a:lnTo>
                    <a:pt x="108585" y="68351"/>
                  </a:lnTo>
                  <a:lnTo>
                    <a:pt x="109245" y="68999"/>
                  </a:lnTo>
                  <a:lnTo>
                    <a:pt x="121907" y="68999"/>
                  </a:lnTo>
                  <a:lnTo>
                    <a:pt x="122555" y="68351"/>
                  </a:lnTo>
                  <a:lnTo>
                    <a:pt x="122555" y="67538"/>
                  </a:lnTo>
                  <a:lnTo>
                    <a:pt x="122555" y="57594"/>
                  </a:lnTo>
                  <a:close/>
                </a:path>
                <a:path w="216535" h="162559">
                  <a:moveTo>
                    <a:pt x="122555" y="40652"/>
                  </a:moveTo>
                  <a:lnTo>
                    <a:pt x="121907" y="40005"/>
                  </a:lnTo>
                  <a:lnTo>
                    <a:pt x="109245" y="40005"/>
                  </a:lnTo>
                  <a:lnTo>
                    <a:pt x="108585" y="40652"/>
                  </a:lnTo>
                  <a:lnTo>
                    <a:pt x="108585" y="51422"/>
                  </a:lnTo>
                  <a:lnTo>
                    <a:pt x="109245" y="52070"/>
                  </a:lnTo>
                  <a:lnTo>
                    <a:pt x="121907" y="52070"/>
                  </a:lnTo>
                  <a:lnTo>
                    <a:pt x="122555" y="51422"/>
                  </a:lnTo>
                  <a:lnTo>
                    <a:pt x="122555" y="50609"/>
                  </a:lnTo>
                  <a:lnTo>
                    <a:pt x="122555" y="40652"/>
                  </a:lnTo>
                  <a:close/>
                </a:path>
                <a:path w="216535" h="162559">
                  <a:moveTo>
                    <a:pt x="123393" y="76225"/>
                  </a:moveTo>
                  <a:lnTo>
                    <a:pt x="122745" y="75565"/>
                  </a:lnTo>
                  <a:lnTo>
                    <a:pt x="110083" y="75565"/>
                  </a:lnTo>
                  <a:lnTo>
                    <a:pt x="109435" y="76225"/>
                  </a:lnTo>
                  <a:lnTo>
                    <a:pt x="109435" y="86982"/>
                  </a:lnTo>
                  <a:lnTo>
                    <a:pt x="110083" y="87630"/>
                  </a:lnTo>
                  <a:lnTo>
                    <a:pt x="122745" y="87630"/>
                  </a:lnTo>
                  <a:lnTo>
                    <a:pt x="123393" y="86982"/>
                  </a:lnTo>
                  <a:lnTo>
                    <a:pt x="123393" y="86169"/>
                  </a:lnTo>
                  <a:lnTo>
                    <a:pt x="123393" y="76225"/>
                  </a:lnTo>
                  <a:close/>
                </a:path>
                <a:path w="216535" h="162559">
                  <a:moveTo>
                    <a:pt x="123393" y="22885"/>
                  </a:moveTo>
                  <a:lnTo>
                    <a:pt x="122745" y="22225"/>
                  </a:lnTo>
                  <a:lnTo>
                    <a:pt x="110083" y="22225"/>
                  </a:lnTo>
                  <a:lnTo>
                    <a:pt x="109435" y="22885"/>
                  </a:lnTo>
                  <a:lnTo>
                    <a:pt x="109435" y="33629"/>
                  </a:lnTo>
                  <a:lnTo>
                    <a:pt x="110083" y="34290"/>
                  </a:lnTo>
                  <a:lnTo>
                    <a:pt x="122745" y="34290"/>
                  </a:lnTo>
                  <a:lnTo>
                    <a:pt x="123393" y="33629"/>
                  </a:lnTo>
                  <a:lnTo>
                    <a:pt x="123393" y="32829"/>
                  </a:lnTo>
                  <a:lnTo>
                    <a:pt x="123393" y="22885"/>
                  </a:lnTo>
                  <a:close/>
                </a:path>
                <a:path w="216535" h="162559">
                  <a:moveTo>
                    <a:pt x="124244" y="146494"/>
                  </a:moveTo>
                  <a:lnTo>
                    <a:pt x="123596" y="145846"/>
                  </a:lnTo>
                  <a:lnTo>
                    <a:pt x="110934" y="145846"/>
                  </a:lnTo>
                  <a:lnTo>
                    <a:pt x="110274" y="146494"/>
                  </a:lnTo>
                  <a:lnTo>
                    <a:pt x="110274" y="157251"/>
                  </a:lnTo>
                  <a:lnTo>
                    <a:pt x="110934" y="157899"/>
                  </a:lnTo>
                  <a:lnTo>
                    <a:pt x="123596" y="157899"/>
                  </a:lnTo>
                  <a:lnTo>
                    <a:pt x="124244" y="157251"/>
                  </a:lnTo>
                  <a:lnTo>
                    <a:pt x="124244" y="156438"/>
                  </a:lnTo>
                  <a:lnTo>
                    <a:pt x="124244" y="146494"/>
                  </a:lnTo>
                  <a:close/>
                </a:path>
                <a:path w="216535" h="162559">
                  <a:moveTo>
                    <a:pt x="139801" y="3835"/>
                  </a:moveTo>
                  <a:lnTo>
                    <a:pt x="139153" y="3175"/>
                  </a:lnTo>
                  <a:lnTo>
                    <a:pt x="126492" y="3175"/>
                  </a:lnTo>
                  <a:lnTo>
                    <a:pt x="125831" y="3835"/>
                  </a:lnTo>
                  <a:lnTo>
                    <a:pt x="125831" y="14592"/>
                  </a:lnTo>
                  <a:lnTo>
                    <a:pt x="126492" y="15240"/>
                  </a:lnTo>
                  <a:lnTo>
                    <a:pt x="139153" y="15240"/>
                  </a:lnTo>
                  <a:lnTo>
                    <a:pt x="139801" y="14592"/>
                  </a:lnTo>
                  <a:lnTo>
                    <a:pt x="139801" y="13779"/>
                  </a:lnTo>
                  <a:lnTo>
                    <a:pt x="139801" y="3835"/>
                  </a:lnTo>
                  <a:close/>
                </a:path>
                <a:path w="216535" h="162559">
                  <a:moveTo>
                    <a:pt x="140652" y="56324"/>
                  </a:moveTo>
                  <a:lnTo>
                    <a:pt x="140004" y="55676"/>
                  </a:lnTo>
                  <a:lnTo>
                    <a:pt x="127342" y="55676"/>
                  </a:lnTo>
                  <a:lnTo>
                    <a:pt x="126682" y="56324"/>
                  </a:lnTo>
                  <a:lnTo>
                    <a:pt x="126682" y="67081"/>
                  </a:lnTo>
                  <a:lnTo>
                    <a:pt x="127342" y="67741"/>
                  </a:lnTo>
                  <a:lnTo>
                    <a:pt x="140004" y="67741"/>
                  </a:lnTo>
                  <a:lnTo>
                    <a:pt x="140652" y="67081"/>
                  </a:lnTo>
                  <a:lnTo>
                    <a:pt x="140652" y="66268"/>
                  </a:lnTo>
                  <a:lnTo>
                    <a:pt x="140652" y="56324"/>
                  </a:lnTo>
                  <a:close/>
                </a:path>
                <a:path w="216535" h="162559">
                  <a:moveTo>
                    <a:pt x="140652" y="39382"/>
                  </a:moveTo>
                  <a:lnTo>
                    <a:pt x="140004" y="38735"/>
                  </a:lnTo>
                  <a:lnTo>
                    <a:pt x="127342" y="38735"/>
                  </a:lnTo>
                  <a:lnTo>
                    <a:pt x="126682" y="39382"/>
                  </a:lnTo>
                  <a:lnTo>
                    <a:pt x="126682" y="50152"/>
                  </a:lnTo>
                  <a:lnTo>
                    <a:pt x="127342" y="50800"/>
                  </a:lnTo>
                  <a:lnTo>
                    <a:pt x="140004" y="50800"/>
                  </a:lnTo>
                  <a:lnTo>
                    <a:pt x="140652" y="50152"/>
                  </a:lnTo>
                  <a:lnTo>
                    <a:pt x="140652" y="49326"/>
                  </a:lnTo>
                  <a:lnTo>
                    <a:pt x="140652" y="39382"/>
                  </a:lnTo>
                  <a:close/>
                </a:path>
                <a:path w="216535" h="162559">
                  <a:moveTo>
                    <a:pt x="141503" y="74955"/>
                  </a:moveTo>
                  <a:lnTo>
                    <a:pt x="140843" y="74295"/>
                  </a:lnTo>
                  <a:lnTo>
                    <a:pt x="128181" y="74295"/>
                  </a:lnTo>
                  <a:lnTo>
                    <a:pt x="127533" y="74955"/>
                  </a:lnTo>
                  <a:lnTo>
                    <a:pt x="127533" y="85712"/>
                  </a:lnTo>
                  <a:lnTo>
                    <a:pt x="128181" y="86372"/>
                  </a:lnTo>
                  <a:lnTo>
                    <a:pt x="140843" y="86372"/>
                  </a:lnTo>
                  <a:lnTo>
                    <a:pt x="141503" y="85712"/>
                  </a:lnTo>
                  <a:lnTo>
                    <a:pt x="141503" y="84899"/>
                  </a:lnTo>
                  <a:lnTo>
                    <a:pt x="141503" y="74955"/>
                  </a:lnTo>
                  <a:close/>
                </a:path>
                <a:path w="216535" h="162559">
                  <a:moveTo>
                    <a:pt x="141503" y="21602"/>
                  </a:moveTo>
                  <a:lnTo>
                    <a:pt x="140843" y="20955"/>
                  </a:lnTo>
                  <a:lnTo>
                    <a:pt x="128181" y="20955"/>
                  </a:lnTo>
                  <a:lnTo>
                    <a:pt x="127533" y="21602"/>
                  </a:lnTo>
                  <a:lnTo>
                    <a:pt x="127533" y="32372"/>
                  </a:lnTo>
                  <a:lnTo>
                    <a:pt x="128181" y="33020"/>
                  </a:lnTo>
                  <a:lnTo>
                    <a:pt x="140843" y="33020"/>
                  </a:lnTo>
                  <a:lnTo>
                    <a:pt x="141503" y="32372"/>
                  </a:lnTo>
                  <a:lnTo>
                    <a:pt x="141503" y="31559"/>
                  </a:lnTo>
                  <a:lnTo>
                    <a:pt x="141503" y="21602"/>
                  </a:lnTo>
                  <a:close/>
                </a:path>
                <a:path w="216535" h="162559">
                  <a:moveTo>
                    <a:pt x="142341" y="145224"/>
                  </a:moveTo>
                  <a:lnTo>
                    <a:pt x="141681" y="144576"/>
                  </a:lnTo>
                  <a:lnTo>
                    <a:pt x="129032" y="144576"/>
                  </a:lnTo>
                  <a:lnTo>
                    <a:pt x="128371" y="145224"/>
                  </a:lnTo>
                  <a:lnTo>
                    <a:pt x="128371" y="155981"/>
                  </a:lnTo>
                  <a:lnTo>
                    <a:pt x="129032" y="156641"/>
                  </a:lnTo>
                  <a:lnTo>
                    <a:pt x="141681" y="156641"/>
                  </a:lnTo>
                  <a:lnTo>
                    <a:pt x="142341" y="155981"/>
                  </a:lnTo>
                  <a:lnTo>
                    <a:pt x="142341" y="155168"/>
                  </a:lnTo>
                  <a:lnTo>
                    <a:pt x="142341" y="145224"/>
                  </a:lnTo>
                  <a:close/>
                </a:path>
                <a:path w="216535" h="162559">
                  <a:moveTo>
                    <a:pt x="158534" y="3200"/>
                  </a:moveTo>
                  <a:lnTo>
                    <a:pt x="157873" y="2540"/>
                  </a:lnTo>
                  <a:lnTo>
                    <a:pt x="145224" y="2540"/>
                  </a:lnTo>
                  <a:lnTo>
                    <a:pt x="144564" y="3200"/>
                  </a:lnTo>
                  <a:lnTo>
                    <a:pt x="144564" y="13957"/>
                  </a:lnTo>
                  <a:lnTo>
                    <a:pt x="145224" y="14605"/>
                  </a:lnTo>
                  <a:lnTo>
                    <a:pt x="157873" y="14605"/>
                  </a:lnTo>
                  <a:lnTo>
                    <a:pt x="158534" y="13957"/>
                  </a:lnTo>
                  <a:lnTo>
                    <a:pt x="158534" y="13144"/>
                  </a:lnTo>
                  <a:lnTo>
                    <a:pt x="158534" y="3200"/>
                  </a:lnTo>
                  <a:close/>
                </a:path>
                <a:path w="216535" h="162559">
                  <a:moveTo>
                    <a:pt x="159385" y="55689"/>
                  </a:moveTo>
                  <a:lnTo>
                    <a:pt x="158737" y="55041"/>
                  </a:lnTo>
                  <a:lnTo>
                    <a:pt x="146075" y="55041"/>
                  </a:lnTo>
                  <a:lnTo>
                    <a:pt x="145415" y="55689"/>
                  </a:lnTo>
                  <a:lnTo>
                    <a:pt x="145415" y="66446"/>
                  </a:lnTo>
                  <a:lnTo>
                    <a:pt x="146075" y="67106"/>
                  </a:lnTo>
                  <a:lnTo>
                    <a:pt x="158737" y="67106"/>
                  </a:lnTo>
                  <a:lnTo>
                    <a:pt x="159385" y="66446"/>
                  </a:lnTo>
                  <a:lnTo>
                    <a:pt x="159385" y="65633"/>
                  </a:lnTo>
                  <a:lnTo>
                    <a:pt x="159385" y="55689"/>
                  </a:lnTo>
                  <a:close/>
                </a:path>
                <a:path w="216535" h="162559">
                  <a:moveTo>
                    <a:pt x="159385" y="38760"/>
                  </a:moveTo>
                  <a:lnTo>
                    <a:pt x="158737" y="38100"/>
                  </a:lnTo>
                  <a:lnTo>
                    <a:pt x="146075" y="38100"/>
                  </a:lnTo>
                  <a:lnTo>
                    <a:pt x="145415" y="38760"/>
                  </a:lnTo>
                  <a:lnTo>
                    <a:pt x="145415" y="49504"/>
                  </a:lnTo>
                  <a:lnTo>
                    <a:pt x="146075" y="50165"/>
                  </a:lnTo>
                  <a:lnTo>
                    <a:pt x="158737" y="50165"/>
                  </a:lnTo>
                  <a:lnTo>
                    <a:pt x="159385" y="49504"/>
                  </a:lnTo>
                  <a:lnTo>
                    <a:pt x="159385" y="48704"/>
                  </a:lnTo>
                  <a:lnTo>
                    <a:pt x="159385" y="38760"/>
                  </a:lnTo>
                  <a:close/>
                </a:path>
                <a:path w="216535" h="162559">
                  <a:moveTo>
                    <a:pt x="160235" y="74320"/>
                  </a:moveTo>
                  <a:lnTo>
                    <a:pt x="159575" y="73672"/>
                  </a:lnTo>
                  <a:lnTo>
                    <a:pt x="146913" y="73672"/>
                  </a:lnTo>
                  <a:lnTo>
                    <a:pt x="146265" y="74320"/>
                  </a:lnTo>
                  <a:lnTo>
                    <a:pt x="146265" y="85077"/>
                  </a:lnTo>
                  <a:lnTo>
                    <a:pt x="146913" y="85725"/>
                  </a:lnTo>
                  <a:lnTo>
                    <a:pt x="159575" y="85725"/>
                  </a:lnTo>
                  <a:lnTo>
                    <a:pt x="160235" y="85077"/>
                  </a:lnTo>
                  <a:lnTo>
                    <a:pt x="160235" y="84264"/>
                  </a:lnTo>
                  <a:lnTo>
                    <a:pt x="160235" y="74320"/>
                  </a:lnTo>
                  <a:close/>
                </a:path>
                <a:path w="216535" h="162559">
                  <a:moveTo>
                    <a:pt x="160235" y="20980"/>
                  </a:moveTo>
                  <a:lnTo>
                    <a:pt x="159575" y="20320"/>
                  </a:lnTo>
                  <a:lnTo>
                    <a:pt x="146913" y="20320"/>
                  </a:lnTo>
                  <a:lnTo>
                    <a:pt x="146265" y="20980"/>
                  </a:lnTo>
                  <a:lnTo>
                    <a:pt x="146265" y="31724"/>
                  </a:lnTo>
                  <a:lnTo>
                    <a:pt x="146913" y="32385"/>
                  </a:lnTo>
                  <a:lnTo>
                    <a:pt x="159575" y="32385"/>
                  </a:lnTo>
                  <a:lnTo>
                    <a:pt x="160235" y="31724"/>
                  </a:lnTo>
                  <a:lnTo>
                    <a:pt x="160235" y="30924"/>
                  </a:lnTo>
                  <a:lnTo>
                    <a:pt x="160235" y="20980"/>
                  </a:lnTo>
                  <a:close/>
                </a:path>
                <a:path w="216535" h="162559">
                  <a:moveTo>
                    <a:pt x="161074" y="144589"/>
                  </a:moveTo>
                  <a:lnTo>
                    <a:pt x="160426" y="143941"/>
                  </a:lnTo>
                  <a:lnTo>
                    <a:pt x="147751" y="143941"/>
                  </a:lnTo>
                  <a:lnTo>
                    <a:pt x="147104" y="144589"/>
                  </a:lnTo>
                  <a:lnTo>
                    <a:pt x="147104" y="155346"/>
                  </a:lnTo>
                  <a:lnTo>
                    <a:pt x="147751" y="156006"/>
                  </a:lnTo>
                  <a:lnTo>
                    <a:pt x="160426" y="156006"/>
                  </a:lnTo>
                  <a:lnTo>
                    <a:pt x="161074" y="155346"/>
                  </a:lnTo>
                  <a:lnTo>
                    <a:pt x="161074" y="154533"/>
                  </a:lnTo>
                  <a:lnTo>
                    <a:pt x="161074" y="144589"/>
                  </a:lnTo>
                  <a:close/>
                </a:path>
                <a:path w="216535" h="162559">
                  <a:moveTo>
                    <a:pt x="176949" y="1930"/>
                  </a:moveTo>
                  <a:lnTo>
                    <a:pt x="176301" y="1270"/>
                  </a:lnTo>
                  <a:lnTo>
                    <a:pt x="163626" y="1270"/>
                  </a:lnTo>
                  <a:lnTo>
                    <a:pt x="162979" y="1930"/>
                  </a:lnTo>
                  <a:lnTo>
                    <a:pt x="162979" y="12687"/>
                  </a:lnTo>
                  <a:lnTo>
                    <a:pt x="163626" y="13347"/>
                  </a:lnTo>
                  <a:lnTo>
                    <a:pt x="176301" y="13347"/>
                  </a:lnTo>
                  <a:lnTo>
                    <a:pt x="176949" y="12687"/>
                  </a:lnTo>
                  <a:lnTo>
                    <a:pt x="176949" y="11874"/>
                  </a:lnTo>
                  <a:lnTo>
                    <a:pt x="176949" y="1930"/>
                  </a:lnTo>
                  <a:close/>
                </a:path>
                <a:path w="216535" h="162559">
                  <a:moveTo>
                    <a:pt x="177800" y="54419"/>
                  </a:moveTo>
                  <a:lnTo>
                    <a:pt x="177152" y="53771"/>
                  </a:lnTo>
                  <a:lnTo>
                    <a:pt x="164490" y="53771"/>
                  </a:lnTo>
                  <a:lnTo>
                    <a:pt x="163830" y="54419"/>
                  </a:lnTo>
                  <a:lnTo>
                    <a:pt x="163830" y="65176"/>
                  </a:lnTo>
                  <a:lnTo>
                    <a:pt x="164490" y="65824"/>
                  </a:lnTo>
                  <a:lnTo>
                    <a:pt x="177152" y="65824"/>
                  </a:lnTo>
                  <a:lnTo>
                    <a:pt x="177800" y="65176"/>
                  </a:lnTo>
                  <a:lnTo>
                    <a:pt x="177800" y="64363"/>
                  </a:lnTo>
                  <a:lnTo>
                    <a:pt x="177800" y="54419"/>
                  </a:lnTo>
                  <a:close/>
                </a:path>
                <a:path w="216535" h="162559">
                  <a:moveTo>
                    <a:pt x="177800" y="37477"/>
                  </a:moveTo>
                  <a:lnTo>
                    <a:pt x="177152" y="36830"/>
                  </a:lnTo>
                  <a:lnTo>
                    <a:pt x="164490" y="36830"/>
                  </a:lnTo>
                  <a:lnTo>
                    <a:pt x="163830" y="37477"/>
                  </a:lnTo>
                  <a:lnTo>
                    <a:pt x="163830" y="48247"/>
                  </a:lnTo>
                  <a:lnTo>
                    <a:pt x="164490" y="48895"/>
                  </a:lnTo>
                  <a:lnTo>
                    <a:pt x="177152" y="48895"/>
                  </a:lnTo>
                  <a:lnTo>
                    <a:pt x="177800" y="48247"/>
                  </a:lnTo>
                  <a:lnTo>
                    <a:pt x="177800" y="47434"/>
                  </a:lnTo>
                  <a:lnTo>
                    <a:pt x="177800" y="37477"/>
                  </a:lnTo>
                  <a:close/>
                </a:path>
                <a:path w="216535" h="162559">
                  <a:moveTo>
                    <a:pt x="178650" y="73050"/>
                  </a:moveTo>
                  <a:lnTo>
                    <a:pt x="177990" y="72390"/>
                  </a:lnTo>
                  <a:lnTo>
                    <a:pt x="165328" y="72390"/>
                  </a:lnTo>
                  <a:lnTo>
                    <a:pt x="164668" y="73050"/>
                  </a:lnTo>
                  <a:lnTo>
                    <a:pt x="164668" y="83807"/>
                  </a:lnTo>
                  <a:lnTo>
                    <a:pt x="165328" y="84455"/>
                  </a:lnTo>
                  <a:lnTo>
                    <a:pt x="177990" y="84455"/>
                  </a:lnTo>
                  <a:lnTo>
                    <a:pt x="178650" y="83807"/>
                  </a:lnTo>
                  <a:lnTo>
                    <a:pt x="178650" y="82994"/>
                  </a:lnTo>
                  <a:lnTo>
                    <a:pt x="178650" y="73050"/>
                  </a:lnTo>
                  <a:close/>
                </a:path>
                <a:path w="216535" h="162559">
                  <a:moveTo>
                    <a:pt x="178650" y="19710"/>
                  </a:moveTo>
                  <a:lnTo>
                    <a:pt x="177990" y="19050"/>
                  </a:lnTo>
                  <a:lnTo>
                    <a:pt x="165328" y="19050"/>
                  </a:lnTo>
                  <a:lnTo>
                    <a:pt x="164668" y="19710"/>
                  </a:lnTo>
                  <a:lnTo>
                    <a:pt x="164668" y="30454"/>
                  </a:lnTo>
                  <a:lnTo>
                    <a:pt x="165328" y="31115"/>
                  </a:lnTo>
                  <a:lnTo>
                    <a:pt x="177990" y="31115"/>
                  </a:lnTo>
                  <a:lnTo>
                    <a:pt x="178650" y="30454"/>
                  </a:lnTo>
                  <a:lnTo>
                    <a:pt x="178650" y="29654"/>
                  </a:lnTo>
                  <a:lnTo>
                    <a:pt x="178650" y="19710"/>
                  </a:lnTo>
                  <a:close/>
                </a:path>
                <a:path w="216535" h="162559">
                  <a:moveTo>
                    <a:pt x="179489" y="143319"/>
                  </a:moveTo>
                  <a:lnTo>
                    <a:pt x="178841" y="142671"/>
                  </a:lnTo>
                  <a:lnTo>
                    <a:pt x="166179" y="142671"/>
                  </a:lnTo>
                  <a:lnTo>
                    <a:pt x="165519" y="143319"/>
                  </a:lnTo>
                  <a:lnTo>
                    <a:pt x="165519" y="154076"/>
                  </a:lnTo>
                  <a:lnTo>
                    <a:pt x="166179" y="154724"/>
                  </a:lnTo>
                  <a:lnTo>
                    <a:pt x="178841" y="154724"/>
                  </a:lnTo>
                  <a:lnTo>
                    <a:pt x="179489" y="154076"/>
                  </a:lnTo>
                  <a:lnTo>
                    <a:pt x="179489" y="153263"/>
                  </a:lnTo>
                  <a:lnTo>
                    <a:pt x="179489" y="143319"/>
                  </a:lnTo>
                  <a:close/>
                </a:path>
                <a:path w="216535" h="162559">
                  <a:moveTo>
                    <a:pt x="195046" y="977"/>
                  </a:moveTo>
                  <a:lnTo>
                    <a:pt x="194386" y="317"/>
                  </a:lnTo>
                  <a:lnTo>
                    <a:pt x="181737" y="317"/>
                  </a:lnTo>
                  <a:lnTo>
                    <a:pt x="181076" y="977"/>
                  </a:lnTo>
                  <a:lnTo>
                    <a:pt x="181076" y="11734"/>
                  </a:lnTo>
                  <a:lnTo>
                    <a:pt x="181737" y="12382"/>
                  </a:lnTo>
                  <a:lnTo>
                    <a:pt x="194386" y="12382"/>
                  </a:lnTo>
                  <a:lnTo>
                    <a:pt x="195046" y="11734"/>
                  </a:lnTo>
                  <a:lnTo>
                    <a:pt x="195046" y="10922"/>
                  </a:lnTo>
                  <a:lnTo>
                    <a:pt x="195046" y="977"/>
                  </a:lnTo>
                  <a:close/>
                </a:path>
                <a:path w="216535" h="162559">
                  <a:moveTo>
                    <a:pt x="195897" y="53467"/>
                  </a:moveTo>
                  <a:lnTo>
                    <a:pt x="195249" y="52819"/>
                  </a:lnTo>
                  <a:lnTo>
                    <a:pt x="182587" y="52819"/>
                  </a:lnTo>
                  <a:lnTo>
                    <a:pt x="181927" y="53467"/>
                  </a:lnTo>
                  <a:lnTo>
                    <a:pt x="181927" y="64223"/>
                  </a:lnTo>
                  <a:lnTo>
                    <a:pt x="182587" y="64884"/>
                  </a:lnTo>
                  <a:lnTo>
                    <a:pt x="195249" y="64884"/>
                  </a:lnTo>
                  <a:lnTo>
                    <a:pt x="195897" y="64223"/>
                  </a:lnTo>
                  <a:lnTo>
                    <a:pt x="195897" y="63411"/>
                  </a:lnTo>
                  <a:lnTo>
                    <a:pt x="195897" y="53467"/>
                  </a:lnTo>
                  <a:close/>
                </a:path>
                <a:path w="216535" h="162559">
                  <a:moveTo>
                    <a:pt x="195897" y="36537"/>
                  </a:moveTo>
                  <a:lnTo>
                    <a:pt x="195249" y="35877"/>
                  </a:lnTo>
                  <a:lnTo>
                    <a:pt x="182587" y="35877"/>
                  </a:lnTo>
                  <a:lnTo>
                    <a:pt x="181927" y="36537"/>
                  </a:lnTo>
                  <a:lnTo>
                    <a:pt x="181927" y="47282"/>
                  </a:lnTo>
                  <a:lnTo>
                    <a:pt x="182587" y="47942"/>
                  </a:lnTo>
                  <a:lnTo>
                    <a:pt x="195249" y="47942"/>
                  </a:lnTo>
                  <a:lnTo>
                    <a:pt x="195897" y="47282"/>
                  </a:lnTo>
                  <a:lnTo>
                    <a:pt x="195897" y="46482"/>
                  </a:lnTo>
                  <a:lnTo>
                    <a:pt x="195897" y="36537"/>
                  </a:lnTo>
                  <a:close/>
                </a:path>
                <a:path w="216535" h="162559">
                  <a:moveTo>
                    <a:pt x="196748" y="72097"/>
                  </a:moveTo>
                  <a:lnTo>
                    <a:pt x="196088" y="71437"/>
                  </a:lnTo>
                  <a:lnTo>
                    <a:pt x="183426" y="71437"/>
                  </a:lnTo>
                  <a:lnTo>
                    <a:pt x="182778" y="72097"/>
                  </a:lnTo>
                  <a:lnTo>
                    <a:pt x="182778" y="82854"/>
                  </a:lnTo>
                  <a:lnTo>
                    <a:pt x="183426" y="83502"/>
                  </a:lnTo>
                  <a:lnTo>
                    <a:pt x="196088" y="83502"/>
                  </a:lnTo>
                  <a:lnTo>
                    <a:pt x="196748" y="82854"/>
                  </a:lnTo>
                  <a:lnTo>
                    <a:pt x="196748" y="82042"/>
                  </a:lnTo>
                  <a:lnTo>
                    <a:pt x="196748" y="72097"/>
                  </a:lnTo>
                  <a:close/>
                </a:path>
                <a:path w="216535" h="162559">
                  <a:moveTo>
                    <a:pt x="196748" y="18745"/>
                  </a:moveTo>
                  <a:lnTo>
                    <a:pt x="196088" y="18097"/>
                  </a:lnTo>
                  <a:lnTo>
                    <a:pt x="183426" y="18097"/>
                  </a:lnTo>
                  <a:lnTo>
                    <a:pt x="182778" y="18745"/>
                  </a:lnTo>
                  <a:lnTo>
                    <a:pt x="182778" y="29502"/>
                  </a:lnTo>
                  <a:lnTo>
                    <a:pt x="183426" y="30162"/>
                  </a:lnTo>
                  <a:lnTo>
                    <a:pt x="196088" y="30162"/>
                  </a:lnTo>
                  <a:lnTo>
                    <a:pt x="196748" y="29502"/>
                  </a:lnTo>
                  <a:lnTo>
                    <a:pt x="196748" y="28702"/>
                  </a:lnTo>
                  <a:lnTo>
                    <a:pt x="196748" y="18745"/>
                  </a:lnTo>
                  <a:close/>
                </a:path>
                <a:path w="216535" h="162559">
                  <a:moveTo>
                    <a:pt x="197586" y="142367"/>
                  </a:moveTo>
                  <a:lnTo>
                    <a:pt x="196938" y="141719"/>
                  </a:lnTo>
                  <a:lnTo>
                    <a:pt x="184264" y="141719"/>
                  </a:lnTo>
                  <a:lnTo>
                    <a:pt x="183616" y="142367"/>
                  </a:lnTo>
                  <a:lnTo>
                    <a:pt x="183616" y="153123"/>
                  </a:lnTo>
                  <a:lnTo>
                    <a:pt x="184264" y="153784"/>
                  </a:lnTo>
                  <a:lnTo>
                    <a:pt x="196938" y="153784"/>
                  </a:lnTo>
                  <a:lnTo>
                    <a:pt x="197586" y="153123"/>
                  </a:lnTo>
                  <a:lnTo>
                    <a:pt x="197586" y="152311"/>
                  </a:lnTo>
                  <a:lnTo>
                    <a:pt x="197586" y="142367"/>
                  </a:lnTo>
                  <a:close/>
                </a:path>
                <a:path w="216535" h="162559">
                  <a:moveTo>
                    <a:pt x="213461" y="660"/>
                  </a:moveTo>
                  <a:lnTo>
                    <a:pt x="212813" y="0"/>
                  </a:lnTo>
                  <a:lnTo>
                    <a:pt x="200139" y="0"/>
                  </a:lnTo>
                  <a:lnTo>
                    <a:pt x="199491" y="660"/>
                  </a:lnTo>
                  <a:lnTo>
                    <a:pt x="199491" y="11417"/>
                  </a:lnTo>
                  <a:lnTo>
                    <a:pt x="200139" y="12065"/>
                  </a:lnTo>
                  <a:lnTo>
                    <a:pt x="212813" y="12065"/>
                  </a:lnTo>
                  <a:lnTo>
                    <a:pt x="213461" y="11417"/>
                  </a:lnTo>
                  <a:lnTo>
                    <a:pt x="213461" y="10604"/>
                  </a:lnTo>
                  <a:lnTo>
                    <a:pt x="213461" y="660"/>
                  </a:lnTo>
                  <a:close/>
                </a:path>
                <a:path w="216535" h="162559">
                  <a:moveTo>
                    <a:pt x="214312" y="53149"/>
                  </a:moveTo>
                  <a:lnTo>
                    <a:pt x="213664" y="52501"/>
                  </a:lnTo>
                  <a:lnTo>
                    <a:pt x="201002" y="52501"/>
                  </a:lnTo>
                  <a:lnTo>
                    <a:pt x="200342" y="53149"/>
                  </a:lnTo>
                  <a:lnTo>
                    <a:pt x="200342" y="63906"/>
                  </a:lnTo>
                  <a:lnTo>
                    <a:pt x="201002" y="64566"/>
                  </a:lnTo>
                  <a:lnTo>
                    <a:pt x="213664" y="64566"/>
                  </a:lnTo>
                  <a:lnTo>
                    <a:pt x="214312" y="63906"/>
                  </a:lnTo>
                  <a:lnTo>
                    <a:pt x="214312" y="63093"/>
                  </a:lnTo>
                  <a:lnTo>
                    <a:pt x="214312" y="53149"/>
                  </a:lnTo>
                  <a:close/>
                </a:path>
                <a:path w="216535" h="162559">
                  <a:moveTo>
                    <a:pt x="214312" y="36207"/>
                  </a:moveTo>
                  <a:lnTo>
                    <a:pt x="213664" y="35560"/>
                  </a:lnTo>
                  <a:lnTo>
                    <a:pt x="201002" y="35560"/>
                  </a:lnTo>
                  <a:lnTo>
                    <a:pt x="200342" y="36207"/>
                  </a:lnTo>
                  <a:lnTo>
                    <a:pt x="200342" y="46964"/>
                  </a:lnTo>
                  <a:lnTo>
                    <a:pt x="201002" y="47625"/>
                  </a:lnTo>
                  <a:lnTo>
                    <a:pt x="213664" y="47625"/>
                  </a:lnTo>
                  <a:lnTo>
                    <a:pt x="214312" y="46964"/>
                  </a:lnTo>
                  <a:lnTo>
                    <a:pt x="214312" y="46164"/>
                  </a:lnTo>
                  <a:lnTo>
                    <a:pt x="214312" y="36207"/>
                  </a:lnTo>
                  <a:close/>
                </a:path>
                <a:path w="216535" h="162559">
                  <a:moveTo>
                    <a:pt x="215163" y="71780"/>
                  </a:moveTo>
                  <a:lnTo>
                    <a:pt x="214503" y="71120"/>
                  </a:lnTo>
                  <a:lnTo>
                    <a:pt x="201841" y="71120"/>
                  </a:lnTo>
                  <a:lnTo>
                    <a:pt x="201180" y="71780"/>
                  </a:lnTo>
                  <a:lnTo>
                    <a:pt x="201180" y="82537"/>
                  </a:lnTo>
                  <a:lnTo>
                    <a:pt x="201841" y="83197"/>
                  </a:lnTo>
                  <a:lnTo>
                    <a:pt x="214503" y="83197"/>
                  </a:lnTo>
                  <a:lnTo>
                    <a:pt x="215163" y="82537"/>
                  </a:lnTo>
                  <a:lnTo>
                    <a:pt x="215163" y="81724"/>
                  </a:lnTo>
                  <a:lnTo>
                    <a:pt x="215163" y="71780"/>
                  </a:lnTo>
                  <a:close/>
                </a:path>
                <a:path w="216535" h="162559">
                  <a:moveTo>
                    <a:pt x="215163" y="18427"/>
                  </a:moveTo>
                  <a:lnTo>
                    <a:pt x="214503" y="17780"/>
                  </a:lnTo>
                  <a:lnTo>
                    <a:pt x="201841" y="17780"/>
                  </a:lnTo>
                  <a:lnTo>
                    <a:pt x="201180" y="18427"/>
                  </a:lnTo>
                  <a:lnTo>
                    <a:pt x="201180" y="29197"/>
                  </a:lnTo>
                  <a:lnTo>
                    <a:pt x="201841" y="29845"/>
                  </a:lnTo>
                  <a:lnTo>
                    <a:pt x="214503" y="29845"/>
                  </a:lnTo>
                  <a:lnTo>
                    <a:pt x="215163" y="29197"/>
                  </a:lnTo>
                  <a:lnTo>
                    <a:pt x="215163" y="28384"/>
                  </a:lnTo>
                  <a:lnTo>
                    <a:pt x="215163" y="18427"/>
                  </a:lnTo>
                  <a:close/>
                </a:path>
                <a:path w="216535" h="162559">
                  <a:moveTo>
                    <a:pt x="216001" y="142049"/>
                  </a:moveTo>
                  <a:lnTo>
                    <a:pt x="215353" y="141401"/>
                  </a:lnTo>
                  <a:lnTo>
                    <a:pt x="202692" y="141401"/>
                  </a:lnTo>
                  <a:lnTo>
                    <a:pt x="202031" y="142049"/>
                  </a:lnTo>
                  <a:lnTo>
                    <a:pt x="202031" y="152806"/>
                  </a:lnTo>
                  <a:lnTo>
                    <a:pt x="202692" y="153466"/>
                  </a:lnTo>
                  <a:lnTo>
                    <a:pt x="215353" y="153466"/>
                  </a:lnTo>
                  <a:lnTo>
                    <a:pt x="216001" y="152806"/>
                  </a:lnTo>
                  <a:lnTo>
                    <a:pt x="216001" y="151993"/>
                  </a:lnTo>
                  <a:lnTo>
                    <a:pt x="216001" y="1420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377374" y="962519"/>
              <a:ext cx="495934" cy="170180"/>
            </a:xfrm>
            <a:custGeom>
              <a:avLst/>
              <a:gdLst/>
              <a:ahLst/>
              <a:cxnLst/>
              <a:rect l="l" t="t" r="r" b="b"/>
              <a:pathLst>
                <a:path w="495935" h="170180">
                  <a:moveTo>
                    <a:pt x="13970" y="125526"/>
                  </a:moveTo>
                  <a:lnTo>
                    <a:pt x="13309" y="124879"/>
                  </a:lnTo>
                  <a:lnTo>
                    <a:pt x="647" y="124879"/>
                  </a:lnTo>
                  <a:lnTo>
                    <a:pt x="0" y="125526"/>
                  </a:lnTo>
                  <a:lnTo>
                    <a:pt x="0" y="136283"/>
                  </a:lnTo>
                  <a:lnTo>
                    <a:pt x="647" y="136944"/>
                  </a:lnTo>
                  <a:lnTo>
                    <a:pt x="13309" y="136944"/>
                  </a:lnTo>
                  <a:lnTo>
                    <a:pt x="13970" y="136283"/>
                  </a:lnTo>
                  <a:lnTo>
                    <a:pt x="13970" y="135483"/>
                  </a:lnTo>
                  <a:lnTo>
                    <a:pt x="13970" y="125526"/>
                  </a:lnTo>
                  <a:close/>
                </a:path>
                <a:path w="495935" h="170180">
                  <a:moveTo>
                    <a:pt x="14795" y="144157"/>
                  </a:moveTo>
                  <a:lnTo>
                    <a:pt x="14135" y="143497"/>
                  </a:lnTo>
                  <a:lnTo>
                    <a:pt x="1485" y="143497"/>
                  </a:lnTo>
                  <a:lnTo>
                    <a:pt x="825" y="144157"/>
                  </a:lnTo>
                  <a:lnTo>
                    <a:pt x="825" y="154901"/>
                  </a:lnTo>
                  <a:lnTo>
                    <a:pt x="1485" y="155562"/>
                  </a:lnTo>
                  <a:lnTo>
                    <a:pt x="14135" y="155562"/>
                  </a:lnTo>
                  <a:lnTo>
                    <a:pt x="14795" y="154901"/>
                  </a:lnTo>
                  <a:lnTo>
                    <a:pt x="14795" y="154101"/>
                  </a:lnTo>
                  <a:lnTo>
                    <a:pt x="14795" y="144157"/>
                  </a:lnTo>
                  <a:close/>
                </a:path>
                <a:path w="495935" h="170180">
                  <a:moveTo>
                    <a:pt x="32054" y="125209"/>
                  </a:moveTo>
                  <a:lnTo>
                    <a:pt x="31407" y="124561"/>
                  </a:lnTo>
                  <a:lnTo>
                    <a:pt x="18745" y="124561"/>
                  </a:lnTo>
                  <a:lnTo>
                    <a:pt x="18084" y="125209"/>
                  </a:lnTo>
                  <a:lnTo>
                    <a:pt x="18084" y="135966"/>
                  </a:lnTo>
                  <a:lnTo>
                    <a:pt x="18745" y="136626"/>
                  </a:lnTo>
                  <a:lnTo>
                    <a:pt x="31407" y="136626"/>
                  </a:lnTo>
                  <a:lnTo>
                    <a:pt x="32054" y="135966"/>
                  </a:lnTo>
                  <a:lnTo>
                    <a:pt x="32054" y="135166"/>
                  </a:lnTo>
                  <a:lnTo>
                    <a:pt x="32054" y="125209"/>
                  </a:lnTo>
                  <a:close/>
                </a:path>
                <a:path w="495935" h="170180">
                  <a:moveTo>
                    <a:pt x="32893" y="143840"/>
                  </a:moveTo>
                  <a:lnTo>
                    <a:pt x="32245" y="143179"/>
                  </a:lnTo>
                  <a:lnTo>
                    <a:pt x="19583" y="143179"/>
                  </a:lnTo>
                  <a:lnTo>
                    <a:pt x="18923" y="143840"/>
                  </a:lnTo>
                  <a:lnTo>
                    <a:pt x="18923" y="154584"/>
                  </a:lnTo>
                  <a:lnTo>
                    <a:pt x="19583" y="155244"/>
                  </a:lnTo>
                  <a:lnTo>
                    <a:pt x="32245" y="155244"/>
                  </a:lnTo>
                  <a:lnTo>
                    <a:pt x="32893" y="154584"/>
                  </a:lnTo>
                  <a:lnTo>
                    <a:pt x="32893" y="153784"/>
                  </a:lnTo>
                  <a:lnTo>
                    <a:pt x="32893" y="143840"/>
                  </a:lnTo>
                  <a:close/>
                </a:path>
                <a:path w="495935" h="170180">
                  <a:moveTo>
                    <a:pt x="50152" y="123939"/>
                  </a:moveTo>
                  <a:lnTo>
                    <a:pt x="49504" y="123291"/>
                  </a:lnTo>
                  <a:lnTo>
                    <a:pt x="36842" y="123291"/>
                  </a:lnTo>
                  <a:lnTo>
                    <a:pt x="36195" y="123939"/>
                  </a:lnTo>
                  <a:lnTo>
                    <a:pt x="36195" y="134696"/>
                  </a:lnTo>
                  <a:lnTo>
                    <a:pt x="36842" y="135356"/>
                  </a:lnTo>
                  <a:lnTo>
                    <a:pt x="49504" y="135356"/>
                  </a:lnTo>
                  <a:lnTo>
                    <a:pt x="50152" y="134696"/>
                  </a:lnTo>
                  <a:lnTo>
                    <a:pt x="50152" y="133896"/>
                  </a:lnTo>
                  <a:lnTo>
                    <a:pt x="50152" y="123939"/>
                  </a:lnTo>
                  <a:close/>
                </a:path>
                <a:path w="495935" h="170180">
                  <a:moveTo>
                    <a:pt x="50990" y="142570"/>
                  </a:moveTo>
                  <a:lnTo>
                    <a:pt x="50330" y="141909"/>
                  </a:lnTo>
                  <a:lnTo>
                    <a:pt x="37680" y="141909"/>
                  </a:lnTo>
                  <a:lnTo>
                    <a:pt x="37020" y="142570"/>
                  </a:lnTo>
                  <a:lnTo>
                    <a:pt x="37020" y="153314"/>
                  </a:lnTo>
                  <a:lnTo>
                    <a:pt x="37680" y="153974"/>
                  </a:lnTo>
                  <a:lnTo>
                    <a:pt x="50330" y="153974"/>
                  </a:lnTo>
                  <a:lnTo>
                    <a:pt x="50990" y="153314"/>
                  </a:lnTo>
                  <a:lnTo>
                    <a:pt x="50990" y="152514"/>
                  </a:lnTo>
                  <a:lnTo>
                    <a:pt x="50990" y="142570"/>
                  </a:lnTo>
                  <a:close/>
                </a:path>
                <a:path w="495935" h="170180">
                  <a:moveTo>
                    <a:pt x="67614" y="123621"/>
                  </a:moveTo>
                  <a:lnTo>
                    <a:pt x="66967" y="122974"/>
                  </a:lnTo>
                  <a:lnTo>
                    <a:pt x="54305" y="122974"/>
                  </a:lnTo>
                  <a:lnTo>
                    <a:pt x="53657" y="123621"/>
                  </a:lnTo>
                  <a:lnTo>
                    <a:pt x="53657" y="134378"/>
                  </a:lnTo>
                  <a:lnTo>
                    <a:pt x="54305" y="135039"/>
                  </a:lnTo>
                  <a:lnTo>
                    <a:pt x="66967" y="135039"/>
                  </a:lnTo>
                  <a:lnTo>
                    <a:pt x="67614" y="134378"/>
                  </a:lnTo>
                  <a:lnTo>
                    <a:pt x="67614" y="133578"/>
                  </a:lnTo>
                  <a:lnTo>
                    <a:pt x="67614" y="123621"/>
                  </a:lnTo>
                  <a:close/>
                </a:path>
                <a:path w="495935" h="170180">
                  <a:moveTo>
                    <a:pt x="68453" y="142252"/>
                  </a:moveTo>
                  <a:lnTo>
                    <a:pt x="67792" y="141592"/>
                  </a:lnTo>
                  <a:lnTo>
                    <a:pt x="55143" y="141592"/>
                  </a:lnTo>
                  <a:lnTo>
                    <a:pt x="54483" y="142252"/>
                  </a:lnTo>
                  <a:lnTo>
                    <a:pt x="54483" y="152996"/>
                  </a:lnTo>
                  <a:lnTo>
                    <a:pt x="55143" y="153657"/>
                  </a:lnTo>
                  <a:lnTo>
                    <a:pt x="67792" y="153657"/>
                  </a:lnTo>
                  <a:lnTo>
                    <a:pt x="68453" y="152996"/>
                  </a:lnTo>
                  <a:lnTo>
                    <a:pt x="68453" y="152196"/>
                  </a:lnTo>
                  <a:lnTo>
                    <a:pt x="68453" y="142252"/>
                  </a:lnTo>
                  <a:close/>
                </a:path>
                <a:path w="495935" h="170180">
                  <a:moveTo>
                    <a:pt x="86029" y="122351"/>
                  </a:moveTo>
                  <a:lnTo>
                    <a:pt x="85382" y="121704"/>
                  </a:lnTo>
                  <a:lnTo>
                    <a:pt x="72720" y="121704"/>
                  </a:lnTo>
                  <a:lnTo>
                    <a:pt x="72059" y="122351"/>
                  </a:lnTo>
                  <a:lnTo>
                    <a:pt x="72059" y="133108"/>
                  </a:lnTo>
                  <a:lnTo>
                    <a:pt x="72720" y="133769"/>
                  </a:lnTo>
                  <a:lnTo>
                    <a:pt x="85382" y="133769"/>
                  </a:lnTo>
                  <a:lnTo>
                    <a:pt x="86029" y="133108"/>
                  </a:lnTo>
                  <a:lnTo>
                    <a:pt x="86029" y="132308"/>
                  </a:lnTo>
                  <a:lnTo>
                    <a:pt x="86029" y="122351"/>
                  </a:lnTo>
                  <a:close/>
                </a:path>
                <a:path w="495935" h="170180">
                  <a:moveTo>
                    <a:pt x="86868" y="140982"/>
                  </a:moveTo>
                  <a:lnTo>
                    <a:pt x="86220" y="140322"/>
                  </a:lnTo>
                  <a:lnTo>
                    <a:pt x="73558" y="140322"/>
                  </a:lnTo>
                  <a:lnTo>
                    <a:pt x="72898" y="140982"/>
                  </a:lnTo>
                  <a:lnTo>
                    <a:pt x="72898" y="151726"/>
                  </a:lnTo>
                  <a:lnTo>
                    <a:pt x="73558" y="152387"/>
                  </a:lnTo>
                  <a:lnTo>
                    <a:pt x="86220" y="152387"/>
                  </a:lnTo>
                  <a:lnTo>
                    <a:pt x="86868" y="151726"/>
                  </a:lnTo>
                  <a:lnTo>
                    <a:pt x="86868" y="150926"/>
                  </a:lnTo>
                  <a:lnTo>
                    <a:pt x="86868" y="140982"/>
                  </a:lnTo>
                  <a:close/>
                </a:path>
                <a:path w="495935" h="170180">
                  <a:moveTo>
                    <a:pt x="86880" y="158762"/>
                  </a:moveTo>
                  <a:lnTo>
                    <a:pt x="86220" y="158102"/>
                  </a:lnTo>
                  <a:lnTo>
                    <a:pt x="73571" y="158102"/>
                  </a:lnTo>
                  <a:lnTo>
                    <a:pt x="72910" y="158762"/>
                  </a:lnTo>
                  <a:lnTo>
                    <a:pt x="72910" y="169519"/>
                  </a:lnTo>
                  <a:lnTo>
                    <a:pt x="73571" y="170180"/>
                  </a:lnTo>
                  <a:lnTo>
                    <a:pt x="86220" y="170180"/>
                  </a:lnTo>
                  <a:lnTo>
                    <a:pt x="86880" y="169519"/>
                  </a:lnTo>
                  <a:lnTo>
                    <a:pt x="86880" y="168706"/>
                  </a:lnTo>
                  <a:lnTo>
                    <a:pt x="86880" y="158762"/>
                  </a:lnTo>
                  <a:close/>
                </a:path>
                <a:path w="495935" h="170180">
                  <a:moveTo>
                    <a:pt x="104457" y="122034"/>
                  </a:moveTo>
                  <a:lnTo>
                    <a:pt x="103797" y="121386"/>
                  </a:lnTo>
                  <a:lnTo>
                    <a:pt x="91135" y="121386"/>
                  </a:lnTo>
                  <a:lnTo>
                    <a:pt x="90487" y="122034"/>
                  </a:lnTo>
                  <a:lnTo>
                    <a:pt x="90487" y="132791"/>
                  </a:lnTo>
                  <a:lnTo>
                    <a:pt x="91135" y="133451"/>
                  </a:lnTo>
                  <a:lnTo>
                    <a:pt x="103797" y="133451"/>
                  </a:lnTo>
                  <a:lnTo>
                    <a:pt x="104457" y="132791"/>
                  </a:lnTo>
                  <a:lnTo>
                    <a:pt x="104457" y="131991"/>
                  </a:lnTo>
                  <a:lnTo>
                    <a:pt x="104457" y="122034"/>
                  </a:lnTo>
                  <a:close/>
                </a:path>
                <a:path w="495935" h="170180">
                  <a:moveTo>
                    <a:pt x="105283" y="140665"/>
                  </a:moveTo>
                  <a:lnTo>
                    <a:pt x="104622" y="140004"/>
                  </a:lnTo>
                  <a:lnTo>
                    <a:pt x="91973" y="140004"/>
                  </a:lnTo>
                  <a:lnTo>
                    <a:pt x="91313" y="140665"/>
                  </a:lnTo>
                  <a:lnTo>
                    <a:pt x="91313" y="151409"/>
                  </a:lnTo>
                  <a:lnTo>
                    <a:pt x="91973" y="152069"/>
                  </a:lnTo>
                  <a:lnTo>
                    <a:pt x="104622" y="152069"/>
                  </a:lnTo>
                  <a:lnTo>
                    <a:pt x="105283" y="151409"/>
                  </a:lnTo>
                  <a:lnTo>
                    <a:pt x="105283" y="150609"/>
                  </a:lnTo>
                  <a:lnTo>
                    <a:pt x="105283" y="140665"/>
                  </a:lnTo>
                  <a:close/>
                </a:path>
                <a:path w="495935" h="170180">
                  <a:moveTo>
                    <a:pt x="105295" y="158445"/>
                  </a:moveTo>
                  <a:lnTo>
                    <a:pt x="104635" y="157797"/>
                  </a:lnTo>
                  <a:lnTo>
                    <a:pt x="91973" y="157797"/>
                  </a:lnTo>
                  <a:lnTo>
                    <a:pt x="91325" y="158445"/>
                  </a:lnTo>
                  <a:lnTo>
                    <a:pt x="91325" y="169202"/>
                  </a:lnTo>
                  <a:lnTo>
                    <a:pt x="91973" y="169862"/>
                  </a:lnTo>
                  <a:lnTo>
                    <a:pt x="104635" y="169862"/>
                  </a:lnTo>
                  <a:lnTo>
                    <a:pt x="105295" y="169202"/>
                  </a:lnTo>
                  <a:lnTo>
                    <a:pt x="105295" y="168389"/>
                  </a:lnTo>
                  <a:lnTo>
                    <a:pt x="105295" y="158445"/>
                  </a:lnTo>
                  <a:close/>
                </a:path>
                <a:path w="495935" h="170180">
                  <a:moveTo>
                    <a:pt x="122542" y="121081"/>
                  </a:moveTo>
                  <a:lnTo>
                    <a:pt x="121894" y="120434"/>
                  </a:lnTo>
                  <a:lnTo>
                    <a:pt x="109232" y="120434"/>
                  </a:lnTo>
                  <a:lnTo>
                    <a:pt x="108572" y="121081"/>
                  </a:lnTo>
                  <a:lnTo>
                    <a:pt x="108572" y="131838"/>
                  </a:lnTo>
                  <a:lnTo>
                    <a:pt x="109232" y="132499"/>
                  </a:lnTo>
                  <a:lnTo>
                    <a:pt x="121894" y="132499"/>
                  </a:lnTo>
                  <a:lnTo>
                    <a:pt x="122542" y="131838"/>
                  </a:lnTo>
                  <a:lnTo>
                    <a:pt x="122542" y="131038"/>
                  </a:lnTo>
                  <a:lnTo>
                    <a:pt x="122542" y="121081"/>
                  </a:lnTo>
                  <a:close/>
                </a:path>
                <a:path w="495935" h="170180">
                  <a:moveTo>
                    <a:pt x="123380" y="139712"/>
                  </a:moveTo>
                  <a:lnTo>
                    <a:pt x="122732" y="139052"/>
                  </a:lnTo>
                  <a:lnTo>
                    <a:pt x="110070" y="139052"/>
                  </a:lnTo>
                  <a:lnTo>
                    <a:pt x="109410" y="139712"/>
                  </a:lnTo>
                  <a:lnTo>
                    <a:pt x="109410" y="150469"/>
                  </a:lnTo>
                  <a:lnTo>
                    <a:pt x="110070" y="151117"/>
                  </a:lnTo>
                  <a:lnTo>
                    <a:pt x="122732" y="151117"/>
                  </a:lnTo>
                  <a:lnTo>
                    <a:pt x="123380" y="150469"/>
                  </a:lnTo>
                  <a:lnTo>
                    <a:pt x="123380" y="149656"/>
                  </a:lnTo>
                  <a:lnTo>
                    <a:pt x="123380" y="139712"/>
                  </a:lnTo>
                  <a:close/>
                </a:path>
                <a:path w="495935" h="170180">
                  <a:moveTo>
                    <a:pt x="123393" y="157492"/>
                  </a:moveTo>
                  <a:lnTo>
                    <a:pt x="122732" y="156845"/>
                  </a:lnTo>
                  <a:lnTo>
                    <a:pt x="110083" y="156845"/>
                  </a:lnTo>
                  <a:lnTo>
                    <a:pt x="109423" y="157492"/>
                  </a:lnTo>
                  <a:lnTo>
                    <a:pt x="109423" y="168249"/>
                  </a:lnTo>
                  <a:lnTo>
                    <a:pt x="110083" y="168910"/>
                  </a:lnTo>
                  <a:lnTo>
                    <a:pt x="122732" y="168910"/>
                  </a:lnTo>
                  <a:lnTo>
                    <a:pt x="123393" y="168249"/>
                  </a:lnTo>
                  <a:lnTo>
                    <a:pt x="123393" y="167436"/>
                  </a:lnTo>
                  <a:lnTo>
                    <a:pt x="123393" y="157492"/>
                  </a:lnTo>
                  <a:close/>
                </a:path>
                <a:path w="495935" h="170180">
                  <a:moveTo>
                    <a:pt x="140639" y="119811"/>
                  </a:moveTo>
                  <a:lnTo>
                    <a:pt x="139992" y="119164"/>
                  </a:lnTo>
                  <a:lnTo>
                    <a:pt x="127330" y="119164"/>
                  </a:lnTo>
                  <a:lnTo>
                    <a:pt x="126682" y="119811"/>
                  </a:lnTo>
                  <a:lnTo>
                    <a:pt x="126682" y="130568"/>
                  </a:lnTo>
                  <a:lnTo>
                    <a:pt x="127330" y="131229"/>
                  </a:lnTo>
                  <a:lnTo>
                    <a:pt x="139992" y="131229"/>
                  </a:lnTo>
                  <a:lnTo>
                    <a:pt x="140639" y="130568"/>
                  </a:lnTo>
                  <a:lnTo>
                    <a:pt x="140639" y="129755"/>
                  </a:lnTo>
                  <a:lnTo>
                    <a:pt x="140639" y="119811"/>
                  </a:lnTo>
                  <a:close/>
                </a:path>
                <a:path w="495935" h="170180">
                  <a:moveTo>
                    <a:pt x="141478" y="138442"/>
                  </a:moveTo>
                  <a:lnTo>
                    <a:pt x="140817" y="137782"/>
                  </a:lnTo>
                  <a:lnTo>
                    <a:pt x="128168" y="137782"/>
                  </a:lnTo>
                  <a:lnTo>
                    <a:pt x="127508" y="138442"/>
                  </a:lnTo>
                  <a:lnTo>
                    <a:pt x="127508" y="149199"/>
                  </a:lnTo>
                  <a:lnTo>
                    <a:pt x="128168" y="149847"/>
                  </a:lnTo>
                  <a:lnTo>
                    <a:pt x="140817" y="149847"/>
                  </a:lnTo>
                  <a:lnTo>
                    <a:pt x="141478" y="149199"/>
                  </a:lnTo>
                  <a:lnTo>
                    <a:pt x="141478" y="148386"/>
                  </a:lnTo>
                  <a:lnTo>
                    <a:pt x="141478" y="138442"/>
                  </a:lnTo>
                  <a:close/>
                </a:path>
                <a:path w="495935" h="170180">
                  <a:moveTo>
                    <a:pt x="141490" y="156222"/>
                  </a:moveTo>
                  <a:lnTo>
                    <a:pt x="140830" y="155575"/>
                  </a:lnTo>
                  <a:lnTo>
                    <a:pt x="128168" y="155575"/>
                  </a:lnTo>
                  <a:lnTo>
                    <a:pt x="127520" y="156222"/>
                  </a:lnTo>
                  <a:lnTo>
                    <a:pt x="127520" y="166979"/>
                  </a:lnTo>
                  <a:lnTo>
                    <a:pt x="128168" y="167627"/>
                  </a:lnTo>
                  <a:lnTo>
                    <a:pt x="140830" y="167627"/>
                  </a:lnTo>
                  <a:lnTo>
                    <a:pt x="141490" y="166979"/>
                  </a:lnTo>
                  <a:lnTo>
                    <a:pt x="141490" y="166166"/>
                  </a:lnTo>
                  <a:lnTo>
                    <a:pt x="141490" y="156222"/>
                  </a:lnTo>
                  <a:close/>
                </a:path>
                <a:path w="495935" h="170180">
                  <a:moveTo>
                    <a:pt x="159372" y="119176"/>
                  </a:moveTo>
                  <a:lnTo>
                    <a:pt x="158724" y="118529"/>
                  </a:lnTo>
                  <a:lnTo>
                    <a:pt x="146062" y="118529"/>
                  </a:lnTo>
                  <a:lnTo>
                    <a:pt x="145402" y="119176"/>
                  </a:lnTo>
                  <a:lnTo>
                    <a:pt x="145402" y="129933"/>
                  </a:lnTo>
                  <a:lnTo>
                    <a:pt x="146062" y="130594"/>
                  </a:lnTo>
                  <a:lnTo>
                    <a:pt x="158724" y="130594"/>
                  </a:lnTo>
                  <a:lnTo>
                    <a:pt x="159372" y="129933"/>
                  </a:lnTo>
                  <a:lnTo>
                    <a:pt x="159372" y="129133"/>
                  </a:lnTo>
                  <a:lnTo>
                    <a:pt x="159372" y="119176"/>
                  </a:lnTo>
                  <a:close/>
                </a:path>
                <a:path w="495935" h="170180">
                  <a:moveTo>
                    <a:pt x="160210" y="137807"/>
                  </a:moveTo>
                  <a:lnTo>
                    <a:pt x="159562" y="137147"/>
                  </a:lnTo>
                  <a:lnTo>
                    <a:pt x="146888" y="137147"/>
                  </a:lnTo>
                  <a:lnTo>
                    <a:pt x="146240" y="137807"/>
                  </a:lnTo>
                  <a:lnTo>
                    <a:pt x="146240" y="148551"/>
                  </a:lnTo>
                  <a:lnTo>
                    <a:pt x="146888" y="149212"/>
                  </a:lnTo>
                  <a:lnTo>
                    <a:pt x="159562" y="149212"/>
                  </a:lnTo>
                  <a:lnTo>
                    <a:pt x="160210" y="148551"/>
                  </a:lnTo>
                  <a:lnTo>
                    <a:pt x="160210" y="147751"/>
                  </a:lnTo>
                  <a:lnTo>
                    <a:pt x="160210" y="137807"/>
                  </a:lnTo>
                  <a:close/>
                </a:path>
                <a:path w="495935" h="170180">
                  <a:moveTo>
                    <a:pt x="160223" y="155587"/>
                  </a:moveTo>
                  <a:lnTo>
                    <a:pt x="159575" y="154927"/>
                  </a:lnTo>
                  <a:lnTo>
                    <a:pt x="146900" y="154927"/>
                  </a:lnTo>
                  <a:lnTo>
                    <a:pt x="146253" y="155587"/>
                  </a:lnTo>
                  <a:lnTo>
                    <a:pt x="146253" y="166344"/>
                  </a:lnTo>
                  <a:lnTo>
                    <a:pt x="146900" y="167005"/>
                  </a:lnTo>
                  <a:lnTo>
                    <a:pt x="159575" y="167005"/>
                  </a:lnTo>
                  <a:lnTo>
                    <a:pt x="160223" y="166344"/>
                  </a:lnTo>
                  <a:lnTo>
                    <a:pt x="160223" y="165531"/>
                  </a:lnTo>
                  <a:lnTo>
                    <a:pt x="160223" y="155587"/>
                  </a:lnTo>
                  <a:close/>
                </a:path>
                <a:path w="495935" h="170180">
                  <a:moveTo>
                    <a:pt x="177800" y="117906"/>
                  </a:moveTo>
                  <a:lnTo>
                    <a:pt x="177139" y="117259"/>
                  </a:lnTo>
                  <a:lnTo>
                    <a:pt x="164477" y="117259"/>
                  </a:lnTo>
                  <a:lnTo>
                    <a:pt x="163817" y="117906"/>
                  </a:lnTo>
                  <a:lnTo>
                    <a:pt x="163817" y="128663"/>
                  </a:lnTo>
                  <a:lnTo>
                    <a:pt x="164477" y="129324"/>
                  </a:lnTo>
                  <a:lnTo>
                    <a:pt x="177139" y="129324"/>
                  </a:lnTo>
                  <a:lnTo>
                    <a:pt x="177800" y="128663"/>
                  </a:lnTo>
                  <a:lnTo>
                    <a:pt x="177800" y="127863"/>
                  </a:lnTo>
                  <a:lnTo>
                    <a:pt x="177800" y="117906"/>
                  </a:lnTo>
                  <a:close/>
                </a:path>
                <a:path w="495935" h="170180">
                  <a:moveTo>
                    <a:pt x="178625" y="136537"/>
                  </a:moveTo>
                  <a:lnTo>
                    <a:pt x="177977" y="135877"/>
                  </a:lnTo>
                  <a:lnTo>
                    <a:pt x="165315" y="135877"/>
                  </a:lnTo>
                  <a:lnTo>
                    <a:pt x="164655" y="136537"/>
                  </a:lnTo>
                  <a:lnTo>
                    <a:pt x="164655" y="147294"/>
                  </a:lnTo>
                  <a:lnTo>
                    <a:pt x="165315" y="147942"/>
                  </a:lnTo>
                  <a:lnTo>
                    <a:pt x="177977" y="147942"/>
                  </a:lnTo>
                  <a:lnTo>
                    <a:pt x="178625" y="147294"/>
                  </a:lnTo>
                  <a:lnTo>
                    <a:pt x="178625" y="146481"/>
                  </a:lnTo>
                  <a:lnTo>
                    <a:pt x="178625" y="136537"/>
                  </a:lnTo>
                  <a:close/>
                </a:path>
                <a:path w="495935" h="170180">
                  <a:moveTo>
                    <a:pt x="178638" y="154317"/>
                  </a:moveTo>
                  <a:lnTo>
                    <a:pt x="177977" y="153670"/>
                  </a:lnTo>
                  <a:lnTo>
                    <a:pt x="165328" y="153670"/>
                  </a:lnTo>
                  <a:lnTo>
                    <a:pt x="164668" y="154317"/>
                  </a:lnTo>
                  <a:lnTo>
                    <a:pt x="164668" y="165074"/>
                  </a:lnTo>
                  <a:lnTo>
                    <a:pt x="165328" y="165735"/>
                  </a:lnTo>
                  <a:lnTo>
                    <a:pt x="177977" y="165735"/>
                  </a:lnTo>
                  <a:lnTo>
                    <a:pt x="178638" y="165074"/>
                  </a:lnTo>
                  <a:lnTo>
                    <a:pt x="178638" y="164261"/>
                  </a:lnTo>
                  <a:lnTo>
                    <a:pt x="178638" y="154317"/>
                  </a:lnTo>
                  <a:close/>
                </a:path>
                <a:path w="495935" h="170180">
                  <a:moveTo>
                    <a:pt x="195884" y="116954"/>
                  </a:moveTo>
                  <a:lnTo>
                    <a:pt x="195237" y="116306"/>
                  </a:lnTo>
                  <a:lnTo>
                    <a:pt x="182575" y="116306"/>
                  </a:lnTo>
                  <a:lnTo>
                    <a:pt x="181914" y="116954"/>
                  </a:lnTo>
                  <a:lnTo>
                    <a:pt x="181914" y="127711"/>
                  </a:lnTo>
                  <a:lnTo>
                    <a:pt x="182575" y="128371"/>
                  </a:lnTo>
                  <a:lnTo>
                    <a:pt x="195237" y="128371"/>
                  </a:lnTo>
                  <a:lnTo>
                    <a:pt x="195884" y="127711"/>
                  </a:lnTo>
                  <a:lnTo>
                    <a:pt x="195884" y="126898"/>
                  </a:lnTo>
                  <a:lnTo>
                    <a:pt x="195884" y="116954"/>
                  </a:lnTo>
                  <a:close/>
                </a:path>
                <a:path w="495935" h="170180">
                  <a:moveTo>
                    <a:pt x="196723" y="135585"/>
                  </a:moveTo>
                  <a:lnTo>
                    <a:pt x="196075" y="134924"/>
                  </a:lnTo>
                  <a:lnTo>
                    <a:pt x="183400" y="134924"/>
                  </a:lnTo>
                  <a:lnTo>
                    <a:pt x="182753" y="135585"/>
                  </a:lnTo>
                  <a:lnTo>
                    <a:pt x="182753" y="146342"/>
                  </a:lnTo>
                  <a:lnTo>
                    <a:pt x="183400" y="146989"/>
                  </a:lnTo>
                  <a:lnTo>
                    <a:pt x="196075" y="146989"/>
                  </a:lnTo>
                  <a:lnTo>
                    <a:pt x="196723" y="146342"/>
                  </a:lnTo>
                  <a:lnTo>
                    <a:pt x="196723" y="145529"/>
                  </a:lnTo>
                  <a:lnTo>
                    <a:pt x="196723" y="135585"/>
                  </a:lnTo>
                  <a:close/>
                </a:path>
                <a:path w="495935" h="170180">
                  <a:moveTo>
                    <a:pt x="196735" y="153365"/>
                  </a:moveTo>
                  <a:lnTo>
                    <a:pt x="196088" y="152717"/>
                  </a:lnTo>
                  <a:lnTo>
                    <a:pt x="183413" y="152717"/>
                  </a:lnTo>
                  <a:lnTo>
                    <a:pt x="182765" y="153365"/>
                  </a:lnTo>
                  <a:lnTo>
                    <a:pt x="182765" y="164122"/>
                  </a:lnTo>
                  <a:lnTo>
                    <a:pt x="183413" y="164782"/>
                  </a:lnTo>
                  <a:lnTo>
                    <a:pt x="196088" y="164782"/>
                  </a:lnTo>
                  <a:lnTo>
                    <a:pt x="196735" y="164122"/>
                  </a:lnTo>
                  <a:lnTo>
                    <a:pt x="196735" y="163309"/>
                  </a:lnTo>
                  <a:lnTo>
                    <a:pt x="196735" y="153365"/>
                  </a:lnTo>
                  <a:close/>
                </a:path>
                <a:path w="495935" h="170180">
                  <a:moveTo>
                    <a:pt x="214312" y="116636"/>
                  </a:moveTo>
                  <a:lnTo>
                    <a:pt x="213652" y="115989"/>
                  </a:lnTo>
                  <a:lnTo>
                    <a:pt x="200990" y="115989"/>
                  </a:lnTo>
                  <a:lnTo>
                    <a:pt x="200329" y="116636"/>
                  </a:lnTo>
                  <a:lnTo>
                    <a:pt x="200329" y="127393"/>
                  </a:lnTo>
                  <a:lnTo>
                    <a:pt x="200990" y="128054"/>
                  </a:lnTo>
                  <a:lnTo>
                    <a:pt x="213652" y="128054"/>
                  </a:lnTo>
                  <a:lnTo>
                    <a:pt x="214312" y="127393"/>
                  </a:lnTo>
                  <a:lnTo>
                    <a:pt x="214312" y="126580"/>
                  </a:lnTo>
                  <a:lnTo>
                    <a:pt x="214312" y="116636"/>
                  </a:lnTo>
                  <a:close/>
                </a:path>
                <a:path w="495935" h="170180">
                  <a:moveTo>
                    <a:pt x="215138" y="135255"/>
                  </a:moveTo>
                  <a:lnTo>
                    <a:pt x="214490" y="134607"/>
                  </a:lnTo>
                  <a:lnTo>
                    <a:pt x="201828" y="134607"/>
                  </a:lnTo>
                  <a:lnTo>
                    <a:pt x="201168" y="135255"/>
                  </a:lnTo>
                  <a:lnTo>
                    <a:pt x="201168" y="146024"/>
                  </a:lnTo>
                  <a:lnTo>
                    <a:pt x="201828" y="146672"/>
                  </a:lnTo>
                  <a:lnTo>
                    <a:pt x="214490" y="146672"/>
                  </a:lnTo>
                  <a:lnTo>
                    <a:pt x="215138" y="146024"/>
                  </a:lnTo>
                  <a:lnTo>
                    <a:pt x="215138" y="145211"/>
                  </a:lnTo>
                  <a:lnTo>
                    <a:pt x="215138" y="135255"/>
                  </a:lnTo>
                  <a:close/>
                </a:path>
                <a:path w="495935" h="170180">
                  <a:moveTo>
                    <a:pt x="215150" y="153047"/>
                  </a:moveTo>
                  <a:lnTo>
                    <a:pt x="214490" y="152400"/>
                  </a:lnTo>
                  <a:lnTo>
                    <a:pt x="201841" y="152400"/>
                  </a:lnTo>
                  <a:lnTo>
                    <a:pt x="201180" y="153047"/>
                  </a:lnTo>
                  <a:lnTo>
                    <a:pt x="201180" y="163804"/>
                  </a:lnTo>
                  <a:lnTo>
                    <a:pt x="201841" y="164452"/>
                  </a:lnTo>
                  <a:lnTo>
                    <a:pt x="214490" y="164452"/>
                  </a:lnTo>
                  <a:lnTo>
                    <a:pt x="215150" y="163804"/>
                  </a:lnTo>
                  <a:lnTo>
                    <a:pt x="215150" y="162991"/>
                  </a:lnTo>
                  <a:lnTo>
                    <a:pt x="215150" y="153047"/>
                  </a:lnTo>
                  <a:close/>
                </a:path>
                <a:path w="495935" h="170180">
                  <a:moveTo>
                    <a:pt x="293331" y="26479"/>
                  </a:moveTo>
                  <a:lnTo>
                    <a:pt x="292671" y="25819"/>
                  </a:lnTo>
                  <a:lnTo>
                    <a:pt x="280022" y="25819"/>
                  </a:lnTo>
                  <a:lnTo>
                    <a:pt x="279361" y="26479"/>
                  </a:lnTo>
                  <a:lnTo>
                    <a:pt x="279361" y="37236"/>
                  </a:lnTo>
                  <a:lnTo>
                    <a:pt x="280022" y="37884"/>
                  </a:lnTo>
                  <a:lnTo>
                    <a:pt x="292671" y="37884"/>
                  </a:lnTo>
                  <a:lnTo>
                    <a:pt x="293331" y="37236"/>
                  </a:lnTo>
                  <a:lnTo>
                    <a:pt x="293331" y="36423"/>
                  </a:lnTo>
                  <a:lnTo>
                    <a:pt x="293331" y="26479"/>
                  </a:lnTo>
                  <a:close/>
                </a:path>
                <a:path w="495935" h="170180">
                  <a:moveTo>
                    <a:pt x="294182" y="62026"/>
                  </a:moveTo>
                  <a:lnTo>
                    <a:pt x="293535" y="61379"/>
                  </a:lnTo>
                  <a:lnTo>
                    <a:pt x="280873" y="61379"/>
                  </a:lnTo>
                  <a:lnTo>
                    <a:pt x="280225" y="62026"/>
                  </a:lnTo>
                  <a:lnTo>
                    <a:pt x="280225" y="72783"/>
                  </a:lnTo>
                  <a:lnTo>
                    <a:pt x="280873" y="73444"/>
                  </a:lnTo>
                  <a:lnTo>
                    <a:pt x="293535" y="73444"/>
                  </a:lnTo>
                  <a:lnTo>
                    <a:pt x="294182" y="72783"/>
                  </a:lnTo>
                  <a:lnTo>
                    <a:pt x="294182" y="71983"/>
                  </a:lnTo>
                  <a:lnTo>
                    <a:pt x="294182" y="62026"/>
                  </a:lnTo>
                  <a:close/>
                </a:path>
                <a:path w="495935" h="170180">
                  <a:moveTo>
                    <a:pt x="294182" y="9537"/>
                  </a:moveTo>
                  <a:lnTo>
                    <a:pt x="293535" y="8877"/>
                  </a:lnTo>
                  <a:lnTo>
                    <a:pt x="280873" y="8877"/>
                  </a:lnTo>
                  <a:lnTo>
                    <a:pt x="280225" y="9537"/>
                  </a:lnTo>
                  <a:lnTo>
                    <a:pt x="280225" y="20294"/>
                  </a:lnTo>
                  <a:lnTo>
                    <a:pt x="280873" y="20955"/>
                  </a:lnTo>
                  <a:lnTo>
                    <a:pt x="293535" y="20955"/>
                  </a:lnTo>
                  <a:lnTo>
                    <a:pt x="294182" y="20294"/>
                  </a:lnTo>
                  <a:lnTo>
                    <a:pt x="294182" y="19481"/>
                  </a:lnTo>
                  <a:lnTo>
                    <a:pt x="294182" y="9537"/>
                  </a:lnTo>
                  <a:close/>
                </a:path>
                <a:path w="495935" h="170180">
                  <a:moveTo>
                    <a:pt x="295033" y="44246"/>
                  </a:moveTo>
                  <a:lnTo>
                    <a:pt x="294373" y="43599"/>
                  </a:lnTo>
                  <a:lnTo>
                    <a:pt x="281711" y="43599"/>
                  </a:lnTo>
                  <a:lnTo>
                    <a:pt x="281063" y="44246"/>
                  </a:lnTo>
                  <a:lnTo>
                    <a:pt x="281063" y="55003"/>
                  </a:lnTo>
                  <a:lnTo>
                    <a:pt x="281711" y="55664"/>
                  </a:lnTo>
                  <a:lnTo>
                    <a:pt x="294373" y="55664"/>
                  </a:lnTo>
                  <a:lnTo>
                    <a:pt x="295033" y="55003"/>
                  </a:lnTo>
                  <a:lnTo>
                    <a:pt x="295033" y="54203"/>
                  </a:lnTo>
                  <a:lnTo>
                    <a:pt x="295033" y="44246"/>
                  </a:lnTo>
                  <a:close/>
                </a:path>
                <a:path w="495935" h="170180">
                  <a:moveTo>
                    <a:pt x="311429" y="26162"/>
                  </a:moveTo>
                  <a:lnTo>
                    <a:pt x="310781" y="25501"/>
                  </a:lnTo>
                  <a:lnTo>
                    <a:pt x="298119" y="25501"/>
                  </a:lnTo>
                  <a:lnTo>
                    <a:pt x="297459" y="26162"/>
                  </a:lnTo>
                  <a:lnTo>
                    <a:pt x="297459" y="36906"/>
                  </a:lnTo>
                  <a:lnTo>
                    <a:pt x="298119" y="37566"/>
                  </a:lnTo>
                  <a:lnTo>
                    <a:pt x="310781" y="37566"/>
                  </a:lnTo>
                  <a:lnTo>
                    <a:pt x="311429" y="36906"/>
                  </a:lnTo>
                  <a:lnTo>
                    <a:pt x="311429" y="36106"/>
                  </a:lnTo>
                  <a:lnTo>
                    <a:pt x="311429" y="26162"/>
                  </a:lnTo>
                  <a:close/>
                </a:path>
                <a:path w="495935" h="170180">
                  <a:moveTo>
                    <a:pt x="312280" y="61709"/>
                  </a:moveTo>
                  <a:lnTo>
                    <a:pt x="311632" y="61061"/>
                  </a:lnTo>
                  <a:lnTo>
                    <a:pt x="298970" y="61061"/>
                  </a:lnTo>
                  <a:lnTo>
                    <a:pt x="298310" y="61709"/>
                  </a:lnTo>
                  <a:lnTo>
                    <a:pt x="298310" y="72466"/>
                  </a:lnTo>
                  <a:lnTo>
                    <a:pt x="298970" y="73126"/>
                  </a:lnTo>
                  <a:lnTo>
                    <a:pt x="311632" y="73126"/>
                  </a:lnTo>
                  <a:lnTo>
                    <a:pt x="312280" y="72466"/>
                  </a:lnTo>
                  <a:lnTo>
                    <a:pt x="312280" y="71666"/>
                  </a:lnTo>
                  <a:lnTo>
                    <a:pt x="312280" y="61709"/>
                  </a:lnTo>
                  <a:close/>
                </a:path>
                <a:path w="495935" h="170180">
                  <a:moveTo>
                    <a:pt x="312280" y="9220"/>
                  </a:moveTo>
                  <a:lnTo>
                    <a:pt x="311632" y="8572"/>
                  </a:lnTo>
                  <a:lnTo>
                    <a:pt x="298970" y="8572"/>
                  </a:lnTo>
                  <a:lnTo>
                    <a:pt x="298310" y="9220"/>
                  </a:lnTo>
                  <a:lnTo>
                    <a:pt x="298310" y="19977"/>
                  </a:lnTo>
                  <a:lnTo>
                    <a:pt x="298970" y="20637"/>
                  </a:lnTo>
                  <a:lnTo>
                    <a:pt x="311632" y="20637"/>
                  </a:lnTo>
                  <a:lnTo>
                    <a:pt x="312280" y="19977"/>
                  </a:lnTo>
                  <a:lnTo>
                    <a:pt x="312280" y="19164"/>
                  </a:lnTo>
                  <a:lnTo>
                    <a:pt x="312280" y="9220"/>
                  </a:lnTo>
                  <a:close/>
                </a:path>
                <a:path w="495935" h="170180">
                  <a:moveTo>
                    <a:pt x="313131" y="43929"/>
                  </a:moveTo>
                  <a:lnTo>
                    <a:pt x="312470" y="43281"/>
                  </a:lnTo>
                  <a:lnTo>
                    <a:pt x="299808" y="43281"/>
                  </a:lnTo>
                  <a:lnTo>
                    <a:pt x="299161" y="43929"/>
                  </a:lnTo>
                  <a:lnTo>
                    <a:pt x="299161" y="54686"/>
                  </a:lnTo>
                  <a:lnTo>
                    <a:pt x="299808" y="55346"/>
                  </a:lnTo>
                  <a:lnTo>
                    <a:pt x="312470" y="55346"/>
                  </a:lnTo>
                  <a:lnTo>
                    <a:pt x="313131" y="54686"/>
                  </a:lnTo>
                  <a:lnTo>
                    <a:pt x="313131" y="53873"/>
                  </a:lnTo>
                  <a:lnTo>
                    <a:pt x="313131" y="43929"/>
                  </a:lnTo>
                  <a:close/>
                </a:path>
                <a:path w="495935" h="170180">
                  <a:moveTo>
                    <a:pt x="329526" y="24892"/>
                  </a:moveTo>
                  <a:lnTo>
                    <a:pt x="328879" y="24231"/>
                  </a:lnTo>
                  <a:lnTo>
                    <a:pt x="316204" y="24231"/>
                  </a:lnTo>
                  <a:lnTo>
                    <a:pt x="315556" y="24892"/>
                  </a:lnTo>
                  <a:lnTo>
                    <a:pt x="315556" y="35648"/>
                  </a:lnTo>
                  <a:lnTo>
                    <a:pt x="316204" y="36296"/>
                  </a:lnTo>
                  <a:lnTo>
                    <a:pt x="328879" y="36296"/>
                  </a:lnTo>
                  <a:lnTo>
                    <a:pt x="329526" y="35648"/>
                  </a:lnTo>
                  <a:lnTo>
                    <a:pt x="329526" y="34836"/>
                  </a:lnTo>
                  <a:lnTo>
                    <a:pt x="329526" y="24892"/>
                  </a:lnTo>
                  <a:close/>
                </a:path>
                <a:path w="495935" h="170180">
                  <a:moveTo>
                    <a:pt x="330377" y="60439"/>
                  </a:moveTo>
                  <a:lnTo>
                    <a:pt x="329730" y="59791"/>
                  </a:lnTo>
                  <a:lnTo>
                    <a:pt x="317068" y="59791"/>
                  </a:lnTo>
                  <a:lnTo>
                    <a:pt x="316407" y="60439"/>
                  </a:lnTo>
                  <a:lnTo>
                    <a:pt x="316407" y="71196"/>
                  </a:lnTo>
                  <a:lnTo>
                    <a:pt x="317068" y="71856"/>
                  </a:lnTo>
                  <a:lnTo>
                    <a:pt x="329730" y="71856"/>
                  </a:lnTo>
                  <a:lnTo>
                    <a:pt x="330377" y="71196"/>
                  </a:lnTo>
                  <a:lnTo>
                    <a:pt x="330377" y="70396"/>
                  </a:lnTo>
                  <a:lnTo>
                    <a:pt x="330377" y="60439"/>
                  </a:lnTo>
                  <a:close/>
                </a:path>
                <a:path w="495935" h="170180">
                  <a:moveTo>
                    <a:pt x="330377" y="7950"/>
                  </a:moveTo>
                  <a:lnTo>
                    <a:pt x="329730" y="7289"/>
                  </a:lnTo>
                  <a:lnTo>
                    <a:pt x="317068" y="7289"/>
                  </a:lnTo>
                  <a:lnTo>
                    <a:pt x="316407" y="7950"/>
                  </a:lnTo>
                  <a:lnTo>
                    <a:pt x="316407" y="18707"/>
                  </a:lnTo>
                  <a:lnTo>
                    <a:pt x="317068" y="19367"/>
                  </a:lnTo>
                  <a:lnTo>
                    <a:pt x="329730" y="19367"/>
                  </a:lnTo>
                  <a:lnTo>
                    <a:pt x="330377" y="18707"/>
                  </a:lnTo>
                  <a:lnTo>
                    <a:pt x="330377" y="17894"/>
                  </a:lnTo>
                  <a:lnTo>
                    <a:pt x="330377" y="7950"/>
                  </a:lnTo>
                  <a:close/>
                </a:path>
                <a:path w="495935" h="170180">
                  <a:moveTo>
                    <a:pt x="331228" y="42659"/>
                  </a:moveTo>
                  <a:lnTo>
                    <a:pt x="330568" y="42011"/>
                  </a:lnTo>
                  <a:lnTo>
                    <a:pt x="317906" y="42011"/>
                  </a:lnTo>
                  <a:lnTo>
                    <a:pt x="317258" y="42659"/>
                  </a:lnTo>
                  <a:lnTo>
                    <a:pt x="317258" y="53416"/>
                  </a:lnTo>
                  <a:lnTo>
                    <a:pt x="317906" y="54076"/>
                  </a:lnTo>
                  <a:lnTo>
                    <a:pt x="330568" y="54076"/>
                  </a:lnTo>
                  <a:lnTo>
                    <a:pt x="331228" y="53416"/>
                  </a:lnTo>
                  <a:lnTo>
                    <a:pt x="331228" y="52616"/>
                  </a:lnTo>
                  <a:lnTo>
                    <a:pt x="331228" y="42659"/>
                  </a:lnTo>
                  <a:close/>
                </a:path>
                <a:path w="495935" h="170180">
                  <a:moveTo>
                    <a:pt x="346989" y="24574"/>
                  </a:moveTo>
                  <a:lnTo>
                    <a:pt x="346341" y="23914"/>
                  </a:lnTo>
                  <a:lnTo>
                    <a:pt x="333667" y="23914"/>
                  </a:lnTo>
                  <a:lnTo>
                    <a:pt x="333019" y="24574"/>
                  </a:lnTo>
                  <a:lnTo>
                    <a:pt x="333019" y="35318"/>
                  </a:lnTo>
                  <a:lnTo>
                    <a:pt x="333667" y="35979"/>
                  </a:lnTo>
                  <a:lnTo>
                    <a:pt x="346341" y="35979"/>
                  </a:lnTo>
                  <a:lnTo>
                    <a:pt x="346989" y="35318"/>
                  </a:lnTo>
                  <a:lnTo>
                    <a:pt x="346989" y="34518"/>
                  </a:lnTo>
                  <a:lnTo>
                    <a:pt x="346989" y="24574"/>
                  </a:lnTo>
                  <a:close/>
                </a:path>
                <a:path w="495935" h="170180">
                  <a:moveTo>
                    <a:pt x="347840" y="7632"/>
                  </a:moveTo>
                  <a:lnTo>
                    <a:pt x="347192" y="6985"/>
                  </a:lnTo>
                  <a:lnTo>
                    <a:pt x="334530" y="6985"/>
                  </a:lnTo>
                  <a:lnTo>
                    <a:pt x="333870" y="7632"/>
                  </a:lnTo>
                  <a:lnTo>
                    <a:pt x="333870" y="18389"/>
                  </a:lnTo>
                  <a:lnTo>
                    <a:pt x="334530" y="19050"/>
                  </a:lnTo>
                  <a:lnTo>
                    <a:pt x="347192" y="19050"/>
                  </a:lnTo>
                  <a:lnTo>
                    <a:pt x="347840" y="18389"/>
                  </a:lnTo>
                  <a:lnTo>
                    <a:pt x="347840" y="17576"/>
                  </a:lnTo>
                  <a:lnTo>
                    <a:pt x="347840" y="7632"/>
                  </a:lnTo>
                  <a:close/>
                </a:path>
                <a:path w="495935" h="170180">
                  <a:moveTo>
                    <a:pt x="348691" y="42341"/>
                  </a:moveTo>
                  <a:lnTo>
                    <a:pt x="348030" y="41694"/>
                  </a:lnTo>
                  <a:lnTo>
                    <a:pt x="335368" y="41694"/>
                  </a:lnTo>
                  <a:lnTo>
                    <a:pt x="334721" y="42341"/>
                  </a:lnTo>
                  <a:lnTo>
                    <a:pt x="334721" y="53098"/>
                  </a:lnTo>
                  <a:lnTo>
                    <a:pt x="335368" y="53759"/>
                  </a:lnTo>
                  <a:lnTo>
                    <a:pt x="348030" y="53759"/>
                  </a:lnTo>
                  <a:lnTo>
                    <a:pt x="348691" y="53098"/>
                  </a:lnTo>
                  <a:lnTo>
                    <a:pt x="348691" y="52285"/>
                  </a:lnTo>
                  <a:lnTo>
                    <a:pt x="348691" y="42341"/>
                  </a:lnTo>
                  <a:close/>
                </a:path>
                <a:path w="495935" h="170180">
                  <a:moveTo>
                    <a:pt x="365404" y="23304"/>
                  </a:moveTo>
                  <a:lnTo>
                    <a:pt x="364756" y="22644"/>
                  </a:lnTo>
                  <a:lnTo>
                    <a:pt x="352094" y="22644"/>
                  </a:lnTo>
                  <a:lnTo>
                    <a:pt x="351434" y="23304"/>
                  </a:lnTo>
                  <a:lnTo>
                    <a:pt x="351434" y="34061"/>
                  </a:lnTo>
                  <a:lnTo>
                    <a:pt x="352094" y="34709"/>
                  </a:lnTo>
                  <a:lnTo>
                    <a:pt x="364756" y="34709"/>
                  </a:lnTo>
                  <a:lnTo>
                    <a:pt x="365404" y="34061"/>
                  </a:lnTo>
                  <a:lnTo>
                    <a:pt x="365404" y="33248"/>
                  </a:lnTo>
                  <a:lnTo>
                    <a:pt x="365404" y="23304"/>
                  </a:lnTo>
                  <a:close/>
                </a:path>
                <a:path w="495935" h="170180">
                  <a:moveTo>
                    <a:pt x="366255" y="6362"/>
                  </a:moveTo>
                  <a:lnTo>
                    <a:pt x="365607" y="5702"/>
                  </a:lnTo>
                  <a:lnTo>
                    <a:pt x="352945" y="5702"/>
                  </a:lnTo>
                  <a:lnTo>
                    <a:pt x="352285" y="6362"/>
                  </a:lnTo>
                  <a:lnTo>
                    <a:pt x="352285" y="17119"/>
                  </a:lnTo>
                  <a:lnTo>
                    <a:pt x="352945" y="17780"/>
                  </a:lnTo>
                  <a:lnTo>
                    <a:pt x="365607" y="17780"/>
                  </a:lnTo>
                  <a:lnTo>
                    <a:pt x="366255" y="17119"/>
                  </a:lnTo>
                  <a:lnTo>
                    <a:pt x="366255" y="16306"/>
                  </a:lnTo>
                  <a:lnTo>
                    <a:pt x="366255" y="6362"/>
                  </a:lnTo>
                  <a:close/>
                </a:path>
                <a:path w="495935" h="170180">
                  <a:moveTo>
                    <a:pt x="367106" y="41071"/>
                  </a:moveTo>
                  <a:lnTo>
                    <a:pt x="366445" y="40424"/>
                  </a:lnTo>
                  <a:lnTo>
                    <a:pt x="353783" y="40424"/>
                  </a:lnTo>
                  <a:lnTo>
                    <a:pt x="353136" y="41071"/>
                  </a:lnTo>
                  <a:lnTo>
                    <a:pt x="353136" y="51828"/>
                  </a:lnTo>
                  <a:lnTo>
                    <a:pt x="353783" y="52489"/>
                  </a:lnTo>
                  <a:lnTo>
                    <a:pt x="366445" y="52489"/>
                  </a:lnTo>
                  <a:lnTo>
                    <a:pt x="367106" y="51828"/>
                  </a:lnTo>
                  <a:lnTo>
                    <a:pt x="367106" y="51028"/>
                  </a:lnTo>
                  <a:lnTo>
                    <a:pt x="367106" y="41071"/>
                  </a:lnTo>
                  <a:close/>
                </a:path>
                <a:path w="495935" h="170180">
                  <a:moveTo>
                    <a:pt x="383819" y="22987"/>
                  </a:moveTo>
                  <a:lnTo>
                    <a:pt x="383159" y="22326"/>
                  </a:lnTo>
                  <a:lnTo>
                    <a:pt x="370509" y="22326"/>
                  </a:lnTo>
                  <a:lnTo>
                    <a:pt x="369849" y="22987"/>
                  </a:lnTo>
                  <a:lnTo>
                    <a:pt x="369849" y="33731"/>
                  </a:lnTo>
                  <a:lnTo>
                    <a:pt x="370509" y="34391"/>
                  </a:lnTo>
                  <a:lnTo>
                    <a:pt x="383159" y="34391"/>
                  </a:lnTo>
                  <a:lnTo>
                    <a:pt x="383819" y="33731"/>
                  </a:lnTo>
                  <a:lnTo>
                    <a:pt x="383819" y="32931"/>
                  </a:lnTo>
                  <a:lnTo>
                    <a:pt x="383819" y="22987"/>
                  </a:lnTo>
                  <a:close/>
                </a:path>
                <a:path w="495935" h="170180">
                  <a:moveTo>
                    <a:pt x="384670" y="6045"/>
                  </a:moveTo>
                  <a:lnTo>
                    <a:pt x="384022" y="5397"/>
                  </a:lnTo>
                  <a:lnTo>
                    <a:pt x="371360" y="5397"/>
                  </a:lnTo>
                  <a:lnTo>
                    <a:pt x="370713" y="6045"/>
                  </a:lnTo>
                  <a:lnTo>
                    <a:pt x="370713" y="16802"/>
                  </a:lnTo>
                  <a:lnTo>
                    <a:pt x="371360" y="17462"/>
                  </a:lnTo>
                  <a:lnTo>
                    <a:pt x="384022" y="17462"/>
                  </a:lnTo>
                  <a:lnTo>
                    <a:pt x="384670" y="16802"/>
                  </a:lnTo>
                  <a:lnTo>
                    <a:pt x="384670" y="15989"/>
                  </a:lnTo>
                  <a:lnTo>
                    <a:pt x="384670" y="6045"/>
                  </a:lnTo>
                  <a:close/>
                </a:path>
                <a:path w="495935" h="170180">
                  <a:moveTo>
                    <a:pt x="385521" y="40754"/>
                  </a:moveTo>
                  <a:lnTo>
                    <a:pt x="384860" y="40106"/>
                  </a:lnTo>
                  <a:lnTo>
                    <a:pt x="372198" y="40106"/>
                  </a:lnTo>
                  <a:lnTo>
                    <a:pt x="371551" y="40754"/>
                  </a:lnTo>
                  <a:lnTo>
                    <a:pt x="371551" y="51511"/>
                  </a:lnTo>
                  <a:lnTo>
                    <a:pt x="372198" y="52171"/>
                  </a:lnTo>
                  <a:lnTo>
                    <a:pt x="384860" y="52171"/>
                  </a:lnTo>
                  <a:lnTo>
                    <a:pt x="385521" y="51511"/>
                  </a:lnTo>
                  <a:lnTo>
                    <a:pt x="385521" y="50698"/>
                  </a:lnTo>
                  <a:lnTo>
                    <a:pt x="385521" y="40754"/>
                  </a:lnTo>
                  <a:close/>
                </a:path>
                <a:path w="495935" h="170180">
                  <a:moveTo>
                    <a:pt x="401916" y="22021"/>
                  </a:moveTo>
                  <a:lnTo>
                    <a:pt x="401269" y="21374"/>
                  </a:lnTo>
                  <a:lnTo>
                    <a:pt x="388607" y="21374"/>
                  </a:lnTo>
                  <a:lnTo>
                    <a:pt x="387946" y="22021"/>
                  </a:lnTo>
                  <a:lnTo>
                    <a:pt x="387946" y="32791"/>
                  </a:lnTo>
                  <a:lnTo>
                    <a:pt x="388607" y="33439"/>
                  </a:lnTo>
                  <a:lnTo>
                    <a:pt x="401269" y="33439"/>
                  </a:lnTo>
                  <a:lnTo>
                    <a:pt x="401916" y="32791"/>
                  </a:lnTo>
                  <a:lnTo>
                    <a:pt x="401916" y="31978"/>
                  </a:lnTo>
                  <a:lnTo>
                    <a:pt x="401916" y="22021"/>
                  </a:lnTo>
                  <a:close/>
                </a:path>
                <a:path w="495935" h="170180">
                  <a:moveTo>
                    <a:pt x="402767" y="5092"/>
                  </a:moveTo>
                  <a:lnTo>
                    <a:pt x="402120" y="4445"/>
                  </a:lnTo>
                  <a:lnTo>
                    <a:pt x="389458" y="4445"/>
                  </a:lnTo>
                  <a:lnTo>
                    <a:pt x="388797" y="5092"/>
                  </a:lnTo>
                  <a:lnTo>
                    <a:pt x="388797" y="15849"/>
                  </a:lnTo>
                  <a:lnTo>
                    <a:pt x="389458" y="16510"/>
                  </a:lnTo>
                  <a:lnTo>
                    <a:pt x="402120" y="16510"/>
                  </a:lnTo>
                  <a:lnTo>
                    <a:pt x="402767" y="15849"/>
                  </a:lnTo>
                  <a:lnTo>
                    <a:pt x="402767" y="15036"/>
                  </a:lnTo>
                  <a:lnTo>
                    <a:pt x="402767" y="5092"/>
                  </a:lnTo>
                  <a:close/>
                </a:path>
                <a:path w="495935" h="170180">
                  <a:moveTo>
                    <a:pt x="403618" y="39801"/>
                  </a:moveTo>
                  <a:lnTo>
                    <a:pt x="402958" y="39154"/>
                  </a:lnTo>
                  <a:lnTo>
                    <a:pt x="390296" y="39154"/>
                  </a:lnTo>
                  <a:lnTo>
                    <a:pt x="389648" y="39801"/>
                  </a:lnTo>
                  <a:lnTo>
                    <a:pt x="389648" y="50558"/>
                  </a:lnTo>
                  <a:lnTo>
                    <a:pt x="390296" y="51219"/>
                  </a:lnTo>
                  <a:lnTo>
                    <a:pt x="402958" y="51219"/>
                  </a:lnTo>
                  <a:lnTo>
                    <a:pt x="403618" y="50558"/>
                  </a:lnTo>
                  <a:lnTo>
                    <a:pt x="403618" y="49758"/>
                  </a:lnTo>
                  <a:lnTo>
                    <a:pt x="403618" y="39801"/>
                  </a:lnTo>
                  <a:close/>
                </a:path>
                <a:path w="495935" h="170180">
                  <a:moveTo>
                    <a:pt x="420014" y="20764"/>
                  </a:moveTo>
                  <a:lnTo>
                    <a:pt x="419366" y="20104"/>
                  </a:lnTo>
                  <a:lnTo>
                    <a:pt x="406692" y="20104"/>
                  </a:lnTo>
                  <a:lnTo>
                    <a:pt x="406044" y="20764"/>
                  </a:lnTo>
                  <a:lnTo>
                    <a:pt x="406044" y="31521"/>
                  </a:lnTo>
                  <a:lnTo>
                    <a:pt x="406692" y="32169"/>
                  </a:lnTo>
                  <a:lnTo>
                    <a:pt x="419366" y="32169"/>
                  </a:lnTo>
                  <a:lnTo>
                    <a:pt x="420014" y="31521"/>
                  </a:lnTo>
                  <a:lnTo>
                    <a:pt x="420014" y="30708"/>
                  </a:lnTo>
                  <a:lnTo>
                    <a:pt x="420014" y="20764"/>
                  </a:lnTo>
                  <a:close/>
                </a:path>
                <a:path w="495935" h="170180">
                  <a:moveTo>
                    <a:pt x="420865" y="3822"/>
                  </a:moveTo>
                  <a:lnTo>
                    <a:pt x="420217" y="3175"/>
                  </a:lnTo>
                  <a:lnTo>
                    <a:pt x="407555" y="3175"/>
                  </a:lnTo>
                  <a:lnTo>
                    <a:pt x="406895" y="3822"/>
                  </a:lnTo>
                  <a:lnTo>
                    <a:pt x="406895" y="14579"/>
                  </a:lnTo>
                  <a:lnTo>
                    <a:pt x="407555" y="15227"/>
                  </a:lnTo>
                  <a:lnTo>
                    <a:pt x="420217" y="15227"/>
                  </a:lnTo>
                  <a:lnTo>
                    <a:pt x="420865" y="14579"/>
                  </a:lnTo>
                  <a:lnTo>
                    <a:pt x="420865" y="13766"/>
                  </a:lnTo>
                  <a:lnTo>
                    <a:pt x="420865" y="3822"/>
                  </a:lnTo>
                  <a:close/>
                </a:path>
                <a:path w="495935" h="170180">
                  <a:moveTo>
                    <a:pt x="421716" y="38531"/>
                  </a:moveTo>
                  <a:lnTo>
                    <a:pt x="421055" y="37884"/>
                  </a:lnTo>
                  <a:lnTo>
                    <a:pt x="408393" y="37884"/>
                  </a:lnTo>
                  <a:lnTo>
                    <a:pt x="407746" y="38531"/>
                  </a:lnTo>
                  <a:lnTo>
                    <a:pt x="407746" y="49288"/>
                  </a:lnTo>
                  <a:lnTo>
                    <a:pt x="408393" y="49949"/>
                  </a:lnTo>
                  <a:lnTo>
                    <a:pt x="421055" y="49949"/>
                  </a:lnTo>
                  <a:lnTo>
                    <a:pt x="421716" y="49288"/>
                  </a:lnTo>
                  <a:lnTo>
                    <a:pt x="421716" y="48488"/>
                  </a:lnTo>
                  <a:lnTo>
                    <a:pt x="421716" y="38531"/>
                  </a:lnTo>
                  <a:close/>
                </a:path>
                <a:path w="495935" h="170180">
                  <a:moveTo>
                    <a:pt x="438746" y="20129"/>
                  </a:moveTo>
                  <a:lnTo>
                    <a:pt x="438099" y="19469"/>
                  </a:lnTo>
                  <a:lnTo>
                    <a:pt x="425437" y="19469"/>
                  </a:lnTo>
                  <a:lnTo>
                    <a:pt x="424776" y="20129"/>
                  </a:lnTo>
                  <a:lnTo>
                    <a:pt x="424776" y="30886"/>
                  </a:lnTo>
                  <a:lnTo>
                    <a:pt x="425437" y="31534"/>
                  </a:lnTo>
                  <a:lnTo>
                    <a:pt x="438099" y="31534"/>
                  </a:lnTo>
                  <a:lnTo>
                    <a:pt x="438746" y="30886"/>
                  </a:lnTo>
                  <a:lnTo>
                    <a:pt x="438746" y="30073"/>
                  </a:lnTo>
                  <a:lnTo>
                    <a:pt x="438746" y="20129"/>
                  </a:lnTo>
                  <a:close/>
                </a:path>
                <a:path w="495935" h="170180">
                  <a:moveTo>
                    <a:pt x="439597" y="3187"/>
                  </a:moveTo>
                  <a:lnTo>
                    <a:pt x="438950" y="2527"/>
                  </a:lnTo>
                  <a:lnTo>
                    <a:pt x="426288" y="2527"/>
                  </a:lnTo>
                  <a:lnTo>
                    <a:pt x="425627" y="3187"/>
                  </a:lnTo>
                  <a:lnTo>
                    <a:pt x="425627" y="13944"/>
                  </a:lnTo>
                  <a:lnTo>
                    <a:pt x="426288" y="14605"/>
                  </a:lnTo>
                  <a:lnTo>
                    <a:pt x="438950" y="14605"/>
                  </a:lnTo>
                  <a:lnTo>
                    <a:pt x="439597" y="13944"/>
                  </a:lnTo>
                  <a:lnTo>
                    <a:pt x="439597" y="13131"/>
                  </a:lnTo>
                  <a:lnTo>
                    <a:pt x="439597" y="3187"/>
                  </a:lnTo>
                  <a:close/>
                </a:path>
                <a:path w="495935" h="170180">
                  <a:moveTo>
                    <a:pt x="440448" y="37896"/>
                  </a:moveTo>
                  <a:lnTo>
                    <a:pt x="439788" y="37249"/>
                  </a:lnTo>
                  <a:lnTo>
                    <a:pt x="427126" y="37249"/>
                  </a:lnTo>
                  <a:lnTo>
                    <a:pt x="426478" y="37896"/>
                  </a:lnTo>
                  <a:lnTo>
                    <a:pt x="426478" y="48653"/>
                  </a:lnTo>
                  <a:lnTo>
                    <a:pt x="427126" y="49314"/>
                  </a:lnTo>
                  <a:lnTo>
                    <a:pt x="439788" y="49314"/>
                  </a:lnTo>
                  <a:lnTo>
                    <a:pt x="440448" y="48653"/>
                  </a:lnTo>
                  <a:lnTo>
                    <a:pt x="440448" y="47853"/>
                  </a:lnTo>
                  <a:lnTo>
                    <a:pt x="440448" y="37896"/>
                  </a:lnTo>
                  <a:close/>
                </a:path>
                <a:path w="495935" h="170180">
                  <a:moveTo>
                    <a:pt x="457161" y="18846"/>
                  </a:moveTo>
                  <a:lnTo>
                    <a:pt x="456501" y="18199"/>
                  </a:lnTo>
                  <a:lnTo>
                    <a:pt x="443852" y="18199"/>
                  </a:lnTo>
                  <a:lnTo>
                    <a:pt x="443191" y="18846"/>
                  </a:lnTo>
                  <a:lnTo>
                    <a:pt x="443191" y="29616"/>
                  </a:lnTo>
                  <a:lnTo>
                    <a:pt x="443852" y="30264"/>
                  </a:lnTo>
                  <a:lnTo>
                    <a:pt x="456501" y="30264"/>
                  </a:lnTo>
                  <a:lnTo>
                    <a:pt x="457161" y="29616"/>
                  </a:lnTo>
                  <a:lnTo>
                    <a:pt x="457161" y="28803"/>
                  </a:lnTo>
                  <a:lnTo>
                    <a:pt x="457161" y="18846"/>
                  </a:lnTo>
                  <a:close/>
                </a:path>
                <a:path w="495935" h="170180">
                  <a:moveTo>
                    <a:pt x="458025" y="1917"/>
                  </a:moveTo>
                  <a:lnTo>
                    <a:pt x="457365" y="1270"/>
                  </a:lnTo>
                  <a:lnTo>
                    <a:pt x="444703" y="1270"/>
                  </a:lnTo>
                  <a:lnTo>
                    <a:pt x="444042" y="1917"/>
                  </a:lnTo>
                  <a:lnTo>
                    <a:pt x="444042" y="12674"/>
                  </a:lnTo>
                  <a:lnTo>
                    <a:pt x="444703" y="13335"/>
                  </a:lnTo>
                  <a:lnTo>
                    <a:pt x="457365" y="13335"/>
                  </a:lnTo>
                  <a:lnTo>
                    <a:pt x="458025" y="12674"/>
                  </a:lnTo>
                  <a:lnTo>
                    <a:pt x="458025" y="11861"/>
                  </a:lnTo>
                  <a:lnTo>
                    <a:pt x="458025" y="1917"/>
                  </a:lnTo>
                  <a:close/>
                </a:path>
                <a:path w="495935" h="170180">
                  <a:moveTo>
                    <a:pt x="458863" y="36626"/>
                  </a:moveTo>
                  <a:lnTo>
                    <a:pt x="458203" y="35979"/>
                  </a:lnTo>
                  <a:lnTo>
                    <a:pt x="445541" y="35979"/>
                  </a:lnTo>
                  <a:lnTo>
                    <a:pt x="444893" y="36626"/>
                  </a:lnTo>
                  <a:lnTo>
                    <a:pt x="444893" y="47383"/>
                  </a:lnTo>
                  <a:lnTo>
                    <a:pt x="445541" y="48044"/>
                  </a:lnTo>
                  <a:lnTo>
                    <a:pt x="458203" y="48044"/>
                  </a:lnTo>
                  <a:lnTo>
                    <a:pt x="458863" y="47383"/>
                  </a:lnTo>
                  <a:lnTo>
                    <a:pt x="458863" y="46583"/>
                  </a:lnTo>
                  <a:lnTo>
                    <a:pt x="458863" y="36626"/>
                  </a:lnTo>
                  <a:close/>
                </a:path>
                <a:path w="495935" h="170180">
                  <a:moveTo>
                    <a:pt x="475259" y="17907"/>
                  </a:moveTo>
                  <a:lnTo>
                    <a:pt x="474611" y="17246"/>
                  </a:lnTo>
                  <a:lnTo>
                    <a:pt x="461949" y="17246"/>
                  </a:lnTo>
                  <a:lnTo>
                    <a:pt x="461289" y="17907"/>
                  </a:lnTo>
                  <a:lnTo>
                    <a:pt x="461289" y="28651"/>
                  </a:lnTo>
                  <a:lnTo>
                    <a:pt x="461949" y="29311"/>
                  </a:lnTo>
                  <a:lnTo>
                    <a:pt x="474611" y="29311"/>
                  </a:lnTo>
                  <a:lnTo>
                    <a:pt x="475259" y="28651"/>
                  </a:lnTo>
                  <a:lnTo>
                    <a:pt x="475259" y="27851"/>
                  </a:lnTo>
                  <a:lnTo>
                    <a:pt x="475259" y="17907"/>
                  </a:lnTo>
                  <a:close/>
                </a:path>
                <a:path w="495935" h="170180">
                  <a:moveTo>
                    <a:pt x="476110" y="965"/>
                  </a:moveTo>
                  <a:lnTo>
                    <a:pt x="475462" y="317"/>
                  </a:lnTo>
                  <a:lnTo>
                    <a:pt x="462800" y="317"/>
                  </a:lnTo>
                  <a:lnTo>
                    <a:pt x="462140" y="965"/>
                  </a:lnTo>
                  <a:lnTo>
                    <a:pt x="462140" y="11722"/>
                  </a:lnTo>
                  <a:lnTo>
                    <a:pt x="462800" y="12382"/>
                  </a:lnTo>
                  <a:lnTo>
                    <a:pt x="475462" y="12382"/>
                  </a:lnTo>
                  <a:lnTo>
                    <a:pt x="476110" y="11722"/>
                  </a:lnTo>
                  <a:lnTo>
                    <a:pt x="476110" y="10909"/>
                  </a:lnTo>
                  <a:lnTo>
                    <a:pt x="476110" y="965"/>
                  </a:lnTo>
                  <a:close/>
                </a:path>
                <a:path w="495935" h="170180">
                  <a:moveTo>
                    <a:pt x="476961" y="35674"/>
                  </a:moveTo>
                  <a:lnTo>
                    <a:pt x="476300" y="35026"/>
                  </a:lnTo>
                  <a:lnTo>
                    <a:pt x="463638" y="35026"/>
                  </a:lnTo>
                  <a:lnTo>
                    <a:pt x="462991" y="35674"/>
                  </a:lnTo>
                  <a:lnTo>
                    <a:pt x="462991" y="46431"/>
                  </a:lnTo>
                  <a:lnTo>
                    <a:pt x="463638" y="47091"/>
                  </a:lnTo>
                  <a:lnTo>
                    <a:pt x="476300" y="47091"/>
                  </a:lnTo>
                  <a:lnTo>
                    <a:pt x="476961" y="46431"/>
                  </a:lnTo>
                  <a:lnTo>
                    <a:pt x="476961" y="45618"/>
                  </a:lnTo>
                  <a:lnTo>
                    <a:pt x="476961" y="35674"/>
                  </a:lnTo>
                  <a:close/>
                </a:path>
                <a:path w="495935" h="170180">
                  <a:moveTo>
                    <a:pt x="493674" y="17589"/>
                  </a:moveTo>
                  <a:lnTo>
                    <a:pt x="493014" y="16929"/>
                  </a:lnTo>
                  <a:lnTo>
                    <a:pt x="480364" y="16929"/>
                  </a:lnTo>
                  <a:lnTo>
                    <a:pt x="479704" y="17589"/>
                  </a:lnTo>
                  <a:lnTo>
                    <a:pt x="479704" y="28346"/>
                  </a:lnTo>
                  <a:lnTo>
                    <a:pt x="480364" y="28994"/>
                  </a:lnTo>
                  <a:lnTo>
                    <a:pt x="493014" y="28994"/>
                  </a:lnTo>
                  <a:lnTo>
                    <a:pt x="493674" y="28346"/>
                  </a:lnTo>
                  <a:lnTo>
                    <a:pt x="493674" y="27533"/>
                  </a:lnTo>
                  <a:lnTo>
                    <a:pt x="493674" y="17589"/>
                  </a:lnTo>
                  <a:close/>
                </a:path>
                <a:path w="495935" h="170180">
                  <a:moveTo>
                    <a:pt x="494538" y="647"/>
                  </a:moveTo>
                  <a:lnTo>
                    <a:pt x="493877" y="0"/>
                  </a:lnTo>
                  <a:lnTo>
                    <a:pt x="481215" y="0"/>
                  </a:lnTo>
                  <a:lnTo>
                    <a:pt x="480555" y="647"/>
                  </a:lnTo>
                  <a:lnTo>
                    <a:pt x="480555" y="11404"/>
                  </a:lnTo>
                  <a:lnTo>
                    <a:pt x="481215" y="12052"/>
                  </a:lnTo>
                  <a:lnTo>
                    <a:pt x="493877" y="12052"/>
                  </a:lnTo>
                  <a:lnTo>
                    <a:pt x="494538" y="11404"/>
                  </a:lnTo>
                  <a:lnTo>
                    <a:pt x="494538" y="10591"/>
                  </a:lnTo>
                  <a:lnTo>
                    <a:pt x="494538" y="647"/>
                  </a:lnTo>
                  <a:close/>
                </a:path>
                <a:path w="495935" h="170180">
                  <a:moveTo>
                    <a:pt x="495376" y="35356"/>
                  </a:moveTo>
                  <a:lnTo>
                    <a:pt x="494715" y="34709"/>
                  </a:lnTo>
                  <a:lnTo>
                    <a:pt x="482053" y="34709"/>
                  </a:lnTo>
                  <a:lnTo>
                    <a:pt x="481406" y="35356"/>
                  </a:lnTo>
                  <a:lnTo>
                    <a:pt x="481406" y="46113"/>
                  </a:lnTo>
                  <a:lnTo>
                    <a:pt x="482053" y="46774"/>
                  </a:lnTo>
                  <a:lnTo>
                    <a:pt x="494715" y="46774"/>
                  </a:lnTo>
                  <a:lnTo>
                    <a:pt x="495376" y="46113"/>
                  </a:lnTo>
                  <a:lnTo>
                    <a:pt x="495376" y="45313"/>
                  </a:lnTo>
                  <a:lnTo>
                    <a:pt x="495376" y="353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657600" y="1015008"/>
              <a:ext cx="216535" cy="127000"/>
            </a:xfrm>
            <a:custGeom>
              <a:avLst/>
              <a:gdLst/>
              <a:ahLst/>
              <a:cxnLst/>
              <a:rect l="l" t="t" r="r" b="b"/>
              <a:pathLst>
                <a:path w="216535" h="127000">
                  <a:moveTo>
                    <a:pt x="13957" y="26479"/>
                  </a:moveTo>
                  <a:lnTo>
                    <a:pt x="13309" y="25819"/>
                  </a:lnTo>
                  <a:lnTo>
                    <a:pt x="647" y="25819"/>
                  </a:lnTo>
                  <a:lnTo>
                    <a:pt x="0" y="26479"/>
                  </a:lnTo>
                  <a:lnTo>
                    <a:pt x="0" y="37236"/>
                  </a:lnTo>
                  <a:lnTo>
                    <a:pt x="647" y="37884"/>
                  </a:lnTo>
                  <a:lnTo>
                    <a:pt x="13309" y="37884"/>
                  </a:lnTo>
                  <a:lnTo>
                    <a:pt x="13957" y="37236"/>
                  </a:lnTo>
                  <a:lnTo>
                    <a:pt x="13957" y="36423"/>
                  </a:lnTo>
                  <a:lnTo>
                    <a:pt x="13957" y="26479"/>
                  </a:lnTo>
                  <a:close/>
                </a:path>
                <a:path w="216535" h="127000">
                  <a:moveTo>
                    <a:pt x="14808" y="45110"/>
                  </a:moveTo>
                  <a:lnTo>
                    <a:pt x="14147" y="44450"/>
                  </a:lnTo>
                  <a:lnTo>
                    <a:pt x="1485" y="44450"/>
                  </a:lnTo>
                  <a:lnTo>
                    <a:pt x="838" y="45110"/>
                  </a:lnTo>
                  <a:lnTo>
                    <a:pt x="838" y="55854"/>
                  </a:lnTo>
                  <a:lnTo>
                    <a:pt x="1485" y="56515"/>
                  </a:lnTo>
                  <a:lnTo>
                    <a:pt x="14147" y="56515"/>
                  </a:lnTo>
                  <a:lnTo>
                    <a:pt x="14808" y="55854"/>
                  </a:lnTo>
                  <a:lnTo>
                    <a:pt x="14808" y="55054"/>
                  </a:lnTo>
                  <a:lnTo>
                    <a:pt x="14808" y="45110"/>
                  </a:lnTo>
                  <a:close/>
                </a:path>
                <a:path w="216535" h="127000">
                  <a:moveTo>
                    <a:pt x="14820" y="61188"/>
                  </a:moveTo>
                  <a:lnTo>
                    <a:pt x="14160" y="60540"/>
                  </a:lnTo>
                  <a:lnTo>
                    <a:pt x="1498" y="60540"/>
                  </a:lnTo>
                  <a:lnTo>
                    <a:pt x="838" y="61188"/>
                  </a:lnTo>
                  <a:lnTo>
                    <a:pt x="838" y="71945"/>
                  </a:lnTo>
                  <a:lnTo>
                    <a:pt x="1498" y="72605"/>
                  </a:lnTo>
                  <a:lnTo>
                    <a:pt x="14160" y="72605"/>
                  </a:lnTo>
                  <a:lnTo>
                    <a:pt x="14820" y="71945"/>
                  </a:lnTo>
                  <a:lnTo>
                    <a:pt x="14820" y="71132"/>
                  </a:lnTo>
                  <a:lnTo>
                    <a:pt x="14820" y="61188"/>
                  </a:lnTo>
                  <a:close/>
                </a:path>
                <a:path w="216535" h="127000">
                  <a:moveTo>
                    <a:pt x="15646" y="115379"/>
                  </a:moveTo>
                  <a:lnTo>
                    <a:pt x="14998" y="114719"/>
                  </a:lnTo>
                  <a:lnTo>
                    <a:pt x="2336" y="114719"/>
                  </a:lnTo>
                  <a:lnTo>
                    <a:pt x="1676" y="115379"/>
                  </a:lnTo>
                  <a:lnTo>
                    <a:pt x="1676" y="126136"/>
                  </a:lnTo>
                  <a:lnTo>
                    <a:pt x="2336" y="126784"/>
                  </a:lnTo>
                  <a:lnTo>
                    <a:pt x="14998" y="126784"/>
                  </a:lnTo>
                  <a:lnTo>
                    <a:pt x="15646" y="126136"/>
                  </a:lnTo>
                  <a:lnTo>
                    <a:pt x="15646" y="125323"/>
                  </a:lnTo>
                  <a:lnTo>
                    <a:pt x="15646" y="115379"/>
                  </a:lnTo>
                  <a:close/>
                </a:path>
                <a:path w="216535" h="127000">
                  <a:moveTo>
                    <a:pt x="15646" y="79819"/>
                  </a:moveTo>
                  <a:lnTo>
                    <a:pt x="14998" y="79159"/>
                  </a:lnTo>
                  <a:lnTo>
                    <a:pt x="2336" y="79159"/>
                  </a:lnTo>
                  <a:lnTo>
                    <a:pt x="1676" y="79819"/>
                  </a:lnTo>
                  <a:lnTo>
                    <a:pt x="1676" y="90563"/>
                  </a:lnTo>
                  <a:lnTo>
                    <a:pt x="2336" y="91224"/>
                  </a:lnTo>
                  <a:lnTo>
                    <a:pt x="14998" y="91224"/>
                  </a:lnTo>
                  <a:lnTo>
                    <a:pt x="15646" y="90563"/>
                  </a:lnTo>
                  <a:lnTo>
                    <a:pt x="15646" y="89763"/>
                  </a:lnTo>
                  <a:lnTo>
                    <a:pt x="15646" y="79819"/>
                  </a:lnTo>
                  <a:close/>
                </a:path>
                <a:path w="216535" h="127000">
                  <a:moveTo>
                    <a:pt x="15659" y="97599"/>
                  </a:moveTo>
                  <a:lnTo>
                    <a:pt x="14998" y="96939"/>
                  </a:lnTo>
                  <a:lnTo>
                    <a:pt x="2349" y="96939"/>
                  </a:lnTo>
                  <a:lnTo>
                    <a:pt x="1689" y="97599"/>
                  </a:lnTo>
                  <a:lnTo>
                    <a:pt x="1689" y="108356"/>
                  </a:lnTo>
                  <a:lnTo>
                    <a:pt x="2349" y="109004"/>
                  </a:lnTo>
                  <a:lnTo>
                    <a:pt x="14998" y="109004"/>
                  </a:lnTo>
                  <a:lnTo>
                    <a:pt x="15659" y="108356"/>
                  </a:lnTo>
                  <a:lnTo>
                    <a:pt x="15659" y="107543"/>
                  </a:lnTo>
                  <a:lnTo>
                    <a:pt x="15659" y="97599"/>
                  </a:lnTo>
                  <a:close/>
                </a:path>
                <a:path w="216535" h="127000">
                  <a:moveTo>
                    <a:pt x="32054" y="26162"/>
                  </a:moveTo>
                  <a:lnTo>
                    <a:pt x="31407" y="25501"/>
                  </a:lnTo>
                  <a:lnTo>
                    <a:pt x="18745" y="25501"/>
                  </a:lnTo>
                  <a:lnTo>
                    <a:pt x="18084" y="26162"/>
                  </a:lnTo>
                  <a:lnTo>
                    <a:pt x="18084" y="36918"/>
                  </a:lnTo>
                  <a:lnTo>
                    <a:pt x="18745" y="37566"/>
                  </a:lnTo>
                  <a:lnTo>
                    <a:pt x="31407" y="37566"/>
                  </a:lnTo>
                  <a:lnTo>
                    <a:pt x="32054" y="36918"/>
                  </a:lnTo>
                  <a:lnTo>
                    <a:pt x="32054" y="36106"/>
                  </a:lnTo>
                  <a:lnTo>
                    <a:pt x="32054" y="26162"/>
                  </a:lnTo>
                  <a:close/>
                </a:path>
                <a:path w="216535" h="127000">
                  <a:moveTo>
                    <a:pt x="32905" y="44792"/>
                  </a:moveTo>
                  <a:lnTo>
                    <a:pt x="32245" y="44132"/>
                  </a:lnTo>
                  <a:lnTo>
                    <a:pt x="19583" y="44132"/>
                  </a:lnTo>
                  <a:lnTo>
                    <a:pt x="18935" y="44792"/>
                  </a:lnTo>
                  <a:lnTo>
                    <a:pt x="18935" y="55537"/>
                  </a:lnTo>
                  <a:lnTo>
                    <a:pt x="19583" y="56197"/>
                  </a:lnTo>
                  <a:lnTo>
                    <a:pt x="32245" y="56197"/>
                  </a:lnTo>
                  <a:lnTo>
                    <a:pt x="32905" y="55537"/>
                  </a:lnTo>
                  <a:lnTo>
                    <a:pt x="32905" y="54737"/>
                  </a:lnTo>
                  <a:lnTo>
                    <a:pt x="32905" y="44792"/>
                  </a:lnTo>
                  <a:close/>
                </a:path>
                <a:path w="216535" h="127000">
                  <a:moveTo>
                    <a:pt x="33743" y="115062"/>
                  </a:moveTo>
                  <a:lnTo>
                    <a:pt x="33083" y="114401"/>
                  </a:lnTo>
                  <a:lnTo>
                    <a:pt x="20434" y="114401"/>
                  </a:lnTo>
                  <a:lnTo>
                    <a:pt x="19773" y="115062"/>
                  </a:lnTo>
                  <a:lnTo>
                    <a:pt x="19773" y="125818"/>
                  </a:lnTo>
                  <a:lnTo>
                    <a:pt x="20434" y="126466"/>
                  </a:lnTo>
                  <a:lnTo>
                    <a:pt x="33083" y="126466"/>
                  </a:lnTo>
                  <a:lnTo>
                    <a:pt x="33743" y="125818"/>
                  </a:lnTo>
                  <a:lnTo>
                    <a:pt x="33743" y="125006"/>
                  </a:lnTo>
                  <a:lnTo>
                    <a:pt x="33743" y="115062"/>
                  </a:lnTo>
                  <a:close/>
                </a:path>
                <a:path w="216535" h="127000">
                  <a:moveTo>
                    <a:pt x="33743" y="79502"/>
                  </a:moveTo>
                  <a:lnTo>
                    <a:pt x="33083" y="78841"/>
                  </a:lnTo>
                  <a:lnTo>
                    <a:pt x="20434" y="78841"/>
                  </a:lnTo>
                  <a:lnTo>
                    <a:pt x="19773" y="79502"/>
                  </a:lnTo>
                  <a:lnTo>
                    <a:pt x="19773" y="90246"/>
                  </a:lnTo>
                  <a:lnTo>
                    <a:pt x="20434" y="90906"/>
                  </a:lnTo>
                  <a:lnTo>
                    <a:pt x="33083" y="90906"/>
                  </a:lnTo>
                  <a:lnTo>
                    <a:pt x="33743" y="90246"/>
                  </a:lnTo>
                  <a:lnTo>
                    <a:pt x="33743" y="89446"/>
                  </a:lnTo>
                  <a:lnTo>
                    <a:pt x="33743" y="79502"/>
                  </a:lnTo>
                  <a:close/>
                </a:path>
                <a:path w="216535" h="127000">
                  <a:moveTo>
                    <a:pt x="33756" y="97282"/>
                  </a:moveTo>
                  <a:lnTo>
                    <a:pt x="33096" y="96621"/>
                  </a:lnTo>
                  <a:lnTo>
                    <a:pt x="20434" y="96621"/>
                  </a:lnTo>
                  <a:lnTo>
                    <a:pt x="19786" y="97282"/>
                  </a:lnTo>
                  <a:lnTo>
                    <a:pt x="19786" y="108038"/>
                  </a:lnTo>
                  <a:lnTo>
                    <a:pt x="20434" y="108699"/>
                  </a:lnTo>
                  <a:lnTo>
                    <a:pt x="33096" y="108699"/>
                  </a:lnTo>
                  <a:lnTo>
                    <a:pt x="33756" y="108038"/>
                  </a:lnTo>
                  <a:lnTo>
                    <a:pt x="33756" y="107226"/>
                  </a:lnTo>
                  <a:lnTo>
                    <a:pt x="33756" y="97282"/>
                  </a:lnTo>
                  <a:close/>
                </a:path>
                <a:path w="216535" h="127000">
                  <a:moveTo>
                    <a:pt x="50152" y="24892"/>
                  </a:moveTo>
                  <a:lnTo>
                    <a:pt x="49504" y="24231"/>
                  </a:lnTo>
                  <a:lnTo>
                    <a:pt x="36842" y="24231"/>
                  </a:lnTo>
                  <a:lnTo>
                    <a:pt x="36182" y="24892"/>
                  </a:lnTo>
                  <a:lnTo>
                    <a:pt x="36182" y="35648"/>
                  </a:lnTo>
                  <a:lnTo>
                    <a:pt x="36842" y="36296"/>
                  </a:lnTo>
                  <a:lnTo>
                    <a:pt x="49504" y="36296"/>
                  </a:lnTo>
                  <a:lnTo>
                    <a:pt x="50152" y="35648"/>
                  </a:lnTo>
                  <a:lnTo>
                    <a:pt x="50152" y="34836"/>
                  </a:lnTo>
                  <a:lnTo>
                    <a:pt x="50152" y="24892"/>
                  </a:lnTo>
                  <a:close/>
                </a:path>
                <a:path w="216535" h="127000">
                  <a:moveTo>
                    <a:pt x="50152" y="7950"/>
                  </a:moveTo>
                  <a:lnTo>
                    <a:pt x="49504" y="7302"/>
                  </a:lnTo>
                  <a:lnTo>
                    <a:pt x="36842" y="7302"/>
                  </a:lnTo>
                  <a:lnTo>
                    <a:pt x="36182" y="7950"/>
                  </a:lnTo>
                  <a:lnTo>
                    <a:pt x="36182" y="18707"/>
                  </a:lnTo>
                  <a:lnTo>
                    <a:pt x="36842" y="19367"/>
                  </a:lnTo>
                  <a:lnTo>
                    <a:pt x="49504" y="19367"/>
                  </a:lnTo>
                  <a:lnTo>
                    <a:pt x="50152" y="18707"/>
                  </a:lnTo>
                  <a:lnTo>
                    <a:pt x="50152" y="17907"/>
                  </a:lnTo>
                  <a:lnTo>
                    <a:pt x="50152" y="7950"/>
                  </a:lnTo>
                  <a:close/>
                </a:path>
                <a:path w="216535" h="127000">
                  <a:moveTo>
                    <a:pt x="51003" y="43522"/>
                  </a:moveTo>
                  <a:lnTo>
                    <a:pt x="50342" y="42862"/>
                  </a:lnTo>
                  <a:lnTo>
                    <a:pt x="37680" y="42862"/>
                  </a:lnTo>
                  <a:lnTo>
                    <a:pt x="37033" y="43522"/>
                  </a:lnTo>
                  <a:lnTo>
                    <a:pt x="37033" y="54267"/>
                  </a:lnTo>
                  <a:lnTo>
                    <a:pt x="37680" y="54927"/>
                  </a:lnTo>
                  <a:lnTo>
                    <a:pt x="50342" y="54927"/>
                  </a:lnTo>
                  <a:lnTo>
                    <a:pt x="51003" y="54267"/>
                  </a:lnTo>
                  <a:lnTo>
                    <a:pt x="51003" y="53467"/>
                  </a:lnTo>
                  <a:lnTo>
                    <a:pt x="51003" y="43522"/>
                  </a:lnTo>
                  <a:close/>
                </a:path>
                <a:path w="216535" h="127000">
                  <a:moveTo>
                    <a:pt x="51841" y="113792"/>
                  </a:moveTo>
                  <a:lnTo>
                    <a:pt x="51193" y="113131"/>
                  </a:lnTo>
                  <a:lnTo>
                    <a:pt x="38531" y="113131"/>
                  </a:lnTo>
                  <a:lnTo>
                    <a:pt x="37871" y="113792"/>
                  </a:lnTo>
                  <a:lnTo>
                    <a:pt x="37871" y="124548"/>
                  </a:lnTo>
                  <a:lnTo>
                    <a:pt x="38531" y="125196"/>
                  </a:lnTo>
                  <a:lnTo>
                    <a:pt x="51193" y="125196"/>
                  </a:lnTo>
                  <a:lnTo>
                    <a:pt x="51841" y="124548"/>
                  </a:lnTo>
                  <a:lnTo>
                    <a:pt x="51841" y="123736"/>
                  </a:lnTo>
                  <a:lnTo>
                    <a:pt x="51841" y="113792"/>
                  </a:lnTo>
                  <a:close/>
                </a:path>
                <a:path w="216535" h="127000">
                  <a:moveTo>
                    <a:pt x="51841" y="78232"/>
                  </a:moveTo>
                  <a:lnTo>
                    <a:pt x="51193" y="77571"/>
                  </a:lnTo>
                  <a:lnTo>
                    <a:pt x="38531" y="77571"/>
                  </a:lnTo>
                  <a:lnTo>
                    <a:pt x="37871" y="78232"/>
                  </a:lnTo>
                  <a:lnTo>
                    <a:pt x="37871" y="88976"/>
                  </a:lnTo>
                  <a:lnTo>
                    <a:pt x="38531" y="89636"/>
                  </a:lnTo>
                  <a:lnTo>
                    <a:pt x="51193" y="89636"/>
                  </a:lnTo>
                  <a:lnTo>
                    <a:pt x="51841" y="88976"/>
                  </a:lnTo>
                  <a:lnTo>
                    <a:pt x="51841" y="88176"/>
                  </a:lnTo>
                  <a:lnTo>
                    <a:pt x="51841" y="78232"/>
                  </a:lnTo>
                  <a:close/>
                </a:path>
                <a:path w="216535" h="127000">
                  <a:moveTo>
                    <a:pt x="51854" y="96012"/>
                  </a:moveTo>
                  <a:lnTo>
                    <a:pt x="51193" y="95351"/>
                  </a:lnTo>
                  <a:lnTo>
                    <a:pt x="38544" y="95351"/>
                  </a:lnTo>
                  <a:lnTo>
                    <a:pt x="37884" y="96012"/>
                  </a:lnTo>
                  <a:lnTo>
                    <a:pt x="37884" y="106768"/>
                  </a:lnTo>
                  <a:lnTo>
                    <a:pt x="38544" y="107416"/>
                  </a:lnTo>
                  <a:lnTo>
                    <a:pt x="51193" y="107416"/>
                  </a:lnTo>
                  <a:lnTo>
                    <a:pt x="51854" y="106768"/>
                  </a:lnTo>
                  <a:lnTo>
                    <a:pt x="51854" y="105956"/>
                  </a:lnTo>
                  <a:lnTo>
                    <a:pt x="51854" y="96012"/>
                  </a:lnTo>
                  <a:close/>
                </a:path>
                <a:path w="216535" h="127000">
                  <a:moveTo>
                    <a:pt x="67614" y="24574"/>
                  </a:moveTo>
                  <a:lnTo>
                    <a:pt x="66967" y="23914"/>
                  </a:lnTo>
                  <a:lnTo>
                    <a:pt x="54305" y="23914"/>
                  </a:lnTo>
                  <a:lnTo>
                    <a:pt x="53644" y="24574"/>
                  </a:lnTo>
                  <a:lnTo>
                    <a:pt x="53644" y="35331"/>
                  </a:lnTo>
                  <a:lnTo>
                    <a:pt x="54305" y="35979"/>
                  </a:lnTo>
                  <a:lnTo>
                    <a:pt x="66967" y="35979"/>
                  </a:lnTo>
                  <a:lnTo>
                    <a:pt x="67614" y="35331"/>
                  </a:lnTo>
                  <a:lnTo>
                    <a:pt x="67614" y="34518"/>
                  </a:lnTo>
                  <a:lnTo>
                    <a:pt x="67614" y="24574"/>
                  </a:lnTo>
                  <a:close/>
                </a:path>
                <a:path w="216535" h="127000">
                  <a:moveTo>
                    <a:pt x="67614" y="7632"/>
                  </a:moveTo>
                  <a:lnTo>
                    <a:pt x="66967" y="6985"/>
                  </a:lnTo>
                  <a:lnTo>
                    <a:pt x="54305" y="6985"/>
                  </a:lnTo>
                  <a:lnTo>
                    <a:pt x="53644" y="7632"/>
                  </a:lnTo>
                  <a:lnTo>
                    <a:pt x="53644" y="18389"/>
                  </a:lnTo>
                  <a:lnTo>
                    <a:pt x="54305" y="19050"/>
                  </a:lnTo>
                  <a:lnTo>
                    <a:pt x="66967" y="19050"/>
                  </a:lnTo>
                  <a:lnTo>
                    <a:pt x="67614" y="18389"/>
                  </a:lnTo>
                  <a:lnTo>
                    <a:pt x="67614" y="17589"/>
                  </a:lnTo>
                  <a:lnTo>
                    <a:pt x="67614" y="7632"/>
                  </a:lnTo>
                  <a:close/>
                </a:path>
                <a:path w="216535" h="127000">
                  <a:moveTo>
                    <a:pt x="68465" y="43205"/>
                  </a:moveTo>
                  <a:lnTo>
                    <a:pt x="67805" y="42545"/>
                  </a:lnTo>
                  <a:lnTo>
                    <a:pt x="55143" y="42545"/>
                  </a:lnTo>
                  <a:lnTo>
                    <a:pt x="54495" y="43205"/>
                  </a:lnTo>
                  <a:lnTo>
                    <a:pt x="54495" y="53949"/>
                  </a:lnTo>
                  <a:lnTo>
                    <a:pt x="55143" y="54610"/>
                  </a:lnTo>
                  <a:lnTo>
                    <a:pt x="67805" y="54610"/>
                  </a:lnTo>
                  <a:lnTo>
                    <a:pt x="68465" y="53949"/>
                  </a:lnTo>
                  <a:lnTo>
                    <a:pt x="68465" y="53149"/>
                  </a:lnTo>
                  <a:lnTo>
                    <a:pt x="68465" y="43205"/>
                  </a:lnTo>
                  <a:close/>
                </a:path>
                <a:path w="216535" h="127000">
                  <a:moveTo>
                    <a:pt x="69303" y="113474"/>
                  </a:moveTo>
                  <a:lnTo>
                    <a:pt x="68656" y="112814"/>
                  </a:lnTo>
                  <a:lnTo>
                    <a:pt x="55994" y="112814"/>
                  </a:lnTo>
                  <a:lnTo>
                    <a:pt x="55333" y="113474"/>
                  </a:lnTo>
                  <a:lnTo>
                    <a:pt x="55333" y="124231"/>
                  </a:lnTo>
                  <a:lnTo>
                    <a:pt x="55994" y="124879"/>
                  </a:lnTo>
                  <a:lnTo>
                    <a:pt x="68656" y="124879"/>
                  </a:lnTo>
                  <a:lnTo>
                    <a:pt x="69303" y="124231"/>
                  </a:lnTo>
                  <a:lnTo>
                    <a:pt x="69303" y="123418"/>
                  </a:lnTo>
                  <a:lnTo>
                    <a:pt x="69303" y="113474"/>
                  </a:lnTo>
                  <a:close/>
                </a:path>
                <a:path w="216535" h="127000">
                  <a:moveTo>
                    <a:pt x="69303" y="77914"/>
                  </a:moveTo>
                  <a:lnTo>
                    <a:pt x="68656" y="77254"/>
                  </a:lnTo>
                  <a:lnTo>
                    <a:pt x="55994" y="77254"/>
                  </a:lnTo>
                  <a:lnTo>
                    <a:pt x="55333" y="77914"/>
                  </a:lnTo>
                  <a:lnTo>
                    <a:pt x="55333" y="88658"/>
                  </a:lnTo>
                  <a:lnTo>
                    <a:pt x="55994" y="89319"/>
                  </a:lnTo>
                  <a:lnTo>
                    <a:pt x="68656" y="89319"/>
                  </a:lnTo>
                  <a:lnTo>
                    <a:pt x="69303" y="88658"/>
                  </a:lnTo>
                  <a:lnTo>
                    <a:pt x="69303" y="87858"/>
                  </a:lnTo>
                  <a:lnTo>
                    <a:pt x="69303" y="77914"/>
                  </a:lnTo>
                  <a:close/>
                </a:path>
                <a:path w="216535" h="127000">
                  <a:moveTo>
                    <a:pt x="69316" y="95694"/>
                  </a:moveTo>
                  <a:lnTo>
                    <a:pt x="68656" y="95034"/>
                  </a:lnTo>
                  <a:lnTo>
                    <a:pt x="56007" y="95034"/>
                  </a:lnTo>
                  <a:lnTo>
                    <a:pt x="55346" y="95694"/>
                  </a:lnTo>
                  <a:lnTo>
                    <a:pt x="55346" y="106451"/>
                  </a:lnTo>
                  <a:lnTo>
                    <a:pt x="56007" y="107111"/>
                  </a:lnTo>
                  <a:lnTo>
                    <a:pt x="68656" y="107111"/>
                  </a:lnTo>
                  <a:lnTo>
                    <a:pt x="69316" y="106451"/>
                  </a:lnTo>
                  <a:lnTo>
                    <a:pt x="69316" y="105638"/>
                  </a:lnTo>
                  <a:lnTo>
                    <a:pt x="69316" y="95694"/>
                  </a:lnTo>
                  <a:close/>
                </a:path>
                <a:path w="216535" h="127000">
                  <a:moveTo>
                    <a:pt x="86029" y="23304"/>
                  </a:moveTo>
                  <a:lnTo>
                    <a:pt x="85382" y="22644"/>
                  </a:lnTo>
                  <a:lnTo>
                    <a:pt x="72720" y="22644"/>
                  </a:lnTo>
                  <a:lnTo>
                    <a:pt x="72059" y="23304"/>
                  </a:lnTo>
                  <a:lnTo>
                    <a:pt x="72059" y="34061"/>
                  </a:lnTo>
                  <a:lnTo>
                    <a:pt x="72720" y="34709"/>
                  </a:lnTo>
                  <a:lnTo>
                    <a:pt x="85382" y="34709"/>
                  </a:lnTo>
                  <a:lnTo>
                    <a:pt x="86029" y="34061"/>
                  </a:lnTo>
                  <a:lnTo>
                    <a:pt x="86029" y="33248"/>
                  </a:lnTo>
                  <a:lnTo>
                    <a:pt x="86029" y="23304"/>
                  </a:lnTo>
                  <a:close/>
                </a:path>
                <a:path w="216535" h="127000">
                  <a:moveTo>
                    <a:pt x="86029" y="6362"/>
                  </a:moveTo>
                  <a:lnTo>
                    <a:pt x="85382" y="5715"/>
                  </a:lnTo>
                  <a:lnTo>
                    <a:pt x="72720" y="5715"/>
                  </a:lnTo>
                  <a:lnTo>
                    <a:pt x="72059" y="6362"/>
                  </a:lnTo>
                  <a:lnTo>
                    <a:pt x="72059" y="17119"/>
                  </a:lnTo>
                  <a:lnTo>
                    <a:pt x="72720" y="17780"/>
                  </a:lnTo>
                  <a:lnTo>
                    <a:pt x="85382" y="17780"/>
                  </a:lnTo>
                  <a:lnTo>
                    <a:pt x="86029" y="17119"/>
                  </a:lnTo>
                  <a:lnTo>
                    <a:pt x="86029" y="16319"/>
                  </a:lnTo>
                  <a:lnTo>
                    <a:pt x="86029" y="6362"/>
                  </a:lnTo>
                  <a:close/>
                </a:path>
                <a:path w="216535" h="127000">
                  <a:moveTo>
                    <a:pt x="86880" y="41935"/>
                  </a:moveTo>
                  <a:lnTo>
                    <a:pt x="86220" y="41275"/>
                  </a:lnTo>
                  <a:lnTo>
                    <a:pt x="73558" y="41275"/>
                  </a:lnTo>
                  <a:lnTo>
                    <a:pt x="72910" y="41935"/>
                  </a:lnTo>
                  <a:lnTo>
                    <a:pt x="72910" y="52679"/>
                  </a:lnTo>
                  <a:lnTo>
                    <a:pt x="73558" y="53340"/>
                  </a:lnTo>
                  <a:lnTo>
                    <a:pt x="86220" y="53340"/>
                  </a:lnTo>
                  <a:lnTo>
                    <a:pt x="86880" y="52679"/>
                  </a:lnTo>
                  <a:lnTo>
                    <a:pt x="86880" y="51879"/>
                  </a:lnTo>
                  <a:lnTo>
                    <a:pt x="86880" y="41935"/>
                  </a:lnTo>
                  <a:close/>
                </a:path>
                <a:path w="216535" h="127000">
                  <a:moveTo>
                    <a:pt x="87718" y="112204"/>
                  </a:moveTo>
                  <a:lnTo>
                    <a:pt x="87058" y="111544"/>
                  </a:lnTo>
                  <a:lnTo>
                    <a:pt x="74409" y="111544"/>
                  </a:lnTo>
                  <a:lnTo>
                    <a:pt x="73748" y="112204"/>
                  </a:lnTo>
                  <a:lnTo>
                    <a:pt x="73748" y="122961"/>
                  </a:lnTo>
                  <a:lnTo>
                    <a:pt x="74409" y="123609"/>
                  </a:lnTo>
                  <a:lnTo>
                    <a:pt x="87058" y="123609"/>
                  </a:lnTo>
                  <a:lnTo>
                    <a:pt x="87718" y="122961"/>
                  </a:lnTo>
                  <a:lnTo>
                    <a:pt x="87718" y="122148"/>
                  </a:lnTo>
                  <a:lnTo>
                    <a:pt x="87718" y="112204"/>
                  </a:lnTo>
                  <a:close/>
                </a:path>
                <a:path w="216535" h="127000">
                  <a:moveTo>
                    <a:pt x="87718" y="76644"/>
                  </a:moveTo>
                  <a:lnTo>
                    <a:pt x="87058" y="75984"/>
                  </a:lnTo>
                  <a:lnTo>
                    <a:pt x="74409" y="75984"/>
                  </a:lnTo>
                  <a:lnTo>
                    <a:pt x="73748" y="76644"/>
                  </a:lnTo>
                  <a:lnTo>
                    <a:pt x="73748" y="87388"/>
                  </a:lnTo>
                  <a:lnTo>
                    <a:pt x="74409" y="88049"/>
                  </a:lnTo>
                  <a:lnTo>
                    <a:pt x="87058" y="88049"/>
                  </a:lnTo>
                  <a:lnTo>
                    <a:pt x="87718" y="87388"/>
                  </a:lnTo>
                  <a:lnTo>
                    <a:pt x="87718" y="86588"/>
                  </a:lnTo>
                  <a:lnTo>
                    <a:pt x="87718" y="76644"/>
                  </a:lnTo>
                  <a:close/>
                </a:path>
                <a:path w="216535" h="127000">
                  <a:moveTo>
                    <a:pt x="87731" y="94424"/>
                  </a:moveTo>
                  <a:lnTo>
                    <a:pt x="87071" y="93764"/>
                  </a:lnTo>
                  <a:lnTo>
                    <a:pt x="74409" y="93764"/>
                  </a:lnTo>
                  <a:lnTo>
                    <a:pt x="73761" y="94424"/>
                  </a:lnTo>
                  <a:lnTo>
                    <a:pt x="73761" y="105181"/>
                  </a:lnTo>
                  <a:lnTo>
                    <a:pt x="74409" y="105829"/>
                  </a:lnTo>
                  <a:lnTo>
                    <a:pt x="87071" y="105829"/>
                  </a:lnTo>
                  <a:lnTo>
                    <a:pt x="87731" y="105181"/>
                  </a:lnTo>
                  <a:lnTo>
                    <a:pt x="87731" y="104368"/>
                  </a:lnTo>
                  <a:lnTo>
                    <a:pt x="87731" y="94424"/>
                  </a:lnTo>
                  <a:close/>
                </a:path>
                <a:path w="216535" h="127000">
                  <a:moveTo>
                    <a:pt x="104444" y="22987"/>
                  </a:moveTo>
                  <a:lnTo>
                    <a:pt x="103797" y="22326"/>
                  </a:lnTo>
                  <a:lnTo>
                    <a:pt x="91135" y="22326"/>
                  </a:lnTo>
                  <a:lnTo>
                    <a:pt x="90487" y="22987"/>
                  </a:lnTo>
                  <a:lnTo>
                    <a:pt x="90487" y="33743"/>
                  </a:lnTo>
                  <a:lnTo>
                    <a:pt x="91135" y="34391"/>
                  </a:lnTo>
                  <a:lnTo>
                    <a:pt x="103797" y="34391"/>
                  </a:lnTo>
                  <a:lnTo>
                    <a:pt x="104444" y="33743"/>
                  </a:lnTo>
                  <a:lnTo>
                    <a:pt x="104444" y="32931"/>
                  </a:lnTo>
                  <a:lnTo>
                    <a:pt x="104444" y="22987"/>
                  </a:lnTo>
                  <a:close/>
                </a:path>
                <a:path w="216535" h="127000">
                  <a:moveTo>
                    <a:pt x="104444" y="6045"/>
                  </a:moveTo>
                  <a:lnTo>
                    <a:pt x="103797" y="5397"/>
                  </a:lnTo>
                  <a:lnTo>
                    <a:pt x="91135" y="5397"/>
                  </a:lnTo>
                  <a:lnTo>
                    <a:pt x="90487" y="6045"/>
                  </a:lnTo>
                  <a:lnTo>
                    <a:pt x="90487" y="16802"/>
                  </a:lnTo>
                  <a:lnTo>
                    <a:pt x="91135" y="17462"/>
                  </a:lnTo>
                  <a:lnTo>
                    <a:pt x="103797" y="17462"/>
                  </a:lnTo>
                  <a:lnTo>
                    <a:pt x="104444" y="16802"/>
                  </a:lnTo>
                  <a:lnTo>
                    <a:pt x="104444" y="16002"/>
                  </a:lnTo>
                  <a:lnTo>
                    <a:pt x="104444" y="6045"/>
                  </a:lnTo>
                  <a:close/>
                </a:path>
                <a:path w="216535" h="127000">
                  <a:moveTo>
                    <a:pt x="105295" y="41617"/>
                  </a:moveTo>
                  <a:lnTo>
                    <a:pt x="104635" y="40957"/>
                  </a:lnTo>
                  <a:lnTo>
                    <a:pt x="91973" y="40957"/>
                  </a:lnTo>
                  <a:lnTo>
                    <a:pt x="91325" y="41617"/>
                  </a:lnTo>
                  <a:lnTo>
                    <a:pt x="91325" y="52374"/>
                  </a:lnTo>
                  <a:lnTo>
                    <a:pt x="91973" y="53022"/>
                  </a:lnTo>
                  <a:lnTo>
                    <a:pt x="104635" y="53022"/>
                  </a:lnTo>
                  <a:lnTo>
                    <a:pt x="105295" y="52374"/>
                  </a:lnTo>
                  <a:lnTo>
                    <a:pt x="105295" y="51562"/>
                  </a:lnTo>
                  <a:lnTo>
                    <a:pt x="105295" y="41617"/>
                  </a:lnTo>
                  <a:close/>
                </a:path>
                <a:path w="216535" h="127000">
                  <a:moveTo>
                    <a:pt x="106133" y="111887"/>
                  </a:moveTo>
                  <a:lnTo>
                    <a:pt x="105486" y="111226"/>
                  </a:lnTo>
                  <a:lnTo>
                    <a:pt x="92824" y="111226"/>
                  </a:lnTo>
                  <a:lnTo>
                    <a:pt x="92163" y="111887"/>
                  </a:lnTo>
                  <a:lnTo>
                    <a:pt x="92163" y="122643"/>
                  </a:lnTo>
                  <a:lnTo>
                    <a:pt x="92824" y="123291"/>
                  </a:lnTo>
                  <a:lnTo>
                    <a:pt x="105486" y="123291"/>
                  </a:lnTo>
                  <a:lnTo>
                    <a:pt x="106133" y="122643"/>
                  </a:lnTo>
                  <a:lnTo>
                    <a:pt x="106133" y="121831"/>
                  </a:lnTo>
                  <a:lnTo>
                    <a:pt x="106133" y="111887"/>
                  </a:lnTo>
                  <a:close/>
                </a:path>
                <a:path w="216535" h="127000">
                  <a:moveTo>
                    <a:pt x="106133" y="76327"/>
                  </a:moveTo>
                  <a:lnTo>
                    <a:pt x="105486" y="75666"/>
                  </a:lnTo>
                  <a:lnTo>
                    <a:pt x="92824" y="75666"/>
                  </a:lnTo>
                  <a:lnTo>
                    <a:pt x="92163" y="76327"/>
                  </a:lnTo>
                  <a:lnTo>
                    <a:pt x="92163" y="87071"/>
                  </a:lnTo>
                  <a:lnTo>
                    <a:pt x="92824" y="87731"/>
                  </a:lnTo>
                  <a:lnTo>
                    <a:pt x="105486" y="87731"/>
                  </a:lnTo>
                  <a:lnTo>
                    <a:pt x="106133" y="87071"/>
                  </a:lnTo>
                  <a:lnTo>
                    <a:pt x="106133" y="86271"/>
                  </a:lnTo>
                  <a:lnTo>
                    <a:pt x="106133" y="76327"/>
                  </a:lnTo>
                  <a:close/>
                </a:path>
                <a:path w="216535" h="127000">
                  <a:moveTo>
                    <a:pt x="106146" y="94107"/>
                  </a:moveTo>
                  <a:lnTo>
                    <a:pt x="105486" y="93446"/>
                  </a:lnTo>
                  <a:lnTo>
                    <a:pt x="92837" y="93446"/>
                  </a:lnTo>
                  <a:lnTo>
                    <a:pt x="92176" y="94107"/>
                  </a:lnTo>
                  <a:lnTo>
                    <a:pt x="92176" y="104863"/>
                  </a:lnTo>
                  <a:lnTo>
                    <a:pt x="92837" y="105524"/>
                  </a:lnTo>
                  <a:lnTo>
                    <a:pt x="105486" y="105524"/>
                  </a:lnTo>
                  <a:lnTo>
                    <a:pt x="106146" y="104863"/>
                  </a:lnTo>
                  <a:lnTo>
                    <a:pt x="106146" y="104051"/>
                  </a:lnTo>
                  <a:lnTo>
                    <a:pt x="106146" y="94107"/>
                  </a:lnTo>
                  <a:close/>
                </a:path>
                <a:path w="216535" h="127000">
                  <a:moveTo>
                    <a:pt x="122542" y="22034"/>
                  </a:moveTo>
                  <a:lnTo>
                    <a:pt x="121894" y="21386"/>
                  </a:lnTo>
                  <a:lnTo>
                    <a:pt x="109232" y="21386"/>
                  </a:lnTo>
                  <a:lnTo>
                    <a:pt x="108572" y="22034"/>
                  </a:lnTo>
                  <a:lnTo>
                    <a:pt x="108572" y="32791"/>
                  </a:lnTo>
                  <a:lnTo>
                    <a:pt x="109232" y="33439"/>
                  </a:lnTo>
                  <a:lnTo>
                    <a:pt x="121894" y="33439"/>
                  </a:lnTo>
                  <a:lnTo>
                    <a:pt x="122542" y="32791"/>
                  </a:lnTo>
                  <a:lnTo>
                    <a:pt x="122542" y="31978"/>
                  </a:lnTo>
                  <a:lnTo>
                    <a:pt x="122542" y="22034"/>
                  </a:lnTo>
                  <a:close/>
                </a:path>
                <a:path w="216535" h="127000">
                  <a:moveTo>
                    <a:pt x="122542" y="5092"/>
                  </a:moveTo>
                  <a:lnTo>
                    <a:pt x="121894" y="4445"/>
                  </a:lnTo>
                  <a:lnTo>
                    <a:pt x="109232" y="4445"/>
                  </a:lnTo>
                  <a:lnTo>
                    <a:pt x="108572" y="5092"/>
                  </a:lnTo>
                  <a:lnTo>
                    <a:pt x="108572" y="15849"/>
                  </a:lnTo>
                  <a:lnTo>
                    <a:pt x="109232" y="16510"/>
                  </a:lnTo>
                  <a:lnTo>
                    <a:pt x="121894" y="16510"/>
                  </a:lnTo>
                  <a:lnTo>
                    <a:pt x="122542" y="15849"/>
                  </a:lnTo>
                  <a:lnTo>
                    <a:pt x="122542" y="15049"/>
                  </a:lnTo>
                  <a:lnTo>
                    <a:pt x="122542" y="5092"/>
                  </a:lnTo>
                  <a:close/>
                </a:path>
                <a:path w="216535" h="127000">
                  <a:moveTo>
                    <a:pt x="123393" y="40665"/>
                  </a:moveTo>
                  <a:lnTo>
                    <a:pt x="122732" y="40005"/>
                  </a:lnTo>
                  <a:lnTo>
                    <a:pt x="110070" y="40005"/>
                  </a:lnTo>
                  <a:lnTo>
                    <a:pt x="109423" y="40665"/>
                  </a:lnTo>
                  <a:lnTo>
                    <a:pt x="109423" y="51422"/>
                  </a:lnTo>
                  <a:lnTo>
                    <a:pt x="110070" y="52070"/>
                  </a:lnTo>
                  <a:lnTo>
                    <a:pt x="122732" y="52070"/>
                  </a:lnTo>
                  <a:lnTo>
                    <a:pt x="123393" y="51422"/>
                  </a:lnTo>
                  <a:lnTo>
                    <a:pt x="123393" y="50609"/>
                  </a:lnTo>
                  <a:lnTo>
                    <a:pt x="123393" y="40665"/>
                  </a:lnTo>
                  <a:close/>
                </a:path>
                <a:path w="216535" h="127000">
                  <a:moveTo>
                    <a:pt x="124231" y="110934"/>
                  </a:moveTo>
                  <a:lnTo>
                    <a:pt x="123571" y="110286"/>
                  </a:lnTo>
                  <a:lnTo>
                    <a:pt x="110921" y="110286"/>
                  </a:lnTo>
                  <a:lnTo>
                    <a:pt x="110261" y="110934"/>
                  </a:lnTo>
                  <a:lnTo>
                    <a:pt x="110261" y="121691"/>
                  </a:lnTo>
                  <a:lnTo>
                    <a:pt x="110921" y="122339"/>
                  </a:lnTo>
                  <a:lnTo>
                    <a:pt x="123571" y="122339"/>
                  </a:lnTo>
                  <a:lnTo>
                    <a:pt x="124231" y="121691"/>
                  </a:lnTo>
                  <a:lnTo>
                    <a:pt x="124231" y="120878"/>
                  </a:lnTo>
                  <a:lnTo>
                    <a:pt x="124231" y="110934"/>
                  </a:lnTo>
                  <a:close/>
                </a:path>
                <a:path w="216535" h="127000">
                  <a:moveTo>
                    <a:pt x="124231" y="75374"/>
                  </a:moveTo>
                  <a:lnTo>
                    <a:pt x="123571" y="74714"/>
                  </a:lnTo>
                  <a:lnTo>
                    <a:pt x="110921" y="74714"/>
                  </a:lnTo>
                  <a:lnTo>
                    <a:pt x="110261" y="75374"/>
                  </a:lnTo>
                  <a:lnTo>
                    <a:pt x="110261" y="86118"/>
                  </a:lnTo>
                  <a:lnTo>
                    <a:pt x="110921" y="86779"/>
                  </a:lnTo>
                  <a:lnTo>
                    <a:pt x="123571" y="86779"/>
                  </a:lnTo>
                  <a:lnTo>
                    <a:pt x="124231" y="86118"/>
                  </a:lnTo>
                  <a:lnTo>
                    <a:pt x="124231" y="85318"/>
                  </a:lnTo>
                  <a:lnTo>
                    <a:pt x="124231" y="75374"/>
                  </a:lnTo>
                  <a:close/>
                </a:path>
                <a:path w="216535" h="127000">
                  <a:moveTo>
                    <a:pt x="124244" y="93154"/>
                  </a:moveTo>
                  <a:lnTo>
                    <a:pt x="123583" y="92494"/>
                  </a:lnTo>
                  <a:lnTo>
                    <a:pt x="110921" y="92494"/>
                  </a:lnTo>
                  <a:lnTo>
                    <a:pt x="110274" y="93154"/>
                  </a:lnTo>
                  <a:lnTo>
                    <a:pt x="110274" y="103911"/>
                  </a:lnTo>
                  <a:lnTo>
                    <a:pt x="110921" y="104559"/>
                  </a:lnTo>
                  <a:lnTo>
                    <a:pt x="123583" y="104559"/>
                  </a:lnTo>
                  <a:lnTo>
                    <a:pt x="124244" y="103911"/>
                  </a:lnTo>
                  <a:lnTo>
                    <a:pt x="124244" y="103098"/>
                  </a:lnTo>
                  <a:lnTo>
                    <a:pt x="124244" y="93154"/>
                  </a:lnTo>
                  <a:close/>
                </a:path>
                <a:path w="216535" h="127000">
                  <a:moveTo>
                    <a:pt x="140639" y="20764"/>
                  </a:moveTo>
                  <a:lnTo>
                    <a:pt x="139992" y="20104"/>
                  </a:lnTo>
                  <a:lnTo>
                    <a:pt x="127330" y="20104"/>
                  </a:lnTo>
                  <a:lnTo>
                    <a:pt x="126669" y="20764"/>
                  </a:lnTo>
                  <a:lnTo>
                    <a:pt x="126669" y="31521"/>
                  </a:lnTo>
                  <a:lnTo>
                    <a:pt x="127330" y="32169"/>
                  </a:lnTo>
                  <a:lnTo>
                    <a:pt x="139992" y="32169"/>
                  </a:lnTo>
                  <a:lnTo>
                    <a:pt x="140639" y="31521"/>
                  </a:lnTo>
                  <a:lnTo>
                    <a:pt x="140639" y="30708"/>
                  </a:lnTo>
                  <a:lnTo>
                    <a:pt x="140639" y="20764"/>
                  </a:lnTo>
                  <a:close/>
                </a:path>
                <a:path w="216535" h="127000">
                  <a:moveTo>
                    <a:pt x="140639" y="3822"/>
                  </a:moveTo>
                  <a:lnTo>
                    <a:pt x="139992" y="3175"/>
                  </a:lnTo>
                  <a:lnTo>
                    <a:pt x="127330" y="3175"/>
                  </a:lnTo>
                  <a:lnTo>
                    <a:pt x="126669" y="3822"/>
                  </a:lnTo>
                  <a:lnTo>
                    <a:pt x="126669" y="14579"/>
                  </a:lnTo>
                  <a:lnTo>
                    <a:pt x="127330" y="15240"/>
                  </a:lnTo>
                  <a:lnTo>
                    <a:pt x="139992" y="15240"/>
                  </a:lnTo>
                  <a:lnTo>
                    <a:pt x="140639" y="14579"/>
                  </a:lnTo>
                  <a:lnTo>
                    <a:pt x="140639" y="13766"/>
                  </a:lnTo>
                  <a:lnTo>
                    <a:pt x="140639" y="3822"/>
                  </a:lnTo>
                  <a:close/>
                </a:path>
                <a:path w="216535" h="127000">
                  <a:moveTo>
                    <a:pt x="141490" y="39382"/>
                  </a:moveTo>
                  <a:lnTo>
                    <a:pt x="140830" y="38735"/>
                  </a:lnTo>
                  <a:lnTo>
                    <a:pt x="128168" y="38735"/>
                  </a:lnTo>
                  <a:lnTo>
                    <a:pt x="127520" y="39382"/>
                  </a:lnTo>
                  <a:lnTo>
                    <a:pt x="127520" y="50152"/>
                  </a:lnTo>
                  <a:lnTo>
                    <a:pt x="128168" y="50800"/>
                  </a:lnTo>
                  <a:lnTo>
                    <a:pt x="140830" y="50800"/>
                  </a:lnTo>
                  <a:lnTo>
                    <a:pt x="141490" y="50152"/>
                  </a:lnTo>
                  <a:lnTo>
                    <a:pt x="141490" y="49339"/>
                  </a:lnTo>
                  <a:lnTo>
                    <a:pt x="141490" y="39382"/>
                  </a:lnTo>
                  <a:close/>
                </a:path>
                <a:path w="216535" h="127000">
                  <a:moveTo>
                    <a:pt x="142328" y="109664"/>
                  </a:moveTo>
                  <a:lnTo>
                    <a:pt x="141681" y="109004"/>
                  </a:lnTo>
                  <a:lnTo>
                    <a:pt x="129019" y="109004"/>
                  </a:lnTo>
                  <a:lnTo>
                    <a:pt x="128358" y="109664"/>
                  </a:lnTo>
                  <a:lnTo>
                    <a:pt x="128358" y="120421"/>
                  </a:lnTo>
                  <a:lnTo>
                    <a:pt x="129019" y="121069"/>
                  </a:lnTo>
                  <a:lnTo>
                    <a:pt x="141681" y="121069"/>
                  </a:lnTo>
                  <a:lnTo>
                    <a:pt x="142328" y="120421"/>
                  </a:lnTo>
                  <a:lnTo>
                    <a:pt x="142328" y="119608"/>
                  </a:lnTo>
                  <a:lnTo>
                    <a:pt x="142328" y="109664"/>
                  </a:lnTo>
                  <a:close/>
                </a:path>
                <a:path w="216535" h="127000">
                  <a:moveTo>
                    <a:pt x="142328" y="74091"/>
                  </a:moveTo>
                  <a:lnTo>
                    <a:pt x="141681" y="73444"/>
                  </a:lnTo>
                  <a:lnTo>
                    <a:pt x="129019" y="73444"/>
                  </a:lnTo>
                  <a:lnTo>
                    <a:pt x="128358" y="74091"/>
                  </a:lnTo>
                  <a:lnTo>
                    <a:pt x="128358" y="84861"/>
                  </a:lnTo>
                  <a:lnTo>
                    <a:pt x="129019" y="85509"/>
                  </a:lnTo>
                  <a:lnTo>
                    <a:pt x="141681" y="85509"/>
                  </a:lnTo>
                  <a:lnTo>
                    <a:pt x="142328" y="84861"/>
                  </a:lnTo>
                  <a:lnTo>
                    <a:pt x="142328" y="84048"/>
                  </a:lnTo>
                  <a:lnTo>
                    <a:pt x="142328" y="74091"/>
                  </a:lnTo>
                  <a:close/>
                </a:path>
                <a:path w="216535" h="127000">
                  <a:moveTo>
                    <a:pt x="142341" y="91884"/>
                  </a:moveTo>
                  <a:lnTo>
                    <a:pt x="141681" y="91236"/>
                  </a:lnTo>
                  <a:lnTo>
                    <a:pt x="129032" y="91236"/>
                  </a:lnTo>
                  <a:lnTo>
                    <a:pt x="128371" y="91884"/>
                  </a:lnTo>
                  <a:lnTo>
                    <a:pt x="128371" y="102641"/>
                  </a:lnTo>
                  <a:lnTo>
                    <a:pt x="129032" y="103289"/>
                  </a:lnTo>
                  <a:lnTo>
                    <a:pt x="141681" y="103289"/>
                  </a:lnTo>
                  <a:lnTo>
                    <a:pt x="142341" y="102641"/>
                  </a:lnTo>
                  <a:lnTo>
                    <a:pt x="142341" y="101828"/>
                  </a:lnTo>
                  <a:lnTo>
                    <a:pt x="142341" y="91884"/>
                  </a:lnTo>
                  <a:close/>
                </a:path>
                <a:path w="216535" h="127000">
                  <a:moveTo>
                    <a:pt x="159372" y="20129"/>
                  </a:moveTo>
                  <a:lnTo>
                    <a:pt x="158724" y="19469"/>
                  </a:lnTo>
                  <a:lnTo>
                    <a:pt x="146062" y="19469"/>
                  </a:lnTo>
                  <a:lnTo>
                    <a:pt x="145402" y="20129"/>
                  </a:lnTo>
                  <a:lnTo>
                    <a:pt x="145402" y="30886"/>
                  </a:lnTo>
                  <a:lnTo>
                    <a:pt x="146062" y="31534"/>
                  </a:lnTo>
                  <a:lnTo>
                    <a:pt x="158724" y="31534"/>
                  </a:lnTo>
                  <a:lnTo>
                    <a:pt x="159372" y="30886"/>
                  </a:lnTo>
                  <a:lnTo>
                    <a:pt x="159372" y="30073"/>
                  </a:lnTo>
                  <a:lnTo>
                    <a:pt x="159372" y="20129"/>
                  </a:lnTo>
                  <a:close/>
                </a:path>
                <a:path w="216535" h="127000">
                  <a:moveTo>
                    <a:pt x="159372" y="3187"/>
                  </a:moveTo>
                  <a:lnTo>
                    <a:pt x="158724" y="2540"/>
                  </a:lnTo>
                  <a:lnTo>
                    <a:pt x="146062" y="2540"/>
                  </a:lnTo>
                  <a:lnTo>
                    <a:pt x="145402" y="3187"/>
                  </a:lnTo>
                  <a:lnTo>
                    <a:pt x="145402" y="13944"/>
                  </a:lnTo>
                  <a:lnTo>
                    <a:pt x="146062" y="14605"/>
                  </a:lnTo>
                  <a:lnTo>
                    <a:pt x="158724" y="14605"/>
                  </a:lnTo>
                  <a:lnTo>
                    <a:pt x="159372" y="13944"/>
                  </a:lnTo>
                  <a:lnTo>
                    <a:pt x="159372" y="13144"/>
                  </a:lnTo>
                  <a:lnTo>
                    <a:pt x="159372" y="3187"/>
                  </a:lnTo>
                  <a:close/>
                </a:path>
                <a:path w="216535" h="127000">
                  <a:moveTo>
                    <a:pt x="160223" y="38760"/>
                  </a:moveTo>
                  <a:lnTo>
                    <a:pt x="159562" y="38100"/>
                  </a:lnTo>
                  <a:lnTo>
                    <a:pt x="146900" y="38100"/>
                  </a:lnTo>
                  <a:lnTo>
                    <a:pt x="146253" y="38760"/>
                  </a:lnTo>
                  <a:lnTo>
                    <a:pt x="146253" y="49504"/>
                  </a:lnTo>
                  <a:lnTo>
                    <a:pt x="146900" y="50165"/>
                  </a:lnTo>
                  <a:lnTo>
                    <a:pt x="159562" y="50165"/>
                  </a:lnTo>
                  <a:lnTo>
                    <a:pt x="160223" y="49504"/>
                  </a:lnTo>
                  <a:lnTo>
                    <a:pt x="160223" y="48704"/>
                  </a:lnTo>
                  <a:lnTo>
                    <a:pt x="160223" y="38760"/>
                  </a:lnTo>
                  <a:close/>
                </a:path>
                <a:path w="216535" h="127000">
                  <a:moveTo>
                    <a:pt x="161061" y="109029"/>
                  </a:moveTo>
                  <a:lnTo>
                    <a:pt x="160401" y="108369"/>
                  </a:lnTo>
                  <a:lnTo>
                    <a:pt x="147751" y="108369"/>
                  </a:lnTo>
                  <a:lnTo>
                    <a:pt x="147091" y="109029"/>
                  </a:lnTo>
                  <a:lnTo>
                    <a:pt x="147091" y="119786"/>
                  </a:lnTo>
                  <a:lnTo>
                    <a:pt x="147751" y="120434"/>
                  </a:lnTo>
                  <a:lnTo>
                    <a:pt x="160401" y="120434"/>
                  </a:lnTo>
                  <a:lnTo>
                    <a:pt x="161061" y="119786"/>
                  </a:lnTo>
                  <a:lnTo>
                    <a:pt x="161061" y="118973"/>
                  </a:lnTo>
                  <a:lnTo>
                    <a:pt x="161061" y="109029"/>
                  </a:lnTo>
                  <a:close/>
                </a:path>
                <a:path w="216535" h="127000">
                  <a:moveTo>
                    <a:pt x="161061" y="73469"/>
                  </a:moveTo>
                  <a:lnTo>
                    <a:pt x="160401" y="72809"/>
                  </a:lnTo>
                  <a:lnTo>
                    <a:pt x="147751" y="72809"/>
                  </a:lnTo>
                  <a:lnTo>
                    <a:pt x="147091" y="73469"/>
                  </a:lnTo>
                  <a:lnTo>
                    <a:pt x="147091" y="84213"/>
                  </a:lnTo>
                  <a:lnTo>
                    <a:pt x="147751" y="84874"/>
                  </a:lnTo>
                  <a:lnTo>
                    <a:pt x="160401" y="84874"/>
                  </a:lnTo>
                  <a:lnTo>
                    <a:pt x="161061" y="84213"/>
                  </a:lnTo>
                  <a:lnTo>
                    <a:pt x="161061" y="83413"/>
                  </a:lnTo>
                  <a:lnTo>
                    <a:pt x="161061" y="73469"/>
                  </a:lnTo>
                  <a:close/>
                </a:path>
                <a:path w="216535" h="127000">
                  <a:moveTo>
                    <a:pt x="161074" y="91249"/>
                  </a:moveTo>
                  <a:lnTo>
                    <a:pt x="160413" y="90589"/>
                  </a:lnTo>
                  <a:lnTo>
                    <a:pt x="147751" y="90589"/>
                  </a:lnTo>
                  <a:lnTo>
                    <a:pt x="147104" y="91249"/>
                  </a:lnTo>
                  <a:lnTo>
                    <a:pt x="147104" y="102006"/>
                  </a:lnTo>
                  <a:lnTo>
                    <a:pt x="147751" y="102654"/>
                  </a:lnTo>
                  <a:lnTo>
                    <a:pt x="160413" y="102654"/>
                  </a:lnTo>
                  <a:lnTo>
                    <a:pt x="161074" y="102006"/>
                  </a:lnTo>
                  <a:lnTo>
                    <a:pt x="161074" y="101193"/>
                  </a:lnTo>
                  <a:lnTo>
                    <a:pt x="161074" y="91249"/>
                  </a:lnTo>
                  <a:close/>
                </a:path>
                <a:path w="216535" h="127000">
                  <a:moveTo>
                    <a:pt x="177800" y="18859"/>
                  </a:moveTo>
                  <a:lnTo>
                    <a:pt x="177139" y="18211"/>
                  </a:lnTo>
                  <a:lnTo>
                    <a:pt x="164477" y="18211"/>
                  </a:lnTo>
                  <a:lnTo>
                    <a:pt x="163817" y="18859"/>
                  </a:lnTo>
                  <a:lnTo>
                    <a:pt x="163817" y="29616"/>
                  </a:lnTo>
                  <a:lnTo>
                    <a:pt x="164477" y="30264"/>
                  </a:lnTo>
                  <a:lnTo>
                    <a:pt x="177139" y="30264"/>
                  </a:lnTo>
                  <a:lnTo>
                    <a:pt x="177800" y="29616"/>
                  </a:lnTo>
                  <a:lnTo>
                    <a:pt x="177800" y="28803"/>
                  </a:lnTo>
                  <a:lnTo>
                    <a:pt x="177800" y="18859"/>
                  </a:lnTo>
                  <a:close/>
                </a:path>
                <a:path w="216535" h="127000">
                  <a:moveTo>
                    <a:pt x="177800" y="1917"/>
                  </a:moveTo>
                  <a:lnTo>
                    <a:pt x="177139" y="1270"/>
                  </a:lnTo>
                  <a:lnTo>
                    <a:pt x="164477" y="1270"/>
                  </a:lnTo>
                  <a:lnTo>
                    <a:pt x="163817" y="1917"/>
                  </a:lnTo>
                  <a:lnTo>
                    <a:pt x="163817" y="12674"/>
                  </a:lnTo>
                  <a:lnTo>
                    <a:pt x="164477" y="13335"/>
                  </a:lnTo>
                  <a:lnTo>
                    <a:pt x="177139" y="13335"/>
                  </a:lnTo>
                  <a:lnTo>
                    <a:pt x="177800" y="12674"/>
                  </a:lnTo>
                  <a:lnTo>
                    <a:pt x="177800" y="11874"/>
                  </a:lnTo>
                  <a:lnTo>
                    <a:pt x="177800" y="1917"/>
                  </a:lnTo>
                  <a:close/>
                </a:path>
                <a:path w="216535" h="127000">
                  <a:moveTo>
                    <a:pt x="178638" y="37490"/>
                  </a:moveTo>
                  <a:lnTo>
                    <a:pt x="177977" y="36830"/>
                  </a:lnTo>
                  <a:lnTo>
                    <a:pt x="165315" y="36830"/>
                  </a:lnTo>
                  <a:lnTo>
                    <a:pt x="164668" y="37490"/>
                  </a:lnTo>
                  <a:lnTo>
                    <a:pt x="164668" y="48247"/>
                  </a:lnTo>
                  <a:lnTo>
                    <a:pt x="165315" y="48895"/>
                  </a:lnTo>
                  <a:lnTo>
                    <a:pt x="177977" y="48895"/>
                  </a:lnTo>
                  <a:lnTo>
                    <a:pt x="178638" y="48247"/>
                  </a:lnTo>
                  <a:lnTo>
                    <a:pt x="178638" y="47434"/>
                  </a:lnTo>
                  <a:lnTo>
                    <a:pt x="178638" y="37490"/>
                  </a:lnTo>
                  <a:close/>
                </a:path>
                <a:path w="216535" h="127000">
                  <a:moveTo>
                    <a:pt x="179476" y="107759"/>
                  </a:moveTo>
                  <a:lnTo>
                    <a:pt x="178828" y="107111"/>
                  </a:lnTo>
                  <a:lnTo>
                    <a:pt x="166154" y="107111"/>
                  </a:lnTo>
                  <a:lnTo>
                    <a:pt x="165506" y="107759"/>
                  </a:lnTo>
                  <a:lnTo>
                    <a:pt x="165506" y="118516"/>
                  </a:lnTo>
                  <a:lnTo>
                    <a:pt x="166154" y="119164"/>
                  </a:lnTo>
                  <a:lnTo>
                    <a:pt x="178828" y="119164"/>
                  </a:lnTo>
                  <a:lnTo>
                    <a:pt x="179476" y="118516"/>
                  </a:lnTo>
                  <a:lnTo>
                    <a:pt x="179476" y="117703"/>
                  </a:lnTo>
                  <a:lnTo>
                    <a:pt x="179476" y="107759"/>
                  </a:lnTo>
                  <a:close/>
                </a:path>
                <a:path w="216535" h="127000">
                  <a:moveTo>
                    <a:pt x="179476" y="72199"/>
                  </a:moveTo>
                  <a:lnTo>
                    <a:pt x="178828" y="71539"/>
                  </a:lnTo>
                  <a:lnTo>
                    <a:pt x="166154" y="71539"/>
                  </a:lnTo>
                  <a:lnTo>
                    <a:pt x="165506" y="72199"/>
                  </a:lnTo>
                  <a:lnTo>
                    <a:pt x="165506" y="82943"/>
                  </a:lnTo>
                  <a:lnTo>
                    <a:pt x="166154" y="83604"/>
                  </a:lnTo>
                  <a:lnTo>
                    <a:pt x="178828" y="83604"/>
                  </a:lnTo>
                  <a:lnTo>
                    <a:pt x="179476" y="82943"/>
                  </a:lnTo>
                  <a:lnTo>
                    <a:pt x="179476" y="82143"/>
                  </a:lnTo>
                  <a:lnTo>
                    <a:pt x="179476" y="72199"/>
                  </a:lnTo>
                  <a:close/>
                </a:path>
                <a:path w="216535" h="127000">
                  <a:moveTo>
                    <a:pt x="179489" y="89979"/>
                  </a:moveTo>
                  <a:lnTo>
                    <a:pt x="178841" y="89319"/>
                  </a:lnTo>
                  <a:lnTo>
                    <a:pt x="166166" y="89319"/>
                  </a:lnTo>
                  <a:lnTo>
                    <a:pt x="165519" y="89979"/>
                  </a:lnTo>
                  <a:lnTo>
                    <a:pt x="165519" y="100736"/>
                  </a:lnTo>
                  <a:lnTo>
                    <a:pt x="166166" y="101384"/>
                  </a:lnTo>
                  <a:lnTo>
                    <a:pt x="178841" y="101384"/>
                  </a:lnTo>
                  <a:lnTo>
                    <a:pt x="179489" y="100736"/>
                  </a:lnTo>
                  <a:lnTo>
                    <a:pt x="179489" y="99923"/>
                  </a:lnTo>
                  <a:lnTo>
                    <a:pt x="179489" y="89979"/>
                  </a:lnTo>
                  <a:close/>
                </a:path>
                <a:path w="216535" h="127000">
                  <a:moveTo>
                    <a:pt x="195884" y="17907"/>
                  </a:moveTo>
                  <a:lnTo>
                    <a:pt x="195237" y="17246"/>
                  </a:lnTo>
                  <a:lnTo>
                    <a:pt x="182575" y="17246"/>
                  </a:lnTo>
                  <a:lnTo>
                    <a:pt x="181914" y="17907"/>
                  </a:lnTo>
                  <a:lnTo>
                    <a:pt x="181914" y="28663"/>
                  </a:lnTo>
                  <a:lnTo>
                    <a:pt x="182575" y="29324"/>
                  </a:lnTo>
                  <a:lnTo>
                    <a:pt x="195237" y="29324"/>
                  </a:lnTo>
                  <a:lnTo>
                    <a:pt x="195884" y="28663"/>
                  </a:lnTo>
                  <a:lnTo>
                    <a:pt x="195884" y="27851"/>
                  </a:lnTo>
                  <a:lnTo>
                    <a:pt x="195884" y="17907"/>
                  </a:lnTo>
                  <a:close/>
                </a:path>
                <a:path w="216535" h="127000">
                  <a:moveTo>
                    <a:pt x="195884" y="965"/>
                  </a:moveTo>
                  <a:lnTo>
                    <a:pt x="195237" y="317"/>
                  </a:lnTo>
                  <a:lnTo>
                    <a:pt x="182575" y="317"/>
                  </a:lnTo>
                  <a:lnTo>
                    <a:pt x="181914" y="965"/>
                  </a:lnTo>
                  <a:lnTo>
                    <a:pt x="181914" y="11722"/>
                  </a:lnTo>
                  <a:lnTo>
                    <a:pt x="182575" y="12382"/>
                  </a:lnTo>
                  <a:lnTo>
                    <a:pt x="195237" y="12382"/>
                  </a:lnTo>
                  <a:lnTo>
                    <a:pt x="195884" y="11722"/>
                  </a:lnTo>
                  <a:lnTo>
                    <a:pt x="195884" y="10909"/>
                  </a:lnTo>
                  <a:lnTo>
                    <a:pt x="195884" y="965"/>
                  </a:lnTo>
                  <a:close/>
                </a:path>
                <a:path w="216535" h="127000">
                  <a:moveTo>
                    <a:pt x="196735" y="36537"/>
                  </a:moveTo>
                  <a:lnTo>
                    <a:pt x="196075" y="35877"/>
                  </a:lnTo>
                  <a:lnTo>
                    <a:pt x="183413" y="35877"/>
                  </a:lnTo>
                  <a:lnTo>
                    <a:pt x="182765" y="36537"/>
                  </a:lnTo>
                  <a:lnTo>
                    <a:pt x="182765" y="47294"/>
                  </a:lnTo>
                  <a:lnTo>
                    <a:pt x="183413" y="47942"/>
                  </a:lnTo>
                  <a:lnTo>
                    <a:pt x="196075" y="47942"/>
                  </a:lnTo>
                  <a:lnTo>
                    <a:pt x="196735" y="47294"/>
                  </a:lnTo>
                  <a:lnTo>
                    <a:pt x="196735" y="46482"/>
                  </a:lnTo>
                  <a:lnTo>
                    <a:pt x="196735" y="36537"/>
                  </a:lnTo>
                  <a:close/>
                </a:path>
                <a:path w="216535" h="127000">
                  <a:moveTo>
                    <a:pt x="197573" y="106807"/>
                  </a:moveTo>
                  <a:lnTo>
                    <a:pt x="196913" y="106146"/>
                  </a:lnTo>
                  <a:lnTo>
                    <a:pt x="184264" y="106146"/>
                  </a:lnTo>
                  <a:lnTo>
                    <a:pt x="183603" y="106807"/>
                  </a:lnTo>
                  <a:lnTo>
                    <a:pt x="183603" y="117563"/>
                  </a:lnTo>
                  <a:lnTo>
                    <a:pt x="184264" y="118224"/>
                  </a:lnTo>
                  <a:lnTo>
                    <a:pt x="196913" y="118224"/>
                  </a:lnTo>
                  <a:lnTo>
                    <a:pt x="197573" y="117563"/>
                  </a:lnTo>
                  <a:lnTo>
                    <a:pt x="197573" y="116751"/>
                  </a:lnTo>
                  <a:lnTo>
                    <a:pt x="197573" y="106807"/>
                  </a:lnTo>
                  <a:close/>
                </a:path>
                <a:path w="216535" h="127000">
                  <a:moveTo>
                    <a:pt x="197573" y="71234"/>
                  </a:moveTo>
                  <a:lnTo>
                    <a:pt x="196913" y="70586"/>
                  </a:lnTo>
                  <a:lnTo>
                    <a:pt x="184264" y="70586"/>
                  </a:lnTo>
                  <a:lnTo>
                    <a:pt x="183603" y="71234"/>
                  </a:lnTo>
                  <a:lnTo>
                    <a:pt x="183603" y="81991"/>
                  </a:lnTo>
                  <a:lnTo>
                    <a:pt x="184264" y="82651"/>
                  </a:lnTo>
                  <a:lnTo>
                    <a:pt x="196913" y="82651"/>
                  </a:lnTo>
                  <a:lnTo>
                    <a:pt x="197573" y="81991"/>
                  </a:lnTo>
                  <a:lnTo>
                    <a:pt x="197573" y="81191"/>
                  </a:lnTo>
                  <a:lnTo>
                    <a:pt x="197573" y="71234"/>
                  </a:lnTo>
                  <a:close/>
                </a:path>
                <a:path w="216535" h="127000">
                  <a:moveTo>
                    <a:pt x="197586" y="89027"/>
                  </a:moveTo>
                  <a:lnTo>
                    <a:pt x="196926" y="88366"/>
                  </a:lnTo>
                  <a:lnTo>
                    <a:pt x="184264" y="88366"/>
                  </a:lnTo>
                  <a:lnTo>
                    <a:pt x="183616" y="89027"/>
                  </a:lnTo>
                  <a:lnTo>
                    <a:pt x="183616" y="99783"/>
                  </a:lnTo>
                  <a:lnTo>
                    <a:pt x="184264" y="100431"/>
                  </a:lnTo>
                  <a:lnTo>
                    <a:pt x="196926" y="100431"/>
                  </a:lnTo>
                  <a:lnTo>
                    <a:pt x="197586" y="99783"/>
                  </a:lnTo>
                  <a:lnTo>
                    <a:pt x="197586" y="98971"/>
                  </a:lnTo>
                  <a:lnTo>
                    <a:pt x="197586" y="89027"/>
                  </a:lnTo>
                  <a:close/>
                </a:path>
                <a:path w="216535" h="127000">
                  <a:moveTo>
                    <a:pt x="214312" y="17589"/>
                  </a:moveTo>
                  <a:lnTo>
                    <a:pt x="213652" y="16929"/>
                  </a:lnTo>
                  <a:lnTo>
                    <a:pt x="200990" y="16929"/>
                  </a:lnTo>
                  <a:lnTo>
                    <a:pt x="200329" y="17589"/>
                  </a:lnTo>
                  <a:lnTo>
                    <a:pt x="200329" y="28346"/>
                  </a:lnTo>
                  <a:lnTo>
                    <a:pt x="200990" y="28994"/>
                  </a:lnTo>
                  <a:lnTo>
                    <a:pt x="213652" y="28994"/>
                  </a:lnTo>
                  <a:lnTo>
                    <a:pt x="214312" y="28346"/>
                  </a:lnTo>
                  <a:lnTo>
                    <a:pt x="214312" y="27533"/>
                  </a:lnTo>
                  <a:lnTo>
                    <a:pt x="214312" y="17589"/>
                  </a:lnTo>
                  <a:close/>
                </a:path>
                <a:path w="216535" h="127000">
                  <a:moveTo>
                    <a:pt x="214312" y="647"/>
                  </a:moveTo>
                  <a:lnTo>
                    <a:pt x="213652" y="0"/>
                  </a:lnTo>
                  <a:lnTo>
                    <a:pt x="200990" y="0"/>
                  </a:lnTo>
                  <a:lnTo>
                    <a:pt x="200329" y="647"/>
                  </a:lnTo>
                  <a:lnTo>
                    <a:pt x="200329" y="11404"/>
                  </a:lnTo>
                  <a:lnTo>
                    <a:pt x="200990" y="12065"/>
                  </a:lnTo>
                  <a:lnTo>
                    <a:pt x="213652" y="12065"/>
                  </a:lnTo>
                  <a:lnTo>
                    <a:pt x="214312" y="11404"/>
                  </a:lnTo>
                  <a:lnTo>
                    <a:pt x="214312" y="10591"/>
                  </a:lnTo>
                  <a:lnTo>
                    <a:pt x="214312" y="647"/>
                  </a:lnTo>
                  <a:close/>
                </a:path>
                <a:path w="216535" h="127000">
                  <a:moveTo>
                    <a:pt x="215150" y="36207"/>
                  </a:moveTo>
                  <a:lnTo>
                    <a:pt x="214490" y="35560"/>
                  </a:lnTo>
                  <a:lnTo>
                    <a:pt x="201828" y="35560"/>
                  </a:lnTo>
                  <a:lnTo>
                    <a:pt x="201180" y="36207"/>
                  </a:lnTo>
                  <a:lnTo>
                    <a:pt x="201180" y="46977"/>
                  </a:lnTo>
                  <a:lnTo>
                    <a:pt x="201828" y="47625"/>
                  </a:lnTo>
                  <a:lnTo>
                    <a:pt x="214490" y="47625"/>
                  </a:lnTo>
                  <a:lnTo>
                    <a:pt x="215150" y="46977"/>
                  </a:lnTo>
                  <a:lnTo>
                    <a:pt x="215150" y="46164"/>
                  </a:lnTo>
                  <a:lnTo>
                    <a:pt x="215150" y="36207"/>
                  </a:lnTo>
                  <a:close/>
                </a:path>
                <a:path w="216535" h="127000">
                  <a:moveTo>
                    <a:pt x="215988" y="106489"/>
                  </a:moveTo>
                  <a:lnTo>
                    <a:pt x="215341" y="105829"/>
                  </a:lnTo>
                  <a:lnTo>
                    <a:pt x="202666" y="105829"/>
                  </a:lnTo>
                  <a:lnTo>
                    <a:pt x="202018" y="106489"/>
                  </a:lnTo>
                  <a:lnTo>
                    <a:pt x="202018" y="117246"/>
                  </a:lnTo>
                  <a:lnTo>
                    <a:pt x="202666" y="117894"/>
                  </a:lnTo>
                  <a:lnTo>
                    <a:pt x="215341" y="117894"/>
                  </a:lnTo>
                  <a:lnTo>
                    <a:pt x="215988" y="117246"/>
                  </a:lnTo>
                  <a:lnTo>
                    <a:pt x="215988" y="116433"/>
                  </a:lnTo>
                  <a:lnTo>
                    <a:pt x="215988" y="106489"/>
                  </a:lnTo>
                  <a:close/>
                </a:path>
                <a:path w="216535" h="127000">
                  <a:moveTo>
                    <a:pt x="215988" y="70916"/>
                  </a:moveTo>
                  <a:lnTo>
                    <a:pt x="215341" y="70269"/>
                  </a:lnTo>
                  <a:lnTo>
                    <a:pt x="202666" y="70269"/>
                  </a:lnTo>
                  <a:lnTo>
                    <a:pt x="202018" y="70916"/>
                  </a:lnTo>
                  <a:lnTo>
                    <a:pt x="202018" y="81686"/>
                  </a:lnTo>
                  <a:lnTo>
                    <a:pt x="202666" y="82334"/>
                  </a:lnTo>
                  <a:lnTo>
                    <a:pt x="215341" y="82334"/>
                  </a:lnTo>
                  <a:lnTo>
                    <a:pt x="215988" y="81686"/>
                  </a:lnTo>
                  <a:lnTo>
                    <a:pt x="215988" y="80873"/>
                  </a:lnTo>
                  <a:lnTo>
                    <a:pt x="215988" y="70916"/>
                  </a:lnTo>
                  <a:close/>
                </a:path>
                <a:path w="216535" h="127000">
                  <a:moveTo>
                    <a:pt x="216001" y="88709"/>
                  </a:moveTo>
                  <a:lnTo>
                    <a:pt x="215353" y="88061"/>
                  </a:lnTo>
                  <a:lnTo>
                    <a:pt x="202679" y="88061"/>
                  </a:lnTo>
                  <a:lnTo>
                    <a:pt x="202031" y="88709"/>
                  </a:lnTo>
                  <a:lnTo>
                    <a:pt x="202031" y="99466"/>
                  </a:lnTo>
                  <a:lnTo>
                    <a:pt x="202679" y="100114"/>
                  </a:lnTo>
                  <a:lnTo>
                    <a:pt x="215353" y="100114"/>
                  </a:lnTo>
                  <a:lnTo>
                    <a:pt x="216001" y="99466"/>
                  </a:lnTo>
                  <a:lnTo>
                    <a:pt x="216001" y="98653"/>
                  </a:lnTo>
                  <a:lnTo>
                    <a:pt x="216001" y="887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658438" y="963993"/>
              <a:ext cx="361950" cy="163195"/>
            </a:xfrm>
            <a:custGeom>
              <a:avLst/>
              <a:gdLst/>
              <a:ahLst/>
              <a:cxnLst/>
              <a:rect l="l" t="t" r="r" b="b"/>
              <a:pathLst>
                <a:path w="361950" h="163194">
                  <a:moveTo>
                    <a:pt x="13982" y="112204"/>
                  </a:moveTo>
                  <a:lnTo>
                    <a:pt x="13322" y="111556"/>
                  </a:lnTo>
                  <a:lnTo>
                    <a:pt x="660" y="111556"/>
                  </a:lnTo>
                  <a:lnTo>
                    <a:pt x="0" y="112204"/>
                  </a:lnTo>
                  <a:lnTo>
                    <a:pt x="0" y="122961"/>
                  </a:lnTo>
                  <a:lnTo>
                    <a:pt x="660" y="123621"/>
                  </a:lnTo>
                  <a:lnTo>
                    <a:pt x="13322" y="123621"/>
                  </a:lnTo>
                  <a:lnTo>
                    <a:pt x="13982" y="122961"/>
                  </a:lnTo>
                  <a:lnTo>
                    <a:pt x="13982" y="122148"/>
                  </a:lnTo>
                  <a:lnTo>
                    <a:pt x="13982" y="112204"/>
                  </a:lnTo>
                  <a:close/>
                </a:path>
                <a:path w="361950" h="163194">
                  <a:moveTo>
                    <a:pt x="32067" y="111887"/>
                  </a:moveTo>
                  <a:lnTo>
                    <a:pt x="31419" y="111239"/>
                  </a:lnTo>
                  <a:lnTo>
                    <a:pt x="18757" y="111239"/>
                  </a:lnTo>
                  <a:lnTo>
                    <a:pt x="18110" y="111887"/>
                  </a:lnTo>
                  <a:lnTo>
                    <a:pt x="18110" y="122643"/>
                  </a:lnTo>
                  <a:lnTo>
                    <a:pt x="18757" y="123291"/>
                  </a:lnTo>
                  <a:lnTo>
                    <a:pt x="31419" y="123291"/>
                  </a:lnTo>
                  <a:lnTo>
                    <a:pt x="32067" y="122643"/>
                  </a:lnTo>
                  <a:lnTo>
                    <a:pt x="32067" y="121831"/>
                  </a:lnTo>
                  <a:lnTo>
                    <a:pt x="32067" y="111887"/>
                  </a:lnTo>
                  <a:close/>
                </a:path>
                <a:path w="361950" h="163194">
                  <a:moveTo>
                    <a:pt x="50177" y="110617"/>
                  </a:moveTo>
                  <a:lnTo>
                    <a:pt x="49517" y="109969"/>
                  </a:lnTo>
                  <a:lnTo>
                    <a:pt x="36855" y="109969"/>
                  </a:lnTo>
                  <a:lnTo>
                    <a:pt x="36207" y="110617"/>
                  </a:lnTo>
                  <a:lnTo>
                    <a:pt x="36207" y="121373"/>
                  </a:lnTo>
                  <a:lnTo>
                    <a:pt x="36855" y="122034"/>
                  </a:lnTo>
                  <a:lnTo>
                    <a:pt x="49517" y="122034"/>
                  </a:lnTo>
                  <a:lnTo>
                    <a:pt x="50177" y="121373"/>
                  </a:lnTo>
                  <a:lnTo>
                    <a:pt x="50177" y="120561"/>
                  </a:lnTo>
                  <a:lnTo>
                    <a:pt x="50177" y="110617"/>
                  </a:lnTo>
                  <a:close/>
                </a:path>
                <a:path w="361950" h="163194">
                  <a:moveTo>
                    <a:pt x="67640" y="110299"/>
                  </a:moveTo>
                  <a:lnTo>
                    <a:pt x="66979" y="109651"/>
                  </a:lnTo>
                  <a:lnTo>
                    <a:pt x="54317" y="109651"/>
                  </a:lnTo>
                  <a:lnTo>
                    <a:pt x="53670" y="110299"/>
                  </a:lnTo>
                  <a:lnTo>
                    <a:pt x="53670" y="121056"/>
                  </a:lnTo>
                  <a:lnTo>
                    <a:pt x="54317" y="121704"/>
                  </a:lnTo>
                  <a:lnTo>
                    <a:pt x="66979" y="121704"/>
                  </a:lnTo>
                  <a:lnTo>
                    <a:pt x="67640" y="121056"/>
                  </a:lnTo>
                  <a:lnTo>
                    <a:pt x="67640" y="120243"/>
                  </a:lnTo>
                  <a:lnTo>
                    <a:pt x="67640" y="110299"/>
                  </a:lnTo>
                  <a:close/>
                </a:path>
                <a:path w="361950" h="163194">
                  <a:moveTo>
                    <a:pt x="86042" y="109029"/>
                  </a:moveTo>
                  <a:lnTo>
                    <a:pt x="85394" y="108381"/>
                  </a:lnTo>
                  <a:lnTo>
                    <a:pt x="72732" y="108381"/>
                  </a:lnTo>
                  <a:lnTo>
                    <a:pt x="72085" y="109029"/>
                  </a:lnTo>
                  <a:lnTo>
                    <a:pt x="72085" y="119786"/>
                  </a:lnTo>
                  <a:lnTo>
                    <a:pt x="72732" y="120446"/>
                  </a:lnTo>
                  <a:lnTo>
                    <a:pt x="85394" y="120446"/>
                  </a:lnTo>
                  <a:lnTo>
                    <a:pt x="86042" y="119786"/>
                  </a:lnTo>
                  <a:lnTo>
                    <a:pt x="86042" y="118973"/>
                  </a:lnTo>
                  <a:lnTo>
                    <a:pt x="86042" y="109029"/>
                  </a:lnTo>
                  <a:close/>
                </a:path>
                <a:path w="361950" h="163194">
                  <a:moveTo>
                    <a:pt x="104470" y="108712"/>
                  </a:moveTo>
                  <a:lnTo>
                    <a:pt x="103809" y="108064"/>
                  </a:lnTo>
                  <a:lnTo>
                    <a:pt x="91147" y="108064"/>
                  </a:lnTo>
                  <a:lnTo>
                    <a:pt x="90487" y="108712"/>
                  </a:lnTo>
                  <a:lnTo>
                    <a:pt x="90487" y="119468"/>
                  </a:lnTo>
                  <a:lnTo>
                    <a:pt x="91147" y="120116"/>
                  </a:lnTo>
                  <a:lnTo>
                    <a:pt x="103809" y="120116"/>
                  </a:lnTo>
                  <a:lnTo>
                    <a:pt x="104470" y="119468"/>
                  </a:lnTo>
                  <a:lnTo>
                    <a:pt x="104470" y="118656"/>
                  </a:lnTo>
                  <a:lnTo>
                    <a:pt x="104470" y="108712"/>
                  </a:lnTo>
                  <a:close/>
                </a:path>
                <a:path w="361950" h="163194">
                  <a:moveTo>
                    <a:pt x="122555" y="107759"/>
                  </a:moveTo>
                  <a:lnTo>
                    <a:pt x="121907" y="107111"/>
                  </a:lnTo>
                  <a:lnTo>
                    <a:pt x="109245" y="107111"/>
                  </a:lnTo>
                  <a:lnTo>
                    <a:pt x="108597" y="107759"/>
                  </a:lnTo>
                  <a:lnTo>
                    <a:pt x="108597" y="118516"/>
                  </a:lnTo>
                  <a:lnTo>
                    <a:pt x="109245" y="119176"/>
                  </a:lnTo>
                  <a:lnTo>
                    <a:pt x="121907" y="119176"/>
                  </a:lnTo>
                  <a:lnTo>
                    <a:pt x="122555" y="118516"/>
                  </a:lnTo>
                  <a:lnTo>
                    <a:pt x="122555" y="117703"/>
                  </a:lnTo>
                  <a:lnTo>
                    <a:pt x="122555" y="107759"/>
                  </a:lnTo>
                  <a:close/>
                </a:path>
                <a:path w="361950" h="163194">
                  <a:moveTo>
                    <a:pt x="140665" y="106489"/>
                  </a:moveTo>
                  <a:lnTo>
                    <a:pt x="140004" y="105829"/>
                  </a:lnTo>
                  <a:lnTo>
                    <a:pt x="127342" y="105829"/>
                  </a:lnTo>
                  <a:lnTo>
                    <a:pt x="126695" y="106489"/>
                  </a:lnTo>
                  <a:lnTo>
                    <a:pt x="126695" y="117246"/>
                  </a:lnTo>
                  <a:lnTo>
                    <a:pt x="127342" y="117906"/>
                  </a:lnTo>
                  <a:lnTo>
                    <a:pt x="140004" y="117906"/>
                  </a:lnTo>
                  <a:lnTo>
                    <a:pt x="140665" y="117246"/>
                  </a:lnTo>
                  <a:lnTo>
                    <a:pt x="140665" y="116433"/>
                  </a:lnTo>
                  <a:lnTo>
                    <a:pt x="140665" y="106489"/>
                  </a:lnTo>
                  <a:close/>
                </a:path>
                <a:path w="361950" h="163194">
                  <a:moveTo>
                    <a:pt x="159397" y="105854"/>
                  </a:moveTo>
                  <a:lnTo>
                    <a:pt x="158737" y="105206"/>
                  </a:lnTo>
                  <a:lnTo>
                    <a:pt x="146075" y="105206"/>
                  </a:lnTo>
                  <a:lnTo>
                    <a:pt x="145427" y="105854"/>
                  </a:lnTo>
                  <a:lnTo>
                    <a:pt x="145427" y="116611"/>
                  </a:lnTo>
                  <a:lnTo>
                    <a:pt x="146075" y="117271"/>
                  </a:lnTo>
                  <a:lnTo>
                    <a:pt x="158737" y="117271"/>
                  </a:lnTo>
                  <a:lnTo>
                    <a:pt x="159397" y="116611"/>
                  </a:lnTo>
                  <a:lnTo>
                    <a:pt x="159397" y="115798"/>
                  </a:lnTo>
                  <a:lnTo>
                    <a:pt x="159397" y="105854"/>
                  </a:lnTo>
                  <a:close/>
                </a:path>
                <a:path w="361950" h="163194">
                  <a:moveTo>
                    <a:pt x="177800" y="104584"/>
                  </a:moveTo>
                  <a:lnTo>
                    <a:pt x="177152" y="103936"/>
                  </a:lnTo>
                  <a:lnTo>
                    <a:pt x="164490" y="103936"/>
                  </a:lnTo>
                  <a:lnTo>
                    <a:pt x="163830" y="104584"/>
                  </a:lnTo>
                  <a:lnTo>
                    <a:pt x="163830" y="115341"/>
                  </a:lnTo>
                  <a:lnTo>
                    <a:pt x="164490" y="116001"/>
                  </a:lnTo>
                  <a:lnTo>
                    <a:pt x="177152" y="116001"/>
                  </a:lnTo>
                  <a:lnTo>
                    <a:pt x="177800" y="115341"/>
                  </a:lnTo>
                  <a:lnTo>
                    <a:pt x="177800" y="114528"/>
                  </a:lnTo>
                  <a:lnTo>
                    <a:pt x="177800" y="104584"/>
                  </a:lnTo>
                  <a:close/>
                </a:path>
                <a:path w="361950" h="163194">
                  <a:moveTo>
                    <a:pt x="195910" y="103632"/>
                  </a:moveTo>
                  <a:lnTo>
                    <a:pt x="195249" y="102984"/>
                  </a:lnTo>
                  <a:lnTo>
                    <a:pt x="182587" y="102984"/>
                  </a:lnTo>
                  <a:lnTo>
                    <a:pt x="181940" y="103632"/>
                  </a:lnTo>
                  <a:lnTo>
                    <a:pt x="181940" y="114388"/>
                  </a:lnTo>
                  <a:lnTo>
                    <a:pt x="182587" y="115049"/>
                  </a:lnTo>
                  <a:lnTo>
                    <a:pt x="195249" y="115049"/>
                  </a:lnTo>
                  <a:lnTo>
                    <a:pt x="195910" y="114388"/>
                  </a:lnTo>
                  <a:lnTo>
                    <a:pt x="195910" y="113576"/>
                  </a:lnTo>
                  <a:lnTo>
                    <a:pt x="195910" y="103632"/>
                  </a:lnTo>
                  <a:close/>
                </a:path>
                <a:path w="361950" h="163194">
                  <a:moveTo>
                    <a:pt x="214312" y="103314"/>
                  </a:moveTo>
                  <a:lnTo>
                    <a:pt x="213664" y="102654"/>
                  </a:lnTo>
                  <a:lnTo>
                    <a:pt x="201002" y="102654"/>
                  </a:lnTo>
                  <a:lnTo>
                    <a:pt x="200342" y="103314"/>
                  </a:lnTo>
                  <a:lnTo>
                    <a:pt x="200342" y="114071"/>
                  </a:lnTo>
                  <a:lnTo>
                    <a:pt x="201002" y="114731"/>
                  </a:lnTo>
                  <a:lnTo>
                    <a:pt x="213664" y="114731"/>
                  </a:lnTo>
                  <a:lnTo>
                    <a:pt x="214312" y="114071"/>
                  </a:lnTo>
                  <a:lnTo>
                    <a:pt x="214312" y="113258"/>
                  </a:lnTo>
                  <a:lnTo>
                    <a:pt x="214312" y="103314"/>
                  </a:lnTo>
                  <a:close/>
                </a:path>
                <a:path w="361950" h="163194">
                  <a:moveTo>
                    <a:pt x="360680" y="3340"/>
                  </a:moveTo>
                  <a:lnTo>
                    <a:pt x="357555" y="0"/>
                  </a:lnTo>
                  <a:lnTo>
                    <a:pt x="349846" y="0"/>
                  </a:lnTo>
                  <a:lnTo>
                    <a:pt x="346722" y="3340"/>
                  </a:lnTo>
                  <a:lnTo>
                    <a:pt x="346722" y="11595"/>
                  </a:lnTo>
                  <a:lnTo>
                    <a:pt x="349846" y="14922"/>
                  </a:lnTo>
                  <a:lnTo>
                    <a:pt x="357555" y="14922"/>
                  </a:lnTo>
                  <a:lnTo>
                    <a:pt x="360680" y="11595"/>
                  </a:lnTo>
                  <a:lnTo>
                    <a:pt x="360680" y="7467"/>
                  </a:lnTo>
                  <a:lnTo>
                    <a:pt x="360680" y="3340"/>
                  </a:lnTo>
                  <a:close/>
                </a:path>
                <a:path w="361950" h="163194">
                  <a:moveTo>
                    <a:pt x="361950" y="151295"/>
                  </a:moveTo>
                  <a:lnTo>
                    <a:pt x="358825" y="147955"/>
                  </a:lnTo>
                  <a:lnTo>
                    <a:pt x="351116" y="147955"/>
                  </a:lnTo>
                  <a:lnTo>
                    <a:pt x="347980" y="151295"/>
                  </a:lnTo>
                  <a:lnTo>
                    <a:pt x="347980" y="159537"/>
                  </a:lnTo>
                  <a:lnTo>
                    <a:pt x="351116" y="162890"/>
                  </a:lnTo>
                  <a:lnTo>
                    <a:pt x="358825" y="162890"/>
                  </a:lnTo>
                  <a:lnTo>
                    <a:pt x="361950" y="159537"/>
                  </a:lnTo>
                  <a:lnTo>
                    <a:pt x="361950" y="155422"/>
                  </a:lnTo>
                  <a:lnTo>
                    <a:pt x="361950" y="1512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902165" y="890016"/>
              <a:ext cx="1152525" cy="63500"/>
            </a:xfrm>
            <a:custGeom>
              <a:avLst/>
              <a:gdLst/>
              <a:ahLst/>
              <a:cxnLst/>
              <a:rect l="l" t="t" r="r" b="b"/>
              <a:pathLst>
                <a:path w="1152525" h="63500">
                  <a:moveTo>
                    <a:pt x="1152525" y="0"/>
                  </a:moveTo>
                  <a:lnTo>
                    <a:pt x="530847" y="29209"/>
                  </a:lnTo>
                  <a:lnTo>
                    <a:pt x="0" y="58419"/>
                  </a:lnTo>
                  <a:lnTo>
                    <a:pt x="3797" y="63500"/>
                  </a:lnTo>
                  <a:lnTo>
                    <a:pt x="711200" y="27939"/>
                  </a:lnTo>
                  <a:lnTo>
                    <a:pt x="1149972" y="7619"/>
                  </a:lnTo>
                  <a:lnTo>
                    <a:pt x="1152525" y="0"/>
                  </a:lnTo>
                  <a:close/>
                </a:path>
              </a:pathLst>
            </a:custGeom>
            <a:solidFill>
              <a:srgbClr val="82838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054690" y="818261"/>
              <a:ext cx="43180" cy="2861310"/>
            </a:xfrm>
            <a:custGeom>
              <a:avLst/>
              <a:gdLst/>
              <a:ahLst/>
              <a:cxnLst/>
              <a:rect l="l" t="t" r="r" b="b"/>
              <a:pathLst>
                <a:path w="43179" h="2861310">
                  <a:moveTo>
                    <a:pt x="42545" y="0"/>
                  </a:moveTo>
                  <a:lnTo>
                    <a:pt x="622" y="3175"/>
                  </a:lnTo>
                  <a:lnTo>
                    <a:pt x="3797" y="142240"/>
                  </a:lnTo>
                  <a:lnTo>
                    <a:pt x="14604" y="903605"/>
                  </a:lnTo>
                  <a:lnTo>
                    <a:pt x="16497" y="1614817"/>
                  </a:lnTo>
                  <a:lnTo>
                    <a:pt x="3797" y="2697492"/>
                  </a:lnTo>
                  <a:lnTo>
                    <a:pt x="0" y="2856865"/>
                  </a:lnTo>
                  <a:lnTo>
                    <a:pt x="38100" y="2861310"/>
                  </a:lnTo>
                  <a:lnTo>
                    <a:pt x="43179" y="2856445"/>
                  </a:lnTo>
                  <a:lnTo>
                    <a:pt x="42545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901518" y="803236"/>
              <a:ext cx="1226185" cy="170815"/>
            </a:xfrm>
            <a:custGeom>
              <a:avLst/>
              <a:gdLst/>
              <a:ahLst/>
              <a:cxnLst/>
              <a:rect l="l" t="t" r="r" b="b"/>
              <a:pathLst>
                <a:path w="1226185" h="170815">
                  <a:moveTo>
                    <a:pt x="1178572" y="162229"/>
                  </a:moveTo>
                  <a:lnTo>
                    <a:pt x="1176286" y="159804"/>
                  </a:lnTo>
                  <a:lnTo>
                    <a:pt x="1170686" y="159804"/>
                  </a:lnTo>
                  <a:lnTo>
                    <a:pt x="1168400" y="162229"/>
                  </a:lnTo>
                  <a:lnTo>
                    <a:pt x="1168400" y="168186"/>
                  </a:lnTo>
                  <a:lnTo>
                    <a:pt x="1170686" y="170599"/>
                  </a:lnTo>
                  <a:lnTo>
                    <a:pt x="1176286" y="170599"/>
                  </a:lnTo>
                  <a:lnTo>
                    <a:pt x="1178572" y="168186"/>
                  </a:lnTo>
                  <a:lnTo>
                    <a:pt x="1178572" y="165201"/>
                  </a:lnTo>
                  <a:lnTo>
                    <a:pt x="1178572" y="162229"/>
                  </a:lnTo>
                  <a:close/>
                </a:path>
                <a:path w="1226185" h="170815">
                  <a:moveTo>
                    <a:pt x="1179842" y="26060"/>
                  </a:moveTo>
                  <a:lnTo>
                    <a:pt x="1175994" y="22644"/>
                  </a:lnTo>
                  <a:lnTo>
                    <a:pt x="1166533" y="22644"/>
                  </a:lnTo>
                  <a:lnTo>
                    <a:pt x="1162697" y="26060"/>
                  </a:lnTo>
                  <a:lnTo>
                    <a:pt x="1162697" y="34480"/>
                  </a:lnTo>
                  <a:lnTo>
                    <a:pt x="1166533" y="37896"/>
                  </a:lnTo>
                  <a:lnTo>
                    <a:pt x="1175994" y="37896"/>
                  </a:lnTo>
                  <a:lnTo>
                    <a:pt x="1179842" y="34480"/>
                  </a:lnTo>
                  <a:lnTo>
                    <a:pt x="1179842" y="30264"/>
                  </a:lnTo>
                  <a:lnTo>
                    <a:pt x="1179842" y="26060"/>
                  </a:lnTo>
                  <a:close/>
                </a:path>
                <a:path w="1226185" h="170815">
                  <a:moveTo>
                    <a:pt x="1196975" y="3594"/>
                  </a:moveTo>
                  <a:lnTo>
                    <a:pt x="689622" y="27089"/>
                  </a:lnTo>
                  <a:lnTo>
                    <a:pt x="0" y="65824"/>
                  </a:lnTo>
                  <a:lnTo>
                    <a:pt x="0" y="75349"/>
                  </a:lnTo>
                  <a:lnTo>
                    <a:pt x="1195717" y="15024"/>
                  </a:lnTo>
                  <a:lnTo>
                    <a:pt x="1196975" y="3594"/>
                  </a:lnTo>
                  <a:close/>
                </a:path>
                <a:path w="1226185" h="170815">
                  <a:moveTo>
                    <a:pt x="1225981" y="0"/>
                  </a:moveTo>
                  <a:lnTo>
                    <a:pt x="1196975" y="3594"/>
                  </a:lnTo>
                  <a:lnTo>
                    <a:pt x="1201420" y="71539"/>
                  </a:lnTo>
                  <a:lnTo>
                    <a:pt x="12259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063898" y="870966"/>
              <a:ext cx="19685" cy="18415"/>
            </a:xfrm>
            <a:custGeom>
              <a:avLst/>
              <a:gdLst/>
              <a:ahLst/>
              <a:cxnLst/>
              <a:rect l="l" t="t" r="r" b="b"/>
              <a:pathLst>
                <a:path w="19685" h="18415">
                  <a:moveTo>
                    <a:pt x="15278" y="0"/>
                  </a:moveTo>
                  <a:lnTo>
                    <a:pt x="4394" y="0"/>
                  </a:lnTo>
                  <a:lnTo>
                    <a:pt x="0" y="4127"/>
                  </a:lnTo>
                  <a:lnTo>
                    <a:pt x="0" y="14300"/>
                  </a:lnTo>
                  <a:lnTo>
                    <a:pt x="4394" y="18414"/>
                  </a:lnTo>
                  <a:lnTo>
                    <a:pt x="15278" y="18414"/>
                  </a:lnTo>
                  <a:lnTo>
                    <a:pt x="19684" y="14300"/>
                  </a:lnTo>
                  <a:lnTo>
                    <a:pt x="19684" y="9207"/>
                  </a:lnTo>
                  <a:lnTo>
                    <a:pt x="19684" y="4127"/>
                  </a:lnTo>
                  <a:lnTo>
                    <a:pt x="152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066933" y="873658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70" h="13334">
                  <a:moveTo>
                    <a:pt x="3416" y="13030"/>
                  </a:moveTo>
                  <a:lnTo>
                    <a:pt x="0" y="6515"/>
                  </a:lnTo>
                  <a:lnTo>
                    <a:pt x="3416" y="0"/>
                  </a:lnTo>
                  <a:lnTo>
                    <a:pt x="10198" y="0"/>
                  </a:lnTo>
                  <a:lnTo>
                    <a:pt x="13601" y="6515"/>
                  </a:lnTo>
                  <a:lnTo>
                    <a:pt x="10198" y="13030"/>
                  </a:lnTo>
                  <a:lnTo>
                    <a:pt x="3416" y="13030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061625" y="361026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287" y="0"/>
                  </a:moveTo>
                  <a:lnTo>
                    <a:pt x="4127" y="0"/>
                  </a:lnTo>
                  <a:lnTo>
                    <a:pt x="0" y="4102"/>
                  </a:lnTo>
                  <a:lnTo>
                    <a:pt x="0" y="14287"/>
                  </a:lnTo>
                  <a:lnTo>
                    <a:pt x="4127" y="18402"/>
                  </a:lnTo>
                  <a:lnTo>
                    <a:pt x="14287" y="18402"/>
                  </a:lnTo>
                  <a:lnTo>
                    <a:pt x="18414" y="14287"/>
                  </a:lnTo>
                  <a:lnTo>
                    <a:pt x="18414" y="9207"/>
                  </a:lnTo>
                  <a:lnTo>
                    <a:pt x="18414" y="410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062945" y="3612616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3949" y="13677"/>
                  </a:moveTo>
                  <a:lnTo>
                    <a:pt x="0" y="6857"/>
                  </a:lnTo>
                  <a:lnTo>
                    <a:pt x="3949" y="0"/>
                  </a:lnTo>
                  <a:lnTo>
                    <a:pt x="11836" y="0"/>
                  </a:lnTo>
                  <a:lnTo>
                    <a:pt x="15786" y="6857"/>
                  </a:lnTo>
                  <a:lnTo>
                    <a:pt x="11836" y="13677"/>
                  </a:lnTo>
                  <a:lnTo>
                    <a:pt x="3949" y="1367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065752" y="3619144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-635" y="323"/>
                  </a:moveTo>
                  <a:lnTo>
                    <a:pt x="10795" y="32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060990" y="365598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287" y="0"/>
                  </a:moveTo>
                  <a:lnTo>
                    <a:pt x="4114" y="0"/>
                  </a:lnTo>
                  <a:lnTo>
                    <a:pt x="0" y="4102"/>
                  </a:lnTo>
                  <a:lnTo>
                    <a:pt x="0" y="14287"/>
                  </a:lnTo>
                  <a:lnTo>
                    <a:pt x="4114" y="18414"/>
                  </a:lnTo>
                  <a:lnTo>
                    <a:pt x="14287" y="18414"/>
                  </a:lnTo>
                  <a:lnTo>
                    <a:pt x="18402" y="14287"/>
                  </a:lnTo>
                  <a:lnTo>
                    <a:pt x="18402" y="9194"/>
                  </a:lnTo>
                  <a:lnTo>
                    <a:pt x="18402" y="410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062310" y="3658336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3937" y="13677"/>
                  </a:moveTo>
                  <a:lnTo>
                    <a:pt x="0" y="6845"/>
                  </a:lnTo>
                  <a:lnTo>
                    <a:pt x="3937" y="0"/>
                  </a:lnTo>
                  <a:lnTo>
                    <a:pt x="11823" y="0"/>
                  </a:lnTo>
                  <a:lnTo>
                    <a:pt x="15773" y="6845"/>
                  </a:lnTo>
                  <a:lnTo>
                    <a:pt x="11823" y="13677"/>
                  </a:lnTo>
                  <a:lnTo>
                    <a:pt x="3937" y="1367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065104" y="3664877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5">
                  <a:moveTo>
                    <a:pt x="-635" y="317"/>
                  </a:moveTo>
                  <a:lnTo>
                    <a:pt x="10807" y="3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066070" y="352263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14287" y="0"/>
                  </a:moveTo>
                  <a:lnTo>
                    <a:pt x="4127" y="0"/>
                  </a:lnTo>
                  <a:lnTo>
                    <a:pt x="0" y="4102"/>
                  </a:lnTo>
                  <a:lnTo>
                    <a:pt x="0" y="14287"/>
                  </a:lnTo>
                  <a:lnTo>
                    <a:pt x="4127" y="18414"/>
                  </a:lnTo>
                  <a:lnTo>
                    <a:pt x="14287" y="18414"/>
                  </a:lnTo>
                  <a:lnTo>
                    <a:pt x="18414" y="14287"/>
                  </a:lnTo>
                  <a:lnTo>
                    <a:pt x="18414" y="9194"/>
                  </a:lnTo>
                  <a:lnTo>
                    <a:pt x="18414" y="4102"/>
                  </a:lnTo>
                  <a:lnTo>
                    <a:pt x="14287" y="0"/>
                  </a:lnTo>
                  <a:close/>
                </a:path>
              </a:pathLst>
            </a:custGeom>
            <a:solidFill>
              <a:srgbClr val="C3C5C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067390" y="3524986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70">
                  <a:moveTo>
                    <a:pt x="3949" y="13677"/>
                  </a:moveTo>
                  <a:lnTo>
                    <a:pt x="0" y="6845"/>
                  </a:lnTo>
                  <a:lnTo>
                    <a:pt x="3949" y="0"/>
                  </a:lnTo>
                  <a:lnTo>
                    <a:pt x="11836" y="0"/>
                  </a:lnTo>
                  <a:lnTo>
                    <a:pt x="15773" y="6845"/>
                  </a:lnTo>
                  <a:lnTo>
                    <a:pt x="11836" y="13677"/>
                  </a:lnTo>
                  <a:lnTo>
                    <a:pt x="3949" y="1367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070197" y="3531527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60" h="635">
                  <a:moveTo>
                    <a:pt x="-635" y="317"/>
                  </a:moveTo>
                  <a:lnTo>
                    <a:pt x="10795" y="3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022509" y="898906"/>
              <a:ext cx="29209" cy="2632710"/>
            </a:xfrm>
            <a:custGeom>
              <a:avLst/>
              <a:gdLst/>
              <a:ahLst/>
              <a:cxnLst/>
              <a:rect l="l" t="t" r="r" b="b"/>
              <a:pathLst>
                <a:path w="29210" h="2632710">
                  <a:moveTo>
                    <a:pt x="20751" y="0"/>
                  </a:moveTo>
                  <a:lnTo>
                    <a:pt x="1270" y="1270"/>
                  </a:lnTo>
                  <a:lnTo>
                    <a:pt x="4229" y="240461"/>
                  </a:lnTo>
                  <a:lnTo>
                    <a:pt x="8470" y="858951"/>
                  </a:lnTo>
                  <a:lnTo>
                    <a:pt x="8889" y="1325892"/>
                  </a:lnTo>
                  <a:lnTo>
                    <a:pt x="6350" y="2010854"/>
                  </a:lnTo>
                  <a:lnTo>
                    <a:pt x="0" y="2620035"/>
                  </a:lnTo>
                  <a:lnTo>
                    <a:pt x="1270" y="2631033"/>
                  </a:lnTo>
                  <a:lnTo>
                    <a:pt x="23710" y="2162835"/>
                  </a:lnTo>
                  <a:lnTo>
                    <a:pt x="27939" y="1703095"/>
                  </a:lnTo>
                  <a:lnTo>
                    <a:pt x="28790" y="1339443"/>
                  </a:lnTo>
                  <a:lnTo>
                    <a:pt x="29210" y="894930"/>
                  </a:lnTo>
                  <a:lnTo>
                    <a:pt x="2075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022509" y="898906"/>
              <a:ext cx="29209" cy="2632710"/>
            </a:xfrm>
            <a:custGeom>
              <a:avLst/>
              <a:gdLst/>
              <a:ahLst/>
              <a:cxnLst/>
              <a:rect l="l" t="t" r="r" b="b"/>
              <a:pathLst>
                <a:path w="29210" h="2632710">
                  <a:moveTo>
                    <a:pt x="1270" y="1270"/>
                  </a:moveTo>
                  <a:lnTo>
                    <a:pt x="20751" y="0"/>
                  </a:lnTo>
                  <a:lnTo>
                    <a:pt x="29210" y="894930"/>
                  </a:lnTo>
                  <a:lnTo>
                    <a:pt x="28790" y="1339443"/>
                  </a:lnTo>
                  <a:lnTo>
                    <a:pt x="27939" y="1703095"/>
                  </a:lnTo>
                  <a:lnTo>
                    <a:pt x="23710" y="2162835"/>
                  </a:lnTo>
                  <a:lnTo>
                    <a:pt x="17360" y="2632290"/>
                  </a:lnTo>
                  <a:lnTo>
                    <a:pt x="1270" y="2631033"/>
                  </a:lnTo>
                  <a:lnTo>
                    <a:pt x="0" y="2620035"/>
                  </a:lnTo>
                  <a:lnTo>
                    <a:pt x="6350" y="2010854"/>
                  </a:lnTo>
                  <a:lnTo>
                    <a:pt x="8889" y="1325892"/>
                  </a:lnTo>
                  <a:lnTo>
                    <a:pt x="8470" y="858951"/>
                  </a:lnTo>
                  <a:lnTo>
                    <a:pt x="4229" y="240461"/>
                  </a:lnTo>
                  <a:lnTo>
                    <a:pt x="1270" y="1270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2973908" y="1191006"/>
              <a:ext cx="1051560" cy="171450"/>
            </a:xfrm>
            <a:custGeom>
              <a:avLst/>
              <a:gdLst/>
              <a:ahLst/>
              <a:cxnLst/>
              <a:rect l="l" t="t" r="r" b="b"/>
              <a:pathLst>
                <a:path w="1051560" h="171450">
                  <a:moveTo>
                    <a:pt x="1046479" y="0"/>
                  </a:moveTo>
                  <a:lnTo>
                    <a:pt x="1282" y="35560"/>
                  </a:lnTo>
                  <a:lnTo>
                    <a:pt x="0" y="164477"/>
                  </a:lnTo>
                  <a:lnTo>
                    <a:pt x="1905" y="164477"/>
                  </a:lnTo>
                  <a:lnTo>
                    <a:pt x="2552" y="171450"/>
                  </a:lnTo>
                  <a:lnTo>
                    <a:pt x="1047762" y="144145"/>
                  </a:lnTo>
                  <a:lnTo>
                    <a:pt x="1047762" y="137160"/>
                  </a:lnTo>
                  <a:lnTo>
                    <a:pt x="1050937" y="136525"/>
                  </a:lnTo>
                  <a:lnTo>
                    <a:pt x="1050937" y="5727"/>
                  </a:lnTo>
                  <a:lnTo>
                    <a:pt x="1047127" y="5079"/>
                  </a:lnTo>
                  <a:lnTo>
                    <a:pt x="1046479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2973908" y="1191006"/>
              <a:ext cx="1051560" cy="171450"/>
            </a:xfrm>
            <a:custGeom>
              <a:avLst/>
              <a:gdLst/>
              <a:ahLst/>
              <a:cxnLst/>
              <a:rect l="l" t="t" r="r" b="b"/>
              <a:pathLst>
                <a:path w="1051560" h="171450">
                  <a:moveTo>
                    <a:pt x="1282" y="35560"/>
                  </a:moveTo>
                  <a:lnTo>
                    <a:pt x="0" y="164477"/>
                  </a:lnTo>
                  <a:lnTo>
                    <a:pt x="1905" y="164477"/>
                  </a:lnTo>
                  <a:lnTo>
                    <a:pt x="2552" y="171450"/>
                  </a:lnTo>
                  <a:lnTo>
                    <a:pt x="1047762" y="144145"/>
                  </a:lnTo>
                  <a:lnTo>
                    <a:pt x="1047762" y="137160"/>
                  </a:lnTo>
                  <a:lnTo>
                    <a:pt x="1050937" y="136525"/>
                  </a:lnTo>
                  <a:lnTo>
                    <a:pt x="1050937" y="5727"/>
                  </a:lnTo>
                  <a:lnTo>
                    <a:pt x="1047127" y="5079"/>
                  </a:lnTo>
                  <a:lnTo>
                    <a:pt x="1046479" y="0"/>
                  </a:lnTo>
                  <a:lnTo>
                    <a:pt x="1282" y="3556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2976461" y="1254823"/>
              <a:ext cx="1044575" cy="46990"/>
            </a:xfrm>
            <a:custGeom>
              <a:avLst/>
              <a:gdLst/>
              <a:ahLst/>
              <a:cxnLst/>
              <a:rect l="l" t="t" r="r" b="b"/>
              <a:pathLst>
                <a:path w="1044575" h="46990">
                  <a:moveTo>
                    <a:pt x="13957" y="35090"/>
                  </a:moveTo>
                  <a:lnTo>
                    <a:pt x="10833" y="31750"/>
                  </a:lnTo>
                  <a:lnTo>
                    <a:pt x="3124" y="31750"/>
                  </a:lnTo>
                  <a:lnTo>
                    <a:pt x="0" y="35090"/>
                  </a:lnTo>
                  <a:lnTo>
                    <a:pt x="0" y="43332"/>
                  </a:lnTo>
                  <a:lnTo>
                    <a:pt x="3124" y="46685"/>
                  </a:lnTo>
                  <a:lnTo>
                    <a:pt x="10833" y="46685"/>
                  </a:lnTo>
                  <a:lnTo>
                    <a:pt x="13957" y="43332"/>
                  </a:lnTo>
                  <a:lnTo>
                    <a:pt x="13957" y="39217"/>
                  </a:lnTo>
                  <a:lnTo>
                    <a:pt x="13957" y="35090"/>
                  </a:lnTo>
                  <a:close/>
                </a:path>
                <a:path w="1044575" h="46990">
                  <a:moveTo>
                    <a:pt x="1044575" y="3340"/>
                  </a:moveTo>
                  <a:lnTo>
                    <a:pt x="1041438" y="0"/>
                  </a:lnTo>
                  <a:lnTo>
                    <a:pt x="1033729" y="0"/>
                  </a:lnTo>
                  <a:lnTo>
                    <a:pt x="1030605" y="3340"/>
                  </a:lnTo>
                  <a:lnTo>
                    <a:pt x="1030605" y="11582"/>
                  </a:lnTo>
                  <a:lnTo>
                    <a:pt x="1033729" y="14935"/>
                  </a:lnTo>
                  <a:lnTo>
                    <a:pt x="1041438" y="14935"/>
                  </a:lnTo>
                  <a:lnTo>
                    <a:pt x="1044575" y="11582"/>
                  </a:lnTo>
                  <a:lnTo>
                    <a:pt x="1044575" y="7467"/>
                  </a:lnTo>
                  <a:lnTo>
                    <a:pt x="1044575" y="33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2970110" y="1340866"/>
              <a:ext cx="1057910" cy="730885"/>
            </a:xfrm>
            <a:custGeom>
              <a:avLst/>
              <a:gdLst/>
              <a:ahLst/>
              <a:cxnLst/>
              <a:rect l="l" t="t" r="r" b="b"/>
              <a:pathLst>
                <a:path w="1057910" h="730885">
                  <a:moveTo>
                    <a:pt x="1049007" y="0"/>
                  </a:moveTo>
                  <a:lnTo>
                    <a:pt x="0" y="24142"/>
                  </a:lnTo>
                  <a:lnTo>
                    <a:pt x="2527" y="713752"/>
                  </a:lnTo>
                  <a:lnTo>
                    <a:pt x="6350" y="718832"/>
                  </a:lnTo>
                  <a:lnTo>
                    <a:pt x="1052830" y="730262"/>
                  </a:lnTo>
                  <a:lnTo>
                    <a:pt x="1052830" y="723912"/>
                  </a:lnTo>
                  <a:lnTo>
                    <a:pt x="1057909" y="722642"/>
                  </a:lnTo>
                  <a:lnTo>
                    <a:pt x="1054100" y="5092"/>
                  </a:lnTo>
                  <a:lnTo>
                    <a:pt x="104900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2970110" y="1340866"/>
              <a:ext cx="1057910" cy="730885"/>
            </a:xfrm>
            <a:custGeom>
              <a:avLst/>
              <a:gdLst/>
              <a:ahLst/>
              <a:cxnLst/>
              <a:rect l="l" t="t" r="r" b="b"/>
              <a:pathLst>
                <a:path w="1057910" h="730885">
                  <a:moveTo>
                    <a:pt x="0" y="24142"/>
                  </a:moveTo>
                  <a:lnTo>
                    <a:pt x="2527" y="713752"/>
                  </a:lnTo>
                  <a:lnTo>
                    <a:pt x="6350" y="718832"/>
                  </a:lnTo>
                  <a:lnTo>
                    <a:pt x="1052830" y="730262"/>
                  </a:lnTo>
                  <a:lnTo>
                    <a:pt x="1052830" y="723912"/>
                  </a:lnTo>
                  <a:lnTo>
                    <a:pt x="1057909" y="722642"/>
                  </a:lnTo>
                  <a:lnTo>
                    <a:pt x="1054100" y="5092"/>
                  </a:lnTo>
                  <a:lnTo>
                    <a:pt x="1049007" y="0"/>
                  </a:lnTo>
                  <a:lnTo>
                    <a:pt x="0" y="24142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2999943" y="1402143"/>
              <a:ext cx="1024255" cy="605155"/>
            </a:xfrm>
            <a:custGeom>
              <a:avLst/>
              <a:gdLst/>
              <a:ahLst/>
              <a:cxnLst/>
              <a:rect l="l" t="t" r="r" b="b"/>
              <a:pathLst>
                <a:path w="1024254" h="605155">
                  <a:moveTo>
                    <a:pt x="8890" y="62636"/>
                  </a:moveTo>
                  <a:lnTo>
                    <a:pt x="6896" y="60642"/>
                  </a:lnTo>
                  <a:lnTo>
                    <a:pt x="1993" y="60642"/>
                  </a:lnTo>
                  <a:lnTo>
                    <a:pt x="0" y="62636"/>
                  </a:lnTo>
                  <a:lnTo>
                    <a:pt x="0" y="67551"/>
                  </a:lnTo>
                  <a:lnTo>
                    <a:pt x="1993" y="69532"/>
                  </a:lnTo>
                  <a:lnTo>
                    <a:pt x="6896" y="69532"/>
                  </a:lnTo>
                  <a:lnTo>
                    <a:pt x="8890" y="67551"/>
                  </a:lnTo>
                  <a:lnTo>
                    <a:pt x="8890" y="65087"/>
                  </a:lnTo>
                  <a:lnTo>
                    <a:pt x="8890" y="62636"/>
                  </a:lnTo>
                  <a:close/>
                </a:path>
                <a:path w="1024254" h="605155">
                  <a:moveTo>
                    <a:pt x="9309" y="97777"/>
                  </a:moveTo>
                  <a:lnTo>
                    <a:pt x="7315" y="95783"/>
                  </a:lnTo>
                  <a:lnTo>
                    <a:pt x="2413" y="95783"/>
                  </a:lnTo>
                  <a:lnTo>
                    <a:pt x="419" y="97777"/>
                  </a:lnTo>
                  <a:lnTo>
                    <a:pt x="419" y="102679"/>
                  </a:lnTo>
                  <a:lnTo>
                    <a:pt x="2413" y="104673"/>
                  </a:lnTo>
                  <a:lnTo>
                    <a:pt x="7315" y="104673"/>
                  </a:lnTo>
                  <a:lnTo>
                    <a:pt x="9309" y="102679"/>
                  </a:lnTo>
                  <a:lnTo>
                    <a:pt x="9309" y="100228"/>
                  </a:lnTo>
                  <a:lnTo>
                    <a:pt x="9309" y="97777"/>
                  </a:lnTo>
                  <a:close/>
                </a:path>
                <a:path w="1024254" h="605155">
                  <a:moveTo>
                    <a:pt x="10172" y="553707"/>
                  </a:moveTo>
                  <a:lnTo>
                    <a:pt x="8166" y="551726"/>
                  </a:lnTo>
                  <a:lnTo>
                    <a:pt x="3276" y="551726"/>
                  </a:lnTo>
                  <a:lnTo>
                    <a:pt x="1270" y="553707"/>
                  </a:lnTo>
                  <a:lnTo>
                    <a:pt x="1270" y="558622"/>
                  </a:lnTo>
                  <a:lnTo>
                    <a:pt x="3276" y="560603"/>
                  </a:lnTo>
                  <a:lnTo>
                    <a:pt x="8166" y="560603"/>
                  </a:lnTo>
                  <a:lnTo>
                    <a:pt x="10172" y="558622"/>
                  </a:lnTo>
                  <a:lnTo>
                    <a:pt x="10172" y="556171"/>
                  </a:lnTo>
                  <a:lnTo>
                    <a:pt x="10172" y="553707"/>
                  </a:lnTo>
                  <a:close/>
                </a:path>
                <a:path w="1024254" h="605155">
                  <a:moveTo>
                    <a:pt x="10172" y="519417"/>
                  </a:moveTo>
                  <a:lnTo>
                    <a:pt x="8166" y="517423"/>
                  </a:lnTo>
                  <a:lnTo>
                    <a:pt x="3276" y="517423"/>
                  </a:lnTo>
                  <a:lnTo>
                    <a:pt x="1270" y="519417"/>
                  </a:lnTo>
                  <a:lnTo>
                    <a:pt x="1270" y="524332"/>
                  </a:lnTo>
                  <a:lnTo>
                    <a:pt x="3276" y="526326"/>
                  </a:lnTo>
                  <a:lnTo>
                    <a:pt x="8166" y="526326"/>
                  </a:lnTo>
                  <a:lnTo>
                    <a:pt x="10172" y="524332"/>
                  </a:lnTo>
                  <a:lnTo>
                    <a:pt x="10172" y="521881"/>
                  </a:lnTo>
                  <a:lnTo>
                    <a:pt x="10172" y="519417"/>
                  </a:lnTo>
                  <a:close/>
                </a:path>
                <a:path w="1024254" h="605155">
                  <a:moveTo>
                    <a:pt x="114731" y="201714"/>
                  </a:moveTo>
                  <a:lnTo>
                    <a:pt x="107581" y="194411"/>
                  </a:lnTo>
                  <a:lnTo>
                    <a:pt x="89928" y="194411"/>
                  </a:lnTo>
                  <a:lnTo>
                    <a:pt x="82778" y="201714"/>
                  </a:lnTo>
                  <a:lnTo>
                    <a:pt x="82778" y="219710"/>
                  </a:lnTo>
                  <a:lnTo>
                    <a:pt x="89928" y="227012"/>
                  </a:lnTo>
                  <a:lnTo>
                    <a:pt x="107581" y="227012"/>
                  </a:lnTo>
                  <a:lnTo>
                    <a:pt x="114731" y="219710"/>
                  </a:lnTo>
                  <a:lnTo>
                    <a:pt x="114731" y="210718"/>
                  </a:lnTo>
                  <a:lnTo>
                    <a:pt x="114731" y="201714"/>
                  </a:lnTo>
                  <a:close/>
                </a:path>
                <a:path w="1024254" h="605155">
                  <a:moveTo>
                    <a:pt x="1021511" y="3340"/>
                  </a:moveTo>
                  <a:lnTo>
                    <a:pt x="1018374" y="0"/>
                  </a:lnTo>
                  <a:lnTo>
                    <a:pt x="1010678" y="0"/>
                  </a:lnTo>
                  <a:lnTo>
                    <a:pt x="1007541" y="3340"/>
                  </a:lnTo>
                  <a:lnTo>
                    <a:pt x="1007541" y="11595"/>
                  </a:lnTo>
                  <a:lnTo>
                    <a:pt x="1010678" y="14922"/>
                  </a:lnTo>
                  <a:lnTo>
                    <a:pt x="1018374" y="14922"/>
                  </a:lnTo>
                  <a:lnTo>
                    <a:pt x="1021511" y="11595"/>
                  </a:lnTo>
                  <a:lnTo>
                    <a:pt x="1021511" y="7467"/>
                  </a:lnTo>
                  <a:lnTo>
                    <a:pt x="1021511" y="3340"/>
                  </a:lnTo>
                  <a:close/>
                </a:path>
                <a:path w="1024254" h="605155">
                  <a:moveTo>
                    <a:pt x="1024039" y="593471"/>
                  </a:moveTo>
                  <a:lnTo>
                    <a:pt x="1020914" y="590130"/>
                  </a:lnTo>
                  <a:lnTo>
                    <a:pt x="1013206" y="590130"/>
                  </a:lnTo>
                  <a:lnTo>
                    <a:pt x="1010081" y="593471"/>
                  </a:lnTo>
                  <a:lnTo>
                    <a:pt x="1010081" y="601713"/>
                  </a:lnTo>
                  <a:lnTo>
                    <a:pt x="1013206" y="605053"/>
                  </a:lnTo>
                  <a:lnTo>
                    <a:pt x="1020914" y="605053"/>
                  </a:lnTo>
                  <a:lnTo>
                    <a:pt x="1024039" y="601713"/>
                  </a:lnTo>
                  <a:lnTo>
                    <a:pt x="1024039" y="597585"/>
                  </a:lnTo>
                  <a:lnTo>
                    <a:pt x="1024039" y="5934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083560" y="1598676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2351" y="0"/>
                  </a:moveTo>
                  <a:lnTo>
                    <a:pt x="6451" y="0"/>
                  </a:lnTo>
                  <a:lnTo>
                    <a:pt x="0" y="6159"/>
                  </a:lnTo>
                  <a:lnTo>
                    <a:pt x="0" y="21361"/>
                  </a:lnTo>
                  <a:lnTo>
                    <a:pt x="6451" y="27520"/>
                  </a:lnTo>
                  <a:lnTo>
                    <a:pt x="22351" y="27520"/>
                  </a:lnTo>
                  <a:lnTo>
                    <a:pt x="28790" y="21361"/>
                  </a:lnTo>
                  <a:lnTo>
                    <a:pt x="28790" y="13766"/>
                  </a:lnTo>
                  <a:lnTo>
                    <a:pt x="28790" y="6159"/>
                  </a:lnTo>
                  <a:lnTo>
                    <a:pt x="22351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084830" y="1600796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0040" y="0"/>
                  </a:moveTo>
                  <a:lnTo>
                    <a:pt x="5778" y="0"/>
                  </a:lnTo>
                  <a:lnTo>
                    <a:pt x="0" y="5219"/>
                  </a:lnTo>
                  <a:lnTo>
                    <a:pt x="0" y="18072"/>
                  </a:lnTo>
                  <a:lnTo>
                    <a:pt x="5778" y="23279"/>
                  </a:lnTo>
                  <a:lnTo>
                    <a:pt x="20040" y="23279"/>
                  </a:lnTo>
                  <a:lnTo>
                    <a:pt x="25819" y="18072"/>
                  </a:lnTo>
                  <a:lnTo>
                    <a:pt x="25819" y="11645"/>
                  </a:lnTo>
                  <a:lnTo>
                    <a:pt x="25819" y="5219"/>
                  </a:lnTo>
                  <a:lnTo>
                    <a:pt x="20040" y="0"/>
                  </a:lnTo>
                  <a:close/>
                </a:path>
              </a:pathLst>
            </a:custGeom>
            <a:solidFill>
              <a:srgbClr val="A1A3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093288" y="1603552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3822" y="5816"/>
                  </a:moveTo>
                  <a:lnTo>
                    <a:pt x="2959" y="4864"/>
                  </a:lnTo>
                  <a:lnTo>
                    <a:pt x="863" y="4864"/>
                  </a:lnTo>
                  <a:lnTo>
                    <a:pt x="0" y="5816"/>
                  </a:lnTo>
                  <a:lnTo>
                    <a:pt x="0" y="8153"/>
                  </a:lnTo>
                  <a:lnTo>
                    <a:pt x="863" y="9105"/>
                  </a:lnTo>
                  <a:lnTo>
                    <a:pt x="2959" y="9105"/>
                  </a:lnTo>
                  <a:lnTo>
                    <a:pt x="3822" y="8153"/>
                  </a:lnTo>
                  <a:lnTo>
                    <a:pt x="3822" y="6985"/>
                  </a:lnTo>
                  <a:lnTo>
                    <a:pt x="3822" y="5816"/>
                  </a:lnTo>
                  <a:close/>
                </a:path>
                <a:path w="12064" h="9525">
                  <a:moveTo>
                    <a:pt x="11645" y="1511"/>
                  </a:moveTo>
                  <a:lnTo>
                    <a:pt x="10223" y="0"/>
                  </a:lnTo>
                  <a:lnTo>
                    <a:pt x="6718" y="0"/>
                  </a:lnTo>
                  <a:lnTo>
                    <a:pt x="5295" y="1511"/>
                  </a:lnTo>
                  <a:lnTo>
                    <a:pt x="5295" y="5257"/>
                  </a:lnTo>
                  <a:lnTo>
                    <a:pt x="6718" y="6769"/>
                  </a:lnTo>
                  <a:lnTo>
                    <a:pt x="10223" y="6769"/>
                  </a:lnTo>
                  <a:lnTo>
                    <a:pt x="11645" y="5257"/>
                  </a:lnTo>
                  <a:lnTo>
                    <a:pt x="11645" y="3390"/>
                  </a:lnTo>
                  <a:lnTo>
                    <a:pt x="11645" y="1511"/>
                  </a:lnTo>
                  <a:close/>
                </a:path>
              </a:pathLst>
            </a:custGeom>
            <a:solidFill>
              <a:srgbClr val="E8E9E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134563" y="1694561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5" h="33019">
                  <a:moveTo>
                    <a:pt x="24815" y="0"/>
                  </a:moveTo>
                  <a:lnTo>
                    <a:pt x="7162" y="0"/>
                  </a:lnTo>
                  <a:lnTo>
                    <a:pt x="0" y="7302"/>
                  </a:lnTo>
                  <a:lnTo>
                    <a:pt x="0" y="25298"/>
                  </a:lnTo>
                  <a:lnTo>
                    <a:pt x="7162" y="32600"/>
                  </a:lnTo>
                  <a:lnTo>
                    <a:pt x="24815" y="32600"/>
                  </a:lnTo>
                  <a:lnTo>
                    <a:pt x="31965" y="25298"/>
                  </a:lnTo>
                  <a:lnTo>
                    <a:pt x="31965" y="16306"/>
                  </a:lnTo>
                  <a:lnTo>
                    <a:pt x="31965" y="7302"/>
                  </a:lnTo>
                  <a:lnTo>
                    <a:pt x="248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135414" y="1696681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2339" y="0"/>
                  </a:moveTo>
                  <a:lnTo>
                    <a:pt x="6451" y="0"/>
                  </a:lnTo>
                  <a:lnTo>
                    <a:pt x="0" y="6159"/>
                  </a:lnTo>
                  <a:lnTo>
                    <a:pt x="0" y="21361"/>
                  </a:lnTo>
                  <a:lnTo>
                    <a:pt x="6451" y="27520"/>
                  </a:lnTo>
                  <a:lnTo>
                    <a:pt x="22339" y="27520"/>
                  </a:lnTo>
                  <a:lnTo>
                    <a:pt x="28790" y="21361"/>
                  </a:lnTo>
                  <a:lnTo>
                    <a:pt x="28790" y="13766"/>
                  </a:lnTo>
                  <a:lnTo>
                    <a:pt x="28790" y="6159"/>
                  </a:lnTo>
                  <a:lnTo>
                    <a:pt x="22339" y="0"/>
                  </a:lnTo>
                  <a:close/>
                </a:path>
              </a:pathLst>
            </a:custGeom>
            <a:solidFill>
              <a:srgbClr val="787A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136684" y="1698802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0040" y="0"/>
                  </a:moveTo>
                  <a:lnTo>
                    <a:pt x="5778" y="0"/>
                  </a:lnTo>
                  <a:lnTo>
                    <a:pt x="0" y="5206"/>
                  </a:lnTo>
                  <a:lnTo>
                    <a:pt x="0" y="18072"/>
                  </a:lnTo>
                  <a:lnTo>
                    <a:pt x="5778" y="23279"/>
                  </a:lnTo>
                  <a:lnTo>
                    <a:pt x="20040" y="23279"/>
                  </a:lnTo>
                  <a:lnTo>
                    <a:pt x="25819" y="18072"/>
                  </a:lnTo>
                  <a:lnTo>
                    <a:pt x="25819" y="11633"/>
                  </a:lnTo>
                  <a:lnTo>
                    <a:pt x="25819" y="5206"/>
                  </a:lnTo>
                  <a:lnTo>
                    <a:pt x="20040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145142" y="1701558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3810" y="5816"/>
                  </a:moveTo>
                  <a:lnTo>
                    <a:pt x="2959" y="4864"/>
                  </a:lnTo>
                  <a:lnTo>
                    <a:pt x="850" y="4864"/>
                  </a:lnTo>
                  <a:lnTo>
                    <a:pt x="0" y="5816"/>
                  </a:lnTo>
                  <a:lnTo>
                    <a:pt x="0" y="8153"/>
                  </a:lnTo>
                  <a:lnTo>
                    <a:pt x="850" y="9093"/>
                  </a:lnTo>
                  <a:lnTo>
                    <a:pt x="2959" y="9093"/>
                  </a:lnTo>
                  <a:lnTo>
                    <a:pt x="3810" y="8153"/>
                  </a:lnTo>
                  <a:lnTo>
                    <a:pt x="3810" y="6985"/>
                  </a:lnTo>
                  <a:lnTo>
                    <a:pt x="3810" y="5816"/>
                  </a:lnTo>
                  <a:close/>
                </a:path>
                <a:path w="12064" h="9525">
                  <a:moveTo>
                    <a:pt x="11645" y="1511"/>
                  </a:moveTo>
                  <a:lnTo>
                    <a:pt x="10223" y="0"/>
                  </a:lnTo>
                  <a:lnTo>
                    <a:pt x="6705" y="0"/>
                  </a:lnTo>
                  <a:lnTo>
                    <a:pt x="5295" y="1511"/>
                  </a:lnTo>
                  <a:lnTo>
                    <a:pt x="5295" y="5257"/>
                  </a:lnTo>
                  <a:lnTo>
                    <a:pt x="6705" y="6769"/>
                  </a:lnTo>
                  <a:lnTo>
                    <a:pt x="10223" y="6769"/>
                  </a:lnTo>
                  <a:lnTo>
                    <a:pt x="11645" y="5257"/>
                  </a:lnTo>
                  <a:lnTo>
                    <a:pt x="11645" y="3390"/>
                  </a:lnTo>
                  <a:lnTo>
                    <a:pt x="11645" y="1511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185579" y="1595716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5" h="33019">
                  <a:moveTo>
                    <a:pt x="24815" y="0"/>
                  </a:moveTo>
                  <a:lnTo>
                    <a:pt x="7162" y="0"/>
                  </a:lnTo>
                  <a:lnTo>
                    <a:pt x="0" y="7289"/>
                  </a:lnTo>
                  <a:lnTo>
                    <a:pt x="0" y="25298"/>
                  </a:lnTo>
                  <a:lnTo>
                    <a:pt x="7162" y="32600"/>
                  </a:lnTo>
                  <a:lnTo>
                    <a:pt x="24815" y="32600"/>
                  </a:lnTo>
                  <a:lnTo>
                    <a:pt x="31965" y="25298"/>
                  </a:lnTo>
                  <a:lnTo>
                    <a:pt x="31965" y="16294"/>
                  </a:lnTo>
                  <a:lnTo>
                    <a:pt x="31965" y="7289"/>
                  </a:lnTo>
                  <a:lnTo>
                    <a:pt x="248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186430" y="1597837"/>
              <a:ext cx="29209" cy="27940"/>
            </a:xfrm>
            <a:custGeom>
              <a:avLst/>
              <a:gdLst/>
              <a:ahLst/>
              <a:cxnLst/>
              <a:rect l="l" t="t" r="r" b="b"/>
              <a:pathLst>
                <a:path w="29210" h="27939">
                  <a:moveTo>
                    <a:pt x="22351" y="0"/>
                  </a:moveTo>
                  <a:lnTo>
                    <a:pt x="6451" y="0"/>
                  </a:lnTo>
                  <a:lnTo>
                    <a:pt x="0" y="6159"/>
                  </a:lnTo>
                  <a:lnTo>
                    <a:pt x="0" y="21361"/>
                  </a:lnTo>
                  <a:lnTo>
                    <a:pt x="6451" y="27520"/>
                  </a:lnTo>
                  <a:lnTo>
                    <a:pt x="22351" y="27520"/>
                  </a:lnTo>
                  <a:lnTo>
                    <a:pt x="28790" y="21361"/>
                  </a:lnTo>
                  <a:lnTo>
                    <a:pt x="28790" y="13766"/>
                  </a:lnTo>
                  <a:lnTo>
                    <a:pt x="28790" y="6159"/>
                  </a:lnTo>
                  <a:lnTo>
                    <a:pt x="22351" y="0"/>
                  </a:lnTo>
                  <a:close/>
                </a:path>
              </a:pathLst>
            </a:custGeom>
            <a:solidFill>
              <a:srgbClr val="5C5D6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187700" y="1599958"/>
              <a:ext cx="26034" cy="23495"/>
            </a:xfrm>
            <a:custGeom>
              <a:avLst/>
              <a:gdLst/>
              <a:ahLst/>
              <a:cxnLst/>
              <a:rect l="l" t="t" r="r" b="b"/>
              <a:pathLst>
                <a:path w="26035" h="23494">
                  <a:moveTo>
                    <a:pt x="20040" y="0"/>
                  </a:moveTo>
                  <a:lnTo>
                    <a:pt x="5778" y="0"/>
                  </a:lnTo>
                  <a:lnTo>
                    <a:pt x="0" y="5206"/>
                  </a:lnTo>
                  <a:lnTo>
                    <a:pt x="0" y="18072"/>
                  </a:lnTo>
                  <a:lnTo>
                    <a:pt x="5778" y="23279"/>
                  </a:lnTo>
                  <a:lnTo>
                    <a:pt x="20040" y="23279"/>
                  </a:lnTo>
                  <a:lnTo>
                    <a:pt x="25819" y="18072"/>
                  </a:lnTo>
                  <a:lnTo>
                    <a:pt x="25819" y="11633"/>
                  </a:lnTo>
                  <a:lnTo>
                    <a:pt x="25819" y="5206"/>
                  </a:lnTo>
                  <a:lnTo>
                    <a:pt x="20040" y="0"/>
                  </a:lnTo>
                  <a:close/>
                </a:path>
              </a:pathLst>
            </a:custGeom>
            <a:solidFill>
              <a:srgbClr val="696B6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196171" y="1602701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3797" y="5816"/>
                  </a:moveTo>
                  <a:lnTo>
                    <a:pt x="2946" y="4876"/>
                  </a:lnTo>
                  <a:lnTo>
                    <a:pt x="850" y="4876"/>
                  </a:lnTo>
                  <a:lnTo>
                    <a:pt x="0" y="5816"/>
                  </a:lnTo>
                  <a:lnTo>
                    <a:pt x="0" y="8153"/>
                  </a:lnTo>
                  <a:lnTo>
                    <a:pt x="850" y="9105"/>
                  </a:lnTo>
                  <a:lnTo>
                    <a:pt x="2946" y="9105"/>
                  </a:lnTo>
                  <a:lnTo>
                    <a:pt x="3797" y="8153"/>
                  </a:lnTo>
                  <a:lnTo>
                    <a:pt x="3797" y="6997"/>
                  </a:lnTo>
                  <a:lnTo>
                    <a:pt x="3797" y="5816"/>
                  </a:lnTo>
                  <a:close/>
                </a:path>
                <a:path w="12064" h="9525">
                  <a:moveTo>
                    <a:pt x="11633" y="1524"/>
                  </a:moveTo>
                  <a:lnTo>
                    <a:pt x="10210" y="0"/>
                  </a:lnTo>
                  <a:lnTo>
                    <a:pt x="6705" y="0"/>
                  </a:lnTo>
                  <a:lnTo>
                    <a:pt x="5283" y="1524"/>
                  </a:lnTo>
                  <a:lnTo>
                    <a:pt x="5283" y="5257"/>
                  </a:lnTo>
                  <a:lnTo>
                    <a:pt x="6705" y="6781"/>
                  </a:lnTo>
                  <a:lnTo>
                    <a:pt x="10210" y="6781"/>
                  </a:lnTo>
                  <a:lnTo>
                    <a:pt x="11633" y="5257"/>
                  </a:lnTo>
                  <a:lnTo>
                    <a:pt x="11633" y="3390"/>
                  </a:lnTo>
                  <a:lnTo>
                    <a:pt x="11633" y="1524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121240" y="1797748"/>
              <a:ext cx="56515" cy="57150"/>
            </a:xfrm>
            <a:custGeom>
              <a:avLst/>
              <a:gdLst/>
              <a:ahLst/>
              <a:cxnLst/>
              <a:rect l="l" t="t" r="r" b="b"/>
              <a:pathLst>
                <a:path w="56514" h="57150">
                  <a:moveTo>
                    <a:pt x="55880" y="0"/>
                  </a:moveTo>
                  <a:lnTo>
                    <a:pt x="0" y="647"/>
                  </a:lnTo>
                  <a:lnTo>
                    <a:pt x="317" y="56527"/>
                  </a:lnTo>
                  <a:lnTo>
                    <a:pt x="56502" y="55257"/>
                  </a:lnTo>
                  <a:lnTo>
                    <a:pt x="55880" y="0"/>
                  </a:lnTo>
                  <a:close/>
                </a:path>
              </a:pathLst>
            </a:custGeom>
            <a:solidFill>
              <a:srgbClr val="C8CA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124733" y="1798065"/>
              <a:ext cx="49530" cy="53340"/>
            </a:xfrm>
            <a:custGeom>
              <a:avLst/>
              <a:gdLst/>
              <a:ahLst/>
              <a:cxnLst/>
              <a:rect l="l" t="t" r="r" b="b"/>
              <a:pathLst>
                <a:path w="49530" h="53339">
                  <a:moveTo>
                    <a:pt x="49517" y="0"/>
                  </a:moveTo>
                  <a:lnTo>
                    <a:pt x="622" y="330"/>
                  </a:lnTo>
                  <a:lnTo>
                    <a:pt x="0" y="52400"/>
                  </a:lnTo>
                  <a:lnTo>
                    <a:pt x="48894" y="53035"/>
                  </a:lnTo>
                  <a:lnTo>
                    <a:pt x="49517" y="0"/>
                  </a:lnTo>
                  <a:close/>
                </a:path>
              </a:pathLst>
            </a:custGeom>
            <a:solidFill>
              <a:srgbClr val="CFD1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133623" y="1807603"/>
              <a:ext cx="34925" cy="39370"/>
            </a:xfrm>
            <a:custGeom>
              <a:avLst/>
              <a:gdLst/>
              <a:ahLst/>
              <a:cxnLst/>
              <a:rect l="l" t="t" r="r" b="b"/>
              <a:pathLst>
                <a:path w="34925" h="39369">
                  <a:moveTo>
                    <a:pt x="6985" y="34925"/>
                  </a:moveTo>
                  <a:lnTo>
                    <a:pt x="0" y="34925"/>
                  </a:lnTo>
                  <a:lnTo>
                    <a:pt x="0" y="39052"/>
                  </a:lnTo>
                  <a:lnTo>
                    <a:pt x="6985" y="39052"/>
                  </a:lnTo>
                  <a:lnTo>
                    <a:pt x="6985" y="34925"/>
                  </a:lnTo>
                  <a:close/>
                </a:path>
                <a:path w="34925" h="39369">
                  <a:moveTo>
                    <a:pt x="7289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7289" y="2857"/>
                  </a:lnTo>
                  <a:lnTo>
                    <a:pt x="7289" y="0"/>
                  </a:lnTo>
                  <a:close/>
                </a:path>
                <a:path w="34925" h="39369">
                  <a:moveTo>
                    <a:pt x="28892" y="36512"/>
                  </a:moveTo>
                  <a:lnTo>
                    <a:pt x="15544" y="36512"/>
                  </a:lnTo>
                  <a:lnTo>
                    <a:pt x="15544" y="38735"/>
                  </a:lnTo>
                  <a:lnTo>
                    <a:pt x="28892" y="38735"/>
                  </a:lnTo>
                  <a:lnTo>
                    <a:pt x="28892" y="36512"/>
                  </a:lnTo>
                  <a:close/>
                </a:path>
                <a:path w="34925" h="39369">
                  <a:moveTo>
                    <a:pt x="34594" y="317"/>
                  </a:moveTo>
                  <a:lnTo>
                    <a:pt x="23482" y="317"/>
                  </a:lnTo>
                  <a:lnTo>
                    <a:pt x="23482" y="4445"/>
                  </a:lnTo>
                  <a:lnTo>
                    <a:pt x="34594" y="4445"/>
                  </a:lnTo>
                  <a:lnTo>
                    <a:pt x="34594" y="317"/>
                  </a:lnTo>
                  <a:close/>
                </a:path>
              </a:pathLst>
            </a:custGeom>
            <a:solidFill>
              <a:srgbClr val="B7B9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145675" y="1806016"/>
              <a:ext cx="8890" cy="5715"/>
            </a:xfrm>
            <a:custGeom>
              <a:avLst/>
              <a:gdLst/>
              <a:ahLst/>
              <a:cxnLst/>
              <a:rect l="l" t="t" r="r" b="b"/>
              <a:pathLst>
                <a:path w="8889" h="5714">
                  <a:moveTo>
                    <a:pt x="8585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8585" y="5397"/>
                  </a:lnTo>
                  <a:lnTo>
                    <a:pt x="8585" y="0"/>
                  </a:lnTo>
                  <a:close/>
                </a:path>
              </a:pathLst>
            </a:custGeom>
            <a:solidFill>
              <a:srgbClr val="D4D6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137433" y="1818716"/>
              <a:ext cx="18415" cy="46990"/>
            </a:xfrm>
            <a:custGeom>
              <a:avLst/>
              <a:gdLst/>
              <a:ahLst/>
              <a:cxnLst/>
              <a:rect l="l" t="t" r="r" b="b"/>
              <a:pathLst>
                <a:path w="18414" h="46989">
                  <a:moveTo>
                    <a:pt x="18414" y="0"/>
                  </a:moveTo>
                  <a:lnTo>
                    <a:pt x="8889" y="317"/>
                  </a:lnTo>
                  <a:lnTo>
                    <a:pt x="0" y="317"/>
                  </a:lnTo>
                  <a:lnTo>
                    <a:pt x="6654" y="46672"/>
                  </a:lnTo>
                  <a:lnTo>
                    <a:pt x="12382" y="46672"/>
                  </a:lnTo>
                  <a:lnTo>
                    <a:pt x="11417" y="11112"/>
                  </a:lnTo>
                  <a:lnTo>
                    <a:pt x="18084" y="11429"/>
                  </a:lnTo>
                  <a:lnTo>
                    <a:pt x="18414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138385" y="1820938"/>
              <a:ext cx="7620" cy="8255"/>
            </a:xfrm>
            <a:custGeom>
              <a:avLst/>
              <a:gdLst/>
              <a:ahLst/>
              <a:cxnLst/>
              <a:rect l="l" t="t" r="r" b="b"/>
              <a:pathLst>
                <a:path w="7619" h="8255">
                  <a:moveTo>
                    <a:pt x="5905" y="0"/>
                  </a:moveTo>
                  <a:lnTo>
                    <a:pt x="1701" y="0"/>
                  </a:lnTo>
                  <a:lnTo>
                    <a:pt x="0" y="1777"/>
                  </a:lnTo>
                  <a:lnTo>
                    <a:pt x="0" y="6159"/>
                  </a:lnTo>
                  <a:lnTo>
                    <a:pt x="1701" y="7937"/>
                  </a:lnTo>
                  <a:lnTo>
                    <a:pt x="5905" y="7937"/>
                  </a:lnTo>
                  <a:lnTo>
                    <a:pt x="7607" y="6159"/>
                  </a:lnTo>
                  <a:lnTo>
                    <a:pt x="7607" y="3962"/>
                  </a:lnTo>
                  <a:lnTo>
                    <a:pt x="7607" y="1777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7A7B7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139325" y="182220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4940" y="0"/>
                  </a:moveTo>
                  <a:lnTo>
                    <a:pt x="1422" y="0"/>
                  </a:lnTo>
                  <a:lnTo>
                    <a:pt x="0" y="990"/>
                  </a:lnTo>
                  <a:lnTo>
                    <a:pt x="0" y="3441"/>
                  </a:lnTo>
                  <a:lnTo>
                    <a:pt x="1422" y="4445"/>
                  </a:lnTo>
                  <a:lnTo>
                    <a:pt x="4940" y="4445"/>
                  </a:lnTo>
                  <a:lnTo>
                    <a:pt x="6350" y="3441"/>
                  </a:lnTo>
                  <a:lnTo>
                    <a:pt x="6350" y="2222"/>
                  </a:lnTo>
                  <a:lnTo>
                    <a:pt x="6350" y="990"/>
                  </a:lnTo>
                  <a:lnTo>
                    <a:pt x="4940" y="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144088" y="1818716"/>
              <a:ext cx="11430" cy="48895"/>
            </a:xfrm>
            <a:custGeom>
              <a:avLst/>
              <a:gdLst/>
              <a:ahLst/>
              <a:cxnLst/>
              <a:rect l="l" t="t" r="r" b="b"/>
              <a:pathLst>
                <a:path w="11430" h="48894">
                  <a:moveTo>
                    <a:pt x="10807" y="0"/>
                  </a:moveTo>
                  <a:lnTo>
                    <a:pt x="2235" y="317"/>
                  </a:lnTo>
                  <a:lnTo>
                    <a:pt x="4140" y="46354"/>
                  </a:lnTo>
                  <a:lnTo>
                    <a:pt x="0" y="46672"/>
                  </a:lnTo>
                  <a:lnTo>
                    <a:pt x="317" y="48577"/>
                  </a:lnTo>
                  <a:lnTo>
                    <a:pt x="6350" y="48259"/>
                  </a:lnTo>
                  <a:lnTo>
                    <a:pt x="4762" y="11112"/>
                  </a:lnTo>
                  <a:lnTo>
                    <a:pt x="11430" y="11429"/>
                  </a:lnTo>
                  <a:lnTo>
                    <a:pt x="10807" y="0"/>
                  </a:lnTo>
                  <a:close/>
                </a:path>
              </a:pathLst>
            </a:custGeom>
            <a:solidFill>
              <a:srgbClr val="A5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133293" y="1800606"/>
              <a:ext cx="33020" cy="3175"/>
            </a:xfrm>
            <a:custGeom>
              <a:avLst/>
              <a:gdLst/>
              <a:ahLst/>
              <a:cxnLst/>
              <a:rect l="l" t="t" r="r" b="b"/>
              <a:pathLst>
                <a:path w="33019" h="3175">
                  <a:moveTo>
                    <a:pt x="33019" y="0"/>
                  </a:moveTo>
                  <a:lnTo>
                    <a:pt x="0" y="0"/>
                  </a:lnTo>
                  <a:lnTo>
                    <a:pt x="0" y="2857"/>
                  </a:lnTo>
                  <a:lnTo>
                    <a:pt x="33019" y="2857"/>
                  </a:lnTo>
                  <a:lnTo>
                    <a:pt x="33019" y="0"/>
                  </a:lnTo>
                  <a:close/>
                </a:path>
              </a:pathLst>
            </a:custGeom>
            <a:solidFill>
              <a:srgbClr val="9496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459797" y="1518564"/>
              <a:ext cx="91440" cy="26670"/>
            </a:xfrm>
            <a:custGeom>
              <a:avLst/>
              <a:gdLst/>
              <a:ahLst/>
              <a:cxnLst/>
              <a:rect l="l" t="t" r="r" b="b"/>
              <a:pathLst>
                <a:path w="91439" h="26669">
                  <a:moveTo>
                    <a:pt x="91008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91008" y="26670"/>
                  </a:lnTo>
                  <a:lnTo>
                    <a:pt x="91008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333318" y="1549781"/>
              <a:ext cx="312420" cy="314325"/>
            </a:xfrm>
            <a:custGeom>
              <a:avLst/>
              <a:gdLst/>
              <a:ahLst/>
              <a:cxnLst/>
              <a:rect l="l" t="t" r="r" b="b"/>
              <a:pathLst>
                <a:path w="312420" h="314325">
                  <a:moveTo>
                    <a:pt x="308622" y="0"/>
                  </a:moveTo>
                  <a:lnTo>
                    <a:pt x="0" y="3810"/>
                  </a:lnTo>
                  <a:lnTo>
                    <a:pt x="647" y="313067"/>
                  </a:lnTo>
                  <a:lnTo>
                    <a:pt x="311797" y="313702"/>
                  </a:lnTo>
                  <a:lnTo>
                    <a:pt x="308622" y="0"/>
                  </a:lnTo>
                  <a:close/>
                </a:path>
              </a:pathLst>
            </a:custGeom>
            <a:solidFill>
              <a:srgbClr val="96989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333318" y="1549781"/>
              <a:ext cx="312420" cy="314325"/>
            </a:xfrm>
            <a:custGeom>
              <a:avLst/>
              <a:gdLst/>
              <a:ahLst/>
              <a:cxnLst/>
              <a:rect l="l" t="t" r="r" b="b"/>
              <a:pathLst>
                <a:path w="312420" h="314325">
                  <a:moveTo>
                    <a:pt x="0" y="3810"/>
                  </a:moveTo>
                  <a:lnTo>
                    <a:pt x="647" y="313067"/>
                  </a:lnTo>
                  <a:lnTo>
                    <a:pt x="311797" y="313702"/>
                  </a:lnTo>
                  <a:lnTo>
                    <a:pt x="308622" y="0"/>
                  </a:lnTo>
                  <a:lnTo>
                    <a:pt x="0" y="381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" name="object 2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335172" y="1554873"/>
              <a:ext cx="301675" cy="308038"/>
            </a:xfrm>
            <a:prstGeom prst="rect">
              <a:avLst/>
            </a:prstGeom>
          </p:spPr>
        </p:pic>
        <p:sp>
          <p:nvSpPr>
            <p:cNvPr id="227" name="object 227"/>
            <p:cNvSpPr/>
            <p:nvPr/>
          </p:nvSpPr>
          <p:spPr>
            <a:xfrm>
              <a:off x="3428898" y="1549781"/>
              <a:ext cx="169545" cy="313690"/>
            </a:xfrm>
            <a:custGeom>
              <a:avLst/>
              <a:gdLst/>
              <a:ahLst/>
              <a:cxnLst/>
              <a:rect l="l" t="t" r="r" b="b"/>
              <a:pathLst>
                <a:path w="169545" h="313689">
                  <a:moveTo>
                    <a:pt x="0" y="311480"/>
                  </a:moveTo>
                  <a:lnTo>
                    <a:pt x="3809" y="313385"/>
                  </a:lnTo>
                  <a:lnTo>
                    <a:pt x="169532" y="313385"/>
                  </a:lnTo>
                  <a:lnTo>
                    <a:pt x="167944" y="0"/>
                  </a:lnTo>
                  <a:lnTo>
                    <a:pt x="2222" y="2552"/>
                  </a:lnTo>
                  <a:lnTo>
                    <a:pt x="0" y="31148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557803" y="1599628"/>
              <a:ext cx="46355" cy="262255"/>
            </a:xfrm>
            <a:custGeom>
              <a:avLst/>
              <a:gdLst/>
              <a:ahLst/>
              <a:cxnLst/>
              <a:rect l="l" t="t" r="r" b="b"/>
              <a:pathLst>
                <a:path w="46354" h="262255">
                  <a:moveTo>
                    <a:pt x="31102" y="260362"/>
                  </a:moveTo>
                  <a:lnTo>
                    <a:pt x="30784" y="12382"/>
                  </a:lnTo>
                  <a:lnTo>
                    <a:pt x="28575" y="330"/>
                  </a:lnTo>
                  <a:lnTo>
                    <a:pt x="14909" y="0"/>
                  </a:lnTo>
                  <a:lnTo>
                    <a:pt x="0" y="2222"/>
                  </a:lnTo>
                  <a:lnTo>
                    <a:pt x="0" y="13030"/>
                  </a:lnTo>
                  <a:lnTo>
                    <a:pt x="1270" y="260045"/>
                  </a:lnTo>
                  <a:lnTo>
                    <a:pt x="31102" y="260362"/>
                  </a:lnTo>
                  <a:close/>
                </a:path>
                <a:path w="46354" h="262255">
                  <a:moveTo>
                    <a:pt x="46012" y="237578"/>
                  </a:moveTo>
                  <a:lnTo>
                    <a:pt x="45643" y="211035"/>
                  </a:lnTo>
                  <a:lnTo>
                    <a:pt x="45123" y="204177"/>
                  </a:lnTo>
                  <a:lnTo>
                    <a:pt x="43700" y="193497"/>
                  </a:lnTo>
                  <a:lnTo>
                    <a:pt x="40957" y="174955"/>
                  </a:lnTo>
                  <a:lnTo>
                    <a:pt x="41592" y="261950"/>
                  </a:lnTo>
                  <a:lnTo>
                    <a:pt x="44335" y="255384"/>
                  </a:lnTo>
                  <a:lnTo>
                    <a:pt x="45669" y="248615"/>
                  </a:lnTo>
                  <a:lnTo>
                    <a:pt x="46012" y="2375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" name="object 2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43185" y="1616138"/>
              <a:ext cx="141604" cy="242265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2976029" y="2592679"/>
              <a:ext cx="1052195" cy="575310"/>
            </a:xfrm>
            <a:custGeom>
              <a:avLst/>
              <a:gdLst/>
              <a:ahLst/>
              <a:cxnLst/>
              <a:rect l="l" t="t" r="r" b="b"/>
              <a:pathLst>
                <a:path w="1052195" h="575310">
                  <a:moveTo>
                    <a:pt x="0" y="0"/>
                  </a:moveTo>
                  <a:lnTo>
                    <a:pt x="1282" y="504596"/>
                  </a:lnTo>
                  <a:lnTo>
                    <a:pt x="4241" y="509270"/>
                  </a:lnTo>
                  <a:lnTo>
                    <a:pt x="4241" y="511390"/>
                  </a:lnTo>
                  <a:lnTo>
                    <a:pt x="1043520" y="575309"/>
                  </a:lnTo>
                  <a:lnTo>
                    <a:pt x="1044371" y="570649"/>
                  </a:lnTo>
                  <a:lnTo>
                    <a:pt x="1046492" y="570649"/>
                  </a:lnTo>
                  <a:lnTo>
                    <a:pt x="1051572" y="41046"/>
                  </a:lnTo>
                  <a:lnTo>
                    <a:pt x="1047330" y="39789"/>
                  </a:lnTo>
                  <a:lnTo>
                    <a:pt x="1048613" y="37680"/>
                  </a:lnTo>
                  <a:lnTo>
                    <a:pt x="1045641" y="36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2976029" y="2592679"/>
              <a:ext cx="1052195" cy="575310"/>
            </a:xfrm>
            <a:custGeom>
              <a:avLst/>
              <a:gdLst/>
              <a:ahLst/>
              <a:cxnLst/>
              <a:rect l="l" t="t" r="r" b="b"/>
              <a:pathLst>
                <a:path w="1052195" h="575310">
                  <a:moveTo>
                    <a:pt x="0" y="0"/>
                  </a:moveTo>
                  <a:lnTo>
                    <a:pt x="1282" y="504596"/>
                  </a:lnTo>
                  <a:lnTo>
                    <a:pt x="4241" y="509270"/>
                  </a:lnTo>
                  <a:lnTo>
                    <a:pt x="4241" y="511390"/>
                  </a:lnTo>
                  <a:lnTo>
                    <a:pt x="1043520" y="575309"/>
                  </a:lnTo>
                  <a:lnTo>
                    <a:pt x="1044371" y="570649"/>
                  </a:lnTo>
                  <a:lnTo>
                    <a:pt x="1046492" y="570649"/>
                  </a:lnTo>
                  <a:lnTo>
                    <a:pt x="1051572" y="41046"/>
                  </a:lnTo>
                  <a:lnTo>
                    <a:pt x="1047330" y="39789"/>
                  </a:lnTo>
                  <a:lnTo>
                    <a:pt x="1048613" y="37680"/>
                  </a:lnTo>
                  <a:lnTo>
                    <a:pt x="1045641" y="36410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2977731" y="2585478"/>
              <a:ext cx="1047750" cy="44450"/>
            </a:xfrm>
            <a:custGeom>
              <a:avLst/>
              <a:gdLst/>
              <a:ahLst/>
              <a:cxnLst/>
              <a:rect l="l" t="t" r="r" b="b"/>
              <a:pathLst>
                <a:path w="1047750" h="44450">
                  <a:moveTo>
                    <a:pt x="1047330" y="0"/>
                  </a:moveTo>
                  <a:lnTo>
                    <a:pt x="0" y="0"/>
                  </a:lnTo>
                  <a:lnTo>
                    <a:pt x="0" y="31762"/>
                  </a:lnTo>
                  <a:lnTo>
                    <a:pt x="0" y="44018"/>
                  </a:lnTo>
                  <a:lnTo>
                    <a:pt x="1047330" y="44018"/>
                  </a:lnTo>
                  <a:lnTo>
                    <a:pt x="1047330" y="31762"/>
                  </a:lnTo>
                  <a:lnTo>
                    <a:pt x="1047330" y="0"/>
                  </a:lnTo>
                  <a:close/>
                </a:path>
              </a:pathLst>
            </a:custGeom>
            <a:solidFill>
              <a:srgbClr val="D5D7D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2977718" y="2651823"/>
              <a:ext cx="1045844" cy="453390"/>
            </a:xfrm>
            <a:custGeom>
              <a:avLst/>
              <a:gdLst/>
              <a:ahLst/>
              <a:cxnLst/>
              <a:rect l="l" t="t" r="r" b="b"/>
              <a:pathLst>
                <a:path w="1045845" h="453389">
                  <a:moveTo>
                    <a:pt x="13970" y="3340"/>
                  </a:moveTo>
                  <a:lnTo>
                    <a:pt x="10845" y="0"/>
                  </a:lnTo>
                  <a:lnTo>
                    <a:pt x="3136" y="0"/>
                  </a:lnTo>
                  <a:lnTo>
                    <a:pt x="0" y="3340"/>
                  </a:lnTo>
                  <a:lnTo>
                    <a:pt x="0" y="11595"/>
                  </a:lnTo>
                  <a:lnTo>
                    <a:pt x="3136" y="14922"/>
                  </a:lnTo>
                  <a:lnTo>
                    <a:pt x="10845" y="14922"/>
                  </a:lnTo>
                  <a:lnTo>
                    <a:pt x="13970" y="11595"/>
                  </a:lnTo>
                  <a:lnTo>
                    <a:pt x="13970" y="7467"/>
                  </a:lnTo>
                  <a:lnTo>
                    <a:pt x="13970" y="3340"/>
                  </a:lnTo>
                  <a:close/>
                </a:path>
                <a:path w="1045845" h="453389">
                  <a:moveTo>
                    <a:pt x="15240" y="385597"/>
                  </a:moveTo>
                  <a:lnTo>
                    <a:pt x="12103" y="382282"/>
                  </a:lnTo>
                  <a:lnTo>
                    <a:pt x="4406" y="382282"/>
                  </a:lnTo>
                  <a:lnTo>
                    <a:pt x="1270" y="385597"/>
                  </a:lnTo>
                  <a:lnTo>
                    <a:pt x="1270" y="393865"/>
                  </a:lnTo>
                  <a:lnTo>
                    <a:pt x="4406" y="397205"/>
                  </a:lnTo>
                  <a:lnTo>
                    <a:pt x="12103" y="397205"/>
                  </a:lnTo>
                  <a:lnTo>
                    <a:pt x="15240" y="393865"/>
                  </a:lnTo>
                  <a:lnTo>
                    <a:pt x="15240" y="389737"/>
                  </a:lnTo>
                  <a:lnTo>
                    <a:pt x="15240" y="385597"/>
                  </a:lnTo>
                  <a:close/>
                </a:path>
                <a:path w="1045845" h="453389">
                  <a:moveTo>
                    <a:pt x="1041400" y="441490"/>
                  </a:moveTo>
                  <a:lnTo>
                    <a:pt x="1038275" y="438150"/>
                  </a:lnTo>
                  <a:lnTo>
                    <a:pt x="1030566" y="438150"/>
                  </a:lnTo>
                  <a:lnTo>
                    <a:pt x="1027442" y="441490"/>
                  </a:lnTo>
                  <a:lnTo>
                    <a:pt x="1027442" y="449745"/>
                  </a:lnTo>
                  <a:lnTo>
                    <a:pt x="1030566" y="453072"/>
                  </a:lnTo>
                  <a:lnTo>
                    <a:pt x="1038275" y="453072"/>
                  </a:lnTo>
                  <a:lnTo>
                    <a:pt x="1041400" y="449745"/>
                  </a:lnTo>
                  <a:lnTo>
                    <a:pt x="1041400" y="445617"/>
                  </a:lnTo>
                  <a:lnTo>
                    <a:pt x="1041400" y="441490"/>
                  </a:lnTo>
                  <a:close/>
                </a:path>
                <a:path w="1045845" h="453389">
                  <a:moveTo>
                    <a:pt x="1045222" y="42697"/>
                  </a:moveTo>
                  <a:lnTo>
                    <a:pt x="1042085" y="39382"/>
                  </a:lnTo>
                  <a:lnTo>
                    <a:pt x="1034389" y="39382"/>
                  </a:lnTo>
                  <a:lnTo>
                    <a:pt x="1031252" y="42697"/>
                  </a:lnTo>
                  <a:lnTo>
                    <a:pt x="1031252" y="50965"/>
                  </a:lnTo>
                  <a:lnTo>
                    <a:pt x="1034389" y="54305"/>
                  </a:lnTo>
                  <a:lnTo>
                    <a:pt x="1042085" y="54305"/>
                  </a:lnTo>
                  <a:lnTo>
                    <a:pt x="1045222" y="50965"/>
                  </a:lnTo>
                  <a:lnTo>
                    <a:pt x="1045222" y="46837"/>
                  </a:lnTo>
                  <a:lnTo>
                    <a:pt x="1045222" y="426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2977083" y="3107131"/>
              <a:ext cx="1047750" cy="132715"/>
            </a:xfrm>
            <a:custGeom>
              <a:avLst/>
              <a:gdLst/>
              <a:ahLst/>
              <a:cxnLst/>
              <a:rect l="l" t="t" r="r" b="b"/>
              <a:pathLst>
                <a:path w="1047750" h="132714">
                  <a:moveTo>
                    <a:pt x="4457" y="0"/>
                  </a:moveTo>
                  <a:lnTo>
                    <a:pt x="2870" y="3810"/>
                  </a:lnTo>
                  <a:lnTo>
                    <a:pt x="0" y="4762"/>
                  </a:lnTo>
                  <a:lnTo>
                    <a:pt x="635" y="60629"/>
                  </a:lnTo>
                  <a:lnTo>
                    <a:pt x="2870" y="62852"/>
                  </a:lnTo>
                  <a:lnTo>
                    <a:pt x="3810" y="65722"/>
                  </a:lnTo>
                  <a:lnTo>
                    <a:pt x="1042035" y="132702"/>
                  </a:lnTo>
                  <a:lnTo>
                    <a:pt x="1043000" y="126669"/>
                  </a:lnTo>
                  <a:lnTo>
                    <a:pt x="1047127" y="126352"/>
                  </a:lnTo>
                  <a:lnTo>
                    <a:pt x="1046479" y="70485"/>
                  </a:lnTo>
                  <a:lnTo>
                    <a:pt x="1043622" y="70485"/>
                  </a:lnTo>
                  <a:lnTo>
                    <a:pt x="1043000" y="63169"/>
                  </a:lnTo>
                  <a:lnTo>
                    <a:pt x="445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2977083" y="3107131"/>
              <a:ext cx="1047750" cy="132715"/>
            </a:xfrm>
            <a:custGeom>
              <a:avLst/>
              <a:gdLst/>
              <a:ahLst/>
              <a:cxnLst/>
              <a:rect l="l" t="t" r="r" b="b"/>
              <a:pathLst>
                <a:path w="1047750" h="132714">
                  <a:moveTo>
                    <a:pt x="4457" y="0"/>
                  </a:moveTo>
                  <a:lnTo>
                    <a:pt x="2870" y="3810"/>
                  </a:lnTo>
                  <a:lnTo>
                    <a:pt x="0" y="4762"/>
                  </a:lnTo>
                  <a:lnTo>
                    <a:pt x="635" y="60629"/>
                  </a:lnTo>
                  <a:lnTo>
                    <a:pt x="2870" y="62852"/>
                  </a:lnTo>
                  <a:lnTo>
                    <a:pt x="3810" y="65722"/>
                  </a:lnTo>
                  <a:lnTo>
                    <a:pt x="1042035" y="132702"/>
                  </a:lnTo>
                  <a:lnTo>
                    <a:pt x="1043000" y="126669"/>
                  </a:lnTo>
                  <a:lnTo>
                    <a:pt x="1047127" y="126352"/>
                  </a:lnTo>
                  <a:lnTo>
                    <a:pt x="1046479" y="70485"/>
                  </a:lnTo>
                  <a:lnTo>
                    <a:pt x="1043622" y="70485"/>
                  </a:lnTo>
                  <a:lnTo>
                    <a:pt x="1043000" y="63169"/>
                  </a:lnTo>
                  <a:lnTo>
                    <a:pt x="4457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2979305" y="3134753"/>
              <a:ext cx="1040765" cy="79375"/>
            </a:xfrm>
            <a:custGeom>
              <a:avLst/>
              <a:gdLst/>
              <a:ahLst/>
              <a:cxnLst/>
              <a:rect l="l" t="t" r="r" b="b"/>
              <a:pathLst>
                <a:path w="1040764" h="79375">
                  <a:moveTo>
                    <a:pt x="13970" y="3327"/>
                  </a:moveTo>
                  <a:lnTo>
                    <a:pt x="10845" y="0"/>
                  </a:lnTo>
                  <a:lnTo>
                    <a:pt x="3136" y="0"/>
                  </a:lnTo>
                  <a:lnTo>
                    <a:pt x="0" y="3327"/>
                  </a:lnTo>
                  <a:lnTo>
                    <a:pt x="0" y="11582"/>
                  </a:lnTo>
                  <a:lnTo>
                    <a:pt x="3136" y="14909"/>
                  </a:lnTo>
                  <a:lnTo>
                    <a:pt x="10845" y="14909"/>
                  </a:lnTo>
                  <a:lnTo>
                    <a:pt x="13970" y="11582"/>
                  </a:lnTo>
                  <a:lnTo>
                    <a:pt x="13970" y="7442"/>
                  </a:lnTo>
                  <a:lnTo>
                    <a:pt x="13970" y="3327"/>
                  </a:lnTo>
                  <a:close/>
                </a:path>
                <a:path w="1040764" h="79375">
                  <a:moveTo>
                    <a:pt x="1040142" y="67767"/>
                  </a:moveTo>
                  <a:lnTo>
                    <a:pt x="1037005" y="64452"/>
                  </a:lnTo>
                  <a:lnTo>
                    <a:pt x="1029296" y="64452"/>
                  </a:lnTo>
                  <a:lnTo>
                    <a:pt x="1026172" y="67767"/>
                  </a:lnTo>
                  <a:lnTo>
                    <a:pt x="1026172" y="76034"/>
                  </a:lnTo>
                  <a:lnTo>
                    <a:pt x="1029296" y="79375"/>
                  </a:lnTo>
                  <a:lnTo>
                    <a:pt x="1037005" y="79375"/>
                  </a:lnTo>
                  <a:lnTo>
                    <a:pt x="1040142" y="76034"/>
                  </a:lnTo>
                  <a:lnTo>
                    <a:pt x="1040142" y="71907"/>
                  </a:lnTo>
                  <a:lnTo>
                    <a:pt x="1040142" y="677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2977083" y="3175063"/>
              <a:ext cx="1047115" cy="351790"/>
            </a:xfrm>
            <a:custGeom>
              <a:avLst/>
              <a:gdLst/>
              <a:ahLst/>
              <a:cxnLst/>
              <a:rect l="l" t="t" r="r" b="b"/>
              <a:pathLst>
                <a:path w="1047114" h="351789">
                  <a:moveTo>
                    <a:pt x="4457" y="0"/>
                  </a:moveTo>
                  <a:lnTo>
                    <a:pt x="3810" y="5397"/>
                  </a:lnTo>
                  <a:lnTo>
                    <a:pt x="0" y="5727"/>
                  </a:lnTo>
                  <a:lnTo>
                    <a:pt x="2552" y="261620"/>
                  </a:lnTo>
                  <a:lnTo>
                    <a:pt x="5080" y="263855"/>
                  </a:lnTo>
                  <a:lnTo>
                    <a:pt x="5727" y="268922"/>
                  </a:lnTo>
                  <a:lnTo>
                    <a:pt x="1039507" y="351472"/>
                  </a:lnTo>
                  <a:lnTo>
                    <a:pt x="1039507" y="346709"/>
                  </a:lnTo>
                  <a:lnTo>
                    <a:pt x="1043622" y="344817"/>
                  </a:lnTo>
                  <a:lnTo>
                    <a:pt x="1046797" y="68897"/>
                  </a:lnTo>
                  <a:lnTo>
                    <a:pt x="1043622" y="70484"/>
                  </a:lnTo>
                  <a:lnTo>
                    <a:pt x="1043000" y="74295"/>
                  </a:lnTo>
                  <a:lnTo>
                    <a:pt x="1042035" y="73355"/>
                  </a:lnTo>
                  <a:lnTo>
                    <a:pt x="1042035" y="64770"/>
                  </a:lnTo>
                  <a:lnTo>
                    <a:pt x="4457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2977083" y="3175063"/>
              <a:ext cx="1047115" cy="351790"/>
            </a:xfrm>
            <a:custGeom>
              <a:avLst/>
              <a:gdLst/>
              <a:ahLst/>
              <a:cxnLst/>
              <a:rect l="l" t="t" r="r" b="b"/>
              <a:pathLst>
                <a:path w="1047114" h="351789">
                  <a:moveTo>
                    <a:pt x="4457" y="0"/>
                  </a:moveTo>
                  <a:lnTo>
                    <a:pt x="3810" y="5397"/>
                  </a:lnTo>
                  <a:lnTo>
                    <a:pt x="0" y="5727"/>
                  </a:lnTo>
                  <a:lnTo>
                    <a:pt x="2552" y="261620"/>
                  </a:lnTo>
                  <a:lnTo>
                    <a:pt x="5080" y="263855"/>
                  </a:lnTo>
                  <a:lnTo>
                    <a:pt x="5727" y="268922"/>
                  </a:lnTo>
                  <a:lnTo>
                    <a:pt x="1039507" y="351472"/>
                  </a:lnTo>
                  <a:lnTo>
                    <a:pt x="1039507" y="346709"/>
                  </a:lnTo>
                  <a:lnTo>
                    <a:pt x="1043622" y="344817"/>
                  </a:lnTo>
                  <a:lnTo>
                    <a:pt x="1046797" y="68897"/>
                  </a:lnTo>
                  <a:lnTo>
                    <a:pt x="1043622" y="70484"/>
                  </a:lnTo>
                  <a:lnTo>
                    <a:pt x="1043000" y="74295"/>
                  </a:lnTo>
                  <a:lnTo>
                    <a:pt x="1042035" y="73355"/>
                  </a:lnTo>
                  <a:lnTo>
                    <a:pt x="1042035" y="64770"/>
                  </a:lnTo>
                  <a:lnTo>
                    <a:pt x="4457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2979636" y="3238245"/>
              <a:ext cx="1040130" cy="227329"/>
            </a:xfrm>
            <a:custGeom>
              <a:avLst/>
              <a:gdLst/>
              <a:ahLst/>
              <a:cxnLst/>
              <a:rect l="l" t="t" r="r" b="b"/>
              <a:pathLst>
                <a:path w="1040129" h="227329">
                  <a:moveTo>
                    <a:pt x="13957" y="138277"/>
                  </a:moveTo>
                  <a:lnTo>
                    <a:pt x="10833" y="134937"/>
                  </a:lnTo>
                  <a:lnTo>
                    <a:pt x="3124" y="134937"/>
                  </a:lnTo>
                  <a:lnTo>
                    <a:pt x="0" y="138277"/>
                  </a:lnTo>
                  <a:lnTo>
                    <a:pt x="0" y="146532"/>
                  </a:lnTo>
                  <a:lnTo>
                    <a:pt x="3124" y="149872"/>
                  </a:lnTo>
                  <a:lnTo>
                    <a:pt x="10833" y="149872"/>
                  </a:lnTo>
                  <a:lnTo>
                    <a:pt x="13957" y="146532"/>
                  </a:lnTo>
                  <a:lnTo>
                    <a:pt x="13957" y="142405"/>
                  </a:lnTo>
                  <a:lnTo>
                    <a:pt x="13957" y="138277"/>
                  </a:lnTo>
                  <a:close/>
                </a:path>
                <a:path w="1040129" h="227329">
                  <a:moveTo>
                    <a:pt x="14605" y="3340"/>
                  </a:moveTo>
                  <a:lnTo>
                    <a:pt x="11455" y="0"/>
                  </a:lnTo>
                  <a:lnTo>
                    <a:pt x="3771" y="0"/>
                  </a:lnTo>
                  <a:lnTo>
                    <a:pt x="622" y="3340"/>
                  </a:lnTo>
                  <a:lnTo>
                    <a:pt x="622" y="11595"/>
                  </a:lnTo>
                  <a:lnTo>
                    <a:pt x="3771" y="14935"/>
                  </a:lnTo>
                  <a:lnTo>
                    <a:pt x="11455" y="14935"/>
                  </a:lnTo>
                  <a:lnTo>
                    <a:pt x="14605" y="11595"/>
                  </a:lnTo>
                  <a:lnTo>
                    <a:pt x="14605" y="7467"/>
                  </a:lnTo>
                  <a:lnTo>
                    <a:pt x="14605" y="3340"/>
                  </a:lnTo>
                  <a:close/>
                </a:path>
                <a:path w="1040129" h="227329">
                  <a:moveTo>
                    <a:pt x="697014" y="66802"/>
                  </a:moveTo>
                  <a:lnTo>
                    <a:pt x="696366" y="66141"/>
                  </a:lnTo>
                  <a:lnTo>
                    <a:pt x="683704" y="66141"/>
                  </a:lnTo>
                  <a:lnTo>
                    <a:pt x="683044" y="66802"/>
                  </a:lnTo>
                  <a:lnTo>
                    <a:pt x="683044" y="76758"/>
                  </a:lnTo>
                  <a:lnTo>
                    <a:pt x="683044" y="77546"/>
                  </a:lnTo>
                  <a:lnTo>
                    <a:pt x="683704" y="78206"/>
                  </a:lnTo>
                  <a:lnTo>
                    <a:pt x="696366" y="78206"/>
                  </a:lnTo>
                  <a:lnTo>
                    <a:pt x="697014" y="77546"/>
                  </a:lnTo>
                  <a:lnTo>
                    <a:pt x="697014" y="66802"/>
                  </a:lnTo>
                  <a:close/>
                </a:path>
                <a:path w="1040129" h="227329">
                  <a:moveTo>
                    <a:pt x="697852" y="101523"/>
                  </a:moveTo>
                  <a:lnTo>
                    <a:pt x="697204" y="100863"/>
                  </a:lnTo>
                  <a:lnTo>
                    <a:pt x="684542" y="100863"/>
                  </a:lnTo>
                  <a:lnTo>
                    <a:pt x="683882" y="101523"/>
                  </a:lnTo>
                  <a:lnTo>
                    <a:pt x="683882" y="111467"/>
                  </a:lnTo>
                  <a:lnTo>
                    <a:pt x="683882" y="112280"/>
                  </a:lnTo>
                  <a:lnTo>
                    <a:pt x="684542" y="112941"/>
                  </a:lnTo>
                  <a:lnTo>
                    <a:pt x="697204" y="112941"/>
                  </a:lnTo>
                  <a:lnTo>
                    <a:pt x="697852" y="112280"/>
                  </a:lnTo>
                  <a:lnTo>
                    <a:pt x="697852" y="101523"/>
                  </a:lnTo>
                  <a:close/>
                </a:path>
                <a:path w="1040129" h="227329">
                  <a:moveTo>
                    <a:pt x="697852" y="84582"/>
                  </a:moveTo>
                  <a:lnTo>
                    <a:pt x="697204" y="83921"/>
                  </a:lnTo>
                  <a:lnTo>
                    <a:pt x="684542" y="83921"/>
                  </a:lnTo>
                  <a:lnTo>
                    <a:pt x="683882" y="84582"/>
                  </a:lnTo>
                  <a:lnTo>
                    <a:pt x="683882" y="94538"/>
                  </a:lnTo>
                  <a:lnTo>
                    <a:pt x="683882" y="95338"/>
                  </a:lnTo>
                  <a:lnTo>
                    <a:pt x="684542" y="95999"/>
                  </a:lnTo>
                  <a:lnTo>
                    <a:pt x="697204" y="95999"/>
                  </a:lnTo>
                  <a:lnTo>
                    <a:pt x="697852" y="95338"/>
                  </a:lnTo>
                  <a:lnTo>
                    <a:pt x="697852" y="84582"/>
                  </a:lnTo>
                  <a:close/>
                </a:path>
                <a:path w="1040129" h="227329">
                  <a:moveTo>
                    <a:pt x="697852" y="32092"/>
                  </a:moveTo>
                  <a:lnTo>
                    <a:pt x="697204" y="31445"/>
                  </a:lnTo>
                  <a:lnTo>
                    <a:pt x="684542" y="31445"/>
                  </a:lnTo>
                  <a:lnTo>
                    <a:pt x="683882" y="32092"/>
                  </a:lnTo>
                  <a:lnTo>
                    <a:pt x="683882" y="42037"/>
                  </a:lnTo>
                  <a:lnTo>
                    <a:pt x="683882" y="42849"/>
                  </a:lnTo>
                  <a:lnTo>
                    <a:pt x="684542" y="43510"/>
                  </a:lnTo>
                  <a:lnTo>
                    <a:pt x="697204" y="43510"/>
                  </a:lnTo>
                  <a:lnTo>
                    <a:pt x="697852" y="42849"/>
                  </a:lnTo>
                  <a:lnTo>
                    <a:pt x="697852" y="32092"/>
                  </a:lnTo>
                  <a:close/>
                </a:path>
                <a:path w="1040129" h="227329">
                  <a:moveTo>
                    <a:pt x="698715" y="49034"/>
                  </a:moveTo>
                  <a:lnTo>
                    <a:pt x="698055" y="48387"/>
                  </a:lnTo>
                  <a:lnTo>
                    <a:pt x="685393" y="48387"/>
                  </a:lnTo>
                  <a:lnTo>
                    <a:pt x="684745" y="49034"/>
                  </a:lnTo>
                  <a:lnTo>
                    <a:pt x="684745" y="58991"/>
                  </a:lnTo>
                  <a:lnTo>
                    <a:pt x="684745" y="59791"/>
                  </a:lnTo>
                  <a:lnTo>
                    <a:pt x="685393" y="60452"/>
                  </a:lnTo>
                  <a:lnTo>
                    <a:pt x="698055" y="60452"/>
                  </a:lnTo>
                  <a:lnTo>
                    <a:pt x="698715" y="59791"/>
                  </a:lnTo>
                  <a:lnTo>
                    <a:pt x="698715" y="49034"/>
                  </a:lnTo>
                  <a:close/>
                </a:path>
                <a:path w="1040129" h="227329">
                  <a:moveTo>
                    <a:pt x="715429" y="67119"/>
                  </a:moveTo>
                  <a:lnTo>
                    <a:pt x="714768" y="66459"/>
                  </a:lnTo>
                  <a:lnTo>
                    <a:pt x="702119" y="66459"/>
                  </a:lnTo>
                  <a:lnTo>
                    <a:pt x="701459" y="67119"/>
                  </a:lnTo>
                  <a:lnTo>
                    <a:pt x="701459" y="77076"/>
                  </a:lnTo>
                  <a:lnTo>
                    <a:pt x="701459" y="77876"/>
                  </a:lnTo>
                  <a:lnTo>
                    <a:pt x="702119" y="78536"/>
                  </a:lnTo>
                  <a:lnTo>
                    <a:pt x="714768" y="78536"/>
                  </a:lnTo>
                  <a:lnTo>
                    <a:pt x="715429" y="77876"/>
                  </a:lnTo>
                  <a:lnTo>
                    <a:pt x="715429" y="67119"/>
                  </a:lnTo>
                  <a:close/>
                </a:path>
                <a:path w="1040129" h="227329">
                  <a:moveTo>
                    <a:pt x="716280" y="101854"/>
                  </a:moveTo>
                  <a:lnTo>
                    <a:pt x="715619" y="101193"/>
                  </a:lnTo>
                  <a:lnTo>
                    <a:pt x="702957" y="101193"/>
                  </a:lnTo>
                  <a:lnTo>
                    <a:pt x="702310" y="101854"/>
                  </a:lnTo>
                  <a:lnTo>
                    <a:pt x="702310" y="111785"/>
                  </a:lnTo>
                  <a:lnTo>
                    <a:pt x="702310" y="112598"/>
                  </a:lnTo>
                  <a:lnTo>
                    <a:pt x="702957" y="113258"/>
                  </a:lnTo>
                  <a:lnTo>
                    <a:pt x="715619" y="113258"/>
                  </a:lnTo>
                  <a:lnTo>
                    <a:pt x="716280" y="112598"/>
                  </a:lnTo>
                  <a:lnTo>
                    <a:pt x="716280" y="101854"/>
                  </a:lnTo>
                  <a:close/>
                </a:path>
                <a:path w="1040129" h="227329">
                  <a:moveTo>
                    <a:pt x="716280" y="84899"/>
                  </a:moveTo>
                  <a:lnTo>
                    <a:pt x="715619" y="84239"/>
                  </a:lnTo>
                  <a:lnTo>
                    <a:pt x="702957" y="84239"/>
                  </a:lnTo>
                  <a:lnTo>
                    <a:pt x="702310" y="84899"/>
                  </a:lnTo>
                  <a:lnTo>
                    <a:pt x="702310" y="94856"/>
                  </a:lnTo>
                  <a:lnTo>
                    <a:pt x="702310" y="95643"/>
                  </a:lnTo>
                  <a:lnTo>
                    <a:pt x="702957" y="96304"/>
                  </a:lnTo>
                  <a:lnTo>
                    <a:pt x="715619" y="96304"/>
                  </a:lnTo>
                  <a:lnTo>
                    <a:pt x="716280" y="95643"/>
                  </a:lnTo>
                  <a:lnTo>
                    <a:pt x="716280" y="84899"/>
                  </a:lnTo>
                  <a:close/>
                </a:path>
                <a:path w="1040129" h="227329">
                  <a:moveTo>
                    <a:pt x="716280" y="32410"/>
                  </a:moveTo>
                  <a:lnTo>
                    <a:pt x="715619" y="31750"/>
                  </a:lnTo>
                  <a:lnTo>
                    <a:pt x="702957" y="31750"/>
                  </a:lnTo>
                  <a:lnTo>
                    <a:pt x="702310" y="32410"/>
                  </a:lnTo>
                  <a:lnTo>
                    <a:pt x="702310" y="42354"/>
                  </a:lnTo>
                  <a:lnTo>
                    <a:pt x="702310" y="43154"/>
                  </a:lnTo>
                  <a:lnTo>
                    <a:pt x="702957" y="43815"/>
                  </a:lnTo>
                  <a:lnTo>
                    <a:pt x="715619" y="43815"/>
                  </a:lnTo>
                  <a:lnTo>
                    <a:pt x="716280" y="43154"/>
                  </a:lnTo>
                  <a:lnTo>
                    <a:pt x="716280" y="32410"/>
                  </a:lnTo>
                  <a:close/>
                </a:path>
                <a:path w="1040129" h="227329">
                  <a:moveTo>
                    <a:pt x="717118" y="49364"/>
                  </a:moveTo>
                  <a:lnTo>
                    <a:pt x="716470" y="48704"/>
                  </a:lnTo>
                  <a:lnTo>
                    <a:pt x="703808" y="48704"/>
                  </a:lnTo>
                  <a:lnTo>
                    <a:pt x="703160" y="49364"/>
                  </a:lnTo>
                  <a:lnTo>
                    <a:pt x="703160" y="59296"/>
                  </a:lnTo>
                  <a:lnTo>
                    <a:pt x="703160" y="60109"/>
                  </a:lnTo>
                  <a:lnTo>
                    <a:pt x="703808" y="60769"/>
                  </a:lnTo>
                  <a:lnTo>
                    <a:pt x="716470" y="60769"/>
                  </a:lnTo>
                  <a:lnTo>
                    <a:pt x="717118" y="60109"/>
                  </a:lnTo>
                  <a:lnTo>
                    <a:pt x="717118" y="49364"/>
                  </a:lnTo>
                  <a:close/>
                </a:path>
                <a:path w="1040129" h="227329">
                  <a:moveTo>
                    <a:pt x="733526" y="68059"/>
                  </a:moveTo>
                  <a:lnTo>
                    <a:pt x="732878" y="67424"/>
                  </a:lnTo>
                  <a:lnTo>
                    <a:pt x="720217" y="67424"/>
                  </a:lnTo>
                  <a:lnTo>
                    <a:pt x="719556" y="68059"/>
                  </a:lnTo>
                  <a:lnTo>
                    <a:pt x="719556" y="78041"/>
                  </a:lnTo>
                  <a:lnTo>
                    <a:pt x="719556" y="78828"/>
                  </a:lnTo>
                  <a:lnTo>
                    <a:pt x="720217" y="79476"/>
                  </a:lnTo>
                  <a:lnTo>
                    <a:pt x="732878" y="79476"/>
                  </a:lnTo>
                  <a:lnTo>
                    <a:pt x="733526" y="78828"/>
                  </a:lnTo>
                  <a:lnTo>
                    <a:pt x="733526" y="68059"/>
                  </a:lnTo>
                  <a:close/>
                </a:path>
                <a:path w="1040129" h="227329">
                  <a:moveTo>
                    <a:pt x="734364" y="102793"/>
                  </a:moveTo>
                  <a:lnTo>
                    <a:pt x="733717" y="102146"/>
                  </a:lnTo>
                  <a:lnTo>
                    <a:pt x="721055" y="102146"/>
                  </a:lnTo>
                  <a:lnTo>
                    <a:pt x="720394" y="102793"/>
                  </a:lnTo>
                  <a:lnTo>
                    <a:pt x="720394" y="112737"/>
                  </a:lnTo>
                  <a:lnTo>
                    <a:pt x="720394" y="113550"/>
                  </a:lnTo>
                  <a:lnTo>
                    <a:pt x="721055" y="114198"/>
                  </a:lnTo>
                  <a:lnTo>
                    <a:pt x="733717" y="114198"/>
                  </a:lnTo>
                  <a:lnTo>
                    <a:pt x="734364" y="113550"/>
                  </a:lnTo>
                  <a:lnTo>
                    <a:pt x="734364" y="102793"/>
                  </a:lnTo>
                  <a:close/>
                </a:path>
                <a:path w="1040129" h="227329">
                  <a:moveTo>
                    <a:pt x="734364" y="85852"/>
                  </a:moveTo>
                  <a:lnTo>
                    <a:pt x="733717" y="85191"/>
                  </a:lnTo>
                  <a:lnTo>
                    <a:pt x="721055" y="85191"/>
                  </a:lnTo>
                  <a:lnTo>
                    <a:pt x="720394" y="85852"/>
                  </a:lnTo>
                  <a:lnTo>
                    <a:pt x="720394" y="95808"/>
                  </a:lnTo>
                  <a:lnTo>
                    <a:pt x="720394" y="96596"/>
                  </a:lnTo>
                  <a:lnTo>
                    <a:pt x="721055" y="97256"/>
                  </a:lnTo>
                  <a:lnTo>
                    <a:pt x="733717" y="97256"/>
                  </a:lnTo>
                  <a:lnTo>
                    <a:pt x="734364" y="96596"/>
                  </a:lnTo>
                  <a:lnTo>
                    <a:pt x="734364" y="85852"/>
                  </a:lnTo>
                  <a:close/>
                </a:path>
                <a:path w="1040129" h="227329">
                  <a:moveTo>
                    <a:pt x="734364" y="33362"/>
                  </a:moveTo>
                  <a:lnTo>
                    <a:pt x="733717" y="32702"/>
                  </a:lnTo>
                  <a:lnTo>
                    <a:pt x="721055" y="32702"/>
                  </a:lnTo>
                  <a:lnTo>
                    <a:pt x="720394" y="33362"/>
                  </a:lnTo>
                  <a:lnTo>
                    <a:pt x="720394" y="43307"/>
                  </a:lnTo>
                  <a:lnTo>
                    <a:pt x="720394" y="44119"/>
                  </a:lnTo>
                  <a:lnTo>
                    <a:pt x="721055" y="44767"/>
                  </a:lnTo>
                  <a:lnTo>
                    <a:pt x="733717" y="44767"/>
                  </a:lnTo>
                  <a:lnTo>
                    <a:pt x="734364" y="44119"/>
                  </a:lnTo>
                  <a:lnTo>
                    <a:pt x="734364" y="33362"/>
                  </a:lnTo>
                  <a:close/>
                </a:path>
                <a:path w="1040129" h="227329">
                  <a:moveTo>
                    <a:pt x="735228" y="50304"/>
                  </a:moveTo>
                  <a:lnTo>
                    <a:pt x="734568" y="49657"/>
                  </a:lnTo>
                  <a:lnTo>
                    <a:pt x="721906" y="49657"/>
                  </a:lnTo>
                  <a:lnTo>
                    <a:pt x="721258" y="50304"/>
                  </a:lnTo>
                  <a:lnTo>
                    <a:pt x="721258" y="60248"/>
                  </a:lnTo>
                  <a:lnTo>
                    <a:pt x="721258" y="61074"/>
                  </a:lnTo>
                  <a:lnTo>
                    <a:pt x="721906" y="61709"/>
                  </a:lnTo>
                  <a:lnTo>
                    <a:pt x="734568" y="61709"/>
                  </a:lnTo>
                  <a:lnTo>
                    <a:pt x="735228" y="61074"/>
                  </a:lnTo>
                  <a:lnTo>
                    <a:pt x="735228" y="50304"/>
                  </a:lnTo>
                  <a:close/>
                </a:path>
                <a:path w="1040129" h="227329">
                  <a:moveTo>
                    <a:pt x="751941" y="69342"/>
                  </a:moveTo>
                  <a:lnTo>
                    <a:pt x="751281" y="68681"/>
                  </a:lnTo>
                  <a:lnTo>
                    <a:pt x="738632" y="68681"/>
                  </a:lnTo>
                  <a:lnTo>
                    <a:pt x="737971" y="69342"/>
                  </a:lnTo>
                  <a:lnTo>
                    <a:pt x="737971" y="79298"/>
                  </a:lnTo>
                  <a:lnTo>
                    <a:pt x="737971" y="80098"/>
                  </a:lnTo>
                  <a:lnTo>
                    <a:pt x="738632" y="80746"/>
                  </a:lnTo>
                  <a:lnTo>
                    <a:pt x="751281" y="80746"/>
                  </a:lnTo>
                  <a:lnTo>
                    <a:pt x="751941" y="80098"/>
                  </a:lnTo>
                  <a:lnTo>
                    <a:pt x="751941" y="69342"/>
                  </a:lnTo>
                  <a:close/>
                </a:path>
                <a:path w="1040129" h="227329">
                  <a:moveTo>
                    <a:pt x="752792" y="104063"/>
                  </a:moveTo>
                  <a:lnTo>
                    <a:pt x="752132" y="103416"/>
                  </a:lnTo>
                  <a:lnTo>
                    <a:pt x="739470" y="103416"/>
                  </a:lnTo>
                  <a:lnTo>
                    <a:pt x="738822" y="104063"/>
                  </a:lnTo>
                  <a:lnTo>
                    <a:pt x="738822" y="114007"/>
                  </a:lnTo>
                  <a:lnTo>
                    <a:pt x="738822" y="114820"/>
                  </a:lnTo>
                  <a:lnTo>
                    <a:pt x="739470" y="115481"/>
                  </a:lnTo>
                  <a:lnTo>
                    <a:pt x="752132" y="115481"/>
                  </a:lnTo>
                  <a:lnTo>
                    <a:pt x="752792" y="114820"/>
                  </a:lnTo>
                  <a:lnTo>
                    <a:pt x="752792" y="104063"/>
                  </a:lnTo>
                  <a:close/>
                </a:path>
                <a:path w="1040129" h="227329">
                  <a:moveTo>
                    <a:pt x="752792" y="87109"/>
                  </a:moveTo>
                  <a:lnTo>
                    <a:pt x="752132" y="86474"/>
                  </a:lnTo>
                  <a:lnTo>
                    <a:pt x="739470" y="86474"/>
                  </a:lnTo>
                  <a:lnTo>
                    <a:pt x="738822" y="87109"/>
                  </a:lnTo>
                  <a:lnTo>
                    <a:pt x="738822" y="97091"/>
                  </a:lnTo>
                  <a:lnTo>
                    <a:pt x="738822" y="97878"/>
                  </a:lnTo>
                  <a:lnTo>
                    <a:pt x="739470" y="98526"/>
                  </a:lnTo>
                  <a:lnTo>
                    <a:pt x="752132" y="98526"/>
                  </a:lnTo>
                  <a:lnTo>
                    <a:pt x="752792" y="97878"/>
                  </a:lnTo>
                  <a:lnTo>
                    <a:pt x="752792" y="87109"/>
                  </a:lnTo>
                  <a:close/>
                </a:path>
                <a:path w="1040129" h="227329">
                  <a:moveTo>
                    <a:pt x="752792" y="34632"/>
                  </a:moveTo>
                  <a:lnTo>
                    <a:pt x="752132" y="33985"/>
                  </a:lnTo>
                  <a:lnTo>
                    <a:pt x="739470" y="33985"/>
                  </a:lnTo>
                  <a:lnTo>
                    <a:pt x="738822" y="34632"/>
                  </a:lnTo>
                  <a:lnTo>
                    <a:pt x="738822" y="44577"/>
                  </a:lnTo>
                  <a:lnTo>
                    <a:pt x="738822" y="45389"/>
                  </a:lnTo>
                  <a:lnTo>
                    <a:pt x="739470" y="46037"/>
                  </a:lnTo>
                  <a:lnTo>
                    <a:pt x="752132" y="46037"/>
                  </a:lnTo>
                  <a:lnTo>
                    <a:pt x="752792" y="45389"/>
                  </a:lnTo>
                  <a:lnTo>
                    <a:pt x="752792" y="34632"/>
                  </a:lnTo>
                  <a:close/>
                </a:path>
                <a:path w="1040129" h="227329">
                  <a:moveTo>
                    <a:pt x="753630" y="51587"/>
                  </a:moveTo>
                  <a:lnTo>
                    <a:pt x="752983" y="50927"/>
                  </a:lnTo>
                  <a:lnTo>
                    <a:pt x="740321" y="50927"/>
                  </a:lnTo>
                  <a:lnTo>
                    <a:pt x="739673" y="51587"/>
                  </a:lnTo>
                  <a:lnTo>
                    <a:pt x="739673" y="61518"/>
                  </a:lnTo>
                  <a:lnTo>
                    <a:pt x="739673" y="62331"/>
                  </a:lnTo>
                  <a:lnTo>
                    <a:pt x="740321" y="62992"/>
                  </a:lnTo>
                  <a:lnTo>
                    <a:pt x="752983" y="62992"/>
                  </a:lnTo>
                  <a:lnTo>
                    <a:pt x="753630" y="62331"/>
                  </a:lnTo>
                  <a:lnTo>
                    <a:pt x="753630" y="51587"/>
                  </a:lnTo>
                  <a:close/>
                </a:path>
                <a:path w="1040129" h="227329">
                  <a:moveTo>
                    <a:pt x="770674" y="69977"/>
                  </a:moveTo>
                  <a:lnTo>
                    <a:pt x="770026" y="69316"/>
                  </a:lnTo>
                  <a:lnTo>
                    <a:pt x="757351" y="69316"/>
                  </a:lnTo>
                  <a:lnTo>
                    <a:pt x="756704" y="69977"/>
                  </a:lnTo>
                  <a:lnTo>
                    <a:pt x="756704" y="79933"/>
                  </a:lnTo>
                  <a:lnTo>
                    <a:pt x="756704" y="80721"/>
                  </a:lnTo>
                  <a:lnTo>
                    <a:pt x="757351" y="81381"/>
                  </a:lnTo>
                  <a:lnTo>
                    <a:pt x="770026" y="81381"/>
                  </a:lnTo>
                  <a:lnTo>
                    <a:pt x="770674" y="80721"/>
                  </a:lnTo>
                  <a:lnTo>
                    <a:pt x="770674" y="69977"/>
                  </a:lnTo>
                  <a:close/>
                </a:path>
                <a:path w="1040129" h="227329">
                  <a:moveTo>
                    <a:pt x="771525" y="104698"/>
                  </a:moveTo>
                  <a:lnTo>
                    <a:pt x="770864" y="104038"/>
                  </a:lnTo>
                  <a:lnTo>
                    <a:pt x="758202" y="104038"/>
                  </a:lnTo>
                  <a:lnTo>
                    <a:pt x="757555" y="104698"/>
                  </a:lnTo>
                  <a:lnTo>
                    <a:pt x="757555" y="114642"/>
                  </a:lnTo>
                  <a:lnTo>
                    <a:pt x="757555" y="115455"/>
                  </a:lnTo>
                  <a:lnTo>
                    <a:pt x="758202" y="116116"/>
                  </a:lnTo>
                  <a:lnTo>
                    <a:pt x="770864" y="116116"/>
                  </a:lnTo>
                  <a:lnTo>
                    <a:pt x="771525" y="115455"/>
                  </a:lnTo>
                  <a:lnTo>
                    <a:pt x="771525" y="104698"/>
                  </a:lnTo>
                  <a:close/>
                </a:path>
                <a:path w="1040129" h="227329">
                  <a:moveTo>
                    <a:pt x="771525" y="87757"/>
                  </a:moveTo>
                  <a:lnTo>
                    <a:pt x="770864" y="87096"/>
                  </a:lnTo>
                  <a:lnTo>
                    <a:pt x="758202" y="87096"/>
                  </a:lnTo>
                  <a:lnTo>
                    <a:pt x="757555" y="87757"/>
                  </a:lnTo>
                  <a:lnTo>
                    <a:pt x="757555" y="97713"/>
                  </a:lnTo>
                  <a:lnTo>
                    <a:pt x="757555" y="98513"/>
                  </a:lnTo>
                  <a:lnTo>
                    <a:pt x="758202" y="99174"/>
                  </a:lnTo>
                  <a:lnTo>
                    <a:pt x="770864" y="99174"/>
                  </a:lnTo>
                  <a:lnTo>
                    <a:pt x="771525" y="98513"/>
                  </a:lnTo>
                  <a:lnTo>
                    <a:pt x="771525" y="87757"/>
                  </a:lnTo>
                  <a:close/>
                </a:path>
                <a:path w="1040129" h="227329">
                  <a:moveTo>
                    <a:pt x="771525" y="35267"/>
                  </a:moveTo>
                  <a:lnTo>
                    <a:pt x="770864" y="34620"/>
                  </a:lnTo>
                  <a:lnTo>
                    <a:pt x="758202" y="34620"/>
                  </a:lnTo>
                  <a:lnTo>
                    <a:pt x="757555" y="35267"/>
                  </a:lnTo>
                  <a:lnTo>
                    <a:pt x="757555" y="45212"/>
                  </a:lnTo>
                  <a:lnTo>
                    <a:pt x="757555" y="46024"/>
                  </a:lnTo>
                  <a:lnTo>
                    <a:pt x="758202" y="46685"/>
                  </a:lnTo>
                  <a:lnTo>
                    <a:pt x="770864" y="46685"/>
                  </a:lnTo>
                  <a:lnTo>
                    <a:pt x="771525" y="46024"/>
                  </a:lnTo>
                  <a:lnTo>
                    <a:pt x="771525" y="35267"/>
                  </a:lnTo>
                  <a:close/>
                </a:path>
                <a:path w="1040129" h="227329">
                  <a:moveTo>
                    <a:pt x="772375" y="52209"/>
                  </a:moveTo>
                  <a:lnTo>
                    <a:pt x="771715" y="51562"/>
                  </a:lnTo>
                  <a:lnTo>
                    <a:pt x="759053" y="51562"/>
                  </a:lnTo>
                  <a:lnTo>
                    <a:pt x="758393" y="52209"/>
                  </a:lnTo>
                  <a:lnTo>
                    <a:pt x="758393" y="62166"/>
                  </a:lnTo>
                  <a:lnTo>
                    <a:pt x="758393" y="62966"/>
                  </a:lnTo>
                  <a:lnTo>
                    <a:pt x="759053" y="63627"/>
                  </a:lnTo>
                  <a:lnTo>
                    <a:pt x="771715" y="63627"/>
                  </a:lnTo>
                  <a:lnTo>
                    <a:pt x="772375" y="62966"/>
                  </a:lnTo>
                  <a:lnTo>
                    <a:pt x="772375" y="52209"/>
                  </a:lnTo>
                  <a:close/>
                </a:path>
                <a:path w="1040129" h="227329">
                  <a:moveTo>
                    <a:pt x="788771" y="124612"/>
                  </a:moveTo>
                  <a:lnTo>
                    <a:pt x="788111" y="123952"/>
                  </a:lnTo>
                  <a:lnTo>
                    <a:pt x="775462" y="123952"/>
                  </a:lnTo>
                  <a:lnTo>
                    <a:pt x="774801" y="124612"/>
                  </a:lnTo>
                  <a:lnTo>
                    <a:pt x="774801" y="134543"/>
                  </a:lnTo>
                  <a:lnTo>
                    <a:pt x="774801" y="135356"/>
                  </a:lnTo>
                  <a:lnTo>
                    <a:pt x="775462" y="136017"/>
                  </a:lnTo>
                  <a:lnTo>
                    <a:pt x="788111" y="136017"/>
                  </a:lnTo>
                  <a:lnTo>
                    <a:pt x="788771" y="135356"/>
                  </a:lnTo>
                  <a:lnTo>
                    <a:pt x="788771" y="124612"/>
                  </a:lnTo>
                  <a:close/>
                </a:path>
                <a:path w="1040129" h="227329">
                  <a:moveTo>
                    <a:pt x="788771" y="71234"/>
                  </a:moveTo>
                  <a:lnTo>
                    <a:pt x="788111" y="70599"/>
                  </a:lnTo>
                  <a:lnTo>
                    <a:pt x="775462" y="70599"/>
                  </a:lnTo>
                  <a:lnTo>
                    <a:pt x="774801" y="71234"/>
                  </a:lnTo>
                  <a:lnTo>
                    <a:pt x="774801" y="81216"/>
                  </a:lnTo>
                  <a:lnTo>
                    <a:pt x="774801" y="82003"/>
                  </a:lnTo>
                  <a:lnTo>
                    <a:pt x="775462" y="82651"/>
                  </a:lnTo>
                  <a:lnTo>
                    <a:pt x="788111" y="82651"/>
                  </a:lnTo>
                  <a:lnTo>
                    <a:pt x="788771" y="82003"/>
                  </a:lnTo>
                  <a:lnTo>
                    <a:pt x="788771" y="71234"/>
                  </a:lnTo>
                  <a:close/>
                </a:path>
                <a:path w="1040129" h="227329">
                  <a:moveTo>
                    <a:pt x="789622" y="105968"/>
                  </a:moveTo>
                  <a:lnTo>
                    <a:pt x="788962" y="105321"/>
                  </a:lnTo>
                  <a:lnTo>
                    <a:pt x="776300" y="105321"/>
                  </a:lnTo>
                  <a:lnTo>
                    <a:pt x="775639" y="105968"/>
                  </a:lnTo>
                  <a:lnTo>
                    <a:pt x="775639" y="115912"/>
                  </a:lnTo>
                  <a:lnTo>
                    <a:pt x="775639" y="116725"/>
                  </a:lnTo>
                  <a:lnTo>
                    <a:pt x="776300" y="117373"/>
                  </a:lnTo>
                  <a:lnTo>
                    <a:pt x="788962" y="117373"/>
                  </a:lnTo>
                  <a:lnTo>
                    <a:pt x="789622" y="116725"/>
                  </a:lnTo>
                  <a:lnTo>
                    <a:pt x="789622" y="105968"/>
                  </a:lnTo>
                  <a:close/>
                </a:path>
                <a:path w="1040129" h="227329">
                  <a:moveTo>
                    <a:pt x="789622" y="89027"/>
                  </a:moveTo>
                  <a:lnTo>
                    <a:pt x="788962" y="88366"/>
                  </a:lnTo>
                  <a:lnTo>
                    <a:pt x="776300" y="88366"/>
                  </a:lnTo>
                  <a:lnTo>
                    <a:pt x="775639" y="89027"/>
                  </a:lnTo>
                  <a:lnTo>
                    <a:pt x="775639" y="98983"/>
                  </a:lnTo>
                  <a:lnTo>
                    <a:pt x="775639" y="99771"/>
                  </a:lnTo>
                  <a:lnTo>
                    <a:pt x="776300" y="100431"/>
                  </a:lnTo>
                  <a:lnTo>
                    <a:pt x="788962" y="100431"/>
                  </a:lnTo>
                  <a:lnTo>
                    <a:pt x="789622" y="99771"/>
                  </a:lnTo>
                  <a:lnTo>
                    <a:pt x="789622" y="89027"/>
                  </a:lnTo>
                  <a:close/>
                </a:path>
                <a:path w="1040129" h="227329">
                  <a:moveTo>
                    <a:pt x="789622" y="36537"/>
                  </a:moveTo>
                  <a:lnTo>
                    <a:pt x="788962" y="35877"/>
                  </a:lnTo>
                  <a:lnTo>
                    <a:pt x="776300" y="35877"/>
                  </a:lnTo>
                  <a:lnTo>
                    <a:pt x="775639" y="36537"/>
                  </a:lnTo>
                  <a:lnTo>
                    <a:pt x="775639" y="46482"/>
                  </a:lnTo>
                  <a:lnTo>
                    <a:pt x="775639" y="47294"/>
                  </a:lnTo>
                  <a:lnTo>
                    <a:pt x="776300" y="47942"/>
                  </a:lnTo>
                  <a:lnTo>
                    <a:pt x="788962" y="47942"/>
                  </a:lnTo>
                  <a:lnTo>
                    <a:pt x="789622" y="47294"/>
                  </a:lnTo>
                  <a:lnTo>
                    <a:pt x="789622" y="36537"/>
                  </a:lnTo>
                  <a:close/>
                </a:path>
                <a:path w="1040129" h="227329">
                  <a:moveTo>
                    <a:pt x="790473" y="53479"/>
                  </a:moveTo>
                  <a:lnTo>
                    <a:pt x="789813" y="52832"/>
                  </a:lnTo>
                  <a:lnTo>
                    <a:pt x="777151" y="52832"/>
                  </a:lnTo>
                  <a:lnTo>
                    <a:pt x="776503" y="53479"/>
                  </a:lnTo>
                  <a:lnTo>
                    <a:pt x="776503" y="63423"/>
                  </a:lnTo>
                  <a:lnTo>
                    <a:pt x="776503" y="64249"/>
                  </a:lnTo>
                  <a:lnTo>
                    <a:pt x="777151" y="64884"/>
                  </a:lnTo>
                  <a:lnTo>
                    <a:pt x="789813" y="64884"/>
                  </a:lnTo>
                  <a:lnTo>
                    <a:pt x="790473" y="64249"/>
                  </a:lnTo>
                  <a:lnTo>
                    <a:pt x="790473" y="53479"/>
                  </a:lnTo>
                  <a:close/>
                </a:path>
                <a:path w="1040129" h="227329">
                  <a:moveTo>
                    <a:pt x="806869" y="125564"/>
                  </a:moveTo>
                  <a:lnTo>
                    <a:pt x="806221" y="124904"/>
                  </a:lnTo>
                  <a:lnTo>
                    <a:pt x="793559" y="124904"/>
                  </a:lnTo>
                  <a:lnTo>
                    <a:pt x="792899" y="125564"/>
                  </a:lnTo>
                  <a:lnTo>
                    <a:pt x="792899" y="135496"/>
                  </a:lnTo>
                  <a:lnTo>
                    <a:pt x="792899" y="136309"/>
                  </a:lnTo>
                  <a:lnTo>
                    <a:pt x="793559" y="136969"/>
                  </a:lnTo>
                  <a:lnTo>
                    <a:pt x="806221" y="136969"/>
                  </a:lnTo>
                  <a:lnTo>
                    <a:pt x="806869" y="136309"/>
                  </a:lnTo>
                  <a:lnTo>
                    <a:pt x="806869" y="125564"/>
                  </a:lnTo>
                  <a:close/>
                </a:path>
                <a:path w="1040129" h="227329">
                  <a:moveTo>
                    <a:pt x="806869" y="72199"/>
                  </a:moveTo>
                  <a:lnTo>
                    <a:pt x="806221" y="71539"/>
                  </a:lnTo>
                  <a:lnTo>
                    <a:pt x="793559" y="71539"/>
                  </a:lnTo>
                  <a:lnTo>
                    <a:pt x="792899" y="72199"/>
                  </a:lnTo>
                  <a:lnTo>
                    <a:pt x="792899" y="82156"/>
                  </a:lnTo>
                  <a:lnTo>
                    <a:pt x="792899" y="82943"/>
                  </a:lnTo>
                  <a:lnTo>
                    <a:pt x="793559" y="83604"/>
                  </a:lnTo>
                  <a:lnTo>
                    <a:pt x="806221" y="83604"/>
                  </a:lnTo>
                  <a:lnTo>
                    <a:pt x="806869" y="82943"/>
                  </a:lnTo>
                  <a:lnTo>
                    <a:pt x="806869" y="72199"/>
                  </a:lnTo>
                  <a:close/>
                </a:path>
                <a:path w="1040129" h="227329">
                  <a:moveTo>
                    <a:pt x="807707" y="106921"/>
                  </a:moveTo>
                  <a:lnTo>
                    <a:pt x="807059" y="106260"/>
                  </a:lnTo>
                  <a:lnTo>
                    <a:pt x="794397" y="106260"/>
                  </a:lnTo>
                  <a:lnTo>
                    <a:pt x="793750" y="106921"/>
                  </a:lnTo>
                  <a:lnTo>
                    <a:pt x="793750" y="116865"/>
                  </a:lnTo>
                  <a:lnTo>
                    <a:pt x="793750" y="117678"/>
                  </a:lnTo>
                  <a:lnTo>
                    <a:pt x="794397" y="118325"/>
                  </a:lnTo>
                  <a:lnTo>
                    <a:pt x="807059" y="118325"/>
                  </a:lnTo>
                  <a:lnTo>
                    <a:pt x="807707" y="117678"/>
                  </a:lnTo>
                  <a:lnTo>
                    <a:pt x="807707" y="106921"/>
                  </a:lnTo>
                  <a:close/>
                </a:path>
                <a:path w="1040129" h="227329">
                  <a:moveTo>
                    <a:pt x="807707" y="89979"/>
                  </a:moveTo>
                  <a:lnTo>
                    <a:pt x="807059" y="89319"/>
                  </a:lnTo>
                  <a:lnTo>
                    <a:pt x="794397" y="89319"/>
                  </a:lnTo>
                  <a:lnTo>
                    <a:pt x="793750" y="89979"/>
                  </a:lnTo>
                  <a:lnTo>
                    <a:pt x="793750" y="99936"/>
                  </a:lnTo>
                  <a:lnTo>
                    <a:pt x="793750" y="100736"/>
                  </a:lnTo>
                  <a:lnTo>
                    <a:pt x="794397" y="101384"/>
                  </a:lnTo>
                  <a:lnTo>
                    <a:pt x="807059" y="101384"/>
                  </a:lnTo>
                  <a:lnTo>
                    <a:pt x="807707" y="100736"/>
                  </a:lnTo>
                  <a:lnTo>
                    <a:pt x="807707" y="89979"/>
                  </a:lnTo>
                  <a:close/>
                </a:path>
                <a:path w="1040129" h="227329">
                  <a:moveTo>
                    <a:pt x="807707" y="37490"/>
                  </a:moveTo>
                  <a:lnTo>
                    <a:pt x="807059" y="36830"/>
                  </a:lnTo>
                  <a:lnTo>
                    <a:pt x="794397" y="36830"/>
                  </a:lnTo>
                  <a:lnTo>
                    <a:pt x="793750" y="37490"/>
                  </a:lnTo>
                  <a:lnTo>
                    <a:pt x="793750" y="47421"/>
                  </a:lnTo>
                  <a:lnTo>
                    <a:pt x="793750" y="48247"/>
                  </a:lnTo>
                  <a:lnTo>
                    <a:pt x="794397" y="48907"/>
                  </a:lnTo>
                  <a:lnTo>
                    <a:pt x="807059" y="48907"/>
                  </a:lnTo>
                  <a:lnTo>
                    <a:pt x="807707" y="48247"/>
                  </a:lnTo>
                  <a:lnTo>
                    <a:pt x="807707" y="37490"/>
                  </a:lnTo>
                  <a:close/>
                </a:path>
                <a:path w="1040129" h="227329">
                  <a:moveTo>
                    <a:pt x="808570" y="54432"/>
                  </a:moveTo>
                  <a:lnTo>
                    <a:pt x="807910" y="53771"/>
                  </a:lnTo>
                  <a:lnTo>
                    <a:pt x="795248" y="53771"/>
                  </a:lnTo>
                  <a:lnTo>
                    <a:pt x="794600" y="54432"/>
                  </a:lnTo>
                  <a:lnTo>
                    <a:pt x="794600" y="64376"/>
                  </a:lnTo>
                  <a:lnTo>
                    <a:pt x="794600" y="65189"/>
                  </a:lnTo>
                  <a:lnTo>
                    <a:pt x="795248" y="65849"/>
                  </a:lnTo>
                  <a:lnTo>
                    <a:pt x="807910" y="65849"/>
                  </a:lnTo>
                  <a:lnTo>
                    <a:pt x="808570" y="65189"/>
                  </a:lnTo>
                  <a:lnTo>
                    <a:pt x="808570" y="54432"/>
                  </a:lnTo>
                  <a:close/>
                </a:path>
                <a:path w="1040129" h="227329">
                  <a:moveTo>
                    <a:pt x="825284" y="125869"/>
                  </a:moveTo>
                  <a:lnTo>
                    <a:pt x="824623" y="125209"/>
                  </a:lnTo>
                  <a:lnTo>
                    <a:pt x="811974" y="125209"/>
                  </a:lnTo>
                  <a:lnTo>
                    <a:pt x="811314" y="125869"/>
                  </a:lnTo>
                  <a:lnTo>
                    <a:pt x="811314" y="135813"/>
                  </a:lnTo>
                  <a:lnTo>
                    <a:pt x="811314" y="136626"/>
                  </a:lnTo>
                  <a:lnTo>
                    <a:pt x="811974" y="137287"/>
                  </a:lnTo>
                  <a:lnTo>
                    <a:pt x="824623" y="137287"/>
                  </a:lnTo>
                  <a:lnTo>
                    <a:pt x="825284" y="136626"/>
                  </a:lnTo>
                  <a:lnTo>
                    <a:pt x="825284" y="125869"/>
                  </a:lnTo>
                  <a:close/>
                </a:path>
                <a:path w="1040129" h="227329">
                  <a:moveTo>
                    <a:pt x="825284" y="72517"/>
                  </a:moveTo>
                  <a:lnTo>
                    <a:pt x="824623" y="71856"/>
                  </a:lnTo>
                  <a:lnTo>
                    <a:pt x="811974" y="71856"/>
                  </a:lnTo>
                  <a:lnTo>
                    <a:pt x="811314" y="72517"/>
                  </a:lnTo>
                  <a:lnTo>
                    <a:pt x="811314" y="82473"/>
                  </a:lnTo>
                  <a:lnTo>
                    <a:pt x="811314" y="83273"/>
                  </a:lnTo>
                  <a:lnTo>
                    <a:pt x="811974" y="83921"/>
                  </a:lnTo>
                  <a:lnTo>
                    <a:pt x="824623" y="83921"/>
                  </a:lnTo>
                  <a:lnTo>
                    <a:pt x="825284" y="83273"/>
                  </a:lnTo>
                  <a:lnTo>
                    <a:pt x="825284" y="72517"/>
                  </a:lnTo>
                  <a:close/>
                </a:path>
                <a:path w="1040129" h="227329">
                  <a:moveTo>
                    <a:pt x="826135" y="107238"/>
                  </a:moveTo>
                  <a:lnTo>
                    <a:pt x="825474" y="106591"/>
                  </a:lnTo>
                  <a:lnTo>
                    <a:pt x="812812" y="106591"/>
                  </a:lnTo>
                  <a:lnTo>
                    <a:pt x="812152" y="107238"/>
                  </a:lnTo>
                  <a:lnTo>
                    <a:pt x="812152" y="117182"/>
                  </a:lnTo>
                  <a:lnTo>
                    <a:pt x="812152" y="117995"/>
                  </a:lnTo>
                  <a:lnTo>
                    <a:pt x="812812" y="118656"/>
                  </a:lnTo>
                  <a:lnTo>
                    <a:pt x="825474" y="118656"/>
                  </a:lnTo>
                  <a:lnTo>
                    <a:pt x="826135" y="117995"/>
                  </a:lnTo>
                  <a:lnTo>
                    <a:pt x="826135" y="107238"/>
                  </a:lnTo>
                  <a:close/>
                </a:path>
                <a:path w="1040129" h="227329">
                  <a:moveTo>
                    <a:pt x="826135" y="90284"/>
                  </a:moveTo>
                  <a:lnTo>
                    <a:pt x="825474" y="89649"/>
                  </a:lnTo>
                  <a:lnTo>
                    <a:pt x="812812" y="89649"/>
                  </a:lnTo>
                  <a:lnTo>
                    <a:pt x="812152" y="90284"/>
                  </a:lnTo>
                  <a:lnTo>
                    <a:pt x="812152" y="100266"/>
                  </a:lnTo>
                  <a:lnTo>
                    <a:pt x="812152" y="101053"/>
                  </a:lnTo>
                  <a:lnTo>
                    <a:pt x="812812" y="101701"/>
                  </a:lnTo>
                  <a:lnTo>
                    <a:pt x="825474" y="101701"/>
                  </a:lnTo>
                  <a:lnTo>
                    <a:pt x="826135" y="101053"/>
                  </a:lnTo>
                  <a:lnTo>
                    <a:pt x="826135" y="90284"/>
                  </a:lnTo>
                  <a:close/>
                </a:path>
                <a:path w="1040129" h="227329">
                  <a:moveTo>
                    <a:pt x="826135" y="37807"/>
                  </a:moveTo>
                  <a:lnTo>
                    <a:pt x="825474" y="37160"/>
                  </a:lnTo>
                  <a:lnTo>
                    <a:pt x="812812" y="37160"/>
                  </a:lnTo>
                  <a:lnTo>
                    <a:pt x="812152" y="37807"/>
                  </a:lnTo>
                  <a:lnTo>
                    <a:pt x="812152" y="47752"/>
                  </a:lnTo>
                  <a:lnTo>
                    <a:pt x="812152" y="48564"/>
                  </a:lnTo>
                  <a:lnTo>
                    <a:pt x="812812" y="49212"/>
                  </a:lnTo>
                  <a:lnTo>
                    <a:pt x="825474" y="49212"/>
                  </a:lnTo>
                  <a:lnTo>
                    <a:pt x="826135" y="48564"/>
                  </a:lnTo>
                  <a:lnTo>
                    <a:pt x="826135" y="37807"/>
                  </a:lnTo>
                  <a:close/>
                </a:path>
                <a:path w="1040129" h="227329">
                  <a:moveTo>
                    <a:pt x="826985" y="54762"/>
                  </a:moveTo>
                  <a:lnTo>
                    <a:pt x="826325" y="54102"/>
                  </a:lnTo>
                  <a:lnTo>
                    <a:pt x="813663" y="54102"/>
                  </a:lnTo>
                  <a:lnTo>
                    <a:pt x="813015" y="54762"/>
                  </a:lnTo>
                  <a:lnTo>
                    <a:pt x="813015" y="64693"/>
                  </a:lnTo>
                  <a:lnTo>
                    <a:pt x="813015" y="65506"/>
                  </a:lnTo>
                  <a:lnTo>
                    <a:pt x="813663" y="66167"/>
                  </a:lnTo>
                  <a:lnTo>
                    <a:pt x="826325" y="66167"/>
                  </a:lnTo>
                  <a:lnTo>
                    <a:pt x="826985" y="65506"/>
                  </a:lnTo>
                  <a:lnTo>
                    <a:pt x="826985" y="54762"/>
                  </a:lnTo>
                  <a:close/>
                </a:path>
                <a:path w="1040129" h="227329">
                  <a:moveTo>
                    <a:pt x="843699" y="127152"/>
                  </a:moveTo>
                  <a:lnTo>
                    <a:pt x="843051" y="126492"/>
                  </a:lnTo>
                  <a:lnTo>
                    <a:pt x="830376" y="126492"/>
                  </a:lnTo>
                  <a:lnTo>
                    <a:pt x="829729" y="127152"/>
                  </a:lnTo>
                  <a:lnTo>
                    <a:pt x="829729" y="137083"/>
                  </a:lnTo>
                  <a:lnTo>
                    <a:pt x="829729" y="137896"/>
                  </a:lnTo>
                  <a:lnTo>
                    <a:pt x="830376" y="138557"/>
                  </a:lnTo>
                  <a:lnTo>
                    <a:pt x="843051" y="138557"/>
                  </a:lnTo>
                  <a:lnTo>
                    <a:pt x="843699" y="137896"/>
                  </a:lnTo>
                  <a:lnTo>
                    <a:pt x="843699" y="127152"/>
                  </a:lnTo>
                  <a:close/>
                </a:path>
                <a:path w="1040129" h="227329">
                  <a:moveTo>
                    <a:pt x="843699" y="73787"/>
                  </a:moveTo>
                  <a:lnTo>
                    <a:pt x="843051" y="73126"/>
                  </a:lnTo>
                  <a:lnTo>
                    <a:pt x="830376" y="73126"/>
                  </a:lnTo>
                  <a:lnTo>
                    <a:pt x="829729" y="73787"/>
                  </a:lnTo>
                  <a:lnTo>
                    <a:pt x="829729" y="83743"/>
                  </a:lnTo>
                  <a:lnTo>
                    <a:pt x="829729" y="84531"/>
                  </a:lnTo>
                  <a:lnTo>
                    <a:pt x="830376" y="85191"/>
                  </a:lnTo>
                  <a:lnTo>
                    <a:pt x="843051" y="85191"/>
                  </a:lnTo>
                  <a:lnTo>
                    <a:pt x="843699" y="84531"/>
                  </a:lnTo>
                  <a:lnTo>
                    <a:pt x="843699" y="73787"/>
                  </a:lnTo>
                  <a:close/>
                </a:path>
                <a:path w="1040129" h="227329">
                  <a:moveTo>
                    <a:pt x="844550" y="108508"/>
                  </a:moveTo>
                  <a:lnTo>
                    <a:pt x="843889" y="107848"/>
                  </a:lnTo>
                  <a:lnTo>
                    <a:pt x="831227" y="107848"/>
                  </a:lnTo>
                  <a:lnTo>
                    <a:pt x="830580" y="108508"/>
                  </a:lnTo>
                  <a:lnTo>
                    <a:pt x="830580" y="118452"/>
                  </a:lnTo>
                  <a:lnTo>
                    <a:pt x="830580" y="119265"/>
                  </a:lnTo>
                  <a:lnTo>
                    <a:pt x="831227" y="119913"/>
                  </a:lnTo>
                  <a:lnTo>
                    <a:pt x="843889" y="119913"/>
                  </a:lnTo>
                  <a:lnTo>
                    <a:pt x="844550" y="119265"/>
                  </a:lnTo>
                  <a:lnTo>
                    <a:pt x="844550" y="108508"/>
                  </a:lnTo>
                  <a:close/>
                </a:path>
                <a:path w="1040129" h="227329">
                  <a:moveTo>
                    <a:pt x="844550" y="91567"/>
                  </a:moveTo>
                  <a:lnTo>
                    <a:pt x="843889" y="90906"/>
                  </a:lnTo>
                  <a:lnTo>
                    <a:pt x="831227" y="90906"/>
                  </a:lnTo>
                  <a:lnTo>
                    <a:pt x="830580" y="91567"/>
                  </a:lnTo>
                  <a:lnTo>
                    <a:pt x="830580" y="101523"/>
                  </a:lnTo>
                  <a:lnTo>
                    <a:pt x="830580" y="102323"/>
                  </a:lnTo>
                  <a:lnTo>
                    <a:pt x="831227" y="102971"/>
                  </a:lnTo>
                  <a:lnTo>
                    <a:pt x="843889" y="102971"/>
                  </a:lnTo>
                  <a:lnTo>
                    <a:pt x="844550" y="102323"/>
                  </a:lnTo>
                  <a:lnTo>
                    <a:pt x="844550" y="91567"/>
                  </a:lnTo>
                  <a:close/>
                </a:path>
                <a:path w="1040129" h="227329">
                  <a:moveTo>
                    <a:pt x="844550" y="39077"/>
                  </a:moveTo>
                  <a:lnTo>
                    <a:pt x="843889" y="38417"/>
                  </a:lnTo>
                  <a:lnTo>
                    <a:pt x="831227" y="38417"/>
                  </a:lnTo>
                  <a:lnTo>
                    <a:pt x="830580" y="39077"/>
                  </a:lnTo>
                  <a:lnTo>
                    <a:pt x="830580" y="49009"/>
                  </a:lnTo>
                  <a:lnTo>
                    <a:pt x="830580" y="49834"/>
                  </a:lnTo>
                  <a:lnTo>
                    <a:pt x="831227" y="50495"/>
                  </a:lnTo>
                  <a:lnTo>
                    <a:pt x="843889" y="50495"/>
                  </a:lnTo>
                  <a:lnTo>
                    <a:pt x="844550" y="49834"/>
                  </a:lnTo>
                  <a:lnTo>
                    <a:pt x="844550" y="39077"/>
                  </a:lnTo>
                  <a:close/>
                </a:path>
                <a:path w="1040129" h="227329">
                  <a:moveTo>
                    <a:pt x="845400" y="56019"/>
                  </a:moveTo>
                  <a:lnTo>
                    <a:pt x="844740" y="55359"/>
                  </a:lnTo>
                  <a:lnTo>
                    <a:pt x="832078" y="55359"/>
                  </a:lnTo>
                  <a:lnTo>
                    <a:pt x="831418" y="56019"/>
                  </a:lnTo>
                  <a:lnTo>
                    <a:pt x="831418" y="65963"/>
                  </a:lnTo>
                  <a:lnTo>
                    <a:pt x="831418" y="66776"/>
                  </a:lnTo>
                  <a:lnTo>
                    <a:pt x="832078" y="67437"/>
                  </a:lnTo>
                  <a:lnTo>
                    <a:pt x="844740" y="67437"/>
                  </a:lnTo>
                  <a:lnTo>
                    <a:pt x="845400" y="66776"/>
                  </a:lnTo>
                  <a:lnTo>
                    <a:pt x="845400" y="56019"/>
                  </a:lnTo>
                  <a:close/>
                </a:path>
                <a:path w="1040129" h="227329">
                  <a:moveTo>
                    <a:pt x="861161" y="127457"/>
                  </a:moveTo>
                  <a:lnTo>
                    <a:pt x="860513" y="126796"/>
                  </a:lnTo>
                  <a:lnTo>
                    <a:pt x="847839" y="126796"/>
                  </a:lnTo>
                  <a:lnTo>
                    <a:pt x="847191" y="127457"/>
                  </a:lnTo>
                  <a:lnTo>
                    <a:pt x="847191" y="137401"/>
                  </a:lnTo>
                  <a:lnTo>
                    <a:pt x="847191" y="138214"/>
                  </a:lnTo>
                  <a:lnTo>
                    <a:pt x="847839" y="138874"/>
                  </a:lnTo>
                  <a:lnTo>
                    <a:pt x="860513" y="138874"/>
                  </a:lnTo>
                  <a:lnTo>
                    <a:pt x="861161" y="138214"/>
                  </a:lnTo>
                  <a:lnTo>
                    <a:pt x="861161" y="127457"/>
                  </a:lnTo>
                  <a:close/>
                </a:path>
                <a:path w="1040129" h="227329">
                  <a:moveTo>
                    <a:pt x="861161" y="74104"/>
                  </a:moveTo>
                  <a:lnTo>
                    <a:pt x="860513" y="73444"/>
                  </a:lnTo>
                  <a:lnTo>
                    <a:pt x="847839" y="73444"/>
                  </a:lnTo>
                  <a:lnTo>
                    <a:pt x="847191" y="74104"/>
                  </a:lnTo>
                  <a:lnTo>
                    <a:pt x="847191" y="84061"/>
                  </a:lnTo>
                  <a:lnTo>
                    <a:pt x="847191" y="84861"/>
                  </a:lnTo>
                  <a:lnTo>
                    <a:pt x="847839" y="85509"/>
                  </a:lnTo>
                  <a:lnTo>
                    <a:pt x="860513" y="85509"/>
                  </a:lnTo>
                  <a:lnTo>
                    <a:pt x="861161" y="84861"/>
                  </a:lnTo>
                  <a:lnTo>
                    <a:pt x="861161" y="74104"/>
                  </a:lnTo>
                  <a:close/>
                </a:path>
                <a:path w="1040129" h="227329">
                  <a:moveTo>
                    <a:pt x="862012" y="108826"/>
                  </a:moveTo>
                  <a:lnTo>
                    <a:pt x="861352" y="108178"/>
                  </a:lnTo>
                  <a:lnTo>
                    <a:pt x="848690" y="108178"/>
                  </a:lnTo>
                  <a:lnTo>
                    <a:pt x="848042" y="108826"/>
                  </a:lnTo>
                  <a:lnTo>
                    <a:pt x="848042" y="118770"/>
                  </a:lnTo>
                  <a:lnTo>
                    <a:pt x="848042" y="119583"/>
                  </a:lnTo>
                  <a:lnTo>
                    <a:pt x="848690" y="120243"/>
                  </a:lnTo>
                  <a:lnTo>
                    <a:pt x="861352" y="120243"/>
                  </a:lnTo>
                  <a:lnTo>
                    <a:pt x="862012" y="119583"/>
                  </a:lnTo>
                  <a:lnTo>
                    <a:pt x="862012" y="108826"/>
                  </a:lnTo>
                  <a:close/>
                </a:path>
                <a:path w="1040129" h="227329">
                  <a:moveTo>
                    <a:pt x="862012" y="91871"/>
                  </a:moveTo>
                  <a:lnTo>
                    <a:pt x="861352" y="91236"/>
                  </a:lnTo>
                  <a:lnTo>
                    <a:pt x="848690" y="91236"/>
                  </a:lnTo>
                  <a:lnTo>
                    <a:pt x="848042" y="91871"/>
                  </a:lnTo>
                  <a:lnTo>
                    <a:pt x="848042" y="101854"/>
                  </a:lnTo>
                  <a:lnTo>
                    <a:pt x="848042" y="102641"/>
                  </a:lnTo>
                  <a:lnTo>
                    <a:pt x="848690" y="103289"/>
                  </a:lnTo>
                  <a:lnTo>
                    <a:pt x="861352" y="103289"/>
                  </a:lnTo>
                  <a:lnTo>
                    <a:pt x="862012" y="102641"/>
                  </a:lnTo>
                  <a:lnTo>
                    <a:pt x="862012" y="91871"/>
                  </a:lnTo>
                  <a:close/>
                </a:path>
                <a:path w="1040129" h="227329">
                  <a:moveTo>
                    <a:pt x="862012" y="39395"/>
                  </a:moveTo>
                  <a:lnTo>
                    <a:pt x="861352" y="38747"/>
                  </a:lnTo>
                  <a:lnTo>
                    <a:pt x="848690" y="38747"/>
                  </a:lnTo>
                  <a:lnTo>
                    <a:pt x="848042" y="39395"/>
                  </a:lnTo>
                  <a:lnTo>
                    <a:pt x="848042" y="49339"/>
                  </a:lnTo>
                  <a:lnTo>
                    <a:pt x="848042" y="50152"/>
                  </a:lnTo>
                  <a:lnTo>
                    <a:pt x="848690" y="50800"/>
                  </a:lnTo>
                  <a:lnTo>
                    <a:pt x="861352" y="50800"/>
                  </a:lnTo>
                  <a:lnTo>
                    <a:pt x="862012" y="50152"/>
                  </a:lnTo>
                  <a:lnTo>
                    <a:pt x="862012" y="39395"/>
                  </a:lnTo>
                  <a:close/>
                </a:path>
                <a:path w="1040129" h="227329">
                  <a:moveTo>
                    <a:pt x="862863" y="56349"/>
                  </a:moveTo>
                  <a:lnTo>
                    <a:pt x="862203" y="55689"/>
                  </a:lnTo>
                  <a:lnTo>
                    <a:pt x="849541" y="55689"/>
                  </a:lnTo>
                  <a:lnTo>
                    <a:pt x="848880" y="56349"/>
                  </a:lnTo>
                  <a:lnTo>
                    <a:pt x="848880" y="66281"/>
                  </a:lnTo>
                  <a:lnTo>
                    <a:pt x="848880" y="67094"/>
                  </a:lnTo>
                  <a:lnTo>
                    <a:pt x="849541" y="67754"/>
                  </a:lnTo>
                  <a:lnTo>
                    <a:pt x="862203" y="67754"/>
                  </a:lnTo>
                  <a:lnTo>
                    <a:pt x="862863" y="67094"/>
                  </a:lnTo>
                  <a:lnTo>
                    <a:pt x="862863" y="56349"/>
                  </a:lnTo>
                  <a:close/>
                </a:path>
                <a:path w="1040129" h="227329">
                  <a:moveTo>
                    <a:pt x="879259" y="128739"/>
                  </a:moveTo>
                  <a:lnTo>
                    <a:pt x="878598" y="128079"/>
                  </a:lnTo>
                  <a:lnTo>
                    <a:pt x="865949" y="128079"/>
                  </a:lnTo>
                  <a:lnTo>
                    <a:pt x="865289" y="128739"/>
                  </a:lnTo>
                  <a:lnTo>
                    <a:pt x="865289" y="138671"/>
                  </a:lnTo>
                  <a:lnTo>
                    <a:pt x="865289" y="139484"/>
                  </a:lnTo>
                  <a:lnTo>
                    <a:pt x="865949" y="140144"/>
                  </a:lnTo>
                  <a:lnTo>
                    <a:pt x="878598" y="140144"/>
                  </a:lnTo>
                  <a:lnTo>
                    <a:pt x="879259" y="139484"/>
                  </a:lnTo>
                  <a:lnTo>
                    <a:pt x="879259" y="128739"/>
                  </a:lnTo>
                  <a:close/>
                </a:path>
                <a:path w="1040129" h="227329">
                  <a:moveTo>
                    <a:pt x="879259" y="75374"/>
                  </a:moveTo>
                  <a:lnTo>
                    <a:pt x="878598" y="74714"/>
                  </a:lnTo>
                  <a:lnTo>
                    <a:pt x="865949" y="74714"/>
                  </a:lnTo>
                  <a:lnTo>
                    <a:pt x="865289" y="75374"/>
                  </a:lnTo>
                  <a:lnTo>
                    <a:pt x="865289" y="85331"/>
                  </a:lnTo>
                  <a:lnTo>
                    <a:pt x="865289" y="86118"/>
                  </a:lnTo>
                  <a:lnTo>
                    <a:pt x="865949" y="86779"/>
                  </a:lnTo>
                  <a:lnTo>
                    <a:pt x="878598" y="86779"/>
                  </a:lnTo>
                  <a:lnTo>
                    <a:pt x="879259" y="86118"/>
                  </a:lnTo>
                  <a:lnTo>
                    <a:pt x="879259" y="75374"/>
                  </a:lnTo>
                  <a:close/>
                </a:path>
                <a:path w="1040129" h="227329">
                  <a:moveTo>
                    <a:pt x="880110" y="110096"/>
                  </a:moveTo>
                  <a:lnTo>
                    <a:pt x="879449" y="109435"/>
                  </a:lnTo>
                  <a:lnTo>
                    <a:pt x="866787" y="109435"/>
                  </a:lnTo>
                  <a:lnTo>
                    <a:pt x="866127" y="110096"/>
                  </a:lnTo>
                  <a:lnTo>
                    <a:pt x="866127" y="120040"/>
                  </a:lnTo>
                  <a:lnTo>
                    <a:pt x="866127" y="120853"/>
                  </a:lnTo>
                  <a:lnTo>
                    <a:pt x="866787" y="121500"/>
                  </a:lnTo>
                  <a:lnTo>
                    <a:pt x="879449" y="121500"/>
                  </a:lnTo>
                  <a:lnTo>
                    <a:pt x="880110" y="120853"/>
                  </a:lnTo>
                  <a:lnTo>
                    <a:pt x="880110" y="110096"/>
                  </a:lnTo>
                  <a:close/>
                </a:path>
                <a:path w="1040129" h="227329">
                  <a:moveTo>
                    <a:pt x="880110" y="93154"/>
                  </a:moveTo>
                  <a:lnTo>
                    <a:pt x="879449" y="92494"/>
                  </a:lnTo>
                  <a:lnTo>
                    <a:pt x="866787" y="92494"/>
                  </a:lnTo>
                  <a:lnTo>
                    <a:pt x="866127" y="93154"/>
                  </a:lnTo>
                  <a:lnTo>
                    <a:pt x="866127" y="103111"/>
                  </a:lnTo>
                  <a:lnTo>
                    <a:pt x="866127" y="103911"/>
                  </a:lnTo>
                  <a:lnTo>
                    <a:pt x="866787" y="104559"/>
                  </a:lnTo>
                  <a:lnTo>
                    <a:pt x="879449" y="104559"/>
                  </a:lnTo>
                  <a:lnTo>
                    <a:pt x="880110" y="103911"/>
                  </a:lnTo>
                  <a:lnTo>
                    <a:pt x="880110" y="93154"/>
                  </a:lnTo>
                  <a:close/>
                </a:path>
                <a:path w="1040129" h="227329">
                  <a:moveTo>
                    <a:pt x="880110" y="40665"/>
                  </a:moveTo>
                  <a:lnTo>
                    <a:pt x="879449" y="40005"/>
                  </a:lnTo>
                  <a:lnTo>
                    <a:pt x="866787" y="40005"/>
                  </a:lnTo>
                  <a:lnTo>
                    <a:pt x="866127" y="40665"/>
                  </a:lnTo>
                  <a:lnTo>
                    <a:pt x="866127" y="50596"/>
                  </a:lnTo>
                  <a:lnTo>
                    <a:pt x="866127" y="51422"/>
                  </a:lnTo>
                  <a:lnTo>
                    <a:pt x="866787" y="52082"/>
                  </a:lnTo>
                  <a:lnTo>
                    <a:pt x="879449" y="52082"/>
                  </a:lnTo>
                  <a:lnTo>
                    <a:pt x="880110" y="51422"/>
                  </a:lnTo>
                  <a:lnTo>
                    <a:pt x="880110" y="40665"/>
                  </a:lnTo>
                  <a:close/>
                </a:path>
                <a:path w="1040129" h="227329">
                  <a:moveTo>
                    <a:pt x="880960" y="57607"/>
                  </a:moveTo>
                  <a:lnTo>
                    <a:pt x="880300" y="56946"/>
                  </a:lnTo>
                  <a:lnTo>
                    <a:pt x="867638" y="56946"/>
                  </a:lnTo>
                  <a:lnTo>
                    <a:pt x="866990" y="57607"/>
                  </a:lnTo>
                  <a:lnTo>
                    <a:pt x="866990" y="67551"/>
                  </a:lnTo>
                  <a:lnTo>
                    <a:pt x="866990" y="68364"/>
                  </a:lnTo>
                  <a:lnTo>
                    <a:pt x="867638" y="69024"/>
                  </a:lnTo>
                  <a:lnTo>
                    <a:pt x="880300" y="69024"/>
                  </a:lnTo>
                  <a:lnTo>
                    <a:pt x="880960" y="68364"/>
                  </a:lnTo>
                  <a:lnTo>
                    <a:pt x="880960" y="57607"/>
                  </a:lnTo>
                  <a:close/>
                </a:path>
                <a:path w="1040129" h="227329">
                  <a:moveTo>
                    <a:pt x="897356" y="129044"/>
                  </a:moveTo>
                  <a:lnTo>
                    <a:pt x="896708" y="128384"/>
                  </a:lnTo>
                  <a:lnTo>
                    <a:pt x="884047" y="128384"/>
                  </a:lnTo>
                  <a:lnTo>
                    <a:pt x="883386" y="129044"/>
                  </a:lnTo>
                  <a:lnTo>
                    <a:pt x="883386" y="138988"/>
                  </a:lnTo>
                  <a:lnTo>
                    <a:pt x="883386" y="139801"/>
                  </a:lnTo>
                  <a:lnTo>
                    <a:pt x="884047" y="140462"/>
                  </a:lnTo>
                  <a:lnTo>
                    <a:pt x="896708" y="140462"/>
                  </a:lnTo>
                  <a:lnTo>
                    <a:pt x="897356" y="139801"/>
                  </a:lnTo>
                  <a:lnTo>
                    <a:pt x="897356" y="129044"/>
                  </a:lnTo>
                  <a:close/>
                </a:path>
                <a:path w="1040129" h="227329">
                  <a:moveTo>
                    <a:pt x="897356" y="75692"/>
                  </a:moveTo>
                  <a:lnTo>
                    <a:pt x="896708" y="75031"/>
                  </a:lnTo>
                  <a:lnTo>
                    <a:pt x="884047" y="75031"/>
                  </a:lnTo>
                  <a:lnTo>
                    <a:pt x="883386" y="75692"/>
                  </a:lnTo>
                  <a:lnTo>
                    <a:pt x="883386" y="85648"/>
                  </a:lnTo>
                  <a:lnTo>
                    <a:pt x="883386" y="86448"/>
                  </a:lnTo>
                  <a:lnTo>
                    <a:pt x="884047" y="87096"/>
                  </a:lnTo>
                  <a:lnTo>
                    <a:pt x="896708" y="87096"/>
                  </a:lnTo>
                  <a:lnTo>
                    <a:pt x="897356" y="86448"/>
                  </a:lnTo>
                  <a:lnTo>
                    <a:pt x="897356" y="75692"/>
                  </a:lnTo>
                  <a:close/>
                </a:path>
                <a:path w="1040129" h="227329">
                  <a:moveTo>
                    <a:pt x="898194" y="110413"/>
                  </a:moveTo>
                  <a:lnTo>
                    <a:pt x="897547" y="109766"/>
                  </a:lnTo>
                  <a:lnTo>
                    <a:pt x="884885" y="109766"/>
                  </a:lnTo>
                  <a:lnTo>
                    <a:pt x="884237" y="110413"/>
                  </a:lnTo>
                  <a:lnTo>
                    <a:pt x="884237" y="120357"/>
                  </a:lnTo>
                  <a:lnTo>
                    <a:pt x="884237" y="121170"/>
                  </a:lnTo>
                  <a:lnTo>
                    <a:pt x="884885" y="121831"/>
                  </a:lnTo>
                  <a:lnTo>
                    <a:pt x="897547" y="121831"/>
                  </a:lnTo>
                  <a:lnTo>
                    <a:pt x="898194" y="121170"/>
                  </a:lnTo>
                  <a:lnTo>
                    <a:pt x="898194" y="110413"/>
                  </a:lnTo>
                  <a:close/>
                </a:path>
                <a:path w="1040129" h="227329">
                  <a:moveTo>
                    <a:pt x="898194" y="93459"/>
                  </a:moveTo>
                  <a:lnTo>
                    <a:pt x="897547" y="92824"/>
                  </a:lnTo>
                  <a:lnTo>
                    <a:pt x="884885" y="92824"/>
                  </a:lnTo>
                  <a:lnTo>
                    <a:pt x="884237" y="93459"/>
                  </a:lnTo>
                  <a:lnTo>
                    <a:pt x="884237" y="103441"/>
                  </a:lnTo>
                  <a:lnTo>
                    <a:pt x="884237" y="104228"/>
                  </a:lnTo>
                  <a:lnTo>
                    <a:pt x="884885" y="104876"/>
                  </a:lnTo>
                  <a:lnTo>
                    <a:pt x="897547" y="104876"/>
                  </a:lnTo>
                  <a:lnTo>
                    <a:pt x="898194" y="104228"/>
                  </a:lnTo>
                  <a:lnTo>
                    <a:pt x="898194" y="93459"/>
                  </a:lnTo>
                  <a:close/>
                </a:path>
                <a:path w="1040129" h="227329">
                  <a:moveTo>
                    <a:pt x="898194" y="40982"/>
                  </a:moveTo>
                  <a:lnTo>
                    <a:pt x="897547" y="40335"/>
                  </a:lnTo>
                  <a:lnTo>
                    <a:pt x="884885" y="40335"/>
                  </a:lnTo>
                  <a:lnTo>
                    <a:pt x="884237" y="40982"/>
                  </a:lnTo>
                  <a:lnTo>
                    <a:pt x="884237" y="50927"/>
                  </a:lnTo>
                  <a:lnTo>
                    <a:pt x="884237" y="51739"/>
                  </a:lnTo>
                  <a:lnTo>
                    <a:pt x="884885" y="52387"/>
                  </a:lnTo>
                  <a:lnTo>
                    <a:pt x="897547" y="52387"/>
                  </a:lnTo>
                  <a:lnTo>
                    <a:pt x="898194" y="51739"/>
                  </a:lnTo>
                  <a:lnTo>
                    <a:pt x="898194" y="40982"/>
                  </a:lnTo>
                  <a:close/>
                </a:path>
                <a:path w="1040129" h="227329">
                  <a:moveTo>
                    <a:pt x="899058" y="57937"/>
                  </a:moveTo>
                  <a:lnTo>
                    <a:pt x="898398" y="57277"/>
                  </a:lnTo>
                  <a:lnTo>
                    <a:pt x="885736" y="57277"/>
                  </a:lnTo>
                  <a:lnTo>
                    <a:pt x="885088" y="57937"/>
                  </a:lnTo>
                  <a:lnTo>
                    <a:pt x="885088" y="67868"/>
                  </a:lnTo>
                  <a:lnTo>
                    <a:pt x="885088" y="68681"/>
                  </a:lnTo>
                  <a:lnTo>
                    <a:pt x="885736" y="69342"/>
                  </a:lnTo>
                  <a:lnTo>
                    <a:pt x="898398" y="69342"/>
                  </a:lnTo>
                  <a:lnTo>
                    <a:pt x="899058" y="68681"/>
                  </a:lnTo>
                  <a:lnTo>
                    <a:pt x="899058" y="57937"/>
                  </a:lnTo>
                  <a:close/>
                </a:path>
                <a:path w="1040129" h="227329">
                  <a:moveTo>
                    <a:pt x="1036955" y="215112"/>
                  </a:moveTo>
                  <a:lnTo>
                    <a:pt x="1033818" y="211785"/>
                  </a:lnTo>
                  <a:lnTo>
                    <a:pt x="1026121" y="211785"/>
                  </a:lnTo>
                  <a:lnTo>
                    <a:pt x="1022985" y="215112"/>
                  </a:lnTo>
                  <a:lnTo>
                    <a:pt x="1022985" y="223367"/>
                  </a:lnTo>
                  <a:lnTo>
                    <a:pt x="1026121" y="226707"/>
                  </a:lnTo>
                  <a:lnTo>
                    <a:pt x="1033818" y="226707"/>
                  </a:lnTo>
                  <a:lnTo>
                    <a:pt x="1036955" y="223367"/>
                  </a:lnTo>
                  <a:lnTo>
                    <a:pt x="1036955" y="219252"/>
                  </a:lnTo>
                  <a:lnTo>
                    <a:pt x="1036955" y="215112"/>
                  </a:lnTo>
                  <a:close/>
                </a:path>
                <a:path w="1040129" h="227329">
                  <a:moveTo>
                    <a:pt x="1039812" y="71285"/>
                  </a:moveTo>
                  <a:lnTo>
                    <a:pt x="1036675" y="67957"/>
                  </a:lnTo>
                  <a:lnTo>
                    <a:pt x="1028966" y="67957"/>
                  </a:lnTo>
                  <a:lnTo>
                    <a:pt x="1025842" y="71285"/>
                  </a:lnTo>
                  <a:lnTo>
                    <a:pt x="1025842" y="79540"/>
                  </a:lnTo>
                  <a:lnTo>
                    <a:pt x="1028966" y="82867"/>
                  </a:lnTo>
                  <a:lnTo>
                    <a:pt x="1036675" y="82867"/>
                  </a:lnTo>
                  <a:lnTo>
                    <a:pt x="1039812" y="79540"/>
                  </a:lnTo>
                  <a:lnTo>
                    <a:pt x="1039812" y="75399"/>
                  </a:lnTo>
                  <a:lnTo>
                    <a:pt x="1039812" y="71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81578" y="3250209"/>
              <a:ext cx="495934" cy="199390"/>
            </a:xfrm>
            <a:custGeom>
              <a:avLst/>
              <a:gdLst/>
              <a:ahLst/>
              <a:cxnLst/>
              <a:rect l="l" t="t" r="r" b="b"/>
              <a:pathLst>
                <a:path w="495935" h="199389">
                  <a:moveTo>
                    <a:pt x="13970" y="660"/>
                  </a:moveTo>
                  <a:lnTo>
                    <a:pt x="13309" y="0"/>
                  </a:lnTo>
                  <a:lnTo>
                    <a:pt x="647" y="0"/>
                  </a:lnTo>
                  <a:lnTo>
                    <a:pt x="0" y="660"/>
                  </a:lnTo>
                  <a:lnTo>
                    <a:pt x="0" y="10604"/>
                  </a:lnTo>
                  <a:lnTo>
                    <a:pt x="0" y="11417"/>
                  </a:lnTo>
                  <a:lnTo>
                    <a:pt x="647" y="12077"/>
                  </a:lnTo>
                  <a:lnTo>
                    <a:pt x="13309" y="12077"/>
                  </a:lnTo>
                  <a:lnTo>
                    <a:pt x="13970" y="11417"/>
                  </a:lnTo>
                  <a:lnTo>
                    <a:pt x="13970" y="660"/>
                  </a:lnTo>
                  <a:close/>
                </a:path>
                <a:path w="495935" h="199389">
                  <a:moveTo>
                    <a:pt x="32385" y="990"/>
                  </a:moveTo>
                  <a:lnTo>
                    <a:pt x="31724" y="330"/>
                  </a:lnTo>
                  <a:lnTo>
                    <a:pt x="19062" y="330"/>
                  </a:lnTo>
                  <a:lnTo>
                    <a:pt x="18415" y="990"/>
                  </a:lnTo>
                  <a:lnTo>
                    <a:pt x="18415" y="10922"/>
                  </a:lnTo>
                  <a:lnTo>
                    <a:pt x="18415" y="11734"/>
                  </a:lnTo>
                  <a:lnTo>
                    <a:pt x="19062" y="12395"/>
                  </a:lnTo>
                  <a:lnTo>
                    <a:pt x="31724" y="12395"/>
                  </a:lnTo>
                  <a:lnTo>
                    <a:pt x="32385" y="11734"/>
                  </a:lnTo>
                  <a:lnTo>
                    <a:pt x="32385" y="990"/>
                  </a:lnTo>
                  <a:close/>
                </a:path>
                <a:path w="495935" h="199389">
                  <a:moveTo>
                    <a:pt x="50482" y="1930"/>
                  </a:moveTo>
                  <a:lnTo>
                    <a:pt x="49822" y="1282"/>
                  </a:lnTo>
                  <a:lnTo>
                    <a:pt x="37160" y="1282"/>
                  </a:lnTo>
                  <a:lnTo>
                    <a:pt x="36512" y="1930"/>
                  </a:lnTo>
                  <a:lnTo>
                    <a:pt x="36512" y="11874"/>
                  </a:lnTo>
                  <a:lnTo>
                    <a:pt x="36512" y="12687"/>
                  </a:lnTo>
                  <a:lnTo>
                    <a:pt x="37160" y="13335"/>
                  </a:lnTo>
                  <a:lnTo>
                    <a:pt x="49822" y="13335"/>
                  </a:lnTo>
                  <a:lnTo>
                    <a:pt x="50482" y="12687"/>
                  </a:lnTo>
                  <a:lnTo>
                    <a:pt x="50482" y="1930"/>
                  </a:lnTo>
                  <a:close/>
                </a:path>
                <a:path w="495935" h="199389">
                  <a:moveTo>
                    <a:pt x="68897" y="3200"/>
                  </a:moveTo>
                  <a:lnTo>
                    <a:pt x="68237" y="2552"/>
                  </a:lnTo>
                  <a:lnTo>
                    <a:pt x="55575" y="2552"/>
                  </a:lnTo>
                  <a:lnTo>
                    <a:pt x="54927" y="3200"/>
                  </a:lnTo>
                  <a:lnTo>
                    <a:pt x="54927" y="13144"/>
                  </a:lnTo>
                  <a:lnTo>
                    <a:pt x="54927" y="13957"/>
                  </a:lnTo>
                  <a:lnTo>
                    <a:pt x="55575" y="14617"/>
                  </a:lnTo>
                  <a:lnTo>
                    <a:pt x="68237" y="14617"/>
                  </a:lnTo>
                  <a:lnTo>
                    <a:pt x="68897" y="13957"/>
                  </a:lnTo>
                  <a:lnTo>
                    <a:pt x="68897" y="3200"/>
                  </a:lnTo>
                  <a:close/>
                </a:path>
                <a:path w="495935" h="199389">
                  <a:moveTo>
                    <a:pt x="87630" y="3835"/>
                  </a:moveTo>
                  <a:lnTo>
                    <a:pt x="86969" y="3175"/>
                  </a:lnTo>
                  <a:lnTo>
                    <a:pt x="74307" y="3175"/>
                  </a:lnTo>
                  <a:lnTo>
                    <a:pt x="73660" y="3835"/>
                  </a:lnTo>
                  <a:lnTo>
                    <a:pt x="73660" y="13779"/>
                  </a:lnTo>
                  <a:lnTo>
                    <a:pt x="73660" y="14592"/>
                  </a:lnTo>
                  <a:lnTo>
                    <a:pt x="74307" y="15252"/>
                  </a:lnTo>
                  <a:lnTo>
                    <a:pt x="86969" y="15252"/>
                  </a:lnTo>
                  <a:lnTo>
                    <a:pt x="87630" y="14592"/>
                  </a:lnTo>
                  <a:lnTo>
                    <a:pt x="87630" y="3835"/>
                  </a:lnTo>
                  <a:close/>
                </a:path>
                <a:path w="495935" h="199389">
                  <a:moveTo>
                    <a:pt x="105727" y="5105"/>
                  </a:moveTo>
                  <a:lnTo>
                    <a:pt x="105067" y="4457"/>
                  </a:lnTo>
                  <a:lnTo>
                    <a:pt x="92405" y="4457"/>
                  </a:lnTo>
                  <a:lnTo>
                    <a:pt x="91757" y="5105"/>
                  </a:lnTo>
                  <a:lnTo>
                    <a:pt x="91757" y="15049"/>
                  </a:lnTo>
                  <a:lnTo>
                    <a:pt x="91757" y="15862"/>
                  </a:lnTo>
                  <a:lnTo>
                    <a:pt x="92405" y="16510"/>
                  </a:lnTo>
                  <a:lnTo>
                    <a:pt x="105067" y="16510"/>
                  </a:lnTo>
                  <a:lnTo>
                    <a:pt x="105727" y="15862"/>
                  </a:lnTo>
                  <a:lnTo>
                    <a:pt x="105727" y="5105"/>
                  </a:lnTo>
                  <a:close/>
                </a:path>
                <a:path w="495935" h="199389">
                  <a:moveTo>
                    <a:pt x="123825" y="6057"/>
                  </a:moveTo>
                  <a:lnTo>
                    <a:pt x="123164" y="5397"/>
                  </a:lnTo>
                  <a:lnTo>
                    <a:pt x="110502" y="5397"/>
                  </a:lnTo>
                  <a:lnTo>
                    <a:pt x="109855" y="6057"/>
                  </a:lnTo>
                  <a:lnTo>
                    <a:pt x="109855" y="16002"/>
                  </a:lnTo>
                  <a:lnTo>
                    <a:pt x="109855" y="16814"/>
                  </a:lnTo>
                  <a:lnTo>
                    <a:pt x="110502" y="17462"/>
                  </a:lnTo>
                  <a:lnTo>
                    <a:pt x="123164" y="17462"/>
                  </a:lnTo>
                  <a:lnTo>
                    <a:pt x="123825" y="16814"/>
                  </a:lnTo>
                  <a:lnTo>
                    <a:pt x="123825" y="6057"/>
                  </a:lnTo>
                  <a:close/>
                </a:path>
                <a:path w="495935" h="199389">
                  <a:moveTo>
                    <a:pt x="142240" y="6375"/>
                  </a:moveTo>
                  <a:lnTo>
                    <a:pt x="141579" y="5727"/>
                  </a:lnTo>
                  <a:lnTo>
                    <a:pt x="128917" y="5727"/>
                  </a:lnTo>
                  <a:lnTo>
                    <a:pt x="128270" y="6375"/>
                  </a:lnTo>
                  <a:lnTo>
                    <a:pt x="128270" y="16319"/>
                  </a:lnTo>
                  <a:lnTo>
                    <a:pt x="128270" y="17132"/>
                  </a:lnTo>
                  <a:lnTo>
                    <a:pt x="128917" y="17792"/>
                  </a:lnTo>
                  <a:lnTo>
                    <a:pt x="141579" y="17792"/>
                  </a:lnTo>
                  <a:lnTo>
                    <a:pt x="142240" y="17132"/>
                  </a:lnTo>
                  <a:lnTo>
                    <a:pt x="142240" y="6375"/>
                  </a:lnTo>
                  <a:close/>
                </a:path>
                <a:path w="495935" h="199389">
                  <a:moveTo>
                    <a:pt x="143090" y="23304"/>
                  </a:moveTo>
                  <a:lnTo>
                    <a:pt x="142430" y="22656"/>
                  </a:lnTo>
                  <a:lnTo>
                    <a:pt x="129768" y="22656"/>
                  </a:lnTo>
                  <a:lnTo>
                    <a:pt x="129120" y="23304"/>
                  </a:lnTo>
                  <a:lnTo>
                    <a:pt x="129120" y="33248"/>
                  </a:lnTo>
                  <a:lnTo>
                    <a:pt x="129120" y="34061"/>
                  </a:lnTo>
                  <a:lnTo>
                    <a:pt x="129768" y="34721"/>
                  </a:lnTo>
                  <a:lnTo>
                    <a:pt x="142430" y="34721"/>
                  </a:lnTo>
                  <a:lnTo>
                    <a:pt x="143090" y="34061"/>
                  </a:lnTo>
                  <a:lnTo>
                    <a:pt x="143090" y="23304"/>
                  </a:lnTo>
                  <a:close/>
                </a:path>
                <a:path w="495935" h="199389">
                  <a:moveTo>
                    <a:pt x="160655" y="7645"/>
                  </a:moveTo>
                  <a:lnTo>
                    <a:pt x="159994" y="6985"/>
                  </a:lnTo>
                  <a:lnTo>
                    <a:pt x="147332" y="6985"/>
                  </a:lnTo>
                  <a:lnTo>
                    <a:pt x="146685" y="7645"/>
                  </a:lnTo>
                  <a:lnTo>
                    <a:pt x="146685" y="17589"/>
                  </a:lnTo>
                  <a:lnTo>
                    <a:pt x="146685" y="18402"/>
                  </a:lnTo>
                  <a:lnTo>
                    <a:pt x="147332" y="19050"/>
                  </a:lnTo>
                  <a:lnTo>
                    <a:pt x="159994" y="19050"/>
                  </a:lnTo>
                  <a:lnTo>
                    <a:pt x="160655" y="18402"/>
                  </a:lnTo>
                  <a:lnTo>
                    <a:pt x="160655" y="7645"/>
                  </a:lnTo>
                  <a:close/>
                </a:path>
                <a:path w="495935" h="199389">
                  <a:moveTo>
                    <a:pt x="161505" y="24574"/>
                  </a:moveTo>
                  <a:lnTo>
                    <a:pt x="160845" y="23914"/>
                  </a:lnTo>
                  <a:lnTo>
                    <a:pt x="148196" y="23914"/>
                  </a:lnTo>
                  <a:lnTo>
                    <a:pt x="147535" y="24574"/>
                  </a:lnTo>
                  <a:lnTo>
                    <a:pt x="147535" y="34518"/>
                  </a:lnTo>
                  <a:lnTo>
                    <a:pt x="147535" y="35331"/>
                  </a:lnTo>
                  <a:lnTo>
                    <a:pt x="148196" y="35979"/>
                  </a:lnTo>
                  <a:lnTo>
                    <a:pt x="160845" y="35979"/>
                  </a:lnTo>
                  <a:lnTo>
                    <a:pt x="161505" y="35331"/>
                  </a:lnTo>
                  <a:lnTo>
                    <a:pt x="161505" y="24574"/>
                  </a:lnTo>
                  <a:close/>
                </a:path>
                <a:path w="495935" h="199389">
                  <a:moveTo>
                    <a:pt x="178117" y="7962"/>
                  </a:moveTo>
                  <a:lnTo>
                    <a:pt x="177457" y="7315"/>
                  </a:lnTo>
                  <a:lnTo>
                    <a:pt x="164795" y="7315"/>
                  </a:lnTo>
                  <a:lnTo>
                    <a:pt x="164147" y="7962"/>
                  </a:lnTo>
                  <a:lnTo>
                    <a:pt x="164147" y="17907"/>
                  </a:lnTo>
                  <a:lnTo>
                    <a:pt x="164147" y="18719"/>
                  </a:lnTo>
                  <a:lnTo>
                    <a:pt x="164795" y="19380"/>
                  </a:lnTo>
                  <a:lnTo>
                    <a:pt x="177457" y="19380"/>
                  </a:lnTo>
                  <a:lnTo>
                    <a:pt x="178117" y="18719"/>
                  </a:lnTo>
                  <a:lnTo>
                    <a:pt x="178117" y="7962"/>
                  </a:lnTo>
                  <a:close/>
                </a:path>
                <a:path w="495935" h="199389">
                  <a:moveTo>
                    <a:pt x="178968" y="24892"/>
                  </a:moveTo>
                  <a:lnTo>
                    <a:pt x="178308" y="24244"/>
                  </a:lnTo>
                  <a:lnTo>
                    <a:pt x="165658" y="24244"/>
                  </a:lnTo>
                  <a:lnTo>
                    <a:pt x="164998" y="24892"/>
                  </a:lnTo>
                  <a:lnTo>
                    <a:pt x="164998" y="34836"/>
                  </a:lnTo>
                  <a:lnTo>
                    <a:pt x="164998" y="35648"/>
                  </a:lnTo>
                  <a:lnTo>
                    <a:pt x="165658" y="36309"/>
                  </a:lnTo>
                  <a:lnTo>
                    <a:pt x="178308" y="36309"/>
                  </a:lnTo>
                  <a:lnTo>
                    <a:pt x="178968" y="35648"/>
                  </a:lnTo>
                  <a:lnTo>
                    <a:pt x="178968" y="24892"/>
                  </a:lnTo>
                  <a:close/>
                </a:path>
                <a:path w="495935" h="199389">
                  <a:moveTo>
                    <a:pt x="196215" y="9232"/>
                  </a:moveTo>
                  <a:lnTo>
                    <a:pt x="195554" y="8572"/>
                  </a:lnTo>
                  <a:lnTo>
                    <a:pt x="182892" y="8572"/>
                  </a:lnTo>
                  <a:lnTo>
                    <a:pt x="182245" y="9232"/>
                  </a:lnTo>
                  <a:lnTo>
                    <a:pt x="182245" y="19177"/>
                  </a:lnTo>
                  <a:lnTo>
                    <a:pt x="182245" y="19989"/>
                  </a:lnTo>
                  <a:lnTo>
                    <a:pt x="182892" y="20637"/>
                  </a:lnTo>
                  <a:lnTo>
                    <a:pt x="195554" y="20637"/>
                  </a:lnTo>
                  <a:lnTo>
                    <a:pt x="196215" y="19989"/>
                  </a:lnTo>
                  <a:lnTo>
                    <a:pt x="196215" y="9232"/>
                  </a:lnTo>
                  <a:close/>
                </a:path>
                <a:path w="495935" h="199389">
                  <a:moveTo>
                    <a:pt x="197065" y="26162"/>
                  </a:moveTo>
                  <a:lnTo>
                    <a:pt x="196405" y="25501"/>
                  </a:lnTo>
                  <a:lnTo>
                    <a:pt x="183743" y="25501"/>
                  </a:lnTo>
                  <a:lnTo>
                    <a:pt x="183095" y="26162"/>
                  </a:lnTo>
                  <a:lnTo>
                    <a:pt x="183095" y="36106"/>
                  </a:lnTo>
                  <a:lnTo>
                    <a:pt x="183095" y="36918"/>
                  </a:lnTo>
                  <a:lnTo>
                    <a:pt x="183743" y="37566"/>
                  </a:lnTo>
                  <a:lnTo>
                    <a:pt x="196405" y="37566"/>
                  </a:lnTo>
                  <a:lnTo>
                    <a:pt x="197065" y="36918"/>
                  </a:lnTo>
                  <a:lnTo>
                    <a:pt x="197065" y="26162"/>
                  </a:lnTo>
                  <a:close/>
                </a:path>
                <a:path w="495935" h="199389">
                  <a:moveTo>
                    <a:pt x="214312" y="9550"/>
                  </a:moveTo>
                  <a:lnTo>
                    <a:pt x="213652" y="8902"/>
                  </a:lnTo>
                  <a:lnTo>
                    <a:pt x="200990" y="8902"/>
                  </a:lnTo>
                  <a:lnTo>
                    <a:pt x="200342" y="9550"/>
                  </a:lnTo>
                  <a:lnTo>
                    <a:pt x="200342" y="19494"/>
                  </a:lnTo>
                  <a:lnTo>
                    <a:pt x="200342" y="20307"/>
                  </a:lnTo>
                  <a:lnTo>
                    <a:pt x="200990" y="20967"/>
                  </a:lnTo>
                  <a:lnTo>
                    <a:pt x="213652" y="20967"/>
                  </a:lnTo>
                  <a:lnTo>
                    <a:pt x="214312" y="20307"/>
                  </a:lnTo>
                  <a:lnTo>
                    <a:pt x="214312" y="9550"/>
                  </a:lnTo>
                  <a:close/>
                </a:path>
                <a:path w="495935" h="199389">
                  <a:moveTo>
                    <a:pt x="215163" y="26479"/>
                  </a:moveTo>
                  <a:lnTo>
                    <a:pt x="214503" y="25831"/>
                  </a:lnTo>
                  <a:lnTo>
                    <a:pt x="201853" y="25831"/>
                  </a:lnTo>
                  <a:lnTo>
                    <a:pt x="201193" y="26479"/>
                  </a:lnTo>
                  <a:lnTo>
                    <a:pt x="201193" y="36423"/>
                  </a:lnTo>
                  <a:lnTo>
                    <a:pt x="201193" y="37236"/>
                  </a:lnTo>
                  <a:lnTo>
                    <a:pt x="201853" y="37896"/>
                  </a:lnTo>
                  <a:lnTo>
                    <a:pt x="214503" y="37896"/>
                  </a:lnTo>
                  <a:lnTo>
                    <a:pt x="215163" y="37236"/>
                  </a:lnTo>
                  <a:lnTo>
                    <a:pt x="215163" y="26479"/>
                  </a:lnTo>
                  <a:close/>
                </a:path>
                <a:path w="495935" h="199389">
                  <a:moveTo>
                    <a:pt x="294220" y="160680"/>
                  </a:moveTo>
                  <a:lnTo>
                    <a:pt x="293560" y="160032"/>
                  </a:lnTo>
                  <a:lnTo>
                    <a:pt x="280898" y="160032"/>
                  </a:lnTo>
                  <a:lnTo>
                    <a:pt x="280250" y="160680"/>
                  </a:lnTo>
                  <a:lnTo>
                    <a:pt x="280250" y="170624"/>
                  </a:lnTo>
                  <a:lnTo>
                    <a:pt x="280250" y="171450"/>
                  </a:lnTo>
                  <a:lnTo>
                    <a:pt x="280898" y="172085"/>
                  </a:lnTo>
                  <a:lnTo>
                    <a:pt x="293560" y="172085"/>
                  </a:lnTo>
                  <a:lnTo>
                    <a:pt x="294220" y="171450"/>
                  </a:lnTo>
                  <a:lnTo>
                    <a:pt x="294220" y="160680"/>
                  </a:lnTo>
                  <a:close/>
                </a:path>
                <a:path w="495935" h="199389">
                  <a:moveTo>
                    <a:pt x="294233" y="178473"/>
                  </a:moveTo>
                  <a:lnTo>
                    <a:pt x="293573" y="177800"/>
                  </a:lnTo>
                  <a:lnTo>
                    <a:pt x="280911" y="177800"/>
                  </a:lnTo>
                  <a:lnTo>
                    <a:pt x="280250" y="178473"/>
                  </a:lnTo>
                  <a:lnTo>
                    <a:pt x="280250" y="188404"/>
                  </a:lnTo>
                  <a:lnTo>
                    <a:pt x="280250" y="189217"/>
                  </a:lnTo>
                  <a:lnTo>
                    <a:pt x="280911" y="189890"/>
                  </a:lnTo>
                  <a:lnTo>
                    <a:pt x="293573" y="189890"/>
                  </a:lnTo>
                  <a:lnTo>
                    <a:pt x="294233" y="189217"/>
                  </a:lnTo>
                  <a:lnTo>
                    <a:pt x="294233" y="178473"/>
                  </a:lnTo>
                  <a:close/>
                </a:path>
                <a:path w="495935" h="199389">
                  <a:moveTo>
                    <a:pt x="294233" y="142900"/>
                  </a:moveTo>
                  <a:lnTo>
                    <a:pt x="293573" y="142252"/>
                  </a:lnTo>
                  <a:lnTo>
                    <a:pt x="280911" y="142252"/>
                  </a:lnTo>
                  <a:lnTo>
                    <a:pt x="280250" y="142900"/>
                  </a:lnTo>
                  <a:lnTo>
                    <a:pt x="280250" y="152844"/>
                  </a:lnTo>
                  <a:lnTo>
                    <a:pt x="280250" y="153657"/>
                  </a:lnTo>
                  <a:lnTo>
                    <a:pt x="280911" y="154317"/>
                  </a:lnTo>
                  <a:lnTo>
                    <a:pt x="293573" y="154317"/>
                  </a:lnTo>
                  <a:lnTo>
                    <a:pt x="294233" y="153657"/>
                  </a:lnTo>
                  <a:lnTo>
                    <a:pt x="294233" y="142900"/>
                  </a:lnTo>
                  <a:close/>
                </a:path>
                <a:path w="495935" h="199389">
                  <a:moveTo>
                    <a:pt x="295071" y="124269"/>
                  </a:moveTo>
                  <a:lnTo>
                    <a:pt x="294411" y="123621"/>
                  </a:lnTo>
                  <a:lnTo>
                    <a:pt x="281749" y="123621"/>
                  </a:lnTo>
                  <a:lnTo>
                    <a:pt x="281089" y="124269"/>
                  </a:lnTo>
                  <a:lnTo>
                    <a:pt x="281089" y="134213"/>
                  </a:lnTo>
                  <a:lnTo>
                    <a:pt x="281089" y="135026"/>
                  </a:lnTo>
                  <a:lnTo>
                    <a:pt x="281749" y="135674"/>
                  </a:lnTo>
                  <a:lnTo>
                    <a:pt x="294411" y="135674"/>
                  </a:lnTo>
                  <a:lnTo>
                    <a:pt x="295071" y="135026"/>
                  </a:lnTo>
                  <a:lnTo>
                    <a:pt x="295071" y="124269"/>
                  </a:lnTo>
                  <a:close/>
                </a:path>
                <a:path w="495935" h="199389">
                  <a:moveTo>
                    <a:pt x="295071" y="108191"/>
                  </a:moveTo>
                  <a:lnTo>
                    <a:pt x="294424" y="107543"/>
                  </a:lnTo>
                  <a:lnTo>
                    <a:pt x="281762" y="107543"/>
                  </a:lnTo>
                  <a:lnTo>
                    <a:pt x="281101" y="108191"/>
                  </a:lnTo>
                  <a:lnTo>
                    <a:pt x="281101" y="118135"/>
                  </a:lnTo>
                  <a:lnTo>
                    <a:pt x="281101" y="118960"/>
                  </a:lnTo>
                  <a:lnTo>
                    <a:pt x="281762" y="119595"/>
                  </a:lnTo>
                  <a:lnTo>
                    <a:pt x="294424" y="119595"/>
                  </a:lnTo>
                  <a:lnTo>
                    <a:pt x="295071" y="118960"/>
                  </a:lnTo>
                  <a:lnTo>
                    <a:pt x="295071" y="108191"/>
                  </a:lnTo>
                  <a:close/>
                </a:path>
                <a:path w="495935" h="199389">
                  <a:moveTo>
                    <a:pt x="312635" y="161010"/>
                  </a:moveTo>
                  <a:lnTo>
                    <a:pt x="311988" y="160337"/>
                  </a:lnTo>
                  <a:lnTo>
                    <a:pt x="299313" y="160337"/>
                  </a:lnTo>
                  <a:lnTo>
                    <a:pt x="298665" y="161010"/>
                  </a:lnTo>
                  <a:lnTo>
                    <a:pt x="298665" y="170942"/>
                  </a:lnTo>
                  <a:lnTo>
                    <a:pt x="298665" y="171754"/>
                  </a:lnTo>
                  <a:lnTo>
                    <a:pt x="299313" y="172427"/>
                  </a:lnTo>
                  <a:lnTo>
                    <a:pt x="311988" y="172427"/>
                  </a:lnTo>
                  <a:lnTo>
                    <a:pt x="312635" y="171754"/>
                  </a:lnTo>
                  <a:lnTo>
                    <a:pt x="312635" y="161010"/>
                  </a:lnTo>
                  <a:close/>
                </a:path>
                <a:path w="495935" h="199389">
                  <a:moveTo>
                    <a:pt x="312648" y="178790"/>
                  </a:moveTo>
                  <a:lnTo>
                    <a:pt x="311988" y="178130"/>
                  </a:lnTo>
                  <a:lnTo>
                    <a:pt x="299326" y="178130"/>
                  </a:lnTo>
                  <a:lnTo>
                    <a:pt x="298678" y="178790"/>
                  </a:lnTo>
                  <a:lnTo>
                    <a:pt x="298678" y="188734"/>
                  </a:lnTo>
                  <a:lnTo>
                    <a:pt x="298678" y="189534"/>
                  </a:lnTo>
                  <a:lnTo>
                    <a:pt x="299326" y="190195"/>
                  </a:lnTo>
                  <a:lnTo>
                    <a:pt x="311988" y="190195"/>
                  </a:lnTo>
                  <a:lnTo>
                    <a:pt x="312648" y="189534"/>
                  </a:lnTo>
                  <a:lnTo>
                    <a:pt x="312648" y="178790"/>
                  </a:lnTo>
                  <a:close/>
                </a:path>
                <a:path w="495935" h="199389">
                  <a:moveTo>
                    <a:pt x="312648" y="143217"/>
                  </a:moveTo>
                  <a:lnTo>
                    <a:pt x="311988" y="142570"/>
                  </a:lnTo>
                  <a:lnTo>
                    <a:pt x="299326" y="142570"/>
                  </a:lnTo>
                  <a:lnTo>
                    <a:pt x="298678" y="143217"/>
                  </a:lnTo>
                  <a:lnTo>
                    <a:pt x="298678" y="153162"/>
                  </a:lnTo>
                  <a:lnTo>
                    <a:pt x="298678" y="153987"/>
                  </a:lnTo>
                  <a:lnTo>
                    <a:pt x="299326" y="154622"/>
                  </a:lnTo>
                  <a:lnTo>
                    <a:pt x="311988" y="154622"/>
                  </a:lnTo>
                  <a:lnTo>
                    <a:pt x="312648" y="153987"/>
                  </a:lnTo>
                  <a:lnTo>
                    <a:pt x="312648" y="143217"/>
                  </a:lnTo>
                  <a:close/>
                </a:path>
                <a:path w="495935" h="199389">
                  <a:moveTo>
                    <a:pt x="313474" y="124587"/>
                  </a:moveTo>
                  <a:lnTo>
                    <a:pt x="312826" y="123926"/>
                  </a:lnTo>
                  <a:lnTo>
                    <a:pt x="300164" y="123926"/>
                  </a:lnTo>
                  <a:lnTo>
                    <a:pt x="299504" y="124587"/>
                  </a:lnTo>
                  <a:lnTo>
                    <a:pt x="299504" y="134531"/>
                  </a:lnTo>
                  <a:lnTo>
                    <a:pt x="299504" y="135343"/>
                  </a:lnTo>
                  <a:lnTo>
                    <a:pt x="300164" y="135991"/>
                  </a:lnTo>
                  <a:lnTo>
                    <a:pt x="312826" y="135991"/>
                  </a:lnTo>
                  <a:lnTo>
                    <a:pt x="313474" y="135343"/>
                  </a:lnTo>
                  <a:lnTo>
                    <a:pt x="313474" y="124587"/>
                  </a:lnTo>
                  <a:close/>
                </a:path>
                <a:path w="495935" h="199389">
                  <a:moveTo>
                    <a:pt x="313486" y="108508"/>
                  </a:moveTo>
                  <a:lnTo>
                    <a:pt x="312826" y="107861"/>
                  </a:lnTo>
                  <a:lnTo>
                    <a:pt x="300177" y="107861"/>
                  </a:lnTo>
                  <a:lnTo>
                    <a:pt x="299516" y="108508"/>
                  </a:lnTo>
                  <a:lnTo>
                    <a:pt x="299516" y="118465"/>
                  </a:lnTo>
                  <a:lnTo>
                    <a:pt x="299516" y="119265"/>
                  </a:lnTo>
                  <a:lnTo>
                    <a:pt x="300177" y="119926"/>
                  </a:lnTo>
                  <a:lnTo>
                    <a:pt x="312826" y="119926"/>
                  </a:lnTo>
                  <a:lnTo>
                    <a:pt x="313486" y="119265"/>
                  </a:lnTo>
                  <a:lnTo>
                    <a:pt x="313486" y="108508"/>
                  </a:lnTo>
                  <a:close/>
                </a:path>
                <a:path w="495935" h="199389">
                  <a:moveTo>
                    <a:pt x="330733" y="161950"/>
                  </a:moveTo>
                  <a:lnTo>
                    <a:pt x="330073" y="161315"/>
                  </a:lnTo>
                  <a:lnTo>
                    <a:pt x="317411" y="161315"/>
                  </a:lnTo>
                  <a:lnTo>
                    <a:pt x="316763" y="161950"/>
                  </a:lnTo>
                  <a:lnTo>
                    <a:pt x="316763" y="171894"/>
                  </a:lnTo>
                  <a:lnTo>
                    <a:pt x="316763" y="172707"/>
                  </a:lnTo>
                  <a:lnTo>
                    <a:pt x="317411" y="173367"/>
                  </a:lnTo>
                  <a:lnTo>
                    <a:pt x="330073" y="173367"/>
                  </a:lnTo>
                  <a:lnTo>
                    <a:pt x="330733" y="172707"/>
                  </a:lnTo>
                  <a:lnTo>
                    <a:pt x="330733" y="161950"/>
                  </a:lnTo>
                  <a:close/>
                </a:path>
                <a:path w="495935" h="199389">
                  <a:moveTo>
                    <a:pt x="330746" y="179730"/>
                  </a:moveTo>
                  <a:lnTo>
                    <a:pt x="330085" y="179082"/>
                  </a:lnTo>
                  <a:lnTo>
                    <a:pt x="317423" y="179082"/>
                  </a:lnTo>
                  <a:lnTo>
                    <a:pt x="316763" y="179730"/>
                  </a:lnTo>
                  <a:lnTo>
                    <a:pt x="316763" y="189674"/>
                  </a:lnTo>
                  <a:lnTo>
                    <a:pt x="316763" y="190500"/>
                  </a:lnTo>
                  <a:lnTo>
                    <a:pt x="317423" y="191135"/>
                  </a:lnTo>
                  <a:lnTo>
                    <a:pt x="330085" y="191135"/>
                  </a:lnTo>
                  <a:lnTo>
                    <a:pt x="330746" y="190500"/>
                  </a:lnTo>
                  <a:lnTo>
                    <a:pt x="330746" y="179730"/>
                  </a:lnTo>
                  <a:close/>
                </a:path>
                <a:path w="495935" h="199389">
                  <a:moveTo>
                    <a:pt x="330746" y="144170"/>
                  </a:moveTo>
                  <a:lnTo>
                    <a:pt x="330085" y="143510"/>
                  </a:lnTo>
                  <a:lnTo>
                    <a:pt x="317423" y="143510"/>
                  </a:lnTo>
                  <a:lnTo>
                    <a:pt x="316763" y="144170"/>
                  </a:lnTo>
                  <a:lnTo>
                    <a:pt x="316763" y="154114"/>
                  </a:lnTo>
                  <a:lnTo>
                    <a:pt x="316763" y="154927"/>
                  </a:lnTo>
                  <a:lnTo>
                    <a:pt x="317423" y="155575"/>
                  </a:lnTo>
                  <a:lnTo>
                    <a:pt x="330085" y="155575"/>
                  </a:lnTo>
                  <a:lnTo>
                    <a:pt x="330746" y="154927"/>
                  </a:lnTo>
                  <a:lnTo>
                    <a:pt x="330746" y="144170"/>
                  </a:lnTo>
                  <a:close/>
                </a:path>
                <a:path w="495935" h="199389">
                  <a:moveTo>
                    <a:pt x="331584" y="125539"/>
                  </a:moveTo>
                  <a:lnTo>
                    <a:pt x="330923" y="124879"/>
                  </a:lnTo>
                  <a:lnTo>
                    <a:pt x="318262" y="124879"/>
                  </a:lnTo>
                  <a:lnTo>
                    <a:pt x="317601" y="125539"/>
                  </a:lnTo>
                  <a:lnTo>
                    <a:pt x="317601" y="135470"/>
                  </a:lnTo>
                  <a:lnTo>
                    <a:pt x="317601" y="136296"/>
                  </a:lnTo>
                  <a:lnTo>
                    <a:pt x="318262" y="136956"/>
                  </a:lnTo>
                  <a:lnTo>
                    <a:pt x="330923" y="136956"/>
                  </a:lnTo>
                  <a:lnTo>
                    <a:pt x="331584" y="136296"/>
                  </a:lnTo>
                  <a:lnTo>
                    <a:pt x="331584" y="125539"/>
                  </a:lnTo>
                  <a:close/>
                </a:path>
                <a:path w="495935" h="199389">
                  <a:moveTo>
                    <a:pt x="331584" y="109474"/>
                  </a:moveTo>
                  <a:lnTo>
                    <a:pt x="330936" y="108813"/>
                  </a:lnTo>
                  <a:lnTo>
                    <a:pt x="318274" y="108813"/>
                  </a:lnTo>
                  <a:lnTo>
                    <a:pt x="317614" y="109474"/>
                  </a:lnTo>
                  <a:lnTo>
                    <a:pt x="317614" y="119405"/>
                  </a:lnTo>
                  <a:lnTo>
                    <a:pt x="317614" y="120218"/>
                  </a:lnTo>
                  <a:lnTo>
                    <a:pt x="318274" y="120878"/>
                  </a:lnTo>
                  <a:lnTo>
                    <a:pt x="330936" y="120878"/>
                  </a:lnTo>
                  <a:lnTo>
                    <a:pt x="331584" y="120218"/>
                  </a:lnTo>
                  <a:lnTo>
                    <a:pt x="331584" y="109474"/>
                  </a:lnTo>
                  <a:close/>
                </a:path>
                <a:path w="495935" h="199389">
                  <a:moveTo>
                    <a:pt x="349148" y="163220"/>
                  </a:moveTo>
                  <a:lnTo>
                    <a:pt x="348500" y="162560"/>
                  </a:lnTo>
                  <a:lnTo>
                    <a:pt x="335826" y="162560"/>
                  </a:lnTo>
                  <a:lnTo>
                    <a:pt x="335178" y="163220"/>
                  </a:lnTo>
                  <a:lnTo>
                    <a:pt x="335178" y="173164"/>
                  </a:lnTo>
                  <a:lnTo>
                    <a:pt x="335178" y="173977"/>
                  </a:lnTo>
                  <a:lnTo>
                    <a:pt x="335826" y="174625"/>
                  </a:lnTo>
                  <a:lnTo>
                    <a:pt x="348500" y="174625"/>
                  </a:lnTo>
                  <a:lnTo>
                    <a:pt x="349148" y="173977"/>
                  </a:lnTo>
                  <a:lnTo>
                    <a:pt x="349148" y="163220"/>
                  </a:lnTo>
                  <a:close/>
                </a:path>
                <a:path w="495935" h="199389">
                  <a:moveTo>
                    <a:pt x="349161" y="181000"/>
                  </a:moveTo>
                  <a:lnTo>
                    <a:pt x="348500" y="180365"/>
                  </a:lnTo>
                  <a:lnTo>
                    <a:pt x="335838" y="180365"/>
                  </a:lnTo>
                  <a:lnTo>
                    <a:pt x="335191" y="181000"/>
                  </a:lnTo>
                  <a:lnTo>
                    <a:pt x="335191" y="190944"/>
                  </a:lnTo>
                  <a:lnTo>
                    <a:pt x="335191" y="191757"/>
                  </a:lnTo>
                  <a:lnTo>
                    <a:pt x="335838" y="192417"/>
                  </a:lnTo>
                  <a:lnTo>
                    <a:pt x="348500" y="192417"/>
                  </a:lnTo>
                  <a:lnTo>
                    <a:pt x="349161" y="191757"/>
                  </a:lnTo>
                  <a:lnTo>
                    <a:pt x="349161" y="181000"/>
                  </a:lnTo>
                  <a:close/>
                </a:path>
                <a:path w="495935" h="199389">
                  <a:moveTo>
                    <a:pt x="349161" y="145453"/>
                  </a:moveTo>
                  <a:lnTo>
                    <a:pt x="348500" y="144792"/>
                  </a:lnTo>
                  <a:lnTo>
                    <a:pt x="335838" y="144792"/>
                  </a:lnTo>
                  <a:lnTo>
                    <a:pt x="335191" y="145453"/>
                  </a:lnTo>
                  <a:lnTo>
                    <a:pt x="335191" y="155397"/>
                  </a:lnTo>
                  <a:lnTo>
                    <a:pt x="335191" y="156197"/>
                  </a:lnTo>
                  <a:lnTo>
                    <a:pt x="335838" y="156857"/>
                  </a:lnTo>
                  <a:lnTo>
                    <a:pt x="348500" y="156857"/>
                  </a:lnTo>
                  <a:lnTo>
                    <a:pt x="349161" y="156197"/>
                  </a:lnTo>
                  <a:lnTo>
                    <a:pt x="349161" y="145453"/>
                  </a:lnTo>
                  <a:close/>
                </a:path>
                <a:path w="495935" h="199389">
                  <a:moveTo>
                    <a:pt x="349986" y="126809"/>
                  </a:moveTo>
                  <a:lnTo>
                    <a:pt x="349338" y="126149"/>
                  </a:lnTo>
                  <a:lnTo>
                    <a:pt x="336677" y="126149"/>
                  </a:lnTo>
                  <a:lnTo>
                    <a:pt x="336016" y="126809"/>
                  </a:lnTo>
                  <a:lnTo>
                    <a:pt x="336016" y="136753"/>
                  </a:lnTo>
                  <a:lnTo>
                    <a:pt x="336016" y="137553"/>
                  </a:lnTo>
                  <a:lnTo>
                    <a:pt x="336677" y="138214"/>
                  </a:lnTo>
                  <a:lnTo>
                    <a:pt x="349338" y="138214"/>
                  </a:lnTo>
                  <a:lnTo>
                    <a:pt x="349986" y="137553"/>
                  </a:lnTo>
                  <a:lnTo>
                    <a:pt x="349986" y="126809"/>
                  </a:lnTo>
                  <a:close/>
                </a:path>
                <a:path w="495935" h="199389">
                  <a:moveTo>
                    <a:pt x="349999" y="110731"/>
                  </a:moveTo>
                  <a:lnTo>
                    <a:pt x="349338" y="110070"/>
                  </a:lnTo>
                  <a:lnTo>
                    <a:pt x="336689" y="110070"/>
                  </a:lnTo>
                  <a:lnTo>
                    <a:pt x="336029" y="110731"/>
                  </a:lnTo>
                  <a:lnTo>
                    <a:pt x="336029" y="120675"/>
                  </a:lnTo>
                  <a:lnTo>
                    <a:pt x="336029" y="121488"/>
                  </a:lnTo>
                  <a:lnTo>
                    <a:pt x="336689" y="122148"/>
                  </a:lnTo>
                  <a:lnTo>
                    <a:pt x="349338" y="122148"/>
                  </a:lnTo>
                  <a:lnTo>
                    <a:pt x="349999" y="121488"/>
                  </a:lnTo>
                  <a:lnTo>
                    <a:pt x="349999" y="110731"/>
                  </a:lnTo>
                  <a:close/>
                </a:path>
                <a:path w="495935" h="199389">
                  <a:moveTo>
                    <a:pt x="367880" y="163855"/>
                  </a:moveTo>
                  <a:lnTo>
                    <a:pt x="367220" y="163207"/>
                  </a:lnTo>
                  <a:lnTo>
                    <a:pt x="354571" y="163207"/>
                  </a:lnTo>
                  <a:lnTo>
                    <a:pt x="353910" y="163855"/>
                  </a:lnTo>
                  <a:lnTo>
                    <a:pt x="353910" y="173799"/>
                  </a:lnTo>
                  <a:lnTo>
                    <a:pt x="353910" y="174625"/>
                  </a:lnTo>
                  <a:lnTo>
                    <a:pt x="354571" y="175260"/>
                  </a:lnTo>
                  <a:lnTo>
                    <a:pt x="367220" y="175260"/>
                  </a:lnTo>
                  <a:lnTo>
                    <a:pt x="367880" y="174625"/>
                  </a:lnTo>
                  <a:lnTo>
                    <a:pt x="367880" y="163855"/>
                  </a:lnTo>
                  <a:close/>
                </a:path>
                <a:path w="495935" h="199389">
                  <a:moveTo>
                    <a:pt x="367893" y="181648"/>
                  </a:moveTo>
                  <a:lnTo>
                    <a:pt x="367233" y="180975"/>
                  </a:lnTo>
                  <a:lnTo>
                    <a:pt x="354571" y="180975"/>
                  </a:lnTo>
                  <a:lnTo>
                    <a:pt x="353923" y="181648"/>
                  </a:lnTo>
                  <a:lnTo>
                    <a:pt x="353923" y="191579"/>
                  </a:lnTo>
                  <a:lnTo>
                    <a:pt x="353923" y="192392"/>
                  </a:lnTo>
                  <a:lnTo>
                    <a:pt x="354571" y="193065"/>
                  </a:lnTo>
                  <a:lnTo>
                    <a:pt x="367233" y="193065"/>
                  </a:lnTo>
                  <a:lnTo>
                    <a:pt x="367893" y="192392"/>
                  </a:lnTo>
                  <a:lnTo>
                    <a:pt x="367893" y="181648"/>
                  </a:lnTo>
                  <a:close/>
                </a:path>
                <a:path w="495935" h="199389">
                  <a:moveTo>
                    <a:pt x="367893" y="146075"/>
                  </a:moveTo>
                  <a:lnTo>
                    <a:pt x="367233" y="145427"/>
                  </a:lnTo>
                  <a:lnTo>
                    <a:pt x="354571" y="145427"/>
                  </a:lnTo>
                  <a:lnTo>
                    <a:pt x="353923" y="146075"/>
                  </a:lnTo>
                  <a:lnTo>
                    <a:pt x="353923" y="156019"/>
                  </a:lnTo>
                  <a:lnTo>
                    <a:pt x="353923" y="156832"/>
                  </a:lnTo>
                  <a:lnTo>
                    <a:pt x="354571" y="157492"/>
                  </a:lnTo>
                  <a:lnTo>
                    <a:pt x="367233" y="157492"/>
                  </a:lnTo>
                  <a:lnTo>
                    <a:pt x="367893" y="156832"/>
                  </a:lnTo>
                  <a:lnTo>
                    <a:pt x="367893" y="146075"/>
                  </a:lnTo>
                  <a:close/>
                </a:path>
                <a:path w="495935" h="199389">
                  <a:moveTo>
                    <a:pt x="368719" y="127444"/>
                  </a:moveTo>
                  <a:lnTo>
                    <a:pt x="368071" y="126796"/>
                  </a:lnTo>
                  <a:lnTo>
                    <a:pt x="355409" y="126796"/>
                  </a:lnTo>
                  <a:lnTo>
                    <a:pt x="354749" y="127444"/>
                  </a:lnTo>
                  <a:lnTo>
                    <a:pt x="354749" y="137388"/>
                  </a:lnTo>
                  <a:lnTo>
                    <a:pt x="354749" y="138201"/>
                  </a:lnTo>
                  <a:lnTo>
                    <a:pt x="355409" y="138849"/>
                  </a:lnTo>
                  <a:lnTo>
                    <a:pt x="368071" y="138849"/>
                  </a:lnTo>
                  <a:lnTo>
                    <a:pt x="368719" y="138201"/>
                  </a:lnTo>
                  <a:lnTo>
                    <a:pt x="368719" y="127444"/>
                  </a:lnTo>
                  <a:close/>
                </a:path>
                <a:path w="495935" h="199389">
                  <a:moveTo>
                    <a:pt x="368731" y="111366"/>
                  </a:moveTo>
                  <a:lnTo>
                    <a:pt x="368084" y="110718"/>
                  </a:lnTo>
                  <a:lnTo>
                    <a:pt x="355409" y="110718"/>
                  </a:lnTo>
                  <a:lnTo>
                    <a:pt x="354761" y="111366"/>
                  </a:lnTo>
                  <a:lnTo>
                    <a:pt x="354761" y="121310"/>
                  </a:lnTo>
                  <a:lnTo>
                    <a:pt x="354761" y="122135"/>
                  </a:lnTo>
                  <a:lnTo>
                    <a:pt x="355409" y="122770"/>
                  </a:lnTo>
                  <a:lnTo>
                    <a:pt x="368084" y="122770"/>
                  </a:lnTo>
                  <a:lnTo>
                    <a:pt x="368731" y="122135"/>
                  </a:lnTo>
                  <a:lnTo>
                    <a:pt x="368731" y="111366"/>
                  </a:lnTo>
                  <a:close/>
                </a:path>
                <a:path w="495935" h="199389">
                  <a:moveTo>
                    <a:pt x="385978" y="165125"/>
                  </a:moveTo>
                  <a:lnTo>
                    <a:pt x="385318" y="164490"/>
                  </a:lnTo>
                  <a:lnTo>
                    <a:pt x="372656" y="164490"/>
                  </a:lnTo>
                  <a:lnTo>
                    <a:pt x="372008" y="165125"/>
                  </a:lnTo>
                  <a:lnTo>
                    <a:pt x="372008" y="175069"/>
                  </a:lnTo>
                  <a:lnTo>
                    <a:pt x="372008" y="175882"/>
                  </a:lnTo>
                  <a:lnTo>
                    <a:pt x="372656" y="176542"/>
                  </a:lnTo>
                  <a:lnTo>
                    <a:pt x="385318" y="176542"/>
                  </a:lnTo>
                  <a:lnTo>
                    <a:pt x="385978" y="175882"/>
                  </a:lnTo>
                  <a:lnTo>
                    <a:pt x="385978" y="165125"/>
                  </a:lnTo>
                  <a:close/>
                </a:path>
                <a:path w="495935" h="199389">
                  <a:moveTo>
                    <a:pt x="385991" y="182905"/>
                  </a:moveTo>
                  <a:lnTo>
                    <a:pt x="385330" y="182257"/>
                  </a:lnTo>
                  <a:lnTo>
                    <a:pt x="372668" y="182257"/>
                  </a:lnTo>
                  <a:lnTo>
                    <a:pt x="372021" y="182905"/>
                  </a:lnTo>
                  <a:lnTo>
                    <a:pt x="372021" y="192849"/>
                  </a:lnTo>
                  <a:lnTo>
                    <a:pt x="372021" y="193675"/>
                  </a:lnTo>
                  <a:lnTo>
                    <a:pt x="372668" y="194310"/>
                  </a:lnTo>
                  <a:lnTo>
                    <a:pt x="385330" y="194310"/>
                  </a:lnTo>
                  <a:lnTo>
                    <a:pt x="385991" y="193675"/>
                  </a:lnTo>
                  <a:lnTo>
                    <a:pt x="385991" y="182905"/>
                  </a:lnTo>
                  <a:close/>
                </a:path>
                <a:path w="495935" h="199389">
                  <a:moveTo>
                    <a:pt x="385991" y="147345"/>
                  </a:moveTo>
                  <a:lnTo>
                    <a:pt x="385330" y="146685"/>
                  </a:lnTo>
                  <a:lnTo>
                    <a:pt x="372668" y="146685"/>
                  </a:lnTo>
                  <a:lnTo>
                    <a:pt x="372021" y="147345"/>
                  </a:lnTo>
                  <a:lnTo>
                    <a:pt x="372021" y="157289"/>
                  </a:lnTo>
                  <a:lnTo>
                    <a:pt x="372021" y="158102"/>
                  </a:lnTo>
                  <a:lnTo>
                    <a:pt x="372668" y="158750"/>
                  </a:lnTo>
                  <a:lnTo>
                    <a:pt x="385330" y="158750"/>
                  </a:lnTo>
                  <a:lnTo>
                    <a:pt x="385991" y="158102"/>
                  </a:lnTo>
                  <a:lnTo>
                    <a:pt x="385991" y="147345"/>
                  </a:lnTo>
                  <a:close/>
                </a:path>
                <a:path w="495935" h="199389">
                  <a:moveTo>
                    <a:pt x="386816" y="128714"/>
                  </a:moveTo>
                  <a:lnTo>
                    <a:pt x="386168" y="128054"/>
                  </a:lnTo>
                  <a:lnTo>
                    <a:pt x="373507" y="128054"/>
                  </a:lnTo>
                  <a:lnTo>
                    <a:pt x="372859" y="128714"/>
                  </a:lnTo>
                  <a:lnTo>
                    <a:pt x="372859" y="138645"/>
                  </a:lnTo>
                  <a:lnTo>
                    <a:pt x="372859" y="139471"/>
                  </a:lnTo>
                  <a:lnTo>
                    <a:pt x="373507" y="140131"/>
                  </a:lnTo>
                  <a:lnTo>
                    <a:pt x="386168" y="140131"/>
                  </a:lnTo>
                  <a:lnTo>
                    <a:pt x="386816" y="139471"/>
                  </a:lnTo>
                  <a:lnTo>
                    <a:pt x="386816" y="128714"/>
                  </a:lnTo>
                  <a:close/>
                </a:path>
                <a:path w="495935" h="199389">
                  <a:moveTo>
                    <a:pt x="386829" y="112649"/>
                  </a:moveTo>
                  <a:lnTo>
                    <a:pt x="386168" y="111988"/>
                  </a:lnTo>
                  <a:lnTo>
                    <a:pt x="373519" y="111988"/>
                  </a:lnTo>
                  <a:lnTo>
                    <a:pt x="372859" y="112649"/>
                  </a:lnTo>
                  <a:lnTo>
                    <a:pt x="372859" y="122580"/>
                  </a:lnTo>
                  <a:lnTo>
                    <a:pt x="372859" y="123393"/>
                  </a:lnTo>
                  <a:lnTo>
                    <a:pt x="373519" y="124053"/>
                  </a:lnTo>
                  <a:lnTo>
                    <a:pt x="386168" y="124053"/>
                  </a:lnTo>
                  <a:lnTo>
                    <a:pt x="386829" y="123393"/>
                  </a:lnTo>
                  <a:lnTo>
                    <a:pt x="386829" y="112649"/>
                  </a:lnTo>
                  <a:close/>
                </a:path>
                <a:path w="495935" h="199389">
                  <a:moveTo>
                    <a:pt x="404075" y="183857"/>
                  </a:moveTo>
                  <a:lnTo>
                    <a:pt x="403428" y="183197"/>
                  </a:lnTo>
                  <a:lnTo>
                    <a:pt x="390766" y="183197"/>
                  </a:lnTo>
                  <a:lnTo>
                    <a:pt x="390118" y="183857"/>
                  </a:lnTo>
                  <a:lnTo>
                    <a:pt x="390118" y="193802"/>
                  </a:lnTo>
                  <a:lnTo>
                    <a:pt x="390118" y="194614"/>
                  </a:lnTo>
                  <a:lnTo>
                    <a:pt x="390766" y="195262"/>
                  </a:lnTo>
                  <a:lnTo>
                    <a:pt x="403428" y="195262"/>
                  </a:lnTo>
                  <a:lnTo>
                    <a:pt x="404075" y="194614"/>
                  </a:lnTo>
                  <a:lnTo>
                    <a:pt x="404075" y="183857"/>
                  </a:lnTo>
                  <a:close/>
                </a:path>
                <a:path w="495935" h="199389">
                  <a:moveTo>
                    <a:pt x="404075" y="166090"/>
                  </a:moveTo>
                  <a:lnTo>
                    <a:pt x="403415" y="165430"/>
                  </a:lnTo>
                  <a:lnTo>
                    <a:pt x="390766" y="165430"/>
                  </a:lnTo>
                  <a:lnTo>
                    <a:pt x="390105" y="166090"/>
                  </a:lnTo>
                  <a:lnTo>
                    <a:pt x="390105" y="176034"/>
                  </a:lnTo>
                  <a:lnTo>
                    <a:pt x="390105" y="176834"/>
                  </a:lnTo>
                  <a:lnTo>
                    <a:pt x="390766" y="177495"/>
                  </a:lnTo>
                  <a:lnTo>
                    <a:pt x="403415" y="177495"/>
                  </a:lnTo>
                  <a:lnTo>
                    <a:pt x="404075" y="176834"/>
                  </a:lnTo>
                  <a:lnTo>
                    <a:pt x="404075" y="166090"/>
                  </a:lnTo>
                  <a:close/>
                </a:path>
                <a:path w="495935" h="199389">
                  <a:moveTo>
                    <a:pt x="404075" y="148297"/>
                  </a:moveTo>
                  <a:lnTo>
                    <a:pt x="403428" y="147637"/>
                  </a:lnTo>
                  <a:lnTo>
                    <a:pt x="390766" y="147637"/>
                  </a:lnTo>
                  <a:lnTo>
                    <a:pt x="390118" y="148297"/>
                  </a:lnTo>
                  <a:lnTo>
                    <a:pt x="390118" y="158242"/>
                  </a:lnTo>
                  <a:lnTo>
                    <a:pt x="390118" y="159054"/>
                  </a:lnTo>
                  <a:lnTo>
                    <a:pt x="390766" y="159727"/>
                  </a:lnTo>
                  <a:lnTo>
                    <a:pt x="403428" y="159727"/>
                  </a:lnTo>
                  <a:lnTo>
                    <a:pt x="404075" y="159054"/>
                  </a:lnTo>
                  <a:lnTo>
                    <a:pt x="404075" y="148297"/>
                  </a:lnTo>
                  <a:close/>
                </a:path>
                <a:path w="495935" h="199389">
                  <a:moveTo>
                    <a:pt x="404914" y="129667"/>
                  </a:moveTo>
                  <a:lnTo>
                    <a:pt x="404266" y="129019"/>
                  </a:lnTo>
                  <a:lnTo>
                    <a:pt x="391604" y="129019"/>
                  </a:lnTo>
                  <a:lnTo>
                    <a:pt x="390944" y="129667"/>
                  </a:lnTo>
                  <a:lnTo>
                    <a:pt x="390944" y="139611"/>
                  </a:lnTo>
                  <a:lnTo>
                    <a:pt x="390944" y="140423"/>
                  </a:lnTo>
                  <a:lnTo>
                    <a:pt x="391604" y="141084"/>
                  </a:lnTo>
                  <a:lnTo>
                    <a:pt x="404266" y="141084"/>
                  </a:lnTo>
                  <a:lnTo>
                    <a:pt x="404914" y="140423"/>
                  </a:lnTo>
                  <a:lnTo>
                    <a:pt x="404914" y="129667"/>
                  </a:lnTo>
                  <a:close/>
                </a:path>
                <a:path w="495935" h="199389">
                  <a:moveTo>
                    <a:pt x="422490" y="166395"/>
                  </a:moveTo>
                  <a:lnTo>
                    <a:pt x="421830" y="165735"/>
                  </a:lnTo>
                  <a:lnTo>
                    <a:pt x="409168" y="165735"/>
                  </a:lnTo>
                  <a:lnTo>
                    <a:pt x="408520" y="166395"/>
                  </a:lnTo>
                  <a:lnTo>
                    <a:pt x="408520" y="176339"/>
                  </a:lnTo>
                  <a:lnTo>
                    <a:pt x="408520" y="177152"/>
                  </a:lnTo>
                  <a:lnTo>
                    <a:pt x="409168" y="177800"/>
                  </a:lnTo>
                  <a:lnTo>
                    <a:pt x="421830" y="177800"/>
                  </a:lnTo>
                  <a:lnTo>
                    <a:pt x="422490" y="177152"/>
                  </a:lnTo>
                  <a:lnTo>
                    <a:pt x="422490" y="166395"/>
                  </a:lnTo>
                  <a:close/>
                </a:path>
                <a:path w="495935" h="199389">
                  <a:moveTo>
                    <a:pt x="422503" y="184175"/>
                  </a:moveTo>
                  <a:lnTo>
                    <a:pt x="421843" y="183540"/>
                  </a:lnTo>
                  <a:lnTo>
                    <a:pt x="409181" y="183540"/>
                  </a:lnTo>
                  <a:lnTo>
                    <a:pt x="408533" y="184175"/>
                  </a:lnTo>
                  <a:lnTo>
                    <a:pt x="408533" y="194119"/>
                  </a:lnTo>
                  <a:lnTo>
                    <a:pt x="408533" y="194932"/>
                  </a:lnTo>
                  <a:lnTo>
                    <a:pt x="409181" y="195592"/>
                  </a:lnTo>
                  <a:lnTo>
                    <a:pt x="421843" y="195592"/>
                  </a:lnTo>
                  <a:lnTo>
                    <a:pt x="422503" y="194932"/>
                  </a:lnTo>
                  <a:lnTo>
                    <a:pt x="422503" y="184175"/>
                  </a:lnTo>
                  <a:close/>
                </a:path>
                <a:path w="495935" h="199389">
                  <a:moveTo>
                    <a:pt x="422503" y="148628"/>
                  </a:moveTo>
                  <a:lnTo>
                    <a:pt x="421843" y="147967"/>
                  </a:lnTo>
                  <a:lnTo>
                    <a:pt x="409181" y="147967"/>
                  </a:lnTo>
                  <a:lnTo>
                    <a:pt x="408533" y="148628"/>
                  </a:lnTo>
                  <a:lnTo>
                    <a:pt x="408533" y="158572"/>
                  </a:lnTo>
                  <a:lnTo>
                    <a:pt x="408533" y="159372"/>
                  </a:lnTo>
                  <a:lnTo>
                    <a:pt x="409181" y="160032"/>
                  </a:lnTo>
                  <a:lnTo>
                    <a:pt x="421843" y="160032"/>
                  </a:lnTo>
                  <a:lnTo>
                    <a:pt x="422503" y="159372"/>
                  </a:lnTo>
                  <a:lnTo>
                    <a:pt x="422503" y="148628"/>
                  </a:lnTo>
                  <a:close/>
                </a:path>
                <a:path w="495935" h="199389">
                  <a:moveTo>
                    <a:pt x="423329" y="129984"/>
                  </a:moveTo>
                  <a:lnTo>
                    <a:pt x="422681" y="129324"/>
                  </a:lnTo>
                  <a:lnTo>
                    <a:pt x="410019" y="129324"/>
                  </a:lnTo>
                  <a:lnTo>
                    <a:pt x="409371" y="129984"/>
                  </a:lnTo>
                  <a:lnTo>
                    <a:pt x="409371" y="139928"/>
                  </a:lnTo>
                  <a:lnTo>
                    <a:pt x="409371" y="140728"/>
                  </a:lnTo>
                  <a:lnTo>
                    <a:pt x="410019" y="141389"/>
                  </a:lnTo>
                  <a:lnTo>
                    <a:pt x="422681" y="141389"/>
                  </a:lnTo>
                  <a:lnTo>
                    <a:pt x="423329" y="140728"/>
                  </a:lnTo>
                  <a:lnTo>
                    <a:pt x="423329" y="129984"/>
                  </a:lnTo>
                  <a:close/>
                </a:path>
                <a:path w="495935" h="199389">
                  <a:moveTo>
                    <a:pt x="440905" y="167678"/>
                  </a:moveTo>
                  <a:lnTo>
                    <a:pt x="440245" y="167017"/>
                  </a:lnTo>
                  <a:lnTo>
                    <a:pt x="427596" y="167017"/>
                  </a:lnTo>
                  <a:lnTo>
                    <a:pt x="426935" y="167678"/>
                  </a:lnTo>
                  <a:lnTo>
                    <a:pt x="426935" y="177622"/>
                  </a:lnTo>
                  <a:lnTo>
                    <a:pt x="426935" y="178422"/>
                  </a:lnTo>
                  <a:lnTo>
                    <a:pt x="427596" y="179082"/>
                  </a:lnTo>
                  <a:lnTo>
                    <a:pt x="440245" y="179082"/>
                  </a:lnTo>
                  <a:lnTo>
                    <a:pt x="440905" y="178422"/>
                  </a:lnTo>
                  <a:lnTo>
                    <a:pt x="440905" y="167678"/>
                  </a:lnTo>
                  <a:close/>
                </a:path>
                <a:path w="495935" h="199389">
                  <a:moveTo>
                    <a:pt x="440918" y="185445"/>
                  </a:moveTo>
                  <a:lnTo>
                    <a:pt x="440258" y="184785"/>
                  </a:lnTo>
                  <a:lnTo>
                    <a:pt x="427596" y="184785"/>
                  </a:lnTo>
                  <a:lnTo>
                    <a:pt x="426948" y="185445"/>
                  </a:lnTo>
                  <a:lnTo>
                    <a:pt x="426948" y="195389"/>
                  </a:lnTo>
                  <a:lnTo>
                    <a:pt x="426948" y="196202"/>
                  </a:lnTo>
                  <a:lnTo>
                    <a:pt x="427596" y="196850"/>
                  </a:lnTo>
                  <a:lnTo>
                    <a:pt x="440258" y="196850"/>
                  </a:lnTo>
                  <a:lnTo>
                    <a:pt x="440918" y="196202"/>
                  </a:lnTo>
                  <a:lnTo>
                    <a:pt x="440918" y="185445"/>
                  </a:lnTo>
                  <a:close/>
                </a:path>
                <a:path w="495935" h="199389">
                  <a:moveTo>
                    <a:pt x="440918" y="149898"/>
                  </a:moveTo>
                  <a:lnTo>
                    <a:pt x="440258" y="149225"/>
                  </a:lnTo>
                  <a:lnTo>
                    <a:pt x="427596" y="149225"/>
                  </a:lnTo>
                  <a:lnTo>
                    <a:pt x="426948" y="149898"/>
                  </a:lnTo>
                  <a:lnTo>
                    <a:pt x="426948" y="159829"/>
                  </a:lnTo>
                  <a:lnTo>
                    <a:pt x="426948" y="160642"/>
                  </a:lnTo>
                  <a:lnTo>
                    <a:pt x="427596" y="161315"/>
                  </a:lnTo>
                  <a:lnTo>
                    <a:pt x="440258" y="161315"/>
                  </a:lnTo>
                  <a:lnTo>
                    <a:pt x="440918" y="160642"/>
                  </a:lnTo>
                  <a:lnTo>
                    <a:pt x="440918" y="149898"/>
                  </a:lnTo>
                  <a:close/>
                </a:path>
                <a:path w="495935" h="199389">
                  <a:moveTo>
                    <a:pt x="441744" y="131254"/>
                  </a:moveTo>
                  <a:lnTo>
                    <a:pt x="441096" y="130606"/>
                  </a:lnTo>
                  <a:lnTo>
                    <a:pt x="428434" y="130606"/>
                  </a:lnTo>
                  <a:lnTo>
                    <a:pt x="427774" y="131254"/>
                  </a:lnTo>
                  <a:lnTo>
                    <a:pt x="427774" y="141198"/>
                  </a:lnTo>
                  <a:lnTo>
                    <a:pt x="427774" y="142011"/>
                  </a:lnTo>
                  <a:lnTo>
                    <a:pt x="428434" y="142671"/>
                  </a:lnTo>
                  <a:lnTo>
                    <a:pt x="441096" y="142671"/>
                  </a:lnTo>
                  <a:lnTo>
                    <a:pt x="441744" y="142011"/>
                  </a:lnTo>
                  <a:lnTo>
                    <a:pt x="441744" y="131254"/>
                  </a:lnTo>
                  <a:close/>
                </a:path>
                <a:path w="495935" h="199389">
                  <a:moveTo>
                    <a:pt x="458368" y="167982"/>
                  </a:moveTo>
                  <a:lnTo>
                    <a:pt x="457708" y="167322"/>
                  </a:lnTo>
                  <a:lnTo>
                    <a:pt x="445058" y="167322"/>
                  </a:lnTo>
                  <a:lnTo>
                    <a:pt x="444398" y="167982"/>
                  </a:lnTo>
                  <a:lnTo>
                    <a:pt x="444398" y="177927"/>
                  </a:lnTo>
                  <a:lnTo>
                    <a:pt x="444398" y="178739"/>
                  </a:lnTo>
                  <a:lnTo>
                    <a:pt x="445058" y="179387"/>
                  </a:lnTo>
                  <a:lnTo>
                    <a:pt x="457708" y="179387"/>
                  </a:lnTo>
                  <a:lnTo>
                    <a:pt x="458368" y="178739"/>
                  </a:lnTo>
                  <a:lnTo>
                    <a:pt x="458368" y="167982"/>
                  </a:lnTo>
                  <a:close/>
                </a:path>
                <a:path w="495935" h="199389">
                  <a:moveTo>
                    <a:pt x="458381" y="185762"/>
                  </a:moveTo>
                  <a:lnTo>
                    <a:pt x="457720" y="185127"/>
                  </a:lnTo>
                  <a:lnTo>
                    <a:pt x="445058" y="185127"/>
                  </a:lnTo>
                  <a:lnTo>
                    <a:pt x="444411" y="185762"/>
                  </a:lnTo>
                  <a:lnTo>
                    <a:pt x="444411" y="195707"/>
                  </a:lnTo>
                  <a:lnTo>
                    <a:pt x="444411" y="196519"/>
                  </a:lnTo>
                  <a:lnTo>
                    <a:pt x="445058" y="197180"/>
                  </a:lnTo>
                  <a:lnTo>
                    <a:pt x="457720" y="197180"/>
                  </a:lnTo>
                  <a:lnTo>
                    <a:pt x="458381" y="196519"/>
                  </a:lnTo>
                  <a:lnTo>
                    <a:pt x="458381" y="185762"/>
                  </a:lnTo>
                  <a:close/>
                </a:path>
                <a:path w="495935" h="199389">
                  <a:moveTo>
                    <a:pt x="458381" y="150215"/>
                  </a:moveTo>
                  <a:lnTo>
                    <a:pt x="457720" y="149555"/>
                  </a:lnTo>
                  <a:lnTo>
                    <a:pt x="445058" y="149555"/>
                  </a:lnTo>
                  <a:lnTo>
                    <a:pt x="444411" y="150215"/>
                  </a:lnTo>
                  <a:lnTo>
                    <a:pt x="444411" y="160159"/>
                  </a:lnTo>
                  <a:lnTo>
                    <a:pt x="444411" y="160959"/>
                  </a:lnTo>
                  <a:lnTo>
                    <a:pt x="445058" y="161620"/>
                  </a:lnTo>
                  <a:lnTo>
                    <a:pt x="457720" y="161620"/>
                  </a:lnTo>
                  <a:lnTo>
                    <a:pt x="458381" y="160959"/>
                  </a:lnTo>
                  <a:lnTo>
                    <a:pt x="458381" y="150215"/>
                  </a:lnTo>
                  <a:close/>
                </a:path>
                <a:path w="495935" h="199389">
                  <a:moveTo>
                    <a:pt x="459206" y="131572"/>
                  </a:moveTo>
                  <a:lnTo>
                    <a:pt x="458558" y="130911"/>
                  </a:lnTo>
                  <a:lnTo>
                    <a:pt x="445897" y="130911"/>
                  </a:lnTo>
                  <a:lnTo>
                    <a:pt x="445236" y="131572"/>
                  </a:lnTo>
                  <a:lnTo>
                    <a:pt x="445236" y="141516"/>
                  </a:lnTo>
                  <a:lnTo>
                    <a:pt x="445236" y="142316"/>
                  </a:lnTo>
                  <a:lnTo>
                    <a:pt x="445897" y="142976"/>
                  </a:lnTo>
                  <a:lnTo>
                    <a:pt x="458558" y="142976"/>
                  </a:lnTo>
                  <a:lnTo>
                    <a:pt x="459206" y="142316"/>
                  </a:lnTo>
                  <a:lnTo>
                    <a:pt x="459206" y="131572"/>
                  </a:lnTo>
                  <a:close/>
                </a:path>
                <a:path w="495935" h="199389">
                  <a:moveTo>
                    <a:pt x="476465" y="169265"/>
                  </a:moveTo>
                  <a:lnTo>
                    <a:pt x="475805" y="168605"/>
                  </a:lnTo>
                  <a:lnTo>
                    <a:pt x="463143" y="168605"/>
                  </a:lnTo>
                  <a:lnTo>
                    <a:pt x="462495" y="169265"/>
                  </a:lnTo>
                  <a:lnTo>
                    <a:pt x="462495" y="179209"/>
                  </a:lnTo>
                  <a:lnTo>
                    <a:pt x="462495" y="180009"/>
                  </a:lnTo>
                  <a:lnTo>
                    <a:pt x="463143" y="180670"/>
                  </a:lnTo>
                  <a:lnTo>
                    <a:pt x="475805" y="180670"/>
                  </a:lnTo>
                  <a:lnTo>
                    <a:pt x="476465" y="180009"/>
                  </a:lnTo>
                  <a:lnTo>
                    <a:pt x="476465" y="169265"/>
                  </a:lnTo>
                  <a:close/>
                </a:path>
                <a:path w="495935" h="199389">
                  <a:moveTo>
                    <a:pt x="476478" y="187032"/>
                  </a:moveTo>
                  <a:lnTo>
                    <a:pt x="475818" y="186372"/>
                  </a:lnTo>
                  <a:lnTo>
                    <a:pt x="463156" y="186372"/>
                  </a:lnTo>
                  <a:lnTo>
                    <a:pt x="462508" y="187032"/>
                  </a:lnTo>
                  <a:lnTo>
                    <a:pt x="462508" y="196977"/>
                  </a:lnTo>
                  <a:lnTo>
                    <a:pt x="462508" y="197789"/>
                  </a:lnTo>
                  <a:lnTo>
                    <a:pt x="463156" y="198437"/>
                  </a:lnTo>
                  <a:lnTo>
                    <a:pt x="475818" y="198437"/>
                  </a:lnTo>
                  <a:lnTo>
                    <a:pt x="476478" y="197789"/>
                  </a:lnTo>
                  <a:lnTo>
                    <a:pt x="476478" y="187032"/>
                  </a:lnTo>
                  <a:close/>
                </a:path>
                <a:path w="495935" h="199389">
                  <a:moveTo>
                    <a:pt x="476478" y="151485"/>
                  </a:moveTo>
                  <a:lnTo>
                    <a:pt x="475818" y="150812"/>
                  </a:lnTo>
                  <a:lnTo>
                    <a:pt x="463156" y="150812"/>
                  </a:lnTo>
                  <a:lnTo>
                    <a:pt x="462508" y="151485"/>
                  </a:lnTo>
                  <a:lnTo>
                    <a:pt x="462508" y="161417"/>
                  </a:lnTo>
                  <a:lnTo>
                    <a:pt x="462508" y="162229"/>
                  </a:lnTo>
                  <a:lnTo>
                    <a:pt x="463156" y="162902"/>
                  </a:lnTo>
                  <a:lnTo>
                    <a:pt x="475818" y="162902"/>
                  </a:lnTo>
                  <a:lnTo>
                    <a:pt x="476478" y="162229"/>
                  </a:lnTo>
                  <a:lnTo>
                    <a:pt x="476478" y="151485"/>
                  </a:lnTo>
                  <a:close/>
                </a:path>
                <a:path w="495935" h="199389">
                  <a:moveTo>
                    <a:pt x="477304" y="132842"/>
                  </a:moveTo>
                  <a:lnTo>
                    <a:pt x="476656" y="132194"/>
                  </a:lnTo>
                  <a:lnTo>
                    <a:pt x="463994" y="132194"/>
                  </a:lnTo>
                  <a:lnTo>
                    <a:pt x="463346" y="132842"/>
                  </a:lnTo>
                  <a:lnTo>
                    <a:pt x="463346" y="142786"/>
                  </a:lnTo>
                  <a:lnTo>
                    <a:pt x="463346" y="143598"/>
                  </a:lnTo>
                  <a:lnTo>
                    <a:pt x="463994" y="144259"/>
                  </a:lnTo>
                  <a:lnTo>
                    <a:pt x="476656" y="144259"/>
                  </a:lnTo>
                  <a:lnTo>
                    <a:pt x="477304" y="143598"/>
                  </a:lnTo>
                  <a:lnTo>
                    <a:pt x="477304" y="132842"/>
                  </a:lnTo>
                  <a:close/>
                </a:path>
                <a:path w="495935" h="199389">
                  <a:moveTo>
                    <a:pt x="494563" y="187350"/>
                  </a:moveTo>
                  <a:lnTo>
                    <a:pt x="493915" y="186715"/>
                  </a:lnTo>
                  <a:lnTo>
                    <a:pt x="481253" y="186715"/>
                  </a:lnTo>
                  <a:lnTo>
                    <a:pt x="480606" y="187350"/>
                  </a:lnTo>
                  <a:lnTo>
                    <a:pt x="480606" y="197294"/>
                  </a:lnTo>
                  <a:lnTo>
                    <a:pt x="480606" y="198107"/>
                  </a:lnTo>
                  <a:lnTo>
                    <a:pt x="481253" y="198767"/>
                  </a:lnTo>
                  <a:lnTo>
                    <a:pt x="493915" y="198767"/>
                  </a:lnTo>
                  <a:lnTo>
                    <a:pt x="494563" y="198107"/>
                  </a:lnTo>
                  <a:lnTo>
                    <a:pt x="494563" y="187350"/>
                  </a:lnTo>
                  <a:close/>
                </a:path>
                <a:path w="495935" h="199389">
                  <a:moveTo>
                    <a:pt x="494563" y="169570"/>
                  </a:moveTo>
                  <a:lnTo>
                    <a:pt x="493903" y="168910"/>
                  </a:lnTo>
                  <a:lnTo>
                    <a:pt x="481253" y="168910"/>
                  </a:lnTo>
                  <a:lnTo>
                    <a:pt x="480593" y="169570"/>
                  </a:lnTo>
                  <a:lnTo>
                    <a:pt x="480593" y="179514"/>
                  </a:lnTo>
                  <a:lnTo>
                    <a:pt x="480593" y="180327"/>
                  </a:lnTo>
                  <a:lnTo>
                    <a:pt x="481253" y="180975"/>
                  </a:lnTo>
                  <a:lnTo>
                    <a:pt x="493903" y="180975"/>
                  </a:lnTo>
                  <a:lnTo>
                    <a:pt x="494563" y="180327"/>
                  </a:lnTo>
                  <a:lnTo>
                    <a:pt x="494563" y="169570"/>
                  </a:lnTo>
                  <a:close/>
                </a:path>
                <a:path w="495935" h="199389">
                  <a:moveTo>
                    <a:pt x="494563" y="151803"/>
                  </a:moveTo>
                  <a:lnTo>
                    <a:pt x="493915" y="151142"/>
                  </a:lnTo>
                  <a:lnTo>
                    <a:pt x="481253" y="151142"/>
                  </a:lnTo>
                  <a:lnTo>
                    <a:pt x="480606" y="151803"/>
                  </a:lnTo>
                  <a:lnTo>
                    <a:pt x="480606" y="161747"/>
                  </a:lnTo>
                  <a:lnTo>
                    <a:pt x="480606" y="162547"/>
                  </a:lnTo>
                  <a:lnTo>
                    <a:pt x="481253" y="163207"/>
                  </a:lnTo>
                  <a:lnTo>
                    <a:pt x="493915" y="163207"/>
                  </a:lnTo>
                  <a:lnTo>
                    <a:pt x="494563" y="162547"/>
                  </a:lnTo>
                  <a:lnTo>
                    <a:pt x="494563" y="151803"/>
                  </a:lnTo>
                  <a:close/>
                </a:path>
                <a:path w="495935" h="199389">
                  <a:moveTo>
                    <a:pt x="495401" y="133159"/>
                  </a:moveTo>
                  <a:lnTo>
                    <a:pt x="494753" y="132499"/>
                  </a:lnTo>
                  <a:lnTo>
                    <a:pt x="482092" y="132499"/>
                  </a:lnTo>
                  <a:lnTo>
                    <a:pt x="481431" y="133159"/>
                  </a:lnTo>
                  <a:lnTo>
                    <a:pt x="481431" y="143103"/>
                  </a:lnTo>
                  <a:lnTo>
                    <a:pt x="481431" y="143903"/>
                  </a:lnTo>
                  <a:lnTo>
                    <a:pt x="482092" y="144564"/>
                  </a:lnTo>
                  <a:lnTo>
                    <a:pt x="494753" y="144564"/>
                  </a:lnTo>
                  <a:lnTo>
                    <a:pt x="495401" y="143903"/>
                  </a:lnTo>
                  <a:lnTo>
                    <a:pt x="495401" y="1331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79889" y="3267138"/>
              <a:ext cx="216535" cy="162560"/>
            </a:xfrm>
            <a:custGeom>
              <a:avLst/>
              <a:gdLst/>
              <a:ahLst/>
              <a:cxnLst/>
              <a:rect l="l" t="t" r="r" b="b"/>
              <a:pathLst>
                <a:path w="216535" h="162560">
                  <a:moveTo>
                    <a:pt x="13970" y="142062"/>
                  </a:moveTo>
                  <a:lnTo>
                    <a:pt x="13309" y="141401"/>
                  </a:lnTo>
                  <a:lnTo>
                    <a:pt x="660" y="141401"/>
                  </a:lnTo>
                  <a:lnTo>
                    <a:pt x="0" y="142062"/>
                  </a:lnTo>
                  <a:lnTo>
                    <a:pt x="0" y="152019"/>
                  </a:lnTo>
                  <a:lnTo>
                    <a:pt x="0" y="152819"/>
                  </a:lnTo>
                  <a:lnTo>
                    <a:pt x="660" y="153454"/>
                  </a:lnTo>
                  <a:lnTo>
                    <a:pt x="13309" y="153454"/>
                  </a:lnTo>
                  <a:lnTo>
                    <a:pt x="13970" y="152819"/>
                  </a:lnTo>
                  <a:lnTo>
                    <a:pt x="13970" y="142062"/>
                  </a:lnTo>
                  <a:close/>
                </a:path>
                <a:path w="216535" h="162560">
                  <a:moveTo>
                    <a:pt x="14808" y="71780"/>
                  </a:moveTo>
                  <a:lnTo>
                    <a:pt x="14160" y="71120"/>
                  </a:lnTo>
                  <a:lnTo>
                    <a:pt x="1498" y="71120"/>
                  </a:lnTo>
                  <a:lnTo>
                    <a:pt x="838" y="71780"/>
                  </a:lnTo>
                  <a:lnTo>
                    <a:pt x="838" y="81724"/>
                  </a:lnTo>
                  <a:lnTo>
                    <a:pt x="838" y="82524"/>
                  </a:lnTo>
                  <a:lnTo>
                    <a:pt x="1498" y="83185"/>
                  </a:lnTo>
                  <a:lnTo>
                    <a:pt x="14160" y="83185"/>
                  </a:lnTo>
                  <a:lnTo>
                    <a:pt x="14808" y="82524"/>
                  </a:lnTo>
                  <a:lnTo>
                    <a:pt x="14808" y="71780"/>
                  </a:lnTo>
                  <a:close/>
                </a:path>
                <a:path w="216535" h="162560">
                  <a:moveTo>
                    <a:pt x="14808" y="18440"/>
                  </a:moveTo>
                  <a:lnTo>
                    <a:pt x="14160" y="17792"/>
                  </a:lnTo>
                  <a:lnTo>
                    <a:pt x="1498" y="17792"/>
                  </a:lnTo>
                  <a:lnTo>
                    <a:pt x="838" y="18440"/>
                  </a:lnTo>
                  <a:lnTo>
                    <a:pt x="838" y="28384"/>
                  </a:lnTo>
                  <a:lnTo>
                    <a:pt x="838" y="29197"/>
                  </a:lnTo>
                  <a:lnTo>
                    <a:pt x="1498" y="29845"/>
                  </a:lnTo>
                  <a:lnTo>
                    <a:pt x="14160" y="29845"/>
                  </a:lnTo>
                  <a:lnTo>
                    <a:pt x="14808" y="29197"/>
                  </a:lnTo>
                  <a:lnTo>
                    <a:pt x="14808" y="18440"/>
                  </a:lnTo>
                  <a:close/>
                </a:path>
                <a:path w="216535" h="162560">
                  <a:moveTo>
                    <a:pt x="15659" y="53149"/>
                  </a:moveTo>
                  <a:lnTo>
                    <a:pt x="14998" y="52489"/>
                  </a:lnTo>
                  <a:lnTo>
                    <a:pt x="2336" y="52489"/>
                  </a:lnTo>
                  <a:lnTo>
                    <a:pt x="1689" y="53149"/>
                  </a:lnTo>
                  <a:lnTo>
                    <a:pt x="1689" y="63106"/>
                  </a:lnTo>
                  <a:lnTo>
                    <a:pt x="1689" y="63906"/>
                  </a:lnTo>
                  <a:lnTo>
                    <a:pt x="2336" y="64554"/>
                  </a:lnTo>
                  <a:lnTo>
                    <a:pt x="14998" y="64554"/>
                  </a:lnTo>
                  <a:lnTo>
                    <a:pt x="15659" y="63906"/>
                  </a:lnTo>
                  <a:lnTo>
                    <a:pt x="15659" y="53149"/>
                  </a:lnTo>
                  <a:close/>
                </a:path>
                <a:path w="216535" h="162560">
                  <a:moveTo>
                    <a:pt x="15659" y="36220"/>
                  </a:moveTo>
                  <a:lnTo>
                    <a:pt x="14998" y="35560"/>
                  </a:lnTo>
                  <a:lnTo>
                    <a:pt x="2336" y="35560"/>
                  </a:lnTo>
                  <a:lnTo>
                    <a:pt x="1689" y="36220"/>
                  </a:lnTo>
                  <a:lnTo>
                    <a:pt x="1689" y="46164"/>
                  </a:lnTo>
                  <a:lnTo>
                    <a:pt x="1689" y="46977"/>
                  </a:lnTo>
                  <a:lnTo>
                    <a:pt x="2336" y="47625"/>
                  </a:lnTo>
                  <a:lnTo>
                    <a:pt x="14998" y="47625"/>
                  </a:lnTo>
                  <a:lnTo>
                    <a:pt x="15659" y="46977"/>
                  </a:lnTo>
                  <a:lnTo>
                    <a:pt x="15659" y="36220"/>
                  </a:lnTo>
                  <a:close/>
                </a:path>
                <a:path w="216535" h="162560">
                  <a:moveTo>
                    <a:pt x="16510" y="660"/>
                  </a:moveTo>
                  <a:lnTo>
                    <a:pt x="15849" y="0"/>
                  </a:lnTo>
                  <a:lnTo>
                    <a:pt x="3187" y="0"/>
                  </a:lnTo>
                  <a:lnTo>
                    <a:pt x="2540" y="660"/>
                  </a:lnTo>
                  <a:lnTo>
                    <a:pt x="2540" y="10591"/>
                  </a:lnTo>
                  <a:lnTo>
                    <a:pt x="2540" y="11417"/>
                  </a:lnTo>
                  <a:lnTo>
                    <a:pt x="3187" y="12077"/>
                  </a:lnTo>
                  <a:lnTo>
                    <a:pt x="15849" y="12077"/>
                  </a:lnTo>
                  <a:lnTo>
                    <a:pt x="16510" y="11417"/>
                  </a:lnTo>
                  <a:lnTo>
                    <a:pt x="16510" y="660"/>
                  </a:lnTo>
                  <a:close/>
                </a:path>
                <a:path w="216535" h="162560">
                  <a:moveTo>
                    <a:pt x="32385" y="142367"/>
                  </a:moveTo>
                  <a:lnTo>
                    <a:pt x="31724" y="141719"/>
                  </a:lnTo>
                  <a:lnTo>
                    <a:pt x="19062" y="141719"/>
                  </a:lnTo>
                  <a:lnTo>
                    <a:pt x="18415" y="142367"/>
                  </a:lnTo>
                  <a:lnTo>
                    <a:pt x="18415" y="152336"/>
                  </a:lnTo>
                  <a:lnTo>
                    <a:pt x="18415" y="153123"/>
                  </a:lnTo>
                  <a:lnTo>
                    <a:pt x="19062" y="153784"/>
                  </a:lnTo>
                  <a:lnTo>
                    <a:pt x="31724" y="153784"/>
                  </a:lnTo>
                  <a:lnTo>
                    <a:pt x="32385" y="153123"/>
                  </a:lnTo>
                  <a:lnTo>
                    <a:pt x="32385" y="142367"/>
                  </a:lnTo>
                  <a:close/>
                </a:path>
                <a:path w="216535" h="162560">
                  <a:moveTo>
                    <a:pt x="33235" y="72097"/>
                  </a:moveTo>
                  <a:lnTo>
                    <a:pt x="32575" y="71437"/>
                  </a:lnTo>
                  <a:lnTo>
                    <a:pt x="19913" y="71437"/>
                  </a:lnTo>
                  <a:lnTo>
                    <a:pt x="19253" y="72097"/>
                  </a:lnTo>
                  <a:lnTo>
                    <a:pt x="19253" y="82029"/>
                  </a:lnTo>
                  <a:lnTo>
                    <a:pt x="19253" y="82854"/>
                  </a:lnTo>
                  <a:lnTo>
                    <a:pt x="19913" y="83515"/>
                  </a:lnTo>
                  <a:lnTo>
                    <a:pt x="32575" y="83515"/>
                  </a:lnTo>
                  <a:lnTo>
                    <a:pt x="33235" y="82854"/>
                  </a:lnTo>
                  <a:lnTo>
                    <a:pt x="33235" y="72097"/>
                  </a:lnTo>
                  <a:close/>
                </a:path>
                <a:path w="216535" h="162560">
                  <a:moveTo>
                    <a:pt x="33235" y="18757"/>
                  </a:moveTo>
                  <a:lnTo>
                    <a:pt x="32575" y="18097"/>
                  </a:lnTo>
                  <a:lnTo>
                    <a:pt x="19913" y="18097"/>
                  </a:lnTo>
                  <a:lnTo>
                    <a:pt x="19253" y="18757"/>
                  </a:lnTo>
                  <a:lnTo>
                    <a:pt x="19253" y="28702"/>
                  </a:lnTo>
                  <a:lnTo>
                    <a:pt x="19253" y="29514"/>
                  </a:lnTo>
                  <a:lnTo>
                    <a:pt x="19913" y="30162"/>
                  </a:lnTo>
                  <a:lnTo>
                    <a:pt x="32575" y="30162"/>
                  </a:lnTo>
                  <a:lnTo>
                    <a:pt x="33235" y="29514"/>
                  </a:lnTo>
                  <a:lnTo>
                    <a:pt x="33235" y="18757"/>
                  </a:lnTo>
                  <a:close/>
                </a:path>
                <a:path w="216535" h="162560">
                  <a:moveTo>
                    <a:pt x="34074" y="53454"/>
                  </a:moveTo>
                  <a:lnTo>
                    <a:pt x="33413" y="52819"/>
                  </a:lnTo>
                  <a:lnTo>
                    <a:pt x="20751" y="52819"/>
                  </a:lnTo>
                  <a:lnTo>
                    <a:pt x="20104" y="53454"/>
                  </a:lnTo>
                  <a:lnTo>
                    <a:pt x="20104" y="63436"/>
                  </a:lnTo>
                  <a:lnTo>
                    <a:pt x="20104" y="64223"/>
                  </a:lnTo>
                  <a:lnTo>
                    <a:pt x="20751" y="64871"/>
                  </a:lnTo>
                  <a:lnTo>
                    <a:pt x="33413" y="64871"/>
                  </a:lnTo>
                  <a:lnTo>
                    <a:pt x="34074" y="64223"/>
                  </a:lnTo>
                  <a:lnTo>
                    <a:pt x="34074" y="53454"/>
                  </a:lnTo>
                  <a:close/>
                </a:path>
                <a:path w="216535" h="162560">
                  <a:moveTo>
                    <a:pt x="34074" y="36537"/>
                  </a:moveTo>
                  <a:lnTo>
                    <a:pt x="33413" y="35890"/>
                  </a:lnTo>
                  <a:lnTo>
                    <a:pt x="20751" y="35890"/>
                  </a:lnTo>
                  <a:lnTo>
                    <a:pt x="20104" y="36537"/>
                  </a:lnTo>
                  <a:lnTo>
                    <a:pt x="20104" y="46482"/>
                  </a:lnTo>
                  <a:lnTo>
                    <a:pt x="20104" y="47294"/>
                  </a:lnTo>
                  <a:lnTo>
                    <a:pt x="20751" y="47955"/>
                  </a:lnTo>
                  <a:lnTo>
                    <a:pt x="33413" y="47955"/>
                  </a:lnTo>
                  <a:lnTo>
                    <a:pt x="34074" y="47294"/>
                  </a:lnTo>
                  <a:lnTo>
                    <a:pt x="34074" y="36537"/>
                  </a:lnTo>
                  <a:close/>
                </a:path>
                <a:path w="216535" h="162560">
                  <a:moveTo>
                    <a:pt x="34925" y="977"/>
                  </a:moveTo>
                  <a:lnTo>
                    <a:pt x="34277" y="330"/>
                  </a:lnTo>
                  <a:lnTo>
                    <a:pt x="21602" y="330"/>
                  </a:lnTo>
                  <a:lnTo>
                    <a:pt x="20955" y="977"/>
                  </a:lnTo>
                  <a:lnTo>
                    <a:pt x="20955" y="10922"/>
                  </a:lnTo>
                  <a:lnTo>
                    <a:pt x="20955" y="11734"/>
                  </a:lnTo>
                  <a:lnTo>
                    <a:pt x="21602" y="12382"/>
                  </a:lnTo>
                  <a:lnTo>
                    <a:pt x="34277" y="12382"/>
                  </a:lnTo>
                  <a:lnTo>
                    <a:pt x="34925" y="11734"/>
                  </a:lnTo>
                  <a:lnTo>
                    <a:pt x="34925" y="977"/>
                  </a:lnTo>
                  <a:close/>
                </a:path>
                <a:path w="216535" h="162560">
                  <a:moveTo>
                    <a:pt x="50482" y="143319"/>
                  </a:moveTo>
                  <a:lnTo>
                    <a:pt x="49822" y="142671"/>
                  </a:lnTo>
                  <a:lnTo>
                    <a:pt x="37172" y="142671"/>
                  </a:lnTo>
                  <a:lnTo>
                    <a:pt x="36512" y="143319"/>
                  </a:lnTo>
                  <a:lnTo>
                    <a:pt x="36512" y="153276"/>
                  </a:lnTo>
                  <a:lnTo>
                    <a:pt x="36512" y="154063"/>
                  </a:lnTo>
                  <a:lnTo>
                    <a:pt x="37172" y="154724"/>
                  </a:lnTo>
                  <a:lnTo>
                    <a:pt x="49822" y="154724"/>
                  </a:lnTo>
                  <a:lnTo>
                    <a:pt x="50482" y="154063"/>
                  </a:lnTo>
                  <a:lnTo>
                    <a:pt x="50482" y="143319"/>
                  </a:lnTo>
                  <a:close/>
                </a:path>
                <a:path w="216535" h="162560">
                  <a:moveTo>
                    <a:pt x="51320" y="73050"/>
                  </a:moveTo>
                  <a:lnTo>
                    <a:pt x="50673" y="72402"/>
                  </a:lnTo>
                  <a:lnTo>
                    <a:pt x="38011" y="72402"/>
                  </a:lnTo>
                  <a:lnTo>
                    <a:pt x="37350" y="73050"/>
                  </a:lnTo>
                  <a:lnTo>
                    <a:pt x="37350" y="82994"/>
                  </a:lnTo>
                  <a:lnTo>
                    <a:pt x="37350" y="83807"/>
                  </a:lnTo>
                  <a:lnTo>
                    <a:pt x="38011" y="84467"/>
                  </a:lnTo>
                  <a:lnTo>
                    <a:pt x="50673" y="84467"/>
                  </a:lnTo>
                  <a:lnTo>
                    <a:pt x="51320" y="83807"/>
                  </a:lnTo>
                  <a:lnTo>
                    <a:pt x="51320" y="73050"/>
                  </a:lnTo>
                  <a:close/>
                </a:path>
                <a:path w="216535" h="162560">
                  <a:moveTo>
                    <a:pt x="51320" y="19710"/>
                  </a:moveTo>
                  <a:lnTo>
                    <a:pt x="50673" y="19050"/>
                  </a:lnTo>
                  <a:lnTo>
                    <a:pt x="38011" y="19050"/>
                  </a:lnTo>
                  <a:lnTo>
                    <a:pt x="37350" y="19710"/>
                  </a:lnTo>
                  <a:lnTo>
                    <a:pt x="37350" y="29641"/>
                  </a:lnTo>
                  <a:lnTo>
                    <a:pt x="37350" y="30467"/>
                  </a:lnTo>
                  <a:lnTo>
                    <a:pt x="38011" y="31127"/>
                  </a:lnTo>
                  <a:lnTo>
                    <a:pt x="50673" y="31127"/>
                  </a:lnTo>
                  <a:lnTo>
                    <a:pt x="51320" y="30467"/>
                  </a:lnTo>
                  <a:lnTo>
                    <a:pt x="51320" y="19710"/>
                  </a:lnTo>
                  <a:close/>
                </a:path>
                <a:path w="216535" h="162560">
                  <a:moveTo>
                    <a:pt x="52171" y="54419"/>
                  </a:moveTo>
                  <a:lnTo>
                    <a:pt x="51511" y="53759"/>
                  </a:lnTo>
                  <a:lnTo>
                    <a:pt x="38849" y="53759"/>
                  </a:lnTo>
                  <a:lnTo>
                    <a:pt x="38201" y="54419"/>
                  </a:lnTo>
                  <a:lnTo>
                    <a:pt x="38201" y="64376"/>
                  </a:lnTo>
                  <a:lnTo>
                    <a:pt x="38201" y="65163"/>
                  </a:lnTo>
                  <a:lnTo>
                    <a:pt x="38849" y="65824"/>
                  </a:lnTo>
                  <a:lnTo>
                    <a:pt x="51511" y="65824"/>
                  </a:lnTo>
                  <a:lnTo>
                    <a:pt x="52171" y="65163"/>
                  </a:lnTo>
                  <a:lnTo>
                    <a:pt x="52171" y="54419"/>
                  </a:lnTo>
                  <a:close/>
                </a:path>
                <a:path w="216535" h="162560">
                  <a:moveTo>
                    <a:pt x="52171" y="37490"/>
                  </a:moveTo>
                  <a:lnTo>
                    <a:pt x="51511" y="36842"/>
                  </a:lnTo>
                  <a:lnTo>
                    <a:pt x="38849" y="36842"/>
                  </a:lnTo>
                  <a:lnTo>
                    <a:pt x="38201" y="37490"/>
                  </a:lnTo>
                  <a:lnTo>
                    <a:pt x="38201" y="47434"/>
                  </a:lnTo>
                  <a:lnTo>
                    <a:pt x="38201" y="48247"/>
                  </a:lnTo>
                  <a:lnTo>
                    <a:pt x="38849" y="48895"/>
                  </a:lnTo>
                  <a:lnTo>
                    <a:pt x="51511" y="48895"/>
                  </a:lnTo>
                  <a:lnTo>
                    <a:pt x="52171" y="48247"/>
                  </a:lnTo>
                  <a:lnTo>
                    <a:pt x="52171" y="37490"/>
                  </a:lnTo>
                  <a:close/>
                </a:path>
                <a:path w="216535" h="162560">
                  <a:moveTo>
                    <a:pt x="53022" y="1930"/>
                  </a:moveTo>
                  <a:lnTo>
                    <a:pt x="52362" y="1270"/>
                  </a:lnTo>
                  <a:lnTo>
                    <a:pt x="39700" y="1270"/>
                  </a:lnTo>
                  <a:lnTo>
                    <a:pt x="39052" y="1930"/>
                  </a:lnTo>
                  <a:lnTo>
                    <a:pt x="39052" y="11874"/>
                  </a:lnTo>
                  <a:lnTo>
                    <a:pt x="39052" y="12674"/>
                  </a:lnTo>
                  <a:lnTo>
                    <a:pt x="39700" y="13335"/>
                  </a:lnTo>
                  <a:lnTo>
                    <a:pt x="52362" y="13335"/>
                  </a:lnTo>
                  <a:lnTo>
                    <a:pt x="53022" y="12674"/>
                  </a:lnTo>
                  <a:lnTo>
                    <a:pt x="53022" y="1930"/>
                  </a:lnTo>
                  <a:close/>
                </a:path>
                <a:path w="216535" h="162560">
                  <a:moveTo>
                    <a:pt x="68897" y="144589"/>
                  </a:moveTo>
                  <a:lnTo>
                    <a:pt x="68237" y="143929"/>
                  </a:lnTo>
                  <a:lnTo>
                    <a:pt x="55575" y="143929"/>
                  </a:lnTo>
                  <a:lnTo>
                    <a:pt x="54927" y="144589"/>
                  </a:lnTo>
                  <a:lnTo>
                    <a:pt x="54927" y="154546"/>
                  </a:lnTo>
                  <a:lnTo>
                    <a:pt x="54927" y="155346"/>
                  </a:lnTo>
                  <a:lnTo>
                    <a:pt x="55575" y="156006"/>
                  </a:lnTo>
                  <a:lnTo>
                    <a:pt x="68237" y="156006"/>
                  </a:lnTo>
                  <a:lnTo>
                    <a:pt x="68897" y="155346"/>
                  </a:lnTo>
                  <a:lnTo>
                    <a:pt x="68897" y="144589"/>
                  </a:lnTo>
                  <a:close/>
                </a:path>
                <a:path w="216535" h="162560">
                  <a:moveTo>
                    <a:pt x="69748" y="74320"/>
                  </a:moveTo>
                  <a:lnTo>
                    <a:pt x="69088" y="73660"/>
                  </a:lnTo>
                  <a:lnTo>
                    <a:pt x="56426" y="73660"/>
                  </a:lnTo>
                  <a:lnTo>
                    <a:pt x="55765" y="74320"/>
                  </a:lnTo>
                  <a:lnTo>
                    <a:pt x="55765" y="84264"/>
                  </a:lnTo>
                  <a:lnTo>
                    <a:pt x="55765" y="85077"/>
                  </a:lnTo>
                  <a:lnTo>
                    <a:pt x="56426" y="85725"/>
                  </a:lnTo>
                  <a:lnTo>
                    <a:pt x="69088" y="85725"/>
                  </a:lnTo>
                  <a:lnTo>
                    <a:pt x="69748" y="85077"/>
                  </a:lnTo>
                  <a:lnTo>
                    <a:pt x="69748" y="74320"/>
                  </a:lnTo>
                  <a:close/>
                </a:path>
                <a:path w="216535" h="162560">
                  <a:moveTo>
                    <a:pt x="69748" y="20980"/>
                  </a:moveTo>
                  <a:lnTo>
                    <a:pt x="69088" y="20320"/>
                  </a:lnTo>
                  <a:lnTo>
                    <a:pt x="56426" y="20320"/>
                  </a:lnTo>
                  <a:lnTo>
                    <a:pt x="55765" y="20980"/>
                  </a:lnTo>
                  <a:lnTo>
                    <a:pt x="55765" y="30924"/>
                  </a:lnTo>
                  <a:lnTo>
                    <a:pt x="55765" y="31724"/>
                  </a:lnTo>
                  <a:lnTo>
                    <a:pt x="56426" y="32385"/>
                  </a:lnTo>
                  <a:lnTo>
                    <a:pt x="69088" y="32385"/>
                  </a:lnTo>
                  <a:lnTo>
                    <a:pt x="69748" y="31724"/>
                  </a:lnTo>
                  <a:lnTo>
                    <a:pt x="69748" y="20980"/>
                  </a:lnTo>
                  <a:close/>
                </a:path>
                <a:path w="216535" h="162560">
                  <a:moveTo>
                    <a:pt x="70586" y="55689"/>
                  </a:moveTo>
                  <a:lnTo>
                    <a:pt x="69926" y="55029"/>
                  </a:lnTo>
                  <a:lnTo>
                    <a:pt x="57264" y="55029"/>
                  </a:lnTo>
                  <a:lnTo>
                    <a:pt x="56616" y="55689"/>
                  </a:lnTo>
                  <a:lnTo>
                    <a:pt x="56616" y="65646"/>
                  </a:lnTo>
                  <a:lnTo>
                    <a:pt x="56616" y="66446"/>
                  </a:lnTo>
                  <a:lnTo>
                    <a:pt x="57264" y="67106"/>
                  </a:lnTo>
                  <a:lnTo>
                    <a:pt x="69926" y="67106"/>
                  </a:lnTo>
                  <a:lnTo>
                    <a:pt x="70586" y="66446"/>
                  </a:lnTo>
                  <a:lnTo>
                    <a:pt x="70586" y="55689"/>
                  </a:lnTo>
                  <a:close/>
                </a:path>
                <a:path w="216535" h="162560">
                  <a:moveTo>
                    <a:pt x="70586" y="38760"/>
                  </a:moveTo>
                  <a:lnTo>
                    <a:pt x="69926" y="38100"/>
                  </a:lnTo>
                  <a:lnTo>
                    <a:pt x="57264" y="38100"/>
                  </a:lnTo>
                  <a:lnTo>
                    <a:pt x="56616" y="38760"/>
                  </a:lnTo>
                  <a:lnTo>
                    <a:pt x="56616" y="48691"/>
                  </a:lnTo>
                  <a:lnTo>
                    <a:pt x="56616" y="49517"/>
                  </a:lnTo>
                  <a:lnTo>
                    <a:pt x="57264" y="50177"/>
                  </a:lnTo>
                  <a:lnTo>
                    <a:pt x="69926" y="50177"/>
                  </a:lnTo>
                  <a:lnTo>
                    <a:pt x="70586" y="49517"/>
                  </a:lnTo>
                  <a:lnTo>
                    <a:pt x="70586" y="38760"/>
                  </a:lnTo>
                  <a:close/>
                </a:path>
                <a:path w="216535" h="162560">
                  <a:moveTo>
                    <a:pt x="71437" y="3200"/>
                  </a:moveTo>
                  <a:lnTo>
                    <a:pt x="70789" y="2552"/>
                  </a:lnTo>
                  <a:lnTo>
                    <a:pt x="58115" y="2552"/>
                  </a:lnTo>
                  <a:lnTo>
                    <a:pt x="57467" y="3200"/>
                  </a:lnTo>
                  <a:lnTo>
                    <a:pt x="57467" y="13144"/>
                  </a:lnTo>
                  <a:lnTo>
                    <a:pt x="57467" y="13957"/>
                  </a:lnTo>
                  <a:lnTo>
                    <a:pt x="58115" y="14617"/>
                  </a:lnTo>
                  <a:lnTo>
                    <a:pt x="70789" y="14617"/>
                  </a:lnTo>
                  <a:lnTo>
                    <a:pt x="71437" y="13957"/>
                  </a:lnTo>
                  <a:lnTo>
                    <a:pt x="71437" y="3200"/>
                  </a:lnTo>
                  <a:close/>
                </a:path>
                <a:path w="216535" h="162560">
                  <a:moveTo>
                    <a:pt x="87630" y="145237"/>
                  </a:moveTo>
                  <a:lnTo>
                    <a:pt x="86969" y="144576"/>
                  </a:lnTo>
                  <a:lnTo>
                    <a:pt x="74307" y="144576"/>
                  </a:lnTo>
                  <a:lnTo>
                    <a:pt x="73660" y="145237"/>
                  </a:lnTo>
                  <a:lnTo>
                    <a:pt x="73660" y="155194"/>
                  </a:lnTo>
                  <a:lnTo>
                    <a:pt x="73660" y="155994"/>
                  </a:lnTo>
                  <a:lnTo>
                    <a:pt x="74307" y="156629"/>
                  </a:lnTo>
                  <a:lnTo>
                    <a:pt x="86969" y="156629"/>
                  </a:lnTo>
                  <a:lnTo>
                    <a:pt x="87630" y="155994"/>
                  </a:lnTo>
                  <a:lnTo>
                    <a:pt x="87630" y="145237"/>
                  </a:lnTo>
                  <a:close/>
                </a:path>
                <a:path w="216535" h="162560">
                  <a:moveTo>
                    <a:pt x="88468" y="74955"/>
                  </a:moveTo>
                  <a:lnTo>
                    <a:pt x="87820" y="74295"/>
                  </a:lnTo>
                  <a:lnTo>
                    <a:pt x="75158" y="74295"/>
                  </a:lnTo>
                  <a:lnTo>
                    <a:pt x="74510" y="74955"/>
                  </a:lnTo>
                  <a:lnTo>
                    <a:pt x="74510" y="84899"/>
                  </a:lnTo>
                  <a:lnTo>
                    <a:pt x="74510" y="85699"/>
                  </a:lnTo>
                  <a:lnTo>
                    <a:pt x="75158" y="86360"/>
                  </a:lnTo>
                  <a:lnTo>
                    <a:pt x="87820" y="86360"/>
                  </a:lnTo>
                  <a:lnTo>
                    <a:pt x="88468" y="85699"/>
                  </a:lnTo>
                  <a:lnTo>
                    <a:pt x="88468" y="74955"/>
                  </a:lnTo>
                  <a:close/>
                </a:path>
                <a:path w="216535" h="162560">
                  <a:moveTo>
                    <a:pt x="88468" y="21615"/>
                  </a:moveTo>
                  <a:lnTo>
                    <a:pt x="87820" y="20967"/>
                  </a:lnTo>
                  <a:lnTo>
                    <a:pt x="75158" y="20967"/>
                  </a:lnTo>
                  <a:lnTo>
                    <a:pt x="74510" y="21615"/>
                  </a:lnTo>
                  <a:lnTo>
                    <a:pt x="74510" y="31559"/>
                  </a:lnTo>
                  <a:lnTo>
                    <a:pt x="74510" y="32372"/>
                  </a:lnTo>
                  <a:lnTo>
                    <a:pt x="75158" y="33020"/>
                  </a:lnTo>
                  <a:lnTo>
                    <a:pt x="87820" y="33020"/>
                  </a:lnTo>
                  <a:lnTo>
                    <a:pt x="88468" y="32372"/>
                  </a:lnTo>
                  <a:lnTo>
                    <a:pt x="88468" y="21615"/>
                  </a:lnTo>
                  <a:close/>
                </a:path>
                <a:path w="216535" h="162560">
                  <a:moveTo>
                    <a:pt x="89319" y="56324"/>
                  </a:moveTo>
                  <a:lnTo>
                    <a:pt x="88658" y="55664"/>
                  </a:lnTo>
                  <a:lnTo>
                    <a:pt x="75996" y="55664"/>
                  </a:lnTo>
                  <a:lnTo>
                    <a:pt x="75349" y="56324"/>
                  </a:lnTo>
                  <a:lnTo>
                    <a:pt x="75349" y="66281"/>
                  </a:lnTo>
                  <a:lnTo>
                    <a:pt x="75349" y="67081"/>
                  </a:lnTo>
                  <a:lnTo>
                    <a:pt x="75996" y="67729"/>
                  </a:lnTo>
                  <a:lnTo>
                    <a:pt x="88658" y="67729"/>
                  </a:lnTo>
                  <a:lnTo>
                    <a:pt x="89319" y="67081"/>
                  </a:lnTo>
                  <a:lnTo>
                    <a:pt x="89319" y="56324"/>
                  </a:lnTo>
                  <a:close/>
                </a:path>
                <a:path w="216535" h="162560">
                  <a:moveTo>
                    <a:pt x="89319" y="39395"/>
                  </a:moveTo>
                  <a:lnTo>
                    <a:pt x="88658" y="38735"/>
                  </a:lnTo>
                  <a:lnTo>
                    <a:pt x="75996" y="38735"/>
                  </a:lnTo>
                  <a:lnTo>
                    <a:pt x="75349" y="39395"/>
                  </a:lnTo>
                  <a:lnTo>
                    <a:pt x="75349" y="49339"/>
                  </a:lnTo>
                  <a:lnTo>
                    <a:pt x="75349" y="50152"/>
                  </a:lnTo>
                  <a:lnTo>
                    <a:pt x="75996" y="50800"/>
                  </a:lnTo>
                  <a:lnTo>
                    <a:pt x="88658" y="50800"/>
                  </a:lnTo>
                  <a:lnTo>
                    <a:pt x="89319" y="50152"/>
                  </a:lnTo>
                  <a:lnTo>
                    <a:pt x="89319" y="39395"/>
                  </a:lnTo>
                  <a:close/>
                </a:path>
                <a:path w="216535" h="162560">
                  <a:moveTo>
                    <a:pt x="90170" y="3835"/>
                  </a:moveTo>
                  <a:lnTo>
                    <a:pt x="89509" y="3175"/>
                  </a:lnTo>
                  <a:lnTo>
                    <a:pt x="76860" y="3175"/>
                  </a:lnTo>
                  <a:lnTo>
                    <a:pt x="76200" y="3835"/>
                  </a:lnTo>
                  <a:lnTo>
                    <a:pt x="76200" y="13766"/>
                  </a:lnTo>
                  <a:lnTo>
                    <a:pt x="76200" y="14592"/>
                  </a:lnTo>
                  <a:lnTo>
                    <a:pt x="76860" y="15252"/>
                  </a:lnTo>
                  <a:lnTo>
                    <a:pt x="89509" y="15252"/>
                  </a:lnTo>
                  <a:lnTo>
                    <a:pt x="90170" y="14592"/>
                  </a:lnTo>
                  <a:lnTo>
                    <a:pt x="90170" y="3835"/>
                  </a:lnTo>
                  <a:close/>
                </a:path>
                <a:path w="216535" h="162560">
                  <a:moveTo>
                    <a:pt x="105727" y="146494"/>
                  </a:moveTo>
                  <a:lnTo>
                    <a:pt x="105067" y="145846"/>
                  </a:lnTo>
                  <a:lnTo>
                    <a:pt x="92417" y="145846"/>
                  </a:lnTo>
                  <a:lnTo>
                    <a:pt x="91757" y="146494"/>
                  </a:lnTo>
                  <a:lnTo>
                    <a:pt x="91757" y="156451"/>
                  </a:lnTo>
                  <a:lnTo>
                    <a:pt x="91757" y="157238"/>
                  </a:lnTo>
                  <a:lnTo>
                    <a:pt x="92417" y="157899"/>
                  </a:lnTo>
                  <a:lnTo>
                    <a:pt x="105067" y="157899"/>
                  </a:lnTo>
                  <a:lnTo>
                    <a:pt x="105727" y="157238"/>
                  </a:lnTo>
                  <a:lnTo>
                    <a:pt x="105727" y="146494"/>
                  </a:lnTo>
                  <a:close/>
                </a:path>
                <a:path w="216535" h="162560">
                  <a:moveTo>
                    <a:pt x="106565" y="76225"/>
                  </a:moveTo>
                  <a:lnTo>
                    <a:pt x="105918" y="75577"/>
                  </a:lnTo>
                  <a:lnTo>
                    <a:pt x="93256" y="75577"/>
                  </a:lnTo>
                  <a:lnTo>
                    <a:pt x="92595" y="76225"/>
                  </a:lnTo>
                  <a:lnTo>
                    <a:pt x="92595" y="86169"/>
                  </a:lnTo>
                  <a:lnTo>
                    <a:pt x="92595" y="86982"/>
                  </a:lnTo>
                  <a:lnTo>
                    <a:pt x="93256" y="87642"/>
                  </a:lnTo>
                  <a:lnTo>
                    <a:pt x="105918" y="87642"/>
                  </a:lnTo>
                  <a:lnTo>
                    <a:pt x="106565" y="86982"/>
                  </a:lnTo>
                  <a:lnTo>
                    <a:pt x="106565" y="76225"/>
                  </a:lnTo>
                  <a:close/>
                </a:path>
                <a:path w="216535" h="162560">
                  <a:moveTo>
                    <a:pt x="106565" y="22885"/>
                  </a:moveTo>
                  <a:lnTo>
                    <a:pt x="105918" y="22225"/>
                  </a:lnTo>
                  <a:lnTo>
                    <a:pt x="93256" y="22225"/>
                  </a:lnTo>
                  <a:lnTo>
                    <a:pt x="92595" y="22885"/>
                  </a:lnTo>
                  <a:lnTo>
                    <a:pt x="92595" y="32816"/>
                  </a:lnTo>
                  <a:lnTo>
                    <a:pt x="92595" y="33642"/>
                  </a:lnTo>
                  <a:lnTo>
                    <a:pt x="93256" y="34302"/>
                  </a:lnTo>
                  <a:lnTo>
                    <a:pt x="105918" y="34302"/>
                  </a:lnTo>
                  <a:lnTo>
                    <a:pt x="106565" y="33642"/>
                  </a:lnTo>
                  <a:lnTo>
                    <a:pt x="106565" y="22885"/>
                  </a:lnTo>
                  <a:close/>
                </a:path>
                <a:path w="216535" h="162560">
                  <a:moveTo>
                    <a:pt x="107416" y="57594"/>
                  </a:moveTo>
                  <a:lnTo>
                    <a:pt x="106756" y="56934"/>
                  </a:lnTo>
                  <a:lnTo>
                    <a:pt x="94094" y="56934"/>
                  </a:lnTo>
                  <a:lnTo>
                    <a:pt x="93446" y="57594"/>
                  </a:lnTo>
                  <a:lnTo>
                    <a:pt x="93446" y="67551"/>
                  </a:lnTo>
                  <a:lnTo>
                    <a:pt x="93446" y="68338"/>
                  </a:lnTo>
                  <a:lnTo>
                    <a:pt x="94094" y="68999"/>
                  </a:lnTo>
                  <a:lnTo>
                    <a:pt x="106756" y="68999"/>
                  </a:lnTo>
                  <a:lnTo>
                    <a:pt x="107416" y="68338"/>
                  </a:lnTo>
                  <a:lnTo>
                    <a:pt x="107416" y="57594"/>
                  </a:lnTo>
                  <a:close/>
                </a:path>
                <a:path w="216535" h="162560">
                  <a:moveTo>
                    <a:pt x="107416" y="40665"/>
                  </a:moveTo>
                  <a:lnTo>
                    <a:pt x="106756" y="40017"/>
                  </a:lnTo>
                  <a:lnTo>
                    <a:pt x="94094" y="40017"/>
                  </a:lnTo>
                  <a:lnTo>
                    <a:pt x="93446" y="40665"/>
                  </a:lnTo>
                  <a:lnTo>
                    <a:pt x="93446" y="50609"/>
                  </a:lnTo>
                  <a:lnTo>
                    <a:pt x="93446" y="51422"/>
                  </a:lnTo>
                  <a:lnTo>
                    <a:pt x="94094" y="52070"/>
                  </a:lnTo>
                  <a:lnTo>
                    <a:pt x="106756" y="52070"/>
                  </a:lnTo>
                  <a:lnTo>
                    <a:pt x="107416" y="51422"/>
                  </a:lnTo>
                  <a:lnTo>
                    <a:pt x="107416" y="40665"/>
                  </a:lnTo>
                  <a:close/>
                </a:path>
                <a:path w="216535" h="162560">
                  <a:moveTo>
                    <a:pt x="108267" y="5105"/>
                  </a:moveTo>
                  <a:lnTo>
                    <a:pt x="107607" y="4445"/>
                  </a:lnTo>
                  <a:lnTo>
                    <a:pt x="94945" y="4445"/>
                  </a:lnTo>
                  <a:lnTo>
                    <a:pt x="94297" y="5105"/>
                  </a:lnTo>
                  <a:lnTo>
                    <a:pt x="94297" y="15049"/>
                  </a:lnTo>
                  <a:lnTo>
                    <a:pt x="94297" y="15849"/>
                  </a:lnTo>
                  <a:lnTo>
                    <a:pt x="94945" y="16510"/>
                  </a:lnTo>
                  <a:lnTo>
                    <a:pt x="107607" y="16510"/>
                  </a:lnTo>
                  <a:lnTo>
                    <a:pt x="108267" y="15849"/>
                  </a:lnTo>
                  <a:lnTo>
                    <a:pt x="108267" y="5105"/>
                  </a:lnTo>
                  <a:close/>
                </a:path>
                <a:path w="216535" h="162560">
                  <a:moveTo>
                    <a:pt x="123825" y="147447"/>
                  </a:moveTo>
                  <a:lnTo>
                    <a:pt x="123177" y="146786"/>
                  </a:lnTo>
                  <a:lnTo>
                    <a:pt x="110502" y="146786"/>
                  </a:lnTo>
                  <a:lnTo>
                    <a:pt x="109855" y="147447"/>
                  </a:lnTo>
                  <a:lnTo>
                    <a:pt x="109855" y="157403"/>
                  </a:lnTo>
                  <a:lnTo>
                    <a:pt x="109855" y="158191"/>
                  </a:lnTo>
                  <a:lnTo>
                    <a:pt x="110502" y="158864"/>
                  </a:lnTo>
                  <a:lnTo>
                    <a:pt x="123177" y="158864"/>
                  </a:lnTo>
                  <a:lnTo>
                    <a:pt x="123825" y="158191"/>
                  </a:lnTo>
                  <a:lnTo>
                    <a:pt x="123825" y="147447"/>
                  </a:lnTo>
                  <a:close/>
                </a:path>
                <a:path w="216535" h="162560">
                  <a:moveTo>
                    <a:pt x="124663" y="77177"/>
                  </a:moveTo>
                  <a:lnTo>
                    <a:pt x="124015" y="76530"/>
                  </a:lnTo>
                  <a:lnTo>
                    <a:pt x="111353" y="76530"/>
                  </a:lnTo>
                  <a:lnTo>
                    <a:pt x="110693" y="77177"/>
                  </a:lnTo>
                  <a:lnTo>
                    <a:pt x="110693" y="87122"/>
                  </a:lnTo>
                  <a:lnTo>
                    <a:pt x="110693" y="87934"/>
                  </a:lnTo>
                  <a:lnTo>
                    <a:pt x="111353" y="88582"/>
                  </a:lnTo>
                  <a:lnTo>
                    <a:pt x="124015" y="88582"/>
                  </a:lnTo>
                  <a:lnTo>
                    <a:pt x="124663" y="87934"/>
                  </a:lnTo>
                  <a:lnTo>
                    <a:pt x="124663" y="77177"/>
                  </a:lnTo>
                  <a:close/>
                </a:path>
                <a:path w="216535" h="162560">
                  <a:moveTo>
                    <a:pt x="124663" y="23837"/>
                  </a:moveTo>
                  <a:lnTo>
                    <a:pt x="124015" y="23190"/>
                  </a:lnTo>
                  <a:lnTo>
                    <a:pt x="111353" y="23190"/>
                  </a:lnTo>
                  <a:lnTo>
                    <a:pt x="110693" y="23837"/>
                  </a:lnTo>
                  <a:lnTo>
                    <a:pt x="110693" y="33782"/>
                  </a:lnTo>
                  <a:lnTo>
                    <a:pt x="110693" y="34594"/>
                  </a:lnTo>
                  <a:lnTo>
                    <a:pt x="111353" y="35255"/>
                  </a:lnTo>
                  <a:lnTo>
                    <a:pt x="124015" y="35255"/>
                  </a:lnTo>
                  <a:lnTo>
                    <a:pt x="124663" y="34594"/>
                  </a:lnTo>
                  <a:lnTo>
                    <a:pt x="124663" y="23837"/>
                  </a:lnTo>
                  <a:close/>
                </a:path>
                <a:path w="216535" h="162560">
                  <a:moveTo>
                    <a:pt x="125514" y="58547"/>
                  </a:moveTo>
                  <a:lnTo>
                    <a:pt x="124853" y="57886"/>
                  </a:lnTo>
                  <a:lnTo>
                    <a:pt x="112191" y="57886"/>
                  </a:lnTo>
                  <a:lnTo>
                    <a:pt x="111544" y="58547"/>
                  </a:lnTo>
                  <a:lnTo>
                    <a:pt x="111544" y="68503"/>
                  </a:lnTo>
                  <a:lnTo>
                    <a:pt x="111544" y="69291"/>
                  </a:lnTo>
                  <a:lnTo>
                    <a:pt x="112191" y="69951"/>
                  </a:lnTo>
                  <a:lnTo>
                    <a:pt x="124853" y="69951"/>
                  </a:lnTo>
                  <a:lnTo>
                    <a:pt x="125514" y="69291"/>
                  </a:lnTo>
                  <a:lnTo>
                    <a:pt x="125514" y="58547"/>
                  </a:lnTo>
                  <a:close/>
                </a:path>
                <a:path w="216535" h="162560">
                  <a:moveTo>
                    <a:pt x="125514" y="41617"/>
                  </a:moveTo>
                  <a:lnTo>
                    <a:pt x="124853" y="40957"/>
                  </a:lnTo>
                  <a:lnTo>
                    <a:pt x="112191" y="40957"/>
                  </a:lnTo>
                  <a:lnTo>
                    <a:pt x="111544" y="41617"/>
                  </a:lnTo>
                  <a:lnTo>
                    <a:pt x="111544" y="51562"/>
                  </a:lnTo>
                  <a:lnTo>
                    <a:pt x="111544" y="52362"/>
                  </a:lnTo>
                  <a:lnTo>
                    <a:pt x="112191" y="53022"/>
                  </a:lnTo>
                  <a:lnTo>
                    <a:pt x="124853" y="53022"/>
                  </a:lnTo>
                  <a:lnTo>
                    <a:pt x="125514" y="52362"/>
                  </a:lnTo>
                  <a:lnTo>
                    <a:pt x="125514" y="41617"/>
                  </a:lnTo>
                  <a:close/>
                </a:path>
                <a:path w="216535" h="162560">
                  <a:moveTo>
                    <a:pt x="126365" y="6057"/>
                  </a:moveTo>
                  <a:lnTo>
                    <a:pt x="125704" y="5397"/>
                  </a:lnTo>
                  <a:lnTo>
                    <a:pt x="113055" y="5397"/>
                  </a:lnTo>
                  <a:lnTo>
                    <a:pt x="112395" y="6057"/>
                  </a:lnTo>
                  <a:lnTo>
                    <a:pt x="112395" y="16002"/>
                  </a:lnTo>
                  <a:lnTo>
                    <a:pt x="112395" y="16814"/>
                  </a:lnTo>
                  <a:lnTo>
                    <a:pt x="113055" y="17462"/>
                  </a:lnTo>
                  <a:lnTo>
                    <a:pt x="125704" y="17462"/>
                  </a:lnTo>
                  <a:lnTo>
                    <a:pt x="126365" y="16814"/>
                  </a:lnTo>
                  <a:lnTo>
                    <a:pt x="126365" y="6057"/>
                  </a:lnTo>
                  <a:close/>
                </a:path>
                <a:path w="216535" h="162560">
                  <a:moveTo>
                    <a:pt x="142240" y="147764"/>
                  </a:moveTo>
                  <a:lnTo>
                    <a:pt x="141579" y="147104"/>
                  </a:lnTo>
                  <a:lnTo>
                    <a:pt x="128930" y="147104"/>
                  </a:lnTo>
                  <a:lnTo>
                    <a:pt x="128270" y="147764"/>
                  </a:lnTo>
                  <a:lnTo>
                    <a:pt x="128270" y="157721"/>
                  </a:lnTo>
                  <a:lnTo>
                    <a:pt x="128270" y="158521"/>
                  </a:lnTo>
                  <a:lnTo>
                    <a:pt x="128930" y="159181"/>
                  </a:lnTo>
                  <a:lnTo>
                    <a:pt x="141579" y="159181"/>
                  </a:lnTo>
                  <a:lnTo>
                    <a:pt x="142240" y="158521"/>
                  </a:lnTo>
                  <a:lnTo>
                    <a:pt x="142240" y="147764"/>
                  </a:lnTo>
                  <a:close/>
                </a:path>
                <a:path w="216535" h="162560">
                  <a:moveTo>
                    <a:pt x="143078" y="77495"/>
                  </a:moveTo>
                  <a:lnTo>
                    <a:pt x="142430" y="76835"/>
                  </a:lnTo>
                  <a:lnTo>
                    <a:pt x="129768" y="76835"/>
                  </a:lnTo>
                  <a:lnTo>
                    <a:pt x="129108" y="77495"/>
                  </a:lnTo>
                  <a:lnTo>
                    <a:pt x="129108" y="87439"/>
                  </a:lnTo>
                  <a:lnTo>
                    <a:pt x="129108" y="88252"/>
                  </a:lnTo>
                  <a:lnTo>
                    <a:pt x="129768" y="88900"/>
                  </a:lnTo>
                  <a:lnTo>
                    <a:pt x="142430" y="88900"/>
                  </a:lnTo>
                  <a:lnTo>
                    <a:pt x="143078" y="88252"/>
                  </a:lnTo>
                  <a:lnTo>
                    <a:pt x="143078" y="77495"/>
                  </a:lnTo>
                  <a:close/>
                </a:path>
                <a:path w="216535" h="162560">
                  <a:moveTo>
                    <a:pt x="143078" y="24155"/>
                  </a:moveTo>
                  <a:lnTo>
                    <a:pt x="142430" y="23495"/>
                  </a:lnTo>
                  <a:lnTo>
                    <a:pt x="129768" y="23495"/>
                  </a:lnTo>
                  <a:lnTo>
                    <a:pt x="129108" y="24155"/>
                  </a:lnTo>
                  <a:lnTo>
                    <a:pt x="129108" y="34099"/>
                  </a:lnTo>
                  <a:lnTo>
                    <a:pt x="129108" y="34899"/>
                  </a:lnTo>
                  <a:lnTo>
                    <a:pt x="129768" y="35560"/>
                  </a:lnTo>
                  <a:lnTo>
                    <a:pt x="142430" y="35560"/>
                  </a:lnTo>
                  <a:lnTo>
                    <a:pt x="143078" y="34899"/>
                  </a:lnTo>
                  <a:lnTo>
                    <a:pt x="143078" y="24155"/>
                  </a:lnTo>
                  <a:close/>
                </a:path>
                <a:path w="216535" h="162560">
                  <a:moveTo>
                    <a:pt x="143929" y="58864"/>
                  </a:moveTo>
                  <a:lnTo>
                    <a:pt x="143268" y="58204"/>
                  </a:lnTo>
                  <a:lnTo>
                    <a:pt x="130606" y="58204"/>
                  </a:lnTo>
                  <a:lnTo>
                    <a:pt x="129959" y="58864"/>
                  </a:lnTo>
                  <a:lnTo>
                    <a:pt x="129959" y="68821"/>
                  </a:lnTo>
                  <a:lnTo>
                    <a:pt x="129959" y="69621"/>
                  </a:lnTo>
                  <a:lnTo>
                    <a:pt x="130606" y="70281"/>
                  </a:lnTo>
                  <a:lnTo>
                    <a:pt x="143268" y="70281"/>
                  </a:lnTo>
                  <a:lnTo>
                    <a:pt x="143929" y="69621"/>
                  </a:lnTo>
                  <a:lnTo>
                    <a:pt x="143929" y="58864"/>
                  </a:lnTo>
                  <a:close/>
                </a:path>
                <a:path w="216535" h="162560">
                  <a:moveTo>
                    <a:pt x="143929" y="41935"/>
                  </a:moveTo>
                  <a:lnTo>
                    <a:pt x="143268" y="41275"/>
                  </a:lnTo>
                  <a:lnTo>
                    <a:pt x="130606" y="41275"/>
                  </a:lnTo>
                  <a:lnTo>
                    <a:pt x="129959" y="41935"/>
                  </a:lnTo>
                  <a:lnTo>
                    <a:pt x="129959" y="51866"/>
                  </a:lnTo>
                  <a:lnTo>
                    <a:pt x="129959" y="52692"/>
                  </a:lnTo>
                  <a:lnTo>
                    <a:pt x="130606" y="53352"/>
                  </a:lnTo>
                  <a:lnTo>
                    <a:pt x="143268" y="53352"/>
                  </a:lnTo>
                  <a:lnTo>
                    <a:pt x="143929" y="52692"/>
                  </a:lnTo>
                  <a:lnTo>
                    <a:pt x="143929" y="41935"/>
                  </a:lnTo>
                  <a:close/>
                </a:path>
                <a:path w="216535" h="162560">
                  <a:moveTo>
                    <a:pt x="144780" y="6375"/>
                  </a:moveTo>
                  <a:lnTo>
                    <a:pt x="144119" y="5727"/>
                  </a:lnTo>
                  <a:lnTo>
                    <a:pt x="131457" y="5727"/>
                  </a:lnTo>
                  <a:lnTo>
                    <a:pt x="130810" y="6375"/>
                  </a:lnTo>
                  <a:lnTo>
                    <a:pt x="130810" y="16319"/>
                  </a:lnTo>
                  <a:lnTo>
                    <a:pt x="130810" y="17132"/>
                  </a:lnTo>
                  <a:lnTo>
                    <a:pt x="131457" y="17792"/>
                  </a:lnTo>
                  <a:lnTo>
                    <a:pt x="144119" y="17792"/>
                  </a:lnTo>
                  <a:lnTo>
                    <a:pt x="144780" y="17132"/>
                  </a:lnTo>
                  <a:lnTo>
                    <a:pt x="144780" y="6375"/>
                  </a:lnTo>
                  <a:close/>
                </a:path>
                <a:path w="216535" h="162560">
                  <a:moveTo>
                    <a:pt x="160655" y="149034"/>
                  </a:moveTo>
                  <a:lnTo>
                    <a:pt x="159994" y="148374"/>
                  </a:lnTo>
                  <a:lnTo>
                    <a:pt x="147332" y="148374"/>
                  </a:lnTo>
                  <a:lnTo>
                    <a:pt x="146685" y="149034"/>
                  </a:lnTo>
                  <a:lnTo>
                    <a:pt x="146685" y="158991"/>
                  </a:lnTo>
                  <a:lnTo>
                    <a:pt x="146685" y="159778"/>
                  </a:lnTo>
                  <a:lnTo>
                    <a:pt x="147332" y="160451"/>
                  </a:lnTo>
                  <a:lnTo>
                    <a:pt x="159994" y="160451"/>
                  </a:lnTo>
                  <a:lnTo>
                    <a:pt x="160655" y="159778"/>
                  </a:lnTo>
                  <a:lnTo>
                    <a:pt x="160655" y="149034"/>
                  </a:lnTo>
                  <a:close/>
                </a:path>
                <a:path w="216535" h="162560">
                  <a:moveTo>
                    <a:pt x="161493" y="78765"/>
                  </a:moveTo>
                  <a:lnTo>
                    <a:pt x="160845" y="78117"/>
                  </a:lnTo>
                  <a:lnTo>
                    <a:pt x="148183" y="78117"/>
                  </a:lnTo>
                  <a:lnTo>
                    <a:pt x="147535" y="78765"/>
                  </a:lnTo>
                  <a:lnTo>
                    <a:pt x="147535" y="88709"/>
                  </a:lnTo>
                  <a:lnTo>
                    <a:pt x="147535" y="89522"/>
                  </a:lnTo>
                  <a:lnTo>
                    <a:pt x="148183" y="90170"/>
                  </a:lnTo>
                  <a:lnTo>
                    <a:pt x="160845" y="90170"/>
                  </a:lnTo>
                  <a:lnTo>
                    <a:pt x="161493" y="89522"/>
                  </a:lnTo>
                  <a:lnTo>
                    <a:pt x="161493" y="78765"/>
                  </a:lnTo>
                  <a:close/>
                </a:path>
                <a:path w="216535" h="162560">
                  <a:moveTo>
                    <a:pt x="161493" y="25425"/>
                  </a:moveTo>
                  <a:lnTo>
                    <a:pt x="160845" y="24777"/>
                  </a:lnTo>
                  <a:lnTo>
                    <a:pt x="148183" y="24777"/>
                  </a:lnTo>
                  <a:lnTo>
                    <a:pt x="147535" y="25425"/>
                  </a:lnTo>
                  <a:lnTo>
                    <a:pt x="147535" y="35369"/>
                  </a:lnTo>
                  <a:lnTo>
                    <a:pt x="147535" y="36182"/>
                  </a:lnTo>
                  <a:lnTo>
                    <a:pt x="148183" y="36842"/>
                  </a:lnTo>
                  <a:lnTo>
                    <a:pt x="160845" y="36842"/>
                  </a:lnTo>
                  <a:lnTo>
                    <a:pt x="161493" y="36182"/>
                  </a:lnTo>
                  <a:lnTo>
                    <a:pt x="161493" y="25425"/>
                  </a:lnTo>
                  <a:close/>
                </a:path>
                <a:path w="216535" h="162560">
                  <a:moveTo>
                    <a:pt x="162344" y="60134"/>
                  </a:moveTo>
                  <a:lnTo>
                    <a:pt x="161683" y="59474"/>
                  </a:lnTo>
                  <a:lnTo>
                    <a:pt x="149021" y="59474"/>
                  </a:lnTo>
                  <a:lnTo>
                    <a:pt x="148374" y="60134"/>
                  </a:lnTo>
                  <a:lnTo>
                    <a:pt x="148374" y="70091"/>
                  </a:lnTo>
                  <a:lnTo>
                    <a:pt x="148374" y="70878"/>
                  </a:lnTo>
                  <a:lnTo>
                    <a:pt x="149021" y="71539"/>
                  </a:lnTo>
                  <a:lnTo>
                    <a:pt x="161683" y="71539"/>
                  </a:lnTo>
                  <a:lnTo>
                    <a:pt x="162344" y="70878"/>
                  </a:lnTo>
                  <a:lnTo>
                    <a:pt x="162344" y="60134"/>
                  </a:lnTo>
                  <a:close/>
                </a:path>
                <a:path w="216535" h="162560">
                  <a:moveTo>
                    <a:pt x="162344" y="43205"/>
                  </a:moveTo>
                  <a:lnTo>
                    <a:pt x="161683" y="42545"/>
                  </a:lnTo>
                  <a:lnTo>
                    <a:pt x="149021" y="42545"/>
                  </a:lnTo>
                  <a:lnTo>
                    <a:pt x="148374" y="43205"/>
                  </a:lnTo>
                  <a:lnTo>
                    <a:pt x="148374" y="53149"/>
                  </a:lnTo>
                  <a:lnTo>
                    <a:pt x="148374" y="53949"/>
                  </a:lnTo>
                  <a:lnTo>
                    <a:pt x="149021" y="54610"/>
                  </a:lnTo>
                  <a:lnTo>
                    <a:pt x="161683" y="54610"/>
                  </a:lnTo>
                  <a:lnTo>
                    <a:pt x="162344" y="53949"/>
                  </a:lnTo>
                  <a:lnTo>
                    <a:pt x="162344" y="43205"/>
                  </a:lnTo>
                  <a:close/>
                </a:path>
                <a:path w="216535" h="162560">
                  <a:moveTo>
                    <a:pt x="178104" y="131572"/>
                  </a:moveTo>
                  <a:lnTo>
                    <a:pt x="177444" y="130911"/>
                  </a:lnTo>
                  <a:lnTo>
                    <a:pt x="164795" y="130911"/>
                  </a:lnTo>
                  <a:lnTo>
                    <a:pt x="164134" y="131572"/>
                  </a:lnTo>
                  <a:lnTo>
                    <a:pt x="164134" y="141528"/>
                  </a:lnTo>
                  <a:lnTo>
                    <a:pt x="164134" y="142316"/>
                  </a:lnTo>
                  <a:lnTo>
                    <a:pt x="164795" y="142989"/>
                  </a:lnTo>
                  <a:lnTo>
                    <a:pt x="177444" y="142989"/>
                  </a:lnTo>
                  <a:lnTo>
                    <a:pt x="178104" y="142316"/>
                  </a:lnTo>
                  <a:lnTo>
                    <a:pt x="178104" y="131572"/>
                  </a:lnTo>
                  <a:close/>
                </a:path>
                <a:path w="216535" h="162560">
                  <a:moveTo>
                    <a:pt x="178117" y="149352"/>
                  </a:moveTo>
                  <a:lnTo>
                    <a:pt x="177457" y="148691"/>
                  </a:lnTo>
                  <a:lnTo>
                    <a:pt x="164795" y="148691"/>
                  </a:lnTo>
                  <a:lnTo>
                    <a:pt x="164147" y="149352"/>
                  </a:lnTo>
                  <a:lnTo>
                    <a:pt x="164147" y="159308"/>
                  </a:lnTo>
                  <a:lnTo>
                    <a:pt x="164147" y="160108"/>
                  </a:lnTo>
                  <a:lnTo>
                    <a:pt x="164795" y="160769"/>
                  </a:lnTo>
                  <a:lnTo>
                    <a:pt x="177457" y="160769"/>
                  </a:lnTo>
                  <a:lnTo>
                    <a:pt x="178117" y="160108"/>
                  </a:lnTo>
                  <a:lnTo>
                    <a:pt x="178117" y="149352"/>
                  </a:lnTo>
                  <a:close/>
                </a:path>
                <a:path w="216535" h="162560">
                  <a:moveTo>
                    <a:pt x="178955" y="79082"/>
                  </a:moveTo>
                  <a:lnTo>
                    <a:pt x="178308" y="78422"/>
                  </a:lnTo>
                  <a:lnTo>
                    <a:pt x="165646" y="78422"/>
                  </a:lnTo>
                  <a:lnTo>
                    <a:pt x="164998" y="79082"/>
                  </a:lnTo>
                  <a:lnTo>
                    <a:pt x="164998" y="89027"/>
                  </a:lnTo>
                  <a:lnTo>
                    <a:pt x="164998" y="89839"/>
                  </a:lnTo>
                  <a:lnTo>
                    <a:pt x="165646" y="90487"/>
                  </a:lnTo>
                  <a:lnTo>
                    <a:pt x="178308" y="90487"/>
                  </a:lnTo>
                  <a:lnTo>
                    <a:pt x="178955" y="89839"/>
                  </a:lnTo>
                  <a:lnTo>
                    <a:pt x="178955" y="79082"/>
                  </a:lnTo>
                  <a:close/>
                </a:path>
                <a:path w="216535" h="162560">
                  <a:moveTo>
                    <a:pt x="178955" y="25742"/>
                  </a:moveTo>
                  <a:lnTo>
                    <a:pt x="178308" y="25082"/>
                  </a:lnTo>
                  <a:lnTo>
                    <a:pt x="165646" y="25082"/>
                  </a:lnTo>
                  <a:lnTo>
                    <a:pt x="164998" y="25742"/>
                  </a:lnTo>
                  <a:lnTo>
                    <a:pt x="164998" y="35687"/>
                  </a:lnTo>
                  <a:lnTo>
                    <a:pt x="164998" y="36487"/>
                  </a:lnTo>
                  <a:lnTo>
                    <a:pt x="165646" y="37147"/>
                  </a:lnTo>
                  <a:lnTo>
                    <a:pt x="178308" y="37147"/>
                  </a:lnTo>
                  <a:lnTo>
                    <a:pt x="178955" y="36487"/>
                  </a:lnTo>
                  <a:lnTo>
                    <a:pt x="178955" y="25742"/>
                  </a:lnTo>
                  <a:close/>
                </a:path>
                <a:path w="216535" h="162560">
                  <a:moveTo>
                    <a:pt x="179806" y="60452"/>
                  </a:moveTo>
                  <a:lnTo>
                    <a:pt x="179146" y="59791"/>
                  </a:lnTo>
                  <a:lnTo>
                    <a:pt x="166484" y="59791"/>
                  </a:lnTo>
                  <a:lnTo>
                    <a:pt x="165836" y="60452"/>
                  </a:lnTo>
                  <a:lnTo>
                    <a:pt x="165836" y="70408"/>
                  </a:lnTo>
                  <a:lnTo>
                    <a:pt x="165836" y="71208"/>
                  </a:lnTo>
                  <a:lnTo>
                    <a:pt x="166484" y="71869"/>
                  </a:lnTo>
                  <a:lnTo>
                    <a:pt x="179146" y="71869"/>
                  </a:lnTo>
                  <a:lnTo>
                    <a:pt x="179806" y="71208"/>
                  </a:lnTo>
                  <a:lnTo>
                    <a:pt x="179806" y="60452"/>
                  </a:lnTo>
                  <a:close/>
                </a:path>
                <a:path w="216535" h="162560">
                  <a:moveTo>
                    <a:pt x="179806" y="43522"/>
                  </a:moveTo>
                  <a:lnTo>
                    <a:pt x="179146" y="42862"/>
                  </a:lnTo>
                  <a:lnTo>
                    <a:pt x="166484" y="42862"/>
                  </a:lnTo>
                  <a:lnTo>
                    <a:pt x="165836" y="43522"/>
                  </a:lnTo>
                  <a:lnTo>
                    <a:pt x="165836" y="53454"/>
                  </a:lnTo>
                  <a:lnTo>
                    <a:pt x="165836" y="54279"/>
                  </a:lnTo>
                  <a:lnTo>
                    <a:pt x="166484" y="54940"/>
                  </a:lnTo>
                  <a:lnTo>
                    <a:pt x="179146" y="54940"/>
                  </a:lnTo>
                  <a:lnTo>
                    <a:pt x="179806" y="54279"/>
                  </a:lnTo>
                  <a:lnTo>
                    <a:pt x="179806" y="43522"/>
                  </a:lnTo>
                  <a:close/>
                </a:path>
                <a:path w="216535" h="162560">
                  <a:moveTo>
                    <a:pt x="196202" y="132842"/>
                  </a:moveTo>
                  <a:lnTo>
                    <a:pt x="195554" y="132194"/>
                  </a:lnTo>
                  <a:lnTo>
                    <a:pt x="182892" y="132194"/>
                  </a:lnTo>
                  <a:lnTo>
                    <a:pt x="182232" y="132842"/>
                  </a:lnTo>
                  <a:lnTo>
                    <a:pt x="182232" y="142811"/>
                  </a:lnTo>
                  <a:lnTo>
                    <a:pt x="182232" y="143598"/>
                  </a:lnTo>
                  <a:lnTo>
                    <a:pt x="182892" y="144259"/>
                  </a:lnTo>
                  <a:lnTo>
                    <a:pt x="195554" y="144259"/>
                  </a:lnTo>
                  <a:lnTo>
                    <a:pt x="196202" y="143598"/>
                  </a:lnTo>
                  <a:lnTo>
                    <a:pt x="196202" y="132842"/>
                  </a:lnTo>
                  <a:close/>
                </a:path>
                <a:path w="216535" h="162560">
                  <a:moveTo>
                    <a:pt x="196215" y="150622"/>
                  </a:moveTo>
                  <a:lnTo>
                    <a:pt x="195554" y="149961"/>
                  </a:lnTo>
                  <a:lnTo>
                    <a:pt x="182905" y="149961"/>
                  </a:lnTo>
                  <a:lnTo>
                    <a:pt x="182245" y="150622"/>
                  </a:lnTo>
                  <a:lnTo>
                    <a:pt x="182245" y="160578"/>
                  </a:lnTo>
                  <a:lnTo>
                    <a:pt x="182245" y="161366"/>
                  </a:lnTo>
                  <a:lnTo>
                    <a:pt x="182905" y="162039"/>
                  </a:lnTo>
                  <a:lnTo>
                    <a:pt x="195554" y="162039"/>
                  </a:lnTo>
                  <a:lnTo>
                    <a:pt x="196215" y="161366"/>
                  </a:lnTo>
                  <a:lnTo>
                    <a:pt x="196215" y="150622"/>
                  </a:lnTo>
                  <a:close/>
                </a:path>
                <a:path w="216535" h="162560">
                  <a:moveTo>
                    <a:pt x="197053" y="80352"/>
                  </a:moveTo>
                  <a:lnTo>
                    <a:pt x="196405" y="79705"/>
                  </a:lnTo>
                  <a:lnTo>
                    <a:pt x="183743" y="79705"/>
                  </a:lnTo>
                  <a:lnTo>
                    <a:pt x="183083" y="80352"/>
                  </a:lnTo>
                  <a:lnTo>
                    <a:pt x="183083" y="90297"/>
                  </a:lnTo>
                  <a:lnTo>
                    <a:pt x="183083" y="91109"/>
                  </a:lnTo>
                  <a:lnTo>
                    <a:pt x="183743" y="91757"/>
                  </a:lnTo>
                  <a:lnTo>
                    <a:pt x="196405" y="91757"/>
                  </a:lnTo>
                  <a:lnTo>
                    <a:pt x="197053" y="91109"/>
                  </a:lnTo>
                  <a:lnTo>
                    <a:pt x="197053" y="80352"/>
                  </a:lnTo>
                  <a:close/>
                </a:path>
                <a:path w="216535" h="162560">
                  <a:moveTo>
                    <a:pt x="197053" y="27012"/>
                  </a:moveTo>
                  <a:lnTo>
                    <a:pt x="196405" y="26365"/>
                  </a:lnTo>
                  <a:lnTo>
                    <a:pt x="183743" y="26365"/>
                  </a:lnTo>
                  <a:lnTo>
                    <a:pt x="183083" y="27012"/>
                  </a:lnTo>
                  <a:lnTo>
                    <a:pt x="183083" y="36957"/>
                  </a:lnTo>
                  <a:lnTo>
                    <a:pt x="183083" y="37769"/>
                  </a:lnTo>
                  <a:lnTo>
                    <a:pt x="183743" y="38430"/>
                  </a:lnTo>
                  <a:lnTo>
                    <a:pt x="196405" y="38430"/>
                  </a:lnTo>
                  <a:lnTo>
                    <a:pt x="197053" y="37769"/>
                  </a:lnTo>
                  <a:lnTo>
                    <a:pt x="197053" y="27012"/>
                  </a:lnTo>
                  <a:close/>
                </a:path>
                <a:path w="216535" h="162560">
                  <a:moveTo>
                    <a:pt x="197904" y="61722"/>
                  </a:moveTo>
                  <a:lnTo>
                    <a:pt x="197243" y="61061"/>
                  </a:lnTo>
                  <a:lnTo>
                    <a:pt x="184581" y="61061"/>
                  </a:lnTo>
                  <a:lnTo>
                    <a:pt x="183934" y="61722"/>
                  </a:lnTo>
                  <a:lnTo>
                    <a:pt x="183934" y="71678"/>
                  </a:lnTo>
                  <a:lnTo>
                    <a:pt x="183934" y="72466"/>
                  </a:lnTo>
                  <a:lnTo>
                    <a:pt x="184581" y="73126"/>
                  </a:lnTo>
                  <a:lnTo>
                    <a:pt x="197243" y="73126"/>
                  </a:lnTo>
                  <a:lnTo>
                    <a:pt x="197904" y="72466"/>
                  </a:lnTo>
                  <a:lnTo>
                    <a:pt x="197904" y="61722"/>
                  </a:lnTo>
                  <a:close/>
                </a:path>
                <a:path w="216535" h="162560">
                  <a:moveTo>
                    <a:pt x="197904" y="44792"/>
                  </a:moveTo>
                  <a:lnTo>
                    <a:pt x="197243" y="44132"/>
                  </a:lnTo>
                  <a:lnTo>
                    <a:pt x="184581" y="44132"/>
                  </a:lnTo>
                  <a:lnTo>
                    <a:pt x="183934" y="44792"/>
                  </a:lnTo>
                  <a:lnTo>
                    <a:pt x="183934" y="54737"/>
                  </a:lnTo>
                  <a:lnTo>
                    <a:pt x="183934" y="55537"/>
                  </a:lnTo>
                  <a:lnTo>
                    <a:pt x="184581" y="56197"/>
                  </a:lnTo>
                  <a:lnTo>
                    <a:pt x="197243" y="56197"/>
                  </a:lnTo>
                  <a:lnTo>
                    <a:pt x="197904" y="55537"/>
                  </a:lnTo>
                  <a:lnTo>
                    <a:pt x="197904" y="44792"/>
                  </a:lnTo>
                  <a:close/>
                </a:path>
                <a:path w="216535" h="162560">
                  <a:moveTo>
                    <a:pt x="214299" y="133159"/>
                  </a:moveTo>
                  <a:lnTo>
                    <a:pt x="213652" y="132499"/>
                  </a:lnTo>
                  <a:lnTo>
                    <a:pt x="200977" y="132499"/>
                  </a:lnTo>
                  <a:lnTo>
                    <a:pt x="200329" y="133159"/>
                  </a:lnTo>
                  <a:lnTo>
                    <a:pt x="200329" y="143116"/>
                  </a:lnTo>
                  <a:lnTo>
                    <a:pt x="200329" y="143903"/>
                  </a:lnTo>
                  <a:lnTo>
                    <a:pt x="200977" y="144576"/>
                  </a:lnTo>
                  <a:lnTo>
                    <a:pt x="213652" y="144576"/>
                  </a:lnTo>
                  <a:lnTo>
                    <a:pt x="214299" y="143903"/>
                  </a:lnTo>
                  <a:lnTo>
                    <a:pt x="214299" y="133159"/>
                  </a:lnTo>
                  <a:close/>
                </a:path>
                <a:path w="216535" h="162560">
                  <a:moveTo>
                    <a:pt x="214312" y="150939"/>
                  </a:moveTo>
                  <a:lnTo>
                    <a:pt x="213664" y="150279"/>
                  </a:lnTo>
                  <a:lnTo>
                    <a:pt x="200990" y="150279"/>
                  </a:lnTo>
                  <a:lnTo>
                    <a:pt x="200342" y="150939"/>
                  </a:lnTo>
                  <a:lnTo>
                    <a:pt x="200342" y="160896"/>
                  </a:lnTo>
                  <a:lnTo>
                    <a:pt x="200342" y="161696"/>
                  </a:lnTo>
                  <a:lnTo>
                    <a:pt x="200990" y="162356"/>
                  </a:lnTo>
                  <a:lnTo>
                    <a:pt x="213664" y="162356"/>
                  </a:lnTo>
                  <a:lnTo>
                    <a:pt x="214312" y="161696"/>
                  </a:lnTo>
                  <a:lnTo>
                    <a:pt x="214312" y="150939"/>
                  </a:lnTo>
                  <a:close/>
                </a:path>
                <a:path w="216535" h="162560">
                  <a:moveTo>
                    <a:pt x="215150" y="80670"/>
                  </a:moveTo>
                  <a:lnTo>
                    <a:pt x="214503" y="80010"/>
                  </a:lnTo>
                  <a:lnTo>
                    <a:pt x="201841" y="80010"/>
                  </a:lnTo>
                  <a:lnTo>
                    <a:pt x="201180" y="80670"/>
                  </a:lnTo>
                  <a:lnTo>
                    <a:pt x="201180" y="90614"/>
                  </a:lnTo>
                  <a:lnTo>
                    <a:pt x="201180" y="91427"/>
                  </a:lnTo>
                  <a:lnTo>
                    <a:pt x="201841" y="92075"/>
                  </a:lnTo>
                  <a:lnTo>
                    <a:pt x="214503" y="92075"/>
                  </a:lnTo>
                  <a:lnTo>
                    <a:pt x="215150" y="91427"/>
                  </a:lnTo>
                  <a:lnTo>
                    <a:pt x="215150" y="80670"/>
                  </a:lnTo>
                  <a:close/>
                </a:path>
                <a:path w="216535" h="162560">
                  <a:moveTo>
                    <a:pt x="215150" y="27330"/>
                  </a:moveTo>
                  <a:lnTo>
                    <a:pt x="214503" y="26670"/>
                  </a:lnTo>
                  <a:lnTo>
                    <a:pt x="201841" y="26670"/>
                  </a:lnTo>
                  <a:lnTo>
                    <a:pt x="201180" y="27330"/>
                  </a:lnTo>
                  <a:lnTo>
                    <a:pt x="201180" y="37274"/>
                  </a:lnTo>
                  <a:lnTo>
                    <a:pt x="201180" y="38074"/>
                  </a:lnTo>
                  <a:lnTo>
                    <a:pt x="201841" y="38735"/>
                  </a:lnTo>
                  <a:lnTo>
                    <a:pt x="214503" y="38735"/>
                  </a:lnTo>
                  <a:lnTo>
                    <a:pt x="215150" y="38074"/>
                  </a:lnTo>
                  <a:lnTo>
                    <a:pt x="215150" y="27330"/>
                  </a:lnTo>
                  <a:close/>
                </a:path>
                <a:path w="216535" h="162560">
                  <a:moveTo>
                    <a:pt x="216001" y="62039"/>
                  </a:moveTo>
                  <a:lnTo>
                    <a:pt x="215341" y="61379"/>
                  </a:lnTo>
                  <a:lnTo>
                    <a:pt x="202679" y="61379"/>
                  </a:lnTo>
                  <a:lnTo>
                    <a:pt x="202031" y="62039"/>
                  </a:lnTo>
                  <a:lnTo>
                    <a:pt x="202031" y="71996"/>
                  </a:lnTo>
                  <a:lnTo>
                    <a:pt x="202031" y="72796"/>
                  </a:lnTo>
                  <a:lnTo>
                    <a:pt x="202679" y="73456"/>
                  </a:lnTo>
                  <a:lnTo>
                    <a:pt x="215341" y="73456"/>
                  </a:lnTo>
                  <a:lnTo>
                    <a:pt x="216001" y="72796"/>
                  </a:lnTo>
                  <a:lnTo>
                    <a:pt x="216001" y="62039"/>
                  </a:lnTo>
                  <a:close/>
                </a:path>
                <a:path w="216535" h="162560">
                  <a:moveTo>
                    <a:pt x="216001" y="45110"/>
                  </a:moveTo>
                  <a:lnTo>
                    <a:pt x="215341" y="44450"/>
                  </a:lnTo>
                  <a:lnTo>
                    <a:pt x="202679" y="44450"/>
                  </a:lnTo>
                  <a:lnTo>
                    <a:pt x="202031" y="45110"/>
                  </a:lnTo>
                  <a:lnTo>
                    <a:pt x="202031" y="55041"/>
                  </a:lnTo>
                  <a:lnTo>
                    <a:pt x="202031" y="55867"/>
                  </a:lnTo>
                  <a:lnTo>
                    <a:pt x="202679" y="56527"/>
                  </a:lnTo>
                  <a:lnTo>
                    <a:pt x="215341" y="56527"/>
                  </a:lnTo>
                  <a:lnTo>
                    <a:pt x="216001" y="55867"/>
                  </a:lnTo>
                  <a:lnTo>
                    <a:pt x="216001" y="451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104731" y="3240887"/>
              <a:ext cx="490855" cy="169545"/>
            </a:xfrm>
            <a:custGeom>
              <a:avLst/>
              <a:gdLst/>
              <a:ahLst/>
              <a:cxnLst/>
              <a:rect l="l" t="t" r="r" b="b"/>
              <a:pathLst>
                <a:path w="490854" h="169545">
                  <a:moveTo>
                    <a:pt x="13970" y="35382"/>
                  </a:moveTo>
                  <a:lnTo>
                    <a:pt x="13322" y="34721"/>
                  </a:lnTo>
                  <a:lnTo>
                    <a:pt x="660" y="34721"/>
                  </a:lnTo>
                  <a:lnTo>
                    <a:pt x="0" y="35382"/>
                  </a:lnTo>
                  <a:lnTo>
                    <a:pt x="0" y="45326"/>
                  </a:lnTo>
                  <a:lnTo>
                    <a:pt x="0" y="46139"/>
                  </a:lnTo>
                  <a:lnTo>
                    <a:pt x="660" y="46799"/>
                  </a:lnTo>
                  <a:lnTo>
                    <a:pt x="13322" y="46799"/>
                  </a:lnTo>
                  <a:lnTo>
                    <a:pt x="13970" y="46139"/>
                  </a:lnTo>
                  <a:lnTo>
                    <a:pt x="13970" y="35382"/>
                  </a:lnTo>
                  <a:close/>
                </a:path>
                <a:path w="490854" h="169545">
                  <a:moveTo>
                    <a:pt x="14820" y="660"/>
                  </a:moveTo>
                  <a:lnTo>
                    <a:pt x="14160" y="0"/>
                  </a:lnTo>
                  <a:lnTo>
                    <a:pt x="1498" y="0"/>
                  </a:lnTo>
                  <a:lnTo>
                    <a:pt x="850" y="660"/>
                  </a:lnTo>
                  <a:lnTo>
                    <a:pt x="850" y="10617"/>
                  </a:lnTo>
                  <a:lnTo>
                    <a:pt x="850" y="11404"/>
                  </a:lnTo>
                  <a:lnTo>
                    <a:pt x="1498" y="12065"/>
                  </a:lnTo>
                  <a:lnTo>
                    <a:pt x="14160" y="12065"/>
                  </a:lnTo>
                  <a:lnTo>
                    <a:pt x="14820" y="11404"/>
                  </a:lnTo>
                  <a:lnTo>
                    <a:pt x="14820" y="660"/>
                  </a:lnTo>
                  <a:close/>
                </a:path>
                <a:path w="490854" h="169545">
                  <a:moveTo>
                    <a:pt x="15671" y="17602"/>
                  </a:moveTo>
                  <a:lnTo>
                    <a:pt x="15011" y="16954"/>
                  </a:lnTo>
                  <a:lnTo>
                    <a:pt x="2349" y="16954"/>
                  </a:lnTo>
                  <a:lnTo>
                    <a:pt x="1701" y="17602"/>
                  </a:lnTo>
                  <a:lnTo>
                    <a:pt x="1701" y="27546"/>
                  </a:lnTo>
                  <a:lnTo>
                    <a:pt x="1701" y="28359"/>
                  </a:lnTo>
                  <a:lnTo>
                    <a:pt x="2349" y="29006"/>
                  </a:lnTo>
                  <a:lnTo>
                    <a:pt x="15011" y="29006"/>
                  </a:lnTo>
                  <a:lnTo>
                    <a:pt x="15671" y="28359"/>
                  </a:lnTo>
                  <a:lnTo>
                    <a:pt x="15671" y="17602"/>
                  </a:lnTo>
                  <a:close/>
                </a:path>
                <a:path w="490854" h="169545">
                  <a:moveTo>
                    <a:pt x="32385" y="35712"/>
                  </a:moveTo>
                  <a:lnTo>
                    <a:pt x="31737" y="35052"/>
                  </a:lnTo>
                  <a:lnTo>
                    <a:pt x="19075" y="35052"/>
                  </a:lnTo>
                  <a:lnTo>
                    <a:pt x="18415" y="35712"/>
                  </a:lnTo>
                  <a:lnTo>
                    <a:pt x="18415" y="45643"/>
                  </a:lnTo>
                  <a:lnTo>
                    <a:pt x="18415" y="46456"/>
                  </a:lnTo>
                  <a:lnTo>
                    <a:pt x="19075" y="47117"/>
                  </a:lnTo>
                  <a:lnTo>
                    <a:pt x="31737" y="47117"/>
                  </a:lnTo>
                  <a:lnTo>
                    <a:pt x="32385" y="46456"/>
                  </a:lnTo>
                  <a:lnTo>
                    <a:pt x="32385" y="35712"/>
                  </a:lnTo>
                  <a:close/>
                </a:path>
                <a:path w="490854" h="169545">
                  <a:moveTo>
                    <a:pt x="33223" y="977"/>
                  </a:moveTo>
                  <a:lnTo>
                    <a:pt x="32575" y="317"/>
                  </a:lnTo>
                  <a:lnTo>
                    <a:pt x="19913" y="317"/>
                  </a:lnTo>
                  <a:lnTo>
                    <a:pt x="19265" y="977"/>
                  </a:lnTo>
                  <a:lnTo>
                    <a:pt x="19265" y="10934"/>
                  </a:lnTo>
                  <a:lnTo>
                    <a:pt x="19265" y="11734"/>
                  </a:lnTo>
                  <a:lnTo>
                    <a:pt x="19913" y="12395"/>
                  </a:lnTo>
                  <a:lnTo>
                    <a:pt x="32575" y="12395"/>
                  </a:lnTo>
                  <a:lnTo>
                    <a:pt x="33223" y="11734"/>
                  </a:lnTo>
                  <a:lnTo>
                    <a:pt x="33223" y="977"/>
                  </a:lnTo>
                  <a:close/>
                </a:path>
                <a:path w="490854" h="169545">
                  <a:moveTo>
                    <a:pt x="34086" y="17919"/>
                  </a:moveTo>
                  <a:lnTo>
                    <a:pt x="33426" y="17259"/>
                  </a:lnTo>
                  <a:lnTo>
                    <a:pt x="20777" y="17259"/>
                  </a:lnTo>
                  <a:lnTo>
                    <a:pt x="20116" y="17919"/>
                  </a:lnTo>
                  <a:lnTo>
                    <a:pt x="20116" y="27863"/>
                  </a:lnTo>
                  <a:lnTo>
                    <a:pt x="20116" y="28676"/>
                  </a:lnTo>
                  <a:lnTo>
                    <a:pt x="20777" y="29337"/>
                  </a:lnTo>
                  <a:lnTo>
                    <a:pt x="33426" y="29337"/>
                  </a:lnTo>
                  <a:lnTo>
                    <a:pt x="34086" y="28676"/>
                  </a:lnTo>
                  <a:lnTo>
                    <a:pt x="34086" y="17919"/>
                  </a:lnTo>
                  <a:close/>
                </a:path>
                <a:path w="490854" h="169545">
                  <a:moveTo>
                    <a:pt x="50482" y="36652"/>
                  </a:moveTo>
                  <a:lnTo>
                    <a:pt x="49834" y="36004"/>
                  </a:lnTo>
                  <a:lnTo>
                    <a:pt x="37172" y="36004"/>
                  </a:lnTo>
                  <a:lnTo>
                    <a:pt x="36512" y="36652"/>
                  </a:lnTo>
                  <a:lnTo>
                    <a:pt x="36512" y="46596"/>
                  </a:lnTo>
                  <a:lnTo>
                    <a:pt x="36512" y="47409"/>
                  </a:lnTo>
                  <a:lnTo>
                    <a:pt x="37172" y="48056"/>
                  </a:lnTo>
                  <a:lnTo>
                    <a:pt x="49834" y="48056"/>
                  </a:lnTo>
                  <a:lnTo>
                    <a:pt x="50482" y="47409"/>
                  </a:lnTo>
                  <a:lnTo>
                    <a:pt x="50482" y="36652"/>
                  </a:lnTo>
                  <a:close/>
                </a:path>
                <a:path w="490854" h="169545">
                  <a:moveTo>
                    <a:pt x="51333" y="1917"/>
                  </a:moveTo>
                  <a:lnTo>
                    <a:pt x="50673" y="1282"/>
                  </a:lnTo>
                  <a:lnTo>
                    <a:pt x="38011" y="1282"/>
                  </a:lnTo>
                  <a:lnTo>
                    <a:pt x="37363" y="1917"/>
                  </a:lnTo>
                  <a:lnTo>
                    <a:pt x="37363" y="11899"/>
                  </a:lnTo>
                  <a:lnTo>
                    <a:pt x="37363" y="12687"/>
                  </a:lnTo>
                  <a:lnTo>
                    <a:pt x="38011" y="13335"/>
                  </a:lnTo>
                  <a:lnTo>
                    <a:pt x="50673" y="13335"/>
                  </a:lnTo>
                  <a:lnTo>
                    <a:pt x="51333" y="12687"/>
                  </a:lnTo>
                  <a:lnTo>
                    <a:pt x="51333" y="1917"/>
                  </a:lnTo>
                  <a:close/>
                </a:path>
                <a:path w="490854" h="169545">
                  <a:moveTo>
                    <a:pt x="52184" y="18872"/>
                  </a:moveTo>
                  <a:lnTo>
                    <a:pt x="51523" y="18224"/>
                  </a:lnTo>
                  <a:lnTo>
                    <a:pt x="38862" y="18224"/>
                  </a:lnTo>
                  <a:lnTo>
                    <a:pt x="38214" y="18872"/>
                  </a:lnTo>
                  <a:lnTo>
                    <a:pt x="38214" y="28816"/>
                  </a:lnTo>
                  <a:lnTo>
                    <a:pt x="38214" y="29629"/>
                  </a:lnTo>
                  <a:lnTo>
                    <a:pt x="38862" y="30289"/>
                  </a:lnTo>
                  <a:lnTo>
                    <a:pt x="51523" y="30289"/>
                  </a:lnTo>
                  <a:lnTo>
                    <a:pt x="52184" y="29629"/>
                  </a:lnTo>
                  <a:lnTo>
                    <a:pt x="52184" y="18872"/>
                  </a:lnTo>
                  <a:close/>
                </a:path>
                <a:path w="490854" h="169545">
                  <a:moveTo>
                    <a:pt x="68897" y="37922"/>
                  </a:moveTo>
                  <a:lnTo>
                    <a:pt x="68249" y="37274"/>
                  </a:lnTo>
                  <a:lnTo>
                    <a:pt x="55587" y="37274"/>
                  </a:lnTo>
                  <a:lnTo>
                    <a:pt x="54927" y="37922"/>
                  </a:lnTo>
                  <a:lnTo>
                    <a:pt x="54927" y="47866"/>
                  </a:lnTo>
                  <a:lnTo>
                    <a:pt x="54927" y="48679"/>
                  </a:lnTo>
                  <a:lnTo>
                    <a:pt x="55587" y="49339"/>
                  </a:lnTo>
                  <a:lnTo>
                    <a:pt x="68249" y="49339"/>
                  </a:lnTo>
                  <a:lnTo>
                    <a:pt x="68897" y="48679"/>
                  </a:lnTo>
                  <a:lnTo>
                    <a:pt x="68897" y="37922"/>
                  </a:lnTo>
                  <a:close/>
                </a:path>
                <a:path w="490854" h="169545">
                  <a:moveTo>
                    <a:pt x="69735" y="3200"/>
                  </a:moveTo>
                  <a:lnTo>
                    <a:pt x="69088" y="2540"/>
                  </a:lnTo>
                  <a:lnTo>
                    <a:pt x="56426" y="2540"/>
                  </a:lnTo>
                  <a:lnTo>
                    <a:pt x="55778" y="3200"/>
                  </a:lnTo>
                  <a:lnTo>
                    <a:pt x="55778" y="13157"/>
                  </a:lnTo>
                  <a:lnTo>
                    <a:pt x="55778" y="13957"/>
                  </a:lnTo>
                  <a:lnTo>
                    <a:pt x="56426" y="14605"/>
                  </a:lnTo>
                  <a:lnTo>
                    <a:pt x="69088" y="14605"/>
                  </a:lnTo>
                  <a:lnTo>
                    <a:pt x="69735" y="13957"/>
                  </a:lnTo>
                  <a:lnTo>
                    <a:pt x="69735" y="3200"/>
                  </a:lnTo>
                  <a:close/>
                </a:path>
                <a:path w="490854" h="169545">
                  <a:moveTo>
                    <a:pt x="70599" y="20142"/>
                  </a:moveTo>
                  <a:lnTo>
                    <a:pt x="69938" y="19481"/>
                  </a:lnTo>
                  <a:lnTo>
                    <a:pt x="57289" y="19481"/>
                  </a:lnTo>
                  <a:lnTo>
                    <a:pt x="56629" y="20142"/>
                  </a:lnTo>
                  <a:lnTo>
                    <a:pt x="56629" y="30086"/>
                  </a:lnTo>
                  <a:lnTo>
                    <a:pt x="56629" y="30899"/>
                  </a:lnTo>
                  <a:lnTo>
                    <a:pt x="57289" y="31546"/>
                  </a:lnTo>
                  <a:lnTo>
                    <a:pt x="69938" y="31546"/>
                  </a:lnTo>
                  <a:lnTo>
                    <a:pt x="70599" y="30899"/>
                  </a:lnTo>
                  <a:lnTo>
                    <a:pt x="70599" y="20142"/>
                  </a:lnTo>
                  <a:close/>
                </a:path>
                <a:path w="490854" h="169545">
                  <a:moveTo>
                    <a:pt x="87630" y="38557"/>
                  </a:moveTo>
                  <a:lnTo>
                    <a:pt x="86982" y="37896"/>
                  </a:lnTo>
                  <a:lnTo>
                    <a:pt x="74320" y="37896"/>
                  </a:lnTo>
                  <a:lnTo>
                    <a:pt x="73660" y="38557"/>
                  </a:lnTo>
                  <a:lnTo>
                    <a:pt x="73660" y="48501"/>
                  </a:lnTo>
                  <a:lnTo>
                    <a:pt x="73660" y="49314"/>
                  </a:lnTo>
                  <a:lnTo>
                    <a:pt x="74320" y="49974"/>
                  </a:lnTo>
                  <a:lnTo>
                    <a:pt x="86982" y="49974"/>
                  </a:lnTo>
                  <a:lnTo>
                    <a:pt x="87630" y="49314"/>
                  </a:lnTo>
                  <a:lnTo>
                    <a:pt x="87630" y="38557"/>
                  </a:lnTo>
                  <a:close/>
                </a:path>
                <a:path w="490854" h="169545">
                  <a:moveTo>
                    <a:pt x="88480" y="3835"/>
                  </a:moveTo>
                  <a:lnTo>
                    <a:pt x="87820" y="3175"/>
                  </a:lnTo>
                  <a:lnTo>
                    <a:pt x="75158" y="3175"/>
                  </a:lnTo>
                  <a:lnTo>
                    <a:pt x="74498" y="3835"/>
                  </a:lnTo>
                  <a:lnTo>
                    <a:pt x="74498" y="13792"/>
                  </a:lnTo>
                  <a:lnTo>
                    <a:pt x="74498" y="14579"/>
                  </a:lnTo>
                  <a:lnTo>
                    <a:pt x="75158" y="15240"/>
                  </a:lnTo>
                  <a:lnTo>
                    <a:pt x="87820" y="15240"/>
                  </a:lnTo>
                  <a:lnTo>
                    <a:pt x="88480" y="14579"/>
                  </a:lnTo>
                  <a:lnTo>
                    <a:pt x="88480" y="3835"/>
                  </a:lnTo>
                  <a:close/>
                </a:path>
                <a:path w="490854" h="169545">
                  <a:moveTo>
                    <a:pt x="89331" y="20777"/>
                  </a:moveTo>
                  <a:lnTo>
                    <a:pt x="88671" y="20129"/>
                  </a:lnTo>
                  <a:lnTo>
                    <a:pt x="76022" y="20129"/>
                  </a:lnTo>
                  <a:lnTo>
                    <a:pt x="75361" y="20777"/>
                  </a:lnTo>
                  <a:lnTo>
                    <a:pt x="75361" y="30721"/>
                  </a:lnTo>
                  <a:lnTo>
                    <a:pt x="75361" y="31534"/>
                  </a:lnTo>
                  <a:lnTo>
                    <a:pt x="76022" y="32181"/>
                  </a:lnTo>
                  <a:lnTo>
                    <a:pt x="88671" y="32181"/>
                  </a:lnTo>
                  <a:lnTo>
                    <a:pt x="89331" y="31534"/>
                  </a:lnTo>
                  <a:lnTo>
                    <a:pt x="89331" y="20777"/>
                  </a:lnTo>
                  <a:close/>
                </a:path>
                <a:path w="490854" h="169545">
                  <a:moveTo>
                    <a:pt x="105727" y="39827"/>
                  </a:moveTo>
                  <a:lnTo>
                    <a:pt x="105079" y="39179"/>
                  </a:lnTo>
                  <a:lnTo>
                    <a:pt x="92417" y="39179"/>
                  </a:lnTo>
                  <a:lnTo>
                    <a:pt x="91757" y="39827"/>
                  </a:lnTo>
                  <a:lnTo>
                    <a:pt x="91757" y="49771"/>
                  </a:lnTo>
                  <a:lnTo>
                    <a:pt x="91757" y="50584"/>
                  </a:lnTo>
                  <a:lnTo>
                    <a:pt x="92417" y="51231"/>
                  </a:lnTo>
                  <a:lnTo>
                    <a:pt x="105079" y="51231"/>
                  </a:lnTo>
                  <a:lnTo>
                    <a:pt x="105727" y="50584"/>
                  </a:lnTo>
                  <a:lnTo>
                    <a:pt x="105727" y="39827"/>
                  </a:lnTo>
                  <a:close/>
                </a:path>
                <a:path w="490854" h="169545">
                  <a:moveTo>
                    <a:pt x="106578" y="5092"/>
                  </a:moveTo>
                  <a:lnTo>
                    <a:pt x="105918" y="4457"/>
                  </a:lnTo>
                  <a:lnTo>
                    <a:pt x="93256" y="4457"/>
                  </a:lnTo>
                  <a:lnTo>
                    <a:pt x="92608" y="5092"/>
                  </a:lnTo>
                  <a:lnTo>
                    <a:pt x="92608" y="15074"/>
                  </a:lnTo>
                  <a:lnTo>
                    <a:pt x="92608" y="15862"/>
                  </a:lnTo>
                  <a:lnTo>
                    <a:pt x="93256" y="16510"/>
                  </a:lnTo>
                  <a:lnTo>
                    <a:pt x="105918" y="16510"/>
                  </a:lnTo>
                  <a:lnTo>
                    <a:pt x="106578" y="15862"/>
                  </a:lnTo>
                  <a:lnTo>
                    <a:pt x="106578" y="5092"/>
                  </a:lnTo>
                  <a:close/>
                </a:path>
                <a:path w="490854" h="169545">
                  <a:moveTo>
                    <a:pt x="107429" y="22047"/>
                  </a:moveTo>
                  <a:lnTo>
                    <a:pt x="106781" y="21399"/>
                  </a:lnTo>
                  <a:lnTo>
                    <a:pt x="94107" y="21399"/>
                  </a:lnTo>
                  <a:lnTo>
                    <a:pt x="93459" y="22047"/>
                  </a:lnTo>
                  <a:lnTo>
                    <a:pt x="93459" y="31991"/>
                  </a:lnTo>
                  <a:lnTo>
                    <a:pt x="93459" y="32804"/>
                  </a:lnTo>
                  <a:lnTo>
                    <a:pt x="94107" y="33464"/>
                  </a:lnTo>
                  <a:lnTo>
                    <a:pt x="106781" y="33464"/>
                  </a:lnTo>
                  <a:lnTo>
                    <a:pt x="107429" y="32804"/>
                  </a:lnTo>
                  <a:lnTo>
                    <a:pt x="107429" y="22047"/>
                  </a:lnTo>
                  <a:close/>
                </a:path>
                <a:path w="490854" h="169545">
                  <a:moveTo>
                    <a:pt x="123825" y="40779"/>
                  </a:moveTo>
                  <a:lnTo>
                    <a:pt x="123177" y="40119"/>
                  </a:lnTo>
                  <a:lnTo>
                    <a:pt x="110515" y="40119"/>
                  </a:lnTo>
                  <a:lnTo>
                    <a:pt x="109855" y="40779"/>
                  </a:lnTo>
                  <a:lnTo>
                    <a:pt x="109855" y="50723"/>
                  </a:lnTo>
                  <a:lnTo>
                    <a:pt x="109855" y="51536"/>
                  </a:lnTo>
                  <a:lnTo>
                    <a:pt x="110515" y="52184"/>
                  </a:lnTo>
                  <a:lnTo>
                    <a:pt x="123177" y="52184"/>
                  </a:lnTo>
                  <a:lnTo>
                    <a:pt x="123825" y="51536"/>
                  </a:lnTo>
                  <a:lnTo>
                    <a:pt x="123825" y="40779"/>
                  </a:lnTo>
                  <a:close/>
                </a:path>
                <a:path w="490854" h="169545">
                  <a:moveTo>
                    <a:pt x="124675" y="6057"/>
                  </a:moveTo>
                  <a:lnTo>
                    <a:pt x="124015" y="5397"/>
                  </a:lnTo>
                  <a:lnTo>
                    <a:pt x="111353" y="5397"/>
                  </a:lnTo>
                  <a:lnTo>
                    <a:pt x="110705" y="6057"/>
                  </a:lnTo>
                  <a:lnTo>
                    <a:pt x="110705" y="16014"/>
                  </a:lnTo>
                  <a:lnTo>
                    <a:pt x="110705" y="16802"/>
                  </a:lnTo>
                  <a:lnTo>
                    <a:pt x="111353" y="17462"/>
                  </a:lnTo>
                  <a:lnTo>
                    <a:pt x="124015" y="17462"/>
                  </a:lnTo>
                  <a:lnTo>
                    <a:pt x="124675" y="16802"/>
                  </a:lnTo>
                  <a:lnTo>
                    <a:pt x="124675" y="6057"/>
                  </a:lnTo>
                  <a:close/>
                </a:path>
                <a:path w="490854" h="169545">
                  <a:moveTo>
                    <a:pt x="125526" y="23012"/>
                  </a:moveTo>
                  <a:lnTo>
                    <a:pt x="124866" y="22352"/>
                  </a:lnTo>
                  <a:lnTo>
                    <a:pt x="112204" y="22352"/>
                  </a:lnTo>
                  <a:lnTo>
                    <a:pt x="111556" y="23012"/>
                  </a:lnTo>
                  <a:lnTo>
                    <a:pt x="111556" y="32943"/>
                  </a:lnTo>
                  <a:lnTo>
                    <a:pt x="111556" y="33756"/>
                  </a:lnTo>
                  <a:lnTo>
                    <a:pt x="112204" y="34417"/>
                  </a:lnTo>
                  <a:lnTo>
                    <a:pt x="124866" y="34417"/>
                  </a:lnTo>
                  <a:lnTo>
                    <a:pt x="125526" y="33756"/>
                  </a:lnTo>
                  <a:lnTo>
                    <a:pt x="125526" y="23012"/>
                  </a:lnTo>
                  <a:close/>
                </a:path>
                <a:path w="490854" h="169545">
                  <a:moveTo>
                    <a:pt x="142240" y="41097"/>
                  </a:moveTo>
                  <a:lnTo>
                    <a:pt x="141592" y="40449"/>
                  </a:lnTo>
                  <a:lnTo>
                    <a:pt x="128930" y="40449"/>
                  </a:lnTo>
                  <a:lnTo>
                    <a:pt x="128270" y="41097"/>
                  </a:lnTo>
                  <a:lnTo>
                    <a:pt x="128270" y="51041"/>
                  </a:lnTo>
                  <a:lnTo>
                    <a:pt x="128270" y="51854"/>
                  </a:lnTo>
                  <a:lnTo>
                    <a:pt x="128930" y="52514"/>
                  </a:lnTo>
                  <a:lnTo>
                    <a:pt x="141592" y="52514"/>
                  </a:lnTo>
                  <a:lnTo>
                    <a:pt x="142240" y="51854"/>
                  </a:lnTo>
                  <a:lnTo>
                    <a:pt x="142240" y="41097"/>
                  </a:lnTo>
                  <a:close/>
                </a:path>
                <a:path w="490854" h="169545">
                  <a:moveTo>
                    <a:pt x="143090" y="6375"/>
                  </a:moveTo>
                  <a:lnTo>
                    <a:pt x="142430" y="5715"/>
                  </a:lnTo>
                  <a:lnTo>
                    <a:pt x="129768" y="5715"/>
                  </a:lnTo>
                  <a:lnTo>
                    <a:pt x="129120" y="6375"/>
                  </a:lnTo>
                  <a:lnTo>
                    <a:pt x="129120" y="16332"/>
                  </a:lnTo>
                  <a:lnTo>
                    <a:pt x="129120" y="17132"/>
                  </a:lnTo>
                  <a:lnTo>
                    <a:pt x="129768" y="17780"/>
                  </a:lnTo>
                  <a:lnTo>
                    <a:pt x="142430" y="17780"/>
                  </a:lnTo>
                  <a:lnTo>
                    <a:pt x="143090" y="17132"/>
                  </a:lnTo>
                  <a:lnTo>
                    <a:pt x="143090" y="6375"/>
                  </a:lnTo>
                  <a:close/>
                </a:path>
                <a:path w="490854" h="169545">
                  <a:moveTo>
                    <a:pt x="143941" y="23317"/>
                  </a:moveTo>
                  <a:lnTo>
                    <a:pt x="143294" y="22656"/>
                  </a:lnTo>
                  <a:lnTo>
                    <a:pt x="130619" y="22656"/>
                  </a:lnTo>
                  <a:lnTo>
                    <a:pt x="129971" y="23317"/>
                  </a:lnTo>
                  <a:lnTo>
                    <a:pt x="129971" y="33261"/>
                  </a:lnTo>
                  <a:lnTo>
                    <a:pt x="129971" y="34074"/>
                  </a:lnTo>
                  <a:lnTo>
                    <a:pt x="130619" y="34721"/>
                  </a:lnTo>
                  <a:lnTo>
                    <a:pt x="143294" y="34721"/>
                  </a:lnTo>
                  <a:lnTo>
                    <a:pt x="143941" y="34074"/>
                  </a:lnTo>
                  <a:lnTo>
                    <a:pt x="143941" y="23317"/>
                  </a:lnTo>
                  <a:close/>
                </a:path>
                <a:path w="490854" h="169545">
                  <a:moveTo>
                    <a:pt x="160655" y="42367"/>
                  </a:moveTo>
                  <a:lnTo>
                    <a:pt x="159994" y="41706"/>
                  </a:lnTo>
                  <a:lnTo>
                    <a:pt x="147345" y="41706"/>
                  </a:lnTo>
                  <a:lnTo>
                    <a:pt x="146685" y="42367"/>
                  </a:lnTo>
                  <a:lnTo>
                    <a:pt x="146685" y="52311"/>
                  </a:lnTo>
                  <a:lnTo>
                    <a:pt x="146685" y="53124"/>
                  </a:lnTo>
                  <a:lnTo>
                    <a:pt x="147345" y="53771"/>
                  </a:lnTo>
                  <a:lnTo>
                    <a:pt x="159994" y="53771"/>
                  </a:lnTo>
                  <a:lnTo>
                    <a:pt x="160655" y="53124"/>
                  </a:lnTo>
                  <a:lnTo>
                    <a:pt x="160655" y="42367"/>
                  </a:lnTo>
                  <a:close/>
                </a:path>
                <a:path w="490854" h="169545">
                  <a:moveTo>
                    <a:pt x="161505" y="7645"/>
                  </a:moveTo>
                  <a:lnTo>
                    <a:pt x="160845" y="6985"/>
                  </a:lnTo>
                  <a:lnTo>
                    <a:pt x="148183" y="6985"/>
                  </a:lnTo>
                  <a:lnTo>
                    <a:pt x="147523" y="7645"/>
                  </a:lnTo>
                  <a:lnTo>
                    <a:pt x="147523" y="17602"/>
                  </a:lnTo>
                  <a:lnTo>
                    <a:pt x="147523" y="18389"/>
                  </a:lnTo>
                  <a:lnTo>
                    <a:pt x="148183" y="19050"/>
                  </a:lnTo>
                  <a:lnTo>
                    <a:pt x="160845" y="19050"/>
                  </a:lnTo>
                  <a:lnTo>
                    <a:pt x="161505" y="18389"/>
                  </a:lnTo>
                  <a:lnTo>
                    <a:pt x="161505" y="7645"/>
                  </a:lnTo>
                  <a:close/>
                </a:path>
                <a:path w="490854" h="169545">
                  <a:moveTo>
                    <a:pt x="162344" y="24599"/>
                  </a:moveTo>
                  <a:lnTo>
                    <a:pt x="161696" y="23939"/>
                  </a:lnTo>
                  <a:lnTo>
                    <a:pt x="149034" y="23939"/>
                  </a:lnTo>
                  <a:lnTo>
                    <a:pt x="148386" y="24599"/>
                  </a:lnTo>
                  <a:lnTo>
                    <a:pt x="148386" y="34531"/>
                  </a:lnTo>
                  <a:lnTo>
                    <a:pt x="148386" y="35344"/>
                  </a:lnTo>
                  <a:lnTo>
                    <a:pt x="149034" y="36004"/>
                  </a:lnTo>
                  <a:lnTo>
                    <a:pt x="161696" y="36004"/>
                  </a:lnTo>
                  <a:lnTo>
                    <a:pt x="162344" y="35344"/>
                  </a:lnTo>
                  <a:lnTo>
                    <a:pt x="162344" y="24599"/>
                  </a:lnTo>
                  <a:close/>
                </a:path>
                <a:path w="490854" h="169545">
                  <a:moveTo>
                    <a:pt x="178117" y="42684"/>
                  </a:moveTo>
                  <a:lnTo>
                    <a:pt x="177457" y="42037"/>
                  </a:lnTo>
                  <a:lnTo>
                    <a:pt x="164807" y="42037"/>
                  </a:lnTo>
                  <a:lnTo>
                    <a:pt x="164147" y="42684"/>
                  </a:lnTo>
                  <a:lnTo>
                    <a:pt x="164147" y="52628"/>
                  </a:lnTo>
                  <a:lnTo>
                    <a:pt x="164147" y="53441"/>
                  </a:lnTo>
                  <a:lnTo>
                    <a:pt x="164807" y="54102"/>
                  </a:lnTo>
                  <a:lnTo>
                    <a:pt x="177457" y="54102"/>
                  </a:lnTo>
                  <a:lnTo>
                    <a:pt x="178117" y="53441"/>
                  </a:lnTo>
                  <a:lnTo>
                    <a:pt x="178117" y="42684"/>
                  </a:lnTo>
                  <a:close/>
                </a:path>
                <a:path w="490854" h="169545">
                  <a:moveTo>
                    <a:pt x="178968" y="7962"/>
                  </a:moveTo>
                  <a:lnTo>
                    <a:pt x="178308" y="7302"/>
                  </a:lnTo>
                  <a:lnTo>
                    <a:pt x="165646" y="7302"/>
                  </a:lnTo>
                  <a:lnTo>
                    <a:pt x="164985" y="7962"/>
                  </a:lnTo>
                  <a:lnTo>
                    <a:pt x="164985" y="17919"/>
                  </a:lnTo>
                  <a:lnTo>
                    <a:pt x="164985" y="18719"/>
                  </a:lnTo>
                  <a:lnTo>
                    <a:pt x="165646" y="19367"/>
                  </a:lnTo>
                  <a:lnTo>
                    <a:pt x="178308" y="19367"/>
                  </a:lnTo>
                  <a:lnTo>
                    <a:pt x="178968" y="18719"/>
                  </a:lnTo>
                  <a:lnTo>
                    <a:pt x="178968" y="7962"/>
                  </a:lnTo>
                  <a:close/>
                </a:path>
                <a:path w="490854" h="169545">
                  <a:moveTo>
                    <a:pt x="179806" y="24904"/>
                  </a:moveTo>
                  <a:lnTo>
                    <a:pt x="179158" y="24244"/>
                  </a:lnTo>
                  <a:lnTo>
                    <a:pt x="166497" y="24244"/>
                  </a:lnTo>
                  <a:lnTo>
                    <a:pt x="165849" y="24904"/>
                  </a:lnTo>
                  <a:lnTo>
                    <a:pt x="165849" y="34848"/>
                  </a:lnTo>
                  <a:lnTo>
                    <a:pt x="165849" y="35661"/>
                  </a:lnTo>
                  <a:lnTo>
                    <a:pt x="166497" y="36309"/>
                  </a:lnTo>
                  <a:lnTo>
                    <a:pt x="179158" y="36309"/>
                  </a:lnTo>
                  <a:lnTo>
                    <a:pt x="179806" y="35661"/>
                  </a:lnTo>
                  <a:lnTo>
                    <a:pt x="179806" y="24904"/>
                  </a:lnTo>
                  <a:close/>
                </a:path>
                <a:path w="490854" h="169545">
                  <a:moveTo>
                    <a:pt x="196202" y="43954"/>
                  </a:moveTo>
                  <a:lnTo>
                    <a:pt x="195567" y="43294"/>
                  </a:lnTo>
                  <a:lnTo>
                    <a:pt x="182905" y="43294"/>
                  </a:lnTo>
                  <a:lnTo>
                    <a:pt x="182245" y="43954"/>
                  </a:lnTo>
                  <a:lnTo>
                    <a:pt x="182245" y="53898"/>
                  </a:lnTo>
                  <a:lnTo>
                    <a:pt x="182245" y="54711"/>
                  </a:lnTo>
                  <a:lnTo>
                    <a:pt x="182905" y="55359"/>
                  </a:lnTo>
                  <a:lnTo>
                    <a:pt x="195567" y="55359"/>
                  </a:lnTo>
                  <a:lnTo>
                    <a:pt x="196202" y="54711"/>
                  </a:lnTo>
                  <a:lnTo>
                    <a:pt x="196202" y="43954"/>
                  </a:lnTo>
                  <a:close/>
                </a:path>
                <a:path w="490854" h="169545">
                  <a:moveTo>
                    <a:pt x="197053" y="9232"/>
                  </a:moveTo>
                  <a:lnTo>
                    <a:pt x="196405" y="8572"/>
                  </a:lnTo>
                  <a:lnTo>
                    <a:pt x="183743" y="8572"/>
                  </a:lnTo>
                  <a:lnTo>
                    <a:pt x="183095" y="9232"/>
                  </a:lnTo>
                  <a:lnTo>
                    <a:pt x="183095" y="19189"/>
                  </a:lnTo>
                  <a:lnTo>
                    <a:pt x="183095" y="19977"/>
                  </a:lnTo>
                  <a:lnTo>
                    <a:pt x="183743" y="20637"/>
                  </a:lnTo>
                  <a:lnTo>
                    <a:pt x="196405" y="20637"/>
                  </a:lnTo>
                  <a:lnTo>
                    <a:pt x="197053" y="19977"/>
                  </a:lnTo>
                  <a:lnTo>
                    <a:pt x="197053" y="9232"/>
                  </a:lnTo>
                  <a:close/>
                </a:path>
                <a:path w="490854" h="169545">
                  <a:moveTo>
                    <a:pt x="197916" y="26187"/>
                  </a:moveTo>
                  <a:lnTo>
                    <a:pt x="197269" y="25527"/>
                  </a:lnTo>
                  <a:lnTo>
                    <a:pt x="184594" y="25527"/>
                  </a:lnTo>
                  <a:lnTo>
                    <a:pt x="183946" y="26187"/>
                  </a:lnTo>
                  <a:lnTo>
                    <a:pt x="183946" y="36118"/>
                  </a:lnTo>
                  <a:lnTo>
                    <a:pt x="183946" y="36931"/>
                  </a:lnTo>
                  <a:lnTo>
                    <a:pt x="184594" y="37592"/>
                  </a:lnTo>
                  <a:lnTo>
                    <a:pt x="197269" y="37592"/>
                  </a:lnTo>
                  <a:lnTo>
                    <a:pt x="197916" y="36931"/>
                  </a:lnTo>
                  <a:lnTo>
                    <a:pt x="197916" y="26187"/>
                  </a:lnTo>
                  <a:close/>
                </a:path>
                <a:path w="490854" h="169545">
                  <a:moveTo>
                    <a:pt x="214299" y="44272"/>
                  </a:moveTo>
                  <a:lnTo>
                    <a:pt x="213664" y="43624"/>
                  </a:lnTo>
                  <a:lnTo>
                    <a:pt x="200990" y="43624"/>
                  </a:lnTo>
                  <a:lnTo>
                    <a:pt x="200342" y="44272"/>
                  </a:lnTo>
                  <a:lnTo>
                    <a:pt x="200342" y="54216"/>
                  </a:lnTo>
                  <a:lnTo>
                    <a:pt x="200342" y="55029"/>
                  </a:lnTo>
                  <a:lnTo>
                    <a:pt x="200990" y="55689"/>
                  </a:lnTo>
                  <a:lnTo>
                    <a:pt x="213664" y="55689"/>
                  </a:lnTo>
                  <a:lnTo>
                    <a:pt x="214299" y="55029"/>
                  </a:lnTo>
                  <a:lnTo>
                    <a:pt x="214299" y="44272"/>
                  </a:lnTo>
                  <a:close/>
                </a:path>
                <a:path w="490854" h="169545">
                  <a:moveTo>
                    <a:pt x="215163" y="62052"/>
                  </a:moveTo>
                  <a:lnTo>
                    <a:pt x="214503" y="61404"/>
                  </a:lnTo>
                  <a:lnTo>
                    <a:pt x="201841" y="61404"/>
                  </a:lnTo>
                  <a:lnTo>
                    <a:pt x="201193" y="62052"/>
                  </a:lnTo>
                  <a:lnTo>
                    <a:pt x="201193" y="71996"/>
                  </a:lnTo>
                  <a:lnTo>
                    <a:pt x="201193" y="72809"/>
                  </a:lnTo>
                  <a:lnTo>
                    <a:pt x="201841" y="73456"/>
                  </a:lnTo>
                  <a:lnTo>
                    <a:pt x="214503" y="73456"/>
                  </a:lnTo>
                  <a:lnTo>
                    <a:pt x="215163" y="72809"/>
                  </a:lnTo>
                  <a:lnTo>
                    <a:pt x="215163" y="62052"/>
                  </a:lnTo>
                  <a:close/>
                </a:path>
                <a:path w="490854" h="169545">
                  <a:moveTo>
                    <a:pt x="215163" y="9550"/>
                  </a:moveTo>
                  <a:lnTo>
                    <a:pt x="214503" y="8890"/>
                  </a:lnTo>
                  <a:lnTo>
                    <a:pt x="201841" y="8890"/>
                  </a:lnTo>
                  <a:lnTo>
                    <a:pt x="201193" y="9550"/>
                  </a:lnTo>
                  <a:lnTo>
                    <a:pt x="201193" y="19507"/>
                  </a:lnTo>
                  <a:lnTo>
                    <a:pt x="201193" y="20307"/>
                  </a:lnTo>
                  <a:lnTo>
                    <a:pt x="201841" y="20955"/>
                  </a:lnTo>
                  <a:lnTo>
                    <a:pt x="214503" y="20955"/>
                  </a:lnTo>
                  <a:lnTo>
                    <a:pt x="215163" y="20307"/>
                  </a:lnTo>
                  <a:lnTo>
                    <a:pt x="215163" y="9550"/>
                  </a:lnTo>
                  <a:close/>
                </a:path>
                <a:path w="490854" h="169545">
                  <a:moveTo>
                    <a:pt x="216014" y="26492"/>
                  </a:moveTo>
                  <a:lnTo>
                    <a:pt x="215341" y="25831"/>
                  </a:lnTo>
                  <a:lnTo>
                    <a:pt x="202692" y="25831"/>
                  </a:lnTo>
                  <a:lnTo>
                    <a:pt x="202031" y="26492"/>
                  </a:lnTo>
                  <a:lnTo>
                    <a:pt x="202031" y="36436"/>
                  </a:lnTo>
                  <a:lnTo>
                    <a:pt x="202031" y="37249"/>
                  </a:lnTo>
                  <a:lnTo>
                    <a:pt x="202692" y="37896"/>
                  </a:lnTo>
                  <a:lnTo>
                    <a:pt x="215341" y="37896"/>
                  </a:lnTo>
                  <a:lnTo>
                    <a:pt x="216014" y="37249"/>
                  </a:lnTo>
                  <a:lnTo>
                    <a:pt x="216014" y="26492"/>
                  </a:lnTo>
                  <a:close/>
                </a:path>
                <a:path w="490854" h="169545">
                  <a:moveTo>
                    <a:pt x="289115" y="150520"/>
                  </a:moveTo>
                  <a:lnTo>
                    <a:pt x="288467" y="149860"/>
                  </a:lnTo>
                  <a:lnTo>
                    <a:pt x="275805" y="149860"/>
                  </a:lnTo>
                  <a:lnTo>
                    <a:pt x="275145" y="150520"/>
                  </a:lnTo>
                  <a:lnTo>
                    <a:pt x="275145" y="160477"/>
                  </a:lnTo>
                  <a:lnTo>
                    <a:pt x="275145" y="161264"/>
                  </a:lnTo>
                  <a:lnTo>
                    <a:pt x="275805" y="161925"/>
                  </a:lnTo>
                  <a:lnTo>
                    <a:pt x="288467" y="161925"/>
                  </a:lnTo>
                  <a:lnTo>
                    <a:pt x="289115" y="161264"/>
                  </a:lnTo>
                  <a:lnTo>
                    <a:pt x="289115" y="150520"/>
                  </a:lnTo>
                  <a:close/>
                </a:path>
                <a:path w="490854" h="169545">
                  <a:moveTo>
                    <a:pt x="289128" y="132740"/>
                  </a:moveTo>
                  <a:lnTo>
                    <a:pt x="288467" y="132080"/>
                  </a:lnTo>
                  <a:lnTo>
                    <a:pt x="275818" y="132080"/>
                  </a:lnTo>
                  <a:lnTo>
                    <a:pt x="275158" y="132740"/>
                  </a:lnTo>
                  <a:lnTo>
                    <a:pt x="275158" y="142671"/>
                  </a:lnTo>
                  <a:lnTo>
                    <a:pt x="275158" y="143497"/>
                  </a:lnTo>
                  <a:lnTo>
                    <a:pt x="275818" y="144157"/>
                  </a:lnTo>
                  <a:lnTo>
                    <a:pt x="288467" y="144157"/>
                  </a:lnTo>
                  <a:lnTo>
                    <a:pt x="289128" y="143497"/>
                  </a:lnTo>
                  <a:lnTo>
                    <a:pt x="289128" y="132740"/>
                  </a:lnTo>
                  <a:close/>
                </a:path>
                <a:path w="490854" h="169545">
                  <a:moveTo>
                    <a:pt x="289953" y="114122"/>
                  </a:moveTo>
                  <a:lnTo>
                    <a:pt x="289306" y="113474"/>
                  </a:lnTo>
                  <a:lnTo>
                    <a:pt x="276644" y="113474"/>
                  </a:lnTo>
                  <a:lnTo>
                    <a:pt x="275996" y="114122"/>
                  </a:lnTo>
                  <a:lnTo>
                    <a:pt x="275996" y="124066"/>
                  </a:lnTo>
                  <a:lnTo>
                    <a:pt x="275996" y="124879"/>
                  </a:lnTo>
                  <a:lnTo>
                    <a:pt x="276644" y="125539"/>
                  </a:lnTo>
                  <a:lnTo>
                    <a:pt x="289306" y="125539"/>
                  </a:lnTo>
                  <a:lnTo>
                    <a:pt x="289953" y="124879"/>
                  </a:lnTo>
                  <a:lnTo>
                    <a:pt x="289953" y="114122"/>
                  </a:lnTo>
                  <a:close/>
                </a:path>
                <a:path w="490854" h="169545">
                  <a:moveTo>
                    <a:pt x="307530" y="150837"/>
                  </a:moveTo>
                  <a:lnTo>
                    <a:pt x="306870" y="150177"/>
                  </a:lnTo>
                  <a:lnTo>
                    <a:pt x="294220" y="150177"/>
                  </a:lnTo>
                  <a:lnTo>
                    <a:pt x="293560" y="150837"/>
                  </a:lnTo>
                  <a:lnTo>
                    <a:pt x="293560" y="160807"/>
                  </a:lnTo>
                  <a:lnTo>
                    <a:pt x="293560" y="161607"/>
                  </a:lnTo>
                  <a:lnTo>
                    <a:pt x="294220" y="162242"/>
                  </a:lnTo>
                  <a:lnTo>
                    <a:pt x="306870" y="162242"/>
                  </a:lnTo>
                  <a:lnTo>
                    <a:pt x="307530" y="161607"/>
                  </a:lnTo>
                  <a:lnTo>
                    <a:pt x="307530" y="150837"/>
                  </a:lnTo>
                  <a:close/>
                </a:path>
                <a:path w="490854" h="169545">
                  <a:moveTo>
                    <a:pt x="307543" y="133057"/>
                  </a:moveTo>
                  <a:lnTo>
                    <a:pt x="306882" y="132397"/>
                  </a:lnTo>
                  <a:lnTo>
                    <a:pt x="294220" y="132397"/>
                  </a:lnTo>
                  <a:lnTo>
                    <a:pt x="293573" y="133057"/>
                  </a:lnTo>
                  <a:lnTo>
                    <a:pt x="293573" y="143002"/>
                  </a:lnTo>
                  <a:lnTo>
                    <a:pt x="293573" y="143802"/>
                  </a:lnTo>
                  <a:lnTo>
                    <a:pt x="294220" y="144462"/>
                  </a:lnTo>
                  <a:lnTo>
                    <a:pt x="306882" y="144462"/>
                  </a:lnTo>
                  <a:lnTo>
                    <a:pt x="307543" y="143802"/>
                  </a:lnTo>
                  <a:lnTo>
                    <a:pt x="307543" y="133057"/>
                  </a:lnTo>
                  <a:close/>
                </a:path>
                <a:path w="490854" h="169545">
                  <a:moveTo>
                    <a:pt x="308381" y="114439"/>
                  </a:moveTo>
                  <a:lnTo>
                    <a:pt x="307721" y="113792"/>
                  </a:lnTo>
                  <a:lnTo>
                    <a:pt x="295059" y="113792"/>
                  </a:lnTo>
                  <a:lnTo>
                    <a:pt x="294398" y="114439"/>
                  </a:lnTo>
                  <a:lnTo>
                    <a:pt x="294398" y="124383"/>
                  </a:lnTo>
                  <a:lnTo>
                    <a:pt x="294398" y="125196"/>
                  </a:lnTo>
                  <a:lnTo>
                    <a:pt x="295059" y="125844"/>
                  </a:lnTo>
                  <a:lnTo>
                    <a:pt x="307721" y="125844"/>
                  </a:lnTo>
                  <a:lnTo>
                    <a:pt x="308381" y="125196"/>
                  </a:lnTo>
                  <a:lnTo>
                    <a:pt x="308381" y="114439"/>
                  </a:lnTo>
                  <a:close/>
                </a:path>
                <a:path w="490854" h="169545">
                  <a:moveTo>
                    <a:pt x="325628" y="151790"/>
                  </a:moveTo>
                  <a:lnTo>
                    <a:pt x="324980" y="151130"/>
                  </a:lnTo>
                  <a:lnTo>
                    <a:pt x="312318" y="151130"/>
                  </a:lnTo>
                  <a:lnTo>
                    <a:pt x="311658" y="151790"/>
                  </a:lnTo>
                  <a:lnTo>
                    <a:pt x="311658" y="161747"/>
                  </a:lnTo>
                  <a:lnTo>
                    <a:pt x="311658" y="162547"/>
                  </a:lnTo>
                  <a:lnTo>
                    <a:pt x="312318" y="163207"/>
                  </a:lnTo>
                  <a:lnTo>
                    <a:pt x="324980" y="163207"/>
                  </a:lnTo>
                  <a:lnTo>
                    <a:pt x="325628" y="162547"/>
                  </a:lnTo>
                  <a:lnTo>
                    <a:pt x="325628" y="151790"/>
                  </a:lnTo>
                  <a:close/>
                </a:path>
                <a:path w="490854" h="169545">
                  <a:moveTo>
                    <a:pt x="325640" y="134010"/>
                  </a:moveTo>
                  <a:lnTo>
                    <a:pt x="324980" y="133350"/>
                  </a:lnTo>
                  <a:lnTo>
                    <a:pt x="312331" y="133350"/>
                  </a:lnTo>
                  <a:lnTo>
                    <a:pt x="311670" y="134010"/>
                  </a:lnTo>
                  <a:lnTo>
                    <a:pt x="311670" y="143954"/>
                  </a:lnTo>
                  <a:lnTo>
                    <a:pt x="311670" y="144754"/>
                  </a:lnTo>
                  <a:lnTo>
                    <a:pt x="312331" y="145415"/>
                  </a:lnTo>
                  <a:lnTo>
                    <a:pt x="324980" y="145415"/>
                  </a:lnTo>
                  <a:lnTo>
                    <a:pt x="325640" y="144754"/>
                  </a:lnTo>
                  <a:lnTo>
                    <a:pt x="325640" y="134010"/>
                  </a:lnTo>
                  <a:close/>
                </a:path>
                <a:path w="490854" h="169545">
                  <a:moveTo>
                    <a:pt x="326466" y="115392"/>
                  </a:moveTo>
                  <a:lnTo>
                    <a:pt x="325818" y="114731"/>
                  </a:lnTo>
                  <a:lnTo>
                    <a:pt x="313156" y="114731"/>
                  </a:lnTo>
                  <a:lnTo>
                    <a:pt x="312508" y="115392"/>
                  </a:lnTo>
                  <a:lnTo>
                    <a:pt x="312508" y="125336"/>
                  </a:lnTo>
                  <a:lnTo>
                    <a:pt x="312508" y="126149"/>
                  </a:lnTo>
                  <a:lnTo>
                    <a:pt x="313156" y="126796"/>
                  </a:lnTo>
                  <a:lnTo>
                    <a:pt x="325818" y="126796"/>
                  </a:lnTo>
                  <a:lnTo>
                    <a:pt x="326466" y="126149"/>
                  </a:lnTo>
                  <a:lnTo>
                    <a:pt x="326466" y="115392"/>
                  </a:lnTo>
                  <a:close/>
                </a:path>
                <a:path w="490854" h="169545">
                  <a:moveTo>
                    <a:pt x="344043" y="153060"/>
                  </a:moveTo>
                  <a:lnTo>
                    <a:pt x="343382" y="152400"/>
                  </a:lnTo>
                  <a:lnTo>
                    <a:pt x="330733" y="152400"/>
                  </a:lnTo>
                  <a:lnTo>
                    <a:pt x="330073" y="153060"/>
                  </a:lnTo>
                  <a:lnTo>
                    <a:pt x="330073" y="163017"/>
                  </a:lnTo>
                  <a:lnTo>
                    <a:pt x="330073" y="163804"/>
                  </a:lnTo>
                  <a:lnTo>
                    <a:pt x="330733" y="164477"/>
                  </a:lnTo>
                  <a:lnTo>
                    <a:pt x="343382" y="164477"/>
                  </a:lnTo>
                  <a:lnTo>
                    <a:pt x="344043" y="163804"/>
                  </a:lnTo>
                  <a:lnTo>
                    <a:pt x="344043" y="153060"/>
                  </a:lnTo>
                  <a:close/>
                </a:path>
                <a:path w="490854" h="169545">
                  <a:moveTo>
                    <a:pt x="344055" y="135267"/>
                  </a:moveTo>
                  <a:lnTo>
                    <a:pt x="343395" y="134632"/>
                  </a:lnTo>
                  <a:lnTo>
                    <a:pt x="330733" y="134632"/>
                  </a:lnTo>
                  <a:lnTo>
                    <a:pt x="330085" y="135267"/>
                  </a:lnTo>
                  <a:lnTo>
                    <a:pt x="330085" y="145224"/>
                  </a:lnTo>
                  <a:lnTo>
                    <a:pt x="330085" y="146037"/>
                  </a:lnTo>
                  <a:lnTo>
                    <a:pt x="330733" y="146685"/>
                  </a:lnTo>
                  <a:lnTo>
                    <a:pt x="343395" y="146685"/>
                  </a:lnTo>
                  <a:lnTo>
                    <a:pt x="344055" y="146037"/>
                  </a:lnTo>
                  <a:lnTo>
                    <a:pt x="344055" y="135267"/>
                  </a:lnTo>
                  <a:close/>
                </a:path>
                <a:path w="490854" h="169545">
                  <a:moveTo>
                    <a:pt x="344893" y="116674"/>
                  </a:moveTo>
                  <a:lnTo>
                    <a:pt x="344233" y="116014"/>
                  </a:lnTo>
                  <a:lnTo>
                    <a:pt x="331571" y="116014"/>
                  </a:lnTo>
                  <a:lnTo>
                    <a:pt x="330911" y="116674"/>
                  </a:lnTo>
                  <a:lnTo>
                    <a:pt x="330911" y="126606"/>
                  </a:lnTo>
                  <a:lnTo>
                    <a:pt x="330911" y="127419"/>
                  </a:lnTo>
                  <a:lnTo>
                    <a:pt x="331571" y="128079"/>
                  </a:lnTo>
                  <a:lnTo>
                    <a:pt x="344233" y="128079"/>
                  </a:lnTo>
                  <a:lnTo>
                    <a:pt x="344893" y="127419"/>
                  </a:lnTo>
                  <a:lnTo>
                    <a:pt x="344893" y="116674"/>
                  </a:lnTo>
                  <a:close/>
                </a:path>
                <a:path w="490854" h="169545">
                  <a:moveTo>
                    <a:pt x="362775" y="153695"/>
                  </a:moveTo>
                  <a:lnTo>
                    <a:pt x="362115" y="153035"/>
                  </a:lnTo>
                  <a:lnTo>
                    <a:pt x="349465" y="153035"/>
                  </a:lnTo>
                  <a:lnTo>
                    <a:pt x="348805" y="153695"/>
                  </a:lnTo>
                  <a:lnTo>
                    <a:pt x="348805" y="163652"/>
                  </a:lnTo>
                  <a:lnTo>
                    <a:pt x="348805" y="164439"/>
                  </a:lnTo>
                  <a:lnTo>
                    <a:pt x="349465" y="165100"/>
                  </a:lnTo>
                  <a:lnTo>
                    <a:pt x="362115" y="165100"/>
                  </a:lnTo>
                  <a:lnTo>
                    <a:pt x="362775" y="164439"/>
                  </a:lnTo>
                  <a:lnTo>
                    <a:pt x="362775" y="153695"/>
                  </a:lnTo>
                  <a:close/>
                </a:path>
                <a:path w="490854" h="169545">
                  <a:moveTo>
                    <a:pt x="362788" y="135915"/>
                  </a:moveTo>
                  <a:lnTo>
                    <a:pt x="362127" y="135255"/>
                  </a:lnTo>
                  <a:lnTo>
                    <a:pt x="349465" y="135255"/>
                  </a:lnTo>
                  <a:lnTo>
                    <a:pt x="348818" y="135915"/>
                  </a:lnTo>
                  <a:lnTo>
                    <a:pt x="348818" y="145846"/>
                  </a:lnTo>
                  <a:lnTo>
                    <a:pt x="348818" y="146672"/>
                  </a:lnTo>
                  <a:lnTo>
                    <a:pt x="349465" y="147332"/>
                  </a:lnTo>
                  <a:lnTo>
                    <a:pt x="362127" y="147332"/>
                  </a:lnTo>
                  <a:lnTo>
                    <a:pt x="362788" y="146672"/>
                  </a:lnTo>
                  <a:lnTo>
                    <a:pt x="362788" y="135915"/>
                  </a:lnTo>
                  <a:close/>
                </a:path>
                <a:path w="490854" h="169545">
                  <a:moveTo>
                    <a:pt x="363626" y="117297"/>
                  </a:moveTo>
                  <a:lnTo>
                    <a:pt x="362966" y="116649"/>
                  </a:lnTo>
                  <a:lnTo>
                    <a:pt x="350304" y="116649"/>
                  </a:lnTo>
                  <a:lnTo>
                    <a:pt x="349656" y="117297"/>
                  </a:lnTo>
                  <a:lnTo>
                    <a:pt x="349656" y="127241"/>
                  </a:lnTo>
                  <a:lnTo>
                    <a:pt x="349656" y="128054"/>
                  </a:lnTo>
                  <a:lnTo>
                    <a:pt x="350304" y="128714"/>
                  </a:lnTo>
                  <a:lnTo>
                    <a:pt x="362966" y="128714"/>
                  </a:lnTo>
                  <a:lnTo>
                    <a:pt x="363626" y="128054"/>
                  </a:lnTo>
                  <a:lnTo>
                    <a:pt x="363626" y="117297"/>
                  </a:lnTo>
                  <a:close/>
                </a:path>
                <a:path w="490854" h="169545">
                  <a:moveTo>
                    <a:pt x="380873" y="154965"/>
                  </a:moveTo>
                  <a:lnTo>
                    <a:pt x="380225" y="154305"/>
                  </a:lnTo>
                  <a:lnTo>
                    <a:pt x="367563" y="154305"/>
                  </a:lnTo>
                  <a:lnTo>
                    <a:pt x="366903" y="154965"/>
                  </a:lnTo>
                  <a:lnTo>
                    <a:pt x="366903" y="164922"/>
                  </a:lnTo>
                  <a:lnTo>
                    <a:pt x="366903" y="165722"/>
                  </a:lnTo>
                  <a:lnTo>
                    <a:pt x="367563" y="166382"/>
                  </a:lnTo>
                  <a:lnTo>
                    <a:pt x="380225" y="166382"/>
                  </a:lnTo>
                  <a:lnTo>
                    <a:pt x="380873" y="165722"/>
                  </a:lnTo>
                  <a:lnTo>
                    <a:pt x="380873" y="154965"/>
                  </a:lnTo>
                  <a:close/>
                </a:path>
                <a:path w="490854" h="169545">
                  <a:moveTo>
                    <a:pt x="380885" y="137185"/>
                  </a:moveTo>
                  <a:lnTo>
                    <a:pt x="380225" y="136525"/>
                  </a:lnTo>
                  <a:lnTo>
                    <a:pt x="367576" y="136525"/>
                  </a:lnTo>
                  <a:lnTo>
                    <a:pt x="366915" y="137185"/>
                  </a:lnTo>
                  <a:lnTo>
                    <a:pt x="366915" y="147129"/>
                  </a:lnTo>
                  <a:lnTo>
                    <a:pt x="366915" y="147929"/>
                  </a:lnTo>
                  <a:lnTo>
                    <a:pt x="367576" y="148590"/>
                  </a:lnTo>
                  <a:lnTo>
                    <a:pt x="380225" y="148590"/>
                  </a:lnTo>
                  <a:lnTo>
                    <a:pt x="380885" y="147929"/>
                  </a:lnTo>
                  <a:lnTo>
                    <a:pt x="380885" y="137185"/>
                  </a:lnTo>
                  <a:close/>
                </a:path>
                <a:path w="490854" h="169545">
                  <a:moveTo>
                    <a:pt x="381711" y="118567"/>
                  </a:moveTo>
                  <a:lnTo>
                    <a:pt x="381063" y="117906"/>
                  </a:lnTo>
                  <a:lnTo>
                    <a:pt x="368401" y="117906"/>
                  </a:lnTo>
                  <a:lnTo>
                    <a:pt x="367741" y="118567"/>
                  </a:lnTo>
                  <a:lnTo>
                    <a:pt x="367741" y="128511"/>
                  </a:lnTo>
                  <a:lnTo>
                    <a:pt x="367741" y="129324"/>
                  </a:lnTo>
                  <a:lnTo>
                    <a:pt x="368401" y="129971"/>
                  </a:lnTo>
                  <a:lnTo>
                    <a:pt x="381063" y="129971"/>
                  </a:lnTo>
                  <a:lnTo>
                    <a:pt x="381711" y="129324"/>
                  </a:lnTo>
                  <a:lnTo>
                    <a:pt x="381711" y="118567"/>
                  </a:lnTo>
                  <a:close/>
                </a:path>
                <a:path w="490854" h="169545">
                  <a:moveTo>
                    <a:pt x="398970" y="155905"/>
                  </a:moveTo>
                  <a:lnTo>
                    <a:pt x="398322" y="155270"/>
                  </a:lnTo>
                  <a:lnTo>
                    <a:pt x="385648" y="155270"/>
                  </a:lnTo>
                  <a:lnTo>
                    <a:pt x="385000" y="155905"/>
                  </a:lnTo>
                  <a:lnTo>
                    <a:pt x="385000" y="165887"/>
                  </a:lnTo>
                  <a:lnTo>
                    <a:pt x="385000" y="166674"/>
                  </a:lnTo>
                  <a:lnTo>
                    <a:pt x="385648" y="167335"/>
                  </a:lnTo>
                  <a:lnTo>
                    <a:pt x="398322" y="167335"/>
                  </a:lnTo>
                  <a:lnTo>
                    <a:pt x="398970" y="166674"/>
                  </a:lnTo>
                  <a:lnTo>
                    <a:pt x="398970" y="155905"/>
                  </a:lnTo>
                  <a:close/>
                </a:path>
                <a:path w="490854" h="169545">
                  <a:moveTo>
                    <a:pt x="398983" y="138137"/>
                  </a:moveTo>
                  <a:lnTo>
                    <a:pt x="398335" y="137477"/>
                  </a:lnTo>
                  <a:lnTo>
                    <a:pt x="385660" y="137477"/>
                  </a:lnTo>
                  <a:lnTo>
                    <a:pt x="385013" y="138137"/>
                  </a:lnTo>
                  <a:lnTo>
                    <a:pt x="385013" y="148069"/>
                  </a:lnTo>
                  <a:lnTo>
                    <a:pt x="385013" y="148894"/>
                  </a:lnTo>
                  <a:lnTo>
                    <a:pt x="385660" y="149542"/>
                  </a:lnTo>
                  <a:lnTo>
                    <a:pt x="398335" y="149542"/>
                  </a:lnTo>
                  <a:lnTo>
                    <a:pt x="398983" y="148894"/>
                  </a:lnTo>
                  <a:lnTo>
                    <a:pt x="398983" y="138137"/>
                  </a:lnTo>
                  <a:close/>
                </a:path>
                <a:path w="490854" h="169545">
                  <a:moveTo>
                    <a:pt x="399821" y="119519"/>
                  </a:moveTo>
                  <a:lnTo>
                    <a:pt x="399161" y="118859"/>
                  </a:lnTo>
                  <a:lnTo>
                    <a:pt x="386499" y="118859"/>
                  </a:lnTo>
                  <a:lnTo>
                    <a:pt x="385851" y="119519"/>
                  </a:lnTo>
                  <a:lnTo>
                    <a:pt x="385851" y="129463"/>
                  </a:lnTo>
                  <a:lnTo>
                    <a:pt x="385851" y="130276"/>
                  </a:lnTo>
                  <a:lnTo>
                    <a:pt x="386499" y="130937"/>
                  </a:lnTo>
                  <a:lnTo>
                    <a:pt x="399161" y="130937"/>
                  </a:lnTo>
                  <a:lnTo>
                    <a:pt x="399821" y="130276"/>
                  </a:lnTo>
                  <a:lnTo>
                    <a:pt x="399821" y="119519"/>
                  </a:lnTo>
                  <a:close/>
                </a:path>
                <a:path w="490854" h="169545">
                  <a:moveTo>
                    <a:pt x="417385" y="156235"/>
                  </a:moveTo>
                  <a:lnTo>
                    <a:pt x="416737" y="155575"/>
                  </a:lnTo>
                  <a:lnTo>
                    <a:pt x="404075" y="155575"/>
                  </a:lnTo>
                  <a:lnTo>
                    <a:pt x="403415" y="156235"/>
                  </a:lnTo>
                  <a:lnTo>
                    <a:pt x="403415" y="166192"/>
                  </a:lnTo>
                  <a:lnTo>
                    <a:pt x="403415" y="166979"/>
                  </a:lnTo>
                  <a:lnTo>
                    <a:pt x="404075" y="167652"/>
                  </a:lnTo>
                  <a:lnTo>
                    <a:pt x="416737" y="167652"/>
                  </a:lnTo>
                  <a:lnTo>
                    <a:pt x="417385" y="166979"/>
                  </a:lnTo>
                  <a:lnTo>
                    <a:pt x="417385" y="156235"/>
                  </a:lnTo>
                  <a:close/>
                </a:path>
                <a:path w="490854" h="169545">
                  <a:moveTo>
                    <a:pt x="417398" y="138442"/>
                  </a:moveTo>
                  <a:lnTo>
                    <a:pt x="416737" y="137807"/>
                  </a:lnTo>
                  <a:lnTo>
                    <a:pt x="404088" y="137807"/>
                  </a:lnTo>
                  <a:lnTo>
                    <a:pt x="403428" y="138442"/>
                  </a:lnTo>
                  <a:lnTo>
                    <a:pt x="403428" y="148399"/>
                  </a:lnTo>
                  <a:lnTo>
                    <a:pt x="403428" y="149212"/>
                  </a:lnTo>
                  <a:lnTo>
                    <a:pt x="404088" y="149860"/>
                  </a:lnTo>
                  <a:lnTo>
                    <a:pt x="416737" y="149860"/>
                  </a:lnTo>
                  <a:lnTo>
                    <a:pt x="417398" y="149212"/>
                  </a:lnTo>
                  <a:lnTo>
                    <a:pt x="417398" y="138442"/>
                  </a:lnTo>
                  <a:close/>
                </a:path>
                <a:path w="490854" h="169545">
                  <a:moveTo>
                    <a:pt x="418223" y="119849"/>
                  </a:moveTo>
                  <a:lnTo>
                    <a:pt x="417576" y="119189"/>
                  </a:lnTo>
                  <a:lnTo>
                    <a:pt x="404914" y="119189"/>
                  </a:lnTo>
                  <a:lnTo>
                    <a:pt x="404253" y="119849"/>
                  </a:lnTo>
                  <a:lnTo>
                    <a:pt x="404253" y="129781"/>
                  </a:lnTo>
                  <a:lnTo>
                    <a:pt x="404253" y="130594"/>
                  </a:lnTo>
                  <a:lnTo>
                    <a:pt x="404914" y="131254"/>
                  </a:lnTo>
                  <a:lnTo>
                    <a:pt x="417576" y="131254"/>
                  </a:lnTo>
                  <a:lnTo>
                    <a:pt x="418223" y="130594"/>
                  </a:lnTo>
                  <a:lnTo>
                    <a:pt x="418223" y="119849"/>
                  </a:lnTo>
                  <a:close/>
                </a:path>
                <a:path w="490854" h="169545">
                  <a:moveTo>
                    <a:pt x="435800" y="157492"/>
                  </a:moveTo>
                  <a:lnTo>
                    <a:pt x="435140" y="156857"/>
                  </a:lnTo>
                  <a:lnTo>
                    <a:pt x="422490" y="156857"/>
                  </a:lnTo>
                  <a:lnTo>
                    <a:pt x="421830" y="157492"/>
                  </a:lnTo>
                  <a:lnTo>
                    <a:pt x="421830" y="167474"/>
                  </a:lnTo>
                  <a:lnTo>
                    <a:pt x="421830" y="168262"/>
                  </a:lnTo>
                  <a:lnTo>
                    <a:pt x="422490" y="168922"/>
                  </a:lnTo>
                  <a:lnTo>
                    <a:pt x="435140" y="168922"/>
                  </a:lnTo>
                  <a:lnTo>
                    <a:pt x="435800" y="168262"/>
                  </a:lnTo>
                  <a:lnTo>
                    <a:pt x="435800" y="157492"/>
                  </a:lnTo>
                  <a:close/>
                </a:path>
                <a:path w="490854" h="169545">
                  <a:moveTo>
                    <a:pt x="435813" y="139725"/>
                  </a:moveTo>
                  <a:lnTo>
                    <a:pt x="435152" y="139065"/>
                  </a:lnTo>
                  <a:lnTo>
                    <a:pt x="422490" y="139065"/>
                  </a:lnTo>
                  <a:lnTo>
                    <a:pt x="421843" y="139725"/>
                  </a:lnTo>
                  <a:lnTo>
                    <a:pt x="421843" y="149656"/>
                  </a:lnTo>
                  <a:lnTo>
                    <a:pt x="421843" y="150482"/>
                  </a:lnTo>
                  <a:lnTo>
                    <a:pt x="422490" y="151130"/>
                  </a:lnTo>
                  <a:lnTo>
                    <a:pt x="435152" y="151130"/>
                  </a:lnTo>
                  <a:lnTo>
                    <a:pt x="435813" y="150482"/>
                  </a:lnTo>
                  <a:lnTo>
                    <a:pt x="435813" y="139725"/>
                  </a:lnTo>
                  <a:close/>
                </a:path>
                <a:path w="490854" h="169545">
                  <a:moveTo>
                    <a:pt x="436651" y="121107"/>
                  </a:moveTo>
                  <a:lnTo>
                    <a:pt x="435991" y="120446"/>
                  </a:lnTo>
                  <a:lnTo>
                    <a:pt x="423329" y="120446"/>
                  </a:lnTo>
                  <a:lnTo>
                    <a:pt x="422681" y="121107"/>
                  </a:lnTo>
                  <a:lnTo>
                    <a:pt x="422681" y="131051"/>
                  </a:lnTo>
                  <a:lnTo>
                    <a:pt x="422681" y="131864"/>
                  </a:lnTo>
                  <a:lnTo>
                    <a:pt x="423329" y="132524"/>
                  </a:lnTo>
                  <a:lnTo>
                    <a:pt x="435991" y="132524"/>
                  </a:lnTo>
                  <a:lnTo>
                    <a:pt x="436651" y="131864"/>
                  </a:lnTo>
                  <a:lnTo>
                    <a:pt x="436651" y="121107"/>
                  </a:lnTo>
                  <a:close/>
                </a:path>
                <a:path w="490854" h="169545">
                  <a:moveTo>
                    <a:pt x="453263" y="157822"/>
                  </a:moveTo>
                  <a:lnTo>
                    <a:pt x="452602" y="157162"/>
                  </a:lnTo>
                  <a:lnTo>
                    <a:pt x="439953" y="157162"/>
                  </a:lnTo>
                  <a:lnTo>
                    <a:pt x="439293" y="157822"/>
                  </a:lnTo>
                  <a:lnTo>
                    <a:pt x="439293" y="167779"/>
                  </a:lnTo>
                  <a:lnTo>
                    <a:pt x="439293" y="168567"/>
                  </a:lnTo>
                  <a:lnTo>
                    <a:pt x="439953" y="169240"/>
                  </a:lnTo>
                  <a:lnTo>
                    <a:pt x="452602" y="169240"/>
                  </a:lnTo>
                  <a:lnTo>
                    <a:pt x="453263" y="168567"/>
                  </a:lnTo>
                  <a:lnTo>
                    <a:pt x="453263" y="157822"/>
                  </a:lnTo>
                  <a:close/>
                </a:path>
                <a:path w="490854" h="169545">
                  <a:moveTo>
                    <a:pt x="453275" y="140030"/>
                  </a:moveTo>
                  <a:lnTo>
                    <a:pt x="452615" y="139395"/>
                  </a:lnTo>
                  <a:lnTo>
                    <a:pt x="439953" y="139395"/>
                  </a:lnTo>
                  <a:lnTo>
                    <a:pt x="439305" y="140030"/>
                  </a:lnTo>
                  <a:lnTo>
                    <a:pt x="439305" y="149987"/>
                  </a:lnTo>
                  <a:lnTo>
                    <a:pt x="439305" y="150799"/>
                  </a:lnTo>
                  <a:lnTo>
                    <a:pt x="439953" y="151447"/>
                  </a:lnTo>
                  <a:lnTo>
                    <a:pt x="452615" y="151447"/>
                  </a:lnTo>
                  <a:lnTo>
                    <a:pt x="453275" y="150799"/>
                  </a:lnTo>
                  <a:lnTo>
                    <a:pt x="453275" y="140030"/>
                  </a:lnTo>
                  <a:close/>
                </a:path>
                <a:path w="490854" h="169545">
                  <a:moveTo>
                    <a:pt x="454113" y="121437"/>
                  </a:moveTo>
                  <a:lnTo>
                    <a:pt x="453453" y="120777"/>
                  </a:lnTo>
                  <a:lnTo>
                    <a:pt x="440791" y="120777"/>
                  </a:lnTo>
                  <a:lnTo>
                    <a:pt x="440143" y="121437"/>
                  </a:lnTo>
                  <a:lnTo>
                    <a:pt x="440143" y="131368"/>
                  </a:lnTo>
                  <a:lnTo>
                    <a:pt x="440143" y="132181"/>
                  </a:lnTo>
                  <a:lnTo>
                    <a:pt x="440791" y="132842"/>
                  </a:lnTo>
                  <a:lnTo>
                    <a:pt x="453453" y="132842"/>
                  </a:lnTo>
                  <a:lnTo>
                    <a:pt x="454113" y="132181"/>
                  </a:lnTo>
                  <a:lnTo>
                    <a:pt x="454113" y="121437"/>
                  </a:lnTo>
                  <a:close/>
                </a:path>
                <a:path w="490854" h="169545">
                  <a:moveTo>
                    <a:pt x="471373" y="141312"/>
                  </a:moveTo>
                  <a:lnTo>
                    <a:pt x="470712" y="140652"/>
                  </a:lnTo>
                  <a:lnTo>
                    <a:pt x="458063" y="140652"/>
                  </a:lnTo>
                  <a:lnTo>
                    <a:pt x="457403" y="141312"/>
                  </a:lnTo>
                  <a:lnTo>
                    <a:pt x="457403" y="151244"/>
                  </a:lnTo>
                  <a:lnTo>
                    <a:pt x="457403" y="152069"/>
                  </a:lnTo>
                  <a:lnTo>
                    <a:pt x="458063" y="152717"/>
                  </a:lnTo>
                  <a:lnTo>
                    <a:pt x="470712" y="152717"/>
                  </a:lnTo>
                  <a:lnTo>
                    <a:pt x="471373" y="152069"/>
                  </a:lnTo>
                  <a:lnTo>
                    <a:pt x="471373" y="141312"/>
                  </a:lnTo>
                  <a:close/>
                </a:path>
                <a:path w="490854" h="169545">
                  <a:moveTo>
                    <a:pt x="472198" y="122694"/>
                  </a:moveTo>
                  <a:lnTo>
                    <a:pt x="471551" y="122034"/>
                  </a:lnTo>
                  <a:lnTo>
                    <a:pt x="458889" y="122034"/>
                  </a:lnTo>
                  <a:lnTo>
                    <a:pt x="458228" y="122694"/>
                  </a:lnTo>
                  <a:lnTo>
                    <a:pt x="458228" y="132638"/>
                  </a:lnTo>
                  <a:lnTo>
                    <a:pt x="458228" y="133451"/>
                  </a:lnTo>
                  <a:lnTo>
                    <a:pt x="458889" y="134112"/>
                  </a:lnTo>
                  <a:lnTo>
                    <a:pt x="471551" y="134112"/>
                  </a:lnTo>
                  <a:lnTo>
                    <a:pt x="472198" y="133451"/>
                  </a:lnTo>
                  <a:lnTo>
                    <a:pt x="472198" y="122694"/>
                  </a:lnTo>
                  <a:close/>
                </a:path>
                <a:path w="490854" h="169545">
                  <a:moveTo>
                    <a:pt x="489470" y="141617"/>
                  </a:moveTo>
                  <a:lnTo>
                    <a:pt x="488823" y="140982"/>
                  </a:lnTo>
                  <a:lnTo>
                    <a:pt x="476148" y="140982"/>
                  </a:lnTo>
                  <a:lnTo>
                    <a:pt x="475500" y="141617"/>
                  </a:lnTo>
                  <a:lnTo>
                    <a:pt x="475500" y="151574"/>
                  </a:lnTo>
                  <a:lnTo>
                    <a:pt x="475500" y="152387"/>
                  </a:lnTo>
                  <a:lnTo>
                    <a:pt x="476148" y="153035"/>
                  </a:lnTo>
                  <a:lnTo>
                    <a:pt x="488823" y="153035"/>
                  </a:lnTo>
                  <a:lnTo>
                    <a:pt x="489470" y="152387"/>
                  </a:lnTo>
                  <a:lnTo>
                    <a:pt x="489470" y="141617"/>
                  </a:lnTo>
                  <a:close/>
                </a:path>
                <a:path w="490854" h="169545">
                  <a:moveTo>
                    <a:pt x="490308" y="123024"/>
                  </a:moveTo>
                  <a:lnTo>
                    <a:pt x="489648" y="122364"/>
                  </a:lnTo>
                  <a:lnTo>
                    <a:pt x="476986" y="122364"/>
                  </a:lnTo>
                  <a:lnTo>
                    <a:pt x="476338" y="123024"/>
                  </a:lnTo>
                  <a:lnTo>
                    <a:pt x="476338" y="132956"/>
                  </a:lnTo>
                  <a:lnTo>
                    <a:pt x="476338" y="133769"/>
                  </a:lnTo>
                  <a:lnTo>
                    <a:pt x="476986" y="134429"/>
                  </a:lnTo>
                  <a:lnTo>
                    <a:pt x="489648" y="134429"/>
                  </a:lnTo>
                  <a:lnTo>
                    <a:pt x="490308" y="133769"/>
                  </a:lnTo>
                  <a:lnTo>
                    <a:pt x="490308" y="1230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103880" y="3293401"/>
              <a:ext cx="216535" cy="127000"/>
            </a:xfrm>
            <a:custGeom>
              <a:avLst/>
              <a:gdLst/>
              <a:ahLst/>
              <a:cxnLst/>
              <a:rect l="l" t="t" r="r" b="b"/>
              <a:pathLst>
                <a:path w="216535" h="127000">
                  <a:moveTo>
                    <a:pt x="13970" y="88696"/>
                  </a:moveTo>
                  <a:lnTo>
                    <a:pt x="13322" y="88036"/>
                  </a:lnTo>
                  <a:lnTo>
                    <a:pt x="660" y="88036"/>
                  </a:lnTo>
                  <a:lnTo>
                    <a:pt x="0" y="88696"/>
                  </a:lnTo>
                  <a:lnTo>
                    <a:pt x="0" y="98628"/>
                  </a:lnTo>
                  <a:lnTo>
                    <a:pt x="0" y="99453"/>
                  </a:lnTo>
                  <a:lnTo>
                    <a:pt x="660" y="100114"/>
                  </a:lnTo>
                  <a:lnTo>
                    <a:pt x="13322" y="100114"/>
                  </a:lnTo>
                  <a:lnTo>
                    <a:pt x="13970" y="99453"/>
                  </a:lnTo>
                  <a:lnTo>
                    <a:pt x="13970" y="88696"/>
                  </a:lnTo>
                  <a:close/>
                </a:path>
                <a:path w="216535" h="127000">
                  <a:moveTo>
                    <a:pt x="13982" y="106476"/>
                  </a:moveTo>
                  <a:lnTo>
                    <a:pt x="13322" y="105829"/>
                  </a:lnTo>
                  <a:lnTo>
                    <a:pt x="673" y="105829"/>
                  </a:lnTo>
                  <a:lnTo>
                    <a:pt x="12" y="106476"/>
                  </a:lnTo>
                  <a:lnTo>
                    <a:pt x="12" y="116420"/>
                  </a:lnTo>
                  <a:lnTo>
                    <a:pt x="12" y="117233"/>
                  </a:lnTo>
                  <a:lnTo>
                    <a:pt x="673" y="117881"/>
                  </a:lnTo>
                  <a:lnTo>
                    <a:pt x="13322" y="117881"/>
                  </a:lnTo>
                  <a:lnTo>
                    <a:pt x="13982" y="117233"/>
                  </a:lnTo>
                  <a:lnTo>
                    <a:pt x="13982" y="106476"/>
                  </a:lnTo>
                  <a:close/>
                </a:path>
                <a:path w="216535" h="127000">
                  <a:moveTo>
                    <a:pt x="14820" y="36207"/>
                  </a:moveTo>
                  <a:lnTo>
                    <a:pt x="14173" y="35560"/>
                  </a:lnTo>
                  <a:lnTo>
                    <a:pt x="1511" y="35560"/>
                  </a:lnTo>
                  <a:lnTo>
                    <a:pt x="850" y="36207"/>
                  </a:lnTo>
                  <a:lnTo>
                    <a:pt x="850" y="46151"/>
                  </a:lnTo>
                  <a:lnTo>
                    <a:pt x="850" y="46964"/>
                  </a:lnTo>
                  <a:lnTo>
                    <a:pt x="1511" y="47625"/>
                  </a:lnTo>
                  <a:lnTo>
                    <a:pt x="14173" y="47625"/>
                  </a:lnTo>
                  <a:lnTo>
                    <a:pt x="14820" y="46964"/>
                  </a:lnTo>
                  <a:lnTo>
                    <a:pt x="14820" y="36207"/>
                  </a:lnTo>
                  <a:close/>
                </a:path>
                <a:path w="216535" h="127000">
                  <a:moveTo>
                    <a:pt x="15671" y="17576"/>
                  </a:moveTo>
                  <a:lnTo>
                    <a:pt x="15011" y="16929"/>
                  </a:lnTo>
                  <a:lnTo>
                    <a:pt x="2349" y="16929"/>
                  </a:lnTo>
                  <a:lnTo>
                    <a:pt x="1701" y="17576"/>
                  </a:lnTo>
                  <a:lnTo>
                    <a:pt x="1701" y="27520"/>
                  </a:lnTo>
                  <a:lnTo>
                    <a:pt x="1701" y="28333"/>
                  </a:lnTo>
                  <a:lnTo>
                    <a:pt x="2349" y="28981"/>
                  </a:lnTo>
                  <a:lnTo>
                    <a:pt x="15011" y="28981"/>
                  </a:lnTo>
                  <a:lnTo>
                    <a:pt x="15671" y="28333"/>
                  </a:lnTo>
                  <a:lnTo>
                    <a:pt x="15671" y="17576"/>
                  </a:lnTo>
                  <a:close/>
                </a:path>
                <a:path w="216535" h="127000">
                  <a:moveTo>
                    <a:pt x="15671" y="660"/>
                  </a:moveTo>
                  <a:lnTo>
                    <a:pt x="15011" y="0"/>
                  </a:lnTo>
                  <a:lnTo>
                    <a:pt x="2349" y="0"/>
                  </a:lnTo>
                  <a:lnTo>
                    <a:pt x="1701" y="660"/>
                  </a:lnTo>
                  <a:lnTo>
                    <a:pt x="1701" y="10591"/>
                  </a:lnTo>
                  <a:lnTo>
                    <a:pt x="1701" y="11404"/>
                  </a:lnTo>
                  <a:lnTo>
                    <a:pt x="2349" y="12065"/>
                  </a:lnTo>
                  <a:lnTo>
                    <a:pt x="15011" y="12065"/>
                  </a:lnTo>
                  <a:lnTo>
                    <a:pt x="15671" y="11404"/>
                  </a:lnTo>
                  <a:lnTo>
                    <a:pt x="15671" y="660"/>
                  </a:lnTo>
                  <a:close/>
                </a:path>
                <a:path w="216535" h="127000">
                  <a:moveTo>
                    <a:pt x="32385" y="89014"/>
                  </a:moveTo>
                  <a:lnTo>
                    <a:pt x="31724" y="88366"/>
                  </a:lnTo>
                  <a:lnTo>
                    <a:pt x="19075" y="88366"/>
                  </a:lnTo>
                  <a:lnTo>
                    <a:pt x="18415" y="89014"/>
                  </a:lnTo>
                  <a:lnTo>
                    <a:pt x="18415" y="98958"/>
                  </a:lnTo>
                  <a:lnTo>
                    <a:pt x="18415" y="99771"/>
                  </a:lnTo>
                  <a:lnTo>
                    <a:pt x="19075" y="100418"/>
                  </a:lnTo>
                  <a:lnTo>
                    <a:pt x="31724" y="100418"/>
                  </a:lnTo>
                  <a:lnTo>
                    <a:pt x="32385" y="99771"/>
                  </a:lnTo>
                  <a:lnTo>
                    <a:pt x="32385" y="89014"/>
                  </a:lnTo>
                  <a:close/>
                </a:path>
                <a:path w="216535" h="127000">
                  <a:moveTo>
                    <a:pt x="32397" y="106794"/>
                  </a:moveTo>
                  <a:lnTo>
                    <a:pt x="31737" y="106133"/>
                  </a:lnTo>
                  <a:lnTo>
                    <a:pt x="19075" y="106133"/>
                  </a:lnTo>
                  <a:lnTo>
                    <a:pt x="18427" y="106794"/>
                  </a:lnTo>
                  <a:lnTo>
                    <a:pt x="18427" y="116738"/>
                  </a:lnTo>
                  <a:lnTo>
                    <a:pt x="18427" y="117551"/>
                  </a:lnTo>
                  <a:lnTo>
                    <a:pt x="19075" y="118198"/>
                  </a:lnTo>
                  <a:lnTo>
                    <a:pt x="31737" y="118198"/>
                  </a:lnTo>
                  <a:lnTo>
                    <a:pt x="32397" y="117551"/>
                  </a:lnTo>
                  <a:lnTo>
                    <a:pt x="32397" y="106794"/>
                  </a:lnTo>
                  <a:close/>
                </a:path>
                <a:path w="216535" h="127000">
                  <a:moveTo>
                    <a:pt x="32397" y="71234"/>
                  </a:moveTo>
                  <a:lnTo>
                    <a:pt x="31737" y="70573"/>
                  </a:lnTo>
                  <a:lnTo>
                    <a:pt x="19075" y="70573"/>
                  </a:lnTo>
                  <a:lnTo>
                    <a:pt x="18427" y="71234"/>
                  </a:lnTo>
                  <a:lnTo>
                    <a:pt x="18427" y="81165"/>
                  </a:lnTo>
                  <a:lnTo>
                    <a:pt x="18427" y="81991"/>
                  </a:lnTo>
                  <a:lnTo>
                    <a:pt x="19075" y="82651"/>
                  </a:lnTo>
                  <a:lnTo>
                    <a:pt x="31737" y="82651"/>
                  </a:lnTo>
                  <a:lnTo>
                    <a:pt x="32397" y="81991"/>
                  </a:lnTo>
                  <a:lnTo>
                    <a:pt x="32397" y="71234"/>
                  </a:lnTo>
                  <a:close/>
                </a:path>
                <a:path w="216535" h="127000">
                  <a:moveTo>
                    <a:pt x="33235" y="36525"/>
                  </a:moveTo>
                  <a:lnTo>
                    <a:pt x="32588" y="35877"/>
                  </a:lnTo>
                  <a:lnTo>
                    <a:pt x="19926" y="35877"/>
                  </a:lnTo>
                  <a:lnTo>
                    <a:pt x="19265" y="36525"/>
                  </a:lnTo>
                  <a:lnTo>
                    <a:pt x="19265" y="46469"/>
                  </a:lnTo>
                  <a:lnTo>
                    <a:pt x="19265" y="47282"/>
                  </a:lnTo>
                  <a:lnTo>
                    <a:pt x="19926" y="47929"/>
                  </a:lnTo>
                  <a:lnTo>
                    <a:pt x="32588" y="47929"/>
                  </a:lnTo>
                  <a:lnTo>
                    <a:pt x="33235" y="47282"/>
                  </a:lnTo>
                  <a:lnTo>
                    <a:pt x="33235" y="36525"/>
                  </a:lnTo>
                  <a:close/>
                </a:path>
                <a:path w="216535" h="127000">
                  <a:moveTo>
                    <a:pt x="34074" y="17894"/>
                  </a:moveTo>
                  <a:lnTo>
                    <a:pt x="33426" y="17233"/>
                  </a:lnTo>
                  <a:lnTo>
                    <a:pt x="20764" y="17233"/>
                  </a:lnTo>
                  <a:lnTo>
                    <a:pt x="20116" y="17894"/>
                  </a:lnTo>
                  <a:lnTo>
                    <a:pt x="20116" y="27838"/>
                  </a:lnTo>
                  <a:lnTo>
                    <a:pt x="20116" y="28651"/>
                  </a:lnTo>
                  <a:lnTo>
                    <a:pt x="20764" y="29298"/>
                  </a:lnTo>
                  <a:lnTo>
                    <a:pt x="33426" y="29298"/>
                  </a:lnTo>
                  <a:lnTo>
                    <a:pt x="34074" y="28651"/>
                  </a:lnTo>
                  <a:lnTo>
                    <a:pt x="34074" y="17894"/>
                  </a:lnTo>
                  <a:close/>
                </a:path>
                <a:path w="216535" h="127000">
                  <a:moveTo>
                    <a:pt x="34074" y="965"/>
                  </a:moveTo>
                  <a:lnTo>
                    <a:pt x="33426" y="304"/>
                  </a:lnTo>
                  <a:lnTo>
                    <a:pt x="20764" y="304"/>
                  </a:lnTo>
                  <a:lnTo>
                    <a:pt x="20116" y="965"/>
                  </a:lnTo>
                  <a:lnTo>
                    <a:pt x="20116" y="10909"/>
                  </a:lnTo>
                  <a:lnTo>
                    <a:pt x="20116" y="11722"/>
                  </a:lnTo>
                  <a:lnTo>
                    <a:pt x="20764" y="12369"/>
                  </a:lnTo>
                  <a:lnTo>
                    <a:pt x="33426" y="12369"/>
                  </a:lnTo>
                  <a:lnTo>
                    <a:pt x="34074" y="11722"/>
                  </a:lnTo>
                  <a:lnTo>
                    <a:pt x="34074" y="965"/>
                  </a:lnTo>
                  <a:close/>
                </a:path>
                <a:path w="216535" h="127000">
                  <a:moveTo>
                    <a:pt x="50482" y="89966"/>
                  </a:moveTo>
                  <a:lnTo>
                    <a:pt x="49834" y="89306"/>
                  </a:lnTo>
                  <a:lnTo>
                    <a:pt x="37172" y="89306"/>
                  </a:lnTo>
                  <a:lnTo>
                    <a:pt x="36512" y="89966"/>
                  </a:lnTo>
                  <a:lnTo>
                    <a:pt x="36512" y="99910"/>
                  </a:lnTo>
                  <a:lnTo>
                    <a:pt x="36512" y="100711"/>
                  </a:lnTo>
                  <a:lnTo>
                    <a:pt x="37172" y="101371"/>
                  </a:lnTo>
                  <a:lnTo>
                    <a:pt x="49834" y="101371"/>
                  </a:lnTo>
                  <a:lnTo>
                    <a:pt x="50482" y="100711"/>
                  </a:lnTo>
                  <a:lnTo>
                    <a:pt x="50482" y="89966"/>
                  </a:lnTo>
                  <a:close/>
                </a:path>
                <a:path w="216535" h="127000">
                  <a:moveTo>
                    <a:pt x="50495" y="107746"/>
                  </a:moveTo>
                  <a:lnTo>
                    <a:pt x="49834" y="107086"/>
                  </a:lnTo>
                  <a:lnTo>
                    <a:pt x="37185" y="107086"/>
                  </a:lnTo>
                  <a:lnTo>
                    <a:pt x="36525" y="107746"/>
                  </a:lnTo>
                  <a:lnTo>
                    <a:pt x="36525" y="117690"/>
                  </a:lnTo>
                  <a:lnTo>
                    <a:pt x="36525" y="118503"/>
                  </a:lnTo>
                  <a:lnTo>
                    <a:pt x="37185" y="119164"/>
                  </a:lnTo>
                  <a:lnTo>
                    <a:pt x="49834" y="119164"/>
                  </a:lnTo>
                  <a:lnTo>
                    <a:pt x="50495" y="118503"/>
                  </a:lnTo>
                  <a:lnTo>
                    <a:pt x="50495" y="107746"/>
                  </a:lnTo>
                  <a:close/>
                </a:path>
                <a:path w="216535" h="127000">
                  <a:moveTo>
                    <a:pt x="50495" y="72186"/>
                  </a:moveTo>
                  <a:lnTo>
                    <a:pt x="49834" y="71539"/>
                  </a:lnTo>
                  <a:lnTo>
                    <a:pt x="37185" y="71539"/>
                  </a:lnTo>
                  <a:lnTo>
                    <a:pt x="36525" y="72186"/>
                  </a:lnTo>
                  <a:lnTo>
                    <a:pt x="36525" y="82130"/>
                  </a:lnTo>
                  <a:lnTo>
                    <a:pt x="36525" y="82943"/>
                  </a:lnTo>
                  <a:lnTo>
                    <a:pt x="37185" y="83604"/>
                  </a:lnTo>
                  <a:lnTo>
                    <a:pt x="49834" y="83604"/>
                  </a:lnTo>
                  <a:lnTo>
                    <a:pt x="50495" y="82943"/>
                  </a:lnTo>
                  <a:lnTo>
                    <a:pt x="50495" y="72186"/>
                  </a:lnTo>
                  <a:close/>
                </a:path>
                <a:path w="216535" h="127000">
                  <a:moveTo>
                    <a:pt x="51333" y="37477"/>
                  </a:moveTo>
                  <a:lnTo>
                    <a:pt x="50685" y="36817"/>
                  </a:lnTo>
                  <a:lnTo>
                    <a:pt x="38023" y="36817"/>
                  </a:lnTo>
                  <a:lnTo>
                    <a:pt x="37363" y="37477"/>
                  </a:lnTo>
                  <a:lnTo>
                    <a:pt x="37363" y="47421"/>
                  </a:lnTo>
                  <a:lnTo>
                    <a:pt x="37363" y="48234"/>
                  </a:lnTo>
                  <a:lnTo>
                    <a:pt x="38023" y="48882"/>
                  </a:lnTo>
                  <a:lnTo>
                    <a:pt x="50685" y="48882"/>
                  </a:lnTo>
                  <a:lnTo>
                    <a:pt x="51333" y="48234"/>
                  </a:lnTo>
                  <a:lnTo>
                    <a:pt x="51333" y="37477"/>
                  </a:lnTo>
                  <a:close/>
                </a:path>
                <a:path w="216535" h="127000">
                  <a:moveTo>
                    <a:pt x="52184" y="18846"/>
                  </a:moveTo>
                  <a:lnTo>
                    <a:pt x="51523" y="18186"/>
                  </a:lnTo>
                  <a:lnTo>
                    <a:pt x="38862" y="18186"/>
                  </a:lnTo>
                  <a:lnTo>
                    <a:pt x="38214" y="18846"/>
                  </a:lnTo>
                  <a:lnTo>
                    <a:pt x="38214" y="28778"/>
                  </a:lnTo>
                  <a:lnTo>
                    <a:pt x="38214" y="29603"/>
                  </a:lnTo>
                  <a:lnTo>
                    <a:pt x="38862" y="30264"/>
                  </a:lnTo>
                  <a:lnTo>
                    <a:pt x="51523" y="30264"/>
                  </a:lnTo>
                  <a:lnTo>
                    <a:pt x="52184" y="29603"/>
                  </a:lnTo>
                  <a:lnTo>
                    <a:pt x="52184" y="18846"/>
                  </a:lnTo>
                  <a:close/>
                </a:path>
                <a:path w="216535" h="127000">
                  <a:moveTo>
                    <a:pt x="52184" y="1917"/>
                  </a:moveTo>
                  <a:lnTo>
                    <a:pt x="51523" y="1257"/>
                  </a:lnTo>
                  <a:lnTo>
                    <a:pt x="38862" y="1257"/>
                  </a:lnTo>
                  <a:lnTo>
                    <a:pt x="38214" y="1917"/>
                  </a:lnTo>
                  <a:lnTo>
                    <a:pt x="38214" y="11861"/>
                  </a:lnTo>
                  <a:lnTo>
                    <a:pt x="38214" y="12674"/>
                  </a:lnTo>
                  <a:lnTo>
                    <a:pt x="38862" y="13335"/>
                  </a:lnTo>
                  <a:lnTo>
                    <a:pt x="51523" y="13335"/>
                  </a:lnTo>
                  <a:lnTo>
                    <a:pt x="52184" y="12674"/>
                  </a:lnTo>
                  <a:lnTo>
                    <a:pt x="52184" y="1917"/>
                  </a:lnTo>
                  <a:close/>
                </a:path>
                <a:path w="216535" h="127000">
                  <a:moveTo>
                    <a:pt x="68897" y="91236"/>
                  </a:moveTo>
                  <a:lnTo>
                    <a:pt x="68237" y="90589"/>
                  </a:lnTo>
                  <a:lnTo>
                    <a:pt x="55587" y="90589"/>
                  </a:lnTo>
                  <a:lnTo>
                    <a:pt x="54927" y="91236"/>
                  </a:lnTo>
                  <a:lnTo>
                    <a:pt x="54927" y="101180"/>
                  </a:lnTo>
                  <a:lnTo>
                    <a:pt x="54927" y="101993"/>
                  </a:lnTo>
                  <a:lnTo>
                    <a:pt x="55587" y="102654"/>
                  </a:lnTo>
                  <a:lnTo>
                    <a:pt x="68237" y="102654"/>
                  </a:lnTo>
                  <a:lnTo>
                    <a:pt x="68897" y="101993"/>
                  </a:lnTo>
                  <a:lnTo>
                    <a:pt x="68897" y="91236"/>
                  </a:lnTo>
                  <a:close/>
                </a:path>
                <a:path w="216535" h="127000">
                  <a:moveTo>
                    <a:pt x="68910" y="109029"/>
                  </a:moveTo>
                  <a:lnTo>
                    <a:pt x="68249" y="108356"/>
                  </a:lnTo>
                  <a:lnTo>
                    <a:pt x="55587" y="108356"/>
                  </a:lnTo>
                  <a:lnTo>
                    <a:pt x="54940" y="109029"/>
                  </a:lnTo>
                  <a:lnTo>
                    <a:pt x="54940" y="118973"/>
                  </a:lnTo>
                  <a:lnTo>
                    <a:pt x="54940" y="119773"/>
                  </a:lnTo>
                  <a:lnTo>
                    <a:pt x="55587" y="120421"/>
                  </a:lnTo>
                  <a:lnTo>
                    <a:pt x="68249" y="120421"/>
                  </a:lnTo>
                  <a:lnTo>
                    <a:pt x="68910" y="119773"/>
                  </a:lnTo>
                  <a:lnTo>
                    <a:pt x="68910" y="109029"/>
                  </a:lnTo>
                  <a:close/>
                </a:path>
                <a:path w="216535" h="127000">
                  <a:moveTo>
                    <a:pt x="68910" y="73456"/>
                  </a:moveTo>
                  <a:lnTo>
                    <a:pt x="68249" y="72796"/>
                  </a:lnTo>
                  <a:lnTo>
                    <a:pt x="55587" y="72796"/>
                  </a:lnTo>
                  <a:lnTo>
                    <a:pt x="54940" y="73456"/>
                  </a:lnTo>
                  <a:lnTo>
                    <a:pt x="54940" y="83400"/>
                  </a:lnTo>
                  <a:lnTo>
                    <a:pt x="54940" y="84213"/>
                  </a:lnTo>
                  <a:lnTo>
                    <a:pt x="55587" y="84861"/>
                  </a:lnTo>
                  <a:lnTo>
                    <a:pt x="68249" y="84861"/>
                  </a:lnTo>
                  <a:lnTo>
                    <a:pt x="68910" y="84213"/>
                  </a:lnTo>
                  <a:lnTo>
                    <a:pt x="68910" y="73456"/>
                  </a:lnTo>
                  <a:close/>
                </a:path>
                <a:path w="216535" h="127000">
                  <a:moveTo>
                    <a:pt x="69748" y="38760"/>
                  </a:moveTo>
                  <a:lnTo>
                    <a:pt x="69100" y="38100"/>
                  </a:lnTo>
                  <a:lnTo>
                    <a:pt x="56438" y="38100"/>
                  </a:lnTo>
                  <a:lnTo>
                    <a:pt x="55778" y="38760"/>
                  </a:lnTo>
                  <a:lnTo>
                    <a:pt x="55778" y="48691"/>
                  </a:lnTo>
                  <a:lnTo>
                    <a:pt x="55778" y="49504"/>
                  </a:lnTo>
                  <a:lnTo>
                    <a:pt x="56438" y="50165"/>
                  </a:lnTo>
                  <a:lnTo>
                    <a:pt x="69100" y="50165"/>
                  </a:lnTo>
                  <a:lnTo>
                    <a:pt x="69748" y="49504"/>
                  </a:lnTo>
                  <a:lnTo>
                    <a:pt x="69748" y="38760"/>
                  </a:lnTo>
                  <a:close/>
                </a:path>
                <a:path w="216535" h="127000">
                  <a:moveTo>
                    <a:pt x="70586" y="20116"/>
                  </a:moveTo>
                  <a:lnTo>
                    <a:pt x="69938" y="19456"/>
                  </a:lnTo>
                  <a:lnTo>
                    <a:pt x="57277" y="19456"/>
                  </a:lnTo>
                  <a:lnTo>
                    <a:pt x="56629" y="20116"/>
                  </a:lnTo>
                  <a:lnTo>
                    <a:pt x="56629" y="30060"/>
                  </a:lnTo>
                  <a:lnTo>
                    <a:pt x="56629" y="30861"/>
                  </a:lnTo>
                  <a:lnTo>
                    <a:pt x="57277" y="31521"/>
                  </a:lnTo>
                  <a:lnTo>
                    <a:pt x="69938" y="31521"/>
                  </a:lnTo>
                  <a:lnTo>
                    <a:pt x="70586" y="30861"/>
                  </a:lnTo>
                  <a:lnTo>
                    <a:pt x="70586" y="20116"/>
                  </a:lnTo>
                  <a:close/>
                </a:path>
                <a:path w="216535" h="127000">
                  <a:moveTo>
                    <a:pt x="70586" y="3187"/>
                  </a:moveTo>
                  <a:lnTo>
                    <a:pt x="69938" y="2540"/>
                  </a:lnTo>
                  <a:lnTo>
                    <a:pt x="57277" y="2540"/>
                  </a:lnTo>
                  <a:lnTo>
                    <a:pt x="56629" y="3187"/>
                  </a:lnTo>
                  <a:lnTo>
                    <a:pt x="56629" y="13131"/>
                  </a:lnTo>
                  <a:lnTo>
                    <a:pt x="56629" y="13944"/>
                  </a:lnTo>
                  <a:lnTo>
                    <a:pt x="57277" y="14592"/>
                  </a:lnTo>
                  <a:lnTo>
                    <a:pt x="69938" y="14592"/>
                  </a:lnTo>
                  <a:lnTo>
                    <a:pt x="70586" y="13944"/>
                  </a:lnTo>
                  <a:lnTo>
                    <a:pt x="70586" y="3187"/>
                  </a:lnTo>
                  <a:close/>
                </a:path>
                <a:path w="216535" h="127000">
                  <a:moveTo>
                    <a:pt x="87630" y="91871"/>
                  </a:moveTo>
                  <a:lnTo>
                    <a:pt x="86982" y="91211"/>
                  </a:lnTo>
                  <a:lnTo>
                    <a:pt x="74307" y="91211"/>
                  </a:lnTo>
                  <a:lnTo>
                    <a:pt x="73660" y="91871"/>
                  </a:lnTo>
                  <a:lnTo>
                    <a:pt x="73660" y="101803"/>
                  </a:lnTo>
                  <a:lnTo>
                    <a:pt x="73660" y="102628"/>
                  </a:lnTo>
                  <a:lnTo>
                    <a:pt x="74307" y="103289"/>
                  </a:lnTo>
                  <a:lnTo>
                    <a:pt x="86982" y="103289"/>
                  </a:lnTo>
                  <a:lnTo>
                    <a:pt x="87630" y="102628"/>
                  </a:lnTo>
                  <a:lnTo>
                    <a:pt x="87630" y="91871"/>
                  </a:lnTo>
                  <a:close/>
                </a:path>
                <a:path w="216535" h="127000">
                  <a:moveTo>
                    <a:pt x="87642" y="109651"/>
                  </a:moveTo>
                  <a:lnTo>
                    <a:pt x="86995" y="109004"/>
                  </a:lnTo>
                  <a:lnTo>
                    <a:pt x="74320" y="109004"/>
                  </a:lnTo>
                  <a:lnTo>
                    <a:pt x="73672" y="109651"/>
                  </a:lnTo>
                  <a:lnTo>
                    <a:pt x="73672" y="119595"/>
                  </a:lnTo>
                  <a:lnTo>
                    <a:pt x="73672" y="120408"/>
                  </a:lnTo>
                  <a:lnTo>
                    <a:pt x="74320" y="121056"/>
                  </a:lnTo>
                  <a:lnTo>
                    <a:pt x="86995" y="121056"/>
                  </a:lnTo>
                  <a:lnTo>
                    <a:pt x="87642" y="120408"/>
                  </a:lnTo>
                  <a:lnTo>
                    <a:pt x="87642" y="109651"/>
                  </a:lnTo>
                  <a:close/>
                </a:path>
                <a:path w="216535" h="127000">
                  <a:moveTo>
                    <a:pt x="87642" y="74091"/>
                  </a:moveTo>
                  <a:lnTo>
                    <a:pt x="86995" y="73431"/>
                  </a:lnTo>
                  <a:lnTo>
                    <a:pt x="74320" y="73431"/>
                  </a:lnTo>
                  <a:lnTo>
                    <a:pt x="73672" y="74091"/>
                  </a:lnTo>
                  <a:lnTo>
                    <a:pt x="73672" y="84035"/>
                  </a:lnTo>
                  <a:lnTo>
                    <a:pt x="73672" y="84836"/>
                  </a:lnTo>
                  <a:lnTo>
                    <a:pt x="74320" y="85496"/>
                  </a:lnTo>
                  <a:lnTo>
                    <a:pt x="86995" y="85496"/>
                  </a:lnTo>
                  <a:lnTo>
                    <a:pt x="87642" y="84836"/>
                  </a:lnTo>
                  <a:lnTo>
                    <a:pt x="87642" y="74091"/>
                  </a:lnTo>
                  <a:close/>
                </a:path>
                <a:path w="216535" h="127000">
                  <a:moveTo>
                    <a:pt x="88480" y="39382"/>
                  </a:moveTo>
                  <a:lnTo>
                    <a:pt x="87833" y="38735"/>
                  </a:lnTo>
                  <a:lnTo>
                    <a:pt x="75171" y="38735"/>
                  </a:lnTo>
                  <a:lnTo>
                    <a:pt x="74510" y="39382"/>
                  </a:lnTo>
                  <a:lnTo>
                    <a:pt x="74510" y="49326"/>
                  </a:lnTo>
                  <a:lnTo>
                    <a:pt x="74510" y="50139"/>
                  </a:lnTo>
                  <a:lnTo>
                    <a:pt x="75171" y="50800"/>
                  </a:lnTo>
                  <a:lnTo>
                    <a:pt x="87833" y="50800"/>
                  </a:lnTo>
                  <a:lnTo>
                    <a:pt x="88480" y="50139"/>
                  </a:lnTo>
                  <a:lnTo>
                    <a:pt x="88480" y="39382"/>
                  </a:lnTo>
                  <a:close/>
                </a:path>
                <a:path w="216535" h="127000">
                  <a:moveTo>
                    <a:pt x="89331" y="20751"/>
                  </a:moveTo>
                  <a:lnTo>
                    <a:pt x="88671" y="20104"/>
                  </a:lnTo>
                  <a:lnTo>
                    <a:pt x="76009" y="20104"/>
                  </a:lnTo>
                  <a:lnTo>
                    <a:pt x="75349" y="20751"/>
                  </a:lnTo>
                  <a:lnTo>
                    <a:pt x="75349" y="30695"/>
                  </a:lnTo>
                  <a:lnTo>
                    <a:pt x="75349" y="31508"/>
                  </a:lnTo>
                  <a:lnTo>
                    <a:pt x="76009" y="32156"/>
                  </a:lnTo>
                  <a:lnTo>
                    <a:pt x="88671" y="32156"/>
                  </a:lnTo>
                  <a:lnTo>
                    <a:pt x="89331" y="31508"/>
                  </a:lnTo>
                  <a:lnTo>
                    <a:pt x="89331" y="20751"/>
                  </a:lnTo>
                  <a:close/>
                </a:path>
                <a:path w="216535" h="127000">
                  <a:moveTo>
                    <a:pt x="89331" y="3835"/>
                  </a:moveTo>
                  <a:lnTo>
                    <a:pt x="88671" y="3175"/>
                  </a:lnTo>
                  <a:lnTo>
                    <a:pt x="76009" y="3175"/>
                  </a:lnTo>
                  <a:lnTo>
                    <a:pt x="75349" y="3835"/>
                  </a:lnTo>
                  <a:lnTo>
                    <a:pt x="75349" y="13766"/>
                  </a:lnTo>
                  <a:lnTo>
                    <a:pt x="75349" y="14579"/>
                  </a:lnTo>
                  <a:lnTo>
                    <a:pt x="76009" y="15240"/>
                  </a:lnTo>
                  <a:lnTo>
                    <a:pt x="88671" y="15240"/>
                  </a:lnTo>
                  <a:lnTo>
                    <a:pt x="89331" y="14579"/>
                  </a:lnTo>
                  <a:lnTo>
                    <a:pt x="89331" y="3835"/>
                  </a:lnTo>
                  <a:close/>
                </a:path>
                <a:path w="216535" h="127000">
                  <a:moveTo>
                    <a:pt x="105727" y="93141"/>
                  </a:moveTo>
                  <a:lnTo>
                    <a:pt x="105067" y="92481"/>
                  </a:lnTo>
                  <a:lnTo>
                    <a:pt x="92417" y="92481"/>
                  </a:lnTo>
                  <a:lnTo>
                    <a:pt x="91757" y="93141"/>
                  </a:lnTo>
                  <a:lnTo>
                    <a:pt x="91757" y="103085"/>
                  </a:lnTo>
                  <a:lnTo>
                    <a:pt x="91757" y="103886"/>
                  </a:lnTo>
                  <a:lnTo>
                    <a:pt x="92417" y="104546"/>
                  </a:lnTo>
                  <a:lnTo>
                    <a:pt x="105067" y="104546"/>
                  </a:lnTo>
                  <a:lnTo>
                    <a:pt x="105727" y="103886"/>
                  </a:lnTo>
                  <a:lnTo>
                    <a:pt x="105727" y="93141"/>
                  </a:lnTo>
                  <a:close/>
                </a:path>
                <a:path w="216535" h="127000">
                  <a:moveTo>
                    <a:pt x="105740" y="110921"/>
                  </a:moveTo>
                  <a:lnTo>
                    <a:pt x="105079" y="110261"/>
                  </a:lnTo>
                  <a:lnTo>
                    <a:pt x="92417" y="110261"/>
                  </a:lnTo>
                  <a:lnTo>
                    <a:pt x="91770" y="110921"/>
                  </a:lnTo>
                  <a:lnTo>
                    <a:pt x="91770" y="120865"/>
                  </a:lnTo>
                  <a:lnTo>
                    <a:pt x="91770" y="121678"/>
                  </a:lnTo>
                  <a:lnTo>
                    <a:pt x="92417" y="122339"/>
                  </a:lnTo>
                  <a:lnTo>
                    <a:pt x="105079" y="122339"/>
                  </a:lnTo>
                  <a:lnTo>
                    <a:pt x="105740" y="121678"/>
                  </a:lnTo>
                  <a:lnTo>
                    <a:pt x="105740" y="110921"/>
                  </a:lnTo>
                  <a:close/>
                </a:path>
                <a:path w="216535" h="127000">
                  <a:moveTo>
                    <a:pt x="105740" y="75361"/>
                  </a:moveTo>
                  <a:lnTo>
                    <a:pt x="105079" y="74714"/>
                  </a:lnTo>
                  <a:lnTo>
                    <a:pt x="92417" y="74714"/>
                  </a:lnTo>
                  <a:lnTo>
                    <a:pt x="91770" y="75361"/>
                  </a:lnTo>
                  <a:lnTo>
                    <a:pt x="91770" y="85305"/>
                  </a:lnTo>
                  <a:lnTo>
                    <a:pt x="91770" y="86118"/>
                  </a:lnTo>
                  <a:lnTo>
                    <a:pt x="92417" y="86779"/>
                  </a:lnTo>
                  <a:lnTo>
                    <a:pt x="105079" y="86779"/>
                  </a:lnTo>
                  <a:lnTo>
                    <a:pt x="105740" y="86118"/>
                  </a:lnTo>
                  <a:lnTo>
                    <a:pt x="105740" y="75361"/>
                  </a:lnTo>
                  <a:close/>
                </a:path>
                <a:path w="216535" h="127000">
                  <a:moveTo>
                    <a:pt x="106578" y="40652"/>
                  </a:moveTo>
                  <a:lnTo>
                    <a:pt x="105930" y="39992"/>
                  </a:lnTo>
                  <a:lnTo>
                    <a:pt x="93268" y="39992"/>
                  </a:lnTo>
                  <a:lnTo>
                    <a:pt x="92608" y="40652"/>
                  </a:lnTo>
                  <a:lnTo>
                    <a:pt x="92608" y="50596"/>
                  </a:lnTo>
                  <a:lnTo>
                    <a:pt x="92608" y="51409"/>
                  </a:lnTo>
                  <a:lnTo>
                    <a:pt x="93268" y="52057"/>
                  </a:lnTo>
                  <a:lnTo>
                    <a:pt x="105930" y="52057"/>
                  </a:lnTo>
                  <a:lnTo>
                    <a:pt x="106578" y="51409"/>
                  </a:lnTo>
                  <a:lnTo>
                    <a:pt x="106578" y="40652"/>
                  </a:lnTo>
                  <a:close/>
                </a:path>
                <a:path w="216535" h="127000">
                  <a:moveTo>
                    <a:pt x="107429" y="22021"/>
                  </a:moveTo>
                  <a:lnTo>
                    <a:pt x="106768" y="21361"/>
                  </a:lnTo>
                  <a:lnTo>
                    <a:pt x="94107" y="21361"/>
                  </a:lnTo>
                  <a:lnTo>
                    <a:pt x="93459" y="22021"/>
                  </a:lnTo>
                  <a:lnTo>
                    <a:pt x="93459" y="31953"/>
                  </a:lnTo>
                  <a:lnTo>
                    <a:pt x="93459" y="32778"/>
                  </a:lnTo>
                  <a:lnTo>
                    <a:pt x="94107" y="33439"/>
                  </a:lnTo>
                  <a:lnTo>
                    <a:pt x="106768" y="33439"/>
                  </a:lnTo>
                  <a:lnTo>
                    <a:pt x="107429" y="32778"/>
                  </a:lnTo>
                  <a:lnTo>
                    <a:pt x="107429" y="22021"/>
                  </a:lnTo>
                  <a:close/>
                </a:path>
                <a:path w="216535" h="127000">
                  <a:moveTo>
                    <a:pt x="107429" y="5092"/>
                  </a:moveTo>
                  <a:lnTo>
                    <a:pt x="106768" y="4432"/>
                  </a:lnTo>
                  <a:lnTo>
                    <a:pt x="94107" y="4432"/>
                  </a:lnTo>
                  <a:lnTo>
                    <a:pt x="93459" y="5092"/>
                  </a:lnTo>
                  <a:lnTo>
                    <a:pt x="93459" y="15036"/>
                  </a:lnTo>
                  <a:lnTo>
                    <a:pt x="93459" y="15849"/>
                  </a:lnTo>
                  <a:lnTo>
                    <a:pt x="94107" y="16510"/>
                  </a:lnTo>
                  <a:lnTo>
                    <a:pt x="106768" y="16510"/>
                  </a:lnTo>
                  <a:lnTo>
                    <a:pt x="107429" y="15849"/>
                  </a:lnTo>
                  <a:lnTo>
                    <a:pt x="107429" y="5092"/>
                  </a:lnTo>
                  <a:close/>
                </a:path>
                <a:path w="216535" h="127000">
                  <a:moveTo>
                    <a:pt x="123825" y="94094"/>
                  </a:moveTo>
                  <a:lnTo>
                    <a:pt x="123177" y="93433"/>
                  </a:lnTo>
                  <a:lnTo>
                    <a:pt x="110515" y="93433"/>
                  </a:lnTo>
                  <a:lnTo>
                    <a:pt x="109855" y="94094"/>
                  </a:lnTo>
                  <a:lnTo>
                    <a:pt x="109855" y="104038"/>
                  </a:lnTo>
                  <a:lnTo>
                    <a:pt x="109855" y="104851"/>
                  </a:lnTo>
                  <a:lnTo>
                    <a:pt x="110515" y="105498"/>
                  </a:lnTo>
                  <a:lnTo>
                    <a:pt x="123177" y="105498"/>
                  </a:lnTo>
                  <a:lnTo>
                    <a:pt x="123825" y="104851"/>
                  </a:lnTo>
                  <a:lnTo>
                    <a:pt x="123825" y="94094"/>
                  </a:lnTo>
                  <a:close/>
                </a:path>
                <a:path w="216535" h="127000">
                  <a:moveTo>
                    <a:pt x="123837" y="111874"/>
                  </a:moveTo>
                  <a:lnTo>
                    <a:pt x="123177" y="111226"/>
                  </a:lnTo>
                  <a:lnTo>
                    <a:pt x="110528" y="111226"/>
                  </a:lnTo>
                  <a:lnTo>
                    <a:pt x="109867" y="111874"/>
                  </a:lnTo>
                  <a:lnTo>
                    <a:pt x="109867" y="121818"/>
                  </a:lnTo>
                  <a:lnTo>
                    <a:pt x="109867" y="122643"/>
                  </a:lnTo>
                  <a:lnTo>
                    <a:pt x="110528" y="123291"/>
                  </a:lnTo>
                  <a:lnTo>
                    <a:pt x="123177" y="123291"/>
                  </a:lnTo>
                  <a:lnTo>
                    <a:pt x="123837" y="122643"/>
                  </a:lnTo>
                  <a:lnTo>
                    <a:pt x="123837" y="111874"/>
                  </a:lnTo>
                  <a:close/>
                </a:path>
                <a:path w="216535" h="127000">
                  <a:moveTo>
                    <a:pt x="123837" y="76314"/>
                  </a:moveTo>
                  <a:lnTo>
                    <a:pt x="123177" y="75666"/>
                  </a:lnTo>
                  <a:lnTo>
                    <a:pt x="110528" y="75666"/>
                  </a:lnTo>
                  <a:lnTo>
                    <a:pt x="109867" y="76314"/>
                  </a:lnTo>
                  <a:lnTo>
                    <a:pt x="109867" y="86258"/>
                  </a:lnTo>
                  <a:lnTo>
                    <a:pt x="109867" y="87071"/>
                  </a:lnTo>
                  <a:lnTo>
                    <a:pt x="110528" y="87718"/>
                  </a:lnTo>
                  <a:lnTo>
                    <a:pt x="123177" y="87718"/>
                  </a:lnTo>
                  <a:lnTo>
                    <a:pt x="123837" y="87071"/>
                  </a:lnTo>
                  <a:lnTo>
                    <a:pt x="123837" y="76314"/>
                  </a:lnTo>
                  <a:close/>
                </a:path>
                <a:path w="216535" h="127000">
                  <a:moveTo>
                    <a:pt x="124675" y="41605"/>
                  </a:moveTo>
                  <a:lnTo>
                    <a:pt x="124028" y="40944"/>
                  </a:lnTo>
                  <a:lnTo>
                    <a:pt x="111366" y="40944"/>
                  </a:lnTo>
                  <a:lnTo>
                    <a:pt x="110705" y="41605"/>
                  </a:lnTo>
                  <a:lnTo>
                    <a:pt x="110705" y="51549"/>
                  </a:lnTo>
                  <a:lnTo>
                    <a:pt x="110705" y="52362"/>
                  </a:lnTo>
                  <a:lnTo>
                    <a:pt x="111366" y="53022"/>
                  </a:lnTo>
                  <a:lnTo>
                    <a:pt x="124028" y="53022"/>
                  </a:lnTo>
                  <a:lnTo>
                    <a:pt x="124675" y="52362"/>
                  </a:lnTo>
                  <a:lnTo>
                    <a:pt x="124675" y="41605"/>
                  </a:lnTo>
                  <a:close/>
                </a:path>
                <a:path w="216535" h="127000">
                  <a:moveTo>
                    <a:pt x="125526" y="22974"/>
                  </a:moveTo>
                  <a:lnTo>
                    <a:pt x="124866" y="22326"/>
                  </a:lnTo>
                  <a:lnTo>
                    <a:pt x="112204" y="22326"/>
                  </a:lnTo>
                  <a:lnTo>
                    <a:pt x="111556" y="22974"/>
                  </a:lnTo>
                  <a:lnTo>
                    <a:pt x="111556" y="32918"/>
                  </a:lnTo>
                  <a:lnTo>
                    <a:pt x="111556" y="33731"/>
                  </a:lnTo>
                  <a:lnTo>
                    <a:pt x="112204" y="34391"/>
                  </a:lnTo>
                  <a:lnTo>
                    <a:pt x="124866" y="34391"/>
                  </a:lnTo>
                  <a:lnTo>
                    <a:pt x="125526" y="33731"/>
                  </a:lnTo>
                  <a:lnTo>
                    <a:pt x="125526" y="22974"/>
                  </a:lnTo>
                  <a:close/>
                </a:path>
                <a:path w="216535" h="127000">
                  <a:moveTo>
                    <a:pt x="125526" y="6045"/>
                  </a:moveTo>
                  <a:lnTo>
                    <a:pt x="124866" y="5397"/>
                  </a:lnTo>
                  <a:lnTo>
                    <a:pt x="112204" y="5397"/>
                  </a:lnTo>
                  <a:lnTo>
                    <a:pt x="111556" y="6045"/>
                  </a:lnTo>
                  <a:lnTo>
                    <a:pt x="111556" y="15989"/>
                  </a:lnTo>
                  <a:lnTo>
                    <a:pt x="111556" y="16802"/>
                  </a:lnTo>
                  <a:lnTo>
                    <a:pt x="112204" y="17462"/>
                  </a:lnTo>
                  <a:lnTo>
                    <a:pt x="124866" y="17462"/>
                  </a:lnTo>
                  <a:lnTo>
                    <a:pt x="125526" y="16802"/>
                  </a:lnTo>
                  <a:lnTo>
                    <a:pt x="125526" y="6045"/>
                  </a:lnTo>
                  <a:close/>
                </a:path>
                <a:path w="216535" h="127000">
                  <a:moveTo>
                    <a:pt x="142240" y="94411"/>
                  </a:moveTo>
                  <a:lnTo>
                    <a:pt x="141579" y="93764"/>
                  </a:lnTo>
                  <a:lnTo>
                    <a:pt x="128930" y="93764"/>
                  </a:lnTo>
                  <a:lnTo>
                    <a:pt x="128270" y="94411"/>
                  </a:lnTo>
                  <a:lnTo>
                    <a:pt x="128270" y="104355"/>
                  </a:lnTo>
                  <a:lnTo>
                    <a:pt x="128270" y="105168"/>
                  </a:lnTo>
                  <a:lnTo>
                    <a:pt x="128930" y="105829"/>
                  </a:lnTo>
                  <a:lnTo>
                    <a:pt x="141579" y="105829"/>
                  </a:lnTo>
                  <a:lnTo>
                    <a:pt x="142240" y="105168"/>
                  </a:lnTo>
                  <a:lnTo>
                    <a:pt x="142240" y="94411"/>
                  </a:lnTo>
                  <a:close/>
                </a:path>
                <a:path w="216535" h="127000">
                  <a:moveTo>
                    <a:pt x="142252" y="112204"/>
                  </a:moveTo>
                  <a:lnTo>
                    <a:pt x="141592" y="111531"/>
                  </a:lnTo>
                  <a:lnTo>
                    <a:pt x="128930" y="111531"/>
                  </a:lnTo>
                  <a:lnTo>
                    <a:pt x="128282" y="112204"/>
                  </a:lnTo>
                  <a:lnTo>
                    <a:pt x="128282" y="122148"/>
                  </a:lnTo>
                  <a:lnTo>
                    <a:pt x="128282" y="122948"/>
                  </a:lnTo>
                  <a:lnTo>
                    <a:pt x="128930" y="123596"/>
                  </a:lnTo>
                  <a:lnTo>
                    <a:pt x="141592" y="123596"/>
                  </a:lnTo>
                  <a:lnTo>
                    <a:pt x="142252" y="122948"/>
                  </a:lnTo>
                  <a:lnTo>
                    <a:pt x="142252" y="112204"/>
                  </a:lnTo>
                  <a:close/>
                </a:path>
                <a:path w="216535" h="127000">
                  <a:moveTo>
                    <a:pt x="142252" y="76631"/>
                  </a:moveTo>
                  <a:lnTo>
                    <a:pt x="141592" y="75971"/>
                  </a:lnTo>
                  <a:lnTo>
                    <a:pt x="128930" y="75971"/>
                  </a:lnTo>
                  <a:lnTo>
                    <a:pt x="128282" y="76631"/>
                  </a:lnTo>
                  <a:lnTo>
                    <a:pt x="128282" y="86575"/>
                  </a:lnTo>
                  <a:lnTo>
                    <a:pt x="128282" y="87388"/>
                  </a:lnTo>
                  <a:lnTo>
                    <a:pt x="128930" y="88036"/>
                  </a:lnTo>
                  <a:lnTo>
                    <a:pt x="141592" y="88036"/>
                  </a:lnTo>
                  <a:lnTo>
                    <a:pt x="142252" y="87388"/>
                  </a:lnTo>
                  <a:lnTo>
                    <a:pt x="142252" y="76631"/>
                  </a:lnTo>
                  <a:close/>
                </a:path>
                <a:path w="216535" h="127000">
                  <a:moveTo>
                    <a:pt x="143090" y="41935"/>
                  </a:moveTo>
                  <a:lnTo>
                    <a:pt x="142443" y="41275"/>
                  </a:lnTo>
                  <a:lnTo>
                    <a:pt x="129781" y="41275"/>
                  </a:lnTo>
                  <a:lnTo>
                    <a:pt x="129120" y="41935"/>
                  </a:lnTo>
                  <a:lnTo>
                    <a:pt x="129120" y="51866"/>
                  </a:lnTo>
                  <a:lnTo>
                    <a:pt x="129120" y="52679"/>
                  </a:lnTo>
                  <a:lnTo>
                    <a:pt x="129781" y="53340"/>
                  </a:lnTo>
                  <a:lnTo>
                    <a:pt x="142443" y="53340"/>
                  </a:lnTo>
                  <a:lnTo>
                    <a:pt x="143090" y="52679"/>
                  </a:lnTo>
                  <a:lnTo>
                    <a:pt x="143090" y="41935"/>
                  </a:lnTo>
                  <a:close/>
                </a:path>
                <a:path w="216535" h="127000">
                  <a:moveTo>
                    <a:pt x="143941" y="23291"/>
                  </a:moveTo>
                  <a:lnTo>
                    <a:pt x="143281" y="22631"/>
                  </a:lnTo>
                  <a:lnTo>
                    <a:pt x="130619" y="22631"/>
                  </a:lnTo>
                  <a:lnTo>
                    <a:pt x="129971" y="23291"/>
                  </a:lnTo>
                  <a:lnTo>
                    <a:pt x="129971" y="33235"/>
                  </a:lnTo>
                  <a:lnTo>
                    <a:pt x="129971" y="34036"/>
                  </a:lnTo>
                  <a:lnTo>
                    <a:pt x="130619" y="34696"/>
                  </a:lnTo>
                  <a:lnTo>
                    <a:pt x="143281" y="34696"/>
                  </a:lnTo>
                  <a:lnTo>
                    <a:pt x="143941" y="34036"/>
                  </a:lnTo>
                  <a:lnTo>
                    <a:pt x="143941" y="23291"/>
                  </a:lnTo>
                  <a:close/>
                </a:path>
                <a:path w="216535" h="127000">
                  <a:moveTo>
                    <a:pt x="143941" y="6362"/>
                  </a:moveTo>
                  <a:lnTo>
                    <a:pt x="143281" y="5715"/>
                  </a:lnTo>
                  <a:lnTo>
                    <a:pt x="130619" y="5715"/>
                  </a:lnTo>
                  <a:lnTo>
                    <a:pt x="129971" y="6362"/>
                  </a:lnTo>
                  <a:lnTo>
                    <a:pt x="129971" y="16306"/>
                  </a:lnTo>
                  <a:lnTo>
                    <a:pt x="129971" y="17119"/>
                  </a:lnTo>
                  <a:lnTo>
                    <a:pt x="130619" y="17767"/>
                  </a:lnTo>
                  <a:lnTo>
                    <a:pt x="143281" y="17767"/>
                  </a:lnTo>
                  <a:lnTo>
                    <a:pt x="143941" y="17119"/>
                  </a:lnTo>
                  <a:lnTo>
                    <a:pt x="143941" y="6362"/>
                  </a:lnTo>
                  <a:close/>
                </a:path>
                <a:path w="216535" h="127000">
                  <a:moveTo>
                    <a:pt x="160655" y="95681"/>
                  </a:moveTo>
                  <a:lnTo>
                    <a:pt x="160007" y="95021"/>
                  </a:lnTo>
                  <a:lnTo>
                    <a:pt x="147320" y="95021"/>
                  </a:lnTo>
                  <a:lnTo>
                    <a:pt x="146685" y="95681"/>
                  </a:lnTo>
                  <a:lnTo>
                    <a:pt x="146685" y="105625"/>
                  </a:lnTo>
                  <a:lnTo>
                    <a:pt x="146685" y="106438"/>
                  </a:lnTo>
                  <a:lnTo>
                    <a:pt x="147320" y="107086"/>
                  </a:lnTo>
                  <a:lnTo>
                    <a:pt x="160007" y="107086"/>
                  </a:lnTo>
                  <a:lnTo>
                    <a:pt x="160655" y="106438"/>
                  </a:lnTo>
                  <a:lnTo>
                    <a:pt x="160655" y="95681"/>
                  </a:lnTo>
                  <a:close/>
                </a:path>
                <a:path w="216535" h="127000">
                  <a:moveTo>
                    <a:pt x="160667" y="113461"/>
                  </a:moveTo>
                  <a:lnTo>
                    <a:pt x="160020" y="112814"/>
                  </a:lnTo>
                  <a:lnTo>
                    <a:pt x="147345" y="112814"/>
                  </a:lnTo>
                  <a:lnTo>
                    <a:pt x="146697" y="113461"/>
                  </a:lnTo>
                  <a:lnTo>
                    <a:pt x="146697" y="123405"/>
                  </a:lnTo>
                  <a:lnTo>
                    <a:pt x="146697" y="124231"/>
                  </a:lnTo>
                  <a:lnTo>
                    <a:pt x="147345" y="124879"/>
                  </a:lnTo>
                  <a:lnTo>
                    <a:pt x="160020" y="124879"/>
                  </a:lnTo>
                  <a:lnTo>
                    <a:pt x="160667" y="124231"/>
                  </a:lnTo>
                  <a:lnTo>
                    <a:pt x="160667" y="113461"/>
                  </a:lnTo>
                  <a:close/>
                </a:path>
                <a:path w="216535" h="127000">
                  <a:moveTo>
                    <a:pt x="160667" y="77901"/>
                  </a:moveTo>
                  <a:lnTo>
                    <a:pt x="160020" y="77254"/>
                  </a:lnTo>
                  <a:lnTo>
                    <a:pt x="147345" y="77254"/>
                  </a:lnTo>
                  <a:lnTo>
                    <a:pt x="146697" y="77901"/>
                  </a:lnTo>
                  <a:lnTo>
                    <a:pt x="146697" y="87845"/>
                  </a:lnTo>
                  <a:lnTo>
                    <a:pt x="146697" y="88658"/>
                  </a:lnTo>
                  <a:lnTo>
                    <a:pt x="147345" y="89306"/>
                  </a:lnTo>
                  <a:lnTo>
                    <a:pt x="160020" y="89306"/>
                  </a:lnTo>
                  <a:lnTo>
                    <a:pt x="160667" y="88658"/>
                  </a:lnTo>
                  <a:lnTo>
                    <a:pt x="160667" y="77901"/>
                  </a:lnTo>
                  <a:close/>
                </a:path>
                <a:path w="216535" h="127000">
                  <a:moveTo>
                    <a:pt x="161505" y="43192"/>
                  </a:moveTo>
                  <a:lnTo>
                    <a:pt x="160845" y="42532"/>
                  </a:lnTo>
                  <a:lnTo>
                    <a:pt x="148196" y="42532"/>
                  </a:lnTo>
                  <a:lnTo>
                    <a:pt x="147535" y="43192"/>
                  </a:lnTo>
                  <a:lnTo>
                    <a:pt x="147535" y="53136"/>
                  </a:lnTo>
                  <a:lnTo>
                    <a:pt x="147535" y="53949"/>
                  </a:lnTo>
                  <a:lnTo>
                    <a:pt x="148196" y="54610"/>
                  </a:lnTo>
                  <a:lnTo>
                    <a:pt x="160845" y="54610"/>
                  </a:lnTo>
                  <a:lnTo>
                    <a:pt x="161505" y="53949"/>
                  </a:lnTo>
                  <a:lnTo>
                    <a:pt x="161505" y="43192"/>
                  </a:lnTo>
                  <a:close/>
                </a:path>
                <a:path w="216535" h="127000">
                  <a:moveTo>
                    <a:pt x="162356" y="24561"/>
                  </a:moveTo>
                  <a:lnTo>
                    <a:pt x="161696" y="23914"/>
                  </a:lnTo>
                  <a:lnTo>
                    <a:pt x="149034" y="23914"/>
                  </a:lnTo>
                  <a:lnTo>
                    <a:pt x="148374" y="24561"/>
                  </a:lnTo>
                  <a:lnTo>
                    <a:pt x="148374" y="34505"/>
                  </a:lnTo>
                  <a:lnTo>
                    <a:pt x="148374" y="35318"/>
                  </a:lnTo>
                  <a:lnTo>
                    <a:pt x="149034" y="35979"/>
                  </a:lnTo>
                  <a:lnTo>
                    <a:pt x="161696" y="35979"/>
                  </a:lnTo>
                  <a:lnTo>
                    <a:pt x="162356" y="35318"/>
                  </a:lnTo>
                  <a:lnTo>
                    <a:pt x="162356" y="24561"/>
                  </a:lnTo>
                  <a:close/>
                </a:path>
                <a:path w="216535" h="127000">
                  <a:moveTo>
                    <a:pt x="162356" y="7632"/>
                  </a:moveTo>
                  <a:lnTo>
                    <a:pt x="161696" y="6985"/>
                  </a:lnTo>
                  <a:lnTo>
                    <a:pt x="149034" y="6985"/>
                  </a:lnTo>
                  <a:lnTo>
                    <a:pt x="148374" y="7632"/>
                  </a:lnTo>
                  <a:lnTo>
                    <a:pt x="148374" y="17576"/>
                  </a:lnTo>
                  <a:lnTo>
                    <a:pt x="148374" y="18389"/>
                  </a:lnTo>
                  <a:lnTo>
                    <a:pt x="149034" y="19050"/>
                  </a:lnTo>
                  <a:lnTo>
                    <a:pt x="161696" y="19050"/>
                  </a:lnTo>
                  <a:lnTo>
                    <a:pt x="162356" y="18389"/>
                  </a:lnTo>
                  <a:lnTo>
                    <a:pt x="162356" y="7632"/>
                  </a:lnTo>
                  <a:close/>
                </a:path>
                <a:path w="216535" h="127000">
                  <a:moveTo>
                    <a:pt x="178117" y="95999"/>
                  </a:moveTo>
                  <a:lnTo>
                    <a:pt x="177469" y="95351"/>
                  </a:lnTo>
                  <a:lnTo>
                    <a:pt x="164782" y="95351"/>
                  </a:lnTo>
                  <a:lnTo>
                    <a:pt x="164147" y="95999"/>
                  </a:lnTo>
                  <a:lnTo>
                    <a:pt x="164147" y="105943"/>
                  </a:lnTo>
                  <a:lnTo>
                    <a:pt x="164147" y="106768"/>
                  </a:lnTo>
                  <a:lnTo>
                    <a:pt x="164782" y="107416"/>
                  </a:lnTo>
                  <a:lnTo>
                    <a:pt x="177469" y="107416"/>
                  </a:lnTo>
                  <a:lnTo>
                    <a:pt x="178117" y="106768"/>
                  </a:lnTo>
                  <a:lnTo>
                    <a:pt x="178117" y="95999"/>
                  </a:lnTo>
                  <a:close/>
                </a:path>
                <a:path w="216535" h="127000">
                  <a:moveTo>
                    <a:pt x="178130" y="113792"/>
                  </a:moveTo>
                  <a:lnTo>
                    <a:pt x="177482" y="113118"/>
                  </a:lnTo>
                  <a:lnTo>
                    <a:pt x="164807" y="113118"/>
                  </a:lnTo>
                  <a:lnTo>
                    <a:pt x="164160" y="113792"/>
                  </a:lnTo>
                  <a:lnTo>
                    <a:pt x="164160" y="123736"/>
                  </a:lnTo>
                  <a:lnTo>
                    <a:pt x="164160" y="124536"/>
                  </a:lnTo>
                  <a:lnTo>
                    <a:pt x="164807" y="125183"/>
                  </a:lnTo>
                  <a:lnTo>
                    <a:pt x="177482" y="125183"/>
                  </a:lnTo>
                  <a:lnTo>
                    <a:pt x="178130" y="124536"/>
                  </a:lnTo>
                  <a:lnTo>
                    <a:pt x="178130" y="113792"/>
                  </a:lnTo>
                  <a:close/>
                </a:path>
                <a:path w="216535" h="127000">
                  <a:moveTo>
                    <a:pt x="178130" y="78219"/>
                  </a:moveTo>
                  <a:lnTo>
                    <a:pt x="177482" y="77558"/>
                  </a:lnTo>
                  <a:lnTo>
                    <a:pt x="164807" y="77558"/>
                  </a:lnTo>
                  <a:lnTo>
                    <a:pt x="164160" y="78219"/>
                  </a:lnTo>
                  <a:lnTo>
                    <a:pt x="164160" y="88163"/>
                  </a:lnTo>
                  <a:lnTo>
                    <a:pt x="164160" y="88976"/>
                  </a:lnTo>
                  <a:lnTo>
                    <a:pt x="164807" y="89623"/>
                  </a:lnTo>
                  <a:lnTo>
                    <a:pt x="177482" y="89623"/>
                  </a:lnTo>
                  <a:lnTo>
                    <a:pt x="178130" y="88976"/>
                  </a:lnTo>
                  <a:lnTo>
                    <a:pt x="178130" y="78219"/>
                  </a:lnTo>
                  <a:close/>
                </a:path>
                <a:path w="216535" h="127000">
                  <a:moveTo>
                    <a:pt x="178968" y="43522"/>
                  </a:moveTo>
                  <a:lnTo>
                    <a:pt x="178308" y="42862"/>
                  </a:lnTo>
                  <a:lnTo>
                    <a:pt x="165658" y="42862"/>
                  </a:lnTo>
                  <a:lnTo>
                    <a:pt x="164998" y="43522"/>
                  </a:lnTo>
                  <a:lnTo>
                    <a:pt x="164998" y="53454"/>
                  </a:lnTo>
                  <a:lnTo>
                    <a:pt x="164998" y="54267"/>
                  </a:lnTo>
                  <a:lnTo>
                    <a:pt x="165658" y="54927"/>
                  </a:lnTo>
                  <a:lnTo>
                    <a:pt x="178308" y="54927"/>
                  </a:lnTo>
                  <a:lnTo>
                    <a:pt x="178968" y="54267"/>
                  </a:lnTo>
                  <a:lnTo>
                    <a:pt x="178968" y="43522"/>
                  </a:lnTo>
                  <a:close/>
                </a:path>
                <a:path w="216535" h="127000">
                  <a:moveTo>
                    <a:pt x="179819" y="24879"/>
                  </a:moveTo>
                  <a:lnTo>
                    <a:pt x="179158" y="24218"/>
                  </a:lnTo>
                  <a:lnTo>
                    <a:pt x="166497" y="24218"/>
                  </a:lnTo>
                  <a:lnTo>
                    <a:pt x="165836" y="24879"/>
                  </a:lnTo>
                  <a:lnTo>
                    <a:pt x="165836" y="34823"/>
                  </a:lnTo>
                  <a:lnTo>
                    <a:pt x="165836" y="35623"/>
                  </a:lnTo>
                  <a:lnTo>
                    <a:pt x="166497" y="36283"/>
                  </a:lnTo>
                  <a:lnTo>
                    <a:pt x="179158" y="36283"/>
                  </a:lnTo>
                  <a:lnTo>
                    <a:pt x="179819" y="35623"/>
                  </a:lnTo>
                  <a:lnTo>
                    <a:pt x="179819" y="24879"/>
                  </a:lnTo>
                  <a:close/>
                </a:path>
                <a:path w="216535" h="127000">
                  <a:moveTo>
                    <a:pt x="179819" y="7950"/>
                  </a:moveTo>
                  <a:lnTo>
                    <a:pt x="179158" y="7302"/>
                  </a:lnTo>
                  <a:lnTo>
                    <a:pt x="166497" y="7302"/>
                  </a:lnTo>
                  <a:lnTo>
                    <a:pt x="165836" y="7950"/>
                  </a:lnTo>
                  <a:lnTo>
                    <a:pt x="165836" y="17894"/>
                  </a:lnTo>
                  <a:lnTo>
                    <a:pt x="165836" y="18707"/>
                  </a:lnTo>
                  <a:lnTo>
                    <a:pt x="166497" y="19354"/>
                  </a:lnTo>
                  <a:lnTo>
                    <a:pt x="179158" y="19354"/>
                  </a:lnTo>
                  <a:lnTo>
                    <a:pt x="179819" y="18707"/>
                  </a:lnTo>
                  <a:lnTo>
                    <a:pt x="179819" y="7950"/>
                  </a:lnTo>
                  <a:close/>
                </a:path>
                <a:path w="216535" h="127000">
                  <a:moveTo>
                    <a:pt x="196215" y="97269"/>
                  </a:moveTo>
                  <a:lnTo>
                    <a:pt x="195554" y="96608"/>
                  </a:lnTo>
                  <a:lnTo>
                    <a:pt x="182905" y="96608"/>
                  </a:lnTo>
                  <a:lnTo>
                    <a:pt x="182245" y="97269"/>
                  </a:lnTo>
                  <a:lnTo>
                    <a:pt x="182245" y="107213"/>
                  </a:lnTo>
                  <a:lnTo>
                    <a:pt x="182245" y="108026"/>
                  </a:lnTo>
                  <a:lnTo>
                    <a:pt x="182905" y="108673"/>
                  </a:lnTo>
                  <a:lnTo>
                    <a:pt x="195554" y="108673"/>
                  </a:lnTo>
                  <a:lnTo>
                    <a:pt x="196215" y="108026"/>
                  </a:lnTo>
                  <a:lnTo>
                    <a:pt x="196215" y="97269"/>
                  </a:lnTo>
                  <a:close/>
                </a:path>
                <a:path w="216535" h="127000">
                  <a:moveTo>
                    <a:pt x="196227" y="115049"/>
                  </a:moveTo>
                  <a:lnTo>
                    <a:pt x="195554" y="114401"/>
                  </a:lnTo>
                  <a:lnTo>
                    <a:pt x="182905" y="114401"/>
                  </a:lnTo>
                  <a:lnTo>
                    <a:pt x="182245" y="115049"/>
                  </a:lnTo>
                  <a:lnTo>
                    <a:pt x="182245" y="124993"/>
                  </a:lnTo>
                  <a:lnTo>
                    <a:pt x="182245" y="125818"/>
                  </a:lnTo>
                  <a:lnTo>
                    <a:pt x="182905" y="126466"/>
                  </a:lnTo>
                  <a:lnTo>
                    <a:pt x="195554" y="126466"/>
                  </a:lnTo>
                  <a:lnTo>
                    <a:pt x="196227" y="125818"/>
                  </a:lnTo>
                  <a:lnTo>
                    <a:pt x="196227" y="115049"/>
                  </a:lnTo>
                  <a:close/>
                </a:path>
                <a:path w="216535" h="127000">
                  <a:moveTo>
                    <a:pt x="196227" y="79489"/>
                  </a:moveTo>
                  <a:lnTo>
                    <a:pt x="195554" y="78841"/>
                  </a:lnTo>
                  <a:lnTo>
                    <a:pt x="182905" y="78841"/>
                  </a:lnTo>
                  <a:lnTo>
                    <a:pt x="182245" y="79489"/>
                  </a:lnTo>
                  <a:lnTo>
                    <a:pt x="182245" y="89433"/>
                  </a:lnTo>
                  <a:lnTo>
                    <a:pt x="182245" y="90246"/>
                  </a:lnTo>
                  <a:lnTo>
                    <a:pt x="182905" y="90893"/>
                  </a:lnTo>
                  <a:lnTo>
                    <a:pt x="195554" y="90893"/>
                  </a:lnTo>
                  <a:lnTo>
                    <a:pt x="196227" y="90246"/>
                  </a:lnTo>
                  <a:lnTo>
                    <a:pt x="196227" y="79489"/>
                  </a:lnTo>
                  <a:close/>
                </a:path>
                <a:path w="216535" h="127000">
                  <a:moveTo>
                    <a:pt x="197053" y="44780"/>
                  </a:moveTo>
                  <a:lnTo>
                    <a:pt x="196418" y="44119"/>
                  </a:lnTo>
                  <a:lnTo>
                    <a:pt x="183756" y="44119"/>
                  </a:lnTo>
                  <a:lnTo>
                    <a:pt x="183095" y="44780"/>
                  </a:lnTo>
                  <a:lnTo>
                    <a:pt x="183095" y="54724"/>
                  </a:lnTo>
                  <a:lnTo>
                    <a:pt x="183095" y="55537"/>
                  </a:lnTo>
                  <a:lnTo>
                    <a:pt x="183756" y="56197"/>
                  </a:lnTo>
                  <a:lnTo>
                    <a:pt x="196418" y="56197"/>
                  </a:lnTo>
                  <a:lnTo>
                    <a:pt x="197053" y="55537"/>
                  </a:lnTo>
                  <a:lnTo>
                    <a:pt x="197053" y="44780"/>
                  </a:lnTo>
                  <a:close/>
                </a:path>
                <a:path w="216535" h="127000">
                  <a:moveTo>
                    <a:pt x="197904" y="26149"/>
                  </a:moveTo>
                  <a:lnTo>
                    <a:pt x="197256" y="25501"/>
                  </a:lnTo>
                  <a:lnTo>
                    <a:pt x="184594" y="25501"/>
                  </a:lnTo>
                  <a:lnTo>
                    <a:pt x="183946" y="26149"/>
                  </a:lnTo>
                  <a:lnTo>
                    <a:pt x="183946" y="36093"/>
                  </a:lnTo>
                  <a:lnTo>
                    <a:pt x="183946" y="36906"/>
                  </a:lnTo>
                  <a:lnTo>
                    <a:pt x="184594" y="37566"/>
                  </a:lnTo>
                  <a:lnTo>
                    <a:pt x="197256" y="37566"/>
                  </a:lnTo>
                  <a:lnTo>
                    <a:pt x="197904" y="36906"/>
                  </a:lnTo>
                  <a:lnTo>
                    <a:pt x="197904" y="26149"/>
                  </a:lnTo>
                  <a:close/>
                </a:path>
                <a:path w="216535" h="127000">
                  <a:moveTo>
                    <a:pt x="197904" y="9220"/>
                  </a:moveTo>
                  <a:lnTo>
                    <a:pt x="197256" y="8572"/>
                  </a:lnTo>
                  <a:lnTo>
                    <a:pt x="184594" y="8572"/>
                  </a:lnTo>
                  <a:lnTo>
                    <a:pt x="183946" y="9220"/>
                  </a:lnTo>
                  <a:lnTo>
                    <a:pt x="183946" y="19164"/>
                  </a:lnTo>
                  <a:lnTo>
                    <a:pt x="183946" y="19977"/>
                  </a:lnTo>
                  <a:lnTo>
                    <a:pt x="184594" y="20637"/>
                  </a:lnTo>
                  <a:lnTo>
                    <a:pt x="197256" y="20637"/>
                  </a:lnTo>
                  <a:lnTo>
                    <a:pt x="197904" y="19977"/>
                  </a:lnTo>
                  <a:lnTo>
                    <a:pt x="197904" y="9220"/>
                  </a:lnTo>
                  <a:close/>
                </a:path>
                <a:path w="216535" h="127000">
                  <a:moveTo>
                    <a:pt x="214299" y="97586"/>
                  </a:moveTo>
                  <a:lnTo>
                    <a:pt x="213664" y="96939"/>
                  </a:lnTo>
                  <a:lnTo>
                    <a:pt x="200990" y="96939"/>
                  </a:lnTo>
                  <a:lnTo>
                    <a:pt x="200342" y="97586"/>
                  </a:lnTo>
                  <a:lnTo>
                    <a:pt x="200342" y="107530"/>
                  </a:lnTo>
                  <a:lnTo>
                    <a:pt x="200342" y="108356"/>
                  </a:lnTo>
                  <a:lnTo>
                    <a:pt x="200990" y="109004"/>
                  </a:lnTo>
                  <a:lnTo>
                    <a:pt x="213664" y="109004"/>
                  </a:lnTo>
                  <a:lnTo>
                    <a:pt x="214299" y="108356"/>
                  </a:lnTo>
                  <a:lnTo>
                    <a:pt x="214299" y="97586"/>
                  </a:lnTo>
                  <a:close/>
                </a:path>
                <a:path w="216535" h="127000">
                  <a:moveTo>
                    <a:pt x="214325" y="115379"/>
                  </a:moveTo>
                  <a:lnTo>
                    <a:pt x="213664" y="114706"/>
                  </a:lnTo>
                  <a:lnTo>
                    <a:pt x="201015" y="114706"/>
                  </a:lnTo>
                  <a:lnTo>
                    <a:pt x="200355" y="115379"/>
                  </a:lnTo>
                  <a:lnTo>
                    <a:pt x="200355" y="125323"/>
                  </a:lnTo>
                  <a:lnTo>
                    <a:pt x="200355" y="126123"/>
                  </a:lnTo>
                  <a:lnTo>
                    <a:pt x="201015" y="126771"/>
                  </a:lnTo>
                  <a:lnTo>
                    <a:pt x="213664" y="126771"/>
                  </a:lnTo>
                  <a:lnTo>
                    <a:pt x="214325" y="126123"/>
                  </a:lnTo>
                  <a:lnTo>
                    <a:pt x="214325" y="115379"/>
                  </a:lnTo>
                  <a:close/>
                </a:path>
                <a:path w="216535" h="127000">
                  <a:moveTo>
                    <a:pt x="214325" y="79806"/>
                  </a:moveTo>
                  <a:lnTo>
                    <a:pt x="213664" y="79146"/>
                  </a:lnTo>
                  <a:lnTo>
                    <a:pt x="201015" y="79146"/>
                  </a:lnTo>
                  <a:lnTo>
                    <a:pt x="200355" y="79806"/>
                  </a:lnTo>
                  <a:lnTo>
                    <a:pt x="200355" y="89750"/>
                  </a:lnTo>
                  <a:lnTo>
                    <a:pt x="200355" y="90563"/>
                  </a:lnTo>
                  <a:lnTo>
                    <a:pt x="201015" y="91211"/>
                  </a:lnTo>
                  <a:lnTo>
                    <a:pt x="213664" y="91211"/>
                  </a:lnTo>
                  <a:lnTo>
                    <a:pt x="214325" y="90563"/>
                  </a:lnTo>
                  <a:lnTo>
                    <a:pt x="214325" y="79806"/>
                  </a:lnTo>
                  <a:close/>
                </a:path>
                <a:path w="216535" h="127000">
                  <a:moveTo>
                    <a:pt x="215150" y="45110"/>
                  </a:moveTo>
                  <a:lnTo>
                    <a:pt x="214515" y="44450"/>
                  </a:lnTo>
                  <a:lnTo>
                    <a:pt x="201841" y="44450"/>
                  </a:lnTo>
                  <a:lnTo>
                    <a:pt x="201193" y="45110"/>
                  </a:lnTo>
                  <a:lnTo>
                    <a:pt x="201193" y="55041"/>
                  </a:lnTo>
                  <a:lnTo>
                    <a:pt x="201193" y="55854"/>
                  </a:lnTo>
                  <a:lnTo>
                    <a:pt x="201841" y="56515"/>
                  </a:lnTo>
                  <a:lnTo>
                    <a:pt x="214515" y="56515"/>
                  </a:lnTo>
                  <a:lnTo>
                    <a:pt x="215150" y="55854"/>
                  </a:lnTo>
                  <a:lnTo>
                    <a:pt x="215150" y="45110"/>
                  </a:lnTo>
                  <a:close/>
                </a:path>
                <a:path w="216535" h="127000">
                  <a:moveTo>
                    <a:pt x="216014" y="26466"/>
                  </a:moveTo>
                  <a:lnTo>
                    <a:pt x="215353" y="25806"/>
                  </a:lnTo>
                  <a:lnTo>
                    <a:pt x="202692" y="25806"/>
                  </a:lnTo>
                  <a:lnTo>
                    <a:pt x="202044" y="26466"/>
                  </a:lnTo>
                  <a:lnTo>
                    <a:pt x="202044" y="36410"/>
                  </a:lnTo>
                  <a:lnTo>
                    <a:pt x="202044" y="37211"/>
                  </a:lnTo>
                  <a:lnTo>
                    <a:pt x="202692" y="37871"/>
                  </a:lnTo>
                  <a:lnTo>
                    <a:pt x="215353" y="37871"/>
                  </a:lnTo>
                  <a:lnTo>
                    <a:pt x="216014" y="37211"/>
                  </a:lnTo>
                  <a:lnTo>
                    <a:pt x="216014" y="26466"/>
                  </a:lnTo>
                  <a:close/>
                </a:path>
                <a:path w="216535" h="127000">
                  <a:moveTo>
                    <a:pt x="216014" y="9537"/>
                  </a:moveTo>
                  <a:lnTo>
                    <a:pt x="215353" y="8890"/>
                  </a:lnTo>
                  <a:lnTo>
                    <a:pt x="202692" y="8890"/>
                  </a:lnTo>
                  <a:lnTo>
                    <a:pt x="202044" y="9537"/>
                  </a:lnTo>
                  <a:lnTo>
                    <a:pt x="202044" y="19481"/>
                  </a:lnTo>
                  <a:lnTo>
                    <a:pt x="202044" y="20294"/>
                  </a:lnTo>
                  <a:lnTo>
                    <a:pt x="202692" y="20942"/>
                  </a:lnTo>
                  <a:lnTo>
                    <a:pt x="215353" y="20942"/>
                  </a:lnTo>
                  <a:lnTo>
                    <a:pt x="216014" y="20294"/>
                  </a:lnTo>
                  <a:lnTo>
                    <a:pt x="216014" y="95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2905760" y="3345027"/>
              <a:ext cx="1147445" cy="254635"/>
            </a:xfrm>
            <a:custGeom>
              <a:avLst/>
              <a:gdLst/>
              <a:ahLst/>
              <a:cxnLst/>
              <a:rect l="l" t="t" r="r" b="b"/>
              <a:pathLst>
                <a:path w="1147445" h="254635">
                  <a:moveTo>
                    <a:pt x="212102" y="19291"/>
                  </a:moveTo>
                  <a:lnTo>
                    <a:pt x="211442" y="18630"/>
                  </a:lnTo>
                  <a:lnTo>
                    <a:pt x="198793" y="18630"/>
                  </a:lnTo>
                  <a:lnTo>
                    <a:pt x="198132" y="19291"/>
                  </a:lnTo>
                  <a:lnTo>
                    <a:pt x="198132" y="29235"/>
                  </a:lnTo>
                  <a:lnTo>
                    <a:pt x="198132" y="30035"/>
                  </a:lnTo>
                  <a:lnTo>
                    <a:pt x="198793" y="30695"/>
                  </a:lnTo>
                  <a:lnTo>
                    <a:pt x="211442" y="30695"/>
                  </a:lnTo>
                  <a:lnTo>
                    <a:pt x="212102" y="30035"/>
                  </a:lnTo>
                  <a:lnTo>
                    <a:pt x="212102" y="19291"/>
                  </a:lnTo>
                  <a:close/>
                </a:path>
                <a:path w="1147445" h="254635">
                  <a:moveTo>
                    <a:pt x="212928" y="660"/>
                  </a:moveTo>
                  <a:lnTo>
                    <a:pt x="212280" y="0"/>
                  </a:lnTo>
                  <a:lnTo>
                    <a:pt x="199618" y="0"/>
                  </a:lnTo>
                  <a:lnTo>
                    <a:pt x="198958" y="660"/>
                  </a:lnTo>
                  <a:lnTo>
                    <a:pt x="198958" y="10617"/>
                  </a:lnTo>
                  <a:lnTo>
                    <a:pt x="198958" y="11417"/>
                  </a:lnTo>
                  <a:lnTo>
                    <a:pt x="199618" y="12065"/>
                  </a:lnTo>
                  <a:lnTo>
                    <a:pt x="212280" y="12065"/>
                  </a:lnTo>
                  <a:lnTo>
                    <a:pt x="212928" y="11417"/>
                  </a:lnTo>
                  <a:lnTo>
                    <a:pt x="212928" y="660"/>
                  </a:lnTo>
                  <a:close/>
                </a:path>
                <a:path w="1147445" h="254635">
                  <a:moveTo>
                    <a:pt x="230517" y="19608"/>
                  </a:moveTo>
                  <a:lnTo>
                    <a:pt x="229857" y="18948"/>
                  </a:lnTo>
                  <a:lnTo>
                    <a:pt x="217195" y="18948"/>
                  </a:lnTo>
                  <a:lnTo>
                    <a:pt x="216547" y="19608"/>
                  </a:lnTo>
                  <a:lnTo>
                    <a:pt x="216547" y="29540"/>
                  </a:lnTo>
                  <a:lnTo>
                    <a:pt x="216547" y="30365"/>
                  </a:lnTo>
                  <a:lnTo>
                    <a:pt x="217195" y="31026"/>
                  </a:lnTo>
                  <a:lnTo>
                    <a:pt x="229857" y="31026"/>
                  </a:lnTo>
                  <a:lnTo>
                    <a:pt x="230517" y="30365"/>
                  </a:lnTo>
                  <a:lnTo>
                    <a:pt x="230517" y="19608"/>
                  </a:lnTo>
                  <a:close/>
                </a:path>
                <a:path w="1147445" h="254635">
                  <a:moveTo>
                    <a:pt x="231355" y="965"/>
                  </a:moveTo>
                  <a:lnTo>
                    <a:pt x="230695" y="330"/>
                  </a:lnTo>
                  <a:lnTo>
                    <a:pt x="218033" y="330"/>
                  </a:lnTo>
                  <a:lnTo>
                    <a:pt x="217385" y="965"/>
                  </a:lnTo>
                  <a:lnTo>
                    <a:pt x="217385" y="10947"/>
                  </a:lnTo>
                  <a:lnTo>
                    <a:pt x="217385" y="11734"/>
                  </a:lnTo>
                  <a:lnTo>
                    <a:pt x="218033" y="12382"/>
                  </a:lnTo>
                  <a:lnTo>
                    <a:pt x="230695" y="12382"/>
                  </a:lnTo>
                  <a:lnTo>
                    <a:pt x="231355" y="11734"/>
                  </a:lnTo>
                  <a:lnTo>
                    <a:pt x="231355" y="965"/>
                  </a:lnTo>
                  <a:close/>
                </a:path>
                <a:path w="1147445" h="254635">
                  <a:moveTo>
                    <a:pt x="249440" y="1930"/>
                  </a:moveTo>
                  <a:lnTo>
                    <a:pt x="248793" y="1270"/>
                  </a:lnTo>
                  <a:lnTo>
                    <a:pt x="236131" y="1270"/>
                  </a:lnTo>
                  <a:lnTo>
                    <a:pt x="235470" y="1930"/>
                  </a:lnTo>
                  <a:lnTo>
                    <a:pt x="235470" y="11887"/>
                  </a:lnTo>
                  <a:lnTo>
                    <a:pt x="235470" y="12674"/>
                  </a:lnTo>
                  <a:lnTo>
                    <a:pt x="236131" y="13335"/>
                  </a:lnTo>
                  <a:lnTo>
                    <a:pt x="248793" y="13335"/>
                  </a:lnTo>
                  <a:lnTo>
                    <a:pt x="249440" y="12674"/>
                  </a:lnTo>
                  <a:lnTo>
                    <a:pt x="249440" y="1930"/>
                  </a:lnTo>
                  <a:close/>
                </a:path>
                <a:path w="1147445" h="254635">
                  <a:moveTo>
                    <a:pt x="267868" y="3200"/>
                  </a:moveTo>
                  <a:lnTo>
                    <a:pt x="267208" y="2540"/>
                  </a:lnTo>
                  <a:lnTo>
                    <a:pt x="254546" y="2540"/>
                  </a:lnTo>
                  <a:lnTo>
                    <a:pt x="253898" y="3200"/>
                  </a:lnTo>
                  <a:lnTo>
                    <a:pt x="253898" y="13157"/>
                  </a:lnTo>
                  <a:lnTo>
                    <a:pt x="253898" y="13957"/>
                  </a:lnTo>
                  <a:lnTo>
                    <a:pt x="254546" y="14617"/>
                  </a:lnTo>
                  <a:lnTo>
                    <a:pt x="267208" y="14617"/>
                  </a:lnTo>
                  <a:lnTo>
                    <a:pt x="267868" y="13957"/>
                  </a:lnTo>
                  <a:lnTo>
                    <a:pt x="267868" y="3200"/>
                  </a:lnTo>
                  <a:close/>
                </a:path>
                <a:path w="1147445" h="254635">
                  <a:moveTo>
                    <a:pt x="286600" y="3835"/>
                  </a:moveTo>
                  <a:lnTo>
                    <a:pt x="285940" y="3175"/>
                  </a:lnTo>
                  <a:lnTo>
                    <a:pt x="273278" y="3175"/>
                  </a:lnTo>
                  <a:lnTo>
                    <a:pt x="272630" y="3835"/>
                  </a:lnTo>
                  <a:lnTo>
                    <a:pt x="272630" y="13792"/>
                  </a:lnTo>
                  <a:lnTo>
                    <a:pt x="272630" y="14592"/>
                  </a:lnTo>
                  <a:lnTo>
                    <a:pt x="273278" y="15240"/>
                  </a:lnTo>
                  <a:lnTo>
                    <a:pt x="285940" y="15240"/>
                  </a:lnTo>
                  <a:lnTo>
                    <a:pt x="286600" y="14592"/>
                  </a:lnTo>
                  <a:lnTo>
                    <a:pt x="286600" y="3835"/>
                  </a:lnTo>
                  <a:close/>
                </a:path>
                <a:path w="1147445" h="254635">
                  <a:moveTo>
                    <a:pt x="304698" y="5105"/>
                  </a:moveTo>
                  <a:lnTo>
                    <a:pt x="304038" y="4445"/>
                  </a:lnTo>
                  <a:lnTo>
                    <a:pt x="291376" y="4445"/>
                  </a:lnTo>
                  <a:lnTo>
                    <a:pt x="290715" y="5105"/>
                  </a:lnTo>
                  <a:lnTo>
                    <a:pt x="290715" y="15062"/>
                  </a:lnTo>
                  <a:lnTo>
                    <a:pt x="290715" y="15849"/>
                  </a:lnTo>
                  <a:lnTo>
                    <a:pt x="291376" y="16510"/>
                  </a:lnTo>
                  <a:lnTo>
                    <a:pt x="304038" y="16510"/>
                  </a:lnTo>
                  <a:lnTo>
                    <a:pt x="304698" y="15849"/>
                  </a:lnTo>
                  <a:lnTo>
                    <a:pt x="304698" y="5105"/>
                  </a:lnTo>
                  <a:close/>
                </a:path>
                <a:path w="1147445" h="254635">
                  <a:moveTo>
                    <a:pt x="322783" y="6057"/>
                  </a:moveTo>
                  <a:lnTo>
                    <a:pt x="322135" y="5397"/>
                  </a:lnTo>
                  <a:lnTo>
                    <a:pt x="309473" y="5397"/>
                  </a:lnTo>
                  <a:lnTo>
                    <a:pt x="308825" y="6057"/>
                  </a:lnTo>
                  <a:lnTo>
                    <a:pt x="308825" y="16014"/>
                  </a:lnTo>
                  <a:lnTo>
                    <a:pt x="308825" y="16802"/>
                  </a:lnTo>
                  <a:lnTo>
                    <a:pt x="309473" y="17462"/>
                  </a:lnTo>
                  <a:lnTo>
                    <a:pt x="322135" y="17462"/>
                  </a:lnTo>
                  <a:lnTo>
                    <a:pt x="322783" y="16802"/>
                  </a:lnTo>
                  <a:lnTo>
                    <a:pt x="322783" y="6057"/>
                  </a:lnTo>
                  <a:close/>
                </a:path>
                <a:path w="1147445" h="254635">
                  <a:moveTo>
                    <a:pt x="341210" y="6375"/>
                  </a:moveTo>
                  <a:lnTo>
                    <a:pt x="340550" y="5715"/>
                  </a:lnTo>
                  <a:lnTo>
                    <a:pt x="327888" y="5715"/>
                  </a:lnTo>
                  <a:lnTo>
                    <a:pt x="327228" y="6375"/>
                  </a:lnTo>
                  <a:lnTo>
                    <a:pt x="327228" y="16332"/>
                  </a:lnTo>
                  <a:lnTo>
                    <a:pt x="327228" y="17132"/>
                  </a:lnTo>
                  <a:lnTo>
                    <a:pt x="327888" y="17792"/>
                  </a:lnTo>
                  <a:lnTo>
                    <a:pt x="340550" y="17792"/>
                  </a:lnTo>
                  <a:lnTo>
                    <a:pt x="341210" y="17132"/>
                  </a:lnTo>
                  <a:lnTo>
                    <a:pt x="341210" y="6375"/>
                  </a:lnTo>
                  <a:close/>
                </a:path>
                <a:path w="1147445" h="254635">
                  <a:moveTo>
                    <a:pt x="359625" y="7645"/>
                  </a:moveTo>
                  <a:lnTo>
                    <a:pt x="358965" y="6985"/>
                  </a:lnTo>
                  <a:lnTo>
                    <a:pt x="346290" y="6985"/>
                  </a:lnTo>
                  <a:lnTo>
                    <a:pt x="345655" y="7645"/>
                  </a:lnTo>
                  <a:lnTo>
                    <a:pt x="345655" y="17602"/>
                  </a:lnTo>
                  <a:lnTo>
                    <a:pt x="345655" y="18389"/>
                  </a:lnTo>
                  <a:lnTo>
                    <a:pt x="346290" y="19050"/>
                  </a:lnTo>
                  <a:lnTo>
                    <a:pt x="358965" y="19050"/>
                  </a:lnTo>
                  <a:lnTo>
                    <a:pt x="359625" y="18389"/>
                  </a:lnTo>
                  <a:lnTo>
                    <a:pt x="359625" y="7645"/>
                  </a:lnTo>
                  <a:close/>
                </a:path>
                <a:path w="1147445" h="254635">
                  <a:moveTo>
                    <a:pt x="377088" y="7962"/>
                  </a:moveTo>
                  <a:lnTo>
                    <a:pt x="376428" y="7302"/>
                  </a:lnTo>
                  <a:lnTo>
                    <a:pt x="363753" y="7302"/>
                  </a:lnTo>
                  <a:lnTo>
                    <a:pt x="363118" y="7962"/>
                  </a:lnTo>
                  <a:lnTo>
                    <a:pt x="363118" y="17919"/>
                  </a:lnTo>
                  <a:lnTo>
                    <a:pt x="363118" y="18719"/>
                  </a:lnTo>
                  <a:lnTo>
                    <a:pt x="363753" y="19380"/>
                  </a:lnTo>
                  <a:lnTo>
                    <a:pt x="376428" y="19380"/>
                  </a:lnTo>
                  <a:lnTo>
                    <a:pt x="377088" y="18719"/>
                  </a:lnTo>
                  <a:lnTo>
                    <a:pt x="377088" y="7962"/>
                  </a:lnTo>
                  <a:close/>
                </a:path>
                <a:path w="1147445" h="254635">
                  <a:moveTo>
                    <a:pt x="395173" y="9232"/>
                  </a:moveTo>
                  <a:lnTo>
                    <a:pt x="394525" y="8572"/>
                  </a:lnTo>
                  <a:lnTo>
                    <a:pt x="381863" y="8572"/>
                  </a:lnTo>
                  <a:lnTo>
                    <a:pt x="381190" y="9232"/>
                  </a:lnTo>
                  <a:lnTo>
                    <a:pt x="381190" y="19189"/>
                  </a:lnTo>
                  <a:lnTo>
                    <a:pt x="381190" y="19977"/>
                  </a:lnTo>
                  <a:lnTo>
                    <a:pt x="381863" y="20637"/>
                  </a:lnTo>
                  <a:lnTo>
                    <a:pt x="394525" y="20637"/>
                  </a:lnTo>
                  <a:lnTo>
                    <a:pt x="395173" y="19977"/>
                  </a:lnTo>
                  <a:lnTo>
                    <a:pt x="395173" y="9232"/>
                  </a:lnTo>
                  <a:close/>
                </a:path>
                <a:path w="1147445" h="254635">
                  <a:moveTo>
                    <a:pt x="413270" y="9550"/>
                  </a:moveTo>
                  <a:lnTo>
                    <a:pt x="412623" y="8890"/>
                  </a:lnTo>
                  <a:lnTo>
                    <a:pt x="399961" y="8890"/>
                  </a:lnTo>
                  <a:lnTo>
                    <a:pt x="399313" y="9550"/>
                  </a:lnTo>
                  <a:lnTo>
                    <a:pt x="399313" y="19507"/>
                  </a:lnTo>
                  <a:lnTo>
                    <a:pt x="399313" y="20307"/>
                  </a:lnTo>
                  <a:lnTo>
                    <a:pt x="399961" y="20967"/>
                  </a:lnTo>
                  <a:lnTo>
                    <a:pt x="412623" y="20967"/>
                  </a:lnTo>
                  <a:lnTo>
                    <a:pt x="413270" y="20307"/>
                  </a:lnTo>
                  <a:lnTo>
                    <a:pt x="413270" y="9550"/>
                  </a:lnTo>
                  <a:close/>
                </a:path>
                <a:path w="1147445" h="254635">
                  <a:moveTo>
                    <a:pt x="1147229" y="195084"/>
                  </a:moveTo>
                  <a:lnTo>
                    <a:pt x="1134110" y="186169"/>
                  </a:lnTo>
                  <a:lnTo>
                    <a:pt x="1118019" y="184912"/>
                  </a:lnTo>
                  <a:lnTo>
                    <a:pt x="1110830" y="176745"/>
                  </a:lnTo>
                  <a:lnTo>
                    <a:pt x="1110830" y="181508"/>
                  </a:lnTo>
                  <a:lnTo>
                    <a:pt x="77050" y="98958"/>
                  </a:lnTo>
                  <a:lnTo>
                    <a:pt x="54178" y="97713"/>
                  </a:lnTo>
                  <a:lnTo>
                    <a:pt x="52908" y="109118"/>
                  </a:lnTo>
                  <a:lnTo>
                    <a:pt x="60960" y="109118"/>
                  </a:lnTo>
                  <a:lnTo>
                    <a:pt x="52489" y="124802"/>
                  </a:lnTo>
                  <a:lnTo>
                    <a:pt x="0" y="121412"/>
                  </a:lnTo>
                  <a:lnTo>
                    <a:pt x="7620" y="162902"/>
                  </a:lnTo>
                  <a:lnTo>
                    <a:pt x="1145540" y="254342"/>
                  </a:lnTo>
                  <a:lnTo>
                    <a:pt x="1147229" y="1950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2903651" y="3507917"/>
              <a:ext cx="1150620" cy="107314"/>
            </a:xfrm>
            <a:custGeom>
              <a:avLst/>
              <a:gdLst/>
              <a:ahLst/>
              <a:cxnLst/>
              <a:rect l="l" t="t" r="r" b="b"/>
              <a:pathLst>
                <a:path w="1150620" h="107314">
                  <a:moveTo>
                    <a:pt x="9728" y="0"/>
                  </a:moveTo>
                  <a:lnTo>
                    <a:pt x="0" y="12700"/>
                  </a:lnTo>
                  <a:lnTo>
                    <a:pt x="1150188" y="106692"/>
                  </a:lnTo>
                  <a:lnTo>
                    <a:pt x="1147648" y="91452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2909138" y="3525710"/>
              <a:ext cx="1144905" cy="146685"/>
            </a:xfrm>
            <a:custGeom>
              <a:avLst/>
              <a:gdLst/>
              <a:ahLst/>
              <a:cxnLst/>
              <a:rect l="l" t="t" r="r" b="b"/>
              <a:pathLst>
                <a:path w="1144904" h="146685">
                  <a:moveTo>
                    <a:pt x="0" y="0"/>
                  </a:moveTo>
                  <a:lnTo>
                    <a:pt x="431" y="51219"/>
                  </a:lnTo>
                  <a:lnTo>
                    <a:pt x="1140891" y="144335"/>
                  </a:lnTo>
                  <a:lnTo>
                    <a:pt x="1144701" y="146469"/>
                  </a:lnTo>
                  <a:lnTo>
                    <a:pt x="1144701" y="88900"/>
                  </a:lnTo>
                  <a:lnTo>
                    <a:pt x="1141310" y="897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2909989" y="3524846"/>
              <a:ext cx="1144905" cy="107950"/>
            </a:xfrm>
            <a:custGeom>
              <a:avLst/>
              <a:gdLst/>
              <a:ahLst/>
              <a:cxnLst/>
              <a:rect l="l" t="t" r="r" b="b"/>
              <a:pathLst>
                <a:path w="1144904" h="107950">
                  <a:moveTo>
                    <a:pt x="4229" y="0"/>
                  </a:moveTo>
                  <a:lnTo>
                    <a:pt x="0" y="16103"/>
                  </a:lnTo>
                  <a:lnTo>
                    <a:pt x="1144701" y="107543"/>
                  </a:lnTo>
                  <a:lnTo>
                    <a:pt x="1143850" y="89763"/>
                  </a:lnTo>
                  <a:lnTo>
                    <a:pt x="422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2914218" y="3524846"/>
              <a:ext cx="1141095" cy="99060"/>
            </a:xfrm>
            <a:custGeom>
              <a:avLst/>
              <a:gdLst/>
              <a:ahLst/>
              <a:cxnLst/>
              <a:rect l="l" t="t" r="r" b="b"/>
              <a:pathLst>
                <a:path w="1141095" h="99060">
                  <a:moveTo>
                    <a:pt x="0" y="0"/>
                  </a:moveTo>
                  <a:lnTo>
                    <a:pt x="4241" y="5943"/>
                  </a:lnTo>
                  <a:lnTo>
                    <a:pt x="1140472" y="99059"/>
                  </a:lnTo>
                  <a:lnTo>
                    <a:pt x="1139621" y="897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2998038" y="2564739"/>
              <a:ext cx="1007744" cy="52705"/>
            </a:xfrm>
            <a:custGeom>
              <a:avLst/>
              <a:gdLst/>
              <a:ahLst/>
              <a:cxnLst/>
              <a:rect l="l" t="t" r="r" b="b"/>
              <a:pathLst>
                <a:path w="1007745" h="52705">
                  <a:moveTo>
                    <a:pt x="850" y="0"/>
                  </a:moveTo>
                  <a:lnTo>
                    <a:pt x="0" y="9321"/>
                  </a:lnTo>
                  <a:lnTo>
                    <a:pt x="0" y="18630"/>
                  </a:lnTo>
                  <a:lnTo>
                    <a:pt x="1007541" y="52501"/>
                  </a:lnTo>
                  <a:lnTo>
                    <a:pt x="1006690" y="34721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89A9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2997200" y="2060968"/>
              <a:ext cx="1008380" cy="536575"/>
            </a:xfrm>
            <a:custGeom>
              <a:avLst/>
              <a:gdLst/>
              <a:ahLst/>
              <a:cxnLst/>
              <a:rect l="l" t="t" r="r" b="b"/>
              <a:pathLst>
                <a:path w="1008379" h="536575">
                  <a:moveTo>
                    <a:pt x="11849" y="0"/>
                  </a:moveTo>
                  <a:lnTo>
                    <a:pt x="12700" y="46570"/>
                  </a:lnTo>
                  <a:lnTo>
                    <a:pt x="0" y="47421"/>
                  </a:lnTo>
                  <a:lnTo>
                    <a:pt x="1689" y="503770"/>
                  </a:lnTo>
                  <a:lnTo>
                    <a:pt x="1007529" y="535952"/>
                  </a:lnTo>
                  <a:lnTo>
                    <a:pt x="1008379" y="66890"/>
                  </a:lnTo>
                  <a:lnTo>
                    <a:pt x="993139" y="61798"/>
                  </a:lnTo>
                  <a:lnTo>
                    <a:pt x="993990" y="53340"/>
                  </a:lnTo>
                  <a:lnTo>
                    <a:pt x="995679" y="11010"/>
                  </a:lnTo>
                  <a:lnTo>
                    <a:pt x="11849" y="0"/>
                  </a:lnTo>
                  <a:close/>
                </a:path>
              </a:pathLst>
            </a:custGeom>
            <a:solidFill>
              <a:srgbClr val="8A8C8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130118" y="2140559"/>
              <a:ext cx="29209" cy="22225"/>
            </a:xfrm>
            <a:custGeom>
              <a:avLst/>
              <a:gdLst/>
              <a:ahLst/>
              <a:cxnLst/>
              <a:rect l="l" t="t" r="r" b="b"/>
              <a:pathLst>
                <a:path w="29210" h="22225">
                  <a:moveTo>
                    <a:pt x="28790" y="0"/>
                  </a:moveTo>
                  <a:lnTo>
                    <a:pt x="0" y="0"/>
                  </a:lnTo>
                  <a:lnTo>
                    <a:pt x="0" y="22009"/>
                  </a:lnTo>
                  <a:lnTo>
                    <a:pt x="28790" y="22009"/>
                  </a:lnTo>
                  <a:lnTo>
                    <a:pt x="2879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129280" y="2149868"/>
              <a:ext cx="29209" cy="11430"/>
            </a:xfrm>
            <a:custGeom>
              <a:avLst/>
              <a:gdLst/>
              <a:ahLst/>
              <a:cxnLst/>
              <a:rect l="l" t="t" r="r" b="b"/>
              <a:pathLst>
                <a:path w="29210" h="11430">
                  <a:moveTo>
                    <a:pt x="28790" y="0"/>
                  </a:moveTo>
                  <a:lnTo>
                    <a:pt x="0" y="0"/>
                  </a:lnTo>
                  <a:lnTo>
                    <a:pt x="0" y="11010"/>
                  </a:lnTo>
                  <a:lnTo>
                    <a:pt x="28790" y="11010"/>
                  </a:lnTo>
                  <a:lnTo>
                    <a:pt x="28790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304527" y="2144788"/>
              <a:ext cx="29209" cy="22225"/>
            </a:xfrm>
            <a:custGeom>
              <a:avLst/>
              <a:gdLst/>
              <a:ahLst/>
              <a:cxnLst/>
              <a:rect l="l" t="t" r="r" b="b"/>
              <a:pathLst>
                <a:path w="29210" h="22225">
                  <a:moveTo>
                    <a:pt x="28790" y="0"/>
                  </a:moveTo>
                  <a:lnTo>
                    <a:pt x="0" y="0"/>
                  </a:lnTo>
                  <a:lnTo>
                    <a:pt x="0" y="22021"/>
                  </a:lnTo>
                  <a:lnTo>
                    <a:pt x="28790" y="22021"/>
                  </a:lnTo>
                  <a:lnTo>
                    <a:pt x="2879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303701" y="2154110"/>
              <a:ext cx="29209" cy="11430"/>
            </a:xfrm>
            <a:custGeom>
              <a:avLst/>
              <a:gdLst/>
              <a:ahLst/>
              <a:cxnLst/>
              <a:rect l="l" t="t" r="r" b="b"/>
              <a:pathLst>
                <a:path w="29210" h="11430">
                  <a:moveTo>
                    <a:pt x="28778" y="0"/>
                  </a:moveTo>
                  <a:lnTo>
                    <a:pt x="0" y="0"/>
                  </a:lnTo>
                  <a:lnTo>
                    <a:pt x="0" y="10998"/>
                  </a:lnTo>
                  <a:lnTo>
                    <a:pt x="28778" y="10998"/>
                  </a:lnTo>
                  <a:lnTo>
                    <a:pt x="28778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480638" y="2145639"/>
              <a:ext cx="29209" cy="22225"/>
            </a:xfrm>
            <a:custGeom>
              <a:avLst/>
              <a:gdLst/>
              <a:ahLst/>
              <a:cxnLst/>
              <a:rect l="l" t="t" r="r" b="b"/>
              <a:pathLst>
                <a:path w="29210" h="22225">
                  <a:moveTo>
                    <a:pt x="28790" y="0"/>
                  </a:moveTo>
                  <a:lnTo>
                    <a:pt x="0" y="0"/>
                  </a:lnTo>
                  <a:lnTo>
                    <a:pt x="0" y="22009"/>
                  </a:lnTo>
                  <a:lnTo>
                    <a:pt x="28790" y="22009"/>
                  </a:lnTo>
                  <a:lnTo>
                    <a:pt x="2879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479800" y="2154948"/>
              <a:ext cx="29209" cy="11430"/>
            </a:xfrm>
            <a:custGeom>
              <a:avLst/>
              <a:gdLst/>
              <a:ahLst/>
              <a:cxnLst/>
              <a:rect l="l" t="t" r="r" b="b"/>
              <a:pathLst>
                <a:path w="29210" h="11430">
                  <a:moveTo>
                    <a:pt x="28790" y="0"/>
                  </a:moveTo>
                  <a:lnTo>
                    <a:pt x="0" y="0"/>
                  </a:lnTo>
                  <a:lnTo>
                    <a:pt x="0" y="11010"/>
                  </a:lnTo>
                  <a:lnTo>
                    <a:pt x="28790" y="11010"/>
                  </a:lnTo>
                  <a:lnTo>
                    <a:pt x="28790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657587" y="2151570"/>
              <a:ext cx="29209" cy="22225"/>
            </a:xfrm>
            <a:custGeom>
              <a:avLst/>
              <a:gdLst/>
              <a:ahLst/>
              <a:cxnLst/>
              <a:rect l="l" t="t" r="r" b="b"/>
              <a:pathLst>
                <a:path w="29210" h="22225">
                  <a:moveTo>
                    <a:pt x="28790" y="0"/>
                  </a:moveTo>
                  <a:lnTo>
                    <a:pt x="0" y="0"/>
                  </a:lnTo>
                  <a:lnTo>
                    <a:pt x="0" y="22009"/>
                  </a:lnTo>
                  <a:lnTo>
                    <a:pt x="28790" y="22009"/>
                  </a:lnTo>
                  <a:lnTo>
                    <a:pt x="28790" y="0"/>
                  </a:lnTo>
                  <a:close/>
                </a:path>
              </a:pathLst>
            </a:custGeom>
            <a:solidFill>
              <a:srgbClr val="C9CA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656749" y="2160879"/>
              <a:ext cx="29209" cy="11430"/>
            </a:xfrm>
            <a:custGeom>
              <a:avLst/>
              <a:gdLst/>
              <a:ahLst/>
              <a:cxnLst/>
              <a:rect l="l" t="t" r="r" b="b"/>
              <a:pathLst>
                <a:path w="29210" h="11430">
                  <a:moveTo>
                    <a:pt x="28778" y="0"/>
                  </a:moveTo>
                  <a:lnTo>
                    <a:pt x="0" y="0"/>
                  </a:lnTo>
                  <a:lnTo>
                    <a:pt x="0" y="11010"/>
                  </a:lnTo>
                  <a:lnTo>
                    <a:pt x="28778" y="11010"/>
                  </a:lnTo>
                  <a:lnTo>
                    <a:pt x="28778" y="0"/>
                  </a:lnTo>
                  <a:close/>
                </a:path>
              </a:pathLst>
            </a:custGeom>
            <a:solidFill>
              <a:srgbClr val="F0F1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125266" y="2172512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4">
                  <a:moveTo>
                    <a:pt x="43180" y="21056"/>
                  </a:moveTo>
                  <a:lnTo>
                    <a:pt x="41478" y="12865"/>
                  </a:lnTo>
                  <a:lnTo>
                    <a:pt x="36855" y="6172"/>
                  </a:lnTo>
                  <a:lnTo>
                    <a:pt x="29997" y="1663"/>
                  </a:lnTo>
                  <a:lnTo>
                    <a:pt x="21602" y="0"/>
                  </a:lnTo>
                  <a:lnTo>
                    <a:pt x="13195" y="1663"/>
                  </a:lnTo>
                  <a:lnTo>
                    <a:pt x="6324" y="6172"/>
                  </a:lnTo>
                  <a:lnTo>
                    <a:pt x="1689" y="12865"/>
                  </a:lnTo>
                  <a:lnTo>
                    <a:pt x="0" y="21056"/>
                  </a:lnTo>
                  <a:lnTo>
                    <a:pt x="1689" y="29260"/>
                  </a:lnTo>
                  <a:lnTo>
                    <a:pt x="6324" y="35953"/>
                  </a:lnTo>
                  <a:lnTo>
                    <a:pt x="13195" y="40474"/>
                  </a:lnTo>
                  <a:lnTo>
                    <a:pt x="21602" y="42125"/>
                  </a:lnTo>
                  <a:lnTo>
                    <a:pt x="29997" y="40474"/>
                  </a:lnTo>
                  <a:lnTo>
                    <a:pt x="36855" y="35953"/>
                  </a:lnTo>
                  <a:lnTo>
                    <a:pt x="41478" y="29260"/>
                  </a:lnTo>
                  <a:lnTo>
                    <a:pt x="43180" y="21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132048" y="2179078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8994"/>
                  </a:lnTo>
                  <a:lnTo>
                    <a:pt x="22999" y="28994"/>
                  </a:lnTo>
                  <a:lnTo>
                    <a:pt x="29641" y="22517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136379" y="2182571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16281" y="0"/>
                  </a:moveTo>
                  <a:lnTo>
                    <a:pt x="4686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86" y="22009"/>
                  </a:lnTo>
                  <a:lnTo>
                    <a:pt x="16281" y="22009"/>
                  </a:lnTo>
                  <a:lnTo>
                    <a:pt x="20955" y="17094"/>
                  </a:lnTo>
                  <a:lnTo>
                    <a:pt x="20955" y="11010"/>
                  </a:lnTo>
                  <a:lnTo>
                    <a:pt x="20955" y="4927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136379" y="2182571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20955" y="11010"/>
                  </a:moveTo>
                  <a:lnTo>
                    <a:pt x="20955" y="17094"/>
                  </a:lnTo>
                  <a:lnTo>
                    <a:pt x="16281" y="22009"/>
                  </a:lnTo>
                  <a:lnTo>
                    <a:pt x="10490" y="22009"/>
                  </a:lnTo>
                  <a:lnTo>
                    <a:pt x="4686" y="22009"/>
                  </a:lnTo>
                  <a:lnTo>
                    <a:pt x="0" y="17094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86" y="0"/>
                  </a:lnTo>
                  <a:lnTo>
                    <a:pt x="10490" y="0"/>
                  </a:lnTo>
                  <a:lnTo>
                    <a:pt x="16281" y="0"/>
                  </a:lnTo>
                  <a:lnTo>
                    <a:pt x="20955" y="4927"/>
                  </a:lnTo>
                  <a:lnTo>
                    <a:pt x="20955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151428" y="219188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850" y="0"/>
                  </a:moveTo>
                  <a:lnTo>
                    <a:pt x="0" y="6553"/>
                  </a:lnTo>
                  <a:lnTo>
                    <a:pt x="3390" y="7619"/>
                  </a:lnTo>
                  <a:lnTo>
                    <a:pt x="4864" y="3594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141484" y="2199284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04"/>
                  </a:lnTo>
                  <a:lnTo>
                    <a:pt x="2743" y="1270"/>
                  </a:lnTo>
                  <a:lnTo>
                    <a:pt x="190" y="431"/>
                  </a:lnTo>
                  <a:lnTo>
                    <a:pt x="0" y="850"/>
                  </a:lnTo>
                  <a:lnTo>
                    <a:pt x="419" y="2120"/>
                  </a:lnTo>
                  <a:lnTo>
                    <a:pt x="7188" y="3606"/>
                  </a:lnTo>
                  <a:lnTo>
                    <a:pt x="9715" y="850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144659" y="2182571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94" y="3378"/>
                  </a:lnTo>
                  <a:lnTo>
                    <a:pt x="0" y="4229"/>
                  </a:lnTo>
                  <a:lnTo>
                    <a:pt x="190" y="6337"/>
                  </a:lnTo>
                  <a:lnTo>
                    <a:pt x="8039" y="6337"/>
                  </a:lnTo>
                  <a:lnTo>
                    <a:pt x="8890" y="3378"/>
                  </a:lnTo>
                  <a:lnTo>
                    <a:pt x="6985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136188" y="2185098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30" h="6985">
                  <a:moveTo>
                    <a:pt x="7620" y="0"/>
                  </a:moveTo>
                  <a:lnTo>
                    <a:pt x="0" y="2120"/>
                  </a:lnTo>
                  <a:lnTo>
                    <a:pt x="1485" y="6146"/>
                  </a:lnTo>
                  <a:lnTo>
                    <a:pt x="2755" y="6781"/>
                  </a:lnTo>
                  <a:lnTo>
                    <a:pt x="4660" y="1701"/>
                  </a:lnTo>
                  <a:lnTo>
                    <a:pt x="8470" y="1701"/>
                  </a:lnTo>
                  <a:lnTo>
                    <a:pt x="11214" y="215"/>
                  </a:lnTo>
                  <a:lnTo>
                    <a:pt x="7620" y="0"/>
                  </a:lnTo>
                  <a:close/>
                </a:path>
                <a:path w="11430" h="6985">
                  <a:moveTo>
                    <a:pt x="8470" y="1701"/>
                  </a:moveTo>
                  <a:lnTo>
                    <a:pt x="4660" y="1701"/>
                  </a:lnTo>
                  <a:lnTo>
                    <a:pt x="8255" y="4445"/>
                  </a:lnTo>
                  <a:lnTo>
                    <a:pt x="8470" y="1701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119971" y="2168067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4" h="52705">
                  <a:moveTo>
                    <a:pt x="11836" y="43053"/>
                  </a:moveTo>
                  <a:lnTo>
                    <a:pt x="9182" y="40652"/>
                  </a:lnTo>
                  <a:lnTo>
                    <a:pt x="2654" y="40652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36" y="49022"/>
                  </a:lnTo>
                  <a:lnTo>
                    <a:pt x="11836" y="46037"/>
                  </a:lnTo>
                  <a:lnTo>
                    <a:pt x="11836" y="43053"/>
                  </a:lnTo>
                  <a:close/>
                </a:path>
                <a:path w="55244" h="52705">
                  <a:moveTo>
                    <a:pt x="11836" y="2425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25"/>
                  </a:lnTo>
                  <a:lnTo>
                    <a:pt x="0" y="8382"/>
                  </a:lnTo>
                  <a:lnTo>
                    <a:pt x="2654" y="10795"/>
                  </a:lnTo>
                  <a:lnTo>
                    <a:pt x="9182" y="10795"/>
                  </a:lnTo>
                  <a:lnTo>
                    <a:pt x="11836" y="8382"/>
                  </a:lnTo>
                  <a:lnTo>
                    <a:pt x="11836" y="5397"/>
                  </a:lnTo>
                  <a:lnTo>
                    <a:pt x="11836" y="2425"/>
                  </a:lnTo>
                  <a:close/>
                </a:path>
                <a:path w="55244" h="52705">
                  <a:moveTo>
                    <a:pt x="54597" y="44335"/>
                  </a:moveTo>
                  <a:lnTo>
                    <a:pt x="51930" y="41910"/>
                  </a:lnTo>
                  <a:lnTo>
                    <a:pt x="45402" y="41910"/>
                  </a:lnTo>
                  <a:lnTo>
                    <a:pt x="42748" y="44335"/>
                  </a:lnTo>
                  <a:lnTo>
                    <a:pt x="42748" y="50292"/>
                  </a:lnTo>
                  <a:lnTo>
                    <a:pt x="45402" y="52705"/>
                  </a:lnTo>
                  <a:lnTo>
                    <a:pt x="51930" y="52705"/>
                  </a:lnTo>
                  <a:lnTo>
                    <a:pt x="54597" y="50292"/>
                  </a:lnTo>
                  <a:lnTo>
                    <a:pt x="54597" y="47307"/>
                  </a:lnTo>
                  <a:lnTo>
                    <a:pt x="54597" y="44335"/>
                  </a:lnTo>
                  <a:close/>
                </a:path>
                <a:path w="55244" h="52705">
                  <a:moveTo>
                    <a:pt x="54813" y="3479"/>
                  </a:moveTo>
                  <a:lnTo>
                    <a:pt x="52146" y="1066"/>
                  </a:lnTo>
                  <a:lnTo>
                    <a:pt x="45618" y="1066"/>
                  </a:lnTo>
                  <a:lnTo>
                    <a:pt x="42964" y="3479"/>
                  </a:lnTo>
                  <a:lnTo>
                    <a:pt x="42964" y="9448"/>
                  </a:lnTo>
                  <a:lnTo>
                    <a:pt x="45618" y="11861"/>
                  </a:lnTo>
                  <a:lnTo>
                    <a:pt x="52146" y="11861"/>
                  </a:lnTo>
                  <a:lnTo>
                    <a:pt x="54813" y="9448"/>
                  </a:lnTo>
                  <a:lnTo>
                    <a:pt x="54813" y="6464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125698" y="2240673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4">
                  <a:moveTo>
                    <a:pt x="43180" y="21056"/>
                  </a:moveTo>
                  <a:lnTo>
                    <a:pt x="41478" y="12865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65"/>
                  </a:lnTo>
                  <a:lnTo>
                    <a:pt x="0" y="21056"/>
                  </a:lnTo>
                  <a:lnTo>
                    <a:pt x="1689" y="29260"/>
                  </a:lnTo>
                  <a:lnTo>
                    <a:pt x="6324" y="35953"/>
                  </a:lnTo>
                  <a:lnTo>
                    <a:pt x="13182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53"/>
                  </a:lnTo>
                  <a:lnTo>
                    <a:pt x="41478" y="29260"/>
                  </a:lnTo>
                  <a:lnTo>
                    <a:pt x="43180" y="21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132480" y="2247239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10">
                  <a:moveTo>
                    <a:pt x="22987" y="0"/>
                  </a:moveTo>
                  <a:lnTo>
                    <a:pt x="6629" y="0"/>
                  </a:lnTo>
                  <a:lnTo>
                    <a:pt x="0" y="6476"/>
                  </a:lnTo>
                  <a:lnTo>
                    <a:pt x="0" y="22504"/>
                  </a:lnTo>
                  <a:lnTo>
                    <a:pt x="6629" y="28994"/>
                  </a:lnTo>
                  <a:lnTo>
                    <a:pt x="22987" y="28994"/>
                  </a:lnTo>
                  <a:lnTo>
                    <a:pt x="29629" y="22504"/>
                  </a:lnTo>
                  <a:lnTo>
                    <a:pt x="29629" y="14490"/>
                  </a:lnTo>
                  <a:lnTo>
                    <a:pt x="29629" y="6476"/>
                  </a:lnTo>
                  <a:lnTo>
                    <a:pt x="22987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136811" y="2250732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16268" y="0"/>
                  </a:moveTo>
                  <a:lnTo>
                    <a:pt x="4686" y="0"/>
                  </a:lnTo>
                  <a:lnTo>
                    <a:pt x="0" y="4914"/>
                  </a:lnTo>
                  <a:lnTo>
                    <a:pt x="0" y="17081"/>
                  </a:lnTo>
                  <a:lnTo>
                    <a:pt x="4686" y="22009"/>
                  </a:lnTo>
                  <a:lnTo>
                    <a:pt x="16268" y="22009"/>
                  </a:lnTo>
                  <a:lnTo>
                    <a:pt x="20955" y="17081"/>
                  </a:lnTo>
                  <a:lnTo>
                    <a:pt x="20955" y="10998"/>
                  </a:lnTo>
                  <a:lnTo>
                    <a:pt x="20955" y="4914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136811" y="2250732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20955" y="10998"/>
                  </a:moveTo>
                  <a:lnTo>
                    <a:pt x="20955" y="17081"/>
                  </a:lnTo>
                  <a:lnTo>
                    <a:pt x="16268" y="22009"/>
                  </a:lnTo>
                  <a:lnTo>
                    <a:pt x="10477" y="22009"/>
                  </a:lnTo>
                  <a:lnTo>
                    <a:pt x="4686" y="22009"/>
                  </a:lnTo>
                  <a:lnTo>
                    <a:pt x="0" y="17081"/>
                  </a:lnTo>
                  <a:lnTo>
                    <a:pt x="0" y="10998"/>
                  </a:lnTo>
                  <a:lnTo>
                    <a:pt x="0" y="4914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5" y="4914"/>
                  </a:lnTo>
                  <a:lnTo>
                    <a:pt x="20955" y="10998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151847" y="2260041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863" y="0"/>
                  </a:moveTo>
                  <a:lnTo>
                    <a:pt x="0" y="6553"/>
                  </a:lnTo>
                  <a:lnTo>
                    <a:pt x="3403" y="7620"/>
                  </a:lnTo>
                  <a:lnTo>
                    <a:pt x="4864" y="3594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141916" y="226744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75" y="1904"/>
                  </a:lnTo>
                  <a:lnTo>
                    <a:pt x="2730" y="1270"/>
                  </a:lnTo>
                  <a:lnTo>
                    <a:pt x="190" y="419"/>
                  </a:lnTo>
                  <a:lnTo>
                    <a:pt x="0" y="850"/>
                  </a:lnTo>
                  <a:lnTo>
                    <a:pt x="406" y="2120"/>
                  </a:lnTo>
                  <a:lnTo>
                    <a:pt x="7175" y="3594"/>
                  </a:lnTo>
                  <a:lnTo>
                    <a:pt x="9715" y="85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145091" y="2250732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81" y="3378"/>
                  </a:lnTo>
                  <a:lnTo>
                    <a:pt x="0" y="4229"/>
                  </a:lnTo>
                  <a:lnTo>
                    <a:pt x="190" y="6337"/>
                  </a:lnTo>
                  <a:lnTo>
                    <a:pt x="8026" y="6337"/>
                  </a:lnTo>
                  <a:lnTo>
                    <a:pt x="8889" y="3378"/>
                  </a:lnTo>
                  <a:lnTo>
                    <a:pt x="6984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136620" y="225325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30" h="6985">
                  <a:moveTo>
                    <a:pt x="7619" y="0"/>
                  </a:moveTo>
                  <a:lnTo>
                    <a:pt x="0" y="2108"/>
                  </a:lnTo>
                  <a:lnTo>
                    <a:pt x="1485" y="6146"/>
                  </a:lnTo>
                  <a:lnTo>
                    <a:pt x="2755" y="6781"/>
                  </a:lnTo>
                  <a:lnTo>
                    <a:pt x="4660" y="1701"/>
                  </a:lnTo>
                  <a:lnTo>
                    <a:pt x="8470" y="1701"/>
                  </a:lnTo>
                  <a:lnTo>
                    <a:pt x="11201" y="215"/>
                  </a:lnTo>
                  <a:lnTo>
                    <a:pt x="7619" y="0"/>
                  </a:lnTo>
                  <a:close/>
                </a:path>
                <a:path w="11430" h="6985">
                  <a:moveTo>
                    <a:pt x="8470" y="1701"/>
                  </a:moveTo>
                  <a:lnTo>
                    <a:pt x="4660" y="1701"/>
                  </a:lnTo>
                  <a:lnTo>
                    <a:pt x="8242" y="4445"/>
                  </a:lnTo>
                  <a:lnTo>
                    <a:pt x="8470" y="1701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120390" y="2236228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4" h="52705">
                  <a:moveTo>
                    <a:pt x="11849" y="43053"/>
                  </a:moveTo>
                  <a:lnTo>
                    <a:pt x="9182" y="40640"/>
                  </a:lnTo>
                  <a:lnTo>
                    <a:pt x="2667" y="40640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67" y="51435"/>
                  </a:lnTo>
                  <a:lnTo>
                    <a:pt x="9182" y="51435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53"/>
                  </a:lnTo>
                  <a:close/>
                </a:path>
                <a:path w="55244" h="52705">
                  <a:moveTo>
                    <a:pt x="11849" y="2413"/>
                  </a:moveTo>
                  <a:lnTo>
                    <a:pt x="9182" y="0"/>
                  </a:lnTo>
                  <a:lnTo>
                    <a:pt x="2667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667" y="10795"/>
                  </a:lnTo>
                  <a:lnTo>
                    <a:pt x="9182" y="10795"/>
                  </a:lnTo>
                  <a:lnTo>
                    <a:pt x="11849" y="8382"/>
                  </a:lnTo>
                  <a:lnTo>
                    <a:pt x="11849" y="5397"/>
                  </a:lnTo>
                  <a:lnTo>
                    <a:pt x="11849" y="2413"/>
                  </a:lnTo>
                  <a:close/>
                </a:path>
                <a:path w="55244" h="52705">
                  <a:moveTo>
                    <a:pt x="54610" y="44323"/>
                  </a:moveTo>
                  <a:lnTo>
                    <a:pt x="51943" y="41910"/>
                  </a:lnTo>
                  <a:lnTo>
                    <a:pt x="45415" y="41910"/>
                  </a:lnTo>
                  <a:lnTo>
                    <a:pt x="42748" y="44323"/>
                  </a:lnTo>
                  <a:lnTo>
                    <a:pt x="42748" y="50292"/>
                  </a:lnTo>
                  <a:lnTo>
                    <a:pt x="45415" y="52705"/>
                  </a:lnTo>
                  <a:lnTo>
                    <a:pt x="51943" y="52705"/>
                  </a:lnTo>
                  <a:lnTo>
                    <a:pt x="54610" y="50292"/>
                  </a:lnTo>
                  <a:lnTo>
                    <a:pt x="54610" y="47307"/>
                  </a:lnTo>
                  <a:lnTo>
                    <a:pt x="54610" y="44323"/>
                  </a:lnTo>
                  <a:close/>
                </a:path>
                <a:path w="55244" h="52705">
                  <a:moveTo>
                    <a:pt x="54825" y="3479"/>
                  </a:moveTo>
                  <a:lnTo>
                    <a:pt x="52158" y="1066"/>
                  </a:lnTo>
                  <a:lnTo>
                    <a:pt x="45631" y="1066"/>
                  </a:lnTo>
                  <a:lnTo>
                    <a:pt x="42964" y="3479"/>
                  </a:lnTo>
                  <a:lnTo>
                    <a:pt x="42964" y="9448"/>
                  </a:lnTo>
                  <a:lnTo>
                    <a:pt x="45631" y="11861"/>
                  </a:lnTo>
                  <a:lnTo>
                    <a:pt x="52158" y="11861"/>
                  </a:lnTo>
                  <a:lnTo>
                    <a:pt x="54825" y="9448"/>
                  </a:lnTo>
                  <a:lnTo>
                    <a:pt x="54825" y="6464"/>
                  </a:lnTo>
                  <a:lnTo>
                    <a:pt x="54825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124847" y="231051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4">
                  <a:moveTo>
                    <a:pt x="43180" y="21056"/>
                  </a:moveTo>
                  <a:lnTo>
                    <a:pt x="41478" y="12865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65"/>
                  </a:lnTo>
                  <a:lnTo>
                    <a:pt x="0" y="21056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131616" y="2317076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10">
                  <a:moveTo>
                    <a:pt x="23012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3012" y="29006"/>
                  </a:lnTo>
                  <a:lnTo>
                    <a:pt x="29641" y="22517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3012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135960" y="232056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16268" y="0"/>
                  </a:moveTo>
                  <a:lnTo>
                    <a:pt x="4673" y="0"/>
                  </a:lnTo>
                  <a:lnTo>
                    <a:pt x="0" y="4927"/>
                  </a:lnTo>
                  <a:lnTo>
                    <a:pt x="0" y="17081"/>
                  </a:lnTo>
                  <a:lnTo>
                    <a:pt x="4673" y="22021"/>
                  </a:lnTo>
                  <a:lnTo>
                    <a:pt x="16268" y="22021"/>
                  </a:lnTo>
                  <a:lnTo>
                    <a:pt x="20955" y="17081"/>
                  </a:lnTo>
                  <a:lnTo>
                    <a:pt x="20955" y="11010"/>
                  </a:lnTo>
                  <a:lnTo>
                    <a:pt x="20955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135960" y="232056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20955" y="11010"/>
                  </a:moveTo>
                  <a:lnTo>
                    <a:pt x="20955" y="17081"/>
                  </a:lnTo>
                  <a:lnTo>
                    <a:pt x="16268" y="22021"/>
                  </a:lnTo>
                  <a:lnTo>
                    <a:pt x="10477" y="22021"/>
                  </a:lnTo>
                  <a:lnTo>
                    <a:pt x="4673" y="22021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73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5" y="4927"/>
                  </a:lnTo>
                  <a:lnTo>
                    <a:pt x="20955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150997" y="232987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850" y="0"/>
                  </a:moveTo>
                  <a:lnTo>
                    <a:pt x="0" y="6565"/>
                  </a:lnTo>
                  <a:lnTo>
                    <a:pt x="3390" y="7619"/>
                  </a:lnTo>
                  <a:lnTo>
                    <a:pt x="4864" y="360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141065" y="23372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75" y="1892"/>
                  </a:lnTo>
                  <a:lnTo>
                    <a:pt x="2730" y="1270"/>
                  </a:lnTo>
                  <a:lnTo>
                    <a:pt x="190" y="419"/>
                  </a:lnTo>
                  <a:lnTo>
                    <a:pt x="0" y="838"/>
                  </a:lnTo>
                  <a:lnTo>
                    <a:pt x="406" y="2108"/>
                  </a:lnTo>
                  <a:lnTo>
                    <a:pt x="7175" y="3594"/>
                  </a:lnTo>
                  <a:lnTo>
                    <a:pt x="9715" y="83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144240" y="2320569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81" y="3390"/>
                  </a:lnTo>
                  <a:lnTo>
                    <a:pt x="0" y="4229"/>
                  </a:lnTo>
                  <a:lnTo>
                    <a:pt x="190" y="6350"/>
                  </a:lnTo>
                  <a:lnTo>
                    <a:pt x="8026" y="6350"/>
                  </a:lnTo>
                  <a:lnTo>
                    <a:pt x="8877" y="3390"/>
                  </a:lnTo>
                  <a:lnTo>
                    <a:pt x="6972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135757" y="232310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30" h="6985">
                  <a:moveTo>
                    <a:pt x="7619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83" y="1689"/>
                  </a:lnTo>
                  <a:lnTo>
                    <a:pt x="11214" y="203"/>
                  </a:lnTo>
                  <a:lnTo>
                    <a:pt x="7619" y="0"/>
                  </a:lnTo>
                  <a:close/>
                </a:path>
                <a:path w="11430" h="6985">
                  <a:moveTo>
                    <a:pt x="8483" y="1689"/>
                  </a:moveTo>
                  <a:lnTo>
                    <a:pt x="4660" y="1689"/>
                  </a:lnTo>
                  <a:lnTo>
                    <a:pt x="8255" y="4445"/>
                  </a:lnTo>
                  <a:lnTo>
                    <a:pt x="8483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119539" y="2306078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4" h="52705">
                  <a:moveTo>
                    <a:pt x="11849" y="43053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54" y="51422"/>
                  </a:lnTo>
                  <a:lnTo>
                    <a:pt x="9182" y="51422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53"/>
                  </a:lnTo>
                  <a:close/>
                </a:path>
                <a:path w="55244" h="52705">
                  <a:moveTo>
                    <a:pt x="11849" y="2413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654" y="10795"/>
                  </a:lnTo>
                  <a:lnTo>
                    <a:pt x="9182" y="10795"/>
                  </a:lnTo>
                  <a:lnTo>
                    <a:pt x="11849" y="8382"/>
                  </a:lnTo>
                  <a:lnTo>
                    <a:pt x="11849" y="5397"/>
                  </a:lnTo>
                  <a:lnTo>
                    <a:pt x="11849" y="2413"/>
                  </a:lnTo>
                  <a:close/>
                </a:path>
                <a:path w="55244" h="52705">
                  <a:moveTo>
                    <a:pt x="54597" y="44323"/>
                  </a:moveTo>
                  <a:lnTo>
                    <a:pt x="51943" y="41910"/>
                  </a:lnTo>
                  <a:lnTo>
                    <a:pt x="45402" y="41910"/>
                  </a:lnTo>
                  <a:lnTo>
                    <a:pt x="42760" y="44323"/>
                  </a:lnTo>
                  <a:lnTo>
                    <a:pt x="42760" y="50292"/>
                  </a:lnTo>
                  <a:lnTo>
                    <a:pt x="45402" y="52705"/>
                  </a:lnTo>
                  <a:lnTo>
                    <a:pt x="51943" y="52705"/>
                  </a:lnTo>
                  <a:lnTo>
                    <a:pt x="54597" y="50292"/>
                  </a:lnTo>
                  <a:lnTo>
                    <a:pt x="54597" y="47307"/>
                  </a:lnTo>
                  <a:lnTo>
                    <a:pt x="54597" y="44323"/>
                  </a:lnTo>
                  <a:close/>
                </a:path>
                <a:path w="55244" h="52705">
                  <a:moveTo>
                    <a:pt x="54813" y="3479"/>
                  </a:moveTo>
                  <a:lnTo>
                    <a:pt x="52158" y="1066"/>
                  </a:lnTo>
                  <a:lnTo>
                    <a:pt x="45631" y="1066"/>
                  </a:lnTo>
                  <a:lnTo>
                    <a:pt x="42976" y="3479"/>
                  </a:lnTo>
                  <a:lnTo>
                    <a:pt x="42976" y="9436"/>
                  </a:lnTo>
                  <a:lnTo>
                    <a:pt x="45631" y="11849"/>
                  </a:lnTo>
                  <a:lnTo>
                    <a:pt x="52158" y="11849"/>
                  </a:lnTo>
                  <a:lnTo>
                    <a:pt x="54813" y="9436"/>
                  </a:lnTo>
                  <a:lnTo>
                    <a:pt x="54813" y="6451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125266" y="2378239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55" y="6184"/>
                  </a:lnTo>
                  <a:lnTo>
                    <a:pt x="29997" y="1663"/>
                  </a:lnTo>
                  <a:lnTo>
                    <a:pt x="21602" y="0"/>
                  </a:lnTo>
                  <a:lnTo>
                    <a:pt x="13195" y="1663"/>
                  </a:lnTo>
                  <a:lnTo>
                    <a:pt x="6324" y="6184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95" y="40487"/>
                  </a:lnTo>
                  <a:lnTo>
                    <a:pt x="21602" y="42138"/>
                  </a:lnTo>
                  <a:lnTo>
                    <a:pt x="29997" y="40487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132048" y="2384818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2999" y="29006"/>
                  </a:lnTo>
                  <a:lnTo>
                    <a:pt x="29641" y="22517"/>
                  </a:lnTo>
                  <a:lnTo>
                    <a:pt x="29641" y="14490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136379" y="2388298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16281" y="0"/>
                  </a:moveTo>
                  <a:lnTo>
                    <a:pt x="4686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86" y="22034"/>
                  </a:lnTo>
                  <a:lnTo>
                    <a:pt x="16281" y="22034"/>
                  </a:lnTo>
                  <a:lnTo>
                    <a:pt x="20955" y="17094"/>
                  </a:lnTo>
                  <a:lnTo>
                    <a:pt x="20955" y="11010"/>
                  </a:lnTo>
                  <a:lnTo>
                    <a:pt x="20955" y="4927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136379" y="2388298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20955" y="11010"/>
                  </a:moveTo>
                  <a:lnTo>
                    <a:pt x="20955" y="17094"/>
                  </a:lnTo>
                  <a:lnTo>
                    <a:pt x="16281" y="22034"/>
                  </a:lnTo>
                  <a:lnTo>
                    <a:pt x="10490" y="22034"/>
                  </a:lnTo>
                  <a:lnTo>
                    <a:pt x="4686" y="22034"/>
                  </a:lnTo>
                  <a:lnTo>
                    <a:pt x="0" y="17094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86" y="0"/>
                  </a:lnTo>
                  <a:lnTo>
                    <a:pt x="10490" y="0"/>
                  </a:lnTo>
                  <a:lnTo>
                    <a:pt x="16281" y="0"/>
                  </a:lnTo>
                  <a:lnTo>
                    <a:pt x="20955" y="4927"/>
                  </a:lnTo>
                  <a:lnTo>
                    <a:pt x="20955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151428" y="2397620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850" y="0"/>
                  </a:moveTo>
                  <a:lnTo>
                    <a:pt x="0" y="6553"/>
                  </a:lnTo>
                  <a:lnTo>
                    <a:pt x="3390" y="7607"/>
                  </a:lnTo>
                  <a:lnTo>
                    <a:pt x="4864" y="360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141484" y="2405037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04"/>
                  </a:lnTo>
                  <a:lnTo>
                    <a:pt x="2743" y="1257"/>
                  </a:lnTo>
                  <a:lnTo>
                    <a:pt x="190" y="419"/>
                  </a:lnTo>
                  <a:lnTo>
                    <a:pt x="0" y="825"/>
                  </a:lnTo>
                  <a:lnTo>
                    <a:pt x="419" y="2108"/>
                  </a:lnTo>
                  <a:lnTo>
                    <a:pt x="7188" y="3594"/>
                  </a:lnTo>
                  <a:lnTo>
                    <a:pt x="9715" y="825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144659" y="2388298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94" y="3403"/>
                  </a:lnTo>
                  <a:lnTo>
                    <a:pt x="0" y="4229"/>
                  </a:lnTo>
                  <a:lnTo>
                    <a:pt x="190" y="6350"/>
                  </a:lnTo>
                  <a:lnTo>
                    <a:pt x="8039" y="6350"/>
                  </a:lnTo>
                  <a:lnTo>
                    <a:pt x="8890" y="3403"/>
                  </a:lnTo>
                  <a:lnTo>
                    <a:pt x="6985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136188" y="2390838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30" h="6985">
                  <a:moveTo>
                    <a:pt x="7620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81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14" y="228"/>
                  </a:lnTo>
                  <a:lnTo>
                    <a:pt x="7620" y="0"/>
                  </a:lnTo>
                  <a:close/>
                </a:path>
                <a:path w="11430" h="6985">
                  <a:moveTo>
                    <a:pt x="8470" y="1689"/>
                  </a:moveTo>
                  <a:lnTo>
                    <a:pt x="4660" y="1689"/>
                  </a:lnTo>
                  <a:lnTo>
                    <a:pt x="8255" y="4445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119971" y="2373820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4" h="52705">
                  <a:moveTo>
                    <a:pt x="11836" y="43040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40"/>
                  </a:lnTo>
                  <a:lnTo>
                    <a:pt x="0" y="49009"/>
                  </a:lnTo>
                  <a:lnTo>
                    <a:pt x="2654" y="51422"/>
                  </a:lnTo>
                  <a:lnTo>
                    <a:pt x="9182" y="51422"/>
                  </a:lnTo>
                  <a:lnTo>
                    <a:pt x="11836" y="49009"/>
                  </a:lnTo>
                  <a:lnTo>
                    <a:pt x="11836" y="46037"/>
                  </a:lnTo>
                  <a:lnTo>
                    <a:pt x="11836" y="43040"/>
                  </a:lnTo>
                  <a:close/>
                </a:path>
                <a:path w="55244" h="52705">
                  <a:moveTo>
                    <a:pt x="11836" y="2400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00"/>
                  </a:lnTo>
                  <a:lnTo>
                    <a:pt x="0" y="8369"/>
                  </a:lnTo>
                  <a:lnTo>
                    <a:pt x="2654" y="10795"/>
                  </a:lnTo>
                  <a:lnTo>
                    <a:pt x="9182" y="10795"/>
                  </a:lnTo>
                  <a:lnTo>
                    <a:pt x="11836" y="8369"/>
                  </a:lnTo>
                  <a:lnTo>
                    <a:pt x="11836" y="5384"/>
                  </a:lnTo>
                  <a:lnTo>
                    <a:pt x="11836" y="2400"/>
                  </a:lnTo>
                  <a:close/>
                </a:path>
                <a:path w="55244" h="52705">
                  <a:moveTo>
                    <a:pt x="54597" y="44310"/>
                  </a:moveTo>
                  <a:lnTo>
                    <a:pt x="51930" y="41897"/>
                  </a:lnTo>
                  <a:lnTo>
                    <a:pt x="45402" y="41897"/>
                  </a:lnTo>
                  <a:lnTo>
                    <a:pt x="42748" y="44310"/>
                  </a:lnTo>
                  <a:lnTo>
                    <a:pt x="42748" y="50292"/>
                  </a:lnTo>
                  <a:lnTo>
                    <a:pt x="45402" y="52705"/>
                  </a:lnTo>
                  <a:lnTo>
                    <a:pt x="51930" y="52705"/>
                  </a:lnTo>
                  <a:lnTo>
                    <a:pt x="54597" y="50292"/>
                  </a:lnTo>
                  <a:lnTo>
                    <a:pt x="54597" y="47307"/>
                  </a:lnTo>
                  <a:lnTo>
                    <a:pt x="54597" y="44310"/>
                  </a:lnTo>
                  <a:close/>
                </a:path>
                <a:path w="55244" h="52705">
                  <a:moveTo>
                    <a:pt x="54813" y="3467"/>
                  </a:moveTo>
                  <a:lnTo>
                    <a:pt x="52146" y="1054"/>
                  </a:lnTo>
                  <a:lnTo>
                    <a:pt x="45618" y="1054"/>
                  </a:lnTo>
                  <a:lnTo>
                    <a:pt x="42964" y="3467"/>
                  </a:lnTo>
                  <a:lnTo>
                    <a:pt x="42964" y="9423"/>
                  </a:lnTo>
                  <a:lnTo>
                    <a:pt x="45618" y="11836"/>
                  </a:lnTo>
                  <a:lnTo>
                    <a:pt x="52146" y="11836"/>
                  </a:lnTo>
                  <a:lnTo>
                    <a:pt x="54813" y="9423"/>
                  </a:lnTo>
                  <a:lnTo>
                    <a:pt x="54813" y="6438"/>
                  </a:lnTo>
                  <a:lnTo>
                    <a:pt x="54813" y="3467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125698" y="244767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80" h="42544">
                  <a:moveTo>
                    <a:pt x="43180" y="21056"/>
                  </a:moveTo>
                  <a:lnTo>
                    <a:pt x="41478" y="12865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65"/>
                  </a:lnTo>
                  <a:lnTo>
                    <a:pt x="0" y="21056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3132480" y="2454249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4" h="29210">
                  <a:moveTo>
                    <a:pt x="22987" y="0"/>
                  </a:moveTo>
                  <a:lnTo>
                    <a:pt x="6629" y="0"/>
                  </a:lnTo>
                  <a:lnTo>
                    <a:pt x="0" y="6476"/>
                  </a:lnTo>
                  <a:lnTo>
                    <a:pt x="0" y="22491"/>
                  </a:lnTo>
                  <a:lnTo>
                    <a:pt x="6629" y="28994"/>
                  </a:lnTo>
                  <a:lnTo>
                    <a:pt x="22987" y="28994"/>
                  </a:lnTo>
                  <a:lnTo>
                    <a:pt x="29629" y="22491"/>
                  </a:lnTo>
                  <a:lnTo>
                    <a:pt x="29629" y="14503"/>
                  </a:lnTo>
                  <a:lnTo>
                    <a:pt x="29629" y="6476"/>
                  </a:lnTo>
                  <a:lnTo>
                    <a:pt x="22987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3136811" y="2457742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16268" y="0"/>
                  </a:moveTo>
                  <a:lnTo>
                    <a:pt x="4686" y="0"/>
                  </a:lnTo>
                  <a:lnTo>
                    <a:pt x="0" y="4914"/>
                  </a:lnTo>
                  <a:lnTo>
                    <a:pt x="0" y="17081"/>
                  </a:lnTo>
                  <a:lnTo>
                    <a:pt x="4686" y="21996"/>
                  </a:lnTo>
                  <a:lnTo>
                    <a:pt x="16268" y="21996"/>
                  </a:lnTo>
                  <a:lnTo>
                    <a:pt x="20955" y="17081"/>
                  </a:lnTo>
                  <a:lnTo>
                    <a:pt x="20955" y="11010"/>
                  </a:lnTo>
                  <a:lnTo>
                    <a:pt x="20955" y="4914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3136811" y="2457742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5" h="22225">
                  <a:moveTo>
                    <a:pt x="20955" y="11010"/>
                  </a:moveTo>
                  <a:lnTo>
                    <a:pt x="20955" y="17081"/>
                  </a:lnTo>
                  <a:lnTo>
                    <a:pt x="16268" y="21996"/>
                  </a:lnTo>
                  <a:lnTo>
                    <a:pt x="10477" y="21996"/>
                  </a:lnTo>
                  <a:lnTo>
                    <a:pt x="4686" y="21996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14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5" y="4914"/>
                  </a:lnTo>
                  <a:lnTo>
                    <a:pt x="20955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3151847" y="246703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19">
                  <a:moveTo>
                    <a:pt x="863" y="0"/>
                  </a:moveTo>
                  <a:lnTo>
                    <a:pt x="0" y="6578"/>
                  </a:lnTo>
                  <a:lnTo>
                    <a:pt x="3403" y="7620"/>
                  </a:lnTo>
                  <a:lnTo>
                    <a:pt x="4864" y="3606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3141916" y="2474442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75" y="1905"/>
                  </a:lnTo>
                  <a:lnTo>
                    <a:pt x="2730" y="1270"/>
                  </a:lnTo>
                  <a:lnTo>
                    <a:pt x="190" y="444"/>
                  </a:lnTo>
                  <a:lnTo>
                    <a:pt x="0" y="863"/>
                  </a:lnTo>
                  <a:lnTo>
                    <a:pt x="406" y="2120"/>
                  </a:lnTo>
                  <a:lnTo>
                    <a:pt x="7175" y="3619"/>
                  </a:lnTo>
                  <a:lnTo>
                    <a:pt x="9715" y="863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3145091" y="2457742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81" y="3378"/>
                  </a:lnTo>
                  <a:lnTo>
                    <a:pt x="0" y="4216"/>
                  </a:lnTo>
                  <a:lnTo>
                    <a:pt x="190" y="6350"/>
                  </a:lnTo>
                  <a:lnTo>
                    <a:pt x="8026" y="6350"/>
                  </a:lnTo>
                  <a:lnTo>
                    <a:pt x="8889" y="3378"/>
                  </a:lnTo>
                  <a:lnTo>
                    <a:pt x="6984" y="3581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3136620" y="246026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30" h="6985">
                  <a:moveTo>
                    <a:pt x="7619" y="0"/>
                  </a:moveTo>
                  <a:lnTo>
                    <a:pt x="0" y="2108"/>
                  </a:lnTo>
                  <a:lnTo>
                    <a:pt x="1485" y="6146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01" y="203"/>
                  </a:lnTo>
                  <a:lnTo>
                    <a:pt x="7619" y="0"/>
                  </a:lnTo>
                  <a:close/>
                </a:path>
                <a:path w="11430" h="6985">
                  <a:moveTo>
                    <a:pt x="8470" y="1689"/>
                  </a:moveTo>
                  <a:lnTo>
                    <a:pt x="4660" y="1689"/>
                  </a:lnTo>
                  <a:lnTo>
                    <a:pt x="8242" y="4457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3120390" y="2443225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11849" y="43065"/>
                  </a:moveTo>
                  <a:lnTo>
                    <a:pt x="9182" y="40652"/>
                  </a:lnTo>
                  <a:lnTo>
                    <a:pt x="2667" y="40652"/>
                  </a:lnTo>
                  <a:lnTo>
                    <a:pt x="0" y="43065"/>
                  </a:lnTo>
                  <a:lnTo>
                    <a:pt x="0" y="49047"/>
                  </a:lnTo>
                  <a:lnTo>
                    <a:pt x="2667" y="51435"/>
                  </a:lnTo>
                  <a:lnTo>
                    <a:pt x="9182" y="51435"/>
                  </a:lnTo>
                  <a:lnTo>
                    <a:pt x="11849" y="49047"/>
                  </a:lnTo>
                  <a:lnTo>
                    <a:pt x="11849" y="46037"/>
                  </a:lnTo>
                  <a:lnTo>
                    <a:pt x="11849" y="43065"/>
                  </a:lnTo>
                  <a:close/>
                </a:path>
                <a:path w="55244" h="53339">
                  <a:moveTo>
                    <a:pt x="11849" y="2425"/>
                  </a:moveTo>
                  <a:lnTo>
                    <a:pt x="9182" y="0"/>
                  </a:lnTo>
                  <a:lnTo>
                    <a:pt x="2667" y="0"/>
                  </a:lnTo>
                  <a:lnTo>
                    <a:pt x="0" y="2425"/>
                  </a:lnTo>
                  <a:lnTo>
                    <a:pt x="0" y="8407"/>
                  </a:lnTo>
                  <a:lnTo>
                    <a:pt x="2667" y="10795"/>
                  </a:lnTo>
                  <a:lnTo>
                    <a:pt x="9182" y="10795"/>
                  </a:lnTo>
                  <a:lnTo>
                    <a:pt x="11849" y="8407"/>
                  </a:lnTo>
                  <a:lnTo>
                    <a:pt x="11849" y="5397"/>
                  </a:lnTo>
                  <a:lnTo>
                    <a:pt x="11849" y="2425"/>
                  </a:lnTo>
                  <a:close/>
                </a:path>
                <a:path w="55244" h="53339">
                  <a:moveTo>
                    <a:pt x="54610" y="44335"/>
                  </a:moveTo>
                  <a:lnTo>
                    <a:pt x="51943" y="41910"/>
                  </a:lnTo>
                  <a:lnTo>
                    <a:pt x="45415" y="41910"/>
                  </a:lnTo>
                  <a:lnTo>
                    <a:pt x="42748" y="44335"/>
                  </a:lnTo>
                  <a:lnTo>
                    <a:pt x="42748" y="50304"/>
                  </a:lnTo>
                  <a:lnTo>
                    <a:pt x="45415" y="52717"/>
                  </a:lnTo>
                  <a:lnTo>
                    <a:pt x="51943" y="52717"/>
                  </a:lnTo>
                  <a:lnTo>
                    <a:pt x="54610" y="50304"/>
                  </a:lnTo>
                  <a:lnTo>
                    <a:pt x="54610" y="47307"/>
                  </a:lnTo>
                  <a:lnTo>
                    <a:pt x="54610" y="44335"/>
                  </a:lnTo>
                  <a:close/>
                </a:path>
                <a:path w="55244" h="53339">
                  <a:moveTo>
                    <a:pt x="54825" y="3505"/>
                  </a:moveTo>
                  <a:lnTo>
                    <a:pt x="52158" y="1066"/>
                  </a:lnTo>
                  <a:lnTo>
                    <a:pt x="45631" y="1066"/>
                  </a:lnTo>
                  <a:lnTo>
                    <a:pt x="42964" y="3505"/>
                  </a:lnTo>
                  <a:lnTo>
                    <a:pt x="42964" y="9461"/>
                  </a:lnTo>
                  <a:lnTo>
                    <a:pt x="45631" y="11874"/>
                  </a:lnTo>
                  <a:lnTo>
                    <a:pt x="52158" y="11874"/>
                  </a:lnTo>
                  <a:lnTo>
                    <a:pt x="54825" y="9461"/>
                  </a:lnTo>
                  <a:lnTo>
                    <a:pt x="54825" y="6477"/>
                  </a:lnTo>
                  <a:lnTo>
                    <a:pt x="54825" y="3505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3297567" y="2175903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56"/>
                  </a:moveTo>
                  <a:lnTo>
                    <a:pt x="41478" y="12865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95" y="1663"/>
                  </a:lnTo>
                  <a:lnTo>
                    <a:pt x="6324" y="6172"/>
                  </a:lnTo>
                  <a:lnTo>
                    <a:pt x="1689" y="12865"/>
                  </a:lnTo>
                  <a:lnTo>
                    <a:pt x="0" y="21056"/>
                  </a:lnTo>
                  <a:lnTo>
                    <a:pt x="1689" y="29260"/>
                  </a:lnTo>
                  <a:lnTo>
                    <a:pt x="6324" y="35953"/>
                  </a:lnTo>
                  <a:lnTo>
                    <a:pt x="13195" y="40462"/>
                  </a:lnTo>
                  <a:lnTo>
                    <a:pt x="21590" y="42113"/>
                  </a:lnTo>
                  <a:lnTo>
                    <a:pt x="29984" y="40462"/>
                  </a:lnTo>
                  <a:lnTo>
                    <a:pt x="36855" y="35953"/>
                  </a:lnTo>
                  <a:lnTo>
                    <a:pt x="41478" y="29260"/>
                  </a:lnTo>
                  <a:lnTo>
                    <a:pt x="43180" y="21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3304349" y="2182469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29" y="0"/>
                  </a:lnTo>
                  <a:lnTo>
                    <a:pt x="0" y="6476"/>
                  </a:lnTo>
                  <a:lnTo>
                    <a:pt x="0" y="22504"/>
                  </a:lnTo>
                  <a:lnTo>
                    <a:pt x="6629" y="28994"/>
                  </a:lnTo>
                  <a:lnTo>
                    <a:pt x="22999" y="28994"/>
                  </a:lnTo>
                  <a:lnTo>
                    <a:pt x="29629" y="22504"/>
                  </a:lnTo>
                  <a:lnTo>
                    <a:pt x="29629" y="14490"/>
                  </a:lnTo>
                  <a:lnTo>
                    <a:pt x="29629" y="6476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" name="object 306"/>
            <p:cNvSpPr/>
            <p:nvPr/>
          </p:nvSpPr>
          <p:spPr>
            <a:xfrm>
              <a:off x="3308680" y="2185962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86" y="0"/>
                  </a:lnTo>
                  <a:lnTo>
                    <a:pt x="0" y="4914"/>
                  </a:lnTo>
                  <a:lnTo>
                    <a:pt x="0" y="17081"/>
                  </a:lnTo>
                  <a:lnTo>
                    <a:pt x="4686" y="22009"/>
                  </a:lnTo>
                  <a:lnTo>
                    <a:pt x="16268" y="22009"/>
                  </a:lnTo>
                  <a:lnTo>
                    <a:pt x="20954" y="17081"/>
                  </a:lnTo>
                  <a:lnTo>
                    <a:pt x="20954" y="10998"/>
                  </a:lnTo>
                  <a:lnTo>
                    <a:pt x="20954" y="4914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" name="object 307"/>
            <p:cNvSpPr/>
            <p:nvPr/>
          </p:nvSpPr>
          <p:spPr>
            <a:xfrm>
              <a:off x="3308680" y="2185962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4" y="10998"/>
                  </a:moveTo>
                  <a:lnTo>
                    <a:pt x="20954" y="17081"/>
                  </a:lnTo>
                  <a:lnTo>
                    <a:pt x="16268" y="22009"/>
                  </a:lnTo>
                  <a:lnTo>
                    <a:pt x="10477" y="22009"/>
                  </a:lnTo>
                  <a:lnTo>
                    <a:pt x="4686" y="22009"/>
                  </a:lnTo>
                  <a:lnTo>
                    <a:pt x="0" y="17081"/>
                  </a:lnTo>
                  <a:lnTo>
                    <a:pt x="0" y="10998"/>
                  </a:lnTo>
                  <a:lnTo>
                    <a:pt x="0" y="4914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4" y="4914"/>
                  </a:lnTo>
                  <a:lnTo>
                    <a:pt x="20954" y="10998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" name="object 308"/>
            <p:cNvSpPr/>
            <p:nvPr/>
          </p:nvSpPr>
          <p:spPr>
            <a:xfrm>
              <a:off x="3323716" y="2195271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53"/>
                  </a:lnTo>
                  <a:lnTo>
                    <a:pt x="3403" y="7620"/>
                  </a:lnTo>
                  <a:lnTo>
                    <a:pt x="4864" y="3594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" name="object 309"/>
            <p:cNvSpPr/>
            <p:nvPr/>
          </p:nvSpPr>
          <p:spPr>
            <a:xfrm>
              <a:off x="3313772" y="220267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05"/>
                  </a:lnTo>
                  <a:lnTo>
                    <a:pt x="2743" y="1270"/>
                  </a:lnTo>
                  <a:lnTo>
                    <a:pt x="203" y="419"/>
                  </a:lnTo>
                  <a:lnTo>
                    <a:pt x="0" y="850"/>
                  </a:lnTo>
                  <a:lnTo>
                    <a:pt x="419" y="2120"/>
                  </a:lnTo>
                  <a:lnTo>
                    <a:pt x="7188" y="3594"/>
                  </a:lnTo>
                  <a:lnTo>
                    <a:pt x="9728" y="850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0" name="object 310"/>
            <p:cNvSpPr/>
            <p:nvPr/>
          </p:nvSpPr>
          <p:spPr>
            <a:xfrm>
              <a:off x="3316947" y="2185962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92" y="0"/>
                  </a:moveTo>
                  <a:lnTo>
                    <a:pt x="3594" y="3378"/>
                  </a:lnTo>
                  <a:lnTo>
                    <a:pt x="0" y="4229"/>
                  </a:lnTo>
                  <a:lnTo>
                    <a:pt x="203" y="6337"/>
                  </a:lnTo>
                  <a:lnTo>
                    <a:pt x="8039" y="6337"/>
                  </a:lnTo>
                  <a:lnTo>
                    <a:pt x="8889" y="3378"/>
                  </a:lnTo>
                  <a:lnTo>
                    <a:pt x="6997" y="3594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308477" y="218848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120"/>
                  </a:lnTo>
                  <a:lnTo>
                    <a:pt x="1485" y="6146"/>
                  </a:lnTo>
                  <a:lnTo>
                    <a:pt x="2768" y="6781"/>
                  </a:lnTo>
                  <a:lnTo>
                    <a:pt x="4660" y="1701"/>
                  </a:lnTo>
                  <a:lnTo>
                    <a:pt x="8470" y="1701"/>
                  </a:lnTo>
                  <a:lnTo>
                    <a:pt x="11214" y="215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70" y="1701"/>
                  </a:moveTo>
                  <a:lnTo>
                    <a:pt x="4660" y="1701"/>
                  </a:lnTo>
                  <a:lnTo>
                    <a:pt x="8255" y="4445"/>
                  </a:lnTo>
                  <a:lnTo>
                    <a:pt x="8470" y="1701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" name="object 312"/>
            <p:cNvSpPr/>
            <p:nvPr/>
          </p:nvSpPr>
          <p:spPr>
            <a:xfrm>
              <a:off x="3292259" y="2171458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49" y="43065"/>
                  </a:moveTo>
                  <a:lnTo>
                    <a:pt x="9194" y="40640"/>
                  </a:lnTo>
                  <a:lnTo>
                    <a:pt x="2654" y="40640"/>
                  </a:lnTo>
                  <a:lnTo>
                    <a:pt x="0" y="43065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94" y="51435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65"/>
                  </a:lnTo>
                  <a:close/>
                </a:path>
                <a:path w="55245" h="52705">
                  <a:moveTo>
                    <a:pt x="11849" y="2413"/>
                  </a:moveTo>
                  <a:lnTo>
                    <a:pt x="9194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654" y="10795"/>
                  </a:lnTo>
                  <a:lnTo>
                    <a:pt x="9194" y="10795"/>
                  </a:lnTo>
                  <a:lnTo>
                    <a:pt x="11849" y="8382"/>
                  </a:lnTo>
                  <a:lnTo>
                    <a:pt x="11849" y="5397"/>
                  </a:lnTo>
                  <a:lnTo>
                    <a:pt x="11849" y="2413"/>
                  </a:lnTo>
                  <a:close/>
                </a:path>
                <a:path w="55245" h="52705">
                  <a:moveTo>
                    <a:pt x="54597" y="44323"/>
                  </a:moveTo>
                  <a:lnTo>
                    <a:pt x="51943" y="41910"/>
                  </a:lnTo>
                  <a:lnTo>
                    <a:pt x="45415" y="41910"/>
                  </a:lnTo>
                  <a:lnTo>
                    <a:pt x="42748" y="44323"/>
                  </a:lnTo>
                  <a:lnTo>
                    <a:pt x="42748" y="50292"/>
                  </a:lnTo>
                  <a:lnTo>
                    <a:pt x="45415" y="52705"/>
                  </a:lnTo>
                  <a:lnTo>
                    <a:pt x="51943" y="52705"/>
                  </a:lnTo>
                  <a:lnTo>
                    <a:pt x="54597" y="50292"/>
                  </a:lnTo>
                  <a:lnTo>
                    <a:pt x="54597" y="47307"/>
                  </a:lnTo>
                  <a:lnTo>
                    <a:pt x="54597" y="44323"/>
                  </a:lnTo>
                  <a:close/>
                </a:path>
                <a:path w="55245" h="52705">
                  <a:moveTo>
                    <a:pt x="54813" y="3479"/>
                  </a:moveTo>
                  <a:lnTo>
                    <a:pt x="52158" y="1066"/>
                  </a:lnTo>
                  <a:lnTo>
                    <a:pt x="45631" y="1066"/>
                  </a:lnTo>
                  <a:lnTo>
                    <a:pt x="42976" y="3479"/>
                  </a:lnTo>
                  <a:lnTo>
                    <a:pt x="42976" y="9448"/>
                  </a:lnTo>
                  <a:lnTo>
                    <a:pt x="45631" y="11861"/>
                  </a:lnTo>
                  <a:lnTo>
                    <a:pt x="52158" y="11861"/>
                  </a:lnTo>
                  <a:lnTo>
                    <a:pt x="54813" y="9448"/>
                  </a:lnTo>
                  <a:lnTo>
                    <a:pt x="54813" y="6464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3" name="object 313"/>
            <p:cNvSpPr/>
            <p:nvPr/>
          </p:nvSpPr>
          <p:spPr>
            <a:xfrm>
              <a:off x="3297999" y="2245321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67" y="21069"/>
                  </a:moveTo>
                  <a:lnTo>
                    <a:pt x="41465" y="12877"/>
                  </a:lnTo>
                  <a:lnTo>
                    <a:pt x="36842" y="6172"/>
                  </a:lnTo>
                  <a:lnTo>
                    <a:pt x="29984" y="1663"/>
                  </a:lnTo>
                  <a:lnTo>
                    <a:pt x="21577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77" y="42125"/>
                  </a:lnTo>
                  <a:lnTo>
                    <a:pt x="29984" y="40474"/>
                  </a:lnTo>
                  <a:lnTo>
                    <a:pt x="36842" y="35966"/>
                  </a:lnTo>
                  <a:lnTo>
                    <a:pt x="41465" y="29273"/>
                  </a:lnTo>
                  <a:lnTo>
                    <a:pt x="43167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" name="object 314"/>
            <p:cNvSpPr/>
            <p:nvPr/>
          </p:nvSpPr>
          <p:spPr>
            <a:xfrm>
              <a:off x="3304768" y="2251887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2999" y="29006"/>
                  </a:lnTo>
                  <a:lnTo>
                    <a:pt x="29641" y="22517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" name="object 315"/>
            <p:cNvSpPr/>
            <p:nvPr/>
          </p:nvSpPr>
          <p:spPr>
            <a:xfrm>
              <a:off x="3309111" y="225538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73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73" y="22021"/>
                  </a:lnTo>
                  <a:lnTo>
                    <a:pt x="16268" y="22021"/>
                  </a:lnTo>
                  <a:lnTo>
                    <a:pt x="20942" y="17094"/>
                  </a:lnTo>
                  <a:lnTo>
                    <a:pt x="20942" y="11010"/>
                  </a:lnTo>
                  <a:lnTo>
                    <a:pt x="20942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" name="object 316"/>
            <p:cNvSpPr/>
            <p:nvPr/>
          </p:nvSpPr>
          <p:spPr>
            <a:xfrm>
              <a:off x="3309111" y="225538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42" y="11010"/>
                  </a:moveTo>
                  <a:lnTo>
                    <a:pt x="20942" y="17094"/>
                  </a:lnTo>
                  <a:lnTo>
                    <a:pt x="16268" y="22021"/>
                  </a:lnTo>
                  <a:lnTo>
                    <a:pt x="10464" y="22021"/>
                  </a:lnTo>
                  <a:lnTo>
                    <a:pt x="4673" y="22021"/>
                  </a:lnTo>
                  <a:lnTo>
                    <a:pt x="0" y="17094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73" y="0"/>
                  </a:lnTo>
                  <a:lnTo>
                    <a:pt x="10464" y="0"/>
                  </a:lnTo>
                  <a:lnTo>
                    <a:pt x="16268" y="0"/>
                  </a:lnTo>
                  <a:lnTo>
                    <a:pt x="20942" y="4927"/>
                  </a:lnTo>
                  <a:lnTo>
                    <a:pt x="20942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" name="object 317"/>
            <p:cNvSpPr/>
            <p:nvPr/>
          </p:nvSpPr>
          <p:spPr>
            <a:xfrm>
              <a:off x="3324148" y="226468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53"/>
                  </a:lnTo>
                  <a:lnTo>
                    <a:pt x="3390" y="7620"/>
                  </a:lnTo>
                  <a:lnTo>
                    <a:pt x="4851" y="3594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" name="object 318"/>
            <p:cNvSpPr/>
            <p:nvPr/>
          </p:nvSpPr>
          <p:spPr>
            <a:xfrm>
              <a:off x="3314204" y="2272093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04"/>
                  </a:lnTo>
                  <a:lnTo>
                    <a:pt x="2743" y="1270"/>
                  </a:lnTo>
                  <a:lnTo>
                    <a:pt x="203" y="419"/>
                  </a:lnTo>
                  <a:lnTo>
                    <a:pt x="0" y="850"/>
                  </a:lnTo>
                  <a:lnTo>
                    <a:pt x="419" y="2120"/>
                  </a:lnTo>
                  <a:lnTo>
                    <a:pt x="7188" y="3594"/>
                  </a:lnTo>
                  <a:lnTo>
                    <a:pt x="9728" y="850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9" name="object 319"/>
            <p:cNvSpPr/>
            <p:nvPr/>
          </p:nvSpPr>
          <p:spPr>
            <a:xfrm>
              <a:off x="3317379" y="225538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94" y="3378"/>
                  </a:lnTo>
                  <a:lnTo>
                    <a:pt x="0" y="4229"/>
                  </a:lnTo>
                  <a:lnTo>
                    <a:pt x="203" y="6337"/>
                  </a:lnTo>
                  <a:lnTo>
                    <a:pt x="8039" y="6337"/>
                  </a:lnTo>
                  <a:lnTo>
                    <a:pt x="8889" y="3378"/>
                  </a:lnTo>
                  <a:lnTo>
                    <a:pt x="6985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" name="object 320"/>
            <p:cNvSpPr/>
            <p:nvPr/>
          </p:nvSpPr>
          <p:spPr>
            <a:xfrm>
              <a:off x="3308908" y="2257920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14" y="203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5" y="4445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" name="object 321"/>
            <p:cNvSpPr/>
            <p:nvPr/>
          </p:nvSpPr>
          <p:spPr>
            <a:xfrm>
              <a:off x="3292691" y="2240889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36" y="43053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53"/>
                  </a:lnTo>
                  <a:lnTo>
                    <a:pt x="0" y="49009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36" y="49009"/>
                  </a:lnTo>
                  <a:lnTo>
                    <a:pt x="11836" y="46037"/>
                  </a:lnTo>
                  <a:lnTo>
                    <a:pt x="11836" y="43053"/>
                  </a:lnTo>
                  <a:close/>
                </a:path>
                <a:path w="55245" h="52705">
                  <a:moveTo>
                    <a:pt x="11836" y="2413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69"/>
                  </a:lnTo>
                  <a:lnTo>
                    <a:pt x="2654" y="10782"/>
                  </a:lnTo>
                  <a:lnTo>
                    <a:pt x="9182" y="10782"/>
                  </a:lnTo>
                  <a:lnTo>
                    <a:pt x="11836" y="8369"/>
                  </a:lnTo>
                  <a:lnTo>
                    <a:pt x="11836" y="5397"/>
                  </a:lnTo>
                  <a:lnTo>
                    <a:pt x="11836" y="2413"/>
                  </a:lnTo>
                  <a:close/>
                </a:path>
                <a:path w="55245" h="52705">
                  <a:moveTo>
                    <a:pt x="54597" y="44323"/>
                  </a:moveTo>
                  <a:lnTo>
                    <a:pt x="51930" y="41910"/>
                  </a:lnTo>
                  <a:lnTo>
                    <a:pt x="45402" y="41910"/>
                  </a:lnTo>
                  <a:lnTo>
                    <a:pt x="42748" y="44323"/>
                  </a:lnTo>
                  <a:lnTo>
                    <a:pt x="42748" y="50279"/>
                  </a:lnTo>
                  <a:lnTo>
                    <a:pt x="45402" y="52705"/>
                  </a:lnTo>
                  <a:lnTo>
                    <a:pt x="51930" y="52705"/>
                  </a:lnTo>
                  <a:lnTo>
                    <a:pt x="54597" y="50279"/>
                  </a:lnTo>
                  <a:lnTo>
                    <a:pt x="54597" y="47307"/>
                  </a:lnTo>
                  <a:lnTo>
                    <a:pt x="54597" y="44323"/>
                  </a:lnTo>
                  <a:close/>
                </a:path>
                <a:path w="55245" h="52705">
                  <a:moveTo>
                    <a:pt x="54813" y="3467"/>
                  </a:moveTo>
                  <a:lnTo>
                    <a:pt x="52158" y="1054"/>
                  </a:lnTo>
                  <a:lnTo>
                    <a:pt x="45618" y="1054"/>
                  </a:lnTo>
                  <a:lnTo>
                    <a:pt x="42964" y="3467"/>
                  </a:lnTo>
                  <a:lnTo>
                    <a:pt x="42964" y="9436"/>
                  </a:lnTo>
                  <a:lnTo>
                    <a:pt x="45618" y="11849"/>
                  </a:lnTo>
                  <a:lnTo>
                    <a:pt x="52158" y="11849"/>
                  </a:lnTo>
                  <a:lnTo>
                    <a:pt x="54813" y="9436"/>
                  </a:lnTo>
                  <a:lnTo>
                    <a:pt x="54813" y="6451"/>
                  </a:lnTo>
                  <a:lnTo>
                    <a:pt x="54813" y="3467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3297580" y="2313901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77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77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3304349" y="2320467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2999" y="29006"/>
                  </a:lnTo>
                  <a:lnTo>
                    <a:pt x="29641" y="22517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308692" y="232396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86" y="0"/>
                  </a:lnTo>
                  <a:lnTo>
                    <a:pt x="0" y="4927"/>
                  </a:lnTo>
                  <a:lnTo>
                    <a:pt x="0" y="17081"/>
                  </a:lnTo>
                  <a:lnTo>
                    <a:pt x="4686" y="22021"/>
                  </a:lnTo>
                  <a:lnTo>
                    <a:pt x="16268" y="22021"/>
                  </a:lnTo>
                  <a:lnTo>
                    <a:pt x="20955" y="17081"/>
                  </a:lnTo>
                  <a:lnTo>
                    <a:pt x="20955" y="11010"/>
                  </a:lnTo>
                  <a:lnTo>
                    <a:pt x="20955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308692" y="232396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5" y="11010"/>
                  </a:moveTo>
                  <a:lnTo>
                    <a:pt x="20955" y="17081"/>
                  </a:lnTo>
                  <a:lnTo>
                    <a:pt x="16268" y="22021"/>
                  </a:lnTo>
                  <a:lnTo>
                    <a:pt x="10477" y="22021"/>
                  </a:lnTo>
                  <a:lnTo>
                    <a:pt x="4686" y="22021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5" y="4927"/>
                  </a:lnTo>
                  <a:lnTo>
                    <a:pt x="20955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3323729" y="233326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65"/>
                  </a:lnTo>
                  <a:lnTo>
                    <a:pt x="3390" y="7620"/>
                  </a:lnTo>
                  <a:lnTo>
                    <a:pt x="4864" y="360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3313785" y="2340686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04"/>
                  </a:lnTo>
                  <a:lnTo>
                    <a:pt x="2743" y="1269"/>
                  </a:lnTo>
                  <a:lnTo>
                    <a:pt x="203" y="419"/>
                  </a:lnTo>
                  <a:lnTo>
                    <a:pt x="0" y="838"/>
                  </a:lnTo>
                  <a:lnTo>
                    <a:pt x="419" y="2108"/>
                  </a:lnTo>
                  <a:lnTo>
                    <a:pt x="7188" y="3594"/>
                  </a:lnTo>
                  <a:lnTo>
                    <a:pt x="9728" y="838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316960" y="232396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92" y="0"/>
                  </a:moveTo>
                  <a:lnTo>
                    <a:pt x="3594" y="3390"/>
                  </a:lnTo>
                  <a:lnTo>
                    <a:pt x="0" y="4229"/>
                  </a:lnTo>
                  <a:lnTo>
                    <a:pt x="203" y="6350"/>
                  </a:lnTo>
                  <a:lnTo>
                    <a:pt x="8039" y="6350"/>
                  </a:lnTo>
                  <a:lnTo>
                    <a:pt x="8889" y="3390"/>
                  </a:lnTo>
                  <a:lnTo>
                    <a:pt x="6985" y="3594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308489" y="2326500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19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14" y="215"/>
                  </a:lnTo>
                  <a:lnTo>
                    <a:pt x="7619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4" y="4457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3292259" y="2309469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49" y="43053"/>
                  </a:moveTo>
                  <a:lnTo>
                    <a:pt x="9194" y="40640"/>
                  </a:lnTo>
                  <a:lnTo>
                    <a:pt x="2654" y="40640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94" y="51435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53"/>
                  </a:lnTo>
                  <a:close/>
                </a:path>
                <a:path w="55245" h="52705">
                  <a:moveTo>
                    <a:pt x="11849" y="2413"/>
                  </a:moveTo>
                  <a:lnTo>
                    <a:pt x="9194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654" y="10795"/>
                  </a:lnTo>
                  <a:lnTo>
                    <a:pt x="9194" y="10795"/>
                  </a:lnTo>
                  <a:lnTo>
                    <a:pt x="11849" y="8382"/>
                  </a:lnTo>
                  <a:lnTo>
                    <a:pt x="11849" y="5397"/>
                  </a:lnTo>
                  <a:lnTo>
                    <a:pt x="11849" y="2413"/>
                  </a:lnTo>
                  <a:close/>
                </a:path>
                <a:path w="55245" h="52705">
                  <a:moveTo>
                    <a:pt x="54610" y="44323"/>
                  </a:moveTo>
                  <a:lnTo>
                    <a:pt x="51955" y="41910"/>
                  </a:lnTo>
                  <a:lnTo>
                    <a:pt x="45427" y="41910"/>
                  </a:lnTo>
                  <a:lnTo>
                    <a:pt x="42760" y="44323"/>
                  </a:lnTo>
                  <a:lnTo>
                    <a:pt x="42760" y="50292"/>
                  </a:lnTo>
                  <a:lnTo>
                    <a:pt x="45427" y="52705"/>
                  </a:lnTo>
                  <a:lnTo>
                    <a:pt x="51955" y="52705"/>
                  </a:lnTo>
                  <a:lnTo>
                    <a:pt x="54610" y="50292"/>
                  </a:lnTo>
                  <a:lnTo>
                    <a:pt x="54610" y="47307"/>
                  </a:lnTo>
                  <a:lnTo>
                    <a:pt x="54610" y="44323"/>
                  </a:lnTo>
                  <a:close/>
                </a:path>
                <a:path w="55245" h="52705">
                  <a:moveTo>
                    <a:pt x="54825" y="3479"/>
                  </a:moveTo>
                  <a:lnTo>
                    <a:pt x="52171" y="1066"/>
                  </a:lnTo>
                  <a:lnTo>
                    <a:pt x="45643" y="1066"/>
                  </a:lnTo>
                  <a:lnTo>
                    <a:pt x="42976" y="3479"/>
                  </a:lnTo>
                  <a:lnTo>
                    <a:pt x="42976" y="9436"/>
                  </a:lnTo>
                  <a:lnTo>
                    <a:pt x="45643" y="11861"/>
                  </a:lnTo>
                  <a:lnTo>
                    <a:pt x="52171" y="11861"/>
                  </a:lnTo>
                  <a:lnTo>
                    <a:pt x="54825" y="9436"/>
                  </a:lnTo>
                  <a:lnTo>
                    <a:pt x="54825" y="6451"/>
                  </a:lnTo>
                  <a:lnTo>
                    <a:pt x="54825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3297999" y="238417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67" y="21082"/>
                  </a:moveTo>
                  <a:lnTo>
                    <a:pt x="41465" y="12890"/>
                  </a:lnTo>
                  <a:lnTo>
                    <a:pt x="36842" y="6184"/>
                  </a:lnTo>
                  <a:lnTo>
                    <a:pt x="29984" y="1663"/>
                  </a:lnTo>
                  <a:lnTo>
                    <a:pt x="21577" y="0"/>
                  </a:lnTo>
                  <a:lnTo>
                    <a:pt x="13182" y="1663"/>
                  </a:lnTo>
                  <a:lnTo>
                    <a:pt x="6324" y="6184"/>
                  </a:lnTo>
                  <a:lnTo>
                    <a:pt x="1689" y="12890"/>
                  </a:lnTo>
                  <a:lnTo>
                    <a:pt x="0" y="21082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77" y="42125"/>
                  </a:lnTo>
                  <a:lnTo>
                    <a:pt x="29984" y="40474"/>
                  </a:lnTo>
                  <a:lnTo>
                    <a:pt x="36842" y="35966"/>
                  </a:lnTo>
                  <a:lnTo>
                    <a:pt x="41465" y="29273"/>
                  </a:lnTo>
                  <a:lnTo>
                    <a:pt x="43167" y="210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3304768" y="2390749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76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2999" y="29006"/>
                  </a:lnTo>
                  <a:lnTo>
                    <a:pt x="29641" y="22517"/>
                  </a:lnTo>
                  <a:lnTo>
                    <a:pt x="29641" y="14503"/>
                  </a:lnTo>
                  <a:lnTo>
                    <a:pt x="29641" y="6476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3309111" y="2394242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73" y="0"/>
                  </a:lnTo>
                  <a:lnTo>
                    <a:pt x="0" y="4914"/>
                  </a:lnTo>
                  <a:lnTo>
                    <a:pt x="0" y="17081"/>
                  </a:lnTo>
                  <a:lnTo>
                    <a:pt x="4673" y="22021"/>
                  </a:lnTo>
                  <a:lnTo>
                    <a:pt x="16268" y="22021"/>
                  </a:lnTo>
                  <a:lnTo>
                    <a:pt x="20942" y="17081"/>
                  </a:lnTo>
                  <a:lnTo>
                    <a:pt x="20942" y="11010"/>
                  </a:lnTo>
                  <a:lnTo>
                    <a:pt x="20942" y="4914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3309111" y="2394242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42" y="11010"/>
                  </a:moveTo>
                  <a:lnTo>
                    <a:pt x="20942" y="17081"/>
                  </a:lnTo>
                  <a:lnTo>
                    <a:pt x="16268" y="22021"/>
                  </a:lnTo>
                  <a:lnTo>
                    <a:pt x="10464" y="22021"/>
                  </a:lnTo>
                  <a:lnTo>
                    <a:pt x="4673" y="22021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14"/>
                  </a:lnTo>
                  <a:lnTo>
                    <a:pt x="4673" y="0"/>
                  </a:lnTo>
                  <a:lnTo>
                    <a:pt x="10464" y="0"/>
                  </a:lnTo>
                  <a:lnTo>
                    <a:pt x="16268" y="0"/>
                  </a:lnTo>
                  <a:lnTo>
                    <a:pt x="20942" y="4914"/>
                  </a:lnTo>
                  <a:lnTo>
                    <a:pt x="20942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3324148" y="240353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78"/>
                  </a:lnTo>
                  <a:lnTo>
                    <a:pt x="3390" y="7620"/>
                  </a:lnTo>
                  <a:lnTo>
                    <a:pt x="4851" y="361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" name="object 336"/>
            <p:cNvSpPr/>
            <p:nvPr/>
          </p:nvSpPr>
          <p:spPr>
            <a:xfrm>
              <a:off x="3314204" y="241095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17"/>
                  </a:lnTo>
                  <a:lnTo>
                    <a:pt x="2743" y="1282"/>
                  </a:lnTo>
                  <a:lnTo>
                    <a:pt x="203" y="431"/>
                  </a:lnTo>
                  <a:lnTo>
                    <a:pt x="0" y="850"/>
                  </a:lnTo>
                  <a:lnTo>
                    <a:pt x="419" y="2108"/>
                  </a:lnTo>
                  <a:lnTo>
                    <a:pt x="7188" y="3606"/>
                  </a:lnTo>
                  <a:lnTo>
                    <a:pt x="9728" y="850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" name="object 337"/>
            <p:cNvSpPr/>
            <p:nvPr/>
          </p:nvSpPr>
          <p:spPr>
            <a:xfrm>
              <a:off x="3317379" y="2394242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94" y="3390"/>
                  </a:lnTo>
                  <a:lnTo>
                    <a:pt x="0" y="4216"/>
                  </a:lnTo>
                  <a:lnTo>
                    <a:pt x="203" y="6350"/>
                  </a:lnTo>
                  <a:lnTo>
                    <a:pt x="8039" y="6350"/>
                  </a:lnTo>
                  <a:lnTo>
                    <a:pt x="8889" y="3390"/>
                  </a:lnTo>
                  <a:lnTo>
                    <a:pt x="6985" y="3581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3308908" y="239676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108"/>
                  </a:lnTo>
                  <a:lnTo>
                    <a:pt x="1485" y="6146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14" y="228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5" y="4457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3292691" y="2379751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36" y="43040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40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36" y="49022"/>
                  </a:lnTo>
                  <a:lnTo>
                    <a:pt x="11836" y="46037"/>
                  </a:lnTo>
                  <a:lnTo>
                    <a:pt x="11836" y="43040"/>
                  </a:lnTo>
                  <a:close/>
                </a:path>
                <a:path w="55245" h="52705">
                  <a:moveTo>
                    <a:pt x="11836" y="2400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00"/>
                  </a:lnTo>
                  <a:lnTo>
                    <a:pt x="0" y="8382"/>
                  </a:lnTo>
                  <a:lnTo>
                    <a:pt x="2654" y="10795"/>
                  </a:lnTo>
                  <a:lnTo>
                    <a:pt x="9182" y="10795"/>
                  </a:lnTo>
                  <a:lnTo>
                    <a:pt x="11836" y="8382"/>
                  </a:lnTo>
                  <a:lnTo>
                    <a:pt x="11836" y="5397"/>
                  </a:lnTo>
                  <a:lnTo>
                    <a:pt x="11836" y="2400"/>
                  </a:lnTo>
                  <a:close/>
                </a:path>
                <a:path w="55245" h="52705">
                  <a:moveTo>
                    <a:pt x="54597" y="44310"/>
                  </a:moveTo>
                  <a:lnTo>
                    <a:pt x="51930" y="41910"/>
                  </a:lnTo>
                  <a:lnTo>
                    <a:pt x="45402" y="41910"/>
                  </a:lnTo>
                  <a:lnTo>
                    <a:pt x="42748" y="44310"/>
                  </a:lnTo>
                  <a:lnTo>
                    <a:pt x="42748" y="50279"/>
                  </a:lnTo>
                  <a:lnTo>
                    <a:pt x="45402" y="52705"/>
                  </a:lnTo>
                  <a:lnTo>
                    <a:pt x="51930" y="52705"/>
                  </a:lnTo>
                  <a:lnTo>
                    <a:pt x="54597" y="50279"/>
                  </a:lnTo>
                  <a:lnTo>
                    <a:pt x="54597" y="47307"/>
                  </a:lnTo>
                  <a:lnTo>
                    <a:pt x="54597" y="44310"/>
                  </a:lnTo>
                  <a:close/>
                </a:path>
                <a:path w="55245" h="52705">
                  <a:moveTo>
                    <a:pt x="54813" y="3479"/>
                  </a:moveTo>
                  <a:lnTo>
                    <a:pt x="52158" y="1041"/>
                  </a:lnTo>
                  <a:lnTo>
                    <a:pt x="45618" y="1041"/>
                  </a:lnTo>
                  <a:lnTo>
                    <a:pt x="42964" y="3479"/>
                  </a:lnTo>
                  <a:lnTo>
                    <a:pt x="42964" y="9436"/>
                  </a:lnTo>
                  <a:lnTo>
                    <a:pt x="45618" y="11849"/>
                  </a:lnTo>
                  <a:lnTo>
                    <a:pt x="52158" y="11849"/>
                  </a:lnTo>
                  <a:lnTo>
                    <a:pt x="54813" y="9436"/>
                  </a:lnTo>
                  <a:lnTo>
                    <a:pt x="54813" y="6451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3298418" y="2453588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55" y="6184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82" y="1663"/>
                  </a:lnTo>
                  <a:lnTo>
                    <a:pt x="6324" y="6184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3305187" y="2460155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3012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29"/>
                  </a:lnTo>
                  <a:lnTo>
                    <a:pt x="6642" y="29019"/>
                  </a:lnTo>
                  <a:lnTo>
                    <a:pt x="23012" y="29019"/>
                  </a:lnTo>
                  <a:lnTo>
                    <a:pt x="29641" y="22529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3012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3309531" y="2463647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81" y="0"/>
                  </a:moveTo>
                  <a:lnTo>
                    <a:pt x="4686" y="0"/>
                  </a:lnTo>
                  <a:lnTo>
                    <a:pt x="0" y="4914"/>
                  </a:lnTo>
                  <a:lnTo>
                    <a:pt x="0" y="17081"/>
                  </a:lnTo>
                  <a:lnTo>
                    <a:pt x="4686" y="22021"/>
                  </a:lnTo>
                  <a:lnTo>
                    <a:pt x="16281" y="22021"/>
                  </a:lnTo>
                  <a:lnTo>
                    <a:pt x="20954" y="17081"/>
                  </a:lnTo>
                  <a:lnTo>
                    <a:pt x="20954" y="11010"/>
                  </a:lnTo>
                  <a:lnTo>
                    <a:pt x="20954" y="4914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3309531" y="2463647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4" y="11010"/>
                  </a:moveTo>
                  <a:lnTo>
                    <a:pt x="20954" y="17081"/>
                  </a:lnTo>
                  <a:lnTo>
                    <a:pt x="16281" y="22021"/>
                  </a:lnTo>
                  <a:lnTo>
                    <a:pt x="10477" y="22021"/>
                  </a:lnTo>
                  <a:lnTo>
                    <a:pt x="4686" y="22021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14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81" y="0"/>
                  </a:lnTo>
                  <a:lnTo>
                    <a:pt x="20954" y="4914"/>
                  </a:lnTo>
                  <a:lnTo>
                    <a:pt x="20954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4" name="object 344"/>
            <p:cNvSpPr/>
            <p:nvPr/>
          </p:nvSpPr>
          <p:spPr>
            <a:xfrm>
              <a:off x="3324567" y="247295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63" y="0"/>
                  </a:moveTo>
                  <a:lnTo>
                    <a:pt x="0" y="6565"/>
                  </a:lnTo>
                  <a:lnTo>
                    <a:pt x="3390" y="7620"/>
                  </a:lnTo>
                  <a:lnTo>
                    <a:pt x="4864" y="3606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314636" y="2480373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75" y="1917"/>
                  </a:lnTo>
                  <a:lnTo>
                    <a:pt x="2730" y="1282"/>
                  </a:lnTo>
                  <a:lnTo>
                    <a:pt x="190" y="419"/>
                  </a:lnTo>
                  <a:lnTo>
                    <a:pt x="0" y="838"/>
                  </a:lnTo>
                  <a:lnTo>
                    <a:pt x="406" y="2108"/>
                  </a:lnTo>
                  <a:lnTo>
                    <a:pt x="7175" y="3594"/>
                  </a:lnTo>
                  <a:lnTo>
                    <a:pt x="9715" y="83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3317811" y="2463647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81" y="3390"/>
                  </a:lnTo>
                  <a:lnTo>
                    <a:pt x="0" y="4229"/>
                  </a:lnTo>
                  <a:lnTo>
                    <a:pt x="190" y="6350"/>
                  </a:lnTo>
                  <a:lnTo>
                    <a:pt x="8026" y="6350"/>
                  </a:lnTo>
                  <a:lnTo>
                    <a:pt x="8889" y="3390"/>
                  </a:lnTo>
                  <a:lnTo>
                    <a:pt x="6972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3309340" y="2466187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07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43" y="6769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01" y="228"/>
                  </a:lnTo>
                  <a:lnTo>
                    <a:pt x="7607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5" y="4457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293110" y="2449156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5" h="53339">
                  <a:moveTo>
                    <a:pt x="11849" y="43053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54" y="51447"/>
                  </a:lnTo>
                  <a:lnTo>
                    <a:pt x="9182" y="51447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53"/>
                  </a:lnTo>
                  <a:close/>
                </a:path>
                <a:path w="55245" h="53339">
                  <a:moveTo>
                    <a:pt x="11849" y="2413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654" y="10807"/>
                  </a:lnTo>
                  <a:lnTo>
                    <a:pt x="9182" y="10807"/>
                  </a:lnTo>
                  <a:lnTo>
                    <a:pt x="11849" y="8382"/>
                  </a:lnTo>
                  <a:lnTo>
                    <a:pt x="11849" y="5410"/>
                  </a:lnTo>
                  <a:lnTo>
                    <a:pt x="11849" y="2413"/>
                  </a:lnTo>
                  <a:close/>
                </a:path>
                <a:path w="55245" h="53339">
                  <a:moveTo>
                    <a:pt x="54597" y="44310"/>
                  </a:moveTo>
                  <a:lnTo>
                    <a:pt x="51943" y="41922"/>
                  </a:lnTo>
                  <a:lnTo>
                    <a:pt x="45415" y="41922"/>
                  </a:lnTo>
                  <a:lnTo>
                    <a:pt x="42760" y="44310"/>
                  </a:lnTo>
                  <a:lnTo>
                    <a:pt x="42760" y="50292"/>
                  </a:lnTo>
                  <a:lnTo>
                    <a:pt x="45415" y="52717"/>
                  </a:lnTo>
                  <a:lnTo>
                    <a:pt x="51943" y="52717"/>
                  </a:lnTo>
                  <a:lnTo>
                    <a:pt x="54597" y="50292"/>
                  </a:lnTo>
                  <a:lnTo>
                    <a:pt x="54597" y="47320"/>
                  </a:lnTo>
                  <a:lnTo>
                    <a:pt x="54597" y="44310"/>
                  </a:lnTo>
                  <a:close/>
                </a:path>
                <a:path w="55245" h="53339">
                  <a:moveTo>
                    <a:pt x="54825" y="3479"/>
                  </a:moveTo>
                  <a:lnTo>
                    <a:pt x="52158" y="1054"/>
                  </a:lnTo>
                  <a:lnTo>
                    <a:pt x="45631" y="1054"/>
                  </a:lnTo>
                  <a:lnTo>
                    <a:pt x="42976" y="3479"/>
                  </a:lnTo>
                  <a:lnTo>
                    <a:pt x="42976" y="9423"/>
                  </a:lnTo>
                  <a:lnTo>
                    <a:pt x="45631" y="11861"/>
                  </a:lnTo>
                  <a:lnTo>
                    <a:pt x="52158" y="11861"/>
                  </a:lnTo>
                  <a:lnTo>
                    <a:pt x="54825" y="9423"/>
                  </a:lnTo>
                  <a:lnTo>
                    <a:pt x="54825" y="6451"/>
                  </a:lnTo>
                  <a:lnTo>
                    <a:pt x="54825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471977" y="2178430"/>
              <a:ext cx="43815" cy="42545"/>
            </a:xfrm>
            <a:custGeom>
              <a:avLst/>
              <a:gdLst/>
              <a:ahLst/>
              <a:cxnLst/>
              <a:rect l="l" t="t" r="r" b="b"/>
              <a:pathLst>
                <a:path w="43814" h="42544">
                  <a:moveTo>
                    <a:pt x="43192" y="21056"/>
                  </a:moveTo>
                  <a:lnTo>
                    <a:pt x="41490" y="12865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95" y="1663"/>
                  </a:lnTo>
                  <a:lnTo>
                    <a:pt x="6324" y="6172"/>
                  </a:lnTo>
                  <a:lnTo>
                    <a:pt x="1689" y="12865"/>
                  </a:lnTo>
                  <a:lnTo>
                    <a:pt x="0" y="21056"/>
                  </a:lnTo>
                  <a:lnTo>
                    <a:pt x="1689" y="29260"/>
                  </a:lnTo>
                  <a:lnTo>
                    <a:pt x="6324" y="35953"/>
                  </a:lnTo>
                  <a:lnTo>
                    <a:pt x="13195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53"/>
                  </a:lnTo>
                  <a:lnTo>
                    <a:pt x="41490" y="29260"/>
                  </a:lnTo>
                  <a:lnTo>
                    <a:pt x="43192" y="21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3478758" y="2184996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2999" y="29006"/>
                  </a:lnTo>
                  <a:lnTo>
                    <a:pt x="29629" y="22517"/>
                  </a:lnTo>
                  <a:lnTo>
                    <a:pt x="29629" y="14503"/>
                  </a:lnTo>
                  <a:lnTo>
                    <a:pt x="29629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3483089" y="2188489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16281" y="0"/>
                  </a:moveTo>
                  <a:lnTo>
                    <a:pt x="4686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86" y="22021"/>
                  </a:lnTo>
                  <a:lnTo>
                    <a:pt x="16281" y="22021"/>
                  </a:lnTo>
                  <a:lnTo>
                    <a:pt x="20967" y="17094"/>
                  </a:lnTo>
                  <a:lnTo>
                    <a:pt x="20967" y="11010"/>
                  </a:lnTo>
                  <a:lnTo>
                    <a:pt x="20967" y="4927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2" name="object 352"/>
            <p:cNvSpPr/>
            <p:nvPr/>
          </p:nvSpPr>
          <p:spPr>
            <a:xfrm>
              <a:off x="3483089" y="2188489"/>
              <a:ext cx="21590" cy="22225"/>
            </a:xfrm>
            <a:custGeom>
              <a:avLst/>
              <a:gdLst/>
              <a:ahLst/>
              <a:cxnLst/>
              <a:rect l="l" t="t" r="r" b="b"/>
              <a:pathLst>
                <a:path w="21589" h="22225">
                  <a:moveTo>
                    <a:pt x="20967" y="11010"/>
                  </a:moveTo>
                  <a:lnTo>
                    <a:pt x="20967" y="17094"/>
                  </a:lnTo>
                  <a:lnTo>
                    <a:pt x="16281" y="22021"/>
                  </a:lnTo>
                  <a:lnTo>
                    <a:pt x="10477" y="22021"/>
                  </a:lnTo>
                  <a:lnTo>
                    <a:pt x="4686" y="22021"/>
                  </a:lnTo>
                  <a:lnTo>
                    <a:pt x="0" y="17094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81" y="0"/>
                  </a:lnTo>
                  <a:lnTo>
                    <a:pt x="20967" y="4927"/>
                  </a:lnTo>
                  <a:lnTo>
                    <a:pt x="20967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3" name="object 353"/>
            <p:cNvSpPr/>
            <p:nvPr/>
          </p:nvSpPr>
          <p:spPr>
            <a:xfrm>
              <a:off x="3498138" y="219779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65"/>
                  </a:lnTo>
                  <a:lnTo>
                    <a:pt x="3390" y="7620"/>
                  </a:lnTo>
                  <a:lnTo>
                    <a:pt x="4864" y="3594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3488194" y="220521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04"/>
                  </a:lnTo>
                  <a:lnTo>
                    <a:pt x="2730" y="1270"/>
                  </a:lnTo>
                  <a:lnTo>
                    <a:pt x="203" y="419"/>
                  </a:lnTo>
                  <a:lnTo>
                    <a:pt x="0" y="850"/>
                  </a:lnTo>
                  <a:lnTo>
                    <a:pt x="419" y="2108"/>
                  </a:lnTo>
                  <a:lnTo>
                    <a:pt x="7188" y="3594"/>
                  </a:lnTo>
                  <a:lnTo>
                    <a:pt x="9728" y="850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491369" y="2188489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92" y="0"/>
                  </a:moveTo>
                  <a:lnTo>
                    <a:pt x="3594" y="3378"/>
                  </a:lnTo>
                  <a:lnTo>
                    <a:pt x="0" y="4229"/>
                  </a:lnTo>
                  <a:lnTo>
                    <a:pt x="203" y="6350"/>
                  </a:lnTo>
                  <a:lnTo>
                    <a:pt x="8039" y="6350"/>
                  </a:lnTo>
                  <a:lnTo>
                    <a:pt x="8889" y="3378"/>
                  </a:lnTo>
                  <a:lnTo>
                    <a:pt x="6985" y="3594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482898" y="219102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19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01" y="215"/>
                  </a:lnTo>
                  <a:lnTo>
                    <a:pt x="7619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4" y="4444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3466668" y="2173998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49" y="43053"/>
                  </a:moveTo>
                  <a:lnTo>
                    <a:pt x="9194" y="40640"/>
                  </a:lnTo>
                  <a:lnTo>
                    <a:pt x="2667" y="40640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67" y="51435"/>
                  </a:lnTo>
                  <a:lnTo>
                    <a:pt x="9194" y="51435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53"/>
                  </a:lnTo>
                  <a:close/>
                </a:path>
                <a:path w="55245" h="52705">
                  <a:moveTo>
                    <a:pt x="11849" y="2413"/>
                  </a:moveTo>
                  <a:lnTo>
                    <a:pt x="9194" y="0"/>
                  </a:lnTo>
                  <a:lnTo>
                    <a:pt x="2667" y="0"/>
                  </a:lnTo>
                  <a:lnTo>
                    <a:pt x="0" y="2413"/>
                  </a:lnTo>
                  <a:lnTo>
                    <a:pt x="0" y="8369"/>
                  </a:lnTo>
                  <a:lnTo>
                    <a:pt x="2667" y="10795"/>
                  </a:lnTo>
                  <a:lnTo>
                    <a:pt x="9194" y="10795"/>
                  </a:lnTo>
                  <a:lnTo>
                    <a:pt x="11849" y="8369"/>
                  </a:lnTo>
                  <a:lnTo>
                    <a:pt x="11849" y="5397"/>
                  </a:lnTo>
                  <a:lnTo>
                    <a:pt x="11849" y="2413"/>
                  </a:lnTo>
                  <a:close/>
                </a:path>
                <a:path w="55245" h="52705">
                  <a:moveTo>
                    <a:pt x="54610" y="44323"/>
                  </a:moveTo>
                  <a:lnTo>
                    <a:pt x="51943" y="41910"/>
                  </a:lnTo>
                  <a:lnTo>
                    <a:pt x="45415" y="41910"/>
                  </a:lnTo>
                  <a:lnTo>
                    <a:pt x="42760" y="44323"/>
                  </a:lnTo>
                  <a:lnTo>
                    <a:pt x="42760" y="50292"/>
                  </a:lnTo>
                  <a:lnTo>
                    <a:pt x="45415" y="52705"/>
                  </a:lnTo>
                  <a:lnTo>
                    <a:pt x="51943" y="52705"/>
                  </a:lnTo>
                  <a:lnTo>
                    <a:pt x="54610" y="50292"/>
                  </a:lnTo>
                  <a:lnTo>
                    <a:pt x="54610" y="47307"/>
                  </a:lnTo>
                  <a:lnTo>
                    <a:pt x="54610" y="44323"/>
                  </a:lnTo>
                  <a:close/>
                </a:path>
                <a:path w="55245" h="52705">
                  <a:moveTo>
                    <a:pt x="54825" y="3479"/>
                  </a:moveTo>
                  <a:lnTo>
                    <a:pt x="52171" y="1054"/>
                  </a:lnTo>
                  <a:lnTo>
                    <a:pt x="45643" y="1054"/>
                  </a:lnTo>
                  <a:lnTo>
                    <a:pt x="42976" y="3479"/>
                  </a:lnTo>
                  <a:lnTo>
                    <a:pt x="42976" y="9436"/>
                  </a:lnTo>
                  <a:lnTo>
                    <a:pt x="45643" y="11849"/>
                  </a:lnTo>
                  <a:lnTo>
                    <a:pt x="52171" y="11849"/>
                  </a:lnTo>
                  <a:lnTo>
                    <a:pt x="54825" y="9436"/>
                  </a:lnTo>
                  <a:lnTo>
                    <a:pt x="54825" y="6451"/>
                  </a:lnTo>
                  <a:lnTo>
                    <a:pt x="54825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3472827" y="224955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479596" y="2256116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2999" y="29006"/>
                  </a:lnTo>
                  <a:lnTo>
                    <a:pt x="29641" y="22517"/>
                  </a:lnTo>
                  <a:lnTo>
                    <a:pt x="29641" y="14516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" name="object 360"/>
            <p:cNvSpPr/>
            <p:nvPr/>
          </p:nvSpPr>
          <p:spPr>
            <a:xfrm>
              <a:off x="3483940" y="225960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86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86" y="22021"/>
                  </a:lnTo>
                  <a:lnTo>
                    <a:pt x="16268" y="22021"/>
                  </a:lnTo>
                  <a:lnTo>
                    <a:pt x="20954" y="17094"/>
                  </a:lnTo>
                  <a:lnTo>
                    <a:pt x="20954" y="11023"/>
                  </a:lnTo>
                  <a:lnTo>
                    <a:pt x="20954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1" name="object 361"/>
            <p:cNvSpPr/>
            <p:nvPr/>
          </p:nvSpPr>
          <p:spPr>
            <a:xfrm>
              <a:off x="3483940" y="225960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4" y="11023"/>
                  </a:moveTo>
                  <a:lnTo>
                    <a:pt x="20954" y="17094"/>
                  </a:lnTo>
                  <a:lnTo>
                    <a:pt x="16268" y="22021"/>
                  </a:lnTo>
                  <a:lnTo>
                    <a:pt x="10477" y="22021"/>
                  </a:lnTo>
                  <a:lnTo>
                    <a:pt x="4686" y="22021"/>
                  </a:lnTo>
                  <a:lnTo>
                    <a:pt x="0" y="17094"/>
                  </a:lnTo>
                  <a:lnTo>
                    <a:pt x="0" y="11023"/>
                  </a:lnTo>
                  <a:lnTo>
                    <a:pt x="0" y="4927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4" y="4927"/>
                  </a:lnTo>
                  <a:lnTo>
                    <a:pt x="20954" y="1102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3498976" y="226891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63" y="0"/>
                  </a:moveTo>
                  <a:lnTo>
                    <a:pt x="0" y="6565"/>
                  </a:lnTo>
                  <a:lnTo>
                    <a:pt x="3390" y="7620"/>
                  </a:lnTo>
                  <a:lnTo>
                    <a:pt x="4864" y="3594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3489045" y="227633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75" y="1904"/>
                  </a:lnTo>
                  <a:lnTo>
                    <a:pt x="2730" y="1257"/>
                  </a:lnTo>
                  <a:lnTo>
                    <a:pt x="190" y="419"/>
                  </a:lnTo>
                  <a:lnTo>
                    <a:pt x="0" y="838"/>
                  </a:lnTo>
                  <a:lnTo>
                    <a:pt x="406" y="2108"/>
                  </a:lnTo>
                  <a:lnTo>
                    <a:pt x="7175" y="3594"/>
                  </a:lnTo>
                  <a:lnTo>
                    <a:pt x="9715" y="83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492220" y="2259609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81" y="3378"/>
                  </a:lnTo>
                  <a:lnTo>
                    <a:pt x="0" y="4229"/>
                  </a:lnTo>
                  <a:lnTo>
                    <a:pt x="190" y="6350"/>
                  </a:lnTo>
                  <a:lnTo>
                    <a:pt x="8026" y="6350"/>
                  </a:lnTo>
                  <a:lnTo>
                    <a:pt x="8877" y="3378"/>
                  </a:lnTo>
                  <a:lnTo>
                    <a:pt x="6972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483736" y="226214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83" y="1689"/>
                  </a:lnTo>
                  <a:lnTo>
                    <a:pt x="11214" y="215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83" y="1689"/>
                  </a:moveTo>
                  <a:lnTo>
                    <a:pt x="4660" y="1689"/>
                  </a:lnTo>
                  <a:lnTo>
                    <a:pt x="8254" y="4445"/>
                  </a:lnTo>
                  <a:lnTo>
                    <a:pt x="8483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3467519" y="2245118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49" y="43040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40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40"/>
                  </a:lnTo>
                  <a:close/>
                </a:path>
                <a:path w="55245" h="52705">
                  <a:moveTo>
                    <a:pt x="11849" y="2413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654" y="10795"/>
                  </a:lnTo>
                  <a:lnTo>
                    <a:pt x="9182" y="10795"/>
                  </a:lnTo>
                  <a:lnTo>
                    <a:pt x="11849" y="8382"/>
                  </a:lnTo>
                  <a:lnTo>
                    <a:pt x="11849" y="5397"/>
                  </a:lnTo>
                  <a:lnTo>
                    <a:pt x="11849" y="2413"/>
                  </a:lnTo>
                  <a:close/>
                </a:path>
                <a:path w="55245" h="52705">
                  <a:moveTo>
                    <a:pt x="54597" y="44323"/>
                  </a:moveTo>
                  <a:lnTo>
                    <a:pt x="51943" y="41910"/>
                  </a:lnTo>
                  <a:lnTo>
                    <a:pt x="45415" y="41910"/>
                  </a:lnTo>
                  <a:lnTo>
                    <a:pt x="42748" y="44323"/>
                  </a:lnTo>
                  <a:lnTo>
                    <a:pt x="42748" y="50292"/>
                  </a:lnTo>
                  <a:lnTo>
                    <a:pt x="45415" y="52705"/>
                  </a:lnTo>
                  <a:lnTo>
                    <a:pt x="51943" y="52705"/>
                  </a:lnTo>
                  <a:lnTo>
                    <a:pt x="54597" y="50292"/>
                  </a:lnTo>
                  <a:lnTo>
                    <a:pt x="54597" y="47307"/>
                  </a:lnTo>
                  <a:lnTo>
                    <a:pt x="54597" y="44323"/>
                  </a:lnTo>
                  <a:close/>
                </a:path>
                <a:path w="55245" h="52705">
                  <a:moveTo>
                    <a:pt x="54813" y="3479"/>
                  </a:moveTo>
                  <a:lnTo>
                    <a:pt x="52158" y="1054"/>
                  </a:lnTo>
                  <a:lnTo>
                    <a:pt x="45631" y="1054"/>
                  </a:lnTo>
                  <a:lnTo>
                    <a:pt x="42976" y="3479"/>
                  </a:lnTo>
                  <a:lnTo>
                    <a:pt x="42976" y="9436"/>
                  </a:lnTo>
                  <a:lnTo>
                    <a:pt x="45631" y="11849"/>
                  </a:lnTo>
                  <a:lnTo>
                    <a:pt x="52158" y="11849"/>
                  </a:lnTo>
                  <a:lnTo>
                    <a:pt x="54813" y="9436"/>
                  </a:lnTo>
                  <a:lnTo>
                    <a:pt x="54813" y="6464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3473246" y="2319832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56"/>
                  </a:moveTo>
                  <a:lnTo>
                    <a:pt x="41478" y="12865"/>
                  </a:lnTo>
                  <a:lnTo>
                    <a:pt x="36855" y="6172"/>
                  </a:lnTo>
                  <a:lnTo>
                    <a:pt x="29997" y="1663"/>
                  </a:lnTo>
                  <a:lnTo>
                    <a:pt x="21602" y="0"/>
                  </a:lnTo>
                  <a:lnTo>
                    <a:pt x="13195" y="1663"/>
                  </a:lnTo>
                  <a:lnTo>
                    <a:pt x="6324" y="6172"/>
                  </a:lnTo>
                  <a:lnTo>
                    <a:pt x="1689" y="12865"/>
                  </a:lnTo>
                  <a:lnTo>
                    <a:pt x="0" y="21056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95" y="40474"/>
                  </a:lnTo>
                  <a:lnTo>
                    <a:pt x="21602" y="42125"/>
                  </a:lnTo>
                  <a:lnTo>
                    <a:pt x="29997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480028" y="2326398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8994"/>
                  </a:lnTo>
                  <a:lnTo>
                    <a:pt x="22999" y="28994"/>
                  </a:lnTo>
                  <a:lnTo>
                    <a:pt x="29641" y="22517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484359" y="2329891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81" y="0"/>
                  </a:moveTo>
                  <a:lnTo>
                    <a:pt x="4686" y="0"/>
                  </a:lnTo>
                  <a:lnTo>
                    <a:pt x="0" y="4914"/>
                  </a:lnTo>
                  <a:lnTo>
                    <a:pt x="0" y="17081"/>
                  </a:lnTo>
                  <a:lnTo>
                    <a:pt x="4686" y="22009"/>
                  </a:lnTo>
                  <a:lnTo>
                    <a:pt x="16281" y="22009"/>
                  </a:lnTo>
                  <a:lnTo>
                    <a:pt x="20955" y="17081"/>
                  </a:lnTo>
                  <a:lnTo>
                    <a:pt x="20955" y="11010"/>
                  </a:lnTo>
                  <a:lnTo>
                    <a:pt x="20955" y="4914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3484359" y="2329891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5" y="11010"/>
                  </a:moveTo>
                  <a:lnTo>
                    <a:pt x="20955" y="17081"/>
                  </a:lnTo>
                  <a:lnTo>
                    <a:pt x="16281" y="22009"/>
                  </a:lnTo>
                  <a:lnTo>
                    <a:pt x="10490" y="22009"/>
                  </a:lnTo>
                  <a:lnTo>
                    <a:pt x="4686" y="22009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14"/>
                  </a:lnTo>
                  <a:lnTo>
                    <a:pt x="4686" y="0"/>
                  </a:lnTo>
                  <a:lnTo>
                    <a:pt x="10490" y="0"/>
                  </a:lnTo>
                  <a:lnTo>
                    <a:pt x="16281" y="0"/>
                  </a:lnTo>
                  <a:lnTo>
                    <a:pt x="20955" y="4914"/>
                  </a:lnTo>
                  <a:lnTo>
                    <a:pt x="20955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3499408" y="2339187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5">
                  <a:moveTo>
                    <a:pt x="850" y="0"/>
                  </a:moveTo>
                  <a:lnTo>
                    <a:pt x="0" y="6578"/>
                  </a:lnTo>
                  <a:lnTo>
                    <a:pt x="3390" y="7632"/>
                  </a:lnTo>
                  <a:lnTo>
                    <a:pt x="4864" y="360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3489464" y="2346604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88" y="1904"/>
                  </a:lnTo>
                  <a:lnTo>
                    <a:pt x="2743" y="1269"/>
                  </a:lnTo>
                  <a:lnTo>
                    <a:pt x="203" y="431"/>
                  </a:lnTo>
                  <a:lnTo>
                    <a:pt x="0" y="838"/>
                  </a:lnTo>
                  <a:lnTo>
                    <a:pt x="419" y="2108"/>
                  </a:lnTo>
                  <a:lnTo>
                    <a:pt x="7188" y="3606"/>
                  </a:lnTo>
                  <a:lnTo>
                    <a:pt x="9728" y="83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3492639" y="2329891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92" y="0"/>
                  </a:moveTo>
                  <a:lnTo>
                    <a:pt x="3594" y="3378"/>
                  </a:lnTo>
                  <a:lnTo>
                    <a:pt x="0" y="4229"/>
                  </a:lnTo>
                  <a:lnTo>
                    <a:pt x="203" y="6350"/>
                  </a:lnTo>
                  <a:lnTo>
                    <a:pt x="8039" y="6350"/>
                  </a:lnTo>
                  <a:lnTo>
                    <a:pt x="8889" y="3378"/>
                  </a:lnTo>
                  <a:lnTo>
                    <a:pt x="6984" y="3594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3484168" y="2332431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095"/>
                  </a:lnTo>
                  <a:lnTo>
                    <a:pt x="1485" y="6134"/>
                  </a:lnTo>
                  <a:lnTo>
                    <a:pt x="2755" y="6756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14" y="203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5" y="4445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3467938" y="2315387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61" y="43065"/>
                  </a:moveTo>
                  <a:lnTo>
                    <a:pt x="9194" y="40640"/>
                  </a:lnTo>
                  <a:lnTo>
                    <a:pt x="2667" y="40640"/>
                  </a:lnTo>
                  <a:lnTo>
                    <a:pt x="0" y="43065"/>
                  </a:lnTo>
                  <a:lnTo>
                    <a:pt x="0" y="49022"/>
                  </a:lnTo>
                  <a:lnTo>
                    <a:pt x="2667" y="51447"/>
                  </a:lnTo>
                  <a:lnTo>
                    <a:pt x="9194" y="51447"/>
                  </a:lnTo>
                  <a:lnTo>
                    <a:pt x="11861" y="49022"/>
                  </a:lnTo>
                  <a:lnTo>
                    <a:pt x="11861" y="46037"/>
                  </a:lnTo>
                  <a:lnTo>
                    <a:pt x="11861" y="43065"/>
                  </a:lnTo>
                  <a:close/>
                </a:path>
                <a:path w="55245" h="52705">
                  <a:moveTo>
                    <a:pt x="11861" y="2413"/>
                  </a:moveTo>
                  <a:lnTo>
                    <a:pt x="9194" y="0"/>
                  </a:lnTo>
                  <a:lnTo>
                    <a:pt x="2667" y="0"/>
                  </a:lnTo>
                  <a:lnTo>
                    <a:pt x="0" y="2413"/>
                  </a:lnTo>
                  <a:lnTo>
                    <a:pt x="0" y="8394"/>
                  </a:lnTo>
                  <a:lnTo>
                    <a:pt x="2667" y="10807"/>
                  </a:lnTo>
                  <a:lnTo>
                    <a:pt x="9194" y="10807"/>
                  </a:lnTo>
                  <a:lnTo>
                    <a:pt x="11861" y="8394"/>
                  </a:lnTo>
                  <a:lnTo>
                    <a:pt x="11861" y="5397"/>
                  </a:lnTo>
                  <a:lnTo>
                    <a:pt x="11861" y="2413"/>
                  </a:lnTo>
                  <a:close/>
                </a:path>
                <a:path w="55245" h="52705">
                  <a:moveTo>
                    <a:pt x="54610" y="44323"/>
                  </a:moveTo>
                  <a:lnTo>
                    <a:pt x="51943" y="41910"/>
                  </a:lnTo>
                  <a:lnTo>
                    <a:pt x="45415" y="41910"/>
                  </a:lnTo>
                  <a:lnTo>
                    <a:pt x="42760" y="44323"/>
                  </a:lnTo>
                  <a:lnTo>
                    <a:pt x="42760" y="50304"/>
                  </a:lnTo>
                  <a:lnTo>
                    <a:pt x="45415" y="52705"/>
                  </a:lnTo>
                  <a:lnTo>
                    <a:pt x="51943" y="52705"/>
                  </a:lnTo>
                  <a:lnTo>
                    <a:pt x="54610" y="50304"/>
                  </a:lnTo>
                  <a:lnTo>
                    <a:pt x="54610" y="47320"/>
                  </a:lnTo>
                  <a:lnTo>
                    <a:pt x="54610" y="44323"/>
                  </a:lnTo>
                  <a:close/>
                </a:path>
                <a:path w="55245" h="52705">
                  <a:moveTo>
                    <a:pt x="54825" y="3479"/>
                  </a:moveTo>
                  <a:lnTo>
                    <a:pt x="52158" y="1066"/>
                  </a:lnTo>
                  <a:lnTo>
                    <a:pt x="45643" y="1066"/>
                  </a:lnTo>
                  <a:lnTo>
                    <a:pt x="42976" y="3479"/>
                  </a:lnTo>
                  <a:lnTo>
                    <a:pt x="42976" y="9436"/>
                  </a:lnTo>
                  <a:lnTo>
                    <a:pt x="45643" y="11861"/>
                  </a:lnTo>
                  <a:lnTo>
                    <a:pt x="52158" y="11861"/>
                  </a:lnTo>
                  <a:lnTo>
                    <a:pt x="54825" y="9436"/>
                  </a:lnTo>
                  <a:lnTo>
                    <a:pt x="54825" y="6464"/>
                  </a:lnTo>
                  <a:lnTo>
                    <a:pt x="54825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" name="object 376"/>
            <p:cNvSpPr/>
            <p:nvPr/>
          </p:nvSpPr>
          <p:spPr>
            <a:xfrm>
              <a:off x="3474110" y="2388399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42" y="6184"/>
                  </a:lnTo>
                  <a:lnTo>
                    <a:pt x="29984" y="1663"/>
                  </a:lnTo>
                  <a:lnTo>
                    <a:pt x="21577" y="0"/>
                  </a:lnTo>
                  <a:lnTo>
                    <a:pt x="13182" y="1663"/>
                  </a:lnTo>
                  <a:lnTo>
                    <a:pt x="6324" y="6184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77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" name="object 377"/>
            <p:cNvSpPr/>
            <p:nvPr/>
          </p:nvSpPr>
          <p:spPr>
            <a:xfrm>
              <a:off x="3480879" y="2394978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76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2999" y="29006"/>
                  </a:lnTo>
                  <a:lnTo>
                    <a:pt x="29641" y="22517"/>
                  </a:lnTo>
                  <a:lnTo>
                    <a:pt x="29641" y="14490"/>
                  </a:lnTo>
                  <a:lnTo>
                    <a:pt x="29641" y="6476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3485222" y="2398458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73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73" y="22021"/>
                  </a:lnTo>
                  <a:lnTo>
                    <a:pt x="16268" y="22021"/>
                  </a:lnTo>
                  <a:lnTo>
                    <a:pt x="20954" y="17094"/>
                  </a:lnTo>
                  <a:lnTo>
                    <a:pt x="20954" y="11010"/>
                  </a:lnTo>
                  <a:lnTo>
                    <a:pt x="20954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485222" y="2398458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4" y="11010"/>
                  </a:moveTo>
                  <a:lnTo>
                    <a:pt x="20954" y="17094"/>
                  </a:lnTo>
                  <a:lnTo>
                    <a:pt x="16268" y="22021"/>
                  </a:lnTo>
                  <a:lnTo>
                    <a:pt x="10464" y="22021"/>
                  </a:lnTo>
                  <a:lnTo>
                    <a:pt x="4673" y="22021"/>
                  </a:lnTo>
                  <a:lnTo>
                    <a:pt x="0" y="17094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73" y="0"/>
                  </a:lnTo>
                  <a:lnTo>
                    <a:pt x="10464" y="0"/>
                  </a:lnTo>
                  <a:lnTo>
                    <a:pt x="16268" y="0"/>
                  </a:lnTo>
                  <a:lnTo>
                    <a:pt x="20954" y="4927"/>
                  </a:lnTo>
                  <a:lnTo>
                    <a:pt x="20954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500259" y="240776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65"/>
                  </a:lnTo>
                  <a:lnTo>
                    <a:pt x="3390" y="7620"/>
                  </a:lnTo>
                  <a:lnTo>
                    <a:pt x="4864" y="361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490315" y="2415184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17"/>
                  </a:lnTo>
                  <a:lnTo>
                    <a:pt x="2743" y="1282"/>
                  </a:lnTo>
                  <a:lnTo>
                    <a:pt x="203" y="431"/>
                  </a:lnTo>
                  <a:lnTo>
                    <a:pt x="0" y="838"/>
                  </a:lnTo>
                  <a:lnTo>
                    <a:pt x="419" y="2108"/>
                  </a:lnTo>
                  <a:lnTo>
                    <a:pt x="7188" y="3606"/>
                  </a:lnTo>
                  <a:lnTo>
                    <a:pt x="9728" y="838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3493490" y="2398458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92" y="0"/>
                  </a:moveTo>
                  <a:lnTo>
                    <a:pt x="3594" y="3403"/>
                  </a:lnTo>
                  <a:lnTo>
                    <a:pt x="0" y="4229"/>
                  </a:lnTo>
                  <a:lnTo>
                    <a:pt x="203" y="6350"/>
                  </a:lnTo>
                  <a:lnTo>
                    <a:pt x="8039" y="6350"/>
                  </a:lnTo>
                  <a:lnTo>
                    <a:pt x="8890" y="3403"/>
                  </a:lnTo>
                  <a:lnTo>
                    <a:pt x="6985" y="3594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3485019" y="2400998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108"/>
                  </a:lnTo>
                  <a:lnTo>
                    <a:pt x="1485" y="6146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14" y="228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4" y="4457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4" name="object 384"/>
            <p:cNvSpPr/>
            <p:nvPr/>
          </p:nvSpPr>
          <p:spPr>
            <a:xfrm>
              <a:off x="3468802" y="2383967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5" h="53339">
                  <a:moveTo>
                    <a:pt x="11836" y="43053"/>
                  </a:moveTo>
                  <a:lnTo>
                    <a:pt x="9182" y="40652"/>
                  </a:lnTo>
                  <a:lnTo>
                    <a:pt x="2654" y="40652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54" y="51447"/>
                  </a:lnTo>
                  <a:lnTo>
                    <a:pt x="9182" y="51447"/>
                  </a:lnTo>
                  <a:lnTo>
                    <a:pt x="11836" y="49022"/>
                  </a:lnTo>
                  <a:lnTo>
                    <a:pt x="11836" y="46037"/>
                  </a:lnTo>
                  <a:lnTo>
                    <a:pt x="11836" y="43053"/>
                  </a:lnTo>
                  <a:close/>
                </a:path>
                <a:path w="55245" h="53339">
                  <a:moveTo>
                    <a:pt x="11836" y="2413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94"/>
                  </a:lnTo>
                  <a:lnTo>
                    <a:pt x="2654" y="10807"/>
                  </a:lnTo>
                  <a:lnTo>
                    <a:pt x="9182" y="10807"/>
                  </a:lnTo>
                  <a:lnTo>
                    <a:pt x="11836" y="8394"/>
                  </a:lnTo>
                  <a:lnTo>
                    <a:pt x="11836" y="5410"/>
                  </a:lnTo>
                  <a:lnTo>
                    <a:pt x="11836" y="2413"/>
                  </a:lnTo>
                  <a:close/>
                </a:path>
                <a:path w="55245" h="53339">
                  <a:moveTo>
                    <a:pt x="54597" y="44323"/>
                  </a:moveTo>
                  <a:lnTo>
                    <a:pt x="51943" y="41922"/>
                  </a:lnTo>
                  <a:lnTo>
                    <a:pt x="45402" y="41922"/>
                  </a:lnTo>
                  <a:lnTo>
                    <a:pt x="42748" y="44323"/>
                  </a:lnTo>
                  <a:lnTo>
                    <a:pt x="42748" y="50292"/>
                  </a:lnTo>
                  <a:lnTo>
                    <a:pt x="45402" y="52717"/>
                  </a:lnTo>
                  <a:lnTo>
                    <a:pt x="51943" y="52717"/>
                  </a:lnTo>
                  <a:lnTo>
                    <a:pt x="54597" y="50292"/>
                  </a:lnTo>
                  <a:lnTo>
                    <a:pt x="54597" y="47320"/>
                  </a:lnTo>
                  <a:lnTo>
                    <a:pt x="54597" y="44323"/>
                  </a:lnTo>
                  <a:close/>
                </a:path>
                <a:path w="55245" h="53339">
                  <a:moveTo>
                    <a:pt x="54813" y="3479"/>
                  </a:moveTo>
                  <a:lnTo>
                    <a:pt x="52158" y="1054"/>
                  </a:lnTo>
                  <a:lnTo>
                    <a:pt x="45631" y="1054"/>
                  </a:lnTo>
                  <a:lnTo>
                    <a:pt x="42964" y="3479"/>
                  </a:lnTo>
                  <a:lnTo>
                    <a:pt x="42964" y="9436"/>
                  </a:lnTo>
                  <a:lnTo>
                    <a:pt x="45631" y="11861"/>
                  </a:lnTo>
                  <a:lnTo>
                    <a:pt x="52158" y="11861"/>
                  </a:lnTo>
                  <a:lnTo>
                    <a:pt x="54813" y="9436"/>
                  </a:lnTo>
                  <a:lnTo>
                    <a:pt x="54813" y="6451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" name="object 385"/>
            <p:cNvSpPr/>
            <p:nvPr/>
          </p:nvSpPr>
          <p:spPr>
            <a:xfrm>
              <a:off x="3473246" y="245910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55" y="6172"/>
                  </a:lnTo>
                  <a:lnTo>
                    <a:pt x="29997" y="1663"/>
                  </a:lnTo>
                  <a:lnTo>
                    <a:pt x="21602" y="0"/>
                  </a:lnTo>
                  <a:lnTo>
                    <a:pt x="13195" y="1663"/>
                  </a:lnTo>
                  <a:lnTo>
                    <a:pt x="6324" y="6172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86"/>
                  </a:lnTo>
                  <a:lnTo>
                    <a:pt x="6324" y="35979"/>
                  </a:lnTo>
                  <a:lnTo>
                    <a:pt x="13195" y="40487"/>
                  </a:lnTo>
                  <a:lnTo>
                    <a:pt x="21602" y="42138"/>
                  </a:lnTo>
                  <a:lnTo>
                    <a:pt x="29997" y="40487"/>
                  </a:lnTo>
                  <a:lnTo>
                    <a:pt x="36855" y="35979"/>
                  </a:lnTo>
                  <a:lnTo>
                    <a:pt x="41478" y="29286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480028" y="2465679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491"/>
                  </a:lnTo>
                  <a:lnTo>
                    <a:pt x="6642" y="28981"/>
                  </a:lnTo>
                  <a:lnTo>
                    <a:pt x="22999" y="28981"/>
                  </a:lnTo>
                  <a:lnTo>
                    <a:pt x="29641" y="22491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484359" y="246915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81" y="0"/>
                  </a:moveTo>
                  <a:lnTo>
                    <a:pt x="4686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86" y="22021"/>
                  </a:lnTo>
                  <a:lnTo>
                    <a:pt x="16281" y="22021"/>
                  </a:lnTo>
                  <a:lnTo>
                    <a:pt x="20955" y="17094"/>
                  </a:lnTo>
                  <a:lnTo>
                    <a:pt x="20955" y="11023"/>
                  </a:lnTo>
                  <a:lnTo>
                    <a:pt x="20955" y="4927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484359" y="246915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5" y="11023"/>
                  </a:moveTo>
                  <a:lnTo>
                    <a:pt x="20955" y="17094"/>
                  </a:lnTo>
                  <a:lnTo>
                    <a:pt x="16281" y="22021"/>
                  </a:lnTo>
                  <a:lnTo>
                    <a:pt x="10490" y="22021"/>
                  </a:lnTo>
                  <a:lnTo>
                    <a:pt x="4686" y="22021"/>
                  </a:lnTo>
                  <a:lnTo>
                    <a:pt x="0" y="17094"/>
                  </a:lnTo>
                  <a:lnTo>
                    <a:pt x="0" y="11023"/>
                  </a:lnTo>
                  <a:lnTo>
                    <a:pt x="0" y="4927"/>
                  </a:lnTo>
                  <a:lnTo>
                    <a:pt x="4686" y="0"/>
                  </a:lnTo>
                  <a:lnTo>
                    <a:pt x="10490" y="0"/>
                  </a:lnTo>
                  <a:lnTo>
                    <a:pt x="16281" y="0"/>
                  </a:lnTo>
                  <a:lnTo>
                    <a:pt x="20955" y="4927"/>
                  </a:lnTo>
                  <a:lnTo>
                    <a:pt x="20955" y="1102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3499408" y="2478481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53"/>
                  </a:lnTo>
                  <a:lnTo>
                    <a:pt x="3390" y="7607"/>
                  </a:lnTo>
                  <a:lnTo>
                    <a:pt x="4864" y="3581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3489464" y="2485872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88" y="1904"/>
                  </a:lnTo>
                  <a:lnTo>
                    <a:pt x="2743" y="1269"/>
                  </a:lnTo>
                  <a:lnTo>
                    <a:pt x="203" y="444"/>
                  </a:lnTo>
                  <a:lnTo>
                    <a:pt x="0" y="850"/>
                  </a:lnTo>
                  <a:lnTo>
                    <a:pt x="419" y="2133"/>
                  </a:lnTo>
                  <a:lnTo>
                    <a:pt x="7188" y="3619"/>
                  </a:lnTo>
                  <a:lnTo>
                    <a:pt x="9728" y="85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3492639" y="2469159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92" y="0"/>
                  </a:moveTo>
                  <a:lnTo>
                    <a:pt x="3594" y="3378"/>
                  </a:lnTo>
                  <a:lnTo>
                    <a:pt x="0" y="4229"/>
                  </a:lnTo>
                  <a:lnTo>
                    <a:pt x="203" y="6350"/>
                  </a:lnTo>
                  <a:lnTo>
                    <a:pt x="8039" y="6350"/>
                  </a:lnTo>
                  <a:lnTo>
                    <a:pt x="8889" y="3378"/>
                  </a:lnTo>
                  <a:lnTo>
                    <a:pt x="6984" y="3606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2" name="object 392"/>
            <p:cNvSpPr/>
            <p:nvPr/>
          </p:nvSpPr>
          <p:spPr>
            <a:xfrm>
              <a:off x="3484168" y="2471712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108"/>
                  </a:lnTo>
                  <a:lnTo>
                    <a:pt x="1485" y="6121"/>
                  </a:lnTo>
                  <a:lnTo>
                    <a:pt x="2755" y="6769"/>
                  </a:lnTo>
                  <a:lnTo>
                    <a:pt x="4660" y="1676"/>
                  </a:lnTo>
                  <a:lnTo>
                    <a:pt x="8470" y="1676"/>
                  </a:lnTo>
                  <a:lnTo>
                    <a:pt x="11214" y="190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70" y="1676"/>
                  </a:moveTo>
                  <a:lnTo>
                    <a:pt x="4660" y="1676"/>
                  </a:lnTo>
                  <a:lnTo>
                    <a:pt x="8255" y="4432"/>
                  </a:lnTo>
                  <a:lnTo>
                    <a:pt x="8470" y="1676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3467938" y="2454668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61" y="43053"/>
                  </a:moveTo>
                  <a:lnTo>
                    <a:pt x="9194" y="40627"/>
                  </a:lnTo>
                  <a:lnTo>
                    <a:pt x="2667" y="40627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67" y="51435"/>
                  </a:lnTo>
                  <a:lnTo>
                    <a:pt x="9194" y="51435"/>
                  </a:lnTo>
                  <a:lnTo>
                    <a:pt x="11861" y="49022"/>
                  </a:lnTo>
                  <a:lnTo>
                    <a:pt x="11861" y="46037"/>
                  </a:lnTo>
                  <a:lnTo>
                    <a:pt x="11861" y="43053"/>
                  </a:lnTo>
                  <a:close/>
                </a:path>
                <a:path w="55245" h="52705">
                  <a:moveTo>
                    <a:pt x="11861" y="2413"/>
                  </a:moveTo>
                  <a:lnTo>
                    <a:pt x="9194" y="0"/>
                  </a:lnTo>
                  <a:lnTo>
                    <a:pt x="2667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667" y="10782"/>
                  </a:lnTo>
                  <a:lnTo>
                    <a:pt x="9194" y="10782"/>
                  </a:lnTo>
                  <a:lnTo>
                    <a:pt x="11861" y="8382"/>
                  </a:lnTo>
                  <a:lnTo>
                    <a:pt x="11861" y="5397"/>
                  </a:lnTo>
                  <a:lnTo>
                    <a:pt x="11861" y="2413"/>
                  </a:lnTo>
                  <a:close/>
                </a:path>
                <a:path w="55245" h="52705">
                  <a:moveTo>
                    <a:pt x="54610" y="44323"/>
                  </a:moveTo>
                  <a:lnTo>
                    <a:pt x="51943" y="41910"/>
                  </a:lnTo>
                  <a:lnTo>
                    <a:pt x="45415" y="41910"/>
                  </a:lnTo>
                  <a:lnTo>
                    <a:pt x="42760" y="44323"/>
                  </a:lnTo>
                  <a:lnTo>
                    <a:pt x="42760" y="50304"/>
                  </a:lnTo>
                  <a:lnTo>
                    <a:pt x="45415" y="52692"/>
                  </a:lnTo>
                  <a:lnTo>
                    <a:pt x="51943" y="52692"/>
                  </a:lnTo>
                  <a:lnTo>
                    <a:pt x="54610" y="50304"/>
                  </a:lnTo>
                  <a:lnTo>
                    <a:pt x="54610" y="47294"/>
                  </a:lnTo>
                  <a:lnTo>
                    <a:pt x="54610" y="44323"/>
                  </a:lnTo>
                  <a:close/>
                </a:path>
                <a:path w="55245" h="52705">
                  <a:moveTo>
                    <a:pt x="54825" y="3479"/>
                  </a:moveTo>
                  <a:lnTo>
                    <a:pt x="52158" y="1066"/>
                  </a:lnTo>
                  <a:lnTo>
                    <a:pt x="45643" y="1066"/>
                  </a:lnTo>
                  <a:lnTo>
                    <a:pt x="42976" y="3479"/>
                  </a:lnTo>
                  <a:lnTo>
                    <a:pt x="42976" y="9436"/>
                  </a:lnTo>
                  <a:lnTo>
                    <a:pt x="45643" y="11849"/>
                  </a:lnTo>
                  <a:lnTo>
                    <a:pt x="52158" y="11849"/>
                  </a:lnTo>
                  <a:lnTo>
                    <a:pt x="54825" y="9436"/>
                  </a:lnTo>
                  <a:lnTo>
                    <a:pt x="54825" y="6464"/>
                  </a:lnTo>
                  <a:lnTo>
                    <a:pt x="54825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4" name="object 394"/>
            <p:cNvSpPr/>
            <p:nvPr/>
          </p:nvSpPr>
          <p:spPr>
            <a:xfrm>
              <a:off x="3651897" y="2463329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82"/>
                  </a:moveTo>
                  <a:lnTo>
                    <a:pt x="41478" y="12890"/>
                  </a:lnTo>
                  <a:lnTo>
                    <a:pt x="36855" y="6184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82" y="1663"/>
                  </a:lnTo>
                  <a:lnTo>
                    <a:pt x="6324" y="6184"/>
                  </a:lnTo>
                  <a:lnTo>
                    <a:pt x="1689" y="12890"/>
                  </a:lnTo>
                  <a:lnTo>
                    <a:pt x="0" y="21082"/>
                  </a:lnTo>
                  <a:lnTo>
                    <a:pt x="1689" y="29286"/>
                  </a:lnTo>
                  <a:lnTo>
                    <a:pt x="6324" y="35979"/>
                  </a:lnTo>
                  <a:lnTo>
                    <a:pt x="13182" y="40487"/>
                  </a:lnTo>
                  <a:lnTo>
                    <a:pt x="21590" y="42138"/>
                  </a:lnTo>
                  <a:lnTo>
                    <a:pt x="29984" y="40487"/>
                  </a:lnTo>
                  <a:lnTo>
                    <a:pt x="36855" y="35979"/>
                  </a:lnTo>
                  <a:lnTo>
                    <a:pt x="41478" y="29286"/>
                  </a:lnTo>
                  <a:lnTo>
                    <a:pt x="43180" y="210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3658666" y="2469895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3012" y="0"/>
                  </a:moveTo>
                  <a:lnTo>
                    <a:pt x="6642" y="0"/>
                  </a:lnTo>
                  <a:lnTo>
                    <a:pt x="0" y="6502"/>
                  </a:lnTo>
                  <a:lnTo>
                    <a:pt x="0" y="22517"/>
                  </a:lnTo>
                  <a:lnTo>
                    <a:pt x="6642" y="29019"/>
                  </a:lnTo>
                  <a:lnTo>
                    <a:pt x="23012" y="29019"/>
                  </a:lnTo>
                  <a:lnTo>
                    <a:pt x="29641" y="22517"/>
                  </a:lnTo>
                  <a:lnTo>
                    <a:pt x="29641" y="14516"/>
                  </a:lnTo>
                  <a:lnTo>
                    <a:pt x="29641" y="6502"/>
                  </a:lnTo>
                  <a:lnTo>
                    <a:pt x="23012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3663010" y="2473388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73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73" y="22034"/>
                  </a:lnTo>
                  <a:lnTo>
                    <a:pt x="16268" y="22034"/>
                  </a:lnTo>
                  <a:lnTo>
                    <a:pt x="20955" y="17094"/>
                  </a:lnTo>
                  <a:lnTo>
                    <a:pt x="20955" y="11023"/>
                  </a:lnTo>
                  <a:lnTo>
                    <a:pt x="20955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3663010" y="2473388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5" y="11023"/>
                  </a:moveTo>
                  <a:lnTo>
                    <a:pt x="20955" y="17094"/>
                  </a:lnTo>
                  <a:lnTo>
                    <a:pt x="16268" y="22034"/>
                  </a:lnTo>
                  <a:lnTo>
                    <a:pt x="10477" y="22034"/>
                  </a:lnTo>
                  <a:lnTo>
                    <a:pt x="4673" y="22034"/>
                  </a:lnTo>
                  <a:lnTo>
                    <a:pt x="0" y="17094"/>
                  </a:lnTo>
                  <a:lnTo>
                    <a:pt x="0" y="11023"/>
                  </a:lnTo>
                  <a:lnTo>
                    <a:pt x="0" y="4927"/>
                  </a:lnTo>
                  <a:lnTo>
                    <a:pt x="4673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5" y="4927"/>
                  </a:lnTo>
                  <a:lnTo>
                    <a:pt x="20955" y="1102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3678047" y="248269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65"/>
                  </a:lnTo>
                  <a:lnTo>
                    <a:pt x="3390" y="7619"/>
                  </a:lnTo>
                  <a:lnTo>
                    <a:pt x="4864" y="361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3668115" y="2490127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75" y="1892"/>
                  </a:lnTo>
                  <a:lnTo>
                    <a:pt x="2730" y="1257"/>
                  </a:lnTo>
                  <a:lnTo>
                    <a:pt x="190" y="406"/>
                  </a:lnTo>
                  <a:lnTo>
                    <a:pt x="0" y="825"/>
                  </a:lnTo>
                  <a:lnTo>
                    <a:pt x="406" y="2095"/>
                  </a:lnTo>
                  <a:lnTo>
                    <a:pt x="7175" y="3581"/>
                  </a:lnTo>
                  <a:lnTo>
                    <a:pt x="9715" y="825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3671290" y="2473388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81" y="3403"/>
                  </a:lnTo>
                  <a:lnTo>
                    <a:pt x="0" y="4229"/>
                  </a:lnTo>
                  <a:lnTo>
                    <a:pt x="190" y="6350"/>
                  </a:lnTo>
                  <a:lnTo>
                    <a:pt x="8026" y="6350"/>
                  </a:lnTo>
                  <a:lnTo>
                    <a:pt x="8877" y="3403"/>
                  </a:lnTo>
                  <a:lnTo>
                    <a:pt x="6972" y="3606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3662807" y="2475941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19" y="0"/>
                  </a:moveTo>
                  <a:lnTo>
                    <a:pt x="0" y="2095"/>
                  </a:lnTo>
                  <a:lnTo>
                    <a:pt x="1485" y="6121"/>
                  </a:lnTo>
                  <a:lnTo>
                    <a:pt x="2755" y="6756"/>
                  </a:lnTo>
                  <a:lnTo>
                    <a:pt x="4660" y="1676"/>
                  </a:lnTo>
                  <a:lnTo>
                    <a:pt x="8483" y="1676"/>
                  </a:lnTo>
                  <a:lnTo>
                    <a:pt x="11214" y="203"/>
                  </a:lnTo>
                  <a:lnTo>
                    <a:pt x="7619" y="0"/>
                  </a:lnTo>
                  <a:close/>
                </a:path>
                <a:path w="11429" h="6985">
                  <a:moveTo>
                    <a:pt x="8483" y="1676"/>
                  </a:moveTo>
                  <a:lnTo>
                    <a:pt x="4660" y="1676"/>
                  </a:lnTo>
                  <a:lnTo>
                    <a:pt x="8254" y="4432"/>
                  </a:lnTo>
                  <a:lnTo>
                    <a:pt x="8483" y="1676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3646589" y="2458910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49" y="43027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27"/>
                  </a:lnTo>
                  <a:lnTo>
                    <a:pt x="0" y="49009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49" y="49009"/>
                  </a:lnTo>
                  <a:lnTo>
                    <a:pt x="11849" y="46037"/>
                  </a:lnTo>
                  <a:lnTo>
                    <a:pt x="11849" y="43027"/>
                  </a:lnTo>
                  <a:close/>
                </a:path>
                <a:path w="55245" h="52705">
                  <a:moveTo>
                    <a:pt x="11849" y="2400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00"/>
                  </a:lnTo>
                  <a:lnTo>
                    <a:pt x="0" y="8369"/>
                  </a:lnTo>
                  <a:lnTo>
                    <a:pt x="2654" y="10782"/>
                  </a:lnTo>
                  <a:lnTo>
                    <a:pt x="9182" y="10782"/>
                  </a:lnTo>
                  <a:lnTo>
                    <a:pt x="11849" y="8369"/>
                  </a:lnTo>
                  <a:lnTo>
                    <a:pt x="11849" y="5397"/>
                  </a:lnTo>
                  <a:lnTo>
                    <a:pt x="11849" y="2400"/>
                  </a:lnTo>
                  <a:close/>
                </a:path>
                <a:path w="55245" h="52705">
                  <a:moveTo>
                    <a:pt x="54597" y="44310"/>
                  </a:moveTo>
                  <a:lnTo>
                    <a:pt x="51943" y="41910"/>
                  </a:lnTo>
                  <a:lnTo>
                    <a:pt x="45402" y="41910"/>
                  </a:lnTo>
                  <a:lnTo>
                    <a:pt x="42760" y="44310"/>
                  </a:lnTo>
                  <a:lnTo>
                    <a:pt x="42760" y="50279"/>
                  </a:lnTo>
                  <a:lnTo>
                    <a:pt x="45402" y="52705"/>
                  </a:lnTo>
                  <a:lnTo>
                    <a:pt x="51943" y="52705"/>
                  </a:lnTo>
                  <a:lnTo>
                    <a:pt x="54597" y="50279"/>
                  </a:lnTo>
                  <a:lnTo>
                    <a:pt x="54597" y="47294"/>
                  </a:lnTo>
                  <a:lnTo>
                    <a:pt x="54597" y="44310"/>
                  </a:lnTo>
                  <a:close/>
                </a:path>
                <a:path w="55245" h="52705">
                  <a:moveTo>
                    <a:pt x="54813" y="3467"/>
                  </a:moveTo>
                  <a:lnTo>
                    <a:pt x="52158" y="1054"/>
                  </a:lnTo>
                  <a:lnTo>
                    <a:pt x="45631" y="1054"/>
                  </a:lnTo>
                  <a:lnTo>
                    <a:pt x="42976" y="3467"/>
                  </a:lnTo>
                  <a:lnTo>
                    <a:pt x="42976" y="9423"/>
                  </a:lnTo>
                  <a:lnTo>
                    <a:pt x="45631" y="11836"/>
                  </a:lnTo>
                  <a:lnTo>
                    <a:pt x="52158" y="11836"/>
                  </a:lnTo>
                  <a:lnTo>
                    <a:pt x="54813" y="9423"/>
                  </a:lnTo>
                  <a:lnTo>
                    <a:pt x="54813" y="6451"/>
                  </a:lnTo>
                  <a:lnTo>
                    <a:pt x="54813" y="3467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3652316" y="2392654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43"/>
                  </a:moveTo>
                  <a:lnTo>
                    <a:pt x="41478" y="12865"/>
                  </a:lnTo>
                  <a:lnTo>
                    <a:pt x="36855" y="6172"/>
                  </a:lnTo>
                  <a:lnTo>
                    <a:pt x="29997" y="1663"/>
                  </a:lnTo>
                  <a:lnTo>
                    <a:pt x="21602" y="0"/>
                  </a:lnTo>
                  <a:lnTo>
                    <a:pt x="13195" y="1663"/>
                  </a:lnTo>
                  <a:lnTo>
                    <a:pt x="6324" y="6172"/>
                  </a:lnTo>
                  <a:lnTo>
                    <a:pt x="1689" y="12865"/>
                  </a:lnTo>
                  <a:lnTo>
                    <a:pt x="0" y="21043"/>
                  </a:lnTo>
                  <a:lnTo>
                    <a:pt x="1689" y="29260"/>
                  </a:lnTo>
                  <a:lnTo>
                    <a:pt x="6324" y="35953"/>
                  </a:lnTo>
                  <a:lnTo>
                    <a:pt x="13195" y="40462"/>
                  </a:lnTo>
                  <a:lnTo>
                    <a:pt x="21602" y="42113"/>
                  </a:lnTo>
                  <a:lnTo>
                    <a:pt x="29997" y="40462"/>
                  </a:lnTo>
                  <a:lnTo>
                    <a:pt x="36855" y="35953"/>
                  </a:lnTo>
                  <a:lnTo>
                    <a:pt x="41478" y="29260"/>
                  </a:lnTo>
                  <a:lnTo>
                    <a:pt x="43180" y="210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3659098" y="2399220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76"/>
                  </a:lnTo>
                  <a:lnTo>
                    <a:pt x="0" y="22504"/>
                  </a:lnTo>
                  <a:lnTo>
                    <a:pt x="6642" y="28994"/>
                  </a:lnTo>
                  <a:lnTo>
                    <a:pt x="22999" y="28994"/>
                  </a:lnTo>
                  <a:lnTo>
                    <a:pt x="29641" y="22504"/>
                  </a:lnTo>
                  <a:lnTo>
                    <a:pt x="29641" y="14503"/>
                  </a:lnTo>
                  <a:lnTo>
                    <a:pt x="29641" y="6476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663429" y="2402713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81" y="0"/>
                  </a:moveTo>
                  <a:lnTo>
                    <a:pt x="4686" y="0"/>
                  </a:lnTo>
                  <a:lnTo>
                    <a:pt x="0" y="4927"/>
                  </a:lnTo>
                  <a:lnTo>
                    <a:pt x="0" y="17081"/>
                  </a:lnTo>
                  <a:lnTo>
                    <a:pt x="4686" y="21996"/>
                  </a:lnTo>
                  <a:lnTo>
                    <a:pt x="16281" y="21996"/>
                  </a:lnTo>
                  <a:lnTo>
                    <a:pt x="20954" y="17081"/>
                  </a:lnTo>
                  <a:lnTo>
                    <a:pt x="20954" y="11010"/>
                  </a:lnTo>
                  <a:lnTo>
                    <a:pt x="20954" y="4927"/>
                  </a:lnTo>
                  <a:lnTo>
                    <a:pt x="162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663429" y="2402713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4" y="11010"/>
                  </a:moveTo>
                  <a:lnTo>
                    <a:pt x="20954" y="17081"/>
                  </a:lnTo>
                  <a:lnTo>
                    <a:pt x="16281" y="21996"/>
                  </a:lnTo>
                  <a:lnTo>
                    <a:pt x="10490" y="21996"/>
                  </a:lnTo>
                  <a:lnTo>
                    <a:pt x="4686" y="21996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86" y="0"/>
                  </a:lnTo>
                  <a:lnTo>
                    <a:pt x="10490" y="0"/>
                  </a:lnTo>
                  <a:lnTo>
                    <a:pt x="16281" y="0"/>
                  </a:lnTo>
                  <a:lnTo>
                    <a:pt x="20954" y="4927"/>
                  </a:lnTo>
                  <a:lnTo>
                    <a:pt x="20954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3678478" y="2412009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5">
                  <a:moveTo>
                    <a:pt x="850" y="0"/>
                  </a:moveTo>
                  <a:lnTo>
                    <a:pt x="0" y="6578"/>
                  </a:lnTo>
                  <a:lnTo>
                    <a:pt x="3390" y="7632"/>
                  </a:lnTo>
                  <a:lnTo>
                    <a:pt x="4864" y="360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3668534" y="2419413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17"/>
                  </a:lnTo>
                  <a:lnTo>
                    <a:pt x="2743" y="1270"/>
                  </a:lnTo>
                  <a:lnTo>
                    <a:pt x="190" y="444"/>
                  </a:lnTo>
                  <a:lnTo>
                    <a:pt x="0" y="863"/>
                  </a:lnTo>
                  <a:lnTo>
                    <a:pt x="419" y="2120"/>
                  </a:lnTo>
                  <a:lnTo>
                    <a:pt x="7188" y="3619"/>
                  </a:lnTo>
                  <a:lnTo>
                    <a:pt x="9715" y="863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3671709" y="2402713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94" y="3378"/>
                  </a:lnTo>
                  <a:lnTo>
                    <a:pt x="0" y="4229"/>
                  </a:lnTo>
                  <a:lnTo>
                    <a:pt x="190" y="6350"/>
                  </a:lnTo>
                  <a:lnTo>
                    <a:pt x="8039" y="6350"/>
                  </a:lnTo>
                  <a:lnTo>
                    <a:pt x="8889" y="3378"/>
                  </a:lnTo>
                  <a:lnTo>
                    <a:pt x="6985" y="3581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3663238" y="2405253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19" y="0"/>
                  </a:moveTo>
                  <a:lnTo>
                    <a:pt x="0" y="2095"/>
                  </a:lnTo>
                  <a:lnTo>
                    <a:pt x="1485" y="6134"/>
                  </a:lnTo>
                  <a:lnTo>
                    <a:pt x="2755" y="6756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14" y="203"/>
                  </a:lnTo>
                  <a:lnTo>
                    <a:pt x="7619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4" y="4445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3647020" y="2388196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5" h="53339">
                  <a:moveTo>
                    <a:pt x="11836" y="43065"/>
                  </a:moveTo>
                  <a:lnTo>
                    <a:pt x="9182" y="40652"/>
                  </a:lnTo>
                  <a:lnTo>
                    <a:pt x="2654" y="40652"/>
                  </a:lnTo>
                  <a:lnTo>
                    <a:pt x="0" y="43065"/>
                  </a:lnTo>
                  <a:lnTo>
                    <a:pt x="0" y="49047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36" y="49047"/>
                  </a:lnTo>
                  <a:lnTo>
                    <a:pt x="11836" y="46037"/>
                  </a:lnTo>
                  <a:lnTo>
                    <a:pt x="11836" y="43065"/>
                  </a:lnTo>
                  <a:close/>
                </a:path>
                <a:path w="55245" h="53339">
                  <a:moveTo>
                    <a:pt x="11836" y="2425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25"/>
                  </a:lnTo>
                  <a:lnTo>
                    <a:pt x="0" y="8394"/>
                  </a:lnTo>
                  <a:lnTo>
                    <a:pt x="2654" y="10807"/>
                  </a:lnTo>
                  <a:lnTo>
                    <a:pt x="9182" y="10807"/>
                  </a:lnTo>
                  <a:lnTo>
                    <a:pt x="11836" y="8394"/>
                  </a:lnTo>
                  <a:lnTo>
                    <a:pt x="11836" y="5397"/>
                  </a:lnTo>
                  <a:lnTo>
                    <a:pt x="11836" y="2425"/>
                  </a:lnTo>
                  <a:close/>
                </a:path>
                <a:path w="55245" h="53339">
                  <a:moveTo>
                    <a:pt x="54597" y="44348"/>
                  </a:moveTo>
                  <a:lnTo>
                    <a:pt x="51930" y="41910"/>
                  </a:lnTo>
                  <a:lnTo>
                    <a:pt x="45402" y="41910"/>
                  </a:lnTo>
                  <a:lnTo>
                    <a:pt x="42748" y="44348"/>
                  </a:lnTo>
                  <a:lnTo>
                    <a:pt x="42748" y="50304"/>
                  </a:lnTo>
                  <a:lnTo>
                    <a:pt x="45402" y="52717"/>
                  </a:lnTo>
                  <a:lnTo>
                    <a:pt x="51930" y="52717"/>
                  </a:lnTo>
                  <a:lnTo>
                    <a:pt x="54597" y="50304"/>
                  </a:lnTo>
                  <a:lnTo>
                    <a:pt x="54597" y="47320"/>
                  </a:lnTo>
                  <a:lnTo>
                    <a:pt x="54597" y="44348"/>
                  </a:lnTo>
                  <a:close/>
                </a:path>
                <a:path w="55245" h="53339">
                  <a:moveTo>
                    <a:pt x="54813" y="3505"/>
                  </a:moveTo>
                  <a:lnTo>
                    <a:pt x="52146" y="1079"/>
                  </a:lnTo>
                  <a:lnTo>
                    <a:pt x="45618" y="1079"/>
                  </a:lnTo>
                  <a:lnTo>
                    <a:pt x="42964" y="3505"/>
                  </a:lnTo>
                  <a:lnTo>
                    <a:pt x="42964" y="9461"/>
                  </a:lnTo>
                  <a:lnTo>
                    <a:pt x="45618" y="11874"/>
                  </a:lnTo>
                  <a:lnTo>
                    <a:pt x="52146" y="11874"/>
                  </a:lnTo>
                  <a:lnTo>
                    <a:pt x="54813" y="9461"/>
                  </a:lnTo>
                  <a:lnTo>
                    <a:pt x="54813" y="6477"/>
                  </a:lnTo>
                  <a:lnTo>
                    <a:pt x="54813" y="3505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651897" y="2321940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658666" y="2328506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3012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8994"/>
                  </a:lnTo>
                  <a:lnTo>
                    <a:pt x="23012" y="28994"/>
                  </a:lnTo>
                  <a:lnTo>
                    <a:pt x="29641" y="22517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3012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3663010" y="233199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73" y="0"/>
                  </a:lnTo>
                  <a:lnTo>
                    <a:pt x="0" y="4927"/>
                  </a:lnTo>
                  <a:lnTo>
                    <a:pt x="0" y="17081"/>
                  </a:lnTo>
                  <a:lnTo>
                    <a:pt x="4673" y="22021"/>
                  </a:lnTo>
                  <a:lnTo>
                    <a:pt x="16268" y="22021"/>
                  </a:lnTo>
                  <a:lnTo>
                    <a:pt x="20955" y="17081"/>
                  </a:lnTo>
                  <a:lnTo>
                    <a:pt x="20955" y="11010"/>
                  </a:lnTo>
                  <a:lnTo>
                    <a:pt x="20955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3663010" y="2331999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5" y="11010"/>
                  </a:moveTo>
                  <a:lnTo>
                    <a:pt x="20955" y="17081"/>
                  </a:lnTo>
                  <a:lnTo>
                    <a:pt x="16268" y="22021"/>
                  </a:lnTo>
                  <a:lnTo>
                    <a:pt x="10477" y="22021"/>
                  </a:lnTo>
                  <a:lnTo>
                    <a:pt x="4673" y="22021"/>
                  </a:lnTo>
                  <a:lnTo>
                    <a:pt x="0" y="17081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73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5" y="4927"/>
                  </a:lnTo>
                  <a:lnTo>
                    <a:pt x="20955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678047" y="2341308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65"/>
                  </a:lnTo>
                  <a:lnTo>
                    <a:pt x="3390" y="7620"/>
                  </a:lnTo>
                  <a:lnTo>
                    <a:pt x="4864" y="360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3668115" y="2348712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75" y="1904"/>
                  </a:lnTo>
                  <a:lnTo>
                    <a:pt x="2730" y="1282"/>
                  </a:lnTo>
                  <a:lnTo>
                    <a:pt x="190" y="431"/>
                  </a:lnTo>
                  <a:lnTo>
                    <a:pt x="0" y="850"/>
                  </a:lnTo>
                  <a:lnTo>
                    <a:pt x="406" y="2120"/>
                  </a:lnTo>
                  <a:lnTo>
                    <a:pt x="7175" y="3606"/>
                  </a:lnTo>
                  <a:lnTo>
                    <a:pt x="9715" y="850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3671290" y="2331999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81" y="3390"/>
                  </a:lnTo>
                  <a:lnTo>
                    <a:pt x="0" y="4229"/>
                  </a:lnTo>
                  <a:lnTo>
                    <a:pt x="190" y="6350"/>
                  </a:lnTo>
                  <a:lnTo>
                    <a:pt x="8026" y="6350"/>
                  </a:lnTo>
                  <a:lnTo>
                    <a:pt x="8877" y="3390"/>
                  </a:lnTo>
                  <a:lnTo>
                    <a:pt x="6972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3662807" y="2334539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19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83" y="1689"/>
                  </a:lnTo>
                  <a:lnTo>
                    <a:pt x="11214" y="203"/>
                  </a:lnTo>
                  <a:lnTo>
                    <a:pt x="7619" y="0"/>
                  </a:lnTo>
                  <a:close/>
                </a:path>
                <a:path w="11429" h="6985">
                  <a:moveTo>
                    <a:pt x="8483" y="1689"/>
                  </a:moveTo>
                  <a:lnTo>
                    <a:pt x="4660" y="1689"/>
                  </a:lnTo>
                  <a:lnTo>
                    <a:pt x="8254" y="4445"/>
                  </a:lnTo>
                  <a:lnTo>
                    <a:pt x="8483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3646589" y="2317508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49" y="43053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53"/>
                  </a:lnTo>
                  <a:close/>
                </a:path>
                <a:path w="55245" h="52705">
                  <a:moveTo>
                    <a:pt x="11849" y="2400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00"/>
                  </a:lnTo>
                  <a:lnTo>
                    <a:pt x="0" y="8382"/>
                  </a:lnTo>
                  <a:lnTo>
                    <a:pt x="2654" y="10795"/>
                  </a:lnTo>
                  <a:lnTo>
                    <a:pt x="9182" y="10795"/>
                  </a:lnTo>
                  <a:lnTo>
                    <a:pt x="11849" y="8382"/>
                  </a:lnTo>
                  <a:lnTo>
                    <a:pt x="11849" y="5397"/>
                  </a:lnTo>
                  <a:lnTo>
                    <a:pt x="11849" y="2400"/>
                  </a:lnTo>
                  <a:close/>
                </a:path>
                <a:path w="55245" h="52705">
                  <a:moveTo>
                    <a:pt x="54597" y="44310"/>
                  </a:moveTo>
                  <a:lnTo>
                    <a:pt x="51943" y="41910"/>
                  </a:lnTo>
                  <a:lnTo>
                    <a:pt x="45402" y="41910"/>
                  </a:lnTo>
                  <a:lnTo>
                    <a:pt x="42760" y="44310"/>
                  </a:lnTo>
                  <a:lnTo>
                    <a:pt x="42760" y="50292"/>
                  </a:lnTo>
                  <a:lnTo>
                    <a:pt x="45402" y="52692"/>
                  </a:lnTo>
                  <a:lnTo>
                    <a:pt x="51943" y="52692"/>
                  </a:lnTo>
                  <a:lnTo>
                    <a:pt x="54597" y="50292"/>
                  </a:lnTo>
                  <a:lnTo>
                    <a:pt x="54597" y="47307"/>
                  </a:lnTo>
                  <a:lnTo>
                    <a:pt x="54597" y="44310"/>
                  </a:lnTo>
                  <a:close/>
                </a:path>
                <a:path w="55245" h="52705">
                  <a:moveTo>
                    <a:pt x="54813" y="3479"/>
                  </a:moveTo>
                  <a:lnTo>
                    <a:pt x="52158" y="1054"/>
                  </a:lnTo>
                  <a:lnTo>
                    <a:pt x="45631" y="1054"/>
                  </a:lnTo>
                  <a:lnTo>
                    <a:pt x="42976" y="3479"/>
                  </a:lnTo>
                  <a:lnTo>
                    <a:pt x="42976" y="9436"/>
                  </a:lnTo>
                  <a:lnTo>
                    <a:pt x="45631" y="11861"/>
                  </a:lnTo>
                  <a:lnTo>
                    <a:pt x="52158" y="11861"/>
                  </a:lnTo>
                  <a:lnTo>
                    <a:pt x="54813" y="9436"/>
                  </a:lnTo>
                  <a:lnTo>
                    <a:pt x="54813" y="6451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3651897" y="2251671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3658666" y="2258237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3012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17"/>
                  </a:lnTo>
                  <a:lnTo>
                    <a:pt x="6642" y="29006"/>
                  </a:lnTo>
                  <a:lnTo>
                    <a:pt x="23012" y="29006"/>
                  </a:lnTo>
                  <a:lnTo>
                    <a:pt x="29641" y="22517"/>
                  </a:lnTo>
                  <a:lnTo>
                    <a:pt x="29641" y="14516"/>
                  </a:lnTo>
                  <a:lnTo>
                    <a:pt x="29641" y="6489"/>
                  </a:lnTo>
                  <a:lnTo>
                    <a:pt x="23012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3663010" y="226173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73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73" y="22021"/>
                  </a:lnTo>
                  <a:lnTo>
                    <a:pt x="16268" y="22021"/>
                  </a:lnTo>
                  <a:lnTo>
                    <a:pt x="20955" y="17094"/>
                  </a:lnTo>
                  <a:lnTo>
                    <a:pt x="20955" y="11023"/>
                  </a:lnTo>
                  <a:lnTo>
                    <a:pt x="20955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3663010" y="226173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5" y="11023"/>
                  </a:moveTo>
                  <a:lnTo>
                    <a:pt x="20955" y="17094"/>
                  </a:lnTo>
                  <a:lnTo>
                    <a:pt x="16268" y="22021"/>
                  </a:lnTo>
                  <a:lnTo>
                    <a:pt x="10477" y="22021"/>
                  </a:lnTo>
                  <a:lnTo>
                    <a:pt x="4673" y="22021"/>
                  </a:lnTo>
                  <a:lnTo>
                    <a:pt x="0" y="17094"/>
                  </a:lnTo>
                  <a:lnTo>
                    <a:pt x="0" y="11023"/>
                  </a:lnTo>
                  <a:lnTo>
                    <a:pt x="0" y="4927"/>
                  </a:lnTo>
                  <a:lnTo>
                    <a:pt x="4673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5" y="4927"/>
                  </a:lnTo>
                  <a:lnTo>
                    <a:pt x="20955" y="1102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3678047" y="227103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65"/>
                  </a:lnTo>
                  <a:lnTo>
                    <a:pt x="3390" y="7620"/>
                  </a:lnTo>
                  <a:lnTo>
                    <a:pt x="4864" y="360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668115" y="2278456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10" y="0"/>
                  </a:moveTo>
                  <a:lnTo>
                    <a:pt x="7175" y="1905"/>
                  </a:lnTo>
                  <a:lnTo>
                    <a:pt x="2730" y="1270"/>
                  </a:lnTo>
                  <a:lnTo>
                    <a:pt x="190" y="419"/>
                  </a:lnTo>
                  <a:lnTo>
                    <a:pt x="0" y="838"/>
                  </a:lnTo>
                  <a:lnTo>
                    <a:pt x="406" y="2108"/>
                  </a:lnTo>
                  <a:lnTo>
                    <a:pt x="7175" y="3594"/>
                  </a:lnTo>
                  <a:lnTo>
                    <a:pt x="9715" y="838"/>
                  </a:lnTo>
                  <a:lnTo>
                    <a:pt x="781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3671290" y="226173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81" y="3390"/>
                  </a:lnTo>
                  <a:lnTo>
                    <a:pt x="0" y="4229"/>
                  </a:lnTo>
                  <a:lnTo>
                    <a:pt x="190" y="6350"/>
                  </a:lnTo>
                  <a:lnTo>
                    <a:pt x="8026" y="6350"/>
                  </a:lnTo>
                  <a:lnTo>
                    <a:pt x="8877" y="3390"/>
                  </a:lnTo>
                  <a:lnTo>
                    <a:pt x="6972" y="3594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3662807" y="2264282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19" y="0"/>
                  </a:moveTo>
                  <a:lnTo>
                    <a:pt x="0" y="2095"/>
                  </a:lnTo>
                  <a:lnTo>
                    <a:pt x="1485" y="6121"/>
                  </a:lnTo>
                  <a:lnTo>
                    <a:pt x="2755" y="6756"/>
                  </a:lnTo>
                  <a:lnTo>
                    <a:pt x="4660" y="1676"/>
                  </a:lnTo>
                  <a:lnTo>
                    <a:pt x="8483" y="1676"/>
                  </a:lnTo>
                  <a:lnTo>
                    <a:pt x="11214" y="203"/>
                  </a:lnTo>
                  <a:lnTo>
                    <a:pt x="7619" y="0"/>
                  </a:lnTo>
                  <a:close/>
                </a:path>
                <a:path w="11429" h="6985">
                  <a:moveTo>
                    <a:pt x="8483" y="1676"/>
                  </a:moveTo>
                  <a:lnTo>
                    <a:pt x="4660" y="1676"/>
                  </a:lnTo>
                  <a:lnTo>
                    <a:pt x="8254" y="4432"/>
                  </a:lnTo>
                  <a:lnTo>
                    <a:pt x="8483" y="1676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646589" y="2247239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49" y="43053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49" y="49022"/>
                  </a:lnTo>
                  <a:lnTo>
                    <a:pt x="11849" y="46037"/>
                  </a:lnTo>
                  <a:lnTo>
                    <a:pt x="11849" y="43053"/>
                  </a:lnTo>
                  <a:close/>
                </a:path>
                <a:path w="55245" h="52705">
                  <a:moveTo>
                    <a:pt x="11849" y="2413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82"/>
                  </a:lnTo>
                  <a:lnTo>
                    <a:pt x="2654" y="10795"/>
                  </a:lnTo>
                  <a:lnTo>
                    <a:pt x="9182" y="10795"/>
                  </a:lnTo>
                  <a:lnTo>
                    <a:pt x="11849" y="8382"/>
                  </a:lnTo>
                  <a:lnTo>
                    <a:pt x="11849" y="5397"/>
                  </a:lnTo>
                  <a:lnTo>
                    <a:pt x="11849" y="2413"/>
                  </a:lnTo>
                  <a:close/>
                </a:path>
                <a:path w="55245" h="52705">
                  <a:moveTo>
                    <a:pt x="54597" y="44323"/>
                  </a:moveTo>
                  <a:lnTo>
                    <a:pt x="51943" y="41910"/>
                  </a:lnTo>
                  <a:lnTo>
                    <a:pt x="45402" y="41910"/>
                  </a:lnTo>
                  <a:lnTo>
                    <a:pt x="42760" y="44323"/>
                  </a:lnTo>
                  <a:lnTo>
                    <a:pt x="42760" y="50292"/>
                  </a:lnTo>
                  <a:lnTo>
                    <a:pt x="45402" y="52705"/>
                  </a:lnTo>
                  <a:lnTo>
                    <a:pt x="51943" y="52705"/>
                  </a:lnTo>
                  <a:lnTo>
                    <a:pt x="54597" y="50292"/>
                  </a:lnTo>
                  <a:lnTo>
                    <a:pt x="54597" y="47307"/>
                  </a:lnTo>
                  <a:lnTo>
                    <a:pt x="54597" y="44323"/>
                  </a:lnTo>
                  <a:close/>
                </a:path>
                <a:path w="55245" h="52705">
                  <a:moveTo>
                    <a:pt x="54813" y="3479"/>
                  </a:moveTo>
                  <a:lnTo>
                    <a:pt x="52158" y="1066"/>
                  </a:lnTo>
                  <a:lnTo>
                    <a:pt x="45631" y="1066"/>
                  </a:lnTo>
                  <a:lnTo>
                    <a:pt x="42976" y="3479"/>
                  </a:lnTo>
                  <a:lnTo>
                    <a:pt x="42976" y="9436"/>
                  </a:lnTo>
                  <a:lnTo>
                    <a:pt x="45631" y="11849"/>
                  </a:lnTo>
                  <a:lnTo>
                    <a:pt x="52158" y="11849"/>
                  </a:lnTo>
                  <a:lnTo>
                    <a:pt x="54813" y="9436"/>
                  </a:lnTo>
                  <a:lnTo>
                    <a:pt x="54813" y="6464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651478" y="2181821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55" y="6172"/>
                  </a:lnTo>
                  <a:lnTo>
                    <a:pt x="29984" y="1663"/>
                  </a:lnTo>
                  <a:lnTo>
                    <a:pt x="21590" y="0"/>
                  </a:lnTo>
                  <a:lnTo>
                    <a:pt x="13195" y="1663"/>
                  </a:lnTo>
                  <a:lnTo>
                    <a:pt x="6324" y="6172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95" y="40474"/>
                  </a:lnTo>
                  <a:lnTo>
                    <a:pt x="21590" y="42125"/>
                  </a:lnTo>
                  <a:lnTo>
                    <a:pt x="29984" y="40474"/>
                  </a:lnTo>
                  <a:lnTo>
                    <a:pt x="36855" y="35966"/>
                  </a:lnTo>
                  <a:lnTo>
                    <a:pt x="41478" y="29273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" name="object 431"/>
            <p:cNvSpPr/>
            <p:nvPr/>
          </p:nvSpPr>
          <p:spPr>
            <a:xfrm>
              <a:off x="3658260" y="2188387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29" y="0"/>
                  </a:lnTo>
                  <a:lnTo>
                    <a:pt x="0" y="6489"/>
                  </a:lnTo>
                  <a:lnTo>
                    <a:pt x="0" y="22504"/>
                  </a:lnTo>
                  <a:lnTo>
                    <a:pt x="6629" y="29006"/>
                  </a:lnTo>
                  <a:lnTo>
                    <a:pt x="22999" y="29006"/>
                  </a:lnTo>
                  <a:lnTo>
                    <a:pt x="29629" y="22504"/>
                  </a:lnTo>
                  <a:lnTo>
                    <a:pt x="29629" y="14503"/>
                  </a:lnTo>
                  <a:lnTo>
                    <a:pt x="29629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2" name="object 432"/>
            <p:cNvSpPr/>
            <p:nvPr/>
          </p:nvSpPr>
          <p:spPr>
            <a:xfrm>
              <a:off x="3662591" y="219188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86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86" y="22021"/>
                  </a:lnTo>
                  <a:lnTo>
                    <a:pt x="16268" y="22021"/>
                  </a:lnTo>
                  <a:lnTo>
                    <a:pt x="20955" y="17094"/>
                  </a:lnTo>
                  <a:lnTo>
                    <a:pt x="20955" y="11010"/>
                  </a:lnTo>
                  <a:lnTo>
                    <a:pt x="20955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662591" y="219188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5" y="11010"/>
                  </a:moveTo>
                  <a:lnTo>
                    <a:pt x="20955" y="17094"/>
                  </a:lnTo>
                  <a:lnTo>
                    <a:pt x="16268" y="22021"/>
                  </a:lnTo>
                  <a:lnTo>
                    <a:pt x="10477" y="22021"/>
                  </a:lnTo>
                  <a:lnTo>
                    <a:pt x="4686" y="22021"/>
                  </a:lnTo>
                  <a:lnTo>
                    <a:pt x="0" y="17094"/>
                  </a:lnTo>
                  <a:lnTo>
                    <a:pt x="0" y="11010"/>
                  </a:lnTo>
                  <a:lnTo>
                    <a:pt x="0" y="4927"/>
                  </a:lnTo>
                  <a:lnTo>
                    <a:pt x="4686" y="0"/>
                  </a:lnTo>
                  <a:lnTo>
                    <a:pt x="10477" y="0"/>
                  </a:lnTo>
                  <a:lnTo>
                    <a:pt x="16268" y="0"/>
                  </a:lnTo>
                  <a:lnTo>
                    <a:pt x="20955" y="4927"/>
                  </a:lnTo>
                  <a:lnTo>
                    <a:pt x="20955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" name="object 434"/>
            <p:cNvSpPr/>
            <p:nvPr/>
          </p:nvSpPr>
          <p:spPr>
            <a:xfrm>
              <a:off x="3677640" y="220118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53"/>
                  </a:lnTo>
                  <a:lnTo>
                    <a:pt x="3390" y="7620"/>
                  </a:lnTo>
                  <a:lnTo>
                    <a:pt x="4851" y="3594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3667683" y="2208593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88" y="1904"/>
                  </a:lnTo>
                  <a:lnTo>
                    <a:pt x="2743" y="1270"/>
                  </a:lnTo>
                  <a:lnTo>
                    <a:pt x="203" y="419"/>
                  </a:lnTo>
                  <a:lnTo>
                    <a:pt x="0" y="850"/>
                  </a:lnTo>
                  <a:lnTo>
                    <a:pt x="431" y="2120"/>
                  </a:lnTo>
                  <a:lnTo>
                    <a:pt x="7188" y="3594"/>
                  </a:lnTo>
                  <a:lnTo>
                    <a:pt x="9728" y="850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3670858" y="2191880"/>
              <a:ext cx="9525" cy="6350"/>
            </a:xfrm>
            <a:custGeom>
              <a:avLst/>
              <a:gdLst/>
              <a:ahLst/>
              <a:cxnLst/>
              <a:rect l="l" t="t" r="r" b="b"/>
              <a:pathLst>
                <a:path w="9525" h="6350">
                  <a:moveTo>
                    <a:pt x="1892" y="0"/>
                  </a:moveTo>
                  <a:lnTo>
                    <a:pt x="3606" y="3378"/>
                  </a:lnTo>
                  <a:lnTo>
                    <a:pt x="0" y="4229"/>
                  </a:lnTo>
                  <a:lnTo>
                    <a:pt x="203" y="6337"/>
                  </a:lnTo>
                  <a:lnTo>
                    <a:pt x="8039" y="6337"/>
                  </a:lnTo>
                  <a:lnTo>
                    <a:pt x="8902" y="3378"/>
                  </a:lnTo>
                  <a:lnTo>
                    <a:pt x="6997" y="3594"/>
                  </a:lnTo>
                  <a:lnTo>
                    <a:pt x="1892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3662387" y="2194420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32" y="0"/>
                  </a:moveTo>
                  <a:lnTo>
                    <a:pt x="0" y="2108"/>
                  </a:lnTo>
                  <a:lnTo>
                    <a:pt x="1498" y="6134"/>
                  </a:lnTo>
                  <a:lnTo>
                    <a:pt x="2768" y="6769"/>
                  </a:lnTo>
                  <a:lnTo>
                    <a:pt x="4673" y="1689"/>
                  </a:lnTo>
                  <a:lnTo>
                    <a:pt x="8470" y="1689"/>
                  </a:lnTo>
                  <a:lnTo>
                    <a:pt x="11214" y="203"/>
                  </a:lnTo>
                  <a:lnTo>
                    <a:pt x="7632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73" y="1689"/>
                  </a:lnTo>
                  <a:lnTo>
                    <a:pt x="8254" y="4445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3646170" y="2177389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49" y="43053"/>
                  </a:moveTo>
                  <a:lnTo>
                    <a:pt x="9194" y="40627"/>
                  </a:lnTo>
                  <a:lnTo>
                    <a:pt x="2667" y="40627"/>
                  </a:lnTo>
                  <a:lnTo>
                    <a:pt x="0" y="43053"/>
                  </a:lnTo>
                  <a:lnTo>
                    <a:pt x="0" y="49009"/>
                  </a:lnTo>
                  <a:lnTo>
                    <a:pt x="2667" y="51435"/>
                  </a:lnTo>
                  <a:lnTo>
                    <a:pt x="9194" y="51435"/>
                  </a:lnTo>
                  <a:lnTo>
                    <a:pt x="11849" y="49009"/>
                  </a:lnTo>
                  <a:lnTo>
                    <a:pt x="11849" y="46037"/>
                  </a:lnTo>
                  <a:lnTo>
                    <a:pt x="11849" y="43053"/>
                  </a:lnTo>
                  <a:close/>
                </a:path>
                <a:path w="55245" h="52705">
                  <a:moveTo>
                    <a:pt x="11849" y="2413"/>
                  </a:moveTo>
                  <a:lnTo>
                    <a:pt x="9194" y="0"/>
                  </a:lnTo>
                  <a:lnTo>
                    <a:pt x="2667" y="0"/>
                  </a:lnTo>
                  <a:lnTo>
                    <a:pt x="0" y="2413"/>
                  </a:lnTo>
                  <a:lnTo>
                    <a:pt x="0" y="8369"/>
                  </a:lnTo>
                  <a:lnTo>
                    <a:pt x="2667" y="10782"/>
                  </a:lnTo>
                  <a:lnTo>
                    <a:pt x="9194" y="10782"/>
                  </a:lnTo>
                  <a:lnTo>
                    <a:pt x="11849" y="8369"/>
                  </a:lnTo>
                  <a:lnTo>
                    <a:pt x="11849" y="5397"/>
                  </a:lnTo>
                  <a:lnTo>
                    <a:pt x="11849" y="2413"/>
                  </a:lnTo>
                  <a:close/>
                </a:path>
                <a:path w="55245" h="52705">
                  <a:moveTo>
                    <a:pt x="54597" y="44323"/>
                  </a:moveTo>
                  <a:lnTo>
                    <a:pt x="51943" y="41910"/>
                  </a:lnTo>
                  <a:lnTo>
                    <a:pt x="45415" y="41910"/>
                  </a:lnTo>
                  <a:lnTo>
                    <a:pt x="42748" y="44323"/>
                  </a:lnTo>
                  <a:lnTo>
                    <a:pt x="42748" y="50279"/>
                  </a:lnTo>
                  <a:lnTo>
                    <a:pt x="45415" y="52705"/>
                  </a:lnTo>
                  <a:lnTo>
                    <a:pt x="51943" y="52705"/>
                  </a:lnTo>
                  <a:lnTo>
                    <a:pt x="54597" y="50279"/>
                  </a:lnTo>
                  <a:lnTo>
                    <a:pt x="54597" y="47294"/>
                  </a:lnTo>
                  <a:lnTo>
                    <a:pt x="54597" y="44323"/>
                  </a:lnTo>
                  <a:close/>
                </a:path>
                <a:path w="55245" h="52705">
                  <a:moveTo>
                    <a:pt x="54825" y="3467"/>
                  </a:moveTo>
                  <a:lnTo>
                    <a:pt x="52158" y="1054"/>
                  </a:lnTo>
                  <a:lnTo>
                    <a:pt x="45631" y="1054"/>
                  </a:lnTo>
                  <a:lnTo>
                    <a:pt x="42976" y="3467"/>
                  </a:lnTo>
                  <a:lnTo>
                    <a:pt x="42976" y="9436"/>
                  </a:lnTo>
                  <a:lnTo>
                    <a:pt x="45631" y="11849"/>
                  </a:lnTo>
                  <a:lnTo>
                    <a:pt x="52158" y="11849"/>
                  </a:lnTo>
                  <a:lnTo>
                    <a:pt x="54825" y="9436"/>
                  </a:lnTo>
                  <a:lnTo>
                    <a:pt x="54825" y="6451"/>
                  </a:lnTo>
                  <a:lnTo>
                    <a:pt x="54825" y="3467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3832669" y="2397721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69"/>
                  </a:moveTo>
                  <a:lnTo>
                    <a:pt x="41478" y="12877"/>
                  </a:lnTo>
                  <a:lnTo>
                    <a:pt x="36842" y="6172"/>
                  </a:lnTo>
                  <a:lnTo>
                    <a:pt x="29972" y="1663"/>
                  </a:lnTo>
                  <a:lnTo>
                    <a:pt x="21577" y="0"/>
                  </a:lnTo>
                  <a:lnTo>
                    <a:pt x="13182" y="1663"/>
                  </a:lnTo>
                  <a:lnTo>
                    <a:pt x="6324" y="6172"/>
                  </a:lnTo>
                  <a:lnTo>
                    <a:pt x="1689" y="12877"/>
                  </a:lnTo>
                  <a:lnTo>
                    <a:pt x="0" y="21069"/>
                  </a:lnTo>
                  <a:lnTo>
                    <a:pt x="1689" y="29286"/>
                  </a:lnTo>
                  <a:lnTo>
                    <a:pt x="6324" y="35979"/>
                  </a:lnTo>
                  <a:lnTo>
                    <a:pt x="13182" y="40487"/>
                  </a:lnTo>
                  <a:lnTo>
                    <a:pt x="21577" y="42138"/>
                  </a:lnTo>
                  <a:lnTo>
                    <a:pt x="29972" y="40487"/>
                  </a:lnTo>
                  <a:lnTo>
                    <a:pt x="36842" y="35979"/>
                  </a:lnTo>
                  <a:lnTo>
                    <a:pt x="41478" y="29286"/>
                  </a:lnTo>
                  <a:lnTo>
                    <a:pt x="43180" y="21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839438" y="2404300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491"/>
                  </a:lnTo>
                  <a:lnTo>
                    <a:pt x="6642" y="28981"/>
                  </a:lnTo>
                  <a:lnTo>
                    <a:pt x="22999" y="28981"/>
                  </a:lnTo>
                  <a:lnTo>
                    <a:pt x="29641" y="22491"/>
                  </a:lnTo>
                  <a:lnTo>
                    <a:pt x="29641" y="14503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843782" y="240778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73" y="0"/>
                  </a:lnTo>
                  <a:lnTo>
                    <a:pt x="0" y="4927"/>
                  </a:lnTo>
                  <a:lnTo>
                    <a:pt x="0" y="17094"/>
                  </a:lnTo>
                  <a:lnTo>
                    <a:pt x="4673" y="22021"/>
                  </a:lnTo>
                  <a:lnTo>
                    <a:pt x="16268" y="22021"/>
                  </a:lnTo>
                  <a:lnTo>
                    <a:pt x="20954" y="17094"/>
                  </a:lnTo>
                  <a:lnTo>
                    <a:pt x="20954" y="11023"/>
                  </a:lnTo>
                  <a:lnTo>
                    <a:pt x="20954" y="4927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843782" y="2407780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4" y="11023"/>
                  </a:moveTo>
                  <a:lnTo>
                    <a:pt x="20954" y="17094"/>
                  </a:lnTo>
                  <a:lnTo>
                    <a:pt x="16268" y="22021"/>
                  </a:lnTo>
                  <a:lnTo>
                    <a:pt x="10464" y="22021"/>
                  </a:lnTo>
                  <a:lnTo>
                    <a:pt x="4673" y="22021"/>
                  </a:lnTo>
                  <a:lnTo>
                    <a:pt x="0" y="17094"/>
                  </a:lnTo>
                  <a:lnTo>
                    <a:pt x="0" y="11023"/>
                  </a:lnTo>
                  <a:lnTo>
                    <a:pt x="0" y="4927"/>
                  </a:lnTo>
                  <a:lnTo>
                    <a:pt x="4673" y="0"/>
                  </a:lnTo>
                  <a:lnTo>
                    <a:pt x="10464" y="0"/>
                  </a:lnTo>
                  <a:lnTo>
                    <a:pt x="16268" y="0"/>
                  </a:lnTo>
                  <a:lnTo>
                    <a:pt x="20954" y="4927"/>
                  </a:lnTo>
                  <a:lnTo>
                    <a:pt x="20954" y="11023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858818" y="2417102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53"/>
                  </a:lnTo>
                  <a:lnTo>
                    <a:pt x="3390" y="7607"/>
                  </a:lnTo>
                  <a:lnTo>
                    <a:pt x="4864" y="3581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848874" y="2424506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75" y="1892"/>
                  </a:lnTo>
                  <a:lnTo>
                    <a:pt x="2743" y="1257"/>
                  </a:lnTo>
                  <a:lnTo>
                    <a:pt x="203" y="431"/>
                  </a:lnTo>
                  <a:lnTo>
                    <a:pt x="0" y="838"/>
                  </a:lnTo>
                  <a:lnTo>
                    <a:pt x="419" y="2120"/>
                  </a:lnTo>
                  <a:lnTo>
                    <a:pt x="7175" y="3606"/>
                  </a:lnTo>
                  <a:lnTo>
                    <a:pt x="9728" y="838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852049" y="2407780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94" y="3378"/>
                  </a:lnTo>
                  <a:lnTo>
                    <a:pt x="0" y="4229"/>
                  </a:lnTo>
                  <a:lnTo>
                    <a:pt x="203" y="6350"/>
                  </a:lnTo>
                  <a:lnTo>
                    <a:pt x="8039" y="6350"/>
                  </a:lnTo>
                  <a:lnTo>
                    <a:pt x="8890" y="3378"/>
                  </a:lnTo>
                  <a:lnTo>
                    <a:pt x="6985" y="3606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843578" y="2410332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69"/>
                  </a:lnTo>
                  <a:lnTo>
                    <a:pt x="4660" y="1676"/>
                  </a:lnTo>
                  <a:lnTo>
                    <a:pt x="8470" y="1676"/>
                  </a:lnTo>
                  <a:lnTo>
                    <a:pt x="11214" y="190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70" y="1676"/>
                  </a:moveTo>
                  <a:lnTo>
                    <a:pt x="4660" y="1676"/>
                  </a:lnTo>
                  <a:lnTo>
                    <a:pt x="8254" y="4445"/>
                  </a:lnTo>
                  <a:lnTo>
                    <a:pt x="8470" y="1676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827361" y="2393289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36" y="43053"/>
                  </a:moveTo>
                  <a:lnTo>
                    <a:pt x="9182" y="40640"/>
                  </a:lnTo>
                  <a:lnTo>
                    <a:pt x="2654" y="40640"/>
                  </a:lnTo>
                  <a:lnTo>
                    <a:pt x="0" y="43053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36" y="49022"/>
                  </a:lnTo>
                  <a:lnTo>
                    <a:pt x="11836" y="46037"/>
                  </a:lnTo>
                  <a:lnTo>
                    <a:pt x="11836" y="43053"/>
                  </a:lnTo>
                  <a:close/>
                </a:path>
                <a:path w="55245" h="52705">
                  <a:moveTo>
                    <a:pt x="11836" y="2413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13"/>
                  </a:lnTo>
                  <a:lnTo>
                    <a:pt x="0" y="8394"/>
                  </a:lnTo>
                  <a:lnTo>
                    <a:pt x="2654" y="10782"/>
                  </a:lnTo>
                  <a:lnTo>
                    <a:pt x="9182" y="10782"/>
                  </a:lnTo>
                  <a:lnTo>
                    <a:pt x="11836" y="8394"/>
                  </a:lnTo>
                  <a:lnTo>
                    <a:pt x="11836" y="5397"/>
                  </a:lnTo>
                  <a:lnTo>
                    <a:pt x="11836" y="2413"/>
                  </a:lnTo>
                  <a:close/>
                </a:path>
                <a:path w="55245" h="52705">
                  <a:moveTo>
                    <a:pt x="54597" y="44323"/>
                  </a:moveTo>
                  <a:lnTo>
                    <a:pt x="51943" y="41910"/>
                  </a:lnTo>
                  <a:lnTo>
                    <a:pt x="45402" y="41910"/>
                  </a:lnTo>
                  <a:lnTo>
                    <a:pt x="42748" y="44323"/>
                  </a:lnTo>
                  <a:lnTo>
                    <a:pt x="42748" y="50304"/>
                  </a:lnTo>
                  <a:lnTo>
                    <a:pt x="45402" y="52692"/>
                  </a:lnTo>
                  <a:lnTo>
                    <a:pt x="51943" y="52692"/>
                  </a:lnTo>
                  <a:lnTo>
                    <a:pt x="54597" y="50304"/>
                  </a:lnTo>
                  <a:lnTo>
                    <a:pt x="54597" y="47294"/>
                  </a:lnTo>
                  <a:lnTo>
                    <a:pt x="54597" y="44323"/>
                  </a:lnTo>
                  <a:close/>
                </a:path>
                <a:path w="55245" h="52705">
                  <a:moveTo>
                    <a:pt x="54813" y="3479"/>
                  </a:moveTo>
                  <a:lnTo>
                    <a:pt x="52158" y="1066"/>
                  </a:lnTo>
                  <a:lnTo>
                    <a:pt x="45618" y="1066"/>
                  </a:lnTo>
                  <a:lnTo>
                    <a:pt x="42964" y="3479"/>
                  </a:lnTo>
                  <a:lnTo>
                    <a:pt x="42964" y="9436"/>
                  </a:lnTo>
                  <a:lnTo>
                    <a:pt x="45618" y="11861"/>
                  </a:lnTo>
                  <a:lnTo>
                    <a:pt x="52158" y="11861"/>
                  </a:lnTo>
                  <a:lnTo>
                    <a:pt x="54813" y="9436"/>
                  </a:lnTo>
                  <a:lnTo>
                    <a:pt x="54813" y="6464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832669" y="2468409"/>
              <a:ext cx="43180" cy="42545"/>
            </a:xfrm>
            <a:custGeom>
              <a:avLst/>
              <a:gdLst/>
              <a:ahLst/>
              <a:cxnLst/>
              <a:rect l="l" t="t" r="r" b="b"/>
              <a:pathLst>
                <a:path w="43179" h="42544">
                  <a:moveTo>
                    <a:pt x="43180" y="21082"/>
                  </a:moveTo>
                  <a:lnTo>
                    <a:pt x="41478" y="12890"/>
                  </a:lnTo>
                  <a:lnTo>
                    <a:pt x="36842" y="6184"/>
                  </a:lnTo>
                  <a:lnTo>
                    <a:pt x="29972" y="1663"/>
                  </a:lnTo>
                  <a:lnTo>
                    <a:pt x="21577" y="0"/>
                  </a:lnTo>
                  <a:lnTo>
                    <a:pt x="13182" y="1663"/>
                  </a:lnTo>
                  <a:lnTo>
                    <a:pt x="6324" y="6184"/>
                  </a:lnTo>
                  <a:lnTo>
                    <a:pt x="1689" y="12890"/>
                  </a:lnTo>
                  <a:lnTo>
                    <a:pt x="0" y="21082"/>
                  </a:lnTo>
                  <a:lnTo>
                    <a:pt x="1689" y="29273"/>
                  </a:lnTo>
                  <a:lnTo>
                    <a:pt x="6324" y="35966"/>
                  </a:lnTo>
                  <a:lnTo>
                    <a:pt x="13182" y="40474"/>
                  </a:lnTo>
                  <a:lnTo>
                    <a:pt x="21577" y="42125"/>
                  </a:lnTo>
                  <a:lnTo>
                    <a:pt x="29972" y="40474"/>
                  </a:lnTo>
                  <a:lnTo>
                    <a:pt x="36842" y="35966"/>
                  </a:lnTo>
                  <a:lnTo>
                    <a:pt x="41478" y="29273"/>
                  </a:lnTo>
                  <a:lnTo>
                    <a:pt x="43180" y="210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839438" y="2474975"/>
              <a:ext cx="29845" cy="29209"/>
            </a:xfrm>
            <a:custGeom>
              <a:avLst/>
              <a:gdLst/>
              <a:ahLst/>
              <a:cxnLst/>
              <a:rect l="l" t="t" r="r" b="b"/>
              <a:pathLst>
                <a:path w="29845" h="29210">
                  <a:moveTo>
                    <a:pt x="22999" y="0"/>
                  </a:moveTo>
                  <a:lnTo>
                    <a:pt x="6642" y="0"/>
                  </a:lnTo>
                  <a:lnTo>
                    <a:pt x="0" y="6489"/>
                  </a:lnTo>
                  <a:lnTo>
                    <a:pt x="0" y="22529"/>
                  </a:lnTo>
                  <a:lnTo>
                    <a:pt x="6642" y="29019"/>
                  </a:lnTo>
                  <a:lnTo>
                    <a:pt x="22999" y="29019"/>
                  </a:lnTo>
                  <a:lnTo>
                    <a:pt x="29641" y="22529"/>
                  </a:lnTo>
                  <a:lnTo>
                    <a:pt x="29641" y="14516"/>
                  </a:lnTo>
                  <a:lnTo>
                    <a:pt x="29641" y="6489"/>
                  </a:lnTo>
                  <a:lnTo>
                    <a:pt x="2299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843782" y="2478481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16268" y="0"/>
                  </a:moveTo>
                  <a:lnTo>
                    <a:pt x="4673" y="0"/>
                  </a:lnTo>
                  <a:lnTo>
                    <a:pt x="0" y="4902"/>
                  </a:lnTo>
                  <a:lnTo>
                    <a:pt x="0" y="17068"/>
                  </a:lnTo>
                  <a:lnTo>
                    <a:pt x="4673" y="22021"/>
                  </a:lnTo>
                  <a:lnTo>
                    <a:pt x="16268" y="22021"/>
                  </a:lnTo>
                  <a:lnTo>
                    <a:pt x="20954" y="17068"/>
                  </a:lnTo>
                  <a:lnTo>
                    <a:pt x="20954" y="11010"/>
                  </a:lnTo>
                  <a:lnTo>
                    <a:pt x="20954" y="4902"/>
                  </a:lnTo>
                  <a:lnTo>
                    <a:pt x="16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843782" y="2478481"/>
              <a:ext cx="20955" cy="22225"/>
            </a:xfrm>
            <a:custGeom>
              <a:avLst/>
              <a:gdLst/>
              <a:ahLst/>
              <a:cxnLst/>
              <a:rect l="l" t="t" r="r" b="b"/>
              <a:pathLst>
                <a:path w="20954" h="22225">
                  <a:moveTo>
                    <a:pt x="20954" y="11010"/>
                  </a:moveTo>
                  <a:lnTo>
                    <a:pt x="20954" y="17068"/>
                  </a:lnTo>
                  <a:lnTo>
                    <a:pt x="16268" y="22021"/>
                  </a:lnTo>
                  <a:lnTo>
                    <a:pt x="10464" y="22021"/>
                  </a:lnTo>
                  <a:lnTo>
                    <a:pt x="4673" y="22021"/>
                  </a:lnTo>
                  <a:lnTo>
                    <a:pt x="0" y="17068"/>
                  </a:lnTo>
                  <a:lnTo>
                    <a:pt x="0" y="11010"/>
                  </a:lnTo>
                  <a:lnTo>
                    <a:pt x="0" y="4902"/>
                  </a:lnTo>
                  <a:lnTo>
                    <a:pt x="4673" y="0"/>
                  </a:lnTo>
                  <a:lnTo>
                    <a:pt x="10464" y="0"/>
                  </a:lnTo>
                  <a:lnTo>
                    <a:pt x="16268" y="0"/>
                  </a:lnTo>
                  <a:lnTo>
                    <a:pt x="20954" y="4902"/>
                  </a:lnTo>
                  <a:lnTo>
                    <a:pt x="20954" y="1101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858818" y="2487777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19">
                  <a:moveTo>
                    <a:pt x="850" y="0"/>
                  </a:moveTo>
                  <a:lnTo>
                    <a:pt x="0" y="6578"/>
                  </a:lnTo>
                  <a:lnTo>
                    <a:pt x="3390" y="7620"/>
                  </a:lnTo>
                  <a:lnTo>
                    <a:pt x="4864" y="360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848874" y="2495194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60" h="3810">
                  <a:moveTo>
                    <a:pt x="7823" y="0"/>
                  </a:moveTo>
                  <a:lnTo>
                    <a:pt x="7175" y="1917"/>
                  </a:lnTo>
                  <a:lnTo>
                    <a:pt x="2743" y="1282"/>
                  </a:lnTo>
                  <a:lnTo>
                    <a:pt x="203" y="419"/>
                  </a:lnTo>
                  <a:lnTo>
                    <a:pt x="0" y="850"/>
                  </a:lnTo>
                  <a:lnTo>
                    <a:pt x="419" y="2108"/>
                  </a:lnTo>
                  <a:lnTo>
                    <a:pt x="7175" y="3594"/>
                  </a:lnTo>
                  <a:lnTo>
                    <a:pt x="9728" y="850"/>
                  </a:lnTo>
                  <a:lnTo>
                    <a:pt x="782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852049" y="2478481"/>
              <a:ext cx="8890" cy="6350"/>
            </a:xfrm>
            <a:custGeom>
              <a:avLst/>
              <a:gdLst/>
              <a:ahLst/>
              <a:cxnLst/>
              <a:rect l="l" t="t" r="r" b="b"/>
              <a:pathLst>
                <a:path w="8889" h="6350">
                  <a:moveTo>
                    <a:pt x="1879" y="0"/>
                  </a:moveTo>
                  <a:lnTo>
                    <a:pt x="3594" y="3378"/>
                  </a:lnTo>
                  <a:lnTo>
                    <a:pt x="0" y="4216"/>
                  </a:lnTo>
                  <a:lnTo>
                    <a:pt x="203" y="6350"/>
                  </a:lnTo>
                  <a:lnTo>
                    <a:pt x="8039" y="6350"/>
                  </a:lnTo>
                  <a:lnTo>
                    <a:pt x="8890" y="3378"/>
                  </a:lnTo>
                  <a:lnTo>
                    <a:pt x="6985" y="3581"/>
                  </a:lnTo>
                  <a:lnTo>
                    <a:pt x="1879" y="0"/>
                  </a:lnTo>
                  <a:close/>
                </a:path>
              </a:pathLst>
            </a:custGeom>
            <a:solidFill>
              <a:srgbClr val="E2E3E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843578" y="2481008"/>
              <a:ext cx="11430" cy="6985"/>
            </a:xfrm>
            <a:custGeom>
              <a:avLst/>
              <a:gdLst/>
              <a:ahLst/>
              <a:cxnLst/>
              <a:rect l="l" t="t" r="r" b="b"/>
              <a:pathLst>
                <a:path w="11429" h="6985">
                  <a:moveTo>
                    <a:pt x="7620" y="0"/>
                  </a:moveTo>
                  <a:lnTo>
                    <a:pt x="0" y="2108"/>
                  </a:lnTo>
                  <a:lnTo>
                    <a:pt x="1485" y="6134"/>
                  </a:lnTo>
                  <a:lnTo>
                    <a:pt x="2755" y="6769"/>
                  </a:lnTo>
                  <a:lnTo>
                    <a:pt x="4660" y="1689"/>
                  </a:lnTo>
                  <a:lnTo>
                    <a:pt x="8470" y="1689"/>
                  </a:lnTo>
                  <a:lnTo>
                    <a:pt x="11214" y="228"/>
                  </a:lnTo>
                  <a:lnTo>
                    <a:pt x="7620" y="0"/>
                  </a:lnTo>
                  <a:close/>
                </a:path>
                <a:path w="11429" h="6985">
                  <a:moveTo>
                    <a:pt x="8470" y="1689"/>
                  </a:moveTo>
                  <a:lnTo>
                    <a:pt x="4660" y="1689"/>
                  </a:lnTo>
                  <a:lnTo>
                    <a:pt x="8254" y="4457"/>
                  </a:lnTo>
                  <a:lnTo>
                    <a:pt x="8470" y="1689"/>
                  </a:lnTo>
                  <a:close/>
                </a:path>
              </a:pathLst>
            </a:custGeom>
            <a:solidFill>
              <a:srgbClr val="B3B5B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827361" y="2463990"/>
              <a:ext cx="55244" cy="52705"/>
            </a:xfrm>
            <a:custGeom>
              <a:avLst/>
              <a:gdLst/>
              <a:ahLst/>
              <a:cxnLst/>
              <a:rect l="l" t="t" r="r" b="b"/>
              <a:pathLst>
                <a:path w="55245" h="52705">
                  <a:moveTo>
                    <a:pt x="11836" y="43040"/>
                  </a:moveTo>
                  <a:lnTo>
                    <a:pt x="9182" y="40627"/>
                  </a:lnTo>
                  <a:lnTo>
                    <a:pt x="2654" y="40627"/>
                  </a:lnTo>
                  <a:lnTo>
                    <a:pt x="0" y="43040"/>
                  </a:lnTo>
                  <a:lnTo>
                    <a:pt x="0" y="49022"/>
                  </a:lnTo>
                  <a:lnTo>
                    <a:pt x="2654" y="51435"/>
                  </a:lnTo>
                  <a:lnTo>
                    <a:pt x="9182" y="51435"/>
                  </a:lnTo>
                  <a:lnTo>
                    <a:pt x="11836" y="49022"/>
                  </a:lnTo>
                  <a:lnTo>
                    <a:pt x="11836" y="46037"/>
                  </a:lnTo>
                  <a:lnTo>
                    <a:pt x="11836" y="43040"/>
                  </a:lnTo>
                  <a:close/>
                </a:path>
                <a:path w="55245" h="52705">
                  <a:moveTo>
                    <a:pt x="11836" y="2400"/>
                  </a:moveTo>
                  <a:lnTo>
                    <a:pt x="9182" y="0"/>
                  </a:lnTo>
                  <a:lnTo>
                    <a:pt x="2654" y="0"/>
                  </a:lnTo>
                  <a:lnTo>
                    <a:pt x="0" y="2400"/>
                  </a:lnTo>
                  <a:lnTo>
                    <a:pt x="0" y="8369"/>
                  </a:lnTo>
                  <a:lnTo>
                    <a:pt x="2654" y="10795"/>
                  </a:lnTo>
                  <a:lnTo>
                    <a:pt x="9182" y="10795"/>
                  </a:lnTo>
                  <a:lnTo>
                    <a:pt x="11836" y="8369"/>
                  </a:lnTo>
                  <a:lnTo>
                    <a:pt x="11836" y="5397"/>
                  </a:lnTo>
                  <a:lnTo>
                    <a:pt x="11836" y="2400"/>
                  </a:lnTo>
                  <a:close/>
                </a:path>
                <a:path w="55245" h="52705">
                  <a:moveTo>
                    <a:pt x="54597" y="44297"/>
                  </a:moveTo>
                  <a:lnTo>
                    <a:pt x="51943" y="41910"/>
                  </a:lnTo>
                  <a:lnTo>
                    <a:pt x="45402" y="41910"/>
                  </a:lnTo>
                  <a:lnTo>
                    <a:pt x="42748" y="44297"/>
                  </a:lnTo>
                  <a:lnTo>
                    <a:pt x="42748" y="50279"/>
                  </a:lnTo>
                  <a:lnTo>
                    <a:pt x="45402" y="52705"/>
                  </a:lnTo>
                  <a:lnTo>
                    <a:pt x="51943" y="52705"/>
                  </a:lnTo>
                  <a:lnTo>
                    <a:pt x="54597" y="50279"/>
                  </a:lnTo>
                  <a:lnTo>
                    <a:pt x="54597" y="47307"/>
                  </a:lnTo>
                  <a:lnTo>
                    <a:pt x="54597" y="44297"/>
                  </a:lnTo>
                  <a:close/>
                </a:path>
                <a:path w="55245" h="52705">
                  <a:moveTo>
                    <a:pt x="54813" y="3479"/>
                  </a:moveTo>
                  <a:lnTo>
                    <a:pt x="52158" y="1041"/>
                  </a:lnTo>
                  <a:lnTo>
                    <a:pt x="45618" y="1041"/>
                  </a:lnTo>
                  <a:lnTo>
                    <a:pt x="42964" y="3479"/>
                  </a:lnTo>
                  <a:lnTo>
                    <a:pt x="42964" y="9423"/>
                  </a:lnTo>
                  <a:lnTo>
                    <a:pt x="45618" y="11849"/>
                  </a:lnTo>
                  <a:lnTo>
                    <a:pt x="52158" y="11849"/>
                  </a:lnTo>
                  <a:lnTo>
                    <a:pt x="54813" y="9423"/>
                  </a:lnTo>
                  <a:lnTo>
                    <a:pt x="54813" y="6451"/>
                  </a:lnTo>
                  <a:lnTo>
                    <a:pt x="54813" y="3479"/>
                  </a:lnTo>
                  <a:close/>
                </a:path>
              </a:pathLst>
            </a:custGeom>
            <a:solidFill>
              <a:srgbClr val="DFE0E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2974543" y="2059698"/>
              <a:ext cx="23495" cy="532130"/>
            </a:xfrm>
            <a:custGeom>
              <a:avLst/>
              <a:gdLst/>
              <a:ahLst/>
              <a:cxnLst/>
              <a:rect l="l" t="t" r="r" b="b"/>
              <a:pathLst>
                <a:path w="23494" h="532130">
                  <a:moveTo>
                    <a:pt x="1917" y="0"/>
                  </a:moveTo>
                  <a:lnTo>
                    <a:pt x="0" y="2539"/>
                  </a:lnTo>
                  <a:lnTo>
                    <a:pt x="3187" y="531698"/>
                  </a:lnTo>
                  <a:lnTo>
                    <a:pt x="5727" y="528751"/>
                  </a:lnTo>
                  <a:lnTo>
                    <a:pt x="18008" y="525779"/>
                  </a:lnTo>
                  <a:lnTo>
                    <a:pt x="22872" y="525779"/>
                  </a:lnTo>
                  <a:lnTo>
                    <a:pt x="21589" y="1269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9B9DA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2996768" y="2062873"/>
              <a:ext cx="13335" cy="45085"/>
            </a:xfrm>
            <a:custGeom>
              <a:avLst/>
              <a:gdLst/>
              <a:ahLst/>
              <a:cxnLst/>
              <a:rect l="l" t="t" r="r" b="b"/>
              <a:pathLst>
                <a:path w="13335" h="45085">
                  <a:moveTo>
                    <a:pt x="12700" y="0"/>
                  </a:moveTo>
                  <a:lnTo>
                    <a:pt x="0" y="0"/>
                  </a:lnTo>
                  <a:lnTo>
                    <a:pt x="647" y="45084"/>
                  </a:lnTo>
                  <a:lnTo>
                    <a:pt x="13131" y="44665"/>
                  </a:lnTo>
                  <a:lnTo>
                    <a:pt x="12700" y="0"/>
                  </a:lnTo>
                  <a:close/>
                </a:path>
              </a:pathLst>
            </a:custGeom>
            <a:solidFill>
              <a:srgbClr val="73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2972638" y="2056523"/>
              <a:ext cx="36830" cy="530225"/>
            </a:xfrm>
            <a:custGeom>
              <a:avLst/>
              <a:gdLst/>
              <a:ahLst/>
              <a:cxnLst/>
              <a:rect l="l" t="t" r="r" b="b"/>
              <a:pathLst>
                <a:path w="36830" h="530225">
                  <a:moveTo>
                    <a:pt x="18427" y="72567"/>
                  </a:moveTo>
                  <a:lnTo>
                    <a:pt x="16764" y="70904"/>
                  </a:lnTo>
                  <a:lnTo>
                    <a:pt x="12661" y="70904"/>
                  </a:lnTo>
                  <a:lnTo>
                    <a:pt x="11010" y="72567"/>
                  </a:lnTo>
                  <a:lnTo>
                    <a:pt x="11010" y="76657"/>
                  </a:lnTo>
                  <a:lnTo>
                    <a:pt x="12661" y="78320"/>
                  </a:lnTo>
                  <a:lnTo>
                    <a:pt x="16764" y="78320"/>
                  </a:lnTo>
                  <a:lnTo>
                    <a:pt x="18427" y="76657"/>
                  </a:lnTo>
                  <a:lnTo>
                    <a:pt x="18427" y="74612"/>
                  </a:lnTo>
                  <a:lnTo>
                    <a:pt x="18427" y="72567"/>
                  </a:lnTo>
                  <a:close/>
                </a:path>
                <a:path w="36830" h="530225">
                  <a:moveTo>
                    <a:pt x="18427" y="38163"/>
                  </a:moveTo>
                  <a:lnTo>
                    <a:pt x="16002" y="35979"/>
                  </a:lnTo>
                  <a:lnTo>
                    <a:pt x="10045" y="35979"/>
                  </a:lnTo>
                  <a:lnTo>
                    <a:pt x="7620" y="38163"/>
                  </a:lnTo>
                  <a:lnTo>
                    <a:pt x="7620" y="43535"/>
                  </a:lnTo>
                  <a:lnTo>
                    <a:pt x="10045" y="45720"/>
                  </a:lnTo>
                  <a:lnTo>
                    <a:pt x="16002" y="45720"/>
                  </a:lnTo>
                  <a:lnTo>
                    <a:pt x="18427" y="43535"/>
                  </a:lnTo>
                  <a:lnTo>
                    <a:pt x="18427" y="40843"/>
                  </a:lnTo>
                  <a:lnTo>
                    <a:pt x="18427" y="38163"/>
                  </a:lnTo>
                  <a:close/>
                </a:path>
                <a:path w="36830" h="530225">
                  <a:moveTo>
                    <a:pt x="18643" y="107061"/>
                  </a:moveTo>
                  <a:lnTo>
                    <a:pt x="16979" y="105410"/>
                  </a:lnTo>
                  <a:lnTo>
                    <a:pt x="12890" y="105410"/>
                  </a:lnTo>
                  <a:lnTo>
                    <a:pt x="11226" y="107061"/>
                  </a:lnTo>
                  <a:lnTo>
                    <a:pt x="11226" y="111163"/>
                  </a:lnTo>
                  <a:lnTo>
                    <a:pt x="12890" y="112814"/>
                  </a:lnTo>
                  <a:lnTo>
                    <a:pt x="16979" y="112814"/>
                  </a:lnTo>
                  <a:lnTo>
                    <a:pt x="18643" y="111163"/>
                  </a:lnTo>
                  <a:lnTo>
                    <a:pt x="18643" y="109105"/>
                  </a:lnTo>
                  <a:lnTo>
                    <a:pt x="18643" y="107061"/>
                  </a:lnTo>
                  <a:close/>
                </a:path>
                <a:path w="36830" h="530225">
                  <a:moveTo>
                    <a:pt x="19050" y="489762"/>
                  </a:moveTo>
                  <a:lnTo>
                    <a:pt x="17399" y="488086"/>
                  </a:lnTo>
                  <a:lnTo>
                    <a:pt x="13296" y="488086"/>
                  </a:lnTo>
                  <a:lnTo>
                    <a:pt x="11645" y="489762"/>
                  </a:lnTo>
                  <a:lnTo>
                    <a:pt x="11645" y="493839"/>
                  </a:lnTo>
                  <a:lnTo>
                    <a:pt x="13296" y="495515"/>
                  </a:lnTo>
                  <a:lnTo>
                    <a:pt x="17399" y="495515"/>
                  </a:lnTo>
                  <a:lnTo>
                    <a:pt x="19050" y="493839"/>
                  </a:lnTo>
                  <a:lnTo>
                    <a:pt x="19050" y="491807"/>
                  </a:lnTo>
                  <a:lnTo>
                    <a:pt x="19050" y="489762"/>
                  </a:lnTo>
                  <a:close/>
                </a:path>
                <a:path w="36830" h="530225">
                  <a:moveTo>
                    <a:pt x="19050" y="455460"/>
                  </a:moveTo>
                  <a:lnTo>
                    <a:pt x="17399" y="453809"/>
                  </a:lnTo>
                  <a:lnTo>
                    <a:pt x="13296" y="453809"/>
                  </a:lnTo>
                  <a:lnTo>
                    <a:pt x="11645" y="455460"/>
                  </a:lnTo>
                  <a:lnTo>
                    <a:pt x="11645" y="459562"/>
                  </a:lnTo>
                  <a:lnTo>
                    <a:pt x="13296" y="461225"/>
                  </a:lnTo>
                  <a:lnTo>
                    <a:pt x="17399" y="461225"/>
                  </a:lnTo>
                  <a:lnTo>
                    <a:pt x="19050" y="459562"/>
                  </a:lnTo>
                  <a:lnTo>
                    <a:pt x="19050" y="457517"/>
                  </a:lnTo>
                  <a:lnTo>
                    <a:pt x="19050" y="455460"/>
                  </a:lnTo>
                  <a:close/>
                </a:path>
                <a:path w="36830" h="530225">
                  <a:moveTo>
                    <a:pt x="19050" y="385419"/>
                  </a:moveTo>
                  <a:lnTo>
                    <a:pt x="17399" y="383755"/>
                  </a:lnTo>
                  <a:lnTo>
                    <a:pt x="13296" y="383755"/>
                  </a:lnTo>
                  <a:lnTo>
                    <a:pt x="11645" y="385419"/>
                  </a:lnTo>
                  <a:lnTo>
                    <a:pt x="11645" y="389509"/>
                  </a:lnTo>
                  <a:lnTo>
                    <a:pt x="13296" y="391172"/>
                  </a:lnTo>
                  <a:lnTo>
                    <a:pt x="17399" y="391172"/>
                  </a:lnTo>
                  <a:lnTo>
                    <a:pt x="19050" y="389509"/>
                  </a:lnTo>
                  <a:lnTo>
                    <a:pt x="19050" y="387464"/>
                  </a:lnTo>
                  <a:lnTo>
                    <a:pt x="19050" y="385419"/>
                  </a:lnTo>
                  <a:close/>
                </a:path>
                <a:path w="36830" h="530225">
                  <a:moveTo>
                    <a:pt x="19050" y="246341"/>
                  </a:moveTo>
                  <a:lnTo>
                    <a:pt x="17399" y="244665"/>
                  </a:lnTo>
                  <a:lnTo>
                    <a:pt x="13296" y="244665"/>
                  </a:lnTo>
                  <a:lnTo>
                    <a:pt x="11645" y="246341"/>
                  </a:lnTo>
                  <a:lnTo>
                    <a:pt x="11645" y="250418"/>
                  </a:lnTo>
                  <a:lnTo>
                    <a:pt x="13296" y="252095"/>
                  </a:lnTo>
                  <a:lnTo>
                    <a:pt x="17399" y="252095"/>
                  </a:lnTo>
                  <a:lnTo>
                    <a:pt x="19050" y="250418"/>
                  </a:lnTo>
                  <a:lnTo>
                    <a:pt x="19050" y="248386"/>
                  </a:lnTo>
                  <a:lnTo>
                    <a:pt x="19050" y="246341"/>
                  </a:lnTo>
                  <a:close/>
                </a:path>
                <a:path w="36830" h="530225">
                  <a:moveTo>
                    <a:pt x="19050" y="211620"/>
                  </a:moveTo>
                  <a:lnTo>
                    <a:pt x="17399" y="209956"/>
                  </a:lnTo>
                  <a:lnTo>
                    <a:pt x="13296" y="209956"/>
                  </a:lnTo>
                  <a:lnTo>
                    <a:pt x="11645" y="211620"/>
                  </a:lnTo>
                  <a:lnTo>
                    <a:pt x="11645" y="215722"/>
                  </a:lnTo>
                  <a:lnTo>
                    <a:pt x="13296" y="217373"/>
                  </a:lnTo>
                  <a:lnTo>
                    <a:pt x="17399" y="217373"/>
                  </a:lnTo>
                  <a:lnTo>
                    <a:pt x="19050" y="215722"/>
                  </a:lnTo>
                  <a:lnTo>
                    <a:pt x="19050" y="213664"/>
                  </a:lnTo>
                  <a:lnTo>
                    <a:pt x="19050" y="211620"/>
                  </a:lnTo>
                  <a:close/>
                </a:path>
                <a:path w="36830" h="530225">
                  <a:moveTo>
                    <a:pt x="19050" y="176491"/>
                  </a:moveTo>
                  <a:lnTo>
                    <a:pt x="17399" y="174828"/>
                  </a:lnTo>
                  <a:lnTo>
                    <a:pt x="13296" y="174828"/>
                  </a:lnTo>
                  <a:lnTo>
                    <a:pt x="11645" y="176491"/>
                  </a:lnTo>
                  <a:lnTo>
                    <a:pt x="11645" y="180581"/>
                  </a:lnTo>
                  <a:lnTo>
                    <a:pt x="13296" y="182245"/>
                  </a:lnTo>
                  <a:lnTo>
                    <a:pt x="17399" y="182245"/>
                  </a:lnTo>
                  <a:lnTo>
                    <a:pt x="19050" y="180581"/>
                  </a:lnTo>
                  <a:lnTo>
                    <a:pt x="19050" y="178536"/>
                  </a:lnTo>
                  <a:lnTo>
                    <a:pt x="19050" y="176491"/>
                  </a:lnTo>
                  <a:close/>
                </a:path>
                <a:path w="36830" h="530225">
                  <a:moveTo>
                    <a:pt x="19050" y="141566"/>
                  </a:moveTo>
                  <a:lnTo>
                    <a:pt x="17399" y="139903"/>
                  </a:lnTo>
                  <a:lnTo>
                    <a:pt x="13296" y="139903"/>
                  </a:lnTo>
                  <a:lnTo>
                    <a:pt x="11645" y="141566"/>
                  </a:lnTo>
                  <a:lnTo>
                    <a:pt x="11645" y="145656"/>
                  </a:lnTo>
                  <a:lnTo>
                    <a:pt x="13296" y="147320"/>
                  </a:lnTo>
                  <a:lnTo>
                    <a:pt x="17399" y="147320"/>
                  </a:lnTo>
                  <a:lnTo>
                    <a:pt x="19050" y="145656"/>
                  </a:lnTo>
                  <a:lnTo>
                    <a:pt x="19050" y="143611"/>
                  </a:lnTo>
                  <a:lnTo>
                    <a:pt x="19050" y="141566"/>
                  </a:lnTo>
                  <a:close/>
                </a:path>
                <a:path w="36830" h="530225">
                  <a:moveTo>
                    <a:pt x="19265" y="524256"/>
                  </a:moveTo>
                  <a:lnTo>
                    <a:pt x="17614" y="522605"/>
                  </a:lnTo>
                  <a:lnTo>
                    <a:pt x="13512" y="522605"/>
                  </a:lnTo>
                  <a:lnTo>
                    <a:pt x="11849" y="524256"/>
                  </a:lnTo>
                  <a:lnTo>
                    <a:pt x="11849" y="528358"/>
                  </a:lnTo>
                  <a:lnTo>
                    <a:pt x="13512" y="530021"/>
                  </a:lnTo>
                  <a:lnTo>
                    <a:pt x="17614" y="530021"/>
                  </a:lnTo>
                  <a:lnTo>
                    <a:pt x="19265" y="528358"/>
                  </a:lnTo>
                  <a:lnTo>
                    <a:pt x="19265" y="526313"/>
                  </a:lnTo>
                  <a:lnTo>
                    <a:pt x="19265" y="524256"/>
                  </a:lnTo>
                  <a:close/>
                </a:path>
                <a:path w="36830" h="530225">
                  <a:moveTo>
                    <a:pt x="19265" y="420763"/>
                  </a:moveTo>
                  <a:lnTo>
                    <a:pt x="17614" y="419087"/>
                  </a:lnTo>
                  <a:lnTo>
                    <a:pt x="13512" y="419087"/>
                  </a:lnTo>
                  <a:lnTo>
                    <a:pt x="11861" y="420763"/>
                  </a:lnTo>
                  <a:lnTo>
                    <a:pt x="11861" y="424840"/>
                  </a:lnTo>
                  <a:lnTo>
                    <a:pt x="13512" y="426516"/>
                  </a:lnTo>
                  <a:lnTo>
                    <a:pt x="17614" y="426516"/>
                  </a:lnTo>
                  <a:lnTo>
                    <a:pt x="19265" y="424840"/>
                  </a:lnTo>
                  <a:lnTo>
                    <a:pt x="19265" y="422795"/>
                  </a:lnTo>
                  <a:lnTo>
                    <a:pt x="19265" y="420763"/>
                  </a:lnTo>
                  <a:close/>
                </a:path>
                <a:path w="36830" h="530225">
                  <a:moveTo>
                    <a:pt x="19265" y="280428"/>
                  </a:moveTo>
                  <a:lnTo>
                    <a:pt x="17614" y="278765"/>
                  </a:lnTo>
                  <a:lnTo>
                    <a:pt x="13512" y="278765"/>
                  </a:lnTo>
                  <a:lnTo>
                    <a:pt x="11849" y="280428"/>
                  </a:lnTo>
                  <a:lnTo>
                    <a:pt x="11849" y="284518"/>
                  </a:lnTo>
                  <a:lnTo>
                    <a:pt x="13512" y="286181"/>
                  </a:lnTo>
                  <a:lnTo>
                    <a:pt x="17614" y="286181"/>
                  </a:lnTo>
                  <a:lnTo>
                    <a:pt x="19265" y="284518"/>
                  </a:lnTo>
                  <a:lnTo>
                    <a:pt x="19265" y="282473"/>
                  </a:lnTo>
                  <a:lnTo>
                    <a:pt x="19265" y="280428"/>
                  </a:lnTo>
                  <a:close/>
                </a:path>
                <a:path w="36830" h="530225">
                  <a:moveTo>
                    <a:pt x="19697" y="316395"/>
                  </a:moveTo>
                  <a:lnTo>
                    <a:pt x="18034" y="314731"/>
                  </a:lnTo>
                  <a:lnTo>
                    <a:pt x="13944" y="314731"/>
                  </a:lnTo>
                  <a:lnTo>
                    <a:pt x="12280" y="316395"/>
                  </a:lnTo>
                  <a:lnTo>
                    <a:pt x="12280" y="320497"/>
                  </a:lnTo>
                  <a:lnTo>
                    <a:pt x="13944" y="322148"/>
                  </a:lnTo>
                  <a:lnTo>
                    <a:pt x="18034" y="322148"/>
                  </a:lnTo>
                  <a:lnTo>
                    <a:pt x="19697" y="320497"/>
                  </a:lnTo>
                  <a:lnTo>
                    <a:pt x="19697" y="318439"/>
                  </a:lnTo>
                  <a:lnTo>
                    <a:pt x="19697" y="316395"/>
                  </a:lnTo>
                  <a:close/>
                </a:path>
                <a:path w="36830" h="530225">
                  <a:moveTo>
                    <a:pt x="19900" y="350913"/>
                  </a:moveTo>
                  <a:lnTo>
                    <a:pt x="18237" y="349237"/>
                  </a:lnTo>
                  <a:lnTo>
                    <a:pt x="14147" y="349237"/>
                  </a:lnTo>
                  <a:lnTo>
                    <a:pt x="12484" y="350913"/>
                  </a:lnTo>
                  <a:lnTo>
                    <a:pt x="12484" y="354990"/>
                  </a:lnTo>
                  <a:lnTo>
                    <a:pt x="14147" y="356666"/>
                  </a:lnTo>
                  <a:lnTo>
                    <a:pt x="18237" y="356666"/>
                  </a:lnTo>
                  <a:lnTo>
                    <a:pt x="19900" y="354990"/>
                  </a:lnTo>
                  <a:lnTo>
                    <a:pt x="19900" y="352945"/>
                  </a:lnTo>
                  <a:lnTo>
                    <a:pt x="19900" y="350913"/>
                  </a:lnTo>
                  <a:close/>
                </a:path>
                <a:path w="36830" h="530225">
                  <a:moveTo>
                    <a:pt x="36830" y="6350"/>
                  </a:moveTo>
                  <a:lnTo>
                    <a:pt x="3822" y="3175"/>
                  </a:lnTo>
                  <a:lnTo>
                    <a:pt x="0" y="0"/>
                  </a:lnTo>
                  <a:lnTo>
                    <a:pt x="0" y="7620"/>
                  </a:lnTo>
                  <a:lnTo>
                    <a:pt x="3175" y="10795"/>
                  </a:lnTo>
                  <a:lnTo>
                    <a:pt x="5727" y="15875"/>
                  </a:lnTo>
                  <a:lnTo>
                    <a:pt x="36195" y="15240"/>
                  </a:lnTo>
                  <a:lnTo>
                    <a:pt x="36830" y="63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4006418" y="2063191"/>
              <a:ext cx="24765" cy="565150"/>
            </a:xfrm>
            <a:custGeom>
              <a:avLst/>
              <a:gdLst/>
              <a:ahLst/>
              <a:cxnLst/>
              <a:rect l="l" t="t" r="r" b="b"/>
              <a:pathLst>
                <a:path w="24764" h="565150">
                  <a:moveTo>
                    <a:pt x="24142" y="0"/>
                  </a:moveTo>
                  <a:lnTo>
                    <a:pt x="16522" y="1587"/>
                  </a:lnTo>
                  <a:lnTo>
                    <a:pt x="17144" y="9207"/>
                  </a:lnTo>
                  <a:lnTo>
                    <a:pt x="0" y="9525"/>
                  </a:lnTo>
                  <a:lnTo>
                    <a:pt x="330" y="559422"/>
                  </a:lnTo>
                  <a:lnTo>
                    <a:pt x="16205" y="560057"/>
                  </a:lnTo>
                  <a:lnTo>
                    <a:pt x="18224" y="561111"/>
                  </a:lnTo>
                  <a:lnTo>
                    <a:pt x="18643" y="563765"/>
                  </a:lnTo>
                  <a:lnTo>
                    <a:pt x="22872" y="564819"/>
                  </a:lnTo>
                  <a:lnTo>
                    <a:pt x="24142" y="0"/>
                  </a:lnTo>
                  <a:close/>
                </a:path>
              </a:pathLst>
            </a:custGeom>
            <a:solidFill>
              <a:srgbClr val="CECFD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991508" y="2072716"/>
              <a:ext cx="15240" cy="55244"/>
            </a:xfrm>
            <a:custGeom>
              <a:avLst/>
              <a:gdLst/>
              <a:ahLst/>
              <a:cxnLst/>
              <a:rect l="l" t="t" r="r" b="b"/>
              <a:pathLst>
                <a:path w="15239" h="55244">
                  <a:moveTo>
                    <a:pt x="14909" y="0"/>
                  </a:moveTo>
                  <a:lnTo>
                    <a:pt x="1270" y="952"/>
                  </a:lnTo>
                  <a:lnTo>
                    <a:pt x="0" y="45084"/>
                  </a:lnTo>
                  <a:lnTo>
                    <a:pt x="0" y="51117"/>
                  </a:lnTo>
                  <a:lnTo>
                    <a:pt x="5715" y="52070"/>
                  </a:lnTo>
                  <a:lnTo>
                    <a:pt x="15240" y="54927"/>
                  </a:lnTo>
                  <a:lnTo>
                    <a:pt x="14909" y="0"/>
                  </a:lnTo>
                  <a:close/>
                </a:path>
              </a:pathLst>
            </a:custGeom>
            <a:solidFill>
              <a:srgbClr val="CACCC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008833" y="2062873"/>
              <a:ext cx="1017905" cy="560705"/>
            </a:xfrm>
            <a:custGeom>
              <a:avLst/>
              <a:gdLst/>
              <a:ahLst/>
              <a:cxnLst/>
              <a:rect l="l" t="t" r="r" b="b"/>
              <a:pathLst>
                <a:path w="1017904" h="560705">
                  <a:moveTo>
                    <a:pt x="1010285" y="78917"/>
                  </a:moveTo>
                  <a:lnTo>
                    <a:pt x="1008634" y="77254"/>
                  </a:lnTo>
                  <a:lnTo>
                    <a:pt x="1004531" y="77254"/>
                  </a:lnTo>
                  <a:lnTo>
                    <a:pt x="1002880" y="78917"/>
                  </a:lnTo>
                  <a:lnTo>
                    <a:pt x="1002880" y="83007"/>
                  </a:lnTo>
                  <a:lnTo>
                    <a:pt x="1004531" y="84670"/>
                  </a:lnTo>
                  <a:lnTo>
                    <a:pt x="1008634" y="84670"/>
                  </a:lnTo>
                  <a:lnTo>
                    <a:pt x="1010285" y="83007"/>
                  </a:lnTo>
                  <a:lnTo>
                    <a:pt x="1010285" y="80962"/>
                  </a:lnTo>
                  <a:lnTo>
                    <a:pt x="1010285" y="78917"/>
                  </a:lnTo>
                  <a:close/>
                </a:path>
                <a:path w="1017904" h="560705">
                  <a:moveTo>
                    <a:pt x="1010513" y="443928"/>
                  </a:moveTo>
                  <a:lnTo>
                    <a:pt x="1008849" y="442264"/>
                  </a:lnTo>
                  <a:lnTo>
                    <a:pt x="1004760" y="442264"/>
                  </a:lnTo>
                  <a:lnTo>
                    <a:pt x="1003096" y="443928"/>
                  </a:lnTo>
                  <a:lnTo>
                    <a:pt x="1003096" y="448017"/>
                  </a:lnTo>
                  <a:lnTo>
                    <a:pt x="1004760" y="449681"/>
                  </a:lnTo>
                  <a:lnTo>
                    <a:pt x="1008849" y="449681"/>
                  </a:lnTo>
                  <a:lnTo>
                    <a:pt x="1010513" y="448017"/>
                  </a:lnTo>
                  <a:lnTo>
                    <a:pt x="1010513" y="445973"/>
                  </a:lnTo>
                  <a:lnTo>
                    <a:pt x="1010513" y="443928"/>
                  </a:lnTo>
                  <a:close/>
                </a:path>
                <a:path w="1017904" h="560705">
                  <a:moveTo>
                    <a:pt x="1010615" y="517702"/>
                  </a:moveTo>
                  <a:lnTo>
                    <a:pt x="1008951" y="516026"/>
                  </a:lnTo>
                  <a:lnTo>
                    <a:pt x="1004862" y="516026"/>
                  </a:lnTo>
                  <a:lnTo>
                    <a:pt x="1003198" y="517702"/>
                  </a:lnTo>
                  <a:lnTo>
                    <a:pt x="1003198" y="521779"/>
                  </a:lnTo>
                  <a:lnTo>
                    <a:pt x="1004862" y="523455"/>
                  </a:lnTo>
                  <a:lnTo>
                    <a:pt x="1008951" y="523455"/>
                  </a:lnTo>
                  <a:lnTo>
                    <a:pt x="1010615" y="521779"/>
                  </a:lnTo>
                  <a:lnTo>
                    <a:pt x="1010615" y="519734"/>
                  </a:lnTo>
                  <a:lnTo>
                    <a:pt x="1010615" y="517702"/>
                  </a:lnTo>
                  <a:close/>
                </a:path>
                <a:path w="1017904" h="560705">
                  <a:moveTo>
                    <a:pt x="1010615" y="334810"/>
                  </a:moveTo>
                  <a:lnTo>
                    <a:pt x="1008951" y="333159"/>
                  </a:lnTo>
                  <a:lnTo>
                    <a:pt x="1004862" y="333159"/>
                  </a:lnTo>
                  <a:lnTo>
                    <a:pt x="1003198" y="334810"/>
                  </a:lnTo>
                  <a:lnTo>
                    <a:pt x="1003198" y="338912"/>
                  </a:lnTo>
                  <a:lnTo>
                    <a:pt x="1004862" y="340575"/>
                  </a:lnTo>
                  <a:lnTo>
                    <a:pt x="1008951" y="340575"/>
                  </a:lnTo>
                  <a:lnTo>
                    <a:pt x="1010615" y="338912"/>
                  </a:lnTo>
                  <a:lnTo>
                    <a:pt x="1010615" y="336867"/>
                  </a:lnTo>
                  <a:lnTo>
                    <a:pt x="1010615" y="334810"/>
                  </a:lnTo>
                  <a:close/>
                </a:path>
                <a:path w="1017904" h="560705">
                  <a:moveTo>
                    <a:pt x="1010818" y="554418"/>
                  </a:moveTo>
                  <a:lnTo>
                    <a:pt x="1009154" y="552767"/>
                  </a:lnTo>
                  <a:lnTo>
                    <a:pt x="1005065" y="552767"/>
                  </a:lnTo>
                  <a:lnTo>
                    <a:pt x="1003401" y="554418"/>
                  </a:lnTo>
                  <a:lnTo>
                    <a:pt x="1003401" y="558520"/>
                  </a:lnTo>
                  <a:lnTo>
                    <a:pt x="1005065" y="560184"/>
                  </a:lnTo>
                  <a:lnTo>
                    <a:pt x="1009154" y="560184"/>
                  </a:lnTo>
                  <a:lnTo>
                    <a:pt x="1010818" y="558520"/>
                  </a:lnTo>
                  <a:lnTo>
                    <a:pt x="1010818" y="556475"/>
                  </a:lnTo>
                  <a:lnTo>
                    <a:pt x="1010818" y="554418"/>
                  </a:lnTo>
                  <a:close/>
                </a:path>
                <a:path w="1017904" h="560705">
                  <a:moveTo>
                    <a:pt x="1010932" y="480860"/>
                  </a:moveTo>
                  <a:lnTo>
                    <a:pt x="1009269" y="479209"/>
                  </a:lnTo>
                  <a:lnTo>
                    <a:pt x="1005166" y="479209"/>
                  </a:lnTo>
                  <a:lnTo>
                    <a:pt x="1003515" y="480860"/>
                  </a:lnTo>
                  <a:lnTo>
                    <a:pt x="1003515" y="484962"/>
                  </a:lnTo>
                  <a:lnTo>
                    <a:pt x="1005166" y="486625"/>
                  </a:lnTo>
                  <a:lnTo>
                    <a:pt x="1009269" y="486625"/>
                  </a:lnTo>
                  <a:lnTo>
                    <a:pt x="1010932" y="484962"/>
                  </a:lnTo>
                  <a:lnTo>
                    <a:pt x="1010932" y="482917"/>
                  </a:lnTo>
                  <a:lnTo>
                    <a:pt x="1010932" y="480860"/>
                  </a:lnTo>
                  <a:close/>
                </a:path>
                <a:path w="1017904" h="560705">
                  <a:moveTo>
                    <a:pt x="1010932" y="407962"/>
                  </a:moveTo>
                  <a:lnTo>
                    <a:pt x="1009269" y="406285"/>
                  </a:lnTo>
                  <a:lnTo>
                    <a:pt x="1005166" y="406285"/>
                  </a:lnTo>
                  <a:lnTo>
                    <a:pt x="1003515" y="407962"/>
                  </a:lnTo>
                  <a:lnTo>
                    <a:pt x="1003515" y="412038"/>
                  </a:lnTo>
                  <a:lnTo>
                    <a:pt x="1005166" y="413715"/>
                  </a:lnTo>
                  <a:lnTo>
                    <a:pt x="1009269" y="413715"/>
                  </a:lnTo>
                  <a:lnTo>
                    <a:pt x="1010932" y="412038"/>
                  </a:lnTo>
                  <a:lnTo>
                    <a:pt x="1010932" y="409994"/>
                  </a:lnTo>
                  <a:lnTo>
                    <a:pt x="1010932" y="407962"/>
                  </a:lnTo>
                  <a:close/>
                </a:path>
                <a:path w="1017904" h="560705">
                  <a:moveTo>
                    <a:pt x="1010932" y="261581"/>
                  </a:moveTo>
                  <a:lnTo>
                    <a:pt x="1009269" y="259905"/>
                  </a:lnTo>
                  <a:lnTo>
                    <a:pt x="1005166" y="259905"/>
                  </a:lnTo>
                  <a:lnTo>
                    <a:pt x="1003515" y="261581"/>
                  </a:lnTo>
                  <a:lnTo>
                    <a:pt x="1003515" y="265671"/>
                  </a:lnTo>
                  <a:lnTo>
                    <a:pt x="1005166" y="267335"/>
                  </a:lnTo>
                  <a:lnTo>
                    <a:pt x="1009269" y="267335"/>
                  </a:lnTo>
                  <a:lnTo>
                    <a:pt x="1010932" y="265671"/>
                  </a:lnTo>
                  <a:lnTo>
                    <a:pt x="1010932" y="263613"/>
                  </a:lnTo>
                  <a:lnTo>
                    <a:pt x="1010932" y="261581"/>
                  </a:lnTo>
                  <a:close/>
                </a:path>
                <a:path w="1017904" h="560705">
                  <a:moveTo>
                    <a:pt x="1011135" y="371233"/>
                  </a:moveTo>
                  <a:lnTo>
                    <a:pt x="1009472" y="369570"/>
                  </a:lnTo>
                  <a:lnTo>
                    <a:pt x="1005382" y="369570"/>
                  </a:lnTo>
                  <a:lnTo>
                    <a:pt x="1003719" y="371233"/>
                  </a:lnTo>
                  <a:lnTo>
                    <a:pt x="1003719" y="375323"/>
                  </a:lnTo>
                  <a:lnTo>
                    <a:pt x="1005382" y="376986"/>
                  </a:lnTo>
                  <a:lnTo>
                    <a:pt x="1009472" y="376986"/>
                  </a:lnTo>
                  <a:lnTo>
                    <a:pt x="1011135" y="375323"/>
                  </a:lnTo>
                  <a:lnTo>
                    <a:pt x="1011135" y="373278"/>
                  </a:lnTo>
                  <a:lnTo>
                    <a:pt x="1011135" y="371233"/>
                  </a:lnTo>
                  <a:close/>
                </a:path>
                <a:path w="1017904" h="560705">
                  <a:moveTo>
                    <a:pt x="1011135" y="297891"/>
                  </a:moveTo>
                  <a:lnTo>
                    <a:pt x="1009472" y="296214"/>
                  </a:lnTo>
                  <a:lnTo>
                    <a:pt x="1005382" y="296214"/>
                  </a:lnTo>
                  <a:lnTo>
                    <a:pt x="1003719" y="297891"/>
                  </a:lnTo>
                  <a:lnTo>
                    <a:pt x="1003719" y="301967"/>
                  </a:lnTo>
                  <a:lnTo>
                    <a:pt x="1005382" y="303644"/>
                  </a:lnTo>
                  <a:lnTo>
                    <a:pt x="1009472" y="303644"/>
                  </a:lnTo>
                  <a:lnTo>
                    <a:pt x="1011135" y="301967"/>
                  </a:lnTo>
                  <a:lnTo>
                    <a:pt x="1011135" y="299935"/>
                  </a:lnTo>
                  <a:lnTo>
                    <a:pt x="1011135" y="297891"/>
                  </a:lnTo>
                  <a:close/>
                </a:path>
                <a:path w="1017904" h="560705">
                  <a:moveTo>
                    <a:pt x="1011466" y="115316"/>
                  </a:moveTo>
                  <a:lnTo>
                    <a:pt x="1009802" y="113665"/>
                  </a:lnTo>
                  <a:lnTo>
                    <a:pt x="1005700" y="113665"/>
                  </a:lnTo>
                  <a:lnTo>
                    <a:pt x="1004049" y="115316"/>
                  </a:lnTo>
                  <a:lnTo>
                    <a:pt x="1004049" y="119418"/>
                  </a:lnTo>
                  <a:lnTo>
                    <a:pt x="1005700" y="121069"/>
                  </a:lnTo>
                  <a:lnTo>
                    <a:pt x="1009802" y="121069"/>
                  </a:lnTo>
                  <a:lnTo>
                    <a:pt x="1011466" y="119418"/>
                  </a:lnTo>
                  <a:lnTo>
                    <a:pt x="1011466" y="117360"/>
                  </a:lnTo>
                  <a:lnTo>
                    <a:pt x="1011466" y="115316"/>
                  </a:lnTo>
                  <a:close/>
                </a:path>
                <a:path w="1017904" h="560705">
                  <a:moveTo>
                    <a:pt x="1011555" y="225272"/>
                  </a:moveTo>
                  <a:lnTo>
                    <a:pt x="1009904" y="223621"/>
                  </a:lnTo>
                  <a:lnTo>
                    <a:pt x="1005801" y="223621"/>
                  </a:lnTo>
                  <a:lnTo>
                    <a:pt x="1004150" y="225272"/>
                  </a:lnTo>
                  <a:lnTo>
                    <a:pt x="1004150" y="229374"/>
                  </a:lnTo>
                  <a:lnTo>
                    <a:pt x="1005801" y="231038"/>
                  </a:lnTo>
                  <a:lnTo>
                    <a:pt x="1009904" y="231038"/>
                  </a:lnTo>
                  <a:lnTo>
                    <a:pt x="1011555" y="229374"/>
                  </a:lnTo>
                  <a:lnTo>
                    <a:pt x="1011555" y="227330"/>
                  </a:lnTo>
                  <a:lnTo>
                    <a:pt x="1011555" y="225272"/>
                  </a:lnTo>
                  <a:close/>
                </a:path>
                <a:path w="1017904" h="560705">
                  <a:moveTo>
                    <a:pt x="1011555" y="151714"/>
                  </a:moveTo>
                  <a:lnTo>
                    <a:pt x="1009904" y="150063"/>
                  </a:lnTo>
                  <a:lnTo>
                    <a:pt x="1005801" y="150063"/>
                  </a:lnTo>
                  <a:lnTo>
                    <a:pt x="1004150" y="151714"/>
                  </a:lnTo>
                  <a:lnTo>
                    <a:pt x="1004150" y="155816"/>
                  </a:lnTo>
                  <a:lnTo>
                    <a:pt x="1005801" y="157480"/>
                  </a:lnTo>
                  <a:lnTo>
                    <a:pt x="1009904" y="157480"/>
                  </a:lnTo>
                  <a:lnTo>
                    <a:pt x="1011555" y="155816"/>
                  </a:lnTo>
                  <a:lnTo>
                    <a:pt x="1011555" y="153771"/>
                  </a:lnTo>
                  <a:lnTo>
                    <a:pt x="1011555" y="151714"/>
                  </a:lnTo>
                  <a:close/>
                </a:path>
                <a:path w="1017904" h="560705">
                  <a:moveTo>
                    <a:pt x="1011872" y="188226"/>
                  </a:moveTo>
                  <a:lnTo>
                    <a:pt x="1010221" y="186575"/>
                  </a:lnTo>
                  <a:lnTo>
                    <a:pt x="1006119" y="186575"/>
                  </a:lnTo>
                  <a:lnTo>
                    <a:pt x="1004468" y="188226"/>
                  </a:lnTo>
                  <a:lnTo>
                    <a:pt x="1004468" y="192328"/>
                  </a:lnTo>
                  <a:lnTo>
                    <a:pt x="1006119" y="193992"/>
                  </a:lnTo>
                  <a:lnTo>
                    <a:pt x="1010221" y="193992"/>
                  </a:lnTo>
                  <a:lnTo>
                    <a:pt x="1011872" y="192328"/>
                  </a:lnTo>
                  <a:lnTo>
                    <a:pt x="1011872" y="190284"/>
                  </a:lnTo>
                  <a:lnTo>
                    <a:pt x="1011872" y="188226"/>
                  </a:lnTo>
                  <a:close/>
                </a:path>
                <a:path w="1017904" h="560705">
                  <a:moveTo>
                    <a:pt x="1013142" y="41503"/>
                  </a:moveTo>
                  <a:lnTo>
                    <a:pt x="1011008" y="39370"/>
                  </a:lnTo>
                  <a:lnTo>
                    <a:pt x="1005751" y="39370"/>
                  </a:lnTo>
                  <a:lnTo>
                    <a:pt x="1003617" y="41503"/>
                  </a:lnTo>
                  <a:lnTo>
                    <a:pt x="1003617" y="46761"/>
                  </a:lnTo>
                  <a:lnTo>
                    <a:pt x="1005751" y="48895"/>
                  </a:lnTo>
                  <a:lnTo>
                    <a:pt x="1011008" y="48895"/>
                  </a:lnTo>
                  <a:lnTo>
                    <a:pt x="1013142" y="46761"/>
                  </a:lnTo>
                  <a:lnTo>
                    <a:pt x="1013142" y="44132"/>
                  </a:lnTo>
                  <a:lnTo>
                    <a:pt x="1013142" y="41503"/>
                  </a:lnTo>
                  <a:close/>
                </a:path>
                <a:path w="1017904" h="560705">
                  <a:moveTo>
                    <a:pt x="1017905" y="2857"/>
                  </a:moveTo>
                  <a:lnTo>
                    <a:pt x="1015047" y="2857"/>
                  </a:lnTo>
                  <a:lnTo>
                    <a:pt x="1014730" y="9525"/>
                  </a:lnTo>
                  <a:lnTo>
                    <a:pt x="635" y="0"/>
                  </a:lnTo>
                  <a:lnTo>
                    <a:pt x="0" y="8890"/>
                  </a:lnTo>
                  <a:lnTo>
                    <a:pt x="984262" y="13970"/>
                  </a:lnTo>
                  <a:lnTo>
                    <a:pt x="992505" y="12065"/>
                  </a:lnTo>
                  <a:lnTo>
                    <a:pt x="1017905" y="10795"/>
                  </a:lnTo>
                  <a:lnTo>
                    <a:pt x="1017905" y="28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63" name="object 46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609059" y="2034933"/>
            <a:ext cx="113121" cy="78308"/>
          </a:xfrm>
          <a:prstGeom prst="rect">
            <a:avLst/>
          </a:prstGeom>
        </p:spPr>
      </p:pic>
      <p:grpSp>
        <p:nvGrpSpPr>
          <p:cNvPr id="464" name="object 464"/>
          <p:cNvGrpSpPr/>
          <p:nvPr/>
        </p:nvGrpSpPr>
        <p:grpSpPr>
          <a:xfrm>
            <a:off x="10247604" y="1842401"/>
            <a:ext cx="574040" cy="452120"/>
            <a:chOff x="5193004" y="1842401"/>
            <a:chExt cx="574040" cy="452120"/>
          </a:xfrm>
        </p:grpSpPr>
        <p:pic>
          <p:nvPicPr>
            <p:cNvPr id="465" name="object 46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602782" y="2030856"/>
              <a:ext cx="164153" cy="78320"/>
            </a:xfrm>
            <a:prstGeom prst="rect">
              <a:avLst/>
            </a:prstGeom>
          </p:spPr>
        </p:pic>
        <p:sp>
          <p:nvSpPr>
            <p:cNvPr id="466" name="object 466"/>
            <p:cNvSpPr/>
            <p:nvPr/>
          </p:nvSpPr>
          <p:spPr>
            <a:xfrm>
              <a:off x="5193004" y="1845081"/>
              <a:ext cx="410845" cy="449580"/>
            </a:xfrm>
            <a:custGeom>
              <a:avLst/>
              <a:gdLst/>
              <a:ahLst/>
              <a:cxnLst/>
              <a:rect l="l" t="t" r="r" b="b"/>
              <a:pathLst>
                <a:path w="410845" h="449580">
                  <a:moveTo>
                    <a:pt x="3708" y="147815"/>
                  </a:moveTo>
                  <a:lnTo>
                    <a:pt x="1125" y="192915"/>
                  </a:lnTo>
                  <a:lnTo>
                    <a:pt x="0" y="238544"/>
                  </a:lnTo>
                  <a:lnTo>
                    <a:pt x="1054" y="292988"/>
                  </a:lnTo>
                  <a:lnTo>
                    <a:pt x="2666" y="296189"/>
                  </a:lnTo>
                  <a:lnTo>
                    <a:pt x="5854" y="309524"/>
                  </a:lnTo>
                  <a:lnTo>
                    <a:pt x="215607" y="320738"/>
                  </a:lnTo>
                  <a:lnTo>
                    <a:pt x="221983" y="340486"/>
                  </a:lnTo>
                  <a:lnTo>
                    <a:pt x="228396" y="341007"/>
                  </a:lnTo>
                  <a:lnTo>
                    <a:pt x="238544" y="446684"/>
                  </a:lnTo>
                  <a:lnTo>
                    <a:pt x="315404" y="449364"/>
                  </a:lnTo>
                  <a:lnTo>
                    <a:pt x="340487" y="337286"/>
                  </a:lnTo>
                  <a:lnTo>
                    <a:pt x="396912" y="337286"/>
                  </a:lnTo>
                  <a:lnTo>
                    <a:pt x="399719" y="332473"/>
                  </a:lnTo>
                  <a:lnTo>
                    <a:pt x="406762" y="306470"/>
                  </a:lnTo>
                  <a:lnTo>
                    <a:pt x="410052" y="286518"/>
                  </a:lnTo>
                  <a:lnTo>
                    <a:pt x="410440" y="262460"/>
                  </a:lnTo>
                  <a:lnTo>
                    <a:pt x="408774" y="224142"/>
                  </a:lnTo>
                  <a:lnTo>
                    <a:pt x="409532" y="188939"/>
                  </a:lnTo>
                  <a:lnTo>
                    <a:pt x="408786" y="166643"/>
                  </a:lnTo>
                  <a:lnTo>
                    <a:pt x="405739" y="148361"/>
                  </a:lnTo>
                  <a:lnTo>
                    <a:pt x="6934" y="148361"/>
                  </a:lnTo>
                  <a:lnTo>
                    <a:pt x="3708" y="147815"/>
                  </a:lnTo>
                  <a:close/>
                </a:path>
                <a:path w="410845" h="449580">
                  <a:moveTo>
                    <a:pt x="396912" y="337286"/>
                  </a:moveTo>
                  <a:lnTo>
                    <a:pt x="340487" y="337286"/>
                  </a:lnTo>
                  <a:lnTo>
                    <a:pt x="391718" y="339940"/>
                  </a:lnTo>
                  <a:lnTo>
                    <a:pt x="395985" y="338874"/>
                  </a:lnTo>
                  <a:lnTo>
                    <a:pt x="396912" y="337286"/>
                  </a:lnTo>
                  <a:close/>
                </a:path>
                <a:path w="410845" h="449580">
                  <a:moveTo>
                    <a:pt x="323392" y="0"/>
                  </a:moveTo>
                  <a:lnTo>
                    <a:pt x="320205" y="0"/>
                  </a:lnTo>
                  <a:lnTo>
                    <a:pt x="246557" y="1066"/>
                  </a:lnTo>
                  <a:lnTo>
                    <a:pt x="242811" y="2133"/>
                  </a:lnTo>
                  <a:lnTo>
                    <a:pt x="242277" y="6934"/>
                  </a:lnTo>
                  <a:lnTo>
                    <a:pt x="225209" y="114198"/>
                  </a:lnTo>
                  <a:lnTo>
                    <a:pt x="220941" y="114731"/>
                  </a:lnTo>
                  <a:lnTo>
                    <a:pt x="214541" y="132346"/>
                  </a:lnTo>
                  <a:lnTo>
                    <a:pt x="214007" y="133946"/>
                  </a:lnTo>
                  <a:lnTo>
                    <a:pt x="6934" y="148361"/>
                  </a:lnTo>
                  <a:lnTo>
                    <a:pt x="405739" y="148361"/>
                  </a:lnTo>
                  <a:lnTo>
                    <a:pt x="405637" y="147747"/>
                  </a:lnTo>
                  <a:lnTo>
                    <a:pt x="399186" y="122745"/>
                  </a:lnTo>
                  <a:lnTo>
                    <a:pt x="397803" y="114731"/>
                  </a:lnTo>
                  <a:lnTo>
                    <a:pt x="335686" y="114731"/>
                  </a:lnTo>
                  <a:lnTo>
                    <a:pt x="323392" y="4267"/>
                  </a:lnTo>
                  <a:lnTo>
                    <a:pt x="323392" y="0"/>
                  </a:lnTo>
                  <a:close/>
                </a:path>
                <a:path w="410845" h="449580">
                  <a:moveTo>
                    <a:pt x="397065" y="110451"/>
                  </a:moveTo>
                  <a:lnTo>
                    <a:pt x="387984" y="110998"/>
                  </a:lnTo>
                  <a:lnTo>
                    <a:pt x="335686" y="114731"/>
                  </a:lnTo>
                  <a:lnTo>
                    <a:pt x="397803" y="114731"/>
                  </a:lnTo>
                  <a:lnTo>
                    <a:pt x="397065" y="1104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195671" y="1996109"/>
              <a:ext cx="10160" cy="158750"/>
            </a:xfrm>
            <a:custGeom>
              <a:avLst/>
              <a:gdLst/>
              <a:ahLst/>
              <a:cxnLst/>
              <a:rect l="l" t="t" r="r" b="b"/>
              <a:pathLst>
                <a:path w="10160" h="158750">
                  <a:moveTo>
                    <a:pt x="0" y="0"/>
                  </a:moveTo>
                  <a:lnTo>
                    <a:pt x="0" y="145161"/>
                  </a:lnTo>
                  <a:lnTo>
                    <a:pt x="3187" y="158496"/>
                  </a:lnTo>
                  <a:lnTo>
                    <a:pt x="8296" y="140660"/>
                  </a:lnTo>
                  <a:lnTo>
                    <a:pt x="10055" y="119872"/>
                  </a:lnTo>
                  <a:lnTo>
                    <a:pt x="8513" y="82772"/>
                  </a:lnTo>
                  <a:lnTo>
                    <a:pt x="3721" y="16001"/>
                  </a:lnTo>
                  <a:lnTo>
                    <a:pt x="3721" y="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B3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194592" y="1842401"/>
              <a:ext cx="349885" cy="450850"/>
            </a:xfrm>
            <a:custGeom>
              <a:avLst/>
              <a:gdLst/>
              <a:ahLst/>
              <a:cxnLst/>
              <a:rect l="l" t="t" r="r" b="b"/>
              <a:pathLst>
                <a:path w="349885" h="450850">
                  <a:moveTo>
                    <a:pt x="6286" y="273392"/>
                  </a:moveTo>
                  <a:lnTo>
                    <a:pt x="5194" y="237515"/>
                  </a:lnTo>
                  <a:lnTo>
                    <a:pt x="2476" y="169710"/>
                  </a:lnTo>
                  <a:lnTo>
                    <a:pt x="749" y="185369"/>
                  </a:lnTo>
                  <a:lnTo>
                    <a:pt x="0" y="203593"/>
                  </a:lnTo>
                  <a:lnTo>
                    <a:pt x="50" y="236118"/>
                  </a:lnTo>
                  <a:lnTo>
                    <a:pt x="762" y="294627"/>
                  </a:lnTo>
                  <a:lnTo>
                    <a:pt x="4229" y="297268"/>
                  </a:lnTo>
                  <a:lnTo>
                    <a:pt x="5905" y="289331"/>
                  </a:lnTo>
                  <a:lnTo>
                    <a:pt x="6286" y="273392"/>
                  </a:lnTo>
                  <a:close/>
                </a:path>
                <a:path w="349885" h="450850">
                  <a:moveTo>
                    <a:pt x="349567" y="270040"/>
                  </a:moveTo>
                  <a:lnTo>
                    <a:pt x="349034" y="254038"/>
                  </a:lnTo>
                  <a:lnTo>
                    <a:pt x="348576" y="254038"/>
                  </a:lnTo>
                  <a:lnTo>
                    <a:pt x="347954" y="240157"/>
                  </a:lnTo>
                  <a:lnTo>
                    <a:pt x="320763" y="3200"/>
                  </a:lnTo>
                  <a:lnTo>
                    <a:pt x="267385" y="3594"/>
                  </a:lnTo>
                  <a:lnTo>
                    <a:pt x="267385" y="271106"/>
                  </a:lnTo>
                  <a:lnTo>
                    <a:pt x="266039" y="286537"/>
                  </a:lnTo>
                  <a:lnTo>
                    <a:pt x="262648" y="310349"/>
                  </a:lnTo>
                  <a:lnTo>
                    <a:pt x="255536" y="353428"/>
                  </a:lnTo>
                  <a:lnTo>
                    <a:pt x="263309" y="301726"/>
                  </a:lnTo>
                  <a:lnTo>
                    <a:pt x="267258" y="269392"/>
                  </a:lnTo>
                  <a:lnTo>
                    <a:pt x="267385" y="271106"/>
                  </a:lnTo>
                  <a:lnTo>
                    <a:pt x="267385" y="3594"/>
                  </a:lnTo>
                  <a:lnTo>
                    <a:pt x="262572" y="3632"/>
                  </a:lnTo>
                  <a:lnTo>
                    <a:pt x="262572" y="199948"/>
                  </a:lnTo>
                  <a:lnTo>
                    <a:pt x="259778" y="167055"/>
                  </a:lnTo>
                  <a:lnTo>
                    <a:pt x="259778" y="265722"/>
                  </a:lnTo>
                  <a:lnTo>
                    <a:pt x="254927" y="297065"/>
                  </a:lnTo>
                  <a:lnTo>
                    <a:pt x="251485" y="310299"/>
                  </a:lnTo>
                  <a:lnTo>
                    <a:pt x="253771" y="297942"/>
                  </a:lnTo>
                  <a:lnTo>
                    <a:pt x="254317" y="278384"/>
                  </a:lnTo>
                  <a:lnTo>
                    <a:pt x="252971" y="248704"/>
                  </a:lnTo>
                  <a:lnTo>
                    <a:pt x="254863" y="199136"/>
                  </a:lnTo>
                  <a:lnTo>
                    <a:pt x="258826" y="232676"/>
                  </a:lnTo>
                  <a:lnTo>
                    <a:pt x="259778" y="265722"/>
                  </a:lnTo>
                  <a:lnTo>
                    <a:pt x="259778" y="167055"/>
                  </a:lnTo>
                  <a:lnTo>
                    <a:pt x="255473" y="116344"/>
                  </a:lnTo>
                  <a:lnTo>
                    <a:pt x="251599" y="70751"/>
                  </a:lnTo>
                  <a:lnTo>
                    <a:pt x="256705" y="122224"/>
                  </a:lnTo>
                  <a:lnTo>
                    <a:pt x="261239" y="180060"/>
                  </a:lnTo>
                  <a:lnTo>
                    <a:pt x="262572" y="199948"/>
                  </a:lnTo>
                  <a:lnTo>
                    <a:pt x="262572" y="3632"/>
                  </a:lnTo>
                  <a:lnTo>
                    <a:pt x="245135" y="3746"/>
                  </a:lnTo>
                  <a:lnTo>
                    <a:pt x="244436" y="0"/>
                  </a:lnTo>
                  <a:lnTo>
                    <a:pt x="240690" y="11747"/>
                  </a:lnTo>
                  <a:lnTo>
                    <a:pt x="238353" y="27101"/>
                  </a:lnTo>
                  <a:lnTo>
                    <a:pt x="238353" y="256717"/>
                  </a:lnTo>
                  <a:lnTo>
                    <a:pt x="232892" y="290842"/>
                  </a:lnTo>
                  <a:lnTo>
                    <a:pt x="230492" y="300863"/>
                  </a:lnTo>
                  <a:lnTo>
                    <a:pt x="231203" y="289598"/>
                  </a:lnTo>
                  <a:lnTo>
                    <a:pt x="231457" y="272516"/>
                  </a:lnTo>
                  <a:lnTo>
                    <a:pt x="231571" y="254596"/>
                  </a:lnTo>
                  <a:lnTo>
                    <a:pt x="231609" y="223088"/>
                  </a:lnTo>
                  <a:lnTo>
                    <a:pt x="233400" y="188925"/>
                  </a:lnTo>
                  <a:lnTo>
                    <a:pt x="237896" y="225793"/>
                  </a:lnTo>
                  <a:lnTo>
                    <a:pt x="238353" y="256717"/>
                  </a:lnTo>
                  <a:lnTo>
                    <a:pt x="238353" y="27101"/>
                  </a:lnTo>
                  <a:lnTo>
                    <a:pt x="224688" y="116878"/>
                  </a:lnTo>
                  <a:lnTo>
                    <a:pt x="237490" y="116344"/>
                  </a:lnTo>
                  <a:lnTo>
                    <a:pt x="219354" y="117411"/>
                  </a:lnTo>
                  <a:lnTo>
                    <a:pt x="224358" y="121450"/>
                  </a:lnTo>
                  <a:lnTo>
                    <a:pt x="227418" y="129628"/>
                  </a:lnTo>
                  <a:lnTo>
                    <a:pt x="228396" y="137337"/>
                  </a:lnTo>
                  <a:lnTo>
                    <a:pt x="227114" y="134493"/>
                  </a:lnTo>
                  <a:lnTo>
                    <a:pt x="219354" y="117411"/>
                  </a:lnTo>
                  <a:lnTo>
                    <a:pt x="215087" y="120091"/>
                  </a:lnTo>
                  <a:lnTo>
                    <a:pt x="212953" y="135026"/>
                  </a:lnTo>
                  <a:lnTo>
                    <a:pt x="221488" y="134493"/>
                  </a:lnTo>
                  <a:lnTo>
                    <a:pt x="222542" y="153174"/>
                  </a:lnTo>
                  <a:lnTo>
                    <a:pt x="225628" y="173888"/>
                  </a:lnTo>
                  <a:lnTo>
                    <a:pt x="227215" y="188798"/>
                  </a:lnTo>
                  <a:lnTo>
                    <a:pt x="227799" y="205105"/>
                  </a:lnTo>
                  <a:lnTo>
                    <a:pt x="227888" y="230022"/>
                  </a:lnTo>
                  <a:lnTo>
                    <a:pt x="227457" y="254596"/>
                  </a:lnTo>
                  <a:lnTo>
                    <a:pt x="226542" y="272516"/>
                  </a:lnTo>
                  <a:lnTo>
                    <a:pt x="224409" y="292544"/>
                  </a:lnTo>
                  <a:lnTo>
                    <a:pt x="220395" y="323418"/>
                  </a:lnTo>
                  <a:lnTo>
                    <a:pt x="214020" y="323418"/>
                  </a:lnTo>
                  <a:lnTo>
                    <a:pt x="212953" y="326618"/>
                  </a:lnTo>
                  <a:lnTo>
                    <a:pt x="217208" y="339420"/>
                  </a:lnTo>
                  <a:lnTo>
                    <a:pt x="220675" y="346621"/>
                  </a:lnTo>
                  <a:lnTo>
                    <a:pt x="222999" y="346964"/>
                  </a:lnTo>
                  <a:lnTo>
                    <a:pt x="224078" y="342912"/>
                  </a:lnTo>
                  <a:lnTo>
                    <a:pt x="243370" y="341553"/>
                  </a:lnTo>
                  <a:lnTo>
                    <a:pt x="226275" y="344220"/>
                  </a:lnTo>
                  <a:lnTo>
                    <a:pt x="239102" y="450443"/>
                  </a:lnTo>
                  <a:lnTo>
                    <a:pt x="315417" y="449910"/>
                  </a:lnTo>
                  <a:lnTo>
                    <a:pt x="346367" y="304203"/>
                  </a:lnTo>
                  <a:lnTo>
                    <a:pt x="348488" y="292404"/>
                  </a:lnTo>
                  <a:lnTo>
                    <a:pt x="349364" y="281787"/>
                  </a:lnTo>
                  <a:lnTo>
                    <a:pt x="349186" y="270027"/>
                  </a:lnTo>
                  <a:lnTo>
                    <a:pt x="349567" y="2700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9" name="object 469"/>
          <p:cNvGrpSpPr/>
          <p:nvPr/>
        </p:nvGrpSpPr>
        <p:grpSpPr>
          <a:xfrm>
            <a:off x="9720657" y="1842415"/>
            <a:ext cx="400685" cy="466725"/>
            <a:chOff x="4666056" y="1842414"/>
            <a:chExt cx="400685" cy="466725"/>
          </a:xfrm>
        </p:grpSpPr>
        <p:sp>
          <p:nvSpPr>
            <p:cNvPr id="470" name="object 470"/>
            <p:cNvSpPr/>
            <p:nvPr/>
          </p:nvSpPr>
          <p:spPr>
            <a:xfrm>
              <a:off x="4667358" y="1845602"/>
              <a:ext cx="399415" cy="450215"/>
            </a:xfrm>
            <a:custGeom>
              <a:avLst/>
              <a:gdLst/>
              <a:ahLst/>
              <a:cxnLst/>
              <a:rect l="l" t="t" r="r" b="b"/>
              <a:pathLst>
                <a:path w="399414" h="450214">
                  <a:moveTo>
                    <a:pt x="397042" y="338220"/>
                  </a:moveTo>
                  <a:lnTo>
                    <a:pt x="60988" y="338220"/>
                  </a:lnTo>
                  <a:lnTo>
                    <a:pt x="68369" y="338270"/>
                  </a:lnTo>
                  <a:lnTo>
                    <a:pt x="72002" y="339420"/>
                  </a:lnTo>
                  <a:lnTo>
                    <a:pt x="87483" y="447751"/>
                  </a:lnTo>
                  <a:lnTo>
                    <a:pt x="87483" y="449897"/>
                  </a:lnTo>
                  <a:lnTo>
                    <a:pt x="91230" y="449897"/>
                  </a:lnTo>
                  <a:lnTo>
                    <a:pt x="160064" y="449364"/>
                  </a:lnTo>
                  <a:lnTo>
                    <a:pt x="164877" y="448830"/>
                  </a:lnTo>
                  <a:lnTo>
                    <a:pt x="167010" y="444030"/>
                  </a:lnTo>
                  <a:lnTo>
                    <a:pt x="173945" y="340487"/>
                  </a:lnTo>
                  <a:lnTo>
                    <a:pt x="363535" y="338486"/>
                  </a:lnTo>
                  <a:lnTo>
                    <a:pt x="397039" y="338486"/>
                  </a:lnTo>
                  <a:lnTo>
                    <a:pt x="397042" y="338220"/>
                  </a:lnTo>
                  <a:close/>
                </a:path>
                <a:path w="399414" h="450214">
                  <a:moveTo>
                    <a:pt x="10102" y="113131"/>
                  </a:moveTo>
                  <a:lnTo>
                    <a:pt x="4259" y="142332"/>
                  </a:lnTo>
                  <a:lnTo>
                    <a:pt x="1364" y="164576"/>
                  </a:lnTo>
                  <a:lnTo>
                    <a:pt x="565" y="191119"/>
                  </a:lnTo>
                  <a:lnTo>
                    <a:pt x="1009" y="233222"/>
                  </a:lnTo>
                  <a:lnTo>
                    <a:pt x="0" y="289267"/>
                  </a:lnTo>
                  <a:lnTo>
                    <a:pt x="888" y="319344"/>
                  </a:lnTo>
                  <a:lnTo>
                    <a:pt x="4777" y="333710"/>
                  </a:lnTo>
                  <a:lnTo>
                    <a:pt x="12769" y="342620"/>
                  </a:lnTo>
                  <a:lnTo>
                    <a:pt x="44305" y="339570"/>
                  </a:lnTo>
                  <a:lnTo>
                    <a:pt x="60988" y="338220"/>
                  </a:lnTo>
                  <a:lnTo>
                    <a:pt x="397042" y="338220"/>
                  </a:lnTo>
                  <a:lnTo>
                    <a:pt x="399134" y="117076"/>
                  </a:lnTo>
                  <a:lnTo>
                    <a:pt x="21441" y="117076"/>
                  </a:lnTo>
                  <a:lnTo>
                    <a:pt x="13520" y="115880"/>
                  </a:lnTo>
                  <a:lnTo>
                    <a:pt x="10102" y="113131"/>
                  </a:lnTo>
                  <a:close/>
                </a:path>
                <a:path w="399414" h="450214">
                  <a:moveTo>
                    <a:pt x="397039" y="338486"/>
                  </a:moveTo>
                  <a:lnTo>
                    <a:pt x="363535" y="338486"/>
                  </a:lnTo>
                  <a:lnTo>
                    <a:pt x="389334" y="338986"/>
                  </a:lnTo>
                  <a:lnTo>
                    <a:pt x="397020" y="340487"/>
                  </a:lnTo>
                  <a:lnTo>
                    <a:pt x="397039" y="338486"/>
                  </a:lnTo>
                  <a:close/>
                </a:path>
                <a:path w="399414" h="450214">
                  <a:moveTo>
                    <a:pt x="84283" y="0"/>
                  </a:moveTo>
                  <a:lnTo>
                    <a:pt x="81070" y="2133"/>
                  </a:lnTo>
                  <a:lnTo>
                    <a:pt x="81070" y="5880"/>
                  </a:lnTo>
                  <a:lnTo>
                    <a:pt x="75215" y="115811"/>
                  </a:lnTo>
                  <a:lnTo>
                    <a:pt x="39972" y="116969"/>
                  </a:lnTo>
                  <a:lnTo>
                    <a:pt x="21441" y="117076"/>
                  </a:lnTo>
                  <a:lnTo>
                    <a:pt x="399134" y="117076"/>
                  </a:lnTo>
                  <a:lnTo>
                    <a:pt x="399141" y="116344"/>
                  </a:lnTo>
                  <a:lnTo>
                    <a:pt x="172865" y="114211"/>
                  </a:lnTo>
                  <a:lnTo>
                    <a:pt x="163264" y="16548"/>
                  </a:lnTo>
                  <a:lnTo>
                    <a:pt x="162731" y="4800"/>
                  </a:lnTo>
                  <a:lnTo>
                    <a:pt x="160064" y="1066"/>
                  </a:lnTo>
                  <a:lnTo>
                    <a:pt x="842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1" name="object 47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666056" y="1957679"/>
              <a:ext cx="87198" cy="230543"/>
            </a:xfrm>
            <a:prstGeom prst="rect">
              <a:avLst/>
            </a:prstGeom>
          </p:spPr>
        </p:pic>
        <p:sp>
          <p:nvSpPr>
            <p:cNvPr id="472" name="object 472"/>
            <p:cNvSpPr/>
            <p:nvPr/>
          </p:nvSpPr>
          <p:spPr>
            <a:xfrm>
              <a:off x="4730483" y="1842414"/>
              <a:ext cx="111125" cy="466725"/>
            </a:xfrm>
            <a:custGeom>
              <a:avLst/>
              <a:gdLst/>
              <a:ahLst/>
              <a:cxnLst/>
              <a:rect l="l" t="t" r="r" b="b"/>
              <a:pathLst>
                <a:path w="111125" h="466725">
                  <a:moveTo>
                    <a:pt x="82003" y="275894"/>
                  </a:moveTo>
                  <a:lnTo>
                    <a:pt x="1943" y="275894"/>
                  </a:lnTo>
                  <a:lnTo>
                    <a:pt x="431" y="284137"/>
                  </a:lnTo>
                  <a:lnTo>
                    <a:pt x="0" y="289712"/>
                  </a:lnTo>
                  <a:lnTo>
                    <a:pt x="660" y="295198"/>
                  </a:lnTo>
                  <a:lnTo>
                    <a:pt x="2476" y="303123"/>
                  </a:lnTo>
                  <a:lnTo>
                    <a:pt x="82003" y="299923"/>
                  </a:lnTo>
                  <a:lnTo>
                    <a:pt x="82003" y="275894"/>
                  </a:lnTo>
                  <a:close/>
                </a:path>
                <a:path w="111125" h="466725">
                  <a:moveTo>
                    <a:pt x="110820" y="343674"/>
                  </a:moveTo>
                  <a:lnTo>
                    <a:pt x="102285" y="343674"/>
                  </a:lnTo>
                  <a:lnTo>
                    <a:pt x="96151" y="298157"/>
                  </a:lnTo>
                  <a:lnTo>
                    <a:pt x="93332" y="269646"/>
                  </a:lnTo>
                  <a:lnTo>
                    <a:pt x="93116" y="246126"/>
                  </a:lnTo>
                  <a:lnTo>
                    <a:pt x="94805" y="215595"/>
                  </a:lnTo>
                  <a:lnTo>
                    <a:pt x="93218" y="152793"/>
                  </a:lnTo>
                  <a:lnTo>
                    <a:pt x="94195" y="121475"/>
                  </a:lnTo>
                  <a:lnTo>
                    <a:pt x="99072" y="112255"/>
                  </a:lnTo>
                  <a:lnTo>
                    <a:pt x="109207" y="115798"/>
                  </a:lnTo>
                  <a:lnTo>
                    <a:pt x="108864" y="112255"/>
                  </a:lnTo>
                  <a:lnTo>
                    <a:pt x="99072" y="10668"/>
                  </a:lnTo>
                  <a:lnTo>
                    <a:pt x="98018" y="0"/>
                  </a:lnTo>
                  <a:lnTo>
                    <a:pt x="96939" y="5867"/>
                  </a:lnTo>
                  <a:lnTo>
                    <a:pt x="90538" y="154216"/>
                  </a:lnTo>
                  <a:lnTo>
                    <a:pt x="84137" y="239610"/>
                  </a:lnTo>
                  <a:lnTo>
                    <a:pt x="82956" y="271424"/>
                  </a:lnTo>
                  <a:lnTo>
                    <a:pt x="82727" y="289852"/>
                  </a:lnTo>
                  <a:lnTo>
                    <a:pt x="83604" y="301993"/>
                  </a:lnTo>
                  <a:lnTo>
                    <a:pt x="85725" y="314858"/>
                  </a:lnTo>
                  <a:lnTo>
                    <a:pt x="98018" y="425869"/>
                  </a:lnTo>
                  <a:lnTo>
                    <a:pt x="99009" y="455447"/>
                  </a:lnTo>
                  <a:lnTo>
                    <a:pt x="99999" y="466369"/>
                  </a:lnTo>
                  <a:lnTo>
                    <a:pt x="101600" y="459574"/>
                  </a:lnTo>
                  <a:lnTo>
                    <a:pt x="104406" y="436003"/>
                  </a:lnTo>
                  <a:lnTo>
                    <a:pt x="110820" y="3436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3" name="object 473"/>
          <p:cNvGrpSpPr/>
          <p:nvPr/>
        </p:nvGrpSpPr>
        <p:grpSpPr>
          <a:xfrm>
            <a:off x="9612210" y="2497632"/>
            <a:ext cx="1290320" cy="613410"/>
            <a:chOff x="4557610" y="2497632"/>
            <a:chExt cx="1290320" cy="613410"/>
          </a:xfrm>
        </p:grpSpPr>
        <p:sp>
          <p:nvSpPr>
            <p:cNvPr id="474" name="object 474"/>
            <p:cNvSpPr/>
            <p:nvPr/>
          </p:nvSpPr>
          <p:spPr>
            <a:xfrm>
              <a:off x="4557610" y="2497632"/>
              <a:ext cx="1290320" cy="613410"/>
            </a:xfrm>
            <a:custGeom>
              <a:avLst/>
              <a:gdLst/>
              <a:ahLst/>
              <a:cxnLst/>
              <a:rect l="l" t="t" r="r" b="b"/>
              <a:pathLst>
                <a:path w="1290320" h="613410">
                  <a:moveTo>
                    <a:pt x="1290320" y="0"/>
                  </a:moveTo>
                  <a:lnTo>
                    <a:pt x="0" y="0"/>
                  </a:lnTo>
                  <a:lnTo>
                    <a:pt x="0" y="613206"/>
                  </a:lnTo>
                  <a:lnTo>
                    <a:pt x="1290320" y="613206"/>
                  </a:lnTo>
                  <a:lnTo>
                    <a:pt x="1290320" y="0"/>
                  </a:lnTo>
                  <a:close/>
                </a:path>
              </a:pathLst>
            </a:custGeom>
            <a:solidFill>
              <a:srgbClr val="9D9FA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5" name="object 47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77599" y="2499220"/>
              <a:ext cx="110718" cy="138125"/>
            </a:xfrm>
            <a:prstGeom prst="rect">
              <a:avLst/>
            </a:prstGeom>
          </p:spPr>
        </p:pic>
        <p:sp>
          <p:nvSpPr>
            <p:cNvPr id="476" name="object 476"/>
            <p:cNvSpPr/>
            <p:nvPr/>
          </p:nvSpPr>
          <p:spPr>
            <a:xfrm>
              <a:off x="4914265" y="2534869"/>
              <a:ext cx="64135" cy="401320"/>
            </a:xfrm>
            <a:custGeom>
              <a:avLst/>
              <a:gdLst/>
              <a:ahLst/>
              <a:cxnLst/>
              <a:rect l="l" t="t" r="r" b="b"/>
              <a:pathLst>
                <a:path w="64135" h="401319">
                  <a:moveTo>
                    <a:pt x="15952" y="0"/>
                  </a:moveTo>
                  <a:lnTo>
                    <a:pt x="9933" y="9548"/>
                  </a:lnTo>
                  <a:lnTo>
                    <a:pt x="8509" y="30873"/>
                  </a:lnTo>
                  <a:lnTo>
                    <a:pt x="7442" y="245922"/>
                  </a:lnTo>
                  <a:lnTo>
                    <a:pt x="1054" y="245922"/>
                  </a:lnTo>
                  <a:lnTo>
                    <a:pt x="0" y="389648"/>
                  </a:lnTo>
                  <a:lnTo>
                    <a:pt x="8095" y="398049"/>
                  </a:lnTo>
                  <a:lnTo>
                    <a:pt x="12900" y="400850"/>
                  </a:lnTo>
                  <a:lnTo>
                    <a:pt x="16309" y="398049"/>
                  </a:lnTo>
                  <a:lnTo>
                    <a:pt x="20218" y="389648"/>
                  </a:lnTo>
                  <a:lnTo>
                    <a:pt x="30848" y="389648"/>
                  </a:lnTo>
                  <a:lnTo>
                    <a:pt x="31425" y="387527"/>
                  </a:lnTo>
                  <a:lnTo>
                    <a:pt x="30848" y="387527"/>
                  </a:lnTo>
                  <a:lnTo>
                    <a:pt x="34048" y="46850"/>
                  </a:lnTo>
                  <a:lnTo>
                    <a:pt x="32994" y="29832"/>
                  </a:lnTo>
                  <a:lnTo>
                    <a:pt x="63868" y="29832"/>
                  </a:lnTo>
                  <a:lnTo>
                    <a:pt x="61734" y="7454"/>
                  </a:lnTo>
                  <a:lnTo>
                    <a:pt x="31556" y="34"/>
                  </a:lnTo>
                  <a:lnTo>
                    <a:pt x="15952" y="0"/>
                  </a:lnTo>
                  <a:close/>
                </a:path>
                <a:path w="64135" h="401319">
                  <a:moveTo>
                    <a:pt x="30848" y="389648"/>
                  </a:moveTo>
                  <a:lnTo>
                    <a:pt x="20218" y="389648"/>
                  </a:lnTo>
                  <a:lnTo>
                    <a:pt x="23963" y="398049"/>
                  </a:lnTo>
                  <a:lnTo>
                    <a:pt x="26319" y="400850"/>
                  </a:lnTo>
                  <a:lnTo>
                    <a:pt x="28281" y="398049"/>
                  </a:lnTo>
                  <a:lnTo>
                    <a:pt x="30848" y="389648"/>
                  </a:lnTo>
                  <a:close/>
                </a:path>
                <a:path w="64135" h="401319">
                  <a:moveTo>
                    <a:pt x="32448" y="383006"/>
                  </a:moveTo>
                  <a:lnTo>
                    <a:pt x="31448" y="385766"/>
                  </a:lnTo>
                  <a:lnTo>
                    <a:pt x="30848" y="387527"/>
                  </a:lnTo>
                  <a:lnTo>
                    <a:pt x="31425" y="387527"/>
                  </a:lnTo>
                  <a:lnTo>
                    <a:pt x="32648" y="383037"/>
                  </a:lnTo>
                  <a:lnTo>
                    <a:pt x="32448" y="383006"/>
                  </a:lnTo>
                  <a:close/>
                </a:path>
                <a:path w="64135" h="401319">
                  <a:moveTo>
                    <a:pt x="63868" y="29832"/>
                  </a:moveTo>
                  <a:lnTo>
                    <a:pt x="32994" y="29832"/>
                  </a:lnTo>
                  <a:lnTo>
                    <a:pt x="47891" y="30873"/>
                  </a:lnTo>
                  <a:lnTo>
                    <a:pt x="63868" y="29832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7" name="object 47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52860" y="2735453"/>
              <a:ext cx="169481" cy="192900"/>
            </a:xfrm>
            <a:prstGeom prst="rect">
              <a:avLst/>
            </a:prstGeom>
          </p:spPr>
        </p:pic>
        <p:sp>
          <p:nvSpPr>
            <p:cNvPr id="478" name="object 478"/>
            <p:cNvSpPr/>
            <p:nvPr/>
          </p:nvSpPr>
          <p:spPr>
            <a:xfrm>
              <a:off x="4936083" y="2549644"/>
              <a:ext cx="24130" cy="27940"/>
            </a:xfrm>
            <a:custGeom>
              <a:avLst/>
              <a:gdLst/>
              <a:ahLst/>
              <a:cxnLst/>
              <a:rect l="l" t="t" r="r" b="b"/>
              <a:pathLst>
                <a:path w="24129" h="27939">
                  <a:moveTo>
                    <a:pt x="422" y="18450"/>
                  </a:moveTo>
                  <a:lnTo>
                    <a:pt x="143" y="19304"/>
                  </a:lnTo>
                  <a:lnTo>
                    <a:pt x="1587" y="27808"/>
                  </a:lnTo>
                  <a:lnTo>
                    <a:pt x="422" y="18450"/>
                  </a:lnTo>
                  <a:close/>
                </a:path>
                <a:path w="24129" h="27939">
                  <a:moveTo>
                    <a:pt x="10104" y="0"/>
                  </a:moveTo>
                  <a:lnTo>
                    <a:pt x="2994" y="1276"/>
                  </a:lnTo>
                  <a:lnTo>
                    <a:pt x="374" y="5845"/>
                  </a:lnTo>
                  <a:lnTo>
                    <a:pt x="0" y="15057"/>
                  </a:lnTo>
                  <a:lnTo>
                    <a:pt x="422" y="18450"/>
                  </a:lnTo>
                  <a:lnTo>
                    <a:pt x="1992" y="13642"/>
                  </a:lnTo>
                  <a:lnTo>
                    <a:pt x="9229" y="8278"/>
                  </a:lnTo>
                  <a:lnTo>
                    <a:pt x="23952" y="668"/>
                  </a:lnTo>
                  <a:lnTo>
                    <a:pt x="101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4934483" y="2574798"/>
              <a:ext cx="3175" cy="349885"/>
            </a:xfrm>
            <a:custGeom>
              <a:avLst/>
              <a:gdLst/>
              <a:ahLst/>
              <a:cxnLst/>
              <a:rect l="l" t="t" r="r" b="b"/>
              <a:pathLst>
                <a:path w="3175" h="349885">
                  <a:moveTo>
                    <a:pt x="2654" y="0"/>
                  </a:moveTo>
                  <a:lnTo>
                    <a:pt x="0" y="349719"/>
                  </a:lnTo>
                </a:path>
              </a:pathLst>
            </a:custGeom>
            <a:ln w="31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4919586" y="2783471"/>
              <a:ext cx="2540" cy="141605"/>
            </a:xfrm>
            <a:custGeom>
              <a:avLst/>
              <a:gdLst/>
              <a:ahLst/>
              <a:cxnLst/>
              <a:rect l="l" t="t" r="r" b="b"/>
              <a:pathLst>
                <a:path w="2539" h="141605">
                  <a:moveTo>
                    <a:pt x="2146" y="0"/>
                  </a:moveTo>
                  <a:lnTo>
                    <a:pt x="0" y="141592"/>
                  </a:lnTo>
                </a:path>
              </a:pathLst>
            </a:custGeom>
            <a:solidFill>
              <a:srgbClr val="86888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4960035" y="2550312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5">
                  <a:moveTo>
                    <a:pt x="-1587" y="800"/>
                  </a:moveTo>
                  <a:lnTo>
                    <a:pt x="19684" y="800"/>
                  </a:lnTo>
                </a:path>
              </a:pathLst>
            </a:custGeom>
            <a:ln w="47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4947793" y="2815399"/>
              <a:ext cx="19050" cy="55880"/>
            </a:xfrm>
            <a:custGeom>
              <a:avLst/>
              <a:gdLst/>
              <a:ahLst/>
              <a:cxnLst/>
              <a:rect l="l" t="t" r="r" b="b"/>
              <a:pathLst>
                <a:path w="19050" h="55880">
                  <a:moveTo>
                    <a:pt x="0" y="0"/>
                  </a:moveTo>
                  <a:lnTo>
                    <a:pt x="0" y="55359"/>
                  </a:lnTo>
                  <a:lnTo>
                    <a:pt x="14066" y="40728"/>
                  </a:lnTo>
                  <a:lnTo>
                    <a:pt x="18754" y="30084"/>
                  </a:lnTo>
                  <a:lnTo>
                    <a:pt x="14066" y="18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050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947793" y="2815399"/>
              <a:ext cx="19050" cy="55880"/>
            </a:xfrm>
            <a:custGeom>
              <a:avLst/>
              <a:gdLst/>
              <a:ahLst/>
              <a:cxnLst/>
              <a:rect l="l" t="t" r="r" b="b"/>
              <a:pathLst>
                <a:path w="19050" h="55880">
                  <a:moveTo>
                    <a:pt x="0" y="0"/>
                  </a:moveTo>
                  <a:lnTo>
                    <a:pt x="14066" y="18238"/>
                  </a:lnTo>
                  <a:lnTo>
                    <a:pt x="18754" y="30084"/>
                  </a:lnTo>
                  <a:lnTo>
                    <a:pt x="14066" y="40728"/>
                  </a:lnTo>
                  <a:lnTo>
                    <a:pt x="0" y="55359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4947259" y="2833496"/>
              <a:ext cx="6985" cy="17780"/>
            </a:xfrm>
            <a:custGeom>
              <a:avLst/>
              <a:gdLst/>
              <a:ahLst/>
              <a:cxnLst/>
              <a:rect l="l" t="t" r="r" b="b"/>
              <a:pathLst>
                <a:path w="6985" h="17780">
                  <a:moveTo>
                    <a:pt x="3213" y="7480"/>
                  </a:moveTo>
                  <a:lnTo>
                    <a:pt x="0" y="7480"/>
                  </a:lnTo>
                  <a:lnTo>
                    <a:pt x="0" y="17564"/>
                  </a:lnTo>
                  <a:lnTo>
                    <a:pt x="3213" y="17564"/>
                  </a:lnTo>
                  <a:lnTo>
                    <a:pt x="3213" y="7480"/>
                  </a:lnTo>
                  <a:close/>
                </a:path>
                <a:path w="6985" h="17780">
                  <a:moveTo>
                    <a:pt x="6388" y="1587"/>
                  </a:moveTo>
                  <a:lnTo>
                    <a:pt x="3733" y="0"/>
                  </a:lnTo>
                  <a:lnTo>
                    <a:pt x="3733" y="5321"/>
                  </a:lnTo>
                  <a:lnTo>
                    <a:pt x="6388" y="5854"/>
                  </a:lnTo>
                  <a:lnTo>
                    <a:pt x="6388" y="15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133568" y="2498674"/>
              <a:ext cx="117475" cy="375285"/>
            </a:xfrm>
            <a:custGeom>
              <a:avLst/>
              <a:gdLst/>
              <a:ahLst/>
              <a:cxnLst/>
              <a:rect l="l" t="t" r="r" b="b"/>
              <a:pathLst>
                <a:path w="117475" h="375285">
                  <a:moveTo>
                    <a:pt x="0" y="0"/>
                  </a:moveTo>
                  <a:lnTo>
                    <a:pt x="4254" y="262978"/>
                  </a:lnTo>
                  <a:lnTo>
                    <a:pt x="7498" y="322579"/>
                  </a:lnTo>
                  <a:lnTo>
                    <a:pt x="9588" y="361975"/>
                  </a:lnTo>
                  <a:lnTo>
                    <a:pt x="7467" y="373697"/>
                  </a:lnTo>
                  <a:lnTo>
                    <a:pt x="18097" y="374738"/>
                  </a:lnTo>
                  <a:lnTo>
                    <a:pt x="116027" y="372618"/>
                  </a:lnTo>
                  <a:lnTo>
                    <a:pt x="117119" y="322579"/>
                  </a:lnTo>
                  <a:lnTo>
                    <a:pt x="111785" y="270433"/>
                  </a:lnTo>
                  <a:lnTo>
                    <a:pt x="109664" y="130949"/>
                  </a:lnTo>
                  <a:lnTo>
                    <a:pt x="113931" y="1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5141010" y="2497632"/>
              <a:ext cx="112395" cy="134620"/>
            </a:xfrm>
            <a:custGeom>
              <a:avLst/>
              <a:gdLst/>
              <a:ahLst/>
              <a:cxnLst/>
              <a:rect l="l" t="t" r="r" b="b"/>
              <a:pathLst>
                <a:path w="112395" h="134619">
                  <a:moveTo>
                    <a:pt x="111785" y="0"/>
                  </a:moveTo>
                  <a:lnTo>
                    <a:pt x="0" y="1041"/>
                  </a:lnTo>
                  <a:lnTo>
                    <a:pt x="0" y="111760"/>
                  </a:lnTo>
                  <a:lnTo>
                    <a:pt x="3200" y="131991"/>
                  </a:lnTo>
                  <a:lnTo>
                    <a:pt x="102222" y="131991"/>
                  </a:lnTo>
                  <a:lnTo>
                    <a:pt x="110731" y="134137"/>
                  </a:lnTo>
                  <a:lnTo>
                    <a:pt x="111785" y="123469"/>
                  </a:lnTo>
                  <a:lnTo>
                    <a:pt x="111785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148478" y="2499753"/>
              <a:ext cx="100330" cy="99060"/>
            </a:xfrm>
            <a:custGeom>
              <a:avLst/>
              <a:gdLst/>
              <a:ahLst/>
              <a:cxnLst/>
              <a:rect l="l" t="t" r="r" b="b"/>
              <a:pathLst>
                <a:path w="100329" h="99060">
                  <a:moveTo>
                    <a:pt x="99021" y="0"/>
                  </a:moveTo>
                  <a:lnTo>
                    <a:pt x="0" y="2120"/>
                  </a:lnTo>
                  <a:lnTo>
                    <a:pt x="1066" y="97929"/>
                  </a:lnTo>
                  <a:lnTo>
                    <a:pt x="100075" y="98983"/>
                  </a:lnTo>
                  <a:lnTo>
                    <a:pt x="99021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5138915" y="2611526"/>
              <a:ext cx="106680" cy="208915"/>
            </a:xfrm>
            <a:custGeom>
              <a:avLst/>
              <a:gdLst/>
              <a:ahLst/>
              <a:cxnLst/>
              <a:rect l="l" t="t" r="r" b="b"/>
              <a:pathLst>
                <a:path w="106679" h="208914">
                  <a:moveTo>
                    <a:pt x="0" y="0"/>
                  </a:moveTo>
                  <a:lnTo>
                    <a:pt x="3175" y="145859"/>
                  </a:lnTo>
                  <a:lnTo>
                    <a:pt x="1041" y="156514"/>
                  </a:lnTo>
                  <a:lnTo>
                    <a:pt x="7416" y="206527"/>
                  </a:lnTo>
                  <a:lnTo>
                    <a:pt x="104317" y="208673"/>
                  </a:lnTo>
                  <a:lnTo>
                    <a:pt x="102196" y="162877"/>
                  </a:lnTo>
                  <a:lnTo>
                    <a:pt x="106438" y="157581"/>
                  </a:lnTo>
                  <a:lnTo>
                    <a:pt x="104317" y="18097"/>
                  </a:lnTo>
                  <a:lnTo>
                    <a:pt x="10629" y="18097"/>
                  </a:lnTo>
                  <a:lnTo>
                    <a:pt x="2120" y="7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99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5142090" y="2756331"/>
              <a:ext cx="100330" cy="12065"/>
            </a:xfrm>
            <a:custGeom>
              <a:avLst/>
              <a:gdLst/>
              <a:ahLst/>
              <a:cxnLst/>
              <a:rect l="l" t="t" r="r" b="b"/>
              <a:pathLst>
                <a:path w="100329" h="12064">
                  <a:moveTo>
                    <a:pt x="99021" y="0"/>
                  </a:moveTo>
                  <a:lnTo>
                    <a:pt x="0" y="1054"/>
                  </a:lnTo>
                  <a:lnTo>
                    <a:pt x="1066" y="11709"/>
                  </a:lnTo>
                  <a:lnTo>
                    <a:pt x="100063" y="10629"/>
                  </a:lnTo>
                  <a:lnTo>
                    <a:pt x="99021" y="0"/>
                  </a:lnTo>
                  <a:close/>
                </a:path>
              </a:pathLst>
            </a:custGeom>
            <a:solidFill>
              <a:srgbClr val="F7F7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" name="object 490"/>
            <p:cNvSpPr/>
            <p:nvPr/>
          </p:nvSpPr>
          <p:spPr>
            <a:xfrm>
              <a:off x="5174043" y="2792513"/>
              <a:ext cx="45085" cy="26670"/>
            </a:xfrm>
            <a:custGeom>
              <a:avLst/>
              <a:gdLst/>
              <a:ahLst/>
              <a:cxnLst/>
              <a:rect l="l" t="t" r="r" b="b"/>
              <a:pathLst>
                <a:path w="45085" h="26669">
                  <a:moveTo>
                    <a:pt x="43649" y="2387"/>
                  </a:moveTo>
                  <a:lnTo>
                    <a:pt x="33870" y="0"/>
                  </a:lnTo>
                  <a:lnTo>
                    <a:pt x="9766" y="0"/>
                  </a:lnTo>
                  <a:lnTo>
                    <a:pt x="0" y="2387"/>
                  </a:lnTo>
                  <a:lnTo>
                    <a:pt x="0" y="8267"/>
                  </a:lnTo>
                  <a:lnTo>
                    <a:pt x="9766" y="10642"/>
                  </a:lnTo>
                  <a:lnTo>
                    <a:pt x="33870" y="10642"/>
                  </a:lnTo>
                  <a:lnTo>
                    <a:pt x="43649" y="8267"/>
                  </a:lnTo>
                  <a:lnTo>
                    <a:pt x="43649" y="5321"/>
                  </a:lnTo>
                  <a:lnTo>
                    <a:pt x="43649" y="2387"/>
                  </a:lnTo>
                  <a:close/>
                </a:path>
                <a:path w="45085" h="26669">
                  <a:moveTo>
                    <a:pt x="44691" y="16065"/>
                  </a:moveTo>
                  <a:lnTo>
                    <a:pt x="35166" y="13106"/>
                  </a:lnTo>
                  <a:lnTo>
                    <a:pt x="11645" y="13106"/>
                  </a:lnTo>
                  <a:lnTo>
                    <a:pt x="2120" y="16065"/>
                  </a:lnTo>
                  <a:lnTo>
                    <a:pt x="2120" y="23342"/>
                  </a:lnTo>
                  <a:lnTo>
                    <a:pt x="11645" y="26289"/>
                  </a:lnTo>
                  <a:lnTo>
                    <a:pt x="35166" y="26289"/>
                  </a:lnTo>
                  <a:lnTo>
                    <a:pt x="44691" y="23342"/>
                  </a:lnTo>
                  <a:lnTo>
                    <a:pt x="44691" y="19685"/>
                  </a:lnTo>
                  <a:lnTo>
                    <a:pt x="44691" y="16065"/>
                  </a:lnTo>
                  <a:close/>
                </a:path>
              </a:pathLst>
            </a:custGeom>
            <a:solidFill>
              <a:srgbClr val="9597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" name="object 491"/>
            <p:cNvSpPr/>
            <p:nvPr/>
          </p:nvSpPr>
          <p:spPr>
            <a:xfrm>
              <a:off x="5141011" y="2828696"/>
              <a:ext cx="109855" cy="32384"/>
            </a:xfrm>
            <a:custGeom>
              <a:avLst/>
              <a:gdLst/>
              <a:ahLst/>
              <a:cxnLst/>
              <a:rect l="l" t="t" r="r" b="b"/>
              <a:pathLst>
                <a:path w="109854" h="32385">
                  <a:moveTo>
                    <a:pt x="106489" y="13855"/>
                  </a:moveTo>
                  <a:lnTo>
                    <a:pt x="2146" y="14922"/>
                  </a:lnTo>
                  <a:lnTo>
                    <a:pt x="3200" y="20243"/>
                  </a:lnTo>
                  <a:lnTo>
                    <a:pt x="106489" y="19177"/>
                  </a:lnTo>
                  <a:lnTo>
                    <a:pt x="106489" y="13855"/>
                  </a:lnTo>
                  <a:close/>
                </a:path>
                <a:path w="109854" h="32385">
                  <a:moveTo>
                    <a:pt x="107543" y="5334"/>
                  </a:moveTo>
                  <a:lnTo>
                    <a:pt x="105397" y="0"/>
                  </a:lnTo>
                  <a:lnTo>
                    <a:pt x="0" y="2146"/>
                  </a:lnTo>
                  <a:lnTo>
                    <a:pt x="2146" y="8534"/>
                  </a:lnTo>
                  <a:lnTo>
                    <a:pt x="107543" y="5334"/>
                  </a:lnTo>
                  <a:close/>
                </a:path>
                <a:path w="109854" h="32385">
                  <a:moveTo>
                    <a:pt x="109677" y="29832"/>
                  </a:moveTo>
                  <a:lnTo>
                    <a:pt x="106489" y="22364"/>
                  </a:lnTo>
                  <a:lnTo>
                    <a:pt x="1079" y="25565"/>
                  </a:lnTo>
                  <a:lnTo>
                    <a:pt x="5321" y="31953"/>
                  </a:lnTo>
                  <a:lnTo>
                    <a:pt x="109677" y="29832"/>
                  </a:lnTo>
                  <a:close/>
                </a:path>
              </a:pathLst>
            </a:custGeom>
            <a:solidFill>
              <a:srgbClr val="CBCDC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" name="object 492"/>
            <p:cNvSpPr/>
            <p:nvPr/>
          </p:nvSpPr>
          <p:spPr>
            <a:xfrm>
              <a:off x="5174551" y="2784919"/>
              <a:ext cx="43815" cy="32384"/>
            </a:xfrm>
            <a:custGeom>
              <a:avLst/>
              <a:gdLst/>
              <a:ahLst/>
              <a:cxnLst/>
              <a:rect l="l" t="t" r="r" b="b"/>
              <a:pathLst>
                <a:path w="43814" h="32385">
                  <a:moveTo>
                    <a:pt x="42049" y="9715"/>
                  </a:moveTo>
                  <a:lnTo>
                    <a:pt x="28206" y="2273"/>
                  </a:lnTo>
                  <a:lnTo>
                    <a:pt x="19215" y="0"/>
                  </a:lnTo>
                  <a:lnTo>
                    <a:pt x="11125" y="3136"/>
                  </a:lnTo>
                  <a:lnTo>
                    <a:pt x="0" y="11849"/>
                  </a:lnTo>
                  <a:lnTo>
                    <a:pt x="12331" y="14211"/>
                  </a:lnTo>
                  <a:lnTo>
                    <a:pt x="20828" y="14770"/>
                  </a:lnTo>
                  <a:lnTo>
                    <a:pt x="29413" y="13335"/>
                  </a:lnTo>
                  <a:lnTo>
                    <a:pt x="42049" y="9715"/>
                  </a:lnTo>
                  <a:close/>
                </a:path>
                <a:path w="43814" h="32385">
                  <a:moveTo>
                    <a:pt x="43637" y="24104"/>
                  </a:moveTo>
                  <a:lnTo>
                    <a:pt x="30327" y="18237"/>
                  </a:lnTo>
                  <a:lnTo>
                    <a:pt x="2146" y="20916"/>
                  </a:lnTo>
                  <a:lnTo>
                    <a:pt x="1612" y="25158"/>
                  </a:lnTo>
                  <a:lnTo>
                    <a:pt x="19621" y="30543"/>
                  </a:lnTo>
                  <a:lnTo>
                    <a:pt x="29997" y="32219"/>
                  </a:lnTo>
                  <a:lnTo>
                    <a:pt x="36690" y="30111"/>
                  </a:lnTo>
                  <a:lnTo>
                    <a:pt x="43637" y="24104"/>
                  </a:lnTo>
                  <a:close/>
                </a:path>
              </a:pathLst>
            </a:custGeom>
            <a:solidFill>
              <a:srgbClr val="2726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" name="object 493"/>
            <p:cNvSpPr/>
            <p:nvPr/>
          </p:nvSpPr>
          <p:spPr>
            <a:xfrm>
              <a:off x="5119712" y="2823400"/>
              <a:ext cx="150495" cy="166370"/>
            </a:xfrm>
            <a:custGeom>
              <a:avLst/>
              <a:gdLst/>
              <a:ahLst/>
              <a:cxnLst/>
              <a:rect l="l" t="t" r="r" b="b"/>
              <a:pathLst>
                <a:path w="150495" h="166369">
                  <a:moveTo>
                    <a:pt x="143738" y="0"/>
                  </a:moveTo>
                  <a:lnTo>
                    <a:pt x="134150" y="0"/>
                  </a:lnTo>
                  <a:lnTo>
                    <a:pt x="129882" y="47891"/>
                  </a:lnTo>
                  <a:lnTo>
                    <a:pt x="27686" y="51092"/>
                  </a:lnTo>
                  <a:lnTo>
                    <a:pt x="23444" y="37249"/>
                  </a:lnTo>
                  <a:lnTo>
                    <a:pt x="20231" y="25539"/>
                  </a:lnTo>
                  <a:lnTo>
                    <a:pt x="20231" y="12776"/>
                  </a:lnTo>
                  <a:lnTo>
                    <a:pt x="19176" y="1054"/>
                  </a:lnTo>
                  <a:lnTo>
                    <a:pt x="0" y="2120"/>
                  </a:lnTo>
                  <a:lnTo>
                    <a:pt x="2146" y="55359"/>
                  </a:lnTo>
                  <a:lnTo>
                    <a:pt x="3200" y="166065"/>
                  </a:lnTo>
                  <a:lnTo>
                    <a:pt x="144792" y="166065"/>
                  </a:lnTo>
                  <a:lnTo>
                    <a:pt x="142684" y="113906"/>
                  </a:lnTo>
                  <a:lnTo>
                    <a:pt x="146938" y="111785"/>
                  </a:lnTo>
                  <a:lnTo>
                    <a:pt x="145859" y="91541"/>
                  </a:lnTo>
                  <a:lnTo>
                    <a:pt x="146938" y="77698"/>
                  </a:lnTo>
                  <a:lnTo>
                    <a:pt x="149059" y="74510"/>
                  </a:lnTo>
                  <a:lnTo>
                    <a:pt x="150113" y="51092"/>
                  </a:lnTo>
                  <a:lnTo>
                    <a:pt x="143738" y="0"/>
                  </a:lnTo>
                  <a:close/>
                </a:path>
              </a:pathLst>
            </a:custGeom>
            <a:solidFill>
              <a:srgbClr val="70727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" name="object 494"/>
            <p:cNvSpPr/>
            <p:nvPr/>
          </p:nvSpPr>
          <p:spPr>
            <a:xfrm>
              <a:off x="5121859" y="2874492"/>
              <a:ext cx="148590" cy="62865"/>
            </a:xfrm>
            <a:custGeom>
              <a:avLst/>
              <a:gdLst/>
              <a:ahLst/>
              <a:cxnLst/>
              <a:rect l="l" t="t" r="r" b="b"/>
              <a:pathLst>
                <a:path w="148589" h="62864">
                  <a:moveTo>
                    <a:pt x="54305" y="42583"/>
                  </a:moveTo>
                  <a:lnTo>
                    <a:pt x="0" y="43637"/>
                  </a:lnTo>
                  <a:lnTo>
                    <a:pt x="0" y="60693"/>
                  </a:lnTo>
                  <a:lnTo>
                    <a:pt x="54305" y="61760"/>
                  </a:lnTo>
                  <a:lnTo>
                    <a:pt x="54305" y="42583"/>
                  </a:lnTo>
                  <a:close/>
                </a:path>
                <a:path w="148589" h="62864">
                  <a:moveTo>
                    <a:pt x="144792" y="60693"/>
                  </a:moveTo>
                  <a:lnTo>
                    <a:pt x="141592" y="42583"/>
                  </a:lnTo>
                  <a:lnTo>
                    <a:pt x="99009" y="41516"/>
                  </a:lnTo>
                  <a:lnTo>
                    <a:pt x="99009" y="62814"/>
                  </a:lnTo>
                  <a:lnTo>
                    <a:pt x="144792" y="60693"/>
                  </a:lnTo>
                  <a:close/>
                </a:path>
                <a:path w="148589" h="62864">
                  <a:moveTo>
                    <a:pt x="147967" y="0"/>
                  </a:moveTo>
                  <a:lnTo>
                    <a:pt x="4254" y="2120"/>
                  </a:lnTo>
                  <a:lnTo>
                    <a:pt x="4254" y="23418"/>
                  </a:lnTo>
                  <a:lnTo>
                    <a:pt x="146913" y="23418"/>
                  </a:lnTo>
                  <a:lnTo>
                    <a:pt x="147967" y="0"/>
                  </a:lnTo>
                  <a:close/>
                </a:path>
              </a:pathLst>
            </a:custGeom>
            <a:solidFill>
              <a:srgbClr val="8D8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5121859" y="2961779"/>
              <a:ext cx="140970" cy="10795"/>
            </a:xfrm>
            <a:custGeom>
              <a:avLst/>
              <a:gdLst/>
              <a:ahLst/>
              <a:cxnLst/>
              <a:rect l="l" t="t" r="r" b="b"/>
              <a:pathLst>
                <a:path w="140970" h="10794">
                  <a:moveTo>
                    <a:pt x="140538" y="0"/>
                  </a:moveTo>
                  <a:lnTo>
                    <a:pt x="120294" y="0"/>
                  </a:lnTo>
                  <a:lnTo>
                    <a:pt x="112708" y="5393"/>
                  </a:lnTo>
                  <a:lnTo>
                    <a:pt x="107518" y="7191"/>
                  </a:lnTo>
                  <a:lnTo>
                    <a:pt x="102327" y="5393"/>
                  </a:lnTo>
                  <a:lnTo>
                    <a:pt x="94741" y="0"/>
                  </a:lnTo>
                  <a:lnTo>
                    <a:pt x="52158" y="1054"/>
                  </a:lnTo>
                  <a:lnTo>
                    <a:pt x="48683" y="4647"/>
                  </a:lnTo>
                  <a:lnTo>
                    <a:pt x="44307" y="5845"/>
                  </a:lnTo>
                  <a:lnTo>
                    <a:pt x="36135" y="4647"/>
                  </a:lnTo>
                  <a:lnTo>
                    <a:pt x="21272" y="1054"/>
                  </a:lnTo>
                  <a:lnTo>
                    <a:pt x="0" y="2146"/>
                  </a:lnTo>
                  <a:lnTo>
                    <a:pt x="2108" y="10642"/>
                  </a:lnTo>
                  <a:lnTo>
                    <a:pt x="140538" y="9588"/>
                  </a:lnTo>
                  <a:lnTo>
                    <a:pt x="140538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5122913" y="2971368"/>
              <a:ext cx="141605" cy="18415"/>
            </a:xfrm>
            <a:custGeom>
              <a:avLst/>
              <a:gdLst/>
              <a:ahLst/>
              <a:cxnLst/>
              <a:rect l="l" t="t" r="r" b="b"/>
              <a:pathLst>
                <a:path w="141604" h="18414">
                  <a:moveTo>
                    <a:pt x="139484" y="0"/>
                  </a:moveTo>
                  <a:lnTo>
                    <a:pt x="1054" y="1054"/>
                  </a:lnTo>
                  <a:lnTo>
                    <a:pt x="0" y="18097"/>
                  </a:lnTo>
                  <a:lnTo>
                    <a:pt x="141592" y="18097"/>
                  </a:lnTo>
                  <a:lnTo>
                    <a:pt x="139484" y="0"/>
                  </a:lnTo>
                  <a:close/>
                </a:path>
              </a:pathLst>
            </a:custGeom>
            <a:solidFill>
              <a:srgbClr val="8D8F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5138889" y="2898838"/>
              <a:ext cx="113030" cy="43180"/>
            </a:xfrm>
            <a:custGeom>
              <a:avLst/>
              <a:gdLst/>
              <a:ahLst/>
              <a:cxnLst/>
              <a:rect l="l" t="t" r="r" b="b"/>
              <a:pathLst>
                <a:path w="113029" h="43180">
                  <a:moveTo>
                    <a:pt x="112979" y="0"/>
                  </a:moveTo>
                  <a:lnTo>
                    <a:pt x="41190" y="758"/>
                  </a:lnTo>
                  <a:lnTo>
                    <a:pt x="41516" y="4394"/>
                  </a:lnTo>
                  <a:lnTo>
                    <a:pt x="41122" y="17170"/>
                  </a:lnTo>
                  <a:lnTo>
                    <a:pt x="49110" y="19176"/>
                  </a:lnTo>
                  <a:lnTo>
                    <a:pt x="50698" y="33540"/>
                  </a:lnTo>
                  <a:lnTo>
                    <a:pt x="57037" y="40714"/>
                  </a:lnTo>
                  <a:lnTo>
                    <a:pt x="60980" y="43022"/>
                  </a:lnTo>
                  <a:lnTo>
                    <a:pt x="64173" y="40389"/>
                  </a:lnTo>
                  <a:lnTo>
                    <a:pt x="68262" y="32740"/>
                  </a:lnTo>
                  <a:lnTo>
                    <a:pt x="67475" y="21158"/>
                  </a:lnTo>
                  <a:lnTo>
                    <a:pt x="74650" y="19570"/>
                  </a:lnTo>
                  <a:lnTo>
                    <a:pt x="75844" y="4800"/>
                  </a:lnTo>
                  <a:lnTo>
                    <a:pt x="110121" y="4800"/>
                  </a:lnTo>
                  <a:lnTo>
                    <a:pt x="112979" y="0"/>
                  </a:lnTo>
                  <a:close/>
                </a:path>
                <a:path w="113029" h="43180">
                  <a:moveTo>
                    <a:pt x="110121" y="4800"/>
                  </a:moveTo>
                  <a:lnTo>
                    <a:pt x="75844" y="4800"/>
                  </a:lnTo>
                  <a:lnTo>
                    <a:pt x="91026" y="13483"/>
                  </a:lnTo>
                  <a:lnTo>
                    <a:pt x="99955" y="15878"/>
                  </a:lnTo>
                  <a:lnTo>
                    <a:pt x="106112" y="11533"/>
                  </a:lnTo>
                  <a:lnTo>
                    <a:pt x="110121" y="4800"/>
                  </a:lnTo>
                  <a:close/>
                </a:path>
                <a:path w="113029" h="43180">
                  <a:moveTo>
                    <a:pt x="40293" y="768"/>
                  </a:moveTo>
                  <a:lnTo>
                    <a:pt x="0" y="1193"/>
                  </a:lnTo>
                  <a:lnTo>
                    <a:pt x="5181" y="11988"/>
                  </a:lnTo>
                  <a:lnTo>
                    <a:pt x="17564" y="10388"/>
                  </a:lnTo>
                  <a:lnTo>
                    <a:pt x="30734" y="9588"/>
                  </a:lnTo>
                  <a:lnTo>
                    <a:pt x="40293" y="768"/>
                  </a:lnTo>
                  <a:close/>
                </a:path>
                <a:path w="113029" h="43180">
                  <a:moveTo>
                    <a:pt x="41122" y="0"/>
                  </a:moveTo>
                  <a:lnTo>
                    <a:pt x="40293" y="768"/>
                  </a:lnTo>
                  <a:lnTo>
                    <a:pt x="41190" y="758"/>
                  </a:lnTo>
                  <a:lnTo>
                    <a:pt x="411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5189169" y="2907245"/>
              <a:ext cx="16510" cy="12065"/>
            </a:xfrm>
            <a:custGeom>
              <a:avLst/>
              <a:gdLst/>
              <a:ahLst/>
              <a:cxnLst/>
              <a:rect l="l" t="t" r="r" b="b"/>
              <a:pathLst>
                <a:path w="16510" h="12064">
                  <a:moveTo>
                    <a:pt x="16001" y="0"/>
                  </a:moveTo>
                  <a:lnTo>
                    <a:pt x="0" y="0"/>
                  </a:lnTo>
                  <a:lnTo>
                    <a:pt x="0" y="11963"/>
                  </a:lnTo>
                  <a:lnTo>
                    <a:pt x="16001" y="11963"/>
                  </a:lnTo>
                  <a:lnTo>
                    <a:pt x="16001" y="0"/>
                  </a:lnTo>
                  <a:close/>
                </a:path>
              </a:pathLst>
            </a:custGeom>
            <a:solidFill>
              <a:srgbClr val="48484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5205958" y="2906026"/>
              <a:ext cx="5715" cy="13335"/>
            </a:xfrm>
            <a:custGeom>
              <a:avLst/>
              <a:gdLst/>
              <a:ahLst/>
              <a:cxnLst/>
              <a:rect l="l" t="t" r="r" b="b"/>
              <a:pathLst>
                <a:path w="5714" h="13335">
                  <a:moveTo>
                    <a:pt x="5194" y="0"/>
                  </a:moveTo>
                  <a:lnTo>
                    <a:pt x="0" y="0"/>
                  </a:lnTo>
                  <a:lnTo>
                    <a:pt x="0" y="13182"/>
                  </a:lnTo>
                  <a:lnTo>
                    <a:pt x="5194" y="13182"/>
                  </a:lnTo>
                  <a:lnTo>
                    <a:pt x="5194" y="0"/>
                  </a:lnTo>
                  <a:close/>
                </a:path>
              </a:pathLst>
            </a:custGeom>
            <a:solidFill>
              <a:srgbClr val="7375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5184381" y="2918015"/>
              <a:ext cx="25400" cy="18415"/>
            </a:xfrm>
            <a:custGeom>
              <a:avLst/>
              <a:gdLst/>
              <a:ahLst/>
              <a:cxnLst/>
              <a:rect l="l" t="t" r="r" b="b"/>
              <a:pathLst>
                <a:path w="25400" h="18414">
                  <a:moveTo>
                    <a:pt x="4000" y="0"/>
                  </a:moveTo>
                  <a:lnTo>
                    <a:pt x="0" y="0"/>
                  </a:lnTo>
                  <a:lnTo>
                    <a:pt x="0" y="17957"/>
                  </a:lnTo>
                  <a:lnTo>
                    <a:pt x="4000" y="17957"/>
                  </a:lnTo>
                  <a:lnTo>
                    <a:pt x="4000" y="0"/>
                  </a:lnTo>
                  <a:close/>
                </a:path>
                <a:path w="25400" h="18414">
                  <a:moveTo>
                    <a:pt x="11595" y="1981"/>
                  </a:moveTo>
                  <a:lnTo>
                    <a:pt x="8813" y="1981"/>
                  </a:lnTo>
                  <a:lnTo>
                    <a:pt x="8813" y="18351"/>
                  </a:lnTo>
                  <a:lnTo>
                    <a:pt x="11595" y="18351"/>
                  </a:lnTo>
                  <a:lnTo>
                    <a:pt x="11595" y="1981"/>
                  </a:lnTo>
                  <a:close/>
                </a:path>
                <a:path w="25400" h="18414">
                  <a:moveTo>
                    <a:pt x="16789" y="1981"/>
                  </a:moveTo>
                  <a:lnTo>
                    <a:pt x="13589" y="1981"/>
                  </a:lnTo>
                  <a:lnTo>
                    <a:pt x="13589" y="17957"/>
                  </a:lnTo>
                  <a:lnTo>
                    <a:pt x="16789" y="17957"/>
                  </a:lnTo>
                  <a:lnTo>
                    <a:pt x="16789" y="1981"/>
                  </a:lnTo>
                  <a:close/>
                </a:path>
                <a:path w="25400" h="18414">
                  <a:moveTo>
                    <a:pt x="24777" y="2400"/>
                  </a:moveTo>
                  <a:lnTo>
                    <a:pt x="21983" y="2400"/>
                  </a:lnTo>
                  <a:lnTo>
                    <a:pt x="21983" y="17957"/>
                  </a:lnTo>
                  <a:lnTo>
                    <a:pt x="24777" y="17957"/>
                  </a:lnTo>
                  <a:lnTo>
                    <a:pt x="24777" y="2400"/>
                  </a:lnTo>
                  <a:close/>
                </a:path>
              </a:pathLst>
            </a:custGeom>
            <a:solidFill>
              <a:srgbClr val="C4C5C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5143677" y="2899244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69">
                  <a:moveTo>
                    <a:pt x="26746" y="0"/>
                  </a:moveTo>
                  <a:lnTo>
                    <a:pt x="0" y="825"/>
                  </a:lnTo>
                  <a:lnTo>
                    <a:pt x="4904" y="10270"/>
                  </a:lnTo>
                  <a:lnTo>
                    <a:pt x="9283" y="13852"/>
                  </a:lnTo>
                  <a:lnTo>
                    <a:pt x="15605" y="11962"/>
                  </a:lnTo>
                  <a:lnTo>
                    <a:pt x="26339" y="4991"/>
                  </a:lnTo>
                  <a:lnTo>
                    <a:pt x="26746" y="0"/>
                  </a:lnTo>
                  <a:close/>
                </a:path>
              </a:pathLst>
            </a:custGeom>
            <a:solidFill>
              <a:srgbClr val="4646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5152059" y="2900857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3200" y="0"/>
                  </a:moveTo>
                  <a:lnTo>
                    <a:pt x="0" y="0"/>
                  </a:lnTo>
                  <a:lnTo>
                    <a:pt x="0" y="6781"/>
                  </a:lnTo>
                  <a:lnTo>
                    <a:pt x="3200" y="6781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3" name="object 503"/>
            <p:cNvSpPr/>
            <p:nvPr/>
          </p:nvSpPr>
          <p:spPr>
            <a:xfrm>
              <a:off x="5221122" y="2898051"/>
              <a:ext cx="26034" cy="12700"/>
            </a:xfrm>
            <a:custGeom>
              <a:avLst/>
              <a:gdLst/>
              <a:ahLst/>
              <a:cxnLst/>
              <a:rect l="l" t="t" r="r" b="b"/>
              <a:pathLst>
                <a:path w="26035" h="12700">
                  <a:moveTo>
                    <a:pt x="25958" y="0"/>
                  </a:moveTo>
                  <a:lnTo>
                    <a:pt x="393" y="1193"/>
                  </a:lnTo>
                  <a:lnTo>
                    <a:pt x="0" y="7175"/>
                  </a:lnTo>
                  <a:lnTo>
                    <a:pt x="10521" y="11587"/>
                  </a:lnTo>
                  <a:lnTo>
                    <a:pt x="16732" y="12560"/>
                  </a:lnTo>
                  <a:lnTo>
                    <a:pt x="21066" y="9647"/>
                  </a:lnTo>
                  <a:lnTo>
                    <a:pt x="25958" y="2400"/>
                  </a:lnTo>
                  <a:lnTo>
                    <a:pt x="25958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" name="object 504"/>
            <p:cNvSpPr/>
            <p:nvPr/>
          </p:nvSpPr>
          <p:spPr>
            <a:xfrm>
              <a:off x="5235092" y="2900857"/>
              <a:ext cx="3810" cy="6985"/>
            </a:xfrm>
            <a:custGeom>
              <a:avLst/>
              <a:gdLst/>
              <a:ahLst/>
              <a:cxnLst/>
              <a:rect l="l" t="t" r="r" b="b"/>
              <a:pathLst>
                <a:path w="3810" h="6985">
                  <a:moveTo>
                    <a:pt x="3187" y="0"/>
                  </a:moveTo>
                  <a:lnTo>
                    <a:pt x="0" y="0"/>
                  </a:lnTo>
                  <a:lnTo>
                    <a:pt x="0" y="6781"/>
                  </a:lnTo>
                  <a:lnTo>
                    <a:pt x="3187" y="6781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5129301" y="2938373"/>
              <a:ext cx="55244" cy="31750"/>
            </a:xfrm>
            <a:custGeom>
              <a:avLst/>
              <a:gdLst/>
              <a:ahLst/>
              <a:cxnLst/>
              <a:rect l="l" t="t" r="r" b="b"/>
              <a:pathLst>
                <a:path w="55245" h="31750">
                  <a:moveTo>
                    <a:pt x="54698" y="0"/>
                  </a:moveTo>
                  <a:lnTo>
                    <a:pt x="0" y="1181"/>
                  </a:lnTo>
                  <a:lnTo>
                    <a:pt x="4566" y="14274"/>
                  </a:lnTo>
                  <a:lnTo>
                    <a:pt x="7529" y="21064"/>
                  </a:lnTo>
                  <a:lnTo>
                    <a:pt x="10185" y="23732"/>
                  </a:lnTo>
                  <a:lnTo>
                    <a:pt x="13830" y="24460"/>
                  </a:lnTo>
                  <a:lnTo>
                    <a:pt x="23385" y="29756"/>
                  </a:lnTo>
                  <a:lnTo>
                    <a:pt x="29787" y="31302"/>
                  </a:lnTo>
                  <a:lnTo>
                    <a:pt x="35933" y="28900"/>
                  </a:lnTo>
                  <a:lnTo>
                    <a:pt x="44716" y="22351"/>
                  </a:lnTo>
                  <a:lnTo>
                    <a:pt x="54559" y="14376"/>
                  </a:lnTo>
                  <a:lnTo>
                    <a:pt x="546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5139283" y="2938373"/>
              <a:ext cx="36195" cy="32384"/>
            </a:xfrm>
            <a:custGeom>
              <a:avLst/>
              <a:gdLst/>
              <a:ahLst/>
              <a:cxnLst/>
              <a:rect l="l" t="t" r="r" b="b"/>
              <a:pathLst>
                <a:path w="36195" h="32385">
                  <a:moveTo>
                    <a:pt x="35928" y="0"/>
                  </a:moveTo>
                  <a:lnTo>
                    <a:pt x="0" y="419"/>
                  </a:lnTo>
                  <a:lnTo>
                    <a:pt x="0" y="15671"/>
                  </a:lnTo>
                  <a:lnTo>
                    <a:pt x="4787" y="22847"/>
                  </a:lnTo>
                  <a:lnTo>
                    <a:pt x="15111" y="29736"/>
                  </a:lnTo>
                  <a:lnTo>
                    <a:pt x="21462" y="31857"/>
                  </a:lnTo>
                  <a:lnTo>
                    <a:pt x="26462" y="29055"/>
                  </a:lnTo>
                  <a:lnTo>
                    <a:pt x="32727" y="21170"/>
                  </a:lnTo>
                  <a:lnTo>
                    <a:pt x="35547" y="17779"/>
                  </a:lnTo>
                  <a:lnTo>
                    <a:pt x="35928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5150066" y="2938766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5">
                  <a:moveTo>
                    <a:pt x="2400" y="0"/>
                  </a:moveTo>
                  <a:lnTo>
                    <a:pt x="0" y="0"/>
                  </a:lnTo>
                  <a:lnTo>
                    <a:pt x="0" y="24371"/>
                  </a:lnTo>
                  <a:lnTo>
                    <a:pt x="2400" y="24371"/>
                  </a:lnTo>
                  <a:lnTo>
                    <a:pt x="2400" y="0"/>
                  </a:lnTo>
                  <a:close/>
                </a:path>
                <a:path w="16510" h="27305">
                  <a:moveTo>
                    <a:pt x="15976" y="406"/>
                  </a:moveTo>
                  <a:lnTo>
                    <a:pt x="11963" y="406"/>
                  </a:lnTo>
                  <a:lnTo>
                    <a:pt x="11963" y="27152"/>
                  </a:lnTo>
                  <a:lnTo>
                    <a:pt x="15976" y="27152"/>
                  </a:lnTo>
                  <a:lnTo>
                    <a:pt x="15976" y="406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5200764" y="2939161"/>
              <a:ext cx="55880" cy="31750"/>
            </a:xfrm>
            <a:custGeom>
              <a:avLst/>
              <a:gdLst/>
              <a:ahLst/>
              <a:cxnLst/>
              <a:rect l="l" t="t" r="r" b="b"/>
              <a:pathLst>
                <a:path w="55879" h="31750">
                  <a:moveTo>
                    <a:pt x="54711" y="0"/>
                  </a:moveTo>
                  <a:lnTo>
                    <a:pt x="0" y="1193"/>
                  </a:lnTo>
                  <a:lnTo>
                    <a:pt x="4559" y="14280"/>
                  </a:lnTo>
                  <a:lnTo>
                    <a:pt x="7519" y="21070"/>
                  </a:lnTo>
                  <a:lnTo>
                    <a:pt x="10178" y="23748"/>
                  </a:lnTo>
                  <a:lnTo>
                    <a:pt x="13830" y="24498"/>
                  </a:lnTo>
                  <a:lnTo>
                    <a:pt x="23378" y="29772"/>
                  </a:lnTo>
                  <a:lnTo>
                    <a:pt x="55298" y="4235"/>
                  </a:lnTo>
                  <a:lnTo>
                    <a:pt x="547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5210746" y="2939161"/>
              <a:ext cx="36195" cy="32384"/>
            </a:xfrm>
            <a:custGeom>
              <a:avLst/>
              <a:gdLst/>
              <a:ahLst/>
              <a:cxnLst/>
              <a:rect l="l" t="t" r="r" b="b"/>
              <a:pathLst>
                <a:path w="36195" h="32385">
                  <a:moveTo>
                    <a:pt x="35940" y="0"/>
                  </a:moveTo>
                  <a:lnTo>
                    <a:pt x="0" y="419"/>
                  </a:lnTo>
                  <a:lnTo>
                    <a:pt x="0" y="15684"/>
                  </a:lnTo>
                  <a:lnTo>
                    <a:pt x="4775" y="22860"/>
                  </a:lnTo>
                  <a:lnTo>
                    <a:pt x="15106" y="29748"/>
                  </a:lnTo>
                  <a:lnTo>
                    <a:pt x="21464" y="31869"/>
                  </a:lnTo>
                  <a:lnTo>
                    <a:pt x="26472" y="29062"/>
                  </a:lnTo>
                  <a:lnTo>
                    <a:pt x="32753" y="21170"/>
                  </a:lnTo>
                  <a:lnTo>
                    <a:pt x="35534" y="17805"/>
                  </a:lnTo>
                  <a:lnTo>
                    <a:pt x="35940" y="0"/>
                  </a:lnTo>
                  <a:close/>
                </a:path>
              </a:pathLst>
            </a:custGeom>
            <a:solidFill>
              <a:srgbClr val="999B9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5221516" y="2939554"/>
              <a:ext cx="16510" cy="27305"/>
            </a:xfrm>
            <a:custGeom>
              <a:avLst/>
              <a:gdLst/>
              <a:ahLst/>
              <a:cxnLst/>
              <a:rect l="l" t="t" r="r" b="b"/>
              <a:pathLst>
                <a:path w="16510" h="27305">
                  <a:moveTo>
                    <a:pt x="2413" y="0"/>
                  </a:moveTo>
                  <a:lnTo>
                    <a:pt x="0" y="0"/>
                  </a:lnTo>
                  <a:lnTo>
                    <a:pt x="0" y="24371"/>
                  </a:lnTo>
                  <a:lnTo>
                    <a:pt x="2413" y="24371"/>
                  </a:lnTo>
                  <a:lnTo>
                    <a:pt x="2413" y="0"/>
                  </a:lnTo>
                  <a:close/>
                </a:path>
                <a:path w="16510" h="27305">
                  <a:moveTo>
                    <a:pt x="15976" y="431"/>
                  </a:moveTo>
                  <a:lnTo>
                    <a:pt x="11988" y="431"/>
                  </a:lnTo>
                  <a:lnTo>
                    <a:pt x="11988" y="27152"/>
                  </a:lnTo>
                  <a:lnTo>
                    <a:pt x="15976" y="27152"/>
                  </a:lnTo>
                  <a:lnTo>
                    <a:pt x="15976" y="431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4920653" y="2505075"/>
              <a:ext cx="57150" cy="57785"/>
            </a:xfrm>
            <a:custGeom>
              <a:avLst/>
              <a:gdLst/>
              <a:ahLst/>
              <a:cxnLst/>
              <a:rect l="l" t="t" r="r" b="b"/>
              <a:pathLst>
                <a:path w="57150" h="57785">
                  <a:moveTo>
                    <a:pt x="56946" y="0"/>
                  </a:moveTo>
                  <a:lnTo>
                    <a:pt x="9874" y="2368"/>
                  </a:lnTo>
                  <a:lnTo>
                    <a:pt x="0" y="22885"/>
                  </a:lnTo>
                  <a:lnTo>
                    <a:pt x="1587" y="57480"/>
                  </a:lnTo>
                  <a:lnTo>
                    <a:pt x="5663" y="43949"/>
                  </a:lnTo>
                  <a:lnTo>
                    <a:pt x="10237" y="37052"/>
                  </a:lnTo>
                  <a:lnTo>
                    <a:pt x="18205" y="34641"/>
                  </a:lnTo>
                  <a:lnTo>
                    <a:pt x="32461" y="34569"/>
                  </a:lnTo>
                  <a:lnTo>
                    <a:pt x="39903" y="32981"/>
                  </a:lnTo>
                  <a:lnTo>
                    <a:pt x="56946" y="32981"/>
                  </a:lnTo>
                  <a:lnTo>
                    <a:pt x="56946" y="0"/>
                  </a:lnTo>
                  <a:close/>
                </a:path>
                <a:path w="57150" h="57785">
                  <a:moveTo>
                    <a:pt x="56946" y="32981"/>
                  </a:moveTo>
                  <a:lnTo>
                    <a:pt x="39903" y="32981"/>
                  </a:lnTo>
                  <a:lnTo>
                    <a:pt x="56946" y="36715"/>
                  </a:lnTo>
                  <a:lnTo>
                    <a:pt x="56946" y="329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5311902" y="2498140"/>
              <a:ext cx="112395" cy="117475"/>
            </a:xfrm>
            <a:custGeom>
              <a:avLst/>
              <a:gdLst/>
              <a:ahLst/>
              <a:cxnLst/>
              <a:rect l="l" t="t" r="r" b="b"/>
              <a:pathLst>
                <a:path w="112395" h="117475">
                  <a:moveTo>
                    <a:pt x="109105" y="0"/>
                  </a:moveTo>
                  <a:lnTo>
                    <a:pt x="0" y="0"/>
                  </a:lnTo>
                  <a:lnTo>
                    <a:pt x="0" y="95834"/>
                  </a:lnTo>
                  <a:lnTo>
                    <a:pt x="1587" y="117106"/>
                  </a:lnTo>
                  <a:lnTo>
                    <a:pt x="111785" y="113919"/>
                  </a:lnTo>
                  <a:lnTo>
                    <a:pt x="109105" y="0"/>
                  </a:lnTo>
                  <a:close/>
                </a:path>
              </a:pathLst>
            </a:custGeom>
            <a:solidFill>
              <a:srgbClr val="6B6C6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" name="object 513"/>
            <p:cNvSpPr/>
            <p:nvPr/>
          </p:nvSpPr>
          <p:spPr>
            <a:xfrm>
              <a:off x="5312422" y="2498140"/>
              <a:ext cx="105410" cy="95885"/>
            </a:xfrm>
            <a:custGeom>
              <a:avLst/>
              <a:gdLst/>
              <a:ahLst/>
              <a:cxnLst/>
              <a:rect l="l" t="t" r="r" b="b"/>
              <a:pathLst>
                <a:path w="105410" h="95885">
                  <a:moveTo>
                    <a:pt x="100609" y="0"/>
                  </a:moveTo>
                  <a:lnTo>
                    <a:pt x="4800" y="0"/>
                  </a:lnTo>
                  <a:lnTo>
                    <a:pt x="0" y="95834"/>
                  </a:lnTo>
                  <a:lnTo>
                    <a:pt x="104851" y="94754"/>
                  </a:lnTo>
                  <a:lnTo>
                    <a:pt x="100609" y="0"/>
                  </a:lnTo>
                  <a:close/>
                </a:path>
              </a:pathLst>
            </a:custGeom>
            <a:solidFill>
              <a:srgbClr val="6F707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" name="object 514"/>
            <p:cNvSpPr/>
            <p:nvPr/>
          </p:nvSpPr>
          <p:spPr>
            <a:xfrm>
              <a:off x="5348617" y="2612720"/>
              <a:ext cx="37465" cy="6985"/>
            </a:xfrm>
            <a:custGeom>
              <a:avLst/>
              <a:gdLst/>
              <a:ahLst/>
              <a:cxnLst/>
              <a:rect l="l" t="t" r="r" b="b"/>
              <a:pathLst>
                <a:path w="37464" h="6985">
                  <a:moveTo>
                    <a:pt x="37134" y="0"/>
                  </a:moveTo>
                  <a:lnTo>
                    <a:pt x="0" y="812"/>
                  </a:lnTo>
                  <a:lnTo>
                    <a:pt x="7188" y="6781"/>
                  </a:lnTo>
                  <a:lnTo>
                    <a:pt x="10375" y="6781"/>
                  </a:lnTo>
                  <a:lnTo>
                    <a:pt x="27939" y="6388"/>
                  </a:lnTo>
                  <a:lnTo>
                    <a:pt x="35940" y="2400"/>
                  </a:lnTo>
                  <a:lnTo>
                    <a:pt x="371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5358993" y="2619502"/>
              <a:ext cx="17780" cy="17145"/>
            </a:xfrm>
            <a:custGeom>
              <a:avLst/>
              <a:gdLst/>
              <a:ahLst/>
              <a:cxnLst/>
              <a:rect l="l" t="t" r="r" b="b"/>
              <a:pathLst>
                <a:path w="17779" h="17144">
                  <a:moveTo>
                    <a:pt x="0" y="0"/>
                  </a:moveTo>
                  <a:lnTo>
                    <a:pt x="0" y="16776"/>
                  </a:lnTo>
                  <a:lnTo>
                    <a:pt x="13982" y="16370"/>
                  </a:lnTo>
                  <a:lnTo>
                    <a:pt x="17170" y="13169"/>
                  </a:lnTo>
                  <a:lnTo>
                    <a:pt x="15976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525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5362994" y="2619501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2387" y="406"/>
                  </a:moveTo>
                  <a:lnTo>
                    <a:pt x="0" y="406"/>
                  </a:lnTo>
                  <a:lnTo>
                    <a:pt x="0" y="15189"/>
                  </a:lnTo>
                  <a:lnTo>
                    <a:pt x="2387" y="15189"/>
                  </a:lnTo>
                  <a:lnTo>
                    <a:pt x="2387" y="406"/>
                  </a:lnTo>
                  <a:close/>
                </a:path>
                <a:path w="7620" h="15239">
                  <a:moveTo>
                    <a:pt x="7569" y="0"/>
                  </a:moveTo>
                  <a:lnTo>
                    <a:pt x="5194" y="0"/>
                  </a:lnTo>
                  <a:lnTo>
                    <a:pt x="5194" y="15189"/>
                  </a:lnTo>
                  <a:lnTo>
                    <a:pt x="7569" y="15189"/>
                  </a:lnTo>
                  <a:lnTo>
                    <a:pt x="7569" y="0"/>
                  </a:lnTo>
                  <a:close/>
                </a:path>
              </a:pathLst>
            </a:custGeom>
            <a:solidFill>
              <a:srgbClr val="F3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5088318" y="2498140"/>
              <a:ext cx="542925" cy="431800"/>
            </a:xfrm>
            <a:custGeom>
              <a:avLst/>
              <a:gdLst/>
              <a:ahLst/>
              <a:cxnLst/>
              <a:rect l="l" t="t" r="r" b="b"/>
              <a:pathLst>
                <a:path w="542925" h="431800">
                  <a:moveTo>
                    <a:pt x="45770" y="84632"/>
                  </a:moveTo>
                  <a:lnTo>
                    <a:pt x="44716" y="17551"/>
                  </a:lnTo>
                  <a:lnTo>
                    <a:pt x="0" y="18084"/>
                  </a:lnTo>
                  <a:lnTo>
                    <a:pt x="0" y="85191"/>
                  </a:lnTo>
                  <a:lnTo>
                    <a:pt x="45770" y="84632"/>
                  </a:lnTo>
                  <a:close/>
                </a:path>
                <a:path w="542925" h="431800">
                  <a:moveTo>
                    <a:pt x="223583" y="0"/>
                  </a:moveTo>
                  <a:lnTo>
                    <a:pt x="196951" y="533"/>
                  </a:lnTo>
                  <a:lnTo>
                    <a:pt x="201193" y="17538"/>
                  </a:lnTo>
                  <a:lnTo>
                    <a:pt x="200139" y="17043"/>
                  </a:lnTo>
                  <a:lnTo>
                    <a:pt x="166598" y="17551"/>
                  </a:lnTo>
                  <a:lnTo>
                    <a:pt x="166090" y="85191"/>
                  </a:lnTo>
                  <a:lnTo>
                    <a:pt x="216636" y="82511"/>
                  </a:lnTo>
                  <a:lnTo>
                    <a:pt x="201688" y="19494"/>
                  </a:lnTo>
                  <a:lnTo>
                    <a:pt x="223037" y="104863"/>
                  </a:lnTo>
                  <a:lnTo>
                    <a:pt x="223583" y="0"/>
                  </a:lnTo>
                  <a:close/>
                </a:path>
                <a:path w="542925" h="431800">
                  <a:moveTo>
                    <a:pt x="542429" y="391248"/>
                  </a:moveTo>
                  <a:lnTo>
                    <a:pt x="542404" y="390715"/>
                  </a:lnTo>
                  <a:lnTo>
                    <a:pt x="538251" y="247015"/>
                  </a:lnTo>
                  <a:lnTo>
                    <a:pt x="538175" y="244335"/>
                  </a:lnTo>
                  <a:lnTo>
                    <a:pt x="536575" y="236359"/>
                  </a:lnTo>
                  <a:lnTo>
                    <a:pt x="524865" y="236867"/>
                  </a:lnTo>
                  <a:lnTo>
                    <a:pt x="447675" y="237413"/>
                  </a:lnTo>
                  <a:lnTo>
                    <a:pt x="445008" y="247015"/>
                  </a:lnTo>
                  <a:lnTo>
                    <a:pt x="387515" y="247015"/>
                  </a:lnTo>
                  <a:lnTo>
                    <a:pt x="382739" y="51117"/>
                  </a:lnTo>
                  <a:lnTo>
                    <a:pt x="367817" y="17551"/>
                  </a:lnTo>
                  <a:lnTo>
                    <a:pt x="363080" y="11417"/>
                  </a:lnTo>
                  <a:lnTo>
                    <a:pt x="357962" y="8267"/>
                  </a:lnTo>
                  <a:lnTo>
                    <a:pt x="349250" y="7112"/>
                  </a:lnTo>
                  <a:lnTo>
                    <a:pt x="333768" y="6934"/>
                  </a:lnTo>
                  <a:lnTo>
                    <a:pt x="334810" y="42595"/>
                  </a:lnTo>
                  <a:lnTo>
                    <a:pt x="347065" y="70269"/>
                  </a:lnTo>
                  <a:lnTo>
                    <a:pt x="352933" y="380060"/>
                  </a:lnTo>
                  <a:lnTo>
                    <a:pt x="368350" y="431190"/>
                  </a:lnTo>
                  <a:lnTo>
                    <a:pt x="418401" y="431190"/>
                  </a:lnTo>
                  <a:lnTo>
                    <a:pt x="420522" y="405625"/>
                  </a:lnTo>
                  <a:lnTo>
                    <a:pt x="454063" y="404571"/>
                  </a:lnTo>
                  <a:lnTo>
                    <a:pt x="455129" y="406692"/>
                  </a:lnTo>
                  <a:lnTo>
                    <a:pt x="479615" y="405625"/>
                  </a:lnTo>
                  <a:lnTo>
                    <a:pt x="479615" y="404571"/>
                  </a:lnTo>
                  <a:lnTo>
                    <a:pt x="479615" y="390715"/>
                  </a:lnTo>
                  <a:lnTo>
                    <a:pt x="511543" y="390715"/>
                  </a:lnTo>
                  <a:lnTo>
                    <a:pt x="520611" y="391795"/>
                  </a:lnTo>
                  <a:lnTo>
                    <a:pt x="542429" y="3912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5423128" y="2535691"/>
              <a:ext cx="59055" cy="398145"/>
            </a:xfrm>
            <a:custGeom>
              <a:avLst/>
              <a:gdLst/>
              <a:ahLst/>
              <a:cxnLst/>
              <a:rect l="l" t="t" r="r" b="b"/>
              <a:pathLst>
                <a:path w="59054" h="398144">
                  <a:moveTo>
                    <a:pt x="48566" y="30612"/>
                  </a:moveTo>
                  <a:lnTo>
                    <a:pt x="16198" y="30612"/>
                  </a:lnTo>
                  <a:lnTo>
                    <a:pt x="23850" y="31469"/>
                  </a:lnTo>
                  <a:lnTo>
                    <a:pt x="25711" y="36014"/>
                  </a:lnTo>
                  <a:lnTo>
                    <a:pt x="23977" y="45494"/>
                  </a:lnTo>
                  <a:lnTo>
                    <a:pt x="33540" y="393640"/>
                  </a:lnTo>
                  <a:lnTo>
                    <a:pt x="38887" y="397907"/>
                  </a:lnTo>
                  <a:lnTo>
                    <a:pt x="45275" y="390439"/>
                  </a:lnTo>
                  <a:lnTo>
                    <a:pt x="58501" y="390439"/>
                  </a:lnTo>
                  <a:lnTo>
                    <a:pt x="48566" y="30612"/>
                  </a:lnTo>
                  <a:close/>
                </a:path>
                <a:path w="59054" h="398144">
                  <a:moveTo>
                    <a:pt x="58501" y="390439"/>
                  </a:moveTo>
                  <a:lnTo>
                    <a:pt x="45275" y="390439"/>
                  </a:lnTo>
                  <a:lnTo>
                    <a:pt x="46863" y="396294"/>
                  </a:lnTo>
                  <a:lnTo>
                    <a:pt x="58559" y="392560"/>
                  </a:lnTo>
                  <a:lnTo>
                    <a:pt x="58501" y="390439"/>
                  </a:lnTo>
                  <a:close/>
                </a:path>
                <a:path w="59054" h="398144">
                  <a:moveTo>
                    <a:pt x="27117" y="0"/>
                  </a:moveTo>
                  <a:lnTo>
                    <a:pt x="0" y="5045"/>
                  </a:lnTo>
                  <a:lnTo>
                    <a:pt x="558" y="32198"/>
                  </a:lnTo>
                  <a:lnTo>
                    <a:pt x="16198" y="30612"/>
                  </a:lnTo>
                  <a:lnTo>
                    <a:pt x="48566" y="30612"/>
                  </a:lnTo>
                  <a:lnTo>
                    <a:pt x="48463" y="26864"/>
                  </a:lnTo>
                  <a:lnTo>
                    <a:pt x="46805" y="8863"/>
                  </a:lnTo>
                  <a:lnTo>
                    <a:pt x="41205" y="590"/>
                  </a:lnTo>
                  <a:lnTo>
                    <a:pt x="27117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5437517" y="2549090"/>
              <a:ext cx="24765" cy="23495"/>
            </a:xfrm>
            <a:custGeom>
              <a:avLst/>
              <a:gdLst/>
              <a:ahLst/>
              <a:cxnLst/>
              <a:rect l="l" t="t" r="r" b="b"/>
              <a:pathLst>
                <a:path w="24764" h="23494">
                  <a:moveTo>
                    <a:pt x="15030" y="0"/>
                  </a:moveTo>
                  <a:lnTo>
                    <a:pt x="0" y="3901"/>
                  </a:lnTo>
                  <a:lnTo>
                    <a:pt x="8144" y="4786"/>
                  </a:lnTo>
                  <a:lnTo>
                    <a:pt x="13242" y="7076"/>
                  </a:lnTo>
                  <a:lnTo>
                    <a:pt x="17441" y="12566"/>
                  </a:lnTo>
                  <a:lnTo>
                    <a:pt x="22885" y="23052"/>
                  </a:lnTo>
                  <a:lnTo>
                    <a:pt x="24328" y="7780"/>
                  </a:lnTo>
                  <a:lnTo>
                    <a:pt x="22425" y="694"/>
                  </a:lnTo>
                  <a:lnTo>
                    <a:pt x="150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5438038" y="2814332"/>
              <a:ext cx="17145" cy="60960"/>
            </a:xfrm>
            <a:custGeom>
              <a:avLst/>
              <a:gdLst/>
              <a:ahLst/>
              <a:cxnLst/>
              <a:rect l="l" t="t" r="r" b="b"/>
              <a:pathLst>
                <a:path w="17145" h="60960">
                  <a:moveTo>
                    <a:pt x="17043" y="29311"/>
                  </a:moveTo>
                  <a:lnTo>
                    <a:pt x="14058" y="20243"/>
                  </a:lnTo>
                  <a:lnTo>
                    <a:pt x="12801" y="20243"/>
                  </a:lnTo>
                  <a:lnTo>
                    <a:pt x="12801" y="18110"/>
                  </a:lnTo>
                  <a:lnTo>
                    <a:pt x="12801" y="8115"/>
                  </a:lnTo>
                  <a:lnTo>
                    <a:pt x="9918" y="0"/>
                  </a:lnTo>
                  <a:lnTo>
                    <a:pt x="2870" y="0"/>
                  </a:lnTo>
                  <a:lnTo>
                    <a:pt x="0" y="8115"/>
                  </a:lnTo>
                  <a:lnTo>
                    <a:pt x="0" y="28092"/>
                  </a:lnTo>
                  <a:lnTo>
                    <a:pt x="2870" y="36220"/>
                  </a:lnTo>
                  <a:lnTo>
                    <a:pt x="3733" y="36220"/>
                  </a:lnTo>
                  <a:lnTo>
                    <a:pt x="3733" y="51638"/>
                  </a:lnTo>
                  <a:lnTo>
                    <a:pt x="6705" y="60693"/>
                  </a:lnTo>
                  <a:lnTo>
                    <a:pt x="14058" y="60693"/>
                  </a:lnTo>
                  <a:lnTo>
                    <a:pt x="17043" y="51638"/>
                  </a:lnTo>
                  <a:lnTo>
                    <a:pt x="17043" y="40462"/>
                  </a:lnTo>
                  <a:lnTo>
                    <a:pt x="17043" y="29311"/>
                  </a:lnTo>
                  <a:close/>
                </a:path>
              </a:pathLst>
            </a:custGeom>
            <a:solidFill>
              <a:srgbClr val="4C4D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5442305" y="2821253"/>
              <a:ext cx="10795" cy="31750"/>
            </a:xfrm>
            <a:custGeom>
              <a:avLst/>
              <a:gdLst/>
              <a:ahLst/>
              <a:cxnLst/>
              <a:rect l="l" t="t" r="r" b="b"/>
              <a:pathLst>
                <a:path w="10795" h="31750">
                  <a:moveTo>
                    <a:pt x="3733" y="1905"/>
                  </a:moveTo>
                  <a:lnTo>
                    <a:pt x="2895" y="0"/>
                  </a:lnTo>
                  <a:lnTo>
                    <a:pt x="825" y="0"/>
                  </a:lnTo>
                  <a:lnTo>
                    <a:pt x="0" y="1905"/>
                  </a:lnTo>
                  <a:lnTo>
                    <a:pt x="0" y="6616"/>
                  </a:lnTo>
                  <a:lnTo>
                    <a:pt x="825" y="8534"/>
                  </a:lnTo>
                  <a:lnTo>
                    <a:pt x="2895" y="8534"/>
                  </a:lnTo>
                  <a:lnTo>
                    <a:pt x="3733" y="6616"/>
                  </a:lnTo>
                  <a:lnTo>
                    <a:pt x="3733" y="4267"/>
                  </a:lnTo>
                  <a:lnTo>
                    <a:pt x="3733" y="1905"/>
                  </a:lnTo>
                  <a:close/>
                </a:path>
                <a:path w="10795" h="31750">
                  <a:moveTo>
                    <a:pt x="6451" y="11252"/>
                  </a:moveTo>
                  <a:lnTo>
                    <a:pt x="4787" y="10680"/>
                  </a:lnTo>
                  <a:lnTo>
                    <a:pt x="3251" y="12941"/>
                  </a:lnTo>
                  <a:lnTo>
                    <a:pt x="2222" y="16002"/>
                  </a:lnTo>
                  <a:lnTo>
                    <a:pt x="1168" y="19050"/>
                  </a:lnTo>
                  <a:lnTo>
                    <a:pt x="1016" y="21767"/>
                  </a:lnTo>
                  <a:lnTo>
                    <a:pt x="2679" y="22352"/>
                  </a:lnTo>
                  <a:lnTo>
                    <a:pt x="4203" y="20078"/>
                  </a:lnTo>
                  <a:lnTo>
                    <a:pt x="5232" y="17005"/>
                  </a:lnTo>
                  <a:lnTo>
                    <a:pt x="6286" y="13970"/>
                  </a:lnTo>
                  <a:lnTo>
                    <a:pt x="6451" y="11252"/>
                  </a:lnTo>
                  <a:close/>
                </a:path>
                <a:path w="10795" h="31750">
                  <a:moveTo>
                    <a:pt x="10642" y="26454"/>
                  </a:moveTo>
                  <a:lnTo>
                    <a:pt x="9702" y="25031"/>
                  </a:lnTo>
                  <a:lnTo>
                    <a:pt x="7340" y="25031"/>
                  </a:lnTo>
                  <a:lnTo>
                    <a:pt x="6388" y="26454"/>
                  </a:lnTo>
                  <a:lnTo>
                    <a:pt x="6388" y="29984"/>
                  </a:lnTo>
                  <a:lnTo>
                    <a:pt x="7340" y="31419"/>
                  </a:lnTo>
                  <a:lnTo>
                    <a:pt x="9702" y="31419"/>
                  </a:lnTo>
                  <a:lnTo>
                    <a:pt x="10642" y="29984"/>
                  </a:lnTo>
                  <a:lnTo>
                    <a:pt x="10642" y="28219"/>
                  </a:lnTo>
                  <a:lnTo>
                    <a:pt x="10642" y="26454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5424741" y="2540521"/>
              <a:ext cx="47625" cy="386715"/>
            </a:xfrm>
            <a:custGeom>
              <a:avLst/>
              <a:gdLst/>
              <a:ahLst/>
              <a:cxnLst/>
              <a:rect l="l" t="t" r="r" b="b"/>
              <a:pathLst>
                <a:path w="47625" h="386714">
                  <a:moveTo>
                    <a:pt x="0" y="3936"/>
                  </a:moveTo>
                  <a:lnTo>
                    <a:pt x="24642" y="0"/>
                  </a:lnTo>
                  <a:lnTo>
                    <a:pt x="37404" y="352"/>
                  </a:lnTo>
                  <a:lnTo>
                    <a:pt x="42380" y="6490"/>
                  </a:lnTo>
                  <a:lnTo>
                    <a:pt x="43662" y="19913"/>
                  </a:lnTo>
                  <a:lnTo>
                    <a:pt x="44023" y="30046"/>
                  </a:lnTo>
                  <a:lnTo>
                    <a:pt x="43791" y="29493"/>
                  </a:lnTo>
                  <a:lnTo>
                    <a:pt x="43360" y="24547"/>
                  </a:lnTo>
                  <a:lnTo>
                    <a:pt x="43129" y="21500"/>
                  </a:lnTo>
                  <a:lnTo>
                    <a:pt x="47371" y="385609"/>
                  </a:lnTo>
                </a:path>
                <a:path w="47625" h="386714">
                  <a:moveTo>
                    <a:pt x="0" y="18300"/>
                  </a:moveTo>
                  <a:lnTo>
                    <a:pt x="16640" y="18332"/>
                  </a:lnTo>
                  <a:lnTo>
                    <a:pt x="25347" y="20506"/>
                  </a:lnTo>
                  <a:lnTo>
                    <a:pt x="28966" y="26772"/>
                  </a:lnTo>
                  <a:lnTo>
                    <a:pt x="30340" y="39077"/>
                  </a:lnTo>
                  <a:lnTo>
                    <a:pt x="38328" y="386676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4926088" y="2540651"/>
              <a:ext cx="52069" cy="388620"/>
            </a:xfrm>
            <a:custGeom>
              <a:avLst/>
              <a:gdLst/>
              <a:ahLst/>
              <a:cxnLst/>
              <a:rect l="l" t="t" r="r" b="b"/>
              <a:pathLst>
                <a:path w="52070" h="388619">
                  <a:moveTo>
                    <a:pt x="49123" y="4479"/>
                  </a:moveTo>
                  <a:lnTo>
                    <a:pt x="24159" y="0"/>
                  </a:lnTo>
                  <a:lnTo>
                    <a:pt x="11145" y="742"/>
                  </a:lnTo>
                  <a:lnTo>
                    <a:pt x="5859" y="8719"/>
                  </a:lnTo>
                  <a:lnTo>
                    <a:pt x="4076" y="25942"/>
                  </a:lnTo>
                  <a:lnTo>
                    <a:pt x="4025" y="26374"/>
                  </a:lnTo>
                  <a:lnTo>
                    <a:pt x="4013" y="26806"/>
                  </a:lnTo>
                  <a:lnTo>
                    <a:pt x="3987" y="27237"/>
                  </a:lnTo>
                  <a:lnTo>
                    <a:pt x="3027" y="96992"/>
                  </a:lnTo>
                  <a:lnTo>
                    <a:pt x="1693" y="219708"/>
                  </a:lnTo>
                  <a:lnTo>
                    <a:pt x="510" y="336510"/>
                  </a:lnTo>
                  <a:lnTo>
                    <a:pt x="0" y="388527"/>
                  </a:lnTo>
                </a:path>
                <a:path w="52070" h="388619">
                  <a:moveTo>
                    <a:pt x="51511" y="18843"/>
                  </a:moveTo>
                  <a:lnTo>
                    <a:pt x="32779" y="16444"/>
                  </a:lnTo>
                  <a:lnTo>
                    <a:pt x="22958" y="17558"/>
                  </a:lnTo>
                  <a:lnTo>
                    <a:pt x="18828" y="23909"/>
                  </a:lnTo>
                  <a:lnTo>
                    <a:pt x="17170" y="37220"/>
                  </a:lnTo>
                  <a:lnTo>
                    <a:pt x="14389" y="388527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5459869" y="2571877"/>
              <a:ext cx="8255" cy="355600"/>
            </a:xfrm>
            <a:custGeom>
              <a:avLst/>
              <a:gdLst/>
              <a:ahLst/>
              <a:cxnLst/>
              <a:rect l="l" t="t" r="r" b="b"/>
              <a:pathLst>
                <a:path w="8254" h="355600">
                  <a:moveTo>
                    <a:pt x="0" y="0"/>
                  </a:moveTo>
                  <a:lnTo>
                    <a:pt x="8000" y="355041"/>
                  </a:lnTo>
                </a:path>
              </a:pathLst>
            </a:custGeom>
            <a:ln w="3175">
              <a:solidFill>
                <a:srgbClr val="86888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5" name="object 5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479834" y="2746349"/>
              <a:ext cx="149326" cy="180035"/>
            </a:xfrm>
            <a:prstGeom prst="rect">
              <a:avLst/>
            </a:prstGeom>
          </p:spPr>
        </p:pic>
      </p:grpSp>
      <p:grpSp>
        <p:nvGrpSpPr>
          <p:cNvPr id="526" name="object 526"/>
          <p:cNvGrpSpPr/>
          <p:nvPr/>
        </p:nvGrpSpPr>
        <p:grpSpPr>
          <a:xfrm>
            <a:off x="9602267" y="3205657"/>
            <a:ext cx="1303655" cy="990600"/>
            <a:chOff x="4547666" y="3205657"/>
            <a:chExt cx="1303655" cy="990600"/>
          </a:xfrm>
        </p:grpSpPr>
        <p:sp>
          <p:nvSpPr>
            <p:cNvPr id="527" name="object 527"/>
            <p:cNvSpPr/>
            <p:nvPr/>
          </p:nvSpPr>
          <p:spPr>
            <a:xfrm>
              <a:off x="4547666" y="3205657"/>
              <a:ext cx="1303655" cy="989330"/>
            </a:xfrm>
            <a:custGeom>
              <a:avLst/>
              <a:gdLst/>
              <a:ahLst/>
              <a:cxnLst/>
              <a:rect l="l" t="t" r="r" b="b"/>
              <a:pathLst>
                <a:path w="1303654" h="989329">
                  <a:moveTo>
                    <a:pt x="1303655" y="0"/>
                  </a:moveTo>
                  <a:lnTo>
                    <a:pt x="0" y="0"/>
                  </a:lnTo>
                  <a:lnTo>
                    <a:pt x="0" y="989177"/>
                  </a:lnTo>
                  <a:lnTo>
                    <a:pt x="1303655" y="989177"/>
                  </a:lnTo>
                  <a:lnTo>
                    <a:pt x="1303655" y="0"/>
                  </a:lnTo>
                  <a:close/>
                </a:path>
              </a:pathLst>
            </a:custGeom>
            <a:solidFill>
              <a:srgbClr val="C2C4C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4605578" y="3836403"/>
              <a:ext cx="1160145" cy="278765"/>
            </a:xfrm>
            <a:custGeom>
              <a:avLst/>
              <a:gdLst/>
              <a:ahLst/>
              <a:cxnLst/>
              <a:rect l="l" t="t" r="r" b="b"/>
              <a:pathLst>
                <a:path w="1160145" h="278764">
                  <a:moveTo>
                    <a:pt x="0" y="0"/>
                  </a:moveTo>
                  <a:lnTo>
                    <a:pt x="685" y="276948"/>
                  </a:lnTo>
                  <a:lnTo>
                    <a:pt x="29997" y="277304"/>
                  </a:lnTo>
                  <a:lnTo>
                    <a:pt x="1148549" y="278739"/>
                  </a:lnTo>
                  <a:lnTo>
                    <a:pt x="1144955" y="31445"/>
                  </a:lnTo>
                  <a:lnTo>
                    <a:pt x="1150315" y="38950"/>
                  </a:lnTo>
                  <a:lnTo>
                    <a:pt x="1159624" y="38950"/>
                  </a:lnTo>
                  <a:lnTo>
                    <a:pt x="1158532" y="23215"/>
                  </a:lnTo>
                  <a:lnTo>
                    <a:pt x="10350" y="11785"/>
                  </a:lnTo>
                  <a:lnTo>
                    <a:pt x="8928" y="14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4604766" y="3851402"/>
              <a:ext cx="34925" cy="334645"/>
            </a:xfrm>
            <a:custGeom>
              <a:avLst/>
              <a:gdLst/>
              <a:ahLst/>
              <a:cxnLst/>
              <a:rect l="l" t="t" r="r" b="b"/>
              <a:pathLst>
                <a:path w="34925" h="334645">
                  <a:moveTo>
                    <a:pt x="9588" y="0"/>
                  </a:moveTo>
                  <a:lnTo>
                    <a:pt x="0" y="0"/>
                  </a:lnTo>
                  <a:lnTo>
                    <a:pt x="393" y="334505"/>
                  </a:lnTo>
                  <a:lnTo>
                    <a:pt x="6400" y="334505"/>
                  </a:lnTo>
                  <a:lnTo>
                    <a:pt x="6794" y="265518"/>
                  </a:lnTo>
                  <a:lnTo>
                    <a:pt x="28841" y="263740"/>
                  </a:lnTo>
                  <a:lnTo>
                    <a:pt x="34036" y="253720"/>
                  </a:lnTo>
                  <a:lnTo>
                    <a:pt x="34836" y="6781"/>
                  </a:lnTo>
                  <a:lnTo>
                    <a:pt x="29667" y="15379"/>
                  </a:lnTo>
                  <a:lnTo>
                    <a:pt x="10413" y="14655"/>
                  </a:lnTo>
                  <a:lnTo>
                    <a:pt x="9588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4615573" y="3846042"/>
              <a:ext cx="1149985" cy="193040"/>
            </a:xfrm>
            <a:custGeom>
              <a:avLst/>
              <a:gdLst/>
              <a:ahLst/>
              <a:cxnLst/>
              <a:rect l="l" t="t" r="r" b="b"/>
              <a:pathLst>
                <a:path w="1149985" h="193039">
                  <a:moveTo>
                    <a:pt x="2146" y="0"/>
                  </a:moveTo>
                  <a:lnTo>
                    <a:pt x="0" y="7150"/>
                  </a:lnTo>
                  <a:lnTo>
                    <a:pt x="1066" y="20015"/>
                  </a:lnTo>
                  <a:lnTo>
                    <a:pt x="18211" y="20739"/>
                  </a:lnTo>
                  <a:lnTo>
                    <a:pt x="20713" y="27165"/>
                  </a:lnTo>
                  <a:lnTo>
                    <a:pt x="22148" y="189382"/>
                  </a:lnTo>
                  <a:lnTo>
                    <a:pt x="1137488" y="192595"/>
                  </a:lnTo>
                  <a:lnTo>
                    <a:pt x="1133538" y="19316"/>
                  </a:lnTo>
                  <a:lnTo>
                    <a:pt x="1140320" y="29311"/>
                  </a:lnTo>
                  <a:lnTo>
                    <a:pt x="1149629" y="29311"/>
                  </a:lnTo>
                  <a:lnTo>
                    <a:pt x="1148537" y="13576"/>
                  </a:lnTo>
                  <a:lnTo>
                    <a:pt x="2146" y="0"/>
                  </a:lnTo>
                  <a:close/>
                </a:path>
              </a:pathLst>
            </a:custGeom>
            <a:solidFill>
              <a:srgbClr val="7D7F8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5075288" y="3851046"/>
              <a:ext cx="664210" cy="111125"/>
            </a:xfrm>
            <a:custGeom>
              <a:avLst/>
              <a:gdLst/>
              <a:ahLst/>
              <a:cxnLst/>
              <a:rect l="l" t="t" r="r" b="b"/>
              <a:pathLst>
                <a:path w="664210" h="111125">
                  <a:moveTo>
                    <a:pt x="18592" y="80759"/>
                  </a:moveTo>
                  <a:lnTo>
                    <a:pt x="0" y="80759"/>
                  </a:lnTo>
                  <a:lnTo>
                    <a:pt x="0" y="102222"/>
                  </a:lnTo>
                  <a:lnTo>
                    <a:pt x="18592" y="102222"/>
                  </a:lnTo>
                  <a:lnTo>
                    <a:pt x="18592" y="80759"/>
                  </a:lnTo>
                  <a:close/>
                </a:path>
                <a:path w="664210" h="111125">
                  <a:moveTo>
                    <a:pt x="18592" y="52158"/>
                  </a:moveTo>
                  <a:lnTo>
                    <a:pt x="0" y="52158"/>
                  </a:lnTo>
                  <a:lnTo>
                    <a:pt x="0" y="73621"/>
                  </a:lnTo>
                  <a:lnTo>
                    <a:pt x="18592" y="73621"/>
                  </a:lnTo>
                  <a:lnTo>
                    <a:pt x="18592" y="52158"/>
                  </a:lnTo>
                  <a:close/>
                </a:path>
                <a:path w="664210" h="111125">
                  <a:moveTo>
                    <a:pt x="18592" y="27165"/>
                  </a:moveTo>
                  <a:lnTo>
                    <a:pt x="0" y="27165"/>
                  </a:lnTo>
                  <a:lnTo>
                    <a:pt x="0" y="48590"/>
                  </a:lnTo>
                  <a:lnTo>
                    <a:pt x="18592" y="48590"/>
                  </a:lnTo>
                  <a:lnTo>
                    <a:pt x="18592" y="27165"/>
                  </a:lnTo>
                  <a:close/>
                </a:path>
                <a:path w="664210" h="111125">
                  <a:moveTo>
                    <a:pt x="18592" y="0"/>
                  </a:moveTo>
                  <a:lnTo>
                    <a:pt x="0" y="0"/>
                  </a:lnTo>
                  <a:lnTo>
                    <a:pt x="0" y="21424"/>
                  </a:lnTo>
                  <a:lnTo>
                    <a:pt x="18592" y="21424"/>
                  </a:lnTo>
                  <a:lnTo>
                    <a:pt x="18592" y="0"/>
                  </a:lnTo>
                  <a:close/>
                </a:path>
                <a:path w="664210" h="111125">
                  <a:moveTo>
                    <a:pt x="45021" y="81483"/>
                  </a:moveTo>
                  <a:lnTo>
                    <a:pt x="26454" y="81483"/>
                  </a:lnTo>
                  <a:lnTo>
                    <a:pt x="26454" y="102908"/>
                  </a:lnTo>
                  <a:lnTo>
                    <a:pt x="45021" y="102908"/>
                  </a:lnTo>
                  <a:lnTo>
                    <a:pt x="45021" y="81483"/>
                  </a:lnTo>
                  <a:close/>
                </a:path>
                <a:path w="664210" h="111125">
                  <a:moveTo>
                    <a:pt x="45021" y="52908"/>
                  </a:moveTo>
                  <a:lnTo>
                    <a:pt x="26454" y="52908"/>
                  </a:lnTo>
                  <a:lnTo>
                    <a:pt x="26454" y="74333"/>
                  </a:lnTo>
                  <a:lnTo>
                    <a:pt x="45021" y="74333"/>
                  </a:lnTo>
                  <a:lnTo>
                    <a:pt x="45021" y="52908"/>
                  </a:lnTo>
                  <a:close/>
                </a:path>
                <a:path w="664210" h="111125">
                  <a:moveTo>
                    <a:pt x="45021" y="27876"/>
                  </a:moveTo>
                  <a:lnTo>
                    <a:pt x="26454" y="27876"/>
                  </a:lnTo>
                  <a:lnTo>
                    <a:pt x="26454" y="49314"/>
                  </a:lnTo>
                  <a:lnTo>
                    <a:pt x="45021" y="49314"/>
                  </a:lnTo>
                  <a:lnTo>
                    <a:pt x="45021" y="27876"/>
                  </a:lnTo>
                  <a:close/>
                </a:path>
                <a:path w="664210" h="111125">
                  <a:moveTo>
                    <a:pt x="45021" y="723"/>
                  </a:moveTo>
                  <a:lnTo>
                    <a:pt x="26454" y="723"/>
                  </a:lnTo>
                  <a:lnTo>
                    <a:pt x="26454" y="22161"/>
                  </a:lnTo>
                  <a:lnTo>
                    <a:pt x="45021" y="22161"/>
                  </a:lnTo>
                  <a:lnTo>
                    <a:pt x="45021" y="723"/>
                  </a:lnTo>
                  <a:close/>
                </a:path>
                <a:path w="664210" h="111125">
                  <a:moveTo>
                    <a:pt x="70789" y="82905"/>
                  </a:moveTo>
                  <a:lnTo>
                    <a:pt x="52197" y="82905"/>
                  </a:lnTo>
                  <a:lnTo>
                    <a:pt x="52197" y="104355"/>
                  </a:lnTo>
                  <a:lnTo>
                    <a:pt x="70789" y="104355"/>
                  </a:lnTo>
                  <a:lnTo>
                    <a:pt x="70789" y="82905"/>
                  </a:lnTo>
                  <a:close/>
                </a:path>
                <a:path w="664210" h="111125">
                  <a:moveTo>
                    <a:pt x="70789" y="54330"/>
                  </a:moveTo>
                  <a:lnTo>
                    <a:pt x="52197" y="54330"/>
                  </a:lnTo>
                  <a:lnTo>
                    <a:pt x="52197" y="75768"/>
                  </a:lnTo>
                  <a:lnTo>
                    <a:pt x="70789" y="75768"/>
                  </a:lnTo>
                  <a:lnTo>
                    <a:pt x="70789" y="54330"/>
                  </a:lnTo>
                  <a:close/>
                </a:path>
                <a:path w="664210" h="111125">
                  <a:moveTo>
                    <a:pt x="70789" y="29311"/>
                  </a:moveTo>
                  <a:lnTo>
                    <a:pt x="52197" y="29311"/>
                  </a:lnTo>
                  <a:lnTo>
                    <a:pt x="52197" y="50736"/>
                  </a:lnTo>
                  <a:lnTo>
                    <a:pt x="70789" y="50736"/>
                  </a:lnTo>
                  <a:lnTo>
                    <a:pt x="70789" y="29311"/>
                  </a:lnTo>
                  <a:close/>
                </a:path>
                <a:path w="664210" h="111125">
                  <a:moveTo>
                    <a:pt x="70789" y="2146"/>
                  </a:moveTo>
                  <a:lnTo>
                    <a:pt x="52197" y="2146"/>
                  </a:lnTo>
                  <a:lnTo>
                    <a:pt x="52197" y="23571"/>
                  </a:lnTo>
                  <a:lnTo>
                    <a:pt x="70789" y="23571"/>
                  </a:lnTo>
                  <a:lnTo>
                    <a:pt x="70789" y="2146"/>
                  </a:lnTo>
                  <a:close/>
                </a:path>
                <a:path w="664210" h="111125">
                  <a:moveTo>
                    <a:pt x="99364" y="82905"/>
                  </a:moveTo>
                  <a:lnTo>
                    <a:pt x="80772" y="82905"/>
                  </a:lnTo>
                  <a:lnTo>
                    <a:pt x="80772" y="104355"/>
                  </a:lnTo>
                  <a:lnTo>
                    <a:pt x="99364" y="104355"/>
                  </a:lnTo>
                  <a:lnTo>
                    <a:pt x="99364" y="82905"/>
                  </a:lnTo>
                  <a:close/>
                </a:path>
                <a:path w="664210" h="111125">
                  <a:moveTo>
                    <a:pt x="99364" y="54330"/>
                  </a:moveTo>
                  <a:lnTo>
                    <a:pt x="80772" y="54330"/>
                  </a:lnTo>
                  <a:lnTo>
                    <a:pt x="80772" y="75768"/>
                  </a:lnTo>
                  <a:lnTo>
                    <a:pt x="99364" y="75768"/>
                  </a:lnTo>
                  <a:lnTo>
                    <a:pt x="99364" y="54330"/>
                  </a:lnTo>
                  <a:close/>
                </a:path>
                <a:path w="664210" h="111125">
                  <a:moveTo>
                    <a:pt x="99364" y="29311"/>
                  </a:moveTo>
                  <a:lnTo>
                    <a:pt x="80772" y="29311"/>
                  </a:lnTo>
                  <a:lnTo>
                    <a:pt x="80772" y="50736"/>
                  </a:lnTo>
                  <a:lnTo>
                    <a:pt x="99364" y="50736"/>
                  </a:lnTo>
                  <a:lnTo>
                    <a:pt x="99364" y="29311"/>
                  </a:lnTo>
                  <a:close/>
                </a:path>
                <a:path w="664210" h="111125">
                  <a:moveTo>
                    <a:pt x="99364" y="2146"/>
                  </a:moveTo>
                  <a:lnTo>
                    <a:pt x="80772" y="2146"/>
                  </a:lnTo>
                  <a:lnTo>
                    <a:pt x="80772" y="23571"/>
                  </a:lnTo>
                  <a:lnTo>
                    <a:pt x="99364" y="23571"/>
                  </a:lnTo>
                  <a:lnTo>
                    <a:pt x="99364" y="2146"/>
                  </a:lnTo>
                  <a:close/>
                </a:path>
                <a:path w="664210" h="111125">
                  <a:moveTo>
                    <a:pt x="125818" y="83616"/>
                  </a:moveTo>
                  <a:lnTo>
                    <a:pt x="107226" y="83616"/>
                  </a:lnTo>
                  <a:lnTo>
                    <a:pt x="107226" y="105041"/>
                  </a:lnTo>
                  <a:lnTo>
                    <a:pt x="125818" y="105041"/>
                  </a:lnTo>
                  <a:lnTo>
                    <a:pt x="125818" y="83616"/>
                  </a:lnTo>
                  <a:close/>
                </a:path>
                <a:path w="664210" h="111125">
                  <a:moveTo>
                    <a:pt x="125818" y="55041"/>
                  </a:moveTo>
                  <a:lnTo>
                    <a:pt x="107226" y="55041"/>
                  </a:lnTo>
                  <a:lnTo>
                    <a:pt x="107226" y="76466"/>
                  </a:lnTo>
                  <a:lnTo>
                    <a:pt x="125818" y="76466"/>
                  </a:lnTo>
                  <a:lnTo>
                    <a:pt x="125818" y="55041"/>
                  </a:lnTo>
                  <a:close/>
                </a:path>
                <a:path w="664210" h="111125">
                  <a:moveTo>
                    <a:pt x="125818" y="30022"/>
                  </a:moveTo>
                  <a:lnTo>
                    <a:pt x="107226" y="30022"/>
                  </a:lnTo>
                  <a:lnTo>
                    <a:pt x="107226" y="51460"/>
                  </a:lnTo>
                  <a:lnTo>
                    <a:pt x="125818" y="51460"/>
                  </a:lnTo>
                  <a:lnTo>
                    <a:pt x="125818" y="30022"/>
                  </a:lnTo>
                  <a:close/>
                </a:path>
                <a:path w="664210" h="111125">
                  <a:moveTo>
                    <a:pt x="125818" y="2857"/>
                  </a:moveTo>
                  <a:lnTo>
                    <a:pt x="107226" y="2857"/>
                  </a:lnTo>
                  <a:lnTo>
                    <a:pt x="107226" y="24307"/>
                  </a:lnTo>
                  <a:lnTo>
                    <a:pt x="125818" y="24307"/>
                  </a:lnTo>
                  <a:lnTo>
                    <a:pt x="125818" y="2857"/>
                  </a:lnTo>
                  <a:close/>
                </a:path>
                <a:path w="664210" h="111125">
                  <a:moveTo>
                    <a:pt x="152958" y="84340"/>
                  </a:moveTo>
                  <a:lnTo>
                    <a:pt x="134378" y="84340"/>
                  </a:lnTo>
                  <a:lnTo>
                    <a:pt x="134378" y="105791"/>
                  </a:lnTo>
                  <a:lnTo>
                    <a:pt x="152958" y="105791"/>
                  </a:lnTo>
                  <a:lnTo>
                    <a:pt x="152958" y="84340"/>
                  </a:lnTo>
                  <a:close/>
                </a:path>
                <a:path w="664210" h="111125">
                  <a:moveTo>
                    <a:pt x="152958" y="55765"/>
                  </a:moveTo>
                  <a:lnTo>
                    <a:pt x="134378" y="55765"/>
                  </a:lnTo>
                  <a:lnTo>
                    <a:pt x="134378" y="77190"/>
                  </a:lnTo>
                  <a:lnTo>
                    <a:pt x="152958" y="77190"/>
                  </a:lnTo>
                  <a:lnTo>
                    <a:pt x="152958" y="55765"/>
                  </a:lnTo>
                  <a:close/>
                </a:path>
                <a:path w="664210" h="111125">
                  <a:moveTo>
                    <a:pt x="152958" y="30734"/>
                  </a:moveTo>
                  <a:lnTo>
                    <a:pt x="134378" y="30734"/>
                  </a:lnTo>
                  <a:lnTo>
                    <a:pt x="134378" y="52158"/>
                  </a:lnTo>
                  <a:lnTo>
                    <a:pt x="152958" y="52158"/>
                  </a:lnTo>
                  <a:lnTo>
                    <a:pt x="152958" y="30734"/>
                  </a:lnTo>
                  <a:close/>
                </a:path>
                <a:path w="664210" h="111125">
                  <a:moveTo>
                    <a:pt x="152958" y="3594"/>
                  </a:moveTo>
                  <a:lnTo>
                    <a:pt x="134378" y="3594"/>
                  </a:lnTo>
                  <a:lnTo>
                    <a:pt x="134378" y="25031"/>
                  </a:lnTo>
                  <a:lnTo>
                    <a:pt x="152958" y="25031"/>
                  </a:lnTo>
                  <a:lnTo>
                    <a:pt x="152958" y="3594"/>
                  </a:lnTo>
                  <a:close/>
                </a:path>
                <a:path w="664210" h="111125">
                  <a:moveTo>
                    <a:pt x="180124" y="54330"/>
                  </a:moveTo>
                  <a:lnTo>
                    <a:pt x="161531" y="54330"/>
                  </a:lnTo>
                  <a:lnTo>
                    <a:pt x="161531" y="75768"/>
                  </a:lnTo>
                  <a:lnTo>
                    <a:pt x="180124" y="75768"/>
                  </a:lnTo>
                  <a:lnTo>
                    <a:pt x="180124" y="54330"/>
                  </a:lnTo>
                  <a:close/>
                </a:path>
                <a:path w="664210" h="111125">
                  <a:moveTo>
                    <a:pt x="180124" y="29311"/>
                  </a:moveTo>
                  <a:lnTo>
                    <a:pt x="161531" y="29311"/>
                  </a:lnTo>
                  <a:lnTo>
                    <a:pt x="161531" y="50736"/>
                  </a:lnTo>
                  <a:lnTo>
                    <a:pt x="180124" y="50736"/>
                  </a:lnTo>
                  <a:lnTo>
                    <a:pt x="180124" y="29311"/>
                  </a:lnTo>
                  <a:close/>
                </a:path>
                <a:path w="664210" h="111125">
                  <a:moveTo>
                    <a:pt x="180124" y="2146"/>
                  </a:moveTo>
                  <a:lnTo>
                    <a:pt x="161531" y="2146"/>
                  </a:lnTo>
                  <a:lnTo>
                    <a:pt x="161531" y="23571"/>
                  </a:lnTo>
                  <a:lnTo>
                    <a:pt x="180124" y="23571"/>
                  </a:lnTo>
                  <a:lnTo>
                    <a:pt x="180124" y="2146"/>
                  </a:lnTo>
                  <a:close/>
                </a:path>
                <a:path w="664210" h="111125">
                  <a:moveTo>
                    <a:pt x="393827" y="84340"/>
                  </a:moveTo>
                  <a:lnTo>
                    <a:pt x="375221" y="84340"/>
                  </a:lnTo>
                  <a:lnTo>
                    <a:pt x="375221" y="105791"/>
                  </a:lnTo>
                  <a:lnTo>
                    <a:pt x="393827" y="105791"/>
                  </a:lnTo>
                  <a:lnTo>
                    <a:pt x="393827" y="84340"/>
                  </a:lnTo>
                  <a:close/>
                </a:path>
                <a:path w="664210" h="111125">
                  <a:moveTo>
                    <a:pt x="393827" y="55765"/>
                  </a:moveTo>
                  <a:lnTo>
                    <a:pt x="375221" y="55765"/>
                  </a:lnTo>
                  <a:lnTo>
                    <a:pt x="375221" y="77190"/>
                  </a:lnTo>
                  <a:lnTo>
                    <a:pt x="393827" y="77190"/>
                  </a:lnTo>
                  <a:lnTo>
                    <a:pt x="393827" y="55765"/>
                  </a:lnTo>
                  <a:close/>
                </a:path>
                <a:path w="664210" h="111125">
                  <a:moveTo>
                    <a:pt x="393827" y="30734"/>
                  </a:moveTo>
                  <a:lnTo>
                    <a:pt x="375221" y="30734"/>
                  </a:lnTo>
                  <a:lnTo>
                    <a:pt x="375221" y="52158"/>
                  </a:lnTo>
                  <a:lnTo>
                    <a:pt x="393827" y="52158"/>
                  </a:lnTo>
                  <a:lnTo>
                    <a:pt x="393827" y="30734"/>
                  </a:lnTo>
                  <a:close/>
                </a:path>
                <a:path w="664210" h="111125">
                  <a:moveTo>
                    <a:pt x="393827" y="3594"/>
                  </a:moveTo>
                  <a:lnTo>
                    <a:pt x="375221" y="3594"/>
                  </a:lnTo>
                  <a:lnTo>
                    <a:pt x="375221" y="25031"/>
                  </a:lnTo>
                  <a:lnTo>
                    <a:pt x="393827" y="25031"/>
                  </a:lnTo>
                  <a:lnTo>
                    <a:pt x="393827" y="3594"/>
                  </a:lnTo>
                  <a:close/>
                </a:path>
                <a:path w="664210" h="111125">
                  <a:moveTo>
                    <a:pt x="420268" y="85064"/>
                  </a:moveTo>
                  <a:lnTo>
                    <a:pt x="401675" y="85064"/>
                  </a:lnTo>
                  <a:lnTo>
                    <a:pt x="401675" y="106502"/>
                  </a:lnTo>
                  <a:lnTo>
                    <a:pt x="420268" y="106502"/>
                  </a:lnTo>
                  <a:lnTo>
                    <a:pt x="420268" y="85064"/>
                  </a:lnTo>
                  <a:close/>
                </a:path>
                <a:path w="664210" h="111125">
                  <a:moveTo>
                    <a:pt x="420268" y="56489"/>
                  </a:moveTo>
                  <a:lnTo>
                    <a:pt x="401675" y="56489"/>
                  </a:lnTo>
                  <a:lnTo>
                    <a:pt x="401675" y="77914"/>
                  </a:lnTo>
                  <a:lnTo>
                    <a:pt x="420268" y="77914"/>
                  </a:lnTo>
                  <a:lnTo>
                    <a:pt x="420268" y="56489"/>
                  </a:lnTo>
                  <a:close/>
                </a:path>
                <a:path w="664210" h="111125">
                  <a:moveTo>
                    <a:pt x="420268" y="31445"/>
                  </a:moveTo>
                  <a:lnTo>
                    <a:pt x="401675" y="31445"/>
                  </a:lnTo>
                  <a:lnTo>
                    <a:pt x="401675" y="52908"/>
                  </a:lnTo>
                  <a:lnTo>
                    <a:pt x="420268" y="52908"/>
                  </a:lnTo>
                  <a:lnTo>
                    <a:pt x="420268" y="31445"/>
                  </a:lnTo>
                  <a:close/>
                </a:path>
                <a:path w="664210" h="111125">
                  <a:moveTo>
                    <a:pt x="420268" y="4292"/>
                  </a:moveTo>
                  <a:lnTo>
                    <a:pt x="401675" y="4292"/>
                  </a:lnTo>
                  <a:lnTo>
                    <a:pt x="401675" y="25730"/>
                  </a:lnTo>
                  <a:lnTo>
                    <a:pt x="420268" y="25730"/>
                  </a:lnTo>
                  <a:lnTo>
                    <a:pt x="420268" y="4292"/>
                  </a:lnTo>
                  <a:close/>
                </a:path>
                <a:path w="664210" h="111125">
                  <a:moveTo>
                    <a:pt x="446024" y="86499"/>
                  </a:moveTo>
                  <a:lnTo>
                    <a:pt x="427418" y="86499"/>
                  </a:lnTo>
                  <a:lnTo>
                    <a:pt x="427418" y="107924"/>
                  </a:lnTo>
                  <a:lnTo>
                    <a:pt x="446024" y="107924"/>
                  </a:lnTo>
                  <a:lnTo>
                    <a:pt x="446024" y="86499"/>
                  </a:lnTo>
                  <a:close/>
                </a:path>
                <a:path w="664210" h="111125">
                  <a:moveTo>
                    <a:pt x="446024" y="57912"/>
                  </a:moveTo>
                  <a:lnTo>
                    <a:pt x="427418" y="57912"/>
                  </a:lnTo>
                  <a:lnTo>
                    <a:pt x="427418" y="79336"/>
                  </a:lnTo>
                  <a:lnTo>
                    <a:pt x="446024" y="79336"/>
                  </a:lnTo>
                  <a:lnTo>
                    <a:pt x="446024" y="57912"/>
                  </a:lnTo>
                  <a:close/>
                </a:path>
                <a:path w="664210" h="111125">
                  <a:moveTo>
                    <a:pt x="446024" y="32880"/>
                  </a:moveTo>
                  <a:lnTo>
                    <a:pt x="427418" y="32880"/>
                  </a:lnTo>
                  <a:lnTo>
                    <a:pt x="427418" y="54330"/>
                  </a:lnTo>
                  <a:lnTo>
                    <a:pt x="446024" y="54330"/>
                  </a:lnTo>
                  <a:lnTo>
                    <a:pt x="446024" y="32880"/>
                  </a:lnTo>
                  <a:close/>
                </a:path>
                <a:path w="664210" h="111125">
                  <a:moveTo>
                    <a:pt x="446024" y="5727"/>
                  </a:moveTo>
                  <a:lnTo>
                    <a:pt x="427418" y="5727"/>
                  </a:lnTo>
                  <a:lnTo>
                    <a:pt x="427418" y="27165"/>
                  </a:lnTo>
                  <a:lnTo>
                    <a:pt x="446024" y="27165"/>
                  </a:lnTo>
                  <a:lnTo>
                    <a:pt x="446024" y="5727"/>
                  </a:lnTo>
                  <a:close/>
                </a:path>
                <a:path w="664210" h="111125">
                  <a:moveTo>
                    <a:pt x="474599" y="86499"/>
                  </a:moveTo>
                  <a:lnTo>
                    <a:pt x="456018" y="86499"/>
                  </a:lnTo>
                  <a:lnTo>
                    <a:pt x="456018" y="107924"/>
                  </a:lnTo>
                  <a:lnTo>
                    <a:pt x="474599" y="107924"/>
                  </a:lnTo>
                  <a:lnTo>
                    <a:pt x="474599" y="86499"/>
                  </a:lnTo>
                  <a:close/>
                </a:path>
                <a:path w="664210" h="111125">
                  <a:moveTo>
                    <a:pt x="474599" y="57912"/>
                  </a:moveTo>
                  <a:lnTo>
                    <a:pt x="456018" y="57912"/>
                  </a:lnTo>
                  <a:lnTo>
                    <a:pt x="456018" y="79336"/>
                  </a:lnTo>
                  <a:lnTo>
                    <a:pt x="474599" y="79336"/>
                  </a:lnTo>
                  <a:lnTo>
                    <a:pt x="474599" y="57912"/>
                  </a:lnTo>
                  <a:close/>
                </a:path>
                <a:path w="664210" h="111125">
                  <a:moveTo>
                    <a:pt x="474599" y="32880"/>
                  </a:moveTo>
                  <a:lnTo>
                    <a:pt x="456018" y="32880"/>
                  </a:lnTo>
                  <a:lnTo>
                    <a:pt x="456018" y="54330"/>
                  </a:lnTo>
                  <a:lnTo>
                    <a:pt x="474599" y="54330"/>
                  </a:lnTo>
                  <a:lnTo>
                    <a:pt x="474599" y="32880"/>
                  </a:lnTo>
                  <a:close/>
                </a:path>
                <a:path w="664210" h="111125">
                  <a:moveTo>
                    <a:pt x="474599" y="5727"/>
                  </a:moveTo>
                  <a:lnTo>
                    <a:pt x="456018" y="5727"/>
                  </a:lnTo>
                  <a:lnTo>
                    <a:pt x="456018" y="27165"/>
                  </a:lnTo>
                  <a:lnTo>
                    <a:pt x="474599" y="27165"/>
                  </a:lnTo>
                  <a:lnTo>
                    <a:pt x="474599" y="5727"/>
                  </a:lnTo>
                  <a:close/>
                </a:path>
                <a:path w="664210" h="111125">
                  <a:moveTo>
                    <a:pt x="501040" y="87210"/>
                  </a:moveTo>
                  <a:lnTo>
                    <a:pt x="482447" y="87210"/>
                  </a:lnTo>
                  <a:lnTo>
                    <a:pt x="482447" y="108648"/>
                  </a:lnTo>
                  <a:lnTo>
                    <a:pt x="501040" y="108648"/>
                  </a:lnTo>
                  <a:lnTo>
                    <a:pt x="501040" y="87210"/>
                  </a:lnTo>
                  <a:close/>
                </a:path>
                <a:path w="664210" h="111125">
                  <a:moveTo>
                    <a:pt x="501040" y="58623"/>
                  </a:moveTo>
                  <a:lnTo>
                    <a:pt x="482447" y="58623"/>
                  </a:lnTo>
                  <a:lnTo>
                    <a:pt x="482447" y="80048"/>
                  </a:lnTo>
                  <a:lnTo>
                    <a:pt x="501040" y="80048"/>
                  </a:lnTo>
                  <a:lnTo>
                    <a:pt x="501040" y="58623"/>
                  </a:lnTo>
                  <a:close/>
                </a:path>
                <a:path w="664210" h="111125">
                  <a:moveTo>
                    <a:pt x="501040" y="33591"/>
                  </a:moveTo>
                  <a:lnTo>
                    <a:pt x="482447" y="33591"/>
                  </a:lnTo>
                  <a:lnTo>
                    <a:pt x="482447" y="55041"/>
                  </a:lnTo>
                  <a:lnTo>
                    <a:pt x="501040" y="55041"/>
                  </a:lnTo>
                  <a:lnTo>
                    <a:pt x="501040" y="33591"/>
                  </a:lnTo>
                  <a:close/>
                </a:path>
                <a:path w="664210" h="111125">
                  <a:moveTo>
                    <a:pt x="501040" y="6451"/>
                  </a:moveTo>
                  <a:lnTo>
                    <a:pt x="482447" y="6451"/>
                  </a:lnTo>
                  <a:lnTo>
                    <a:pt x="482447" y="27876"/>
                  </a:lnTo>
                  <a:lnTo>
                    <a:pt x="501040" y="27876"/>
                  </a:lnTo>
                  <a:lnTo>
                    <a:pt x="501040" y="6451"/>
                  </a:lnTo>
                  <a:close/>
                </a:path>
                <a:path w="664210" h="111125">
                  <a:moveTo>
                    <a:pt x="528180" y="87909"/>
                  </a:moveTo>
                  <a:lnTo>
                    <a:pt x="509612" y="87909"/>
                  </a:lnTo>
                  <a:lnTo>
                    <a:pt x="509612" y="109359"/>
                  </a:lnTo>
                  <a:lnTo>
                    <a:pt x="528180" y="109359"/>
                  </a:lnTo>
                  <a:lnTo>
                    <a:pt x="528180" y="87909"/>
                  </a:lnTo>
                  <a:close/>
                </a:path>
                <a:path w="664210" h="111125">
                  <a:moveTo>
                    <a:pt x="528180" y="59334"/>
                  </a:moveTo>
                  <a:lnTo>
                    <a:pt x="509612" y="59334"/>
                  </a:lnTo>
                  <a:lnTo>
                    <a:pt x="509612" y="80759"/>
                  </a:lnTo>
                  <a:lnTo>
                    <a:pt x="528180" y="80759"/>
                  </a:lnTo>
                  <a:lnTo>
                    <a:pt x="528180" y="59334"/>
                  </a:lnTo>
                  <a:close/>
                </a:path>
                <a:path w="664210" h="111125">
                  <a:moveTo>
                    <a:pt x="528180" y="34302"/>
                  </a:moveTo>
                  <a:lnTo>
                    <a:pt x="509612" y="34302"/>
                  </a:lnTo>
                  <a:lnTo>
                    <a:pt x="509612" y="55765"/>
                  </a:lnTo>
                  <a:lnTo>
                    <a:pt x="528180" y="55765"/>
                  </a:lnTo>
                  <a:lnTo>
                    <a:pt x="528180" y="34302"/>
                  </a:lnTo>
                  <a:close/>
                </a:path>
                <a:path w="664210" h="111125">
                  <a:moveTo>
                    <a:pt x="528180" y="7137"/>
                  </a:moveTo>
                  <a:lnTo>
                    <a:pt x="509612" y="7137"/>
                  </a:lnTo>
                  <a:lnTo>
                    <a:pt x="509612" y="28600"/>
                  </a:lnTo>
                  <a:lnTo>
                    <a:pt x="528180" y="28600"/>
                  </a:lnTo>
                  <a:lnTo>
                    <a:pt x="528180" y="7137"/>
                  </a:lnTo>
                  <a:close/>
                </a:path>
                <a:path w="664210" h="111125">
                  <a:moveTo>
                    <a:pt x="555358" y="86499"/>
                  </a:moveTo>
                  <a:lnTo>
                    <a:pt x="536752" y="86499"/>
                  </a:lnTo>
                  <a:lnTo>
                    <a:pt x="536752" y="107924"/>
                  </a:lnTo>
                  <a:lnTo>
                    <a:pt x="555358" y="107924"/>
                  </a:lnTo>
                  <a:lnTo>
                    <a:pt x="555358" y="86499"/>
                  </a:lnTo>
                  <a:close/>
                </a:path>
                <a:path w="664210" h="111125">
                  <a:moveTo>
                    <a:pt x="555358" y="57912"/>
                  </a:moveTo>
                  <a:lnTo>
                    <a:pt x="536752" y="57912"/>
                  </a:lnTo>
                  <a:lnTo>
                    <a:pt x="536752" y="79336"/>
                  </a:lnTo>
                  <a:lnTo>
                    <a:pt x="555358" y="79336"/>
                  </a:lnTo>
                  <a:lnTo>
                    <a:pt x="555358" y="57912"/>
                  </a:lnTo>
                  <a:close/>
                </a:path>
                <a:path w="664210" h="111125">
                  <a:moveTo>
                    <a:pt x="555358" y="32880"/>
                  </a:moveTo>
                  <a:lnTo>
                    <a:pt x="536752" y="32880"/>
                  </a:lnTo>
                  <a:lnTo>
                    <a:pt x="536752" y="54330"/>
                  </a:lnTo>
                  <a:lnTo>
                    <a:pt x="555358" y="54330"/>
                  </a:lnTo>
                  <a:lnTo>
                    <a:pt x="555358" y="32880"/>
                  </a:lnTo>
                  <a:close/>
                </a:path>
                <a:path w="664210" h="111125">
                  <a:moveTo>
                    <a:pt x="555358" y="5727"/>
                  </a:moveTo>
                  <a:lnTo>
                    <a:pt x="536752" y="5727"/>
                  </a:lnTo>
                  <a:lnTo>
                    <a:pt x="536752" y="27165"/>
                  </a:lnTo>
                  <a:lnTo>
                    <a:pt x="555358" y="27165"/>
                  </a:lnTo>
                  <a:lnTo>
                    <a:pt x="555358" y="5727"/>
                  </a:lnTo>
                  <a:close/>
                </a:path>
                <a:path w="664210" h="111125">
                  <a:moveTo>
                    <a:pt x="580377" y="87909"/>
                  </a:moveTo>
                  <a:lnTo>
                    <a:pt x="561784" y="87909"/>
                  </a:lnTo>
                  <a:lnTo>
                    <a:pt x="561784" y="109359"/>
                  </a:lnTo>
                  <a:lnTo>
                    <a:pt x="580377" y="109359"/>
                  </a:lnTo>
                  <a:lnTo>
                    <a:pt x="580377" y="87909"/>
                  </a:lnTo>
                  <a:close/>
                </a:path>
                <a:path w="664210" h="111125">
                  <a:moveTo>
                    <a:pt x="580377" y="59334"/>
                  </a:moveTo>
                  <a:lnTo>
                    <a:pt x="561784" y="59334"/>
                  </a:lnTo>
                  <a:lnTo>
                    <a:pt x="561784" y="80759"/>
                  </a:lnTo>
                  <a:lnTo>
                    <a:pt x="580377" y="80759"/>
                  </a:lnTo>
                  <a:lnTo>
                    <a:pt x="580377" y="59334"/>
                  </a:lnTo>
                  <a:close/>
                </a:path>
                <a:path w="664210" h="111125">
                  <a:moveTo>
                    <a:pt x="580377" y="34302"/>
                  </a:moveTo>
                  <a:lnTo>
                    <a:pt x="561784" y="34302"/>
                  </a:lnTo>
                  <a:lnTo>
                    <a:pt x="561784" y="55765"/>
                  </a:lnTo>
                  <a:lnTo>
                    <a:pt x="580377" y="55765"/>
                  </a:lnTo>
                  <a:lnTo>
                    <a:pt x="580377" y="34302"/>
                  </a:lnTo>
                  <a:close/>
                </a:path>
                <a:path w="664210" h="111125">
                  <a:moveTo>
                    <a:pt x="580377" y="7137"/>
                  </a:moveTo>
                  <a:lnTo>
                    <a:pt x="561784" y="7137"/>
                  </a:lnTo>
                  <a:lnTo>
                    <a:pt x="561784" y="28600"/>
                  </a:lnTo>
                  <a:lnTo>
                    <a:pt x="580377" y="28600"/>
                  </a:lnTo>
                  <a:lnTo>
                    <a:pt x="580377" y="7137"/>
                  </a:lnTo>
                  <a:close/>
                </a:path>
                <a:path w="664210" h="111125">
                  <a:moveTo>
                    <a:pt x="608241" y="88620"/>
                  </a:moveTo>
                  <a:lnTo>
                    <a:pt x="589648" y="88620"/>
                  </a:lnTo>
                  <a:lnTo>
                    <a:pt x="589648" y="110070"/>
                  </a:lnTo>
                  <a:lnTo>
                    <a:pt x="608241" y="110070"/>
                  </a:lnTo>
                  <a:lnTo>
                    <a:pt x="608241" y="88620"/>
                  </a:lnTo>
                  <a:close/>
                </a:path>
                <a:path w="664210" h="111125">
                  <a:moveTo>
                    <a:pt x="608241" y="60058"/>
                  </a:moveTo>
                  <a:lnTo>
                    <a:pt x="589648" y="60058"/>
                  </a:lnTo>
                  <a:lnTo>
                    <a:pt x="589648" y="81483"/>
                  </a:lnTo>
                  <a:lnTo>
                    <a:pt x="608241" y="81483"/>
                  </a:lnTo>
                  <a:lnTo>
                    <a:pt x="608241" y="60058"/>
                  </a:lnTo>
                  <a:close/>
                </a:path>
                <a:path w="664210" h="111125">
                  <a:moveTo>
                    <a:pt x="608241" y="35026"/>
                  </a:moveTo>
                  <a:lnTo>
                    <a:pt x="589648" y="35026"/>
                  </a:lnTo>
                  <a:lnTo>
                    <a:pt x="589648" y="56476"/>
                  </a:lnTo>
                  <a:lnTo>
                    <a:pt x="608241" y="56476"/>
                  </a:lnTo>
                  <a:lnTo>
                    <a:pt x="608241" y="35026"/>
                  </a:lnTo>
                  <a:close/>
                </a:path>
                <a:path w="664210" h="111125">
                  <a:moveTo>
                    <a:pt x="608241" y="7886"/>
                  </a:moveTo>
                  <a:lnTo>
                    <a:pt x="589648" y="7886"/>
                  </a:lnTo>
                  <a:lnTo>
                    <a:pt x="589648" y="29311"/>
                  </a:lnTo>
                  <a:lnTo>
                    <a:pt x="608241" y="29311"/>
                  </a:lnTo>
                  <a:lnTo>
                    <a:pt x="608241" y="7886"/>
                  </a:lnTo>
                  <a:close/>
                </a:path>
                <a:path w="664210" h="111125">
                  <a:moveTo>
                    <a:pt x="635406" y="88620"/>
                  </a:moveTo>
                  <a:lnTo>
                    <a:pt x="616813" y="88620"/>
                  </a:lnTo>
                  <a:lnTo>
                    <a:pt x="616813" y="110070"/>
                  </a:lnTo>
                  <a:lnTo>
                    <a:pt x="635406" y="110070"/>
                  </a:lnTo>
                  <a:lnTo>
                    <a:pt x="635406" y="88620"/>
                  </a:lnTo>
                  <a:close/>
                </a:path>
                <a:path w="664210" h="111125">
                  <a:moveTo>
                    <a:pt x="635406" y="60020"/>
                  </a:moveTo>
                  <a:lnTo>
                    <a:pt x="616813" y="60020"/>
                  </a:lnTo>
                  <a:lnTo>
                    <a:pt x="616813" y="81483"/>
                  </a:lnTo>
                  <a:lnTo>
                    <a:pt x="635406" y="81483"/>
                  </a:lnTo>
                  <a:lnTo>
                    <a:pt x="635406" y="60020"/>
                  </a:lnTo>
                  <a:close/>
                </a:path>
                <a:path w="664210" h="111125">
                  <a:moveTo>
                    <a:pt x="635406" y="35026"/>
                  </a:moveTo>
                  <a:lnTo>
                    <a:pt x="616813" y="35026"/>
                  </a:lnTo>
                  <a:lnTo>
                    <a:pt x="616813" y="56476"/>
                  </a:lnTo>
                  <a:lnTo>
                    <a:pt x="635406" y="56476"/>
                  </a:lnTo>
                  <a:lnTo>
                    <a:pt x="635406" y="35026"/>
                  </a:lnTo>
                  <a:close/>
                </a:path>
                <a:path w="664210" h="111125">
                  <a:moveTo>
                    <a:pt x="635406" y="7861"/>
                  </a:moveTo>
                  <a:lnTo>
                    <a:pt x="616813" y="7861"/>
                  </a:lnTo>
                  <a:lnTo>
                    <a:pt x="616813" y="29311"/>
                  </a:lnTo>
                  <a:lnTo>
                    <a:pt x="635406" y="29311"/>
                  </a:lnTo>
                  <a:lnTo>
                    <a:pt x="635406" y="7861"/>
                  </a:lnTo>
                  <a:close/>
                </a:path>
                <a:path w="664210" h="111125">
                  <a:moveTo>
                    <a:pt x="664006" y="89357"/>
                  </a:moveTo>
                  <a:lnTo>
                    <a:pt x="645401" y="89357"/>
                  </a:lnTo>
                  <a:lnTo>
                    <a:pt x="645401" y="110794"/>
                  </a:lnTo>
                  <a:lnTo>
                    <a:pt x="664006" y="110794"/>
                  </a:lnTo>
                  <a:lnTo>
                    <a:pt x="664006" y="89357"/>
                  </a:lnTo>
                  <a:close/>
                </a:path>
                <a:path w="664210" h="111125">
                  <a:moveTo>
                    <a:pt x="664006" y="60756"/>
                  </a:moveTo>
                  <a:lnTo>
                    <a:pt x="645401" y="60756"/>
                  </a:lnTo>
                  <a:lnTo>
                    <a:pt x="645401" y="82194"/>
                  </a:lnTo>
                  <a:lnTo>
                    <a:pt x="664006" y="82194"/>
                  </a:lnTo>
                  <a:lnTo>
                    <a:pt x="664006" y="60756"/>
                  </a:lnTo>
                  <a:close/>
                </a:path>
                <a:path w="664210" h="111125">
                  <a:moveTo>
                    <a:pt x="664006" y="35737"/>
                  </a:moveTo>
                  <a:lnTo>
                    <a:pt x="645401" y="35737"/>
                  </a:lnTo>
                  <a:lnTo>
                    <a:pt x="645401" y="57188"/>
                  </a:lnTo>
                  <a:lnTo>
                    <a:pt x="664006" y="57188"/>
                  </a:lnTo>
                  <a:lnTo>
                    <a:pt x="664006" y="35737"/>
                  </a:lnTo>
                  <a:close/>
                </a:path>
                <a:path w="664210" h="111125">
                  <a:moveTo>
                    <a:pt x="664006" y="8597"/>
                  </a:moveTo>
                  <a:lnTo>
                    <a:pt x="645401" y="8597"/>
                  </a:lnTo>
                  <a:lnTo>
                    <a:pt x="645401" y="30022"/>
                  </a:lnTo>
                  <a:lnTo>
                    <a:pt x="664006" y="30022"/>
                  </a:lnTo>
                  <a:lnTo>
                    <a:pt x="664006" y="85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4647895" y="3847477"/>
              <a:ext cx="716280" cy="111125"/>
            </a:xfrm>
            <a:custGeom>
              <a:avLst/>
              <a:gdLst/>
              <a:ahLst/>
              <a:cxnLst/>
              <a:rect l="l" t="t" r="r" b="b"/>
              <a:pathLst>
                <a:path w="716279" h="111125">
                  <a:moveTo>
                    <a:pt x="18592" y="80759"/>
                  </a:moveTo>
                  <a:lnTo>
                    <a:pt x="0" y="80759"/>
                  </a:lnTo>
                  <a:lnTo>
                    <a:pt x="0" y="102196"/>
                  </a:lnTo>
                  <a:lnTo>
                    <a:pt x="18592" y="102196"/>
                  </a:lnTo>
                  <a:lnTo>
                    <a:pt x="18592" y="80759"/>
                  </a:lnTo>
                  <a:close/>
                </a:path>
                <a:path w="716279" h="111125">
                  <a:moveTo>
                    <a:pt x="18592" y="52184"/>
                  </a:moveTo>
                  <a:lnTo>
                    <a:pt x="0" y="52184"/>
                  </a:lnTo>
                  <a:lnTo>
                    <a:pt x="0" y="73621"/>
                  </a:lnTo>
                  <a:lnTo>
                    <a:pt x="18592" y="73621"/>
                  </a:lnTo>
                  <a:lnTo>
                    <a:pt x="18592" y="52184"/>
                  </a:lnTo>
                  <a:close/>
                </a:path>
                <a:path w="716279" h="111125">
                  <a:moveTo>
                    <a:pt x="18592" y="27139"/>
                  </a:moveTo>
                  <a:lnTo>
                    <a:pt x="0" y="27139"/>
                  </a:lnTo>
                  <a:lnTo>
                    <a:pt x="0" y="48590"/>
                  </a:lnTo>
                  <a:lnTo>
                    <a:pt x="18592" y="48590"/>
                  </a:lnTo>
                  <a:lnTo>
                    <a:pt x="18592" y="27139"/>
                  </a:lnTo>
                  <a:close/>
                </a:path>
                <a:path w="716279" h="111125">
                  <a:moveTo>
                    <a:pt x="18592" y="0"/>
                  </a:moveTo>
                  <a:lnTo>
                    <a:pt x="0" y="0"/>
                  </a:lnTo>
                  <a:lnTo>
                    <a:pt x="0" y="21450"/>
                  </a:lnTo>
                  <a:lnTo>
                    <a:pt x="18592" y="21450"/>
                  </a:lnTo>
                  <a:lnTo>
                    <a:pt x="18592" y="0"/>
                  </a:lnTo>
                  <a:close/>
                </a:path>
                <a:path w="716279" h="111125">
                  <a:moveTo>
                    <a:pt x="45034" y="81483"/>
                  </a:moveTo>
                  <a:lnTo>
                    <a:pt x="26441" y="81483"/>
                  </a:lnTo>
                  <a:lnTo>
                    <a:pt x="26441" y="102920"/>
                  </a:lnTo>
                  <a:lnTo>
                    <a:pt x="45034" y="102920"/>
                  </a:lnTo>
                  <a:lnTo>
                    <a:pt x="45034" y="81483"/>
                  </a:lnTo>
                  <a:close/>
                </a:path>
                <a:path w="716279" h="111125">
                  <a:moveTo>
                    <a:pt x="45034" y="52908"/>
                  </a:moveTo>
                  <a:lnTo>
                    <a:pt x="26441" y="52908"/>
                  </a:lnTo>
                  <a:lnTo>
                    <a:pt x="26441" y="74333"/>
                  </a:lnTo>
                  <a:lnTo>
                    <a:pt x="45034" y="74333"/>
                  </a:lnTo>
                  <a:lnTo>
                    <a:pt x="45034" y="52908"/>
                  </a:lnTo>
                  <a:close/>
                </a:path>
                <a:path w="716279" h="111125">
                  <a:moveTo>
                    <a:pt x="45034" y="27876"/>
                  </a:moveTo>
                  <a:lnTo>
                    <a:pt x="26441" y="27876"/>
                  </a:lnTo>
                  <a:lnTo>
                    <a:pt x="26441" y="49301"/>
                  </a:lnTo>
                  <a:lnTo>
                    <a:pt x="45034" y="49301"/>
                  </a:lnTo>
                  <a:lnTo>
                    <a:pt x="45034" y="27876"/>
                  </a:lnTo>
                  <a:close/>
                </a:path>
                <a:path w="716279" h="111125">
                  <a:moveTo>
                    <a:pt x="45034" y="711"/>
                  </a:moveTo>
                  <a:lnTo>
                    <a:pt x="26441" y="711"/>
                  </a:lnTo>
                  <a:lnTo>
                    <a:pt x="26441" y="22161"/>
                  </a:lnTo>
                  <a:lnTo>
                    <a:pt x="45034" y="22161"/>
                  </a:lnTo>
                  <a:lnTo>
                    <a:pt x="45034" y="711"/>
                  </a:lnTo>
                  <a:close/>
                </a:path>
                <a:path w="716279" h="111125">
                  <a:moveTo>
                    <a:pt x="70764" y="82905"/>
                  </a:moveTo>
                  <a:lnTo>
                    <a:pt x="52184" y="82905"/>
                  </a:lnTo>
                  <a:lnTo>
                    <a:pt x="52184" y="104343"/>
                  </a:lnTo>
                  <a:lnTo>
                    <a:pt x="70764" y="104343"/>
                  </a:lnTo>
                  <a:lnTo>
                    <a:pt x="70764" y="82905"/>
                  </a:lnTo>
                  <a:close/>
                </a:path>
                <a:path w="716279" h="111125">
                  <a:moveTo>
                    <a:pt x="70764" y="54330"/>
                  </a:moveTo>
                  <a:lnTo>
                    <a:pt x="52184" y="54330"/>
                  </a:lnTo>
                  <a:lnTo>
                    <a:pt x="52184" y="75768"/>
                  </a:lnTo>
                  <a:lnTo>
                    <a:pt x="70764" y="75768"/>
                  </a:lnTo>
                  <a:lnTo>
                    <a:pt x="70764" y="54330"/>
                  </a:lnTo>
                  <a:close/>
                </a:path>
                <a:path w="716279" h="111125">
                  <a:moveTo>
                    <a:pt x="70764" y="29311"/>
                  </a:moveTo>
                  <a:lnTo>
                    <a:pt x="52184" y="29311"/>
                  </a:lnTo>
                  <a:lnTo>
                    <a:pt x="52184" y="50736"/>
                  </a:lnTo>
                  <a:lnTo>
                    <a:pt x="70764" y="50736"/>
                  </a:lnTo>
                  <a:lnTo>
                    <a:pt x="70764" y="29311"/>
                  </a:lnTo>
                  <a:close/>
                </a:path>
                <a:path w="716279" h="111125">
                  <a:moveTo>
                    <a:pt x="70764" y="2146"/>
                  </a:moveTo>
                  <a:lnTo>
                    <a:pt x="52184" y="2146"/>
                  </a:lnTo>
                  <a:lnTo>
                    <a:pt x="52184" y="23583"/>
                  </a:lnTo>
                  <a:lnTo>
                    <a:pt x="70764" y="23583"/>
                  </a:lnTo>
                  <a:lnTo>
                    <a:pt x="70764" y="2146"/>
                  </a:lnTo>
                  <a:close/>
                </a:path>
                <a:path w="716279" h="111125">
                  <a:moveTo>
                    <a:pt x="99352" y="82905"/>
                  </a:moveTo>
                  <a:lnTo>
                    <a:pt x="80759" y="82905"/>
                  </a:lnTo>
                  <a:lnTo>
                    <a:pt x="80759" y="104343"/>
                  </a:lnTo>
                  <a:lnTo>
                    <a:pt x="99352" y="104343"/>
                  </a:lnTo>
                  <a:lnTo>
                    <a:pt x="99352" y="82905"/>
                  </a:lnTo>
                  <a:close/>
                </a:path>
                <a:path w="716279" h="111125">
                  <a:moveTo>
                    <a:pt x="99352" y="54330"/>
                  </a:moveTo>
                  <a:lnTo>
                    <a:pt x="80759" y="54330"/>
                  </a:lnTo>
                  <a:lnTo>
                    <a:pt x="80759" y="75768"/>
                  </a:lnTo>
                  <a:lnTo>
                    <a:pt x="99352" y="75768"/>
                  </a:lnTo>
                  <a:lnTo>
                    <a:pt x="99352" y="54330"/>
                  </a:lnTo>
                  <a:close/>
                </a:path>
                <a:path w="716279" h="111125">
                  <a:moveTo>
                    <a:pt x="99352" y="29311"/>
                  </a:moveTo>
                  <a:lnTo>
                    <a:pt x="80759" y="29311"/>
                  </a:lnTo>
                  <a:lnTo>
                    <a:pt x="80759" y="50736"/>
                  </a:lnTo>
                  <a:lnTo>
                    <a:pt x="99352" y="50736"/>
                  </a:lnTo>
                  <a:lnTo>
                    <a:pt x="99352" y="29311"/>
                  </a:lnTo>
                  <a:close/>
                </a:path>
                <a:path w="716279" h="111125">
                  <a:moveTo>
                    <a:pt x="99352" y="2146"/>
                  </a:moveTo>
                  <a:lnTo>
                    <a:pt x="80759" y="2146"/>
                  </a:lnTo>
                  <a:lnTo>
                    <a:pt x="80759" y="23583"/>
                  </a:lnTo>
                  <a:lnTo>
                    <a:pt x="99352" y="23583"/>
                  </a:lnTo>
                  <a:lnTo>
                    <a:pt x="99352" y="2146"/>
                  </a:lnTo>
                  <a:close/>
                </a:path>
                <a:path w="716279" h="111125">
                  <a:moveTo>
                    <a:pt x="125793" y="83616"/>
                  </a:moveTo>
                  <a:lnTo>
                    <a:pt x="107200" y="83616"/>
                  </a:lnTo>
                  <a:lnTo>
                    <a:pt x="107200" y="105067"/>
                  </a:lnTo>
                  <a:lnTo>
                    <a:pt x="125793" y="105067"/>
                  </a:lnTo>
                  <a:lnTo>
                    <a:pt x="125793" y="83616"/>
                  </a:lnTo>
                  <a:close/>
                </a:path>
                <a:path w="716279" h="111125">
                  <a:moveTo>
                    <a:pt x="125793" y="55041"/>
                  </a:moveTo>
                  <a:lnTo>
                    <a:pt x="107200" y="55041"/>
                  </a:lnTo>
                  <a:lnTo>
                    <a:pt x="107200" y="76466"/>
                  </a:lnTo>
                  <a:lnTo>
                    <a:pt x="125793" y="76466"/>
                  </a:lnTo>
                  <a:lnTo>
                    <a:pt x="125793" y="55041"/>
                  </a:lnTo>
                  <a:close/>
                </a:path>
                <a:path w="716279" h="111125">
                  <a:moveTo>
                    <a:pt x="125793" y="30022"/>
                  </a:moveTo>
                  <a:lnTo>
                    <a:pt x="107200" y="30022"/>
                  </a:lnTo>
                  <a:lnTo>
                    <a:pt x="107200" y="51447"/>
                  </a:lnTo>
                  <a:lnTo>
                    <a:pt x="125793" y="51447"/>
                  </a:lnTo>
                  <a:lnTo>
                    <a:pt x="125793" y="30022"/>
                  </a:lnTo>
                  <a:close/>
                </a:path>
                <a:path w="716279" h="111125">
                  <a:moveTo>
                    <a:pt x="125793" y="2844"/>
                  </a:moveTo>
                  <a:lnTo>
                    <a:pt x="107200" y="2844"/>
                  </a:lnTo>
                  <a:lnTo>
                    <a:pt x="107200" y="24307"/>
                  </a:lnTo>
                  <a:lnTo>
                    <a:pt x="125793" y="24307"/>
                  </a:lnTo>
                  <a:lnTo>
                    <a:pt x="125793" y="2844"/>
                  </a:lnTo>
                  <a:close/>
                </a:path>
                <a:path w="716279" h="111125">
                  <a:moveTo>
                    <a:pt x="152958" y="84328"/>
                  </a:moveTo>
                  <a:lnTo>
                    <a:pt x="134366" y="84328"/>
                  </a:lnTo>
                  <a:lnTo>
                    <a:pt x="134366" y="105791"/>
                  </a:lnTo>
                  <a:lnTo>
                    <a:pt x="152958" y="105791"/>
                  </a:lnTo>
                  <a:lnTo>
                    <a:pt x="152958" y="84328"/>
                  </a:lnTo>
                  <a:close/>
                </a:path>
                <a:path w="716279" h="111125">
                  <a:moveTo>
                    <a:pt x="152958" y="55727"/>
                  </a:moveTo>
                  <a:lnTo>
                    <a:pt x="134366" y="55727"/>
                  </a:lnTo>
                  <a:lnTo>
                    <a:pt x="134366" y="77190"/>
                  </a:lnTo>
                  <a:lnTo>
                    <a:pt x="152958" y="77190"/>
                  </a:lnTo>
                  <a:lnTo>
                    <a:pt x="152958" y="55727"/>
                  </a:lnTo>
                  <a:close/>
                </a:path>
                <a:path w="716279" h="111125">
                  <a:moveTo>
                    <a:pt x="152958" y="30734"/>
                  </a:moveTo>
                  <a:lnTo>
                    <a:pt x="134366" y="30734"/>
                  </a:lnTo>
                  <a:lnTo>
                    <a:pt x="134366" y="52184"/>
                  </a:lnTo>
                  <a:lnTo>
                    <a:pt x="152958" y="52184"/>
                  </a:lnTo>
                  <a:lnTo>
                    <a:pt x="152958" y="30734"/>
                  </a:lnTo>
                  <a:close/>
                </a:path>
                <a:path w="716279" h="111125">
                  <a:moveTo>
                    <a:pt x="152958" y="3568"/>
                  </a:moveTo>
                  <a:lnTo>
                    <a:pt x="134366" y="3568"/>
                  </a:lnTo>
                  <a:lnTo>
                    <a:pt x="134366" y="25019"/>
                  </a:lnTo>
                  <a:lnTo>
                    <a:pt x="152958" y="25019"/>
                  </a:lnTo>
                  <a:lnTo>
                    <a:pt x="152958" y="3568"/>
                  </a:lnTo>
                  <a:close/>
                </a:path>
                <a:path w="716279" h="111125">
                  <a:moveTo>
                    <a:pt x="180124" y="82905"/>
                  </a:moveTo>
                  <a:lnTo>
                    <a:pt x="161531" y="82905"/>
                  </a:lnTo>
                  <a:lnTo>
                    <a:pt x="161531" y="104343"/>
                  </a:lnTo>
                  <a:lnTo>
                    <a:pt x="180124" y="104343"/>
                  </a:lnTo>
                  <a:lnTo>
                    <a:pt x="180124" y="82905"/>
                  </a:lnTo>
                  <a:close/>
                </a:path>
                <a:path w="716279" h="111125">
                  <a:moveTo>
                    <a:pt x="180124" y="54330"/>
                  </a:moveTo>
                  <a:lnTo>
                    <a:pt x="161531" y="54330"/>
                  </a:lnTo>
                  <a:lnTo>
                    <a:pt x="161531" y="75768"/>
                  </a:lnTo>
                  <a:lnTo>
                    <a:pt x="180124" y="75768"/>
                  </a:lnTo>
                  <a:lnTo>
                    <a:pt x="180124" y="54330"/>
                  </a:lnTo>
                  <a:close/>
                </a:path>
                <a:path w="716279" h="111125">
                  <a:moveTo>
                    <a:pt x="180124" y="29311"/>
                  </a:moveTo>
                  <a:lnTo>
                    <a:pt x="161531" y="29311"/>
                  </a:lnTo>
                  <a:lnTo>
                    <a:pt x="161531" y="50736"/>
                  </a:lnTo>
                  <a:lnTo>
                    <a:pt x="180124" y="50736"/>
                  </a:lnTo>
                  <a:lnTo>
                    <a:pt x="180124" y="29311"/>
                  </a:lnTo>
                  <a:close/>
                </a:path>
                <a:path w="716279" h="111125">
                  <a:moveTo>
                    <a:pt x="180124" y="2146"/>
                  </a:moveTo>
                  <a:lnTo>
                    <a:pt x="161531" y="2146"/>
                  </a:lnTo>
                  <a:lnTo>
                    <a:pt x="161531" y="23583"/>
                  </a:lnTo>
                  <a:lnTo>
                    <a:pt x="180124" y="23583"/>
                  </a:lnTo>
                  <a:lnTo>
                    <a:pt x="180124" y="2146"/>
                  </a:lnTo>
                  <a:close/>
                </a:path>
                <a:path w="716279" h="111125">
                  <a:moveTo>
                    <a:pt x="205117" y="84328"/>
                  </a:moveTo>
                  <a:lnTo>
                    <a:pt x="186563" y="84328"/>
                  </a:lnTo>
                  <a:lnTo>
                    <a:pt x="186563" y="105791"/>
                  </a:lnTo>
                  <a:lnTo>
                    <a:pt x="205117" y="105791"/>
                  </a:lnTo>
                  <a:lnTo>
                    <a:pt x="205117" y="84328"/>
                  </a:lnTo>
                  <a:close/>
                </a:path>
                <a:path w="716279" h="111125">
                  <a:moveTo>
                    <a:pt x="205117" y="55727"/>
                  </a:moveTo>
                  <a:lnTo>
                    <a:pt x="186563" y="55727"/>
                  </a:lnTo>
                  <a:lnTo>
                    <a:pt x="186563" y="77190"/>
                  </a:lnTo>
                  <a:lnTo>
                    <a:pt x="205117" y="77190"/>
                  </a:lnTo>
                  <a:lnTo>
                    <a:pt x="205117" y="55727"/>
                  </a:lnTo>
                  <a:close/>
                </a:path>
                <a:path w="716279" h="111125">
                  <a:moveTo>
                    <a:pt x="205117" y="30734"/>
                  </a:moveTo>
                  <a:lnTo>
                    <a:pt x="186563" y="30734"/>
                  </a:lnTo>
                  <a:lnTo>
                    <a:pt x="186563" y="52184"/>
                  </a:lnTo>
                  <a:lnTo>
                    <a:pt x="205117" y="52184"/>
                  </a:lnTo>
                  <a:lnTo>
                    <a:pt x="205117" y="30734"/>
                  </a:lnTo>
                  <a:close/>
                </a:path>
                <a:path w="716279" h="111125">
                  <a:moveTo>
                    <a:pt x="205117" y="3568"/>
                  </a:moveTo>
                  <a:lnTo>
                    <a:pt x="186563" y="3568"/>
                  </a:lnTo>
                  <a:lnTo>
                    <a:pt x="186563" y="25019"/>
                  </a:lnTo>
                  <a:lnTo>
                    <a:pt x="205117" y="25019"/>
                  </a:lnTo>
                  <a:lnTo>
                    <a:pt x="205117" y="3568"/>
                  </a:lnTo>
                  <a:close/>
                </a:path>
                <a:path w="716279" h="111125">
                  <a:moveTo>
                    <a:pt x="233006" y="85051"/>
                  </a:moveTo>
                  <a:lnTo>
                    <a:pt x="214414" y="85051"/>
                  </a:lnTo>
                  <a:lnTo>
                    <a:pt x="214414" y="106476"/>
                  </a:lnTo>
                  <a:lnTo>
                    <a:pt x="233006" y="106476"/>
                  </a:lnTo>
                  <a:lnTo>
                    <a:pt x="233006" y="85051"/>
                  </a:lnTo>
                  <a:close/>
                </a:path>
                <a:path w="716279" h="111125">
                  <a:moveTo>
                    <a:pt x="233006" y="56476"/>
                  </a:moveTo>
                  <a:lnTo>
                    <a:pt x="214414" y="56476"/>
                  </a:lnTo>
                  <a:lnTo>
                    <a:pt x="214414" y="77901"/>
                  </a:lnTo>
                  <a:lnTo>
                    <a:pt x="233006" y="77901"/>
                  </a:lnTo>
                  <a:lnTo>
                    <a:pt x="233006" y="56476"/>
                  </a:lnTo>
                  <a:close/>
                </a:path>
                <a:path w="716279" h="111125">
                  <a:moveTo>
                    <a:pt x="233006" y="31445"/>
                  </a:moveTo>
                  <a:lnTo>
                    <a:pt x="214414" y="31445"/>
                  </a:lnTo>
                  <a:lnTo>
                    <a:pt x="214414" y="52882"/>
                  </a:lnTo>
                  <a:lnTo>
                    <a:pt x="233006" y="52882"/>
                  </a:lnTo>
                  <a:lnTo>
                    <a:pt x="233006" y="31445"/>
                  </a:lnTo>
                  <a:close/>
                </a:path>
                <a:path w="716279" h="111125">
                  <a:moveTo>
                    <a:pt x="233006" y="4292"/>
                  </a:moveTo>
                  <a:lnTo>
                    <a:pt x="214414" y="4292"/>
                  </a:lnTo>
                  <a:lnTo>
                    <a:pt x="214414" y="25730"/>
                  </a:lnTo>
                  <a:lnTo>
                    <a:pt x="233006" y="25730"/>
                  </a:lnTo>
                  <a:lnTo>
                    <a:pt x="233006" y="4292"/>
                  </a:lnTo>
                  <a:close/>
                </a:path>
                <a:path w="716279" h="111125">
                  <a:moveTo>
                    <a:pt x="260172" y="85051"/>
                  </a:moveTo>
                  <a:lnTo>
                    <a:pt x="241579" y="85051"/>
                  </a:lnTo>
                  <a:lnTo>
                    <a:pt x="241579" y="106476"/>
                  </a:lnTo>
                  <a:lnTo>
                    <a:pt x="260172" y="106476"/>
                  </a:lnTo>
                  <a:lnTo>
                    <a:pt x="260172" y="85051"/>
                  </a:lnTo>
                  <a:close/>
                </a:path>
                <a:path w="716279" h="111125">
                  <a:moveTo>
                    <a:pt x="260172" y="56451"/>
                  </a:moveTo>
                  <a:lnTo>
                    <a:pt x="241579" y="56451"/>
                  </a:lnTo>
                  <a:lnTo>
                    <a:pt x="241579" y="77901"/>
                  </a:lnTo>
                  <a:lnTo>
                    <a:pt x="260172" y="77901"/>
                  </a:lnTo>
                  <a:lnTo>
                    <a:pt x="260172" y="56451"/>
                  </a:lnTo>
                  <a:close/>
                </a:path>
                <a:path w="716279" h="111125">
                  <a:moveTo>
                    <a:pt x="260172" y="31445"/>
                  </a:moveTo>
                  <a:lnTo>
                    <a:pt x="241579" y="31445"/>
                  </a:lnTo>
                  <a:lnTo>
                    <a:pt x="241579" y="52882"/>
                  </a:lnTo>
                  <a:lnTo>
                    <a:pt x="260172" y="52882"/>
                  </a:lnTo>
                  <a:lnTo>
                    <a:pt x="260172" y="31445"/>
                  </a:lnTo>
                  <a:close/>
                </a:path>
                <a:path w="716279" h="111125">
                  <a:moveTo>
                    <a:pt x="260172" y="4292"/>
                  </a:moveTo>
                  <a:lnTo>
                    <a:pt x="241579" y="4292"/>
                  </a:lnTo>
                  <a:lnTo>
                    <a:pt x="241579" y="25730"/>
                  </a:lnTo>
                  <a:lnTo>
                    <a:pt x="260172" y="25730"/>
                  </a:lnTo>
                  <a:lnTo>
                    <a:pt x="260172" y="4292"/>
                  </a:lnTo>
                  <a:close/>
                </a:path>
                <a:path w="716279" h="111125">
                  <a:moveTo>
                    <a:pt x="288747" y="85763"/>
                  </a:moveTo>
                  <a:lnTo>
                    <a:pt x="270179" y="85763"/>
                  </a:lnTo>
                  <a:lnTo>
                    <a:pt x="270179" y="107213"/>
                  </a:lnTo>
                  <a:lnTo>
                    <a:pt x="288747" y="107213"/>
                  </a:lnTo>
                  <a:lnTo>
                    <a:pt x="288747" y="85763"/>
                  </a:lnTo>
                  <a:close/>
                </a:path>
                <a:path w="716279" h="111125">
                  <a:moveTo>
                    <a:pt x="288747" y="57188"/>
                  </a:moveTo>
                  <a:lnTo>
                    <a:pt x="270179" y="57188"/>
                  </a:lnTo>
                  <a:lnTo>
                    <a:pt x="270179" y="78613"/>
                  </a:lnTo>
                  <a:lnTo>
                    <a:pt x="288747" y="78613"/>
                  </a:lnTo>
                  <a:lnTo>
                    <a:pt x="288747" y="57188"/>
                  </a:lnTo>
                  <a:close/>
                </a:path>
                <a:path w="716279" h="111125">
                  <a:moveTo>
                    <a:pt x="288747" y="32169"/>
                  </a:moveTo>
                  <a:lnTo>
                    <a:pt x="270179" y="32169"/>
                  </a:lnTo>
                  <a:lnTo>
                    <a:pt x="270179" y="53594"/>
                  </a:lnTo>
                  <a:lnTo>
                    <a:pt x="288747" y="53594"/>
                  </a:lnTo>
                  <a:lnTo>
                    <a:pt x="288747" y="32169"/>
                  </a:lnTo>
                  <a:close/>
                </a:path>
                <a:path w="716279" h="111125">
                  <a:moveTo>
                    <a:pt x="288747" y="5016"/>
                  </a:moveTo>
                  <a:lnTo>
                    <a:pt x="270179" y="5016"/>
                  </a:lnTo>
                  <a:lnTo>
                    <a:pt x="270179" y="26454"/>
                  </a:lnTo>
                  <a:lnTo>
                    <a:pt x="288747" y="26454"/>
                  </a:lnTo>
                  <a:lnTo>
                    <a:pt x="288747" y="5016"/>
                  </a:lnTo>
                  <a:close/>
                </a:path>
                <a:path w="716279" h="111125">
                  <a:moveTo>
                    <a:pt x="316636" y="87185"/>
                  </a:moveTo>
                  <a:lnTo>
                    <a:pt x="298043" y="87185"/>
                  </a:lnTo>
                  <a:lnTo>
                    <a:pt x="298043" y="108610"/>
                  </a:lnTo>
                  <a:lnTo>
                    <a:pt x="316636" y="108610"/>
                  </a:lnTo>
                  <a:lnTo>
                    <a:pt x="316636" y="87185"/>
                  </a:lnTo>
                  <a:close/>
                </a:path>
                <a:path w="716279" h="111125">
                  <a:moveTo>
                    <a:pt x="316636" y="58610"/>
                  </a:moveTo>
                  <a:lnTo>
                    <a:pt x="298043" y="58610"/>
                  </a:lnTo>
                  <a:lnTo>
                    <a:pt x="298043" y="80035"/>
                  </a:lnTo>
                  <a:lnTo>
                    <a:pt x="316636" y="80035"/>
                  </a:lnTo>
                  <a:lnTo>
                    <a:pt x="316636" y="58610"/>
                  </a:lnTo>
                  <a:close/>
                </a:path>
                <a:path w="716279" h="111125">
                  <a:moveTo>
                    <a:pt x="316636" y="33591"/>
                  </a:moveTo>
                  <a:lnTo>
                    <a:pt x="298043" y="33591"/>
                  </a:lnTo>
                  <a:lnTo>
                    <a:pt x="298043" y="55029"/>
                  </a:lnTo>
                  <a:lnTo>
                    <a:pt x="316636" y="55029"/>
                  </a:lnTo>
                  <a:lnTo>
                    <a:pt x="316636" y="33591"/>
                  </a:lnTo>
                  <a:close/>
                </a:path>
                <a:path w="716279" h="111125">
                  <a:moveTo>
                    <a:pt x="316636" y="6426"/>
                  </a:moveTo>
                  <a:lnTo>
                    <a:pt x="298043" y="6426"/>
                  </a:lnTo>
                  <a:lnTo>
                    <a:pt x="298043" y="27876"/>
                  </a:lnTo>
                  <a:lnTo>
                    <a:pt x="316636" y="27876"/>
                  </a:lnTo>
                  <a:lnTo>
                    <a:pt x="316636" y="6426"/>
                  </a:lnTo>
                  <a:close/>
                </a:path>
                <a:path w="716279" h="111125">
                  <a:moveTo>
                    <a:pt x="421703" y="86474"/>
                  </a:moveTo>
                  <a:lnTo>
                    <a:pt x="403110" y="86474"/>
                  </a:lnTo>
                  <a:lnTo>
                    <a:pt x="403110" y="107924"/>
                  </a:lnTo>
                  <a:lnTo>
                    <a:pt x="421703" y="107924"/>
                  </a:lnTo>
                  <a:lnTo>
                    <a:pt x="421703" y="86474"/>
                  </a:lnTo>
                  <a:close/>
                </a:path>
                <a:path w="716279" h="111125">
                  <a:moveTo>
                    <a:pt x="421703" y="57899"/>
                  </a:moveTo>
                  <a:lnTo>
                    <a:pt x="403110" y="57899"/>
                  </a:lnTo>
                  <a:lnTo>
                    <a:pt x="403110" y="79336"/>
                  </a:lnTo>
                  <a:lnTo>
                    <a:pt x="421703" y="79336"/>
                  </a:lnTo>
                  <a:lnTo>
                    <a:pt x="421703" y="57899"/>
                  </a:lnTo>
                  <a:close/>
                </a:path>
                <a:path w="716279" h="111125">
                  <a:moveTo>
                    <a:pt x="421703" y="32880"/>
                  </a:moveTo>
                  <a:lnTo>
                    <a:pt x="403110" y="32880"/>
                  </a:lnTo>
                  <a:lnTo>
                    <a:pt x="403110" y="54305"/>
                  </a:lnTo>
                  <a:lnTo>
                    <a:pt x="421703" y="54305"/>
                  </a:lnTo>
                  <a:lnTo>
                    <a:pt x="421703" y="32880"/>
                  </a:lnTo>
                  <a:close/>
                </a:path>
                <a:path w="716279" h="111125">
                  <a:moveTo>
                    <a:pt x="421703" y="5715"/>
                  </a:moveTo>
                  <a:lnTo>
                    <a:pt x="403110" y="5715"/>
                  </a:lnTo>
                  <a:lnTo>
                    <a:pt x="403110" y="27139"/>
                  </a:lnTo>
                  <a:lnTo>
                    <a:pt x="421703" y="27139"/>
                  </a:lnTo>
                  <a:lnTo>
                    <a:pt x="421703" y="5715"/>
                  </a:lnTo>
                  <a:close/>
                </a:path>
                <a:path w="716279" h="111125">
                  <a:moveTo>
                    <a:pt x="607517" y="86474"/>
                  </a:moveTo>
                  <a:lnTo>
                    <a:pt x="588924" y="86474"/>
                  </a:lnTo>
                  <a:lnTo>
                    <a:pt x="588924" y="107924"/>
                  </a:lnTo>
                  <a:lnTo>
                    <a:pt x="607517" y="107924"/>
                  </a:lnTo>
                  <a:lnTo>
                    <a:pt x="607517" y="86474"/>
                  </a:lnTo>
                  <a:close/>
                </a:path>
                <a:path w="716279" h="111125">
                  <a:moveTo>
                    <a:pt x="607517" y="5715"/>
                  </a:moveTo>
                  <a:lnTo>
                    <a:pt x="588924" y="5715"/>
                  </a:lnTo>
                  <a:lnTo>
                    <a:pt x="588924" y="27139"/>
                  </a:lnTo>
                  <a:lnTo>
                    <a:pt x="607517" y="27139"/>
                  </a:lnTo>
                  <a:lnTo>
                    <a:pt x="607517" y="5715"/>
                  </a:lnTo>
                  <a:close/>
                </a:path>
                <a:path w="716279" h="111125">
                  <a:moveTo>
                    <a:pt x="632523" y="87909"/>
                  </a:moveTo>
                  <a:lnTo>
                    <a:pt x="613956" y="87909"/>
                  </a:lnTo>
                  <a:lnTo>
                    <a:pt x="613956" y="109359"/>
                  </a:lnTo>
                  <a:lnTo>
                    <a:pt x="632523" y="109359"/>
                  </a:lnTo>
                  <a:lnTo>
                    <a:pt x="632523" y="87909"/>
                  </a:lnTo>
                  <a:close/>
                </a:path>
                <a:path w="716279" h="111125">
                  <a:moveTo>
                    <a:pt x="632523" y="59334"/>
                  </a:moveTo>
                  <a:lnTo>
                    <a:pt x="613956" y="59334"/>
                  </a:lnTo>
                  <a:lnTo>
                    <a:pt x="613956" y="80759"/>
                  </a:lnTo>
                  <a:lnTo>
                    <a:pt x="632523" y="80759"/>
                  </a:lnTo>
                  <a:lnTo>
                    <a:pt x="632523" y="59334"/>
                  </a:lnTo>
                  <a:close/>
                </a:path>
                <a:path w="716279" h="111125">
                  <a:moveTo>
                    <a:pt x="632523" y="34302"/>
                  </a:moveTo>
                  <a:lnTo>
                    <a:pt x="613956" y="34302"/>
                  </a:lnTo>
                  <a:lnTo>
                    <a:pt x="613956" y="55727"/>
                  </a:lnTo>
                  <a:lnTo>
                    <a:pt x="632523" y="55727"/>
                  </a:lnTo>
                  <a:lnTo>
                    <a:pt x="632523" y="34302"/>
                  </a:lnTo>
                  <a:close/>
                </a:path>
                <a:path w="716279" h="111125">
                  <a:moveTo>
                    <a:pt x="632523" y="7162"/>
                  </a:moveTo>
                  <a:lnTo>
                    <a:pt x="613956" y="7162"/>
                  </a:lnTo>
                  <a:lnTo>
                    <a:pt x="613956" y="28600"/>
                  </a:lnTo>
                  <a:lnTo>
                    <a:pt x="632523" y="28600"/>
                  </a:lnTo>
                  <a:lnTo>
                    <a:pt x="632523" y="7162"/>
                  </a:lnTo>
                  <a:close/>
                </a:path>
                <a:path w="716279" h="111125">
                  <a:moveTo>
                    <a:pt x="660400" y="88620"/>
                  </a:moveTo>
                  <a:lnTo>
                    <a:pt x="641832" y="88620"/>
                  </a:lnTo>
                  <a:lnTo>
                    <a:pt x="641832" y="110070"/>
                  </a:lnTo>
                  <a:lnTo>
                    <a:pt x="660400" y="110070"/>
                  </a:lnTo>
                  <a:lnTo>
                    <a:pt x="660400" y="88620"/>
                  </a:lnTo>
                  <a:close/>
                </a:path>
                <a:path w="716279" h="111125">
                  <a:moveTo>
                    <a:pt x="660400" y="60058"/>
                  </a:moveTo>
                  <a:lnTo>
                    <a:pt x="641832" y="60058"/>
                  </a:lnTo>
                  <a:lnTo>
                    <a:pt x="641832" y="81483"/>
                  </a:lnTo>
                  <a:lnTo>
                    <a:pt x="660400" y="81483"/>
                  </a:lnTo>
                  <a:lnTo>
                    <a:pt x="660400" y="60058"/>
                  </a:lnTo>
                  <a:close/>
                </a:path>
                <a:path w="716279" h="111125">
                  <a:moveTo>
                    <a:pt x="660400" y="35013"/>
                  </a:moveTo>
                  <a:lnTo>
                    <a:pt x="641832" y="35013"/>
                  </a:lnTo>
                  <a:lnTo>
                    <a:pt x="641832" y="56451"/>
                  </a:lnTo>
                  <a:lnTo>
                    <a:pt x="660400" y="56451"/>
                  </a:lnTo>
                  <a:lnTo>
                    <a:pt x="660400" y="35013"/>
                  </a:lnTo>
                  <a:close/>
                </a:path>
                <a:path w="716279" h="111125">
                  <a:moveTo>
                    <a:pt x="660400" y="7861"/>
                  </a:moveTo>
                  <a:lnTo>
                    <a:pt x="641832" y="7861"/>
                  </a:lnTo>
                  <a:lnTo>
                    <a:pt x="641832" y="29298"/>
                  </a:lnTo>
                  <a:lnTo>
                    <a:pt x="660400" y="29298"/>
                  </a:lnTo>
                  <a:lnTo>
                    <a:pt x="660400" y="7861"/>
                  </a:lnTo>
                  <a:close/>
                </a:path>
                <a:path w="716279" h="111125">
                  <a:moveTo>
                    <a:pt x="687578" y="88633"/>
                  </a:moveTo>
                  <a:lnTo>
                    <a:pt x="668972" y="88633"/>
                  </a:lnTo>
                  <a:lnTo>
                    <a:pt x="668972" y="110058"/>
                  </a:lnTo>
                  <a:lnTo>
                    <a:pt x="687578" y="110058"/>
                  </a:lnTo>
                  <a:lnTo>
                    <a:pt x="687578" y="88633"/>
                  </a:lnTo>
                  <a:close/>
                </a:path>
                <a:path w="716279" h="111125">
                  <a:moveTo>
                    <a:pt x="687578" y="60058"/>
                  </a:moveTo>
                  <a:lnTo>
                    <a:pt x="668972" y="60058"/>
                  </a:lnTo>
                  <a:lnTo>
                    <a:pt x="668972" y="81483"/>
                  </a:lnTo>
                  <a:lnTo>
                    <a:pt x="687578" y="81483"/>
                  </a:lnTo>
                  <a:lnTo>
                    <a:pt x="687578" y="60058"/>
                  </a:lnTo>
                  <a:close/>
                </a:path>
                <a:path w="716279" h="111125">
                  <a:moveTo>
                    <a:pt x="687578" y="35001"/>
                  </a:moveTo>
                  <a:lnTo>
                    <a:pt x="668972" y="35001"/>
                  </a:lnTo>
                  <a:lnTo>
                    <a:pt x="668972" y="56451"/>
                  </a:lnTo>
                  <a:lnTo>
                    <a:pt x="687578" y="56451"/>
                  </a:lnTo>
                  <a:lnTo>
                    <a:pt x="687578" y="35001"/>
                  </a:lnTo>
                  <a:close/>
                </a:path>
                <a:path w="716279" h="111125">
                  <a:moveTo>
                    <a:pt x="687578" y="7861"/>
                  </a:moveTo>
                  <a:lnTo>
                    <a:pt x="668972" y="7861"/>
                  </a:lnTo>
                  <a:lnTo>
                    <a:pt x="668972" y="29298"/>
                  </a:lnTo>
                  <a:lnTo>
                    <a:pt x="687578" y="29298"/>
                  </a:lnTo>
                  <a:lnTo>
                    <a:pt x="687578" y="7861"/>
                  </a:lnTo>
                  <a:close/>
                </a:path>
                <a:path w="716279" h="111125">
                  <a:moveTo>
                    <a:pt x="716165" y="89331"/>
                  </a:moveTo>
                  <a:lnTo>
                    <a:pt x="697572" y="89331"/>
                  </a:lnTo>
                  <a:lnTo>
                    <a:pt x="697572" y="110782"/>
                  </a:lnTo>
                  <a:lnTo>
                    <a:pt x="716165" y="110782"/>
                  </a:lnTo>
                  <a:lnTo>
                    <a:pt x="716165" y="89331"/>
                  </a:lnTo>
                  <a:close/>
                </a:path>
                <a:path w="716279" h="111125">
                  <a:moveTo>
                    <a:pt x="716165" y="60756"/>
                  </a:moveTo>
                  <a:lnTo>
                    <a:pt x="697572" y="60756"/>
                  </a:lnTo>
                  <a:lnTo>
                    <a:pt x="697572" y="82181"/>
                  </a:lnTo>
                  <a:lnTo>
                    <a:pt x="716165" y="82181"/>
                  </a:lnTo>
                  <a:lnTo>
                    <a:pt x="716165" y="60756"/>
                  </a:lnTo>
                  <a:close/>
                </a:path>
                <a:path w="716279" h="111125">
                  <a:moveTo>
                    <a:pt x="716165" y="35737"/>
                  </a:moveTo>
                  <a:lnTo>
                    <a:pt x="697572" y="35737"/>
                  </a:lnTo>
                  <a:lnTo>
                    <a:pt x="697572" y="57175"/>
                  </a:lnTo>
                  <a:lnTo>
                    <a:pt x="716165" y="57175"/>
                  </a:lnTo>
                  <a:lnTo>
                    <a:pt x="716165" y="35737"/>
                  </a:lnTo>
                  <a:close/>
                </a:path>
                <a:path w="716279" h="111125">
                  <a:moveTo>
                    <a:pt x="716165" y="8559"/>
                  </a:moveTo>
                  <a:lnTo>
                    <a:pt x="697572" y="8559"/>
                  </a:lnTo>
                  <a:lnTo>
                    <a:pt x="697572" y="30022"/>
                  </a:lnTo>
                  <a:lnTo>
                    <a:pt x="716165" y="30022"/>
                  </a:lnTo>
                  <a:lnTo>
                    <a:pt x="716165" y="85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5750903" y="3860698"/>
              <a:ext cx="34925" cy="335915"/>
            </a:xfrm>
            <a:custGeom>
              <a:avLst/>
              <a:gdLst/>
              <a:ahLst/>
              <a:cxnLst/>
              <a:rect l="l" t="t" r="r" b="b"/>
              <a:pathLst>
                <a:path w="34925" h="335914">
                  <a:moveTo>
                    <a:pt x="0" y="11087"/>
                  </a:moveTo>
                  <a:lnTo>
                    <a:pt x="3568" y="257670"/>
                  </a:lnTo>
                  <a:lnTo>
                    <a:pt x="4635" y="264452"/>
                  </a:lnTo>
                  <a:lnTo>
                    <a:pt x="7848" y="264452"/>
                  </a:lnTo>
                  <a:lnTo>
                    <a:pt x="22860" y="265163"/>
                  </a:lnTo>
                  <a:lnTo>
                    <a:pt x="25374" y="335559"/>
                  </a:lnTo>
                  <a:lnTo>
                    <a:pt x="27876" y="335203"/>
                  </a:lnTo>
                  <a:lnTo>
                    <a:pt x="34658" y="334479"/>
                  </a:lnTo>
                  <a:lnTo>
                    <a:pt x="33626" y="16078"/>
                  </a:lnTo>
                  <a:lnTo>
                    <a:pt x="4991" y="16078"/>
                  </a:lnTo>
                  <a:lnTo>
                    <a:pt x="0" y="11087"/>
                  </a:lnTo>
                  <a:close/>
                </a:path>
                <a:path w="34925" h="335914">
                  <a:moveTo>
                    <a:pt x="22860" y="0"/>
                  </a:moveTo>
                  <a:lnTo>
                    <a:pt x="22517" y="15011"/>
                  </a:lnTo>
                  <a:lnTo>
                    <a:pt x="4991" y="16078"/>
                  </a:lnTo>
                  <a:lnTo>
                    <a:pt x="33626" y="16078"/>
                  </a:lnTo>
                  <a:lnTo>
                    <a:pt x="33578" y="1435"/>
                  </a:lnTo>
                  <a:lnTo>
                    <a:pt x="22860" y="0"/>
                  </a:lnTo>
                  <a:close/>
                </a:path>
              </a:pathLst>
            </a:custGeom>
            <a:solidFill>
              <a:srgbClr val="B8BAB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4606975" y="3229419"/>
              <a:ext cx="1179830" cy="325120"/>
            </a:xfrm>
            <a:custGeom>
              <a:avLst/>
              <a:gdLst/>
              <a:ahLst/>
              <a:cxnLst/>
              <a:rect l="l" t="t" r="r" b="b"/>
              <a:pathLst>
                <a:path w="1179829" h="325120">
                  <a:moveTo>
                    <a:pt x="47167" y="0"/>
                  </a:moveTo>
                  <a:lnTo>
                    <a:pt x="45021" y="49847"/>
                  </a:lnTo>
                  <a:lnTo>
                    <a:pt x="0" y="50914"/>
                  </a:lnTo>
                  <a:lnTo>
                    <a:pt x="1612" y="273926"/>
                  </a:lnTo>
                  <a:lnTo>
                    <a:pt x="21450" y="274993"/>
                  </a:lnTo>
                  <a:lnTo>
                    <a:pt x="23063" y="313588"/>
                  </a:lnTo>
                  <a:lnTo>
                    <a:pt x="738670" y="321094"/>
                  </a:lnTo>
                  <a:lnTo>
                    <a:pt x="1154633" y="324840"/>
                  </a:lnTo>
                  <a:lnTo>
                    <a:pt x="1155166" y="283565"/>
                  </a:lnTo>
                  <a:lnTo>
                    <a:pt x="1177696" y="282498"/>
                  </a:lnTo>
                  <a:lnTo>
                    <a:pt x="1179296" y="58432"/>
                  </a:lnTo>
                  <a:lnTo>
                    <a:pt x="1132128" y="56299"/>
                  </a:lnTo>
                  <a:lnTo>
                    <a:pt x="1130528" y="5905"/>
                  </a:lnTo>
                  <a:lnTo>
                    <a:pt x="47167" y="0"/>
                  </a:lnTo>
                  <a:close/>
                </a:path>
              </a:pathLst>
            </a:custGeom>
            <a:solidFill>
              <a:srgbClr val="D0D2D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4606975" y="3229419"/>
              <a:ext cx="1179830" cy="325120"/>
            </a:xfrm>
            <a:custGeom>
              <a:avLst/>
              <a:gdLst/>
              <a:ahLst/>
              <a:cxnLst/>
              <a:rect l="l" t="t" r="r" b="b"/>
              <a:pathLst>
                <a:path w="1179829" h="325120">
                  <a:moveTo>
                    <a:pt x="0" y="50914"/>
                  </a:moveTo>
                  <a:lnTo>
                    <a:pt x="45021" y="49847"/>
                  </a:lnTo>
                  <a:lnTo>
                    <a:pt x="47167" y="0"/>
                  </a:lnTo>
                  <a:lnTo>
                    <a:pt x="1130528" y="5905"/>
                  </a:lnTo>
                  <a:lnTo>
                    <a:pt x="1132128" y="56299"/>
                  </a:lnTo>
                  <a:lnTo>
                    <a:pt x="1179296" y="58432"/>
                  </a:lnTo>
                  <a:lnTo>
                    <a:pt x="1177696" y="282498"/>
                  </a:lnTo>
                  <a:lnTo>
                    <a:pt x="1155166" y="283565"/>
                  </a:lnTo>
                  <a:lnTo>
                    <a:pt x="1154633" y="324840"/>
                  </a:lnTo>
                  <a:lnTo>
                    <a:pt x="738670" y="321094"/>
                  </a:lnTo>
                  <a:lnTo>
                    <a:pt x="23063" y="313588"/>
                  </a:lnTo>
                  <a:lnTo>
                    <a:pt x="21450" y="274993"/>
                  </a:lnTo>
                  <a:lnTo>
                    <a:pt x="1612" y="273926"/>
                  </a:lnTo>
                  <a:lnTo>
                    <a:pt x="0" y="50914"/>
                  </a:lnTo>
                  <a:close/>
                </a:path>
              </a:pathLst>
            </a:custGeom>
            <a:ln w="3175">
              <a:solidFill>
                <a:srgbClr val="C3C5C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4617834" y="3243236"/>
              <a:ext cx="1155065" cy="231775"/>
            </a:xfrm>
            <a:custGeom>
              <a:avLst/>
              <a:gdLst/>
              <a:ahLst/>
              <a:cxnLst/>
              <a:rect l="l" t="t" r="r" b="b"/>
              <a:pathLst>
                <a:path w="1155064" h="231775">
                  <a:moveTo>
                    <a:pt x="22517" y="69710"/>
                  </a:moveTo>
                  <a:lnTo>
                    <a:pt x="17487" y="65379"/>
                  </a:lnTo>
                  <a:lnTo>
                    <a:pt x="5041" y="65379"/>
                  </a:lnTo>
                  <a:lnTo>
                    <a:pt x="0" y="69710"/>
                  </a:lnTo>
                  <a:lnTo>
                    <a:pt x="0" y="80365"/>
                  </a:lnTo>
                  <a:lnTo>
                    <a:pt x="5041" y="84696"/>
                  </a:lnTo>
                  <a:lnTo>
                    <a:pt x="17487" y="84696"/>
                  </a:lnTo>
                  <a:lnTo>
                    <a:pt x="22517" y="80365"/>
                  </a:lnTo>
                  <a:lnTo>
                    <a:pt x="22517" y="75044"/>
                  </a:lnTo>
                  <a:lnTo>
                    <a:pt x="22517" y="69710"/>
                  </a:lnTo>
                  <a:close/>
                </a:path>
                <a:path w="1155064" h="231775">
                  <a:moveTo>
                    <a:pt x="23050" y="207987"/>
                  </a:moveTo>
                  <a:lnTo>
                    <a:pt x="18021" y="203708"/>
                  </a:lnTo>
                  <a:lnTo>
                    <a:pt x="5575" y="203708"/>
                  </a:lnTo>
                  <a:lnTo>
                    <a:pt x="533" y="207987"/>
                  </a:lnTo>
                  <a:lnTo>
                    <a:pt x="533" y="218655"/>
                  </a:lnTo>
                  <a:lnTo>
                    <a:pt x="5575" y="222973"/>
                  </a:lnTo>
                  <a:lnTo>
                    <a:pt x="18021" y="222973"/>
                  </a:lnTo>
                  <a:lnTo>
                    <a:pt x="23050" y="218655"/>
                  </a:lnTo>
                  <a:lnTo>
                    <a:pt x="23050" y="213347"/>
                  </a:lnTo>
                  <a:lnTo>
                    <a:pt x="23050" y="207987"/>
                  </a:lnTo>
                  <a:close/>
                </a:path>
                <a:path w="1155064" h="231775">
                  <a:moveTo>
                    <a:pt x="116865" y="4318"/>
                  </a:moveTo>
                  <a:lnTo>
                    <a:pt x="111823" y="0"/>
                  </a:lnTo>
                  <a:lnTo>
                    <a:pt x="99402" y="0"/>
                  </a:lnTo>
                  <a:lnTo>
                    <a:pt x="94361" y="4318"/>
                  </a:lnTo>
                  <a:lnTo>
                    <a:pt x="94361" y="14947"/>
                  </a:lnTo>
                  <a:lnTo>
                    <a:pt x="99402" y="19278"/>
                  </a:lnTo>
                  <a:lnTo>
                    <a:pt x="111823" y="19278"/>
                  </a:lnTo>
                  <a:lnTo>
                    <a:pt x="116865" y="14947"/>
                  </a:lnTo>
                  <a:lnTo>
                    <a:pt x="116865" y="9639"/>
                  </a:lnTo>
                  <a:lnTo>
                    <a:pt x="116865" y="4318"/>
                  </a:lnTo>
                  <a:close/>
                </a:path>
                <a:path w="1155064" h="231775">
                  <a:moveTo>
                    <a:pt x="1152486" y="78816"/>
                  </a:moveTo>
                  <a:lnTo>
                    <a:pt x="1147445" y="74510"/>
                  </a:lnTo>
                  <a:lnTo>
                    <a:pt x="1135024" y="74510"/>
                  </a:lnTo>
                  <a:lnTo>
                    <a:pt x="1129982" y="78816"/>
                  </a:lnTo>
                  <a:lnTo>
                    <a:pt x="1129982" y="89458"/>
                  </a:lnTo>
                  <a:lnTo>
                    <a:pt x="1135024" y="93789"/>
                  </a:lnTo>
                  <a:lnTo>
                    <a:pt x="1147445" y="93789"/>
                  </a:lnTo>
                  <a:lnTo>
                    <a:pt x="1152486" y="89458"/>
                  </a:lnTo>
                  <a:lnTo>
                    <a:pt x="1152486" y="84162"/>
                  </a:lnTo>
                  <a:lnTo>
                    <a:pt x="1152486" y="78816"/>
                  </a:lnTo>
                  <a:close/>
                </a:path>
                <a:path w="1155064" h="231775">
                  <a:moveTo>
                    <a:pt x="1154633" y="216585"/>
                  </a:moveTo>
                  <a:lnTo>
                    <a:pt x="1149578" y="212255"/>
                  </a:lnTo>
                  <a:lnTo>
                    <a:pt x="1137170" y="212255"/>
                  </a:lnTo>
                  <a:lnTo>
                    <a:pt x="1132116" y="216585"/>
                  </a:lnTo>
                  <a:lnTo>
                    <a:pt x="1132116" y="227241"/>
                  </a:lnTo>
                  <a:lnTo>
                    <a:pt x="1137170" y="231546"/>
                  </a:lnTo>
                  <a:lnTo>
                    <a:pt x="1149578" y="231546"/>
                  </a:lnTo>
                  <a:lnTo>
                    <a:pt x="1154633" y="227241"/>
                  </a:lnTo>
                  <a:lnTo>
                    <a:pt x="1154633" y="221907"/>
                  </a:lnTo>
                  <a:lnTo>
                    <a:pt x="1154633" y="2165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4644860" y="3308578"/>
              <a:ext cx="1097915" cy="243204"/>
            </a:xfrm>
            <a:custGeom>
              <a:avLst/>
              <a:gdLst/>
              <a:ahLst/>
              <a:cxnLst/>
              <a:rect l="l" t="t" r="r" b="b"/>
              <a:pathLst>
                <a:path w="1097914" h="243204">
                  <a:moveTo>
                    <a:pt x="1097813" y="0"/>
                  </a:moveTo>
                  <a:lnTo>
                    <a:pt x="0" y="0"/>
                  </a:lnTo>
                  <a:lnTo>
                    <a:pt x="2857" y="231571"/>
                  </a:lnTo>
                  <a:lnTo>
                    <a:pt x="1097813" y="243001"/>
                  </a:lnTo>
                  <a:lnTo>
                    <a:pt x="1097813" y="0"/>
                  </a:lnTo>
                  <a:close/>
                </a:path>
              </a:pathLst>
            </a:custGeom>
            <a:solidFill>
              <a:srgbClr val="CACBC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4643450" y="3274263"/>
              <a:ext cx="1097280" cy="32384"/>
            </a:xfrm>
            <a:custGeom>
              <a:avLst/>
              <a:gdLst/>
              <a:ahLst/>
              <a:cxnLst/>
              <a:rect l="l" t="t" r="r" b="b"/>
              <a:pathLst>
                <a:path w="1097279" h="32385">
                  <a:moveTo>
                    <a:pt x="11087" y="0"/>
                  </a:moveTo>
                  <a:lnTo>
                    <a:pt x="0" y="26098"/>
                  </a:lnTo>
                  <a:lnTo>
                    <a:pt x="1096733" y="32169"/>
                  </a:lnTo>
                  <a:lnTo>
                    <a:pt x="1093508" y="895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B9BBB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4586084" y="3543808"/>
              <a:ext cx="1208405" cy="59055"/>
            </a:xfrm>
            <a:custGeom>
              <a:avLst/>
              <a:gdLst/>
              <a:ahLst/>
              <a:cxnLst/>
              <a:rect l="l" t="t" r="r" b="b"/>
              <a:pathLst>
                <a:path w="1208404" h="59054">
                  <a:moveTo>
                    <a:pt x="4825" y="0"/>
                  </a:moveTo>
                  <a:lnTo>
                    <a:pt x="0" y="24130"/>
                  </a:lnTo>
                  <a:lnTo>
                    <a:pt x="10998" y="25196"/>
                  </a:lnTo>
                  <a:lnTo>
                    <a:pt x="11531" y="45834"/>
                  </a:lnTo>
                  <a:lnTo>
                    <a:pt x="1195908" y="58966"/>
                  </a:lnTo>
                  <a:lnTo>
                    <a:pt x="1195908" y="38874"/>
                  </a:lnTo>
                  <a:lnTo>
                    <a:pt x="1207973" y="34582"/>
                  </a:lnTo>
                  <a:lnTo>
                    <a:pt x="1205014" y="11264"/>
                  </a:lnTo>
                  <a:lnTo>
                    <a:pt x="4825" y="0"/>
                  </a:lnTo>
                  <a:close/>
                </a:path>
              </a:pathLst>
            </a:custGeom>
            <a:solidFill>
              <a:srgbClr val="BCBE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4598416" y="3565867"/>
              <a:ext cx="1183640" cy="25400"/>
            </a:xfrm>
            <a:custGeom>
              <a:avLst/>
              <a:gdLst/>
              <a:ahLst/>
              <a:cxnLst/>
              <a:rect l="l" t="t" r="r" b="b"/>
              <a:pathLst>
                <a:path w="1183639" h="25400">
                  <a:moveTo>
                    <a:pt x="0" y="0"/>
                  </a:moveTo>
                  <a:lnTo>
                    <a:pt x="0" y="9309"/>
                  </a:lnTo>
                  <a:lnTo>
                    <a:pt x="1183220" y="25031"/>
                  </a:lnTo>
                  <a:lnTo>
                    <a:pt x="1183576" y="143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7C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4594479" y="3569004"/>
              <a:ext cx="1196340" cy="280035"/>
            </a:xfrm>
            <a:custGeom>
              <a:avLst/>
              <a:gdLst/>
              <a:ahLst/>
              <a:cxnLst/>
              <a:rect l="l" t="t" r="r" b="b"/>
              <a:pathLst>
                <a:path w="1196339" h="280035">
                  <a:moveTo>
                    <a:pt x="2603" y="0"/>
                  </a:moveTo>
                  <a:lnTo>
                    <a:pt x="0" y="457"/>
                  </a:lnTo>
                  <a:lnTo>
                    <a:pt x="10718" y="265252"/>
                  </a:lnTo>
                  <a:lnTo>
                    <a:pt x="1188224" y="279539"/>
                  </a:lnTo>
                  <a:lnTo>
                    <a:pt x="1195717" y="30099"/>
                  </a:lnTo>
                  <a:lnTo>
                    <a:pt x="1188224" y="29756"/>
                  </a:lnTo>
                  <a:lnTo>
                    <a:pt x="1187513" y="33769"/>
                  </a:lnTo>
                  <a:lnTo>
                    <a:pt x="3136" y="20637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A8ABA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4614138" y="3817835"/>
              <a:ext cx="1161415" cy="43180"/>
            </a:xfrm>
            <a:custGeom>
              <a:avLst/>
              <a:gdLst/>
              <a:ahLst/>
              <a:cxnLst/>
              <a:rect l="l" t="t" r="r" b="b"/>
              <a:pathLst>
                <a:path w="1161414" h="43179">
                  <a:moveTo>
                    <a:pt x="0" y="0"/>
                  </a:moveTo>
                  <a:lnTo>
                    <a:pt x="2857" y="27127"/>
                  </a:lnTo>
                  <a:lnTo>
                    <a:pt x="1151064" y="41084"/>
                  </a:lnTo>
                  <a:lnTo>
                    <a:pt x="1157490" y="42875"/>
                  </a:lnTo>
                  <a:lnTo>
                    <a:pt x="1161072" y="40017"/>
                  </a:lnTo>
                  <a:lnTo>
                    <a:pt x="1158925" y="8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4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4614138" y="3817835"/>
              <a:ext cx="1161415" cy="43180"/>
            </a:xfrm>
            <a:custGeom>
              <a:avLst/>
              <a:gdLst/>
              <a:ahLst/>
              <a:cxnLst/>
              <a:rect l="l" t="t" r="r" b="b"/>
              <a:pathLst>
                <a:path w="1161414" h="43179">
                  <a:moveTo>
                    <a:pt x="2857" y="27127"/>
                  </a:moveTo>
                  <a:lnTo>
                    <a:pt x="0" y="0"/>
                  </a:lnTo>
                  <a:lnTo>
                    <a:pt x="1158925" y="8572"/>
                  </a:lnTo>
                  <a:lnTo>
                    <a:pt x="1161072" y="40017"/>
                  </a:lnTo>
                  <a:lnTo>
                    <a:pt x="1157490" y="42875"/>
                  </a:lnTo>
                  <a:lnTo>
                    <a:pt x="1151064" y="41084"/>
                  </a:lnTo>
                  <a:lnTo>
                    <a:pt x="2857" y="27127"/>
                  </a:lnTo>
                  <a:close/>
                </a:path>
              </a:pathLst>
            </a:custGeom>
            <a:ln w="3175">
              <a:solidFill>
                <a:srgbClr val="9D9FA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4637722" y="3839972"/>
              <a:ext cx="1111885" cy="17780"/>
            </a:xfrm>
            <a:custGeom>
              <a:avLst/>
              <a:gdLst/>
              <a:ahLst/>
              <a:cxnLst/>
              <a:rect l="l" t="t" r="r" b="b"/>
              <a:pathLst>
                <a:path w="1111885" h="17779">
                  <a:moveTo>
                    <a:pt x="46812" y="3568"/>
                  </a:moveTo>
                  <a:lnTo>
                    <a:pt x="46812" y="0"/>
                  </a:lnTo>
                  <a:lnTo>
                    <a:pt x="69697" y="355"/>
                  </a:lnTo>
                  <a:lnTo>
                    <a:pt x="70040" y="4648"/>
                  </a:lnTo>
                  <a:lnTo>
                    <a:pt x="46812" y="4991"/>
                  </a:lnTo>
                </a:path>
                <a:path w="1111885" h="17779">
                  <a:moveTo>
                    <a:pt x="0" y="3568"/>
                  </a:moveTo>
                  <a:lnTo>
                    <a:pt x="0" y="0"/>
                  </a:lnTo>
                  <a:lnTo>
                    <a:pt x="22872" y="355"/>
                  </a:lnTo>
                  <a:lnTo>
                    <a:pt x="23228" y="4648"/>
                  </a:lnTo>
                  <a:lnTo>
                    <a:pt x="0" y="4991"/>
                  </a:lnTo>
                </a:path>
                <a:path w="1111885" h="17779">
                  <a:moveTo>
                    <a:pt x="93979" y="3924"/>
                  </a:moveTo>
                  <a:lnTo>
                    <a:pt x="93979" y="355"/>
                  </a:lnTo>
                  <a:lnTo>
                    <a:pt x="116852" y="723"/>
                  </a:lnTo>
                  <a:lnTo>
                    <a:pt x="117220" y="4991"/>
                  </a:lnTo>
                  <a:lnTo>
                    <a:pt x="93979" y="5359"/>
                  </a:lnTo>
                </a:path>
                <a:path w="1111885" h="17779">
                  <a:moveTo>
                    <a:pt x="141859" y="3924"/>
                  </a:moveTo>
                  <a:lnTo>
                    <a:pt x="141859" y="355"/>
                  </a:lnTo>
                  <a:lnTo>
                    <a:pt x="164744" y="723"/>
                  </a:lnTo>
                  <a:lnTo>
                    <a:pt x="165087" y="4991"/>
                  </a:lnTo>
                  <a:lnTo>
                    <a:pt x="141859" y="5359"/>
                  </a:lnTo>
                </a:path>
                <a:path w="1111885" h="17779">
                  <a:moveTo>
                    <a:pt x="235864" y="5143"/>
                  </a:moveTo>
                  <a:lnTo>
                    <a:pt x="235864" y="1117"/>
                  </a:lnTo>
                  <a:lnTo>
                    <a:pt x="258737" y="1524"/>
                  </a:lnTo>
                  <a:lnTo>
                    <a:pt x="259105" y="6350"/>
                  </a:lnTo>
                  <a:lnTo>
                    <a:pt x="235864" y="6743"/>
                  </a:lnTo>
                </a:path>
                <a:path w="1111885" h="17779">
                  <a:moveTo>
                    <a:pt x="189052" y="5143"/>
                  </a:moveTo>
                  <a:lnTo>
                    <a:pt x="189052" y="1117"/>
                  </a:lnTo>
                  <a:lnTo>
                    <a:pt x="211912" y="1524"/>
                  </a:lnTo>
                  <a:lnTo>
                    <a:pt x="212267" y="6350"/>
                  </a:lnTo>
                  <a:lnTo>
                    <a:pt x="189052" y="6743"/>
                  </a:lnTo>
                </a:path>
                <a:path w="1111885" h="17779">
                  <a:moveTo>
                    <a:pt x="283019" y="5740"/>
                  </a:moveTo>
                  <a:lnTo>
                    <a:pt x="283019" y="1485"/>
                  </a:lnTo>
                  <a:lnTo>
                    <a:pt x="305904" y="1917"/>
                  </a:lnTo>
                  <a:lnTo>
                    <a:pt x="306273" y="7035"/>
                  </a:lnTo>
                  <a:lnTo>
                    <a:pt x="283019" y="7442"/>
                  </a:lnTo>
                </a:path>
                <a:path w="1111885" h="17779">
                  <a:moveTo>
                    <a:pt x="330911" y="6083"/>
                  </a:moveTo>
                  <a:lnTo>
                    <a:pt x="330911" y="1866"/>
                  </a:lnTo>
                  <a:lnTo>
                    <a:pt x="353771" y="2286"/>
                  </a:lnTo>
                  <a:lnTo>
                    <a:pt x="354152" y="7365"/>
                  </a:lnTo>
                  <a:lnTo>
                    <a:pt x="330911" y="7797"/>
                  </a:lnTo>
                </a:path>
                <a:path w="1111885" h="17779">
                  <a:moveTo>
                    <a:pt x="377012" y="7162"/>
                  </a:moveTo>
                  <a:lnTo>
                    <a:pt x="377012" y="2933"/>
                  </a:lnTo>
                  <a:lnTo>
                    <a:pt x="399897" y="3365"/>
                  </a:lnTo>
                  <a:lnTo>
                    <a:pt x="400240" y="8432"/>
                  </a:lnTo>
                  <a:lnTo>
                    <a:pt x="377012" y="8864"/>
                  </a:lnTo>
                </a:path>
                <a:path w="1111885" h="17779">
                  <a:moveTo>
                    <a:pt x="424891" y="7543"/>
                  </a:moveTo>
                  <a:lnTo>
                    <a:pt x="424891" y="3276"/>
                  </a:lnTo>
                  <a:lnTo>
                    <a:pt x="447763" y="3708"/>
                  </a:lnTo>
                  <a:lnTo>
                    <a:pt x="448119" y="8813"/>
                  </a:lnTo>
                  <a:lnTo>
                    <a:pt x="424891" y="9220"/>
                  </a:lnTo>
                </a:path>
                <a:path w="1111885" h="17779">
                  <a:moveTo>
                    <a:pt x="471373" y="7505"/>
                  </a:moveTo>
                  <a:lnTo>
                    <a:pt x="471347" y="9944"/>
                  </a:lnTo>
                  <a:lnTo>
                    <a:pt x="494588" y="9512"/>
                  </a:lnTo>
                  <a:lnTo>
                    <a:pt x="494220" y="4419"/>
                  </a:lnTo>
                  <a:lnTo>
                    <a:pt x="471347" y="4000"/>
                  </a:lnTo>
                  <a:lnTo>
                    <a:pt x="471347" y="8229"/>
                  </a:lnTo>
                </a:path>
                <a:path w="1111885" h="17779">
                  <a:moveTo>
                    <a:pt x="519252" y="8216"/>
                  </a:moveTo>
                  <a:lnTo>
                    <a:pt x="519226" y="10655"/>
                  </a:lnTo>
                  <a:lnTo>
                    <a:pt x="542467" y="10248"/>
                  </a:lnTo>
                  <a:lnTo>
                    <a:pt x="542112" y="5143"/>
                  </a:lnTo>
                  <a:lnTo>
                    <a:pt x="519226" y="4699"/>
                  </a:lnTo>
                  <a:lnTo>
                    <a:pt x="519226" y="8966"/>
                  </a:lnTo>
                </a:path>
                <a:path w="1111885" h="17779">
                  <a:moveTo>
                    <a:pt x="566419" y="8928"/>
                  </a:moveTo>
                  <a:lnTo>
                    <a:pt x="566394" y="11366"/>
                  </a:lnTo>
                  <a:lnTo>
                    <a:pt x="589635" y="10947"/>
                  </a:lnTo>
                  <a:lnTo>
                    <a:pt x="589279" y="5854"/>
                  </a:lnTo>
                  <a:lnTo>
                    <a:pt x="566394" y="5422"/>
                  </a:lnTo>
                  <a:lnTo>
                    <a:pt x="566394" y="9664"/>
                  </a:lnTo>
                </a:path>
                <a:path w="1111885" h="17779">
                  <a:moveTo>
                    <a:pt x="613943" y="8928"/>
                  </a:moveTo>
                  <a:lnTo>
                    <a:pt x="613943" y="11366"/>
                  </a:lnTo>
                  <a:lnTo>
                    <a:pt x="637171" y="10947"/>
                  </a:lnTo>
                  <a:lnTo>
                    <a:pt x="636803" y="5854"/>
                  </a:lnTo>
                  <a:lnTo>
                    <a:pt x="613943" y="5422"/>
                  </a:lnTo>
                  <a:lnTo>
                    <a:pt x="613943" y="9664"/>
                  </a:lnTo>
                </a:path>
                <a:path w="1111885" h="17779">
                  <a:moveTo>
                    <a:pt x="661466" y="9651"/>
                  </a:moveTo>
                  <a:lnTo>
                    <a:pt x="661466" y="12090"/>
                  </a:lnTo>
                  <a:lnTo>
                    <a:pt x="684682" y="11645"/>
                  </a:lnTo>
                  <a:lnTo>
                    <a:pt x="684326" y="6565"/>
                  </a:lnTo>
                  <a:lnTo>
                    <a:pt x="661466" y="6146"/>
                  </a:lnTo>
                  <a:lnTo>
                    <a:pt x="661466" y="10375"/>
                  </a:lnTo>
                </a:path>
                <a:path w="1111885" h="17779">
                  <a:moveTo>
                    <a:pt x="708660" y="10007"/>
                  </a:moveTo>
                  <a:lnTo>
                    <a:pt x="708634" y="12433"/>
                  </a:lnTo>
                  <a:lnTo>
                    <a:pt x="731875" y="12026"/>
                  </a:lnTo>
                  <a:lnTo>
                    <a:pt x="731519" y="6934"/>
                  </a:lnTo>
                  <a:lnTo>
                    <a:pt x="708634" y="6489"/>
                  </a:lnTo>
                  <a:lnTo>
                    <a:pt x="708634" y="10744"/>
                  </a:lnTo>
                </a:path>
                <a:path w="1111885" h="17779">
                  <a:moveTo>
                    <a:pt x="756157" y="11074"/>
                  </a:moveTo>
                  <a:lnTo>
                    <a:pt x="756157" y="13512"/>
                  </a:lnTo>
                  <a:lnTo>
                    <a:pt x="779399" y="13093"/>
                  </a:lnTo>
                  <a:lnTo>
                    <a:pt x="779043" y="8000"/>
                  </a:lnTo>
                  <a:lnTo>
                    <a:pt x="756157" y="7569"/>
                  </a:lnTo>
                  <a:lnTo>
                    <a:pt x="756157" y="11811"/>
                  </a:lnTo>
                </a:path>
                <a:path w="1111885" h="17779">
                  <a:moveTo>
                    <a:pt x="802970" y="11429"/>
                  </a:moveTo>
                  <a:lnTo>
                    <a:pt x="802970" y="13881"/>
                  </a:lnTo>
                  <a:lnTo>
                    <a:pt x="826211" y="13449"/>
                  </a:lnTo>
                  <a:lnTo>
                    <a:pt x="825855" y="8356"/>
                  </a:lnTo>
                  <a:lnTo>
                    <a:pt x="802970" y="7924"/>
                  </a:lnTo>
                  <a:lnTo>
                    <a:pt x="802970" y="12191"/>
                  </a:lnTo>
                </a:path>
                <a:path w="1111885" h="17779">
                  <a:moveTo>
                    <a:pt x="850874" y="11429"/>
                  </a:moveTo>
                  <a:lnTo>
                    <a:pt x="850849" y="13881"/>
                  </a:lnTo>
                  <a:lnTo>
                    <a:pt x="874090" y="13449"/>
                  </a:lnTo>
                  <a:lnTo>
                    <a:pt x="873734" y="8356"/>
                  </a:lnTo>
                  <a:lnTo>
                    <a:pt x="850849" y="7924"/>
                  </a:lnTo>
                  <a:lnTo>
                    <a:pt x="850849" y="12191"/>
                  </a:lnTo>
                </a:path>
                <a:path w="1111885" h="17779">
                  <a:moveTo>
                    <a:pt x="898410" y="12496"/>
                  </a:moveTo>
                  <a:lnTo>
                    <a:pt x="898410" y="14947"/>
                  </a:lnTo>
                  <a:lnTo>
                    <a:pt x="921638" y="14516"/>
                  </a:lnTo>
                  <a:lnTo>
                    <a:pt x="921257" y="9423"/>
                  </a:lnTo>
                  <a:lnTo>
                    <a:pt x="898410" y="8991"/>
                  </a:lnTo>
                  <a:lnTo>
                    <a:pt x="898410" y="13258"/>
                  </a:lnTo>
                </a:path>
                <a:path w="1111885" h="17779">
                  <a:moveTo>
                    <a:pt x="945210" y="13220"/>
                  </a:moveTo>
                  <a:lnTo>
                    <a:pt x="945210" y="15659"/>
                  </a:lnTo>
                  <a:lnTo>
                    <a:pt x="968451" y="15214"/>
                  </a:lnTo>
                  <a:lnTo>
                    <a:pt x="968070" y="10147"/>
                  </a:lnTo>
                  <a:lnTo>
                    <a:pt x="945210" y="9715"/>
                  </a:lnTo>
                  <a:lnTo>
                    <a:pt x="945210" y="13944"/>
                  </a:lnTo>
                </a:path>
                <a:path w="1111885" h="17779">
                  <a:moveTo>
                    <a:pt x="993101" y="13220"/>
                  </a:moveTo>
                  <a:lnTo>
                    <a:pt x="993101" y="15659"/>
                  </a:lnTo>
                  <a:lnTo>
                    <a:pt x="1016342" y="15239"/>
                  </a:lnTo>
                  <a:lnTo>
                    <a:pt x="1015949" y="10147"/>
                  </a:lnTo>
                  <a:lnTo>
                    <a:pt x="993101" y="9715"/>
                  </a:lnTo>
                  <a:lnTo>
                    <a:pt x="993101" y="13969"/>
                  </a:lnTo>
                </a:path>
                <a:path w="1111885" h="17779">
                  <a:moveTo>
                    <a:pt x="1040256" y="14287"/>
                  </a:moveTo>
                  <a:lnTo>
                    <a:pt x="1040256" y="16725"/>
                  </a:lnTo>
                  <a:lnTo>
                    <a:pt x="1063510" y="16306"/>
                  </a:lnTo>
                  <a:lnTo>
                    <a:pt x="1063142" y="11214"/>
                  </a:lnTo>
                  <a:lnTo>
                    <a:pt x="1040256" y="10794"/>
                  </a:lnTo>
                  <a:lnTo>
                    <a:pt x="1040256" y="15036"/>
                  </a:lnTo>
                </a:path>
                <a:path w="1111885" h="17779">
                  <a:moveTo>
                    <a:pt x="1088174" y="15011"/>
                  </a:moveTo>
                  <a:lnTo>
                    <a:pt x="1088148" y="17449"/>
                  </a:lnTo>
                  <a:lnTo>
                    <a:pt x="1111389" y="17030"/>
                  </a:lnTo>
                  <a:lnTo>
                    <a:pt x="1111034" y="11925"/>
                  </a:lnTo>
                  <a:lnTo>
                    <a:pt x="1088148" y="11493"/>
                  </a:lnTo>
                  <a:lnTo>
                    <a:pt x="1088148" y="15735"/>
                  </a:lnTo>
                </a:path>
              </a:pathLst>
            </a:custGeom>
            <a:ln w="3175">
              <a:solidFill>
                <a:srgbClr val="66676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4613427" y="4114431"/>
              <a:ext cx="1160780" cy="20955"/>
            </a:xfrm>
            <a:custGeom>
              <a:avLst/>
              <a:gdLst/>
              <a:ahLst/>
              <a:cxnLst/>
              <a:rect l="l" t="t" r="r" b="b"/>
              <a:pathLst>
                <a:path w="1160779" h="20954">
                  <a:moveTo>
                    <a:pt x="20726" y="0"/>
                  </a:moveTo>
                  <a:lnTo>
                    <a:pt x="19646" y="711"/>
                  </a:lnTo>
                  <a:lnTo>
                    <a:pt x="0" y="2489"/>
                  </a:lnTo>
                  <a:lnTo>
                    <a:pt x="698" y="20002"/>
                  </a:lnTo>
                  <a:lnTo>
                    <a:pt x="1160691" y="20358"/>
                  </a:lnTo>
                  <a:lnTo>
                    <a:pt x="1159992" y="12509"/>
                  </a:lnTo>
                  <a:lnTo>
                    <a:pt x="1145324" y="10718"/>
                  </a:lnTo>
                  <a:lnTo>
                    <a:pt x="1141056" y="10363"/>
                  </a:lnTo>
                  <a:lnTo>
                    <a:pt x="1140714" y="1066"/>
                  </a:lnTo>
                  <a:lnTo>
                    <a:pt x="923772" y="1066"/>
                  </a:lnTo>
                  <a:lnTo>
                    <a:pt x="20726" y="0"/>
                  </a:lnTo>
                  <a:close/>
                </a:path>
                <a:path w="1160779" h="20954">
                  <a:moveTo>
                    <a:pt x="1140701" y="711"/>
                  </a:moveTo>
                  <a:lnTo>
                    <a:pt x="923772" y="1066"/>
                  </a:lnTo>
                  <a:lnTo>
                    <a:pt x="1140714" y="1066"/>
                  </a:lnTo>
                  <a:lnTo>
                    <a:pt x="1140701" y="711"/>
                  </a:lnTo>
                  <a:close/>
                </a:path>
              </a:pathLst>
            </a:custGeom>
            <a:solidFill>
              <a:srgbClr val="76777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4614126" y="4130039"/>
              <a:ext cx="1160145" cy="6350"/>
            </a:xfrm>
            <a:custGeom>
              <a:avLst/>
              <a:gdLst/>
              <a:ahLst/>
              <a:cxnLst/>
              <a:rect l="l" t="t" r="r" b="b"/>
              <a:pathLst>
                <a:path w="1160145" h="6350">
                  <a:moveTo>
                    <a:pt x="1159624" y="5080"/>
                  </a:moveTo>
                  <a:lnTo>
                    <a:pt x="1159522" y="3810"/>
                  </a:lnTo>
                  <a:lnTo>
                    <a:pt x="1159370" y="3810"/>
                  </a:lnTo>
                  <a:lnTo>
                    <a:pt x="1159370" y="1270"/>
                  </a:lnTo>
                  <a:lnTo>
                    <a:pt x="179412" y="1270"/>
                  </a:lnTo>
                  <a:lnTo>
                    <a:pt x="179412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56349" y="3810"/>
                  </a:lnTo>
                  <a:lnTo>
                    <a:pt x="56349" y="5080"/>
                  </a:lnTo>
                  <a:lnTo>
                    <a:pt x="1078623" y="5080"/>
                  </a:lnTo>
                  <a:lnTo>
                    <a:pt x="1078623" y="6350"/>
                  </a:lnTo>
                  <a:lnTo>
                    <a:pt x="1159624" y="6350"/>
                  </a:lnTo>
                  <a:lnTo>
                    <a:pt x="1159624" y="5080"/>
                  </a:lnTo>
                  <a:close/>
                </a:path>
              </a:pathLst>
            </a:custGeom>
            <a:solidFill>
              <a:srgbClr val="B4B6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4614126" y="4136224"/>
              <a:ext cx="1160145" cy="6350"/>
            </a:xfrm>
            <a:custGeom>
              <a:avLst/>
              <a:gdLst/>
              <a:ahLst/>
              <a:cxnLst/>
              <a:rect l="l" t="t" r="r" b="b"/>
              <a:pathLst>
                <a:path w="1160145" h="6350">
                  <a:moveTo>
                    <a:pt x="0" y="0"/>
                  </a:moveTo>
                  <a:lnTo>
                    <a:pt x="0" y="2133"/>
                  </a:lnTo>
                  <a:lnTo>
                    <a:pt x="1159637" y="6070"/>
                  </a:lnTo>
                  <a:lnTo>
                    <a:pt x="1159992" y="7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8" name="object 548"/>
          <p:cNvGrpSpPr/>
          <p:nvPr/>
        </p:nvGrpSpPr>
        <p:grpSpPr>
          <a:xfrm>
            <a:off x="8714944" y="691261"/>
            <a:ext cx="916305" cy="996950"/>
            <a:chOff x="3660343" y="691261"/>
            <a:chExt cx="916305" cy="996950"/>
          </a:xfrm>
        </p:grpSpPr>
        <p:sp>
          <p:nvSpPr>
            <p:cNvPr id="549" name="object 549"/>
            <p:cNvSpPr/>
            <p:nvPr/>
          </p:nvSpPr>
          <p:spPr>
            <a:xfrm>
              <a:off x="3663518" y="694436"/>
              <a:ext cx="909955" cy="990600"/>
            </a:xfrm>
            <a:custGeom>
              <a:avLst/>
              <a:gdLst/>
              <a:ahLst/>
              <a:cxnLst/>
              <a:rect l="l" t="t" r="r" b="b"/>
              <a:pathLst>
                <a:path w="909954" h="990600">
                  <a:moveTo>
                    <a:pt x="909332" y="0"/>
                  </a:moveTo>
                  <a:lnTo>
                    <a:pt x="0" y="990600"/>
                  </a:lnTo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" name="object 550"/>
            <p:cNvSpPr/>
            <p:nvPr/>
          </p:nvSpPr>
          <p:spPr>
            <a:xfrm>
              <a:off x="3663518" y="694436"/>
              <a:ext cx="909955" cy="990600"/>
            </a:xfrm>
            <a:custGeom>
              <a:avLst/>
              <a:gdLst/>
              <a:ahLst/>
              <a:cxnLst/>
              <a:rect l="l" t="t" r="r" b="b"/>
              <a:pathLst>
                <a:path w="909954" h="990600">
                  <a:moveTo>
                    <a:pt x="0" y="990600"/>
                  </a:moveTo>
                  <a:lnTo>
                    <a:pt x="90933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1" name="object 551"/>
          <p:cNvSpPr/>
          <p:nvPr/>
        </p:nvSpPr>
        <p:spPr>
          <a:xfrm>
            <a:off x="7509090" y="3635768"/>
            <a:ext cx="2052320" cy="243840"/>
          </a:xfrm>
          <a:custGeom>
            <a:avLst/>
            <a:gdLst/>
            <a:ahLst/>
            <a:cxnLst/>
            <a:rect l="l" t="t" r="r" b="b"/>
            <a:pathLst>
              <a:path w="2052320" h="243839">
                <a:moveTo>
                  <a:pt x="0" y="0"/>
                </a:moveTo>
                <a:lnTo>
                  <a:pt x="100330" y="243827"/>
                </a:lnTo>
                <a:lnTo>
                  <a:pt x="2052320" y="243827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8941639" y="1405637"/>
            <a:ext cx="666115" cy="1011555"/>
          </a:xfrm>
          <a:custGeom>
            <a:avLst/>
            <a:gdLst/>
            <a:ahLst/>
            <a:cxnLst/>
            <a:rect l="l" t="t" r="r" b="b"/>
            <a:pathLst>
              <a:path w="666114" h="1011555">
                <a:moveTo>
                  <a:pt x="10172" y="1010932"/>
                </a:moveTo>
                <a:lnTo>
                  <a:pt x="640092" y="691095"/>
                </a:lnTo>
              </a:path>
              <a:path w="666114" h="1011555">
                <a:moveTo>
                  <a:pt x="0" y="746772"/>
                </a:moveTo>
                <a:lnTo>
                  <a:pt x="665492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8554377" y="2847708"/>
            <a:ext cx="1026160" cy="0"/>
          </a:xfrm>
          <a:custGeom>
            <a:avLst/>
            <a:gdLst/>
            <a:ahLst/>
            <a:cxnLst/>
            <a:rect l="l" t="t" r="r" b="b"/>
            <a:pathLst>
              <a:path w="1026160">
                <a:moveTo>
                  <a:pt x="1026160" y="0"/>
                </a:moveTo>
                <a:lnTo>
                  <a:pt x="0" y="0"/>
                </a:lnTo>
              </a:path>
            </a:pathLst>
          </a:custGeom>
          <a:ln w="6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54" name="object 554"/>
          <p:cNvGraphicFramePr>
            <a:graphicFrameLocks noGrp="1"/>
          </p:cNvGraphicFramePr>
          <p:nvPr/>
        </p:nvGraphicFramePr>
        <p:xfrm>
          <a:off x="6543039" y="5943600"/>
          <a:ext cx="5712460" cy="21285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03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8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1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05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03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958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005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311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9085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3116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037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195110">
                <a:tc gridSpan="4"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on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figu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ra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ción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In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fo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rm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ción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7112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im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ens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ion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pulgadas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</a:txBody>
                  <a:tcPr marL="0" marR="0" marT="7112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 marL="297815">
                        <a:lnSpc>
                          <a:spcPts val="805"/>
                        </a:lnSpc>
                        <a:spcBef>
                          <a:spcPts val="63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Potencia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máxima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kW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2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8001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176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am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pe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re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  <a:p>
                      <a:pPr marL="113664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500" spc="-15" dirty="0">
                          <a:latin typeface="Lucida Sans Unicode"/>
                          <a:cs typeface="Lucida Sans Unicode"/>
                        </a:rPr>
                        <a:t>Calificación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54610" marR="84455" indent="36830" algn="ctr">
                        <a:lnSpc>
                          <a:spcPct val="128600"/>
                        </a:lnSpc>
                        <a:spcBef>
                          <a:spcPts val="254"/>
                        </a:spcBef>
                      </a:pPr>
                      <a:r>
                        <a:rPr sz="750" spc="-10" dirty="0">
                          <a:latin typeface="Lucida Sans Unicode"/>
                          <a:cs typeface="Lucida Sans Unicode"/>
                        </a:rPr>
                        <a:t>Jalar </a:t>
                      </a:r>
                      <a:r>
                        <a:rPr sz="7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spc="-15" dirty="0">
                          <a:latin typeface="Lucida Sans Unicode"/>
                          <a:cs typeface="Lucida Sans Unicode"/>
                        </a:rPr>
                        <a:t>Sección </a:t>
                      </a:r>
                      <a:r>
                        <a:rPr sz="850" spc="-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Requerido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2384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R="17145" algn="ctr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900" spc="-5" dirty="0">
                          <a:latin typeface="Lucida Sans Unicode"/>
                          <a:cs typeface="Lucida Sans Unicode"/>
                        </a:rPr>
                        <a:t>Estándar</a:t>
                      </a:r>
                      <a:endParaRPr sz="900">
                        <a:latin typeface="Lucida Sans Unicode"/>
                        <a:cs typeface="Lucida Sans Unicode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Principal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R="5080"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550" spc="-15" dirty="0">
                          <a:latin typeface="Lucida Sans Unicode"/>
                          <a:cs typeface="Lucida Sans Unicode"/>
                        </a:rPr>
                        <a:t>Dispositivo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4826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Profundidad</a:t>
                      </a:r>
                      <a:r>
                        <a:rPr sz="45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1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65405" marR="83185" indent="26034" algn="ctr">
                        <a:lnSpc>
                          <a:spcPct val="126200"/>
                        </a:lnSpc>
                        <a:spcBef>
                          <a:spcPts val="275"/>
                        </a:spcBef>
                      </a:pPr>
                      <a:r>
                        <a:rPr sz="750" spc="-10" dirty="0">
                          <a:latin typeface="Lucida Sans Unicode"/>
                          <a:cs typeface="Lucida Sans Unicode"/>
                        </a:rPr>
                        <a:t>Jalar </a:t>
                      </a:r>
                      <a:r>
                        <a:rPr sz="7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Sección  </a:t>
                      </a:r>
                      <a:r>
                        <a:rPr sz="800" spc="-20" dirty="0">
                          <a:latin typeface="Lucida Sans Unicode"/>
                          <a:cs typeface="Lucida Sans Unicode"/>
                        </a:rPr>
                        <a:t>Ancho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492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Principal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R="19685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850" spc="-15" dirty="0">
                          <a:latin typeface="Lucida Sans Unicode"/>
                          <a:cs typeface="Lucida Sans Unicode"/>
                        </a:rPr>
                        <a:t>Sección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  <a:p>
                      <a:pPr marR="11430"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spc="-20" dirty="0">
                          <a:latin typeface="Lucida Sans Unicode"/>
                          <a:cs typeface="Lucida Sans Unicode"/>
                        </a:rPr>
                        <a:t>Ancho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  <a:spcBef>
                          <a:spcPts val="925"/>
                        </a:spcBef>
                      </a:pPr>
                      <a:r>
                        <a:rPr sz="950" spc="-15" dirty="0">
                          <a:latin typeface="Lucida Sans Unicode"/>
                          <a:cs typeface="Lucida Sans Unicode"/>
                        </a:rPr>
                        <a:t>total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6032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20" dirty="0">
                          <a:latin typeface="Lucida Sans Unicode"/>
                          <a:cs typeface="Lucida Sans Unicode"/>
                        </a:rPr>
                        <a:t>Ancho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1747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650" dirty="0">
                          <a:latin typeface="Lucida Sans Unicode"/>
                          <a:cs typeface="Lucida Sans Unicode"/>
                        </a:rPr>
                        <a:t>80%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Calificado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  <a:p>
                      <a:pPr marL="151765">
                        <a:lnSpc>
                          <a:spcPts val="805"/>
                        </a:lnSpc>
                        <a:spcBef>
                          <a:spcPts val="36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es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conectar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6350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700" dirty="0">
                          <a:latin typeface="Lucida Sans Unicode"/>
                          <a:cs typeface="Lucida Sans Unicode"/>
                        </a:rPr>
                        <a:t>100%</a:t>
                      </a:r>
                      <a:r>
                        <a:rPr sz="70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00" dirty="0">
                          <a:latin typeface="Lucida Sans Unicode"/>
                          <a:cs typeface="Lucida Sans Unicode"/>
                        </a:rPr>
                        <a:t>Calificado</a:t>
                      </a:r>
                      <a:endParaRPr sz="700">
                        <a:latin typeface="Lucida Sans Unicode"/>
                        <a:cs typeface="Lucida Sans Unicode"/>
                      </a:endParaRPr>
                    </a:p>
                    <a:p>
                      <a:pPr marL="138430">
                        <a:lnSpc>
                          <a:spcPts val="805"/>
                        </a:lnSpc>
                        <a:spcBef>
                          <a:spcPts val="350"/>
                        </a:spcBef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es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conectar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715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44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81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2384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492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27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1747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ts val="1080"/>
                        </a:lnSpc>
                        <a:spcBef>
                          <a:spcPts val="270"/>
                        </a:spcBef>
                      </a:pPr>
                      <a:r>
                        <a:rPr sz="1000" spc="-60" dirty="0">
                          <a:latin typeface="Lucida Sans Unicode"/>
                          <a:cs typeface="Lucida Sans Unicode"/>
                        </a:rPr>
                        <a:t>480V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1080"/>
                        </a:lnSpc>
                        <a:spcBef>
                          <a:spcPts val="270"/>
                        </a:spcBef>
                      </a:pPr>
                      <a:r>
                        <a:rPr sz="1000" spc="-60" dirty="0">
                          <a:latin typeface="Lucida Sans Unicode"/>
                          <a:cs typeface="Lucida Sans Unicode"/>
                        </a:rPr>
                        <a:t>208V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ts val="1080"/>
                        </a:lnSpc>
                        <a:spcBef>
                          <a:spcPts val="270"/>
                        </a:spcBef>
                      </a:pPr>
                      <a:r>
                        <a:rPr sz="1000" spc="-60" dirty="0">
                          <a:latin typeface="Lucida Sans Unicode"/>
                          <a:cs typeface="Lucida Sans Unicode"/>
                        </a:rPr>
                        <a:t>480V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1080"/>
                        </a:lnSpc>
                        <a:spcBef>
                          <a:spcPts val="270"/>
                        </a:spcBef>
                      </a:pPr>
                      <a:r>
                        <a:rPr sz="1000" spc="-60" dirty="0">
                          <a:latin typeface="Lucida Sans Unicode"/>
                          <a:cs typeface="Lucida Sans Unicode"/>
                        </a:rPr>
                        <a:t>208V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400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No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6830" algn="ctr">
                        <a:lnSpc>
                          <a:spcPts val="720"/>
                        </a:lnSpc>
                        <a:spcBef>
                          <a:spcPts val="415"/>
                        </a:spcBef>
                      </a:pPr>
                      <a:r>
                        <a:rPr sz="750" spc="5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750" spc="-6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750" spc="-6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5" dirty="0">
                          <a:latin typeface="Lucida Sans Unicode"/>
                          <a:cs typeface="Lucida Sans Unicode"/>
                        </a:rPr>
                        <a:t>tron</a:t>
                      </a:r>
                      <a:r>
                        <a:rPr sz="750" spc="3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25" dirty="0">
                          <a:latin typeface="Lucida Sans Unicode"/>
                          <a:cs typeface="Lucida Sans Unicode"/>
                        </a:rPr>
                        <a:t>JD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270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213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92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266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115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016"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600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No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685" algn="ctr">
                        <a:lnSpc>
                          <a:spcPts val="720"/>
                        </a:lnSpc>
                        <a:spcBef>
                          <a:spcPts val="415"/>
                        </a:spcBef>
                      </a:pPr>
                      <a:r>
                        <a:rPr sz="750" spc="5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750" spc="-6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en</a:t>
                      </a:r>
                      <a:r>
                        <a:rPr sz="750" spc="-6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5" dirty="0">
                          <a:latin typeface="Lucida Sans Unicode"/>
                          <a:cs typeface="Lucida Sans Unicode"/>
                        </a:rPr>
                        <a:t>tron</a:t>
                      </a:r>
                      <a:r>
                        <a:rPr sz="750" spc="3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spc="-15" dirty="0">
                          <a:latin typeface="Lucida Sans Unicode"/>
                          <a:cs typeface="Lucida Sans Unicode"/>
                        </a:rPr>
                        <a:t>LD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5270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319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399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173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7003"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800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No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349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5" dirty="0">
                          <a:latin typeface="Lucida Sans Unicode"/>
                          <a:cs typeface="Lucida Sans Unicode"/>
                        </a:rPr>
                        <a:t>VLMG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425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184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531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230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7022">
                <a:tc>
                  <a:txBody>
                    <a:bodyPr/>
                    <a:lstStyle/>
                    <a:p>
                      <a:pPr marL="209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1200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No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730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10" dirty="0">
                          <a:latin typeface="Lucida Sans Unicode"/>
                          <a:cs typeface="Lucida Sans Unicode"/>
                        </a:rPr>
                        <a:t>VGNL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638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276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797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345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1600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No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06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5" dirty="0">
                          <a:latin typeface="Lucida Sans Unicode"/>
                          <a:cs typeface="Lucida Sans Unicode"/>
                        </a:rPr>
                        <a:t>VLPG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850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365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1063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461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2000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9235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5" dirty="0">
                          <a:latin typeface="Lucida Sans Unicode"/>
                          <a:cs typeface="Lucida Sans Unicode"/>
                        </a:rPr>
                        <a:t>No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30" dirty="0">
                          <a:latin typeface="Lucida Sans Unicode"/>
                          <a:cs typeface="Lucida Sans Unicode"/>
                        </a:rPr>
                        <a:t>WL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1329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576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2500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30" dirty="0">
                          <a:latin typeface="Lucida Sans Unicode"/>
                          <a:cs typeface="Lucida Sans Unicode"/>
                        </a:rPr>
                        <a:t>WL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70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1661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720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3000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30" dirty="0">
                          <a:latin typeface="Lucida Sans Unicode"/>
                          <a:cs typeface="Lucida Sans Unicode"/>
                        </a:rPr>
                        <a:t>WL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70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1993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864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57010">
                <a:tc>
                  <a:txBody>
                    <a:bodyPr/>
                    <a:lstStyle/>
                    <a:p>
                      <a:pPr marL="209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4000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35" dirty="0">
                          <a:latin typeface="Lucida Sans Unicode"/>
                          <a:cs typeface="Lucida Sans Unicode"/>
                        </a:rPr>
                        <a:t>sí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30" dirty="0">
                          <a:latin typeface="Lucida Sans Unicode"/>
                          <a:cs typeface="Lucida Sans Unicode"/>
                        </a:rPr>
                        <a:t>WL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38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70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Lucida Sans Unicode"/>
                          <a:cs typeface="Lucida Sans Unicode"/>
                        </a:rPr>
                        <a:t>-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2657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ts val="969"/>
                        </a:lnSpc>
                        <a:spcBef>
                          <a:spcPts val="165"/>
                        </a:spcBef>
                      </a:pPr>
                      <a:r>
                        <a:rPr sz="1000" spc="-65" dirty="0">
                          <a:latin typeface="Lucida Sans Unicode"/>
                          <a:cs typeface="Lucida Sans Unicode"/>
                        </a:rPr>
                        <a:t>1151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0955" marB="0">
                    <a:lnL w="12700">
                      <a:solidFill>
                        <a:srgbClr val="010101"/>
                      </a:solidFill>
                      <a:prstDash val="solid"/>
                    </a:lnL>
                    <a:lnR w="12700">
                      <a:solidFill>
                        <a:srgbClr val="010101"/>
                      </a:solidFill>
                      <a:prstDash val="solid"/>
                    </a:lnR>
                    <a:lnT w="12700">
                      <a:solidFill>
                        <a:srgbClr val="010101"/>
                      </a:solidFill>
                      <a:prstDash val="solid"/>
                    </a:lnT>
                    <a:lnB w="1270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563" name="object 563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49</a:t>
            </a:fld>
            <a:endParaRPr spc="-75" dirty="0"/>
          </a:p>
        </p:txBody>
      </p:sp>
      <p:sp>
        <p:nvSpPr>
          <p:cNvPr id="555" name="object 555"/>
          <p:cNvSpPr txBox="1"/>
          <p:nvPr/>
        </p:nvSpPr>
        <p:spPr>
          <a:xfrm>
            <a:off x="9640138" y="500122"/>
            <a:ext cx="23736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3800"/>
              </a:lnSpc>
              <a:spcBef>
                <a:spcPts val="100"/>
              </a:spcBef>
            </a:pPr>
            <a:r>
              <a:rPr sz="650" spc="-10" dirty="0">
                <a:latin typeface="Lucida Sans Unicode"/>
                <a:cs typeface="Lucida Sans Unicode"/>
              </a:rPr>
              <a:t>El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disyuntor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del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generador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principal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está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enclavado</a:t>
            </a:r>
            <a:r>
              <a:rPr sz="650" spc="-3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con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llave </a:t>
            </a:r>
            <a:r>
              <a:rPr sz="650" spc="-19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con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el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disyuntor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principal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normal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9640139" y="1132583"/>
            <a:ext cx="2301875" cy="487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El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ejemplo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muestra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40" dirty="0">
                <a:latin typeface="Lucida Sans Unicode"/>
                <a:cs typeface="Lucida Sans Unicode"/>
              </a:rPr>
              <a:t>Crouse-</a:t>
            </a:r>
            <a:r>
              <a:rPr sz="750" spc="-15" dirty="0">
                <a:latin typeface="Lucida Sans Unicode"/>
                <a:cs typeface="Lucida Sans Unicode"/>
              </a:rPr>
              <a:t>Hinds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60" dirty="0">
                <a:latin typeface="Lucida Sans Unicode"/>
                <a:cs typeface="Lucida Sans Unicode"/>
              </a:rPr>
              <a:t>Cam-</a:t>
            </a:r>
            <a:r>
              <a:rPr sz="750" spc="-20" dirty="0">
                <a:latin typeface="Lucida Sans Unicode"/>
                <a:cs typeface="Lucida Sans Unicode"/>
              </a:rPr>
              <a:t>Loks  </a:t>
            </a:r>
            <a:r>
              <a:rPr sz="750" spc="-10" dirty="0">
                <a:latin typeface="Lucida Sans Unicode"/>
                <a:cs typeface="Lucida Sans Unicode"/>
              </a:rPr>
              <a:t>configurados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para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un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0" dirty="0">
                <a:latin typeface="Lucida Sans Unicode"/>
                <a:cs typeface="Lucida Sans Unicode"/>
              </a:rPr>
              <a:t>2000</a:t>
            </a:r>
            <a:r>
              <a:rPr sz="750" spc="-40" dirty="0">
                <a:latin typeface="Lucida Sans Unicode"/>
                <a:cs typeface="Lucida Sans Unicode"/>
              </a:rPr>
              <a:t> A, </a:t>
            </a:r>
            <a:r>
              <a:rPr sz="750" spc="-20" dirty="0">
                <a:latin typeface="Lucida Sans Unicode"/>
                <a:cs typeface="Lucida Sans Unicode"/>
              </a:rPr>
              <a:t>trifásico,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cuatro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hilos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100"/>
              </a:spcBef>
            </a:pPr>
            <a:r>
              <a:rPr sz="950" spc="-15" dirty="0">
                <a:latin typeface="Lucida Sans Unicode"/>
                <a:cs typeface="Lucida Sans Unicode"/>
              </a:rPr>
              <a:t>sistema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tierra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8506067" y="1470411"/>
            <a:ext cx="110489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26034"/>
            <a:r>
              <a:rPr sz="100" dirty="0">
                <a:latin typeface="Lucida Sans Unicode"/>
                <a:cs typeface="Lucida Sans Unicode"/>
              </a:rPr>
              <a:t>SERVICIO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spcBef>
                <a:spcPts val="30"/>
              </a:spcBef>
            </a:pPr>
            <a:r>
              <a:rPr sz="100" spc="-5" dirty="0">
                <a:latin typeface="Lucida Sans Unicode"/>
                <a:cs typeface="Lucida Sans Unicode"/>
              </a:rPr>
              <a:t>DESCONECTAR</a:t>
            </a:r>
            <a:endParaRPr sz="1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00">
              <a:latin typeface="Lucida Sans Unicode"/>
              <a:cs typeface="Lucida Sans Unicode"/>
            </a:endParaRPr>
          </a:p>
          <a:p>
            <a:pPr marL="20320"/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TH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SC</a:t>
            </a:r>
            <a:r>
              <a:rPr sz="100" spc="-25" dirty="0">
                <a:solidFill>
                  <a:srgbClr val="FFFFFF"/>
                </a:solidFill>
                <a:latin typeface="Lucida Sans Unicode"/>
                <a:cs typeface="Lucida Sans Unicode"/>
              </a:rPr>
              <a:t>infrarrojos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  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 C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t</a:t>
            </a:r>
            <a:r>
              <a:rPr sz="100" spc="-30" dirty="0">
                <a:solidFill>
                  <a:srgbClr val="FFFFFF"/>
                </a:solidFill>
                <a:latin typeface="Lucida Sans Unicode"/>
                <a:cs typeface="Lucida Sans Unicode"/>
              </a:rPr>
              <a:t>u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ES</a:t>
            </a:r>
            <a:r>
              <a:rPr sz="100" spc="-50" dirty="0">
                <a:solidFill>
                  <a:srgbClr val="FFFFFF"/>
                </a:solidFill>
                <a:latin typeface="Lucida Sans Unicode"/>
                <a:cs typeface="Lucida Sans Unicode"/>
              </a:rPr>
              <a:t>O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PAG</a:t>
            </a:r>
            <a:r>
              <a:rPr sz="100" spc="-100" dirty="0">
                <a:solidFill>
                  <a:srgbClr val="FFFFFF"/>
                </a:solidFill>
                <a:latin typeface="Lucida Sans Unicode"/>
                <a:cs typeface="Lucida Sans Unicode"/>
              </a:rPr>
              <a:t>S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ROT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m</a:t>
            </a:r>
            <a:r>
              <a:rPr sz="100" spc="-40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CT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m</a:t>
            </a:r>
            <a:r>
              <a:rPr sz="100" spc="-40" dirty="0">
                <a:solidFill>
                  <a:srgbClr val="FFFFFF"/>
                </a:solidFill>
                <a:latin typeface="Lucida Sans Unicode"/>
                <a:cs typeface="Lucida Sans Unicode"/>
              </a:rPr>
              <a:t>i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D</a:t>
            </a:r>
            <a:endParaRPr sz="100">
              <a:latin typeface="Lucida Sans Unicode"/>
              <a:cs typeface="Lucida Sans Unicode"/>
            </a:endParaRPr>
          </a:p>
          <a:p>
            <a:pPr marL="12700"/>
            <a:r>
              <a:rPr sz="100" spc="-30" dirty="0">
                <a:solidFill>
                  <a:srgbClr val="FFFFFF"/>
                </a:solidFill>
                <a:latin typeface="Lucida Sans Unicode"/>
                <a:cs typeface="Lucida Sans Unicode"/>
              </a:rPr>
              <a:t>PORGRAMO</a:t>
            </a:r>
            <a:r>
              <a:rPr sz="100" spc="1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20" dirty="0">
                <a:solidFill>
                  <a:srgbClr val="FFFFFF"/>
                </a:solidFill>
                <a:latin typeface="Lucida Sans Unicode"/>
                <a:cs typeface="Lucida Sans Unicode"/>
              </a:rPr>
              <a:t>ROtunorte</a:t>
            </a:r>
            <a:r>
              <a:rPr sz="100" spc="1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10" dirty="0">
                <a:solidFill>
                  <a:srgbClr val="FFFFFF"/>
                </a:solidFill>
                <a:latin typeface="Lucida Sans Unicode"/>
                <a:cs typeface="Lucida Sans Unicode"/>
              </a:rPr>
              <a:t>DFAtuLT PAGSROTmiCTION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8397608" y="1584500"/>
            <a:ext cx="99060" cy="4616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12700"/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Cubículo         </a:t>
            </a:r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AUTOBÚS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8487212" y="1634233"/>
            <a:ext cx="161290" cy="307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00">
              <a:latin typeface="Times New Roman"/>
              <a:cs typeface="Times New Roman"/>
            </a:endParaRPr>
          </a:p>
          <a:p>
            <a:pPr marL="25400"/>
            <a:r>
              <a:rPr sz="100" dirty="0">
                <a:solidFill>
                  <a:srgbClr val="FFFFFF"/>
                </a:solidFill>
                <a:latin typeface="Lucida Sans Unicode"/>
                <a:cs typeface="Lucida Sans Unicode"/>
              </a:rPr>
              <a:t>O    </a:t>
            </a:r>
            <a:r>
              <a:rPr sz="100" spc="25" dirty="0">
                <a:solidFill>
                  <a:srgbClr val="FFFFFF"/>
                </a:solidFill>
                <a:latin typeface="Lucida Sans Unicode"/>
                <a:cs typeface="Lucida Sans Unicode"/>
              </a:rPr>
              <a:t> </a:t>
            </a:r>
            <a:r>
              <a:rPr sz="100" spc="-5" dirty="0">
                <a:solidFill>
                  <a:srgbClr val="FFFFFF"/>
                </a:solidFill>
                <a:latin typeface="Lucida Sans Unicode"/>
                <a:cs typeface="Lucida Sans Unicode"/>
              </a:rPr>
              <a:t>OK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11001578" y="1889500"/>
            <a:ext cx="1277620" cy="2123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24510">
              <a:lnSpc>
                <a:spcPct val="105300"/>
              </a:lnSpc>
              <a:spcBef>
                <a:spcPts val="100"/>
              </a:spcBef>
            </a:pPr>
            <a:r>
              <a:rPr sz="950" spc="-45" dirty="0">
                <a:latin typeface="Lucida Sans Unicode"/>
                <a:cs typeface="Lucida Sans Unicode"/>
              </a:rPr>
              <a:t>crouse-</a:t>
            </a:r>
            <a:r>
              <a:rPr sz="950" spc="-15" dirty="0">
                <a:latin typeface="Lucida Sans Unicode"/>
                <a:cs typeface="Lucida Sans Unicode"/>
              </a:rPr>
              <a:t>hinds  </a:t>
            </a:r>
            <a:r>
              <a:rPr sz="950" spc="-50" dirty="0">
                <a:latin typeface="Lucida Sans Unicode"/>
                <a:cs typeface="Lucida Sans Unicode"/>
              </a:rPr>
              <a:t>Cam-Loks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50"/>
              </a:spcBef>
            </a:pPr>
            <a:endParaRPr sz="1150">
              <a:latin typeface="Lucida Sans Unicode"/>
              <a:cs typeface="Lucida Sans Unicode"/>
            </a:endParaRPr>
          </a:p>
          <a:p>
            <a:pPr marL="12700"/>
            <a:r>
              <a:rPr sz="950" spc="-5" dirty="0">
                <a:latin typeface="Lucida Sans Unicode"/>
                <a:cs typeface="Lucida Sans Unicode"/>
              </a:rPr>
              <a:t>Mecánica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estándar</a:t>
            </a:r>
            <a:endParaRPr sz="950">
              <a:latin typeface="Lucida Sans Unicode"/>
              <a:cs typeface="Lucida Sans Unicode"/>
            </a:endParaRPr>
          </a:p>
          <a:p>
            <a:pPr marL="12700" marR="5080">
              <a:lnSpc>
                <a:spcPts val="1200"/>
              </a:lnSpc>
              <a:spcBef>
                <a:spcPts val="50"/>
              </a:spcBef>
            </a:pPr>
            <a:r>
              <a:rPr sz="700" spc="-10" dirty="0">
                <a:latin typeface="Lucida Sans Unicode"/>
                <a:cs typeface="Lucida Sans Unicode"/>
              </a:rPr>
              <a:t>terminales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para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uso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con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cable 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soldadura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tipo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50" dirty="0">
                <a:latin typeface="Lucida Sans Unicode"/>
                <a:cs typeface="Lucida Sans Unicode"/>
              </a:rPr>
              <a:t>W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como  secundario</a:t>
            </a:r>
            <a:endParaRPr sz="700">
              <a:latin typeface="Lucida Sans Unicode"/>
              <a:cs typeface="Lucida Sans Unicode"/>
            </a:endParaRPr>
          </a:p>
          <a:p>
            <a:pPr marL="12700">
              <a:spcBef>
                <a:spcPts val="110"/>
              </a:spcBef>
            </a:pPr>
            <a:r>
              <a:rPr sz="850" dirty="0">
                <a:latin typeface="Lucida Sans Unicode"/>
                <a:cs typeface="Lucida Sans Unicode"/>
              </a:rPr>
              <a:t>Método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conexión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1050">
              <a:latin typeface="Lucida Sans Unicode"/>
              <a:cs typeface="Lucida Sans Unicode"/>
            </a:endParaRPr>
          </a:p>
          <a:p>
            <a:pPr marL="12700" marR="82550">
              <a:lnSpc>
                <a:spcPts val="1200"/>
              </a:lnSpc>
              <a:spcBef>
                <a:spcPts val="5"/>
              </a:spcBef>
            </a:pPr>
            <a:r>
              <a:rPr sz="650" spc="-20" dirty="0">
                <a:latin typeface="Lucida Sans Unicode"/>
                <a:cs typeface="Lucida Sans Unicode"/>
              </a:rPr>
              <a:t>Acceso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cable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con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bisagras  </a:t>
            </a:r>
            <a:r>
              <a:rPr sz="650" spc="-5" dirty="0">
                <a:latin typeface="Lucida Sans Unicode"/>
                <a:cs typeface="Lucida Sans Unicode"/>
              </a:rPr>
              <a:t>puerta </a:t>
            </a:r>
            <a:r>
              <a:rPr sz="650" dirty="0">
                <a:latin typeface="Lucida Sans Unicode"/>
                <a:cs typeface="Lucida Sans Unicode"/>
              </a:rPr>
              <a:t>para mantener </a:t>
            </a:r>
            <a:r>
              <a:rPr sz="650" spc="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Clasificación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NEMA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30" dirty="0">
                <a:latin typeface="Lucida Sans Unicode"/>
                <a:cs typeface="Lucida Sans Unicode"/>
              </a:rPr>
              <a:t>3R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con  </a:t>
            </a:r>
            <a:r>
              <a:rPr sz="750" spc="-15" dirty="0">
                <a:latin typeface="Lucida Sans Unicode"/>
                <a:cs typeface="Lucida Sans Unicode"/>
              </a:rPr>
              <a:t>cables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conectados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7957820" y="4460239"/>
            <a:ext cx="414909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latin typeface="Lucida Sans Unicode"/>
                <a:cs typeface="Lucida Sans Unicode"/>
              </a:rPr>
              <a:t>Los </a:t>
            </a:r>
            <a:r>
              <a:rPr sz="900" spc="-10" dirty="0">
                <a:latin typeface="Lucida Sans Unicode"/>
                <a:cs typeface="Lucida Sans Unicode"/>
              </a:rPr>
              <a:t>tableros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5" dirty="0">
                <a:latin typeface="Lucida Sans Unicode"/>
                <a:cs typeface="Lucida Sans Unicode"/>
              </a:rPr>
              <a:t>Siemens </a:t>
            </a:r>
            <a:r>
              <a:rPr sz="900" dirty="0">
                <a:latin typeface="Lucida Sans Unicode"/>
                <a:cs typeface="Lucida Sans Unicode"/>
              </a:rPr>
              <a:t>Generator </a:t>
            </a:r>
            <a:r>
              <a:rPr sz="900" spc="-5" dirty="0">
                <a:latin typeface="Lucida Sans Unicode"/>
                <a:cs typeface="Lucida Sans Unicode"/>
              </a:rPr>
              <a:t>Ready </a:t>
            </a:r>
            <a:r>
              <a:rPr sz="900" spc="-10" dirty="0">
                <a:latin typeface="Lucida Sans Unicode"/>
                <a:cs typeface="Lucida Sans Unicode"/>
              </a:rPr>
              <a:t>están </a:t>
            </a:r>
            <a:r>
              <a:rPr sz="900" spc="-15" dirty="0">
                <a:latin typeface="Lucida Sans Unicode"/>
                <a:cs typeface="Lucida Sans Unicode"/>
              </a:rPr>
              <a:t>construidos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acuerdo </a:t>
            </a:r>
            <a:r>
              <a:rPr sz="900" spc="-15" dirty="0">
                <a:latin typeface="Lucida Sans Unicode"/>
                <a:cs typeface="Lucida Sans Unicode"/>
              </a:rPr>
              <a:t>con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15" dirty="0">
                <a:latin typeface="Lucida Sans Unicode"/>
                <a:cs typeface="Lucida Sans Unicode"/>
              </a:rPr>
              <a:t>siguientes </a:t>
            </a:r>
            <a:r>
              <a:rPr sz="900" spc="-10" dirty="0">
                <a:latin typeface="Lucida Sans Unicode"/>
                <a:cs typeface="Lucida Sans Unicode"/>
              </a:rPr>
              <a:t>estándares o </a:t>
            </a:r>
            <a:r>
              <a:rPr sz="900" spc="-20" dirty="0">
                <a:latin typeface="Lucida Sans Unicode"/>
                <a:cs typeface="Lucida Sans Unicode"/>
              </a:rPr>
              <a:t>certificaciones: </a:t>
            </a:r>
            <a:r>
              <a:rPr sz="900" spc="10" dirty="0">
                <a:latin typeface="Lucida Sans Unicode"/>
                <a:cs typeface="Lucida Sans Unicode"/>
              </a:rPr>
              <a:t>UL </a:t>
            </a:r>
            <a:r>
              <a:rPr sz="900" spc="-55" dirty="0">
                <a:latin typeface="Lucida Sans Unicode"/>
                <a:cs typeface="Lucida Sans Unicode"/>
              </a:rPr>
              <a:t>89, </a:t>
            </a:r>
            <a:r>
              <a:rPr sz="900" spc="5" dirty="0">
                <a:latin typeface="Lucida Sans Unicode"/>
                <a:cs typeface="Lucida Sans Unicode"/>
              </a:rPr>
              <a:t>NEMA </a:t>
            </a:r>
            <a:r>
              <a:rPr sz="900" spc="-45" dirty="0">
                <a:latin typeface="Lucida Sans Unicode"/>
                <a:cs typeface="Lucida Sans Unicode"/>
              </a:rPr>
              <a:t>PB-2, 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NEC </a:t>
            </a:r>
            <a:r>
              <a:rPr sz="900" spc="-20" dirty="0">
                <a:latin typeface="Lucida Sans Unicode"/>
                <a:cs typeface="Lucida Sans Unicode"/>
              </a:rPr>
              <a:t>Artículo </a:t>
            </a:r>
            <a:r>
              <a:rPr sz="900" spc="-55" dirty="0">
                <a:latin typeface="Lucida Sans Unicode"/>
                <a:cs typeface="Lucida Sans Unicode"/>
              </a:rPr>
              <a:t>702, </a:t>
            </a:r>
            <a:r>
              <a:rPr sz="900" spc="-20" dirty="0">
                <a:latin typeface="Lucida Sans Unicode"/>
                <a:cs typeface="Lucida Sans Unicode"/>
              </a:rPr>
              <a:t>Código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construcción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Florida, sección </a:t>
            </a:r>
            <a:r>
              <a:rPr sz="900" spc="-55" dirty="0">
                <a:latin typeface="Lucida Sans Unicode"/>
                <a:cs typeface="Lucida Sans Unicode"/>
              </a:rPr>
              <a:t>420.4.2.9.7 </a:t>
            </a:r>
            <a:r>
              <a:rPr sz="900" spc="-15" dirty="0">
                <a:latin typeface="Lucida Sans Unicode"/>
                <a:cs typeface="Lucida Sans Unicode"/>
              </a:rPr>
              <a:t>y </a:t>
            </a:r>
            <a:r>
              <a:rPr sz="900" spc="-10" dirty="0">
                <a:latin typeface="Lucida Sans Unicode"/>
                <a:cs typeface="Lucida Sans Unicode"/>
              </a:rPr>
              <a:t> están </a:t>
            </a:r>
            <a:r>
              <a:rPr sz="900" spc="-20" dirty="0">
                <a:latin typeface="Lucida Sans Unicode"/>
                <a:cs typeface="Lucida Sans Unicode"/>
              </a:rPr>
              <a:t>calificados </a:t>
            </a:r>
            <a:r>
              <a:rPr sz="900" spc="-15" dirty="0">
                <a:latin typeface="Lucida Sans Unicode"/>
                <a:cs typeface="Lucida Sans Unicode"/>
              </a:rPr>
              <a:t>sísmicamente y </a:t>
            </a:r>
            <a:r>
              <a:rPr sz="900" spc="-20" dirty="0">
                <a:latin typeface="Lucida Sans Unicode"/>
                <a:cs typeface="Lucida Sans Unicode"/>
              </a:rPr>
              <a:t>listados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10" dirty="0">
                <a:latin typeface="Lucida Sans Unicode"/>
                <a:cs typeface="Lucida Sans Unicode"/>
              </a:rPr>
              <a:t>UL </a:t>
            </a:r>
            <a:r>
              <a:rPr sz="900" spc="-10" dirty="0">
                <a:latin typeface="Lucida Sans Unicode"/>
                <a:cs typeface="Lucida Sans Unicode"/>
              </a:rPr>
              <a:t>(cuando </a:t>
            </a:r>
            <a:r>
              <a:rPr sz="900" spc="-15" dirty="0">
                <a:latin typeface="Lucida Sans Unicode"/>
                <a:cs typeface="Lucida Sans Unicode"/>
              </a:rPr>
              <a:t>corresponda). Estos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disponibles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clasificaciones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amperios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5" dirty="0">
                <a:latin typeface="Lucida Sans Unicode"/>
                <a:cs typeface="Lucida Sans Unicode"/>
              </a:rPr>
              <a:t>400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5" dirty="0">
                <a:latin typeface="Lucida Sans Unicode"/>
                <a:cs typeface="Lucida Sans Unicode"/>
              </a:rPr>
              <a:t>4000 </a:t>
            </a:r>
            <a:r>
              <a:rPr sz="900" spc="-45" dirty="0">
                <a:latin typeface="Lucida Sans Unicode"/>
                <a:cs typeface="Lucida Sans Unicode"/>
              </a:rPr>
              <a:t>A. </a:t>
            </a:r>
            <a:r>
              <a:rPr sz="900" spc="-5" dirty="0">
                <a:latin typeface="Lucida Sans Unicode"/>
                <a:cs typeface="Lucida Sans Unicode"/>
              </a:rPr>
              <a:t>La </a:t>
            </a:r>
            <a:r>
              <a:rPr sz="900" spc="-15" dirty="0">
                <a:latin typeface="Lucida Sans Unicode"/>
                <a:cs typeface="Lucida Sans Unicode"/>
              </a:rPr>
              <a:t>siguiente </a:t>
            </a:r>
            <a:r>
              <a:rPr sz="900" spc="-10" dirty="0">
                <a:latin typeface="Lucida Sans Unicode"/>
                <a:cs typeface="Lucida Sans Unicode"/>
              </a:rPr>
              <a:t>tabla </a:t>
            </a:r>
            <a:r>
              <a:rPr sz="900" spc="-5" dirty="0">
                <a:latin typeface="Lucida Sans Unicode"/>
                <a:cs typeface="Lucida Sans Unicode"/>
              </a:rPr>
              <a:t>muestra </a:t>
            </a:r>
            <a:r>
              <a:rPr sz="900" spc="-20" dirty="0">
                <a:latin typeface="Lucida Sans Unicode"/>
                <a:cs typeface="Lucida Sans Unicode"/>
              </a:rPr>
              <a:t>clasificaciones </a:t>
            </a:r>
            <a:r>
              <a:rPr sz="900" spc="-15" dirty="0">
                <a:latin typeface="Lucida Sans Unicode"/>
                <a:cs typeface="Lucida Sans Unicode"/>
              </a:rPr>
              <a:t>y dimensiones </a:t>
            </a:r>
            <a:r>
              <a:rPr sz="900" spc="-1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adicionales.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6557737" y="8116831"/>
            <a:ext cx="4808855" cy="261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0485" indent="-58419">
              <a:spcBef>
                <a:spcPts val="100"/>
              </a:spcBef>
              <a:buAutoNum type="arabicPlain"/>
              <a:tabLst>
                <a:tab pos="71120" algn="l"/>
              </a:tabLst>
            </a:pPr>
            <a:r>
              <a:rPr sz="550" spc="-15" dirty="0">
                <a:latin typeface="Lucida Sans Unicode"/>
                <a:cs typeface="Lucida Sans Unicode"/>
              </a:rPr>
              <a:t>)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La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clasificación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10" dirty="0">
                <a:latin typeface="Lucida Sans Unicode"/>
                <a:cs typeface="Lucida Sans Unicode"/>
              </a:rPr>
              <a:t>NEM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30" dirty="0">
                <a:latin typeface="Lucida Sans Unicode"/>
                <a:cs typeface="Lucida Sans Unicode"/>
              </a:rPr>
              <a:t>A </a:t>
            </a:r>
            <a:r>
              <a:rPr sz="550" spc="-20" dirty="0">
                <a:latin typeface="Lucida Sans Unicode"/>
                <a:cs typeface="Lucida Sans Unicode"/>
              </a:rPr>
              <a:t>3R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requiere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dirty="0">
                <a:latin typeface="Lucida Sans Unicode"/>
                <a:cs typeface="Lucida Sans Unicode"/>
              </a:rPr>
              <a:t>una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extensión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frontal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que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dirty="0">
                <a:latin typeface="Lucida Sans Unicode"/>
                <a:cs typeface="Lucida Sans Unicode"/>
              </a:rPr>
              <a:t>aumente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la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profundidad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dirty="0">
                <a:latin typeface="Lucida Sans Unicode"/>
                <a:cs typeface="Lucida Sans Unicode"/>
              </a:rPr>
              <a:t>en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35" dirty="0">
                <a:latin typeface="Lucida Sans Unicode"/>
                <a:cs typeface="Lucida Sans Unicode"/>
              </a:rPr>
              <a:t>11</a:t>
            </a:r>
            <a:r>
              <a:rPr sz="550" spc="-25" dirty="0">
                <a:latin typeface="Lucida Sans Unicode"/>
                <a:cs typeface="Lucida Sans Unicode"/>
              </a:rPr>
              <a:t> </a:t>
            </a:r>
            <a:r>
              <a:rPr sz="550" spc="-35" dirty="0">
                <a:latin typeface="Lucida Sans Unicode"/>
                <a:cs typeface="Lucida Sans Unicode"/>
              </a:rPr>
              <a:t>.25</a:t>
            </a:r>
            <a:r>
              <a:rPr sz="550" spc="-30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pulgadas</a:t>
            </a:r>
            <a:endParaRPr sz="550">
              <a:latin typeface="Lucida Sans Unicode"/>
              <a:cs typeface="Lucida Sans Unicode"/>
            </a:endParaRPr>
          </a:p>
          <a:p>
            <a:pPr marL="81280" indent="-69215">
              <a:spcBef>
                <a:spcPts val="520"/>
              </a:spcBef>
              <a:buAutoNum type="arabicPlain"/>
              <a:tabLst>
                <a:tab pos="81915" algn="l"/>
              </a:tabLst>
            </a:pPr>
            <a:r>
              <a:rPr sz="650" spc="-20" dirty="0">
                <a:latin typeface="Lucida Sans Unicode"/>
                <a:cs typeface="Lucida Sans Unicode"/>
              </a:rPr>
              <a:t>)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F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5" dirty="0">
                <a:latin typeface="Lucida Sans Unicode"/>
                <a:cs typeface="Lucida Sans Unicode"/>
              </a:rPr>
              <a:t>a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25" dirty="0">
                <a:latin typeface="Lucida Sans Unicode"/>
                <a:cs typeface="Lucida Sans Unicode"/>
              </a:rPr>
              <a:t>c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to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r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potencia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su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mado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(PF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20" dirty="0">
                <a:latin typeface="Lucida Sans Unicode"/>
                <a:cs typeface="Lucida Sans Unicode"/>
              </a:rPr>
              <a:t>)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45" dirty="0">
                <a:latin typeface="Lucida Sans Unicode"/>
                <a:cs typeface="Lucida Sans Unicode"/>
              </a:rPr>
              <a:t>=</a:t>
            </a:r>
            <a:r>
              <a:rPr sz="650" spc="-90" dirty="0">
                <a:latin typeface="Lucida Sans Unicode"/>
                <a:cs typeface="Lucida Sans Unicode"/>
              </a:rPr>
              <a:t> </a:t>
            </a:r>
            <a:r>
              <a:rPr sz="650" spc="-40" dirty="0">
                <a:latin typeface="Lucida Sans Unicode"/>
                <a:cs typeface="Lucida Sans Unicode"/>
              </a:rPr>
              <a:t>0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40" dirty="0">
                <a:latin typeface="Lucida Sans Unicode"/>
                <a:cs typeface="Lucida Sans Unicode"/>
              </a:rPr>
              <a:t>.8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y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calcu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lado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usando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m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30" dirty="0">
                <a:latin typeface="Lucida Sans Unicode"/>
                <a:cs typeface="Lucida Sans Unicode"/>
              </a:rPr>
              <a:t>áx.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5" dirty="0">
                <a:latin typeface="Lucida Sans Unicode"/>
                <a:cs typeface="Lucida Sans Unicode"/>
              </a:rPr>
              <a:t>kW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45" dirty="0">
                <a:latin typeface="Lucida Sans Unicode"/>
                <a:cs typeface="Lucida Sans Unicode"/>
              </a:rPr>
              <a:t>=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30" dirty="0">
                <a:latin typeface="Lucida Sans Unicode"/>
                <a:cs typeface="Lucida Sans Unicode"/>
              </a:rPr>
              <a:t>(V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5" dirty="0">
                <a:latin typeface="Lucida Sans Unicode"/>
                <a:cs typeface="Lucida Sans Unicode"/>
              </a:rPr>
              <a:t>*A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*1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40" dirty="0">
                <a:latin typeface="Lucida Sans Unicode"/>
                <a:cs typeface="Lucida Sans Unicode"/>
              </a:rPr>
              <a:t>.73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20" dirty="0">
                <a:latin typeface="Lucida Sans Unicode"/>
                <a:cs typeface="Lucida Sans Unicode"/>
              </a:rPr>
              <a:t>*PF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45" dirty="0">
                <a:latin typeface="Lucida Sans Unicode"/>
                <a:cs typeface="Lucida Sans Unicode"/>
              </a:rPr>
              <a:t>)/(1000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)*(D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25" dirty="0">
                <a:latin typeface="Lucida Sans Unicode"/>
                <a:cs typeface="Lucida Sans Unicode"/>
              </a:rPr>
              <a:t>is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connect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R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5" dirty="0">
                <a:latin typeface="Lucida Sans Unicode"/>
                <a:cs typeface="Lucida Sans Unicode"/>
              </a:rPr>
              <a:t>a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ting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20" dirty="0">
                <a:latin typeface="Lucida Sans Unicode"/>
                <a:cs typeface="Lucida Sans Unicode"/>
              </a:rPr>
              <a:t>)</a:t>
            </a:r>
            <a:endParaRPr sz="6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39314" y="1933752"/>
            <a:ext cx="109855" cy="436880"/>
          </a:xfrm>
          <a:custGeom>
            <a:avLst/>
            <a:gdLst/>
            <a:ahLst/>
            <a:cxnLst/>
            <a:rect l="l" t="t" r="r" b="b"/>
            <a:pathLst>
              <a:path w="109854" h="436880">
                <a:moveTo>
                  <a:pt x="0" y="0"/>
                </a:moveTo>
                <a:lnTo>
                  <a:pt x="52832" y="111772"/>
                </a:lnTo>
                <a:lnTo>
                  <a:pt x="109740" y="0"/>
                </a:lnTo>
              </a:path>
              <a:path w="109854" h="436880">
                <a:moveTo>
                  <a:pt x="54864" y="111772"/>
                </a:moveTo>
                <a:lnTo>
                  <a:pt x="54864" y="436879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122003" y="2372664"/>
            <a:ext cx="1758950" cy="549910"/>
          </a:xfrm>
          <a:custGeom>
            <a:avLst/>
            <a:gdLst/>
            <a:ahLst/>
            <a:cxnLst/>
            <a:rect l="l" t="t" r="r" b="b"/>
            <a:pathLst>
              <a:path w="1758950" h="549910">
                <a:moveTo>
                  <a:pt x="72174" y="224548"/>
                </a:moveTo>
                <a:lnTo>
                  <a:pt x="72174" y="549668"/>
                </a:lnTo>
                <a:lnTo>
                  <a:pt x="1758734" y="549668"/>
                </a:lnTo>
              </a:path>
              <a:path w="1758950" h="549910">
                <a:moveTo>
                  <a:pt x="43052" y="0"/>
                </a:moveTo>
                <a:lnTo>
                  <a:pt x="10525" y="68587"/>
                </a:lnTo>
                <a:lnTo>
                  <a:pt x="0" y="114309"/>
                </a:lnTo>
                <a:lnTo>
                  <a:pt x="11763" y="157741"/>
                </a:lnTo>
                <a:lnTo>
                  <a:pt x="46100" y="219456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10819537" y="1927402"/>
            <a:ext cx="122555" cy="443230"/>
            <a:chOff x="5764936" y="1927402"/>
            <a:chExt cx="122555" cy="443230"/>
          </a:xfrm>
        </p:grpSpPr>
        <p:sp>
          <p:nvSpPr>
            <p:cNvPr id="5" name="object 5"/>
            <p:cNvSpPr/>
            <p:nvPr/>
          </p:nvSpPr>
          <p:spPr>
            <a:xfrm>
              <a:off x="5771286" y="1933752"/>
              <a:ext cx="109855" cy="112395"/>
            </a:xfrm>
            <a:custGeom>
              <a:avLst/>
              <a:gdLst/>
              <a:ahLst/>
              <a:cxnLst/>
              <a:rect l="l" t="t" r="r" b="b"/>
              <a:pathLst>
                <a:path w="109854" h="112394">
                  <a:moveTo>
                    <a:pt x="0" y="0"/>
                  </a:moveTo>
                  <a:lnTo>
                    <a:pt x="52819" y="111772"/>
                  </a:lnTo>
                  <a:lnTo>
                    <a:pt x="109727" y="0"/>
                  </a:lnTo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826137" y="2045525"/>
              <a:ext cx="0" cy="325120"/>
            </a:xfrm>
            <a:custGeom>
              <a:avLst/>
              <a:gdLst/>
              <a:ahLst/>
              <a:cxnLst/>
              <a:rect l="l" t="t" r="r" b="b"/>
              <a:pathLst>
                <a:path h="325119">
                  <a:moveTo>
                    <a:pt x="0" y="0"/>
                  </a:moveTo>
                  <a:lnTo>
                    <a:pt x="0" y="325107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826137" y="2045525"/>
              <a:ext cx="0" cy="325120"/>
            </a:xfrm>
            <a:custGeom>
              <a:avLst/>
              <a:gdLst/>
              <a:ahLst/>
              <a:cxnLst/>
              <a:rect l="l" t="t" r="r" b="b"/>
              <a:pathLst>
                <a:path h="325119">
                  <a:moveTo>
                    <a:pt x="0" y="0"/>
                  </a:moveTo>
                  <a:lnTo>
                    <a:pt x="0" y="325107"/>
                  </a:lnTo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10808563" y="2372664"/>
            <a:ext cx="72390" cy="549910"/>
          </a:xfrm>
          <a:custGeom>
            <a:avLst/>
            <a:gdLst/>
            <a:ahLst/>
            <a:cxnLst/>
            <a:rect l="l" t="t" r="r" b="b"/>
            <a:pathLst>
              <a:path w="72389" h="549910">
                <a:moveTo>
                  <a:pt x="72174" y="224548"/>
                </a:moveTo>
                <a:lnTo>
                  <a:pt x="72174" y="549668"/>
                </a:lnTo>
              </a:path>
              <a:path w="72389" h="549910">
                <a:moveTo>
                  <a:pt x="43053" y="0"/>
                </a:moveTo>
                <a:lnTo>
                  <a:pt x="10525" y="68587"/>
                </a:lnTo>
                <a:lnTo>
                  <a:pt x="0" y="114309"/>
                </a:lnTo>
                <a:lnTo>
                  <a:pt x="11763" y="157741"/>
                </a:lnTo>
                <a:lnTo>
                  <a:pt x="46100" y="219456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" name="object 9"/>
          <p:cNvGrpSpPr/>
          <p:nvPr/>
        </p:nvGrpSpPr>
        <p:grpSpPr>
          <a:xfrm>
            <a:off x="9976257" y="3481133"/>
            <a:ext cx="122555" cy="443230"/>
            <a:chOff x="4921656" y="3481133"/>
            <a:chExt cx="122555" cy="443230"/>
          </a:xfrm>
        </p:grpSpPr>
        <p:sp>
          <p:nvSpPr>
            <p:cNvPr id="10" name="object 10"/>
            <p:cNvSpPr/>
            <p:nvPr/>
          </p:nvSpPr>
          <p:spPr>
            <a:xfrm>
              <a:off x="4928006" y="3806253"/>
              <a:ext cx="109855" cy="111760"/>
            </a:xfrm>
            <a:custGeom>
              <a:avLst/>
              <a:gdLst/>
              <a:ahLst/>
              <a:cxnLst/>
              <a:rect l="l" t="t" r="r" b="b"/>
              <a:pathLst>
                <a:path w="109854" h="111760">
                  <a:moveTo>
                    <a:pt x="0" y="111760"/>
                  </a:moveTo>
                  <a:lnTo>
                    <a:pt x="52832" y="0"/>
                  </a:lnTo>
                  <a:lnTo>
                    <a:pt x="109715" y="111760"/>
                  </a:lnTo>
                </a:path>
              </a:pathLst>
            </a:custGeom>
            <a:ln w="12699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982870" y="3481133"/>
              <a:ext cx="0" cy="325120"/>
            </a:xfrm>
            <a:custGeom>
              <a:avLst/>
              <a:gdLst/>
              <a:ahLst/>
              <a:cxnLst/>
              <a:rect l="l" t="t" r="r" b="b"/>
              <a:pathLst>
                <a:path h="325120">
                  <a:moveTo>
                    <a:pt x="0" y="0"/>
                  </a:moveTo>
                  <a:lnTo>
                    <a:pt x="0" y="325119"/>
                  </a:lnTo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982870" y="3481133"/>
              <a:ext cx="0" cy="325120"/>
            </a:xfrm>
            <a:custGeom>
              <a:avLst/>
              <a:gdLst/>
              <a:ahLst/>
              <a:cxnLst/>
              <a:rect l="l" t="t" r="r" b="b"/>
              <a:pathLst>
                <a:path h="325120">
                  <a:moveTo>
                    <a:pt x="0" y="325119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1010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9965273" y="2929445"/>
            <a:ext cx="72390" cy="549910"/>
          </a:xfrm>
          <a:custGeom>
            <a:avLst/>
            <a:gdLst/>
            <a:ahLst/>
            <a:cxnLst/>
            <a:rect l="l" t="t" r="r" b="b"/>
            <a:pathLst>
              <a:path w="72389" h="549910">
                <a:moveTo>
                  <a:pt x="72196" y="325107"/>
                </a:moveTo>
                <a:lnTo>
                  <a:pt x="72196" y="0"/>
                </a:lnTo>
              </a:path>
              <a:path w="72389" h="549910">
                <a:moveTo>
                  <a:pt x="43075" y="549643"/>
                </a:moveTo>
                <a:lnTo>
                  <a:pt x="10532" y="481070"/>
                </a:lnTo>
                <a:lnTo>
                  <a:pt x="0" y="435354"/>
                </a:lnTo>
                <a:lnTo>
                  <a:pt x="11760" y="391921"/>
                </a:lnTo>
                <a:lnTo>
                  <a:pt x="46097" y="330200"/>
                </a:lnTo>
              </a:path>
            </a:pathLst>
          </a:custGeom>
          <a:ln w="12700">
            <a:solidFill>
              <a:srgbClr val="0101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762860" y="511450"/>
            <a:ext cx="158940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dirty="0">
                <a:latin typeface="Arial"/>
                <a:cs typeface="Arial"/>
              </a:rPr>
              <a:t>Secuencia</a:t>
            </a:r>
            <a:r>
              <a:rPr sz="1050" b="1" spc="-45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de</a:t>
            </a:r>
            <a:r>
              <a:rPr sz="1050" b="1" spc="-40" dirty="0">
                <a:latin typeface="Arial"/>
                <a:cs typeface="Arial"/>
              </a:rPr>
              <a:t> </a:t>
            </a:r>
            <a:r>
              <a:rPr sz="1050" b="1" spc="25" dirty="0">
                <a:latin typeface="Arial"/>
                <a:cs typeface="Arial"/>
              </a:rPr>
              <a:t>operación</a:t>
            </a:r>
            <a:endParaRPr sz="1050">
              <a:latin typeface="Arial"/>
              <a:cs typeface="Arial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50</a:t>
            </a:fld>
            <a:endParaRPr spc="-75" dirty="0"/>
          </a:p>
        </p:txBody>
      </p:sp>
      <p:sp>
        <p:nvSpPr>
          <p:cNvPr id="15" name="object 15"/>
          <p:cNvSpPr txBox="1"/>
          <p:nvPr/>
        </p:nvSpPr>
        <p:spPr>
          <a:xfrm>
            <a:off x="7958639" y="484779"/>
            <a:ext cx="427101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33300"/>
              </a:lnSpc>
              <a:spcBef>
                <a:spcPts val="100"/>
              </a:spcBef>
            </a:pPr>
            <a:r>
              <a:rPr sz="900" spc="-5" dirty="0">
                <a:latin typeface="Lucida Sans Unicode"/>
                <a:cs typeface="Lucida Sans Unicode"/>
              </a:rPr>
              <a:t>La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siguiente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secuencia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pasos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operación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asociada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5" dirty="0">
                <a:latin typeface="Lucida Sans Unicode"/>
                <a:cs typeface="Lucida Sans Unicode"/>
              </a:rPr>
              <a:t>Siemens </a:t>
            </a:r>
            <a:r>
              <a:rPr sz="900" dirty="0">
                <a:latin typeface="Lucida Sans Unicode"/>
                <a:cs typeface="Lucida Sans Unicode"/>
              </a:rPr>
              <a:t>Generator </a:t>
            </a:r>
            <a:r>
              <a:rPr sz="900" spc="-15" dirty="0">
                <a:latin typeface="Lucida Sans Unicode"/>
                <a:cs typeface="Lucida Sans Unicode"/>
              </a:rPr>
              <a:t>Ready. Estos </a:t>
            </a:r>
            <a:r>
              <a:rPr sz="900" spc="-10" dirty="0">
                <a:latin typeface="Lucida Sans Unicode"/>
                <a:cs typeface="Lucida Sans Unicode"/>
              </a:rPr>
              <a:t>están </a:t>
            </a:r>
            <a:r>
              <a:rPr sz="900" spc="-15" dirty="0">
                <a:latin typeface="Lucida Sans Unicode"/>
                <a:cs typeface="Lucida Sans Unicode"/>
              </a:rPr>
              <a:t>destinados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5" dirty="0">
                <a:latin typeface="Lucida Sans Unicode"/>
                <a:cs typeface="Lucida Sans Unicode"/>
              </a:rPr>
              <a:t>representar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procedimientos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típicos,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algunos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pasos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pueden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variar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según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instalación.</a:t>
            </a:r>
            <a:endParaRPr sz="900">
              <a:latin typeface="Lucida Sans Unicode"/>
              <a:cs typeface="Lucida Sans Unicode"/>
            </a:endParaRPr>
          </a:p>
          <a:p>
            <a:pPr marL="12700">
              <a:spcBef>
                <a:spcPts val="360"/>
              </a:spcBef>
            </a:pPr>
            <a:r>
              <a:rPr sz="900" spc="-15" dirty="0">
                <a:latin typeface="Lucida Sans Unicode"/>
                <a:cs typeface="Lucida Sans Unicode"/>
              </a:rPr>
              <a:t>También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deben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seguir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procedimientos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seguridad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apropiados.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788320" y="1524567"/>
            <a:ext cx="786130" cy="370205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12700" algn="ctr">
              <a:spcBef>
                <a:spcPts val="520"/>
              </a:spcBef>
            </a:pPr>
            <a:r>
              <a:rPr sz="950" spc="-5" dirty="0">
                <a:latin typeface="Lucida Sans Unicode"/>
                <a:cs typeface="Lucida Sans Unicode"/>
              </a:rPr>
              <a:t>Fuente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1</a:t>
            </a:r>
            <a:endParaRPr sz="950">
              <a:latin typeface="Lucida Sans Unicode"/>
              <a:cs typeface="Lucida Sans Unicode"/>
            </a:endParaRPr>
          </a:p>
          <a:p>
            <a:pPr algn="ctr">
              <a:spcBef>
                <a:spcPts val="310"/>
              </a:spcBef>
            </a:pPr>
            <a:r>
              <a:rPr sz="700" spc="-5" dirty="0">
                <a:latin typeface="Lucida Sans Unicode"/>
                <a:cs typeface="Lucida Sans Unicode"/>
              </a:rPr>
              <a:t>(Energía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red)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541821" y="1575608"/>
            <a:ext cx="638810" cy="34290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R="52069" algn="r">
              <a:spcBef>
                <a:spcPts val="275"/>
              </a:spcBef>
            </a:pPr>
            <a:r>
              <a:rPr sz="950" spc="-5" dirty="0">
                <a:latin typeface="Lucida Sans Unicode"/>
                <a:cs typeface="Lucida Sans Unicode"/>
              </a:rPr>
              <a:t>Fuente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2</a:t>
            </a:r>
            <a:endParaRPr sz="950">
              <a:latin typeface="Lucida Sans Unicode"/>
              <a:cs typeface="Lucida Sans Unicode"/>
            </a:endParaRPr>
          </a:p>
          <a:p>
            <a:pPr marR="5080" algn="r">
              <a:spcBef>
                <a:spcPts val="160"/>
              </a:spcBef>
            </a:pPr>
            <a:r>
              <a:rPr sz="850" spc="-5" dirty="0">
                <a:latin typeface="Lucida Sans Unicode"/>
                <a:cs typeface="Lucida Sans Unicode"/>
              </a:rPr>
              <a:t>(Generador)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014967" y="2312603"/>
            <a:ext cx="1010919" cy="31369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0795" algn="ctr">
              <a:spcBef>
                <a:spcPts val="425"/>
              </a:spcBef>
            </a:pPr>
            <a:r>
              <a:rPr sz="600" dirty="0">
                <a:latin typeface="Lucida Sans Unicode"/>
                <a:cs typeface="Lucida Sans Unicode"/>
              </a:rPr>
              <a:t>Interruptor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principal</a:t>
            </a:r>
            <a:endParaRPr sz="600">
              <a:latin typeface="Lucida Sans Unicode"/>
              <a:cs typeface="Lucida Sans Unicode"/>
            </a:endParaRPr>
          </a:p>
          <a:p>
            <a:pPr algn="ctr">
              <a:spcBef>
                <a:spcPts val="380"/>
              </a:spcBef>
            </a:pPr>
            <a:r>
              <a:rPr sz="700" spc="-5" dirty="0">
                <a:latin typeface="Lucida Sans Unicode"/>
                <a:cs typeface="Lucida Sans Unicode"/>
              </a:rPr>
              <a:t>(Normalmente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cerrado)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953721" y="2294279"/>
            <a:ext cx="10153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2390" marR="5080" indent="-60325">
              <a:lnSpc>
                <a:spcPct val="153800"/>
              </a:lnSpc>
              <a:spcBef>
                <a:spcPts val="100"/>
              </a:spcBef>
            </a:pPr>
            <a:r>
              <a:rPr sz="650" dirty="0">
                <a:latin typeface="Lucida Sans Unicode"/>
                <a:cs typeface="Lucida Sans Unicode"/>
              </a:rPr>
              <a:t>Interruptor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generador  (Normalmente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abierto)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589919" y="3914796"/>
            <a:ext cx="78549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10" dirty="0">
                <a:latin typeface="Lucida Sans Unicode"/>
                <a:cs typeface="Lucida Sans Unicode"/>
              </a:rPr>
              <a:t>Carga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común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468550" y="4416599"/>
            <a:ext cx="3016250" cy="1630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00" spc="-5" dirty="0">
                <a:latin typeface="Lucida Sans Unicode"/>
                <a:cs typeface="Lucida Sans Unicode"/>
              </a:rPr>
              <a:t>Sobre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la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pérdida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energía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de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la</a:t>
            </a:r>
            <a:r>
              <a:rPr sz="500" spc="-25" dirty="0">
                <a:latin typeface="Lucida Sans Unicode"/>
                <a:cs typeface="Lucida Sans Unicode"/>
              </a:rPr>
              <a:t> </a:t>
            </a:r>
            <a:r>
              <a:rPr sz="500" spc="-5" dirty="0">
                <a:latin typeface="Lucida Sans Unicode"/>
                <a:cs typeface="Lucida Sans Unicode"/>
              </a:rPr>
              <a:t>red</a:t>
            </a:r>
            <a:r>
              <a:rPr sz="500" spc="-30" dirty="0">
                <a:latin typeface="Lucida Sans Unicode"/>
                <a:cs typeface="Lucida Sans Unicode"/>
              </a:rPr>
              <a:t> </a:t>
            </a:r>
            <a:r>
              <a:rPr sz="500" spc="-10" dirty="0">
                <a:latin typeface="Lucida Sans Unicode"/>
                <a:cs typeface="Lucida Sans Unicode"/>
              </a:rPr>
              <a:t>pública</a:t>
            </a:r>
            <a:endParaRPr sz="500">
              <a:latin typeface="Lucida Sans Unicode"/>
              <a:cs typeface="Lucida Sans Unicode"/>
            </a:endParaRPr>
          </a:p>
          <a:p>
            <a:pPr marL="96520" indent="-83820">
              <a:spcBef>
                <a:spcPts val="500"/>
              </a:spcBef>
              <a:buAutoNum type="arabicPeriod"/>
              <a:tabLst>
                <a:tab pos="96520" algn="l"/>
              </a:tabLst>
            </a:pPr>
            <a:r>
              <a:rPr sz="600" spc="-10" dirty="0">
                <a:latin typeface="Lucida Sans Unicode"/>
                <a:cs typeface="Lucida Sans Unicode"/>
              </a:rPr>
              <a:t>Abra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todos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los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interruptores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distribución</a:t>
            </a:r>
            <a:endParaRPr sz="600">
              <a:latin typeface="Lucida Sans Unicode"/>
              <a:cs typeface="Lucida Sans Unicode"/>
            </a:endParaRPr>
          </a:p>
          <a:p>
            <a:pPr marL="110489" marR="657225" indent="-110489">
              <a:lnSpc>
                <a:spcPct val="142900"/>
              </a:lnSpc>
              <a:spcBef>
                <a:spcPts val="20"/>
              </a:spcBef>
              <a:buAutoNum type="arabicPeriod"/>
              <a:tabLst>
                <a:tab pos="110489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Abra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interruptor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principal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(normal)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y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gire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llave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 </a:t>
            </a:r>
            <a:r>
              <a:rPr sz="700" spc="-204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enclavamiento</a:t>
            </a:r>
            <a:r>
              <a:rPr sz="700" spc="-45" dirty="0">
                <a:latin typeface="Lucida Sans Unicode"/>
                <a:cs typeface="Lucida Sans Unicode"/>
              </a:rPr>
              <a:t> </a:t>
            </a:r>
            <a:r>
              <a:rPr sz="700" spc="5" dirty="0">
                <a:latin typeface="Lucida Sans Unicode"/>
                <a:cs typeface="Lucida Sans Unicode"/>
              </a:rPr>
              <a:t>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posición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abierta</a:t>
            </a:r>
            <a:endParaRPr sz="700">
              <a:latin typeface="Lucida Sans Unicode"/>
              <a:cs typeface="Lucida Sans Unicode"/>
            </a:endParaRPr>
          </a:p>
          <a:p>
            <a:pPr marL="117475" marR="367665" indent="-117475">
              <a:lnSpc>
                <a:spcPct val="133300"/>
              </a:lnSpc>
              <a:spcBef>
                <a:spcPts val="10"/>
              </a:spcBef>
              <a:buAutoNum type="arabicPeriod"/>
              <a:tabLst>
                <a:tab pos="117475" algn="l"/>
              </a:tabLst>
            </a:pPr>
            <a:r>
              <a:rPr sz="750" spc="-15" dirty="0">
                <a:latin typeface="Lucida Sans Unicode"/>
                <a:cs typeface="Lucida Sans Unicode"/>
              </a:rPr>
              <a:t>Conecte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los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cables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del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generador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5" dirty="0">
                <a:latin typeface="Lucida Sans Unicode"/>
                <a:cs typeface="Lucida Sans Unicode"/>
              </a:rPr>
              <a:t>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conectores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rápidos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o </a:t>
            </a:r>
            <a:r>
              <a:rPr sz="750" spc="-22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terminales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mecánicos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estándar</a:t>
            </a:r>
            <a:endParaRPr sz="750">
              <a:latin typeface="Lucida Sans Unicode"/>
              <a:cs typeface="Lucida Sans Unicode"/>
            </a:endParaRPr>
          </a:p>
          <a:p>
            <a:pPr marL="12700" marR="121920">
              <a:lnSpc>
                <a:spcPts val="1200"/>
              </a:lnSpc>
              <a:spcBef>
                <a:spcPts val="90"/>
              </a:spcBef>
              <a:buAutoNum type="arabicPeriod"/>
              <a:tabLst>
                <a:tab pos="103505" algn="l"/>
              </a:tabLst>
            </a:pPr>
            <a:r>
              <a:rPr sz="650" spc="-5" dirty="0">
                <a:latin typeface="Lucida Sans Unicode"/>
                <a:cs typeface="Lucida Sans Unicode"/>
              </a:rPr>
              <a:t>Gire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la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llave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enclavamiento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5" dirty="0">
                <a:latin typeface="Lucida Sans Unicode"/>
                <a:cs typeface="Lucida Sans Unicode"/>
              </a:rPr>
              <a:t>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la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posición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cerrada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en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el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interruptor</a:t>
            </a:r>
            <a:r>
              <a:rPr sz="650" spc="-35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del </a:t>
            </a:r>
            <a:r>
              <a:rPr sz="650" spc="-195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generador</a:t>
            </a:r>
            <a:endParaRPr sz="650">
              <a:latin typeface="Lucida Sans Unicode"/>
              <a:cs typeface="Lucida Sans Unicode"/>
            </a:endParaRPr>
          </a:p>
          <a:p>
            <a:pPr marL="117475" indent="-104775">
              <a:spcBef>
                <a:spcPts val="209"/>
              </a:spcBef>
              <a:buAutoNum type="arabicPeriod"/>
              <a:tabLst>
                <a:tab pos="117475" algn="l"/>
              </a:tabLst>
            </a:pPr>
            <a:r>
              <a:rPr sz="750" spc="-5" dirty="0">
                <a:latin typeface="Lucida Sans Unicode"/>
                <a:cs typeface="Lucida Sans Unicode"/>
              </a:rPr>
              <a:t>Arranque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el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generador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y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verifique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las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conexiones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y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las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fases</a:t>
            </a:r>
            <a:endParaRPr sz="750">
              <a:latin typeface="Lucida Sans Unicode"/>
              <a:cs typeface="Lucida Sans Unicode"/>
            </a:endParaRPr>
          </a:p>
          <a:p>
            <a:pPr marL="12700" marR="5080">
              <a:lnSpc>
                <a:spcPts val="1200"/>
              </a:lnSpc>
              <a:spcBef>
                <a:spcPts val="90"/>
              </a:spcBef>
              <a:buAutoNum type="arabicPeriod"/>
              <a:tabLst>
                <a:tab pos="110489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Cierre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interruptor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del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generador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y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20" dirty="0">
                <a:latin typeface="Lucida Sans Unicode"/>
                <a:cs typeface="Lucida Sans Unicode"/>
              </a:rPr>
              <a:t>los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interruptores</a:t>
            </a:r>
            <a:r>
              <a:rPr sz="700" spc="-35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 </a:t>
            </a:r>
            <a:r>
              <a:rPr sz="700" spc="-204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apropiados</a:t>
            </a:r>
            <a:endParaRPr sz="700">
              <a:latin typeface="Lucida Sans Unicode"/>
              <a:cs typeface="Lucida Sans Unicode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468550" y="6283499"/>
            <a:ext cx="2806700" cy="1338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600" spc="-25" dirty="0">
                <a:latin typeface="Lucida Sans Unicode"/>
                <a:cs typeface="Lucida Sans Unicode"/>
              </a:rPr>
              <a:t>Al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regresar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la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energía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la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red</a:t>
            </a:r>
            <a:r>
              <a:rPr sz="600" spc="-30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pública</a:t>
            </a:r>
            <a:r>
              <a:rPr sz="600" spc="-35" dirty="0">
                <a:latin typeface="Lucida Sans Unicode"/>
                <a:cs typeface="Lucida Sans Unicode"/>
              </a:rPr>
              <a:t> 1. </a:t>
            </a:r>
            <a:r>
              <a:rPr sz="600" spc="-10" dirty="0">
                <a:latin typeface="Lucida Sans Unicode"/>
                <a:cs typeface="Lucida Sans Unicode"/>
              </a:rPr>
              <a:t>Abra</a:t>
            </a:r>
            <a:endParaRPr sz="600">
              <a:latin typeface="Lucida Sans Unicode"/>
              <a:cs typeface="Lucida Sans Unicode"/>
            </a:endParaRPr>
          </a:p>
          <a:p>
            <a:pPr marL="12700">
              <a:spcBef>
                <a:spcPts val="480"/>
              </a:spcBef>
            </a:pPr>
            <a:r>
              <a:rPr sz="600" spc="-10" dirty="0">
                <a:latin typeface="Lucida Sans Unicode"/>
                <a:cs typeface="Lucida Sans Unicode"/>
              </a:rPr>
              <a:t>todos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los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interruptores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5" dirty="0">
                <a:latin typeface="Lucida Sans Unicode"/>
                <a:cs typeface="Lucida Sans Unicode"/>
              </a:rPr>
              <a:t>distribución</a:t>
            </a:r>
            <a:endParaRPr sz="600">
              <a:latin typeface="Lucida Sans Unicode"/>
              <a:cs typeface="Lucida Sans Unicode"/>
            </a:endParaRPr>
          </a:p>
          <a:p>
            <a:pPr marL="103505" marR="5080" indent="-103505">
              <a:lnSpc>
                <a:spcPct val="153800"/>
              </a:lnSpc>
              <a:spcBef>
                <a:spcPts val="10"/>
              </a:spcBef>
              <a:buAutoNum type="arabicPeriod" startAt="2"/>
              <a:tabLst>
                <a:tab pos="103505" algn="l"/>
              </a:tabLst>
            </a:pPr>
            <a:r>
              <a:rPr sz="650" spc="-10" dirty="0">
                <a:latin typeface="Lucida Sans Unicode"/>
                <a:cs typeface="Lucida Sans Unicode"/>
              </a:rPr>
              <a:t>Abra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el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interruptor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del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generador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y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gire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la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llave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de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enclavamiento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5" dirty="0">
                <a:latin typeface="Lucida Sans Unicode"/>
                <a:cs typeface="Lucida Sans Unicode"/>
              </a:rPr>
              <a:t>a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la </a:t>
            </a:r>
            <a:r>
              <a:rPr sz="650" spc="-19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posición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abierta</a:t>
            </a:r>
            <a:endParaRPr sz="650">
              <a:latin typeface="Lucida Sans Unicode"/>
              <a:cs typeface="Lucida Sans Unicode"/>
            </a:endParaRPr>
          </a:p>
          <a:p>
            <a:pPr marL="110489" indent="-97790">
              <a:spcBef>
                <a:spcPts val="370"/>
              </a:spcBef>
              <a:buAutoNum type="arabicPeriod" startAt="2"/>
              <a:tabLst>
                <a:tab pos="110489" algn="l"/>
              </a:tabLst>
            </a:pPr>
            <a:r>
              <a:rPr sz="700" dirty="0">
                <a:latin typeface="Lucida Sans Unicode"/>
                <a:cs typeface="Lucida Sans Unicode"/>
              </a:rPr>
              <a:t>Inserte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la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llave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dirty="0">
                <a:latin typeface="Lucida Sans Unicode"/>
                <a:cs typeface="Lucida Sans Unicode"/>
              </a:rPr>
              <a:t>en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interruptor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principal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(normal)</a:t>
            </a:r>
            <a:endParaRPr sz="700">
              <a:latin typeface="Lucida Sans Unicode"/>
              <a:cs typeface="Lucida Sans Unicode"/>
            </a:endParaRPr>
          </a:p>
          <a:p>
            <a:pPr marL="145415" indent="-132715">
              <a:spcBef>
                <a:spcPts val="110"/>
              </a:spcBef>
              <a:buAutoNum type="arabicPeriod" startAt="2"/>
              <a:tabLst>
                <a:tab pos="145415" algn="l"/>
              </a:tabLst>
            </a:pPr>
            <a:r>
              <a:rPr sz="950" spc="-10" dirty="0">
                <a:latin typeface="Lucida Sans Unicode"/>
                <a:cs typeface="Lucida Sans Unicode"/>
              </a:rPr>
              <a:t>Apagar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generador</a:t>
            </a:r>
            <a:endParaRPr sz="950">
              <a:latin typeface="Lucida Sans Unicode"/>
              <a:cs typeface="Lucida Sans Unicode"/>
            </a:endParaRPr>
          </a:p>
          <a:p>
            <a:pPr marL="96520" indent="-83820">
              <a:spcBef>
                <a:spcPts val="409"/>
              </a:spcBef>
              <a:buAutoNum type="arabicPeriod" startAt="2"/>
              <a:tabLst>
                <a:tab pos="96520" algn="l"/>
              </a:tabLst>
            </a:pPr>
            <a:r>
              <a:rPr sz="600" spc="-5" dirty="0">
                <a:latin typeface="Lucida Sans Unicode"/>
                <a:cs typeface="Lucida Sans Unicode"/>
              </a:rPr>
              <a:t>Gire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el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enclavamiento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de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llave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dirty="0">
                <a:latin typeface="Lucida Sans Unicode"/>
                <a:cs typeface="Lucida Sans Unicode"/>
              </a:rPr>
              <a:t>en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el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5" dirty="0">
                <a:latin typeface="Lucida Sans Unicode"/>
                <a:cs typeface="Lucida Sans Unicode"/>
              </a:rPr>
              <a:t>interruptor</a:t>
            </a:r>
            <a:r>
              <a:rPr sz="600" spc="-35" dirty="0">
                <a:latin typeface="Lucida Sans Unicode"/>
                <a:cs typeface="Lucida Sans Unicode"/>
              </a:rPr>
              <a:t> </a:t>
            </a:r>
            <a:r>
              <a:rPr sz="600" spc="-10" dirty="0">
                <a:latin typeface="Lucida Sans Unicode"/>
                <a:cs typeface="Lucida Sans Unicode"/>
              </a:rPr>
              <a:t>principal</a:t>
            </a:r>
            <a:endParaRPr sz="600">
              <a:latin typeface="Lucida Sans Unicode"/>
              <a:cs typeface="Lucida Sans Unicode"/>
            </a:endParaRPr>
          </a:p>
          <a:p>
            <a:pPr marL="103505" indent="-90805">
              <a:spcBef>
                <a:spcPts val="430"/>
              </a:spcBef>
              <a:buAutoNum type="arabicPeriod" startAt="2"/>
              <a:tabLst>
                <a:tab pos="103505" algn="l"/>
              </a:tabLst>
            </a:pPr>
            <a:r>
              <a:rPr sz="650" spc="-10" dirty="0">
                <a:latin typeface="Lucida Sans Unicode"/>
                <a:cs typeface="Lucida Sans Unicode"/>
              </a:rPr>
              <a:t>Cierre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0" dirty="0">
                <a:latin typeface="Lucida Sans Unicode"/>
                <a:cs typeface="Lucida Sans Unicode"/>
              </a:rPr>
              <a:t>el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5" dirty="0">
                <a:latin typeface="Lucida Sans Unicode"/>
                <a:cs typeface="Lucida Sans Unicode"/>
              </a:rPr>
              <a:t>interruptor</a:t>
            </a:r>
            <a:r>
              <a:rPr sz="650" spc="-40" dirty="0">
                <a:latin typeface="Lucida Sans Unicode"/>
                <a:cs typeface="Lucida Sans Unicode"/>
              </a:rPr>
              <a:t> </a:t>
            </a:r>
            <a:r>
              <a:rPr sz="650" spc="-15" dirty="0">
                <a:latin typeface="Lucida Sans Unicode"/>
                <a:cs typeface="Lucida Sans Unicode"/>
              </a:rPr>
              <a:t>principal</a:t>
            </a:r>
            <a:endParaRPr sz="650">
              <a:latin typeface="Lucida Sans Unicode"/>
              <a:cs typeface="Lucida Sans Unicode"/>
            </a:endParaRPr>
          </a:p>
          <a:p>
            <a:pPr marL="110489" indent="-97790">
              <a:spcBef>
                <a:spcPts val="370"/>
              </a:spcBef>
              <a:buAutoNum type="arabicPeriod" startAt="2"/>
              <a:tabLst>
                <a:tab pos="110489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Cierre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20" dirty="0">
                <a:latin typeface="Lucida Sans Unicode"/>
                <a:cs typeface="Lucida Sans Unicode"/>
              </a:rPr>
              <a:t>los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interruptores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apropiados</a:t>
            </a:r>
            <a:endParaRPr sz="7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476339" y="3398623"/>
            <a:ext cx="4202023" cy="3042028"/>
          </a:xfrm>
          <a:prstGeom prst="rect">
            <a:avLst/>
          </a:prstGeom>
        </p:spPr>
      </p:pic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925995" y="6658801"/>
          <a:ext cx="5328920" cy="14712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90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411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697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3892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500" spc="-15" dirty="0">
                          <a:latin typeface="Lucida Sans Unicode"/>
                          <a:cs typeface="Lucida Sans Unicode"/>
                        </a:rPr>
                        <a:t>Calificaciones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2540" marB="0">
                    <a:lnL w="6350">
                      <a:solidFill>
                        <a:srgbClr val="010101"/>
                      </a:solidFill>
                      <a:prstDash val="solid"/>
                    </a:lnL>
                    <a:lnR w="6350">
                      <a:solidFill>
                        <a:srgbClr val="010101"/>
                      </a:solidFill>
                      <a:prstDash val="solid"/>
                    </a:lnR>
                    <a:lnT w="6350">
                      <a:solidFill>
                        <a:srgbClr val="010101"/>
                      </a:solidFill>
                      <a:prstDash val="solid"/>
                    </a:lnT>
                    <a:lnB w="6350">
                      <a:solidFill>
                        <a:srgbClr val="010101"/>
                      </a:solidFill>
                      <a:prstDash val="solid"/>
                    </a:lnB>
                    <a:solidFill>
                      <a:srgbClr val="B3B3B4"/>
                    </a:solidFill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Normas</a:t>
                      </a:r>
                      <a:r>
                        <a:rPr sz="950" spc="-6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spc="-15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spc="-20" dirty="0">
                          <a:latin typeface="Lucida Sans Unicode"/>
                          <a:cs typeface="Lucida Sans Unicode"/>
                        </a:rPr>
                        <a:t>certificaciones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40640" marB="0">
                    <a:lnL w="6350">
                      <a:solidFill>
                        <a:srgbClr val="010101"/>
                      </a:solidFill>
                      <a:prstDash val="solid"/>
                    </a:lnL>
                    <a:lnR w="6350">
                      <a:solidFill>
                        <a:srgbClr val="010101"/>
                      </a:solidFill>
                      <a:prstDash val="solid"/>
                    </a:lnR>
                    <a:lnT w="6350">
                      <a:solidFill>
                        <a:srgbClr val="010101"/>
                      </a:solidFill>
                      <a:prstDash val="solid"/>
                    </a:lnT>
                    <a:lnB w="6350">
                      <a:solidFill>
                        <a:srgbClr val="010101"/>
                      </a:solidFill>
                      <a:prstDash val="solid"/>
                    </a:lnB>
                    <a:solidFill>
                      <a:srgbClr val="B3B3B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R="13970" algn="ctr">
                        <a:lnSpc>
                          <a:spcPct val="100000"/>
                        </a:lnSpc>
                      </a:pPr>
                      <a:r>
                        <a:rPr sz="550" spc="-10" dirty="0">
                          <a:latin typeface="Lucida Sans Unicode"/>
                          <a:cs typeface="Lucida Sans Unicode"/>
                        </a:rPr>
                        <a:t>Características</a:t>
                      </a:r>
                      <a:endParaRPr sz="550">
                        <a:latin typeface="Lucida Sans Unicode"/>
                        <a:cs typeface="Lucida Sans Unicode"/>
                      </a:endParaRPr>
                    </a:p>
                  </a:txBody>
                  <a:tcPr marL="0" marR="0" marT="3810" marB="0">
                    <a:lnL w="6350">
                      <a:solidFill>
                        <a:srgbClr val="010101"/>
                      </a:solidFill>
                      <a:prstDash val="solid"/>
                    </a:lnL>
                    <a:lnR w="6350">
                      <a:solidFill>
                        <a:srgbClr val="010101"/>
                      </a:solidFill>
                      <a:prstDash val="solid"/>
                    </a:lnR>
                    <a:lnT w="6350">
                      <a:solidFill>
                        <a:srgbClr val="010101"/>
                      </a:solidFill>
                      <a:prstDash val="solid"/>
                    </a:lnT>
                    <a:lnB w="6350">
                      <a:solidFill>
                        <a:srgbClr val="010101"/>
                      </a:solidFill>
                      <a:prstDash val="solid"/>
                    </a:lnB>
                    <a:solidFill>
                      <a:srgbClr val="B3B3B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30160">
                <a:tc>
                  <a:txBody>
                    <a:bodyPr/>
                    <a:lstStyle/>
                    <a:p>
                      <a:pPr marL="205104" indent="-137795">
                        <a:lnSpc>
                          <a:spcPct val="100000"/>
                        </a:lnSpc>
                        <a:spcBef>
                          <a:spcPts val="70"/>
                        </a:spcBef>
                        <a:buSzPct val="105263"/>
                        <a:buChar char="•"/>
                        <a:tabLst>
                          <a:tab pos="205740" algn="l"/>
                        </a:tabLst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600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(máx.)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05104" indent="-137795">
                        <a:lnSpc>
                          <a:spcPct val="100000"/>
                        </a:lnSpc>
                        <a:spcBef>
                          <a:spcPts val="80"/>
                        </a:spcBef>
                        <a:buSzPct val="105263"/>
                        <a:buChar char="•"/>
                        <a:tabLst>
                          <a:tab pos="205740" algn="l"/>
                        </a:tabLst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500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CC</a:t>
                      </a:r>
                      <a:r>
                        <a:rPr sz="95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(máx.)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  <a:p>
                      <a:pPr marL="205104" marR="280035" indent="-137160">
                        <a:lnSpc>
                          <a:spcPct val="128000"/>
                        </a:lnSpc>
                        <a:spcBef>
                          <a:spcPts val="35"/>
                        </a:spcBef>
                        <a:buSzPct val="133333"/>
                        <a:buChar char="•"/>
                        <a:tabLst>
                          <a:tab pos="205740" algn="l"/>
                        </a:tabLst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6000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(m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áx.)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B  us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principal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</a:txBody>
                  <a:tcPr marL="0" marR="0" marT="8890" marB="0">
                    <a:lnL w="6350">
                      <a:solidFill>
                        <a:srgbClr val="010101"/>
                      </a:solidFill>
                      <a:prstDash val="solid"/>
                    </a:lnL>
                    <a:lnR w="6350">
                      <a:solidFill>
                        <a:srgbClr val="010101"/>
                      </a:solidFill>
                      <a:prstDash val="solid"/>
                    </a:lnR>
                    <a:lnT w="6350">
                      <a:solidFill>
                        <a:srgbClr val="010101"/>
                      </a:solidFill>
                      <a:prstDash val="solid"/>
                    </a:lnT>
                    <a:lnB w="635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 indent="-137795">
                        <a:lnSpc>
                          <a:spcPct val="100000"/>
                        </a:lnSpc>
                        <a:spcBef>
                          <a:spcPts val="270"/>
                        </a:spcBef>
                        <a:buSzPct val="133333"/>
                        <a:buChar char="•"/>
                        <a:tabLst>
                          <a:tab pos="205740" algn="l"/>
                        </a:tabLst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U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L89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1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  <a:p>
                      <a:pPr marL="205104" indent="-137795">
                        <a:lnSpc>
                          <a:spcPct val="100000"/>
                        </a:lnSpc>
                        <a:spcBef>
                          <a:spcPts val="170"/>
                        </a:spcBef>
                        <a:buSzPct val="111111"/>
                        <a:buChar char="•"/>
                        <a:tabLst>
                          <a:tab pos="205740" algn="l"/>
                        </a:tabLst>
                      </a:pPr>
                      <a:r>
                        <a:rPr sz="900" dirty="0">
                          <a:latin typeface="Lucida Sans Unicode"/>
                          <a:cs typeface="Lucida Sans Unicode"/>
                        </a:rPr>
                        <a:t>NEM</a:t>
                      </a:r>
                      <a:r>
                        <a:rPr sz="90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00" dirty="0"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90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900" dirty="0">
                          <a:latin typeface="Lucida Sans Unicode"/>
                          <a:cs typeface="Lucida Sans Unicode"/>
                        </a:rPr>
                        <a:t>PB-2</a:t>
                      </a:r>
                      <a:endParaRPr sz="900">
                        <a:latin typeface="Lucida Sans Unicode"/>
                        <a:cs typeface="Lucida Sans Unicode"/>
                      </a:endParaRPr>
                    </a:p>
                    <a:p>
                      <a:pPr marL="205104" indent="-137795">
                        <a:lnSpc>
                          <a:spcPct val="100000"/>
                        </a:lnSpc>
                        <a:spcBef>
                          <a:spcPts val="250"/>
                        </a:spcBef>
                        <a:buSzPct val="125000"/>
                        <a:buChar char="•"/>
                        <a:tabLst>
                          <a:tab pos="205740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ism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ically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Calificado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 marL="205104" indent="-137795">
                        <a:lnSpc>
                          <a:spcPct val="100000"/>
                        </a:lnSpc>
                        <a:spcBef>
                          <a:spcPts val="210"/>
                        </a:spcBef>
                        <a:buSzPct val="117647"/>
                        <a:buChar char="•"/>
                        <a:tabLst>
                          <a:tab pos="205740" algn="l"/>
                        </a:tabLst>
                      </a:pPr>
                      <a:r>
                        <a:rPr sz="850" dirty="0">
                          <a:latin typeface="Lucida Sans Unicode"/>
                          <a:cs typeface="Lucida Sans Unicode"/>
                        </a:rPr>
                        <a:t>NF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PA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70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(N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EC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®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)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  <a:p>
                      <a:pPr marL="205104" marR="372110" indent="-137160">
                        <a:lnSpc>
                          <a:spcPct val="112999"/>
                        </a:lnSpc>
                        <a:spcBef>
                          <a:spcPts val="60"/>
                        </a:spcBef>
                        <a:buSzPct val="117647"/>
                        <a:buChar char="•"/>
                        <a:tabLst>
                          <a:tab pos="205740" algn="l"/>
                        </a:tabLst>
                      </a:pPr>
                      <a:r>
                        <a:rPr sz="850" dirty="0">
                          <a:latin typeface="Lucida Sans Unicode"/>
                          <a:cs typeface="Lucida Sans Unicode"/>
                        </a:rPr>
                        <a:t>cU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(A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ls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om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p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ie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con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C  SA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22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.2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44</a:t>
                      </a:r>
                      <a:r>
                        <a:rPr sz="85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50" dirty="0">
                          <a:latin typeface="Lucida Sans Unicode"/>
                          <a:cs typeface="Lucida Sans Unicode"/>
                        </a:rPr>
                        <a:t>)</a:t>
                      </a:r>
                      <a:endParaRPr sz="850">
                        <a:latin typeface="Lucida Sans Unicode"/>
                        <a:cs typeface="Lucida Sans Unicode"/>
                      </a:endParaRPr>
                    </a:p>
                    <a:p>
                      <a:pPr marL="205104" marR="191770" indent="-137160">
                        <a:lnSpc>
                          <a:spcPct val="120000"/>
                        </a:lnSpc>
                        <a:spcBef>
                          <a:spcPts val="55"/>
                        </a:spcBef>
                        <a:buSzPct val="125000"/>
                        <a:buChar char="•"/>
                        <a:tabLst>
                          <a:tab pos="205740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Otro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qu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ipm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ento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se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especifica  </a:t>
                      </a:r>
                      <a:r>
                        <a:rPr sz="800" spc="-10" dirty="0">
                          <a:latin typeface="Lucida Sans Unicode"/>
                          <a:cs typeface="Lucida Sans Unicode"/>
                        </a:rPr>
                        <a:t>como</a:t>
                      </a:r>
                      <a:r>
                        <a:rPr sz="800" spc="-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spc="-15" dirty="0">
                          <a:latin typeface="Lucida Sans Unicode"/>
                          <a:cs typeface="Lucida Sans Unicode"/>
                        </a:rPr>
                        <a:t>aplicable)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34290" marB="0">
                    <a:lnL w="6350">
                      <a:solidFill>
                        <a:srgbClr val="010101"/>
                      </a:solidFill>
                      <a:prstDash val="solid"/>
                    </a:lnL>
                    <a:lnR w="6350">
                      <a:solidFill>
                        <a:srgbClr val="010101"/>
                      </a:solidFill>
                      <a:prstDash val="solid"/>
                    </a:lnR>
                    <a:lnT w="6350">
                      <a:solidFill>
                        <a:srgbClr val="010101"/>
                      </a:solidFill>
                      <a:prstDash val="solid"/>
                    </a:lnT>
                    <a:lnB w="6350">
                      <a:solidFill>
                        <a:srgbClr val="01010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 marR="228600" indent="-137160">
                        <a:lnSpc>
                          <a:spcPts val="1150"/>
                        </a:lnSpc>
                        <a:spcBef>
                          <a:spcPts val="100"/>
                        </a:spcBef>
                        <a:buSzPct val="153846"/>
                        <a:buChar char="•"/>
                        <a:tabLst>
                          <a:tab pos="205740" algn="l"/>
                        </a:tabLst>
                      </a:pPr>
                      <a:r>
                        <a:rPr sz="650" dirty="0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entuna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visualización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solar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opcional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(con  interruptores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presión</a:t>
                      </a:r>
                      <a:r>
                        <a:rPr sz="650" spc="-4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empernados)</a:t>
                      </a:r>
                      <a:endParaRPr sz="650">
                        <a:latin typeface="Lucida Sans Unicode"/>
                        <a:cs typeface="Lucida Sans Unicode"/>
                      </a:endParaRPr>
                    </a:p>
                    <a:p>
                      <a:pPr marL="205104" marR="324485" indent="-137160">
                        <a:lnSpc>
                          <a:spcPct val="120000"/>
                        </a:lnSpc>
                        <a:spcBef>
                          <a:spcPts val="5"/>
                        </a:spcBef>
                        <a:buSzPct val="125000"/>
                        <a:buChar char="•"/>
                        <a:tabLst>
                          <a:tab pos="205740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U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L48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9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Disyuntores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idóneos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pa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ra  alimentación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in</a:t>
                      </a:r>
                      <a:r>
                        <a:rPr sz="800" spc="-5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versa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 marL="205104" indent="-137795">
                        <a:lnSpc>
                          <a:spcPct val="100000"/>
                        </a:lnSpc>
                        <a:spcBef>
                          <a:spcPts val="300"/>
                        </a:spcBef>
                        <a:buSzPct val="133333"/>
                        <a:buChar char="•"/>
                        <a:tabLst>
                          <a:tab pos="205740" algn="l"/>
                        </a:tabLst>
                      </a:pPr>
                      <a:r>
                        <a:rPr sz="750" dirty="0">
                          <a:latin typeface="Lucida Sans Unicode"/>
                          <a:cs typeface="Lucida Sans Unicode"/>
                        </a:rPr>
                        <a:t>C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us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tom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er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te</a:t>
                      </a:r>
                      <a:r>
                        <a:rPr sz="750" spc="-4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750" dirty="0">
                          <a:latin typeface="Lucida Sans Unicode"/>
                          <a:cs typeface="Lucida Sans Unicode"/>
                        </a:rPr>
                        <a:t>ring</a:t>
                      </a:r>
                      <a:endParaRPr sz="750">
                        <a:latin typeface="Lucida Sans Unicode"/>
                        <a:cs typeface="Lucida Sans Unicode"/>
                      </a:endParaRPr>
                    </a:p>
                    <a:p>
                      <a:pPr marL="205104" indent="-137795">
                        <a:lnSpc>
                          <a:spcPct val="100000"/>
                        </a:lnSpc>
                        <a:spcBef>
                          <a:spcPts val="575"/>
                        </a:spcBef>
                        <a:buSzPct val="200000"/>
                        <a:buChar char="•"/>
                        <a:tabLst>
                          <a:tab pos="205740" algn="l"/>
                        </a:tabLst>
                      </a:pPr>
                      <a:r>
                        <a:rPr sz="500" dirty="0">
                          <a:latin typeface="Lucida Sans Unicode"/>
                          <a:cs typeface="Lucida Sans Unicode"/>
                        </a:rPr>
                        <a:t>P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ro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v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isiones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medición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de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servicios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públicos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L="205104" marR="936625" indent="-137160">
                        <a:lnSpc>
                          <a:spcPct val="192100"/>
                        </a:lnSpc>
                        <a:spcBef>
                          <a:spcPts val="70"/>
                        </a:spcBef>
                        <a:buSzPct val="200000"/>
                        <a:buChar char="•"/>
                        <a:tabLst>
                          <a:tab pos="205740" algn="l"/>
                        </a:tabLst>
                      </a:pPr>
                      <a:r>
                        <a:rPr sz="500" dirty="0">
                          <a:latin typeface="Lucida Sans Unicode"/>
                          <a:cs typeface="Lucida Sans Unicode"/>
                        </a:rPr>
                        <a:t>TODAS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LAS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CARACTERÍSTICAS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DEL  CONMUTADOR</a:t>
                      </a:r>
                      <a:r>
                        <a:rPr sz="500" spc="-3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ESTÁNDAR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12700" marB="0">
                    <a:lnL w="6350">
                      <a:solidFill>
                        <a:srgbClr val="010101"/>
                      </a:solidFill>
                      <a:prstDash val="solid"/>
                    </a:lnL>
                    <a:lnR w="6350">
                      <a:solidFill>
                        <a:srgbClr val="010101"/>
                      </a:solidFill>
                      <a:prstDash val="solid"/>
                    </a:lnR>
                    <a:lnT w="6350">
                      <a:solidFill>
                        <a:srgbClr val="010101"/>
                      </a:solidFill>
                      <a:prstDash val="solid"/>
                    </a:lnT>
                    <a:lnB w="6350">
                      <a:solidFill>
                        <a:srgbClr val="01010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8972550" y="9525665"/>
            <a:ext cx="113030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>
              <a:spcBef>
                <a:spcPts val="180"/>
              </a:spcBef>
            </a:pPr>
            <a:r>
              <a:rPr sz="1200" spc="-75" dirty="0">
                <a:latin typeface="Lucida Sans Unicode"/>
                <a:cs typeface="Lucida Sans Unicode"/>
              </a:rPr>
              <a:t>5</a:t>
            </a:r>
            <a:endParaRPr sz="12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8780" y="595350"/>
            <a:ext cx="245110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dirty="0">
                <a:latin typeface="Lucida Sans Unicode"/>
                <a:cs typeface="Lucida Sans Unicode"/>
              </a:rPr>
              <a:t>Paneles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listos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energía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solar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958780" y="1925039"/>
            <a:ext cx="4167504" cy="11831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5" dirty="0">
                <a:latin typeface="Lucida Sans Unicode"/>
                <a:cs typeface="Lucida Sans Unicode"/>
              </a:rPr>
              <a:t>Los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tableros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distribución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preparados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para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energía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solar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Siemens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brindan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una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solución</a:t>
            </a:r>
            <a:endParaRPr sz="750">
              <a:latin typeface="Lucida Sans Unicode"/>
              <a:cs typeface="Lucida Sans Unicode"/>
            </a:endParaRPr>
          </a:p>
          <a:p>
            <a:pPr marL="12700">
              <a:spcBef>
                <a:spcPts val="540"/>
              </a:spcBef>
            </a:pPr>
            <a:r>
              <a:rPr sz="750" dirty="0">
                <a:latin typeface="Lucida Sans Unicode"/>
                <a:cs typeface="Lucida Sans Unicode"/>
              </a:rPr>
              <a:t>para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aplicaciones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solares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comerciales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CA </a:t>
            </a:r>
            <a:r>
              <a:rPr sz="750" spc="-10" dirty="0">
                <a:latin typeface="Lucida Sans Unicode"/>
                <a:cs typeface="Lucida Sans Unicode"/>
              </a:rPr>
              <a:t>y</a:t>
            </a:r>
            <a:r>
              <a:rPr sz="750" spc="-45" dirty="0">
                <a:latin typeface="Lucida Sans Unicode"/>
                <a:cs typeface="Lucida Sans Unicode"/>
              </a:rPr>
              <a:t> CC.</a:t>
            </a:r>
            <a:endParaRPr sz="75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71400"/>
              </a:lnSpc>
            </a:pPr>
            <a:r>
              <a:rPr sz="700" spc="-10" dirty="0">
                <a:latin typeface="Lucida Sans Unicode"/>
                <a:cs typeface="Lucida Sans Unicode"/>
              </a:rPr>
              <a:t>Además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todas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las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características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estándar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del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tablero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distribución,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también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están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disponibles </a:t>
            </a:r>
            <a:r>
              <a:rPr sz="700" spc="-204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ventanas de </a:t>
            </a:r>
            <a:r>
              <a:rPr sz="700" spc="-20" dirty="0">
                <a:latin typeface="Lucida Sans Unicode"/>
                <a:cs typeface="Lucida Sans Unicode"/>
              </a:rPr>
              <a:t>visualización </a:t>
            </a:r>
            <a:r>
              <a:rPr sz="700" spc="-15" dirty="0">
                <a:latin typeface="Lucida Sans Unicode"/>
                <a:cs typeface="Lucida Sans Unicode"/>
              </a:rPr>
              <a:t>opcionales </a:t>
            </a:r>
            <a:r>
              <a:rPr sz="700" dirty="0">
                <a:latin typeface="Lucida Sans Unicode"/>
                <a:cs typeface="Lucida Sans Unicode"/>
              </a:rPr>
              <a:t>para </a:t>
            </a:r>
            <a:r>
              <a:rPr sz="700" spc="-5" dirty="0">
                <a:latin typeface="Lucida Sans Unicode"/>
                <a:cs typeface="Lucida Sans Unicode"/>
              </a:rPr>
              <a:t>un </a:t>
            </a:r>
            <a:r>
              <a:rPr sz="700" spc="-10" dirty="0">
                <a:latin typeface="Lucida Sans Unicode"/>
                <a:cs typeface="Lucida Sans Unicode"/>
              </a:rPr>
              <a:t>nivel </a:t>
            </a:r>
            <a:r>
              <a:rPr sz="700" spc="-15" dirty="0">
                <a:latin typeface="Lucida Sans Unicode"/>
                <a:cs typeface="Lucida Sans Unicode"/>
              </a:rPr>
              <a:t>adicional </a:t>
            </a:r>
            <a:r>
              <a:rPr sz="700" spc="-5" dirty="0">
                <a:latin typeface="Lucida Sans Unicode"/>
                <a:cs typeface="Lucida Sans Unicode"/>
              </a:rPr>
              <a:t>de </a:t>
            </a:r>
            <a:r>
              <a:rPr sz="700" spc="-10" dirty="0">
                <a:latin typeface="Lucida Sans Unicode"/>
                <a:cs typeface="Lucida Sans Unicode"/>
              </a:rPr>
              <a:t>seguridad cuando se </a:t>
            </a:r>
            <a:r>
              <a:rPr sz="700" spc="-5" dirty="0">
                <a:latin typeface="Lucida Sans Unicode"/>
                <a:cs typeface="Lucida Sans Unicode"/>
              </a:rPr>
              <a:t>trabaja </a:t>
            </a:r>
            <a:r>
              <a:rPr sz="700" spc="-15" dirty="0">
                <a:latin typeface="Lucida Sans Unicode"/>
                <a:cs typeface="Lucida Sans Unicode"/>
              </a:rPr>
              <a:t>con </a:t>
            </a:r>
            <a:r>
              <a:rPr sz="700" spc="-1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entradas de </a:t>
            </a:r>
            <a:r>
              <a:rPr sz="700" spc="-10" dirty="0">
                <a:latin typeface="Lucida Sans Unicode"/>
                <a:cs typeface="Lucida Sans Unicode"/>
              </a:rPr>
              <a:t>inversor. </a:t>
            </a:r>
            <a:r>
              <a:rPr sz="700" spc="-15" dirty="0">
                <a:latin typeface="Lucida Sans Unicode"/>
                <a:cs typeface="Lucida Sans Unicode"/>
              </a:rPr>
              <a:t>Los </a:t>
            </a:r>
            <a:r>
              <a:rPr sz="700" spc="-10" dirty="0">
                <a:latin typeface="Lucida Sans Unicode"/>
                <a:cs typeface="Lucida Sans Unicode"/>
              </a:rPr>
              <a:t>tableros </a:t>
            </a:r>
            <a:r>
              <a:rPr sz="700" spc="-5" dirty="0">
                <a:latin typeface="Lucida Sans Unicode"/>
                <a:cs typeface="Lucida Sans Unicode"/>
              </a:rPr>
              <a:t>de </a:t>
            </a:r>
            <a:r>
              <a:rPr sz="700" spc="-15" dirty="0">
                <a:latin typeface="Lucida Sans Unicode"/>
                <a:cs typeface="Lucida Sans Unicode"/>
              </a:rPr>
              <a:t>distribución </a:t>
            </a:r>
            <a:r>
              <a:rPr sz="700" spc="-5" dirty="0">
                <a:latin typeface="Lucida Sans Unicode"/>
                <a:cs typeface="Lucida Sans Unicode"/>
              </a:rPr>
              <a:t>de Siemens </a:t>
            </a:r>
            <a:r>
              <a:rPr sz="700" spc="-10" dirty="0">
                <a:latin typeface="Lucida Sans Unicode"/>
                <a:cs typeface="Lucida Sans Unicode"/>
              </a:rPr>
              <a:t>cumplen </a:t>
            </a:r>
            <a:r>
              <a:rPr sz="700" spc="-15" dirty="0">
                <a:latin typeface="Lucida Sans Unicode"/>
                <a:cs typeface="Lucida Sans Unicode"/>
              </a:rPr>
              <a:t>con todos </a:t>
            </a:r>
            <a:r>
              <a:rPr sz="700" spc="-20" dirty="0">
                <a:latin typeface="Lucida Sans Unicode"/>
                <a:cs typeface="Lucida Sans Unicode"/>
              </a:rPr>
              <a:t>los </a:t>
            </a:r>
            <a:r>
              <a:rPr sz="700" spc="-15" dirty="0">
                <a:latin typeface="Lucida Sans Unicode"/>
                <a:cs typeface="Lucida Sans Unicode"/>
              </a:rPr>
              <a:t>requisitos </a:t>
            </a:r>
            <a:r>
              <a:rPr sz="700" spc="-5" dirty="0">
                <a:latin typeface="Lucida Sans Unicode"/>
                <a:cs typeface="Lucida Sans Unicode"/>
              </a:rPr>
              <a:t>de </a:t>
            </a:r>
            <a:r>
              <a:rPr sz="700" spc="-21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código</a:t>
            </a:r>
            <a:r>
              <a:rPr sz="700" spc="-45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y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servicios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20" dirty="0">
                <a:latin typeface="Lucida Sans Unicode"/>
                <a:cs typeface="Lucida Sans Unicode"/>
              </a:rPr>
              <a:t>públicos.</a:t>
            </a:r>
            <a:endParaRPr sz="70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397" y="3709644"/>
            <a:ext cx="2964815" cy="4499610"/>
            <a:chOff x="2916796" y="3709644"/>
            <a:chExt cx="2964815" cy="4499610"/>
          </a:xfrm>
        </p:grpSpPr>
        <p:sp>
          <p:nvSpPr>
            <p:cNvPr id="3" name="object 3"/>
            <p:cNvSpPr/>
            <p:nvPr/>
          </p:nvSpPr>
          <p:spPr>
            <a:xfrm>
              <a:off x="2920568" y="3727957"/>
              <a:ext cx="144145" cy="4474845"/>
            </a:xfrm>
            <a:custGeom>
              <a:avLst/>
              <a:gdLst/>
              <a:ahLst/>
              <a:cxnLst/>
              <a:rect l="l" t="t" r="r" b="b"/>
              <a:pathLst>
                <a:path w="144144" h="4474845">
                  <a:moveTo>
                    <a:pt x="144030" y="0"/>
                  </a:moveTo>
                  <a:lnTo>
                    <a:pt x="0" y="108445"/>
                  </a:lnTo>
                  <a:lnTo>
                    <a:pt x="0" y="4277131"/>
                  </a:lnTo>
                  <a:lnTo>
                    <a:pt x="144030" y="4474578"/>
                  </a:lnTo>
                  <a:lnTo>
                    <a:pt x="14403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64598" y="3727957"/>
              <a:ext cx="1487805" cy="4481195"/>
            </a:xfrm>
            <a:custGeom>
              <a:avLst/>
              <a:gdLst/>
              <a:ahLst/>
              <a:cxnLst/>
              <a:rect l="l" t="t" r="r" b="b"/>
              <a:pathLst>
                <a:path w="1487804" h="4481195">
                  <a:moveTo>
                    <a:pt x="0" y="0"/>
                  </a:moveTo>
                  <a:lnTo>
                    <a:pt x="0" y="4474578"/>
                  </a:lnTo>
                  <a:lnTo>
                    <a:pt x="58267" y="4481029"/>
                  </a:lnTo>
                  <a:lnTo>
                    <a:pt x="1467777" y="4340225"/>
                  </a:lnTo>
                  <a:lnTo>
                    <a:pt x="1487195" y="4319206"/>
                  </a:lnTo>
                  <a:lnTo>
                    <a:pt x="1487195" y="106819"/>
                  </a:lnTo>
                  <a:lnTo>
                    <a:pt x="1464564" y="98717"/>
                  </a:lnTo>
                  <a:lnTo>
                    <a:pt x="79286" y="16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5551" y="3727157"/>
              <a:ext cx="1490980" cy="4472940"/>
            </a:xfrm>
            <a:custGeom>
              <a:avLst/>
              <a:gdLst/>
              <a:ahLst/>
              <a:cxnLst/>
              <a:rect l="l" t="t" r="r" b="b"/>
              <a:pathLst>
                <a:path w="1490979" h="4472940">
                  <a:moveTo>
                    <a:pt x="1433791" y="4055084"/>
                  </a:moveTo>
                  <a:lnTo>
                    <a:pt x="1431658" y="4030218"/>
                  </a:lnTo>
                  <a:lnTo>
                    <a:pt x="83870" y="4154538"/>
                  </a:lnTo>
                  <a:lnTo>
                    <a:pt x="83337" y="4178668"/>
                  </a:lnTo>
                  <a:lnTo>
                    <a:pt x="1433791" y="4055084"/>
                  </a:lnTo>
                  <a:close/>
                </a:path>
                <a:path w="1490979" h="4472940">
                  <a:moveTo>
                    <a:pt x="1434719" y="1301750"/>
                  </a:moveTo>
                  <a:lnTo>
                    <a:pt x="1432598" y="1276883"/>
                  </a:lnTo>
                  <a:lnTo>
                    <a:pt x="82931" y="1249489"/>
                  </a:lnTo>
                  <a:lnTo>
                    <a:pt x="82410" y="1273619"/>
                  </a:lnTo>
                  <a:lnTo>
                    <a:pt x="1434719" y="1301750"/>
                  </a:lnTo>
                  <a:close/>
                </a:path>
                <a:path w="1490979" h="4472940">
                  <a:moveTo>
                    <a:pt x="1436598" y="4248924"/>
                  </a:moveTo>
                  <a:lnTo>
                    <a:pt x="1434452" y="4224058"/>
                  </a:lnTo>
                  <a:lnTo>
                    <a:pt x="83870" y="4359630"/>
                  </a:lnTo>
                  <a:lnTo>
                    <a:pt x="83337" y="4383773"/>
                  </a:lnTo>
                  <a:lnTo>
                    <a:pt x="1436598" y="4248924"/>
                  </a:lnTo>
                  <a:close/>
                </a:path>
                <a:path w="1490979" h="4472940">
                  <a:moveTo>
                    <a:pt x="1436598" y="2015363"/>
                  </a:moveTo>
                  <a:lnTo>
                    <a:pt x="1434452" y="1990483"/>
                  </a:lnTo>
                  <a:lnTo>
                    <a:pt x="81064" y="1996821"/>
                  </a:lnTo>
                  <a:lnTo>
                    <a:pt x="80530" y="2020963"/>
                  </a:lnTo>
                  <a:lnTo>
                    <a:pt x="1436598" y="2015363"/>
                  </a:lnTo>
                  <a:close/>
                </a:path>
                <a:path w="1490979" h="4472940">
                  <a:moveTo>
                    <a:pt x="1436598" y="239750"/>
                  </a:moveTo>
                  <a:lnTo>
                    <a:pt x="1434452" y="214884"/>
                  </a:lnTo>
                  <a:lnTo>
                    <a:pt x="78765" y="125895"/>
                  </a:lnTo>
                  <a:lnTo>
                    <a:pt x="78663" y="0"/>
                  </a:lnTo>
                  <a:lnTo>
                    <a:pt x="0" y="0"/>
                  </a:lnTo>
                  <a:lnTo>
                    <a:pt x="3746" y="4472737"/>
                  </a:lnTo>
                  <a:lnTo>
                    <a:pt x="82410" y="4472737"/>
                  </a:lnTo>
                  <a:lnTo>
                    <a:pt x="81343" y="3212173"/>
                  </a:lnTo>
                  <a:lnTo>
                    <a:pt x="1433791" y="3144799"/>
                  </a:lnTo>
                  <a:lnTo>
                    <a:pt x="1431658" y="3119920"/>
                  </a:lnTo>
                  <a:lnTo>
                    <a:pt x="81318" y="3188043"/>
                  </a:lnTo>
                  <a:lnTo>
                    <a:pt x="79082" y="524560"/>
                  </a:lnTo>
                  <a:lnTo>
                    <a:pt x="1434719" y="593750"/>
                  </a:lnTo>
                  <a:lnTo>
                    <a:pt x="1432598" y="568871"/>
                  </a:lnTo>
                  <a:lnTo>
                    <a:pt x="79070" y="500380"/>
                  </a:lnTo>
                  <a:lnTo>
                    <a:pt x="78778" y="150088"/>
                  </a:lnTo>
                  <a:lnTo>
                    <a:pt x="1436598" y="239750"/>
                  </a:lnTo>
                  <a:close/>
                </a:path>
                <a:path w="1490979" h="4472940">
                  <a:moveTo>
                    <a:pt x="1490916" y="4322927"/>
                  </a:moveTo>
                  <a:lnTo>
                    <a:pt x="1487170" y="106756"/>
                  </a:lnTo>
                  <a:lnTo>
                    <a:pt x="1450657" y="98323"/>
                  </a:lnTo>
                  <a:lnTo>
                    <a:pt x="1450670" y="116687"/>
                  </a:lnTo>
                  <a:lnTo>
                    <a:pt x="1449463" y="102489"/>
                  </a:lnTo>
                  <a:lnTo>
                    <a:pt x="82931" y="5803"/>
                  </a:lnTo>
                  <a:lnTo>
                    <a:pt x="82410" y="29959"/>
                  </a:lnTo>
                  <a:lnTo>
                    <a:pt x="1450682" y="127304"/>
                  </a:lnTo>
                  <a:lnTo>
                    <a:pt x="1454391" y="4341647"/>
                  </a:lnTo>
                  <a:lnTo>
                    <a:pt x="1490916" y="4322927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145155" y="8044878"/>
              <a:ext cx="1353820" cy="160020"/>
            </a:xfrm>
            <a:custGeom>
              <a:avLst/>
              <a:gdLst/>
              <a:ahLst/>
              <a:cxnLst/>
              <a:rect l="l" t="t" r="r" b="b"/>
              <a:pathLst>
                <a:path w="1353820" h="160020">
                  <a:moveTo>
                    <a:pt x="1351102" y="0"/>
                  </a:moveTo>
                  <a:lnTo>
                    <a:pt x="520" y="135559"/>
                  </a:lnTo>
                  <a:lnTo>
                    <a:pt x="0" y="159715"/>
                  </a:lnTo>
                  <a:lnTo>
                    <a:pt x="1353235" y="24866"/>
                  </a:lnTo>
                  <a:lnTo>
                    <a:pt x="1351102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194786" y="5964897"/>
              <a:ext cx="966469" cy="1012190"/>
            </a:xfrm>
            <a:custGeom>
              <a:avLst/>
              <a:gdLst/>
              <a:ahLst/>
              <a:cxnLst/>
              <a:rect l="l" t="t" r="r" b="b"/>
              <a:pathLst>
                <a:path w="966470" h="1012190">
                  <a:moveTo>
                    <a:pt x="803516" y="24853"/>
                  </a:moveTo>
                  <a:lnTo>
                    <a:pt x="801395" y="0"/>
                  </a:lnTo>
                  <a:lnTo>
                    <a:pt x="533" y="12890"/>
                  </a:lnTo>
                  <a:lnTo>
                    <a:pt x="0" y="37020"/>
                  </a:lnTo>
                  <a:lnTo>
                    <a:pt x="803516" y="24853"/>
                  </a:lnTo>
                  <a:close/>
                </a:path>
                <a:path w="966470" h="1012190">
                  <a:moveTo>
                    <a:pt x="966470" y="977290"/>
                  </a:moveTo>
                  <a:lnTo>
                    <a:pt x="964336" y="952423"/>
                  </a:lnTo>
                  <a:lnTo>
                    <a:pt x="320814" y="987767"/>
                  </a:lnTo>
                  <a:lnTo>
                    <a:pt x="320281" y="1011936"/>
                  </a:lnTo>
                  <a:lnTo>
                    <a:pt x="966470" y="97729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425697" y="4580445"/>
              <a:ext cx="293370" cy="275590"/>
            </a:xfrm>
            <a:custGeom>
              <a:avLst/>
              <a:gdLst/>
              <a:ahLst/>
              <a:cxnLst/>
              <a:rect l="l" t="t" r="r" b="b"/>
              <a:pathLst>
                <a:path w="293370" h="275589">
                  <a:moveTo>
                    <a:pt x="24041" y="0"/>
                  </a:moveTo>
                  <a:lnTo>
                    <a:pt x="7303" y="48666"/>
                  </a:lnTo>
                  <a:lnTo>
                    <a:pt x="0" y="93209"/>
                  </a:lnTo>
                  <a:lnTo>
                    <a:pt x="1097" y="133414"/>
                  </a:lnTo>
                  <a:lnTo>
                    <a:pt x="24353" y="199957"/>
                  </a:lnTo>
                  <a:lnTo>
                    <a:pt x="68793" y="246586"/>
                  </a:lnTo>
                  <a:lnTo>
                    <a:pt x="126140" y="271593"/>
                  </a:lnTo>
                  <a:lnTo>
                    <a:pt x="157067" y="275454"/>
                  </a:lnTo>
                  <a:lnTo>
                    <a:pt x="188115" y="273269"/>
                  </a:lnTo>
                  <a:lnTo>
                    <a:pt x="218251" y="264824"/>
                  </a:lnTo>
                  <a:lnTo>
                    <a:pt x="246440" y="249906"/>
                  </a:lnTo>
                  <a:lnTo>
                    <a:pt x="271647" y="228301"/>
                  </a:lnTo>
                  <a:lnTo>
                    <a:pt x="292837" y="199796"/>
                  </a:lnTo>
                  <a:lnTo>
                    <a:pt x="262633" y="215152"/>
                  </a:lnTo>
                  <a:lnTo>
                    <a:pt x="227534" y="222649"/>
                  </a:lnTo>
                  <a:lnTo>
                    <a:pt x="151100" y="214075"/>
                  </a:lnTo>
                  <a:lnTo>
                    <a:pt x="113990" y="198010"/>
                  </a:lnTo>
                  <a:lnTo>
                    <a:pt x="80437" y="174096"/>
                  </a:lnTo>
                  <a:lnTo>
                    <a:pt x="52552" y="142335"/>
                  </a:lnTo>
                  <a:lnTo>
                    <a:pt x="32450" y="102731"/>
                  </a:lnTo>
                  <a:lnTo>
                    <a:pt x="22241" y="55284"/>
                  </a:lnTo>
                  <a:lnTo>
                    <a:pt x="2404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412998" y="6303479"/>
              <a:ext cx="385445" cy="342900"/>
            </a:xfrm>
            <a:custGeom>
              <a:avLst/>
              <a:gdLst/>
              <a:ahLst/>
              <a:cxnLst/>
              <a:rect l="l" t="t" r="r" b="b"/>
              <a:pathLst>
                <a:path w="385445" h="342900">
                  <a:moveTo>
                    <a:pt x="25285" y="0"/>
                  </a:moveTo>
                  <a:lnTo>
                    <a:pt x="0" y="28092"/>
                  </a:lnTo>
                  <a:lnTo>
                    <a:pt x="356819" y="342773"/>
                  </a:lnTo>
                  <a:lnTo>
                    <a:pt x="384898" y="317474"/>
                  </a:lnTo>
                  <a:lnTo>
                    <a:pt x="2528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20288" y="5780912"/>
              <a:ext cx="146088" cy="14890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533813" y="7274661"/>
              <a:ext cx="60325" cy="206375"/>
            </a:xfrm>
            <a:custGeom>
              <a:avLst/>
              <a:gdLst/>
              <a:ahLst/>
              <a:cxnLst/>
              <a:rect l="l" t="t" r="r" b="b"/>
              <a:pathLst>
                <a:path w="60325" h="206375">
                  <a:moveTo>
                    <a:pt x="59956" y="0"/>
                  </a:moveTo>
                  <a:lnTo>
                    <a:pt x="0" y="0"/>
                  </a:lnTo>
                  <a:lnTo>
                    <a:pt x="0" y="206006"/>
                  </a:lnTo>
                  <a:lnTo>
                    <a:pt x="59956" y="206006"/>
                  </a:lnTo>
                  <a:lnTo>
                    <a:pt x="599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490214" y="4461052"/>
              <a:ext cx="288290" cy="300990"/>
            </a:xfrm>
            <a:custGeom>
              <a:avLst/>
              <a:gdLst/>
              <a:ahLst/>
              <a:cxnLst/>
              <a:rect l="l" t="t" r="r" b="b"/>
              <a:pathLst>
                <a:path w="288289" h="300989">
                  <a:moveTo>
                    <a:pt x="144018" y="0"/>
                  </a:moveTo>
                  <a:lnTo>
                    <a:pt x="98589" y="7574"/>
                  </a:lnTo>
                  <a:lnTo>
                    <a:pt x="59066" y="28742"/>
                  </a:lnTo>
                  <a:lnTo>
                    <a:pt x="27856" y="61173"/>
                  </a:lnTo>
                  <a:lnTo>
                    <a:pt x="7365" y="102534"/>
                  </a:lnTo>
                  <a:lnTo>
                    <a:pt x="0" y="150494"/>
                  </a:lnTo>
                  <a:lnTo>
                    <a:pt x="7365" y="197845"/>
                  </a:lnTo>
                  <a:lnTo>
                    <a:pt x="27856" y="239130"/>
                  </a:lnTo>
                  <a:lnTo>
                    <a:pt x="59066" y="271790"/>
                  </a:lnTo>
                  <a:lnTo>
                    <a:pt x="98589" y="293263"/>
                  </a:lnTo>
                  <a:lnTo>
                    <a:pt x="144018" y="300989"/>
                  </a:lnTo>
                  <a:lnTo>
                    <a:pt x="190075" y="293263"/>
                  </a:lnTo>
                  <a:lnTo>
                    <a:pt x="229677" y="271790"/>
                  </a:lnTo>
                  <a:lnTo>
                    <a:pt x="260651" y="239130"/>
                  </a:lnTo>
                  <a:lnTo>
                    <a:pt x="280828" y="197845"/>
                  </a:lnTo>
                  <a:lnTo>
                    <a:pt x="288036" y="150494"/>
                  </a:lnTo>
                  <a:lnTo>
                    <a:pt x="280828" y="102534"/>
                  </a:lnTo>
                  <a:lnTo>
                    <a:pt x="260651" y="61173"/>
                  </a:lnTo>
                  <a:lnTo>
                    <a:pt x="229677" y="28742"/>
                  </a:lnTo>
                  <a:lnTo>
                    <a:pt x="190075" y="7574"/>
                  </a:lnTo>
                  <a:lnTo>
                    <a:pt x="14401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61690" y="6271234"/>
              <a:ext cx="150215" cy="150228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919082" y="3723462"/>
              <a:ext cx="1631314" cy="4485640"/>
            </a:xfrm>
            <a:custGeom>
              <a:avLst/>
              <a:gdLst/>
              <a:ahLst/>
              <a:cxnLst/>
              <a:rect l="l" t="t" r="r" b="b"/>
              <a:pathLst>
                <a:path w="1631314" h="4485640">
                  <a:moveTo>
                    <a:pt x="0" y="108432"/>
                  </a:moveTo>
                  <a:lnTo>
                    <a:pt x="144018" y="0"/>
                  </a:lnTo>
                  <a:lnTo>
                    <a:pt x="223304" y="1625"/>
                  </a:lnTo>
                  <a:lnTo>
                    <a:pt x="1608569" y="98704"/>
                  </a:lnTo>
                  <a:lnTo>
                    <a:pt x="1631200" y="106807"/>
                  </a:lnTo>
                  <a:lnTo>
                    <a:pt x="1631200" y="4319206"/>
                  </a:lnTo>
                  <a:lnTo>
                    <a:pt x="1611807" y="4340225"/>
                  </a:lnTo>
                  <a:lnTo>
                    <a:pt x="202272" y="4481042"/>
                  </a:lnTo>
                  <a:lnTo>
                    <a:pt x="144018" y="4474552"/>
                  </a:lnTo>
                  <a:lnTo>
                    <a:pt x="0" y="4277118"/>
                  </a:lnTo>
                  <a:lnTo>
                    <a:pt x="0" y="108432"/>
                  </a:lnTo>
                  <a:close/>
                </a:path>
                <a:path w="1631314" h="4485640">
                  <a:moveTo>
                    <a:pt x="145516" y="4495"/>
                  </a:moveTo>
                  <a:lnTo>
                    <a:pt x="145516" y="4479074"/>
                  </a:lnTo>
                </a:path>
                <a:path w="1631314" h="4485640">
                  <a:moveTo>
                    <a:pt x="203784" y="4485525"/>
                  </a:moveTo>
                  <a:lnTo>
                    <a:pt x="203784" y="4495"/>
                  </a:lnTo>
                </a:path>
                <a:path w="1631314" h="4485640">
                  <a:moveTo>
                    <a:pt x="226441" y="4482287"/>
                  </a:moveTo>
                  <a:lnTo>
                    <a:pt x="226441" y="7721"/>
                  </a:lnTo>
                </a:path>
                <a:path w="1631314" h="4485640">
                  <a:moveTo>
                    <a:pt x="1582572" y="101612"/>
                  </a:moveTo>
                  <a:lnTo>
                    <a:pt x="1582572" y="4347972"/>
                  </a:lnTo>
                </a:path>
                <a:path w="1631314" h="4485640">
                  <a:moveTo>
                    <a:pt x="1611693" y="104838"/>
                  </a:moveTo>
                  <a:lnTo>
                    <a:pt x="1611693" y="4344720"/>
                  </a:lnTo>
                </a:path>
                <a:path w="1631314" h="4485640">
                  <a:moveTo>
                    <a:pt x="224802" y="1252194"/>
                  </a:moveTo>
                  <a:lnTo>
                    <a:pt x="1580921" y="1278102"/>
                  </a:lnTo>
                </a:path>
                <a:path w="1631314" h="4485640">
                  <a:moveTo>
                    <a:pt x="1580921" y="1990128"/>
                  </a:moveTo>
                  <a:lnTo>
                    <a:pt x="228041" y="1999856"/>
                  </a:lnTo>
                </a:path>
                <a:path w="1631314" h="4485640">
                  <a:moveTo>
                    <a:pt x="274980" y="2249081"/>
                  </a:moveTo>
                  <a:lnTo>
                    <a:pt x="1101928" y="2234488"/>
                  </a:lnTo>
                </a:path>
                <a:path w="1631314" h="4485640">
                  <a:moveTo>
                    <a:pt x="1101928" y="2956255"/>
                  </a:moveTo>
                  <a:lnTo>
                    <a:pt x="276606" y="3001556"/>
                  </a:lnTo>
                </a:path>
                <a:path w="1631314" h="4485640">
                  <a:moveTo>
                    <a:pt x="224802" y="3189287"/>
                  </a:moveTo>
                  <a:lnTo>
                    <a:pt x="1580921" y="3118078"/>
                  </a:lnTo>
                </a:path>
                <a:path w="1631314" h="4485640">
                  <a:moveTo>
                    <a:pt x="1584159" y="4030802"/>
                  </a:moveTo>
                  <a:lnTo>
                    <a:pt x="228041" y="4155389"/>
                  </a:lnTo>
                </a:path>
                <a:path w="1631314" h="4485640">
                  <a:moveTo>
                    <a:pt x="1584159" y="4224997"/>
                  </a:moveTo>
                  <a:lnTo>
                    <a:pt x="228041" y="4362538"/>
                  </a:lnTo>
                </a:path>
                <a:path w="1631314" h="4485640">
                  <a:moveTo>
                    <a:pt x="595401" y="3226523"/>
                  </a:moveTo>
                  <a:lnTo>
                    <a:pt x="1242720" y="3192526"/>
                  </a:lnTo>
                  <a:lnTo>
                    <a:pt x="1242720" y="4017860"/>
                  </a:lnTo>
                  <a:lnTo>
                    <a:pt x="595401" y="4074490"/>
                  </a:lnTo>
                  <a:lnTo>
                    <a:pt x="595401" y="3226523"/>
                  </a:lnTo>
                  <a:close/>
                </a:path>
                <a:path w="1631314" h="4485640">
                  <a:moveTo>
                    <a:pt x="674687" y="3755682"/>
                  </a:moveTo>
                  <a:lnTo>
                    <a:pt x="674687" y="3546932"/>
                  </a:lnTo>
                  <a:lnTo>
                    <a:pt x="609981" y="3550170"/>
                  </a:lnTo>
                  <a:lnTo>
                    <a:pt x="609981" y="3757295"/>
                  </a:lnTo>
                  <a:lnTo>
                    <a:pt x="674687" y="375568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156839" y="4899596"/>
              <a:ext cx="26034" cy="3079750"/>
            </a:xfrm>
            <a:custGeom>
              <a:avLst/>
              <a:gdLst/>
              <a:ahLst/>
              <a:cxnLst/>
              <a:rect l="l" t="t" r="r" b="b"/>
              <a:pathLst>
                <a:path w="26035" h="3079750">
                  <a:moveTo>
                    <a:pt x="25895" y="3060192"/>
                  </a:moveTo>
                  <a:lnTo>
                    <a:pt x="19418" y="3055328"/>
                  </a:lnTo>
                  <a:lnTo>
                    <a:pt x="6489" y="3055328"/>
                  </a:lnTo>
                  <a:lnTo>
                    <a:pt x="0" y="3060192"/>
                  </a:lnTo>
                  <a:lnTo>
                    <a:pt x="0" y="3074733"/>
                  </a:lnTo>
                  <a:lnTo>
                    <a:pt x="6489" y="3079623"/>
                  </a:lnTo>
                  <a:lnTo>
                    <a:pt x="12941" y="3079623"/>
                  </a:lnTo>
                  <a:lnTo>
                    <a:pt x="19418" y="3079623"/>
                  </a:lnTo>
                  <a:lnTo>
                    <a:pt x="25895" y="3074733"/>
                  </a:lnTo>
                  <a:lnTo>
                    <a:pt x="25895" y="3060192"/>
                  </a:lnTo>
                  <a:close/>
                </a:path>
                <a:path w="26035" h="3079750">
                  <a:moveTo>
                    <a:pt x="25895" y="2880563"/>
                  </a:moveTo>
                  <a:lnTo>
                    <a:pt x="19418" y="2874073"/>
                  </a:lnTo>
                  <a:lnTo>
                    <a:pt x="6489" y="2874073"/>
                  </a:lnTo>
                  <a:lnTo>
                    <a:pt x="0" y="2880563"/>
                  </a:lnTo>
                  <a:lnTo>
                    <a:pt x="0" y="2895130"/>
                  </a:lnTo>
                  <a:lnTo>
                    <a:pt x="6489" y="2899981"/>
                  </a:lnTo>
                  <a:lnTo>
                    <a:pt x="12941" y="2899981"/>
                  </a:lnTo>
                  <a:lnTo>
                    <a:pt x="19418" y="2899981"/>
                  </a:lnTo>
                  <a:lnTo>
                    <a:pt x="25895" y="2895130"/>
                  </a:lnTo>
                  <a:lnTo>
                    <a:pt x="25895" y="2880563"/>
                  </a:lnTo>
                  <a:close/>
                </a:path>
                <a:path w="26035" h="3079750">
                  <a:moveTo>
                    <a:pt x="25895" y="2137753"/>
                  </a:moveTo>
                  <a:lnTo>
                    <a:pt x="19418" y="2132914"/>
                  </a:lnTo>
                  <a:lnTo>
                    <a:pt x="6489" y="2132914"/>
                  </a:lnTo>
                  <a:lnTo>
                    <a:pt x="0" y="2137753"/>
                  </a:lnTo>
                  <a:lnTo>
                    <a:pt x="0" y="2152319"/>
                  </a:lnTo>
                  <a:lnTo>
                    <a:pt x="6489" y="2157171"/>
                  </a:lnTo>
                  <a:lnTo>
                    <a:pt x="12941" y="2157171"/>
                  </a:lnTo>
                  <a:lnTo>
                    <a:pt x="19418" y="2157171"/>
                  </a:lnTo>
                  <a:lnTo>
                    <a:pt x="25895" y="2152319"/>
                  </a:lnTo>
                  <a:lnTo>
                    <a:pt x="25895" y="2137753"/>
                  </a:lnTo>
                  <a:close/>
                </a:path>
                <a:path w="26035" h="3079750">
                  <a:moveTo>
                    <a:pt x="25895" y="1948434"/>
                  </a:moveTo>
                  <a:lnTo>
                    <a:pt x="19418" y="1941944"/>
                  </a:lnTo>
                  <a:lnTo>
                    <a:pt x="6489" y="1941944"/>
                  </a:lnTo>
                  <a:lnTo>
                    <a:pt x="0" y="1948434"/>
                  </a:lnTo>
                  <a:lnTo>
                    <a:pt x="0" y="1961362"/>
                  </a:lnTo>
                  <a:lnTo>
                    <a:pt x="6489" y="1967839"/>
                  </a:lnTo>
                  <a:lnTo>
                    <a:pt x="12941" y="1967839"/>
                  </a:lnTo>
                  <a:lnTo>
                    <a:pt x="19418" y="1967839"/>
                  </a:lnTo>
                  <a:lnTo>
                    <a:pt x="25895" y="1961362"/>
                  </a:lnTo>
                  <a:lnTo>
                    <a:pt x="25895" y="1948434"/>
                  </a:lnTo>
                  <a:close/>
                </a:path>
                <a:path w="26035" h="3079750">
                  <a:moveTo>
                    <a:pt x="25895" y="1697583"/>
                  </a:moveTo>
                  <a:lnTo>
                    <a:pt x="19418" y="1692732"/>
                  </a:lnTo>
                  <a:lnTo>
                    <a:pt x="6489" y="1692732"/>
                  </a:lnTo>
                  <a:lnTo>
                    <a:pt x="0" y="1697583"/>
                  </a:lnTo>
                  <a:lnTo>
                    <a:pt x="0" y="1712150"/>
                  </a:lnTo>
                  <a:lnTo>
                    <a:pt x="6489" y="1718614"/>
                  </a:lnTo>
                  <a:lnTo>
                    <a:pt x="12941" y="1718614"/>
                  </a:lnTo>
                  <a:lnTo>
                    <a:pt x="19418" y="1718614"/>
                  </a:lnTo>
                  <a:lnTo>
                    <a:pt x="25895" y="1712150"/>
                  </a:lnTo>
                  <a:lnTo>
                    <a:pt x="25895" y="1697583"/>
                  </a:lnTo>
                  <a:close/>
                </a:path>
                <a:path w="26035" h="3079750">
                  <a:moveTo>
                    <a:pt x="25895" y="1197508"/>
                  </a:moveTo>
                  <a:lnTo>
                    <a:pt x="19418" y="1191056"/>
                  </a:lnTo>
                  <a:lnTo>
                    <a:pt x="6489" y="1191056"/>
                  </a:lnTo>
                  <a:lnTo>
                    <a:pt x="0" y="1197508"/>
                  </a:lnTo>
                  <a:lnTo>
                    <a:pt x="0" y="1210500"/>
                  </a:lnTo>
                  <a:lnTo>
                    <a:pt x="6489" y="1216964"/>
                  </a:lnTo>
                  <a:lnTo>
                    <a:pt x="12941" y="1216964"/>
                  </a:lnTo>
                  <a:lnTo>
                    <a:pt x="19418" y="1216964"/>
                  </a:lnTo>
                  <a:lnTo>
                    <a:pt x="25895" y="1210500"/>
                  </a:lnTo>
                  <a:lnTo>
                    <a:pt x="25895" y="1197508"/>
                  </a:lnTo>
                  <a:close/>
                </a:path>
                <a:path w="26035" h="3079750">
                  <a:moveTo>
                    <a:pt x="25895" y="945083"/>
                  </a:moveTo>
                  <a:lnTo>
                    <a:pt x="19418" y="940231"/>
                  </a:lnTo>
                  <a:lnTo>
                    <a:pt x="6489" y="940231"/>
                  </a:lnTo>
                  <a:lnTo>
                    <a:pt x="0" y="945083"/>
                  </a:lnTo>
                  <a:lnTo>
                    <a:pt x="0" y="959662"/>
                  </a:lnTo>
                  <a:lnTo>
                    <a:pt x="6489" y="966139"/>
                  </a:lnTo>
                  <a:lnTo>
                    <a:pt x="12941" y="966139"/>
                  </a:lnTo>
                  <a:lnTo>
                    <a:pt x="19418" y="966139"/>
                  </a:lnTo>
                  <a:lnTo>
                    <a:pt x="25895" y="959662"/>
                  </a:lnTo>
                  <a:lnTo>
                    <a:pt x="25895" y="945083"/>
                  </a:lnTo>
                  <a:close/>
                </a:path>
                <a:path w="26035" h="3079750">
                  <a:moveTo>
                    <a:pt x="25895" y="757377"/>
                  </a:moveTo>
                  <a:lnTo>
                    <a:pt x="19418" y="752513"/>
                  </a:lnTo>
                  <a:lnTo>
                    <a:pt x="6489" y="752513"/>
                  </a:lnTo>
                  <a:lnTo>
                    <a:pt x="0" y="757377"/>
                  </a:lnTo>
                  <a:lnTo>
                    <a:pt x="0" y="771944"/>
                  </a:lnTo>
                  <a:lnTo>
                    <a:pt x="6489" y="778395"/>
                  </a:lnTo>
                  <a:lnTo>
                    <a:pt x="12941" y="778395"/>
                  </a:lnTo>
                  <a:lnTo>
                    <a:pt x="19418" y="778395"/>
                  </a:lnTo>
                  <a:lnTo>
                    <a:pt x="25895" y="771944"/>
                  </a:lnTo>
                  <a:lnTo>
                    <a:pt x="25895" y="757377"/>
                  </a:lnTo>
                  <a:close/>
                </a:path>
                <a:path w="26035" h="3079750">
                  <a:moveTo>
                    <a:pt x="25895" y="139179"/>
                  </a:moveTo>
                  <a:lnTo>
                    <a:pt x="19418" y="132702"/>
                  </a:lnTo>
                  <a:lnTo>
                    <a:pt x="17805" y="132702"/>
                  </a:lnTo>
                  <a:lnTo>
                    <a:pt x="17805" y="114909"/>
                  </a:lnTo>
                  <a:lnTo>
                    <a:pt x="14566" y="113284"/>
                  </a:lnTo>
                  <a:lnTo>
                    <a:pt x="8089" y="113284"/>
                  </a:lnTo>
                  <a:lnTo>
                    <a:pt x="4851" y="114909"/>
                  </a:lnTo>
                  <a:lnTo>
                    <a:pt x="4851" y="134340"/>
                  </a:lnTo>
                  <a:lnTo>
                    <a:pt x="0" y="139179"/>
                  </a:lnTo>
                  <a:lnTo>
                    <a:pt x="0" y="152120"/>
                  </a:lnTo>
                  <a:lnTo>
                    <a:pt x="4851" y="156959"/>
                  </a:lnTo>
                  <a:lnTo>
                    <a:pt x="4851" y="179641"/>
                  </a:lnTo>
                  <a:lnTo>
                    <a:pt x="8089" y="182867"/>
                  </a:lnTo>
                  <a:lnTo>
                    <a:pt x="11328" y="182867"/>
                  </a:lnTo>
                  <a:lnTo>
                    <a:pt x="14566" y="182867"/>
                  </a:lnTo>
                  <a:lnTo>
                    <a:pt x="17805" y="179641"/>
                  </a:lnTo>
                  <a:lnTo>
                    <a:pt x="17805" y="158584"/>
                  </a:lnTo>
                  <a:lnTo>
                    <a:pt x="19418" y="158584"/>
                  </a:lnTo>
                  <a:lnTo>
                    <a:pt x="25895" y="152120"/>
                  </a:lnTo>
                  <a:lnTo>
                    <a:pt x="25895" y="139179"/>
                  </a:lnTo>
                  <a:close/>
                </a:path>
                <a:path w="26035" h="3079750">
                  <a:moveTo>
                    <a:pt x="25895" y="4851"/>
                  </a:moveTo>
                  <a:lnTo>
                    <a:pt x="19418" y="0"/>
                  </a:lnTo>
                  <a:lnTo>
                    <a:pt x="6489" y="0"/>
                  </a:lnTo>
                  <a:lnTo>
                    <a:pt x="0" y="4851"/>
                  </a:lnTo>
                  <a:lnTo>
                    <a:pt x="0" y="19431"/>
                  </a:lnTo>
                  <a:lnTo>
                    <a:pt x="6489" y="24282"/>
                  </a:lnTo>
                  <a:lnTo>
                    <a:pt x="12941" y="24282"/>
                  </a:lnTo>
                  <a:lnTo>
                    <a:pt x="19418" y="24282"/>
                  </a:lnTo>
                  <a:lnTo>
                    <a:pt x="25895" y="19431"/>
                  </a:lnTo>
                  <a:lnTo>
                    <a:pt x="25895" y="48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41599" y="3760342"/>
              <a:ext cx="1360690" cy="63113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462793" y="4930342"/>
              <a:ext cx="24765" cy="2921000"/>
            </a:xfrm>
            <a:custGeom>
              <a:avLst/>
              <a:gdLst/>
              <a:ahLst/>
              <a:cxnLst/>
              <a:rect l="l" t="t" r="r" b="b"/>
              <a:pathLst>
                <a:path w="24764" h="2921000">
                  <a:moveTo>
                    <a:pt x="24307" y="2901594"/>
                  </a:moveTo>
                  <a:lnTo>
                    <a:pt x="19418" y="2896743"/>
                  </a:lnTo>
                  <a:lnTo>
                    <a:pt x="6477" y="2896743"/>
                  </a:lnTo>
                  <a:lnTo>
                    <a:pt x="0" y="2901594"/>
                  </a:lnTo>
                  <a:lnTo>
                    <a:pt x="0" y="2914535"/>
                  </a:lnTo>
                  <a:lnTo>
                    <a:pt x="6477" y="2921000"/>
                  </a:lnTo>
                  <a:lnTo>
                    <a:pt x="12966" y="2921000"/>
                  </a:lnTo>
                  <a:lnTo>
                    <a:pt x="19418" y="2921000"/>
                  </a:lnTo>
                  <a:lnTo>
                    <a:pt x="24307" y="2914535"/>
                  </a:lnTo>
                  <a:lnTo>
                    <a:pt x="24307" y="2901594"/>
                  </a:lnTo>
                  <a:close/>
                </a:path>
                <a:path w="24764" h="2921000">
                  <a:moveTo>
                    <a:pt x="24307" y="2731681"/>
                  </a:moveTo>
                  <a:lnTo>
                    <a:pt x="19418" y="2725191"/>
                  </a:lnTo>
                  <a:lnTo>
                    <a:pt x="6477" y="2725191"/>
                  </a:lnTo>
                  <a:lnTo>
                    <a:pt x="0" y="2731681"/>
                  </a:lnTo>
                  <a:lnTo>
                    <a:pt x="0" y="2744622"/>
                  </a:lnTo>
                  <a:lnTo>
                    <a:pt x="6477" y="2749473"/>
                  </a:lnTo>
                  <a:lnTo>
                    <a:pt x="12966" y="2749473"/>
                  </a:lnTo>
                  <a:lnTo>
                    <a:pt x="19418" y="2749473"/>
                  </a:lnTo>
                  <a:lnTo>
                    <a:pt x="24307" y="2744622"/>
                  </a:lnTo>
                  <a:lnTo>
                    <a:pt x="24307" y="2731681"/>
                  </a:lnTo>
                  <a:close/>
                </a:path>
                <a:path w="24764" h="2921000">
                  <a:moveTo>
                    <a:pt x="24307" y="2027707"/>
                  </a:moveTo>
                  <a:lnTo>
                    <a:pt x="19418" y="2021243"/>
                  </a:lnTo>
                  <a:lnTo>
                    <a:pt x="6477" y="2021243"/>
                  </a:lnTo>
                  <a:lnTo>
                    <a:pt x="0" y="2027707"/>
                  </a:lnTo>
                  <a:lnTo>
                    <a:pt x="0" y="2040674"/>
                  </a:lnTo>
                  <a:lnTo>
                    <a:pt x="6477" y="2045525"/>
                  </a:lnTo>
                  <a:lnTo>
                    <a:pt x="12966" y="2045525"/>
                  </a:lnTo>
                  <a:lnTo>
                    <a:pt x="19418" y="2045525"/>
                  </a:lnTo>
                  <a:lnTo>
                    <a:pt x="24307" y="2040674"/>
                  </a:lnTo>
                  <a:lnTo>
                    <a:pt x="24307" y="2027707"/>
                  </a:lnTo>
                  <a:close/>
                </a:path>
                <a:path w="24764" h="2921000">
                  <a:moveTo>
                    <a:pt x="24307" y="1846478"/>
                  </a:moveTo>
                  <a:lnTo>
                    <a:pt x="19418" y="1841601"/>
                  </a:lnTo>
                  <a:lnTo>
                    <a:pt x="6477" y="1841601"/>
                  </a:lnTo>
                  <a:lnTo>
                    <a:pt x="0" y="1846478"/>
                  </a:lnTo>
                  <a:lnTo>
                    <a:pt x="0" y="1861045"/>
                  </a:lnTo>
                  <a:lnTo>
                    <a:pt x="6477" y="1865896"/>
                  </a:lnTo>
                  <a:lnTo>
                    <a:pt x="12966" y="1865896"/>
                  </a:lnTo>
                  <a:lnTo>
                    <a:pt x="19418" y="1865896"/>
                  </a:lnTo>
                  <a:lnTo>
                    <a:pt x="24307" y="1861045"/>
                  </a:lnTo>
                  <a:lnTo>
                    <a:pt x="24307" y="1846478"/>
                  </a:lnTo>
                  <a:close/>
                </a:path>
                <a:path w="24764" h="2921000">
                  <a:moveTo>
                    <a:pt x="24307" y="1610194"/>
                  </a:moveTo>
                  <a:lnTo>
                    <a:pt x="19418" y="1605343"/>
                  </a:lnTo>
                  <a:lnTo>
                    <a:pt x="6477" y="1605343"/>
                  </a:lnTo>
                  <a:lnTo>
                    <a:pt x="0" y="1610194"/>
                  </a:lnTo>
                  <a:lnTo>
                    <a:pt x="0" y="1623148"/>
                  </a:lnTo>
                  <a:lnTo>
                    <a:pt x="6477" y="1629625"/>
                  </a:lnTo>
                  <a:lnTo>
                    <a:pt x="12966" y="1629625"/>
                  </a:lnTo>
                  <a:lnTo>
                    <a:pt x="19418" y="1629625"/>
                  </a:lnTo>
                  <a:lnTo>
                    <a:pt x="24307" y="1623148"/>
                  </a:lnTo>
                  <a:lnTo>
                    <a:pt x="24307" y="1610194"/>
                  </a:lnTo>
                  <a:close/>
                </a:path>
                <a:path w="24764" h="2921000">
                  <a:moveTo>
                    <a:pt x="24307" y="1134414"/>
                  </a:moveTo>
                  <a:lnTo>
                    <a:pt x="19418" y="1129576"/>
                  </a:lnTo>
                  <a:lnTo>
                    <a:pt x="6477" y="1129576"/>
                  </a:lnTo>
                  <a:lnTo>
                    <a:pt x="0" y="1134414"/>
                  </a:lnTo>
                  <a:lnTo>
                    <a:pt x="0" y="1148994"/>
                  </a:lnTo>
                  <a:lnTo>
                    <a:pt x="6477" y="1153845"/>
                  </a:lnTo>
                  <a:lnTo>
                    <a:pt x="12966" y="1153845"/>
                  </a:lnTo>
                  <a:lnTo>
                    <a:pt x="19418" y="1153845"/>
                  </a:lnTo>
                  <a:lnTo>
                    <a:pt x="24307" y="1148994"/>
                  </a:lnTo>
                  <a:lnTo>
                    <a:pt x="24307" y="1134414"/>
                  </a:lnTo>
                  <a:close/>
                </a:path>
                <a:path w="24764" h="2921000">
                  <a:moveTo>
                    <a:pt x="24307" y="896543"/>
                  </a:moveTo>
                  <a:lnTo>
                    <a:pt x="19418" y="891679"/>
                  </a:lnTo>
                  <a:lnTo>
                    <a:pt x="6477" y="891679"/>
                  </a:lnTo>
                  <a:lnTo>
                    <a:pt x="0" y="896543"/>
                  </a:lnTo>
                  <a:lnTo>
                    <a:pt x="0" y="911098"/>
                  </a:lnTo>
                  <a:lnTo>
                    <a:pt x="6477" y="915949"/>
                  </a:lnTo>
                  <a:lnTo>
                    <a:pt x="12966" y="915949"/>
                  </a:lnTo>
                  <a:lnTo>
                    <a:pt x="19418" y="915949"/>
                  </a:lnTo>
                  <a:lnTo>
                    <a:pt x="24307" y="911098"/>
                  </a:lnTo>
                  <a:lnTo>
                    <a:pt x="24307" y="896543"/>
                  </a:lnTo>
                  <a:close/>
                </a:path>
                <a:path w="24764" h="2921000">
                  <a:moveTo>
                    <a:pt x="24307" y="718515"/>
                  </a:moveTo>
                  <a:lnTo>
                    <a:pt x="19418" y="713676"/>
                  </a:lnTo>
                  <a:lnTo>
                    <a:pt x="6477" y="713676"/>
                  </a:lnTo>
                  <a:lnTo>
                    <a:pt x="0" y="718515"/>
                  </a:lnTo>
                  <a:lnTo>
                    <a:pt x="0" y="731481"/>
                  </a:lnTo>
                  <a:lnTo>
                    <a:pt x="6477" y="737946"/>
                  </a:lnTo>
                  <a:lnTo>
                    <a:pt x="12966" y="737946"/>
                  </a:lnTo>
                  <a:lnTo>
                    <a:pt x="19418" y="737946"/>
                  </a:lnTo>
                  <a:lnTo>
                    <a:pt x="24307" y="731481"/>
                  </a:lnTo>
                  <a:lnTo>
                    <a:pt x="24307" y="718515"/>
                  </a:lnTo>
                  <a:close/>
                </a:path>
                <a:path w="24764" h="2921000">
                  <a:moveTo>
                    <a:pt x="24307" y="131089"/>
                  </a:moveTo>
                  <a:lnTo>
                    <a:pt x="19418" y="126250"/>
                  </a:lnTo>
                  <a:lnTo>
                    <a:pt x="16192" y="126250"/>
                  </a:lnTo>
                  <a:lnTo>
                    <a:pt x="16192" y="110032"/>
                  </a:lnTo>
                  <a:lnTo>
                    <a:pt x="14579" y="106807"/>
                  </a:lnTo>
                  <a:lnTo>
                    <a:pt x="8102" y="106807"/>
                  </a:lnTo>
                  <a:lnTo>
                    <a:pt x="6477" y="110032"/>
                  </a:lnTo>
                  <a:lnTo>
                    <a:pt x="6477" y="126250"/>
                  </a:lnTo>
                  <a:lnTo>
                    <a:pt x="0" y="131089"/>
                  </a:lnTo>
                  <a:lnTo>
                    <a:pt x="0" y="144043"/>
                  </a:lnTo>
                  <a:lnTo>
                    <a:pt x="6477" y="150520"/>
                  </a:lnTo>
                  <a:lnTo>
                    <a:pt x="6477" y="171538"/>
                  </a:lnTo>
                  <a:lnTo>
                    <a:pt x="8102" y="173177"/>
                  </a:lnTo>
                  <a:lnTo>
                    <a:pt x="11328" y="173177"/>
                  </a:lnTo>
                  <a:lnTo>
                    <a:pt x="14579" y="173177"/>
                  </a:lnTo>
                  <a:lnTo>
                    <a:pt x="16192" y="171538"/>
                  </a:lnTo>
                  <a:lnTo>
                    <a:pt x="16192" y="150520"/>
                  </a:lnTo>
                  <a:lnTo>
                    <a:pt x="19418" y="150520"/>
                  </a:lnTo>
                  <a:lnTo>
                    <a:pt x="24307" y="144043"/>
                  </a:lnTo>
                  <a:lnTo>
                    <a:pt x="24307" y="131089"/>
                  </a:lnTo>
                  <a:close/>
                </a:path>
                <a:path w="24764" h="2921000">
                  <a:moveTo>
                    <a:pt x="24307" y="4851"/>
                  </a:moveTo>
                  <a:lnTo>
                    <a:pt x="19418" y="0"/>
                  </a:lnTo>
                  <a:lnTo>
                    <a:pt x="6477" y="0"/>
                  </a:lnTo>
                  <a:lnTo>
                    <a:pt x="0" y="4851"/>
                  </a:lnTo>
                  <a:lnTo>
                    <a:pt x="0" y="17818"/>
                  </a:lnTo>
                  <a:lnTo>
                    <a:pt x="6477" y="24282"/>
                  </a:lnTo>
                  <a:lnTo>
                    <a:pt x="12966" y="24282"/>
                  </a:lnTo>
                  <a:lnTo>
                    <a:pt x="19418" y="24282"/>
                  </a:lnTo>
                  <a:lnTo>
                    <a:pt x="24307" y="17818"/>
                  </a:lnTo>
                  <a:lnTo>
                    <a:pt x="24307" y="48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192437" y="4470755"/>
              <a:ext cx="89535" cy="2254885"/>
            </a:xfrm>
            <a:custGeom>
              <a:avLst/>
              <a:gdLst/>
              <a:ahLst/>
              <a:cxnLst/>
              <a:rect l="l" t="t" r="r" b="b"/>
              <a:pathLst>
                <a:path w="89535" h="2254884">
                  <a:moveTo>
                    <a:pt x="0" y="2254262"/>
                  </a:moveTo>
                  <a:lnTo>
                    <a:pt x="0" y="1498523"/>
                  </a:lnTo>
                </a:path>
                <a:path w="89535" h="2254884">
                  <a:moveTo>
                    <a:pt x="58267" y="218478"/>
                  </a:moveTo>
                  <a:lnTo>
                    <a:pt x="58267" y="42075"/>
                  </a:lnTo>
                  <a:lnTo>
                    <a:pt x="89001" y="42075"/>
                  </a:lnTo>
                  <a:lnTo>
                    <a:pt x="89001" y="218478"/>
                  </a:lnTo>
                  <a:lnTo>
                    <a:pt x="58267" y="218478"/>
                  </a:lnTo>
                  <a:close/>
                </a:path>
                <a:path w="89535" h="2254884">
                  <a:moveTo>
                    <a:pt x="89001" y="218478"/>
                  </a:moveTo>
                  <a:lnTo>
                    <a:pt x="76060" y="233032"/>
                  </a:lnTo>
                </a:path>
                <a:path w="89535" h="2254884">
                  <a:moveTo>
                    <a:pt x="58267" y="218478"/>
                  </a:moveTo>
                  <a:lnTo>
                    <a:pt x="43700" y="233032"/>
                  </a:lnTo>
                </a:path>
                <a:path w="89535" h="2254884">
                  <a:moveTo>
                    <a:pt x="89001" y="42075"/>
                  </a:moveTo>
                  <a:lnTo>
                    <a:pt x="76060" y="38836"/>
                  </a:lnTo>
                </a:path>
                <a:path w="89535" h="2254884">
                  <a:moveTo>
                    <a:pt x="58267" y="42075"/>
                  </a:moveTo>
                  <a:lnTo>
                    <a:pt x="43700" y="38836"/>
                  </a:lnTo>
                </a:path>
                <a:path w="89535" h="2254884">
                  <a:moveTo>
                    <a:pt x="82537" y="58254"/>
                  </a:moveTo>
                  <a:lnTo>
                    <a:pt x="69596" y="58254"/>
                  </a:lnTo>
                  <a:lnTo>
                    <a:pt x="69596" y="207124"/>
                  </a:lnTo>
                </a:path>
                <a:path w="89535" h="2254884">
                  <a:moveTo>
                    <a:pt x="59893" y="24269"/>
                  </a:moveTo>
                  <a:lnTo>
                    <a:pt x="55016" y="24269"/>
                  </a:lnTo>
                  <a:lnTo>
                    <a:pt x="51790" y="21043"/>
                  </a:lnTo>
                  <a:lnTo>
                    <a:pt x="51790" y="17805"/>
                  </a:lnTo>
                  <a:lnTo>
                    <a:pt x="51790" y="12941"/>
                  </a:lnTo>
                  <a:lnTo>
                    <a:pt x="55016" y="9715"/>
                  </a:lnTo>
                  <a:lnTo>
                    <a:pt x="59893" y="9715"/>
                  </a:lnTo>
                  <a:lnTo>
                    <a:pt x="64731" y="9715"/>
                  </a:lnTo>
                  <a:lnTo>
                    <a:pt x="67970" y="12941"/>
                  </a:lnTo>
                  <a:lnTo>
                    <a:pt x="67970" y="17805"/>
                  </a:lnTo>
                  <a:lnTo>
                    <a:pt x="67970" y="21043"/>
                  </a:lnTo>
                  <a:lnTo>
                    <a:pt x="64731" y="24269"/>
                  </a:lnTo>
                  <a:lnTo>
                    <a:pt x="59893" y="24269"/>
                  </a:lnTo>
                  <a:close/>
                </a:path>
                <a:path w="89535" h="2254884">
                  <a:moveTo>
                    <a:pt x="59893" y="262153"/>
                  </a:moveTo>
                  <a:lnTo>
                    <a:pt x="55016" y="262153"/>
                  </a:lnTo>
                  <a:lnTo>
                    <a:pt x="51790" y="258927"/>
                  </a:lnTo>
                  <a:lnTo>
                    <a:pt x="51790" y="254063"/>
                  </a:lnTo>
                  <a:lnTo>
                    <a:pt x="51790" y="250837"/>
                  </a:lnTo>
                  <a:lnTo>
                    <a:pt x="55016" y="247611"/>
                  </a:lnTo>
                  <a:lnTo>
                    <a:pt x="59893" y="247611"/>
                  </a:lnTo>
                  <a:lnTo>
                    <a:pt x="64731" y="247611"/>
                  </a:lnTo>
                  <a:lnTo>
                    <a:pt x="67970" y="250837"/>
                  </a:lnTo>
                  <a:lnTo>
                    <a:pt x="67970" y="254063"/>
                  </a:lnTo>
                  <a:lnTo>
                    <a:pt x="67970" y="258927"/>
                  </a:lnTo>
                  <a:lnTo>
                    <a:pt x="64731" y="262153"/>
                  </a:lnTo>
                  <a:lnTo>
                    <a:pt x="59893" y="262153"/>
                  </a:lnTo>
                  <a:close/>
                </a:path>
                <a:path w="89535" h="2254884">
                  <a:moveTo>
                    <a:pt x="76060" y="16192"/>
                  </a:moveTo>
                  <a:lnTo>
                    <a:pt x="76060" y="6476"/>
                  </a:lnTo>
                  <a:lnTo>
                    <a:pt x="67970" y="0"/>
                  </a:lnTo>
                  <a:lnTo>
                    <a:pt x="59893" y="0"/>
                  </a:lnTo>
                  <a:lnTo>
                    <a:pt x="50165" y="0"/>
                  </a:lnTo>
                  <a:lnTo>
                    <a:pt x="43700" y="6476"/>
                  </a:lnTo>
                  <a:lnTo>
                    <a:pt x="43700" y="16192"/>
                  </a:lnTo>
                  <a:lnTo>
                    <a:pt x="43700" y="38836"/>
                  </a:lnTo>
                  <a:lnTo>
                    <a:pt x="76060" y="38836"/>
                  </a:lnTo>
                  <a:lnTo>
                    <a:pt x="76060" y="16192"/>
                  </a:lnTo>
                </a:path>
                <a:path w="89535" h="2254884">
                  <a:moveTo>
                    <a:pt x="43700" y="254063"/>
                  </a:moveTo>
                  <a:lnTo>
                    <a:pt x="43700" y="262153"/>
                  </a:lnTo>
                  <a:lnTo>
                    <a:pt x="50165" y="270268"/>
                  </a:lnTo>
                  <a:lnTo>
                    <a:pt x="59893" y="270268"/>
                  </a:lnTo>
                  <a:lnTo>
                    <a:pt x="67970" y="270268"/>
                  </a:lnTo>
                  <a:lnTo>
                    <a:pt x="76060" y="262153"/>
                  </a:lnTo>
                  <a:lnTo>
                    <a:pt x="76060" y="254063"/>
                  </a:lnTo>
                  <a:lnTo>
                    <a:pt x="76060" y="233032"/>
                  </a:lnTo>
                  <a:lnTo>
                    <a:pt x="43700" y="233032"/>
                  </a:lnTo>
                  <a:lnTo>
                    <a:pt x="43700" y="254063"/>
                  </a:lnTo>
                </a:path>
                <a:path w="89535" h="2254884">
                  <a:moveTo>
                    <a:pt x="58267" y="961275"/>
                  </a:moveTo>
                  <a:lnTo>
                    <a:pt x="58267" y="784859"/>
                  </a:lnTo>
                  <a:lnTo>
                    <a:pt x="89001" y="784859"/>
                  </a:lnTo>
                  <a:lnTo>
                    <a:pt x="89001" y="961275"/>
                  </a:lnTo>
                  <a:lnTo>
                    <a:pt x="58267" y="961275"/>
                  </a:lnTo>
                  <a:close/>
                </a:path>
                <a:path w="89535" h="2254884">
                  <a:moveTo>
                    <a:pt x="89001" y="961275"/>
                  </a:moveTo>
                  <a:lnTo>
                    <a:pt x="76060" y="977455"/>
                  </a:lnTo>
                </a:path>
                <a:path w="89535" h="2254884">
                  <a:moveTo>
                    <a:pt x="58267" y="961275"/>
                  </a:moveTo>
                  <a:lnTo>
                    <a:pt x="43700" y="97745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233851" y="5254809"/>
              <a:ext cx="50165" cy="0"/>
            </a:xfrm>
            <a:custGeom>
              <a:avLst/>
              <a:gdLst/>
              <a:ahLst/>
              <a:cxnLst/>
              <a:rect l="l" t="t" r="r" b="b"/>
              <a:pathLst>
                <a:path w="50164">
                  <a:moveTo>
                    <a:pt x="32359" y="0"/>
                  </a:moveTo>
                  <a:lnTo>
                    <a:pt x="49872" y="0"/>
                  </a:lnTo>
                </a:path>
                <a:path w="50164">
                  <a:moveTo>
                    <a:pt x="0" y="0"/>
                  </a:moveTo>
                  <a:lnTo>
                    <a:pt x="19138" y="0"/>
                  </a:lnTo>
                </a:path>
              </a:pathLst>
            </a:custGeom>
            <a:ln w="61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36137" y="4435157"/>
              <a:ext cx="568325" cy="1049020"/>
            </a:xfrm>
            <a:custGeom>
              <a:avLst/>
              <a:gdLst/>
              <a:ahLst/>
              <a:cxnLst/>
              <a:rect l="l" t="t" r="r" b="b"/>
              <a:pathLst>
                <a:path w="568325" h="1049020">
                  <a:moveTo>
                    <a:pt x="38836" y="838263"/>
                  </a:moveTo>
                  <a:lnTo>
                    <a:pt x="25895" y="838263"/>
                  </a:lnTo>
                  <a:lnTo>
                    <a:pt x="25895" y="987145"/>
                  </a:lnTo>
                </a:path>
                <a:path w="568325" h="1049020">
                  <a:moveTo>
                    <a:pt x="16192" y="804290"/>
                  </a:moveTo>
                  <a:lnTo>
                    <a:pt x="11315" y="804290"/>
                  </a:lnTo>
                  <a:lnTo>
                    <a:pt x="8089" y="801027"/>
                  </a:lnTo>
                  <a:lnTo>
                    <a:pt x="8089" y="796188"/>
                  </a:lnTo>
                  <a:lnTo>
                    <a:pt x="8089" y="792949"/>
                  </a:lnTo>
                  <a:lnTo>
                    <a:pt x="11315" y="788111"/>
                  </a:lnTo>
                  <a:lnTo>
                    <a:pt x="16192" y="788111"/>
                  </a:lnTo>
                  <a:lnTo>
                    <a:pt x="21031" y="788111"/>
                  </a:lnTo>
                  <a:lnTo>
                    <a:pt x="24269" y="792949"/>
                  </a:lnTo>
                  <a:lnTo>
                    <a:pt x="24269" y="796188"/>
                  </a:lnTo>
                  <a:lnTo>
                    <a:pt x="24269" y="801027"/>
                  </a:lnTo>
                  <a:lnTo>
                    <a:pt x="21031" y="804290"/>
                  </a:lnTo>
                  <a:lnTo>
                    <a:pt x="16192" y="804290"/>
                  </a:lnTo>
                  <a:close/>
                </a:path>
                <a:path w="568325" h="1049020">
                  <a:moveTo>
                    <a:pt x="16192" y="1042174"/>
                  </a:moveTo>
                  <a:lnTo>
                    <a:pt x="11315" y="1042174"/>
                  </a:lnTo>
                  <a:lnTo>
                    <a:pt x="8089" y="1038961"/>
                  </a:lnTo>
                  <a:lnTo>
                    <a:pt x="8089" y="1034097"/>
                  </a:lnTo>
                  <a:lnTo>
                    <a:pt x="8089" y="1029233"/>
                  </a:lnTo>
                  <a:lnTo>
                    <a:pt x="11315" y="1025994"/>
                  </a:lnTo>
                  <a:lnTo>
                    <a:pt x="16192" y="1025994"/>
                  </a:lnTo>
                  <a:lnTo>
                    <a:pt x="21031" y="1025994"/>
                  </a:lnTo>
                  <a:lnTo>
                    <a:pt x="24269" y="1029233"/>
                  </a:lnTo>
                  <a:lnTo>
                    <a:pt x="24269" y="1034097"/>
                  </a:lnTo>
                  <a:lnTo>
                    <a:pt x="24269" y="1038961"/>
                  </a:lnTo>
                  <a:lnTo>
                    <a:pt x="21031" y="1042174"/>
                  </a:lnTo>
                  <a:lnTo>
                    <a:pt x="16192" y="1042174"/>
                  </a:lnTo>
                  <a:close/>
                </a:path>
                <a:path w="568325" h="1049020">
                  <a:moveTo>
                    <a:pt x="32359" y="794575"/>
                  </a:moveTo>
                  <a:lnTo>
                    <a:pt x="32359" y="786485"/>
                  </a:lnTo>
                  <a:lnTo>
                    <a:pt x="24269" y="780008"/>
                  </a:lnTo>
                  <a:lnTo>
                    <a:pt x="16192" y="780008"/>
                  </a:lnTo>
                  <a:lnTo>
                    <a:pt x="6464" y="780008"/>
                  </a:lnTo>
                  <a:lnTo>
                    <a:pt x="0" y="786485"/>
                  </a:lnTo>
                  <a:lnTo>
                    <a:pt x="0" y="794575"/>
                  </a:lnTo>
                  <a:lnTo>
                    <a:pt x="0" y="818845"/>
                  </a:lnTo>
                  <a:lnTo>
                    <a:pt x="32359" y="818845"/>
                  </a:lnTo>
                  <a:lnTo>
                    <a:pt x="32359" y="794575"/>
                  </a:lnTo>
                </a:path>
                <a:path w="568325" h="1049020">
                  <a:moveTo>
                    <a:pt x="0" y="1034097"/>
                  </a:moveTo>
                  <a:lnTo>
                    <a:pt x="0" y="1042174"/>
                  </a:lnTo>
                  <a:lnTo>
                    <a:pt x="6464" y="1048651"/>
                  </a:lnTo>
                  <a:lnTo>
                    <a:pt x="16192" y="1048651"/>
                  </a:lnTo>
                  <a:lnTo>
                    <a:pt x="24269" y="1048651"/>
                  </a:lnTo>
                  <a:lnTo>
                    <a:pt x="32359" y="1042174"/>
                  </a:lnTo>
                  <a:lnTo>
                    <a:pt x="32359" y="1034097"/>
                  </a:lnTo>
                  <a:lnTo>
                    <a:pt x="32359" y="1013053"/>
                  </a:lnTo>
                  <a:lnTo>
                    <a:pt x="0" y="1013053"/>
                  </a:lnTo>
                  <a:lnTo>
                    <a:pt x="0" y="1034097"/>
                  </a:lnTo>
                </a:path>
                <a:path w="568325" h="1049020">
                  <a:moveTo>
                    <a:pt x="370586" y="3251"/>
                  </a:moveTo>
                  <a:lnTo>
                    <a:pt x="328614" y="13526"/>
                  </a:lnTo>
                  <a:lnTo>
                    <a:pt x="291046" y="33692"/>
                  </a:lnTo>
                  <a:lnTo>
                    <a:pt x="259322" y="62307"/>
                  </a:lnTo>
                  <a:lnTo>
                    <a:pt x="234881" y="97934"/>
                  </a:lnTo>
                  <a:lnTo>
                    <a:pt x="219161" y="139134"/>
                  </a:lnTo>
                  <a:lnTo>
                    <a:pt x="213601" y="184467"/>
                  </a:lnTo>
                  <a:lnTo>
                    <a:pt x="219926" y="233540"/>
                  </a:lnTo>
                  <a:lnTo>
                    <a:pt x="237762" y="277621"/>
                  </a:lnTo>
                  <a:lnTo>
                    <a:pt x="265398" y="314958"/>
                  </a:lnTo>
                  <a:lnTo>
                    <a:pt x="301124" y="343797"/>
                  </a:lnTo>
                  <a:lnTo>
                    <a:pt x="343229" y="362387"/>
                  </a:lnTo>
                  <a:lnTo>
                    <a:pt x="390004" y="368973"/>
                  </a:lnTo>
                  <a:lnTo>
                    <a:pt x="437466" y="362387"/>
                  </a:lnTo>
                  <a:lnTo>
                    <a:pt x="480027" y="343797"/>
                  </a:lnTo>
                  <a:lnTo>
                    <a:pt x="516024" y="314958"/>
                  </a:lnTo>
                  <a:lnTo>
                    <a:pt x="543795" y="277621"/>
                  </a:lnTo>
                  <a:lnTo>
                    <a:pt x="561677" y="233540"/>
                  </a:lnTo>
                  <a:lnTo>
                    <a:pt x="568007" y="184467"/>
                  </a:lnTo>
                </a:path>
                <a:path w="568325" h="1049020">
                  <a:moveTo>
                    <a:pt x="398094" y="351154"/>
                  </a:moveTo>
                  <a:lnTo>
                    <a:pt x="443150" y="344839"/>
                  </a:lnTo>
                  <a:lnTo>
                    <a:pt x="483446" y="327060"/>
                  </a:lnTo>
                  <a:lnTo>
                    <a:pt x="517451" y="299572"/>
                  </a:lnTo>
                  <a:lnTo>
                    <a:pt x="543636" y="264128"/>
                  </a:lnTo>
                  <a:lnTo>
                    <a:pt x="560468" y="222483"/>
                  </a:lnTo>
                  <a:lnTo>
                    <a:pt x="566419" y="176390"/>
                  </a:lnTo>
                  <a:lnTo>
                    <a:pt x="560468" y="129612"/>
                  </a:lnTo>
                  <a:lnTo>
                    <a:pt x="543636" y="87507"/>
                  </a:lnTo>
                  <a:lnTo>
                    <a:pt x="517451" y="51785"/>
                  </a:lnTo>
                  <a:lnTo>
                    <a:pt x="483446" y="24154"/>
                  </a:lnTo>
                  <a:lnTo>
                    <a:pt x="443150" y="6323"/>
                  </a:lnTo>
                  <a:lnTo>
                    <a:pt x="398094" y="0"/>
                  </a:lnTo>
                  <a:lnTo>
                    <a:pt x="353599" y="6323"/>
                  </a:lnTo>
                  <a:lnTo>
                    <a:pt x="313465" y="24154"/>
                  </a:lnTo>
                  <a:lnTo>
                    <a:pt x="279353" y="51785"/>
                  </a:lnTo>
                  <a:lnTo>
                    <a:pt x="252929" y="87507"/>
                  </a:lnTo>
                  <a:lnTo>
                    <a:pt x="235854" y="129612"/>
                  </a:lnTo>
                  <a:lnTo>
                    <a:pt x="229793" y="176390"/>
                  </a:lnTo>
                  <a:lnTo>
                    <a:pt x="235854" y="222483"/>
                  </a:lnTo>
                  <a:lnTo>
                    <a:pt x="252929" y="264128"/>
                  </a:lnTo>
                  <a:lnTo>
                    <a:pt x="279353" y="299572"/>
                  </a:lnTo>
                  <a:lnTo>
                    <a:pt x="313465" y="327060"/>
                  </a:lnTo>
                  <a:lnTo>
                    <a:pt x="353599" y="344839"/>
                  </a:lnTo>
                  <a:lnTo>
                    <a:pt x="398094" y="351154"/>
                  </a:lnTo>
                  <a:close/>
                </a:path>
                <a:path w="568325" h="1049020">
                  <a:moveTo>
                    <a:pt x="398094" y="326885"/>
                  </a:moveTo>
                  <a:lnTo>
                    <a:pt x="444142" y="319158"/>
                  </a:lnTo>
                  <a:lnTo>
                    <a:pt x="483742" y="297685"/>
                  </a:lnTo>
                  <a:lnTo>
                    <a:pt x="514720" y="265026"/>
                  </a:lnTo>
                  <a:lnTo>
                    <a:pt x="534901" y="223740"/>
                  </a:lnTo>
                  <a:lnTo>
                    <a:pt x="542112" y="176390"/>
                  </a:lnTo>
                  <a:lnTo>
                    <a:pt x="534901" y="128430"/>
                  </a:lnTo>
                  <a:lnTo>
                    <a:pt x="514720" y="87068"/>
                  </a:lnTo>
                  <a:lnTo>
                    <a:pt x="483742" y="54637"/>
                  </a:lnTo>
                  <a:lnTo>
                    <a:pt x="444142" y="33469"/>
                  </a:lnTo>
                  <a:lnTo>
                    <a:pt x="398094" y="25895"/>
                  </a:lnTo>
                  <a:lnTo>
                    <a:pt x="352665" y="33469"/>
                  </a:lnTo>
                  <a:lnTo>
                    <a:pt x="313142" y="54637"/>
                  </a:lnTo>
                  <a:lnTo>
                    <a:pt x="281932" y="87068"/>
                  </a:lnTo>
                  <a:lnTo>
                    <a:pt x="261441" y="128430"/>
                  </a:lnTo>
                  <a:lnTo>
                    <a:pt x="254076" y="176390"/>
                  </a:lnTo>
                  <a:lnTo>
                    <a:pt x="261441" y="223740"/>
                  </a:lnTo>
                  <a:lnTo>
                    <a:pt x="281932" y="265026"/>
                  </a:lnTo>
                  <a:lnTo>
                    <a:pt x="313142" y="297685"/>
                  </a:lnTo>
                  <a:lnTo>
                    <a:pt x="352665" y="319158"/>
                  </a:lnTo>
                  <a:lnTo>
                    <a:pt x="398094" y="32688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538753" y="4524158"/>
              <a:ext cx="167005" cy="42545"/>
            </a:xfrm>
            <a:custGeom>
              <a:avLst/>
              <a:gdLst/>
              <a:ahLst/>
              <a:cxnLst/>
              <a:rect l="l" t="t" r="r" b="b"/>
              <a:pathLst>
                <a:path w="167004" h="42545">
                  <a:moveTo>
                    <a:pt x="25908" y="1625"/>
                  </a:moveTo>
                  <a:lnTo>
                    <a:pt x="0" y="0"/>
                  </a:lnTo>
                  <a:lnTo>
                    <a:pt x="0" y="37223"/>
                  </a:lnTo>
                  <a:lnTo>
                    <a:pt x="25908" y="37223"/>
                  </a:lnTo>
                  <a:lnTo>
                    <a:pt x="25908" y="1625"/>
                  </a:lnTo>
                  <a:close/>
                </a:path>
                <a:path w="167004" h="42545">
                  <a:moveTo>
                    <a:pt x="72821" y="3251"/>
                  </a:moveTo>
                  <a:lnTo>
                    <a:pt x="46939" y="1625"/>
                  </a:lnTo>
                  <a:lnTo>
                    <a:pt x="46939" y="38849"/>
                  </a:lnTo>
                  <a:lnTo>
                    <a:pt x="72821" y="38849"/>
                  </a:lnTo>
                  <a:lnTo>
                    <a:pt x="72821" y="3251"/>
                  </a:lnTo>
                  <a:close/>
                </a:path>
                <a:path w="167004" h="42545">
                  <a:moveTo>
                    <a:pt x="119748" y="3251"/>
                  </a:moveTo>
                  <a:lnTo>
                    <a:pt x="93865" y="3251"/>
                  </a:lnTo>
                  <a:lnTo>
                    <a:pt x="93865" y="38849"/>
                  </a:lnTo>
                  <a:lnTo>
                    <a:pt x="119748" y="40449"/>
                  </a:lnTo>
                  <a:lnTo>
                    <a:pt x="119748" y="3251"/>
                  </a:lnTo>
                  <a:close/>
                </a:path>
                <a:path w="167004" h="42545">
                  <a:moveTo>
                    <a:pt x="166687" y="4851"/>
                  </a:moveTo>
                  <a:lnTo>
                    <a:pt x="140792" y="4851"/>
                  </a:lnTo>
                  <a:lnTo>
                    <a:pt x="140792" y="40449"/>
                  </a:lnTo>
                  <a:lnTo>
                    <a:pt x="166687" y="42075"/>
                  </a:lnTo>
                  <a:lnTo>
                    <a:pt x="166687" y="4851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538753" y="4524159"/>
              <a:ext cx="167005" cy="42545"/>
            </a:xfrm>
            <a:custGeom>
              <a:avLst/>
              <a:gdLst/>
              <a:ahLst/>
              <a:cxnLst/>
              <a:rect l="l" t="t" r="r" b="b"/>
              <a:pathLst>
                <a:path w="167004" h="42545">
                  <a:moveTo>
                    <a:pt x="25908" y="37223"/>
                  </a:moveTo>
                  <a:lnTo>
                    <a:pt x="25908" y="1625"/>
                  </a:lnTo>
                  <a:lnTo>
                    <a:pt x="0" y="0"/>
                  </a:lnTo>
                  <a:lnTo>
                    <a:pt x="0" y="37223"/>
                  </a:lnTo>
                  <a:lnTo>
                    <a:pt x="25908" y="37223"/>
                  </a:lnTo>
                  <a:close/>
                </a:path>
                <a:path w="167004" h="42545">
                  <a:moveTo>
                    <a:pt x="72821" y="38849"/>
                  </a:moveTo>
                  <a:lnTo>
                    <a:pt x="72821" y="3251"/>
                  </a:lnTo>
                  <a:lnTo>
                    <a:pt x="46939" y="1625"/>
                  </a:lnTo>
                  <a:lnTo>
                    <a:pt x="46939" y="38849"/>
                  </a:lnTo>
                  <a:lnTo>
                    <a:pt x="72821" y="38849"/>
                  </a:lnTo>
                  <a:close/>
                </a:path>
                <a:path w="167004" h="42545">
                  <a:moveTo>
                    <a:pt x="119748" y="40449"/>
                  </a:moveTo>
                  <a:lnTo>
                    <a:pt x="119748" y="3251"/>
                  </a:lnTo>
                  <a:lnTo>
                    <a:pt x="93865" y="3251"/>
                  </a:lnTo>
                  <a:lnTo>
                    <a:pt x="93865" y="38849"/>
                  </a:lnTo>
                  <a:lnTo>
                    <a:pt x="119748" y="40449"/>
                  </a:lnTo>
                  <a:close/>
                </a:path>
                <a:path w="167004" h="42545">
                  <a:moveTo>
                    <a:pt x="166687" y="42075"/>
                  </a:moveTo>
                  <a:lnTo>
                    <a:pt x="166687" y="4851"/>
                  </a:lnTo>
                  <a:lnTo>
                    <a:pt x="140792" y="4851"/>
                  </a:lnTo>
                  <a:lnTo>
                    <a:pt x="140792" y="40449"/>
                  </a:lnTo>
                  <a:lnTo>
                    <a:pt x="166687" y="420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538753" y="4668202"/>
              <a:ext cx="167005" cy="40640"/>
            </a:xfrm>
            <a:custGeom>
              <a:avLst/>
              <a:gdLst/>
              <a:ahLst/>
              <a:cxnLst/>
              <a:rect l="l" t="t" r="r" b="b"/>
              <a:pathLst>
                <a:path w="167004" h="40639">
                  <a:moveTo>
                    <a:pt x="25908" y="0"/>
                  </a:moveTo>
                  <a:lnTo>
                    <a:pt x="0" y="0"/>
                  </a:lnTo>
                  <a:lnTo>
                    <a:pt x="0" y="35598"/>
                  </a:lnTo>
                  <a:lnTo>
                    <a:pt x="25908" y="35598"/>
                  </a:lnTo>
                  <a:lnTo>
                    <a:pt x="25908" y="0"/>
                  </a:lnTo>
                  <a:close/>
                </a:path>
                <a:path w="167004" h="40639">
                  <a:moveTo>
                    <a:pt x="72821" y="1612"/>
                  </a:moveTo>
                  <a:lnTo>
                    <a:pt x="46939" y="0"/>
                  </a:lnTo>
                  <a:lnTo>
                    <a:pt x="46939" y="37211"/>
                  </a:lnTo>
                  <a:lnTo>
                    <a:pt x="72821" y="37211"/>
                  </a:lnTo>
                  <a:lnTo>
                    <a:pt x="72821" y="1612"/>
                  </a:lnTo>
                  <a:close/>
                </a:path>
                <a:path w="167004" h="40639">
                  <a:moveTo>
                    <a:pt x="119748" y="3225"/>
                  </a:moveTo>
                  <a:lnTo>
                    <a:pt x="93865" y="1612"/>
                  </a:lnTo>
                  <a:lnTo>
                    <a:pt x="93865" y="38811"/>
                  </a:lnTo>
                  <a:lnTo>
                    <a:pt x="119748" y="38811"/>
                  </a:lnTo>
                  <a:lnTo>
                    <a:pt x="119748" y="3225"/>
                  </a:lnTo>
                  <a:close/>
                </a:path>
                <a:path w="167004" h="40639">
                  <a:moveTo>
                    <a:pt x="166687" y="3225"/>
                  </a:moveTo>
                  <a:lnTo>
                    <a:pt x="140792" y="3225"/>
                  </a:lnTo>
                  <a:lnTo>
                    <a:pt x="140792" y="38811"/>
                  </a:lnTo>
                  <a:lnTo>
                    <a:pt x="166687" y="40436"/>
                  </a:lnTo>
                  <a:lnTo>
                    <a:pt x="166687" y="3225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490214" y="4461052"/>
              <a:ext cx="276860" cy="300990"/>
            </a:xfrm>
            <a:custGeom>
              <a:avLst/>
              <a:gdLst/>
              <a:ahLst/>
              <a:cxnLst/>
              <a:rect l="l" t="t" r="r" b="b"/>
              <a:pathLst>
                <a:path w="276860" h="300989">
                  <a:moveTo>
                    <a:pt x="74447" y="242735"/>
                  </a:moveTo>
                  <a:lnTo>
                    <a:pt x="74447" y="207149"/>
                  </a:lnTo>
                  <a:lnTo>
                    <a:pt x="48539" y="207149"/>
                  </a:lnTo>
                  <a:lnTo>
                    <a:pt x="48539" y="242735"/>
                  </a:lnTo>
                  <a:lnTo>
                    <a:pt x="74447" y="242735"/>
                  </a:lnTo>
                  <a:close/>
                </a:path>
                <a:path w="276860" h="300989">
                  <a:moveTo>
                    <a:pt x="121361" y="244360"/>
                  </a:moveTo>
                  <a:lnTo>
                    <a:pt x="121361" y="208762"/>
                  </a:lnTo>
                  <a:lnTo>
                    <a:pt x="95478" y="207149"/>
                  </a:lnTo>
                  <a:lnTo>
                    <a:pt x="95478" y="244360"/>
                  </a:lnTo>
                  <a:lnTo>
                    <a:pt x="121361" y="244360"/>
                  </a:lnTo>
                  <a:close/>
                </a:path>
                <a:path w="276860" h="300989">
                  <a:moveTo>
                    <a:pt x="168287" y="245960"/>
                  </a:moveTo>
                  <a:lnTo>
                    <a:pt x="168287" y="210375"/>
                  </a:lnTo>
                  <a:lnTo>
                    <a:pt x="142405" y="208762"/>
                  </a:lnTo>
                  <a:lnTo>
                    <a:pt x="142405" y="245960"/>
                  </a:lnTo>
                  <a:lnTo>
                    <a:pt x="168287" y="245960"/>
                  </a:lnTo>
                  <a:close/>
                </a:path>
                <a:path w="276860" h="300989">
                  <a:moveTo>
                    <a:pt x="215226" y="247586"/>
                  </a:moveTo>
                  <a:lnTo>
                    <a:pt x="215226" y="210375"/>
                  </a:lnTo>
                  <a:lnTo>
                    <a:pt x="189331" y="210375"/>
                  </a:lnTo>
                  <a:lnTo>
                    <a:pt x="189331" y="245960"/>
                  </a:lnTo>
                  <a:lnTo>
                    <a:pt x="215226" y="247586"/>
                  </a:lnTo>
                  <a:close/>
                </a:path>
                <a:path w="276860" h="300989">
                  <a:moveTo>
                    <a:pt x="0" y="127825"/>
                  </a:moveTo>
                  <a:lnTo>
                    <a:pt x="17805" y="127825"/>
                  </a:lnTo>
                  <a:lnTo>
                    <a:pt x="17805" y="182867"/>
                  </a:lnTo>
                  <a:lnTo>
                    <a:pt x="1612" y="182867"/>
                  </a:lnTo>
                </a:path>
                <a:path w="276860" h="300989">
                  <a:moveTo>
                    <a:pt x="132689" y="0"/>
                  </a:moveTo>
                  <a:lnTo>
                    <a:pt x="174709" y="6318"/>
                  </a:lnTo>
                  <a:lnTo>
                    <a:pt x="212061" y="24133"/>
                  </a:lnTo>
                  <a:lnTo>
                    <a:pt x="242807" y="51734"/>
                  </a:lnTo>
                  <a:lnTo>
                    <a:pt x="265010" y="87410"/>
                  </a:lnTo>
                  <a:lnTo>
                    <a:pt x="276733" y="129451"/>
                  </a:lnTo>
                  <a:lnTo>
                    <a:pt x="241122" y="129451"/>
                  </a:lnTo>
                  <a:lnTo>
                    <a:pt x="241122" y="186080"/>
                  </a:lnTo>
                  <a:lnTo>
                    <a:pt x="273481" y="187705"/>
                  </a:lnTo>
                  <a:lnTo>
                    <a:pt x="253535" y="232715"/>
                  </a:lnTo>
                  <a:lnTo>
                    <a:pt x="221902" y="268622"/>
                  </a:lnTo>
                  <a:lnTo>
                    <a:pt x="180861" y="292392"/>
                  </a:lnTo>
                  <a:lnTo>
                    <a:pt x="132689" y="300989"/>
                  </a:lnTo>
                </a:path>
                <a:path w="276860" h="300989">
                  <a:moveTo>
                    <a:pt x="254050" y="171526"/>
                  </a:moveTo>
                  <a:lnTo>
                    <a:pt x="262153" y="171526"/>
                  </a:lnTo>
                  <a:lnTo>
                    <a:pt x="267004" y="165061"/>
                  </a:lnTo>
                  <a:lnTo>
                    <a:pt x="267004" y="156959"/>
                  </a:lnTo>
                  <a:lnTo>
                    <a:pt x="267004" y="150494"/>
                  </a:lnTo>
                  <a:lnTo>
                    <a:pt x="262153" y="144030"/>
                  </a:lnTo>
                  <a:lnTo>
                    <a:pt x="254050" y="144030"/>
                  </a:lnTo>
                  <a:lnTo>
                    <a:pt x="247599" y="144030"/>
                  </a:lnTo>
                  <a:lnTo>
                    <a:pt x="242735" y="150494"/>
                  </a:lnTo>
                  <a:lnTo>
                    <a:pt x="242735" y="156959"/>
                  </a:lnTo>
                  <a:lnTo>
                    <a:pt x="242735" y="165061"/>
                  </a:lnTo>
                  <a:lnTo>
                    <a:pt x="247599" y="171526"/>
                  </a:lnTo>
                  <a:lnTo>
                    <a:pt x="254050" y="171526"/>
                  </a:lnTo>
                  <a:close/>
                </a:path>
                <a:path w="276860" h="300989">
                  <a:moveTo>
                    <a:pt x="43675" y="166687"/>
                  </a:moveTo>
                  <a:lnTo>
                    <a:pt x="43675" y="147269"/>
                  </a:lnTo>
                  <a:lnTo>
                    <a:pt x="29121" y="147269"/>
                  </a:lnTo>
                  <a:lnTo>
                    <a:pt x="29121" y="166687"/>
                  </a:lnTo>
                  <a:lnTo>
                    <a:pt x="43675" y="166687"/>
                  </a:lnTo>
                  <a:close/>
                </a:path>
                <a:path w="276860" h="300989">
                  <a:moveTo>
                    <a:pt x="74447" y="168287"/>
                  </a:moveTo>
                  <a:lnTo>
                    <a:pt x="74447" y="147269"/>
                  </a:lnTo>
                  <a:lnTo>
                    <a:pt x="59880" y="147269"/>
                  </a:lnTo>
                  <a:lnTo>
                    <a:pt x="59880" y="168287"/>
                  </a:lnTo>
                  <a:lnTo>
                    <a:pt x="74447" y="168287"/>
                  </a:lnTo>
                  <a:close/>
                </a:path>
                <a:path w="276860" h="300989">
                  <a:moveTo>
                    <a:pt x="105181" y="168287"/>
                  </a:moveTo>
                  <a:lnTo>
                    <a:pt x="105181" y="148882"/>
                  </a:lnTo>
                  <a:lnTo>
                    <a:pt x="90614" y="148882"/>
                  </a:lnTo>
                  <a:lnTo>
                    <a:pt x="90614" y="168287"/>
                  </a:lnTo>
                  <a:lnTo>
                    <a:pt x="105181" y="168287"/>
                  </a:lnTo>
                  <a:close/>
                </a:path>
                <a:path w="276860" h="300989">
                  <a:moveTo>
                    <a:pt x="135928" y="168287"/>
                  </a:moveTo>
                  <a:lnTo>
                    <a:pt x="135928" y="148882"/>
                  </a:lnTo>
                  <a:lnTo>
                    <a:pt x="121361" y="148882"/>
                  </a:lnTo>
                  <a:lnTo>
                    <a:pt x="121361" y="168287"/>
                  </a:lnTo>
                  <a:lnTo>
                    <a:pt x="135928" y="168287"/>
                  </a:lnTo>
                  <a:close/>
                </a:path>
                <a:path w="276860" h="300989">
                  <a:moveTo>
                    <a:pt x="166687" y="169913"/>
                  </a:moveTo>
                  <a:lnTo>
                    <a:pt x="166687" y="150494"/>
                  </a:lnTo>
                  <a:lnTo>
                    <a:pt x="152120" y="150494"/>
                  </a:lnTo>
                  <a:lnTo>
                    <a:pt x="152120" y="169913"/>
                  </a:lnTo>
                  <a:lnTo>
                    <a:pt x="166687" y="169913"/>
                  </a:lnTo>
                  <a:close/>
                </a:path>
                <a:path w="276860" h="300989">
                  <a:moveTo>
                    <a:pt x="197421" y="169913"/>
                  </a:moveTo>
                  <a:lnTo>
                    <a:pt x="197421" y="150494"/>
                  </a:lnTo>
                  <a:lnTo>
                    <a:pt x="182854" y="150494"/>
                  </a:lnTo>
                  <a:lnTo>
                    <a:pt x="182854" y="169913"/>
                  </a:lnTo>
                  <a:lnTo>
                    <a:pt x="197421" y="169913"/>
                  </a:lnTo>
                  <a:close/>
                </a:path>
                <a:path w="276860" h="300989">
                  <a:moveTo>
                    <a:pt x="228168" y="171526"/>
                  </a:moveTo>
                  <a:lnTo>
                    <a:pt x="228168" y="150494"/>
                  </a:lnTo>
                  <a:lnTo>
                    <a:pt x="213601" y="150494"/>
                  </a:lnTo>
                  <a:lnTo>
                    <a:pt x="213601" y="171526"/>
                  </a:lnTo>
                  <a:lnTo>
                    <a:pt x="228168" y="171526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006430" y="4530635"/>
              <a:ext cx="405130" cy="213995"/>
            </a:xfrm>
            <a:custGeom>
              <a:avLst/>
              <a:gdLst/>
              <a:ahLst/>
              <a:cxnLst/>
              <a:rect l="l" t="t" r="r" b="b"/>
              <a:pathLst>
                <a:path w="405129" h="213995">
                  <a:moveTo>
                    <a:pt x="0" y="0"/>
                  </a:moveTo>
                  <a:lnTo>
                    <a:pt x="0" y="203898"/>
                  </a:lnTo>
                  <a:lnTo>
                    <a:pt x="404571" y="213613"/>
                  </a:lnTo>
                  <a:lnTo>
                    <a:pt x="404571" y="16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006430" y="4530635"/>
              <a:ext cx="405130" cy="213995"/>
            </a:xfrm>
            <a:custGeom>
              <a:avLst/>
              <a:gdLst/>
              <a:ahLst/>
              <a:cxnLst/>
              <a:rect l="l" t="t" r="r" b="b"/>
              <a:pathLst>
                <a:path w="405129" h="213995">
                  <a:moveTo>
                    <a:pt x="404571" y="213613"/>
                  </a:moveTo>
                  <a:lnTo>
                    <a:pt x="404571" y="16167"/>
                  </a:lnTo>
                  <a:lnTo>
                    <a:pt x="0" y="0"/>
                  </a:lnTo>
                  <a:lnTo>
                    <a:pt x="0" y="203898"/>
                  </a:lnTo>
                  <a:lnTo>
                    <a:pt x="404571" y="213613"/>
                  </a:lnTo>
                  <a:close/>
                </a:path>
                <a:path w="405129" h="213995">
                  <a:moveTo>
                    <a:pt x="21056" y="1625"/>
                  </a:moveTo>
                  <a:lnTo>
                    <a:pt x="21056" y="19418"/>
                  </a:lnTo>
                  <a:lnTo>
                    <a:pt x="380326" y="32372"/>
                  </a:lnTo>
                  <a:lnTo>
                    <a:pt x="380326" y="14579"/>
                  </a:lnTo>
                </a:path>
                <a:path w="405129" h="213995">
                  <a:moveTo>
                    <a:pt x="385191" y="213613"/>
                  </a:moveTo>
                  <a:lnTo>
                    <a:pt x="385191" y="192582"/>
                  </a:lnTo>
                  <a:lnTo>
                    <a:pt x="21056" y="182854"/>
                  </a:lnTo>
                  <a:lnTo>
                    <a:pt x="21056" y="2038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21240" y="5777674"/>
              <a:ext cx="151828" cy="158292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728085" y="5957950"/>
              <a:ext cx="290195" cy="727075"/>
            </a:xfrm>
            <a:custGeom>
              <a:avLst/>
              <a:gdLst/>
              <a:ahLst/>
              <a:cxnLst/>
              <a:rect l="l" t="t" r="r" b="b"/>
              <a:pathLst>
                <a:path w="290195" h="727075">
                  <a:moveTo>
                    <a:pt x="289674" y="0"/>
                  </a:moveTo>
                  <a:lnTo>
                    <a:pt x="289674" y="726617"/>
                  </a:lnTo>
                </a:path>
                <a:path w="290195" h="727075">
                  <a:moveTo>
                    <a:pt x="271881" y="0"/>
                  </a:moveTo>
                  <a:lnTo>
                    <a:pt x="271881" y="726617"/>
                  </a:lnTo>
                </a:path>
                <a:path w="290195" h="727075">
                  <a:moveTo>
                    <a:pt x="22644" y="399732"/>
                  </a:moveTo>
                  <a:lnTo>
                    <a:pt x="30718" y="398039"/>
                  </a:lnTo>
                  <a:lnTo>
                    <a:pt x="37425" y="393465"/>
                  </a:lnTo>
                  <a:lnTo>
                    <a:pt x="42005" y="386766"/>
                  </a:lnTo>
                  <a:lnTo>
                    <a:pt x="43700" y="378701"/>
                  </a:lnTo>
                  <a:lnTo>
                    <a:pt x="42005" y="369692"/>
                  </a:lnTo>
                  <a:lnTo>
                    <a:pt x="37425" y="362502"/>
                  </a:lnTo>
                  <a:lnTo>
                    <a:pt x="30718" y="357741"/>
                  </a:lnTo>
                  <a:lnTo>
                    <a:pt x="22644" y="356019"/>
                  </a:lnTo>
                  <a:lnTo>
                    <a:pt x="13657" y="357741"/>
                  </a:lnTo>
                  <a:lnTo>
                    <a:pt x="6478" y="362502"/>
                  </a:lnTo>
                  <a:lnTo>
                    <a:pt x="1721" y="369692"/>
                  </a:lnTo>
                  <a:lnTo>
                    <a:pt x="0" y="378701"/>
                  </a:lnTo>
                  <a:lnTo>
                    <a:pt x="1721" y="386766"/>
                  </a:lnTo>
                  <a:lnTo>
                    <a:pt x="6478" y="393465"/>
                  </a:lnTo>
                  <a:lnTo>
                    <a:pt x="13657" y="398039"/>
                  </a:lnTo>
                  <a:lnTo>
                    <a:pt x="22644" y="399732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836504" y="6284836"/>
              <a:ext cx="113664" cy="97155"/>
            </a:xfrm>
            <a:custGeom>
              <a:avLst/>
              <a:gdLst/>
              <a:ahLst/>
              <a:cxnLst/>
              <a:rect l="l" t="t" r="r" b="b"/>
              <a:pathLst>
                <a:path w="113664" h="97154">
                  <a:moveTo>
                    <a:pt x="113284" y="0"/>
                  </a:moveTo>
                  <a:lnTo>
                    <a:pt x="0" y="0"/>
                  </a:lnTo>
                  <a:lnTo>
                    <a:pt x="0" y="97116"/>
                  </a:lnTo>
                  <a:lnTo>
                    <a:pt x="113284" y="97116"/>
                  </a:lnTo>
                  <a:lnTo>
                    <a:pt x="11328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389884" y="6284836"/>
              <a:ext cx="560070" cy="372745"/>
            </a:xfrm>
            <a:custGeom>
              <a:avLst/>
              <a:gdLst/>
              <a:ahLst/>
              <a:cxnLst/>
              <a:rect l="l" t="t" r="r" b="b"/>
              <a:pathLst>
                <a:path w="560070" h="372745">
                  <a:moveTo>
                    <a:pt x="559904" y="97116"/>
                  </a:moveTo>
                  <a:lnTo>
                    <a:pt x="559904" y="0"/>
                  </a:lnTo>
                  <a:lnTo>
                    <a:pt x="446620" y="0"/>
                  </a:lnTo>
                  <a:lnTo>
                    <a:pt x="446620" y="97116"/>
                  </a:lnTo>
                  <a:lnTo>
                    <a:pt x="559904" y="97116"/>
                  </a:lnTo>
                  <a:close/>
                </a:path>
                <a:path w="560070" h="372745">
                  <a:moveTo>
                    <a:pt x="532409" y="92265"/>
                  </a:moveTo>
                  <a:lnTo>
                    <a:pt x="532409" y="48564"/>
                  </a:lnTo>
                  <a:lnTo>
                    <a:pt x="456349" y="48564"/>
                  </a:lnTo>
                  <a:lnTo>
                    <a:pt x="456349" y="92265"/>
                  </a:lnTo>
                  <a:lnTo>
                    <a:pt x="532409" y="92265"/>
                  </a:lnTo>
                  <a:close/>
                </a:path>
                <a:path w="560070" h="372745">
                  <a:moveTo>
                    <a:pt x="48539" y="19443"/>
                  </a:moveTo>
                  <a:lnTo>
                    <a:pt x="22644" y="25920"/>
                  </a:lnTo>
                  <a:lnTo>
                    <a:pt x="0" y="48564"/>
                  </a:lnTo>
                  <a:lnTo>
                    <a:pt x="48539" y="95491"/>
                  </a:lnTo>
                  <a:lnTo>
                    <a:pt x="61480" y="90639"/>
                  </a:lnTo>
                  <a:lnTo>
                    <a:pt x="378663" y="372224"/>
                  </a:lnTo>
                  <a:lnTo>
                    <a:pt x="411035" y="338226"/>
                  </a:lnTo>
                  <a:lnTo>
                    <a:pt x="48539" y="19443"/>
                  </a:lnTo>
                  <a:lnTo>
                    <a:pt x="21031" y="46939"/>
                  </a:lnTo>
                  <a:lnTo>
                    <a:pt x="383527" y="36575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53600" y="6277724"/>
              <a:ext cx="132422" cy="146964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95114" y="6204877"/>
              <a:ext cx="146964" cy="16156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795979" y="4750904"/>
              <a:ext cx="924560" cy="2580640"/>
            </a:xfrm>
            <a:custGeom>
              <a:avLst/>
              <a:gdLst/>
              <a:ahLst/>
              <a:cxnLst/>
              <a:rect l="l" t="t" r="r" b="b"/>
              <a:pathLst>
                <a:path w="924560" h="2580640">
                  <a:moveTo>
                    <a:pt x="0" y="0"/>
                  </a:moveTo>
                  <a:lnTo>
                    <a:pt x="924547" y="237705"/>
                  </a:lnTo>
                </a:path>
                <a:path w="924560" h="2580640">
                  <a:moveTo>
                    <a:pt x="40627" y="1737372"/>
                  </a:moveTo>
                  <a:lnTo>
                    <a:pt x="883907" y="1625600"/>
                  </a:lnTo>
                </a:path>
                <a:path w="924560" h="2580640">
                  <a:moveTo>
                    <a:pt x="193027" y="2580640"/>
                  </a:moveTo>
                  <a:lnTo>
                    <a:pt x="914400" y="2580640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801110" y="3709644"/>
              <a:ext cx="2080895" cy="835025"/>
            </a:xfrm>
            <a:custGeom>
              <a:avLst/>
              <a:gdLst/>
              <a:ahLst/>
              <a:cxnLst/>
              <a:rect l="l" t="t" r="r" b="b"/>
              <a:pathLst>
                <a:path w="2080895" h="835025">
                  <a:moveTo>
                    <a:pt x="2080348" y="0"/>
                  </a:moveTo>
                  <a:lnTo>
                    <a:pt x="1302613" y="0"/>
                  </a:lnTo>
                  <a:lnTo>
                    <a:pt x="1302613" y="359067"/>
                  </a:lnTo>
                  <a:lnTo>
                    <a:pt x="0" y="834402"/>
                  </a:lnTo>
                  <a:lnTo>
                    <a:pt x="1306639" y="439534"/>
                  </a:lnTo>
                  <a:lnTo>
                    <a:pt x="1306639" y="738568"/>
                  </a:lnTo>
                  <a:lnTo>
                    <a:pt x="2080348" y="738568"/>
                  </a:lnTo>
                  <a:lnTo>
                    <a:pt x="2080348" y="0"/>
                  </a:lnTo>
                  <a:close/>
                </a:path>
              </a:pathLst>
            </a:custGeom>
            <a:solidFill>
              <a:srgbClr val="D9DAD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146001" y="3741991"/>
              <a:ext cx="661733" cy="592086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423475" y="6318211"/>
              <a:ext cx="359410" cy="314325"/>
            </a:xfrm>
            <a:custGeom>
              <a:avLst/>
              <a:gdLst/>
              <a:ahLst/>
              <a:cxnLst/>
              <a:rect l="l" t="t" r="r" b="b"/>
              <a:pathLst>
                <a:path w="359410" h="314325">
                  <a:moveTo>
                    <a:pt x="12077" y="0"/>
                  </a:moveTo>
                  <a:lnTo>
                    <a:pt x="0" y="12077"/>
                  </a:lnTo>
                  <a:lnTo>
                    <a:pt x="346811" y="314020"/>
                  </a:lnTo>
                  <a:lnTo>
                    <a:pt x="359117" y="303288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23475" y="6318211"/>
              <a:ext cx="359410" cy="314325"/>
            </a:xfrm>
            <a:custGeom>
              <a:avLst/>
              <a:gdLst/>
              <a:ahLst/>
              <a:cxnLst/>
              <a:rect l="l" t="t" r="r" b="b"/>
              <a:pathLst>
                <a:path w="359410" h="314325">
                  <a:moveTo>
                    <a:pt x="0" y="12077"/>
                  </a:moveTo>
                  <a:lnTo>
                    <a:pt x="12077" y="0"/>
                  </a:lnTo>
                  <a:lnTo>
                    <a:pt x="359117" y="303288"/>
                  </a:lnTo>
                  <a:lnTo>
                    <a:pt x="346811" y="314020"/>
                  </a:lnTo>
                  <a:lnTo>
                    <a:pt x="0" y="1207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7958689" y="487649"/>
            <a:ext cx="3186430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700" spc="-25" dirty="0">
                <a:latin typeface="Lucida Sans Unicode"/>
                <a:cs typeface="Lucida Sans Unicode"/>
              </a:rPr>
              <a:t>Centralitas</a:t>
            </a:r>
            <a:r>
              <a:rPr sz="1700" spc="-100" dirty="0">
                <a:latin typeface="Lucida Sans Unicode"/>
                <a:cs typeface="Lucida Sans Unicode"/>
              </a:rPr>
              <a:t> </a:t>
            </a:r>
            <a:r>
              <a:rPr sz="1700" dirty="0">
                <a:latin typeface="Lucida Sans Unicode"/>
                <a:cs typeface="Lucida Sans Unicode"/>
              </a:rPr>
              <a:t>Super</a:t>
            </a:r>
            <a:r>
              <a:rPr sz="1700" spc="-100" dirty="0">
                <a:latin typeface="Lucida Sans Unicode"/>
                <a:cs typeface="Lucida Sans Unicode"/>
              </a:rPr>
              <a:t> </a:t>
            </a:r>
            <a:r>
              <a:rPr sz="1700" spc="20" dirty="0">
                <a:latin typeface="Lucida Sans Unicode"/>
                <a:cs typeface="Lucida Sans Unicode"/>
              </a:rPr>
              <a:t>Blue</a:t>
            </a:r>
            <a:r>
              <a:rPr sz="1700" spc="-100" dirty="0">
                <a:latin typeface="Lucida Sans Unicode"/>
                <a:cs typeface="Lucida Sans Unicode"/>
              </a:rPr>
              <a:t> </a:t>
            </a:r>
            <a:r>
              <a:rPr sz="1700" spc="10" dirty="0">
                <a:latin typeface="Lucida Sans Unicode"/>
                <a:cs typeface="Lucida Sans Unicode"/>
              </a:rPr>
              <a:t>Pennant</a:t>
            </a:r>
            <a:endParaRPr sz="170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52</a:t>
            </a:fld>
            <a:endParaRPr spc="-75" dirty="0"/>
          </a:p>
        </p:txBody>
      </p:sp>
      <p:sp>
        <p:nvSpPr>
          <p:cNvPr id="39" name="object 39"/>
          <p:cNvSpPr txBox="1"/>
          <p:nvPr/>
        </p:nvSpPr>
        <p:spPr>
          <a:xfrm>
            <a:off x="7958689" y="1860519"/>
            <a:ext cx="4267200" cy="1305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5" dirty="0">
                <a:latin typeface="Lucida Sans Unicode"/>
                <a:cs typeface="Lucida Sans Unicode"/>
              </a:rPr>
              <a:t>Siemens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b="1" spc="35" dirty="0">
                <a:latin typeface="Arial"/>
                <a:cs typeface="Arial"/>
              </a:rPr>
              <a:t>Centralita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5" dirty="0">
                <a:latin typeface="Arial"/>
                <a:cs typeface="Arial"/>
              </a:rPr>
              <a:t>Super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Blue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Banderín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cuadro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entrada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servicio </a:t>
            </a:r>
            <a:r>
              <a:rPr sz="900" spc="-1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15" dirty="0">
                <a:latin typeface="Lucida Sans Unicode"/>
                <a:cs typeface="Lucida Sans Unicode"/>
              </a:rPr>
              <a:t>principales </a:t>
            </a:r>
            <a:r>
              <a:rPr sz="900" spc="-20" dirty="0">
                <a:latin typeface="Lucida Sans Unicode"/>
                <a:cs typeface="Lucida Sans Unicode"/>
              </a:rPr>
              <a:t>dispositivos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seccionamiento y </a:t>
            </a:r>
            <a:r>
              <a:rPr sz="900" spc="-20" dirty="0">
                <a:latin typeface="Lucida Sans Unicode"/>
                <a:cs typeface="Lucida Sans Unicode"/>
              </a:rPr>
              <a:t>distribución </a:t>
            </a:r>
            <a:r>
              <a:rPr sz="900" spc="-15" dirty="0">
                <a:latin typeface="Lucida Sans Unicode"/>
                <a:cs typeface="Lucida Sans Unicode"/>
              </a:rPr>
              <a:t>del servicio </a:t>
            </a:r>
            <a:r>
              <a:rPr sz="900" spc="-1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contenidos </a:t>
            </a:r>
            <a:r>
              <a:rPr sz="900" dirty="0">
                <a:latin typeface="Lucida Sans Unicode"/>
                <a:cs typeface="Lucida Sans Unicode"/>
              </a:rPr>
              <a:t>en una </a:t>
            </a:r>
            <a:r>
              <a:rPr sz="900" spc="-15" dirty="0">
                <a:latin typeface="Lucida Sans Unicode"/>
                <a:cs typeface="Lucida Sans Unicode"/>
              </a:rPr>
              <a:t>sola unidad. </a:t>
            </a:r>
            <a:r>
              <a:rPr sz="900" spc="-10" dirty="0">
                <a:latin typeface="Lucida Sans Unicode"/>
                <a:cs typeface="Lucida Sans Unicode"/>
              </a:rPr>
              <a:t>Las </a:t>
            </a:r>
            <a:r>
              <a:rPr sz="900" spc="-15" dirty="0">
                <a:latin typeface="Lucida Sans Unicode"/>
                <a:cs typeface="Lucida Sans Unicode"/>
              </a:rPr>
              <a:t>centralitas </a:t>
            </a:r>
            <a:r>
              <a:rPr sz="900" dirty="0">
                <a:latin typeface="Lucida Sans Unicode"/>
                <a:cs typeface="Lucida Sans Unicode"/>
              </a:rPr>
              <a:t>Super </a:t>
            </a:r>
            <a:r>
              <a:rPr sz="900" spc="10" dirty="0">
                <a:latin typeface="Lucida Sans Unicode"/>
                <a:cs typeface="Lucida Sans Unicode"/>
              </a:rPr>
              <a:t>Blue </a:t>
            </a:r>
            <a:r>
              <a:rPr sz="900" spc="5" dirty="0">
                <a:latin typeface="Lucida Sans Unicode"/>
                <a:cs typeface="Lucida Sans Unicode"/>
              </a:rPr>
              <a:t>Pennant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10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encuentran</a:t>
            </a:r>
            <a:r>
              <a:rPr sz="900" b="1" spc="5" dirty="0">
                <a:latin typeface="Arial"/>
                <a:cs typeface="Arial"/>
              </a:rPr>
              <a:t>Comité </a:t>
            </a:r>
            <a:r>
              <a:rPr sz="900" b="1" spc="25" dirty="0">
                <a:latin typeface="Arial"/>
                <a:cs typeface="Arial"/>
              </a:rPr>
              <a:t>de Requerimientos de </a:t>
            </a:r>
            <a:r>
              <a:rPr sz="900" b="1" spc="-10" dirty="0">
                <a:latin typeface="Arial"/>
                <a:cs typeface="Arial"/>
              </a:rPr>
              <a:t>Equipos </a:t>
            </a:r>
            <a:r>
              <a:rPr sz="900" b="1" spc="40" dirty="0">
                <a:latin typeface="Arial"/>
                <a:cs typeface="Arial"/>
              </a:rPr>
              <a:t>para </a:t>
            </a:r>
            <a:r>
              <a:rPr sz="900" b="1" spc="-5" dirty="0">
                <a:latin typeface="Arial"/>
                <a:cs typeface="Arial"/>
              </a:rPr>
              <a:t>Servicios Públicos </a:t>
            </a:r>
            <a:r>
              <a:rPr sz="900" b="1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Electricidad</a:t>
            </a:r>
            <a:r>
              <a:rPr sz="900" b="1" spc="-5" dirty="0">
                <a:latin typeface="Arial"/>
                <a:cs typeface="Arial"/>
              </a:rPr>
              <a:t> </a:t>
            </a:r>
            <a:r>
              <a:rPr sz="900" b="1" spc="-50" dirty="0">
                <a:latin typeface="Arial"/>
                <a:cs typeface="Arial"/>
              </a:rPr>
              <a:t>(EUSERC)</a:t>
            </a:r>
            <a:r>
              <a:rPr sz="900" b="1" spc="-10" dirty="0">
                <a:latin typeface="Arial"/>
                <a:cs typeface="Arial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especificaciones.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Estos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clasificados </a:t>
            </a:r>
            <a:r>
              <a:rPr sz="900" dirty="0">
                <a:latin typeface="Lucida Sans Unicode"/>
                <a:cs typeface="Lucida Sans Unicode"/>
              </a:rPr>
              <a:t>para </a:t>
            </a:r>
            <a:r>
              <a:rPr sz="900" spc="-55" dirty="0">
                <a:latin typeface="Lucida Sans Unicode"/>
                <a:cs typeface="Lucida Sans Unicode"/>
              </a:rPr>
              <a:t>400, 600 </a:t>
            </a:r>
            <a:r>
              <a:rPr sz="900" spc="-5" dirty="0">
                <a:latin typeface="Lucida Sans Unicode"/>
                <a:cs typeface="Lucida Sans Unicode"/>
              </a:rPr>
              <a:t>u </a:t>
            </a:r>
            <a:r>
              <a:rPr sz="900" spc="-55" dirty="0">
                <a:latin typeface="Lucida Sans Unicode"/>
                <a:cs typeface="Lucida Sans Unicode"/>
              </a:rPr>
              <a:t>800 </a:t>
            </a:r>
            <a:r>
              <a:rPr sz="900" spc="-10" dirty="0">
                <a:latin typeface="Lucida Sans Unicode"/>
                <a:cs typeface="Lucida Sans Unicode"/>
              </a:rPr>
              <a:t>amperios </a:t>
            </a:r>
            <a:r>
              <a:rPr sz="900" spc="-15" dirty="0">
                <a:latin typeface="Lucida Sans Unicode"/>
                <a:cs typeface="Lucida Sans Unicode"/>
              </a:rPr>
              <a:t>con </a:t>
            </a:r>
            <a:r>
              <a:rPr sz="900" spc="-5" dirty="0">
                <a:latin typeface="Lucida Sans Unicode"/>
                <a:cs typeface="Lucida Sans Unicode"/>
              </a:rPr>
              <a:t>un </a:t>
            </a:r>
            <a:r>
              <a:rPr sz="900" spc="-15" dirty="0">
                <a:latin typeface="Lucida Sans Unicode"/>
                <a:cs typeface="Lucida Sans Unicode"/>
              </a:rPr>
              <a:t>disyuntor principal y </a:t>
            </a:r>
            <a:r>
              <a:rPr sz="900" spc="-55" dirty="0">
                <a:latin typeface="Lucida Sans Unicode"/>
                <a:cs typeface="Lucida Sans Unicode"/>
              </a:rPr>
              <a:t>400 </a:t>
            </a:r>
            <a:r>
              <a:rPr sz="900" spc="-10" dirty="0">
                <a:latin typeface="Lucida Sans Unicode"/>
                <a:cs typeface="Lucida Sans Unicode"/>
              </a:rPr>
              <a:t>o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55" dirty="0">
                <a:latin typeface="Lucida Sans Unicode"/>
                <a:cs typeface="Lucida Sans Unicode"/>
              </a:rPr>
              <a:t>600 </a:t>
            </a:r>
            <a:r>
              <a:rPr sz="900" spc="-10" dirty="0">
                <a:latin typeface="Lucida Sans Unicode"/>
                <a:cs typeface="Lucida Sans Unicode"/>
              </a:rPr>
              <a:t>amperios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interruptor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principal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30" dirty="0">
                <a:latin typeface="Lucida Sans Unicode"/>
                <a:cs typeface="Lucida Sans Unicode"/>
              </a:rPr>
              <a:t>Vacu-Break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fusible.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366200" y="4490565"/>
            <a:ext cx="1630045" cy="9618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11200">
              <a:spcBef>
                <a:spcPts val="100"/>
              </a:spcBef>
            </a:pPr>
            <a:r>
              <a:rPr sz="6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Medidor</a:t>
            </a:r>
            <a:r>
              <a:rPr sz="650" spc="-4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65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de</a:t>
            </a:r>
            <a:r>
              <a:rPr sz="650" spc="-4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650" spc="-35" dirty="0">
                <a:solidFill>
                  <a:srgbClr val="221F1F"/>
                </a:solidFill>
                <a:latin typeface="Lucida Sans Unicode"/>
                <a:cs typeface="Lucida Sans Unicode"/>
              </a:rPr>
              <a:t>vatios-</a:t>
            </a:r>
            <a:r>
              <a:rPr sz="650" dirty="0">
                <a:solidFill>
                  <a:srgbClr val="221F1F"/>
                </a:solidFill>
                <a:latin typeface="Lucida Sans Unicode"/>
                <a:cs typeface="Lucida Sans Unicode"/>
              </a:rPr>
              <a:t>hora</a:t>
            </a:r>
            <a:endParaRPr sz="650">
              <a:latin typeface="Lucida Sans Unicode"/>
              <a:cs typeface="Lucida Sans Unicode"/>
            </a:endParaRPr>
          </a:p>
          <a:p>
            <a:pPr marL="673735">
              <a:spcBef>
                <a:spcPts val="470"/>
              </a:spcBef>
            </a:pPr>
            <a:r>
              <a:rPr sz="6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Suministrado</a:t>
            </a:r>
            <a:r>
              <a:rPr sz="600" spc="-3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por</a:t>
            </a:r>
            <a:r>
              <a:rPr sz="600" spc="-3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Utilidad</a:t>
            </a:r>
            <a:endParaRPr sz="6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100">
              <a:latin typeface="Lucida Sans Unicode"/>
              <a:cs typeface="Lucida Sans Unicode"/>
            </a:endParaRPr>
          </a:p>
          <a:p>
            <a:pPr marL="487045"/>
            <a:r>
              <a:rPr sz="600" spc="-15" dirty="0">
                <a:solidFill>
                  <a:srgbClr val="221F1F"/>
                </a:solidFill>
                <a:latin typeface="Lucida Sans Unicode"/>
                <a:cs typeface="Lucida Sans Unicode"/>
              </a:rPr>
              <a:t>Zócalo</a:t>
            </a:r>
            <a:r>
              <a:rPr sz="600" spc="-3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6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del</a:t>
            </a:r>
            <a:r>
              <a:rPr sz="600" spc="-35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600" spc="-5" dirty="0">
                <a:solidFill>
                  <a:srgbClr val="221F1F"/>
                </a:solidFill>
                <a:latin typeface="Lucida Sans Unicode"/>
                <a:cs typeface="Lucida Sans Unicode"/>
              </a:rPr>
              <a:t>medidor</a:t>
            </a:r>
            <a:endParaRPr sz="60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</a:pPr>
            <a:endParaRPr sz="850">
              <a:latin typeface="Lucida Sans Unicode"/>
              <a:cs typeface="Lucida Sans Unicode"/>
            </a:endParaRPr>
          </a:p>
          <a:p>
            <a:pPr marL="12700">
              <a:tabLst>
                <a:tab pos="445770" algn="l"/>
              </a:tabLst>
            </a:pPr>
            <a:r>
              <a:rPr sz="950" u="sng" dirty="0">
                <a:solidFill>
                  <a:srgbClr val="221F1F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950" spc="90" dirty="0">
                <a:solidFill>
                  <a:srgbClr val="221F1F"/>
                </a:solidFill>
                <a:latin typeface="Times New Roman"/>
                <a:cs typeface="Times New Roman"/>
              </a:rPr>
              <a:t> </a:t>
            </a:r>
            <a:r>
              <a:rPr sz="950" dirty="0">
                <a:solidFill>
                  <a:srgbClr val="221F1F"/>
                </a:solidFill>
                <a:latin typeface="Lucida Sans Unicode"/>
                <a:cs typeface="Lucida Sans Unicode"/>
              </a:rPr>
              <a:t>Medida</a:t>
            </a:r>
            <a:endParaRPr sz="950">
              <a:latin typeface="Lucida Sans Unicode"/>
              <a:cs typeface="Lucida Sans Unicode"/>
            </a:endParaRPr>
          </a:p>
          <a:p>
            <a:pPr marL="380365">
              <a:spcBef>
                <a:spcPts val="260"/>
              </a:spcBef>
            </a:pPr>
            <a:r>
              <a:rPr sz="75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Compartimiento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733935" y="6185053"/>
            <a:ext cx="733425" cy="316230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>
              <a:spcBef>
                <a:spcPts val="325"/>
              </a:spcBef>
            </a:pPr>
            <a:r>
              <a:rPr sz="7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Servicio</a:t>
            </a:r>
            <a:r>
              <a:rPr sz="700" spc="-40" dirty="0">
                <a:solidFill>
                  <a:srgbClr val="221F1F"/>
                </a:solidFill>
                <a:latin typeface="Lucida Sans Unicode"/>
                <a:cs typeface="Lucida Sans Unicode"/>
              </a:rPr>
              <a:t> </a:t>
            </a:r>
            <a:r>
              <a:rPr sz="7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Principal</a:t>
            </a:r>
            <a:endParaRPr sz="700">
              <a:latin typeface="Lucida Sans Unicode"/>
              <a:cs typeface="Lucida Sans Unicode"/>
            </a:endParaRPr>
          </a:p>
          <a:p>
            <a:pPr marL="65405">
              <a:spcBef>
                <a:spcPts val="260"/>
              </a:spcBef>
            </a:pPr>
            <a:r>
              <a:rPr sz="800" spc="-10" dirty="0">
                <a:solidFill>
                  <a:srgbClr val="221F1F"/>
                </a:solidFill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733946" y="7130699"/>
            <a:ext cx="640080" cy="319405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algn="ctr">
              <a:spcBef>
                <a:spcPts val="170"/>
              </a:spcBef>
            </a:pPr>
            <a:r>
              <a:rPr sz="850" spc="-20" dirty="0">
                <a:solidFill>
                  <a:srgbClr val="221F1F"/>
                </a:solidFill>
                <a:latin typeface="Lucida Sans Unicode"/>
                <a:cs typeface="Lucida Sans Unicode"/>
              </a:rPr>
              <a:t>Distribución</a:t>
            </a:r>
            <a:endParaRPr sz="850">
              <a:latin typeface="Lucida Sans Unicode"/>
              <a:cs typeface="Lucida Sans Unicode"/>
            </a:endParaRPr>
          </a:p>
          <a:p>
            <a:pPr marL="10160" algn="ctr">
              <a:spcBef>
                <a:spcPts val="80"/>
              </a:spcBef>
            </a:pPr>
            <a:r>
              <a:rPr sz="950" spc="5" dirty="0">
                <a:solidFill>
                  <a:srgbClr val="221F1F"/>
                </a:solidFill>
                <a:latin typeface="Lucida Sans Unicode"/>
                <a:cs typeface="Lucida Sans Unicode"/>
              </a:rPr>
              <a:t>Panel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5762860" y="8454612"/>
            <a:ext cx="16605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35" dirty="0">
                <a:latin typeface="Arial"/>
                <a:cs typeface="Arial"/>
              </a:rPr>
              <a:t>Compartimento</a:t>
            </a:r>
            <a:r>
              <a:rPr sz="900" b="1" spc="-3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5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medición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58640" y="8473662"/>
            <a:ext cx="4294505" cy="8712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10" dirty="0">
                <a:latin typeface="Lucida Sans Unicode"/>
                <a:cs typeface="Lucida Sans Unicode"/>
              </a:rPr>
              <a:t>El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compartimiento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medición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tiene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provisiones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para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montar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un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medidor</a:t>
            </a:r>
            <a:r>
              <a:rPr sz="750" spc="-30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públicos</a:t>
            </a:r>
            <a:endParaRPr sz="750">
              <a:latin typeface="Lucida Sans Unicode"/>
              <a:cs typeface="Lucida Sans Unicode"/>
            </a:endParaRPr>
          </a:p>
          <a:p>
            <a:pPr marL="12700" marR="15875">
              <a:lnSpc>
                <a:spcPct val="160000"/>
              </a:lnSpc>
            </a:pPr>
            <a:r>
              <a:rPr sz="750" dirty="0">
                <a:latin typeface="Lucida Sans Unicode"/>
                <a:cs typeface="Lucida Sans Unicode"/>
              </a:rPr>
              <a:t>en </a:t>
            </a:r>
            <a:r>
              <a:rPr sz="750" spc="-10" dirty="0">
                <a:latin typeface="Lucida Sans Unicode"/>
                <a:cs typeface="Lucida Sans Unicode"/>
              </a:rPr>
              <a:t>la puerta. </a:t>
            </a:r>
            <a:r>
              <a:rPr sz="750" spc="-15" dirty="0">
                <a:latin typeface="Lucida Sans Unicode"/>
                <a:cs typeface="Lucida Sans Unicode"/>
              </a:rPr>
              <a:t>Los </a:t>
            </a:r>
            <a:r>
              <a:rPr sz="750" spc="-10" dirty="0">
                <a:latin typeface="Lucida Sans Unicode"/>
                <a:cs typeface="Lucida Sans Unicode"/>
              </a:rPr>
              <a:t>tableros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5" dirty="0">
                <a:latin typeface="Lucida Sans Unicode"/>
                <a:cs typeface="Lucida Sans Unicode"/>
              </a:rPr>
              <a:t>distribución </a:t>
            </a:r>
            <a:r>
              <a:rPr sz="750" dirty="0">
                <a:latin typeface="Lucida Sans Unicode"/>
                <a:cs typeface="Lucida Sans Unicode"/>
              </a:rPr>
              <a:t>Super </a:t>
            </a:r>
            <a:r>
              <a:rPr sz="750" spc="5" dirty="0">
                <a:latin typeface="Lucida Sans Unicode"/>
                <a:cs typeface="Lucida Sans Unicode"/>
              </a:rPr>
              <a:t>Blue Pennant </a:t>
            </a:r>
            <a:r>
              <a:rPr sz="750" spc="-5" dirty="0">
                <a:latin typeface="Lucida Sans Unicode"/>
                <a:cs typeface="Lucida Sans Unicode"/>
              </a:rPr>
              <a:t>cuentan </a:t>
            </a:r>
            <a:r>
              <a:rPr sz="750" spc="-15" dirty="0">
                <a:latin typeface="Lucida Sans Unicode"/>
                <a:cs typeface="Lucida Sans Unicode"/>
              </a:rPr>
              <a:t>con </a:t>
            </a:r>
            <a:r>
              <a:rPr sz="750" spc="-20" dirty="0">
                <a:latin typeface="Lucida Sans Unicode"/>
                <a:cs typeface="Lucida Sans Unicode"/>
              </a:rPr>
              <a:t>dispositivos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medición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y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bloque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prueba,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usan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medición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servicios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públicos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secuencia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en</a:t>
            </a:r>
            <a:r>
              <a:rPr sz="750" spc="-3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caliente</a:t>
            </a:r>
            <a:r>
              <a:rPr sz="750" spc="-40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 </a:t>
            </a:r>
            <a:r>
              <a:rPr sz="750" spc="-220" dirty="0">
                <a:latin typeface="Lucida Sans Unicode"/>
                <a:cs typeface="Lucida Sans Unicode"/>
              </a:rPr>
              <a:t> </a:t>
            </a:r>
            <a:r>
              <a:rPr sz="750" dirty="0">
                <a:latin typeface="Lucida Sans Unicode"/>
                <a:cs typeface="Lucida Sans Unicode"/>
              </a:rPr>
              <a:t>barrera </a:t>
            </a:r>
            <a:r>
              <a:rPr sz="750" spc="-10" dirty="0">
                <a:latin typeface="Lucida Sans Unicode"/>
                <a:cs typeface="Lucida Sans Unicode"/>
              </a:rPr>
              <a:t>y </a:t>
            </a:r>
            <a:r>
              <a:rPr sz="750" spc="-5" dirty="0">
                <a:latin typeface="Lucida Sans Unicode"/>
                <a:cs typeface="Lucida Sans Unicode"/>
              </a:rPr>
              <a:t>tienen un </a:t>
            </a:r>
            <a:r>
              <a:rPr sz="750" spc="-10" dirty="0">
                <a:latin typeface="Lucida Sans Unicode"/>
                <a:cs typeface="Lucida Sans Unicode"/>
              </a:rPr>
              <a:t>compartimiento </a:t>
            </a:r>
            <a:r>
              <a:rPr sz="750" spc="-5" dirty="0">
                <a:latin typeface="Lucida Sans Unicode"/>
                <a:cs typeface="Lucida Sans Unicode"/>
              </a:rPr>
              <a:t>de transformador de </a:t>
            </a:r>
            <a:r>
              <a:rPr sz="750" spc="-10" dirty="0">
                <a:latin typeface="Lucida Sans Unicode"/>
                <a:cs typeface="Lucida Sans Unicode"/>
              </a:rPr>
              <a:t>corriente </a:t>
            </a:r>
            <a:r>
              <a:rPr sz="750" spc="-5" dirty="0">
                <a:latin typeface="Lucida Sans Unicode"/>
                <a:cs typeface="Lucida Sans Unicode"/>
              </a:rPr>
              <a:t>de </a:t>
            </a:r>
            <a:r>
              <a:rPr sz="750" spc="-10" dirty="0">
                <a:latin typeface="Lucida Sans Unicode"/>
                <a:cs typeface="Lucida Sans Unicode"/>
              </a:rPr>
              <a:t>la compañía </a:t>
            </a:r>
            <a:r>
              <a:rPr sz="750" spc="-5" dirty="0">
                <a:latin typeface="Lucida Sans Unicode"/>
                <a:cs typeface="Lucida Sans Unicode"/>
              </a:rPr>
              <a:t>de energía </a:t>
            </a:r>
            <a:r>
              <a:rPr sz="750" spc="-22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completamente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equipado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conformidad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con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las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especificaciones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EUSERC.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485" y="687731"/>
            <a:ext cx="1612900" cy="2167255"/>
            <a:chOff x="2916885" y="687730"/>
            <a:chExt cx="1612900" cy="2167255"/>
          </a:xfrm>
        </p:grpSpPr>
        <p:sp>
          <p:nvSpPr>
            <p:cNvPr id="3" name="object 3"/>
            <p:cNvSpPr/>
            <p:nvPr/>
          </p:nvSpPr>
          <p:spPr>
            <a:xfrm>
              <a:off x="2919056" y="689902"/>
              <a:ext cx="143510" cy="2142490"/>
            </a:xfrm>
            <a:custGeom>
              <a:avLst/>
              <a:gdLst/>
              <a:ahLst/>
              <a:cxnLst/>
              <a:rect l="l" t="t" r="r" b="b"/>
              <a:pathLst>
                <a:path w="143510" h="2142490">
                  <a:moveTo>
                    <a:pt x="143167" y="0"/>
                  </a:moveTo>
                  <a:lnTo>
                    <a:pt x="6108" y="49733"/>
                  </a:lnTo>
                  <a:lnTo>
                    <a:pt x="0" y="50977"/>
                  </a:lnTo>
                  <a:lnTo>
                    <a:pt x="1473" y="2047989"/>
                  </a:lnTo>
                  <a:lnTo>
                    <a:pt x="6146" y="2051113"/>
                  </a:lnTo>
                  <a:lnTo>
                    <a:pt x="24815" y="2050110"/>
                  </a:lnTo>
                  <a:lnTo>
                    <a:pt x="38925" y="2072944"/>
                  </a:lnTo>
                  <a:lnTo>
                    <a:pt x="47701" y="2082203"/>
                  </a:lnTo>
                  <a:lnTo>
                    <a:pt x="62128" y="2106688"/>
                  </a:lnTo>
                  <a:lnTo>
                    <a:pt x="78422" y="2104529"/>
                  </a:lnTo>
                  <a:lnTo>
                    <a:pt x="84581" y="2103335"/>
                  </a:lnTo>
                  <a:lnTo>
                    <a:pt x="112331" y="2095703"/>
                  </a:lnTo>
                  <a:lnTo>
                    <a:pt x="134391" y="2136533"/>
                  </a:lnTo>
                  <a:lnTo>
                    <a:pt x="143167" y="2142375"/>
                  </a:lnTo>
                  <a:lnTo>
                    <a:pt x="143167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62223" y="690918"/>
              <a:ext cx="1463675" cy="2160905"/>
            </a:xfrm>
            <a:custGeom>
              <a:avLst/>
              <a:gdLst/>
              <a:ahLst/>
              <a:cxnLst/>
              <a:rect l="l" t="t" r="r" b="b"/>
              <a:pathLst>
                <a:path w="1463675" h="2160905">
                  <a:moveTo>
                    <a:pt x="0" y="0"/>
                  </a:moveTo>
                  <a:lnTo>
                    <a:pt x="0" y="2134870"/>
                  </a:lnTo>
                  <a:lnTo>
                    <a:pt x="55841" y="2146680"/>
                  </a:lnTo>
                  <a:lnTo>
                    <a:pt x="170776" y="2160854"/>
                  </a:lnTo>
                  <a:lnTo>
                    <a:pt x="246570" y="2134552"/>
                  </a:lnTo>
                  <a:lnTo>
                    <a:pt x="264045" y="2127923"/>
                  </a:lnTo>
                  <a:lnTo>
                    <a:pt x="326936" y="2106676"/>
                  </a:lnTo>
                  <a:lnTo>
                    <a:pt x="488124" y="2123986"/>
                  </a:lnTo>
                  <a:lnTo>
                    <a:pt x="521728" y="2129281"/>
                  </a:lnTo>
                  <a:lnTo>
                    <a:pt x="649490" y="2142350"/>
                  </a:lnTo>
                  <a:lnTo>
                    <a:pt x="739901" y="2115375"/>
                  </a:lnTo>
                  <a:lnTo>
                    <a:pt x="757326" y="2109000"/>
                  </a:lnTo>
                  <a:lnTo>
                    <a:pt x="811834" y="2093925"/>
                  </a:lnTo>
                  <a:lnTo>
                    <a:pt x="862850" y="2103120"/>
                  </a:lnTo>
                  <a:lnTo>
                    <a:pt x="880440" y="2108720"/>
                  </a:lnTo>
                  <a:lnTo>
                    <a:pt x="974166" y="2128951"/>
                  </a:lnTo>
                  <a:lnTo>
                    <a:pt x="1058456" y="2099094"/>
                  </a:lnTo>
                  <a:lnTo>
                    <a:pt x="1074877" y="2091321"/>
                  </a:lnTo>
                  <a:lnTo>
                    <a:pt x="1111656" y="2078672"/>
                  </a:lnTo>
                  <a:lnTo>
                    <a:pt x="1136472" y="2087892"/>
                  </a:lnTo>
                  <a:lnTo>
                    <a:pt x="1149654" y="2094039"/>
                  </a:lnTo>
                  <a:lnTo>
                    <a:pt x="1213408" y="2118829"/>
                  </a:lnTo>
                  <a:lnTo>
                    <a:pt x="1274038" y="2085517"/>
                  </a:lnTo>
                  <a:lnTo>
                    <a:pt x="1282115" y="2079777"/>
                  </a:lnTo>
                  <a:lnTo>
                    <a:pt x="1313802" y="2063673"/>
                  </a:lnTo>
                  <a:lnTo>
                    <a:pt x="1412227" y="2077173"/>
                  </a:lnTo>
                  <a:lnTo>
                    <a:pt x="1428927" y="2077529"/>
                  </a:lnTo>
                  <a:lnTo>
                    <a:pt x="1444078" y="2070760"/>
                  </a:lnTo>
                  <a:lnTo>
                    <a:pt x="1463179" y="2060740"/>
                  </a:lnTo>
                  <a:lnTo>
                    <a:pt x="1463179" y="97878"/>
                  </a:lnTo>
                  <a:lnTo>
                    <a:pt x="1440891" y="93992"/>
                  </a:lnTo>
                  <a:lnTo>
                    <a:pt x="1442478" y="95948"/>
                  </a:lnTo>
                  <a:lnTo>
                    <a:pt x="78003" y="7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2224" y="690917"/>
              <a:ext cx="1464310" cy="2147570"/>
            </a:xfrm>
            <a:custGeom>
              <a:avLst/>
              <a:gdLst/>
              <a:ahLst/>
              <a:cxnLst/>
              <a:rect l="l" t="t" r="r" b="b"/>
              <a:pathLst>
                <a:path w="1464310" h="2147570">
                  <a:moveTo>
                    <a:pt x="1412468" y="1283347"/>
                  </a:moveTo>
                  <a:lnTo>
                    <a:pt x="1410385" y="1258900"/>
                  </a:lnTo>
                  <a:lnTo>
                    <a:pt x="82524" y="1231938"/>
                  </a:lnTo>
                  <a:lnTo>
                    <a:pt x="82003" y="1255674"/>
                  </a:lnTo>
                  <a:lnTo>
                    <a:pt x="1412468" y="1283347"/>
                  </a:lnTo>
                  <a:close/>
                </a:path>
                <a:path w="1464310" h="2147570">
                  <a:moveTo>
                    <a:pt x="1414322" y="238518"/>
                  </a:moveTo>
                  <a:lnTo>
                    <a:pt x="1412227" y="214045"/>
                  </a:lnTo>
                  <a:lnTo>
                    <a:pt x="78549" y="126504"/>
                  </a:lnTo>
                  <a:lnTo>
                    <a:pt x="78333" y="0"/>
                  </a:lnTo>
                  <a:lnTo>
                    <a:pt x="939" y="0"/>
                  </a:lnTo>
                  <a:lnTo>
                    <a:pt x="0" y="2141359"/>
                  </a:lnTo>
                  <a:lnTo>
                    <a:pt x="10121" y="2144191"/>
                  </a:lnTo>
                  <a:lnTo>
                    <a:pt x="55841" y="2144039"/>
                  </a:lnTo>
                  <a:lnTo>
                    <a:pt x="82003" y="2147176"/>
                  </a:lnTo>
                  <a:lnTo>
                    <a:pt x="82003" y="2137537"/>
                  </a:lnTo>
                  <a:lnTo>
                    <a:pt x="81749" y="1990953"/>
                  </a:lnTo>
                  <a:lnTo>
                    <a:pt x="1414322" y="1985467"/>
                  </a:lnTo>
                  <a:lnTo>
                    <a:pt x="1412227" y="1960968"/>
                  </a:lnTo>
                  <a:lnTo>
                    <a:pt x="81699" y="1967217"/>
                  </a:lnTo>
                  <a:lnTo>
                    <a:pt x="79209" y="518744"/>
                  </a:lnTo>
                  <a:lnTo>
                    <a:pt x="1412468" y="586803"/>
                  </a:lnTo>
                  <a:lnTo>
                    <a:pt x="1410385" y="562317"/>
                  </a:lnTo>
                  <a:lnTo>
                    <a:pt x="79171" y="494957"/>
                  </a:lnTo>
                  <a:lnTo>
                    <a:pt x="78587" y="150291"/>
                  </a:lnTo>
                  <a:lnTo>
                    <a:pt x="1414322" y="238518"/>
                  </a:lnTo>
                  <a:close/>
                </a:path>
                <a:path w="1464310" h="2147570">
                  <a:moveTo>
                    <a:pt x="1439697" y="104178"/>
                  </a:moveTo>
                  <a:lnTo>
                    <a:pt x="1426984" y="103466"/>
                  </a:lnTo>
                  <a:lnTo>
                    <a:pt x="82003" y="3429"/>
                  </a:lnTo>
                  <a:lnTo>
                    <a:pt x="82003" y="28943"/>
                  </a:lnTo>
                  <a:lnTo>
                    <a:pt x="1439697" y="129209"/>
                  </a:lnTo>
                  <a:lnTo>
                    <a:pt x="1439697" y="104178"/>
                  </a:lnTo>
                  <a:close/>
                </a:path>
                <a:path w="1464310" h="2147570">
                  <a:moveTo>
                    <a:pt x="1464068" y="103301"/>
                  </a:moveTo>
                  <a:lnTo>
                    <a:pt x="1442478" y="99364"/>
                  </a:lnTo>
                  <a:lnTo>
                    <a:pt x="1431823" y="2079764"/>
                  </a:lnTo>
                  <a:lnTo>
                    <a:pt x="1448879" y="2075878"/>
                  </a:lnTo>
                  <a:lnTo>
                    <a:pt x="1463179" y="2067712"/>
                  </a:lnTo>
                  <a:lnTo>
                    <a:pt x="1464068" y="103301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17485" y="1533067"/>
              <a:ext cx="288290" cy="271145"/>
            </a:xfrm>
            <a:custGeom>
              <a:avLst/>
              <a:gdLst/>
              <a:ahLst/>
              <a:cxnLst/>
              <a:rect l="l" t="t" r="r" b="b"/>
              <a:pathLst>
                <a:path w="288289" h="271144">
                  <a:moveTo>
                    <a:pt x="23655" y="0"/>
                  </a:moveTo>
                  <a:lnTo>
                    <a:pt x="7186" y="47876"/>
                  </a:lnTo>
                  <a:lnTo>
                    <a:pt x="0" y="91696"/>
                  </a:lnTo>
                  <a:lnTo>
                    <a:pt x="1078" y="131250"/>
                  </a:lnTo>
                  <a:lnTo>
                    <a:pt x="23959" y="196715"/>
                  </a:lnTo>
                  <a:lnTo>
                    <a:pt x="67683" y="242591"/>
                  </a:lnTo>
                  <a:lnTo>
                    <a:pt x="124106" y="267195"/>
                  </a:lnTo>
                  <a:lnTo>
                    <a:pt x="154534" y="270995"/>
                  </a:lnTo>
                  <a:lnTo>
                    <a:pt x="185082" y="268846"/>
                  </a:lnTo>
                  <a:lnTo>
                    <a:pt x="214733" y="260538"/>
                  </a:lnTo>
                  <a:lnTo>
                    <a:pt x="242469" y="245860"/>
                  </a:lnTo>
                  <a:lnTo>
                    <a:pt x="267270" y="224604"/>
                  </a:lnTo>
                  <a:lnTo>
                    <a:pt x="288120" y="196557"/>
                  </a:lnTo>
                  <a:lnTo>
                    <a:pt x="258402" y="211668"/>
                  </a:lnTo>
                  <a:lnTo>
                    <a:pt x="223869" y="219045"/>
                  </a:lnTo>
                  <a:lnTo>
                    <a:pt x="148668" y="210611"/>
                  </a:lnTo>
                  <a:lnTo>
                    <a:pt x="112158" y="194805"/>
                  </a:lnTo>
                  <a:lnTo>
                    <a:pt x="79147" y="171277"/>
                  </a:lnTo>
                  <a:lnTo>
                    <a:pt x="51712" y="140030"/>
                  </a:lnTo>
                  <a:lnTo>
                    <a:pt x="31933" y="101066"/>
                  </a:lnTo>
                  <a:lnTo>
                    <a:pt x="21888" y="54388"/>
                  </a:lnTo>
                  <a:lnTo>
                    <a:pt x="23655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480968" y="1415592"/>
              <a:ext cx="283845" cy="296545"/>
            </a:xfrm>
            <a:custGeom>
              <a:avLst/>
              <a:gdLst/>
              <a:ahLst/>
              <a:cxnLst/>
              <a:rect l="l" t="t" r="r" b="b"/>
              <a:pathLst>
                <a:path w="283845" h="296544">
                  <a:moveTo>
                    <a:pt x="141668" y="0"/>
                  </a:moveTo>
                  <a:lnTo>
                    <a:pt x="96986" y="7452"/>
                  </a:lnTo>
                  <a:lnTo>
                    <a:pt x="58109" y="28280"/>
                  </a:lnTo>
                  <a:lnTo>
                    <a:pt x="27405" y="60188"/>
                  </a:lnTo>
                  <a:lnTo>
                    <a:pt x="7246" y="100883"/>
                  </a:lnTo>
                  <a:lnTo>
                    <a:pt x="0" y="148069"/>
                  </a:lnTo>
                  <a:lnTo>
                    <a:pt x="7246" y="194650"/>
                  </a:lnTo>
                  <a:lnTo>
                    <a:pt x="27405" y="235269"/>
                  </a:lnTo>
                  <a:lnTo>
                    <a:pt x="58109" y="267404"/>
                  </a:lnTo>
                  <a:lnTo>
                    <a:pt x="96986" y="288534"/>
                  </a:lnTo>
                  <a:lnTo>
                    <a:pt x="141668" y="296138"/>
                  </a:lnTo>
                  <a:lnTo>
                    <a:pt x="186994" y="288534"/>
                  </a:lnTo>
                  <a:lnTo>
                    <a:pt x="225964" y="267404"/>
                  </a:lnTo>
                  <a:lnTo>
                    <a:pt x="256443" y="235269"/>
                  </a:lnTo>
                  <a:lnTo>
                    <a:pt x="276295" y="194650"/>
                  </a:lnTo>
                  <a:lnTo>
                    <a:pt x="283387" y="148069"/>
                  </a:lnTo>
                  <a:lnTo>
                    <a:pt x="276295" y="100883"/>
                  </a:lnTo>
                  <a:lnTo>
                    <a:pt x="256443" y="60188"/>
                  </a:lnTo>
                  <a:lnTo>
                    <a:pt x="225964" y="28280"/>
                  </a:lnTo>
                  <a:lnTo>
                    <a:pt x="186994" y="7452"/>
                  </a:lnTo>
                  <a:lnTo>
                    <a:pt x="141668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919056" y="689902"/>
              <a:ext cx="1608455" cy="2162810"/>
            </a:xfrm>
            <a:custGeom>
              <a:avLst/>
              <a:gdLst/>
              <a:ahLst/>
              <a:cxnLst/>
              <a:rect l="l" t="t" r="r" b="b"/>
              <a:pathLst>
                <a:path w="1608454" h="2162810">
                  <a:moveTo>
                    <a:pt x="0" y="51981"/>
                  </a:moveTo>
                  <a:lnTo>
                    <a:pt x="141693" y="0"/>
                  </a:lnTo>
                  <a:lnTo>
                    <a:pt x="219697" y="800"/>
                  </a:lnTo>
                  <a:lnTo>
                    <a:pt x="1586077" y="98577"/>
                  </a:lnTo>
                  <a:lnTo>
                    <a:pt x="1608366" y="102450"/>
                  </a:lnTo>
                  <a:lnTo>
                    <a:pt x="1604860" y="2070125"/>
                  </a:lnTo>
                  <a:lnTo>
                    <a:pt x="1585785" y="2080196"/>
                  </a:lnTo>
                  <a:lnTo>
                    <a:pt x="1456969" y="2064689"/>
                  </a:lnTo>
                  <a:lnTo>
                    <a:pt x="1356575" y="2119845"/>
                  </a:lnTo>
                  <a:lnTo>
                    <a:pt x="1256182" y="2080780"/>
                  </a:lnTo>
                  <a:lnTo>
                    <a:pt x="1117333" y="2129967"/>
                  </a:lnTo>
                  <a:lnTo>
                    <a:pt x="955001" y="2094941"/>
                  </a:lnTo>
                  <a:lnTo>
                    <a:pt x="792657" y="2143366"/>
                  </a:lnTo>
                  <a:lnTo>
                    <a:pt x="630021" y="2126716"/>
                  </a:lnTo>
                  <a:lnTo>
                    <a:pt x="470103" y="2107692"/>
                  </a:lnTo>
                  <a:lnTo>
                    <a:pt x="311937" y="2162568"/>
                  </a:lnTo>
                  <a:lnTo>
                    <a:pt x="199008" y="2147697"/>
                  </a:lnTo>
                  <a:lnTo>
                    <a:pt x="141693" y="2144572"/>
                  </a:lnTo>
                  <a:lnTo>
                    <a:pt x="111251" y="2094941"/>
                  </a:lnTo>
                  <a:lnTo>
                    <a:pt x="62128" y="2107692"/>
                  </a:lnTo>
                  <a:lnTo>
                    <a:pt x="25806" y="2049373"/>
                  </a:lnTo>
                  <a:lnTo>
                    <a:pt x="0" y="2049957"/>
                  </a:lnTo>
                  <a:lnTo>
                    <a:pt x="0" y="51981"/>
                  </a:lnTo>
                  <a:close/>
                </a:path>
                <a:path w="1608454" h="2162810">
                  <a:moveTo>
                    <a:pt x="143167" y="1016"/>
                  </a:moveTo>
                  <a:lnTo>
                    <a:pt x="143167" y="2143366"/>
                  </a:lnTo>
                </a:path>
                <a:path w="1608454" h="2162810">
                  <a:moveTo>
                    <a:pt x="200494" y="2147697"/>
                  </a:moveTo>
                  <a:lnTo>
                    <a:pt x="200494" y="1016"/>
                  </a:lnTo>
                </a:path>
                <a:path w="1608454" h="2162810">
                  <a:moveTo>
                    <a:pt x="222783" y="2150833"/>
                  </a:moveTo>
                  <a:lnTo>
                    <a:pt x="222783" y="1016"/>
                  </a:lnTo>
                </a:path>
                <a:path w="1608454" h="2162810">
                  <a:moveTo>
                    <a:pt x="1557489" y="96532"/>
                  </a:moveTo>
                  <a:lnTo>
                    <a:pt x="1557007" y="2076894"/>
                  </a:lnTo>
                </a:path>
                <a:path w="1608454" h="2162810">
                  <a:moveTo>
                    <a:pt x="1585645" y="100380"/>
                  </a:moveTo>
                  <a:lnTo>
                    <a:pt x="1585645" y="2078189"/>
                  </a:lnTo>
                </a:path>
                <a:path w="1608454" h="2162810">
                  <a:moveTo>
                    <a:pt x="221170" y="1231976"/>
                  </a:moveTo>
                  <a:lnTo>
                    <a:pt x="1555394" y="1257477"/>
                  </a:lnTo>
                </a:path>
                <a:path w="1608454" h="2162810">
                  <a:moveTo>
                    <a:pt x="1555394" y="1958009"/>
                  </a:moveTo>
                  <a:lnTo>
                    <a:pt x="224358" y="1967572"/>
                  </a:lnTo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152978" y="1847062"/>
              <a:ext cx="26034" cy="950594"/>
            </a:xfrm>
            <a:custGeom>
              <a:avLst/>
              <a:gdLst/>
              <a:ahLst/>
              <a:cxnLst/>
              <a:rect l="l" t="t" r="r" b="b"/>
              <a:pathLst>
                <a:path w="26035" h="950594">
                  <a:moveTo>
                    <a:pt x="25463" y="929817"/>
                  </a:moveTo>
                  <a:lnTo>
                    <a:pt x="19100" y="925042"/>
                  </a:lnTo>
                  <a:lnTo>
                    <a:pt x="6375" y="925042"/>
                  </a:lnTo>
                  <a:lnTo>
                    <a:pt x="0" y="929817"/>
                  </a:lnTo>
                  <a:lnTo>
                    <a:pt x="0" y="944156"/>
                  </a:lnTo>
                  <a:lnTo>
                    <a:pt x="6375" y="950531"/>
                  </a:lnTo>
                  <a:lnTo>
                    <a:pt x="12725" y="950531"/>
                  </a:lnTo>
                  <a:lnTo>
                    <a:pt x="19100" y="950531"/>
                  </a:lnTo>
                  <a:lnTo>
                    <a:pt x="25463" y="944156"/>
                  </a:lnTo>
                  <a:lnTo>
                    <a:pt x="25463" y="929817"/>
                  </a:lnTo>
                  <a:close/>
                </a:path>
                <a:path w="26035" h="950594">
                  <a:moveTo>
                    <a:pt x="25463" y="745134"/>
                  </a:moveTo>
                  <a:lnTo>
                    <a:pt x="19100" y="740359"/>
                  </a:lnTo>
                  <a:lnTo>
                    <a:pt x="6375" y="740359"/>
                  </a:lnTo>
                  <a:lnTo>
                    <a:pt x="0" y="745134"/>
                  </a:lnTo>
                  <a:lnTo>
                    <a:pt x="0" y="759472"/>
                  </a:lnTo>
                  <a:lnTo>
                    <a:pt x="6375" y="765822"/>
                  </a:lnTo>
                  <a:lnTo>
                    <a:pt x="12725" y="765822"/>
                  </a:lnTo>
                  <a:lnTo>
                    <a:pt x="19100" y="765822"/>
                  </a:lnTo>
                  <a:lnTo>
                    <a:pt x="25463" y="759472"/>
                  </a:lnTo>
                  <a:lnTo>
                    <a:pt x="25463" y="745134"/>
                  </a:lnTo>
                  <a:close/>
                </a:path>
                <a:path w="26035" h="950594">
                  <a:moveTo>
                    <a:pt x="25463" y="136931"/>
                  </a:moveTo>
                  <a:lnTo>
                    <a:pt x="19100" y="130556"/>
                  </a:lnTo>
                  <a:lnTo>
                    <a:pt x="17513" y="130556"/>
                  </a:lnTo>
                  <a:lnTo>
                    <a:pt x="17513" y="113042"/>
                  </a:lnTo>
                  <a:lnTo>
                    <a:pt x="14325" y="111455"/>
                  </a:lnTo>
                  <a:lnTo>
                    <a:pt x="7950" y="111455"/>
                  </a:lnTo>
                  <a:lnTo>
                    <a:pt x="4775" y="113042"/>
                  </a:lnTo>
                  <a:lnTo>
                    <a:pt x="4775" y="132156"/>
                  </a:lnTo>
                  <a:lnTo>
                    <a:pt x="0" y="136931"/>
                  </a:lnTo>
                  <a:lnTo>
                    <a:pt x="0" y="149656"/>
                  </a:lnTo>
                  <a:lnTo>
                    <a:pt x="4775" y="154432"/>
                  </a:lnTo>
                  <a:lnTo>
                    <a:pt x="4775" y="176733"/>
                  </a:lnTo>
                  <a:lnTo>
                    <a:pt x="7950" y="179895"/>
                  </a:lnTo>
                  <a:lnTo>
                    <a:pt x="11137" y="179895"/>
                  </a:lnTo>
                  <a:lnTo>
                    <a:pt x="14325" y="179895"/>
                  </a:lnTo>
                  <a:lnTo>
                    <a:pt x="17513" y="176733"/>
                  </a:lnTo>
                  <a:lnTo>
                    <a:pt x="17513" y="156019"/>
                  </a:lnTo>
                  <a:lnTo>
                    <a:pt x="19100" y="156019"/>
                  </a:lnTo>
                  <a:lnTo>
                    <a:pt x="25463" y="149656"/>
                  </a:lnTo>
                  <a:lnTo>
                    <a:pt x="25463" y="136931"/>
                  </a:lnTo>
                  <a:close/>
                </a:path>
                <a:path w="26035" h="950594">
                  <a:moveTo>
                    <a:pt x="25463" y="4775"/>
                  </a:moveTo>
                  <a:lnTo>
                    <a:pt x="19100" y="0"/>
                  </a:lnTo>
                  <a:lnTo>
                    <a:pt x="6375" y="0"/>
                  </a:lnTo>
                  <a:lnTo>
                    <a:pt x="0" y="4775"/>
                  </a:lnTo>
                  <a:lnTo>
                    <a:pt x="0" y="19113"/>
                  </a:lnTo>
                  <a:lnTo>
                    <a:pt x="6375" y="23876"/>
                  </a:lnTo>
                  <a:lnTo>
                    <a:pt x="12725" y="23876"/>
                  </a:lnTo>
                  <a:lnTo>
                    <a:pt x="19100" y="23876"/>
                  </a:lnTo>
                  <a:lnTo>
                    <a:pt x="25463" y="19113"/>
                  </a:lnTo>
                  <a:lnTo>
                    <a:pt x="25463" y="47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38055" y="726198"/>
              <a:ext cx="1338567" cy="620941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437697" y="1877300"/>
              <a:ext cx="24130" cy="889000"/>
            </a:xfrm>
            <a:custGeom>
              <a:avLst/>
              <a:gdLst/>
              <a:ahLst/>
              <a:cxnLst/>
              <a:rect l="l" t="t" r="r" b="b"/>
              <a:pathLst>
                <a:path w="24129" h="889000">
                  <a:moveTo>
                    <a:pt x="24015" y="882078"/>
                  </a:moveTo>
                  <a:lnTo>
                    <a:pt x="19227" y="877290"/>
                  </a:lnTo>
                  <a:lnTo>
                    <a:pt x="6515" y="877290"/>
                  </a:lnTo>
                  <a:lnTo>
                    <a:pt x="0" y="878967"/>
                  </a:lnTo>
                  <a:lnTo>
                    <a:pt x="1028" y="887818"/>
                  </a:lnTo>
                  <a:lnTo>
                    <a:pt x="18453" y="887818"/>
                  </a:lnTo>
                  <a:lnTo>
                    <a:pt x="24015" y="888428"/>
                  </a:lnTo>
                  <a:lnTo>
                    <a:pt x="24015" y="882078"/>
                  </a:lnTo>
                  <a:close/>
                </a:path>
                <a:path w="24129" h="889000">
                  <a:moveTo>
                    <a:pt x="24015" y="706920"/>
                  </a:moveTo>
                  <a:lnTo>
                    <a:pt x="19227" y="702157"/>
                  </a:lnTo>
                  <a:lnTo>
                    <a:pt x="6515" y="702157"/>
                  </a:lnTo>
                  <a:lnTo>
                    <a:pt x="127" y="706920"/>
                  </a:lnTo>
                  <a:lnTo>
                    <a:pt x="127" y="719670"/>
                  </a:lnTo>
                  <a:lnTo>
                    <a:pt x="6515" y="726020"/>
                  </a:lnTo>
                  <a:lnTo>
                    <a:pt x="12890" y="726020"/>
                  </a:lnTo>
                  <a:lnTo>
                    <a:pt x="19227" y="726020"/>
                  </a:lnTo>
                  <a:lnTo>
                    <a:pt x="24015" y="719670"/>
                  </a:lnTo>
                  <a:lnTo>
                    <a:pt x="24015" y="706920"/>
                  </a:lnTo>
                  <a:close/>
                </a:path>
                <a:path w="24129" h="889000">
                  <a:moveTo>
                    <a:pt x="24015" y="128993"/>
                  </a:moveTo>
                  <a:lnTo>
                    <a:pt x="19227" y="124206"/>
                  </a:lnTo>
                  <a:lnTo>
                    <a:pt x="16052" y="124206"/>
                  </a:lnTo>
                  <a:lnTo>
                    <a:pt x="16052" y="108267"/>
                  </a:lnTo>
                  <a:lnTo>
                    <a:pt x="14452" y="105092"/>
                  </a:lnTo>
                  <a:lnTo>
                    <a:pt x="8089" y="105092"/>
                  </a:lnTo>
                  <a:lnTo>
                    <a:pt x="6515" y="108267"/>
                  </a:lnTo>
                  <a:lnTo>
                    <a:pt x="6515" y="124206"/>
                  </a:lnTo>
                  <a:lnTo>
                    <a:pt x="127" y="128993"/>
                  </a:lnTo>
                  <a:lnTo>
                    <a:pt x="127" y="141719"/>
                  </a:lnTo>
                  <a:lnTo>
                    <a:pt x="6515" y="148082"/>
                  </a:lnTo>
                  <a:lnTo>
                    <a:pt x="6515" y="168770"/>
                  </a:lnTo>
                  <a:lnTo>
                    <a:pt x="8089" y="170370"/>
                  </a:lnTo>
                  <a:lnTo>
                    <a:pt x="11264" y="170370"/>
                  </a:lnTo>
                  <a:lnTo>
                    <a:pt x="14452" y="170370"/>
                  </a:lnTo>
                  <a:lnTo>
                    <a:pt x="16052" y="168770"/>
                  </a:lnTo>
                  <a:lnTo>
                    <a:pt x="16052" y="148082"/>
                  </a:lnTo>
                  <a:lnTo>
                    <a:pt x="19227" y="148082"/>
                  </a:lnTo>
                  <a:lnTo>
                    <a:pt x="24015" y="141719"/>
                  </a:lnTo>
                  <a:lnTo>
                    <a:pt x="24015" y="128993"/>
                  </a:lnTo>
                  <a:close/>
                </a:path>
                <a:path w="24129" h="889000">
                  <a:moveTo>
                    <a:pt x="24015" y="4775"/>
                  </a:moveTo>
                  <a:lnTo>
                    <a:pt x="19227" y="0"/>
                  </a:lnTo>
                  <a:lnTo>
                    <a:pt x="6515" y="0"/>
                  </a:lnTo>
                  <a:lnTo>
                    <a:pt x="127" y="4775"/>
                  </a:lnTo>
                  <a:lnTo>
                    <a:pt x="127" y="17538"/>
                  </a:lnTo>
                  <a:lnTo>
                    <a:pt x="6515" y="23901"/>
                  </a:lnTo>
                  <a:lnTo>
                    <a:pt x="12890" y="23901"/>
                  </a:lnTo>
                  <a:lnTo>
                    <a:pt x="19227" y="23901"/>
                  </a:lnTo>
                  <a:lnTo>
                    <a:pt x="24015" y="17538"/>
                  </a:lnTo>
                  <a:lnTo>
                    <a:pt x="24015" y="47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230994" y="1425143"/>
              <a:ext cx="45085" cy="962025"/>
            </a:xfrm>
            <a:custGeom>
              <a:avLst/>
              <a:gdLst/>
              <a:ahLst/>
              <a:cxnLst/>
              <a:rect l="l" t="t" r="r" b="b"/>
              <a:pathLst>
                <a:path w="45085" h="962025">
                  <a:moveTo>
                    <a:pt x="14325" y="214934"/>
                  </a:moveTo>
                  <a:lnTo>
                    <a:pt x="14325" y="41389"/>
                  </a:lnTo>
                  <a:lnTo>
                    <a:pt x="44576" y="41389"/>
                  </a:lnTo>
                  <a:lnTo>
                    <a:pt x="44576" y="214934"/>
                  </a:lnTo>
                  <a:lnTo>
                    <a:pt x="14325" y="214934"/>
                  </a:lnTo>
                  <a:close/>
                </a:path>
                <a:path w="45085" h="962025">
                  <a:moveTo>
                    <a:pt x="44576" y="214934"/>
                  </a:moveTo>
                  <a:lnTo>
                    <a:pt x="31826" y="229260"/>
                  </a:lnTo>
                </a:path>
                <a:path w="45085" h="962025">
                  <a:moveTo>
                    <a:pt x="14325" y="214934"/>
                  </a:moveTo>
                  <a:lnTo>
                    <a:pt x="0" y="229260"/>
                  </a:lnTo>
                </a:path>
                <a:path w="45085" h="962025">
                  <a:moveTo>
                    <a:pt x="44576" y="41389"/>
                  </a:moveTo>
                  <a:lnTo>
                    <a:pt x="31826" y="38201"/>
                  </a:lnTo>
                </a:path>
                <a:path w="45085" h="962025">
                  <a:moveTo>
                    <a:pt x="14325" y="41389"/>
                  </a:moveTo>
                  <a:lnTo>
                    <a:pt x="0" y="38201"/>
                  </a:lnTo>
                </a:path>
                <a:path w="45085" h="962025">
                  <a:moveTo>
                    <a:pt x="38201" y="57302"/>
                  </a:moveTo>
                  <a:lnTo>
                    <a:pt x="25476" y="57302"/>
                  </a:lnTo>
                  <a:lnTo>
                    <a:pt x="25476" y="203784"/>
                  </a:lnTo>
                </a:path>
                <a:path w="45085" h="962025">
                  <a:moveTo>
                    <a:pt x="15925" y="23863"/>
                  </a:moveTo>
                  <a:lnTo>
                    <a:pt x="11137" y="23863"/>
                  </a:lnTo>
                  <a:lnTo>
                    <a:pt x="7962" y="20700"/>
                  </a:lnTo>
                  <a:lnTo>
                    <a:pt x="7962" y="17513"/>
                  </a:lnTo>
                  <a:lnTo>
                    <a:pt x="7962" y="12738"/>
                  </a:lnTo>
                  <a:lnTo>
                    <a:pt x="11137" y="9550"/>
                  </a:lnTo>
                  <a:lnTo>
                    <a:pt x="15925" y="9550"/>
                  </a:lnTo>
                  <a:lnTo>
                    <a:pt x="20688" y="9550"/>
                  </a:lnTo>
                  <a:lnTo>
                    <a:pt x="23875" y="12738"/>
                  </a:lnTo>
                  <a:lnTo>
                    <a:pt x="23875" y="17513"/>
                  </a:lnTo>
                  <a:lnTo>
                    <a:pt x="23875" y="20700"/>
                  </a:lnTo>
                  <a:lnTo>
                    <a:pt x="20688" y="23863"/>
                  </a:lnTo>
                  <a:lnTo>
                    <a:pt x="15925" y="23863"/>
                  </a:lnTo>
                  <a:close/>
                </a:path>
                <a:path w="45085" h="962025">
                  <a:moveTo>
                    <a:pt x="15925" y="257924"/>
                  </a:moveTo>
                  <a:lnTo>
                    <a:pt x="11137" y="257924"/>
                  </a:lnTo>
                  <a:lnTo>
                    <a:pt x="7962" y="254749"/>
                  </a:lnTo>
                  <a:lnTo>
                    <a:pt x="7962" y="249948"/>
                  </a:lnTo>
                  <a:lnTo>
                    <a:pt x="7962" y="246773"/>
                  </a:lnTo>
                  <a:lnTo>
                    <a:pt x="11137" y="243611"/>
                  </a:lnTo>
                  <a:lnTo>
                    <a:pt x="15925" y="243611"/>
                  </a:lnTo>
                  <a:lnTo>
                    <a:pt x="20688" y="243611"/>
                  </a:lnTo>
                  <a:lnTo>
                    <a:pt x="23875" y="246773"/>
                  </a:lnTo>
                  <a:lnTo>
                    <a:pt x="23875" y="249948"/>
                  </a:lnTo>
                  <a:lnTo>
                    <a:pt x="23875" y="254749"/>
                  </a:lnTo>
                  <a:lnTo>
                    <a:pt x="20688" y="257924"/>
                  </a:lnTo>
                  <a:lnTo>
                    <a:pt x="15925" y="257924"/>
                  </a:lnTo>
                  <a:close/>
                </a:path>
                <a:path w="45085" h="962025">
                  <a:moveTo>
                    <a:pt x="31826" y="15925"/>
                  </a:moveTo>
                  <a:lnTo>
                    <a:pt x="31826" y="6362"/>
                  </a:lnTo>
                  <a:lnTo>
                    <a:pt x="23875" y="0"/>
                  </a:lnTo>
                  <a:lnTo>
                    <a:pt x="15925" y="0"/>
                  </a:lnTo>
                  <a:lnTo>
                    <a:pt x="6362" y="0"/>
                  </a:lnTo>
                  <a:lnTo>
                    <a:pt x="0" y="6362"/>
                  </a:lnTo>
                  <a:lnTo>
                    <a:pt x="0" y="15925"/>
                  </a:lnTo>
                  <a:lnTo>
                    <a:pt x="0" y="38201"/>
                  </a:lnTo>
                  <a:lnTo>
                    <a:pt x="31826" y="38201"/>
                  </a:lnTo>
                  <a:lnTo>
                    <a:pt x="31826" y="15925"/>
                  </a:lnTo>
                </a:path>
                <a:path w="45085" h="962025">
                  <a:moveTo>
                    <a:pt x="0" y="249948"/>
                  </a:moveTo>
                  <a:lnTo>
                    <a:pt x="0" y="257924"/>
                  </a:lnTo>
                  <a:lnTo>
                    <a:pt x="6362" y="265899"/>
                  </a:lnTo>
                  <a:lnTo>
                    <a:pt x="15925" y="265899"/>
                  </a:lnTo>
                  <a:lnTo>
                    <a:pt x="23875" y="265899"/>
                  </a:lnTo>
                  <a:lnTo>
                    <a:pt x="31826" y="257924"/>
                  </a:lnTo>
                  <a:lnTo>
                    <a:pt x="31826" y="249948"/>
                  </a:lnTo>
                  <a:lnTo>
                    <a:pt x="31826" y="229260"/>
                  </a:lnTo>
                  <a:lnTo>
                    <a:pt x="0" y="229260"/>
                  </a:lnTo>
                  <a:lnTo>
                    <a:pt x="0" y="249948"/>
                  </a:lnTo>
                </a:path>
                <a:path w="45085" h="962025">
                  <a:moveTo>
                    <a:pt x="14325" y="945743"/>
                  </a:moveTo>
                  <a:lnTo>
                    <a:pt x="14325" y="772185"/>
                  </a:lnTo>
                  <a:lnTo>
                    <a:pt x="44576" y="772185"/>
                  </a:lnTo>
                  <a:lnTo>
                    <a:pt x="44576" y="945743"/>
                  </a:lnTo>
                  <a:lnTo>
                    <a:pt x="14325" y="945743"/>
                  </a:lnTo>
                  <a:close/>
                </a:path>
                <a:path w="45085" h="962025">
                  <a:moveTo>
                    <a:pt x="44576" y="945743"/>
                  </a:moveTo>
                  <a:lnTo>
                    <a:pt x="31826" y="961669"/>
                  </a:lnTo>
                </a:path>
                <a:path w="45085" h="962025">
                  <a:moveTo>
                    <a:pt x="14325" y="945743"/>
                  </a:moveTo>
                  <a:lnTo>
                    <a:pt x="0" y="961669"/>
                  </a:lnTo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3228822" y="2196534"/>
              <a:ext cx="49530" cy="0"/>
            </a:xfrm>
            <a:custGeom>
              <a:avLst/>
              <a:gdLst/>
              <a:ahLst/>
              <a:cxnLst/>
              <a:rect l="l" t="t" r="r" b="b"/>
              <a:pathLst>
                <a:path w="49529">
                  <a:moveTo>
                    <a:pt x="31826" y="0"/>
                  </a:moveTo>
                  <a:lnTo>
                    <a:pt x="48920" y="0"/>
                  </a:lnTo>
                </a:path>
                <a:path w="49529">
                  <a:moveTo>
                    <a:pt x="0" y="0"/>
                  </a:moveTo>
                  <a:lnTo>
                    <a:pt x="18669" y="0"/>
                  </a:lnTo>
                </a:path>
              </a:pathLst>
            </a:custGeom>
            <a:ln w="59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230994" y="1390116"/>
              <a:ext cx="559435" cy="1031875"/>
            </a:xfrm>
            <a:custGeom>
              <a:avLst/>
              <a:gdLst/>
              <a:ahLst/>
              <a:cxnLst/>
              <a:rect l="l" t="t" r="r" b="b"/>
              <a:pathLst>
                <a:path w="559435" h="1031875">
                  <a:moveTo>
                    <a:pt x="38201" y="824725"/>
                  </a:moveTo>
                  <a:lnTo>
                    <a:pt x="25476" y="824725"/>
                  </a:lnTo>
                  <a:lnTo>
                    <a:pt x="25476" y="971194"/>
                  </a:lnTo>
                </a:path>
                <a:path w="559435" h="1031875">
                  <a:moveTo>
                    <a:pt x="15925" y="791311"/>
                  </a:moveTo>
                  <a:lnTo>
                    <a:pt x="11137" y="791311"/>
                  </a:lnTo>
                  <a:lnTo>
                    <a:pt x="7962" y="788098"/>
                  </a:lnTo>
                  <a:lnTo>
                    <a:pt x="7962" y="783336"/>
                  </a:lnTo>
                  <a:lnTo>
                    <a:pt x="7962" y="780135"/>
                  </a:lnTo>
                  <a:lnTo>
                    <a:pt x="11137" y="775385"/>
                  </a:lnTo>
                  <a:lnTo>
                    <a:pt x="15925" y="775385"/>
                  </a:lnTo>
                  <a:lnTo>
                    <a:pt x="20688" y="775385"/>
                  </a:lnTo>
                  <a:lnTo>
                    <a:pt x="23875" y="780135"/>
                  </a:lnTo>
                  <a:lnTo>
                    <a:pt x="23875" y="783336"/>
                  </a:lnTo>
                  <a:lnTo>
                    <a:pt x="23875" y="788098"/>
                  </a:lnTo>
                  <a:lnTo>
                    <a:pt x="20688" y="791311"/>
                  </a:lnTo>
                  <a:lnTo>
                    <a:pt x="15925" y="791311"/>
                  </a:lnTo>
                  <a:close/>
                </a:path>
                <a:path w="559435" h="1031875">
                  <a:moveTo>
                    <a:pt x="15925" y="1025359"/>
                  </a:moveTo>
                  <a:lnTo>
                    <a:pt x="11137" y="1025359"/>
                  </a:lnTo>
                  <a:lnTo>
                    <a:pt x="7962" y="1022172"/>
                  </a:lnTo>
                  <a:lnTo>
                    <a:pt x="7962" y="1017384"/>
                  </a:lnTo>
                  <a:lnTo>
                    <a:pt x="7962" y="1012609"/>
                  </a:lnTo>
                  <a:lnTo>
                    <a:pt x="11137" y="1009421"/>
                  </a:lnTo>
                  <a:lnTo>
                    <a:pt x="15925" y="1009421"/>
                  </a:lnTo>
                  <a:lnTo>
                    <a:pt x="20688" y="1009421"/>
                  </a:lnTo>
                  <a:lnTo>
                    <a:pt x="23875" y="1012609"/>
                  </a:lnTo>
                  <a:lnTo>
                    <a:pt x="23875" y="1017384"/>
                  </a:lnTo>
                  <a:lnTo>
                    <a:pt x="23875" y="1022172"/>
                  </a:lnTo>
                  <a:lnTo>
                    <a:pt x="20688" y="1025359"/>
                  </a:lnTo>
                  <a:lnTo>
                    <a:pt x="15925" y="1025359"/>
                  </a:lnTo>
                  <a:close/>
                </a:path>
                <a:path w="559435" h="1031875">
                  <a:moveTo>
                    <a:pt x="31826" y="781748"/>
                  </a:moveTo>
                  <a:lnTo>
                    <a:pt x="31826" y="773772"/>
                  </a:lnTo>
                  <a:lnTo>
                    <a:pt x="23875" y="767422"/>
                  </a:lnTo>
                  <a:lnTo>
                    <a:pt x="15925" y="767422"/>
                  </a:lnTo>
                  <a:lnTo>
                    <a:pt x="6362" y="767422"/>
                  </a:lnTo>
                  <a:lnTo>
                    <a:pt x="0" y="773772"/>
                  </a:lnTo>
                  <a:lnTo>
                    <a:pt x="0" y="781748"/>
                  </a:lnTo>
                  <a:lnTo>
                    <a:pt x="0" y="805624"/>
                  </a:lnTo>
                  <a:lnTo>
                    <a:pt x="31826" y="805624"/>
                  </a:lnTo>
                  <a:lnTo>
                    <a:pt x="31826" y="781748"/>
                  </a:lnTo>
                </a:path>
                <a:path w="559435" h="1031875">
                  <a:moveTo>
                    <a:pt x="0" y="1017384"/>
                  </a:moveTo>
                  <a:lnTo>
                    <a:pt x="0" y="1025359"/>
                  </a:lnTo>
                  <a:lnTo>
                    <a:pt x="6362" y="1031722"/>
                  </a:lnTo>
                  <a:lnTo>
                    <a:pt x="15925" y="1031722"/>
                  </a:lnTo>
                  <a:lnTo>
                    <a:pt x="23875" y="1031722"/>
                  </a:lnTo>
                  <a:lnTo>
                    <a:pt x="31826" y="1025359"/>
                  </a:lnTo>
                  <a:lnTo>
                    <a:pt x="31826" y="1017384"/>
                  </a:lnTo>
                  <a:lnTo>
                    <a:pt x="31826" y="996696"/>
                  </a:lnTo>
                  <a:lnTo>
                    <a:pt x="0" y="996696"/>
                  </a:lnTo>
                  <a:lnTo>
                    <a:pt x="0" y="1017384"/>
                  </a:lnTo>
                </a:path>
                <a:path w="559435" h="1031875">
                  <a:moveTo>
                    <a:pt x="364591" y="3200"/>
                  </a:moveTo>
                  <a:lnTo>
                    <a:pt x="323301" y="13307"/>
                  </a:lnTo>
                  <a:lnTo>
                    <a:pt x="286343" y="33146"/>
                  </a:lnTo>
                  <a:lnTo>
                    <a:pt x="255131" y="61301"/>
                  </a:lnTo>
                  <a:lnTo>
                    <a:pt x="231084" y="96355"/>
                  </a:lnTo>
                  <a:lnTo>
                    <a:pt x="215617" y="136892"/>
                  </a:lnTo>
                  <a:lnTo>
                    <a:pt x="210146" y="181495"/>
                  </a:lnTo>
                  <a:lnTo>
                    <a:pt x="216369" y="229769"/>
                  </a:lnTo>
                  <a:lnTo>
                    <a:pt x="233917" y="273136"/>
                  </a:lnTo>
                  <a:lnTo>
                    <a:pt x="261105" y="309870"/>
                  </a:lnTo>
                  <a:lnTo>
                    <a:pt x="296252" y="338245"/>
                  </a:lnTo>
                  <a:lnTo>
                    <a:pt x="337676" y="356536"/>
                  </a:lnTo>
                  <a:lnTo>
                    <a:pt x="383692" y="363016"/>
                  </a:lnTo>
                  <a:lnTo>
                    <a:pt x="430386" y="356536"/>
                  </a:lnTo>
                  <a:lnTo>
                    <a:pt x="472260" y="338245"/>
                  </a:lnTo>
                  <a:lnTo>
                    <a:pt x="507677" y="309870"/>
                  </a:lnTo>
                  <a:lnTo>
                    <a:pt x="535002" y="273136"/>
                  </a:lnTo>
                  <a:lnTo>
                    <a:pt x="552596" y="229769"/>
                  </a:lnTo>
                  <a:lnTo>
                    <a:pt x="558825" y="181495"/>
                  </a:lnTo>
                </a:path>
                <a:path w="559435" h="1031875">
                  <a:moveTo>
                    <a:pt x="391642" y="345490"/>
                  </a:moveTo>
                  <a:lnTo>
                    <a:pt x="435982" y="339276"/>
                  </a:lnTo>
                  <a:lnTo>
                    <a:pt x="475633" y="321782"/>
                  </a:lnTo>
                  <a:lnTo>
                    <a:pt x="509090" y="294736"/>
                  </a:lnTo>
                  <a:lnTo>
                    <a:pt x="534850" y="259864"/>
                  </a:lnTo>
                  <a:lnTo>
                    <a:pt x="551409" y="218892"/>
                  </a:lnTo>
                  <a:lnTo>
                    <a:pt x="557263" y="173545"/>
                  </a:lnTo>
                  <a:lnTo>
                    <a:pt x="551409" y="127520"/>
                  </a:lnTo>
                  <a:lnTo>
                    <a:pt x="534850" y="86094"/>
                  </a:lnTo>
                  <a:lnTo>
                    <a:pt x="509090" y="50949"/>
                  </a:lnTo>
                  <a:lnTo>
                    <a:pt x="475633" y="23764"/>
                  </a:lnTo>
                  <a:lnTo>
                    <a:pt x="435982" y="6221"/>
                  </a:lnTo>
                  <a:lnTo>
                    <a:pt x="391642" y="0"/>
                  </a:lnTo>
                  <a:lnTo>
                    <a:pt x="347871" y="6221"/>
                  </a:lnTo>
                  <a:lnTo>
                    <a:pt x="308390" y="23764"/>
                  </a:lnTo>
                  <a:lnTo>
                    <a:pt x="274835" y="50949"/>
                  </a:lnTo>
                  <a:lnTo>
                    <a:pt x="248842" y="86094"/>
                  </a:lnTo>
                  <a:lnTo>
                    <a:pt x="232047" y="127520"/>
                  </a:lnTo>
                  <a:lnTo>
                    <a:pt x="226085" y="173545"/>
                  </a:lnTo>
                  <a:lnTo>
                    <a:pt x="232047" y="218892"/>
                  </a:lnTo>
                  <a:lnTo>
                    <a:pt x="248842" y="259864"/>
                  </a:lnTo>
                  <a:lnTo>
                    <a:pt x="274835" y="294736"/>
                  </a:lnTo>
                  <a:lnTo>
                    <a:pt x="308390" y="321782"/>
                  </a:lnTo>
                  <a:lnTo>
                    <a:pt x="347871" y="339276"/>
                  </a:lnTo>
                  <a:lnTo>
                    <a:pt x="391642" y="345490"/>
                  </a:lnTo>
                  <a:close/>
                </a:path>
                <a:path w="559435" h="1031875">
                  <a:moveTo>
                    <a:pt x="391642" y="321614"/>
                  </a:moveTo>
                  <a:lnTo>
                    <a:pt x="436954" y="314011"/>
                  </a:lnTo>
                  <a:lnTo>
                    <a:pt x="475922" y="292881"/>
                  </a:lnTo>
                  <a:lnTo>
                    <a:pt x="506406" y="260745"/>
                  </a:lnTo>
                  <a:lnTo>
                    <a:pt x="526266" y="220126"/>
                  </a:lnTo>
                  <a:lnTo>
                    <a:pt x="533361" y="173545"/>
                  </a:lnTo>
                  <a:lnTo>
                    <a:pt x="526266" y="126359"/>
                  </a:lnTo>
                  <a:lnTo>
                    <a:pt x="506406" y="85664"/>
                  </a:lnTo>
                  <a:lnTo>
                    <a:pt x="475922" y="53756"/>
                  </a:lnTo>
                  <a:lnTo>
                    <a:pt x="436954" y="32928"/>
                  </a:lnTo>
                  <a:lnTo>
                    <a:pt x="391642" y="25476"/>
                  </a:lnTo>
                  <a:lnTo>
                    <a:pt x="346960" y="32928"/>
                  </a:lnTo>
                  <a:lnTo>
                    <a:pt x="308083" y="53756"/>
                  </a:lnTo>
                  <a:lnTo>
                    <a:pt x="277380" y="85664"/>
                  </a:lnTo>
                  <a:lnTo>
                    <a:pt x="257220" y="126359"/>
                  </a:lnTo>
                  <a:lnTo>
                    <a:pt x="249974" y="173545"/>
                  </a:lnTo>
                  <a:lnTo>
                    <a:pt x="257220" y="220126"/>
                  </a:lnTo>
                  <a:lnTo>
                    <a:pt x="277380" y="260745"/>
                  </a:lnTo>
                  <a:lnTo>
                    <a:pt x="308083" y="292881"/>
                  </a:lnTo>
                  <a:lnTo>
                    <a:pt x="346960" y="314011"/>
                  </a:lnTo>
                  <a:lnTo>
                    <a:pt x="391642" y="321614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528720" y="1477669"/>
              <a:ext cx="164465" cy="41910"/>
            </a:xfrm>
            <a:custGeom>
              <a:avLst/>
              <a:gdLst/>
              <a:ahLst/>
              <a:cxnLst/>
              <a:rect l="l" t="t" r="r" b="b"/>
              <a:pathLst>
                <a:path w="164464" h="41909">
                  <a:moveTo>
                    <a:pt x="25476" y="1612"/>
                  </a:moveTo>
                  <a:lnTo>
                    <a:pt x="0" y="0"/>
                  </a:lnTo>
                  <a:lnTo>
                    <a:pt x="0" y="36639"/>
                  </a:lnTo>
                  <a:lnTo>
                    <a:pt x="25476" y="36639"/>
                  </a:lnTo>
                  <a:lnTo>
                    <a:pt x="25476" y="1612"/>
                  </a:lnTo>
                  <a:close/>
                </a:path>
                <a:path w="164464" h="41909">
                  <a:moveTo>
                    <a:pt x="71640" y="3213"/>
                  </a:moveTo>
                  <a:lnTo>
                    <a:pt x="46177" y="1612"/>
                  </a:lnTo>
                  <a:lnTo>
                    <a:pt x="46177" y="38239"/>
                  </a:lnTo>
                  <a:lnTo>
                    <a:pt x="71640" y="38239"/>
                  </a:lnTo>
                  <a:lnTo>
                    <a:pt x="71640" y="3213"/>
                  </a:lnTo>
                  <a:close/>
                </a:path>
                <a:path w="164464" h="41909">
                  <a:moveTo>
                    <a:pt x="117817" y="3213"/>
                  </a:moveTo>
                  <a:lnTo>
                    <a:pt x="92341" y="3213"/>
                  </a:lnTo>
                  <a:lnTo>
                    <a:pt x="92341" y="38239"/>
                  </a:lnTo>
                  <a:lnTo>
                    <a:pt x="117817" y="39814"/>
                  </a:lnTo>
                  <a:lnTo>
                    <a:pt x="117817" y="3213"/>
                  </a:lnTo>
                  <a:close/>
                </a:path>
                <a:path w="164464" h="41909">
                  <a:moveTo>
                    <a:pt x="164007" y="4775"/>
                  </a:moveTo>
                  <a:lnTo>
                    <a:pt x="138518" y="4775"/>
                  </a:lnTo>
                  <a:lnTo>
                    <a:pt x="138518" y="39814"/>
                  </a:lnTo>
                  <a:lnTo>
                    <a:pt x="164007" y="41402"/>
                  </a:lnTo>
                  <a:lnTo>
                    <a:pt x="164007" y="4775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528720" y="1477670"/>
              <a:ext cx="164465" cy="41910"/>
            </a:xfrm>
            <a:custGeom>
              <a:avLst/>
              <a:gdLst/>
              <a:ahLst/>
              <a:cxnLst/>
              <a:rect l="l" t="t" r="r" b="b"/>
              <a:pathLst>
                <a:path w="164464" h="41909">
                  <a:moveTo>
                    <a:pt x="25476" y="36639"/>
                  </a:moveTo>
                  <a:lnTo>
                    <a:pt x="25476" y="1612"/>
                  </a:lnTo>
                  <a:lnTo>
                    <a:pt x="0" y="0"/>
                  </a:lnTo>
                  <a:lnTo>
                    <a:pt x="0" y="36639"/>
                  </a:lnTo>
                  <a:lnTo>
                    <a:pt x="25476" y="36639"/>
                  </a:lnTo>
                  <a:close/>
                </a:path>
                <a:path w="164464" h="41909">
                  <a:moveTo>
                    <a:pt x="71640" y="38239"/>
                  </a:moveTo>
                  <a:lnTo>
                    <a:pt x="71640" y="3213"/>
                  </a:lnTo>
                  <a:lnTo>
                    <a:pt x="46177" y="1612"/>
                  </a:lnTo>
                  <a:lnTo>
                    <a:pt x="46177" y="38239"/>
                  </a:lnTo>
                  <a:lnTo>
                    <a:pt x="71640" y="38239"/>
                  </a:lnTo>
                  <a:close/>
                </a:path>
                <a:path w="164464" h="41909">
                  <a:moveTo>
                    <a:pt x="117817" y="39814"/>
                  </a:moveTo>
                  <a:lnTo>
                    <a:pt x="117817" y="3213"/>
                  </a:lnTo>
                  <a:lnTo>
                    <a:pt x="92341" y="3213"/>
                  </a:lnTo>
                  <a:lnTo>
                    <a:pt x="92341" y="38239"/>
                  </a:lnTo>
                  <a:lnTo>
                    <a:pt x="117817" y="39814"/>
                  </a:lnTo>
                  <a:close/>
                </a:path>
                <a:path w="164464" h="41909">
                  <a:moveTo>
                    <a:pt x="164007" y="41401"/>
                  </a:moveTo>
                  <a:lnTo>
                    <a:pt x="164007" y="4775"/>
                  </a:lnTo>
                  <a:lnTo>
                    <a:pt x="138518" y="4775"/>
                  </a:lnTo>
                  <a:lnTo>
                    <a:pt x="138518" y="39814"/>
                  </a:lnTo>
                  <a:lnTo>
                    <a:pt x="164007" y="41401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3528720" y="1619389"/>
              <a:ext cx="164465" cy="40005"/>
            </a:xfrm>
            <a:custGeom>
              <a:avLst/>
              <a:gdLst/>
              <a:ahLst/>
              <a:cxnLst/>
              <a:rect l="l" t="t" r="r" b="b"/>
              <a:pathLst>
                <a:path w="164464" h="40005">
                  <a:moveTo>
                    <a:pt x="25476" y="0"/>
                  </a:moveTo>
                  <a:lnTo>
                    <a:pt x="0" y="0"/>
                  </a:lnTo>
                  <a:lnTo>
                    <a:pt x="0" y="35013"/>
                  </a:lnTo>
                  <a:lnTo>
                    <a:pt x="25476" y="35013"/>
                  </a:lnTo>
                  <a:lnTo>
                    <a:pt x="25476" y="0"/>
                  </a:lnTo>
                  <a:close/>
                </a:path>
                <a:path w="164464" h="40005">
                  <a:moveTo>
                    <a:pt x="71640" y="1587"/>
                  </a:moveTo>
                  <a:lnTo>
                    <a:pt x="46177" y="0"/>
                  </a:lnTo>
                  <a:lnTo>
                    <a:pt x="46177" y="36626"/>
                  </a:lnTo>
                  <a:lnTo>
                    <a:pt x="71640" y="36626"/>
                  </a:lnTo>
                  <a:lnTo>
                    <a:pt x="71640" y="1587"/>
                  </a:lnTo>
                  <a:close/>
                </a:path>
                <a:path w="164464" h="40005">
                  <a:moveTo>
                    <a:pt x="117817" y="3175"/>
                  </a:moveTo>
                  <a:lnTo>
                    <a:pt x="92341" y="1587"/>
                  </a:lnTo>
                  <a:lnTo>
                    <a:pt x="92341" y="38188"/>
                  </a:lnTo>
                  <a:lnTo>
                    <a:pt x="117817" y="38188"/>
                  </a:lnTo>
                  <a:lnTo>
                    <a:pt x="117817" y="3175"/>
                  </a:lnTo>
                  <a:close/>
                </a:path>
                <a:path w="164464" h="40005">
                  <a:moveTo>
                    <a:pt x="164007" y="3175"/>
                  </a:moveTo>
                  <a:lnTo>
                    <a:pt x="138518" y="3175"/>
                  </a:lnTo>
                  <a:lnTo>
                    <a:pt x="138518" y="38188"/>
                  </a:lnTo>
                  <a:lnTo>
                    <a:pt x="164007" y="39801"/>
                  </a:lnTo>
                  <a:lnTo>
                    <a:pt x="164007" y="3175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480968" y="1415592"/>
              <a:ext cx="272415" cy="296545"/>
            </a:xfrm>
            <a:custGeom>
              <a:avLst/>
              <a:gdLst/>
              <a:ahLst/>
              <a:cxnLst/>
              <a:rect l="l" t="t" r="r" b="b"/>
              <a:pathLst>
                <a:path w="272414" h="296544">
                  <a:moveTo>
                    <a:pt x="73228" y="238810"/>
                  </a:moveTo>
                  <a:lnTo>
                    <a:pt x="73228" y="203796"/>
                  </a:lnTo>
                  <a:lnTo>
                    <a:pt x="47751" y="203796"/>
                  </a:lnTo>
                  <a:lnTo>
                    <a:pt x="47751" y="238810"/>
                  </a:lnTo>
                  <a:lnTo>
                    <a:pt x="73228" y="238810"/>
                  </a:lnTo>
                  <a:close/>
                </a:path>
                <a:path w="272414" h="296544">
                  <a:moveTo>
                    <a:pt x="119392" y="240423"/>
                  </a:moveTo>
                  <a:lnTo>
                    <a:pt x="119392" y="205384"/>
                  </a:lnTo>
                  <a:lnTo>
                    <a:pt x="93929" y="203796"/>
                  </a:lnTo>
                  <a:lnTo>
                    <a:pt x="93929" y="240423"/>
                  </a:lnTo>
                  <a:lnTo>
                    <a:pt x="119392" y="240423"/>
                  </a:lnTo>
                  <a:close/>
                </a:path>
                <a:path w="272414" h="296544">
                  <a:moveTo>
                    <a:pt x="165569" y="241985"/>
                  </a:moveTo>
                  <a:lnTo>
                    <a:pt x="165569" y="206971"/>
                  </a:lnTo>
                  <a:lnTo>
                    <a:pt x="140093" y="205384"/>
                  </a:lnTo>
                  <a:lnTo>
                    <a:pt x="140093" y="241985"/>
                  </a:lnTo>
                  <a:lnTo>
                    <a:pt x="165569" y="241985"/>
                  </a:lnTo>
                  <a:close/>
                </a:path>
                <a:path w="272414" h="296544">
                  <a:moveTo>
                    <a:pt x="211759" y="243598"/>
                  </a:moveTo>
                  <a:lnTo>
                    <a:pt x="211759" y="206971"/>
                  </a:lnTo>
                  <a:lnTo>
                    <a:pt x="186270" y="206971"/>
                  </a:lnTo>
                  <a:lnTo>
                    <a:pt x="186270" y="241985"/>
                  </a:lnTo>
                  <a:lnTo>
                    <a:pt x="211759" y="243598"/>
                  </a:lnTo>
                  <a:close/>
                </a:path>
                <a:path w="272414" h="296544">
                  <a:moveTo>
                    <a:pt x="0" y="125768"/>
                  </a:moveTo>
                  <a:lnTo>
                    <a:pt x="17513" y="125768"/>
                  </a:lnTo>
                  <a:lnTo>
                    <a:pt x="17513" y="179908"/>
                  </a:lnTo>
                  <a:lnTo>
                    <a:pt x="1574" y="179908"/>
                  </a:lnTo>
                </a:path>
                <a:path w="272414" h="296544">
                  <a:moveTo>
                    <a:pt x="130543" y="0"/>
                  </a:moveTo>
                  <a:lnTo>
                    <a:pt x="181574" y="9605"/>
                  </a:lnTo>
                  <a:lnTo>
                    <a:pt x="224685" y="36228"/>
                  </a:lnTo>
                  <a:lnTo>
                    <a:pt x="256151" y="76579"/>
                  </a:lnTo>
                  <a:lnTo>
                    <a:pt x="272249" y="127368"/>
                  </a:lnTo>
                  <a:lnTo>
                    <a:pt x="237223" y="127368"/>
                  </a:lnTo>
                  <a:lnTo>
                    <a:pt x="237223" y="183083"/>
                  </a:lnTo>
                  <a:lnTo>
                    <a:pt x="269062" y="184683"/>
                  </a:lnTo>
                  <a:lnTo>
                    <a:pt x="249426" y="228962"/>
                  </a:lnTo>
                  <a:lnTo>
                    <a:pt x="218300" y="264290"/>
                  </a:lnTo>
                  <a:lnTo>
                    <a:pt x="177925" y="287678"/>
                  </a:lnTo>
                  <a:lnTo>
                    <a:pt x="130543" y="296138"/>
                  </a:lnTo>
                </a:path>
                <a:path w="272414" h="296544">
                  <a:moveTo>
                    <a:pt x="249948" y="168770"/>
                  </a:moveTo>
                  <a:lnTo>
                    <a:pt x="257924" y="168770"/>
                  </a:lnTo>
                  <a:lnTo>
                    <a:pt x="262686" y="162394"/>
                  </a:lnTo>
                  <a:lnTo>
                    <a:pt x="262686" y="154431"/>
                  </a:lnTo>
                  <a:lnTo>
                    <a:pt x="262686" y="148069"/>
                  </a:lnTo>
                  <a:lnTo>
                    <a:pt x="257924" y="141719"/>
                  </a:lnTo>
                  <a:lnTo>
                    <a:pt x="249948" y="141719"/>
                  </a:lnTo>
                  <a:lnTo>
                    <a:pt x="243586" y="141719"/>
                  </a:lnTo>
                  <a:lnTo>
                    <a:pt x="238810" y="148069"/>
                  </a:lnTo>
                  <a:lnTo>
                    <a:pt x="238810" y="154431"/>
                  </a:lnTo>
                  <a:lnTo>
                    <a:pt x="238810" y="162394"/>
                  </a:lnTo>
                  <a:lnTo>
                    <a:pt x="243586" y="168770"/>
                  </a:lnTo>
                  <a:lnTo>
                    <a:pt x="249948" y="168770"/>
                  </a:lnTo>
                  <a:close/>
                </a:path>
                <a:path w="272414" h="296544">
                  <a:moveTo>
                    <a:pt x="42976" y="163995"/>
                  </a:moveTo>
                  <a:lnTo>
                    <a:pt x="42976" y="144894"/>
                  </a:lnTo>
                  <a:lnTo>
                    <a:pt x="28651" y="144894"/>
                  </a:lnTo>
                  <a:lnTo>
                    <a:pt x="28651" y="163995"/>
                  </a:lnTo>
                  <a:lnTo>
                    <a:pt x="42976" y="163995"/>
                  </a:lnTo>
                  <a:close/>
                </a:path>
                <a:path w="272414" h="296544">
                  <a:moveTo>
                    <a:pt x="73228" y="165582"/>
                  </a:moveTo>
                  <a:lnTo>
                    <a:pt x="73228" y="144894"/>
                  </a:lnTo>
                  <a:lnTo>
                    <a:pt x="58902" y="144894"/>
                  </a:lnTo>
                  <a:lnTo>
                    <a:pt x="58902" y="165582"/>
                  </a:lnTo>
                  <a:lnTo>
                    <a:pt x="73228" y="165582"/>
                  </a:lnTo>
                  <a:close/>
                </a:path>
                <a:path w="272414" h="296544">
                  <a:moveTo>
                    <a:pt x="103479" y="165582"/>
                  </a:moveTo>
                  <a:lnTo>
                    <a:pt x="103479" y="146481"/>
                  </a:lnTo>
                  <a:lnTo>
                    <a:pt x="89141" y="146481"/>
                  </a:lnTo>
                  <a:lnTo>
                    <a:pt x="89141" y="165582"/>
                  </a:lnTo>
                  <a:lnTo>
                    <a:pt x="103479" y="165582"/>
                  </a:lnTo>
                  <a:close/>
                </a:path>
                <a:path w="272414" h="296544">
                  <a:moveTo>
                    <a:pt x="133718" y="165582"/>
                  </a:moveTo>
                  <a:lnTo>
                    <a:pt x="133718" y="146481"/>
                  </a:lnTo>
                  <a:lnTo>
                    <a:pt x="119392" y="146481"/>
                  </a:lnTo>
                  <a:lnTo>
                    <a:pt x="119392" y="165582"/>
                  </a:lnTo>
                  <a:lnTo>
                    <a:pt x="133718" y="165582"/>
                  </a:lnTo>
                  <a:close/>
                </a:path>
                <a:path w="272414" h="296544">
                  <a:moveTo>
                    <a:pt x="163982" y="167157"/>
                  </a:moveTo>
                  <a:lnTo>
                    <a:pt x="163982" y="148069"/>
                  </a:lnTo>
                  <a:lnTo>
                    <a:pt x="149656" y="148069"/>
                  </a:lnTo>
                  <a:lnTo>
                    <a:pt x="149656" y="167157"/>
                  </a:lnTo>
                  <a:lnTo>
                    <a:pt x="163982" y="167157"/>
                  </a:lnTo>
                  <a:close/>
                </a:path>
                <a:path w="272414" h="296544">
                  <a:moveTo>
                    <a:pt x="194233" y="167157"/>
                  </a:moveTo>
                  <a:lnTo>
                    <a:pt x="194233" y="148069"/>
                  </a:lnTo>
                  <a:lnTo>
                    <a:pt x="179895" y="148069"/>
                  </a:lnTo>
                  <a:lnTo>
                    <a:pt x="179895" y="167157"/>
                  </a:lnTo>
                  <a:lnTo>
                    <a:pt x="194233" y="167157"/>
                  </a:lnTo>
                  <a:close/>
                </a:path>
                <a:path w="272414" h="296544">
                  <a:moveTo>
                    <a:pt x="224472" y="168770"/>
                  </a:moveTo>
                  <a:lnTo>
                    <a:pt x="224472" y="148069"/>
                  </a:lnTo>
                  <a:lnTo>
                    <a:pt x="210146" y="148069"/>
                  </a:lnTo>
                  <a:lnTo>
                    <a:pt x="210146" y="168770"/>
                  </a:lnTo>
                  <a:lnTo>
                    <a:pt x="224472" y="16877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988841" y="1484045"/>
              <a:ext cx="398145" cy="210185"/>
            </a:xfrm>
            <a:custGeom>
              <a:avLst/>
              <a:gdLst/>
              <a:ahLst/>
              <a:cxnLst/>
              <a:rect l="l" t="t" r="r" b="b"/>
              <a:pathLst>
                <a:path w="398145" h="210185">
                  <a:moveTo>
                    <a:pt x="0" y="0"/>
                  </a:moveTo>
                  <a:lnTo>
                    <a:pt x="0" y="200621"/>
                  </a:lnTo>
                  <a:lnTo>
                    <a:pt x="398043" y="210159"/>
                  </a:lnTo>
                  <a:lnTo>
                    <a:pt x="398043" y="159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988841" y="1484045"/>
              <a:ext cx="398145" cy="210185"/>
            </a:xfrm>
            <a:custGeom>
              <a:avLst/>
              <a:gdLst/>
              <a:ahLst/>
              <a:cxnLst/>
              <a:rect l="l" t="t" r="r" b="b"/>
              <a:pathLst>
                <a:path w="398145" h="210185">
                  <a:moveTo>
                    <a:pt x="398043" y="210159"/>
                  </a:moveTo>
                  <a:lnTo>
                    <a:pt x="398043" y="15913"/>
                  </a:lnTo>
                  <a:lnTo>
                    <a:pt x="0" y="0"/>
                  </a:lnTo>
                  <a:lnTo>
                    <a:pt x="0" y="200621"/>
                  </a:lnTo>
                  <a:lnTo>
                    <a:pt x="398043" y="210159"/>
                  </a:lnTo>
                  <a:close/>
                </a:path>
                <a:path w="398145" h="210185">
                  <a:moveTo>
                    <a:pt x="20688" y="1612"/>
                  </a:moveTo>
                  <a:lnTo>
                    <a:pt x="20688" y="19113"/>
                  </a:lnTo>
                  <a:lnTo>
                    <a:pt x="374167" y="31864"/>
                  </a:lnTo>
                  <a:lnTo>
                    <a:pt x="374167" y="14350"/>
                  </a:lnTo>
                </a:path>
                <a:path w="398145" h="210185">
                  <a:moveTo>
                    <a:pt x="378955" y="210159"/>
                  </a:moveTo>
                  <a:lnTo>
                    <a:pt x="378955" y="189471"/>
                  </a:lnTo>
                  <a:lnTo>
                    <a:pt x="20688" y="179908"/>
                  </a:lnTo>
                  <a:lnTo>
                    <a:pt x="20688" y="200621"/>
                  </a:lnTo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7971485" y="3807472"/>
            <a:ext cx="1878330" cy="1817370"/>
            <a:chOff x="2916885" y="3807472"/>
            <a:chExt cx="1878330" cy="1817370"/>
          </a:xfrm>
        </p:grpSpPr>
        <p:sp>
          <p:nvSpPr>
            <p:cNvPr id="22" name="object 22"/>
            <p:cNvSpPr/>
            <p:nvPr/>
          </p:nvSpPr>
          <p:spPr>
            <a:xfrm>
              <a:off x="2920771" y="3822763"/>
              <a:ext cx="165735" cy="1770380"/>
            </a:xfrm>
            <a:custGeom>
              <a:avLst/>
              <a:gdLst/>
              <a:ahLst/>
              <a:cxnLst/>
              <a:rect l="l" t="t" r="r" b="b"/>
              <a:pathLst>
                <a:path w="165735" h="1770379">
                  <a:moveTo>
                    <a:pt x="165404" y="0"/>
                  </a:moveTo>
                  <a:lnTo>
                    <a:pt x="156959" y="4737"/>
                  </a:lnTo>
                  <a:lnTo>
                    <a:pt x="137617" y="19303"/>
                  </a:lnTo>
                  <a:lnTo>
                    <a:pt x="114528" y="13182"/>
                  </a:lnTo>
                  <a:lnTo>
                    <a:pt x="106006" y="10058"/>
                  </a:lnTo>
                  <a:lnTo>
                    <a:pt x="78016" y="22644"/>
                  </a:lnTo>
                  <a:lnTo>
                    <a:pt x="67703" y="30949"/>
                  </a:lnTo>
                  <a:lnTo>
                    <a:pt x="53733" y="28956"/>
                  </a:lnTo>
                  <a:lnTo>
                    <a:pt x="27406" y="21132"/>
                  </a:lnTo>
                  <a:lnTo>
                    <a:pt x="0" y="42887"/>
                  </a:lnTo>
                  <a:lnTo>
                    <a:pt x="0" y="1691919"/>
                  </a:lnTo>
                  <a:lnTo>
                    <a:pt x="23101" y="1688071"/>
                  </a:lnTo>
                  <a:lnTo>
                    <a:pt x="45326" y="1731149"/>
                  </a:lnTo>
                  <a:lnTo>
                    <a:pt x="95605" y="1721548"/>
                  </a:lnTo>
                  <a:lnTo>
                    <a:pt x="129895" y="1769910"/>
                  </a:lnTo>
                  <a:lnTo>
                    <a:pt x="165404" y="1770024"/>
                  </a:lnTo>
                  <a:lnTo>
                    <a:pt x="165404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86176" y="3809644"/>
              <a:ext cx="1708150" cy="1812925"/>
            </a:xfrm>
            <a:custGeom>
              <a:avLst/>
              <a:gdLst/>
              <a:ahLst/>
              <a:cxnLst/>
              <a:rect l="l" t="t" r="r" b="b"/>
              <a:pathLst>
                <a:path w="1708150" h="1812925">
                  <a:moveTo>
                    <a:pt x="41529" y="0"/>
                  </a:moveTo>
                  <a:lnTo>
                    <a:pt x="6997" y="13093"/>
                  </a:lnTo>
                  <a:lnTo>
                    <a:pt x="0" y="13119"/>
                  </a:lnTo>
                  <a:lnTo>
                    <a:pt x="1092" y="1781797"/>
                  </a:lnTo>
                  <a:lnTo>
                    <a:pt x="66903" y="1803387"/>
                  </a:lnTo>
                  <a:lnTo>
                    <a:pt x="154025" y="1780959"/>
                  </a:lnTo>
                  <a:lnTo>
                    <a:pt x="239979" y="1812556"/>
                  </a:lnTo>
                  <a:lnTo>
                    <a:pt x="336969" y="1755140"/>
                  </a:lnTo>
                  <a:lnTo>
                    <a:pt x="425107" y="1785734"/>
                  </a:lnTo>
                  <a:lnTo>
                    <a:pt x="471347" y="1743227"/>
                  </a:lnTo>
                  <a:lnTo>
                    <a:pt x="551281" y="1786242"/>
                  </a:lnTo>
                  <a:lnTo>
                    <a:pt x="677926" y="1741093"/>
                  </a:lnTo>
                  <a:lnTo>
                    <a:pt x="832104" y="1786610"/>
                  </a:lnTo>
                  <a:lnTo>
                    <a:pt x="1055535" y="1722132"/>
                  </a:lnTo>
                  <a:lnTo>
                    <a:pt x="1257554" y="1778330"/>
                  </a:lnTo>
                  <a:lnTo>
                    <a:pt x="1290701" y="1786267"/>
                  </a:lnTo>
                  <a:lnTo>
                    <a:pt x="1501686" y="1722145"/>
                  </a:lnTo>
                  <a:lnTo>
                    <a:pt x="1570863" y="1764093"/>
                  </a:lnTo>
                  <a:lnTo>
                    <a:pt x="1635239" y="1732749"/>
                  </a:lnTo>
                  <a:lnTo>
                    <a:pt x="1685670" y="1746656"/>
                  </a:lnTo>
                  <a:lnTo>
                    <a:pt x="1707972" y="1720227"/>
                  </a:lnTo>
                  <a:lnTo>
                    <a:pt x="1706245" y="54991"/>
                  </a:lnTo>
                  <a:lnTo>
                    <a:pt x="1687563" y="66281"/>
                  </a:lnTo>
                  <a:lnTo>
                    <a:pt x="1683816" y="70561"/>
                  </a:lnTo>
                  <a:lnTo>
                    <a:pt x="1647939" y="55067"/>
                  </a:lnTo>
                  <a:lnTo>
                    <a:pt x="1592211" y="42811"/>
                  </a:lnTo>
                  <a:lnTo>
                    <a:pt x="1492567" y="62001"/>
                  </a:lnTo>
                  <a:lnTo>
                    <a:pt x="1427162" y="39852"/>
                  </a:lnTo>
                  <a:lnTo>
                    <a:pt x="1358087" y="62687"/>
                  </a:lnTo>
                  <a:lnTo>
                    <a:pt x="1306448" y="35813"/>
                  </a:lnTo>
                  <a:lnTo>
                    <a:pt x="1249959" y="52044"/>
                  </a:lnTo>
                  <a:lnTo>
                    <a:pt x="1155827" y="25082"/>
                  </a:lnTo>
                  <a:lnTo>
                    <a:pt x="1074724" y="53746"/>
                  </a:lnTo>
                  <a:lnTo>
                    <a:pt x="999032" y="31877"/>
                  </a:lnTo>
                  <a:lnTo>
                    <a:pt x="917638" y="51371"/>
                  </a:lnTo>
                  <a:lnTo>
                    <a:pt x="846658" y="16230"/>
                  </a:lnTo>
                  <a:lnTo>
                    <a:pt x="770877" y="40741"/>
                  </a:lnTo>
                  <a:lnTo>
                    <a:pt x="696760" y="12687"/>
                  </a:lnTo>
                  <a:lnTo>
                    <a:pt x="637108" y="38976"/>
                  </a:lnTo>
                  <a:lnTo>
                    <a:pt x="596341" y="19291"/>
                  </a:lnTo>
                  <a:lnTo>
                    <a:pt x="562991" y="33362"/>
                  </a:lnTo>
                  <a:lnTo>
                    <a:pt x="536714" y="23914"/>
                  </a:lnTo>
                  <a:lnTo>
                    <a:pt x="519226" y="14605"/>
                  </a:lnTo>
                  <a:lnTo>
                    <a:pt x="494779" y="4127"/>
                  </a:lnTo>
                  <a:lnTo>
                    <a:pt x="443687" y="28625"/>
                  </a:lnTo>
                  <a:lnTo>
                    <a:pt x="403224" y="13512"/>
                  </a:lnTo>
                  <a:lnTo>
                    <a:pt x="395262" y="13284"/>
                  </a:lnTo>
                  <a:lnTo>
                    <a:pt x="322033" y="31584"/>
                  </a:lnTo>
                  <a:lnTo>
                    <a:pt x="248539" y="5892"/>
                  </a:lnTo>
                  <a:lnTo>
                    <a:pt x="195973" y="23609"/>
                  </a:lnTo>
                  <a:lnTo>
                    <a:pt x="168795" y="13119"/>
                  </a:lnTo>
                  <a:lnTo>
                    <a:pt x="149910" y="3543"/>
                  </a:lnTo>
                  <a:lnTo>
                    <a:pt x="123926" y="13525"/>
                  </a:lnTo>
                  <a:lnTo>
                    <a:pt x="106197" y="13093"/>
                  </a:lnTo>
                  <a:lnTo>
                    <a:pt x="93586" y="19951"/>
                  </a:lnTo>
                  <a:lnTo>
                    <a:pt x="81457" y="17856"/>
                  </a:lnTo>
                  <a:lnTo>
                    <a:pt x="59550" y="10325"/>
                  </a:lnTo>
                  <a:lnTo>
                    <a:pt x="41529" y="0"/>
                  </a:lnTo>
                  <a:close/>
                </a:path>
              </a:pathLst>
            </a:custGeom>
            <a:solidFill>
              <a:srgbClr val="A9ABA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86176" y="3811396"/>
              <a:ext cx="1706245" cy="1801495"/>
            </a:xfrm>
            <a:custGeom>
              <a:avLst/>
              <a:gdLst/>
              <a:ahLst/>
              <a:cxnLst/>
              <a:rect l="l" t="t" r="r" b="b"/>
              <a:pathLst>
                <a:path w="1706245" h="1801495">
                  <a:moveTo>
                    <a:pt x="842149" y="1226629"/>
                  </a:moveTo>
                  <a:lnTo>
                    <a:pt x="429158" y="862025"/>
                  </a:lnTo>
                  <a:lnTo>
                    <a:pt x="400113" y="894283"/>
                  </a:lnTo>
                  <a:lnTo>
                    <a:pt x="809891" y="1255661"/>
                  </a:lnTo>
                  <a:lnTo>
                    <a:pt x="842149" y="1226629"/>
                  </a:lnTo>
                  <a:close/>
                </a:path>
                <a:path w="1706245" h="1801495">
                  <a:moveTo>
                    <a:pt x="1072299" y="501726"/>
                  </a:moveTo>
                  <a:lnTo>
                    <a:pt x="1069873" y="473176"/>
                  </a:lnTo>
                  <a:lnTo>
                    <a:pt x="150114" y="487972"/>
                  </a:lnTo>
                  <a:lnTo>
                    <a:pt x="149517" y="515683"/>
                  </a:lnTo>
                  <a:lnTo>
                    <a:pt x="1072299" y="501726"/>
                  </a:lnTo>
                  <a:close/>
                </a:path>
                <a:path w="1706245" h="1801495">
                  <a:moveTo>
                    <a:pt x="1259446" y="1595551"/>
                  </a:moveTo>
                  <a:lnTo>
                    <a:pt x="1257007" y="1566989"/>
                  </a:lnTo>
                  <a:lnTo>
                    <a:pt x="521436" y="1579105"/>
                  </a:lnTo>
                  <a:lnTo>
                    <a:pt x="519823" y="1601165"/>
                  </a:lnTo>
                  <a:lnTo>
                    <a:pt x="1259446" y="1595551"/>
                  </a:lnTo>
                  <a:close/>
                </a:path>
                <a:path w="1706245" h="1801495">
                  <a:moveTo>
                    <a:pt x="1647723" y="1514868"/>
                  </a:moveTo>
                  <a:lnTo>
                    <a:pt x="1645272" y="1486306"/>
                  </a:lnTo>
                  <a:lnTo>
                    <a:pt x="95364" y="1564500"/>
                  </a:lnTo>
                  <a:lnTo>
                    <a:pt x="91452" y="18808"/>
                  </a:lnTo>
                  <a:lnTo>
                    <a:pt x="40944" y="0"/>
                  </a:lnTo>
                  <a:lnTo>
                    <a:pt x="1092" y="12712"/>
                  </a:lnTo>
                  <a:lnTo>
                    <a:pt x="0" y="1781390"/>
                  </a:lnTo>
                  <a:lnTo>
                    <a:pt x="63055" y="1801469"/>
                  </a:lnTo>
                  <a:lnTo>
                    <a:pt x="92938" y="1791601"/>
                  </a:lnTo>
                  <a:lnTo>
                    <a:pt x="95745" y="1714119"/>
                  </a:lnTo>
                  <a:lnTo>
                    <a:pt x="95427" y="1592199"/>
                  </a:lnTo>
                  <a:lnTo>
                    <a:pt x="1647723" y="1514868"/>
                  </a:lnTo>
                  <a:close/>
                </a:path>
                <a:path w="1706245" h="1801495">
                  <a:moveTo>
                    <a:pt x="1650936" y="217792"/>
                  </a:moveTo>
                  <a:lnTo>
                    <a:pt x="1648498" y="189217"/>
                  </a:lnTo>
                  <a:lnTo>
                    <a:pt x="94183" y="196494"/>
                  </a:lnTo>
                  <a:lnTo>
                    <a:pt x="93586" y="224218"/>
                  </a:lnTo>
                  <a:lnTo>
                    <a:pt x="1650936" y="217792"/>
                  </a:lnTo>
                  <a:close/>
                </a:path>
                <a:path w="1706245" h="1801495">
                  <a:moveTo>
                    <a:pt x="1706245" y="1720532"/>
                  </a:moveTo>
                  <a:lnTo>
                    <a:pt x="1704708" y="55575"/>
                  </a:lnTo>
                  <a:lnTo>
                    <a:pt x="1694078" y="59080"/>
                  </a:lnTo>
                  <a:lnTo>
                    <a:pt x="1680972" y="68516"/>
                  </a:lnTo>
                  <a:lnTo>
                    <a:pt x="1667090" y="61607"/>
                  </a:lnTo>
                  <a:lnTo>
                    <a:pt x="1672602" y="1743379"/>
                  </a:lnTo>
                  <a:lnTo>
                    <a:pt x="1690204" y="1742732"/>
                  </a:lnTo>
                  <a:lnTo>
                    <a:pt x="1706245" y="1720532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79825" y="4073283"/>
              <a:ext cx="167779" cy="171018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27818" y="4636846"/>
              <a:ext cx="171615" cy="171602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919056" y="3809644"/>
              <a:ext cx="1873885" cy="1812925"/>
            </a:xfrm>
            <a:custGeom>
              <a:avLst/>
              <a:gdLst/>
              <a:ahLst/>
              <a:cxnLst/>
              <a:rect l="l" t="t" r="r" b="b"/>
              <a:pathLst>
                <a:path w="1873885" h="1812925">
                  <a:moveTo>
                    <a:pt x="0" y="55625"/>
                  </a:moveTo>
                  <a:lnTo>
                    <a:pt x="27914" y="31686"/>
                  </a:lnTo>
                  <a:lnTo>
                    <a:pt x="69418" y="44069"/>
                  </a:lnTo>
                  <a:lnTo>
                    <a:pt x="109474" y="22225"/>
                  </a:lnTo>
                  <a:lnTo>
                    <a:pt x="139331" y="32423"/>
                  </a:lnTo>
                  <a:lnTo>
                    <a:pt x="165392" y="12776"/>
                  </a:lnTo>
                  <a:lnTo>
                    <a:pt x="208648" y="0"/>
                  </a:lnTo>
                  <a:lnTo>
                    <a:pt x="256184" y="21259"/>
                  </a:lnTo>
                  <a:lnTo>
                    <a:pt x="317030" y="3543"/>
                  </a:lnTo>
                  <a:lnTo>
                    <a:pt x="363093" y="23609"/>
                  </a:lnTo>
                  <a:lnTo>
                    <a:pt x="417398" y="5308"/>
                  </a:lnTo>
                  <a:lnTo>
                    <a:pt x="486791" y="33655"/>
                  </a:lnTo>
                  <a:lnTo>
                    <a:pt x="562381" y="13284"/>
                  </a:lnTo>
                  <a:lnTo>
                    <a:pt x="610806" y="28625"/>
                  </a:lnTo>
                  <a:lnTo>
                    <a:pt x="661898" y="4127"/>
                  </a:lnTo>
                  <a:lnTo>
                    <a:pt x="730110" y="33362"/>
                  </a:lnTo>
                  <a:lnTo>
                    <a:pt x="768794" y="19469"/>
                  </a:lnTo>
                  <a:lnTo>
                    <a:pt x="804227" y="38976"/>
                  </a:lnTo>
                  <a:lnTo>
                    <a:pt x="863879" y="12687"/>
                  </a:lnTo>
                  <a:lnTo>
                    <a:pt x="937996" y="40741"/>
                  </a:lnTo>
                  <a:lnTo>
                    <a:pt x="1014463" y="13576"/>
                  </a:lnTo>
                  <a:lnTo>
                    <a:pt x="1084757" y="51371"/>
                  </a:lnTo>
                  <a:lnTo>
                    <a:pt x="1165644" y="29819"/>
                  </a:lnTo>
                  <a:lnTo>
                    <a:pt x="1241844" y="53746"/>
                  </a:lnTo>
                  <a:lnTo>
                    <a:pt x="1322768" y="23025"/>
                  </a:lnTo>
                  <a:lnTo>
                    <a:pt x="1418742" y="52565"/>
                  </a:lnTo>
                  <a:lnTo>
                    <a:pt x="1474825" y="35420"/>
                  </a:lnTo>
                  <a:lnTo>
                    <a:pt x="1523847" y="63182"/>
                  </a:lnTo>
                  <a:lnTo>
                    <a:pt x="1593824" y="38087"/>
                  </a:lnTo>
                  <a:lnTo>
                    <a:pt x="1659686" y="62001"/>
                  </a:lnTo>
                  <a:lnTo>
                    <a:pt x="1758315" y="41033"/>
                  </a:lnTo>
                  <a:lnTo>
                    <a:pt x="1812061" y="53695"/>
                  </a:lnTo>
                  <a:lnTo>
                    <a:pt x="1848091" y="70269"/>
                  </a:lnTo>
                  <a:lnTo>
                    <a:pt x="1873364" y="54991"/>
                  </a:lnTo>
                  <a:lnTo>
                    <a:pt x="1873364" y="1719453"/>
                  </a:lnTo>
                  <a:lnTo>
                    <a:pt x="1852790" y="1746656"/>
                  </a:lnTo>
                  <a:lnTo>
                    <a:pt x="1800771" y="1732318"/>
                  </a:lnTo>
                  <a:lnTo>
                    <a:pt x="1736509" y="1764842"/>
                  </a:lnTo>
                  <a:lnTo>
                    <a:pt x="1668805" y="1722145"/>
                  </a:lnTo>
                  <a:lnTo>
                    <a:pt x="1455254" y="1787042"/>
                  </a:lnTo>
                  <a:lnTo>
                    <a:pt x="1223111" y="1720469"/>
                  </a:lnTo>
                  <a:lnTo>
                    <a:pt x="997711" y="1787042"/>
                  </a:lnTo>
                  <a:lnTo>
                    <a:pt x="843508" y="1740623"/>
                  </a:lnTo>
                  <a:lnTo>
                    <a:pt x="719797" y="1787042"/>
                  </a:lnTo>
                  <a:lnTo>
                    <a:pt x="638454" y="1740623"/>
                  </a:lnTo>
                  <a:lnTo>
                    <a:pt x="590219" y="1787702"/>
                  </a:lnTo>
                  <a:lnTo>
                    <a:pt x="504088" y="1755140"/>
                  </a:lnTo>
                  <a:lnTo>
                    <a:pt x="407098" y="1812556"/>
                  </a:lnTo>
                  <a:lnTo>
                    <a:pt x="324103" y="1780247"/>
                  </a:lnTo>
                  <a:lnTo>
                    <a:pt x="230174" y="1803222"/>
                  </a:lnTo>
                  <a:lnTo>
                    <a:pt x="165392" y="1780832"/>
                  </a:lnTo>
                  <a:lnTo>
                    <a:pt x="130073" y="1783143"/>
                  </a:lnTo>
                  <a:lnTo>
                    <a:pt x="99821" y="1734185"/>
                  </a:lnTo>
                  <a:lnTo>
                    <a:pt x="47040" y="1744268"/>
                  </a:lnTo>
                  <a:lnTo>
                    <a:pt x="27660" y="1701012"/>
                  </a:lnTo>
                  <a:lnTo>
                    <a:pt x="0" y="1702828"/>
                  </a:lnTo>
                  <a:lnTo>
                    <a:pt x="0" y="55625"/>
                  </a:lnTo>
                  <a:close/>
                </a:path>
                <a:path w="1873885" h="1812925">
                  <a:moveTo>
                    <a:pt x="167119" y="13119"/>
                  </a:moveTo>
                  <a:lnTo>
                    <a:pt x="167119" y="1783143"/>
                  </a:lnTo>
                </a:path>
                <a:path w="1873885" h="1812925">
                  <a:moveTo>
                    <a:pt x="234022" y="1803387"/>
                  </a:moveTo>
                  <a:lnTo>
                    <a:pt x="234022" y="17856"/>
                  </a:lnTo>
                </a:path>
                <a:path w="1873885" h="1812925">
                  <a:moveTo>
                    <a:pt x="260057" y="1793354"/>
                  </a:moveTo>
                  <a:lnTo>
                    <a:pt x="260705" y="12776"/>
                  </a:lnTo>
                </a:path>
                <a:path w="1873885" h="1812925">
                  <a:moveTo>
                    <a:pt x="1817484" y="56134"/>
                  </a:moveTo>
                  <a:lnTo>
                    <a:pt x="1817484" y="1738109"/>
                  </a:lnTo>
                </a:path>
                <a:path w="1873885" h="1812925">
                  <a:moveTo>
                    <a:pt x="1848091" y="70269"/>
                  </a:moveTo>
                  <a:lnTo>
                    <a:pt x="1850872" y="1746135"/>
                  </a:lnTo>
                </a:path>
                <a:path w="1873885" h="1812925">
                  <a:moveTo>
                    <a:pt x="1815617" y="186309"/>
                  </a:moveTo>
                  <a:lnTo>
                    <a:pt x="261899" y="197485"/>
                  </a:lnTo>
                </a:path>
                <a:path w="1873885" h="1812925">
                  <a:moveTo>
                    <a:pt x="315798" y="483692"/>
                  </a:moveTo>
                  <a:lnTo>
                    <a:pt x="1265491" y="466966"/>
                  </a:lnTo>
                </a:path>
                <a:path w="1873885" h="1812925">
                  <a:moveTo>
                    <a:pt x="1265491" y="1295857"/>
                  </a:moveTo>
                  <a:lnTo>
                    <a:pt x="317665" y="1347876"/>
                  </a:lnTo>
                </a:path>
                <a:path w="1873885" h="1812925">
                  <a:moveTo>
                    <a:pt x="258178" y="1563484"/>
                  </a:moveTo>
                  <a:lnTo>
                    <a:pt x="1815617" y="1481709"/>
                  </a:lnTo>
                </a:path>
                <a:path w="1873885" h="1812925">
                  <a:moveTo>
                    <a:pt x="683793" y="1576844"/>
                  </a:moveTo>
                  <a:lnTo>
                    <a:pt x="1427187" y="1567205"/>
                  </a:lnTo>
                  <a:lnTo>
                    <a:pt x="1428699" y="1779422"/>
                  </a:lnTo>
                  <a:lnTo>
                    <a:pt x="1217841" y="1722005"/>
                  </a:lnTo>
                  <a:lnTo>
                    <a:pt x="1000480" y="1788223"/>
                  </a:lnTo>
                  <a:lnTo>
                    <a:pt x="845045" y="1741093"/>
                  </a:lnTo>
                  <a:lnTo>
                    <a:pt x="719797" y="1787042"/>
                  </a:lnTo>
                  <a:lnTo>
                    <a:pt x="706793" y="1781517"/>
                  </a:lnTo>
                  <a:lnTo>
                    <a:pt x="680783" y="1764792"/>
                  </a:lnTo>
                  <a:lnTo>
                    <a:pt x="683793" y="1576844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192106" y="3916070"/>
              <a:ext cx="1527810" cy="1623060"/>
            </a:xfrm>
            <a:custGeom>
              <a:avLst/>
              <a:gdLst/>
              <a:ahLst/>
              <a:cxnLst/>
              <a:rect l="l" t="t" r="r" b="b"/>
              <a:pathLst>
                <a:path w="1527810" h="1623060">
                  <a:moveTo>
                    <a:pt x="29743" y="1600149"/>
                  </a:moveTo>
                  <a:lnTo>
                    <a:pt x="22301" y="1594586"/>
                  </a:lnTo>
                  <a:lnTo>
                    <a:pt x="7454" y="1594586"/>
                  </a:lnTo>
                  <a:lnTo>
                    <a:pt x="0" y="1600149"/>
                  </a:lnTo>
                  <a:lnTo>
                    <a:pt x="0" y="1616887"/>
                  </a:lnTo>
                  <a:lnTo>
                    <a:pt x="7454" y="1622463"/>
                  </a:lnTo>
                  <a:lnTo>
                    <a:pt x="14871" y="1622463"/>
                  </a:lnTo>
                  <a:lnTo>
                    <a:pt x="22301" y="1622463"/>
                  </a:lnTo>
                  <a:lnTo>
                    <a:pt x="29743" y="1616887"/>
                  </a:lnTo>
                  <a:lnTo>
                    <a:pt x="29743" y="1600149"/>
                  </a:lnTo>
                  <a:close/>
                </a:path>
                <a:path w="1527810" h="1623060">
                  <a:moveTo>
                    <a:pt x="29743" y="1382725"/>
                  </a:moveTo>
                  <a:lnTo>
                    <a:pt x="22301" y="1375283"/>
                  </a:lnTo>
                  <a:lnTo>
                    <a:pt x="7454" y="1375283"/>
                  </a:lnTo>
                  <a:lnTo>
                    <a:pt x="0" y="1382725"/>
                  </a:lnTo>
                  <a:lnTo>
                    <a:pt x="0" y="1397571"/>
                  </a:lnTo>
                  <a:lnTo>
                    <a:pt x="7454" y="1405013"/>
                  </a:lnTo>
                  <a:lnTo>
                    <a:pt x="14871" y="1405013"/>
                  </a:lnTo>
                  <a:lnTo>
                    <a:pt x="22301" y="1405013"/>
                  </a:lnTo>
                  <a:lnTo>
                    <a:pt x="29743" y="1397571"/>
                  </a:lnTo>
                  <a:lnTo>
                    <a:pt x="29743" y="1382725"/>
                  </a:lnTo>
                  <a:close/>
                </a:path>
                <a:path w="1527810" h="1623060">
                  <a:moveTo>
                    <a:pt x="29743" y="1094638"/>
                  </a:moveTo>
                  <a:lnTo>
                    <a:pt x="22301" y="1089063"/>
                  </a:lnTo>
                  <a:lnTo>
                    <a:pt x="7454" y="1089063"/>
                  </a:lnTo>
                  <a:lnTo>
                    <a:pt x="0" y="1094638"/>
                  </a:lnTo>
                  <a:lnTo>
                    <a:pt x="0" y="1111377"/>
                  </a:lnTo>
                  <a:lnTo>
                    <a:pt x="7454" y="1118806"/>
                  </a:lnTo>
                  <a:lnTo>
                    <a:pt x="14871" y="1118806"/>
                  </a:lnTo>
                  <a:lnTo>
                    <a:pt x="22301" y="1118806"/>
                  </a:lnTo>
                  <a:lnTo>
                    <a:pt x="29743" y="1111377"/>
                  </a:lnTo>
                  <a:lnTo>
                    <a:pt x="29743" y="1094638"/>
                  </a:lnTo>
                  <a:close/>
                </a:path>
                <a:path w="1527810" h="1623060">
                  <a:moveTo>
                    <a:pt x="29743" y="520344"/>
                  </a:moveTo>
                  <a:lnTo>
                    <a:pt x="22301" y="512927"/>
                  </a:lnTo>
                  <a:lnTo>
                    <a:pt x="7454" y="512927"/>
                  </a:lnTo>
                  <a:lnTo>
                    <a:pt x="0" y="520344"/>
                  </a:lnTo>
                  <a:lnTo>
                    <a:pt x="0" y="535254"/>
                  </a:lnTo>
                  <a:lnTo>
                    <a:pt x="7454" y="542671"/>
                  </a:lnTo>
                  <a:lnTo>
                    <a:pt x="14871" y="542671"/>
                  </a:lnTo>
                  <a:lnTo>
                    <a:pt x="22301" y="542671"/>
                  </a:lnTo>
                  <a:lnTo>
                    <a:pt x="29743" y="535254"/>
                  </a:lnTo>
                  <a:lnTo>
                    <a:pt x="29743" y="520344"/>
                  </a:lnTo>
                  <a:close/>
                </a:path>
                <a:path w="1527810" h="1623060">
                  <a:moveTo>
                    <a:pt x="29743" y="230454"/>
                  </a:moveTo>
                  <a:lnTo>
                    <a:pt x="22301" y="224878"/>
                  </a:lnTo>
                  <a:lnTo>
                    <a:pt x="7454" y="224878"/>
                  </a:lnTo>
                  <a:lnTo>
                    <a:pt x="0" y="230454"/>
                  </a:lnTo>
                  <a:lnTo>
                    <a:pt x="0" y="247180"/>
                  </a:lnTo>
                  <a:lnTo>
                    <a:pt x="7454" y="254609"/>
                  </a:lnTo>
                  <a:lnTo>
                    <a:pt x="14871" y="254609"/>
                  </a:lnTo>
                  <a:lnTo>
                    <a:pt x="22301" y="254609"/>
                  </a:lnTo>
                  <a:lnTo>
                    <a:pt x="29743" y="247180"/>
                  </a:lnTo>
                  <a:lnTo>
                    <a:pt x="29743" y="230454"/>
                  </a:lnTo>
                  <a:close/>
                </a:path>
                <a:path w="1527810" h="1623060">
                  <a:moveTo>
                    <a:pt x="29743" y="14871"/>
                  </a:moveTo>
                  <a:lnTo>
                    <a:pt x="22301" y="9283"/>
                  </a:lnTo>
                  <a:lnTo>
                    <a:pt x="7454" y="9283"/>
                  </a:lnTo>
                  <a:lnTo>
                    <a:pt x="0" y="14871"/>
                  </a:lnTo>
                  <a:lnTo>
                    <a:pt x="0" y="31597"/>
                  </a:lnTo>
                  <a:lnTo>
                    <a:pt x="7454" y="39014"/>
                  </a:lnTo>
                  <a:lnTo>
                    <a:pt x="14871" y="39014"/>
                  </a:lnTo>
                  <a:lnTo>
                    <a:pt x="22301" y="39014"/>
                  </a:lnTo>
                  <a:lnTo>
                    <a:pt x="29743" y="31597"/>
                  </a:lnTo>
                  <a:lnTo>
                    <a:pt x="29743" y="14871"/>
                  </a:lnTo>
                  <a:close/>
                </a:path>
                <a:path w="1527810" h="1623060">
                  <a:moveTo>
                    <a:pt x="1527721" y="1509090"/>
                  </a:moveTo>
                  <a:lnTo>
                    <a:pt x="1522107" y="1501635"/>
                  </a:lnTo>
                  <a:lnTo>
                    <a:pt x="1507274" y="1501635"/>
                  </a:lnTo>
                  <a:lnTo>
                    <a:pt x="1499819" y="1509090"/>
                  </a:lnTo>
                  <a:lnTo>
                    <a:pt x="1499819" y="1523974"/>
                  </a:lnTo>
                  <a:lnTo>
                    <a:pt x="1507274" y="1529537"/>
                  </a:lnTo>
                  <a:lnTo>
                    <a:pt x="1514716" y="1529537"/>
                  </a:lnTo>
                  <a:lnTo>
                    <a:pt x="1522107" y="1529537"/>
                  </a:lnTo>
                  <a:lnTo>
                    <a:pt x="1527721" y="1523974"/>
                  </a:lnTo>
                  <a:lnTo>
                    <a:pt x="1527721" y="1509090"/>
                  </a:lnTo>
                  <a:close/>
                </a:path>
                <a:path w="1527810" h="1623060">
                  <a:moveTo>
                    <a:pt x="1527721" y="1300949"/>
                  </a:moveTo>
                  <a:lnTo>
                    <a:pt x="1522107" y="1295349"/>
                  </a:lnTo>
                  <a:lnTo>
                    <a:pt x="1507274" y="1295349"/>
                  </a:lnTo>
                  <a:lnTo>
                    <a:pt x="1499819" y="1300949"/>
                  </a:lnTo>
                  <a:lnTo>
                    <a:pt x="1499819" y="1317675"/>
                  </a:lnTo>
                  <a:lnTo>
                    <a:pt x="1507274" y="1323238"/>
                  </a:lnTo>
                  <a:lnTo>
                    <a:pt x="1514716" y="1323238"/>
                  </a:lnTo>
                  <a:lnTo>
                    <a:pt x="1522107" y="1323238"/>
                  </a:lnTo>
                  <a:lnTo>
                    <a:pt x="1527721" y="1317675"/>
                  </a:lnTo>
                  <a:lnTo>
                    <a:pt x="1527721" y="1300949"/>
                  </a:lnTo>
                  <a:close/>
                </a:path>
                <a:path w="1527810" h="1623060">
                  <a:moveTo>
                    <a:pt x="1527721" y="1029601"/>
                  </a:moveTo>
                  <a:lnTo>
                    <a:pt x="1522107" y="1024026"/>
                  </a:lnTo>
                  <a:lnTo>
                    <a:pt x="1507274" y="1024026"/>
                  </a:lnTo>
                  <a:lnTo>
                    <a:pt x="1499819" y="1029601"/>
                  </a:lnTo>
                  <a:lnTo>
                    <a:pt x="1499819" y="1044473"/>
                  </a:lnTo>
                  <a:lnTo>
                    <a:pt x="1507274" y="1051902"/>
                  </a:lnTo>
                  <a:lnTo>
                    <a:pt x="1514716" y="1051902"/>
                  </a:lnTo>
                  <a:lnTo>
                    <a:pt x="1522107" y="1051902"/>
                  </a:lnTo>
                  <a:lnTo>
                    <a:pt x="1527721" y="1044473"/>
                  </a:lnTo>
                  <a:lnTo>
                    <a:pt x="1527721" y="1029601"/>
                  </a:lnTo>
                  <a:close/>
                </a:path>
                <a:path w="1527810" h="1623060">
                  <a:moveTo>
                    <a:pt x="1527721" y="483184"/>
                  </a:moveTo>
                  <a:lnTo>
                    <a:pt x="1522107" y="477621"/>
                  </a:lnTo>
                  <a:lnTo>
                    <a:pt x="1507274" y="477621"/>
                  </a:lnTo>
                  <a:lnTo>
                    <a:pt x="1499819" y="483184"/>
                  </a:lnTo>
                  <a:lnTo>
                    <a:pt x="1499819" y="499935"/>
                  </a:lnTo>
                  <a:lnTo>
                    <a:pt x="1507274" y="505510"/>
                  </a:lnTo>
                  <a:lnTo>
                    <a:pt x="1514716" y="505510"/>
                  </a:lnTo>
                  <a:lnTo>
                    <a:pt x="1522107" y="505510"/>
                  </a:lnTo>
                  <a:lnTo>
                    <a:pt x="1527721" y="499935"/>
                  </a:lnTo>
                  <a:lnTo>
                    <a:pt x="1527721" y="483184"/>
                  </a:lnTo>
                  <a:close/>
                </a:path>
                <a:path w="1527810" h="1623060">
                  <a:moveTo>
                    <a:pt x="1527721" y="210007"/>
                  </a:moveTo>
                  <a:lnTo>
                    <a:pt x="1522107" y="204419"/>
                  </a:lnTo>
                  <a:lnTo>
                    <a:pt x="1507274" y="204419"/>
                  </a:lnTo>
                  <a:lnTo>
                    <a:pt x="1499819" y="210007"/>
                  </a:lnTo>
                  <a:lnTo>
                    <a:pt x="1499819" y="226733"/>
                  </a:lnTo>
                  <a:lnTo>
                    <a:pt x="1507274" y="232295"/>
                  </a:lnTo>
                  <a:lnTo>
                    <a:pt x="1514716" y="232295"/>
                  </a:lnTo>
                  <a:lnTo>
                    <a:pt x="1522107" y="232295"/>
                  </a:lnTo>
                  <a:lnTo>
                    <a:pt x="1527721" y="226733"/>
                  </a:lnTo>
                  <a:lnTo>
                    <a:pt x="1527721" y="210007"/>
                  </a:lnTo>
                  <a:close/>
                </a:path>
                <a:path w="1527810" h="1623060">
                  <a:moveTo>
                    <a:pt x="1527721" y="5549"/>
                  </a:moveTo>
                  <a:lnTo>
                    <a:pt x="1522107" y="0"/>
                  </a:lnTo>
                  <a:lnTo>
                    <a:pt x="1507274" y="0"/>
                  </a:lnTo>
                  <a:lnTo>
                    <a:pt x="1499819" y="5549"/>
                  </a:lnTo>
                  <a:lnTo>
                    <a:pt x="1499819" y="20447"/>
                  </a:lnTo>
                  <a:lnTo>
                    <a:pt x="1507274" y="27863"/>
                  </a:lnTo>
                  <a:lnTo>
                    <a:pt x="1514716" y="27863"/>
                  </a:lnTo>
                  <a:lnTo>
                    <a:pt x="1522107" y="27863"/>
                  </a:lnTo>
                  <a:lnTo>
                    <a:pt x="1527721" y="20447"/>
                  </a:lnTo>
                  <a:lnTo>
                    <a:pt x="1527721" y="55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232988" y="4289615"/>
              <a:ext cx="0" cy="868044"/>
            </a:xfrm>
            <a:custGeom>
              <a:avLst/>
              <a:gdLst/>
              <a:ahLst/>
              <a:cxnLst/>
              <a:rect l="l" t="t" r="r" b="b"/>
              <a:pathLst>
                <a:path h="868045">
                  <a:moveTo>
                    <a:pt x="0" y="867905"/>
                  </a:moveTo>
                  <a:lnTo>
                    <a:pt x="0" y="0"/>
                  </a:lnTo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81362" y="4069994"/>
              <a:ext cx="173469" cy="180898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848150" y="4276610"/>
              <a:ext cx="332740" cy="835025"/>
            </a:xfrm>
            <a:custGeom>
              <a:avLst/>
              <a:gdLst/>
              <a:ahLst/>
              <a:cxnLst/>
              <a:rect l="l" t="t" r="r" b="b"/>
              <a:pathLst>
                <a:path w="332739" h="835025">
                  <a:moveTo>
                    <a:pt x="332676" y="0"/>
                  </a:moveTo>
                  <a:lnTo>
                    <a:pt x="332676" y="834453"/>
                  </a:lnTo>
                </a:path>
                <a:path w="332739" h="835025">
                  <a:moveTo>
                    <a:pt x="312229" y="0"/>
                  </a:moveTo>
                  <a:lnTo>
                    <a:pt x="312229" y="834453"/>
                  </a:lnTo>
                </a:path>
                <a:path w="332739" h="835025">
                  <a:moveTo>
                    <a:pt x="26022" y="459054"/>
                  </a:moveTo>
                  <a:lnTo>
                    <a:pt x="35288" y="457108"/>
                  </a:lnTo>
                  <a:lnTo>
                    <a:pt x="42981" y="451853"/>
                  </a:lnTo>
                  <a:lnTo>
                    <a:pt x="48234" y="444159"/>
                  </a:lnTo>
                  <a:lnTo>
                    <a:pt x="50177" y="434898"/>
                  </a:lnTo>
                  <a:lnTo>
                    <a:pt x="48234" y="424554"/>
                  </a:lnTo>
                  <a:lnTo>
                    <a:pt x="42981" y="416298"/>
                  </a:lnTo>
                  <a:lnTo>
                    <a:pt x="35288" y="410829"/>
                  </a:lnTo>
                  <a:lnTo>
                    <a:pt x="26022" y="408851"/>
                  </a:lnTo>
                  <a:lnTo>
                    <a:pt x="15687" y="410829"/>
                  </a:lnTo>
                  <a:lnTo>
                    <a:pt x="7439" y="416298"/>
                  </a:lnTo>
                  <a:lnTo>
                    <a:pt x="1976" y="424554"/>
                  </a:lnTo>
                  <a:lnTo>
                    <a:pt x="0" y="434898"/>
                  </a:lnTo>
                  <a:lnTo>
                    <a:pt x="1976" y="444159"/>
                  </a:lnTo>
                  <a:lnTo>
                    <a:pt x="7439" y="451853"/>
                  </a:lnTo>
                  <a:lnTo>
                    <a:pt x="15687" y="457108"/>
                  </a:lnTo>
                  <a:lnTo>
                    <a:pt x="26022" y="459054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972661" y="4652009"/>
              <a:ext cx="130175" cy="111760"/>
            </a:xfrm>
            <a:custGeom>
              <a:avLst/>
              <a:gdLst/>
              <a:ahLst/>
              <a:cxnLst/>
              <a:rect l="l" t="t" r="r" b="b"/>
              <a:pathLst>
                <a:path w="130175" h="111760">
                  <a:moveTo>
                    <a:pt x="130111" y="0"/>
                  </a:moveTo>
                  <a:lnTo>
                    <a:pt x="0" y="0"/>
                  </a:lnTo>
                  <a:lnTo>
                    <a:pt x="0" y="111531"/>
                  </a:lnTo>
                  <a:lnTo>
                    <a:pt x="130111" y="111531"/>
                  </a:lnTo>
                  <a:lnTo>
                    <a:pt x="130111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459733" y="4652009"/>
              <a:ext cx="643255" cy="427990"/>
            </a:xfrm>
            <a:custGeom>
              <a:avLst/>
              <a:gdLst/>
              <a:ahLst/>
              <a:cxnLst/>
              <a:rect l="l" t="t" r="r" b="b"/>
              <a:pathLst>
                <a:path w="643254" h="427989">
                  <a:moveTo>
                    <a:pt x="643039" y="111531"/>
                  </a:moveTo>
                  <a:lnTo>
                    <a:pt x="643039" y="0"/>
                  </a:lnTo>
                  <a:lnTo>
                    <a:pt x="512927" y="0"/>
                  </a:lnTo>
                  <a:lnTo>
                    <a:pt x="512927" y="111531"/>
                  </a:lnTo>
                  <a:lnTo>
                    <a:pt x="643039" y="111531"/>
                  </a:lnTo>
                  <a:close/>
                </a:path>
                <a:path w="643254" h="427989">
                  <a:moveTo>
                    <a:pt x="611466" y="105956"/>
                  </a:moveTo>
                  <a:lnTo>
                    <a:pt x="611466" y="55765"/>
                  </a:lnTo>
                  <a:lnTo>
                    <a:pt x="524103" y="55765"/>
                  </a:lnTo>
                  <a:lnTo>
                    <a:pt x="524103" y="105956"/>
                  </a:lnTo>
                  <a:lnTo>
                    <a:pt x="611466" y="105956"/>
                  </a:lnTo>
                  <a:close/>
                </a:path>
                <a:path w="643254" h="427989">
                  <a:moveTo>
                    <a:pt x="55752" y="22313"/>
                  </a:moveTo>
                  <a:lnTo>
                    <a:pt x="26009" y="29768"/>
                  </a:lnTo>
                  <a:lnTo>
                    <a:pt x="0" y="55765"/>
                  </a:lnTo>
                  <a:lnTo>
                    <a:pt x="55752" y="109664"/>
                  </a:lnTo>
                  <a:lnTo>
                    <a:pt x="70624" y="104089"/>
                  </a:lnTo>
                  <a:lnTo>
                    <a:pt x="434873" y="427469"/>
                  </a:lnTo>
                  <a:lnTo>
                    <a:pt x="472058" y="388429"/>
                  </a:lnTo>
                  <a:lnTo>
                    <a:pt x="55752" y="22313"/>
                  </a:lnTo>
                  <a:lnTo>
                    <a:pt x="24155" y="53898"/>
                  </a:lnTo>
                  <a:lnTo>
                    <a:pt x="440474" y="420052"/>
                  </a:lnTo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18535" y="4644288"/>
              <a:ext cx="151168" cy="167855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84954" y="4560633"/>
              <a:ext cx="167906" cy="184619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498316" y="4690351"/>
              <a:ext cx="412750" cy="360680"/>
            </a:xfrm>
            <a:custGeom>
              <a:avLst/>
              <a:gdLst/>
              <a:ahLst/>
              <a:cxnLst/>
              <a:rect l="l" t="t" r="r" b="b"/>
              <a:pathLst>
                <a:path w="412750" h="360679">
                  <a:moveTo>
                    <a:pt x="13868" y="0"/>
                  </a:moveTo>
                  <a:lnTo>
                    <a:pt x="0" y="13855"/>
                  </a:lnTo>
                  <a:lnTo>
                    <a:pt x="398297" y="360616"/>
                  </a:lnTo>
                  <a:lnTo>
                    <a:pt x="412445" y="348284"/>
                  </a:lnTo>
                  <a:lnTo>
                    <a:pt x="138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3498316" y="4690351"/>
              <a:ext cx="412750" cy="360680"/>
            </a:xfrm>
            <a:custGeom>
              <a:avLst/>
              <a:gdLst/>
              <a:ahLst/>
              <a:cxnLst/>
              <a:rect l="l" t="t" r="r" b="b"/>
              <a:pathLst>
                <a:path w="412750" h="360679">
                  <a:moveTo>
                    <a:pt x="0" y="13855"/>
                  </a:moveTo>
                  <a:lnTo>
                    <a:pt x="13868" y="0"/>
                  </a:lnTo>
                  <a:lnTo>
                    <a:pt x="412445" y="348284"/>
                  </a:lnTo>
                  <a:lnTo>
                    <a:pt x="398297" y="360616"/>
                  </a:lnTo>
                  <a:lnTo>
                    <a:pt x="0" y="13855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8067179" y="6588759"/>
            <a:ext cx="1707514" cy="1784350"/>
          </a:xfrm>
          <a:custGeom>
            <a:avLst/>
            <a:gdLst/>
            <a:ahLst/>
            <a:cxnLst/>
            <a:rect l="l" t="t" r="r" b="b"/>
            <a:pathLst>
              <a:path w="1707514" h="1784350">
                <a:moveTo>
                  <a:pt x="1125727" y="0"/>
                </a:moveTo>
                <a:lnTo>
                  <a:pt x="980084" y="47523"/>
                </a:lnTo>
                <a:lnTo>
                  <a:pt x="903312" y="15240"/>
                </a:lnTo>
                <a:lnTo>
                  <a:pt x="769251" y="60934"/>
                </a:lnTo>
                <a:lnTo>
                  <a:pt x="687552" y="35687"/>
                </a:lnTo>
                <a:lnTo>
                  <a:pt x="555320" y="56654"/>
                </a:lnTo>
                <a:lnTo>
                  <a:pt x="447446" y="32283"/>
                </a:lnTo>
                <a:lnTo>
                  <a:pt x="345097" y="66421"/>
                </a:lnTo>
                <a:lnTo>
                  <a:pt x="275589" y="29857"/>
                </a:lnTo>
                <a:lnTo>
                  <a:pt x="143979" y="58483"/>
                </a:lnTo>
                <a:lnTo>
                  <a:pt x="42824" y="37769"/>
                </a:lnTo>
                <a:lnTo>
                  <a:pt x="0" y="50126"/>
                </a:lnTo>
                <a:lnTo>
                  <a:pt x="0" y="1698294"/>
                </a:lnTo>
                <a:lnTo>
                  <a:pt x="38874" y="1683029"/>
                </a:lnTo>
                <a:lnTo>
                  <a:pt x="134315" y="1756778"/>
                </a:lnTo>
                <a:lnTo>
                  <a:pt x="251447" y="1700377"/>
                </a:lnTo>
                <a:lnTo>
                  <a:pt x="407631" y="1756778"/>
                </a:lnTo>
                <a:lnTo>
                  <a:pt x="537768" y="1685201"/>
                </a:lnTo>
                <a:lnTo>
                  <a:pt x="721944" y="1756613"/>
                </a:lnTo>
                <a:lnTo>
                  <a:pt x="920953" y="1700377"/>
                </a:lnTo>
                <a:lnTo>
                  <a:pt x="1095197" y="1784273"/>
                </a:lnTo>
                <a:lnTo>
                  <a:pt x="1375067" y="1689544"/>
                </a:lnTo>
                <a:lnTo>
                  <a:pt x="1399120" y="1693189"/>
                </a:lnTo>
                <a:lnTo>
                  <a:pt x="1516037" y="1713306"/>
                </a:lnTo>
                <a:lnTo>
                  <a:pt x="1599869" y="1723694"/>
                </a:lnTo>
                <a:lnTo>
                  <a:pt x="1707413" y="1740039"/>
                </a:lnTo>
                <a:lnTo>
                  <a:pt x="1707413" y="34124"/>
                </a:lnTo>
                <a:lnTo>
                  <a:pt x="1497444" y="56057"/>
                </a:lnTo>
                <a:lnTo>
                  <a:pt x="1334744" y="6692"/>
                </a:lnTo>
                <a:lnTo>
                  <a:pt x="1228725" y="34734"/>
                </a:lnTo>
                <a:lnTo>
                  <a:pt x="1125727" y="0"/>
                </a:lnTo>
                <a:close/>
              </a:path>
            </a:pathLst>
          </a:custGeom>
          <a:solidFill>
            <a:srgbClr val="A9AB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026651" y="6961074"/>
            <a:ext cx="27305" cy="1042669"/>
          </a:xfrm>
          <a:custGeom>
            <a:avLst/>
            <a:gdLst/>
            <a:ahLst/>
            <a:cxnLst/>
            <a:rect l="l" t="t" r="r" b="b"/>
            <a:pathLst>
              <a:path w="27304" h="1042670">
                <a:moveTo>
                  <a:pt x="26733" y="0"/>
                </a:moveTo>
                <a:lnTo>
                  <a:pt x="0" y="12103"/>
                </a:lnTo>
                <a:lnTo>
                  <a:pt x="0" y="1042339"/>
                </a:lnTo>
                <a:lnTo>
                  <a:pt x="26733" y="1028369"/>
                </a:lnTo>
                <a:lnTo>
                  <a:pt x="26733" y="0"/>
                </a:lnTo>
                <a:close/>
              </a:path>
            </a:pathLst>
          </a:custGeom>
          <a:solidFill>
            <a:srgbClr val="63646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774378" y="6622885"/>
            <a:ext cx="93345" cy="1710055"/>
          </a:xfrm>
          <a:custGeom>
            <a:avLst/>
            <a:gdLst/>
            <a:ahLst/>
            <a:cxnLst/>
            <a:rect l="l" t="t" r="r" b="b"/>
            <a:pathLst>
              <a:path w="93345" h="1710054">
                <a:moveTo>
                  <a:pt x="92862" y="16002"/>
                </a:moveTo>
                <a:lnTo>
                  <a:pt x="75438" y="28028"/>
                </a:lnTo>
                <a:lnTo>
                  <a:pt x="61429" y="11582"/>
                </a:lnTo>
                <a:lnTo>
                  <a:pt x="42989" y="16002"/>
                </a:lnTo>
                <a:lnTo>
                  <a:pt x="42989" y="17957"/>
                </a:lnTo>
                <a:lnTo>
                  <a:pt x="27317" y="7912"/>
                </a:lnTo>
                <a:lnTo>
                  <a:pt x="11455" y="16002"/>
                </a:lnTo>
                <a:lnTo>
                  <a:pt x="215" y="0"/>
                </a:lnTo>
                <a:lnTo>
                  <a:pt x="0" y="1704860"/>
                </a:lnTo>
                <a:lnTo>
                  <a:pt x="24714" y="1709623"/>
                </a:lnTo>
                <a:lnTo>
                  <a:pt x="42989" y="1699082"/>
                </a:lnTo>
                <a:lnTo>
                  <a:pt x="92862" y="1670189"/>
                </a:lnTo>
                <a:lnTo>
                  <a:pt x="92862" y="16002"/>
                </a:lnTo>
                <a:close/>
              </a:path>
            </a:pathLst>
          </a:custGeom>
          <a:solidFill>
            <a:srgbClr val="A9ABA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73657" y="6628955"/>
            <a:ext cx="93980" cy="1699260"/>
          </a:xfrm>
          <a:custGeom>
            <a:avLst/>
            <a:gdLst/>
            <a:ahLst/>
            <a:cxnLst/>
            <a:rect l="l" t="t" r="r" b="b"/>
            <a:pathLst>
              <a:path w="93980" h="1699259">
                <a:moveTo>
                  <a:pt x="93522" y="20739"/>
                </a:moveTo>
                <a:lnTo>
                  <a:pt x="72136" y="0"/>
                </a:lnTo>
                <a:lnTo>
                  <a:pt x="66878" y="7327"/>
                </a:lnTo>
                <a:lnTo>
                  <a:pt x="50761" y="9931"/>
                </a:lnTo>
                <a:lnTo>
                  <a:pt x="25387" y="21348"/>
                </a:lnTo>
                <a:lnTo>
                  <a:pt x="0" y="9931"/>
                </a:lnTo>
                <a:lnTo>
                  <a:pt x="0" y="1655165"/>
                </a:lnTo>
                <a:lnTo>
                  <a:pt x="25387" y="1699234"/>
                </a:lnTo>
                <a:lnTo>
                  <a:pt x="50761" y="1674888"/>
                </a:lnTo>
                <a:lnTo>
                  <a:pt x="93522" y="1658099"/>
                </a:lnTo>
                <a:lnTo>
                  <a:pt x="93522" y="20739"/>
                </a:lnTo>
                <a:close/>
              </a:path>
            </a:pathLst>
          </a:custGeom>
          <a:solidFill>
            <a:srgbClr val="A9ABA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" name="object 42"/>
          <p:cNvGrpSpPr/>
          <p:nvPr/>
        </p:nvGrpSpPr>
        <p:grpSpPr>
          <a:xfrm>
            <a:off x="9321750" y="6869469"/>
            <a:ext cx="705485" cy="1136015"/>
            <a:chOff x="4267149" y="6869468"/>
            <a:chExt cx="705485" cy="1136015"/>
          </a:xfrm>
        </p:grpSpPr>
        <p:sp>
          <p:nvSpPr>
            <p:cNvPr id="43" name="object 43"/>
            <p:cNvSpPr/>
            <p:nvPr/>
          </p:nvSpPr>
          <p:spPr>
            <a:xfrm>
              <a:off x="4269320" y="6871639"/>
              <a:ext cx="701040" cy="1131570"/>
            </a:xfrm>
            <a:custGeom>
              <a:avLst/>
              <a:gdLst/>
              <a:ahLst/>
              <a:cxnLst/>
              <a:rect l="l" t="t" r="r" b="b"/>
              <a:pathLst>
                <a:path w="701039" h="1131570">
                  <a:moveTo>
                    <a:pt x="2679" y="0"/>
                  </a:moveTo>
                  <a:lnTo>
                    <a:pt x="2679" y="126466"/>
                  </a:lnTo>
                  <a:lnTo>
                    <a:pt x="16916" y="126466"/>
                  </a:lnTo>
                  <a:lnTo>
                    <a:pt x="16916" y="854163"/>
                  </a:lnTo>
                  <a:lnTo>
                    <a:pt x="0" y="854163"/>
                  </a:lnTo>
                  <a:lnTo>
                    <a:pt x="0" y="994905"/>
                  </a:lnTo>
                  <a:lnTo>
                    <a:pt x="700963" y="1131176"/>
                  </a:lnTo>
                  <a:lnTo>
                    <a:pt x="700963" y="101523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B0B2B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269320" y="6871639"/>
              <a:ext cx="701040" cy="1131570"/>
            </a:xfrm>
            <a:custGeom>
              <a:avLst/>
              <a:gdLst/>
              <a:ahLst/>
              <a:cxnLst/>
              <a:rect l="l" t="t" r="r" b="b"/>
              <a:pathLst>
                <a:path w="701039" h="1131570">
                  <a:moveTo>
                    <a:pt x="2679" y="0"/>
                  </a:moveTo>
                  <a:lnTo>
                    <a:pt x="2679" y="126466"/>
                  </a:lnTo>
                  <a:lnTo>
                    <a:pt x="16916" y="126466"/>
                  </a:lnTo>
                  <a:lnTo>
                    <a:pt x="16916" y="854163"/>
                  </a:lnTo>
                  <a:lnTo>
                    <a:pt x="0" y="854163"/>
                  </a:lnTo>
                  <a:lnTo>
                    <a:pt x="0" y="994905"/>
                  </a:lnTo>
                  <a:lnTo>
                    <a:pt x="700963" y="1131176"/>
                  </a:lnTo>
                  <a:lnTo>
                    <a:pt x="700963" y="101523"/>
                  </a:lnTo>
                  <a:lnTo>
                    <a:pt x="2679" y="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7971485" y="6636715"/>
            <a:ext cx="1898014" cy="1739264"/>
            <a:chOff x="2916885" y="6636715"/>
            <a:chExt cx="1898014" cy="1739264"/>
          </a:xfrm>
        </p:grpSpPr>
        <p:sp>
          <p:nvSpPr>
            <p:cNvPr id="46" name="object 46"/>
            <p:cNvSpPr/>
            <p:nvPr/>
          </p:nvSpPr>
          <p:spPr>
            <a:xfrm>
              <a:off x="3644950" y="6914400"/>
              <a:ext cx="450215" cy="866140"/>
            </a:xfrm>
            <a:custGeom>
              <a:avLst/>
              <a:gdLst/>
              <a:ahLst/>
              <a:cxnLst/>
              <a:rect l="l" t="t" r="r" b="b"/>
              <a:pathLst>
                <a:path w="450214" h="866140">
                  <a:moveTo>
                    <a:pt x="449808" y="0"/>
                  </a:moveTo>
                  <a:lnTo>
                    <a:pt x="0" y="0"/>
                  </a:lnTo>
                  <a:lnTo>
                    <a:pt x="0" y="865733"/>
                  </a:lnTo>
                  <a:lnTo>
                    <a:pt x="449808" y="865733"/>
                  </a:lnTo>
                  <a:lnTo>
                    <a:pt x="4498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919056" y="6638886"/>
              <a:ext cx="1894205" cy="1735455"/>
            </a:xfrm>
            <a:custGeom>
              <a:avLst/>
              <a:gdLst/>
              <a:ahLst/>
              <a:cxnLst/>
              <a:rect l="l" t="t" r="r" b="b"/>
              <a:pathLst>
                <a:path w="1894204" h="1735454">
                  <a:moveTo>
                    <a:pt x="0" y="0"/>
                  </a:moveTo>
                  <a:lnTo>
                    <a:pt x="0" y="1645361"/>
                  </a:lnTo>
                  <a:lnTo>
                    <a:pt x="25387" y="1689303"/>
                  </a:lnTo>
                  <a:lnTo>
                    <a:pt x="50761" y="1664957"/>
                  </a:lnTo>
                  <a:lnTo>
                    <a:pt x="67665" y="1660080"/>
                  </a:lnTo>
                  <a:lnTo>
                    <a:pt x="132397" y="1632902"/>
                  </a:lnTo>
                  <a:lnTo>
                    <a:pt x="227837" y="1706651"/>
                  </a:lnTo>
                  <a:lnTo>
                    <a:pt x="344970" y="1650250"/>
                  </a:lnTo>
                  <a:lnTo>
                    <a:pt x="501154" y="1706651"/>
                  </a:lnTo>
                  <a:lnTo>
                    <a:pt x="631291" y="1635074"/>
                  </a:lnTo>
                  <a:lnTo>
                    <a:pt x="811339" y="1706651"/>
                  </a:lnTo>
                  <a:lnTo>
                    <a:pt x="1014475" y="1650250"/>
                  </a:lnTo>
                  <a:lnTo>
                    <a:pt x="1186599" y="1734858"/>
                  </a:lnTo>
                  <a:lnTo>
                    <a:pt x="1468589" y="1639417"/>
                  </a:lnTo>
                  <a:lnTo>
                    <a:pt x="1825434" y="1693621"/>
                  </a:lnTo>
                  <a:lnTo>
                    <a:pt x="1859483" y="1673948"/>
                  </a:lnTo>
                  <a:lnTo>
                    <a:pt x="1878139" y="1663179"/>
                  </a:lnTo>
                  <a:lnTo>
                    <a:pt x="1893582" y="1654276"/>
                  </a:lnTo>
                  <a:lnTo>
                    <a:pt x="1893582" y="1333601"/>
                  </a:lnTo>
                  <a:lnTo>
                    <a:pt x="1893582" y="1654276"/>
                  </a:lnTo>
                  <a:lnTo>
                    <a:pt x="1825434" y="1693621"/>
                  </a:lnTo>
                  <a:lnTo>
                    <a:pt x="1468589" y="1639417"/>
                  </a:lnTo>
                  <a:lnTo>
                    <a:pt x="1186599" y="1734858"/>
                  </a:lnTo>
                  <a:lnTo>
                    <a:pt x="1014475" y="1650250"/>
                  </a:lnTo>
                  <a:lnTo>
                    <a:pt x="811339" y="1706651"/>
                  </a:lnTo>
                  <a:lnTo>
                    <a:pt x="667905" y="1649628"/>
                  </a:lnTo>
                  <a:lnTo>
                    <a:pt x="631291" y="1635074"/>
                  </a:lnTo>
                  <a:lnTo>
                    <a:pt x="501154" y="1706651"/>
                  </a:lnTo>
                  <a:lnTo>
                    <a:pt x="344970" y="1650250"/>
                  </a:lnTo>
                  <a:lnTo>
                    <a:pt x="227837" y="1706651"/>
                  </a:lnTo>
                  <a:lnTo>
                    <a:pt x="132397" y="1632902"/>
                  </a:lnTo>
                  <a:lnTo>
                    <a:pt x="50761" y="1664957"/>
                  </a:lnTo>
                  <a:lnTo>
                    <a:pt x="25387" y="1689303"/>
                  </a:lnTo>
                  <a:lnTo>
                    <a:pt x="0" y="1645361"/>
                  </a:lnTo>
                  <a:lnTo>
                    <a:pt x="0" y="13652"/>
                  </a:lnTo>
                  <a:lnTo>
                    <a:pt x="0" y="0"/>
                  </a:lnTo>
                  <a:close/>
                </a:path>
                <a:path w="1894204" h="1735454">
                  <a:moveTo>
                    <a:pt x="1893582" y="0"/>
                  </a:moveTo>
                  <a:lnTo>
                    <a:pt x="1893582" y="293306"/>
                  </a:lnTo>
                  <a:lnTo>
                    <a:pt x="1893582" y="13652"/>
                  </a:lnTo>
                  <a:lnTo>
                    <a:pt x="1893582" y="0"/>
                  </a:lnTo>
                  <a:close/>
                </a:path>
                <a:path w="1894204" h="1735454">
                  <a:moveTo>
                    <a:pt x="50761" y="0"/>
                  </a:moveTo>
                  <a:lnTo>
                    <a:pt x="50761" y="1664957"/>
                  </a:lnTo>
                  <a:lnTo>
                    <a:pt x="50761" y="13652"/>
                  </a:lnTo>
                  <a:lnTo>
                    <a:pt x="50761" y="0"/>
                  </a:lnTo>
                  <a:close/>
                </a:path>
                <a:path w="1894204" h="1735454">
                  <a:moveTo>
                    <a:pt x="93522" y="0"/>
                  </a:moveTo>
                  <a:lnTo>
                    <a:pt x="93522" y="1648167"/>
                  </a:lnTo>
                  <a:lnTo>
                    <a:pt x="93522" y="13652"/>
                  </a:lnTo>
                  <a:lnTo>
                    <a:pt x="93522" y="0"/>
                  </a:lnTo>
                  <a:close/>
                </a:path>
                <a:path w="1894204" h="1735454">
                  <a:moveTo>
                    <a:pt x="1843709" y="1683080"/>
                  </a:moveTo>
                  <a:lnTo>
                    <a:pt x="1843709" y="1322031"/>
                  </a:lnTo>
                  <a:lnTo>
                    <a:pt x="1843709" y="1664957"/>
                  </a:lnTo>
                  <a:lnTo>
                    <a:pt x="1843709" y="1683080"/>
                  </a:lnTo>
                  <a:close/>
                </a:path>
                <a:path w="1894204" h="1735454">
                  <a:moveTo>
                    <a:pt x="1843709" y="0"/>
                  </a:moveTo>
                  <a:lnTo>
                    <a:pt x="1843709" y="286181"/>
                  </a:lnTo>
                  <a:lnTo>
                    <a:pt x="1843709" y="13652"/>
                  </a:lnTo>
                  <a:lnTo>
                    <a:pt x="1843709" y="0"/>
                  </a:lnTo>
                  <a:close/>
                </a:path>
                <a:path w="1894204" h="1735454">
                  <a:moveTo>
                    <a:pt x="89065" y="153479"/>
                  </a:moveTo>
                  <a:lnTo>
                    <a:pt x="1800034" y="153479"/>
                  </a:lnTo>
                  <a:lnTo>
                    <a:pt x="89065" y="153479"/>
                  </a:lnTo>
                  <a:close/>
                </a:path>
                <a:path w="1894204" h="1735454">
                  <a:moveTo>
                    <a:pt x="89065" y="1289977"/>
                  </a:moveTo>
                  <a:lnTo>
                    <a:pt x="1668233" y="1289977"/>
                  </a:lnTo>
                  <a:lnTo>
                    <a:pt x="89065" y="1289977"/>
                  </a:lnTo>
                  <a:close/>
                </a:path>
                <a:path w="1894204" h="1735454">
                  <a:moveTo>
                    <a:pt x="89065" y="1522463"/>
                  </a:moveTo>
                  <a:lnTo>
                    <a:pt x="1800034" y="1522463"/>
                  </a:lnTo>
                  <a:lnTo>
                    <a:pt x="89065" y="1522463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/>
          <p:nvPr/>
        </p:nvSpPr>
        <p:spPr>
          <a:xfrm>
            <a:off x="9957169" y="7487984"/>
            <a:ext cx="46355" cy="85725"/>
          </a:xfrm>
          <a:custGeom>
            <a:avLst/>
            <a:gdLst/>
            <a:ahLst/>
            <a:cxnLst/>
            <a:rect l="l" t="t" r="r" b="b"/>
            <a:pathLst>
              <a:path w="46354" h="85725">
                <a:moveTo>
                  <a:pt x="11607" y="85496"/>
                </a:moveTo>
                <a:lnTo>
                  <a:pt x="11607" y="72135"/>
                </a:lnTo>
                <a:lnTo>
                  <a:pt x="7124" y="68579"/>
                </a:lnTo>
                <a:lnTo>
                  <a:pt x="7124" y="58775"/>
                </a:lnTo>
                <a:lnTo>
                  <a:pt x="22288" y="44538"/>
                </a:lnTo>
                <a:lnTo>
                  <a:pt x="22288" y="37414"/>
                </a:lnTo>
                <a:lnTo>
                  <a:pt x="15163" y="35636"/>
                </a:lnTo>
                <a:lnTo>
                  <a:pt x="15163" y="22275"/>
                </a:lnTo>
                <a:lnTo>
                  <a:pt x="40093" y="26720"/>
                </a:lnTo>
                <a:lnTo>
                  <a:pt x="40093" y="81953"/>
                </a:lnTo>
                <a:lnTo>
                  <a:pt x="46316" y="78371"/>
                </a:lnTo>
                <a:lnTo>
                  <a:pt x="46316" y="26720"/>
                </a:lnTo>
                <a:lnTo>
                  <a:pt x="40093" y="26720"/>
                </a:lnTo>
                <a:lnTo>
                  <a:pt x="46316" y="26720"/>
                </a:lnTo>
                <a:lnTo>
                  <a:pt x="46316" y="78371"/>
                </a:lnTo>
                <a:lnTo>
                  <a:pt x="40093" y="81953"/>
                </a:lnTo>
                <a:lnTo>
                  <a:pt x="40093" y="26720"/>
                </a:lnTo>
                <a:lnTo>
                  <a:pt x="15163" y="22275"/>
                </a:lnTo>
                <a:lnTo>
                  <a:pt x="15163" y="35636"/>
                </a:lnTo>
                <a:lnTo>
                  <a:pt x="22288" y="37414"/>
                </a:lnTo>
                <a:lnTo>
                  <a:pt x="22288" y="44538"/>
                </a:lnTo>
                <a:lnTo>
                  <a:pt x="7124" y="58775"/>
                </a:lnTo>
                <a:lnTo>
                  <a:pt x="7124" y="68579"/>
                </a:lnTo>
                <a:lnTo>
                  <a:pt x="11607" y="72135"/>
                </a:lnTo>
                <a:lnTo>
                  <a:pt x="11607" y="85496"/>
                </a:lnTo>
                <a:close/>
              </a:path>
              <a:path w="46354" h="85725">
                <a:moveTo>
                  <a:pt x="10731" y="77495"/>
                </a:moveTo>
                <a:lnTo>
                  <a:pt x="0" y="73913"/>
                </a:lnTo>
                <a:lnTo>
                  <a:pt x="0" y="0"/>
                </a:lnTo>
                <a:lnTo>
                  <a:pt x="26733" y="4457"/>
                </a:lnTo>
                <a:lnTo>
                  <a:pt x="26733" y="22275"/>
                </a:lnTo>
                <a:lnTo>
                  <a:pt x="26733" y="4457"/>
                </a:lnTo>
                <a:lnTo>
                  <a:pt x="0" y="0"/>
                </a:lnTo>
                <a:lnTo>
                  <a:pt x="0" y="73913"/>
                </a:lnTo>
                <a:lnTo>
                  <a:pt x="10731" y="77495"/>
                </a:lnTo>
                <a:close/>
              </a:path>
            </a:pathLst>
          </a:custGeom>
          <a:ln w="43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" name="object 49"/>
          <p:cNvGrpSpPr/>
          <p:nvPr/>
        </p:nvGrpSpPr>
        <p:grpSpPr>
          <a:xfrm>
            <a:off x="9955899" y="7353096"/>
            <a:ext cx="73025" cy="60960"/>
            <a:chOff x="4901298" y="7353096"/>
            <a:chExt cx="73025" cy="60960"/>
          </a:xfrm>
        </p:grpSpPr>
        <p:sp>
          <p:nvSpPr>
            <p:cNvPr id="50" name="object 50"/>
            <p:cNvSpPr/>
            <p:nvPr/>
          </p:nvSpPr>
          <p:spPr>
            <a:xfrm>
              <a:off x="4912702" y="7354163"/>
              <a:ext cx="57785" cy="27305"/>
            </a:xfrm>
            <a:custGeom>
              <a:avLst/>
              <a:gdLst/>
              <a:ahLst/>
              <a:cxnLst/>
              <a:rect l="l" t="t" r="r" b="b"/>
              <a:pathLst>
                <a:path w="57785" h="27304">
                  <a:moveTo>
                    <a:pt x="38874" y="0"/>
                  </a:moveTo>
                  <a:lnTo>
                    <a:pt x="18008" y="0"/>
                  </a:lnTo>
                  <a:lnTo>
                    <a:pt x="18008" y="10909"/>
                  </a:lnTo>
                  <a:lnTo>
                    <a:pt x="14706" y="15278"/>
                  </a:lnTo>
                  <a:lnTo>
                    <a:pt x="0" y="19723"/>
                  </a:lnTo>
                  <a:lnTo>
                    <a:pt x="40538" y="26720"/>
                  </a:lnTo>
                  <a:lnTo>
                    <a:pt x="57581" y="20713"/>
                  </a:lnTo>
                  <a:lnTo>
                    <a:pt x="56464" y="15849"/>
                  </a:lnTo>
                  <a:lnTo>
                    <a:pt x="36169" y="12573"/>
                  </a:lnTo>
                  <a:lnTo>
                    <a:pt x="38874" y="0"/>
                  </a:lnTo>
                  <a:close/>
                </a:path>
              </a:pathLst>
            </a:custGeom>
            <a:solidFill>
              <a:srgbClr val="D4D5D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903469" y="7355268"/>
              <a:ext cx="68580" cy="56515"/>
            </a:xfrm>
            <a:custGeom>
              <a:avLst/>
              <a:gdLst/>
              <a:ahLst/>
              <a:cxnLst/>
              <a:rect l="l" t="t" r="r" b="b"/>
              <a:pathLst>
                <a:path w="68579" h="56515">
                  <a:moveTo>
                    <a:pt x="48996" y="56108"/>
                  </a:moveTo>
                  <a:lnTo>
                    <a:pt x="66814" y="52552"/>
                  </a:lnTo>
                  <a:lnTo>
                    <a:pt x="48996" y="56108"/>
                  </a:lnTo>
                  <a:close/>
                </a:path>
                <a:path w="68579" h="56515">
                  <a:moveTo>
                    <a:pt x="0" y="19608"/>
                  </a:moveTo>
                  <a:lnTo>
                    <a:pt x="23177" y="12471"/>
                  </a:lnTo>
                  <a:lnTo>
                    <a:pt x="27622" y="9804"/>
                  </a:lnTo>
                  <a:lnTo>
                    <a:pt x="27622" y="0"/>
                  </a:lnTo>
                  <a:lnTo>
                    <a:pt x="46316" y="0"/>
                  </a:lnTo>
                  <a:lnTo>
                    <a:pt x="46316" y="12471"/>
                  </a:lnTo>
                  <a:lnTo>
                    <a:pt x="66814" y="13360"/>
                  </a:lnTo>
                  <a:lnTo>
                    <a:pt x="46316" y="12471"/>
                  </a:lnTo>
                  <a:lnTo>
                    <a:pt x="46316" y="0"/>
                  </a:lnTo>
                  <a:lnTo>
                    <a:pt x="27622" y="0"/>
                  </a:lnTo>
                  <a:lnTo>
                    <a:pt x="27622" y="9804"/>
                  </a:lnTo>
                  <a:lnTo>
                    <a:pt x="23177" y="12471"/>
                  </a:lnTo>
                  <a:lnTo>
                    <a:pt x="0" y="19608"/>
                  </a:lnTo>
                  <a:close/>
                </a:path>
                <a:path w="68579" h="56515">
                  <a:moveTo>
                    <a:pt x="47536" y="26746"/>
                  </a:moveTo>
                  <a:lnTo>
                    <a:pt x="68579" y="19608"/>
                  </a:lnTo>
                  <a:lnTo>
                    <a:pt x="48996" y="25831"/>
                  </a:lnTo>
                  <a:lnTo>
                    <a:pt x="47536" y="2674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9970161" y="7639012"/>
            <a:ext cx="56515" cy="114300"/>
            <a:chOff x="4915560" y="7639012"/>
            <a:chExt cx="56515" cy="114300"/>
          </a:xfrm>
        </p:grpSpPr>
        <p:sp>
          <p:nvSpPr>
            <p:cNvPr id="53" name="object 53"/>
            <p:cNvSpPr/>
            <p:nvPr/>
          </p:nvSpPr>
          <p:spPr>
            <a:xfrm>
              <a:off x="4917732" y="7641183"/>
              <a:ext cx="52069" cy="109855"/>
            </a:xfrm>
            <a:custGeom>
              <a:avLst/>
              <a:gdLst/>
              <a:ahLst/>
              <a:cxnLst/>
              <a:rect l="l" t="t" r="r" b="b"/>
              <a:pathLst>
                <a:path w="52070" h="109854">
                  <a:moveTo>
                    <a:pt x="25819" y="0"/>
                  </a:moveTo>
                  <a:lnTo>
                    <a:pt x="15773" y="2504"/>
                  </a:lnTo>
                  <a:lnTo>
                    <a:pt x="7566" y="9350"/>
                  </a:lnTo>
                  <a:lnTo>
                    <a:pt x="2030" y="19534"/>
                  </a:lnTo>
                  <a:lnTo>
                    <a:pt x="0" y="32054"/>
                  </a:lnTo>
                  <a:lnTo>
                    <a:pt x="1417" y="42316"/>
                  </a:lnTo>
                  <a:lnTo>
                    <a:pt x="5337" y="51320"/>
                  </a:lnTo>
                  <a:lnTo>
                    <a:pt x="11262" y="58486"/>
                  </a:lnTo>
                  <a:lnTo>
                    <a:pt x="18694" y="63233"/>
                  </a:lnTo>
                  <a:lnTo>
                    <a:pt x="19224" y="77226"/>
                  </a:lnTo>
                  <a:lnTo>
                    <a:pt x="20924" y="90387"/>
                  </a:lnTo>
                  <a:lnTo>
                    <a:pt x="23961" y="101550"/>
                  </a:lnTo>
                  <a:lnTo>
                    <a:pt x="28498" y="109550"/>
                  </a:lnTo>
                  <a:lnTo>
                    <a:pt x="35319" y="102873"/>
                  </a:lnTo>
                  <a:lnTo>
                    <a:pt x="38966" y="90182"/>
                  </a:lnTo>
                  <a:lnTo>
                    <a:pt x="40275" y="74481"/>
                  </a:lnTo>
                  <a:lnTo>
                    <a:pt x="40081" y="58775"/>
                  </a:lnTo>
                  <a:lnTo>
                    <a:pt x="44896" y="53478"/>
                  </a:lnTo>
                  <a:lnTo>
                    <a:pt x="48544" y="47091"/>
                  </a:lnTo>
                  <a:lnTo>
                    <a:pt x="50855" y="39866"/>
                  </a:lnTo>
                  <a:lnTo>
                    <a:pt x="51663" y="32054"/>
                  </a:lnTo>
                  <a:lnTo>
                    <a:pt x="49631" y="19534"/>
                  </a:lnTo>
                  <a:lnTo>
                    <a:pt x="44089" y="9350"/>
                  </a:lnTo>
                  <a:lnTo>
                    <a:pt x="35874" y="2504"/>
                  </a:lnTo>
                  <a:lnTo>
                    <a:pt x="258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917732" y="7641183"/>
              <a:ext cx="52069" cy="109855"/>
            </a:xfrm>
            <a:custGeom>
              <a:avLst/>
              <a:gdLst/>
              <a:ahLst/>
              <a:cxnLst/>
              <a:rect l="l" t="t" r="r" b="b"/>
              <a:pathLst>
                <a:path w="52070" h="109854">
                  <a:moveTo>
                    <a:pt x="51663" y="32054"/>
                  </a:moveTo>
                  <a:lnTo>
                    <a:pt x="49631" y="19534"/>
                  </a:lnTo>
                  <a:lnTo>
                    <a:pt x="44089" y="9350"/>
                  </a:lnTo>
                  <a:lnTo>
                    <a:pt x="35874" y="2504"/>
                  </a:lnTo>
                  <a:lnTo>
                    <a:pt x="25819" y="0"/>
                  </a:lnTo>
                  <a:lnTo>
                    <a:pt x="15773" y="2504"/>
                  </a:lnTo>
                  <a:lnTo>
                    <a:pt x="7566" y="9350"/>
                  </a:lnTo>
                  <a:lnTo>
                    <a:pt x="2030" y="19534"/>
                  </a:lnTo>
                  <a:lnTo>
                    <a:pt x="0" y="32054"/>
                  </a:lnTo>
                  <a:lnTo>
                    <a:pt x="1417" y="42316"/>
                  </a:lnTo>
                  <a:lnTo>
                    <a:pt x="5337" y="51320"/>
                  </a:lnTo>
                  <a:lnTo>
                    <a:pt x="11262" y="58486"/>
                  </a:lnTo>
                  <a:lnTo>
                    <a:pt x="18694" y="63233"/>
                  </a:lnTo>
                  <a:lnTo>
                    <a:pt x="19224" y="77226"/>
                  </a:lnTo>
                  <a:lnTo>
                    <a:pt x="20924" y="90387"/>
                  </a:lnTo>
                  <a:lnTo>
                    <a:pt x="23961" y="101550"/>
                  </a:lnTo>
                  <a:lnTo>
                    <a:pt x="28498" y="109550"/>
                  </a:lnTo>
                  <a:lnTo>
                    <a:pt x="35319" y="102873"/>
                  </a:lnTo>
                  <a:lnTo>
                    <a:pt x="38966" y="90182"/>
                  </a:lnTo>
                  <a:lnTo>
                    <a:pt x="40275" y="74481"/>
                  </a:lnTo>
                  <a:lnTo>
                    <a:pt x="40081" y="58775"/>
                  </a:lnTo>
                  <a:lnTo>
                    <a:pt x="44896" y="53478"/>
                  </a:lnTo>
                  <a:lnTo>
                    <a:pt x="48544" y="47091"/>
                  </a:lnTo>
                  <a:lnTo>
                    <a:pt x="50855" y="39866"/>
                  </a:lnTo>
                  <a:lnTo>
                    <a:pt x="51663" y="32054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8524583" y="6882321"/>
            <a:ext cx="799465" cy="955675"/>
            <a:chOff x="3469982" y="6882320"/>
            <a:chExt cx="799465" cy="955675"/>
          </a:xfrm>
        </p:grpSpPr>
        <p:sp>
          <p:nvSpPr>
            <p:cNvPr id="56" name="object 56"/>
            <p:cNvSpPr/>
            <p:nvPr/>
          </p:nvSpPr>
          <p:spPr>
            <a:xfrm>
              <a:off x="3472154" y="6884999"/>
              <a:ext cx="797560" cy="950594"/>
            </a:xfrm>
            <a:custGeom>
              <a:avLst/>
              <a:gdLst/>
              <a:ahLst/>
              <a:cxnLst/>
              <a:rect l="l" t="t" r="r" b="b"/>
              <a:pathLst>
                <a:path w="797560" h="950595">
                  <a:moveTo>
                    <a:pt x="0" y="950341"/>
                  </a:moveTo>
                  <a:lnTo>
                    <a:pt x="13373" y="921854"/>
                  </a:lnTo>
                  <a:lnTo>
                    <a:pt x="13373" y="0"/>
                  </a:lnTo>
                  <a:lnTo>
                    <a:pt x="13373" y="921854"/>
                  </a:lnTo>
                  <a:lnTo>
                    <a:pt x="0" y="950341"/>
                  </a:lnTo>
                  <a:close/>
                </a:path>
                <a:path w="797560" h="950595">
                  <a:moveTo>
                    <a:pt x="13373" y="921854"/>
                  </a:moveTo>
                  <a:lnTo>
                    <a:pt x="47218" y="921854"/>
                  </a:lnTo>
                  <a:lnTo>
                    <a:pt x="13373" y="921854"/>
                  </a:lnTo>
                  <a:close/>
                </a:path>
                <a:path w="797560" h="950595">
                  <a:moveTo>
                    <a:pt x="63233" y="921854"/>
                  </a:moveTo>
                  <a:lnTo>
                    <a:pt x="729449" y="921854"/>
                  </a:lnTo>
                  <a:lnTo>
                    <a:pt x="63233" y="921854"/>
                  </a:lnTo>
                  <a:close/>
                </a:path>
                <a:path w="797560" h="950595">
                  <a:moveTo>
                    <a:pt x="747293" y="921854"/>
                  </a:moveTo>
                  <a:lnTo>
                    <a:pt x="797166" y="921854"/>
                  </a:lnTo>
                  <a:lnTo>
                    <a:pt x="747293" y="921854"/>
                  </a:lnTo>
                  <a:close/>
                </a:path>
                <a:path w="797560" h="950595">
                  <a:moveTo>
                    <a:pt x="622604" y="895134"/>
                  </a:moveTo>
                  <a:lnTo>
                    <a:pt x="622604" y="29400"/>
                  </a:lnTo>
                  <a:lnTo>
                    <a:pt x="172796" y="29400"/>
                  </a:lnTo>
                  <a:lnTo>
                    <a:pt x="172796" y="895134"/>
                  </a:lnTo>
                  <a:lnTo>
                    <a:pt x="622604" y="895134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799039" y="6914400"/>
              <a:ext cx="0" cy="866140"/>
            </a:xfrm>
            <a:custGeom>
              <a:avLst/>
              <a:gdLst/>
              <a:ahLst/>
              <a:cxnLst/>
              <a:rect l="l" t="t" r="r" b="b"/>
              <a:pathLst>
                <a:path h="866140">
                  <a:moveTo>
                    <a:pt x="0" y="0"/>
                  </a:moveTo>
                  <a:lnTo>
                    <a:pt x="0" y="865733"/>
                  </a:lnTo>
                  <a:lnTo>
                    <a:pt x="0" y="0"/>
                  </a:lnTo>
                  <a:close/>
                </a:path>
              </a:pathLst>
            </a:custGeom>
            <a:ln w="434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473881" y="7806854"/>
              <a:ext cx="795655" cy="28575"/>
            </a:xfrm>
            <a:custGeom>
              <a:avLst/>
              <a:gdLst/>
              <a:ahLst/>
              <a:cxnLst/>
              <a:rect l="l" t="t" r="r" b="b"/>
              <a:pathLst>
                <a:path w="795654" h="28575">
                  <a:moveTo>
                    <a:pt x="795439" y="0"/>
                  </a:moveTo>
                  <a:lnTo>
                    <a:pt x="12953" y="1168"/>
                  </a:lnTo>
                  <a:lnTo>
                    <a:pt x="0" y="27444"/>
                  </a:lnTo>
                  <a:lnTo>
                    <a:pt x="795439" y="28486"/>
                  </a:lnTo>
                  <a:lnTo>
                    <a:pt x="7954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943324" y="6914400"/>
              <a:ext cx="0" cy="866140"/>
            </a:xfrm>
            <a:custGeom>
              <a:avLst/>
              <a:gdLst/>
              <a:ahLst/>
              <a:cxnLst/>
              <a:rect l="l" t="t" r="r" b="b"/>
              <a:pathLst>
                <a:path h="866140">
                  <a:moveTo>
                    <a:pt x="0" y="0"/>
                  </a:moveTo>
                  <a:lnTo>
                    <a:pt x="0" y="865733"/>
                  </a:lnTo>
                  <a:lnTo>
                    <a:pt x="0" y="0"/>
                  </a:lnTo>
                  <a:close/>
                </a:path>
              </a:pathLst>
            </a:custGeom>
            <a:ln w="434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514915" y="7797050"/>
              <a:ext cx="24130" cy="32384"/>
            </a:xfrm>
            <a:custGeom>
              <a:avLst/>
              <a:gdLst/>
              <a:ahLst/>
              <a:cxnLst/>
              <a:rect l="l" t="t" r="r" b="b"/>
              <a:pathLst>
                <a:path w="24129" h="32384">
                  <a:moveTo>
                    <a:pt x="11582" y="0"/>
                  </a:moveTo>
                  <a:lnTo>
                    <a:pt x="7517" y="3754"/>
                  </a:lnTo>
                  <a:lnTo>
                    <a:pt x="3786" y="12014"/>
                  </a:lnTo>
                  <a:lnTo>
                    <a:pt x="1057" y="20273"/>
                  </a:lnTo>
                  <a:lnTo>
                    <a:pt x="0" y="24028"/>
                  </a:lnTo>
                  <a:lnTo>
                    <a:pt x="6235" y="32067"/>
                  </a:lnTo>
                  <a:lnTo>
                    <a:pt x="11582" y="32067"/>
                  </a:lnTo>
                  <a:lnTo>
                    <a:pt x="18694" y="32067"/>
                  </a:lnTo>
                  <a:lnTo>
                    <a:pt x="24041" y="28511"/>
                  </a:lnTo>
                  <a:lnTo>
                    <a:pt x="24041" y="24028"/>
                  </a:lnTo>
                  <a:lnTo>
                    <a:pt x="23094" y="18398"/>
                  </a:lnTo>
                  <a:lnTo>
                    <a:pt x="20478" y="10347"/>
                  </a:lnTo>
                  <a:lnTo>
                    <a:pt x="16529" y="3129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514915" y="7797050"/>
              <a:ext cx="24130" cy="32384"/>
            </a:xfrm>
            <a:custGeom>
              <a:avLst/>
              <a:gdLst/>
              <a:ahLst/>
              <a:cxnLst/>
              <a:rect l="l" t="t" r="r" b="b"/>
              <a:pathLst>
                <a:path w="24129" h="32384">
                  <a:moveTo>
                    <a:pt x="11582" y="32067"/>
                  </a:moveTo>
                  <a:lnTo>
                    <a:pt x="18694" y="32067"/>
                  </a:lnTo>
                  <a:lnTo>
                    <a:pt x="24041" y="28511"/>
                  </a:lnTo>
                  <a:lnTo>
                    <a:pt x="24041" y="24028"/>
                  </a:lnTo>
                  <a:lnTo>
                    <a:pt x="23094" y="18398"/>
                  </a:lnTo>
                  <a:lnTo>
                    <a:pt x="20478" y="10347"/>
                  </a:lnTo>
                  <a:lnTo>
                    <a:pt x="16529" y="3129"/>
                  </a:lnTo>
                  <a:lnTo>
                    <a:pt x="11582" y="0"/>
                  </a:lnTo>
                  <a:lnTo>
                    <a:pt x="7517" y="3754"/>
                  </a:lnTo>
                  <a:lnTo>
                    <a:pt x="3786" y="12014"/>
                  </a:lnTo>
                  <a:lnTo>
                    <a:pt x="1057" y="20273"/>
                  </a:lnTo>
                  <a:lnTo>
                    <a:pt x="0" y="24028"/>
                  </a:lnTo>
                  <a:lnTo>
                    <a:pt x="6235" y="32067"/>
                  </a:lnTo>
                  <a:lnTo>
                    <a:pt x="11582" y="32067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198061" y="7797050"/>
              <a:ext cx="24130" cy="32384"/>
            </a:xfrm>
            <a:custGeom>
              <a:avLst/>
              <a:gdLst/>
              <a:ahLst/>
              <a:cxnLst/>
              <a:rect l="l" t="t" r="r" b="b"/>
              <a:pathLst>
                <a:path w="24129" h="32384">
                  <a:moveTo>
                    <a:pt x="12471" y="0"/>
                  </a:moveTo>
                  <a:lnTo>
                    <a:pt x="7517" y="3754"/>
                  </a:lnTo>
                  <a:lnTo>
                    <a:pt x="3563" y="12014"/>
                  </a:lnTo>
                  <a:lnTo>
                    <a:pt x="946" y="20273"/>
                  </a:lnTo>
                  <a:lnTo>
                    <a:pt x="0" y="24028"/>
                  </a:lnTo>
                  <a:lnTo>
                    <a:pt x="5346" y="32067"/>
                  </a:lnTo>
                  <a:lnTo>
                    <a:pt x="12471" y="32067"/>
                  </a:lnTo>
                  <a:lnTo>
                    <a:pt x="19608" y="32067"/>
                  </a:lnTo>
                  <a:lnTo>
                    <a:pt x="24028" y="28511"/>
                  </a:lnTo>
                  <a:lnTo>
                    <a:pt x="24028" y="24028"/>
                  </a:lnTo>
                  <a:lnTo>
                    <a:pt x="23226" y="18398"/>
                  </a:lnTo>
                  <a:lnTo>
                    <a:pt x="20926" y="10347"/>
                  </a:lnTo>
                  <a:lnTo>
                    <a:pt x="17288" y="3129"/>
                  </a:lnTo>
                  <a:lnTo>
                    <a:pt x="12471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198061" y="7797050"/>
              <a:ext cx="24130" cy="32384"/>
            </a:xfrm>
            <a:custGeom>
              <a:avLst/>
              <a:gdLst/>
              <a:ahLst/>
              <a:cxnLst/>
              <a:rect l="l" t="t" r="r" b="b"/>
              <a:pathLst>
                <a:path w="24129" h="32384">
                  <a:moveTo>
                    <a:pt x="12471" y="32067"/>
                  </a:moveTo>
                  <a:lnTo>
                    <a:pt x="19608" y="32067"/>
                  </a:lnTo>
                  <a:lnTo>
                    <a:pt x="24028" y="28511"/>
                  </a:lnTo>
                  <a:lnTo>
                    <a:pt x="24028" y="24028"/>
                  </a:lnTo>
                  <a:lnTo>
                    <a:pt x="23226" y="18398"/>
                  </a:lnTo>
                  <a:lnTo>
                    <a:pt x="20926" y="10347"/>
                  </a:lnTo>
                  <a:lnTo>
                    <a:pt x="17288" y="3129"/>
                  </a:lnTo>
                  <a:lnTo>
                    <a:pt x="12471" y="0"/>
                  </a:lnTo>
                  <a:lnTo>
                    <a:pt x="7517" y="3754"/>
                  </a:lnTo>
                  <a:lnTo>
                    <a:pt x="3563" y="12014"/>
                  </a:lnTo>
                  <a:lnTo>
                    <a:pt x="946" y="20273"/>
                  </a:lnTo>
                  <a:lnTo>
                    <a:pt x="0" y="24028"/>
                  </a:lnTo>
                  <a:lnTo>
                    <a:pt x="5346" y="32067"/>
                  </a:lnTo>
                  <a:lnTo>
                    <a:pt x="12471" y="32067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807955" y="6929526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807942" y="6929526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400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400"/>
                  </a:lnTo>
                  <a:lnTo>
                    <a:pt x="30289" y="2940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807955" y="698652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89"/>
                  </a:lnTo>
                  <a:lnTo>
                    <a:pt x="30276" y="30289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807942" y="698652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89" y="30302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30302"/>
                  </a:lnTo>
                  <a:lnTo>
                    <a:pt x="30289" y="30302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3807955" y="704442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0276" y="29387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3807942" y="704442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387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0289" y="29387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807955" y="710232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3807942" y="710232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89" y="30276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0289" y="3027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472154" y="6882320"/>
              <a:ext cx="12065" cy="947419"/>
            </a:xfrm>
            <a:custGeom>
              <a:avLst/>
              <a:gdLst/>
              <a:ahLst/>
              <a:cxnLst/>
              <a:rect l="l" t="t" r="r" b="b"/>
              <a:pathLst>
                <a:path w="12064" h="947420">
                  <a:moveTo>
                    <a:pt x="11455" y="0"/>
                  </a:moveTo>
                  <a:lnTo>
                    <a:pt x="0" y="0"/>
                  </a:lnTo>
                  <a:lnTo>
                    <a:pt x="1473" y="946797"/>
                  </a:lnTo>
                  <a:lnTo>
                    <a:pt x="11455" y="924534"/>
                  </a:lnTo>
                  <a:lnTo>
                    <a:pt x="114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807955" y="716022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0276" y="29387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3807942" y="716022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387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0289" y="29387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807955" y="7218120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807942" y="7218120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375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0289" y="29375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807955" y="7276020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807942" y="7276020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375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0289" y="29375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3807955" y="733300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807942" y="733300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89" y="30276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0289" y="3027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807955" y="73908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807942" y="73908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400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400"/>
                  </a:lnTo>
                  <a:lnTo>
                    <a:pt x="30289" y="2940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807955" y="7448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3807942" y="7448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400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400"/>
                  </a:lnTo>
                  <a:lnTo>
                    <a:pt x="30289" y="2940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3807955" y="750670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3807942" y="750670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375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0289" y="29375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3807955" y="756370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64"/>
                  </a:lnTo>
                  <a:lnTo>
                    <a:pt x="30276" y="30264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3807942" y="756370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89" y="30276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0289" y="3027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807955" y="762158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807942" y="762158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89" y="30276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0289" y="3027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3807955" y="767948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51"/>
                  </a:lnTo>
                  <a:lnTo>
                    <a:pt x="30276" y="30251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3807942" y="767948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89" y="30251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30251"/>
                  </a:lnTo>
                  <a:lnTo>
                    <a:pt x="30289" y="30251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807955" y="773737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3807942" y="773737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89" y="29400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29400"/>
                  </a:lnTo>
                  <a:lnTo>
                    <a:pt x="30289" y="2940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3903255" y="6929526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903255" y="6929526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400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903255" y="698652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89"/>
                  </a:lnTo>
                  <a:lnTo>
                    <a:pt x="30276" y="30289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3903255" y="6986523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30302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30302"/>
                  </a:lnTo>
                  <a:lnTo>
                    <a:pt x="30276" y="30302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3903255" y="704442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0276" y="29387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903255" y="704442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387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0276" y="29387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903255" y="710232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903255" y="7102322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30276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903255" y="716022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87"/>
                  </a:lnTo>
                  <a:lnTo>
                    <a:pt x="30276" y="29387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903255" y="716022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387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387"/>
                  </a:lnTo>
                  <a:lnTo>
                    <a:pt x="30276" y="29387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903255" y="7218120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903255" y="7218120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375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903255" y="7276020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903255" y="7276020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375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903255" y="733300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903255" y="7333005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30276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903255" y="73908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903255" y="73908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400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903255" y="7448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903255" y="7448791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400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903255" y="750670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903255" y="750670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375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375"/>
                  </a:lnTo>
                  <a:lnTo>
                    <a:pt x="30276" y="29375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903255" y="756370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64"/>
                  </a:lnTo>
                  <a:lnTo>
                    <a:pt x="30276" y="30264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903255" y="7563700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30276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903255" y="762158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903255" y="762158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30276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0276" y="3027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903255" y="767948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0"/>
                  </a:moveTo>
                  <a:lnTo>
                    <a:pt x="0" y="0"/>
                  </a:lnTo>
                  <a:lnTo>
                    <a:pt x="0" y="30251"/>
                  </a:lnTo>
                  <a:lnTo>
                    <a:pt x="30276" y="30251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903255" y="7679486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30276" y="30251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30251"/>
                  </a:lnTo>
                  <a:lnTo>
                    <a:pt x="30276" y="30251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903255" y="773737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0"/>
                  </a:move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903255" y="7737373"/>
              <a:ext cx="30480" cy="29845"/>
            </a:xfrm>
            <a:custGeom>
              <a:avLst/>
              <a:gdLst/>
              <a:ahLst/>
              <a:cxnLst/>
              <a:rect l="l" t="t" r="r" b="b"/>
              <a:pathLst>
                <a:path w="30479" h="29845">
                  <a:moveTo>
                    <a:pt x="30276" y="29400"/>
                  </a:moveTo>
                  <a:lnTo>
                    <a:pt x="30276" y="0"/>
                  </a:lnTo>
                  <a:lnTo>
                    <a:pt x="0" y="0"/>
                  </a:lnTo>
                  <a:lnTo>
                    <a:pt x="0" y="29400"/>
                  </a:lnTo>
                  <a:lnTo>
                    <a:pt x="30276" y="2940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" name="object 125"/>
          <p:cNvSpPr/>
          <p:nvPr/>
        </p:nvSpPr>
        <p:spPr>
          <a:xfrm>
            <a:off x="9774593" y="6622884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293"/>
                </a:lnTo>
                <a:lnTo>
                  <a:pt x="0" y="14439"/>
                </a:lnTo>
                <a:lnTo>
                  <a:pt x="0" y="0"/>
                </a:lnTo>
                <a:close/>
              </a:path>
            </a:pathLst>
          </a:custGeom>
          <a:ln w="43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774593" y="7957376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424"/>
                </a:lnTo>
                <a:lnTo>
                  <a:pt x="0" y="0"/>
                </a:lnTo>
                <a:close/>
              </a:path>
            </a:pathLst>
          </a:custGeom>
          <a:ln w="43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" name="object 127"/>
          <p:cNvGrpSpPr/>
          <p:nvPr/>
        </p:nvGrpSpPr>
        <p:grpSpPr>
          <a:xfrm>
            <a:off x="8501431" y="6855207"/>
            <a:ext cx="856615" cy="1005205"/>
            <a:chOff x="3446830" y="6855206"/>
            <a:chExt cx="856615" cy="1005205"/>
          </a:xfrm>
        </p:grpSpPr>
        <p:sp>
          <p:nvSpPr>
            <p:cNvPr id="128" name="object 128"/>
            <p:cNvSpPr/>
            <p:nvPr/>
          </p:nvSpPr>
          <p:spPr>
            <a:xfrm>
              <a:off x="3449002" y="6857390"/>
              <a:ext cx="832485" cy="1000760"/>
            </a:xfrm>
            <a:custGeom>
              <a:avLst/>
              <a:gdLst/>
              <a:ahLst/>
              <a:cxnLst/>
              <a:rect l="l" t="t" r="r" b="b"/>
              <a:pathLst>
                <a:path w="832485" h="1000759">
                  <a:moveTo>
                    <a:pt x="831977" y="1879"/>
                  </a:moveTo>
                  <a:lnTo>
                    <a:pt x="23152" y="1879"/>
                  </a:lnTo>
                  <a:lnTo>
                    <a:pt x="23152" y="0"/>
                  </a:lnTo>
                  <a:lnTo>
                    <a:pt x="0" y="0"/>
                  </a:lnTo>
                  <a:lnTo>
                    <a:pt x="0" y="1000239"/>
                  </a:lnTo>
                  <a:lnTo>
                    <a:pt x="23152" y="1000239"/>
                  </a:lnTo>
                  <a:lnTo>
                    <a:pt x="23152" y="26009"/>
                  </a:lnTo>
                  <a:lnTo>
                    <a:pt x="820623" y="26009"/>
                  </a:lnTo>
                  <a:lnTo>
                    <a:pt x="820623" y="13309"/>
                  </a:lnTo>
                  <a:lnTo>
                    <a:pt x="831977" y="13309"/>
                  </a:lnTo>
                  <a:lnTo>
                    <a:pt x="831977" y="1879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472167" y="7835328"/>
              <a:ext cx="797560" cy="22860"/>
            </a:xfrm>
            <a:custGeom>
              <a:avLst/>
              <a:gdLst/>
              <a:ahLst/>
              <a:cxnLst/>
              <a:rect l="l" t="t" r="r" b="b"/>
              <a:pathLst>
                <a:path w="797560" h="22859">
                  <a:moveTo>
                    <a:pt x="797153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797153" y="22301"/>
                  </a:lnTo>
                  <a:lnTo>
                    <a:pt x="797153" y="0"/>
                  </a:lnTo>
                  <a:close/>
                </a:path>
              </a:pathLst>
            </a:custGeom>
            <a:solidFill>
              <a:srgbClr val="82848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466287" y="6882523"/>
              <a:ext cx="803275" cy="975360"/>
            </a:xfrm>
            <a:custGeom>
              <a:avLst/>
              <a:gdLst/>
              <a:ahLst/>
              <a:cxnLst/>
              <a:rect l="l" t="t" r="r" b="b"/>
              <a:pathLst>
                <a:path w="803275" h="975359">
                  <a:moveTo>
                    <a:pt x="566102" y="0"/>
                  </a:moveTo>
                  <a:lnTo>
                    <a:pt x="265950" y="0"/>
                  </a:lnTo>
                  <a:lnTo>
                    <a:pt x="265950" y="29133"/>
                  </a:lnTo>
                  <a:lnTo>
                    <a:pt x="566102" y="29133"/>
                  </a:lnTo>
                  <a:lnTo>
                    <a:pt x="566102" y="0"/>
                  </a:lnTo>
                  <a:close/>
                </a:path>
                <a:path w="803275" h="975359">
                  <a:moveTo>
                    <a:pt x="803033" y="952804"/>
                  </a:moveTo>
                  <a:lnTo>
                    <a:pt x="0" y="952804"/>
                  </a:lnTo>
                  <a:lnTo>
                    <a:pt x="0" y="975106"/>
                  </a:lnTo>
                  <a:lnTo>
                    <a:pt x="803033" y="975106"/>
                  </a:lnTo>
                  <a:lnTo>
                    <a:pt x="803033" y="952804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449002" y="6857378"/>
              <a:ext cx="852169" cy="1000760"/>
            </a:xfrm>
            <a:custGeom>
              <a:avLst/>
              <a:gdLst/>
              <a:ahLst/>
              <a:cxnLst/>
              <a:rect l="l" t="t" r="r" b="b"/>
              <a:pathLst>
                <a:path w="852170" h="1000759">
                  <a:moveTo>
                    <a:pt x="852157" y="0"/>
                  </a:moveTo>
                  <a:lnTo>
                    <a:pt x="0" y="0"/>
                  </a:lnTo>
                  <a:lnTo>
                    <a:pt x="0" y="1000251"/>
                  </a:lnTo>
                  <a:lnTo>
                    <a:pt x="820318" y="1000251"/>
                  </a:lnTo>
                  <a:lnTo>
                    <a:pt x="0" y="1000251"/>
                  </a:lnTo>
                  <a:lnTo>
                    <a:pt x="0" y="0"/>
                  </a:lnTo>
                  <a:lnTo>
                    <a:pt x="845235" y="0"/>
                  </a:lnTo>
                  <a:lnTo>
                    <a:pt x="852157" y="0"/>
                  </a:lnTo>
                  <a:close/>
                </a:path>
                <a:path w="852170" h="1000759">
                  <a:moveTo>
                    <a:pt x="822998" y="24942"/>
                  </a:moveTo>
                  <a:lnTo>
                    <a:pt x="583387" y="24942"/>
                  </a:lnTo>
                  <a:lnTo>
                    <a:pt x="583387" y="56108"/>
                  </a:lnTo>
                  <a:lnTo>
                    <a:pt x="283235" y="56108"/>
                  </a:lnTo>
                  <a:lnTo>
                    <a:pt x="283235" y="24942"/>
                  </a:lnTo>
                  <a:lnTo>
                    <a:pt x="23152" y="24942"/>
                  </a:lnTo>
                  <a:lnTo>
                    <a:pt x="23152" y="977963"/>
                  </a:lnTo>
                  <a:lnTo>
                    <a:pt x="822998" y="977963"/>
                  </a:lnTo>
                  <a:lnTo>
                    <a:pt x="23152" y="977963"/>
                  </a:lnTo>
                  <a:lnTo>
                    <a:pt x="23152" y="24942"/>
                  </a:lnTo>
                  <a:lnTo>
                    <a:pt x="283235" y="24942"/>
                  </a:lnTo>
                  <a:lnTo>
                    <a:pt x="283235" y="56108"/>
                  </a:lnTo>
                  <a:lnTo>
                    <a:pt x="583387" y="56108"/>
                  </a:lnTo>
                  <a:lnTo>
                    <a:pt x="583387" y="24942"/>
                  </a:lnTo>
                  <a:lnTo>
                    <a:pt x="822998" y="24942"/>
                  </a:lnTo>
                  <a:close/>
                </a:path>
                <a:path w="852170" h="1000759">
                  <a:moveTo>
                    <a:pt x="822998" y="140728"/>
                  </a:moveTo>
                  <a:lnTo>
                    <a:pt x="806056" y="140728"/>
                  </a:lnTo>
                  <a:lnTo>
                    <a:pt x="806056" y="868425"/>
                  </a:lnTo>
                  <a:lnTo>
                    <a:pt x="820318" y="868425"/>
                  </a:lnTo>
                  <a:lnTo>
                    <a:pt x="806056" y="868425"/>
                  </a:lnTo>
                  <a:lnTo>
                    <a:pt x="806056" y="140728"/>
                  </a:lnTo>
                  <a:lnTo>
                    <a:pt x="822998" y="140728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9553334" y="7139343"/>
            <a:ext cx="295275" cy="419100"/>
            <a:chOff x="4498733" y="7139343"/>
            <a:chExt cx="295275" cy="419100"/>
          </a:xfrm>
        </p:grpSpPr>
        <p:sp>
          <p:nvSpPr>
            <p:cNvPr id="133" name="object 133"/>
            <p:cNvSpPr/>
            <p:nvPr/>
          </p:nvSpPr>
          <p:spPr>
            <a:xfrm>
              <a:off x="4500905" y="7168235"/>
              <a:ext cx="260350" cy="384810"/>
            </a:xfrm>
            <a:custGeom>
              <a:avLst/>
              <a:gdLst/>
              <a:ahLst/>
              <a:cxnLst/>
              <a:rect l="l" t="t" r="r" b="b"/>
              <a:pathLst>
                <a:path w="260350" h="384809">
                  <a:moveTo>
                    <a:pt x="0" y="0"/>
                  </a:moveTo>
                  <a:lnTo>
                    <a:pt x="0" y="338467"/>
                  </a:lnTo>
                  <a:lnTo>
                    <a:pt x="260070" y="384759"/>
                  </a:lnTo>
                  <a:lnTo>
                    <a:pt x="260070" y="454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502721" y="7143102"/>
              <a:ext cx="286385" cy="71120"/>
            </a:xfrm>
            <a:custGeom>
              <a:avLst/>
              <a:gdLst/>
              <a:ahLst/>
              <a:cxnLst/>
              <a:rect l="l" t="t" r="r" b="b"/>
              <a:pathLst>
                <a:path w="286385" h="71120">
                  <a:moveTo>
                    <a:pt x="15506" y="0"/>
                  </a:moveTo>
                  <a:lnTo>
                    <a:pt x="0" y="24053"/>
                  </a:lnTo>
                  <a:lnTo>
                    <a:pt x="258254" y="70561"/>
                  </a:lnTo>
                  <a:lnTo>
                    <a:pt x="285826" y="47409"/>
                  </a:lnTo>
                  <a:lnTo>
                    <a:pt x="155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760975" y="7189609"/>
              <a:ext cx="30480" cy="24130"/>
            </a:xfrm>
            <a:custGeom>
              <a:avLst/>
              <a:gdLst/>
              <a:ahLst/>
              <a:cxnLst/>
              <a:rect l="l" t="t" r="r" b="b"/>
              <a:pathLst>
                <a:path w="30479" h="24129">
                  <a:moveTo>
                    <a:pt x="0" y="24053"/>
                  </a:moveTo>
                  <a:lnTo>
                    <a:pt x="30276" y="0"/>
                  </a:lnTo>
                  <a:lnTo>
                    <a:pt x="0" y="24053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760975" y="7189609"/>
              <a:ext cx="30480" cy="366395"/>
            </a:xfrm>
            <a:custGeom>
              <a:avLst/>
              <a:gdLst/>
              <a:ahLst/>
              <a:cxnLst/>
              <a:rect l="l" t="t" r="r" b="b"/>
              <a:pathLst>
                <a:path w="30479" h="366395">
                  <a:moveTo>
                    <a:pt x="30276" y="0"/>
                  </a:moveTo>
                  <a:lnTo>
                    <a:pt x="0" y="24053"/>
                  </a:lnTo>
                  <a:lnTo>
                    <a:pt x="1371" y="362496"/>
                  </a:lnTo>
                  <a:lnTo>
                    <a:pt x="30276" y="366064"/>
                  </a:lnTo>
                  <a:lnTo>
                    <a:pt x="302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500905" y="7141514"/>
              <a:ext cx="290830" cy="414655"/>
            </a:xfrm>
            <a:custGeom>
              <a:avLst/>
              <a:gdLst/>
              <a:ahLst/>
              <a:cxnLst/>
              <a:rect l="l" t="t" r="r" b="b"/>
              <a:pathLst>
                <a:path w="290829" h="414654">
                  <a:moveTo>
                    <a:pt x="260070" y="411479"/>
                  </a:moveTo>
                  <a:lnTo>
                    <a:pt x="260070" y="72148"/>
                  </a:lnTo>
                  <a:lnTo>
                    <a:pt x="0" y="26720"/>
                  </a:lnTo>
                  <a:lnTo>
                    <a:pt x="0" y="366064"/>
                  </a:lnTo>
                  <a:lnTo>
                    <a:pt x="260070" y="411479"/>
                  </a:lnTo>
                  <a:close/>
                </a:path>
                <a:path w="290829" h="414654">
                  <a:moveTo>
                    <a:pt x="0" y="26720"/>
                  </a:moveTo>
                  <a:lnTo>
                    <a:pt x="16903" y="0"/>
                  </a:lnTo>
                  <a:lnTo>
                    <a:pt x="290347" y="48094"/>
                  </a:lnTo>
                  <a:lnTo>
                    <a:pt x="290347" y="414159"/>
                  </a:lnTo>
                  <a:lnTo>
                    <a:pt x="260070" y="411479"/>
                  </a:lnTo>
                  <a:lnTo>
                    <a:pt x="290347" y="414159"/>
                  </a:lnTo>
                  <a:lnTo>
                    <a:pt x="290347" y="48094"/>
                  </a:lnTo>
                  <a:lnTo>
                    <a:pt x="16903" y="0"/>
                  </a:lnTo>
                  <a:lnTo>
                    <a:pt x="0" y="26720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8"/>
          <p:cNvGrpSpPr/>
          <p:nvPr/>
        </p:nvGrpSpPr>
        <p:grpSpPr>
          <a:xfrm>
            <a:off x="9309658" y="6856107"/>
            <a:ext cx="746760" cy="1149350"/>
            <a:chOff x="4255058" y="6856107"/>
            <a:chExt cx="746760" cy="1149350"/>
          </a:xfrm>
        </p:grpSpPr>
        <p:sp>
          <p:nvSpPr>
            <p:cNvPr id="139" name="object 139"/>
            <p:cNvSpPr/>
            <p:nvPr/>
          </p:nvSpPr>
          <p:spPr>
            <a:xfrm>
              <a:off x="4278160" y="6858279"/>
              <a:ext cx="723900" cy="114935"/>
            </a:xfrm>
            <a:custGeom>
              <a:avLst/>
              <a:gdLst/>
              <a:ahLst/>
              <a:cxnLst/>
              <a:rect l="l" t="t" r="r" b="b"/>
              <a:pathLst>
                <a:path w="723900" h="114934">
                  <a:moveTo>
                    <a:pt x="24041" y="0"/>
                  </a:moveTo>
                  <a:lnTo>
                    <a:pt x="0" y="12090"/>
                  </a:lnTo>
                  <a:lnTo>
                    <a:pt x="696556" y="114884"/>
                  </a:lnTo>
                  <a:lnTo>
                    <a:pt x="723328" y="100647"/>
                  </a:lnTo>
                  <a:lnTo>
                    <a:pt x="24041" y="0"/>
                  </a:lnTo>
                  <a:close/>
                </a:path>
              </a:pathLst>
            </a:custGeom>
            <a:solidFill>
              <a:srgbClr val="6364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272000" y="6858279"/>
              <a:ext cx="727075" cy="1144905"/>
            </a:xfrm>
            <a:custGeom>
              <a:avLst/>
              <a:gdLst/>
              <a:ahLst/>
              <a:cxnLst/>
              <a:rect l="l" t="t" r="r" b="b"/>
              <a:pathLst>
                <a:path w="727075" h="1144904">
                  <a:moveTo>
                    <a:pt x="726782" y="100647"/>
                  </a:moveTo>
                  <a:lnTo>
                    <a:pt x="698284" y="114884"/>
                  </a:lnTo>
                  <a:lnTo>
                    <a:pt x="726782" y="100647"/>
                  </a:lnTo>
                  <a:close/>
                </a:path>
                <a:path w="727075" h="1144904">
                  <a:moveTo>
                    <a:pt x="698284" y="1144536"/>
                  </a:moveTo>
                  <a:lnTo>
                    <a:pt x="726782" y="1131163"/>
                  </a:lnTo>
                  <a:lnTo>
                    <a:pt x="726782" y="100647"/>
                  </a:lnTo>
                  <a:lnTo>
                    <a:pt x="28486" y="0"/>
                  </a:lnTo>
                  <a:lnTo>
                    <a:pt x="0" y="13360"/>
                  </a:lnTo>
                  <a:lnTo>
                    <a:pt x="28486" y="0"/>
                  </a:lnTo>
                  <a:lnTo>
                    <a:pt x="726782" y="100647"/>
                  </a:lnTo>
                  <a:lnTo>
                    <a:pt x="726782" y="1131163"/>
                  </a:lnTo>
                  <a:lnTo>
                    <a:pt x="698284" y="1144536"/>
                  </a:lnTo>
                  <a:close/>
                </a:path>
              </a:pathLst>
            </a:custGeom>
            <a:ln w="43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895964" y="7372705"/>
              <a:ext cx="74923" cy="235026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4255058" y="6998106"/>
              <a:ext cx="31750" cy="727710"/>
            </a:xfrm>
            <a:custGeom>
              <a:avLst/>
              <a:gdLst/>
              <a:ahLst/>
              <a:cxnLst/>
              <a:rect l="l" t="t" r="r" b="b"/>
              <a:pathLst>
                <a:path w="31750" h="727709">
                  <a:moveTo>
                    <a:pt x="31178" y="0"/>
                  </a:moveTo>
                  <a:lnTo>
                    <a:pt x="0" y="0"/>
                  </a:lnTo>
                  <a:lnTo>
                    <a:pt x="0" y="727697"/>
                  </a:lnTo>
                  <a:lnTo>
                    <a:pt x="31178" y="727697"/>
                  </a:lnTo>
                  <a:lnTo>
                    <a:pt x="31178" y="0"/>
                  </a:lnTo>
                  <a:close/>
                </a:path>
              </a:pathLst>
            </a:custGeom>
            <a:solidFill>
              <a:srgbClr val="5A5B5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3"/>
          <p:cNvSpPr/>
          <p:nvPr/>
        </p:nvSpPr>
        <p:spPr>
          <a:xfrm>
            <a:off x="8067179" y="6663842"/>
            <a:ext cx="1706880" cy="22860"/>
          </a:xfrm>
          <a:custGeom>
            <a:avLst/>
            <a:gdLst/>
            <a:ahLst/>
            <a:cxnLst/>
            <a:rect l="l" t="t" r="r" b="b"/>
            <a:pathLst>
              <a:path w="1706879" h="22859">
                <a:moveTo>
                  <a:pt x="1706511" y="0"/>
                </a:moveTo>
                <a:lnTo>
                  <a:pt x="0" y="0"/>
                </a:lnTo>
                <a:lnTo>
                  <a:pt x="0" y="22580"/>
                </a:lnTo>
                <a:lnTo>
                  <a:pt x="1706511" y="22580"/>
                </a:lnTo>
                <a:lnTo>
                  <a:pt x="170651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072932" y="6792379"/>
            <a:ext cx="1706880" cy="22860"/>
          </a:xfrm>
          <a:custGeom>
            <a:avLst/>
            <a:gdLst/>
            <a:ahLst/>
            <a:cxnLst/>
            <a:rect l="l" t="t" r="r" b="b"/>
            <a:pathLst>
              <a:path w="1706879" h="22859">
                <a:moveTo>
                  <a:pt x="1706524" y="0"/>
                </a:moveTo>
                <a:lnTo>
                  <a:pt x="0" y="0"/>
                </a:lnTo>
                <a:lnTo>
                  <a:pt x="0" y="22580"/>
                </a:lnTo>
                <a:lnTo>
                  <a:pt x="1706524" y="22580"/>
                </a:lnTo>
                <a:lnTo>
                  <a:pt x="170652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69846" y="7929778"/>
            <a:ext cx="1692910" cy="22860"/>
          </a:xfrm>
          <a:custGeom>
            <a:avLst/>
            <a:gdLst/>
            <a:ahLst/>
            <a:cxnLst/>
            <a:rect l="l" t="t" r="r" b="b"/>
            <a:pathLst>
              <a:path w="1692910" h="22859">
                <a:moveTo>
                  <a:pt x="1572044" y="0"/>
                </a:moveTo>
                <a:lnTo>
                  <a:pt x="0" y="0"/>
                </a:lnTo>
                <a:lnTo>
                  <a:pt x="0" y="22605"/>
                </a:lnTo>
                <a:lnTo>
                  <a:pt x="1692414" y="22605"/>
                </a:lnTo>
                <a:lnTo>
                  <a:pt x="1572044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9859" y="8161349"/>
            <a:ext cx="1706880" cy="22860"/>
          </a:xfrm>
          <a:custGeom>
            <a:avLst/>
            <a:gdLst/>
            <a:ahLst/>
            <a:cxnLst/>
            <a:rect l="l" t="t" r="r" b="b"/>
            <a:pathLst>
              <a:path w="1706879" h="22859">
                <a:moveTo>
                  <a:pt x="1706511" y="0"/>
                </a:moveTo>
                <a:lnTo>
                  <a:pt x="0" y="0"/>
                </a:lnTo>
                <a:lnTo>
                  <a:pt x="0" y="22580"/>
                </a:lnTo>
                <a:lnTo>
                  <a:pt x="1706511" y="22580"/>
                </a:lnTo>
                <a:lnTo>
                  <a:pt x="1706511" y="0"/>
                </a:lnTo>
                <a:close/>
              </a:path>
            </a:pathLst>
          </a:custGeom>
          <a:solidFill>
            <a:srgbClr val="D9DBD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 txBox="1"/>
          <p:nvPr/>
        </p:nvSpPr>
        <p:spPr>
          <a:xfrm>
            <a:off x="5762951" y="2924814"/>
            <a:ext cx="131762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10" dirty="0">
                <a:latin typeface="Arial"/>
                <a:cs typeface="Arial"/>
              </a:rPr>
              <a:t>Desconexión</a:t>
            </a:r>
            <a:r>
              <a:rPr sz="850" b="1" spc="-4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servicio</a:t>
            </a:r>
            <a:endParaRPr sz="850">
              <a:latin typeface="Arial"/>
              <a:cs typeface="Arial"/>
            </a:endParaRPr>
          </a:p>
        </p:txBody>
      </p:sp>
      <p:sp>
        <p:nvSpPr>
          <p:cNvPr id="151" name="object 151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53</a:t>
            </a:fld>
            <a:endParaRPr spc="-75" dirty="0"/>
          </a:p>
        </p:txBody>
      </p:sp>
      <p:sp>
        <p:nvSpPr>
          <p:cNvPr id="148" name="object 148"/>
          <p:cNvSpPr txBox="1"/>
          <p:nvPr/>
        </p:nvSpPr>
        <p:spPr>
          <a:xfrm>
            <a:off x="7958730" y="2871473"/>
            <a:ext cx="408368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5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puede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interruptor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Vacu-Break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fusibles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hasta </a:t>
            </a:r>
            <a:r>
              <a:rPr sz="850" spc="-55" dirty="0">
                <a:latin typeface="Lucida Sans Unicode"/>
                <a:cs typeface="Lucida Sans Unicode"/>
              </a:rPr>
              <a:t>200 000 </a:t>
            </a:r>
            <a:r>
              <a:rPr sz="850" spc="-10" dirty="0">
                <a:latin typeface="Lucida Sans Unicode"/>
                <a:cs typeface="Lucida Sans Unicode"/>
              </a:rPr>
              <a:t>amperios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clasificación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interrupción o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5" dirty="0">
                <a:latin typeface="Lucida Sans Unicode"/>
                <a:cs typeface="Lucida Sans Unicode"/>
              </a:rPr>
              <a:t>disyuntor con </a:t>
            </a:r>
            <a:r>
              <a:rPr sz="850" dirty="0">
                <a:latin typeface="Lucida Sans Unicode"/>
                <a:cs typeface="Lucida Sans Unicode"/>
              </a:rPr>
              <a:t>una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clasificación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interrupción </a:t>
            </a:r>
            <a:r>
              <a:rPr sz="850" spc="-15" dirty="0">
                <a:latin typeface="Lucida Sans Unicode"/>
                <a:cs typeface="Lucida Sans Unicode"/>
              </a:rPr>
              <a:t>máxima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55" dirty="0">
                <a:latin typeface="Lucida Sans Unicode"/>
                <a:cs typeface="Lucida Sans Unicode"/>
              </a:rPr>
              <a:t>65 000 </a:t>
            </a:r>
            <a:r>
              <a:rPr sz="850" spc="-10" dirty="0">
                <a:latin typeface="Lucida Sans Unicode"/>
                <a:cs typeface="Lucida Sans Unicode"/>
              </a:rPr>
              <a:t>amperios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55" dirty="0">
                <a:latin typeface="Lucida Sans Unicode"/>
                <a:cs typeface="Lucida Sans Unicode"/>
              </a:rPr>
              <a:t>240 </a:t>
            </a:r>
            <a:r>
              <a:rPr sz="850" spc="-20" dirty="0">
                <a:latin typeface="Lucida Sans Unicode"/>
                <a:cs typeface="Lucida Sans Unicode"/>
              </a:rPr>
              <a:t>voltios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55" dirty="0">
                <a:latin typeface="Lucida Sans Unicode"/>
                <a:cs typeface="Lucida Sans Unicode"/>
              </a:rPr>
              <a:t>50 000 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amperios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480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voltios.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762950" y="5882644"/>
            <a:ext cx="123063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00" b="1" spc="20" dirty="0">
                <a:latin typeface="Arial"/>
                <a:cs typeface="Arial"/>
              </a:rPr>
              <a:t>Panel</a:t>
            </a:r>
            <a:r>
              <a:rPr sz="900" b="1" spc="-5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50" dirty="0">
                <a:latin typeface="Arial"/>
                <a:cs typeface="Arial"/>
              </a:rPr>
              <a:t> </a:t>
            </a:r>
            <a:r>
              <a:rPr sz="900" b="1" spc="20" dirty="0">
                <a:latin typeface="Arial"/>
                <a:cs typeface="Arial"/>
              </a:rPr>
              <a:t>distribución</a:t>
            </a:r>
            <a:endParaRPr sz="900">
              <a:latin typeface="Arial"/>
              <a:cs typeface="Arial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7958729" y="5835653"/>
            <a:ext cx="3951604" cy="574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41200"/>
              </a:lnSpc>
              <a:spcBef>
                <a:spcPts val="100"/>
              </a:spcBef>
            </a:pPr>
            <a:r>
              <a:rPr sz="850" spc="-15" dirty="0">
                <a:latin typeface="Lucida Sans Unicode"/>
                <a:cs typeface="Lucida Sans Unicode"/>
              </a:rPr>
              <a:t>Los </a:t>
            </a:r>
            <a:r>
              <a:rPr sz="850" spc="-30" dirty="0">
                <a:latin typeface="Lucida Sans Unicode"/>
                <a:cs typeface="Lucida Sans Unicode"/>
              </a:rPr>
              <a:t>kits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5" dirty="0">
                <a:latin typeface="Lucida Sans Unicode"/>
                <a:cs typeface="Lucida Sans Unicode"/>
              </a:rPr>
              <a:t>distribución son opcionales y </a:t>
            </a:r>
            <a:r>
              <a:rPr sz="850" spc="-10" dirty="0">
                <a:latin typeface="Lucida Sans Unicode"/>
                <a:cs typeface="Lucida Sans Unicode"/>
              </a:rPr>
              <a:t>adaptables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campo </a:t>
            </a:r>
            <a:r>
              <a:rPr sz="850" spc="-15" dirty="0">
                <a:latin typeface="Lucida Sans Unicode"/>
                <a:cs typeface="Lucida Sans Unicode"/>
              </a:rPr>
              <a:t>con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clasificaciones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400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800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amperios.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Hay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disponibles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hasta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40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disposiciones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circuitos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derivados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mínimo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8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circuitos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derivados.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839771" y="5906275"/>
            <a:ext cx="229870" cy="3123565"/>
          </a:xfrm>
          <a:custGeom>
            <a:avLst/>
            <a:gdLst/>
            <a:ahLst/>
            <a:cxnLst/>
            <a:rect l="l" t="t" r="r" b="b"/>
            <a:pathLst>
              <a:path w="229870" h="3123565">
                <a:moveTo>
                  <a:pt x="229285" y="0"/>
                </a:moveTo>
                <a:lnTo>
                  <a:pt x="190118" y="10083"/>
                </a:lnTo>
                <a:lnTo>
                  <a:pt x="14998" y="122999"/>
                </a:lnTo>
                <a:lnTo>
                  <a:pt x="0" y="2967647"/>
                </a:lnTo>
                <a:lnTo>
                  <a:pt x="178587" y="3119704"/>
                </a:lnTo>
                <a:lnTo>
                  <a:pt x="218909" y="3123184"/>
                </a:lnTo>
                <a:lnTo>
                  <a:pt x="229285" y="0"/>
                </a:lnTo>
                <a:close/>
              </a:path>
            </a:pathLst>
          </a:custGeom>
          <a:solidFill>
            <a:srgbClr val="66676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8649499" y="5903710"/>
            <a:ext cx="2543810" cy="3128645"/>
            <a:chOff x="3594899" y="5903709"/>
            <a:chExt cx="2543810" cy="3128645"/>
          </a:xfrm>
        </p:grpSpPr>
        <p:sp>
          <p:nvSpPr>
            <p:cNvPr id="4" name="object 4"/>
            <p:cNvSpPr/>
            <p:nvPr/>
          </p:nvSpPr>
          <p:spPr>
            <a:xfrm>
              <a:off x="4942484" y="6016599"/>
              <a:ext cx="75565" cy="2868295"/>
            </a:xfrm>
            <a:custGeom>
              <a:avLst/>
              <a:gdLst/>
              <a:ahLst/>
              <a:cxnLst/>
              <a:rect l="l" t="t" r="r" b="b"/>
              <a:pathLst>
                <a:path w="75564" h="2868295">
                  <a:moveTo>
                    <a:pt x="75501" y="0"/>
                  </a:moveTo>
                  <a:lnTo>
                    <a:pt x="17894" y="9207"/>
                  </a:lnTo>
                  <a:lnTo>
                    <a:pt x="990" y="2859963"/>
                  </a:lnTo>
                  <a:lnTo>
                    <a:pt x="0" y="2866085"/>
                  </a:lnTo>
                  <a:lnTo>
                    <a:pt x="10972" y="2859595"/>
                  </a:lnTo>
                  <a:lnTo>
                    <a:pt x="67437" y="2867672"/>
                  </a:lnTo>
                  <a:lnTo>
                    <a:pt x="7550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04081" y="5905995"/>
              <a:ext cx="1811655" cy="3123565"/>
            </a:xfrm>
            <a:custGeom>
              <a:avLst/>
              <a:gdLst/>
              <a:ahLst/>
              <a:cxnLst/>
              <a:rect l="l" t="t" r="r" b="b"/>
              <a:pathLst>
                <a:path w="1811654" h="3123565">
                  <a:moveTo>
                    <a:pt x="924013" y="101384"/>
                  </a:moveTo>
                  <a:lnTo>
                    <a:pt x="11518" y="0"/>
                  </a:lnTo>
                  <a:lnTo>
                    <a:pt x="10375" y="279"/>
                  </a:lnTo>
                  <a:lnTo>
                    <a:pt x="0" y="3123463"/>
                  </a:lnTo>
                  <a:lnTo>
                    <a:pt x="910424" y="2987230"/>
                  </a:lnTo>
                  <a:lnTo>
                    <a:pt x="911377" y="2982569"/>
                  </a:lnTo>
                  <a:lnTo>
                    <a:pt x="924013" y="101384"/>
                  </a:lnTo>
                  <a:close/>
                </a:path>
                <a:path w="1811654" h="3123565">
                  <a:moveTo>
                    <a:pt x="1811197" y="209677"/>
                  </a:moveTo>
                  <a:lnTo>
                    <a:pt x="1790420" y="198158"/>
                  </a:lnTo>
                  <a:lnTo>
                    <a:pt x="1013904" y="110604"/>
                  </a:lnTo>
                  <a:lnTo>
                    <a:pt x="1005840" y="2978277"/>
                  </a:lnTo>
                  <a:lnTo>
                    <a:pt x="1801977" y="2860764"/>
                  </a:lnTo>
                  <a:lnTo>
                    <a:pt x="1811197" y="2849257"/>
                  </a:lnTo>
                  <a:lnTo>
                    <a:pt x="1811197" y="209677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018394" y="5920993"/>
              <a:ext cx="1780539" cy="3044190"/>
            </a:xfrm>
            <a:custGeom>
              <a:avLst/>
              <a:gdLst/>
              <a:ahLst/>
              <a:cxnLst/>
              <a:rect l="l" t="t" r="r" b="b"/>
              <a:pathLst>
                <a:path w="1780539" h="3044190">
                  <a:moveTo>
                    <a:pt x="895921" y="2916593"/>
                  </a:moveTo>
                  <a:lnTo>
                    <a:pt x="895070" y="2893568"/>
                  </a:lnTo>
                  <a:lnTo>
                    <a:pt x="6007" y="3021050"/>
                  </a:lnTo>
                  <a:lnTo>
                    <a:pt x="6858" y="3044075"/>
                  </a:lnTo>
                  <a:lnTo>
                    <a:pt x="895921" y="2916593"/>
                  </a:lnTo>
                  <a:close/>
                </a:path>
                <a:path w="1780539" h="3044190">
                  <a:moveTo>
                    <a:pt x="895921" y="2676575"/>
                  </a:moveTo>
                  <a:lnTo>
                    <a:pt x="895070" y="2653525"/>
                  </a:lnTo>
                  <a:lnTo>
                    <a:pt x="16002" y="2761018"/>
                  </a:lnTo>
                  <a:lnTo>
                    <a:pt x="16852" y="2784056"/>
                  </a:lnTo>
                  <a:lnTo>
                    <a:pt x="895921" y="2676575"/>
                  </a:lnTo>
                  <a:close/>
                </a:path>
                <a:path w="1780539" h="3044190">
                  <a:moveTo>
                    <a:pt x="896581" y="2121166"/>
                  </a:moveTo>
                  <a:lnTo>
                    <a:pt x="895731" y="2098128"/>
                  </a:lnTo>
                  <a:lnTo>
                    <a:pt x="13335" y="2154948"/>
                  </a:lnTo>
                  <a:lnTo>
                    <a:pt x="14173" y="2177973"/>
                  </a:lnTo>
                  <a:lnTo>
                    <a:pt x="896581" y="2121166"/>
                  </a:lnTo>
                  <a:close/>
                </a:path>
                <a:path w="1780539" h="3044190">
                  <a:moveTo>
                    <a:pt x="899261" y="1643773"/>
                  </a:moveTo>
                  <a:lnTo>
                    <a:pt x="898423" y="1620748"/>
                  </a:lnTo>
                  <a:lnTo>
                    <a:pt x="16002" y="1640217"/>
                  </a:lnTo>
                  <a:lnTo>
                    <a:pt x="16840" y="1663255"/>
                  </a:lnTo>
                  <a:lnTo>
                    <a:pt x="178054" y="1659699"/>
                  </a:lnTo>
                  <a:lnTo>
                    <a:pt x="176631" y="2139810"/>
                  </a:lnTo>
                  <a:lnTo>
                    <a:pt x="199631" y="2140801"/>
                  </a:lnTo>
                  <a:lnTo>
                    <a:pt x="201053" y="1659191"/>
                  </a:lnTo>
                  <a:lnTo>
                    <a:pt x="899261" y="1643773"/>
                  </a:lnTo>
                  <a:close/>
                </a:path>
                <a:path w="1780539" h="3044190">
                  <a:moveTo>
                    <a:pt x="901065" y="444588"/>
                  </a:moveTo>
                  <a:lnTo>
                    <a:pt x="900214" y="421551"/>
                  </a:lnTo>
                  <a:lnTo>
                    <a:pt x="13335" y="349377"/>
                  </a:lnTo>
                  <a:lnTo>
                    <a:pt x="14173" y="372414"/>
                  </a:lnTo>
                  <a:lnTo>
                    <a:pt x="901065" y="444588"/>
                  </a:lnTo>
                  <a:close/>
                </a:path>
                <a:path w="1780539" h="3044190">
                  <a:moveTo>
                    <a:pt x="901915" y="1401076"/>
                  </a:moveTo>
                  <a:lnTo>
                    <a:pt x="901065" y="1378038"/>
                  </a:lnTo>
                  <a:lnTo>
                    <a:pt x="13335" y="1381518"/>
                  </a:lnTo>
                  <a:lnTo>
                    <a:pt x="14173" y="1404543"/>
                  </a:lnTo>
                  <a:lnTo>
                    <a:pt x="901915" y="1401076"/>
                  </a:lnTo>
                  <a:close/>
                </a:path>
                <a:path w="1780539" h="3044190">
                  <a:moveTo>
                    <a:pt x="941984" y="104813"/>
                  </a:moveTo>
                  <a:lnTo>
                    <a:pt x="909701" y="86385"/>
                  </a:lnTo>
                  <a:lnTo>
                    <a:pt x="909574" y="114287"/>
                  </a:lnTo>
                  <a:lnTo>
                    <a:pt x="909078" y="100545"/>
                  </a:lnTo>
                  <a:lnTo>
                    <a:pt x="0" y="0"/>
                  </a:lnTo>
                  <a:lnTo>
                    <a:pt x="838" y="23037"/>
                  </a:lnTo>
                  <a:lnTo>
                    <a:pt x="909535" y="123545"/>
                  </a:lnTo>
                  <a:lnTo>
                    <a:pt x="899820" y="2338260"/>
                  </a:lnTo>
                  <a:lnTo>
                    <a:pt x="16002" y="2418969"/>
                  </a:lnTo>
                  <a:lnTo>
                    <a:pt x="16852" y="2442006"/>
                  </a:lnTo>
                  <a:lnTo>
                    <a:pt x="899718" y="2361412"/>
                  </a:lnTo>
                  <a:lnTo>
                    <a:pt x="897064" y="2967571"/>
                  </a:lnTo>
                  <a:lnTo>
                    <a:pt x="896112" y="2972231"/>
                  </a:lnTo>
                  <a:lnTo>
                    <a:pt x="909701" y="2970199"/>
                  </a:lnTo>
                  <a:lnTo>
                    <a:pt x="924090" y="2961690"/>
                  </a:lnTo>
                  <a:lnTo>
                    <a:pt x="925080" y="2955569"/>
                  </a:lnTo>
                  <a:lnTo>
                    <a:pt x="941984" y="104813"/>
                  </a:lnTo>
                  <a:close/>
                </a:path>
                <a:path w="1780539" h="3044190">
                  <a:moveTo>
                    <a:pt x="1774685" y="2654566"/>
                  </a:moveTo>
                  <a:lnTo>
                    <a:pt x="1773174" y="2636875"/>
                  </a:lnTo>
                  <a:lnTo>
                    <a:pt x="1012126" y="2725686"/>
                  </a:lnTo>
                  <a:lnTo>
                    <a:pt x="1007630" y="2743377"/>
                  </a:lnTo>
                  <a:lnTo>
                    <a:pt x="1774685" y="2654566"/>
                  </a:lnTo>
                  <a:close/>
                </a:path>
                <a:path w="1780539" h="3044190">
                  <a:moveTo>
                    <a:pt x="1774685" y="2177173"/>
                  </a:moveTo>
                  <a:lnTo>
                    <a:pt x="1773174" y="2159470"/>
                  </a:lnTo>
                  <a:lnTo>
                    <a:pt x="1012126" y="2218944"/>
                  </a:lnTo>
                  <a:lnTo>
                    <a:pt x="1007630" y="2236635"/>
                  </a:lnTo>
                  <a:lnTo>
                    <a:pt x="1774685" y="2177173"/>
                  </a:lnTo>
                  <a:close/>
                </a:path>
                <a:path w="1780539" h="3044190">
                  <a:moveTo>
                    <a:pt x="1774685" y="1329067"/>
                  </a:moveTo>
                  <a:lnTo>
                    <a:pt x="1773174" y="1311363"/>
                  </a:lnTo>
                  <a:lnTo>
                    <a:pt x="1016127" y="1310843"/>
                  </a:lnTo>
                  <a:lnTo>
                    <a:pt x="1011631" y="1328521"/>
                  </a:lnTo>
                  <a:lnTo>
                    <a:pt x="1774685" y="1329067"/>
                  </a:lnTo>
                  <a:close/>
                </a:path>
                <a:path w="1780539" h="3044190">
                  <a:moveTo>
                    <a:pt x="1775193" y="1623402"/>
                  </a:moveTo>
                  <a:lnTo>
                    <a:pt x="1773669" y="1605686"/>
                  </a:lnTo>
                  <a:lnTo>
                    <a:pt x="1018120" y="1622869"/>
                  </a:lnTo>
                  <a:lnTo>
                    <a:pt x="1013637" y="1640573"/>
                  </a:lnTo>
                  <a:lnTo>
                    <a:pt x="1775193" y="1623402"/>
                  </a:lnTo>
                  <a:close/>
                </a:path>
                <a:path w="1780539" h="3044190">
                  <a:moveTo>
                    <a:pt x="1775193" y="712762"/>
                  </a:moveTo>
                  <a:lnTo>
                    <a:pt x="1011631" y="712762"/>
                  </a:lnTo>
                  <a:lnTo>
                    <a:pt x="1011631" y="766152"/>
                  </a:lnTo>
                  <a:lnTo>
                    <a:pt x="1011631" y="767283"/>
                  </a:lnTo>
                  <a:lnTo>
                    <a:pt x="1775193" y="767283"/>
                  </a:lnTo>
                  <a:lnTo>
                    <a:pt x="1775193" y="766152"/>
                  </a:lnTo>
                  <a:lnTo>
                    <a:pt x="1775193" y="712762"/>
                  </a:lnTo>
                  <a:close/>
                </a:path>
                <a:path w="1780539" h="3044190">
                  <a:moveTo>
                    <a:pt x="1775193" y="509257"/>
                  </a:moveTo>
                  <a:lnTo>
                    <a:pt x="1773669" y="491553"/>
                  </a:lnTo>
                  <a:lnTo>
                    <a:pt x="1016127" y="436727"/>
                  </a:lnTo>
                  <a:lnTo>
                    <a:pt x="1011631" y="454418"/>
                  </a:lnTo>
                  <a:lnTo>
                    <a:pt x="1775193" y="509257"/>
                  </a:lnTo>
                  <a:close/>
                </a:path>
                <a:path w="1780539" h="3044190">
                  <a:moveTo>
                    <a:pt x="1775193" y="429247"/>
                  </a:moveTo>
                  <a:lnTo>
                    <a:pt x="1773669" y="411556"/>
                  </a:lnTo>
                  <a:lnTo>
                    <a:pt x="1020114" y="348703"/>
                  </a:lnTo>
                  <a:lnTo>
                    <a:pt x="1015631" y="366407"/>
                  </a:lnTo>
                  <a:lnTo>
                    <a:pt x="1775193" y="429247"/>
                  </a:lnTo>
                  <a:close/>
                </a:path>
                <a:path w="1780539" h="3044190">
                  <a:moveTo>
                    <a:pt x="1775193" y="277228"/>
                  </a:moveTo>
                  <a:lnTo>
                    <a:pt x="1773669" y="259524"/>
                  </a:lnTo>
                  <a:lnTo>
                    <a:pt x="1020114" y="192697"/>
                  </a:lnTo>
                  <a:lnTo>
                    <a:pt x="1015631" y="210400"/>
                  </a:lnTo>
                  <a:lnTo>
                    <a:pt x="1775193" y="277228"/>
                  </a:lnTo>
                  <a:close/>
                </a:path>
                <a:path w="1780539" h="3044190">
                  <a:moveTo>
                    <a:pt x="1775193" y="193217"/>
                  </a:moveTo>
                  <a:lnTo>
                    <a:pt x="1008126" y="106692"/>
                  </a:lnTo>
                  <a:lnTo>
                    <a:pt x="1003630" y="124371"/>
                  </a:lnTo>
                  <a:lnTo>
                    <a:pt x="1770710" y="210934"/>
                  </a:lnTo>
                  <a:lnTo>
                    <a:pt x="1775193" y="193217"/>
                  </a:lnTo>
                  <a:close/>
                </a:path>
                <a:path w="1780539" h="3044190">
                  <a:moveTo>
                    <a:pt x="1776704" y="1065034"/>
                  </a:moveTo>
                  <a:lnTo>
                    <a:pt x="1775193" y="1047330"/>
                  </a:lnTo>
                  <a:lnTo>
                    <a:pt x="1014133" y="1032814"/>
                  </a:lnTo>
                  <a:lnTo>
                    <a:pt x="1009637" y="1050493"/>
                  </a:lnTo>
                  <a:lnTo>
                    <a:pt x="1776704" y="1065034"/>
                  </a:lnTo>
                  <a:close/>
                </a:path>
                <a:path w="1780539" h="3044190">
                  <a:moveTo>
                    <a:pt x="1778698" y="1879142"/>
                  </a:moveTo>
                  <a:lnTo>
                    <a:pt x="1777199" y="1861426"/>
                  </a:lnTo>
                  <a:lnTo>
                    <a:pt x="1016127" y="1904911"/>
                  </a:lnTo>
                  <a:lnTo>
                    <a:pt x="1011631" y="1922602"/>
                  </a:lnTo>
                  <a:lnTo>
                    <a:pt x="1778698" y="1879142"/>
                  </a:lnTo>
                  <a:close/>
                </a:path>
                <a:path w="1780539" h="3044190">
                  <a:moveTo>
                    <a:pt x="1780019" y="2798572"/>
                  </a:moveTo>
                  <a:lnTo>
                    <a:pt x="1778533" y="2780893"/>
                  </a:lnTo>
                  <a:lnTo>
                    <a:pt x="1014780" y="2883027"/>
                  </a:lnTo>
                  <a:lnTo>
                    <a:pt x="1010310" y="2900718"/>
                  </a:lnTo>
                  <a:lnTo>
                    <a:pt x="1780019" y="2798572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023245" y="8875242"/>
              <a:ext cx="887094" cy="151765"/>
            </a:xfrm>
            <a:custGeom>
              <a:avLst/>
              <a:gdLst/>
              <a:ahLst/>
              <a:cxnLst/>
              <a:rect l="l" t="t" r="r" b="b"/>
              <a:pathLst>
                <a:path w="887095" h="151765">
                  <a:moveTo>
                    <a:pt x="885571" y="0"/>
                  </a:moveTo>
                  <a:lnTo>
                    <a:pt x="4470" y="133477"/>
                  </a:lnTo>
                  <a:lnTo>
                    <a:pt x="0" y="151168"/>
                  </a:lnTo>
                  <a:lnTo>
                    <a:pt x="887056" y="17678"/>
                  </a:lnTo>
                  <a:lnTo>
                    <a:pt x="885571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013617" y="6020117"/>
              <a:ext cx="763905" cy="2860675"/>
            </a:xfrm>
            <a:custGeom>
              <a:avLst/>
              <a:gdLst/>
              <a:ahLst/>
              <a:cxnLst/>
              <a:rect l="l" t="t" r="r" b="b"/>
              <a:pathLst>
                <a:path w="763904" h="2860675">
                  <a:moveTo>
                    <a:pt x="27355" y="0"/>
                  </a:moveTo>
                  <a:lnTo>
                    <a:pt x="9105" y="0"/>
                  </a:lnTo>
                  <a:lnTo>
                    <a:pt x="0" y="2860446"/>
                  </a:lnTo>
                  <a:lnTo>
                    <a:pt x="13868" y="2860446"/>
                  </a:lnTo>
                  <a:lnTo>
                    <a:pt x="27355" y="0"/>
                  </a:lnTo>
                  <a:close/>
                </a:path>
                <a:path w="763904" h="2860675">
                  <a:moveTo>
                    <a:pt x="763460" y="2166061"/>
                  </a:moveTo>
                  <a:lnTo>
                    <a:pt x="761974" y="2148370"/>
                  </a:lnTo>
                  <a:lnTo>
                    <a:pt x="52908" y="2207831"/>
                  </a:lnTo>
                  <a:lnTo>
                    <a:pt x="48425" y="2225522"/>
                  </a:lnTo>
                  <a:lnTo>
                    <a:pt x="739317" y="2168080"/>
                  </a:lnTo>
                  <a:lnTo>
                    <a:pt x="736193" y="2444229"/>
                  </a:lnTo>
                  <a:lnTo>
                    <a:pt x="753948" y="2444394"/>
                  </a:lnTo>
                  <a:lnTo>
                    <a:pt x="756602" y="2166632"/>
                  </a:lnTo>
                  <a:lnTo>
                    <a:pt x="763460" y="2166061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60843" y="6480251"/>
              <a:ext cx="164685" cy="18882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65840" y="7066343"/>
              <a:ext cx="157668" cy="185848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51839" y="7648410"/>
              <a:ext cx="157674" cy="18584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82381" y="6504266"/>
              <a:ext cx="161180" cy="185071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479359" y="7068337"/>
              <a:ext cx="154182" cy="183591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74614" y="7644409"/>
              <a:ext cx="148932" cy="176178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073256" y="6129502"/>
              <a:ext cx="163830" cy="118745"/>
            </a:xfrm>
            <a:custGeom>
              <a:avLst/>
              <a:gdLst/>
              <a:ahLst/>
              <a:cxnLst/>
              <a:rect l="l" t="t" r="r" b="b"/>
              <a:pathLst>
                <a:path w="163829" h="118745">
                  <a:moveTo>
                    <a:pt x="12700" y="102552"/>
                  </a:moveTo>
                  <a:lnTo>
                    <a:pt x="0" y="101384"/>
                  </a:lnTo>
                  <a:lnTo>
                    <a:pt x="0" y="114071"/>
                  </a:lnTo>
                  <a:lnTo>
                    <a:pt x="12700" y="115214"/>
                  </a:lnTo>
                  <a:lnTo>
                    <a:pt x="12700" y="102552"/>
                  </a:lnTo>
                  <a:close/>
                </a:path>
                <a:path w="163829" h="118745">
                  <a:moveTo>
                    <a:pt x="12700" y="85255"/>
                  </a:moveTo>
                  <a:lnTo>
                    <a:pt x="0" y="85255"/>
                  </a:lnTo>
                  <a:lnTo>
                    <a:pt x="0" y="97929"/>
                  </a:lnTo>
                  <a:lnTo>
                    <a:pt x="12700" y="99085"/>
                  </a:lnTo>
                  <a:lnTo>
                    <a:pt x="12700" y="85255"/>
                  </a:lnTo>
                  <a:close/>
                </a:path>
                <a:path w="163829" h="118745">
                  <a:moveTo>
                    <a:pt x="12700" y="69138"/>
                  </a:moveTo>
                  <a:lnTo>
                    <a:pt x="0" y="67983"/>
                  </a:lnTo>
                  <a:lnTo>
                    <a:pt x="0" y="80645"/>
                  </a:lnTo>
                  <a:lnTo>
                    <a:pt x="12700" y="81813"/>
                  </a:lnTo>
                  <a:lnTo>
                    <a:pt x="12700" y="69138"/>
                  </a:lnTo>
                  <a:close/>
                </a:path>
                <a:path w="163829" h="118745">
                  <a:moveTo>
                    <a:pt x="12700" y="51841"/>
                  </a:moveTo>
                  <a:lnTo>
                    <a:pt x="0" y="50698"/>
                  </a:lnTo>
                  <a:lnTo>
                    <a:pt x="0" y="63373"/>
                  </a:lnTo>
                  <a:lnTo>
                    <a:pt x="12700" y="64516"/>
                  </a:lnTo>
                  <a:lnTo>
                    <a:pt x="12700" y="51841"/>
                  </a:lnTo>
                  <a:close/>
                </a:path>
                <a:path w="163829" h="118745">
                  <a:moveTo>
                    <a:pt x="12700" y="34569"/>
                  </a:moveTo>
                  <a:lnTo>
                    <a:pt x="0" y="34569"/>
                  </a:lnTo>
                  <a:lnTo>
                    <a:pt x="0" y="47231"/>
                  </a:lnTo>
                  <a:lnTo>
                    <a:pt x="12700" y="48399"/>
                  </a:lnTo>
                  <a:lnTo>
                    <a:pt x="12700" y="34569"/>
                  </a:lnTo>
                  <a:close/>
                </a:path>
                <a:path w="163829" h="118745">
                  <a:moveTo>
                    <a:pt x="12700" y="18440"/>
                  </a:moveTo>
                  <a:lnTo>
                    <a:pt x="0" y="17284"/>
                  </a:lnTo>
                  <a:lnTo>
                    <a:pt x="0" y="29959"/>
                  </a:lnTo>
                  <a:lnTo>
                    <a:pt x="12700" y="31115"/>
                  </a:lnTo>
                  <a:lnTo>
                    <a:pt x="12700" y="18440"/>
                  </a:lnTo>
                  <a:close/>
                </a:path>
                <a:path w="163829" h="118745">
                  <a:moveTo>
                    <a:pt x="12700" y="1155"/>
                  </a:moveTo>
                  <a:lnTo>
                    <a:pt x="0" y="0"/>
                  </a:lnTo>
                  <a:lnTo>
                    <a:pt x="0" y="12661"/>
                  </a:lnTo>
                  <a:lnTo>
                    <a:pt x="12700" y="13830"/>
                  </a:lnTo>
                  <a:lnTo>
                    <a:pt x="12700" y="1155"/>
                  </a:lnTo>
                  <a:close/>
                </a:path>
                <a:path w="163829" h="118745">
                  <a:moveTo>
                    <a:pt x="29972" y="103695"/>
                  </a:moveTo>
                  <a:lnTo>
                    <a:pt x="17297" y="102552"/>
                  </a:lnTo>
                  <a:lnTo>
                    <a:pt x="17297" y="115214"/>
                  </a:lnTo>
                  <a:lnTo>
                    <a:pt x="29972" y="116357"/>
                  </a:lnTo>
                  <a:lnTo>
                    <a:pt x="29972" y="103695"/>
                  </a:lnTo>
                  <a:close/>
                </a:path>
                <a:path w="163829" h="118745">
                  <a:moveTo>
                    <a:pt x="29972" y="87566"/>
                  </a:moveTo>
                  <a:lnTo>
                    <a:pt x="17297" y="86410"/>
                  </a:lnTo>
                  <a:lnTo>
                    <a:pt x="17297" y="99085"/>
                  </a:lnTo>
                  <a:lnTo>
                    <a:pt x="29972" y="100241"/>
                  </a:lnTo>
                  <a:lnTo>
                    <a:pt x="29972" y="87566"/>
                  </a:lnTo>
                  <a:close/>
                </a:path>
                <a:path w="163829" h="118745">
                  <a:moveTo>
                    <a:pt x="29972" y="70281"/>
                  </a:moveTo>
                  <a:lnTo>
                    <a:pt x="17297" y="69138"/>
                  </a:lnTo>
                  <a:lnTo>
                    <a:pt x="17297" y="81813"/>
                  </a:lnTo>
                  <a:lnTo>
                    <a:pt x="29972" y="82956"/>
                  </a:lnTo>
                  <a:lnTo>
                    <a:pt x="29972" y="70281"/>
                  </a:lnTo>
                  <a:close/>
                </a:path>
                <a:path w="163829" h="118745">
                  <a:moveTo>
                    <a:pt x="29972" y="52997"/>
                  </a:moveTo>
                  <a:lnTo>
                    <a:pt x="17297" y="52997"/>
                  </a:lnTo>
                  <a:lnTo>
                    <a:pt x="17297" y="65659"/>
                  </a:lnTo>
                  <a:lnTo>
                    <a:pt x="29972" y="66827"/>
                  </a:lnTo>
                  <a:lnTo>
                    <a:pt x="29972" y="52997"/>
                  </a:lnTo>
                  <a:close/>
                </a:path>
                <a:path w="163829" h="118745">
                  <a:moveTo>
                    <a:pt x="29972" y="36868"/>
                  </a:moveTo>
                  <a:lnTo>
                    <a:pt x="17297" y="35725"/>
                  </a:lnTo>
                  <a:lnTo>
                    <a:pt x="17297" y="48399"/>
                  </a:lnTo>
                  <a:lnTo>
                    <a:pt x="29972" y="49555"/>
                  </a:lnTo>
                  <a:lnTo>
                    <a:pt x="29972" y="36868"/>
                  </a:lnTo>
                  <a:close/>
                </a:path>
                <a:path w="163829" h="118745">
                  <a:moveTo>
                    <a:pt x="29972" y="19583"/>
                  </a:moveTo>
                  <a:lnTo>
                    <a:pt x="17297" y="18440"/>
                  </a:lnTo>
                  <a:lnTo>
                    <a:pt x="17297" y="31115"/>
                  </a:lnTo>
                  <a:lnTo>
                    <a:pt x="29972" y="32258"/>
                  </a:lnTo>
                  <a:lnTo>
                    <a:pt x="29972" y="19583"/>
                  </a:lnTo>
                  <a:close/>
                </a:path>
                <a:path w="163829" h="118745">
                  <a:moveTo>
                    <a:pt x="29972" y="2298"/>
                  </a:moveTo>
                  <a:lnTo>
                    <a:pt x="17297" y="2298"/>
                  </a:lnTo>
                  <a:lnTo>
                    <a:pt x="17297" y="14973"/>
                  </a:lnTo>
                  <a:lnTo>
                    <a:pt x="29972" y="16129"/>
                  </a:lnTo>
                  <a:lnTo>
                    <a:pt x="29972" y="2298"/>
                  </a:lnTo>
                  <a:close/>
                </a:path>
                <a:path w="163829" h="118745">
                  <a:moveTo>
                    <a:pt x="46126" y="104838"/>
                  </a:moveTo>
                  <a:lnTo>
                    <a:pt x="33439" y="103695"/>
                  </a:lnTo>
                  <a:lnTo>
                    <a:pt x="33439" y="117525"/>
                  </a:lnTo>
                  <a:lnTo>
                    <a:pt x="46126" y="117525"/>
                  </a:lnTo>
                  <a:lnTo>
                    <a:pt x="46126" y="104838"/>
                  </a:lnTo>
                  <a:close/>
                </a:path>
                <a:path w="163829" h="118745">
                  <a:moveTo>
                    <a:pt x="46126" y="88722"/>
                  </a:moveTo>
                  <a:lnTo>
                    <a:pt x="33439" y="87566"/>
                  </a:lnTo>
                  <a:lnTo>
                    <a:pt x="33439" y="100241"/>
                  </a:lnTo>
                  <a:lnTo>
                    <a:pt x="46126" y="101384"/>
                  </a:lnTo>
                  <a:lnTo>
                    <a:pt x="46126" y="88722"/>
                  </a:lnTo>
                  <a:close/>
                </a:path>
                <a:path w="163829" h="118745">
                  <a:moveTo>
                    <a:pt x="46126" y="71437"/>
                  </a:moveTo>
                  <a:lnTo>
                    <a:pt x="33439" y="71437"/>
                  </a:lnTo>
                  <a:lnTo>
                    <a:pt x="33439" y="82956"/>
                  </a:lnTo>
                  <a:lnTo>
                    <a:pt x="46126" y="84099"/>
                  </a:lnTo>
                  <a:lnTo>
                    <a:pt x="46126" y="71437"/>
                  </a:lnTo>
                  <a:close/>
                </a:path>
                <a:path w="163829" h="118745">
                  <a:moveTo>
                    <a:pt x="46126" y="55308"/>
                  </a:moveTo>
                  <a:lnTo>
                    <a:pt x="33439" y="54152"/>
                  </a:lnTo>
                  <a:lnTo>
                    <a:pt x="33439" y="66827"/>
                  </a:lnTo>
                  <a:lnTo>
                    <a:pt x="46126" y="67983"/>
                  </a:lnTo>
                  <a:lnTo>
                    <a:pt x="46126" y="55308"/>
                  </a:lnTo>
                  <a:close/>
                </a:path>
                <a:path w="163829" h="118745">
                  <a:moveTo>
                    <a:pt x="46126" y="38011"/>
                  </a:moveTo>
                  <a:lnTo>
                    <a:pt x="33439" y="36868"/>
                  </a:lnTo>
                  <a:lnTo>
                    <a:pt x="33439" y="49555"/>
                  </a:lnTo>
                  <a:lnTo>
                    <a:pt x="46126" y="50698"/>
                  </a:lnTo>
                  <a:lnTo>
                    <a:pt x="46126" y="38011"/>
                  </a:lnTo>
                  <a:close/>
                </a:path>
                <a:path w="163829" h="118745">
                  <a:moveTo>
                    <a:pt x="46126" y="20739"/>
                  </a:moveTo>
                  <a:lnTo>
                    <a:pt x="33439" y="20739"/>
                  </a:lnTo>
                  <a:lnTo>
                    <a:pt x="33439" y="33401"/>
                  </a:lnTo>
                  <a:lnTo>
                    <a:pt x="46126" y="34569"/>
                  </a:lnTo>
                  <a:lnTo>
                    <a:pt x="46126" y="20739"/>
                  </a:lnTo>
                  <a:close/>
                </a:path>
                <a:path w="163829" h="118745">
                  <a:moveTo>
                    <a:pt x="46126" y="4610"/>
                  </a:moveTo>
                  <a:lnTo>
                    <a:pt x="33439" y="3467"/>
                  </a:lnTo>
                  <a:lnTo>
                    <a:pt x="33439" y="16129"/>
                  </a:lnTo>
                  <a:lnTo>
                    <a:pt x="46126" y="17284"/>
                  </a:lnTo>
                  <a:lnTo>
                    <a:pt x="46126" y="4610"/>
                  </a:lnTo>
                  <a:close/>
                </a:path>
                <a:path w="163829" h="118745">
                  <a:moveTo>
                    <a:pt x="63398" y="107162"/>
                  </a:moveTo>
                  <a:lnTo>
                    <a:pt x="50723" y="105994"/>
                  </a:lnTo>
                  <a:lnTo>
                    <a:pt x="50723" y="117525"/>
                  </a:lnTo>
                  <a:lnTo>
                    <a:pt x="63398" y="118668"/>
                  </a:lnTo>
                  <a:lnTo>
                    <a:pt x="63398" y="107162"/>
                  </a:lnTo>
                  <a:close/>
                </a:path>
                <a:path w="163829" h="118745">
                  <a:moveTo>
                    <a:pt x="63398" y="89865"/>
                  </a:moveTo>
                  <a:lnTo>
                    <a:pt x="50723" y="88722"/>
                  </a:lnTo>
                  <a:lnTo>
                    <a:pt x="50723" y="101384"/>
                  </a:lnTo>
                  <a:lnTo>
                    <a:pt x="63398" y="102552"/>
                  </a:lnTo>
                  <a:lnTo>
                    <a:pt x="63398" y="89865"/>
                  </a:lnTo>
                  <a:close/>
                </a:path>
                <a:path w="163829" h="118745">
                  <a:moveTo>
                    <a:pt x="63398" y="72580"/>
                  </a:moveTo>
                  <a:lnTo>
                    <a:pt x="50723" y="71437"/>
                  </a:lnTo>
                  <a:lnTo>
                    <a:pt x="50723" y="85255"/>
                  </a:lnTo>
                  <a:lnTo>
                    <a:pt x="63398" y="85255"/>
                  </a:lnTo>
                  <a:lnTo>
                    <a:pt x="63398" y="72580"/>
                  </a:lnTo>
                  <a:close/>
                </a:path>
                <a:path w="163829" h="118745">
                  <a:moveTo>
                    <a:pt x="63398" y="56464"/>
                  </a:moveTo>
                  <a:lnTo>
                    <a:pt x="50723" y="55308"/>
                  </a:lnTo>
                  <a:lnTo>
                    <a:pt x="50723" y="67983"/>
                  </a:lnTo>
                  <a:lnTo>
                    <a:pt x="63398" y="69138"/>
                  </a:lnTo>
                  <a:lnTo>
                    <a:pt x="63398" y="56464"/>
                  </a:lnTo>
                  <a:close/>
                </a:path>
                <a:path w="163829" h="118745">
                  <a:moveTo>
                    <a:pt x="63398" y="39179"/>
                  </a:moveTo>
                  <a:lnTo>
                    <a:pt x="50723" y="39179"/>
                  </a:lnTo>
                  <a:lnTo>
                    <a:pt x="50723" y="51841"/>
                  </a:lnTo>
                  <a:lnTo>
                    <a:pt x="63398" y="52997"/>
                  </a:lnTo>
                  <a:lnTo>
                    <a:pt x="63398" y="39179"/>
                  </a:lnTo>
                  <a:close/>
                </a:path>
                <a:path w="163829" h="118745">
                  <a:moveTo>
                    <a:pt x="63398" y="23050"/>
                  </a:moveTo>
                  <a:lnTo>
                    <a:pt x="50723" y="21882"/>
                  </a:lnTo>
                  <a:lnTo>
                    <a:pt x="50723" y="34569"/>
                  </a:lnTo>
                  <a:lnTo>
                    <a:pt x="63398" y="35725"/>
                  </a:lnTo>
                  <a:lnTo>
                    <a:pt x="63398" y="23050"/>
                  </a:lnTo>
                  <a:close/>
                </a:path>
                <a:path w="163829" h="118745">
                  <a:moveTo>
                    <a:pt x="63398" y="5765"/>
                  </a:moveTo>
                  <a:lnTo>
                    <a:pt x="50723" y="4610"/>
                  </a:lnTo>
                  <a:lnTo>
                    <a:pt x="50723" y="17284"/>
                  </a:lnTo>
                  <a:lnTo>
                    <a:pt x="63398" y="18440"/>
                  </a:lnTo>
                  <a:lnTo>
                    <a:pt x="63398" y="5765"/>
                  </a:lnTo>
                  <a:close/>
                </a:path>
                <a:path w="163829" h="118745">
                  <a:moveTo>
                    <a:pt x="79514" y="91008"/>
                  </a:moveTo>
                  <a:lnTo>
                    <a:pt x="66840" y="89865"/>
                  </a:lnTo>
                  <a:lnTo>
                    <a:pt x="66840" y="102552"/>
                  </a:lnTo>
                  <a:lnTo>
                    <a:pt x="79514" y="103695"/>
                  </a:lnTo>
                  <a:lnTo>
                    <a:pt x="79514" y="91008"/>
                  </a:lnTo>
                  <a:close/>
                </a:path>
                <a:path w="163829" h="118745">
                  <a:moveTo>
                    <a:pt x="79514" y="74891"/>
                  </a:moveTo>
                  <a:lnTo>
                    <a:pt x="66840" y="73748"/>
                  </a:lnTo>
                  <a:lnTo>
                    <a:pt x="66840" y="86410"/>
                  </a:lnTo>
                  <a:lnTo>
                    <a:pt x="79514" y="87566"/>
                  </a:lnTo>
                  <a:lnTo>
                    <a:pt x="79514" y="74891"/>
                  </a:lnTo>
                  <a:close/>
                </a:path>
                <a:path w="163829" h="118745">
                  <a:moveTo>
                    <a:pt x="79514" y="57594"/>
                  </a:moveTo>
                  <a:lnTo>
                    <a:pt x="66840" y="56464"/>
                  </a:lnTo>
                  <a:lnTo>
                    <a:pt x="66840" y="69138"/>
                  </a:lnTo>
                  <a:lnTo>
                    <a:pt x="79514" y="70281"/>
                  </a:lnTo>
                  <a:lnTo>
                    <a:pt x="79514" y="57594"/>
                  </a:lnTo>
                  <a:close/>
                </a:path>
                <a:path w="163829" h="118745">
                  <a:moveTo>
                    <a:pt x="79514" y="41478"/>
                  </a:moveTo>
                  <a:lnTo>
                    <a:pt x="66840" y="40322"/>
                  </a:lnTo>
                  <a:lnTo>
                    <a:pt x="66840" y="52997"/>
                  </a:lnTo>
                  <a:lnTo>
                    <a:pt x="79514" y="52997"/>
                  </a:lnTo>
                  <a:lnTo>
                    <a:pt x="79514" y="41478"/>
                  </a:lnTo>
                  <a:close/>
                </a:path>
                <a:path w="163829" h="118745">
                  <a:moveTo>
                    <a:pt x="79514" y="24206"/>
                  </a:moveTo>
                  <a:lnTo>
                    <a:pt x="66840" y="23050"/>
                  </a:lnTo>
                  <a:lnTo>
                    <a:pt x="66840" y="35725"/>
                  </a:lnTo>
                  <a:lnTo>
                    <a:pt x="79514" y="36868"/>
                  </a:lnTo>
                  <a:lnTo>
                    <a:pt x="79514" y="24206"/>
                  </a:lnTo>
                  <a:close/>
                </a:path>
                <a:path w="163829" h="118745">
                  <a:moveTo>
                    <a:pt x="79514" y="8051"/>
                  </a:moveTo>
                  <a:lnTo>
                    <a:pt x="66840" y="6908"/>
                  </a:lnTo>
                  <a:lnTo>
                    <a:pt x="66840" y="19583"/>
                  </a:lnTo>
                  <a:lnTo>
                    <a:pt x="79514" y="20739"/>
                  </a:lnTo>
                  <a:lnTo>
                    <a:pt x="79514" y="8051"/>
                  </a:lnTo>
                  <a:close/>
                </a:path>
                <a:path w="163829" h="118745">
                  <a:moveTo>
                    <a:pt x="96812" y="92176"/>
                  </a:moveTo>
                  <a:lnTo>
                    <a:pt x="84137" y="91008"/>
                  </a:lnTo>
                  <a:lnTo>
                    <a:pt x="84137" y="103695"/>
                  </a:lnTo>
                  <a:lnTo>
                    <a:pt x="96812" y="104838"/>
                  </a:lnTo>
                  <a:lnTo>
                    <a:pt x="96812" y="92176"/>
                  </a:lnTo>
                  <a:close/>
                </a:path>
                <a:path w="163829" h="118745">
                  <a:moveTo>
                    <a:pt x="96812" y="76034"/>
                  </a:moveTo>
                  <a:lnTo>
                    <a:pt x="84137" y="74891"/>
                  </a:lnTo>
                  <a:lnTo>
                    <a:pt x="84137" y="87566"/>
                  </a:lnTo>
                  <a:lnTo>
                    <a:pt x="96812" y="88722"/>
                  </a:lnTo>
                  <a:lnTo>
                    <a:pt x="96812" y="76034"/>
                  </a:lnTo>
                  <a:close/>
                </a:path>
                <a:path w="163829" h="118745">
                  <a:moveTo>
                    <a:pt x="96812" y="58762"/>
                  </a:moveTo>
                  <a:lnTo>
                    <a:pt x="84137" y="57594"/>
                  </a:lnTo>
                  <a:lnTo>
                    <a:pt x="84137" y="71437"/>
                  </a:lnTo>
                  <a:lnTo>
                    <a:pt x="96812" y="71437"/>
                  </a:lnTo>
                  <a:lnTo>
                    <a:pt x="96812" y="58762"/>
                  </a:lnTo>
                  <a:close/>
                </a:path>
                <a:path w="163829" h="118745">
                  <a:moveTo>
                    <a:pt x="96812" y="42633"/>
                  </a:moveTo>
                  <a:lnTo>
                    <a:pt x="84137" y="41478"/>
                  </a:lnTo>
                  <a:lnTo>
                    <a:pt x="84137" y="54152"/>
                  </a:lnTo>
                  <a:lnTo>
                    <a:pt x="96812" y="55308"/>
                  </a:lnTo>
                  <a:lnTo>
                    <a:pt x="96812" y="42633"/>
                  </a:lnTo>
                  <a:close/>
                </a:path>
                <a:path w="163829" h="118745">
                  <a:moveTo>
                    <a:pt x="96812" y="25336"/>
                  </a:moveTo>
                  <a:lnTo>
                    <a:pt x="84137" y="25336"/>
                  </a:lnTo>
                  <a:lnTo>
                    <a:pt x="84137" y="38011"/>
                  </a:lnTo>
                  <a:lnTo>
                    <a:pt x="96812" y="39179"/>
                  </a:lnTo>
                  <a:lnTo>
                    <a:pt x="96812" y="25336"/>
                  </a:lnTo>
                  <a:close/>
                </a:path>
                <a:path w="163829" h="118745">
                  <a:moveTo>
                    <a:pt x="96812" y="9220"/>
                  </a:moveTo>
                  <a:lnTo>
                    <a:pt x="84137" y="8051"/>
                  </a:lnTo>
                  <a:lnTo>
                    <a:pt x="84137" y="20739"/>
                  </a:lnTo>
                  <a:lnTo>
                    <a:pt x="96812" y="21882"/>
                  </a:lnTo>
                  <a:lnTo>
                    <a:pt x="96812" y="9220"/>
                  </a:lnTo>
                  <a:close/>
                </a:path>
                <a:path w="163829" h="118745">
                  <a:moveTo>
                    <a:pt x="112928" y="94475"/>
                  </a:moveTo>
                  <a:lnTo>
                    <a:pt x="101396" y="93319"/>
                  </a:lnTo>
                  <a:lnTo>
                    <a:pt x="101396" y="105994"/>
                  </a:lnTo>
                  <a:lnTo>
                    <a:pt x="112928" y="105994"/>
                  </a:lnTo>
                  <a:lnTo>
                    <a:pt x="112928" y="94475"/>
                  </a:lnTo>
                  <a:close/>
                </a:path>
                <a:path w="163829" h="118745">
                  <a:moveTo>
                    <a:pt x="112928" y="77190"/>
                  </a:moveTo>
                  <a:lnTo>
                    <a:pt x="101396" y="76034"/>
                  </a:lnTo>
                  <a:lnTo>
                    <a:pt x="101396" y="88722"/>
                  </a:lnTo>
                  <a:lnTo>
                    <a:pt x="112928" y="89865"/>
                  </a:lnTo>
                  <a:lnTo>
                    <a:pt x="112928" y="77190"/>
                  </a:lnTo>
                  <a:close/>
                </a:path>
                <a:path w="163829" h="118745">
                  <a:moveTo>
                    <a:pt x="112928" y="61061"/>
                  </a:moveTo>
                  <a:lnTo>
                    <a:pt x="101396" y="59918"/>
                  </a:lnTo>
                  <a:lnTo>
                    <a:pt x="101396" y="71437"/>
                  </a:lnTo>
                  <a:lnTo>
                    <a:pt x="112928" y="73748"/>
                  </a:lnTo>
                  <a:lnTo>
                    <a:pt x="112928" y="61061"/>
                  </a:lnTo>
                  <a:close/>
                </a:path>
                <a:path w="163829" h="118745">
                  <a:moveTo>
                    <a:pt x="112928" y="43789"/>
                  </a:moveTo>
                  <a:lnTo>
                    <a:pt x="101396" y="42633"/>
                  </a:lnTo>
                  <a:lnTo>
                    <a:pt x="101396" y="55308"/>
                  </a:lnTo>
                  <a:lnTo>
                    <a:pt x="112928" y="56464"/>
                  </a:lnTo>
                  <a:lnTo>
                    <a:pt x="112928" y="43789"/>
                  </a:lnTo>
                  <a:close/>
                </a:path>
                <a:path w="163829" h="118745">
                  <a:moveTo>
                    <a:pt x="112928" y="27647"/>
                  </a:moveTo>
                  <a:lnTo>
                    <a:pt x="101396" y="26492"/>
                  </a:lnTo>
                  <a:lnTo>
                    <a:pt x="101396" y="39179"/>
                  </a:lnTo>
                  <a:lnTo>
                    <a:pt x="112928" y="40322"/>
                  </a:lnTo>
                  <a:lnTo>
                    <a:pt x="112928" y="27647"/>
                  </a:lnTo>
                  <a:close/>
                </a:path>
                <a:path w="163829" h="118745">
                  <a:moveTo>
                    <a:pt x="112928" y="11518"/>
                  </a:moveTo>
                  <a:lnTo>
                    <a:pt x="101396" y="9220"/>
                  </a:lnTo>
                  <a:lnTo>
                    <a:pt x="101396" y="21882"/>
                  </a:lnTo>
                  <a:lnTo>
                    <a:pt x="112928" y="23050"/>
                  </a:lnTo>
                  <a:lnTo>
                    <a:pt x="112928" y="11518"/>
                  </a:lnTo>
                  <a:close/>
                </a:path>
                <a:path w="163829" h="118745">
                  <a:moveTo>
                    <a:pt x="130225" y="95631"/>
                  </a:moveTo>
                  <a:lnTo>
                    <a:pt x="117551" y="94475"/>
                  </a:lnTo>
                  <a:lnTo>
                    <a:pt x="117551" y="107162"/>
                  </a:lnTo>
                  <a:lnTo>
                    <a:pt x="130225" y="108305"/>
                  </a:lnTo>
                  <a:lnTo>
                    <a:pt x="130225" y="95631"/>
                  </a:lnTo>
                  <a:close/>
                </a:path>
                <a:path w="163829" h="118745">
                  <a:moveTo>
                    <a:pt x="130225" y="78346"/>
                  </a:moveTo>
                  <a:lnTo>
                    <a:pt x="117551" y="77190"/>
                  </a:lnTo>
                  <a:lnTo>
                    <a:pt x="117551" y="89865"/>
                  </a:lnTo>
                  <a:lnTo>
                    <a:pt x="130225" y="91008"/>
                  </a:lnTo>
                  <a:lnTo>
                    <a:pt x="130225" y="78346"/>
                  </a:lnTo>
                  <a:close/>
                </a:path>
                <a:path w="163829" h="118745">
                  <a:moveTo>
                    <a:pt x="130225" y="62217"/>
                  </a:moveTo>
                  <a:lnTo>
                    <a:pt x="117551" y="61061"/>
                  </a:lnTo>
                  <a:lnTo>
                    <a:pt x="117551" y="73748"/>
                  </a:lnTo>
                  <a:lnTo>
                    <a:pt x="130225" y="74891"/>
                  </a:lnTo>
                  <a:lnTo>
                    <a:pt x="130225" y="62217"/>
                  </a:lnTo>
                  <a:close/>
                </a:path>
                <a:path w="163829" h="118745">
                  <a:moveTo>
                    <a:pt x="130225" y="44932"/>
                  </a:moveTo>
                  <a:lnTo>
                    <a:pt x="117551" y="43789"/>
                  </a:lnTo>
                  <a:lnTo>
                    <a:pt x="117551" y="57594"/>
                  </a:lnTo>
                  <a:lnTo>
                    <a:pt x="130225" y="57594"/>
                  </a:lnTo>
                  <a:lnTo>
                    <a:pt x="130225" y="44932"/>
                  </a:lnTo>
                  <a:close/>
                </a:path>
                <a:path w="163829" h="118745">
                  <a:moveTo>
                    <a:pt x="130225" y="28803"/>
                  </a:moveTo>
                  <a:lnTo>
                    <a:pt x="117551" y="27647"/>
                  </a:lnTo>
                  <a:lnTo>
                    <a:pt x="117551" y="40322"/>
                  </a:lnTo>
                  <a:lnTo>
                    <a:pt x="130225" y="41478"/>
                  </a:lnTo>
                  <a:lnTo>
                    <a:pt x="130225" y="28803"/>
                  </a:lnTo>
                  <a:close/>
                </a:path>
                <a:path w="163829" h="118745">
                  <a:moveTo>
                    <a:pt x="130225" y="12661"/>
                  </a:moveTo>
                  <a:lnTo>
                    <a:pt x="117551" y="11518"/>
                  </a:lnTo>
                  <a:lnTo>
                    <a:pt x="117551" y="24206"/>
                  </a:lnTo>
                  <a:lnTo>
                    <a:pt x="130225" y="25336"/>
                  </a:lnTo>
                  <a:lnTo>
                    <a:pt x="130225" y="12661"/>
                  </a:lnTo>
                  <a:close/>
                </a:path>
                <a:path w="163829" h="118745">
                  <a:moveTo>
                    <a:pt x="146342" y="96774"/>
                  </a:moveTo>
                  <a:lnTo>
                    <a:pt x="133654" y="95631"/>
                  </a:lnTo>
                  <a:lnTo>
                    <a:pt x="133654" y="108305"/>
                  </a:lnTo>
                  <a:lnTo>
                    <a:pt x="146342" y="109448"/>
                  </a:lnTo>
                  <a:lnTo>
                    <a:pt x="146342" y="96774"/>
                  </a:lnTo>
                  <a:close/>
                </a:path>
                <a:path w="163829" h="118745">
                  <a:moveTo>
                    <a:pt x="146342" y="80645"/>
                  </a:moveTo>
                  <a:lnTo>
                    <a:pt x="133654" y="79489"/>
                  </a:lnTo>
                  <a:lnTo>
                    <a:pt x="133654" y="91008"/>
                  </a:lnTo>
                  <a:lnTo>
                    <a:pt x="146342" y="92176"/>
                  </a:lnTo>
                  <a:lnTo>
                    <a:pt x="146342" y="80645"/>
                  </a:lnTo>
                  <a:close/>
                </a:path>
                <a:path w="163829" h="118745">
                  <a:moveTo>
                    <a:pt x="146342" y="63373"/>
                  </a:moveTo>
                  <a:lnTo>
                    <a:pt x="133654" y="62217"/>
                  </a:lnTo>
                  <a:lnTo>
                    <a:pt x="133654" y="74891"/>
                  </a:lnTo>
                  <a:lnTo>
                    <a:pt x="146342" y="76034"/>
                  </a:lnTo>
                  <a:lnTo>
                    <a:pt x="146342" y="63373"/>
                  </a:lnTo>
                  <a:close/>
                </a:path>
                <a:path w="163829" h="118745">
                  <a:moveTo>
                    <a:pt x="146342" y="47231"/>
                  </a:moveTo>
                  <a:lnTo>
                    <a:pt x="133654" y="46088"/>
                  </a:lnTo>
                  <a:lnTo>
                    <a:pt x="133654" y="57594"/>
                  </a:lnTo>
                  <a:lnTo>
                    <a:pt x="146342" y="59918"/>
                  </a:lnTo>
                  <a:lnTo>
                    <a:pt x="146342" y="47231"/>
                  </a:lnTo>
                  <a:close/>
                </a:path>
                <a:path w="163829" h="118745">
                  <a:moveTo>
                    <a:pt x="146342" y="29959"/>
                  </a:moveTo>
                  <a:lnTo>
                    <a:pt x="133654" y="28803"/>
                  </a:lnTo>
                  <a:lnTo>
                    <a:pt x="133654" y="41478"/>
                  </a:lnTo>
                  <a:lnTo>
                    <a:pt x="146342" y="42633"/>
                  </a:lnTo>
                  <a:lnTo>
                    <a:pt x="146342" y="29959"/>
                  </a:lnTo>
                  <a:close/>
                </a:path>
                <a:path w="163829" h="118745">
                  <a:moveTo>
                    <a:pt x="146342" y="13830"/>
                  </a:moveTo>
                  <a:lnTo>
                    <a:pt x="133654" y="12661"/>
                  </a:lnTo>
                  <a:lnTo>
                    <a:pt x="133654" y="25336"/>
                  </a:lnTo>
                  <a:lnTo>
                    <a:pt x="146342" y="26492"/>
                  </a:lnTo>
                  <a:lnTo>
                    <a:pt x="146342" y="13830"/>
                  </a:lnTo>
                  <a:close/>
                </a:path>
                <a:path w="163829" h="118745">
                  <a:moveTo>
                    <a:pt x="163639" y="97929"/>
                  </a:moveTo>
                  <a:lnTo>
                    <a:pt x="150939" y="96774"/>
                  </a:lnTo>
                  <a:lnTo>
                    <a:pt x="150939" y="109448"/>
                  </a:lnTo>
                  <a:lnTo>
                    <a:pt x="163639" y="110604"/>
                  </a:lnTo>
                  <a:lnTo>
                    <a:pt x="163639" y="97929"/>
                  </a:lnTo>
                  <a:close/>
                </a:path>
                <a:path w="163829" h="118745">
                  <a:moveTo>
                    <a:pt x="163639" y="81813"/>
                  </a:moveTo>
                  <a:lnTo>
                    <a:pt x="150939" y="80645"/>
                  </a:lnTo>
                  <a:lnTo>
                    <a:pt x="150939" y="93319"/>
                  </a:lnTo>
                  <a:lnTo>
                    <a:pt x="163639" y="94475"/>
                  </a:lnTo>
                  <a:lnTo>
                    <a:pt x="163639" y="81813"/>
                  </a:lnTo>
                  <a:close/>
                </a:path>
                <a:path w="163829" h="118745">
                  <a:moveTo>
                    <a:pt x="163639" y="64516"/>
                  </a:moveTo>
                  <a:lnTo>
                    <a:pt x="150939" y="63373"/>
                  </a:lnTo>
                  <a:lnTo>
                    <a:pt x="150939" y="76034"/>
                  </a:lnTo>
                  <a:lnTo>
                    <a:pt x="163639" y="77190"/>
                  </a:lnTo>
                  <a:lnTo>
                    <a:pt x="163639" y="64516"/>
                  </a:lnTo>
                  <a:close/>
                </a:path>
                <a:path w="163829" h="118745">
                  <a:moveTo>
                    <a:pt x="163639" y="48399"/>
                  </a:moveTo>
                  <a:lnTo>
                    <a:pt x="150939" y="47231"/>
                  </a:lnTo>
                  <a:lnTo>
                    <a:pt x="150939" y="59918"/>
                  </a:lnTo>
                  <a:lnTo>
                    <a:pt x="163639" y="61061"/>
                  </a:lnTo>
                  <a:lnTo>
                    <a:pt x="163639" y="48399"/>
                  </a:lnTo>
                  <a:close/>
                </a:path>
                <a:path w="163829" h="118745">
                  <a:moveTo>
                    <a:pt x="163639" y="32258"/>
                  </a:moveTo>
                  <a:lnTo>
                    <a:pt x="150939" y="29959"/>
                  </a:lnTo>
                  <a:lnTo>
                    <a:pt x="150939" y="43789"/>
                  </a:lnTo>
                  <a:lnTo>
                    <a:pt x="163639" y="43789"/>
                  </a:lnTo>
                  <a:lnTo>
                    <a:pt x="163639" y="32258"/>
                  </a:lnTo>
                  <a:close/>
                </a:path>
                <a:path w="163829" h="118745">
                  <a:moveTo>
                    <a:pt x="163639" y="14973"/>
                  </a:moveTo>
                  <a:lnTo>
                    <a:pt x="150939" y="13830"/>
                  </a:lnTo>
                  <a:lnTo>
                    <a:pt x="150939" y="26492"/>
                  </a:lnTo>
                  <a:lnTo>
                    <a:pt x="163639" y="27647"/>
                  </a:lnTo>
                  <a:lnTo>
                    <a:pt x="163639" y="149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073256" y="6146787"/>
              <a:ext cx="347345" cy="127000"/>
            </a:xfrm>
            <a:custGeom>
              <a:avLst/>
              <a:gdLst/>
              <a:ahLst/>
              <a:cxnLst/>
              <a:rect l="l" t="t" r="r" b="b"/>
              <a:pathLst>
                <a:path w="347345" h="127000">
                  <a:moveTo>
                    <a:pt x="12700" y="101384"/>
                  </a:moveTo>
                  <a:lnTo>
                    <a:pt x="0" y="100241"/>
                  </a:lnTo>
                  <a:lnTo>
                    <a:pt x="0" y="114058"/>
                  </a:lnTo>
                  <a:lnTo>
                    <a:pt x="12700" y="114058"/>
                  </a:lnTo>
                  <a:lnTo>
                    <a:pt x="12700" y="101384"/>
                  </a:lnTo>
                  <a:close/>
                </a:path>
                <a:path w="347345" h="127000">
                  <a:moveTo>
                    <a:pt x="29972" y="103695"/>
                  </a:moveTo>
                  <a:lnTo>
                    <a:pt x="17297" y="102539"/>
                  </a:lnTo>
                  <a:lnTo>
                    <a:pt x="17297" y="115214"/>
                  </a:lnTo>
                  <a:lnTo>
                    <a:pt x="29972" y="116357"/>
                  </a:lnTo>
                  <a:lnTo>
                    <a:pt x="29972" y="103695"/>
                  </a:lnTo>
                  <a:close/>
                </a:path>
                <a:path w="347345" h="127000">
                  <a:moveTo>
                    <a:pt x="46126" y="104851"/>
                  </a:moveTo>
                  <a:lnTo>
                    <a:pt x="33439" y="103695"/>
                  </a:lnTo>
                  <a:lnTo>
                    <a:pt x="33439" y="116357"/>
                  </a:lnTo>
                  <a:lnTo>
                    <a:pt x="46126" y="117525"/>
                  </a:lnTo>
                  <a:lnTo>
                    <a:pt x="46126" y="104851"/>
                  </a:lnTo>
                  <a:close/>
                </a:path>
                <a:path w="347345" h="127000">
                  <a:moveTo>
                    <a:pt x="63398" y="105994"/>
                  </a:moveTo>
                  <a:lnTo>
                    <a:pt x="50723" y="104851"/>
                  </a:lnTo>
                  <a:lnTo>
                    <a:pt x="50723" y="117525"/>
                  </a:lnTo>
                  <a:lnTo>
                    <a:pt x="63398" y="118668"/>
                  </a:lnTo>
                  <a:lnTo>
                    <a:pt x="63398" y="105994"/>
                  </a:lnTo>
                  <a:close/>
                </a:path>
                <a:path w="347345" h="127000">
                  <a:moveTo>
                    <a:pt x="63398" y="89877"/>
                  </a:moveTo>
                  <a:lnTo>
                    <a:pt x="50723" y="88709"/>
                  </a:lnTo>
                  <a:lnTo>
                    <a:pt x="50723" y="100241"/>
                  </a:lnTo>
                  <a:lnTo>
                    <a:pt x="63398" y="101384"/>
                  </a:lnTo>
                  <a:lnTo>
                    <a:pt x="63398" y="89877"/>
                  </a:lnTo>
                  <a:close/>
                </a:path>
                <a:path w="347345" h="127000">
                  <a:moveTo>
                    <a:pt x="79514" y="107149"/>
                  </a:moveTo>
                  <a:lnTo>
                    <a:pt x="66840" y="105994"/>
                  </a:lnTo>
                  <a:lnTo>
                    <a:pt x="66840" y="118668"/>
                  </a:lnTo>
                  <a:lnTo>
                    <a:pt x="79514" y="119824"/>
                  </a:lnTo>
                  <a:lnTo>
                    <a:pt x="79514" y="107149"/>
                  </a:lnTo>
                  <a:close/>
                </a:path>
                <a:path w="347345" h="127000">
                  <a:moveTo>
                    <a:pt x="79514" y="91020"/>
                  </a:moveTo>
                  <a:lnTo>
                    <a:pt x="66840" y="89877"/>
                  </a:lnTo>
                  <a:lnTo>
                    <a:pt x="66840" y="102539"/>
                  </a:lnTo>
                  <a:lnTo>
                    <a:pt x="79514" y="103695"/>
                  </a:lnTo>
                  <a:lnTo>
                    <a:pt x="79514" y="91020"/>
                  </a:lnTo>
                  <a:close/>
                </a:path>
                <a:path w="347345" h="127000">
                  <a:moveTo>
                    <a:pt x="96812" y="108292"/>
                  </a:moveTo>
                  <a:lnTo>
                    <a:pt x="84137" y="107149"/>
                  </a:lnTo>
                  <a:lnTo>
                    <a:pt x="84137" y="119824"/>
                  </a:lnTo>
                  <a:lnTo>
                    <a:pt x="96812" y="120967"/>
                  </a:lnTo>
                  <a:lnTo>
                    <a:pt x="96812" y="108292"/>
                  </a:lnTo>
                  <a:close/>
                </a:path>
                <a:path w="347345" h="127000">
                  <a:moveTo>
                    <a:pt x="96812" y="92163"/>
                  </a:moveTo>
                  <a:lnTo>
                    <a:pt x="84137" y="91020"/>
                  </a:lnTo>
                  <a:lnTo>
                    <a:pt x="84137" y="103695"/>
                  </a:lnTo>
                  <a:lnTo>
                    <a:pt x="96812" y="104851"/>
                  </a:lnTo>
                  <a:lnTo>
                    <a:pt x="96812" y="92163"/>
                  </a:lnTo>
                  <a:close/>
                </a:path>
                <a:path w="347345" h="127000">
                  <a:moveTo>
                    <a:pt x="112928" y="109448"/>
                  </a:moveTo>
                  <a:lnTo>
                    <a:pt x="101396" y="109448"/>
                  </a:lnTo>
                  <a:lnTo>
                    <a:pt x="101396" y="120967"/>
                  </a:lnTo>
                  <a:lnTo>
                    <a:pt x="112928" y="122123"/>
                  </a:lnTo>
                  <a:lnTo>
                    <a:pt x="112928" y="109448"/>
                  </a:lnTo>
                  <a:close/>
                </a:path>
                <a:path w="347345" h="127000">
                  <a:moveTo>
                    <a:pt x="112928" y="93319"/>
                  </a:moveTo>
                  <a:lnTo>
                    <a:pt x="101396" y="92163"/>
                  </a:lnTo>
                  <a:lnTo>
                    <a:pt x="101396" y="104851"/>
                  </a:lnTo>
                  <a:lnTo>
                    <a:pt x="112928" y="105994"/>
                  </a:lnTo>
                  <a:lnTo>
                    <a:pt x="112928" y="93319"/>
                  </a:lnTo>
                  <a:close/>
                </a:path>
                <a:path w="347345" h="127000">
                  <a:moveTo>
                    <a:pt x="130225" y="110617"/>
                  </a:moveTo>
                  <a:lnTo>
                    <a:pt x="117551" y="109448"/>
                  </a:lnTo>
                  <a:lnTo>
                    <a:pt x="117551" y="123278"/>
                  </a:lnTo>
                  <a:lnTo>
                    <a:pt x="130225" y="123278"/>
                  </a:lnTo>
                  <a:lnTo>
                    <a:pt x="130225" y="110617"/>
                  </a:lnTo>
                  <a:close/>
                </a:path>
                <a:path w="347345" h="127000">
                  <a:moveTo>
                    <a:pt x="130225" y="94475"/>
                  </a:moveTo>
                  <a:lnTo>
                    <a:pt x="117551" y="93319"/>
                  </a:lnTo>
                  <a:lnTo>
                    <a:pt x="117551" y="105994"/>
                  </a:lnTo>
                  <a:lnTo>
                    <a:pt x="130225" y="107149"/>
                  </a:lnTo>
                  <a:lnTo>
                    <a:pt x="130225" y="94475"/>
                  </a:lnTo>
                  <a:close/>
                </a:path>
                <a:path w="347345" h="127000">
                  <a:moveTo>
                    <a:pt x="146342" y="112903"/>
                  </a:moveTo>
                  <a:lnTo>
                    <a:pt x="133654" y="111747"/>
                  </a:lnTo>
                  <a:lnTo>
                    <a:pt x="133654" y="124434"/>
                  </a:lnTo>
                  <a:lnTo>
                    <a:pt x="146342" y="125577"/>
                  </a:lnTo>
                  <a:lnTo>
                    <a:pt x="146342" y="112903"/>
                  </a:lnTo>
                  <a:close/>
                </a:path>
                <a:path w="347345" h="127000">
                  <a:moveTo>
                    <a:pt x="146342" y="95631"/>
                  </a:moveTo>
                  <a:lnTo>
                    <a:pt x="133654" y="95631"/>
                  </a:lnTo>
                  <a:lnTo>
                    <a:pt x="133654" y="107149"/>
                  </a:lnTo>
                  <a:lnTo>
                    <a:pt x="146342" y="108292"/>
                  </a:lnTo>
                  <a:lnTo>
                    <a:pt x="146342" y="95631"/>
                  </a:lnTo>
                  <a:close/>
                </a:path>
                <a:path w="347345" h="127000">
                  <a:moveTo>
                    <a:pt x="163639" y="114058"/>
                  </a:moveTo>
                  <a:lnTo>
                    <a:pt x="150939" y="112903"/>
                  </a:lnTo>
                  <a:lnTo>
                    <a:pt x="150939" y="125577"/>
                  </a:lnTo>
                  <a:lnTo>
                    <a:pt x="163639" y="126720"/>
                  </a:lnTo>
                  <a:lnTo>
                    <a:pt x="163639" y="114058"/>
                  </a:lnTo>
                  <a:close/>
                </a:path>
                <a:path w="347345" h="127000">
                  <a:moveTo>
                    <a:pt x="163639" y="96786"/>
                  </a:moveTo>
                  <a:lnTo>
                    <a:pt x="150939" y="95631"/>
                  </a:lnTo>
                  <a:lnTo>
                    <a:pt x="150939" y="109448"/>
                  </a:lnTo>
                  <a:lnTo>
                    <a:pt x="163639" y="109448"/>
                  </a:lnTo>
                  <a:lnTo>
                    <a:pt x="163639" y="96786"/>
                  </a:lnTo>
                  <a:close/>
                </a:path>
                <a:path w="347345" h="127000">
                  <a:moveTo>
                    <a:pt x="200507" y="84099"/>
                  </a:moveTo>
                  <a:lnTo>
                    <a:pt x="187820" y="82956"/>
                  </a:lnTo>
                  <a:lnTo>
                    <a:pt x="187820" y="95631"/>
                  </a:lnTo>
                  <a:lnTo>
                    <a:pt x="200507" y="96786"/>
                  </a:lnTo>
                  <a:lnTo>
                    <a:pt x="200507" y="84099"/>
                  </a:lnTo>
                  <a:close/>
                </a:path>
                <a:path w="347345" h="127000">
                  <a:moveTo>
                    <a:pt x="200507" y="50698"/>
                  </a:moveTo>
                  <a:lnTo>
                    <a:pt x="187820" y="49542"/>
                  </a:lnTo>
                  <a:lnTo>
                    <a:pt x="187820" y="62204"/>
                  </a:lnTo>
                  <a:lnTo>
                    <a:pt x="200507" y="63360"/>
                  </a:lnTo>
                  <a:lnTo>
                    <a:pt x="200507" y="50698"/>
                  </a:lnTo>
                  <a:close/>
                </a:path>
                <a:path w="347345" h="127000">
                  <a:moveTo>
                    <a:pt x="200507" y="34556"/>
                  </a:moveTo>
                  <a:lnTo>
                    <a:pt x="187820" y="33413"/>
                  </a:lnTo>
                  <a:lnTo>
                    <a:pt x="187820" y="46088"/>
                  </a:lnTo>
                  <a:lnTo>
                    <a:pt x="200507" y="47231"/>
                  </a:lnTo>
                  <a:lnTo>
                    <a:pt x="200507" y="34556"/>
                  </a:lnTo>
                  <a:close/>
                </a:path>
                <a:path w="347345" h="127000">
                  <a:moveTo>
                    <a:pt x="200507" y="17284"/>
                  </a:moveTo>
                  <a:lnTo>
                    <a:pt x="187820" y="17284"/>
                  </a:lnTo>
                  <a:lnTo>
                    <a:pt x="187820" y="28803"/>
                  </a:lnTo>
                  <a:lnTo>
                    <a:pt x="200507" y="29946"/>
                  </a:lnTo>
                  <a:lnTo>
                    <a:pt x="200507" y="17284"/>
                  </a:lnTo>
                  <a:close/>
                </a:path>
                <a:path w="347345" h="127000">
                  <a:moveTo>
                    <a:pt x="200507" y="1155"/>
                  </a:moveTo>
                  <a:lnTo>
                    <a:pt x="187820" y="0"/>
                  </a:lnTo>
                  <a:lnTo>
                    <a:pt x="187820" y="12674"/>
                  </a:lnTo>
                  <a:lnTo>
                    <a:pt x="200507" y="13830"/>
                  </a:lnTo>
                  <a:lnTo>
                    <a:pt x="200507" y="1155"/>
                  </a:lnTo>
                  <a:close/>
                </a:path>
                <a:path w="347345" h="127000">
                  <a:moveTo>
                    <a:pt x="217792" y="85267"/>
                  </a:moveTo>
                  <a:lnTo>
                    <a:pt x="205079" y="84099"/>
                  </a:lnTo>
                  <a:lnTo>
                    <a:pt x="205079" y="96786"/>
                  </a:lnTo>
                  <a:lnTo>
                    <a:pt x="217792" y="97929"/>
                  </a:lnTo>
                  <a:lnTo>
                    <a:pt x="217792" y="85267"/>
                  </a:lnTo>
                  <a:close/>
                </a:path>
                <a:path w="347345" h="127000">
                  <a:moveTo>
                    <a:pt x="217792" y="51854"/>
                  </a:moveTo>
                  <a:lnTo>
                    <a:pt x="205079" y="50698"/>
                  </a:lnTo>
                  <a:lnTo>
                    <a:pt x="205079" y="63360"/>
                  </a:lnTo>
                  <a:lnTo>
                    <a:pt x="217792" y="64528"/>
                  </a:lnTo>
                  <a:lnTo>
                    <a:pt x="217792" y="51854"/>
                  </a:lnTo>
                  <a:close/>
                </a:path>
                <a:path w="347345" h="127000">
                  <a:moveTo>
                    <a:pt x="217792" y="35712"/>
                  </a:moveTo>
                  <a:lnTo>
                    <a:pt x="205079" y="34556"/>
                  </a:lnTo>
                  <a:lnTo>
                    <a:pt x="205079" y="47231"/>
                  </a:lnTo>
                  <a:lnTo>
                    <a:pt x="217792" y="48374"/>
                  </a:lnTo>
                  <a:lnTo>
                    <a:pt x="217792" y="35712"/>
                  </a:lnTo>
                  <a:close/>
                </a:path>
                <a:path w="347345" h="127000">
                  <a:moveTo>
                    <a:pt x="217792" y="18440"/>
                  </a:moveTo>
                  <a:lnTo>
                    <a:pt x="205079" y="17284"/>
                  </a:lnTo>
                  <a:lnTo>
                    <a:pt x="205079" y="31115"/>
                  </a:lnTo>
                  <a:lnTo>
                    <a:pt x="217792" y="31115"/>
                  </a:lnTo>
                  <a:lnTo>
                    <a:pt x="217792" y="18440"/>
                  </a:lnTo>
                  <a:close/>
                </a:path>
                <a:path w="347345" h="127000">
                  <a:moveTo>
                    <a:pt x="217792" y="2298"/>
                  </a:moveTo>
                  <a:lnTo>
                    <a:pt x="205079" y="1155"/>
                  </a:lnTo>
                  <a:lnTo>
                    <a:pt x="205079" y="13830"/>
                  </a:lnTo>
                  <a:lnTo>
                    <a:pt x="217792" y="14973"/>
                  </a:lnTo>
                  <a:lnTo>
                    <a:pt x="217792" y="2298"/>
                  </a:lnTo>
                  <a:close/>
                </a:path>
                <a:path w="347345" h="127000">
                  <a:moveTo>
                    <a:pt x="233921" y="86410"/>
                  </a:moveTo>
                  <a:lnTo>
                    <a:pt x="221234" y="86410"/>
                  </a:lnTo>
                  <a:lnTo>
                    <a:pt x="221234" y="97929"/>
                  </a:lnTo>
                  <a:lnTo>
                    <a:pt x="233921" y="99072"/>
                  </a:lnTo>
                  <a:lnTo>
                    <a:pt x="233921" y="86410"/>
                  </a:lnTo>
                  <a:close/>
                </a:path>
                <a:path w="347345" h="127000">
                  <a:moveTo>
                    <a:pt x="233921" y="54152"/>
                  </a:moveTo>
                  <a:lnTo>
                    <a:pt x="221234" y="52997"/>
                  </a:lnTo>
                  <a:lnTo>
                    <a:pt x="221234" y="64528"/>
                  </a:lnTo>
                  <a:lnTo>
                    <a:pt x="233921" y="65671"/>
                  </a:lnTo>
                  <a:lnTo>
                    <a:pt x="233921" y="54152"/>
                  </a:lnTo>
                  <a:close/>
                </a:path>
                <a:path w="347345" h="127000">
                  <a:moveTo>
                    <a:pt x="233921" y="36868"/>
                  </a:moveTo>
                  <a:lnTo>
                    <a:pt x="221234" y="35712"/>
                  </a:lnTo>
                  <a:lnTo>
                    <a:pt x="221234" y="48374"/>
                  </a:lnTo>
                  <a:lnTo>
                    <a:pt x="233921" y="49542"/>
                  </a:lnTo>
                  <a:lnTo>
                    <a:pt x="233921" y="36868"/>
                  </a:lnTo>
                  <a:close/>
                </a:path>
                <a:path w="347345" h="127000">
                  <a:moveTo>
                    <a:pt x="233921" y="20726"/>
                  </a:moveTo>
                  <a:lnTo>
                    <a:pt x="221234" y="19583"/>
                  </a:lnTo>
                  <a:lnTo>
                    <a:pt x="221234" y="32270"/>
                  </a:lnTo>
                  <a:lnTo>
                    <a:pt x="233921" y="33413"/>
                  </a:lnTo>
                  <a:lnTo>
                    <a:pt x="233921" y="20726"/>
                  </a:lnTo>
                  <a:close/>
                </a:path>
                <a:path w="347345" h="127000">
                  <a:moveTo>
                    <a:pt x="233921" y="3454"/>
                  </a:moveTo>
                  <a:lnTo>
                    <a:pt x="221234" y="3454"/>
                  </a:lnTo>
                  <a:lnTo>
                    <a:pt x="221234" y="14973"/>
                  </a:lnTo>
                  <a:lnTo>
                    <a:pt x="233921" y="16116"/>
                  </a:lnTo>
                  <a:lnTo>
                    <a:pt x="233921" y="3454"/>
                  </a:lnTo>
                  <a:close/>
                </a:path>
                <a:path w="347345" h="127000">
                  <a:moveTo>
                    <a:pt x="250050" y="87553"/>
                  </a:moveTo>
                  <a:lnTo>
                    <a:pt x="237350" y="86410"/>
                  </a:lnTo>
                  <a:lnTo>
                    <a:pt x="237350" y="100241"/>
                  </a:lnTo>
                  <a:lnTo>
                    <a:pt x="250050" y="100241"/>
                  </a:lnTo>
                  <a:lnTo>
                    <a:pt x="250050" y="87553"/>
                  </a:lnTo>
                  <a:close/>
                </a:path>
                <a:path w="347345" h="127000">
                  <a:moveTo>
                    <a:pt x="250050" y="55295"/>
                  </a:moveTo>
                  <a:lnTo>
                    <a:pt x="237350" y="54152"/>
                  </a:lnTo>
                  <a:lnTo>
                    <a:pt x="237350" y="66814"/>
                  </a:lnTo>
                  <a:lnTo>
                    <a:pt x="250050" y="67970"/>
                  </a:lnTo>
                  <a:lnTo>
                    <a:pt x="250050" y="55295"/>
                  </a:lnTo>
                  <a:close/>
                </a:path>
                <a:path w="347345" h="127000">
                  <a:moveTo>
                    <a:pt x="250050" y="38023"/>
                  </a:moveTo>
                  <a:lnTo>
                    <a:pt x="237350" y="36868"/>
                  </a:lnTo>
                  <a:lnTo>
                    <a:pt x="237350" y="49542"/>
                  </a:lnTo>
                  <a:lnTo>
                    <a:pt x="250050" y="50698"/>
                  </a:lnTo>
                  <a:lnTo>
                    <a:pt x="250050" y="38023"/>
                  </a:lnTo>
                  <a:close/>
                </a:path>
                <a:path w="347345" h="127000">
                  <a:moveTo>
                    <a:pt x="250050" y="21894"/>
                  </a:moveTo>
                  <a:lnTo>
                    <a:pt x="237350" y="20726"/>
                  </a:lnTo>
                  <a:lnTo>
                    <a:pt x="237350" y="33413"/>
                  </a:lnTo>
                  <a:lnTo>
                    <a:pt x="250050" y="34556"/>
                  </a:lnTo>
                  <a:lnTo>
                    <a:pt x="250050" y="21894"/>
                  </a:lnTo>
                  <a:close/>
                </a:path>
                <a:path w="347345" h="127000">
                  <a:moveTo>
                    <a:pt x="250050" y="5765"/>
                  </a:moveTo>
                  <a:lnTo>
                    <a:pt x="237350" y="4597"/>
                  </a:lnTo>
                  <a:lnTo>
                    <a:pt x="237350" y="17284"/>
                  </a:lnTo>
                  <a:lnTo>
                    <a:pt x="250050" y="17284"/>
                  </a:lnTo>
                  <a:lnTo>
                    <a:pt x="250050" y="5765"/>
                  </a:lnTo>
                  <a:close/>
                </a:path>
                <a:path w="347345" h="127000">
                  <a:moveTo>
                    <a:pt x="266179" y="88709"/>
                  </a:moveTo>
                  <a:lnTo>
                    <a:pt x="254647" y="88709"/>
                  </a:lnTo>
                  <a:lnTo>
                    <a:pt x="254647" y="100241"/>
                  </a:lnTo>
                  <a:lnTo>
                    <a:pt x="266179" y="101384"/>
                  </a:lnTo>
                  <a:lnTo>
                    <a:pt x="266179" y="88709"/>
                  </a:lnTo>
                  <a:close/>
                </a:path>
                <a:path w="347345" h="127000">
                  <a:moveTo>
                    <a:pt x="266179" y="56464"/>
                  </a:moveTo>
                  <a:lnTo>
                    <a:pt x="254647" y="55295"/>
                  </a:lnTo>
                  <a:lnTo>
                    <a:pt x="254647" y="67970"/>
                  </a:lnTo>
                  <a:lnTo>
                    <a:pt x="266179" y="67970"/>
                  </a:lnTo>
                  <a:lnTo>
                    <a:pt x="266179" y="56464"/>
                  </a:lnTo>
                  <a:close/>
                </a:path>
                <a:path w="347345" h="127000">
                  <a:moveTo>
                    <a:pt x="266179" y="40309"/>
                  </a:moveTo>
                  <a:lnTo>
                    <a:pt x="254647" y="39179"/>
                  </a:lnTo>
                  <a:lnTo>
                    <a:pt x="254647" y="50698"/>
                  </a:lnTo>
                  <a:lnTo>
                    <a:pt x="266179" y="51854"/>
                  </a:lnTo>
                  <a:lnTo>
                    <a:pt x="266179" y="40309"/>
                  </a:lnTo>
                  <a:close/>
                </a:path>
                <a:path w="347345" h="127000">
                  <a:moveTo>
                    <a:pt x="266179" y="23037"/>
                  </a:moveTo>
                  <a:lnTo>
                    <a:pt x="254647" y="21894"/>
                  </a:lnTo>
                  <a:lnTo>
                    <a:pt x="254647" y="34556"/>
                  </a:lnTo>
                  <a:lnTo>
                    <a:pt x="266179" y="35712"/>
                  </a:lnTo>
                  <a:lnTo>
                    <a:pt x="266179" y="23037"/>
                  </a:lnTo>
                  <a:close/>
                </a:path>
                <a:path w="347345" h="127000">
                  <a:moveTo>
                    <a:pt x="266179" y="6921"/>
                  </a:moveTo>
                  <a:lnTo>
                    <a:pt x="254647" y="5765"/>
                  </a:lnTo>
                  <a:lnTo>
                    <a:pt x="254647" y="18440"/>
                  </a:lnTo>
                  <a:lnTo>
                    <a:pt x="266179" y="19583"/>
                  </a:lnTo>
                  <a:lnTo>
                    <a:pt x="266179" y="6921"/>
                  </a:lnTo>
                  <a:close/>
                </a:path>
                <a:path w="347345" h="127000">
                  <a:moveTo>
                    <a:pt x="282295" y="91020"/>
                  </a:moveTo>
                  <a:lnTo>
                    <a:pt x="270776" y="89877"/>
                  </a:lnTo>
                  <a:lnTo>
                    <a:pt x="270776" y="101384"/>
                  </a:lnTo>
                  <a:lnTo>
                    <a:pt x="282295" y="102539"/>
                  </a:lnTo>
                  <a:lnTo>
                    <a:pt x="282295" y="91020"/>
                  </a:lnTo>
                  <a:close/>
                </a:path>
                <a:path w="347345" h="127000">
                  <a:moveTo>
                    <a:pt x="282295" y="57607"/>
                  </a:moveTo>
                  <a:lnTo>
                    <a:pt x="270776" y="56464"/>
                  </a:lnTo>
                  <a:lnTo>
                    <a:pt x="270776" y="69126"/>
                  </a:lnTo>
                  <a:lnTo>
                    <a:pt x="282295" y="70281"/>
                  </a:lnTo>
                  <a:lnTo>
                    <a:pt x="282295" y="57607"/>
                  </a:lnTo>
                  <a:close/>
                </a:path>
                <a:path w="347345" h="127000">
                  <a:moveTo>
                    <a:pt x="282295" y="41478"/>
                  </a:moveTo>
                  <a:lnTo>
                    <a:pt x="270776" y="40309"/>
                  </a:lnTo>
                  <a:lnTo>
                    <a:pt x="270776" y="52997"/>
                  </a:lnTo>
                  <a:lnTo>
                    <a:pt x="282295" y="54152"/>
                  </a:lnTo>
                  <a:lnTo>
                    <a:pt x="282295" y="41478"/>
                  </a:lnTo>
                  <a:close/>
                </a:path>
                <a:path w="347345" h="127000">
                  <a:moveTo>
                    <a:pt x="282295" y="25349"/>
                  </a:moveTo>
                  <a:lnTo>
                    <a:pt x="270776" y="23037"/>
                  </a:lnTo>
                  <a:lnTo>
                    <a:pt x="270776" y="35712"/>
                  </a:lnTo>
                  <a:lnTo>
                    <a:pt x="282295" y="36868"/>
                  </a:lnTo>
                  <a:lnTo>
                    <a:pt x="282295" y="25349"/>
                  </a:lnTo>
                  <a:close/>
                </a:path>
                <a:path w="347345" h="127000">
                  <a:moveTo>
                    <a:pt x="282295" y="8051"/>
                  </a:moveTo>
                  <a:lnTo>
                    <a:pt x="270776" y="6921"/>
                  </a:lnTo>
                  <a:lnTo>
                    <a:pt x="270776" y="19583"/>
                  </a:lnTo>
                  <a:lnTo>
                    <a:pt x="282295" y="20726"/>
                  </a:lnTo>
                  <a:lnTo>
                    <a:pt x="282295" y="8051"/>
                  </a:lnTo>
                  <a:close/>
                </a:path>
                <a:path w="347345" h="127000">
                  <a:moveTo>
                    <a:pt x="298424" y="91020"/>
                  </a:moveTo>
                  <a:lnTo>
                    <a:pt x="286905" y="91020"/>
                  </a:lnTo>
                  <a:lnTo>
                    <a:pt x="286905" y="103695"/>
                  </a:lnTo>
                  <a:lnTo>
                    <a:pt x="298424" y="104851"/>
                  </a:lnTo>
                  <a:lnTo>
                    <a:pt x="298424" y="91020"/>
                  </a:lnTo>
                  <a:close/>
                </a:path>
                <a:path w="347345" h="127000">
                  <a:moveTo>
                    <a:pt x="298424" y="58750"/>
                  </a:moveTo>
                  <a:lnTo>
                    <a:pt x="286905" y="57607"/>
                  </a:lnTo>
                  <a:lnTo>
                    <a:pt x="286905" y="70281"/>
                  </a:lnTo>
                  <a:lnTo>
                    <a:pt x="298424" y="71437"/>
                  </a:lnTo>
                  <a:lnTo>
                    <a:pt x="298424" y="58750"/>
                  </a:lnTo>
                  <a:close/>
                </a:path>
                <a:path w="347345" h="127000">
                  <a:moveTo>
                    <a:pt x="298424" y="42633"/>
                  </a:moveTo>
                  <a:lnTo>
                    <a:pt x="286905" y="41478"/>
                  </a:lnTo>
                  <a:lnTo>
                    <a:pt x="286905" y="54152"/>
                  </a:lnTo>
                  <a:lnTo>
                    <a:pt x="298424" y="54152"/>
                  </a:lnTo>
                  <a:lnTo>
                    <a:pt x="298424" y="42633"/>
                  </a:lnTo>
                  <a:close/>
                </a:path>
                <a:path w="347345" h="127000">
                  <a:moveTo>
                    <a:pt x="298424" y="26504"/>
                  </a:moveTo>
                  <a:lnTo>
                    <a:pt x="286905" y="25349"/>
                  </a:lnTo>
                  <a:lnTo>
                    <a:pt x="286905" y="36868"/>
                  </a:lnTo>
                  <a:lnTo>
                    <a:pt x="298424" y="38023"/>
                  </a:lnTo>
                  <a:lnTo>
                    <a:pt x="298424" y="26504"/>
                  </a:lnTo>
                  <a:close/>
                </a:path>
                <a:path w="347345" h="127000">
                  <a:moveTo>
                    <a:pt x="298424" y="9207"/>
                  </a:moveTo>
                  <a:lnTo>
                    <a:pt x="286905" y="8051"/>
                  </a:lnTo>
                  <a:lnTo>
                    <a:pt x="286905" y="20726"/>
                  </a:lnTo>
                  <a:lnTo>
                    <a:pt x="298424" y="21894"/>
                  </a:lnTo>
                  <a:lnTo>
                    <a:pt x="298424" y="9207"/>
                  </a:lnTo>
                  <a:close/>
                </a:path>
                <a:path w="347345" h="127000">
                  <a:moveTo>
                    <a:pt x="314553" y="93319"/>
                  </a:moveTo>
                  <a:lnTo>
                    <a:pt x="303022" y="92163"/>
                  </a:lnTo>
                  <a:lnTo>
                    <a:pt x="303022" y="104851"/>
                  </a:lnTo>
                  <a:lnTo>
                    <a:pt x="314553" y="104851"/>
                  </a:lnTo>
                  <a:lnTo>
                    <a:pt x="314553" y="93319"/>
                  </a:lnTo>
                  <a:close/>
                </a:path>
                <a:path w="347345" h="127000">
                  <a:moveTo>
                    <a:pt x="314553" y="59905"/>
                  </a:moveTo>
                  <a:lnTo>
                    <a:pt x="303022" y="58750"/>
                  </a:lnTo>
                  <a:lnTo>
                    <a:pt x="303022" y="71437"/>
                  </a:lnTo>
                  <a:lnTo>
                    <a:pt x="314553" y="72580"/>
                  </a:lnTo>
                  <a:lnTo>
                    <a:pt x="314553" y="59905"/>
                  </a:lnTo>
                  <a:close/>
                </a:path>
                <a:path w="347345" h="127000">
                  <a:moveTo>
                    <a:pt x="314553" y="43776"/>
                  </a:moveTo>
                  <a:lnTo>
                    <a:pt x="303022" y="42633"/>
                  </a:lnTo>
                  <a:lnTo>
                    <a:pt x="303022" y="55295"/>
                  </a:lnTo>
                  <a:lnTo>
                    <a:pt x="314553" y="56464"/>
                  </a:lnTo>
                  <a:lnTo>
                    <a:pt x="314553" y="43776"/>
                  </a:lnTo>
                  <a:close/>
                </a:path>
                <a:path w="347345" h="127000">
                  <a:moveTo>
                    <a:pt x="314553" y="27647"/>
                  </a:moveTo>
                  <a:lnTo>
                    <a:pt x="303022" y="26504"/>
                  </a:lnTo>
                  <a:lnTo>
                    <a:pt x="303022" y="39179"/>
                  </a:lnTo>
                  <a:lnTo>
                    <a:pt x="314553" y="40309"/>
                  </a:lnTo>
                  <a:lnTo>
                    <a:pt x="314553" y="27647"/>
                  </a:lnTo>
                  <a:close/>
                </a:path>
                <a:path w="347345" h="127000">
                  <a:moveTo>
                    <a:pt x="314553" y="11518"/>
                  </a:moveTo>
                  <a:lnTo>
                    <a:pt x="303022" y="10363"/>
                  </a:lnTo>
                  <a:lnTo>
                    <a:pt x="303022" y="21894"/>
                  </a:lnTo>
                  <a:lnTo>
                    <a:pt x="314553" y="23037"/>
                  </a:lnTo>
                  <a:lnTo>
                    <a:pt x="314553" y="11518"/>
                  </a:lnTo>
                  <a:close/>
                </a:path>
                <a:path w="347345" h="127000">
                  <a:moveTo>
                    <a:pt x="331838" y="61061"/>
                  </a:moveTo>
                  <a:lnTo>
                    <a:pt x="319176" y="59905"/>
                  </a:lnTo>
                  <a:lnTo>
                    <a:pt x="319176" y="72580"/>
                  </a:lnTo>
                  <a:lnTo>
                    <a:pt x="331838" y="73723"/>
                  </a:lnTo>
                  <a:lnTo>
                    <a:pt x="331838" y="61061"/>
                  </a:lnTo>
                  <a:close/>
                </a:path>
                <a:path w="347345" h="127000">
                  <a:moveTo>
                    <a:pt x="331838" y="44932"/>
                  </a:moveTo>
                  <a:lnTo>
                    <a:pt x="319176" y="43776"/>
                  </a:lnTo>
                  <a:lnTo>
                    <a:pt x="319176" y="56464"/>
                  </a:lnTo>
                  <a:lnTo>
                    <a:pt x="331838" y="57607"/>
                  </a:lnTo>
                  <a:lnTo>
                    <a:pt x="331838" y="44932"/>
                  </a:lnTo>
                  <a:close/>
                </a:path>
                <a:path w="347345" h="127000">
                  <a:moveTo>
                    <a:pt x="331838" y="28803"/>
                  </a:moveTo>
                  <a:lnTo>
                    <a:pt x="319176" y="27647"/>
                  </a:lnTo>
                  <a:lnTo>
                    <a:pt x="319176" y="40309"/>
                  </a:lnTo>
                  <a:lnTo>
                    <a:pt x="331838" y="41478"/>
                  </a:lnTo>
                  <a:lnTo>
                    <a:pt x="331838" y="28803"/>
                  </a:lnTo>
                  <a:close/>
                </a:path>
                <a:path w="347345" h="127000">
                  <a:moveTo>
                    <a:pt x="331838" y="12674"/>
                  </a:moveTo>
                  <a:lnTo>
                    <a:pt x="319176" y="11518"/>
                  </a:lnTo>
                  <a:lnTo>
                    <a:pt x="319176" y="24193"/>
                  </a:lnTo>
                  <a:lnTo>
                    <a:pt x="331838" y="25349"/>
                  </a:lnTo>
                  <a:lnTo>
                    <a:pt x="331838" y="12674"/>
                  </a:lnTo>
                  <a:close/>
                </a:path>
                <a:path w="347345" h="127000">
                  <a:moveTo>
                    <a:pt x="346811" y="63360"/>
                  </a:moveTo>
                  <a:lnTo>
                    <a:pt x="335305" y="62204"/>
                  </a:lnTo>
                  <a:lnTo>
                    <a:pt x="335305" y="73723"/>
                  </a:lnTo>
                  <a:lnTo>
                    <a:pt x="346811" y="74891"/>
                  </a:lnTo>
                  <a:lnTo>
                    <a:pt x="346811" y="63360"/>
                  </a:lnTo>
                  <a:close/>
                </a:path>
                <a:path w="347345" h="127000">
                  <a:moveTo>
                    <a:pt x="346811" y="46088"/>
                  </a:moveTo>
                  <a:lnTo>
                    <a:pt x="335305" y="44932"/>
                  </a:lnTo>
                  <a:lnTo>
                    <a:pt x="335305" y="57607"/>
                  </a:lnTo>
                  <a:lnTo>
                    <a:pt x="346811" y="58750"/>
                  </a:lnTo>
                  <a:lnTo>
                    <a:pt x="346811" y="46088"/>
                  </a:lnTo>
                  <a:close/>
                </a:path>
                <a:path w="347345" h="127000">
                  <a:moveTo>
                    <a:pt x="346811" y="29946"/>
                  </a:moveTo>
                  <a:lnTo>
                    <a:pt x="335305" y="28803"/>
                  </a:lnTo>
                  <a:lnTo>
                    <a:pt x="335305" y="41478"/>
                  </a:lnTo>
                  <a:lnTo>
                    <a:pt x="346811" y="42633"/>
                  </a:lnTo>
                  <a:lnTo>
                    <a:pt x="346811" y="29946"/>
                  </a:lnTo>
                  <a:close/>
                </a:path>
                <a:path w="347345" h="127000">
                  <a:moveTo>
                    <a:pt x="346811" y="13830"/>
                  </a:moveTo>
                  <a:lnTo>
                    <a:pt x="335305" y="12674"/>
                  </a:lnTo>
                  <a:lnTo>
                    <a:pt x="335305" y="25349"/>
                  </a:lnTo>
                  <a:lnTo>
                    <a:pt x="346811" y="26504"/>
                  </a:lnTo>
                  <a:lnTo>
                    <a:pt x="346811" y="138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261076" y="6162903"/>
              <a:ext cx="306705" cy="124460"/>
            </a:xfrm>
            <a:custGeom>
              <a:avLst/>
              <a:gdLst/>
              <a:ahLst/>
              <a:cxnLst/>
              <a:rect l="l" t="t" r="r" b="b"/>
              <a:pathLst>
                <a:path w="306704" h="124460">
                  <a:moveTo>
                    <a:pt x="12687" y="101409"/>
                  </a:moveTo>
                  <a:lnTo>
                    <a:pt x="0" y="100241"/>
                  </a:lnTo>
                  <a:lnTo>
                    <a:pt x="0" y="112928"/>
                  </a:lnTo>
                  <a:lnTo>
                    <a:pt x="12687" y="112928"/>
                  </a:lnTo>
                  <a:lnTo>
                    <a:pt x="12687" y="101409"/>
                  </a:lnTo>
                  <a:close/>
                </a:path>
                <a:path w="306704" h="124460">
                  <a:moveTo>
                    <a:pt x="12687" y="84124"/>
                  </a:moveTo>
                  <a:lnTo>
                    <a:pt x="0" y="84124"/>
                  </a:lnTo>
                  <a:lnTo>
                    <a:pt x="0" y="96786"/>
                  </a:lnTo>
                  <a:lnTo>
                    <a:pt x="12687" y="96786"/>
                  </a:lnTo>
                  <a:lnTo>
                    <a:pt x="12687" y="84124"/>
                  </a:lnTo>
                  <a:close/>
                </a:path>
                <a:path w="306704" h="124460">
                  <a:moveTo>
                    <a:pt x="12687" y="51854"/>
                  </a:moveTo>
                  <a:lnTo>
                    <a:pt x="0" y="50698"/>
                  </a:lnTo>
                  <a:lnTo>
                    <a:pt x="0" y="63373"/>
                  </a:lnTo>
                  <a:lnTo>
                    <a:pt x="12687" y="64528"/>
                  </a:lnTo>
                  <a:lnTo>
                    <a:pt x="12687" y="51854"/>
                  </a:lnTo>
                  <a:close/>
                </a:path>
                <a:path w="306704" h="124460">
                  <a:moveTo>
                    <a:pt x="29972" y="102552"/>
                  </a:moveTo>
                  <a:lnTo>
                    <a:pt x="17259" y="101409"/>
                  </a:lnTo>
                  <a:lnTo>
                    <a:pt x="17259" y="114071"/>
                  </a:lnTo>
                  <a:lnTo>
                    <a:pt x="29972" y="115214"/>
                  </a:lnTo>
                  <a:lnTo>
                    <a:pt x="29972" y="102552"/>
                  </a:lnTo>
                  <a:close/>
                </a:path>
                <a:path w="306704" h="124460">
                  <a:moveTo>
                    <a:pt x="29972" y="85267"/>
                  </a:moveTo>
                  <a:lnTo>
                    <a:pt x="17259" y="84124"/>
                  </a:lnTo>
                  <a:lnTo>
                    <a:pt x="17259" y="97942"/>
                  </a:lnTo>
                  <a:lnTo>
                    <a:pt x="29972" y="97942"/>
                  </a:lnTo>
                  <a:lnTo>
                    <a:pt x="29972" y="85267"/>
                  </a:lnTo>
                  <a:close/>
                </a:path>
                <a:path w="306704" h="124460">
                  <a:moveTo>
                    <a:pt x="29972" y="53009"/>
                  </a:moveTo>
                  <a:lnTo>
                    <a:pt x="17259" y="51854"/>
                  </a:lnTo>
                  <a:lnTo>
                    <a:pt x="17259" y="64528"/>
                  </a:lnTo>
                  <a:lnTo>
                    <a:pt x="29972" y="65684"/>
                  </a:lnTo>
                  <a:lnTo>
                    <a:pt x="29972" y="53009"/>
                  </a:lnTo>
                  <a:close/>
                </a:path>
                <a:path w="306704" h="124460">
                  <a:moveTo>
                    <a:pt x="46101" y="103708"/>
                  </a:moveTo>
                  <a:lnTo>
                    <a:pt x="33413" y="102552"/>
                  </a:lnTo>
                  <a:lnTo>
                    <a:pt x="33413" y="115214"/>
                  </a:lnTo>
                  <a:lnTo>
                    <a:pt x="46101" y="116382"/>
                  </a:lnTo>
                  <a:lnTo>
                    <a:pt x="46101" y="103708"/>
                  </a:lnTo>
                  <a:close/>
                </a:path>
                <a:path w="306704" h="124460">
                  <a:moveTo>
                    <a:pt x="46101" y="87579"/>
                  </a:moveTo>
                  <a:lnTo>
                    <a:pt x="33413" y="86423"/>
                  </a:lnTo>
                  <a:lnTo>
                    <a:pt x="33413" y="97942"/>
                  </a:lnTo>
                  <a:lnTo>
                    <a:pt x="46101" y="99098"/>
                  </a:lnTo>
                  <a:lnTo>
                    <a:pt x="46101" y="87579"/>
                  </a:lnTo>
                  <a:close/>
                </a:path>
                <a:path w="306704" h="124460">
                  <a:moveTo>
                    <a:pt x="46101" y="54165"/>
                  </a:moveTo>
                  <a:lnTo>
                    <a:pt x="33413" y="53009"/>
                  </a:lnTo>
                  <a:lnTo>
                    <a:pt x="33413" y="65684"/>
                  </a:lnTo>
                  <a:lnTo>
                    <a:pt x="46101" y="66840"/>
                  </a:lnTo>
                  <a:lnTo>
                    <a:pt x="46101" y="54165"/>
                  </a:lnTo>
                  <a:close/>
                </a:path>
                <a:path w="306704" h="124460">
                  <a:moveTo>
                    <a:pt x="62230" y="104851"/>
                  </a:moveTo>
                  <a:lnTo>
                    <a:pt x="49530" y="103708"/>
                  </a:lnTo>
                  <a:lnTo>
                    <a:pt x="49530" y="116382"/>
                  </a:lnTo>
                  <a:lnTo>
                    <a:pt x="62230" y="117525"/>
                  </a:lnTo>
                  <a:lnTo>
                    <a:pt x="62230" y="104851"/>
                  </a:lnTo>
                  <a:close/>
                </a:path>
                <a:path w="306704" h="124460">
                  <a:moveTo>
                    <a:pt x="62230" y="88734"/>
                  </a:moveTo>
                  <a:lnTo>
                    <a:pt x="49530" y="87579"/>
                  </a:lnTo>
                  <a:lnTo>
                    <a:pt x="49530" y="100241"/>
                  </a:lnTo>
                  <a:lnTo>
                    <a:pt x="62230" y="100241"/>
                  </a:lnTo>
                  <a:lnTo>
                    <a:pt x="62230" y="88734"/>
                  </a:lnTo>
                  <a:close/>
                </a:path>
                <a:path w="306704" h="124460">
                  <a:moveTo>
                    <a:pt x="62230" y="55321"/>
                  </a:moveTo>
                  <a:lnTo>
                    <a:pt x="49530" y="54165"/>
                  </a:lnTo>
                  <a:lnTo>
                    <a:pt x="49530" y="66840"/>
                  </a:lnTo>
                  <a:lnTo>
                    <a:pt x="62230" y="67983"/>
                  </a:lnTo>
                  <a:lnTo>
                    <a:pt x="62230" y="55321"/>
                  </a:lnTo>
                  <a:close/>
                </a:path>
                <a:path w="306704" h="124460">
                  <a:moveTo>
                    <a:pt x="78359" y="106006"/>
                  </a:moveTo>
                  <a:lnTo>
                    <a:pt x="66827" y="104851"/>
                  </a:lnTo>
                  <a:lnTo>
                    <a:pt x="66827" y="117525"/>
                  </a:lnTo>
                  <a:lnTo>
                    <a:pt x="78359" y="118681"/>
                  </a:lnTo>
                  <a:lnTo>
                    <a:pt x="78359" y="106006"/>
                  </a:lnTo>
                  <a:close/>
                </a:path>
                <a:path w="306704" h="124460">
                  <a:moveTo>
                    <a:pt x="78359" y="89877"/>
                  </a:moveTo>
                  <a:lnTo>
                    <a:pt x="66827" y="88734"/>
                  </a:lnTo>
                  <a:lnTo>
                    <a:pt x="66827" y="101409"/>
                  </a:lnTo>
                  <a:lnTo>
                    <a:pt x="78359" y="102552"/>
                  </a:lnTo>
                  <a:lnTo>
                    <a:pt x="78359" y="89877"/>
                  </a:lnTo>
                  <a:close/>
                </a:path>
                <a:path w="306704" h="124460">
                  <a:moveTo>
                    <a:pt x="78359" y="56464"/>
                  </a:moveTo>
                  <a:lnTo>
                    <a:pt x="66827" y="55321"/>
                  </a:lnTo>
                  <a:lnTo>
                    <a:pt x="66827" y="67983"/>
                  </a:lnTo>
                  <a:lnTo>
                    <a:pt x="78359" y="69151"/>
                  </a:lnTo>
                  <a:lnTo>
                    <a:pt x="78359" y="56464"/>
                  </a:lnTo>
                  <a:close/>
                </a:path>
                <a:path w="306704" h="124460">
                  <a:moveTo>
                    <a:pt x="94475" y="107162"/>
                  </a:moveTo>
                  <a:lnTo>
                    <a:pt x="82956" y="106006"/>
                  </a:lnTo>
                  <a:lnTo>
                    <a:pt x="82956" y="118681"/>
                  </a:lnTo>
                  <a:lnTo>
                    <a:pt x="94475" y="119837"/>
                  </a:lnTo>
                  <a:lnTo>
                    <a:pt x="94475" y="107162"/>
                  </a:lnTo>
                  <a:close/>
                </a:path>
                <a:path w="306704" h="124460">
                  <a:moveTo>
                    <a:pt x="94475" y="91033"/>
                  </a:moveTo>
                  <a:lnTo>
                    <a:pt x="82956" y="89877"/>
                  </a:lnTo>
                  <a:lnTo>
                    <a:pt x="82956" y="102552"/>
                  </a:lnTo>
                  <a:lnTo>
                    <a:pt x="94475" y="102552"/>
                  </a:lnTo>
                  <a:lnTo>
                    <a:pt x="94475" y="91033"/>
                  </a:lnTo>
                  <a:close/>
                </a:path>
                <a:path w="306704" h="124460">
                  <a:moveTo>
                    <a:pt x="94475" y="57607"/>
                  </a:moveTo>
                  <a:lnTo>
                    <a:pt x="82956" y="56464"/>
                  </a:lnTo>
                  <a:lnTo>
                    <a:pt x="82956" y="69151"/>
                  </a:lnTo>
                  <a:lnTo>
                    <a:pt x="94475" y="70294"/>
                  </a:lnTo>
                  <a:lnTo>
                    <a:pt x="94475" y="57607"/>
                  </a:lnTo>
                  <a:close/>
                </a:path>
                <a:path w="306704" h="124460">
                  <a:moveTo>
                    <a:pt x="110604" y="108318"/>
                  </a:moveTo>
                  <a:lnTo>
                    <a:pt x="99085" y="107162"/>
                  </a:lnTo>
                  <a:lnTo>
                    <a:pt x="99085" y="119837"/>
                  </a:lnTo>
                  <a:lnTo>
                    <a:pt x="110604" y="120992"/>
                  </a:lnTo>
                  <a:lnTo>
                    <a:pt x="110604" y="108318"/>
                  </a:lnTo>
                  <a:close/>
                </a:path>
                <a:path w="306704" h="124460">
                  <a:moveTo>
                    <a:pt x="110604" y="92176"/>
                  </a:moveTo>
                  <a:lnTo>
                    <a:pt x="99085" y="91033"/>
                  </a:lnTo>
                  <a:lnTo>
                    <a:pt x="99085" y="103708"/>
                  </a:lnTo>
                  <a:lnTo>
                    <a:pt x="110604" y="104851"/>
                  </a:lnTo>
                  <a:lnTo>
                    <a:pt x="110604" y="92176"/>
                  </a:lnTo>
                  <a:close/>
                </a:path>
                <a:path w="306704" h="124460">
                  <a:moveTo>
                    <a:pt x="110604" y="58775"/>
                  </a:moveTo>
                  <a:lnTo>
                    <a:pt x="99085" y="57607"/>
                  </a:lnTo>
                  <a:lnTo>
                    <a:pt x="99085" y="70294"/>
                  </a:lnTo>
                  <a:lnTo>
                    <a:pt x="110604" y="71437"/>
                  </a:lnTo>
                  <a:lnTo>
                    <a:pt x="110604" y="58775"/>
                  </a:lnTo>
                  <a:close/>
                </a:path>
                <a:path w="306704" h="124460">
                  <a:moveTo>
                    <a:pt x="126733" y="109461"/>
                  </a:moveTo>
                  <a:lnTo>
                    <a:pt x="115201" y="108318"/>
                  </a:lnTo>
                  <a:lnTo>
                    <a:pt x="115201" y="120992"/>
                  </a:lnTo>
                  <a:lnTo>
                    <a:pt x="126733" y="122135"/>
                  </a:lnTo>
                  <a:lnTo>
                    <a:pt x="126733" y="109461"/>
                  </a:lnTo>
                  <a:close/>
                </a:path>
                <a:path w="306704" h="124460">
                  <a:moveTo>
                    <a:pt x="126733" y="93332"/>
                  </a:moveTo>
                  <a:lnTo>
                    <a:pt x="115201" y="92176"/>
                  </a:lnTo>
                  <a:lnTo>
                    <a:pt x="115201" y="104851"/>
                  </a:lnTo>
                  <a:lnTo>
                    <a:pt x="126733" y="106006"/>
                  </a:lnTo>
                  <a:lnTo>
                    <a:pt x="126733" y="93332"/>
                  </a:lnTo>
                  <a:close/>
                </a:path>
                <a:path w="306704" h="124460">
                  <a:moveTo>
                    <a:pt x="126733" y="61074"/>
                  </a:moveTo>
                  <a:lnTo>
                    <a:pt x="115201" y="59918"/>
                  </a:lnTo>
                  <a:lnTo>
                    <a:pt x="115201" y="71437"/>
                  </a:lnTo>
                  <a:lnTo>
                    <a:pt x="126733" y="72593"/>
                  </a:lnTo>
                  <a:lnTo>
                    <a:pt x="126733" y="61074"/>
                  </a:lnTo>
                  <a:close/>
                </a:path>
                <a:path w="306704" h="124460">
                  <a:moveTo>
                    <a:pt x="144018" y="110604"/>
                  </a:moveTo>
                  <a:lnTo>
                    <a:pt x="131356" y="109461"/>
                  </a:lnTo>
                  <a:lnTo>
                    <a:pt x="131356" y="122135"/>
                  </a:lnTo>
                  <a:lnTo>
                    <a:pt x="144018" y="123291"/>
                  </a:lnTo>
                  <a:lnTo>
                    <a:pt x="144018" y="110604"/>
                  </a:lnTo>
                  <a:close/>
                </a:path>
                <a:path w="306704" h="124460">
                  <a:moveTo>
                    <a:pt x="144018" y="94500"/>
                  </a:moveTo>
                  <a:lnTo>
                    <a:pt x="131356" y="93332"/>
                  </a:lnTo>
                  <a:lnTo>
                    <a:pt x="131356" y="106006"/>
                  </a:lnTo>
                  <a:lnTo>
                    <a:pt x="144018" y="107162"/>
                  </a:lnTo>
                  <a:lnTo>
                    <a:pt x="144018" y="94500"/>
                  </a:lnTo>
                  <a:close/>
                </a:path>
                <a:path w="306704" h="124460">
                  <a:moveTo>
                    <a:pt x="144018" y="78359"/>
                  </a:moveTo>
                  <a:lnTo>
                    <a:pt x="131356" y="77203"/>
                  </a:lnTo>
                  <a:lnTo>
                    <a:pt x="131356" y="89877"/>
                  </a:lnTo>
                  <a:lnTo>
                    <a:pt x="144018" y="91033"/>
                  </a:lnTo>
                  <a:lnTo>
                    <a:pt x="144018" y="78359"/>
                  </a:lnTo>
                  <a:close/>
                </a:path>
                <a:path w="306704" h="124460">
                  <a:moveTo>
                    <a:pt x="144018" y="61074"/>
                  </a:moveTo>
                  <a:lnTo>
                    <a:pt x="131356" y="61074"/>
                  </a:lnTo>
                  <a:lnTo>
                    <a:pt x="131356" y="73761"/>
                  </a:lnTo>
                  <a:lnTo>
                    <a:pt x="144018" y="74904"/>
                  </a:lnTo>
                  <a:lnTo>
                    <a:pt x="144018" y="61074"/>
                  </a:lnTo>
                  <a:close/>
                </a:path>
                <a:path w="306704" h="124460">
                  <a:moveTo>
                    <a:pt x="158991" y="111772"/>
                  </a:moveTo>
                  <a:lnTo>
                    <a:pt x="147485" y="111772"/>
                  </a:lnTo>
                  <a:lnTo>
                    <a:pt x="147485" y="123291"/>
                  </a:lnTo>
                  <a:lnTo>
                    <a:pt x="158991" y="124434"/>
                  </a:lnTo>
                  <a:lnTo>
                    <a:pt x="158991" y="111772"/>
                  </a:lnTo>
                  <a:close/>
                </a:path>
                <a:path w="306704" h="124460">
                  <a:moveTo>
                    <a:pt x="158991" y="95631"/>
                  </a:moveTo>
                  <a:lnTo>
                    <a:pt x="147485" y="94500"/>
                  </a:lnTo>
                  <a:lnTo>
                    <a:pt x="147485" y="107162"/>
                  </a:lnTo>
                  <a:lnTo>
                    <a:pt x="158991" y="108318"/>
                  </a:lnTo>
                  <a:lnTo>
                    <a:pt x="158991" y="95631"/>
                  </a:lnTo>
                  <a:close/>
                </a:path>
                <a:path w="306704" h="124460">
                  <a:moveTo>
                    <a:pt x="158991" y="79514"/>
                  </a:moveTo>
                  <a:lnTo>
                    <a:pt x="147485" y="78359"/>
                  </a:lnTo>
                  <a:lnTo>
                    <a:pt x="147485" y="91033"/>
                  </a:lnTo>
                  <a:lnTo>
                    <a:pt x="158991" y="92176"/>
                  </a:lnTo>
                  <a:lnTo>
                    <a:pt x="158991" y="79514"/>
                  </a:lnTo>
                  <a:close/>
                </a:path>
                <a:path w="306704" h="124460">
                  <a:moveTo>
                    <a:pt x="158991" y="63373"/>
                  </a:moveTo>
                  <a:lnTo>
                    <a:pt x="147485" y="62230"/>
                  </a:lnTo>
                  <a:lnTo>
                    <a:pt x="147485" y="74904"/>
                  </a:lnTo>
                  <a:lnTo>
                    <a:pt x="158991" y="74904"/>
                  </a:lnTo>
                  <a:lnTo>
                    <a:pt x="158991" y="63373"/>
                  </a:lnTo>
                  <a:close/>
                </a:path>
                <a:path w="306704" h="124460">
                  <a:moveTo>
                    <a:pt x="158991" y="47244"/>
                  </a:moveTo>
                  <a:lnTo>
                    <a:pt x="147485" y="46088"/>
                  </a:lnTo>
                  <a:lnTo>
                    <a:pt x="147485" y="57607"/>
                  </a:lnTo>
                  <a:lnTo>
                    <a:pt x="158991" y="58775"/>
                  </a:lnTo>
                  <a:lnTo>
                    <a:pt x="158991" y="47244"/>
                  </a:lnTo>
                  <a:close/>
                </a:path>
                <a:path w="306704" h="124460">
                  <a:moveTo>
                    <a:pt x="194716" y="50698"/>
                  </a:moveTo>
                  <a:lnTo>
                    <a:pt x="182041" y="49555"/>
                  </a:lnTo>
                  <a:lnTo>
                    <a:pt x="182041" y="61074"/>
                  </a:lnTo>
                  <a:lnTo>
                    <a:pt x="194716" y="62230"/>
                  </a:lnTo>
                  <a:lnTo>
                    <a:pt x="194716" y="50698"/>
                  </a:lnTo>
                  <a:close/>
                </a:path>
                <a:path w="306704" h="124460">
                  <a:moveTo>
                    <a:pt x="194716" y="33426"/>
                  </a:moveTo>
                  <a:lnTo>
                    <a:pt x="182041" y="33426"/>
                  </a:lnTo>
                  <a:lnTo>
                    <a:pt x="182041" y="44945"/>
                  </a:lnTo>
                  <a:lnTo>
                    <a:pt x="194716" y="46088"/>
                  </a:lnTo>
                  <a:lnTo>
                    <a:pt x="194716" y="33426"/>
                  </a:lnTo>
                  <a:close/>
                </a:path>
                <a:path w="306704" h="124460">
                  <a:moveTo>
                    <a:pt x="194716" y="17297"/>
                  </a:moveTo>
                  <a:lnTo>
                    <a:pt x="182041" y="16154"/>
                  </a:lnTo>
                  <a:lnTo>
                    <a:pt x="182041" y="28816"/>
                  </a:lnTo>
                  <a:lnTo>
                    <a:pt x="194716" y="29972"/>
                  </a:lnTo>
                  <a:lnTo>
                    <a:pt x="194716" y="17297"/>
                  </a:lnTo>
                  <a:close/>
                </a:path>
                <a:path w="306704" h="124460">
                  <a:moveTo>
                    <a:pt x="194716" y="1168"/>
                  </a:moveTo>
                  <a:lnTo>
                    <a:pt x="182041" y="0"/>
                  </a:lnTo>
                  <a:lnTo>
                    <a:pt x="182041" y="12687"/>
                  </a:lnTo>
                  <a:lnTo>
                    <a:pt x="194716" y="13830"/>
                  </a:lnTo>
                  <a:lnTo>
                    <a:pt x="194716" y="1168"/>
                  </a:lnTo>
                  <a:close/>
                </a:path>
                <a:path w="306704" h="124460">
                  <a:moveTo>
                    <a:pt x="210832" y="51854"/>
                  </a:moveTo>
                  <a:lnTo>
                    <a:pt x="198183" y="50698"/>
                  </a:lnTo>
                  <a:lnTo>
                    <a:pt x="198183" y="63373"/>
                  </a:lnTo>
                  <a:lnTo>
                    <a:pt x="210832" y="64528"/>
                  </a:lnTo>
                  <a:lnTo>
                    <a:pt x="210832" y="51854"/>
                  </a:lnTo>
                  <a:close/>
                </a:path>
                <a:path w="306704" h="124460">
                  <a:moveTo>
                    <a:pt x="210832" y="35737"/>
                  </a:moveTo>
                  <a:lnTo>
                    <a:pt x="198183" y="34582"/>
                  </a:lnTo>
                  <a:lnTo>
                    <a:pt x="198183" y="47244"/>
                  </a:lnTo>
                  <a:lnTo>
                    <a:pt x="210832" y="47244"/>
                  </a:lnTo>
                  <a:lnTo>
                    <a:pt x="210832" y="35737"/>
                  </a:lnTo>
                  <a:close/>
                </a:path>
                <a:path w="306704" h="124460">
                  <a:moveTo>
                    <a:pt x="210832" y="19596"/>
                  </a:moveTo>
                  <a:lnTo>
                    <a:pt x="198183" y="18440"/>
                  </a:lnTo>
                  <a:lnTo>
                    <a:pt x="198183" y="29972"/>
                  </a:lnTo>
                  <a:lnTo>
                    <a:pt x="210832" y="31115"/>
                  </a:lnTo>
                  <a:lnTo>
                    <a:pt x="210832" y="19596"/>
                  </a:lnTo>
                  <a:close/>
                </a:path>
                <a:path w="306704" h="124460">
                  <a:moveTo>
                    <a:pt x="210832" y="2324"/>
                  </a:moveTo>
                  <a:lnTo>
                    <a:pt x="198183" y="1168"/>
                  </a:lnTo>
                  <a:lnTo>
                    <a:pt x="198183" y="13830"/>
                  </a:lnTo>
                  <a:lnTo>
                    <a:pt x="210832" y="14998"/>
                  </a:lnTo>
                  <a:lnTo>
                    <a:pt x="210832" y="2324"/>
                  </a:lnTo>
                  <a:close/>
                </a:path>
                <a:path w="306704" h="124460">
                  <a:moveTo>
                    <a:pt x="226987" y="53009"/>
                  </a:moveTo>
                  <a:lnTo>
                    <a:pt x="214312" y="51854"/>
                  </a:lnTo>
                  <a:lnTo>
                    <a:pt x="214312" y="64528"/>
                  </a:lnTo>
                  <a:lnTo>
                    <a:pt x="226987" y="65684"/>
                  </a:lnTo>
                  <a:lnTo>
                    <a:pt x="226987" y="53009"/>
                  </a:lnTo>
                  <a:close/>
                </a:path>
                <a:path w="306704" h="124460">
                  <a:moveTo>
                    <a:pt x="226987" y="36880"/>
                  </a:moveTo>
                  <a:lnTo>
                    <a:pt x="214312" y="35737"/>
                  </a:lnTo>
                  <a:lnTo>
                    <a:pt x="214312" y="48412"/>
                  </a:lnTo>
                  <a:lnTo>
                    <a:pt x="226987" y="48412"/>
                  </a:lnTo>
                  <a:lnTo>
                    <a:pt x="226987" y="36880"/>
                  </a:lnTo>
                  <a:close/>
                </a:path>
                <a:path w="306704" h="124460">
                  <a:moveTo>
                    <a:pt x="226987" y="19596"/>
                  </a:moveTo>
                  <a:lnTo>
                    <a:pt x="214312" y="19596"/>
                  </a:lnTo>
                  <a:lnTo>
                    <a:pt x="214312" y="32258"/>
                  </a:lnTo>
                  <a:lnTo>
                    <a:pt x="226987" y="33426"/>
                  </a:lnTo>
                  <a:lnTo>
                    <a:pt x="226987" y="19596"/>
                  </a:lnTo>
                  <a:close/>
                </a:path>
                <a:path w="306704" h="124460">
                  <a:moveTo>
                    <a:pt x="226987" y="4610"/>
                  </a:moveTo>
                  <a:lnTo>
                    <a:pt x="214312" y="2324"/>
                  </a:lnTo>
                  <a:lnTo>
                    <a:pt x="214312" y="14998"/>
                  </a:lnTo>
                  <a:lnTo>
                    <a:pt x="226987" y="16154"/>
                  </a:lnTo>
                  <a:lnTo>
                    <a:pt x="226987" y="4610"/>
                  </a:lnTo>
                  <a:close/>
                </a:path>
                <a:path w="306704" h="124460">
                  <a:moveTo>
                    <a:pt x="241973" y="54165"/>
                  </a:moveTo>
                  <a:lnTo>
                    <a:pt x="230428" y="53009"/>
                  </a:lnTo>
                  <a:lnTo>
                    <a:pt x="230428" y="65684"/>
                  </a:lnTo>
                  <a:lnTo>
                    <a:pt x="241973" y="66840"/>
                  </a:lnTo>
                  <a:lnTo>
                    <a:pt x="241973" y="54165"/>
                  </a:lnTo>
                  <a:close/>
                </a:path>
                <a:path w="306704" h="124460">
                  <a:moveTo>
                    <a:pt x="241973" y="38036"/>
                  </a:moveTo>
                  <a:lnTo>
                    <a:pt x="230428" y="36880"/>
                  </a:lnTo>
                  <a:lnTo>
                    <a:pt x="230428" y="49555"/>
                  </a:lnTo>
                  <a:lnTo>
                    <a:pt x="241973" y="50698"/>
                  </a:lnTo>
                  <a:lnTo>
                    <a:pt x="241973" y="38036"/>
                  </a:lnTo>
                  <a:close/>
                </a:path>
                <a:path w="306704" h="124460">
                  <a:moveTo>
                    <a:pt x="241973" y="21907"/>
                  </a:moveTo>
                  <a:lnTo>
                    <a:pt x="230428" y="20751"/>
                  </a:lnTo>
                  <a:lnTo>
                    <a:pt x="230428" y="33426"/>
                  </a:lnTo>
                  <a:lnTo>
                    <a:pt x="241973" y="33426"/>
                  </a:lnTo>
                  <a:lnTo>
                    <a:pt x="241973" y="21907"/>
                  </a:lnTo>
                  <a:close/>
                </a:path>
                <a:path w="306704" h="124460">
                  <a:moveTo>
                    <a:pt x="241973" y="5778"/>
                  </a:moveTo>
                  <a:lnTo>
                    <a:pt x="230428" y="4610"/>
                  </a:lnTo>
                  <a:lnTo>
                    <a:pt x="230428" y="16154"/>
                  </a:lnTo>
                  <a:lnTo>
                    <a:pt x="241973" y="17297"/>
                  </a:lnTo>
                  <a:lnTo>
                    <a:pt x="241973" y="5778"/>
                  </a:lnTo>
                  <a:close/>
                </a:path>
                <a:path w="306704" h="124460">
                  <a:moveTo>
                    <a:pt x="258076" y="56464"/>
                  </a:moveTo>
                  <a:lnTo>
                    <a:pt x="246557" y="55321"/>
                  </a:lnTo>
                  <a:lnTo>
                    <a:pt x="246557" y="66840"/>
                  </a:lnTo>
                  <a:lnTo>
                    <a:pt x="258076" y="67983"/>
                  </a:lnTo>
                  <a:lnTo>
                    <a:pt x="258076" y="56464"/>
                  </a:lnTo>
                  <a:close/>
                </a:path>
                <a:path w="306704" h="124460">
                  <a:moveTo>
                    <a:pt x="258076" y="39179"/>
                  </a:moveTo>
                  <a:lnTo>
                    <a:pt x="246557" y="38036"/>
                  </a:lnTo>
                  <a:lnTo>
                    <a:pt x="246557" y="50698"/>
                  </a:lnTo>
                  <a:lnTo>
                    <a:pt x="258076" y="51854"/>
                  </a:lnTo>
                  <a:lnTo>
                    <a:pt x="258076" y="39179"/>
                  </a:lnTo>
                  <a:close/>
                </a:path>
                <a:path w="306704" h="124460">
                  <a:moveTo>
                    <a:pt x="258076" y="23063"/>
                  </a:moveTo>
                  <a:lnTo>
                    <a:pt x="246557" y="21907"/>
                  </a:lnTo>
                  <a:lnTo>
                    <a:pt x="246557" y="34582"/>
                  </a:lnTo>
                  <a:lnTo>
                    <a:pt x="258076" y="35737"/>
                  </a:lnTo>
                  <a:lnTo>
                    <a:pt x="258076" y="23063"/>
                  </a:lnTo>
                  <a:close/>
                </a:path>
                <a:path w="306704" h="124460">
                  <a:moveTo>
                    <a:pt x="258076" y="6921"/>
                  </a:moveTo>
                  <a:lnTo>
                    <a:pt x="246557" y="5778"/>
                  </a:lnTo>
                  <a:lnTo>
                    <a:pt x="246557" y="18440"/>
                  </a:lnTo>
                  <a:lnTo>
                    <a:pt x="258076" y="19596"/>
                  </a:lnTo>
                  <a:lnTo>
                    <a:pt x="258076" y="6921"/>
                  </a:lnTo>
                  <a:close/>
                </a:path>
                <a:path w="306704" h="124460">
                  <a:moveTo>
                    <a:pt x="274205" y="56464"/>
                  </a:moveTo>
                  <a:lnTo>
                    <a:pt x="262674" y="56464"/>
                  </a:lnTo>
                  <a:lnTo>
                    <a:pt x="262674" y="67983"/>
                  </a:lnTo>
                  <a:lnTo>
                    <a:pt x="274205" y="69151"/>
                  </a:lnTo>
                  <a:lnTo>
                    <a:pt x="274205" y="56464"/>
                  </a:lnTo>
                  <a:close/>
                </a:path>
                <a:path w="306704" h="124460">
                  <a:moveTo>
                    <a:pt x="274205" y="40347"/>
                  </a:moveTo>
                  <a:lnTo>
                    <a:pt x="262674" y="39179"/>
                  </a:lnTo>
                  <a:lnTo>
                    <a:pt x="262674" y="51854"/>
                  </a:lnTo>
                  <a:lnTo>
                    <a:pt x="274205" y="53009"/>
                  </a:lnTo>
                  <a:lnTo>
                    <a:pt x="274205" y="40347"/>
                  </a:lnTo>
                  <a:close/>
                </a:path>
                <a:path w="306704" h="124460">
                  <a:moveTo>
                    <a:pt x="274205" y="24193"/>
                  </a:moveTo>
                  <a:lnTo>
                    <a:pt x="262674" y="24193"/>
                  </a:lnTo>
                  <a:lnTo>
                    <a:pt x="262674" y="35737"/>
                  </a:lnTo>
                  <a:lnTo>
                    <a:pt x="274205" y="36880"/>
                  </a:lnTo>
                  <a:lnTo>
                    <a:pt x="274205" y="24193"/>
                  </a:lnTo>
                  <a:close/>
                </a:path>
                <a:path w="306704" h="124460">
                  <a:moveTo>
                    <a:pt x="274205" y="8077"/>
                  </a:moveTo>
                  <a:lnTo>
                    <a:pt x="262674" y="6921"/>
                  </a:lnTo>
                  <a:lnTo>
                    <a:pt x="262674" y="19596"/>
                  </a:lnTo>
                  <a:lnTo>
                    <a:pt x="274205" y="20751"/>
                  </a:lnTo>
                  <a:lnTo>
                    <a:pt x="274205" y="8077"/>
                  </a:lnTo>
                  <a:close/>
                </a:path>
                <a:path w="306704" h="124460">
                  <a:moveTo>
                    <a:pt x="290347" y="58775"/>
                  </a:moveTo>
                  <a:lnTo>
                    <a:pt x="278815" y="57607"/>
                  </a:lnTo>
                  <a:lnTo>
                    <a:pt x="278815" y="70294"/>
                  </a:lnTo>
                  <a:lnTo>
                    <a:pt x="290347" y="70294"/>
                  </a:lnTo>
                  <a:lnTo>
                    <a:pt x="290347" y="58775"/>
                  </a:lnTo>
                  <a:close/>
                </a:path>
                <a:path w="306704" h="124460">
                  <a:moveTo>
                    <a:pt x="290347" y="42633"/>
                  </a:moveTo>
                  <a:lnTo>
                    <a:pt x="278815" y="41490"/>
                  </a:lnTo>
                  <a:lnTo>
                    <a:pt x="278815" y="53009"/>
                  </a:lnTo>
                  <a:lnTo>
                    <a:pt x="290347" y="54165"/>
                  </a:lnTo>
                  <a:lnTo>
                    <a:pt x="290347" y="42633"/>
                  </a:lnTo>
                  <a:close/>
                </a:path>
                <a:path w="306704" h="124460">
                  <a:moveTo>
                    <a:pt x="290347" y="25361"/>
                  </a:moveTo>
                  <a:lnTo>
                    <a:pt x="278815" y="24193"/>
                  </a:lnTo>
                  <a:lnTo>
                    <a:pt x="278815" y="36880"/>
                  </a:lnTo>
                  <a:lnTo>
                    <a:pt x="290347" y="38036"/>
                  </a:lnTo>
                  <a:lnTo>
                    <a:pt x="290347" y="25361"/>
                  </a:lnTo>
                  <a:close/>
                </a:path>
                <a:path w="306704" h="124460">
                  <a:moveTo>
                    <a:pt x="290347" y="10388"/>
                  </a:moveTo>
                  <a:lnTo>
                    <a:pt x="278815" y="9232"/>
                  </a:lnTo>
                  <a:lnTo>
                    <a:pt x="278815" y="20751"/>
                  </a:lnTo>
                  <a:lnTo>
                    <a:pt x="290347" y="21907"/>
                  </a:lnTo>
                  <a:lnTo>
                    <a:pt x="290347" y="10388"/>
                  </a:lnTo>
                  <a:close/>
                </a:path>
                <a:path w="306704" h="124460">
                  <a:moveTo>
                    <a:pt x="306463" y="43789"/>
                  </a:moveTo>
                  <a:lnTo>
                    <a:pt x="293801" y="42633"/>
                  </a:lnTo>
                  <a:lnTo>
                    <a:pt x="293801" y="55321"/>
                  </a:lnTo>
                  <a:lnTo>
                    <a:pt x="306463" y="56464"/>
                  </a:lnTo>
                  <a:lnTo>
                    <a:pt x="306463" y="43789"/>
                  </a:lnTo>
                  <a:close/>
                </a:path>
                <a:path w="306704" h="124460">
                  <a:moveTo>
                    <a:pt x="306463" y="27660"/>
                  </a:moveTo>
                  <a:lnTo>
                    <a:pt x="293801" y="26517"/>
                  </a:lnTo>
                  <a:lnTo>
                    <a:pt x="293801" y="38036"/>
                  </a:lnTo>
                  <a:lnTo>
                    <a:pt x="306463" y="39179"/>
                  </a:lnTo>
                  <a:lnTo>
                    <a:pt x="306463" y="27660"/>
                  </a:lnTo>
                  <a:close/>
                </a:path>
                <a:path w="306704" h="124460">
                  <a:moveTo>
                    <a:pt x="306463" y="11531"/>
                  </a:moveTo>
                  <a:lnTo>
                    <a:pt x="293801" y="10388"/>
                  </a:lnTo>
                  <a:lnTo>
                    <a:pt x="293801" y="21907"/>
                  </a:lnTo>
                  <a:lnTo>
                    <a:pt x="306463" y="24193"/>
                  </a:lnTo>
                  <a:lnTo>
                    <a:pt x="306463" y="115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443118" y="6174435"/>
              <a:ext cx="295275" cy="128270"/>
            </a:xfrm>
            <a:custGeom>
              <a:avLst/>
              <a:gdLst/>
              <a:ahLst/>
              <a:cxnLst/>
              <a:rect l="l" t="t" r="r" b="b"/>
              <a:pathLst>
                <a:path w="295275" h="128270">
                  <a:moveTo>
                    <a:pt x="12674" y="104851"/>
                  </a:moveTo>
                  <a:lnTo>
                    <a:pt x="0" y="103682"/>
                  </a:lnTo>
                  <a:lnTo>
                    <a:pt x="0" y="115227"/>
                  </a:lnTo>
                  <a:lnTo>
                    <a:pt x="12674" y="116370"/>
                  </a:lnTo>
                  <a:lnTo>
                    <a:pt x="12674" y="104851"/>
                  </a:lnTo>
                  <a:close/>
                </a:path>
                <a:path w="295275" h="128270">
                  <a:moveTo>
                    <a:pt x="12674" y="87566"/>
                  </a:moveTo>
                  <a:lnTo>
                    <a:pt x="0" y="86410"/>
                  </a:lnTo>
                  <a:lnTo>
                    <a:pt x="0" y="99072"/>
                  </a:lnTo>
                  <a:lnTo>
                    <a:pt x="12674" y="100241"/>
                  </a:lnTo>
                  <a:lnTo>
                    <a:pt x="12674" y="87566"/>
                  </a:lnTo>
                  <a:close/>
                </a:path>
                <a:path w="295275" h="128270">
                  <a:moveTo>
                    <a:pt x="12674" y="71424"/>
                  </a:moveTo>
                  <a:lnTo>
                    <a:pt x="0" y="70281"/>
                  </a:lnTo>
                  <a:lnTo>
                    <a:pt x="0" y="82969"/>
                  </a:lnTo>
                  <a:lnTo>
                    <a:pt x="12674" y="84099"/>
                  </a:lnTo>
                  <a:lnTo>
                    <a:pt x="12674" y="71424"/>
                  </a:lnTo>
                  <a:close/>
                </a:path>
                <a:path w="295275" h="128270">
                  <a:moveTo>
                    <a:pt x="12674" y="55308"/>
                  </a:moveTo>
                  <a:lnTo>
                    <a:pt x="0" y="54152"/>
                  </a:lnTo>
                  <a:lnTo>
                    <a:pt x="0" y="66827"/>
                  </a:lnTo>
                  <a:lnTo>
                    <a:pt x="12674" y="67983"/>
                  </a:lnTo>
                  <a:lnTo>
                    <a:pt x="12674" y="55308"/>
                  </a:lnTo>
                  <a:close/>
                </a:path>
                <a:path w="295275" h="128270">
                  <a:moveTo>
                    <a:pt x="28790" y="104851"/>
                  </a:moveTo>
                  <a:lnTo>
                    <a:pt x="16141" y="104851"/>
                  </a:lnTo>
                  <a:lnTo>
                    <a:pt x="16141" y="116370"/>
                  </a:lnTo>
                  <a:lnTo>
                    <a:pt x="28790" y="117513"/>
                  </a:lnTo>
                  <a:lnTo>
                    <a:pt x="28790" y="104851"/>
                  </a:lnTo>
                  <a:close/>
                </a:path>
                <a:path w="295275" h="128270">
                  <a:moveTo>
                    <a:pt x="28790" y="88709"/>
                  </a:moveTo>
                  <a:lnTo>
                    <a:pt x="16141" y="88709"/>
                  </a:lnTo>
                  <a:lnTo>
                    <a:pt x="16141" y="100241"/>
                  </a:lnTo>
                  <a:lnTo>
                    <a:pt x="28790" y="101396"/>
                  </a:lnTo>
                  <a:lnTo>
                    <a:pt x="28790" y="88709"/>
                  </a:lnTo>
                  <a:close/>
                </a:path>
                <a:path w="295275" h="128270">
                  <a:moveTo>
                    <a:pt x="28790" y="72593"/>
                  </a:moveTo>
                  <a:lnTo>
                    <a:pt x="16141" y="72593"/>
                  </a:lnTo>
                  <a:lnTo>
                    <a:pt x="16141" y="84099"/>
                  </a:lnTo>
                  <a:lnTo>
                    <a:pt x="28790" y="85255"/>
                  </a:lnTo>
                  <a:lnTo>
                    <a:pt x="28790" y="72593"/>
                  </a:lnTo>
                  <a:close/>
                </a:path>
                <a:path w="295275" h="128270">
                  <a:moveTo>
                    <a:pt x="28790" y="56451"/>
                  </a:moveTo>
                  <a:lnTo>
                    <a:pt x="16141" y="55308"/>
                  </a:lnTo>
                  <a:lnTo>
                    <a:pt x="16141" y="67983"/>
                  </a:lnTo>
                  <a:lnTo>
                    <a:pt x="28790" y="69138"/>
                  </a:lnTo>
                  <a:lnTo>
                    <a:pt x="28790" y="56451"/>
                  </a:lnTo>
                  <a:close/>
                </a:path>
                <a:path w="295275" h="128270">
                  <a:moveTo>
                    <a:pt x="44945" y="105994"/>
                  </a:moveTo>
                  <a:lnTo>
                    <a:pt x="32270" y="105994"/>
                  </a:lnTo>
                  <a:lnTo>
                    <a:pt x="32270" y="118668"/>
                  </a:lnTo>
                  <a:lnTo>
                    <a:pt x="44945" y="118668"/>
                  </a:lnTo>
                  <a:lnTo>
                    <a:pt x="44945" y="105994"/>
                  </a:lnTo>
                  <a:close/>
                </a:path>
                <a:path w="295275" h="128270">
                  <a:moveTo>
                    <a:pt x="44945" y="91020"/>
                  </a:moveTo>
                  <a:lnTo>
                    <a:pt x="32270" y="89877"/>
                  </a:lnTo>
                  <a:lnTo>
                    <a:pt x="32270" y="101396"/>
                  </a:lnTo>
                  <a:lnTo>
                    <a:pt x="44945" y="102539"/>
                  </a:lnTo>
                  <a:lnTo>
                    <a:pt x="44945" y="91020"/>
                  </a:lnTo>
                  <a:close/>
                </a:path>
                <a:path w="295275" h="128270">
                  <a:moveTo>
                    <a:pt x="44945" y="73736"/>
                  </a:moveTo>
                  <a:lnTo>
                    <a:pt x="32270" y="72593"/>
                  </a:lnTo>
                  <a:lnTo>
                    <a:pt x="32270" y="85255"/>
                  </a:lnTo>
                  <a:lnTo>
                    <a:pt x="44945" y="86410"/>
                  </a:lnTo>
                  <a:lnTo>
                    <a:pt x="44945" y="73736"/>
                  </a:lnTo>
                  <a:close/>
                </a:path>
                <a:path w="295275" h="128270">
                  <a:moveTo>
                    <a:pt x="44945" y="57619"/>
                  </a:moveTo>
                  <a:lnTo>
                    <a:pt x="32270" y="56451"/>
                  </a:lnTo>
                  <a:lnTo>
                    <a:pt x="32270" y="69138"/>
                  </a:lnTo>
                  <a:lnTo>
                    <a:pt x="44945" y="70281"/>
                  </a:lnTo>
                  <a:lnTo>
                    <a:pt x="44945" y="57619"/>
                  </a:lnTo>
                  <a:close/>
                </a:path>
                <a:path w="295275" h="128270">
                  <a:moveTo>
                    <a:pt x="59931" y="108305"/>
                  </a:moveTo>
                  <a:lnTo>
                    <a:pt x="48387" y="107149"/>
                  </a:lnTo>
                  <a:lnTo>
                    <a:pt x="48387" y="118668"/>
                  </a:lnTo>
                  <a:lnTo>
                    <a:pt x="59931" y="119824"/>
                  </a:lnTo>
                  <a:lnTo>
                    <a:pt x="59931" y="108305"/>
                  </a:lnTo>
                  <a:close/>
                </a:path>
                <a:path w="295275" h="128270">
                  <a:moveTo>
                    <a:pt x="59931" y="91020"/>
                  </a:moveTo>
                  <a:lnTo>
                    <a:pt x="48387" y="91020"/>
                  </a:lnTo>
                  <a:lnTo>
                    <a:pt x="48387" y="102539"/>
                  </a:lnTo>
                  <a:lnTo>
                    <a:pt x="59931" y="103682"/>
                  </a:lnTo>
                  <a:lnTo>
                    <a:pt x="59931" y="91020"/>
                  </a:lnTo>
                  <a:close/>
                </a:path>
                <a:path w="295275" h="128270">
                  <a:moveTo>
                    <a:pt x="59931" y="76047"/>
                  </a:moveTo>
                  <a:lnTo>
                    <a:pt x="48387" y="74891"/>
                  </a:lnTo>
                  <a:lnTo>
                    <a:pt x="48387" y="86410"/>
                  </a:lnTo>
                  <a:lnTo>
                    <a:pt x="59931" y="87566"/>
                  </a:lnTo>
                  <a:lnTo>
                    <a:pt x="59931" y="76047"/>
                  </a:lnTo>
                  <a:close/>
                </a:path>
                <a:path w="295275" h="128270">
                  <a:moveTo>
                    <a:pt x="59931" y="58762"/>
                  </a:moveTo>
                  <a:lnTo>
                    <a:pt x="48387" y="58762"/>
                  </a:lnTo>
                  <a:lnTo>
                    <a:pt x="48387" y="70281"/>
                  </a:lnTo>
                  <a:lnTo>
                    <a:pt x="59931" y="71424"/>
                  </a:lnTo>
                  <a:lnTo>
                    <a:pt x="59931" y="58762"/>
                  </a:lnTo>
                  <a:close/>
                </a:path>
                <a:path w="295275" h="128270">
                  <a:moveTo>
                    <a:pt x="76034" y="109461"/>
                  </a:moveTo>
                  <a:lnTo>
                    <a:pt x="64516" y="108305"/>
                  </a:lnTo>
                  <a:lnTo>
                    <a:pt x="64516" y="119824"/>
                  </a:lnTo>
                  <a:lnTo>
                    <a:pt x="76034" y="120980"/>
                  </a:lnTo>
                  <a:lnTo>
                    <a:pt x="76034" y="109461"/>
                  </a:lnTo>
                  <a:close/>
                </a:path>
                <a:path w="295275" h="128270">
                  <a:moveTo>
                    <a:pt x="76034" y="93319"/>
                  </a:moveTo>
                  <a:lnTo>
                    <a:pt x="64516" y="92176"/>
                  </a:lnTo>
                  <a:lnTo>
                    <a:pt x="64516" y="104851"/>
                  </a:lnTo>
                  <a:lnTo>
                    <a:pt x="76034" y="104851"/>
                  </a:lnTo>
                  <a:lnTo>
                    <a:pt x="76034" y="93319"/>
                  </a:lnTo>
                  <a:close/>
                </a:path>
                <a:path w="295275" h="128270">
                  <a:moveTo>
                    <a:pt x="76034" y="77203"/>
                  </a:moveTo>
                  <a:lnTo>
                    <a:pt x="64516" y="76047"/>
                  </a:lnTo>
                  <a:lnTo>
                    <a:pt x="64516" y="87566"/>
                  </a:lnTo>
                  <a:lnTo>
                    <a:pt x="76034" y="88709"/>
                  </a:lnTo>
                  <a:lnTo>
                    <a:pt x="76034" y="77203"/>
                  </a:lnTo>
                  <a:close/>
                </a:path>
                <a:path w="295275" h="128270">
                  <a:moveTo>
                    <a:pt x="76034" y="59905"/>
                  </a:moveTo>
                  <a:lnTo>
                    <a:pt x="64516" y="58762"/>
                  </a:lnTo>
                  <a:lnTo>
                    <a:pt x="64516" y="71424"/>
                  </a:lnTo>
                  <a:lnTo>
                    <a:pt x="76034" y="72593"/>
                  </a:lnTo>
                  <a:lnTo>
                    <a:pt x="76034" y="59905"/>
                  </a:lnTo>
                  <a:close/>
                </a:path>
                <a:path w="295275" h="128270">
                  <a:moveTo>
                    <a:pt x="92163" y="110604"/>
                  </a:moveTo>
                  <a:lnTo>
                    <a:pt x="80632" y="109461"/>
                  </a:lnTo>
                  <a:lnTo>
                    <a:pt x="80632" y="122135"/>
                  </a:lnTo>
                  <a:lnTo>
                    <a:pt x="92163" y="123278"/>
                  </a:lnTo>
                  <a:lnTo>
                    <a:pt x="92163" y="110604"/>
                  </a:lnTo>
                  <a:close/>
                </a:path>
                <a:path w="295275" h="128270">
                  <a:moveTo>
                    <a:pt x="92163" y="94475"/>
                  </a:moveTo>
                  <a:lnTo>
                    <a:pt x="80632" y="93319"/>
                  </a:lnTo>
                  <a:lnTo>
                    <a:pt x="80632" y="104851"/>
                  </a:lnTo>
                  <a:lnTo>
                    <a:pt x="92163" y="105994"/>
                  </a:lnTo>
                  <a:lnTo>
                    <a:pt x="92163" y="94475"/>
                  </a:lnTo>
                  <a:close/>
                </a:path>
                <a:path w="295275" h="128270">
                  <a:moveTo>
                    <a:pt x="92163" y="77203"/>
                  </a:moveTo>
                  <a:lnTo>
                    <a:pt x="80632" y="77203"/>
                  </a:lnTo>
                  <a:lnTo>
                    <a:pt x="80632" y="89877"/>
                  </a:lnTo>
                  <a:lnTo>
                    <a:pt x="92163" y="89877"/>
                  </a:lnTo>
                  <a:lnTo>
                    <a:pt x="92163" y="77203"/>
                  </a:lnTo>
                  <a:close/>
                </a:path>
                <a:path w="295275" h="128270">
                  <a:moveTo>
                    <a:pt x="92163" y="62230"/>
                  </a:moveTo>
                  <a:lnTo>
                    <a:pt x="80632" y="61061"/>
                  </a:lnTo>
                  <a:lnTo>
                    <a:pt x="80632" y="72593"/>
                  </a:lnTo>
                  <a:lnTo>
                    <a:pt x="92163" y="73736"/>
                  </a:lnTo>
                  <a:lnTo>
                    <a:pt x="92163" y="62230"/>
                  </a:lnTo>
                  <a:close/>
                </a:path>
                <a:path w="295275" h="128270">
                  <a:moveTo>
                    <a:pt x="108305" y="111760"/>
                  </a:moveTo>
                  <a:lnTo>
                    <a:pt x="96774" y="110604"/>
                  </a:lnTo>
                  <a:lnTo>
                    <a:pt x="96774" y="123278"/>
                  </a:lnTo>
                  <a:lnTo>
                    <a:pt x="108305" y="123278"/>
                  </a:lnTo>
                  <a:lnTo>
                    <a:pt x="108305" y="111760"/>
                  </a:lnTo>
                  <a:close/>
                </a:path>
                <a:path w="295275" h="128270">
                  <a:moveTo>
                    <a:pt x="108305" y="95631"/>
                  </a:moveTo>
                  <a:lnTo>
                    <a:pt x="96774" y="94475"/>
                  </a:lnTo>
                  <a:lnTo>
                    <a:pt x="96774" y="107149"/>
                  </a:lnTo>
                  <a:lnTo>
                    <a:pt x="108305" y="107149"/>
                  </a:lnTo>
                  <a:lnTo>
                    <a:pt x="108305" y="95631"/>
                  </a:lnTo>
                  <a:close/>
                </a:path>
                <a:path w="295275" h="128270">
                  <a:moveTo>
                    <a:pt x="108305" y="79502"/>
                  </a:moveTo>
                  <a:lnTo>
                    <a:pt x="96774" y="78346"/>
                  </a:lnTo>
                  <a:lnTo>
                    <a:pt x="96774" y="91020"/>
                  </a:lnTo>
                  <a:lnTo>
                    <a:pt x="108305" y="91020"/>
                  </a:lnTo>
                  <a:lnTo>
                    <a:pt x="108305" y="79502"/>
                  </a:lnTo>
                  <a:close/>
                </a:path>
                <a:path w="295275" h="128270">
                  <a:moveTo>
                    <a:pt x="108305" y="63373"/>
                  </a:moveTo>
                  <a:lnTo>
                    <a:pt x="96774" y="62230"/>
                  </a:lnTo>
                  <a:lnTo>
                    <a:pt x="96774" y="73736"/>
                  </a:lnTo>
                  <a:lnTo>
                    <a:pt x="108305" y="74891"/>
                  </a:lnTo>
                  <a:lnTo>
                    <a:pt x="108305" y="63373"/>
                  </a:lnTo>
                  <a:close/>
                </a:path>
                <a:path w="295275" h="128270">
                  <a:moveTo>
                    <a:pt x="108305" y="47244"/>
                  </a:moveTo>
                  <a:lnTo>
                    <a:pt x="96774" y="46075"/>
                  </a:lnTo>
                  <a:lnTo>
                    <a:pt x="96774" y="58762"/>
                  </a:lnTo>
                  <a:lnTo>
                    <a:pt x="108305" y="58762"/>
                  </a:lnTo>
                  <a:lnTo>
                    <a:pt x="108305" y="47244"/>
                  </a:lnTo>
                  <a:close/>
                </a:path>
                <a:path w="295275" h="128270">
                  <a:moveTo>
                    <a:pt x="124421" y="112903"/>
                  </a:moveTo>
                  <a:lnTo>
                    <a:pt x="111760" y="111760"/>
                  </a:lnTo>
                  <a:lnTo>
                    <a:pt x="111760" y="123278"/>
                  </a:lnTo>
                  <a:lnTo>
                    <a:pt x="124421" y="124421"/>
                  </a:lnTo>
                  <a:lnTo>
                    <a:pt x="124421" y="112903"/>
                  </a:lnTo>
                  <a:close/>
                </a:path>
                <a:path w="295275" h="128270">
                  <a:moveTo>
                    <a:pt x="124421" y="96786"/>
                  </a:moveTo>
                  <a:lnTo>
                    <a:pt x="111760" y="95631"/>
                  </a:lnTo>
                  <a:lnTo>
                    <a:pt x="111760" y="108305"/>
                  </a:lnTo>
                  <a:lnTo>
                    <a:pt x="124421" y="109461"/>
                  </a:lnTo>
                  <a:lnTo>
                    <a:pt x="124421" y="96786"/>
                  </a:lnTo>
                  <a:close/>
                </a:path>
                <a:path w="295275" h="128270">
                  <a:moveTo>
                    <a:pt x="124421" y="80645"/>
                  </a:moveTo>
                  <a:lnTo>
                    <a:pt x="111760" y="79502"/>
                  </a:lnTo>
                  <a:lnTo>
                    <a:pt x="111760" y="91020"/>
                  </a:lnTo>
                  <a:lnTo>
                    <a:pt x="124421" y="92176"/>
                  </a:lnTo>
                  <a:lnTo>
                    <a:pt x="124421" y="80645"/>
                  </a:lnTo>
                  <a:close/>
                </a:path>
                <a:path w="295275" h="128270">
                  <a:moveTo>
                    <a:pt x="124421" y="64516"/>
                  </a:moveTo>
                  <a:lnTo>
                    <a:pt x="111760" y="63373"/>
                  </a:lnTo>
                  <a:lnTo>
                    <a:pt x="111760" y="76047"/>
                  </a:lnTo>
                  <a:lnTo>
                    <a:pt x="124421" y="77203"/>
                  </a:lnTo>
                  <a:lnTo>
                    <a:pt x="124421" y="64516"/>
                  </a:lnTo>
                  <a:close/>
                </a:path>
                <a:path w="295275" h="128270">
                  <a:moveTo>
                    <a:pt x="124421" y="48387"/>
                  </a:moveTo>
                  <a:lnTo>
                    <a:pt x="111760" y="47244"/>
                  </a:lnTo>
                  <a:lnTo>
                    <a:pt x="111760" y="58762"/>
                  </a:lnTo>
                  <a:lnTo>
                    <a:pt x="124421" y="59905"/>
                  </a:lnTo>
                  <a:lnTo>
                    <a:pt x="124421" y="48387"/>
                  </a:lnTo>
                  <a:close/>
                </a:path>
                <a:path w="295275" h="128270">
                  <a:moveTo>
                    <a:pt x="139395" y="114058"/>
                  </a:moveTo>
                  <a:lnTo>
                    <a:pt x="127876" y="112903"/>
                  </a:lnTo>
                  <a:lnTo>
                    <a:pt x="127876" y="125590"/>
                  </a:lnTo>
                  <a:lnTo>
                    <a:pt x="139395" y="126746"/>
                  </a:lnTo>
                  <a:lnTo>
                    <a:pt x="139395" y="114058"/>
                  </a:lnTo>
                  <a:close/>
                </a:path>
                <a:path w="295275" h="128270">
                  <a:moveTo>
                    <a:pt x="139395" y="97929"/>
                  </a:moveTo>
                  <a:lnTo>
                    <a:pt x="127876" y="96786"/>
                  </a:lnTo>
                  <a:lnTo>
                    <a:pt x="127876" y="109461"/>
                  </a:lnTo>
                  <a:lnTo>
                    <a:pt x="139395" y="109461"/>
                  </a:lnTo>
                  <a:lnTo>
                    <a:pt x="139395" y="97929"/>
                  </a:lnTo>
                  <a:close/>
                </a:path>
                <a:path w="295275" h="128270">
                  <a:moveTo>
                    <a:pt x="139395" y="81800"/>
                  </a:moveTo>
                  <a:lnTo>
                    <a:pt x="127876" y="80645"/>
                  </a:lnTo>
                  <a:lnTo>
                    <a:pt x="127876" y="93319"/>
                  </a:lnTo>
                  <a:lnTo>
                    <a:pt x="139395" y="94475"/>
                  </a:lnTo>
                  <a:lnTo>
                    <a:pt x="139395" y="81800"/>
                  </a:lnTo>
                  <a:close/>
                </a:path>
                <a:path w="295275" h="128270">
                  <a:moveTo>
                    <a:pt x="139395" y="65671"/>
                  </a:moveTo>
                  <a:lnTo>
                    <a:pt x="127876" y="64516"/>
                  </a:lnTo>
                  <a:lnTo>
                    <a:pt x="127876" y="77203"/>
                  </a:lnTo>
                  <a:lnTo>
                    <a:pt x="139395" y="77203"/>
                  </a:lnTo>
                  <a:lnTo>
                    <a:pt x="139395" y="65671"/>
                  </a:lnTo>
                  <a:close/>
                </a:path>
                <a:path w="295275" h="128270">
                  <a:moveTo>
                    <a:pt x="139395" y="49542"/>
                  </a:moveTo>
                  <a:lnTo>
                    <a:pt x="127876" y="48387"/>
                  </a:lnTo>
                  <a:lnTo>
                    <a:pt x="127876" y="61061"/>
                  </a:lnTo>
                  <a:lnTo>
                    <a:pt x="139395" y="62230"/>
                  </a:lnTo>
                  <a:lnTo>
                    <a:pt x="139395" y="49542"/>
                  </a:lnTo>
                  <a:close/>
                </a:path>
                <a:path w="295275" h="128270">
                  <a:moveTo>
                    <a:pt x="139395" y="33413"/>
                  </a:moveTo>
                  <a:lnTo>
                    <a:pt x="127876" y="32258"/>
                  </a:lnTo>
                  <a:lnTo>
                    <a:pt x="127876" y="44932"/>
                  </a:lnTo>
                  <a:lnTo>
                    <a:pt x="139395" y="44932"/>
                  </a:lnTo>
                  <a:lnTo>
                    <a:pt x="139395" y="33413"/>
                  </a:lnTo>
                  <a:close/>
                </a:path>
                <a:path w="295275" h="128270">
                  <a:moveTo>
                    <a:pt x="139395" y="17284"/>
                  </a:moveTo>
                  <a:lnTo>
                    <a:pt x="127876" y="16129"/>
                  </a:lnTo>
                  <a:lnTo>
                    <a:pt x="127876" y="27647"/>
                  </a:lnTo>
                  <a:lnTo>
                    <a:pt x="139395" y="29959"/>
                  </a:lnTo>
                  <a:lnTo>
                    <a:pt x="139395" y="17284"/>
                  </a:lnTo>
                  <a:close/>
                </a:path>
                <a:path w="295275" h="128270">
                  <a:moveTo>
                    <a:pt x="139395" y="1155"/>
                  </a:moveTo>
                  <a:lnTo>
                    <a:pt x="127876" y="0"/>
                  </a:lnTo>
                  <a:lnTo>
                    <a:pt x="127876" y="12661"/>
                  </a:lnTo>
                  <a:lnTo>
                    <a:pt x="139395" y="12661"/>
                  </a:lnTo>
                  <a:lnTo>
                    <a:pt x="139395" y="1155"/>
                  </a:lnTo>
                  <a:close/>
                </a:path>
                <a:path w="295275" h="128270">
                  <a:moveTo>
                    <a:pt x="155536" y="115227"/>
                  </a:moveTo>
                  <a:lnTo>
                    <a:pt x="142875" y="114058"/>
                  </a:lnTo>
                  <a:lnTo>
                    <a:pt x="142875" y="126746"/>
                  </a:lnTo>
                  <a:lnTo>
                    <a:pt x="155536" y="127889"/>
                  </a:lnTo>
                  <a:lnTo>
                    <a:pt x="155536" y="115227"/>
                  </a:lnTo>
                  <a:close/>
                </a:path>
                <a:path w="295275" h="128270">
                  <a:moveTo>
                    <a:pt x="155536" y="99072"/>
                  </a:moveTo>
                  <a:lnTo>
                    <a:pt x="142875" y="97929"/>
                  </a:lnTo>
                  <a:lnTo>
                    <a:pt x="142875" y="110604"/>
                  </a:lnTo>
                  <a:lnTo>
                    <a:pt x="155536" y="111760"/>
                  </a:lnTo>
                  <a:lnTo>
                    <a:pt x="155536" y="99072"/>
                  </a:lnTo>
                  <a:close/>
                </a:path>
                <a:path w="295275" h="128270">
                  <a:moveTo>
                    <a:pt x="155536" y="82969"/>
                  </a:moveTo>
                  <a:lnTo>
                    <a:pt x="142875" y="81800"/>
                  </a:lnTo>
                  <a:lnTo>
                    <a:pt x="142875" y="94475"/>
                  </a:lnTo>
                  <a:lnTo>
                    <a:pt x="155536" y="95631"/>
                  </a:lnTo>
                  <a:lnTo>
                    <a:pt x="155536" y="82969"/>
                  </a:lnTo>
                  <a:close/>
                </a:path>
                <a:path w="295275" h="128270">
                  <a:moveTo>
                    <a:pt x="155536" y="66827"/>
                  </a:moveTo>
                  <a:lnTo>
                    <a:pt x="142875" y="65671"/>
                  </a:lnTo>
                  <a:lnTo>
                    <a:pt x="142875" y="78346"/>
                  </a:lnTo>
                  <a:lnTo>
                    <a:pt x="155536" y="79502"/>
                  </a:lnTo>
                  <a:lnTo>
                    <a:pt x="155536" y="66827"/>
                  </a:lnTo>
                  <a:close/>
                </a:path>
                <a:path w="295275" h="128270">
                  <a:moveTo>
                    <a:pt x="155536" y="50698"/>
                  </a:moveTo>
                  <a:lnTo>
                    <a:pt x="142875" y="49542"/>
                  </a:lnTo>
                  <a:lnTo>
                    <a:pt x="142875" y="62230"/>
                  </a:lnTo>
                  <a:lnTo>
                    <a:pt x="155536" y="63373"/>
                  </a:lnTo>
                  <a:lnTo>
                    <a:pt x="155536" y="50698"/>
                  </a:lnTo>
                  <a:close/>
                </a:path>
                <a:path w="295275" h="128270">
                  <a:moveTo>
                    <a:pt x="155536" y="34556"/>
                  </a:moveTo>
                  <a:lnTo>
                    <a:pt x="142875" y="33413"/>
                  </a:lnTo>
                  <a:lnTo>
                    <a:pt x="142875" y="46075"/>
                  </a:lnTo>
                  <a:lnTo>
                    <a:pt x="155536" y="47244"/>
                  </a:lnTo>
                  <a:lnTo>
                    <a:pt x="155536" y="34556"/>
                  </a:lnTo>
                  <a:close/>
                </a:path>
                <a:path w="295275" h="128270">
                  <a:moveTo>
                    <a:pt x="155536" y="18440"/>
                  </a:moveTo>
                  <a:lnTo>
                    <a:pt x="142875" y="17284"/>
                  </a:lnTo>
                  <a:lnTo>
                    <a:pt x="142875" y="29959"/>
                  </a:lnTo>
                  <a:lnTo>
                    <a:pt x="155536" y="31102"/>
                  </a:lnTo>
                  <a:lnTo>
                    <a:pt x="155536" y="18440"/>
                  </a:lnTo>
                  <a:close/>
                </a:path>
                <a:path w="295275" h="128270">
                  <a:moveTo>
                    <a:pt x="155536" y="2298"/>
                  </a:moveTo>
                  <a:lnTo>
                    <a:pt x="142875" y="1155"/>
                  </a:lnTo>
                  <a:lnTo>
                    <a:pt x="142875" y="13830"/>
                  </a:lnTo>
                  <a:lnTo>
                    <a:pt x="155536" y="14986"/>
                  </a:lnTo>
                  <a:lnTo>
                    <a:pt x="155536" y="2298"/>
                  </a:lnTo>
                  <a:close/>
                </a:path>
                <a:path w="295275" h="128270">
                  <a:moveTo>
                    <a:pt x="188950" y="21894"/>
                  </a:moveTo>
                  <a:lnTo>
                    <a:pt x="177457" y="20726"/>
                  </a:lnTo>
                  <a:lnTo>
                    <a:pt x="177457" y="33413"/>
                  </a:lnTo>
                  <a:lnTo>
                    <a:pt x="188950" y="34556"/>
                  </a:lnTo>
                  <a:lnTo>
                    <a:pt x="188950" y="21894"/>
                  </a:lnTo>
                  <a:close/>
                </a:path>
                <a:path w="295275" h="128270">
                  <a:moveTo>
                    <a:pt x="188950" y="4622"/>
                  </a:moveTo>
                  <a:lnTo>
                    <a:pt x="177457" y="4622"/>
                  </a:lnTo>
                  <a:lnTo>
                    <a:pt x="177457" y="17297"/>
                  </a:lnTo>
                  <a:lnTo>
                    <a:pt x="188950" y="17297"/>
                  </a:lnTo>
                  <a:lnTo>
                    <a:pt x="188950" y="4622"/>
                  </a:lnTo>
                  <a:close/>
                </a:path>
                <a:path w="295275" h="128270">
                  <a:moveTo>
                    <a:pt x="203936" y="23050"/>
                  </a:moveTo>
                  <a:lnTo>
                    <a:pt x="192405" y="21894"/>
                  </a:lnTo>
                  <a:lnTo>
                    <a:pt x="192405" y="34556"/>
                  </a:lnTo>
                  <a:lnTo>
                    <a:pt x="203936" y="35712"/>
                  </a:lnTo>
                  <a:lnTo>
                    <a:pt x="203936" y="23050"/>
                  </a:lnTo>
                  <a:close/>
                </a:path>
                <a:path w="295275" h="128270">
                  <a:moveTo>
                    <a:pt x="203936" y="6908"/>
                  </a:moveTo>
                  <a:lnTo>
                    <a:pt x="192405" y="5765"/>
                  </a:lnTo>
                  <a:lnTo>
                    <a:pt x="192405" y="17284"/>
                  </a:lnTo>
                  <a:lnTo>
                    <a:pt x="203936" y="18440"/>
                  </a:lnTo>
                  <a:lnTo>
                    <a:pt x="203936" y="6908"/>
                  </a:lnTo>
                  <a:close/>
                </a:path>
                <a:path w="295275" h="128270">
                  <a:moveTo>
                    <a:pt x="220078" y="24206"/>
                  </a:moveTo>
                  <a:lnTo>
                    <a:pt x="207378" y="23050"/>
                  </a:lnTo>
                  <a:lnTo>
                    <a:pt x="207378" y="35712"/>
                  </a:lnTo>
                  <a:lnTo>
                    <a:pt x="220078" y="35712"/>
                  </a:lnTo>
                  <a:lnTo>
                    <a:pt x="220078" y="24206"/>
                  </a:lnTo>
                  <a:close/>
                </a:path>
                <a:path w="295275" h="128270">
                  <a:moveTo>
                    <a:pt x="220078" y="8064"/>
                  </a:moveTo>
                  <a:lnTo>
                    <a:pt x="207378" y="6908"/>
                  </a:lnTo>
                  <a:lnTo>
                    <a:pt x="207378" y="19583"/>
                  </a:lnTo>
                  <a:lnTo>
                    <a:pt x="220078" y="20726"/>
                  </a:lnTo>
                  <a:lnTo>
                    <a:pt x="220078" y="8064"/>
                  </a:lnTo>
                  <a:close/>
                </a:path>
                <a:path w="295275" h="128270">
                  <a:moveTo>
                    <a:pt x="235038" y="25349"/>
                  </a:moveTo>
                  <a:lnTo>
                    <a:pt x="223507" y="24206"/>
                  </a:lnTo>
                  <a:lnTo>
                    <a:pt x="223507" y="36880"/>
                  </a:lnTo>
                  <a:lnTo>
                    <a:pt x="235038" y="38023"/>
                  </a:lnTo>
                  <a:lnTo>
                    <a:pt x="235038" y="25349"/>
                  </a:lnTo>
                  <a:close/>
                </a:path>
                <a:path w="295275" h="128270">
                  <a:moveTo>
                    <a:pt x="235038" y="9220"/>
                  </a:moveTo>
                  <a:lnTo>
                    <a:pt x="223507" y="8064"/>
                  </a:lnTo>
                  <a:lnTo>
                    <a:pt x="223507" y="20726"/>
                  </a:lnTo>
                  <a:lnTo>
                    <a:pt x="235038" y="21894"/>
                  </a:lnTo>
                  <a:lnTo>
                    <a:pt x="235038" y="9220"/>
                  </a:lnTo>
                  <a:close/>
                </a:path>
                <a:path w="295275" h="128270">
                  <a:moveTo>
                    <a:pt x="249986" y="26504"/>
                  </a:moveTo>
                  <a:lnTo>
                    <a:pt x="238480" y="25349"/>
                  </a:lnTo>
                  <a:lnTo>
                    <a:pt x="238480" y="38023"/>
                  </a:lnTo>
                  <a:lnTo>
                    <a:pt x="249986" y="39166"/>
                  </a:lnTo>
                  <a:lnTo>
                    <a:pt x="249986" y="26504"/>
                  </a:lnTo>
                  <a:close/>
                </a:path>
                <a:path w="295275" h="128270">
                  <a:moveTo>
                    <a:pt x="249986" y="10375"/>
                  </a:moveTo>
                  <a:lnTo>
                    <a:pt x="238480" y="9220"/>
                  </a:lnTo>
                  <a:lnTo>
                    <a:pt x="238480" y="21894"/>
                  </a:lnTo>
                  <a:lnTo>
                    <a:pt x="249986" y="23050"/>
                  </a:lnTo>
                  <a:lnTo>
                    <a:pt x="249986" y="10375"/>
                  </a:lnTo>
                  <a:close/>
                </a:path>
                <a:path w="295275" h="128270">
                  <a:moveTo>
                    <a:pt x="264998" y="27647"/>
                  </a:moveTo>
                  <a:lnTo>
                    <a:pt x="253479" y="26504"/>
                  </a:lnTo>
                  <a:lnTo>
                    <a:pt x="253479" y="39166"/>
                  </a:lnTo>
                  <a:lnTo>
                    <a:pt x="264998" y="40322"/>
                  </a:lnTo>
                  <a:lnTo>
                    <a:pt x="264998" y="27647"/>
                  </a:lnTo>
                  <a:close/>
                </a:path>
                <a:path w="295275" h="128270">
                  <a:moveTo>
                    <a:pt x="264998" y="11531"/>
                  </a:moveTo>
                  <a:lnTo>
                    <a:pt x="253479" y="10375"/>
                  </a:lnTo>
                  <a:lnTo>
                    <a:pt x="253479" y="23050"/>
                  </a:lnTo>
                  <a:lnTo>
                    <a:pt x="264998" y="24206"/>
                  </a:lnTo>
                  <a:lnTo>
                    <a:pt x="264998" y="11531"/>
                  </a:lnTo>
                  <a:close/>
                </a:path>
                <a:path w="295275" h="128270">
                  <a:moveTo>
                    <a:pt x="279984" y="28816"/>
                  </a:moveTo>
                  <a:lnTo>
                    <a:pt x="268452" y="27647"/>
                  </a:lnTo>
                  <a:lnTo>
                    <a:pt x="268452" y="40322"/>
                  </a:lnTo>
                  <a:lnTo>
                    <a:pt x="279984" y="41478"/>
                  </a:lnTo>
                  <a:lnTo>
                    <a:pt x="279984" y="28816"/>
                  </a:lnTo>
                  <a:close/>
                </a:path>
                <a:path w="295275" h="128270">
                  <a:moveTo>
                    <a:pt x="279984" y="12661"/>
                  </a:moveTo>
                  <a:lnTo>
                    <a:pt x="268452" y="12661"/>
                  </a:lnTo>
                  <a:lnTo>
                    <a:pt x="268452" y="24206"/>
                  </a:lnTo>
                  <a:lnTo>
                    <a:pt x="279984" y="25349"/>
                  </a:lnTo>
                  <a:lnTo>
                    <a:pt x="279984" y="12661"/>
                  </a:lnTo>
                  <a:close/>
                </a:path>
                <a:path w="295275" h="128270">
                  <a:moveTo>
                    <a:pt x="294944" y="13830"/>
                  </a:moveTo>
                  <a:lnTo>
                    <a:pt x="283413" y="12661"/>
                  </a:lnTo>
                  <a:lnTo>
                    <a:pt x="283413" y="25349"/>
                  </a:lnTo>
                  <a:lnTo>
                    <a:pt x="294944" y="26504"/>
                  </a:lnTo>
                  <a:lnTo>
                    <a:pt x="294944" y="138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620575" y="6188265"/>
              <a:ext cx="147955" cy="127000"/>
            </a:xfrm>
            <a:custGeom>
              <a:avLst/>
              <a:gdLst/>
              <a:ahLst/>
              <a:cxnLst/>
              <a:rect l="l" t="t" r="r" b="b"/>
              <a:pathLst>
                <a:path w="147954" h="127000">
                  <a:moveTo>
                    <a:pt x="11493" y="104838"/>
                  </a:moveTo>
                  <a:lnTo>
                    <a:pt x="0" y="104838"/>
                  </a:lnTo>
                  <a:lnTo>
                    <a:pt x="0" y="117513"/>
                  </a:lnTo>
                  <a:lnTo>
                    <a:pt x="11493" y="117513"/>
                  </a:lnTo>
                  <a:lnTo>
                    <a:pt x="11493" y="104838"/>
                  </a:lnTo>
                  <a:close/>
                </a:path>
                <a:path w="147954" h="127000">
                  <a:moveTo>
                    <a:pt x="11493" y="89852"/>
                  </a:moveTo>
                  <a:lnTo>
                    <a:pt x="0" y="88709"/>
                  </a:lnTo>
                  <a:lnTo>
                    <a:pt x="0" y="100228"/>
                  </a:lnTo>
                  <a:lnTo>
                    <a:pt x="11493" y="101396"/>
                  </a:lnTo>
                  <a:lnTo>
                    <a:pt x="11493" y="89852"/>
                  </a:lnTo>
                  <a:close/>
                </a:path>
                <a:path w="147954" h="127000">
                  <a:moveTo>
                    <a:pt x="11493" y="72580"/>
                  </a:moveTo>
                  <a:lnTo>
                    <a:pt x="0" y="72580"/>
                  </a:lnTo>
                  <a:lnTo>
                    <a:pt x="0" y="85255"/>
                  </a:lnTo>
                  <a:lnTo>
                    <a:pt x="11493" y="85255"/>
                  </a:lnTo>
                  <a:lnTo>
                    <a:pt x="11493" y="72580"/>
                  </a:lnTo>
                  <a:close/>
                </a:path>
                <a:path w="147954" h="127000">
                  <a:moveTo>
                    <a:pt x="11493" y="56451"/>
                  </a:moveTo>
                  <a:lnTo>
                    <a:pt x="0" y="55308"/>
                  </a:lnTo>
                  <a:lnTo>
                    <a:pt x="0" y="67970"/>
                  </a:lnTo>
                  <a:lnTo>
                    <a:pt x="11493" y="69138"/>
                  </a:lnTo>
                  <a:lnTo>
                    <a:pt x="11493" y="56451"/>
                  </a:lnTo>
                  <a:close/>
                </a:path>
                <a:path w="147954" h="127000">
                  <a:moveTo>
                    <a:pt x="11493" y="40322"/>
                  </a:moveTo>
                  <a:lnTo>
                    <a:pt x="0" y="40322"/>
                  </a:lnTo>
                  <a:lnTo>
                    <a:pt x="0" y="51841"/>
                  </a:lnTo>
                  <a:lnTo>
                    <a:pt x="11493" y="52997"/>
                  </a:lnTo>
                  <a:lnTo>
                    <a:pt x="11493" y="40322"/>
                  </a:lnTo>
                  <a:close/>
                </a:path>
                <a:path w="147954" h="127000">
                  <a:moveTo>
                    <a:pt x="11493" y="24193"/>
                  </a:moveTo>
                  <a:lnTo>
                    <a:pt x="0" y="23050"/>
                  </a:lnTo>
                  <a:lnTo>
                    <a:pt x="0" y="35712"/>
                  </a:lnTo>
                  <a:lnTo>
                    <a:pt x="11493" y="35712"/>
                  </a:lnTo>
                  <a:lnTo>
                    <a:pt x="11493" y="24193"/>
                  </a:lnTo>
                  <a:close/>
                </a:path>
                <a:path w="147954" h="127000">
                  <a:moveTo>
                    <a:pt x="26479" y="105994"/>
                  </a:moveTo>
                  <a:lnTo>
                    <a:pt x="14935" y="105994"/>
                  </a:lnTo>
                  <a:lnTo>
                    <a:pt x="14935" y="118668"/>
                  </a:lnTo>
                  <a:lnTo>
                    <a:pt x="26479" y="118668"/>
                  </a:lnTo>
                  <a:lnTo>
                    <a:pt x="26479" y="105994"/>
                  </a:lnTo>
                  <a:close/>
                </a:path>
                <a:path w="147954" h="127000">
                  <a:moveTo>
                    <a:pt x="26479" y="91020"/>
                  </a:moveTo>
                  <a:lnTo>
                    <a:pt x="14947" y="89852"/>
                  </a:lnTo>
                  <a:lnTo>
                    <a:pt x="14947" y="101396"/>
                  </a:lnTo>
                  <a:lnTo>
                    <a:pt x="26479" y="102539"/>
                  </a:lnTo>
                  <a:lnTo>
                    <a:pt x="26479" y="91020"/>
                  </a:lnTo>
                  <a:close/>
                </a:path>
                <a:path w="147954" h="127000">
                  <a:moveTo>
                    <a:pt x="26479" y="73736"/>
                  </a:moveTo>
                  <a:lnTo>
                    <a:pt x="14935" y="73736"/>
                  </a:lnTo>
                  <a:lnTo>
                    <a:pt x="14935" y="86410"/>
                  </a:lnTo>
                  <a:lnTo>
                    <a:pt x="26479" y="86410"/>
                  </a:lnTo>
                  <a:lnTo>
                    <a:pt x="26479" y="73736"/>
                  </a:lnTo>
                  <a:close/>
                </a:path>
                <a:path w="147954" h="127000">
                  <a:moveTo>
                    <a:pt x="26479" y="57594"/>
                  </a:moveTo>
                  <a:lnTo>
                    <a:pt x="14947" y="57594"/>
                  </a:lnTo>
                  <a:lnTo>
                    <a:pt x="14947" y="69138"/>
                  </a:lnTo>
                  <a:lnTo>
                    <a:pt x="26479" y="70269"/>
                  </a:lnTo>
                  <a:lnTo>
                    <a:pt x="26479" y="57594"/>
                  </a:lnTo>
                  <a:close/>
                </a:path>
                <a:path w="147954" h="127000">
                  <a:moveTo>
                    <a:pt x="26479" y="41478"/>
                  </a:moveTo>
                  <a:lnTo>
                    <a:pt x="14947" y="40322"/>
                  </a:lnTo>
                  <a:lnTo>
                    <a:pt x="14947" y="52997"/>
                  </a:lnTo>
                  <a:lnTo>
                    <a:pt x="26479" y="54152"/>
                  </a:lnTo>
                  <a:lnTo>
                    <a:pt x="26479" y="41478"/>
                  </a:lnTo>
                  <a:close/>
                </a:path>
                <a:path w="147954" h="127000">
                  <a:moveTo>
                    <a:pt x="26479" y="25336"/>
                  </a:moveTo>
                  <a:lnTo>
                    <a:pt x="14947" y="24193"/>
                  </a:lnTo>
                  <a:lnTo>
                    <a:pt x="14947" y="36868"/>
                  </a:lnTo>
                  <a:lnTo>
                    <a:pt x="26479" y="38011"/>
                  </a:lnTo>
                  <a:lnTo>
                    <a:pt x="26479" y="25336"/>
                  </a:lnTo>
                  <a:close/>
                </a:path>
                <a:path w="147954" h="127000">
                  <a:moveTo>
                    <a:pt x="42621" y="107149"/>
                  </a:moveTo>
                  <a:lnTo>
                    <a:pt x="29921" y="107149"/>
                  </a:lnTo>
                  <a:lnTo>
                    <a:pt x="29921" y="118668"/>
                  </a:lnTo>
                  <a:lnTo>
                    <a:pt x="42621" y="119824"/>
                  </a:lnTo>
                  <a:lnTo>
                    <a:pt x="42621" y="107149"/>
                  </a:lnTo>
                  <a:close/>
                </a:path>
                <a:path w="147954" h="127000">
                  <a:moveTo>
                    <a:pt x="42621" y="91020"/>
                  </a:moveTo>
                  <a:lnTo>
                    <a:pt x="29921" y="91020"/>
                  </a:lnTo>
                  <a:lnTo>
                    <a:pt x="29921" y="102539"/>
                  </a:lnTo>
                  <a:lnTo>
                    <a:pt x="42621" y="103682"/>
                  </a:lnTo>
                  <a:lnTo>
                    <a:pt x="42621" y="91020"/>
                  </a:lnTo>
                  <a:close/>
                </a:path>
                <a:path w="147954" h="127000">
                  <a:moveTo>
                    <a:pt x="42621" y="74879"/>
                  </a:moveTo>
                  <a:lnTo>
                    <a:pt x="29921" y="74879"/>
                  </a:lnTo>
                  <a:lnTo>
                    <a:pt x="29921" y="86410"/>
                  </a:lnTo>
                  <a:lnTo>
                    <a:pt x="42621" y="87566"/>
                  </a:lnTo>
                  <a:lnTo>
                    <a:pt x="42621" y="74879"/>
                  </a:lnTo>
                  <a:close/>
                </a:path>
                <a:path w="147954" h="127000">
                  <a:moveTo>
                    <a:pt x="42621" y="58762"/>
                  </a:moveTo>
                  <a:lnTo>
                    <a:pt x="29921" y="58762"/>
                  </a:lnTo>
                  <a:lnTo>
                    <a:pt x="29921" y="70269"/>
                  </a:lnTo>
                  <a:lnTo>
                    <a:pt x="42621" y="71424"/>
                  </a:lnTo>
                  <a:lnTo>
                    <a:pt x="42621" y="58762"/>
                  </a:lnTo>
                  <a:close/>
                </a:path>
                <a:path w="147954" h="127000">
                  <a:moveTo>
                    <a:pt x="42621" y="42621"/>
                  </a:moveTo>
                  <a:lnTo>
                    <a:pt x="29921" y="41478"/>
                  </a:lnTo>
                  <a:lnTo>
                    <a:pt x="29921" y="54152"/>
                  </a:lnTo>
                  <a:lnTo>
                    <a:pt x="42621" y="55308"/>
                  </a:lnTo>
                  <a:lnTo>
                    <a:pt x="42621" y="42621"/>
                  </a:lnTo>
                  <a:close/>
                </a:path>
                <a:path w="147954" h="127000">
                  <a:moveTo>
                    <a:pt x="42621" y="26492"/>
                  </a:moveTo>
                  <a:lnTo>
                    <a:pt x="29921" y="25336"/>
                  </a:lnTo>
                  <a:lnTo>
                    <a:pt x="29921" y="38011"/>
                  </a:lnTo>
                  <a:lnTo>
                    <a:pt x="42621" y="39166"/>
                  </a:lnTo>
                  <a:lnTo>
                    <a:pt x="42621" y="26492"/>
                  </a:lnTo>
                  <a:close/>
                </a:path>
                <a:path w="147954" h="127000">
                  <a:moveTo>
                    <a:pt x="57581" y="108305"/>
                  </a:moveTo>
                  <a:lnTo>
                    <a:pt x="46050" y="108305"/>
                  </a:lnTo>
                  <a:lnTo>
                    <a:pt x="46050" y="119824"/>
                  </a:lnTo>
                  <a:lnTo>
                    <a:pt x="57581" y="120980"/>
                  </a:lnTo>
                  <a:lnTo>
                    <a:pt x="57581" y="108305"/>
                  </a:lnTo>
                  <a:close/>
                </a:path>
                <a:path w="147954" h="127000">
                  <a:moveTo>
                    <a:pt x="57581" y="92163"/>
                  </a:moveTo>
                  <a:lnTo>
                    <a:pt x="46050" y="91020"/>
                  </a:lnTo>
                  <a:lnTo>
                    <a:pt x="46050" y="103682"/>
                  </a:lnTo>
                  <a:lnTo>
                    <a:pt x="57581" y="104838"/>
                  </a:lnTo>
                  <a:lnTo>
                    <a:pt x="57581" y="92163"/>
                  </a:lnTo>
                  <a:close/>
                </a:path>
                <a:path w="147954" h="127000">
                  <a:moveTo>
                    <a:pt x="57581" y="77190"/>
                  </a:moveTo>
                  <a:lnTo>
                    <a:pt x="46050" y="76047"/>
                  </a:lnTo>
                  <a:lnTo>
                    <a:pt x="46050" y="87566"/>
                  </a:lnTo>
                  <a:lnTo>
                    <a:pt x="57581" y="88709"/>
                  </a:lnTo>
                  <a:lnTo>
                    <a:pt x="57581" y="77190"/>
                  </a:lnTo>
                  <a:close/>
                </a:path>
                <a:path w="147954" h="127000">
                  <a:moveTo>
                    <a:pt x="57581" y="59905"/>
                  </a:moveTo>
                  <a:lnTo>
                    <a:pt x="46050" y="58762"/>
                  </a:lnTo>
                  <a:lnTo>
                    <a:pt x="46050" y="71424"/>
                  </a:lnTo>
                  <a:lnTo>
                    <a:pt x="57581" y="72580"/>
                  </a:lnTo>
                  <a:lnTo>
                    <a:pt x="57581" y="59905"/>
                  </a:lnTo>
                  <a:close/>
                </a:path>
                <a:path w="147954" h="127000">
                  <a:moveTo>
                    <a:pt x="57581" y="43789"/>
                  </a:moveTo>
                  <a:lnTo>
                    <a:pt x="46050" y="42621"/>
                  </a:lnTo>
                  <a:lnTo>
                    <a:pt x="46050" y="55308"/>
                  </a:lnTo>
                  <a:lnTo>
                    <a:pt x="57581" y="56451"/>
                  </a:lnTo>
                  <a:lnTo>
                    <a:pt x="57581" y="43789"/>
                  </a:lnTo>
                  <a:close/>
                </a:path>
                <a:path w="147954" h="127000">
                  <a:moveTo>
                    <a:pt x="57581" y="27647"/>
                  </a:moveTo>
                  <a:lnTo>
                    <a:pt x="46050" y="26492"/>
                  </a:lnTo>
                  <a:lnTo>
                    <a:pt x="46050" y="39166"/>
                  </a:lnTo>
                  <a:lnTo>
                    <a:pt x="57581" y="40322"/>
                  </a:lnTo>
                  <a:lnTo>
                    <a:pt x="57581" y="27647"/>
                  </a:lnTo>
                  <a:close/>
                </a:path>
                <a:path w="147954" h="127000">
                  <a:moveTo>
                    <a:pt x="72529" y="109448"/>
                  </a:moveTo>
                  <a:lnTo>
                    <a:pt x="61023" y="109448"/>
                  </a:lnTo>
                  <a:lnTo>
                    <a:pt x="61023" y="120980"/>
                  </a:lnTo>
                  <a:lnTo>
                    <a:pt x="72529" y="122123"/>
                  </a:lnTo>
                  <a:lnTo>
                    <a:pt x="72529" y="109448"/>
                  </a:lnTo>
                  <a:close/>
                </a:path>
                <a:path w="147954" h="127000">
                  <a:moveTo>
                    <a:pt x="72529" y="93319"/>
                  </a:moveTo>
                  <a:lnTo>
                    <a:pt x="61023" y="93319"/>
                  </a:lnTo>
                  <a:lnTo>
                    <a:pt x="61023" y="104838"/>
                  </a:lnTo>
                  <a:lnTo>
                    <a:pt x="72529" y="105994"/>
                  </a:lnTo>
                  <a:lnTo>
                    <a:pt x="72529" y="93319"/>
                  </a:lnTo>
                  <a:close/>
                </a:path>
                <a:path w="147954" h="127000">
                  <a:moveTo>
                    <a:pt x="72529" y="77190"/>
                  </a:moveTo>
                  <a:lnTo>
                    <a:pt x="61023" y="77190"/>
                  </a:lnTo>
                  <a:lnTo>
                    <a:pt x="61023" y="88709"/>
                  </a:lnTo>
                  <a:lnTo>
                    <a:pt x="72529" y="89852"/>
                  </a:lnTo>
                  <a:lnTo>
                    <a:pt x="72529" y="77190"/>
                  </a:lnTo>
                  <a:close/>
                </a:path>
                <a:path w="147954" h="127000">
                  <a:moveTo>
                    <a:pt x="72529" y="61061"/>
                  </a:moveTo>
                  <a:lnTo>
                    <a:pt x="61023" y="59905"/>
                  </a:lnTo>
                  <a:lnTo>
                    <a:pt x="61023" y="72580"/>
                  </a:lnTo>
                  <a:lnTo>
                    <a:pt x="72529" y="73736"/>
                  </a:lnTo>
                  <a:lnTo>
                    <a:pt x="72529" y="61061"/>
                  </a:lnTo>
                  <a:close/>
                </a:path>
                <a:path w="147954" h="127000">
                  <a:moveTo>
                    <a:pt x="72529" y="44932"/>
                  </a:moveTo>
                  <a:lnTo>
                    <a:pt x="61023" y="44932"/>
                  </a:lnTo>
                  <a:lnTo>
                    <a:pt x="61023" y="56451"/>
                  </a:lnTo>
                  <a:lnTo>
                    <a:pt x="72529" y="57594"/>
                  </a:lnTo>
                  <a:lnTo>
                    <a:pt x="72529" y="44932"/>
                  </a:lnTo>
                  <a:close/>
                </a:path>
                <a:path w="147954" h="127000">
                  <a:moveTo>
                    <a:pt x="72529" y="28803"/>
                  </a:moveTo>
                  <a:lnTo>
                    <a:pt x="61023" y="27647"/>
                  </a:lnTo>
                  <a:lnTo>
                    <a:pt x="61023" y="40322"/>
                  </a:lnTo>
                  <a:lnTo>
                    <a:pt x="72529" y="41478"/>
                  </a:lnTo>
                  <a:lnTo>
                    <a:pt x="72529" y="28803"/>
                  </a:lnTo>
                  <a:close/>
                </a:path>
                <a:path w="147954" h="127000">
                  <a:moveTo>
                    <a:pt x="87541" y="110591"/>
                  </a:moveTo>
                  <a:lnTo>
                    <a:pt x="76022" y="109448"/>
                  </a:lnTo>
                  <a:lnTo>
                    <a:pt x="76022" y="122123"/>
                  </a:lnTo>
                  <a:lnTo>
                    <a:pt x="87541" y="123278"/>
                  </a:lnTo>
                  <a:lnTo>
                    <a:pt x="87541" y="110591"/>
                  </a:lnTo>
                  <a:close/>
                </a:path>
                <a:path w="147954" h="127000">
                  <a:moveTo>
                    <a:pt x="87541" y="94475"/>
                  </a:moveTo>
                  <a:lnTo>
                    <a:pt x="76022" y="94475"/>
                  </a:lnTo>
                  <a:lnTo>
                    <a:pt x="76022" y="105994"/>
                  </a:lnTo>
                  <a:lnTo>
                    <a:pt x="87541" y="107149"/>
                  </a:lnTo>
                  <a:lnTo>
                    <a:pt x="87541" y="94475"/>
                  </a:lnTo>
                  <a:close/>
                </a:path>
                <a:path w="147954" h="127000">
                  <a:moveTo>
                    <a:pt x="87541" y="78346"/>
                  </a:moveTo>
                  <a:lnTo>
                    <a:pt x="76022" y="77190"/>
                  </a:lnTo>
                  <a:lnTo>
                    <a:pt x="76022" y="89852"/>
                  </a:lnTo>
                  <a:lnTo>
                    <a:pt x="87541" y="91020"/>
                  </a:lnTo>
                  <a:lnTo>
                    <a:pt x="87541" y="78346"/>
                  </a:lnTo>
                  <a:close/>
                </a:path>
                <a:path w="147954" h="127000">
                  <a:moveTo>
                    <a:pt x="87541" y="62217"/>
                  </a:moveTo>
                  <a:lnTo>
                    <a:pt x="76022" y="62217"/>
                  </a:lnTo>
                  <a:lnTo>
                    <a:pt x="76022" y="73736"/>
                  </a:lnTo>
                  <a:lnTo>
                    <a:pt x="87541" y="74879"/>
                  </a:lnTo>
                  <a:lnTo>
                    <a:pt x="87541" y="62217"/>
                  </a:lnTo>
                  <a:close/>
                </a:path>
                <a:path w="147954" h="127000">
                  <a:moveTo>
                    <a:pt x="87541" y="46075"/>
                  </a:moveTo>
                  <a:lnTo>
                    <a:pt x="76022" y="44932"/>
                  </a:lnTo>
                  <a:lnTo>
                    <a:pt x="76022" y="57594"/>
                  </a:lnTo>
                  <a:lnTo>
                    <a:pt x="87541" y="58762"/>
                  </a:lnTo>
                  <a:lnTo>
                    <a:pt x="87541" y="46075"/>
                  </a:lnTo>
                  <a:close/>
                </a:path>
                <a:path w="147954" h="127000">
                  <a:moveTo>
                    <a:pt x="87541" y="29959"/>
                  </a:moveTo>
                  <a:lnTo>
                    <a:pt x="76022" y="28803"/>
                  </a:lnTo>
                  <a:lnTo>
                    <a:pt x="76022" y="41478"/>
                  </a:lnTo>
                  <a:lnTo>
                    <a:pt x="87541" y="42621"/>
                  </a:lnTo>
                  <a:lnTo>
                    <a:pt x="87541" y="29959"/>
                  </a:lnTo>
                  <a:close/>
                </a:path>
                <a:path w="147954" h="127000">
                  <a:moveTo>
                    <a:pt x="102527" y="111760"/>
                  </a:moveTo>
                  <a:lnTo>
                    <a:pt x="90995" y="110591"/>
                  </a:lnTo>
                  <a:lnTo>
                    <a:pt x="90995" y="123278"/>
                  </a:lnTo>
                  <a:lnTo>
                    <a:pt x="102527" y="123278"/>
                  </a:lnTo>
                  <a:lnTo>
                    <a:pt x="102527" y="111760"/>
                  </a:lnTo>
                  <a:close/>
                </a:path>
                <a:path w="147954" h="127000">
                  <a:moveTo>
                    <a:pt x="102527" y="95631"/>
                  </a:moveTo>
                  <a:lnTo>
                    <a:pt x="90995" y="95631"/>
                  </a:lnTo>
                  <a:lnTo>
                    <a:pt x="90995" y="107149"/>
                  </a:lnTo>
                  <a:lnTo>
                    <a:pt x="102527" y="108305"/>
                  </a:lnTo>
                  <a:lnTo>
                    <a:pt x="102527" y="95631"/>
                  </a:lnTo>
                  <a:close/>
                </a:path>
                <a:path w="147954" h="127000">
                  <a:moveTo>
                    <a:pt x="102527" y="79489"/>
                  </a:moveTo>
                  <a:lnTo>
                    <a:pt x="90995" y="78346"/>
                  </a:lnTo>
                  <a:lnTo>
                    <a:pt x="90995" y="91020"/>
                  </a:lnTo>
                  <a:lnTo>
                    <a:pt x="102527" y="92163"/>
                  </a:lnTo>
                  <a:lnTo>
                    <a:pt x="102527" y="79489"/>
                  </a:lnTo>
                  <a:close/>
                </a:path>
                <a:path w="147954" h="127000">
                  <a:moveTo>
                    <a:pt x="102527" y="63373"/>
                  </a:moveTo>
                  <a:lnTo>
                    <a:pt x="90995" y="63373"/>
                  </a:lnTo>
                  <a:lnTo>
                    <a:pt x="90995" y="74879"/>
                  </a:lnTo>
                  <a:lnTo>
                    <a:pt x="102527" y="76047"/>
                  </a:lnTo>
                  <a:lnTo>
                    <a:pt x="102527" y="63373"/>
                  </a:lnTo>
                  <a:close/>
                </a:path>
                <a:path w="147954" h="127000">
                  <a:moveTo>
                    <a:pt x="102527" y="47231"/>
                  </a:moveTo>
                  <a:lnTo>
                    <a:pt x="90995" y="46075"/>
                  </a:lnTo>
                  <a:lnTo>
                    <a:pt x="90995" y="58762"/>
                  </a:lnTo>
                  <a:lnTo>
                    <a:pt x="102527" y="59905"/>
                  </a:lnTo>
                  <a:lnTo>
                    <a:pt x="102527" y="47231"/>
                  </a:lnTo>
                  <a:close/>
                </a:path>
                <a:path w="147954" h="127000">
                  <a:moveTo>
                    <a:pt x="102527" y="31102"/>
                  </a:moveTo>
                  <a:lnTo>
                    <a:pt x="90995" y="31102"/>
                  </a:lnTo>
                  <a:lnTo>
                    <a:pt x="90995" y="42621"/>
                  </a:lnTo>
                  <a:lnTo>
                    <a:pt x="102527" y="43789"/>
                  </a:lnTo>
                  <a:lnTo>
                    <a:pt x="102527" y="31102"/>
                  </a:lnTo>
                  <a:close/>
                </a:path>
                <a:path w="147954" h="127000">
                  <a:moveTo>
                    <a:pt x="102527" y="14986"/>
                  </a:moveTo>
                  <a:lnTo>
                    <a:pt x="90995" y="13817"/>
                  </a:lnTo>
                  <a:lnTo>
                    <a:pt x="90995" y="26492"/>
                  </a:lnTo>
                  <a:lnTo>
                    <a:pt x="102527" y="27647"/>
                  </a:lnTo>
                  <a:lnTo>
                    <a:pt x="102527" y="14986"/>
                  </a:lnTo>
                  <a:close/>
                </a:path>
                <a:path w="147954" h="127000">
                  <a:moveTo>
                    <a:pt x="117487" y="112915"/>
                  </a:moveTo>
                  <a:lnTo>
                    <a:pt x="105956" y="111760"/>
                  </a:lnTo>
                  <a:lnTo>
                    <a:pt x="105956" y="124421"/>
                  </a:lnTo>
                  <a:lnTo>
                    <a:pt x="117487" y="124421"/>
                  </a:lnTo>
                  <a:lnTo>
                    <a:pt x="117487" y="112915"/>
                  </a:lnTo>
                  <a:close/>
                </a:path>
                <a:path w="147954" h="127000">
                  <a:moveTo>
                    <a:pt x="117487" y="96774"/>
                  </a:moveTo>
                  <a:lnTo>
                    <a:pt x="105956" y="95631"/>
                  </a:lnTo>
                  <a:lnTo>
                    <a:pt x="105956" y="108305"/>
                  </a:lnTo>
                  <a:lnTo>
                    <a:pt x="117487" y="109448"/>
                  </a:lnTo>
                  <a:lnTo>
                    <a:pt x="117487" y="96774"/>
                  </a:lnTo>
                  <a:close/>
                </a:path>
                <a:path w="147954" h="127000">
                  <a:moveTo>
                    <a:pt x="117487" y="80645"/>
                  </a:moveTo>
                  <a:lnTo>
                    <a:pt x="105956" y="79489"/>
                  </a:lnTo>
                  <a:lnTo>
                    <a:pt x="105956" y="92163"/>
                  </a:lnTo>
                  <a:lnTo>
                    <a:pt x="117487" y="93319"/>
                  </a:lnTo>
                  <a:lnTo>
                    <a:pt x="117487" y="80645"/>
                  </a:lnTo>
                  <a:close/>
                </a:path>
                <a:path w="147954" h="127000">
                  <a:moveTo>
                    <a:pt x="117487" y="64516"/>
                  </a:moveTo>
                  <a:lnTo>
                    <a:pt x="105956" y="63373"/>
                  </a:lnTo>
                  <a:lnTo>
                    <a:pt x="105956" y="76047"/>
                  </a:lnTo>
                  <a:lnTo>
                    <a:pt x="117487" y="77190"/>
                  </a:lnTo>
                  <a:lnTo>
                    <a:pt x="117487" y="64516"/>
                  </a:lnTo>
                  <a:close/>
                </a:path>
                <a:path w="147954" h="127000">
                  <a:moveTo>
                    <a:pt x="117487" y="48399"/>
                  </a:moveTo>
                  <a:lnTo>
                    <a:pt x="105956" y="48399"/>
                  </a:lnTo>
                  <a:lnTo>
                    <a:pt x="105956" y="59905"/>
                  </a:lnTo>
                  <a:lnTo>
                    <a:pt x="117487" y="61061"/>
                  </a:lnTo>
                  <a:lnTo>
                    <a:pt x="117487" y="48399"/>
                  </a:lnTo>
                  <a:close/>
                </a:path>
                <a:path w="147954" h="127000">
                  <a:moveTo>
                    <a:pt x="117487" y="32245"/>
                  </a:moveTo>
                  <a:lnTo>
                    <a:pt x="105956" y="31102"/>
                  </a:lnTo>
                  <a:lnTo>
                    <a:pt x="105956" y="43789"/>
                  </a:lnTo>
                  <a:lnTo>
                    <a:pt x="117487" y="44932"/>
                  </a:lnTo>
                  <a:lnTo>
                    <a:pt x="117487" y="32245"/>
                  </a:lnTo>
                  <a:close/>
                </a:path>
                <a:path w="147954" h="127000">
                  <a:moveTo>
                    <a:pt x="117487" y="17272"/>
                  </a:moveTo>
                  <a:lnTo>
                    <a:pt x="105956" y="16129"/>
                  </a:lnTo>
                  <a:lnTo>
                    <a:pt x="105956" y="27647"/>
                  </a:lnTo>
                  <a:lnTo>
                    <a:pt x="117487" y="28803"/>
                  </a:lnTo>
                  <a:lnTo>
                    <a:pt x="117487" y="17272"/>
                  </a:lnTo>
                  <a:close/>
                </a:path>
                <a:path w="147954" h="127000">
                  <a:moveTo>
                    <a:pt x="132461" y="114058"/>
                  </a:moveTo>
                  <a:lnTo>
                    <a:pt x="122085" y="112915"/>
                  </a:lnTo>
                  <a:lnTo>
                    <a:pt x="122085" y="125577"/>
                  </a:lnTo>
                  <a:lnTo>
                    <a:pt x="132461" y="126746"/>
                  </a:lnTo>
                  <a:lnTo>
                    <a:pt x="132461" y="114058"/>
                  </a:lnTo>
                  <a:close/>
                </a:path>
                <a:path w="147954" h="127000">
                  <a:moveTo>
                    <a:pt x="132461" y="97929"/>
                  </a:moveTo>
                  <a:lnTo>
                    <a:pt x="122085" y="96774"/>
                  </a:lnTo>
                  <a:lnTo>
                    <a:pt x="122085" y="109448"/>
                  </a:lnTo>
                  <a:lnTo>
                    <a:pt x="132461" y="109448"/>
                  </a:lnTo>
                  <a:lnTo>
                    <a:pt x="132461" y="97929"/>
                  </a:lnTo>
                  <a:close/>
                </a:path>
                <a:path w="147954" h="127000">
                  <a:moveTo>
                    <a:pt x="132461" y="81800"/>
                  </a:moveTo>
                  <a:lnTo>
                    <a:pt x="122085" y="81800"/>
                  </a:lnTo>
                  <a:lnTo>
                    <a:pt x="122085" y="93319"/>
                  </a:lnTo>
                  <a:lnTo>
                    <a:pt x="132461" y="94475"/>
                  </a:lnTo>
                  <a:lnTo>
                    <a:pt x="132461" y="81800"/>
                  </a:lnTo>
                  <a:close/>
                </a:path>
                <a:path w="147954" h="127000">
                  <a:moveTo>
                    <a:pt x="132461" y="65671"/>
                  </a:moveTo>
                  <a:lnTo>
                    <a:pt x="122085" y="64516"/>
                  </a:lnTo>
                  <a:lnTo>
                    <a:pt x="122085" y="77190"/>
                  </a:lnTo>
                  <a:lnTo>
                    <a:pt x="132461" y="78346"/>
                  </a:lnTo>
                  <a:lnTo>
                    <a:pt x="132461" y="65671"/>
                  </a:lnTo>
                  <a:close/>
                </a:path>
                <a:path w="147954" h="127000">
                  <a:moveTo>
                    <a:pt x="132461" y="49542"/>
                  </a:moveTo>
                  <a:lnTo>
                    <a:pt x="122085" y="49542"/>
                  </a:lnTo>
                  <a:lnTo>
                    <a:pt x="122085" y="61061"/>
                  </a:lnTo>
                  <a:lnTo>
                    <a:pt x="132461" y="62217"/>
                  </a:lnTo>
                  <a:lnTo>
                    <a:pt x="132461" y="49542"/>
                  </a:lnTo>
                  <a:close/>
                </a:path>
                <a:path w="147954" h="127000">
                  <a:moveTo>
                    <a:pt x="132461" y="33413"/>
                  </a:moveTo>
                  <a:lnTo>
                    <a:pt x="122085" y="32245"/>
                  </a:lnTo>
                  <a:lnTo>
                    <a:pt x="122085" y="44932"/>
                  </a:lnTo>
                  <a:lnTo>
                    <a:pt x="132461" y="46075"/>
                  </a:lnTo>
                  <a:lnTo>
                    <a:pt x="132461" y="33413"/>
                  </a:lnTo>
                  <a:close/>
                </a:path>
                <a:path w="147954" h="127000">
                  <a:moveTo>
                    <a:pt x="132461" y="17272"/>
                  </a:moveTo>
                  <a:lnTo>
                    <a:pt x="122085" y="17272"/>
                  </a:lnTo>
                  <a:lnTo>
                    <a:pt x="122085" y="28803"/>
                  </a:lnTo>
                  <a:lnTo>
                    <a:pt x="132461" y="29959"/>
                  </a:lnTo>
                  <a:lnTo>
                    <a:pt x="132461" y="17272"/>
                  </a:lnTo>
                  <a:close/>
                </a:path>
                <a:path w="147954" h="127000">
                  <a:moveTo>
                    <a:pt x="132461" y="1155"/>
                  </a:moveTo>
                  <a:lnTo>
                    <a:pt x="122085" y="0"/>
                  </a:lnTo>
                  <a:lnTo>
                    <a:pt x="122085" y="12674"/>
                  </a:lnTo>
                  <a:lnTo>
                    <a:pt x="132461" y="13817"/>
                  </a:lnTo>
                  <a:lnTo>
                    <a:pt x="132461" y="1155"/>
                  </a:lnTo>
                  <a:close/>
                </a:path>
                <a:path w="147954" h="127000">
                  <a:moveTo>
                    <a:pt x="147434" y="99072"/>
                  </a:moveTo>
                  <a:lnTo>
                    <a:pt x="135953" y="97929"/>
                  </a:lnTo>
                  <a:lnTo>
                    <a:pt x="135953" y="110591"/>
                  </a:lnTo>
                  <a:lnTo>
                    <a:pt x="147434" y="110591"/>
                  </a:lnTo>
                  <a:lnTo>
                    <a:pt x="147434" y="99072"/>
                  </a:lnTo>
                  <a:close/>
                </a:path>
                <a:path w="147954" h="127000">
                  <a:moveTo>
                    <a:pt x="147434" y="82956"/>
                  </a:moveTo>
                  <a:lnTo>
                    <a:pt x="135953" y="81800"/>
                  </a:lnTo>
                  <a:lnTo>
                    <a:pt x="135953" y="94475"/>
                  </a:lnTo>
                  <a:lnTo>
                    <a:pt x="147434" y="95631"/>
                  </a:lnTo>
                  <a:lnTo>
                    <a:pt x="147434" y="82956"/>
                  </a:lnTo>
                  <a:close/>
                </a:path>
                <a:path w="147954" h="127000">
                  <a:moveTo>
                    <a:pt x="147434" y="66814"/>
                  </a:moveTo>
                  <a:lnTo>
                    <a:pt x="135953" y="65671"/>
                  </a:lnTo>
                  <a:lnTo>
                    <a:pt x="135953" y="78346"/>
                  </a:lnTo>
                  <a:lnTo>
                    <a:pt x="147434" y="79489"/>
                  </a:lnTo>
                  <a:lnTo>
                    <a:pt x="147434" y="66814"/>
                  </a:lnTo>
                  <a:close/>
                </a:path>
                <a:path w="147954" h="127000">
                  <a:moveTo>
                    <a:pt x="147434" y="50685"/>
                  </a:moveTo>
                  <a:lnTo>
                    <a:pt x="135953" y="49542"/>
                  </a:lnTo>
                  <a:lnTo>
                    <a:pt x="135953" y="62217"/>
                  </a:lnTo>
                  <a:lnTo>
                    <a:pt x="147434" y="63373"/>
                  </a:lnTo>
                  <a:lnTo>
                    <a:pt x="147434" y="50685"/>
                  </a:lnTo>
                  <a:close/>
                </a:path>
                <a:path w="147954" h="127000">
                  <a:moveTo>
                    <a:pt x="147434" y="34556"/>
                  </a:moveTo>
                  <a:lnTo>
                    <a:pt x="135953" y="34556"/>
                  </a:lnTo>
                  <a:lnTo>
                    <a:pt x="135953" y="46075"/>
                  </a:lnTo>
                  <a:lnTo>
                    <a:pt x="147434" y="47231"/>
                  </a:lnTo>
                  <a:lnTo>
                    <a:pt x="147434" y="34556"/>
                  </a:lnTo>
                  <a:close/>
                </a:path>
                <a:path w="147954" h="127000">
                  <a:moveTo>
                    <a:pt x="147434" y="18427"/>
                  </a:moveTo>
                  <a:lnTo>
                    <a:pt x="135953" y="17272"/>
                  </a:lnTo>
                  <a:lnTo>
                    <a:pt x="135953" y="29959"/>
                  </a:lnTo>
                  <a:lnTo>
                    <a:pt x="147434" y="31102"/>
                  </a:lnTo>
                  <a:lnTo>
                    <a:pt x="147434" y="18427"/>
                  </a:lnTo>
                  <a:close/>
                </a:path>
                <a:path w="147954" h="127000">
                  <a:moveTo>
                    <a:pt x="147434" y="3454"/>
                  </a:moveTo>
                  <a:lnTo>
                    <a:pt x="135953" y="2298"/>
                  </a:lnTo>
                  <a:lnTo>
                    <a:pt x="135953" y="13817"/>
                  </a:lnTo>
                  <a:lnTo>
                    <a:pt x="147434" y="14986"/>
                  </a:lnTo>
                  <a:lnTo>
                    <a:pt x="147434" y="34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066360" y="6301181"/>
              <a:ext cx="701675" cy="2465705"/>
            </a:xfrm>
            <a:custGeom>
              <a:avLst/>
              <a:gdLst/>
              <a:ahLst/>
              <a:cxnLst/>
              <a:rect l="l" t="t" r="r" b="b"/>
              <a:pathLst>
                <a:path w="701675" h="2465704">
                  <a:moveTo>
                    <a:pt x="13830" y="2451760"/>
                  </a:moveTo>
                  <a:lnTo>
                    <a:pt x="1168" y="2452890"/>
                  </a:lnTo>
                  <a:lnTo>
                    <a:pt x="1168" y="2465578"/>
                  </a:lnTo>
                  <a:lnTo>
                    <a:pt x="13830" y="2464435"/>
                  </a:lnTo>
                  <a:lnTo>
                    <a:pt x="13830" y="2451760"/>
                  </a:lnTo>
                  <a:close/>
                </a:path>
                <a:path w="701675" h="2465704">
                  <a:moveTo>
                    <a:pt x="13830" y="2435618"/>
                  </a:moveTo>
                  <a:lnTo>
                    <a:pt x="1168" y="2436774"/>
                  </a:lnTo>
                  <a:lnTo>
                    <a:pt x="1168" y="2449449"/>
                  </a:lnTo>
                  <a:lnTo>
                    <a:pt x="13830" y="2447150"/>
                  </a:lnTo>
                  <a:lnTo>
                    <a:pt x="13830" y="2435618"/>
                  </a:lnTo>
                  <a:close/>
                </a:path>
                <a:path w="701675" h="2465704">
                  <a:moveTo>
                    <a:pt x="13830" y="2418346"/>
                  </a:moveTo>
                  <a:lnTo>
                    <a:pt x="1168" y="2419502"/>
                  </a:lnTo>
                  <a:lnTo>
                    <a:pt x="1168" y="2432177"/>
                  </a:lnTo>
                  <a:lnTo>
                    <a:pt x="13830" y="2430996"/>
                  </a:lnTo>
                  <a:lnTo>
                    <a:pt x="13830" y="2418346"/>
                  </a:lnTo>
                  <a:close/>
                </a:path>
                <a:path w="701675" h="2465704">
                  <a:moveTo>
                    <a:pt x="13830" y="2401074"/>
                  </a:moveTo>
                  <a:lnTo>
                    <a:pt x="0" y="2403360"/>
                  </a:lnTo>
                  <a:lnTo>
                    <a:pt x="1168" y="2416048"/>
                  </a:lnTo>
                  <a:lnTo>
                    <a:pt x="13830" y="2413736"/>
                  </a:lnTo>
                  <a:lnTo>
                    <a:pt x="13830" y="2401074"/>
                  </a:lnTo>
                  <a:close/>
                </a:path>
                <a:path w="701675" h="2465704">
                  <a:moveTo>
                    <a:pt x="13830" y="2384933"/>
                  </a:moveTo>
                  <a:lnTo>
                    <a:pt x="0" y="2386076"/>
                  </a:lnTo>
                  <a:lnTo>
                    <a:pt x="0" y="2398763"/>
                  </a:lnTo>
                  <a:lnTo>
                    <a:pt x="13830" y="2397595"/>
                  </a:lnTo>
                  <a:lnTo>
                    <a:pt x="13830" y="2384933"/>
                  </a:lnTo>
                  <a:close/>
                </a:path>
                <a:path w="701675" h="2465704">
                  <a:moveTo>
                    <a:pt x="13830" y="2367635"/>
                  </a:moveTo>
                  <a:lnTo>
                    <a:pt x="0" y="2369947"/>
                  </a:lnTo>
                  <a:lnTo>
                    <a:pt x="0" y="2382634"/>
                  </a:lnTo>
                  <a:lnTo>
                    <a:pt x="13830" y="2381478"/>
                  </a:lnTo>
                  <a:lnTo>
                    <a:pt x="13830" y="2367635"/>
                  </a:lnTo>
                  <a:close/>
                </a:path>
                <a:path w="701675" h="2465704">
                  <a:moveTo>
                    <a:pt x="13830" y="2351532"/>
                  </a:moveTo>
                  <a:lnTo>
                    <a:pt x="0" y="2352662"/>
                  </a:lnTo>
                  <a:lnTo>
                    <a:pt x="0" y="2365337"/>
                  </a:lnTo>
                  <a:lnTo>
                    <a:pt x="13830" y="2364181"/>
                  </a:lnTo>
                  <a:lnTo>
                    <a:pt x="13830" y="2351532"/>
                  </a:lnTo>
                  <a:close/>
                </a:path>
                <a:path w="701675" h="2465704">
                  <a:moveTo>
                    <a:pt x="29972" y="2449449"/>
                  </a:moveTo>
                  <a:lnTo>
                    <a:pt x="17272" y="2450604"/>
                  </a:lnTo>
                  <a:lnTo>
                    <a:pt x="17272" y="2463266"/>
                  </a:lnTo>
                  <a:lnTo>
                    <a:pt x="29972" y="2462111"/>
                  </a:lnTo>
                  <a:lnTo>
                    <a:pt x="29972" y="2449449"/>
                  </a:lnTo>
                  <a:close/>
                </a:path>
                <a:path w="701675" h="2465704">
                  <a:moveTo>
                    <a:pt x="29972" y="2432177"/>
                  </a:moveTo>
                  <a:lnTo>
                    <a:pt x="17272" y="2434463"/>
                  </a:lnTo>
                  <a:lnTo>
                    <a:pt x="17272" y="2447150"/>
                  </a:lnTo>
                  <a:lnTo>
                    <a:pt x="29972" y="2445994"/>
                  </a:lnTo>
                  <a:lnTo>
                    <a:pt x="29972" y="2432177"/>
                  </a:lnTo>
                  <a:close/>
                </a:path>
                <a:path w="701675" h="2465704">
                  <a:moveTo>
                    <a:pt x="29972" y="2416048"/>
                  </a:moveTo>
                  <a:lnTo>
                    <a:pt x="17272" y="2418346"/>
                  </a:lnTo>
                  <a:lnTo>
                    <a:pt x="17272" y="2430996"/>
                  </a:lnTo>
                  <a:lnTo>
                    <a:pt x="29972" y="2428710"/>
                  </a:lnTo>
                  <a:lnTo>
                    <a:pt x="29972" y="2416048"/>
                  </a:lnTo>
                  <a:close/>
                </a:path>
                <a:path w="701675" h="2465704">
                  <a:moveTo>
                    <a:pt x="29972" y="2399906"/>
                  </a:moveTo>
                  <a:lnTo>
                    <a:pt x="17272" y="2401074"/>
                  </a:lnTo>
                  <a:lnTo>
                    <a:pt x="17272" y="2413736"/>
                  </a:lnTo>
                  <a:lnTo>
                    <a:pt x="29972" y="2412581"/>
                  </a:lnTo>
                  <a:lnTo>
                    <a:pt x="29972" y="2399906"/>
                  </a:lnTo>
                  <a:close/>
                </a:path>
                <a:path w="701675" h="2465704">
                  <a:moveTo>
                    <a:pt x="29972" y="2382634"/>
                  </a:moveTo>
                  <a:lnTo>
                    <a:pt x="17272" y="2384933"/>
                  </a:lnTo>
                  <a:lnTo>
                    <a:pt x="17272" y="2396464"/>
                  </a:lnTo>
                  <a:lnTo>
                    <a:pt x="29972" y="2395296"/>
                  </a:lnTo>
                  <a:lnTo>
                    <a:pt x="29972" y="2382634"/>
                  </a:lnTo>
                  <a:close/>
                </a:path>
                <a:path w="701675" h="2465704">
                  <a:moveTo>
                    <a:pt x="29972" y="2366480"/>
                  </a:moveTo>
                  <a:lnTo>
                    <a:pt x="17272" y="2367635"/>
                  </a:lnTo>
                  <a:lnTo>
                    <a:pt x="17272" y="2380310"/>
                  </a:lnTo>
                  <a:lnTo>
                    <a:pt x="29972" y="2379167"/>
                  </a:lnTo>
                  <a:lnTo>
                    <a:pt x="29972" y="2366480"/>
                  </a:lnTo>
                  <a:close/>
                </a:path>
                <a:path w="701675" h="2465704">
                  <a:moveTo>
                    <a:pt x="29972" y="2349208"/>
                  </a:moveTo>
                  <a:lnTo>
                    <a:pt x="17272" y="2351532"/>
                  </a:lnTo>
                  <a:lnTo>
                    <a:pt x="17272" y="2363025"/>
                  </a:lnTo>
                  <a:lnTo>
                    <a:pt x="29972" y="2361895"/>
                  </a:lnTo>
                  <a:lnTo>
                    <a:pt x="29972" y="2349208"/>
                  </a:lnTo>
                  <a:close/>
                </a:path>
                <a:path w="701675" h="2465704">
                  <a:moveTo>
                    <a:pt x="48399" y="2430996"/>
                  </a:moveTo>
                  <a:lnTo>
                    <a:pt x="34569" y="2432177"/>
                  </a:lnTo>
                  <a:lnTo>
                    <a:pt x="34569" y="2444839"/>
                  </a:lnTo>
                  <a:lnTo>
                    <a:pt x="48399" y="2443696"/>
                  </a:lnTo>
                  <a:lnTo>
                    <a:pt x="48399" y="2430996"/>
                  </a:lnTo>
                  <a:close/>
                </a:path>
                <a:path w="701675" h="2465704">
                  <a:moveTo>
                    <a:pt x="48399" y="2413736"/>
                  </a:moveTo>
                  <a:lnTo>
                    <a:pt x="34569" y="2416048"/>
                  </a:lnTo>
                  <a:lnTo>
                    <a:pt x="34569" y="2427567"/>
                  </a:lnTo>
                  <a:lnTo>
                    <a:pt x="48399" y="2426411"/>
                  </a:lnTo>
                  <a:lnTo>
                    <a:pt x="48399" y="2413736"/>
                  </a:lnTo>
                  <a:close/>
                </a:path>
                <a:path w="701675" h="2465704">
                  <a:moveTo>
                    <a:pt x="48399" y="2397595"/>
                  </a:moveTo>
                  <a:lnTo>
                    <a:pt x="34569" y="2398763"/>
                  </a:lnTo>
                  <a:lnTo>
                    <a:pt x="34569" y="2411438"/>
                  </a:lnTo>
                  <a:lnTo>
                    <a:pt x="48399" y="2410269"/>
                  </a:lnTo>
                  <a:lnTo>
                    <a:pt x="48399" y="2397595"/>
                  </a:lnTo>
                  <a:close/>
                </a:path>
                <a:path w="701675" h="2465704">
                  <a:moveTo>
                    <a:pt x="48399" y="2381478"/>
                  </a:moveTo>
                  <a:lnTo>
                    <a:pt x="34569" y="2382634"/>
                  </a:lnTo>
                  <a:lnTo>
                    <a:pt x="34569" y="2395296"/>
                  </a:lnTo>
                  <a:lnTo>
                    <a:pt x="48399" y="2392997"/>
                  </a:lnTo>
                  <a:lnTo>
                    <a:pt x="48399" y="2381478"/>
                  </a:lnTo>
                  <a:close/>
                </a:path>
                <a:path w="701675" h="2465704">
                  <a:moveTo>
                    <a:pt x="48399" y="2364181"/>
                  </a:moveTo>
                  <a:lnTo>
                    <a:pt x="34569" y="2365337"/>
                  </a:lnTo>
                  <a:lnTo>
                    <a:pt x="34569" y="2378011"/>
                  </a:lnTo>
                  <a:lnTo>
                    <a:pt x="48399" y="2376868"/>
                  </a:lnTo>
                  <a:lnTo>
                    <a:pt x="48399" y="2364181"/>
                  </a:lnTo>
                  <a:close/>
                </a:path>
                <a:path w="701675" h="2465704">
                  <a:moveTo>
                    <a:pt x="48399" y="2348065"/>
                  </a:moveTo>
                  <a:lnTo>
                    <a:pt x="34569" y="2349208"/>
                  </a:lnTo>
                  <a:lnTo>
                    <a:pt x="34569" y="2361895"/>
                  </a:lnTo>
                  <a:lnTo>
                    <a:pt x="48399" y="2359571"/>
                  </a:lnTo>
                  <a:lnTo>
                    <a:pt x="48399" y="2348065"/>
                  </a:lnTo>
                  <a:close/>
                </a:path>
                <a:path w="701675" h="2465704">
                  <a:moveTo>
                    <a:pt x="64528" y="2428710"/>
                  </a:moveTo>
                  <a:lnTo>
                    <a:pt x="51841" y="2429865"/>
                  </a:lnTo>
                  <a:lnTo>
                    <a:pt x="51841" y="2442540"/>
                  </a:lnTo>
                  <a:lnTo>
                    <a:pt x="64528" y="2441384"/>
                  </a:lnTo>
                  <a:lnTo>
                    <a:pt x="64528" y="2428710"/>
                  </a:lnTo>
                  <a:close/>
                </a:path>
                <a:path w="701675" h="2465704">
                  <a:moveTo>
                    <a:pt x="64528" y="2412581"/>
                  </a:moveTo>
                  <a:lnTo>
                    <a:pt x="51841" y="2413736"/>
                  </a:lnTo>
                  <a:lnTo>
                    <a:pt x="51841" y="2426411"/>
                  </a:lnTo>
                  <a:lnTo>
                    <a:pt x="64528" y="2424087"/>
                  </a:lnTo>
                  <a:lnTo>
                    <a:pt x="64528" y="2412581"/>
                  </a:lnTo>
                  <a:close/>
                </a:path>
                <a:path w="701675" h="2465704">
                  <a:moveTo>
                    <a:pt x="64528" y="2395296"/>
                  </a:moveTo>
                  <a:lnTo>
                    <a:pt x="51841" y="2396464"/>
                  </a:lnTo>
                  <a:lnTo>
                    <a:pt x="51841" y="2409126"/>
                  </a:lnTo>
                  <a:lnTo>
                    <a:pt x="64528" y="2407970"/>
                  </a:lnTo>
                  <a:lnTo>
                    <a:pt x="64528" y="2395296"/>
                  </a:lnTo>
                  <a:close/>
                </a:path>
                <a:path w="701675" h="2465704">
                  <a:moveTo>
                    <a:pt x="64528" y="2379167"/>
                  </a:moveTo>
                  <a:lnTo>
                    <a:pt x="51841" y="2380310"/>
                  </a:lnTo>
                  <a:lnTo>
                    <a:pt x="51841" y="2392997"/>
                  </a:lnTo>
                  <a:lnTo>
                    <a:pt x="64528" y="2390698"/>
                  </a:lnTo>
                  <a:lnTo>
                    <a:pt x="64528" y="2379167"/>
                  </a:lnTo>
                  <a:close/>
                </a:path>
                <a:path w="701675" h="2465704">
                  <a:moveTo>
                    <a:pt x="64528" y="2361895"/>
                  </a:moveTo>
                  <a:lnTo>
                    <a:pt x="51841" y="2363025"/>
                  </a:lnTo>
                  <a:lnTo>
                    <a:pt x="51841" y="2376868"/>
                  </a:lnTo>
                  <a:lnTo>
                    <a:pt x="64528" y="2374557"/>
                  </a:lnTo>
                  <a:lnTo>
                    <a:pt x="64528" y="2361895"/>
                  </a:lnTo>
                  <a:close/>
                </a:path>
                <a:path w="701675" h="2465704">
                  <a:moveTo>
                    <a:pt x="64528" y="2345753"/>
                  </a:moveTo>
                  <a:lnTo>
                    <a:pt x="51841" y="2346896"/>
                  </a:lnTo>
                  <a:lnTo>
                    <a:pt x="51841" y="2359571"/>
                  </a:lnTo>
                  <a:lnTo>
                    <a:pt x="64528" y="2358428"/>
                  </a:lnTo>
                  <a:lnTo>
                    <a:pt x="64528" y="2345753"/>
                  </a:lnTo>
                  <a:close/>
                </a:path>
                <a:path w="701675" h="2465704">
                  <a:moveTo>
                    <a:pt x="81800" y="2426411"/>
                  </a:moveTo>
                  <a:lnTo>
                    <a:pt x="69138" y="2427567"/>
                  </a:lnTo>
                  <a:lnTo>
                    <a:pt x="69138" y="2440241"/>
                  </a:lnTo>
                  <a:lnTo>
                    <a:pt x="81800" y="2439085"/>
                  </a:lnTo>
                  <a:lnTo>
                    <a:pt x="81800" y="2426411"/>
                  </a:lnTo>
                  <a:close/>
                </a:path>
                <a:path w="701675" h="2465704">
                  <a:moveTo>
                    <a:pt x="81800" y="2410269"/>
                  </a:moveTo>
                  <a:lnTo>
                    <a:pt x="69138" y="2411438"/>
                  </a:lnTo>
                  <a:lnTo>
                    <a:pt x="69138" y="2424087"/>
                  </a:lnTo>
                  <a:lnTo>
                    <a:pt x="81800" y="2422969"/>
                  </a:lnTo>
                  <a:lnTo>
                    <a:pt x="81800" y="2410269"/>
                  </a:lnTo>
                  <a:close/>
                </a:path>
                <a:path w="701675" h="2465704">
                  <a:moveTo>
                    <a:pt x="81800" y="2392997"/>
                  </a:moveTo>
                  <a:lnTo>
                    <a:pt x="69138" y="2395296"/>
                  </a:lnTo>
                  <a:lnTo>
                    <a:pt x="69138" y="2407970"/>
                  </a:lnTo>
                  <a:lnTo>
                    <a:pt x="81800" y="2405659"/>
                  </a:lnTo>
                  <a:lnTo>
                    <a:pt x="81800" y="2392997"/>
                  </a:lnTo>
                  <a:close/>
                </a:path>
                <a:path w="701675" h="2465704">
                  <a:moveTo>
                    <a:pt x="81800" y="2376868"/>
                  </a:moveTo>
                  <a:lnTo>
                    <a:pt x="69138" y="2378011"/>
                  </a:lnTo>
                  <a:lnTo>
                    <a:pt x="69138" y="2390698"/>
                  </a:lnTo>
                  <a:lnTo>
                    <a:pt x="81800" y="2389530"/>
                  </a:lnTo>
                  <a:lnTo>
                    <a:pt x="81800" y="2376868"/>
                  </a:lnTo>
                  <a:close/>
                </a:path>
                <a:path w="701675" h="2465704">
                  <a:moveTo>
                    <a:pt x="81800" y="2360752"/>
                  </a:moveTo>
                  <a:lnTo>
                    <a:pt x="69138" y="2361895"/>
                  </a:lnTo>
                  <a:lnTo>
                    <a:pt x="69138" y="2374557"/>
                  </a:lnTo>
                  <a:lnTo>
                    <a:pt x="81800" y="2372245"/>
                  </a:lnTo>
                  <a:lnTo>
                    <a:pt x="81800" y="2360752"/>
                  </a:lnTo>
                  <a:close/>
                </a:path>
                <a:path w="701675" h="2465704">
                  <a:moveTo>
                    <a:pt x="81800" y="2343467"/>
                  </a:moveTo>
                  <a:lnTo>
                    <a:pt x="69138" y="2344610"/>
                  </a:lnTo>
                  <a:lnTo>
                    <a:pt x="69138" y="2358428"/>
                  </a:lnTo>
                  <a:lnTo>
                    <a:pt x="81800" y="2356116"/>
                  </a:lnTo>
                  <a:lnTo>
                    <a:pt x="81800" y="2343467"/>
                  </a:lnTo>
                  <a:close/>
                </a:path>
                <a:path w="701675" h="2465704">
                  <a:moveTo>
                    <a:pt x="99098" y="2424087"/>
                  </a:moveTo>
                  <a:lnTo>
                    <a:pt x="85267" y="2426411"/>
                  </a:lnTo>
                  <a:lnTo>
                    <a:pt x="85267" y="2437904"/>
                  </a:lnTo>
                  <a:lnTo>
                    <a:pt x="99098" y="2436774"/>
                  </a:lnTo>
                  <a:lnTo>
                    <a:pt x="99098" y="2424087"/>
                  </a:lnTo>
                  <a:close/>
                </a:path>
                <a:path w="701675" h="2465704">
                  <a:moveTo>
                    <a:pt x="99098" y="2407970"/>
                  </a:moveTo>
                  <a:lnTo>
                    <a:pt x="85267" y="2409126"/>
                  </a:lnTo>
                  <a:lnTo>
                    <a:pt x="85267" y="2421801"/>
                  </a:lnTo>
                  <a:lnTo>
                    <a:pt x="99098" y="2420645"/>
                  </a:lnTo>
                  <a:lnTo>
                    <a:pt x="99098" y="2407970"/>
                  </a:lnTo>
                  <a:close/>
                </a:path>
                <a:path w="701675" h="2465704">
                  <a:moveTo>
                    <a:pt x="99098" y="2390698"/>
                  </a:moveTo>
                  <a:lnTo>
                    <a:pt x="85267" y="2392997"/>
                  </a:lnTo>
                  <a:lnTo>
                    <a:pt x="85267" y="2405659"/>
                  </a:lnTo>
                  <a:lnTo>
                    <a:pt x="99098" y="2404516"/>
                  </a:lnTo>
                  <a:lnTo>
                    <a:pt x="99098" y="2390698"/>
                  </a:lnTo>
                  <a:close/>
                </a:path>
                <a:path w="701675" h="2465704">
                  <a:moveTo>
                    <a:pt x="99098" y="2374557"/>
                  </a:moveTo>
                  <a:lnTo>
                    <a:pt x="85267" y="2376868"/>
                  </a:lnTo>
                  <a:lnTo>
                    <a:pt x="85267" y="2388374"/>
                  </a:lnTo>
                  <a:lnTo>
                    <a:pt x="99098" y="2387244"/>
                  </a:lnTo>
                  <a:lnTo>
                    <a:pt x="99098" y="2374557"/>
                  </a:lnTo>
                  <a:close/>
                </a:path>
                <a:path w="701675" h="2465704">
                  <a:moveTo>
                    <a:pt x="99098" y="2358428"/>
                  </a:moveTo>
                  <a:lnTo>
                    <a:pt x="85267" y="2359571"/>
                  </a:lnTo>
                  <a:lnTo>
                    <a:pt x="85267" y="2372245"/>
                  </a:lnTo>
                  <a:lnTo>
                    <a:pt x="99098" y="2371115"/>
                  </a:lnTo>
                  <a:lnTo>
                    <a:pt x="99098" y="2358428"/>
                  </a:lnTo>
                  <a:close/>
                </a:path>
                <a:path w="701675" h="2465704">
                  <a:moveTo>
                    <a:pt x="99098" y="2342273"/>
                  </a:moveTo>
                  <a:lnTo>
                    <a:pt x="85267" y="2343467"/>
                  </a:lnTo>
                  <a:lnTo>
                    <a:pt x="85267" y="2356116"/>
                  </a:lnTo>
                  <a:lnTo>
                    <a:pt x="99098" y="2353818"/>
                  </a:lnTo>
                  <a:lnTo>
                    <a:pt x="99098" y="2342273"/>
                  </a:lnTo>
                  <a:close/>
                </a:path>
                <a:path w="701675" h="2465704">
                  <a:moveTo>
                    <a:pt x="115201" y="2422969"/>
                  </a:moveTo>
                  <a:lnTo>
                    <a:pt x="102539" y="2424087"/>
                  </a:lnTo>
                  <a:lnTo>
                    <a:pt x="102539" y="2436774"/>
                  </a:lnTo>
                  <a:lnTo>
                    <a:pt x="115201" y="2434463"/>
                  </a:lnTo>
                  <a:lnTo>
                    <a:pt x="115201" y="2422969"/>
                  </a:lnTo>
                  <a:close/>
                </a:path>
                <a:path w="701675" h="2465704">
                  <a:moveTo>
                    <a:pt x="115201" y="2405659"/>
                  </a:moveTo>
                  <a:lnTo>
                    <a:pt x="102539" y="2406827"/>
                  </a:lnTo>
                  <a:lnTo>
                    <a:pt x="102539" y="2419502"/>
                  </a:lnTo>
                  <a:lnTo>
                    <a:pt x="115201" y="2418346"/>
                  </a:lnTo>
                  <a:lnTo>
                    <a:pt x="115201" y="2405659"/>
                  </a:lnTo>
                  <a:close/>
                </a:path>
                <a:path w="701675" h="2465704">
                  <a:moveTo>
                    <a:pt x="115201" y="2389530"/>
                  </a:moveTo>
                  <a:lnTo>
                    <a:pt x="102539" y="2390698"/>
                  </a:lnTo>
                  <a:lnTo>
                    <a:pt x="102539" y="2403360"/>
                  </a:lnTo>
                  <a:lnTo>
                    <a:pt x="115201" y="2402217"/>
                  </a:lnTo>
                  <a:lnTo>
                    <a:pt x="115201" y="2389530"/>
                  </a:lnTo>
                  <a:close/>
                </a:path>
                <a:path w="701675" h="2465704">
                  <a:moveTo>
                    <a:pt x="115201" y="2372245"/>
                  </a:moveTo>
                  <a:lnTo>
                    <a:pt x="102539" y="2374557"/>
                  </a:lnTo>
                  <a:lnTo>
                    <a:pt x="102539" y="2386076"/>
                  </a:lnTo>
                  <a:lnTo>
                    <a:pt x="115201" y="2384933"/>
                  </a:lnTo>
                  <a:lnTo>
                    <a:pt x="115201" y="2372245"/>
                  </a:lnTo>
                  <a:close/>
                </a:path>
                <a:path w="701675" h="2465704">
                  <a:moveTo>
                    <a:pt x="115201" y="2356116"/>
                  </a:moveTo>
                  <a:lnTo>
                    <a:pt x="102539" y="2358428"/>
                  </a:lnTo>
                  <a:lnTo>
                    <a:pt x="102539" y="2369947"/>
                  </a:lnTo>
                  <a:lnTo>
                    <a:pt x="115201" y="2368816"/>
                  </a:lnTo>
                  <a:lnTo>
                    <a:pt x="115201" y="2356116"/>
                  </a:lnTo>
                  <a:close/>
                </a:path>
                <a:path w="701675" h="2465704">
                  <a:moveTo>
                    <a:pt x="115201" y="2339975"/>
                  </a:moveTo>
                  <a:lnTo>
                    <a:pt x="102539" y="2341143"/>
                  </a:lnTo>
                  <a:lnTo>
                    <a:pt x="102539" y="2353818"/>
                  </a:lnTo>
                  <a:lnTo>
                    <a:pt x="115201" y="2352662"/>
                  </a:lnTo>
                  <a:lnTo>
                    <a:pt x="115201" y="2339975"/>
                  </a:lnTo>
                  <a:close/>
                </a:path>
                <a:path w="701675" h="2465704">
                  <a:moveTo>
                    <a:pt x="131368" y="2419502"/>
                  </a:moveTo>
                  <a:lnTo>
                    <a:pt x="119824" y="2421801"/>
                  </a:lnTo>
                  <a:lnTo>
                    <a:pt x="119824" y="2434463"/>
                  </a:lnTo>
                  <a:lnTo>
                    <a:pt x="131368" y="2432177"/>
                  </a:lnTo>
                  <a:lnTo>
                    <a:pt x="131368" y="2419502"/>
                  </a:lnTo>
                  <a:close/>
                </a:path>
                <a:path w="701675" h="2465704">
                  <a:moveTo>
                    <a:pt x="131368" y="2403360"/>
                  </a:moveTo>
                  <a:lnTo>
                    <a:pt x="119824" y="2404516"/>
                  </a:lnTo>
                  <a:lnTo>
                    <a:pt x="119824" y="2418346"/>
                  </a:lnTo>
                  <a:lnTo>
                    <a:pt x="131368" y="2416048"/>
                  </a:lnTo>
                  <a:lnTo>
                    <a:pt x="131368" y="2403360"/>
                  </a:lnTo>
                  <a:close/>
                </a:path>
                <a:path w="701675" h="2465704">
                  <a:moveTo>
                    <a:pt x="131368" y="2387244"/>
                  </a:moveTo>
                  <a:lnTo>
                    <a:pt x="119824" y="2388374"/>
                  </a:lnTo>
                  <a:lnTo>
                    <a:pt x="119824" y="2401074"/>
                  </a:lnTo>
                  <a:lnTo>
                    <a:pt x="131368" y="2399906"/>
                  </a:lnTo>
                  <a:lnTo>
                    <a:pt x="131368" y="2387244"/>
                  </a:lnTo>
                  <a:close/>
                </a:path>
                <a:path w="701675" h="2465704">
                  <a:moveTo>
                    <a:pt x="131368" y="2371115"/>
                  </a:moveTo>
                  <a:lnTo>
                    <a:pt x="119824" y="2372245"/>
                  </a:lnTo>
                  <a:lnTo>
                    <a:pt x="119824" y="2384933"/>
                  </a:lnTo>
                  <a:lnTo>
                    <a:pt x="131368" y="2382634"/>
                  </a:lnTo>
                  <a:lnTo>
                    <a:pt x="131368" y="2371115"/>
                  </a:lnTo>
                  <a:close/>
                </a:path>
                <a:path w="701675" h="2465704">
                  <a:moveTo>
                    <a:pt x="131368" y="2353818"/>
                  </a:moveTo>
                  <a:lnTo>
                    <a:pt x="119824" y="2356116"/>
                  </a:lnTo>
                  <a:lnTo>
                    <a:pt x="119824" y="2367635"/>
                  </a:lnTo>
                  <a:lnTo>
                    <a:pt x="131368" y="2366480"/>
                  </a:lnTo>
                  <a:lnTo>
                    <a:pt x="131368" y="2353818"/>
                  </a:lnTo>
                  <a:close/>
                </a:path>
                <a:path w="701675" h="2465704">
                  <a:moveTo>
                    <a:pt x="131368" y="2337701"/>
                  </a:moveTo>
                  <a:lnTo>
                    <a:pt x="119824" y="2339975"/>
                  </a:lnTo>
                  <a:lnTo>
                    <a:pt x="119824" y="2351532"/>
                  </a:lnTo>
                  <a:lnTo>
                    <a:pt x="131368" y="2350376"/>
                  </a:lnTo>
                  <a:lnTo>
                    <a:pt x="131368" y="2337701"/>
                  </a:lnTo>
                  <a:close/>
                </a:path>
                <a:path w="701675" h="2465704">
                  <a:moveTo>
                    <a:pt x="148640" y="2384933"/>
                  </a:moveTo>
                  <a:lnTo>
                    <a:pt x="135966" y="2386076"/>
                  </a:lnTo>
                  <a:lnTo>
                    <a:pt x="135966" y="2399906"/>
                  </a:lnTo>
                  <a:lnTo>
                    <a:pt x="148640" y="2397595"/>
                  </a:lnTo>
                  <a:lnTo>
                    <a:pt x="148640" y="2384933"/>
                  </a:lnTo>
                  <a:close/>
                </a:path>
                <a:path w="701675" h="2465704">
                  <a:moveTo>
                    <a:pt x="148640" y="2368816"/>
                  </a:moveTo>
                  <a:lnTo>
                    <a:pt x="135966" y="2369947"/>
                  </a:lnTo>
                  <a:lnTo>
                    <a:pt x="135966" y="2382634"/>
                  </a:lnTo>
                  <a:lnTo>
                    <a:pt x="148640" y="2381478"/>
                  </a:lnTo>
                  <a:lnTo>
                    <a:pt x="148640" y="2368816"/>
                  </a:lnTo>
                  <a:close/>
                </a:path>
                <a:path w="701675" h="2465704">
                  <a:moveTo>
                    <a:pt x="148640" y="2352662"/>
                  </a:moveTo>
                  <a:lnTo>
                    <a:pt x="135966" y="2353818"/>
                  </a:lnTo>
                  <a:lnTo>
                    <a:pt x="135966" y="2366480"/>
                  </a:lnTo>
                  <a:lnTo>
                    <a:pt x="148640" y="2364181"/>
                  </a:lnTo>
                  <a:lnTo>
                    <a:pt x="148640" y="2352662"/>
                  </a:lnTo>
                  <a:close/>
                </a:path>
                <a:path w="701675" h="2465704">
                  <a:moveTo>
                    <a:pt x="148640" y="2335403"/>
                  </a:moveTo>
                  <a:lnTo>
                    <a:pt x="135966" y="2337701"/>
                  </a:lnTo>
                  <a:lnTo>
                    <a:pt x="135966" y="2349208"/>
                  </a:lnTo>
                  <a:lnTo>
                    <a:pt x="148640" y="2348065"/>
                  </a:lnTo>
                  <a:lnTo>
                    <a:pt x="148640" y="2335403"/>
                  </a:lnTo>
                  <a:close/>
                </a:path>
                <a:path w="701675" h="2465704">
                  <a:moveTo>
                    <a:pt x="149796" y="2418346"/>
                  </a:moveTo>
                  <a:lnTo>
                    <a:pt x="135966" y="2419502"/>
                  </a:lnTo>
                  <a:lnTo>
                    <a:pt x="135966" y="2432177"/>
                  </a:lnTo>
                  <a:lnTo>
                    <a:pt x="149796" y="2430996"/>
                  </a:lnTo>
                  <a:lnTo>
                    <a:pt x="149796" y="2418346"/>
                  </a:lnTo>
                  <a:close/>
                </a:path>
                <a:path w="701675" h="2465704">
                  <a:moveTo>
                    <a:pt x="149796" y="2413736"/>
                  </a:moveTo>
                  <a:lnTo>
                    <a:pt x="148640" y="2401074"/>
                  </a:lnTo>
                  <a:lnTo>
                    <a:pt x="135966" y="2403360"/>
                  </a:lnTo>
                  <a:lnTo>
                    <a:pt x="135966" y="2416048"/>
                  </a:lnTo>
                  <a:lnTo>
                    <a:pt x="149796" y="2413736"/>
                  </a:lnTo>
                  <a:close/>
                </a:path>
                <a:path w="701675" h="2465704">
                  <a:moveTo>
                    <a:pt x="165912" y="2416048"/>
                  </a:moveTo>
                  <a:lnTo>
                    <a:pt x="153238" y="2417178"/>
                  </a:lnTo>
                  <a:lnTo>
                    <a:pt x="153238" y="2429865"/>
                  </a:lnTo>
                  <a:lnTo>
                    <a:pt x="165912" y="2427567"/>
                  </a:lnTo>
                  <a:lnTo>
                    <a:pt x="165912" y="2416048"/>
                  </a:lnTo>
                  <a:close/>
                </a:path>
                <a:path w="701675" h="2465704">
                  <a:moveTo>
                    <a:pt x="165912" y="2399906"/>
                  </a:moveTo>
                  <a:lnTo>
                    <a:pt x="153238" y="2401074"/>
                  </a:lnTo>
                  <a:lnTo>
                    <a:pt x="153238" y="2413736"/>
                  </a:lnTo>
                  <a:lnTo>
                    <a:pt x="165912" y="2411438"/>
                  </a:lnTo>
                  <a:lnTo>
                    <a:pt x="165912" y="2399906"/>
                  </a:lnTo>
                  <a:close/>
                </a:path>
                <a:path w="701675" h="2465704">
                  <a:moveTo>
                    <a:pt x="165912" y="2382634"/>
                  </a:moveTo>
                  <a:lnTo>
                    <a:pt x="153238" y="2384933"/>
                  </a:lnTo>
                  <a:lnTo>
                    <a:pt x="153238" y="2397595"/>
                  </a:lnTo>
                  <a:lnTo>
                    <a:pt x="165912" y="2395296"/>
                  </a:lnTo>
                  <a:lnTo>
                    <a:pt x="165912" y="2382634"/>
                  </a:lnTo>
                  <a:close/>
                </a:path>
                <a:path w="701675" h="2465704">
                  <a:moveTo>
                    <a:pt x="165912" y="2366480"/>
                  </a:moveTo>
                  <a:lnTo>
                    <a:pt x="153238" y="2367635"/>
                  </a:lnTo>
                  <a:lnTo>
                    <a:pt x="153238" y="2380310"/>
                  </a:lnTo>
                  <a:lnTo>
                    <a:pt x="165912" y="2379167"/>
                  </a:lnTo>
                  <a:lnTo>
                    <a:pt x="165912" y="2366480"/>
                  </a:lnTo>
                  <a:close/>
                </a:path>
                <a:path w="701675" h="2465704">
                  <a:moveTo>
                    <a:pt x="165912" y="2350376"/>
                  </a:moveTo>
                  <a:lnTo>
                    <a:pt x="153238" y="2351532"/>
                  </a:lnTo>
                  <a:lnTo>
                    <a:pt x="153238" y="2364181"/>
                  </a:lnTo>
                  <a:lnTo>
                    <a:pt x="165912" y="2363025"/>
                  </a:lnTo>
                  <a:lnTo>
                    <a:pt x="165912" y="2350376"/>
                  </a:lnTo>
                  <a:close/>
                </a:path>
                <a:path w="701675" h="2465704">
                  <a:moveTo>
                    <a:pt x="165912" y="2334222"/>
                  </a:moveTo>
                  <a:lnTo>
                    <a:pt x="153238" y="2335403"/>
                  </a:lnTo>
                  <a:lnTo>
                    <a:pt x="153238" y="2348065"/>
                  </a:lnTo>
                  <a:lnTo>
                    <a:pt x="165912" y="2345753"/>
                  </a:lnTo>
                  <a:lnTo>
                    <a:pt x="165912" y="2334222"/>
                  </a:lnTo>
                  <a:close/>
                </a:path>
                <a:path w="701675" h="2465704">
                  <a:moveTo>
                    <a:pt x="686676" y="1143"/>
                  </a:moveTo>
                  <a:lnTo>
                    <a:pt x="676300" y="0"/>
                  </a:lnTo>
                  <a:lnTo>
                    <a:pt x="676300" y="12661"/>
                  </a:lnTo>
                  <a:lnTo>
                    <a:pt x="686676" y="13830"/>
                  </a:lnTo>
                  <a:lnTo>
                    <a:pt x="686676" y="1143"/>
                  </a:lnTo>
                  <a:close/>
                </a:path>
                <a:path w="701675" h="2465704">
                  <a:moveTo>
                    <a:pt x="701649" y="2298"/>
                  </a:moveTo>
                  <a:lnTo>
                    <a:pt x="690168" y="1143"/>
                  </a:lnTo>
                  <a:lnTo>
                    <a:pt x="690168" y="13830"/>
                  </a:lnTo>
                  <a:lnTo>
                    <a:pt x="701649" y="14973"/>
                  </a:lnTo>
                  <a:lnTo>
                    <a:pt x="701649" y="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067528" y="8613521"/>
              <a:ext cx="350520" cy="170815"/>
            </a:xfrm>
            <a:custGeom>
              <a:avLst/>
              <a:gdLst/>
              <a:ahLst/>
              <a:cxnLst/>
              <a:rect l="l" t="t" r="r" b="b"/>
              <a:pathLst>
                <a:path w="350520" h="170815">
                  <a:moveTo>
                    <a:pt x="12661" y="155549"/>
                  </a:moveTo>
                  <a:lnTo>
                    <a:pt x="0" y="156705"/>
                  </a:lnTo>
                  <a:lnTo>
                    <a:pt x="0" y="170510"/>
                  </a:lnTo>
                  <a:lnTo>
                    <a:pt x="12661" y="168224"/>
                  </a:lnTo>
                  <a:lnTo>
                    <a:pt x="12661" y="155549"/>
                  </a:lnTo>
                  <a:close/>
                </a:path>
                <a:path w="350520" h="170815">
                  <a:moveTo>
                    <a:pt x="28803" y="153238"/>
                  </a:moveTo>
                  <a:lnTo>
                    <a:pt x="16103" y="155549"/>
                  </a:lnTo>
                  <a:lnTo>
                    <a:pt x="16103" y="168224"/>
                  </a:lnTo>
                  <a:lnTo>
                    <a:pt x="28803" y="165900"/>
                  </a:lnTo>
                  <a:lnTo>
                    <a:pt x="28803" y="153238"/>
                  </a:lnTo>
                  <a:close/>
                </a:path>
                <a:path w="350520" h="170815">
                  <a:moveTo>
                    <a:pt x="28803" y="137109"/>
                  </a:moveTo>
                  <a:lnTo>
                    <a:pt x="16103" y="138264"/>
                  </a:lnTo>
                  <a:lnTo>
                    <a:pt x="16103" y="150926"/>
                  </a:lnTo>
                  <a:lnTo>
                    <a:pt x="28803" y="149771"/>
                  </a:lnTo>
                  <a:lnTo>
                    <a:pt x="28803" y="137109"/>
                  </a:lnTo>
                  <a:close/>
                </a:path>
                <a:path w="350520" h="170815">
                  <a:moveTo>
                    <a:pt x="47231" y="152095"/>
                  </a:moveTo>
                  <a:lnTo>
                    <a:pt x="33401" y="153238"/>
                  </a:lnTo>
                  <a:lnTo>
                    <a:pt x="33401" y="165900"/>
                  </a:lnTo>
                  <a:lnTo>
                    <a:pt x="47231" y="163601"/>
                  </a:lnTo>
                  <a:lnTo>
                    <a:pt x="47231" y="152095"/>
                  </a:lnTo>
                  <a:close/>
                </a:path>
                <a:path w="350520" h="170815">
                  <a:moveTo>
                    <a:pt x="47231" y="134810"/>
                  </a:moveTo>
                  <a:lnTo>
                    <a:pt x="33401" y="137109"/>
                  </a:lnTo>
                  <a:lnTo>
                    <a:pt x="33401" y="148640"/>
                  </a:lnTo>
                  <a:lnTo>
                    <a:pt x="47231" y="147472"/>
                  </a:lnTo>
                  <a:lnTo>
                    <a:pt x="47231" y="134810"/>
                  </a:lnTo>
                  <a:close/>
                </a:path>
                <a:path w="350520" h="170815">
                  <a:moveTo>
                    <a:pt x="63360" y="148640"/>
                  </a:moveTo>
                  <a:lnTo>
                    <a:pt x="50673" y="150926"/>
                  </a:lnTo>
                  <a:lnTo>
                    <a:pt x="50673" y="163601"/>
                  </a:lnTo>
                  <a:lnTo>
                    <a:pt x="63360" y="161302"/>
                  </a:lnTo>
                  <a:lnTo>
                    <a:pt x="63360" y="148640"/>
                  </a:lnTo>
                  <a:close/>
                </a:path>
                <a:path w="350520" h="170815">
                  <a:moveTo>
                    <a:pt x="63360" y="132499"/>
                  </a:moveTo>
                  <a:lnTo>
                    <a:pt x="50673" y="133654"/>
                  </a:lnTo>
                  <a:lnTo>
                    <a:pt x="50673" y="147472"/>
                  </a:lnTo>
                  <a:lnTo>
                    <a:pt x="63360" y="145161"/>
                  </a:lnTo>
                  <a:lnTo>
                    <a:pt x="63360" y="132499"/>
                  </a:lnTo>
                  <a:close/>
                </a:path>
                <a:path w="350520" h="170815">
                  <a:moveTo>
                    <a:pt x="80632" y="147472"/>
                  </a:moveTo>
                  <a:lnTo>
                    <a:pt x="67970" y="148640"/>
                  </a:lnTo>
                  <a:lnTo>
                    <a:pt x="67970" y="161302"/>
                  </a:lnTo>
                  <a:lnTo>
                    <a:pt x="80632" y="160159"/>
                  </a:lnTo>
                  <a:lnTo>
                    <a:pt x="80632" y="147472"/>
                  </a:lnTo>
                  <a:close/>
                </a:path>
                <a:path w="350520" h="170815">
                  <a:moveTo>
                    <a:pt x="80632" y="130200"/>
                  </a:moveTo>
                  <a:lnTo>
                    <a:pt x="67970" y="132499"/>
                  </a:lnTo>
                  <a:lnTo>
                    <a:pt x="67970" y="145161"/>
                  </a:lnTo>
                  <a:lnTo>
                    <a:pt x="80632" y="142875"/>
                  </a:lnTo>
                  <a:lnTo>
                    <a:pt x="80632" y="130200"/>
                  </a:lnTo>
                  <a:close/>
                </a:path>
                <a:path w="350520" h="170815">
                  <a:moveTo>
                    <a:pt x="97929" y="145161"/>
                  </a:moveTo>
                  <a:lnTo>
                    <a:pt x="84099" y="146316"/>
                  </a:lnTo>
                  <a:lnTo>
                    <a:pt x="84099" y="158991"/>
                  </a:lnTo>
                  <a:lnTo>
                    <a:pt x="97929" y="156705"/>
                  </a:lnTo>
                  <a:lnTo>
                    <a:pt x="97929" y="145161"/>
                  </a:lnTo>
                  <a:close/>
                </a:path>
                <a:path w="350520" h="170815">
                  <a:moveTo>
                    <a:pt x="97929" y="129044"/>
                  </a:moveTo>
                  <a:lnTo>
                    <a:pt x="84099" y="130200"/>
                  </a:lnTo>
                  <a:lnTo>
                    <a:pt x="84099" y="142875"/>
                  </a:lnTo>
                  <a:lnTo>
                    <a:pt x="97929" y="140550"/>
                  </a:lnTo>
                  <a:lnTo>
                    <a:pt x="97929" y="129044"/>
                  </a:lnTo>
                  <a:close/>
                </a:path>
                <a:path w="350520" h="170815">
                  <a:moveTo>
                    <a:pt x="114033" y="142875"/>
                  </a:moveTo>
                  <a:lnTo>
                    <a:pt x="101371" y="144018"/>
                  </a:lnTo>
                  <a:lnTo>
                    <a:pt x="101371" y="156705"/>
                  </a:lnTo>
                  <a:lnTo>
                    <a:pt x="114033" y="155549"/>
                  </a:lnTo>
                  <a:lnTo>
                    <a:pt x="114033" y="142875"/>
                  </a:lnTo>
                  <a:close/>
                </a:path>
                <a:path w="350520" h="170815">
                  <a:moveTo>
                    <a:pt x="114033" y="126746"/>
                  </a:moveTo>
                  <a:lnTo>
                    <a:pt x="101371" y="127901"/>
                  </a:lnTo>
                  <a:lnTo>
                    <a:pt x="101371" y="140550"/>
                  </a:lnTo>
                  <a:lnTo>
                    <a:pt x="114033" y="138264"/>
                  </a:lnTo>
                  <a:lnTo>
                    <a:pt x="114033" y="126746"/>
                  </a:lnTo>
                  <a:close/>
                </a:path>
                <a:path w="350520" h="170815">
                  <a:moveTo>
                    <a:pt x="130200" y="124434"/>
                  </a:moveTo>
                  <a:lnTo>
                    <a:pt x="118656" y="125564"/>
                  </a:lnTo>
                  <a:lnTo>
                    <a:pt x="118656" y="138264"/>
                  </a:lnTo>
                  <a:lnTo>
                    <a:pt x="130200" y="137109"/>
                  </a:lnTo>
                  <a:lnTo>
                    <a:pt x="130200" y="124434"/>
                  </a:lnTo>
                  <a:close/>
                </a:path>
                <a:path w="350520" h="170815">
                  <a:moveTo>
                    <a:pt x="131330" y="140550"/>
                  </a:moveTo>
                  <a:lnTo>
                    <a:pt x="118656" y="142875"/>
                  </a:lnTo>
                  <a:lnTo>
                    <a:pt x="118656" y="154368"/>
                  </a:lnTo>
                  <a:lnTo>
                    <a:pt x="131330" y="153238"/>
                  </a:lnTo>
                  <a:lnTo>
                    <a:pt x="131330" y="140550"/>
                  </a:lnTo>
                  <a:close/>
                </a:path>
                <a:path w="350520" h="170815">
                  <a:moveTo>
                    <a:pt x="148628" y="138264"/>
                  </a:moveTo>
                  <a:lnTo>
                    <a:pt x="134797" y="140550"/>
                  </a:lnTo>
                  <a:lnTo>
                    <a:pt x="134797" y="152095"/>
                  </a:lnTo>
                  <a:lnTo>
                    <a:pt x="148628" y="150926"/>
                  </a:lnTo>
                  <a:lnTo>
                    <a:pt x="148628" y="138264"/>
                  </a:lnTo>
                  <a:close/>
                </a:path>
                <a:path w="350520" h="170815">
                  <a:moveTo>
                    <a:pt x="148628" y="122123"/>
                  </a:moveTo>
                  <a:lnTo>
                    <a:pt x="134797" y="124434"/>
                  </a:lnTo>
                  <a:lnTo>
                    <a:pt x="134797" y="135966"/>
                  </a:lnTo>
                  <a:lnTo>
                    <a:pt x="148628" y="134810"/>
                  </a:lnTo>
                  <a:lnTo>
                    <a:pt x="148628" y="122123"/>
                  </a:lnTo>
                  <a:close/>
                </a:path>
                <a:path w="350520" h="170815">
                  <a:moveTo>
                    <a:pt x="164744" y="135966"/>
                  </a:moveTo>
                  <a:lnTo>
                    <a:pt x="152069" y="138264"/>
                  </a:lnTo>
                  <a:lnTo>
                    <a:pt x="152069" y="150926"/>
                  </a:lnTo>
                  <a:lnTo>
                    <a:pt x="164744" y="148640"/>
                  </a:lnTo>
                  <a:lnTo>
                    <a:pt x="164744" y="135966"/>
                  </a:lnTo>
                  <a:close/>
                </a:path>
                <a:path w="350520" h="170815">
                  <a:moveTo>
                    <a:pt x="164744" y="119837"/>
                  </a:moveTo>
                  <a:lnTo>
                    <a:pt x="152069" y="120980"/>
                  </a:lnTo>
                  <a:lnTo>
                    <a:pt x="152069" y="133654"/>
                  </a:lnTo>
                  <a:lnTo>
                    <a:pt x="164744" y="132499"/>
                  </a:lnTo>
                  <a:lnTo>
                    <a:pt x="164744" y="119837"/>
                  </a:lnTo>
                  <a:close/>
                </a:path>
                <a:path w="350520" h="170815">
                  <a:moveTo>
                    <a:pt x="202768" y="99098"/>
                  </a:moveTo>
                  <a:lnTo>
                    <a:pt x="190093" y="101396"/>
                  </a:lnTo>
                  <a:lnTo>
                    <a:pt x="190093" y="112915"/>
                  </a:lnTo>
                  <a:lnTo>
                    <a:pt x="202768" y="111747"/>
                  </a:lnTo>
                  <a:lnTo>
                    <a:pt x="202768" y="99098"/>
                  </a:lnTo>
                  <a:close/>
                </a:path>
                <a:path w="350520" h="170815">
                  <a:moveTo>
                    <a:pt x="202768" y="66827"/>
                  </a:moveTo>
                  <a:lnTo>
                    <a:pt x="190093" y="67970"/>
                  </a:lnTo>
                  <a:lnTo>
                    <a:pt x="190093" y="80657"/>
                  </a:lnTo>
                  <a:lnTo>
                    <a:pt x="202768" y="78359"/>
                  </a:lnTo>
                  <a:lnTo>
                    <a:pt x="202768" y="66827"/>
                  </a:lnTo>
                  <a:close/>
                </a:path>
                <a:path w="350520" h="170815">
                  <a:moveTo>
                    <a:pt x="202768" y="49555"/>
                  </a:moveTo>
                  <a:lnTo>
                    <a:pt x="190093" y="50685"/>
                  </a:lnTo>
                  <a:lnTo>
                    <a:pt x="190093" y="64528"/>
                  </a:lnTo>
                  <a:lnTo>
                    <a:pt x="202768" y="62217"/>
                  </a:lnTo>
                  <a:lnTo>
                    <a:pt x="202768" y="49555"/>
                  </a:lnTo>
                  <a:close/>
                </a:path>
                <a:path w="350520" h="170815">
                  <a:moveTo>
                    <a:pt x="202768" y="33413"/>
                  </a:moveTo>
                  <a:lnTo>
                    <a:pt x="190093" y="34556"/>
                  </a:lnTo>
                  <a:lnTo>
                    <a:pt x="190093" y="47231"/>
                  </a:lnTo>
                  <a:lnTo>
                    <a:pt x="202768" y="46088"/>
                  </a:lnTo>
                  <a:lnTo>
                    <a:pt x="202768" y="33413"/>
                  </a:lnTo>
                  <a:close/>
                </a:path>
                <a:path w="350520" h="170815">
                  <a:moveTo>
                    <a:pt x="202768" y="17284"/>
                  </a:moveTo>
                  <a:lnTo>
                    <a:pt x="190093" y="18427"/>
                  </a:lnTo>
                  <a:lnTo>
                    <a:pt x="190093" y="31127"/>
                  </a:lnTo>
                  <a:lnTo>
                    <a:pt x="202768" y="28803"/>
                  </a:lnTo>
                  <a:lnTo>
                    <a:pt x="202768" y="17284"/>
                  </a:lnTo>
                  <a:close/>
                </a:path>
                <a:path w="350520" h="170815">
                  <a:moveTo>
                    <a:pt x="218897" y="96786"/>
                  </a:moveTo>
                  <a:lnTo>
                    <a:pt x="206235" y="99098"/>
                  </a:lnTo>
                  <a:lnTo>
                    <a:pt x="206235" y="110629"/>
                  </a:lnTo>
                  <a:lnTo>
                    <a:pt x="218897" y="109461"/>
                  </a:lnTo>
                  <a:lnTo>
                    <a:pt x="218897" y="96786"/>
                  </a:lnTo>
                  <a:close/>
                </a:path>
                <a:path w="350520" h="170815">
                  <a:moveTo>
                    <a:pt x="218897" y="64528"/>
                  </a:moveTo>
                  <a:lnTo>
                    <a:pt x="206235" y="65671"/>
                  </a:lnTo>
                  <a:lnTo>
                    <a:pt x="206235" y="78359"/>
                  </a:lnTo>
                  <a:lnTo>
                    <a:pt x="218897" y="77190"/>
                  </a:lnTo>
                  <a:lnTo>
                    <a:pt x="218897" y="64528"/>
                  </a:lnTo>
                  <a:close/>
                </a:path>
                <a:path w="350520" h="170815">
                  <a:moveTo>
                    <a:pt x="218897" y="47231"/>
                  </a:moveTo>
                  <a:lnTo>
                    <a:pt x="206235" y="49555"/>
                  </a:lnTo>
                  <a:lnTo>
                    <a:pt x="206235" y="62217"/>
                  </a:lnTo>
                  <a:lnTo>
                    <a:pt x="218897" y="59905"/>
                  </a:lnTo>
                  <a:lnTo>
                    <a:pt x="218897" y="47231"/>
                  </a:lnTo>
                  <a:close/>
                </a:path>
                <a:path w="350520" h="170815">
                  <a:moveTo>
                    <a:pt x="218897" y="31127"/>
                  </a:moveTo>
                  <a:lnTo>
                    <a:pt x="206235" y="32270"/>
                  </a:lnTo>
                  <a:lnTo>
                    <a:pt x="206235" y="46088"/>
                  </a:lnTo>
                  <a:lnTo>
                    <a:pt x="218897" y="43776"/>
                  </a:lnTo>
                  <a:lnTo>
                    <a:pt x="218897" y="31127"/>
                  </a:lnTo>
                  <a:close/>
                </a:path>
                <a:path w="350520" h="170815">
                  <a:moveTo>
                    <a:pt x="218897" y="14973"/>
                  </a:moveTo>
                  <a:lnTo>
                    <a:pt x="206235" y="16141"/>
                  </a:lnTo>
                  <a:lnTo>
                    <a:pt x="206235" y="28803"/>
                  </a:lnTo>
                  <a:lnTo>
                    <a:pt x="218897" y="27635"/>
                  </a:lnTo>
                  <a:lnTo>
                    <a:pt x="218897" y="14973"/>
                  </a:lnTo>
                  <a:close/>
                </a:path>
                <a:path w="350520" h="170815">
                  <a:moveTo>
                    <a:pt x="236169" y="95631"/>
                  </a:moveTo>
                  <a:lnTo>
                    <a:pt x="223520" y="96786"/>
                  </a:lnTo>
                  <a:lnTo>
                    <a:pt x="223520" y="109461"/>
                  </a:lnTo>
                  <a:lnTo>
                    <a:pt x="236169" y="107162"/>
                  </a:lnTo>
                  <a:lnTo>
                    <a:pt x="236169" y="95631"/>
                  </a:lnTo>
                  <a:close/>
                </a:path>
                <a:path w="350520" h="170815">
                  <a:moveTo>
                    <a:pt x="236169" y="62217"/>
                  </a:moveTo>
                  <a:lnTo>
                    <a:pt x="223520" y="64528"/>
                  </a:lnTo>
                  <a:lnTo>
                    <a:pt x="223520" y="76034"/>
                  </a:lnTo>
                  <a:lnTo>
                    <a:pt x="236169" y="74904"/>
                  </a:lnTo>
                  <a:lnTo>
                    <a:pt x="236169" y="62217"/>
                  </a:lnTo>
                  <a:close/>
                </a:path>
                <a:path w="350520" h="170815">
                  <a:moveTo>
                    <a:pt x="236169" y="46088"/>
                  </a:moveTo>
                  <a:lnTo>
                    <a:pt x="223520" y="47231"/>
                  </a:lnTo>
                  <a:lnTo>
                    <a:pt x="223520" y="59905"/>
                  </a:lnTo>
                  <a:lnTo>
                    <a:pt x="236169" y="58775"/>
                  </a:lnTo>
                  <a:lnTo>
                    <a:pt x="236169" y="46088"/>
                  </a:lnTo>
                  <a:close/>
                </a:path>
                <a:path w="350520" h="170815">
                  <a:moveTo>
                    <a:pt x="236169" y="28803"/>
                  </a:moveTo>
                  <a:lnTo>
                    <a:pt x="223520" y="31127"/>
                  </a:lnTo>
                  <a:lnTo>
                    <a:pt x="223520" y="43776"/>
                  </a:lnTo>
                  <a:lnTo>
                    <a:pt x="236169" y="41478"/>
                  </a:lnTo>
                  <a:lnTo>
                    <a:pt x="236169" y="28803"/>
                  </a:lnTo>
                  <a:close/>
                </a:path>
                <a:path w="350520" h="170815">
                  <a:moveTo>
                    <a:pt x="236169" y="12687"/>
                  </a:moveTo>
                  <a:lnTo>
                    <a:pt x="223520" y="13817"/>
                  </a:lnTo>
                  <a:lnTo>
                    <a:pt x="223520" y="27635"/>
                  </a:lnTo>
                  <a:lnTo>
                    <a:pt x="236169" y="25361"/>
                  </a:lnTo>
                  <a:lnTo>
                    <a:pt x="236169" y="12687"/>
                  </a:lnTo>
                  <a:close/>
                </a:path>
                <a:path w="350520" h="170815">
                  <a:moveTo>
                    <a:pt x="252310" y="92176"/>
                  </a:moveTo>
                  <a:lnTo>
                    <a:pt x="239649" y="94488"/>
                  </a:lnTo>
                  <a:lnTo>
                    <a:pt x="239649" y="107162"/>
                  </a:lnTo>
                  <a:lnTo>
                    <a:pt x="252310" y="104838"/>
                  </a:lnTo>
                  <a:lnTo>
                    <a:pt x="252310" y="92176"/>
                  </a:lnTo>
                  <a:close/>
                </a:path>
                <a:path w="350520" h="170815">
                  <a:moveTo>
                    <a:pt x="252310" y="59905"/>
                  </a:moveTo>
                  <a:lnTo>
                    <a:pt x="239649" y="62217"/>
                  </a:lnTo>
                  <a:lnTo>
                    <a:pt x="239649" y="73736"/>
                  </a:lnTo>
                  <a:lnTo>
                    <a:pt x="252310" y="72593"/>
                  </a:lnTo>
                  <a:lnTo>
                    <a:pt x="252310" y="59905"/>
                  </a:lnTo>
                  <a:close/>
                </a:path>
                <a:path w="350520" h="170815">
                  <a:moveTo>
                    <a:pt x="252310" y="43776"/>
                  </a:moveTo>
                  <a:lnTo>
                    <a:pt x="239649" y="46088"/>
                  </a:lnTo>
                  <a:lnTo>
                    <a:pt x="239649" y="57607"/>
                  </a:lnTo>
                  <a:lnTo>
                    <a:pt x="252310" y="56476"/>
                  </a:lnTo>
                  <a:lnTo>
                    <a:pt x="252310" y="43776"/>
                  </a:lnTo>
                  <a:close/>
                </a:path>
                <a:path w="350520" h="170815">
                  <a:moveTo>
                    <a:pt x="252310" y="27635"/>
                  </a:moveTo>
                  <a:lnTo>
                    <a:pt x="239649" y="28803"/>
                  </a:lnTo>
                  <a:lnTo>
                    <a:pt x="239649" y="41478"/>
                  </a:lnTo>
                  <a:lnTo>
                    <a:pt x="252310" y="40322"/>
                  </a:lnTo>
                  <a:lnTo>
                    <a:pt x="252310" y="27635"/>
                  </a:lnTo>
                  <a:close/>
                </a:path>
                <a:path w="350520" h="170815">
                  <a:moveTo>
                    <a:pt x="252310" y="11531"/>
                  </a:moveTo>
                  <a:lnTo>
                    <a:pt x="239649" y="12687"/>
                  </a:lnTo>
                  <a:lnTo>
                    <a:pt x="239649" y="25361"/>
                  </a:lnTo>
                  <a:lnTo>
                    <a:pt x="252310" y="23063"/>
                  </a:lnTo>
                  <a:lnTo>
                    <a:pt x="252310" y="11531"/>
                  </a:lnTo>
                  <a:close/>
                </a:path>
                <a:path w="350520" h="170815">
                  <a:moveTo>
                    <a:pt x="268427" y="91020"/>
                  </a:moveTo>
                  <a:lnTo>
                    <a:pt x="255778" y="92176"/>
                  </a:lnTo>
                  <a:lnTo>
                    <a:pt x="255778" y="104838"/>
                  </a:lnTo>
                  <a:lnTo>
                    <a:pt x="268427" y="102565"/>
                  </a:lnTo>
                  <a:lnTo>
                    <a:pt x="268427" y="91020"/>
                  </a:lnTo>
                  <a:close/>
                </a:path>
                <a:path w="350520" h="170815">
                  <a:moveTo>
                    <a:pt x="268427" y="57607"/>
                  </a:moveTo>
                  <a:lnTo>
                    <a:pt x="255778" y="59905"/>
                  </a:lnTo>
                  <a:lnTo>
                    <a:pt x="255778" y="72593"/>
                  </a:lnTo>
                  <a:lnTo>
                    <a:pt x="268427" y="70294"/>
                  </a:lnTo>
                  <a:lnTo>
                    <a:pt x="268427" y="57607"/>
                  </a:lnTo>
                  <a:close/>
                </a:path>
                <a:path w="350520" h="170815">
                  <a:moveTo>
                    <a:pt x="268427" y="41478"/>
                  </a:moveTo>
                  <a:lnTo>
                    <a:pt x="255778" y="43776"/>
                  </a:lnTo>
                  <a:lnTo>
                    <a:pt x="255778" y="55295"/>
                  </a:lnTo>
                  <a:lnTo>
                    <a:pt x="268427" y="54140"/>
                  </a:lnTo>
                  <a:lnTo>
                    <a:pt x="268427" y="41478"/>
                  </a:lnTo>
                  <a:close/>
                </a:path>
                <a:path w="350520" h="170815">
                  <a:moveTo>
                    <a:pt x="268427" y="25361"/>
                  </a:moveTo>
                  <a:lnTo>
                    <a:pt x="255778" y="27635"/>
                  </a:lnTo>
                  <a:lnTo>
                    <a:pt x="255778" y="39192"/>
                  </a:lnTo>
                  <a:lnTo>
                    <a:pt x="268427" y="38036"/>
                  </a:lnTo>
                  <a:lnTo>
                    <a:pt x="268427" y="25361"/>
                  </a:lnTo>
                  <a:close/>
                </a:path>
                <a:path w="350520" h="170815">
                  <a:moveTo>
                    <a:pt x="268427" y="9194"/>
                  </a:moveTo>
                  <a:lnTo>
                    <a:pt x="255778" y="10375"/>
                  </a:lnTo>
                  <a:lnTo>
                    <a:pt x="255778" y="23063"/>
                  </a:lnTo>
                  <a:lnTo>
                    <a:pt x="268427" y="21882"/>
                  </a:lnTo>
                  <a:lnTo>
                    <a:pt x="268427" y="9194"/>
                  </a:lnTo>
                  <a:close/>
                </a:path>
                <a:path w="350520" h="170815">
                  <a:moveTo>
                    <a:pt x="284581" y="88734"/>
                  </a:moveTo>
                  <a:lnTo>
                    <a:pt x="273050" y="89877"/>
                  </a:lnTo>
                  <a:lnTo>
                    <a:pt x="273050" y="102565"/>
                  </a:lnTo>
                  <a:lnTo>
                    <a:pt x="284581" y="101396"/>
                  </a:lnTo>
                  <a:lnTo>
                    <a:pt x="284581" y="88734"/>
                  </a:lnTo>
                  <a:close/>
                </a:path>
                <a:path w="350520" h="170815">
                  <a:moveTo>
                    <a:pt x="284581" y="55295"/>
                  </a:moveTo>
                  <a:lnTo>
                    <a:pt x="273050" y="57607"/>
                  </a:lnTo>
                  <a:lnTo>
                    <a:pt x="273050" y="70294"/>
                  </a:lnTo>
                  <a:lnTo>
                    <a:pt x="284581" y="67970"/>
                  </a:lnTo>
                  <a:lnTo>
                    <a:pt x="284581" y="55295"/>
                  </a:lnTo>
                  <a:close/>
                </a:path>
                <a:path w="350520" h="170815">
                  <a:moveTo>
                    <a:pt x="284581" y="40322"/>
                  </a:moveTo>
                  <a:lnTo>
                    <a:pt x="273050" y="41478"/>
                  </a:lnTo>
                  <a:lnTo>
                    <a:pt x="273050" y="54140"/>
                  </a:lnTo>
                  <a:lnTo>
                    <a:pt x="284581" y="51841"/>
                  </a:lnTo>
                  <a:lnTo>
                    <a:pt x="284581" y="40322"/>
                  </a:lnTo>
                  <a:close/>
                </a:path>
                <a:path w="350520" h="170815">
                  <a:moveTo>
                    <a:pt x="284581" y="23063"/>
                  </a:moveTo>
                  <a:lnTo>
                    <a:pt x="273050" y="25361"/>
                  </a:lnTo>
                  <a:lnTo>
                    <a:pt x="273050" y="36868"/>
                  </a:lnTo>
                  <a:lnTo>
                    <a:pt x="284581" y="35725"/>
                  </a:lnTo>
                  <a:lnTo>
                    <a:pt x="284581" y="23063"/>
                  </a:lnTo>
                  <a:close/>
                </a:path>
                <a:path w="350520" h="170815">
                  <a:moveTo>
                    <a:pt x="284581" y="6934"/>
                  </a:moveTo>
                  <a:lnTo>
                    <a:pt x="273050" y="9194"/>
                  </a:lnTo>
                  <a:lnTo>
                    <a:pt x="273050" y="20751"/>
                  </a:lnTo>
                  <a:lnTo>
                    <a:pt x="284581" y="19596"/>
                  </a:lnTo>
                  <a:lnTo>
                    <a:pt x="284581" y="6934"/>
                  </a:lnTo>
                  <a:close/>
                </a:path>
                <a:path w="350520" h="170815">
                  <a:moveTo>
                    <a:pt x="301853" y="86423"/>
                  </a:moveTo>
                  <a:lnTo>
                    <a:pt x="289179" y="87566"/>
                  </a:lnTo>
                  <a:lnTo>
                    <a:pt x="289179" y="100241"/>
                  </a:lnTo>
                  <a:lnTo>
                    <a:pt x="301853" y="99098"/>
                  </a:lnTo>
                  <a:lnTo>
                    <a:pt x="301853" y="86423"/>
                  </a:lnTo>
                  <a:close/>
                </a:path>
                <a:path w="350520" h="170815">
                  <a:moveTo>
                    <a:pt x="301853" y="54140"/>
                  </a:moveTo>
                  <a:lnTo>
                    <a:pt x="289179" y="55295"/>
                  </a:lnTo>
                  <a:lnTo>
                    <a:pt x="289179" y="67970"/>
                  </a:lnTo>
                  <a:lnTo>
                    <a:pt x="301853" y="65671"/>
                  </a:lnTo>
                  <a:lnTo>
                    <a:pt x="301853" y="54140"/>
                  </a:lnTo>
                  <a:close/>
                </a:path>
                <a:path w="350520" h="170815">
                  <a:moveTo>
                    <a:pt x="301853" y="38036"/>
                  </a:moveTo>
                  <a:lnTo>
                    <a:pt x="289179" y="39192"/>
                  </a:lnTo>
                  <a:lnTo>
                    <a:pt x="289179" y="51841"/>
                  </a:lnTo>
                  <a:lnTo>
                    <a:pt x="301853" y="50685"/>
                  </a:lnTo>
                  <a:lnTo>
                    <a:pt x="301853" y="38036"/>
                  </a:lnTo>
                  <a:close/>
                </a:path>
                <a:path w="350520" h="170815">
                  <a:moveTo>
                    <a:pt x="301853" y="21882"/>
                  </a:moveTo>
                  <a:lnTo>
                    <a:pt x="289179" y="23063"/>
                  </a:lnTo>
                  <a:lnTo>
                    <a:pt x="289179" y="35725"/>
                  </a:lnTo>
                  <a:lnTo>
                    <a:pt x="301853" y="33413"/>
                  </a:lnTo>
                  <a:lnTo>
                    <a:pt x="301853" y="21882"/>
                  </a:lnTo>
                  <a:close/>
                </a:path>
                <a:path w="350520" h="170815">
                  <a:moveTo>
                    <a:pt x="301853" y="4622"/>
                  </a:moveTo>
                  <a:lnTo>
                    <a:pt x="289179" y="6934"/>
                  </a:lnTo>
                  <a:lnTo>
                    <a:pt x="289179" y="18427"/>
                  </a:lnTo>
                  <a:lnTo>
                    <a:pt x="301853" y="17284"/>
                  </a:lnTo>
                  <a:lnTo>
                    <a:pt x="301853" y="4622"/>
                  </a:lnTo>
                  <a:close/>
                </a:path>
                <a:path w="350520" h="170815">
                  <a:moveTo>
                    <a:pt x="317982" y="84124"/>
                  </a:moveTo>
                  <a:lnTo>
                    <a:pt x="305320" y="86423"/>
                  </a:lnTo>
                  <a:lnTo>
                    <a:pt x="305320" y="97929"/>
                  </a:lnTo>
                  <a:lnTo>
                    <a:pt x="317982" y="96786"/>
                  </a:lnTo>
                  <a:lnTo>
                    <a:pt x="317982" y="84124"/>
                  </a:lnTo>
                  <a:close/>
                </a:path>
                <a:path w="350520" h="170815">
                  <a:moveTo>
                    <a:pt x="317982" y="51841"/>
                  </a:moveTo>
                  <a:lnTo>
                    <a:pt x="305320" y="54140"/>
                  </a:lnTo>
                  <a:lnTo>
                    <a:pt x="305320" y="65671"/>
                  </a:lnTo>
                  <a:lnTo>
                    <a:pt x="317982" y="64528"/>
                  </a:lnTo>
                  <a:lnTo>
                    <a:pt x="317982" y="51841"/>
                  </a:lnTo>
                  <a:close/>
                </a:path>
                <a:path w="350520" h="170815">
                  <a:moveTo>
                    <a:pt x="317982" y="35725"/>
                  </a:moveTo>
                  <a:lnTo>
                    <a:pt x="305320" y="36868"/>
                  </a:lnTo>
                  <a:lnTo>
                    <a:pt x="305320" y="49555"/>
                  </a:lnTo>
                  <a:lnTo>
                    <a:pt x="317982" y="48412"/>
                  </a:lnTo>
                  <a:lnTo>
                    <a:pt x="317982" y="35725"/>
                  </a:lnTo>
                  <a:close/>
                </a:path>
                <a:path w="350520" h="170815">
                  <a:moveTo>
                    <a:pt x="317982" y="19596"/>
                  </a:moveTo>
                  <a:lnTo>
                    <a:pt x="305320" y="20751"/>
                  </a:lnTo>
                  <a:lnTo>
                    <a:pt x="305320" y="33413"/>
                  </a:lnTo>
                  <a:lnTo>
                    <a:pt x="317982" y="32270"/>
                  </a:lnTo>
                  <a:lnTo>
                    <a:pt x="317982" y="19596"/>
                  </a:lnTo>
                  <a:close/>
                </a:path>
                <a:path w="350520" h="170815">
                  <a:moveTo>
                    <a:pt x="317982" y="3467"/>
                  </a:moveTo>
                  <a:lnTo>
                    <a:pt x="305320" y="4622"/>
                  </a:lnTo>
                  <a:lnTo>
                    <a:pt x="305320" y="17284"/>
                  </a:lnTo>
                  <a:lnTo>
                    <a:pt x="317982" y="16141"/>
                  </a:lnTo>
                  <a:lnTo>
                    <a:pt x="317982" y="3467"/>
                  </a:lnTo>
                  <a:close/>
                </a:path>
                <a:path w="350520" h="170815">
                  <a:moveTo>
                    <a:pt x="334111" y="33413"/>
                  </a:moveTo>
                  <a:lnTo>
                    <a:pt x="321437" y="35725"/>
                  </a:lnTo>
                  <a:lnTo>
                    <a:pt x="321437" y="47231"/>
                  </a:lnTo>
                  <a:lnTo>
                    <a:pt x="334111" y="46088"/>
                  </a:lnTo>
                  <a:lnTo>
                    <a:pt x="334111" y="33413"/>
                  </a:lnTo>
                  <a:close/>
                </a:path>
                <a:path w="350520" h="170815">
                  <a:moveTo>
                    <a:pt x="334111" y="17284"/>
                  </a:moveTo>
                  <a:lnTo>
                    <a:pt x="321437" y="18427"/>
                  </a:lnTo>
                  <a:lnTo>
                    <a:pt x="321437" y="31127"/>
                  </a:lnTo>
                  <a:lnTo>
                    <a:pt x="334111" y="29933"/>
                  </a:lnTo>
                  <a:lnTo>
                    <a:pt x="334111" y="17284"/>
                  </a:lnTo>
                  <a:close/>
                </a:path>
                <a:path w="350520" h="170815">
                  <a:moveTo>
                    <a:pt x="334111" y="1143"/>
                  </a:moveTo>
                  <a:lnTo>
                    <a:pt x="321437" y="2298"/>
                  </a:lnTo>
                  <a:lnTo>
                    <a:pt x="321437" y="14973"/>
                  </a:lnTo>
                  <a:lnTo>
                    <a:pt x="334111" y="13817"/>
                  </a:lnTo>
                  <a:lnTo>
                    <a:pt x="334111" y="1143"/>
                  </a:lnTo>
                  <a:close/>
                </a:path>
                <a:path w="350520" h="170815">
                  <a:moveTo>
                    <a:pt x="350240" y="32270"/>
                  </a:moveTo>
                  <a:lnTo>
                    <a:pt x="338734" y="33413"/>
                  </a:lnTo>
                  <a:lnTo>
                    <a:pt x="338734" y="46088"/>
                  </a:lnTo>
                  <a:lnTo>
                    <a:pt x="350240" y="43776"/>
                  </a:lnTo>
                  <a:lnTo>
                    <a:pt x="350240" y="32270"/>
                  </a:lnTo>
                  <a:close/>
                </a:path>
                <a:path w="350520" h="170815">
                  <a:moveTo>
                    <a:pt x="350240" y="14973"/>
                  </a:moveTo>
                  <a:lnTo>
                    <a:pt x="338734" y="17284"/>
                  </a:lnTo>
                  <a:lnTo>
                    <a:pt x="338734" y="28803"/>
                  </a:lnTo>
                  <a:lnTo>
                    <a:pt x="350240" y="27635"/>
                  </a:lnTo>
                  <a:lnTo>
                    <a:pt x="350240" y="14973"/>
                  </a:lnTo>
                  <a:close/>
                </a:path>
                <a:path w="350520" h="170815">
                  <a:moveTo>
                    <a:pt x="350240" y="0"/>
                  </a:moveTo>
                  <a:lnTo>
                    <a:pt x="338734" y="1143"/>
                  </a:lnTo>
                  <a:lnTo>
                    <a:pt x="338734" y="13817"/>
                  </a:lnTo>
                  <a:lnTo>
                    <a:pt x="350240" y="11531"/>
                  </a:lnTo>
                  <a:lnTo>
                    <a:pt x="3502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257622" y="8597404"/>
              <a:ext cx="307975" cy="162560"/>
            </a:xfrm>
            <a:custGeom>
              <a:avLst/>
              <a:gdLst/>
              <a:ahLst/>
              <a:cxnLst/>
              <a:rect l="l" t="t" r="r" b="b"/>
              <a:pathLst>
                <a:path w="307975" h="162559">
                  <a:moveTo>
                    <a:pt x="12674" y="147472"/>
                  </a:moveTo>
                  <a:lnTo>
                    <a:pt x="0" y="149771"/>
                  </a:lnTo>
                  <a:lnTo>
                    <a:pt x="0" y="162433"/>
                  </a:lnTo>
                  <a:lnTo>
                    <a:pt x="12674" y="160134"/>
                  </a:lnTo>
                  <a:lnTo>
                    <a:pt x="12674" y="147472"/>
                  </a:lnTo>
                  <a:close/>
                </a:path>
                <a:path w="307975" h="162559">
                  <a:moveTo>
                    <a:pt x="12674" y="131343"/>
                  </a:moveTo>
                  <a:lnTo>
                    <a:pt x="0" y="133642"/>
                  </a:lnTo>
                  <a:lnTo>
                    <a:pt x="0" y="145161"/>
                  </a:lnTo>
                  <a:lnTo>
                    <a:pt x="12674" y="144018"/>
                  </a:lnTo>
                  <a:lnTo>
                    <a:pt x="12674" y="131343"/>
                  </a:lnTo>
                  <a:close/>
                </a:path>
                <a:path w="307975" h="162559">
                  <a:moveTo>
                    <a:pt x="12674" y="99072"/>
                  </a:moveTo>
                  <a:lnTo>
                    <a:pt x="0" y="100241"/>
                  </a:lnTo>
                  <a:lnTo>
                    <a:pt x="0" y="112903"/>
                  </a:lnTo>
                  <a:lnTo>
                    <a:pt x="12674" y="111747"/>
                  </a:lnTo>
                  <a:lnTo>
                    <a:pt x="12674" y="99072"/>
                  </a:lnTo>
                  <a:close/>
                </a:path>
                <a:path w="307975" h="162559">
                  <a:moveTo>
                    <a:pt x="28803" y="145161"/>
                  </a:moveTo>
                  <a:lnTo>
                    <a:pt x="16141" y="147472"/>
                  </a:lnTo>
                  <a:lnTo>
                    <a:pt x="16141" y="160134"/>
                  </a:lnTo>
                  <a:lnTo>
                    <a:pt x="28803" y="157848"/>
                  </a:lnTo>
                  <a:lnTo>
                    <a:pt x="28803" y="145161"/>
                  </a:lnTo>
                  <a:close/>
                </a:path>
                <a:path w="307975" h="162559">
                  <a:moveTo>
                    <a:pt x="28803" y="129032"/>
                  </a:moveTo>
                  <a:lnTo>
                    <a:pt x="16141" y="131343"/>
                  </a:lnTo>
                  <a:lnTo>
                    <a:pt x="16141" y="144018"/>
                  </a:lnTo>
                  <a:lnTo>
                    <a:pt x="28803" y="141681"/>
                  </a:lnTo>
                  <a:lnTo>
                    <a:pt x="28803" y="129032"/>
                  </a:lnTo>
                  <a:close/>
                </a:path>
                <a:path w="307975" h="162559">
                  <a:moveTo>
                    <a:pt x="28803" y="96774"/>
                  </a:moveTo>
                  <a:lnTo>
                    <a:pt x="16141" y="99072"/>
                  </a:lnTo>
                  <a:lnTo>
                    <a:pt x="16141" y="110604"/>
                  </a:lnTo>
                  <a:lnTo>
                    <a:pt x="28803" y="109435"/>
                  </a:lnTo>
                  <a:lnTo>
                    <a:pt x="28803" y="96774"/>
                  </a:lnTo>
                  <a:close/>
                </a:path>
                <a:path w="307975" h="162559">
                  <a:moveTo>
                    <a:pt x="46075" y="144018"/>
                  </a:moveTo>
                  <a:lnTo>
                    <a:pt x="33426" y="145161"/>
                  </a:lnTo>
                  <a:lnTo>
                    <a:pt x="33426" y="157848"/>
                  </a:lnTo>
                  <a:lnTo>
                    <a:pt x="46075" y="155536"/>
                  </a:lnTo>
                  <a:lnTo>
                    <a:pt x="46075" y="144018"/>
                  </a:lnTo>
                  <a:close/>
                </a:path>
                <a:path w="307975" h="162559">
                  <a:moveTo>
                    <a:pt x="46075" y="126746"/>
                  </a:moveTo>
                  <a:lnTo>
                    <a:pt x="33426" y="129032"/>
                  </a:lnTo>
                  <a:lnTo>
                    <a:pt x="33426" y="141681"/>
                  </a:lnTo>
                  <a:lnTo>
                    <a:pt x="46075" y="139395"/>
                  </a:lnTo>
                  <a:lnTo>
                    <a:pt x="46075" y="126746"/>
                  </a:lnTo>
                  <a:close/>
                </a:path>
                <a:path w="307975" h="162559">
                  <a:moveTo>
                    <a:pt x="46075" y="94475"/>
                  </a:moveTo>
                  <a:lnTo>
                    <a:pt x="33426" y="96774"/>
                  </a:lnTo>
                  <a:lnTo>
                    <a:pt x="33426" y="108292"/>
                  </a:lnTo>
                  <a:lnTo>
                    <a:pt x="46075" y="107137"/>
                  </a:lnTo>
                  <a:lnTo>
                    <a:pt x="46075" y="94475"/>
                  </a:lnTo>
                  <a:close/>
                </a:path>
                <a:path w="307975" h="162559">
                  <a:moveTo>
                    <a:pt x="62217" y="141681"/>
                  </a:moveTo>
                  <a:lnTo>
                    <a:pt x="49555" y="142862"/>
                  </a:lnTo>
                  <a:lnTo>
                    <a:pt x="49555" y="155536"/>
                  </a:lnTo>
                  <a:lnTo>
                    <a:pt x="62217" y="154381"/>
                  </a:lnTo>
                  <a:lnTo>
                    <a:pt x="62217" y="141681"/>
                  </a:lnTo>
                  <a:close/>
                </a:path>
                <a:path w="307975" h="162559">
                  <a:moveTo>
                    <a:pt x="62217" y="125577"/>
                  </a:moveTo>
                  <a:lnTo>
                    <a:pt x="49555" y="126746"/>
                  </a:lnTo>
                  <a:lnTo>
                    <a:pt x="49555" y="139395"/>
                  </a:lnTo>
                  <a:lnTo>
                    <a:pt x="62217" y="137096"/>
                  </a:lnTo>
                  <a:lnTo>
                    <a:pt x="62217" y="125577"/>
                  </a:lnTo>
                  <a:close/>
                </a:path>
                <a:path w="307975" h="162559">
                  <a:moveTo>
                    <a:pt x="62217" y="92151"/>
                  </a:moveTo>
                  <a:lnTo>
                    <a:pt x="49555" y="94475"/>
                  </a:lnTo>
                  <a:lnTo>
                    <a:pt x="49555" y="107137"/>
                  </a:lnTo>
                  <a:lnTo>
                    <a:pt x="62217" y="104851"/>
                  </a:lnTo>
                  <a:lnTo>
                    <a:pt x="62217" y="92151"/>
                  </a:lnTo>
                  <a:close/>
                </a:path>
                <a:path w="307975" h="162559">
                  <a:moveTo>
                    <a:pt x="78333" y="139395"/>
                  </a:moveTo>
                  <a:lnTo>
                    <a:pt x="65684" y="140550"/>
                  </a:lnTo>
                  <a:lnTo>
                    <a:pt x="65684" y="153225"/>
                  </a:lnTo>
                  <a:lnTo>
                    <a:pt x="78333" y="152082"/>
                  </a:lnTo>
                  <a:lnTo>
                    <a:pt x="78333" y="139395"/>
                  </a:lnTo>
                  <a:close/>
                </a:path>
                <a:path w="307975" h="162559">
                  <a:moveTo>
                    <a:pt x="78333" y="123278"/>
                  </a:moveTo>
                  <a:lnTo>
                    <a:pt x="65684" y="124421"/>
                  </a:lnTo>
                  <a:lnTo>
                    <a:pt x="65684" y="137096"/>
                  </a:lnTo>
                  <a:lnTo>
                    <a:pt x="78333" y="135953"/>
                  </a:lnTo>
                  <a:lnTo>
                    <a:pt x="78333" y="123278"/>
                  </a:lnTo>
                  <a:close/>
                </a:path>
                <a:path w="307975" h="162559">
                  <a:moveTo>
                    <a:pt x="78333" y="89852"/>
                  </a:moveTo>
                  <a:lnTo>
                    <a:pt x="65684" y="92151"/>
                  </a:lnTo>
                  <a:lnTo>
                    <a:pt x="65684" y="104851"/>
                  </a:lnTo>
                  <a:lnTo>
                    <a:pt x="78333" y="102539"/>
                  </a:lnTo>
                  <a:lnTo>
                    <a:pt x="78333" y="89852"/>
                  </a:lnTo>
                  <a:close/>
                </a:path>
                <a:path w="307975" h="162559">
                  <a:moveTo>
                    <a:pt x="94488" y="137096"/>
                  </a:moveTo>
                  <a:lnTo>
                    <a:pt x="82956" y="139395"/>
                  </a:lnTo>
                  <a:lnTo>
                    <a:pt x="82956" y="150926"/>
                  </a:lnTo>
                  <a:lnTo>
                    <a:pt x="94488" y="149771"/>
                  </a:lnTo>
                  <a:lnTo>
                    <a:pt x="94488" y="137096"/>
                  </a:lnTo>
                  <a:close/>
                </a:path>
                <a:path w="307975" h="162559">
                  <a:moveTo>
                    <a:pt x="94488" y="120954"/>
                  </a:moveTo>
                  <a:lnTo>
                    <a:pt x="82956" y="122123"/>
                  </a:lnTo>
                  <a:lnTo>
                    <a:pt x="82956" y="134772"/>
                  </a:lnTo>
                  <a:lnTo>
                    <a:pt x="94488" y="133642"/>
                  </a:lnTo>
                  <a:lnTo>
                    <a:pt x="94488" y="120954"/>
                  </a:lnTo>
                  <a:close/>
                </a:path>
                <a:path w="307975" h="162559">
                  <a:moveTo>
                    <a:pt x="94488" y="88709"/>
                  </a:moveTo>
                  <a:lnTo>
                    <a:pt x="82956" y="89852"/>
                  </a:lnTo>
                  <a:lnTo>
                    <a:pt x="82956" y="102539"/>
                  </a:lnTo>
                  <a:lnTo>
                    <a:pt x="94488" y="100241"/>
                  </a:lnTo>
                  <a:lnTo>
                    <a:pt x="94488" y="88709"/>
                  </a:lnTo>
                  <a:close/>
                </a:path>
                <a:path w="307975" h="162559">
                  <a:moveTo>
                    <a:pt x="111760" y="134772"/>
                  </a:moveTo>
                  <a:lnTo>
                    <a:pt x="99085" y="135953"/>
                  </a:lnTo>
                  <a:lnTo>
                    <a:pt x="99085" y="148615"/>
                  </a:lnTo>
                  <a:lnTo>
                    <a:pt x="111760" y="147472"/>
                  </a:lnTo>
                  <a:lnTo>
                    <a:pt x="111760" y="134772"/>
                  </a:lnTo>
                  <a:close/>
                </a:path>
                <a:path w="307975" h="162559">
                  <a:moveTo>
                    <a:pt x="111760" y="118681"/>
                  </a:moveTo>
                  <a:lnTo>
                    <a:pt x="99085" y="120954"/>
                  </a:lnTo>
                  <a:lnTo>
                    <a:pt x="99085" y="132486"/>
                  </a:lnTo>
                  <a:lnTo>
                    <a:pt x="111760" y="131343"/>
                  </a:lnTo>
                  <a:lnTo>
                    <a:pt x="111760" y="118681"/>
                  </a:lnTo>
                  <a:close/>
                </a:path>
                <a:path w="307975" h="162559">
                  <a:moveTo>
                    <a:pt x="111760" y="86410"/>
                  </a:moveTo>
                  <a:lnTo>
                    <a:pt x="99085" y="87553"/>
                  </a:lnTo>
                  <a:lnTo>
                    <a:pt x="99085" y="100241"/>
                  </a:lnTo>
                  <a:lnTo>
                    <a:pt x="111760" y="99072"/>
                  </a:lnTo>
                  <a:lnTo>
                    <a:pt x="111760" y="86410"/>
                  </a:lnTo>
                  <a:close/>
                </a:path>
                <a:path w="307975" h="162559">
                  <a:moveTo>
                    <a:pt x="127889" y="132486"/>
                  </a:moveTo>
                  <a:lnTo>
                    <a:pt x="115227" y="134772"/>
                  </a:lnTo>
                  <a:lnTo>
                    <a:pt x="115227" y="146316"/>
                  </a:lnTo>
                  <a:lnTo>
                    <a:pt x="127889" y="145161"/>
                  </a:lnTo>
                  <a:lnTo>
                    <a:pt x="127889" y="132486"/>
                  </a:lnTo>
                  <a:close/>
                </a:path>
                <a:path w="307975" h="162559">
                  <a:moveTo>
                    <a:pt x="127889" y="116357"/>
                  </a:moveTo>
                  <a:lnTo>
                    <a:pt x="115227" y="118681"/>
                  </a:lnTo>
                  <a:lnTo>
                    <a:pt x="115227" y="130187"/>
                  </a:lnTo>
                  <a:lnTo>
                    <a:pt x="127889" y="129032"/>
                  </a:lnTo>
                  <a:lnTo>
                    <a:pt x="127889" y="116357"/>
                  </a:lnTo>
                  <a:close/>
                </a:path>
                <a:path w="307975" h="162559">
                  <a:moveTo>
                    <a:pt x="127889" y="84086"/>
                  </a:moveTo>
                  <a:lnTo>
                    <a:pt x="115227" y="85255"/>
                  </a:lnTo>
                  <a:lnTo>
                    <a:pt x="115227" y="97942"/>
                  </a:lnTo>
                  <a:lnTo>
                    <a:pt x="127889" y="96774"/>
                  </a:lnTo>
                  <a:lnTo>
                    <a:pt x="127889" y="84086"/>
                  </a:lnTo>
                  <a:close/>
                </a:path>
                <a:path w="307975" h="162559">
                  <a:moveTo>
                    <a:pt x="144018" y="131343"/>
                  </a:moveTo>
                  <a:lnTo>
                    <a:pt x="131343" y="132486"/>
                  </a:lnTo>
                  <a:lnTo>
                    <a:pt x="131343" y="145161"/>
                  </a:lnTo>
                  <a:lnTo>
                    <a:pt x="144018" y="142862"/>
                  </a:lnTo>
                  <a:lnTo>
                    <a:pt x="144018" y="131343"/>
                  </a:lnTo>
                  <a:close/>
                </a:path>
                <a:path w="307975" h="162559">
                  <a:moveTo>
                    <a:pt x="144018" y="114046"/>
                  </a:moveTo>
                  <a:lnTo>
                    <a:pt x="131343" y="116357"/>
                  </a:lnTo>
                  <a:lnTo>
                    <a:pt x="131343" y="127863"/>
                  </a:lnTo>
                  <a:lnTo>
                    <a:pt x="144018" y="126746"/>
                  </a:lnTo>
                  <a:lnTo>
                    <a:pt x="144018" y="114046"/>
                  </a:lnTo>
                  <a:close/>
                </a:path>
                <a:path w="307975" h="162559">
                  <a:moveTo>
                    <a:pt x="144018" y="99072"/>
                  </a:moveTo>
                  <a:lnTo>
                    <a:pt x="131343" y="100241"/>
                  </a:lnTo>
                  <a:lnTo>
                    <a:pt x="131343" y="112903"/>
                  </a:lnTo>
                  <a:lnTo>
                    <a:pt x="144018" y="110604"/>
                  </a:lnTo>
                  <a:lnTo>
                    <a:pt x="144018" y="99072"/>
                  </a:lnTo>
                  <a:close/>
                </a:path>
                <a:path w="307975" h="162559">
                  <a:moveTo>
                    <a:pt x="144018" y="81788"/>
                  </a:moveTo>
                  <a:lnTo>
                    <a:pt x="131343" y="84086"/>
                  </a:lnTo>
                  <a:lnTo>
                    <a:pt x="131343" y="95618"/>
                  </a:lnTo>
                  <a:lnTo>
                    <a:pt x="144018" y="94475"/>
                  </a:lnTo>
                  <a:lnTo>
                    <a:pt x="144018" y="81788"/>
                  </a:lnTo>
                  <a:close/>
                </a:path>
                <a:path w="307975" h="162559">
                  <a:moveTo>
                    <a:pt x="144018" y="66802"/>
                  </a:moveTo>
                  <a:lnTo>
                    <a:pt x="131343" y="67957"/>
                  </a:lnTo>
                  <a:lnTo>
                    <a:pt x="131343" y="79502"/>
                  </a:lnTo>
                  <a:lnTo>
                    <a:pt x="144018" y="78333"/>
                  </a:lnTo>
                  <a:lnTo>
                    <a:pt x="144018" y="66802"/>
                  </a:lnTo>
                  <a:close/>
                </a:path>
                <a:path w="307975" h="162559">
                  <a:moveTo>
                    <a:pt x="160147" y="129032"/>
                  </a:moveTo>
                  <a:lnTo>
                    <a:pt x="148640" y="130187"/>
                  </a:lnTo>
                  <a:lnTo>
                    <a:pt x="148640" y="142862"/>
                  </a:lnTo>
                  <a:lnTo>
                    <a:pt x="160147" y="140550"/>
                  </a:lnTo>
                  <a:lnTo>
                    <a:pt x="160147" y="129032"/>
                  </a:lnTo>
                  <a:close/>
                </a:path>
                <a:path w="307975" h="162559">
                  <a:moveTo>
                    <a:pt x="160147" y="112903"/>
                  </a:moveTo>
                  <a:lnTo>
                    <a:pt x="148640" y="114046"/>
                  </a:lnTo>
                  <a:lnTo>
                    <a:pt x="148640" y="126746"/>
                  </a:lnTo>
                  <a:lnTo>
                    <a:pt x="160147" y="124421"/>
                  </a:lnTo>
                  <a:lnTo>
                    <a:pt x="160147" y="112903"/>
                  </a:lnTo>
                  <a:close/>
                </a:path>
                <a:path w="307975" h="162559">
                  <a:moveTo>
                    <a:pt x="160147" y="96774"/>
                  </a:moveTo>
                  <a:lnTo>
                    <a:pt x="148640" y="97942"/>
                  </a:lnTo>
                  <a:lnTo>
                    <a:pt x="148640" y="110604"/>
                  </a:lnTo>
                  <a:lnTo>
                    <a:pt x="160147" y="108292"/>
                  </a:lnTo>
                  <a:lnTo>
                    <a:pt x="160147" y="96774"/>
                  </a:lnTo>
                  <a:close/>
                </a:path>
                <a:path w="307975" h="162559">
                  <a:moveTo>
                    <a:pt x="160147" y="80645"/>
                  </a:moveTo>
                  <a:lnTo>
                    <a:pt x="148640" y="81788"/>
                  </a:lnTo>
                  <a:lnTo>
                    <a:pt x="148640" y="94475"/>
                  </a:lnTo>
                  <a:lnTo>
                    <a:pt x="160147" y="92151"/>
                  </a:lnTo>
                  <a:lnTo>
                    <a:pt x="160147" y="80645"/>
                  </a:lnTo>
                  <a:close/>
                </a:path>
                <a:path w="307975" h="162559">
                  <a:moveTo>
                    <a:pt x="160147" y="64528"/>
                  </a:moveTo>
                  <a:lnTo>
                    <a:pt x="148640" y="65671"/>
                  </a:lnTo>
                  <a:lnTo>
                    <a:pt x="148640" y="77190"/>
                  </a:lnTo>
                  <a:lnTo>
                    <a:pt x="160147" y="76022"/>
                  </a:lnTo>
                  <a:lnTo>
                    <a:pt x="160147" y="64528"/>
                  </a:lnTo>
                  <a:close/>
                </a:path>
                <a:path w="307975" h="162559">
                  <a:moveTo>
                    <a:pt x="160147" y="48387"/>
                  </a:moveTo>
                  <a:lnTo>
                    <a:pt x="148640" y="49530"/>
                  </a:lnTo>
                  <a:lnTo>
                    <a:pt x="148640" y="62204"/>
                  </a:lnTo>
                  <a:lnTo>
                    <a:pt x="160147" y="59893"/>
                  </a:lnTo>
                  <a:lnTo>
                    <a:pt x="160147" y="48387"/>
                  </a:lnTo>
                  <a:close/>
                </a:path>
                <a:path w="307975" h="162559">
                  <a:moveTo>
                    <a:pt x="195859" y="59893"/>
                  </a:moveTo>
                  <a:lnTo>
                    <a:pt x="183197" y="62204"/>
                  </a:lnTo>
                  <a:lnTo>
                    <a:pt x="183197" y="73723"/>
                  </a:lnTo>
                  <a:lnTo>
                    <a:pt x="195859" y="72593"/>
                  </a:lnTo>
                  <a:lnTo>
                    <a:pt x="195859" y="59893"/>
                  </a:lnTo>
                  <a:close/>
                </a:path>
                <a:path w="307975" h="162559">
                  <a:moveTo>
                    <a:pt x="195859" y="43751"/>
                  </a:moveTo>
                  <a:lnTo>
                    <a:pt x="183197" y="46050"/>
                  </a:lnTo>
                  <a:lnTo>
                    <a:pt x="183197" y="57594"/>
                  </a:lnTo>
                  <a:lnTo>
                    <a:pt x="195859" y="56438"/>
                  </a:lnTo>
                  <a:lnTo>
                    <a:pt x="195859" y="43751"/>
                  </a:lnTo>
                  <a:close/>
                </a:path>
                <a:path w="307975" h="162559">
                  <a:moveTo>
                    <a:pt x="195859" y="27647"/>
                  </a:moveTo>
                  <a:lnTo>
                    <a:pt x="183197" y="29933"/>
                  </a:lnTo>
                  <a:lnTo>
                    <a:pt x="183197" y="41478"/>
                  </a:lnTo>
                  <a:lnTo>
                    <a:pt x="195859" y="40309"/>
                  </a:lnTo>
                  <a:lnTo>
                    <a:pt x="195859" y="27647"/>
                  </a:lnTo>
                  <a:close/>
                </a:path>
                <a:path w="307975" h="162559">
                  <a:moveTo>
                    <a:pt x="195859" y="11518"/>
                  </a:moveTo>
                  <a:lnTo>
                    <a:pt x="183197" y="12661"/>
                  </a:lnTo>
                  <a:lnTo>
                    <a:pt x="183197" y="25311"/>
                  </a:lnTo>
                  <a:lnTo>
                    <a:pt x="195859" y="24180"/>
                  </a:lnTo>
                  <a:lnTo>
                    <a:pt x="195859" y="11518"/>
                  </a:lnTo>
                  <a:close/>
                </a:path>
                <a:path w="307975" h="162559">
                  <a:moveTo>
                    <a:pt x="211988" y="58750"/>
                  </a:moveTo>
                  <a:lnTo>
                    <a:pt x="199326" y="59893"/>
                  </a:lnTo>
                  <a:lnTo>
                    <a:pt x="199326" y="71412"/>
                  </a:lnTo>
                  <a:lnTo>
                    <a:pt x="211988" y="70256"/>
                  </a:lnTo>
                  <a:lnTo>
                    <a:pt x="211988" y="58750"/>
                  </a:lnTo>
                  <a:close/>
                </a:path>
                <a:path w="307975" h="162559">
                  <a:moveTo>
                    <a:pt x="211988" y="42608"/>
                  </a:moveTo>
                  <a:lnTo>
                    <a:pt x="199326" y="43751"/>
                  </a:lnTo>
                  <a:lnTo>
                    <a:pt x="199326" y="56438"/>
                  </a:lnTo>
                  <a:lnTo>
                    <a:pt x="211988" y="54152"/>
                  </a:lnTo>
                  <a:lnTo>
                    <a:pt x="211988" y="42608"/>
                  </a:lnTo>
                  <a:close/>
                </a:path>
                <a:path w="307975" h="162559">
                  <a:moveTo>
                    <a:pt x="211988" y="25311"/>
                  </a:moveTo>
                  <a:lnTo>
                    <a:pt x="199326" y="27647"/>
                  </a:lnTo>
                  <a:lnTo>
                    <a:pt x="199326" y="39179"/>
                  </a:lnTo>
                  <a:lnTo>
                    <a:pt x="211988" y="37998"/>
                  </a:lnTo>
                  <a:lnTo>
                    <a:pt x="211988" y="25311"/>
                  </a:lnTo>
                  <a:close/>
                </a:path>
                <a:path w="307975" h="162559">
                  <a:moveTo>
                    <a:pt x="211988" y="9220"/>
                  </a:moveTo>
                  <a:lnTo>
                    <a:pt x="199326" y="11518"/>
                  </a:lnTo>
                  <a:lnTo>
                    <a:pt x="199326" y="23050"/>
                  </a:lnTo>
                  <a:lnTo>
                    <a:pt x="211988" y="21882"/>
                  </a:lnTo>
                  <a:lnTo>
                    <a:pt x="211988" y="9220"/>
                  </a:lnTo>
                  <a:close/>
                </a:path>
                <a:path w="307975" h="162559">
                  <a:moveTo>
                    <a:pt x="228130" y="56438"/>
                  </a:moveTo>
                  <a:lnTo>
                    <a:pt x="215442" y="57594"/>
                  </a:lnTo>
                  <a:lnTo>
                    <a:pt x="215442" y="70256"/>
                  </a:lnTo>
                  <a:lnTo>
                    <a:pt x="228130" y="69113"/>
                  </a:lnTo>
                  <a:lnTo>
                    <a:pt x="228130" y="56438"/>
                  </a:lnTo>
                  <a:close/>
                </a:path>
                <a:path w="307975" h="162559">
                  <a:moveTo>
                    <a:pt x="228130" y="40309"/>
                  </a:moveTo>
                  <a:lnTo>
                    <a:pt x="215442" y="41478"/>
                  </a:lnTo>
                  <a:lnTo>
                    <a:pt x="215442" y="54152"/>
                  </a:lnTo>
                  <a:lnTo>
                    <a:pt x="228130" y="52984"/>
                  </a:lnTo>
                  <a:lnTo>
                    <a:pt x="228130" y="40309"/>
                  </a:lnTo>
                  <a:close/>
                </a:path>
                <a:path w="307975" h="162559">
                  <a:moveTo>
                    <a:pt x="228130" y="24180"/>
                  </a:moveTo>
                  <a:lnTo>
                    <a:pt x="215442" y="25311"/>
                  </a:lnTo>
                  <a:lnTo>
                    <a:pt x="215442" y="37998"/>
                  </a:lnTo>
                  <a:lnTo>
                    <a:pt x="228130" y="35712"/>
                  </a:lnTo>
                  <a:lnTo>
                    <a:pt x="228130" y="24180"/>
                  </a:lnTo>
                  <a:close/>
                </a:path>
                <a:path w="307975" h="162559">
                  <a:moveTo>
                    <a:pt x="228130" y="8064"/>
                  </a:moveTo>
                  <a:lnTo>
                    <a:pt x="215442" y="9220"/>
                  </a:lnTo>
                  <a:lnTo>
                    <a:pt x="215442" y="21882"/>
                  </a:lnTo>
                  <a:lnTo>
                    <a:pt x="228130" y="20739"/>
                  </a:lnTo>
                  <a:lnTo>
                    <a:pt x="228130" y="8064"/>
                  </a:lnTo>
                  <a:close/>
                </a:path>
                <a:path w="307975" h="162559">
                  <a:moveTo>
                    <a:pt x="244259" y="54152"/>
                  </a:moveTo>
                  <a:lnTo>
                    <a:pt x="231571" y="56438"/>
                  </a:lnTo>
                  <a:lnTo>
                    <a:pt x="231571" y="67957"/>
                  </a:lnTo>
                  <a:lnTo>
                    <a:pt x="244259" y="66802"/>
                  </a:lnTo>
                  <a:lnTo>
                    <a:pt x="244259" y="54152"/>
                  </a:lnTo>
                  <a:close/>
                </a:path>
                <a:path w="307975" h="162559">
                  <a:moveTo>
                    <a:pt x="244259" y="37998"/>
                  </a:moveTo>
                  <a:lnTo>
                    <a:pt x="231571" y="39179"/>
                  </a:lnTo>
                  <a:lnTo>
                    <a:pt x="231571" y="51841"/>
                  </a:lnTo>
                  <a:lnTo>
                    <a:pt x="244259" y="50673"/>
                  </a:lnTo>
                  <a:lnTo>
                    <a:pt x="244259" y="37998"/>
                  </a:lnTo>
                  <a:close/>
                </a:path>
                <a:path w="307975" h="162559">
                  <a:moveTo>
                    <a:pt x="244259" y="21882"/>
                  </a:moveTo>
                  <a:lnTo>
                    <a:pt x="231571" y="24180"/>
                  </a:lnTo>
                  <a:lnTo>
                    <a:pt x="231571" y="35712"/>
                  </a:lnTo>
                  <a:lnTo>
                    <a:pt x="244259" y="34544"/>
                  </a:lnTo>
                  <a:lnTo>
                    <a:pt x="244259" y="21882"/>
                  </a:lnTo>
                  <a:close/>
                </a:path>
                <a:path w="307975" h="162559">
                  <a:moveTo>
                    <a:pt x="244259" y="5740"/>
                  </a:moveTo>
                  <a:lnTo>
                    <a:pt x="231571" y="6908"/>
                  </a:lnTo>
                  <a:lnTo>
                    <a:pt x="231571" y="19583"/>
                  </a:lnTo>
                  <a:lnTo>
                    <a:pt x="244259" y="18415"/>
                  </a:lnTo>
                  <a:lnTo>
                    <a:pt x="244259" y="5740"/>
                  </a:lnTo>
                  <a:close/>
                </a:path>
                <a:path w="307975" h="162559">
                  <a:moveTo>
                    <a:pt x="260388" y="52984"/>
                  </a:moveTo>
                  <a:lnTo>
                    <a:pt x="247700" y="54152"/>
                  </a:lnTo>
                  <a:lnTo>
                    <a:pt x="247700" y="66802"/>
                  </a:lnTo>
                  <a:lnTo>
                    <a:pt x="260388" y="64528"/>
                  </a:lnTo>
                  <a:lnTo>
                    <a:pt x="260388" y="52984"/>
                  </a:lnTo>
                  <a:close/>
                </a:path>
                <a:path w="307975" h="162559">
                  <a:moveTo>
                    <a:pt x="260388" y="36868"/>
                  </a:moveTo>
                  <a:lnTo>
                    <a:pt x="247700" y="37998"/>
                  </a:lnTo>
                  <a:lnTo>
                    <a:pt x="247700" y="49530"/>
                  </a:lnTo>
                  <a:lnTo>
                    <a:pt x="260388" y="48387"/>
                  </a:lnTo>
                  <a:lnTo>
                    <a:pt x="260388" y="36868"/>
                  </a:lnTo>
                  <a:close/>
                </a:path>
                <a:path w="307975" h="162559">
                  <a:moveTo>
                    <a:pt x="260388" y="20739"/>
                  </a:moveTo>
                  <a:lnTo>
                    <a:pt x="247700" y="21882"/>
                  </a:lnTo>
                  <a:lnTo>
                    <a:pt x="247700" y="34544"/>
                  </a:lnTo>
                  <a:lnTo>
                    <a:pt x="260388" y="32258"/>
                  </a:lnTo>
                  <a:lnTo>
                    <a:pt x="260388" y="20739"/>
                  </a:lnTo>
                  <a:close/>
                </a:path>
                <a:path w="307975" h="162559">
                  <a:moveTo>
                    <a:pt x="260388" y="4597"/>
                  </a:moveTo>
                  <a:lnTo>
                    <a:pt x="247700" y="5740"/>
                  </a:lnTo>
                  <a:lnTo>
                    <a:pt x="247700" y="17259"/>
                  </a:lnTo>
                  <a:lnTo>
                    <a:pt x="260388" y="16116"/>
                  </a:lnTo>
                  <a:lnTo>
                    <a:pt x="260388" y="4597"/>
                  </a:lnTo>
                  <a:close/>
                </a:path>
                <a:path w="307975" h="162559">
                  <a:moveTo>
                    <a:pt x="276529" y="34544"/>
                  </a:moveTo>
                  <a:lnTo>
                    <a:pt x="263829" y="35712"/>
                  </a:lnTo>
                  <a:lnTo>
                    <a:pt x="263829" y="48387"/>
                  </a:lnTo>
                  <a:lnTo>
                    <a:pt x="276529" y="46050"/>
                  </a:lnTo>
                  <a:lnTo>
                    <a:pt x="276529" y="34544"/>
                  </a:lnTo>
                  <a:close/>
                </a:path>
                <a:path w="307975" h="162559">
                  <a:moveTo>
                    <a:pt x="276529" y="18415"/>
                  </a:moveTo>
                  <a:lnTo>
                    <a:pt x="263829" y="19583"/>
                  </a:lnTo>
                  <a:lnTo>
                    <a:pt x="263829" y="32258"/>
                  </a:lnTo>
                  <a:lnTo>
                    <a:pt x="276529" y="29933"/>
                  </a:lnTo>
                  <a:lnTo>
                    <a:pt x="276529" y="18415"/>
                  </a:lnTo>
                  <a:close/>
                </a:path>
                <a:path w="307975" h="162559">
                  <a:moveTo>
                    <a:pt x="276529" y="2298"/>
                  </a:moveTo>
                  <a:lnTo>
                    <a:pt x="263829" y="3441"/>
                  </a:lnTo>
                  <a:lnTo>
                    <a:pt x="263829" y="16116"/>
                  </a:lnTo>
                  <a:lnTo>
                    <a:pt x="276529" y="14973"/>
                  </a:lnTo>
                  <a:lnTo>
                    <a:pt x="276529" y="2298"/>
                  </a:lnTo>
                  <a:close/>
                </a:path>
                <a:path w="307975" h="162559">
                  <a:moveTo>
                    <a:pt x="291503" y="32258"/>
                  </a:moveTo>
                  <a:lnTo>
                    <a:pt x="279971" y="34544"/>
                  </a:lnTo>
                  <a:lnTo>
                    <a:pt x="279971" y="46050"/>
                  </a:lnTo>
                  <a:lnTo>
                    <a:pt x="291503" y="44919"/>
                  </a:lnTo>
                  <a:lnTo>
                    <a:pt x="291503" y="32258"/>
                  </a:lnTo>
                  <a:close/>
                </a:path>
                <a:path w="307975" h="162559">
                  <a:moveTo>
                    <a:pt x="291503" y="16116"/>
                  </a:moveTo>
                  <a:lnTo>
                    <a:pt x="279971" y="18415"/>
                  </a:lnTo>
                  <a:lnTo>
                    <a:pt x="279971" y="29933"/>
                  </a:lnTo>
                  <a:lnTo>
                    <a:pt x="291503" y="28803"/>
                  </a:lnTo>
                  <a:lnTo>
                    <a:pt x="291503" y="16116"/>
                  </a:lnTo>
                  <a:close/>
                </a:path>
                <a:path w="307975" h="162559">
                  <a:moveTo>
                    <a:pt x="291503" y="1168"/>
                  </a:moveTo>
                  <a:lnTo>
                    <a:pt x="279971" y="2298"/>
                  </a:lnTo>
                  <a:lnTo>
                    <a:pt x="279971" y="13830"/>
                  </a:lnTo>
                  <a:lnTo>
                    <a:pt x="291503" y="12661"/>
                  </a:lnTo>
                  <a:lnTo>
                    <a:pt x="291503" y="1168"/>
                  </a:lnTo>
                  <a:close/>
                </a:path>
                <a:path w="307975" h="162559">
                  <a:moveTo>
                    <a:pt x="307619" y="29933"/>
                  </a:moveTo>
                  <a:lnTo>
                    <a:pt x="296113" y="32258"/>
                  </a:lnTo>
                  <a:lnTo>
                    <a:pt x="296113" y="43751"/>
                  </a:lnTo>
                  <a:lnTo>
                    <a:pt x="307619" y="42608"/>
                  </a:lnTo>
                  <a:lnTo>
                    <a:pt x="307619" y="29933"/>
                  </a:lnTo>
                  <a:close/>
                </a:path>
                <a:path w="307975" h="162559">
                  <a:moveTo>
                    <a:pt x="307619" y="14973"/>
                  </a:moveTo>
                  <a:lnTo>
                    <a:pt x="296113" y="16116"/>
                  </a:lnTo>
                  <a:lnTo>
                    <a:pt x="296113" y="27647"/>
                  </a:lnTo>
                  <a:lnTo>
                    <a:pt x="307619" y="26492"/>
                  </a:lnTo>
                  <a:lnTo>
                    <a:pt x="307619" y="14973"/>
                  </a:lnTo>
                  <a:close/>
                </a:path>
                <a:path w="307975" h="162559">
                  <a:moveTo>
                    <a:pt x="307619" y="0"/>
                  </a:moveTo>
                  <a:lnTo>
                    <a:pt x="296113" y="1168"/>
                  </a:lnTo>
                  <a:lnTo>
                    <a:pt x="296113" y="11518"/>
                  </a:lnTo>
                  <a:lnTo>
                    <a:pt x="307619" y="10350"/>
                  </a:lnTo>
                  <a:lnTo>
                    <a:pt x="3076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440819" y="8576652"/>
              <a:ext cx="297815" cy="160655"/>
            </a:xfrm>
            <a:custGeom>
              <a:avLst/>
              <a:gdLst/>
              <a:ahLst/>
              <a:cxnLst/>
              <a:rect l="l" t="t" r="r" b="b"/>
              <a:pathLst>
                <a:path w="297814" h="160654">
                  <a:moveTo>
                    <a:pt x="12661" y="146329"/>
                  </a:moveTo>
                  <a:lnTo>
                    <a:pt x="0" y="147497"/>
                  </a:lnTo>
                  <a:lnTo>
                    <a:pt x="0" y="160147"/>
                  </a:lnTo>
                  <a:lnTo>
                    <a:pt x="12661" y="157848"/>
                  </a:lnTo>
                  <a:lnTo>
                    <a:pt x="12661" y="146329"/>
                  </a:lnTo>
                  <a:close/>
                </a:path>
                <a:path w="297814" h="160654">
                  <a:moveTo>
                    <a:pt x="12661" y="129044"/>
                  </a:moveTo>
                  <a:lnTo>
                    <a:pt x="0" y="131356"/>
                  </a:lnTo>
                  <a:lnTo>
                    <a:pt x="0" y="142875"/>
                  </a:lnTo>
                  <a:lnTo>
                    <a:pt x="12661" y="141706"/>
                  </a:lnTo>
                  <a:lnTo>
                    <a:pt x="12661" y="129044"/>
                  </a:lnTo>
                  <a:close/>
                </a:path>
                <a:path w="297814" h="160654">
                  <a:moveTo>
                    <a:pt x="12661" y="114058"/>
                  </a:moveTo>
                  <a:lnTo>
                    <a:pt x="0" y="115227"/>
                  </a:lnTo>
                  <a:lnTo>
                    <a:pt x="0" y="127889"/>
                  </a:lnTo>
                  <a:lnTo>
                    <a:pt x="12661" y="125603"/>
                  </a:lnTo>
                  <a:lnTo>
                    <a:pt x="12661" y="114058"/>
                  </a:lnTo>
                  <a:close/>
                </a:path>
                <a:path w="297814" h="160654">
                  <a:moveTo>
                    <a:pt x="12661" y="96774"/>
                  </a:moveTo>
                  <a:lnTo>
                    <a:pt x="0" y="99085"/>
                  </a:lnTo>
                  <a:lnTo>
                    <a:pt x="0" y="110604"/>
                  </a:lnTo>
                  <a:lnTo>
                    <a:pt x="12661" y="109461"/>
                  </a:lnTo>
                  <a:lnTo>
                    <a:pt x="12661" y="96774"/>
                  </a:lnTo>
                  <a:close/>
                </a:path>
                <a:path w="297814" h="160654">
                  <a:moveTo>
                    <a:pt x="28790" y="144030"/>
                  </a:moveTo>
                  <a:lnTo>
                    <a:pt x="16129" y="145173"/>
                  </a:lnTo>
                  <a:lnTo>
                    <a:pt x="16129" y="157848"/>
                  </a:lnTo>
                  <a:lnTo>
                    <a:pt x="28790" y="156705"/>
                  </a:lnTo>
                  <a:lnTo>
                    <a:pt x="28790" y="144030"/>
                  </a:lnTo>
                  <a:close/>
                </a:path>
                <a:path w="297814" h="160654">
                  <a:moveTo>
                    <a:pt x="28790" y="127889"/>
                  </a:moveTo>
                  <a:lnTo>
                    <a:pt x="16129" y="129044"/>
                  </a:lnTo>
                  <a:lnTo>
                    <a:pt x="16129" y="141706"/>
                  </a:lnTo>
                  <a:lnTo>
                    <a:pt x="28790" y="139433"/>
                  </a:lnTo>
                  <a:lnTo>
                    <a:pt x="28790" y="127889"/>
                  </a:lnTo>
                  <a:close/>
                </a:path>
                <a:path w="297814" h="160654">
                  <a:moveTo>
                    <a:pt x="28790" y="111772"/>
                  </a:moveTo>
                  <a:lnTo>
                    <a:pt x="16129" y="112903"/>
                  </a:lnTo>
                  <a:lnTo>
                    <a:pt x="16129" y="125603"/>
                  </a:lnTo>
                  <a:lnTo>
                    <a:pt x="28790" y="124434"/>
                  </a:lnTo>
                  <a:lnTo>
                    <a:pt x="28790" y="111772"/>
                  </a:lnTo>
                  <a:close/>
                </a:path>
                <a:path w="297814" h="160654">
                  <a:moveTo>
                    <a:pt x="28790" y="95643"/>
                  </a:moveTo>
                  <a:lnTo>
                    <a:pt x="16129" y="96774"/>
                  </a:lnTo>
                  <a:lnTo>
                    <a:pt x="16129" y="109461"/>
                  </a:lnTo>
                  <a:lnTo>
                    <a:pt x="28790" y="107162"/>
                  </a:lnTo>
                  <a:lnTo>
                    <a:pt x="28790" y="95643"/>
                  </a:lnTo>
                  <a:close/>
                </a:path>
                <a:path w="297814" h="160654">
                  <a:moveTo>
                    <a:pt x="44932" y="141706"/>
                  </a:moveTo>
                  <a:lnTo>
                    <a:pt x="32245" y="142875"/>
                  </a:lnTo>
                  <a:lnTo>
                    <a:pt x="32245" y="155524"/>
                  </a:lnTo>
                  <a:lnTo>
                    <a:pt x="44932" y="153238"/>
                  </a:lnTo>
                  <a:lnTo>
                    <a:pt x="44932" y="141706"/>
                  </a:lnTo>
                  <a:close/>
                </a:path>
                <a:path w="297814" h="160654">
                  <a:moveTo>
                    <a:pt x="44932" y="125603"/>
                  </a:moveTo>
                  <a:lnTo>
                    <a:pt x="32245" y="126746"/>
                  </a:lnTo>
                  <a:lnTo>
                    <a:pt x="32245" y="139433"/>
                  </a:lnTo>
                  <a:lnTo>
                    <a:pt x="44932" y="138264"/>
                  </a:lnTo>
                  <a:lnTo>
                    <a:pt x="44932" y="125603"/>
                  </a:lnTo>
                  <a:close/>
                </a:path>
                <a:path w="297814" h="160654">
                  <a:moveTo>
                    <a:pt x="44932" y="109461"/>
                  </a:moveTo>
                  <a:lnTo>
                    <a:pt x="32245" y="110604"/>
                  </a:lnTo>
                  <a:lnTo>
                    <a:pt x="32245" y="123291"/>
                  </a:lnTo>
                  <a:lnTo>
                    <a:pt x="44932" y="122123"/>
                  </a:lnTo>
                  <a:lnTo>
                    <a:pt x="44932" y="109461"/>
                  </a:lnTo>
                  <a:close/>
                </a:path>
                <a:path w="297814" h="160654">
                  <a:moveTo>
                    <a:pt x="44932" y="93345"/>
                  </a:moveTo>
                  <a:lnTo>
                    <a:pt x="32245" y="94475"/>
                  </a:lnTo>
                  <a:lnTo>
                    <a:pt x="32245" y="107162"/>
                  </a:lnTo>
                  <a:lnTo>
                    <a:pt x="44932" y="106006"/>
                  </a:lnTo>
                  <a:lnTo>
                    <a:pt x="44932" y="93345"/>
                  </a:lnTo>
                  <a:close/>
                </a:path>
                <a:path w="297814" h="160654">
                  <a:moveTo>
                    <a:pt x="61061" y="139433"/>
                  </a:moveTo>
                  <a:lnTo>
                    <a:pt x="48374" y="141706"/>
                  </a:lnTo>
                  <a:lnTo>
                    <a:pt x="48374" y="153238"/>
                  </a:lnTo>
                  <a:lnTo>
                    <a:pt x="61061" y="152095"/>
                  </a:lnTo>
                  <a:lnTo>
                    <a:pt x="61061" y="139433"/>
                  </a:lnTo>
                  <a:close/>
                </a:path>
                <a:path w="297814" h="160654">
                  <a:moveTo>
                    <a:pt x="61061" y="123291"/>
                  </a:moveTo>
                  <a:lnTo>
                    <a:pt x="48374" y="124434"/>
                  </a:lnTo>
                  <a:lnTo>
                    <a:pt x="48374" y="137109"/>
                  </a:lnTo>
                  <a:lnTo>
                    <a:pt x="61061" y="135966"/>
                  </a:lnTo>
                  <a:lnTo>
                    <a:pt x="61061" y="123291"/>
                  </a:lnTo>
                  <a:close/>
                </a:path>
                <a:path w="297814" h="160654">
                  <a:moveTo>
                    <a:pt x="61061" y="107162"/>
                  </a:moveTo>
                  <a:lnTo>
                    <a:pt x="48374" y="109461"/>
                  </a:lnTo>
                  <a:lnTo>
                    <a:pt x="48374" y="120992"/>
                  </a:lnTo>
                  <a:lnTo>
                    <a:pt x="61061" y="119824"/>
                  </a:lnTo>
                  <a:lnTo>
                    <a:pt x="61061" y="107162"/>
                  </a:lnTo>
                  <a:close/>
                </a:path>
                <a:path w="297814" h="160654">
                  <a:moveTo>
                    <a:pt x="61061" y="91008"/>
                  </a:moveTo>
                  <a:lnTo>
                    <a:pt x="48374" y="92163"/>
                  </a:lnTo>
                  <a:lnTo>
                    <a:pt x="48374" y="104838"/>
                  </a:lnTo>
                  <a:lnTo>
                    <a:pt x="61061" y="103695"/>
                  </a:lnTo>
                  <a:lnTo>
                    <a:pt x="61061" y="91008"/>
                  </a:lnTo>
                  <a:close/>
                </a:path>
                <a:path w="297814" h="160654">
                  <a:moveTo>
                    <a:pt x="77190" y="137109"/>
                  </a:moveTo>
                  <a:lnTo>
                    <a:pt x="64503" y="138264"/>
                  </a:lnTo>
                  <a:lnTo>
                    <a:pt x="64503" y="150939"/>
                  </a:lnTo>
                  <a:lnTo>
                    <a:pt x="77190" y="149783"/>
                  </a:lnTo>
                  <a:lnTo>
                    <a:pt x="77190" y="137109"/>
                  </a:lnTo>
                  <a:close/>
                </a:path>
                <a:path w="297814" h="160654">
                  <a:moveTo>
                    <a:pt x="77190" y="120992"/>
                  </a:moveTo>
                  <a:lnTo>
                    <a:pt x="64503" y="123291"/>
                  </a:lnTo>
                  <a:lnTo>
                    <a:pt x="64503" y="134797"/>
                  </a:lnTo>
                  <a:lnTo>
                    <a:pt x="77190" y="133654"/>
                  </a:lnTo>
                  <a:lnTo>
                    <a:pt x="77190" y="120992"/>
                  </a:lnTo>
                  <a:close/>
                </a:path>
                <a:path w="297814" h="160654">
                  <a:moveTo>
                    <a:pt x="77190" y="106006"/>
                  </a:moveTo>
                  <a:lnTo>
                    <a:pt x="64503" y="107162"/>
                  </a:lnTo>
                  <a:lnTo>
                    <a:pt x="64503" y="119824"/>
                  </a:lnTo>
                  <a:lnTo>
                    <a:pt x="77190" y="117525"/>
                  </a:lnTo>
                  <a:lnTo>
                    <a:pt x="77190" y="106006"/>
                  </a:lnTo>
                  <a:close/>
                </a:path>
                <a:path w="297814" h="160654">
                  <a:moveTo>
                    <a:pt x="77190" y="88709"/>
                  </a:moveTo>
                  <a:lnTo>
                    <a:pt x="64503" y="91008"/>
                  </a:lnTo>
                  <a:lnTo>
                    <a:pt x="64503" y="102539"/>
                  </a:lnTo>
                  <a:lnTo>
                    <a:pt x="77190" y="101396"/>
                  </a:lnTo>
                  <a:lnTo>
                    <a:pt x="77190" y="88709"/>
                  </a:lnTo>
                  <a:close/>
                </a:path>
                <a:path w="297814" h="160654">
                  <a:moveTo>
                    <a:pt x="77190" y="73736"/>
                  </a:moveTo>
                  <a:lnTo>
                    <a:pt x="64503" y="74904"/>
                  </a:lnTo>
                  <a:lnTo>
                    <a:pt x="64503" y="87553"/>
                  </a:lnTo>
                  <a:lnTo>
                    <a:pt x="77190" y="85280"/>
                  </a:lnTo>
                  <a:lnTo>
                    <a:pt x="77190" y="73736"/>
                  </a:lnTo>
                  <a:close/>
                </a:path>
                <a:path w="297814" h="160654">
                  <a:moveTo>
                    <a:pt x="93332" y="134797"/>
                  </a:moveTo>
                  <a:lnTo>
                    <a:pt x="80632" y="137109"/>
                  </a:lnTo>
                  <a:lnTo>
                    <a:pt x="80632" y="148615"/>
                  </a:lnTo>
                  <a:lnTo>
                    <a:pt x="93332" y="147497"/>
                  </a:lnTo>
                  <a:lnTo>
                    <a:pt x="93332" y="134797"/>
                  </a:lnTo>
                  <a:close/>
                </a:path>
                <a:path w="297814" h="160654">
                  <a:moveTo>
                    <a:pt x="93332" y="119824"/>
                  </a:moveTo>
                  <a:lnTo>
                    <a:pt x="80632" y="120992"/>
                  </a:lnTo>
                  <a:lnTo>
                    <a:pt x="80632" y="133654"/>
                  </a:lnTo>
                  <a:lnTo>
                    <a:pt x="93332" y="131356"/>
                  </a:lnTo>
                  <a:lnTo>
                    <a:pt x="93332" y="119824"/>
                  </a:lnTo>
                  <a:close/>
                </a:path>
                <a:path w="297814" h="160654">
                  <a:moveTo>
                    <a:pt x="93332" y="103695"/>
                  </a:moveTo>
                  <a:lnTo>
                    <a:pt x="80632" y="104838"/>
                  </a:lnTo>
                  <a:lnTo>
                    <a:pt x="80632" y="117525"/>
                  </a:lnTo>
                  <a:lnTo>
                    <a:pt x="93332" y="115227"/>
                  </a:lnTo>
                  <a:lnTo>
                    <a:pt x="93332" y="103695"/>
                  </a:lnTo>
                  <a:close/>
                </a:path>
                <a:path w="297814" h="160654">
                  <a:moveTo>
                    <a:pt x="93332" y="87553"/>
                  </a:moveTo>
                  <a:lnTo>
                    <a:pt x="80632" y="88709"/>
                  </a:lnTo>
                  <a:lnTo>
                    <a:pt x="80632" y="101396"/>
                  </a:lnTo>
                  <a:lnTo>
                    <a:pt x="93332" y="99085"/>
                  </a:lnTo>
                  <a:lnTo>
                    <a:pt x="93332" y="87553"/>
                  </a:lnTo>
                  <a:close/>
                </a:path>
                <a:path w="297814" h="160654">
                  <a:moveTo>
                    <a:pt x="93332" y="71424"/>
                  </a:moveTo>
                  <a:lnTo>
                    <a:pt x="80632" y="72593"/>
                  </a:lnTo>
                  <a:lnTo>
                    <a:pt x="80632" y="85280"/>
                  </a:lnTo>
                  <a:lnTo>
                    <a:pt x="93332" y="82956"/>
                  </a:lnTo>
                  <a:lnTo>
                    <a:pt x="93332" y="71424"/>
                  </a:lnTo>
                  <a:close/>
                </a:path>
                <a:path w="297814" h="160654">
                  <a:moveTo>
                    <a:pt x="108305" y="101396"/>
                  </a:moveTo>
                  <a:lnTo>
                    <a:pt x="96774" y="102539"/>
                  </a:lnTo>
                  <a:lnTo>
                    <a:pt x="96774" y="115227"/>
                  </a:lnTo>
                  <a:lnTo>
                    <a:pt x="108305" y="114058"/>
                  </a:lnTo>
                  <a:lnTo>
                    <a:pt x="108305" y="101396"/>
                  </a:lnTo>
                  <a:close/>
                </a:path>
                <a:path w="297814" h="160654">
                  <a:moveTo>
                    <a:pt x="108305" y="85280"/>
                  </a:moveTo>
                  <a:lnTo>
                    <a:pt x="96774" y="87553"/>
                  </a:lnTo>
                  <a:lnTo>
                    <a:pt x="96774" y="99085"/>
                  </a:lnTo>
                  <a:lnTo>
                    <a:pt x="108305" y="96774"/>
                  </a:lnTo>
                  <a:lnTo>
                    <a:pt x="108305" y="85280"/>
                  </a:lnTo>
                  <a:close/>
                </a:path>
                <a:path w="297814" h="160654">
                  <a:moveTo>
                    <a:pt x="108305" y="69138"/>
                  </a:moveTo>
                  <a:lnTo>
                    <a:pt x="96774" y="70281"/>
                  </a:lnTo>
                  <a:lnTo>
                    <a:pt x="96774" y="82956"/>
                  </a:lnTo>
                  <a:lnTo>
                    <a:pt x="108305" y="81813"/>
                  </a:lnTo>
                  <a:lnTo>
                    <a:pt x="108305" y="69138"/>
                  </a:lnTo>
                  <a:close/>
                </a:path>
                <a:path w="297814" h="160654">
                  <a:moveTo>
                    <a:pt x="109423" y="133654"/>
                  </a:moveTo>
                  <a:lnTo>
                    <a:pt x="96774" y="134797"/>
                  </a:lnTo>
                  <a:lnTo>
                    <a:pt x="96774" y="147497"/>
                  </a:lnTo>
                  <a:lnTo>
                    <a:pt x="109423" y="145173"/>
                  </a:lnTo>
                  <a:lnTo>
                    <a:pt x="109423" y="133654"/>
                  </a:lnTo>
                  <a:close/>
                </a:path>
                <a:path w="297814" h="160654">
                  <a:moveTo>
                    <a:pt x="109423" y="129044"/>
                  </a:moveTo>
                  <a:lnTo>
                    <a:pt x="108305" y="117525"/>
                  </a:lnTo>
                  <a:lnTo>
                    <a:pt x="96774" y="118694"/>
                  </a:lnTo>
                  <a:lnTo>
                    <a:pt x="96774" y="131356"/>
                  </a:lnTo>
                  <a:lnTo>
                    <a:pt x="109423" y="129044"/>
                  </a:lnTo>
                  <a:close/>
                </a:path>
                <a:path w="297814" h="160654">
                  <a:moveTo>
                    <a:pt x="124421" y="99085"/>
                  </a:moveTo>
                  <a:lnTo>
                    <a:pt x="112915" y="101396"/>
                  </a:lnTo>
                  <a:lnTo>
                    <a:pt x="112915" y="112903"/>
                  </a:lnTo>
                  <a:lnTo>
                    <a:pt x="124421" y="110604"/>
                  </a:lnTo>
                  <a:lnTo>
                    <a:pt x="124421" y="99085"/>
                  </a:lnTo>
                  <a:close/>
                </a:path>
                <a:path w="297814" h="160654">
                  <a:moveTo>
                    <a:pt x="124421" y="82956"/>
                  </a:moveTo>
                  <a:lnTo>
                    <a:pt x="112915" y="85280"/>
                  </a:lnTo>
                  <a:lnTo>
                    <a:pt x="112915" y="96774"/>
                  </a:lnTo>
                  <a:lnTo>
                    <a:pt x="124421" y="95643"/>
                  </a:lnTo>
                  <a:lnTo>
                    <a:pt x="124421" y="82956"/>
                  </a:lnTo>
                  <a:close/>
                </a:path>
                <a:path w="297814" h="160654">
                  <a:moveTo>
                    <a:pt x="124421" y="67995"/>
                  </a:moveTo>
                  <a:lnTo>
                    <a:pt x="112915" y="69138"/>
                  </a:lnTo>
                  <a:lnTo>
                    <a:pt x="112915" y="80645"/>
                  </a:lnTo>
                  <a:lnTo>
                    <a:pt x="124421" y="79502"/>
                  </a:lnTo>
                  <a:lnTo>
                    <a:pt x="124421" y="67995"/>
                  </a:lnTo>
                  <a:close/>
                </a:path>
                <a:path w="297814" h="160654">
                  <a:moveTo>
                    <a:pt x="125577" y="131356"/>
                  </a:moveTo>
                  <a:lnTo>
                    <a:pt x="112915" y="132499"/>
                  </a:lnTo>
                  <a:lnTo>
                    <a:pt x="112915" y="145173"/>
                  </a:lnTo>
                  <a:lnTo>
                    <a:pt x="125577" y="142875"/>
                  </a:lnTo>
                  <a:lnTo>
                    <a:pt x="125577" y="131356"/>
                  </a:lnTo>
                  <a:close/>
                </a:path>
                <a:path w="297814" h="160654">
                  <a:moveTo>
                    <a:pt x="125577" y="115227"/>
                  </a:moveTo>
                  <a:lnTo>
                    <a:pt x="112915" y="116370"/>
                  </a:lnTo>
                  <a:lnTo>
                    <a:pt x="112915" y="129044"/>
                  </a:lnTo>
                  <a:lnTo>
                    <a:pt x="125577" y="127889"/>
                  </a:lnTo>
                  <a:lnTo>
                    <a:pt x="125577" y="115227"/>
                  </a:lnTo>
                  <a:close/>
                </a:path>
                <a:path w="297814" h="160654">
                  <a:moveTo>
                    <a:pt x="140563" y="129044"/>
                  </a:moveTo>
                  <a:lnTo>
                    <a:pt x="129044" y="130187"/>
                  </a:lnTo>
                  <a:lnTo>
                    <a:pt x="129044" y="142875"/>
                  </a:lnTo>
                  <a:lnTo>
                    <a:pt x="140563" y="141706"/>
                  </a:lnTo>
                  <a:lnTo>
                    <a:pt x="140563" y="129044"/>
                  </a:lnTo>
                  <a:close/>
                </a:path>
                <a:path w="297814" h="160654">
                  <a:moveTo>
                    <a:pt x="140563" y="112903"/>
                  </a:moveTo>
                  <a:lnTo>
                    <a:pt x="129044" y="115227"/>
                  </a:lnTo>
                  <a:lnTo>
                    <a:pt x="129044" y="126746"/>
                  </a:lnTo>
                  <a:lnTo>
                    <a:pt x="140563" y="125603"/>
                  </a:lnTo>
                  <a:lnTo>
                    <a:pt x="140563" y="112903"/>
                  </a:lnTo>
                  <a:close/>
                </a:path>
                <a:path w="297814" h="160654">
                  <a:moveTo>
                    <a:pt x="140563" y="96774"/>
                  </a:moveTo>
                  <a:lnTo>
                    <a:pt x="129044" y="99085"/>
                  </a:lnTo>
                  <a:lnTo>
                    <a:pt x="129044" y="110604"/>
                  </a:lnTo>
                  <a:lnTo>
                    <a:pt x="140563" y="109461"/>
                  </a:lnTo>
                  <a:lnTo>
                    <a:pt x="140563" y="96774"/>
                  </a:lnTo>
                  <a:close/>
                </a:path>
                <a:path w="297814" h="160654">
                  <a:moveTo>
                    <a:pt x="140563" y="81813"/>
                  </a:moveTo>
                  <a:lnTo>
                    <a:pt x="129044" y="82956"/>
                  </a:lnTo>
                  <a:lnTo>
                    <a:pt x="129044" y="94475"/>
                  </a:lnTo>
                  <a:lnTo>
                    <a:pt x="140563" y="93345"/>
                  </a:lnTo>
                  <a:lnTo>
                    <a:pt x="140563" y="81813"/>
                  </a:lnTo>
                  <a:close/>
                </a:path>
                <a:path w="297814" h="160654">
                  <a:moveTo>
                    <a:pt x="140563" y="65671"/>
                  </a:moveTo>
                  <a:lnTo>
                    <a:pt x="129044" y="66802"/>
                  </a:lnTo>
                  <a:lnTo>
                    <a:pt x="129044" y="78346"/>
                  </a:lnTo>
                  <a:lnTo>
                    <a:pt x="140563" y="77190"/>
                  </a:lnTo>
                  <a:lnTo>
                    <a:pt x="140563" y="65671"/>
                  </a:lnTo>
                  <a:close/>
                </a:path>
                <a:path w="297814" h="160654">
                  <a:moveTo>
                    <a:pt x="140563" y="49555"/>
                  </a:moveTo>
                  <a:lnTo>
                    <a:pt x="129044" y="50685"/>
                  </a:lnTo>
                  <a:lnTo>
                    <a:pt x="129044" y="63360"/>
                  </a:lnTo>
                  <a:lnTo>
                    <a:pt x="140563" y="61061"/>
                  </a:lnTo>
                  <a:lnTo>
                    <a:pt x="140563" y="49555"/>
                  </a:lnTo>
                  <a:close/>
                </a:path>
                <a:path w="297814" h="160654">
                  <a:moveTo>
                    <a:pt x="140563" y="33413"/>
                  </a:moveTo>
                  <a:lnTo>
                    <a:pt x="129044" y="34582"/>
                  </a:lnTo>
                  <a:lnTo>
                    <a:pt x="129044" y="47244"/>
                  </a:lnTo>
                  <a:lnTo>
                    <a:pt x="140563" y="46062"/>
                  </a:lnTo>
                  <a:lnTo>
                    <a:pt x="140563" y="33413"/>
                  </a:lnTo>
                  <a:close/>
                </a:path>
                <a:path w="297814" h="160654">
                  <a:moveTo>
                    <a:pt x="140563" y="18440"/>
                  </a:moveTo>
                  <a:lnTo>
                    <a:pt x="129044" y="19570"/>
                  </a:lnTo>
                  <a:lnTo>
                    <a:pt x="129044" y="31102"/>
                  </a:lnTo>
                  <a:lnTo>
                    <a:pt x="140563" y="29972"/>
                  </a:lnTo>
                  <a:lnTo>
                    <a:pt x="140563" y="18440"/>
                  </a:lnTo>
                  <a:close/>
                </a:path>
                <a:path w="297814" h="160654">
                  <a:moveTo>
                    <a:pt x="156692" y="126746"/>
                  </a:moveTo>
                  <a:lnTo>
                    <a:pt x="145173" y="129044"/>
                  </a:lnTo>
                  <a:lnTo>
                    <a:pt x="145173" y="140576"/>
                  </a:lnTo>
                  <a:lnTo>
                    <a:pt x="156692" y="139433"/>
                  </a:lnTo>
                  <a:lnTo>
                    <a:pt x="156692" y="126746"/>
                  </a:lnTo>
                  <a:close/>
                </a:path>
                <a:path w="297814" h="160654">
                  <a:moveTo>
                    <a:pt x="156692" y="110604"/>
                  </a:moveTo>
                  <a:lnTo>
                    <a:pt x="145173" y="112903"/>
                  </a:lnTo>
                  <a:lnTo>
                    <a:pt x="145173" y="124434"/>
                  </a:lnTo>
                  <a:lnTo>
                    <a:pt x="156692" y="123291"/>
                  </a:lnTo>
                  <a:lnTo>
                    <a:pt x="156692" y="110604"/>
                  </a:lnTo>
                  <a:close/>
                </a:path>
                <a:path w="297814" h="160654">
                  <a:moveTo>
                    <a:pt x="156692" y="95643"/>
                  </a:moveTo>
                  <a:lnTo>
                    <a:pt x="145173" y="96774"/>
                  </a:lnTo>
                  <a:lnTo>
                    <a:pt x="145173" y="109461"/>
                  </a:lnTo>
                  <a:lnTo>
                    <a:pt x="156692" y="107162"/>
                  </a:lnTo>
                  <a:lnTo>
                    <a:pt x="156692" y="95643"/>
                  </a:lnTo>
                  <a:close/>
                </a:path>
                <a:path w="297814" h="160654">
                  <a:moveTo>
                    <a:pt x="156692" y="79502"/>
                  </a:moveTo>
                  <a:lnTo>
                    <a:pt x="145173" y="80645"/>
                  </a:lnTo>
                  <a:lnTo>
                    <a:pt x="145173" y="92163"/>
                  </a:lnTo>
                  <a:lnTo>
                    <a:pt x="156692" y="92163"/>
                  </a:lnTo>
                  <a:lnTo>
                    <a:pt x="156692" y="79502"/>
                  </a:lnTo>
                  <a:close/>
                </a:path>
                <a:path w="297814" h="160654">
                  <a:moveTo>
                    <a:pt x="156692" y="63360"/>
                  </a:moveTo>
                  <a:lnTo>
                    <a:pt x="145173" y="64503"/>
                  </a:lnTo>
                  <a:lnTo>
                    <a:pt x="145173" y="77190"/>
                  </a:lnTo>
                  <a:lnTo>
                    <a:pt x="156692" y="74904"/>
                  </a:lnTo>
                  <a:lnTo>
                    <a:pt x="156692" y="63360"/>
                  </a:lnTo>
                  <a:close/>
                </a:path>
                <a:path w="297814" h="160654">
                  <a:moveTo>
                    <a:pt x="156692" y="47244"/>
                  </a:moveTo>
                  <a:lnTo>
                    <a:pt x="145173" y="48399"/>
                  </a:lnTo>
                  <a:lnTo>
                    <a:pt x="145173" y="61061"/>
                  </a:lnTo>
                  <a:lnTo>
                    <a:pt x="156692" y="59931"/>
                  </a:lnTo>
                  <a:lnTo>
                    <a:pt x="156692" y="47244"/>
                  </a:lnTo>
                  <a:close/>
                </a:path>
                <a:path w="297814" h="160654">
                  <a:moveTo>
                    <a:pt x="156692" y="32270"/>
                  </a:moveTo>
                  <a:lnTo>
                    <a:pt x="145173" y="32270"/>
                  </a:lnTo>
                  <a:lnTo>
                    <a:pt x="145173" y="44932"/>
                  </a:lnTo>
                  <a:lnTo>
                    <a:pt x="156692" y="43802"/>
                  </a:lnTo>
                  <a:lnTo>
                    <a:pt x="156692" y="32270"/>
                  </a:lnTo>
                  <a:close/>
                </a:path>
                <a:path w="297814" h="160654">
                  <a:moveTo>
                    <a:pt x="156692" y="16116"/>
                  </a:moveTo>
                  <a:lnTo>
                    <a:pt x="145173" y="18440"/>
                  </a:lnTo>
                  <a:lnTo>
                    <a:pt x="145173" y="28816"/>
                  </a:lnTo>
                  <a:lnTo>
                    <a:pt x="156692" y="27660"/>
                  </a:lnTo>
                  <a:lnTo>
                    <a:pt x="156692" y="16116"/>
                  </a:lnTo>
                  <a:close/>
                </a:path>
                <a:path w="297814" h="160654">
                  <a:moveTo>
                    <a:pt x="191249" y="27660"/>
                  </a:moveTo>
                  <a:lnTo>
                    <a:pt x="178587" y="28816"/>
                  </a:lnTo>
                  <a:lnTo>
                    <a:pt x="178587" y="41490"/>
                  </a:lnTo>
                  <a:lnTo>
                    <a:pt x="191249" y="40335"/>
                  </a:lnTo>
                  <a:lnTo>
                    <a:pt x="191249" y="27660"/>
                  </a:lnTo>
                  <a:close/>
                </a:path>
                <a:path w="297814" h="160654">
                  <a:moveTo>
                    <a:pt x="191249" y="12687"/>
                  </a:moveTo>
                  <a:lnTo>
                    <a:pt x="178587" y="13830"/>
                  </a:lnTo>
                  <a:lnTo>
                    <a:pt x="178587" y="25349"/>
                  </a:lnTo>
                  <a:lnTo>
                    <a:pt x="191249" y="23050"/>
                  </a:lnTo>
                  <a:lnTo>
                    <a:pt x="191249" y="12687"/>
                  </a:lnTo>
                  <a:close/>
                </a:path>
                <a:path w="297814" h="160654">
                  <a:moveTo>
                    <a:pt x="206235" y="25349"/>
                  </a:moveTo>
                  <a:lnTo>
                    <a:pt x="194703" y="27660"/>
                  </a:lnTo>
                  <a:lnTo>
                    <a:pt x="194703" y="39166"/>
                  </a:lnTo>
                  <a:lnTo>
                    <a:pt x="206235" y="38011"/>
                  </a:lnTo>
                  <a:lnTo>
                    <a:pt x="206235" y="25349"/>
                  </a:lnTo>
                  <a:close/>
                </a:path>
                <a:path w="297814" h="160654">
                  <a:moveTo>
                    <a:pt x="206235" y="10375"/>
                  </a:moveTo>
                  <a:lnTo>
                    <a:pt x="194703" y="11531"/>
                  </a:lnTo>
                  <a:lnTo>
                    <a:pt x="194703" y="23050"/>
                  </a:lnTo>
                  <a:lnTo>
                    <a:pt x="206235" y="23050"/>
                  </a:lnTo>
                  <a:lnTo>
                    <a:pt x="206235" y="10375"/>
                  </a:lnTo>
                  <a:close/>
                </a:path>
                <a:path w="297814" h="160654">
                  <a:moveTo>
                    <a:pt x="222377" y="23050"/>
                  </a:moveTo>
                  <a:lnTo>
                    <a:pt x="209677" y="25349"/>
                  </a:lnTo>
                  <a:lnTo>
                    <a:pt x="209677" y="36868"/>
                  </a:lnTo>
                  <a:lnTo>
                    <a:pt x="222377" y="35725"/>
                  </a:lnTo>
                  <a:lnTo>
                    <a:pt x="222377" y="23050"/>
                  </a:lnTo>
                  <a:close/>
                </a:path>
                <a:path w="297814" h="160654">
                  <a:moveTo>
                    <a:pt x="222377" y="9220"/>
                  </a:moveTo>
                  <a:lnTo>
                    <a:pt x="209677" y="10375"/>
                  </a:lnTo>
                  <a:lnTo>
                    <a:pt x="209677" y="23050"/>
                  </a:lnTo>
                  <a:lnTo>
                    <a:pt x="222377" y="20751"/>
                  </a:lnTo>
                  <a:lnTo>
                    <a:pt x="222377" y="9220"/>
                  </a:lnTo>
                  <a:close/>
                </a:path>
                <a:path w="297814" h="160654">
                  <a:moveTo>
                    <a:pt x="237337" y="23050"/>
                  </a:moveTo>
                  <a:lnTo>
                    <a:pt x="225806" y="23050"/>
                  </a:lnTo>
                  <a:lnTo>
                    <a:pt x="225806" y="35725"/>
                  </a:lnTo>
                  <a:lnTo>
                    <a:pt x="237337" y="33413"/>
                  </a:lnTo>
                  <a:lnTo>
                    <a:pt x="237337" y="23050"/>
                  </a:lnTo>
                  <a:close/>
                </a:path>
                <a:path w="297814" h="160654">
                  <a:moveTo>
                    <a:pt x="237337" y="6921"/>
                  </a:moveTo>
                  <a:lnTo>
                    <a:pt x="225806" y="8064"/>
                  </a:lnTo>
                  <a:lnTo>
                    <a:pt x="225806" y="20751"/>
                  </a:lnTo>
                  <a:lnTo>
                    <a:pt x="237337" y="19570"/>
                  </a:lnTo>
                  <a:lnTo>
                    <a:pt x="237337" y="6921"/>
                  </a:lnTo>
                  <a:close/>
                </a:path>
                <a:path w="297814" h="160654">
                  <a:moveTo>
                    <a:pt x="252285" y="20751"/>
                  </a:moveTo>
                  <a:lnTo>
                    <a:pt x="240779" y="23050"/>
                  </a:lnTo>
                  <a:lnTo>
                    <a:pt x="240779" y="33413"/>
                  </a:lnTo>
                  <a:lnTo>
                    <a:pt x="252285" y="32270"/>
                  </a:lnTo>
                  <a:lnTo>
                    <a:pt x="252285" y="20751"/>
                  </a:lnTo>
                  <a:close/>
                </a:path>
                <a:path w="297814" h="160654">
                  <a:moveTo>
                    <a:pt x="252285" y="5753"/>
                  </a:moveTo>
                  <a:lnTo>
                    <a:pt x="240779" y="5753"/>
                  </a:lnTo>
                  <a:lnTo>
                    <a:pt x="240779" y="18440"/>
                  </a:lnTo>
                  <a:lnTo>
                    <a:pt x="252285" y="17272"/>
                  </a:lnTo>
                  <a:lnTo>
                    <a:pt x="252285" y="5753"/>
                  </a:lnTo>
                  <a:close/>
                </a:path>
                <a:path w="297814" h="160654">
                  <a:moveTo>
                    <a:pt x="267296" y="3479"/>
                  </a:moveTo>
                  <a:lnTo>
                    <a:pt x="255778" y="4622"/>
                  </a:lnTo>
                  <a:lnTo>
                    <a:pt x="255778" y="16116"/>
                  </a:lnTo>
                  <a:lnTo>
                    <a:pt x="267296" y="14986"/>
                  </a:lnTo>
                  <a:lnTo>
                    <a:pt x="267296" y="3479"/>
                  </a:lnTo>
                  <a:close/>
                </a:path>
                <a:path w="297814" h="160654">
                  <a:moveTo>
                    <a:pt x="283438" y="1155"/>
                  </a:moveTo>
                  <a:lnTo>
                    <a:pt x="270751" y="2311"/>
                  </a:lnTo>
                  <a:lnTo>
                    <a:pt x="270751" y="14986"/>
                  </a:lnTo>
                  <a:lnTo>
                    <a:pt x="283438" y="13830"/>
                  </a:lnTo>
                  <a:lnTo>
                    <a:pt x="283438" y="1155"/>
                  </a:lnTo>
                  <a:close/>
                </a:path>
                <a:path w="297814" h="160654">
                  <a:moveTo>
                    <a:pt x="297243" y="0"/>
                  </a:moveTo>
                  <a:lnTo>
                    <a:pt x="286880" y="1155"/>
                  </a:lnTo>
                  <a:lnTo>
                    <a:pt x="286880" y="12687"/>
                  </a:lnTo>
                  <a:lnTo>
                    <a:pt x="297243" y="11531"/>
                  </a:lnTo>
                  <a:lnTo>
                    <a:pt x="2972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619407" y="8572055"/>
              <a:ext cx="149860" cy="142875"/>
            </a:xfrm>
            <a:custGeom>
              <a:avLst/>
              <a:gdLst/>
              <a:ahLst/>
              <a:cxnLst/>
              <a:rect l="l" t="t" r="r" b="b"/>
              <a:pathLst>
                <a:path w="149860" h="142875">
                  <a:moveTo>
                    <a:pt x="12661" y="129032"/>
                  </a:moveTo>
                  <a:lnTo>
                    <a:pt x="0" y="130200"/>
                  </a:lnTo>
                  <a:lnTo>
                    <a:pt x="0" y="142862"/>
                  </a:lnTo>
                  <a:lnTo>
                    <a:pt x="12661" y="141706"/>
                  </a:lnTo>
                  <a:lnTo>
                    <a:pt x="12661" y="129032"/>
                  </a:lnTo>
                  <a:close/>
                </a:path>
                <a:path w="149860" h="142875">
                  <a:moveTo>
                    <a:pt x="12661" y="112903"/>
                  </a:moveTo>
                  <a:lnTo>
                    <a:pt x="0" y="115201"/>
                  </a:lnTo>
                  <a:lnTo>
                    <a:pt x="0" y="126720"/>
                  </a:lnTo>
                  <a:lnTo>
                    <a:pt x="12661" y="124421"/>
                  </a:lnTo>
                  <a:lnTo>
                    <a:pt x="12661" y="112903"/>
                  </a:lnTo>
                  <a:close/>
                </a:path>
                <a:path w="149860" h="142875">
                  <a:moveTo>
                    <a:pt x="12661" y="96761"/>
                  </a:moveTo>
                  <a:lnTo>
                    <a:pt x="0" y="97942"/>
                  </a:lnTo>
                  <a:lnTo>
                    <a:pt x="0" y="110604"/>
                  </a:lnTo>
                  <a:lnTo>
                    <a:pt x="12661" y="109435"/>
                  </a:lnTo>
                  <a:lnTo>
                    <a:pt x="12661" y="96761"/>
                  </a:lnTo>
                  <a:close/>
                </a:path>
                <a:path w="149860" h="142875">
                  <a:moveTo>
                    <a:pt x="12661" y="80657"/>
                  </a:moveTo>
                  <a:lnTo>
                    <a:pt x="0" y="82943"/>
                  </a:lnTo>
                  <a:lnTo>
                    <a:pt x="0" y="94462"/>
                  </a:lnTo>
                  <a:lnTo>
                    <a:pt x="12661" y="93306"/>
                  </a:lnTo>
                  <a:lnTo>
                    <a:pt x="12661" y="80657"/>
                  </a:lnTo>
                  <a:close/>
                </a:path>
                <a:path w="149860" h="142875">
                  <a:moveTo>
                    <a:pt x="12661" y="64528"/>
                  </a:moveTo>
                  <a:lnTo>
                    <a:pt x="0" y="65659"/>
                  </a:lnTo>
                  <a:lnTo>
                    <a:pt x="0" y="78333"/>
                  </a:lnTo>
                  <a:lnTo>
                    <a:pt x="12661" y="77190"/>
                  </a:lnTo>
                  <a:lnTo>
                    <a:pt x="12661" y="64528"/>
                  </a:lnTo>
                  <a:close/>
                </a:path>
                <a:path w="149860" h="142875">
                  <a:moveTo>
                    <a:pt x="12661" y="48399"/>
                  </a:moveTo>
                  <a:lnTo>
                    <a:pt x="0" y="49530"/>
                  </a:lnTo>
                  <a:lnTo>
                    <a:pt x="0" y="62217"/>
                  </a:lnTo>
                  <a:lnTo>
                    <a:pt x="12661" y="59893"/>
                  </a:lnTo>
                  <a:lnTo>
                    <a:pt x="12661" y="48399"/>
                  </a:lnTo>
                  <a:close/>
                </a:path>
                <a:path w="149860" h="142875">
                  <a:moveTo>
                    <a:pt x="27647" y="126720"/>
                  </a:moveTo>
                  <a:lnTo>
                    <a:pt x="16116" y="129032"/>
                  </a:lnTo>
                  <a:lnTo>
                    <a:pt x="16116" y="140563"/>
                  </a:lnTo>
                  <a:lnTo>
                    <a:pt x="27647" y="138252"/>
                  </a:lnTo>
                  <a:lnTo>
                    <a:pt x="27647" y="126720"/>
                  </a:lnTo>
                  <a:close/>
                </a:path>
                <a:path w="149860" h="142875">
                  <a:moveTo>
                    <a:pt x="27647" y="110604"/>
                  </a:moveTo>
                  <a:lnTo>
                    <a:pt x="16116" y="111760"/>
                  </a:lnTo>
                  <a:lnTo>
                    <a:pt x="16116" y="124421"/>
                  </a:lnTo>
                  <a:lnTo>
                    <a:pt x="27647" y="123291"/>
                  </a:lnTo>
                  <a:lnTo>
                    <a:pt x="27647" y="110604"/>
                  </a:lnTo>
                  <a:close/>
                </a:path>
                <a:path w="149860" h="142875">
                  <a:moveTo>
                    <a:pt x="27647" y="94462"/>
                  </a:moveTo>
                  <a:lnTo>
                    <a:pt x="16116" y="96761"/>
                  </a:lnTo>
                  <a:lnTo>
                    <a:pt x="16116" y="108292"/>
                  </a:lnTo>
                  <a:lnTo>
                    <a:pt x="27647" y="107137"/>
                  </a:lnTo>
                  <a:lnTo>
                    <a:pt x="27647" y="94462"/>
                  </a:lnTo>
                  <a:close/>
                </a:path>
                <a:path w="149860" h="142875">
                  <a:moveTo>
                    <a:pt x="27647" y="78333"/>
                  </a:moveTo>
                  <a:lnTo>
                    <a:pt x="16116" y="80657"/>
                  </a:lnTo>
                  <a:lnTo>
                    <a:pt x="16116" y="92151"/>
                  </a:lnTo>
                  <a:lnTo>
                    <a:pt x="27647" y="91020"/>
                  </a:lnTo>
                  <a:lnTo>
                    <a:pt x="27647" y="78333"/>
                  </a:lnTo>
                  <a:close/>
                </a:path>
                <a:path w="149860" h="142875">
                  <a:moveTo>
                    <a:pt x="27647" y="62217"/>
                  </a:moveTo>
                  <a:lnTo>
                    <a:pt x="16116" y="64528"/>
                  </a:lnTo>
                  <a:lnTo>
                    <a:pt x="16116" y="76022"/>
                  </a:lnTo>
                  <a:lnTo>
                    <a:pt x="27647" y="74879"/>
                  </a:lnTo>
                  <a:lnTo>
                    <a:pt x="27647" y="62217"/>
                  </a:lnTo>
                  <a:close/>
                </a:path>
                <a:path w="149860" h="142875">
                  <a:moveTo>
                    <a:pt x="27647" y="46088"/>
                  </a:moveTo>
                  <a:lnTo>
                    <a:pt x="16116" y="48399"/>
                  </a:lnTo>
                  <a:lnTo>
                    <a:pt x="16116" y="59893"/>
                  </a:lnTo>
                  <a:lnTo>
                    <a:pt x="27647" y="58750"/>
                  </a:lnTo>
                  <a:lnTo>
                    <a:pt x="27647" y="46088"/>
                  </a:lnTo>
                  <a:close/>
                </a:path>
                <a:path w="149860" h="142875">
                  <a:moveTo>
                    <a:pt x="43789" y="124421"/>
                  </a:moveTo>
                  <a:lnTo>
                    <a:pt x="31089" y="126720"/>
                  </a:lnTo>
                  <a:lnTo>
                    <a:pt x="31089" y="138252"/>
                  </a:lnTo>
                  <a:lnTo>
                    <a:pt x="43789" y="137096"/>
                  </a:lnTo>
                  <a:lnTo>
                    <a:pt x="43789" y="124421"/>
                  </a:lnTo>
                  <a:close/>
                </a:path>
                <a:path w="149860" h="142875">
                  <a:moveTo>
                    <a:pt x="43789" y="108292"/>
                  </a:moveTo>
                  <a:lnTo>
                    <a:pt x="31089" y="110604"/>
                  </a:lnTo>
                  <a:lnTo>
                    <a:pt x="31089" y="122123"/>
                  </a:lnTo>
                  <a:lnTo>
                    <a:pt x="43789" y="120967"/>
                  </a:lnTo>
                  <a:lnTo>
                    <a:pt x="43789" y="108292"/>
                  </a:lnTo>
                  <a:close/>
                </a:path>
                <a:path w="149860" h="142875">
                  <a:moveTo>
                    <a:pt x="43789" y="92151"/>
                  </a:moveTo>
                  <a:lnTo>
                    <a:pt x="31089" y="94462"/>
                  </a:lnTo>
                  <a:lnTo>
                    <a:pt x="31089" y="105994"/>
                  </a:lnTo>
                  <a:lnTo>
                    <a:pt x="43789" y="104851"/>
                  </a:lnTo>
                  <a:lnTo>
                    <a:pt x="43789" y="92151"/>
                  </a:lnTo>
                  <a:close/>
                </a:path>
                <a:path w="149860" h="142875">
                  <a:moveTo>
                    <a:pt x="43789" y="77190"/>
                  </a:moveTo>
                  <a:lnTo>
                    <a:pt x="31089" y="78333"/>
                  </a:lnTo>
                  <a:lnTo>
                    <a:pt x="31089" y="91020"/>
                  </a:lnTo>
                  <a:lnTo>
                    <a:pt x="43789" y="88696"/>
                  </a:lnTo>
                  <a:lnTo>
                    <a:pt x="43789" y="77190"/>
                  </a:lnTo>
                  <a:close/>
                </a:path>
                <a:path w="149860" h="142875">
                  <a:moveTo>
                    <a:pt x="43789" y="59893"/>
                  </a:moveTo>
                  <a:lnTo>
                    <a:pt x="31089" y="62217"/>
                  </a:lnTo>
                  <a:lnTo>
                    <a:pt x="31089" y="73736"/>
                  </a:lnTo>
                  <a:lnTo>
                    <a:pt x="43789" y="72593"/>
                  </a:lnTo>
                  <a:lnTo>
                    <a:pt x="43789" y="59893"/>
                  </a:lnTo>
                  <a:close/>
                </a:path>
                <a:path w="149860" h="142875">
                  <a:moveTo>
                    <a:pt x="43789" y="44932"/>
                  </a:moveTo>
                  <a:lnTo>
                    <a:pt x="31089" y="46088"/>
                  </a:lnTo>
                  <a:lnTo>
                    <a:pt x="31089" y="58750"/>
                  </a:lnTo>
                  <a:lnTo>
                    <a:pt x="43789" y="56438"/>
                  </a:lnTo>
                  <a:lnTo>
                    <a:pt x="43789" y="44932"/>
                  </a:lnTo>
                  <a:close/>
                </a:path>
                <a:path w="149860" h="142875">
                  <a:moveTo>
                    <a:pt x="58750" y="122123"/>
                  </a:moveTo>
                  <a:lnTo>
                    <a:pt x="47218" y="124421"/>
                  </a:lnTo>
                  <a:lnTo>
                    <a:pt x="47218" y="135953"/>
                  </a:lnTo>
                  <a:lnTo>
                    <a:pt x="58750" y="134785"/>
                  </a:lnTo>
                  <a:lnTo>
                    <a:pt x="58750" y="122123"/>
                  </a:lnTo>
                  <a:close/>
                </a:path>
                <a:path w="149860" h="142875">
                  <a:moveTo>
                    <a:pt x="58750" y="105994"/>
                  </a:moveTo>
                  <a:lnTo>
                    <a:pt x="47218" y="108292"/>
                  </a:lnTo>
                  <a:lnTo>
                    <a:pt x="47218" y="119824"/>
                  </a:lnTo>
                  <a:lnTo>
                    <a:pt x="58750" y="118656"/>
                  </a:lnTo>
                  <a:lnTo>
                    <a:pt x="58750" y="105994"/>
                  </a:lnTo>
                  <a:close/>
                </a:path>
                <a:path w="149860" h="142875">
                  <a:moveTo>
                    <a:pt x="58750" y="91020"/>
                  </a:moveTo>
                  <a:lnTo>
                    <a:pt x="47218" y="92151"/>
                  </a:lnTo>
                  <a:lnTo>
                    <a:pt x="47218" y="104851"/>
                  </a:lnTo>
                  <a:lnTo>
                    <a:pt x="58750" y="102539"/>
                  </a:lnTo>
                  <a:lnTo>
                    <a:pt x="58750" y="91020"/>
                  </a:lnTo>
                  <a:close/>
                </a:path>
                <a:path w="149860" h="142875">
                  <a:moveTo>
                    <a:pt x="58750" y="74879"/>
                  </a:moveTo>
                  <a:lnTo>
                    <a:pt x="47218" y="76022"/>
                  </a:lnTo>
                  <a:lnTo>
                    <a:pt x="47218" y="87553"/>
                  </a:lnTo>
                  <a:lnTo>
                    <a:pt x="58750" y="86410"/>
                  </a:lnTo>
                  <a:lnTo>
                    <a:pt x="58750" y="74879"/>
                  </a:lnTo>
                  <a:close/>
                </a:path>
                <a:path w="149860" h="142875">
                  <a:moveTo>
                    <a:pt x="58750" y="58750"/>
                  </a:moveTo>
                  <a:lnTo>
                    <a:pt x="47218" y="59893"/>
                  </a:lnTo>
                  <a:lnTo>
                    <a:pt x="47218" y="72593"/>
                  </a:lnTo>
                  <a:lnTo>
                    <a:pt x="58750" y="70269"/>
                  </a:lnTo>
                  <a:lnTo>
                    <a:pt x="58750" y="58750"/>
                  </a:lnTo>
                  <a:close/>
                </a:path>
                <a:path w="149860" h="142875">
                  <a:moveTo>
                    <a:pt x="58750" y="42608"/>
                  </a:moveTo>
                  <a:lnTo>
                    <a:pt x="47218" y="43764"/>
                  </a:lnTo>
                  <a:lnTo>
                    <a:pt x="47218" y="56438"/>
                  </a:lnTo>
                  <a:lnTo>
                    <a:pt x="58750" y="55283"/>
                  </a:lnTo>
                  <a:lnTo>
                    <a:pt x="58750" y="42608"/>
                  </a:lnTo>
                  <a:close/>
                </a:path>
                <a:path w="149860" h="142875">
                  <a:moveTo>
                    <a:pt x="73698" y="119824"/>
                  </a:moveTo>
                  <a:lnTo>
                    <a:pt x="62191" y="122123"/>
                  </a:lnTo>
                  <a:lnTo>
                    <a:pt x="62191" y="133642"/>
                  </a:lnTo>
                  <a:lnTo>
                    <a:pt x="73698" y="132486"/>
                  </a:lnTo>
                  <a:lnTo>
                    <a:pt x="73698" y="119824"/>
                  </a:lnTo>
                  <a:close/>
                </a:path>
                <a:path w="149860" h="142875">
                  <a:moveTo>
                    <a:pt x="73698" y="104851"/>
                  </a:moveTo>
                  <a:lnTo>
                    <a:pt x="62191" y="105994"/>
                  </a:lnTo>
                  <a:lnTo>
                    <a:pt x="62191" y="118656"/>
                  </a:lnTo>
                  <a:lnTo>
                    <a:pt x="73698" y="116370"/>
                  </a:lnTo>
                  <a:lnTo>
                    <a:pt x="73698" y="104851"/>
                  </a:lnTo>
                  <a:close/>
                </a:path>
                <a:path w="149860" h="142875">
                  <a:moveTo>
                    <a:pt x="73698" y="88696"/>
                  </a:moveTo>
                  <a:lnTo>
                    <a:pt x="62191" y="89877"/>
                  </a:lnTo>
                  <a:lnTo>
                    <a:pt x="62191" y="102539"/>
                  </a:lnTo>
                  <a:lnTo>
                    <a:pt x="73698" y="101371"/>
                  </a:lnTo>
                  <a:lnTo>
                    <a:pt x="73698" y="88696"/>
                  </a:lnTo>
                  <a:close/>
                </a:path>
                <a:path w="149860" h="142875">
                  <a:moveTo>
                    <a:pt x="73698" y="72593"/>
                  </a:moveTo>
                  <a:lnTo>
                    <a:pt x="62191" y="73736"/>
                  </a:lnTo>
                  <a:lnTo>
                    <a:pt x="62191" y="86410"/>
                  </a:lnTo>
                  <a:lnTo>
                    <a:pt x="73698" y="84099"/>
                  </a:lnTo>
                  <a:lnTo>
                    <a:pt x="73698" y="72593"/>
                  </a:lnTo>
                  <a:close/>
                </a:path>
                <a:path w="149860" h="142875">
                  <a:moveTo>
                    <a:pt x="73698" y="56438"/>
                  </a:moveTo>
                  <a:lnTo>
                    <a:pt x="62191" y="57607"/>
                  </a:lnTo>
                  <a:lnTo>
                    <a:pt x="62191" y="70269"/>
                  </a:lnTo>
                  <a:lnTo>
                    <a:pt x="73698" y="69100"/>
                  </a:lnTo>
                  <a:lnTo>
                    <a:pt x="73698" y="56438"/>
                  </a:lnTo>
                  <a:close/>
                </a:path>
                <a:path w="149860" h="142875">
                  <a:moveTo>
                    <a:pt x="73698" y="40322"/>
                  </a:moveTo>
                  <a:lnTo>
                    <a:pt x="62191" y="41465"/>
                  </a:lnTo>
                  <a:lnTo>
                    <a:pt x="62191" y="54152"/>
                  </a:lnTo>
                  <a:lnTo>
                    <a:pt x="73698" y="52997"/>
                  </a:lnTo>
                  <a:lnTo>
                    <a:pt x="73698" y="40322"/>
                  </a:lnTo>
                  <a:close/>
                </a:path>
                <a:path w="149860" h="142875">
                  <a:moveTo>
                    <a:pt x="73698" y="25349"/>
                  </a:moveTo>
                  <a:lnTo>
                    <a:pt x="62191" y="27647"/>
                  </a:lnTo>
                  <a:lnTo>
                    <a:pt x="62191" y="38011"/>
                  </a:lnTo>
                  <a:lnTo>
                    <a:pt x="73698" y="36868"/>
                  </a:lnTo>
                  <a:lnTo>
                    <a:pt x="73698" y="25349"/>
                  </a:lnTo>
                  <a:close/>
                </a:path>
                <a:path w="149860" h="142875">
                  <a:moveTo>
                    <a:pt x="88709" y="118656"/>
                  </a:moveTo>
                  <a:lnTo>
                    <a:pt x="77190" y="119824"/>
                  </a:lnTo>
                  <a:lnTo>
                    <a:pt x="77190" y="132486"/>
                  </a:lnTo>
                  <a:lnTo>
                    <a:pt x="88709" y="130200"/>
                  </a:lnTo>
                  <a:lnTo>
                    <a:pt x="88709" y="118656"/>
                  </a:lnTo>
                  <a:close/>
                </a:path>
                <a:path w="149860" h="142875">
                  <a:moveTo>
                    <a:pt x="88709" y="102539"/>
                  </a:moveTo>
                  <a:lnTo>
                    <a:pt x="77190" y="103682"/>
                  </a:lnTo>
                  <a:lnTo>
                    <a:pt x="77190" y="116370"/>
                  </a:lnTo>
                  <a:lnTo>
                    <a:pt x="88709" y="115201"/>
                  </a:lnTo>
                  <a:lnTo>
                    <a:pt x="88709" y="102539"/>
                  </a:lnTo>
                  <a:close/>
                </a:path>
                <a:path w="149860" h="142875">
                  <a:moveTo>
                    <a:pt x="88709" y="86410"/>
                  </a:moveTo>
                  <a:lnTo>
                    <a:pt x="77190" y="87553"/>
                  </a:lnTo>
                  <a:lnTo>
                    <a:pt x="77190" y="100241"/>
                  </a:lnTo>
                  <a:lnTo>
                    <a:pt x="88709" y="99072"/>
                  </a:lnTo>
                  <a:lnTo>
                    <a:pt x="88709" y="86410"/>
                  </a:lnTo>
                  <a:close/>
                </a:path>
                <a:path w="149860" h="142875">
                  <a:moveTo>
                    <a:pt x="88709" y="70269"/>
                  </a:moveTo>
                  <a:lnTo>
                    <a:pt x="77190" y="72593"/>
                  </a:lnTo>
                  <a:lnTo>
                    <a:pt x="77190" y="84099"/>
                  </a:lnTo>
                  <a:lnTo>
                    <a:pt x="88709" y="82943"/>
                  </a:lnTo>
                  <a:lnTo>
                    <a:pt x="88709" y="70269"/>
                  </a:lnTo>
                  <a:close/>
                </a:path>
                <a:path w="149860" h="142875">
                  <a:moveTo>
                    <a:pt x="88709" y="55283"/>
                  </a:moveTo>
                  <a:lnTo>
                    <a:pt x="77190" y="56438"/>
                  </a:lnTo>
                  <a:lnTo>
                    <a:pt x="77190" y="67957"/>
                  </a:lnTo>
                  <a:lnTo>
                    <a:pt x="88709" y="66827"/>
                  </a:lnTo>
                  <a:lnTo>
                    <a:pt x="88709" y="55283"/>
                  </a:lnTo>
                  <a:close/>
                </a:path>
                <a:path w="149860" h="142875">
                  <a:moveTo>
                    <a:pt x="88709" y="39179"/>
                  </a:moveTo>
                  <a:lnTo>
                    <a:pt x="77190" y="40322"/>
                  </a:lnTo>
                  <a:lnTo>
                    <a:pt x="77190" y="51841"/>
                  </a:lnTo>
                  <a:lnTo>
                    <a:pt x="88709" y="50660"/>
                  </a:lnTo>
                  <a:lnTo>
                    <a:pt x="88709" y="39179"/>
                  </a:lnTo>
                  <a:close/>
                </a:path>
                <a:path w="149860" h="142875">
                  <a:moveTo>
                    <a:pt x="88709" y="24168"/>
                  </a:moveTo>
                  <a:lnTo>
                    <a:pt x="77190" y="25349"/>
                  </a:lnTo>
                  <a:lnTo>
                    <a:pt x="77190" y="36868"/>
                  </a:lnTo>
                  <a:lnTo>
                    <a:pt x="88709" y="34569"/>
                  </a:lnTo>
                  <a:lnTo>
                    <a:pt x="88709" y="24168"/>
                  </a:lnTo>
                  <a:close/>
                </a:path>
                <a:path w="149860" h="142875">
                  <a:moveTo>
                    <a:pt x="104851" y="116370"/>
                  </a:moveTo>
                  <a:lnTo>
                    <a:pt x="93306" y="117500"/>
                  </a:lnTo>
                  <a:lnTo>
                    <a:pt x="93306" y="130200"/>
                  </a:lnTo>
                  <a:lnTo>
                    <a:pt x="104851" y="129032"/>
                  </a:lnTo>
                  <a:lnTo>
                    <a:pt x="104851" y="116370"/>
                  </a:lnTo>
                  <a:close/>
                </a:path>
                <a:path w="149860" h="142875">
                  <a:moveTo>
                    <a:pt x="104851" y="100241"/>
                  </a:moveTo>
                  <a:lnTo>
                    <a:pt x="93306" y="101371"/>
                  </a:lnTo>
                  <a:lnTo>
                    <a:pt x="93306" y="114058"/>
                  </a:lnTo>
                  <a:lnTo>
                    <a:pt x="104851" y="112903"/>
                  </a:lnTo>
                  <a:lnTo>
                    <a:pt x="104851" y="100241"/>
                  </a:lnTo>
                  <a:close/>
                </a:path>
                <a:path w="149860" h="142875">
                  <a:moveTo>
                    <a:pt x="104851" y="84099"/>
                  </a:moveTo>
                  <a:lnTo>
                    <a:pt x="93306" y="86410"/>
                  </a:lnTo>
                  <a:lnTo>
                    <a:pt x="93306" y="97942"/>
                  </a:lnTo>
                  <a:lnTo>
                    <a:pt x="104851" y="96761"/>
                  </a:lnTo>
                  <a:lnTo>
                    <a:pt x="104851" y="84099"/>
                  </a:lnTo>
                  <a:close/>
                </a:path>
                <a:path w="149860" h="142875">
                  <a:moveTo>
                    <a:pt x="104851" y="69100"/>
                  </a:moveTo>
                  <a:lnTo>
                    <a:pt x="93306" y="70269"/>
                  </a:lnTo>
                  <a:lnTo>
                    <a:pt x="93306" y="82943"/>
                  </a:lnTo>
                  <a:lnTo>
                    <a:pt x="104851" y="80657"/>
                  </a:lnTo>
                  <a:lnTo>
                    <a:pt x="104851" y="69100"/>
                  </a:lnTo>
                  <a:close/>
                </a:path>
                <a:path w="149860" h="142875">
                  <a:moveTo>
                    <a:pt x="104851" y="52997"/>
                  </a:moveTo>
                  <a:lnTo>
                    <a:pt x="92163" y="54152"/>
                  </a:lnTo>
                  <a:lnTo>
                    <a:pt x="93306" y="65659"/>
                  </a:lnTo>
                  <a:lnTo>
                    <a:pt x="104851" y="64528"/>
                  </a:lnTo>
                  <a:lnTo>
                    <a:pt x="104851" y="52997"/>
                  </a:lnTo>
                  <a:close/>
                </a:path>
                <a:path w="149860" h="142875">
                  <a:moveTo>
                    <a:pt x="104851" y="36868"/>
                  </a:moveTo>
                  <a:lnTo>
                    <a:pt x="92163" y="38011"/>
                  </a:lnTo>
                  <a:lnTo>
                    <a:pt x="92163" y="50660"/>
                  </a:lnTo>
                  <a:lnTo>
                    <a:pt x="104851" y="48399"/>
                  </a:lnTo>
                  <a:lnTo>
                    <a:pt x="104851" y="36868"/>
                  </a:lnTo>
                  <a:close/>
                </a:path>
                <a:path w="149860" h="142875">
                  <a:moveTo>
                    <a:pt x="104851" y="21869"/>
                  </a:moveTo>
                  <a:lnTo>
                    <a:pt x="92163" y="23037"/>
                  </a:lnTo>
                  <a:lnTo>
                    <a:pt x="92163" y="34569"/>
                  </a:lnTo>
                  <a:lnTo>
                    <a:pt x="104851" y="32258"/>
                  </a:lnTo>
                  <a:lnTo>
                    <a:pt x="104851" y="21869"/>
                  </a:lnTo>
                  <a:close/>
                </a:path>
                <a:path w="149860" h="142875">
                  <a:moveTo>
                    <a:pt x="118656" y="66827"/>
                  </a:moveTo>
                  <a:lnTo>
                    <a:pt x="108292" y="67957"/>
                  </a:lnTo>
                  <a:lnTo>
                    <a:pt x="108292" y="80657"/>
                  </a:lnTo>
                  <a:lnTo>
                    <a:pt x="118656" y="78333"/>
                  </a:lnTo>
                  <a:lnTo>
                    <a:pt x="118656" y="66827"/>
                  </a:lnTo>
                  <a:close/>
                </a:path>
                <a:path w="149860" h="142875">
                  <a:moveTo>
                    <a:pt x="118656" y="50660"/>
                  </a:moveTo>
                  <a:lnTo>
                    <a:pt x="108292" y="51841"/>
                  </a:lnTo>
                  <a:lnTo>
                    <a:pt x="108292" y="64528"/>
                  </a:lnTo>
                  <a:lnTo>
                    <a:pt x="118656" y="63347"/>
                  </a:lnTo>
                  <a:lnTo>
                    <a:pt x="118656" y="50660"/>
                  </a:lnTo>
                  <a:close/>
                </a:path>
                <a:path w="149860" h="142875">
                  <a:moveTo>
                    <a:pt x="118656" y="34569"/>
                  </a:moveTo>
                  <a:lnTo>
                    <a:pt x="108292" y="36868"/>
                  </a:lnTo>
                  <a:lnTo>
                    <a:pt x="108292" y="48399"/>
                  </a:lnTo>
                  <a:lnTo>
                    <a:pt x="118656" y="47231"/>
                  </a:lnTo>
                  <a:lnTo>
                    <a:pt x="118656" y="34569"/>
                  </a:lnTo>
                  <a:close/>
                </a:path>
                <a:path w="149860" h="142875">
                  <a:moveTo>
                    <a:pt x="118656" y="19583"/>
                  </a:moveTo>
                  <a:lnTo>
                    <a:pt x="108292" y="21869"/>
                  </a:lnTo>
                  <a:lnTo>
                    <a:pt x="108292" y="32258"/>
                  </a:lnTo>
                  <a:lnTo>
                    <a:pt x="118656" y="31089"/>
                  </a:lnTo>
                  <a:lnTo>
                    <a:pt x="118656" y="19583"/>
                  </a:lnTo>
                  <a:close/>
                </a:path>
                <a:path w="149860" h="142875">
                  <a:moveTo>
                    <a:pt x="119799" y="97942"/>
                  </a:moveTo>
                  <a:lnTo>
                    <a:pt x="108292" y="100241"/>
                  </a:lnTo>
                  <a:lnTo>
                    <a:pt x="108292" y="111760"/>
                  </a:lnTo>
                  <a:lnTo>
                    <a:pt x="119799" y="110604"/>
                  </a:lnTo>
                  <a:lnTo>
                    <a:pt x="119799" y="97942"/>
                  </a:lnTo>
                  <a:close/>
                </a:path>
                <a:path w="149860" h="142875">
                  <a:moveTo>
                    <a:pt x="119799" y="94462"/>
                  </a:moveTo>
                  <a:lnTo>
                    <a:pt x="118656" y="82943"/>
                  </a:lnTo>
                  <a:lnTo>
                    <a:pt x="108292" y="84099"/>
                  </a:lnTo>
                  <a:lnTo>
                    <a:pt x="108292" y="96761"/>
                  </a:lnTo>
                  <a:lnTo>
                    <a:pt x="119799" y="94462"/>
                  </a:lnTo>
                  <a:close/>
                </a:path>
                <a:path w="149860" h="142875">
                  <a:moveTo>
                    <a:pt x="134785" y="96761"/>
                  </a:moveTo>
                  <a:lnTo>
                    <a:pt x="123253" y="97942"/>
                  </a:lnTo>
                  <a:lnTo>
                    <a:pt x="123253" y="110604"/>
                  </a:lnTo>
                  <a:lnTo>
                    <a:pt x="134785" y="108292"/>
                  </a:lnTo>
                  <a:lnTo>
                    <a:pt x="134785" y="96761"/>
                  </a:lnTo>
                  <a:close/>
                </a:path>
                <a:path w="149860" h="142875">
                  <a:moveTo>
                    <a:pt x="134785" y="80657"/>
                  </a:moveTo>
                  <a:lnTo>
                    <a:pt x="123253" y="81788"/>
                  </a:lnTo>
                  <a:lnTo>
                    <a:pt x="123253" y="94462"/>
                  </a:lnTo>
                  <a:lnTo>
                    <a:pt x="134785" y="92151"/>
                  </a:lnTo>
                  <a:lnTo>
                    <a:pt x="134785" y="80657"/>
                  </a:lnTo>
                  <a:close/>
                </a:path>
                <a:path w="149860" h="142875">
                  <a:moveTo>
                    <a:pt x="134785" y="64528"/>
                  </a:moveTo>
                  <a:lnTo>
                    <a:pt x="123253" y="65659"/>
                  </a:lnTo>
                  <a:lnTo>
                    <a:pt x="123253" y="78333"/>
                  </a:lnTo>
                  <a:lnTo>
                    <a:pt x="134785" y="77190"/>
                  </a:lnTo>
                  <a:lnTo>
                    <a:pt x="134785" y="64528"/>
                  </a:lnTo>
                  <a:close/>
                </a:path>
                <a:path w="149860" h="142875">
                  <a:moveTo>
                    <a:pt x="134785" y="48399"/>
                  </a:moveTo>
                  <a:lnTo>
                    <a:pt x="123253" y="50660"/>
                  </a:lnTo>
                  <a:lnTo>
                    <a:pt x="123253" y="62217"/>
                  </a:lnTo>
                  <a:lnTo>
                    <a:pt x="134785" y="61061"/>
                  </a:lnTo>
                  <a:lnTo>
                    <a:pt x="134785" y="48399"/>
                  </a:lnTo>
                  <a:close/>
                </a:path>
                <a:path w="149860" h="142875">
                  <a:moveTo>
                    <a:pt x="134785" y="32258"/>
                  </a:moveTo>
                  <a:lnTo>
                    <a:pt x="123253" y="34569"/>
                  </a:lnTo>
                  <a:lnTo>
                    <a:pt x="123253" y="46088"/>
                  </a:lnTo>
                  <a:lnTo>
                    <a:pt x="134785" y="44932"/>
                  </a:lnTo>
                  <a:lnTo>
                    <a:pt x="134785" y="32258"/>
                  </a:lnTo>
                  <a:close/>
                </a:path>
                <a:path w="149860" h="142875">
                  <a:moveTo>
                    <a:pt x="134785" y="18427"/>
                  </a:moveTo>
                  <a:lnTo>
                    <a:pt x="123253" y="19583"/>
                  </a:lnTo>
                  <a:lnTo>
                    <a:pt x="123253" y="29946"/>
                  </a:lnTo>
                  <a:lnTo>
                    <a:pt x="134785" y="28790"/>
                  </a:lnTo>
                  <a:lnTo>
                    <a:pt x="134785" y="18427"/>
                  </a:lnTo>
                  <a:close/>
                </a:path>
                <a:path w="149860" h="142875">
                  <a:moveTo>
                    <a:pt x="134785" y="2298"/>
                  </a:moveTo>
                  <a:lnTo>
                    <a:pt x="123253" y="3429"/>
                  </a:lnTo>
                  <a:lnTo>
                    <a:pt x="123253" y="14973"/>
                  </a:lnTo>
                  <a:lnTo>
                    <a:pt x="134785" y="13817"/>
                  </a:lnTo>
                  <a:lnTo>
                    <a:pt x="134785" y="2298"/>
                  </a:lnTo>
                  <a:close/>
                </a:path>
                <a:path w="149860" h="142875">
                  <a:moveTo>
                    <a:pt x="149771" y="94462"/>
                  </a:moveTo>
                  <a:lnTo>
                    <a:pt x="138239" y="95605"/>
                  </a:lnTo>
                  <a:lnTo>
                    <a:pt x="138239" y="108292"/>
                  </a:lnTo>
                  <a:lnTo>
                    <a:pt x="149771" y="105994"/>
                  </a:lnTo>
                  <a:lnTo>
                    <a:pt x="149771" y="94462"/>
                  </a:lnTo>
                  <a:close/>
                </a:path>
                <a:path w="149860" h="142875">
                  <a:moveTo>
                    <a:pt x="149771" y="78333"/>
                  </a:moveTo>
                  <a:lnTo>
                    <a:pt x="138239" y="79502"/>
                  </a:lnTo>
                  <a:lnTo>
                    <a:pt x="138239" y="92151"/>
                  </a:lnTo>
                  <a:lnTo>
                    <a:pt x="149771" y="91020"/>
                  </a:lnTo>
                  <a:lnTo>
                    <a:pt x="149771" y="78333"/>
                  </a:lnTo>
                  <a:close/>
                </a:path>
                <a:path w="149860" h="142875">
                  <a:moveTo>
                    <a:pt x="149771" y="62217"/>
                  </a:moveTo>
                  <a:lnTo>
                    <a:pt x="138239" y="64528"/>
                  </a:lnTo>
                  <a:lnTo>
                    <a:pt x="138239" y="76022"/>
                  </a:lnTo>
                  <a:lnTo>
                    <a:pt x="149771" y="74879"/>
                  </a:lnTo>
                  <a:lnTo>
                    <a:pt x="149771" y="62217"/>
                  </a:lnTo>
                  <a:close/>
                </a:path>
                <a:path w="149860" h="142875">
                  <a:moveTo>
                    <a:pt x="149771" y="46088"/>
                  </a:moveTo>
                  <a:lnTo>
                    <a:pt x="138239" y="48399"/>
                  </a:lnTo>
                  <a:lnTo>
                    <a:pt x="138239" y="59893"/>
                  </a:lnTo>
                  <a:lnTo>
                    <a:pt x="149771" y="58750"/>
                  </a:lnTo>
                  <a:lnTo>
                    <a:pt x="149771" y="46088"/>
                  </a:lnTo>
                  <a:close/>
                </a:path>
                <a:path w="149860" h="142875">
                  <a:moveTo>
                    <a:pt x="149771" y="31089"/>
                  </a:moveTo>
                  <a:lnTo>
                    <a:pt x="138239" y="32258"/>
                  </a:lnTo>
                  <a:lnTo>
                    <a:pt x="138239" y="44932"/>
                  </a:lnTo>
                  <a:lnTo>
                    <a:pt x="149771" y="42608"/>
                  </a:lnTo>
                  <a:lnTo>
                    <a:pt x="149771" y="31089"/>
                  </a:lnTo>
                  <a:close/>
                </a:path>
                <a:path w="149860" h="142875">
                  <a:moveTo>
                    <a:pt x="149771" y="16129"/>
                  </a:moveTo>
                  <a:lnTo>
                    <a:pt x="138239" y="17284"/>
                  </a:lnTo>
                  <a:lnTo>
                    <a:pt x="138239" y="28790"/>
                  </a:lnTo>
                  <a:lnTo>
                    <a:pt x="149771" y="27647"/>
                  </a:lnTo>
                  <a:lnTo>
                    <a:pt x="149771" y="16129"/>
                  </a:lnTo>
                  <a:close/>
                </a:path>
                <a:path w="149860" h="142875">
                  <a:moveTo>
                    <a:pt x="149771" y="0"/>
                  </a:moveTo>
                  <a:lnTo>
                    <a:pt x="138239" y="1143"/>
                  </a:lnTo>
                  <a:lnTo>
                    <a:pt x="138239" y="13817"/>
                  </a:lnTo>
                  <a:lnTo>
                    <a:pt x="149771" y="12661"/>
                  </a:lnTo>
                  <a:lnTo>
                    <a:pt x="1497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074363" y="8681491"/>
              <a:ext cx="1694814" cy="191770"/>
            </a:xfrm>
            <a:custGeom>
              <a:avLst/>
              <a:gdLst/>
              <a:ahLst/>
              <a:cxnLst/>
              <a:rect l="l" t="t" r="r" b="b"/>
              <a:pathLst>
                <a:path w="1694814" h="191770">
                  <a:moveTo>
                    <a:pt x="14973" y="173990"/>
                  </a:moveTo>
                  <a:lnTo>
                    <a:pt x="0" y="176276"/>
                  </a:lnTo>
                  <a:lnTo>
                    <a:pt x="0" y="191274"/>
                  </a:lnTo>
                  <a:lnTo>
                    <a:pt x="14973" y="188963"/>
                  </a:lnTo>
                  <a:lnTo>
                    <a:pt x="14973" y="173990"/>
                  </a:lnTo>
                  <a:close/>
                </a:path>
                <a:path w="1694814" h="191770">
                  <a:moveTo>
                    <a:pt x="14973" y="134810"/>
                  </a:moveTo>
                  <a:lnTo>
                    <a:pt x="0" y="135953"/>
                  </a:lnTo>
                  <a:lnTo>
                    <a:pt x="0" y="152107"/>
                  </a:lnTo>
                  <a:lnTo>
                    <a:pt x="14973" y="149809"/>
                  </a:lnTo>
                  <a:lnTo>
                    <a:pt x="14973" y="134810"/>
                  </a:lnTo>
                  <a:close/>
                </a:path>
                <a:path w="1694814" h="191770">
                  <a:moveTo>
                    <a:pt x="14973" y="115227"/>
                  </a:moveTo>
                  <a:lnTo>
                    <a:pt x="0" y="116370"/>
                  </a:lnTo>
                  <a:lnTo>
                    <a:pt x="0" y="131343"/>
                  </a:lnTo>
                  <a:lnTo>
                    <a:pt x="14973" y="130200"/>
                  </a:lnTo>
                  <a:lnTo>
                    <a:pt x="14973" y="115227"/>
                  </a:lnTo>
                  <a:close/>
                </a:path>
                <a:path w="1694814" h="191770">
                  <a:moveTo>
                    <a:pt x="14973" y="94488"/>
                  </a:moveTo>
                  <a:lnTo>
                    <a:pt x="0" y="96786"/>
                  </a:lnTo>
                  <a:lnTo>
                    <a:pt x="0" y="111760"/>
                  </a:lnTo>
                  <a:lnTo>
                    <a:pt x="14973" y="109461"/>
                  </a:lnTo>
                  <a:lnTo>
                    <a:pt x="14973" y="94488"/>
                  </a:lnTo>
                  <a:close/>
                </a:path>
                <a:path w="1694814" h="191770">
                  <a:moveTo>
                    <a:pt x="14973" y="74904"/>
                  </a:moveTo>
                  <a:lnTo>
                    <a:pt x="0" y="77190"/>
                  </a:lnTo>
                  <a:lnTo>
                    <a:pt x="0" y="92189"/>
                  </a:lnTo>
                  <a:lnTo>
                    <a:pt x="14973" y="89865"/>
                  </a:lnTo>
                  <a:lnTo>
                    <a:pt x="14973" y="74904"/>
                  </a:lnTo>
                  <a:close/>
                </a:path>
                <a:path w="1694814" h="191770">
                  <a:moveTo>
                    <a:pt x="14973" y="36868"/>
                  </a:moveTo>
                  <a:lnTo>
                    <a:pt x="0" y="38036"/>
                  </a:lnTo>
                  <a:lnTo>
                    <a:pt x="0" y="53009"/>
                  </a:lnTo>
                  <a:lnTo>
                    <a:pt x="14973" y="51866"/>
                  </a:lnTo>
                  <a:lnTo>
                    <a:pt x="14973" y="36868"/>
                  </a:lnTo>
                  <a:close/>
                </a:path>
                <a:path w="1694814" h="191770">
                  <a:moveTo>
                    <a:pt x="14973" y="16154"/>
                  </a:moveTo>
                  <a:lnTo>
                    <a:pt x="0" y="18453"/>
                  </a:lnTo>
                  <a:lnTo>
                    <a:pt x="0" y="33426"/>
                  </a:lnTo>
                  <a:lnTo>
                    <a:pt x="14973" y="32270"/>
                  </a:lnTo>
                  <a:lnTo>
                    <a:pt x="14973" y="16154"/>
                  </a:lnTo>
                  <a:close/>
                </a:path>
                <a:path w="1694814" h="191770">
                  <a:moveTo>
                    <a:pt x="34569" y="171691"/>
                  </a:moveTo>
                  <a:lnTo>
                    <a:pt x="19583" y="172834"/>
                  </a:lnTo>
                  <a:lnTo>
                    <a:pt x="19583" y="188963"/>
                  </a:lnTo>
                  <a:lnTo>
                    <a:pt x="34569" y="186651"/>
                  </a:lnTo>
                  <a:lnTo>
                    <a:pt x="34569" y="171691"/>
                  </a:lnTo>
                  <a:close/>
                </a:path>
                <a:path w="1694814" h="191770">
                  <a:moveTo>
                    <a:pt x="34569" y="131343"/>
                  </a:moveTo>
                  <a:lnTo>
                    <a:pt x="19583" y="133667"/>
                  </a:lnTo>
                  <a:lnTo>
                    <a:pt x="19583" y="148640"/>
                  </a:lnTo>
                  <a:lnTo>
                    <a:pt x="34569" y="146342"/>
                  </a:lnTo>
                  <a:lnTo>
                    <a:pt x="34569" y="131343"/>
                  </a:lnTo>
                  <a:close/>
                </a:path>
                <a:path w="1694814" h="191770">
                  <a:moveTo>
                    <a:pt x="34569" y="111760"/>
                  </a:moveTo>
                  <a:lnTo>
                    <a:pt x="19583" y="114084"/>
                  </a:lnTo>
                  <a:lnTo>
                    <a:pt x="19583" y="129032"/>
                  </a:lnTo>
                  <a:lnTo>
                    <a:pt x="34569" y="126746"/>
                  </a:lnTo>
                  <a:lnTo>
                    <a:pt x="34569" y="111760"/>
                  </a:lnTo>
                  <a:close/>
                </a:path>
                <a:path w="1694814" h="191770">
                  <a:moveTo>
                    <a:pt x="34569" y="92189"/>
                  </a:moveTo>
                  <a:lnTo>
                    <a:pt x="19583" y="94488"/>
                  </a:lnTo>
                  <a:lnTo>
                    <a:pt x="19583" y="109461"/>
                  </a:lnTo>
                  <a:lnTo>
                    <a:pt x="34569" y="107175"/>
                  </a:lnTo>
                  <a:lnTo>
                    <a:pt x="34569" y="92189"/>
                  </a:lnTo>
                  <a:close/>
                </a:path>
                <a:path w="1694814" h="191770">
                  <a:moveTo>
                    <a:pt x="34569" y="72580"/>
                  </a:moveTo>
                  <a:lnTo>
                    <a:pt x="19583" y="74904"/>
                  </a:lnTo>
                  <a:lnTo>
                    <a:pt x="19583" y="88734"/>
                  </a:lnTo>
                  <a:lnTo>
                    <a:pt x="34569" y="87579"/>
                  </a:lnTo>
                  <a:lnTo>
                    <a:pt x="34569" y="72580"/>
                  </a:lnTo>
                  <a:close/>
                </a:path>
                <a:path w="1694814" h="191770">
                  <a:moveTo>
                    <a:pt x="34569" y="33426"/>
                  </a:moveTo>
                  <a:lnTo>
                    <a:pt x="19583" y="35737"/>
                  </a:lnTo>
                  <a:lnTo>
                    <a:pt x="19583" y="50685"/>
                  </a:lnTo>
                  <a:lnTo>
                    <a:pt x="34569" y="48399"/>
                  </a:lnTo>
                  <a:lnTo>
                    <a:pt x="34569" y="33426"/>
                  </a:lnTo>
                  <a:close/>
                </a:path>
                <a:path w="1694814" h="191770">
                  <a:moveTo>
                    <a:pt x="34569" y="14986"/>
                  </a:moveTo>
                  <a:lnTo>
                    <a:pt x="19583" y="16154"/>
                  </a:lnTo>
                  <a:lnTo>
                    <a:pt x="19583" y="31127"/>
                  </a:lnTo>
                  <a:lnTo>
                    <a:pt x="34569" y="28816"/>
                  </a:lnTo>
                  <a:lnTo>
                    <a:pt x="34569" y="14986"/>
                  </a:lnTo>
                  <a:close/>
                </a:path>
                <a:path w="1694814" h="191770">
                  <a:moveTo>
                    <a:pt x="54152" y="168224"/>
                  </a:moveTo>
                  <a:lnTo>
                    <a:pt x="39179" y="170548"/>
                  </a:lnTo>
                  <a:lnTo>
                    <a:pt x="39179" y="185521"/>
                  </a:lnTo>
                  <a:lnTo>
                    <a:pt x="54152" y="183210"/>
                  </a:lnTo>
                  <a:lnTo>
                    <a:pt x="54152" y="168224"/>
                  </a:lnTo>
                  <a:close/>
                </a:path>
                <a:path w="1694814" h="191770">
                  <a:moveTo>
                    <a:pt x="54152" y="129032"/>
                  </a:moveTo>
                  <a:lnTo>
                    <a:pt x="39179" y="131343"/>
                  </a:lnTo>
                  <a:lnTo>
                    <a:pt x="39179" y="146342"/>
                  </a:lnTo>
                  <a:lnTo>
                    <a:pt x="54152" y="144018"/>
                  </a:lnTo>
                  <a:lnTo>
                    <a:pt x="54152" y="129032"/>
                  </a:lnTo>
                  <a:close/>
                </a:path>
                <a:path w="1694814" h="191770">
                  <a:moveTo>
                    <a:pt x="54152" y="109461"/>
                  </a:moveTo>
                  <a:lnTo>
                    <a:pt x="39179" y="111760"/>
                  </a:lnTo>
                  <a:lnTo>
                    <a:pt x="39179" y="125590"/>
                  </a:lnTo>
                  <a:lnTo>
                    <a:pt x="54152" y="124460"/>
                  </a:lnTo>
                  <a:lnTo>
                    <a:pt x="54152" y="109461"/>
                  </a:lnTo>
                  <a:close/>
                </a:path>
                <a:path w="1694814" h="191770">
                  <a:moveTo>
                    <a:pt x="54152" y="89865"/>
                  </a:moveTo>
                  <a:lnTo>
                    <a:pt x="39179" y="92189"/>
                  </a:lnTo>
                  <a:lnTo>
                    <a:pt x="39179" y="107175"/>
                  </a:lnTo>
                  <a:lnTo>
                    <a:pt x="54152" y="104838"/>
                  </a:lnTo>
                  <a:lnTo>
                    <a:pt x="54152" y="89865"/>
                  </a:lnTo>
                  <a:close/>
                </a:path>
                <a:path w="1694814" h="191770">
                  <a:moveTo>
                    <a:pt x="54152" y="70294"/>
                  </a:moveTo>
                  <a:lnTo>
                    <a:pt x="39179" y="71450"/>
                  </a:lnTo>
                  <a:lnTo>
                    <a:pt x="39179" y="86398"/>
                  </a:lnTo>
                  <a:lnTo>
                    <a:pt x="54152" y="85267"/>
                  </a:lnTo>
                  <a:lnTo>
                    <a:pt x="54152" y="70294"/>
                  </a:lnTo>
                  <a:close/>
                </a:path>
                <a:path w="1694814" h="191770">
                  <a:moveTo>
                    <a:pt x="54152" y="31127"/>
                  </a:moveTo>
                  <a:lnTo>
                    <a:pt x="39179" y="33426"/>
                  </a:lnTo>
                  <a:lnTo>
                    <a:pt x="39179" y="48399"/>
                  </a:lnTo>
                  <a:lnTo>
                    <a:pt x="54152" y="46101"/>
                  </a:lnTo>
                  <a:lnTo>
                    <a:pt x="54152" y="31127"/>
                  </a:lnTo>
                  <a:close/>
                </a:path>
                <a:path w="1694814" h="191770">
                  <a:moveTo>
                    <a:pt x="54152" y="11531"/>
                  </a:moveTo>
                  <a:lnTo>
                    <a:pt x="39179" y="13855"/>
                  </a:lnTo>
                  <a:lnTo>
                    <a:pt x="39179" y="28816"/>
                  </a:lnTo>
                  <a:lnTo>
                    <a:pt x="54152" y="26517"/>
                  </a:lnTo>
                  <a:lnTo>
                    <a:pt x="54152" y="11531"/>
                  </a:lnTo>
                  <a:close/>
                </a:path>
                <a:path w="1694814" h="191770">
                  <a:moveTo>
                    <a:pt x="73736" y="165938"/>
                  </a:moveTo>
                  <a:lnTo>
                    <a:pt x="58750" y="168224"/>
                  </a:lnTo>
                  <a:lnTo>
                    <a:pt x="58750" y="183210"/>
                  </a:lnTo>
                  <a:lnTo>
                    <a:pt x="73736" y="180898"/>
                  </a:lnTo>
                  <a:lnTo>
                    <a:pt x="73736" y="165938"/>
                  </a:lnTo>
                  <a:close/>
                </a:path>
                <a:path w="1694814" h="191770">
                  <a:moveTo>
                    <a:pt x="73736" y="126746"/>
                  </a:moveTo>
                  <a:lnTo>
                    <a:pt x="58750" y="129032"/>
                  </a:lnTo>
                  <a:lnTo>
                    <a:pt x="58750" y="144018"/>
                  </a:lnTo>
                  <a:lnTo>
                    <a:pt x="73736" y="141719"/>
                  </a:lnTo>
                  <a:lnTo>
                    <a:pt x="73736" y="126746"/>
                  </a:lnTo>
                  <a:close/>
                </a:path>
                <a:path w="1694814" h="191770">
                  <a:moveTo>
                    <a:pt x="73736" y="107175"/>
                  </a:moveTo>
                  <a:lnTo>
                    <a:pt x="58750" y="108305"/>
                  </a:lnTo>
                  <a:lnTo>
                    <a:pt x="58750" y="123278"/>
                  </a:lnTo>
                  <a:lnTo>
                    <a:pt x="73736" y="122135"/>
                  </a:lnTo>
                  <a:lnTo>
                    <a:pt x="73736" y="107175"/>
                  </a:lnTo>
                  <a:close/>
                </a:path>
                <a:path w="1694814" h="191770">
                  <a:moveTo>
                    <a:pt x="73736" y="87579"/>
                  </a:moveTo>
                  <a:lnTo>
                    <a:pt x="58750" y="88734"/>
                  </a:lnTo>
                  <a:lnTo>
                    <a:pt x="58750" y="103708"/>
                  </a:lnTo>
                  <a:lnTo>
                    <a:pt x="73736" y="102539"/>
                  </a:lnTo>
                  <a:lnTo>
                    <a:pt x="73736" y="87579"/>
                  </a:lnTo>
                  <a:close/>
                </a:path>
                <a:path w="1694814" h="191770">
                  <a:moveTo>
                    <a:pt x="73736" y="67995"/>
                  </a:moveTo>
                  <a:lnTo>
                    <a:pt x="58750" y="69138"/>
                  </a:lnTo>
                  <a:lnTo>
                    <a:pt x="58750" y="84124"/>
                  </a:lnTo>
                  <a:lnTo>
                    <a:pt x="73736" y="82956"/>
                  </a:lnTo>
                  <a:lnTo>
                    <a:pt x="73736" y="67995"/>
                  </a:lnTo>
                  <a:close/>
                </a:path>
                <a:path w="1694814" h="191770">
                  <a:moveTo>
                    <a:pt x="73736" y="28816"/>
                  </a:moveTo>
                  <a:lnTo>
                    <a:pt x="58750" y="31127"/>
                  </a:lnTo>
                  <a:lnTo>
                    <a:pt x="58750" y="46101"/>
                  </a:lnTo>
                  <a:lnTo>
                    <a:pt x="73736" y="43776"/>
                  </a:lnTo>
                  <a:lnTo>
                    <a:pt x="73736" y="28816"/>
                  </a:lnTo>
                  <a:close/>
                </a:path>
                <a:path w="1694814" h="191770">
                  <a:moveTo>
                    <a:pt x="73736" y="9220"/>
                  </a:moveTo>
                  <a:lnTo>
                    <a:pt x="58750" y="10388"/>
                  </a:lnTo>
                  <a:lnTo>
                    <a:pt x="58750" y="26517"/>
                  </a:lnTo>
                  <a:lnTo>
                    <a:pt x="73736" y="24206"/>
                  </a:lnTo>
                  <a:lnTo>
                    <a:pt x="73736" y="9220"/>
                  </a:lnTo>
                  <a:close/>
                </a:path>
                <a:path w="1694814" h="191770">
                  <a:moveTo>
                    <a:pt x="93319" y="162471"/>
                  </a:moveTo>
                  <a:lnTo>
                    <a:pt x="78346" y="164769"/>
                  </a:lnTo>
                  <a:lnTo>
                    <a:pt x="78346" y="179717"/>
                  </a:lnTo>
                  <a:lnTo>
                    <a:pt x="93319" y="177444"/>
                  </a:lnTo>
                  <a:lnTo>
                    <a:pt x="93319" y="162471"/>
                  </a:lnTo>
                  <a:close/>
                </a:path>
                <a:path w="1694814" h="191770">
                  <a:moveTo>
                    <a:pt x="93319" y="124460"/>
                  </a:moveTo>
                  <a:lnTo>
                    <a:pt x="78346" y="125590"/>
                  </a:lnTo>
                  <a:lnTo>
                    <a:pt x="78346" y="140576"/>
                  </a:lnTo>
                  <a:lnTo>
                    <a:pt x="93319" y="139433"/>
                  </a:lnTo>
                  <a:lnTo>
                    <a:pt x="93319" y="124460"/>
                  </a:lnTo>
                  <a:close/>
                </a:path>
                <a:path w="1694814" h="191770">
                  <a:moveTo>
                    <a:pt x="93319" y="103708"/>
                  </a:moveTo>
                  <a:lnTo>
                    <a:pt x="78346" y="106006"/>
                  </a:lnTo>
                  <a:lnTo>
                    <a:pt x="78346" y="120992"/>
                  </a:lnTo>
                  <a:lnTo>
                    <a:pt x="93319" y="118668"/>
                  </a:lnTo>
                  <a:lnTo>
                    <a:pt x="93319" y="103708"/>
                  </a:lnTo>
                  <a:close/>
                </a:path>
                <a:path w="1694814" h="191770">
                  <a:moveTo>
                    <a:pt x="93319" y="84124"/>
                  </a:moveTo>
                  <a:lnTo>
                    <a:pt x="78346" y="86398"/>
                  </a:lnTo>
                  <a:lnTo>
                    <a:pt x="78346" y="101396"/>
                  </a:lnTo>
                  <a:lnTo>
                    <a:pt x="93319" y="99110"/>
                  </a:lnTo>
                  <a:lnTo>
                    <a:pt x="93319" y="84124"/>
                  </a:lnTo>
                  <a:close/>
                </a:path>
                <a:path w="1694814" h="191770">
                  <a:moveTo>
                    <a:pt x="93319" y="65684"/>
                  </a:moveTo>
                  <a:lnTo>
                    <a:pt x="78346" y="66840"/>
                  </a:lnTo>
                  <a:lnTo>
                    <a:pt x="78346" y="81800"/>
                  </a:lnTo>
                  <a:lnTo>
                    <a:pt x="93319" y="79502"/>
                  </a:lnTo>
                  <a:lnTo>
                    <a:pt x="93319" y="65684"/>
                  </a:lnTo>
                  <a:close/>
                </a:path>
                <a:path w="1694814" h="191770">
                  <a:moveTo>
                    <a:pt x="93319" y="6934"/>
                  </a:moveTo>
                  <a:lnTo>
                    <a:pt x="78346" y="9220"/>
                  </a:lnTo>
                  <a:lnTo>
                    <a:pt x="78346" y="24206"/>
                  </a:lnTo>
                  <a:lnTo>
                    <a:pt x="93319" y="21907"/>
                  </a:lnTo>
                  <a:lnTo>
                    <a:pt x="93319" y="6934"/>
                  </a:lnTo>
                  <a:close/>
                </a:path>
                <a:path w="1694814" h="191770">
                  <a:moveTo>
                    <a:pt x="112903" y="160159"/>
                  </a:moveTo>
                  <a:lnTo>
                    <a:pt x="97929" y="162471"/>
                  </a:lnTo>
                  <a:lnTo>
                    <a:pt x="97929" y="177444"/>
                  </a:lnTo>
                  <a:lnTo>
                    <a:pt x="112903" y="175145"/>
                  </a:lnTo>
                  <a:lnTo>
                    <a:pt x="112903" y="160159"/>
                  </a:lnTo>
                  <a:close/>
                </a:path>
                <a:path w="1694814" h="191770">
                  <a:moveTo>
                    <a:pt x="112903" y="120992"/>
                  </a:moveTo>
                  <a:lnTo>
                    <a:pt x="97929" y="123278"/>
                  </a:lnTo>
                  <a:lnTo>
                    <a:pt x="97929" y="138277"/>
                  </a:lnTo>
                  <a:lnTo>
                    <a:pt x="112903" y="135953"/>
                  </a:lnTo>
                  <a:lnTo>
                    <a:pt x="112903" y="120992"/>
                  </a:lnTo>
                  <a:close/>
                </a:path>
                <a:path w="1694814" h="191770">
                  <a:moveTo>
                    <a:pt x="112903" y="102539"/>
                  </a:moveTo>
                  <a:lnTo>
                    <a:pt x="97929" y="103708"/>
                  </a:lnTo>
                  <a:lnTo>
                    <a:pt x="97929" y="118668"/>
                  </a:lnTo>
                  <a:lnTo>
                    <a:pt x="112903" y="116370"/>
                  </a:lnTo>
                  <a:lnTo>
                    <a:pt x="112903" y="102539"/>
                  </a:lnTo>
                  <a:close/>
                </a:path>
                <a:path w="1694814" h="191770">
                  <a:moveTo>
                    <a:pt x="112903" y="81800"/>
                  </a:moveTo>
                  <a:lnTo>
                    <a:pt x="97929" y="84124"/>
                  </a:lnTo>
                  <a:lnTo>
                    <a:pt x="97929" y="99110"/>
                  </a:lnTo>
                  <a:lnTo>
                    <a:pt x="112903" y="96786"/>
                  </a:lnTo>
                  <a:lnTo>
                    <a:pt x="112903" y="81800"/>
                  </a:lnTo>
                  <a:close/>
                </a:path>
                <a:path w="1694814" h="191770">
                  <a:moveTo>
                    <a:pt x="112903" y="62230"/>
                  </a:moveTo>
                  <a:lnTo>
                    <a:pt x="97929" y="64528"/>
                  </a:lnTo>
                  <a:lnTo>
                    <a:pt x="97929" y="79502"/>
                  </a:lnTo>
                  <a:lnTo>
                    <a:pt x="112903" y="77190"/>
                  </a:lnTo>
                  <a:lnTo>
                    <a:pt x="112903" y="62230"/>
                  </a:lnTo>
                  <a:close/>
                </a:path>
                <a:path w="1694814" h="191770">
                  <a:moveTo>
                    <a:pt x="112903" y="4622"/>
                  </a:moveTo>
                  <a:lnTo>
                    <a:pt x="97929" y="5765"/>
                  </a:lnTo>
                  <a:lnTo>
                    <a:pt x="97929" y="20764"/>
                  </a:lnTo>
                  <a:lnTo>
                    <a:pt x="112903" y="19596"/>
                  </a:lnTo>
                  <a:lnTo>
                    <a:pt x="112903" y="4622"/>
                  </a:lnTo>
                  <a:close/>
                </a:path>
                <a:path w="1694814" h="191770">
                  <a:moveTo>
                    <a:pt x="131343" y="157861"/>
                  </a:moveTo>
                  <a:lnTo>
                    <a:pt x="117525" y="160159"/>
                  </a:lnTo>
                  <a:lnTo>
                    <a:pt x="117525" y="175145"/>
                  </a:lnTo>
                  <a:lnTo>
                    <a:pt x="131343" y="172834"/>
                  </a:lnTo>
                  <a:lnTo>
                    <a:pt x="131343" y="157861"/>
                  </a:lnTo>
                  <a:close/>
                </a:path>
                <a:path w="1694814" h="191770">
                  <a:moveTo>
                    <a:pt x="131343" y="118668"/>
                  </a:moveTo>
                  <a:lnTo>
                    <a:pt x="117525" y="120992"/>
                  </a:lnTo>
                  <a:lnTo>
                    <a:pt x="117525" y="134810"/>
                  </a:lnTo>
                  <a:lnTo>
                    <a:pt x="131343" y="133667"/>
                  </a:lnTo>
                  <a:lnTo>
                    <a:pt x="131343" y="118668"/>
                  </a:lnTo>
                  <a:close/>
                </a:path>
                <a:path w="1694814" h="191770">
                  <a:moveTo>
                    <a:pt x="132511" y="99110"/>
                  </a:moveTo>
                  <a:lnTo>
                    <a:pt x="117525" y="101396"/>
                  </a:lnTo>
                  <a:lnTo>
                    <a:pt x="117525" y="116370"/>
                  </a:lnTo>
                  <a:lnTo>
                    <a:pt x="131343" y="114084"/>
                  </a:lnTo>
                  <a:lnTo>
                    <a:pt x="132511" y="99110"/>
                  </a:lnTo>
                  <a:close/>
                </a:path>
                <a:path w="1694814" h="191770">
                  <a:moveTo>
                    <a:pt x="132511" y="79502"/>
                  </a:moveTo>
                  <a:lnTo>
                    <a:pt x="117525" y="81800"/>
                  </a:lnTo>
                  <a:lnTo>
                    <a:pt x="117525" y="96786"/>
                  </a:lnTo>
                  <a:lnTo>
                    <a:pt x="132511" y="94488"/>
                  </a:lnTo>
                  <a:lnTo>
                    <a:pt x="132511" y="79502"/>
                  </a:lnTo>
                  <a:close/>
                </a:path>
                <a:path w="1694814" h="191770">
                  <a:moveTo>
                    <a:pt x="132511" y="59931"/>
                  </a:moveTo>
                  <a:lnTo>
                    <a:pt x="117525" y="62230"/>
                  </a:lnTo>
                  <a:lnTo>
                    <a:pt x="117525" y="77190"/>
                  </a:lnTo>
                  <a:lnTo>
                    <a:pt x="132511" y="74904"/>
                  </a:lnTo>
                  <a:lnTo>
                    <a:pt x="132511" y="59931"/>
                  </a:lnTo>
                  <a:close/>
                </a:path>
                <a:path w="1694814" h="191770">
                  <a:moveTo>
                    <a:pt x="132511" y="1168"/>
                  </a:moveTo>
                  <a:lnTo>
                    <a:pt x="117525" y="3467"/>
                  </a:lnTo>
                  <a:lnTo>
                    <a:pt x="117525" y="18453"/>
                  </a:lnTo>
                  <a:lnTo>
                    <a:pt x="132511" y="16154"/>
                  </a:lnTo>
                  <a:lnTo>
                    <a:pt x="132511" y="1168"/>
                  </a:lnTo>
                  <a:close/>
                </a:path>
                <a:path w="1694814" h="191770">
                  <a:moveTo>
                    <a:pt x="150939" y="155536"/>
                  </a:moveTo>
                  <a:lnTo>
                    <a:pt x="135953" y="157861"/>
                  </a:lnTo>
                  <a:lnTo>
                    <a:pt x="135953" y="171691"/>
                  </a:lnTo>
                  <a:lnTo>
                    <a:pt x="150939" y="169367"/>
                  </a:lnTo>
                  <a:lnTo>
                    <a:pt x="150939" y="155536"/>
                  </a:lnTo>
                  <a:close/>
                </a:path>
                <a:path w="1694814" h="191770">
                  <a:moveTo>
                    <a:pt x="150939" y="116370"/>
                  </a:moveTo>
                  <a:lnTo>
                    <a:pt x="137109" y="117538"/>
                  </a:lnTo>
                  <a:lnTo>
                    <a:pt x="137109" y="132511"/>
                  </a:lnTo>
                  <a:lnTo>
                    <a:pt x="150939" y="130200"/>
                  </a:lnTo>
                  <a:lnTo>
                    <a:pt x="150939" y="116370"/>
                  </a:lnTo>
                  <a:close/>
                </a:path>
                <a:path w="1694814" h="191770">
                  <a:moveTo>
                    <a:pt x="150939" y="96786"/>
                  </a:moveTo>
                  <a:lnTo>
                    <a:pt x="137109" y="97929"/>
                  </a:lnTo>
                  <a:lnTo>
                    <a:pt x="137109" y="112928"/>
                  </a:lnTo>
                  <a:lnTo>
                    <a:pt x="150939" y="111760"/>
                  </a:lnTo>
                  <a:lnTo>
                    <a:pt x="150939" y="96786"/>
                  </a:lnTo>
                  <a:close/>
                </a:path>
                <a:path w="1694814" h="191770">
                  <a:moveTo>
                    <a:pt x="150939" y="77190"/>
                  </a:moveTo>
                  <a:lnTo>
                    <a:pt x="137109" y="79502"/>
                  </a:lnTo>
                  <a:lnTo>
                    <a:pt x="137109" y="93332"/>
                  </a:lnTo>
                  <a:lnTo>
                    <a:pt x="150939" y="92189"/>
                  </a:lnTo>
                  <a:lnTo>
                    <a:pt x="150939" y="77190"/>
                  </a:lnTo>
                  <a:close/>
                </a:path>
                <a:path w="1694814" h="191770">
                  <a:moveTo>
                    <a:pt x="150939" y="57594"/>
                  </a:moveTo>
                  <a:lnTo>
                    <a:pt x="137109" y="59931"/>
                  </a:lnTo>
                  <a:lnTo>
                    <a:pt x="137109" y="74904"/>
                  </a:lnTo>
                  <a:lnTo>
                    <a:pt x="150939" y="72580"/>
                  </a:lnTo>
                  <a:lnTo>
                    <a:pt x="150939" y="57594"/>
                  </a:lnTo>
                  <a:close/>
                </a:path>
                <a:path w="1694814" h="191770">
                  <a:moveTo>
                    <a:pt x="152095" y="0"/>
                  </a:moveTo>
                  <a:lnTo>
                    <a:pt x="137109" y="1168"/>
                  </a:lnTo>
                  <a:lnTo>
                    <a:pt x="137109" y="16154"/>
                  </a:lnTo>
                  <a:lnTo>
                    <a:pt x="152095" y="13855"/>
                  </a:lnTo>
                  <a:lnTo>
                    <a:pt x="152095" y="0"/>
                  </a:lnTo>
                  <a:close/>
                </a:path>
                <a:path w="1694814" h="191770">
                  <a:moveTo>
                    <a:pt x="170510" y="112928"/>
                  </a:moveTo>
                  <a:lnTo>
                    <a:pt x="156692" y="115227"/>
                  </a:lnTo>
                  <a:lnTo>
                    <a:pt x="156692" y="130200"/>
                  </a:lnTo>
                  <a:lnTo>
                    <a:pt x="170510" y="127889"/>
                  </a:lnTo>
                  <a:lnTo>
                    <a:pt x="170510" y="112928"/>
                  </a:lnTo>
                  <a:close/>
                </a:path>
                <a:path w="1694814" h="191770">
                  <a:moveTo>
                    <a:pt x="170510" y="93332"/>
                  </a:moveTo>
                  <a:lnTo>
                    <a:pt x="156692" y="95631"/>
                  </a:lnTo>
                  <a:lnTo>
                    <a:pt x="156692" y="110617"/>
                  </a:lnTo>
                  <a:lnTo>
                    <a:pt x="170510" y="108305"/>
                  </a:lnTo>
                  <a:lnTo>
                    <a:pt x="170510" y="93332"/>
                  </a:lnTo>
                  <a:close/>
                </a:path>
                <a:path w="1694814" h="191770">
                  <a:moveTo>
                    <a:pt x="170510" y="74904"/>
                  </a:moveTo>
                  <a:lnTo>
                    <a:pt x="156692" y="76047"/>
                  </a:lnTo>
                  <a:lnTo>
                    <a:pt x="156692" y="91020"/>
                  </a:lnTo>
                  <a:lnTo>
                    <a:pt x="170510" y="88734"/>
                  </a:lnTo>
                  <a:lnTo>
                    <a:pt x="170510" y="74904"/>
                  </a:lnTo>
                  <a:close/>
                </a:path>
                <a:path w="1694814" h="191770">
                  <a:moveTo>
                    <a:pt x="170510" y="55308"/>
                  </a:moveTo>
                  <a:lnTo>
                    <a:pt x="156692" y="56464"/>
                  </a:lnTo>
                  <a:lnTo>
                    <a:pt x="156692" y="71450"/>
                  </a:lnTo>
                  <a:lnTo>
                    <a:pt x="170510" y="70294"/>
                  </a:lnTo>
                  <a:lnTo>
                    <a:pt x="170510" y="55308"/>
                  </a:lnTo>
                  <a:close/>
                </a:path>
                <a:path w="1694814" h="191770">
                  <a:moveTo>
                    <a:pt x="190093" y="110617"/>
                  </a:moveTo>
                  <a:lnTo>
                    <a:pt x="175145" y="112928"/>
                  </a:lnTo>
                  <a:lnTo>
                    <a:pt x="175145" y="127889"/>
                  </a:lnTo>
                  <a:lnTo>
                    <a:pt x="190093" y="125590"/>
                  </a:lnTo>
                  <a:lnTo>
                    <a:pt x="190093" y="110617"/>
                  </a:lnTo>
                  <a:close/>
                </a:path>
                <a:path w="1694814" h="191770">
                  <a:moveTo>
                    <a:pt x="190093" y="92189"/>
                  </a:moveTo>
                  <a:lnTo>
                    <a:pt x="176288" y="93332"/>
                  </a:lnTo>
                  <a:lnTo>
                    <a:pt x="175145" y="108305"/>
                  </a:lnTo>
                  <a:lnTo>
                    <a:pt x="190093" y="106006"/>
                  </a:lnTo>
                  <a:lnTo>
                    <a:pt x="190093" y="92189"/>
                  </a:lnTo>
                  <a:close/>
                </a:path>
                <a:path w="1694814" h="191770">
                  <a:moveTo>
                    <a:pt x="190093" y="72580"/>
                  </a:moveTo>
                  <a:lnTo>
                    <a:pt x="176288" y="73761"/>
                  </a:lnTo>
                  <a:lnTo>
                    <a:pt x="176288" y="88734"/>
                  </a:lnTo>
                  <a:lnTo>
                    <a:pt x="190093" y="86398"/>
                  </a:lnTo>
                  <a:lnTo>
                    <a:pt x="190093" y="72580"/>
                  </a:lnTo>
                  <a:close/>
                </a:path>
                <a:path w="1694814" h="191770">
                  <a:moveTo>
                    <a:pt x="190093" y="53009"/>
                  </a:moveTo>
                  <a:lnTo>
                    <a:pt x="176288" y="54152"/>
                  </a:lnTo>
                  <a:lnTo>
                    <a:pt x="176288" y="69138"/>
                  </a:lnTo>
                  <a:lnTo>
                    <a:pt x="190093" y="66840"/>
                  </a:lnTo>
                  <a:lnTo>
                    <a:pt x="190093" y="53009"/>
                  </a:lnTo>
                  <a:close/>
                </a:path>
                <a:path w="1694814" h="191770">
                  <a:moveTo>
                    <a:pt x="1649895" y="6934"/>
                  </a:moveTo>
                  <a:lnTo>
                    <a:pt x="1638350" y="8064"/>
                  </a:lnTo>
                  <a:lnTo>
                    <a:pt x="1638350" y="20764"/>
                  </a:lnTo>
                  <a:lnTo>
                    <a:pt x="1649895" y="19596"/>
                  </a:lnTo>
                  <a:lnTo>
                    <a:pt x="1649895" y="6934"/>
                  </a:lnTo>
                  <a:close/>
                </a:path>
                <a:path w="1694814" h="191770">
                  <a:moveTo>
                    <a:pt x="1664843" y="4622"/>
                  </a:moveTo>
                  <a:lnTo>
                    <a:pt x="1653336" y="5765"/>
                  </a:lnTo>
                  <a:lnTo>
                    <a:pt x="1653336" y="18453"/>
                  </a:lnTo>
                  <a:lnTo>
                    <a:pt x="1664843" y="17284"/>
                  </a:lnTo>
                  <a:lnTo>
                    <a:pt x="1664843" y="4622"/>
                  </a:lnTo>
                  <a:close/>
                </a:path>
                <a:path w="1694814" h="191770">
                  <a:moveTo>
                    <a:pt x="1679829" y="2324"/>
                  </a:moveTo>
                  <a:lnTo>
                    <a:pt x="1668297" y="4622"/>
                  </a:lnTo>
                  <a:lnTo>
                    <a:pt x="1668297" y="16154"/>
                  </a:lnTo>
                  <a:lnTo>
                    <a:pt x="1679829" y="14986"/>
                  </a:lnTo>
                  <a:lnTo>
                    <a:pt x="1679829" y="2324"/>
                  </a:lnTo>
                  <a:close/>
                </a:path>
                <a:path w="1694814" h="191770">
                  <a:moveTo>
                    <a:pt x="1694815" y="1168"/>
                  </a:moveTo>
                  <a:lnTo>
                    <a:pt x="1683283" y="2324"/>
                  </a:lnTo>
                  <a:lnTo>
                    <a:pt x="1683283" y="14986"/>
                  </a:lnTo>
                  <a:lnTo>
                    <a:pt x="1694815" y="12687"/>
                  </a:lnTo>
                  <a:lnTo>
                    <a:pt x="1694815" y="11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074363" y="8675738"/>
              <a:ext cx="367665" cy="236220"/>
            </a:xfrm>
            <a:custGeom>
              <a:avLst/>
              <a:gdLst/>
              <a:ahLst/>
              <a:cxnLst/>
              <a:rect l="l" t="t" r="r" b="b"/>
              <a:pathLst>
                <a:path w="367664" h="236220">
                  <a:moveTo>
                    <a:pt x="14973" y="218897"/>
                  </a:moveTo>
                  <a:lnTo>
                    <a:pt x="0" y="221221"/>
                  </a:lnTo>
                  <a:lnTo>
                    <a:pt x="0" y="236194"/>
                  </a:lnTo>
                  <a:lnTo>
                    <a:pt x="14973" y="233895"/>
                  </a:lnTo>
                  <a:lnTo>
                    <a:pt x="14973" y="218897"/>
                  </a:lnTo>
                  <a:close/>
                </a:path>
                <a:path w="367664" h="236220">
                  <a:moveTo>
                    <a:pt x="14973" y="199313"/>
                  </a:moveTo>
                  <a:lnTo>
                    <a:pt x="0" y="201637"/>
                  </a:lnTo>
                  <a:lnTo>
                    <a:pt x="0" y="216623"/>
                  </a:lnTo>
                  <a:lnTo>
                    <a:pt x="14973" y="214287"/>
                  </a:lnTo>
                  <a:lnTo>
                    <a:pt x="14973" y="199313"/>
                  </a:lnTo>
                  <a:close/>
                </a:path>
                <a:path w="367664" h="236220">
                  <a:moveTo>
                    <a:pt x="14973" y="160134"/>
                  </a:moveTo>
                  <a:lnTo>
                    <a:pt x="0" y="162471"/>
                  </a:lnTo>
                  <a:lnTo>
                    <a:pt x="0" y="177444"/>
                  </a:lnTo>
                  <a:lnTo>
                    <a:pt x="14973" y="175120"/>
                  </a:lnTo>
                  <a:lnTo>
                    <a:pt x="14973" y="160134"/>
                  </a:lnTo>
                  <a:close/>
                </a:path>
                <a:path w="367664" h="236220">
                  <a:moveTo>
                    <a:pt x="14973" y="62217"/>
                  </a:moveTo>
                  <a:lnTo>
                    <a:pt x="0" y="64528"/>
                  </a:lnTo>
                  <a:lnTo>
                    <a:pt x="0" y="79514"/>
                  </a:lnTo>
                  <a:lnTo>
                    <a:pt x="14973" y="77203"/>
                  </a:lnTo>
                  <a:lnTo>
                    <a:pt x="14973" y="62217"/>
                  </a:lnTo>
                  <a:close/>
                </a:path>
                <a:path w="367664" h="236220">
                  <a:moveTo>
                    <a:pt x="34569" y="216623"/>
                  </a:moveTo>
                  <a:lnTo>
                    <a:pt x="19583" y="218897"/>
                  </a:lnTo>
                  <a:lnTo>
                    <a:pt x="19583" y="232714"/>
                  </a:lnTo>
                  <a:lnTo>
                    <a:pt x="34569" y="231571"/>
                  </a:lnTo>
                  <a:lnTo>
                    <a:pt x="34569" y="216623"/>
                  </a:lnTo>
                  <a:close/>
                </a:path>
                <a:path w="367664" h="236220">
                  <a:moveTo>
                    <a:pt x="34569" y="197027"/>
                  </a:moveTo>
                  <a:lnTo>
                    <a:pt x="19583" y="199313"/>
                  </a:lnTo>
                  <a:lnTo>
                    <a:pt x="19583" y="214287"/>
                  </a:lnTo>
                  <a:lnTo>
                    <a:pt x="34569" y="212001"/>
                  </a:lnTo>
                  <a:lnTo>
                    <a:pt x="34569" y="197027"/>
                  </a:lnTo>
                  <a:close/>
                </a:path>
                <a:path w="367664" h="236220">
                  <a:moveTo>
                    <a:pt x="34569" y="157861"/>
                  </a:moveTo>
                  <a:lnTo>
                    <a:pt x="19583" y="158991"/>
                  </a:lnTo>
                  <a:lnTo>
                    <a:pt x="19583" y="173977"/>
                  </a:lnTo>
                  <a:lnTo>
                    <a:pt x="34569" y="172821"/>
                  </a:lnTo>
                  <a:lnTo>
                    <a:pt x="34569" y="157861"/>
                  </a:lnTo>
                  <a:close/>
                </a:path>
                <a:path w="367664" h="236220">
                  <a:moveTo>
                    <a:pt x="34569" y="59905"/>
                  </a:moveTo>
                  <a:lnTo>
                    <a:pt x="19583" y="62217"/>
                  </a:lnTo>
                  <a:lnTo>
                    <a:pt x="19583" y="76047"/>
                  </a:lnTo>
                  <a:lnTo>
                    <a:pt x="34569" y="74891"/>
                  </a:lnTo>
                  <a:lnTo>
                    <a:pt x="34569" y="59905"/>
                  </a:lnTo>
                  <a:close/>
                </a:path>
                <a:path w="367664" h="236220">
                  <a:moveTo>
                    <a:pt x="54152" y="213156"/>
                  </a:moveTo>
                  <a:lnTo>
                    <a:pt x="39179" y="215455"/>
                  </a:lnTo>
                  <a:lnTo>
                    <a:pt x="39179" y="230454"/>
                  </a:lnTo>
                  <a:lnTo>
                    <a:pt x="54152" y="228117"/>
                  </a:lnTo>
                  <a:lnTo>
                    <a:pt x="54152" y="213156"/>
                  </a:lnTo>
                  <a:close/>
                </a:path>
                <a:path w="367664" h="236220">
                  <a:moveTo>
                    <a:pt x="54152" y="193560"/>
                  </a:moveTo>
                  <a:lnTo>
                    <a:pt x="39179" y="195872"/>
                  </a:lnTo>
                  <a:lnTo>
                    <a:pt x="39179" y="210845"/>
                  </a:lnTo>
                  <a:lnTo>
                    <a:pt x="54152" y="208534"/>
                  </a:lnTo>
                  <a:lnTo>
                    <a:pt x="54152" y="193560"/>
                  </a:lnTo>
                  <a:close/>
                </a:path>
                <a:path w="367664" h="236220">
                  <a:moveTo>
                    <a:pt x="54152" y="154393"/>
                  </a:moveTo>
                  <a:lnTo>
                    <a:pt x="39179" y="156692"/>
                  </a:lnTo>
                  <a:lnTo>
                    <a:pt x="39179" y="171691"/>
                  </a:lnTo>
                  <a:lnTo>
                    <a:pt x="54152" y="169367"/>
                  </a:lnTo>
                  <a:lnTo>
                    <a:pt x="54152" y="154393"/>
                  </a:lnTo>
                  <a:close/>
                </a:path>
                <a:path w="367664" h="236220">
                  <a:moveTo>
                    <a:pt x="54152" y="57619"/>
                  </a:moveTo>
                  <a:lnTo>
                    <a:pt x="39179" y="58762"/>
                  </a:lnTo>
                  <a:lnTo>
                    <a:pt x="39179" y="73748"/>
                  </a:lnTo>
                  <a:lnTo>
                    <a:pt x="54152" y="71437"/>
                  </a:lnTo>
                  <a:lnTo>
                    <a:pt x="54152" y="57619"/>
                  </a:lnTo>
                  <a:close/>
                </a:path>
                <a:path w="367664" h="236220">
                  <a:moveTo>
                    <a:pt x="73736" y="210845"/>
                  </a:moveTo>
                  <a:lnTo>
                    <a:pt x="58750" y="213156"/>
                  </a:lnTo>
                  <a:lnTo>
                    <a:pt x="58750" y="228117"/>
                  </a:lnTo>
                  <a:lnTo>
                    <a:pt x="73736" y="225831"/>
                  </a:lnTo>
                  <a:lnTo>
                    <a:pt x="73736" y="210845"/>
                  </a:lnTo>
                  <a:close/>
                </a:path>
                <a:path w="367664" h="236220">
                  <a:moveTo>
                    <a:pt x="73736" y="191274"/>
                  </a:moveTo>
                  <a:lnTo>
                    <a:pt x="58750" y="193560"/>
                  </a:lnTo>
                  <a:lnTo>
                    <a:pt x="58750" y="208534"/>
                  </a:lnTo>
                  <a:lnTo>
                    <a:pt x="73736" y="206222"/>
                  </a:lnTo>
                  <a:lnTo>
                    <a:pt x="73736" y="191274"/>
                  </a:lnTo>
                  <a:close/>
                </a:path>
                <a:path w="367664" h="236220">
                  <a:moveTo>
                    <a:pt x="73736" y="152095"/>
                  </a:moveTo>
                  <a:lnTo>
                    <a:pt x="58750" y="154393"/>
                  </a:lnTo>
                  <a:lnTo>
                    <a:pt x="58750" y="168224"/>
                  </a:lnTo>
                  <a:lnTo>
                    <a:pt x="73736" y="167055"/>
                  </a:lnTo>
                  <a:lnTo>
                    <a:pt x="73736" y="152095"/>
                  </a:lnTo>
                  <a:close/>
                </a:path>
                <a:path w="367664" h="236220">
                  <a:moveTo>
                    <a:pt x="73736" y="54152"/>
                  </a:moveTo>
                  <a:lnTo>
                    <a:pt x="58750" y="56438"/>
                  </a:lnTo>
                  <a:lnTo>
                    <a:pt x="58750" y="71437"/>
                  </a:lnTo>
                  <a:lnTo>
                    <a:pt x="73736" y="69138"/>
                  </a:lnTo>
                  <a:lnTo>
                    <a:pt x="73736" y="54152"/>
                  </a:lnTo>
                  <a:close/>
                </a:path>
                <a:path w="367664" h="236220">
                  <a:moveTo>
                    <a:pt x="73736" y="34569"/>
                  </a:moveTo>
                  <a:lnTo>
                    <a:pt x="58750" y="36880"/>
                  </a:lnTo>
                  <a:lnTo>
                    <a:pt x="58750" y="51854"/>
                  </a:lnTo>
                  <a:lnTo>
                    <a:pt x="73736" y="49530"/>
                  </a:lnTo>
                  <a:lnTo>
                    <a:pt x="73736" y="34569"/>
                  </a:lnTo>
                  <a:close/>
                </a:path>
                <a:path w="367664" h="236220">
                  <a:moveTo>
                    <a:pt x="93319" y="208534"/>
                  </a:moveTo>
                  <a:lnTo>
                    <a:pt x="78346" y="209702"/>
                  </a:lnTo>
                  <a:lnTo>
                    <a:pt x="78346" y="224663"/>
                  </a:lnTo>
                  <a:lnTo>
                    <a:pt x="93319" y="223532"/>
                  </a:lnTo>
                  <a:lnTo>
                    <a:pt x="93319" y="208534"/>
                  </a:lnTo>
                  <a:close/>
                </a:path>
                <a:path w="367664" h="236220">
                  <a:moveTo>
                    <a:pt x="93319" y="188963"/>
                  </a:moveTo>
                  <a:lnTo>
                    <a:pt x="78346" y="191274"/>
                  </a:lnTo>
                  <a:lnTo>
                    <a:pt x="78346" y="205092"/>
                  </a:lnTo>
                  <a:lnTo>
                    <a:pt x="93319" y="202780"/>
                  </a:lnTo>
                  <a:lnTo>
                    <a:pt x="93319" y="188963"/>
                  </a:lnTo>
                  <a:close/>
                </a:path>
                <a:path w="367664" h="236220">
                  <a:moveTo>
                    <a:pt x="93319" y="149771"/>
                  </a:moveTo>
                  <a:lnTo>
                    <a:pt x="78346" y="150952"/>
                  </a:lnTo>
                  <a:lnTo>
                    <a:pt x="78346" y="165912"/>
                  </a:lnTo>
                  <a:lnTo>
                    <a:pt x="93319" y="163614"/>
                  </a:lnTo>
                  <a:lnTo>
                    <a:pt x="93319" y="149771"/>
                  </a:lnTo>
                  <a:close/>
                </a:path>
                <a:path w="367664" h="236220">
                  <a:moveTo>
                    <a:pt x="93319" y="51854"/>
                  </a:moveTo>
                  <a:lnTo>
                    <a:pt x="78346" y="53009"/>
                  </a:lnTo>
                  <a:lnTo>
                    <a:pt x="78346" y="67983"/>
                  </a:lnTo>
                  <a:lnTo>
                    <a:pt x="93319" y="66827"/>
                  </a:lnTo>
                  <a:lnTo>
                    <a:pt x="93319" y="51854"/>
                  </a:lnTo>
                  <a:close/>
                </a:path>
                <a:path w="367664" h="236220">
                  <a:moveTo>
                    <a:pt x="93319" y="32270"/>
                  </a:moveTo>
                  <a:lnTo>
                    <a:pt x="78346" y="34569"/>
                  </a:lnTo>
                  <a:lnTo>
                    <a:pt x="78346" y="48412"/>
                  </a:lnTo>
                  <a:lnTo>
                    <a:pt x="93319" y="47244"/>
                  </a:lnTo>
                  <a:lnTo>
                    <a:pt x="93319" y="32270"/>
                  </a:lnTo>
                  <a:close/>
                </a:path>
                <a:path w="367664" h="236220">
                  <a:moveTo>
                    <a:pt x="112903" y="205092"/>
                  </a:moveTo>
                  <a:lnTo>
                    <a:pt x="97929" y="207391"/>
                  </a:lnTo>
                  <a:lnTo>
                    <a:pt x="97929" y="222364"/>
                  </a:lnTo>
                  <a:lnTo>
                    <a:pt x="112903" y="220065"/>
                  </a:lnTo>
                  <a:lnTo>
                    <a:pt x="112903" y="205092"/>
                  </a:lnTo>
                  <a:close/>
                </a:path>
                <a:path w="367664" h="236220">
                  <a:moveTo>
                    <a:pt x="112903" y="185470"/>
                  </a:moveTo>
                  <a:lnTo>
                    <a:pt x="97929" y="187807"/>
                  </a:lnTo>
                  <a:lnTo>
                    <a:pt x="97929" y="202780"/>
                  </a:lnTo>
                  <a:lnTo>
                    <a:pt x="112903" y="200456"/>
                  </a:lnTo>
                  <a:lnTo>
                    <a:pt x="112903" y="185470"/>
                  </a:lnTo>
                  <a:close/>
                </a:path>
                <a:path w="367664" h="236220">
                  <a:moveTo>
                    <a:pt x="112903" y="146329"/>
                  </a:moveTo>
                  <a:lnTo>
                    <a:pt x="97929" y="148640"/>
                  </a:lnTo>
                  <a:lnTo>
                    <a:pt x="97929" y="163614"/>
                  </a:lnTo>
                  <a:lnTo>
                    <a:pt x="112903" y="161290"/>
                  </a:lnTo>
                  <a:lnTo>
                    <a:pt x="112903" y="146329"/>
                  </a:lnTo>
                  <a:close/>
                </a:path>
                <a:path w="367664" h="236220">
                  <a:moveTo>
                    <a:pt x="112903" y="49530"/>
                  </a:moveTo>
                  <a:lnTo>
                    <a:pt x="97929" y="50698"/>
                  </a:lnTo>
                  <a:lnTo>
                    <a:pt x="97929" y="65684"/>
                  </a:lnTo>
                  <a:lnTo>
                    <a:pt x="112903" y="64528"/>
                  </a:lnTo>
                  <a:lnTo>
                    <a:pt x="112903" y="49530"/>
                  </a:lnTo>
                  <a:close/>
                </a:path>
                <a:path w="367664" h="236220">
                  <a:moveTo>
                    <a:pt x="112903" y="29959"/>
                  </a:moveTo>
                  <a:lnTo>
                    <a:pt x="97929" y="31102"/>
                  </a:lnTo>
                  <a:lnTo>
                    <a:pt x="97929" y="46088"/>
                  </a:lnTo>
                  <a:lnTo>
                    <a:pt x="112903" y="43789"/>
                  </a:lnTo>
                  <a:lnTo>
                    <a:pt x="112903" y="29959"/>
                  </a:lnTo>
                  <a:close/>
                </a:path>
                <a:path w="367664" h="236220">
                  <a:moveTo>
                    <a:pt x="131343" y="202780"/>
                  </a:moveTo>
                  <a:lnTo>
                    <a:pt x="117525" y="205092"/>
                  </a:lnTo>
                  <a:lnTo>
                    <a:pt x="117525" y="218897"/>
                  </a:lnTo>
                  <a:lnTo>
                    <a:pt x="131343" y="217766"/>
                  </a:lnTo>
                  <a:lnTo>
                    <a:pt x="131343" y="202780"/>
                  </a:lnTo>
                  <a:close/>
                </a:path>
                <a:path w="367664" h="236220">
                  <a:moveTo>
                    <a:pt x="131343" y="183197"/>
                  </a:moveTo>
                  <a:lnTo>
                    <a:pt x="117525" y="185470"/>
                  </a:lnTo>
                  <a:lnTo>
                    <a:pt x="117525" y="200456"/>
                  </a:lnTo>
                  <a:lnTo>
                    <a:pt x="131343" y="198183"/>
                  </a:lnTo>
                  <a:lnTo>
                    <a:pt x="131343" y="183197"/>
                  </a:lnTo>
                  <a:close/>
                </a:path>
                <a:path w="367664" h="236220">
                  <a:moveTo>
                    <a:pt x="131343" y="144030"/>
                  </a:moveTo>
                  <a:lnTo>
                    <a:pt x="117525" y="146329"/>
                  </a:lnTo>
                  <a:lnTo>
                    <a:pt x="117525" y="161290"/>
                  </a:lnTo>
                  <a:lnTo>
                    <a:pt x="131343" y="158991"/>
                  </a:lnTo>
                  <a:lnTo>
                    <a:pt x="131343" y="144030"/>
                  </a:lnTo>
                  <a:close/>
                </a:path>
                <a:path w="367664" h="236220">
                  <a:moveTo>
                    <a:pt x="132511" y="47244"/>
                  </a:moveTo>
                  <a:lnTo>
                    <a:pt x="117525" y="48412"/>
                  </a:lnTo>
                  <a:lnTo>
                    <a:pt x="117525" y="63347"/>
                  </a:lnTo>
                  <a:lnTo>
                    <a:pt x="132511" y="62217"/>
                  </a:lnTo>
                  <a:lnTo>
                    <a:pt x="132511" y="47244"/>
                  </a:lnTo>
                  <a:close/>
                </a:path>
                <a:path w="367664" h="236220">
                  <a:moveTo>
                    <a:pt x="132511" y="27660"/>
                  </a:moveTo>
                  <a:lnTo>
                    <a:pt x="117525" y="28803"/>
                  </a:lnTo>
                  <a:lnTo>
                    <a:pt x="117525" y="43789"/>
                  </a:lnTo>
                  <a:lnTo>
                    <a:pt x="132511" y="41490"/>
                  </a:lnTo>
                  <a:lnTo>
                    <a:pt x="132511" y="27660"/>
                  </a:lnTo>
                  <a:close/>
                </a:path>
                <a:path w="367664" h="236220">
                  <a:moveTo>
                    <a:pt x="150939" y="200456"/>
                  </a:moveTo>
                  <a:lnTo>
                    <a:pt x="135953" y="201637"/>
                  </a:lnTo>
                  <a:lnTo>
                    <a:pt x="135953" y="216623"/>
                  </a:lnTo>
                  <a:lnTo>
                    <a:pt x="150939" y="214287"/>
                  </a:lnTo>
                  <a:lnTo>
                    <a:pt x="150939" y="200456"/>
                  </a:lnTo>
                  <a:close/>
                </a:path>
                <a:path w="367664" h="236220">
                  <a:moveTo>
                    <a:pt x="150939" y="180898"/>
                  </a:moveTo>
                  <a:lnTo>
                    <a:pt x="135953" y="182029"/>
                  </a:lnTo>
                  <a:lnTo>
                    <a:pt x="135953" y="197027"/>
                  </a:lnTo>
                  <a:lnTo>
                    <a:pt x="150939" y="194716"/>
                  </a:lnTo>
                  <a:lnTo>
                    <a:pt x="150939" y="180898"/>
                  </a:lnTo>
                  <a:close/>
                </a:path>
                <a:path w="367664" h="236220">
                  <a:moveTo>
                    <a:pt x="150939" y="141706"/>
                  </a:moveTo>
                  <a:lnTo>
                    <a:pt x="137109" y="144030"/>
                  </a:lnTo>
                  <a:lnTo>
                    <a:pt x="137109" y="157861"/>
                  </a:lnTo>
                  <a:lnTo>
                    <a:pt x="150939" y="155562"/>
                  </a:lnTo>
                  <a:lnTo>
                    <a:pt x="150939" y="141706"/>
                  </a:lnTo>
                  <a:close/>
                </a:path>
                <a:path w="367664" h="236220">
                  <a:moveTo>
                    <a:pt x="150939" y="43789"/>
                  </a:moveTo>
                  <a:lnTo>
                    <a:pt x="137109" y="46088"/>
                  </a:lnTo>
                  <a:lnTo>
                    <a:pt x="137109" y="61061"/>
                  </a:lnTo>
                  <a:lnTo>
                    <a:pt x="150939" y="58762"/>
                  </a:lnTo>
                  <a:lnTo>
                    <a:pt x="150939" y="43789"/>
                  </a:lnTo>
                  <a:close/>
                </a:path>
                <a:path w="367664" h="236220">
                  <a:moveTo>
                    <a:pt x="152095" y="25349"/>
                  </a:moveTo>
                  <a:lnTo>
                    <a:pt x="137109" y="26517"/>
                  </a:lnTo>
                  <a:lnTo>
                    <a:pt x="137109" y="41490"/>
                  </a:lnTo>
                  <a:lnTo>
                    <a:pt x="152095" y="39179"/>
                  </a:lnTo>
                  <a:lnTo>
                    <a:pt x="152095" y="25349"/>
                  </a:lnTo>
                  <a:close/>
                </a:path>
                <a:path w="367664" h="236220">
                  <a:moveTo>
                    <a:pt x="170510" y="197027"/>
                  </a:moveTo>
                  <a:lnTo>
                    <a:pt x="155549" y="199313"/>
                  </a:lnTo>
                  <a:lnTo>
                    <a:pt x="155549" y="214287"/>
                  </a:lnTo>
                  <a:lnTo>
                    <a:pt x="170510" y="212001"/>
                  </a:lnTo>
                  <a:lnTo>
                    <a:pt x="170510" y="197027"/>
                  </a:lnTo>
                  <a:close/>
                </a:path>
                <a:path w="367664" h="236220">
                  <a:moveTo>
                    <a:pt x="170510" y="177444"/>
                  </a:moveTo>
                  <a:lnTo>
                    <a:pt x="155549" y="179743"/>
                  </a:lnTo>
                  <a:lnTo>
                    <a:pt x="155549" y="194716"/>
                  </a:lnTo>
                  <a:lnTo>
                    <a:pt x="170510" y="192405"/>
                  </a:lnTo>
                  <a:lnTo>
                    <a:pt x="170510" y="177444"/>
                  </a:lnTo>
                  <a:close/>
                </a:path>
                <a:path w="367664" h="236220">
                  <a:moveTo>
                    <a:pt x="170510" y="158991"/>
                  </a:moveTo>
                  <a:lnTo>
                    <a:pt x="155549" y="160134"/>
                  </a:lnTo>
                  <a:lnTo>
                    <a:pt x="155549" y="175120"/>
                  </a:lnTo>
                  <a:lnTo>
                    <a:pt x="170510" y="172821"/>
                  </a:lnTo>
                  <a:lnTo>
                    <a:pt x="170510" y="158991"/>
                  </a:lnTo>
                  <a:close/>
                </a:path>
                <a:path w="367664" h="236220">
                  <a:moveTo>
                    <a:pt x="170510" y="139420"/>
                  </a:moveTo>
                  <a:lnTo>
                    <a:pt x="156692" y="140563"/>
                  </a:lnTo>
                  <a:lnTo>
                    <a:pt x="155549" y="155562"/>
                  </a:lnTo>
                  <a:lnTo>
                    <a:pt x="170510" y="153238"/>
                  </a:lnTo>
                  <a:lnTo>
                    <a:pt x="170510" y="139420"/>
                  </a:lnTo>
                  <a:close/>
                </a:path>
                <a:path w="367664" h="236220">
                  <a:moveTo>
                    <a:pt x="171665" y="41490"/>
                  </a:moveTo>
                  <a:lnTo>
                    <a:pt x="156692" y="43789"/>
                  </a:lnTo>
                  <a:lnTo>
                    <a:pt x="156692" y="57619"/>
                  </a:lnTo>
                  <a:lnTo>
                    <a:pt x="171665" y="56438"/>
                  </a:lnTo>
                  <a:lnTo>
                    <a:pt x="171665" y="41490"/>
                  </a:lnTo>
                  <a:close/>
                </a:path>
                <a:path w="367664" h="236220">
                  <a:moveTo>
                    <a:pt x="171665" y="21907"/>
                  </a:moveTo>
                  <a:lnTo>
                    <a:pt x="156692" y="24206"/>
                  </a:lnTo>
                  <a:lnTo>
                    <a:pt x="156692" y="39179"/>
                  </a:lnTo>
                  <a:lnTo>
                    <a:pt x="171665" y="36880"/>
                  </a:lnTo>
                  <a:lnTo>
                    <a:pt x="171665" y="21907"/>
                  </a:lnTo>
                  <a:close/>
                </a:path>
                <a:path w="367664" h="236220">
                  <a:moveTo>
                    <a:pt x="171665" y="2311"/>
                  </a:moveTo>
                  <a:lnTo>
                    <a:pt x="156692" y="4610"/>
                  </a:lnTo>
                  <a:lnTo>
                    <a:pt x="156692" y="19608"/>
                  </a:lnTo>
                  <a:lnTo>
                    <a:pt x="171665" y="17284"/>
                  </a:lnTo>
                  <a:lnTo>
                    <a:pt x="171665" y="2311"/>
                  </a:lnTo>
                  <a:close/>
                </a:path>
                <a:path w="367664" h="236220">
                  <a:moveTo>
                    <a:pt x="190093" y="194716"/>
                  </a:moveTo>
                  <a:lnTo>
                    <a:pt x="175145" y="195872"/>
                  </a:lnTo>
                  <a:lnTo>
                    <a:pt x="175145" y="210845"/>
                  </a:lnTo>
                  <a:lnTo>
                    <a:pt x="190093" y="209702"/>
                  </a:lnTo>
                  <a:lnTo>
                    <a:pt x="190093" y="194716"/>
                  </a:lnTo>
                  <a:close/>
                </a:path>
                <a:path w="367664" h="236220">
                  <a:moveTo>
                    <a:pt x="190093" y="175120"/>
                  </a:moveTo>
                  <a:lnTo>
                    <a:pt x="175145" y="177444"/>
                  </a:lnTo>
                  <a:lnTo>
                    <a:pt x="175145" y="191274"/>
                  </a:lnTo>
                  <a:lnTo>
                    <a:pt x="190093" y="190106"/>
                  </a:lnTo>
                  <a:lnTo>
                    <a:pt x="190093" y="175120"/>
                  </a:lnTo>
                  <a:close/>
                </a:path>
                <a:path w="367664" h="236220">
                  <a:moveTo>
                    <a:pt x="190093" y="155562"/>
                  </a:moveTo>
                  <a:lnTo>
                    <a:pt x="175145" y="157861"/>
                  </a:lnTo>
                  <a:lnTo>
                    <a:pt x="175145" y="172821"/>
                  </a:lnTo>
                  <a:lnTo>
                    <a:pt x="190093" y="170522"/>
                  </a:lnTo>
                  <a:lnTo>
                    <a:pt x="190093" y="155562"/>
                  </a:lnTo>
                  <a:close/>
                </a:path>
                <a:path w="367664" h="236220">
                  <a:moveTo>
                    <a:pt x="190093" y="135953"/>
                  </a:moveTo>
                  <a:lnTo>
                    <a:pt x="175145" y="138264"/>
                  </a:lnTo>
                  <a:lnTo>
                    <a:pt x="175145" y="153238"/>
                  </a:lnTo>
                  <a:lnTo>
                    <a:pt x="190093" y="150952"/>
                  </a:lnTo>
                  <a:lnTo>
                    <a:pt x="190093" y="135953"/>
                  </a:lnTo>
                  <a:close/>
                </a:path>
                <a:path w="367664" h="236220">
                  <a:moveTo>
                    <a:pt x="190093" y="39179"/>
                  </a:moveTo>
                  <a:lnTo>
                    <a:pt x="176288" y="40347"/>
                  </a:lnTo>
                  <a:lnTo>
                    <a:pt x="176288" y="55308"/>
                  </a:lnTo>
                  <a:lnTo>
                    <a:pt x="190093" y="53009"/>
                  </a:lnTo>
                  <a:lnTo>
                    <a:pt x="190093" y="39179"/>
                  </a:lnTo>
                  <a:close/>
                </a:path>
                <a:path w="367664" h="236220">
                  <a:moveTo>
                    <a:pt x="190093" y="19608"/>
                  </a:moveTo>
                  <a:lnTo>
                    <a:pt x="176288" y="20739"/>
                  </a:lnTo>
                  <a:lnTo>
                    <a:pt x="176288" y="35712"/>
                  </a:lnTo>
                  <a:lnTo>
                    <a:pt x="190093" y="34569"/>
                  </a:lnTo>
                  <a:lnTo>
                    <a:pt x="190093" y="19608"/>
                  </a:lnTo>
                  <a:close/>
                </a:path>
                <a:path w="367664" h="236220">
                  <a:moveTo>
                    <a:pt x="190093" y="0"/>
                  </a:moveTo>
                  <a:lnTo>
                    <a:pt x="176288" y="2311"/>
                  </a:lnTo>
                  <a:lnTo>
                    <a:pt x="176288" y="16141"/>
                  </a:lnTo>
                  <a:lnTo>
                    <a:pt x="190093" y="14973"/>
                  </a:lnTo>
                  <a:lnTo>
                    <a:pt x="190093" y="0"/>
                  </a:lnTo>
                  <a:close/>
                </a:path>
                <a:path w="367664" h="236220">
                  <a:moveTo>
                    <a:pt x="233895" y="71437"/>
                  </a:moveTo>
                  <a:lnTo>
                    <a:pt x="218897" y="73748"/>
                  </a:lnTo>
                  <a:lnTo>
                    <a:pt x="218897" y="88709"/>
                  </a:lnTo>
                  <a:lnTo>
                    <a:pt x="233895" y="86423"/>
                  </a:lnTo>
                  <a:lnTo>
                    <a:pt x="233895" y="71437"/>
                  </a:lnTo>
                  <a:close/>
                </a:path>
                <a:path w="367664" h="236220">
                  <a:moveTo>
                    <a:pt x="233895" y="53009"/>
                  </a:moveTo>
                  <a:lnTo>
                    <a:pt x="218897" y="54152"/>
                  </a:lnTo>
                  <a:lnTo>
                    <a:pt x="218897" y="69138"/>
                  </a:lnTo>
                  <a:lnTo>
                    <a:pt x="233895" y="66827"/>
                  </a:lnTo>
                  <a:lnTo>
                    <a:pt x="233895" y="53009"/>
                  </a:lnTo>
                  <a:close/>
                </a:path>
                <a:path w="367664" h="236220">
                  <a:moveTo>
                    <a:pt x="252336" y="69138"/>
                  </a:moveTo>
                  <a:lnTo>
                    <a:pt x="238506" y="71437"/>
                  </a:lnTo>
                  <a:lnTo>
                    <a:pt x="238506" y="86423"/>
                  </a:lnTo>
                  <a:lnTo>
                    <a:pt x="252336" y="84099"/>
                  </a:lnTo>
                  <a:lnTo>
                    <a:pt x="252336" y="69138"/>
                  </a:lnTo>
                  <a:close/>
                </a:path>
                <a:path w="367664" h="236220">
                  <a:moveTo>
                    <a:pt x="252336" y="49530"/>
                  </a:moveTo>
                  <a:lnTo>
                    <a:pt x="238506" y="51854"/>
                  </a:lnTo>
                  <a:lnTo>
                    <a:pt x="238506" y="66827"/>
                  </a:lnTo>
                  <a:lnTo>
                    <a:pt x="252336" y="64528"/>
                  </a:lnTo>
                  <a:lnTo>
                    <a:pt x="252336" y="49530"/>
                  </a:lnTo>
                  <a:close/>
                </a:path>
                <a:path w="367664" h="236220">
                  <a:moveTo>
                    <a:pt x="271919" y="66827"/>
                  </a:moveTo>
                  <a:lnTo>
                    <a:pt x="256933" y="69138"/>
                  </a:lnTo>
                  <a:lnTo>
                    <a:pt x="256933" y="84099"/>
                  </a:lnTo>
                  <a:lnTo>
                    <a:pt x="271919" y="81800"/>
                  </a:lnTo>
                  <a:lnTo>
                    <a:pt x="271919" y="66827"/>
                  </a:lnTo>
                  <a:close/>
                </a:path>
                <a:path w="367664" h="236220">
                  <a:moveTo>
                    <a:pt x="271919" y="47244"/>
                  </a:moveTo>
                  <a:lnTo>
                    <a:pt x="258076" y="49530"/>
                  </a:lnTo>
                  <a:lnTo>
                    <a:pt x="258076" y="64528"/>
                  </a:lnTo>
                  <a:lnTo>
                    <a:pt x="271919" y="62217"/>
                  </a:lnTo>
                  <a:lnTo>
                    <a:pt x="271919" y="47244"/>
                  </a:lnTo>
                  <a:close/>
                </a:path>
                <a:path w="367664" h="236220">
                  <a:moveTo>
                    <a:pt x="291490" y="64528"/>
                  </a:moveTo>
                  <a:lnTo>
                    <a:pt x="276517" y="66827"/>
                  </a:lnTo>
                  <a:lnTo>
                    <a:pt x="276517" y="80657"/>
                  </a:lnTo>
                  <a:lnTo>
                    <a:pt x="291490" y="79514"/>
                  </a:lnTo>
                  <a:lnTo>
                    <a:pt x="291490" y="64528"/>
                  </a:lnTo>
                  <a:close/>
                </a:path>
                <a:path w="367664" h="236220">
                  <a:moveTo>
                    <a:pt x="291490" y="44945"/>
                  </a:moveTo>
                  <a:lnTo>
                    <a:pt x="276517" y="47244"/>
                  </a:lnTo>
                  <a:lnTo>
                    <a:pt x="276517" y="62217"/>
                  </a:lnTo>
                  <a:lnTo>
                    <a:pt x="291490" y="59905"/>
                  </a:lnTo>
                  <a:lnTo>
                    <a:pt x="291490" y="44945"/>
                  </a:lnTo>
                  <a:close/>
                </a:path>
                <a:path w="367664" h="236220">
                  <a:moveTo>
                    <a:pt x="309943" y="62217"/>
                  </a:moveTo>
                  <a:lnTo>
                    <a:pt x="296113" y="63347"/>
                  </a:lnTo>
                  <a:lnTo>
                    <a:pt x="296113" y="78333"/>
                  </a:lnTo>
                  <a:lnTo>
                    <a:pt x="309943" y="76047"/>
                  </a:lnTo>
                  <a:lnTo>
                    <a:pt x="309943" y="62217"/>
                  </a:lnTo>
                  <a:close/>
                </a:path>
                <a:path w="367664" h="236220">
                  <a:moveTo>
                    <a:pt x="309943" y="42621"/>
                  </a:moveTo>
                  <a:lnTo>
                    <a:pt x="296113" y="43789"/>
                  </a:lnTo>
                  <a:lnTo>
                    <a:pt x="296113" y="58762"/>
                  </a:lnTo>
                  <a:lnTo>
                    <a:pt x="309943" y="57619"/>
                  </a:lnTo>
                  <a:lnTo>
                    <a:pt x="309943" y="42621"/>
                  </a:lnTo>
                  <a:close/>
                </a:path>
                <a:path w="367664" h="236220">
                  <a:moveTo>
                    <a:pt x="329526" y="58762"/>
                  </a:moveTo>
                  <a:lnTo>
                    <a:pt x="314540" y="61061"/>
                  </a:lnTo>
                  <a:lnTo>
                    <a:pt x="314540" y="76047"/>
                  </a:lnTo>
                  <a:lnTo>
                    <a:pt x="329526" y="73748"/>
                  </a:lnTo>
                  <a:lnTo>
                    <a:pt x="329526" y="58762"/>
                  </a:lnTo>
                  <a:close/>
                </a:path>
                <a:path w="367664" h="236220">
                  <a:moveTo>
                    <a:pt x="329526" y="40347"/>
                  </a:moveTo>
                  <a:lnTo>
                    <a:pt x="314540" y="41490"/>
                  </a:lnTo>
                  <a:lnTo>
                    <a:pt x="314540" y="56438"/>
                  </a:lnTo>
                  <a:lnTo>
                    <a:pt x="329526" y="54152"/>
                  </a:lnTo>
                  <a:lnTo>
                    <a:pt x="329526" y="40347"/>
                  </a:lnTo>
                  <a:close/>
                </a:path>
                <a:path w="367664" h="236220">
                  <a:moveTo>
                    <a:pt x="347954" y="38023"/>
                  </a:moveTo>
                  <a:lnTo>
                    <a:pt x="334137" y="39179"/>
                  </a:lnTo>
                  <a:lnTo>
                    <a:pt x="334137" y="54152"/>
                  </a:lnTo>
                  <a:lnTo>
                    <a:pt x="347954" y="51854"/>
                  </a:lnTo>
                  <a:lnTo>
                    <a:pt x="347954" y="38023"/>
                  </a:lnTo>
                  <a:close/>
                </a:path>
                <a:path w="367664" h="236220">
                  <a:moveTo>
                    <a:pt x="367550" y="34569"/>
                  </a:moveTo>
                  <a:lnTo>
                    <a:pt x="352552" y="36880"/>
                  </a:lnTo>
                  <a:lnTo>
                    <a:pt x="352552" y="51854"/>
                  </a:lnTo>
                  <a:lnTo>
                    <a:pt x="367550" y="49530"/>
                  </a:lnTo>
                  <a:lnTo>
                    <a:pt x="367550" y="345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293260" y="8648077"/>
              <a:ext cx="186055" cy="194945"/>
            </a:xfrm>
            <a:custGeom>
              <a:avLst/>
              <a:gdLst/>
              <a:ahLst/>
              <a:cxnLst/>
              <a:rect l="l" t="t" r="r" b="b"/>
              <a:pathLst>
                <a:path w="186054" h="194945">
                  <a:moveTo>
                    <a:pt x="14998" y="177431"/>
                  </a:moveTo>
                  <a:lnTo>
                    <a:pt x="0" y="179755"/>
                  </a:lnTo>
                  <a:lnTo>
                    <a:pt x="0" y="194716"/>
                  </a:lnTo>
                  <a:lnTo>
                    <a:pt x="13830" y="192417"/>
                  </a:lnTo>
                  <a:lnTo>
                    <a:pt x="14998" y="177431"/>
                  </a:lnTo>
                  <a:close/>
                </a:path>
                <a:path w="186054" h="194945">
                  <a:moveTo>
                    <a:pt x="14998" y="138252"/>
                  </a:moveTo>
                  <a:lnTo>
                    <a:pt x="0" y="140589"/>
                  </a:lnTo>
                  <a:lnTo>
                    <a:pt x="0" y="155549"/>
                  </a:lnTo>
                  <a:lnTo>
                    <a:pt x="14998" y="153250"/>
                  </a:lnTo>
                  <a:lnTo>
                    <a:pt x="14998" y="138252"/>
                  </a:lnTo>
                  <a:close/>
                </a:path>
                <a:path w="186054" h="194945">
                  <a:moveTo>
                    <a:pt x="14998" y="118681"/>
                  </a:moveTo>
                  <a:lnTo>
                    <a:pt x="0" y="120992"/>
                  </a:lnTo>
                  <a:lnTo>
                    <a:pt x="0" y="135953"/>
                  </a:lnTo>
                  <a:lnTo>
                    <a:pt x="14998" y="133667"/>
                  </a:lnTo>
                  <a:lnTo>
                    <a:pt x="14998" y="118681"/>
                  </a:lnTo>
                  <a:close/>
                </a:path>
                <a:path w="186054" h="194945">
                  <a:moveTo>
                    <a:pt x="14998" y="62230"/>
                  </a:moveTo>
                  <a:lnTo>
                    <a:pt x="0" y="63373"/>
                  </a:lnTo>
                  <a:lnTo>
                    <a:pt x="0" y="78359"/>
                  </a:lnTo>
                  <a:lnTo>
                    <a:pt x="14998" y="76073"/>
                  </a:lnTo>
                  <a:lnTo>
                    <a:pt x="14998" y="62230"/>
                  </a:lnTo>
                  <a:close/>
                </a:path>
                <a:path w="186054" h="194945">
                  <a:moveTo>
                    <a:pt x="14998" y="42633"/>
                  </a:moveTo>
                  <a:lnTo>
                    <a:pt x="0" y="43802"/>
                  </a:lnTo>
                  <a:lnTo>
                    <a:pt x="0" y="58762"/>
                  </a:lnTo>
                  <a:lnTo>
                    <a:pt x="14998" y="57619"/>
                  </a:lnTo>
                  <a:lnTo>
                    <a:pt x="14998" y="42633"/>
                  </a:lnTo>
                  <a:close/>
                </a:path>
                <a:path w="186054" h="194945">
                  <a:moveTo>
                    <a:pt x="14998" y="23050"/>
                  </a:moveTo>
                  <a:lnTo>
                    <a:pt x="0" y="24218"/>
                  </a:lnTo>
                  <a:lnTo>
                    <a:pt x="0" y="39179"/>
                  </a:lnTo>
                  <a:lnTo>
                    <a:pt x="14998" y="36880"/>
                  </a:lnTo>
                  <a:lnTo>
                    <a:pt x="14998" y="23050"/>
                  </a:lnTo>
                  <a:close/>
                </a:path>
                <a:path w="186054" h="194945">
                  <a:moveTo>
                    <a:pt x="33439" y="175133"/>
                  </a:moveTo>
                  <a:lnTo>
                    <a:pt x="19608" y="177431"/>
                  </a:lnTo>
                  <a:lnTo>
                    <a:pt x="19608" y="191274"/>
                  </a:lnTo>
                  <a:lnTo>
                    <a:pt x="33439" y="190131"/>
                  </a:lnTo>
                  <a:lnTo>
                    <a:pt x="33439" y="175133"/>
                  </a:lnTo>
                  <a:close/>
                </a:path>
                <a:path w="186054" h="194945">
                  <a:moveTo>
                    <a:pt x="33439" y="135953"/>
                  </a:moveTo>
                  <a:lnTo>
                    <a:pt x="19608" y="138252"/>
                  </a:lnTo>
                  <a:lnTo>
                    <a:pt x="19608" y="153250"/>
                  </a:lnTo>
                  <a:lnTo>
                    <a:pt x="33439" y="150952"/>
                  </a:lnTo>
                  <a:lnTo>
                    <a:pt x="33439" y="135953"/>
                  </a:lnTo>
                  <a:close/>
                </a:path>
                <a:path w="186054" h="194945">
                  <a:moveTo>
                    <a:pt x="33439" y="116370"/>
                  </a:moveTo>
                  <a:lnTo>
                    <a:pt x="19608" y="118681"/>
                  </a:lnTo>
                  <a:lnTo>
                    <a:pt x="19608" y="133667"/>
                  </a:lnTo>
                  <a:lnTo>
                    <a:pt x="33439" y="131343"/>
                  </a:lnTo>
                  <a:lnTo>
                    <a:pt x="33439" y="116370"/>
                  </a:lnTo>
                  <a:close/>
                </a:path>
                <a:path w="186054" h="194945">
                  <a:moveTo>
                    <a:pt x="34556" y="58762"/>
                  </a:moveTo>
                  <a:lnTo>
                    <a:pt x="19608" y="61074"/>
                  </a:lnTo>
                  <a:lnTo>
                    <a:pt x="19608" y="76073"/>
                  </a:lnTo>
                  <a:lnTo>
                    <a:pt x="33439" y="73748"/>
                  </a:lnTo>
                  <a:lnTo>
                    <a:pt x="34556" y="58762"/>
                  </a:lnTo>
                  <a:close/>
                </a:path>
                <a:path w="186054" h="194945">
                  <a:moveTo>
                    <a:pt x="34556" y="39179"/>
                  </a:moveTo>
                  <a:lnTo>
                    <a:pt x="19608" y="41478"/>
                  </a:lnTo>
                  <a:lnTo>
                    <a:pt x="19608" y="56464"/>
                  </a:lnTo>
                  <a:lnTo>
                    <a:pt x="34556" y="54178"/>
                  </a:lnTo>
                  <a:lnTo>
                    <a:pt x="34556" y="39179"/>
                  </a:lnTo>
                  <a:close/>
                </a:path>
                <a:path w="186054" h="194945">
                  <a:moveTo>
                    <a:pt x="34556" y="20739"/>
                  </a:moveTo>
                  <a:lnTo>
                    <a:pt x="19608" y="21920"/>
                  </a:lnTo>
                  <a:lnTo>
                    <a:pt x="19608" y="36880"/>
                  </a:lnTo>
                  <a:lnTo>
                    <a:pt x="34556" y="34582"/>
                  </a:lnTo>
                  <a:lnTo>
                    <a:pt x="34556" y="20739"/>
                  </a:lnTo>
                  <a:close/>
                </a:path>
                <a:path w="186054" h="194945">
                  <a:moveTo>
                    <a:pt x="53022" y="172847"/>
                  </a:moveTo>
                  <a:lnTo>
                    <a:pt x="38036" y="173990"/>
                  </a:lnTo>
                  <a:lnTo>
                    <a:pt x="38036" y="188950"/>
                  </a:lnTo>
                  <a:lnTo>
                    <a:pt x="53022" y="186651"/>
                  </a:lnTo>
                  <a:lnTo>
                    <a:pt x="53022" y="172847"/>
                  </a:lnTo>
                  <a:close/>
                </a:path>
                <a:path w="186054" h="194945">
                  <a:moveTo>
                    <a:pt x="53022" y="133667"/>
                  </a:moveTo>
                  <a:lnTo>
                    <a:pt x="38036" y="135953"/>
                  </a:lnTo>
                  <a:lnTo>
                    <a:pt x="38036" y="149783"/>
                  </a:lnTo>
                  <a:lnTo>
                    <a:pt x="53022" y="148640"/>
                  </a:lnTo>
                  <a:lnTo>
                    <a:pt x="53022" y="133667"/>
                  </a:lnTo>
                  <a:close/>
                </a:path>
                <a:path w="186054" h="194945">
                  <a:moveTo>
                    <a:pt x="53022" y="114084"/>
                  </a:moveTo>
                  <a:lnTo>
                    <a:pt x="38036" y="116370"/>
                  </a:lnTo>
                  <a:lnTo>
                    <a:pt x="38036" y="131343"/>
                  </a:lnTo>
                  <a:lnTo>
                    <a:pt x="53022" y="129044"/>
                  </a:lnTo>
                  <a:lnTo>
                    <a:pt x="53022" y="114084"/>
                  </a:lnTo>
                  <a:close/>
                </a:path>
                <a:path w="186054" h="194945">
                  <a:moveTo>
                    <a:pt x="53022" y="56464"/>
                  </a:moveTo>
                  <a:lnTo>
                    <a:pt x="39179" y="58762"/>
                  </a:lnTo>
                  <a:lnTo>
                    <a:pt x="39179" y="72605"/>
                  </a:lnTo>
                  <a:lnTo>
                    <a:pt x="53022" y="71450"/>
                  </a:lnTo>
                  <a:lnTo>
                    <a:pt x="53022" y="56464"/>
                  </a:lnTo>
                  <a:close/>
                </a:path>
                <a:path w="186054" h="194945">
                  <a:moveTo>
                    <a:pt x="53022" y="36880"/>
                  </a:moveTo>
                  <a:lnTo>
                    <a:pt x="39179" y="39179"/>
                  </a:lnTo>
                  <a:lnTo>
                    <a:pt x="39179" y="53009"/>
                  </a:lnTo>
                  <a:lnTo>
                    <a:pt x="53022" y="51866"/>
                  </a:lnTo>
                  <a:lnTo>
                    <a:pt x="53022" y="36880"/>
                  </a:lnTo>
                  <a:close/>
                </a:path>
                <a:path w="186054" h="194945">
                  <a:moveTo>
                    <a:pt x="53022" y="17284"/>
                  </a:moveTo>
                  <a:lnTo>
                    <a:pt x="39179" y="19583"/>
                  </a:lnTo>
                  <a:lnTo>
                    <a:pt x="39179" y="34582"/>
                  </a:lnTo>
                  <a:lnTo>
                    <a:pt x="53022" y="32270"/>
                  </a:lnTo>
                  <a:lnTo>
                    <a:pt x="53022" y="17284"/>
                  </a:lnTo>
                  <a:close/>
                </a:path>
                <a:path w="186054" h="194945">
                  <a:moveTo>
                    <a:pt x="72593" y="169367"/>
                  </a:moveTo>
                  <a:lnTo>
                    <a:pt x="57619" y="171691"/>
                  </a:lnTo>
                  <a:lnTo>
                    <a:pt x="57619" y="186651"/>
                  </a:lnTo>
                  <a:lnTo>
                    <a:pt x="72593" y="184353"/>
                  </a:lnTo>
                  <a:lnTo>
                    <a:pt x="72593" y="169367"/>
                  </a:lnTo>
                  <a:close/>
                </a:path>
                <a:path w="186054" h="194945">
                  <a:moveTo>
                    <a:pt x="72593" y="131343"/>
                  </a:moveTo>
                  <a:lnTo>
                    <a:pt x="57619" y="132524"/>
                  </a:lnTo>
                  <a:lnTo>
                    <a:pt x="57619" y="147497"/>
                  </a:lnTo>
                  <a:lnTo>
                    <a:pt x="72593" y="145173"/>
                  </a:lnTo>
                  <a:lnTo>
                    <a:pt x="72593" y="131343"/>
                  </a:lnTo>
                  <a:close/>
                </a:path>
                <a:path w="186054" h="194945">
                  <a:moveTo>
                    <a:pt x="72593" y="111760"/>
                  </a:moveTo>
                  <a:lnTo>
                    <a:pt x="57619" y="112915"/>
                  </a:lnTo>
                  <a:lnTo>
                    <a:pt x="57619" y="127901"/>
                  </a:lnTo>
                  <a:lnTo>
                    <a:pt x="72593" y="126746"/>
                  </a:lnTo>
                  <a:lnTo>
                    <a:pt x="72593" y="111760"/>
                  </a:lnTo>
                  <a:close/>
                </a:path>
                <a:path w="186054" h="194945">
                  <a:moveTo>
                    <a:pt x="72593" y="54178"/>
                  </a:moveTo>
                  <a:lnTo>
                    <a:pt x="57619" y="56464"/>
                  </a:lnTo>
                  <a:lnTo>
                    <a:pt x="57619" y="70281"/>
                  </a:lnTo>
                  <a:lnTo>
                    <a:pt x="72593" y="68008"/>
                  </a:lnTo>
                  <a:lnTo>
                    <a:pt x="72593" y="54178"/>
                  </a:lnTo>
                  <a:close/>
                </a:path>
                <a:path w="186054" h="194945">
                  <a:moveTo>
                    <a:pt x="72593" y="34582"/>
                  </a:moveTo>
                  <a:lnTo>
                    <a:pt x="57619" y="36880"/>
                  </a:lnTo>
                  <a:lnTo>
                    <a:pt x="57619" y="50698"/>
                  </a:lnTo>
                  <a:lnTo>
                    <a:pt x="72593" y="49568"/>
                  </a:lnTo>
                  <a:lnTo>
                    <a:pt x="72593" y="34582"/>
                  </a:lnTo>
                  <a:close/>
                </a:path>
                <a:path w="186054" h="194945">
                  <a:moveTo>
                    <a:pt x="72593" y="14998"/>
                  </a:moveTo>
                  <a:lnTo>
                    <a:pt x="57619" y="17284"/>
                  </a:lnTo>
                  <a:lnTo>
                    <a:pt x="57619" y="31115"/>
                  </a:lnTo>
                  <a:lnTo>
                    <a:pt x="72593" y="29972"/>
                  </a:lnTo>
                  <a:lnTo>
                    <a:pt x="72593" y="14998"/>
                  </a:lnTo>
                  <a:close/>
                </a:path>
                <a:path w="186054" h="194945">
                  <a:moveTo>
                    <a:pt x="91046" y="167081"/>
                  </a:moveTo>
                  <a:lnTo>
                    <a:pt x="77216" y="168224"/>
                  </a:lnTo>
                  <a:lnTo>
                    <a:pt x="77216" y="183222"/>
                  </a:lnTo>
                  <a:lnTo>
                    <a:pt x="91046" y="182054"/>
                  </a:lnTo>
                  <a:lnTo>
                    <a:pt x="91046" y="167081"/>
                  </a:lnTo>
                  <a:close/>
                </a:path>
                <a:path w="186054" h="194945">
                  <a:moveTo>
                    <a:pt x="91046" y="127901"/>
                  </a:moveTo>
                  <a:lnTo>
                    <a:pt x="77216" y="130200"/>
                  </a:lnTo>
                  <a:lnTo>
                    <a:pt x="77216" y="145173"/>
                  </a:lnTo>
                  <a:lnTo>
                    <a:pt x="91046" y="142875"/>
                  </a:lnTo>
                  <a:lnTo>
                    <a:pt x="91046" y="127901"/>
                  </a:lnTo>
                  <a:close/>
                </a:path>
                <a:path w="186054" h="194945">
                  <a:moveTo>
                    <a:pt x="91046" y="108318"/>
                  </a:moveTo>
                  <a:lnTo>
                    <a:pt x="77216" y="110604"/>
                  </a:lnTo>
                  <a:lnTo>
                    <a:pt x="77216" y="125603"/>
                  </a:lnTo>
                  <a:lnTo>
                    <a:pt x="91046" y="123278"/>
                  </a:lnTo>
                  <a:lnTo>
                    <a:pt x="91046" y="108318"/>
                  </a:lnTo>
                  <a:close/>
                </a:path>
                <a:path w="186054" h="194945">
                  <a:moveTo>
                    <a:pt x="91046" y="51866"/>
                  </a:moveTo>
                  <a:lnTo>
                    <a:pt x="77216" y="53009"/>
                  </a:lnTo>
                  <a:lnTo>
                    <a:pt x="77216" y="68008"/>
                  </a:lnTo>
                  <a:lnTo>
                    <a:pt x="91046" y="65684"/>
                  </a:lnTo>
                  <a:lnTo>
                    <a:pt x="91046" y="51866"/>
                  </a:lnTo>
                  <a:close/>
                </a:path>
                <a:path w="186054" h="194945">
                  <a:moveTo>
                    <a:pt x="91046" y="32270"/>
                  </a:moveTo>
                  <a:lnTo>
                    <a:pt x="77216" y="34582"/>
                  </a:lnTo>
                  <a:lnTo>
                    <a:pt x="77216" y="48399"/>
                  </a:lnTo>
                  <a:lnTo>
                    <a:pt x="91046" y="47269"/>
                  </a:lnTo>
                  <a:lnTo>
                    <a:pt x="91046" y="32270"/>
                  </a:lnTo>
                  <a:close/>
                </a:path>
                <a:path w="186054" h="194945">
                  <a:moveTo>
                    <a:pt x="91046" y="12674"/>
                  </a:moveTo>
                  <a:lnTo>
                    <a:pt x="77216" y="14998"/>
                  </a:lnTo>
                  <a:lnTo>
                    <a:pt x="77216" y="29972"/>
                  </a:lnTo>
                  <a:lnTo>
                    <a:pt x="91046" y="27660"/>
                  </a:lnTo>
                  <a:lnTo>
                    <a:pt x="91046" y="12674"/>
                  </a:lnTo>
                  <a:close/>
                </a:path>
                <a:path w="186054" h="194945">
                  <a:moveTo>
                    <a:pt x="110629" y="163614"/>
                  </a:moveTo>
                  <a:lnTo>
                    <a:pt x="95643" y="165925"/>
                  </a:lnTo>
                  <a:lnTo>
                    <a:pt x="95643" y="180898"/>
                  </a:lnTo>
                  <a:lnTo>
                    <a:pt x="110629" y="178612"/>
                  </a:lnTo>
                  <a:lnTo>
                    <a:pt x="110629" y="163614"/>
                  </a:lnTo>
                  <a:close/>
                </a:path>
                <a:path w="186054" h="194945">
                  <a:moveTo>
                    <a:pt x="110629" y="125603"/>
                  </a:moveTo>
                  <a:lnTo>
                    <a:pt x="95643" y="127901"/>
                  </a:lnTo>
                  <a:lnTo>
                    <a:pt x="95643" y="141719"/>
                  </a:lnTo>
                  <a:lnTo>
                    <a:pt x="110629" y="140589"/>
                  </a:lnTo>
                  <a:lnTo>
                    <a:pt x="110629" y="125603"/>
                  </a:lnTo>
                  <a:close/>
                </a:path>
                <a:path w="186054" h="194945">
                  <a:moveTo>
                    <a:pt x="110629" y="105994"/>
                  </a:moveTo>
                  <a:lnTo>
                    <a:pt x="95643" y="108318"/>
                  </a:lnTo>
                  <a:lnTo>
                    <a:pt x="95643" y="122148"/>
                  </a:lnTo>
                  <a:lnTo>
                    <a:pt x="110629" y="120992"/>
                  </a:lnTo>
                  <a:lnTo>
                    <a:pt x="110629" y="105994"/>
                  </a:lnTo>
                  <a:close/>
                </a:path>
                <a:path w="186054" h="194945">
                  <a:moveTo>
                    <a:pt x="110629" y="86423"/>
                  </a:moveTo>
                  <a:lnTo>
                    <a:pt x="95643" y="88722"/>
                  </a:lnTo>
                  <a:lnTo>
                    <a:pt x="95643" y="103708"/>
                  </a:lnTo>
                  <a:lnTo>
                    <a:pt x="110629" y="101409"/>
                  </a:lnTo>
                  <a:lnTo>
                    <a:pt x="110629" y="86423"/>
                  </a:lnTo>
                  <a:close/>
                </a:path>
                <a:path w="186054" h="194945">
                  <a:moveTo>
                    <a:pt x="110629" y="48399"/>
                  </a:moveTo>
                  <a:lnTo>
                    <a:pt x="95643" y="50698"/>
                  </a:lnTo>
                  <a:lnTo>
                    <a:pt x="95643" y="65684"/>
                  </a:lnTo>
                  <a:lnTo>
                    <a:pt x="110629" y="63373"/>
                  </a:lnTo>
                  <a:lnTo>
                    <a:pt x="110629" y="48399"/>
                  </a:lnTo>
                  <a:close/>
                </a:path>
                <a:path w="186054" h="194945">
                  <a:moveTo>
                    <a:pt x="110629" y="29972"/>
                  </a:moveTo>
                  <a:lnTo>
                    <a:pt x="95643" y="31115"/>
                  </a:lnTo>
                  <a:lnTo>
                    <a:pt x="95643" y="46101"/>
                  </a:lnTo>
                  <a:lnTo>
                    <a:pt x="110629" y="43802"/>
                  </a:lnTo>
                  <a:lnTo>
                    <a:pt x="110629" y="29972"/>
                  </a:lnTo>
                  <a:close/>
                </a:path>
                <a:path w="186054" h="194945">
                  <a:moveTo>
                    <a:pt x="110629" y="10388"/>
                  </a:moveTo>
                  <a:lnTo>
                    <a:pt x="95643" y="11531"/>
                  </a:lnTo>
                  <a:lnTo>
                    <a:pt x="95643" y="26517"/>
                  </a:lnTo>
                  <a:lnTo>
                    <a:pt x="110629" y="25349"/>
                  </a:lnTo>
                  <a:lnTo>
                    <a:pt x="110629" y="10388"/>
                  </a:lnTo>
                  <a:close/>
                </a:path>
                <a:path w="186054" h="194945">
                  <a:moveTo>
                    <a:pt x="129057" y="161302"/>
                  </a:moveTo>
                  <a:lnTo>
                    <a:pt x="115239" y="163614"/>
                  </a:lnTo>
                  <a:lnTo>
                    <a:pt x="115239" y="177431"/>
                  </a:lnTo>
                  <a:lnTo>
                    <a:pt x="129057" y="176301"/>
                  </a:lnTo>
                  <a:lnTo>
                    <a:pt x="129057" y="161302"/>
                  </a:lnTo>
                  <a:close/>
                </a:path>
                <a:path w="186054" h="194945">
                  <a:moveTo>
                    <a:pt x="129057" y="123278"/>
                  </a:moveTo>
                  <a:lnTo>
                    <a:pt x="115239" y="125603"/>
                  </a:lnTo>
                  <a:lnTo>
                    <a:pt x="115239" y="139420"/>
                  </a:lnTo>
                  <a:lnTo>
                    <a:pt x="129057" y="137121"/>
                  </a:lnTo>
                  <a:lnTo>
                    <a:pt x="129057" y="123278"/>
                  </a:lnTo>
                  <a:close/>
                </a:path>
                <a:path w="186054" h="194945">
                  <a:moveTo>
                    <a:pt x="129057" y="103708"/>
                  </a:moveTo>
                  <a:lnTo>
                    <a:pt x="115239" y="105994"/>
                  </a:lnTo>
                  <a:lnTo>
                    <a:pt x="115239" y="119811"/>
                  </a:lnTo>
                  <a:lnTo>
                    <a:pt x="129057" y="118681"/>
                  </a:lnTo>
                  <a:lnTo>
                    <a:pt x="129057" y="103708"/>
                  </a:lnTo>
                  <a:close/>
                </a:path>
                <a:path w="186054" h="194945">
                  <a:moveTo>
                    <a:pt x="129057" y="85280"/>
                  </a:moveTo>
                  <a:lnTo>
                    <a:pt x="115239" y="86423"/>
                  </a:lnTo>
                  <a:lnTo>
                    <a:pt x="115239" y="101409"/>
                  </a:lnTo>
                  <a:lnTo>
                    <a:pt x="129057" y="99098"/>
                  </a:lnTo>
                  <a:lnTo>
                    <a:pt x="129057" y="85280"/>
                  </a:lnTo>
                  <a:close/>
                </a:path>
                <a:path w="186054" h="194945">
                  <a:moveTo>
                    <a:pt x="129057" y="46101"/>
                  </a:moveTo>
                  <a:lnTo>
                    <a:pt x="115239" y="48399"/>
                  </a:lnTo>
                  <a:lnTo>
                    <a:pt x="115239" y="62230"/>
                  </a:lnTo>
                  <a:lnTo>
                    <a:pt x="129057" y="61074"/>
                  </a:lnTo>
                  <a:lnTo>
                    <a:pt x="129057" y="46101"/>
                  </a:lnTo>
                  <a:close/>
                </a:path>
                <a:path w="186054" h="194945">
                  <a:moveTo>
                    <a:pt x="129057" y="26517"/>
                  </a:moveTo>
                  <a:lnTo>
                    <a:pt x="115239" y="28829"/>
                  </a:lnTo>
                  <a:lnTo>
                    <a:pt x="115239" y="43802"/>
                  </a:lnTo>
                  <a:lnTo>
                    <a:pt x="129057" y="41478"/>
                  </a:lnTo>
                  <a:lnTo>
                    <a:pt x="129057" y="26517"/>
                  </a:lnTo>
                  <a:close/>
                </a:path>
                <a:path w="186054" h="194945">
                  <a:moveTo>
                    <a:pt x="129057" y="8077"/>
                  </a:moveTo>
                  <a:lnTo>
                    <a:pt x="115239" y="9220"/>
                  </a:lnTo>
                  <a:lnTo>
                    <a:pt x="115239" y="24218"/>
                  </a:lnTo>
                  <a:lnTo>
                    <a:pt x="129057" y="21920"/>
                  </a:lnTo>
                  <a:lnTo>
                    <a:pt x="129057" y="8077"/>
                  </a:lnTo>
                  <a:close/>
                </a:path>
                <a:path w="186054" h="194945">
                  <a:moveTo>
                    <a:pt x="147497" y="159004"/>
                  </a:moveTo>
                  <a:lnTo>
                    <a:pt x="133654" y="161302"/>
                  </a:lnTo>
                  <a:lnTo>
                    <a:pt x="133654" y="175133"/>
                  </a:lnTo>
                  <a:lnTo>
                    <a:pt x="147497" y="172847"/>
                  </a:lnTo>
                  <a:lnTo>
                    <a:pt x="147497" y="159004"/>
                  </a:lnTo>
                  <a:close/>
                </a:path>
                <a:path w="186054" h="194945">
                  <a:moveTo>
                    <a:pt x="147497" y="120992"/>
                  </a:moveTo>
                  <a:lnTo>
                    <a:pt x="133654" y="122148"/>
                  </a:lnTo>
                  <a:lnTo>
                    <a:pt x="133654" y="137121"/>
                  </a:lnTo>
                  <a:lnTo>
                    <a:pt x="147497" y="134810"/>
                  </a:lnTo>
                  <a:lnTo>
                    <a:pt x="147497" y="120992"/>
                  </a:lnTo>
                  <a:close/>
                </a:path>
                <a:path w="186054" h="194945">
                  <a:moveTo>
                    <a:pt x="147497" y="101409"/>
                  </a:moveTo>
                  <a:lnTo>
                    <a:pt x="133654" y="103708"/>
                  </a:lnTo>
                  <a:lnTo>
                    <a:pt x="133654" y="117538"/>
                  </a:lnTo>
                  <a:lnTo>
                    <a:pt x="147497" y="116370"/>
                  </a:lnTo>
                  <a:lnTo>
                    <a:pt x="147497" y="101409"/>
                  </a:lnTo>
                  <a:close/>
                </a:path>
                <a:path w="186054" h="194945">
                  <a:moveTo>
                    <a:pt x="148653" y="81813"/>
                  </a:moveTo>
                  <a:lnTo>
                    <a:pt x="133654" y="84099"/>
                  </a:lnTo>
                  <a:lnTo>
                    <a:pt x="133654" y="99098"/>
                  </a:lnTo>
                  <a:lnTo>
                    <a:pt x="147497" y="96799"/>
                  </a:lnTo>
                  <a:lnTo>
                    <a:pt x="148653" y="81813"/>
                  </a:lnTo>
                  <a:close/>
                </a:path>
                <a:path w="186054" h="194945">
                  <a:moveTo>
                    <a:pt x="148653" y="43802"/>
                  </a:moveTo>
                  <a:lnTo>
                    <a:pt x="133654" y="46101"/>
                  </a:lnTo>
                  <a:lnTo>
                    <a:pt x="133654" y="59931"/>
                  </a:lnTo>
                  <a:lnTo>
                    <a:pt x="148653" y="57619"/>
                  </a:lnTo>
                  <a:lnTo>
                    <a:pt x="148653" y="43802"/>
                  </a:lnTo>
                  <a:close/>
                </a:path>
                <a:path w="186054" h="194945">
                  <a:moveTo>
                    <a:pt x="148653" y="25349"/>
                  </a:moveTo>
                  <a:lnTo>
                    <a:pt x="133654" y="26517"/>
                  </a:lnTo>
                  <a:lnTo>
                    <a:pt x="133654" y="41478"/>
                  </a:lnTo>
                  <a:lnTo>
                    <a:pt x="148653" y="39179"/>
                  </a:lnTo>
                  <a:lnTo>
                    <a:pt x="148653" y="25349"/>
                  </a:lnTo>
                  <a:close/>
                </a:path>
                <a:path w="186054" h="194945">
                  <a:moveTo>
                    <a:pt x="148653" y="5765"/>
                  </a:moveTo>
                  <a:lnTo>
                    <a:pt x="133654" y="6921"/>
                  </a:lnTo>
                  <a:lnTo>
                    <a:pt x="133654" y="21920"/>
                  </a:lnTo>
                  <a:lnTo>
                    <a:pt x="148653" y="19583"/>
                  </a:lnTo>
                  <a:lnTo>
                    <a:pt x="148653" y="5765"/>
                  </a:lnTo>
                  <a:close/>
                </a:path>
                <a:path w="186054" h="194945">
                  <a:moveTo>
                    <a:pt x="167081" y="117538"/>
                  </a:moveTo>
                  <a:lnTo>
                    <a:pt x="153250" y="119811"/>
                  </a:lnTo>
                  <a:lnTo>
                    <a:pt x="152095" y="134810"/>
                  </a:lnTo>
                  <a:lnTo>
                    <a:pt x="167081" y="132524"/>
                  </a:lnTo>
                  <a:lnTo>
                    <a:pt x="167081" y="117538"/>
                  </a:lnTo>
                  <a:close/>
                </a:path>
                <a:path w="186054" h="194945">
                  <a:moveTo>
                    <a:pt x="167081" y="99098"/>
                  </a:moveTo>
                  <a:lnTo>
                    <a:pt x="153250" y="100253"/>
                  </a:lnTo>
                  <a:lnTo>
                    <a:pt x="153250" y="115214"/>
                  </a:lnTo>
                  <a:lnTo>
                    <a:pt x="167081" y="112915"/>
                  </a:lnTo>
                  <a:lnTo>
                    <a:pt x="167081" y="99098"/>
                  </a:lnTo>
                  <a:close/>
                </a:path>
                <a:path w="186054" h="194945">
                  <a:moveTo>
                    <a:pt x="167081" y="79514"/>
                  </a:moveTo>
                  <a:lnTo>
                    <a:pt x="153250" y="80670"/>
                  </a:lnTo>
                  <a:lnTo>
                    <a:pt x="153250" y="95643"/>
                  </a:lnTo>
                  <a:lnTo>
                    <a:pt x="167081" y="94488"/>
                  </a:lnTo>
                  <a:lnTo>
                    <a:pt x="167081" y="79514"/>
                  </a:lnTo>
                  <a:close/>
                </a:path>
                <a:path w="186054" h="194945">
                  <a:moveTo>
                    <a:pt x="167081" y="59931"/>
                  </a:moveTo>
                  <a:lnTo>
                    <a:pt x="153250" y="62230"/>
                  </a:lnTo>
                  <a:lnTo>
                    <a:pt x="153250" y="76073"/>
                  </a:lnTo>
                  <a:lnTo>
                    <a:pt x="167081" y="74904"/>
                  </a:lnTo>
                  <a:lnTo>
                    <a:pt x="167081" y="59931"/>
                  </a:lnTo>
                  <a:close/>
                </a:path>
                <a:path w="186054" h="194945">
                  <a:moveTo>
                    <a:pt x="167081" y="41478"/>
                  </a:moveTo>
                  <a:lnTo>
                    <a:pt x="153250" y="43802"/>
                  </a:lnTo>
                  <a:lnTo>
                    <a:pt x="153250" y="57619"/>
                  </a:lnTo>
                  <a:lnTo>
                    <a:pt x="167081" y="55321"/>
                  </a:lnTo>
                  <a:lnTo>
                    <a:pt x="167081" y="41478"/>
                  </a:lnTo>
                  <a:close/>
                </a:path>
                <a:path w="186054" h="194945">
                  <a:moveTo>
                    <a:pt x="167081" y="21920"/>
                  </a:moveTo>
                  <a:lnTo>
                    <a:pt x="153250" y="24218"/>
                  </a:lnTo>
                  <a:lnTo>
                    <a:pt x="153250" y="38036"/>
                  </a:lnTo>
                  <a:lnTo>
                    <a:pt x="167081" y="36880"/>
                  </a:lnTo>
                  <a:lnTo>
                    <a:pt x="167081" y="21920"/>
                  </a:lnTo>
                  <a:close/>
                </a:path>
                <a:path w="186054" h="194945">
                  <a:moveTo>
                    <a:pt x="167081" y="2311"/>
                  </a:moveTo>
                  <a:lnTo>
                    <a:pt x="153250" y="4635"/>
                  </a:lnTo>
                  <a:lnTo>
                    <a:pt x="153250" y="19583"/>
                  </a:lnTo>
                  <a:lnTo>
                    <a:pt x="167081" y="17284"/>
                  </a:lnTo>
                  <a:lnTo>
                    <a:pt x="167081" y="2311"/>
                  </a:lnTo>
                  <a:close/>
                </a:path>
                <a:path w="186054" h="194945">
                  <a:moveTo>
                    <a:pt x="185508" y="115214"/>
                  </a:moveTo>
                  <a:lnTo>
                    <a:pt x="171678" y="117538"/>
                  </a:lnTo>
                  <a:lnTo>
                    <a:pt x="171678" y="131343"/>
                  </a:lnTo>
                  <a:lnTo>
                    <a:pt x="185508" y="130200"/>
                  </a:lnTo>
                  <a:lnTo>
                    <a:pt x="185508" y="115214"/>
                  </a:lnTo>
                  <a:close/>
                </a:path>
                <a:path w="186054" h="194945">
                  <a:moveTo>
                    <a:pt x="185508" y="95643"/>
                  </a:moveTo>
                  <a:lnTo>
                    <a:pt x="171678" y="97942"/>
                  </a:lnTo>
                  <a:lnTo>
                    <a:pt x="171678" y="112915"/>
                  </a:lnTo>
                  <a:lnTo>
                    <a:pt x="185508" y="110604"/>
                  </a:lnTo>
                  <a:lnTo>
                    <a:pt x="185508" y="95643"/>
                  </a:lnTo>
                  <a:close/>
                </a:path>
                <a:path w="186054" h="194945">
                  <a:moveTo>
                    <a:pt x="185508" y="77190"/>
                  </a:moveTo>
                  <a:lnTo>
                    <a:pt x="171678" y="78359"/>
                  </a:lnTo>
                  <a:lnTo>
                    <a:pt x="171678" y="93345"/>
                  </a:lnTo>
                  <a:lnTo>
                    <a:pt x="185508" y="91008"/>
                  </a:lnTo>
                  <a:lnTo>
                    <a:pt x="185508" y="77190"/>
                  </a:lnTo>
                  <a:close/>
                </a:path>
                <a:path w="186054" h="194945">
                  <a:moveTo>
                    <a:pt x="185508" y="57619"/>
                  </a:moveTo>
                  <a:lnTo>
                    <a:pt x="171678" y="59931"/>
                  </a:lnTo>
                  <a:lnTo>
                    <a:pt x="171678" y="73748"/>
                  </a:lnTo>
                  <a:lnTo>
                    <a:pt x="185508" y="72605"/>
                  </a:lnTo>
                  <a:lnTo>
                    <a:pt x="185508" y="57619"/>
                  </a:lnTo>
                  <a:close/>
                </a:path>
                <a:path w="186054" h="194945">
                  <a:moveTo>
                    <a:pt x="185508" y="39179"/>
                  </a:moveTo>
                  <a:lnTo>
                    <a:pt x="171678" y="40347"/>
                  </a:lnTo>
                  <a:lnTo>
                    <a:pt x="171678" y="55321"/>
                  </a:lnTo>
                  <a:lnTo>
                    <a:pt x="185508" y="53009"/>
                  </a:lnTo>
                  <a:lnTo>
                    <a:pt x="185508" y="39179"/>
                  </a:lnTo>
                  <a:close/>
                </a:path>
                <a:path w="186054" h="194945">
                  <a:moveTo>
                    <a:pt x="185508" y="19583"/>
                  </a:moveTo>
                  <a:lnTo>
                    <a:pt x="171678" y="20739"/>
                  </a:lnTo>
                  <a:lnTo>
                    <a:pt x="171678" y="35737"/>
                  </a:lnTo>
                  <a:lnTo>
                    <a:pt x="185508" y="34582"/>
                  </a:lnTo>
                  <a:lnTo>
                    <a:pt x="185508" y="19583"/>
                  </a:lnTo>
                  <a:close/>
                </a:path>
                <a:path w="186054" h="194945">
                  <a:moveTo>
                    <a:pt x="185508" y="0"/>
                  </a:moveTo>
                  <a:lnTo>
                    <a:pt x="171678" y="2311"/>
                  </a:lnTo>
                  <a:lnTo>
                    <a:pt x="171678" y="16129"/>
                  </a:lnTo>
                  <a:lnTo>
                    <a:pt x="185508" y="14998"/>
                  </a:lnTo>
                  <a:lnTo>
                    <a:pt x="1855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293260" y="8683815"/>
              <a:ext cx="356235" cy="197485"/>
            </a:xfrm>
            <a:custGeom>
              <a:avLst/>
              <a:gdLst/>
              <a:ahLst/>
              <a:cxnLst/>
              <a:rect l="l" t="t" r="r" b="b"/>
              <a:pathLst>
                <a:path w="356235" h="197484">
                  <a:moveTo>
                    <a:pt x="13830" y="180886"/>
                  </a:moveTo>
                  <a:lnTo>
                    <a:pt x="0" y="183197"/>
                  </a:lnTo>
                  <a:lnTo>
                    <a:pt x="0" y="197015"/>
                  </a:lnTo>
                  <a:lnTo>
                    <a:pt x="13830" y="195859"/>
                  </a:lnTo>
                  <a:lnTo>
                    <a:pt x="13830" y="180886"/>
                  </a:lnTo>
                  <a:close/>
                </a:path>
                <a:path w="356235" h="197484">
                  <a:moveTo>
                    <a:pt x="13830" y="161290"/>
                  </a:moveTo>
                  <a:lnTo>
                    <a:pt x="0" y="163614"/>
                  </a:lnTo>
                  <a:lnTo>
                    <a:pt x="0" y="178574"/>
                  </a:lnTo>
                  <a:lnTo>
                    <a:pt x="13830" y="176288"/>
                  </a:lnTo>
                  <a:lnTo>
                    <a:pt x="13830" y="161290"/>
                  </a:lnTo>
                  <a:close/>
                </a:path>
                <a:path w="356235" h="197484">
                  <a:moveTo>
                    <a:pt x="14998" y="123266"/>
                  </a:moveTo>
                  <a:lnTo>
                    <a:pt x="0" y="124421"/>
                  </a:lnTo>
                  <a:lnTo>
                    <a:pt x="0" y="139395"/>
                  </a:lnTo>
                  <a:lnTo>
                    <a:pt x="14998" y="137109"/>
                  </a:lnTo>
                  <a:lnTo>
                    <a:pt x="14998" y="123266"/>
                  </a:lnTo>
                  <a:close/>
                </a:path>
                <a:path w="356235" h="197484">
                  <a:moveTo>
                    <a:pt x="33439" y="178574"/>
                  </a:moveTo>
                  <a:lnTo>
                    <a:pt x="19608" y="179730"/>
                  </a:lnTo>
                  <a:lnTo>
                    <a:pt x="18453" y="194703"/>
                  </a:lnTo>
                  <a:lnTo>
                    <a:pt x="33439" y="192379"/>
                  </a:lnTo>
                  <a:lnTo>
                    <a:pt x="33439" y="178574"/>
                  </a:lnTo>
                  <a:close/>
                </a:path>
                <a:path w="356235" h="197484">
                  <a:moveTo>
                    <a:pt x="33439" y="158978"/>
                  </a:moveTo>
                  <a:lnTo>
                    <a:pt x="19608" y="160147"/>
                  </a:lnTo>
                  <a:lnTo>
                    <a:pt x="19608" y="175120"/>
                  </a:lnTo>
                  <a:lnTo>
                    <a:pt x="33439" y="173951"/>
                  </a:lnTo>
                  <a:lnTo>
                    <a:pt x="33439" y="158978"/>
                  </a:lnTo>
                  <a:close/>
                </a:path>
                <a:path w="356235" h="197484">
                  <a:moveTo>
                    <a:pt x="33439" y="119811"/>
                  </a:moveTo>
                  <a:lnTo>
                    <a:pt x="19608" y="122135"/>
                  </a:lnTo>
                  <a:lnTo>
                    <a:pt x="19608" y="137109"/>
                  </a:lnTo>
                  <a:lnTo>
                    <a:pt x="33439" y="134797"/>
                  </a:lnTo>
                  <a:lnTo>
                    <a:pt x="33439" y="119811"/>
                  </a:lnTo>
                  <a:close/>
                </a:path>
                <a:path w="356235" h="197484">
                  <a:moveTo>
                    <a:pt x="53022" y="175120"/>
                  </a:moveTo>
                  <a:lnTo>
                    <a:pt x="38036" y="177393"/>
                  </a:lnTo>
                  <a:lnTo>
                    <a:pt x="38036" y="192379"/>
                  </a:lnTo>
                  <a:lnTo>
                    <a:pt x="53022" y="190106"/>
                  </a:lnTo>
                  <a:lnTo>
                    <a:pt x="53022" y="175120"/>
                  </a:lnTo>
                  <a:close/>
                </a:path>
                <a:path w="356235" h="197484">
                  <a:moveTo>
                    <a:pt x="53022" y="155536"/>
                  </a:moveTo>
                  <a:lnTo>
                    <a:pt x="38036" y="157835"/>
                  </a:lnTo>
                  <a:lnTo>
                    <a:pt x="38036" y="172821"/>
                  </a:lnTo>
                  <a:lnTo>
                    <a:pt x="53022" y="170510"/>
                  </a:lnTo>
                  <a:lnTo>
                    <a:pt x="53022" y="155536"/>
                  </a:lnTo>
                  <a:close/>
                </a:path>
                <a:path w="356235" h="197484">
                  <a:moveTo>
                    <a:pt x="53022" y="117513"/>
                  </a:moveTo>
                  <a:lnTo>
                    <a:pt x="38036" y="118668"/>
                  </a:lnTo>
                  <a:lnTo>
                    <a:pt x="38036" y="133629"/>
                  </a:lnTo>
                  <a:lnTo>
                    <a:pt x="53022" y="132486"/>
                  </a:lnTo>
                  <a:lnTo>
                    <a:pt x="53022" y="117513"/>
                  </a:lnTo>
                  <a:close/>
                </a:path>
                <a:path w="356235" h="197484">
                  <a:moveTo>
                    <a:pt x="71437" y="172821"/>
                  </a:moveTo>
                  <a:lnTo>
                    <a:pt x="57619" y="173951"/>
                  </a:lnTo>
                  <a:lnTo>
                    <a:pt x="57619" y="188950"/>
                  </a:lnTo>
                  <a:lnTo>
                    <a:pt x="71437" y="187794"/>
                  </a:lnTo>
                  <a:lnTo>
                    <a:pt x="71437" y="172821"/>
                  </a:lnTo>
                  <a:close/>
                </a:path>
                <a:path w="356235" h="197484">
                  <a:moveTo>
                    <a:pt x="71437" y="153212"/>
                  </a:moveTo>
                  <a:lnTo>
                    <a:pt x="57619" y="155536"/>
                  </a:lnTo>
                  <a:lnTo>
                    <a:pt x="57619" y="169367"/>
                  </a:lnTo>
                  <a:lnTo>
                    <a:pt x="71437" y="168224"/>
                  </a:lnTo>
                  <a:lnTo>
                    <a:pt x="71437" y="153212"/>
                  </a:lnTo>
                  <a:close/>
                </a:path>
                <a:path w="356235" h="197484">
                  <a:moveTo>
                    <a:pt x="72593" y="114046"/>
                  </a:moveTo>
                  <a:lnTo>
                    <a:pt x="57619" y="116344"/>
                  </a:lnTo>
                  <a:lnTo>
                    <a:pt x="57619" y="131343"/>
                  </a:lnTo>
                  <a:lnTo>
                    <a:pt x="72593" y="129019"/>
                  </a:lnTo>
                  <a:lnTo>
                    <a:pt x="72593" y="114046"/>
                  </a:lnTo>
                  <a:close/>
                </a:path>
                <a:path w="356235" h="197484">
                  <a:moveTo>
                    <a:pt x="91046" y="169367"/>
                  </a:moveTo>
                  <a:lnTo>
                    <a:pt x="76073" y="171665"/>
                  </a:lnTo>
                  <a:lnTo>
                    <a:pt x="76073" y="186639"/>
                  </a:lnTo>
                  <a:lnTo>
                    <a:pt x="91046" y="184327"/>
                  </a:lnTo>
                  <a:lnTo>
                    <a:pt x="91046" y="169367"/>
                  </a:lnTo>
                  <a:close/>
                </a:path>
                <a:path w="356235" h="197484">
                  <a:moveTo>
                    <a:pt x="91046" y="150914"/>
                  </a:moveTo>
                  <a:lnTo>
                    <a:pt x="77216" y="152057"/>
                  </a:lnTo>
                  <a:lnTo>
                    <a:pt x="77216" y="167043"/>
                  </a:lnTo>
                  <a:lnTo>
                    <a:pt x="91046" y="164744"/>
                  </a:lnTo>
                  <a:lnTo>
                    <a:pt x="91046" y="150914"/>
                  </a:lnTo>
                  <a:close/>
                </a:path>
                <a:path w="356235" h="197484">
                  <a:moveTo>
                    <a:pt x="91046" y="111760"/>
                  </a:moveTo>
                  <a:lnTo>
                    <a:pt x="77216" y="114046"/>
                  </a:lnTo>
                  <a:lnTo>
                    <a:pt x="77216" y="127876"/>
                  </a:lnTo>
                  <a:lnTo>
                    <a:pt x="91046" y="126707"/>
                  </a:lnTo>
                  <a:lnTo>
                    <a:pt x="91046" y="111760"/>
                  </a:lnTo>
                  <a:close/>
                </a:path>
                <a:path w="356235" h="197484">
                  <a:moveTo>
                    <a:pt x="109474" y="167043"/>
                  </a:moveTo>
                  <a:lnTo>
                    <a:pt x="95643" y="169367"/>
                  </a:lnTo>
                  <a:lnTo>
                    <a:pt x="95643" y="183197"/>
                  </a:lnTo>
                  <a:lnTo>
                    <a:pt x="109474" y="182029"/>
                  </a:lnTo>
                  <a:lnTo>
                    <a:pt x="109474" y="167043"/>
                  </a:lnTo>
                  <a:close/>
                </a:path>
                <a:path w="356235" h="197484">
                  <a:moveTo>
                    <a:pt x="110629" y="147485"/>
                  </a:moveTo>
                  <a:lnTo>
                    <a:pt x="95643" y="149783"/>
                  </a:lnTo>
                  <a:lnTo>
                    <a:pt x="95643" y="164744"/>
                  </a:lnTo>
                  <a:lnTo>
                    <a:pt x="109474" y="162445"/>
                  </a:lnTo>
                  <a:lnTo>
                    <a:pt x="110629" y="147485"/>
                  </a:lnTo>
                  <a:close/>
                </a:path>
                <a:path w="356235" h="197484">
                  <a:moveTo>
                    <a:pt x="110629" y="109435"/>
                  </a:moveTo>
                  <a:lnTo>
                    <a:pt x="95643" y="110604"/>
                  </a:lnTo>
                  <a:lnTo>
                    <a:pt x="95643" y="125564"/>
                  </a:lnTo>
                  <a:lnTo>
                    <a:pt x="110629" y="123266"/>
                  </a:lnTo>
                  <a:lnTo>
                    <a:pt x="110629" y="109435"/>
                  </a:lnTo>
                  <a:close/>
                </a:path>
                <a:path w="356235" h="197484">
                  <a:moveTo>
                    <a:pt x="129057" y="164744"/>
                  </a:moveTo>
                  <a:lnTo>
                    <a:pt x="114071" y="165900"/>
                  </a:lnTo>
                  <a:lnTo>
                    <a:pt x="114071" y="180886"/>
                  </a:lnTo>
                  <a:lnTo>
                    <a:pt x="129057" y="178574"/>
                  </a:lnTo>
                  <a:lnTo>
                    <a:pt x="129057" y="164744"/>
                  </a:lnTo>
                  <a:close/>
                </a:path>
                <a:path w="356235" h="197484">
                  <a:moveTo>
                    <a:pt x="129057" y="145161"/>
                  </a:moveTo>
                  <a:lnTo>
                    <a:pt x="115239" y="146316"/>
                  </a:lnTo>
                  <a:lnTo>
                    <a:pt x="114071" y="161290"/>
                  </a:lnTo>
                  <a:lnTo>
                    <a:pt x="129057" y="160147"/>
                  </a:lnTo>
                  <a:lnTo>
                    <a:pt x="129057" y="145161"/>
                  </a:lnTo>
                  <a:close/>
                </a:path>
                <a:path w="356235" h="197484">
                  <a:moveTo>
                    <a:pt x="129057" y="105981"/>
                  </a:moveTo>
                  <a:lnTo>
                    <a:pt x="115239" y="108292"/>
                  </a:lnTo>
                  <a:lnTo>
                    <a:pt x="115239" y="123266"/>
                  </a:lnTo>
                  <a:lnTo>
                    <a:pt x="129057" y="120954"/>
                  </a:lnTo>
                  <a:lnTo>
                    <a:pt x="129057" y="105981"/>
                  </a:lnTo>
                  <a:close/>
                </a:path>
                <a:path w="356235" h="197484">
                  <a:moveTo>
                    <a:pt x="147497" y="161290"/>
                  </a:moveTo>
                  <a:lnTo>
                    <a:pt x="133654" y="163614"/>
                  </a:lnTo>
                  <a:lnTo>
                    <a:pt x="133654" y="178574"/>
                  </a:lnTo>
                  <a:lnTo>
                    <a:pt x="147497" y="176288"/>
                  </a:lnTo>
                  <a:lnTo>
                    <a:pt x="147497" y="161290"/>
                  </a:lnTo>
                  <a:close/>
                </a:path>
                <a:path w="356235" h="197484">
                  <a:moveTo>
                    <a:pt x="147497" y="141693"/>
                  </a:moveTo>
                  <a:lnTo>
                    <a:pt x="133654" y="144018"/>
                  </a:lnTo>
                  <a:lnTo>
                    <a:pt x="133654" y="158978"/>
                  </a:lnTo>
                  <a:lnTo>
                    <a:pt x="147497" y="156679"/>
                  </a:lnTo>
                  <a:lnTo>
                    <a:pt x="147497" y="141693"/>
                  </a:lnTo>
                  <a:close/>
                </a:path>
                <a:path w="356235" h="197484">
                  <a:moveTo>
                    <a:pt x="147497" y="103682"/>
                  </a:moveTo>
                  <a:lnTo>
                    <a:pt x="133654" y="105981"/>
                  </a:lnTo>
                  <a:lnTo>
                    <a:pt x="133654" y="120954"/>
                  </a:lnTo>
                  <a:lnTo>
                    <a:pt x="147497" y="118668"/>
                  </a:lnTo>
                  <a:lnTo>
                    <a:pt x="147497" y="103682"/>
                  </a:lnTo>
                  <a:close/>
                </a:path>
                <a:path w="356235" h="197484">
                  <a:moveTo>
                    <a:pt x="167081" y="158978"/>
                  </a:moveTo>
                  <a:lnTo>
                    <a:pt x="152095" y="161290"/>
                  </a:lnTo>
                  <a:lnTo>
                    <a:pt x="152095" y="175120"/>
                  </a:lnTo>
                  <a:lnTo>
                    <a:pt x="167081" y="173951"/>
                  </a:lnTo>
                  <a:lnTo>
                    <a:pt x="167081" y="158978"/>
                  </a:lnTo>
                  <a:close/>
                </a:path>
                <a:path w="356235" h="197484">
                  <a:moveTo>
                    <a:pt x="167081" y="139395"/>
                  </a:moveTo>
                  <a:lnTo>
                    <a:pt x="152095" y="141693"/>
                  </a:lnTo>
                  <a:lnTo>
                    <a:pt x="152095" y="156679"/>
                  </a:lnTo>
                  <a:lnTo>
                    <a:pt x="167081" y="154393"/>
                  </a:lnTo>
                  <a:lnTo>
                    <a:pt x="167081" y="139395"/>
                  </a:lnTo>
                  <a:close/>
                </a:path>
                <a:path w="356235" h="197484">
                  <a:moveTo>
                    <a:pt x="167081" y="120954"/>
                  </a:moveTo>
                  <a:lnTo>
                    <a:pt x="152095" y="123266"/>
                  </a:lnTo>
                  <a:lnTo>
                    <a:pt x="152095" y="137109"/>
                  </a:lnTo>
                  <a:lnTo>
                    <a:pt x="167081" y="134797"/>
                  </a:lnTo>
                  <a:lnTo>
                    <a:pt x="167081" y="120954"/>
                  </a:lnTo>
                  <a:close/>
                </a:path>
                <a:path w="356235" h="197484">
                  <a:moveTo>
                    <a:pt x="167081" y="101384"/>
                  </a:moveTo>
                  <a:lnTo>
                    <a:pt x="152095" y="103682"/>
                  </a:lnTo>
                  <a:lnTo>
                    <a:pt x="152095" y="117513"/>
                  </a:lnTo>
                  <a:lnTo>
                    <a:pt x="167081" y="116344"/>
                  </a:lnTo>
                  <a:lnTo>
                    <a:pt x="167081" y="101384"/>
                  </a:lnTo>
                  <a:close/>
                </a:path>
                <a:path w="356235" h="197484">
                  <a:moveTo>
                    <a:pt x="185508" y="155536"/>
                  </a:moveTo>
                  <a:lnTo>
                    <a:pt x="171678" y="157835"/>
                  </a:lnTo>
                  <a:lnTo>
                    <a:pt x="171678" y="172821"/>
                  </a:lnTo>
                  <a:lnTo>
                    <a:pt x="185508" y="170510"/>
                  </a:lnTo>
                  <a:lnTo>
                    <a:pt x="185508" y="155536"/>
                  </a:lnTo>
                  <a:close/>
                </a:path>
                <a:path w="356235" h="197484">
                  <a:moveTo>
                    <a:pt x="185508" y="137109"/>
                  </a:moveTo>
                  <a:lnTo>
                    <a:pt x="171678" y="139395"/>
                  </a:lnTo>
                  <a:lnTo>
                    <a:pt x="171678" y="153212"/>
                  </a:lnTo>
                  <a:lnTo>
                    <a:pt x="185508" y="150914"/>
                  </a:lnTo>
                  <a:lnTo>
                    <a:pt x="185508" y="137109"/>
                  </a:lnTo>
                  <a:close/>
                </a:path>
                <a:path w="356235" h="197484">
                  <a:moveTo>
                    <a:pt x="185508" y="117513"/>
                  </a:moveTo>
                  <a:lnTo>
                    <a:pt x="171678" y="119811"/>
                  </a:lnTo>
                  <a:lnTo>
                    <a:pt x="171678" y="134797"/>
                  </a:lnTo>
                  <a:lnTo>
                    <a:pt x="185508" y="132486"/>
                  </a:lnTo>
                  <a:lnTo>
                    <a:pt x="185508" y="117513"/>
                  </a:lnTo>
                  <a:close/>
                </a:path>
                <a:path w="356235" h="197484">
                  <a:moveTo>
                    <a:pt x="185508" y="99072"/>
                  </a:moveTo>
                  <a:lnTo>
                    <a:pt x="171678" y="100215"/>
                  </a:lnTo>
                  <a:lnTo>
                    <a:pt x="171678" y="115214"/>
                  </a:lnTo>
                  <a:lnTo>
                    <a:pt x="185508" y="112903"/>
                  </a:lnTo>
                  <a:lnTo>
                    <a:pt x="185508" y="99072"/>
                  </a:lnTo>
                  <a:close/>
                </a:path>
                <a:path w="356235" h="197484">
                  <a:moveTo>
                    <a:pt x="185508" y="3441"/>
                  </a:moveTo>
                  <a:lnTo>
                    <a:pt x="171678" y="4610"/>
                  </a:lnTo>
                  <a:lnTo>
                    <a:pt x="171678" y="19583"/>
                  </a:lnTo>
                  <a:lnTo>
                    <a:pt x="185508" y="17272"/>
                  </a:lnTo>
                  <a:lnTo>
                    <a:pt x="185508" y="3441"/>
                  </a:lnTo>
                  <a:close/>
                </a:path>
                <a:path w="356235" h="197484">
                  <a:moveTo>
                    <a:pt x="225844" y="74866"/>
                  </a:moveTo>
                  <a:lnTo>
                    <a:pt x="212026" y="77177"/>
                  </a:lnTo>
                  <a:lnTo>
                    <a:pt x="212026" y="91008"/>
                  </a:lnTo>
                  <a:lnTo>
                    <a:pt x="225844" y="89865"/>
                  </a:lnTo>
                  <a:lnTo>
                    <a:pt x="225844" y="74866"/>
                  </a:lnTo>
                  <a:close/>
                </a:path>
                <a:path w="356235" h="197484">
                  <a:moveTo>
                    <a:pt x="226999" y="55270"/>
                  </a:moveTo>
                  <a:lnTo>
                    <a:pt x="212026" y="57607"/>
                  </a:lnTo>
                  <a:lnTo>
                    <a:pt x="212026" y="72580"/>
                  </a:lnTo>
                  <a:lnTo>
                    <a:pt x="225844" y="70256"/>
                  </a:lnTo>
                  <a:lnTo>
                    <a:pt x="226999" y="55270"/>
                  </a:lnTo>
                  <a:close/>
                </a:path>
                <a:path w="356235" h="197484">
                  <a:moveTo>
                    <a:pt x="226999" y="35712"/>
                  </a:moveTo>
                  <a:lnTo>
                    <a:pt x="212026" y="38011"/>
                  </a:lnTo>
                  <a:lnTo>
                    <a:pt x="212026" y="52984"/>
                  </a:lnTo>
                  <a:lnTo>
                    <a:pt x="226999" y="50685"/>
                  </a:lnTo>
                  <a:lnTo>
                    <a:pt x="226999" y="35712"/>
                  </a:lnTo>
                  <a:close/>
                </a:path>
                <a:path w="356235" h="197484">
                  <a:moveTo>
                    <a:pt x="226999" y="17272"/>
                  </a:moveTo>
                  <a:lnTo>
                    <a:pt x="212026" y="18440"/>
                  </a:lnTo>
                  <a:lnTo>
                    <a:pt x="212026" y="33413"/>
                  </a:lnTo>
                  <a:lnTo>
                    <a:pt x="226999" y="31102"/>
                  </a:lnTo>
                  <a:lnTo>
                    <a:pt x="226999" y="17272"/>
                  </a:lnTo>
                  <a:close/>
                </a:path>
                <a:path w="356235" h="197484">
                  <a:moveTo>
                    <a:pt x="245427" y="72580"/>
                  </a:moveTo>
                  <a:lnTo>
                    <a:pt x="230441" y="73723"/>
                  </a:lnTo>
                  <a:lnTo>
                    <a:pt x="230441" y="88696"/>
                  </a:lnTo>
                  <a:lnTo>
                    <a:pt x="245427" y="86410"/>
                  </a:lnTo>
                  <a:lnTo>
                    <a:pt x="245427" y="72580"/>
                  </a:lnTo>
                  <a:close/>
                </a:path>
                <a:path w="356235" h="197484">
                  <a:moveTo>
                    <a:pt x="245427" y="52984"/>
                  </a:moveTo>
                  <a:lnTo>
                    <a:pt x="230441" y="55270"/>
                  </a:lnTo>
                  <a:lnTo>
                    <a:pt x="230441" y="69126"/>
                  </a:lnTo>
                  <a:lnTo>
                    <a:pt x="245427" y="67970"/>
                  </a:lnTo>
                  <a:lnTo>
                    <a:pt x="245427" y="52984"/>
                  </a:lnTo>
                  <a:close/>
                </a:path>
                <a:path w="356235" h="197484">
                  <a:moveTo>
                    <a:pt x="245427" y="33413"/>
                  </a:moveTo>
                  <a:lnTo>
                    <a:pt x="231597" y="35712"/>
                  </a:lnTo>
                  <a:lnTo>
                    <a:pt x="230441" y="49542"/>
                  </a:lnTo>
                  <a:lnTo>
                    <a:pt x="245427" y="48361"/>
                  </a:lnTo>
                  <a:lnTo>
                    <a:pt x="245427" y="33413"/>
                  </a:lnTo>
                  <a:close/>
                </a:path>
                <a:path w="356235" h="197484">
                  <a:moveTo>
                    <a:pt x="245427" y="14960"/>
                  </a:moveTo>
                  <a:lnTo>
                    <a:pt x="231597" y="16129"/>
                  </a:lnTo>
                  <a:lnTo>
                    <a:pt x="231597" y="31102"/>
                  </a:lnTo>
                  <a:lnTo>
                    <a:pt x="245427" y="28803"/>
                  </a:lnTo>
                  <a:lnTo>
                    <a:pt x="245427" y="14960"/>
                  </a:lnTo>
                  <a:close/>
                </a:path>
                <a:path w="356235" h="197484">
                  <a:moveTo>
                    <a:pt x="263855" y="70256"/>
                  </a:moveTo>
                  <a:lnTo>
                    <a:pt x="250037" y="71437"/>
                  </a:lnTo>
                  <a:lnTo>
                    <a:pt x="250037" y="86410"/>
                  </a:lnTo>
                  <a:lnTo>
                    <a:pt x="263855" y="84074"/>
                  </a:lnTo>
                  <a:lnTo>
                    <a:pt x="263855" y="70256"/>
                  </a:lnTo>
                  <a:close/>
                </a:path>
                <a:path w="356235" h="197484">
                  <a:moveTo>
                    <a:pt x="263855" y="50685"/>
                  </a:moveTo>
                  <a:lnTo>
                    <a:pt x="250037" y="52984"/>
                  </a:lnTo>
                  <a:lnTo>
                    <a:pt x="250037" y="66814"/>
                  </a:lnTo>
                  <a:lnTo>
                    <a:pt x="263855" y="64516"/>
                  </a:lnTo>
                  <a:lnTo>
                    <a:pt x="263855" y="50685"/>
                  </a:lnTo>
                  <a:close/>
                </a:path>
                <a:path w="356235" h="197484">
                  <a:moveTo>
                    <a:pt x="263855" y="31102"/>
                  </a:moveTo>
                  <a:lnTo>
                    <a:pt x="250037" y="33413"/>
                  </a:lnTo>
                  <a:lnTo>
                    <a:pt x="250037" y="48361"/>
                  </a:lnTo>
                  <a:lnTo>
                    <a:pt x="263855" y="46075"/>
                  </a:lnTo>
                  <a:lnTo>
                    <a:pt x="263855" y="31102"/>
                  </a:lnTo>
                  <a:close/>
                </a:path>
                <a:path w="356235" h="197484">
                  <a:moveTo>
                    <a:pt x="263855" y="12661"/>
                  </a:moveTo>
                  <a:lnTo>
                    <a:pt x="250037" y="13830"/>
                  </a:lnTo>
                  <a:lnTo>
                    <a:pt x="250037" y="28803"/>
                  </a:lnTo>
                  <a:lnTo>
                    <a:pt x="263855" y="26492"/>
                  </a:lnTo>
                  <a:lnTo>
                    <a:pt x="263855" y="12661"/>
                  </a:lnTo>
                  <a:close/>
                </a:path>
                <a:path w="356235" h="197484">
                  <a:moveTo>
                    <a:pt x="282282" y="67970"/>
                  </a:moveTo>
                  <a:lnTo>
                    <a:pt x="268452" y="69126"/>
                  </a:lnTo>
                  <a:lnTo>
                    <a:pt x="268452" y="84074"/>
                  </a:lnTo>
                  <a:lnTo>
                    <a:pt x="282282" y="81800"/>
                  </a:lnTo>
                  <a:lnTo>
                    <a:pt x="282282" y="67970"/>
                  </a:lnTo>
                  <a:close/>
                </a:path>
                <a:path w="356235" h="197484">
                  <a:moveTo>
                    <a:pt x="282282" y="48361"/>
                  </a:moveTo>
                  <a:lnTo>
                    <a:pt x="268452" y="49542"/>
                  </a:lnTo>
                  <a:lnTo>
                    <a:pt x="268452" y="64516"/>
                  </a:lnTo>
                  <a:lnTo>
                    <a:pt x="282282" y="63360"/>
                  </a:lnTo>
                  <a:lnTo>
                    <a:pt x="282282" y="48361"/>
                  </a:lnTo>
                  <a:close/>
                </a:path>
                <a:path w="356235" h="197484">
                  <a:moveTo>
                    <a:pt x="282282" y="28803"/>
                  </a:moveTo>
                  <a:lnTo>
                    <a:pt x="268452" y="31102"/>
                  </a:lnTo>
                  <a:lnTo>
                    <a:pt x="268452" y="44932"/>
                  </a:lnTo>
                  <a:lnTo>
                    <a:pt x="282282" y="43776"/>
                  </a:lnTo>
                  <a:lnTo>
                    <a:pt x="282282" y="28803"/>
                  </a:lnTo>
                  <a:close/>
                </a:path>
                <a:path w="356235" h="197484">
                  <a:moveTo>
                    <a:pt x="282282" y="10363"/>
                  </a:moveTo>
                  <a:lnTo>
                    <a:pt x="268452" y="11531"/>
                  </a:lnTo>
                  <a:lnTo>
                    <a:pt x="268452" y="26492"/>
                  </a:lnTo>
                  <a:lnTo>
                    <a:pt x="282282" y="24193"/>
                  </a:lnTo>
                  <a:lnTo>
                    <a:pt x="282282" y="10363"/>
                  </a:lnTo>
                  <a:close/>
                </a:path>
                <a:path w="356235" h="197484">
                  <a:moveTo>
                    <a:pt x="300736" y="64516"/>
                  </a:moveTo>
                  <a:lnTo>
                    <a:pt x="286905" y="66814"/>
                  </a:lnTo>
                  <a:lnTo>
                    <a:pt x="286905" y="81800"/>
                  </a:lnTo>
                  <a:lnTo>
                    <a:pt x="300736" y="79476"/>
                  </a:lnTo>
                  <a:lnTo>
                    <a:pt x="300736" y="64516"/>
                  </a:lnTo>
                  <a:close/>
                </a:path>
                <a:path w="356235" h="197484">
                  <a:moveTo>
                    <a:pt x="300736" y="46075"/>
                  </a:moveTo>
                  <a:lnTo>
                    <a:pt x="286905" y="47231"/>
                  </a:lnTo>
                  <a:lnTo>
                    <a:pt x="286905" y="62204"/>
                  </a:lnTo>
                  <a:lnTo>
                    <a:pt x="300736" y="59905"/>
                  </a:lnTo>
                  <a:lnTo>
                    <a:pt x="300736" y="46075"/>
                  </a:lnTo>
                  <a:close/>
                </a:path>
                <a:path w="356235" h="197484">
                  <a:moveTo>
                    <a:pt x="300736" y="26492"/>
                  </a:moveTo>
                  <a:lnTo>
                    <a:pt x="286905" y="28803"/>
                  </a:lnTo>
                  <a:lnTo>
                    <a:pt x="286905" y="42621"/>
                  </a:lnTo>
                  <a:lnTo>
                    <a:pt x="300736" y="40335"/>
                  </a:lnTo>
                  <a:lnTo>
                    <a:pt x="300736" y="26492"/>
                  </a:lnTo>
                  <a:close/>
                </a:path>
                <a:path w="356235" h="197484">
                  <a:moveTo>
                    <a:pt x="300736" y="8064"/>
                  </a:moveTo>
                  <a:lnTo>
                    <a:pt x="286905" y="9207"/>
                  </a:lnTo>
                  <a:lnTo>
                    <a:pt x="286905" y="24193"/>
                  </a:lnTo>
                  <a:lnTo>
                    <a:pt x="300736" y="21882"/>
                  </a:lnTo>
                  <a:lnTo>
                    <a:pt x="300736" y="8064"/>
                  </a:lnTo>
                  <a:close/>
                </a:path>
                <a:path w="356235" h="197484">
                  <a:moveTo>
                    <a:pt x="319151" y="62204"/>
                  </a:moveTo>
                  <a:lnTo>
                    <a:pt x="305333" y="64516"/>
                  </a:lnTo>
                  <a:lnTo>
                    <a:pt x="305333" y="78346"/>
                  </a:lnTo>
                  <a:lnTo>
                    <a:pt x="319151" y="77177"/>
                  </a:lnTo>
                  <a:lnTo>
                    <a:pt x="319151" y="62204"/>
                  </a:lnTo>
                  <a:close/>
                </a:path>
                <a:path w="356235" h="197484">
                  <a:moveTo>
                    <a:pt x="319151" y="43776"/>
                  </a:moveTo>
                  <a:lnTo>
                    <a:pt x="305333" y="44932"/>
                  </a:lnTo>
                  <a:lnTo>
                    <a:pt x="305333" y="59905"/>
                  </a:lnTo>
                  <a:lnTo>
                    <a:pt x="319151" y="57607"/>
                  </a:lnTo>
                  <a:lnTo>
                    <a:pt x="319151" y="43776"/>
                  </a:lnTo>
                  <a:close/>
                </a:path>
                <a:path w="356235" h="197484">
                  <a:moveTo>
                    <a:pt x="319151" y="24193"/>
                  </a:moveTo>
                  <a:lnTo>
                    <a:pt x="305333" y="26492"/>
                  </a:lnTo>
                  <a:lnTo>
                    <a:pt x="305333" y="40335"/>
                  </a:lnTo>
                  <a:lnTo>
                    <a:pt x="319151" y="39166"/>
                  </a:lnTo>
                  <a:lnTo>
                    <a:pt x="319151" y="24193"/>
                  </a:lnTo>
                  <a:close/>
                </a:path>
                <a:path w="356235" h="197484">
                  <a:moveTo>
                    <a:pt x="319151" y="4610"/>
                  </a:moveTo>
                  <a:lnTo>
                    <a:pt x="305333" y="6896"/>
                  </a:lnTo>
                  <a:lnTo>
                    <a:pt x="305333" y="21882"/>
                  </a:lnTo>
                  <a:lnTo>
                    <a:pt x="319151" y="19583"/>
                  </a:lnTo>
                  <a:lnTo>
                    <a:pt x="319151" y="4610"/>
                  </a:lnTo>
                  <a:close/>
                </a:path>
                <a:path w="356235" h="197484">
                  <a:moveTo>
                    <a:pt x="337578" y="59905"/>
                  </a:moveTo>
                  <a:lnTo>
                    <a:pt x="323773" y="62204"/>
                  </a:lnTo>
                  <a:lnTo>
                    <a:pt x="323773" y="76022"/>
                  </a:lnTo>
                  <a:lnTo>
                    <a:pt x="337578" y="73723"/>
                  </a:lnTo>
                  <a:lnTo>
                    <a:pt x="337578" y="59905"/>
                  </a:lnTo>
                  <a:close/>
                </a:path>
                <a:path w="356235" h="197484">
                  <a:moveTo>
                    <a:pt x="337578" y="40335"/>
                  </a:moveTo>
                  <a:lnTo>
                    <a:pt x="323773" y="42621"/>
                  </a:lnTo>
                  <a:lnTo>
                    <a:pt x="323773" y="57607"/>
                  </a:lnTo>
                  <a:lnTo>
                    <a:pt x="337578" y="55270"/>
                  </a:lnTo>
                  <a:lnTo>
                    <a:pt x="337578" y="40335"/>
                  </a:lnTo>
                  <a:close/>
                </a:path>
                <a:path w="356235" h="197484">
                  <a:moveTo>
                    <a:pt x="337578" y="21882"/>
                  </a:moveTo>
                  <a:lnTo>
                    <a:pt x="323773" y="23025"/>
                  </a:lnTo>
                  <a:lnTo>
                    <a:pt x="323773" y="38011"/>
                  </a:lnTo>
                  <a:lnTo>
                    <a:pt x="337578" y="35712"/>
                  </a:lnTo>
                  <a:lnTo>
                    <a:pt x="337578" y="21882"/>
                  </a:lnTo>
                  <a:close/>
                </a:path>
                <a:path w="356235" h="197484">
                  <a:moveTo>
                    <a:pt x="337578" y="3441"/>
                  </a:moveTo>
                  <a:lnTo>
                    <a:pt x="323773" y="4610"/>
                  </a:lnTo>
                  <a:lnTo>
                    <a:pt x="323773" y="18440"/>
                  </a:lnTo>
                  <a:lnTo>
                    <a:pt x="337578" y="17272"/>
                  </a:lnTo>
                  <a:lnTo>
                    <a:pt x="337578" y="3441"/>
                  </a:lnTo>
                  <a:close/>
                </a:path>
                <a:path w="356235" h="197484">
                  <a:moveTo>
                    <a:pt x="356031" y="38011"/>
                  </a:moveTo>
                  <a:lnTo>
                    <a:pt x="342201" y="40335"/>
                  </a:lnTo>
                  <a:lnTo>
                    <a:pt x="342201" y="54140"/>
                  </a:lnTo>
                  <a:lnTo>
                    <a:pt x="356031" y="52984"/>
                  </a:lnTo>
                  <a:lnTo>
                    <a:pt x="356031" y="38011"/>
                  </a:lnTo>
                  <a:close/>
                </a:path>
                <a:path w="356235" h="197484">
                  <a:moveTo>
                    <a:pt x="356031" y="19583"/>
                  </a:moveTo>
                  <a:lnTo>
                    <a:pt x="342201" y="21882"/>
                  </a:lnTo>
                  <a:lnTo>
                    <a:pt x="342201" y="35712"/>
                  </a:lnTo>
                  <a:lnTo>
                    <a:pt x="356031" y="33413"/>
                  </a:lnTo>
                  <a:lnTo>
                    <a:pt x="356031" y="19583"/>
                  </a:lnTo>
                  <a:close/>
                </a:path>
                <a:path w="356235" h="197484">
                  <a:moveTo>
                    <a:pt x="356031" y="0"/>
                  </a:moveTo>
                  <a:lnTo>
                    <a:pt x="342201" y="2298"/>
                  </a:lnTo>
                  <a:lnTo>
                    <a:pt x="342201" y="17272"/>
                  </a:lnTo>
                  <a:lnTo>
                    <a:pt x="356031" y="14960"/>
                  </a:lnTo>
                  <a:lnTo>
                    <a:pt x="3560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505286" y="8622715"/>
              <a:ext cx="180975" cy="210185"/>
            </a:xfrm>
            <a:custGeom>
              <a:avLst/>
              <a:gdLst/>
              <a:ahLst/>
              <a:cxnLst/>
              <a:rect l="l" t="t" r="r" b="b"/>
              <a:pathLst>
                <a:path w="180975" h="210184">
                  <a:moveTo>
                    <a:pt x="13817" y="193586"/>
                  </a:moveTo>
                  <a:lnTo>
                    <a:pt x="0" y="195897"/>
                  </a:lnTo>
                  <a:lnTo>
                    <a:pt x="0" y="209715"/>
                  </a:lnTo>
                  <a:lnTo>
                    <a:pt x="13817" y="207416"/>
                  </a:lnTo>
                  <a:lnTo>
                    <a:pt x="13817" y="193586"/>
                  </a:lnTo>
                  <a:close/>
                </a:path>
                <a:path w="180975" h="210184">
                  <a:moveTo>
                    <a:pt x="13817" y="175145"/>
                  </a:moveTo>
                  <a:lnTo>
                    <a:pt x="0" y="176314"/>
                  </a:lnTo>
                  <a:lnTo>
                    <a:pt x="0" y="191287"/>
                  </a:lnTo>
                  <a:lnTo>
                    <a:pt x="13817" y="188976"/>
                  </a:lnTo>
                  <a:lnTo>
                    <a:pt x="13817" y="175145"/>
                  </a:lnTo>
                  <a:close/>
                </a:path>
                <a:path w="180975" h="210184">
                  <a:moveTo>
                    <a:pt x="13817" y="155562"/>
                  </a:moveTo>
                  <a:lnTo>
                    <a:pt x="0" y="156705"/>
                  </a:lnTo>
                  <a:lnTo>
                    <a:pt x="0" y="171704"/>
                  </a:lnTo>
                  <a:lnTo>
                    <a:pt x="13817" y="170535"/>
                  </a:lnTo>
                  <a:lnTo>
                    <a:pt x="13817" y="155562"/>
                  </a:lnTo>
                  <a:close/>
                </a:path>
                <a:path w="180975" h="210184">
                  <a:moveTo>
                    <a:pt x="14973" y="59944"/>
                  </a:moveTo>
                  <a:lnTo>
                    <a:pt x="0" y="62242"/>
                  </a:lnTo>
                  <a:lnTo>
                    <a:pt x="0" y="76060"/>
                  </a:lnTo>
                  <a:lnTo>
                    <a:pt x="14973" y="73761"/>
                  </a:lnTo>
                  <a:lnTo>
                    <a:pt x="14973" y="59944"/>
                  </a:lnTo>
                  <a:close/>
                </a:path>
                <a:path w="180975" h="210184">
                  <a:moveTo>
                    <a:pt x="14973" y="40360"/>
                  </a:moveTo>
                  <a:lnTo>
                    <a:pt x="0" y="42646"/>
                  </a:lnTo>
                  <a:lnTo>
                    <a:pt x="0" y="56476"/>
                  </a:lnTo>
                  <a:lnTo>
                    <a:pt x="14973" y="55333"/>
                  </a:lnTo>
                  <a:lnTo>
                    <a:pt x="14973" y="40360"/>
                  </a:lnTo>
                  <a:close/>
                </a:path>
                <a:path w="180975" h="210184">
                  <a:moveTo>
                    <a:pt x="14973" y="21932"/>
                  </a:moveTo>
                  <a:lnTo>
                    <a:pt x="0" y="23075"/>
                  </a:lnTo>
                  <a:lnTo>
                    <a:pt x="0" y="38036"/>
                  </a:lnTo>
                  <a:lnTo>
                    <a:pt x="14973" y="35750"/>
                  </a:lnTo>
                  <a:lnTo>
                    <a:pt x="14973" y="21932"/>
                  </a:lnTo>
                  <a:close/>
                </a:path>
                <a:path w="180975" h="210184">
                  <a:moveTo>
                    <a:pt x="33401" y="191287"/>
                  </a:moveTo>
                  <a:lnTo>
                    <a:pt x="18415" y="193586"/>
                  </a:lnTo>
                  <a:lnTo>
                    <a:pt x="18415" y="207416"/>
                  </a:lnTo>
                  <a:lnTo>
                    <a:pt x="33401" y="205117"/>
                  </a:lnTo>
                  <a:lnTo>
                    <a:pt x="33401" y="191287"/>
                  </a:lnTo>
                  <a:close/>
                </a:path>
                <a:path w="180975" h="210184">
                  <a:moveTo>
                    <a:pt x="33401" y="171704"/>
                  </a:moveTo>
                  <a:lnTo>
                    <a:pt x="18415" y="174002"/>
                  </a:lnTo>
                  <a:lnTo>
                    <a:pt x="18415" y="188976"/>
                  </a:lnTo>
                  <a:lnTo>
                    <a:pt x="33401" y="186664"/>
                  </a:lnTo>
                  <a:lnTo>
                    <a:pt x="33401" y="171704"/>
                  </a:lnTo>
                  <a:close/>
                </a:path>
                <a:path w="180975" h="210184">
                  <a:moveTo>
                    <a:pt x="33401" y="152107"/>
                  </a:moveTo>
                  <a:lnTo>
                    <a:pt x="18415" y="154406"/>
                  </a:lnTo>
                  <a:lnTo>
                    <a:pt x="18415" y="169392"/>
                  </a:lnTo>
                  <a:lnTo>
                    <a:pt x="33401" y="167081"/>
                  </a:lnTo>
                  <a:lnTo>
                    <a:pt x="33401" y="152107"/>
                  </a:lnTo>
                  <a:close/>
                </a:path>
                <a:path w="180975" h="210184">
                  <a:moveTo>
                    <a:pt x="33401" y="57632"/>
                  </a:moveTo>
                  <a:lnTo>
                    <a:pt x="19570" y="59944"/>
                  </a:lnTo>
                  <a:lnTo>
                    <a:pt x="19570" y="73761"/>
                  </a:lnTo>
                  <a:lnTo>
                    <a:pt x="33401" y="72631"/>
                  </a:lnTo>
                  <a:lnTo>
                    <a:pt x="33401" y="57632"/>
                  </a:lnTo>
                  <a:close/>
                </a:path>
                <a:path w="180975" h="210184">
                  <a:moveTo>
                    <a:pt x="33401" y="38036"/>
                  </a:moveTo>
                  <a:lnTo>
                    <a:pt x="19570" y="40360"/>
                  </a:lnTo>
                  <a:lnTo>
                    <a:pt x="19570" y="55333"/>
                  </a:lnTo>
                  <a:lnTo>
                    <a:pt x="33401" y="53022"/>
                  </a:lnTo>
                  <a:lnTo>
                    <a:pt x="33401" y="38036"/>
                  </a:lnTo>
                  <a:close/>
                </a:path>
                <a:path w="180975" h="210184">
                  <a:moveTo>
                    <a:pt x="33401" y="18440"/>
                  </a:moveTo>
                  <a:lnTo>
                    <a:pt x="19570" y="20739"/>
                  </a:lnTo>
                  <a:lnTo>
                    <a:pt x="19570" y="35750"/>
                  </a:lnTo>
                  <a:lnTo>
                    <a:pt x="33401" y="33439"/>
                  </a:lnTo>
                  <a:lnTo>
                    <a:pt x="33401" y="18440"/>
                  </a:lnTo>
                  <a:close/>
                </a:path>
                <a:path w="180975" h="210184">
                  <a:moveTo>
                    <a:pt x="51828" y="188976"/>
                  </a:moveTo>
                  <a:lnTo>
                    <a:pt x="38011" y="190119"/>
                  </a:lnTo>
                  <a:lnTo>
                    <a:pt x="38011" y="205117"/>
                  </a:lnTo>
                  <a:lnTo>
                    <a:pt x="51828" y="202793"/>
                  </a:lnTo>
                  <a:lnTo>
                    <a:pt x="51828" y="188976"/>
                  </a:lnTo>
                  <a:close/>
                </a:path>
                <a:path w="180975" h="210184">
                  <a:moveTo>
                    <a:pt x="51828" y="169392"/>
                  </a:moveTo>
                  <a:lnTo>
                    <a:pt x="38011" y="170535"/>
                  </a:lnTo>
                  <a:lnTo>
                    <a:pt x="38011" y="185521"/>
                  </a:lnTo>
                  <a:lnTo>
                    <a:pt x="51828" y="184365"/>
                  </a:lnTo>
                  <a:lnTo>
                    <a:pt x="51828" y="169392"/>
                  </a:lnTo>
                  <a:close/>
                </a:path>
                <a:path w="180975" h="210184">
                  <a:moveTo>
                    <a:pt x="51828" y="149796"/>
                  </a:moveTo>
                  <a:lnTo>
                    <a:pt x="38011" y="152107"/>
                  </a:lnTo>
                  <a:lnTo>
                    <a:pt x="38011" y="165950"/>
                  </a:lnTo>
                  <a:lnTo>
                    <a:pt x="51828" y="164782"/>
                  </a:lnTo>
                  <a:lnTo>
                    <a:pt x="51828" y="149796"/>
                  </a:lnTo>
                  <a:close/>
                </a:path>
                <a:path w="180975" h="210184">
                  <a:moveTo>
                    <a:pt x="51828" y="55333"/>
                  </a:moveTo>
                  <a:lnTo>
                    <a:pt x="38011" y="56476"/>
                  </a:lnTo>
                  <a:lnTo>
                    <a:pt x="38011" y="71462"/>
                  </a:lnTo>
                  <a:lnTo>
                    <a:pt x="51828" y="69164"/>
                  </a:lnTo>
                  <a:lnTo>
                    <a:pt x="51828" y="55333"/>
                  </a:lnTo>
                  <a:close/>
                </a:path>
                <a:path w="180975" h="210184">
                  <a:moveTo>
                    <a:pt x="51828" y="35750"/>
                  </a:moveTo>
                  <a:lnTo>
                    <a:pt x="38011" y="36893"/>
                  </a:lnTo>
                  <a:lnTo>
                    <a:pt x="38011" y="51879"/>
                  </a:lnTo>
                  <a:lnTo>
                    <a:pt x="51828" y="50711"/>
                  </a:lnTo>
                  <a:lnTo>
                    <a:pt x="51828" y="35750"/>
                  </a:lnTo>
                  <a:close/>
                </a:path>
                <a:path w="180975" h="210184">
                  <a:moveTo>
                    <a:pt x="51828" y="16167"/>
                  </a:moveTo>
                  <a:lnTo>
                    <a:pt x="38011" y="18440"/>
                  </a:lnTo>
                  <a:lnTo>
                    <a:pt x="38011" y="32283"/>
                  </a:lnTo>
                  <a:lnTo>
                    <a:pt x="51828" y="31127"/>
                  </a:lnTo>
                  <a:lnTo>
                    <a:pt x="51828" y="16167"/>
                  </a:lnTo>
                  <a:close/>
                </a:path>
                <a:path w="180975" h="210184">
                  <a:moveTo>
                    <a:pt x="70256" y="185521"/>
                  </a:moveTo>
                  <a:lnTo>
                    <a:pt x="56426" y="187807"/>
                  </a:lnTo>
                  <a:lnTo>
                    <a:pt x="56426" y="202793"/>
                  </a:lnTo>
                  <a:lnTo>
                    <a:pt x="70256" y="200494"/>
                  </a:lnTo>
                  <a:lnTo>
                    <a:pt x="70256" y="185521"/>
                  </a:lnTo>
                  <a:close/>
                </a:path>
                <a:path w="180975" h="210184">
                  <a:moveTo>
                    <a:pt x="70256" y="165950"/>
                  </a:moveTo>
                  <a:lnTo>
                    <a:pt x="56426" y="168236"/>
                  </a:lnTo>
                  <a:lnTo>
                    <a:pt x="56426" y="183235"/>
                  </a:lnTo>
                  <a:lnTo>
                    <a:pt x="70256" y="180911"/>
                  </a:lnTo>
                  <a:lnTo>
                    <a:pt x="70256" y="165950"/>
                  </a:lnTo>
                  <a:close/>
                </a:path>
                <a:path w="180975" h="210184">
                  <a:moveTo>
                    <a:pt x="70256" y="147510"/>
                  </a:moveTo>
                  <a:lnTo>
                    <a:pt x="56426" y="149796"/>
                  </a:lnTo>
                  <a:lnTo>
                    <a:pt x="56426" y="163614"/>
                  </a:lnTo>
                  <a:lnTo>
                    <a:pt x="70256" y="161315"/>
                  </a:lnTo>
                  <a:lnTo>
                    <a:pt x="70256" y="147510"/>
                  </a:lnTo>
                  <a:close/>
                </a:path>
                <a:path w="180975" h="210184">
                  <a:moveTo>
                    <a:pt x="70256" y="53022"/>
                  </a:moveTo>
                  <a:lnTo>
                    <a:pt x="56426" y="54190"/>
                  </a:lnTo>
                  <a:lnTo>
                    <a:pt x="56426" y="69164"/>
                  </a:lnTo>
                  <a:lnTo>
                    <a:pt x="70256" y="66840"/>
                  </a:lnTo>
                  <a:lnTo>
                    <a:pt x="70256" y="53022"/>
                  </a:lnTo>
                  <a:close/>
                </a:path>
                <a:path w="180975" h="210184">
                  <a:moveTo>
                    <a:pt x="70256" y="33439"/>
                  </a:moveTo>
                  <a:lnTo>
                    <a:pt x="56426" y="35750"/>
                  </a:lnTo>
                  <a:lnTo>
                    <a:pt x="56426" y="49580"/>
                  </a:lnTo>
                  <a:lnTo>
                    <a:pt x="70256" y="47282"/>
                  </a:lnTo>
                  <a:lnTo>
                    <a:pt x="70256" y="33439"/>
                  </a:lnTo>
                  <a:close/>
                </a:path>
                <a:path w="180975" h="210184">
                  <a:moveTo>
                    <a:pt x="70256" y="13868"/>
                  </a:moveTo>
                  <a:lnTo>
                    <a:pt x="56426" y="16167"/>
                  </a:lnTo>
                  <a:lnTo>
                    <a:pt x="56426" y="31127"/>
                  </a:lnTo>
                  <a:lnTo>
                    <a:pt x="70256" y="28841"/>
                  </a:lnTo>
                  <a:lnTo>
                    <a:pt x="70256" y="13868"/>
                  </a:lnTo>
                  <a:close/>
                </a:path>
                <a:path w="180975" h="210184">
                  <a:moveTo>
                    <a:pt x="88709" y="183235"/>
                  </a:moveTo>
                  <a:lnTo>
                    <a:pt x="74879" y="184365"/>
                  </a:lnTo>
                  <a:lnTo>
                    <a:pt x="74879" y="199351"/>
                  </a:lnTo>
                  <a:lnTo>
                    <a:pt x="88709" y="198208"/>
                  </a:lnTo>
                  <a:lnTo>
                    <a:pt x="88709" y="183235"/>
                  </a:lnTo>
                  <a:close/>
                </a:path>
                <a:path w="180975" h="210184">
                  <a:moveTo>
                    <a:pt x="88709" y="163614"/>
                  </a:moveTo>
                  <a:lnTo>
                    <a:pt x="74879" y="165950"/>
                  </a:lnTo>
                  <a:lnTo>
                    <a:pt x="74879" y="179768"/>
                  </a:lnTo>
                  <a:lnTo>
                    <a:pt x="88709" y="178612"/>
                  </a:lnTo>
                  <a:lnTo>
                    <a:pt x="88709" y="163614"/>
                  </a:lnTo>
                  <a:close/>
                </a:path>
                <a:path w="180975" h="210184">
                  <a:moveTo>
                    <a:pt x="88709" y="145173"/>
                  </a:moveTo>
                  <a:lnTo>
                    <a:pt x="74879" y="147510"/>
                  </a:lnTo>
                  <a:lnTo>
                    <a:pt x="74879" y="161315"/>
                  </a:lnTo>
                  <a:lnTo>
                    <a:pt x="88709" y="159029"/>
                  </a:lnTo>
                  <a:lnTo>
                    <a:pt x="88709" y="145173"/>
                  </a:lnTo>
                  <a:close/>
                </a:path>
                <a:path w="180975" h="210184">
                  <a:moveTo>
                    <a:pt x="88709" y="50711"/>
                  </a:moveTo>
                  <a:lnTo>
                    <a:pt x="74879" y="51879"/>
                  </a:lnTo>
                  <a:lnTo>
                    <a:pt x="74879" y="66840"/>
                  </a:lnTo>
                  <a:lnTo>
                    <a:pt x="88709" y="64541"/>
                  </a:lnTo>
                  <a:lnTo>
                    <a:pt x="88709" y="50711"/>
                  </a:lnTo>
                  <a:close/>
                </a:path>
                <a:path w="180975" h="210184">
                  <a:moveTo>
                    <a:pt x="88709" y="31127"/>
                  </a:moveTo>
                  <a:lnTo>
                    <a:pt x="74879" y="32283"/>
                  </a:lnTo>
                  <a:lnTo>
                    <a:pt x="74879" y="47282"/>
                  </a:lnTo>
                  <a:lnTo>
                    <a:pt x="88709" y="46101"/>
                  </a:lnTo>
                  <a:lnTo>
                    <a:pt x="88709" y="31127"/>
                  </a:lnTo>
                  <a:close/>
                </a:path>
                <a:path w="180975" h="210184">
                  <a:moveTo>
                    <a:pt x="88709" y="11557"/>
                  </a:moveTo>
                  <a:lnTo>
                    <a:pt x="74879" y="13868"/>
                  </a:lnTo>
                  <a:lnTo>
                    <a:pt x="74879" y="27673"/>
                  </a:lnTo>
                  <a:lnTo>
                    <a:pt x="88709" y="26530"/>
                  </a:lnTo>
                  <a:lnTo>
                    <a:pt x="88709" y="11557"/>
                  </a:lnTo>
                  <a:close/>
                </a:path>
                <a:path w="180975" h="210184">
                  <a:moveTo>
                    <a:pt x="107124" y="161315"/>
                  </a:moveTo>
                  <a:lnTo>
                    <a:pt x="93306" y="163614"/>
                  </a:lnTo>
                  <a:lnTo>
                    <a:pt x="93306" y="177444"/>
                  </a:lnTo>
                  <a:lnTo>
                    <a:pt x="107124" y="175145"/>
                  </a:lnTo>
                  <a:lnTo>
                    <a:pt x="107124" y="161315"/>
                  </a:lnTo>
                  <a:close/>
                </a:path>
                <a:path w="180975" h="210184">
                  <a:moveTo>
                    <a:pt x="107124" y="142900"/>
                  </a:moveTo>
                  <a:lnTo>
                    <a:pt x="93306" y="144043"/>
                  </a:lnTo>
                  <a:lnTo>
                    <a:pt x="93306" y="159029"/>
                  </a:lnTo>
                  <a:lnTo>
                    <a:pt x="107124" y="156705"/>
                  </a:lnTo>
                  <a:lnTo>
                    <a:pt x="107124" y="142900"/>
                  </a:lnTo>
                  <a:close/>
                </a:path>
                <a:path w="180975" h="210184">
                  <a:moveTo>
                    <a:pt x="107124" y="47282"/>
                  </a:moveTo>
                  <a:lnTo>
                    <a:pt x="93306" y="49580"/>
                  </a:lnTo>
                  <a:lnTo>
                    <a:pt x="93306" y="64541"/>
                  </a:lnTo>
                  <a:lnTo>
                    <a:pt x="107124" y="62242"/>
                  </a:lnTo>
                  <a:lnTo>
                    <a:pt x="107124" y="47282"/>
                  </a:lnTo>
                  <a:close/>
                </a:path>
                <a:path w="180975" h="210184">
                  <a:moveTo>
                    <a:pt x="107124" y="28841"/>
                  </a:moveTo>
                  <a:lnTo>
                    <a:pt x="93306" y="29997"/>
                  </a:lnTo>
                  <a:lnTo>
                    <a:pt x="93306" y="44945"/>
                  </a:lnTo>
                  <a:lnTo>
                    <a:pt x="107124" y="42646"/>
                  </a:lnTo>
                  <a:lnTo>
                    <a:pt x="107124" y="28841"/>
                  </a:lnTo>
                  <a:close/>
                </a:path>
                <a:path w="180975" h="210184">
                  <a:moveTo>
                    <a:pt x="107124" y="9232"/>
                  </a:moveTo>
                  <a:lnTo>
                    <a:pt x="93306" y="11557"/>
                  </a:lnTo>
                  <a:lnTo>
                    <a:pt x="93306" y="25361"/>
                  </a:lnTo>
                  <a:lnTo>
                    <a:pt x="107124" y="24218"/>
                  </a:lnTo>
                  <a:lnTo>
                    <a:pt x="107124" y="9232"/>
                  </a:lnTo>
                  <a:close/>
                </a:path>
                <a:path w="180975" h="210184">
                  <a:moveTo>
                    <a:pt x="125552" y="159029"/>
                  </a:moveTo>
                  <a:lnTo>
                    <a:pt x="111747" y="161315"/>
                  </a:lnTo>
                  <a:lnTo>
                    <a:pt x="111747" y="175145"/>
                  </a:lnTo>
                  <a:lnTo>
                    <a:pt x="125552" y="172859"/>
                  </a:lnTo>
                  <a:lnTo>
                    <a:pt x="125552" y="159029"/>
                  </a:lnTo>
                  <a:close/>
                </a:path>
                <a:path w="180975" h="210184">
                  <a:moveTo>
                    <a:pt x="125552" y="139446"/>
                  </a:moveTo>
                  <a:lnTo>
                    <a:pt x="111747" y="141732"/>
                  </a:lnTo>
                  <a:lnTo>
                    <a:pt x="111747" y="156705"/>
                  </a:lnTo>
                  <a:lnTo>
                    <a:pt x="125552" y="154406"/>
                  </a:lnTo>
                  <a:lnTo>
                    <a:pt x="125552" y="139446"/>
                  </a:lnTo>
                  <a:close/>
                </a:path>
                <a:path w="180975" h="210184">
                  <a:moveTo>
                    <a:pt x="125552" y="121005"/>
                  </a:moveTo>
                  <a:lnTo>
                    <a:pt x="111747" y="123304"/>
                  </a:lnTo>
                  <a:lnTo>
                    <a:pt x="111747" y="137121"/>
                  </a:lnTo>
                  <a:lnTo>
                    <a:pt x="125552" y="134823"/>
                  </a:lnTo>
                  <a:lnTo>
                    <a:pt x="125552" y="121005"/>
                  </a:lnTo>
                  <a:close/>
                </a:path>
                <a:path w="180975" h="210184">
                  <a:moveTo>
                    <a:pt x="125552" y="44945"/>
                  </a:moveTo>
                  <a:lnTo>
                    <a:pt x="111747" y="47282"/>
                  </a:lnTo>
                  <a:lnTo>
                    <a:pt x="111747" y="61099"/>
                  </a:lnTo>
                  <a:lnTo>
                    <a:pt x="125552" y="59944"/>
                  </a:lnTo>
                  <a:lnTo>
                    <a:pt x="125552" y="44945"/>
                  </a:lnTo>
                  <a:close/>
                </a:path>
                <a:path w="180975" h="210184">
                  <a:moveTo>
                    <a:pt x="125552" y="26530"/>
                  </a:moveTo>
                  <a:lnTo>
                    <a:pt x="111747" y="27673"/>
                  </a:lnTo>
                  <a:lnTo>
                    <a:pt x="111747" y="42646"/>
                  </a:lnTo>
                  <a:lnTo>
                    <a:pt x="125552" y="40360"/>
                  </a:lnTo>
                  <a:lnTo>
                    <a:pt x="125552" y="26530"/>
                  </a:lnTo>
                  <a:close/>
                </a:path>
                <a:path w="180975" h="210184">
                  <a:moveTo>
                    <a:pt x="125552" y="6946"/>
                  </a:moveTo>
                  <a:lnTo>
                    <a:pt x="111747" y="9232"/>
                  </a:lnTo>
                  <a:lnTo>
                    <a:pt x="111747" y="23075"/>
                  </a:lnTo>
                  <a:lnTo>
                    <a:pt x="125552" y="21932"/>
                  </a:lnTo>
                  <a:lnTo>
                    <a:pt x="125552" y="6946"/>
                  </a:lnTo>
                  <a:close/>
                </a:path>
                <a:path w="180975" h="210184">
                  <a:moveTo>
                    <a:pt x="144005" y="156705"/>
                  </a:moveTo>
                  <a:lnTo>
                    <a:pt x="130175" y="157886"/>
                  </a:lnTo>
                  <a:lnTo>
                    <a:pt x="130175" y="172859"/>
                  </a:lnTo>
                  <a:lnTo>
                    <a:pt x="144005" y="170535"/>
                  </a:lnTo>
                  <a:lnTo>
                    <a:pt x="144005" y="156705"/>
                  </a:lnTo>
                  <a:close/>
                </a:path>
                <a:path w="180975" h="210184">
                  <a:moveTo>
                    <a:pt x="144005" y="137121"/>
                  </a:moveTo>
                  <a:lnTo>
                    <a:pt x="130175" y="139446"/>
                  </a:lnTo>
                  <a:lnTo>
                    <a:pt x="130175" y="153263"/>
                  </a:lnTo>
                  <a:lnTo>
                    <a:pt x="144005" y="152107"/>
                  </a:lnTo>
                  <a:lnTo>
                    <a:pt x="144005" y="137121"/>
                  </a:lnTo>
                  <a:close/>
                </a:path>
                <a:path w="180975" h="210184">
                  <a:moveTo>
                    <a:pt x="144005" y="118706"/>
                  </a:moveTo>
                  <a:lnTo>
                    <a:pt x="130175" y="119849"/>
                  </a:lnTo>
                  <a:lnTo>
                    <a:pt x="130175" y="134823"/>
                  </a:lnTo>
                  <a:lnTo>
                    <a:pt x="144005" y="132537"/>
                  </a:lnTo>
                  <a:lnTo>
                    <a:pt x="144005" y="118706"/>
                  </a:lnTo>
                  <a:close/>
                </a:path>
                <a:path w="180975" h="210184">
                  <a:moveTo>
                    <a:pt x="144005" y="42646"/>
                  </a:moveTo>
                  <a:lnTo>
                    <a:pt x="130175" y="44945"/>
                  </a:lnTo>
                  <a:lnTo>
                    <a:pt x="130175" y="58775"/>
                  </a:lnTo>
                  <a:lnTo>
                    <a:pt x="144005" y="56476"/>
                  </a:lnTo>
                  <a:lnTo>
                    <a:pt x="144005" y="42646"/>
                  </a:lnTo>
                  <a:close/>
                </a:path>
                <a:path w="180975" h="210184">
                  <a:moveTo>
                    <a:pt x="144005" y="23075"/>
                  </a:moveTo>
                  <a:lnTo>
                    <a:pt x="130175" y="25361"/>
                  </a:lnTo>
                  <a:lnTo>
                    <a:pt x="130175" y="40360"/>
                  </a:lnTo>
                  <a:lnTo>
                    <a:pt x="144005" y="38036"/>
                  </a:lnTo>
                  <a:lnTo>
                    <a:pt x="144005" y="23075"/>
                  </a:lnTo>
                  <a:close/>
                </a:path>
                <a:path w="180975" h="210184">
                  <a:moveTo>
                    <a:pt x="144005" y="4622"/>
                  </a:moveTo>
                  <a:lnTo>
                    <a:pt x="130175" y="6946"/>
                  </a:lnTo>
                  <a:lnTo>
                    <a:pt x="130175" y="20739"/>
                  </a:lnTo>
                  <a:lnTo>
                    <a:pt x="144005" y="18440"/>
                  </a:lnTo>
                  <a:lnTo>
                    <a:pt x="144005" y="4622"/>
                  </a:lnTo>
                  <a:close/>
                </a:path>
                <a:path w="180975" h="210184">
                  <a:moveTo>
                    <a:pt x="162420" y="153263"/>
                  </a:moveTo>
                  <a:lnTo>
                    <a:pt x="148602" y="155562"/>
                  </a:lnTo>
                  <a:lnTo>
                    <a:pt x="148602" y="170535"/>
                  </a:lnTo>
                  <a:lnTo>
                    <a:pt x="162420" y="168236"/>
                  </a:lnTo>
                  <a:lnTo>
                    <a:pt x="162420" y="153263"/>
                  </a:lnTo>
                  <a:close/>
                </a:path>
                <a:path w="180975" h="210184">
                  <a:moveTo>
                    <a:pt x="162420" y="134823"/>
                  </a:moveTo>
                  <a:lnTo>
                    <a:pt x="148602" y="137121"/>
                  </a:lnTo>
                  <a:lnTo>
                    <a:pt x="148602" y="150964"/>
                  </a:lnTo>
                  <a:lnTo>
                    <a:pt x="162420" y="148640"/>
                  </a:lnTo>
                  <a:lnTo>
                    <a:pt x="162420" y="134823"/>
                  </a:lnTo>
                  <a:close/>
                </a:path>
                <a:path w="180975" h="210184">
                  <a:moveTo>
                    <a:pt x="162420" y="115239"/>
                  </a:moveTo>
                  <a:lnTo>
                    <a:pt x="148602" y="117551"/>
                  </a:lnTo>
                  <a:lnTo>
                    <a:pt x="148602" y="132537"/>
                  </a:lnTo>
                  <a:lnTo>
                    <a:pt x="162420" y="130225"/>
                  </a:lnTo>
                  <a:lnTo>
                    <a:pt x="162420" y="115239"/>
                  </a:lnTo>
                  <a:close/>
                </a:path>
                <a:path w="180975" h="210184">
                  <a:moveTo>
                    <a:pt x="162420" y="96812"/>
                  </a:moveTo>
                  <a:lnTo>
                    <a:pt x="148602" y="99110"/>
                  </a:lnTo>
                  <a:lnTo>
                    <a:pt x="148602" y="112928"/>
                  </a:lnTo>
                  <a:lnTo>
                    <a:pt x="162420" y="110642"/>
                  </a:lnTo>
                  <a:lnTo>
                    <a:pt x="162420" y="96812"/>
                  </a:lnTo>
                  <a:close/>
                </a:path>
                <a:path w="180975" h="210184">
                  <a:moveTo>
                    <a:pt x="162420" y="78371"/>
                  </a:moveTo>
                  <a:lnTo>
                    <a:pt x="148602" y="79540"/>
                  </a:lnTo>
                  <a:lnTo>
                    <a:pt x="148602" y="94513"/>
                  </a:lnTo>
                  <a:lnTo>
                    <a:pt x="162420" y="92202"/>
                  </a:lnTo>
                  <a:lnTo>
                    <a:pt x="162420" y="78371"/>
                  </a:lnTo>
                  <a:close/>
                </a:path>
                <a:path w="180975" h="210184">
                  <a:moveTo>
                    <a:pt x="162420" y="58775"/>
                  </a:moveTo>
                  <a:lnTo>
                    <a:pt x="148602" y="61099"/>
                  </a:lnTo>
                  <a:lnTo>
                    <a:pt x="148602" y="74930"/>
                  </a:lnTo>
                  <a:lnTo>
                    <a:pt x="162420" y="73761"/>
                  </a:lnTo>
                  <a:lnTo>
                    <a:pt x="162420" y="58775"/>
                  </a:lnTo>
                  <a:close/>
                </a:path>
                <a:path w="180975" h="210184">
                  <a:moveTo>
                    <a:pt x="162420" y="40360"/>
                  </a:moveTo>
                  <a:lnTo>
                    <a:pt x="148602" y="41490"/>
                  </a:lnTo>
                  <a:lnTo>
                    <a:pt x="148602" y="56476"/>
                  </a:lnTo>
                  <a:lnTo>
                    <a:pt x="162420" y="54190"/>
                  </a:lnTo>
                  <a:lnTo>
                    <a:pt x="162420" y="40360"/>
                  </a:lnTo>
                  <a:close/>
                </a:path>
                <a:path w="180975" h="210184">
                  <a:moveTo>
                    <a:pt x="162420" y="20739"/>
                  </a:moveTo>
                  <a:lnTo>
                    <a:pt x="148602" y="23075"/>
                  </a:lnTo>
                  <a:lnTo>
                    <a:pt x="148602" y="36893"/>
                  </a:lnTo>
                  <a:lnTo>
                    <a:pt x="162420" y="35750"/>
                  </a:lnTo>
                  <a:lnTo>
                    <a:pt x="162420" y="20739"/>
                  </a:lnTo>
                  <a:close/>
                </a:path>
                <a:path w="180975" h="210184">
                  <a:moveTo>
                    <a:pt x="162420" y="2336"/>
                  </a:moveTo>
                  <a:lnTo>
                    <a:pt x="148602" y="4622"/>
                  </a:lnTo>
                  <a:lnTo>
                    <a:pt x="148602" y="18440"/>
                  </a:lnTo>
                  <a:lnTo>
                    <a:pt x="162420" y="16167"/>
                  </a:lnTo>
                  <a:lnTo>
                    <a:pt x="162420" y="2336"/>
                  </a:lnTo>
                  <a:close/>
                </a:path>
                <a:path w="180975" h="210184">
                  <a:moveTo>
                    <a:pt x="180873" y="150964"/>
                  </a:moveTo>
                  <a:lnTo>
                    <a:pt x="167043" y="153263"/>
                  </a:lnTo>
                  <a:lnTo>
                    <a:pt x="167043" y="167081"/>
                  </a:lnTo>
                  <a:lnTo>
                    <a:pt x="180873" y="165950"/>
                  </a:lnTo>
                  <a:lnTo>
                    <a:pt x="180873" y="150964"/>
                  </a:lnTo>
                  <a:close/>
                </a:path>
                <a:path w="180975" h="210184">
                  <a:moveTo>
                    <a:pt x="180873" y="132537"/>
                  </a:moveTo>
                  <a:lnTo>
                    <a:pt x="167043" y="133680"/>
                  </a:lnTo>
                  <a:lnTo>
                    <a:pt x="167043" y="148640"/>
                  </a:lnTo>
                  <a:lnTo>
                    <a:pt x="180873" y="146354"/>
                  </a:lnTo>
                  <a:lnTo>
                    <a:pt x="180873" y="132537"/>
                  </a:lnTo>
                  <a:close/>
                </a:path>
                <a:path w="180975" h="210184">
                  <a:moveTo>
                    <a:pt x="180873" y="114084"/>
                  </a:moveTo>
                  <a:lnTo>
                    <a:pt x="167043" y="115239"/>
                  </a:lnTo>
                  <a:lnTo>
                    <a:pt x="167043" y="129070"/>
                  </a:lnTo>
                  <a:lnTo>
                    <a:pt x="180873" y="127914"/>
                  </a:lnTo>
                  <a:lnTo>
                    <a:pt x="180873" y="114084"/>
                  </a:lnTo>
                  <a:close/>
                </a:path>
                <a:path w="180975" h="210184">
                  <a:moveTo>
                    <a:pt x="180873" y="94513"/>
                  </a:moveTo>
                  <a:lnTo>
                    <a:pt x="167043" y="96812"/>
                  </a:lnTo>
                  <a:lnTo>
                    <a:pt x="167043" y="110642"/>
                  </a:lnTo>
                  <a:lnTo>
                    <a:pt x="180873" y="109461"/>
                  </a:lnTo>
                  <a:lnTo>
                    <a:pt x="180873" y="94513"/>
                  </a:lnTo>
                  <a:close/>
                </a:path>
                <a:path w="180975" h="210184">
                  <a:moveTo>
                    <a:pt x="180873" y="76060"/>
                  </a:moveTo>
                  <a:lnTo>
                    <a:pt x="167043" y="77228"/>
                  </a:lnTo>
                  <a:lnTo>
                    <a:pt x="167043" y="92202"/>
                  </a:lnTo>
                  <a:lnTo>
                    <a:pt x="180873" y="89903"/>
                  </a:lnTo>
                  <a:lnTo>
                    <a:pt x="180873" y="76060"/>
                  </a:lnTo>
                  <a:close/>
                </a:path>
                <a:path w="180975" h="210184">
                  <a:moveTo>
                    <a:pt x="180873" y="56476"/>
                  </a:moveTo>
                  <a:lnTo>
                    <a:pt x="167043" y="58775"/>
                  </a:lnTo>
                  <a:lnTo>
                    <a:pt x="167043" y="72631"/>
                  </a:lnTo>
                  <a:lnTo>
                    <a:pt x="180873" y="71462"/>
                  </a:lnTo>
                  <a:lnTo>
                    <a:pt x="180873" y="56476"/>
                  </a:lnTo>
                  <a:close/>
                </a:path>
                <a:path w="180975" h="210184">
                  <a:moveTo>
                    <a:pt x="180873" y="38036"/>
                  </a:moveTo>
                  <a:lnTo>
                    <a:pt x="167043" y="39217"/>
                  </a:lnTo>
                  <a:lnTo>
                    <a:pt x="167043" y="54190"/>
                  </a:lnTo>
                  <a:lnTo>
                    <a:pt x="180873" y="51879"/>
                  </a:lnTo>
                  <a:lnTo>
                    <a:pt x="180873" y="38036"/>
                  </a:lnTo>
                  <a:close/>
                </a:path>
                <a:path w="180975" h="210184">
                  <a:moveTo>
                    <a:pt x="180873" y="18440"/>
                  </a:moveTo>
                  <a:lnTo>
                    <a:pt x="167043" y="20739"/>
                  </a:lnTo>
                  <a:lnTo>
                    <a:pt x="167043" y="34582"/>
                  </a:lnTo>
                  <a:lnTo>
                    <a:pt x="180873" y="33439"/>
                  </a:lnTo>
                  <a:lnTo>
                    <a:pt x="180873" y="18440"/>
                  </a:lnTo>
                  <a:close/>
                </a:path>
                <a:path w="180975" h="210184">
                  <a:moveTo>
                    <a:pt x="180873" y="0"/>
                  </a:moveTo>
                  <a:lnTo>
                    <a:pt x="167043" y="1181"/>
                  </a:lnTo>
                  <a:lnTo>
                    <a:pt x="167043" y="16167"/>
                  </a:lnTo>
                  <a:lnTo>
                    <a:pt x="180873" y="13868"/>
                  </a:lnTo>
                  <a:lnTo>
                    <a:pt x="1808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505286" y="8618143"/>
              <a:ext cx="378460" cy="234315"/>
            </a:xfrm>
            <a:custGeom>
              <a:avLst/>
              <a:gdLst/>
              <a:ahLst/>
              <a:cxnLst/>
              <a:rect l="l" t="t" r="r" b="b"/>
              <a:pathLst>
                <a:path w="378460" h="234315">
                  <a:moveTo>
                    <a:pt x="13817" y="216585"/>
                  </a:moveTo>
                  <a:lnTo>
                    <a:pt x="0" y="218884"/>
                  </a:lnTo>
                  <a:lnTo>
                    <a:pt x="0" y="233895"/>
                  </a:lnTo>
                  <a:lnTo>
                    <a:pt x="13817" y="231571"/>
                  </a:lnTo>
                  <a:lnTo>
                    <a:pt x="13817" y="216585"/>
                  </a:lnTo>
                  <a:close/>
                </a:path>
                <a:path w="378460" h="234315">
                  <a:moveTo>
                    <a:pt x="33401" y="214287"/>
                  </a:moveTo>
                  <a:lnTo>
                    <a:pt x="18415" y="216585"/>
                  </a:lnTo>
                  <a:lnTo>
                    <a:pt x="18415" y="230416"/>
                  </a:lnTo>
                  <a:lnTo>
                    <a:pt x="33401" y="229285"/>
                  </a:lnTo>
                  <a:lnTo>
                    <a:pt x="33401" y="214287"/>
                  </a:lnTo>
                  <a:close/>
                </a:path>
                <a:path w="378460" h="234315">
                  <a:moveTo>
                    <a:pt x="51828" y="211988"/>
                  </a:moveTo>
                  <a:lnTo>
                    <a:pt x="38011" y="214287"/>
                  </a:lnTo>
                  <a:lnTo>
                    <a:pt x="36842" y="228117"/>
                  </a:lnTo>
                  <a:lnTo>
                    <a:pt x="51828" y="225818"/>
                  </a:lnTo>
                  <a:lnTo>
                    <a:pt x="51828" y="211988"/>
                  </a:lnTo>
                  <a:close/>
                </a:path>
                <a:path w="378460" h="234315">
                  <a:moveTo>
                    <a:pt x="70256" y="209689"/>
                  </a:moveTo>
                  <a:lnTo>
                    <a:pt x="56426" y="211988"/>
                  </a:lnTo>
                  <a:lnTo>
                    <a:pt x="56426" y="225818"/>
                  </a:lnTo>
                  <a:lnTo>
                    <a:pt x="70256" y="223507"/>
                  </a:lnTo>
                  <a:lnTo>
                    <a:pt x="70256" y="209689"/>
                  </a:lnTo>
                  <a:close/>
                </a:path>
                <a:path w="378460" h="234315">
                  <a:moveTo>
                    <a:pt x="88709" y="207365"/>
                  </a:moveTo>
                  <a:lnTo>
                    <a:pt x="74879" y="208546"/>
                  </a:lnTo>
                  <a:lnTo>
                    <a:pt x="74879" y="223507"/>
                  </a:lnTo>
                  <a:lnTo>
                    <a:pt x="88709" y="221208"/>
                  </a:lnTo>
                  <a:lnTo>
                    <a:pt x="88709" y="207365"/>
                  </a:lnTo>
                  <a:close/>
                </a:path>
                <a:path w="378460" h="234315">
                  <a:moveTo>
                    <a:pt x="88709" y="187807"/>
                  </a:moveTo>
                  <a:lnTo>
                    <a:pt x="74879" y="188937"/>
                  </a:lnTo>
                  <a:lnTo>
                    <a:pt x="74879" y="203923"/>
                  </a:lnTo>
                  <a:lnTo>
                    <a:pt x="88709" y="202780"/>
                  </a:lnTo>
                  <a:lnTo>
                    <a:pt x="88709" y="187807"/>
                  </a:lnTo>
                  <a:close/>
                </a:path>
                <a:path w="378460" h="234315">
                  <a:moveTo>
                    <a:pt x="107124" y="203923"/>
                  </a:moveTo>
                  <a:lnTo>
                    <a:pt x="93306" y="206235"/>
                  </a:lnTo>
                  <a:lnTo>
                    <a:pt x="93306" y="220065"/>
                  </a:lnTo>
                  <a:lnTo>
                    <a:pt x="107124" y="218884"/>
                  </a:lnTo>
                  <a:lnTo>
                    <a:pt x="107124" y="203923"/>
                  </a:lnTo>
                  <a:close/>
                </a:path>
                <a:path w="378460" h="234315">
                  <a:moveTo>
                    <a:pt x="107124" y="184340"/>
                  </a:moveTo>
                  <a:lnTo>
                    <a:pt x="93306" y="186626"/>
                  </a:lnTo>
                  <a:lnTo>
                    <a:pt x="93306" y="201625"/>
                  </a:lnTo>
                  <a:lnTo>
                    <a:pt x="107124" y="199301"/>
                  </a:lnTo>
                  <a:lnTo>
                    <a:pt x="107124" y="184340"/>
                  </a:lnTo>
                  <a:close/>
                </a:path>
                <a:path w="378460" h="234315">
                  <a:moveTo>
                    <a:pt x="125552" y="201625"/>
                  </a:moveTo>
                  <a:lnTo>
                    <a:pt x="111747" y="202780"/>
                  </a:lnTo>
                  <a:lnTo>
                    <a:pt x="111747" y="217728"/>
                  </a:lnTo>
                  <a:lnTo>
                    <a:pt x="125552" y="215455"/>
                  </a:lnTo>
                  <a:lnTo>
                    <a:pt x="125552" y="201625"/>
                  </a:lnTo>
                  <a:close/>
                </a:path>
                <a:path w="378460" h="234315">
                  <a:moveTo>
                    <a:pt x="125552" y="182016"/>
                  </a:moveTo>
                  <a:lnTo>
                    <a:pt x="111747" y="184340"/>
                  </a:lnTo>
                  <a:lnTo>
                    <a:pt x="111747" y="198158"/>
                  </a:lnTo>
                  <a:lnTo>
                    <a:pt x="125552" y="197015"/>
                  </a:lnTo>
                  <a:lnTo>
                    <a:pt x="125552" y="182016"/>
                  </a:lnTo>
                  <a:close/>
                </a:path>
                <a:path w="378460" h="234315">
                  <a:moveTo>
                    <a:pt x="144005" y="198158"/>
                  </a:moveTo>
                  <a:lnTo>
                    <a:pt x="130175" y="200469"/>
                  </a:lnTo>
                  <a:lnTo>
                    <a:pt x="130175" y="215455"/>
                  </a:lnTo>
                  <a:lnTo>
                    <a:pt x="144005" y="213156"/>
                  </a:lnTo>
                  <a:lnTo>
                    <a:pt x="144005" y="198158"/>
                  </a:lnTo>
                  <a:close/>
                </a:path>
                <a:path w="378460" h="234315">
                  <a:moveTo>
                    <a:pt x="144005" y="179717"/>
                  </a:moveTo>
                  <a:lnTo>
                    <a:pt x="130175" y="182016"/>
                  </a:lnTo>
                  <a:lnTo>
                    <a:pt x="130175" y="195859"/>
                  </a:lnTo>
                  <a:lnTo>
                    <a:pt x="144005" y="193548"/>
                  </a:lnTo>
                  <a:lnTo>
                    <a:pt x="144005" y="179717"/>
                  </a:lnTo>
                  <a:close/>
                </a:path>
                <a:path w="378460" h="234315">
                  <a:moveTo>
                    <a:pt x="162420" y="195859"/>
                  </a:moveTo>
                  <a:lnTo>
                    <a:pt x="148602" y="198158"/>
                  </a:lnTo>
                  <a:lnTo>
                    <a:pt x="148602" y="211988"/>
                  </a:lnTo>
                  <a:lnTo>
                    <a:pt x="162420" y="210832"/>
                  </a:lnTo>
                  <a:lnTo>
                    <a:pt x="162420" y="195859"/>
                  </a:lnTo>
                  <a:close/>
                </a:path>
                <a:path w="378460" h="234315">
                  <a:moveTo>
                    <a:pt x="162420" y="177431"/>
                  </a:moveTo>
                  <a:lnTo>
                    <a:pt x="148602" y="179717"/>
                  </a:lnTo>
                  <a:lnTo>
                    <a:pt x="148602" y="193548"/>
                  </a:lnTo>
                  <a:lnTo>
                    <a:pt x="162420" y="191236"/>
                  </a:lnTo>
                  <a:lnTo>
                    <a:pt x="162420" y="177431"/>
                  </a:lnTo>
                  <a:close/>
                </a:path>
                <a:path w="378460" h="234315">
                  <a:moveTo>
                    <a:pt x="180873" y="193548"/>
                  </a:moveTo>
                  <a:lnTo>
                    <a:pt x="167043" y="195859"/>
                  </a:lnTo>
                  <a:lnTo>
                    <a:pt x="167043" y="209689"/>
                  </a:lnTo>
                  <a:lnTo>
                    <a:pt x="180873" y="207365"/>
                  </a:lnTo>
                  <a:lnTo>
                    <a:pt x="180873" y="193548"/>
                  </a:lnTo>
                  <a:close/>
                </a:path>
                <a:path w="378460" h="234315">
                  <a:moveTo>
                    <a:pt x="180873" y="175107"/>
                  </a:moveTo>
                  <a:lnTo>
                    <a:pt x="167043" y="176276"/>
                  </a:lnTo>
                  <a:lnTo>
                    <a:pt x="167043" y="191236"/>
                  </a:lnTo>
                  <a:lnTo>
                    <a:pt x="180873" y="188937"/>
                  </a:lnTo>
                  <a:lnTo>
                    <a:pt x="180873" y="175107"/>
                  </a:lnTo>
                  <a:close/>
                </a:path>
                <a:path w="378460" h="234315">
                  <a:moveTo>
                    <a:pt x="220040" y="152082"/>
                  </a:moveTo>
                  <a:lnTo>
                    <a:pt x="206209" y="154368"/>
                  </a:lnTo>
                  <a:lnTo>
                    <a:pt x="206209" y="168186"/>
                  </a:lnTo>
                  <a:lnTo>
                    <a:pt x="218884" y="165887"/>
                  </a:lnTo>
                  <a:lnTo>
                    <a:pt x="220040" y="152082"/>
                  </a:lnTo>
                  <a:close/>
                </a:path>
                <a:path w="378460" h="234315">
                  <a:moveTo>
                    <a:pt x="220040" y="114033"/>
                  </a:moveTo>
                  <a:lnTo>
                    <a:pt x="206209" y="115214"/>
                  </a:lnTo>
                  <a:lnTo>
                    <a:pt x="206209" y="130187"/>
                  </a:lnTo>
                  <a:lnTo>
                    <a:pt x="220040" y="127876"/>
                  </a:lnTo>
                  <a:lnTo>
                    <a:pt x="220040" y="114033"/>
                  </a:lnTo>
                  <a:close/>
                </a:path>
                <a:path w="378460" h="234315">
                  <a:moveTo>
                    <a:pt x="220040" y="94475"/>
                  </a:moveTo>
                  <a:lnTo>
                    <a:pt x="206209" y="96774"/>
                  </a:lnTo>
                  <a:lnTo>
                    <a:pt x="206209" y="110604"/>
                  </a:lnTo>
                  <a:lnTo>
                    <a:pt x="220040" y="109448"/>
                  </a:lnTo>
                  <a:lnTo>
                    <a:pt x="220040" y="94475"/>
                  </a:lnTo>
                  <a:close/>
                </a:path>
                <a:path w="378460" h="234315">
                  <a:moveTo>
                    <a:pt x="220040" y="74879"/>
                  </a:moveTo>
                  <a:lnTo>
                    <a:pt x="206209" y="77203"/>
                  </a:lnTo>
                  <a:lnTo>
                    <a:pt x="206209" y="92163"/>
                  </a:lnTo>
                  <a:lnTo>
                    <a:pt x="220040" y="89865"/>
                  </a:lnTo>
                  <a:lnTo>
                    <a:pt x="220040" y="74879"/>
                  </a:lnTo>
                  <a:close/>
                </a:path>
                <a:path w="378460" h="234315">
                  <a:moveTo>
                    <a:pt x="220040" y="55283"/>
                  </a:moveTo>
                  <a:lnTo>
                    <a:pt x="206209" y="57594"/>
                  </a:lnTo>
                  <a:lnTo>
                    <a:pt x="206209" y="72567"/>
                  </a:lnTo>
                  <a:lnTo>
                    <a:pt x="220040" y="70281"/>
                  </a:lnTo>
                  <a:lnTo>
                    <a:pt x="220040" y="55283"/>
                  </a:lnTo>
                  <a:close/>
                </a:path>
                <a:path w="378460" h="234315">
                  <a:moveTo>
                    <a:pt x="220040" y="0"/>
                  </a:moveTo>
                  <a:lnTo>
                    <a:pt x="206209" y="1143"/>
                  </a:lnTo>
                  <a:lnTo>
                    <a:pt x="206209" y="16129"/>
                  </a:lnTo>
                  <a:lnTo>
                    <a:pt x="220040" y="13804"/>
                  </a:lnTo>
                  <a:lnTo>
                    <a:pt x="220040" y="0"/>
                  </a:lnTo>
                  <a:close/>
                </a:path>
                <a:path w="378460" h="234315">
                  <a:moveTo>
                    <a:pt x="237337" y="149745"/>
                  </a:moveTo>
                  <a:lnTo>
                    <a:pt x="223507" y="152082"/>
                  </a:lnTo>
                  <a:lnTo>
                    <a:pt x="223507" y="165887"/>
                  </a:lnTo>
                  <a:lnTo>
                    <a:pt x="237337" y="163601"/>
                  </a:lnTo>
                  <a:lnTo>
                    <a:pt x="237337" y="149745"/>
                  </a:lnTo>
                  <a:close/>
                </a:path>
                <a:path w="378460" h="234315">
                  <a:moveTo>
                    <a:pt x="237337" y="110604"/>
                  </a:moveTo>
                  <a:lnTo>
                    <a:pt x="223507" y="112903"/>
                  </a:lnTo>
                  <a:lnTo>
                    <a:pt x="223507" y="127876"/>
                  </a:lnTo>
                  <a:lnTo>
                    <a:pt x="237337" y="125577"/>
                  </a:lnTo>
                  <a:lnTo>
                    <a:pt x="237337" y="110604"/>
                  </a:lnTo>
                  <a:close/>
                </a:path>
                <a:path w="378460" h="234315">
                  <a:moveTo>
                    <a:pt x="237337" y="92163"/>
                  </a:moveTo>
                  <a:lnTo>
                    <a:pt x="223507" y="93306"/>
                  </a:lnTo>
                  <a:lnTo>
                    <a:pt x="223507" y="108292"/>
                  </a:lnTo>
                  <a:lnTo>
                    <a:pt x="237337" y="106006"/>
                  </a:lnTo>
                  <a:lnTo>
                    <a:pt x="237337" y="92163"/>
                  </a:lnTo>
                  <a:close/>
                </a:path>
                <a:path w="378460" h="234315">
                  <a:moveTo>
                    <a:pt x="237337" y="72567"/>
                  </a:moveTo>
                  <a:lnTo>
                    <a:pt x="223507" y="74879"/>
                  </a:lnTo>
                  <a:lnTo>
                    <a:pt x="223507" y="88696"/>
                  </a:lnTo>
                  <a:lnTo>
                    <a:pt x="237337" y="87553"/>
                  </a:lnTo>
                  <a:lnTo>
                    <a:pt x="237337" y="72567"/>
                  </a:lnTo>
                  <a:close/>
                </a:path>
                <a:path w="378460" h="234315">
                  <a:moveTo>
                    <a:pt x="237337" y="54152"/>
                  </a:moveTo>
                  <a:lnTo>
                    <a:pt x="224663" y="55283"/>
                  </a:lnTo>
                  <a:lnTo>
                    <a:pt x="223507" y="70281"/>
                  </a:lnTo>
                  <a:lnTo>
                    <a:pt x="237337" y="67970"/>
                  </a:lnTo>
                  <a:lnTo>
                    <a:pt x="237337" y="54152"/>
                  </a:lnTo>
                  <a:close/>
                </a:path>
                <a:path w="378460" h="234315">
                  <a:moveTo>
                    <a:pt x="254596" y="147472"/>
                  </a:moveTo>
                  <a:lnTo>
                    <a:pt x="241935" y="148615"/>
                  </a:lnTo>
                  <a:lnTo>
                    <a:pt x="241935" y="163601"/>
                  </a:lnTo>
                  <a:lnTo>
                    <a:pt x="254596" y="161277"/>
                  </a:lnTo>
                  <a:lnTo>
                    <a:pt x="254596" y="147472"/>
                  </a:lnTo>
                  <a:close/>
                </a:path>
                <a:path w="378460" h="234315">
                  <a:moveTo>
                    <a:pt x="254596" y="108292"/>
                  </a:moveTo>
                  <a:lnTo>
                    <a:pt x="241935" y="110604"/>
                  </a:lnTo>
                  <a:lnTo>
                    <a:pt x="241935" y="124421"/>
                  </a:lnTo>
                  <a:lnTo>
                    <a:pt x="254596" y="123278"/>
                  </a:lnTo>
                  <a:lnTo>
                    <a:pt x="254596" y="108292"/>
                  </a:lnTo>
                  <a:close/>
                </a:path>
                <a:path w="378460" h="234315">
                  <a:moveTo>
                    <a:pt x="254596" y="89865"/>
                  </a:moveTo>
                  <a:lnTo>
                    <a:pt x="241935" y="91008"/>
                  </a:lnTo>
                  <a:lnTo>
                    <a:pt x="241935" y="106006"/>
                  </a:lnTo>
                  <a:lnTo>
                    <a:pt x="254596" y="103682"/>
                  </a:lnTo>
                  <a:lnTo>
                    <a:pt x="254596" y="89865"/>
                  </a:lnTo>
                  <a:close/>
                </a:path>
                <a:path w="378460" h="234315">
                  <a:moveTo>
                    <a:pt x="254596" y="70281"/>
                  </a:moveTo>
                  <a:lnTo>
                    <a:pt x="241935" y="72567"/>
                  </a:lnTo>
                  <a:lnTo>
                    <a:pt x="241935" y="86398"/>
                  </a:lnTo>
                  <a:lnTo>
                    <a:pt x="254596" y="85255"/>
                  </a:lnTo>
                  <a:lnTo>
                    <a:pt x="254596" y="70281"/>
                  </a:lnTo>
                  <a:close/>
                </a:path>
                <a:path w="378460" h="234315">
                  <a:moveTo>
                    <a:pt x="254596" y="50673"/>
                  </a:moveTo>
                  <a:lnTo>
                    <a:pt x="241935" y="52984"/>
                  </a:lnTo>
                  <a:lnTo>
                    <a:pt x="241935" y="67970"/>
                  </a:lnTo>
                  <a:lnTo>
                    <a:pt x="254596" y="65671"/>
                  </a:lnTo>
                  <a:lnTo>
                    <a:pt x="254596" y="50673"/>
                  </a:lnTo>
                  <a:close/>
                </a:path>
                <a:path w="378460" h="234315">
                  <a:moveTo>
                    <a:pt x="273037" y="144018"/>
                  </a:moveTo>
                  <a:lnTo>
                    <a:pt x="259219" y="146304"/>
                  </a:lnTo>
                  <a:lnTo>
                    <a:pt x="259219" y="160134"/>
                  </a:lnTo>
                  <a:lnTo>
                    <a:pt x="273037" y="158978"/>
                  </a:lnTo>
                  <a:lnTo>
                    <a:pt x="273037" y="144018"/>
                  </a:lnTo>
                  <a:close/>
                </a:path>
                <a:path w="378460" h="234315">
                  <a:moveTo>
                    <a:pt x="273037" y="106006"/>
                  </a:moveTo>
                  <a:lnTo>
                    <a:pt x="259219" y="108292"/>
                  </a:lnTo>
                  <a:lnTo>
                    <a:pt x="259219" y="122123"/>
                  </a:lnTo>
                  <a:lnTo>
                    <a:pt x="273037" y="119811"/>
                  </a:lnTo>
                  <a:lnTo>
                    <a:pt x="273037" y="106006"/>
                  </a:lnTo>
                  <a:close/>
                </a:path>
                <a:path w="378460" h="234315">
                  <a:moveTo>
                    <a:pt x="273037" y="87553"/>
                  </a:moveTo>
                  <a:lnTo>
                    <a:pt x="259219" y="88696"/>
                  </a:lnTo>
                  <a:lnTo>
                    <a:pt x="259219" y="103682"/>
                  </a:lnTo>
                  <a:lnTo>
                    <a:pt x="273037" y="101384"/>
                  </a:lnTo>
                  <a:lnTo>
                    <a:pt x="273037" y="87553"/>
                  </a:lnTo>
                  <a:close/>
                </a:path>
                <a:path w="378460" h="234315">
                  <a:moveTo>
                    <a:pt x="273037" y="67970"/>
                  </a:moveTo>
                  <a:lnTo>
                    <a:pt x="259219" y="69113"/>
                  </a:lnTo>
                  <a:lnTo>
                    <a:pt x="259219" y="84112"/>
                  </a:lnTo>
                  <a:lnTo>
                    <a:pt x="273037" y="82943"/>
                  </a:lnTo>
                  <a:lnTo>
                    <a:pt x="273037" y="67970"/>
                  </a:lnTo>
                  <a:close/>
                </a:path>
                <a:path w="378460" h="234315">
                  <a:moveTo>
                    <a:pt x="273037" y="49517"/>
                  </a:moveTo>
                  <a:lnTo>
                    <a:pt x="259219" y="50673"/>
                  </a:lnTo>
                  <a:lnTo>
                    <a:pt x="259219" y="64516"/>
                  </a:lnTo>
                  <a:lnTo>
                    <a:pt x="273037" y="63347"/>
                  </a:lnTo>
                  <a:lnTo>
                    <a:pt x="273037" y="49517"/>
                  </a:lnTo>
                  <a:close/>
                </a:path>
                <a:path w="378460" h="234315">
                  <a:moveTo>
                    <a:pt x="290322" y="141693"/>
                  </a:moveTo>
                  <a:lnTo>
                    <a:pt x="277647" y="142849"/>
                  </a:lnTo>
                  <a:lnTo>
                    <a:pt x="277647" y="157835"/>
                  </a:lnTo>
                  <a:lnTo>
                    <a:pt x="290322" y="155536"/>
                  </a:lnTo>
                  <a:lnTo>
                    <a:pt x="290322" y="141693"/>
                  </a:lnTo>
                  <a:close/>
                </a:path>
                <a:path w="378460" h="234315">
                  <a:moveTo>
                    <a:pt x="290322" y="103682"/>
                  </a:moveTo>
                  <a:lnTo>
                    <a:pt x="277647" y="106006"/>
                  </a:lnTo>
                  <a:lnTo>
                    <a:pt x="277647" y="119811"/>
                  </a:lnTo>
                  <a:lnTo>
                    <a:pt x="290322" y="117500"/>
                  </a:lnTo>
                  <a:lnTo>
                    <a:pt x="290322" y="103682"/>
                  </a:lnTo>
                  <a:close/>
                </a:path>
                <a:path w="378460" h="234315">
                  <a:moveTo>
                    <a:pt x="290322" y="84112"/>
                  </a:moveTo>
                  <a:lnTo>
                    <a:pt x="277647" y="86398"/>
                  </a:lnTo>
                  <a:lnTo>
                    <a:pt x="277647" y="101384"/>
                  </a:lnTo>
                  <a:lnTo>
                    <a:pt x="290322" y="99085"/>
                  </a:lnTo>
                  <a:lnTo>
                    <a:pt x="290322" y="84112"/>
                  </a:lnTo>
                  <a:close/>
                </a:path>
                <a:path w="378460" h="234315">
                  <a:moveTo>
                    <a:pt x="290322" y="65671"/>
                  </a:moveTo>
                  <a:lnTo>
                    <a:pt x="277647" y="67970"/>
                  </a:lnTo>
                  <a:lnTo>
                    <a:pt x="277647" y="81800"/>
                  </a:lnTo>
                  <a:lnTo>
                    <a:pt x="290322" y="79502"/>
                  </a:lnTo>
                  <a:lnTo>
                    <a:pt x="290322" y="65671"/>
                  </a:lnTo>
                  <a:close/>
                </a:path>
                <a:path w="378460" h="234315">
                  <a:moveTo>
                    <a:pt x="290322" y="46062"/>
                  </a:moveTo>
                  <a:lnTo>
                    <a:pt x="277647" y="48374"/>
                  </a:lnTo>
                  <a:lnTo>
                    <a:pt x="277647" y="62204"/>
                  </a:lnTo>
                  <a:lnTo>
                    <a:pt x="290322" y="61048"/>
                  </a:lnTo>
                  <a:lnTo>
                    <a:pt x="290322" y="46062"/>
                  </a:lnTo>
                  <a:close/>
                </a:path>
                <a:path w="378460" h="234315">
                  <a:moveTo>
                    <a:pt x="307594" y="138252"/>
                  </a:moveTo>
                  <a:lnTo>
                    <a:pt x="293789" y="140538"/>
                  </a:lnTo>
                  <a:lnTo>
                    <a:pt x="293789" y="155536"/>
                  </a:lnTo>
                  <a:lnTo>
                    <a:pt x="307594" y="153212"/>
                  </a:lnTo>
                  <a:lnTo>
                    <a:pt x="307594" y="138252"/>
                  </a:lnTo>
                  <a:close/>
                </a:path>
                <a:path w="378460" h="234315">
                  <a:moveTo>
                    <a:pt x="307594" y="101384"/>
                  </a:moveTo>
                  <a:lnTo>
                    <a:pt x="294919" y="102539"/>
                  </a:lnTo>
                  <a:lnTo>
                    <a:pt x="294919" y="117500"/>
                  </a:lnTo>
                  <a:lnTo>
                    <a:pt x="307594" y="115214"/>
                  </a:lnTo>
                  <a:lnTo>
                    <a:pt x="307594" y="101384"/>
                  </a:lnTo>
                  <a:close/>
                </a:path>
                <a:path w="378460" h="234315">
                  <a:moveTo>
                    <a:pt x="307594" y="81800"/>
                  </a:moveTo>
                  <a:lnTo>
                    <a:pt x="294919" y="84112"/>
                  </a:lnTo>
                  <a:lnTo>
                    <a:pt x="294919" y="97942"/>
                  </a:lnTo>
                  <a:lnTo>
                    <a:pt x="307594" y="96774"/>
                  </a:lnTo>
                  <a:lnTo>
                    <a:pt x="307594" y="81800"/>
                  </a:lnTo>
                  <a:close/>
                </a:path>
                <a:path w="378460" h="234315">
                  <a:moveTo>
                    <a:pt x="307594" y="63347"/>
                  </a:moveTo>
                  <a:lnTo>
                    <a:pt x="294919" y="64516"/>
                  </a:lnTo>
                  <a:lnTo>
                    <a:pt x="294919" y="79502"/>
                  </a:lnTo>
                  <a:lnTo>
                    <a:pt x="307594" y="77203"/>
                  </a:lnTo>
                  <a:lnTo>
                    <a:pt x="307594" y="63347"/>
                  </a:lnTo>
                  <a:close/>
                </a:path>
                <a:path w="378460" h="234315">
                  <a:moveTo>
                    <a:pt x="307594" y="43789"/>
                  </a:moveTo>
                  <a:lnTo>
                    <a:pt x="294919" y="46062"/>
                  </a:lnTo>
                  <a:lnTo>
                    <a:pt x="294919" y="59905"/>
                  </a:lnTo>
                  <a:lnTo>
                    <a:pt x="307594" y="58762"/>
                  </a:lnTo>
                  <a:lnTo>
                    <a:pt x="307594" y="43789"/>
                  </a:lnTo>
                  <a:close/>
                </a:path>
                <a:path w="378460" h="234315">
                  <a:moveTo>
                    <a:pt x="324878" y="135928"/>
                  </a:moveTo>
                  <a:lnTo>
                    <a:pt x="312216" y="138252"/>
                  </a:lnTo>
                  <a:lnTo>
                    <a:pt x="312216" y="152082"/>
                  </a:lnTo>
                  <a:lnTo>
                    <a:pt x="324878" y="150926"/>
                  </a:lnTo>
                  <a:lnTo>
                    <a:pt x="324878" y="135928"/>
                  </a:lnTo>
                  <a:close/>
                </a:path>
                <a:path w="378460" h="234315">
                  <a:moveTo>
                    <a:pt x="324878" y="99085"/>
                  </a:moveTo>
                  <a:lnTo>
                    <a:pt x="312216" y="100215"/>
                  </a:lnTo>
                  <a:lnTo>
                    <a:pt x="312216" y="115214"/>
                  </a:lnTo>
                  <a:lnTo>
                    <a:pt x="324878" y="112903"/>
                  </a:lnTo>
                  <a:lnTo>
                    <a:pt x="324878" y="99085"/>
                  </a:lnTo>
                  <a:close/>
                </a:path>
                <a:path w="378460" h="234315">
                  <a:moveTo>
                    <a:pt x="324878" y="79502"/>
                  </a:moveTo>
                  <a:lnTo>
                    <a:pt x="312216" y="81800"/>
                  </a:lnTo>
                  <a:lnTo>
                    <a:pt x="312216" y="95618"/>
                  </a:lnTo>
                  <a:lnTo>
                    <a:pt x="324878" y="93306"/>
                  </a:lnTo>
                  <a:lnTo>
                    <a:pt x="324878" y="79502"/>
                  </a:lnTo>
                  <a:close/>
                </a:path>
                <a:path w="378460" h="234315">
                  <a:moveTo>
                    <a:pt x="324878" y="61048"/>
                  </a:moveTo>
                  <a:lnTo>
                    <a:pt x="312216" y="62204"/>
                  </a:lnTo>
                  <a:lnTo>
                    <a:pt x="312216" y="77203"/>
                  </a:lnTo>
                  <a:lnTo>
                    <a:pt x="324878" y="74879"/>
                  </a:lnTo>
                  <a:lnTo>
                    <a:pt x="324878" y="61048"/>
                  </a:lnTo>
                  <a:close/>
                </a:path>
                <a:path w="378460" h="234315">
                  <a:moveTo>
                    <a:pt x="324878" y="41465"/>
                  </a:moveTo>
                  <a:lnTo>
                    <a:pt x="312216" y="43789"/>
                  </a:lnTo>
                  <a:lnTo>
                    <a:pt x="312216" y="57594"/>
                  </a:lnTo>
                  <a:lnTo>
                    <a:pt x="324878" y="56451"/>
                  </a:lnTo>
                  <a:lnTo>
                    <a:pt x="324878" y="41465"/>
                  </a:lnTo>
                  <a:close/>
                </a:path>
                <a:path w="378460" h="234315">
                  <a:moveTo>
                    <a:pt x="342176" y="133642"/>
                  </a:moveTo>
                  <a:lnTo>
                    <a:pt x="329488" y="135928"/>
                  </a:lnTo>
                  <a:lnTo>
                    <a:pt x="329488" y="149745"/>
                  </a:lnTo>
                  <a:lnTo>
                    <a:pt x="342176" y="147472"/>
                  </a:lnTo>
                  <a:lnTo>
                    <a:pt x="342176" y="133642"/>
                  </a:lnTo>
                  <a:close/>
                </a:path>
                <a:path w="378460" h="234315">
                  <a:moveTo>
                    <a:pt x="342176" y="96774"/>
                  </a:moveTo>
                  <a:lnTo>
                    <a:pt x="329488" y="97942"/>
                  </a:lnTo>
                  <a:lnTo>
                    <a:pt x="329488" y="111747"/>
                  </a:lnTo>
                  <a:lnTo>
                    <a:pt x="342176" y="110604"/>
                  </a:lnTo>
                  <a:lnTo>
                    <a:pt x="342176" y="96774"/>
                  </a:lnTo>
                  <a:close/>
                </a:path>
                <a:path w="378460" h="234315">
                  <a:moveTo>
                    <a:pt x="342176" y="77203"/>
                  </a:moveTo>
                  <a:lnTo>
                    <a:pt x="329488" y="78333"/>
                  </a:lnTo>
                  <a:lnTo>
                    <a:pt x="329488" y="93306"/>
                  </a:lnTo>
                  <a:lnTo>
                    <a:pt x="342176" y="92163"/>
                  </a:lnTo>
                  <a:lnTo>
                    <a:pt x="342176" y="77203"/>
                  </a:lnTo>
                  <a:close/>
                </a:path>
                <a:path w="378460" h="234315">
                  <a:moveTo>
                    <a:pt x="342176" y="58762"/>
                  </a:moveTo>
                  <a:lnTo>
                    <a:pt x="329488" y="59905"/>
                  </a:lnTo>
                  <a:lnTo>
                    <a:pt x="329488" y="73736"/>
                  </a:lnTo>
                  <a:lnTo>
                    <a:pt x="342176" y="72567"/>
                  </a:lnTo>
                  <a:lnTo>
                    <a:pt x="342176" y="58762"/>
                  </a:lnTo>
                  <a:close/>
                </a:path>
                <a:path w="378460" h="234315">
                  <a:moveTo>
                    <a:pt x="342176" y="39154"/>
                  </a:moveTo>
                  <a:lnTo>
                    <a:pt x="329488" y="41465"/>
                  </a:lnTo>
                  <a:lnTo>
                    <a:pt x="329488" y="55283"/>
                  </a:lnTo>
                  <a:lnTo>
                    <a:pt x="342176" y="54152"/>
                  </a:lnTo>
                  <a:lnTo>
                    <a:pt x="342176" y="39154"/>
                  </a:lnTo>
                  <a:close/>
                </a:path>
                <a:path w="378460" h="234315">
                  <a:moveTo>
                    <a:pt x="360616" y="93306"/>
                  </a:moveTo>
                  <a:lnTo>
                    <a:pt x="346786" y="95618"/>
                  </a:lnTo>
                  <a:lnTo>
                    <a:pt x="346786" y="109448"/>
                  </a:lnTo>
                  <a:lnTo>
                    <a:pt x="360616" y="108292"/>
                  </a:lnTo>
                  <a:lnTo>
                    <a:pt x="360616" y="93306"/>
                  </a:lnTo>
                  <a:close/>
                </a:path>
                <a:path w="378460" h="234315">
                  <a:moveTo>
                    <a:pt x="360616" y="74879"/>
                  </a:moveTo>
                  <a:lnTo>
                    <a:pt x="346786" y="76034"/>
                  </a:lnTo>
                  <a:lnTo>
                    <a:pt x="346786" y="91008"/>
                  </a:lnTo>
                  <a:lnTo>
                    <a:pt x="360616" y="88696"/>
                  </a:lnTo>
                  <a:lnTo>
                    <a:pt x="360616" y="74879"/>
                  </a:lnTo>
                  <a:close/>
                </a:path>
                <a:path w="378460" h="234315">
                  <a:moveTo>
                    <a:pt x="360616" y="55283"/>
                  </a:moveTo>
                  <a:lnTo>
                    <a:pt x="346786" y="57594"/>
                  </a:lnTo>
                  <a:lnTo>
                    <a:pt x="346786" y="71412"/>
                  </a:lnTo>
                  <a:lnTo>
                    <a:pt x="360616" y="70281"/>
                  </a:lnTo>
                  <a:lnTo>
                    <a:pt x="360616" y="55283"/>
                  </a:lnTo>
                  <a:close/>
                </a:path>
                <a:path w="378460" h="234315">
                  <a:moveTo>
                    <a:pt x="360616" y="36855"/>
                  </a:moveTo>
                  <a:lnTo>
                    <a:pt x="346786" y="39154"/>
                  </a:lnTo>
                  <a:lnTo>
                    <a:pt x="346786" y="52984"/>
                  </a:lnTo>
                  <a:lnTo>
                    <a:pt x="360616" y="50673"/>
                  </a:lnTo>
                  <a:lnTo>
                    <a:pt x="360616" y="36855"/>
                  </a:lnTo>
                  <a:close/>
                </a:path>
                <a:path w="378460" h="234315">
                  <a:moveTo>
                    <a:pt x="377875" y="91008"/>
                  </a:moveTo>
                  <a:lnTo>
                    <a:pt x="365201" y="93306"/>
                  </a:lnTo>
                  <a:lnTo>
                    <a:pt x="364070" y="107124"/>
                  </a:lnTo>
                  <a:lnTo>
                    <a:pt x="377875" y="106006"/>
                  </a:lnTo>
                  <a:lnTo>
                    <a:pt x="377875" y="91008"/>
                  </a:lnTo>
                  <a:close/>
                </a:path>
                <a:path w="378460" h="234315">
                  <a:moveTo>
                    <a:pt x="377875" y="72567"/>
                  </a:moveTo>
                  <a:lnTo>
                    <a:pt x="365201" y="73736"/>
                  </a:lnTo>
                  <a:lnTo>
                    <a:pt x="365201" y="88696"/>
                  </a:lnTo>
                  <a:lnTo>
                    <a:pt x="377875" y="86398"/>
                  </a:lnTo>
                  <a:lnTo>
                    <a:pt x="377875" y="72567"/>
                  </a:lnTo>
                  <a:close/>
                </a:path>
                <a:path w="378460" h="234315">
                  <a:moveTo>
                    <a:pt x="377875" y="52984"/>
                  </a:moveTo>
                  <a:lnTo>
                    <a:pt x="365201" y="55283"/>
                  </a:lnTo>
                  <a:lnTo>
                    <a:pt x="365201" y="69113"/>
                  </a:lnTo>
                  <a:lnTo>
                    <a:pt x="377875" y="67970"/>
                  </a:lnTo>
                  <a:lnTo>
                    <a:pt x="377875" y="52984"/>
                  </a:lnTo>
                  <a:close/>
                </a:path>
                <a:path w="378460" h="234315">
                  <a:moveTo>
                    <a:pt x="377875" y="34569"/>
                  </a:moveTo>
                  <a:lnTo>
                    <a:pt x="365201" y="36855"/>
                  </a:lnTo>
                  <a:lnTo>
                    <a:pt x="365201" y="50673"/>
                  </a:lnTo>
                  <a:lnTo>
                    <a:pt x="377875" y="48374"/>
                  </a:lnTo>
                  <a:lnTo>
                    <a:pt x="377875" y="345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074363" y="6088024"/>
              <a:ext cx="808990" cy="2736850"/>
            </a:xfrm>
            <a:custGeom>
              <a:avLst/>
              <a:gdLst/>
              <a:ahLst/>
              <a:cxnLst/>
              <a:rect l="l" t="t" r="r" b="b"/>
              <a:pathLst>
                <a:path w="808989" h="2736850">
                  <a:moveTo>
                    <a:pt x="14973" y="1155"/>
                  </a:moveTo>
                  <a:lnTo>
                    <a:pt x="0" y="0"/>
                  </a:lnTo>
                  <a:lnTo>
                    <a:pt x="0" y="14973"/>
                  </a:lnTo>
                  <a:lnTo>
                    <a:pt x="14973" y="16129"/>
                  </a:lnTo>
                  <a:lnTo>
                    <a:pt x="14973" y="1155"/>
                  </a:lnTo>
                  <a:close/>
                </a:path>
                <a:path w="808989" h="2736850">
                  <a:moveTo>
                    <a:pt x="34569" y="3454"/>
                  </a:moveTo>
                  <a:lnTo>
                    <a:pt x="19583" y="2298"/>
                  </a:lnTo>
                  <a:lnTo>
                    <a:pt x="19583" y="17284"/>
                  </a:lnTo>
                  <a:lnTo>
                    <a:pt x="34569" y="18440"/>
                  </a:lnTo>
                  <a:lnTo>
                    <a:pt x="34569" y="3454"/>
                  </a:lnTo>
                  <a:close/>
                </a:path>
                <a:path w="808989" h="2736850">
                  <a:moveTo>
                    <a:pt x="649808" y="2720213"/>
                  </a:moveTo>
                  <a:lnTo>
                    <a:pt x="637133" y="2722499"/>
                  </a:lnTo>
                  <a:lnTo>
                    <a:pt x="637133" y="2736354"/>
                  </a:lnTo>
                  <a:lnTo>
                    <a:pt x="649808" y="2734043"/>
                  </a:lnTo>
                  <a:lnTo>
                    <a:pt x="649808" y="2720213"/>
                  </a:lnTo>
                  <a:close/>
                </a:path>
                <a:path w="808989" h="2736850">
                  <a:moveTo>
                    <a:pt x="649808" y="2700642"/>
                  </a:moveTo>
                  <a:lnTo>
                    <a:pt x="637133" y="2702928"/>
                  </a:lnTo>
                  <a:lnTo>
                    <a:pt x="637133" y="2717927"/>
                  </a:lnTo>
                  <a:lnTo>
                    <a:pt x="649808" y="2715603"/>
                  </a:lnTo>
                  <a:lnTo>
                    <a:pt x="649808" y="2700642"/>
                  </a:lnTo>
                  <a:close/>
                </a:path>
                <a:path w="808989" h="2736850">
                  <a:moveTo>
                    <a:pt x="650963" y="2662605"/>
                  </a:moveTo>
                  <a:lnTo>
                    <a:pt x="637133" y="2664917"/>
                  </a:lnTo>
                  <a:lnTo>
                    <a:pt x="637133" y="2678734"/>
                  </a:lnTo>
                  <a:lnTo>
                    <a:pt x="650963" y="2677591"/>
                  </a:lnTo>
                  <a:lnTo>
                    <a:pt x="650963" y="2662605"/>
                  </a:lnTo>
                  <a:close/>
                </a:path>
                <a:path w="808989" h="2736850">
                  <a:moveTo>
                    <a:pt x="650963" y="2568130"/>
                  </a:moveTo>
                  <a:lnTo>
                    <a:pt x="637133" y="2570442"/>
                  </a:lnTo>
                  <a:lnTo>
                    <a:pt x="637133" y="2584272"/>
                  </a:lnTo>
                  <a:lnTo>
                    <a:pt x="650963" y="2581973"/>
                  </a:lnTo>
                  <a:lnTo>
                    <a:pt x="650963" y="2568130"/>
                  </a:lnTo>
                  <a:close/>
                </a:path>
                <a:path w="808989" h="2736850">
                  <a:moveTo>
                    <a:pt x="650963" y="2548559"/>
                  </a:moveTo>
                  <a:lnTo>
                    <a:pt x="637133" y="2550858"/>
                  </a:lnTo>
                  <a:lnTo>
                    <a:pt x="637133" y="2565819"/>
                  </a:lnTo>
                  <a:lnTo>
                    <a:pt x="650963" y="2563533"/>
                  </a:lnTo>
                  <a:lnTo>
                    <a:pt x="650963" y="2548559"/>
                  </a:lnTo>
                  <a:close/>
                </a:path>
                <a:path w="808989" h="2736850">
                  <a:moveTo>
                    <a:pt x="650963" y="2530119"/>
                  </a:moveTo>
                  <a:lnTo>
                    <a:pt x="637133" y="2531262"/>
                  </a:lnTo>
                  <a:lnTo>
                    <a:pt x="637133" y="2546248"/>
                  </a:lnTo>
                  <a:lnTo>
                    <a:pt x="650963" y="2543924"/>
                  </a:lnTo>
                  <a:lnTo>
                    <a:pt x="650963" y="2530119"/>
                  </a:lnTo>
                  <a:close/>
                </a:path>
                <a:path w="808989" h="2736850">
                  <a:moveTo>
                    <a:pt x="668261" y="2717927"/>
                  </a:moveTo>
                  <a:lnTo>
                    <a:pt x="654431" y="2719057"/>
                  </a:lnTo>
                  <a:lnTo>
                    <a:pt x="654431" y="2734043"/>
                  </a:lnTo>
                  <a:lnTo>
                    <a:pt x="668261" y="2731744"/>
                  </a:lnTo>
                  <a:lnTo>
                    <a:pt x="668261" y="2717927"/>
                  </a:lnTo>
                  <a:close/>
                </a:path>
                <a:path w="808989" h="2736850">
                  <a:moveTo>
                    <a:pt x="668261" y="2698305"/>
                  </a:moveTo>
                  <a:lnTo>
                    <a:pt x="654431" y="2700642"/>
                  </a:lnTo>
                  <a:lnTo>
                    <a:pt x="654431" y="2714460"/>
                  </a:lnTo>
                  <a:lnTo>
                    <a:pt x="668261" y="2713304"/>
                  </a:lnTo>
                  <a:lnTo>
                    <a:pt x="668261" y="2698305"/>
                  </a:lnTo>
                  <a:close/>
                </a:path>
                <a:path w="808989" h="2736850">
                  <a:moveTo>
                    <a:pt x="668261" y="2660307"/>
                  </a:moveTo>
                  <a:lnTo>
                    <a:pt x="654431" y="2662605"/>
                  </a:lnTo>
                  <a:lnTo>
                    <a:pt x="654431" y="2676423"/>
                  </a:lnTo>
                  <a:lnTo>
                    <a:pt x="668261" y="2674137"/>
                  </a:lnTo>
                  <a:lnTo>
                    <a:pt x="668261" y="2660307"/>
                  </a:lnTo>
                  <a:close/>
                </a:path>
                <a:path w="808989" h="2736850">
                  <a:moveTo>
                    <a:pt x="668261" y="2565819"/>
                  </a:moveTo>
                  <a:lnTo>
                    <a:pt x="655586" y="2566974"/>
                  </a:lnTo>
                  <a:lnTo>
                    <a:pt x="655586" y="2581973"/>
                  </a:lnTo>
                  <a:lnTo>
                    <a:pt x="668261" y="2579636"/>
                  </a:lnTo>
                  <a:lnTo>
                    <a:pt x="668261" y="2565819"/>
                  </a:lnTo>
                  <a:close/>
                </a:path>
                <a:path w="808989" h="2736850">
                  <a:moveTo>
                    <a:pt x="668261" y="2546248"/>
                  </a:moveTo>
                  <a:lnTo>
                    <a:pt x="655586" y="2548559"/>
                  </a:lnTo>
                  <a:lnTo>
                    <a:pt x="655586" y="2562364"/>
                  </a:lnTo>
                  <a:lnTo>
                    <a:pt x="668261" y="2561221"/>
                  </a:lnTo>
                  <a:lnTo>
                    <a:pt x="668261" y="2546248"/>
                  </a:lnTo>
                  <a:close/>
                </a:path>
                <a:path w="808989" h="2736850">
                  <a:moveTo>
                    <a:pt x="668261" y="2526639"/>
                  </a:moveTo>
                  <a:lnTo>
                    <a:pt x="655586" y="2528963"/>
                  </a:lnTo>
                  <a:lnTo>
                    <a:pt x="655586" y="2543924"/>
                  </a:lnTo>
                  <a:lnTo>
                    <a:pt x="668261" y="2541638"/>
                  </a:lnTo>
                  <a:lnTo>
                    <a:pt x="668261" y="2526639"/>
                  </a:lnTo>
                  <a:close/>
                </a:path>
                <a:path w="808989" h="2736850">
                  <a:moveTo>
                    <a:pt x="685520" y="2714460"/>
                  </a:moveTo>
                  <a:lnTo>
                    <a:pt x="672858" y="2716746"/>
                  </a:lnTo>
                  <a:lnTo>
                    <a:pt x="672858" y="2731744"/>
                  </a:lnTo>
                  <a:lnTo>
                    <a:pt x="685520" y="2729420"/>
                  </a:lnTo>
                  <a:lnTo>
                    <a:pt x="685520" y="2714460"/>
                  </a:lnTo>
                  <a:close/>
                </a:path>
                <a:path w="808989" h="2736850">
                  <a:moveTo>
                    <a:pt x="685520" y="2696006"/>
                  </a:moveTo>
                  <a:lnTo>
                    <a:pt x="672858" y="2697175"/>
                  </a:lnTo>
                  <a:lnTo>
                    <a:pt x="672858" y="2712135"/>
                  </a:lnTo>
                  <a:lnTo>
                    <a:pt x="685520" y="2709837"/>
                  </a:lnTo>
                  <a:lnTo>
                    <a:pt x="685520" y="2696006"/>
                  </a:lnTo>
                  <a:close/>
                </a:path>
                <a:path w="808989" h="2736850">
                  <a:moveTo>
                    <a:pt x="685520" y="2657995"/>
                  </a:moveTo>
                  <a:lnTo>
                    <a:pt x="672858" y="2659151"/>
                  </a:lnTo>
                  <a:lnTo>
                    <a:pt x="672858" y="2674137"/>
                  </a:lnTo>
                  <a:lnTo>
                    <a:pt x="685520" y="2671813"/>
                  </a:lnTo>
                  <a:lnTo>
                    <a:pt x="685520" y="2657995"/>
                  </a:lnTo>
                  <a:close/>
                </a:path>
                <a:path w="808989" h="2736850">
                  <a:moveTo>
                    <a:pt x="686676" y="2562364"/>
                  </a:moveTo>
                  <a:lnTo>
                    <a:pt x="672858" y="2564688"/>
                  </a:lnTo>
                  <a:lnTo>
                    <a:pt x="672858" y="2579636"/>
                  </a:lnTo>
                  <a:lnTo>
                    <a:pt x="686676" y="2577338"/>
                  </a:lnTo>
                  <a:lnTo>
                    <a:pt x="686676" y="2562364"/>
                  </a:lnTo>
                  <a:close/>
                </a:path>
                <a:path w="808989" h="2736850">
                  <a:moveTo>
                    <a:pt x="686676" y="2543924"/>
                  </a:moveTo>
                  <a:lnTo>
                    <a:pt x="672858" y="2546248"/>
                  </a:lnTo>
                  <a:lnTo>
                    <a:pt x="672858" y="2560053"/>
                  </a:lnTo>
                  <a:lnTo>
                    <a:pt x="686676" y="2557767"/>
                  </a:lnTo>
                  <a:lnTo>
                    <a:pt x="686676" y="2543924"/>
                  </a:lnTo>
                  <a:close/>
                </a:path>
                <a:path w="808989" h="2736850">
                  <a:moveTo>
                    <a:pt x="686676" y="2525496"/>
                  </a:moveTo>
                  <a:lnTo>
                    <a:pt x="672858" y="2526639"/>
                  </a:lnTo>
                  <a:lnTo>
                    <a:pt x="672858" y="2541638"/>
                  </a:lnTo>
                  <a:lnTo>
                    <a:pt x="686676" y="2539314"/>
                  </a:lnTo>
                  <a:lnTo>
                    <a:pt x="686676" y="2525496"/>
                  </a:lnTo>
                  <a:close/>
                </a:path>
                <a:path w="808989" h="2736850">
                  <a:moveTo>
                    <a:pt x="703961" y="2712135"/>
                  </a:moveTo>
                  <a:lnTo>
                    <a:pt x="690143" y="2714460"/>
                  </a:lnTo>
                  <a:lnTo>
                    <a:pt x="690143" y="2728277"/>
                  </a:lnTo>
                  <a:lnTo>
                    <a:pt x="703961" y="2725978"/>
                  </a:lnTo>
                  <a:lnTo>
                    <a:pt x="703961" y="2712135"/>
                  </a:lnTo>
                  <a:close/>
                </a:path>
                <a:path w="808989" h="2736850">
                  <a:moveTo>
                    <a:pt x="703961" y="2692577"/>
                  </a:moveTo>
                  <a:lnTo>
                    <a:pt x="690143" y="2694863"/>
                  </a:lnTo>
                  <a:lnTo>
                    <a:pt x="690143" y="2709837"/>
                  </a:lnTo>
                  <a:lnTo>
                    <a:pt x="703961" y="2707551"/>
                  </a:lnTo>
                  <a:lnTo>
                    <a:pt x="703961" y="2692577"/>
                  </a:lnTo>
                  <a:close/>
                </a:path>
                <a:path w="808989" h="2736850">
                  <a:moveTo>
                    <a:pt x="703961" y="2654541"/>
                  </a:moveTo>
                  <a:lnTo>
                    <a:pt x="690143" y="2656852"/>
                  </a:lnTo>
                  <a:lnTo>
                    <a:pt x="690143" y="2671813"/>
                  </a:lnTo>
                  <a:lnTo>
                    <a:pt x="703961" y="2669514"/>
                  </a:lnTo>
                  <a:lnTo>
                    <a:pt x="703961" y="2654541"/>
                  </a:lnTo>
                  <a:close/>
                </a:path>
                <a:path w="808989" h="2736850">
                  <a:moveTo>
                    <a:pt x="703961" y="2561221"/>
                  </a:moveTo>
                  <a:lnTo>
                    <a:pt x="690143" y="2562364"/>
                  </a:lnTo>
                  <a:lnTo>
                    <a:pt x="690143" y="2576182"/>
                  </a:lnTo>
                  <a:lnTo>
                    <a:pt x="703961" y="2575052"/>
                  </a:lnTo>
                  <a:lnTo>
                    <a:pt x="703961" y="2561221"/>
                  </a:lnTo>
                  <a:close/>
                </a:path>
                <a:path w="808989" h="2736850">
                  <a:moveTo>
                    <a:pt x="703961" y="2541638"/>
                  </a:moveTo>
                  <a:lnTo>
                    <a:pt x="690143" y="2543924"/>
                  </a:lnTo>
                  <a:lnTo>
                    <a:pt x="690143" y="2557767"/>
                  </a:lnTo>
                  <a:lnTo>
                    <a:pt x="703961" y="2556624"/>
                  </a:lnTo>
                  <a:lnTo>
                    <a:pt x="703961" y="2541638"/>
                  </a:lnTo>
                  <a:close/>
                </a:path>
                <a:path w="808989" h="2736850">
                  <a:moveTo>
                    <a:pt x="703961" y="2522042"/>
                  </a:moveTo>
                  <a:lnTo>
                    <a:pt x="690143" y="2524353"/>
                  </a:lnTo>
                  <a:lnTo>
                    <a:pt x="690143" y="2539314"/>
                  </a:lnTo>
                  <a:lnTo>
                    <a:pt x="703961" y="2537028"/>
                  </a:lnTo>
                  <a:lnTo>
                    <a:pt x="703961" y="2522042"/>
                  </a:lnTo>
                  <a:close/>
                </a:path>
                <a:path w="808989" h="2736850">
                  <a:moveTo>
                    <a:pt x="721245" y="2709837"/>
                  </a:moveTo>
                  <a:lnTo>
                    <a:pt x="708571" y="2711005"/>
                  </a:lnTo>
                  <a:lnTo>
                    <a:pt x="708571" y="2725978"/>
                  </a:lnTo>
                  <a:lnTo>
                    <a:pt x="721245" y="2723667"/>
                  </a:lnTo>
                  <a:lnTo>
                    <a:pt x="721245" y="2709837"/>
                  </a:lnTo>
                  <a:close/>
                </a:path>
                <a:path w="808989" h="2736850">
                  <a:moveTo>
                    <a:pt x="721245" y="2690253"/>
                  </a:moveTo>
                  <a:lnTo>
                    <a:pt x="708571" y="2692577"/>
                  </a:lnTo>
                  <a:lnTo>
                    <a:pt x="708571" y="2706395"/>
                  </a:lnTo>
                  <a:lnTo>
                    <a:pt x="721245" y="2705227"/>
                  </a:lnTo>
                  <a:lnTo>
                    <a:pt x="721245" y="2690253"/>
                  </a:lnTo>
                  <a:close/>
                </a:path>
                <a:path w="808989" h="2736850">
                  <a:moveTo>
                    <a:pt x="721245" y="2652242"/>
                  </a:moveTo>
                  <a:lnTo>
                    <a:pt x="708571" y="2654541"/>
                  </a:lnTo>
                  <a:lnTo>
                    <a:pt x="708571" y="2668371"/>
                  </a:lnTo>
                  <a:lnTo>
                    <a:pt x="721245" y="2667228"/>
                  </a:lnTo>
                  <a:lnTo>
                    <a:pt x="721245" y="2652242"/>
                  </a:lnTo>
                  <a:close/>
                </a:path>
                <a:path w="808989" h="2736850">
                  <a:moveTo>
                    <a:pt x="722401" y="2557767"/>
                  </a:moveTo>
                  <a:lnTo>
                    <a:pt x="708571" y="2560053"/>
                  </a:lnTo>
                  <a:lnTo>
                    <a:pt x="708571" y="2575052"/>
                  </a:lnTo>
                  <a:lnTo>
                    <a:pt x="722401" y="2572728"/>
                  </a:lnTo>
                  <a:lnTo>
                    <a:pt x="722401" y="2557767"/>
                  </a:lnTo>
                  <a:close/>
                </a:path>
                <a:path w="808989" h="2736850">
                  <a:moveTo>
                    <a:pt x="722401" y="2539314"/>
                  </a:moveTo>
                  <a:lnTo>
                    <a:pt x="708571" y="2540470"/>
                  </a:lnTo>
                  <a:lnTo>
                    <a:pt x="708571" y="2555430"/>
                  </a:lnTo>
                  <a:lnTo>
                    <a:pt x="722401" y="2553131"/>
                  </a:lnTo>
                  <a:lnTo>
                    <a:pt x="722401" y="2539314"/>
                  </a:lnTo>
                  <a:close/>
                </a:path>
                <a:path w="808989" h="2736850">
                  <a:moveTo>
                    <a:pt x="722401" y="2520899"/>
                  </a:moveTo>
                  <a:lnTo>
                    <a:pt x="708571" y="2522042"/>
                  </a:lnTo>
                  <a:lnTo>
                    <a:pt x="708571" y="2535872"/>
                  </a:lnTo>
                  <a:lnTo>
                    <a:pt x="722401" y="2534691"/>
                  </a:lnTo>
                  <a:lnTo>
                    <a:pt x="722401" y="2520899"/>
                  </a:lnTo>
                  <a:close/>
                </a:path>
                <a:path w="808989" h="2736850">
                  <a:moveTo>
                    <a:pt x="738517" y="2706395"/>
                  </a:moveTo>
                  <a:lnTo>
                    <a:pt x="724712" y="2708694"/>
                  </a:lnTo>
                  <a:lnTo>
                    <a:pt x="724712" y="2723667"/>
                  </a:lnTo>
                  <a:lnTo>
                    <a:pt x="738517" y="2721356"/>
                  </a:lnTo>
                  <a:lnTo>
                    <a:pt x="738517" y="2706395"/>
                  </a:lnTo>
                  <a:close/>
                </a:path>
                <a:path w="808989" h="2736850">
                  <a:moveTo>
                    <a:pt x="738517" y="2687955"/>
                  </a:moveTo>
                  <a:lnTo>
                    <a:pt x="724712" y="2690253"/>
                  </a:lnTo>
                  <a:lnTo>
                    <a:pt x="724712" y="2704084"/>
                  </a:lnTo>
                  <a:lnTo>
                    <a:pt x="738517" y="2701772"/>
                  </a:lnTo>
                  <a:lnTo>
                    <a:pt x="738517" y="2687955"/>
                  </a:lnTo>
                  <a:close/>
                </a:path>
                <a:path w="808989" h="2736850">
                  <a:moveTo>
                    <a:pt x="738517" y="2649931"/>
                  </a:moveTo>
                  <a:lnTo>
                    <a:pt x="725843" y="2652242"/>
                  </a:lnTo>
                  <a:lnTo>
                    <a:pt x="724712" y="2666047"/>
                  </a:lnTo>
                  <a:lnTo>
                    <a:pt x="738517" y="2663761"/>
                  </a:lnTo>
                  <a:lnTo>
                    <a:pt x="738517" y="2649931"/>
                  </a:lnTo>
                  <a:close/>
                </a:path>
                <a:path w="808989" h="2736850">
                  <a:moveTo>
                    <a:pt x="738517" y="2555430"/>
                  </a:moveTo>
                  <a:lnTo>
                    <a:pt x="725843" y="2557767"/>
                  </a:lnTo>
                  <a:lnTo>
                    <a:pt x="725843" y="2571585"/>
                  </a:lnTo>
                  <a:lnTo>
                    <a:pt x="738517" y="2570442"/>
                  </a:lnTo>
                  <a:lnTo>
                    <a:pt x="738517" y="2555430"/>
                  </a:lnTo>
                  <a:close/>
                </a:path>
                <a:path w="808989" h="2736850">
                  <a:moveTo>
                    <a:pt x="738517" y="2537028"/>
                  </a:moveTo>
                  <a:lnTo>
                    <a:pt x="725843" y="2539314"/>
                  </a:lnTo>
                  <a:lnTo>
                    <a:pt x="725843" y="2553131"/>
                  </a:lnTo>
                  <a:lnTo>
                    <a:pt x="738517" y="2550858"/>
                  </a:lnTo>
                  <a:lnTo>
                    <a:pt x="738517" y="2537028"/>
                  </a:lnTo>
                  <a:close/>
                </a:path>
                <a:path w="808989" h="2736850">
                  <a:moveTo>
                    <a:pt x="738517" y="2517444"/>
                  </a:moveTo>
                  <a:lnTo>
                    <a:pt x="725843" y="2519730"/>
                  </a:lnTo>
                  <a:lnTo>
                    <a:pt x="725843" y="2534691"/>
                  </a:lnTo>
                  <a:lnTo>
                    <a:pt x="738517" y="2532430"/>
                  </a:lnTo>
                  <a:lnTo>
                    <a:pt x="738517" y="2517444"/>
                  </a:lnTo>
                  <a:close/>
                </a:path>
                <a:path w="808989" h="2736850">
                  <a:moveTo>
                    <a:pt x="755802" y="2704084"/>
                  </a:moveTo>
                  <a:lnTo>
                    <a:pt x="743140" y="2706395"/>
                  </a:lnTo>
                  <a:lnTo>
                    <a:pt x="742010" y="2720213"/>
                  </a:lnTo>
                  <a:lnTo>
                    <a:pt x="755802" y="2719057"/>
                  </a:lnTo>
                  <a:lnTo>
                    <a:pt x="755802" y="2704084"/>
                  </a:lnTo>
                  <a:close/>
                </a:path>
                <a:path w="808989" h="2736850">
                  <a:moveTo>
                    <a:pt x="755802" y="2685656"/>
                  </a:moveTo>
                  <a:lnTo>
                    <a:pt x="743140" y="2686799"/>
                  </a:lnTo>
                  <a:lnTo>
                    <a:pt x="743140" y="2701772"/>
                  </a:lnTo>
                  <a:lnTo>
                    <a:pt x="755802" y="2699474"/>
                  </a:lnTo>
                  <a:lnTo>
                    <a:pt x="755802" y="2685656"/>
                  </a:lnTo>
                  <a:close/>
                </a:path>
                <a:path w="808989" h="2736850">
                  <a:moveTo>
                    <a:pt x="755802" y="2647619"/>
                  </a:moveTo>
                  <a:lnTo>
                    <a:pt x="743140" y="2649931"/>
                  </a:lnTo>
                  <a:lnTo>
                    <a:pt x="743140" y="2663761"/>
                  </a:lnTo>
                  <a:lnTo>
                    <a:pt x="755802" y="2661462"/>
                  </a:lnTo>
                  <a:lnTo>
                    <a:pt x="755802" y="2647619"/>
                  </a:lnTo>
                  <a:close/>
                </a:path>
                <a:path w="808989" h="2736850">
                  <a:moveTo>
                    <a:pt x="755802" y="2553131"/>
                  </a:moveTo>
                  <a:lnTo>
                    <a:pt x="743140" y="2555430"/>
                  </a:lnTo>
                  <a:lnTo>
                    <a:pt x="743140" y="2569273"/>
                  </a:lnTo>
                  <a:lnTo>
                    <a:pt x="755802" y="2566974"/>
                  </a:lnTo>
                  <a:lnTo>
                    <a:pt x="755802" y="2553131"/>
                  </a:lnTo>
                  <a:close/>
                </a:path>
                <a:path w="808989" h="2736850">
                  <a:moveTo>
                    <a:pt x="755802" y="2534691"/>
                  </a:moveTo>
                  <a:lnTo>
                    <a:pt x="743140" y="2535872"/>
                  </a:lnTo>
                  <a:lnTo>
                    <a:pt x="743140" y="2550858"/>
                  </a:lnTo>
                  <a:lnTo>
                    <a:pt x="755802" y="2548559"/>
                  </a:lnTo>
                  <a:lnTo>
                    <a:pt x="755802" y="2534691"/>
                  </a:lnTo>
                  <a:close/>
                </a:path>
                <a:path w="808989" h="2736850">
                  <a:moveTo>
                    <a:pt x="755802" y="2516289"/>
                  </a:moveTo>
                  <a:lnTo>
                    <a:pt x="743140" y="2517444"/>
                  </a:lnTo>
                  <a:lnTo>
                    <a:pt x="743140" y="2531262"/>
                  </a:lnTo>
                  <a:lnTo>
                    <a:pt x="755802" y="2530119"/>
                  </a:lnTo>
                  <a:lnTo>
                    <a:pt x="755802" y="2516289"/>
                  </a:lnTo>
                  <a:close/>
                </a:path>
                <a:path w="808989" h="2736850">
                  <a:moveTo>
                    <a:pt x="773099" y="2701772"/>
                  </a:moveTo>
                  <a:lnTo>
                    <a:pt x="760412" y="2704084"/>
                  </a:lnTo>
                  <a:lnTo>
                    <a:pt x="760412" y="2717927"/>
                  </a:lnTo>
                  <a:lnTo>
                    <a:pt x="773099" y="2715603"/>
                  </a:lnTo>
                  <a:lnTo>
                    <a:pt x="773099" y="2701772"/>
                  </a:lnTo>
                  <a:close/>
                </a:path>
                <a:path w="808989" h="2736850">
                  <a:moveTo>
                    <a:pt x="773099" y="2682202"/>
                  </a:moveTo>
                  <a:lnTo>
                    <a:pt x="760412" y="2684488"/>
                  </a:lnTo>
                  <a:lnTo>
                    <a:pt x="760412" y="2699474"/>
                  </a:lnTo>
                  <a:lnTo>
                    <a:pt x="773099" y="2697175"/>
                  </a:lnTo>
                  <a:lnTo>
                    <a:pt x="773099" y="2682202"/>
                  </a:lnTo>
                  <a:close/>
                </a:path>
                <a:path w="808989" h="2736850">
                  <a:moveTo>
                    <a:pt x="773099" y="2645333"/>
                  </a:moveTo>
                  <a:lnTo>
                    <a:pt x="760412" y="2646476"/>
                  </a:lnTo>
                  <a:lnTo>
                    <a:pt x="760412" y="2661462"/>
                  </a:lnTo>
                  <a:lnTo>
                    <a:pt x="773099" y="2659151"/>
                  </a:lnTo>
                  <a:lnTo>
                    <a:pt x="773099" y="2645333"/>
                  </a:lnTo>
                  <a:close/>
                </a:path>
                <a:path w="808989" h="2736850">
                  <a:moveTo>
                    <a:pt x="773099" y="2550858"/>
                  </a:moveTo>
                  <a:lnTo>
                    <a:pt x="760412" y="2553131"/>
                  </a:lnTo>
                  <a:lnTo>
                    <a:pt x="760412" y="2566974"/>
                  </a:lnTo>
                  <a:lnTo>
                    <a:pt x="773099" y="2564688"/>
                  </a:lnTo>
                  <a:lnTo>
                    <a:pt x="773099" y="2550858"/>
                  </a:lnTo>
                  <a:close/>
                </a:path>
                <a:path w="808989" h="2736850">
                  <a:moveTo>
                    <a:pt x="773099" y="2532430"/>
                  </a:moveTo>
                  <a:lnTo>
                    <a:pt x="760412" y="2533561"/>
                  </a:lnTo>
                  <a:lnTo>
                    <a:pt x="760412" y="2548559"/>
                  </a:lnTo>
                  <a:lnTo>
                    <a:pt x="773099" y="2546248"/>
                  </a:lnTo>
                  <a:lnTo>
                    <a:pt x="773099" y="2532430"/>
                  </a:lnTo>
                  <a:close/>
                </a:path>
                <a:path w="808989" h="2736850">
                  <a:moveTo>
                    <a:pt x="773099" y="2512822"/>
                  </a:moveTo>
                  <a:lnTo>
                    <a:pt x="760412" y="2515120"/>
                  </a:lnTo>
                  <a:lnTo>
                    <a:pt x="760412" y="2528963"/>
                  </a:lnTo>
                  <a:lnTo>
                    <a:pt x="773099" y="2527795"/>
                  </a:lnTo>
                  <a:lnTo>
                    <a:pt x="773099" y="2512822"/>
                  </a:lnTo>
                  <a:close/>
                </a:path>
                <a:path w="808989" h="2736850">
                  <a:moveTo>
                    <a:pt x="791540" y="2699474"/>
                  </a:moveTo>
                  <a:lnTo>
                    <a:pt x="777709" y="2700642"/>
                  </a:lnTo>
                  <a:lnTo>
                    <a:pt x="777709" y="2715603"/>
                  </a:lnTo>
                  <a:lnTo>
                    <a:pt x="791540" y="2713304"/>
                  </a:lnTo>
                  <a:lnTo>
                    <a:pt x="791540" y="2699474"/>
                  </a:lnTo>
                  <a:close/>
                </a:path>
                <a:path w="808989" h="2736850">
                  <a:moveTo>
                    <a:pt x="791540" y="2679865"/>
                  </a:moveTo>
                  <a:lnTo>
                    <a:pt x="777709" y="2682202"/>
                  </a:lnTo>
                  <a:lnTo>
                    <a:pt x="777709" y="2696006"/>
                  </a:lnTo>
                  <a:lnTo>
                    <a:pt x="791540" y="2694863"/>
                  </a:lnTo>
                  <a:lnTo>
                    <a:pt x="791540" y="2679865"/>
                  </a:lnTo>
                  <a:close/>
                </a:path>
                <a:path w="808989" h="2736850">
                  <a:moveTo>
                    <a:pt x="791540" y="2661462"/>
                  </a:moveTo>
                  <a:lnTo>
                    <a:pt x="777709" y="2663761"/>
                  </a:lnTo>
                  <a:lnTo>
                    <a:pt x="777709" y="2677591"/>
                  </a:lnTo>
                  <a:lnTo>
                    <a:pt x="791540" y="2675267"/>
                  </a:lnTo>
                  <a:lnTo>
                    <a:pt x="791540" y="2661462"/>
                  </a:lnTo>
                  <a:close/>
                </a:path>
                <a:path w="808989" h="2736850">
                  <a:moveTo>
                    <a:pt x="791540" y="2643022"/>
                  </a:moveTo>
                  <a:lnTo>
                    <a:pt x="777709" y="2644152"/>
                  </a:lnTo>
                  <a:lnTo>
                    <a:pt x="777709" y="2659151"/>
                  </a:lnTo>
                  <a:lnTo>
                    <a:pt x="791540" y="2656852"/>
                  </a:lnTo>
                  <a:lnTo>
                    <a:pt x="791540" y="2643022"/>
                  </a:lnTo>
                  <a:close/>
                </a:path>
                <a:path w="808989" h="2736850">
                  <a:moveTo>
                    <a:pt x="791540" y="2548559"/>
                  </a:moveTo>
                  <a:lnTo>
                    <a:pt x="777709" y="2549690"/>
                  </a:lnTo>
                  <a:lnTo>
                    <a:pt x="777709" y="2564688"/>
                  </a:lnTo>
                  <a:lnTo>
                    <a:pt x="791540" y="2562364"/>
                  </a:lnTo>
                  <a:lnTo>
                    <a:pt x="791540" y="2548559"/>
                  </a:lnTo>
                  <a:close/>
                </a:path>
                <a:path w="808989" h="2736850">
                  <a:moveTo>
                    <a:pt x="791540" y="2530119"/>
                  </a:moveTo>
                  <a:lnTo>
                    <a:pt x="777709" y="2531262"/>
                  </a:lnTo>
                  <a:lnTo>
                    <a:pt x="777709" y="2545092"/>
                  </a:lnTo>
                  <a:lnTo>
                    <a:pt x="791540" y="2543924"/>
                  </a:lnTo>
                  <a:lnTo>
                    <a:pt x="791540" y="2530119"/>
                  </a:lnTo>
                  <a:close/>
                </a:path>
                <a:path w="808989" h="2736850">
                  <a:moveTo>
                    <a:pt x="791540" y="2511679"/>
                  </a:moveTo>
                  <a:lnTo>
                    <a:pt x="777709" y="2511679"/>
                  </a:lnTo>
                  <a:lnTo>
                    <a:pt x="777709" y="2526639"/>
                  </a:lnTo>
                  <a:lnTo>
                    <a:pt x="791540" y="2525496"/>
                  </a:lnTo>
                  <a:lnTo>
                    <a:pt x="791540" y="2511679"/>
                  </a:lnTo>
                  <a:close/>
                </a:path>
                <a:path w="808989" h="2736850">
                  <a:moveTo>
                    <a:pt x="808799" y="2696006"/>
                  </a:moveTo>
                  <a:lnTo>
                    <a:pt x="794994" y="2698305"/>
                  </a:lnTo>
                  <a:lnTo>
                    <a:pt x="794994" y="2713304"/>
                  </a:lnTo>
                  <a:lnTo>
                    <a:pt x="808799" y="2711005"/>
                  </a:lnTo>
                  <a:lnTo>
                    <a:pt x="808799" y="2696006"/>
                  </a:lnTo>
                  <a:close/>
                </a:path>
                <a:path w="808989" h="2736850">
                  <a:moveTo>
                    <a:pt x="808799" y="2677591"/>
                  </a:moveTo>
                  <a:lnTo>
                    <a:pt x="794994" y="2679865"/>
                  </a:lnTo>
                  <a:lnTo>
                    <a:pt x="794994" y="2693720"/>
                  </a:lnTo>
                  <a:lnTo>
                    <a:pt x="808799" y="2691396"/>
                  </a:lnTo>
                  <a:lnTo>
                    <a:pt x="808799" y="2677591"/>
                  </a:lnTo>
                  <a:close/>
                </a:path>
                <a:path w="808989" h="2736850">
                  <a:moveTo>
                    <a:pt x="808799" y="2659151"/>
                  </a:moveTo>
                  <a:lnTo>
                    <a:pt x="794994" y="2660307"/>
                  </a:lnTo>
                  <a:lnTo>
                    <a:pt x="794994" y="2675267"/>
                  </a:lnTo>
                  <a:lnTo>
                    <a:pt x="808799" y="2672969"/>
                  </a:lnTo>
                  <a:lnTo>
                    <a:pt x="808799" y="2659151"/>
                  </a:lnTo>
                  <a:close/>
                </a:path>
                <a:path w="808989" h="2736850">
                  <a:moveTo>
                    <a:pt x="808799" y="2640723"/>
                  </a:moveTo>
                  <a:lnTo>
                    <a:pt x="794994" y="2641866"/>
                  </a:lnTo>
                  <a:lnTo>
                    <a:pt x="794994" y="2655697"/>
                  </a:lnTo>
                  <a:lnTo>
                    <a:pt x="808799" y="2654541"/>
                  </a:lnTo>
                  <a:lnTo>
                    <a:pt x="808799" y="2640723"/>
                  </a:lnTo>
                  <a:close/>
                </a:path>
                <a:path w="808989" h="2736850">
                  <a:moveTo>
                    <a:pt x="808799" y="2546248"/>
                  </a:moveTo>
                  <a:lnTo>
                    <a:pt x="796124" y="2548559"/>
                  </a:lnTo>
                  <a:lnTo>
                    <a:pt x="796124" y="2562364"/>
                  </a:lnTo>
                  <a:lnTo>
                    <a:pt x="808799" y="2560053"/>
                  </a:lnTo>
                  <a:lnTo>
                    <a:pt x="808799" y="2546248"/>
                  </a:lnTo>
                  <a:close/>
                </a:path>
                <a:path w="808989" h="2736850">
                  <a:moveTo>
                    <a:pt x="808799" y="2526639"/>
                  </a:moveTo>
                  <a:lnTo>
                    <a:pt x="796124" y="2528963"/>
                  </a:lnTo>
                  <a:lnTo>
                    <a:pt x="796124" y="2543924"/>
                  </a:lnTo>
                  <a:lnTo>
                    <a:pt x="808799" y="2541638"/>
                  </a:lnTo>
                  <a:lnTo>
                    <a:pt x="808799" y="2526639"/>
                  </a:lnTo>
                  <a:close/>
                </a:path>
                <a:path w="808989" h="2736850">
                  <a:moveTo>
                    <a:pt x="808799" y="2509380"/>
                  </a:moveTo>
                  <a:lnTo>
                    <a:pt x="796124" y="2511679"/>
                  </a:lnTo>
                  <a:lnTo>
                    <a:pt x="796124" y="2524353"/>
                  </a:lnTo>
                  <a:lnTo>
                    <a:pt x="808799" y="2522042"/>
                  </a:lnTo>
                  <a:lnTo>
                    <a:pt x="808799" y="25093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4074363" y="6029274"/>
              <a:ext cx="192405" cy="187960"/>
            </a:xfrm>
            <a:custGeom>
              <a:avLst/>
              <a:gdLst/>
              <a:ahLst/>
              <a:cxnLst/>
              <a:rect l="l" t="t" r="r" b="b"/>
              <a:pathLst>
                <a:path w="192404" h="187960">
                  <a:moveTo>
                    <a:pt x="14973" y="160147"/>
                  </a:moveTo>
                  <a:lnTo>
                    <a:pt x="0" y="158991"/>
                  </a:lnTo>
                  <a:lnTo>
                    <a:pt x="0" y="173977"/>
                  </a:lnTo>
                  <a:lnTo>
                    <a:pt x="14973" y="176263"/>
                  </a:lnTo>
                  <a:lnTo>
                    <a:pt x="14973" y="160147"/>
                  </a:lnTo>
                  <a:close/>
                </a:path>
                <a:path w="192404" h="187960">
                  <a:moveTo>
                    <a:pt x="14973" y="120967"/>
                  </a:moveTo>
                  <a:lnTo>
                    <a:pt x="0" y="118668"/>
                  </a:lnTo>
                  <a:lnTo>
                    <a:pt x="0" y="133629"/>
                  </a:lnTo>
                  <a:lnTo>
                    <a:pt x="14973" y="134797"/>
                  </a:lnTo>
                  <a:lnTo>
                    <a:pt x="14973" y="120967"/>
                  </a:lnTo>
                  <a:close/>
                </a:path>
                <a:path w="192404" h="187960">
                  <a:moveTo>
                    <a:pt x="14973" y="100228"/>
                  </a:moveTo>
                  <a:lnTo>
                    <a:pt x="0" y="99085"/>
                  </a:lnTo>
                  <a:lnTo>
                    <a:pt x="0" y="114058"/>
                  </a:lnTo>
                  <a:lnTo>
                    <a:pt x="14973" y="115201"/>
                  </a:lnTo>
                  <a:lnTo>
                    <a:pt x="14973" y="100228"/>
                  </a:lnTo>
                  <a:close/>
                </a:path>
                <a:path w="192404" h="187960">
                  <a:moveTo>
                    <a:pt x="14973" y="79489"/>
                  </a:moveTo>
                  <a:lnTo>
                    <a:pt x="0" y="78346"/>
                  </a:lnTo>
                  <a:lnTo>
                    <a:pt x="0" y="93306"/>
                  </a:lnTo>
                  <a:lnTo>
                    <a:pt x="14973" y="95618"/>
                  </a:lnTo>
                  <a:lnTo>
                    <a:pt x="14973" y="79489"/>
                  </a:lnTo>
                  <a:close/>
                </a:path>
                <a:path w="192404" h="187960">
                  <a:moveTo>
                    <a:pt x="14973" y="41465"/>
                  </a:moveTo>
                  <a:lnTo>
                    <a:pt x="0" y="39166"/>
                  </a:lnTo>
                  <a:lnTo>
                    <a:pt x="0" y="55295"/>
                  </a:lnTo>
                  <a:lnTo>
                    <a:pt x="14973" y="56451"/>
                  </a:lnTo>
                  <a:lnTo>
                    <a:pt x="14973" y="41465"/>
                  </a:lnTo>
                  <a:close/>
                </a:path>
                <a:path w="192404" h="187960">
                  <a:moveTo>
                    <a:pt x="14973" y="20739"/>
                  </a:moveTo>
                  <a:lnTo>
                    <a:pt x="0" y="19583"/>
                  </a:lnTo>
                  <a:lnTo>
                    <a:pt x="0" y="34544"/>
                  </a:lnTo>
                  <a:lnTo>
                    <a:pt x="14973" y="36855"/>
                  </a:lnTo>
                  <a:lnTo>
                    <a:pt x="14973" y="20739"/>
                  </a:lnTo>
                  <a:close/>
                </a:path>
                <a:path w="192404" h="187960">
                  <a:moveTo>
                    <a:pt x="14973" y="1143"/>
                  </a:moveTo>
                  <a:lnTo>
                    <a:pt x="0" y="0"/>
                  </a:lnTo>
                  <a:lnTo>
                    <a:pt x="0" y="14960"/>
                  </a:lnTo>
                  <a:lnTo>
                    <a:pt x="14973" y="16116"/>
                  </a:lnTo>
                  <a:lnTo>
                    <a:pt x="14973" y="1143"/>
                  </a:lnTo>
                  <a:close/>
                </a:path>
                <a:path w="192404" h="187960">
                  <a:moveTo>
                    <a:pt x="34569" y="162445"/>
                  </a:moveTo>
                  <a:lnTo>
                    <a:pt x="19583" y="161290"/>
                  </a:lnTo>
                  <a:lnTo>
                    <a:pt x="19583" y="176263"/>
                  </a:lnTo>
                  <a:lnTo>
                    <a:pt x="34569" y="177419"/>
                  </a:lnTo>
                  <a:lnTo>
                    <a:pt x="34569" y="162445"/>
                  </a:lnTo>
                  <a:close/>
                </a:path>
                <a:path w="192404" h="187960">
                  <a:moveTo>
                    <a:pt x="34569" y="122110"/>
                  </a:moveTo>
                  <a:lnTo>
                    <a:pt x="19583" y="120967"/>
                  </a:lnTo>
                  <a:lnTo>
                    <a:pt x="19583" y="135953"/>
                  </a:lnTo>
                  <a:lnTo>
                    <a:pt x="34569" y="137096"/>
                  </a:lnTo>
                  <a:lnTo>
                    <a:pt x="34569" y="122110"/>
                  </a:lnTo>
                  <a:close/>
                </a:path>
                <a:path w="192404" h="187960">
                  <a:moveTo>
                    <a:pt x="34569" y="102527"/>
                  </a:moveTo>
                  <a:lnTo>
                    <a:pt x="19583" y="100228"/>
                  </a:lnTo>
                  <a:lnTo>
                    <a:pt x="19583" y="116357"/>
                  </a:lnTo>
                  <a:lnTo>
                    <a:pt x="34569" y="117513"/>
                  </a:lnTo>
                  <a:lnTo>
                    <a:pt x="34569" y="102527"/>
                  </a:lnTo>
                  <a:close/>
                </a:path>
                <a:path w="192404" h="187960">
                  <a:moveTo>
                    <a:pt x="34569" y="81800"/>
                  </a:moveTo>
                  <a:lnTo>
                    <a:pt x="19583" y="80645"/>
                  </a:lnTo>
                  <a:lnTo>
                    <a:pt x="19583" y="95618"/>
                  </a:lnTo>
                  <a:lnTo>
                    <a:pt x="34569" y="97917"/>
                  </a:lnTo>
                  <a:lnTo>
                    <a:pt x="34569" y="81800"/>
                  </a:lnTo>
                  <a:close/>
                </a:path>
                <a:path w="192404" h="187960">
                  <a:moveTo>
                    <a:pt x="34569" y="62204"/>
                  </a:moveTo>
                  <a:lnTo>
                    <a:pt x="19583" y="61048"/>
                  </a:lnTo>
                  <a:lnTo>
                    <a:pt x="19583" y="76034"/>
                  </a:lnTo>
                  <a:lnTo>
                    <a:pt x="34569" y="77190"/>
                  </a:lnTo>
                  <a:lnTo>
                    <a:pt x="34569" y="62204"/>
                  </a:lnTo>
                  <a:close/>
                </a:path>
                <a:path w="192404" h="187960">
                  <a:moveTo>
                    <a:pt x="34569" y="42633"/>
                  </a:moveTo>
                  <a:lnTo>
                    <a:pt x="20739" y="41465"/>
                  </a:lnTo>
                  <a:lnTo>
                    <a:pt x="20739" y="56451"/>
                  </a:lnTo>
                  <a:lnTo>
                    <a:pt x="34569" y="58750"/>
                  </a:lnTo>
                  <a:lnTo>
                    <a:pt x="34569" y="42633"/>
                  </a:lnTo>
                  <a:close/>
                </a:path>
                <a:path w="192404" h="187960">
                  <a:moveTo>
                    <a:pt x="34569" y="23037"/>
                  </a:moveTo>
                  <a:lnTo>
                    <a:pt x="20739" y="21869"/>
                  </a:lnTo>
                  <a:lnTo>
                    <a:pt x="20739" y="36855"/>
                  </a:lnTo>
                  <a:lnTo>
                    <a:pt x="34569" y="38023"/>
                  </a:lnTo>
                  <a:lnTo>
                    <a:pt x="34569" y="23037"/>
                  </a:lnTo>
                  <a:close/>
                </a:path>
                <a:path w="192404" h="187960">
                  <a:moveTo>
                    <a:pt x="34569" y="3454"/>
                  </a:moveTo>
                  <a:lnTo>
                    <a:pt x="20739" y="1143"/>
                  </a:lnTo>
                  <a:lnTo>
                    <a:pt x="20739" y="17284"/>
                  </a:lnTo>
                  <a:lnTo>
                    <a:pt x="34569" y="18427"/>
                  </a:lnTo>
                  <a:lnTo>
                    <a:pt x="34569" y="3454"/>
                  </a:lnTo>
                  <a:close/>
                </a:path>
                <a:path w="192404" h="187960">
                  <a:moveTo>
                    <a:pt x="54152" y="163601"/>
                  </a:moveTo>
                  <a:lnTo>
                    <a:pt x="39179" y="162445"/>
                  </a:lnTo>
                  <a:lnTo>
                    <a:pt x="39179" y="177419"/>
                  </a:lnTo>
                  <a:lnTo>
                    <a:pt x="54152" y="179717"/>
                  </a:lnTo>
                  <a:lnTo>
                    <a:pt x="54152" y="163601"/>
                  </a:lnTo>
                  <a:close/>
                </a:path>
                <a:path w="192404" h="187960">
                  <a:moveTo>
                    <a:pt x="55308" y="124434"/>
                  </a:moveTo>
                  <a:lnTo>
                    <a:pt x="39179" y="122110"/>
                  </a:lnTo>
                  <a:lnTo>
                    <a:pt x="39179" y="138239"/>
                  </a:lnTo>
                  <a:lnTo>
                    <a:pt x="55308" y="139407"/>
                  </a:lnTo>
                  <a:lnTo>
                    <a:pt x="55308" y="124434"/>
                  </a:lnTo>
                  <a:close/>
                </a:path>
                <a:path w="192404" h="187960">
                  <a:moveTo>
                    <a:pt x="55308" y="103695"/>
                  </a:moveTo>
                  <a:lnTo>
                    <a:pt x="39179" y="102527"/>
                  </a:lnTo>
                  <a:lnTo>
                    <a:pt x="39179" y="117513"/>
                  </a:lnTo>
                  <a:lnTo>
                    <a:pt x="55308" y="119811"/>
                  </a:lnTo>
                  <a:lnTo>
                    <a:pt x="55308" y="103695"/>
                  </a:lnTo>
                  <a:close/>
                </a:path>
                <a:path w="192404" h="187960">
                  <a:moveTo>
                    <a:pt x="55308" y="84099"/>
                  </a:moveTo>
                  <a:lnTo>
                    <a:pt x="39179" y="82943"/>
                  </a:lnTo>
                  <a:lnTo>
                    <a:pt x="39179" y="97917"/>
                  </a:lnTo>
                  <a:lnTo>
                    <a:pt x="55308" y="99085"/>
                  </a:lnTo>
                  <a:lnTo>
                    <a:pt x="55308" y="84099"/>
                  </a:lnTo>
                  <a:close/>
                </a:path>
                <a:path w="192404" h="187960">
                  <a:moveTo>
                    <a:pt x="55308" y="64516"/>
                  </a:moveTo>
                  <a:lnTo>
                    <a:pt x="39179" y="62204"/>
                  </a:lnTo>
                  <a:lnTo>
                    <a:pt x="39179" y="78346"/>
                  </a:lnTo>
                  <a:lnTo>
                    <a:pt x="55308" y="79489"/>
                  </a:lnTo>
                  <a:lnTo>
                    <a:pt x="55308" y="64516"/>
                  </a:lnTo>
                  <a:close/>
                </a:path>
                <a:path w="192404" h="187960">
                  <a:moveTo>
                    <a:pt x="55308" y="25336"/>
                  </a:moveTo>
                  <a:lnTo>
                    <a:pt x="40322" y="24193"/>
                  </a:lnTo>
                  <a:lnTo>
                    <a:pt x="40322" y="39166"/>
                  </a:lnTo>
                  <a:lnTo>
                    <a:pt x="55308" y="40322"/>
                  </a:lnTo>
                  <a:lnTo>
                    <a:pt x="55308" y="25336"/>
                  </a:lnTo>
                  <a:close/>
                </a:path>
                <a:path w="192404" h="187960">
                  <a:moveTo>
                    <a:pt x="55308" y="5753"/>
                  </a:moveTo>
                  <a:lnTo>
                    <a:pt x="40322" y="3454"/>
                  </a:lnTo>
                  <a:lnTo>
                    <a:pt x="40322" y="19583"/>
                  </a:lnTo>
                  <a:lnTo>
                    <a:pt x="55308" y="20739"/>
                  </a:lnTo>
                  <a:lnTo>
                    <a:pt x="55308" y="5753"/>
                  </a:lnTo>
                  <a:close/>
                </a:path>
                <a:path w="192404" h="187960">
                  <a:moveTo>
                    <a:pt x="74891" y="165887"/>
                  </a:moveTo>
                  <a:lnTo>
                    <a:pt x="59918" y="164744"/>
                  </a:lnTo>
                  <a:lnTo>
                    <a:pt x="59918" y="179717"/>
                  </a:lnTo>
                  <a:lnTo>
                    <a:pt x="74891" y="180873"/>
                  </a:lnTo>
                  <a:lnTo>
                    <a:pt x="74891" y="165887"/>
                  </a:lnTo>
                  <a:close/>
                </a:path>
                <a:path w="192404" h="187960">
                  <a:moveTo>
                    <a:pt x="74891" y="125564"/>
                  </a:moveTo>
                  <a:lnTo>
                    <a:pt x="59918" y="124434"/>
                  </a:lnTo>
                  <a:lnTo>
                    <a:pt x="59918" y="139407"/>
                  </a:lnTo>
                  <a:lnTo>
                    <a:pt x="74891" y="140550"/>
                  </a:lnTo>
                  <a:lnTo>
                    <a:pt x="74891" y="125564"/>
                  </a:lnTo>
                  <a:close/>
                </a:path>
                <a:path w="192404" h="187960">
                  <a:moveTo>
                    <a:pt x="74891" y="105994"/>
                  </a:moveTo>
                  <a:lnTo>
                    <a:pt x="59918" y="104838"/>
                  </a:lnTo>
                  <a:lnTo>
                    <a:pt x="59918" y="119811"/>
                  </a:lnTo>
                  <a:lnTo>
                    <a:pt x="74891" y="120967"/>
                  </a:lnTo>
                  <a:lnTo>
                    <a:pt x="74891" y="105994"/>
                  </a:lnTo>
                  <a:close/>
                </a:path>
                <a:path w="192404" h="187960">
                  <a:moveTo>
                    <a:pt x="74891" y="86398"/>
                  </a:moveTo>
                  <a:lnTo>
                    <a:pt x="59918" y="84099"/>
                  </a:lnTo>
                  <a:lnTo>
                    <a:pt x="59918" y="100228"/>
                  </a:lnTo>
                  <a:lnTo>
                    <a:pt x="74891" y="101384"/>
                  </a:lnTo>
                  <a:lnTo>
                    <a:pt x="74891" y="86398"/>
                  </a:lnTo>
                  <a:close/>
                </a:path>
                <a:path w="192404" h="187960">
                  <a:moveTo>
                    <a:pt x="74891" y="65671"/>
                  </a:moveTo>
                  <a:lnTo>
                    <a:pt x="59918" y="64516"/>
                  </a:lnTo>
                  <a:lnTo>
                    <a:pt x="59918" y="79489"/>
                  </a:lnTo>
                  <a:lnTo>
                    <a:pt x="74891" y="81800"/>
                  </a:lnTo>
                  <a:lnTo>
                    <a:pt x="74891" y="65671"/>
                  </a:lnTo>
                  <a:close/>
                </a:path>
                <a:path w="192404" h="187960">
                  <a:moveTo>
                    <a:pt x="74891" y="27647"/>
                  </a:moveTo>
                  <a:lnTo>
                    <a:pt x="59918" y="25336"/>
                  </a:lnTo>
                  <a:lnTo>
                    <a:pt x="59918" y="40322"/>
                  </a:lnTo>
                  <a:lnTo>
                    <a:pt x="74891" y="42633"/>
                  </a:lnTo>
                  <a:lnTo>
                    <a:pt x="74891" y="27647"/>
                  </a:lnTo>
                  <a:close/>
                </a:path>
                <a:path w="192404" h="187960">
                  <a:moveTo>
                    <a:pt x="74891" y="6908"/>
                  </a:moveTo>
                  <a:lnTo>
                    <a:pt x="59918" y="5753"/>
                  </a:lnTo>
                  <a:lnTo>
                    <a:pt x="59918" y="20739"/>
                  </a:lnTo>
                  <a:lnTo>
                    <a:pt x="74891" y="23037"/>
                  </a:lnTo>
                  <a:lnTo>
                    <a:pt x="74891" y="6908"/>
                  </a:lnTo>
                  <a:close/>
                </a:path>
                <a:path w="192404" h="187960">
                  <a:moveTo>
                    <a:pt x="94475" y="167055"/>
                  </a:moveTo>
                  <a:lnTo>
                    <a:pt x="79502" y="167055"/>
                  </a:lnTo>
                  <a:lnTo>
                    <a:pt x="79502" y="180873"/>
                  </a:lnTo>
                  <a:lnTo>
                    <a:pt x="94475" y="183184"/>
                  </a:lnTo>
                  <a:lnTo>
                    <a:pt x="94475" y="167055"/>
                  </a:lnTo>
                  <a:close/>
                </a:path>
                <a:path w="192404" h="187960">
                  <a:moveTo>
                    <a:pt x="94475" y="127876"/>
                  </a:moveTo>
                  <a:lnTo>
                    <a:pt x="79502" y="126720"/>
                  </a:lnTo>
                  <a:lnTo>
                    <a:pt x="79502" y="141706"/>
                  </a:lnTo>
                  <a:lnTo>
                    <a:pt x="94475" y="142862"/>
                  </a:lnTo>
                  <a:lnTo>
                    <a:pt x="94475" y="127876"/>
                  </a:lnTo>
                  <a:close/>
                </a:path>
                <a:path w="192404" h="187960">
                  <a:moveTo>
                    <a:pt x="94475" y="108280"/>
                  </a:moveTo>
                  <a:lnTo>
                    <a:pt x="79502" y="107137"/>
                  </a:lnTo>
                  <a:lnTo>
                    <a:pt x="79502" y="120967"/>
                  </a:lnTo>
                  <a:lnTo>
                    <a:pt x="94475" y="123278"/>
                  </a:lnTo>
                  <a:lnTo>
                    <a:pt x="94475" y="108280"/>
                  </a:lnTo>
                  <a:close/>
                </a:path>
                <a:path w="192404" h="187960">
                  <a:moveTo>
                    <a:pt x="94475" y="88709"/>
                  </a:moveTo>
                  <a:lnTo>
                    <a:pt x="79502" y="86398"/>
                  </a:lnTo>
                  <a:lnTo>
                    <a:pt x="79502" y="102527"/>
                  </a:lnTo>
                  <a:lnTo>
                    <a:pt x="94475" y="103695"/>
                  </a:lnTo>
                  <a:lnTo>
                    <a:pt x="94475" y="88709"/>
                  </a:lnTo>
                  <a:close/>
                </a:path>
                <a:path w="192404" h="187960">
                  <a:moveTo>
                    <a:pt x="94475" y="67970"/>
                  </a:moveTo>
                  <a:lnTo>
                    <a:pt x="79502" y="66814"/>
                  </a:lnTo>
                  <a:lnTo>
                    <a:pt x="79502" y="81800"/>
                  </a:lnTo>
                  <a:lnTo>
                    <a:pt x="94475" y="84099"/>
                  </a:lnTo>
                  <a:lnTo>
                    <a:pt x="94475" y="67970"/>
                  </a:lnTo>
                  <a:close/>
                </a:path>
                <a:path w="192404" h="187960">
                  <a:moveTo>
                    <a:pt x="94475" y="28790"/>
                  </a:moveTo>
                  <a:lnTo>
                    <a:pt x="79502" y="27647"/>
                  </a:lnTo>
                  <a:lnTo>
                    <a:pt x="79502" y="42633"/>
                  </a:lnTo>
                  <a:lnTo>
                    <a:pt x="94475" y="43764"/>
                  </a:lnTo>
                  <a:lnTo>
                    <a:pt x="94475" y="28790"/>
                  </a:lnTo>
                  <a:close/>
                </a:path>
                <a:path w="192404" h="187960">
                  <a:moveTo>
                    <a:pt x="94475" y="9207"/>
                  </a:moveTo>
                  <a:lnTo>
                    <a:pt x="79502" y="8064"/>
                  </a:lnTo>
                  <a:lnTo>
                    <a:pt x="79502" y="23037"/>
                  </a:lnTo>
                  <a:lnTo>
                    <a:pt x="94475" y="24193"/>
                  </a:lnTo>
                  <a:lnTo>
                    <a:pt x="94475" y="9207"/>
                  </a:lnTo>
                  <a:close/>
                </a:path>
                <a:path w="192404" h="187960">
                  <a:moveTo>
                    <a:pt x="114058" y="169367"/>
                  </a:moveTo>
                  <a:lnTo>
                    <a:pt x="99085" y="168211"/>
                  </a:lnTo>
                  <a:lnTo>
                    <a:pt x="99085" y="183184"/>
                  </a:lnTo>
                  <a:lnTo>
                    <a:pt x="114058" y="184327"/>
                  </a:lnTo>
                  <a:lnTo>
                    <a:pt x="114058" y="169367"/>
                  </a:lnTo>
                  <a:close/>
                </a:path>
                <a:path w="192404" h="187960">
                  <a:moveTo>
                    <a:pt x="114058" y="130187"/>
                  </a:moveTo>
                  <a:lnTo>
                    <a:pt x="99085" y="129032"/>
                  </a:lnTo>
                  <a:lnTo>
                    <a:pt x="99085" y="144018"/>
                  </a:lnTo>
                  <a:lnTo>
                    <a:pt x="114058" y="145161"/>
                  </a:lnTo>
                  <a:lnTo>
                    <a:pt x="114058" y="130187"/>
                  </a:lnTo>
                  <a:close/>
                </a:path>
                <a:path w="192404" h="187960">
                  <a:moveTo>
                    <a:pt x="114058" y="110617"/>
                  </a:moveTo>
                  <a:lnTo>
                    <a:pt x="99085" y="108280"/>
                  </a:lnTo>
                  <a:lnTo>
                    <a:pt x="99085" y="123278"/>
                  </a:lnTo>
                  <a:lnTo>
                    <a:pt x="114058" y="125564"/>
                  </a:lnTo>
                  <a:lnTo>
                    <a:pt x="114058" y="110617"/>
                  </a:lnTo>
                  <a:close/>
                </a:path>
                <a:path w="192404" h="187960">
                  <a:moveTo>
                    <a:pt x="114058" y="89852"/>
                  </a:moveTo>
                  <a:lnTo>
                    <a:pt x="99085" y="88709"/>
                  </a:lnTo>
                  <a:lnTo>
                    <a:pt x="99085" y="103695"/>
                  </a:lnTo>
                  <a:lnTo>
                    <a:pt x="114058" y="104838"/>
                  </a:lnTo>
                  <a:lnTo>
                    <a:pt x="114058" y="89852"/>
                  </a:lnTo>
                  <a:close/>
                </a:path>
                <a:path w="192404" h="187960">
                  <a:moveTo>
                    <a:pt x="114058" y="70269"/>
                  </a:moveTo>
                  <a:lnTo>
                    <a:pt x="99085" y="69113"/>
                  </a:lnTo>
                  <a:lnTo>
                    <a:pt x="99085" y="84099"/>
                  </a:lnTo>
                  <a:lnTo>
                    <a:pt x="114058" y="85255"/>
                  </a:lnTo>
                  <a:lnTo>
                    <a:pt x="114058" y="70269"/>
                  </a:lnTo>
                  <a:close/>
                </a:path>
                <a:path w="192404" h="187960">
                  <a:moveTo>
                    <a:pt x="114058" y="31102"/>
                  </a:moveTo>
                  <a:lnTo>
                    <a:pt x="99085" y="29946"/>
                  </a:lnTo>
                  <a:lnTo>
                    <a:pt x="99085" y="44919"/>
                  </a:lnTo>
                  <a:lnTo>
                    <a:pt x="114058" y="46088"/>
                  </a:lnTo>
                  <a:lnTo>
                    <a:pt x="114058" y="31102"/>
                  </a:lnTo>
                  <a:close/>
                </a:path>
                <a:path w="192404" h="187960">
                  <a:moveTo>
                    <a:pt x="114058" y="11506"/>
                  </a:moveTo>
                  <a:lnTo>
                    <a:pt x="99085" y="10363"/>
                  </a:lnTo>
                  <a:lnTo>
                    <a:pt x="99085" y="24193"/>
                  </a:lnTo>
                  <a:lnTo>
                    <a:pt x="114058" y="26492"/>
                  </a:lnTo>
                  <a:lnTo>
                    <a:pt x="114058" y="11506"/>
                  </a:lnTo>
                  <a:close/>
                </a:path>
                <a:path w="192404" h="187960">
                  <a:moveTo>
                    <a:pt x="133654" y="171665"/>
                  </a:moveTo>
                  <a:lnTo>
                    <a:pt x="118681" y="170510"/>
                  </a:lnTo>
                  <a:lnTo>
                    <a:pt x="118681" y="185483"/>
                  </a:lnTo>
                  <a:lnTo>
                    <a:pt x="133654" y="186639"/>
                  </a:lnTo>
                  <a:lnTo>
                    <a:pt x="133654" y="171665"/>
                  </a:lnTo>
                  <a:close/>
                </a:path>
                <a:path w="192404" h="187960">
                  <a:moveTo>
                    <a:pt x="133654" y="131343"/>
                  </a:moveTo>
                  <a:lnTo>
                    <a:pt x="118681" y="130187"/>
                  </a:lnTo>
                  <a:lnTo>
                    <a:pt x="118681" y="145161"/>
                  </a:lnTo>
                  <a:lnTo>
                    <a:pt x="133654" y="146316"/>
                  </a:lnTo>
                  <a:lnTo>
                    <a:pt x="133654" y="131343"/>
                  </a:lnTo>
                  <a:close/>
                </a:path>
                <a:path w="192404" h="187960">
                  <a:moveTo>
                    <a:pt x="133654" y="111747"/>
                  </a:moveTo>
                  <a:lnTo>
                    <a:pt x="118681" y="110617"/>
                  </a:lnTo>
                  <a:lnTo>
                    <a:pt x="118681" y="125564"/>
                  </a:lnTo>
                  <a:lnTo>
                    <a:pt x="133654" y="126720"/>
                  </a:lnTo>
                  <a:lnTo>
                    <a:pt x="133654" y="111747"/>
                  </a:lnTo>
                  <a:close/>
                </a:path>
                <a:path w="192404" h="187960">
                  <a:moveTo>
                    <a:pt x="133654" y="92176"/>
                  </a:moveTo>
                  <a:lnTo>
                    <a:pt x="118681" y="91020"/>
                  </a:lnTo>
                  <a:lnTo>
                    <a:pt x="118681" y="105994"/>
                  </a:lnTo>
                  <a:lnTo>
                    <a:pt x="133654" y="107137"/>
                  </a:lnTo>
                  <a:lnTo>
                    <a:pt x="133654" y="92176"/>
                  </a:lnTo>
                  <a:close/>
                </a:path>
                <a:path w="192404" h="187960">
                  <a:moveTo>
                    <a:pt x="133654" y="72580"/>
                  </a:moveTo>
                  <a:lnTo>
                    <a:pt x="118681" y="70269"/>
                  </a:lnTo>
                  <a:lnTo>
                    <a:pt x="118681" y="86398"/>
                  </a:lnTo>
                  <a:lnTo>
                    <a:pt x="133654" y="87553"/>
                  </a:lnTo>
                  <a:lnTo>
                    <a:pt x="133654" y="72580"/>
                  </a:lnTo>
                  <a:close/>
                </a:path>
                <a:path w="192404" h="187960">
                  <a:moveTo>
                    <a:pt x="133654" y="33413"/>
                  </a:moveTo>
                  <a:lnTo>
                    <a:pt x="118681" y="32258"/>
                  </a:lnTo>
                  <a:lnTo>
                    <a:pt x="118681" y="47231"/>
                  </a:lnTo>
                  <a:lnTo>
                    <a:pt x="133654" y="48374"/>
                  </a:lnTo>
                  <a:lnTo>
                    <a:pt x="133654" y="33413"/>
                  </a:lnTo>
                  <a:close/>
                </a:path>
                <a:path w="192404" h="187960">
                  <a:moveTo>
                    <a:pt x="133654" y="13830"/>
                  </a:moveTo>
                  <a:lnTo>
                    <a:pt x="118681" y="11506"/>
                  </a:lnTo>
                  <a:lnTo>
                    <a:pt x="118681" y="26492"/>
                  </a:lnTo>
                  <a:lnTo>
                    <a:pt x="133654" y="28790"/>
                  </a:lnTo>
                  <a:lnTo>
                    <a:pt x="133654" y="13830"/>
                  </a:lnTo>
                  <a:close/>
                </a:path>
                <a:path w="192404" h="187960">
                  <a:moveTo>
                    <a:pt x="153250" y="172808"/>
                  </a:moveTo>
                  <a:lnTo>
                    <a:pt x="138264" y="171665"/>
                  </a:lnTo>
                  <a:lnTo>
                    <a:pt x="138264" y="186639"/>
                  </a:lnTo>
                  <a:lnTo>
                    <a:pt x="153250" y="187794"/>
                  </a:lnTo>
                  <a:lnTo>
                    <a:pt x="153250" y="172808"/>
                  </a:lnTo>
                  <a:close/>
                </a:path>
                <a:path w="192404" h="187960">
                  <a:moveTo>
                    <a:pt x="153250" y="133629"/>
                  </a:moveTo>
                  <a:lnTo>
                    <a:pt x="138264" y="132486"/>
                  </a:lnTo>
                  <a:lnTo>
                    <a:pt x="138264" y="147459"/>
                  </a:lnTo>
                  <a:lnTo>
                    <a:pt x="153250" y="148628"/>
                  </a:lnTo>
                  <a:lnTo>
                    <a:pt x="153250" y="133629"/>
                  </a:lnTo>
                  <a:close/>
                </a:path>
                <a:path w="192404" h="187960">
                  <a:moveTo>
                    <a:pt x="153250" y="114058"/>
                  </a:moveTo>
                  <a:lnTo>
                    <a:pt x="138264" y="112890"/>
                  </a:lnTo>
                  <a:lnTo>
                    <a:pt x="138264" y="127876"/>
                  </a:lnTo>
                  <a:lnTo>
                    <a:pt x="153250" y="129032"/>
                  </a:lnTo>
                  <a:lnTo>
                    <a:pt x="153250" y="114058"/>
                  </a:lnTo>
                  <a:close/>
                </a:path>
                <a:path w="192404" h="187960">
                  <a:moveTo>
                    <a:pt x="153250" y="94462"/>
                  </a:moveTo>
                  <a:lnTo>
                    <a:pt x="138264" y="93306"/>
                  </a:lnTo>
                  <a:lnTo>
                    <a:pt x="138264" y="107137"/>
                  </a:lnTo>
                  <a:lnTo>
                    <a:pt x="153250" y="109448"/>
                  </a:lnTo>
                  <a:lnTo>
                    <a:pt x="153250" y="94462"/>
                  </a:lnTo>
                  <a:close/>
                </a:path>
                <a:path w="192404" h="187960">
                  <a:moveTo>
                    <a:pt x="153250" y="74879"/>
                  </a:moveTo>
                  <a:lnTo>
                    <a:pt x="138264" y="73723"/>
                  </a:lnTo>
                  <a:lnTo>
                    <a:pt x="138264" y="88709"/>
                  </a:lnTo>
                  <a:lnTo>
                    <a:pt x="153250" y="89852"/>
                  </a:lnTo>
                  <a:lnTo>
                    <a:pt x="153250" y="74879"/>
                  </a:lnTo>
                  <a:close/>
                </a:path>
                <a:path w="192404" h="187960">
                  <a:moveTo>
                    <a:pt x="153250" y="35712"/>
                  </a:moveTo>
                  <a:lnTo>
                    <a:pt x="139420" y="33413"/>
                  </a:lnTo>
                  <a:lnTo>
                    <a:pt x="139420" y="48374"/>
                  </a:lnTo>
                  <a:lnTo>
                    <a:pt x="153250" y="50685"/>
                  </a:lnTo>
                  <a:lnTo>
                    <a:pt x="153250" y="35712"/>
                  </a:lnTo>
                  <a:close/>
                </a:path>
                <a:path w="192404" h="187960">
                  <a:moveTo>
                    <a:pt x="154393" y="14960"/>
                  </a:moveTo>
                  <a:lnTo>
                    <a:pt x="139420" y="13830"/>
                  </a:lnTo>
                  <a:lnTo>
                    <a:pt x="139420" y="28790"/>
                  </a:lnTo>
                  <a:lnTo>
                    <a:pt x="153250" y="29946"/>
                  </a:lnTo>
                  <a:lnTo>
                    <a:pt x="154393" y="14960"/>
                  </a:lnTo>
                  <a:close/>
                </a:path>
                <a:path w="192404" h="187960">
                  <a:moveTo>
                    <a:pt x="172821" y="135953"/>
                  </a:moveTo>
                  <a:lnTo>
                    <a:pt x="159004" y="134797"/>
                  </a:lnTo>
                  <a:lnTo>
                    <a:pt x="157848" y="148628"/>
                  </a:lnTo>
                  <a:lnTo>
                    <a:pt x="172821" y="150926"/>
                  </a:lnTo>
                  <a:lnTo>
                    <a:pt x="172821" y="135953"/>
                  </a:lnTo>
                  <a:close/>
                </a:path>
                <a:path w="192404" h="187960">
                  <a:moveTo>
                    <a:pt x="172821" y="116357"/>
                  </a:moveTo>
                  <a:lnTo>
                    <a:pt x="159004" y="114058"/>
                  </a:lnTo>
                  <a:lnTo>
                    <a:pt x="159004" y="129032"/>
                  </a:lnTo>
                  <a:lnTo>
                    <a:pt x="172821" y="130187"/>
                  </a:lnTo>
                  <a:lnTo>
                    <a:pt x="172821" y="116357"/>
                  </a:lnTo>
                  <a:close/>
                </a:path>
                <a:path w="192404" h="187960">
                  <a:moveTo>
                    <a:pt x="172821" y="96774"/>
                  </a:moveTo>
                  <a:lnTo>
                    <a:pt x="159004" y="94462"/>
                  </a:lnTo>
                  <a:lnTo>
                    <a:pt x="159004" y="109448"/>
                  </a:lnTo>
                  <a:lnTo>
                    <a:pt x="172821" y="111747"/>
                  </a:lnTo>
                  <a:lnTo>
                    <a:pt x="172821" y="96774"/>
                  </a:lnTo>
                  <a:close/>
                </a:path>
                <a:path w="192404" h="187960">
                  <a:moveTo>
                    <a:pt x="172821" y="76034"/>
                  </a:moveTo>
                  <a:lnTo>
                    <a:pt x="159004" y="74879"/>
                  </a:lnTo>
                  <a:lnTo>
                    <a:pt x="159004" y="89852"/>
                  </a:lnTo>
                  <a:lnTo>
                    <a:pt x="172821" y="91020"/>
                  </a:lnTo>
                  <a:lnTo>
                    <a:pt x="172821" y="76034"/>
                  </a:lnTo>
                  <a:close/>
                </a:path>
                <a:path w="192404" h="187960">
                  <a:moveTo>
                    <a:pt x="192405" y="137096"/>
                  </a:moveTo>
                  <a:lnTo>
                    <a:pt x="177419" y="135953"/>
                  </a:lnTo>
                  <a:lnTo>
                    <a:pt x="177419" y="150926"/>
                  </a:lnTo>
                  <a:lnTo>
                    <a:pt x="192405" y="152069"/>
                  </a:lnTo>
                  <a:lnTo>
                    <a:pt x="192405" y="137096"/>
                  </a:lnTo>
                  <a:close/>
                </a:path>
                <a:path w="192404" h="187960">
                  <a:moveTo>
                    <a:pt x="192405" y="117513"/>
                  </a:moveTo>
                  <a:lnTo>
                    <a:pt x="177419" y="116357"/>
                  </a:lnTo>
                  <a:lnTo>
                    <a:pt x="177419" y="131343"/>
                  </a:lnTo>
                  <a:lnTo>
                    <a:pt x="192405" y="132486"/>
                  </a:lnTo>
                  <a:lnTo>
                    <a:pt x="192405" y="117513"/>
                  </a:lnTo>
                  <a:close/>
                </a:path>
                <a:path w="192404" h="187960">
                  <a:moveTo>
                    <a:pt x="192405" y="97917"/>
                  </a:moveTo>
                  <a:lnTo>
                    <a:pt x="177419" y="96774"/>
                  </a:lnTo>
                  <a:lnTo>
                    <a:pt x="177419" y="111747"/>
                  </a:lnTo>
                  <a:lnTo>
                    <a:pt x="192405" y="112890"/>
                  </a:lnTo>
                  <a:lnTo>
                    <a:pt x="192405" y="97917"/>
                  </a:lnTo>
                  <a:close/>
                </a:path>
                <a:path w="192404" h="187960">
                  <a:moveTo>
                    <a:pt x="192405" y="78346"/>
                  </a:moveTo>
                  <a:lnTo>
                    <a:pt x="177419" y="77190"/>
                  </a:lnTo>
                  <a:lnTo>
                    <a:pt x="177419" y="92176"/>
                  </a:lnTo>
                  <a:lnTo>
                    <a:pt x="192405" y="93306"/>
                  </a:lnTo>
                  <a:lnTo>
                    <a:pt x="192405" y="783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074363" y="6045390"/>
              <a:ext cx="372745" cy="215900"/>
            </a:xfrm>
            <a:custGeom>
              <a:avLst/>
              <a:gdLst/>
              <a:ahLst/>
              <a:cxnLst/>
              <a:rect l="l" t="t" r="r" b="b"/>
              <a:pathLst>
                <a:path w="372745" h="215900">
                  <a:moveTo>
                    <a:pt x="14973" y="183197"/>
                  </a:moveTo>
                  <a:lnTo>
                    <a:pt x="0" y="183197"/>
                  </a:lnTo>
                  <a:lnTo>
                    <a:pt x="0" y="197027"/>
                  </a:lnTo>
                  <a:lnTo>
                    <a:pt x="14973" y="199326"/>
                  </a:lnTo>
                  <a:lnTo>
                    <a:pt x="14973" y="183197"/>
                  </a:lnTo>
                  <a:close/>
                </a:path>
                <a:path w="372745" h="215900">
                  <a:moveTo>
                    <a:pt x="14973" y="164757"/>
                  </a:moveTo>
                  <a:lnTo>
                    <a:pt x="0" y="162458"/>
                  </a:lnTo>
                  <a:lnTo>
                    <a:pt x="0" y="178587"/>
                  </a:lnTo>
                  <a:lnTo>
                    <a:pt x="14973" y="178587"/>
                  </a:lnTo>
                  <a:lnTo>
                    <a:pt x="14973" y="164757"/>
                  </a:lnTo>
                  <a:close/>
                </a:path>
                <a:path w="372745" h="215900">
                  <a:moveTo>
                    <a:pt x="14973" y="124434"/>
                  </a:moveTo>
                  <a:lnTo>
                    <a:pt x="0" y="123291"/>
                  </a:lnTo>
                  <a:lnTo>
                    <a:pt x="0" y="138264"/>
                  </a:lnTo>
                  <a:lnTo>
                    <a:pt x="14973" y="139420"/>
                  </a:lnTo>
                  <a:lnTo>
                    <a:pt x="14973" y="124434"/>
                  </a:lnTo>
                  <a:close/>
                </a:path>
                <a:path w="372745" h="215900">
                  <a:moveTo>
                    <a:pt x="34569" y="185496"/>
                  </a:moveTo>
                  <a:lnTo>
                    <a:pt x="19583" y="184353"/>
                  </a:lnTo>
                  <a:lnTo>
                    <a:pt x="19583" y="199326"/>
                  </a:lnTo>
                  <a:lnTo>
                    <a:pt x="34569" y="201637"/>
                  </a:lnTo>
                  <a:lnTo>
                    <a:pt x="34569" y="185496"/>
                  </a:lnTo>
                  <a:close/>
                </a:path>
                <a:path w="372745" h="215900">
                  <a:moveTo>
                    <a:pt x="34569" y="165925"/>
                  </a:moveTo>
                  <a:lnTo>
                    <a:pt x="19583" y="164757"/>
                  </a:lnTo>
                  <a:lnTo>
                    <a:pt x="19583" y="179743"/>
                  </a:lnTo>
                  <a:lnTo>
                    <a:pt x="34569" y="180886"/>
                  </a:lnTo>
                  <a:lnTo>
                    <a:pt x="34569" y="165925"/>
                  </a:lnTo>
                  <a:close/>
                </a:path>
                <a:path w="372745" h="215900">
                  <a:moveTo>
                    <a:pt x="34569" y="126746"/>
                  </a:moveTo>
                  <a:lnTo>
                    <a:pt x="19583" y="124434"/>
                  </a:lnTo>
                  <a:lnTo>
                    <a:pt x="19583" y="139420"/>
                  </a:lnTo>
                  <a:lnTo>
                    <a:pt x="34569" y="141706"/>
                  </a:lnTo>
                  <a:lnTo>
                    <a:pt x="34569" y="126746"/>
                  </a:lnTo>
                  <a:close/>
                </a:path>
                <a:path w="372745" h="215900">
                  <a:moveTo>
                    <a:pt x="34569" y="26517"/>
                  </a:moveTo>
                  <a:lnTo>
                    <a:pt x="20739" y="25349"/>
                  </a:lnTo>
                  <a:lnTo>
                    <a:pt x="20739" y="40335"/>
                  </a:lnTo>
                  <a:lnTo>
                    <a:pt x="34569" y="42633"/>
                  </a:lnTo>
                  <a:lnTo>
                    <a:pt x="34569" y="26517"/>
                  </a:lnTo>
                  <a:close/>
                </a:path>
                <a:path w="372745" h="215900">
                  <a:moveTo>
                    <a:pt x="54152" y="187807"/>
                  </a:moveTo>
                  <a:lnTo>
                    <a:pt x="39179" y="186664"/>
                  </a:lnTo>
                  <a:lnTo>
                    <a:pt x="39179" y="201637"/>
                  </a:lnTo>
                  <a:lnTo>
                    <a:pt x="54152" y="202780"/>
                  </a:lnTo>
                  <a:lnTo>
                    <a:pt x="54152" y="187807"/>
                  </a:lnTo>
                  <a:close/>
                </a:path>
                <a:path w="372745" h="215900">
                  <a:moveTo>
                    <a:pt x="54152" y="168211"/>
                  </a:moveTo>
                  <a:lnTo>
                    <a:pt x="39179" y="165925"/>
                  </a:lnTo>
                  <a:lnTo>
                    <a:pt x="39179" y="182041"/>
                  </a:lnTo>
                  <a:lnTo>
                    <a:pt x="54152" y="183197"/>
                  </a:lnTo>
                  <a:lnTo>
                    <a:pt x="54152" y="168211"/>
                  </a:lnTo>
                  <a:close/>
                </a:path>
                <a:path w="372745" h="215900">
                  <a:moveTo>
                    <a:pt x="54152" y="127901"/>
                  </a:moveTo>
                  <a:lnTo>
                    <a:pt x="39179" y="126746"/>
                  </a:lnTo>
                  <a:lnTo>
                    <a:pt x="39179" y="141706"/>
                  </a:lnTo>
                  <a:lnTo>
                    <a:pt x="54152" y="142875"/>
                  </a:lnTo>
                  <a:lnTo>
                    <a:pt x="54152" y="127901"/>
                  </a:lnTo>
                  <a:close/>
                </a:path>
                <a:path w="372745" h="215900">
                  <a:moveTo>
                    <a:pt x="55308" y="28803"/>
                  </a:moveTo>
                  <a:lnTo>
                    <a:pt x="40322" y="27647"/>
                  </a:lnTo>
                  <a:lnTo>
                    <a:pt x="40322" y="42633"/>
                  </a:lnTo>
                  <a:lnTo>
                    <a:pt x="55308" y="43789"/>
                  </a:lnTo>
                  <a:lnTo>
                    <a:pt x="55308" y="28803"/>
                  </a:lnTo>
                  <a:close/>
                </a:path>
                <a:path w="372745" h="215900">
                  <a:moveTo>
                    <a:pt x="74891" y="188950"/>
                  </a:moveTo>
                  <a:lnTo>
                    <a:pt x="59918" y="187807"/>
                  </a:lnTo>
                  <a:lnTo>
                    <a:pt x="59918" y="202780"/>
                  </a:lnTo>
                  <a:lnTo>
                    <a:pt x="74891" y="203936"/>
                  </a:lnTo>
                  <a:lnTo>
                    <a:pt x="74891" y="188950"/>
                  </a:lnTo>
                  <a:close/>
                </a:path>
                <a:path w="372745" h="215900">
                  <a:moveTo>
                    <a:pt x="74891" y="169367"/>
                  </a:moveTo>
                  <a:lnTo>
                    <a:pt x="59918" y="168211"/>
                  </a:lnTo>
                  <a:lnTo>
                    <a:pt x="59918" y="183197"/>
                  </a:lnTo>
                  <a:lnTo>
                    <a:pt x="74891" y="184353"/>
                  </a:lnTo>
                  <a:lnTo>
                    <a:pt x="74891" y="169367"/>
                  </a:lnTo>
                  <a:close/>
                </a:path>
                <a:path w="372745" h="215900">
                  <a:moveTo>
                    <a:pt x="74891" y="130200"/>
                  </a:moveTo>
                  <a:lnTo>
                    <a:pt x="59918" y="127901"/>
                  </a:lnTo>
                  <a:lnTo>
                    <a:pt x="59918" y="144030"/>
                  </a:lnTo>
                  <a:lnTo>
                    <a:pt x="74891" y="145173"/>
                  </a:lnTo>
                  <a:lnTo>
                    <a:pt x="74891" y="130200"/>
                  </a:lnTo>
                  <a:close/>
                </a:path>
                <a:path w="372745" h="215900">
                  <a:moveTo>
                    <a:pt x="74891" y="31115"/>
                  </a:moveTo>
                  <a:lnTo>
                    <a:pt x="59918" y="29972"/>
                  </a:lnTo>
                  <a:lnTo>
                    <a:pt x="59918" y="44932"/>
                  </a:lnTo>
                  <a:lnTo>
                    <a:pt x="74891" y="46088"/>
                  </a:lnTo>
                  <a:lnTo>
                    <a:pt x="74891" y="31115"/>
                  </a:lnTo>
                  <a:close/>
                </a:path>
                <a:path w="372745" h="215900">
                  <a:moveTo>
                    <a:pt x="94475" y="191274"/>
                  </a:moveTo>
                  <a:lnTo>
                    <a:pt x="79502" y="190106"/>
                  </a:lnTo>
                  <a:lnTo>
                    <a:pt x="79502" y="205092"/>
                  </a:lnTo>
                  <a:lnTo>
                    <a:pt x="94475" y="206248"/>
                  </a:lnTo>
                  <a:lnTo>
                    <a:pt x="94475" y="191274"/>
                  </a:lnTo>
                  <a:close/>
                </a:path>
                <a:path w="372745" h="215900">
                  <a:moveTo>
                    <a:pt x="94475" y="171678"/>
                  </a:moveTo>
                  <a:lnTo>
                    <a:pt x="79502" y="169367"/>
                  </a:lnTo>
                  <a:lnTo>
                    <a:pt x="79502" y="185496"/>
                  </a:lnTo>
                  <a:lnTo>
                    <a:pt x="94475" y="186664"/>
                  </a:lnTo>
                  <a:lnTo>
                    <a:pt x="94475" y="171678"/>
                  </a:lnTo>
                  <a:close/>
                </a:path>
                <a:path w="372745" h="215900">
                  <a:moveTo>
                    <a:pt x="94475" y="132511"/>
                  </a:moveTo>
                  <a:lnTo>
                    <a:pt x="79502" y="130200"/>
                  </a:lnTo>
                  <a:lnTo>
                    <a:pt x="79502" y="145173"/>
                  </a:lnTo>
                  <a:lnTo>
                    <a:pt x="94475" y="146329"/>
                  </a:lnTo>
                  <a:lnTo>
                    <a:pt x="94475" y="132511"/>
                  </a:lnTo>
                  <a:close/>
                </a:path>
                <a:path w="372745" h="215900">
                  <a:moveTo>
                    <a:pt x="94475" y="33413"/>
                  </a:moveTo>
                  <a:lnTo>
                    <a:pt x="79502" y="31115"/>
                  </a:lnTo>
                  <a:lnTo>
                    <a:pt x="79502" y="46088"/>
                  </a:lnTo>
                  <a:lnTo>
                    <a:pt x="94475" y="48399"/>
                  </a:lnTo>
                  <a:lnTo>
                    <a:pt x="94475" y="33413"/>
                  </a:lnTo>
                  <a:close/>
                </a:path>
                <a:path w="372745" h="215900">
                  <a:moveTo>
                    <a:pt x="114058" y="192417"/>
                  </a:moveTo>
                  <a:lnTo>
                    <a:pt x="99085" y="191274"/>
                  </a:lnTo>
                  <a:lnTo>
                    <a:pt x="99085" y="206248"/>
                  </a:lnTo>
                  <a:lnTo>
                    <a:pt x="114058" y="207391"/>
                  </a:lnTo>
                  <a:lnTo>
                    <a:pt x="114058" y="192417"/>
                  </a:lnTo>
                  <a:close/>
                </a:path>
                <a:path w="372745" h="215900">
                  <a:moveTo>
                    <a:pt x="114058" y="172834"/>
                  </a:moveTo>
                  <a:lnTo>
                    <a:pt x="99085" y="171678"/>
                  </a:lnTo>
                  <a:lnTo>
                    <a:pt x="99085" y="186664"/>
                  </a:lnTo>
                  <a:lnTo>
                    <a:pt x="114058" y="187807"/>
                  </a:lnTo>
                  <a:lnTo>
                    <a:pt x="114058" y="172834"/>
                  </a:lnTo>
                  <a:close/>
                </a:path>
                <a:path w="372745" h="215900">
                  <a:moveTo>
                    <a:pt x="114058" y="133667"/>
                  </a:moveTo>
                  <a:lnTo>
                    <a:pt x="99085" y="132511"/>
                  </a:lnTo>
                  <a:lnTo>
                    <a:pt x="99085" y="147485"/>
                  </a:lnTo>
                  <a:lnTo>
                    <a:pt x="114058" y="148628"/>
                  </a:lnTo>
                  <a:lnTo>
                    <a:pt x="114058" y="133667"/>
                  </a:lnTo>
                  <a:close/>
                </a:path>
                <a:path w="372745" h="215900">
                  <a:moveTo>
                    <a:pt x="114058" y="35725"/>
                  </a:moveTo>
                  <a:lnTo>
                    <a:pt x="99085" y="33413"/>
                  </a:lnTo>
                  <a:lnTo>
                    <a:pt x="99085" y="48399"/>
                  </a:lnTo>
                  <a:lnTo>
                    <a:pt x="114058" y="49555"/>
                  </a:lnTo>
                  <a:lnTo>
                    <a:pt x="114058" y="35725"/>
                  </a:lnTo>
                  <a:close/>
                </a:path>
                <a:path w="372745" h="215900">
                  <a:moveTo>
                    <a:pt x="133654" y="194716"/>
                  </a:moveTo>
                  <a:lnTo>
                    <a:pt x="118681" y="193560"/>
                  </a:lnTo>
                  <a:lnTo>
                    <a:pt x="118681" y="208546"/>
                  </a:lnTo>
                  <a:lnTo>
                    <a:pt x="133654" y="209689"/>
                  </a:lnTo>
                  <a:lnTo>
                    <a:pt x="133654" y="194716"/>
                  </a:lnTo>
                  <a:close/>
                </a:path>
                <a:path w="372745" h="215900">
                  <a:moveTo>
                    <a:pt x="133654" y="175120"/>
                  </a:moveTo>
                  <a:lnTo>
                    <a:pt x="118681" y="173977"/>
                  </a:lnTo>
                  <a:lnTo>
                    <a:pt x="118681" y="188950"/>
                  </a:lnTo>
                  <a:lnTo>
                    <a:pt x="133654" y="190106"/>
                  </a:lnTo>
                  <a:lnTo>
                    <a:pt x="133654" y="175120"/>
                  </a:lnTo>
                  <a:close/>
                </a:path>
                <a:path w="372745" h="215900">
                  <a:moveTo>
                    <a:pt x="133654" y="135953"/>
                  </a:moveTo>
                  <a:lnTo>
                    <a:pt x="118681" y="133667"/>
                  </a:lnTo>
                  <a:lnTo>
                    <a:pt x="118681" y="148628"/>
                  </a:lnTo>
                  <a:lnTo>
                    <a:pt x="133654" y="150939"/>
                  </a:lnTo>
                  <a:lnTo>
                    <a:pt x="133654" y="135953"/>
                  </a:lnTo>
                  <a:close/>
                </a:path>
                <a:path w="372745" h="215900">
                  <a:moveTo>
                    <a:pt x="133654" y="36880"/>
                  </a:moveTo>
                  <a:lnTo>
                    <a:pt x="118681" y="35725"/>
                  </a:lnTo>
                  <a:lnTo>
                    <a:pt x="118681" y="50698"/>
                  </a:lnTo>
                  <a:lnTo>
                    <a:pt x="133654" y="51854"/>
                  </a:lnTo>
                  <a:lnTo>
                    <a:pt x="133654" y="36880"/>
                  </a:lnTo>
                  <a:close/>
                </a:path>
                <a:path w="372745" h="215900">
                  <a:moveTo>
                    <a:pt x="153250" y="197027"/>
                  </a:moveTo>
                  <a:lnTo>
                    <a:pt x="138264" y="194716"/>
                  </a:lnTo>
                  <a:lnTo>
                    <a:pt x="138264" y="209689"/>
                  </a:lnTo>
                  <a:lnTo>
                    <a:pt x="153250" y="210845"/>
                  </a:lnTo>
                  <a:lnTo>
                    <a:pt x="153250" y="197027"/>
                  </a:lnTo>
                  <a:close/>
                </a:path>
                <a:path w="372745" h="215900">
                  <a:moveTo>
                    <a:pt x="153250" y="176288"/>
                  </a:moveTo>
                  <a:lnTo>
                    <a:pt x="138264" y="175120"/>
                  </a:lnTo>
                  <a:lnTo>
                    <a:pt x="138264" y="190106"/>
                  </a:lnTo>
                  <a:lnTo>
                    <a:pt x="153250" y="192417"/>
                  </a:lnTo>
                  <a:lnTo>
                    <a:pt x="153250" y="176288"/>
                  </a:lnTo>
                  <a:close/>
                </a:path>
                <a:path w="372745" h="215900">
                  <a:moveTo>
                    <a:pt x="153250" y="137109"/>
                  </a:moveTo>
                  <a:lnTo>
                    <a:pt x="138264" y="135953"/>
                  </a:lnTo>
                  <a:lnTo>
                    <a:pt x="138264" y="150939"/>
                  </a:lnTo>
                  <a:lnTo>
                    <a:pt x="153250" y="152095"/>
                  </a:lnTo>
                  <a:lnTo>
                    <a:pt x="153250" y="137109"/>
                  </a:lnTo>
                  <a:close/>
                </a:path>
                <a:path w="372745" h="215900">
                  <a:moveTo>
                    <a:pt x="153250" y="39179"/>
                  </a:moveTo>
                  <a:lnTo>
                    <a:pt x="138264" y="36880"/>
                  </a:lnTo>
                  <a:lnTo>
                    <a:pt x="138264" y="52997"/>
                  </a:lnTo>
                  <a:lnTo>
                    <a:pt x="153250" y="54152"/>
                  </a:lnTo>
                  <a:lnTo>
                    <a:pt x="153250" y="39179"/>
                  </a:lnTo>
                  <a:close/>
                </a:path>
                <a:path w="372745" h="215900">
                  <a:moveTo>
                    <a:pt x="172821" y="198183"/>
                  </a:moveTo>
                  <a:lnTo>
                    <a:pt x="157848" y="197027"/>
                  </a:lnTo>
                  <a:lnTo>
                    <a:pt x="157848" y="212013"/>
                  </a:lnTo>
                  <a:lnTo>
                    <a:pt x="172821" y="213144"/>
                  </a:lnTo>
                  <a:lnTo>
                    <a:pt x="172821" y="198183"/>
                  </a:lnTo>
                  <a:close/>
                </a:path>
                <a:path w="372745" h="215900">
                  <a:moveTo>
                    <a:pt x="172821" y="178587"/>
                  </a:moveTo>
                  <a:lnTo>
                    <a:pt x="157848" y="177431"/>
                  </a:lnTo>
                  <a:lnTo>
                    <a:pt x="157848" y="192417"/>
                  </a:lnTo>
                  <a:lnTo>
                    <a:pt x="172821" y="193560"/>
                  </a:lnTo>
                  <a:lnTo>
                    <a:pt x="172821" y="178587"/>
                  </a:lnTo>
                  <a:close/>
                </a:path>
                <a:path w="372745" h="215900">
                  <a:moveTo>
                    <a:pt x="172821" y="159004"/>
                  </a:moveTo>
                  <a:lnTo>
                    <a:pt x="157848" y="157861"/>
                  </a:lnTo>
                  <a:lnTo>
                    <a:pt x="157848" y="172834"/>
                  </a:lnTo>
                  <a:lnTo>
                    <a:pt x="172821" y="173977"/>
                  </a:lnTo>
                  <a:lnTo>
                    <a:pt x="172821" y="159004"/>
                  </a:lnTo>
                  <a:close/>
                </a:path>
                <a:path w="372745" h="215900">
                  <a:moveTo>
                    <a:pt x="172821" y="139420"/>
                  </a:moveTo>
                  <a:lnTo>
                    <a:pt x="157848" y="137109"/>
                  </a:lnTo>
                  <a:lnTo>
                    <a:pt x="157848" y="153250"/>
                  </a:lnTo>
                  <a:lnTo>
                    <a:pt x="172821" y="154393"/>
                  </a:lnTo>
                  <a:lnTo>
                    <a:pt x="172821" y="139420"/>
                  </a:lnTo>
                  <a:close/>
                </a:path>
                <a:path w="372745" h="215900">
                  <a:moveTo>
                    <a:pt x="172821" y="40335"/>
                  </a:moveTo>
                  <a:lnTo>
                    <a:pt x="159004" y="39179"/>
                  </a:lnTo>
                  <a:lnTo>
                    <a:pt x="159004" y="54152"/>
                  </a:lnTo>
                  <a:lnTo>
                    <a:pt x="172821" y="55321"/>
                  </a:lnTo>
                  <a:lnTo>
                    <a:pt x="172821" y="40335"/>
                  </a:lnTo>
                  <a:close/>
                </a:path>
                <a:path w="372745" h="215900">
                  <a:moveTo>
                    <a:pt x="172821" y="20739"/>
                  </a:moveTo>
                  <a:lnTo>
                    <a:pt x="159004" y="19596"/>
                  </a:lnTo>
                  <a:lnTo>
                    <a:pt x="159004" y="34569"/>
                  </a:lnTo>
                  <a:lnTo>
                    <a:pt x="172821" y="35725"/>
                  </a:lnTo>
                  <a:lnTo>
                    <a:pt x="172821" y="20739"/>
                  </a:lnTo>
                  <a:close/>
                </a:path>
                <a:path w="372745" h="215900">
                  <a:moveTo>
                    <a:pt x="172821" y="1168"/>
                  </a:moveTo>
                  <a:lnTo>
                    <a:pt x="159004" y="0"/>
                  </a:lnTo>
                  <a:lnTo>
                    <a:pt x="159004" y="14986"/>
                  </a:lnTo>
                  <a:lnTo>
                    <a:pt x="172821" y="16141"/>
                  </a:lnTo>
                  <a:lnTo>
                    <a:pt x="172821" y="1168"/>
                  </a:lnTo>
                  <a:close/>
                </a:path>
                <a:path w="372745" h="215900">
                  <a:moveTo>
                    <a:pt x="192405" y="200469"/>
                  </a:moveTo>
                  <a:lnTo>
                    <a:pt x="177419" y="198183"/>
                  </a:lnTo>
                  <a:lnTo>
                    <a:pt x="177419" y="214299"/>
                  </a:lnTo>
                  <a:lnTo>
                    <a:pt x="192405" y="215455"/>
                  </a:lnTo>
                  <a:lnTo>
                    <a:pt x="192405" y="200469"/>
                  </a:lnTo>
                  <a:close/>
                </a:path>
                <a:path w="372745" h="215900">
                  <a:moveTo>
                    <a:pt x="192405" y="180886"/>
                  </a:moveTo>
                  <a:lnTo>
                    <a:pt x="177419" y="178587"/>
                  </a:lnTo>
                  <a:lnTo>
                    <a:pt x="177419" y="193560"/>
                  </a:lnTo>
                  <a:lnTo>
                    <a:pt x="192405" y="195872"/>
                  </a:lnTo>
                  <a:lnTo>
                    <a:pt x="192405" y="180886"/>
                  </a:lnTo>
                  <a:close/>
                </a:path>
                <a:path w="372745" h="215900">
                  <a:moveTo>
                    <a:pt x="192405" y="160147"/>
                  </a:moveTo>
                  <a:lnTo>
                    <a:pt x="177419" y="160147"/>
                  </a:lnTo>
                  <a:lnTo>
                    <a:pt x="177419" y="173977"/>
                  </a:lnTo>
                  <a:lnTo>
                    <a:pt x="192405" y="175120"/>
                  </a:lnTo>
                  <a:lnTo>
                    <a:pt x="192405" y="160147"/>
                  </a:lnTo>
                  <a:close/>
                </a:path>
                <a:path w="372745" h="215900">
                  <a:moveTo>
                    <a:pt x="192405" y="141706"/>
                  </a:moveTo>
                  <a:lnTo>
                    <a:pt x="177419" y="139420"/>
                  </a:lnTo>
                  <a:lnTo>
                    <a:pt x="177419" y="154393"/>
                  </a:lnTo>
                  <a:lnTo>
                    <a:pt x="192405" y="155549"/>
                  </a:lnTo>
                  <a:lnTo>
                    <a:pt x="192405" y="141706"/>
                  </a:lnTo>
                  <a:close/>
                </a:path>
                <a:path w="372745" h="215900">
                  <a:moveTo>
                    <a:pt x="192405" y="42633"/>
                  </a:moveTo>
                  <a:lnTo>
                    <a:pt x="177419" y="41478"/>
                  </a:lnTo>
                  <a:lnTo>
                    <a:pt x="177419" y="56464"/>
                  </a:lnTo>
                  <a:lnTo>
                    <a:pt x="192405" y="57607"/>
                  </a:lnTo>
                  <a:lnTo>
                    <a:pt x="192405" y="42633"/>
                  </a:lnTo>
                  <a:close/>
                </a:path>
                <a:path w="372745" h="215900">
                  <a:moveTo>
                    <a:pt x="192405" y="23050"/>
                  </a:moveTo>
                  <a:lnTo>
                    <a:pt x="177419" y="21907"/>
                  </a:lnTo>
                  <a:lnTo>
                    <a:pt x="177419" y="35725"/>
                  </a:lnTo>
                  <a:lnTo>
                    <a:pt x="192405" y="38011"/>
                  </a:lnTo>
                  <a:lnTo>
                    <a:pt x="192405" y="23050"/>
                  </a:lnTo>
                  <a:close/>
                </a:path>
                <a:path w="372745" h="215900">
                  <a:moveTo>
                    <a:pt x="192405" y="3467"/>
                  </a:moveTo>
                  <a:lnTo>
                    <a:pt x="177419" y="2311"/>
                  </a:lnTo>
                  <a:lnTo>
                    <a:pt x="177419" y="17297"/>
                  </a:lnTo>
                  <a:lnTo>
                    <a:pt x="192405" y="18427"/>
                  </a:lnTo>
                  <a:lnTo>
                    <a:pt x="192405" y="3467"/>
                  </a:lnTo>
                  <a:close/>
                </a:path>
                <a:path w="372745" h="215900">
                  <a:moveTo>
                    <a:pt x="237350" y="105994"/>
                  </a:moveTo>
                  <a:lnTo>
                    <a:pt x="222377" y="104851"/>
                  </a:lnTo>
                  <a:lnTo>
                    <a:pt x="222377" y="119837"/>
                  </a:lnTo>
                  <a:lnTo>
                    <a:pt x="237350" y="120980"/>
                  </a:lnTo>
                  <a:lnTo>
                    <a:pt x="237350" y="105994"/>
                  </a:lnTo>
                  <a:close/>
                </a:path>
                <a:path w="372745" h="215900">
                  <a:moveTo>
                    <a:pt x="237350" y="86410"/>
                  </a:moveTo>
                  <a:lnTo>
                    <a:pt x="222377" y="85267"/>
                  </a:lnTo>
                  <a:lnTo>
                    <a:pt x="222377" y="100241"/>
                  </a:lnTo>
                  <a:lnTo>
                    <a:pt x="237350" y="101396"/>
                  </a:lnTo>
                  <a:lnTo>
                    <a:pt x="237350" y="86410"/>
                  </a:lnTo>
                  <a:close/>
                </a:path>
                <a:path w="372745" h="215900">
                  <a:moveTo>
                    <a:pt x="237350" y="66827"/>
                  </a:moveTo>
                  <a:lnTo>
                    <a:pt x="222377" y="64528"/>
                  </a:lnTo>
                  <a:lnTo>
                    <a:pt x="222377" y="79502"/>
                  </a:lnTo>
                  <a:lnTo>
                    <a:pt x="237350" y="81800"/>
                  </a:lnTo>
                  <a:lnTo>
                    <a:pt x="237350" y="66827"/>
                  </a:lnTo>
                  <a:close/>
                </a:path>
                <a:path w="372745" h="215900">
                  <a:moveTo>
                    <a:pt x="255778" y="108318"/>
                  </a:moveTo>
                  <a:lnTo>
                    <a:pt x="241947" y="105994"/>
                  </a:lnTo>
                  <a:lnTo>
                    <a:pt x="241947" y="120980"/>
                  </a:lnTo>
                  <a:lnTo>
                    <a:pt x="255778" y="123291"/>
                  </a:lnTo>
                  <a:lnTo>
                    <a:pt x="255778" y="108318"/>
                  </a:lnTo>
                  <a:close/>
                </a:path>
                <a:path w="372745" h="215900">
                  <a:moveTo>
                    <a:pt x="255778" y="87579"/>
                  </a:moveTo>
                  <a:lnTo>
                    <a:pt x="241947" y="86410"/>
                  </a:lnTo>
                  <a:lnTo>
                    <a:pt x="241947" y="101396"/>
                  </a:lnTo>
                  <a:lnTo>
                    <a:pt x="255778" y="103695"/>
                  </a:lnTo>
                  <a:lnTo>
                    <a:pt x="255778" y="87579"/>
                  </a:lnTo>
                  <a:close/>
                </a:path>
                <a:path w="372745" h="215900">
                  <a:moveTo>
                    <a:pt x="255778" y="67983"/>
                  </a:moveTo>
                  <a:lnTo>
                    <a:pt x="241947" y="66827"/>
                  </a:lnTo>
                  <a:lnTo>
                    <a:pt x="241947" y="81800"/>
                  </a:lnTo>
                  <a:lnTo>
                    <a:pt x="255778" y="82969"/>
                  </a:lnTo>
                  <a:lnTo>
                    <a:pt x="255778" y="67983"/>
                  </a:lnTo>
                  <a:close/>
                </a:path>
                <a:path w="372745" h="215900">
                  <a:moveTo>
                    <a:pt x="275374" y="109448"/>
                  </a:moveTo>
                  <a:lnTo>
                    <a:pt x="260388" y="108318"/>
                  </a:lnTo>
                  <a:lnTo>
                    <a:pt x="260388" y="123291"/>
                  </a:lnTo>
                  <a:lnTo>
                    <a:pt x="275374" y="124434"/>
                  </a:lnTo>
                  <a:lnTo>
                    <a:pt x="275374" y="109448"/>
                  </a:lnTo>
                  <a:close/>
                </a:path>
                <a:path w="372745" h="215900">
                  <a:moveTo>
                    <a:pt x="275374" y="89877"/>
                  </a:moveTo>
                  <a:lnTo>
                    <a:pt x="260388" y="88722"/>
                  </a:lnTo>
                  <a:lnTo>
                    <a:pt x="260388" y="103695"/>
                  </a:lnTo>
                  <a:lnTo>
                    <a:pt x="275374" y="104851"/>
                  </a:lnTo>
                  <a:lnTo>
                    <a:pt x="275374" y="89877"/>
                  </a:lnTo>
                  <a:close/>
                </a:path>
                <a:path w="372745" h="215900">
                  <a:moveTo>
                    <a:pt x="275374" y="70281"/>
                  </a:moveTo>
                  <a:lnTo>
                    <a:pt x="260388" y="69138"/>
                  </a:lnTo>
                  <a:lnTo>
                    <a:pt x="260388" y="84112"/>
                  </a:lnTo>
                  <a:lnTo>
                    <a:pt x="275374" y="85267"/>
                  </a:lnTo>
                  <a:lnTo>
                    <a:pt x="275374" y="70281"/>
                  </a:lnTo>
                  <a:close/>
                </a:path>
                <a:path w="372745" h="215900">
                  <a:moveTo>
                    <a:pt x="294970" y="92163"/>
                  </a:moveTo>
                  <a:lnTo>
                    <a:pt x="279984" y="91020"/>
                  </a:lnTo>
                  <a:lnTo>
                    <a:pt x="279984" y="104851"/>
                  </a:lnTo>
                  <a:lnTo>
                    <a:pt x="294970" y="107162"/>
                  </a:lnTo>
                  <a:lnTo>
                    <a:pt x="294970" y="92163"/>
                  </a:lnTo>
                  <a:close/>
                </a:path>
                <a:path w="372745" h="215900">
                  <a:moveTo>
                    <a:pt x="294970" y="72593"/>
                  </a:moveTo>
                  <a:lnTo>
                    <a:pt x="279984" y="71437"/>
                  </a:lnTo>
                  <a:lnTo>
                    <a:pt x="279984" y="86410"/>
                  </a:lnTo>
                  <a:lnTo>
                    <a:pt x="294970" y="87579"/>
                  </a:lnTo>
                  <a:lnTo>
                    <a:pt x="294970" y="72593"/>
                  </a:lnTo>
                  <a:close/>
                </a:path>
                <a:path w="372745" h="215900">
                  <a:moveTo>
                    <a:pt x="314540" y="94500"/>
                  </a:moveTo>
                  <a:lnTo>
                    <a:pt x="299567" y="92163"/>
                  </a:lnTo>
                  <a:lnTo>
                    <a:pt x="299567" y="107162"/>
                  </a:lnTo>
                  <a:lnTo>
                    <a:pt x="314540" y="109448"/>
                  </a:lnTo>
                  <a:lnTo>
                    <a:pt x="314540" y="94500"/>
                  </a:lnTo>
                  <a:close/>
                </a:path>
                <a:path w="372745" h="215900">
                  <a:moveTo>
                    <a:pt x="314540" y="73736"/>
                  </a:moveTo>
                  <a:lnTo>
                    <a:pt x="299567" y="72593"/>
                  </a:lnTo>
                  <a:lnTo>
                    <a:pt x="299567" y="87579"/>
                  </a:lnTo>
                  <a:lnTo>
                    <a:pt x="314540" y="88722"/>
                  </a:lnTo>
                  <a:lnTo>
                    <a:pt x="314540" y="73736"/>
                  </a:lnTo>
                  <a:close/>
                </a:path>
                <a:path w="372745" h="215900">
                  <a:moveTo>
                    <a:pt x="332968" y="95631"/>
                  </a:moveTo>
                  <a:lnTo>
                    <a:pt x="319138" y="94500"/>
                  </a:lnTo>
                  <a:lnTo>
                    <a:pt x="319138" y="109448"/>
                  </a:lnTo>
                  <a:lnTo>
                    <a:pt x="332968" y="110604"/>
                  </a:lnTo>
                  <a:lnTo>
                    <a:pt x="332968" y="95631"/>
                  </a:lnTo>
                  <a:close/>
                </a:path>
                <a:path w="372745" h="215900">
                  <a:moveTo>
                    <a:pt x="332968" y="76060"/>
                  </a:moveTo>
                  <a:lnTo>
                    <a:pt x="319138" y="74904"/>
                  </a:lnTo>
                  <a:lnTo>
                    <a:pt x="319138" y="89877"/>
                  </a:lnTo>
                  <a:lnTo>
                    <a:pt x="332968" y="91020"/>
                  </a:lnTo>
                  <a:lnTo>
                    <a:pt x="332968" y="76060"/>
                  </a:lnTo>
                  <a:close/>
                </a:path>
                <a:path w="372745" h="215900">
                  <a:moveTo>
                    <a:pt x="352552" y="97942"/>
                  </a:moveTo>
                  <a:lnTo>
                    <a:pt x="337591" y="95631"/>
                  </a:lnTo>
                  <a:lnTo>
                    <a:pt x="337591" y="110604"/>
                  </a:lnTo>
                  <a:lnTo>
                    <a:pt x="352552" y="112915"/>
                  </a:lnTo>
                  <a:lnTo>
                    <a:pt x="352552" y="97942"/>
                  </a:lnTo>
                  <a:close/>
                </a:path>
                <a:path w="372745" h="215900">
                  <a:moveTo>
                    <a:pt x="352552" y="78346"/>
                  </a:moveTo>
                  <a:lnTo>
                    <a:pt x="338721" y="77190"/>
                  </a:lnTo>
                  <a:lnTo>
                    <a:pt x="337591" y="91020"/>
                  </a:lnTo>
                  <a:lnTo>
                    <a:pt x="352552" y="93332"/>
                  </a:lnTo>
                  <a:lnTo>
                    <a:pt x="352552" y="78346"/>
                  </a:lnTo>
                  <a:close/>
                </a:path>
                <a:path w="372745" h="215900">
                  <a:moveTo>
                    <a:pt x="372148" y="100241"/>
                  </a:moveTo>
                  <a:lnTo>
                    <a:pt x="357174" y="97942"/>
                  </a:lnTo>
                  <a:lnTo>
                    <a:pt x="357174" y="112915"/>
                  </a:lnTo>
                  <a:lnTo>
                    <a:pt x="372148" y="114071"/>
                  </a:lnTo>
                  <a:lnTo>
                    <a:pt x="372148" y="100241"/>
                  </a:lnTo>
                  <a:close/>
                </a:path>
                <a:path w="372745" h="215900">
                  <a:moveTo>
                    <a:pt x="372148" y="80657"/>
                  </a:moveTo>
                  <a:lnTo>
                    <a:pt x="357174" y="78346"/>
                  </a:lnTo>
                  <a:lnTo>
                    <a:pt x="357174" y="93332"/>
                  </a:lnTo>
                  <a:lnTo>
                    <a:pt x="372148" y="94500"/>
                  </a:lnTo>
                  <a:lnTo>
                    <a:pt x="372148" y="806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296740" y="6052311"/>
              <a:ext cx="187960" cy="186055"/>
            </a:xfrm>
            <a:custGeom>
              <a:avLst/>
              <a:gdLst/>
              <a:ahLst/>
              <a:cxnLst/>
              <a:rect l="l" t="t" r="r" b="b"/>
              <a:pathLst>
                <a:path w="187960" h="186054">
                  <a:moveTo>
                    <a:pt x="13830" y="157835"/>
                  </a:moveTo>
                  <a:lnTo>
                    <a:pt x="0" y="157835"/>
                  </a:lnTo>
                  <a:lnTo>
                    <a:pt x="0" y="171665"/>
                  </a:lnTo>
                  <a:lnTo>
                    <a:pt x="13830" y="172821"/>
                  </a:lnTo>
                  <a:lnTo>
                    <a:pt x="13830" y="157835"/>
                  </a:lnTo>
                  <a:close/>
                </a:path>
                <a:path w="187960" h="186054">
                  <a:moveTo>
                    <a:pt x="13830" y="139407"/>
                  </a:moveTo>
                  <a:lnTo>
                    <a:pt x="0" y="137109"/>
                  </a:lnTo>
                  <a:lnTo>
                    <a:pt x="0" y="152082"/>
                  </a:lnTo>
                  <a:lnTo>
                    <a:pt x="13830" y="153225"/>
                  </a:lnTo>
                  <a:lnTo>
                    <a:pt x="13830" y="139407"/>
                  </a:lnTo>
                  <a:close/>
                </a:path>
                <a:path w="187960" h="186054">
                  <a:moveTo>
                    <a:pt x="14973" y="118668"/>
                  </a:moveTo>
                  <a:lnTo>
                    <a:pt x="0" y="117513"/>
                  </a:lnTo>
                  <a:lnTo>
                    <a:pt x="0" y="132499"/>
                  </a:lnTo>
                  <a:lnTo>
                    <a:pt x="14973" y="133654"/>
                  </a:lnTo>
                  <a:lnTo>
                    <a:pt x="14973" y="118668"/>
                  </a:lnTo>
                  <a:close/>
                </a:path>
                <a:path w="187960" h="186054">
                  <a:moveTo>
                    <a:pt x="14973" y="41478"/>
                  </a:moveTo>
                  <a:lnTo>
                    <a:pt x="0" y="39166"/>
                  </a:lnTo>
                  <a:lnTo>
                    <a:pt x="0" y="54152"/>
                  </a:lnTo>
                  <a:lnTo>
                    <a:pt x="14973" y="56451"/>
                  </a:lnTo>
                  <a:lnTo>
                    <a:pt x="14973" y="41478"/>
                  </a:lnTo>
                  <a:close/>
                </a:path>
                <a:path w="187960" h="186054">
                  <a:moveTo>
                    <a:pt x="14973" y="20726"/>
                  </a:moveTo>
                  <a:lnTo>
                    <a:pt x="0" y="19596"/>
                  </a:lnTo>
                  <a:lnTo>
                    <a:pt x="0" y="34556"/>
                  </a:lnTo>
                  <a:lnTo>
                    <a:pt x="14973" y="35712"/>
                  </a:lnTo>
                  <a:lnTo>
                    <a:pt x="14973" y="20726"/>
                  </a:lnTo>
                  <a:close/>
                </a:path>
                <a:path w="187960" h="186054">
                  <a:moveTo>
                    <a:pt x="14973" y="1155"/>
                  </a:moveTo>
                  <a:lnTo>
                    <a:pt x="0" y="0"/>
                  </a:lnTo>
                  <a:lnTo>
                    <a:pt x="0" y="14986"/>
                  </a:lnTo>
                  <a:lnTo>
                    <a:pt x="14973" y="16129"/>
                  </a:lnTo>
                  <a:lnTo>
                    <a:pt x="14973" y="1155"/>
                  </a:lnTo>
                  <a:close/>
                </a:path>
                <a:path w="187960" h="186054">
                  <a:moveTo>
                    <a:pt x="33401" y="160147"/>
                  </a:moveTo>
                  <a:lnTo>
                    <a:pt x="19570" y="159004"/>
                  </a:lnTo>
                  <a:lnTo>
                    <a:pt x="19570" y="173964"/>
                  </a:lnTo>
                  <a:lnTo>
                    <a:pt x="33401" y="175120"/>
                  </a:lnTo>
                  <a:lnTo>
                    <a:pt x="33401" y="160147"/>
                  </a:lnTo>
                  <a:close/>
                </a:path>
                <a:path w="187960" h="186054">
                  <a:moveTo>
                    <a:pt x="33401" y="140563"/>
                  </a:moveTo>
                  <a:lnTo>
                    <a:pt x="19570" y="139407"/>
                  </a:lnTo>
                  <a:lnTo>
                    <a:pt x="19570" y="154381"/>
                  </a:lnTo>
                  <a:lnTo>
                    <a:pt x="33401" y="155536"/>
                  </a:lnTo>
                  <a:lnTo>
                    <a:pt x="33401" y="140563"/>
                  </a:lnTo>
                  <a:close/>
                </a:path>
                <a:path w="187960" h="186054">
                  <a:moveTo>
                    <a:pt x="33401" y="120980"/>
                  </a:moveTo>
                  <a:lnTo>
                    <a:pt x="19570" y="119824"/>
                  </a:lnTo>
                  <a:lnTo>
                    <a:pt x="19570" y="134785"/>
                  </a:lnTo>
                  <a:lnTo>
                    <a:pt x="33401" y="135953"/>
                  </a:lnTo>
                  <a:lnTo>
                    <a:pt x="33401" y="120980"/>
                  </a:lnTo>
                  <a:close/>
                </a:path>
                <a:path w="187960" h="186054">
                  <a:moveTo>
                    <a:pt x="33401" y="42633"/>
                  </a:moveTo>
                  <a:lnTo>
                    <a:pt x="19570" y="41478"/>
                  </a:lnTo>
                  <a:lnTo>
                    <a:pt x="19570" y="56451"/>
                  </a:lnTo>
                  <a:lnTo>
                    <a:pt x="33401" y="57607"/>
                  </a:lnTo>
                  <a:lnTo>
                    <a:pt x="33401" y="42633"/>
                  </a:lnTo>
                  <a:close/>
                </a:path>
                <a:path w="187960" h="186054">
                  <a:moveTo>
                    <a:pt x="33401" y="23050"/>
                  </a:moveTo>
                  <a:lnTo>
                    <a:pt x="19570" y="21882"/>
                  </a:lnTo>
                  <a:lnTo>
                    <a:pt x="19570" y="36868"/>
                  </a:lnTo>
                  <a:lnTo>
                    <a:pt x="33401" y="38011"/>
                  </a:lnTo>
                  <a:lnTo>
                    <a:pt x="33401" y="23050"/>
                  </a:lnTo>
                  <a:close/>
                </a:path>
                <a:path w="187960" h="186054">
                  <a:moveTo>
                    <a:pt x="33401" y="3454"/>
                  </a:moveTo>
                  <a:lnTo>
                    <a:pt x="19570" y="1155"/>
                  </a:lnTo>
                  <a:lnTo>
                    <a:pt x="19570" y="16129"/>
                  </a:lnTo>
                  <a:lnTo>
                    <a:pt x="33401" y="18427"/>
                  </a:lnTo>
                  <a:lnTo>
                    <a:pt x="33401" y="3454"/>
                  </a:lnTo>
                  <a:close/>
                </a:path>
                <a:path w="187960" h="186054">
                  <a:moveTo>
                    <a:pt x="52997" y="162445"/>
                  </a:moveTo>
                  <a:lnTo>
                    <a:pt x="38011" y="160147"/>
                  </a:lnTo>
                  <a:lnTo>
                    <a:pt x="38011" y="176276"/>
                  </a:lnTo>
                  <a:lnTo>
                    <a:pt x="52997" y="176276"/>
                  </a:lnTo>
                  <a:lnTo>
                    <a:pt x="52997" y="162445"/>
                  </a:lnTo>
                  <a:close/>
                </a:path>
                <a:path w="187960" h="186054">
                  <a:moveTo>
                    <a:pt x="52997" y="142849"/>
                  </a:moveTo>
                  <a:lnTo>
                    <a:pt x="38011" y="140563"/>
                  </a:lnTo>
                  <a:lnTo>
                    <a:pt x="38011" y="155536"/>
                  </a:lnTo>
                  <a:lnTo>
                    <a:pt x="52997" y="157835"/>
                  </a:lnTo>
                  <a:lnTo>
                    <a:pt x="52997" y="142849"/>
                  </a:lnTo>
                  <a:close/>
                </a:path>
                <a:path w="187960" h="186054">
                  <a:moveTo>
                    <a:pt x="52997" y="122123"/>
                  </a:moveTo>
                  <a:lnTo>
                    <a:pt x="38011" y="120980"/>
                  </a:lnTo>
                  <a:lnTo>
                    <a:pt x="38011" y="135953"/>
                  </a:lnTo>
                  <a:lnTo>
                    <a:pt x="52997" y="137109"/>
                  </a:lnTo>
                  <a:lnTo>
                    <a:pt x="52997" y="122123"/>
                  </a:lnTo>
                  <a:close/>
                </a:path>
                <a:path w="187960" h="186054">
                  <a:moveTo>
                    <a:pt x="52997" y="102527"/>
                  </a:moveTo>
                  <a:lnTo>
                    <a:pt x="38011" y="101396"/>
                  </a:lnTo>
                  <a:lnTo>
                    <a:pt x="38011" y="116370"/>
                  </a:lnTo>
                  <a:lnTo>
                    <a:pt x="52997" y="117513"/>
                  </a:lnTo>
                  <a:lnTo>
                    <a:pt x="52997" y="102527"/>
                  </a:lnTo>
                  <a:close/>
                </a:path>
                <a:path w="187960" h="186054">
                  <a:moveTo>
                    <a:pt x="52997" y="44932"/>
                  </a:moveTo>
                  <a:lnTo>
                    <a:pt x="38011" y="42633"/>
                  </a:lnTo>
                  <a:lnTo>
                    <a:pt x="38011" y="57607"/>
                  </a:lnTo>
                  <a:lnTo>
                    <a:pt x="52997" y="59905"/>
                  </a:lnTo>
                  <a:lnTo>
                    <a:pt x="52997" y="44932"/>
                  </a:lnTo>
                  <a:close/>
                </a:path>
                <a:path w="187960" h="186054">
                  <a:moveTo>
                    <a:pt x="52997" y="25336"/>
                  </a:moveTo>
                  <a:lnTo>
                    <a:pt x="38011" y="24193"/>
                  </a:lnTo>
                  <a:lnTo>
                    <a:pt x="38011" y="38011"/>
                  </a:lnTo>
                  <a:lnTo>
                    <a:pt x="52997" y="40322"/>
                  </a:lnTo>
                  <a:lnTo>
                    <a:pt x="52997" y="25336"/>
                  </a:lnTo>
                  <a:close/>
                </a:path>
                <a:path w="187960" h="186054">
                  <a:moveTo>
                    <a:pt x="52997" y="5753"/>
                  </a:moveTo>
                  <a:lnTo>
                    <a:pt x="38011" y="3454"/>
                  </a:lnTo>
                  <a:lnTo>
                    <a:pt x="38011" y="18427"/>
                  </a:lnTo>
                  <a:lnTo>
                    <a:pt x="52997" y="19596"/>
                  </a:lnTo>
                  <a:lnTo>
                    <a:pt x="52997" y="5753"/>
                  </a:lnTo>
                  <a:close/>
                </a:path>
                <a:path w="187960" h="186054">
                  <a:moveTo>
                    <a:pt x="72593" y="163601"/>
                  </a:moveTo>
                  <a:lnTo>
                    <a:pt x="57607" y="162445"/>
                  </a:lnTo>
                  <a:lnTo>
                    <a:pt x="57607" y="177431"/>
                  </a:lnTo>
                  <a:lnTo>
                    <a:pt x="72593" y="178574"/>
                  </a:lnTo>
                  <a:lnTo>
                    <a:pt x="72593" y="163601"/>
                  </a:lnTo>
                  <a:close/>
                </a:path>
                <a:path w="187960" h="186054">
                  <a:moveTo>
                    <a:pt x="72593" y="144018"/>
                  </a:moveTo>
                  <a:lnTo>
                    <a:pt x="57607" y="142849"/>
                  </a:lnTo>
                  <a:lnTo>
                    <a:pt x="57607" y="157835"/>
                  </a:lnTo>
                  <a:lnTo>
                    <a:pt x="72593" y="159004"/>
                  </a:lnTo>
                  <a:lnTo>
                    <a:pt x="72593" y="144018"/>
                  </a:lnTo>
                  <a:close/>
                </a:path>
                <a:path w="187960" h="186054">
                  <a:moveTo>
                    <a:pt x="72593" y="124421"/>
                  </a:moveTo>
                  <a:lnTo>
                    <a:pt x="57607" y="123278"/>
                  </a:lnTo>
                  <a:lnTo>
                    <a:pt x="57607" y="138252"/>
                  </a:lnTo>
                  <a:lnTo>
                    <a:pt x="72593" y="139407"/>
                  </a:lnTo>
                  <a:lnTo>
                    <a:pt x="72593" y="124421"/>
                  </a:lnTo>
                  <a:close/>
                </a:path>
                <a:path w="187960" h="186054">
                  <a:moveTo>
                    <a:pt x="72593" y="104838"/>
                  </a:moveTo>
                  <a:lnTo>
                    <a:pt x="57607" y="103682"/>
                  </a:lnTo>
                  <a:lnTo>
                    <a:pt x="57607" y="118668"/>
                  </a:lnTo>
                  <a:lnTo>
                    <a:pt x="72593" y="119824"/>
                  </a:lnTo>
                  <a:lnTo>
                    <a:pt x="72593" y="104838"/>
                  </a:lnTo>
                  <a:close/>
                </a:path>
                <a:path w="187960" h="186054">
                  <a:moveTo>
                    <a:pt x="72593" y="47231"/>
                  </a:moveTo>
                  <a:lnTo>
                    <a:pt x="57607" y="44932"/>
                  </a:lnTo>
                  <a:lnTo>
                    <a:pt x="57607" y="59905"/>
                  </a:lnTo>
                  <a:lnTo>
                    <a:pt x="72593" y="61061"/>
                  </a:lnTo>
                  <a:lnTo>
                    <a:pt x="72593" y="47231"/>
                  </a:lnTo>
                  <a:close/>
                </a:path>
                <a:path w="187960" h="186054">
                  <a:moveTo>
                    <a:pt x="72593" y="26492"/>
                  </a:moveTo>
                  <a:lnTo>
                    <a:pt x="57607" y="25336"/>
                  </a:lnTo>
                  <a:lnTo>
                    <a:pt x="57607" y="40322"/>
                  </a:lnTo>
                  <a:lnTo>
                    <a:pt x="72593" y="41478"/>
                  </a:lnTo>
                  <a:lnTo>
                    <a:pt x="72593" y="26492"/>
                  </a:lnTo>
                  <a:close/>
                </a:path>
                <a:path w="187960" h="186054">
                  <a:moveTo>
                    <a:pt x="72593" y="6908"/>
                  </a:moveTo>
                  <a:lnTo>
                    <a:pt x="57607" y="5753"/>
                  </a:lnTo>
                  <a:lnTo>
                    <a:pt x="57607" y="20726"/>
                  </a:lnTo>
                  <a:lnTo>
                    <a:pt x="72593" y="21882"/>
                  </a:lnTo>
                  <a:lnTo>
                    <a:pt x="72593" y="6908"/>
                  </a:lnTo>
                  <a:close/>
                </a:path>
                <a:path w="187960" h="186054">
                  <a:moveTo>
                    <a:pt x="91008" y="165912"/>
                  </a:moveTo>
                  <a:lnTo>
                    <a:pt x="77190" y="163601"/>
                  </a:lnTo>
                  <a:lnTo>
                    <a:pt x="77190" y="178574"/>
                  </a:lnTo>
                  <a:lnTo>
                    <a:pt x="91008" y="180886"/>
                  </a:lnTo>
                  <a:lnTo>
                    <a:pt x="91008" y="165912"/>
                  </a:lnTo>
                  <a:close/>
                </a:path>
                <a:path w="187960" h="186054">
                  <a:moveTo>
                    <a:pt x="92163" y="145173"/>
                  </a:moveTo>
                  <a:lnTo>
                    <a:pt x="77190" y="144018"/>
                  </a:lnTo>
                  <a:lnTo>
                    <a:pt x="77190" y="159004"/>
                  </a:lnTo>
                  <a:lnTo>
                    <a:pt x="92163" y="160147"/>
                  </a:lnTo>
                  <a:lnTo>
                    <a:pt x="92163" y="145173"/>
                  </a:lnTo>
                  <a:close/>
                </a:path>
                <a:path w="187960" h="186054">
                  <a:moveTo>
                    <a:pt x="92163" y="125590"/>
                  </a:moveTo>
                  <a:lnTo>
                    <a:pt x="77190" y="124421"/>
                  </a:lnTo>
                  <a:lnTo>
                    <a:pt x="77190" y="139407"/>
                  </a:lnTo>
                  <a:lnTo>
                    <a:pt x="92163" y="140563"/>
                  </a:lnTo>
                  <a:lnTo>
                    <a:pt x="92163" y="125590"/>
                  </a:lnTo>
                  <a:close/>
                </a:path>
                <a:path w="187960" h="186054">
                  <a:moveTo>
                    <a:pt x="92163" y="107149"/>
                  </a:moveTo>
                  <a:lnTo>
                    <a:pt x="77190" y="104838"/>
                  </a:lnTo>
                  <a:lnTo>
                    <a:pt x="77190" y="119824"/>
                  </a:lnTo>
                  <a:lnTo>
                    <a:pt x="92163" y="120980"/>
                  </a:lnTo>
                  <a:lnTo>
                    <a:pt x="92163" y="107149"/>
                  </a:lnTo>
                  <a:close/>
                </a:path>
                <a:path w="187960" h="186054">
                  <a:moveTo>
                    <a:pt x="92163" y="48399"/>
                  </a:moveTo>
                  <a:lnTo>
                    <a:pt x="77190" y="47231"/>
                  </a:lnTo>
                  <a:lnTo>
                    <a:pt x="77190" y="61061"/>
                  </a:lnTo>
                  <a:lnTo>
                    <a:pt x="92163" y="63360"/>
                  </a:lnTo>
                  <a:lnTo>
                    <a:pt x="92163" y="48399"/>
                  </a:lnTo>
                  <a:close/>
                </a:path>
                <a:path w="187960" h="186054">
                  <a:moveTo>
                    <a:pt x="92163" y="28803"/>
                  </a:moveTo>
                  <a:lnTo>
                    <a:pt x="77190" y="27647"/>
                  </a:lnTo>
                  <a:lnTo>
                    <a:pt x="77190" y="42633"/>
                  </a:lnTo>
                  <a:lnTo>
                    <a:pt x="92163" y="43776"/>
                  </a:lnTo>
                  <a:lnTo>
                    <a:pt x="92163" y="28803"/>
                  </a:lnTo>
                  <a:close/>
                </a:path>
                <a:path w="187960" h="186054">
                  <a:moveTo>
                    <a:pt x="92163" y="9220"/>
                  </a:moveTo>
                  <a:lnTo>
                    <a:pt x="77190" y="8064"/>
                  </a:lnTo>
                  <a:lnTo>
                    <a:pt x="77190" y="23050"/>
                  </a:lnTo>
                  <a:lnTo>
                    <a:pt x="92163" y="24193"/>
                  </a:lnTo>
                  <a:lnTo>
                    <a:pt x="92163" y="9220"/>
                  </a:lnTo>
                  <a:close/>
                </a:path>
                <a:path w="187960" h="186054">
                  <a:moveTo>
                    <a:pt x="110591" y="167055"/>
                  </a:moveTo>
                  <a:lnTo>
                    <a:pt x="96761" y="165912"/>
                  </a:lnTo>
                  <a:lnTo>
                    <a:pt x="96761" y="180886"/>
                  </a:lnTo>
                  <a:lnTo>
                    <a:pt x="110591" y="182029"/>
                  </a:lnTo>
                  <a:lnTo>
                    <a:pt x="110591" y="167055"/>
                  </a:lnTo>
                  <a:close/>
                </a:path>
                <a:path w="187960" h="186054">
                  <a:moveTo>
                    <a:pt x="110591" y="127889"/>
                  </a:moveTo>
                  <a:lnTo>
                    <a:pt x="96761" y="126746"/>
                  </a:lnTo>
                  <a:lnTo>
                    <a:pt x="96761" y="141706"/>
                  </a:lnTo>
                  <a:lnTo>
                    <a:pt x="110591" y="142849"/>
                  </a:lnTo>
                  <a:lnTo>
                    <a:pt x="110591" y="127889"/>
                  </a:lnTo>
                  <a:close/>
                </a:path>
                <a:path w="187960" h="186054">
                  <a:moveTo>
                    <a:pt x="110591" y="108305"/>
                  </a:moveTo>
                  <a:lnTo>
                    <a:pt x="96761" y="107149"/>
                  </a:lnTo>
                  <a:lnTo>
                    <a:pt x="96761" y="122123"/>
                  </a:lnTo>
                  <a:lnTo>
                    <a:pt x="110591" y="123278"/>
                  </a:lnTo>
                  <a:lnTo>
                    <a:pt x="110591" y="108305"/>
                  </a:lnTo>
                  <a:close/>
                </a:path>
                <a:path w="187960" h="186054">
                  <a:moveTo>
                    <a:pt x="110591" y="50685"/>
                  </a:moveTo>
                  <a:lnTo>
                    <a:pt x="96761" y="48399"/>
                  </a:lnTo>
                  <a:lnTo>
                    <a:pt x="96761" y="63360"/>
                  </a:lnTo>
                  <a:lnTo>
                    <a:pt x="110591" y="65671"/>
                  </a:lnTo>
                  <a:lnTo>
                    <a:pt x="110591" y="50685"/>
                  </a:lnTo>
                  <a:close/>
                </a:path>
                <a:path w="187960" h="186054">
                  <a:moveTo>
                    <a:pt x="111760" y="31089"/>
                  </a:moveTo>
                  <a:lnTo>
                    <a:pt x="96761" y="28803"/>
                  </a:lnTo>
                  <a:lnTo>
                    <a:pt x="96761" y="43776"/>
                  </a:lnTo>
                  <a:lnTo>
                    <a:pt x="110591" y="46075"/>
                  </a:lnTo>
                  <a:lnTo>
                    <a:pt x="111760" y="31089"/>
                  </a:lnTo>
                  <a:close/>
                </a:path>
                <a:path w="187960" h="186054">
                  <a:moveTo>
                    <a:pt x="111760" y="11506"/>
                  </a:moveTo>
                  <a:lnTo>
                    <a:pt x="96761" y="10375"/>
                  </a:lnTo>
                  <a:lnTo>
                    <a:pt x="96761" y="24193"/>
                  </a:lnTo>
                  <a:lnTo>
                    <a:pt x="111760" y="25336"/>
                  </a:lnTo>
                  <a:lnTo>
                    <a:pt x="111760" y="11506"/>
                  </a:lnTo>
                  <a:close/>
                </a:path>
                <a:path w="187960" h="186054">
                  <a:moveTo>
                    <a:pt x="130175" y="168198"/>
                  </a:moveTo>
                  <a:lnTo>
                    <a:pt x="115214" y="167055"/>
                  </a:lnTo>
                  <a:lnTo>
                    <a:pt x="115214" y="182029"/>
                  </a:lnTo>
                  <a:lnTo>
                    <a:pt x="130175" y="183184"/>
                  </a:lnTo>
                  <a:lnTo>
                    <a:pt x="130175" y="168198"/>
                  </a:lnTo>
                  <a:close/>
                </a:path>
                <a:path w="187960" h="186054">
                  <a:moveTo>
                    <a:pt x="130175" y="130187"/>
                  </a:moveTo>
                  <a:lnTo>
                    <a:pt x="115214" y="129032"/>
                  </a:lnTo>
                  <a:lnTo>
                    <a:pt x="115214" y="142849"/>
                  </a:lnTo>
                  <a:lnTo>
                    <a:pt x="130175" y="144018"/>
                  </a:lnTo>
                  <a:lnTo>
                    <a:pt x="130175" y="130187"/>
                  </a:lnTo>
                  <a:close/>
                </a:path>
                <a:path w="187960" h="186054">
                  <a:moveTo>
                    <a:pt x="130175" y="110591"/>
                  </a:moveTo>
                  <a:lnTo>
                    <a:pt x="115214" y="108305"/>
                  </a:lnTo>
                  <a:lnTo>
                    <a:pt x="115214" y="123278"/>
                  </a:lnTo>
                  <a:lnTo>
                    <a:pt x="130175" y="125590"/>
                  </a:lnTo>
                  <a:lnTo>
                    <a:pt x="130175" y="110591"/>
                  </a:lnTo>
                  <a:close/>
                </a:path>
                <a:path w="187960" h="186054">
                  <a:moveTo>
                    <a:pt x="130175" y="51841"/>
                  </a:moveTo>
                  <a:lnTo>
                    <a:pt x="116344" y="50685"/>
                  </a:lnTo>
                  <a:lnTo>
                    <a:pt x="116344" y="65671"/>
                  </a:lnTo>
                  <a:lnTo>
                    <a:pt x="130175" y="66814"/>
                  </a:lnTo>
                  <a:lnTo>
                    <a:pt x="130175" y="51841"/>
                  </a:lnTo>
                  <a:close/>
                </a:path>
                <a:path w="187960" h="186054">
                  <a:moveTo>
                    <a:pt x="130175" y="32258"/>
                  </a:moveTo>
                  <a:lnTo>
                    <a:pt x="116344" y="31089"/>
                  </a:lnTo>
                  <a:lnTo>
                    <a:pt x="116344" y="46075"/>
                  </a:lnTo>
                  <a:lnTo>
                    <a:pt x="130175" y="47231"/>
                  </a:lnTo>
                  <a:lnTo>
                    <a:pt x="130175" y="32258"/>
                  </a:lnTo>
                  <a:close/>
                </a:path>
                <a:path w="187960" h="186054">
                  <a:moveTo>
                    <a:pt x="130175" y="12674"/>
                  </a:moveTo>
                  <a:lnTo>
                    <a:pt x="116344" y="11506"/>
                  </a:lnTo>
                  <a:lnTo>
                    <a:pt x="116344" y="26492"/>
                  </a:lnTo>
                  <a:lnTo>
                    <a:pt x="130175" y="27647"/>
                  </a:lnTo>
                  <a:lnTo>
                    <a:pt x="130175" y="12674"/>
                  </a:lnTo>
                  <a:close/>
                </a:path>
                <a:path w="187960" h="186054">
                  <a:moveTo>
                    <a:pt x="148615" y="170510"/>
                  </a:moveTo>
                  <a:lnTo>
                    <a:pt x="134797" y="169367"/>
                  </a:lnTo>
                  <a:lnTo>
                    <a:pt x="134797" y="184353"/>
                  </a:lnTo>
                  <a:lnTo>
                    <a:pt x="148615" y="185496"/>
                  </a:lnTo>
                  <a:lnTo>
                    <a:pt x="148615" y="170510"/>
                  </a:lnTo>
                  <a:close/>
                </a:path>
                <a:path w="187960" h="186054">
                  <a:moveTo>
                    <a:pt x="149771" y="131343"/>
                  </a:moveTo>
                  <a:lnTo>
                    <a:pt x="134797" y="130187"/>
                  </a:lnTo>
                  <a:lnTo>
                    <a:pt x="134797" y="145173"/>
                  </a:lnTo>
                  <a:lnTo>
                    <a:pt x="149771" y="146329"/>
                  </a:lnTo>
                  <a:lnTo>
                    <a:pt x="149771" y="131343"/>
                  </a:lnTo>
                  <a:close/>
                </a:path>
                <a:path w="187960" h="186054">
                  <a:moveTo>
                    <a:pt x="149771" y="111760"/>
                  </a:moveTo>
                  <a:lnTo>
                    <a:pt x="134797" y="110591"/>
                  </a:lnTo>
                  <a:lnTo>
                    <a:pt x="134797" y="125590"/>
                  </a:lnTo>
                  <a:lnTo>
                    <a:pt x="149771" y="126746"/>
                  </a:lnTo>
                  <a:lnTo>
                    <a:pt x="149771" y="111760"/>
                  </a:lnTo>
                  <a:close/>
                </a:path>
                <a:path w="187960" h="186054">
                  <a:moveTo>
                    <a:pt x="149771" y="54152"/>
                  </a:moveTo>
                  <a:lnTo>
                    <a:pt x="134797" y="51841"/>
                  </a:lnTo>
                  <a:lnTo>
                    <a:pt x="134797" y="66814"/>
                  </a:lnTo>
                  <a:lnTo>
                    <a:pt x="149771" y="69138"/>
                  </a:lnTo>
                  <a:lnTo>
                    <a:pt x="149771" y="54152"/>
                  </a:lnTo>
                  <a:close/>
                </a:path>
                <a:path w="187960" h="186054">
                  <a:moveTo>
                    <a:pt x="149771" y="34556"/>
                  </a:moveTo>
                  <a:lnTo>
                    <a:pt x="134797" y="33413"/>
                  </a:lnTo>
                  <a:lnTo>
                    <a:pt x="134797" y="47231"/>
                  </a:lnTo>
                  <a:lnTo>
                    <a:pt x="149771" y="49542"/>
                  </a:lnTo>
                  <a:lnTo>
                    <a:pt x="149771" y="34556"/>
                  </a:lnTo>
                  <a:close/>
                </a:path>
                <a:path w="187960" h="186054">
                  <a:moveTo>
                    <a:pt x="149771" y="14986"/>
                  </a:moveTo>
                  <a:lnTo>
                    <a:pt x="134797" y="13817"/>
                  </a:lnTo>
                  <a:lnTo>
                    <a:pt x="134797" y="28803"/>
                  </a:lnTo>
                  <a:lnTo>
                    <a:pt x="149771" y="29959"/>
                  </a:lnTo>
                  <a:lnTo>
                    <a:pt x="149771" y="14986"/>
                  </a:lnTo>
                  <a:close/>
                </a:path>
                <a:path w="187960" h="186054">
                  <a:moveTo>
                    <a:pt x="168198" y="133654"/>
                  </a:moveTo>
                  <a:lnTo>
                    <a:pt x="154381" y="131343"/>
                  </a:lnTo>
                  <a:lnTo>
                    <a:pt x="154381" y="146329"/>
                  </a:lnTo>
                  <a:lnTo>
                    <a:pt x="168198" y="148628"/>
                  </a:lnTo>
                  <a:lnTo>
                    <a:pt x="168198" y="133654"/>
                  </a:lnTo>
                  <a:close/>
                </a:path>
                <a:path w="187960" h="186054">
                  <a:moveTo>
                    <a:pt x="168198" y="114058"/>
                  </a:moveTo>
                  <a:lnTo>
                    <a:pt x="154381" y="111760"/>
                  </a:lnTo>
                  <a:lnTo>
                    <a:pt x="154381" y="126746"/>
                  </a:lnTo>
                  <a:lnTo>
                    <a:pt x="168198" y="129032"/>
                  </a:lnTo>
                  <a:lnTo>
                    <a:pt x="168198" y="114058"/>
                  </a:lnTo>
                  <a:close/>
                </a:path>
                <a:path w="187960" h="186054">
                  <a:moveTo>
                    <a:pt x="168198" y="94475"/>
                  </a:moveTo>
                  <a:lnTo>
                    <a:pt x="154381" y="93319"/>
                  </a:lnTo>
                  <a:lnTo>
                    <a:pt x="154381" y="107149"/>
                  </a:lnTo>
                  <a:lnTo>
                    <a:pt x="168198" y="109448"/>
                  </a:lnTo>
                  <a:lnTo>
                    <a:pt x="168198" y="94475"/>
                  </a:lnTo>
                  <a:close/>
                </a:path>
                <a:path w="187960" h="186054">
                  <a:moveTo>
                    <a:pt x="168198" y="74879"/>
                  </a:moveTo>
                  <a:lnTo>
                    <a:pt x="154381" y="73736"/>
                  </a:lnTo>
                  <a:lnTo>
                    <a:pt x="154381" y="88709"/>
                  </a:lnTo>
                  <a:lnTo>
                    <a:pt x="168198" y="89852"/>
                  </a:lnTo>
                  <a:lnTo>
                    <a:pt x="168198" y="74879"/>
                  </a:lnTo>
                  <a:close/>
                </a:path>
                <a:path w="187960" h="186054">
                  <a:moveTo>
                    <a:pt x="168198" y="55308"/>
                  </a:moveTo>
                  <a:lnTo>
                    <a:pt x="154381" y="54152"/>
                  </a:lnTo>
                  <a:lnTo>
                    <a:pt x="154381" y="69138"/>
                  </a:lnTo>
                  <a:lnTo>
                    <a:pt x="168198" y="70269"/>
                  </a:lnTo>
                  <a:lnTo>
                    <a:pt x="168198" y="55308"/>
                  </a:lnTo>
                  <a:close/>
                </a:path>
                <a:path w="187960" h="186054">
                  <a:moveTo>
                    <a:pt x="168198" y="35712"/>
                  </a:moveTo>
                  <a:lnTo>
                    <a:pt x="154381" y="34556"/>
                  </a:lnTo>
                  <a:lnTo>
                    <a:pt x="154381" y="49542"/>
                  </a:lnTo>
                  <a:lnTo>
                    <a:pt x="168198" y="50685"/>
                  </a:lnTo>
                  <a:lnTo>
                    <a:pt x="168198" y="35712"/>
                  </a:lnTo>
                  <a:close/>
                </a:path>
                <a:path w="187960" h="186054">
                  <a:moveTo>
                    <a:pt x="168198" y="16129"/>
                  </a:moveTo>
                  <a:lnTo>
                    <a:pt x="154381" y="14986"/>
                  </a:lnTo>
                  <a:lnTo>
                    <a:pt x="154381" y="29959"/>
                  </a:lnTo>
                  <a:lnTo>
                    <a:pt x="168198" y="31089"/>
                  </a:lnTo>
                  <a:lnTo>
                    <a:pt x="168198" y="16129"/>
                  </a:lnTo>
                  <a:close/>
                </a:path>
                <a:path w="187960" h="186054">
                  <a:moveTo>
                    <a:pt x="186639" y="134785"/>
                  </a:moveTo>
                  <a:lnTo>
                    <a:pt x="172796" y="133654"/>
                  </a:lnTo>
                  <a:lnTo>
                    <a:pt x="172796" y="148628"/>
                  </a:lnTo>
                  <a:lnTo>
                    <a:pt x="186639" y="149771"/>
                  </a:lnTo>
                  <a:lnTo>
                    <a:pt x="186639" y="134785"/>
                  </a:lnTo>
                  <a:close/>
                </a:path>
                <a:path w="187960" h="186054">
                  <a:moveTo>
                    <a:pt x="186639" y="116370"/>
                  </a:moveTo>
                  <a:lnTo>
                    <a:pt x="172796" y="114058"/>
                  </a:lnTo>
                  <a:lnTo>
                    <a:pt x="172796" y="129032"/>
                  </a:lnTo>
                  <a:lnTo>
                    <a:pt x="186639" y="130187"/>
                  </a:lnTo>
                  <a:lnTo>
                    <a:pt x="186639" y="116370"/>
                  </a:lnTo>
                  <a:close/>
                </a:path>
                <a:path w="187960" h="186054">
                  <a:moveTo>
                    <a:pt x="186639" y="96774"/>
                  </a:moveTo>
                  <a:lnTo>
                    <a:pt x="172796" y="94475"/>
                  </a:lnTo>
                  <a:lnTo>
                    <a:pt x="172796" y="109448"/>
                  </a:lnTo>
                  <a:lnTo>
                    <a:pt x="186639" y="110591"/>
                  </a:lnTo>
                  <a:lnTo>
                    <a:pt x="186639" y="96774"/>
                  </a:lnTo>
                  <a:close/>
                </a:path>
                <a:path w="187960" h="186054">
                  <a:moveTo>
                    <a:pt x="187782" y="77190"/>
                  </a:moveTo>
                  <a:lnTo>
                    <a:pt x="172796" y="74879"/>
                  </a:lnTo>
                  <a:lnTo>
                    <a:pt x="172796" y="89852"/>
                  </a:lnTo>
                  <a:lnTo>
                    <a:pt x="186639" y="92163"/>
                  </a:lnTo>
                  <a:lnTo>
                    <a:pt x="187782" y="77190"/>
                  </a:lnTo>
                  <a:close/>
                </a:path>
                <a:path w="187960" h="186054">
                  <a:moveTo>
                    <a:pt x="187782" y="57607"/>
                  </a:moveTo>
                  <a:lnTo>
                    <a:pt x="172796" y="56451"/>
                  </a:lnTo>
                  <a:lnTo>
                    <a:pt x="172796" y="70269"/>
                  </a:lnTo>
                  <a:lnTo>
                    <a:pt x="187782" y="72580"/>
                  </a:lnTo>
                  <a:lnTo>
                    <a:pt x="187782" y="57607"/>
                  </a:lnTo>
                  <a:close/>
                </a:path>
                <a:path w="187960" h="186054">
                  <a:moveTo>
                    <a:pt x="187782" y="38011"/>
                  </a:moveTo>
                  <a:lnTo>
                    <a:pt x="172796" y="36868"/>
                  </a:lnTo>
                  <a:lnTo>
                    <a:pt x="172796" y="51841"/>
                  </a:lnTo>
                  <a:lnTo>
                    <a:pt x="187782" y="52997"/>
                  </a:lnTo>
                  <a:lnTo>
                    <a:pt x="187782" y="38011"/>
                  </a:lnTo>
                  <a:close/>
                </a:path>
                <a:path w="187960" h="186054">
                  <a:moveTo>
                    <a:pt x="187782" y="18427"/>
                  </a:moveTo>
                  <a:lnTo>
                    <a:pt x="172796" y="17284"/>
                  </a:lnTo>
                  <a:lnTo>
                    <a:pt x="172796" y="32258"/>
                  </a:lnTo>
                  <a:lnTo>
                    <a:pt x="187782" y="33413"/>
                  </a:lnTo>
                  <a:lnTo>
                    <a:pt x="187782" y="184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295571" y="6131801"/>
              <a:ext cx="360680" cy="147955"/>
            </a:xfrm>
            <a:custGeom>
              <a:avLst/>
              <a:gdLst/>
              <a:ahLst/>
              <a:cxnLst/>
              <a:rect l="l" t="t" r="r" b="b"/>
              <a:pathLst>
                <a:path w="360679" h="147954">
                  <a:moveTo>
                    <a:pt x="14998" y="118681"/>
                  </a:moveTo>
                  <a:lnTo>
                    <a:pt x="0" y="116370"/>
                  </a:lnTo>
                  <a:lnTo>
                    <a:pt x="0" y="131343"/>
                  </a:lnTo>
                  <a:lnTo>
                    <a:pt x="14998" y="133654"/>
                  </a:lnTo>
                  <a:lnTo>
                    <a:pt x="14998" y="118681"/>
                  </a:lnTo>
                  <a:close/>
                </a:path>
                <a:path w="360679" h="147954">
                  <a:moveTo>
                    <a:pt x="14998" y="97942"/>
                  </a:moveTo>
                  <a:lnTo>
                    <a:pt x="1168" y="96786"/>
                  </a:lnTo>
                  <a:lnTo>
                    <a:pt x="0" y="111772"/>
                  </a:lnTo>
                  <a:lnTo>
                    <a:pt x="14998" y="114058"/>
                  </a:lnTo>
                  <a:lnTo>
                    <a:pt x="14998" y="97942"/>
                  </a:lnTo>
                  <a:close/>
                </a:path>
                <a:path w="360679" h="147954">
                  <a:moveTo>
                    <a:pt x="34569" y="119837"/>
                  </a:moveTo>
                  <a:lnTo>
                    <a:pt x="20739" y="118681"/>
                  </a:lnTo>
                  <a:lnTo>
                    <a:pt x="19583" y="133654"/>
                  </a:lnTo>
                  <a:lnTo>
                    <a:pt x="34569" y="134810"/>
                  </a:lnTo>
                  <a:lnTo>
                    <a:pt x="34569" y="119837"/>
                  </a:lnTo>
                  <a:close/>
                </a:path>
                <a:path w="360679" h="147954">
                  <a:moveTo>
                    <a:pt x="34569" y="100253"/>
                  </a:moveTo>
                  <a:lnTo>
                    <a:pt x="20739" y="99085"/>
                  </a:lnTo>
                  <a:lnTo>
                    <a:pt x="20739" y="114058"/>
                  </a:lnTo>
                  <a:lnTo>
                    <a:pt x="34569" y="115227"/>
                  </a:lnTo>
                  <a:lnTo>
                    <a:pt x="34569" y="100253"/>
                  </a:lnTo>
                  <a:close/>
                </a:path>
                <a:path w="360679" h="147954">
                  <a:moveTo>
                    <a:pt x="54165" y="120980"/>
                  </a:moveTo>
                  <a:lnTo>
                    <a:pt x="39179" y="119837"/>
                  </a:lnTo>
                  <a:lnTo>
                    <a:pt x="39179" y="134810"/>
                  </a:lnTo>
                  <a:lnTo>
                    <a:pt x="54165" y="135953"/>
                  </a:lnTo>
                  <a:lnTo>
                    <a:pt x="54165" y="120980"/>
                  </a:lnTo>
                  <a:close/>
                </a:path>
                <a:path w="360679" h="147954">
                  <a:moveTo>
                    <a:pt x="54165" y="101396"/>
                  </a:moveTo>
                  <a:lnTo>
                    <a:pt x="39179" y="101396"/>
                  </a:lnTo>
                  <a:lnTo>
                    <a:pt x="39179" y="115227"/>
                  </a:lnTo>
                  <a:lnTo>
                    <a:pt x="54165" y="116370"/>
                  </a:lnTo>
                  <a:lnTo>
                    <a:pt x="54165" y="101396"/>
                  </a:lnTo>
                  <a:close/>
                </a:path>
                <a:path w="360679" h="147954">
                  <a:moveTo>
                    <a:pt x="73761" y="123278"/>
                  </a:moveTo>
                  <a:lnTo>
                    <a:pt x="58775" y="122135"/>
                  </a:lnTo>
                  <a:lnTo>
                    <a:pt x="58775" y="137109"/>
                  </a:lnTo>
                  <a:lnTo>
                    <a:pt x="73761" y="138264"/>
                  </a:lnTo>
                  <a:lnTo>
                    <a:pt x="73761" y="123278"/>
                  </a:lnTo>
                  <a:close/>
                </a:path>
                <a:path w="360679" h="147954">
                  <a:moveTo>
                    <a:pt x="73761" y="103695"/>
                  </a:moveTo>
                  <a:lnTo>
                    <a:pt x="58775" y="102539"/>
                  </a:lnTo>
                  <a:lnTo>
                    <a:pt x="58775" y="117525"/>
                  </a:lnTo>
                  <a:lnTo>
                    <a:pt x="73761" y="118681"/>
                  </a:lnTo>
                  <a:lnTo>
                    <a:pt x="73761" y="103695"/>
                  </a:lnTo>
                  <a:close/>
                </a:path>
                <a:path w="360679" h="147954">
                  <a:moveTo>
                    <a:pt x="92176" y="124434"/>
                  </a:moveTo>
                  <a:lnTo>
                    <a:pt x="78359" y="123278"/>
                  </a:lnTo>
                  <a:lnTo>
                    <a:pt x="78359" y="138264"/>
                  </a:lnTo>
                  <a:lnTo>
                    <a:pt x="92176" y="139420"/>
                  </a:lnTo>
                  <a:lnTo>
                    <a:pt x="92176" y="124434"/>
                  </a:lnTo>
                  <a:close/>
                </a:path>
                <a:path w="360679" h="147954">
                  <a:moveTo>
                    <a:pt x="92176" y="106006"/>
                  </a:moveTo>
                  <a:lnTo>
                    <a:pt x="78359" y="103695"/>
                  </a:lnTo>
                  <a:lnTo>
                    <a:pt x="78359" y="118681"/>
                  </a:lnTo>
                  <a:lnTo>
                    <a:pt x="92176" y="119837"/>
                  </a:lnTo>
                  <a:lnTo>
                    <a:pt x="92176" y="106006"/>
                  </a:lnTo>
                  <a:close/>
                </a:path>
                <a:path w="360679" h="147954">
                  <a:moveTo>
                    <a:pt x="93332" y="65684"/>
                  </a:moveTo>
                  <a:lnTo>
                    <a:pt x="78359" y="64528"/>
                  </a:lnTo>
                  <a:lnTo>
                    <a:pt x="78359" y="79514"/>
                  </a:lnTo>
                  <a:lnTo>
                    <a:pt x="93332" y="80657"/>
                  </a:lnTo>
                  <a:lnTo>
                    <a:pt x="93332" y="65684"/>
                  </a:lnTo>
                  <a:close/>
                </a:path>
                <a:path w="360679" h="147954">
                  <a:moveTo>
                    <a:pt x="111760" y="126733"/>
                  </a:moveTo>
                  <a:lnTo>
                    <a:pt x="96786" y="125603"/>
                  </a:lnTo>
                  <a:lnTo>
                    <a:pt x="96786" y="139420"/>
                  </a:lnTo>
                  <a:lnTo>
                    <a:pt x="111760" y="141706"/>
                  </a:lnTo>
                  <a:lnTo>
                    <a:pt x="111760" y="126733"/>
                  </a:lnTo>
                  <a:close/>
                </a:path>
                <a:path w="360679" h="147954">
                  <a:moveTo>
                    <a:pt x="111760" y="107149"/>
                  </a:moveTo>
                  <a:lnTo>
                    <a:pt x="97929" y="106006"/>
                  </a:lnTo>
                  <a:lnTo>
                    <a:pt x="97929" y="119837"/>
                  </a:lnTo>
                  <a:lnTo>
                    <a:pt x="111760" y="122135"/>
                  </a:lnTo>
                  <a:lnTo>
                    <a:pt x="111760" y="107149"/>
                  </a:lnTo>
                  <a:close/>
                </a:path>
                <a:path w="360679" h="147954">
                  <a:moveTo>
                    <a:pt x="111760" y="67983"/>
                  </a:moveTo>
                  <a:lnTo>
                    <a:pt x="97929" y="66840"/>
                  </a:lnTo>
                  <a:lnTo>
                    <a:pt x="97929" y="81800"/>
                  </a:lnTo>
                  <a:lnTo>
                    <a:pt x="111760" y="82956"/>
                  </a:lnTo>
                  <a:lnTo>
                    <a:pt x="111760" y="67983"/>
                  </a:lnTo>
                  <a:close/>
                </a:path>
                <a:path w="360679" h="147954">
                  <a:moveTo>
                    <a:pt x="131343" y="127889"/>
                  </a:moveTo>
                  <a:lnTo>
                    <a:pt x="116382" y="126733"/>
                  </a:lnTo>
                  <a:lnTo>
                    <a:pt x="116382" y="141706"/>
                  </a:lnTo>
                  <a:lnTo>
                    <a:pt x="131343" y="142875"/>
                  </a:lnTo>
                  <a:lnTo>
                    <a:pt x="131343" y="127889"/>
                  </a:lnTo>
                  <a:close/>
                </a:path>
                <a:path w="360679" h="147954">
                  <a:moveTo>
                    <a:pt x="131343" y="108305"/>
                  </a:moveTo>
                  <a:lnTo>
                    <a:pt x="116382" y="107149"/>
                  </a:lnTo>
                  <a:lnTo>
                    <a:pt x="116382" y="122135"/>
                  </a:lnTo>
                  <a:lnTo>
                    <a:pt x="131343" y="123278"/>
                  </a:lnTo>
                  <a:lnTo>
                    <a:pt x="131343" y="108305"/>
                  </a:lnTo>
                  <a:close/>
                </a:path>
                <a:path w="360679" h="147954">
                  <a:moveTo>
                    <a:pt x="131343" y="69138"/>
                  </a:moveTo>
                  <a:lnTo>
                    <a:pt x="116382" y="69138"/>
                  </a:lnTo>
                  <a:lnTo>
                    <a:pt x="116382" y="82956"/>
                  </a:lnTo>
                  <a:lnTo>
                    <a:pt x="131343" y="84112"/>
                  </a:lnTo>
                  <a:lnTo>
                    <a:pt x="131343" y="69138"/>
                  </a:lnTo>
                  <a:close/>
                </a:path>
                <a:path w="360679" h="147954">
                  <a:moveTo>
                    <a:pt x="149783" y="129044"/>
                  </a:moveTo>
                  <a:lnTo>
                    <a:pt x="135966" y="129044"/>
                  </a:lnTo>
                  <a:lnTo>
                    <a:pt x="135966" y="142875"/>
                  </a:lnTo>
                  <a:lnTo>
                    <a:pt x="149783" y="144030"/>
                  </a:lnTo>
                  <a:lnTo>
                    <a:pt x="149783" y="129044"/>
                  </a:lnTo>
                  <a:close/>
                </a:path>
                <a:path w="360679" h="147954">
                  <a:moveTo>
                    <a:pt x="149783" y="110617"/>
                  </a:moveTo>
                  <a:lnTo>
                    <a:pt x="135966" y="109461"/>
                  </a:lnTo>
                  <a:lnTo>
                    <a:pt x="135966" y="124434"/>
                  </a:lnTo>
                  <a:lnTo>
                    <a:pt x="149783" y="124434"/>
                  </a:lnTo>
                  <a:lnTo>
                    <a:pt x="149783" y="110617"/>
                  </a:lnTo>
                  <a:close/>
                </a:path>
                <a:path w="360679" h="147954">
                  <a:moveTo>
                    <a:pt x="149783" y="71450"/>
                  </a:moveTo>
                  <a:lnTo>
                    <a:pt x="135966" y="70281"/>
                  </a:lnTo>
                  <a:lnTo>
                    <a:pt x="135966" y="85267"/>
                  </a:lnTo>
                  <a:lnTo>
                    <a:pt x="149783" y="86423"/>
                  </a:lnTo>
                  <a:lnTo>
                    <a:pt x="149783" y="71450"/>
                  </a:lnTo>
                  <a:close/>
                </a:path>
                <a:path w="360679" h="147954">
                  <a:moveTo>
                    <a:pt x="169367" y="131343"/>
                  </a:moveTo>
                  <a:lnTo>
                    <a:pt x="155549" y="130200"/>
                  </a:lnTo>
                  <a:lnTo>
                    <a:pt x="155549" y="145173"/>
                  </a:lnTo>
                  <a:lnTo>
                    <a:pt x="169367" y="146316"/>
                  </a:lnTo>
                  <a:lnTo>
                    <a:pt x="169367" y="131343"/>
                  </a:lnTo>
                  <a:close/>
                </a:path>
                <a:path w="360679" h="147954">
                  <a:moveTo>
                    <a:pt x="169367" y="111772"/>
                  </a:moveTo>
                  <a:lnTo>
                    <a:pt x="155549" y="110617"/>
                  </a:lnTo>
                  <a:lnTo>
                    <a:pt x="155549" y="125603"/>
                  </a:lnTo>
                  <a:lnTo>
                    <a:pt x="169367" y="126733"/>
                  </a:lnTo>
                  <a:lnTo>
                    <a:pt x="169367" y="111772"/>
                  </a:lnTo>
                  <a:close/>
                </a:path>
                <a:path w="360679" h="147954">
                  <a:moveTo>
                    <a:pt x="169367" y="92176"/>
                  </a:moveTo>
                  <a:lnTo>
                    <a:pt x="155549" y="92176"/>
                  </a:lnTo>
                  <a:lnTo>
                    <a:pt x="155549" y="106006"/>
                  </a:lnTo>
                  <a:lnTo>
                    <a:pt x="169367" y="107149"/>
                  </a:lnTo>
                  <a:lnTo>
                    <a:pt x="169367" y="92176"/>
                  </a:lnTo>
                  <a:close/>
                </a:path>
                <a:path w="360679" h="147954">
                  <a:moveTo>
                    <a:pt x="169367" y="73736"/>
                  </a:moveTo>
                  <a:lnTo>
                    <a:pt x="155549" y="72593"/>
                  </a:lnTo>
                  <a:lnTo>
                    <a:pt x="155549" y="86423"/>
                  </a:lnTo>
                  <a:lnTo>
                    <a:pt x="169367" y="87566"/>
                  </a:lnTo>
                  <a:lnTo>
                    <a:pt x="169367" y="73736"/>
                  </a:lnTo>
                  <a:close/>
                </a:path>
                <a:path w="360679" h="147954">
                  <a:moveTo>
                    <a:pt x="187807" y="133654"/>
                  </a:moveTo>
                  <a:lnTo>
                    <a:pt x="173964" y="132511"/>
                  </a:lnTo>
                  <a:lnTo>
                    <a:pt x="173964" y="146316"/>
                  </a:lnTo>
                  <a:lnTo>
                    <a:pt x="187807" y="147485"/>
                  </a:lnTo>
                  <a:lnTo>
                    <a:pt x="187807" y="133654"/>
                  </a:lnTo>
                  <a:close/>
                </a:path>
                <a:path w="360679" h="147954">
                  <a:moveTo>
                    <a:pt x="187807" y="114058"/>
                  </a:moveTo>
                  <a:lnTo>
                    <a:pt x="173964" y="112915"/>
                  </a:lnTo>
                  <a:lnTo>
                    <a:pt x="173964" y="127889"/>
                  </a:lnTo>
                  <a:lnTo>
                    <a:pt x="187807" y="129044"/>
                  </a:lnTo>
                  <a:lnTo>
                    <a:pt x="187807" y="114058"/>
                  </a:lnTo>
                  <a:close/>
                </a:path>
                <a:path w="360679" h="147954">
                  <a:moveTo>
                    <a:pt x="187807" y="94475"/>
                  </a:moveTo>
                  <a:lnTo>
                    <a:pt x="173964" y="93332"/>
                  </a:lnTo>
                  <a:lnTo>
                    <a:pt x="173964" y="108305"/>
                  </a:lnTo>
                  <a:lnTo>
                    <a:pt x="187807" y="109461"/>
                  </a:lnTo>
                  <a:lnTo>
                    <a:pt x="187807" y="94475"/>
                  </a:lnTo>
                  <a:close/>
                </a:path>
                <a:path w="360679" h="147954">
                  <a:moveTo>
                    <a:pt x="187807" y="74891"/>
                  </a:moveTo>
                  <a:lnTo>
                    <a:pt x="173964" y="73736"/>
                  </a:lnTo>
                  <a:lnTo>
                    <a:pt x="173964" y="88709"/>
                  </a:lnTo>
                  <a:lnTo>
                    <a:pt x="187807" y="89877"/>
                  </a:lnTo>
                  <a:lnTo>
                    <a:pt x="187807" y="74891"/>
                  </a:lnTo>
                  <a:close/>
                </a:path>
                <a:path w="360679" h="147954">
                  <a:moveTo>
                    <a:pt x="229285" y="99085"/>
                  </a:moveTo>
                  <a:lnTo>
                    <a:pt x="215455" y="97942"/>
                  </a:lnTo>
                  <a:lnTo>
                    <a:pt x="215455" y="112915"/>
                  </a:lnTo>
                  <a:lnTo>
                    <a:pt x="229285" y="114058"/>
                  </a:lnTo>
                  <a:lnTo>
                    <a:pt x="229285" y="99085"/>
                  </a:lnTo>
                  <a:close/>
                </a:path>
                <a:path w="360679" h="147954">
                  <a:moveTo>
                    <a:pt x="229285" y="59918"/>
                  </a:moveTo>
                  <a:lnTo>
                    <a:pt x="215455" y="58762"/>
                  </a:lnTo>
                  <a:lnTo>
                    <a:pt x="215455" y="73736"/>
                  </a:lnTo>
                  <a:lnTo>
                    <a:pt x="229285" y="74891"/>
                  </a:lnTo>
                  <a:lnTo>
                    <a:pt x="229285" y="59918"/>
                  </a:lnTo>
                  <a:close/>
                </a:path>
                <a:path w="360679" h="147954">
                  <a:moveTo>
                    <a:pt x="229285" y="41490"/>
                  </a:moveTo>
                  <a:lnTo>
                    <a:pt x="215455" y="39179"/>
                  </a:lnTo>
                  <a:lnTo>
                    <a:pt x="215455" y="54165"/>
                  </a:lnTo>
                  <a:lnTo>
                    <a:pt x="229285" y="55295"/>
                  </a:lnTo>
                  <a:lnTo>
                    <a:pt x="229285" y="41490"/>
                  </a:lnTo>
                  <a:close/>
                </a:path>
                <a:path w="360679" h="147954">
                  <a:moveTo>
                    <a:pt x="229285" y="21907"/>
                  </a:moveTo>
                  <a:lnTo>
                    <a:pt x="215455" y="19583"/>
                  </a:lnTo>
                  <a:lnTo>
                    <a:pt x="215455" y="34569"/>
                  </a:lnTo>
                  <a:lnTo>
                    <a:pt x="229285" y="35712"/>
                  </a:lnTo>
                  <a:lnTo>
                    <a:pt x="229285" y="21907"/>
                  </a:lnTo>
                  <a:close/>
                </a:path>
                <a:path w="360679" h="147954">
                  <a:moveTo>
                    <a:pt x="229285" y="1168"/>
                  </a:moveTo>
                  <a:lnTo>
                    <a:pt x="215455" y="0"/>
                  </a:lnTo>
                  <a:lnTo>
                    <a:pt x="215455" y="14986"/>
                  </a:lnTo>
                  <a:lnTo>
                    <a:pt x="229285" y="16141"/>
                  </a:lnTo>
                  <a:lnTo>
                    <a:pt x="229285" y="1168"/>
                  </a:lnTo>
                  <a:close/>
                </a:path>
                <a:path w="360679" h="147954">
                  <a:moveTo>
                    <a:pt x="247726" y="101396"/>
                  </a:moveTo>
                  <a:lnTo>
                    <a:pt x="233895" y="100253"/>
                  </a:lnTo>
                  <a:lnTo>
                    <a:pt x="233895" y="115227"/>
                  </a:lnTo>
                  <a:lnTo>
                    <a:pt x="247726" y="115227"/>
                  </a:lnTo>
                  <a:lnTo>
                    <a:pt x="247726" y="101396"/>
                  </a:lnTo>
                  <a:close/>
                </a:path>
                <a:path w="360679" h="147954">
                  <a:moveTo>
                    <a:pt x="248881" y="62217"/>
                  </a:moveTo>
                  <a:lnTo>
                    <a:pt x="233895" y="61074"/>
                  </a:lnTo>
                  <a:lnTo>
                    <a:pt x="233895" y="76047"/>
                  </a:lnTo>
                  <a:lnTo>
                    <a:pt x="248881" y="77190"/>
                  </a:lnTo>
                  <a:lnTo>
                    <a:pt x="248881" y="62217"/>
                  </a:lnTo>
                  <a:close/>
                </a:path>
                <a:path w="360679" h="147954">
                  <a:moveTo>
                    <a:pt x="248881" y="42633"/>
                  </a:moveTo>
                  <a:lnTo>
                    <a:pt x="233895" y="41490"/>
                  </a:lnTo>
                  <a:lnTo>
                    <a:pt x="233895" y="55295"/>
                  </a:lnTo>
                  <a:lnTo>
                    <a:pt x="248881" y="57619"/>
                  </a:lnTo>
                  <a:lnTo>
                    <a:pt x="248881" y="42633"/>
                  </a:lnTo>
                  <a:close/>
                </a:path>
                <a:path w="360679" h="147954">
                  <a:moveTo>
                    <a:pt x="248881" y="23037"/>
                  </a:moveTo>
                  <a:lnTo>
                    <a:pt x="233895" y="21907"/>
                  </a:lnTo>
                  <a:lnTo>
                    <a:pt x="233895" y="36880"/>
                  </a:lnTo>
                  <a:lnTo>
                    <a:pt x="248881" y="38023"/>
                  </a:lnTo>
                  <a:lnTo>
                    <a:pt x="248881" y="23037"/>
                  </a:lnTo>
                  <a:close/>
                </a:path>
                <a:path w="360679" h="147954">
                  <a:moveTo>
                    <a:pt x="248881" y="3467"/>
                  </a:moveTo>
                  <a:lnTo>
                    <a:pt x="233895" y="2311"/>
                  </a:lnTo>
                  <a:lnTo>
                    <a:pt x="233895" y="17284"/>
                  </a:lnTo>
                  <a:lnTo>
                    <a:pt x="248881" y="18440"/>
                  </a:lnTo>
                  <a:lnTo>
                    <a:pt x="248881" y="3467"/>
                  </a:lnTo>
                  <a:close/>
                </a:path>
                <a:path w="360679" h="147954">
                  <a:moveTo>
                    <a:pt x="267309" y="102539"/>
                  </a:moveTo>
                  <a:lnTo>
                    <a:pt x="253479" y="101396"/>
                  </a:lnTo>
                  <a:lnTo>
                    <a:pt x="252336" y="116370"/>
                  </a:lnTo>
                  <a:lnTo>
                    <a:pt x="267309" y="117525"/>
                  </a:lnTo>
                  <a:lnTo>
                    <a:pt x="267309" y="102539"/>
                  </a:lnTo>
                  <a:close/>
                </a:path>
                <a:path w="360679" h="147954">
                  <a:moveTo>
                    <a:pt x="267309" y="64528"/>
                  </a:moveTo>
                  <a:lnTo>
                    <a:pt x="253479" y="62217"/>
                  </a:lnTo>
                  <a:lnTo>
                    <a:pt x="253479" y="77190"/>
                  </a:lnTo>
                  <a:lnTo>
                    <a:pt x="267309" y="78346"/>
                  </a:lnTo>
                  <a:lnTo>
                    <a:pt x="267309" y="64528"/>
                  </a:lnTo>
                  <a:close/>
                </a:path>
                <a:path w="360679" h="147954">
                  <a:moveTo>
                    <a:pt x="267309" y="44932"/>
                  </a:moveTo>
                  <a:lnTo>
                    <a:pt x="253479" y="42633"/>
                  </a:lnTo>
                  <a:lnTo>
                    <a:pt x="253479" y="57619"/>
                  </a:lnTo>
                  <a:lnTo>
                    <a:pt x="267309" y="59918"/>
                  </a:lnTo>
                  <a:lnTo>
                    <a:pt x="267309" y="44932"/>
                  </a:lnTo>
                  <a:close/>
                </a:path>
                <a:path w="360679" h="147954">
                  <a:moveTo>
                    <a:pt x="267309" y="25349"/>
                  </a:moveTo>
                  <a:lnTo>
                    <a:pt x="253479" y="23037"/>
                  </a:lnTo>
                  <a:lnTo>
                    <a:pt x="253479" y="38023"/>
                  </a:lnTo>
                  <a:lnTo>
                    <a:pt x="267309" y="40335"/>
                  </a:lnTo>
                  <a:lnTo>
                    <a:pt x="267309" y="25349"/>
                  </a:lnTo>
                  <a:close/>
                </a:path>
                <a:path w="360679" h="147954">
                  <a:moveTo>
                    <a:pt x="267309" y="5753"/>
                  </a:moveTo>
                  <a:lnTo>
                    <a:pt x="253479" y="4610"/>
                  </a:lnTo>
                  <a:lnTo>
                    <a:pt x="253479" y="18440"/>
                  </a:lnTo>
                  <a:lnTo>
                    <a:pt x="267309" y="20751"/>
                  </a:lnTo>
                  <a:lnTo>
                    <a:pt x="267309" y="5753"/>
                  </a:lnTo>
                  <a:close/>
                </a:path>
                <a:path w="360679" h="147954">
                  <a:moveTo>
                    <a:pt x="285724" y="104863"/>
                  </a:moveTo>
                  <a:lnTo>
                    <a:pt x="271919" y="103695"/>
                  </a:lnTo>
                  <a:lnTo>
                    <a:pt x="271919" y="117525"/>
                  </a:lnTo>
                  <a:lnTo>
                    <a:pt x="285724" y="119837"/>
                  </a:lnTo>
                  <a:lnTo>
                    <a:pt x="285724" y="104863"/>
                  </a:lnTo>
                  <a:close/>
                </a:path>
                <a:path w="360679" h="147954">
                  <a:moveTo>
                    <a:pt x="285724" y="65684"/>
                  </a:moveTo>
                  <a:lnTo>
                    <a:pt x="271919" y="64528"/>
                  </a:lnTo>
                  <a:lnTo>
                    <a:pt x="271919" y="78346"/>
                  </a:lnTo>
                  <a:lnTo>
                    <a:pt x="285724" y="80657"/>
                  </a:lnTo>
                  <a:lnTo>
                    <a:pt x="285724" y="65684"/>
                  </a:lnTo>
                  <a:close/>
                </a:path>
                <a:path w="360679" h="147954">
                  <a:moveTo>
                    <a:pt x="285724" y="46101"/>
                  </a:moveTo>
                  <a:lnTo>
                    <a:pt x="271919" y="44932"/>
                  </a:lnTo>
                  <a:lnTo>
                    <a:pt x="271919" y="59918"/>
                  </a:lnTo>
                  <a:lnTo>
                    <a:pt x="285724" y="61074"/>
                  </a:lnTo>
                  <a:lnTo>
                    <a:pt x="285724" y="46101"/>
                  </a:lnTo>
                  <a:close/>
                </a:path>
                <a:path w="360679" h="147954">
                  <a:moveTo>
                    <a:pt x="285724" y="27660"/>
                  </a:moveTo>
                  <a:lnTo>
                    <a:pt x="271919" y="25349"/>
                  </a:lnTo>
                  <a:lnTo>
                    <a:pt x="271919" y="40335"/>
                  </a:lnTo>
                  <a:lnTo>
                    <a:pt x="285724" y="41490"/>
                  </a:lnTo>
                  <a:lnTo>
                    <a:pt x="285724" y="27660"/>
                  </a:lnTo>
                  <a:close/>
                </a:path>
                <a:path w="360679" h="147954">
                  <a:moveTo>
                    <a:pt x="286880" y="8089"/>
                  </a:moveTo>
                  <a:lnTo>
                    <a:pt x="271919" y="5753"/>
                  </a:lnTo>
                  <a:lnTo>
                    <a:pt x="271919" y="20751"/>
                  </a:lnTo>
                  <a:lnTo>
                    <a:pt x="285724" y="23037"/>
                  </a:lnTo>
                  <a:lnTo>
                    <a:pt x="286880" y="8089"/>
                  </a:lnTo>
                  <a:close/>
                </a:path>
                <a:path w="360679" h="147954">
                  <a:moveTo>
                    <a:pt x="305320" y="67983"/>
                  </a:moveTo>
                  <a:lnTo>
                    <a:pt x="290347" y="65684"/>
                  </a:lnTo>
                  <a:lnTo>
                    <a:pt x="290347" y="80657"/>
                  </a:lnTo>
                  <a:lnTo>
                    <a:pt x="305320" y="81800"/>
                  </a:lnTo>
                  <a:lnTo>
                    <a:pt x="305320" y="67983"/>
                  </a:lnTo>
                  <a:close/>
                </a:path>
                <a:path w="360679" h="147954">
                  <a:moveTo>
                    <a:pt x="305320" y="48399"/>
                  </a:moveTo>
                  <a:lnTo>
                    <a:pt x="290347" y="46101"/>
                  </a:lnTo>
                  <a:lnTo>
                    <a:pt x="290347" y="61074"/>
                  </a:lnTo>
                  <a:lnTo>
                    <a:pt x="305320" y="63360"/>
                  </a:lnTo>
                  <a:lnTo>
                    <a:pt x="305320" y="48399"/>
                  </a:lnTo>
                  <a:close/>
                </a:path>
                <a:path w="360679" h="147954">
                  <a:moveTo>
                    <a:pt x="305320" y="28816"/>
                  </a:moveTo>
                  <a:lnTo>
                    <a:pt x="290347" y="27660"/>
                  </a:lnTo>
                  <a:lnTo>
                    <a:pt x="290347" y="41490"/>
                  </a:lnTo>
                  <a:lnTo>
                    <a:pt x="305320" y="43789"/>
                  </a:lnTo>
                  <a:lnTo>
                    <a:pt x="305320" y="28816"/>
                  </a:lnTo>
                  <a:close/>
                </a:path>
                <a:path w="360679" h="147954">
                  <a:moveTo>
                    <a:pt x="305320" y="9220"/>
                  </a:moveTo>
                  <a:lnTo>
                    <a:pt x="290347" y="8089"/>
                  </a:lnTo>
                  <a:lnTo>
                    <a:pt x="290347" y="23037"/>
                  </a:lnTo>
                  <a:lnTo>
                    <a:pt x="305320" y="24193"/>
                  </a:lnTo>
                  <a:lnTo>
                    <a:pt x="305320" y="9220"/>
                  </a:lnTo>
                  <a:close/>
                </a:path>
                <a:path w="360679" h="147954">
                  <a:moveTo>
                    <a:pt x="323761" y="69138"/>
                  </a:moveTo>
                  <a:lnTo>
                    <a:pt x="309930" y="67983"/>
                  </a:lnTo>
                  <a:lnTo>
                    <a:pt x="309930" y="82956"/>
                  </a:lnTo>
                  <a:lnTo>
                    <a:pt x="323761" y="84112"/>
                  </a:lnTo>
                  <a:lnTo>
                    <a:pt x="323761" y="69138"/>
                  </a:lnTo>
                  <a:close/>
                </a:path>
                <a:path w="360679" h="147954">
                  <a:moveTo>
                    <a:pt x="323761" y="50698"/>
                  </a:moveTo>
                  <a:lnTo>
                    <a:pt x="309930" y="48399"/>
                  </a:lnTo>
                  <a:lnTo>
                    <a:pt x="309930" y="63360"/>
                  </a:lnTo>
                  <a:lnTo>
                    <a:pt x="323761" y="64528"/>
                  </a:lnTo>
                  <a:lnTo>
                    <a:pt x="323761" y="50698"/>
                  </a:lnTo>
                  <a:close/>
                </a:path>
                <a:path w="360679" h="147954">
                  <a:moveTo>
                    <a:pt x="323761" y="31102"/>
                  </a:moveTo>
                  <a:lnTo>
                    <a:pt x="309930" y="28816"/>
                  </a:lnTo>
                  <a:lnTo>
                    <a:pt x="309930" y="43789"/>
                  </a:lnTo>
                  <a:lnTo>
                    <a:pt x="323761" y="46101"/>
                  </a:lnTo>
                  <a:lnTo>
                    <a:pt x="323761" y="31102"/>
                  </a:lnTo>
                  <a:close/>
                </a:path>
                <a:path w="360679" h="147954">
                  <a:moveTo>
                    <a:pt x="323761" y="11531"/>
                  </a:moveTo>
                  <a:lnTo>
                    <a:pt x="309930" y="10363"/>
                  </a:lnTo>
                  <a:lnTo>
                    <a:pt x="309930" y="24193"/>
                  </a:lnTo>
                  <a:lnTo>
                    <a:pt x="323761" y="26504"/>
                  </a:lnTo>
                  <a:lnTo>
                    <a:pt x="323761" y="11531"/>
                  </a:lnTo>
                  <a:close/>
                </a:path>
                <a:path w="360679" h="147954">
                  <a:moveTo>
                    <a:pt x="342188" y="71450"/>
                  </a:moveTo>
                  <a:lnTo>
                    <a:pt x="328371" y="69138"/>
                  </a:lnTo>
                  <a:lnTo>
                    <a:pt x="328371" y="84112"/>
                  </a:lnTo>
                  <a:lnTo>
                    <a:pt x="342188" y="85267"/>
                  </a:lnTo>
                  <a:lnTo>
                    <a:pt x="342188" y="71450"/>
                  </a:lnTo>
                  <a:close/>
                </a:path>
                <a:path w="360679" h="147954">
                  <a:moveTo>
                    <a:pt x="342188" y="51854"/>
                  </a:moveTo>
                  <a:lnTo>
                    <a:pt x="328371" y="50698"/>
                  </a:lnTo>
                  <a:lnTo>
                    <a:pt x="328371" y="64528"/>
                  </a:lnTo>
                  <a:lnTo>
                    <a:pt x="342188" y="66840"/>
                  </a:lnTo>
                  <a:lnTo>
                    <a:pt x="342188" y="51854"/>
                  </a:lnTo>
                  <a:close/>
                </a:path>
                <a:path w="360679" h="147954">
                  <a:moveTo>
                    <a:pt x="342188" y="32270"/>
                  </a:moveTo>
                  <a:lnTo>
                    <a:pt x="328371" y="31102"/>
                  </a:lnTo>
                  <a:lnTo>
                    <a:pt x="328371" y="46101"/>
                  </a:lnTo>
                  <a:lnTo>
                    <a:pt x="342188" y="47256"/>
                  </a:lnTo>
                  <a:lnTo>
                    <a:pt x="342188" y="32270"/>
                  </a:lnTo>
                  <a:close/>
                </a:path>
                <a:path w="360679" h="147954">
                  <a:moveTo>
                    <a:pt x="342188" y="13830"/>
                  </a:moveTo>
                  <a:lnTo>
                    <a:pt x="328371" y="11531"/>
                  </a:lnTo>
                  <a:lnTo>
                    <a:pt x="328371" y="26504"/>
                  </a:lnTo>
                  <a:lnTo>
                    <a:pt x="342188" y="27660"/>
                  </a:lnTo>
                  <a:lnTo>
                    <a:pt x="342188" y="13830"/>
                  </a:lnTo>
                  <a:close/>
                </a:path>
                <a:path w="360679" h="147954">
                  <a:moveTo>
                    <a:pt x="360629" y="72593"/>
                  </a:moveTo>
                  <a:lnTo>
                    <a:pt x="346811" y="71450"/>
                  </a:lnTo>
                  <a:lnTo>
                    <a:pt x="346811" y="86423"/>
                  </a:lnTo>
                  <a:lnTo>
                    <a:pt x="360629" y="87566"/>
                  </a:lnTo>
                  <a:lnTo>
                    <a:pt x="360629" y="72593"/>
                  </a:lnTo>
                  <a:close/>
                </a:path>
                <a:path w="360679" h="147954">
                  <a:moveTo>
                    <a:pt x="360629" y="54165"/>
                  </a:moveTo>
                  <a:lnTo>
                    <a:pt x="346811" y="51854"/>
                  </a:lnTo>
                  <a:lnTo>
                    <a:pt x="346811" y="66840"/>
                  </a:lnTo>
                  <a:lnTo>
                    <a:pt x="360629" y="67983"/>
                  </a:lnTo>
                  <a:lnTo>
                    <a:pt x="360629" y="54165"/>
                  </a:lnTo>
                  <a:close/>
                </a:path>
                <a:path w="360679" h="147954">
                  <a:moveTo>
                    <a:pt x="360629" y="34569"/>
                  </a:moveTo>
                  <a:lnTo>
                    <a:pt x="346811" y="33426"/>
                  </a:lnTo>
                  <a:lnTo>
                    <a:pt x="346811" y="47256"/>
                  </a:lnTo>
                  <a:lnTo>
                    <a:pt x="360629" y="49542"/>
                  </a:lnTo>
                  <a:lnTo>
                    <a:pt x="360629" y="34569"/>
                  </a:lnTo>
                  <a:close/>
                </a:path>
                <a:path w="360679" h="147954">
                  <a:moveTo>
                    <a:pt x="360629" y="14986"/>
                  </a:moveTo>
                  <a:lnTo>
                    <a:pt x="346811" y="13830"/>
                  </a:lnTo>
                  <a:lnTo>
                    <a:pt x="346811" y="28816"/>
                  </a:lnTo>
                  <a:lnTo>
                    <a:pt x="360629" y="29959"/>
                  </a:lnTo>
                  <a:lnTo>
                    <a:pt x="360629" y="149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11027" y="6074194"/>
              <a:ext cx="183515" cy="210185"/>
            </a:xfrm>
            <a:custGeom>
              <a:avLst/>
              <a:gdLst/>
              <a:ahLst/>
              <a:cxnLst/>
              <a:rect l="l" t="t" r="r" b="b"/>
              <a:pathLst>
                <a:path w="183514" h="210185">
                  <a:moveTo>
                    <a:pt x="13830" y="195872"/>
                  </a:moveTo>
                  <a:lnTo>
                    <a:pt x="0" y="194716"/>
                  </a:lnTo>
                  <a:lnTo>
                    <a:pt x="0" y="209702"/>
                  </a:lnTo>
                  <a:lnTo>
                    <a:pt x="13830" y="209702"/>
                  </a:lnTo>
                  <a:lnTo>
                    <a:pt x="13830" y="195872"/>
                  </a:lnTo>
                  <a:close/>
                </a:path>
                <a:path w="183514" h="210185">
                  <a:moveTo>
                    <a:pt x="13830" y="176288"/>
                  </a:moveTo>
                  <a:lnTo>
                    <a:pt x="0" y="175133"/>
                  </a:lnTo>
                  <a:lnTo>
                    <a:pt x="0" y="190119"/>
                  </a:lnTo>
                  <a:lnTo>
                    <a:pt x="13830" y="191262"/>
                  </a:lnTo>
                  <a:lnTo>
                    <a:pt x="13830" y="176288"/>
                  </a:lnTo>
                  <a:close/>
                </a:path>
                <a:path w="183514" h="210185">
                  <a:moveTo>
                    <a:pt x="13830" y="137121"/>
                  </a:moveTo>
                  <a:lnTo>
                    <a:pt x="0" y="135953"/>
                  </a:lnTo>
                  <a:lnTo>
                    <a:pt x="0" y="150939"/>
                  </a:lnTo>
                  <a:lnTo>
                    <a:pt x="13830" y="152082"/>
                  </a:lnTo>
                  <a:lnTo>
                    <a:pt x="13830" y="137121"/>
                  </a:lnTo>
                  <a:close/>
                </a:path>
                <a:path w="183514" h="210185">
                  <a:moveTo>
                    <a:pt x="13830" y="41478"/>
                  </a:moveTo>
                  <a:lnTo>
                    <a:pt x="0" y="39179"/>
                  </a:lnTo>
                  <a:lnTo>
                    <a:pt x="0" y="54165"/>
                  </a:lnTo>
                  <a:lnTo>
                    <a:pt x="13830" y="55308"/>
                  </a:lnTo>
                  <a:lnTo>
                    <a:pt x="13830" y="41478"/>
                  </a:lnTo>
                  <a:close/>
                </a:path>
                <a:path w="183514" h="210185">
                  <a:moveTo>
                    <a:pt x="13830" y="20751"/>
                  </a:moveTo>
                  <a:lnTo>
                    <a:pt x="0" y="20751"/>
                  </a:lnTo>
                  <a:lnTo>
                    <a:pt x="0" y="34569"/>
                  </a:lnTo>
                  <a:lnTo>
                    <a:pt x="13830" y="35725"/>
                  </a:lnTo>
                  <a:lnTo>
                    <a:pt x="13830" y="20751"/>
                  </a:lnTo>
                  <a:close/>
                </a:path>
                <a:path w="183514" h="210185">
                  <a:moveTo>
                    <a:pt x="13830" y="2311"/>
                  </a:moveTo>
                  <a:lnTo>
                    <a:pt x="0" y="0"/>
                  </a:lnTo>
                  <a:lnTo>
                    <a:pt x="0" y="14986"/>
                  </a:lnTo>
                  <a:lnTo>
                    <a:pt x="13830" y="16129"/>
                  </a:lnTo>
                  <a:lnTo>
                    <a:pt x="13830" y="2311"/>
                  </a:lnTo>
                  <a:close/>
                </a:path>
                <a:path w="183514" h="210185">
                  <a:moveTo>
                    <a:pt x="32270" y="177444"/>
                  </a:moveTo>
                  <a:lnTo>
                    <a:pt x="18440" y="177444"/>
                  </a:lnTo>
                  <a:lnTo>
                    <a:pt x="18440" y="191262"/>
                  </a:lnTo>
                  <a:lnTo>
                    <a:pt x="32270" y="192417"/>
                  </a:lnTo>
                  <a:lnTo>
                    <a:pt x="32270" y="177444"/>
                  </a:lnTo>
                  <a:close/>
                </a:path>
                <a:path w="183514" h="210185">
                  <a:moveTo>
                    <a:pt x="33426" y="139407"/>
                  </a:moveTo>
                  <a:lnTo>
                    <a:pt x="18440" y="138264"/>
                  </a:lnTo>
                  <a:lnTo>
                    <a:pt x="18440" y="153238"/>
                  </a:lnTo>
                  <a:lnTo>
                    <a:pt x="33426" y="154393"/>
                  </a:lnTo>
                  <a:lnTo>
                    <a:pt x="33426" y="139407"/>
                  </a:lnTo>
                  <a:close/>
                </a:path>
                <a:path w="183514" h="210185">
                  <a:moveTo>
                    <a:pt x="33426" y="42633"/>
                  </a:moveTo>
                  <a:lnTo>
                    <a:pt x="18440" y="41478"/>
                  </a:lnTo>
                  <a:lnTo>
                    <a:pt x="18440" y="56464"/>
                  </a:lnTo>
                  <a:lnTo>
                    <a:pt x="33426" y="57607"/>
                  </a:lnTo>
                  <a:lnTo>
                    <a:pt x="33426" y="42633"/>
                  </a:lnTo>
                  <a:close/>
                </a:path>
                <a:path w="183514" h="210185">
                  <a:moveTo>
                    <a:pt x="33426" y="23050"/>
                  </a:moveTo>
                  <a:lnTo>
                    <a:pt x="18440" y="21894"/>
                  </a:lnTo>
                  <a:lnTo>
                    <a:pt x="18440" y="36880"/>
                  </a:lnTo>
                  <a:lnTo>
                    <a:pt x="33426" y="38023"/>
                  </a:lnTo>
                  <a:lnTo>
                    <a:pt x="33426" y="23050"/>
                  </a:lnTo>
                  <a:close/>
                </a:path>
                <a:path w="183514" h="210185">
                  <a:moveTo>
                    <a:pt x="33426" y="3454"/>
                  </a:moveTo>
                  <a:lnTo>
                    <a:pt x="18440" y="2311"/>
                  </a:lnTo>
                  <a:lnTo>
                    <a:pt x="18440" y="17284"/>
                  </a:lnTo>
                  <a:lnTo>
                    <a:pt x="33426" y="18440"/>
                  </a:lnTo>
                  <a:lnTo>
                    <a:pt x="33426" y="3454"/>
                  </a:lnTo>
                  <a:close/>
                </a:path>
                <a:path w="183514" h="210185">
                  <a:moveTo>
                    <a:pt x="51854" y="179743"/>
                  </a:moveTo>
                  <a:lnTo>
                    <a:pt x="36880" y="178587"/>
                  </a:lnTo>
                  <a:lnTo>
                    <a:pt x="36880" y="193560"/>
                  </a:lnTo>
                  <a:lnTo>
                    <a:pt x="51854" y="194716"/>
                  </a:lnTo>
                  <a:lnTo>
                    <a:pt x="51854" y="179743"/>
                  </a:lnTo>
                  <a:close/>
                </a:path>
                <a:path w="183514" h="210185">
                  <a:moveTo>
                    <a:pt x="51854" y="140563"/>
                  </a:moveTo>
                  <a:lnTo>
                    <a:pt x="38023" y="139407"/>
                  </a:lnTo>
                  <a:lnTo>
                    <a:pt x="38023" y="154393"/>
                  </a:lnTo>
                  <a:lnTo>
                    <a:pt x="51854" y="155549"/>
                  </a:lnTo>
                  <a:lnTo>
                    <a:pt x="51854" y="140563"/>
                  </a:lnTo>
                  <a:close/>
                </a:path>
                <a:path w="183514" h="210185">
                  <a:moveTo>
                    <a:pt x="51854" y="44932"/>
                  </a:moveTo>
                  <a:lnTo>
                    <a:pt x="38023" y="43789"/>
                  </a:lnTo>
                  <a:lnTo>
                    <a:pt x="38023" y="57607"/>
                  </a:lnTo>
                  <a:lnTo>
                    <a:pt x="51854" y="58775"/>
                  </a:lnTo>
                  <a:lnTo>
                    <a:pt x="51854" y="44932"/>
                  </a:lnTo>
                  <a:close/>
                </a:path>
                <a:path w="183514" h="210185">
                  <a:moveTo>
                    <a:pt x="51854" y="25349"/>
                  </a:moveTo>
                  <a:lnTo>
                    <a:pt x="38023" y="24193"/>
                  </a:lnTo>
                  <a:lnTo>
                    <a:pt x="38023" y="39179"/>
                  </a:lnTo>
                  <a:lnTo>
                    <a:pt x="51854" y="40335"/>
                  </a:lnTo>
                  <a:lnTo>
                    <a:pt x="51854" y="25349"/>
                  </a:lnTo>
                  <a:close/>
                </a:path>
                <a:path w="183514" h="210185">
                  <a:moveTo>
                    <a:pt x="51854" y="5765"/>
                  </a:moveTo>
                  <a:lnTo>
                    <a:pt x="38023" y="4610"/>
                  </a:lnTo>
                  <a:lnTo>
                    <a:pt x="38023" y="19596"/>
                  </a:lnTo>
                  <a:lnTo>
                    <a:pt x="51854" y="20751"/>
                  </a:lnTo>
                  <a:lnTo>
                    <a:pt x="51854" y="5765"/>
                  </a:lnTo>
                  <a:close/>
                </a:path>
                <a:path w="183514" h="210185">
                  <a:moveTo>
                    <a:pt x="70269" y="182041"/>
                  </a:moveTo>
                  <a:lnTo>
                    <a:pt x="56464" y="179743"/>
                  </a:lnTo>
                  <a:lnTo>
                    <a:pt x="56464" y="194716"/>
                  </a:lnTo>
                  <a:lnTo>
                    <a:pt x="70269" y="195872"/>
                  </a:lnTo>
                  <a:lnTo>
                    <a:pt x="70269" y="182041"/>
                  </a:lnTo>
                  <a:close/>
                </a:path>
                <a:path w="183514" h="210185">
                  <a:moveTo>
                    <a:pt x="70269" y="162471"/>
                  </a:moveTo>
                  <a:lnTo>
                    <a:pt x="56464" y="161302"/>
                  </a:lnTo>
                  <a:lnTo>
                    <a:pt x="56464" y="175133"/>
                  </a:lnTo>
                  <a:lnTo>
                    <a:pt x="70269" y="177444"/>
                  </a:lnTo>
                  <a:lnTo>
                    <a:pt x="70269" y="162471"/>
                  </a:lnTo>
                  <a:close/>
                </a:path>
                <a:path w="183514" h="210185">
                  <a:moveTo>
                    <a:pt x="70269" y="142875"/>
                  </a:moveTo>
                  <a:lnTo>
                    <a:pt x="56464" y="141719"/>
                  </a:lnTo>
                  <a:lnTo>
                    <a:pt x="56464" y="155549"/>
                  </a:lnTo>
                  <a:lnTo>
                    <a:pt x="70269" y="157861"/>
                  </a:lnTo>
                  <a:lnTo>
                    <a:pt x="70269" y="142875"/>
                  </a:lnTo>
                  <a:close/>
                </a:path>
                <a:path w="183514" h="210185">
                  <a:moveTo>
                    <a:pt x="71424" y="46101"/>
                  </a:moveTo>
                  <a:lnTo>
                    <a:pt x="56464" y="44932"/>
                  </a:lnTo>
                  <a:lnTo>
                    <a:pt x="56464" y="59918"/>
                  </a:lnTo>
                  <a:lnTo>
                    <a:pt x="71424" y="61074"/>
                  </a:lnTo>
                  <a:lnTo>
                    <a:pt x="71424" y="46101"/>
                  </a:lnTo>
                  <a:close/>
                </a:path>
                <a:path w="183514" h="210185">
                  <a:moveTo>
                    <a:pt x="71424" y="27660"/>
                  </a:moveTo>
                  <a:lnTo>
                    <a:pt x="56464" y="25349"/>
                  </a:lnTo>
                  <a:lnTo>
                    <a:pt x="56464" y="40335"/>
                  </a:lnTo>
                  <a:lnTo>
                    <a:pt x="71424" y="41478"/>
                  </a:lnTo>
                  <a:lnTo>
                    <a:pt x="71424" y="27660"/>
                  </a:lnTo>
                  <a:close/>
                </a:path>
                <a:path w="183514" h="210185">
                  <a:moveTo>
                    <a:pt x="71424" y="8077"/>
                  </a:moveTo>
                  <a:lnTo>
                    <a:pt x="56464" y="6921"/>
                  </a:lnTo>
                  <a:lnTo>
                    <a:pt x="56464" y="20751"/>
                  </a:lnTo>
                  <a:lnTo>
                    <a:pt x="71424" y="21894"/>
                  </a:lnTo>
                  <a:lnTo>
                    <a:pt x="71424" y="8077"/>
                  </a:lnTo>
                  <a:close/>
                </a:path>
                <a:path w="183514" h="210185">
                  <a:moveTo>
                    <a:pt x="89865" y="183210"/>
                  </a:moveTo>
                  <a:lnTo>
                    <a:pt x="74891" y="182041"/>
                  </a:lnTo>
                  <a:lnTo>
                    <a:pt x="74891" y="195872"/>
                  </a:lnTo>
                  <a:lnTo>
                    <a:pt x="88722" y="198170"/>
                  </a:lnTo>
                  <a:lnTo>
                    <a:pt x="89865" y="183210"/>
                  </a:lnTo>
                  <a:close/>
                </a:path>
                <a:path w="183514" h="210185">
                  <a:moveTo>
                    <a:pt x="89865" y="163614"/>
                  </a:moveTo>
                  <a:lnTo>
                    <a:pt x="74891" y="162471"/>
                  </a:lnTo>
                  <a:lnTo>
                    <a:pt x="74891" y="177444"/>
                  </a:lnTo>
                  <a:lnTo>
                    <a:pt x="89865" y="178587"/>
                  </a:lnTo>
                  <a:lnTo>
                    <a:pt x="89865" y="163614"/>
                  </a:lnTo>
                  <a:close/>
                </a:path>
                <a:path w="183514" h="210185">
                  <a:moveTo>
                    <a:pt x="89865" y="145173"/>
                  </a:moveTo>
                  <a:lnTo>
                    <a:pt x="74891" y="142875"/>
                  </a:lnTo>
                  <a:lnTo>
                    <a:pt x="74891" y="157861"/>
                  </a:lnTo>
                  <a:lnTo>
                    <a:pt x="89865" y="159004"/>
                  </a:lnTo>
                  <a:lnTo>
                    <a:pt x="89865" y="145173"/>
                  </a:lnTo>
                  <a:close/>
                </a:path>
                <a:path w="183514" h="210185">
                  <a:moveTo>
                    <a:pt x="89865" y="48387"/>
                  </a:moveTo>
                  <a:lnTo>
                    <a:pt x="76047" y="47256"/>
                  </a:lnTo>
                  <a:lnTo>
                    <a:pt x="74891" y="62217"/>
                  </a:lnTo>
                  <a:lnTo>
                    <a:pt x="89865" y="63360"/>
                  </a:lnTo>
                  <a:lnTo>
                    <a:pt x="89865" y="48387"/>
                  </a:lnTo>
                  <a:close/>
                </a:path>
                <a:path w="183514" h="210185">
                  <a:moveTo>
                    <a:pt x="89865" y="28803"/>
                  </a:moveTo>
                  <a:lnTo>
                    <a:pt x="76047" y="27660"/>
                  </a:lnTo>
                  <a:lnTo>
                    <a:pt x="76047" y="42633"/>
                  </a:lnTo>
                  <a:lnTo>
                    <a:pt x="89865" y="43789"/>
                  </a:lnTo>
                  <a:lnTo>
                    <a:pt x="89865" y="28803"/>
                  </a:lnTo>
                  <a:close/>
                </a:path>
                <a:path w="183514" h="210185">
                  <a:moveTo>
                    <a:pt x="89865" y="10375"/>
                  </a:moveTo>
                  <a:lnTo>
                    <a:pt x="76047" y="8077"/>
                  </a:lnTo>
                  <a:lnTo>
                    <a:pt x="76047" y="23050"/>
                  </a:lnTo>
                  <a:lnTo>
                    <a:pt x="89865" y="24193"/>
                  </a:lnTo>
                  <a:lnTo>
                    <a:pt x="89865" y="10375"/>
                  </a:lnTo>
                  <a:close/>
                </a:path>
                <a:path w="183514" h="210185">
                  <a:moveTo>
                    <a:pt x="108305" y="184340"/>
                  </a:moveTo>
                  <a:lnTo>
                    <a:pt x="93319" y="183210"/>
                  </a:lnTo>
                  <a:lnTo>
                    <a:pt x="93319" y="198170"/>
                  </a:lnTo>
                  <a:lnTo>
                    <a:pt x="108305" y="199313"/>
                  </a:lnTo>
                  <a:lnTo>
                    <a:pt x="108305" y="184340"/>
                  </a:lnTo>
                  <a:close/>
                </a:path>
                <a:path w="183514" h="210185">
                  <a:moveTo>
                    <a:pt x="108305" y="165912"/>
                  </a:moveTo>
                  <a:lnTo>
                    <a:pt x="94475" y="163614"/>
                  </a:lnTo>
                  <a:lnTo>
                    <a:pt x="94475" y="178587"/>
                  </a:lnTo>
                  <a:lnTo>
                    <a:pt x="108305" y="179743"/>
                  </a:lnTo>
                  <a:lnTo>
                    <a:pt x="108305" y="165912"/>
                  </a:lnTo>
                  <a:close/>
                </a:path>
                <a:path w="183514" h="210185">
                  <a:moveTo>
                    <a:pt x="108305" y="146316"/>
                  </a:moveTo>
                  <a:lnTo>
                    <a:pt x="94475" y="145173"/>
                  </a:lnTo>
                  <a:lnTo>
                    <a:pt x="94475" y="159004"/>
                  </a:lnTo>
                  <a:lnTo>
                    <a:pt x="108305" y="161302"/>
                  </a:lnTo>
                  <a:lnTo>
                    <a:pt x="108305" y="146316"/>
                  </a:lnTo>
                  <a:close/>
                </a:path>
                <a:path w="183514" h="210185">
                  <a:moveTo>
                    <a:pt x="108305" y="50698"/>
                  </a:moveTo>
                  <a:lnTo>
                    <a:pt x="94475" y="48387"/>
                  </a:lnTo>
                  <a:lnTo>
                    <a:pt x="94475" y="63360"/>
                  </a:lnTo>
                  <a:lnTo>
                    <a:pt x="108305" y="64528"/>
                  </a:lnTo>
                  <a:lnTo>
                    <a:pt x="108305" y="50698"/>
                  </a:lnTo>
                  <a:close/>
                </a:path>
                <a:path w="183514" h="210185">
                  <a:moveTo>
                    <a:pt x="108305" y="31115"/>
                  </a:moveTo>
                  <a:lnTo>
                    <a:pt x="94475" y="29959"/>
                  </a:lnTo>
                  <a:lnTo>
                    <a:pt x="94475" y="43789"/>
                  </a:lnTo>
                  <a:lnTo>
                    <a:pt x="108305" y="44932"/>
                  </a:lnTo>
                  <a:lnTo>
                    <a:pt x="108305" y="31115"/>
                  </a:lnTo>
                  <a:close/>
                </a:path>
                <a:path w="183514" h="210185">
                  <a:moveTo>
                    <a:pt x="108305" y="11531"/>
                  </a:moveTo>
                  <a:lnTo>
                    <a:pt x="94475" y="10375"/>
                  </a:lnTo>
                  <a:lnTo>
                    <a:pt x="94475" y="25349"/>
                  </a:lnTo>
                  <a:lnTo>
                    <a:pt x="108305" y="26517"/>
                  </a:lnTo>
                  <a:lnTo>
                    <a:pt x="108305" y="11531"/>
                  </a:lnTo>
                  <a:close/>
                </a:path>
                <a:path w="183514" h="210185">
                  <a:moveTo>
                    <a:pt x="126733" y="186651"/>
                  </a:moveTo>
                  <a:lnTo>
                    <a:pt x="112915" y="185496"/>
                  </a:lnTo>
                  <a:lnTo>
                    <a:pt x="112915" y="200482"/>
                  </a:lnTo>
                  <a:lnTo>
                    <a:pt x="126733" y="200482"/>
                  </a:lnTo>
                  <a:lnTo>
                    <a:pt x="126733" y="186651"/>
                  </a:lnTo>
                  <a:close/>
                </a:path>
                <a:path w="183514" h="210185">
                  <a:moveTo>
                    <a:pt x="126733" y="167068"/>
                  </a:moveTo>
                  <a:lnTo>
                    <a:pt x="112915" y="165912"/>
                  </a:lnTo>
                  <a:lnTo>
                    <a:pt x="112915" y="180886"/>
                  </a:lnTo>
                  <a:lnTo>
                    <a:pt x="126733" y="182041"/>
                  </a:lnTo>
                  <a:lnTo>
                    <a:pt x="126733" y="167068"/>
                  </a:lnTo>
                  <a:close/>
                </a:path>
                <a:path w="183514" h="210185">
                  <a:moveTo>
                    <a:pt x="126733" y="147485"/>
                  </a:moveTo>
                  <a:lnTo>
                    <a:pt x="112915" y="146316"/>
                  </a:lnTo>
                  <a:lnTo>
                    <a:pt x="112915" y="161302"/>
                  </a:lnTo>
                  <a:lnTo>
                    <a:pt x="126733" y="162471"/>
                  </a:lnTo>
                  <a:lnTo>
                    <a:pt x="126733" y="147485"/>
                  </a:lnTo>
                  <a:close/>
                </a:path>
                <a:path w="183514" h="210185">
                  <a:moveTo>
                    <a:pt x="126733" y="51854"/>
                  </a:moveTo>
                  <a:lnTo>
                    <a:pt x="112915" y="50698"/>
                  </a:lnTo>
                  <a:lnTo>
                    <a:pt x="112915" y="65697"/>
                  </a:lnTo>
                  <a:lnTo>
                    <a:pt x="126733" y="66827"/>
                  </a:lnTo>
                  <a:lnTo>
                    <a:pt x="126733" y="51854"/>
                  </a:lnTo>
                  <a:close/>
                </a:path>
                <a:path w="183514" h="210185">
                  <a:moveTo>
                    <a:pt x="126733" y="33426"/>
                  </a:moveTo>
                  <a:lnTo>
                    <a:pt x="112915" y="31115"/>
                  </a:lnTo>
                  <a:lnTo>
                    <a:pt x="112915" y="46101"/>
                  </a:lnTo>
                  <a:lnTo>
                    <a:pt x="126733" y="47256"/>
                  </a:lnTo>
                  <a:lnTo>
                    <a:pt x="126733" y="33426"/>
                  </a:lnTo>
                  <a:close/>
                </a:path>
                <a:path w="183514" h="210185">
                  <a:moveTo>
                    <a:pt x="126733" y="13830"/>
                  </a:moveTo>
                  <a:lnTo>
                    <a:pt x="112915" y="11531"/>
                  </a:lnTo>
                  <a:lnTo>
                    <a:pt x="112915" y="26517"/>
                  </a:lnTo>
                  <a:lnTo>
                    <a:pt x="126733" y="27660"/>
                  </a:lnTo>
                  <a:lnTo>
                    <a:pt x="126733" y="13830"/>
                  </a:lnTo>
                  <a:close/>
                </a:path>
                <a:path w="183514" h="210185">
                  <a:moveTo>
                    <a:pt x="145173" y="187807"/>
                  </a:moveTo>
                  <a:lnTo>
                    <a:pt x="131356" y="186651"/>
                  </a:lnTo>
                  <a:lnTo>
                    <a:pt x="131356" y="201637"/>
                  </a:lnTo>
                  <a:lnTo>
                    <a:pt x="145173" y="202780"/>
                  </a:lnTo>
                  <a:lnTo>
                    <a:pt x="145173" y="187807"/>
                  </a:lnTo>
                  <a:close/>
                </a:path>
                <a:path w="183514" h="210185">
                  <a:moveTo>
                    <a:pt x="145173" y="168224"/>
                  </a:moveTo>
                  <a:lnTo>
                    <a:pt x="131356" y="168224"/>
                  </a:lnTo>
                  <a:lnTo>
                    <a:pt x="131356" y="182041"/>
                  </a:lnTo>
                  <a:lnTo>
                    <a:pt x="145173" y="183210"/>
                  </a:lnTo>
                  <a:lnTo>
                    <a:pt x="145173" y="168224"/>
                  </a:lnTo>
                  <a:close/>
                </a:path>
                <a:path w="183514" h="210185">
                  <a:moveTo>
                    <a:pt x="145173" y="149783"/>
                  </a:moveTo>
                  <a:lnTo>
                    <a:pt x="131356" y="148628"/>
                  </a:lnTo>
                  <a:lnTo>
                    <a:pt x="131356" y="163614"/>
                  </a:lnTo>
                  <a:lnTo>
                    <a:pt x="145173" y="163614"/>
                  </a:lnTo>
                  <a:lnTo>
                    <a:pt x="145173" y="149783"/>
                  </a:lnTo>
                  <a:close/>
                </a:path>
                <a:path w="183514" h="210185">
                  <a:moveTo>
                    <a:pt x="145173" y="54165"/>
                  </a:moveTo>
                  <a:lnTo>
                    <a:pt x="131356" y="52997"/>
                  </a:lnTo>
                  <a:lnTo>
                    <a:pt x="131356" y="66827"/>
                  </a:lnTo>
                  <a:lnTo>
                    <a:pt x="145173" y="67970"/>
                  </a:lnTo>
                  <a:lnTo>
                    <a:pt x="145173" y="54165"/>
                  </a:lnTo>
                  <a:close/>
                </a:path>
                <a:path w="183514" h="210185">
                  <a:moveTo>
                    <a:pt x="145173" y="34569"/>
                  </a:moveTo>
                  <a:lnTo>
                    <a:pt x="131356" y="33426"/>
                  </a:lnTo>
                  <a:lnTo>
                    <a:pt x="131356" y="48387"/>
                  </a:lnTo>
                  <a:lnTo>
                    <a:pt x="145173" y="49542"/>
                  </a:lnTo>
                  <a:lnTo>
                    <a:pt x="145173" y="34569"/>
                  </a:lnTo>
                  <a:close/>
                </a:path>
                <a:path w="183514" h="210185">
                  <a:moveTo>
                    <a:pt x="145173" y="16129"/>
                  </a:moveTo>
                  <a:lnTo>
                    <a:pt x="131356" y="13830"/>
                  </a:lnTo>
                  <a:lnTo>
                    <a:pt x="131356" y="28803"/>
                  </a:lnTo>
                  <a:lnTo>
                    <a:pt x="145173" y="29959"/>
                  </a:lnTo>
                  <a:lnTo>
                    <a:pt x="145173" y="16129"/>
                  </a:lnTo>
                  <a:close/>
                </a:path>
                <a:path w="183514" h="210185">
                  <a:moveTo>
                    <a:pt x="163601" y="190119"/>
                  </a:moveTo>
                  <a:lnTo>
                    <a:pt x="149771" y="188950"/>
                  </a:lnTo>
                  <a:lnTo>
                    <a:pt x="149771" y="202780"/>
                  </a:lnTo>
                  <a:lnTo>
                    <a:pt x="163601" y="205092"/>
                  </a:lnTo>
                  <a:lnTo>
                    <a:pt x="163601" y="190119"/>
                  </a:lnTo>
                  <a:close/>
                </a:path>
                <a:path w="183514" h="210185">
                  <a:moveTo>
                    <a:pt x="163601" y="170522"/>
                  </a:moveTo>
                  <a:lnTo>
                    <a:pt x="149771" y="169379"/>
                  </a:lnTo>
                  <a:lnTo>
                    <a:pt x="149771" y="184340"/>
                  </a:lnTo>
                  <a:lnTo>
                    <a:pt x="163601" y="185496"/>
                  </a:lnTo>
                  <a:lnTo>
                    <a:pt x="163601" y="170522"/>
                  </a:lnTo>
                  <a:close/>
                </a:path>
                <a:path w="183514" h="210185">
                  <a:moveTo>
                    <a:pt x="163601" y="150939"/>
                  </a:moveTo>
                  <a:lnTo>
                    <a:pt x="149771" y="149783"/>
                  </a:lnTo>
                  <a:lnTo>
                    <a:pt x="149771" y="164757"/>
                  </a:lnTo>
                  <a:lnTo>
                    <a:pt x="163601" y="165912"/>
                  </a:lnTo>
                  <a:lnTo>
                    <a:pt x="163601" y="150939"/>
                  </a:lnTo>
                  <a:close/>
                </a:path>
                <a:path w="183514" h="210185">
                  <a:moveTo>
                    <a:pt x="163601" y="132499"/>
                  </a:moveTo>
                  <a:lnTo>
                    <a:pt x="149771" y="131343"/>
                  </a:lnTo>
                  <a:lnTo>
                    <a:pt x="149771" y="145173"/>
                  </a:lnTo>
                  <a:lnTo>
                    <a:pt x="163601" y="146316"/>
                  </a:lnTo>
                  <a:lnTo>
                    <a:pt x="163601" y="132499"/>
                  </a:lnTo>
                  <a:close/>
                </a:path>
                <a:path w="183514" h="210185">
                  <a:moveTo>
                    <a:pt x="163601" y="112903"/>
                  </a:moveTo>
                  <a:lnTo>
                    <a:pt x="149771" y="111772"/>
                  </a:lnTo>
                  <a:lnTo>
                    <a:pt x="149771" y="126746"/>
                  </a:lnTo>
                  <a:lnTo>
                    <a:pt x="163601" y="127889"/>
                  </a:lnTo>
                  <a:lnTo>
                    <a:pt x="163601" y="112903"/>
                  </a:lnTo>
                  <a:close/>
                </a:path>
                <a:path w="183514" h="210185">
                  <a:moveTo>
                    <a:pt x="164757" y="94488"/>
                  </a:moveTo>
                  <a:lnTo>
                    <a:pt x="149771" y="92176"/>
                  </a:lnTo>
                  <a:lnTo>
                    <a:pt x="149771" y="107149"/>
                  </a:lnTo>
                  <a:lnTo>
                    <a:pt x="163601" y="108305"/>
                  </a:lnTo>
                  <a:lnTo>
                    <a:pt x="164757" y="94488"/>
                  </a:lnTo>
                  <a:close/>
                </a:path>
                <a:path w="183514" h="210185">
                  <a:moveTo>
                    <a:pt x="164757" y="74891"/>
                  </a:moveTo>
                  <a:lnTo>
                    <a:pt x="149771" y="72593"/>
                  </a:lnTo>
                  <a:lnTo>
                    <a:pt x="149771" y="87566"/>
                  </a:lnTo>
                  <a:lnTo>
                    <a:pt x="164757" y="89877"/>
                  </a:lnTo>
                  <a:lnTo>
                    <a:pt x="164757" y="74891"/>
                  </a:lnTo>
                  <a:close/>
                </a:path>
                <a:path w="183514" h="210185">
                  <a:moveTo>
                    <a:pt x="164757" y="55308"/>
                  </a:moveTo>
                  <a:lnTo>
                    <a:pt x="149771" y="54165"/>
                  </a:lnTo>
                  <a:lnTo>
                    <a:pt x="149771" y="69138"/>
                  </a:lnTo>
                  <a:lnTo>
                    <a:pt x="164757" y="70281"/>
                  </a:lnTo>
                  <a:lnTo>
                    <a:pt x="164757" y="55308"/>
                  </a:lnTo>
                  <a:close/>
                </a:path>
                <a:path w="183514" h="210185">
                  <a:moveTo>
                    <a:pt x="164757" y="36880"/>
                  </a:moveTo>
                  <a:lnTo>
                    <a:pt x="149771" y="34569"/>
                  </a:lnTo>
                  <a:lnTo>
                    <a:pt x="149771" y="49542"/>
                  </a:lnTo>
                  <a:lnTo>
                    <a:pt x="164757" y="50698"/>
                  </a:lnTo>
                  <a:lnTo>
                    <a:pt x="164757" y="36880"/>
                  </a:lnTo>
                  <a:close/>
                </a:path>
                <a:path w="183514" h="210185">
                  <a:moveTo>
                    <a:pt x="164757" y="17284"/>
                  </a:moveTo>
                  <a:lnTo>
                    <a:pt x="149771" y="16129"/>
                  </a:lnTo>
                  <a:lnTo>
                    <a:pt x="149771" y="29959"/>
                  </a:lnTo>
                  <a:lnTo>
                    <a:pt x="164757" y="31115"/>
                  </a:lnTo>
                  <a:lnTo>
                    <a:pt x="164757" y="17284"/>
                  </a:lnTo>
                  <a:close/>
                </a:path>
                <a:path w="183514" h="210185">
                  <a:moveTo>
                    <a:pt x="182041" y="191262"/>
                  </a:moveTo>
                  <a:lnTo>
                    <a:pt x="168198" y="190119"/>
                  </a:lnTo>
                  <a:lnTo>
                    <a:pt x="168198" y="205092"/>
                  </a:lnTo>
                  <a:lnTo>
                    <a:pt x="182041" y="206235"/>
                  </a:lnTo>
                  <a:lnTo>
                    <a:pt x="182041" y="191262"/>
                  </a:lnTo>
                  <a:close/>
                </a:path>
                <a:path w="183514" h="210185">
                  <a:moveTo>
                    <a:pt x="182041" y="172834"/>
                  </a:moveTo>
                  <a:lnTo>
                    <a:pt x="168198" y="171665"/>
                  </a:lnTo>
                  <a:lnTo>
                    <a:pt x="168198" y="185496"/>
                  </a:lnTo>
                  <a:lnTo>
                    <a:pt x="182041" y="186651"/>
                  </a:lnTo>
                  <a:lnTo>
                    <a:pt x="182041" y="172834"/>
                  </a:lnTo>
                  <a:close/>
                </a:path>
                <a:path w="183514" h="210185">
                  <a:moveTo>
                    <a:pt x="182041" y="153238"/>
                  </a:moveTo>
                  <a:lnTo>
                    <a:pt x="168198" y="152082"/>
                  </a:lnTo>
                  <a:lnTo>
                    <a:pt x="168198" y="165912"/>
                  </a:lnTo>
                  <a:lnTo>
                    <a:pt x="182041" y="168224"/>
                  </a:lnTo>
                  <a:lnTo>
                    <a:pt x="182041" y="153238"/>
                  </a:lnTo>
                  <a:close/>
                </a:path>
                <a:path w="183514" h="210185">
                  <a:moveTo>
                    <a:pt x="183197" y="133654"/>
                  </a:moveTo>
                  <a:lnTo>
                    <a:pt x="168198" y="132499"/>
                  </a:lnTo>
                  <a:lnTo>
                    <a:pt x="168198" y="147485"/>
                  </a:lnTo>
                  <a:lnTo>
                    <a:pt x="182041" y="148628"/>
                  </a:lnTo>
                  <a:lnTo>
                    <a:pt x="183197" y="133654"/>
                  </a:lnTo>
                  <a:close/>
                </a:path>
                <a:path w="183514" h="210185">
                  <a:moveTo>
                    <a:pt x="183197" y="115227"/>
                  </a:moveTo>
                  <a:lnTo>
                    <a:pt x="168198" y="112903"/>
                  </a:lnTo>
                  <a:lnTo>
                    <a:pt x="168198" y="127889"/>
                  </a:lnTo>
                  <a:lnTo>
                    <a:pt x="183197" y="129057"/>
                  </a:lnTo>
                  <a:lnTo>
                    <a:pt x="183197" y="115227"/>
                  </a:lnTo>
                  <a:close/>
                </a:path>
                <a:path w="183514" h="210185">
                  <a:moveTo>
                    <a:pt x="183197" y="95631"/>
                  </a:moveTo>
                  <a:lnTo>
                    <a:pt x="168198" y="94488"/>
                  </a:lnTo>
                  <a:lnTo>
                    <a:pt x="168198" y="108305"/>
                  </a:lnTo>
                  <a:lnTo>
                    <a:pt x="183197" y="110617"/>
                  </a:lnTo>
                  <a:lnTo>
                    <a:pt x="183197" y="95631"/>
                  </a:lnTo>
                  <a:close/>
                </a:path>
                <a:path w="183514" h="210185">
                  <a:moveTo>
                    <a:pt x="183197" y="76047"/>
                  </a:moveTo>
                  <a:lnTo>
                    <a:pt x="168198" y="74891"/>
                  </a:lnTo>
                  <a:lnTo>
                    <a:pt x="168198" y="89877"/>
                  </a:lnTo>
                  <a:lnTo>
                    <a:pt x="183197" y="91033"/>
                  </a:lnTo>
                  <a:lnTo>
                    <a:pt x="183197" y="76047"/>
                  </a:lnTo>
                  <a:close/>
                </a:path>
                <a:path w="183514" h="210185">
                  <a:moveTo>
                    <a:pt x="183197" y="57607"/>
                  </a:moveTo>
                  <a:lnTo>
                    <a:pt x="169379" y="56464"/>
                  </a:lnTo>
                  <a:lnTo>
                    <a:pt x="169379" y="70281"/>
                  </a:lnTo>
                  <a:lnTo>
                    <a:pt x="183197" y="71437"/>
                  </a:lnTo>
                  <a:lnTo>
                    <a:pt x="183197" y="57607"/>
                  </a:lnTo>
                  <a:close/>
                </a:path>
                <a:path w="183514" h="210185">
                  <a:moveTo>
                    <a:pt x="183197" y="38023"/>
                  </a:moveTo>
                  <a:lnTo>
                    <a:pt x="169379" y="36880"/>
                  </a:lnTo>
                  <a:lnTo>
                    <a:pt x="169379" y="51854"/>
                  </a:lnTo>
                  <a:lnTo>
                    <a:pt x="183197" y="52997"/>
                  </a:lnTo>
                  <a:lnTo>
                    <a:pt x="183197" y="38023"/>
                  </a:lnTo>
                  <a:close/>
                </a:path>
                <a:path w="183514" h="210185">
                  <a:moveTo>
                    <a:pt x="183197" y="19596"/>
                  </a:moveTo>
                  <a:lnTo>
                    <a:pt x="169379" y="17284"/>
                  </a:lnTo>
                  <a:lnTo>
                    <a:pt x="169379" y="32270"/>
                  </a:lnTo>
                  <a:lnTo>
                    <a:pt x="183197" y="33426"/>
                  </a:lnTo>
                  <a:lnTo>
                    <a:pt x="183197" y="195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511027" y="6096088"/>
              <a:ext cx="382905" cy="203200"/>
            </a:xfrm>
            <a:custGeom>
              <a:avLst/>
              <a:gdLst/>
              <a:ahLst/>
              <a:cxnLst/>
              <a:rect l="l" t="t" r="r" b="b"/>
              <a:pathLst>
                <a:path w="382904" h="203200">
                  <a:moveTo>
                    <a:pt x="13830" y="173977"/>
                  </a:moveTo>
                  <a:lnTo>
                    <a:pt x="0" y="172821"/>
                  </a:lnTo>
                  <a:lnTo>
                    <a:pt x="0" y="187807"/>
                  </a:lnTo>
                  <a:lnTo>
                    <a:pt x="13830" y="187807"/>
                  </a:lnTo>
                  <a:lnTo>
                    <a:pt x="13830" y="173977"/>
                  </a:lnTo>
                  <a:close/>
                </a:path>
                <a:path w="382904" h="203200">
                  <a:moveTo>
                    <a:pt x="32270" y="175133"/>
                  </a:moveTo>
                  <a:lnTo>
                    <a:pt x="18440" y="173977"/>
                  </a:lnTo>
                  <a:lnTo>
                    <a:pt x="18440" y="188950"/>
                  </a:lnTo>
                  <a:lnTo>
                    <a:pt x="32270" y="190106"/>
                  </a:lnTo>
                  <a:lnTo>
                    <a:pt x="32270" y="175133"/>
                  </a:lnTo>
                  <a:close/>
                </a:path>
                <a:path w="382904" h="203200">
                  <a:moveTo>
                    <a:pt x="51854" y="177419"/>
                  </a:moveTo>
                  <a:lnTo>
                    <a:pt x="36880" y="176276"/>
                  </a:lnTo>
                  <a:lnTo>
                    <a:pt x="36880" y="190106"/>
                  </a:lnTo>
                  <a:lnTo>
                    <a:pt x="51854" y="192405"/>
                  </a:lnTo>
                  <a:lnTo>
                    <a:pt x="51854" y="177419"/>
                  </a:lnTo>
                  <a:close/>
                </a:path>
                <a:path w="382904" h="203200">
                  <a:moveTo>
                    <a:pt x="70269" y="178587"/>
                  </a:moveTo>
                  <a:lnTo>
                    <a:pt x="56464" y="177419"/>
                  </a:lnTo>
                  <a:lnTo>
                    <a:pt x="56464" y="192405"/>
                  </a:lnTo>
                  <a:lnTo>
                    <a:pt x="70269" y="193573"/>
                  </a:lnTo>
                  <a:lnTo>
                    <a:pt x="70269" y="178587"/>
                  </a:lnTo>
                  <a:close/>
                </a:path>
                <a:path w="382904" h="203200">
                  <a:moveTo>
                    <a:pt x="88722" y="180886"/>
                  </a:moveTo>
                  <a:lnTo>
                    <a:pt x="74891" y="178587"/>
                  </a:lnTo>
                  <a:lnTo>
                    <a:pt x="74891" y="193573"/>
                  </a:lnTo>
                  <a:lnTo>
                    <a:pt x="88722" y="194716"/>
                  </a:lnTo>
                  <a:lnTo>
                    <a:pt x="88722" y="180886"/>
                  </a:lnTo>
                  <a:close/>
                </a:path>
                <a:path w="382904" h="203200">
                  <a:moveTo>
                    <a:pt x="108305" y="182029"/>
                  </a:moveTo>
                  <a:lnTo>
                    <a:pt x="93319" y="180886"/>
                  </a:lnTo>
                  <a:lnTo>
                    <a:pt x="93319" y="195859"/>
                  </a:lnTo>
                  <a:lnTo>
                    <a:pt x="108305" y="197015"/>
                  </a:lnTo>
                  <a:lnTo>
                    <a:pt x="108305" y="182029"/>
                  </a:lnTo>
                  <a:close/>
                </a:path>
                <a:path w="382904" h="203200">
                  <a:moveTo>
                    <a:pt x="126733" y="183197"/>
                  </a:moveTo>
                  <a:lnTo>
                    <a:pt x="112915" y="183197"/>
                  </a:lnTo>
                  <a:lnTo>
                    <a:pt x="112915" y="197015"/>
                  </a:lnTo>
                  <a:lnTo>
                    <a:pt x="126733" y="198170"/>
                  </a:lnTo>
                  <a:lnTo>
                    <a:pt x="126733" y="183197"/>
                  </a:lnTo>
                  <a:close/>
                </a:path>
                <a:path w="382904" h="203200">
                  <a:moveTo>
                    <a:pt x="145173" y="185496"/>
                  </a:moveTo>
                  <a:lnTo>
                    <a:pt x="131356" y="184340"/>
                  </a:lnTo>
                  <a:lnTo>
                    <a:pt x="131356" y="198170"/>
                  </a:lnTo>
                  <a:lnTo>
                    <a:pt x="145173" y="200482"/>
                  </a:lnTo>
                  <a:lnTo>
                    <a:pt x="145173" y="185496"/>
                  </a:lnTo>
                  <a:close/>
                </a:path>
                <a:path w="382904" h="203200">
                  <a:moveTo>
                    <a:pt x="163601" y="187807"/>
                  </a:moveTo>
                  <a:lnTo>
                    <a:pt x="149771" y="185496"/>
                  </a:lnTo>
                  <a:lnTo>
                    <a:pt x="149771" y="200482"/>
                  </a:lnTo>
                  <a:lnTo>
                    <a:pt x="163601" y="201625"/>
                  </a:lnTo>
                  <a:lnTo>
                    <a:pt x="163601" y="187807"/>
                  </a:lnTo>
                  <a:close/>
                </a:path>
                <a:path w="382904" h="203200">
                  <a:moveTo>
                    <a:pt x="182041" y="188950"/>
                  </a:moveTo>
                  <a:lnTo>
                    <a:pt x="168198" y="187807"/>
                  </a:lnTo>
                  <a:lnTo>
                    <a:pt x="168198" y="201625"/>
                  </a:lnTo>
                  <a:lnTo>
                    <a:pt x="182041" y="202768"/>
                  </a:lnTo>
                  <a:lnTo>
                    <a:pt x="182041" y="188950"/>
                  </a:lnTo>
                  <a:close/>
                </a:path>
                <a:path w="382904" h="203200">
                  <a:moveTo>
                    <a:pt x="222364" y="155549"/>
                  </a:moveTo>
                  <a:lnTo>
                    <a:pt x="208546" y="154393"/>
                  </a:lnTo>
                  <a:lnTo>
                    <a:pt x="208546" y="169367"/>
                  </a:lnTo>
                  <a:lnTo>
                    <a:pt x="222364" y="170522"/>
                  </a:lnTo>
                  <a:lnTo>
                    <a:pt x="222364" y="155549"/>
                  </a:lnTo>
                  <a:close/>
                </a:path>
                <a:path w="382904" h="203200">
                  <a:moveTo>
                    <a:pt x="222364" y="116370"/>
                  </a:moveTo>
                  <a:lnTo>
                    <a:pt x="208546" y="115227"/>
                  </a:lnTo>
                  <a:lnTo>
                    <a:pt x="208546" y="130187"/>
                  </a:lnTo>
                  <a:lnTo>
                    <a:pt x="222364" y="131343"/>
                  </a:lnTo>
                  <a:lnTo>
                    <a:pt x="222364" y="116370"/>
                  </a:lnTo>
                  <a:close/>
                </a:path>
                <a:path w="382904" h="203200">
                  <a:moveTo>
                    <a:pt x="222364" y="96786"/>
                  </a:moveTo>
                  <a:lnTo>
                    <a:pt x="208546" y="95631"/>
                  </a:lnTo>
                  <a:lnTo>
                    <a:pt x="208546" y="110604"/>
                  </a:lnTo>
                  <a:lnTo>
                    <a:pt x="222364" y="111760"/>
                  </a:lnTo>
                  <a:lnTo>
                    <a:pt x="222364" y="96786"/>
                  </a:lnTo>
                  <a:close/>
                </a:path>
                <a:path w="382904" h="203200">
                  <a:moveTo>
                    <a:pt x="222364" y="77203"/>
                  </a:moveTo>
                  <a:lnTo>
                    <a:pt x="208546" y="77203"/>
                  </a:lnTo>
                  <a:lnTo>
                    <a:pt x="208546" y="91008"/>
                  </a:lnTo>
                  <a:lnTo>
                    <a:pt x="222364" y="92176"/>
                  </a:lnTo>
                  <a:lnTo>
                    <a:pt x="222364" y="77203"/>
                  </a:lnTo>
                  <a:close/>
                </a:path>
                <a:path w="382904" h="203200">
                  <a:moveTo>
                    <a:pt x="222364" y="58750"/>
                  </a:moveTo>
                  <a:lnTo>
                    <a:pt x="208546" y="57619"/>
                  </a:lnTo>
                  <a:lnTo>
                    <a:pt x="208546" y="72593"/>
                  </a:lnTo>
                  <a:lnTo>
                    <a:pt x="222364" y="72593"/>
                  </a:lnTo>
                  <a:lnTo>
                    <a:pt x="222364" y="58750"/>
                  </a:lnTo>
                  <a:close/>
                </a:path>
                <a:path w="382904" h="203200">
                  <a:moveTo>
                    <a:pt x="222364" y="1155"/>
                  </a:moveTo>
                  <a:lnTo>
                    <a:pt x="208546" y="0"/>
                  </a:lnTo>
                  <a:lnTo>
                    <a:pt x="208546" y="14986"/>
                  </a:lnTo>
                  <a:lnTo>
                    <a:pt x="222364" y="16129"/>
                  </a:lnTo>
                  <a:lnTo>
                    <a:pt x="222364" y="1155"/>
                  </a:lnTo>
                  <a:close/>
                </a:path>
                <a:path w="382904" h="203200">
                  <a:moveTo>
                    <a:pt x="239636" y="156692"/>
                  </a:moveTo>
                  <a:lnTo>
                    <a:pt x="226987" y="155549"/>
                  </a:lnTo>
                  <a:lnTo>
                    <a:pt x="226987" y="170522"/>
                  </a:lnTo>
                  <a:lnTo>
                    <a:pt x="239636" y="171665"/>
                  </a:lnTo>
                  <a:lnTo>
                    <a:pt x="239636" y="156692"/>
                  </a:lnTo>
                  <a:close/>
                </a:path>
                <a:path w="382904" h="203200">
                  <a:moveTo>
                    <a:pt x="239636" y="118668"/>
                  </a:moveTo>
                  <a:lnTo>
                    <a:pt x="226987" y="117513"/>
                  </a:lnTo>
                  <a:lnTo>
                    <a:pt x="226987" y="132499"/>
                  </a:lnTo>
                  <a:lnTo>
                    <a:pt x="239636" y="132499"/>
                  </a:lnTo>
                  <a:lnTo>
                    <a:pt x="239636" y="118668"/>
                  </a:lnTo>
                  <a:close/>
                </a:path>
                <a:path w="382904" h="203200">
                  <a:moveTo>
                    <a:pt x="240792" y="99072"/>
                  </a:moveTo>
                  <a:lnTo>
                    <a:pt x="226987" y="97929"/>
                  </a:lnTo>
                  <a:lnTo>
                    <a:pt x="226987" y="112903"/>
                  </a:lnTo>
                  <a:lnTo>
                    <a:pt x="239636" y="114058"/>
                  </a:lnTo>
                  <a:lnTo>
                    <a:pt x="240792" y="99072"/>
                  </a:lnTo>
                  <a:close/>
                </a:path>
                <a:path w="382904" h="203200">
                  <a:moveTo>
                    <a:pt x="240792" y="79502"/>
                  </a:moveTo>
                  <a:lnTo>
                    <a:pt x="226987" y="78346"/>
                  </a:lnTo>
                  <a:lnTo>
                    <a:pt x="226987" y="93332"/>
                  </a:lnTo>
                  <a:lnTo>
                    <a:pt x="240792" y="94475"/>
                  </a:lnTo>
                  <a:lnTo>
                    <a:pt x="240792" y="79502"/>
                  </a:lnTo>
                  <a:close/>
                </a:path>
                <a:path w="382904" h="203200">
                  <a:moveTo>
                    <a:pt x="240792" y="59905"/>
                  </a:moveTo>
                  <a:lnTo>
                    <a:pt x="226987" y="58750"/>
                  </a:lnTo>
                  <a:lnTo>
                    <a:pt x="226987" y="73736"/>
                  </a:lnTo>
                  <a:lnTo>
                    <a:pt x="240792" y="74891"/>
                  </a:lnTo>
                  <a:lnTo>
                    <a:pt x="240792" y="59905"/>
                  </a:lnTo>
                  <a:close/>
                </a:path>
                <a:path w="382904" h="203200">
                  <a:moveTo>
                    <a:pt x="240792" y="3454"/>
                  </a:moveTo>
                  <a:lnTo>
                    <a:pt x="226987" y="2298"/>
                  </a:lnTo>
                  <a:lnTo>
                    <a:pt x="226987" y="16129"/>
                  </a:lnTo>
                  <a:lnTo>
                    <a:pt x="240792" y="17284"/>
                  </a:lnTo>
                  <a:lnTo>
                    <a:pt x="240792" y="3454"/>
                  </a:lnTo>
                  <a:close/>
                </a:path>
                <a:path w="382904" h="203200">
                  <a:moveTo>
                    <a:pt x="258076" y="158991"/>
                  </a:moveTo>
                  <a:lnTo>
                    <a:pt x="244259" y="157848"/>
                  </a:lnTo>
                  <a:lnTo>
                    <a:pt x="244259" y="171665"/>
                  </a:lnTo>
                  <a:lnTo>
                    <a:pt x="258076" y="173977"/>
                  </a:lnTo>
                  <a:lnTo>
                    <a:pt x="258076" y="158991"/>
                  </a:lnTo>
                  <a:close/>
                </a:path>
                <a:path w="382904" h="203200">
                  <a:moveTo>
                    <a:pt x="258076" y="119824"/>
                  </a:moveTo>
                  <a:lnTo>
                    <a:pt x="244259" y="118668"/>
                  </a:lnTo>
                  <a:lnTo>
                    <a:pt x="244259" y="133654"/>
                  </a:lnTo>
                  <a:lnTo>
                    <a:pt x="258076" y="134797"/>
                  </a:lnTo>
                  <a:lnTo>
                    <a:pt x="258076" y="119824"/>
                  </a:lnTo>
                  <a:close/>
                </a:path>
                <a:path w="382904" h="203200">
                  <a:moveTo>
                    <a:pt x="258076" y="100241"/>
                  </a:moveTo>
                  <a:lnTo>
                    <a:pt x="244259" y="99072"/>
                  </a:lnTo>
                  <a:lnTo>
                    <a:pt x="244259" y="114058"/>
                  </a:lnTo>
                  <a:lnTo>
                    <a:pt x="258076" y="115227"/>
                  </a:lnTo>
                  <a:lnTo>
                    <a:pt x="258076" y="100241"/>
                  </a:lnTo>
                  <a:close/>
                </a:path>
                <a:path w="382904" h="203200">
                  <a:moveTo>
                    <a:pt x="258076" y="81813"/>
                  </a:moveTo>
                  <a:lnTo>
                    <a:pt x="244259" y="80645"/>
                  </a:lnTo>
                  <a:lnTo>
                    <a:pt x="244259" y="94475"/>
                  </a:lnTo>
                  <a:lnTo>
                    <a:pt x="258076" y="95631"/>
                  </a:lnTo>
                  <a:lnTo>
                    <a:pt x="258076" y="81813"/>
                  </a:lnTo>
                  <a:close/>
                </a:path>
                <a:path w="382904" h="203200">
                  <a:moveTo>
                    <a:pt x="258076" y="62217"/>
                  </a:moveTo>
                  <a:lnTo>
                    <a:pt x="244259" y="61061"/>
                  </a:lnTo>
                  <a:lnTo>
                    <a:pt x="244259" y="74891"/>
                  </a:lnTo>
                  <a:lnTo>
                    <a:pt x="258076" y="77203"/>
                  </a:lnTo>
                  <a:lnTo>
                    <a:pt x="258076" y="62217"/>
                  </a:lnTo>
                  <a:close/>
                </a:path>
                <a:path w="382904" h="203200">
                  <a:moveTo>
                    <a:pt x="258076" y="4622"/>
                  </a:moveTo>
                  <a:lnTo>
                    <a:pt x="245414" y="3454"/>
                  </a:lnTo>
                  <a:lnTo>
                    <a:pt x="245414" y="18440"/>
                  </a:lnTo>
                  <a:lnTo>
                    <a:pt x="258076" y="19583"/>
                  </a:lnTo>
                  <a:lnTo>
                    <a:pt x="258076" y="4622"/>
                  </a:lnTo>
                  <a:close/>
                </a:path>
                <a:path w="382904" h="203200">
                  <a:moveTo>
                    <a:pt x="276504" y="160147"/>
                  </a:moveTo>
                  <a:lnTo>
                    <a:pt x="262686" y="158991"/>
                  </a:lnTo>
                  <a:lnTo>
                    <a:pt x="262686" y="173977"/>
                  </a:lnTo>
                  <a:lnTo>
                    <a:pt x="276504" y="175133"/>
                  </a:lnTo>
                  <a:lnTo>
                    <a:pt x="276504" y="160147"/>
                  </a:lnTo>
                  <a:close/>
                </a:path>
                <a:path w="382904" h="203200">
                  <a:moveTo>
                    <a:pt x="276504" y="122135"/>
                  </a:moveTo>
                  <a:lnTo>
                    <a:pt x="262686" y="119824"/>
                  </a:lnTo>
                  <a:lnTo>
                    <a:pt x="262686" y="134797"/>
                  </a:lnTo>
                  <a:lnTo>
                    <a:pt x="276504" y="135966"/>
                  </a:lnTo>
                  <a:lnTo>
                    <a:pt x="276504" y="122135"/>
                  </a:lnTo>
                  <a:close/>
                </a:path>
                <a:path w="382904" h="203200">
                  <a:moveTo>
                    <a:pt x="276504" y="102552"/>
                  </a:moveTo>
                  <a:lnTo>
                    <a:pt x="262686" y="101396"/>
                  </a:lnTo>
                  <a:lnTo>
                    <a:pt x="262686" y="115227"/>
                  </a:lnTo>
                  <a:lnTo>
                    <a:pt x="276504" y="117513"/>
                  </a:lnTo>
                  <a:lnTo>
                    <a:pt x="276504" y="102552"/>
                  </a:lnTo>
                  <a:close/>
                </a:path>
                <a:path w="382904" h="203200">
                  <a:moveTo>
                    <a:pt x="276504" y="82969"/>
                  </a:moveTo>
                  <a:lnTo>
                    <a:pt x="262686" y="81813"/>
                  </a:lnTo>
                  <a:lnTo>
                    <a:pt x="262686" y="95631"/>
                  </a:lnTo>
                  <a:lnTo>
                    <a:pt x="276504" y="97929"/>
                  </a:lnTo>
                  <a:lnTo>
                    <a:pt x="276504" y="82969"/>
                  </a:lnTo>
                  <a:close/>
                </a:path>
                <a:path w="382904" h="203200">
                  <a:moveTo>
                    <a:pt x="276504" y="63373"/>
                  </a:moveTo>
                  <a:lnTo>
                    <a:pt x="262686" y="62217"/>
                  </a:lnTo>
                  <a:lnTo>
                    <a:pt x="262686" y="77203"/>
                  </a:lnTo>
                  <a:lnTo>
                    <a:pt x="276504" y="78346"/>
                  </a:lnTo>
                  <a:lnTo>
                    <a:pt x="276504" y="63373"/>
                  </a:lnTo>
                  <a:close/>
                </a:path>
                <a:path w="382904" h="203200">
                  <a:moveTo>
                    <a:pt x="276504" y="6908"/>
                  </a:moveTo>
                  <a:lnTo>
                    <a:pt x="262686" y="5765"/>
                  </a:lnTo>
                  <a:lnTo>
                    <a:pt x="262686" y="19583"/>
                  </a:lnTo>
                  <a:lnTo>
                    <a:pt x="276504" y="21894"/>
                  </a:lnTo>
                  <a:lnTo>
                    <a:pt x="276504" y="6908"/>
                  </a:lnTo>
                  <a:close/>
                </a:path>
                <a:path w="382904" h="203200">
                  <a:moveTo>
                    <a:pt x="293801" y="161315"/>
                  </a:moveTo>
                  <a:lnTo>
                    <a:pt x="281127" y="160147"/>
                  </a:lnTo>
                  <a:lnTo>
                    <a:pt x="281127" y="175133"/>
                  </a:lnTo>
                  <a:lnTo>
                    <a:pt x="293801" y="176276"/>
                  </a:lnTo>
                  <a:lnTo>
                    <a:pt x="293801" y="161315"/>
                  </a:lnTo>
                  <a:close/>
                </a:path>
                <a:path w="382904" h="203200">
                  <a:moveTo>
                    <a:pt x="293801" y="123278"/>
                  </a:moveTo>
                  <a:lnTo>
                    <a:pt x="281127" y="122135"/>
                  </a:lnTo>
                  <a:lnTo>
                    <a:pt x="281127" y="137109"/>
                  </a:lnTo>
                  <a:lnTo>
                    <a:pt x="293801" y="137109"/>
                  </a:lnTo>
                  <a:lnTo>
                    <a:pt x="293801" y="123278"/>
                  </a:lnTo>
                  <a:close/>
                </a:path>
                <a:path w="382904" h="203200">
                  <a:moveTo>
                    <a:pt x="293801" y="103695"/>
                  </a:moveTo>
                  <a:lnTo>
                    <a:pt x="281127" y="102552"/>
                  </a:lnTo>
                  <a:lnTo>
                    <a:pt x="281127" y="117513"/>
                  </a:lnTo>
                  <a:lnTo>
                    <a:pt x="293801" y="118668"/>
                  </a:lnTo>
                  <a:lnTo>
                    <a:pt x="293801" y="103695"/>
                  </a:lnTo>
                  <a:close/>
                </a:path>
                <a:path w="382904" h="203200">
                  <a:moveTo>
                    <a:pt x="293801" y="85255"/>
                  </a:moveTo>
                  <a:lnTo>
                    <a:pt x="281127" y="82969"/>
                  </a:lnTo>
                  <a:lnTo>
                    <a:pt x="281127" y="97929"/>
                  </a:lnTo>
                  <a:lnTo>
                    <a:pt x="293801" y="99072"/>
                  </a:lnTo>
                  <a:lnTo>
                    <a:pt x="293801" y="85255"/>
                  </a:lnTo>
                  <a:close/>
                </a:path>
                <a:path w="382904" h="203200">
                  <a:moveTo>
                    <a:pt x="293801" y="65671"/>
                  </a:moveTo>
                  <a:lnTo>
                    <a:pt x="281127" y="64528"/>
                  </a:lnTo>
                  <a:lnTo>
                    <a:pt x="281127" y="78346"/>
                  </a:lnTo>
                  <a:lnTo>
                    <a:pt x="293801" y="80645"/>
                  </a:lnTo>
                  <a:lnTo>
                    <a:pt x="293801" y="65671"/>
                  </a:lnTo>
                  <a:close/>
                </a:path>
                <a:path w="382904" h="203200">
                  <a:moveTo>
                    <a:pt x="293801" y="8064"/>
                  </a:moveTo>
                  <a:lnTo>
                    <a:pt x="281127" y="6908"/>
                  </a:lnTo>
                  <a:lnTo>
                    <a:pt x="281127" y="21894"/>
                  </a:lnTo>
                  <a:lnTo>
                    <a:pt x="293801" y="23037"/>
                  </a:lnTo>
                  <a:lnTo>
                    <a:pt x="293801" y="8064"/>
                  </a:lnTo>
                  <a:close/>
                </a:path>
                <a:path w="382904" h="203200">
                  <a:moveTo>
                    <a:pt x="311073" y="163601"/>
                  </a:moveTo>
                  <a:lnTo>
                    <a:pt x="298399" y="162445"/>
                  </a:lnTo>
                  <a:lnTo>
                    <a:pt x="298399" y="176276"/>
                  </a:lnTo>
                  <a:lnTo>
                    <a:pt x="311073" y="177419"/>
                  </a:lnTo>
                  <a:lnTo>
                    <a:pt x="311073" y="163601"/>
                  </a:lnTo>
                  <a:close/>
                </a:path>
                <a:path w="382904" h="203200">
                  <a:moveTo>
                    <a:pt x="311073" y="124421"/>
                  </a:moveTo>
                  <a:lnTo>
                    <a:pt x="298399" y="123278"/>
                  </a:lnTo>
                  <a:lnTo>
                    <a:pt x="298399" y="138252"/>
                  </a:lnTo>
                  <a:lnTo>
                    <a:pt x="311073" y="139407"/>
                  </a:lnTo>
                  <a:lnTo>
                    <a:pt x="311073" y="124421"/>
                  </a:lnTo>
                  <a:close/>
                </a:path>
                <a:path w="382904" h="203200">
                  <a:moveTo>
                    <a:pt x="311073" y="105994"/>
                  </a:moveTo>
                  <a:lnTo>
                    <a:pt x="298399" y="104851"/>
                  </a:lnTo>
                  <a:lnTo>
                    <a:pt x="298399" y="118668"/>
                  </a:lnTo>
                  <a:lnTo>
                    <a:pt x="311073" y="119824"/>
                  </a:lnTo>
                  <a:lnTo>
                    <a:pt x="311073" y="105994"/>
                  </a:lnTo>
                  <a:close/>
                </a:path>
                <a:path w="382904" h="203200">
                  <a:moveTo>
                    <a:pt x="311073" y="86410"/>
                  </a:moveTo>
                  <a:lnTo>
                    <a:pt x="298399" y="85255"/>
                  </a:lnTo>
                  <a:lnTo>
                    <a:pt x="298399" y="100241"/>
                  </a:lnTo>
                  <a:lnTo>
                    <a:pt x="311073" y="100241"/>
                  </a:lnTo>
                  <a:lnTo>
                    <a:pt x="311073" y="86410"/>
                  </a:lnTo>
                  <a:close/>
                </a:path>
                <a:path w="382904" h="203200">
                  <a:moveTo>
                    <a:pt x="311073" y="67983"/>
                  </a:moveTo>
                  <a:lnTo>
                    <a:pt x="298399" y="65671"/>
                  </a:lnTo>
                  <a:lnTo>
                    <a:pt x="298399" y="80645"/>
                  </a:lnTo>
                  <a:lnTo>
                    <a:pt x="311073" y="81813"/>
                  </a:lnTo>
                  <a:lnTo>
                    <a:pt x="311073" y="67983"/>
                  </a:lnTo>
                  <a:close/>
                </a:path>
                <a:path w="382904" h="203200">
                  <a:moveTo>
                    <a:pt x="312229" y="10375"/>
                  </a:moveTo>
                  <a:lnTo>
                    <a:pt x="298399" y="8064"/>
                  </a:lnTo>
                  <a:lnTo>
                    <a:pt x="298399" y="23037"/>
                  </a:lnTo>
                  <a:lnTo>
                    <a:pt x="312229" y="24206"/>
                  </a:lnTo>
                  <a:lnTo>
                    <a:pt x="312229" y="10375"/>
                  </a:lnTo>
                  <a:close/>
                </a:path>
                <a:path w="382904" h="203200">
                  <a:moveTo>
                    <a:pt x="329526" y="164757"/>
                  </a:moveTo>
                  <a:lnTo>
                    <a:pt x="315696" y="163601"/>
                  </a:lnTo>
                  <a:lnTo>
                    <a:pt x="315696" y="178587"/>
                  </a:lnTo>
                  <a:lnTo>
                    <a:pt x="329526" y="178587"/>
                  </a:lnTo>
                  <a:lnTo>
                    <a:pt x="329526" y="164757"/>
                  </a:lnTo>
                  <a:close/>
                </a:path>
                <a:path w="382904" h="203200">
                  <a:moveTo>
                    <a:pt x="329526" y="126733"/>
                  </a:moveTo>
                  <a:lnTo>
                    <a:pt x="315696" y="125590"/>
                  </a:lnTo>
                  <a:lnTo>
                    <a:pt x="315696" y="139407"/>
                  </a:lnTo>
                  <a:lnTo>
                    <a:pt x="329526" y="140576"/>
                  </a:lnTo>
                  <a:lnTo>
                    <a:pt x="329526" y="126733"/>
                  </a:lnTo>
                  <a:close/>
                </a:path>
                <a:path w="382904" h="203200">
                  <a:moveTo>
                    <a:pt x="329526" y="107162"/>
                  </a:moveTo>
                  <a:lnTo>
                    <a:pt x="315696" y="105994"/>
                  </a:lnTo>
                  <a:lnTo>
                    <a:pt x="315696" y="120980"/>
                  </a:lnTo>
                  <a:lnTo>
                    <a:pt x="329526" y="122135"/>
                  </a:lnTo>
                  <a:lnTo>
                    <a:pt x="329526" y="107162"/>
                  </a:lnTo>
                  <a:close/>
                </a:path>
                <a:path w="382904" h="203200">
                  <a:moveTo>
                    <a:pt x="329526" y="87566"/>
                  </a:moveTo>
                  <a:lnTo>
                    <a:pt x="315696" y="86410"/>
                  </a:lnTo>
                  <a:lnTo>
                    <a:pt x="315696" y="101396"/>
                  </a:lnTo>
                  <a:lnTo>
                    <a:pt x="329526" y="102552"/>
                  </a:lnTo>
                  <a:lnTo>
                    <a:pt x="329526" y="87566"/>
                  </a:lnTo>
                  <a:close/>
                </a:path>
                <a:path w="382904" h="203200">
                  <a:moveTo>
                    <a:pt x="329526" y="69138"/>
                  </a:moveTo>
                  <a:lnTo>
                    <a:pt x="315696" y="67983"/>
                  </a:lnTo>
                  <a:lnTo>
                    <a:pt x="315696" y="81813"/>
                  </a:lnTo>
                  <a:lnTo>
                    <a:pt x="329526" y="82969"/>
                  </a:lnTo>
                  <a:lnTo>
                    <a:pt x="329526" y="69138"/>
                  </a:lnTo>
                  <a:close/>
                </a:path>
                <a:path w="382904" h="203200">
                  <a:moveTo>
                    <a:pt x="346811" y="165912"/>
                  </a:moveTo>
                  <a:lnTo>
                    <a:pt x="332981" y="164757"/>
                  </a:lnTo>
                  <a:lnTo>
                    <a:pt x="332981" y="179743"/>
                  </a:lnTo>
                  <a:lnTo>
                    <a:pt x="346811" y="180886"/>
                  </a:lnTo>
                  <a:lnTo>
                    <a:pt x="346811" y="165912"/>
                  </a:lnTo>
                  <a:close/>
                </a:path>
                <a:path w="382904" h="203200">
                  <a:moveTo>
                    <a:pt x="346811" y="127889"/>
                  </a:moveTo>
                  <a:lnTo>
                    <a:pt x="332981" y="126733"/>
                  </a:lnTo>
                  <a:lnTo>
                    <a:pt x="332981" y="141719"/>
                  </a:lnTo>
                  <a:lnTo>
                    <a:pt x="346811" y="141719"/>
                  </a:lnTo>
                  <a:lnTo>
                    <a:pt x="346811" y="127889"/>
                  </a:lnTo>
                  <a:close/>
                </a:path>
                <a:path w="382904" h="203200">
                  <a:moveTo>
                    <a:pt x="346811" y="109448"/>
                  </a:moveTo>
                  <a:lnTo>
                    <a:pt x="332981" y="108305"/>
                  </a:lnTo>
                  <a:lnTo>
                    <a:pt x="332981" y="122135"/>
                  </a:lnTo>
                  <a:lnTo>
                    <a:pt x="346811" y="123278"/>
                  </a:lnTo>
                  <a:lnTo>
                    <a:pt x="346811" y="109448"/>
                  </a:lnTo>
                  <a:close/>
                </a:path>
                <a:path w="382904" h="203200">
                  <a:moveTo>
                    <a:pt x="346811" y="89877"/>
                  </a:moveTo>
                  <a:lnTo>
                    <a:pt x="332981" y="88722"/>
                  </a:lnTo>
                  <a:lnTo>
                    <a:pt x="332981" y="102552"/>
                  </a:lnTo>
                  <a:lnTo>
                    <a:pt x="346811" y="104851"/>
                  </a:lnTo>
                  <a:lnTo>
                    <a:pt x="346811" y="89877"/>
                  </a:lnTo>
                  <a:close/>
                </a:path>
                <a:path w="382904" h="203200">
                  <a:moveTo>
                    <a:pt x="346811" y="70281"/>
                  </a:moveTo>
                  <a:lnTo>
                    <a:pt x="334111" y="69138"/>
                  </a:lnTo>
                  <a:lnTo>
                    <a:pt x="332981" y="84112"/>
                  </a:lnTo>
                  <a:lnTo>
                    <a:pt x="346811" y="85255"/>
                  </a:lnTo>
                  <a:lnTo>
                    <a:pt x="346811" y="70281"/>
                  </a:lnTo>
                  <a:close/>
                </a:path>
                <a:path w="382904" h="203200">
                  <a:moveTo>
                    <a:pt x="364096" y="129044"/>
                  </a:moveTo>
                  <a:lnTo>
                    <a:pt x="351396" y="127889"/>
                  </a:lnTo>
                  <a:lnTo>
                    <a:pt x="351396" y="142862"/>
                  </a:lnTo>
                  <a:lnTo>
                    <a:pt x="364096" y="144018"/>
                  </a:lnTo>
                  <a:lnTo>
                    <a:pt x="364096" y="129044"/>
                  </a:lnTo>
                  <a:close/>
                </a:path>
                <a:path w="382904" h="203200">
                  <a:moveTo>
                    <a:pt x="364096" y="110604"/>
                  </a:moveTo>
                  <a:lnTo>
                    <a:pt x="351396" y="109448"/>
                  </a:lnTo>
                  <a:lnTo>
                    <a:pt x="351396" y="123278"/>
                  </a:lnTo>
                  <a:lnTo>
                    <a:pt x="364096" y="124421"/>
                  </a:lnTo>
                  <a:lnTo>
                    <a:pt x="364096" y="110604"/>
                  </a:lnTo>
                  <a:close/>
                </a:path>
                <a:path w="382904" h="203200">
                  <a:moveTo>
                    <a:pt x="364096" y="91008"/>
                  </a:moveTo>
                  <a:lnTo>
                    <a:pt x="351396" y="89877"/>
                  </a:lnTo>
                  <a:lnTo>
                    <a:pt x="351396" y="104851"/>
                  </a:lnTo>
                  <a:lnTo>
                    <a:pt x="364096" y="105994"/>
                  </a:lnTo>
                  <a:lnTo>
                    <a:pt x="364096" y="91008"/>
                  </a:lnTo>
                  <a:close/>
                </a:path>
                <a:path w="382904" h="203200">
                  <a:moveTo>
                    <a:pt x="364096" y="72593"/>
                  </a:moveTo>
                  <a:lnTo>
                    <a:pt x="351396" y="71424"/>
                  </a:lnTo>
                  <a:lnTo>
                    <a:pt x="351396" y="85255"/>
                  </a:lnTo>
                  <a:lnTo>
                    <a:pt x="364096" y="86410"/>
                  </a:lnTo>
                  <a:lnTo>
                    <a:pt x="364096" y="72593"/>
                  </a:lnTo>
                  <a:close/>
                </a:path>
                <a:path w="382904" h="203200">
                  <a:moveTo>
                    <a:pt x="382511" y="131343"/>
                  </a:moveTo>
                  <a:lnTo>
                    <a:pt x="368681" y="130187"/>
                  </a:lnTo>
                  <a:lnTo>
                    <a:pt x="368681" y="144018"/>
                  </a:lnTo>
                  <a:lnTo>
                    <a:pt x="382511" y="145173"/>
                  </a:lnTo>
                  <a:lnTo>
                    <a:pt x="382511" y="131343"/>
                  </a:lnTo>
                  <a:close/>
                </a:path>
                <a:path w="382904" h="203200">
                  <a:moveTo>
                    <a:pt x="382511" y="111760"/>
                  </a:moveTo>
                  <a:lnTo>
                    <a:pt x="368681" y="110604"/>
                  </a:lnTo>
                  <a:lnTo>
                    <a:pt x="368681" y="125590"/>
                  </a:lnTo>
                  <a:lnTo>
                    <a:pt x="382511" y="126733"/>
                  </a:lnTo>
                  <a:lnTo>
                    <a:pt x="382511" y="111760"/>
                  </a:lnTo>
                  <a:close/>
                </a:path>
                <a:path w="382904" h="203200">
                  <a:moveTo>
                    <a:pt x="382511" y="93332"/>
                  </a:moveTo>
                  <a:lnTo>
                    <a:pt x="368681" y="91008"/>
                  </a:lnTo>
                  <a:lnTo>
                    <a:pt x="368681" y="105994"/>
                  </a:lnTo>
                  <a:lnTo>
                    <a:pt x="382511" y="107162"/>
                  </a:lnTo>
                  <a:lnTo>
                    <a:pt x="382511" y="93332"/>
                  </a:lnTo>
                  <a:close/>
                </a:path>
                <a:path w="382904" h="203200">
                  <a:moveTo>
                    <a:pt x="382511" y="73736"/>
                  </a:moveTo>
                  <a:lnTo>
                    <a:pt x="368681" y="72593"/>
                  </a:lnTo>
                  <a:lnTo>
                    <a:pt x="368681" y="86410"/>
                  </a:lnTo>
                  <a:lnTo>
                    <a:pt x="382511" y="88722"/>
                  </a:lnTo>
                  <a:lnTo>
                    <a:pt x="382511" y="737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719574" y="6104153"/>
              <a:ext cx="173990" cy="213360"/>
            </a:xfrm>
            <a:custGeom>
              <a:avLst/>
              <a:gdLst/>
              <a:ahLst/>
              <a:cxnLst/>
              <a:rect l="l" t="t" r="r" b="b"/>
              <a:pathLst>
                <a:path w="173989" h="213360">
                  <a:moveTo>
                    <a:pt x="13817" y="185508"/>
                  </a:moveTo>
                  <a:lnTo>
                    <a:pt x="0" y="184340"/>
                  </a:lnTo>
                  <a:lnTo>
                    <a:pt x="0" y="199326"/>
                  </a:lnTo>
                  <a:lnTo>
                    <a:pt x="13817" y="200482"/>
                  </a:lnTo>
                  <a:lnTo>
                    <a:pt x="13817" y="185508"/>
                  </a:lnTo>
                  <a:close/>
                </a:path>
                <a:path w="173989" h="213360">
                  <a:moveTo>
                    <a:pt x="13817" y="167068"/>
                  </a:moveTo>
                  <a:lnTo>
                    <a:pt x="0" y="165912"/>
                  </a:lnTo>
                  <a:lnTo>
                    <a:pt x="0" y="179743"/>
                  </a:lnTo>
                  <a:lnTo>
                    <a:pt x="13817" y="180886"/>
                  </a:lnTo>
                  <a:lnTo>
                    <a:pt x="13817" y="167068"/>
                  </a:lnTo>
                  <a:close/>
                </a:path>
                <a:path w="173989" h="213360">
                  <a:moveTo>
                    <a:pt x="13817" y="127901"/>
                  </a:moveTo>
                  <a:lnTo>
                    <a:pt x="0" y="126733"/>
                  </a:lnTo>
                  <a:lnTo>
                    <a:pt x="0" y="141706"/>
                  </a:lnTo>
                  <a:lnTo>
                    <a:pt x="13817" y="142875"/>
                  </a:lnTo>
                  <a:lnTo>
                    <a:pt x="13817" y="127901"/>
                  </a:lnTo>
                  <a:close/>
                </a:path>
                <a:path w="173989" h="213360">
                  <a:moveTo>
                    <a:pt x="13817" y="32258"/>
                  </a:moveTo>
                  <a:lnTo>
                    <a:pt x="0" y="31115"/>
                  </a:lnTo>
                  <a:lnTo>
                    <a:pt x="0" y="46088"/>
                  </a:lnTo>
                  <a:lnTo>
                    <a:pt x="13817" y="46088"/>
                  </a:lnTo>
                  <a:lnTo>
                    <a:pt x="13817" y="32258"/>
                  </a:lnTo>
                  <a:close/>
                </a:path>
                <a:path w="173989" h="213360">
                  <a:moveTo>
                    <a:pt x="13817" y="12674"/>
                  </a:moveTo>
                  <a:lnTo>
                    <a:pt x="0" y="11518"/>
                  </a:lnTo>
                  <a:lnTo>
                    <a:pt x="0" y="26504"/>
                  </a:lnTo>
                  <a:lnTo>
                    <a:pt x="13817" y="27647"/>
                  </a:lnTo>
                  <a:lnTo>
                    <a:pt x="13817" y="12674"/>
                  </a:lnTo>
                  <a:close/>
                </a:path>
                <a:path w="173989" h="213360">
                  <a:moveTo>
                    <a:pt x="31089" y="187794"/>
                  </a:moveTo>
                  <a:lnTo>
                    <a:pt x="17259" y="186651"/>
                  </a:lnTo>
                  <a:lnTo>
                    <a:pt x="17259" y="201625"/>
                  </a:lnTo>
                  <a:lnTo>
                    <a:pt x="31089" y="202780"/>
                  </a:lnTo>
                  <a:lnTo>
                    <a:pt x="31089" y="187794"/>
                  </a:lnTo>
                  <a:close/>
                </a:path>
                <a:path w="173989" h="213360">
                  <a:moveTo>
                    <a:pt x="31089" y="168211"/>
                  </a:moveTo>
                  <a:lnTo>
                    <a:pt x="18440" y="167068"/>
                  </a:lnTo>
                  <a:lnTo>
                    <a:pt x="17259" y="182041"/>
                  </a:lnTo>
                  <a:lnTo>
                    <a:pt x="31089" y="183184"/>
                  </a:lnTo>
                  <a:lnTo>
                    <a:pt x="31089" y="168211"/>
                  </a:lnTo>
                  <a:close/>
                </a:path>
                <a:path w="173989" h="213360">
                  <a:moveTo>
                    <a:pt x="31089" y="129044"/>
                  </a:moveTo>
                  <a:lnTo>
                    <a:pt x="18440" y="129044"/>
                  </a:lnTo>
                  <a:lnTo>
                    <a:pt x="18440" y="142875"/>
                  </a:lnTo>
                  <a:lnTo>
                    <a:pt x="31089" y="144018"/>
                  </a:lnTo>
                  <a:lnTo>
                    <a:pt x="31089" y="129044"/>
                  </a:lnTo>
                  <a:close/>
                </a:path>
                <a:path w="173989" h="213360">
                  <a:moveTo>
                    <a:pt x="32245" y="33401"/>
                  </a:moveTo>
                  <a:lnTo>
                    <a:pt x="18440" y="32258"/>
                  </a:lnTo>
                  <a:lnTo>
                    <a:pt x="18440" y="47231"/>
                  </a:lnTo>
                  <a:lnTo>
                    <a:pt x="32245" y="48399"/>
                  </a:lnTo>
                  <a:lnTo>
                    <a:pt x="32245" y="33401"/>
                  </a:lnTo>
                  <a:close/>
                </a:path>
                <a:path w="173989" h="213360">
                  <a:moveTo>
                    <a:pt x="32245" y="13830"/>
                  </a:moveTo>
                  <a:lnTo>
                    <a:pt x="18440" y="13830"/>
                  </a:lnTo>
                  <a:lnTo>
                    <a:pt x="18440" y="27647"/>
                  </a:lnTo>
                  <a:lnTo>
                    <a:pt x="32245" y="28816"/>
                  </a:lnTo>
                  <a:lnTo>
                    <a:pt x="32245" y="13830"/>
                  </a:lnTo>
                  <a:close/>
                </a:path>
                <a:path w="173989" h="213360">
                  <a:moveTo>
                    <a:pt x="49530" y="188950"/>
                  </a:moveTo>
                  <a:lnTo>
                    <a:pt x="35712" y="187794"/>
                  </a:lnTo>
                  <a:lnTo>
                    <a:pt x="35712" y="202780"/>
                  </a:lnTo>
                  <a:lnTo>
                    <a:pt x="49530" y="202780"/>
                  </a:lnTo>
                  <a:lnTo>
                    <a:pt x="49530" y="188950"/>
                  </a:lnTo>
                  <a:close/>
                </a:path>
                <a:path w="173989" h="213360">
                  <a:moveTo>
                    <a:pt x="49530" y="170522"/>
                  </a:moveTo>
                  <a:lnTo>
                    <a:pt x="35712" y="168211"/>
                  </a:lnTo>
                  <a:lnTo>
                    <a:pt x="35712" y="183184"/>
                  </a:lnTo>
                  <a:lnTo>
                    <a:pt x="49530" y="184340"/>
                  </a:lnTo>
                  <a:lnTo>
                    <a:pt x="49530" y="170522"/>
                  </a:lnTo>
                  <a:close/>
                </a:path>
                <a:path w="173989" h="213360">
                  <a:moveTo>
                    <a:pt x="49530" y="131343"/>
                  </a:moveTo>
                  <a:lnTo>
                    <a:pt x="35712" y="130187"/>
                  </a:lnTo>
                  <a:lnTo>
                    <a:pt x="35712" y="145173"/>
                  </a:lnTo>
                  <a:lnTo>
                    <a:pt x="49530" y="146329"/>
                  </a:lnTo>
                  <a:lnTo>
                    <a:pt x="49530" y="131343"/>
                  </a:lnTo>
                  <a:close/>
                </a:path>
                <a:path w="173989" h="213360">
                  <a:moveTo>
                    <a:pt x="49530" y="35737"/>
                  </a:moveTo>
                  <a:lnTo>
                    <a:pt x="35712" y="34569"/>
                  </a:lnTo>
                  <a:lnTo>
                    <a:pt x="35712" y="48399"/>
                  </a:lnTo>
                  <a:lnTo>
                    <a:pt x="49530" y="50685"/>
                  </a:lnTo>
                  <a:lnTo>
                    <a:pt x="49530" y="35737"/>
                  </a:lnTo>
                  <a:close/>
                </a:path>
                <a:path w="173989" h="213360">
                  <a:moveTo>
                    <a:pt x="49530" y="16141"/>
                  </a:moveTo>
                  <a:lnTo>
                    <a:pt x="36868" y="14973"/>
                  </a:lnTo>
                  <a:lnTo>
                    <a:pt x="35712" y="29959"/>
                  </a:lnTo>
                  <a:lnTo>
                    <a:pt x="49530" y="31115"/>
                  </a:lnTo>
                  <a:lnTo>
                    <a:pt x="49530" y="16141"/>
                  </a:lnTo>
                  <a:close/>
                </a:path>
                <a:path w="173989" h="213360">
                  <a:moveTo>
                    <a:pt x="67957" y="190106"/>
                  </a:moveTo>
                  <a:lnTo>
                    <a:pt x="54140" y="188950"/>
                  </a:lnTo>
                  <a:lnTo>
                    <a:pt x="54140" y="203936"/>
                  </a:lnTo>
                  <a:lnTo>
                    <a:pt x="67957" y="205092"/>
                  </a:lnTo>
                  <a:lnTo>
                    <a:pt x="67957" y="190106"/>
                  </a:lnTo>
                  <a:close/>
                </a:path>
                <a:path w="173989" h="213360">
                  <a:moveTo>
                    <a:pt x="67957" y="170522"/>
                  </a:moveTo>
                  <a:lnTo>
                    <a:pt x="54140" y="170522"/>
                  </a:lnTo>
                  <a:lnTo>
                    <a:pt x="54140" y="184340"/>
                  </a:lnTo>
                  <a:lnTo>
                    <a:pt x="67957" y="185508"/>
                  </a:lnTo>
                  <a:lnTo>
                    <a:pt x="67957" y="170522"/>
                  </a:lnTo>
                  <a:close/>
                </a:path>
                <a:path w="173989" h="213360">
                  <a:moveTo>
                    <a:pt x="67957" y="132511"/>
                  </a:moveTo>
                  <a:lnTo>
                    <a:pt x="54140" y="131343"/>
                  </a:lnTo>
                  <a:lnTo>
                    <a:pt x="54140" y="146329"/>
                  </a:lnTo>
                  <a:lnTo>
                    <a:pt x="67957" y="147485"/>
                  </a:lnTo>
                  <a:lnTo>
                    <a:pt x="67957" y="132511"/>
                  </a:lnTo>
                  <a:close/>
                </a:path>
                <a:path w="173989" h="213360">
                  <a:moveTo>
                    <a:pt x="67957" y="36868"/>
                  </a:moveTo>
                  <a:lnTo>
                    <a:pt x="54140" y="35737"/>
                  </a:lnTo>
                  <a:lnTo>
                    <a:pt x="54140" y="50685"/>
                  </a:lnTo>
                  <a:lnTo>
                    <a:pt x="67957" y="51841"/>
                  </a:lnTo>
                  <a:lnTo>
                    <a:pt x="67957" y="36868"/>
                  </a:lnTo>
                  <a:close/>
                </a:path>
                <a:path w="173989" h="213360">
                  <a:moveTo>
                    <a:pt x="67957" y="18427"/>
                  </a:moveTo>
                  <a:lnTo>
                    <a:pt x="54140" y="16141"/>
                  </a:lnTo>
                  <a:lnTo>
                    <a:pt x="54140" y="31115"/>
                  </a:lnTo>
                  <a:lnTo>
                    <a:pt x="67957" y="32258"/>
                  </a:lnTo>
                  <a:lnTo>
                    <a:pt x="67957" y="18427"/>
                  </a:lnTo>
                  <a:close/>
                </a:path>
                <a:path w="173989" h="213360">
                  <a:moveTo>
                    <a:pt x="85255" y="192417"/>
                  </a:moveTo>
                  <a:lnTo>
                    <a:pt x="72580" y="191262"/>
                  </a:lnTo>
                  <a:lnTo>
                    <a:pt x="72580" y="205092"/>
                  </a:lnTo>
                  <a:lnTo>
                    <a:pt x="85255" y="206235"/>
                  </a:lnTo>
                  <a:lnTo>
                    <a:pt x="85255" y="192417"/>
                  </a:lnTo>
                  <a:close/>
                </a:path>
                <a:path w="173989" h="213360">
                  <a:moveTo>
                    <a:pt x="85255" y="172821"/>
                  </a:moveTo>
                  <a:lnTo>
                    <a:pt x="72580" y="171678"/>
                  </a:lnTo>
                  <a:lnTo>
                    <a:pt x="72580" y="186651"/>
                  </a:lnTo>
                  <a:lnTo>
                    <a:pt x="85255" y="187794"/>
                  </a:lnTo>
                  <a:lnTo>
                    <a:pt x="85255" y="172821"/>
                  </a:lnTo>
                  <a:close/>
                </a:path>
                <a:path w="173989" h="213360">
                  <a:moveTo>
                    <a:pt x="85255" y="133654"/>
                  </a:moveTo>
                  <a:lnTo>
                    <a:pt x="72580" y="133654"/>
                  </a:lnTo>
                  <a:lnTo>
                    <a:pt x="72580" y="147485"/>
                  </a:lnTo>
                  <a:lnTo>
                    <a:pt x="85255" y="148628"/>
                  </a:lnTo>
                  <a:lnTo>
                    <a:pt x="85255" y="133654"/>
                  </a:lnTo>
                  <a:close/>
                </a:path>
                <a:path w="173989" h="213360">
                  <a:moveTo>
                    <a:pt x="85255" y="39179"/>
                  </a:moveTo>
                  <a:lnTo>
                    <a:pt x="72580" y="36868"/>
                  </a:lnTo>
                  <a:lnTo>
                    <a:pt x="72580" y="51841"/>
                  </a:lnTo>
                  <a:lnTo>
                    <a:pt x="85255" y="52997"/>
                  </a:lnTo>
                  <a:lnTo>
                    <a:pt x="85255" y="39179"/>
                  </a:lnTo>
                  <a:close/>
                </a:path>
                <a:path w="173989" h="213360">
                  <a:moveTo>
                    <a:pt x="85255" y="19583"/>
                  </a:moveTo>
                  <a:lnTo>
                    <a:pt x="72580" y="18427"/>
                  </a:lnTo>
                  <a:lnTo>
                    <a:pt x="72580" y="32258"/>
                  </a:lnTo>
                  <a:lnTo>
                    <a:pt x="85255" y="34569"/>
                  </a:lnTo>
                  <a:lnTo>
                    <a:pt x="85255" y="19583"/>
                  </a:lnTo>
                  <a:close/>
                </a:path>
                <a:path w="173989" h="213360">
                  <a:moveTo>
                    <a:pt x="102527" y="193560"/>
                  </a:moveTo>
                  <a:lnTo>
                    <a:pt x="89852" y="192417"/>
                  </a:lnTo>
                  <a:lnTo>
                    <a:pt x="89852" y="207391"/>
                  </a:lnTo>
                  <a:lnTo>
                    <a:pt x="102527" y="207391"/>
                  </a:lnTo>
                  <a:lnTo>
                    <a:pt x="102527" y="193560"/>
                  </a:lnTo>
                  <a:close/>
                </a:path>
                <a:path w="173989" h="213360">
                  <a:moveTo>
                    <a:pt x="102527" y="173964"/>
                  </a:moveTo>
                  <a:lnTo>
                    <a:pt x="89852" y="172821"/>
                  </a:lnTo>
                  <a:lnTo>
                    <a:pt x="89852" y="187794"/>
                  </a:lnTo>
                  <a:lnTo>
                    <a:pt x="102527" y="188950"/>
                  </a:lnTo>
                  <a:lnTo>
                    <a:pt x="102527" y="173964"/>
                  </a:lnTo>
                  <a:close/>
                </a:path>
                <a:path w="173989" h="213360">
                  <a:moveTo>
                    <a:pt x="102527" y="135953"/>
                  </a:moveTo>
                  <a:lnTo>
                    <a:pt x="89852" y="134797"/>
                  </a:lnTo>
                  <a:lnTo>
                    <a:pt x="89852" y="149783"/>
                  </a:lnTo>
                  <a:lnTo>
                    <a:pt x="102527" y="150926"/>
                  </a:lnTo>
                  <a:lnTo>
                    <a:pt x="102527" y="135953"/>
                  </a:lnTo>
                  <a:close/>
                </a:path>
                <a:path w="173989" h="213360">
                  <a:moveTo>
                    <a:pt x="103682" y="40322"/>
                  </a:moveTo>
                  <a:lnTo>
                    <a:pt x="89852" y="39179"/>
                  </a:lnTo>
                  <a:lnTo>
                    <a:pt x="89852" y="54152"/>
                  </a:lnTo>
                  <a:lnTo>
                    <a:pt x="103682" y="55308"/>
                  </a:lnTo>
                  <a:lnTo>
                    <a:pt x="103682" y="40322"/>
                  </a:lnTo>
                  <a:close/>
                </a:path>
                <a:path w="173989" h="213360">
                  <a:moveTo>
                    <a:pt x="103682" y="20739"/>
                  </a:moveTo>
                  <a:lnTo>
                    <a:pt x="89852" y="19583"/>
                  </a:lnTo>
                  <a:lnTo>
                    <a:pt x="89852" y="34569"/>
                  </a:lnTo>
                  <a:lnTo>
                    <a:pt x="103682" y="35737"/>
                  </a:lnTo>
                  <a:lnTo>
                    <a:pt x="103682" y="20739"/>
                  </a:lnTo>
                  <a:close/>
                </a:path>
                <a:path w="173989" h="213360">
                  <a:moveTo>
                    <a:pt x="103682" y="2311"/>
                  </a:moveTo>
                  <a:lnTo>
                    <a:pt x="89852" y="0"/>
                  </a:lnTo>
                  <a:lnTo>
                    <a:pt x="89852" y="14973"/>
                  </a:lnTo>
                  <a:lnTo>
                    <a:pt x="103682" y="16141"/>
                  </a:lnTo>
                  <a:lnTo>
                    <a:pt x="103682" y="2311"/>
                  </a:lnTo>
                  <a:close/>
                </a:path>
                <a:path w="173989" h="213360">
                  <a:moveTo>
                    <a:pt x="119824" y="194703"/>
                  </a:moveTo>
                  <a:lnTo>
                    <a:pt x="107149" y="193560"/>
                  </a:lnTo>
                  <a:lnTo>
                    <a:pt x="107149" y="208534"/>
                  </a:lnTo>
                  <a:lnTo>
                    <a:pt x="119824" y="209689"/>
                  </a:lnTo>
                  <a:lnTo>
                    <a:pt x="119824" y="194703"/>
                  </a:lnTo>
                  <a:close/>
                </a:path>
                <a:path w="173989" h="213360">
                  <a:moveTo>
                    <a:pt x="120980" y="175133"/>
                  </a:moveTo>
                  <a:lnTo>
                    <a:pt x="107149" y="175133"/>
                  </a:lnTo>
                  <a:lnTo>
                    <a:pt x="107149" y="188950"/>
                  </a:lnTo>
                  <a:lnTo>
                    <a:pt x="119824" y="190106"/>
                  </a:lnTo>
                  <a:lnTo>
                    <a:pt x="120980" y="175133"/>
                  </a:lnTo>
                  <a:close/>
                </a:path>
                <a:path w="173989" h="213360">
                  <a:moveTo>
                    <a:pt x="120980" y="137109"/>
                  </a:moveTo>
                  <a:lnTo>
                    <a:pt x="107149" y="135953"/>
                  </a:lnTo>
                  <a:lnTo>
                    <a:pt x="107149" y="150926"/>
                  </a:lnTo>
                  <a:lnTo>
                    <a:pt x="120980" y="152082"/>
                  </a:lnTo>
                  <a:lnTo>
                    <a:pt x="120980" y="137109"/>
                  </a:lnTo>
                  <a:close/>
                </a:path>
                <a:path w="173989" h="213360">
                  <a:moveTo>
                    <a:pt x="120980" y="41478"/>
                  </a:moveTo>
                  <a:lnTo>
                    <a:pt x="107149" y="41478"/>
                  </a:lnTo>
                  <a:lnTo>
                    <a:pt x="107149" y="55308"/>
                  </a:lnTo>
                  <a:lnTo>
                    <a:pt x="120980" y="56464"/>
                  </a:lnTo>
                  <a:lnTo>
                    <a:pt x="120980" y="41478"/>
                  </a:lnTo>
                  <a:close/>
                </a:path>
                <a:path w="173989" h="213360">
                  <a:moveTo>
                    <a:pt x="120980" y="23037"/>
                  </a:moveTo>
                  <a:lnTo>
                    <a:pt x="107149" y="21894"/>
                  </a:lnTo>
                  <a:lnTo>
                    <a:pt x="107149" y="36868"/>
                  </a:lnTo>
                  <a:lnTo>
                    <a:pt x="120980" y="36868"/>
                  </a:lnTo>
                  <a:lnTo>
                    <a:pt x="120980" y="23037"/>
                  </a:lnTo>
                  <a:close/>
                </a:path>
                <a:path w="173989" h="213360">
                  <a:moveTo>
                    <a:pt x="120980" y="3467"/>
                  </a:moveTo>
                  <a:lnTo>
                    <a:pt x="107149" y="2311"/>
                  </a:lnTo>
                  <a:lnTo>
                    <a:pt x="107149" y="17297"/>
                  </a:lnTo>
                  <a:lnTo>
                    <a:pt x="120980" y="18427"/>
                  </a:lnTo>
                  <a:lnTo>
                    <a:pt x="120980" y="3467"/>
                  </a:lnTo>
                  <a:close/>
                </a:path>
                <a:path w="173989" h="213360">
                  <a:moveTo>
                    <a:pt x="138264" y="195872"/>
                  </a:moveTo>
                  <a:lnTo>
                    <a:pt x="124434" y="194703"/>
                  </a:lnTo>
                  <a:lnTo>
                    <a:pt x="124434" y="209689"/>
                  </a:lnTo>
                  <a:lnTo>
                    <a:pt x="138264" y="210858"/>
                  </a:lnTo>
                  <a:lnTo>
                    <a:pt x="138264" y="195872"/>
                  </a:lnTo>
                  <a:close/>
                </a:path>
                <a:path w="173989" h="213360">
                  <a:moveTo>
                    <a:pt x="138264" y="177431"/>
                  </a:moveTo>
                  <a:lnTo>
                    <a:pt x="124434" y="176276"/>
                  </a:lnTo>
                  <a:lnTo>
                    <a:pt x="124434" y="190106"/>
                  </a:lnTo>
                  <a:lnTo>
                    <a:pt x="138264" y="191262"/>
                  </a:lnTo>
                  <a:lnTo>
                    <a:pt x="138264" y="177431"/>
                  </a:lnTo>
                  <a:close/>
                </a:path>
                <a:path w="173989" h="213360">
                  <a:moveTo>
                    <a:pt x="138264" y="138264"/>
                  </a:moveTo>
                  <a:lnTo>
                    <a:pt x="124434" y="138264"/>
                  </a:lnTo>
                  <a:lnTo>
                    <a:pt x="124434" y="152082"/>
                  </a:lnTo>
                  <a:lnTo>
                    <a:pt x="138264" y="153250"/>
                  </a:lnTo>
                  <a:lnTo>
                    <a:pt x="138264" y="138264"/>
                  </a:lnTo>
                  <a:close/>
                </a:path>
                <a:path w="173989" h="213360">
                  <a:moveTo>
                    <a:pt x="138264" y="43789"/>
                  </a:moveTo>
                  <a:lnTo>
                    <a:pt x="125564" y="42633"/>
                  </a:lnTo>
                  <a:lnTo>
                    <a:pt x="125564" y="56464"/>
                  </a:lnTo>
                  <a:lnTo>
                    <a:pt x="138264" y="57607"/>
                  </a:lnTo>
                  <a:lnTo>
                    <a:pt x="138264" y="43789"/>
                  </a:lnTo>
                  <a:close/>
                </a:path>
                <a:path w="173989" h="213360">
                  <a:moveTo>
                    <a:pt x="138264" y="24206"/>
                  </a:moveTo>
                  <a:lnTo>
                    <a:pt x="125564" y="23037"/>
                  </a:lnTo>
                  <a:lnTo>
                    <a:pt x="125564" y="38011"/>
                  </a:lnTo>
                  <a:lnTo>
                    <a:pt x="138264" y="39179"/>
                  </a:lnTo>
                  <a:lnTo>
                    <a:pt x="138264" y="24206"/>
                  </a:lnTo>
                  <a:close/>
                </a:path>
                <a:path w="173989" h="213360">
                  <a:moveTo>
                    <a:pt x="138264" y="5765"/>
                  </a:moveTo>
                  <a:lnTo>
                    <a:pt x="125564" y="4610"/>
                  </a:lnTo>
                  <a:lnTo>
                    <a:pt x="125564" y="18427"/>
                  </a:lnTo>
                  <a:lnTo>
                    <a:pt x="138264" y="19583"/>
                  </a:lnTo>
                  <a:lnTo>
                    <a:pt x="138264" y="5765"/>
                  </a:lnTo>
                  <a:close/>
                </a:path>
                <a:path w="173989" h="213360">
                  <a:moveTo>
                    <a:pt x="155549" y="198170"/>
                  </a:moveTo>
                  <a:lnTo>
                    <a:pt x="142849" y="197027"/>
                  </a:lnTo>
                  <a:lnTo>
                    <a:pt x="142849" y="210858"/>
                  </a:lnTo>
                  <a:lnTo>
                    <a:pt x="155549" y="212001"/>
                  </a:lnTo>
                  <a:lnTo>
                    <a:pt x="155549" y="198170"/>
                  </a:lnTo>
                  <a:close/>
                </a:path>
                <a:path w="173989" h="213360">
                  <a:moveTo>
                    <a:pt x="155549" y="178587"/>
                  </a:moveTo>
                  <a:lnTo>
                    <a:pt x="142849" y="177431"/>
                  </a:lnTo>
                  <a:lnTo>
                    <a:pt x="142849" y="192417"/>
                  </a:lnTo>
                  <a:lnTo>
                    <a:pt x="155549" y="193560"/>
                  </a:lnTo>
                  <a:lnTo>
                    <a:pt x="155549" y="178587"/>
                  </a:lnTo>
                  <a:close/>
                </a:path>
                <a:path w="173989" h="213360">
                  <a:moveTo>
                    <a:pt x="155549" y="160159"/>
                  </a:moveTo>
                  <a:lnTo>
                    <a:pt x="142849" y="158991"/>
                  </a:lnTo>
                  <a:lnTo>
                    <a:pt x="142849" y="172821"/>
                  </a:lnTo>
                  <a:lnTo>
                    <a:pt x="155549" y="173964"/>
                  </a:lnTo>
                  <a:lnTo>
                    <a:pt x="155549" y="160159"/>
                  </a:lnTo>
                  <a:close/>
                </a:path>
                <a:path w="173989" h="213360">
                  <a:moveTo>
                    <a:pt x="155549" y="140563"/>
                  </a:moveTo>
                  <a:lnTo>
                    <a:pt x="142849" y="139420"/>
                  </a:lnTo>
                  <a:lnTo>
                    <a:pt x="142849" y="154381"/>
                  </a:lnTo>
                  <a:lnTo>
                    <a:pt x="155549" y="155536"/>
                  </a:lnTo>
                  <a:lnTo>
                    <a:pt x="155549" y="140563"/>
                  </a:lnTo>
                  <a:close/>
                </a:path>
                <a:path w="173989" h="213360">
                  <a:moveTo>
                    <a:pt x="156692" y="44932"/>
                  </a:moveTo>
                  <a:lnTo>
                    <a:pt x="142849" y="43789"/>
                  </a:lnTo>
                  <a:lnTo>
                    <a:pt x="142849" y="58750"/>
                  </a:lnTo>
                  <a:lnTo>
                    <a:pt x="156692" y="59918"/>
                  </a:lnTo>
                  <a:lnTo>
                    <a:pt x="156692" y="44932"/>
                  </a:lnTo>
                  <a:close/>
                </a:path>
                <a:path w="173989" h="213360">
                  <a:moveTo>
                    <a:pt x="156692" y="26504"/>
                  </a:moveTo>
                  <a:lnTo>
                    <a:pt x="142849" y="25349"/>
                  </a:lnTo>
                  <a:lnTo>
                    <a:pt x="142849" y="39179"/>
                  </a:lnTo>
                  <a:lnTo>
                    <a:pt x="156692" y="40322"/>
                  </a:lnTo>
                  <a:lnTo>
                    <a:pt x="156692" y="26504"/>
                  </a:lnTo>
                  <a:close/>
                </a:path>
                <a:path w="173989" h="213360">
                  <a:moveTo>
                    <a:pt x="156692" y="6921"/>
                  </a:moveTo>
                  <a:lnTo>
                    <a:pt x="142849" y="5765"/>
                  </a:lnTo>
                  <a:lnTo>
                    <a:pt x="142849" y="19583"/>
                  </a:lnTo>
                  <a:lnTo>
                    <a:pt x="156692" y="21894"/>
                  </a:lnTo>
                  <a:lnTo>
                    <a:pt x="156692" y="6921"/>
                  </a:lnTo>
                  <a:close/>
                </a:path>
                <a:path w="173989" h="213360">
                  <a:moveTo>
                    <a:pt x="173964" y="199326"/>
                  </a:moveTo>
                  <a:lnTo>
                    <a:pt x="160134" y="198170"/>
                  </a:lnTo>
                  <a:lnTo>
                    <a:pt x="160134" y="212001"/>
                  </a:lnTo>
                  <a:lnTo>
                    <a:pt x="173964" y="213144"/>
                  </a:lnTo>
                  <a:lnTo>
                    <a:pt x="173964" y="199326"/>
                  </a:lnTo>
                  <a:close/>
                </a:path>
                <a:path w="173989" h="213360">
                  <a:moveTo>
                    <a:pt x="173964" y="179743"/>
                  </a:moveTo>
                  <a:lnTo>
                    <a:pt x="160134" y="179743"/>
                  </a:lnTo>
                  <a:lnTo>
                    <a:pt x="160134" y="193560"/>
                  </a:lnTo>
                  <a:lnTo>
                    <a:pt x="173964" y="194703"/>
                  </a:lnTo>
                  <a:lnTo>
                    <a:pt x="173964" y="179743"/>
                  </a:lnTo>
                  <a:close/>
                </a:path>
                <a:path w="173989" h="213360">
                  <a:moveTo>
                    <a:pt x="173964" y="161302"/>
                  </a:moveTo>
                  <a:lnTo>
                    <a:pt x="160134" y="160159"/>
                  </a:lnTo>
                  <a:lnTo>
                    <a:pt x="160134" y="175133"/>
                  </a:lnTo>
                  <a:lnTo>
                    <a:pt x="173964" y="175133"/>
                  </a:lnTo>
                  <a:lnTo>
                    <a:pt x="173964" y="161302"/>
                  </a:lnTo>
                  <a:close/>
                </a:path>
                <a:path w="173989" h="213360">
                  <a:moveTo>
                    <a:pt x="173964" y="142875"/>
                  </a:moveTo>
                  <a:lnTo>
                    <a:pt x="160134" y="140563"/>
                  </a:lnTo>
                  <a:lnTo>
                    <a:pt x="160134" y="155536"/>
                  </a:lnTo>
                  <a:lnTo>
                    <a:pt x="173964" y="156692"/>
                  </a:lnTo>
                  <a:lnTo>
                    <a:pt x="173964" y="142875"/>
                  </a:lnTo>
                  <a:close/>
                </a:path>
                <a:path w="173989" h="213360">
                  <a:moveTo>
                    <a:pt x="173964" y="47231"/>
                  </a:moveTo>
                  <a:lnTo>
                    <a:pt x="160134" y="46088"/>
                  </a:lnTo>
                  <a:lnTo>
                    <a:pt x="160134" y="59918"/>
                  </a:lnTo>
                  <a:lnTo>
                    <a:pt x="173964" y="61074"/>
                  </a:lnTo>
                  <a:lnTo>
                    <a:pt x="173964" y="47231"/>
                  </a:lnTo>
                  <a:close/>
                </a:path>
                <a:path w="173989" h="213360">
                  <a:moveTo>
                    <a:pt x="173964" y="27647"/>
                  </a:moveTo>
                  <a:lnTo>
                    <a:pt x="160134" y="26504"/>
                  </a:lnTo>
                  <a:lnTo>
                    <a:pt x="160134" y="41478"/>
                  </a:lnTo>
                  <a:lnTo>
                    <a:pt x="173964" y="41478"/>
                  </a:lnTo>
                  <a:lnTo>
                    <a:pt x="173964" y="27647"/>
                  </a:lnTo>
                  <a:close/>
                </a:path>
                <a:path w="173989" h="213360">
                  <a:moveTo>
                    <a:pt x="173964" y="9220"/>
                  </a:moveTo>
                  <a:lnTo>
                    <a:pt x="160134" y="8064"/>
                  </a:lnTo>
                  <a:lnTo>
                    <a:pt x="160134" y="21894"/>
                  </a:lnTo>
                  <a:lnTo>
                    <a:pt x="173964" y="23037"/>
                  </a:lnTo>
                  <a:lnTo>
                    <a:pt x="173964" y="92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785171" y="5905995"/>
              <a:ext cx="2030730" cy="3123565"/>
            </a:xfrm>
            <a:custGeom>
              <a:avLst/>
              <a:gdLst/>
              <a:ahLst/>
              <a:cxnLst/>
              <a:rect l="l" t="t" r="r" b="b"/>
              <a:pathLst>
                <a:path w="2030729" h="3123565">
                  <a:moveTo>
                    <a:pt x="230428" y="0"/>
                  </a:moveTo>
                  <a:lnTo>
                    <a:pt x="1142923" y="101384"/>
                  </a:lnTo>
                  <a:lnTo>
                    <a:pt x="1175207" y="119811"/>
                  </a:lnTo>
                  <a:lnTo>
                    <a:pt x="1232814" y="110604"/>
                  </a:lnTo>
                  <a:lnTo>
                    <a:pt x="2009330" y="198158"/>
                  </a:lnTo>
                  <a:lnTo>
                    <a:pt x="2030107" y="209676"/>
                  </a:lnTo>
                  <a:lnTo>
                    <a:pt x="2030107" y="2849257"/>
                  </a:lnTo>
                  <a:lnTo>
                    <a:pt x="2020887" y="2860763"/>
                  </a:lnTo>
                  <a:lnTo>
                    <a:pt x="1224749" y="2978277"/>
                  </a:lnTo>
                  <a:lnTo>
                    <a:pt x="1168285" y="2970199"/>
                  </a:lnTo>
                  <a:lnTo>
                    <a:pt x="1142923" y="2985198"/>
                  </a:lnTo>
                  <a:lnTo>
                    <a:pt x="218909" y="3123463"/>
                  </a:lnTo>
                  <a:lnTo>
                    <a:pt x="178587" y="3119983"/>
                  </a:lnTo>
                  <a:lnTo>
                    <a:pt x="0" y="2967926"/>
                  </a:lnTo>
                  <a:lnTo>
                    <a:pt x="14998" y="123278"/>
                  </a:lnTo>
                  <a:lnTo>
                    <a:pt x="190118" y="10363"/>
                  </a:lnTo>
                  <a:lnTo>
                    <a:pt x="230428" y="0"/>
                  </a:lnTo>
                  <a:close/>
                </a:path>
                <a:path w="2030729" h="3123565">
                  <a:moveTo>
                    <a:pt x="190118" y="10363"/>
                  </a:moveTo>
                  <a:lnTo>
                    <a:pt x="178587" y="3119983"/>
                  </a:lnTo>
                </a:path>
                <a:path w="2030729" h="3123565">
                  <a:moveTo>
                    <a:pt x="218909" y="3123463"/>
                  </a:moveTo>
                  <a:lnTo>
                    <a:pt x="229285" y="0"/>
                  </a:lnTo>
                </a:path>
                <a:path w="2030729" h="3123565">
                  <a:moveTo>
                    <a:pt x="252323" y="18427"/>
                  </a:moveTo>
                  <a:lnTo>
                    <a:pt x="1139482" y="115214"/>
                  </a:lnTo>
                  <a:lnTo>
                    <a:pt x="1127937" y="2985198"/>
                  </a:lnTo>
                </a:path>
                <a:path w="2030729" h="3123565">
                  <a:moveTo>
                    <a:pt x="1159065" y="2974835"/>
                  </a:moveTo>
                  <a:lnTo>
                    <a:pt x="1175207" y="119811"/>
                  </a:lnTo>
                </a:path>
                <a:path w="2030729" h="3123565">
                  <a:moveTo>
                    <a:pt x="1224749" y="2978277"/>
                  </a:moveTo>
                  <a:lnTo>
                    <a:pt x="1228204" y="123278"/>
                  </a:lnTo>
                  <a:lnTo>
                    <a:pt x="1197089" y="129032"/>
                  </a:lnTo>
                  <a:lnTo>
                    <a:pt x="1187869" y="2973679"/>
                  </a:lnTo>
                </a:path>
                <a:path w="2030729" h="3123565">
                  <a:moveTo>
                    <a:pt x="2010511" y="2860763"/>
                  </a:moveTo>
                  <a:lnTo>
                    <a:pt x="2009330" y="205079"/>
                  </a:lnTo>
                  <a:lnTo>
                    <a:pt x="1248917" y="124421"/>
                  </a:lnTo>
                  <a:lnTo>
                    <a:pt x="1242021" y="2974835"/>
                  </a:lnTo>
                </a:path>
                <a:path w="2030729" h="3123565">
                  <a:moveTo>
                    <a:pt x="1248917" y="205079"/>
                  </a:moveTo>
                  <a:lnTo>
                    <a:pt x="2009330" y="276504"/>
                  </a:lnTo>
                </a:path>
                <a:path w="2030729" h="3123565">
                  <a:moveTo>
                    <a:pt x="2009330" y="425119"/>
                  </a:moveTo>
                  <a:lnTo>
                    <a:pt x="1248917" y="361759"/>
                  </a:lnTo>
                </a:path>
                <a:path w="2030729" h="3123565">
                  <a:moveTo>
                    <a:pt x="1247787" y="450469"/>
                  </a:moveTo>
                  <a:lnTo>
                    <a:pt x="2009330" y="505790"/>
                  </a:lnTo>
                </a:path>
                <a:path w="2030729" h="3123565">
                  <a:moveTo>
                    <a:pt x="2009330" y="763866"/>
                  </a:moveTo>
                  <a:lnTo>
                    <a:pt x="1246619" y="726998"/>
                  </a:lnTo>
                </a:path>
                <a:path w="2030729" h="3123565">
                  <a:moveTo>
                    <a:pt x="1246619" y="1046149"/>
                  </a:moveTo>
                  <a:lnTo>
                    <a:pt x="2009330" y="1061110"/>
                  </a:lnTo>
                </a:path>
                <a:path w="2030729" h="3123565">
                  <a:moveTo>
                    <a:pt x="2008174" y="1322654"/>
                  </a:moveTo>
                  <a:lnTo>
                    <a:pt x="1245489" y="1322654"/>
                  </a:lnTo>
                </a:path>
                <a:path w="2030729" h="3123565">
                  <a:moveTo>
                    <a:pt x="1245489" y="1636026"/>
                  </a:moveTo>
                  <a:lnTo>
                    <a:pt x="2009330" y="1616456"/>
                  </a:lnTo>
                </a:path>
                <a:path w="2030729" h="3123565">
                  <a:moveTo>
                    <a:pt x="2009330" y="1875688"/>
                  </a:moveTo>
                  <a:lnTo>
                    <a:pt x="1244320" y="1915998"/>
                  </a:lnTo>
                </a:path>
                <a:path w="2030729" h="3123565">
                  <a:moveTo>
                    <a:pt x="1244320" y="2231694"/>
                  </a:moveTo>
                  <a:lnTo>
                    <a:pt x="2009330" y="2174100"/>
                  </a:lnTo>
                </a:path>
                <a:path w="2030729" h="3123565">
                  <a:moveTo>
                    <a:pt x="1989772" y="2260498"/>
                  </a:moveTo>
                  <a:lnTo>
                    <a:pt x="1276603" y="2320417"/>
                  </a:lnTo>
                  <a:lnTo>
                    <a:pt x="1274279" y="2637243"/>
                  </a:lnTo>
                  <a:lnTo>
                    <a:pt x="1986305" y="2557754"/>
                  </a:lnTo>
                  <a:lnTo>
                    <a:pt x="1989772" y="2260498"/>
                  </a:lnTo>
                  <a:close/>
                </a:path>
                <a:path w="2030729" h="3123565">
                  <a:moveTo>
                    <a:pt x="1926399" y="2565806"/>
                  </a:moveTo>
                  <a:lnTo>
                    <a:pt x="1926399" y="2571584"/>
                  </a:lnTo>
                  <a:lnTo>
                    <a:pt x="1980526" y="2565806"/>
                  </a:lnTo>
                  <a:lnTo>
                    <a:pt x="1980526" y="2558897"/>
                  </a:lnTo>
                </a:path>
                <a:path w="2030729" h="3123565">
                  <a:moveTo>
                    <a:pt x="1284668" y="2638386"/>
                  </a:moveTo>
                  <a:lnTo>
                    <a:pt x="1284668" y="2644140"/>
                  </a:lnTo>
                  <a:lnTo>
                    <a:pt x="1338808" y="2637243"/>
                  </a:lnTo>
                  <a:lnTo>
                    <a:pt x="1338808" y="2630335"/>
                  </a:lnTo>
                </a:path>
                <a:path w="2030729" h="3123565">
                  <a:moveTo>
                    <a:pt x="1242021" y="2739796"/>
                  </a:moveTo>
                  <a:lnTo>
                    <a:pt x="2009330" y="2647619"/>
                  </a:lnTo>
                </a:path>
                <a:path w="2030729" h="3123565">
                  <a:moveTo>
                    <a:pt x="2009330" y="2795092"/>
                  </a:moveTo>
                  <a:lnTo>
                    <a:pt x="1242021" y="2897632"/>
                  </a:lnTo>
                </a:path>
                <a:path w="2030729" h="3123565">
                  <a:moveTo>
                    <a:pt x="252323" y="104838"/>
                  </a:moveTo>
                  <a:lnTo>
                    <a:pt x="1138326" y="192392"/>
                  </a:lnTo>
                </a:path>
                <a:path w="2030729" h="3123565">
                  <a:moveTo>
                    <a:pt x="252323" y="362915"/>
                  </a:moveTo>
                  <a:lnTo>
                    <a:pt x="1137170" y="434352"/>
                  </a:lnTo>
                </a:path>
                <a:path w="2030729" h="3123565">
                  <a:moveTo>
                    <a:pt x="250024" y="1395247"/>
                  </a:moveTo>
                  <a:lnTo>
                    <a:pt x="1133728" y="1392936"/>
                  </a:lnTo>
                </a:path>
                <a:path w="2030729" h="3123565">
                  <a:moveTo>
                    <a:pt x="245414" y="1652168"/>
                  </a:moveTo>
                  <a:lnTo>
                    <a:pt x="1132586" y="1631429"/>
                  </a:lnTo>
                </a:path>
                <a:path w="2030729" h="3123565">
                  <a:moveTo>
                    <a:pt x="248869" y="2170633"/>
                  </a:moveTo>
                  <a:lnTo>
                    <a:pt x="1129106" y="2110701"/>
                  </a:lnTo>
                </a:path>
                <a:path w="2030729" h="3123565">
                  <a:moveTo>
                    <a:pt x="245414" y="2431021"/>
                  </a:moveTo>
                  <a:lnTo>
                    <a:pt x="1130274" y="2351519"/>
                  </a:lnTo>
                </a:path>
                <a:path w="2030729" h="3123565">
                  <a:moveTo>
                    <a:pt x="247726" y="2775496"/>
                  </a:moveTo>
                  <a:lnTo>
                    <a:pt x="1129106" y="2667203"/>
                  </a:lnTo>
                </a:path>
                <a:path w="2030729" h="3123565">
                  <a:moveTo>
                    <a:pt x="1127937" y="2906839"/>
                  </a:moveTo>
                  <a:lnTo>
                    <a:pt x="245414" y="3034741"/>
                  </a:lnTo>
                  <a:lnTo>
                    <a:pt x="252323" y="18427"/>
                  </a:lnTo>
                  <a:lnTo>
                    <a:pt x="247726" y="17272"/>
                  </a:lnTo>
                  <a:lnTo>
                    <a:pt x="236194" y="3119983"/>
                  </a:lnTo>
                </a:path>
                <a:path w="2030729" h="3123565">
                  <a:moveTo>
                    <a:pt x="438962" y="1648714"/>
                  </a:moveTo>
                  <a:lnTo>
                    <a:pt x="435521" y="2157958"/>
                  </a:lnTo>
                </a:path>
                <a:path w="2030729" h="3123565">
                  <a:moveTo>
                    <a:pt x="967803" y="1634883"/>
                  </a:moveTo>
                  <a:lnTo>
                    <a:pt x="965492" y="2121090"/>
                  </a:lnTo>
                </a:path>
                <a:path w="2030729" h="3123565">
                  <a:moveTo>
                    <a:pt x="956271" y="1634883"/>
                  </a:moveTo>
                  <a:lnTo>
                    <a:pt x="955116" y="212109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761045" y="7538593"/>
              <a:ext cx="0" cy="490855"/>
            </a:xfrm>
            <a:custGeom>
              <a:avLst/>
              <a:gdLst/>
              <a:ahLst/>
              <a:cxnLst/>
              <a:rect l="l" t="t" r="r" b="b"/>
              <a:pathLst>
                <a:path h="490854">
                  <a:moveTo>
                    <a:pt x="0" y="0"/>
                  </a:moveTo>
                  <a:lnTo>
                    <a:pt x="0" y="490778"/>
                  </a:lnTo>
                </a:path>
              </a:pathLst>
            </a:custGeom>
            <a:ln w="10375">
              <a:solidFill>
                <a:srgbClr val="000000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072064" y="5947448"/>
              <a:ext cx="199390" cy="70485"/>
            </a:xfrm>
            <a:custGeom>
              <a:avLst/>
              <a:gdLst/>
              <a:ahLst/>
              <a:cxnLst/>
              <a:rect l="l" t="t" r="r" b="b"/>
              <a:pathLst>
                <a:path w="199389" h="70485">
                  <a:moveTo>
                    <a:pt x="0" y="0"/>
                  </a:moveTo>
                  <a:lnTo>
                    <a:pt x="0" y="49568"/>
                  </a:lnTo>
                  <a:lnTo>
                    <a:pt x="199326" y="70307"/>
                  </a:lnTo>
                  <a:lnTo>
                    <a:pt x="199326" y="207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083583" y="5961291"/>
              <a:ext cx="179070" cy="46355"/>
            </a:xfrm>
            <a:custGeom>
              <a:avLst/>
              <a:gdLst/>
              <a:ahLst/>
              <a:cxnLst/>
              <a:rect l="l" t="t" r="r" b="b"/>
              <a:pathLst>
                <a:path w="179070" h="46354">
                  <a:moveTo>
                    <a:pt x="20739" y="14973"/>
                  </a:moveTo>
                  <a:lnTo>
                    <a:pt x="14973" y="12674"/>
                  </a:lnTo>
                  <a:lnTo>
                    <a:pt x="13830" y="11506"/>
                  </a:lnTo>
                  <a:lnTo>
                    <a:pt x="12674" y="11506"/>
                  </a:lnTo>
                  <a:lnTo>
                    <a:pt x="10363" y="9220"/>
                  </a:lnTo>
                  <a:lnTo>
                    <a:pt x="8064" y="9220"/>
                  </a:lnTo>
                  <a:lnTo>
                    <a:pt x="6908" y="8064"/>
                  </a:lnTo>
                  <a:lnTo>
                    <a:pt x="6908" y="5753"/>
                  </a:lnTo>
                  <a:lnTo>
                    <a:pt x="9220" y="4597"/>
                  </a:lnTo>
                  <a:lnTo>
                    <a:pt x="11518" y="5753"/>
                  </a:lnTo>
                  <a:lnTo>
                    <a:pt x="13830" y="5753"/>
                  </a:lnTo>
                  <a:lnTo>
                    <a:pt x="18440" y="6908"/>
                  </a:lnTo>
                  <a:lnTo>
                    <a:pt x="19583" y="8064"/>
                  </a:lnTo>
                  <a:lnTo>
                    <a:pt x="19583" y="4597"/>
                  </a:lnTo>
                  <a:lnTo>
                    <a:pt x="19583" y="2311"/>
                  </a:lnTo>
                  <a:lnTo>
                    <a:pt x="14973" y="1143"/>
                  </a:lnTo>
                  <a:lnTo>
                    <a:pt x="11518" y="0"/>
                  </a:lnTo>
                  <a:lnTo>
                    <a:pt x="6908" y="0"/>
                  </a:lnTo>
                  <a:lnTo>
                    <a:pt x="0" y="1143"/>
                  </a:lnTo>
                  <a:lnTo>
                    <a:pt x="0" y="13830"/>
                  </a:lnTo>
                  <a:lnTo>
                    <a:pt x="5753" y="16129"/>
                  </a:lnTo>
                  <a:lnTo>
                    <a:pt x="9220" y="17297"/>
                  </a:lnTo>
                  <a:lnTo>
                    <a:pt x="6908" y="17297"/>
                  </a:lnTo>
                  <a:lnTo>
                    <a:pt x="11518" y="18427"/>
                  </a:lnTo>
                  <a:lnTo>
                    <a:pt x="12674" y="19583"/>
                  </a:lnTo>
                  <a:lnTo>
                    <a:pt x="12674" y="23050"/>
                  </a:lnTo>
                  <a:lnTo>
                    <a:pt x="6908" y="23050"/>
                  </a:lnTo>
                  <a:lnTo>
                    <a:pt x="0" y="20739"/>
                  </a:lnTo>
                  <a:lnTo>
                    <a:pt x="0" y="26492"/>
                  </a:lnTo>
                  <a:lnTo>
                    <a:pt x="2311" y="27660"/>
                  </a:lnTo>
                  <a:lnTo>
                    <a:pt x="9220" y="28803"/>
                  </a:lnTo>
                  <a:lnTo>
                    <a:pt x="16129" y="28803"/>
                  </a:lnTo>
                  <a:lnTo>
                    <a:pt x="20739" y="26492"/>
                  </a:lnTo>
                  <a:lnTo>
                    <a:pt x="20739" y="23050"/>
                  </a:lnTo>
                  <a:lnTo>
                    <a:pt x="20739" y="14973"/>
                  </a:lnTo>
                  <a:close/>
                </a:path>
                <a:path w="179070" h="46354">
                  <a:moveTo>
                    <a:pt x="33413" y="3467"/>
                  </a:moveTo>
                  <a:lnTo>
                    <a:pt x="25349" y="2311"/>
                  </a:lnTo>
                  <a:lnTo>
                    <a:pt x="25349" y="29959"/>
                  </a:lnTo>
                  <a:lnTo>
                    <a:pt x="33413" y="29959"/>
                  </a:lnTo>
                  <a:lnTo>
                    <a:pt x="33413" y="3467"/>
                  </a:lnTo>
                  <a:close/>
                </a:path>
                <a:path w="179070" h="46354">
                  <a:moveTo>
                    <a:pt x="59905" y="5753"/>
                  </a:moveTo>
                  <a:lnTo>
                    <a:pt x="39179" y="4597"/>
                  </a:lnTo>
                  <a:lnTo>
                    <a:pt x="39179" y="31102"/>
                  </a:lnTo>
                  <a:lnTo>
                    <a:pt x="59905" y="33413"/>
                  </a:lnTo>
                  <a:lnTo>
                    <a:pt x="59905" y="27660"/>
                  </a:lnTo>
                  <a:lnTo>
                    <a:pt x="47231" y="26492"/>
                  </a:lnTo>
                  <a:lnTo>
                    <a:pt x="47231" y="20739"/>
                  </a:lnTo>
                  <a:lnTo>
                    <a:pt x="57619" y="21882"/>
                  </a:lnTo>
                  <a:lnTo>
                    <a:pt x="57619" y="17297"/>
                  </a:lnTo>
                  <a:lnTo>
                    <a:pt x="47231" y="16129"/>
                  </a:lnTo>
                  <a:lnTo>
                    <a:pt x="47231" y="10375"/>
                  </a:lnTo>
                  <a:lnTo>
                    <a:pt x="59905" y="11506"/>
                  </a:lnTo>
                  <a:lnTo>
                    <a:pt x="59905" y="5753"/>
                  </a:lnTo>
                  <a:close/>
                </a:path>
                <a:path w="179070" h="46354">
                  <a:moveTo>
                    <a:pt x="97942" y="10375"/>
                  </a:moveTo>
                  <a:lnTo>
                    <a:pt x="88709" y="9220"/>
                  </a:lnTo>
                  <a:lnTo>
                    <a:pt x="80657" y="24193"/>
                  </a:lnTo>
                  <a:lnTo>
                    <a:pt x="74891" y="8064"/>
                  </a:lnTo>
                  <a:lnTo>
                    <a:pt x="64516" y="6908"/>
                  </a:lnTo>
                  <a:lnTo>
                    <a:pt x="64516" y="33413"/>
                  </a:lnTo>
                  <a:lnTo>
                    <a:pt x="70281" y="34569"/>
                  </a:lnTo>
                  <a:lnTo>
                    <a:pt x="70281" y="17297"/>
                  </a:lnTo>
                  <a:lnTo>
                    <a:pt x="77190" y="35725"/>
                  </a:lnTo>
                  <a:lnTo>
                    <a:pt x="82956" y="35725"/>
                  </a:lnTo>
                  <a:lnTo>
                    <a:pt x="89865" y="19583"/>
                  </a:lnTo>
                  <a:lnTo>
                    <a:pt x="89865" y="36868"/>
                  </a:lnTo>
                  <a:lnTo>
                    <a:pt x="97942" y="36868"/>
                  </a:lnTo>
                  <a:lnTo>
                    <a:pt x="97942" y="10375"/>
                  </a:lnTo>
                  <a:close/>
                </a:path>
                <a:path w="179070" h="46354">
                  <a:moveTo>
                    <a:pt x="124434" y="13830"/>
                  </a:moveTo>
                  <a:lnTo>
                    <a:pt x="103682" y="10375"/>
                  </a:lnTo>
                  <a:lnTo>
                    <a:pt x="103682" y="38023"/>
                  </a:lnTo>
                  <a:lnTo>
                    <a:pt x="124434" y="40322"/>
                  </a:lnTo>
                  <a:lnTo>
                    <a:pt x="124434" y="34569"/>
                  </a:lnTo>
                  <a:lnTo>
                    <a:pt x="111760" y="33413"/>
                  </a:lnTo>
                  <a:lnTo>
                    <a:pt x="111760" y="27660"/>
                  </a:lnTo>
                  <a:lnTo>
                    <a:pt x="122123" y="27660"/>
                  </a:lnTo>
                  <a:lnTo>
                    <a:pt x="122123" y="23050"/>
                  </a:lnTo>
                  <a:lnTo>
                    <a:pt x="111760" y="23050"/>
                  </a:lnTo>
                  <a:lnTo>
                    <a:pt x="111760" y="17297"/>
                  </a:lnTo>
                  <a:lnTo>
                    <a:pt x="124434" y="18427"/>
                  </a:lnTo>
                  <a:lnTo>
                    <a:pt x="124434" y="13830"/>
                  </a:lnTo>
                  <a:close/>
                </a:path>
                <a:path w="179070" h="46354">
                  <a:moveTo>
                    <a:pt x="153238" y="16129"/>
                  </a:moveTo>
                  <a:lnTo>
                    <a:pt x="147472" y="14973"/>
                  </a:lnTo>
                  <a:lnTo>
                    <a:pt x="147472" y="32258"/>
                  </a:lnTo>
                  <a:lnTo>
                    <a:pt x="138239" y="13830"/>
                  </a:lnTo>
                  <a:lnTo>
                    <a:pt x="129044" y="13830"/>
                  </a:lnTo>
                  <a:lnTo>
                    <a:pt x="129044" y="40322"/>
                  </a:lnTo>
                  <a:lnTo>
                    <a:pt x="134797" y="41478"/>
                  </a:lnTo>
                  <a:lnTo>
                    <a:pt x="134797" y="24193"/>
                  </a:lnTo>
                  <a:lnTo>
                    <a:pt x="144030" y="41478"/>
                  </a:lnTo>
                  <a:lnTo>
                    <a:pt x="153238" y="42646"/>
                  </a:lnTo>
                  <a:lnTo>
                    <a:pt x="153238" y="16129"/>
                  </a:lnTo>
                  <a:close/>
                </a:path>
                <a:path w="179070" h="46354">
                  <a:moveTo>
                    <a:pt x="178587" y="32258"/>
                  </a:moveTo>
                  <a:lnTo>
                    <a:pt x="172821" y="28803"/>
                  </a:lnTo>
                  <a:lnTo>
                    <a:pt x="171678" y="28803"/>
                  </a:lnTo>
                  <a:lnTo>
                    <a:pt x="170522" y="27660"/>
                  </a:lnTo>
                  <a:lnTo>
                    <a:pt x="165925" y="25336"/>
                  </a:lnTo>
                  <a:lnTo>
                    <a:pt x="164769" y="24193"/>
                  </a:lnTo>
                  <a:lnTo>
                    <a:pt x="164769" y="23050"/>
                  </a:lnTo>
                  <a:lnTo>
                    <a:pt x="167068" y="21882"/>
                  </a:lnTo>
                  <a:lnTo>
                    <a:pt x="169379" y="21882"/>
                  </a:lnTo>
                  <a:lnTo>
                    <a:pt x="171678" y="23050"/>
                  </a:lnTo>
                  <a:lnTo>
                    <a:pt x="175120" y="24193"/>
                  </a:lnTo>
                  <a:lnTo>
                    <a:pt x="177431" y="24193"/>
                  </a:lnTo>
                  <a:lnTo>
                    <a:pt x="177431" y="21882"/>
                  </a:lnTo>
                  <a:lnTo>
                    <a:pt x="177431" y="18427"/>
                  </a:lnTo>
                  <a:lnTo>
                    <a:pt x="172821" y="18427"/>
                  </a:lnTo>
                  <a:lnTo>
                    <a:pt x="168198" y="17297"/>
                  </a:lnTo>
                  <a:lnTo>
                    <a:pt x="157848" y="17297"/>
                  </a:lnTo>
                  <a:lnTo>
                    <a:pt x="157848" y="31102"/>
                  </a:lnTo>
                  <a:lnTo>
                    <a:pt x="163601" y="32258"/>
                  </a:lnTo>
                  <a:lnTo>
                    <a:pt x="165925" y="34569"/>
                  </a:lnTo>
                  <a:lnTo>
                    <a:pt x="164769" y="33413"/>
                  </a:lnTo>
                  <a:lnTo>
                    <a:pt x="168198" y="35725"/>
                  </a:lnTo>
                  <a:lnTo>
                    <a:pt x="169379" y="35725"/>
                  </a:lnTo>
                  <a:lnTo>
                    <a:pt x="170522" y="36868"/>
                  </a:lnTo>
                  <a:lnTo>
                    <a:pt x="170522" y="39166"/>
                  </a:lnTo>
                  <a:lnTo>
                    <a:pt x="168198" y="40322"/>
                  </a:lnTo>
                  <a:lnTo>
                    <a:pt x="165925" y="40322"/>
                  </a:lnTo>
                  <a:lnTo>
                    <a:pt x="163601" y="39166"/>
                  </a:lnTo>
                  <a:lnTo>
                    <a:pt x="157848" y="36868"/>
                  </a:lnTo>
                  <a:lnTo>
                    <a:pt x="157848" y="42646"/>
                  </a:lnTo>
                  <a:lnTo>
                    <a:pt x="160159" y="43764"/>
                  </a:lnTo>
                  <a:lnTo>
                    <a:pt x="167068" y="44919"/>
                  </a:lnTo>
                  <a:lnTo>
                    <a:pt x="172821" y="46088"/>
                  </a:lnTo>
                  <a:lnTo>
                    <a:pt x="178587" y="43764"/>
                  </a:lnTo>
                  <a:lnTo>
                    <a:pt x="178587" y="40322"/>
                  </a:lnTo>
                  <a:lnTo>
                    <a:pt x="178587" y="33413"/>
                  </a:lnTo>
                  <a:lnTo>
                    <a:pt x="178587" y="322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066360" y="6048857"/>
              <a:ext cx="170815" cy="67310"/>
            </a:xfrm>
            <a:custGeom>
              <a:avLst/>
              <a:gdLst/>
              <a:ahLst/>
              <a:cxnLst/>
              <a:rect l="l" t="t" r="r" b="b"/>
              <a:pathLst>
                <a:path w="170814" h="67310">
                  <a:moveTo>
                    <a:pt x="0" y="0"/>
                  </a:moveTo>
                  <a:lnTo>
                    <a:pt x="0" y="48387"/>
                  </a:lnTo>
                  <a:lnTo>
                    <a:pt x="170535" y="66814"/>
                  </a:lnTo>
                  <a:lnTo>
                    <a:pt x="170535" y="172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7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075567" y="6062687"/>
              <a:ext cx="153670" cy="43180"/>
            </a:xfrm>
            <a:custGeom>
              <a:avLst/>
              <a:gdLst/>
              <a:ahLst/>
              <a:cxnLst/>
              <a:rect l="l" t="t" r="r" b="b"/>
              <a:pathLst>
                <a:path w="153670" h="43179">
                  <a:moveTo>
                    <a:pt x="18453" y="13817"/>
                  </a:moveTo>
                  <a:lnTo>
                    <a:pt x="12661" y="11506"/>
                  </a:lnTo>
                  <a:lnTo>
                    <a:pt x="12661" y="10350"/>
                  </a:lnTo>
                  <a:lnTo>
                    <a:pt x="11557" y="10350"/>
                  </a:lnTo>
                  <a:lnTo>
                    <a:pt x="9232" y="9220"/>
                  </a:lnTo>
                  <a:lnTo>
                    <a:pt x="6908" y="6908"/>
                  </a:lnTo>
                  <a:lnTo>
                    <a:pt x="6908" y="5753"/>
                  </a:lnTo>
                  <a:lnTo>
                    <a:pt x="8064" y="4610"/>
                  </a:lnTo>
                  <a:lnTo>
                    <a:pt x="12661" y="4610"/>
                  </a:lnTo>
                  <a:lnTo>
                    <a:pt x="16141" y="5753"/>
                  </a:lnTo>
                  <a:lnTo>
                    <a:pt x="17297" y="6908"/>
                  </a:lnTo>
                  <a:lnTo>
                    <a:pt x="17297" y="4610"/>
                  </a:lnTo>
                  <a:lnTo>
                    <a:pt x="17297" y="1130"/>
                  </a:lnTo>
                  <a:lnTo>
                    <a:pt x="13843" y="0"/>
                  </a:lnTo>
                  <a:lnTo>
                    <a:pt x="0" y="0"/>
                  </a:lnTo>
                  <a:lnTo>
                    <a:pt x="0" y="13817"/>
                  </a:lnTo>
                  <a:lnTo>
                    <a:pt x="5791" y="14960"/>
                  </a:lnTo>
                  <a:lnTo>
                    <a:pt x="6908" y="16116"/>
                  </a:lnTo>
                  <a:lnTo>
                    <a:pt x="8064" y="17272"/>
                  </a:lnTo>
                  <a:lnTo>
                    <a:pt x="6959" y="16154"/>
                  </a:lnTo>
                  <a:lnTo>
                    <a:pt x="10388" y="18427"/>
                  </a:lnTo>
                  <a:lnTo>
                    <a:pt x="11557" y="18427"/>
                  </a:lnTo>
                  <a:lnTo>
                    <a:pt x="11557" y="21882"/>
                  </a:lnTo>
                  <a:lnTo>
                    <a:pt x="10388" y="23037"/>
                  </a:lnTo>
                  <a:lnTo>
                    <a:pt x="8064" y="21882"/>
                  </a:lnTo>
                  <a:lnTo>
                    <a:pt x="6908" y="21882"/>
                  </a:lnTo>
                  <a:lnTo>
                    <a:pt x="1181" y="19583"/>
                  </a:lnTo>
                  <a:lnTo>
                    <a:pt x="1181" y="25336"/>
                  </a:lnTo>
                  <a:lnTo>
                    <a:pt x="2336" y="26492"/>
                  </a:lnTo>
                  <a:lnTo>
                    <a:pt x="13843" y="28790"/>
                  </a:lnTo>
                  <a:lnTo>
                    <a:pt x="18453" y="25336"/>
                  </a:lnTo>
                  <a:lnTo>
                    <a:pt x="18453" y="23037"/>
                  </a:lnTo>
                  <a:lnTo>
                    <a:pt x="18453" y="13817"/>
                  </a:lnTo>
                  <a:close/>
                </a:path>
                <a:path w="153670" h="43179">
                  <a:moveTo>
                    <a:pt x="28841" y="2298"/>
                  </a:moveTo>
                  <a:lnTo>
                    <a:pt x="21894" y="1130"/>
                  </a:lnTo>
                  <a:lnTo>
                    <a:pt x="21894" y="27635"/>
                  </a:lnTo>
                  <a:lnTo>
                    <a:pt x="28841" y="28790"/>
                  </a:lnTo>
                  <a:lnTo>
                    <a:pt x="28841" y="2298"/>
                  </a:lnTo>
                  <a:close/>
                </a:path>
                <a:path w="153670" h="43179">
                  <a:moveTo>
                    <a:pt x="51854" y="4610"/>
                  </a:moveTo>
                  <a:lnTo>
                    <a:pt x="34582" y="2298"/>
                  </a:lnTo>
                  <a:lnTo>
                    <a:pt x="34582" y="29946"/>
                  </a:lnTo>
                  <a:lnTo>
                    <a:pt x="51854" y="32258"/>
                  </a:lnTo>
                  <a:lnTo>
                    <a:pt x="51854" y="26492"/>
                  </a:lnTo>
                  <a:lnTo>
                    <a:pt x="41478" y="25336"/>
                  </a:lnTo>
                  <a:lnTo>
                    <a:pt x="41478" y="18427"/>
                  </a:lnTo>
                  <a:lnTo>
                    <a:pt x="50723" y="19583"/>
                  </a:lnTo>
                  <a:lnTo>
                    <a:pt x="50723" y="14960"/>
                  </a:lnTo>
                  <a:lnTo>
                    <a:pt x="41478" y="13817"/>
                  </a:lnTo>
                  <a:lnTo>
                    <a:pt x="41478" y="9220"/>
                  </a:lnTo>
                  <a:lnTo>
                    <a:pt x="51854" y="9220"/>
                  </a:lnTo>
                  <a:lnTo>
                    <a:pt x="51854" y="4610"/>
                  </a:lnTo>
                  <a:close/>
                </a:path>
                <a:path w="153670" h="43179">
                  <a:moveTo>
                    <a:pt x="84099" y="8051"/>
                  </a:moveTo>
                  <a:lnTo>
                    <a:pt x="76060" y="6908"/>
                  </a:lnTo>
                  <a:lnTo>
                    <a:pt x="70307" y="21882"/>
                  </a:lnTo>
                  <a:lnTo>
                    <a:pt x="64528" y="5753"/>
                  </a:lnTo>
                  <a:lnTo>
                    <a:pt x="55321" y="4610"/>
                  </a:lnTo>
                  <a:lnTo>
                    <a:pt x="55321" y="32258"/>
                  </a:lnTo>
                  <a:lnTo>
                    <a:pt x="61087" y="32258"/>
                  </a:lnTo>
                  <a:lnTo>
                    <a:pt x="61087" y="16116"/>
                  </a:lnTo>
                  <a:lnTo>
                    <a:pt x="66827" y="33401"/>
                  </a:lnTo>
                  <a:lnTo>
                    <a:pt x="71450" y="33401"/>
                  </a:lnTo>
                  <a:lnTo>
                    <a:pt x="77203" y="17272"/>
                  </a:lnTo>
                  <a:lnTo>
                    <a:pt x="77203" y="34556"/>
                  </a:lnTo>
                  <a:lnTo>
                    <a:pt x="84099" y="34556"/>
                  </a:lnTo>
                  <a:lnTo>
                    <a:pt x="84099" y="8051"/>
                  </a:lnTo>
                  <a:close/>
                </a:path>
                <a:path w="153670" h="43179">
                  <a:moveTo>
                    <a:pt x="107175" y="10350"/>
                  </a:moveTo>
                  <a:lnTo>
                    <a:pt x="89890" y="9220"/>
                  </a:lnTo>
                  <a:lnTo>
                    <a:pt x="89890" y="35699"/>
                  </a:lnTo>
                  <a:lnTo>
                    <a:pt x="107175" y="36855"/>
                  </a:lnTo>
                  <a:lnTo>
                    <a:pt x="107175" y="32258"/>
                  </a:lnTo>
                  <a:lnTo>
                    <a:pt x="96799" y="31102"/>
                  </a:lnTo>
                  <a:lnTo>
                    <a:pt x="96799" y="25336"/>
                  </a:lnTo>
                  <a:lnTo>
                    <a:pt x="104876" y="25336"/>
                  </a:lnTo>
                  <a:lnTo>
                    <a:pt x="104876" y="20713"/>
                  </a:lnTo>
                  <a:lnTo>
                    <a:pt x="96799" y="19583"/>
                  </a:lnTo>
                  <a:lnTo>
                    <a:pt x="96799" y="14960"/>
                  </a:lnTo>
                  <a:lnTo>
                    <a:pt x="107175" y="16116"/>
                  </a:lnTo>
                  <a:lnTo>
                    <a:pt x="107175" y="10350"/>
                  </a:lnTo>
                  <a:close/>
                </a:path>
                <a:path w="153670" h="43179">
                  <a:moveTo>
                    <a:pt x="131343" y="13817"/>
                  </a:moveTo>
                  <a:lnTo>
                    <a:pt x="126758" y="12674"/>
                  </a:lnTo>
                  <a:lnTo>
                    <a:pt x="126758" y="28790"/>
                  </a:lnTo>
                  <a:lnTo>
                    <a:pt x="118694" y="11506"/>
                  </a:lnTo>
                  <a:lnTo>
                    <a:pt x="110617" y="10350"/>
                  </a:lnTo>
                  <a:lnTo>
                    <a:pt x="110617" y="38023"/>
                  </a:lnTo>
                  <a:lnTo>
                    <a:pt x="115239" y="38023"/>
                  </a:lnTo>
                  <a:lnTo>
                    <a:pt x="115239" y="21882"/>
                  </a:lnTo>
                  <a:lnTo>
                    <a:pt x="123291" y="39166"/>
                  </a:lnTo>
                  <a:lnTo>
                    <a:pt x="131343" y="40309"/>
                  </a:lnTo>
                  <a:lnTo>
                    <a:pt x="131343" y="13817"/>
                  </a:lnTo>
                  <a:close/>
                </a:path>
                <a:path w="153670" h="43179">
                  <a:moveTo>
                    <a:pt x="153238" y="27635"/>
                  </a:moveTo>
                  <a:lnTo>
                    <a:pt x="147510" y="25336"/>
                  </a:lnTo>
                  <a:lnTo>
                    <a:pt x="146342" y="24180"/>
                  </a:lnTo>
                  <a:lnTo>
                    <a:pt x="144030" y="23037"/>
                  </a:lnTo>
                  <a:lnTo>
                    <a:pt x="141719" y="20713"/>
                  </a:lnTo>
                  <a:lnTo>
                    <a:pt x="141719" y="19583"/>
                  </a:lnTo>
                  <a:lnTo>
                    <a:pt x="142875" y="18427"/>
                  </a:lnTo>
                  <a:lnTo>
                    <a:pt x="147510" y="18427"/>
                  </a:lnTo>
                  <a:lnTo>
                    <a:pt x="150939" y="20713"/>
                  </a:lnTo>
                  <a:lnTo>
                    <a:pt x="152082" y="20713"/>
                  </a:lnTo>
                  <a:lnTo>
                    <a:pt x="152082" y="18427"/>
                  </a:lnTo>
                  <a:lnTo>
                    <a:pt x="152082" y="16116"/>
                  </a:lnTo>
                  <a:lnTo>
                    <a:pt x="148628" y="13817"/>
                  </a:lnTo>
                  <a:lnTo>
                    <a:pt x="134810" y="13817"/>
                  </a:lnTo>
                  <a:lnTo>
                    <a:pt x="134810" y="27635"/>
                  </a:lnTo>
                  <a:lnTo>
                    <a:pt x="140589" y="28790"/>
                  </a:lnTo>
                  <a:lnTo>
                    <a:pt x="141744" y="29972"/>
                  </a:lnTo>
                  <a:lnTo>
                    <a:pt x="145186" y="32258"/>
                  </a:lnTo>
                  <a:lnTo>
                    <a:pt x="146342" y="33401"/>
                  </a:lnTo>
                  <a:lnTo>
                    <a:pt x="146342" y="36855"/>
                  </a:lnTo>
                  <a:lnTo>
                    <a:pt x="140589" y="36855"/>
                  </a:lnTo>
                  <a:lnTo>
                    <a:pt x="135966" y="34556"/>
                  </a:lnTo>
                  <a:lnTo>
                    <a:pt x="135966" y="40309"/>
                  </a:lnTo>
                  <a:lnTo>
                    <a:pt x="137121" y="41465"/>
                  </a:lnTo>
                  <a:lnTo>
                    <a:pt x="142875" y="41465"/>
                  </a:lnTo>
                  <a:lnTo>
                    <a:pt x="148628" y="42621"/>
                  </a:lnTo>
                  <a:lnTo>
                    <a:pt x="153238" y="40309"/>
                  </a:lnTo>
                  <a:lnTo>
                    <a:pt x="153238" y="36855"/>
                  </a:lnTo>
                  <a:lnTo>
                    <a:pt x="153238" y="276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076674" y="6317297"/>
              <a:ext cx="140970" cy="240029"/>
            </a:xfrm>
            <a:custGeom>
              <a:avLst/>
              <a:gdLst/>
              <a:ahLst/>
              <a:cxnLst/>
              <a:rect l="l" t="t" r="r" b="b"/>
              <a:pathLst>
                <a:path w="140970" h="240029">
                  <a:moveTo>
                    <a:pt x="0" y="0"/>
                  </a:moveTo>
                  <a:lnTo>
                    <a:pt x="0" y="230441"/>
                  </a:lnTo>
                  <a:lnTo>
                    <a:pt x="140550" y="239649"/>
                  </a:lnTo>
                  <a:lnTo>
                    <a:pt x="140550" y="10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083583" y="6328829"/>
              <a:ext cx="127000" cy="217804"/>
            </a:xfrm>
            <a:custGeom>
              <a:avLst/>
              <a:gdLst/>
              <a:ahLst/>
              <a:cxnLst/>
              <a:rect l="l" t="t" r="r" b="b"/>
              <a:pathLst>
                <a:path w="127000" h="217804">
                  <a:moveTo>
                    <a:pt x="11518" y="0"/>
                  </a:moveTo>
                  <a:lnTo>
                    <a:pt x="4610" y="0"/>
                  </a:lnTo>
                  <a:lnTo>
                    <a:pt x="0" y="4610"/>
                  </a:lnTo>
                  <a:lnTo>
                    <a:pt x="0" y="203923"/>
                  </a:lnTo>
                  <a:lnTo>
                    <a:pt x="4610" y="209676"/>
                  </a:lnTo>
                  <a:lnTo>
                    <a:pt x="11518" y="209676"/>
                  </a:lnTo>
                  <a:lnTo>
                    <a:pt x="115201" y="217741"/>
                  </a:lnTo>
                  <a:lnTo>
                    <a:pt x="122123" y="217741"/>
                  </a:lnTo>
                  <a:lnTo>
                    <a:pt x="126733" y="213144"/>
                  </a:lnTo>
                  <a:lnTo>
                    <a:pt x="126733" y="13830"/>
                  </a:lnTo>
                  <a:lnTo>
                    <a:pt x="122123" y="8051"/>
                  </a:lnTo>
                  <a:lnTo>
                    <a:pt x="115201" y="8051"/>
                  </a:lnTo>
                  <a:lnTo>
                    <a:pt x="11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081284" y="6379527"/>
              <a:ext cx="132715" cy="133985"/>
            </a:xfrm>
            <a:custGeom>
              <a:avLst/>
              <a:gdLst/>
              <a:ahLst/>
              <a:cxnLst/>
              <a:rect l="l" t="t" r="r" b="b"/>
              <a:pathLst>
                <a:path w="132714" h="133984">
                  <a:moveTo>
                    <a:pt x="132499" y="116357"/>
                  </a:moveTo>
                  <a:lnTo>
                    <a:pt x="0" y="105994"/>
                  </a:lnTo>
                  <a:lnTo>
                    <a:pt x="0" y="110604"/>
                  </a:lnTo>
                  <a:lnTo>
                    <a:pt x="54140" y="114846"/>
                  </a:lnTo>
                  <a:lnTo>
                    <a:pt x="54140" y="127876"/>
                  </a:lnTo>
                  <a:lnTo>
                    <a:pt x="129032" y="133629"/>
                  </a:lnTo>
                  <a:lnTo>
                    <a:pt x="129032" y="120700"/>
                  </a:lnTo>
                  <a:lnTo>
                    <a:pt x="132499" y="120967"/>
                  </a:lnTo>
                  <a:lnTo>
                    <a:pt x="132499" y="116357"/>
                  </a:lnTo>
                  <a:close/>
                </a:path>
                <a:path w="132714" h="133984">
                  <a:moveTo>
                    <a:pt x="132499" y="9207"/>
                  </a:moveTo>
                  <a:lnTo>
                    <a:pt x="0" y="0"/>
                  </a:lnTo>
                  <a:lnTo>
                    <a:pt x="0" y="3454"/>
                  </a:lnTo>
                  <a:lnTo>
                    <a:pt x="132499" y="13830"/>
                  </a:lnTo>
                  <a:lnTo>
                    <a:pt x="132499" y="92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103166" y="6499339"/>
              <a:ext cx="13970" cy="34925"/>
            </a:xfrm>
            <a:custGeom>
              <a:avLst/>
              <a:gdLst/>
              <a:ahLst/>
              <a:cxnLst/>
              <a:rect l="l" t="t" r="r" b="b"/>
              <a:pathLst>
                <a:path w="13970" h="34925">
                  <a:moveTo>
                    <a:pt x="10375" y="0"/>
                  </a:moveTo>
                  <a:lnTo>
                    <a:pt x="5765" y="0"/>
                  </a:lnTo>
                  <a:lnTo>
                    <a:pt x="0" y="20739"/>
                  </a:lnTo>
                  <a:lnTo>
                    <a:pt x="5765" y="18440"/>
                  </a:lnTo>
                  <a:lnTo>
                    <a:pt x="6921" y="28803"/>
                  </a:lnTo>
                  <a:lnTo>
                    <a:pt x="4610" y="26492"/>
                  </a:lnTo>
                  <a:lnTo>
                    <a:pt x="6921" y="34569"/>
                  </a:lnTo>
                  <a:lnTo>
                    <a:pt x="10375" y="27647"/>
                  </a:lnTo>
                  <a:lnTo>
                    <a:pt x="9220" y="28803"/>
                  </a:lnTo>
                  <a:lnTo>
                    <a:pt x="13830" y="11531"/>
                  </a:lnTo>
                  <a:lnTo>
                    <a:pt x="4610" y="16141"/>
                  </a:lnTo>
                  <a:lnTo>
                    <a:pt x="10375" y="0"/>
                  </a:lnTo>
                  <a:close/>
                </a:path>
              </a:pathLst>
            </a:custGeom>
            <a:solidFill>
              <a:srgbClr val="6E707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386653" y="6687147"/>
              <a:ext cx="125590" cy="211988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118152" y="6694055"/>
              <a:ext cx="52069" cy="187960"/>
            </a:xfrm>
            <a:custGeom>
              <a:avLst/>
              <a:gdLst/>
              <a:ahLst/>
              <a:cxnLst/>
              <a:rect l="l" t="t" r="r" b="b"/>
              <a:pathLst>
                <a:path w="52070" h="187959">
                  <a:moveTo>
                    <a:pt x="35712" y="0"/>
                  </a:moveTo>
                  <a:lnTo>
                    <a:pt x="16128" y="0"/>
                  </a:lnTo>
                  <a:lnTo>
                    <a:pt x="0" y="1142"/>
                  </a:lnTo>
                  <a:lnTo>
                    <a:pt x="0" y="28803"/>
                  </a:lnTo>
                  <a:lnTo>
                    <a:pt x="20726" y="29959"/>
                  </a:lnTo>
                  <a:lnTo>
                    <a:pt x="20726" y="157835"/>
                  </a:lnTo>
                  <a:lnTo>
                    <a:pt x="0" y="160146"/>
                  </a:lnTo>
                  <a:lnTo>
                    <a:pt x="0" y="186651"/>
                  </a:lnTo>
                  <a:lnTo>
                    <a:pt x="16128" y="187794"/>
                  </a:lnTo>
                  <a:lnTo>
                    <a:pt x="35712" y="187794"/>
                  </a:lnTo>
                  <a:lnTo>
                    <a:pt x="51841" y="160146"/>
                  </a:lnTo>
                  <a:lnTo>
                    <a:pt x="51841" y="27647"/>
                  </a:lnTo>
                  <a:lnTo>
                    <a:pt x="357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118152" y="6694055"/>
              <a:ext cx="52069" cy="187960"/>
            </a:xfrm>
            <a:custGeom>
              <a:avLst/>
              <a:gdLst/>
              <a:ahLst/>
              <a:cxnLst/>
              <a:rect l="l" t="t" r="r" b="b"/>
              <a:pathLst>
                <a:path w="52070" h="187959">
                  <a:moveTo>
                    <a:pt x="35712" y="0"/>
                  </a:moveTo>
                  <a:lnTo>
                    <a:pt x="16128" y="0"/>
                  </a:lnTo>
                  <a:lnTo>
                    <a:pt x="0" y="1142"/>
                  </a:lnTo>
                  <a:lnTo>
                    <a:pt x="0" y="28803"/>
                  </a:lnTo>
                  <a:lnTo>
                    <a:pt x="20726" y="29959"/>
                  </a:lnTo>
                  <a:lnTo>
                    <a:pt x="20726" y="157835"/>
                  </a:lnTo>
                  <a:lnTo>
                    <a:pt x="0" y="160146"/>
                  </a:lnTo>
                  <a:lnTo>
                    <a:pt x="0" y="186651"/>
                  </a:lnTo>
                  <a:lnTo>
                    <a:pt x="16128" y="187794"/>
                  </a:lnTo>
                  <a:lnTo>
                    <a:pt x="35712" y="187794"/>
                  </a:lnTo>
                  <a:lnTo>
                    <a:pt x="51841" y="160146"/>
                  </a:lnTo>
                  <a:lnTo>
                    <a:pt x="51841" y="27647"/>
                  </a:lnTo>
                  <a:lnTo>
                    <a:pt x="3571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134281" y="6694055"/>
              <a:ext cx="36195" cy="187960"/>
            </a:xfrm>
            <a:custGeom>
              <a:avLst/>
              <a:gdLst/>
              <a:ahLst/>
              <a:cxnLst/>
              <a:rect l="l" t="t" r="r" b="b"/>
              <a:pathLst>
                <a:path w="36195" h="187959">
                  <a:moveTo>
                    <a:pt x="0" y="187794"/>
                  </a:moveTo>
                  <a:lnTo>
                    <a:pt x="16128" y="160146"/>
                  </a:lnTo>
                  <a:lnTo>
                    <a:pt x="16128" y="27647"/>
                  </a:lnTo>
                  <a:lnTo>
                    <a:pt x="0" y="0"/>
                  </a:lnTo>
                </a:path>
                <a:path w="36195" h="187959">
                  <a:moveTo>
                    <a:pt x="35712" y="160146"/>
                  </a:moveTo>
                  <a:lnTo>
                    <a:pt x="16128" y="160146"/>
                  </a:lnTo>
                </a:path>
                <a:path w="36195" h="187959">
                  <a:moveTo>
                    <a:pt x="35712" y="27647"/>
                  </a:moveTo>
                  <a:lnTo>
                    <a:pt x="16128" y="27647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37773" y="7717180"/>
              <a:ext cx="78308" cy="139369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74471" y="6410642"/>
              <a:ext cx="201793" cy="231546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99849" y="6431394"/>
              <a:ext cx="196710" cy="225767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77734" y="6997077"/>
              <a:ext cx="198530" cy="223481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98520" y="7001700"/>
              <a:ext cx="194584" cy="21885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169018" y="7577082"/>
              <a:ext cx="198026" cy="223302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490454" y="7567179"/>
              <a:ext cx="193430" cy="218262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824412" y="6730923"/>
              <a:ext cx="47625" cy="176530"/>
            </a:xfrm>
            <a:custGeom>
              <a:avLst/>
              <a:gdLst/>
              <a:ahLst/>
              <a:cxnLst/>
              <a:rect l="l" t="t" r="r" b="b"/>
              <a:pathLst>
                <a:path w="47625" h="176529">
                  <a:moveTo>
                    <a:pt x="32258" y="0"/>
                  </a:moveTo>
                  <a:lnTo>
                    <a:pt x="13830" y="0"/>
                  </a:lnTo>
                  <a:lnTo>
                    <a:pt x="0" y="1155"/>
                  </a:lnTo>
                  <a:lnTo>
                    <a:pt x="0" y="26504"/>
                  </a:lnTo>
                  <a:lnTo>
                    <a:pt x="18440" y="27660"/>
                  </a:lnTo>
                  <a:lnTo>
                    <a:pt x="18440" y="147472"/>
                  </a:lnTo>
                  <a:lnTo>
                    <a:pt x="0" y="149783"/>
                  </a:lnTo>
                  <a:lnTo>
                    <a:pt x="0" y="175132"/>
                  </a:lnTo>
                  <a:lnTo>
                    <a:pt x="13830" y="176275"/>
                  </a:lnTo>
                  <a:lnTo>
                    <a:pt x="32258" y="176275"/>
                  </a:lnTo>
                  <a:lnTo>
                    <a:pt x="47231" y="149783"/>
                  </a:lnTo>
                  <a:lnTo>
                    <a:pt x="47231" y="25336"/>
                  </a:lnTo>
                  <a:lnTo>
                    <a:pt x="322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824412" y="6730923"/>
              <a:ext cx="47625" cy="176530"/>
            </a:xfrm>
            <a:custGeom>
              <a:avLst/>
              <a:gdLst/>
              <a:ahLst/>
              <a:cxnLst/>
              <a:rect l="l" t="t" r="r" b="b"/>
              <a:pathLst>
                <a:path w="47625" h="176529">
                  <a:moveTo>
                    <a:pt x="32258" y="0"/>
                  </a:moveTo>
                  <a:lnTo>
                    <a:pt x="13830" y="0"/>
                  </a:lnTo>
                  <a:lnTo>
                    <a:pt x="0" y="1155"/>
                  </a:lnTo>
                  <a:lnTo>
                    <a:pt x="0" y="26504"/>
                  </a:lnTo>
                  <a:lnTo>
                    <a:pt x="18440" y="27660"/>
                  </a:lnTo>
                  <a:lnTo>
                    <a:pt x="18440" y="147472"/>
                  </a:lnTo>
                  <a:lnTo>
                    <a:pt x="0" y="149783"/>
                  </a:lnTo>
                  <a:lnTo>
                    <a:pt x="0" y="175132"/>
                  </a:lnTo>
                  <a:lnTo>
                    <a:pt x="13830" y="176275"/>
                  </a:lnTo>
                  <a:lnTo>
                    <a:pt x="32258" y="176275"/>
                  </a:lnTo>
                  <a:lnTo>
                    <a:pt x="47231" y="149783"/>
                  </a:lnTo>
                  <a:lnTo>
                    <a:pt x="47231" y="25336"/>
                  </a:lnTo>
                  <a:lnTo>
                    <a:pt x="32258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838242" y="6730923"/>
              <a:ext cx="33655" cy="176530"/>
            </a:xfrm>
            <a:custGeom>
              <a:avLst/>
              <a:gdLst/>
              <a:ahLst/>
              <a:cxnLst/>
              <a:rect l="l" t="t" r="r" b="b"/>
              <a:pathLst>
                <a:path w="33654" h="176529">
                  <a:moveTo>
                    <a:pt x="0" y="176275"/>
                  </a:moveTo>
                  <a:lnTo>
                    <a:pt x="14973" y="149783"/>
                  </a:lnTo>
                  <a:lnTo>
                    <a:pt x="14973" y="25336"/>
                  </a:lnTo>
                  <a:lnTo>
                    <a:pt x="0" y="0"/>
                  </a:lnTo>
                </a:path>
                <a:path w="33654" h="176529">
                  <a:moveTo>
                    <a:pt x="33400" y="149783"/>
                  </a:moveTo>
                  <a:lnTo>
                    <a:pt x="14973" y="149783"/>
                  </a:lnTo>
                </a:path>
                <a:path w="33654" h="176529">
                  <a:moveTo>
                    <a:pt x="33400" y="25336"/>
                  </a:moveTo>
                  <a:lnTo>
                    <a:pt x="14973" y="2533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121668" y="6709041"/>
              <a:ext cx="48895" cy="176530"/>
            </a:xfrm>
            <a:custGeom>
              <a:avLst/>
              <a:gdLst/>
              <a:ahLst/>
              <a:cxnLst/>
              <a:rect l="l" t="t" r="r" b="b"/>
              <a:pathLst>
                <a:path w="48895" h="176529">
                  <a:moveTo>
                    <a:pt x="33426" y="0"/>
                  </a:moveTo>
                  <a:lnTo>
                    <a:pt x="13830" y="0"/>
                  </a:lnTo>
                  <a:lnTo>
                    <a:pt x="0" y="1143"/>
                  </a:lnTo>
                  <a:lnTo>
                    <a:pt x="0" y="26479"/>
                  </a:lnTo>
                  <a:lnTo>
                    <a:pt x="18427" y="27647"/>
                  </a:lnTo>
                  <a:lnTo>
                    <a:pt x="18427" y="147447"/>
                  </a:lnTo>
                  <a:lnTo>
                    <a:pt x="0" y="149771"/>
                  </a:lnTo>
                  <a:lnTo>
                    <a:pt x="0" y="175120"/>
                  </a:lnTo>
                  <a:lnTo>
                    <a:pt x="13830" y="176263"/>
                  </a:lnTo>
                  <a:lnTo>
                    <a:pt x="33426" y="176263"/>
                  </a:lnTo>
                  <a:lnTo>
                    <a:pt x="48399" y="149771"/>
                  </a:lnTo>
                  <a:lnTo>
                    <a:pt x="48399" y="25336"/>
                  </a:lnTo>
                  <a:lnTo>
                    <a:pt x="334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121668" y="6709041"/>
              <a:ext cx="48895" cy="176530"/>
            </a:xfrm>
            <a:custGeom>
              <a:avLst/>
              <a:gdLst/>
              <a:ahLst/>
              <a:cxnLst/>
              <a:rect l="l" t="t" r="r" b="b"/>
              <a:pathLst>
                <a:path w="48895" h="176529">
                  <a:moveTo>
                    <a:pt x="33426" y="0"/>
                  </a:moveTo>
                  <a:lnTo>
                    <a:pt x="13830" y="0"/>
                  </a:lnTo>
                  <a:lnTo>
                    <a:pt x="0" y="1143"/>
                  </a:lnTo>
                  <a:lnTo>
                    <a:pt x="0" y="26479"/>
                  </a:lnTo>
                  <a:lnTo>
                    <a:pt x="18427" y="27647"/>
                  </a:lnTo>
                  <a:lnTo>
                    <a:pt x="18427" y="147447"/>
                  </a:lnTo>
                  <a:lnTo>
                    <a:pt x="0" y="149771"/>
                  </a:lnTo>
                  <a:lnTo>
                    <a:pt x="0" y="175120"/>
                  </a:lnTo>
                  <a:lnTo>
                    <a:pt x="13830" y="176263"/>
                  </a:lnTo>
                  <a:lnTo>
                    <a:pt x="33426" y="176263"/>
                  </a:lnTo>
                  <a:lnTo>
                    <a:pt x="48399" y="149771"/>
                  </a:lnTo>
                  <a:lnTo>
                    <a:pt x="48399" y="25336"/>
                  </a:lnTo>
                  <a:lnTo>
                    <a:pt x="3342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135498" y="6709041"/>
              <a:ext cx="34925" cy="176530"/>
            </a:xfrm>
            <a:custGeom>
              <a:avLst/>
              <a:gdLst/>
              <a:ahLst/>
              <a:cxnLst/>
              <a:rect l="l" t="t" r="r" b="b"/>
              <a:pathLst>
                <a:path w="34925" h="176529">
                  <a:moveTo>
                    <a:pt x="0" y="176263"/>
                  </a:moveTo>
                  <a:lnTo>
                    <a:pt x="16128" y="149771"/>
                  </a:lnTo>
                  <a:lnTo>
                    <a:pt x="16128" y="25336"/>
                  </a:lnTo>
                  <a:lnTo>
                    <a:pt x="0" y="0"/>
                  </a:lnTo>
                </a:path>
                <a:path w="34925" h="176529">
                  <a:moveTo>
                    <a:pt x="34569" y="149771"/>
                  </a:moveTo>
                  <a:lnTo>
                    <a:pt x="16128" y="149771"/>
                  </a:lnTo>
                </a:path>
                <a:path w="34925" h="176529">
                  <a:moveTo>
                    <a:pt x="34569" y="25336"/>
                  </a:moveTo>
                  <a:lnTo>
                    <a:pt x="16128" y="2533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5698896" y="6732079"/>
              <a:ext cx="46355" cy="166370"/>
            </a:xfrm>
            <a:custGeom>
              <a:avLst/>
              <a:gdLst/>
              <a:ahLst/>
              <a:cxnLst/>
              <a:rect l="l" t="t" r="r" b="b"/>
              <a:pathLst>
                <a:path w="46354" h="166370">
                  <a:moveTo>
                    <a:pt x="31114" y="0"/>
                  </a:moveTo>
                  <a:lnTo>
                    <a:pt x="13817" y="0"/>
                  </a:lnTo>
                  <a:lnTo>
                    <a:pt x="0" y="1142"/>
                  </a:lnTo>
                  <a:lnTo>
                    <a:pt x="0" y="25349"/>
                  </a:lnTo>
                  <a:lnTo>
                    <a:pt x="18427" y="26504"/>
                  </a:lnTo>
                  <a:lnTo>
                    <a:pt x="18427" y="139395"/>
                  </a:lnTo>
                  <a:lnTo>
                    <a:pt x="0" y="141719"/>
                  </a:lnTo>
                  <a:lnTo>
                    <a:pt x="0" y="165912"/>
                  </a:lnTo>
                  <a:lnTo>
                    <a:pt x="31114" y="165912"/>
                  </a:lnTo>
                  <a:lnTo>
                    <a:pt x="46062" y="141719"/>
                  </a:lnTo>
                  <a:lnTo>
                    <a:pt x="46062" y="24180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698896" y="6732079"/>
              <a:ext cx="46355" cy="166370"/>
            </a:xfrm>
            <a:custGeom>
              <a:avLst/>
              <a:gdLst/>
              <a:ahLst/>
              <a:cxnLst/>
              <a:rect l="l" t="t" r="r" b="b"/>
              <a:pathLst>
                <a:path w="46354" h="166370">
                  <a:moveTo>
                    <a:pt x="31114" y="0"/>
                  </a:moveTo>
                  <a:lnTo>
                    <a:pt x="13817" y="0"/>
                  </a:lnTo>
                  <a:lnTo>
                    <a:pt x="0" y="1142"/>
                  </a:lnTo>
                  <a:lnTo>
                    <a:pt x="0" y="25349"/>
                  </a:lnTo>
                  <a:lnTo>
                    <a:pt x="18427" y="26504"/>
                  </a:lnTo>
                  <a:lnTo>
                    <a:pt x="18427" y="139395"/>
                  </a:lnTo>
                  <a:lnTo>
                    <a:pt x="0" y="141719"/>
                  </a:lnTo>
                  <a:lnTo>
                    <a:pt x="0" y="165912"/>
                  </a:lnTo>
                  <a:lnTo>
                    <a:pt x="13817" y="165912"/>
                  </a:lnTo>
                  <a:lnTo>
                    <a:pt x="31114" y="165912"/>
                  </a:lnTo>
                  <a:lnTo>
                    <a:pt x="46062" y="141719"/>
                  </a:lnTo>
                  <a:lnTo>
                    <a:pt x="46062" y="24180"/>
                  </a:lnTo>
                  <a:lnTo>
                    <a:pt x="3111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712713" y="6732079"/>
              <a:ext cx="32384" cy="166370"/>
            </a:xfrm>
            <a:custGeom>
              <a:avLst/>
              <a:gdLst/>
              <a:ahLst/>
              <a:cxnLst/>
              <a:rect l="l" t="t" r="r" b="b"/>
              <a:pathLst>
                <a:path w="32385" h="166370">
                  <a:moveTo>
                    <a:pt x="0" y="165912"/>
                  </a:moveTo>
                  <a:lnTo>
                    <a:pt x="14986" y="141719"/>
                  </a:lnTo>
                  <a:lnTo>
                    <a:pt x="14986" y="24180"/>
                  </a:lnTo>
                  <a:lnTo>
                    <a:pt x="0" y="0"/>
                  </a:lnTo>
                </a:path>
                <a:path w="32385" h="166370">
                  <a:moveTo>
                    <a:pt x="32245" y="141719"/>
                  </a:moveTo>
                  <a:lnTo>
                    <a:pt x="14986" y="141719"/>
                  </a:lnTo>
                </a:path>
                <a:path w="32385" h="166370">
                  <a:moveTo>
                    <a:pt x="32245" y="24180"/>
                  </a:moveTo>
                  <a:lnTo>
                    <a:pt x="14986" y="2418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121668" y="7297775"/>
              <a:ext cx="48895" cy="176530"/>
            </a:xfrm>
            <a:custGeom>
              <a:avLst/>
              <a:gdLst/>
              <a:ahLst/>
              <a:cxnLst/>
              <a:rect l="l" t="t" r="r" b="b"/>
              <a:pathLst>
                <a:path w="48895" h="176529">
                  <a:moveTo>
                    <a:pt x="33426" y="0"/>
                  </a:moveTo>
                  <a:lnTo>
                    <a:pt x="13830" y="0"/>
                  </a:lnTo>
                  <a:lnTo>
                    <a:pt x="0" y="1155"/>
                  </a:lnTo>
                  <a:lnTo>
                    <a:pt x="0" y="26504"/>
                  </a:lnTo>
                  <a:lnTo>
                    <a:pt x="18427" y="27660"/>
                  </a:lnTo>
                  <a:lnTo>
                    <a:pt x="18427" y="148640"/>
                  </a:lnTo>
                  <a:lnTo>
                    <a:pt x="0" y="149783"/>
                  </a:lnTo>
                  <a:lnTo>
                    <a:pt x="0" y="175120"/>
                  </a:lnTo>
                  <a:lnTo>
                    <a:pt x="13830" y="176288"/>
                  </a:lnTo>
                  <a:lnTo>
                    <a:pt x="33426" y="176288"/>
                  </a:lnTo>
                  <a:lnTo>
                    <a:pt x="48399" y="149783"/>
                  </a:lnTo>
                  <a:lnTo>
                    <a:pt x="48399" y="25336"/>
                  </a:lnTo>
                  <a:lnTo>
                    <a:pt x="334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121668" y="7297775"/>
              <a:ext cx="48895" cy="176530"/>
            </a:xfrm>
            <a:custGeom>
              <a:avLst/>
              <a:gdLst/>
              <a:ahLst/>
              <a:cxnLst/>
              <a:rect l="l" t="t" r="r" b="b"/>
              <a:pathLst>
                <a:path w="48895" h="176529">
                  <a:moveTo>
                    <a:pt x="33426" y="0"/>
                  </a:moveTo>
                  <a:lnTo>
                    <a:pt x="13830" y="0"/>
                  </a:lnTo>
                  <a:lnTo>
                    <a:pt x="0" y="1155"/>
                  </a:lnTo>
                  <a:lnTo>
                    <a:pt x="0" y="26504"/>
                  </a:lnTo>
                  <a:lnTo>
                    <a:pt x="18427" y="27660"/>
                  </a:lnTo>
                  <a:lnTo>
                    <a:pt x="18427" y="148640"/>
                  </a:lnTo>
                  <a:lnTo>
                    <a:pt x="0" y="149783"/>
                  </a:lnTo>
                  <a:lnTo>
                    <a:pt x="0" y="175120"/>
                  </a:lnTo>
                  <a:lnTo>
                    <a:pt x="13830" y="176288"/>
                  </a:lnTo>
                  <a:lnTo>
                    <a:pt x="33426" y="176288"/>
                  </a:lnTo>
                  <a:lnTo>
                    <a:pt x="48399" y="149783"/>
                  </a:lnTo>
                  <a:lnTo>
                    <a:pt x="48399" y="25336"/>
                  </a:lnTo>
                  <a:lnTo>
                    <a:pt x="33426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135498" y="7297775"/>
              <a:ext cx="34925" cy="176530"/>
            </a:xfrm>
            <a:custGeom>
              <a:avLst/>
              <a:gdLst/>
              <a:ahLst/>
              <a:cxnLst/>
              <a:rect l="l" t="t" r="r" b="b"/>
              <a:pathLst>
                <a:path w="34925" h="176529">
                  <a:moveTo>
                    <a:pt x="0" y="176288"/>
                  </a:moveTo>
                  <a:lnTo>
                    <a:pt x="16128" y="149783"/>
                  </a:lnTo>
                  <a:lnTo>
                    <a:pt x="16128" y="25336"/>
                  </a:lnTo>
                  <a:lnTo>
                    <a:pt x="0" y="0"/>
                  </a:lnTo>
                </a:path>
                <a:path w="34925" h="176529">
                  <a:moveTo>
                    <a:pt x="34569" y="149783"/>
                  </a:moveTo>
                  <a:lnTo>
                    <a:pt x="16128" y="149783"/>
                  </a:lnTo>
                </a:path>
                <a:path w="34925" h="176529">
                  <a:moveTo>
                    <a:pt x="34569" y="25336"/>
                  </a:moveTo>
                  <a:lnTo>
                    <a:pt x="16128" y="25336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701195" y="7293178"/>
              <a:ext cx="45085" cy="167640"/>
            </a:xfrm>
            <a:custGeom>
              <a:avLst/>
              <a:gdLst/>
              <a:ahLst/>
              <a:cxnLst/>
              <a:rect l="l" t="t" r="r" b="b"/>
              <a:pathLst>
                <a:path w="45085" h="167640">
                  <a:moveTo>
                    <a:pt x="31102" y="0"/>
                  </a:moveTo>
                  <a:lnTo>
                    <a:pt x="12674" y="0"/>
                  </a:lnTo>
                  <a:lnTo>
                    <a:pt x="0" y="1143"/>
                  </a:lnTo>
                  <a:lnTo>
                    <a:pt x="0" y="25349"/>
                  </a:lnTo>
                  <a:lnTo>
                    <a:pt x="17272" y="26492"/>
                  </a:lnTo>
                  <a:lnTo>
                    <a:pt x="17272" y="139395"/>
                  </a:lnTo>
                  <a:lnTo>
                    <a:pt x="0" y="141706"/>
                  </a:lnTo>
                  <a:lnTo>
                    <a:pt x="0" y="165887"/>
                  </a:lnTo>
                  <a:lnTo>
                    <a:pt x="12674" y="167055"/>
                  </a:lnTo>
                  <a:lnTo>
                    <a:pt x="31102" y="167055"/>
                  </a:lnTo>
                  <a:lnTo>
                    <a:pt x="44945" y="141706"/>
                  </a:lnTo>
                  <a:lnTo>
                    <a:pt x="44945" y="24193"/>
                  </a:lnTo>
                  <a:lnTo>
                    <a:pt x="311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701195" y="7293178"/>
              <a:ext cx="45085" cy="167640"/>
            </a:xfrm>
            <a:custGeom>
              <a:avLst/>
              <a:gdLst/>
              <a:ahLst/>
              <a:cxnLst/>
              <a:rect l="l" t="t" r="r" b="b"/>
              <a:pathLst>
                <a:path w="45085" h="167640">
                  <a:moveTo>
                    <a:pt x="31102" y="0"/>
                  </a:moveTo>
                  <a:lnTo>
                    <a:pt x="12674" y="0"/>
                  </a:lnTo>
                  <a:lnTo>
                    <a:pt x="0" y="1143"/>
                  </a:lnTo>
                  <a:lnTo>
                    <a:pt x="0" y="25349"/>
                  </a:lnTo>
                  <a:lnTo>
                    <a:pt x="17272" y="26492"/>
                  </a:lnTo>
                  <a:lnTo>
                    <a:pt x="17272" y="139395"/>
                  </a:lnTo>
                  <a:lnTo>
                    <a:pt x="0" y="141706"/>
                  </a:lnTo>
                  <a:lnTo>
                    <a:pt x="0" y="165887"/>
                  </a:lnTo>
                  <a:lnTo>
                    <a:pt x="12674" y="167055"/>
                  </a:lnTo>
                  <a:lnTo>
                    <a:pt x="31102" y="167055"/>
                  </a:lnTo>
                  <a:lnTo>
                    <a:pt x="44945" y="141706"/>
                  </a:lnTo>
                  <a:lnTo>
                    <a:pt x="44945" y="24193"/>
                  </a:lnTo>
                  <a:lnTo>
                    <a:pt x="31102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713869" y="7293178"/>
              <a:ext cx="32384" cy="167640"/>
            </a:xfrm>
            <a:custGeom>
              <a:avLst/>
              <a:gdLst/>
              <a:ahLst/>
              <a:cxnLst/>
              <a:rect l="l" t="t" r="r" b="b"/>
              <a:pathLst>
                <a:path w="32385" h="167640">
                  <a:moveTo>
                    <a:pt x="0" y="167055"/>
                  </a:moveTo>
                  <a:lnTo>
                    <a:pt x="14986" y="141706"/>
                  </a:lnTo>
                  <a:lnTo>
                    <a:pt x="14986" y="24193"/>
                  </a:lnTo>
                  <a:lnTo>
                    <a:pt x="0" y="0"/>
                  </a:lnTo>
                </a:path>
                <a:path w="32385" h="167640">
                  <a:moveTo>
                    <a:pt x="32270" y="141706"/>
                  </a:moveTo>
                  <a:lnTo>
                    <a:pt x="14986" y="141706"/>
                  </a:lnTo>
                </a:path>
                <a:path w="32385" h="167640">
                  <a:moveTo>
                    <a:pt x="32270" y="24193"/>
                  </a:moveTo>
                  <a:lnTo>
                    <a:pt x="14986" y="24193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119382" y="7887665"/>
              <a:ext cx="48895" cy="179070"/>
            </a:xfrm>
            <a:custGeom>
              <a:avLst/>
              <a:gdLst/>
              <a:ahLst/>
              <a:cxnLst/>
              <a:rect l="l" t="t" r="r" b="b"/>
              <a:pathLst>
                <a:path w="48895" h="179070">
                  <a:moveTo>
                    <a:pt x="32245" y="0"/>
                  </a:moveTo>
                  <a:lnTo>
                    <a:pt x="13804" y="2311"/>
                  </a:lnTo>
                  <a:lnTo>
                    <a:pt x="0" y="4622"/>
                  </a:lnTo>
                  <a:lnTo>
                    <a:pt x="0" y="29971"/>
                  </a:lnTo>
                  <a:lnTo>
                    <a:pt x="18427" y="28803"/>
                  </a:lnTo>
                  <a:lnTo>
                    <a:pt x="18427" y="149783"/>
                  </a:lnTo>
                  <a:lnTo>
                    <a:pt x="0" y="153250"/>
                  </a:lnTo>
                  <a:lnTo>
                    <a:pt x="0" y="178587"/>
                  </a:lnTo>
                  <a:lnTo>
                    <a:pt x="13804" y="178587"/>
                  </a:lnTo>
                  <a:lnTo>
                    <a:pt x="32245" y="176288"/>
                  </a:lnTo>
                  <a:lnTo>
                    <a:pt x="48361" y="148640"/>
                  </a:lnTo>
                  <a:lnTo>
                    <a:pt x="48361" y="23063"/>
                  </a:lnTo>
                  <a:lnTo>
                    <a:pt x="322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119382" y="7887665"/>
              <a:ext cx="48895" cy="179070"/>
            </a:xfrm>
            <a:custGeom>
              <a:avLst/>
              <a:gdLst/>
              <a:ahLst/>
              <a:cxnLst/>
              <a:rect l="l" t="t" r="r" b="b"/>
              <a:pathLst>
                <a:path w="48895" h="179070">
                  <a:moveTo>
                    <a:pt x="32245" y="0"/>
                  </a:moveTo>
                  <a:lnTo>
                    <a:pt x="13804" y="2311"/>
                  </a:lnTo>
                  <a:lnTo>
                    <a:pt x="0" y="4622"/>
                  </a:lnTo>
                  <a:lnTo>
                    <a:pt x="0" y="29971"/>
                  </a:lnTo>
                  <a:lnTo>
                    <a:pt x="18427" y="28803"/>
                  </a:lnTo>
                  <a:lnTo>
                    <a:pt x="18427" y="149783"/>
                  </a:lnTo>
                  <a:lnTo>
                    <a:pt x="0" y="153250"/>
                  </a:lnTo>
                  <a:lnTo>
                    <a:pt x="0" y="178587"/>
                  </a:lnTo>
                  <a:lnTo>
                    <a:pt x="13804" y="178587"/>
                  </a:lnTo>
                  <a:lnTo>
                    <a:pt x="32245" y="176288"/>
                  </a:lnTo>
                  <a:lnTo>
                    <a:pt x="48361" y="148640"/>
                  </a:lnTo>
                  <a:lnTo>
                    <a:pt x="48361" y="23063"/>
                  </a:lnTo>
                  <a:lnTo>
                    <a:pt x="32245" y="0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133187" y="7889976"/>
              <a:ext cx="16510" cy="176530"/>
            </a:xfrm>
            <a:custGeom>
              <a:avLst/>
              <a:gdLst/>
              <a:ahLst/>
              <a:cxnLst/>
              <a:rect l="l" t="t" r="r" b="b"/>
              <a:pathLst>
                <a:path w="16510" h="176529">
                  <a:moveTo>
                    <a:pt x="0" y="176275"/>
                  </a:moveTo>
                  <a:lnTo>
                    <a:pt x="16129" y="147472"/>
                  </a:lnTo>
                  <a:lnTo>
                    <a:pt x="16129" y="23037"/>
                  </a:lnTo>
                  <a:lnTo>
                    <a:pt x="0" y="0"/>
                  </a:lnTo>
                </a:path>
              </a:pathLst>
            </a:custGeom>
            <a:ln w="45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149316" y="8036306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-2286" y="571"/>
                  </a:moveTo>
                  <a:lnTo>
                    <a:pt x="20713" y="571"/>
                  </a:lnTo>
                </a:path>
              </a:pathLst>
            </a:custGeom>
            <a:ln w="57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149316" y="7910728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40">
                  <a:moveTo>
                    <a:pt x="-2286" y="1142"/>
                  </a:moveTo>
                  <a:lnTo>
                    <a:pt x="20713" y="1142"/>
                  </a:lnTo>
                </a:path>
              </a:pathLst>
            </a:custGeom>
            <a:ln w="685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698896" y="7853108"/>
              <a:ext cx="46355" cy="168275"/>
            </a:xfrm>
            <a:custGeom>
              <a:avLst/>
              <a:gdLst/>
              <a:ahLst/>
              <a:cxnLst/>
              <a:rect l="l" t="t" r="r" b="b"/>
              <a:pathLst>
                <a:path w="46354" h="168275">
                  <a:moveTo>
                    <a:pt x="31114" y="0"/>
                  </a:moveTo>
                  <a:lnTo>
                    <a:pt x="13817" y="1155"/>
                  </a:lnTo>
                  <a:lnTo>
                    <a:pt x="0" y="3454"/>
                  </a:lnTo>
                  <a:lnTo>
                    <a:pt x="0" y="27635"/>
                  </a:lnTo>
                  <a:lnTo>
                    <a:pt x="18427" y="27635"/>
                  </a:lnTo>
                  <a:lnTo>
                    <a:pt x="18427" y="140563"/>
                  </a:lnTo>
                  <a:lnTo>
                    <a:pt x="0" y="144017"/>
                  </a:lnTo>
                  <a:lnTo>
                    <a:pt x="0" y="168224"/>
                  </a:lnTo>
                  <a:lnTo>
                    <a:pt x="13817" y="168224"/>
                  </a:lnTo>
                  <a:lnTo>
                    <a:pt x="31114" y="165900"/>
                  </a:lnTo>
                  <a:lnTo>
                    <a:pt x="46062" y="140563"/>
                  </a:lnTo>
                  <a:lnTo>
                    <a:pt x="46062" y="23050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5698896" y="7853108"/>
              <a:ext cx="46355" cy="168275"/>
            </a:xfrm>
            <a:custGeom>
              <a:avLst/>
              <a:gdLst/>
              <a:ahLst/>
              <a:cxnLst/>
              <a:rect l="l" t="t" r="r" b="b"/>
              <a:pathLst>
                <a:path w="46354" h="168275">
                  <a:moveTo>
                    <a:pt x="31114" y="0"/>
                  </a:moveTo>
                  <a:lnTo>
                    <a:pt x="13817" y="1155"/>
                  </a:lnTo>
                  <a:lnTo>
                    <a:pt x="0" y="3454"/>
                  </a:lnTo>
                  <a:lnTo>
                    <a:pt x="0" y="27635"/>
                  </a:lnTo>
                  <a:lnTo>
                    <a:pt x="18427" y="27635"/>
                  </a:lnTo>
                  <a:lnTo>
                    <a:pt x="18427" y="140563"/>
                  </a:lnTo>
                  <a:lnTo>
                    <a:pt x="0" y="144017"/>
                  </a:lnTo>
                  <a:lnTo>
                    <a:pt x="0" y="168224"/>
                  </a:lnTo>
                  <a:lnTo>
                    <a:pt x="13817" y="168224"/>
                  </a:lnTo>
                  <a:lnTo>
                    <a:pt x="31114" y="165900"/>
                  </a:lnTo>
                  <a:lnTo>
                    <a:pt x="46062" y="140563"/>
                  </a:lnTo>
                  <a:lnTo>
                    <a:pt x="46062" y="23050"/>
                  </a:lnTo>
                  <a:lnTo>
                    <a:pt x="31114" y="0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712713" y="7854264"/>
              <a:ext cx="15240" cy="167640"/>
            </a:xfrm>
            <a:custGeom>
              <a:avLst/>
              <a:gdLst/>
              <a:ahLst/>
              <a:cxnLst/>
              <a:rect l="l" t="t" r="r" b="b"/>
              <a:pathLst>
                <a:path w="15239" h="167640">
                  <a:moveTo>
                    <a:pt x="0" y="167068"/>
                  </a:moveTo>
                  <a:lnTo>
                    <a:pt x="14986" y="140550"/>
                  </a:lnTo>
                  <a:lnTo>
                    <a:pt x="14986" y="23050"/>
                  </a:lnTo>
                  <a:lnTo>
                    <a:pt x="0" y="0"/>
                  </a:lnTo>
                </a:path>
              </a:pathLst>
            </a:custGeom>
            <a:ln w="45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727699" y="799367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-2286" y="571"/>
                  </a:moveTo>
                  <a:lnTo>
                    <a:pt x="19545" y="571"/>
                  </a:lnTo>
                </a:path>
              </a:pathLst>
            </a:custGeom>
            <a:ln w="571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727699" y="787615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-2286" y="577"/>
                  </a:moveTo>
                  <a:lnTo>
                    <a:pt x="19545" y="577"/>
                  </a:lnTo>
                </a:path>
              </a:pathLst>
            </a:custGeom>
            <a:ln w="572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35196" y="5963602"/>
              <a:ext cx="1758314" cy="3025775"/>
            </a:xfrm>
            <a:custGeom>
              <a:avLst/>
              <a:gdLst/>
              <a:ahLst/>
              <a:cxnLst/>
              <a:rect l="l" t="t" r="r" b="b"/>
              <a:pathLst>
                <a:path w="1758314" h="3025775">
                  <a:moveTo>
                    <a:pt x="17272" y="3009392"/>
                  </a:moveTo>
                  <a:lnTo>
                    <a:pt x="13830" y="3004782"/>
                  </a:lnTo>
                  <a:lnTo>
                    <a:pt x="4610" y="3004782"/>
                  </a:lnTo>
                  <a:lnTo>
                    <a:pt x="0" y="3009392"/>
                  </a:lnTo>
                  <a:lnTo>
                    <a:pt x="0" y="3020911"/>
                  </a:lnTo>
                  <a:lnTo>
                    <a:pt x="4610" y="3025533"/>
                  </a:lnTo>
                  <a:lnTo>
                    <a:pt x="9220" y="3025533"/>
                  </a:lnTo>
                  <a:lnTo>
                    <a:pt x="13830" y="3025533"/>
                  </a:lnTo>
                  <a:lnTo>
                    <a:pt x="17272" y="3020911"/>
                  </a:lnTo>
                  <a:lnTo>
                    <a:pt x="17272" y="3009392"/>
                  </a:lnTo>
                  <a:close/>
                </a:path>
                <a:path w="1758314" h="3025775">
                  <a:moveTo>
                    <a:pt x="17272" y="2928759"/>
                  </a:moveTo>
                  <a:lnTo>
                    <a:pt x="12674" y="2924137"/>
                  </a:lnTo>
                  <a:lnTo>
                    <a:pt x="4610" y="2924137"/>
                  </a:lnTo>
                  <a:lnTo>
                    <a:pt x="0" y="2928759"/>
                  </a:lnTo>
                  <a:lnTo>
                    <a:pt x="0" y="2940253"/>
                  </a:lnTo>
                  <a:lnTo>
                    <a:pt x="4610" y="2944850"/>
                  </a:lnTo>
                  <a:lnTo>
                    <a:pt x="8064" y="2944850"/>
                  </a:lnTo>
                  <a:lnTo>
                    <a:pt x="12674" y="2944850"/>
                  </a:lnTo>
                  <a:lnTo>
                    <a:pt x="17272" y="2940253"/>
                  </a:lnTo>
                  <a:lnTo>
                    <a:pt x="17272" y="2928759"/>
                  </a:lnTo>
                  <a:close/>
                </a:path>
                <a:path w="1758314" h="3025775">
                  <a:moveTo>
                    <a:pt x="18440" y="2755925"/>
                  </a:moveTo>
                  <a:lnTo>
                    <a:pt x="13830" y="2751315"/>
                  </a:lnTo>
                  <a:lnTo>
                    <a:pt x="4610" y="2751315"/>
                  </a:lnTo>
                  <a:lnTo>
                    <a:pt x="1143" y="2755925"/>
                  </a:lnTo>
                  <a:lnTo>
                    <a:pt x="1143" y="2767444"/>
                  </a:lnTo>
                  <a:lnTo>
                    <a:pt x="4610" y="2772041"/>
                  </a:lnTo>
                  <a:lnTo>
                    <a:pt x="9220" y="2772041"/>
                  </a:lnTo>
                  <a:lnTo>
                    <a:pt x="13830" y="2772041"/>
                  </a:lnTo>
                  <a:lnTo>
                    <a:pt x="18440" y="2767444"/>
                  </a:lnTo>
                  <a:lnTo>
                    <a:pt x="18440" y="2755925"/>
                  </a:lnTo>
                  <a:close/>
                </a:path>
                <a:path w="1758314" h="3025775">
                  <a:moveTo>
                    <a:pt x="18440" y="2628036"/>
                  </a:moveTo>
                  <a:lnTo>
                    <a:pt x="14973" y="2623426"/>
                  </a:lnTo>
                  <a:lnTo>
                    <a:pt x="5753" y="2623426"/>
                  </a:lnTo>
                  <a:lnTo>
                    <a:pt x="2298" y="2628036"/>
                  </a:lnTo>
                  <a:lnTo>
                    <a:pt x="2298" y="2638399"/>
                  </a:lnTo>
                  <a:lnTo>
                    <a:pt x="5753" y="2643022"/>
                  </a:lnTo>
                  <a:lnTo>
                    <a:pt x="10363" y="2643022"/>
                  </a:lnTo>
                  <a:lnTo>
                    <a:pt x="14973" y="2643022"/>
                  </a:lnTo>
                  <a:lnTo>
                    <a:pt x="18440" y="2638399"/>
                  </a:lnTo>
                  <a:lnTo>
                    <a:pt x="18440" y="2628036"/>
                  </a:lnTo>
                  <a:close/>
                </a:path>
                <a:path w="1758314" h="3025775">
                  <a:moveTo>
                    <a:pt x="20739" y="2456383"/>
                  </a:moveTo>
                  <a:lnTo>
                    <a:pt x="16129" y="2451747"/>
                  </a:lnTo>
                  <a:lnTo>
                    <a:pt x="6908" y="2451747"/>
                  </a:lnTo>
                  <a:lnTo>
                    <a:pt x="3454" y="2456383"/>
                  </a:lnTo>
                  <a:lnTo>
                    <a:pt x="3454" y="2466746"/>
                  </a:lnTo>
                  <a:lnTo>
                    <a:pt x="6908" y="2471343"/>
                  </a:lnTo>
                  <a:lnTo>
                    <a:pt x="11518" y="2471343"/>
                  </a:lnTo>
                  <a:lnTo>
                    <a:pt x="16129" y="2471343"/>
                  </a:lnTo>
                  <a:lnTo>
                    <a:pt x="20739" y="2466746"/>
                  </a:lnTo>
                  <a:lnTo>
                    <a:pt x="20739" y="2456383"/>
                  </a:lnTo>
                  <a:close/>
                </a:path>
                <a:path w="1758314" h="3025775">
                  <a:moveTo>
                    <a:pt x="20739" y="2281237"/>
                  </a:moveTo>
                  <a:lnTo>
                    <a:pt x="16129" y="2276640"/>
                  </a:lnTo>
                  <a:lnTo>
                    <a:pt x="6908" y="2276640"/>
                  </a:lnTo>
                  <a:lnTo>
                    <a:pt x="3454" y="2281237"/>
                  </a:lnTo>
                  <a:lnTo>
                    <a:pt x="3454" y="2291613"/>
                  </a:lnTo>
                  <a:lnTo>
                    <a:pt x="6908" y="2296210"/>
                  </a:lnTo>
                  <a:lnTo>
                    <a:pt x="11518" y="2296210"/>
                  </a:lnTo>
                  <a:lnTo>
                    <a:pt x="16129" y="2296210"/>
                  </a:lnTo>
                  <a:lnTo>
                    <a:pt x="20739" y="2291613"/>
                  </a:lnTo>
                  <a:lnTo>
                    <a:pt x="20739" y="2281237"/>
                  </a:lnTo>
                  <a:close/>
                </a:path>
                <a:path w="1758314" h="3025775">
                  <a:moveTo>
                    <a:pt x="20739" y="2195969"/>
                  </a:moveTo>
                  <a:lnTo>
                    <a:pt x="16129" y="2192528"/>
                  </a:lnTo>
                  <a:lnTo>
                    <a:pt x="6908" y="2192528"/>
                  </a:lnTo>
                  <a:lnTo>
                    <a:pt x="3454" y="2195969"/>
                  </a:lnTo>
                  <a:lnTo>
                    <a:pt x="3454" y="2207501"/>
                  </a:lnTo>
                  <a:lnTo>
                    <a:pt x="6908" y="2212111"/>
                  </a:lnTo>
                  <a:lnTo>
                    <a:pt x="11518" y="2212111"/>
                  </a:lnTo>
                  <a:lnTo>
                    <a:pt x="16129" y="2212111"/>
                  </a:lnTo>
                  <a:lnTo>
                    <a:pt x="20739" y="2207501"/>
                  </a:lnTo>
                  <a:lnTo>
                    <a:pt x="20739" y="2195969"/>
                  </a:lnTo>
                  <a:close/>
                </a:path>
                <a:path w="1758314" h="3025775">
                  <a:moveTo>
                    <a:pt x="20739" y="2023173"/>
                  </a:moveTo>
                  <a:lnTo>
                    <a:pt x="16129" y="2018563"/>
                  </a:lnTo>
                  <a:lnTo>
                    <a:pt x="6908" y="2018563"/>
                  </a:lnTo>
                  <a:lnTo>
                    <a:pt x="3454" y="2023173"/>
                  </a:lnTo>
                  <a:lnTo>
                    <a:pt x="3454" y="2033524"/>
                  </a:lnTo>
                  <a:lnTo>
                    <a:pt x="6908" y="2038134"/>
                  </a:lnTo>
                  <a:lnTo>
                    <a:pt x="11518" y="2038134"/>
                  </a:lnTo>
                  <a:lnTo>
                    <a:pt x="16129" y="2038134"/>
                  </a:lnTo>
                  <a:lnTo>
                    <a:pt x="20739" y="2033524"/>
                  </a:lnTo>
                  <a:lnTo>
                    <a:pt x="20739" y="2023173"/>
                  </a:lnTo>
                  <a:close/>
                </a:path>
                <a:path w="1758314" h="3025775">
                  <a:moveTo>
                    <a:pt x="23037" y="1677517"/>
                  </a:moveTo>
                  <a:lnTo>
                    <a:pt x="18440" y="1672907"/>
                  </a:lnTo>
                  <a:lnTo>
                    <a:pt x="9220" y="1672907"/>
                  </a:lnTo>
                  <a:lnTo>
                    <a:pt x="5753" y="1677517"/>
                  </a:lnTo>
                  <a:lnTo>
                    <a:pt x="5753" y="1689023"/>
                  </a:lnTo>
                  <a:lnTo>
                    <a:pt x="9220" y="1693659"/>
                  </a:lnTo>
                  <a:lnTo>
                    <a:pt x="13830" y="1693659"/>
                  </a:lnTo>
                  <a:lnTo>
                    <a:pt x="18440" y="1693659"/>
                  </a:lnTo>
                  <a:lnTo>
                    <a:pt x="23037" y="1689023"/>
                  </a:lnTo>
                  <a:lnTo>
                    <a:pt x="23037" y="1677517"/>
                  </a:lnTo>
                  <a:close/>
                </a:path>
                <a:path w="1758314" h="3025775">
                  <a:moveTo>
                    <a:pt x="23037" y="1504696"/>
                  </a:moveTo>
                  <a:lnTo>
                    <a:pt x="19583" y="1501228"/>
                  </a:lnTo>
                  <a:lnTo>
                    <a:pt x="10363" y="1501228"/>
                  </a:lnTo>
                  <a:lnTo>
                    <a:pt x="6908" y="1504696"/>
                  </a:lnTo>
                  <a:lnTo>
                    <a:pt x="6908" y="1516227"/>
                  </a:lnTo>
                  <a:lnTo>
                    <a:pt x="10363" y="1520812"/>
                  </a:lnTo>
                  <a:lnTo>
                    <a:pt x="14973" y="1520812"/>
                  </a:lnTo>
                  <a:lnTo>
                    <a:pt x="19583" y="1520812"/>
                  </a:lnTo>
                  <a:lnTo>
                    <a:pt x="23037" y="1516227"/>
                  </a:lnTo>
                  <a:lnTo>
                    <a:pt x="23037" y="1504696"/>
                  </a:lnTo>
                  <a:close/>
                </a:path>
                <a:path w="1758314" h="3025775">
                  <a:moveTo>
                    <a:pt x="23037" y="1418272"/>
                  </a:moveTo>
                  <a:lnTo>
                    <a:pt x="18440" y="1413687"/>
                  </a:lnTo>
                  <a:lnTo>
                    <a:pt x="9220" y="1413687"/>
                  </a:lnTo>
                  <a:lnTo>
                    <a:pt x="5753" y="1418272"/>
                  </a:lnTo>
                  <a:lnTo>
                    <a:pt x="5753" y="1429804"/>
                  </a:lnTo>
                  <a:lnTo>
                    <a:pt x="9220" y="1434401"/>
                  </a:lnTo>
                  <a:lnTo>
                    <a:pt x="13830" y="1434401"/>
                  </a:lnTo>
                  <a:lnTo>
                    <a:pt x="18440" y="1434401"/>
                  </a:lnTo>
                  <a:lnTo>
                    <a:pt x="23037" y="1429804"/>
                  </a:lnTo>
                  <a:lnTo>
                    <a:pt x="23037" y="1418272"/>
                  </a:lnTo>
                  <a:close/>
                </a:path>
                <a:path w="1758314" h="3025775">
                  <a:moveTo>
                    <a:pt x="23037" y="1247762"/>
                  </a:moveTo>
                  <a:lnTo>
                    <a:pt x="18440" y="1243164"/>
                  </a:lnTo>
                  <a:lnTo>
                    <a:pt x="9220" y="1243164"/>
                  </a:lnTo>
                  <a:lnTo>
                    <a:pt x="5753" y="1247762"/>
                  </a:lnTo>
                  <a:lnTo>
                    <a:pt x="5753" y="1258125"/>
                  </a:lnTo>
                  <a:lnTo>
                    <a:pt x="9220" y="1262735"/>
                  </a:lnTo>
                  <a:lnTo>
                    <a:pt x="13830" y="1262735"/>
                  </a:lnTo>
                  <a:lnTo>
                    <a:pt x="18440" y="1262735"/>
                  </a:lnTo>
                  <a:lnTo>
                    <a:pt x="23037" y="1258125"/>
                  </a:lnTo>
                  <a:lnTo>
                    <a:pt x="23037" y="1247762"/>
                  </a:lnTo>
                  <a:close/>
                </a:path>
                <a:path w="1758314" h="3025775">
                  <a:moveTo>
                    <a:pt x="23037" y="256908"/>
                  </a:moveTo>
                  <a:lnTo>
                    <a:pt x="19583" y="252310"/>
                  </a:lnTo>
                  <a:lnTo>
                    <a:pt x="10363" y="252310"/>
                  </a:lnTo>
                  <a:lnTo>
                    <a:pt x="6908" y="256908"/>
                  </a:lnTo>
                  <a:lnTo>
                    <a:pt x="6908" y="268452"/>
                  </a:lnTo>
                  <a:lnTo>
                    <a:pt x="10363" y="271894"/>
                  </a:lnTo>
                  <a:lnTo>
                    <a:pt x="14973" y="271894"/>
                  </a:lnTo>
                  <a:lnTo>
                    <a:pt x="19583" y="271894"/>
                  </a:lnTo>
                  <a:lnTo>
                    <a:pt x="23037" y="268452"/>
                  </a:lnTo>
                  <a:lnTo>
                    <a:pt x="23037" y="256908"/>
                  </a:lnTo>
                  <a:close/>
                </a:path>
                <a:path w="1758314" h="3025775">
                  <a:moveTo>
                    <a:pt x="24193" y="84099"/>
                  </a:moveTo>
                  <a:lnTo>
                    <a:pt x="20739" y="80632"/>
                  </a:lnTo>
                  <a:lnTo>
                    <a:pt x="11518" y="80632"/>
                  </a:lnTo>
                  <a:lnTo>
                    <a:pt x="8064" y="84099"/>
                  </a:lnTo>
                  <a:lnTo>
                    <a:pt x="8064" y="95618"/>
                  </a:lnTo>
                  <a:lnTo>
                    <a:pt x="11518" y="100215"/>
                  </a:lnTo>
                  <a:lnTo>
                    <a:pt x="16129" y="100215"/>
                  </a:lnTo>
                  <a:lnTo>
                    <a:pt x="20739" y="100215"/>
                  </a:lnTo>
                  <a:lnTo>
                    <a:pt x="24193" y="95618"/>
                  </a:lnTo>
                  <a:lnTo>
                    <a:pt x="24193" y="84099"/>
                  </a:lnTo>
                  <a:close/>
                </a:path>
                <a:path w="1758314" h="3025775">
                  <a:moveTo>
                    <a:pt x="24193" y="4597"/>
                  </a:moveTo>
                  <a:lnTo>
                    <a:pt x="20739" y="0"/>
                  </a:lnTo>
                  <a:lnTo>
                    <a:pt x="11518" y="0"/>
                  </a:lnTo>
                  <a:lnTo>
                    <a:pt x="8064" y="4597"/>
                  </a:lnTo>
                  <a:lnTo>
                    <a:pt x="8064" y="16116"/>
                  </a:lnTo>
                  <a:lnTo>
                    <a:pt x="11518" y="20739"/>
                  </a:lnTo>
                  <a:lnTo>
                    <a:pt x="16129" y="20739"/>
                  </a:lnTo>
                  <a:lnTo>
                    <a:pt x="20739" y="20739"/>
                  </a:lnTo>
                  <a:lnTo>
                    <a:pt x="24193" y="16116"/>
                  </a:lnTo>
                  <a:lnTo>
                    <a:pt x="24193" y="4597"/>
                  </a:lnTo>
                  <a:close/>
                </a:path>
                <a:path w="1758314" h="3025775">
                  <a:moveTo>
                    <a:pt x="26492" y="385953"/>
                  </a:moveTo>
                  <a:lnTo>
                    <a:pt x="23037" y="381342"/>
                  </a:lnTo>
                  <a:lnTo>
                    <a:pt x="13830" y="381342"/>
                  </a:lnTo>
                  <a:lnTo>
                    <a:pt x="9220" y="385953"/>
                  </a:lnTo>
                  <a:lnTo>
                    <a:pt x="9220" y="397484"/>
                  </a:lnTo>
                  <a:lnTo>
                    <a:pt x="13830" y="400939"/>
                  </a:lnTo>
                  <a:lnTo>
                    <a:pt x="18440" y="400939"/>
                  </a:lnTo>
                  <a:lnTo>
                    <a:pt x="23037" y="400939"/>
                  </a:lnTo>
                  <a:lnTo>
                    <a:pt x="26492" y="397484"/>
                  </a:lnTo>
                  <a:lnTo>
                    <a:pt x="26492" y="385953"/>
                  </a:lnTo>
                  <a:close/>
                </a:path>
                <a:path w="1758314" h="3025775">
                  <a:moveTo>
                    <a:pt x="182029" y="2010473"/>
                  </a:moveTo>
                  <a:lnTo>
                    <a:pt x="178587" y="2005876"/>
                  </a:lnTo>
                  <a:lnTo>
                    <a:pt x="169379" y="2005876"/>
                  </a:lnTo>
                  <a:lnTo>
                    <a:pt x="165887" y="2010473"/>
                  </a:lnTo>
                  <a:lnTo>
                    <a:pt x="165887" y="2022005"/>
                  </a:lnTo>
                  <a:lnTo>
                    <a:pt x="169379" y="2026615"/>
                  </a:lnTo>
                  <a:lnTo>
                    <a:pt x="173964" y="2026615"/>
                  </a:lnTo>
                  <a:lnTo>
                    <a:pt x="178587" y="2026615"/>
                  </a:lnTo>
                  <a:lnTo>
                    <a:pt x="182029" y="2022005"/>
                  </a:lnTo>
                  <a:lnTo>
                    <a:pt x="182029" y="2010473"/>
                  </a:lnTo>
                  <a:close/>
                </a:path>
                <a:path w="1758314" h="3025775">
                  <a:moveTo>
                    <a:pt x="184340" y="1670596"/>
                  </a:moveTo>
                  <a:lnTo>
                    <a:pt x="180886" y="1665986"/>
                  </a:lnTo>
                  <a:lnTo>
                    <a:pt x="171678" y="1665986"/>
                  </a:lnTo>
                  <a:lnTo>
                    <a:pt x="167068" y="1670596"/>
                  </a:lnTo>
                  <a:lnTo>
                    <a:pt x="167068" y="1680959"/>
                  </a:lnTo>
                  <a:lnTo>
                    <a:pt x="171678" y="1685594"/>
                  </a:lnTo>
                  <a:lnTo>
                    <a:pt x="176276" y="1685594"/>
                  </a:lnTo>
                  <a:lnTo>
                    <a:pt x="180886" y="1685594"/>
                  </a:lnTo>
                  <a:lnTo>
                    <a:pt x="184340" y="1680959"/>
                  </a:lnTo>
                  <a:lnTo>
                    <a:pt x="184340" y="1670596"/>
                  </a:lnTo>
                  <a:close/>
                </a:path>
                <a:path w="1758314" h="3025775">
                  <a:moveTo>
                    <a:pt x="876782" y="2876893"/>
                  </a:moveTo>
                  <a:lnTo>
                    <a:pt x="872159" y="2873425"/>
                  </a:lnTo>
                  <a:lnTo>
                    <a:pt x="862939" y="2873425"/>
                  </a:lnTo>
                  <a:lnTo>
                    <a:pt x="859497" y="2876893"/>
                  </a:lnTo>
                  <a:lnTo>
                    <a:pt x="859497" y="2887256"/>
                  </a:lnTo>
                  <a:lnTo>
                    <a:pt x="862939" y="2891879"/>
                  </a:lnTo>
                  <a:lnTo>
                    <a:pt x="867562" y="2891879"/>
                  </a:lnTo>
                  <a:lnTo>
                    <a:pt x="872159" y="2891879"/>
                  </a:lnTo>
                  <a:lnTo>
                    <a:pt x="876782" y="2887256"/>
                  </a:lnTo>
                  <a:lnTo>
                    <a:pt x="876782" y="2876893"/>
                  </a:lnTo>
                  <a:close/>
                </a:path>
                <a:path w="1758314" h="3025775">
                  <a:moveTo>
                    <a:pt x="876782" y="2807754"/>
                  </a:moveTo>
                  <a:lnTo>
                    <a:pt x="872159" y="2803156"/>
                  </a:lnTo>
                  <a:lnTo>
                    <a:pt x="862939" y="2803156"/>
                  </a:lnTo>
                  <a:lnTo>
                    <a:pt x="859497" y="2807754"/>
                  </a:lnTo>
                  <a:lnTo>
                    <a:pt x="859497" y="2818142"/>
                  </a:lnTo>
                  <a:lnTo>
                    <a:pt x="862939" y="2821597"/>
                  </a:lnTo>
                  <a:lnTo>
                    <a:pt x="867562" y="2821597"/>
                  </a:lnTo>
                  <a:lnTo>
                    <a:pt x="872159" y="2821597"/>
                  </a:lnTo>
                  <a:lnTo>
                    <a:pt x="876782" y="2818142"/>
                  </a:lnTo>
                  <a:lnTo>
                    <a:pt x="876782" y="2807754"/>
                  </a:lnTo>
                  <a:close/>
                </a:path>
                <a:path w="1758314" h="3025775">
                  <a:moveTo>
                    <a:pt x="876782" y="2647632"/>
                  </a:moveTo>
                  <a:lnTo>
                    <a:pt x="873340" y="2643022"/>
                  </a:lnTo>
                  <a:lnTo>
                    <a:pt x="864120" y="2643022"/>
                  </a:lnTo>
                  <a:lnTo>
                    <a:pt x="860653" y="2647632"/>
                  </a:lnTo>
                  <a:lnTo>
                    <a:pt x="860653" y="2657983"/>
                  </a:lnTo>
                  <a:lnTo>
                    <a:pt x="864120" y="2661450"/>
                  </a:lnTo>
                  <a:lnTo>
                    <a:pt x="868692" y="2661450"/>
                  </a:lnTo>
                  <a:lnTo>
                    <a:pt x="873340" y="2661450"/>
                  </a:lnTo>
                  <a:lnTo>
                    <a:pt x="876782" y="2657983"/>
                  </a:lnTo>
                  <a:lnTo>
                    <a:pt x="876782" y="2647632"/>
                  </a:lnTo>
                  <a:close/>
                </a:path>
                <a:path w="1758314" h="3025775">
                  <a:moveTo>
                    <a:pt x="877912" y="2528938"/>
                  </a:moveTo>
                  <a:lnTo>
                    <a:pt x="874483" y="2524353"/>
                  </a:lnTo>
                  <a:lnTo>
                    <a:pt x="865251" y="2524353"/>
                  </a:lnTo>
                  <a:lnTo>
                    <a:pt x="861809" y="2528938"/>
                  </a:lnTo>
                  <a:lnTo>
                    <a:pt x="861809" y="2539327"/>
                  </a:lnTo>
                  <a:lnTo>
                    <a:pt x="865251" y="2542768"/>
                  </a:lnTo>
                  <a:lnTo>
                    <a:pt x="869848" y="2542768"/>
                  </a:lnTo>
                  <a:lnTo>
                    <a:pt x="874483" y="2542768"/>
                  </a:lnTo>
                  <a:lnTo>
                    <a:pt x="877912" y="2539327"/>
                  </a:lnTo>
                  <a:lnTo>
                    <a:pt x="877912" y="2528938"/>
                  </a:lnTo>
                  <a:close/>
                </a:path>
                <a:path w="1758314" h="3025775">
                  <a:moveTo>
                    <a:pt x="880249" y="2368791"/>
                  </a:moveTo>
                  <a:lnTo>
                    <a:pt x="875639" y="2364194"/>
                  </a:lnTo>
                  <a:lnTo>
                    <a:pt x="867562" y="2364194"/>
                  </a:lnTo>
                  <a:lnTo>
                    <a:pt x="862939" y="2368791"/>
                  </a:lnTo>
                  <a:lnTo>
                    <a:pt x="862939" y="2379167"/>
                  </a:lnTo>
                  <a:lnTo>
                    <a:pt x="867562" y="2382634"/>
                  </a:lnTo>
                  <a:lnTo>
                    <a:pt x="872159" y="2382634"/>
                  </a:lnTo>
                  <a:lnTo>
                    <a:pt x="875639" y="2382634"/>
                  </a:lnTo>
                  <a:lnTo>
                    <a:pt x="880249" y="2379167"/>
                  </a:lnTo>
                  <a:lnTo>
                    <a:pt x="880249" y="2368791"/>
                  </a:lnTo>
                  <a:close/>
                </a:path>
                <a:path w="1758314" h="3025775">
                  <a:moveTo>
                    <a:pt x="880249" y="2205190"/>
                  </a:moveTo>
                  <a:lnTo>
                    <a:pt x="875639" y="2201761"/>
                  </a:lnTo>
                  <a:lnTo>
                    <a:pt x="867562" y="2201761"/>
                  </a:lnTo>
                  <a:lnTo>
                    <a:pt x="862939" y="2205190"/>
                  </a:lnTo>
                  <a:lnTo>
                    <a:pt x="862939" y="2215553"/>
                  </a:lnTo>
                  <a:lnTo>
                    <a:pt x="867562" y="2220176"/>
                  </a:lnTo>
                  <a:lnTo>
                    <a:pt x="872159" y="2220176"/>
                  </a:lnTo>
                  <a:lnTo>
                    <a:pt x="875639" y="2220176"/>
                  </a:lnTo>
                  <a:lnTo>
                    <a:pt x="880249" y="2215553"/>
                  </a:lnTo>
                  <a:lnTo>
                    <a:pt x="880249" y="2205190"/>
                  </a:lnTo>
                  <a:close/>
                </a:path>
                <a:path w="1758314" h="3025775">
                  <a:moveTo>
                    <a:pt x="880249" y="2126843"/>
                  </a:moveTo>
                  <a:lnTo>
                    <a:pt x="875639" y="2123402"/>
                  </a:lnTo>
                  <a:lnTo>
                    <a:pt x="867562" y="2123402"/>
                  </a:lnTo>
                  <a:lnTo>
                    <a:pt x="862939" y="2126843"/>
                  </a:lnTo>
                  <a:lnTo>
                    <a:pt x="862939" y="2137219"/>
                  </a:lnTo>
                  <a:lnTo>
                    <a:pt x="867562" y="2141829"/>
                  </a:lnTo>
                  <a:lnTo>
                    <a:pt x="872159" y="2141829"/>
                  </a:lnTo>
                  <a:lnTo>
                    <a:pt x="875639" y="2141829"/>
                  </a:lnTo>
                  <a:lnTo>
                    <a:pt x="880249" y="2137219"/>
                  </a:lnTo>
                  <a:lnTo>
                    <a:pt x="880249" y="2126843"/>
                  </a:lnTo>
                  <a:close/>
                </a:path>
                <a:path w="1758314" h="3025775">
                  <a:moveTo>
                    <a:pt x="880249" y="1965566"/>
                  </a:moveTo>
                  <a:lnTo>
                    <a:pt x="875639" y="1960943"/>
                  </a:lnTo>
                  <a:lnTo>
                    <a:pt x="867562" y="1960943"/>
                  </a:lnTo>
                  <a:lnTo>
                    <a:pt x="862939" y="1965566"/>
                  </a:lnTo>
                  <a:lnTo>
                    <a:pt x="862939" y="1975916"/>
                  </a:lnTo>
                  <a:lnTo>
                    <a:pt x="867562" y="1979383"/>
                  </a:lnTo>
                  <a:lnTo>
                    <a:pt x="872159" y="1979383"/>
                  </a:lnTo>
                  <a:lnTo>
                    <a:pt x="875639" y="1979383"/>
                  </a:lnTo>
                  <a:lnTo>
                    <a:pt x="880249" y="1975916"/>
                  </a:lnTo>
                  <a:lnTo>
                    <a:pt x="880249" y="1965566"/>
                  </a:lnTo>
                  <a:close/>
                </a:path>
                <a:path w="1758314" h="3025775">
                  <a:moveTo>
                    <a:pt x="881392" y="1645246"/>
                  </a:moveTo>
                  <a:lnTo>
                    <a:pt x="877912" y="1640649"/>
                  </a:lnTo>
                  <a:lnTo>
                    <a:pt x="868692" y="1640649"/>
                  </a:lnTo>
                  <a:lnTo>
                    <a:pt x="865251" y="1645246"/>
                  </a:lnTo>
                  <a:lnTo>
                    <a:pt x="865251" y="1654479"/>
                  </a:lnTo>
                  <a:lnTo>
                    <a:pt x="868692" y="1659077"/>
                  </a:lnTo>
                  <a:lnTo>
                    <a:pt x="873340" y="1659077"/>
                  </a:lnTo>
                  <a:lnTo>
                    <a:pt x="877912" y="1659077"/>
                  </a:lnTo>
                  <a:lnTo>
                    <a:pt x="881392" y="1654479"/>
                  </a:lnTo>
                  <a:lnTo>
                    <a:pt x="881392" y="1645246"/>
                  </a:lnTo>
                  <a:close/>
                </a:path>
                <a:path w="1758314" h="3025775">
                  <a:moveTo>
                    <a:pt x="881392" y="1404454"/>
                  </a:moveTo>
                  <a:lnTo>
                    <a:pt x="877912" y="1399857"/>
                  </a:lnTo>
                  <a:lnTo>
                    <a:pt x="868692" y="1399857"/>
                  </a:lnTo>
                  <a:lnTo>
                    <a:pt x="865251" y="1404454"/>
                  </a:lnTo>
                  <a:lnTo>
                    <a:pt x="865251" y="1413687"/>
                  </a:lnTo>
                  <a:lnTo>
                    <a:pt x="868692" y="1418272"/>
                  </a:lnTo>
                  <a:lnTo>
                    <a:pt x="873340" y="1418272"/>
                  </a:lnTo>
                  <a:lnTo>
                    <a:pt x="877912" y="1418272"/>
                  </a:lnTo>
                  <a:lnTo>
                    <a:pt x="881392" y="1413687"/>
                  </a:lnTo>
                  <a:lnTo>
                    <a:pt x="881392" y="1404454"/>
                  </a:lnTo>
                  <a:close/>
                </a:path>
                <a:path w="1758314" h="3025775">
                  <a:moveTo>
                    <a:pt x="881392" y="1244320"/>
                  </a:moveTo>
                  <a:lnTo>
                    <a:pt x="877912" y="1240840"/>
                  </a:lnTo>
                  <a:lnTo>
                    <a:pt x="868692" y="1240840"/>
                  </a:lnTo>
                  <a:lnTo>
                    <a:pt x="865251" y="1244320"/>
                  </a:lnTo>
                  <a:lnTo>
                    <a:pt x="865251" y="1254671"/>
                  </a:lnTo>
                  <a:lnTo>
                    <a:pt x="868692" y="1259293"/>
                  </a:lnTo>
                  <a:lnTo>
                    <a:pt x="873340" y="1259293"/>
                  </a:lnTo>
                  <a:lnTo>
                    <a:pt x="877912" y="1259293"/>
                  </a:lnTo>
                  <a:lnTo>
                    <a:pt x="881392" y="1254671"/>
                  </a:lnTo>
                  <a:lnTo>
                    <a:pt x="881392" y="1244320"/>
                  </a:lnTo>
                  <a:close/>
                </a:path>
                <a:path w="1758314" h="3025775">
                  <a:moveTo>
                    <a:pt x="883704" y="1485099"/>
                  </a:moveTo>
                  <a:lnTo>
                    <a:pt x="879081" y="1480502"/>
                  </a:lnTo>
                  <a:lnTo>
                    <a:pt x="869848" y="1480502"/>
                  </a:lnTo>
                  <a:lnTo>
                    <a:pt x="866406" y="1485099"/>
                  </a:lnTo>
                  <a:lnTo>
                    <a:pt x="866406" y="1495463"/>
                  </a:lnTo>
                  <a:lnTo>
                    <a:pt x="869848" y="1498942"/>
                  </a:lnTo>
                  <a:lnTo>
                    <a:pt x="874483" y="1498942"/>
                  </a:lnTo>
                  <a:lnTo>
                    <a:pt x="879081" y="1498942"/>
                  </a:lnTo>
                  <a:lnTo>
                    <a:pt x="883704" y="1495463"/>
                  </a:lnTo>
                  <a:lnTo>
                    <a:pt x="883704" y="1485099"/>
                  </a:lnTo>
                  <a:close/>
                </a:path>
                <a:path w="1758314" h="3025775">
                  <a:moveTo>
                    <a:pt x="883704" y="323735"/>
                  </a:moveTo>
                  <a:lnTo>
                    <a:pt x="879081" y="319138"/>
                  </a:lnTo>
                  <a:lnTo>
                    <a:pt x="869848" y="319138"/>
                  </a:lnTo>
                  <a:lnTo>
                    <a:pt x="866406" y="323735"/>
                  </a:lnTo>
                  <a:lnTo>
                    <a:pt x="866406" y="334111"/>
                  </a:lnTo>
                  <a:lnTo>
                    <a:pt x="869848" y="337578"/>
                  </a:lnTo>
                  <a:lnTo>
                    <a:pt x="874483" y="337578"/>
                  </a:lnTo>
                  <a:lnTo>
                    <a:pt x="879081" y="337578"/>
                  </a:lnTo>
                  <a:lnTo>
                    <a:pt x="883704" y="334111"/>
                  </a:lnTo>
                  <a:lnTo>
                    <a:pt x="883704" y="323735"/>
                  </a:lnTo>
                  <a:close/>
                </a:path>
                <a:path w="1758314" h="3025775">
                  <a:moveTo>
                    <a:pt x="883704" y="163588"/>
                  </a:moveTo>
                  <a:lnTo>
                    <a:pt x="880249" y="158978"/>
                  </a:lnTo>
                  <a:lnTo>
                    <a:pt x="871016" y="158978"/>
                  </a:lnTo>
                  <a:lnTo>
                    <a:pt x="867562" y="163588"/>
                  </a:lnTo>
                  <a:lnTo>
                    <a:pt x="867562" y="172808"/>
                  </a:lnTo>
                  <a:lnTo>
                    <a:pt x="871016" y="177419"/>
                  </a:lnTo>
                  <a:lnTo>
                    <a:pt x="875639" y="177419"/>
                  </a:lnTo>
                  <a:lnTo>
                    <a:pt x="880249" y="177419"/>
                  </a:lnTo>
                  <a:lnTo>
                    <a:pt x="883704" y="172808"/>
                  </a:lnTo>
                  <a:lnTo>
                    <a:pt x="883704" y="163588"/>
                  </a:lnTo>
                  <a:close/>
                </a:path>
                <a:path w="1758314" h="3025775">
                  <a:moveTo>
                    <a:pt x="883704" y="89865"/>
                  </a:moveTo>
                  <a:lnTo>
                    <a:pt x="880249" y="85255"/>
                  </a:lnTo>
                  <a:lnTo>
                    <a:pt x="871016" y="85255"/>
                  </a:lnTo>
                  <a:lnTo>
                    <a:pt x="867562" y="89865"/>
                  </a:lnTo>
                  <a:lnTo>
                    <a:pt x="867562" y="99085"/>
                  </a:lnTo>
                  <a:lnTo>
                    <a:pt x="871016" y="103695"/>
                  </a:lnTo>
                  <a:lnTo>
                    <a:pt x="875639" y="103695"/>
                  </a:lnTo>
                  <a:lnTo>
                    <a:pt x="880249" y="103695"/>
                  </a:lnTo>
                  <a:lnTo>
                    <a:pt x="883704" y="99085"/>
                  </a:lnTo>
                  <a:lnTo>
                    <a:pt x="883704" y="89865"/>
                  </a:lnTo>
                  <a:close/>
                </a:path>
                <a:path w="1758314" h="3025775">
                  <a:moveTo>
                    <a:pt x="885990" y="443572"/>
                  </a:moveTo>
                  <a:lnTo>
                    <a:pt x="881392" y="440105"/>
                  </a:lnTo>
                  <a:lnTo>
                    <a:pt x="872159" y="440105"/>
                  </a:lnTo>
                  <a:lnTo>
                    <a:pt x="868692" y="443572"/>
                  </a:lnTo>
                  <a:lnTo>
                    <a:pt x="868692" y="453936"/>
                  </a:lnTo>
                  <a:lnTo>
                    <a:pt x="872159" y="458546"/>
                  </a:lnTo>
                  <a:lnTo>
                    <a:pt x="876782" y="458546"/>
                  </a:lnTo>
                  <a:lnTo>
                    <a:pt x="881392" y="458546"/>
                  </a:lnTo>
                  <a:lnTo>
                    <a:pt x="885990" y="453936"/>
                  </a:lnTo>
                  <a:lnTo>
                    <a:pt x="885990" y="443572"/>
                  </a:lnTo>
                  <a:close/>
                </a:path>
                <a:path w="1758314" h="3025775">
                  <a:moveTo>
                    <a:pt x="1016190" y="2863088"/>
                  </a:moveTo>
                  <a:lnTo>
                    <a:pt x="1012723" y="2859608"/>
                  </a:lnTo>
                  <a:lnTo>
                    <a:pt x="1003528" y="2859608"/>
                  </a:lnTo>
                  <a:lnTo>
                    <a:pt x="1000074" y="2863088"/>
                  </a:lnTo>
                  <a:lnTo>
                    <a:pt x="1000074" y="2873425"/>
                  </a:lnTo>
                  <a:lnTo>
                    <a:pt x="1003528" y="2878048"/>
                  </a:lnTo>
                  <a:lnTo>
                    <a:pt x="1008126" y="2878048"/>
                  </a:lnTo>
                  <a:lnTo>
                    <a:pt x="1012723" y="2878048"/>
                  </a:lnTo>
                  <a:lnTo>
                    <a:pt x="1016190" y="2873425"/>
                  </a:lnTo>
                  <a:lnTo>
                    <a:pt x="1016190" y="2863088"/>
                  </a:lnTo>
                  <a:close/>
                </a:path>
                <a:path w="1758314" h="3025775">
                  <a:moveTo>
                    <a:pt x="1017346" y="2753626"/>
                  </a:moveTo>
                  <a:lnTo>
                    <a:pt x="1013879" y="2750159"/>
                  </a:lnTo>
                  <a:lnTo>
                    <a:pt x="1004671" y="2750159"/>
                  </a:lnTo>
                  <a:lnTo>
                    <a:pt x="1001217" y="2753626"/>
                  </a:lnTo>
                  <a:lnTo>
                    <a:pt x="1001217" y="2763990"/>
                  </a:lnTo>
                  <a:lnTo>
                    <a:pt x="1004671" y="2768574"/>
                  </a:lnTo>
                  <a:lnTo>
                    <a:pt x="1009281" y="2768574"/>
                  </a:lnTo>
                  <a:lnTo>
                    <a:pt x="1013879" y="2768574"/>
                  </a:lnTo>
                  <a:lnTo>
                    <a:pt x="1017346" y="2763990"/>
                  </a:lnTo>
                  <a:lnTo>
                    <a:pt x="1017346" y="2753626"/>
                  </a:lnTo>
                  <a:close/>
                </a:path>
                <a:path w="1758314" h="3025775">
                  <a:moveTo>
                    <a:pt x="1017346" y="2558910"/>
                  </a:moveTo>
                  <a:lnTo>
                    <a:pt x="1013879" y="2555443"/>
                  </a:lnTo>
                  <a:lnTo>
                    <a:pt x="1004671" y="2555443"/>
                  </a:lnTo>
                  <a:lnTo>
                    <a:pt x="1001217" y="2558910"/>
                  </a:lnTo>
                  <a:lnTo>
                    <a:pt x="1001217" y="2569273"/>
                  </a:lnTo>
                  <a:lnTo>
                    <a:pt x="1004671" y="2573883"/>
                  </a:lnTo>
                  <a:lnTo>
                    <a:pt x="1009281" y="2573883"/>
                  </a:lnTo>
                  <a:lnTo>
                    <a:pt x="1013879" y="2573883"/>
                  </a:lnTo>
                  <a:lnTo>
                    <a:pt x="1017346" y="2569273"/>
                  </a:lnTo>
                  <a:lnTo>
                    <a:pt x="1017346" y="2558910"/>
                  </a:lnTo>
                  <a:close/>
                </a:path>
                <a:path w="1758314" h="3025775">
                  <a:moveTo>
                    <a:pt x="1017346" y="2281237"/>
                  </a:moveTo>
                  <a:lnTo>
                    <a:pt x="1013879" y="2276640"/>
                  </a:lnTo>
                  <a:lnTo>
                    <a:pt x="1004671" y="2276640"/>
                  </a:lnTo>
                  <a:lnTo>
                    <a:pt x="1001217" y="2281237"/>
                  </a:lnTo>
                  <a:lnTo>
                    <a:pt x="1001217" y="2290445"/>
                  </a:lnTo>
                  <a:lnTo>
                    <a:pt x="1004671" y="2295080"/>
                  </a:lnTo>
                  <a:lnTo>
                    <a:pt x="1009281" y="2295080"/>
                  </a:lnTo>
                  <a:lnTo>
                    <a:pt x="1013879" y="2295080"/>
                  </a:lnTo>
                  <a:lnTo>
                    <a:pt x="1017346" y="2290445"/>
                  </a:lnTo>
                  <a:lnTo>
                    <a:pt x="1017346" y="2281237"/>
                  </a:lnTo>
                  <a:close/>
                </a:path>
                <a:path w="1758314" h="3025775">
                  <a:moveTo>
                    <a:pt x="1017346" y="2081923"/>
                  </a:moveTo>
                  <a:lnTo>
                    <a:pt x="1013879" y="2078456"/>
                  </a:lnTo>
                  <a:lnTo>
                    <a:pt x="1004671" y="2078456"/>
                  </a:lnTo>
                  <a:lnTo>
                    <a:pt x="1001217" y="2081923"/>
                  </a:lnTo>
                  <a:lnTo>
                    <a:pt x="1001217" y="2092286"/>
                  </a:lnTo>
                  <a:lnTo>
                    <a:pt x="1004671" y="2096897"/>
                  </a:lnTo>
                  <a:lnTo>
                    <a:pt x="1009281" y="2096897"/>
                  </a:lnTo>
                  <a:lnTo>
                    <a:pt x="1013879" y="2096897"/>
                  </a:lnTo>
                  <a:lnTo>
                    <a:pt x="1017346" y="2092286"/>
                  </a:lnTo>
                  <a:lnTo>
                    <a:pt x="1017346" y="2081923"/>
                  </a:lnTo>
                  <a:close/>
                </a:path>
                <a:path w="1758314" h="3025775">
                  <a:moveTo>
                    <a:pt x="1020813" y="1926374"/>
                  </a:moveTo>
                  <a:lnTo>
                    <a:pt x="1017346" y="1921776"/>
                  </a:lnTo>
                  <a:lnTo>
                    <a:pt x="1008126" y="1921776"/>
                  </a:lnTo>
                  <a:lnTo>
                    <a:pt x="1004671" y="1926374"/>
                  </a:lnTo>
                  <a:lnTo>
                    <a:pt x="1004671" y="1935594"/>
                  </a:lnTo>
                  <a:lnTo>
                    <a:pt x="1008126" y="1940217"/>
                  </a:lnTo>
                  <a:lnTo>
                    <a:pt x="1012723" y="1940217"/>
                  </a:lnTo>
                  <a:lnTo>
                    <a:pt x="1017346" y="1940217"/>
                  </a:lnTo>
                  <a:lnTo>
                    <a:pt x="1020813" y="1935594"/>
                  </a:lnTo>
                  <a:lnTo>
                    <a:pt x="1020813" y="1926374"/>
                  </a:lnTo>
                  <a:close/>
                </a:path>
                <a:path w="1758314" h="3025775">
                  <a:moveTo>
                    <a:pt x="1023112" y="1725917"/>
                  </a:moveTo>
                  <a:lnTo>
                    <a:pt x="1019657" y="1722437"/>
                  </a:lnTo>
                  <a:lnTo>
                    <a:pt x="1010437" y="1722437"/>
                  </a:lnTo>
                  <a:lnTo>
                    <a:pt x="1006970" y="1725917"/>
                  </a:lnTo>
                  <a:lnTo>
                    <a:pt x="1006970" y="1736280"/>
                  </a:lnTo>
                  <a:lnTo>
                    <a:pt x="1010437" y="1740877"/>
                  </a:lnTo>
                  <a:lnTo>
                    <a:pt x="1015034" y="1740877"/>
                  </a:lnTo>
                  <a:lnTo>
                    <a:pt x="1019657" y="1740877"/>
                  </a:lnTo>
                  <a:lnTo>
                    <a:pt x="1023112" y="1736280"/>
                  </a:lnTo>
                  <a:lnTo>
                    <a:pt x="1023112" y="1725917"/>
                  </a:lnTo>
                  <a:close/>
                </a:path>
                <a:path w="1758314" h="3025775">
                  <a:moveTo>
                    <a:pt x="1023112" y="1489722"/>
                  </a:moveTo>
                  <a:lnTo>
                    <a:pt x="1019657" y="1485099"/>
                  </a:lnTo>
                  <a:lnTo>
                    <a:pt x="1010437" y="1485099"/>
                  </a:lnTo>
                  <a:lnTo>
                    <a:pt x="1006970" y="1489722"/>
                  </a:lnTo>
                  <a:lnTo>
                    <a:pt x="1006970" y="1500085"/>
                  </a:lnTo>
                  <a:lnTo>
                    <a:pt x="1010437" y="1503540"/>
                  </a:lnTo>
                  <a:lnTo>
                    <a:pt x="1015034" y="1503540"/>
                  </a:lnTo>
                  <a:lnTo>
                    <a:pt x="1019657" y="1503540"/>
                  </a:lnTo>
                  <a:lnTo>
                    <a:pt x="1023112" y="1500085"/>
                  </a:lnTo>
                  <a:lnTo>
                    <a:pt x="1023112" y="1489722"/>
                  </a:lnTo>
                  <a:close/>
                </a:path>
                <a:path w="1758314" h="3025775">
                  <a:moveTo>
                    <a:pt x="1023112" y="892886"/>
                  </a:moveTo>
                  <a:lnTo>
                    <a:pt x="1019657" y="889444"/>
                  </a:lnTo>
                  <a:lnTo>
                    <a:pt x="1010437" y="889444"/>
                  </a:lnTo>
                  <a:lnTo>
                    <a:pt x="1006970" y="892886"/>
                  </a:lnTo>
                  <a:lnTo>
                    <a:pt x="1006970" y="903274"/>
                  </a:lnTo>
                  <a:lnTo>
                    <a:pt x="1010437" y="907872"/>
                  </a:lnTo>
                  <a:lnTo>
                    <a:pt x="1015034" y="907872"/>
                  </a:lnTo>
                  <a:lnTo>
                    <a:pt x="1019657" y="907872"/>
                  </a:lnTo>
                  <a:lnTo>
                    <a:pt x="1023112" y="903274"/>
                  </a:lnTo>
                  <a:lnTo>
                    <a:pt x="1023112" y="892886"/>
                  </a:lnTo>
                  <a:close/>
                </a:path>
                <a:path w="1758314" h="3025775">
                  <a:moveTo>
                    <a:pt x="1023112" y="109435"/>
                  </a:moveTo>
                  <a:lnTo>
                    <a:pt x="1019657" y="104838"/>
                  </a:lnTo>
                  <a:lnTo>
                    <a:pt x="1010437" y="104838"/>
                  </a:lnTo>
                  <a:lnTo>
                    <a:pt x="1006970" y="109435"/>
                  </a:lnTo>
                  <a:lnTo>
                    <a:pt x="1006970" y="119799"/>
                  </a:lnTo>
                  <a:lnTo>
                    <a:pt x="1010437" y="123266"/>
                  </a:lnTo>
                  <a:lnTo>
                    <a:pt x="1015034" y="123266"/>
                  </a:lnTo>
                  <a:lnTo>
                    <a:pt x="1019657" y="123266"/>
                  </a:lnTo>
                  <a:lnTo>
                    <a:pt x="1023112" y="119799"/>
                  </a:lnTo>
                  <a:lnTo>
                    <a:pt x="1023112" y="109435"/>
                  </a:lnTo>
                  <a:close/>
                </a:path>
                <a:path w="1758314" h="3025775">
                  <a:moveTo>
                    <a:pt x="1025423" y="1330718"/>
                  </a:moveTo>
                  <a:lnTo>
                    <a:pt x="1021943" y="1326095"/>
                  </a:lnTo>
                  <a:lnTo>
                    <a:pt x="1012723" y="1326095"/>
                  </a:lnTo>
                  <a:lnTo>
                    <a:pt x="1009281" y="1330718"/>
                  </a:lnTo>
                  <a:lnTo>
                    <a:pt x="1009281" y="1339938"/>
                  </a:lnTo>
                  <a:lnTo>
                    <a:pt x="1012723" y="1344536"/>
                  </a:lnTo>
                  <a:lnTo>
                    <a:pt x="1017346" y="1344536"/>
                  </a:lnTo>
                  <a:lnTo>
                    <a:pt x="1021943" y="1344536"/>
                  </a:lnTo>
                  <a:lnTo>
                    <a:pt x="1025423" y="1339938"/>
                  </a:lnTo>
                  <a:lnTo>
                    <a:pt x="1025423" y="1330718"/>
                  </a:lnTo>
                  <a:close/>
                </a:path>
                <a:path w="1758314" h="3025775">
                  <a:moveTo>
                    <a:pt x="1025423" y="1132547"/>
                  </a:moveTo>
                  <a:lnTo>
                    <a:pt x="1021943" y="1129093"/>
                  </a:lnTo>
                  <a:lnTo>
                    <a:pt x="1012723" y="1129093"/>
                  </a:lnTo>
                  <a:lnTo>
                    <a:pt x="1009281" y="1132547"/>
                  </a:lnTo>
                  <a:lnTo>
                    <a:pt x="1009281" y="1142923"/>
                  </a:lnTo>
                  <a:lnTo>
                    <a:pt x="1012723" y="1147508"/>
                  </a:lnTo>
                  <a:lnTo>
                    <a:pt x="1017346" y="1147508"/>
                  </a:lnTo>
                  <a:lnTo>
                    <a:pt x="1021943" y="1147508"/>
                  </a:lnTo>
                  <a:lnTo>
                    <a:pt x="1025423" y="1142923"/>
                  </a:lnTo>
                  <a:lnTo>
                    <a:pt x="1025423" y="1132547"/>
                  </a:lnTo>
                  <a:close/>
                </a:path>
                <a:path w="1758314" h="3025775">
                  <a:moveTo>
                    <a:pt x="1025423" y="733907"/>
                  </a:moveTo>
                  <a:lnTo>
                    <a:pt x="1021943" y="729297"/>
                  </a:lnTo>
                  <a:lnTo>
                    <a:pt x="1012723" y="729297"/>
                  </a:lnTo>
                  <a:lnTo>
                    <a:pt x="1009281" y="733907"/>
                  </a:lnTo>
                  <a:lnTo>
                    <a:pt x="1009281" y="744270"/>
                  </a:lnTo>
                  <a:lnTo>
                    <a:pt x="1012723" y="748893"/>
                  </a:lnTo>
                  <a:lnTo>
                    <a:pt x="1017346" y="748893"/>
                  </a:lnTo>
                  <a:lnTo>
                    <a:pt x="1021943" y="748893"/>
                  </a:lnTo>
                  <a:lnTo>
                    <a:pt x="1025423" y="744270"/>
                  </a:lnTo>
                  <a:lnTo>
                    <a:pt x="1025423" y="733907"/>
                  </a:lnTo>
                  <a:close/>
                </a:path>
                <a:path w="1758314" h="3025775">
                  <a:moveTo>
                    <a:pt x="1025423" y="539191"/>
                  </a:moveTo>
                  <a:lnTo>
                    <a:pt x="1021943" y="534593"/>
                  </a:lnTo>
                  <a:lnTo>
                    <a:pt x="1012723" y="534593"/>
                  </a:lnTo>
                  <a:lnTo>
                    <a:pt x="1009281" y="539191"/>
                  </a:lnTo>
                  <a:lnTo>
                    <a:pt x="1009281" y="549554"/>
                  </a:lnTo>
                  <a:lnTo>
                    <a:pt x="1012723" y="553021"/>
                  </a:lnTo>
                  <a:lnTo>
                    <a:pt x="1017346" y="553021"/>
                  </a:lnTo>
                  <a:lnTo>
                    <a:pt x="1021943" y="553021"/>
                  </a:lnTo>
                  <a:lnTo>
                    <a:pt x="1025423" y="549554"/>
                  </a:lnTo>
                  <a:lnTo>
                    <a:pt x="1025423" y="539191"/>
                  </a:lnTo>
                  <a:close/>
                </a:path>
                <a:path w="1758314" h="3025775">
                  <a:moveTo>
                    <a:pt x="1025423" y="337578"/>
                  </a:moveTo>
                  <a:lnTo>
                    <a:pt x="1021943" y="332968"/>
                  </a:lnTo>
                  <a:lnTo>
                    <a:pt x="1012723" y="332968"/>
                  </a:lnTo>
                  <a:lnTo>
                    <a:pt x="1009281" y="337578"/>
                  </a:lnTo>
                  <a:lnTo>
                    <a:pt x="1009281" y="347941"/>
                  </a:lnTo>
                  <a:lnTo>
                    <a:pt x="1012723" y="351409"/>
                  </a:lnTo>
                  <a:lnTo>
                    <a:pt x="1017346" y="351409"/>
                  </a:lnTo>
                  <a:lnTo>
                    <a:pt x="1021943" y="351409"/>
                  </a:lnTo>
                  <a:lnTo>
                    <a:pt x="1025423" y="347941"/>
                  </a:lnTo>
                  <a:lnTo>
                    <a:pt x="1025423" y="337578"/>
                  </a:lnTo>
                  <a:close/>
                </a:path>
                <a:path w="1758314" h="3025775">
                  <a:moveTo>
                    <a:pt x="1025423" y="220052"/>
                  </a:moveTo>
                  <a:lnTo>
                    <a:pt x="1021943" y="215455"/>
                  </a:lnTo>
                  <a:lnTo>
                    <a:pt x="1012723" y="215455"/>
                  </a:lnTo>
                  <a:lnTo>
                    <a:pt x="1009281" y="220052"/>
                  </a:lnTo>
                  <a:lnTo>
                    <a:pt x="1009281" y="230416"/>
                  </a:lnTo>
                  <a:lnTo>
                    <a:pt x="1012723" y="233883"/>
                  </a:lnTo>
                  <a:lnTo>
                    <a:pt x="1017346" y="233883"/>
                  </a:lnTo>
                  <a:lnTo>
                    <a:pt x="1021943" y="233883"/>
                  </a:lnTo>
                  <a:lnTo>
                    <a:pt x="1025423" y="230416"/>
                  </a:lnTo>
                  <a:lnTo>
                    <a:pt x="1025423" y="220052"/>
                  </a:lnTo>
                  <a:close/>
                </a:path>
                <a:path w="1758314" h="3025775">
                  <a:moveTo>
                    <a:pt x="1200531" y="2262809"/>
                  </a:moveTo>
                  <a:lnTo>
                    <a:pt x="1197076" y="2258199"/>
                  </a:lnTo>
                  <a:lnTo>
                    <a:pt x="1187881" y="2258199"/>
                  </a:lnTo>
                  <a:lnTo>
                    <a:pt x="1184402" y="2262809"/>
                  </a:lnTo>
                  <a:lnTo>
                    <a:pt x="1184402" y="2272030"/>
                  </a:lnTo>
                  <a:lnTo>
                    <a:pt x="1187881" y="2276640"/>
                  </a:lnTo>
                  <a:lnTo>
                    <a:pt x="1192453" y="2276640"/>
                  </a:lnTo>
                  <a:lnTo>
                    <a:pt x="1197076" y="2276640"/>
                  </a:lnTo>
                  <a:lnTo>
                    <a:pt x="1200531" y="2272030"/>
                  </a:lnTo>
                  <a:lnTo>
                    <a:pt x="1200531" y="2262809"/>
                  </a:lnTo>
                  <a:close/>
                </a:path>
                <a:path w="1758314" h="3025775">
                  <a:moveTo>
                    <a:pt x="1602638" y="2225941"/>
                  </a:moveTo>
                  <a:lnTo>
                    <a:pt x="1599171" y="2221331"/>
                  </a:lnTo>
                  <a:lnTo>
                    <a:pt x="1589938" y="2221331"/>
                  </a:lnTo>
                  <a:lnTo>
                    <a:pt x="1586484" y="2225941"/>
                  </a:lnTo>
                  <a:lnTo>
                    <a:pt x="1586484" y="2236317"/>
                  </a:lnTo>
                  <a:lnTo>
                    <a:pt x="1589938" y="2240915"/>
                  </a:lnTo>
                  <a:lnTo>
                    <a:pt x="1594573" y="2240915"/>
                  </a:lnTo>
                  <a:lnTo>
                    <a:pt x="1599171" y="2240915"/>
                  </a:lnTo>
                  <a:lnTo>
                    <a:pt x="1602638" y="2236317"/>
                  </a:lnTo>
                  <a:lnTo>
                    <a:pt x="1602638" y="2225941"/>
                  </a:lnTo>
                  <a:close/>
                </a:path>
                <a:path w="1758314" h="3025775">
                  <a:moveTo>
                    <a:pt x="1753577" y="2759379"/>
                  </a:moveTo>
                  <a:lnTo>
                    <a:pt x="1748955" y="2755925"/>
                  </a:lnTo>
                  <a:lnTo>
                    <a:pt x="1739747" y="2755925"/>
                  </a:lnTo>
                  <a:lnTo>
                    <a:pt x="1736280" y="2759379"/>
                  </a:lnTo>
                  <a:lnTo>
                    <a:pt x="1736280" y="2769755"/>
                  </a:lnTo>
                  <a:lnTo>
                    <a:pt x="1739747" y="2773197"/>
                  </a:lnTo>
                  <a:lnTo>
                    <a:pt x="1744332" y="2773197"/>
                  </a:lnTo>
                  <a:lnTo>
                    <a:pt x="1748955" y="2773197"/>
                  </a:lnTo>
                  <a:lnTo>
                    <a:pt x="1753577" y="2769755"/>
                  </a:lnTo>
                  <a:lnTo>
                    <a:pt x="1753577" y="2759379"/>
                  </a:lnTo>
                  <a:close/>
                </a:path>
                <a:path w="1758314" h="3025775">
                  <a:moveTo>
                    <a:pt x="1754708" y="2027745"/>
                  </a:moveTo>
                  <a:lnTo>
                    <a:pt x="1751253" y="2023173"/>
                  </a:lnTo>
                  <a:lnTo>
                    <a:pt x="1742033" y="2023173"/>
                  </a:lnTo>
                  <a:lnTo>
                    <a:pt x="1738604" y="2027745"/>
                  </a:lnTo>
                  <a:lnTo>
                    <a:pt x="1738604" y="2036978"/>
                  </a:lnTo>
                  <a:lnTo>
                    <a:pt x="1742033" y="2041601"/>
                  </a:lnTo>
                  <a:lnTo>
                    <a:pt x="1746656" y="2041601"/>
                  </a:lnTo>
                  <a:lnTo>
                    <a:pt x="1751253" y="2041601"/>
                  </a:lnTo>
                  <a:lnTo>
                    <a:pt x="1754708" y="2036978"/>
                  </a:lnTo>
                  <a:lnTo>
                    <a:pt x="1754708" y="2027745"/>
                  </a:lnTo>
                  <a:close/>
                </a:path>
                <a:path w="1758314" h="3025775">
                  <a:moveTo>
                    <a:pt x="1755876" y="1880298"/>
                  </a:moveTo>
                  <a:lnTo>
                    <a:pt x="1752409" y="1876844"/>
                  </a:lnTo>
                  <a:lnTo>
                    <a:pt x="1743202" y="1876844"/>
                  </a:lnTo>
                  <a:lnTo>
                    <a:pt x="1739747" y="1880298"/>
                  </a:lnTo>
                  <a:lnTo>
                    <a:pt x="1739747" y="1889506"/>
                  </a:lnTo>
                  <a:lnTo>
                    <a:pt x="1743202" y="1894103"/>
                  </a:lnTo>
                  <a:lnTo>
                    <a:pt x="1747812" y="1894103"/>
                  </a:lnTo>
                  <a:lnTo>
                    <a:pt x="1752409" y="1894103"/>
                  </a:lnTo>
                  <a:lnTo>
                    <a:pt x="1755876" y="1889506"/>
                  </a:lnTo>
                  <a:lnTo>
                    <a:pt x="1755876" y="1880298"/>
                  </a:lnTo>
                  <a:close/>
                </a:path>
                <a:path w="1758314" h="3025775">
                  <a:moveTo>
                    <a:pt x="1755876" y="1693659"/>
                  </a:moveTo>
                  <a:lnTo>
                    <a:pt x="1752409" y="1690179"/>
                  </a:lnTo>
                  <a:lnTo>
                    <a:pt x="1743202" y="1690179"/>
                  </a:lnTo>
                  <a:lnTo>
                    <a:pt x="1739747" y="1693659"/>
                  </a:lnTo>
                  <a:lnTo>
                    <a:pt x="1739747" y="1702866"/>
                  </a:lnTo>
                  <a:lnTo>
                    <a:pt x="1743202" y="1707476"/>
                  </a:lnTo>
                  <a:lnTo>
                    <a:pt x="1747812" y="1707476"/>
                  </a:lnTo>
                  <a:lnTo>
                    <a:pt x="1752409" y="1707476"/>
                  </a:lnTo>
                  <a:lnTo>
                    <a:pt x="1755876" y="1702866"/>
                  </a:lnTo>
                  <a:lnTo>
                    <a:pt x="1755876" y="1693659"/>
                  </a:lnTo>
                  <a:close/>
                </a:path>
                <a:path w="1758314" h="3025775">
                  <a:moveTo>
                    <a:pt x="1755876" y="1472438"/>
                  </a:moveTo>
                  <a:lnTo>
                    <a:pt x="1752409" y="1468970"/>
                  </a:lnTo>
                  <a:lnTo>
                    <a:pt x="1743202" y="1468970"/>
                  </a:lnTo>
                  <a:lnTo>
                    <a:pt x="1739747" y="1472438"/>
                  </a:lnTo>
                  <a:lnTo>
                    <a:pt x="1739747" y="1482813"/>
                  </a:lnTo>
                  <a:lnTo>
                    <a:pt x="1743202" y="1486255"/>
                  </a:lnTo>
                  <a:lnTo>
                    <a:pt x="1747812" y="1486255"/>
                  </a:lnTo>
                  <a:lnTo>
                    <a:pt x="1752409" y="1486255"/>
                  </a:lnTo>
                  <a:lnTo>
                    <a:pt x="1755876" y="1482813"/>
                  </a:lnTo>
                  <a:lnTo>
                    <a:pt x="1755876" y="1472438"/>
                  </a:lnTo>
                  <a:close/>
                </a:path>
                <a:path w="1758314" h="3025775">
                  <a:moveTo>
                    <a:pt x="1755876" y="915949"/>
                  </a:moveTo>
                  <a:lnTo>
                    <a:pt x="1752409" y="912482"/>
                  </a:lnTo>
                  <a:lnTo>
                    <a:pt x="1743202" y="912482"/>
                  </a:lnTo>
                  <a:lnTo>
                    <a:pt x="1739747" y="915949"/>
                  </a:lnTo>
                  <a:lnTo>
                    <a:pt x="1739747" y="925169"/>
                  </a:lnTo>
                  <a:lnTo>
                    <a:pt x="1743202" y="929779"/>
                  </a:lnTo>
                  <a:lnTo>
                    <a:pt x="1747812" y="929779"/>
                  </a:lnTo>
                  <a:lnTo>
                    <a:pt x="1752409" y="929779"/>
                  </a:lnTo>
                  <a:lnTo>
                    <a:pt x="1755876" y="925169"/>
                  </a:lnTo>
                  <a:lnTo>
                    <a:pt x="1755876" y="915949"/>
                  </a:lnTo>
                  <a:close/>
                </a:path>
                <a:path w="1758314" h="3025775">
                  <a:moveTo>
                    <a:pt x="1755876" y="184340"/>
                  </a:moveTo>
                  <a:lnTo>
                    <a:pt x="1752409" y="179730"/>
                  </a:lnTo>
                  <a:lnTo>
                    <a:pt x="1743202" y="179730"/>
                  </a:lnTo>
                  <a:lnTo>
                    <a:pt x="1739747" y="184340"/>
                  </a:lnTo>
                  <a:lnTo>
                    <a:pt x="1739747" y="193548"/>
                  </a:lnTo>
                  <a:lnTo>
                    <a:pt x="1743202" y="197015"/>
                  </a:lnTo>
                  <a:lnTo>
                    <a:pt x="1747812" y="197015"/>
                  </a:lnTo>
                  <a:lnTo>
                    <a:pt x="1752409" y="197015"/>
                  </a:lnTo>
                  <a:lnTo>
                    <a:pt x="1755876" y="193548"/>
                  </a:lnTo>
                  <a:lnTo>
                    <a:pt x="1755876" y="184340"/>
                  </a:lnTo>
                  <a:close/>
                </a:path>
                <a:path w="1758314" h="3025775">
                  <a:moveTo>
                    <a:pt x="1757032" y="2659113"/>
                  </a:moveTo>
                  <a:lnTo>
                    <a:pt x="1753577" y="2655684"/>
                  </a:lnTo>
                  <a:lnTo>
                    <a:pt x="1744332" y="2655684"/>
                  </a:lnTo>
                  <a:lnTo>
                    <a:pt x="1739747" y="2659113"/>
                  </a:lnTo>
                  <a:lnTo>
                    <a:pt x="1739747" y="2668346"/>
                  </a:lnTo>
                  <a:lnTo>
                    <a:pt x="1744332" y="2672981"/>
                  </a:lnTo>
                  <a:lnTo>
                    <a:pt x="1748955" y="2672981"/>
                  </a:lnTo>
                  <a:lnTo>
                    <a:pt x="1753577" y="2672981"/>
                  </a:lnTo>
                  <a:lnTo>
                    <a:pt x="1757032" y="2668346"/>
                  </a:lnTo>
                  <a:lnTo>
                    <a:pt x="1757032" y="2659113"/>
                  </a:lnTo>
                  <a:close/>
                </a:path>
                <a:path w="1758314" h="3025775">
                  <a:moveTo>
                    <a:pt x="1757032" y="2475954"/>
                  </a:moveTo>
                  <a:lnTo>
                    <a:pt x="1753577" y="2472499"/>
                  </a:lnTo>
                  <a:lnTo>
                    <a:pt x="1744332" y="2472499"/>
                  </a:lnTo>
                  <a:lnTo>
                    <a:pt x="1739747" y="2475954"/>
                  </a:lnTo>
                  <a:lnTo>
                    <a:pt x="1739747" y="2486317"/>
                  </a:lnTo>
                  <a:lnTo>
                    <a:pt x="1744332" y="2489784"/>
                  </a:lnTo>
                  <a:lnTo>
                    <a:pt x="1748955" y="2489784"/>
                  </a:lnTo>
                  <a:lnTo>
                    <a:pt x="1753577" y="2489784"/>
                  </a:lnTo>
                  <a:lnTo>
                    <a:pt x="1757032" y="2486317"/>
                  </a:lnTo>
                  <a:lnTo>
                    <a:pt x="1757032" y="2475954"/>
                  </a:lnTo>
                  <a:close/>
                </a:path>
                <a:path w="1758314" h="3025775">
                  <a:moveTo>
                    <a:pt x="1758149" y="2217877"/>
                  </a:moveTo>
                  <a:lnTo>
                    <a:pt x="1754708" y="2214410"/>
                  </a:lnTo>
                  <a:lnTo>
                    <a:pt x="1745513" y="2214410"/>
                  </a:lnTo>
                  <a:lnTo>
                    <a:pt x="1742033" y="2217877"/>
                  </a:lnTo>
                  <a:lnTo>
                    <a:pt x="1742033" y="2227097"/>
                  </a:lnTo>
                  <a:lnTo>
                    <a:pt x="1745513" y="2230551"/>
                  </a:lnTo>
                  <a:lnTo>
                    <a:pt x="1750085" y="2230551"/>
                  </a:lnTo>
                  <a:lnTo>
                    <a:pt x="1754708" y="2230551"/>
                  </a:lnTo>
                  <a:lnTo>
                    <a:pt x="1758149" y="2227097"/>
                  </a:lnTo>
                  <a:lnTo>
                    <a:pt x="1758149" y="2217877"/>
                  </a:lnTo>
                  <a:close/>
                </a:path>
                <a:path w="1758314" h="3025775">
                  <a:moveTo>
                    <a:pt x="1758149" y="1323809"/>
                  </a:moveTo>
                  <a:lnTo>
                    <a:pt x="1754708" y="1320355"/>
                  </a:lnTo>
                  <a:lnTo>
                    <a:pt x="1745513" y="1320355"/>
                  </a:lnTo>
                  <a:lnTo>
                    <a:pt x="1742033" y="1323809"/>
                  </a:lnTo>
                  <a:lnTo>
                    <a:pt x="1742033" y="1333017"/>
                  </a:lnTo>
                  <a:lnTo>
                    <a:pt x="1745513" y="1337640"/>
                  </a:lnTo>
                  <a:lnTo>
                    <a:pt x="1750085" y="1337640"/>
                  </a:lnTo>
                  <a:lnTo>
                    <a:pt x="1754708" y="1337640"/>
                  </a:lnTo>
                  <a:lnTo>
                    <a:pt x="1758149" y="1333017"/>
                  </a:lnTo>
                  <a:lnTo>
                    <a:pt x="1758149" y="1323809"/>
                  </a:lnTo>
                  <a:close/>
                </a:path>
                <a:path w="1758314" h="3025775">
                  <a:moveTo>
                    <a:pt x="1758149" y="1139469"/>
                  </a:moveTo>
                  <a:lnTo>
                    <a:pt x="1754708" y="1136002"/>
                  </a:lnTo>
                  <a:lnTo>
                    <a:pt x="1745513" y="1136002"/>
                  </a:lnTo>
                  <a:lnTo>
                    <a:pt x="1742033" y="1139469"/>
                  </a:lnTo>
                  <a:lnTo>
                    <a:pt x="1742033" y="1148676"/>
                  </a:lnTo>
                  <a:lnTo>
                    <a:pt x="1745513" y="1153287"/>
                  </a:lnTo>
                  <a:lnTo>
                    <a:pt x="1750085" y="1153287"/>
                  </a:lnTo>
                  <a:lnTo>
                    <a:pt x="1754708" y="1153287"/>
                  </a:lnTo>
                  <a:lnTo>
                    <a:pt x="1758149" y="1148676"/>
                  </a:lnTo>
                  <a:lnTo>
                    <a:pt x="1758149" y="1139469"/>
                  </a:lnTo>
                  <a:close/>
                </a:path>
                <a:path w="1758314" h="3025775">
                  <a:moveTo>
                    <a:pt x="1758149" y="767334"/>
                  </a:moveTo>
                  <a:lnTo>
                    <a:pt x="1754708" y="763854"/>
                  </a:lnTo>
                  <a:lnTo>
                    <a:pt x="1745513" y="763854"/>
                  </a:lnTo>
                  <a:lnTo>
                    <a:pt x="1742033" y="767334"/>
                  </a:lnTo>
                  <a:lnTo>
                    <a:pt x="1742033" y="776528"/>
                  </a:lnTo>
                  <a:lnTo>
                    <a:pt x="1745513" y="780008"/>
                  </a:lnTo>
                  <a:lnTo>
                    <a:pt x="1750085" y="780008"/>
                  </a:lnTo>
                  <a:lnTo>
                    <a:pt x="1754708" y="780008"/>
                  </a:lnTo>
                  <a:lnTo>
                    <a:pt x="1758149" y="776528"/>
                  </a:lnTo>
                  <a:lnTo>
                    <a:pt x="1758149" y="767334"/>
                  </a:lnTo>
                  <a:close/>
                </a:path>
                <a:path w="1758314" h="3025775">
                  <a:moveTo>
                    <a:pt x="1758149" y="396328"/>
                  </a:moveTo>
                  <a:lnTo>
                    <a:pt x="1754708" y="392861"/>
                  </a:lnTo>
                  <a:lnTo>
                    <a:pt x="1745513" y="392861"/>
                  </a:lnTo>
                  <a:lnTo>
                    <a:pt x="1742033" y="396328"/>
                  </a:lnTo>
                  <a:lnTo>
                    <a:pt x="1742033" y="406692"/>
                  </a:lnTo>
                  <a:lnTo>
                    <a:pt x="1745513" y="410159"/>
                  </a:lnTo>
                  <a:lnTo>
                    <a:pt x="1750085" y="410159"/>
                  </a:lnTo>
                  <a:lnTo>
                    <a:pt x="1754708" y="410159"/>
                  </a:lnTo>
                  <a:lnTo>
                    <a:pt x="1758149" y="406692"/>
                  </a:lnTo>
                  <a:lnTo>
                    <a:pt x="1758149" y="396328"/>
                  </a:lnTo>
                  <a:close/>
                </a:path>
                <a:path w="1758314" h="3025775">
                  <a:moveTo>
                    <a:pt x="1758149" y="286880"/>
                  </a:moveTo>
                  <a:lnTo>
                    <a:pt x="1754708" y="283425"/>
                  </a:lnTo>
                  <a:lnTo>
                    <a:pt x="1745513" y="283425"/>
                  </a:lnTo>
                  <a:lnTo>
                    <a:pt x="1742033" y="286880"/>
                  </a:lnTo>
                  <a:lnTo>
                    <a:pt x="1742033" y="297243"/>
                  </a:lnTo>
                  <a:lnTo>
                    <a:pt x="1745513" y="300710"/>
                  </a:lnTo>
                  <a:lnTo>
                    <a:pt x="1750085" y="300710"/>
                  </a:lnTo>
                  <a:lnTo>
                    <a:pt x="1754708" y="300710"/>
                  </a:lnTo>
                  <a:lnTo>
                    <a:pt x="1758149" y="297243"/>
                  </a:lnTo>
                  <a:lnTo>
                    <a:pt x="1758149" y="2868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339361" y="7752892"/>
              <a:ext cx="93306" cy="102501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4375086" y="7774762"/>
              <a:ext cx="261620" cy="219075"/>
            </a:xfrm>
            <a:custGeom>
              <a:avLst/>
              <a:gdLst/>
              <a:ahLst/>
              <a:cxnLst/>
              <a:rect l="l" t="t" r="r" b="b"/>
              <a:pathLst>
                <a:path w="261620" h="219075">
                  <a:moveTo>
                    <a:pt x="14973" y="0"/>
                  </a:moveTo>
                  <a:lnTo>
                    <a:pt x="0" y="23037"/>
                  </a:lnTo>
                  <a:lnTo>
                    <a:pt x="246557" y="218909"/>
                  </a:lnTo>
                  <a:lnTo>
                    <a:pt x="261531" y="195872"/>
                  </a:lnTo>
                  <a:lnTo>
                    <a:pt x="149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375086" y="7774762"/>
              <a:ext cx="261620" cy="219075"/>
            </a:xfrm>
            <a:custGeom>
              <a:avLst/>
              <a:gdLst/>
              <a:ahLst/>
              <a:cxnLst/>
              <a:rect l="l" t="t" r="r" b="b"/>
              <a:pathLst>
                <a:path w="261620" h="219075">
                  <a:moveTo>
                    <a:pt x="246557" y="218909"/>
                  </a:moveTo>
                  <a:lnTo>
                    <a:pt x="0" y="23037"/>
                  </a:lnTo>
                  <a:lnTo>
                    <a:pt x="14973" y="0"/>
                  </a:lnTo>
                  <a:lnTo>
                    <a:pt x="261531" y="195872"/>
                  </a:lnTo>
                  <a:lnTo>
                    <a:pt x="246557" y="218909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343958" y="7783982"/>
              <a:ext cx="278130" cy="210185"/>
            </a:xfrm>
            <a:custGeom>
              <a:avLst/>
              <a:gdLst/>
              <a:ahLst/>
              <a:cxnLst/>
              <a:rect l="l" t="t" r="r" b="b"/>
              <a:pathLst>
                <a:path w="278129" h="210184">
                  <a:moveTo>
                    <a:pt x="0" y="0"/>
                  </a:moveTo>
                  <a:lnTo>
                    <a:pt x="51854" y="50698"/>
                  </a:lnTo>
                  <a:lnTo>
                    <a:pt x="62217" y="49529"/>
                  </a:lnTo>
                  <a:lnTo>
                    <a:pt x="263855" y="207365"/>
                  </a:lnTo>
                  <a:lnTo>
                    <a:pt x="277685" y="209689"/>
                  </a:lnTo>
                  <a:lnTo>
                    <a:pt x="31127" y="13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343958" y="7783982"/>
              <a:ext cx="278130" cy="210185"/>
            </a:xfrm>
            <a:custGeom>
              <a:avLst/>
              <a:gdLst/>
              <a:ahLst/>
              <a:cxnLst/>
              <a:rect l="l" t="t" r="r" b="b"/>
              <a:pathLst>
                <a:path w="278129" h="210184">
                  <a:moveTo>
                    <a:pt x="277685" y="209689"/>
                  </a:moveTo>
                  <a:lnTo>
                    <a:pt x="263855" y="207365"/>
                  </a:lnTo>
                  <a:lnTo>
                    <a:pt x="62217" y="49529"/>
                  </a:lnTo>
                  <a:lnTo>
                    <a:pt x="51854" y="50698"/>
                  </a:lnTo>
                  <a:lnTo>
                    <a:pt x="0" y="0"/>
                  </a:lnTo>
                  <a:lnTo>
                    <a:pt x="31127" y="13817"/>
                  </a:lnTo>
                  <a:lnTo>
                    <a:pt x="277685" y="209689"/>
                  </a:lnTo>
                  <a:close/>
                </a:path>
              </a:pathLst>
            </a:custGeom>
            <a:ln w="457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41672" y="7758658"/>
              <a:ext cx="286880" cy="226949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3795547" y="6094945"/>
              <a:ext cx="159385" cy="2758440"/>
            </a:xfrm>
            <a:custGeom>
              <a:avLst/>
              <a:gdLst/>
              <a:ahLst/>
              <a:cxnLst/>
              <a:rect l="l" t="t" r="r" b="b"/>
              <a:pathLst>
                <a:path w="159385" h="2758440">
                  <a:moveTo>
                    <a:pt x="13830" y="2643009"/>
                  </a:moveTo>
                  <a:lnTo>
                    <a:pt x="11531" y="2633802"/>
                  </a:lnTo>
                  <a:lnTo>
                    <a:pt x="8064" y="2629204"/>
                  </a:lnTo>
                  <a:lnTo>
                    <a:pt x="4622" y="2623413"/>
                  </a:lnTo>
                  <a:lnTo>
                    <a:pt x="1155" y="2624582"/>
                  </a:lnTo>
                  <a:lnTo>
                    <a:pt x="0" y="2629204"/>
                  </a:lnTo>
                  <a:lnTo>
                    <a:pt x="0" y="2634945"/>
                  </a:lnTo>
                  <a:lnTo>
                    <a:pt x="2298" y="2644140"/>
                  </a:lnTo>
                  <a:lnTo>
                    <a:pt x="5765" y="2648775"/>
                  </a:lnTo>
                  <a:lnTo>
                    <a:pt x="9220" y="2654541"/>
                  </a:lnTo>
                  <a:lnTo>
                    <a:pt x="12674" y="2653385"/>
                  </a:lnTo>
                  <a:lnTo>
                    <a:pt x="13830" y="2647619"/>
                  </a:lnTo>
                  <a:lnTo>
                    <a:pt x="13830" y="2643009"/>
                  </a:lnTo>
                  <a:close/>
                </a:path>
                <a:path w="159385" h="2758440">
                  <a:moveTo>
                    <a:pt x="18427" y="1524279"/>
                  </a:moveTo>
                  <a:lnTo>
                    <a:pt x="17284" y="1517370"/>
                  </a:lnTo>
                  <a:lnTo>
                    <a:pt x="12674" y="1513903"/>
                  </a:lnTo>
                  <a:lnTo>
                    <a:pt x="9220" y="1511604"/>
                  </a:lnTo>
                  <a:lnTo>
                    <a:pt x="5765" y="1513903"/>
                  </a:lnTo>
                  <a:lnTo>
                    <a:pt x="4622" y="1519682"/>
                  </a:lnTo>
                  <a:lnTo>
                    <a:pt x="4622" y="1525422"/>
                  </a:lnTo>
                  <a:lnTo>
                    <a:pt x="6908" y="1532331"/>
                  </a:lnTo>
                  <a:lnTo>
                    <a:pt x="10375" y="1535811"/>
                  </a:lnTo>
                  <a:lnTo>
                    <a:pt x="13830" y="1538097"/>
                  </a:lnTo>
                  <a:lnTo>
                    <a:pt x="18427" y="1535811"/>
                  </a:lnTo>
                  <a:lnTo>
                    <a:pt x="18427" y="1524279"/>
                  </a:lnTo>
                  <a:close/>
                </a:path>
                <a:path w="159385" h="2758440">
                  <a:moveTo>
                    <a:pt x="20739" y="1203985"/>
                  </a:moveTo>
                  <a:lnTo>
                    <a:pt x="18427" y="1197076"/>
                  </a:lnTo>
                  <a:lnTo>
                    <a:pt x="13830" y="1194752"/>
                  </a:lnTo>
                  <a:lnTo>
                    <a:pt x="10375" y="1192466"/>
                  </a:lnTo>
                  <a:lnTo>
                    <a:pt x="6908" y="1195920"/>
                  </a:lnTo>
                  <a:lnTo>
                    <a:pt x="5765" y="1201674"/>
                  </a:lnTo>
                  <a:lnTo>
                    <a:pt x="5765" y="1207452"/>
                  </a:lnTo>
                  <a:lnTo>
                    <a:pt x="8064" y="1214361"/>
                  </a:lnTo>
                  <a:lnTo>
                    <a:pt x="11531" y="1216660"/>
                  </a:lnTo>
                  <a:lnTo>
                    <a:pt x="14973" y="1218958"/>
                  </a:lnTo>
                  <a:lnTo>
                    <a:pt x="18427" y="1216660"/>
                  </a:lnTo>
                  <a:lnTo>
                    <a:pt x="19583" y="1209725"/>
                  </a:lnTo>
                  <a:lnTo>
                    <a:pt x="20739" y="1203985"/>
                  </a:lnTo>
                  <a:close/>
                </a:path>
                <a:path w="159385" h="2758440">
                  <a:moveTo>
                    <a:pt x="20739" y="80645"/>
                  </a:moveTo>
                  <a:lnTo>
                    <a:pt x="18427" y="74879"/>
                  </a:lnTo>
                  <a:lnTo>
                    <a:pt x="13830" y="74879"/>
                  </a:lnTo>
                  <a:lnTo>
                    <a:pt x="10375" y="73736"/>
                  </a:lnTo>
                  <a:lnTo>
                    <a:pt x="6908" y="78346"/>
                  </a:lnTo>
                  <a:lnTo>
                    <a:pt x="5765" y="85255"/>
                  </a:lnTo>
                  <a:lnTo>
                    <a:pt x="5765" y="92151"/>
                  </a:lnTo>
                  <a:lnTo>
                    <a:pt x="8064" y="96774"/>
                  </a:lnTo>
                  <a:lnTo>
                    <a:pt x="11531" y="97929"/>
                  </a:lnTo>
                  <a:lnTo>
                    <a:pt x="14973" y="97929"/>
                  </a:lnTo>
                  <a:lnTo>
                    <a:pt x="18427" y="93319"/>
                  </a:lnTo>
                  <a:lnTo>
                    <a:pt x="19583" y="87553"/>
                  </a:lnTo>
                  <a:lnTo>
                    <a:pt x="20739" y="80645"/>
                  </a:lnTo>
                  <a:close/>
                </a:path>
                <a:path w="159385" h="2758440">
                  <a:moveTo>
                    <a:pt x="150926" y="2746705"/>
                  </a:moveTo>
                  <a:lnTo>
                    <a:pt x="148628" y="2738653"/>
                  </a:lnTo>
                  <a:lnTo>
                    <a:pt x="145173" y="2732887"/>
                  </a:lnTo>
                  <a:lnTo>
                    <a:pt x="141719" y="2728264"/>
                  </a:lnTo>
                  <a:lnTo>
                    <a:pt x="138252" y="2728264"/>
                  </a:lnTo>
                  <a:lnTo>
                    <a:pt x="135953" y="2739783"/>
                  </a:lnTo>
                  <a:lnTo>
                    <a:pt x="138252" y="2749016"/>
                  </a:lnTo>
                  <a:lnTo>
                    <a:pt x="142862" y="2753614"/>
                  </a:lnTo>
                  <a:lnTo>
                    <a:pt x="146316" y="2758236"/>
                  </a:lnTo>
                  <a:lnTo>
                    <a:pt x="149783" y="2758236"/>
                  </a:lnTo>
                  <a:lnTo>
                    <a:pt x="149783" y="2752483"/>
                  </a:lnTo>
                  <a:lnTo>
                    <a:pt x="150926" y="2746705"/>
                  </a:lnTo>
                  <a:close/>
                </a:path>
                <a:path w="159385" h="2758440">
                  <a:moveTo>
                    <a:pt x="157835" y="1542719"/>
                  </a:moveTo>
                  <a:lnTo>
                    <a:pt x="155536" y="1535811"/>
                  </a:lnTo>
                  <a:lnTo>
                    <a:pt x="152069" y="1532331"/>
                  </a:lnTo>
                  <a:lnTo>
                    <a:pt x="148628" y="1530045"/>
                  </a:lnTo>
                  <a:lnTo>
                    <a:pt x="145173" y="1532331"/>
                  </a:lnTo>
                  <a:lnTo>
                    <a:pt x="144018" y="1538097"/>
                  </a:lnTo>
                  <a:lnTo>
                    <a:pt x="142862" y="1545018"/>
                  </a:lnTo>
                  <a:lnTo>
                    <a:pt x="146316" y="1551940"/>
                  </a:lnTo>
                  <a:lnTo>
                    <a:pt x="149783" y="1554251"/>
                  </a:lnTo>
                  <a:lnTo>
                    <a:pt x="153225" y="1557680"/>
                  </a:lnTo>
                  <a:lnTo>
                    <a:pt x="156692" y="1555394"/>
                  </a:lnTo>
                  <a:lnTo>
                    <a:pt x="156692" y="1548485"/>
                  </a:lnTo>
                  <a:lnTo>
                    <a:pt x="157835" y="1542719"/>
                  </a:lnTo>
                  <a:close/>
                </a:path>
                <a:path w="159385" h="2758440">
                  <a:moveTo>
                    <a:pt x="158991" y="1208595"/>
                  </a:moveTo>
                  <a:lnTo>
                    <a:pt x="156692" y="1200531"/>
                  </a:lnTo>
                  <a:lnTo>
                    <a:pt x="153225" y="1199375"/>
                  </a:lnTo>
                  <a:lnTo>
                    <a:pt x="149783" y="1195920"/>
                  </a:lnTo>
                  <a:lnTo>
                    <a:pt x="146316" y="1199375"/>
                  </a:lnTo>
                  <a:lnTo>
                    <a:pt x="145173" y="1205141"/>
                  </a:lnTo>
                  <a:lnTo>
                    <a:pt x="145173" y="1210894"/>
                  </a:lnTo>
                  <a:lnTo>
                    <a:pt x="147472" y="1217815"/>
                  </a:lnTo>
                  <a:lnTo>
                    <a:pt x="150926" y="1220101"/>
                  </a:lnTo>
                  <a:lnTo>
                    <a:pt x="154393" y="1222425"/>
                  </a:lnTo>
                  <a:lnTo>
                    <a:pt x="157835" y="1220101"/>
                  </a:lnTo>
                  <a:lnTo>
                    <a:pt x="158991" y="1214361"/>
                  </a:lnTo>
                  <a:lnTo>
                    <a:pt x="158991" y="1208595"/>
                  </a:lnTo>
                  <a:close/>
                </a:path>
                <a:path w="159385" h="2758440">
                  <a:moveTo>
                    <a:pt x="158991" y="6908"/>
                  </a:moveTo>
                  <a:lnTo>
                    <a:pt x="156692" y="1143"/>
                  </a:lnTo>
                  <a:lnTo>
                    <a:pt x="153225" y="1143"/>
                  </a:lnTo>
                  <a:lnTo>
                    <a:pt x="149783" y="0"/>
                  </a:lnTo>
                  <a:lnTo>
                    <a:pt x="146316" y="5765"/>
                  </a:lnTo>
                  <a:lnTo>
                    <a:pt x="145173" y="11518"/>
                  </a:lnTo>
                  <a:lnTo>
                    <a:pt x="145173" y="18427"/>
                  </a:lnTo>
                  <a:lnTo>
                    <a:pt x="147472" y="24180"/>
                  </a:lnTo>
                  <a:lnTo>
                    <a:pt x="150926" y="24180"/>
                  </a:lnTo>
                  <a:lnTo>
                    <a:pt x="154393" y="24180"/>
                  </a:lnTo>
                  <a:lnTo>
                    <a:pt x="157835" y="19583"/>
                  </a:lnTo>
                  <a:lnTo>
                    <a:pt x="158991" y="13817"/>
                  </a:lnTo>
                  <a:lnTo>
                    <a:pt x="158991" y="6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3594899" y="6571983"/>
              <a:ext cx="2541270" cy="1816735"/>
            </a:xfrm>
            <a:custGeom>
              <a:avLst/>
              <a:gdLst/>
              <a:ahLst/>
              <a:cxnLst/>
              <a:rect l="l" t="t" r="r" b="b"/>
              <a:pathLst>
                <a:path w="2541270" h="1816734">
                  <a:moveTo>
                    <a:pt x="0" y="1253489"/>
                  </a:moveTo>
                  <a:lnTo>
                    <a:pt x="705269" y="1253489"/>
                  </a:lnTo>
                </a:path>
                <a:path w="2541270" h="1816734">
                  <a:moveTo>
                    <a:pt x="2539022" y="0"/>
                  </a:moveTo>
                  <a:lnTo>
                    <a:pt x="2138400" y="556298"/>
                  </a:lnTo>
                </a:path>
                <a:path w="2541270" h="1816734">
                  <a:moveTo>
                    <a:pt x="2539022" y="0"/>
                  </a:moveTo>
                  <a:lnTo>
                    <a:pt x="2134184" y="1093939"/>
                  </a:lnTo>
                </a:path>
                <a:path w="2541270" h="1816734">
                  <a:moveTo>
                    <a:pt x="2540838" y="1816277"/>
                  </a:moveTo>
                  <a:lnTo>
                    <a:pt x="1906981" y="1816277"/>
                  </a:lnTo>
                </a:path>
              </a:pathLst>
            </a:custGeom>
            <a:ln w="914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 txBox="1"/>
          <p:nvPr/>
        </p:nvSpPr>
        <p:spPr>
          <a:xfrm>
            <a:off x="7958689" y="487150"/>
            <a:ext cx="2213610" cy="284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700" spc="-30" dirty="0">
                <a:latin typeface="Lucida Sans Unicode"/>
                <a:cs typeface="Lucida Sans Unicode"/>
              </a:rPr>
              <a:t>Cuadros</a:t>
            </a:r>
            <a:r>
              <a:rPr sz="1700" spc="-100" dirty="0">
                <a:latin typeface="Lucida Sans Unicode"/>
                <a:cs typeface="Lucida Sans Unicode"/>
              </a:rPr>
              <a:t> </a:t>
            </a:r>
            <a:r>
              <a:rPr sz="1700" spc="-15" dirty="0">
                <a:latin typeface="Lucida Sans Unicode"/>
                <a:cs typeface="Lucida Sans Unicode"/>
              </a:rPr>
              <a:t>Multimedida</a:t>
            </a:r>
            <a:endParaRPr sz="1700">
              <a:latin typeface="Lucida Sans Unicode"/>
              <a:cs typeface="Lucida Sans Unicode"/>
            </a:endParaRPr>
          </a:p>
        </p:txBody>
      </p:sp>
      <p:sp>
        <p:nvSpPr>
          <p:cNvPr id="106" name="object 106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54</a:t>
            </a:fld>
            <a:endParaRPr spc="-75" dirty="0"/>
          </a:p>
        </p:txBody>
      </p:sp>
      <p:sp>
        <p:nvSpPr>
          <p:cNvPr id="95" name="object 95"/>
          <p:cNvSpPr txBox="1"/>
          <p:nvPr/>
        </p:nvSpPr>
        <p:spPr>
          <a:xfrm>
            <a:off x="7958690" y="1861289"/>
            <a:ext cx="397573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26299"/>
              </a:lnSpc>
              <a:spcBef>
                <a:spcPts val="100"/>
              </a:spcBef>
            </a:pPr>
            <a:r>
              <a:rPr sz="950" spc="-10" dirty="0">
                <a:latin typeface="Lucida Sans Unicode"/>
                <a:cs typeface="Lucida Sans Unicode"/>
              </a:rPr>
              <a:t>Siemens </a:t>
            </a:r>
            <a:r>
              <a:rPr sz="950" b="1" spc="10" dirty="0">
                <a:latin typeface="Arial"/>
                <a:cs typeface="Arial"/>
              </a:rPr>
              <a:t>cuadros </a:t>
            </a:r>
            <a:r>
              <a:rPr sz="950" b="1" spc="45" dirty="0">
                <a:latin typeface="Arial"/>
                <a:cs typeface="Arial"/>
              </a:rPr>
              <a:t>multimedida </a:t>
            </a:r>
            <a:r>
              <a:rPr sz="950" spc="-10" dirty="0">
                <a:latin typeface="Lucida Sans Unicode"/>
                <a:cs typeface="Lucida Sans Unicode"/>
              </a:rPr>
              <a:t>están </a:t>
            </a:r>
            <a:r>
              <a:rPr sz="950" spc="-15" dirty="0">
                <a:latin typeface="Lucida Sans Unicode"/>
                <a:cs typeface="Lucida Sans Unicode"/>
              </a:rPr>
              <a:t>diseñados </a:t>
            </a:r>
            <a:r>
              <a:rPr sz="950" dirty="0">
                <a:latin typeface="Lucida Sans Unicode"/>
                <a:cs typeface="Lucida Sans Unicode"/>
              </a:rPr>
              <a:t>para </a:t>
            </a:r>
            <a:r>
              <a:rPr sz="950" spc="-20" dirty="0">
                <a:latin typeface="Lucida Sans Unicode"/>
                <a:cs typeface="Lucida Sans Unicode"/>
              </a:rPr>
              <a:t>aplicaciones </a:t>
            </a:r>
            <a:r>
              <a:rPr sz="950" spc="-1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donde </a:t>
            </a:r>
            <a:r>
              <a:rPr sz="950" spc="-15" dirty="0">
                <a:latin typeface="Lucida Sans Unicode"/>
                <a:cs typeface="Lucida Sans Unicode"/>
              </a:rPr>
              <a:t>se </a:t>
            </a:r>
            <a:r>
              <a:rPr sz="950" spc="-5" dirty="0">
                <a:latin typeface="Lucida Sans Unicode"/>
                <a:cs typeface="Lucida Sans Unicode"/>
              </a:rPr>
              <a:t>requieren </a:t>
            </a:r>
            <a:r>
              <a:rPr sz="950" spc="-20" dirty="0">
                <a:latin typeface="Lucida Sans Unicode"/>
                <a:cs typeface="Lucida Sans Unicode"/>
              </a:rPr>
              <a:t>múltiples </a:t>
            </a:r>
            <a:r>
              <a:rPr sz="950" spc="-10" dirty="0">
                <a:latin typeface="Lucida Sans Unicode"/>
                <a:cs typeface="Lucida Sans Unicode"/>
              </a:rPr>
              <a:t>medidores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0" dirty="0">
                <a:latin typeface="Lucida Sans Unicode"/>
                <a:cs typeface="Lucida Sans Unicode"/>
              </a:rPr>
              <a:t>servicios </a:t>
            </a:r>
            <a:r>
              <a:rPr sz="950" spc="-25" dirty="0">
                <a:latin typeface="Lucida Sans Unicode"/>
                <a:cs typeface="Lucida Sans Unicode"/>
              </a:rPr>
              <a:t>públicos. </a:t>
            </a:r>
            <a:r>
              <a:rPr sz="950" spc="-10" dirty="0">
                <a:latin typeface="Lucida Sans Unicode"/>
                <a:cs typeface="Lucida Sans Unicode"/>
              </a:rPr>
              <a:t>Estas </a:t>
            </a:r>
            <a:r>
              <a:rPr sz="950" spc="-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aplicaciones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incluyen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centros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comerciales,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edificios</a:t>
            </a:r>
            <a:r>
              <a:rPr sz="950" spc="-4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oficinas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4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otros </a:t>
            </a:r>
            <a:r>
              <a:rPr sz="950" spc="-28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edificios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múltiples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inquilinos.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762860" y="2788390"/>
            <a:ext cx="122618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latin typeface="Arial"/>
                <a:cs typeface="Arial"/>
              </a:rPr>
              <a:t>Centralitas</a:t>
            </a:r>
            <a:r>
              <a:rPr sz="1150" b="1" spc="-75" dirty="0">
                <a:latin typeface="Arial"/>
                <a:cs typeface="Arial"/>
              </a:rPr>
              <a:t> </a:t>
            </a:r>
            <a:r>
              <a:rPr sz="1150" b="1" spc="35" dirty="0">
                <a:latin typeface="Arial"/>
                <a:cs typeface="Arial"/>
              </a:rPr>
              <a:t>SMM</a:t>
            </a:r>
            <a:endParaRPr sz="115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7958640" y="2775689"/>
            <a:ext cx="4233545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10" dirty="0">
                <a:latin typeface="Lucida Sans Unicode"/>
                <a:cs typeface="Lucida Sans Unicode"/>
              </a:rPr>
              <a:t>Siemens </a:t>
            </a:r>
            <a:r>
              <a:rPr sz="950" b="1" spc="5" dirty="0">
                <a:latin typeface="Arial"/>
                <a:cs typeface="Arial"/>
              </a:rPr>
              <a:t>Cuadros </a:t>
            </a:r>
            <a:r>
              <a:rPr sz="950" b="1" spc="30" dirty="0">
                <a:latin typeface="Arial"/>
                <a:cs typeface="Arial"/>
              </a:rPr>
              <a:t>SMM </a:t>
            </a:r>
            <a:r>
              <a:rPr sz="950" spc="-10" dirty="0">
                <a:latin typeface="Lucida Sans Unicode"/>
                <a:cs typeface="Lucida Sans Unicode"/>
              </a:rPr>
              <a:t>están </a:t>
            </a:r>
            <a:r>
              <a:rPr sz="950" spc="-15" dirty="0">
                <a:latin typeface="Lucida Sans Unicode"/>
                <a:cs typeface="Lucida Sans Unicode"/>
              </a:rPr>
              <a:t>diseñados </a:t>
            </a:r>
            <a:r>
              <a:rPr sz="950" dirty="0">
                <a:latin typeface="Lucida Sans Unicode"/>
                <a:cs typeface="Lucida Sans Unicode"/>
              </a:rPr>
              <a:t>para </a:t>
            </a:r>
            <a:r>
              <a:rPr sz="950" spc="-15" dirty="0">
                <a:latin typeface="Lucida Sans Unicode"/>
                <a:cs typeface="Lucida Sans Unicode"/>
              </a:rPr>
              <a:t>cumplir con </a:t>
            </a:r>
            <a:r>
              <a:rPr sz="950" spc="-20" dirty="0">
                <a:latin typeface="Lucida Sans Unicode"/>
                <a:cs typeface="Lucida Sans Unicode"/>
              </a:rPr>
              <a:t>las </a:t>
            </a:r>
            <a:r>
              <a:rPr sz="950" spc="-1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especificaciones </a:t>
            </a:r>
            <a:r>
              <a:rPr sz="950" spc="-10" dirty="0">
                <a:latin typeface="Lucida Sans Unicode"/>
                <a:cs typeface="Lucida Sans Unicode"/>
              </a:rPr>
              <a:t>EUSERC. El </a:t>
            </a:r>
            <a:r>
              <a:rPr sz="950" spc="-20" dirty="0">
                <a:latin typeface="Lucida Sans Unicode"/>
                <a:cs typeface="Lucida Sans Unicode"/>
              </a:rPr>
              <a:t>servicio principal </a:t>
            </a:r>
            <a:r>
              <a:rPr sz="950" spc="-15" dirty="0">
                <a:latin typeface="Lucida Sans Unicode"/>
                <a:cs typeface="Lucida Sans Unicode"/>
              </a:rPr>
              <a:t>del </a:t>
            </a:r>
            <a:r>
              <a:rPr sz="950" spc="-10" dirty="0">
                <a:latin typeface="Lucida Sans Unicode"/>
                <a:cs typeface="Lucida Sans Unicode"/>
              </a:rPr>
              <a:t>tablero tiene </a:t>
            </a:r>
            <a:r>
              <a:rPr sz="950" dirty="0">
                <a:latin typeface="Lucida Sans Unicode"/>
                <a:cs typeface="Lucida Sans Unicode"/>
              </a:rPr>
              <a:t>una </a:t>
            </a:r>
            <a:r>
              <a:rPr sz="950" spc="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capacidad </a:t>
            </a:r>
            <a:r>
              <a:rPr sz="950" spc="-10" dirty="0">
                <a:latin typeface="Lucida Sans Unicode"/>
                <a:cs typeface="Lucida Sans Unicode"/>
              </a:rPr>
              <a:t>nominal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10" dirty="0">
                <a:latin typeface="Lucida Sans Unicode"/>
                <a:cs typeface="Lucida Sans Unicode"/>
              </a:rPr>
              <a:t>hasta </a:t>
            </a:r>
            <a:r>
              <a:rPr sz="950" spc="-60" dirty="0">
                <a:latin typeface="Lucida Sans Unicode"/>
                <a:cs typeface="Lucida Sans Unicode"/>
              </a:rPr>
              <a:t>4000 </a:t>
            </a:r>
            <a:r>
              <a:rPr sz="950" spc="-10" dirty="0">
                <a:latin typeface="Lucida Sans Unicode"/>
                <a:cs typeface="Lucida Sans Unicode"/>
              </a:rPr>
              <a:t>amperios </a:t>
            </a:r>
            <a:r>
              <a:rPr sz="950" dirty="0">
                <a:latin typeface="Lucida Sans Unicode"/>
                <a:cs typeface="Lucida Sans Unicode"/>
              </a:rPr>
              <a:t>para </a:t>
            </a:r>
            <a:r>
              <a:rPr sz="950" spc="-25" dirty="0">
                <a:latin typeface="Lucida Sans Unicode"/>
                <a:cs typeface="Lucida Sans Unicode"/>
              </a:rPr>
              <a:t>los </a:t>
            </a:r>
            <a:r>
              <a:rPr sz="950" spc="-15" dirty="0">
                <a:latin typeface="Lucida Sans Unicode"/>
                <a:cs typeface="Lucida Sans Unicode"/>
              </a:rPr>
              <a:t>siguientes </a:t>
            </a:r>
            <a:r>
              <a:rPr sz="950" spc="-25" dirty="0">
                <a:latin typeface="Lucida Sans Unicode"/>
                <a:cs typeface="Lucida Sans Unicode"/>
              </a:rPr>
              <a:t>servicios: </a:t>
            </a:r>
            <a:r>
              <a:rPr sz="950" spc="-20" dirty="0">
                <a:latin typeface="Lucida Sans Unicode"/>
                <a:cs typeface="Lucida Sans Unicode"/>
              </a:rPr>
              <a:t> </a:t>
            </a:r>
            <a:r>
              <a:rPr sz="950" spc="-75" dirty="0">
                <a:latin typeface="Lucida Sans Unicode"/>
                <a:cs typeface="Lucida Sans Unicode"/>
              </a:rPr>
              <a:t>20/240</a:t>
            </a:r>
            <a:r>
              <a:rPr sz="950" spc="-55" dirty="0">
                <a:latin typeface="Lucida Sans Unicode"/>
                <a:cs typeface="Lucida Sans Unicode"/>
              </a:rPr>
              <a:t> V -fase, </a:t>
            </a:r>
            <a:r>
              <a:rPr sz="950" spc="-60" dirty="0">
                <a:latin typeface="Lucida Sans Unicode"/>
                <a:cs typeface="Lucida Sans Unicode"/>
              </a:rPr>
              <a:t>3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hilos;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80" dirty="0">
                <a:latin typeface="Lucida Sans Unicode"/>
                <a:cs typeface="Lucida Sans Unicode"/>
              </a:rPr>
              <a:t>240/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20</a:t>
            </a:r>
            <a:r>
              <a:rPr sz="950" spc="-55" dirty="0">
                <a:latin typeface="Lucida Sans Unicode"/>
                <a:cs typeface="Lucida Sans Unicode"/>
              </a:rPr>
              <a:t> V </a:t>
            </a:r>
            <a:r>
              <a:rPr sz="950" spc="-20" dirty="0">
                <a:latin typeface="Lucida Sans Unicode"/>
                <a:cs typeface="Lucida Sans Unicode"/>
              </a:rPr>
              <a:t>trifásico,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cuatro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hilos,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75" dirty="0">
                <a:latin typeface="Lucida Sans Unicode"/>
                <a:cs typeface="Lucida Sans Unicode"/>
              </a:rPr>
              <a:t>208Y/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20</a:t>
            </a:r>
            <a:r>
              <a:rPr sz="950" spc="-55" dirty="0">
                <a:latin typeface="Lucida Sans Unicode"/>
                <a:cs typeface="Lucida Sans Unicode"/>
              </a:rPr>
              <a:t> V </a:t>
            </a:r>
            <a:r>
              <a:rPr sz="950" spc="-20" dirty="0">
                <a:latin typeface="Lucida Sans Unicode"/>
                <a:cs typeface="Lucida Sans Unicode"/>
              </a:rPr>
              <a:t>trifásico,  </a:t>
            </a:r>
            <a:r>
              <a:rPr sz="950" spc="-10" dirty="0">
                <a:latin typeface="Lucida Sans Unicode"/>
                <a:cs typeface="Lucida Sans Unicode"/>
              </a:rPr>
              <a:t>cuatro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hilos;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75" dirty="0">
                <a:latin typeface="Lucida Sans Unicode"/>
                <a:cs typeface="Lucida Sans Unicode"/>
              </a:rPr>
              <a:t>480Y/</a:t>
            </a:r>
            <a:r>
              <a:rPr sz="950" spc="-60" dirty="0">
                <a:latin typeface="Lucida Sans Unicode"/>
                <a:cs typeface="Lucida Sans Unicode"/>
              </a:rPr>
              <a:t>277</a:t>
            </a:r>
            <a:r>
              <a:rPr sz="950" spc="-55" dirty="0">
                <a:latin typeface="Lucida Sans Unicode"/>
                <a:cs typeface="Lucida Sans Unicode"/>
              </a:rPr>
              <a:t> V </a:t>
            </a:r>
            <a:r>
              <a:rPr sz="950" spc="-20" dirty="0">
                <a:latin typeface="Lucida Sans Unicode"/>
                <a:cs typeface="Lucida Sans Unicode"/>
              </a:rPr>
              <a:t>trifásico,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cuatro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hilos.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Las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Centralitas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20" dirty="0">
                <a:latin typeface="Lucida Sans Unicode"/>
                <a:cs typeface="Lucida Sans Unicode"/>
              </a:rPr>
              <a:t>SMM  </a:t>
            </a:r>
            <a:r>
              <a:rPr sz="950" spc="-10" dirty="0">
                <a:latin typeface="Lucida Sans Unicode"/>
                <a:cs typeface="Lucida Sans Unicode"/>
              </a:rPr>
              <a:t>cuentan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las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siguientes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características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adicionales: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7958690" y="4047033"/>
            <a:ext cx="4117975" cy="1127760"/>
          </a:xfrm>
          <a:prstGeom prst="rect">
            <a:avLst/>
          </a:prstGeom>
        </p:spPr>
        <p:txBody>
          <a:bodyPr vert="horz" wrap="square" lIns="0" tIns="59690" rIns="0" bIns="0" rtlCol="0">
            <a:spAutoFit/>
          </a:bodyPr>
          <a:lstStyle/>
          <a:p>
            <a:pPr marL="88900" indent="-76835">
              <a:spcBef>
                <a:spcPts val="470"/>
              </a:spcBef>
              <a:buChar char="•"/>
              <a:tabLst>
                <a:tab pos="89535" algn="l"/>
              </a:tabLst>
            </a:pPr>
            <a:r>
              <a:rPr sz="950" spc="-15" dirty="0">
                <a:latin typeface="Lucida Sans Unicode"/>
                <a:cs typeface="Lucida Sans Unicode"/>
              </a:rPr>
              <a:t>Listado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etiquetado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por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10" dirty="0">
                <a:latin typeface="Lucida Sans Unicode"/>
                <a:cs typeface="Lucida Sans Unicode"/>
              </a:rPr>
              <a:t>UL</a:t>
            </a:r>
            <a:endParaRPr sz="950">
              <a:latin typeface="Lucida Sans Unicode"/>
              <a:cs typeface="Lucida Sans Unicode"/>
            </a:endParaRPr>
          </a:p>
          <a:p>
            <a:pPr marL="85090" indent="-73025">
              <a:spcBef>
                <a:spcPts val="350"/>
              </a:spcBef>
              <a:buChar char="•"/>
              <a:tabLst>
                <a:tab pos="85725" algn="l"/>
              </a:tabLst>
            </a:pPr>
            <a:r>
              <a:rPr sz="900" spc="-10" dirty="0">
                <a:latin typeface="Lucida Sans Unicode"/>
                <a:cs typeface="Lucida Sans Unicode"/>
              </a:rPr>
              <a:t>Secuencia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caliente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cumple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estándar,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secuencia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fría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opcional</a:t>
            </a:r>
            <a:endParaRPr sz="900">
              <a:latin typeface="Lucida Sans Unicode"/>
              <a:cs typeface="Lucida Sans Unicode"/>
            </a:endParaRPr>
          </a:p>
          <a:p>
            <a:pPr marL="76835" indent="-64769">
              <a:spcBef>
                <a:spcPts val="459"/>
              </a:spcBef>
              <a:buChar char="•"/>
              <a:tabLst>
                <a:tab pos="77470" algn="l"/>
              </a:tabLst>
            </a:pPr>
            <a:r>
              <a:rPr sz="800" spc="-15" dirty="0">
                <a:latin typeface="Lucida Sans Unicode"/>
                <a:cs typeface="Lucida Sans Unicode"/>
              </a:rPr>
              <a:t>Los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bloques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prueba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son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estándar</a:t>
            </a:r>
            <a:endParaRPr sz="800">
              <a:latin typeface="Lucida Sans Unicode"/>
              <a:cs typeface="Lucida Sans Unicode"/>
            </a:endParaRPr>
          </a:p>
          <a:p>
            <a:pPr marL="105410" indent="-93345">
              <a:spcBef>
                <a:spcPts val="130"/>
              </a:spcBef>
              <a:buChar char="•"/>
              <a:tabLst>
                <a:tab pos="106045" algn="l"/>
              </a:tabLst>
            </a:pPr>
            <a:r>
              <a:rPr sz="1150" spc="15" dirty="0">
                <a:latin typeface="Lucida Sans Unicode"/>
                <a:cs typeface="Lucida Sans Unicode"/>
              </a:rPr>
              <a:t>Bus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cobre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o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aluminio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disponible</a:t>
            </a:r>
            <a:endParaRPr sz="1150">
              <a:latin typeface="Lucida Sans Unicode"/>
              <a:cs typeface="Lucida Sans Unicode"/>
            </a:endParaRPr>
          </a:p>
          <a:p>
            <a:pPr marL="12700" marR="5080">
              <a:lnSpc>
                <a:spcPts val="1440"/>
              </a:lnSpc>
              <a:spcBef>
                <a:spcPts val="30"/>
              </a:spcBef>
              <a:buChar char="•"/>
              <a:tabLst>
                <a:tab pos="77470" algn="l"/>
              </a:tabLst>
            </a:pPr>
            <a:r>
              <a:rPr sz="800" spc="-5" dirty="0">
                <a:latin typeface="Lucida Sans Unicode"/>
                <a:cs typeface="Lucida Sans Unicode"/>
              </a:rPr>
              <a:t>Estándar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arriostramiento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simétrico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65,000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amperios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(arriostramiento</a:t>
            </a:r>
            <a:r>
              <a:rPr sz="800" spc="-3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más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alto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disponible)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7958665" y="5125862"/>
            <a:ext cx="1128395" cy="418465"/>
          </a:xfrm>
          <a:prstGeom prst="rect">
            <a:avLst/>
          </a:prstGeom>
        </p:spPr>
        <p:txBody>
          <a:bodyPr vert="horz" wrap="square" lIns="0" tIns="52704" rIns="0" bIns="0" rtlCol="0">
            <a:spAutoFit/>
          </a:bodyPr>
          <a:lstStyle/>
          <a:p>
            <a:pPr marL="105410" indent="-93345">
              <a:spcBef>
                <a:spcPts val="414"/>
              </a:spcBef>
              <a:buChar char="•"/>
              <a:tabLst>
                <a:tab pos="106045" algn="l"/>
              </a:tabLst>
            </a:pPr>
            <a:r>
              <a:rPr sz="1150" spc="-40" dirty="0">
                <a:latin typeface="Lucida Sans Unicode"/>
                <a:cs typeface="Lucida Sans Unicode"/>
              </a:rPr>
              <a:t>Tipo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5" dirty="0">
                <a:latin typeface="Lucida Sans Unicode"/>
                <a:cs typeface="Lucida Sans Unicode"/>
              </a:rPr>
              <a:t>NEMA</a:t>
            </a:r>
            <a:endParaRPr sz="1150">
              <a:latin typeface="Lucida Sans Unicode"/>
              <a:cs typeface="Lucida Sans Unicode"/>
            </a:endParaRPr>
          </a:p>
          <a:p>
            <a:pPr marL="88900" indent="-76835">
              <a:spcBef>
                <a:spcPts val="259"/>
              </a:spcBef>
              <a:buChar char="•"/>
              <a:tabLst>
                <a:tab pos="89535" algn="l"/>
              </a:tabLst>
            </a:pPr>
            <a:r>
              <a:rPr sz="950" spc="-20" dirty="0">
                <a:latin typeface="Lucida Sans Unicode"/>
                <a:cs typeface="Lucida Sans Unicode"/>
              </a:rPr>
              <a:t>Cumple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10" dirty="0">
                <a:latin typeface="Lucida Sans Unicode"/>
                <a:cs typeface="Lucida Sans Unicode"/>
              </a:rPr>
              <a:t>UL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89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7958664" y="5569693"/>
            <a:ext cx="219329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1280" indent="-69215">
              <a:spcBef>
                <a:spcPts val="100"/>
              </a:spcBef>
              <a:buChar char="•"/>
              <a:tabLst>
                <a:tab pos="81915" algn="l"/>
              </a:tabLst>
            </a:pPr>
            <a:r>
              <a:rPr sz="850" spc="-15" dirty="0">
                <a:latin typeface="Lucida Sans Unicode"/>
                <a:cs typeface="Lucida Sans Unicode"/>
              </a:rPr>
              <a:t>Diseño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cubierta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medidor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tipo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anillo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222365" y="5156942"/>
            <a:ext cx="151638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6355" marR="5080" indent="-34290">
              <a:lnSpc>
                <a:spcPct val="109100"/>
              </a:lnSpc>
              <a:spcBef>
                <a:spcPts val="100"/>
              </a:spcBef>
            </a:pPr>
            <a:r>
              <a:rPr sz="1100" spc="-15" dirty="0">
                <a:latin typeface="Lucida Sans Unicode"/>
                <a:cs typeface="Lucida Sans Unicode"/>
              </a:rPr>
              <a:t>o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gabinete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5" dirty="0">
                <a:latin typeface="Lucida Sans Unicode"/>
                <a:cs typeface="Lucida Sans Unicode"/>
              </a:rPr>
              <a:t>NEMA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40" dirty="0">
                <a:latin typeface="Lucida Sans Unicode"/>
                <a:cs typeface="Lucida Sans Unicode"/>
              </a:rPr>
              <a:t>3R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y  </a:t>
            </a:r>
            <a:r>
              <a:rPr sz="1100" spc="-10" dirty="0">
                <a:latin typeface="Lucida Sans Unicode"/>
                <a:cs typeface="Lucida Sans Unicode"/>
              </a:rPr>
              <a:t>estándares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5" dirty="0">
                <a:latin typeface="Lucida Sans Unicode"/>
                <a:cs typeface="Lucida Sans Unicode"/>
              </a:rPr>
              <a:t>NEMA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20" dirty="0">
                <a:latin typeface="Lucida Sans Unicode"/>
                <a:cs typeface="Lucida Sans Unicode"/>
              </a:rPr>
              <a:t>PB2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0762184" y="6215416"/>
            <a:ext cx="1209675" cy="350520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558800">
              <a:spcBef>
                <a:spcPts val="350"/>
              </a:spcBef>
            </a:pPr>
            <a:r>
              <a:rPr sz="950" dirty="0">
                <a:latin typeface="Lucida Sans Unicode"/>
                <a:cs typeface="Lucida Sans Unicode"/>
              </a:rPr>
              <a:t>Medida</a:t>
            </a:r>
            <a:endParaRPr sz="950">
              <a:latin typeface="Lucida Sans Unicode"/>
              <a:cs typeface="Lucida Sans Unicode"/>
            </a:endParaRPr>
          </a:p>
          <a:p>
            <a:pPr marL="12700">
              <a:spcBef>
                <a:spcPts val="209"/>
              </a:spcBef>
              <a:tabLst>
                <a:tab pos="389255" algn="l"/>
              </a:tabLst>
            </a:pPr>
            <a:r>
              <a:rPr sz="800" u="heavy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u="heavy" spc="-50" dirty="0">
                <a:uFill>
                  <a:solidFill>
                    <a:srgbClr val="000000"/>
                  </a:solidFill>
                </a:uFill>
                <a:latin typeface="Lucida Sans Unicode"/>
                <a:cs typeface="Lucida Sans Unicode"/>
              </a:rPr>
              <a:t>C</a:t>
            </a:r>
            <a:r>
              <a:rPr sz="800" spc="-10" dirty="0">
                <a:latin typeface="Lucida Sans Unicode"/>
                <a:cs typeface="Lucida Sans Unicode"/>
              </a:rPr>
              <a:t>ompartimentos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7958690" y="7738841"/>
            <a:ext cx="62039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Desconectar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1197380" y="8247037"/>
            <a:ext cx="681990" cy="289823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26034" algn="ctr">
              <a:spcBef>
                <a:spcPts val="180"/>
              </a:spcBef>
            </a:pPr>
            <a:r>
              <a:rPr sz="700" spc="-10" dirty="0">
                <a:latin typeface="Lucida Sans Unicode"/>
                <a:cs typeface="Lucida Sans Unicode"/>
              </a:rPr>
              <a:t>Inquilino</a:t>
            </a:r>
            <a:endParaRPr sz="700">
              <a:latin typeface="Lucida Sans Unicode"/>
              <a:cs typeface="Lucida Sans Unicode"/>
            </a:endParaRPr>
          </a:p>
          <a:p>
            <a:pPr algn="ctr">
              <a:spcBef>
                <a:spcPts val="110"/>
              </a:spcBef>
            </a:pPr>
            <a:r>
              <a:rPr sz="950" spc="-15" dirty="0">
                <a:latin typeface="Lucida Sans Unicode"/>
                <a:cs typeface="Lucida Sans Unicode"/>
              </a:rPr>
              <a:t>Desconecta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8847107" y="9120245"/>
            <a:ext cx="1030605" cy="97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550" spc="-30" dirty="0">
                <a:latin typeface="Lucida Sans Unicode"/>
                <a:cs typeface="Lucida Sans Unicode"/>
              </a:rPr>
              <a:t>A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través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5" dirty="0">
                <a:latin typeface="Lucida Sans Unicode"/>
                <a:cs typeface="Lucida Sans Unicode"/>
              </a:rPr>
              <a:t>de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la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5" dirty="0">
                <a:latin typeface="Lucida Sans Unicode"/>
                <a:cs typeface="Lucida Sans Unicode"/>
              </a:rPr>
              <a:t>sección</a:t>
            </a:r>
            <a:r>
              <a:rPr sz="550" spc="-35" dirty="0">
                <a:latin typeface="Lucida Sans Unicode"/>
                <a:cs typeface="Lucida Sans Unicode"/>
              </a:rPr>
              <a:t> </a:t>
            </a:r>
            <a:r>
              <a:rPr sz="550" spc="-10" dirty="0">
                <a:latin typeface="Lucida Sans Unicode"/>
                <a:cs typeface="Lucida Sans Unicode"/>
              </a:rPr>
              <a:t>principal</a:t>
            </a:r>
            <a:endParaRPr sz="5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486" y="4345331"/>
            <a:ext cx="1619885" cy="3855085"/>
            <a:chOff x="2916885" y="4345330"/>
            <a:chExt cx="1619885" cy="3855085"/>
          </a:xfrm>
        </p:grpSpPr>
        <p:sp>
          <p:nvSpPr>
            <p:cNvPr id="3" name="object 3"/>
            <p:cNvSpPr/>
            <p:nvPr/>
          </p:nvSpPr>
          <p:spPr>
            <a:xfrm>
              <a:off x="2919171" y="4347616"/>
              <a:ext cx="1355090" cy="3850640"/>
            </a:xfrm>
            <a:custGeom>
              <a:avLst/>
              <a:gdLst/>
              <a:ahLst/>
              <a:cxnLst/>
              <a:rect l="l" t="t" r="r" b="b"/>
              <a:pathLst>
                <a:path w="1355089" h="3850640">
                  <a:moveTo>
                    <a:pt x="1354632" y="0"/>
                  </a:moveTo>
                  <a:lnTo>
                    <a:pt x="0" y="188137"/>
                  </a:lnTo>
                  <a:lnTo>
                    <a:pt x="7518" y="3600297"/>
                  </a:lnTo>
                  <a:lnTo>
                    <a:pt x="1327543" y="3850131"/>
                  </a:lnTo>
                  <a:lnTo>
                    <a:pt x="1354632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246714" y="4347616"/>
              <a:ext cx="287655" cy="3850640"/>
            </a:xfrm>
            <a:custGeom>
              <a:avLst/>
              <a:gdLst/>
              <a:ahLst/>
              <a:cxnLst/>
              <a:rect l="l" t="t" r="r" b="b"/>
              <a:pathLst>
                <a:path w="287654" h="3850640">
                  <a:moveTo>
                    <a:pt x="27089" y="0"/>
                  </a:moveTo>
                  <a:lnTo>
                    <a:pt x="0" y="3850131"/>
                  </a:lnTo>
                  <a:lnTo>
                    <a:pt x="261886" y="3564166"/>
                  </a:lnTo>
                  <a:lnTo>
                    <a:pt x="287489" y="218236"/>
                  </a:lnTo>
                  <a:lnTo>
                    <a:pt x="27089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919272" y="4352099"/>
              <a:ext cx="1354455" cy="300355"/>
            </a:xfrm>
            <a:custGeom>
              <a:avLst/>
              <a:gdLst/>
              <a:ahLst/>
              <a:cxnLst/>
              <a:rect l="l" t="t" r="r" b="b"/>
              <a:pathLst>
                <a:path w="1354454" h="300354">
                  <a:moveTo>
                    <a:pt x="1297825" y="111506"/>
                  </a:moveTo>
                  <a:lnTo>
                    <a:pt x="52260" y="275983"/>
                  </a:lnTo>
                  <a:lnTo>
                    <a:pt x="52260" y="299821"/>
                  </a:lnTo>
                  <a:lnTo>
                    <a:pt x="1297825" y="135356"/>
                  </a:lnTo>
                  <a:lnTo>
                    <a:pt x="1297825" y="111506"/>
                  </a:lnTo>
                  <a:close/>
                </a:path>
                <a:path w="1354454" h="300354">
                  <a:moveTo>
                    <a:pt x="1354429" y="0"/>
                  </a:moveTo>
                  <a:lnTo>
                    <a:pt x="0" y="181914"/>
                  </a:lnTo>
                  <a:lnTo>
                    <a:pt x="0" y="205752"/>
                  </a:lnTo>
                  <a:lnTo>
                    <a:pt x="1354429" y="23863"/>
                  </a:lnTo>
                  <a:lnTo>
                    <a:pt x="1354429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963506" y="7929753"/>
              <a:ext cx="1235075" cy="255904"/>
            </a:xfrm>
            <a:custGeom>
              <a:avLst/>
              <a:gdLst/>
              <a:ahLst/>
              <a:cxnLst/>
              <a:rect l="l" t="t" r="r" b="b"/>
              <a:pathLst>
                <a:path w="1235075" h="255904">
                  <a:moveTo>
                    <a:pt x="2006" y="0"/>
                  </a:moveTo>
                  <a:lnTo>
                    <a:pt x="0" y="23126"/>
                  </a:lnTo>
                  <a:lnTo>
                    <a:pt x="1235036" y="255689"/>
                  </a:lnTo>
                  <a:lnTo>
                    <a:pt x="1229194" y="232575"/>
                  </a:lnTo>
                  <a:lnTo>
                    <a:pt x="2006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971533" y="4762690"/>
              <a:ext cx="1245870" cy="2323465"/>
            </a:xfrm>
            <a:custGeom>
              <a:avLst/>
              <a:gdLst/>
              <a:ahLst/>
              <a:cxnLst/>
              <a:rect l="l" t="t" r="r" b="b"/>
              <a:pathLst>
                <a:path w="1245870" h="2323465">
                  <a:moveTo>
                    <a:pt x="468591" y="2299182"/>
                  </a:moveTo>
                  <a:lnTo>
                    <a:pt x="65328" y="2258961"/>
                  </a:lnTo>
                  <a:lnTo>
                    <a:pt x="65328" y="2282825"/>
                  </a:lnTo>
                  <a:lnTo>
                    <a:pt x="468591" y="2323046"/>
                  </a:lnTo>
                  <a:lnTo>
                    <a:pt x="468591" y="2299182"/>
                  </a:lnTo>
                  <a:close/>
                </a:path>
                <a:path w="1245870" h="2323465">
                  <a:moveTo>
                    <a:pt x="1228153" y="1836661"/>
                  </a:moveTo>
                  <a:lnTo>
                    <a:pt x="0" y="1772932"/>
                  </a:lnTo>
                  <a:lnTo>
                    <a:pt x="0" y="1796783"/>
                  </a:lnTo>
                  <a:lnTo>
                    <a:pt x="1228153" y="1860524"/>
                  </a:lnTo>
                  <a:lnTo>
                    <a:pt x="1228153" y="1836661"/>
                  </a:lnTo>
                  <a:close/>
                </a:path>
                <a:path w="1245870" h="2323465">
                  <a:moveTo>
                    <a:pt x="1228153" y="1404086"/>
                  </a:moveTo>
                  <a:lnTo>
                    <a:pt x="0" y="1380985"/>
                  </a:lnTo>
                  <a:lnTo>
                    <a:pt x="0" y="1404810"/>
                  </a:lnTo>
                  <a:lnTo>
                    <a:pt x="1228153" y="1427924"/>
                  </a:lnTo>
                  <a:lnTo>
                    <a:pt x="1228153" y="1404086"/>
                  </a:lnTo>
                  <a:close/>
                </a:path>
                <a:path w="1245870" h="2323465">
                  <a:moveTo>
                    <a:pt x="1238567" y="776960"/>
                  </a:moveTo>
                  <a:lnTo>
                    <a:pt x="0" y="820051"/>
                  </a:lnTo>
                  <a:lnTo>
                    <a:pt x="0" y="843902"/>
                  </a:lnTo>
                  <a:lnTo>
                    <a:pt x="1238567" y="800798"/>
                  </a:lnTo>
                  <a:lnTo>
                    <a:pt x="1238567" y="776960"/>
                  </a:lnTo>
                  <a:close/>
                </a:path>
                <a:path w="1245870" h="2323465">
                  <a:moveTo>
                    <a:pt x="1242072" y="157327"/>
                  </a:moveTo>
                  <a:lnTo>
                    <a:pt x="0" y="266077"/>
                  </a:lnTo>
                  <a:lnTo>
                    <a:pt x="0" y="289915"/>
                  </a:lnTo>
                  <a:lnTo>
                    <a:pt x="1242072" y="181165"/>
                  </a:lnTo>
                  <a:lnTo>
                    <a:pt x="1242072" y="157327"/>
                  </a:lnTo>
                  <a:close/>
                </a:path>
                <a:path w="1245870" h="2323465">
                  <a:moveTo>
                    <a:pt x="1245565" y="0"/>
                  </a:moveTo>
                  <a:lnTo>
                    <a:pt x="0" y="126695"/>
                  </a:lnTo>
                  <a:lnTo>
                    <a:pt x="0" y="150545"/>
                  </a:lnTo>
                  <a:lnTo>
                    <a:pt x="1245565" y="23837"/>
                  </a:lnTo>
                  <a:lnTo>
                    <a:pt x="1245565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040316" y="6829641"/>
              <a:ext cx="397510" cy="55244"/>
            </a:xfrm>
            <a:custGeom>
              <a:avLst/>
              <a:gdLst/>
              <a:ahLst/>
              <a:cxnLst/>
              <a:rect l="l" t="t" r="r" b="b"/>
              <a:pathLst>
                <a:path w="397510" h="55245">
                  <a:moveTo>
                    <a:pt x="0" y="0"/>
                  </a:moveTo>
                  <a:lnTo>
                    <a:pt x="17449" y="27736"/>
                  </a:lnTo>
                  <a:lnTo>
                    <a:pt x="397179" y="55232"/>
                  </a:lnTo>
                  <a:lnTo>
                    <a:pt x="397179" y="313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942628" y="4354931"/>
              <a:ext cx="1327150" cy="3839210"/>
            </a:xfrm>
            <a:custGeom>
              <a:avLst/>
              <a:gdLst/>
              <a:ahLst/>
              <a:cxnLst/>
              <a:rect l="l" t="t" r="r" b="b"/>
              <a:pathLst>
                <a:path w="1327150" h="3839209">
                  <a:moveTo>
                    <a:pt x="23837" y="188150"/>
                  </a:moveTo>
                  <a:lnTo>
                    <a:pt x="0" y="188150"/>
                  </a:lnTo>
                  <a:lnTo>
                    <a:pt x="2082" y="3592245"/>
                  </a:lnTo>
                  <a:lnTo>
                    <a:pt x="20167" y="3592245"/>
                  </a:lnTo>
                  <a:lnTo>
                    <a:pt x="23837" y="188150"/>
                  </a:lnTo>
                  <a:close/>
                </a:path>
                <a:path w="1327150" h="3839209">
                  <a:moveTo>
                    <a:pt x="91782" y="2179434"/>
                  </a:moveTo>
                  <a:lnTo>
                    <a:pt x="69151" y="2179434"/>
                  </a:lnTo>
                  <a:lnTo>
                    <a:pt x="65646" y="2951873"/>
                  </a:lnTo>
                  <a:lnTo>
                    <a:pt x="88290" y="2951873"/>
                  </a:lnTo>
                  <a:lnTo>
                    <a:pt x="91782" y="2179434"/>
                  </a:lnTo>
                  <a:close/>
                </a:path>
                <a:path w="1327150" h="3839209">
                  <a:moveTo>
                    <a:pt x="615962" y="1794446"/>
                  </a:moveTo>
                  <a:lnTo>
                    <a:pt x="612673" y="630643"/>
                  </a:lnTo>
                  <a:lnTo>
                    <a:pt x="588822" y="630643"/>
                  </a:lnTo>
                  <a:lnTo>
                    <a:pt x="592112" y="1794446"/>
                  </a:lnTo>
                  <a:lnTo>
                    <a:pt x="615962" y="1794446"/>
                  </a:lnTo>
                  <a:close/>
                </a:path>
                <a:path w="1327150" h="3839209">
                  <a:moveTo>
                    <a:pt x="670166" y="2210803"/>
                  </a:moveTo>
                  <a:lnTo>
                    <a:pt x="646315" y="2210803"/>
                  </a:lnTo>
                  <a:lnTo>
                    <a:pt x="642645" y="3024352"/>
                  </a:lnTo>
                  <a:lnTo>
                    <a:pt x="666483" y="3024352"/>
                  </a:lnTo>
                  <a:lnTo>
                    <a:pt x="670166" y="2210803"/>
                  </a:lnTo>
                  <a:close/>
                </a:path>
                <a:path w="1327150" h="3839209">
                  <a:moveTo>
                    <a:pt x="1106551" y="2242159"/>
                  </a:moveTo>
                  <a:lnTo>
                    <a:pt x="1082700" y="2242159"/>
                  </a:lnTo>
                  <a:lnTo>
                    <a:pt x="1080858" y="2660396"/>
                  </a:lnTo>
                  <a:lnTo>
                    <a:pt x="674357" y="2622308"/>
                  </a:lnTo>
                  <a:lnTo>
                    <a:pt x="674357" y="2646134"/>
                  </a:lnTo>
                  <a:lnTo>
                    <a:pt x="1080744" y="2684234"/>
                  </a:lnTo>
                  <a:lnTo>
                    <a:pt x="1079030" y="3076600"/>
                  </a:lnTo>
                  <a:lnTo>
                    <a:pt x="1102868" y="3076600"/>
                  </a:lnTo>
                  <a:lnTo>
                    <a:pt x="1106551" y="2242159"/>
                  </a:lnTo>
                  <a:close/>
                </a:path>
                <a:path w="1327150" h="3839209">
                  <a:moveTo>
                    <a:pt x="1250073" y="3739121"/>
                  </a:moveTo>
                  <a:lnTo>
                    <a:pt x="28905" y="3515144"/>
                  </a:lnTo>
                  <a:lnTo>
                    <a:pt x="28905" y="3538982"/>
                  </a:lnTo>
                  <a:lnTo>
                    <a:pt x="1250073" y="3762997"/>
                  </a:lnTo>
                  <a:lnTo>
                    <a:pt x="1250073" y="3739121"/>
                  </a:lnTo>
                  <a:close/>
                </a:path>
                <a:path w="1327150" h="3839209">
                  <a:moveTo>
                    <a:pt x="1257058" y="3111970"/>
                  </a:moveTo>
                  <a:lnTo>
                    <a:pt x="28905" y="2954172"/>
                  </a:lnTo>
                  <a:lnTo>
                    <a:pt x="28905" y="2978023"/>
                  </a:lnTo>
                  <a:lnTo>
                    <a:pt x="1257058" y="3135833"/>
                  </a:lnTo>
                  <a:lnTo>
                    <a:pt x="1257058" y="3111970"/>
                  </a:lnTo>
                  <a:close/>
                </a:path>
                <a:path w="1327150" h="3839209">
                  <a:moveTo>
                    <a:pt x="1326934" y="0"/>
                  </a:moveTo>
                  <a:lnTo>
                    <a:pt x="1303096" y="0"/>
                  </a:lnTo>
                  <a:lnTo>
                    <a:pt x="1275867" y="3838752"/>
                  </a:lnTo>
                  <a:lnTo>
                    <a:pt x="1299718" y="3838752"/>
                  </a:lnTo>
                  <a:lnTo>
                    <a:pt x="1326934" y="0"/>
                  </a:lnTo>
                  <a:close/>
                </a:path>
              </a:pathLst>
            </a:custGeom>
            <a:solidFill>
              <a:srgbClr val="D9DBD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04600" y="5264416"/>
              <a:ext cx="232032" cy="16809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22704" y="5253951"/>
              <a:ext cx="232011" cy="16810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97653" y="5860186"/>
              <a:ext cx="232019" cy="16809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19229" y="5870638"/>
              <a:ext cx="232019" cy="16810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919171" y="4347616"/>
              <a:ext cx="1615440" cy="3850640"/>
            </a:xfrm>
            <a:custGeom>
              <a:avLst/>
              <a:gdLst/>
              <a:ahLst/>
              <a:cxnLst/>
              <a:rect l="l" t="t" r="r" b="b"/>
              <a:pathLst>
                <a:path w="1615439" h="3850640">
                  <a:moveTo>
                    <a:pt x="123443" y="2328430"/>
                  </a:moveTo>
                  <a:lnTo>
                    <a:pt x="123443" y="2334463"/>
                  </a:lnTo>
                  <a:lnTo>
                    <a:pt x="123443" y="2335974"/>
                  </a:lnTo>
                  <a:lnTo>
                    <a:pt x="124929" y="2337473"/>
                  </a:lnTo>
                  <a:lnTo>
                    <a:pt x="126441" y="2337473"/>
                  </a:lnTo>
                  <a:lnTo>
                    <a:pt x="127939" y="2337473"/>
                  </a:lnTo>
                  <a:lnTo>
                    <a:pt x="129425" y="2337473"/>
                  </a:lnTo>
                  <a:lnTo>
                    <a:pt x="130949" y="2335974"/>
                  </a:lnTo>
                  <a:lnTo>
                    <a:pt x="130949" y="2334463"/>
                  </a:lnTo>
                  <a:lnTo>
                    <a:pt x="130949" y="2298331"/>
                  </a:lnTo>
                  <a:lnTo>
                    <a:pt x="130949" y="2296820"/>
                  </a:lnTo>
                  <a:lnTo>
                    <a:pt x="129425" y="2295347"/>
                  </a:lnTo>
                  <a:lnTo>
                    <a:pt x="127939" y="2295347"/>
                  </a:lnTo>
                  <a:lnTo>
                    <a:pt x="126441" y="2295347"/>
                  </a:lnTo>
                  <a:lnTo>
                    <a:pt x="124929" y="2295347"/>
                  </a:lnTo>
                  <a:lnTo>
                    <a:pt x="123443" y="2296820"/>
                  </a:lnTo>
                  <a:lnTo>
                    <a:pt x="123443" y="2298331"/>
                  </a:lnTo>
                  <a:lnTo>
                    <a:pt x="123443" y="2314905"/>
                  </a:lnTo>
                </a:path>
                <a:path w="1615439" h="3850640">
                  <a:moveTo>
                    <a:pt x="130949" y="2310396"/>
                  </a:moveTo>
                  <a:lnTo>
                    <a:pt x="103847" y="2329954"/>
                  </a:lnTo>
                  <a:lnTo>
                    <a:pt x="100584" y="2333667"/>
                  </a:lnTo>
                  <a:lnTo>
                    <a:pt x="101414" y="2337100"/>
                  </a:lnTo>
                  <a:lnTo>
                    <a:pt x="105346" y="2338839"/>
                  </a:lnTo>
                  <a:lnTo>
                    <a:pt x="111391" y="2337473"/>
                  </a:lnTo>
                  <a:lnTo>
                    <a:pt x="118897" y="2332977"/>
                  </a:lnTo>
                  <a:lnTo>
                    <a:pt x="130949" y="2322436"/>
                  </a:lnTo>
                  <a:lnTo>
                    <a:pt x="130949" y="2310396"/>
                  </a:lnTo>
                  <a:close/>
                </a:path>
                <a:path w="1615439" h="3850640">
                  <a:moveTo>
                    <a:pt x="123443" y="2810090"/>
                  </a:moveTo>
                  <a:lnTo>
                    <a:pt x="123443" y="2816110"/>
                  </a:lnTo>
                  <a:lnTo>
                    <a:pt x="123443" y="2817596"/>
                  </a:lnTo>
                  <a:lnTo>
                    <a:pt x="123443" y="2819120"/>
                  </a:lnTo>
                  <a:lnTo>
                    <a:pt x="126441" y="2819120"/>
                  </a:lnTo>
                  <a:lnTo>
                    <a:pt x="129425" y="2819120"/>
                  </a:lnTo>
                  <a:lnTo>
                    <a:pt x="130949" y="2817596"/>
                  </a:lnTo>
                  <a:lnTo>
                    <a:pt x="130949" y="2816110"/>
                  </a:lnTo>
                  <a:lnTo>
                    <a:pt x="130949" y="2779991"/>
                  </a:lnTo>
                  <a:lnTo>
                    <a:pt x="130949" y="2778506"/>
                  </a:lnTo>
                  <a:lnTo>
                    <a:pt x="129425" y="2776982"/>
                  </a:lnTo>
                  <a:lnTo>
                    <a:pt x="126441" y="2776982"/>
                  </a:lnTo>
                  <a:lnTo>
                    <a:pt x="123443" y="2776982"/>
                  </a:lnTo>
                  <a:lnTo>
                    <a:pt x="123443" y="2778506"/>
                  </a:lnTo>
                  <a:lnTo>
                    <a:pt x="123443" y="2779991"/>
                  </a:lnTo>
                  <a:lnTo>
                    <a:pt x="123443" y="2798038"/>
                  </a:lnTo>
                </a:path>
                <a:path w="1615439" h="3850640">
                  <a:moveTo>
                    <a:pt x="130949" y="2792018"/>
                  </a:moveTo>
                  <a:lnTo>
                    <a:pt x="102362" y="2811614"/>
                  </a:lnTo>
                  <a:lnTo>
                    <a:pt x="99721" y="2816157"/>
                  </a:lnTo>
                  <a:lnTo>
                    <a:pt x="100472" y="2819868"/>
                  </a:lnTo>
                  <a:lnTo>
                    <a:pt x="104047" y="2821328"/>
                  </a:lnTo>
                  <a:lnTo>
                    <a:pt x="109880" y="2819120"/>
                  </a:lnTo>
                  <a:lnTo>
                    <a:pt x="116338" y="2814869"/>
                  </a:lnTo>
                  <a:lnTo>
                    <a:pt x="123229" y="2809911"/>
                  </a:lnTo>
                  <a:lnTo>
                    <a:pt x="128713" y="2805799"/>
                  </a:lnTo>
                  <a:lnTo>
                    <a:pt x="130949" y="2804083"/>
                  </a:lnTo>
                  <a:lnTo>
                    <a:pt x="130949" y="2792018"/>
                  </a:lnTo>
                  <a:close/>
                </a:path>
                <a:path w="1615439" h="3850640">
                  <a:moveTo>
                    <a:pt x="1354632" y="0"/>
                  </a:moveTo>
                  <a:lnTo>
                    <a:pt x="0" y="188137"/>
                  </a:lnTo>
                  <a:lnTo>
                    <a:pt x="7518" y="3600297"/>
                  </a:lnTo>
                  <a:lnTo>
                    <a:pt x="1327543" y="3850131"/>
                  </a:lnTo>
                  <a:lnTo>
                    <a:pt x="1589430" y="3564166"/>
                  </a:lnTo>
                  <a:lnTo>
                    <a:pt x="1615033" y="218236"/>
                  </a:lnTo>
                  <a:lnTo>
                    <a:pt x="1354632" y="0"/>
                  </a:lnTo>
                  <a:close/>
                </a:path>
                <a:path w="1615439" h="3850640">
                  <a:moveTo>
                    <a:pt x="1354632" y="0"/>
                  </a:moveTo>
                  <a:lnTo>
                    <a:pt x="1327543" y="3850131"/>
                  </a:lnTo>
                </a:path>
                <a:path w="1615439" h="3850640">
                  <a:moveTo>
                    <a:pt x="1303451" y="4521"/>
                  </a:moveTo>
                  <a:lnTo>
                    <a:pt x="1273365" y="3841089"/>
                  </a:lnTo>
                </a:path>
                <a:path w="1615439" h="3850640">
                  <a:moveTo>
                    <a:pt x="51168" y="182130"/>
                  </a:moveTo>
                  <a:lnTo>
                    <a:pt x="45161" y="3607803"/>
                  </a:lnTo>
                </a:path>
                <a:path w="1615439" h="3850640">
                  <a:moveTo>
                    <a:pt x="49682" y="538835"/>
                  </a:moveTo>
                  <a:lnTo>
                    <a:pt x="1300454" y="410895"/>
                  </a:lnTo>
                </a:path>
                <a:path w="1615439" h="3850640">
                  <a:moveTo>
                    <a:pt x="51168" y="278460"/>
                  </a:moveTo>
                  <a:lnTo>
                    <a:pt x="1301940" y="114388"/>
                  </a:lnTo>
                </a:path>
                <a:path w="1615439" h="3850640">
                  <a:moveTo>
                    <a:pt x="51168" y="680326"/>
                  </a:moveTo>
                  <a:lnTo>
                    <a:pt x="1297457" y="568934"/>
                  </a:lnTo>
                </a:path>
                <a:path w="1615439" h="3850640">
                  <a:moveTo>
                    <a:pt x="49682" y="1235722"/>
                  </a:moveTo>
                  <a:lnTo>
                    <a:pt x="1292910" y="1190561"/>
                  </a:lnTo>
                </a:path>
                <a:path w="1615439" h="3850640">
                  <a:moveTo>
                    <a:pt x="1288402" y="1815185"/>
                  </a:moveTo>
                  <a:lnTo>
                    <a:pt x="48158" y="1792630"/>
                  </a:lnTo>
                </a:path>
                <a:path w="1615439" h="3850640">
                  <a:moveTo>
                    <a:pt x="1286929" y="2248674"/>
                  </a:moveTo>
                  <a:lnTo>
                    <a:pt x="46672" y="2183968"/>
                  </a:lnTo>
                </a:path>
                <a:path w="1615439" h="3850640">
                  <a:moveTo>
                    <a:pt x="1274876" y="3111106"/>
                  </a:moveTo>
                  <a:lnTo>
                    <a:pt x="46672" y="2953080"/>
                  </a:lnTo>
                </a:path>
                <a:path w="1615439" h="3850640">
                  <a:moveTo>
                    <a:pt x="46672" y="3251098"/>
                  </a:moveTo>
                  <a:lnTo>
                    <a:pt x="1274876" y="3442258"/>
                  </a:lnTo>
                </a:path>
                <a:path w="1615439" h="3850640">
                  <a:moveTo>
                    <a:pt x="43649" y="3520516"/>
                  </a:moveTo>
                  <a:lnTo>
                    <a:pt x="1267333" y="3747795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236937" y="5138547"/>
              <a:ext cx="206482" cy="24538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226745" y="5128780"/>
              <a:ext cx="257175" cy="274320"/>
            </a:xfrm>
            <a:custGeom>
              <a:avLst/>
              <a:gdLst/>
              <a:ahLst/>
              <a:cxnLst/>
              <a:rect l="l" t="t" r="r" b="b"/>
              <a:pathLst>
                <a:path w="257175" h="274320">
                  <a:moveTo>
                    <a:pt x="86773" y="267919"/>
                  </a:moveTo>
                  <a:lnTo>
                    <a:pt x="131481" y="267092"/>
                  </a:lnTo>
                  <a:lnTo>
                    <a:pt x="172377" y="246654"/>
                  </a:lnTo>
                  <a:lnTo>
                    <a:pt x="205091" y="210131"/>
                  </a:lnTo>
                  <a:lnTo>
                    <a:pt x="225254" y="161048"/>
                  </a:lnTo>
                  <a:lnTo>
                    <a:pt x="227998" y="106893"/>
                  </a:lnTo>
                  <a:lnTo>
                    <a:pt x="213397" y="58516"/>
                  </a:lnTo>
                  <a:lnTo>
                    <a:pt x="184400" y="21143"/>
                  </a:lnTo>
                  <a:lnTo>
                    <a:pt x="143961" y="0"/>
                  </a:lnTo>
                  <a:lnTo>
                    <a:pt x="98576" y="848"/>
                  </a:lnTo>
                  <a:lnTo>
                    <a:pt x="56293" y="21448"/>
                  </a:lnTo>
                  <a:lnTo>
                    <a:pt x="22478" y="58419"/>
                  </a:lnTo>
                  <a:lnTo>
                    <a:pt x="2496" y="108381"/>
                  </a:lnTo>
                  <a:lnTo>
                    <a:pt x="0" y="161668"/>
                  </a:lnTo>
                  <a:lnTo>
                    <a:pt x="15283" y="209596"/>
                  </a:lnTo>
                  <a:lnTo>
                    <a:pt x="45242" y="246800"/>
                  </a:lnTo>
                  <a:lnTo>
                    <a:pt x="86773" y="267919"/>
                  </a:lnTo>
                  <a:close/>
                </a:path>
                <a:path w="257175" h="274320">
                  <a:moveTo>
                    <a:pt x="134944" y="0"/>
                  </a:moveTo>
                  <a:lnTo>
                    <a:pt x="174085" y="4521"/>
                  </a:lnTo>
                  <a:lnTo>
                    <a:pt x="214267" y="25426"/>
                  </a:lnTo>
                  <a:lnTo>
                    <a:pt x="242742" y="62277"/>
                  </a:lnTo>
                  <a:lnTo>
                    <a:pt x="256824" y="110134"/>
                  </a:lnTo>
                  <a:lnTo>
                    <a:pt x="253829" y="164058"/>
                  </a:lnTo>
                  <a:lnTo>
                    <a:pt x="238546" y="207475"/>
                  </a:lnTo>
                  <a:lnTo>
                    <a:pt x="212822" y="241577"/>
                  </a:lnTo>
                  <a:lnTo>
                    <a:pt x="179757" y="264390"/>
                  </a:lnTo>
                  <a:lnTo>
                    <a:pt x="142450" y="273938"/>
                  </a:lnTo>
                  <a:lnTo>
                    <a:pt x="100311" y="26941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37471" y="5187480"/>
              <a:ext cx="206273" cy="15351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643744" y="5092649"/>
              <a:ext cx="275590" cy="292100"/>
            </a:xfrm>
            <a:custGeom>
              <a:avLst/>
              <a:gdLst/>
              <a:ahLst/>
              <a:cxnLst/>
              <a:rect l="l" t="t" r="r" b="b"/>
              <a:pathLst>
                <a:path w="275589" h="292100">
                  <a:moveTo>
                    <a:pt x="92710" y="285978"/>
                  </a:moveTo>
                  <a:lnTo>
                    <a:pt x="131169" y="287376"/>
                  </a:lnTo>
                  <a:lnTo>
                    <a:pt x="167392" y="274760"/>
                  </a:lnTo>
                  <a:lnTo>
                    <a:pt x="199137" y="250007"/>
                  </a:lnTo>
                  <a:lnTo>
                    <a:pt x="224164" y="214991"/>
                  </a:lnTo>
                  <a:lnTo>
                    <a:pt x="240233" y="171589"/>
                  </a:lnTo>
                  <a:lnTo>
                    <a:pt x="243870" y="125290"/>
                  </a:lnTo>
                  <a:lnTo>
                    <a:pt x="235815" y="82243"/>
                  </a:lnTo>
                  <a:lnTo>
                    <a:pt x="217362" y="45338"/>
                  </a:lnTo>
                  <a:lnTo>
                    <a:pt x="189803" y="17464"/>
                  </a:lnTo>
                  <a:lnTo>
                    <a:pt x="154432" y="1511"/>
                  </a:lnTo>
                  <a:lnTo>
                    <a:pt x="115517" y="111"/>
                  </a:lnTo>
                  <a:lnTo>
                    <a:pt x="78266" y="12731"/>
                  </a:lnTo>
                  <a:lnTo>
                    <a:pt x="45420" y="37490"/>
                  </a:lnTo>
                  <a:lnTo>
                    <a:pt x="19721" y="72506"/>
                  </a:lnTo>
                  <a:lnTo>
                    <a:pt x="3911" y="115900"/>
                  </a:lnTo>
                  <a:lnTo>
                    <a:pt x="0" y="162055"/>
                  </a:lnTo>
                  <a:lnTo>
                    <a:pt x="8731" y="204814"/>
                  </a:lnTo>
                  <a:lnTo>
                    <a:pt x="28298" y="241504"/>
                  </a:lnTo>
                  <a:lnTo>
                    <a:pt x="56893" y="269449"/>
                  </a:lnTo>
                  <a:lnTo>
                    <a:pt x="92710" y="285978"/>
                  </a:lnTo>
                  <a:close/>
                </a:path>
                <a:path w="275589" h="292100">
                  <a:moveTo>
                    <a:pt x="143903" y="0"/>
                  </a:moveTo>
                  <a:lnTo>
                    <a:pt x="184543" y="6019"/>
                  </a:lnTo>
                  <a:lnTo>
                    <a:pt x="220062" y="21962"/>
                  </a:lnTo>
                  <a:lnTo>
                    <a:pt x="247994" y="49754"/>
                  </a:lnTo>
                  <a:lnTo>
                    <a:pt x="266896" y="86433"/>
                  </a:lnTo>
                  <a:lnTo>
                    <a:pt x="275326" y="129036"/>
                  </a:lnTo>
                  <a:lnTo>
                    <a:pt x="271843" y="174599"/>
                  </a:lnTo>
                  <a:lnTo>
                    <a:pt x="254495" y="221094"/>
                  </a:lnTo>
                  <a:lnTo>
                    <a:pt x="226863" y="257573"/>
                  </a:lnTo>
                  <a:lnTo>
                    <a:pt x="191615" y="281914"/>
                  </a:lnTo>
                  <a:lnTo>
                    <a:pt x="151422" y="291998"/>
                  </a:lnTo>
                  <a:lnTo>
                    <a:pt x="106273" y="2874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3658184" y="5106200"/>
              <a:ext cx="214629" cy="256540"/>
            </a:xfrm>
            <a:custGeom>
              <a:avLst/>
              <a:gdLst/>
              <a:ahLst/>
              <a:cxnLst/>
              <a:rect l="l" t="t" r="r" b="b"/>
              <a:pathLst>
                <a:path w="214629" h="256539">
                  <a:moveTo>
                    <a:pt x="133972" y="0"/>
                  </a:moveTo>
                  <a:lnTo>
                    <a:pt x="91261" y="351"/>
                  </a:lnTo>
                  <a:lnTo>
                    <a:pt x="51939" y="19756"/>
                  </a:lnTo>
                  <a:lnTo>
                    <a:pt x="20518" y="55251"/>
                  </a:lnTo>
                  <a:lnTo>
                    <a:pt x="1511" y="103873"/>
                  </a:lnTo>
                  <a:lnTo>
                    <a:pt x="1511" y="108369"/>
                  </a:lnTo>
                  <a:lnTo>
                    <a:pt x="0" y="111391"/>
                  </a:lnTo>
                  <a:lnTo>
                    <a:pt x="7531" y="111391"/>
                  </a:lnTo>
                  <a:lnTo>
                    <a:pt x="10540" y="114388"/>
                  </a:lnTo>
                  <a:lnTo>
                    <a:pt x="13563" y="118910"/>
                  </a:lnTo>
                  <a:lnTo>
                    <a:pt x="18072" y="121920"/>
                  </a:lnTo>
                  <a:lnTo>
                    <a:pt x="24091" y="123431"/>
                  </a:lnTo>
                  <a:lnTo>
                    <a:pt x="42163" y="123431"/>
                  </a:lnTo>
                  <a:lnTo>
                    <a:pt x="42163" y="156540"/>
                  </a:lnTo>
                  <a:lnTo>
                    <a:pt x="27127" y="156540"/>
                  </a:lnTo>
                  <a:lnTo>
                    <a:pt x="24091" y="158038"/>
                  </a:lnTo>
                  <a:lnTo>
                    <a:pt x="16573" y="161048"/>
                  </a:lnTo>
                  <a:lnTo>
                    <a:pt x="12039" y="164058"/>
                  </a:lnTo>
                  <a:lnTo>
                    <a:pt x="9055" y="167081"/>
                  </a:lnTo>
                  <a:lnTo>
                    <a:pt x="6057" y="167081"/>
                  </a:lnTo>
                  <a:lnTo>
                    <a:pt x="29175" y="225212"/>
                  </a:lnTo>
                  <a:lnTo>
                    <a:pt x="78270" y="255879"/>
                  </a:lnTo>
                  <a:lnTo>
                    <a:pt x="121856" y="256184"/>
                  </a:lnTo>
                  <a:lnTo>
                    <a:pt x="161631" y="236875"/>
                  </a:lnTo>
                  <a:lnTo>
                    <a:pt x="193221" y="201481"/>
                  </a:lnTo>
                  <a:lnTo>
                    <a:pt x="212255" y="153530"/>
                  </a:lnTo>
                  <a:lnTo>
                    <a:pt x="214628" y="101598"/>
                  </a:lnTo>
                  <a:lnTo>
                    <a:pt x="200774" y="55314"/>
                  </a:lnTo>
                  <a:lnTo>
                    <a:pt x="173089" y="19756"/>
                  </a:lnTo>
                  <a:lnTo>
                    <a:pt x="1339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54405" y="5152859"/>
              <a:ext cx="185921" cy="17760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31790" y="5728946"/>
              <a:ext cx="207102" cy="24609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220929" y="5719804"/>
              <a:ext cx="258445" cy="274955"/>
            </a:xfrm>
            <a:custGeom>
              <a:avLst/>
              <a:gdLst/>
              <a:ahLst/>
              <a:cxnLst/>
              <a:rect l="l" t="t" r="r" b="b"/>
              <a:pathLst>
                <a:path w="258445" h="274954">
                  <a:moveTo>
                    <a:pt x="86569" y="265401"/>
                  </a:moveTo>
                  <a:lnTo>
                    <a:pt x="132121" y="266762"/>
                  </a:lnTo>
                  <a:lnTo>
                    <a:pt x="173307" y="248091"/>
                  </a:lnTo>
                  <a:lnTo>
                    <a:pt x="205745" y="212483"/>
                  </a:lnTo>
                  <a:lnTo>
                    <a:pt x="225050" y="163039"/>
                  </a:lnTo>
                  <a:lnTo>
                    <a:pt x="228038" y="108859"/>
                  </a:lnTo>
                  <a:lnTo>
                    <a:pt x="213949" y="60315"/>
                  </a:lnTo>
                  <a:lnTo>
                    <a:pt x="185465" y="22496"/>
                  </a:lnTo>
                  <a:lnTo>
                    <a:pt x="145269" y="491"/>
                  </a:lnTo>
                  <a:lnTo>
                    <a:pt x="99220" y="0"/>
                  </a:lnTo>
                  <a:lnTo>
                    <a:pt x="56839" y="19121"/>
                  </a:lnTo>
                  <a:lnTo>
                    <a:pt x="22925" y="54889"/>
                  </a:lnTo>
                  <a:lnTo>
                    <a:pt x="2279" y="104339"/>
                  </a:lnTo>
                  <a:lnTo>
                    <a:pt x="0" y="157659"/>
                  </a:lnTo>
                  <a:lnTo>
                    <a:pt x="15635" y="205758"/>
                  </a:lnTo>
                  <a:lnTo>
                    <a:pt x="45665" y="243414"/>
                  </a:lnTo>
                  <a:lnTo>
                    <a:pt x="86569" y="265401"/>
                  </a:lnTo>
                  <a:close/>
                </a:path>
                <a:path w="258445" h="274954">
                  <a:moveTo>
                    <a:pt x="134728" y="491"/>
                  </a:moveTo>
                  <a:lnTo>
                    <a:pt x="175380" y="5013"/>
                  </a:lnTo>
                  <a:lnTo>
                    <a:pt x="215567" y="27239"/>
                  </a:lnTo>
                  <a:lnTo>
                    <a:pt x="244044" y="65409"/>
                  </a:lnTo>
                  <a:lnTo>
                    <a:pt x="258132" y="114021"/>
                  </a:lnTo>
                  <a:lnTo>
                    <a:pt x="255149" y="167573"/>
                  </a:lnTo>
                  <a:lnTo>
                    <a:pt x="238992" y="210080"/>
                  </a:lnTo>
                  <a:lnTo>
                    <a:pt x="212810" y="243566"/>
                  </a:lnTo>
                  <a:lnTo>
                    <a:pt x="179575" y="265771"/>
                  </a:lnTo>
                  <a:lnTo>
                    <a:pt x="142259" y="274430"/>
                  </a:lnTo>
                  <a:lnTo>
                    <a:pt x="100133" y="268398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32962" y="5780519"/>
              <a:ext cx="204749" cy="15050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638451" y="5706757"/>
              <a:ext cx="275590" cy="294005"/>
            </a:xfrm>
            <a:custGeom>
              <a:avLst/>
              <a:gdLst/>
              <a:ahLst/>
              <a:cxnLst/>
              <a:rect l="l" t="t" r="r" b="b"/>
              <a:pathLst>
                <a:path w="275589" h="294004">
                  <a:moveTo>
                    <a:pt x="91995" y="284454"/>
                  </a:moveTo>
                  <a:lnTo>
                    <a:pt x="130599" y="287480"/>
                  </a:lnTo>
                  <a:lnTo>
                    <a:pt x="167110" y="276126"/>
                  </a:lnTo>
                  <a:lnTo>
                    <a:pt x="199067" y="252272"/>
                  </a:lnTo>
                  <a:lnTo>
                    <a:pt x="224010" y="217798"/>
                  </a:lnTo>
                  <a:lnTo>
                    <a:pt x="239480" y="174586"/>
                  </a:lnTo>
                  <a:lnTo>
                    <a:pt x="243717" y="128851"/>
                  </a:lnTo>
                  <a:lnTo>
                    <a:pt x="235739" y="85793"/>
                  </a:lnTo>
                  <a:lnTo>
                    <a:pt x="217065" y="48446"/>
                  </a:lnTo>
                  <a:lnTo>
                    <a:pt x="189213" y="19844"/>
                  </a:lnTo>
                  <a:lnTo>
                    <a:pt x="153704" y="3022"/>
                  </a:lnTo>
                  <a:lnTo>
                    <a:pt x="114787" y="0"/>
                  </a:lnTo>
                  <a:lnTo>
                    <a:pt x="77529" y="11352"/>
                  </a:lnTo>
                  <a:lnTo>
                    <a:pt x="44680" y="35202"/>
                  </a:lnTo>
                  <a:lnTo>
                    <a:pt x="18986" y="69674"/>
                  </a:lnTo>
                  <a:lnTo>
                    <a:pt x="3197" y="112890"/>
                  </a:lnTo>
                  <a:lnTo>
                    <a:pt x="0" y="158615"/>
                  </a:lnTo>
                  <a:lnTo>
                    <a:pt x="9090" y="201672"/>
                  </a:lnTo>
                  <a:lnTo>
                    <a:pt x="28659" y="239023"/>
                  </a:lnTo>
                  <a:lnTo>
                    <a:pt x="56897" y="267629"/>
                  </a:lnTo>
                  <a:lnTo>
                    <a:pt x="91995" y="284454"/>
                  </a:lnTo>
                  <a:close/>
                </a:path>
                <a:path w="275589" h="294004">
                  <a:moveTo>
                    <a:pt x="144675" y="1498"/>
                  </a:moveTo>
                  <a:lnTo>
                    <a:pt x="185289" y="7518"/>
                  </a:lnTo>
                  <a:lnTo>
                    <a:pt x="220816" y="24941"/>
                  </a:lnTo>
                  <a:lnTo>
                    <a:pt x="248676" y="53709"/>
                  </a:lnTo>
                  <a:lnTo>
                    <a:pt x="267354" y="91076"/>
                  </a:lnTo>
                  <a:lnTo>
                    <a:pt x="275335" y="134294"/>
                  </a:lnTo>
                  <a:lnTo>
                    <a:pt x="271103" y="180619"/>
                  </a:lnTo>
                  <a:lnTo>
                    <a:pt x="254407" y="226197"/>
                  </a:lnTo>
                  <a:lnTo>
                    <a:pt x="226699" y="261894"/>
                  </a:lnTo>
                  <a:lnTo>
                    <a:pt x="191088" y="285173"/>
                  </a:lnTo>
                  <a:lnTo>
                    <a:pt x="150682" y="293496"/>
                  </a:lnTo>
                  <a:lnTo>
                    <a:pt x="105546" y="28747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653675" y="5720405"/>
              <a:ext cx="214629" cy="257175"/>
            </a:xfrm>
            <a:custGeom>
              <a:avLst/>
              <a:gdLst/>
              <a:ahLst/>
              <a:cxnLst/>
              <a:rect l="l" t="t" r="r" b="b"/>
              <a:pathLst>
                <a:path w="214629" h="257175">
                  <a:moveTo>
                    <a:pt x="31635" y="153407"/>
                  </a:moveTo>
                  <a:lnTo>
                    <a:pt x="22580" y="156443"/>
                  </a:lnTo>
                  <a:lnTo>
                    <a:pt x="16548" y="159440"/>
                  </a:lnTo>
                  <a:lnTo>
                    <a:pt x="12039" y="162437"/>
                  </a:lnTo>
                  <a:lnTo>
                    <a:pt x="9042" y="163961"/>
                  </a:lnTo>
                  <a:lnTo>
                    <a:pt x="4508" y="163961"/>
                  </a:lnTo>
                  <a:lnTo>
                    <a:pt x="1524" y="165460"/>
                  </a:lnTo>
                  <a:lnTo>
                    <a:pt x="11828" y="196716"/>
                  </a:lnTo>
                  <a:lnTo>
                    <a:pt x="28616" y="223599"/>
                  </a:lnTo>
                  <a:lnTo>
                    <a:pt x="51048" y="243993"/>
                  </a:lnTo>
                  <a:lnTo>
                    <a:pt x="78282" y="255782"/>
                  </a:lnTo>
                  <a:lnTo>
                    <a:pt x="121005" y="257180"/>
                  </a:lnTo>
                  <a:lnTo>
                    <a:pt x="160491" y="238831"/>
                  </a:lnTo>
                  <a:lnTo>
                    <a:pt x="192359" y="204122"/>
                  </a:lnTo>
                  <a:lnTo>
                    <a:pt x="212229" y="156443"/>
                  </a:lnTo>
                  <a:lnTo>
                    <a:pt x="212299" y="154931"/>
                  </a:lnTo>
                  <a:lnTo>
                    <a:pt x="40640" y="154931"/>
                  </a:lnTo>
                  <a:lnTo>
                    <a:pt x="31635" y="153407"/>
                  </a:lnTo>
                  <a:close/>
                </a:path>
                <a:path w="214629" h="257175">
                  <a:moveTo>
                    <a:pt x="90620" y="0"/>
                  </a:moveTo>
                  <a:lnTo>
                    <a:pt x="51365" y="18338"/>
                  </a:lnTo>
                  <a:lnTo>
                    <a:pt x="20300" y="53053"/>
                  </a:lnTo>
                  <a:lnTo>
                    <a:pt x="1524" y="100753"/>
                  </a:lnTo>
                  <a:lnTo>
                    <a:pt x="1524" y="102252"/>
                  </a:lnTo>
                  <a:lnTo>
                    <a:pt x="0" y="105236"/>
                  </a:lnTo>
                  <a:lnTo>
                    <a:pt x="0" y="108272"/>
                  </a:lnTo>
                  <a:lnTo>
                    <a:pt x="3009" y="109783"/>
                  </a:lnTo>
                  <a:lnTo>
                    <a:pt x="6019" y="109783"/>
                  </a:lnTo>
                  <a:lnTo>
                    <a:pt x="9042" y="112767"/>
                  </a:lnTo>
                  <a:lnTo>
                    <a:pt x="13563" y="117289"/>
                  </a:lnTo>
                  <a:lnTo>
                    <a:pt x="16548" y="120324"/>
                  </a:lnTo>
                  <a:lnTo>
                    <a:pt x="24091" y="121822"/>
                  </a:lnTo>
                  <a:lnTo>
                    <a:pt x="40640" y="121822"/>
                  </a:lnTo>
                  <a:lnTo>
                    <a:pt x="40640" y="154931"/>
                  </a:lnTo>
                  <a:lnTo>
                    <a:pt x="212299" y="154931"/>
                  </a:lnTo>
                  <a:lnTo>
                    <a:pt x="214467" y="108272"/>
                  </a:lnTo>
                  <a:lnTo>
                    <a:pt x="214573" y="105236"/>
                  </a:lnTo>
                  <a:lnTo>
                    <a:pt x="200752" y="59170"/>
                  </a:lnTo>
                  <a:lnTo>
                    <a:pt x="173074" y="22887"/>
                  </a:lnTo>
                  <a:lnTo>
                    <a:pt x="133972" y="1426"/>
                  </a:lnTo>
                  <a:lnTo>
                    <a:pt x="906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48770" y="5768467"/>
              <a:ext cx="187023" cy="176098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035058" y="6534581"/>
              <a:ext cx="409575" cy="826769"/>
            </a:xfrm>
            <a:custGeom>
              <a:avLst/>
              <a:gdLst/>
              <a:ahLst/>
              <a:cxnLst/>
              <a:rect l="l" t="t" r="r" b="b"/>
              <a:pathLst>
                <a:path w="409575" h="826770">
                  <a:moveTo>
                    <a:pt x="1498" y="0"/>
                  </a:moveTo>
                  <a:lnTo>
                    <a:pt x="0" y="133946"/>
                  </a:lnTo>
                </a:path>
                <a:path w="409575" h="826770">
                  <a:moveTo>
                    <a:pt x="0" y="146011"/>
                  </a:moveTo>
                  <a:lnTo>
                    <a:pt x="0" y="615581"/>
                  </a:lnTo>
                </a:path>
                <a:path w="409575" h="826770">
                  <a:moveTo>
                    <a:pt x="0" y="627646"/>
                  </a:moveTo>
                  <a:lnTo>
                    <a:pt x="0" y="772147"/>
                  </a:lnTo>
                </a:path>
                <a:path w="409575" h="826770">
                  <a:moveTo>
                    <a:pt x="19596" y="294995"/>
                  </a:moveTo>
                  <a:lnTo>
                    <a:pt x="18072" y="477126"/>
                  </a:lnTo>
                </a:path>
                <a:path w="409575" h="826770">
                  <a:moveTo>
                    <a:pt x="406400" y="826312"/>
                  </a:moveTo>
                  <a:lnTo>
                    <a:pt x="409409" y="21069"/>
                  </a:lnTo>
                </a:path>
                <a:path w="409575" h="826770">
                  <a:moveTo>
                    <a:pt x="0" y="291998"/>
                  </a:moveTo>
                  <a:lnTo>
                    <a:pt x="406400" y="323596"/>
                  </a:lnTo>
                </a:path>
                <a:path w="409575" h="826770">
                  <a:moveTo>
                    <a:pt x="407924" y="516267"/>
                  </a:moveTo>
                  <a:lnTo>
                    <a:pt x="18072" y="477126"/>
                  </a:lnTo>
                  <a:lnTo>
                    <a:pt x="0" y="481672"/>
                  </a:lnTo>
                  <a:lnTo>
                    <a:pt x="406400" y="522287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053130" y="6915378"/>
              <a:ext cx="389890" cy="36195"/>
            </a:xfrm>
            <a:custGeom>
              <a:avLst/>
              <a:gdLst/>
              <a:ahLst/>
              <a:cxnLst/>
              <a:rect l="l" t="t" r="r" b="b"/>
              <a:pathLst>
                <a:path w="389889" h="36195">
                  <a:moveTo>
                    <a:pt x="-2286" y="18059"/>
                  </a:moveTo>
                  <a:lnTo>
                    <a:pt x="392137" y="18059"/>
                  </a:lnTo>
                </a:path>
              </a:pathLst>
            </a:custGeom>
            <a:ln w="4069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23069" y="6568414"/>
              <a:ext cx="82854" cy="7981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20085" y="7053059"/>
              <a:ext cx="81343" cy="84366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731170" y="6613575"/>
              <a:ext cx="91859" cy="88836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726649" y="7032002"/>
              <a:ext cx="91859" cy="90347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2970339" y="4394263"/>
              <a:ext cx="1240790" cy="3755390"/>
            </a:xfrm>
            <a:custGeom>
              <a:avLst/>
              <a:gdLst/>
              <a:ahLst/>
              <a:cxnLst/>
              <a:rect l="l" t="t" r="r" b="b"/>
              <a:pathLst>
                <a:path w="1240789" h="3755390">
                  <a:moveTo>
                    <a:pt x="651738" y="2369096"/>
                  </a:moveTo>
                  <a:lnTo>
                    <a:pt x="651738" y="2375115"/>
                  </a:lnTo>
                  <a:lnTo>
                    <a:pt x="651738" y="2378125"/>
                  </a:lnTo>
                  <a:lnTo>
                    <a:pt x="651738" y="2379662"/>
                  </a:lnTo>
                  <a:lnTo>
                    <a:pt x="654735" y="2379662"/>
                  </a:lnTo>
                  <a:lnTo>
                    <a:pt x="656247" y="2379662"/>
                  </a:lnTo>
                  <a:lnTo>
                    <a:pt x="657771" y="2379662"/>
                  </a:lnTo>
                  <a:lnTo>
                    <a:pt x="659257" y="2378125"/>
                  </a:lnTo>
                  <a:lnTo>
                    <a:pt x="659257" y="2375115"/>
                  </a:lnTo>
                  <a:lnTo>
                    <a:pt x="659257" y="2333002"/>
                  </a:lnTo>
                  <a:lnTo>
                    <a:pt x="659257" y="2331478"/>
                  </a:lnTo>
                  <a:lnTo>
                    <a:pt x="657771" y="2329954"/>
                  </a:lnTo>
                  <a:lnTo>
                    <a:pt x="656247" y="2329954"/>
                  </a:lnTo>
                  <a:lnTo>
                    <a:pt x="654735" y="2329954"/>
                  </a:lnTo>
                  <a:lnTo>
                    <a:pt x="651738" y="2329954"/>
                  </a:lnTo>
                  <a:lnTo>
                    <a:pt x="651738" y="2331478"/>
                  </a:lnTo>
                  <a:lnTo>
                    <a:pt x="651738" y="2333002"/>
                  </a:lnTo>
                  <a:lnTo>
                    <a:pt x="651738" y="2352548"/>
                  </a:lnTo>
                </a:path>
                <a:path w="1240789" h="3755390">
                  <a:moveTo>
                    <a:pt x="659257" y="2348026"/>
                  </a:moveTo>
                  <a:lnTo>
                    <a:pt x="627659" y="2370620"/>
                  </a:lnTo>
                  <a:lnTo>
                    <a:pt x="624401" y="2375413"/>
                  </a:lnTo>
                  <a:lnTo>
                    <a:pt x="625392" y="2379641"/>
                  </a:lnTo>
                  <a:lnTo>
                    <a:pt x="629773" y="2381619"/>
                  </a:lnTo>
                  <a:lnTo>
                    <a:pt x="636689" y="2379662"/>
                  </a:lnTo>
                  <a:lnTo>
                    <a:pt x="643387" y="2374286"/>
                  </a:lnTo>
                  <a:lnTo>
                    <a:pt x="650792" y="2368353"/>
                  </a:lnTo>
                  <a:lnTo>
                    <a:pt x="656788" y="2363553"/>
                  </a:lnTo>
                  <a:lnTo>
                    <a:pt x="659257" y="2361577"/>
                  </a:lnTo>
                  <a:lnTo>
                    <a:pt x="659257" y="2348026"/>
                  </a:lnTo>
                  <a:close/>
                </a:path>
                <a:path w="1240789" h="3755390">
                  <a:moveTo>
                    <a:pt x="650214" y="2781490"/>
                  </a:moveTo>
                  <a:lnTo>
                    <a:pt x="650214" y="2789021"/>
                  </a:lnTo>
                  <a:lnTo>
                    <a:pt x="650214" y="2790545"/>
                  </a:lnTo>
                  <a:lnTo>
                    <a:pt x="651738" y="2792018"/>
                  </a:lnTo>
                  <a:lnTo>
                    <a:pt x="653224" y="2792018"/>
                  </a:lnTo>
                  <a:lnTo>
                    <a:pt x="654735" y="2792018"/>
                  </a:lnTo>
                  <a:lnTo>
                    <a:pt x="657771" y="2792018"/>
                  </a:lnTo>
                  <a:lnTo>
                    <a:pt x="657771" y="2790545"/>
                  </a:lnTo>
                  <a:lnTo>
                    <a:pt x="657771" y="2789021"/>
                  </a:lnTo>
                  <a:lnTo>
                    <a:pt x="657771" y="2746908"/>
                  </a:lnTo>
                  <a:lnTo>
                    <a:pt x="657771" y="2743885"/>
                  </a:lnTo>
                  <a:lnTo>
                    <a:pt x="657771" y="2742374"/>
                  </a:lnTo>
                  <a:lnTo>
                    <a:pt x="654735" y="2742374"/>
                  </a:lnTo>
                  <a:lnTo>
                    <a:pt x="653224" y="2742374"/>
                  </a:lnTo>
                  <a:lnTo>
                    <a:pt x="651738" y="2742374"/>
                  </a:lnTo>
                  <a:lnTo>
                    <a:pt x="650214" y="2743885"/>
                  </a:lnTo>
                  <a:lnTo>
                    <a:pt x="650214" y="2746908"/>
                  </a:lnTo>
                  <a:lnTo>
                    <a:pt x="650214" y="2766453"/>
                  </a:lnTo>
                </a:path>
                <a:path w="1240789" h="3755390">
                  <a:moveTo>
                    <a:pt x="657771" y="2760446"/>
                  </a:moveTo>
                  <a:lnTo>
                    <a:pt x="626160" y="2783001"/>
                  </a:lnTo>
                  <a:lnTo>
                    <a:pt x="622274" y="2787802"/>
                  </a:lnTo>
                  <a:lnTo>
                    <a:pt x="623330" y="2792039"/>
                  </a:lnTo>
                  <a:lnTo>
                    <a:pt x="628055" y="2794012"/>
                  </a:lnTo>
                  <a:lnTo>
                    <a:pt x="635177" y="2792018"/>
                  </a:lnTo>
                  <a:lnTo>
                    <a:pt x="641879" y="2786913"/>
                  </a:lnTo>
                  <a:lnTo>
                    <a:pt x="649293" y="2781514"/>
                  </a:lnTo>
                  <a:lnTo>
                    <a:pt x="655298" y="2777236"/>
                  </a:lnTo>
                  <a:lnTo>
                    <a:pt x="657771" y="2775496"/>
                  </a:lnTo>
                  <a:lnTo>
                    <a:pt x="657771" y="2760446"/>
                  </a:lnTo>
                  <a:close/>
                </a:path>
                <a:path w="1240789" h="3755390">
                  <a:moveTo>
                    <a:pt x="639699" y="2987725"/>
                  </a:moveTo>
                  <a:lnTo>
                    <a:pt x="641184" y="2789021"/>
                  </a:lnTo>
                </a:path>
                <a:path w="1240789" h="3755390">
                  <a:moveTo>
                    <a:pt x="641184" y="2772473"/>
                  </a:moveTo>
                  <a:lnTo>
                    <a:pt x="644207" y="2373617"/>
                  </a:lnTo>
                </a:path>
                <a:path w="1240789" h="3755390">
                  <a:moveTo>
                    <a:pt x="644207" y="2358567"/>
                  </a:moveTo>
                  <a:lnTo>
                    <a:pt x="644207" y="2171915"/>
                  </a:lnTo>
                </a:path>
                <a:path w="1240789" h="3755390">
                  <a:moveTo>
                    <a:pt x="1101788" y="2196007"/>
                  </a:moveTo>
                  <a:lnTo>
                    <a:pt x="1097254" y="3047936"/>
                  </a:lnTo>
                </a:path>
                <a:path w="1240789" h="3755390">
                  <a:moveTo>
                    <a:pt x="1082192" y="2194483"/>
                  </a:moveTo>
                  <a:lnTo>
                    <a:pt x="1077696" y="3044913"/>
                  </a:lnTo>
                </a:path>
                <a:path w="1240789" h="3755390">
                  <a:moveTo>
                    <a:pt x="1097254" y="2618943"/>
                  </a:moveTo>
                  <a:lnTo>
                    <a:pt x="639699" y="2576817"/>
                  </a:lnTo>
                </a:path>
                <a:path w="1240789" h="3755390">
                  <a:moveTo>
                    <a:pt x="955776" y="2969653"/>
                  </a:moveTo>
                  <a:lnTo>
                    <a:pt x="728497" y="2798076"/>
                  </a:lnTo>
                  <a:lnTo>
                    <a:pt x="736028" y="2784513"/>
                  </a:lnTo>
                  <a:lnTo>
                    <a:pt x="963295" y="2954604"/>
                  </a:lnTo>
                  <a:lnTo>
                    <a:pt x="955776" y="2969653"/>
                  </a:lnTo>
                  <a:close/>
                </a:path>
                <a:path w="1240789" h="3755390">
                  <a:moveTo>
                    <a:pt x="976845" y="2942577"/>
                  </a:moveTo>
                  <a:lnTo>
                    <a:pt x="751065" y="2772473"/>
                  </a:lnTo>
                  <a:lnTo>
                    <a:pt x="736028" y="2784513"/>
                  </a:lnTo>
                  <a:lnTo>
                    <a:pt x="963295" y="2954604"/>
                  </a:lnTo>
                  <a:lnTo>
                    <a:pt x="976845" y="2942577"/>
                  </a:lnTo>
                  <a:close/>
                </a:path>
                <a:path w="1240789" h="3755390">
                  <a:moveTo>
                    <a:pt x="737539" y="2789021"/>
                  </a:moveTo>
                  <a:lnTo>
                    <a:pt x="731507" y="2798076"/>
                  </a:lnTo>
                  <a:lnTo>
                    <a:pt x="954252" y="2965157"/>
                  </a:lnTo>
                  <a:lnTo>
                    <a:pt x="960285" y="2954604"/>
                  </a:lnTo>
                  <a:lnTo>
                    <a:pt x="737539" y="2789021"/>
                  </a:lnTo>
                  <a:close/>
                </a:path>
                <a:path w="1240789" h="3755390">
                  <a:moveTo>
                    <a:pt x="955776" y="2969653"/>
                  </a:moveTo>
                  <a:lnTo>
                    <a:pt x="967816" y="2957601"/>
                  </a:lnTo>
                  <a:lnTo>
                    <a:pt x="976845" y="2942577"/>
                  </a:lnTo>
                </a:path>
                <a:path w="1240789" h="3755390">
                  <a:moveTo>
                    <a:pt x="755586" y="2817647"/>
                  </a:moveTo>
                  <a:lnTo>
                    <a:pt x="784186" y="2844723"/>
                  </a:lnTo>
                  <a:lnTo>
                    <a:pt x="788682" y="2846222"/>
                  </a:lnTo>
                  <a:lnTo>
                    <a:pt x="791730" y="2846222"/>
                  </a:lnTo>
                </a:path>
                <a:path w="1240789" h="3755390">
                  <a:moveTo>
                    <a:pt x="836879" y="2837180"/>
                  </a:moveTo>
                  <a:lnTo>
                    <a:pt x="839876" y="2832696"/>
                  </a:lnTo>
                  <a:lnTo>
                    <a:pt x="844397" y="2828150"/>
                  </a:lnTo>
                  <a:lnTo>
                    <a:pt x="845883" y="2823654"/>
                  </a:lnTo>
                  <a:lnTo>
                    <a:pt x="833410" y="2774116"/>
                  </a:lnTo>
                  <a:lnTo>
                    <a:pt x="786442" y="2758557"/>
                  </a:lnTo>
                  <a:lnTo>
                    <a:pt x="773038" y="2762179"/>
                  </a:lnTo>
                  <a:lnTo>
                    <a:pt x="761619" y="2769463"/>
                  </a:lnTo>
                </a:path>
                <a:path w="1240789" h="3755390">
                  <a:moveTo>
                    <a:pt x="835367" y="2837180"/>
                  </a:moveTo>
                  <a:lnTo>
                    <a:pt x="838365" y="2834182"/>
                  </a:lnTo>
                  <a:lnTo>
                    <a:pt x="839876" y="2831160"/>
                  </a:lnTo>
                  <a:lnTo>
                    <a:pt x="841362" y="2826651"/>
                  </a:lnTo>
                  <a:lnTo>
                    <a:pt x="844309" y="2810060"/>
                  </a:lnTo>
                  <a:lnTo>
                    <a:pt x="840057" y="2793176"/>
                  </a:lnTo>
                  <a:lnTo>
                    <a:pt x="829314" y="2777979"/>
                  </a:lnTo>
                  <a:lnTo>
                    <a:pt x="812787" y="2766453"/>
                  </a:lnTo>
                  <a:lnTo>
                    <a:pt x="795616" y="2761970"/>
                  </a:lnTo>
                  <a:lnTo>
                    <a:pt x="779294" y="2762142"/>
                  </a:lnTo>
                  <a:lnTo>
                    <a:pt x="765795" y="2767114"/>
                  </a:lnTo>
                  <a:lnTo>
                    <a:pt x="757097" y="2777032"/>
                  </a:lnTo>
                </a:path>
                <a:path w="1240789" h="3755390">
                  <a:moveTo>
                    <a:pt x="800735" y="2804071"/>
                  </a:moveTo>
                  <a:lnTo>
                    <a:pt x="806754" y="2805607"/>
                  </a:lnTo>
                  <a:lnTo>
                    <a:pt x="811276" y="2802585"/>
                  </a:lnTo>
                  <a:lnTo>
                    <a:pt x="812787" y="2798076"/>
                  </a:lnTo>
                  <a:lnTo>
                    <a:pt x="814298" y="2795041"/>
                  </a:lnTo>
                  <a:lnTo>
                    <a:pt x="811276" y="2790545"/>
                  </a:lnTo>
                  <a:lnTo>
                    <a:pt x="806754" y="2789021"/>
                  </a:lnTo>
                  <a:lnTo>
                    <a:pt x="800735" y="2786037"/>
                  </a:lnTo>
                  <a:lnTo>
                    <a:pt x="794715" y="2789021"/>
                  </a:lnTo>
                  <a:lnTo>
                    <a:pt x="793229" y="2793542"/>
                  </a:lnTo>
                  <a:lnTo>
                    <a:pt x="791730" y="2798076"/>
                  </a:lnTo>
                  <a:lnTo>
                    <a:pt x="796226" y="2802585"/>
                  </a:lnTo>
                  <a:lnTo>
                    <a:pt x="800735" y="2804071"/>
                  </a:lnTo>
                  <a:close/>
                </a:path>
                <a:path w="1240789" h="3755390">
                  <a:moveTo>
                    <a:pt x="957287" y="2554224"/>
                  </a:moveTo>
                  <a:lnTo>
                    <a:pt x="731507" y="2384132"/>
                  </a:lnTo>
                  <a:lnTo>
                    <a:pt x="739025" y="2370620"/>
                  </a:lnTo>
                  <a:lnTo>
                    <a:pt x="964806" y="2540660"/>
                  </a:lnTo>
                  <a:lnTo>
                    <a:pt x="957287" y="2554224"/>
                  </a:lnTo>
                  <a:close/>
                </a:path>
                <a:path w="1240789" h="3755390">
                  <a:moveTo>
                    <a:pt x="979868" y="2530157"/>
                  </a:moveTo>
                  <a:lnTo>
                    <a:pt x="752563" y="2358567"/>
                  </a:lnTo>
                  <a:lnTo>
                    <a:pt x="739025" y="2370620"/>
                  </a:lnTo>
                  <a:lnTo>
                    <a:pt x="964806" y="2540660"/>
                  </a:lnTo>
                  <a:lnTo>
                    <a:pt x="979868" y="2530157"/>
                  </a:lnTo>
                  <a:close/>
                </a:path>
                <a:path w="1240789" h="3755390">
                  <a:moveTo>
                    <a:pt x="740549" y="2375115"/>
                  </a:moveTo>
                  <a:lnTo>
                    <a:pt x="734517" y="2382621"/>
                  </a:lnTo>
                  <a:lnTo>
                    <a:pt x="957287" y="2551201"/>
                  </a:lnTo>
                  <a:lnTo>
                    <a:pt x="961783" y="2542184"/>
                  </a:lnTo>
                  <a:lnTo>
                    <a:pt x="740549" y="2375115"/>
                  </a:lnTo>
                  <a:close/>
                </a:path>
                <a:path w="1240789" h="3755390">
                  <a:moveTo>
                    <a:pt x="957287" y="2554224"/>
                  </a:moveTo>
                  <a:lnTo>
                    <a:pt x="970826" y="2543708"/>
                  </a:lnTo>
                  <a:lnTo>
                    <a:pt x="979868" y="2530157"/>
                  </a:lnTo>
                </a:path>
                <a:path w="1240789" h="3755390">
                  <a:moveTo>
                    <a:pt x="757097" y="2405214"/>
                  </a:moveTo>
                  <a:lnTo>
                    <a:pt x="787184" y="2430805"/>
                  </a:lnTo>
                  <a:lnTo>
                    <a:pt x="791730" y="2432316"/>
                  </a:lnTo>
                  <a:lnTo>
                    <a:pt x="793229" y="2432316"/>
                  </a:lnTo>
                </a:path>
                <a:path w="1240789" h="3755390">
                  <a:moveTo>
                    <a:pt x="838365" y="2423287"/>
                  </a:moveTo>
                  <a:lnTo>
                    <a:pt x="842873" y="2420277"/>
                  </a:lnTo>
                  <a:lnTo>
                    <a:pt x="845883" y="2415717"/>
                  </a:lnTo>
                  <a:lnTo>
                    <a:pt x="848918" y="2409761"/>
                  </a:lnTo>
                  <a:lnTo>
                    <a:pt x="851830" y="2392271"/>
                  </a:lnTo>
                  <a:lnTo>
                    <a:pt x="847401" y="2374931"/>
                  </a:lnTo>
                  <a:lnTo>
                    <a:pt x="836199" y="2359573"/>
                  </a:lnTo>
                  <a:lnTo>
                    <a:pt x="818794" y="2348026"/>
                  </a:lnTo>
                  <a:lnTo>
                    <a:pt x="803985" y="2344338"/>
                  </a:lnTo>
                  <a:lnTo>
                    <a:pt x="789457" y="2344458"/>
                  </a:lnTo>
                  <a:lnTo>
                    <a:pt x="776053" y="2348244"/>
                  </a:lnTo>
                  <a:lnTo>
                    <a:pt x="764616" y="2355557"/>
                  </a:lnTo>
                </a:path>
                <a:path w="1240789" h="3755390">
                  <a:moveTo>
                    <a:pt x="838365" y="2423287"/>
                  </a:moveTo>
                  <a:lnTo>
                    <a:pt x="841362" y="2420277"/>
                  </a:lnTo>
                  <a:lnTo>
                    <a:pt x="842873" y="2417254"/>
                  </a:lnTo>
                  <a:lnTo>
                    <a:pt x="844397" y="2412733"/>
                  </a:lnTo>
                  <a:lnTo>
                    <a:pt x="847299" y="2395294"/>
                  </a:lnTo>
                  <a:lnTo>
                    <a:pt x="842873" y="2378130"/>
                  </a:lnTo>
                  <a:lnTo>
                    <a:pt x="831685" y="2363221"/>
                  </a:lnTo>
                  <a:lnTo>
                    <a:pt x="814298" y="2352548"/>
                  </a:lnTo>
                  <a:lnTo>
                    <a:pt x="797763" y="2348054"/>
                  </a:lnTo>
                  <a:lnTo>
                    <a:pt x="781365" y="2348215"/>
                  </a:lnTo>
                  <a:lnTo>
                    <a:pt x="767508" y="2353174"/>
                  </a:lnTo>
                  <a:lnTo>
                    <a:pt x="758596" y="2363076"/>
                  </a:lnTo>
                </a:path>
                <a:path w="1240789" h="3755390">
                  <a:moveTo>
                    <a:pt x="803783" y="2390178"/>
                  </a:moveTo>
                  <a:lnTo>
                    <a:pt x="808266" y="2391689"/>
                  </a:lnTo>
                  <a:lnTo>
                    <a:pt x="814298" y="2390178"/>
                  </a:lnTo>
                  <a:lnTo>
                    <a:pt x="815809" y="2385644"/>
                  </a:lnTo>
                  <a:lnTo>
                    <a:pt x="815809" y="2381148"/>
                  </a:lnTo>
                  <a:lnTo>
                    <a:pt x="814298" y="2375115"/>
                  </a:lnTo>
                  <a:lnTo>
                    <a:pt x="808266" y="2375115"/>
                  </a:lnTo>
                  <a:lnTo>
                    <a:pt x="803783" y="2373617"/>
                  </a:lnTo>
                  <a:lnTo>
                    <a:pt x="797725" y="2375115"/>
                  </a:lnTo>
                  <a:lnTo>
                    <a:pt x="796226" y="2379662"/>
                  </a:lnTo>
                  <a:lnTo>
                    <a:pt x="794715" y="2382621"/>
                  </a:lnTo>
                  <a:lnTo>
                    <a:pt x="799236" y="2388666"/>
                  </a:lnTo>
                  <a:lnTo>
                    <a:pt x="803783" y="2390178"/>
                  </a:lnTo>
                  <a:close/>
                </a:path>
                <a:path w="1240789" h="3755390">
                  <a:moveTo>
                    <a:pt x="275450" y="2909455"/>
                  </a:moveTo>
                  <a:lnTo>
                    <a:pt x="120408" y="2793542"/>
                  </a:lnTo>
                  <a:lnTo>
                    <a:pt x="127952" y="2781490"/>
                  </a:lnTo>
                  <a:lnTo>
                    <a:pt x="282981" y="2897416"/>
                  </a:lnTo>
                  <a:lnTo>
                    <a:pt x="275450" y="2909455"/>
                  </a:lnTo>
                  <a:close/>
                </a:path>
                <a:path w="1240789" h="3755390">
                  <a:moveTo>
                    <a:pt x="295033" y="2885389"/>
                  </a:moveTo>
                  <a:lnTo>
                    <a:pt x="140004" y="2770949"/>
                  </a:lnTo>
                  <a:lnTo>
                    <a:pt x="127952" y="2781490"/>
                  </a:lnTo>
                  <a:lnTo>
                    <a:pt x="282981" y="2897416"/>
                  </a:lnTo>
                  <a:lnTo>
                    <a:pt x="295033" y="2885389"/>
                  </a:lnTo>
                  <a:close/>
                </a:path>
                <a:path w="1240789" h="3755390">
                  <a:moveTo>
                    <a:pt x="127952" y="2786037"/>
                  </a:moveTo>
                  <a:lnTo>
                    <a:pt x="123418" y="2793542"/>
                  </a:lnTo>
                  <a:lnTo>
                    <a:pt x="275450" y="2904934"/>
                  </a:lnTo>
                  <a:lnTo>
                    <a:pt x="279946" y="2897416"/>
                  </a:lnTo>
                  <a:lnTo>
                    <a:pt x="127952" y="2786037"/>
                  </a:lnTo>
                  <a:close/>
                </a:path>
                <a:path w="1240789" h="3755390">
                  <a:moveTo>
                    <a:pt x="275450" y="2909455"/>
                  </a:moveTo>
                  <a:lnTo>
                    <a:pt x="285978" y="2898914"/>
                  </a:lnTo>
                  <a:lnTo>
                    <a:pt x="295033" y="2885389"/>
                  </a:lnTo>
                </a:path>
                <a:path w="1240789" h="3755390">
                  <a:moveTo>
                    <a:pt x="144487" y="2813100"/>
                  </a:moveTo>
                  <a:lnTo>
                    <a:pt x="148470" y="2819580"/>
                  </a:lnTo>
                  <a:lnTo>
                    <a:pt x="153714" y="2825346"/>
                  </a:lnTo>
                  <a:lnTo>
                    <a:pt x="160368" y="2830260"/>
                  </a:lnTo>
                  <a:lnTo>
                    <a:pt x="168579" y="2834182"/>
                  </a:lnTo>
                  <a:lnTo>
                    <a:pt x="171602" y="2835719"/>
                  </a:lnTo>
                  <a:lnTo>
                    <a:pt x="174599" y="2837180"/>
                  </a:lnTo>
                  <a:lnTo>
                    <a:pt x="177609" y="2837180"/>
                  </a:lnTo>
                </a:path>
                <a:path w="1240789" h="3755390">
                  <a:moveTo>
                    <a:pt x="216750" y="2829674"/>
                  </a:moveTo>
                  <a:lnTo>
                    <a:pt x="221246" y="2825127"/>
                  </a:lnTo>
                  <a:lnTo>
                    <a:pt x="224269" y="2822155"/>
                  </a:lnTo>
                  <a:lnTo>
                    <a:pt x="227291" y="2816110"/>
                  </a:lnTo>
                  <a:lnTo>
                    <a:pt x="215002" y="2772094"/>
                  </a:lnTo>
                  <a:lnTo>
                    <a:pt x="173102" y="2758181"/>
                  </a:lnTo>
                  <a:lnTo>
                    <a:pt x="160831" y="2761523"/>
                  </a:lnTo>
                  <a:lnTo>
                    <a:pt x="150533" y="2767965"/>
                  </a:lnTo>
                </a:path>
                <a:path w="1240789" h="3755390">
                  <a:moveTo>
                    <a:pt x="216750" y="2828150"/>
                  </a:moveTo>
                  <a:lnTo>
                    <a:pt x="219760" y="2826651"/>
                  </a:lnTo>
                  <a:lnTo>
                    <a:pt x="221246" y="2823654"/>
                  </a:lnTo>
                  <a:lnTo>
                    <a:pt x="222770" y="2820670"/>
                  </a:lnTo>
                  <a:lnTo>
                    <a:pt x="211349" y="2775982"/>
                  </a:lnTo>
                  <a:lnTo>
                    <a:pt x="181148" y="2761946"/>
                  </a:lnTo>
                  <a:lnTo>
                    <a:pt x="166328" y="2761949"/>
                  </a:lnTo>
                  <a:lnTo>
                    <a:pt x="153771" y="2766466"/>
                  </a:lnTo>
                  <a:lnTo>
                    <a:pt x="146011" y="2775496"/>
                  </a:lnTo>
                </a:path>
                <a:path w="1240789" h="3755390">
                  <a:moveTo>
                    <a:pt x="186651" y="2799575"/>
                  </a:moveTo>
                  <a:lnTo>
                    <a:pt x="191147" y="2801061"/>
                  </a:lnTo>
                  <a:lnTo>
                    <a:pt x="195694" y="2798076"/>
                  </a:lnTo>
                  <a:lnTo>
                    <a:pt x="197167" y="2795041"/>
                  </a:lnTo>
                  <a:lnTo>
                    <a:pt x="197167" y="2790545"/>
                  </a:lnTo>
                  <a:lnTo>
                    <a:pt x="194183" y="2786037"/>
                  </a:lnTo>
                  <a:lnTo>
                    <a:pt x="189649" y="2786037"/>
                  </a:lnTo>
                  <a:lnTo>
                    <a:pt x="185127" y="2783001"/>
                  </a:lnTo>
                  <a:lnTo>
                    <a:pt x="180619" y="2786037"/>
                  </a:lnTo>
                  <a:lnTo>
                    <a:pt x="179120" y="2789021"/>
                  </a:lnTo>
                  <a:lnTo>
                    <a:pt x="177609" y="2793542"/>
                  </a:lnTo>
                  <a:lnTo>
                    <a:pt x="182130" y="2798076"/>
                  </a:lnTo>
                  <a:lnTo>
                    <a:pt x="186651" y="2799575"/>
                  </a:lnTo>
                  <a:close/>
                </a:path>
                <a:path w="1240789" h="3755390">
                  <a:moveTo>
                    <a:pt x="276936" y="2412733"/>
                  </a:moveTo>
                  <a:lnTo>
                    <a:pt x="121920" y="2298357"/>
                  </a:lnTo>
                  <a:lnTo>
                    <a:pt x="129476" y="2286330"/>
                  </a:lnTo>
                  <a:lnTo>
                    <a:pt x="284492" y="2400731"/>
                  </a:lnTo>
                  <a:lnTo>
                    <a:pt x="276936" y="2412733"/>
                  </a:lnTo>
                  <a:close/>
                </a:path>
                <a:path w="1240789" h="3755390">
                  <a:moveTo>
                    <a:pt x="296519" y="2390178"/>
                  </a:moveTo>
                  <a:lnTo>
                    <a:pt x="141490" y="2275789"/>
                  </a:lnTo>
                  <a:lnTo>
                    <a:pt x="129476" y="2286330"/>
                  </a:lnTo>
                  <a:lnTo>
                    <a:pt x="284492" y="2400731"/>
                  </a:lnTo>
                  <a:lnTo>
                    <a:pt x="296519" y="2390178"/>
                  </a:lnTo>
                  <a:close/>
                </a:path>
                <a:path w="1240789" h="3755390">
                  <a:moveTo>
                    <a:pt x="129476" y="2289327"/>
                  </a:moveTo>
                  <a:lnTo>
                    <a:pt x="124929" y="2298357"/>
                  </a:lnTo>
                  <a:lnTo>
                    <a:pt x="276936" y="2409761"/>
                  </a:lnTo>
                  <a:lnTo>
                    <a:pt x="281470" y="2400731"/>
                  </a:lnTo>
                  <a:lnTo>
                    <a:pt x="129476" y="2289327"/>
                  </a:lnTo>
                  <a:close/>
                </a:path>
                <a:path w="1240789" h="3755390">
                  <a:moveTo>
                    <a:pt x="276936" y="2412733"/>
                  </a:moveTo>
                  <a:lnTo>
                    <a:pt x="288975" y="2402204"/>
                  </a:lnTo>
                  <a:lnTo>
                    <a:pt x="296519" y="2390178"/>
                  </a:lnTo>
                </a:path>
                <a:path w="1240789" h="3755390">
                  <a:moveTo>
                    <a:pt x="146011" y="2316416"/>
                  </a:moveTo>
                  <a:lnTo>
                    <a:pt x="150199" y="2322882"/>
                  </a:lnTo>
                  <a:lnTo>
                    <a:pt x="155794" y="2328652"/>
                  </a:lnTo>
                  <a:lnTo>
                    <a:pt x="162517" y="2333575"/>
                  </a:lnTo>
                  <a:lnTo>
                    <a:pt x="170091" y="2337498"/>
                  </a:lnTo>
                  <a:lnTo>
                    <a:pt x="173100" y="2340508"/>
                  </a:lnTo>
                  <a:lnTo>
                    <a:pt x="176123" y="2340508"/>
                  </a:lnTo>
                  <a:lnTo>
                    <a:pt x="179120" y="2341994"/>
                  </a:lnTo>
                </a:path>
                <a:path w="1240789" h="3755390">
                  <a:moveTo>
                    <a:pt x="219760" y="2333002"/>
                  </a:moveTo>
                  <a:lnTo>
                    <a:pt x="222770" y="2329954"/>
                  </a:lnTo>
                  <a:lnTo>
                    <a:pt x="225780" y="2325433"/>
                  </a:lnTo>
                  <a:lnTo>
                    <a:pt x="228803" y="2320937"/>
                  </a:lnTo>
                  <a:lnTo>
                    <a:pt x="216508" y="2276283"/>
                  </a:lnTo>
                  <a:lnTo>
                    <a:pt x="174607" y="2262411"/>
                  </a:lnTo>
                  <a:lnTo>
                    <a:pt x="162331" y="2265682"/>
                  </a:lnTo>
                  <a:lnTo>
                    <a:pt x="152031" y="2272779"/>
                  </a:lnTo>
                </a:path>
                <a:path w="1240789" h="3755390">
                  <a:moveTo>
                    <a:pt x="219760" y="2333002"/>
                  </a:moveTo>
                  <a:lnTo>
                    <a:pt x="221246" y="2331478"/>
                  </a:lnTo>
                  <a:lnTo>
                    <a:pt x="222770" y="2328430"/>
                  </a:lnTo>
                  <a:lnTo>
                    <a:pt x="224269" y="2323947"/>
                  </a:lnTo>
                  <a:lnTo>
                    <a:pt x="227230" y="2308711"/>
                  </a:lnTo>
                  <a:lnTo>
                    <a:pt x="223134" y="2293469"/>
                  </a:lnTo>
                  <a:lnTo>
                    <a:pt x="212830" y="2279915"/>
                  </a:lnTo>
                  <a:lnTo>
                    <a:pt x="197167" y="2269744"/>
                  </a:lnTo>
                  <a:lnTo>
                    <a:pt x="182212" y="2265227"/>
                  </a:lnTo>
                  <a:lnTo>
                    <a:pt x="167817" y="2265238"/>
                  </a:lnTo>
                  <a:lnTo>
                    <a:pt x="155680" y="2269769"/>
                  </a:lnTo>
                  <a:lnTo>
                    <a:pt x="147497" y="2278811"/>
                  </a:lnTo>
                </a:path>
                <a:path w="1240789" h="3755390">
                  <a:moveTo>
                    <a:pt x="186651" y="2302878"/>
                  </a:moveTo>
                  <a:lnTo>
                    <a:pt x="192671" y="2304389"/>
                  </a:lnTo>
                  <a:lnTo>
                    <a:pt x="197167" y="2302878"/>
                  </a:lnTo>
                  <a:lnTo>
                    <a:pt x="198691" y="2298357"/>
                  </a:lnTo>
                  <a:lnTo>
                    <a:pt x="200177" y="2295347"/>
                  </a:lnTo>
                  <a:lnTo>
                    <a:pt x="197167" y="2290826"/>
                  </a:lnTo>
                  <a:lnTo>
                    <a:pt x="192671" y="2289327"/>
                  </a:lnTo>
                  <a:lnTo>
                    <a:pt x="186651" y="2287816"/>
                  </a:lnTo>
                  <a:lnTo>
                    <a:pt x="182130" y="2289327"/>
                  </a:lnTo>
                  <a:lnTo>
                    <a:pt x="180619" y="2293861"/>
                  </a:lnTo>
                  <a:lnTo>
                    <a:pt x="179120" y="2298357"/>
                  </a:lnTo>
                  <a:lnTo>
                    <a:pt x="182130" y="2301379"/>
                  </a:lnTo>
                  <a:lnTo>
                    <a:pt x="186651" y="2302878"/>
                  </a:lnTo>
                  <a:close/>
                </a:path>
                <a:path w="1240789" h="3755390">
                  <a:moveTo>
                    <a:pt x="21081" y="183629"/>
                  </a:moveTo>
                  <a:lnTo>
                    <a:pt x="25590" y="185140"/>
                  </a:lnTo>
                  <a:lnTo>
                    <a:pt x="30124" y="180632"/>
                  </a:lnTo>
                  <a:lnTo>
                    <a:pt x="33108" y="174612"/>
                  </a:lnTo>
                  <a:lnTo>
                    <a:pt x="33108" y="168592"/>
                  </a:lnTo>
                  <a:lnTo>
                    <a:pt x="30124" y="162572"/>
                  </a:lnTo>
                  <a:lnTo>
                    <a:pt x="25590" y="162572"/>
                  </a:lnTo>
                  <a:lnTo>
                    <a:pt x="19558" y="161061"/>
                  </a:lnTo>
                  <a:lnTo>
                    <a:pt x="15062" y="164058"/>
                  </a:lnTo>
                  <a:lnTo>
                    <a:pt x="13538" y="170078"/>
                  </a:lnTo>
                  <a:lnTo>
                    <a:pt x="12039" y="176110"/>
                  </a:lnTo>
                  <a:lnTo>
                    <a:pt x="15062" y="182130"/>
                  </a:lnTo>
                  <a:lnTo>
                    <a:pt x="21081" y="183629"/>
                  </a:lnTo>
                  <a:close/>
                </a:path>
                <a:path w="1240789" h="3755390">
                  <a:moveTo>
                    <a:pt x="13538" y="403390"/>
                  </a:moveTo>
                  <a:lnTo>
                    <a:pt x="19558" y="404901"/>
                  </a:lnTo>
                  <a:lnTo>
                    <a:pt x="24091" y="400367"/>
                  </a:lnTo>
                  <a:lnTo>
                    <a:pt x="25590" y="394360"/>
                  </a:lnTo>
                  <a:lnTo>
                    <a:pt x="27089" y="388327"/>
                  </a:lnTo>
                  <a:lnTo>
                    <a:pt x="24091" y="383832"/>
                  </a:lnTo>
                  <a:lnTo>
                    <a:pt x="18072" y="380809"/>
                  </a:lnTo>
                  <a:lnTo>
                    <a:pt x="13538" y="380809"/>
                  </a:lnTo>
                  <a:lnTo>
                    <a:pt x="7556" y="383832"/>
                  </a:lnTo>
                  <a:lnTo>
                    <a:pt x="6032" y="391350"/>
                  </a:lnTo>
                  <a:lnTo>
                    <a:pt x="6032" y="395871"/>
                  </a:lnTo>
                  <a:lnTo>
                    <a:pt x="7556" y="401878"/>
                  </a:lnTo>
                  <a:lnTo>
                    <a:pt x="13538" y="403390"/>
                  </a:lnTo>
                  <a:close/>
                </a:path>
                <a:path w="1240789" h="3755390">
                  <a:moveTo>
                    <a:pt x="16586" y="576478"/>
                  </a:moveTo>
                  <a:lnTo>
                    <a:pt x="21081" y="577989"/>
                  </a:lnTo>
                  <a:lnTo>
                    <a:pt x="27089" y="573455"/>
                  </a:lnTo>
                  <a:lnTo>
                    <a:pt x="28625" y="567461"/>
                  </a:lnTo>
                  <a:lnTo>
                    <a:pt x="30124" y="561428"/>
                  </a:lnTo>
                  <a:lnTo>
                    <a:pt x="27089" y="555409"/>
                  </a:lnTo>
                  <a:lnTo>
                    <a:pt x="21081" y="555409"/>
                  </a:lnTo>
                  <a:lnTo>
                    <a:pt x="15062" y="552399"/>
                  </a:lnTo>
                  <a:lnTo>
                    <a:pt x="10553" y="556907"/>
                  </a:lnTo>
                  <a:lnTo>
                    <a:pt x="9029" y="562940"/>
                  </a:lnTo>
                  <a:lnTo>
                    <a:pt x="7556" y="568960"/>
                  </a:lnTo>
                  <a:lnTo>
                    <a:pt x="10553" y="574979"/>
                  </a:lnTo>
                  <a:lnTo>
                    <a:pt x="16586" y="576478"/>
                  </a:lnTo>
                  <a:close/>
                </a:path>
                <a:path w="1240789" h="3755390">
                  <a:moveTo>
                    <a:pt x="13538" y="725487"/>
                  </a:moveTo>
                  <a:lnTo>
                    <a:pt x="19558" y="726998"/>
                  </a:lnTo>
                  <a:lnTo>
                    <a:pt x="24091" y="723976"/>
                  </a:lnTo>
                  <a:lnTo>
                    <a:pt x="25590" y="716457"/>
                  </a:lnTo>
                  <a:lnTo>
                    <a:pt x="27089" y="711936"/>
                  </a:lnTo>
                  <a:lnTo>
                    <a:pt x="24091" y="705916"/>
                  </a:lnTo>
                  <a:lnTo>
                    <a:pt x="18072" y="704405"/>
                  </a:lnTo>
                  <a:lnTo>
                    <a:pt x="13538" y="702906"/>
                  </a:lnTo>
                  <a:lnTo>
                    <a:pt x="7556" y="707428"/>
                  </a:lnTo>
                  <a:lnTo>
                    <a:pt x="6032" y="713460"/>
                  </a:lnTo>
                  <a:lnTo>
                    <a:pt x="6032" y="719454"/>
                  </a:lnTo>
                  <a:lnTo>
                    <a:pt x="7556" y="723976"/>
                  </a:lnTo>
                  <a:lnTo>
                    <a:pt x="13538" y="725487"/>
                  </a:lnTo>
                  <a:close/>
                </a:path>
                <a:path w="1240789" h="3755390">
                  <a:moveTo>
                    <a:pt x="13538" y="1136383"/>
                  </a:moveTo>
                  <a:lnTo>
                    <a:pt x="19558" y="1136383"/>
                  </a:lnTo>
                  <a:lnTo>
                    <a:pt x="24091" y="1133386"/>
                  </a:lnTo>
                  <a:lnTo>
                    <a:pt x="25590" y="1127366"/>
                  </a:lnTo>
                  <a:lnTo>
                    <a:pt x="27089" y="1121333"/>
                  </a:lnTo>
                  <a:lnTo>
                    <a:pt x="24091" y="1115314"/>
                  </a:lnTo>
                  <a:lnTo>
                    <a:pt x="18072" y="1115314"/>
                  </a:lnTo>
                  <a:lnTo>
                    <a:pt x="13538" y="1113815"/>
                  </a:lnTo>
                  <a:lnTo>
                    <a:pt x="7556" y="1116825"/>
                  </a:lnTo>
                  <a:lnTo>
                    <a:pt x="6032" y="1122845"/>
                  </a:lnTo>
                  <a:lnTo>
                    <a:pt x="6032" y="1128864"/>
                  </a:lnTo>
                  <a:lnTo>
                    <a:pt x="7556" y="1134884"/>
                  </a:lnTo>
                  <a:lnTo>
                    <a:pt x="13538" y="1136383"/>
                  </a:lnTo>
                  <a:close/>
                </a:path>
                <a:path w="1240789" h="3755390">
                  <a:moveTo>
                    <a:pt x="15062" y="1273365"/>
                  </a:moveTo>
                  <a:lnTo>
                    <a:pt x="21081" y="1273365"/>
                  </a:lnTo>
                  <a:lnTo>
                    <a:pt x="25590" y="1270330"/>
                  </a:lnTo>
                  <a:lnTo>
                    <a:pt x="28625" y="1264335"/>
                  </a:lnTo>
                  <a:lnTo>
                    <a:pt x="28625" y="1258303"/>
                  </a:lnTo>
                  <a:lnTo>
                    <a:pt x="25590" y="1252270"/>
                  </a:lnTo>
                  <a:lnTo>
                    <a:pt x="21081" y="1250784"/>
                  </a:lnTo>
                  <a:lnTo>
                    <a:pt x="15062" y="1249286"/>
                  </a:lnTo>
                  <a:lnTo>
                    <a:pt x="10553" y="1253794"/>
                  </a:lnTo>
                  <a:lnTo>
                    <a:pt x="7556" y="1259814"/>
                  </a:lnTo>
                  <a:lnTo>
                    <a:pt x="7556" y="1265834"/>
                  </a:lnTo>
                  <a:lnTo>
                    <a:pt x="10553" y="1271854"/>
                  </a:lnTo>
                  <a:lnTo>
                    <a:pt x="15062" y="1273365"/>
                  </a:lnTo>
                  <a:close/>
                </a:path>
                <a:path w="1240789" h="3755390">
                  <a:moveTo>
                    <a:pt x="1214653" y="1231214"/>
                  </a:moveTo>
                  <a:lnTo>
                    <a:pt x="1219174" y="1232725"/>
                  </a:lnTo>
                  <a:lnTo>
                    <a:pt x="1223708" y="1229715"/>
                  </a:lnTo>
                  <a:lnTo>
                    <a:pt x="1226705" y="1223695"/>
                  </a:lnTo>
                  <a:lnTo>
                    <a:pt x="1226705" y="1216164"/>
                  </a:lnTo>
                  <a:lnTo>
                    <a:pt x="1223708" y="1211643"/>
                  </a:lnTo>
                  <a:lnTo>
                    <a:pt x="1219174" y="1210144"/>
                  </a:lnTo>
                  <a:lnTo>
                    <a:pt x="1213167" y="1208646"/>
                  </a:lnTo>
                  <a:lnTo>
                    <a:pt x="1208633" y="1213142"/>
                  </a:lnTo>
                  <a:lnTo>
                    <a:pt x="1207135" y="1219174"/>
                  </a:lnTo>
                  <a:lnTo>
                    <a:pt x="1205649" y="1223695"/>
                  </a:lnTo>
                  <a:lnTo>
                    <a:pt x="1208633" y="1231214"/>
                  </a:lnTo>
                  <a:lnTo>
                    <a:pt x="1214653" y="1231214"/>
                  </a:lnTo>
                  <a:close/>
                </a:path>
                <a:path w="1240789" h="3755390">
                  <a:moveTo>
                    <a:pt x="1214653" y="1080693"/>
                  </a:moveTo>
                  <a:lnTo>
                    <a:pt x="1219174" y="1082205"/>
                  </a:lnTo>
                  <a:lnTo>
                    <a:pt x="1223708" y="1077683"/>
                  </a:lnTo>
                  <a:lnTo>
                    <a:pt x="1226705" y="1071676"/>
                  </a:lnTo>
                  <a:lnTo>
                    <a:pt x="1226705" y="1065657"/>
                  </a:lnTo>
                  <a:lnTo>
                    <a:pt x="1223708" y="1059624"/>
                  </a:lnTo>
                  <a:lnTo>
                    <a:pt x="1219174" y="1059624"/>
                  </a:lnTo>
                  <a:lnTo>
                    <a:pt x="1214653" y="1058125"/>
                  </a:lnTo>
                  <a:lnTo>
                    <a:pt x="1208633" y="1062634"/>
                  </a:lnTo>
                  <a:lnTo>
                    <a:pt x="1207135" y="1067142"/>
                  </a:lnTo>
                  <a:lnTo>
                    <a:pt x="1205649" y="1073175"/>
                  </a:lnTo>
                  <a:lnTo>
                    <a:pt x="1208633" y="1079195"/>
                  </a:lnTo>
                  <a:lnTo>
                    <a:pt x="1214653" y="1080693"/>
                  </a:lnTo>
                  <a:close/>
                </a:path>
                <a:path w="1240789" h="3755390">
                  <a:moveTo>
                    <a:pt x="1222197" y="608076"/>
                  </a:moveTo>
                  <a:lnTo>
                    <a:pt x="1226705" y="609587"/>
                  </a:lnTo>
                  <a:lnTo>
                    <a:pt x="1232712" y="606577"/>
                  </a:lnTo>
                  <a:lnTo>
                    <a:pt x="1234236" y="599046"/>
                  </a:lnTo>
                  <a:lnTo>
                    <a:pt x="1235760" y="594550"/>
                  </a:lnTo>
                  <a:lnTo>
                    <a:pt x="1231201" y="588530"/>
                  </a:lnTo>
                  <a:lnTo>
                    <a:pt x="1226705" y="587006"/>
                  </a:lnTo>
                  <a:lnTo>
                    <a:pt x="1222197" y="585508"/>
                  </a:lnTo>
                  <a:lnTo>
                    <a:pt x="1216164" y="590003"/>
                  </a:lnTo>
                  <a:lnTo>
                    <a:pt x="1214653" y="596036"/>
                  </a:lnTo>
                  <a:lnTo>
                    <a:pt x="1213167" y="602056"/>
                  </a:lnTo>
                  <a:lnTo>
                    <a:pt x="1216164" y="606577"/>
                  </a:lnTo>
                  <a:lnTo>
                    <a:pt x="1222197" y="608076"/>
                  </a:lnTo>
                  <a:close/>
                </a:path>
                <a:path w="1240789" h="3755390">
                  <a:moveTo>
                    <a:pt x="1219174" y="459079"/>
                  </a:moveTo>
                  <a:lnTo>
                    <a:pt x="1223708" y="460590"/>
                  </a:lnTo>
                  <a:lnTo>
                    <a:pt x="1229702" y="456057"/>
                  </a:lnTo>
                  <a:lnTo>
                    <a:pt x="1231201" y="450037"/>
                  </a:lnTo>
                  <a:lnTo>
                    <a:pt x="1232712" y="444017"/>
                  </a:lnTo>
                  <a:lnTo>
                    <a:pt x="1229702" y="437997"/>
                  </a:lnTo>
                  <a:lnTo>
                    <a:pt x="1223708" y="437997"/>
                  </a:lnTo>
                  <a:lnTo>
                    <a:pt x="1219174" y="435000"/>
                  </a:lnTo>
                  <a:lnTo>
                    <a:pt x="1214653" y="439508"/>
                  </a:lnTo>
                  <a:lnTo>
                    <a:pt x="1211668" y="445541"/>
                  </a:lnTo>
                  <a:lnTo>
                    <a:pt x="1211668" y="451535"/>
                  </a:lnTo>
                  <a:lnTo>
                    <a:pt x="1214653" y="457568"/>
                  </a:lnTo>
                  <a:lnTo>
                    <a:pt x="1219174" y="459079"/>
                  </a:lnTo>
                  <a:close/>
                </a:path>
                <a:path w="1240789" h="3755390">
                  <a:moveTo>
                    <a:pt x="1222197" y="276948"/>
                  </a:moveTo>
                  <a:lnTo>
                    <a:pt x="1226705" y="276948"/>
                  </a:lnTo>
                  <a:lnTo>
                    <a:pt x="1232712" y="273951"/>
                  </a:lnTo>
                  <a:lnTo>
                    <a:pt x="1234236" y="266420"/>
                  </a:lnTo>
                  <a:lnTo>
                    <a:pt x="1235760" y="261899"/>
                  </a:lnTo>
                  <a:lnTo>
                    <a:pt x="1231201" y="255879"/>
                  </a:lnTo>
                  <a:lnTo>
                    <a:pt x="1226705" y="254381"/>
                  </a:lnTo>
                  <a:lnTo>
                    <a:pt x="1222197" y="252869"/>
                  </a:lnTo>
                  <a:lnTo>
                    <a:pt x="1216164" y="255879"/>
                  </a:lnTo>
                  <a:lnTo>
                    <a:pt x="1214653" y="263410"/>
                  </a:lnTo>
                  <a:lnTo>
                    <a:pt x="1213167" y="269430"/>
                  </a:lnTo>
                  <a:lnTo>
                    <a:pt x="1216164" y="273951"/>
                  </a:lnTo>
                  <a:lnTo>
                    <a:pt x="1222197" y="276948"/>
                  </a:lnTo>
                  <a:close/>
                </a:path>
                <a:path w="1240789" h="3755390">
                  <a:moveTo>
                    <a:pt x="1226705" y="22580"/>
                  </a:moveTo>
                  <a:lnTo>
                    <a:pt x="1232712" y="24091"/>
                  </a:lnTo>
                  <a:lnTo>
                    <a:pt x="1237234" y="19583"/>
                  </a:lnTo>
                  <a:lnTo>
                    <a:pt x="1238745" y="13563"/>
                  </a:lnTo>
                  <a:lnTo>
                    <a:pt x="1240243" y="7531"/>
                  </a:lnTo>
                  <a:lnTo>
                    <a:pt x="1237234" y="3035"/>
                  </a:lnTo>
                  <a:lnTo>
                    <a:pt x="1231201" y="0"/>
                  </a:lnTo>
                  <a:lnTo>
                    <a:pt x="1226705" y="0"/>
                  </a:lnTo>
                  <a:lnTo>
                    <a:pt x="1222197" y="3035"/>
                  </a:lnTo>
                  <a:lnTo>
                    <a:pt x="1220673" y="10540"/>
                  </a:lnTo>
                  <a:lnTo>
                    <a:pt x="1219174" y="15062"/>
                  </a:lnTo>
                  <a:lnTo>
                    <a:pt x="1222197" y="21082"/>
                  </a:lnTo>
                  <a:lnTo>
                    <a:pt x="1226705" y="22580"/>
                  </a:lnTo>
                  <a:close/>
                </a:path>
                <a:path w="1240789" h="3755390">
                  <a:moveTo>
                    <a:pt x="15062" y="1660182"/>
                  </a:moveTo>
                  <a:lnTo>
                    <a:pt x="21081" y="1661680"/>
                  </a:lnTo>
                  <a:lnTo>
                    <a:pt x="25590" y="1657172"/>
                  </a:lnTo>
                  <a:lnTo>
                    <a:pt x="28625" y="1651152"/>
                  </a:lnTo>
                  <a:lnTo>
                    <a:pt x="28625" y="1645132"/>
                  </a:lnTo>
                  <a:lnTo>
                    <a:pt x="25590" y="1639112"/>
                  </a:lnTo>
                  <a:lnTo>
                    <a:pt x="21081" y="1639112"/>
                  </a:lnTo>
                  <a:lnTo>
                    <a:pt x="15062" y="1637614"/>
                  </a:lnTo>
                  <a:lnTo>
                    <a:pt x="10553" y="1642110"/>
                  </a:lnTo>
                  <a:lnTo>
                    <a:pt x="7556" y="1646631"/>
                  </a:lnTo>
                  <a:lnTo>
                    <a:pt x="7556" y="1652625"/>
                  </a:lnTo>
                  <a:lnTo>
                    <a:pt x="10553" y="1658670"/>
                  </a:lnTo>
                  <a:lnTo>
                    <a:pt x="15062" y="1660182"/>
                  </a:lnTo>
                  <a:close/>
                </a:path>
                <a:path w="1240789" h="3755390">
                  <a:moveTo>
                    <a:pt x="15062" y="1828761"/>
                  </a:moveTo>
                  <a:lnTo>
                    <a:pt x="21081" y="1830235"/>
                  </a:lnTo>
                  <a:lnTo>
                    <a:pt x="25590" y="1827250"/>
                  </a:lnTo>
                  <a:lnTo>
                    <a:pt x="28625" y="1821218"/>
                  </a:lnTo>
                  <a:lnTo>
                    <a:pt x="28625" y="1815198"/>
                  </a:lnTo>
                  <a:lnTo>
                    <a:pt x="25590" y="1809191"/>
                  </a:lnTo>
                  <a:lnTo>
                    <a:pt x="21081" y="1809191"/>
                  </a:lnTo>
                  <a:lnTo>
                    <a:pt x="15062" y="1806181"/>
                  </a:lnTo>
                  <a:lnTo>
                    <a:pt x="10553" y="1810677"/>
                  </a:lnTo>
                  <a:lnTo>
                    <a:pt x="7556" y="1816709"/>
                  </a:lnTo>
                  <a:lnTo>
                    <a:pt x="7556" y="1822742"/>
                  </a:lnTo>
                  <a:lnTo>
                    <a:pt x="10553" y="1828761"/>
                  </a:lnTo>
                  <a:lnTo>
                    <a:pt x="15062" y="1828761"/>
                  </a:lnTo>
                  <a:close/>
                </a:path>
                <a:path w="1240789" h="3755390">
                  <a:moveTo>
                    <a:pt x="13538" y="2102713"/>
                  </a:moveTo>
                  <a:lnTo>
                    <a:pt x="19558" y="2102713"/>
                  </a:lnTo>
                  <a:lnTo>
                    <a:pt x="24091" y="2099691"/>
                  </a:lnTo>
                  <a:lnTo>
                    <a:pt x="25590" y="2093645"/>
                  </a:lnTo>
                  <a:lnTo>
                    <a:pt x="27089" y="2087626"/>
                  </a:lnTo>
                  <a:lnTo>
                    <a:pt x="24091" y="2081606"/>
                  </a:lnTo>
                  <a:lnTo>
                    <a:pt x="18072" y="2080133"/>
                  </a:lnTo>
                  <a:lnTo>
                    <a:pt x="13538" y="2080133"/>
                  </a:lnTo>
                  <a:lnTo>
                    <a:pt x="7556" y="2083117"/>
                  </a:lnTo>
                  <a:lnTo>
                    <a:pt x="6032" y="2089150"/>
                  </a:lnTo>
                  <a:lnTo>
                    <a:pt x="6032" y="2095157"/>
                  </a:lnTo>
                  <a:lnTo>
                    <a:pt x="7556" y="2101176"/>
                  </a:lnTo>
                  <a:lnTo>
                    <a:pt x="13538" y="2102713"/>
                  </a:lnTo>
                  <a:close/>
                </a:path>
                <a:path w="1240789" h="3755390">
                  <a:moveTo>
                    <a:pt x="204711" y="2420277"/>
                  </a:moveTo>
                  <a:lnTo>
                    <a:pt x="209219" y="2418753"/>
                  </a:lnTo>
                  <a:lnTo>
                    <a:pt x="212217" y="2412733"/>
                  </a:lnTo>
                  <a:lnTo>
                    <a:pt x="212217" y="2406713"/>
                  </a:lnTo>
                  <a:lnTo>
                    <a:pt x="209219" y="2400731"/>
                  </a:lnTo>
                  <a:lnTo>
                    <a:pt x="204711" y="2397709"/>
                  </a:lnTo>
                  <a:lnTo>
                    <a:pt x="198691" y="2397709"/>
                  </a:lnTo>
                  <a:lnTo>
                    <a:pt x="194183" y="2400731"/>
                  </a:lnTo>
                  <a:lnTo>
                    <a:pt x="191147" y="2405214"/>
                  </a:lnTo>
                  <a:lnTo>
                    <a:pt x="192671" y="2411247"/>
                  </a:lnTo>
                  <a:lnTo>
                    <a:pt x="194183" y="2417254"/>
                  </a:lnTo>
                  <a:lnTo>
                    <a:pt x="200177" y="2421801"/>
                  </a:lnTo>
                  <a:lnTo>
                    <a:pt x="204711" y="2420277"/>
                  </a:lnTo>
                  <a:close/>
                </a:path>
                <a:path w="1240789" h="3755390">
                  <a:moveTo>
                    <a:pt x="197167" y="2907957"/>
                  </a:moveTo>
                  <a:lnTo>
                    <a:pt x="201688" y="2906433"/>
                  </a:lnTo>
                  <a:lnTo>
                    <a:pt x="204711" y="2900413"/>
                  </a:lnTo>
                  <a:lnTo>
                    <a:pt x="203187" y="2895904"/>
                  </a:lnTo>
                  <a:lnTo>
                    <a:pt x="201688" y="2888386"/>
                  </a:lnTo>
                  <a:lnTo>
                    <a:pt x="197167" y="2885389"/>
                  </a:lnTo>
                  <a:lnTo>
                    <a:pt x="191147" y="2886875"/>
                  </a:lnTo>
                  <a:lnTo>
                    <a:pt x="185127" y="2888386"/>
                  </a:lnTo>
                  <a:lnTo>
                    <a:pt x="182130" y="2894393"/>
                  </a:lnTo>
                  <a:lnTo>
                    <a:pt x="185127" y="2900413"/>
                  </a:lnTo>
                  <a:lnTo>
                    <a:pt x="186651" y="2904934"/>
                  </a:lnTo>
                  <a:lnTo>
                    <a:pt x="191147" y="2909455"/>
                  </a:lnTo>
                  <a:lnTo>
                    <a:pt x="197167" y="2907957"/>
                  </a:lnTo>
                  <a:close/>
                </a:path>
                <a:path w="1240789" h="3755390">
                  <a:moveTo>
                    <a:pt x="555396" y="3017824"/>
                  </a:moveTo>
                  <a:lnTo>
                    <a:pt x="559930" y="3016300"/>
                  </a:lnTo>
                  <a:lnTo>
                    <a:pt x="564426" y="3010319"/>
                  </a:lnTo>
                  <a:lnTo>
                    <a:pt x="562927" y="3004248"/>
                  </a:lnTo>
                  <a:lnTo>
                    <a:pt x="559930" y="2998266"/>
                  </a:lnTo>
                  <a:lnTo>
                    <a:pt x="555396" y="2995231"/>
                  </a:lnTo>
                  <a:lnTo>
                    <a:pt x="550887" y="2996742"/>
                  </a:lnTo>
                  <a:lnTo>
                    <a:pt x="544868" y="2996742"/>
                  </a:lnTo>
                  <a:lnTo>
                    <a:pt x="541858" y="3004248"/>
                  </a:lnTo>
                  <a:lnTo>
                    <a:pt x="543344" y="3010319"/>
                  </a:lnTo>
                  <a:lnTo>
                    <a:pt x="544868" y="3014776"/>
                  </a:lnTo>
                  <a:lnTo>
                    <a:pt x="550887" y="3019348"/>
                  </a:lnTo>
                  <a:lnTo>
                    <a:pt x="555396" y="3017824"/>
                  </a:lnTo>
                  <a:close/>
                </a:path>
                <a:path w="1240789" h="3755390">
                  <a:moveTo>
                    <a:pt x="805256" y="2972676"/>
                  </a:moveTo>
                  <a:lnTo>
                    <a:pt x="811276" y="2972676"/>
                  </a:lnTo>
                  <a:lnTo>
                    <a:pt x="814298" y="2966631"/>
                  </a:lnTo>
                  <a:lnTo>
                    <a:pt x="812787" y="2960624"/>
                  </a:lnTo>
                  <a:lnTo>
                    <a:pt x="811276" y="2954604"/>
                  </a:lnTo>
                  <a:lnTo>
                    <a:pt x="805256" y="2950070"/>
                  </a:lnTo>
                  <a:lnTo>
                    <a:pt x="799236" y="2953105"/>
                  </a:lnTo>
                  <a:lnTo>
                    <a:pt x="794715" y="2953105"/>
                  </a:lnTo>
                  <a:lnTo>
                    <a:pt x="791730" y="2960624"/>
                  </a:lnTo>
                  <a:lnTo>
                    <a:pt x="793229" y="2965157"/>
                  </a:lnTo>
                  <a:lnTo>
                    <a:pt x="794715" y="2971152"/>
                  </a:lnTo>
                  <a:lnTo>
                    <a:pt x="800735" y="2975673"/>
                  </a:lnTo>
                  <a:lnTo>
                    <a:pt x="805256" y="2972676"/>
                  </a:lnTo>
                  <a:close/>
                </a:path>
                <a:path w="1240789" h="3755390">
                  <a:moveTo>
                    <a:pt x="1204137" y="3753815"/>
                  </a:moveTo>
                  <a:lnTo>
                    <a:pt x="1208633" y="3752342"/>
                  </a:lnTo>
                  <a:lnTo>
                    <a:pt x="1211668" y="3746309"/>
                  </a:lnTo>
                  <a:lnTo>
                    <a:pt x="1210144" y="3741775"/>
                  </a:lnTo>
                  <a:lnTo>
                    <a:pt x="1208633" y="3735768"/>
                  </a:lnTo>
                  <a:lnTo>
                    <a:pt x="1202626" y="3731260"/>
                  </a:lnTo>
                  <a:lnTo>
                    <a:pt x="1198105" y="3732745"/>
                  </a:lnTo>
                  <a:lnTo>
                    <a:pt x="1192098" y="3734282"/>
                  </a:lnTo>
                  <a:lnTo>
                    <a:pt x="1189062" y="3740277"/>
                  </a:lnTo>
                  <a:lnTo>
                    <a:pt x="1192098" y="3746309"/>
                  </a:lnTo>
                  <a:lnTo>
                    <a:pt x="1192098" y="3752342"/>
                  </a:lnTo>
                  <a:lnTo>
                    <a:pt x="1198105" y="3755364"/>
                  </a:lnTo>
                  <a:lnTo>
                    <a:pt x="1204137" y="3753815"/>
                  </a:lnTo>
                  <a:close/>
                </a:path>
                <a:path w="1240789" h="3755390">
                  <a:moveTo>
                    <a:pt x="1204137" y="3555136"/>
                  </a:moveTo>
                  <a:lnTo>
                    <a:pt x="1208633" y="3555136"/>
                  </a:lnTo>
                  <a:lnTo>
                    <a:pt x="1211668" y="3547630"/>
                  </a:lnTo>
                  <a:lnTo>
                    <a:pt x="1210144" y="3543084"/>
                  </a:lnTo>
                  <a:lnTo>
                    <a:pt x="1208633" y="3537089"/>
                  </a:lnTo>
                  <a:lnTo>
                    <a:pt x="1202626" y="3532581"/>
                  </a:lnTo>
                  <a:lnTo>
                    <a:pt x="1198105" y="3534079"/>
                  </a:lnTo>
                  <a:lnTo>
                    <a:pt x="1192098" y="3535603"/>
                  </a:lnTo>
                  <a:lnTo>
                    <a:pt x="1189062" y="3541610"/>
                  </a:lnTo>
                  <a:lnTo>
                    <a:pt x="1192098" y="3547630"/>
                  </a:lnTo>
                  <a:lnTo>
                    <a:pt x="1192098" y="3553650"/>
                  </a:lnTo>
                  <a:lnTo>
                    <a:pt x="1198105" y="3558133"/>
                  </a:lnTo>
                  <a:lnTo>
                    <a:pt x="1204137" y="3555136"/>
                  </a:lnTo>
                  <a:close/>
                </a:path>
                <a:path w="1240789" h="3755390">
                  <a:moveTo>
                    <a:pt x="1205649" y="3234550"/>
                  </a:moveTo>
                  <a:lnTo>
                    <a:pt x="1211668" y="3233051"/>
                  </a:lnTo>
                  <a:lnTo>
                    <a:pt x="1214653" y="3227006"/>
                  </a:lnTo>
                  <a:lnTo>
                    <a:pt x="1213167" y="3221012"/>
                  </a:lnTo>
                  <a:lnTo>
                    <a:pt x="1211668" y="3214992"/>
                  </a:lnTo>
                  <a:lnTo>
                    <a:pt x="1205649" y="3210458"/>
                  </a:lnTo>
                  <a:lnTo>
                    <a:pt x="1199629" y="3213481"/>
                  </a:lnTo>
                  <a:lnTo>
                    <a:pt x="1195082" y="3213481"/>
                  </a:lnTo>
                  <a:lnTo>
                    <a:pt x="1192098" y="3221012"/>
                  </a:lnTo>
                  <a:lnTo>
                    <a:pt x="1193596" y="3225520"/>
                  </a:lnTo>
                  <a:lnTo>
                    <a:pt x="1195082" y="3231565"/>
                  </a:lnTo>
                  <a:lnTo>
                    <a:pt x="1201115" y="3236048"/>
                  </a:lnTo>
                  <a:lnTo>
                    <a:pt x="1205649" y="3234550"/>
                  </a:lnTo>
                  <a:close/>
                </a:path>
                <a:path w="1240789" h="3755390">
                  <a:moveTo>
                    <a:pt x="1208633" y="2966631"/>
                  </a:moveTo>
                  <a:lnTo>
                    <a:pt x="1214653" y="2965157"/>
                  </a:lnTo>
                  <a:lnTo>
                    <a:pt x="1216164" y="2959112"/>
                  </a:lnTo>
                  <a:lnTo>
                    <a:pt x="1214653" y="2953105"/>
                  </a:lnTo>
                  <a:lnTo>
                    <a:pt x="1214653" y="2947047"/>
                  </a:lnTo>
                  <a:lnTo>
                    <a:pt x="1208633" y="2944075"/>
                  </a:lnTo>
                  <a:lnTo>
                    <a:pt x="1202626" y="2945574"/>
                  </a:lnTo>
                  <a:lnTo>
                    <a:pt x="1198105" y="2947047"/>
                  </a:lnTo>
                  <a:lnTo>
                    <a:pt x="1195082" y="2953105"/>
                  </a:lnTo>
                  <a:lnTo>
                    <a:pt x="1196581" y="2957601"/>
                  </a:lnTo>
                  <a:lnTo>
                    <a:pt x="1198105" y="2965157"/>
                  </a:lnTo>
                  <a:lnTo>
                    <a:pt x="1204137" y="2968142"/>
                  </a:lnTo>
                  <a:lnTo>
                    <a:pt x="1208633" y="2966631"/>
                  </a:lnTo>
                  <a:close/>
                </a:path>
                <a:path w="1240789" h="3755390">
                  <a:moveTo>
                    <a:pt x="1214653" y="2329954"/>
                  </a:moveTo>
                  <a:lnTo>
                    <a:pt x="1219174" y="2328430"/>
                  </a:lnTo>
                  <a:lnTo>
                    <a:pt x="1222197" y="2322461"/>
                  </a:lnTo>
                  <a:lnTo>
                    <a:pt x="1220673" y="2316416"/>
                  </a:lnTo>
                  <a:lnTo>
                    <a:pt x="1219174" y="2310384"/>
                  </a:lnTo>
                  <a:lnTo>
                    <a:pt x="1214653" y="2307386"/>
                  </a:lnTo>
                  <a:lnTo>
                    <a:pt x="1208633" y="2308885"/>
                  </a:lnTo>
                  <a:lnTo>
                    <a:pt x="1202626" y="2310384"/>
                  </a:lnTo>
                  <a:lnTo>
                    <a:pt x="1199629" y="2316416"/>
                  </a:lnTo>
                  <a:lnTo>
                    <a:pt x="1201115" y="2322461"/>
                  </a:lnTo>
                  <a:lnTo>
                    <a:pt x="1204137" y="2328430"/>
                  </a:lnTo>
                  <a:lnTo>
                    <a:pt x="1208633" y="2331478"/>
                  </a:lnTo>
                  <a:lnTo>
                    <a:pt x="1214653" y="2329954"/>
                  </a:lnTo>
                  <a:close/>
                </a:path>
                <a:path w="1240789" h="3755390">
                  <a:moveTo>
                    <a:pt x="805256" y="2561742"/>
                  </a:moveTo>
                  <a:lnTo>
                    <a:pt x="811276" y="2560243"/>
                  </a:lnTo>
                  <a:lnTo>
                    <a:pt x="814298" y="2554224"/>
                  </a:lnTo>
                  <a:lnTo>
                    <a:pt x="812787" y="2548229"/>
                  </a:lnTo>
                  <a:lnTo>
                    <a:pt x="811276" y="2542184"/>
                  </a:lnTo>
                  <a:lnTo>
                    <a:pt x="805256" y="2539161"/>
                  </a:lnTo>
                  <a:lnTo>
                    <a:pt x="799236" y="2539161"/>
                  </a:lnTo>
                  <a:lnTo>
                    <a:pt x="794715" y="2542184"/>
                  </a:lnTo>
                  <a:lnTo>
                    <a:pt x="791730" y="2546705"/>
                  </a:lnTo>
                  <a:lnTo>
                    <a:pt x="793229" y="2554224"/>
                  </a:lnTo>
                  <a:lnTo>
                    <a:pt x="794715" y="2560243"/>
                  </a:lnTo>
                  <a:lnTo>
                    <a:pt x="800735" y="2563279"/>
                  </a:lnTo>
                  <a:lnTo>
                    <a:pt x="805256" y="2561742"/>
                  </a:lnTo>
                  <a:close/>
                </a:path>
                <a:path w="1240789" h="3755390">
                  <a:moveTo>
                    <a:pt x="18072" y="2835719"/>
                  </a:moveTo>
                  <a:lnTo>
                    <a:pt x="22567" y="2834182"/>
                  </a:lnTo>
                  <a:lnTo>
                    <a:pt x="25590" y="2828150"/>
                  </a:lnTo>
                  <a:lnTo>
                    <a:pt x="25590" y="2822155"/>
                  </a:lnTo>
                  <a:lnTo>
                    <a:pt x="22567" y="2816110"/>
                  </a:lnTo>
                  <a:lnTo>
                    <a:pt x="18072" y="2813100"/>
                  </a:lnTo>
                  <a:lnTo>
                    <a:pt x="13538" y="2814612"/>
                  </a:lnTo>
                  <a:lnTo>
                    <a:pt x="7556" y="2816110"/>
                  </a:lnTo>
                  <a:lnTo>
                    <a:pt x="4533" y="2820670"/>
                  </a:lnTo>
                  <a:lnTo>
                    <a:pt x="6032" y="2828150"/>
                  </a:lnTo>
                  <a:lnTo>
                    <a:pt x="7556" y="2832696"/>
                  </a:lnTo>
                  <a:lnTo>
                    <a:pt x="13538" y="2837180"/>
                  </a:lnTo>
                  <a:lnTo>
                    <a:pt x="18072" y="2835719"/>
                  </a:lnTo>
                  <a:close/>
                </a:path>
                <a:path w="1240789" h="3755390">
                  <a:moveTo>
                    <a:pt x="16586" y="3072003"/>
                  </a:moveTo>
                  <a:lnTo>
                    <a:pt x="21081" y="3072003"/>
                  </a:lnTo>
                  <a:lnTo>
                    <a:pt x="24091" y="3064459"/>
                  </a:lnTo>
                  <a:lnTo>
                    <a:pt x="22567" y="3059963"/>
                  </a:lnTo>
                  <a:lnTo>
                    <a:pt x="21081" y="3053956"/>
                  </a:lnTo>
                  <a:lnTo>
                    <a:pt x="15062" y="3049409"/>
                  </a:lnTo>
                  <a:lnTo>
                    <a:pt x="10553" y="3050946"/>
                  </a:lnTo>
                  <a:lnTo>
                    <a:pt x="6032" y="3052432"/>
                  </a:lnTo>
                  <a:lnTo>
                    <a:pt x="3022" y="3058439"/>
                  </a:lnTo>
                  <a:lnTo>
                    <a:pt x="4533" y="3064459"/>
                  </a:lnTo>
                  <a:lnTo>
                    <a:pt x="6032" y="3070479"/>
                  </a:lnTo>
                  <a:lnTo>
                    <a:pt x="10553" y="3075025"/>
                  </a:lnTo>
                  <a:lnTo>
                    <a:pt x="16586" y="3072003"/>
                  </a:lnTo>
                  <a:close/>
                </a:path>
                <a:path w="1240789" h="3755390">
                  <a:moveTo>
                    <a:pt x="15062" y="3351949"/>
                  </a:moveTo>
                  <a:lnTo>
                    <a:pt x="21081" y="3350450"/>
                  </a:lnTo>
                  <a:lnTo>
                    <a:pt x="24091" y="3345929"/>
                  </a:lnTo>
                  <a:lnTo>
                    <a:pt x="22567" y="3338423"/>
                  </a:lnTo>
                  <a:lnTo>
                    <a:pt x="21081" y="3332403"/>
                  </a:lnTo>
                  <a:lnTo>
                    <a:pt x="15062" y="3329381"/>
                  </a:lnTo>
                  <a:lnTo>
                    <a:pt x="10553" y="3330892"/>
                  </a:lnTo>
                  <a:lnTo>
                    <a:pt x="4533" y="3332403"/>
                  </a:lnTo>
                  <a:lnTo>
                    <a:pt x="1498" y="3338423"/>
                  </a:lnTo>
                  <a:lnTo>
                    <a:pt x="3022" y="3344430"/>
                  </a:lnTo>
                  <a:lnTo>
                    <a:pt x="4533" y="3350450"/>
                  </a:lnTo>
                  <a:lnTo>
                    <a:pt x="10553" y="3353447"/>
                  </a:lnTo>
                  <a:lnTo>
                    <a:pt x="15062" y="3351949"/>
                  </a:lnTo>
                  <a:close/>
                </a:path>
                <a:path w="1240789" h="3755390">
                  <a:moveTo>
                    <a:pt x="13538" y="3532581"/>
                  </a:moveTo>
                  <a:lnTo>
                    <a:pt x="18072" y="3532581"/>
                  </a:lnTo>
                  <a:lnTo>
                    <a:pt x="21081" y="3525037"/>
                  </a:lnTo>
                  <a:lnTo>
                    <a:pt x="19558" y="3520541"/>
                  </a:lnTo>
                  <a:lnTo>
                    <a:pt x="18072" y="3514509"/>
                  </a:lnTo>
                  <a:lnTo>
                    <a:pt x="13538" y="3509987"/>
                  </a:lnTo>
                  <a:lnTo>
                    <a:pt x="7556" y="3511511"/>
                  </a:lnTo>
                  <a:lnTo>
                    <a:pt x="3022" y="3513010"/>
                  </a:lnTo>
                  <a:lnTo>
                    <a:pt x="0" y="3519030"/>
                  </a:lnTo>
                  <a:lnTo>
                    <a:pt x="0" y="3525037"/>
                  </a:lnTo>
                  <a:lnTo>
                    <a:pt x="3022" y="3531069"/>
                  </a:lnTo>
                  <a:lnTo>
                    <a:pt x="7556" y="3535603"/>
                  </a:lnTo>
                  <a:lnTo>
                    <a:pt x="13538" y="3532581"/>
                  </a:lnTo>
                  <a:close/>
                </a:path>
                <a:path w="1240789" h="3755390">
                  <a:moveTo>
                    <a:pt x="16586" y="2253195"/>
                  </a:moveTo>
                  <a:lnTo>
                    <a:pt x="21081" y="2253195"/>
                  </a:lnTo>
                  <a:lnTo>
                    <a:pt x="24091" y="2245690"/>
                  </a:lnTo>
                  <a:lnTo>
                    <a:pt x="22567" y="2241156"/>
                  </a:lnTo>
                  <a:lnTo>
                    <a:pt x="21081" y="2235174"/>
                  </a:lnTo>
                  <a:lnTo>
                    <a:pt x="15062" y="2230628"/>
                  </a:lnTo>
                  <a:lnTo>
                    <a:pt x="10553" y="2232126"/>
                  </a:lnTo>
                  <a:lnTo>
                    <a:pt x="6032" y="2233650"/>
                  </a:lnTo>
                  <a:lnTo>
                    <a:pt x="3022" y="2239645"/>
                  </a:lnTo>
                  <a:lnTo>
                    <a:pt x="4533" y="2245690"/>
                  </a:lnTo>
                  <a:lnTo>
                    <a:pt x="6032" y="2251684"/>
                  </a:lnTo>
                  <a:lnTo>
                    <a:pt x="10553" y="2256218"/>
                  </a:lnTo>
                  <a:lnTo>
                    <a:pt x="16586" y="2253195"/>
                  </a:lnTo>
                  <a:close/>
                </a:path>
                <a:path w="1240789" h="3755390">
                  <a:moveTo>
                    <a:pt x="1204137" y="2168931"/>
                  </a:moveTo>
                  <a:lnTo>
                    <a:pt x="1210144" y="2170417"/>
                  </a:lnTo>
                  <a:lnTo>
                    <a:pt x="1214653" y="2165896"/>
                  </a:lnTo>
                  <a:lnTo>
                    <a:pt x="1216164" y="2159863"/>
                  </a:lnTo>
                  <a:lnTo>
                    <a:pt x="1217650" y="2153869"/>
                  </a:lnTo>
                  <a:lnTo>
                    <a:pt x="1214653" y="2149360"/>
                  </a:lnTo>
                  <a:lnTo>
                    <a:pt x="1208633" y="2146350"/>
                  </a:lnTo>
                  <a:lnTo>
                    <a:pt x="1204137" y="2146350"/>
                  </a:lnTo>
                  <a:lnTo>
                    <a:pt x="1199629" y="2149360"/>
                  </a:lnTo>
                  <a:lnTo>
                    <a:pt x="1196581" y="2156891"/>
                  </a:lnTo>
                  <a:lnTo>
                    <a:pt x="1196581" y="2161387"/>
                  </a:lnTo>
                  <a:lnTo>
                    <a:pt x="1199629" y="2167432"/>
                  </a:lnTo>
                  <a:lnTo>
                    <a:pt x="1204137" y="2168931"/>
                  </a:lnTo>
                  <a:close/>
                </a:path>
                <a:path w="1240789" h="3755390">
                  <a:moveTo>
                    <a:pt x="1208633" y="1852841"/>
                  </a:moveTo>
                  <a:lnTo>
                    <a:pt x="1214653" y="1852841"/>
                  </a:lnTo>
                  <a:lnTo>
                    <a:pt x="1220673" y="1849831"/>
                  </a:lnTo>
                  <a:lnTo>
                    <a:pt x="1222197" y="1843811"/>
                  </a:lnTo>
                  <a:lnTo>
                    <a:pt x="1222197" y="1837791"/>
                  </a:lnTo>
                  <a:lnTo>
                    <a:pt x="1219174" y="1831746"/>
                  </a:lnTo>
                  <a:lnTo>
                    <a:pt x="1214653" y="1830235"/>
                  </a:lnTo>
                  <a:lnTo>
                    <a:pt x="1208633" y="1830235"/>
                  </a:lnTo>
                  <a:lnTo>
                    <a:pt x="1204137" y="1833270"/>
                  </a:lnTo>
                  <a:lnTo>
                    <a:pt x="1202626" y="1839290"/>
                  </a:lnTo>
                  <a:lnTo>
                    <a:pt x="1201115" y="1845310"/>
                  </a:lnTo>
                  <a:lnTo>
                    <a:pt x="1204137" y="1851317"/>
                  </a:lnTo>
                  <a:lnTo>
                    <a:pt x="1208633" y="1852841"/>
                  </a:lnTo>
                  <a:close/>
                </a:path>
                <a:path w="1240789" h="3755390">
                  <a:moveTo>
                    <a:pt x="1208633" y="1696275"/>
                  </a:moveTo>
                  <a:lnTo>
                    <a:pt x="1214653" y="1696275"/>
                  </a:lnTo>
                  <a:lnTo>
                    <a:pt x="1220673" y="1693303"/>
                  </a:lnTo>
                  <a:lnTo>
                    <a:pt x="1222197" y="1687271"/>
                  </a:lnTo>
                  <a:lnTo>
                    <a:pt x="1222197" y="1681264"/>
                  </a:lnTo>
                  <a:lnTo>
                    <a:pt x="1219174" y="1675231"/>
                  </a:lnTo>
                  <a:lnTo>
                    <a:pt x="1214653" y="1673720"/>
                  </a:lnTo>
                  <a:lnTo>
                    <a:pt x="1208633" y="1673720"/>
                  </a:lnTo>
                  <a:lnTo>
                    <a:pt x="1204137" y="1676730"/>
                  </a:lnTo>
                  <a:lnTo>
                    <a:pt x="1202626" y="1682750"/>
                  </a:lnTo>
                  <a:lnTo>
                    <a:pt x="1201115" y="1688769"/>
                  </a:lnTo>
                  <a:lnTo>
                    <a:pt x="1204137" y="1694789"/>
                  </a:lnTo>
                  <a:lnTo>
                    <a:pt x="1208633" y="1696275"/>
                  </a:lnTo>
                  <a:close/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026016" y="4507153"/>
              <a:ext cx="228815" cy="96329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68902" y="7782344"/>
              <a:ext cx="266420" cy="263385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576916" y="7734185"/>
              <a:ext cx="255892" cy="25436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292436" y="7692047"/>
              <a:ext cx="249872" cy="242341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021533" y="7651381"/>
              <a:ext cx="236854" cy="210820"/>
            </a:xfrm>
            <a:custGeom>
              <a:avLst/>
              <a:gdLst/>
              <a:ahLst/>
              <a:cxnLst/>
              <a:rect l="l" t="t" r="r" b="b"/>
              <a:pathLst>
                <a:path w="236854" h="210820">
                  <a:moveTo>
                    <a:pt x="19558" y="129463"/>
                  </a:moveTo>
                  <a:lnTo>
                    <a:pt x="12052" y="127965"/>
                  </a:lnTo>
                  <a:lnTo>
                    <a:pt x="0" y="124942"/>
                  </a:lnTo>
                  <a:lnTo>
                    <a:pt x="0" y="144500"/>
                  </a:lnTo>
                  <a:lnTo>
                    <a:pt x="6007" y="144500"/>
                  </a:lnTo>
                  <a:lnTo>
                    <a:pt x="12052" y="146011"/>
                  </a:lnTo>
                  <a:lnTo>
                    <a:pt x="19558" y="146011"/>
                  </a:lnTo>
                  <a:lnTo>
                    <a:pt x="19558" y="129463"/>
                  </a:lnTo>
                  <a:close/>
                </a:path>
                <a:path w="236854" h="210820">
                  <a:moveTo>
                    <a:pt x="19558" y="103873"/>
                  </a:moveTo>
                  <a:lnTo>
                    <a:pt x="12052" y="103873"/>
                  </a:lnTo>
                  <a:lnTo>
                    <a:pt x="0" y="100850"/>
                  </a:lnTo>
                  <a:lnTo>
                    <a:pt x="0" y="120421"/>
                  </a:lnTo>
                  <a:lnTo>
                    <a:pt x="6007" y="120421"/>
                  </a:lnTo>
                  <a:lnTo>
                    <a:pt x="12052" y="121932"/>
                  </a:lnTo>
                  <a:lnTo>
                    <a:pt x="19558" y="123431"/>
                  </a:lnTo>
                  <a:lnTo>
                    <a:pt x="19558" y="103873"/>
                  </a:lnTo>
                  <a:close/>
                </a:path>
                <a:path w="236854" h="210820">
                  <a:moveTo>
                    <a:pt x="19558" y="78244"/>
                  </a:moveTo>
                  <a:lnTo>
                    <a:pt x="12052" y="78244"/>
                  </a:lnTo>
                  <a:lnTo>
                    <a:pt x="6007" y="76784"/>
                  </a:lnTo>
                  <a:lnTo>
                    <a:pt x="0" y="75285"/>
                  </a:lnTo>
                  <a:lnTo>
                    <a:pt x="0" y="94830"/>
                  </a:lnTo>
                  <a:lnTo>
                    <a:pt x="6007" y="96329"/>
                  </a:lnTo>
                  <a:lnTo>
                    <a:pt x="12052" y="96329"/>
                  </a:lnTo>
                  <a:lnTo>
                    <a:pt x="19558" y="97853"/>
                  </a:lnTo>
                  <a:lnTo>
                    <a:pt x="19558" y="78244"/>
                  </a:lnTo>
                  <a:close/>
                </a:path>
                <a:path w="236854" h="210820">
                  <a:moveTo>
                    <a:pt x="19558" y="54216"/>
                  </a:moveTo>
                  <a:lnTo>
                    <a:pt x="12052" y="52692"/>
                  </a:lnTo>
                  <a:lnTo>
                    <a:pt x="6007" y="51206"/>
                  </a:lnTo>
                  <a:lnTo>
                    <a:pt x="0" y="51206"/>
                  </a:lnTo>
                  <a:lnTo>
                    <a:pt x="0" y="69240"/>
                  </a:lnTo>
                  <a:lnTo>
                    <a:pt x="6007" y="70751"/>
                  </a:lnTo>
                  <a:lnTo>
                    <a:pt x="12052" y="70751"/>
                  </a:lnTo>
                  <a:lnTo>
                    <a:pt x="19558" y="72263"/>
                  </a:lnTo>
                  <a:lnTo>
                    <a:pt x="19558" y="54216"/>
                  </a:lnTo>
                  <a:close/>
                </a:path>
                <a:path w="236854" h="210820">
                  <a:moveTo>
                    <a:pt x="19558" y="28613"/>
                  </a:moveTo>
                  <a:lnTo>
                    <a:pt x="12052" y="27114"/>
                  </a:lnTo>
                  <a:lnTo>
                    <a:pt x="6007" y="25590"/>
                  </a:lnTo>
                  <a:lnTo>
                    <a:pt x="0" y="25590"/>
                  </a:lnTo>
                  <a:lnTo>
                    <a:pt x="0" y="43662"/>
                  </a:lnTo>
                  <a:lnTo>
                    <a:pt x="12052" y="46659"/>
                  </a:lnTo>
                  <a:lnTo>
                    <a:pt x="19558" y="46659"/>
                  </a:lnTo>
                  <a:lnTo>
                    <a:pt x="19558" y="28613"/>
                  </a:lnTo>
                  <a:close/>
                </a:path>
                <a:path w="236854" h="210820">
                  <a:moveTo>
                    <a:pt x="19558" y="3035"/>
                  </a:moveTo>
                  <a:lnTo>
                    <a:pt x="12052" y="1498"/>
                  </a:lnTo>
                  <a:lnTo>
                    <a:pt x="6007" y="1498"/>
                  </a:lnTo>
                  <a:lnTo>
                    <a:pt x="1485" y="0"/>
                  </a:lnTo>
                  <a:lnTo>
                    <a:pt x="0" y="6045"/>
                  </a:lnTo>
                  <a:lnTo>
                    <a:pt x="0" y="18084"/>
                  </a:lnTo>
                  <a:lnTo>
                    <a:pt x="12052" y="21069"/>
                  </a:lnTo>
                  <a:lnTo>
                    <a:pt x="19558" y="21069"/>
                  </a:lnTo>
                  <a:lnTo>
                    <a:pt x="19558" y="3035"/>
                  </a:lnTo>
                  <a:close/>
                </a:path>
                <a:path w="236854" h="210820">
                  <a:moveTo>
                    <a:pt x="42151" y="130962"/>
                  </a:moveTo>
                  <a:lnTo>
                    <a:pt x="24079" y="130962"/>
                  </a:lnTo>
                  <a:lnTo>
                    <a:pt x="24079" y="147535"/>
                  </a:lnTo>
                  <a:lnTo>
                    <a:pt x="30086" y="149034"/>
                  </a:lnTo>
                  <a:lnTo>
                    <a:pt x="36118" y="149034"/>
                  </a:lnTo>
                  <a:lnTo>
                    <a:pt x="42151" y="150520"/>
                  </a:lnTo>
                  <a:lnTo>
                    <a:pt x="42151" y="130962"/>
                  </a:lnTo>
                  <a:close/>
                </a:path>
                <a:path w="236854" h="210820">
                  <a:moveTo>
                    <a:pt x="42151" y="108381"/>
                  </a:moveTo>
                  <a:lnTo>
                    <a:pt x="30086" y="105371"/>
                  </a:lnTo>
                  <a:lnTo>
                    <a:pt x="24079" y="105371"/>
                  </a:lnTo>
                  <a:lnTo>
                    <a:pt x="24079" y="123431"/>
                  </a:lnTo>
                  <a:lnTo>
                    <a:pt x="30086" y="124942"/>
                  </a:lnTo>
                  <a:lnTo>
                    <a:pt x="36118" y="124942"/>
                  </a:lnTo>
                  <a:lnTo>
                    <a:pt x="42151" y="126441"/>
                  </a:lnTo>
                  <a:lnTo>
                    <a:pt x="42151" y="108381"/>
                  </a:lnTo>
                  <a:close/>
                </a:path>
                <a:path w="236854" h="210820">
                  <a:moveTo>
                    <a:pt x="42151" y="82804"/>
                  </a:moveTo>
                  <a:lnTo>
                    <a:pt x="36118" y="81305"/>
                  </a:lnTo>
                  <a:lnTo>
                    <a:pt x="30086" y="81305"/>
                  </a:lnTo>
                  <a:lnTo>
                    <a:pt x="24079" y="79781"/>
                  </a:lnTo>
                  <a:lnTo>
                    <a:pt x="24079" y="97853"/>
                  </a:lnTo>
                  <a:lnTo>
                    <a:pt x="30086" y="99326"/>
                  </a:lnTo>
                  <a:lnTo>
                    <a:pt x="36118" y="100850"/>
                  </a:lnTo>
                  <a:lnTo>
                    <a:pt x="42151" y="100850"/>
                  </a:lnTo>
                  <a:lnTo>
                    <a:pt x="42151" y="82804"/>
                  </a:lnTo>
                  <a:close/>
                </a:path>
                <a:path w="236854" h="210820">
                  <a:moveTo>
                    <a:pt x="42151" y="57213"/>
                  </a:moveTo>
                  <a:lnTo>
                    <a:pt x="36118" y="55689"/>
                  </a:lnTo>
                  <a:lnTo>
                    <a:pt x="30086" y="55689"/>
                  </a:lnTo>
                  <a:lnTo>
                    <a:pt x="24079" y="54216"/>
                  </a:lnTo>
                  <a:lnTo>
                    <a:pt x="24079" y="73774"/>
                  </a:lnTo>
                  <a:lnTo>
                    <a:pt x="30086" y="73774"/>
                  </a:lnTo>
                  <a:lnTo>
                    <a:pt x="36118" y="75285"/>
                  </a:lnTo>
                  <a:lnTo>
                    <a:pt x="42151" y="75285"/>
                  </a:lnTo>
                  <a:lnTo>
                    <a:pt x="42151" y="57213"/>
                  </a:lnTo>
                  <a:close/>
                </a:path>
                <a:path w="236854" h="210820">
                  <a:moveTo>
                    <a:pt x="42151" y="31635"/>
                  </a:moveTo>
                  <a:lnTo>
                    <a:pt x="36118" y="31635"/>
                  </a:lnTo>
                  <a:lnTo>
                    <a:pt x="24079" y="28613"/>
                  </a:lnTo>
                  <a:lnTo>
                    <a:pt x="24079" y="48183"/>
                  </a:lnTo>
                  <a:lnTo>
                    <a:pt x="30086" y="48183"/>
                  </a:lnTo>
                  <a:lnTo>
                    <a:pt x="36118" y="49669"/>
                  </a:lnTo>
                  <a:lnTo>
                    <a:pt x="42151" y="51206"/>
                  </a:lnTo>
                  <a:lnTo>
                    <a:pt x="42151" y="31635"/>
                  </a:lnTo>
                  <a:close/>
                </a:path>
                <a:path w="236854" h="210820">
                  <a:moveTo>
                    <a:pt x="42151" y="6045"/>
                  </a:moveTo>
                  <a:lnTo>
                    <a:pt x="36118" y="6045"/>
                  </a:lnTo>
                  <a:lnTo>
                    <a:pt x="30086" y="4546"/>
                  </a:lnTo>
                  <a:lnTo>
                    <a:pt x="24079" y="4546"/>
                  </a:lnTo>
                  <a:lnTo>
                    <a:pt x="24079" y="22567"/>
                  </a:lnTo>
                  <a:lnTo>
                    <a:pt x="30086" y="24091"/>
                  </a:lnTo>
                  <a:lnTo>
                    <a:pt x="36118" y="24091"/>
                  </a:lnTo>
                  <a:lnTo>
                    <a:pt x="42151" y="25590"/>
                  </a:lnTo>
                  <a:lnTo>
                    <a:pt x="42151" y="6045"/>
                  </a:lnTo>
                  <a:close/>
                </a:path>
                <a:path w="236854" h="210820">
                  <a:moveTo>
                    <a:pt x="66230" y="135470"/>
                  </a:moveTo>
                  <a:lnTo>
                    <a:pt x="61696" y="133972"/>
                  </a:lnTo>
                  <a:lnTo>
                    <a:pt x="54178" y="133972"/>
                  </a:lnTo>
                  <a:lnTo>
                    <a:pt x="48171" y="132448"/>
                  </a:lnTo>
                  <a:lnTo>
                    <a:pt x="48171" y="152019"/>
                  </a:lnTo>
                  <a:lnTo>
                    <a:pt x="54178" y="152019"/>
                  </a:lnTo>
                  <a:lnTo>
                    <a:pt x="61696" y="153543"/>
                  </a:lnTo>
                  <a:lnTo>
                    <a:pt x="66230" y="155054"/>
                  </a:lnTo>
                  <a:lnTo>
                    <a:pt x="66230" y="135470"/>
                  </a:lnTo>
                  <a:close/>
                </a:path>
                <a:path w="236854" h="210820">
                  <a:moveTo>
                    <a:pt x="66230" y="111379"/>
                  </a:moveTo>
                  <a:lnTo>
                    <a:pt x="61696" y="111379"/>
                  </a:lnTo>
                  <a:lnTo>
                    <a:pt x="54178" y="109893"/>
                  </a:lnTo>
                  <a:lnTo>
                    <a:pt x="48171" y="108381"/>
                  </a:lnTo>
                  <a:lnTo>
                    <a:pt x="48171" y="127965"/>
                  </a:lnTo>
                  <a:lnTo>
                    <a:pt x="54178" y="127965"/>
                  </a:lnTo>
                  <a:lnTo>
                    <a:pt x="61696" y="129463"/>
                  </a:lnTo>
                  <a:lnTo>
                    <a:pt x="66230" y="130962"/>
                  </a:lnTo>
                  <a:lnTo>
                    <a:pt x="66230" y="111379"/>
                  </a:lnTo>
                  <a:close/>
                </a:path>
                <a:path w="236854" h="210820">
                  <a:moveTo>
                    <a:pt x="66230" y="85801"/>
                  </a:moveTo>
                  <a:lnTo>
                    <a:pt x="60172" y="85801"/>
                  </a:lnTo>
                  <a:lnTo>
                    <a:pt x="54178" y="84328"/>
                  </a:lnTo>
                  <a:lnTo>
                    <a:pt x="48171" y="82804"/>
                  </a:lnTo>
                  <a:lnTo>
                    <a:pt x="48171" y="102336"/>
                  </a:lnTo>
                  <a:lnTo>
                    <a:pt x="54178" y="103873"/>
                  </a:lnTo>
                  <a:lnTo>
                    <a:pt x="60172" y="103873"/>
                  </a:lnTo>
                  <a:lnTo>
                    <a:pt x="66230" y="105371"/>
                  </a:lnTo>
                  <a:lnTo>
                    <a:pt x="66230" y="85801"/>
                  </a:lnTo>
                  <a:close/>
                </a:path>
                <a:path w="236854" h="210820">
                  <a:moveTo>
                    <a:pt x="66230" y="61734"/>
                  </a:moveTo>
                  <a:lnTo>
                    <a:pt x="60172" y="60236"/>
                  </a:lnTo>
                  <a:lnTo>
                    <a:pt x="54178" y="58686"/>
                  </a:lnTo>
                  <a:lnTo>
                    <a:pt x="48171" y="58686"/>
                  </a:lnTo>
                  <a:lnTo>
                    <a:pt x="48171" y="76784"/>
                  </a:lnTo>
                  <a:lnTo>
                    <a:pt x="54178" y="78244"/>
                  </a:lnTo>
                  <a:lnTo>
                    <a:pt x="60172" y="78244"/>
                  </a:lnTo>
                  <a:lnTo>
                    <a:pt x="66230" y="79781"/>
                  </a:lnTo>
                  <a:lnTo>
                    <a:pt x="66230" y="61734"/>
                  </a:lnTo>
                  <a:close/>
                </a:path>
                <a:path w="236854" h="210820">
                  <a:moveTo>
                    <a:pt x="66230" y="36144"/>
                  </a:moveTo>
                  <a:lnTo>
                    <a:pt x="54178" y="33121"/>
                  </a:lnTo>
                  <a:lnTo>
                    <a:pt x="48171" y="33121"/>
                  </a:lnTo>
                  <a:lnTo>
                    <a:pt x="48171" y="51206"/>
                  </a:lnTo>
                  <a:lnTo>
                    <a:pt x="60172" y="54216"/>
                  </a:lnTo>
                  <a:lnTo>
                    <a:pt x="66230" y="54216"/>
                  </a:lnTo>
                  <a:lnTo>
                    <a:pt x="66230" y="36144"/>
                  </a:lnTo>
                  <a:close/>
                </a:path>
                <a:path w="236854" h="210820">
                  <a:moveTo>
                    <a:pt x="66230" y="10566"/>
                  </a:moveTo>
                  <a:lnTo>
                    <a:pt x="60172" y="9029"/>
                  </a:lnTo>
                  <a:lnTo>
                    <a:pt x="54178" y="9029"/>
                  </a:lnTo>
                  <a:lnTo>
                    <a:pt x="48171" y="7543"/>
                  </a:lnTo>
                  <a:lnTo>
                    <a:pt x="48171" y="25590"/>
                  </a:lnTo>
                  <a:lnTo>
                    <a:pt x="60172" y="28613"/>
                  </a:lnTo>
                  <a:lnTo>
                    <a:pt x="66230" y="28613"/>
                  </a:lnTo>
                  <a:lnTo>
                    <a:pt x="66230" y="10566"/>
                  </a:lnTo>
                  <a:close/>
                </a:path>
                <a:path w="236854" h="210820">
                  <a:moveTo>
                    <a:pt x="90297" y="90309"/>
                  </a:moveTo>
                  <a:lnTo>
                    <a:pt x="84264" y="88811"/>
                  </a:lnTo>
                  <a:lnTo>
                    <a:pt x="78282" y="88811"/>
                  </a:lnTo>
                  <a:lnTo>
                    <a:pt x="72224" y="87312"/>
                  </a:lnTo>
                  <a:lnTo>
                    <a:pt x="72224" y="105371"/>
                  </a:lnTo>
                  <a:lnTo>
                    <a:pt x="78282" y="108381"/>
                  </a:lnTo>
                  <a:lnTo>
                    <a:pt x="84264" y="108381"/>
                  </a:lnTo>
                  <a:lnTo>
                    <a:pt x="90297" y="109893"/>
                  </a:lnTo>
                  <a:lnTo>
                    <a:pt x="90297" y="90309"/>
                  </a:lnTo>
                  <a:close/>
                </a:path>
                <a:path w="236854" h="210820">
                  <a:moveTo>
                    <a:pt x="90297" y="64731"/>
                  </a:moveTo>
                  <a:lnTo>
                    <a:pt x="84264" y="63246"/>
                  </a:lnTo>
                  <a:lnTo>
                    <a:pt x="78282" y="63246"/>
                  </a:lnTo>
                  <a:lnTo>
                    <a:pt x="72224" y="61734"/>
                  </a:lnTo>
                  <a:lnTo>
                    <a:pt x="72224" y="81305"/>
                  </a:lnTo>
                  <a:lnTo>
                    <a:pt x="78282" y="81305"/>
                  </a:lnTo>
                  <a:lnTo>
                    <a:pt x="84264" y="82804"/>
                  </a:lnTo>
                  <a:lnTo>
                    <a:pt x="90297" y="82804"/>
                  </a:lnTo>
                  <a:lnTo>
                    <a:pt x="90297" y="64731"/>
                  </a:lnTo>
                  <a:close/>
                </a:path>
                <a:path w="236854" h="210820">
                  <a:moveTo>
                    <a:pt x="90297" y="39166"/>
                  </a:moveTo>
                  <a:lnTo>
                    <a:pt x="84264" y="39166"/>
                  </a:lnTo>
                  <a:lnTo>
                    <a:pt x="78282" y="37630"/>
                  </a:lnTo>
                  <a:lnTo>
                    <a:pt x="72224" y="36144"/>
                  </a:lnTo>
                  <a:lnTo>
                    <a:pt x="72224" y="55689"/>
                  </a:lnTo>
                  <a:lnTo>
                    <a:pt x="78282" y="55689"/>
                  </a:lnTo>
                  <a:lnTo>
                    <a:pt x="84264" y="57213"/>
                  </a:lnTo>
                  <a:lnTo>
                    <a:pt x="90297" y="58686"/>
                  </a:lnTo>
                  <a:lnTo>
                    <a:pt x="90297" y="39166"/>
                  </a:lnTo>
                  <a:close/>
                </a:path>
                <a:path w="236854" h="210820">
                  <a:moveTo>
                    <a:pt x="90297" y="13550"/>
                  </a:moveTo>
                  <a:lnTo>
                    <a:pt x="84264" y="13550"/>
                  </a:lnTo>
                  <a:lnTo>
                    <a:pt x="72224" y="10566"/>
                  </a:lnTo>
                  <a:lnTo>
                    <a:pt x="72224" y="30099"/>
                  </a:lnTo>
                  <a:lnTo>
                    <a:pt x="78282" y="31635"/>
                  </a:lnTo>
                  <a:lnTo>
                    <a:pt x="84264" y="31635"/>
                  </a:lnTo>
                  <a:lnTo>
                    <a:pt x="90297" y="33121"/>
                  </a:lnTo>
                  <a:lnTo>
                    <a:pt x="90297" y="13550"/>
                  </a:lnTo>
                  <a:close/>
                </a:path>
                <a:path w="236854" h="210820">
                  <a:moveTo>
                    <a:pt x="91808" y="140017"/>
                  </a:moveTo>
                  <a:lnTo>
                    <a:pt x="84264" y="138493"/>
                  </a:lnTo>
                  <a:lnTo>
                    <a:pt x="78282" y="136982"/>
                  </a:lnTo>
                  <a:lnTo>
                    <a:pt x="72224" y="136982"/>
                  </a:lnTo>
                  <a:lnTo>
                    <a:pt x="72224" y="156540"/>
                  </a:lnTo>
                  <a:lnTo>
                    <a:pt x="78282" y="156540"/>
                  </a:lnTo>
                  <a:lnTo>
                    <a:pt x="84264" y="158064"/>
                  </a:lnTo>
                  <a:lnTo>
                    <a:pt x="91808" y="159562"/>
                  </a:lnTo>
                  <a:lnTo>
                    <a:pt x="91808" y="140017"/>
                  </a:lnTo>
                  <a:close/>
                </a:path>
                <a:path w="236854" h="210820">
                  <a:moveTo>
                    <a:pt x="91808" y="115912"/>
                  </a:moveTo>
                  <a:lnTo>
                    <a:pt x="84264" y="114401"/>
                  </a:lnTo>
                  <a:lnTo>
                    <a:pt x="78282" y="112903"/>
                  </a:lnTo>
                  <a:lnTo>
                    <a:pt x="72224" y="112903"/>
                  </a:lnTo>
                  <a:lnTo>
                    <a:pt x="72224" y="130962"/>
                  </a:lnTo>
                  <a:lnTo>
                    <a:pt x="78282" y="130962"/>
                  </a:lnTo>
                  <a:lnTo>
                    <a:pt x="84264" y="132448"/>
                  </a:lnTo>
                  <a:lnTo>
                    <a:pt x="91808" y="133972"/>
                  </a:lnTo>
                  <a:lnTo>
                    <a:pt x="91808" y="115912"/>
                  </a:lnTo>
                  <a:close/>
                </a:path>
                <a:path w="236854" h="210820">
                  <a:moveTo>
                    <a:pt x="114376" y="144500"/>
                  </a:moveTo>
                  <a:lnTo>
                    <a:pt x="102336" y="141490"/>
                  </a:lnTo>
                  <a:lnTo>
                    <a:pt x="96304" y="141490"/>
                  </a:lnTo>
                  <a:lnTo>
                    <a:pt x="96304" y="159562"/>
                  </a:lnTo>
                  <a:lnTo>
                    <a:pt x="102336" y="161048"/>
                  </a:lnTo>
                  <a:lnTo>
                    <a:pt x="108356" y="161048"/>
                  </a:lnTo>
                  <a:lnTo>
                    <a:pt x="114376" y="164084"/>
                  </a:lnTo>
                  <a:lnTo>
                    <a:pt x="114376" y="144500"/>
                  </a:lnTo>
                  <a:close/>
                </a:path>
                <a:path w="236854" h="210820">
                  <a:moveTo>
                    <a:pt x="114376" y="120421"/>
                  </a:moveTo>
                  <a:lnTo>
                    <a:pt x="96304" y="115912"/>
                  </a:lnTo>
                  <a:lnTo>
                    <a:pt x="96304" y="133972"/>
                  </a:lnTo>
                  <a:lnTo>
                    <a:pt x="108356" y="136982"/>
                  </a:lnTo>
                  <a:lnTo>
                    <a:pt x="114376" y="136982"/>
                  </a:lnTo>
                  <a:lnTo>
                    <a:pt x="114376" y="120421"/>
                  </a:lnTo>
                  <a:close/>
                </a:path>
                <a:path w="236854" h="210820">
                  <a:moveTo>
                    <a:pt x="114376" y="93332"/>
                  </a:moveTo>
                  <a:lnTo>
                    <a:pt x="108356" y="93332"/>
                  </a:lnTo>
                  <a:lnTo>
                    <a:pt x="96304" y="90309"/>
                  </a:lnTo>
                  <a:lnTo>
                    <a:pt x="96304" y="111379"/>
                  </a:lnTo>
                  <a:lnTo>
                    <a:pt x="102336" y="111379"/>
                  </a:lnTo>
                  <a:lnTo>
                    <a:pt x="108356" y="112903"/>
                  </a:lnTo>
                  <a:lnTo>
                    <a:pt x="114376" y="112903"/>
                  </a:lnTo>
                  <a:lnTo>
                    <a:pt x="114376" y="93332"/>
                  </a:lnTo>
                  <a:close/>
                </a:path>
                <a:path w="236854" h="210820">
                  <a:moveTo>
                    <a:pt x="114376" y="67741"/>
                  </a:moveTo>
                  <a:lnTo>
                    <a:pt x="108356" y="67741"/>
                  </a:lnTo>
                  <a:lnTo>
                    <a:pt x="102336" y="66217"/>
                  </a:lnTo>
                  <a:lnTo>
                    <a:pt x="96304" y="66217"/>
                  </a:lnTo>
                  <a:lnTo>
                    <a:pt x="96304" y="84328"/>
                  </a:lnTo>
                  <a:lnTo>
                    <a:pt x="114376" y="88811"/>
                  </a:lnTo>
                  <a:lnTo>
                    <a:pt x="114376" y="67741"/>
                  </a:lnTo>
                  <a:close/>
                </a:path>
                <a:path w="236854" h="210820">
                  <a:moveTo>
                    <a:pt x="114376" y="43662"/>
                  </a:moveTo>
                  <a:lnTo>
                    <a:pt x="102336" y="40665"/>
                  </a:lnTo>
                  <a:lnTo>
                    <a:pt x="96304" y="40665"/>
                  </a:lnTo>
                  <a:lnTo>
                    <a:pt x="96304" y="58686"/>
                  </a:lnTo>
                  <a:lnTo>
                    <a:pt x="102336" y="60236"/>
                  </a:lnTo>
                  <a:lnTo>
                    <a:pt x="108356" y="61734"/>
                  </a:lnTo>
                  <a:lnTo>
                    <a:pt x="114376" y="61734"/>
                  </a:lnTo>
                  <a:lnTo>
                    <a:pt x="114376" y="43662"/>
                  </a:lnTo>
                  <a:close/>
                </a:path>
                <a:path w="236854" h="210820">
                  <a:moveTo>
                    <a:pt x="114376" y="16586"/>
                  </a:moveTo>
                  <a:lnTo>
                    <a:pt x="108356" y="16586"/>
                  </a:lnTo>
                  <a:lnTo>
                    <a:pt x="96304" y="13550"/>
                  </a:lnTo>
                  <a:lnTo>
                    <a:pt x="96304" y="33121"/>
                  </a:lnTo>
                  <a:lnTo>
                    <a:pt x="108356" y="36144"/>
                  </a:lnTo>
                  <a:lnTo>
                    <a:pt x="114376" y="36144"/>
                  </a:lnTo>
                  <a:lnTo>
                    <a:pt x="114376" y="16586"/>
                  </a:lnTo>
                  <a:close/>
                </a:path>
                <a:path w="236854" h="210820">
                  <a:moveTo>
                    <a:pt x="138455" y="147535"/>
                  </a:moveTo>
                  <a:lnTo>
                    <a:pt x="132448" y="146011"/>
                  </a:lnTo>
                  <a:lnTo>
                    <a:pt x="126415" y="146011"/>
                  </a:lnTo>
                  <a:lnTo>
                    <a:pt x="120408" y="144500"/>
                  </a:lnTo>
                  <a:lnTo>
                    <a:pt x="120408" y="164084"/>
                  </a:lnTo>
                  <a:lnTo>
                    <a:pt x="126415" y="165569"/>
                  </a:lnTo>
                  <a:lnTo>
                    <a:pt x="133934" y="167068"/>
                  </a:lnTo>
                  <a:lnTo>
                    <a:pt x="138455" y="167068"/>
                  </a:lnTo>
                  <a:lnTo>
                    <a:pt x="138455" y="147535"/>
                  </a:lnTo>
                  <a:close/>
                </a:path>
                <a:path w="236854" h="210820">
                  <a:moveTo>
                    <a:pt x="138455" y="123431"/>
                  </a:moveTo>
                  <a:lnTo>
                    <a:pt x="132448" y="123431"/>
                  </a:lnTo>
                  <a:lnTo>
                    <a:pt x="120408" y="120421"/>
                  </a:lnTo>
                  <a:lnTo>
                    <a:pt x="120408" y="138493"/>
                  </a:lnTo>
                  <a:lnTo>
                    <a:pt x="126415" y="138493"/>
                  </a:lnTo>
                  <a:lnTo>
                    <a:pt x="132448" y="141490"/>
                  </a:lnTo>
                  <a:lnTo>
                    <a:pt x="138455" y="141490"/>
                  </a:lnTo>
                  <a:lnTo>
                    <a:pt x="138455" y="123431"/>
                  </a:lnTo>
                  <a:close/>
                </a:path>
                <a:path w="236854" h="210820">
                  <a:moveTo>
                    <a:pt x="138455" y="97853"/>
                  </a:moveTo>
                  <a:lnTo>
                    <a:pt x="132448" y="96329"/>
                  </a:lnTo>
                  <a:lnTo>
                    <a:pt x="126415" y="96329"/>
                  </a:lnTo>
                  <a:lnTo>
                    <a:pt x="120408" y="94830"/>
                  </a:lnTo>
                  <a:lnTo>
                    <a:pt x="120408" y="114401"/>
                  </a:lnTo>
                  <a:lnTo>
                    <a:pt x="126415" y="115912"/>
                  </a:lnTo>
                  <a:lnTo>
                    <a:pt x="132448" y="115912"/>
                  </a:lnTo>
                  <a:lnTo>
                    <a:pt x="138455" y="117424"/>
                  </a:lnTo>
                  <a:lnTo>
                    <a:pt x="138455" y="97853"/>
                  </a:lnTo>
                  <a:close/>
                </a:path>
                <a:path w="236854" h="210820">
                  <a:moveTo>
                    <a:pt x="138455" y="72263"/>
                  </a:moveTo>
                  <a:lnTo>
                    <a:pt x="132448" y="70751"/>
                  </a:lnTo>
                  <a:lnTo>
                    <a:pt x="126415" y="70751"/>
                  </a:lnTo>
                  <a:lnTo>
                    <a:pt x="120408" y="69240"/>
                  </a:lnTo>
                  <a:lnTo>
                    <a:pt x="120408" y="88811"/>
                  </a:lnTo>
                  <a:lnTo>
                    <a:pt x="126415" y="90309"/>
                  </a:lnTo>
                  <a:lnTo>
                    <a:pt x="132448" y="90309"/>
                  </a:lnTo>
                  <a:lnTo>
                    <a:pt x="138455" y="91833"/>
                  </a:lnTo>
                  <a:lnTo>
                    <a:pt x="138455" y="72263"/>
                  </a:lnTo>
                  <a:close/>
                </a:path>
                <a:path w="236854" h="210820">
                  <a:moveTo>
                    <a:pt x="138455" y="46659"/>
                  </a:moveTo>
                  <a:lnTo>
                    <a:pt x="132448" y="46659"/>
                  </a:lnTo>
                  <a:lnTo>
                    <a:pt x="120408" y="43662"/>
                  </a:lnTo>
                  <a:lnTo>
                    <a:pt x="120408" y="63246"/>
                  </a:lnTo>
                  <a:lnTo>
                    <a:pt x="126415" y="63246"/>
                  </a:lnTo>
                  <a:lnTo>
                    <a:pt x="138455" y="66217"/>
                  </a:lnTo>
                  <a:lnTo>
                    <a:pt x="138455" y="46659"/>
                  </a:lnTo>
                  <a:close/>
                </a:path>
                <a:path w="236854" h="210820">
                  <a:moveTo>
                    <a:pt x="138455" y="21069"/>
                  </a:moveTo>
                  <a:lnTo>
                    <a:pt x="126415" y="18084"/>
                  </a:lnTo>
                  <a:lnTo>
                    <a:pt x="120408" y="18084"/>
                  </a:lnTo>
                  <a:lnTo>
                    <a:pt x="120408" y="37630"/>
                  </a:lnTo>
                  <a:lnTo>
                    <a:pt x="126415" y="39166"/>
                  </a:lnTo>
                  <a:lnTo>
                    <a:pt x="132448" y="39166"/>
                  </a:lnTo>
                  <a:lnTo>
                    <a:pt x="138455" y="40665"/>
                  </a:lnTo>
                  <a:lnTo>
                    <a:pt x="138455" y="21069"/>
                  </a:lnTo>
                  <a:close/>
                </a:path>
                <a:path w="236854" h="210820">
                  <a:moveTo>
                    <a:pt x="162547" y="177609"/>
                  </a:moveTo>
                  <a:lnTo>
                    <a:pt x="156527" y="176136"/>
                  </a:lnTo>
                  <a:lnTo>
                    <a:pt x="150495" y="176136"/>
                  </a:lnTo>
                  <a:lnTo>
                    <a:pt x="144500" y="174612"/>
                  </a:lnTo>
                  <a:lnTo>
                    <a:pt x="144500" y="194157"/>
                  </a:lnTo>
                  <a:lnTo>
                    <a:pt x="150495" y="195681"/>
                  </a:lnTo>
                  <a:lnTo>
                    <a:pt x="156527" y="195681"/>
                  </a:lnTo>
                  <a:lnTo>
                    <a:pt x="162547" y="197180"/>
                  </a:lnTo>
                  <a:lnTo>
                    <a:pt x="162547" y="177609"/>
                  </a:lnTo>
                  <a:close/>
                </a:path>
                <a:path w="236854" h="210820">
                  <a:moveTo>
                    <a:pt x="162547" y="152019"/>
                  </a:moveTo>
                  <a:lnTo>
                    <a:pt x="156527" y="152019"/>
                  </a:lnTo>
                  <a:lnTo>
                    <a:pt x="144500" y="149034"/>
                  </a:lnTo>
                  <a:lnTo>
                    <a:pt x="144500" y="168592"/>
                  </a:lnTo>
                  <a:lnTo>
                    <a:pt x="150495" y="168592"/>
                  </a:lnTo>
                  <a:lnTo>
                    <a:pt x="162547" y="171589"/>
                  </a:lnTo>
                  <a:lnTo>
                    <a:pt x="162547" y="152019"/>
                  </a:lnTo>
                  <a:close/>
                </a:path>
                <a:path w="236854" h="210820">
                  <a:moveTo>
                    <a:pt x="162547" y="127965"/>
                  </a:moveTo>
                  <a:lnTo>
                    <a:pt x="150495" y="124942"/>
                  </a:lnTo>
                  <a:lnTo>
                    <a:pt x="144500" y="124942"/>
                  </a:lnTo>
                  <a:lnTo>
                    <a:pt x="144500" y="143014"/>
                  </a:lnTo>
                  <a:lnTo>
                    <a:pt x="150495" y="144500"/>
                  </a:lnTo>
                  <a:lnTo>
                    <a:pt x="156527" y="144500"/>
                  </a:lnTo>
                  <a:lnTo>
                    <a:pt x="162547" y="146011"/>
                  </a:lnTo>
                  <a:lnTo>
                    <a:pt x="162547" y="127965"/>
                  </a:lnTo>
                  <a:close/>
                </a:path>
                <a:path w="236854" h="210820">
                  <a:moveTo>
                    <a:pt x="162547" y="102336"/>
                  </a:moveTo>
                  <a:lnTo>
                    <a:pt x="156527" y="100850"/>
                  </a:lnTo>
                  <a:lnTo>
                    <a:pt x="150495" y="100850"/>
                  </a:lnTo>
                  <a:lnTo>
                    <a:pt x="144500" y="99326"/>
                  </a:lnTo>
                  <a:lnTo>
                    <a:pt x="144500" y="118922"/>
                  </a:lnTo>
                  <a:lnTo>
                    <a:pt x="150495" y="118922"/>
                  </a:lnTo>
                  <a:lnTo>
                    <a:pt x="162547" y="121932"/>
                  </a:lnTo>
                  <a:lnTo>
                    <a:pt x="162547" y="102336"/>
                  </a:lnTo>
                  <a:close/>
                </a:path>
                <a:path w="236854" h="210820">
                  <a:moveTo>
                    <a:pt x="162547" y="75285"/>
                  </a:moveTo>
                  <a:lnTo>
                    <a:pt x="156527" y="75285"/>
                  </a:lnTo>
                  <a:lnTo>
                    <a:pt x="150495" y="73774"/>
                  </a:lnTo>
                  <a:lnTo>
                    <a:pt x="144500" y="73774"/>
                  </a:lnTo>
                  <a:lnTo>
                    <a:pt x="144500" y="93332"/>
                  </a:lnTo>
                  <a:lnTo>
                    <a:pt x="150495" y="93332"/>
                  </a:lnTo>
                  <a:lnTo>
                    <a:pt x="162547" y="96329"/>
                  </a:lnTo>
                  <a:lnTo>
                    <a:pt x="162547" y="75285"/>
                  </a:lnTo>
                  <a:close/>
                </a:path>
                <a:path w="236854" h="210820">
                  <a:moveTo>
                    <a:pt x="162547" y="51206"/>
                  </a:moveTo>
                  <a:lnTo>
                    <a:pt x="156527" y="49669"/>
                  </a:lnTo>
                  <a:lnTo>
                    <a:pt x="150495" y="48183"/>
                  </a:lnTo>
                  <a:lnTo>
                    <a:pt x="144500" y="48183"/>
                  </a:lnTo>
                  <a:lnTo>
                    <a:pt x="144500" y="66217"/>
                  </a:lnTo>
                  <a:lnTo>
                    <a:pt x="150495" y="67741"/>
                  </a:lnTo>
                  <a:lnTo>
                    <a:pt x="156527" y="67741"/>
                  </a:lnTo>
                  <a:lnTo>
                    <a:pt x="162547" y="69240"/>
                  </a:lnTo>
                  <a:lnTo>
                    <a:pt x="162547" y="51206"/>
                  </a:lnTo>
                  <a:close/>
                </a:path>
                <a:path w="236854" h="210820">
                  <a:moveTo>
                    <a:pt x="162547" y="24091"/>
                  </a:moveTo>
                  <a:lnTo>
                    <a:pt x="156527" y="24091"/>
                  </a:lnTo>
                  <a:lnTo>
                    <a:pt x="144500" y="21069"/>
                  </a:lnTo>
                  <a:lnTo>
                    <a:pt x="144500" y="40665"/>
                  </a:lnTo>
                  <a:lnTo>
                    <a:pt x="156527" y="43662"/>
                  </a:lnTo>
                  <a:lnTo>
                    <a:pt x="162547" y="43662"/>
                  </a:lnTo>
                  <a:lnTo>
                    <a:pt x="162547" y="24091"/>
                  </a:lnTo>
                  <a:close/>
                </a:path>
                <a:path w="236854" h="210820">
                  <a:moveTo>
                    <a:pt x="188137" y="182156"/>
                  </a:moveTo>
                  <a:lnTo>
                    <a:pt x="180619" y="182156"/>
                  </a:lnTo>
                  <a:lnTo>
                    <a:pt x="176098" y="179133"/>
                  </a:lnTo>
                  <a:lnTo>
                    <a:pt x="168567" y="179133"/>
                  </a:lnTo>
                  <a:lnTo>
                    <a:pt x="168567" y="198704"/>
                  </a:lnTo>
                  <a:lnTo>
                    <a:pt x="176098" y="198704"/>
                  </a:lnTo>
                  <a:lnTo>
                    <a:pt x="180619" y="200228"/>
                  </a:lnTo>
                  <a:lnTo>
                    <a:pt x="188137" y="201688"/>
                  </a:lnTo>
                  <a:lnTo>
                    <a:pt x="188137" y="182156"/>
                  </a:lnTo>
                  <a:close/>
                </a:path>
                <a:path w="236854" h="210820">
                  <a:moveTo>
                    <a:pt x="188137" y="156540"/>
                  </a:moveTo>
                  <a:lnTo>
                    <a:pt x="180619" y="155054"/>
                  </a:lnTo>
                  <a:lnTo>
                    <a:pt x="176098" y="153543"/>
                  </a:lnTo>
                  <a:lnTo>
                    <a:pt x="168567" y="153543"/>
                  </a:lnTo>
                  <a:lnTo>
                    <a:pt x="168567" y="173088"/>
                  </a:lnTo>
                  <a:lnTo>
                    <a:pt x="176098" y="174612"/>
                  </a:lnTo>
                  <a:lnTo>
                    <a:pt x="180619" y="174612"/>
                  </a:lnTo>
                  <a:lnTo>
                    <a:pt x="188137" y="176136"/>
                  </a:lnTo>
                  <a:lnTo>
                    <a:pt x="188137" y="156540"/>
                  </a:lnTo>
                  <a:close/>
                </a:path>
                <a:path w="236854" h="210820">
                  <a:moveTo>
                    <a:pt x="188137" y="130962"/>
                  </a:moveTo>
                  <a:lnTo>
                    <a:pt x="180619" y="130962"/>
                  </a:lnTo>
                  <a:lnTo>
                    <a:pt x="176098" y="129463"/>
                  </a:lnTo>
                  <a:lnTo>
                    <a:pt x="168567" y="127965"/>
                  </a:lnTo>
                  <a:lnTo>
                    <a:pt x="168567" y="146011"/>
                  </a:lnTo>
                  <a:lnTo>
                    <a:pt x="176098" y="147535"/>
                  </a:lnTo>
                  <a:lnTo>
                    <a:pt x="180619" y="149034"/>
                  </a:lnTo>
                  <a:lnTo>
                    <a:pt x="188137" y="150520"/>
                  </a:lnTo>
                  <a:lnTo>
                    <a:pt x="188137" y="130962"/>
                  </a:lnTo>
                  <a:close/>
                </a:path>
                <a:path w="236854" h="210820">
                  <a:moveTo>
                    <a:pt x="188137" y="105371"/>
                  </a:moveTo>
                  <a:lnTo>
                    <a:pt x="180619" y="105371"/>
                  </a:lnTo>
                  <a:lnTo>
                    <a:pt x="176098" y="103873"/>
                  </a:lnTo>
                  <a:lnTo>
                    <a:pt x="168567" y="103873"/>
                  </a:lnTo>
                  <a:lnTo>
                    <a:pt x="168567" y="123431"/>
                  </a:lnTo>
                  <a:lnTo>
                    <a:pt x="176098" y="123431"/>
                  </a:lnTo>
                  <a:lnTo>
                    <a:pt x="180619" y="124942"/>
                  </a:lnTo>
                  <a:lnTo>
                    <a:pt x="188137" y="124942"/>
                  </a:lnTo>
                  <a:lnTo>
                    <a:pt x="188137" y="105371"/>
                  </a:lnTo>
                  <a:close/>
                </a:path>
                <a:path w="236854" h="210820">
                  <a:moveTo>
                    <a:pt x="188137" y="79781"/>
                  </a:moveTo>
                  <a:lnTo>
                    <a:pt x="180619" y="78244"/>
                  </a:lnTo>
                  <a:lnTo>
                    <a:pt x="176098" y="78244"/>
                  </a:lnTo>
                  <a:lnTo>
                    <a:pt x="168567" y="76784"/>
                  </a:lnTo>
                  <a:lnTo>
                    <a:pt x="168567" y="96329"/>
                  </a:lnTo>
                  <a:lnTo>
                    <a:pt x="176098" y="97853"/>
                  </a:lnTo>
                  <a:lnTo>
                    <a:pt x="180619" y="97853"/>
                  </a:lnTo>
                  <a:lnTo>
                    <a:pt x="188137" y="99326"/>
                  </a:lnTo>
                  <a:lnTo>
                    <a:pt x="188137" y="79781"/>
                  </a:lnTo>
                  <a:close/>
                </a:path>
                <a:path w="236854" h="210820">
                  <a:moveTo>
                    <a:pt x="188137" y="54216"/>
                  </a:moveTo>
                  <a:lnTo>
                    <a:pt x="180619" y="54216"/>
                  </a:lnTo>
                  <a:lnTo>
                    <a:pt x="168567" y="51206"/>
                  </a:lnTo>
                  <a:lnTo>
                    <a:pt x="168567" y="70751"/>
                  </a:lnTo>
                  <a:lnTo>
                    <a:pt x="176098" y="72263"/>
                  </a:lnTo>
                  <a:lnTo>
                    <a:pt x="180619" y="73774"/>
                  </a:lnTo>
                  <a:lnTo>
                    <a:pt x="188137" y="73774"/>
                  </a:lnTo>
                  <a:lnTo>
                    <a:pt x="188137" y="54216"/>
                  </a:lnTo>
                  <a:close/>
                </a:path>
                <a:path w="236854" h="210820">
                  <a:moveTo>
                    <a:pt x="188137" y="48183"/>
                  </a:moveTo>
                  <a:lnTo>
                    <a:pt x="186639" y="40665"/>
                  </a:lnTo>
                  <a:lnTo>
                    <a:pt x="186639" y="28613"/>
                  </a:lnTo>
                  <a:lnTo>
                    <a:pt x="174586" y="25590"/>
                  </a:lnTo>
                  <a:lnTo>
                    <a:pt x="168567" y="25590"/>
                  </a:lnTo>
                  <a:lnTo>
                    <a:pt x="168567" y="45161"/>
                  </a:lnTo>
                  <a:lnTo>
                    <a:pt x="174586" y="46659"/>
                  </a:lnTo>
                  <a:lnTo>
                    <a:pt x="180619" y="46659"/>
                  </a:lnTo>
                  <a:lnTo>
                    <a:pt x="188137" y="48183"/>
                  </a:lnTo>
                  <a:close/>
                </a:path>
                <a:path w="236854" h="210820">
                  <a:moveTo>
                    <a:pt x="212217" y="186664"/>
                  </a:moveTo>
                  <a:lnTo>
                    <a:pt x="200177" y="183629"/>
                  </a:lnTo>
                  <a:lnTo>
                    <a:pt x="192620" y="183629"/>
                  </a:lnTo>
                  <a:lnTo>
                    <a:pt x="192620" y="203187"/>
                  </a:lnTo>
                  <a:lnTo>
                    <a:pt x="200177" y="203187"/>
                  </a:lnTo>
                  <a:lnTo>
                    <a:pt x="212217" y="206209"/>
                  </a:lnTo>
                  <a:lnTo>
                    <a:pt x="212217" y="186664"/>
                  </a:lnTo>
                  <a:close/>
                </a:path>
                <a:path w="236854" h="210820">
                  <a:moveTo>
                    <a:pt x="212217" y="161048"/>
                  </a:moveTo>
                  <a:lnTo>
                    <a:pt x="206184" y="159562"/>
                  </a:lnTo>
                  <a:lnTo>
                    <a:pt x="200177" y="159562"/>
                  </a:lnTo>
                  <a:lnTo>
                    <a:pt x="192620" y="156540"/>
                  </a:lnTo>
                  <a:lnTo>
                    <a:pt x="192620" y="176136"/>
                  </a:lnTo>
                  <a:lnTo>
                    <a:pt x="200177" y="179133"/>
                  </a:lnTo>
                  <a:lnTo>
                    <a:pt x="206184" y="179133"/>
                  </a:lnTo>
                  <a:lnTo>
                    <a:pt x="212217" y="180619"/>
                  </a:lnTo>
                  <a:lnTo>
                    <a:pt x="212217" y="161048"/>
                  </a:lnTo>
                  <a:close/>
                </a:path>
                <a:path w="236854" h="210820">
                  <a:moveTo>
                    <a:pt x="212217" y="133972"/>
                  </a:moveTo>
                  <a:lnTo>
                    <a:pt x="206184" y="133972"/>
                  </a:lnTo>
                  <a:lnTo>
                    <a:pt x="200177" y="132448"/>
                  </a:lnTo>
                  <a:lnTo>
                    <a:pt x="192620" y="130962"/>
                  </a:lnTo>
                  <a:lnTo>
                    <a:pt x="192620" y="152019"/>
                  </a:lnTo>
                  <a:lnTo>
                    <a:pt x="200177" y="152019"/>
                  </a:lnTo>
                  <a:lnTo>
                    <a:pt x="206184" y="153543"/>
                  </a:lnTo>
                  <a:lnTo>
                    <a:pt x="212217" y="153543"/>
                  </a:lnTo>
                  <a:lnTo>
                    <a:pt x="212217" y="133972"/>
                  </a:lnTo>
                  <a:close/>
                </a:path>
                <a:path w="236854" h="210820">
                  <a:moveTo>
                    <a:pt x="212217" y="109893"/>
                  </a:moveTo>
                  <a:lnTo>
                    <a:pt x="206184" y="108381"/>
                  </a:lnTo>
                  <a:lnTo>
                    <a:pt x="200177" y="108381"/>
                  </a:lnTo>
                  <a:lnTo>
                    <a:pt x="192620" y="106895"/>
                  </a:lnTo>
                  <a:lnTo>
                    <a:pt x="192620" y="126441"/>
                  </a:lnTo>
                  <a:lnTo>
                    <a:pt x="200177" y="127965"/>
                  </a:lnTo>
                  <a:lnTo>
                    <a:pt x="206184" y="127965"/>
                  </a:lnTo>
                  <a:lnTo>
                    <a:pt x="212217" y="129463"/>
                  </a:lnTo>
                  <a:lnTo>
                    <a:pt x="212217" y="109893"/>
                  </a:lnTo>
                  <a:close/>
                </a:path>
                <a:path w="236854" h="210820">
                  <a:moveTo>
                    <a:pt x="212217" y="84328"/>
                  </a:moveTo>
                  <a:lnTo>
                    <a:pt x="200177" y="81305"/>
                  </a:lnTo>
                  <a:lnTo>
                    <a:pt x="192620" y="81305"/>
                  </a:lnTo>
                  <a:lnTo>
                    <a:pt x="192620" y="100850"/>
                  </a:lnTo>
                  <a:lnTo>
                    <a:pt x="200177" y="100850"/>
                  </a:lnTo>
                  <a:lnTo>
                    <a:pt x="212217" y="103873"/>
                  </a:lnTo>
                  <a:lnTo>
                    <a:pt x="212217" y="84328"/>
                  </a:lnTo>
                  <a:close/>
                </a:path>
                <a:path w="236854" h="210820">
                  <a:moveTo>
                    <a:pt x="212217" y="58686"/>
                  </a:moveTo>
                  <a:lnTo>
                    <a:pt x="206184" y="57213"/>
                  </a:lnTo>
                  <a:lnTo>
                    <a:pt x="198678" y="55689"/>
                  </a:lnTo>
                  <a:lnTo>
                    <a:pt x="192620" y="55689"/>
                  </a:lnTo>
                  <a:lnTo>
                    <a:pt x="192620" y="75285"/>
                  </a:lnTo>
                  <a:lnTo>
                    <a:pt x="198678" y="75285"/>
                  </a:lnTo>
                  <a:lnTo>
                    <a:pt x="206184" y="76784"/>
                  </a:lnTo>
                  <a:lnTo>
                    <a:pt x="212217" y="78244"/>
                  </a:lnTo>
                  <a:lnTo>
                    <a:pt x="212217" y="58686"/>
                  </a:lnTo>
                  <a:close/>
                </a:path>
                <a:path w="236854" h="210820">
                  <a:moveTo>
                    <a:pt x="212217" y="45161"/>
                  </a:moveTo>
                  <a:lnTo>
                    <a:pt x="210731" y="39166"/>
                  </a:lnTo>
                  <a:lnTo>
                    <a:pt x="210731" y="31635"/>
                  </a:lnTo>
                  <a:lnTo>
                    <a:pt x="206184" y="31635"/>
                  </a:lnTo>
                  <a:lnTo>
                    <a:pt x="198678" y="30099"/>
                  </a:lnTo>
                  <a:lnTo>
                    <a:pt x="192620" y="28613"/>
                  </a:lnTo>
                  <a:lnTo>
                    <a:pt x="192620" y="48183"/>
                  </a:lnTo>
                  <a:lnTo>
                    <a:pt x="198678" y="49669"/>
                  </a:lnTo>
                  <a:lnTo>
                    <a:pt x="206184" y="51206"/>
                  </a:lnTo>
                  <a:lnTo>
                    <a:pt x="212217" y="51206"/>
                  </a:lnTo>
                  <a:lnTo>
                    <a:pt x="212217" y="45161"/>
                  </a:lnTo>
                  <a:close/>
                </a:path>
                <a:path w="236854" h="210820">
                  <a:moveTo>
                    <a:pt x="236308" y="191160"/>
                  </a:moveTo>
                  <a:lnTo>
                    <a:pt x="224256" y="188137"/>
                  </a:lnTo>
                  <a:lnTo>
                    <a:pt x="218224" y="186664"/>
                  </a:lnTo>
                  <a:lnTo>
                    <a:pt x="218224" y="206209"/>
                  </a:lnTo>
                  <a:lnTo>
                    <a:pt x="224256" y="209232"/>
                  </a:lnTo>
                  <a:lnTo>
                    <a:pt x="230276" y="209232"/>
                  </a:lnTo>
                  <a:lnTo>
                    <a:pt x="236308" y="210731"/>
                  </a:lnTo>
                  <a:lnTo>
                    <a:pt x="236308" y="191160"/>
                  </a:lnTo>
                  <a:close/>
                </a:path>
                <a:path w="236854" h="210820">
                  <a:moveTo>
                    <a:pt x="236308" y="164084"/>
                  </a:moveTo>
                  <a:lnTo>
                    <a:pt x="230276" y="164084"/>
                  </a:lnTo>
                  <a:lnTo>
                    <a:pt x="218224" y="161048"/>
                  </a:lnTo>
                  <a:lnTo>
                    <a:pt x="218224" y="182156"/>
                  </a:lnTo>
                  <a:lnTo>
                    <a:pt x="224256" y="182156"/>
                  </a:lnTo>
                  <a:lnTo>
                    <a:pt x="230276" y="183629"/>
                  </a:lnTo>
                  <a:lnTo>
                    <a:pt x="236308" y="183629"/>
                  </a:lnTo>
                  <a:lnTo>
                    <a:pt x="236308" y="164084"/>
                  </a:lnTo>
                  <a:close/>
                </a:path>
                <a:path w="236854" h="210820">
                  <a:moveTo>
                    <a:pt x="236308" y="138493"/>
                  </a:moveTo>
                  <a:lnTo>
                    <a:pt x="230276" y="136982"/>
                  </a:lnTo>
                  <a:lnTo>
                    <a:pt x="224256" y="136982"/>
                  </a:lnTo>
                  <a:lnTo>
                    <a:pt x="218224" y="135470"/>
                  </a:lnTo>
                  <a:lnTo>
                    <a:pt x="218224" y="155054"/>
                  </a:lnTo>
                  <a:lnTo>
                    <a:pt x="224256" y="156540"/>
                  </a:lnTo>
                  <a:lnTo>
                    <a:pt x="230276" y="156540"/>
                  </a:lnTo>
                  <a:lnTo>
                    <a:pt x="236308" y="159562"/>
                  </a:lnTo>
                  <a:lnTo>
                    <a:pt x="236308" y="138493"/>
                  </a:lnTo>
                  <a:close/>
                </a:path>
                <a:path w="236854" h="210820">
                  <a:moveTo>
                    <a:pt x="236308" y="114401"/>
                  </a:moveTo>
                  <a:lnTo>
                    <a:pt x="224256" y="111379"/>
                  </a:lnTo>
                  <a:lnTo>
                    <a:pt x="218224" y="111379"/>
                  </a:lnTo>
                  <a:lnTo>
                    <a:pt x="218224" y="130962"/>
                  </a:lnTo>
                  <a:lnTo>
                    <a:pt x="230276" y="130962"/>
                  </a:lnTo>
                  <a:lnTo>
                    <a:pt x="236308" y="132448"/>
                  </a:lnTo>
                  <a:lnTo>
                    <a:pt x="236308" y="114401"/>
                  </a:lnTo>
                  <a:close/>
                </a:path>
                <a:path w="236854" h="210820">
                  <a:moveTo>
                    <a:pt x="236308" y="88811"/>
                  </a:moveTo>
                  <a:lnTo>
                    <a:pt x="224256" y="85801"/>
                  </a:lnTo>
                  <a:lnTo>
                    <a:pt x="218224" y="85801"/>
                  </a:lnTo>
                  <a:lnTo>
                    <a:pt x="218224" y="105371"/>
                  </a:lnTo>
                  <a:lnTo>
                    <a:pt x="224256" y="105371"/>
                  </a:lnTo>
                  <a:lnTo>
                    <a:pt x="236308" y="108381"/>
                  </a:lnTo>
                  <a:lnTo>
                    <a:pt x="236308" y="88811"/>
                  </a:lnTo>
                  <a:close/>
                </a:path>
                <a:path w="236854" h="210820">
                  <a:moveTo>
                    <a:pt x="236308" y="61734"/>
                  </a:moveTo>
                  <a:lnTo>
                    <a:pt x="230276" y="61734"/>
                  </a:lnTo>
                  <a:lnTo>
                    <a:pt x="222745" y="60236"/>
                  </a:lnTo>
                  <a:lnTo>
                    <a:pt x="218224" y="58686"/>
                  </a:lnTo>
                  <a:lnTo>
                    <a:pt x="218224" y="78244"/>
                  </a:lnTo>
                  <a:lnTo>
                    <a:pt x="230276" y="81305"/>
                  </a:lnTo>
                  <a:lnTo>
                    <a:pt x="236308" y="81305"/>
                  </a:lnTo>
                  <a:lnTo>
                    <a:pt x="236308" y="61734"/>
                  </a:lnTo>
                  <a:close/>
                </a:path>
                <a:path w="236854" h="210820">
                  <a:moveTo>
                    <a:pt x="236308" y="36144"/>
                  </a:moveTo>
                  <a:lnTo>
                    <a:pt x="230276" y="34620"/>
                  </a:lnTo>
                  <a:lnTo>
                    <a:pt x="222745" y="33121"/>
                  </a:lnTo>
                  <a:lnTo>
                    <a:pt x="218224" y="33121"/>
                  </a:lnTo>
                  <a:lnTo>
                    <a:pt x="218224" y="52692"/>
                  </a:lnTo>
                  <a:lnTo>
                    <a:pt x="222745" y="54216"/>
                  </a:lnTo>
                  <a:lnTo>
                    <a:pt x="230276" y="54216"/>
                  </a:lnTo>
                  <a:lnTo>
                    <a:pt x="236308" y="55689"/>
                  </a:lnTo>
                  <a:lnTo>
                    <a:pt x="236308" y="361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021533" y="4565853"/>
              <a:ext cx="1118870" cy="3322320"/>
            </a:xfrm>
            <a:custGeom>
              <a:avLst/>
              <a:gdLst/>
              <a:ahLst/>
              <a:cxnLst/>
              <a:rect l="l" t="t" r="r" b="b"/>
              <a:pathLst>
                <a:path w="1118870" h="3322320">
                  <a:moveTo>
                    <a:pt x="19558" y="3263138"/>
                  </a:moveTo>
                  <a:lnTo>
                    <a:pt x="12052" y="3261664"/>
                  </a:lnTo>
                  <a:lnTo>
                    <a:pt x="6007" y="3261664"/>
                  </a:lnTo>
                  <a:lnTo>
                    <a:pt x="0" y="3260140"/>
                  </a:lnTo>
                  <a:lnTo>
                    <a:pt x="0" y="3279686"/>
                  </a:lnTo>
                  <a:lnTo>
                    <a:pt x="6007" y="3281210"/>
                  </a:lnTo>
                  <a:lnTo>
                    <a:pt x="12052" y="3281210"/>
                  </a:lnTo>
                  <a:lnTo>
                    <a:pt x="19558" y="3282708"/>
                  </a:lnTo>
                  <a:lnTo>
                    <a:pt x="19558" y="3263138"/>
                  </a:lnTo>
                  <a:close/>
                </a:path>
                <a:path w="1118870" h="3322320">
                  <a:moveTo>
                    <a:pt x="19558" y="3239071"/>
                  </a:moveTo>
                  <a:lnTo>
                    <a:pt x="12052" y="3237547"/>
                  </a:lnTo>
                  <a:lnTo>
                    <a:pt x="0" y="3234563"/>
                  </a:lnTo>
                  <a:lnTo>
                    <a:pt x="0" y="3254121"/>
                  </a:lnTo>
                  <a:lnTo>
                    <a:pt x="12052" y="3257118"/>
                  </a:lnTo>
                  <a:lnTo>
                    <a:pt x="19558" y="3257118"/>
                  </a:lnTo>
                  <a:lnTo>
                    <a:pt x="19558" y="3239071"/>
                  </a:lnTo>
                  <a:close/>
                </a:path>
                <a:path w="1118870" h="3322320">
                  <a:moveTo>
                    <a:pt x="42151" y="3267684"/>
                  </a:moveTo>
                  <a:lnTo>
                    <a:pt x="36118" y="3267684"/>
                  </a:lnTo>
                  <a:lnTo>
                    <a:pt x="24079" y="3264662"/>
                  </a:lnTo>
                  <a:lnTo>
                    <a:pt x="24079" y="3284232"/>
                  </a:lnTo>
                  <a:lnTo>
                    <a:pt x="30086" y="3284232"/>
                  </a:lnTo>
                  <a:lnTo>
                    <a:pt x="36118" y="3285756"/>
                  </a:lnTo>
                  <a:lnTo>
                    <a:pt x="42151" y="3287217"/>
                  </a:lnTo>
                  <a:lnTo>
                    <a:pt x="42151" y="3267684"/>
                  </a:lnTo>
                  <a:close/>
                </a:path>
                <a:path w="1118870" h="3322320">
                  <a:moveTo>
                    <a:pt x="42151" y="3242068"/>
                  </a:moveTo>
                  <a:lnTo>
                    <a:pt x="36118" y="3242068"/>
                  </a:lnTo>
                  <a:lnTo>
                    <a:pt x="24079" y="3239071"/>
                  </a:lnTo>
                  <a:lnTo>
                    <a:pt x="24079" y="3258616"/>
                  </a:lnTo>
                  <a:lnTo>
                    <a:pt x="30086" y="3260140"/>
                  </a:lnTo>
                  <a:lnTo>
                    <a:pt x="36118" y="3260140"/>
                  </a:lnTo>
                  <a:lnTo>
                    <a:pt x="42151" y="3261664"/>
                  </a:lnTo>
                  <a:lnTo>
                    <a:pt x="42151" y="3242068"/>
                  </a:lnTo>
                  <a:close/>
                </a:path>
                <a:path w="1118870" h="3322320">
                  <a:moveTo>
                    <a:pt x="66230" y="3272193"/>
                  </a:moveTo>
                  <a:lnTo>
                    <a:pt x="61696" y="3270669"/>
                  </a:lnTo>
                  <a:lnTo>
                    <a:pt x="54178" y="3269157"/>
                  </a:lnTo>
                  <a:lnTo>
                    <a:pt x="48171" y="3269157"/>
                  </a:lnTo>
                  <a:lnTo>
                    <a:pt x="48171" y="3287217"/>
                  </a:lnTo>
                  <a:lnTo>
                    <a:pt x="54178" y="3288715"/>
                  </a:lnTo>
                  <a:lnTo>
                    <a:pt x="61696" y="3290239"/>
                  </a:lnTo>
                  <a:lnTo>
                    <a:pt x="66230" y="3291738"/>
                  </a:lnTo>
                  <a:lnTo>
                    <a:pt x="66230" y="3272193"/>
                  </a:lnTo>
                  <a:close/>
                </a:path>
                <a:path w="1118870" h="3322320">
                  <a:moveTo>
                    <a:pt x="66230" y="3246577"/>
                  </a:moveTo>
                  <a:lnTo>
                    <a:pt x="61696" y="3245091"/>
                  </a:lnTo>
                  <a:lnTo>
                    <a:pt x="54178" y="3245091"/>
                  </a:lnTo>
                  <a:lnTo>
                    <a:pt x="48171" y="3243592"/>
                  </a:lnTo>
                  <a:lnTo>
                    <a:pt x="48171" y="3261664"/>
                  </a:lnTo>
                  <a:lnTo>
                    <a:pt x="54178" y="3263138"/>
                  </a:lnTo>
                  <a:lnTo>
                    <a:pt x="61696" y="3264662"/>
                  </a:lnTo>
                  <a:lnTo>
                    <a:pt x="66230" y="3266148"/>
                  </a:lnTo>
                  <a:lnTo>
                    <a:pt x="66230" y="3246577"/>
                  </a:lnTo>
                  <a:close/>
                </a:path>
                <a:path w="1118870" h="3322320">
                  <a:moveTo>
                    <a:pt x="91808" y="3276689"/>
                  </a:moveTo>
                  <a:lnTo>
                    <a:pt x="84264" y="3275190"/>
                  </a:lnTo>
                  <a:lnTo>
                    <a:pt x="78282" y="3273666"/>
                  </a:lnTo>
                  <a:lnTo>
                    <a:pt x="72224" y="3272193"/>
                  </a:lnTo>
                  <a:lnTo>
                    <a:pt x="72224" y="3291738"/>
                  </a:lnTo>
                  <a:lnTo>
                    <a:pt x="84264" y="3294761"/>
                  </a:lnTo>
                  <a:lnTo>
                    <a:pt x="91808" y="3294761"/>
                  </a:lnTo>
                  <a:lnTo>
                    <a:pt x="91808" y="3276689"/>
                  </a:lnTo>
                  <a:close/>
                </a:path>
                <a:path w="1118870" h="3322320">
                  <a:moveTo>
                    <a:pt x="91808" y="3251098"/>
                  </a:moveTo>
                  <a:lnTo>
                    <a:pt x="84264" y="3249612"/>
                  </a:lnTo>
                  <a:lnTo>
                    <a:pt x="72224" y="3246577"/>
                  </a:lnTo>
                  <a:lnTo>
                    <a:pt x="72224" y="3267684"/>
                  </a:lnTo>
                  <a:lnTo>
                    <a:pt x="78282" y="3267684"/>
                  </a:lnTo>
                  <a:lnTo>
                    <a:pt x="84264" y="3269157"/>
                  </a:lnTo>
                  <a:lnTo>
                    <a:pt x="91808" y="3269157"/>
                  </a:lnTo>
                  <a:lnTo>
                    <a:pt x="91808" y="3251098"/>
                  </a:lnTo>
                  <a:close/>
                </a:path>
                <a:path w="1118870" h="3322320">
                  <a:moveTo>
                    <a:pt x="114376" y="3279686"/>
                  </a:moveTo>
                  <a:lnTo>
                    <a:pt x="108356" y="3279686"/>
                  </a:lnTo>
                  <a:lnTo>
                    <a:pt x="102336" y="3278213"/>
                  </a:lnTo>
                  <a:lnTo>
                    <a:pt x="96304" y="3276689"/>
                  </a:lnTo>
                  <a:lnTo>
                    <a:pt x="96304" y="3296259"/>
                  </a:lnTo>
                  <a:lnTo>
                    <a:pt x="102336" y="3297783"/>
                  </a:lnTo>
                  <a:lnTo>
                    <a:pt x="108356" y="3299256"/>
                  </a:lnTo>
                  <a:lnTo>
                    <a:pt x="114376" y="3299256"/>
                  </a:lnTo>
                  <a:lnTo>
                    <a:pt x="114376" y="3279686"/>
                  </a:lnTo>
                  <a:close/>
                </a:path>
                <a:path w="1118870" h="3322320">
                  <a:moveTo>
                    <a:pt x="114376" y="3254121"/>
                  </a:moveTo>
                  <a:lnTo>
                    <a:pt x="108356" y="3254121"/>
                  </a:lnTo>
                  <a:lnTo>
                    <a:pt x="102336" y="3252597"/>
                  </a:lnTo>
                  <a:lnTo>
                    <a:pt x="96304" y="3252597"/>
                  </a:lnTo>
                  <a:lnTo>
                    <a:pt x="96304" y="3270669"/>
                  </a:lnTo>
                  <a:lnTo>
                    <a:pt x="102336" y="3272193"/>
                  </a:lnTo>
                  <a:lnTo>
                    <a:pt x="108356" y="3273666"/>
                  </a:lnTo>
                  <a:lnTo>
                    <a:pt x="114376" y="3273666"/>
                  </a:lnTo>
                  <a:lnTo>
                    <a:pt x="114376" y="3254121"/>
                  </a:lnTo>
                  <a:close/>
                </a:path>
                <a:path w="1118870" h="3322320">
                  <a:moveTo>
                    <a:pt x="138455" y="3284232"/>
                  </a:moveTo>
                  <a:lnTo>
                    <a:pt x="133934" y="3284232"/>
                  </a:lnTo>
                  <a:lnTo>
                    <a:pt x="126415" y="3282708"/>
                  </a:lnTo>
                  <a:lnTo>
                    <a:pt x="120408" y="3281210"/>
                  </a:lnTo>
                  <a:lnTo>
                    <a:pt x="120408" y="3300793"/>
                  </a:lnTo>
                  <a:lnTo>
                    <a:pt x="126415" y="3302279"/>
                  </a:lnTo>
                  <a:lnTo>
                    <a:pt x="133934" y="3302279"/>
                  </a:lnTo>
                  <a:lnTo>
                    <a:pt x="138455" y="3303778"/>
                  </a:lnTo>
                  <a:lnTo>
                    <a:pt x="138455" y="3284232"/>
                  </a:lnTo>
                  <a:close/>
                </a:path>
                <a:path w="1118870" h="3322320">
                  <a:moveTo>
                    <a:pt x="138455" y="3260140"/>
                  </a:moveTo>
                  <a:lnTo>
                    <a:pt x="133934" y="3257118"/>
                  </a:lnTo>
                  <a:lnTo>
                    <a:pt x="126415" y="3257118"/>
                  </a:lnTo>
                  <a:lnTo>
                    <a:pt x="120408" y="3255632"/>
                  </a:lnTo>
                  <a:lnTo>
                    <a:pt x="120408" y="3275190"/>
                  </a:lnTo>
                  <a:lnTo>
                    <a:pt x="126415" y="3276689"/>
                  </a:lnTo>
                  <a:lnTo>
                    <a:pt x="133934" y="3276689"/>
                  </a:lnTo>
                  <a:lnTo>
                    <a:pt x="138455" y="3278213"/>
                  </a:lnTo>
                  <a:lnTo>
                    <a:pt x="138455" y="3260140"/>
                  </a:lnTo>
                  <a:close/>
                </a:path>
                <a:path w="1118870" h="3322320">
                  <a:moveTo>
                    <a:pt x="162547" y="3288715"/>
                  </a:moveTo>
                  <a:lnTo>
                    <a:pt x="156527" y="3287217"/>
                  </a:lnTo>
                  <a:lnTo>
                    <a:pt x="150495" y="3287217"/>
                  </a:lnTo>
                  <a:lnTo>
                    <a:pt x="144500" y="3285756"/>
                  </a:lnTo>
                  <a:lnTo>
                    <a:pt x="144500" y="3305302"/>
                  </a:lnTo>
                  <a:lnTo>
                    <a:pt x="150495" y="3306788"/>
                  </a:lnTo>
                  <a:lnTo>
                    <a:pt x="156527" y="3306788"/>
                  </a:lnTo>
                  <a:lnTo>
                    <a:pt x="162547" y="3308312"/>
                  </a:lnTo>
                  <a:lnTo>
                    <a:pt x="162547" y="3288715"/>
                  </a:lnTo>
                  <a:close/>
                </a:path>
                <a:path w="1118870" h="3322320">
                  <a:moveTo>
                    <a:pt x="162547" y="3263138"/>
                  </a:moveTo>
                  <a:lnTo>
                    <a:pt x="156527" y="3261664"/>
                  </a:lnTo>
                  <a:lnTo>
                    <a:pt x="150495" y="3261664"/>
                  </a:lnTo>
                  <a:lnTo>
                    <a:pt x="144500" y="3260140"/>
                  </a:lnTo>
                  <a:lnTo>
                    <a:pt x="144500" y="3279686"/>
                  </a:lnTo>
                  <a:lnTo>
                    <a:pt x="150495" y="3281210"/>
                  </a:lnTo>
                  <a:lnTo>
                    <a:pt x="156527" y="3281210"/>
                  </a:lnTo>
                  <a:lnTo>
                    <a:pt x="162547" y="3282708"/>
                  </a:lnTo>
                  <a:lnTo>
                    <a:pt x="162547" y="3263138"/>
                  </a:lnTo>
                  <a:close/>
                </a:path>
                <a:path w="1118870" h="3322320">
                  <a:moveTo>
                    <a:pt x="188137" y="3293262"/>
                  </a:moveTo>
                  <a:lnTo>
                    <a:pt x="180619" y="3291738"/>
                  </a:lnTo>
                  <a:lnTo>
                    <a:pt x="176098" y="3291738"/>
                  </a:lnTo>
                  <a:lnTo>
                    <a:pt x="168567" y="3290239"/>
                  </a:lnTo>
                  <a:lnTo>
                    <a:pt x="168567" y="3309810"/>
                  </a:lnTo>
                  <a:lnTo>
                    <a:pt x="176098" y="3311321"/>
                  </a:lnTo>
                  <a:lnTo>
                    <a:pt x="180619" y="3311321"/>
                  </a:lnTo>
                  <a:lnTo>
                    <a:pt x="188137" y="3312807"/>
                  </a:lnTo>
                  <a:lnTo>
                    <a:pt x="188137" y="3293262"/>
                  </a:lnTo>
                  <a:close/>
                </a:path>
                <a:path w="1118870" h="3322320">
                  <a:moveTo>
                    <a:pt x="212217" y="3297783"/>
                  </a:moveTo>
                  <a:lnTo>
                    <a:pt x="200177" y="3294761"/>
                  </a:lnTo>
                  <a:lnTo>
                    <a:pt x="192620" y="3294761"/>
                  </a:lnTo>
                  <a:lnTo>
                    <a:pt x="192620" y="3314331"/>
                  </a:lnTo>
                  <a:lnTo>
                    <a:pt x="200177" y="3314331"/>
                  </a:lnTo>
                  <a:lnTo>
                    <a:pt x="206184" y="3317354"/>
                  </a:lnTo>
                  <a:lnTo>
                    <a:pt x="212217" y="3317354"/>
                  </a:lnTo>
                  <a:lnTo>
                    <a:pt x="212217" y="3297783"/>
                  </a:lnTo>
                  <a:close/>
                </a:path>
                <a:path w="1118870" h="3322320">
                  <a:moveTo>
                    <a:pt x="236308" y="3302279"/>
                  </a:moveTo>
                  <a:lnTo>
                    <a:pt x="230276" y="3300793"/>
                  </a:lnTo>
                  <a:lnTo>
                    <a:pt x="224256" y="3299256"/>
                  </a:lnTo>
                  <a:lnTo>
                    <a:pt x="218224" y="3299256"/>
                  </a:lnTo>
                  <a:lnTo>
                    <a:pt x="218224" y="3318827"/>
                  </a:lnTo>
                  <a:lnTo>
                    <a:pt x="224256" y="3318827"/>
                  </a:lnTo>
                  <a:lnTo>
                    <a:pt x="236308" y="3321850"/>
                  </a:lnTo>
                  <a:lnTo>
                    <a:pt x="236308" y="3302279"/>
                  </a:lnTo>
                  <a:close/>
                </a:path>
                <a:path w="1118870" h="3322320">
                  <a:moveTo>
                    <a:pt x="874483" y="171577"/>
                  </a:moveTo>
                  <a:lnTo>
                    <a:pt x="868451" y="171577"/>
                  </a:lnTo>
                  <a:lnTo>
                    <a:pt x="860933" y="173101"/>
                  </a:lnTo>
                  <a:lnTo>
                    <a:pt x="854913" y="173101"/>
                  </a:lnTo>
                  <a:lnTo>
                    <a:pt x="854913" y="194170"/>
                  </a:lnTo>
                  <a:lnTo>
                    <a:pt x="860933" y="194170"/>
                  </a:lnTo>
                  <a:lnTo>
                    <a:pt x="866965" y="192659"/>
                  </a:lnTo>
                  <a:lnTo>
                    <a:pt x="874483" y="192659"/>
                  </a:lnTo>
                  <a:lnTo>
                    <a:pt x="874483" y="171577"/>
                  </a:lnTo>
                  <a:close/>
                </a:path>
                <a:path w="1118870" h="3322320">
                  <a:moveTo>
                    <a:pt x="874483" y="144500"/>
                  </a:moveTo>
                  <a:lnTo>
                    <a:pt x="862444" y="144500"/>
                  </a:lnTo>
                  <a:lnTo>
                    <a:pt x="854913" y="145999"/>
                  </a:lnTo>
                  <a:lnTo>
                    <a:pt x="854913" y="167081"/>
                  </a:lnTo>
                  <a:lnTo>
                    <a:pt x="862444" y="167081"/>
                  </a:lnTo>
                  <a:lnTo>
                    <a:pt x="874483" y="164058"/>
                  </a:lnTo>
                  <a:lnTo>
                    <a:pt x="874483" y="144500"/>
                  </a:lnTo>
                  <a:close/>
                </a:path>
                <a:path w="1118870" h="3322320">
                  <a:moveTo>
                    <a:pt x="875995" y="115900"/>
                  </a:moveTo>
                  <a:lnTo>
                    <a:pt x="868451" y="117411"/>
                  </a:lnTo>
                  <a:lnTo>
                    <a:pt x="862444" y="117411"/>
                  </a:lnTo>
                  <a:lnTo>
                    <a:pt x="854913" y="118910"/>
                  </a:lnTo>
                  <a:lnTo>
                    <a:pt x="854913" y="139979"/>
                  </a:lnTo>
                  <a:lnTo>
                    <a:pt x="862444" y="138480"/>
                  </a:lnTo>
                  <a:lnTo>
                    <a:pt x="868451" y="136969"/>
                  </a:lnTo>
                  <a:lnTo>
                    <a:pt x="874483" y="136969"/>
                  </a:lnTo>
                  <a:lnTo>
                    <a:pt x="874483" y="123418"/>
                  </a:lnTo>
                  <a:lnTo>
                    <a:pt x="875995" y="115900"/>
                  </a:lnTo>
                  <a:close/>
                </a:path>
                <a:path w="1118870" h="3322320">
                  <a:moveTo>
                    <a:pt x="875995" y="88798"/>
                  </a:moveTo>
                  <a:lnTo>
                    <a:pt x="869962" y="90309"/>
                  </a:lnTo>
                  <a:lnTo>
                    <a:pt x="856399" y="90309"/>
                  </a:lnTo>
                  <a:lnTo>
                    <a:pt x="854913" y="97840"/>
                  </a:lnTo>
                  <a:lnTo>
                    <a:pt x="854913" y="112877"/>
                  </a:lnTo>
                  <a:lnTo>
                    <a:pt x="869962" y="109893"/>
                  </a:lnTo>
                  <a:lnTo>
                    <a:pt x="875995" y="109893"/>
                  </a:lnTo>
                  <a:lnTo>
                    <a:pt x="875995" y="88798"/>
                  </a:lnTo>
                  <a:close/>
                </a:path>
                <a:path w="1118870" h="3322320">
                  <a:moveTo>
                    <a:pt x="901573" y="168592"/>
                  </a:moveTo>
                  <a:lnTo>
                    <a:pt x="894054" y="170078"/>
                  </a:lnTo>
                  <a:lnTo>
                    <a:pt x="882015" y="170078"/>
                  </a:lnTo>
                  <a:lnTo>
                    <a:pt x="882015" y="177596"/>
                  </a:lnTo>
                  <a:lnTo>
                    <a:pt x="880491" y="185140"/>
                  </a:lnTo>
                  <a:lnTo>
                    <a:pt x="880491" y="192659"/>
                  </a:lnTo>
                  <a:lnTo>
                    <a:pt x="888022" y="191160"/>
                  </a:lnTo>
                  <a:lnTo>
                    <a:pt x="894054" y="189649"/>
                  </a:lnTo>
                  <a:lnTo>
                    <a:pt x="901573" y="189649"/>
                  </a:lnTo>
                  <a:lnTo>
                    <a:pt x="901573" y="168592"/>
                  </a:lnTo>
                  <a:close/>
                </a:path>
                <a:path w="1118870" h="3322320">
                  <a:moveTo>
                    <a:pt x="901573" y="139979"/>
                  </a:moveTo>
                  <a:lnTo>
                    <a:pt x="894054" y="141478"/>
                  </a:lnTo>
                  <a:lnTo>
                    <a:pt x="888022" y="141478"/>
                  </a:lnTo>
                  <a:lnTo>
                    <a:pt x="882015" y="143002"/>
                  </a:lnTo>
                  <a:lnTo>
                    <a:pt x="882015" y="164058"/>
                  </a:lnTo>
                  <a:lnTo>
                    <a:pt x="888022" y="162560"/>
                  </a:lnTo>
                  <a:lnTo>
                    <a:pt x="901573" y="162560"/>
                  </a:lnTo>
                  <a:lnTo>
                    <a:pt x="901573" y="139979"/>
                  </a:lnTo>
                  <a:close/>
                </a:path>
                <a:path w="1118870" h="3322320">
                  <a:moveTo>
                    <a:pt x="901573" y="112877"/>
                  </a:moveTo>
                  <a:lnTo>
                    <a:pt x="895540" y="114388"/>
                  </a:lnTo>
                  <a:lnTo>
                    <a:pt x="882015" y="114388"/>
                  </a:lnTo>
                  <a:lnTo>
                    <a:pt x="882015" y="136969"/>
                  </a:lnTo>
                  <a:lnTo>
                    <a:pt x="888022" y="135470"/>
                  </a:lnTo>
                  <a:lnTo>
                    <a:pt x="895540" y="135470"/>
                  </a:lnTo>
                  <a:lnTo>
                    <a:pt x="901573" y="133959"/>
                  </a:lnTo>
                  <a:lnTo>
                    <a:pt x="901573" y="112877"/>
                  </a:lnTo>
                  <a:close/>
                </a:path>
                <a:path w="1118870" h="3322320">
                  <a:moveTo>
                    <a:pt x="901573" y="84289"/>
                  </a:moveTo>
                  <a:lnTo>
                    <a:pt x="895540" y="85813"/>
                  </a:lnTo>
                  <a:lnTo>
                    <a:pt x="889508" y="87287"/>
                  </a:lnTo>
                  <a:lnTo>
                    <a:pt x="882015" y="87287"/>
                  </a:lnTo>
                  <a:lnTo>
                    <a:pt x="882015" y="108369"/>
                  </a:lnTo>
                  <a:lnTo>
                    <a:pt x="889508" y="106870"/>
                  </a:lnTo>
                  <a:lnTo>
                    <a:pt x="901573" y="106870"/>
                  </a:lnTo>
                  <a:lnTo>
                    <a:pt x="901573" y="84289"/>
                  </a:lnTo>
                  <a:close/>
                </a:path>
                <a:path w="1118870" h="3322320">
                  <a:moveTo>
                    <a:pt x="928674" y="164058"/>
                  </a:moveTo>
                  <a:lnTo>
                    <a:pt x="913612" y="167081"/>
                  </a:lnTo>
                  <a:lnTo>
                    <a:pt x="907605" y="167081"/>
                  </a:lnTo>
                  <a:lnTo>
                    <a:pt x="907605" y="188137"/>
                  </a:lnTo>
                  <a:lnTo>
                    <a:pt x="913612" y="186639"/>
                  </a:lnTo>
                  <a:lnTo>
                    <a:pt x="927163" y="186639"/>
                  </a:lnTo>
                  <a:lnTo>
                    <a:pt x="927163" y="179120"/>
                  </a:lnTo>
                  <a:lnTo>
                    <a:pt x="928674" y="171577"/>
                  </a:lnTo>
                  <a:lnTo>
                    <a:pt x="928674" y="164058"/>
                  </a:lnTo>
                  <a:close/>
                </a:path>
                <a:path w="1118870" h="3322320">
                  <a:moveTo>
                    <a:pt x="928674" y="136969"/>
                  </a:moveTo>
                  <a:lnTo>
                    <a:pt x="921131" y="138480"/>
                  </a:lnTo>
                  <a:lnTo>
                    <a:pt x="915111" y="139979"/>
                  </a:lnTo>
                  <a:lnTo>
                    <a:pt x="909091" y="139979"/>
                  </a:lnTo>
                  <a:lnTo>
                    <a:pt x="909091" y="147510"/>
                  </a:lnTo>
                  <a:lnTo>
                    <a:pt x="907605" y="153530"/>
                  </a:lnTo>
                  <a:lnTo>
                    <a:pt x="907605" y="161048"/>
                  </a:lnTo>
                  <a:lnTo>
                    <a:pt x="915111" y="159550"/>
                  </a:lnTo>
                  <a:lnTo>
                    <a:pt x="921131" y="159550"/>
                  </a:lnTo>
                  <a:lnTo>
                    <a:pt x="928674" y="158038"/>
                  </a:lnTo>
                  <a:lnTo>
                    <a:pt x="928674" y="136969"/>
                  </a:lnTo>
                  <a:close/>
                </a:path>
                <a:path w="1118870" h="3322320">
                  <a:moveTo>
                    <a:pt x="928674" y="109893"/>
                  </a:moveTo>
                  <a:lnTo>
                    <a:pt x="921131" y="109893"/>
                  </a:lnTo>
                  <a:lnTo>
                    <a:pt x="909091" y="112877"/>
                  </a:lnTo>
                  <a:lnTo>
                    <a:pt x="909091" y="132448"/>
                  </a:lnTo>
                  <a:lnTo>
                    <a:pt x="915111" y="132448"/>
                  </a:lnTo>
                  <a:lnTo>
                    <a:pt x="921131" y="130949"/>
                  </a:lnTo>
                  <a:lnTo>
                    <a:pt x="928674" y="130949"/>
                  </a:lnTo>
                  <a:lnTo>
                    <a:pt x="928674" y="109893"/>
                  </a:lnTo>
                  <a:close/>
                </a:path>
                <a:path w="1118870" h="3322320">
                  <a:moveTo>
                    <a:pt x="928674" y="82791"/>
                  </a:moveTo>
                  <a:lnTo>
                    <a:pt x="916622" y="82791"/>
                  </a:lnTo>
                  <a:lnTo>
                    <a:pt x="909091" y="84289"/>
                  </a:lnTo>
                  <a:lnTo>
                    <a:pt x="909091" y="105359"/>
                  </a:lnTo>
                  <a:lnTo>
                    <a:pt x="915111" y="105359"/>
                  </a:lnTo>
                  <a:lnTo>
                    <a:pt x="921131" y="103860"/>
                  </a:lnTo>
                  <a:lnTo>
                    <a:pt x="928674" y="102362"/>
                  </a:lnTo>
                  <a:lnTo>
                    <a:pt x="928674" y="82791"/>
                  </a:lnTo>
                  <a:close/>
                </a:path>
                <a:path w="1118870" h="3322320">
                  <a:moveTo>
                    <a:pt x="930186" y="25590"/>
                  </a:moveTo>
                  <a:lnTo>
                    <a:pt x="924128" y="27101"/>
                  </a:lnTo>
                  <a:lnTo>
                    <a:pt x="916622" y="27101"/>
                  </a:lnTo>
                  <a:lnTo>
                    <a:pt x="909091" y="28613"/>
                  </a:lnTo>
                  <a:lnTo>
                    <a:pt x="909091" y="49669"/>
                  </a:lnTo>
                  <a:lnTo>
                    <a:pt x="916622" y="49669"/>
                  </a:lnTo>
                  <a:lnTo>
                    <a:pt x="922642" y="48171"/>
                  </a:lnTo>
                  <a:lnTo>
                    <a:pt x="928674" y="48171"/>
                  </a:lnTo>
                  <a:lnTo>
                    <a:pt x="930186" y="40640"/>
                  </a:lnTo>
                  <a:lnTo>
                    <a:pt x="930186" y="25590"/>
                  </a:lnTo>
                  <a:close/>
                </a:path>
                <a:path w="1118870" h="3322320">
                  <a:moveTo>
                    <a:pt x="954252" y="162560"/>
                  </a:moveTo>
                  <a:lnTo>
                    <a:pt x="948232" y="162560"/>
                  </a:lnTo>
                  <a:lnTo>
                    <a:pt x="942200" y="164058"/>
                  </a:lnTo>
                  <a:lnTo>
                    <a:pt x="934681" y="164058"/>
                  </a:lnTo>
                  <a:lnTo>
                    <a:pt x="934681" y="185140"/>
                  </a:lnTo>
                  <a:lnTo>
                    <a:pt x="940727" y="185140"/>
                  </a:lnTo>
                  <a:lnTo>
                    <a:pt x="948232" y="183629"/>
                  </a:lnTo>
                  <a:lnTo>
                    <a:pt x="954252" y="183629"/>
                  </a:lnTo>
                  <a:lnTo>
                    <a:pt x="954252" y="162560"/>
                  </a:lnTo>
                  <a:close/>
                </a:path>
                <a:path w="1118870" h="3322320">
                  <a:moveTo>
                    <a:pt x="955763" y="135470"/>
                  </a:moveTo>
                  <a:lnTo>
                    <a:pt x="942200" y="135470"/>
                  </a:lnTo>
                  <a:lnTo>
                    <a:pt x="934681" y="136969"/>
                  </a:lnTo>
                  <a:lnTo>
                    <a:pt x="934681" y="156552"/>
                  </a:lnTo>
                  <a:lnTo>
                    <a:pt x="948232" y="156552"/>
                  </a:lnTo>
                  <a:lnTo>
                    <a:pt x="954252" y="155028"/>
                  </a:lnTo>
                  <a:lnTo>
                    <a:pt x="954252" y="141478"/>
                  </a:lnTo>
                  <a:lnTo>
                    <a:pt x="955763" y="135470"/>
                  </a:lnTo>
                  <a:close/>
                </a:path>
                <a:path w="1118870" h="3322320">
                  <a:moveTo>
                    <a:pt x="955763" y="106870"/>
                  </a:moveTo>
                  <a:lnTo>
                    <a:pt x="949731" y="106870"/>
                  </a:lnTo>
                  <a:lnTo>
                    <a:pt x="942200" y="108369"/>
                  </a:lnTo>
                  <a:lnTo>
                    <a:pt x="934681" y="108369"/>
                  </a:lnTo>
                  <a:lnTo>
                    <a:pt x="934681" y="129451"/>
                  </a:lnTo>
                  <a:lnTo>
                    <a:pt x="942200" y="129451"/>
                  </a:lnTo>
                  <a:lnTo>
                    <a:pt x="948232" y="127939"/>
                  </a:lnTo>
                  <a:lnTo>
                    <a:pt x="955763" y="127939"/>
                  </a:lnTo>
                  <a:lnTo>
                    <a:pt x="955763" y="106870"/>
                  </a:lnTo>
                  <a:close/>
                </a:path>
                <a:path w="1118870" h="3322320">
                  <a:moveTo>
                    <a:pt x="955763" y="78270"/>
                  </a:moveTo>
                  <a:lnTo>
                    <a:pt x="949731" y="79781"/>
                  </a:lnTo>
                  <a:lnTo>
                    <a:pt x="942200" y="79781"/>
                  </a:lnTo>
                  <a:lnTo>
                    <a:pt x="936180" y="81280"/>
                  </a:lnTo>
                  <a:lnTo>
                    <a:pt x="936180" y="102362"/>
                  </a:lnTo>
                  <a:lnTo>
                    <a:pt x="942200" y="100850"/>
                  </a:lnTo>
                  <a:lnTo>
                    <a:pt x="949731" y="99352"/>
                  </a:lnTo>
                  <a:lnTo>
                    <a:pt x="955763" y="99352"/>
                  </a:lnTo>
                  <a:lnTo>
                    <a:pt x="955763" y="78270"/>
                  </a:lnTo>
                  <a:close/>
                </a:path>
                <a:path w="1118870" h="3322320">
                  <a:moveTo>
                    <a:pt x="957249" y="22580"/>
                  </a:moveTo>
                  <a:lnTo>
                    <a:pt x="949731" y="24079"/>
                  </a:lnTo>
                  <a:lnTo>
                    <a:pt x="943724" y="25590"/>
                  </a:lnTo>
                  <a:lnTo>
                    <a:pt x="936180" y="25590"/>
                  </a:lnTo>
                  <a:lnTo>
                    <a:pt x="936180" y="46672"/>
                  </a:lnTo>
                  <a:lnTo>
                    <a:pt x="943724" y="45148"/>
                  </a:lnTo>
                  <a:lnTo>
                    <a:pt x="949731" y="45148"/>
                  </a:lnTo>
                  <a:lnTo>
                    <a:pt x="957249" y="43649"/>
                  </a:lnTo>
                  <a:lnTo>
                    <a:pt x="957249" y="22580"/>
                  </a:lnTo>
                  <a:close/>
                </a:path>
                <a:path w="1118870" h="3322320">
                  <a:moveTo>
                    <a:pt x="981341" y="159550"/>
                  </a:moveTo>
                  <a:lnTo>
                    <a:pt x="973823" y="159550"/>
                  </a:lnTo>
                  <a:lnTo>
                    <a:pt x="967778" y="161048"/>
                  </a:lnTo>
                  <a:lnTo>
                    <a:pt x="961783" y="161048"/>
                  </a:lnTo>
                  <a:lnTo>
                    <a:pt x="961783" y="182118"/>
                  </a:lnTo>
                  <a:lnTo>
                    <a:pt x="967778" y="182118"/>
                  </a:lnTo>
                  <a:lnTo>
                    <a:pt x="973823" y="180619"/>
                  </a:lnTo>
                  <a:lnTo>
                    <a:pt x="981341" y="180619"/>
                  </a:lnTo>
                  <a:lnTo>
                    <a:pt x="981341" y="159550"/>
                  </a:lnTo>
                  <a:close/>
                </a:path>
                <a:path w="1118870" h="3322320">
                  <a:moveTo>
                    <a:pt x="981341" y="130949"/>
                  </a:moveTo>
                  <a:lnTo>
                    <a:pt x="975309" y="132448"/>
                  </a:lnTo>
                  <a:lnTo>
                    <a:pt x="969302" y="132448"/>
                  </a:lnTo>
                  <a:lnTo>
                    <a:pt x="961783" y="133959"/>
                  </a:lnTo>
                  <a:lnTo>
                    <a:pt x="961783" y="155028"/>
                  </a:lnTo>
                  <a:lnTo>
                    <a:pt x="967778" y="153530"/>
                  </a:lnTo>
                  <a:lnTo>
                    <a:pt x="975309" y="153530"/>
                  </a:lnTo>
                  <a:lnTo>
                    <a:pt x="981341" y="152031"/>
                  </a:lnTo>
                  <a:lnTo>
                    <a:pt x="981341" y="130949"/>
                  </a:lnTo>
                  <a:close/>
                </a:path>
                <a:path w="1118870" h="3322320">
                  <a:moveTo>
                    <a:pt x="982853" y="102362"/>
                  </a:moveTo>
                  <a:lnTo>
                    <a:pt x="975309" y="103860"/>
                  </a:lnTo>
                  <a:lnTo>
                    <a:pt x="969302" y="105359"/>
                  </a:lnTo>
                  <a:lnTo>
                    <a:pt x="961783" y="105359"/>
                  </a:lnTo>
                  <a:lnTo>
                    <a:pt x="961783" y="126428"/>
                  </a:lnTo>
                  <a:lnTo>
                    <a:pt x="969302" y="126428"/>
                  </a:lnTo>
                  <a:lnTo>
                    <a:pt x="975309" y="124929"/>
                  </a:lnTo>
                  <a:lnTo>
                    <a:pt x="981341" y="124929"/>
                  </a:lnTo>
                  <a:lnTo>
                    <a:pt x="981341" y="109893"/>
                  </a:lnTo>
                  <a:lnTo>
                    <a:pt x="982853" y="102362"/>
                  </a:lnTo>
                  <a:close/>
                </a:path>
                <a:path w="1118870" h="3322320">
                  <a:moveTo>
                    <a:pt x="982853" y="75247"/>
                  </a:moveTo>
                  <a:lnTo>
                    <a:pt x="976845" y="75247"/>
                  </a:lnTo>
                  <a:lnTo>
                    <a:pt x="969302" y="76771"/>
                  </a:lnTo>
                  <a:lnTo>
                    <a:pt x="961783" y="76771"/>
                  </a:lnTo>
                  <a:lnTo>
                    <a:pt x="961783" y="99352"/>
                  </a:lnTo>
                  <a:lnTo>
                    <a:pt x="969302" y="97840"/>
                  </a:lnTo>
                  <a:lnTo>
                    <a:pt x="975309" y="97840"/>
                  </a:lnTo>
                  <a:lnTo>
                    <a:pt x="982853" y="96329"/>
                  </a:lnTo>
                  <a:lnTo>
                    <a:pt x="982853" y="75247"/>
                  </a:lnTo>
                  <a:close/>
                </a:path>
                <a:path w="1118870" h="3322320">
                  <a:moveTo>
                    <a:pt x="984364" y="19583"/>
                  </a:moveTo>
                  <a:lnTo>
                    <a:pt x="976845" y="19583"/>
                  </a:lnTo>
                  <a:lnTo>
                    <a:pt x="969302" y="21069"/>
                  </a:lnTo>
                  <a:lnTo>
                    <a:pt x="963295" y="22580"/>
                  </a:lnTo>
                  <a:lnTo>
                    <a:pt x="963295" y="42151"/>
                  </a:lnTo>
                  <a:lnTo>
                    <a:pt x="969302" y="42151"/>
                  </a:lnTo>
                  <a:lnTo>
                    <a:pt x="976845" y="40640"/>
                  </a:lnTo>
                  <a:lnTo>
                    <a:pt x="984364" y="40640"/>
                  </a:lnTo>
                  <a:lnTo>
                    <a:pt x="984364" y="19583"/>
                  </a:lnTo>
                  <a:close/>
                </a:path>
                <a:path w="1118870" h="3322320">
                  <a:moveTo>
                    <a:pt x="1008443" y="156552"/>
                  </a:moveTo>
                  <a:lnTo>
                    <a:pt x="994905" y="156552"/>
                  </a:lnTo>
                  <a:lnTo>
                    <a:pt x="988872" y="158038"/>
                  </a:lnTo>
                  <a:lnTo>
                    <a:pt x="987361" y="165569"/>
                  </a:lnTo>
                  <a:lnTo>
                    <a:pt x="987361" y="179120"/>
                  </a:lnTo>
                  <a:lnTo>
                    <a:pt x="993394" y="179120"/>
                  </a:lnTo>
                  <a:lnTo>
                    <a:pt x="1000899" y="177596"/>
                  </a:lnTo>
                  <a:lnTo>
                    <a:pt x="1008443" y="177596"/>
                  </a:lnTo>
                  <a:lnTo>
                    <a:pt x="1008443" y="156552"/>
                  </a:lnTo>
                  <a:close/>
                </a:path>
                <a:path w="1118870" h="3322320">
                  <a:moveTo>
                    <a:pt x="1008443" y="127939"/>
                  </a:moveTo>
                  <a:lnTo>
                    <a:pt x="1000899" y="129451"/>
                  </a:lnTo>
                  <a:lnTo>
                    <a:pt x="988872" y="129451"/>
                  </a:lnTo>
                  <a:lnTo>
                    <a:pt x="988872" y="152031"/>
                  </a:lnTo>
                  <a:lnTo>
                    <a:pt x="1000899" y="149021"/>
                  </a:lnTo>
                  <a:lnTo>
                    <a:pt x="1008443" y="149021"/>
                  </a:lnTo>
                  <a:lnTo>
                    <a:pt x="1008443" y="127939"/>
                  </a:lnTo>
                  <a:close/>
                </a:path>
                <a:path w="1118870" h="3322320">
                  <a:moveTo>
                    <a:pt x="1008443" y="99352"/>
                  </a:moveTo>
                  <a:lnTo>
                    <a:pt x="996403" y="102362"/>
                  </a:lnTo>
                  <a:lnTo>
                    <a:pt x="988872" y="102362"/>
                  </a:lnTo>
                  <a:lnTo>
                    <a:pt x="988872" y="123418"/>
                  </a:lnTo>
                  <a:lnTo>
                    <a:pt x="994905" y="121907"/>
                  </a:lnTo>
                  <a:lnTo>
                    <a:pt x="1002411" y="121907"/>
                  </a:lnTo>
                  <a:lnTo>
                    <a:pt x="1008443" y="120408"/>
                  </a:lnTo>
                  <a:lnTo>
                    <a:pt x="1008443" y="99352"/>
                  </a:lnTo>
                  <a:close/>
                </a:path>
                <a:path w="1118870" h="3322320">
                  <a:moveTo>
                    <a:pt x="1009942" y="72250"/>
                  </a:moveTo>
                  <a:lnTo>
                    <a:pt x="1002411" y="72250"/>
                  </a:lnTo>
                  <a:lnTo>
                    <a:pt x="996403" y="73761"/>
                  </a:lnTo>
                  <a:lnTo>
                    <a:pt x="988872" y="75247"/>
                  </a:lnTo>
                  <a:lnTo>
                    <a:pt x="988872" y="94830"/>
                  </a:lnTo>
                  <a:lnTo>
                    <a:pt x="996403" y="94830"/>
                  </a:lnTo>
                  <a:lnTo>
                    <a:pt x="1008443" y="91821"/>
                  </a:lnTo>
                  <a:lnTo>
                    <a:pt x="1008443" y="78270"/>
                  </a:lnTo>
                  <a:lnTo>
                    <a:pt x="1009942" y="72250"/>
                  </a:lnTo>
                  <a:close/>
                </a:path>
                <a:path w="1118870" h="3322320">
                  <a:moveTo>
                    <a:pt x="1011428" y="15062"/>
                  </a:moveTo>
                  <a:lnTo>
                    <a:pt x="996403" y="18059"/>
                  </a:lnTo>
                  <a:lnTo>
                    <a:pt x="990371" y="18059"/>
                  </a:lnTo>
                  <a:lnTo>
                    <a:pt x="990371" y="39128"/>
                  </a:lnTo>
                  <a:lnTo>
                    <a:pt x="996403" y="37630"/>
                  </a:lnTo>
                  <a:lnTo>
                    <a:pt x="1003909" y="37630"/>
                  </a:lnTo>
                  <a:lnTo>
                    <a:pt x="1009942" y="36131"/>
                  </a:lnTo>
                  <a:lnTo>
                    <a:pt x="1009942" y="22580"/>
                  </a:lnTo>
                  <a:lnTo>
                    <a:pt x="1011428" y="15062"/>
                  </a:lnTo>
                  <a:close/>
                </a:path>
                <a:path w="1118870" h="3322320">
                  <a:moveTo>
                    <a:pt x="1035519" y="152031"/>
                  </a:moveTo>
                  <a:lnTo>
                    <a:pt x="1028001" y="153530"/>
                  </a:lnTo>
                  <a:lnTo>
                    <a:pt x="1021981" y="155028"/>
                  </a:lnTo>
                  <a:lnTo>
                    <a:pt x="1014463" y="155028"/>
                  </a:lnTo>
                  <a:lnTo>
                    <a:pt x="1014463" y="177596"/>
                  </a:lnTo>
                  <a:lnTo>
                    <a:pt x="1021981" y="176098"/>
                  </a:lnTo>
                  <a:lnTo>
                    <a:pt x="1028001" y="174599"/>
                  </a:lnTo>
                  <a:lnTo>
                    <a:pt x="1035519" y="174599"/>
                  </a:lnTo>
                  <a:lnTo>
                    <a:pt x="1035519" y="152031"/>
                  </a:lnTo>
                  <a:close/>
                </a:path>
                <a:path w="1118870" h="3322320">
                  <a:moveTo>
                    <a:pt x="1035519" y="124929"/>
                  </a:moveTo>
                  <a:lnTo>
                    <a:pt x="1028001" y="124929"/>
                  </a:lnTo>
                  <a:lnTo>
                    <a:pt x="1015961" y="127939"/>
                  </a:lnTo>
                  <a:lnTo>
                    <a:pt x="1015961" y="133959"/>
                  </a:lnTo>
                  <a:lnTo>
                    <a:pt x="1014463" y="141478"/>
                  </a:lnTo>
                  <a:lnTo>
                    <a:pt x="1014463" y="149021"/>
                  </a:lnTo>
                  <a:lnTo>
                    <a:pt x="1021981" y="147510"/>
                  </a:lnTo>
                  <a:lnTo>
                    <a:pt x="1028001" y="147510"/>
                  </a:lnTo>
                  <a:lnTo>
                    <a:pt x="1035519" y="145999"/>
                  </a:lnTo>
                  <a:lnTo>
                    <a:pt x="1035519" y="124929"/>
                  </a:lnTo>
                  <a:close/>
                </a:path>
                <a:path w="1118870" h="3322320">
                  <a:moveTo>
                    <a:pt x="1035519" y="96329"/>
                  </a:moveTo>
                  <a:lnTo>
                    <a:pt x="1029525" y="97840"/>
                  </a:lnTo>
                  <a:lnTo>
                    <a:pt x="1021981" y="97840"/>
                  </a:lnTo>
                  <a:lnTo>
                    <a:pt x="1015961" y="99352"/>
                  </a:lnTo>
                  <a:lnTo>
                    <a:pt x="1015961" y="120408"/>
                  </a:lnTo>
                  <a:lnTo>
                    <a:pt x="1021981" y="120408"/>
                  </a:lnTo>
                  <a:lnTo>
                    <a:pt x="1028001" y="118910"/>
                  </a:lnTo>
                  <a:lnTo>
                    <a:pt x="1035519" y="117411"/>
                  </a:lnTo>
                  <a:lnTo>
                    <a:pt x="1035519" y="96329"/>
                  </a:lnTo>
                  <a:close/>
                </a:path>
                <a:path w="1118870" h="3322320">
                  <a:moveTo>
                    <a:pt x="1035519" y="67741"/>
                  </a:moveTo>
                  <a:lnTo>
                    <a:pt x="1023493" y="70751"/>
                  </a:lnTo>
                  <a:lnTo>
                    <a:pt x="1015961" y="70751"/>
                  </a:lnTo>
                  <a:lnTo>
                    <a:pt x="1015961" y="91821"/>
                  </a:lnTo>
                  <a:lnTo>
                    <a:pt x="1023493" y="91821"/>
                  </a:lnTo>
                  <a:lnTo>
                    <a:pt x="1029525" y="90309"/>
                  </a:lnTo>
                  <a:lnTo>
                    <a:pt x="1035519" y="90309"/>
                  </a:lnTo>
                  <a:lnTo>
                    <a:pt x="1035519" y="67741"/>
                  </a:lnTo>
                  <a:close/>
                </a:path>
                <a:path w="1118870" h="3322320">
                  <a:moveTo>
                    <a:pt x="1037031" y="12039"/>
                  </a:moveTo>
                  <a:lnTo>
                    <a:pt x="1030998" y="13550"/>
                  </a:lnTo>
                  <a:lnTo>
                    <a:pt x="1023493" y="13550"/>
                  </a:lnTo>
                  <a:lnTo>
                    <a:pt x="1017473" y="15062"/>
                  </a:lnTo>
                  <a:lnTo>
                    <a:pt x="1015961" y="21069"/>
                  </a:lnTo>
                  <a:lnTo>
                    <a:pt x="1015961" y="36131"/>
                  </a:lnTo>
                  <a:lnTo>
                    <a:pt x="1023493" y="34620"/>
                  </a:lnTo>
                  <a:lnTo>
                    <a:pt x="1030998" y="34620"/>
                  </a:lnTo>
                  <a:lnTo>
                    <a:pt x="1037031" y="33108"/>
                  </a:lnTo>
                  <a:lnTo>
                    <a:pt x="1037031" y="12039"/>
                  </a:lnTo>
                  <a:close/>
                </a:path>
                <a:path w="1118870" h="3322320">
                  <a:moveTo>
                    <a:pt x="1062634" y="149021"/>
                  </a:moveTo>
                  <a:lnTo>
                    <a:pt x="1055103" y="150520"/>
                  </a:lnTo>
                  <a:lnTo>
                    <a:pt x="1049070" y="152031"/>
                  </a:lnTo>
                  <a:lnTo>
                    <a:pt x="1041552" y="152031"/>
                  </a:lnTo>
                  <a:lnTo>
                    <a:pt x="1041552" y="173101"/>
                  </a:lnTo>
                  <a:lnTo>
                    <a:pt x="1049070" y="173101"/>
                  </a:lnTo>
                  <a:lnTo>
                    <a:pt x="1055103" y="171577"/>
                  </a:lnTo>
                  <a:lnTo>
                    <a:pt x="1061123" y="171577"/>
                  </a:lnTo>
                  <a:lnTo>
                    <a:pt x="1062634" y="164058"/>
                  </a:lnTo>
                  <a:lnTo>
                    <a:pt x="1062634" y="149021"/>
                  </a:lnTo>
                  <a:close/>
                </a:path>
                <a:path w="1118870" h="3322320">
                  <a:moveTo>
                    <a:pt x="1062634" y="121907"/>
                  </a:moveTo>
                  <a:lnTo>
                    <a:pt x="1056576" y="121907"/>
                  </a:lnTo>
                  <a:lnTo>
                    <a:pt x="1049070" y="123418"/>
                  </a:lnTo>
                  <a:lnTo>
                    <a:pt x="1041552" y="123418"/>
                  </a:lnTo>
                  <a:lnTo>
                    <a:pt x="1041552" y="144500"/>
                  </a:lnTo>
                  <a:lnTo>
                    <a:pt x="1056576" y="144500"/>
                  </a:lnTo>
                  <a:lnTo>
                    <a:pt x="1062634" y="143002"/>
                  </a:lnTo>
                  <a:lnTo>
                    <a:pt x="1062634" y="121907"/>
                  </a:lnTo>
                  <a:close/>
                </a:path>
                <a:path w="1118870" h="3322320">
                  <a:moveTo>
                    <a:pt x="1064120" y="93319"/>
                  </a:moveTo>
                  <a:lnTo>
                    <a:pt x="1056576" y="94830"/>
                  </a:lnTo>
                  <a:lnTo>
                    <a:pt x="1043051" y="94830"/>
                  </a:lnTo>
                  <a:lnTo>
                    <a:pt x="1043051" y="117411"/>
                  </a:lnTo>
                  <a:lnTo>
                    <a:pt x="1049070" y="115900"/>
                  </a:lnTo>
                  <a:lnTo>
                    <a:pt x="1056576" y="114388"/>
                  </a:lnTo>
                  <a:lnTo>
                    <a:pt x="1062634" y="114388"/>
                  </a:lnTo>
                  <a:lnTo>
                    <a:pt x="1064120" y="106870"/>
                  </a:lnTo>
                  <a:lnTo>
                    <a:pt x="1064120" y="93319"/>
                  </a:lnTo>
                  <a:close/>
                </a:path>
                <a:path w="1118870" h="3322320">
                  <a:moveTo>
                    <a:pt x="1064120" y="64719"/>
                  </a:moveTo>
                  <a:lnTo>
                    <a:pt x="1056576" y="64719"/>
                  </a:lnTo>
                  <a:lnTo>
                    <a:pt x="1050594" y="66243"/>
                  </a:lnTo>
                  <a:lnTo>
                    <a:pt x="1043051" y="67741"/>
                  </a:lnTo>
                  <a:lnTo>
                    <a:pt x="1043051" y="88798"/>
                  </a:lnTo>
                  <a:lnTo>
                    <a:pt x="1049070" y="87287"/>
                  </a:lnTo>
                  <a:lnTo>
                    <a:pt x="1056576" y="87287"/>
                  </a:lnTo>
                  <a:lnTo>
                    <a:pt x="1064120" y="85813"/>
                  </a:lnTo>
                  <a:lnTo>
                    <a:pt x="1064120" y="64719"/>
                  </a:lnTo>
                  <a:close/>
                </a:path>
                <a:path w="1118870" h="3322320">
                  <a:moveTo>
                    <a:pt x="1064120" y="7531"/>
                  </a:moveTo>
                  <a:lnTo>
                    <a:pt x="1058100" y="9042"/>
                  </a:lnTo>
                  <a:lnTo>
                    <a:pt x="1050594" y="10541"/>
                  </a:lnTo>
                  <a:lnTo>
                    <a:pt x="1043051" y="10541"/>
                  </a:lnTo>
                  <a:lnTo>
                    <a:pt x="1043051" y="33108"/>
                  </a:lnTo>
                  <a:lnTo>
                    <a:pt x="1058100" y="30099"/>
                  </a:lnTo>
                  <a:lnTo>
                    <a:pt x="1064120" y="30099"/>
                  </a:lnTo>
                  <a:lnTo>
                    <a:pt x="1064120" y="7531"/>
                  </a:lnTo>
                  <a:close/>
                </a:path>
                <a:path w="1118870" h="3322320">
                  <a:moveTo>
                    <a:pt x="1089698" y="147510"/>
                  </a:moveTo>
                  <a:lnTo>
                    <a:pt x="1076172" y="147510"/>
                  </a:lnTo>
                  <a:lnTo>
                    <a:pt x="1068628" y="149021"/>
                  </a:lnTo>
                  <a:lnTo>
                    <a:pt x="1068628" y="170078"/>
                  </a:lnTo>
                  <a:lnTo>
                    <a:pt x="1076172" y="170078"/>
                  </a:lnTo>
                  <a:lnTo>
                    <a:pt x="1082192" y="168592"/>
                  </a:lnTo>
                  <a:lnTo>
                    <a:pt x="1088212" y="168592"/>
                  </a:lnTo>
                  <a:lnTo>
                    <a:pt x="1088212" y="161048"/>
                  </a:lnTo>
                  <a:lnTo>
                    <a:pt x="1089698" y="153530"/>
                  </a:lnTo>
                  <a:lnTo>
                    <a:pt x="1089698" y="147510"/>
                  </a:lnTo>
                  <a:close/>
                </a:path>
                <a:path w="1118870" h="3322320">
                  <a:moveTo>
                    <a:pt x="1089698" y="117411"/>
                  </a:moveTo>
                  <a:lnTo>
                    <a:pt x="1083716" y="118910"/>
                  </a:lnTo>
                  <a:lnTo>
                    <a:pt x="1076172" y="120408"/>
                  </a:lnTo>
                  <a:lnTo>
                    <a:pt x="1068628" y="120408"/>
                  </a:lnTo>
                  <a:lnTo>
                    <a:pt x="1068628" y="141478"/>
                  </a:lnTo>
                  <a:lnTo>
                    <a:pt x="1076172" y="141478"/>
                  </a:lnTo>
                  <a:lnTo>
                    <a:pt x="1083716" y="139979"/>
                  </a:lnTo>
                  <a:lnTo>
                    <a:pt x="1089698" y="139979"/>
                  </a:lnTo>
                  <a:lnTo>
                    <a:pt x="1089698" y="117411"/>
                  </a:lnTo>
                  <a:close/>
                </a:path>
                <a:path w="1118870" h="3322320">
                  <a:moveTo>
                    <a:pt x="1091222" y="90309"/>
                  </a:moveTo>
                  <a:lnTo>
                    <a:pt x="1083716" y="90309"/>
                  </a:lnTo>
                  <a:lnTo>
                    <a:pt x="1076172" y="91821"/>
                  </a:lnTo>
                  <a:lnTo>
                    <a:pt x="1070140" y="91821"/>
                  </a:lnTo>
                  <a:lnTo>
                    <a:pt x="1070140" y="106870"/>
                  </a:lnTo>
                  <a:lnTo>
                    <a:pt x="1068628" y="114388"/>
                  </a:lnTo>
                  <a:lnTo>
                    <a:pt x="1076172" y="112877"/>
                  </a:lnTo>
                  <a:lnTo>
                    <a:pt x="1083716" y="112877"/>
                  </a:lnTo>
                  <a:lnTo>
                    <a:pt x="1089698" y="111391"/>
                  </a:lnTo>
                  <a:lnTo>
                    <a:pt x="1089698" y="103860"/>
                  </a:lnTo>
                  <a:lnTo>
                    <a:pt x="1091222" y="97840"/>
                  </a:lnTo>
                  <a:lnTo>
                    <a:pt x="1091222" y="90309"/>
                  </a:lnTo>
                  <a:close/>
                </a:path>
                <a:path w="1118870" h="3322320">
                  <a:moveTo>
                    <a:pt x="1091222" y="61722"/>
                  </a:moveTo>
                  <a:lnTo>
                    <a:pt x="1083716" y="63220"/>
                  </a:lnTo>
                  <a:lnTo>
                    <a:pt x="1070140" y="63220"/>
                  </a:lnTo>
                  <a:lnTo>
                    <a:pt x="1070140" y="84289"/>
                  </a:lnTo>
                  <a:lnTo>
                    <a:pt x="1076172" y="84289"/>
                  </a:lnTo>
                  <a:lnTo>
                    <a:pt x="1083716" y="82791"/>
                  </a:lnTo>
                  <a:lnTo>
                    <a:pt x="1091222" y="82791"/>
                  </a:lnTo>
                  <a:lnTo>
                    <a:pt x="1091222" y="61722"/>
                  </a:lnTo>
                  <a:close/>
                </a:path>
                <a:path w="1118870" h="3322320">
                  <a:moveTo>
                    <a:pt x="1091222" y="4521"/>
                  </a:moveTo>
                  <a:lnTo>
                    <a:pt x="1085202" y="6019"/>
                  </a:lnTo>
                  <a:lnTo>
                    <a:pt x="1079157" y="6019"/>
                  </a:lnTo>
                  <a:lnTo>
                    <a:pt x="1071664" y="7531"/>
                  </a:lnTo>
                  <a:lnTo>
                    <a:pt x="1071664" y="28613"/>
                  </a:lnTo>
                  <a:lnTo>
                    <a:pt x="1077658" y="27101"/>
                  </a:lnTo>
                  <a:lnTo>
                    <a:pt x="1085202" y="27101"/>
                  </a:lnTo>
                  <a:lnTo>
                    <a:pt x="1091222" y="25590"/>
                  </a:lnTo>
                  <a:lnTo>
                    <a:pt x="1091222" y="4521"/>
                  </a:lnTo>
                  <a:close/>
                </a:path>
                <a:path w="1118870" h="3322320">
                  <a:moveTo>
                    <a:pt x="1116812" y="143002"/>
                  </a:moveTo>
                  <a:lnTo>
                    <a:pt x="1109281" y="144500"/>
                  </a:lnTo>
                  <a:lnTo>
                    <a:pt x="1103261" y="144500"/>
                  </a:lnTo>
                  <a:lnTo>
                    <a:pt x="1095743" y="145999"/>
                  </a:lnTo>
                  <a:lnTo>
                    <a:pt x="1095743" y="167081"/>
                  </a:lnTo>
                  <a:lnTo>
                    <a:pt x="1103261" y="167081"/>
                  </a:lnTo>
                  <a:lnTo>
                    <a:pt x="1115314" y="164058"/>
                  </a:lnTo>
                  <a:lnTo>
                    <a:pt x="1115314" y="158038"/>
                  </a:lnTo>
                  <a:lnTo>
                    <a:pt x="1116812" y="150520"/>
                  </a:lnTo>
                  <a:lnTo>
                    <a:pt x="1116812" y="143002"/>
                  </a:lnTo>
                  <a:close/>
                </a:path>
                <a:path w="1118870" h="3322320">
                  <a:moveTo>
                    <a:pt x="1116812" y="114388"/>
                  </a:moveTo>
                  <a:lnTo>
                    <a:pt x="1110780" y="115900"/>
                  </a:lnTo>
                  <a:lnTo>
                    <a:pt x="1103261" y="117411"/>
                  </a:lnTo>
                  <a:lnTo>
                    <a:pt x="1095743" y="117411"/>
                  </a:lnTo>
                  <a:lnTo>
                    <a:pt x="1095743" y="138480"/>
                  </a:lnTo>
                  <a:lnTo>
                    <a:pt x="1103261" y="138480"/>
                  </a:lnTo>
                  <a:lnTo>
                    <a:pt x="1110780" y="136969"/>
                  </a:lnTo>
                  <a:lnTo>
                    <a:pt x="1116812" y="136969"/>
                  </a:lnTo>
                  <a:lnTo>
                    <a:pt x="1116812" y="114388"/>
                  </a:lnTo>
                  <a:close/>
                </a:path>
                <a:path w="1118870" h="3322320">
                  <a:moveTo>
                    <a:pt x="1118336" y="85813"/>
                  </a:moveTo>
                  <a:lnTo>
                    <a:pt x="1110780" y="87287"/>
                  </a:lnTo>
                  <a:lnTo>
                    <a:pt x="1103261" y="87287"/>
                  </a:lnTo>
                  <a:lnTo>
                    <a:pt x="1097229" y="88798"/>
                  </a:lnTo>
                  <a:lnTo>
                    <a:pt x="1097229" y="102362"/>
                  </a:lnTo>
                  <a:lnTo>
                    <a:pt x="1095743" y="109893"/>
                  </a:lnTo>
                  <a:lnTo>
                    <a:pt x="1103261" y="109893"/>
                  </a:lnTo>
                  <a:lnTo>
                    <a:pt x="1110780" y="108369"/>
                  </a:lnTo>
                  <a:lnTo>
                    <a:pt x="1116812" y="106870"/>
                  </a:lnTo>
                  <a:lnTo>
                    <a:pt x="1118336" y="100850"/>
                  </a:lnTo>
                  <a:lnTo>
                    <a:pt x="1118336" y="85813"/>
                  </a:lnTo>
                  <a:close/>
                </a:path>
                <a:path w="1118870" h="3322320">
                  <a:moveTo>
                    <a:pt x="1118336" y="57200"/>
                  </a:moveTo>
                  <a:lnTo>
                    <a:pt x="1110780" y="58699"/>
                  </a:lnTo>
                  <a:lnTo>
                    <a:pt x="1104773" y="60223"/>
                  </a:lnTo>
                  <a:lnTo>
                    <a:pt x="1097229" y="60223"/>
                  </a:lnTo>
                  <a:lnTo>
                    <a:pt x="1097229" y="82791"/>
                  </a:lnTo>
                  <a:lnTo>
                    <a:pt x="1103261" y="81280"/>
                  </a:lnTo>
                  <a:lnTo>
                    <a:pt x="1110780" y="79781"/>
                  </a:lnTo>
                  <a:lnTo>
                    <a:pt x="1118336" y="79781"/>
                  </a:lnTo>
                  <a:lnTo>
                    <a:pt x="1118336" y="57200"/>
                  </a:lnTo>
                  <a:close/>
                </a:path>
                <a:path w="1118870" h="3322320">
                  <a:moveTo>
                    <a:pt x="1118336" y="0"/>
                  </a:moveTo>
                  <a:lnTo>
                    <a:pt x="1106284" y="3022"/>
                  </a:lnTo>
                  <a:lnTo>
                    <a:pt x="1098740" y="3022"/>
                  </a:lnTo>
                  <a:lnTo>
                    <a:pt x="1098740" y="25590"/>
                  </a:lnTo>
                  <a:lnTo>
                    <a:pt x="1104773" y="24079"/>
                  </a:lnTo>
                  <a:lnTo>
                    <a:pt x="1112291" y="22580"/>
                  </a:lnTo>
                  <a:lnTo>
                    <a:pt x="1118336" y="22580"/>
                  </a:lnTo>
                  <a:lnTo>
                    <a:pt x="11183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635616" y="4510176"/>
              <a:ext cx="506095" cy="277495"/>
            </a:xfrm>
            <a:custGeom>
              <a:avLst/>
              <a:gdLst/>
              <a:ahLst/>
              <a:cxnLst/>
              <a:rect l="l" t="t" r="r" b="b"/>
              <a:pathLst>
                <a:path w="506095" h="277495">
                  <a:moveTo>
                    <a:pt x="19583" y="254368"/>
                  </a:moveTo>
                  <a:lnTo>
                    <a:pt x="12039" y="254368"/>
                  </a:lnTo>
                  <a:lnTo>
                    <a:pt x="0" y="257378"/>
                  </a:lnTo>
                  <a:lnTo>
                    <a:pt x="0" y="276936"/>
                  </a:lnTo>
                  <a:lnTo>
                    <a:pt x="6032" y="276936"/>
                  </a:lnTo>
                  <a:lnTo>
                    <a:pt x="12039" y="275437"/>
                  </a:lnTo>
                  <a:lnTo>
                    <a:pt x="19583" y="275437"/>
                  </a:lnTo>
                  <a:lnTo>
                    <a:pt x="19583" y="254368"/>
                  </a:lnTo>
                  <a:close/>
                </a:path>
                <a:path w="506095" h="277495">
                  <a:moveTo>
                    <a:pt x="19583" y="227253"/>
                  </a:moveTo>
                  <a:lnTo>
                    <a:pt x="12039" y="228777"/>
                  </a:lnTo>
                  <a:lnTo>
                    <a:pt x="6032" y="228777"/>
                  </a:lnTo>
                  <a:lnTo>
                    <a:pt x="0" y="230276"/>
                  </a:lnTo>
                  <a:lnTo>
                    <a:pt x="0" y="249847"/>
                  </a:lnTo>
                  <a:lnTo>
                    <a:pt x="6032" y="249847"/>
                  </a:lnTo>
                  <a:lnTo>
                    <a:pt x="12039" y="248335"/>
                  </a:lnTo>
                  <a:lnTo>
                    <a:pt x="19583" y="248335"/>
                  </a:lnTo>
                  <a:lnTo>
                    <a:pt x="19583" y="227253"/>
                  </a:lnTo>
                  <a:close/>
                </a:path>
                <a:path w="506095" h="277495">
                  <a:moveTo>
                    <a:pt x="19583" y="200177"/>
                  </a:moveTo>
                  <a:lnTo>
                    <a:pt x="12039" y="201676"/>
                  </a:lnTo>
                  <a:lnTo>
                    <a:pt x="6032" y="203187"/>
                  </a:lnTo>
                  <a:lnTo>
                    <a:pt x="0" y="203187"/>
                  </a:lnTo>
                  <a:lnTo>
                    <a:pt x="0" y="222758"/>
                  </a:lnTo>
                  <a:lnTo>
                    <a:pt x="12039" y="222758"/>
                  </a:lnTo>
                  <a:lnTo>
                    <a:pt x="19583" y="221246"/>
                  </a:lnTo>
                  <a:lnTo>
                    <a:pt x="19583" y="200177"/>
                  </a:lnTo>
                  <a:close/>
                </a:path>
                <a:path w="506095" h="277495">
                  <a:moveTo>
                    <a:pt x="43649" y="251345"/>
                  </a:moveTo>
                  <a:lnTo>
                    <a:pt x="37642" y="252844"/>
                  </a:lnTo>
                  <a:lnTo>
                    <a:pt x="31623" y="252844"/>
                  </a:lnTo>
                  <a:lnTo>
                    <a:pt x="24079" y="254368"/>
                  </a:lnTo>
                  <a:lnTo>
                    <a:pt x="24079" y="273926"/>
                  </a:lnTo>
                  <a:lnTo>
                    <a:pt x="31623" y="273926"/>
                  </a:lnTo>
                  <a:lnTo>
                    <a:pt x="37642" y="272415"/>
                  </a:lnTo>
                  <a:lnTo>
                    <a:pt x="43649" y="272415"/>
                  </a:lnTo>
                  <a:lnTo>
                    <a:pt x="43649" y="251345"/>
                  </a:lnTo>
                  <a:close/>
                </a:path>
                <a:path w="506095" h="277495">
                  <a:moveTo>
                    <a:pt x="45148" y="225755"/>
                  </a:moveTo>
                  <a:lnTo>
                    <a:pt x="31623" y="225755"/>
                  </a:lnTo>
                  <a:lnTo>
                    <a:pt x="25590" y="227253"/>
                  </a:lnTo>
                  <a:lnTo>
                    <a:pt x="25590" y="248335"/>
                  </a:lnTo>
                  <a:lnTo>
                    <a:pt x="37642" y="245325"/>
                  </a:lnTo>
                  <a:lnTo>
                    <a:pt x="43649" y="245325"/>
                  </a:lnTo>
                  <a:lnTo>
                    <a:pt x="43649" y="237794"/>
                  </a:lnTo>
                  <a:lnTo>
                    <a:pt x="45148" y="231775"/>
                  </a:lnTo>
                  <a:lnTo>
                    <a:pt x="45148" y="225755"/>
                  </a:lnTo>
                  <a:close/>
                </a:path>
                <a:path w="506095" h="277495">
                  <a:moveTo>
                    <a:pt x="45148" y="197154"/>
                  </a:moveTo>
                  <a:lnTo>
                    <a:pt x="39141" y="198678"/>
                  </a:lnTo>
                  <a:lnTo>
                    <a:pt x="31623" y="200177"/>
                  </a:lnTo>
                  <a:lnTo>
                    <a:pt x="25590" y="200177"/>
                  </a:lnTo>
                  <a:lnTo>
                    <a:pt x="25590" y="219735"/>
                  </a:lnTo>
                  <a:lnTo>
                    <a:pt x="31623" y="219735"/>
                  </a:lnTo>
                  <a:lnTo>
                    <a:pt x="39141" y="218236"/>
                  </a:lnTo>
                  <a:lnTo>
                    <a:pt x="45148" y="218236"/>
                  </a:lnTo>
                  <a:lnTo>
                    <a:pt x="45148" y="197154"/>
                  </a:lnTo>
                  <a:close/>
                </a:path>
                <a:path w="506095" h="277495">
                  <a:moveTo>
                    <a:pt x="45148" y="170065"/>
                  </a:moveTo>
                  <a:lnTo>
                    <a:pt x="39141" y="171577"/>
                  </a:lnTo>
                  <a:lnTo>
                    <a:pt x="31623" y="173088"/>
                  </a:lnTo>
                  <a:lnTo>
                    <a:pt x="25590" y="173088"/>
                  </a:lnTo>
                  <a:lnTo>
                    <a:pt x="25590" y="192646"/>
                  </a:lnTo>
                  <a:lnTo>
                    <a:pt x="39141" y="192646"/>
                  </a:lnTo>
                  <a:lnTo>
                    <a:pt x="45148" y="191147"/>
                  </a:lnTo>
                  <a:lnTo>
                    <a:pt x="45148" y="170065"/>
                  </a:lnTo>
                  <a:close/>
                </a:path>
                <a:path w="506095" h="277495">
                  <a:moveTo>
                    <a:pt x="70751" y="248335"/>
                  </a:moveTo>
                  <a:lnTo>
                    <a:pt x="64731" y="249847"/>
                  </a:lnTo>
                  <a:lnTo>
                    <a:pt x="57200" y="249847"/>
                  </a:lnTo>
                  <a:lnTo>
                    <a:pt x="51181" y="251345"/>
                  </a:lnTo>
                  <a:lnTo>
                    <a:pt x="51181" y="270916"/>
                  </a:lnTo>
                  <a:lnTo>
                    <a:pt x="57200" y="270916"/>
                  </a:lnTo>
                  <a:lnTo>
                    <a:pt x="64731" y="269417"/>
                  </a:lnTo>
                  <a:lnTo>
                    <a:pt x="70751" y="269417"/>
                  </a:lnTo>
                  <a:lnTo>
                    <a:pt x="70751" y="248335"/>
                  </a:lnTo>
                  <a:close/>
                </a:path>
                <a:path w="506095" h="277495">
                  <a:moveTo>
                    <a:pt x="70751" y="222758"/>
                  </a:moveTo>
                  <a:lnTo>
                    <a:pt x="57200" y="222758"/>
                  </a:lnTo>
                  <a:lnTo>
                    <a:pt x="51181" y="224269"/>
                  </a:lnTo>
                  <a:lnTo>
                    <a:pt x="51181" y="245325"/>
                  </a:lnTo>
                  <a:lnTo>
                    <a:pt x="57200" y="243814"/>
                  </a:lnTo>
                  <a:lnTo>
                    <a:pt x="64731" y="242316"/>
                  </a:lnTo>
                  <a:lnTo>
                    <a:pt x="70751" y="242316"/>
                  </a:lnTo>
                  <a:lnTo>
                    <a:pt x="70751" y="222758"/>
                  </a:lnTo>
                  <a:close/>
                </a:path>
                <a:path w="506095" h="277495">
                  <a:moveTo>
                    <a:pt x="70751" y="195656"/>
                  </a:moveTo>
                  <a:lnTo>
                    <a:pt x="58699" y="195656"/>
                  </a:lnTo>
                  <a:lnTo>
                    <a:pt x="51181" y="197154"/>
                  </a:lnTo>
                  <a:lnTo>
                    <a:pt x="51181" y="218236"/>
                  </a:lnTo>
                  <a:lnTo>
                    <a:pt x="57200" y="216725"/>
                  </a:lnTo>
                  <a:lnTo>
                    <a:pt x="64731" y="215226"/>
                  </a:lnTo>
                  <a:lnTo>
                    <a:pt x="70751" y="215226"/>
                  </a:lnTo>
                  <a:lnTo>
                    <a:pt x="70751" y="195656"/>
                  </a:lnTo>
                  <a:close/>
                </a:path>
                <a:path w="506095" h="277495">
                  <a:moveTo>
                    <a:pt x="70751" y="168554"/>
                  </a:moveTo>
                  <a:lnTo>
                    <a:pt x="64731" y="168554"/>
                  </a:lnTo>
                  <a:lnTo>
                    <a:pt x="58699" y="170065"/>
                  </a:lnTo>
                  <a:lnTo>
                    <a:pt x="51181" y="170065"/>
                  </a:lnTo>
                  <a:lnTo>
                    <a:pt x="51181" y="191147"/>
                  </a:lnTo>
                  <a:lnTo>
                    <a:pt x="58699" y="189636"/>
                  </a:lnTo>
                  <a:lnTo>
                    <a:pt x="64731" y="188125"/>
                  </a:lnTo>
                  <a:lnTo>
                    <a:pt x="70751" y="188125"/>
                  </a:lnTo>
                  <a:lnTo>
                    <a:pt x="70751" y="168554"/>
                  </a:lnTo>
                  <a:close/>
                </a:path>
                <a:path w="506095" h="277495">
                  <a:moveTo>
                    <a:pt x="96342" y="245325"/>
                  </a:moveTo>
                  <a:lnTo>
                    <a:pt x="84302" y="248335"/>
                  </a:lnTo>
                  <a:lnTo>
                    <a:pt x="76746" y="248335"/>
                  </a:lnTo>
                  <a:lnTo>
                    <a:pt x="76746" y="267919"/>
                  </a:lnTo>
                  <a:lnTo>
                    <a:pt x="90309" y="267919"/>
                  </a:lnTo>
                  <a:lnTo>
                    <a:pt x="96342" y="266395"/>
                  </a:lnTo>
                  <a:lnTo>
                    <a:pt x="96342" y="245325"/>
                  </a:lnTo>
                  <a:close/>
                </a:path>
                <a:path w="506095" h="277495">
                  <a:moveTo>
                    <a:pt x="96342" y="218236"/>
                  </a:moveTo>
                  <a:lnTo>
                    <a:pt x="90309" y="219735"/>
                  </a:lnTo>
                  <a:lnTo>
                    <a:pt x="84302" y="219735"/>
                  </a:lnTo>
                  <a:lnTo>
                    <a:pt x="76746" y="221246"/>
                  </a:lnTo>
                  <a:lnTo>
                    <a:pt x="76746" y="242316"/>
                  </a:lnTo>
                  <a:lnTo>
                    <a:pt x="84302" y="240817"/>
                  </a:lnTo>
                  <a:lnTo>
                    <a:pt x="90309" y="240817"/>
                  </a:lnTo>
                  <a:lnTo>
                    <a:pt x="96342" y="239306"/>
                  </a:lnTo>
                  <a:lnTo>
                    <a:pt x="96342" y="218236"/>
                  </a:lnTo>
                  <a:close/>
                </a:path>
                <a:path w="506095" h="277495">
                  <a:moveTo>
                    <a:pt x="96342" y="191147"/>
                  </a:moveTo>
                  <a:lnTo>
                    <a:pt x="90309" y="192646"/>
                  </a:lnTo>
                  <a:lnTo>
                    <a:pt x="84302" y="192646"/>
                  </a:lnTo>
                  <a:lnTo>
                    <a:pt x="76746" y="194157"/>
                  </a:lnTo>
                  <a:lnTo>
                    <a:pt x="76746" y="215226"/>
                  </a:lnTo>
                  <a:lnTo>
                    <a:pt x="84302" y="213715"/>
                  </a:lnTo>
                  <a:lnTo>
                    <a:pt x="90309" y="212229"/>
                  </a:lnTo>
                  <a:lnTo>
                    <a:pt x="96342" y="212229"/>
                  </a:lnTo>
                  <a:lnTo>
                    <a:pt x="96342" y="191147"/>
                  </a:lnTo>
                  <a:close/>
                </a:path>
                <a:path w="506095" h="277495">
                  <a:moveTo>
                    <a:pt x="96342" y="164045"/>
                  </a:moveTo>
                  <a:lnTo>
                    <a:pt x="91821" y="165569"/>
                  </a:lnTo>
                  <a:lnTo>
                    <a:pt x="84302" y="165569"/>
                  </a:lnTo>
                  <a:lnTo>
                    <a:pt x="78270" y="167068"/>
                  </a:lnTo>
                  <a:lnTo>
                    <a:pt x="78270" y="188125"/>
                  </a:lnTo>
                  <a:lnTo>
                    <a:pt x="84302" y="186626"/>
                  </a:lnTo>
                  <a:lnTo>
                    <a:pt x="91821" y="185127"/>
                  </a:lnTo>
                  <a:lnTo>
                    <a:pt x="96342" y="185127"/>
                  </a:lnTo>
                  <a:lnTo>
                    <a:pt x="96342" y="164045"/>
                  </a:lnTo>
                  <a:close/>
                </a:path>
                <a:path w="506095" h="277495">
                  <a:moveTo>
                    <a:pt x="121907" y="242316"/>
                  </a:moveTo>
                  <a:lnTo>
                    <a:pt x="115912" y="243814"/>
                  </a:lnTo>
                  <a:lnTo>
                    <a:pt x="108381" y="245325"/>
                  </a:lnTo>
                  <a:lnTo>
                    <a:pt x="102362" y="245325"/>
                  </a:lnTo>
                  <a:lnTo>
                    <a:pt x="102362" y="252844"/>
                  </a:lnTo>
                  <a:lnTo>
                    <a:pt x="100838" y="258876"/>
                  </a:lnTo>
                  <a:lnTo>
                    <a:pt x="100838" y="266395"/>
                  </a:lnTo>
                  <a:lnTo>
                    <a:pt x="108381" y="264896"/>
                  </a:lnTo>
                  <a:lnTo>
                    <a:pt x="114401" y="264896"/>
                  </a:lnTo>
                  <a:lnTo>
                    <a:pt x="121907" y="263385"/>
                  </a:lnTo>
                  <a:lnTo>
                    <a:pt x="121907" y="242316"/>
                  </a:lnTo>
                  <a:close/>
                </a:path>
                <a:path w="506095" h="277495">
                  <a:moveTo>
                    <a:pt x="121907" y="215226"/>
                  </a:moveTo>
                  <a:lnTo>
                    <a:pt x="115912" y="216725"/>
                  </a:lnTo>
                  <a:lnTo>
                    <a:pt x="108381" y="218236"/>
                  </a:lnTo>
                  <a:lnTo>
                    <a:pt x="102362" y="218236"/>
                  </a:lnTo>
                  <a:lnTo>
                    <a:pt x="102362" y="237794"/>
                  </a:lnTo>
                  <a:lnTo>
                    <a:pt x="115912" y="237794"/>
                  </a:lnTo>
                  <a:lnTo>
                    <a:pt x="121907" y="236296"/>
                  </a:lnTo>
                  <a:lnTo>
                    <a:pt x="121907" y="215226"/>
                  </a:lnTo>
                  <a:close/>
                </a:path>
                <a:path w="506095" h="277495">
                  <a:moveTo>
                    <a:pt x="121907" y="188125"/>
                  </a:moveTo>
                  <a:lnTo>
                    <a:pt x="115912" y="189636"/>
                  </a:lnTo>
                  <a:lnTo>
                    <a:pt x="108381" y="191147"/>
                  </a:lnTo>
                  <a:lnTo>
                    <a:pt x="102362" y="191147"/>
                  </a:lnTo>
                  <a:lnTo>
                    <a:pt x="102362" y="210705"/>
                  </a:lnTo>
                  <a:lnTo>
                    <a:pt x="115912" y="210705"/>
                  </a:lnTo>
                  <a:lnTo>
                    <a:pt x="121907" y="209207"/>
                  </a:lnTo>
                  <a:lnTo>
                    <a:pt x="121907" y="188125"/>
                  </a:lnTo>
                  <a:close/>
                </a:path>
                <a:path w="506095" h="277495">
                  <a:moveTo>
                    <a:pt x="123405" y="161036"/>
                  </a:moveTo>
                  <a:lnTo>
                    <a:pt x="115912" y="162547"/>
                  </a:lnTo>
                  <a:lnTo>
                    <a:pt x="103873" y="162547"/>
                  </a:lnTo>
                  <a:lnTo>
                    <a:pt x="103873" y="170065"/>
                  </a:lnTo>
                  <a:lnTo>
                    <a:pt x="102362" y="177584"/>
                  </a:lnTo>
                  <a:lnTo>
                    <a:pt x="102362" y="183616"/>
                  </a:lnTo>
                  <a:lnTo>
                    <a:pt x="115912" y="183616"/>
                  </a:lnTo>
                  <a:lnTo>
                    <a:pt x="121907" y="182105"/>
                  </a:lnTo>
                  <a:lnTo>
                    <a:pt x="123405" y="176085"/>
                  </a:lnTo>
                  <a:lnTo>
                    <a:pt x="123405" y="161036"/>
                  </a:lnTo>
                  <a:close/>
                </a:path>
                <a:path w="506095" h="277495">
                  <a:moveTo>
                    <a:pt x="149021" y="240817"/>
                  </a:moveTo>
                  <a:lnTo>
                    <a:pt x="141478" y="240817"/>
                  </a:lnTo>
                  <a:lnTo>
                    <a:pt x="135458" y="242316"/>
                  </a:lnTo>
                  <a:lnTo>
                    <a:pt x="127952" y="242316"/>
                  </a:lnTo>
                  <a:lnTo>
                    <a:pt x="127952" y="261886"/>
                  </a:lnTo>
                  <a:lnTo>
                    <a:pt x="141478" y="261886"/>
                  </a:lnTo>
                  <a:lnTo>
                    <a:pt x="147510" y="260362"/>
                  </a:lnTo>
                  <a:lnTo>
                    <a:pt x="149021" y="254368"/>
                  </a:lnTo>
                  <a:lnTo>
                    <a:pt x="149021" y="240817"/>
                  </a:lnTo>
                  <a:close/>
                </a:path>
                <a:path w="506095" h="277495">
                  <a:moveTo>
                    <a:pt x="149021" y="212229"/>
                  </a:moveTo>
                  <a:lnTo>
                    <a:pt x="141478" y="213715"/>
                  </a:lnTo>
                  <a:lnTo>
                    <a:pt x="135458" y="213715"/>
                  </a:lnTo>
                  <a:lnTo>
                    <a:pt x="127952" y="215226"/>
                  </a:lnTo>
                  <a:lnTo>
                    <a:pt x="127952" y="234797"/>
                  </a:lnTo>
                  <a:lnTo>
                    <a:pt x="141478" y="234797"/>
                  </a:lnTo>
                  <a:lnTo>
                    <a:pt x="149021" y="233273"/>
                  </a:lnTo>
                  <a:lnTo>
                    <a:pt x="149021" y="212229"/>
                  </a:lnTo>
                  <a:close/>
                </a:path>
                <a:path w="506095" h="277495">
                  <a:moveTo>
                    <a:pt x="149021" y="185127"/>
                  </a:moveTo>
                  <a:lnTo>
                    <a:pt x="141478" y="185127"/>
                  </a:lnTo>
                  <a:lnTo>
                    <a:pt x="135458" y="186626"/>
                  </a:lnTo>
                  <a:lnTo>
                    <a:pt x="127952" y="188125"/>
                  </a:lnTo>
                  <a:lnTo>
                    <a:pt x="127952" y="207708"/>
                  </a:lnTo>
                  <a:lnTo>
                    <a:pt x="135458" y="207708"/>
                  </a:lnTo>
                  <a:lnTo>
                    <a:pt x="141478" y="206197"/>
                  </a:lnTo>
                  <a:lnTo>
                    <a:pt x="149021" y="206197"/>
                  </a:lnTo>
                  <a:lnTo>
                    <a:pt x="149021" y="185127"/>
                  </a:lnTo>
                  <a:close/>
                </a:path>
                <a:path w="506095" h="277495">
                  <a:moveTo>
                    <a:pt x="149021" y="158038"/>
                  </a:moveTo>
                  <a:lnTo>
                    <a:pt x="142989" y="158038"/>
                  </a:lnTo>
                  <a:lnTo>
                    <a:pt x="135458" y="159537"/>
                  </a:lnTo>
                  <a:lnTo>
                    <a:pt x="129438" y="161036"/>
                  </a:lnTo>
                  <a:lnTo>
                    <a:pt x="127952" y="167068"/>
                  </a:lnTo>
                  <a:lnTo>
                    <a:pt x="127952" y="180606"/>
                  </a:lnTo>
                  <a:lnTo>
                    <a:pt x="135458" y="180606"/>
                  </a:lnTo>
                  <a:lnTo>
                    <a:pt x="141478" y="179095"/>
                  </a:lnTo>
                  <a:lnTo>
                    <a:pt x="149021" y="177584"/>
                  </a:lnTo>
                  <a:lnTo>
                    <a:pt x="149021" y="158038"/>
                  </a:lnTo>
                  <a:close/>
                </a:path>
                <a:path w="506095" h="277495">
                  <a:moveTo>
                    <a:pt x="174599" y="237794"/>
                  </a:moveTo>
                  <a:lnTo>
                    <a:pt x="161074" y="237794"/>
                  </a:lnTo>
                  <a:lnTo>
                    <a:pt x="155028" y="239306"/>
                  </a:lnTo>
                  <a:lnTo>
                    <a:pt x="155028" y="246837"/>
                  </a:lnTo>
                  <a:lnTo>
                    <a:pt x="153517" y="252844"/>
                  </a:lnTo>
                  <a:lnTo>
                    <a:pt x="153517" y="260362"/>
                  </a:lnTo>
                  <a:lnTo>
                    <a:pt x="161074" y="260362"/>
                  </a:lnTo>
                  <a:lnTo>
                    <a:pt x="167081" y="258876"/>
                  </a:lnTo>
                  <a:lnTo>
                    <a:pt x="174599" y="257378"/>
                  </a:lnTo>
                  <a:lnTo>
                    <a:pt x="174599" y="237794"/>
                  </a:lnTo>
                  <a:close/>
                </a:path>
                <a:path w="506095" h="277495">
                  <a:moveTo>
                    <a:pt x="174599" y="210705"/>
                  </a:moveTo>
                  <a:lnTo>
                    <a:pt x="161074" y="210705"/>
                  </a:lnTo>
                  <a:lnTo>
                    <a:pt x="155028" y="212229"/>
                  </a:lnTo>
                  <a:lnTo>
                    <a:pt x="155028" y="233273"/>
                  </a:lnTo>
                  <a:lnTo>
                    <a:pt x="161074" y="231775"/>
                  </a:lnTo>
                  <a:lnTo>
                    <a:pt x="168579" y="231775"/>
                  </a:lnTo>
                  <a:lnTo>
                    <a:pt x="174599" y="230276"/>
                  </a:lnTo>
                  <a:lnTo>
                    <a:pt x="174599" y="210705"/>
                  </a:lnTo>
                  <a:close/>
                </a:path>
                <a:path w="506095" h="277495">
                  <a:moveTo>
                    <a:pt x="176085" y="182105"/>
                  </a:moveTo>
                  <a:lnTo>
                    <a:pt x="168579" y="183616"/>
                  </a:lnTo>
                  <a:lnTo>
                    <a:pt x="161074" y="183616"/>
                  </a:lnTo>
                  <a:lnTo>
                    <a:pt x="155028" y="185127"/>
                  </a:lnTo>
                  <a:lnTo>
                    <a:pt x="155028" y="204698"/>
                  </a:lnTo>
                  <a:lnTo>
                    <a:pt x="161074" y="204698"/>
                  </a:lnTo>
                  <a:lnTo>
                    <a:pt x="168579" y="203187"/>
                  </a:lnTo>
                  <a:lnTo>
                    <a:pt x="174599" y="203187"/>
                  </a:lnTo>
                  <a:lnTo>
                    <a:pt x="174599" y="189636"/>
                  </a:lnTo>
                  <a:lnTo>
                    <a:pt x="176085" y="182105"/>
                  </a:lnTo>
                  <a:close/>
                </a:path>
                <a:path w="506095" h="277495">
                  <a:moveTo>
                    <a:pt x="176085" y="155028"/>
                  </a:moveTo>
                  <a:lnTo>
                    <a:pt x="168579" y="155028"/>
                  </a:lnTo>
                  <a:lnTo>
                    <a:pt x="162560" y="156527"/>
                  </a:lnTo>
                  <a:lnTo>
                    <a:pt x="156540" y="156527"/>
                  </a:lnTo>
                  <a:lnTo>
                    <a:pt x="156540" y="164045"/>
                  </a:lnTo>
                  <a:lnTo>
                    <a:pt x="155028" y="170065"/>
                  </a:lnTo>
                  <a:lnTo>
                    <a:pt x="155028" y="177584"/>
                  </a:lnTo>
                  <a:lnTo>
                    <a:pt x="161074" y="177584"/>
                  </a:lnTo>
                  <a:lnTo>
                    <a:pt x="168579" y="176085"/>
                  </a:lnTo>
                  <a:lnTo>
                    <a:pt x="176085" y="176085"/>
                  </a:lnTo>
                  <a:lnTo>
                    <a:pt x="176085" y="155028"/>
                  </a:lnTo>
                  <a:close/>
                </a:path>
                <a:path w="506095" h="277495">
                  <a:moveTo>
                    <a:pt x="200177" y="234797"/>
                  </a:moveTo>
                  <a:lnTo>
                    <a:pt x="188125" y="234797"/>
                  </a:lnTo>
                  <a:lnTo>
                    <a:pt x="180606" y="236296"/>
                  </a:lnTo>
                  <a:lnTo>
                    <a:pt x="180606" y="257378"/>
                  </a:lnTo>
                  <a:lnTo>
                    <a:pt x="188125" y="257378"/>
                  </a:lnTo>
                  <a:lnTo>
                    <a:pt x="200177" y="254368"/>
                  </a:lnTo>
                  <a:lnTo>
                    <a:pt x="200177" y="234797"/>
                  </a:lnTo>
                  <a:close/>
                </a:path>
                <a:path w="506095" h="277495">
                  <a:moveTo>
                    <a:pt x="200177" y="206197"/>
                  </a:moveTo>
                  <a:lnTo>
                    <a:pt x="194170" y="207708"/>
                  </a:lnTo>
                  <a:lnTo>
                    <a:pt x="188125" y="207708"/>
                  </a:lnTo>
                  <a:lnTo>
                    <a:pt x="180606" y="209207"/>
                  </a:lnTo>
                  <a:lnTo>
                    <a:pt x="180606" y="230276"/>
                  </a:lnTo>
                  <a:lnTo>
                    <a:pt x="188125" y="228777"/>
                  </a:lnTo>
                  <a:lnTo>
                    <a:pt x="194170" y="227253"/>
                  </a:lnTo>
                  <a:lnTo>
                    <a:pt x="200177" y="227253"/>
                  </a:lnTo>
                  <a:lnTo>
                    <a:pt x="200177" y="206197"/>
                  </a:lnTo>
                  <a:close/>
                </a:path>
                <a:path w="506095" h="277495">
                  <a:moveTo>
                    <a:pt x="201688" y="179095"/>
                  </a:moveTo>
                  <a:lnTo>
                    <a:pt x="195681" y="180606"/>
                  </a:lnTo>
                  <a:lnTo>
                    <a:pt x="180606" y="180606"/>
                  </a:lnTo>
                  <a:lnTo>
                    <a:pt x="180606" y="203187"/>
                  </a:lnTo>
                  <a:lnTo>
                    <a:pt x="188125" y="201676"/>
                  </a:lnTo>
                  <a:lnTo>
                    <a:pt x="194170" y="200177"/>
                  </a:lnTo>
                  <a:lnTo>
                    <a:pt x="201688" y="200177"/>
                  </a:lnTo>
                  <a:lnTo>
                    <a:pt x="201688" y="179095"/>
                  </a:lnTo>
                  <a:close/>
                </a:path>
                <a:path w="506095" h="277495">
                  <a:moveTo>
                    <a:pt x="201688" y="150507"/>
                  </a:moveTo>
                  <a:lnTo>
                    <a:pt x="195681" y="152006"/>
                  </a:lnTo>
                  <a:lnTo>
                    <a:pt x="188125" y="153517"/>
                  </a:lnTo>
                  <a:lnTo>
                    <a:pt x="182143" y="153517"/>
                  </a:lnTo>
                  <a:lnTo>
                    <a:pt x="182143" y="174586"/>
                  </a:lnTo>
                  <a:lnTo>
                    <a:pt x="188125" y="173088"/>
                  </a:lnTo>
                  <a:lnTo>
                    <a:pt x="195681" y="173088"/>
                  </a:lnTo>
                  <a:lnTo>
                    <a:pt x="201688" y="171577"/>
                  </a:lnTo>
                  <a:lnTo>
                    <a:pt x="201688" y="150507"/>
                  </a:lnTo>
                  <a:close/>
                </a:path>
                <a:path w="506095" h="277495">
                  <a:moveTo>
                    <a:pt x="261912" y="144475"/>
                  </a:moveTo>
                  <a:lnTo>
                    <a:pt x="255879" y="145986"/>
                  </a:lnTo>
                  <a:lnTo>
                    <a:pt x="242316" y="145986"/>
                  </a:lnTo>
                  <a:lnTo>
                    <a:pt x="240830" y="153517"/>
                  </a:lnTo>
                  <a:lnTo>
                    <a:pt x="240830" y="168554"/>
                  </a:lnTo>
                  <a:lnTo>
                    <a:pt x="255879" y="165569"/>
                  </a:lnTo>
                  <a:lnTo>
                    <a:pt x="261912" y="165569"/>
                  </a:lnTo>
                  <a:lnTo>
                    <a:pt x="261912" y="144475"/>
                  </a:lnTo>
                  <a:close/>
                </a:path>
                <a:path w="506095" h="277495">
                  <a:moveTo>
                    <a:pt x="261912" y="115900"/>
                  </a:moveTo>
                  <a:lnTo>
                    <a:pt x="255879" y="117398"/>
                  </a:lnTo>
                  <a:lnTo>
                    <a:pt x="248361" y="118897"/>
                  </a:lnTo>
                  <a:lnTo>
                    <a:pt x="242316" y="118897"/>
                  </a:lnTo>
                  <a:lnTo>
                    <a:pt x="242316" y="139966"/>
                  </a:lnTo>
                  <a:lnTo>
                    <a:pt x="248361" y="138468"/>
                  </a:lnTo>
                  <a:lnTo>
                    <a:pt x="261912" y="138468"/>
                  </a:lnTo>
                  <a:lnTo>
                    <a:pt x="261912" y="115900"/>
                  </a:lnTo>
                  <a:close/>
                </a:path>
                <a:path w="506095" h="277495">
                  <a:moveTo>
                    <a:pt x="263410" y="88785"/>
                  </a:moveTo>
                  <a:lnTo>
                    <a:pt x="255879" y="90297"/>
                  </a:lnTo>
                  <a:lnTo>
                    <a:pt x="248361" y="90297"/>
                  </a:lnTo>
                  <a:lnTo>
                    <a:pt x="242316" y="91808"/>
                  </a:lnTo>
                  <a:lnTo>
                    <a:pt x="242316" y="112877"/>
                  </a:lnTo>
                  <a:lnTo>
                    <a:pt x="248361" y="111379"/>
                  </a:lnTo>
                  <a:lnTo>
                    <a:pt x="255879" y="111379"/>
                  </a:lnTo>
                  <a:lnTo>
                    <a:pt x="261912" y="109867"/>
                  </a:lnTo>
                  <a:lnTo>
                    <a:pt x="263410" y="103847"/>
                  </a:lnTo>
                  <a:lnTo>
                    <a:pt x="263410" y="88785"/>
                  </a:lnTo>
                  <a:close/>
                </a:path>
                <a:path w="506095" h="277495">
                  <a:moveTo>
                    <a:pt x="263410" y="61696"/>
                  </a:moveTo>
                  <a:lnTo>
                    <a:pt x="255879" y="61696"/>
                  </a:lnTo>
                  <a:lnTo>
                    <a:pt x="249872" y="63207"/>
                  </a:lnTo>
                  <a:lnTo>
                    <a:pt x="242316" y="63207"/>
                  </a:lnTo>
                  <a:lnTo>
                    <a:pt x="242316" y="85775"/>
                  </a:lnTo>
                  <a:lnTo>
                    <a:pt x="249872" y="84289"/>
                  </a:lnTo>
                  <a:lnTo>
                    <a:pt x="255879" y="82778"/>
                  </a:lnTo>
                  <a:lnTo>
                    <a:pt x="263410" y="82778"/>
                  </a:lnTo>
                  <a:lnTo>
                    <a:pt x="263410" y="61696"/>
                  </a:lnTo>
                  <a:close/>
                </a:path>
                <a:path w="506095" h="277495">
                  <a:moveTo>
                    <a:pt x="263410" y="33108"/>
                  </a:moveTo>
                  <a:lnTo>
                    <a:pt x="255879" y="34620"/>
                  </a:lnTo>
                  <a:lnTo>
                    <a:pt x="249872" y="36118"/>
                  </a:lnTo>
                  <a:lnTo>
                    <a:pt x="242316" y="36118"/>
                  </a:lnTo>
                  <a:lnTo>
                    <a:pt x="242316" y="57188"/>
                  </a:lnTo>
                  <a:lnTo>
                    <a:pt x="249872" y="55676"/>
                  </a:lnTo>
                  <a:lnTo>
                    <a:pt x="255879" y="55676"/>
                  </a:lnTo>
                  <a:lnTo>
                    <a:pt x="263410" y="54165"/>
                  </a:lnTo>
                  <a:lnTo>
                    <a:pt x="263410" y="33108"/>
                  </a:lnTo>
                  <a:close/>
                </a:path>
                <a:path w="506095" h="277495">
                  <a:moveTo>
                    <a:pt x="288975" y="112877"/>
                  </a:moveTo>
                  <a:lnTo>
                    <a:pt x="282994" y="114376"/>
                  </a:lnTo>
                  <a:lnTo>
                    <a:pt x="275424" y="115900"/>
                  </a:lnTo>
                  <a:lnTo>
                    <a:pt x="267931" y="115900"/>
                  </a:lnTo>
                  <a:lnTo>
                    <a:pt x="267931" y="136956"/>
                  </a:lnTo>
                  <a:lnTo>
                    <a:pt x="275424" y="135458"/>
                  </a:lnTo>
                  <a:lnTo>
                    <a:pt x="281457" y="135458"/>
                  </a:lnTo>
                  <a:lnTo>
                    <a:pt x="288975" y="133946"/>
                  </a:lnTo>
                  <a:lnTo>
                    <a:pt x="288975" y="112877"/>
                  </a:lnTo>
                  <a:close/>
                </a:path>
                <a:path w="506095" h="277495">
                  <a:moveTo>
                    <a:pt x="288975" y="85775"/>
                  </a:moveTo>
                  <a:lnTo>
                    <a:pt x="282994" y="85775"/>
                  </a:lnTo>
                  <a:lnTo>
                    <a:pt x="275424" y="87274"/>
                  </a:lnTo>
                  <a:lnTo>
                    <a:pt x="269430" y="88785"/>
                  </a:lnTo>
                  <a:lnTo>
                    <a:pt x="269430" y="102349"/>
                  </a:lnTo>
                  <a:lnTo>
                    <a:pt x="267931" y="108369"/>
                  </a:lnTo>
                  <a:lnTo>
                    <a:pt x="275424" y="108369"/>
                  </a:lnTo>
                  <a:lnTo>
                    <a:pt x="282994" y="106857"/>
                  </a:lnTo>
                  <a:lnTo>
                    <a:pt x="288975" y="105346"/>
                  </a:lnTo>
                  <a:lnTo>
                    <a:pt x="288975" y="85775"/>
                  </a:lnTo>
                  <a:close/>
                </a:path>
                <a:path w="506095" h="277495">
                  <a:moveTo>
                    <a:pt x="290499" y="58699"/>
                  </a:moveTo>
                  <a:lnTo>
                    <a:pt x="282994" y="58699"/>
                  </a:lnTo>
                  <a:lnTo>
                    <a:pt x="275424" y="60198"/>
                  </a:lnTo>
                  <a:lnTo>
                    <a:pt x="269430" y="61696"/>
                  </a:lnTo>
                  <a:lnTo>
                    <a:pt x="269430" y="81267"/>
                  </a:lnTo>
                  <a:lnTo>
                    <a:pt x="275424" y="81267"/>
                  </a:lnTo>
                  <a:lnTo>
                    <a:pt x="282994" y="79756"/>
                  </a:lnTo>
                  <a:lnTo>
                    <a:pt x="288975" y="78257"/>
                  </a:lnTo>
                  <a:lnTo>
                    <a:pt x="288975" y="70739"/>
                  </a:lnTo>
                  <a:lnTo>
                    <a:pt x="290499" y="64719"/>
                  </a:lnTo>
                  <a:lnTo>
                    <a:pt x="290499" y="58699"/>
                  </a:lnTo>
                  <a:close/>
                </a:path>
                <a:path w="506095" h="277495">
                  <a:moveTo>
                    <a:pt x="290499" y="30099"/>
                  </a:moveTo>
                  <a:lnTo>
                    <a:pt x="282994" y="31597"/>
                  </a:lnTo>
                  <a:lnTo>
                    <a:pt x="276948" y="31597"/>
                  </a:lnTo>
                  <a:lnTo>
                    <a:pt x="270954" y="33108"/>
                  </a:lnTo>
                  <a:lnTo>
                    <a:pt x="269430" y="40640"/>
                  </a:lnTo>
                  <a:lnTo>
                    <a:pt x="269430" y="54165"/>
                  </a:lnTo>
                  <a:lnTo>
                    <a:pt x="275424" y="52679"/>
                  </a:lnTo>
                  <a:lnTo>
                    <a:pt x="282994" y="51155"/>
                  </a:lnTo>
                  <a:lnTo>
                    <a:pt x="290499" y="51155"/>
                  </a:lnTo>
                  <a:lnTo>
                    <a:pt x="290499" y="30099"/>
                  </a:lnTo>
                  <a:close/>
                </a:path>
                <a:path w="506095" h="277495">
                  <a:moveTo>
                    <a:pt x="314591" y="109867"/>
                  </a:moveTo>
                  <a:lnTo>
                    <a:pt x="308559" y="111379"/>
                  </a:lnTo>
                  <a:lnTo>
                    <a:pt x="302539" y="111379"/>
                  </a:lnTo>
                  <a:lnTo>
                    <a:pt x="295008" y="112877"/>
                  </a:lnTo>
                  <a:lnTo>
                    <a:pt x="295008" y="132448"/>
                  </a:lnTo>
                  <a:lnTo>
                    <a:pt x="302539" y="132448"/>
                  </a:lnTo>
                  <a:lnTo>
                    <a:pt x="308559" y="130924"/>
                  </a:lnTo>
                  <a:lnTo>
                    <a:pt x="314591" y="130924"/>
                  </a:lnTo>
                  <a:lnTo>
                    <a:pt x="314591" y="109867"/>
                  </a:lnTo>
                  <a:close/>
                </a:path>
                <a:path w="506095" h="277495">
                  <a:moveTo>
                    <a:pt x="316103" y="54165"/>
                  </a:moveTo>
                  <a:lnTo>
                    <a:pt x="310045" y="55676"/>
                  </a:lnTo>
                  <a:lnTo>
                    <a:pt x="302539" y="55676"/>
                  </a:lnTo>
                  <a:lnTo>
                    <a:pt x="296506" y="57188"/>
                  </a:lnTo>
                  <a:lnTo>
                    <a:pt x="296506" y="70739"/>
                  </a:lnTo>
                  <a:lnTo>
                    <a:pt x="295008" y="78257"/>
                  </a:lnTo>
                  <a:lnTo>
                    <a:pt x="310045" y="75260"/>
                  </a:lnTo>
                  <a:lnTo>
                    <a:pt x="316103" y="75260"/>
                  </a:lnTo>
                  <a:lnTo>
                    <a:pt x="316103" y="54165"/>
                  </a:lnTo>
                  <a:close/>
                </a:path>
                <a:path w="506095" h="277495">
                  <a:moveTo>
                    <a:pt x="317588" y="25577"/>
                  </a:moveTo>
                  <a:lnTo>
                    <a:pt x="302539" y="28587"/>
                  </a:lnTo>
                  <a:lnTo>
                    <a:pt x="296506" y="28587"/>
                  </a:lnTo>
                  <a:lnTo>
                    <a:pt x="296506" y="51155"/>
                  </a:lnTo>
                  <a:lnTo>
                    <a:pt x="302539" y="49657"/>
                  </a:lnTo>
                  <a:lnTo>
                    <a:pt x="310045" y="48145"/>
                  </a:lnTo>
                  <a:lnTo>
                    <a:pt x="316103" y="48145"/>
                  </a:lnTo>
                  <a:lnTo>
                    <a:pt x="316103" y="40640"/>
                  </a:lnTo>
                  <a:lnTo>
                    <a:pt x="317588" y="33108"/>
                  </a:lnTo>
                  <a:lnTo>
                    <a:pt x="317588" y="25577"/>
                  </a:lnTo>
                  <a:close/>
                </a:path>
                <a:path w="506095" h="277495">
                  <a:moveTo>
                    <a:pt x="343166" y="105346"/>
                  </a:moveTo>
                  <a:lnTo>
                    <a:pt x="335648" y="106857"/>
                  </a:lnTo>
                  <a:lnTo>
                    <a:pt x="329641" y="108369"/>
                  </a:lnTo>
                  <a:lnTo>
                    <a:pt x="322097" y="108369"/>
                  </a:lnTo>
                  <a:lnTo>
                    <a:pt x="322097" y="130924"/>
                  </a:lnTo>
                  <a:lnTo>
                    <a:pt x="328117" y="129438"/>
                  </a:lnTo>
                  <a:lnTo>
                    <a:pt x="335648" y="127927"/>
                  </a:lnTo>
                  <a:lnTo>
                    <a:pt x="343166" y="127927"/>
                  </a:lnTo>
                  <a:lnTo>
                    <a:pt x="343166" y="105346"/>
                  </a:lnTo>
                  <a:close/>
                </a:path>
                <a:path w="506095" h="277495">
                  <a:moveTo>
                    <a:pt x="343166" y="51155"/>
                  </a:moveTo>
                  <a:lnTo>
                    <a:pt x="337159" y="51155"/>
                  </a:lnTo>
                  <a:lnTo>
                    <a:pt x="322097" y="54165"/>
                  </a:lnTo>
                  <a:lnTo>
                    <a:pt x="322097" y="73736"/>
                  </a:lnTo>
                  <a:lnTo>
                    <a:pt x="329641" y="73736"/>
                  </a:lnTo>
                  <a:lnTo>
                    <a:pt x="335648" y="72237"/>
                  </a:lnTo>
                  <a:lnTo>
                    <a:pt x="343166" y="70739"/>
                  </a:lnTo>
                  <a:lnTo>
                    <a:pt x="343166" y="51155"/>
                  </a:lnTo>
                  <a:close/>
                </a:path>
                <a:path w="506095" h="277495">
                  <a:moveTo>
                    <a:pt x="343166" y="22567"/>
                  </a:moveTo>
                  <a:lnTo>
                    <a:pt x="337159" y="24066"/>
                  </a:lnTo>
                  <a:lnTo>
                    <a:pt x="329641" y="24066"/>
                  </a:lnTo>
                  <a:lnTo>
                    <a:pt x="323608" y="25577"/>
                  </a:lnTo>
                  <a:lnTo>
                    <a:pt x="323608" y="33108"/>
                  </a:lnTo>
                  <a:lnTo>
                    <a:pt x="322097" y="39116"/>
                  </a:lnTo>
                  <a:lnTo>
                    <a:pt x="322097" y="46659"/>
                  </a:lnTo>
                  <a:lnTo>
                    <a:pt x="329641" y="46659"/>
                  </a:lnTo>
                  <a:lnTo>
                    <a:pt x="337159" y="45148"/>
                  </a:lnTo>
                  <a:lnTo>
                    <a:pt x="343166" y="43637"/>
                  </a:lnTo>
                  <a:lnTo>
                    <a:pt x="343166" y="22567"/>
                  </a:lnTo>
                  <a:close/>
                </a:path>
                <a:path w="506095" h="277495">
                  <a:moveTo>
                    <a:pt x="368769" y="103847"/>
                  </a:moveTo>
                  <a:lnTo>
                    <a:pt x="355219" y="103847"/>
                  </a:lnTo>
                  <a:lnTo>
                    <a:pt x="349211" y="105346"/>
                  </a:lnTo>
                  <a:lnTo>
                    <a:pt x="349211" y="118897"/>
                  </a:lnTo>
                  <a:lnTo>
                    <a:pt x="347700" y="126428"/>
                  </a:lnTo>
                  <a:lnTo>
                    <a:pt x="355219" y="126428"/>
                  </a:lnTo>
                  <a:lnTo>
                    <a:pt x="362762" y="124917"/>
                  </a:lnTo>
                  <a:lnTo>
                    <a:pt x="368769" y="123418"/>
                  </a:lnTo>
                  <a:lnTo>
                    <a:pt x="368769" y="103847"/>
                  </a:lnTo>
                  <a:close/>
                </a:path>
                <a:path w="506095" h="277495">
                  <a:moveTo>
                    <a:pt x="370281" y="46659"/>
                  </a:moveTo>
                  <a:lnTo>
                    <a:pt x="362762" y="48145"/>
                  </a:lnTo>
                  <a:lnTo>
                    <a:pt x="356730" y="48145"/>
                  </a:lnTo>
                  <a:lnTo>
                    <a:pt x="350723" y="49657"/>
                  </a:lnTo>
                  <a:lnTo>
                    <a:pt x="350723" y="63207"/>
                  </a:lnTo>
                  <a:lnTo>
                    <a:pt x="349211" y="70739"/>
                  </a:lnTo>
                  <a:lnTo>
                    <a:pt x="356730" y="70739"/>
                  </a:lnTo>
                  <a:lnTo>
                    <a:pt x="362762" y="69227"/>
                  </a:lnTo>
                  <a:lnTo>
                    <a:pt x="370281" y="69227"/>
                  </a:lnTo>
                  <a:lnTo>
                    <a:pt x="370281" y="46659"/>
                  </a:lnTo>
                  <a:close/>
                </a:path>
                <a:path w="506095" h="277495">
                  <a:moveTo>
                    <a:pt x="370281" y="18046"/>
                  </a:moveTo>
                  <a:lnTo>
                    <a:pt x="364236" y="19570"/>
                  </a:lnTo>
                  <a:lnTo>
                    <a:pt x="356730" y="21069"/>
                  </a:lnTo>
                  <a:lnTo>
                    <a:pt x="350723" y="21069"/>
                  </a:lnTo>
                  <a:lnTo>
                    <a:pt x="350723" y="43637"/>
                  </a:lnTo>
                  <a:lnTo>
                    <a:pt x="362762" y="40640"/>
                  </a:lnTo>
                  <a:lnTo>
                    <a:pt x="370281" y="40640"/>
                  </a:lnTo>
                  <a:lnTo>
                    <a:pt x="370281" y="18046"/>
                  </a:lnTo>
                  <a:close/>
                </a:path>
                <a:path w="506095" h="277495">
                  <a:moveTo>
                    <a:pt x="395859" y="99326"/>
                  </a:moveTo>
                  <a:lnTo>
                    <a:pt x="389826" y="100825"/>
                  </a:lnTo>
                  <a:lnTo>
                    <a:pt x="382320" y="100825"/>
                  </a:lnTo>
                  <a:lnTo>
                    <a:pt x="374789" y="102349"/>
                  </a:lnTo>
                  <a:lnTo>
                    <a:pt x="374789" y="123418"/>
                  </a:lnTo>
                  <a:lnTo>
                    <a:pt x="389826" y="120396"/>
                  </a:lnTo>
                  <a:lnTo>
                    <a:pt x="395859" y="120396"/>
                  </a:lnTo>
                  <a:lnTo>
                    <a:pt x="395859" y="99326"/>
                  </a:lnTo>
                  <a:close/>
                </a:path>
                <a:path w="506095" h="277495">
                  <a:moveTo>
                    <a:pt x="397344" y="43637"/>
                  </a:moveTo>
                  <a:lnTo>
                    <a:pt x="389826" y="43637"/>
                  </a:lnTo>
                  <a:lnTo>
                    <a:pt x="383806" y="45148"/>
                  </a:lnTo>
                  <a:lnTo>
                    <a:pt x="376288" y="46659"/>
                  </a:lnTo>
                  <a:lnTo>
                    <a:pt x="376288" y="67716"/>
                  </a:lnTo>
                  <a:lnTo>
                    <a:pt x="382320" y="66217"/>
                  </a:lnTo>
                  <a:lnTo>
                    <a:pt x="389826" y="66217"/>
                  </a:lnTo>
                  <a:lnTo>
                    <a:pt x="397344" y="64719"/>
                  </a:lnTo>
                  <a:lnTo>
                    <a:pt x="397344" y="43637"/>
                  </a:lnTo>
                  <a:close/>
                </a:path>
                <a:path w="506095" h="277495">
                  <a:moveTo>
                    <a:pt x="397344" y="15049"/>
                  </a:moveTo>
                  <a:lnTo>
                    <a:pt x="389826" y="16548"/>
                  </a:lnTo>
                  <a:lnTo>
                    <a:pt x="383806" y="16548"/>
                  </a:lnTo>
                  <a:lnTo>
                    <a:pt x="377786" y="18046"/>
                  </a:lnTo>
                  <a:lnTo>
                    <a:pt x="377786" y="31597"/>
                  </a:lnTo>
                  <a:lnTo>
                    <a:pt x="376288" y="39116"/>
                  </a:lnTo>
                  <a:lnTo>
                    <a:pt x="383806" y="39116"/>
                  </a:lnTo>
                  <a:lnTo>
                    <a:pt x="389826" y="37617"/>
                  </a:lnTo>
                  <a:lnTo>
                    <a:pt x="397344" y="36118"/>
                  </a:lnTo>
                  <a:lnTo>
                    <a:pt x="397344" y="15049"/>
                  </a:lnTo>
                  <a:close/>
                </a:path>
                <a:path w="506095" h="277495">
                  <a:moveTo>
                    <a:pt x="422948" y="96316"/>
                  </a:moveTo>
                  <a:lnTo>
                    <a:pt x="416915" y="96316"/>
                  </a:lnTo>
                  <a:lnTo>
                    <a:pt x="409409" y="97828"/>
                  </a:lnTo>
                  <a:lnTo>
                    <a:pt x="401878" y="97828"/>
                  </a:lnTo>
                  <a:lnTo>
                    <a:pt x="401878" y="120396"/>
                  </a:lnTo>
                  <a:lnTo>
                    <a:pt x="409409" y="118897"/>
                  </a:lnTo>
                  <a:lnTo>
                    <a:pt x="415442" y="118897"/>
                  </a:lnTo>
                  <a:lnTo>
                    <a:pt x="422948" y="117398"/>
                  </a:lnTo>
                  <a:lnTo>
                    <a:pt x="422948" y="96316"/>
                  </a:lnTo>
                  <a:close/>
                </a:path>
                <a:path w="506095" h="277495">
                  <a:moveTo>
                    <a:pt x="424459" y="39116"/>
                  </a:moveTo>
                  <a:lnTo>
                    <a:pt x="416915" y="40640"/>
                  </a:lnTo>
                  <a:lnTo>
                    <a:pt x="409409" y="40640"/>
                  </a:lnTo>
                  <a:lnTo>
                    <a:pt x="403390" y="42125"/>
                  </a:lnTo>
                  <a:lnTo>
                    <a:pt x="403390" y="63207"/>
                  </a:lnTo>
                  <a:lnTo>
                    <a:pt x="409409" y="63207"/>
                  </a:lnTo>
                  <a:lnTo>
                    <a:pt x="416915" y="61696"/>
                  </a:lnTo>
                  <a:lnTo>
                    <a:pt x="424459" y="61696"/>
                  </a:lnTo>
                  <a:lnTo>
                    <a:pt x="424459" y="39116"/>
                  </a:lnTo>
                  <a:close/>
                </a:path>
                <a:path w="506095" h="277495">
                  <a:moveTo>
                    <a:pt x="424459" y="12026"/>
                  </a:moveTo>
                  <a:lnTo>
                    <a:pt x="416915" y="12026"/>
                  </a:lnTo>
                  <a:lnTo>
                    <a:pt x="410895" y="13538"/>
                  </a:lnTo>
                  <a:lnTo>
                    <a:pt x="404914" y="13538"/>
                  </a:lnTo>
                  <a:lnTo>
                    <a:pt x="403390" y="21069"/>
                  </a:lnTo>
                  <a:lnTo>
                    <a:pt x="403390" y="36118"/>
                  </a:lnTo>
                  <a:lnTo>
                    <a:pt x="409409" y="34620"/>
                  </a:lnTo>
                  <a:lnTo>
                    <a:pt x="416915" y="33108"/>
                  </a:lnTo>
                  <a:lnTo>
                    <a:pt x="424459" y="33108"/>
                  </a:lnTo>
                  <a:lnTo>
                    <a:pt x="424459" y="12026"/>
                  </a:lnTo>
                  <a:close/>
                </a:path>
                <a:path w="506095" h="277495">
                  <a:moveTo>
                    <a:pt x="450037" y="91808"/>
                  </a:moveTo>
                  <a:lnTo>
                    <a:pt x="442493" y="93306"/>
                  </a:lnTo>
                  <a:lnTo>
                    <a:pt x="436511" y="93306"/>
                  </a:lnTo>
                  <a:lnTo>
                    <a:pt x="428967" y="94805"/>
                  </a:lnTo>
                  <a:lnTo>
                    <a:pt x="428967" y="115900"/>
                  </a:lnTo>
                  <a:lnTo>
                    <a:pt x="436511" y="115900"/>
                  </a:lnTo>
                  <a:lnTo>
                    <a:pt x="442493" y="114376"/>
                  </a:lnTo>
                  <a:lnTo>
                    <a:pt x="450037" y="112877"/>
                  </a:lnTo>
                  <a:lnTo>
                    <a:pt x="450037" y="91808"/>
                  </a:lnTo>
                  <a:close/>
                </a:path>
                <a:path w="506095" h="277495">
                  <a:moveTo>
                    <a:pt x="451573" y="36118"/>
                  </a:moveTo>
                  <a:lnTo>
                    <a:pt x="444017" y="36118"/>
                  </a:lnTo>
                  <a:lnTo>
                    <a:pt x="436511" y="37617"/>
                  </a:lnTo>
                  <a:lnTo>
                    <a:pt x="430466" y="39116"/>
                  </a:lnTo>
                  <a:lnTo>
                    <a:pt x="430466" y="60198"/>
                  </a:lnTo>
                  <a:lnTo>
                    <a:pt x="436511" y="58699"/>
                  </a:lnTo>
                  <a:lnTo>
                    <a:pt x="444017" y="58699"/>
                  </a:lnTo>
                  <a:lnTo>
                    <a:pt x="450037" y="57188"/>
                  </a:lnTo>
                  <a:lnTo>
                    <a:pt x="451573" y="49657"/>
                  </a:lnTo>
                  <a:lnTo>
                    <a:pt x="451573" y="36118"/>
                  </a:lnTo>
                  <a:close/>
                </a:path>
                <a:path w="506095" h="277495">
                  <a:moveTo>
                    <a:pt x="451573" y="7518"/>
                  </a:moveTo>
                  <a:lnTo>
                    <a:pt x="444017" y="9017"/>
                  </a:lnTo>
                  <a:lnTo>
                    <a:pt x="438010" y="9017"/>
                  </a:lnTo>
                  <a:lnTo>
                    <a:pt x="430466" y="10528"/>
                  </a:lnTo>
                  <a:lnTo>
                    <a:pt x="430466" y="31597"/>
                  </a:lnTo>
                  <a:lnTo>
                    <a:pt x="436511" y="31597"/>
                  </a:lnTo>
                  <a:lnTo>
                    <a:pt x="451573" y="28587"/>
                  </a:lnTo>
                  <a:lnTo>
                    <a:pt x="451573" y="7518"/>
                  </a:lnTo>
                  <a:close/>
                </a:path>
                <a:path w="506095" h="277495">
                  <a:moveTo>
                    <a:pt x="477139" y="88785"/>
                  </a:moveTo>
                  <a:lnTo>
                    <a:pt x="469633" y="88785"/>
                  </a:lnTo>
                  <a:lnTo>
                    <a:pt x="463575" y="90297"/>
                  </a:lnTo>
                  <a:lnTo>
                    <a:pt x="457581" y="90297"/>
                  </a:lnTo>
                  <a:lnTo>
                    <a:pt x="457581" y="105346"/>
                  </a:lnTo>
                  <a:lnTo>
                    <a:pt x="456057" y="112877"/>
                  </a:lnTo>
                  <a:lnTo>
                    <a:pt x="463575" y="111379"/>
                  </a:lnTo>
                  <a:lnTo>
                    <a:pt x="469633" y="111379"/>
                  </a:lnTo>
                  <a:lnTo>
                    <a:pt x="477139" y="109867"/>
                  </a:lnTo>
                  <a:lnTo>
                    <a:pt x="477139" y="88785"/>
                  </a:lnTo>
                  <a:close/>
                </a:path>
                <a:path w="506095" h="277495">
                  <a:moveTo>
                    <a:pt x="478637" y="31597"/>
                  </a:moveTo>
                  <a:lnTo>
                    <a:pt x="471119" y="33108"/>
                  </a:lnTo>
                  <a:lnTo>
                    <a:pt x="465074" y="33108"/>
                  </a:lnTo>
                  <a:lnTo>
                    <a:pt x="457581" y="34620"/>
                  </a:lnTo>
                  <a:lnTo>
                    <a:pt x="457581" y="55676"/>
                  </a:lnTo>
                  <a:lnTo>
                    <a:pt x="465074" y="55676"/>
                  </a:lnTo>
                  <a:lnTo>
                    <a:pt x="471119" y="54165"/>
                  </a:lnTo>
                  <a:lnTo>
                    <a:pt x="477139" y="54165"/>
                  </a:lnTo>
                  <a:lnTo>
                    <a:pt x="478637" y="46659"/>
                  </a:lnTo>
                  <a:lnTo>
                    <a:pt x="478637" y="31597"/>
                  </a:lnTo>
                  <a:close/>
                </a:path>
                <a:path w="506095" h="277495">
                  <a:moveTo>
                    <a:pt x="478637" y="4508"/>
                  </a:moveTo>
                  <a:lnTo>
                    <a:pt x="471119" y="4508"/>
                  </a:lnTo>
                  <a:lnTo>
                    <a:pt x="465074" y="6007"/>
                  </a:lnTo>
                  <a:lnTo>
                    <a:pt x="457581" y="6007"/>
                  </a:lnTo>
                  <a:lnTo>
                    <a:pt x="457581" y="28587"/>
                  </a:lnTo>
                  <a:lnTo>
                    <a:pt x="465074" y="27089"/>
                  </a:lnTo>
                  <a:lnTo>
                    <a:pt x="471119" y="25577"/>
                  </a:lnTo>
                  <a:lnTo>
                    <a:pt x="478637" y="25577"/>
                  </a:lnTo>
                  <a:lnTo>
                    <a:pt x="478637" y="4508"/>
                  </a:lnTo>
                  <a:close/>
                </a:path>
                <a:path w="506095" h="277495">
                  <a:moveTo>
                    <a:pt x="504253" y="84289"/>
                  </a:moveTo>
                  <a:lnTo>
                    <a:pt x="498208" y="85775"/>
                  </a:lnTo>
                  <a:lnTo>
                    <a:pt x="490689" y="85775"/>
                  </a:lnTo>
                  <a:lnTo>
                    <a:pt x="484657" y="87274"/>
                  </a:lnTo>
                  <a:lnTo>
                    <a:pt x="484657" y="108369"/>
                  </a:lnTo>
                  <a:lnTo>
                    <a:pt x="490689" y="108369"/>
                  </a:lnTo>
                  <a:lnTo>
                    <a:pt x="496697" y="106857"/>
                  </a:lnTo>
                  <a:lnTo>
                    <a:pt x="504253" y="105346"/>
                  </a:lnTo>
                  <a:lnTo>
                    <a:pt x="504253" y="84289"/>
                  </a:lnTo>
                  <a:close/>
                </a:path>
                <a:path w="506095" h="277495">
                  <a:moveTo>
                    <a:pt x="505739" y="28587"/>
                  </a:moveTo>
                  <a:lnTo>
                    <a:pt x="499706" y="28587"/>
                  </a:lnTo>
                  <a:lnTo>
                    <a:pt x="484657" y="31597"/>
                  </a:lnTo>
                  <a:lnTo>
                    <a:pt x="484657" y="52679"/>
                  </a:lnTo>
                  <a:lnTo>
                    <a:pt x="492201" y="51155"/>
                  </a:lnTo>
                  <a:lnTo>
                    <a:pt x="498208" y="51155"/>
                  </a:lnTo>
                  <a:lnTo>
                    <a:pt x="505739" y="49657"/>
                  </a:lnTo>
                  <a:lnTo>
                    <a:pt x="505739" y="28587"/>
                  </a:lnTo>
                  <a:close/>
                </a:path>
                <a:path w="506095" h="277495">
                  <a:moveTo>
                    <a:pt x="505739" y="0"/>
                  </a:moveTo>
                  <a:lnTo>
                    <a:pt x="499706" y="1498"/>
                  </a:lnTo>
                  <a:lnTo>
                    <a:pt x="492201" y="1498"/>
                  </a:lnTo>
                  <a:lnTo>
                    <a:pt x="484657" y="2997"/>
                  </a:lnTo>
                  <a:lnTo>
                    <a:pt x="484657" y="24066"/>
                  </a:lnTo>
                  <a:lnTo>
                    <a:pt x="492201" y="24066"/>
                  </a:lnTo>
                  <a:lnTo>
                    <a:pt x="499706" y="22567"/>
                  </a:lnTo>
                  <a:lnTo>
                    <a:pt x="505739" y="21069"/>
                  </a:lnTo>
                  <a:lnTo>
                    <a:pt x="5057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349650" y="4550816"/>
              <a:ext cx="489584" cy="265430"/>
            </a:xfrm>
            <a:custGeom>
              <a:avLst/>
              <a:gdLst/>
              <a:ahLst/>
              <a:cxnLst/>
              <a:rect l="l" t="t" r="r" b="b"/>
              <a:pathLst>
                <a:path w="489585" h="265429">
                  <a:moveTo>
                    <a:pt x="19545" y="243814"/>
                  </a:moveTo>
                  <a:lnTo>
                    <a:pt x="12039" y="243814"/>
                  </a:lnTo>
                  <a:lnTo>
                    <a:pt x="6007" y="245325"/>
                  </a:lnTo>
                  <a:lnTo>
                    <a:pt x="0" y="245325"/>
                  </a:lnTo>
                  <a:lnTo>
                    <a:pt x="0" y="264896"/>
                  </a:lnTo>
                  <a:lnTo>
                    <a:pt x="12039" y="264896"/>
                  </a:lnTo>
                  <a:lnTo>
                    <a:pt x="19545" y="263398"/>
                  </a:lnTo>
                  <a:lnTo>
                    <a:pt x="19545" y="243814"/>
                  </a:lnTo>
                  <a:close/>
                </a:path>
                <a:path w="489585" h="265429">
                  <a:moveTo>
                    <a:pt x="43637" y="242316"/>
                  </a:moveTo>
                  <a:lnTo>
                    <a:pt x="31597" y="242316"/>
                  </a:lnTo>
                  <a:lnTo>
                    <a:pt x="25590" y="243814"/>
                  </a:lnTo>
                  <a:lnTo>
                    <a:pt x="25590" y="249834"/>
                  </a:lnTo>
                  <a:lnTo>
                    <a:pt x="24079" y="257365"/>
                  </a:lnTo>
                  <a:lnTo>
                    <a:pt x="24079" y="263398"/>
                  </a:lnTo>
                  <a:lnTo>
                    <a:pt x="31597" y="261874"/>
                  </a:lnTo>
                  <a:lnTo>
                    <a:pt x="43637" y="261874"/>
                  </a:lnTo>
                  <a:lnTo>
                    <a:pt x="43637" y="242316"/>
                  </a:lnTo>
                  <a:close/>
                </a:path>
                <a:path w="489585" h="265429">
                  <a:moveTo>
                    <a:pt x="43637" y="215226"/>
                  </a:moveTo>
                  <a:lnTo>
                    <a:pt x="37630" y="215226"/>
                  </a:lnTo>
                  <a:lnTo>
                    <a:pt x="31597" y="216738"/>
                  </a:lnTo>
                  <a:lnTo>
                    <a:pt x="25590" y="216738"/>
                  </a:lnTo>
                  <a:lnTo>
                    <a:pt x="25590" y="236296"/>
                  </a:lnTo>
                  <a:lnTo>
                    <a:pt x="31597" y="236296"/>
                  </a:lnTo>
                  <a:lnTo>
                    <a:pt x="37630" y="234797"/>
                  </a:lnTo>
                  <a:lnTo>
                    <a:pt x="43637" y="234797"/>
                  </a:lnTo>
                  <a:lnTo>
                    <a:pt x="43637" y="215226"/>
                  </a:lnTo>
                  <a:close/>
                </a:path>
                <a:path w="489585" h="265429">
                  <a:moveTo>
                    <a:pt x="69240" y="239318"/>
                  </a:moveTo>
                  <a:lnTo>
                    <a:pt x="57200" y="239318"/>
                  </a:lnTo>
                  <a:lnTo>
                    <a:pt x="49657" y="240817"/>
                  </a:lnTo>
                  <a:lnTo>
                    <a:pt x="49657" y="260388"/>
                  </a:lnTo>
                  <a:lnTo>
                    <a:pt x="57200" y="258864"/>
                  </a:lnTo>
                  <a:lnTo>
                    <a:pt x="69240" y="258864"/>
                  </a:lnTo>
                  <a:lnTo>
                    <a:pt x="69240" y="239318"/>
                  </a:lnTo>
                  <a:close/>
                </a:path>
                <a:path w="489585" h="265429">
                  <a:moveTo>
                    <a:pt x="69240" y="212204"/>
                  </a:moveTo>
                  <a:lnTo>
                    <a:pt x="63195" y="213728"/>
                  </a:lnTo>
                  <a:lnTo>
                    <a:pt x="51181" y="213728"/>
                  </a:lnTo>
                  <a:lnTo>
                    <a:pt x="51181" y="227279"/>
                  </a:lnTo>
                  <a:lnTo>
                    <a:pt x="49657" y="234797"/>
                  </a:lnTo>
                  <a:lnTo>
                    <a:pt x="57200" y="233286"/>
                  </a:lnTo>
                  <a:lnTo>
                    <a:pt x="63195" y="233286"/>
                  </a:lnTo>
                  <a:lnTo>
                    <a:pt x="69240" y="231775"/>
                  </a:lnTo>
                  <a:lnTo>
                    <a:pt x="69240" y="212204"/>
                  </a:lnTo>
                  <a:close/>
                </a:path>
                <a:path w="489585" h="265429">
                  <a:moveTo>
                    <a:pt x="94818" y="236296"/>
                  </a:moveTo>
                  <a:lnTo>
                    <a:pt x="81292" y="236296"/>
                  </a:lnTo>
                  <a:lnTo>
                    <a:pt x="75234" y="237807"/>
                  </a:lnTo>
                  <a:lnTo>
                    <a:pt x="75234" y="257365"/>
                  </a:lnTo>
                  <a:lnTo>
                    <a:pt x="88798" y="257365"/>
                  </a:lnTo>
                  <a:lnTo>
                    <a:pt x="94818" y="255866"/>
                  </a:lnTo>
                  <a:lnTo>
                    <a:pt x="94818" y="236296"/>
                  </a:lnTo>
                  <a:close/>
                </a:path>
                <a:path w="489585" h="265429">
                  <a:moveTo>
                    <a:pt x="94818" y="209207"/>
                  </a:moveTo>
                  <a:lnTo>
                    <a:pt x="88798" y="210705"/>
                  </a:lnTo>
                  <a:lnTo>
                    <a:pt x="81292" y="210705"/>
                  </a:lnTo>
                  <a:lnTo>
                    <a:pt x="76758" y="212204"/>
                  </a:lnTo>
                  <a:lnTo>
                    <a:pt x="76758" y="218236"/>
                  </a:lnTo>
                  <a:lnTo>
                    <a:pt x="75234" y="224256"/>
                  </a:lnTo>
                  <a:lnTo>
                    <a:pt x="75234" y="231775"/>
                  </a:lnTo>
                  <a:lnTo>
                    <a:pt x="81292" y="231775"/>
                  </a:lnTo>
                  <a:lnTo>
                    <a:pt x="88798" y="230276"/>
                  </a:lnTo>
                  <a:lnTo>
                    <a:pt x="94818" y="228777"/>
                  </a:lnTo>
                  <a:lnTo>
                    <a:pt x="94818" y="209207"/>
                  </a:lnTo>
                  <a:close/>
                </a:path>
                <a:path w="489585" h="265429">
                  <a:moveTo>
                    <a:pt x="120383" y="233286"/>
                  </a:moveTo>
                  <a:lnTo>
                    <a:pt x="114388" y="234797"/>
                  </a:lnTo>
                  <a:lnTo>
                    <a:pt x="100850" y="234797"/>
                  </a:lnTo>
                  <a:lnTo>
                    <a:pt x="100850" y="255866"/>
                  </a:lnTo>
                  <a:lnTo>
                    <a:pt x="106857" y="254368"/>
                  </a:lnTo>
                  <a:lnTo>
                    <a:pt x="120383" y="254368"/>
                  </a:lnTo>
                  <a:lnTo>
                    <a:pt x="120383" y="233286"/>
                  </a:lnTo>
                  <a:close/>
                </a:path>
                <a:path w="489585" h="265429">
                  <a:moveTo>
                    <a:pt x="120383" y="207695"/>
                  </a:moveTo>
                  <a:lnTo>
                    <a:pt x="114388" y="207695"/>
                  </a:lnTo>
                  <a:lnTo>
                    <a:pt x="106857" y="209207"/>
                  </a:lnTo>
                  <a:lnTo>
                    <a:pt x="100850" y="209207"/>
                  </a:lnTo>
                  <a:lnTo>
                    <a:pt x="100850" y="228777"/>
                  </a:lnTo>
                  <a:lnTo>
                    <a:pt x="106857" y="228777"/>
                  </a:lnTo>
                  <a:lnTo>
                    <a:pt x="114388" y="227279"/>
                  </a:lnTo>
                  <a:lnTo>
                    <a:pt x="120383" y="227279"/>
                  </a:lnTo>
                  <a:lnTo>
                    <a:pt x="120383" y="207695"/>
                  </a:lnTo>
                  <a:close/>
                </a:path>
                <a:path w="489585" h="265429">
                  <a:moveTo>
                    <a:pt x="145999" y="230276"/>
                  </a:moveTo>
                  <a:lnTo>
                    <a:pt x="138468" y="231775"/>
                  </a:lnTo>
                  <a:lnTo>
                    <a:pt x="132448" y="231775"/>
                  </a:lnTo>
                  <a:lnTo>
                    <a:pt x="126428" y="233286"/>
                  </a:lnTo>
                  <a:lnTo>
                    <a:pt x="126428" y="252857"/>
                  </a:lnTo>
                  <a:lnTo>
                    <a:pt x="132448" y="251345"/>
                  </a:lnTo>
                  <a:lnTo>
                    <a:pt x="145999" y="251345"/>
                  </a:lnTo>
                  <a:lnTo>
                    <a:pt x="145999" y="230276"/>
                  </a:lnTo>
                  <a:close/>
                </a:path>
                <a:path w="489585" h="265429">
                  <a:moveTo>
                    <a:pt x="145999" y="204685"/>
                  </a:moveTo>
                  <a:lnTo>
                    <a:pt x="139979" y="204685"/>
                  </a:lnTo>
                  <a:lnTo>
                    <a:pt x="133946" y="206197"/>
                  </a:lnTo>
                  <a:lnTo>
                    <a:pt x="126428" y="206197"/>
                  </a:lnTo>
                  <a:lnTo>
                    <a:pt x="126428" y="227279"/>
                  </a:lnTo>
                  <a:lnTo>
                    <a:pt x="138468" y="224256"/>
                  </a:lnTo>
                  <a:lnTo>
                    <a:pt x="145999" y="224256"/>
                  </a:lnTo>
                  <a:lnTo>
                    <a:pt x="145999" y="204685"/>
                  </a:lnTo>
                  <a:close/>
                </a:path>
                <a:path w="489585" h="265429">
                  <a:moveTo>
                    <a:pt x="171577" y="228777"/>
                  </a:moveTo>
                  <a:lnTo>
                    <a:pt x="158051" y="228777"/>
                  </a:lnTo>
                  <a:lnTo>
                    <a:pt x="151993" y="230276"/>
                  </a:lnTo>
                  <a:lnTo>
                    <a:pt x="151993" y="249834"/>
                  </a:lnTo>
                  <a:lnTo>
                    <a:pt x="164033" y="249834"/>
                  </a:lnTo>
                  <a:lnTo>
                    <a:pt x="171577" y="248348"/>
                  </a:lnTo>
                  <a:lnTo>
                    <a:pt x="171577" y="228777"/>
                  </a:lnTo>
                  <a:close/>
                </a:path>
                <a:path w="489585" h="265429">
                  <a:moveTo>
                    <a:pt x="171577" y="201676"/>
                  </a:moveTo>
                  <a:lnTo>
                    <a:pt x="165557" y="201676"/>
                  </a:lnTo>
                  <a:lnTo>
                    <a:pt x="158051" y="203174"/>
                  </a:lnTo>
                  <a:lnTo>
                    <a:pt x="151993" y="203174"/>
                  </a:lnTo>
                  <a:lnTo>
                    <a:pt x="151993" y="224256"/>
                  </a:lnTo>
                  <a:lnTo>
                    <a:pt x="158051" y="222745"/>
                  </a:lnTo>
                  <a:lnTo>
                    <a:pt x="165557" y="221246"/>
                  </a:lnTo>
                  <a:lnTo>
                    <a:pt x="171577" y="221246"/>
                  </a:lnTo>
                  <a:lnTo>
                    <a:pt x="171577" y="201676"/>
                  </a:lnTo>
                  <a:close/>
                </a:path>
                <a:path w="489585" h="265429">
                  <a:moveTo>
                    <a:pt x="197154" y="225755"/>
                  </a:moveTo>
                  <a:lnTo>
                    <a:pt x="191147" y="225755"/>
                  </a:lnTo>
                  <a:lnTo>
                    <a:pt x="183616" y="227279"/>
                  </a:lnTo>
                  <a:lnTo>
                    <a:pt x="177609" y="227279"/>
                  </a:lnTo>
                  <a:lnTo>
                    <a:pt x="177609" y="246837"/>
                  </a:lnTo>
                  <a:lnTo>
                    <a:pt x="191147" y="246837"/>
                  </a:lnTo>
                  <a:lnTo>
                    <a:pt x="197154" y="245325"/>
                  </a:lnTo>
                  <a:lnTo>
                    <a:pt x="197154" y="225755"/>
                  </a:lnTo>
                  <a:close/>
                </a:path>
                <a:path w="489585" h="265429">
                  <a:moveTo>
                    <a:pt x="197154" y="198666"/>
                  </a:moveTo>
                  <a:lnTo>
                    <a:pt x="191147" y="200177"/>
                  </a:lnTo>
                  <a:lnTo>
                    <a:pt x="177609" y="200177"/>
                  </a:lnTo>
                  <a:lnTo>
                    <a:pt x="177609" y="221246"/>
                  </a:lnTo>
                  <a:lnTo>
                    <a:pt x="183616" y="219722"/>
                  </a:lnTo>
                  <a:lnTo>
                    <a:pt x="197154" y="219722"/>
                  </a:lnTo>
                  <a:lnTo>
                    <a:pt x="197154" y="198666"/>
                  </a:lnTo>
                  <a:close/>
                </a:path>
                <a:path w="489585" h="265429">
                  <a:moveTo>
                    <a:pt x="252844" y="219722"/>
                  </a:moveTo>
                  <a:lnTo>
                    <a:pt x="246849" y="221246"/>
                  </a:lnTo>
                  <a:lnTo>
                    <a:pt x="233286" y="221246"/>
                  </a:lnTo>
                  <a:lnTo>
                    <a:pt x="233286" y="242316"/>
                  </a:lnTo>
                  <a:lnTo>
                    <a:pt x="239306" y="242316"/>
                  </a:lnTo>
                  <a:lnTo>
                    <a:pt x="245338" y="240817"/>
                  </a:lnTo>
                  <a:lnTo>
                    <a:pt x="252844" y="239318"/>
                  </a:lnTo>
                  <a:lnTo>
                    <a:pt x="252844" y="219722"/>
                  </a:lnTo>
                  <a:close/>
                </a:path>
                <a:path w="489585" h="265429">
                  <a:moveTo>
                    <a:pt x="252844" y="192633"/>
                  </a:moveTo>
                  <a:lnTo>
                    <a:pt x="246849" y="194157"/>
                  </a:lnTo>
                  <a:lnTo>
                    <a:pt x="240792" y="194157"/>
                  </a:lnTo>
                  <a:lnTo>
                    <a:pt x="233286" y="195656"/>
                  </a:lnTo>
                  <a:lnTo>
                    <a:pt x="233286" y="215226"/>
                  </a:lnTo>
                  <a:lnTo>
                    <a:pt x="240792" y="213728"/>
                  </a:lnTo>
                  <a:lnTo>
                    <a:pt x="252844" y="213728"/>
                  </a:lnTo>
                  <a:lnTo>
                    <a:pt x="252844" y="192633"/>
                  </a:lnTo>
                  <a:close/>
                </a:path>
                <a:path w="489585" h="265429">
                  <a:moveTo>
                    <a:pt x="252844" y="167068"/>
                  </a:moveTo>
                  <a:lnTo>
                    <a:pt x="240792" y="167068"/>
                  </a:lnTo>
                  <a:lnTo>
                    <a:pt x="233286" y="168567"/>
                  </a:lnTo>
                  <a:lnTo>
                    <a:pt x="233286" y="189636"/>
                  </a:lnTo>
                  <a:lnTo>
                    <a:pt x="240792" y="188137"/>
                  </a:lnTo>
                  <a:lnTo>
                    <a:pt x="246849" y="186613"/>
                  </a:lnTo>
                  <a:lnTo>
                    <a:pt x="252844" y="186613"/>
                  </a:lnTo>
                  <a:lnTo>
                    <a:pt x="252844" y="167068"/>
                  </a:lnTo>
                  <a:close/>
                </a:path>
                <a:path w="489585" h="265429">
                  <a:moveTo>
                    <a:pt x="252844" y="139966"/>
                  </a:moveTo>
                  <a:lnTo>
                    <a:pt x="246849" y="139966"/>
                  </a:lnTo>
                  <a:lnTo>
                    <a:pt x="240792" y="141465"/>
                  </a:lnTo>
                  <a:lnTo>
                    <a:pt x="233286" y="142976"/>
                  </a:lnTo>
                  <a:lnTo>
                    <a:pt x="233286" y="162547"/>
                  </a:lnTo>
                  <a:lnTo>
                    <a:pt x="240792" y="161036"/>
                  </a:lnTo>
                  <a:lnTo>
                    <a:pt x="246849" y="161036"/>
                  </a:lnTo>
                  <a:lnTo>
                    <a:pt x="252844" y="159537"/>
                  </a:lnTo>
                  <a:lnTo>
                    <a:pt x="252844" y="139966"/>
                  </a:lnTo>
                  <a:close/>
                </a:path>
                <a:path w="489585" h="265429">
                  <a:moveTo>
                    <a:pt x="252844" y="112877"/>
                  </a:moveTo>
                  <a:lnTo>
                    <a:pt x="248348" y="114388"/>
                  </a:lnTo>
                  <a:lnTo>
                    <a:pt x="234810" y="114388"/>
                  </a:lnTo>
                  <a:lnTo>
                    <a:pt x="234810" y="129425"/>
                  </a:lnTo>
                  <a:lnTo>
                    <a:pt x="233286" y="135445"/>
                  </a:lnTo>
                  <a:lnTo>
                    <a:pt x="240792" y="135445"/>
                  </a:lnTo>
                  <a:lnTo>
                    <a:pt x="252844" y="132448"/>
                  </a:lnTo>
                  <a:lnTo>
                    <a:pt x="252844" y="112877"/>
                  </a:lnTo>
                  <a:close/>
                </a:path>
                <a:path w="489585" h="265429">
                  <a:moveTo>
                    <a:pt x="254355" y="85788"/>
                  </a:moveTo>
                  <a:lnTo>
                    <a:pt x="248348" y="87287"/>
                  </a:lnTo>
                  <a:lnTo>
                    <a:pt x="240792" y="87287"/>
                  </a:lnTo>
                  <a:lnTo>
                    <a:pt x="234810" y="88798"/>
                  </a:lnTo>
                  <a:lnTo>
                    <a:pt x="234810" y="109867"/>
                  </a:lnTo>
                  <a:lnTo>
                    <a:pt x="240792" y="108356"/>
                  </a:lnTo>
                  <a:lnTo>
                    <a:pt x="248348" y="106857"/>
                  </a:lnTo>
                  <a:lnTo>
                    <a:pt x="254355" y="106857"/>
                  </a:lnTo>
                  <a:lnTo>
                    <a:pt x="254355" y="85788"/>
                  </a:lnTo>
                  <a:close/>
                </a:path>
                <a:path w="489585" h="265429">
                  <a:moveTo>
                    <a:pt x="254355" y="60185"/>
                  </a:moveTo>
                  <a:lnTo>
                    <a:pt x="248348" y="60185"/>
                  </a:lnTo>
                  <a:lnTo>
                    <a:pt x="240792" y="61709"/>
                  </a:lnTo>
                  <a:lnTo>
                    <a:pt x="234810" y="63207"/>
                  </a:lnTo>
                  <a:lnTo>
                    <a:pt x="234810" y="82778"/>
                  </a:lnTo>
                  <a:lnTo>
                    <a:pt x="240792" y="81280"/>
                  </a:lnTo>
                  <a:lnTo>
                    <a:pt x="248348" y="79756"/>
                  </a:lnTo>
                  <a:lnTo>
                    <a:pt x="254355" y="79756"/>
                  </a:lnTo>
                  <a:lnTo>
                    <a:pt x="254355" y="60185"/>
                  </a:lnTo>
                  <a:close/>
                </a:path>
                <a:path w="489585" h="265429">
                  <a:moveTo>
                    <a:pt x="254355" y="33096"/>
                  </a:moveTo>
                  <a:lnTo>
                    <a:pt x="248348" y="33096"/>
                  </a:lnTo>
                  <a:lnTo>
                    <a:pt x="240792" y="34620"/>
                  </a:lnTo>
                  <a:lnTo>
                    <a:pt x="234810" y="34620"/>
                  </a:lnTo>
                  <a:lnTo>
                    <a:pt x="234810" y="55676"/>
                  </a:lnTo>
                  <a:lnTo>
                    <a:pt x="240792" y="55676"/>
                  </a:lnTo>
                  <a:lnTo>
                    <a:pt x="248348" y="54165"/>
                  </a:lnTo>
                  <a:lnTo>
                    <a:pt x="254355" y="52666"/>
                  </a:lnTo>
                  <a:lnTo>
                    <a:pt x="254355" y="33096"/>
                  </a:lnTo>
                  <a:close/>
                </a:path>
                <a:path w="489585" h="265429">
                  <a:moveTo>
                    <a:pt x="278460" y="216738"/>
                  </a:moveTo>
                  <a:lnTo>
                    <a:pt x="272427" y="218236"/>
                  </a:lnTo>
                  <a:lnTo>
                    <a:pt x="264896" y="218236"/>
                  </a:lnTo>
                  <a:lnTo>
                    <a:pt x="258902" y="219722"/>
                  </a:lnTo>
                  <a:lnTo>
                    <a:pt x="258902" y="239318"/>
                  </a:lnTo>
                  <a:lnTo>
                    <a:pt x="264896" y="239318"/>
                  </a:lnTo>
                  <a:lnTo>
                    <a:pt x="272427" y="237807"/>
                  </a:lnTo>
                  <a:lnTo>
                    <a:pt x="278460" y="236296"/>
                  </a:lnTo>
                  <a:lnTo>
                    <a:pt x="278460" y="216738"/>
                  </a:lnTo>
                  <a:close/>
                </a:path>
                <a:path w="489585" h="265429">
                  <a:moveTo>
                    <a:pt x="278460" y="189636"/>
                  </a:moveTo>
                  <a:lnTo>
                    <a:pt x="272427" y="191135"/>
                  </a:lnTo>
                  <a:lnTo>
                    <a:pt x="264896" y="192633"/>
                  </a:lnTo>
                  <a:lnTo>
                    <a:pt x="258902" y="192633"/>
                  </a:lnTo>
                  <a:lnTo>
                    <a:pt x="258902" y="212204"/>
                  </a:lnTo>
                  <a:lnTo>
                    <a:pt x="272427" y="212204"/>
                  </a:lnTo>
                  <a:lnTo>
                    <a:pt x="278460" y="210705"/>
                  </a:lnTo>
                  <a:lnTo>
                    <a:pt x="278460" y="189636"/>
                  </a:lnTo>
                  <a:close/>
                </a:path>
                <a:path w="489585" h="265429">
                  <a:moveTo>
                    <a:pt x="279946" y="164058"/>
                  </a:moveTo>
                  <a:lnTo>
                    <a:pt x="266395" y="164058"/>
                  </a:lnTo>
                  <a:lnTo>
                    <a:pt x="260388" y="165557"/>
                  </a:lnTo>
                  <a:lnTo>
                    <a:pt x="260388" y="186613"/>
                  </a:lnTo>
                  <a:lnTo>
                    <a:pt x="264896" y="185115"/>
                  </a:lnTo>
                  <a:lnTo>
                    <a:pt x="272427" y="185115"/>
                  </a:lnTo>
                  <a:lnTo>
                    <a:pt x="278460" y="183629"/>
                  </a:lnTo>
                  <a:lnTo>
                    <a:pt x="278460" y="177596"/>
                  </a:lnTo>
                  <a:lnTo>
                    <a:pt x="279946" y="170065"/>
                  </a:lnTo>
                  <a:lnTo>
                    <a:pt x="279946" y="164058"/>
                  </a:lnTo>
                  <a:close/>
                </a:path>
                <a:path w="489585" h="265429">
                  <a:moveTo>
                    <a:pt x="279946" y="136944"/>
                  </a:moveTo>
                  <a:lnTo>
                    <a:pt x="272427" y="136944"/>
                  </a:lnTo>
                  <a:lnTo>
                    <a:pt x="260388" y="139966"/>
                  </a:lnTo>
                  <a:lnTo>
                    <a:pt x="260388" y="159537"/>
                  </a:lnTo>
                  <a:lnTo>
                    <a:pt x="272427" y="156514"/>
                  </a:lnTo>
                  <a:lnTo>
                    <a:pt x="279946" y="156514"/>
                  </a:lnTo>
                  <a:lnTo>
                    <a:pt x="279946" y="136944"/>
                  </a:lnTo>
                  <a:close/>
                </a:path>
                <a:path w="489585" h="265429">
                  <a:moveTo>
                    <a:pt x="279946" y="109867"/>
                  </a:moveTo>
                  <a:lnTo>
                    <a:pt x="272427" y="109867"/>
                  </a:lnTo>
                  <a:lnTo>
                    <a:pt x="260388" y="112877"/>
                  </a:lnTo>
                  <a:lnTo>
                    <a:pt x="260388" y="132448"/>
                  </a:lnTo>
                  <a:lnTo>
                    <a:pt x="266395" y="132448"/>
                  </a:lnTo>
                  <a:lnTo>
                    <a:pt x="272427" y="130937"/>
                  </a:lnTo>
                  <a:lnTo>
                    <a:pt x="279946" y="129425"/>
                  </a:lnTo>
                  <a:lnTo>
                    <a:pt x="279946" y="109867"/>
                  </a:lnTo>
                  <a:close/>
                </a:path>
                <a:path w="489585" h="265429">
                  <a:moveTo>
                    <a:pt x="279946" y="82778"/>
                  </a:moveTo>
                  <a:lnTo>
                    <a:pt x="272427" y="84277"/>
                  </a:lnTo>
                  <a:lnTo>
                    <a:pt x="266395" y="85788"/>
                  </a:lnTo>
                  <a:lnTo>
                    <a:pt x="260388" y="85788"/>
                  </a:lnTo>
                  <a:lnTo>
                    <a:pt x="260388" y="105346"/>
                  </a:lnTo>
                  <a:lnTo>
                    <a:pt x="266395" y="105346"/>
                  </a:lnTo>
                  <a:lnTo>
                    <a:pt x="272427" y="103835"/>
                  </a:lnTo>
                  <a:lnTo>
                    <a:pt x="279946" y="102323"/>
                  </a:lnTo>
                  <a:lnTo>
                    <a:pt x="279946" y="82778"/>
                  </a:lnTo>
                  <a:close/>
                </a:path>
                <a:path w="489585" h="265429">
                  <a:moveTo>
                    <a:pt x="279946" y="55676"/>
                  </a:moveTo>
                  <a:lnTo>
                    <a:pt x="273913" y="57188"/>
                  </a:lnTo>
                  <a:lnTo>
                    <a:pt x="267906" y="57188"/>
                  </a:lnTo>
                  <a:lnTo>
                    <a:pt x="260388" y="58686"/>
                  </a:lnTo>
                  <a:lnTo>
                    <a:pt x="260388" y="79756"/>
                  </a:lnTo>
                  <a:lnTo>
                    <a:pt x="267906" y="78257"/>
                  </a:lnTo>
                  <a:lnTo>
                    <a:pt x="272427" y="78257"/>
                  </a:lnTo>
                  <a:lnTo>
                    <a:pt x="279946" y="76758"/>
                  </a:lnTo>
                  <a:lnTo>
                    <a:pt x="279946" y="55676"/>
                  </a:lnTo>
                  <a:close/>
                </a:path>
                <a:path w="489585" h="265429">
                  <a:moveTo>
                    <a:pt x="279946" y="30099"/>
                  </a:moveTo>
                  <a:lnTo>
                    <a:pt x="273913" y="30099"/>
                  </a:lnTo>
                  <a:lnTo>
                    <a:pt x="267906" y="31597"/>
                  </a:lnTo>
                  <a:lnTo>
                    <a:pt x="260388" y="33096"/>
                  </a:lnTo>
                  <a:lnTo>
                    <a:pt x="260388" y="52666"/>
                  </a:lnTo>
                  <a:lnTo>
                    <a:pt x="267906" y="51168"/>
                  </a:lnTo>
                  <a:lnTo>
                    <a:pt x="273913" y="49657"/>
                  </a:lnTo>
                  <a:lnTo>
                    <a:pt x="279946" y="49657"/>
                  </a:lnTo>
                  <a:lnTo>
                    <a:pt x="279946" y="30099"/>
                  </a:lnTo>
                  <a:close/>
                </a:path>
                <a:path w="489585" h="265429">
                  <a:moveTo>
                    <a:pt x="305549" y="133946"/>
                  </a:moveTo>
                  <a:lnTo>
                    <a:pt x="299529" y="133946"/>
                  </a:lnTo>
                  <a:lnTo>
                    <a:pt x="291998" y="135445"/>
                  </a:lnTo>
                  <a:lnTo>
                    <a:pt x="285965" y="135445"/>
                  </a:lnTo>
                  <a:lnTo>
                    <a:pt x="285965" y="156514"/>
                  </a:lnTo>
                  <a:lnTo>
                    <a:pt x="291998" y="155016"/>
                  </a:lnTo>
                  <a:lnTo>
                    <a:pt x="298005" y="155016"/>
                  </a:lnTo>
                  <a:lnTo>
                    <a:pt x="305549" y="153517"/>
                  </a:lnTo>
                  <a:lnTo>
                    <a:pt x="305549" y="133946"/>
                  </a:lnTo>
                  <a:close/>
                </a:path>
                <a:path w="489585" h="265429">
                  <a:moveTo>
                    <a:pt x="305549" y="106857"/>
                  </a:moveTo>
                  <a:lnTo>
                    <a:pt x="299529" y="106857"/>
                  </a:lnTo>
                  <a:lnTo>
                    <a:pt x="291998" y="108356"/>
                  </a:lnTo>
                  <a:lnTo>
                    <a:pt x="285965" y="109867"/>
                  </a:lnTo>
                  <a:lnTo>
                    <a:pt x="285965" y="129425"/>
                  </a:lnTo>
                  <a:lnTo>
                    <a:pt x="291998" y="127914"/>
                  </a:lnTo>
                  <a:lnTo>
                    <a:pt x="305549" y="127914"/>
                  </a:lnTo>
                  <a:lnTo>
                    <a:pt x="305549" y="106857"/>
                  </a:lnTo>
                  <a:close/>
                </a:path>
                <a:path w="489585" h="265429">
                  <a:moveTo>
                    <a:pt x="305549" y="79756"/>
                  </a:moveTo>
                  <a:lnTo>
                    <a:pt x="299529" y="79756"/>
                  </a:lnTo>
                  <a:lnTo>
                    <a:pt x="291998" y="81280"/>
                  </a:lnTo>
                  <a:lnTo>
                    <a:pt x="285965" y="82778"/>
                  </a:lnTo>
                  <a:lnTo>
                    <a:pt x="285965" y="102323"/>
                  </a:lnTo>
                  <a:lnTo>
                    <a:pt x="291998" y="102323"/>
                  </a:lnTo>
                  <a:lnTo>
                    <a:pt x="299529" y="100850"/>
                  </a:lnTo>
                  <a:lnTo>
                    <a:pt x="305549" y="99326"/>
                  </a:lnTo>
                  <a:lnTo>
                    <a:pt x="305549" y="79756"/>
                  </a:lnTo>
                  <a:close/>
                </a:path>
                <a:path w="489585" h="265429">
                  <a:moveTo>
                    <a:pt x="305549" y="52666"/>
                  </a:moveTo>
                  <a:lnTo>
                    <a:pt x="293509" y="55676"/>
                  </a:lnTo>
                  <a:lnTo>
                    <a:pt x="287477" y="55676"/>
                  </a:lnTo>
                  <a:lnTo>
                    <a:pt x="287477" y="63207"/>
                  </a:lnTo>
                  <a:lnTo>
                    <a:pt x="285965" y="69227"/>
                  </a:lnTo>
                  <a:lnTo>
                    <a:pt x="285965" y="75260"/>
                  </a:lnTo>
                  <a:lnTo>
                    <a:pt x="291998" y="75260"/>
                  </a:lnTo>
                  <a:lnTo>
                    <a:pt x="299529" y="73736"/>
                  </a:lnTo>
                  <a:lnTo>
                    <a:pt x="305549" y="72237"/>
                  </a:lnTo>
                  <a:lnTo>
                    <a:pt x="305549" y="52666"/>
                  </a:lnTo>
                  <a:close/>
                </a:path>
                <a:path w="489585" h="265429">
                  <a:moveTo>
                    <a:pt x="307035" y="25577"/>
                  </a:moveTo>
                  <a:lnTo>
                    <a:pt x="299529" y="27076"/>
                  </a:lnTo>
                  <a:lnTo>
                    <a:pt x="293509" y="28587"/>
                  </a:lnTo>
                  <a:lnTo>
                    <a:pt x="287477" y="28587"/>
                  </a:lnTo>
                  <a:lnTo>
                    <a:pt x="287477" y="49657"/>
                  </a:lnTo>
                  <a:lnTo>
                    <a:pt x="293509" y="48145"/>
                  </a:lnTo>
                  <a:lnTo>
                    <a:pt x="299529" y="48145"/>
                  </a:lnTo>
                  <a:lnTo>
                    <a:pt x="307035" y="46634"/>
                  </a:lnTo>
                  <a:lnTo>
                    <a:pt x="307035" y="25577"/>
                  </a:lnTo>
                  <a:close/>
                </a:path>
                <a:path w="489585" h="265429">
                  <a:moveTo>
                    <a:pt x="331114" y="129425"/>
                  </a:moveTo>
                  <a:lnTo>
                    <a:pt x="325107" y="130937"/>
                  </a:lnTo>
                  <a:lnTo>
                    <a:pt x="317588" y="132448"/>
                  </a:lnTo>
                  <a:lnTo>
                    <a:pt x="311556" y="132448"/>
                  </a:lnTo>
                  <a:lnTo>
                    <a:pt x="311556" y="152006"/>
                  </a:lnTo>
                  <a:lnTo>
                    <a:pt x="325107" y="152006"/>
                  </a:lnTo>
                  <a:lnTo>
                    <a:pt x="331114" y="150507"/>
                  </a:lnTo>
                  <a:lnTo>
                    <a:pt x="331114" y="129425"/>
                  </a:lnTo>
                  <a:close/>
                </a:path>
                <a:path w="489585" h="265429">
                  <a:moveTo>
                    <a:pt x="332625" y="102323"/>
                  </a:moveTo>
                  <a:lnTo>
                    <a:pt x="325107" y="103835"/>
                  </a:lnTo>
                  <a:lnTo>
                    <a:pt x="319074" y="105346"/>
                  </a:lnTo>
                  <a:lnTo>
                    <a:pt x="313067" y="105346"/>
                  </a:lnTo>
                  <a:lnTo>
                    <a:pt x="313067" y="112877"/>
                  </a:lnTo>
                  <a:lnTo>
                    <a:pt x="311556" y="120396"/>
                  </a:lnTo>
                  <a:lnTo>
                    <a:pt x="311556" y="126428"/>
                  </a:lnTo>
                  <a:lnTo>
                    <a:pt x="317588" y="124929"/>
                  </a:lnTo>
                  <a:lnTo>
                    <a:pt x="325107" y="124929"/>
                  </a:lnTo>
                  <a:lnTo>
                    <a:pt x="331114" y="123405"/>
                  </a:lnTo>
                  <a:lnTo>
                    <a:pt x="331114" y="109867"/>
                  </a:lnTo>
                  <a:lnTo>
                    <a:pt x="332625" y="102323"/>
                  </a:lnTo>
                  <a:close/>
                </a:path>
                <a:path w="489585" h="265429">
                  <a:moveTo>
                    <a:pt x="332625" y="76758"/>
                  </a:moveTo>
                  <a:lnTo>
                    <a:pt x="325107" y="78257"/>
                  </a:lnTo>
                  <a:lnTo>
                    <a:pt x="313067" y="78257"/>
                  </a:lnTo>
                  <a:lnTo>
                    <a:pt x="313067" y="99326"/>
                  </a:lnTo>
                  <a:lnTo>
                    <a:pt x="319074" y="97828"/>
                  </a:lnTo>
                  <a:lnTo>
                    <a:pt x="325107" y="97828"/>
                  </a:lnTo>
                  <a:lnTo>
                    <a:pt x="332625" y="96316"/>
                  </a:lnTo>
                  <a:lnTo>
                    <a:pt x="332625" y="76758"/>
                  </a:lnTo>
                  <a:close/>
                </a:path>
                <a:path w="489585" h="265429">
                  <a:moveTo>
                    <a:pt x="332625" y="49657"/>
                  </a:moveTo>
                  <a:lnTo>
                    <a:pt x="325107" y="49657"/>
                  </a:lnTo>
                  <a:lnTo>
                    <a:pt x="313067" y="52666"/>
                  </a:lnTo>
                  <a:lnTo>
                    <a:pt x="313067" y="72237"/>
                  </a:lnTo>
                  <a:lnTo>
                    <a:pt x="319074" y="72237"/>
                  </a:lnTo>
                  <a:lnTo>
                    <a:pt x="325107" y="70739"/>
                  </a:lnTo>
                  <a:lnTo>
                    <a:pt x="332625" y="70739"/>
                  </a:lnTo>
                  <a:lnTo>
                    <a:pt x="332625" y="49657"/>
                  </a:lnTo>
                  <a:close/>
                </a:path>
                <a:path w="489585" h="265429">
                  <a:moveTo>
                    <a:pt x="332625" y="22567"/>
                  </a:moveTo>
                  <a:lnTo>
                    <a:pt x="325107" y="22567"/>
                  </a:lnTo>
                  <a:lnTo>
                    <a:pt x="313067" y="25577"/>
                  </a:lnTo>
                  <a:lnTo>
                    <a:pt x="313067" y="45135"/>
                  </a:lnTo>
                  <a:lnTo>
                    <a:pt x="319074" y="45135"/>
                  </a:lnTo>
                  <a:lnTo>
                    <a:pt x="325107" y="43649"/>
                  </a:lnTo>
                  <a:lnTo>
                    <a:pt x="332625" y="42138"/>
                  </a:lnTo>
                  <a:lnTo>
                    <a:pt x="332625" y="22567"/>
                  </a:lnTo>
                  <a:close/>
                </a:path>
                <a:path w="489585" h="265429">
                  <a:moveTo>
                    <a:pt x="356717" y="99326"/>
                  </a:moveTo>
                  <a:lnTo>
                    <a:pt x="350697" y="100850"/>
                  </a:lnTo>
                  <a:lnTo>
                    <a:pt x="344665" y="102323"/>
                  </a:lnTo>
                  <a:lnTo>
                    <a:pt x="337146" y="102323"/>
                  </a:lnTo>
                  <a:lnTo>
                    <a:pt x="337146" y="121907"/>
                  </a:lnTo>
                  <a:lnTo>
                    <a:pt x="350697" y="121907"/>
                  </a:lnTo>
                  <a:lnTo>
                    <a:pt x="356717" y="120396"/>
                  </a:lnTo>
                  <a:lnTo>
                    <a:pt x="356717" y="99326"/>
                  </a:lnTo>
                  <a:close/>
                </a:path>
                <a:path w="489585" h="265429">
                  <a:moveTo>
                    <a:pt x="358228" y="72237"/>
                  </a:moveTo>
                  <a:lnTo>
                    <a:pt x="352196" y="73736"/>
                  </a:lnTo>
                  <a:lnTo>
                    <a:pt x="344665" y="75260"/>
                  </a:lnTo>
                  <a:lnTo>
                    <a:pt x="338645" y="75260"/>
                  </a:lnTo>
                  <a:lnTo>
                    <a:pt x="338645" y="82778"/>
                  </a:lnTo>
                  <a:lnTo>
                    <a:pt x="337146" y="88798"/>
                  </a:lnTo>
                  <a:lnTo>
                    <a:pt x="337146" y="96316"/>
                  </a:lnTo>
                  <a:lnTo>
                    <a:pt x="344665" y="94818"/>
                  </a:lnTo>
                  <a:lnTo>
                    <a:pt x="350697" y="94818"/>
                  </a:lnTo>
                  <a:lnTo>
                    <a:pt x="356717" y="93306"/>
                  </a:lnTo>
                  <a:lnTo>
                    <a:pt x="356717" y="87287"/>
                  </a:lnTo>
                  <a:lnTo>
                    <a:pt x="358228" y="79756"/>
                  </a:lnTo>
                  <a:lnTo>
                    <a:pt x="358228" y="72237"/>
                  </a:lnTo>
                  <a:close/>
                </a:path>
                <a:path w="489585" h="265429">
                  <a:moveTo>
                    <a:pt x="358228" y="45135"/>
                  </a:moveTo>
                  <a:lnTo>
                    <a:pt x="352196" y="46634"/>
                  </a:lnTo>
                  <a:lnTo>
                    <a:pt x="344665" y="48145"/>
                  </a:lnTo>
                  <a:lnTo>
                    <a:pt x="338645" y="48145"/>
                  </a:lnTo>
                  <a:lnTo>
                    <a:pt x="338645" y="69227"/>
                  </a:lnTo>
                  <a:lnTo>
                    <a:pt x="344665" y="67729"/>
                  </a:lnTo>
                  <a:lnTo>
                    <a:pt x="352196" y="67729"/>
                  </a:lnTo>
                  <a:lnTo>
                    <a:pt x="358228" y="66217"/>
                  </a:lnTo>
                  <a:lnTo>
                    <a:pt x="358228" y="45135"/>
                  </a:lnTo>
                  <a:close/>
                </a:path>
                <a:path w="489585" h="265429">
                  <a:moveTo>
                    <a:pt x="358228" y="19558"/>
                  </a:moveTo>
                  <a:lnTo>
                    <a:pt x="352196" y="21056"/>
                  </a:lnTo>
                  <a:lnTo>
                    <a:pt x="338645" y="21056"/>
                  </a:lnTo>
                  <a:lnTo>
                    <a:pt x="338645" y="42138"/>
                  </a:lnTo>
                  <a:lnTo>
                    <a:pt x="344665" y="40627"/>
                  </a:lnTo>
                  <a:lnTo>
                    <a:pt x="352196" y="40627"/>
                  </a:lnTo>
                  <a:lnTo>
                    <a:pt x="358228" y="39116"/>
                  </a:lnTo>
                  <a:lnTo>
                    <a:pt x="358228" y="19558"/>
                  </a:lnTo>
                  <a:close/>
                </a:path>
                <a:path w="489585" h="265429">
                  <a:moveTo>
                    <a:pt x="382308" y="96316"/>
                  </a:moveTo>
                  <a:lnTo>
                    <a:pt x="377786" y="97828"/>
                  </a:lnTo>
                  <a:lnTo>
                    <a:pt x="370268" y="97828"/>
                  </a:lnTo>
                  <a:lnTo>
                    <a:pt x="364236" y="99326"/>
                  </a:lnTo>
                  <a:lnTo>
                    <a:pt x="364236" y="120396"/>
                  </a:lnTo>
                  <a:lnTo>
                    <a:pt x="370268" y="118897"/>
                  </a:lnTo>
                  <a:lnTo>
                    <a:pt x="377786" y="117398"/>
                  </a:lnTo>
                  <a:lnTo>
                    <a:pt x="382308" y="117398"/>
                  </a:lnTo>
                  <a:lnTo>
                    <a:pt x="382308" y="96316"/>
                  </a:lnTo>
                  <a:close/>
                </a:path>
                <a:path w="489585" h="265429">
                  <a:moveTo>
                    <a:pt x="382308" y="69227"/>
                  </a:moveTo>
                  <a:lnTo>
                    <a:pt x="377786" y="70739"/>
                  </a:lnTo>
                  <a:lnTo>
                    <a:pt x="370268" y="70739"/>
                  </a:lnTo>
                  <a:lnTo>
                    <a:pt x="364236" y="72237"/>
                  </a:lnTo>
                  <a:lnTo>
                    <a:pt x="364236" y="91808"/>
                  </a:lnTo>
                  <a:lnTo>
                    <a:pt x="370268" y="91808"/>
                  </a:lnTo>
                  <a:lnTo>
                    <a:pt x="377786" y="90284"/>
                  </a:lnTo>
                  <a:lnTo>
                    <a:pt x="382308" y="90284"/>
                  </a:lnTo>
                  <a:lnTo>
                    <a:pt x="382308" y="69227"/>
                  </a:lnTo>
                  <a:close/>
                </a:path>
                <a:path w="489585" h="265429">
                  <a:moveTo>
                    <a:pt x="383806" y="42138"/>
                  </a:moveTo>
                  <a:lnTo>
                    <a:pt x="377786" y="42138"/>
                  </a:lnTo>
                  <a:lnTo>
                    <a:pt x="371754" y="43649"/>
                  </a:lnTo>
                  <a:lnTo>
                    <a:pt x="364236" y="45135"/>
                  </a:lnTo>
                  <a:lnTo>
                    <a:pt x="364236" y="64706"/>
                  </a:lnTo>
                  <a:lnTo>
                    <a:pt x="370268" y="64706"/>
                  </a:lnTo>
                  <a:lnTo>
                    <a:pt x="377786" y="63207"/>
                  </a:lnTo>
                  <a:lnTo>
                    <a:pt x="383806" y="63207"/>
                  </a:lnTo>
                  <a:lnTo>
                    <a:pt x="383806" y="42138"/>
                  </a:lnTo>
                  <a:close/>
                </a:path>
                <a:path w="489585" h="265429">
                  <a:moveTo>
                    <a:pt x="383806" y="15036"/>
                  </a:moveTo>
                  <a:lnTo>
                    <a:pt x="371754" y="18059"/>
                  </a:lnTo>
                  <a:lnTo>
                    <a:pt x="364236" y="18059"/>
                  </a:lnTo>
                  <a:lnTo>
                    <a:pt x="364236" y="37617"/>
                  </a:lnTo>
                  <a:lnTo>
                    <a:pt x="377786" y="37617"/>
                  </a:lnTo>
                  <a:lnTo>
                    <a:pt x="383806" y="36106"/>
                  </a:lnTo>
                  <a:lnTo>
                    <a:pt x="383806" y="15036"/>
                  </a:lnTo>
                  <a:close/>
                </a:path>
                <a:path w="489585" h="265429">
                  <a:moveTo>
                    <a:pt x="409371" y="93306"/>
                  </a:moveTo>
                  <a:lnTo>
                    <a:pt x="401878" y="94818"/>
                  </a:lnTo>
                  <a:lnTo>
                    <a:pt x="389839" y="94818"/>
                  </a:lnTo>
                  <a:lnTo>
                    <a:pt x="389839" y="115887"/>
                  </a:lnTo>
                  <a:lnTo>
                    <a:pt x="395833" y="114388"/>
                  </a:lnTo>
                  <a:lnTo>
                    <a:pt x="409371" y="114388"/>
                  </a:lnTo>
                  <a:lnTo>
                    <a:pt x="409371" y="93306"/>
                  </a:lnTo>
                  <a:close/>
                </a:path>
                <a:path w="489585" h="265429">
                  <a:moveTo>
                    <a:pt x="409371" y="66217"/>
                  </a:moveTo>
                  <a:lnTo>
                    <a:pt x="401878" y="67729"/>
                  </a:lnTo>
                  <a:lnTo>
                    <a:pt x="389839" y="67729"/>
                  </a:lnTo>
                  <a:lnTo>
                    <a:pt x="389839" y="88798"/>
                  </a:lnTo>
                  <a:lnTo>
                    <a:pt x="395833" y="87287"/>
                  </a:lnTo>
                  <a:lnTo>
                    <a:pt x="409371" y="87287"/>
                  </a:lnTo>
                  <a:lnTo>
                    <a:pt x="409371" y="66217"/>
                  </a:lnTo>
                  <a:close/>
                </a:path>
                <a:path w="489585" h="265429">
                  <a:moveTo>
                    <a:pt x="409371" y="39116"/>
                  </a:moveTo>
                  <a:lnTo>
                    <a:pt x="403390" y="40627"/>
                  </a:lnTo>
                  <a:lnTo>
                    <a:pt x="397332" y="40627"/>
                  </a:lnTo>
                  <a:lnTo>
                    <a:pt x="389839" y="42138"/>
                  </a:lnTo>
                  <a:lnTo>
                    <a:pt x="389839" y="63207"/>
                  </a:lnTo>
                  <a:lnTo>
                    <a:pt x="401878" y="60185"/>
                  </a:lnTo>
                  <a:lnTo>
                    <a:pt x="409371" y="60185"/>
                  </a:lnTo>
                  <a:lnTo>
                    <a:pt x="409371" y="39116"/>
                  </a:lnTo>
                  <a:close/>
                </a:path>
                <a:path w="489585" h="265429">
                  <a:moveTo>
                    <a:pt x="409371" y="12039"/>
                  </a:moveTo>
                  <a:lnTo>
                    <a:pt x="403390" y="13525"/>
                  </a:lnTo>
                  <a:lnTo>
                    <a:pt x="397332" y="13525"/>
                  </a:lnTo>
                  <a:lnTo>
                    <a:pt x="389839" y="15036"/>
                  </a:lnTo>
                  <a:lnTo>
                    <a:pt x="389839" y="34620"/>
                  </a:lnTo>
                  <a:lnTo>
                    <a:pt x="397332" y="34620"/>
                  </a:lnTo>
                  <a:lnTo>
                    <a:pt x="403390" y="33096"/>
                  </a:lnTo>
                  <a:lnTo>
                    <a:pt x="409371" y="33096"/>
                  </a:lnTo>
                  <a:lnTo>
                    <a:pt x="409371" y="12039"/>
                  </a:lnTo>
                  <a:close/>
                </a:path>
                <a:path w="489585" h="265429">
                  <a:moveTo>
                    <a:pt x="434987" y="90284"/>
                  </a:moveTo>
                  <a:lnTo>
                    <a:pt x="428955" y="90284"/>
                  </a:lnTo>
                  <a:lnTo>
                    <a:pt x="421424" y="91808"/>
                  </a:lnTo>
                  <a:lnTo>
                    <a:pt x="415404" y="91808"/>
                  </a:lnTo>
                  <a:lnTo>
                    <a:pt x="415404" y="112877"/>
                  </a:lnTo>
                  <a:lnTo>
                    <a:pt x="421424" y="112877"/>
                  </a:lnTo>
                  <a:lnTo>
                    <a:pt x="428955" y="111366"/>
                  </a:lnTo>
                  <a:lnTo>
                    <a:pt x="434987" y="109867"/>
                  </a:lnTo>
                  <a:lnTo>
                    <a:pt x="434987" y="90284"/>
                  </a:lnTo>
                  <a:close/>
                </a:path>
                <a:path w="489585" h="265429">
                  <a:moveTo>
                    <a:pt x="434987" y="63207"/>
                  </a:moveTo>
                  <a:lnTo>
                    <a:pt x="428955" y="63207"/>
                  </a:lnTo>
                  <a:lnTo>
                    <a:pt x="421424" y="64706"/>
                  </a:lnTo>
                  <a:lnTo>
                    <a:pt x="415404" y="64706"/>
                  </a:lnTo>
                  <a:lnTo>
                    <a:pt x="415404" y="85788"/>
                  </a:lnTo>
                  <a:lnTo>
                    <a:pt x="421424" y="85788"/>
                  </a:lnTo>
                  <a:lnTo>
                    <a:pt x="428955" y="84277"/>
                  </a:lnTo>
                  <a:lnTo>
                    <a:pt x="434987" y="82778"/>
                  </a:lnTo>
                  <a:lnTo>
                    <a:pt x="434987" y="63207"/>
                  </a:lnTo>
                  <a:close/>
                </a:path>
                <a:path w="489585" h="265429">
                  <a:moveTo>
                    <a:pt x="436499" y="34620"/>
                  </a:moveTo>
                  <a:lnTo>
                    <a:pt x="428955" y="36106"/>
                  </a:lnTo>
                  <a:lnTo>
                    <a:pt x="422935" y="37617"/>
                  </a:lnTo>
                  <a:lnTo>
                    <a:pt x="416915" y="37617"/>
                  </a:lnTo>
                  <a:lnTo>
                    <a:pt x="416915" y="45135"/>
                  </a:lnTo>
                  <a:lnTo>
                    <a:pt x="415404" y="51168"/>
                  </a:lnTo>
                  <a:lnTo>
                    <a:pt x="415404" y="58686"/>
                  </a:lnTo>
                  <a:lnTo>
                    <a:pt x="421424" y="57188"/>
                  </a:lnTo>
                  <a:lnTo>
                    <a:pt x="428955" y="57188"/>
                  </a:lnTo>
                  <a:lnTo>
                    <a:pt x="436499" y="55676"/>
                  </a:lnTo>
                  <a:lnTo>
                    <a:pt x="436499" y="34620"/>
                  </a:lnTo>
                  <a:close/>
                </a:path>
                <a:path w="489585" h="265429">
                  <a:moveTo>
                    <a:pt x="436499" y="7505"/>
                  </a:moveTo>
                  <a:lnTo>
                    <a:pt x="428955" y="9017"/>
                  </a:lnTo>
                  <a:lnTo>
                    <a:pt x="422935" y="10515"/>
                  </a:lnTo>
                  <a:lnTo>
                    <a:pt x="416915" y="10515"/>
                  </a:lnTo>
                  <a:lnTo>
                    <a:pt x="416915" y="31597"/>
                  </a:lnTo>
                  <a:lnTo>
                    <a:pt x="422935" y="30099"/>
                  </a:lnTo>
                  <a:lnTo>
                    <a:pt x="428955" y="30099"/>
                  </a:lnTo>
                  <a:lnTo>
                    <a:pt x="436499" y="28587"/>
                  </a:lnTo>
                  <a:lnTo>
                    <a:pt x="436499" y="7505"/>
                  </a:lnTo>
                  <a:close/>
                </a:path>
                <a:path w="489585" h="265429">
                  <a:moveTo>
                    <a:pt x="462051" y="85788"/>
                  </a:moveTo>
                  <a:lnTo>
                    <a:pt x="454545" y="87287"/>
                  </a:lnTo>
                  <a:lnTo>
                    <a:pt x="448525" y="87287"/>
                  </a:lnTo>
                  <a:lnTo>
                    <a:pt x="442506" y="88798"/>
                  </a:lnTo>
                  <a:lnTo>
                    <a:pt x="442506" y="109867"/>
                  </a:lnTo>
                  <a:lnTo>
                    <a:pt x="454545" y="106857"/>
                  </a:lnTo>
                  <a:lnTo>
                    <a:pt x="462051" y="106857"/>
                  </a:lnTo>
                  <a:lnTo>
                    <a:pt x="462051" y="85788"/>
                  </a:lnTo>
                  <a:close/>
                </a:path>
                <a:path w="489585" h="265429">
                  <a:moveTo>
                    <a:pt x="462051" y="58686"/>
                  </a:moveTo>
                  <a:lnTo>
                    <a:pt x="456057" y="60185"/>
                  </a:lnTo>
                  <a:lnTo>
                    <a:pt x="448525" y="60185"/>
                  </a:lnTo>
                  <a:lnTo>
                    <a:pt x="442506" y="61709"/>
                  </a:lnTo>
                  <a:lnTo>
                    <a:pt x="442506" y="82778"/>
                  </a:lnTo>
                  <a:lnTo>
                    <a:pt x="454545" y="79756"/>
                  </a:lnTo>
                  <a:lnTo>
                    <a:pt x="462051" y="79756"/>
                  </a:lnTo>
                  <a:lnTo>
                    <a:pt x="462051" y="58686"/>
                  </a:lnTo>
                  <a:close/>
                </a:path>
                <a:path w="489585" h="265429">
                  <a:moveTo>
                    <a:pt x="462051" y="31597"/>
                  </a:moveTo>
                  <a:lnTo>
                    <a:pt x="456057" y="33096"/>
                  </a:lnTo>
                  <a:lnTo>
                    <a:pt x="450037" y="33096"/>
                  </a:lnTo>
                  <a:lnTo>
                    <a:pt x="442506" y="34620"/>
                  </a:lnTo>
                  <a:lnTo>
                    <a:pt x="442506" y="55676"/>
                  </a:lnTo>
                  <a:lnTo>
                    <a:pt x="450037" y="54165"/>
                  </a:lnTo>
                  <a:lnTo>
                    <a:pt x="456057" y="52666"/>
                  </a:lnTo>
                  <a:lnTo>
                    <a:pt x="462051" y="52666"/>
                  </a:lnTo>
                  <a:lnTo>
                    <a:pt x="462051" y="31597"/>
                  </a:lnTo>
                  <a:close/>
                </a:path>
                <a:path w="489585" h="265429">
                  <a:moveTo>
                    <a:pt x="462051" y="4508"/>
                  </a:moveTo>
                  <a:lnTo>
                    <a:pt x="456057" y="6019"/>
                  </a:lnTo>
                  <a:lnTo>
                    <a:pt x="450037" y="6019"/>
                  </a:lnTo>
                  <a:lnTo>
                    <a:pt x="442506" y="7505"/>
                  </a:lnTo>
                  <a:lnTo>
                    <a:pt x="442506" y="28587"/>
                  </a:lnTo>
                  <a:lnTo>
                    <a:pt x="450037" y="27076"/>
                  </a:lnTo>
                  <a:lnTo>
                    <a:pt x="456057" y="25577"/>
                  </a:lnTo>
                  <a:lnTo>
                    <a:pt x="462051" y="25577"/>
                  </a:lnTo>
                  <a:lnTo>
                    <a:pt x="462051" y="4508"/>
                  </a:lnTo>
                  <a:close/>
                </a:path>
                <a:path w="489585" h="265429">
                  <a:moveTo>
                    <a:pt x="489178" y="82778"/>
                  </a:moveTo>
                  <a:lnTo>
                    <a:pt x="474091" y="85788"/>
                  </a:lnTo>
                  <a:lnTo>
                    <a:pt x="468109" y="85788"/>
                  </a:lnTo>
                  <a:lnTo>
                    <a:pt x="468109" y="106857"/>
                  </a:lnTo>
                  <a:lnTo>
                    <a:pt x="474091" y="105346"/>
                  </a:lnTo>
                  <a:lnTo>
                    <a:pt x="481647" y="105346"/>
                  </a:lnTo>
                  <a:lnTo>
                    <a:pt x="487654" y="103835"/>
                  </a:lnTo>
                  <a:lnTo>
                    <a:pt x="487654" y="90284"/>
                  </a:lnTo>
                  <a:lnTo>
                    <a:pt x="489178" y="82778"/>
                  </a:lnTo>
                  <a:close/>
                </a:path>
                <a:path w="489585" h="265429">
                  <a:moveTo>
                    <a:pt x="489178" y="55676"/>
                  </a:moveTo>
                  <a:lnTo>
                    <a:pt x="481647" y="55676"/>
                  </a:lnTo>
                  <a:lnTo>
                    <a:pt x="475615" y="57188"/>
                  </a:lnTo>
                  <a:lnTo>
                    <a:pt x="469607" y="57188"/>
                  </a:lnTo>
                  <a:lnTo>
                    <a:pt x="468109" y="64706"/>
                  </a:lnTo>
                  <a:lnTo>
                    <a:pt x="468109" y="78257"/>
                  </a:lnTo>
                  <a:lnTo>
                    <a:pt x="474091" y="78257"/>
                  </a:lnTo>
                  <a:lnTo>
                    <a:pt x="489178" y="75260"/>
                  </a:lnTo>
                  <a:lnTo>
                    <a:pt x="489178" y="55676"/>
                  </a:lnTo>
                  <a:close/>
                </a:path>
                <a:path w="489585" h="265429">
                  <a:moveTo>
                    <a:pt x="489178" y="28587"/>
                  </a:moveTo>
                  <a:lnTo>
                    <a:pt x="481647" y="28587"/>
                  </a:lnTo>
                  <a:lnTo>
                    <a:pt x="475615" y="30099"/>
                  </a:lnTo>
                  <a:lnTo>
                    <a:pt x="469607" y="30099"/>
                  </a:lnTo>
                  <a:lnTo>
                    <a:pt x="469607" y="51168"/>
                  </a:lnTo>
                  <a:lnTo>
                    <a:pt x="475615" y="49657"/>
                  </a:lnTo>
                  <a:lnTo>
                    <a:pt x="481647" y="49657"/>
                  </a:lnTo>
                  <a:lnTo>
                    <a:pt x="489178" y="48145"/>
                  </a:lnTo>
                  <a:lnTo>
                    <a:pt x="489178" y="28587"/>
                  </a:lnTo>
                  <a:close/>
                </a:path>
                <a:path w="489585" h="265429">
                  <a:moveTo>
                    <a:pt x="489178" y="0"/>
                  </a:moveTo>
                  <a:lnTo>
                    <a:pt x="483158" y="1485"/>
                  </a:lnTo>
                  <a:lnTo>
                    <a:pt x="475615" y="2997"/>
                  </a:lnTo>
                  <a:lnTo>
                    <a:pt x="469607" y="2997"/>
                  </a:lnTo>
                  <a:lnTo>
                    <a:pt x="469607" y="24079"/>
                  </a:lnTo>
                  <a:lnTo>
                    <a:pt x="475615" y="22567"/>
                  </a:lnTo>
                  <a:lnTo>
                    <a:pt x="481647" y="22567"/>
                  </a:lnTo>
                  <a:lnTo>
                    <a:pt x="489178" y="21056"/>
                  </a:lnTo>
                  <a:lnTo>
                    <a:pt x="4891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298482" y="4589932"/>
              <a:ext cx="250190" cy="232410"/>
            </a:xfrm>
            <a:custGeom>
              <a:avLst/>
              <a:gdLst/>
              <a:ahLst/>
              <a:cxnLst/>
              <a:rect l="l" t="t" r="r" b="b"/>
              <a:pathLst>
                <a:path w="250189" h="232410">
                  <a:moveTo>
                    <a:pt x="19545" y="210718"/>
                  </a:moveTo>
                  <a:lnTo>
                    <a:pt x="7518" y="210718"/>
                  </a:lnTo>
                  <a:lnTo>
                    <a:pt x="0" y="212229"/>
                  </a:lnTo>
                  <a:lnTo>
                    <a:pt x="0" y="231800"/>
                  </a:lnTo>
                  <a:lnTo>
                    <a:pt x="7518" y="230301"/>
                  </a:lnTo>
                  <a:lnTo>
                    <a:pt x="19545" y="230301"/>
                  </a:lnTo>
                  <a:lnTo>
                    <a:pt x="19545" y="210718"/>
                  </a:lnTo>
                  <a:close/>
                </a:path>
                <a:path w="250189" h="232410">
                  <a:moveTo>
                    <a:pt x="19545" y="183629"/>
                  </a:moveTo>
                  <a:lnTo>
                    <a:pt x="13538" y="185140"/>
                  </a:lnTo>
                  <a:lnTo>
                    <a:pt x="7518" y="185140"/>
                  </a:lnTo>
                  <a:lnTo>
                    <a:pt x="0" y="186639"/>
                  </a:lnTo>
                  <a:lnTo>
                    <a:pt x="0" y="204698"/>
                  </a:lnTo>
                  <a:lnTo>
                    <a:pt x="13538" y="204698"/>
                  </a:lnTo>
                  <a:lnTo>
                    <a:pt x="19545" y="203200"/>
                  </a:lnTo>
                  <a:lnTo>
                    <a:pt x="19545" y="183629"/>
                  </a:lnTo>
                  <a:close/>
                </a:path>
                <a:path w="250189" h="232410">
                  <a:moveTo>
                    <a:pt x="21069" y="158038"/>
                  </a:moveTo>
                  <a:lnTo>
                    <a:pt x="13538" y="159550"/>
                  </a:lnTo>
                  <a:lnTo>
                    <a:pt x="7518" y="159550"/>
                  </a:lnTo>
                  <a:lnTo>
                    <a:pt x="0" y="161061"/>
                  </a:lnTo>
                  <a:lnTo>
                    <a:pt x="0" y="180606"/>
                  </a:lnTo>
                  <a:lnTo>
                    <a:pt x="7518" y="179120"/>
                  </a:lnTo>
                  <a:lnTo>
                    <a:pt x="13538" y="177622"/>
                  </a:lnTo>
                  <a:lnTo>
                    <a:pt x="19545" y="177622"/>
                  </a:lnTo>
                  <a:lnTo>
                    <a:pt x="19545" y="165569"/>
                  </a:lnTo>
                  <a:lnTo>
                    <a:pt x="21069" y="158038"/>
                  </a:lnTo>
                  <a:close/>
                </a:path>
                <a:path w="250189" h="232410">
                  <a:moveTo>
                    <a:pt x="21069" y="132473"/>
                  </a:moveTo>
                  <a:lnTo>
                    <a:pt x="13538" y="132473"/>
                  </a:lnTo>
                  <a:lnTo>
                    <a:pt x="7518" y="133959"/>
                  </a:lnTo>
                  <a:lnTo>
                    <a:pt x="0" y="135470"/>
                  </a:lnTo>
                  <a:lnTo>
                    <a:pt x="0" y="153517"/>
                  </a:lnTo>
                  <a:lnTo>
                    <a:pt x="13538" y="153517"/>
                  </a:lnTo>
                  <a:lnTo>
                    <a:pt x="21069" y="152019"/>
                  </a:lnTo>
                  <a:lnTo>
                    <a:pt x="21069" y="132473"/>
                  </a:lnTo>
                  <a:close/>
                </a:path>
                <a:path w="250189" h="232410">
                  <a:moveTo>
                    <a:pt x="21069" y="106870"/>
                  </a:moveTo>
                  <a:lnTo>
                    <a:pt x="13538" y="106870"/>
                  </a:lnTo>
                  <a:lnTo>
                    <a:pt x="7518" y="108369"/>
                  </a:lnTo>
                  <a:lnTo>
                    <a:pt x="1498" y="108369"/>
                  </a:lnTo>
                  <a:lnTo>
                    <a:pt x="1498" y="115900"/>
                  </a:lnTo>
                  <a:lnTo>
                    <a:pt x="0" y="121920"/>
                  </a:lnTo>
                  <a:lnTo>
                    <a:pt x="0" y="127952"/>
                  </a:lnTo>
                  <a:lnTo>
                    <a:pt x="7518" y="127952"/>
                  </a:lnTo>
                  <a:lnTo>
                    <a:pt x="13538" y="126441"/>
                  </a:lnTo>
                  <a:lnTo>
                    <a:pt x="21069" y="124942"/>
                  </a:lnTo>
                  <a:lnTo>
                    <a:pt x="21069" y="106870"/>
                  </a:lnTo>
                  <a:close/>
                </a:path>
                <a:path w="250189" h="232410">
                  <a:moveTo>
                    <a:pt x="21069" y="81280"/>
                  </a:moveTo>
                  <a:lnTo>
                    <a:pt x="13538" y="81280"/>
                  </a:lnTo>
                  <a:lnTo>
                    <a:pt x="7518" y="82791"/>
                  </a:lnTo>
                  <a:lnTo>
                    <a:pt x="1498" y="82791"/>
                  </a:lnTo>
                  <a:lnTo>
                    <a:pt x="1498" y="102349"/>
                  </a:lnTo>
                  <a:lnTo>
                    <a:pt x="7518" y="100850"/>
                  </a:lnTo>
                  <a:lnTo>
                    <a:pt x="21069" y="100850"/>
                  </a:lnTo>
                  <a:lnTo>
                    <a:pt x="21069" y="81280"/>
                  </a:lnTo>
                  <a:close/>
                </a:path>
                <a:path w="250189" h="232410">
                  <a:moveTo>
                    <a:pt x="21069" y="55702"/>
                  </a:moveTo>
                  <a:lnTo>
                    <a:pt x="7518" y="55702"/>
                  </a:lnTo>
                  <a:lnTo>
                    <a:pt x="1498" y="57200"/>
                  </a:lnTo>
                  <a:lnTo>
                    <a:pt x="1498" y="76771"/>
                  </a:lnTo>
                  <a:lnTo>
                    <a:pt x="7518" y="75272"/>
                  </a:lnTo>
                  <a:lnTo>
                    <a:pt x="13538" y="75272"/>
                  </a:lnTo>
                  <a:lnTo>
                    <a:pt x="21069" y="73761"/>
                  </a:lnTo>
                  <a:lnTo>
                    <a:pt x="21069" y="55702"/>
                  </a:lnTo>
                  <a:close/>
                </a:path>
                <a:path w="250189" h="232410">
                  <a:moveTo>
                    <a:pt x="45135" y="207721"/>
                  </a:moveTo>
                  <a:lnTo>
                    <a:pt x="37604" y="207721"/>
                  </a:lnTo>
                  <a:lnTo>
                    <a:pt x="33108" y="209232"/>
                  </a:lnTo>
                  <a:lnTo>
                    <a:pt x="25590" y="209232"/>
                  </a:lnTo>
                  <a:lnTo>
                    <a:pt x="25590" y="228777"/>
                  </a:lnTo>
                  <a:lnTo>
                    <a:pt x="31610" y="228777"/>
                  </a:lnTo>
                  <a:lnTo>
                    <a:pt x="37604" y="227291"/>
                  </a:lnTo>
                  <a:lnTo>
                    <a:pt x="45135" y="227291"/>
                  </a:lnTo>
                  <a:lnTo>
                    <a:pt x="45135" y="207721"/>
                  </a:lnTo>
                  <a:close/>
                </a:path>
                <a:path w="250189" h="232410">
                  <a:moveTo>
                    <a:pt x="45135" y="182130"/>
                  </a:moveTo>
                  <a:lnTo>
                    <a:pt x="33108" y="182130"/>
                  </a:lnTo>
                  <a:lnTo>
                    <a:pt x="25590" y="183629"/>
                  </a:lnTo>
                  <a:lnTo>
                    <a:pt x="25590" y="203200"/>
                  </a:lnTo>
                  <a:lnTo>
                    <a:pt x="33108" y="203200"/>
                  </a:lnTo>
                  <a:lnTo>
                    <a:pt x="37604" y="201701"/>
                  </a:lnTo>
                  <a:lnTo>
                    <a:pt x="45135" y="201701"/>
                  </a:lnTo>
                  <a:lnTo>
                    <a:pt x="45135" y="182130"/>
                  </a:lnTo>
                  <a:close/>
                </a:path>
                <a:path w="250189" h="232410">
                  <a:moveTo>
                    <a:pt x="45135" y="155041"/>
                  </a:moveTo>
                  <a:lnTo>
                    <a:pt x="39116" y="156540"/>
                  </a:lnTo>
                  <a:lnTo>
                    <a:pt x="33108" y="156540"/>
                  </a:lnTo>
                  <a:lnTo>
                    <a:pt x="25590" y="158038"/>
                  </a:lnTo>
                  <a:lnTo>
                    <a:pt x="25590" y="177622"/>
                  </a:lnTo>
                  <a:lnTo>
                    <a:pt x="33108" y="176110"/>
                  </a:lnTo>
                  <a:lnTo>
                    <a:pt x="39116" y="176110"/>
                  </a:lnTo>
                  <a:lnTo>
                    <a:pt x="45135" y="174612"/>
                  </a:lnTo>
                  <a:lnTo>
                    <a:pt x="45135" y="155041"/>
                  </a:lnTo>
                  <a:close/>
                </a:path>
                <a:path w="250189" h="232410">
                  <a:moveTo>
                    <a:pt x="45135" y="129451"/>
                  </a:moveTo>
                  <a:lnTo>
                    <a:pt x="39116" y="130949"/>
                  </a:lnTo>
                  <a:lnTo>
                    <a:pt x="25590" y="130949"/>
                  </a:lnTo>
                  <a:lnTo>
                    <a:pt x="25590" y="150520"/>
                  </a:lnTo>
                  <a:lnTo>
                    <a:pt x="39116" y="150520"/>
                  </a:lnTo>
                  <a:lnTo>
                    <a:pt x="45135" y="149021"/>
                  </a:lnTo>
                  <a:lnTo>
                    <a:pt x="45135" y="129451"/>
                  </a:lnTo>
                  <a:close/>
                </a:path>
                <a:path w="250189" h="232410">
                  <a:moveTo>
                    <a:pt x="45135" y="103860"/>
                  </a:moveTo>
                  <a:lnTo>
                    <a:pt x="39116" y="103860"/>
                  </a:lnTo>
                  <a:lnTo>
                    <a:pt x="33108" y="105371"/>
                  </a:lnTo>
                  <a:lnTo>
                    <a:pt x="25590" y="105371"/>
                  </a:lnTo>
                  <a:lnTo>
                    <a:pt x="25590" y="124942"/>
                  </a:lnTo>
                  <a:lnTo>
                    <a:pt x="33108" y="124942"/>
                  </a:lnTo>
                  <a:lnTo>
                    <a:pt x="39116" y="123431"/>
                  </a:lnTo>
                  <a:lnTo>
                    <a:pt x="45135" y="123431"/>
                  </a:lnTo>
                  <a:lnTo>
                    <a:pt x="45135" y="103860"/>
                  </a:lnTo>
                  <a:close/>
                </a:path>
                <a:path w="250189" h="232410">
                  <a:moveTo>
                    <a:pt x="45135" y="78282"/>
                  </a:moveTo>
                  <a:lnTo>
                    <a:pt x="33108" y="78282"/>
                  </a:lnTo>
                  <a:lnTo>
                    <a:pt x="25590" y="79781"/>
                  </a:lnTo>
                  <a:lnTo>
                    <a:pt x="25590" y="99339"/>
                  </a:lnTo>
                  <a:lnTo>
                    <a:pt x="33108" y="97828"/>
                  </a:lnTo>
                  <a:lnTo>
                    <a:pt x="45135" y="97828"/>
                  </a:lnTo>
                  <a:lnTo>
                    <a:pt x="45135" y="78282"/>
                  </a:lnTo>
                  <a:close/>
                </a:path>
                <a:path w="250189" h="232410">
                  <a:moveTo>
                    <a:pt x="45135" y="51168"/>
                  </a:moveTo>
                  <a:lnTo>
                    <a:pt x="39116" y="52692"/>
                  </a:lnTo>
                  <a:lnTo>
                    <a:pt x="33108" y="52692"/>
                  </a:lnTo>
                  <a:lnTo>
                    <a:pt x="27076" y="54190"/>
                  </a:lnTo>
                  <a:lnTo>
                    <a:pt x="27076" y="60210"/>
                  </a:lnTo>
                  <a:lnTo>
                    <a:pt x="25590" y="67741"/>
                  </a:lnTo>
                  <a:lnTo>
                    <a:pt x="25590" y="73761"/>
                  </a:lnTo>
                  <a:lnTo>
                    <a:pt x="33108" y="73761"/>
                  </a:lnTo>
                  <a:lnTo>
                    <a:pt x="45135" y="70751"/>
                  </a:lnTo>
                  <a:lnTo>
                    <a:pt x="45135" y="51168"/>
                  </a:lnTo>
                  <a:close/>
                </a:path>
                <a:path w="250189" h="232410">
                  <a:moveTo>
                    <a:pt x="45135" y="25590"/>
                  </a:moveTo>
                  <a:lnTo>
                    <a:pt x="39116" y="25590"/>
                  </a:lnTo>
                  <a:lnTo>
                    <a:pt x="27076" y="28613"/>
                  </a:lnTo>
                  <a:lnTo>
                    <a:pt x="27076" y="48171"/>
                  </a:lnTo>
                  <a:lnTo>
                    <a:pt x="33108" y="46672"/>
                  </a:lnTo>
                  <a:lnTo>
                    <a:pt x="39116" y="46672"/>
                  </a:lnTo>
                  <a:lnTo>
                    <a:pt x="45135" y="45161"/>
                  </a:lnTo>
                  <a:lnTo>
                    <a:pt x="45135" y="25590"/>
                  </a:lnTo>
                  <a:close/>
                </a:path>
                <a:path w="250189" h="232410">
                  <a:moveTo>
                    <a:pt x="70713" y="179120"/>
                  </a:moveTo>
                  <a:lnTo>
                    <a:pt x="63207" y="179120"/>
                  </a:lnTo>
                  <a:lnTo>
                    <a:pt x="57175" y="180606"/>
                  </a:lnTo>
                  <a:lnTo>
                    <a:pt x="51168" y="180606"/>
                  </a:lnTo>
                  <a:lnTo>
                    <a:pt x="51168" y="200202"/>
                  </a:lnTo>
                  <a:lnTo>
                    <a:pt x="57175" y="200202"/>
                  </a:lnTo>
                  <a:lnTo>
                    <a:pt x="63207" y="198691"/>
                  </a:lnTo>
                  <a:lnTo>
                    <a:pt x="70713" y="198691"/>
                  </a:lnTo>
                  <a:lnTo>
                    <a:pt x="70713" y="179120"/>
                  </a:lnTo>
                  <a:close/>
                </a:path>
                <a:path w="250189" h="232410">
                  <a:moveTo>
                    <a:pt x="70713" y="153517"/>
                  </a:moveTo>
                  <a:lnTo>
                    <a:pt x="57175" y="153517"/>
                  </a:lnTo>
                  <a:lnTo>
                    <a:pt x="51168" y="155041"/>
                  </a:lnTo>
                  <a:lnTo>
                    <a:pt x="51168" y="174612"/>
                  </a:lnTo>
                  <a:lnTo>
                    <a:pt x="57175" y="173088"/>
                  </a:lnTo>
                  <a:lnTo>
                    <a:pt x="70713" y="173088"/>
                  </a:lnTo>
                  <a:lnTo>
                    <a:pt x="70713" y="153517"/>
                  </a:lnTo>
                  <a:close/>
                </a:path>
                <a:path w="250189" h="232410">
                  <a:moveTo>
                    <a:pt x="70713" y="126441"/>
                  </a:moveTo>
                  <a:lnTo>
                    <a:pt x="64706" y="127952"/>
                  </a:lnTo>
                  <a:lnTo>
                    <a:pt x="51168" y="127952"/>
                  </a:lnTo>
                  <a:lnTo>
                    <a:pt x="51168" y="147497"/>
                  </a:lnTo>
                  <a:lnTo>
                    <a:pt x="64706" y="147497"/>
                  </a:lnTo>
                  <a:lnTo>
                    <a:pt x="70713" y="145999"/>
                  </a:lnTo>
                  <a:lnTo>
                    <a:pt x="70713" y="126441"/>
                  </a:lnTo>
                  <a:close/>
                </a:path>
                <a:path w="250189" h="232410">
                  <a:moveTo>
                    <a:pt x="70713" y="100850"/>
                  </a:moveTo>
                  <a:lnTo>
                    <a:pt x="64706" y="100850"/>
                  </a:lnTo>
                  <a:lnTo>
                    <a:pt x="57175" y="102349"/>
                  </a:lnTo>
                  <a:lnTo>
                    <a:pt x="51168" y="103860"/>
                  </a:lnTo>
                  <a:lnTo>
                    <a:pt x="51168" y="123431"/>
                  </a:lnTo>
                  <a:lnTo>
                    <a:pt x="57175" y="121920"/>
                  </a:lnTo>
                  <a:lnTo>
                    <a:pt x="64706" y="120421"/>
                  </a:lnTo>
                  <a:lnTo>
                    <a:pt x="70713" y="120421"/>
                  </a:lnTo>
                  <a:lnTo>
                    <a:pt x="70713" y="100850"/>
                  </a:lnTo>
                  <a:close/>
                </a:path>
                <a:path w="250189" h="232410">
                  <a:moveTo>
                    <a:pt x="70713" y="75272"/>
                  </a:moveTo>
                  <a:lnTo>
                    <a:pt x="57175" y="75272"/>
                  </a:lnTo>
                  <a:lnTo>
                    <a:pt x="52654" y="76771"/>
                  </a:lnTo>
                  <a:lnTo>
                    <a:pt x="51168" y="82791"/>
                  </a:lnTo>
                  <a:lnTo>
                    <a:pt x="51168" y="96329"/>
                  </a:lnTo>
                  <a:lnTo>
                    <a:pt x="57175" y="96329"/>
                  </a:lnTo>
                  <a:lnTo>
                    <a:pt x="64706" y="94830"/>
                  </a:lnTo>
                  <a:lnTo>
                    <a:pt x="70713" y="94830"/>
                  </a:lnTo>
                  <a:lnTo>
                    <a:pt x="70713" y="75272"/>
                  </a:lnTo>
                  <a:close/>
                </a:path>
                <a:path w="250189" h="232410">
                  <a:moveTo>
                    <a:pt x="70713" y="48171"/>
                  </a:moveTo>
                  <a:lnTo>
                    <a:pt x="64706" y="49682"/>
                  </a:lnTo>
                  <a:lnTo>
                    <a:pt x="57175" y="51168"/>
                  </a:lnTo>
                  <a:lnTo>
                    <a:pt x="52654" y="51168"/>
                  </a:lnTo>
                  <a:lnTo>
                    <a:pt x="52654" y="70751"/>
                  </a:lnTo>
                  <a:lnTo>
                    <a:pt x="57175" y="70751"/>
                  </a:lnTo>
                  <a:lnTo>
                    <a:pt x="64706" y="69240"/>
                  </a:lnTo>
                  <a:lnTo>
                    <a:pt x="70713" y="67741"/>
                  </a:lnTo>
                  <a:lnTo>
                    <a:pt x="70713" y="48171"/>
                  </a:lnTo>
                  <a:close/>
                </a:path>
                <a:path w="250189" h="232410">
                  <a:moveTo>
                    <a:pt x="70713" y="22593"/>
                  </a:moveTo>
                  <a:lnTo>
                    <a:pt x="64706" y="24091"/>
                  </a:lnTo>
                  <a:lnTo>
                    <a:pt x="58686" y="24091"/>
                  </a:lnTo>
                  <a:lnTo>
                    <a:pt x="52654" y="25590"/>
                  </a:lnTo>
                  <a:lnTo>
                    <a:pt x="52654" y="45161"/>
                  </a:lnTo>
                  <a:lnTo>
                    <a:pt x="57175" y="43662"/>
                  </a:lnTo>
                  <a:lnTo>
                    <a:pt x="64706" y="43662"/>
                  </a:lnTo>
                  <a:lnTo>
                    <a:pt x="70713" y="42164"/>
                  </a:lnTo>
                  <a:lnTo>
                    <a:pt x="70713" y="22593"/>
                  </a:lnTo>
                  <a:close/>
                </a:path>
                <a:path w="250189" h="232410">
                  <a:moveTo>
                    <a:pt x="94805" y="176110"/>
                  </a:moveTo>
                  <a:lnTo>
                    <a:pt x="88798" y="176110"/>
                  </a:lnTo>
                  <a:lnTo>
                    <a:pt x="82765" y="177622"/>
                  </a:lnTo>
                  <a:lnTo>
                    <a:pt x="76758" y="177622"/>
                  </a:lnTo>
                  <a:lnTo>
                    <a:pt x="76758" y="197180"/>
                  </a:lnTo>
                  <a:lnTo>
                    <a:pt x="82765" y="197180"/>
                  </a:lnTo>
                  <a:lnTo>
                    <a:pt x="88798" y="195681"/>
                  </a:lnTo>
                  <a:lnTo>
                    <a:pt x="94805" y="195681"/>
                  </a:lnTo>
                  <a:lnTo>
                    <a:pt x="94805" y="176110"/>
                  </a:lnTo>
                  <a:close/>
                </a:path>
                <a:path w="250189" h="232410">
                  <a:moveTo>
                    <a:pt x="94805" y="150520"/>
                  </a:moveTo>
                  <a:lnTo>
                    <a:pt x="82765" y="150520"/>
                  </a:lnTo>
                  <a:lnTo>
                    <a:pt x="76758" y="152019"/>
                  </a:lnTo>
                  <a:lnTo>
                    <a:pt x="76758" y="171589"/>
                  </a:lnTo>
                  <a:lnTo>
                    <a:pt x="82765" y="170091"/>
                  </a:lnTo>
                  <a:lnTo>
                    <a:pt x="94805" y="170091"/>
                  </a:lnTo>
                  <a:lnTo>
                    <a:pt x="94805" y="150520"/>
                  </a:lnTo>
                  <a:close/>
                </a:path>
                <a:path w="250189" h="232410">
                  <a:moveTo>
                    <a:pt x="94805" y="123431"/>
                  </a:moveTo>
                  <a:lnTo>
                    <a:pt x="90297" y="124942"/>
                  </a:lnTo>
                  <a:lnTo>
                    <a:pt x="76758" y="124942"/>
                  </a:lnTo>
                  <a:lnTo>
                    <a:pt x="76758" y="145999"/>
                  </a:lnTo>
                  <a:lnTo>
                    <a:pt x="82765" y="145999"/>
                  </a:lnTo>
                  <a:lnTo>
                    <a:pt x="94805" y="143002"/>
                  </a:lnTo>
                  <a:lnTo>
                    <a:pt x="94805" y="123431"/>
                  </a:lnTo>
                  <a:close/>
                </a:path>
                <a:path w="250189" h="232410">
                  <a:moveTo>
                    <a:pt x="94805" y="97828"/>
                  </a:moveTo>
                  <a:lnTo>
                    <a:pt x="90297" y="97828"/>
                  </a:lnTo>
                  <a:lnTo>
                    <a:pt x="82765" y="99339"/>
                  </a:lnTo>
                  <a:lnTo>
                    <a:pt x="76758" y="100850"/>
                  </a:lnTo>
                  <a:lnTo>
                    <a:pt x="76758" y="120421"/>
                  </a:lnTo>
                  <a:lnTo>
                    <a:pt x="82765" y="118922"/>
                  </a:lnTo>
                  <a:lnTo>
                    <a:pt x="90297" y="117398"/>
                  </a:lnTo>
                  <a:lnTo>
                    <a:pt x="94805" y="117398"/>
                  </a:lnTo>
                  <a:lnTo>
                    <a:pt x="94805" y="97828"/>
                  </a:lnTo>
                  <a:close/>
                </a:path>
                <a:path w="250189" h="232410">
                  <a:moveTo>
                    <a:pt x="96316" y="70751"/>
                  </a:moveTo>
                  <a:lnTo>
                    <a:pt x="90297" y="72250"/>
                  </a:lnTo>
                  <a:lnTo>
                    <a:pt x="82765" y="73761"/>
                  </a:lnTo>
                  <a:lnTo>
                    <a:pt x="76758" y="73761"/>
                  </a:lnTo>
                  <a:lnTo>
                    <a:pt x="76758" y="93332"/>
                  </a:lnTo>
                  <a:lnTo>
                    <a:pt x="82765" y="93332"/>
                  </a:lnTo>
                  <a:lnTo>
                    <a:pt x="90297" y="91821"/>
                  </a:lnTo>
                  <a:lnTo>
                    <a:pt x="96316" y="90309"/>
                  </a:lnTo>
                  <a:lnTo>
                    <a:pt x="96316" y="70751"/>
                  </a:lnTo>
                  <a:close/>
                </a:path>
                <a:path w="250189" h="232410">
                  <a:moveTo>
                    <a:pt x="96316" y="46672"/>
                  </a:moveTo>
                  <a:lnTo>
                    <a:pt x="82765" y="46672"/>
                  </a:lnTo>
                  <a:lnTo>
                    <a:pt x="76758" y="48171"/>
                  </a:lnTo>
                  <a:lnTo>
                    <a:pt x="76758" y="67741"/>
                  </a:lnTo>
                  <a:lnTo>
                    <a:pt x="82765" y="66230"/>
                  </a:lnTo>
                  <a:lnTo>
                    <a:pt x="96316" y="66230"/>
                  </a:lnTo>
                  <a:lnTo>
                    <a:pt x="96316" y="46672"/>
                  </a:lnTo>
                  <a:close/>
                </a:path>
                <a:path w="250189" h="232410">
                  <a:moveTo>
                    <a:pt x="96316" y="19570"/>
                  </a:moveTo>
                  <a:lnTo>
                    <a:pt x="90297" y="21069"/>
                  </a:lnTo>
                  <a:lnTo>
                    <a:pt x="78270" y="21069"/>
                  </a:lnTo>
                  <a:lnTo>
                    <a:pt x="78270" y="34620"/>
                  </a:lnTo>
                  <a:lnTo>
                    <a:pt x="76758" y="40640"/>
                  </a:lnTo>
                  <a:lnTo>
                    <a:pt x="90297" y="40640"/>
                  </a:lnTo>
                  <a:lnTo>
                    <a:pt x="96316" y="39141"/>
                  </a:lnTo>
                  <a:lnTo>
                    <a:pt x="96316" y="19570"/>
                  </a:lnTo>
                  <a:close/>
                </a:path>
                <a:path w="250189" h="232410">
                  <a:moveTo>
                    <a:pt x="120408" y="147497"/>
                  </a:moveTo>
                  <a:lnTo>
                    <a:pt x="108369" y="147497"/>
                  </a:lnTo>
                  <a:lnTo>
                    <a:pt x="102349" y="149021"/>
                  </a:lnTo>
                  <a:lnTo>
                    <a:pt x="102349" y="168579"/>
                  </a:lnTo>
                  <a:lnTo>
                    <a:pt x="114363" y="168579"/>
                  </a:lnTo>
                  <a:lnTo>
                    <a:pt x="120408" y="167081"/>
                  </a:lnTo>
                  <a:lnTo>
                    <a:pt x="120408" y="147497"/>
                  </a:lnTo>
                  <a:close/>
                </a:path>
                <a:path w="250189" h="232410">
                  <a:moveTo>
                    <a:pt x="120408" y="120421"/>
                  </a:moveTo>
                  <a:lnTo>
                    <a:pt x="108369" y="123431"/>
                  </a:lnTo>
                  <a:lnTo>
                    <a:pt x="102349" y="123431"/>
                  </a:lnTo>
                  <a:lnTo>
                    <a:pt x="102349" y="143002"/>
                  </a:lnTo>
                  <a:lnTo>
                    <a:pt x="108369" y="143002"/>
                  </a:lnTo>
                  <a:lnTo>
                    <a:pt x="120408" y="139979"/>
                  </a:lnTo>
                  <a:lnTo>
                    <a:pt x="120408" y="120421"/>
                  </a:lnTo>
                  <a:close/>
                </a:path>
                <a:path w="250189" h="232410">
                  <a:moveTo>
                    <a:pt x="120408" y="94830"/>
                  </a:moveTo>
                  <a:lnTo>
                    <a:pt x="114363" y="96329"/>
                  </a:lnTo>
                  <a:lnTo>
                    <a:pt x="102349" y="96329"/>
                  </a:lnTo>
                  <a:lnTo>
                    <a:pt x="102349" y="115900"/>
                  </a:lnTo>
                  <a:lnTo>
                    <a:pt x="114363" y="115900"/>
                  </a:lnTo>
                  <a:lnTo>
                    <a:pt x="120408" y="114401"/>
                  </a:lnTo>
                  <a:lnTo>
                    <a:pt x="120408" y="94830"/>
                  </a:lnTo>
                  <a:close/>
                </a:path>
                <a:path w="250189" h="232410">
                  <a:moveTo>
                    <a:pt x="121907" y="67741"/>
                  </a:moveTo>
                  <a:lnTo>
                    <a:pt x="114363" y="69240"/>
                  </a:lnTo>
                  <a:lnTo>
                    <a:pt x="108369" y="70751"/>
                  </a:lnTo>
                  <a:lnTo>
                    <a:pt x="102349" y="70751"/>
                  </a:lnTo>
                  <a:lnTo>
                    <a:pt x="102349" y="90309"/>
                  </a:lnTo>
                  <a:lnTo>
                    <a:pt x="108369" y="90309"/>
                  </a:lnTo>
                  <a:lnTo>
                    <a:pt x="114363" y="88798"/>
                  </a:lnTo>
                  <a:lnTo>
                    <a:pt x="121907" y="88798"/>
                  </a:lnTo>
                  <a:lnTo>
                    <a:pt x="121907" y="67741"/>
                  </a:lnTo>
                  <a:close/>
                </a:path>
                <a:path w="250189" h="232410">
                  <a:moveTo>
                    <a:pt x="121907" y="42164"/>
                  </a:moveTo>
                  <a:lnTo>
                    <a:pt x="114363" y="43662"/>
                  </a:lnTo>
                  <a:lnTo>
                    <a:pt x="108369" y="43662"/>
                  </a:lnTo>
                  <a:lnTo>
                    <a:pt x="102349" y="45161"/>
                  </a:lnTo>
                  <a:lnTo>
                    <a:pt x="102349" y="64719"/>
                  </a:lnTo>
                  <a:lnTo>
                    <a:pt x="108369" y="63207"/>
                  </a:lnTo>
                  <a:lnTo>
                    <a:pt x="114363" y="63207"/>
                  </a:lnTo>
                  <a:lnTo>
                    <a:pt x="121907" y="61734"/>
                  </a:lnTo>
                  <a:lnTo>
                    <a:pt x="121907" y="42164"/>
                  </a:lnTo>
                  <a:close/>
                </a:path>
                <a:path w="250189" h="232410">
                  <a:moveTo>
                    <a:pt x="121907" y="16560"/>
                  </a:moveTo>
                  <a:lnTo>
                    <a:pt x="114363" y="16560"/>
                  </a:lnTo>
                  <a:lnTo>
                    <a:pt x="108369" y="18072"/>
                  </a:lnTo>
                  <a:lnTo>
                    <a:pt x="102349" y="18072"/>
                  </a:lnTo>
                  <a:lnTo>
                    <a:pt x="102349" y="39141"/>
                  </a:lnTo>
                  <a:lnTo>
                    <a:pt x="114363" y="36144"/>
                  </a:lnTo>
                  <a:lnTo>
                    <a:pt x="121907" y="36144"/>
                  </a:lnTo>
                  <a:lnTo>
                    <a:pt x="121907" y="16560"/>
                  </a:lnTo>
                  <a:close/>
                </a:path>
                <a:path w="250189" h="232410">
                  <a:moveTo>
                    <a:pt x="145986" y="144513"/>
                  </a:moveTo>
                  <a:lnTo>
                    <a:pt x="139966" y="145999"/>
                  </a:lnTo>
                  <a:lnTo>
                    <a:pt x="127927" y="145999"/>
                  </a:lnTo>
                  <a:lnTo>
                    <a:pt x="127927" y="165569"/>
                  </a:lnTo>
                  <a:lnTo>
                    <a:pt x="139966" y="165569"/>
                  </a:lnTo>
                  <a:lnTo>
                    <a:pt x="145986" y="164058"/>
                  </a:lnTo>
                  <a:lnTo>
                    <a:pt x="145986" y="144513"/>
                  </a:lnTo>
                  <a:close/>
                </a:path>
                <a:path w="250189" h="232410">
                  <a:moveTo>
                    <a:pt x="145986" y="117398"/>
                  </a:moveTo>
                  <a:lnTo>
                    <a:pt x="139966" y="118922"/>
                  </a:lnTo>
                  <a:lnTo>
                    <a:pt x="133934" y="118922"/>
                  </a:lnTo>
                  <a:lnTo>
                    <a:pt x="127927" y="120421"/>
                  </a:lnTo>
                  <a:lnTo>
                    <a:pt x="127927" y="139979"/>
                  </a:lnTo>
                  <a:lnTo>
                    <a:pt x="133934" y="139979"/>
                  </a:lnTo>
                  <a:lnTo>
                    <a:pt x="139966" y="138480"/>
                  </a:lnTo>
                  <a:lnTo>
                    <a:pt x="145986" y="138480"/>
                  </a:lnTo>
                  <a:lnTo>
                    <a:pt x="145986" y="117398"/>
                  </a:lnTo>
                  <a:close/>
                </a:path>
                <a:path w="250189" h="232410">
                  <a:moveTo>
                    <a:pt x="147497" y="91821"/>
                  </a:moveTo>
                  <a:lnTo>
                    <a:pt x="139966" y="93332"/>
                  </a:lnTo>
                  <a:lnTo>
                    <a:pt x="127927" y="93332"/>
                  </a:lnTo>
                  <a:lnTo>
                    <a:pt x="127927" y="112890"/>
                  </a:lnTo>
                  <a:lnTo>
                    <a:pt x="139966" y="112890"/>
                  </a:lnTo>
                  <a:lnTo>
                    <a:pt x="145986" y="111391"/>
                  </a:lnTo>
                  <a:lnTo>
                    <a:pt x="145986" y="97828"/>
                  </a:lnTo>
                  <a:lnTo>
                    <a:pt x="147497" y="91821"/>
                  </a:lnTo>
                  <a:close/>
                </a:path>
                <a:path w="250189" h="232410">
                  <a:moveTo>
                    <a:pt x="147497" y="66230"/>
                  </a:moveTo>
                  <a:lnTo>
                    <a:pt x="133934" y="66230"/>
                  </a:lnTo>
                  <a:lnTo>
                    <a:pt x="127927" y="67741"/>
                  </a:lnTo>
                  <a:lnTo>
                    <a:pt x="127927" y="87312"/>
                  </a:lnTo>
                  <a:lnTo>
                    <a:pt x="133934" y="87312"/>
                  </a:lnTo>
                  <a:lnTo>
                    <a:pt x="139966" y="85813"/>
                  </a:lnTo>
                  <a:lnTo>
                    <a:pt x="147497" y="85813"/>
                  </a:lnTo>
                  <a:lnTo>
                    <a:pt x="147497" y="66230"/>
                  </a:lnTo>
                  <a:close/>
                </a:path>
                <a:path w="250189" h="232410">
                  <a:moveTo>
                    <a:pt x="147497" y="39141"/>
                  </a:moveTo>
                  <a:lnTo>
                    <a:pt x="139966" y="40640"/>
                  </a:lnTo>
                  <a:lnTo>
                    <a:pt x="127927" y="40640"/>
                  </a:lnTo>
                  <a:lnTo>
                    <a:pt x="127927" y="61734"/>
                  </a:lnTo>
                  <a:lnTo>
                    <a:pt x="133934" y="60210"/>
                  </a:lnTo>
                  <a:lnTo>
                    <a:pt x="139966" y="60210"/>
                  </a:lnTo>
                  <a:lnTo>
                    <a:pt x="147497" y="58712"/>
                  </a:lnTo>
                  <a:lnTo>
                    <a:pt x="147497" y="39141"/>
                  </a:lnTo>
                  <a:close/>
                </a:path>
                <a:path w="250189" h="232410">
                  <a:moveTo>
                    <a:pt x="147497" y="13550"/>
                  </a:moveTo>
                  <a:lnTo>
                    <a:pt x="139966" y="13550"/>
                  </a:lnTo>
                  <a:lnTo>
                    <a:pt x="127927" y="16560"/>
                  </a:lnTo>
                  <a:lnTo>
                    <a:pt x="127927" y="36144"/>
                  </a:lnTo>
                  <a:lnTo>
                    <a:pt x="139966" y="33121"/>
                  </a:lnTo>
                  <a:lnTo>
                    <a:pt x="147497" y="33121"/>
                  </a:lnTo>
                  <a:lnTo>
                    <a:pt x="147497" y="13550"/>
                  </a:lnTo>
                  <a:close/>
                </a:path>
                <a:path w="250189" h="232410">
                  <a:moveTo>
                    <a:pt x="171551" y="141490"/>
                  </a:moveTo>
                  <a:lnTo>
                    <a:pt x="165557" y="143002"/>
                  </a:lnTo>
                  <a:lnTo>
                    <a:pt x="152019" y="143002"/>
                  </a:lnTo>
                  <a:lnTo>
                    <a:pt x="152019" y="162560"/>
                  </a:lnTo>
                  <a:lnTo>
                    <a:pt x="165557" y="162560"/>
                  </a:lnTo>
                  <a:lnTo>
                    <a:pt x="171551" y="161061"/>
                  </a:lnTo>
                  <a:lnTo>
                    <a:pt x="171551" y="141490"/>
                  </a:lnTo>
                  <a:close/>
                </a:path>
                <a:path w="250189" h="232410">
                  <a:moveTo>
                    <a:pt x="171551" y="115900"/>
                  </a:moveTo>
                  <a:lnTo>
                    <a:pt x="159512" y="115900"/>
                  </a:lnTo>
                  <a:lnTo>
                    <a:pt x="152019" y="117398"/>
                  </a:lnTo>
                  <a:lnTo>
                    <a:pt x="152019" y="136969"/>
                  </a:lnTo>
                  <a:lnTo>
                    <a:pt x="159512" y="136969"/>
                  </a:lnTo>
                  <a:lnTo>
                    <a:pt x="165557" y="135470"/>
                  </a:lnTo>
                  <a:lnTo>
                    <a:pt x="171551" y="135470"/>
                  </a:lnTo>
                  <a:lnTo>
                    <a:pt x="171551" y="115900"/>
                  </a:lnTo>
                  <a:close/>
                </a:path>
                <a:path w="250189" h="232410">
                  <a:moveTo>
                    <a:pt x="171551" y="88798"/>
                  </a:moveTo>
                  <a:lnTo>
                    <a:pt x="165557" y="88798"/>
                  </a:lnTo>
                  <a:lnTo>
                    <a:pt x="159512" y="90309"/>
                  </a:lnTo>
                  <a:lnTo>
                    <a:pt x="152019" y="90309"/>
                  </a:lnTo>
                  <a:lnTo>
                    <a:pt x="152019" y="111391"/>
                  </a:lnTo>
                  <a:lnTo>
                    <a:pt x="159512" y="109880"/>
                  </a:lnTo>
                  <a:lnTo>
                    <a:pt x="165557" y="109880"/>
                  </a:lnTo>
                  <a:lnTo>
                    <a:pt x="171551" y="108369"/>
                  </a:lnTo>
                  <a:lnTo>
                    <a:pt x="171551" y="88798"/>
                  </a:lnTo>
                  <a:close/>
                </a:path>
                <a:path w="250189" h="232410">
                  <a:moveTo>
                    <a:pt x="171551" y="61734"/>
                  </a:moveTo>
                  <a:lnTo>
                    <a:pt x="165557" y="63207"/>
                  </a:lnTo>
                  <a:lnTo>
                    <a:pt x="159512" y="63207"/>
                  </a:lnTo>
                  <a:lnTo>
                    <a:pt x="152019" y="64719"/>
                  </a:lnTo>
                  <a:lnTo>
                    <a:pt x="152019" y="84289"/>
                  </a:lnTo>
                  <a:lnTo>
                    <a:pt x="159512" y="82791"/>
                  </a:lnTo>
                  <a:lnTo>
                    <a:pt x="171551" y="82791"/>
                  </a:lnTo>
                  <a:lnTo>
                    <a:pt x="171551" y="61734"/>
                  </a:lnTo>
                  <a:close/>
                </a:path>
                <a:path w="250189" h="232410">
                  <a:moveTo>
                    <a:pt x="171551" y="36144"/>
                  </a:moveTo>
                  <a:lnTo>
                    <a:pt x="165557" y="36144"/>
                  </a:lnTo>
                  <a:lnTo>
                    <a:pt x="153517" y="39141"/>
                  </a:lnTo>
                  <a:lnTo>
                    <a:pt x="152019" y="45161"/>
                  </a:lnTo>
                  <a:lnTo>
                    <a:pt x="152019" y="58712"/>
                  </a:lnTo>
                  <a:lnTo>
                    <a:pt x="159512" y="57200"/>
                  </a:lnTo>
                  <a:lnTo>
                    <a:pt x="165557" y="55702"/>
                  </a:lnTo>
                  <a:lnTo>
                    <a:pt x="171551" y="55702"/>
                  </a:lnTo>
                  <a:lnTo>
                    <a:pt x="171551" y="36144"/>
                  </a:lnTo>
                  <a:close/>
                </a:path>
                <a:path w="250189" h="232410">
                  <a:moveTo>
                    <a:pt x="171551" y="9029"/>
                  </a:moveTo>
                  <a:lnTo>
                    <a:pt x="165557" y="10541"/>
                  </a:lnTo>
                  <a:lnTo>
                    <a:pt x="159512" y="10541"/>
                  </a:lnTo>
                  <a:lnTo>
                    <a:pt x="153517" y="12052"/>
                  </a:lnTo>
                  <a:lnTo>
                    <a:pt x="153517" y="31623"/>
                  </a:lnTo>
                  <a:lnTo>
                    <a:pt x="165557" y="31623"/>
                  </a:lnTo>
                  <a:lnTo>
                    <a:pt x="171551" y="30111"/>
                  </a:lnTo>
                  <a:lnTo>
                    <a:pt x="171551" y="9029"/>
                  </a:lnTo>
                  <a:close/>
                </a:path>
                <a:path w="250189" h="232410">
                  <a:moveTo>
                    <a:pt x="197167" y="138480"/>
                  </a:moveTo>
                  <a:lnTo>
                    <a:pt x="191147" y="139979"/>
                  </a:lnTo>
                  <a:lnTo>
                    <a:pt x="177596" y="139979"/>
                  </a:lnTo>
                  <a:lnTo>
                    <a:pt x="177596" y="161061"/>
                  </a:lnTo>
                  <a:lnTo>
                    <a:pt x="185115" y="161061"/>
                  </a:lnTo>
                  <a:lnTo>
                    <a:pt x="197167" y="158038"/>
                  </a:lnTo>
                  <a:lnTo>
                    <a:pt x="197167" y="138480"/>
                  </a:lnTo>
                  <a:close/>
                </a:path>
                <a:path w="250189" h="232410">
                  <a:moveTo>
                    <a:pt x="197167" y="111391"/>
                  </a:moveTo>
                  <a:lnTo>
                    <a:pt x="191147" y="112890"/>
                  </a:lnTo>
                  <a:lnTo>
                    <a:pt x="185115" y="112890"/>
                  </a:lnTo>
                  <a:lnTo>
                    <a:pt x="177596" y="114401"/>
                  </a:lnTo>
                  <a:lnTo>
                    <a:pt x="177596" y="133959"/>
                  </a:lnTo>
                  <a:lnTo>
                    <a:pt x="185115" y="132473"/>
                  </a:lnTo>
                  <a:lnTo>
                    <a:pt x="197167" y="132473"/>
                  </a:lnTo>
                  <a:lnTo>
                    <a:pt x="197167" y="111391"/>
                  </a:lnTo>
                  <a:close/>
                </a:path>
                <a:path w="250189" h="232410">
                  <a:moveTo>
                    <a:pt x="197167" y="85813"/>
                  </a:moveTo>
                  <a:lnTo>
                    <a:pt x="191147" y="85813"/>
                  </a:lnTo>
                  <a:lnTo>
                    <a:pt x="185115" y="87312"/>
                  </a:lnTo>
                  <a:lnTo>
                    <a:pt x="177596" y="88798"/>
                  </a:lnTo>
                  <a:lnTo>
                    <a:pt x="177596" y="108369"/>
                  </a:lnTo>
                  <a:lnTo>
                    <a:pt x="185115" y="106870"/>
                  </a:lnTo>
                  <a:lnTo>
                    <a:pt x="191147" y="105371"/>
                  </a:lnTo>
                  <a:lnTo>
                    <a:pt x="197167" y="105371"/>
                  </a:lnTo>
                  <a:lnTo>
                    <a:pt x="197167" y="85813"/>
                  </a:lnTo>
                  <a:close/>
                </a:path>
                <a:path w="250189" h="232410">
                  <a:moveTo>
                    <a:pt x="197167" y="58712"/>
                  </a:moveTo>
                  <a:lnTo>
                    <a:pt x="191147" y="60210"/>
                  </a:lnTo>
                  <a:lnTo>
                    <a:pt x="179095" y="60210"/>
                  </a:lnTo>
                  <a:lnTo>
                    <a:pt x="179095" y="67741"/>
                  </a:lnTo>
                  <a:lnTo>
                    <a:pt x="177596" y="75272"/>
                  </a:lnTo>
                  <a:lnTo>
                    <a:pt x="177596" y="81280"/>
                  </a:lnTo>
                  <a:lnTo>
                    <a:pt x="185115" y="81280"/>
                  </a:lnTo>
                  <a:lnTo>
                    <a:pt x="197167" y="78282"/>
                  </a:lnTo>
                  <a:lnTo>
                    <a:pt x="197167" y="58712"/>
                  </a:lnTo>
                  <a:close/>
                </a:path>
                <a:path w="250189" h="232410">
                  <a:moveTo>
                    <a:pt x="197167" y="33121"/>
                  </a:moveTo>
                  <a:lnTo>
                    <a:pt x="192633" y="33121"/>
                  </a:lnTo>
                  <a:lnTo>
                    <a:pt x="185115" y="34620"/>
                  </a:lnTo>
                  <a:lnTo>
                    <a:pt x="179095" y="34620"/>
                  </a:lnTo>
                  <a:lnTo>
                    <a:pt x="179095" y="55702"/>
                  </a:lnTo>
                  <a:lnTo>
                    <a:pt x="191147" y="52692"/>
                  </a:lnTo>
                  <a:lnTo>
                    <a:pt x="197167" y="52692"/>
                  </a:lnTo>
                  <a:lnTo>
                    <a:pt x="197167" y="33121"/>
                  </a:lnTo>
                  <a:close/>
                </a:path>
                <a:path w="250189" h="232410">
                  <a:moveTo>
                    <a:pt x="198666" y="6019"/>
                  </a:moveTo>
                  <a:lnTo>
                    <a:pt x="192633" y="7518"/>
                  </a:lnTo>
                  <a:lnTo>
                    <a:pt x="185115" y="9029"/>
                  </a:lnTo>
                  <a:lnTo>
                    <a:pt x="179095" y="9029"/>
                  </a:lnTo>
                  <a:lnTo>
                    <a:pt x="179095" y="28613"/>
                  </a:lnTo>
                  <a:lnTo>
                    <a:pt x="185115" y="28613"/>
                  </a:lnTo>
                  <a:lnTo>
                    <a:pt x="192633" y="27101"/>
                  </a:lnTo>
                  <a:lnTo>
                    <a:pt x="197167" y="25590"/>
                  </a:lnTo>
                  <a:lnTo>
                    <a:pt x="198666" y="19570"/>
                  </a:lnTo>
                  <a:lnTo>
                    <a:pt x="198666" y="6019"/>
                  </a:lnTo>
                  <a:close/>
                </a:path>
                <a:path w="250189" h="232410">
                  <a:moveTo>
                    <a:pt x="222745" y="135470"/>
                  </a:moveTo>
                  <a:lnTo>
                    <a:pt x="216725" y="135470"/>
                  </a:lnTo>
                  <a:lnTo>
                    <a:pt x="209219" y="136969"/>
                  </a:lnTo>
                  <a:lnTo>
                    <a:pt x="203161" y="138480"/>
                  </a:lnTo>
                  <a:lnTo>
                    <a:pt x="203161" y="158038"/>
                  </a:lnTo>
                  <a:lnTo>
                    <a:pt x="209219" y="158038"/>
                  </a:lnTo>
                  <a:lnTo>
                    <a:pt x="216725" y="156540"/>
                  </a:lnTo>
                  <a:lnTo>
                    <a:pt x="222745" y="155041"/>
                  </a:lnTo>
                  <a:lnTo>
                    <a:pt x="222745" y="135470"/>
                  </a:lnTo>
                  <a:close/>
                </a:path>
                <a:path w="250189" h="232410">
                  <a:moveTo>
                    <a:pt x="222745" y="108369"/>
                  </a:moveTo>
                  <a:lnTo>
                    <a:pt x="216725" y="109880"/>
                  </a:lnTo>
                  <a:lnTo>
                    <a:pt x="209219" y="111391"/>
                  </a:lnTo>
                  <a:lnTo>
                    <a:pt x="203161" y="111391"/>
                  </a:lnTo>
                  <a:lnTo>
                    <a:pt x="203161" y="130949"/>
                  </a:lnTo>
                  <a:lnTo>
                    <a:pt x="216725" y="130949"/>
                  </a:lnTo>
                  <a:lnTo>
                    <a:pt x="222745" y="129451"/>
                  </a:lnTo>
                  <a:lnTo>
                    <a:pt x="222745" y="108369"/>
                  </a:lnTo>
                  <a:close/>
                </a:path>
                <a:path w="250189" h="232410">
                  <a:moveTo>
                    <a:pt x="222745" y="82791"/>
                  </a:moveTo>
                  <a:lnTo>
                    <a:pt x="216725" y="82791"/>
                  </a:lnTo>
                  <a:lnTo>
                    <a:pt x="210718" y="84289"/>
                  </a:lnTo>
                  <a:lnTo>
                    <a:pt x="204685" y="84289"/>
                  </a:lnTo>
                  <a:lnTo>
                    <a:pt x="204685" y="105371"/>
                  </a:lnTo>
                  <a:lnTo>
                    <a:pt x="209219" y="103860"/>
                  </a:lnTo>
                  <a:lnTo>
                    <a:pt x="216725" y="103860"/>
                  </a:lnTo>
                  <a:lnTo>
                    <a:pt x="222745" y="102349"/>
                  </a:lnTo>
                  <a:lnTo>
                    <a:pt x="222745" y="82791"/>
                  </a:lnTo>
                  <a:close/>
                </a:path>
                <a:path w="250189" h="232410">
                  <a:moveTo>
                    <a:pt x="224256" y="55702"/>
                  </a:moveTo>
                  <a:lnTo>
                    <a:pt x="216725" y="55702"/>
                  </a:lnTo>
                  <a:lnTo>
                    <a:pt x="204685" y="58712"/>
                  </a:lnTo>
                  <a:lnTo>
                    <a:pt x="204685" y="78282"/>
                  </a:lnTo>
                  <a:lnTo>
                    <a:pt x="210718" y="78282"/>
                  </a:lnTo>
                  <a:lnTo>
                    <a:pt x="222745" y="75272"/>
                  </a:lnTo>
                  <a:lnTo>
                    <a:pt x="224256" y="69240"/>
                  </a:lnTo>
                  <a:lnTo>
                    <a:pt x="224256" y="55702"/>
                  </a:lnTo>
                  <a:close/>
                </a:path>
                <a:path w="250189" h="232410">
                  <a:moveTo>
                    <a:pt x="224256" y="28613"/>
                  </a:moveTo>
                  <a:lnTo>
                    <a:pt x="216725" y="30111"/>
                  </a:lnTo>
                  <a:lnTo>
                    <a:pt x="210718" y="31623"/>
                  </a:lnTo>
                  <a:lnTo>
                    <a:pt x="204685" y="31623"/>
                  </a:lnTo>
                  <a:lnTo>
                    <a:pt x="204685" y="51168"/>
                  </a:lnTo>
                  <a:lnTo>
                    <a:pt x="216725" y="51168"/>
                  </a:lnTo>
                  <a:lnTo>
                    <a:pt x="224256" y="49682"/>
                  </a:lnTo>
                  <a:lnTo>
                    <a:pt x="224256" y="28613"/>
                  </a:lnTo>
                  <a:close/>
                </a:path>
                <a:path w="250189" h="232410">
                  <a:moveTo>
                    <a:pt x="224256" y="3022"/>
                  </a:moveTo>
                  <a:lnTo>
                    <a:pt x="216725" y="3022"/>
                  </a:lnTo>
                  <a:lnTo>
                    <a:pt x="204685" y="6019"/>
                  </a:lnTo>
                  <a:lnTo>
                    <a:pt x="204685" y="25590"/>
                  </a:lnTo>
                  <a:lnTo>
                    <a:pt x="210718" y="24091"/>
                  </a:lnTo>
                  <a:lnTo>
                    <a:pt x="224256" y="24091"/>
                  </a:lnTo>
                  <a:lnTo>
                    <a:pt x="224256" y="3022"/>
                  </a:lnTo>
                  <a:close/>
                </a:path>
                <a:path w="250189" h="232410">
                  <a:moveTo>
                    <a:pt x="248323" y="132473"/>
                  </a:moveTo>
                  <a:lnTo>
                    <a:pt x="242316" y="132473"/>
                  </a:lnTo>
                  <a:lnTo>
                    <a:pt x="236283" y="133959"/>
                  </a:lnTo>
                  <a:lnTo>
                    <a:pt x="228777" y="135470"/>
                  </a:lnTo>
                  <a:lnTo>
                    <a:pt x="228777" y="155041"/>
                  </a:lnTo>
                  <a:lnTo>
                    <a:pt x="234784" y="155041"/>
                  </a:lnTo>
                  <a:lnTo>
                    <a:pt x="242316" y="153517"/>
                  </a:lnTo>
                  <a:lnTo>
                    <a:pt x="248323" y="153517"/>
                  </a:lnTo>
                  <a:lnTo>
                    <a:pt x="248323" y="132473"/>
                  </a:lnTo>
                  <a:close/>
                </a:path>
                <a:path w="250189" h="232410">
                  <a:moveTo>
                    <a:pt x="249834" y="105371"/>
                  </a:moveTo>
                  <a:lnTo>
                    <a:pt x="242316" y="106870"/>
                  </a:lnTo>
                  <a:lnTo>
                    <a:pt x="236283" y="108369"/>
                  </a:lnTo>
                  <a:lnTo>
                    <a:pt x="228777" y="108369"/>
                  </a:lnTo>
                  <a:lnTo>
                    <a:pt x="228777" y="127952"/>
                  </a:lnTo>
                  <a:lnTo>
                    <a:pt x="236283" y="127952"/>
                  </a:lnTo>
                  <a:lnTo>
                    <a:pt x="242316" y="126441"/>
                  </a:lnTo>
                  <a:lnTo>
                    <a:pt x="248323" y="126441"/>
                  </a:lnTo>
                  <a:lnTo>
                    <a:pt x="249834" y="118922"/>
                  </a:lnTo>
                  <a:lnTo>
                    <a:pt x="249834" y="105371"/>
                  </a:lnTo>
                  <a:close/>
                </a:path>
                <a:path w="250189" h="232410">
                  <a:moveTo>
                    <a:pt x="249834" y="78282"/>
                  </a:moveTo>
                  <a:lnTo>
                    <a:pt x="242316" y="79781"/>
                  </a:lnTo>
                  <a:lnTo>
                    <a:pt x="236283" y="81280"/>
                  </a:lnTo>
                  <a:lnTo>
                    <a:pt x="228777" y="81280"/>
                  </a:lnTo>
                  <a:lnTo>
                    <a:pt x="228777" y="102349"/>
                  </a:lnTo>
                  <a:lnTo>
                    <a:pt x="236283" y="100850"/>
                  </a:lnTo>
                  <a:lnTo>
                    <a:pt x="242316" y="100850"/>
                  </a:lnTo>
                  <a:lnTo>
                    <a:pt x="249834" y="99339"/>
                  </a:lnTo>
                  <a:lnTo>
                    <a:pt x="249834" y="78282"/>
                  </a:lnTo>
                  <a:close/>
                </a:path>
                <a:path w="250189" h="232410">
                  <a:moveTo>
                    <a:pt x="249834" y="52692"/>
                  </a:moveTo>
                  <a:lnTo>
                    <a:pt x="242316" y="52692"/>
                  </a:lnTo>
                  <a:lnTo>
                    <a:pt x="236283" y="54190"/>
                  </a:lnTo>
                  <a:lnTo>
                    <a:pt x="228777" y="55702"/>
                  </a:lnTo>
                  <a:lnTo>
                    <a:pt x="228777" y="75272"/>
                  </a:lnTo>
                  <a:lnTo>
                    <a:pt x="236283" y="73761"/>
                  </a:lnTo>
                  <a:lnTo>
                    <a:pt x="242316" y="73761"/>
                  </a:lnTo>
                  <a:lnTo>
                    <a:pt x="249834" y="72250"/>
                  </a:lnTo>
                  <a:lnTo>
                    <a:pt x="249834" y="52692"/>
                  </a:lnTo>
                  <a:close/>
                </a:path>
                <a:path w="250189" h="232410">
                  <a:moveTo>
                    <a:pt x="249834" y="25590"/>
                  </a:moveTo>
                  <a:lnTo>
                    <a:pt x="242316" y="27101"/>
                  </a:lnTo>
                  <a:lnTo>
                    <a:pt x="236283" y="28613"/>
                  </a:lnTo>
                  <a:lnTo>
                    <a:pt x="230263" y="28613"/>
                  </a:lnTo>
                  <a:lnTo>
                    <a:pt x="228777" y="36144"/>
                  </a:lnTo>
                  <a:lnTo>
                    <a:pt x="228777" y="48171"/>
                  </a:lnTo>
                  <a:lnTo>
                    <a:pt x="236283" y="48171"/>
                  </a:lnTo>
                  <a:lnTo>
                    <a:pt x="242316" y="46672"/>
                  </a:lnTo>
                  <a:lnTo>
                    <a:pt x="249834" y="46672"/>
                  </a:lnTo>
                  <a:lnTo>
                    <a:pt x="249834" y="25590"/>
                  </a:lnTo>
                  <a:close/>
                </a:path>
                <a:path w="250189" h="232410">
                  <a:moveTo>
                    <a:pt x="249834" y="0"/>
                  </a:moveTo>
                  <a:lnTo>
                    <a:pt x="243827" y="0"/>
                  </a:lnTo>
                  <a:lnTo>
                    <a:pt x="236283" y="1511"/>
                  </a:lnTo>
                  <a:lnTo>
                    <a:pt x="230263" y="1511"/>
                  </a:lnTo>
                  <a:lnTo>
                    <a:pt x="230263" y="22593"/>
                  </a:lnTo>
                  <a:lnTo>
                    <a:pt x="236283" y="21069"/>
                  </a:lnTo>
                  <a:lnTo>
                    <a:pt x="242316" y="21069"/>
                  </a:lnTo>
                  <a:lnTo>
                    <a:pt x="249834" y="19570"/>
                  </a:lnTo>
                  <a:lnTo>
                    <a:pt x="249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27540" y="4615522"/>
              <a:ext cx="316230" cy="233679"/>
            </a:xfrm>
            <a:custGeom>
              <a:avLst/>
              <a:gdLst/>
              <a:ahLst/>
              <a:cxnLst/>
              <a:rect l="l" t="t" r="r" b="b"/>
              <a:pathLst>
                <a:path w="316229" h="233679">
                  <a:moveTo>
                    <a:pt x="19570" y="212229"/>
                  </a:moveTo>
                  <a:lnTo>
                    <a:pt x="13550" y="212229"/>
                  </a:lnTo>
                  <a:lnTo>
                    <a:pt x="7518" y="213741"/>
                  </a:lnTo>
                  <a:lnTo>
                    <a:pt x="0" y="213741"/>
                  </a:lnTo>
                  <a:lnTo>
                    <a:pt x="0" y="233299"/>
                  </a:lnTo>
                  <a:lnTo>
                    <a:pt x="7518" y="231800"/>
                  </a:lnTo>
                  <a:lnTo>
                    <a:pt x="19570" y="231800"/>
                  </a:lnTo>
                  <a:lnTo>
                    <a:pt x="19570" y="212229"/>
                  </a:lnTo>
                  <a:close/>
                </a:path>
                <a:path w="316229" h="233679">
                  <a:moveTo>
                    <a:pt x="19570" y="186639"/>
                  </a:moveTo>
                  <a:lnTo>
                    <a:pt x="13550" y="186639"/>
                  </a:lnTo>
                  <a:lnTo>
                    <a:pt x="7518" y="188150"/>
                  </a:lnTo>
                  <a:lnTo>
                    <a:pt x="0" y="189661"/>
                  </a:lnTo>
                  <a:lnTo>
                    <a:pt x="0" y="207721"/>
                  </a:lnTo>
                  <a:lnTo>
                    <a:pt x="7518" y="206209"/>
                  </a:lnTo>
                  <a:lnTo>
                    <a:pt x="19570" y="206209"/>
                  </a:lnTo>
                  <a:lnTo>
                    <a:pt x="19570" y="186639"/>
                  </a:lnTo>
                  <a:close/>
                </a:path>
                <a:path w="316229" h="233679">
                  <a:moveTo>
                    <a:pt x="19570" y="162572"/>
                  </a:moveTo>
                  <a:lnTo>
                    <a:pt x="7518" y="162572"/>
                  </a:lnTo>
                  <a:lnTo>
                    <a:pt x="0" y="164071"/>
                  </a:lnTo>
                  <a:lnTo>
                    <a:pt x="0" y="182130"/>
                  </a:lnTo>
                  <a:lnTo>
                    <a:pt x="13550" y="182130"/>
                  </a:lnTo>
                  <a:lnTo>
                    <a:pt x="19570" y="180619"/>
                  </a:lnTo>
                  <a:lnTo>
                    <a:pt x="19570" y="162572"/>
                  </a:lnTo>
                  <a:close/>
                </a:path>
                <a:path w="316229" h="233679">
                  <a:moveTo>
                    <a:pt x="19570" y="136969"/>
                  </a:moveTo>
                  <a:lnTo>
                    <a:pt x="7518" y="136969"/>
                  </a:lnTo>
                  <a:lnTo>
                    <a:pt x="0" y="138468"/>
                  </a:lnTo>
                  <a:lnTo>
                    <a:pt x="0" y="156540"/>
                  </a:lnTo>
                  <a:lnTo>
                    <a:pt x="13550" y="156540"/>
                  </a:lnTo>
                  <a:lnTo>
                    <a:pt x="19570" y="155016"/>
                  </a:lnTo>
                  <a:lnTo>
                    <a:pt x="19570" y="136969"/>
                  </a:lnTo>
                  <a:close/>
                </a:path>
                <a:path w="316229" h="233679">
                  <a:moveTo>
                    <a:pt x="19570" y="111379"/>
                  </a:moveTo>
                  <a:lnTo>
                    <a:pt x="13550" y="112890"/>
                  </a:lnTo>
                  <a:lnTo>
                    <a:pt x="0" y="112890"/>
                  </a:lnTo>
                  <a:lnTo>
                    <a:pt x="0" y="132448"/>
                  </a:lnTo>
                  <a:lnTo>
                    <a:pt x="7518" y="132448"/>
                  </a:lnTo>
                  <a:lnTo>
                    <a:pt x="19570" y="129451"/>
                  </a:lnTo>
                  <a:lnTo>
                    <a:pt x="19570" y="111379"/>
                  </a:lnTo>
                  <a:close/>
                </a:path>
                <a:path w="316229" h="233679">
                  <a:moveTo>
                    <a:pt x="19570" y="85801"/>
                  </a:moveTo>
                  <a:lnTo>
                    <a:pt x="13550" y="87299"/>
                  </a:lnTo>
                  <a:lnTo>
                    <a:pt x="0" y="87299"/>
                  </a:lnTo>
                  <a:lnTo>
                    <a:pt x="0" y="106883"/>
                  </a:lnTo>
                  <a:lnTo>
                    <a:pt x="7518" y="106883"/>
                  </a:lnTo>
                  <a:lnTo>
                    <a:pt x="13550" y="105359"/>
                  </a:lnTo>
                  <a:lnTo>
                    <a:pt x="19570" y="105359"/>
                  </a:lnTo>
                  <a:lnTo>
                    <a:pt x="19570" y="85801"/>
                  </a:lnTo>
                  <a:close/>
                </a:path>
                <a:path w="316229" h="233679">
                  <a:moveTo>
                    <a:pt x="42164" y="209207"/>
                  </a:moveTo>
                  <a:lnTo>
                    <a:pt x="37642" y="210718"/>
                  </a:lnTo>
                  <a:lnTo>
                    <a:pt x="30111" y="210718"/>
                  </a:lnTo>
                  <a:lnTo>
                    <a:pt x="25590" y="212229"/>
                  </a:lnTo>
                  <a:lnTo>
                    <a:pt x="25590" y="230276"/>
                  </a:lnTo>
                  <a:lnTo>
                    <a:pt x="30111" y="230276"/>
                  </a:lnTo>
                  <a:lnTo>
                    <a:pt x="37642" y="228777"/>
                  </a:lnTo>
                  <a:lnTo>
                    <a:pt x="42164" y="228777"/>
                  </a:lnTo>
                  <a:lnTo>
                    <a:pt x="42164" y="209207"/>
                  </a:lnTo>
                  <a:close/>
                </a:path>
                <a:path w="316229" h="233679">
                  <a:moveTo>
                    <a:pt x="42164" y="185127"/>
                  </a:moveTo>
                  <a:lnTo>
                    <a:pt x="30111" y="185127"/>
                  </a:lnTo>
                  <a:lnTo>
                    <a:pt x="25590" y="186639"/>
                  </a:lnTo>
                  <a:lnTo>
                    <a:pt x="25590" y="206209"/>
                  </a:lnTo>
                  <a:lnTo>
                    <a:pt x="30111" y="204711"/>
                  </a:lnTo>
                  <a:lnTo>
                    <a:pt x="42164" y="204711"/>
                  </a:lnTo>
                  <a:lnTo>
                    <a:pt x="42164" y="185127"/>
                  </a:lnTo>
                  <a:close/>
                </a:path>
                <a:path w="316229" h="233679">
                  <a:moveTo>
                    <a:pt x="42164" y="159550"/>
                  </a:moveTo>
                  <a:lnTo>
                    <a:pt x="30111" y="159550"/>
                  </a:lnTo>
                  <a:lnTo>
                    <a:pt x="25590" y="161048"/>
                  </a:lnTo>
                  <a:lnTo>
                    <a:pt x="25590" y="180619"/>
                  </a:lnTo>
                  <a:lnTo>
                    <a:pt x="30111" y="179108"/>
                  </a:lnTo>
                  <a:lnTo>
                    <a:pt x="37642" y="179108"/>
                  </a:lnTo>
                  <a:lnTo>
                    <a:pt x="42164" y="177609"/>
                  </a:lnTo>
                  <a:lnTo>
                    <a:pt x="42164" y="159550"/>
                  </a:lnTo>
                  <a:close/>
                </a:path>
                <a:path w="316229" h="233679">
                  <a:moveTo>
                    <a:pt x="42164" y="133959"/>
                  </a:moveTo>
                  <a:lnTo>
                    <a:pt x="37642" y="135470"/>
                  </a:lnTo>
                  <a:lnTo>
                    <a:pt x="25590" y="135470"/>
                  </a:lnTo>
                  <a:lnTo>
                    <a:pt x="25590" y="155016"/>
                  </a:lnTo>
                  <a:lnTo>
                    <a:pt x="30111" y="155016"/>
                  </a:lnTo>
                  <a:lnTo>
                    <a:pt x="37642" y="153530"/>
                  </a:lnTo>
                  <a:lnTo>
                    <a:pt x="42164" y="152031"/>
                  </a:lnTo>
                  <a:lnTo>
                    <a:pt x="42164" y="133959"/>
                  </a:lnTo>
                  <a:close/>
                </a:path>
                <a:path w="316229" h="233679">
                  <a:moveTo>
                    <a:pt x="42164" y="108369"/>
                  </a:moveTo>
                  <a:lnTo>
                    <a:pt x="37642" y="109880"/>
                  </a:lnTo>
                  <a:lnTo>
                    <a:pt x="25590" y="109880"/>
                  </a:lnTo>
                  <a:lnTo>
                    <a:pt x="25590" y="129451"/>
                  </a:lnTo>
                  <a:lnTo>
                    <a:pt x="30111" y="129451"/>
                  </a:lnTo>
                  <a:lnTo>
                    <a:pt x="37642" y="127927"/>
                  </a:lnTo>
                  <a:lnTo>
                    <a:pt x="42164" y="127927"/>
                  </a:lnTo>
                  <a:lnTo>
                    <a:pt x="42164" y="108369"/>
                  </a:lnTo>
                  <a:close/>
                </a:path>
                <a:path w="316229" h="233679">
                  <a:moveTo>
                    <a:pt x="42164" y="82778"/>
                  </a:moveTo>
                  <a:lnTo>
                    <a:pt x="37642" y="84289"/>
                  </a:lnTo>
                  <a:lnTo>
                    <a:pt x="30111" y="84289"/>
                  </a:lnTo>
                  <a:lnTo>
                    <a:pt x="25590" y="85801"/>
                  </a:lnTo>
                  <a:lnTo>
                    <a:pt x="25590" y="105359"/>
                  </a:lnTo>
                  <a:lnTo>
                    <a:pt x="30111" y="103860"/>
                  </a:lnTo>
                  <a:lnTo>
                    <a:pt x="37642" y="102362"/>
                  </a:lnTo>
                  <a:lnTo>
                    <a:pt x="42164" y="102362"/>
                  </a:lnTo>
                  <a:lnTo>
                    <a:pt x="42164" y="82778"/>
                  </a:lnTo>
                  <a:close/>
                </a:path>
                <a:path w="316229" h="233679">
                  <a:moveTo>
                    <a:pt x="67729" y="206209"/>
                  </a:moveTo>
                  <a:lnTo>
                    <a:pt x="60223" y="207721"/>
                  </a:lnTo>
                  <a:lnTo>
                    <a:pt x="55689" y="209207"/>
                  </a:lnTo>
                  <a:lnTo>
                    <a:pt x="49682" y="209207"/>
                  </a:lnTo>
                  <a:lnTo>
                    <a:pt x="49682" y="228777"/>
                  </a:lnTo>
                  <a:lnTo>
                    <a:pt x="55689" y="227279"/>
                  </a:lnTo>
                  <a:lnTo>
                    <a:pt x="67729" y="227279"/>
                  </a:lnTo>
                  <a:lnTo>
                    <a:pt x="67729" y="206209"/>
                  </a:lnTo>
                  <a:close/>
                </a:path>
                <a:path w="316229" h="233679">
                  <a:moveTo>
                    <a:pt x="67729" y="182130"/>
                  </a:moveTo>
                  <a:lnTo>
                    <a:pt x="60223" y="182130"/>
                  </a:lnTo>
                  <a:lnTo>
                    <a:pt x="55689" y="183642"/>
                  </a:lnTo>
                  <a:lnTo>
                    <a:pt x="49682" y="183642"/>
                  </a:lnTo>
                  <a:lnTo>
                    <a:pt x="49682" y="203187"/>
                  </a:lnTo>
                  <a:lnTo>
                    <a:pt x="55689" y="201701"/>
                  </a:lnTo>
                  <a:lnTo>
                    <a:pt x="67729" y="201701"/>
                  </a:lnTo>
                  <a:lnTo>
                    <a:pt x="67729" y="182130"/>
                  </a:lnTo>
                  <a:close/>
                </a:path>
                <a:path w="316229" h="233679">
                  <a:moveTo>
                    <a:pt x="67729" y="156540"/>
                  </a:moveTo>
                  <a:lnTo>
                    <a:pt x="60223" y="156540"/>
                  </a:lnTo>
                  <a:lnTo>
                    <a:pt x="55689" y="158038"/>
                  </a:lnTo>
                  <a:lnTo>
                    <a:pt x="49682" y="158038"/>
                  </a:lnTo>
                  <a:lnTo>
                    <a:pt x="49682" y="177609"/>
                  </a:lnTo>
                  <a:lnTo>
                    <a:pt x="55689" y="177609"/>
                  </a:lnTo>
                  <a:lnTo>
                    <a:pt x="60223" y="176110"/>
                  </a:lnTo>
                  <a:lnTo>
                    <a:pt x="67729" y="176110"/>
                  </a:lnTo>
                  <a:lnTo>
                    <a:pt x="67729" y="156540"/>
                  </a:lnTo>
                  <a:close/>
                </a:path>
                <a:path w="316229" h="233679">
                  <a:moveTo>
                    <a:pt x="67729" y="130949"/>
                  </a:moveTo>
                  <a:lnTo>
                    <a:pt x="60223" y="132448"/>
                  </a:lnTo>
                  <a:lnTo>
                    <a:pt x="49682" y="132448"/>
                  </a:lnTo>
                  <a:lnTo>
                    <a:pt x="49682" y="152031"/>
                  </a:lnTo>
                  <a:lnTo>
                    <a:pt x="55689" y="152031"/>
                  </a:lnTo>
                  <a:lnTo>
                    <a:pt x="60223" y="150520"/>
                  </a:lnTo>
                  <a:lnTo>
                    <a:pt x="67729" y="150520"/>
                  </a:lnTo>
                  <a:lnTo>
                    <a:pt x="67729" y="130949"/>
                  </a:lnTo>
                  <a:close/>
                </a:path>
                <a:path w="316229" h="233679">
                  <a:moveTo>
                    <a:pt x="67729" y="105359"/>
                  </a:moveTo>
                  <a:lnTo>
                    <a:pt x="60223" y="106883"/>
                  </a:lnTo>
                  <a:lnTo>
                    <a:pt x="49682" y="106883"/>
                  </a:lnTo>
                  <a:lnTo>
                    <a:pt x="49682" y="127927"/>
                  </a:lnTo>
                  <a:lnTo>
                    <a:pt x="55689" y="126428"/>
                  </a:lnTo>
                  <a:lnTo>
                    <a:pt x="60223" y="124929"/>
                  </a:lnTo>
                  <a:lnTo>
                    <a:pt x="67729" y="124929"/>
                  </a:lnTo>
                  <a:lnTo>
                    <a:pt x="67729" y="105359"/>
                  </a:lnTo>
                  <a:close/>
                </a:path>
                <a:path w="316229" h="233679">
                  <a:moveTo>
                    <a:pt x="67729" y="79781"/>
                  </a:moveTo>
                  <a:lnTo>
                    <a:pt x="60223" y="81280"/>
                  </a:lnTo>
                  <a:lnTo>
                    <a:pt x="55689" y="81280"/>
                  </a:lnTo>
                  <a:lnTo>
                    <a:pt x="49682" y="82778"/>
                  </a:lnTo>
                  <a:lnTo>
                    <a:pt x="49682" y="102362"/>
                  </a:lnTo>
                  <a:lnTo>
                    <a:pt x="55689" y="100850"/>
                  </a:lnTo>
                  <a:lnTo>
                    <a:pt x="60223" y="99352"/>
                  </a:lnTo>
                  <a:lnTo>
                    <a:pt x="67729" y="99352"/>
                  </a:lnTo>
                  <a:lnTo>
                    <a:pt x="67729" y="79781"/>
                  </a:lnTo>
                  <a:close/>
                </a:path>
                <a:path w="316229" h="233679">
                  <a:moveTo>
                    <a:pt x="90297" y="204711"/>
                  </a:moveTo>
                  <a:lnTo>
                    <a:pt x="85801" y="204711"/>
                  </a:lnTo>
                  <a:lnTo>
                    <a:pt x="78257" y="206209"/>
                  </a:lnTo>
                  <a:lnTo>
                    <a:pt x="72275" y="206209"/>
                  </a:lnTo>
                  <a:lnTo>
                    <a:pt x="72275" y="225780"/>
                  </a:lnTo>
                  <a:lnTo>
                    <a:pt x="78257" y="225780"/>
                  </a:lnTo>
                  <a:lnTo>
                    <a:pt x="85801" y="224282"/>
                  </a:lnTo>
                  <a:lnTo>
                    <a:pt x="90297" y="224282"/>
                  </a:lnTo>
                  <a:lnTo>
                    <a:pt x="90297" y="204711"/>
                  </a:lnTo>
                  <a:close/>
                </a:path>
                <a:path w="316229" h="233679">
                  <a:moveTo>
                    <a:pt x="90297" y="179108"/>
                  </a:moveTo>
                  <a:lnTo>
                    <a:pt x="85801" y="179108"/>
                  </a:lnTo>
                  <a:lnTo>
                    <a:pt x="78257" y="180619"/>
                  </a:lnTo>
                  <a:lnTo>
                    <a:pt x="72275" y="182130"/>
                  </a:lnTo>
                  <a:lnTo>
                    <a:pt x="72275" y="200190"/>
                  </a:lnTo>
                  <a:lnTo>
                    <a:pt x="85801" y="200190"/>
                  </a:lnTo>
                  <a:lnTo>
                    <a:pt x="90297" y="198691"/>
                  </a:lnTo>
                  <a:lnTo>
                    <a:pt x="90297" y="179108"/>
                  </a:lnTo>
                  <a:close/>
                </a:path>
                <a:path w="316229" h="233679">
                  <a:moveTo>
                    <a:pt x="90297" y="153530"/>
                  </a:moveTo>
                  <a:lnTo>
                    <a:pt x="85801" y="155016"/>
                  </a:lnTo>
                  <a:lnTo>
                    <a:pt x="72275" y="155016"/>
                  </a:lnTo>
                  <a:lnTo>
                    <a:pt x="72275" y="174612"/>
                  </a:lnTo>
                  <a:lnTo>
                    <a:pt x="85801" y="174612"/>
                  </a:lnTo>
                  <a:lnTo>
                    <a:pt x="90297" y="173101"/>
                  </a:lnTo>
                  <a:lnTo>
                    <a:pt x="90297" y="153530"/>
                  </a:lnTo>
                  <a:close/>
                </a:path>
                <a:path w="316229" h="233679">
                  <a:moveTo>
                    <a:pt x="90297" y="127927"/>
                  </a:moveTo>
                  <a:lnTo>
                    <a:pt x="85801" y="129451"/>
                  </a:lnTo>
                  <a:lnTo>
                    <a:pt x="72275" y="129451"/>
                  </a:lnTo>
                  <a:lnTo>
                    <a:pt x="72275" y="149021"/>
                  </a:lnTo>
                  <a:lnTo>
                    <a:pt x="78257" y="149021"/>
                  </a:lnTo>
                  <a:lnTo>
                    <a:pt x="85801" y="147497"/>
                  </a:lnTo>
                  <a:lnTo>
                    <a:pt x="90297" y="147497"/>
                  </a:lnTo>
                  <a:lnTo>
                    <a:pt x="90297" y="127927"/>
                  </a:lnTo>
                  <a:close/>
                </a:path>
                <a:path w="316229" h="233679">
                  <a:moveTo>
                    <a:pt x="90297" y="102362"/>
                  </a:moveTo>
                  <a:lnTo>
                    <a:pt x="85801" y="103860"/>
                  </a:lnTo>
                  <a:lnTo>
                    <a:pt x="79781" y="103860"/>
                  </a:lnTo>
                  <a:lnTo>
                    <a:pt x="72275" y="105359"/>
                  </a:lnTo>
                  <a:lnTo>
                    <a:pt x="72275" y="124929"/>
                  </a:lnTo>
                  <a:lnTo>
                    <a:pt x="78257" y="123431"/>
                  </a:lnTo>
                  <a:lnTo>
                    <a:pt x="85801" y="121907"/>
                  </a:lnTo>
                  <a:lnTo>
                    <a:pt x="90297" y="121907"/>
                  </a:lnTo>
                  <a:lnTo>
                    <a:pt x="90297" y="102362"/>
                  </a:lnTo>
                  <a:close/>
                </a:path>
                <a:path w="316229" h="233679">
                  <a:moveTo>
                    <a:pt x="90297" y="78270"/>
                  </a:moveTo>
                  <a:lnTo>
                    <a:pt x="79781" y="78270"/>
                  </a:lnTo>
                  <a:lnTo>
                    <a:pt x="72275" y="79781"/>
                  </a:lnTo>
                  <a:lnTo>
                    <a:pt x="72275" y="99352"/>
                  </a:lnTo>
                  <a:lnTo>
                    <a:pt x="78257" y="97840"/>
                  </a:lnTo>
                  <a:lnTo>
                    <a:pt x="85801" y="97840"/>
                  </a:lnTo>
                  <a:lnTo>
                    <a:pt x="90297" y="96329"/>
                  </a:lnTo>
                  <a:lnTo>
                    <a:pt x="90297" y="78270"/>
                  </a:lnTo>
                  <a:close/>
                </a:path>
                <a:path w="316229" h="233679">
                  <a:moveTo>
                    <a:pt x="114401" y="201701"/>
                  </a:moveTo>
                  <a:lnTo>
                    <a:pt x="108369" y="203187"/>
                  </a:lnTo>
                  <a:lnTo>
                    <a:pt x="102349" y="203187"/>
                  </a:lnTo>
                  <a:lnTo>
                    <a:pt x="97815" y="204711"/>
                  </a:lnTo>
                  <a:lnTo>
                    <a:pt x="97815" y="224282"/>
                  </a:lnTo>
                  <a:lnTo>
                    <a:pt x="102349" y="222758"/>
                  </a:lnTo>
                  <a:lnTo>
                    <a:pt x="108369" y="221259"/>
                  </a:lnTo>
                  <a:lnTo>
                    <a:pt x="114401" y="221259"/>
                  </a:lnTo>
                  <a:lnTo>
                    <a:pt x="114401" y="201701"/>
                  </a:lnTo>
                  <a:close/>
                </a:path>
                <a:path w="316229" h="233679">
                  <a:moveTo>
                    <a:pt x="114401" y="177609"/>
                  </a:moveTo>
                  <a:lnTo>
                    <a:pt x="102349" y="177609"/>
                  </a:lnTo>
                  <a:lnTo>
                    <a:pt x="97815" y="179108"/>
                  </a:lnTo>
                  <a:lnTo>
                    <a:pt x="97815" y="197167"/>
                  </a:lnTo>
                  <a:lnTo>
                    <a:pt x="108369" y="197167"/>
                  </a:lnTo>
                  <a:lnTo>
                    <a:pt x="114401" y="195681"/>
                  </a:lnTo>
                  <a:lnTo>
                    <a:pt x="114401" y="177609"/>
                  </a:lnTo>
                  <a:close/>
                </a:path>
                <a:path w="316229" h="233679">
                  <a:moveTo>
                    <a:pt x="114401" y="150520"/>
                  </a:moveTo>
                  <a:lnTo>
                    <a:pt x="109867" y="152031"/>
                  </a:lnTo>
                  <a:lnTo>
                    <a:pt x="102349" y="152031"/>
                  </a:lnTo>
                  <a:lnTo>
                    <a:pt x="97815" y="153530"/>
                  </a:lnTo>
                  <a:lnTo>
                    <a:pt x="97815" y="171589"/>
                  </a:lnTo>
                  <a:lnTo>
                    <a:pt x="109867" y="171589"/>
                  </a:lnTo>
                  <a:lnTo>
                    <a:pt x="114401" y="170091"/>
                  </a:lnTo>
                  <a:lnTo>
                    <a:pt x="114401" y="150520"/>
                  </a:lnTo>
                  <a:close/>
                </a:path>
                <a:path w="316229" h="233679">
                  <a:moveTo>
                    <a:pt x="114401" y="124929"/>
                  </a:moveTo>
                  <a:lnTo>
                    <a:pt x="109867" y="126428"/>
                  </a:lnTo>
                  <a:lnTo>
                    <a:pt x="102349" y="127927"/>
                  </a:lnTo>
                  <a:lnTo>
                    <a:pt x="97815" y="127927"/>
                  </a:lnTo>
                  <a:lnTo>
                    <a:pt x="97815" y="147497"/>
                  </a:lnTo>
                  <a:lnTo>
                    <a:pt x="102349" y="145999"/>
                  </a:lnTo>
                  <a:lnTo>
                    <a:pt x="109867" y="145999"/>
                  </a:lnTo>
                  <a:lnTo>
                    <a:pt x="114401" y="144500"/>
                  </a:lnTo>
                  <a:lnTo>
                    <a:pt x="114401" y="124929"/>
                  </a:lnTo>
                  <a:close/>
                </a:path>
                <a:path w="316229" h="233679">
                  <a:moveTo>
                    <a:pt x="114401" y="99352"/>
                  </a:moveTo>
                  <a:lnTo>
                    <a:pt x="109867" y="100850"/>
                  </a:lnTo>
                  <a:lnTo>
                    <a:pt x="102349" y="100850"/>
                  </a:lnTo>
                  <a:lnTo>
                    <a:pt x="97815" y="102362"/>
                  </a:lnTo>
                  <a:lnTo>
                    <a:pt x="97815" y="121907"/>
                  </a:lnTo>
                  <a:lnTo>
                    <a:pt x="102349" y="120408"/>
                  </a:lnTo>
                  <a:lnTo>
                    <a:pt x="109867" y="120408"/>
                  </a:lnTo>
                  <a:lnTo>
                    <a:pt x="114401" y="118922"/>
                  </a:lnTo>
                  <a:lnTo>
                    <a:pt x="114401" y="99352"/>
                  </a:lnTo>
                  <a:close/>
                </a:path>
                <a:path w="316229" h="233679">
                  <a:moveTo>
                    <a:pt x="114401" y="75260"/>
                  </a:moveTo>
                  <a:lnTo>
                    <a:pt x="102349" y="75260"/>
                  </a:lnTo>
                  <a:lnTo>
                    <a:pt x="97815" y="76758"/>
                  </a:lnTo>
                  <a:lnTo>
                    <a:pt x="97815" y="96329"/>
                  </a:lnTo>
                  <a:lnTo>
                    <a:pt x="102349" y="94830"/>
                  </a:lnTo>
                  <a:lnTo>
                    <a:pt x="109867" y="94830"/>
                  </a:lnTo>
                  <a:lnTo>
                    <a:pt x="114401" y="93332"/>
                  </a:lnTo>
                  <a:lnTo>
                    <a:pt x="114401" y="75260"/>
                  </a:lnTo>
                  <a:close/>
                </a:path>
                <a:path w="316229" h="233679">
                  <a:moveTo>
                    <a:pt x="139966" y="200190"/>
                  </a:moveTo>
                  <a:lnTo>
                    <a:pt x="132448" y="200190"/>
                  </a:lnTo>
                  <a:lnTo>
                    <a:pt x="127927" y="201701"/>
                  </a:lnTo>
                  <a:lnTo>
                    <a:pt x="120408" y="201701"/>
                  </a:lnTo>
                  <a:lnTo>
                    <a:pt x="120408" y="221259"/>
                  </a:lnTo>
                  <a:lnTo>
                    <a:pt x="127927" y="219760"/>
                  </a:lnTo>
                  <a:lnTo>
                    <a:pt x="139966" y="219760"/>
                  </a:lnTo>
                  <a:lnTo>
                    <a:pt x="139966" y="200190"/>
                  </a:lnTo>
                  <a:close/>
                </a:path>
                <a:path w="316229" h="233679">
                  <a:moveTo>
                    <a:pt x="139966" y="174612"/>
                  </a:moveTo>
                  <a:lnTo>
                    <a:pt x="127927" y="174612"/>
                  </a:lnTo>
                  <a:lnTo>
                    <a:pt x="120408" y="176110"/>
                  </a:lnTo>
                  <a:lnTo>
                    <a:pt x="120408" y="195681"/>
                  </a:lnTo>
                  <a:lnTo>
                    <a:pt x="127927" y="194157"/>
                  </a:lnTo>
                  <a:lnTo>
                    <a:pt x="139966" y="194157"/>
                  </a:lnTo>
                  <a:lnTo>
                    <a:pt x="139966" y="174612"/>
                  </a:lnTo>
                  <a:close/>
                </a:path>
                <a:path w="316229" h="233679">
                  <a:moveTo>
                    <a:pt x="139966" y="149021"/>
                  </a:moveTo>
                  <a:lnTo>
                    <a:pt x="127927" y="149021"/>
                  </a:lnTo>
                  <a:lnTo>
                    <a:pt x="120408" y="150520"/>
                  </a:lnTo>
                  <a:lnTo>
                    <a:pt x="120408" y="170091"/>
                  </a:lnTo>
                  <a:lnTo>
                    <a:pt x="127927" y="170091"/>
                  </a:lnTo>
                  <a:lnTo>
                    <a:pt x="132448" y="168579"/>
                  </a:lnTo>
                  <a:lnTo>
                    <a:pt x="139966" y="167068"/>
                  </a:lnTo>
                  <a:lnTo>
                    <a:pt x="139966" y="149021"/>
                  </a:lnTo>
                  <a:close/>
                </a:path>
                <a:path w="316229" h="233679">
                  <a:moveTo>
                    <a:pt x="139966" y="121907"/>
                  </a:moveTo>
                  <a:lnTo>
                    <a:pt x="132448" y="123431"/>
                  </a:lnTo>
                  <a:lnTo>
                    <a:pt x="127927" y="124929"/>
                  </a:lnTo>
                  <a:lnTo>
                    <a:pt x="120408" y="124929"/>
                  </a:lnTo>
                  <a:lnTo>
                    <a:pt x="120408" y="144500"/>
                  </a:lnTo>
                  <a:lnTo>
                    <a:pt x="127927" y="142989"/>
                  </a:lnTo>
                  <a:lnTo>
                    <a:pt x="139966" y="142989"/>
                  </a:lnTo>
                  <a:lnTo>
                    <a:pt x="139966" y="121907"/>
                  </a:lnTo>
                  <a:close/>
                </a:path>
                <a:path w="316229" h="233679">
                  <a:moveTo>
                    <a:pt x="139966" y="97840"/>
                  </a:moveTo>
                  <a:lnTo>
                    <a:pt x="127927" y="97840"/>
                  </a:lnTo>
                  <a:lnTo>
                    <a:pt x="120408" y="99352"/>
                  </a:lnTo>
                  <a:lnTo>
                    <a:pt x="120408" y="118922"/>
                  </a:lnTo>
                  <a:lnTo>
                    <a:pt x="127927" y="117411"/>
                  </a:lnTo>
                  <a:lnTo>
                    <a:pt x="132448" y="117411"/>
                  </a:lnTo>
                  <a:lnTo>
                    <a:pt x="139966" y="115900"/>
                  </a:lnTo>
                  <a:lnTo>
                    <a:pt x="139966" y="97840"/>
                  </a:lnTo>
                  <a:close/>
                </a:path>
                <a:path w="316229" h="233679">
                  <a:moveTo>
                    <a:pt x="139966" y="70739"/>
                  </a:moveTo>
                  <a:lnTo>
                    <a:pt x="132448" y="72237"/>
                  </a:lnTo>
                  <a:lnTo>
                    <a:pt x="127927" y="72237"/>
                  </a:lnTo>
                  <a:lnTo>
                    <a:pt x="120408" y="73748"/>
                  </a:lnTo>
                  <a:lnTo>
                    <a:pt x="120408" y="91808"/>
                  </a:lnTo>
                  <a:lnTo>
                    <a:pt x="132448" y="91808"/>
                  </a:lnTo>
                  <a:lnTo>
                    <a:pt x="139966" y="90309"/>
                  </a:lnTo>
                  <a:lnTo>
                    <a:pt x="139966" y="70739"/>
                  </a:lnTo>
                  <a:close/>
                </a:path>
                <a:path w="316229" h="233679">
                  <a:moveTo>
                    <a:pt x="162560" y="197167"/>
                  </a:moveTo>
                  <a:lnTo>
                    <a:pt x="156540" y="197167"/>
                  </a:lnTo>
                  <a:lnTo>
                    <a:pt x="144487" y="200190"/>
                  </a:lnTo>
                  <a:lnTo>
                    <a:pt x="144487" y="219760"/>
                  </a:lnTo>
                  <a:lnTo>
                    <a:pt x="156540" y="216738"/>
                  </a:lnTo>
                  <a:lnTo>
                    <a:pt x="162560" y="216738"/>
                  </a:lnTo>
                  <a:lnTo>
                    <a:pt x="162560" y="197167"/>
                  </a:lnTo>
                  <a:close/>
                </a:path>
                <a:path w="316229" h="233679">
                  <a:moveTo>
                    <a:pt x="164045" y="171589"/>
                  </a:moveTo>
                  <a:lnTo>
                    <a:pt x="156540" y="171589"/>
                  </a:lnTo>
                  <a:lnTo>
                    <a:pt x="152019" y="173101"/>
                  </a:lnTo>
                  <a:lnTo>
                    <a:pt x="144487" y="173101"/>
                  </a:lnTo>
                  <a:lnTo>
                    <a:pt x="144487" y="192659"/>
                  </a:lnTo>
                  <a:lnTo>
                    <a:pt x="156540" y="192659"/>
                  </a:lnTo>
                  <a:lnTo>
                    <a:pt x="162560" y="191160"/>
                  </a:lnTo>
                  <a:lnTo>
                    <a:pt x="162560" y="177609"/>
                  </a:lnTo>
                  <a:lnTo>
                    <a:pt x="164045" y="171589"/>
                  </a:lnTo>
                  <a:close/>
                </a:path>
                <a:path w="316229" h="233679">
                  <a:moveTo>
                    <a:pt x="164045" y="145999"/>
                  </a:moveTo>
                  <a:lnTo>
                    <a:pt x="156540" y="145999"/>
                  </a:lnTo>
                  <a:lnTo>
                    <a:pt x="152019" y="147497"/>
                  </a:lnTo>
                  <a:lnTo>
                    <a:pt x="144487" y="147497"/>
                  </a:lnTo>
                  <a:lnTo>
                    <a:pt x="144487" y="167068"/>
                  </a:lnTo>
                  <a:lnTo>
                    <a:pt x="152019" y="167068"/>
                  </a:lnTo>
                  <a:lnTo>
                    <a:pt x="156540" y="165569"/>
                  </a:lnTo>
                  <a:lnTo>
                    <a:pt x="164045" y="165569"/>
                  </a:lnTo>
                  <a:lnTo>
                    <a:pt x="164045" y="145999"/>
                  </a:lnTo>
                  <a:close/>
                </a:path>
                <a:path w="316229" h="233679">
                  <a:moveTo>
                    <a:pt x="164045" y="120408"/>
                  </a:moveTo>
                  <a:lnTo>
                    <a:pt x="156540" y="120408"/>
                  </a:lnTo>
                  <a:lnTo>
                    <a:pt x="152019" y="121907"/>
                  </a:lnTo>
                  <a:lnTo>
                    <a:pt x="144487" y="121907"/>
                  </a:lnTo>
                  <a:lnTo>
                    <a:pt x="144487" y="141490"/>
                  </a:lnTo>
                  <a:lnTo>
                    <a:pt x="152019" y="139979"/>
                  </a:lnTo>
                  <a:lnTo>
                    <a:pt x="164045" y="139979"/>
                  </a:lnTo>
                  <a:lnTo>
                    <a:pt x="164045" y="120408"/>
                  </a:lnTo>
                  <a:close/>
                </a:path>
                <a:path w="316229" h="233679">
                  <a:moveTo>
                    <a:pt x="164045" y="94830"/>
                  </a:moveTo>
                  <a:lnTo>
                    <a:pt x="152019" y="94830"/>
                  </a:lnTo>
                  <a:lnTo>
                    <a:pt x="144487" y="96329"/>
                  </a:lnTo>
                  <a:lnTo>
                    <a:pt x="144487" y="115900"/>
                  </a:lnTo>
                  <a:lnTo>
                    <a:pt x="152019" y="114388"/>
                  </a:lnTo>
                  <a:lnTo>
                    <a:pt x="156540" y="114388"/>
                  </a:lnTo>
                  <a:lnTo>
                    <a:pt x="164045" y="112890"/>
                  </a:lnTo>
                  <a:lnTo>
                    <a:pt x="164045" y="94830"/>
                  </a:lnTo>
                  <a:close/>
                </a:path>
                <a:path w="316229" h="233679">
                  <a:moveTo>
                    <a:pt x="164045" y="67741"/>
                  </a:moveTo>
                  <a:lnTo>
                    <a:pt x="156540" y="69240"/>
                  </a:lnTo>
                  <a:lnTo>
                    <a:pt x="152019" y="70739"/>
                  </a:lnTo>
                  <a:lnTo>
                    <a:pt x="144487" y="70739"/>
                  </a:lnTo>
                  <a:lnTo>
                    <a:pt x="144487" y="90309"/>
                  </a:lnTo>
                  <a:lnTo>
                    <a:pt x="152019" y="90309"/>
                  </a:lnTo>
                  <a:lnTo>
                    <a:pt x="156540" y="88811"/>
                  </a:lnTo>
                  <a:lnTo>
                    <a:pt x="164045" y="87299"/>
                  </a:lnTo>
                  <a:lnTo>
                    <a:pt x="164045" y="67741"/>
                  </a:lnTo>
                  <a:close/>
                </a:path>
                <a:path w="316229" h="233679">
                  <a:moveTo>
                    <a:pt x="186613" y="194157"/>
                  </a:moveTo>
                  <a:lnTo>
                    <a:pt x="182130" y="195681"/>
                  </a:lnTo>
                  <a:lnTo>
                    <a:pt x="174612" y="195681"/>
                  </a:lnTo>
                  <a:lnTo>
                    <a:pt x="170091" y="197167"/>
                  </a:lnTo>
                  <a:lnTo>
                    <a:pt x="170091" y="216738"/>
                  </a:lnTo>
                  <a:lnTo>
                    <a:pt x="174612" y="215239"/>
                  </a:lnTo>
                  <a:lnTo>
                    <a:pt x="182130" y="215239"/>
                  </a:lnTo>
                  <a:lnTo>
                    <a:pt x="186613" y="213741"/>
                  </a:lnTo>
                  <a:lnTo>
                    <a:pt x="186613" y="194157"/>
                  </a:lnTo>
                  <a:close/>
                </a:path>
                <a:path w="316229" h="233679">
                  <a:moveTo>
                    <a:pt x="186613" y="168579"/>
                  </a:moveTo>
                  <a:lnTo>
                    <a:pt x="182130" y="170091"/>
                  </a:lnTo>
                  <a:lnTo>
                    <a:pt x="174612" y="170091"/>
                  </a:lnTo>
                  <a:lnTo>
                    <a:pt x="170091" y="171589"/>
                  </a:lnTo>
                  <a:lnTo>
                    <a:pt x="170091" y="189661"/>
                  </a:lnTo>
                  <a:lnTo>
                    <a:pt x="182130" y="189661"/>
                  </a:lnTo>
                  <a:lnTo>
                    <a:pt x="186613" y="188150"/>
                  </a:lnTo>
                  <a:lnTo>
                    <a:pt x="186613" y="168579"/>
                  </a:lnTo>
                  <a:close/>
                </a:path>
                <a:path w="316229" h="233679">
                  <a:moveTo>
                    <a:pt x="188137" y="142989"/>
                  </a:moveTo>
                  <a:lnTo>
                    <a:pt x="182130" y="144500"/>
                  </a:lnTo>
                  <a:lnTo>
                    <a:pt x="170091" y="144500"/>
                  </a:lnTo>
                  <a:lnTo>
                    <a:pt x="170091" y="164071"/>
                  </a:lnTo>
                  <a:lnTo>
                    <a:pt x="174612" y="164071"/>
                  </a:lnTo>
                  <a:lnTo>
                    <a:pt x="182130" y="162572"/>
                  </a:lnTo>
                  <a:lnTo>
                    <a:pt x="186613" y="162572"/>
                  </a:lnTo>
                  <a:lnTo>
                    <a:pt x="186613" y="156540"/>
                  </a:lnTo>
                  <a:lnTo>
                    <a:pt x="188137" y="149021"/>
                  </a:lnTo>
                  <a:lnTo>
                    <a:pt x="188137" y="142989"/>
                  </a:lnTo>
                  <a:close/>
                </a:path>
                <a:path w="316229" h="233679">
                  <a:moveTo>
                    <a:pt x="188137" y="117411"/>
                  </a:moveTo>
                  <a:lnTo>
                    <a:pt x="182130" y="117411"/>
                  </a:lnTo>
                  <a:lnTo>
                    <a:pt x="176098" y="118922"/>
                  </a:lnTo>
                  <a:lnTo>
                    <a:pt x="170091" y="118922"/>
                  </a:lnTo>
                  <a:lnTo>
                    <a:pt x="170091" y="138468"/>
                  </a:lnTo>
                  <a:lnTo>
                    <a:pt x="174612" y="138468"/>
                  </a:lnTo>
                  <a:lnTo>
                    <a:pt x="182130" y="136969"/>
                  </a:lnTo>
                  <a:lnTo>
                    <a:pt x="188137" y="136969"/>
                  </a:lnTo>
                  <a:lnTo>
                    <a:pt x="188137" y="117411"/>
                  </a:lnTo>
                  <a:close/>
                </a:path>
                <a:path w="316229" h="233679">
                  <a:moveTo>
                    <a:pt x="188137" y="90309"/>
                  </a:moveTo>
                  <a:lnTo>
                    <a:pt x="182130" y="91808"/>
                  </a:lnTo>
                  <a:lnTo>
                    <a:pt x="176098" y="91808"/>
                  </a:lnTo>
                  <a:lnTo>
                    <a:pt x="170091" y="93332"/>
                  </a:lnTo>
                  <a:lnTo>
                    <a:pt x="170091" y="112890"/>
                  </a:lnTo>
                  <a:lnTo>
                    <a:pt x="176098" y="112890"/>
                  </a:lnTo>
                  <a:lnTo>
                    <a:pt x="188137" y="109880"/>
                  </a:lnTo>
                  <a:lnTo>
                    <a:pt x="188137" y="90309"/>
                  </a:lnTo>
                  <a:close/>
                </a:path>
                <a:path w="316229" h="233679">
                  <a:moveTo>
                    <a:pt x="188137" y="64719"/>
                  </a:moveTo>
                  <a:lnTo>
                    <a:pt x="182130" y="66230"/>
                  </a:lnTo>
                  <a:lnTo>
                    <a:pt x="176098" y="66230"/>
                  </a:lnTo>
                  <a:lnTo>
                    <a:pt x="170091" y="67741"/>
                  </a:lnTo>
                  <a:lnTo>
                    <a:pt x="170091" y="87299"/>
                  </a:lnTo>
                  <a:lnTo>
                    <a:pt x="176098" y="85801"/>
                  </a:lnTo>
                  <a:lnTo>
                    <a:pt x="188137" y="85801"/>
                  </a:lnTo>
                  <a:lnTo>
                    <a:pt x="188137" y="64719"/>
                  </a:lnTo>
                  <a:close/>
                </a:path>
                <a:path w="316229" h="233679">
                  <a:moveTo>
                    <a:pt x="212217" y="192659"/>
                  </a:moveTo>
                  <a:lnTo>
                    <a:pt x="206209" y="192659"/>
                  </a:lnTo>
                  <a:lnTo>
                    <a:pt x="200177" y="194157"/>
                  </a:lnTo>
                  <a:lnTo>
                    <a:pt x="194170" y="194157"/>
                  </a:lnTo>
                  <a:lnTo>
                    <a:pt x="194170" y="213741"/>
                  </a:lnTo>
                  <a:lnTo>
                    <a:pt x="200177" y="213741"/>
                  </a:lnTo>
                  <a:lnTo>
                    <a:pt x="206209" y="212229"/>
                  </a:lnTo>
                  <a:lnTo>
                    <a:pt x="212217" y="212229"/>
                  </a:lnTo>
                  <a:lnTo>
                    <a:pt x="212217" y="192659"/>
                  </a:lnTo>
                  <a:close/>
                </a:path>
                <a:path w="316229" h="233679">
                  <a:moveTo>
                    <a:pt x="212217" y="167068"/>
                  </a:moveTo>
                  <a:lnTo>
                    <a:pt x="200177" y="167068"/>
                  </a:lnTo>
                  <a:lnTo>
                    <a:pt x="194170" y="168579"/>
                  </a:lnTo>
                  <a:lnTo>
                    <a:pt x="194170" y="188150"/>
                  </a:lnTo>
                  <a:lnTo>
                    <a:pt x="200177" y="186639"/>
                  </a:lnTo>
                  <a:lnTo>
                    <a:pt x="212217" y="186639"/>
                  </a:lnTo>
                  <a:lnTo>
                    <a:pt x="212217" y="167068"/>
                  </a:lnTo>
                  <a:close/>
                </a:path>
                <a:path w="316229" h="233679">
                  <a:moveTo>
                    <a:pt x="212217" y="139979"/>
                  </a:moveTo>
                  <a:lnTo>
                    <a:pt x="206209" y="141490"/>
                  </a:lnTo>
                  <a:lnTo>
                    <a:pt x="200177" y="141490"/>
                  </a:lnTo>
                  <a:lnTo>
                    <a:pt x="194170" y="142989"/>
                  </a:lnTo>
                  <a:lnTo>
                    <a:pt x="194170" y="162572"/>
                  </a:lnTo>
                  <a:lnTo>
                    <a:pt x="200177" y="161048"/>
                  </a:lnTo>
                  <a:lnTo>
                    <a:pt x="206209" y="161048"/>
                  </a:lnTo>
                  <a:lnTo>
                    <a:pt x="212217" y="159550"/>
                  </a:lnTo>
                  <a:lnTo>
                    <a:pt x="212217" y="139979"/>
                  </a:lnTo>
                  <a:close/>
                </a:path>
                <a:path w="316229" h="233679">
                  <a:moveTo>
                    <a:pt x="212217" y="114388"/>
                  </a:moveTo>
                  <a:lnTo>
                    <a:pt x="206209" y="114388"/>
                  </a:lnTo>
                  <a:lnTo>
                    <a:pt x="200177" y="115900"/>
                  </a:lnTo>
                  <a:lnTo>
                    <a:pt x="194170" y="115900"/>
                  </a:lnTo>
                  <a:lnTo>
                    <a:pt x="194170" y="135470"/>
                  </a:lnTo>
                  <a:lnTo>
                    <a:pt x="206209" y="135470"/>
                  </a:lnTo>
                  <a:lnTo>
                    <a:pt x="212217" y="133959"/>
                  </a:lnTo>
                  <a:lnTo>
                    <a:pt x="212217" y="114388"/>
                  </a:lnTo>
                  <a:close/>
                </a:path>
                <a:path w="316229" h="233679">
                  <a:moveTo>
                    <a:pt x="212217" y="87299"/>
                  </a:moveTo>
                  <a:lnTo>
                    <a:pt x="200177" y="90309"/>
                  </a:lnTo>
                  <a:lnTo>
                    <a:pt x="194170" y="90309"/>
                  </a:lnTo>
                  <a:lnTo>
                    <a:pt x="194170" y="109880"/>
                  </a:lnTo>
                  <a:lnTo>
                    <a:pt x="200177" y="109880"/>
                  </a:lnTo>
                  <a:lnTo>
                    <a:pt x="212217" y="106883"/>
                  </a:lnTo>
                  <a:lnTo>
                    <a:pt x="212217" y="87299"/>
                  </a:lnTo>
                  <a:close/>
                </a:path>
                <a:path w="316229" h="233679">
                  <a:moveTo>
                    <a:pt x="212217" y="63207"/>
                  </a:moveTo>
                  <a:lnTo>
                    <a:pt x="200177" y="63207"/>
                  </a:lnTo>
                  <a:lnTo>
                    <a:pt x="194170" y="64719"/>
                  </a:lnTo>
                  <a:lnTo>
                    <a:pt x="194170" y="84289"/>
                  </a:lnTo>
                  <a:lnTo>
                    <a:pt x="200177" y="82778"/>
                  </a:lnTo>
                  <a:lnTo>
                    <a:pt x="212217" y="82778"/>
                  </a:lnTo>
                  <a:lnTo>
                    <a:pt x="212217" y="63207"/>
                  </a:lnTo>
                  <a:close/>
                </a:path>
                <a:path w="316229" h="233679">
                  <a:moveTo>
                    <a:pt x="212217" y="36144"/>
                  </a:moveTo>
                  <a:lnTo>
                    <a:pt x="206209" y="37617"/>
                  </a:lnTo>
                  <a:lnTo>
                    <a:pt x="200177" y="37617"/>
                  </a:lnTo>
                  <a:lnTo>
                    <a:pt x="194170" y="39128"/>
                  </a:lnTo>
                  <a:lnTo>
                    <a:pt x="194170" y="58699"/>
                  </a:lnTo>
                  <a:lnTo>
                    <a:pt x="200177" y="57200"/>
                  </a:lnTo>
                  <a:lnTo>
                    <a:pt x="206209" y="57200"/>
                  </a:lnTo>
                  <a:lnTo>
                    <a:pt x="212217" y="55689"/>
                  </a:lnTo>
                  <a:lnTo>
                    <a:pt x="212217" y="36144"/>
                  </a:lnTo>
                  <a:close/>
                </a:path>
                <a:path w="316229" h="233679">
                  <a:moveTo>
                    <a:pt x="236296" y="189661"/>
                  </a:moveTo>
                  <a:lnTo>
                    <a:pt x="230301" y="189661"/>
                  </a:lnTo>
                  <a:lnTo>
                    <a:pt x="218249" y="192659"/>
                  </a:lnTo>
                  <a:lnTo>
                    <a:pt x="218249" y="212229"/>
                  </a:lnTo>
                  <a:lnTo>
                    <a:pt x="230301" y="209207"/>
                  </a:lnTo>
                  <a:lnTo>
                    <a:pt x="236296" y="209207"/>
                  </a:lnTo>
                  <a:lnTo>
                    <a:pt x="236296" y="189661"/>
                  </a:lnTo>
                  <a:close/>
                </a:path>
                <a:path w="316229" h="233679">
                  <a:moveTo>
                    <a:pt x="236296" y="164071"/>
                  </a:moveTo>
                  <a:lnTo>
                    <a:pt x="224269" y="164071"/>
                  </a:lnTo>
                  <a:lnTo>
                    <a:pt x="218249" y="165569"/>
                  </a:lnTo>
                  <a:lnTo>
                    <a:pt x="218249" y="185127"/>
                  </a:lnTo>
                  <a:lnTo>
                    <a:pt x="230301" y="185127"/>
                  </a:lnTo>
                  <a:lnTo>
                    <a:pt x="236296" y="183642"/>
                  </a:lnTo>
                  <a:lnTo>
                    <a:pt x="236296" y="164071"/>
                  </a:lnTo>
                  <a:close/>
                </a:path>
                <a:path w="316229" h="233679">
                  <a:moveTo>
                    <a:pt x="236296" y="136969"/>
                  </a:moveTo>
                  <a:lnTo>
                    <a:pt x="230301" y="138468"/>
                  </a:lnTo>
                  <a:lnTo>
                    <a:pt x="224269" y="138468"/>
                  </a:lnTo>
                  <a:lnTo>
                    <a:pt x="218249" y="139979"/>
                  </a:lnTo>
                  <a:lnTo>
                    <a:pt x="218249" y="159550"/>
                  </a:lnTo>
                  <a:lnTo>
                    <a:pt x="224269" y="158038"/>
                  </a:lnTo>
                  <a:lnTo>
                    <a:pt x="230301" y="158038"/>
                  </a:lnTo>
                  <a:lnTo>
                    <a:pt x="236296" y="156540"/>
                  </a:lnTo>
                  <a:lnTo>
                    <a:pt x="236296" y="136969"/>
                  </a:lnTo>
                  <a:close/>
                </a:path>
                <a:path w="316229" h="233679">
                  <a:moveTo>
                    <a:pt x="236296" y="111379"/>
                  </a:moveTo>
                  <a:lnTo>
                    <a:pt x="230301" y="112890"/>
                  </a:lnTo>
                  <a:lnTo>
                    <a:pt x="218249" y="112890"/>
                  </a:lnTo>
                  <a:lnTo>
                    <a:pt x="218249" y="132448"/>
                  </a:lnTo>
                  <a:lnTo>
                    <a:pt x="230301" y="132448"/>
                  </a:lnTo>
                  <a:lnTo>
                    <a:pt x="236296" y="130949"/>
                  </a:lnTo>
                  <a:lnTo>
                    <a:pt x="236296" y="111379"/>
                  </a:lnTo>
                  <a:close/>
                </a:path>
                <a:path w="316229" h="233679">
                  <a:moveTo>
                    <a:pt x="236296" y="85801"/>
                  </a:moveTo>
                  <a:lnTo>
                    <a:pt x="230301" y="85801"/>
                  </a:lnTo>
                  <a:lnTo>
                    <a:pt x="224269" y="87299"/>
                  </a:lnTo>
                  <a:lnTo>
                    <a:pt x="218249" y="87299"/>
                  </a:lnTo>
                  <a:lnTo>
                    <a:pt x="218249" y="106883"/>
                  </a:lnTo>
                  <a:lnTo>
                    <a:pt x="224269" y="106883"/>
                  </a:lnTo>
                  <a:lnTo>
                    <a:pt x="230301" y="105359"/>
                  </a:lnTo>
                  <a:lnTo>
                    <a:pt x="236296" y="105359"/>
                  </a:lnTo>
                  <a:lnTo>
                    <a:pt x="236296" y="85801"/>
                  </a:lnTo>
                  <a:close/>
                </a:path>
                <a:path w="316229" h="233679">
                  <a:moveTo>
                    <a:pt x="236296" y="58699"/>
                  </a:moveTo>
                  <a:lnTo>
                    <a:pt x="230301" y="60223"/>
                  </a:lnTo>
                  <a:lnTo>
                    <a:pt x="224269" y="60223"/>
                  </a:lnTo>
                  <a:lnTo>
                    <a:pt x="218249" y="61722"/>
                  </a:lnTo>
                  <a:lnTo>
                    <a:pt x="218249" y="81280"/>
                  </a:lnTo>
                  <a:lnTo>
                    <a:pt x="224269" y="79781"/>
                  </a:lnTo>
                  <a:lnTo>
                    <a:pt x="230301" y="79781"/>
                  </a:lnTo>
                  <a:lnTo>
                    <a:pt x="236296" y="78270"/>
                  </a:lnTo>
                  <a:lnTo>
                    <a:pt x="236296" y="58699"/>
                  </a:lnTo>
                  <a:close/>
                </a:path>
                <a:path w="316229" h="233679">
                  <a:moveTo>
                    <a:pt x="236296" y="33121"/>
                  </a:moveTo>
                  <a:lnTo>
                    <a:pt x="230301" y="34620"/>
                  </a:lnTo>
                  <a:lnTo>
                    <a:pt x="218249" y="34620"/>
                  </a:lnTo>
                  <a:lnTo>
                    <a:pt x="218249" y="55689"/>
                  </a:lnTo>
                  <a:lnTo>
                    <a:pt x="224269" y="54190"/>
                  </a:lnTo>
                  <a:lnTo>
                    <a:pt x="230301" y="54190"/>
                  </a:lnTo>
                  <a:lnTo>
                    <a:pt x="236296" y="52692"/>
                  </a:lnTo>
                  <a:lnTo>
                    <a:pt x="236296" y="33121"/>
                  </a:lnTo>
                  <a:close/>
                </a:path>
                <a:path w="316229" h="233679">
                  <a:moveTo>
                    <a:pt x="292011" y="3022"/>
                  </a:moveTo>
                  <a:lnTo>
                    <a:pt x="284480" y="4521"/>
                  </a:lnTo>
                  <a:lnTo>
                    <a:pt x="278460" y="6032"/>
                  </a:lnTo>
                  <a:lnTo>
                    <a:pt x="272440" y="6032"/>
                  </a:lnTo>
                  <a:lnTo>
                    <a:pt x="272440" y="25577"/>
                  </a:lnTo>
                  <a:lnTo>
                    <a:pt x="278460" y="24091"/>
                  </a:lnTo>
                  <a:lnTo>
                    <a:pt x="284480" y="24091"/>
                  </a:lnTo>
                  <a:lnTo>
                    <a:pt x="292011" y="22580"/>
                  </a:lnTo>
                  <a:lnTo>
                    <a:pt x="292011" y="3022"/>
                  </a:lnTo>
                  <a:close/>
                </a:path>
                <a:path w="316229" h="233679">
                  <a:moveTo>
                    <a:pt x="316077" y="0"/>
                  </a:moveTo>
                  <a:lnTo>
                    <a:pt x="310057" y="0"/>
                  </a:lnTo>
                  <a:lnTo>
                    <a:pt x="298018" y="3022"/>
                  </a:lnTo>
                  <a:lnTo>
                    <a:pt x="298018" y="22580"/>
                  </a:lnTo>
                  <a:lnTo>
                    <a:pt x="304050" y="21082"/>
                  </a:lnTo>
                  <a:lnTo>
                    <a:pt x="310057" y="21082"/>
                  </a:lnTo>
                  <a:lnTo>
                    <a:pt x="316077" y="19570"/>
                  </a:lnTo>
                  <a:lnTo>
                    <a:pt x="3160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027540" y="4623053"/>
              <a:ext cx="236854" cy="75565"/>
            </a:xfrm>
            <a:custGeom>
              <a:avLst/>
              <a:gdLst/>
              <a:ahLst/>
              <a:cxnLst/>
              <a:rect l="l" t="t" r="r" b="b"/>
              <a:pathLst>
                <a:path w="236854" h="75564">
                  <a:moveTo>
                    <a:pt x="19570" y="52692"/>
                  </a:moveTo>
                  <a:lnTo>
                    <a:pt x="7518" y="55676"/>
                  </a:lnTo>
                  <a:lnTo>
                    <a:pt x="0" y="55676"/>
                  </a:lnTo>
                  <a:lnTo>
                    <a:pt x="0" y="75247"/>
                  </a:lnTo>
                  <a:lnTo>
                    <a:pt x="7518" y="73748"/>
                  </a:lnTo>
                  <a:lnTo>
                    <a:pt x="13550" y="72250"/>
                  </a:lnTo>
                  <a:lnTo>
                    <a:pt x="19570" y="72250"/>
                  </a:lnTo>
                  <a:lnTo>
                    <a:pt x="19570" y="52692"/>
                  </a:lnTo>
                  <a:close/>
                </a:path>
                <a:path w="236854" h="75564">
                  <a:moveTo>
                    <a:pt x="19570" y="27089"/>
                  </a:moveTo>
                  <a:lnTo>
                    <a:pt x="13550" y="28613"/>
                  </a:lnTo>
                  <a:lnTo>
                    <a:pt x="7518" y="30086"/>
                  </a:lnTo>
                  <a:lnTo>
                    <a:pt x="0" y="30086"/>
                  </a:lnTo>
                  <a:lnTo>
                    <a:pt x="0" y="49669"/>
                  </a:lnTo>
                  <a:lnTo>
                    <a:pt x="7518" y="48158"/>
                  </a:lnTo>
                  <a:lnTo>
                    <a:pt x="13550" y="48158"/>
                  </a:lnTo>
                  <a:lnTo>
                    <a:pt x="19570" y="46659"/>
                  </a:lnTo>
                  <a:lnTo>
                    <a:pt x="19570" y="27089"/>
                  </a:lnTo>
                  <a:close/>
                </a:path>
                <a:path w="236854" h="75564">
                  <a:moveTo>
                    <a:pt x="42164" y="49669"/>
                  </a:moveTo>
                  <a:lnTo>
                    <a:pt x="37642" y="51168"/>
                  </a:lnTo>
                  <a:lnTo>
                    <a:pt x="30111" y="51168"/>
                  </a:lnTo>
                  <a:lnTo>
                    <a:pt x="25590" y="52692"/>
                  </a:lnTo>
                  <a:lnTo>
                    <a:pt x="25590" y="72250"/>
                  </a:lnTo>
                  <a:lnTo>
                    <a:pt x="30111" y="70739"/>
                  </a:lnTo>
                  <a:lnTo>
                    <a:pt x="37642" y="70739"/>
                  </a:lnTo>
                  <a:lnTo>
                    <a:pt x="42164" y="69227"/>
                  </a:lnTo>
                  <a:lnTo>
                    <a:pt x="42164" y="49669"/>
                  </a:lnTo>
                  <a:close/>
                </a:path>
                <a:path w="236854" h="75564">
                  <a:moveTo>
                    <a:pt x="42164" y="25590"/>
                  </a:moveTo>
                  <a:lnTo>
                    <a:pt x="37642" y="25590"/>
                  </a:lnTo>
                  <a:lnTo>
                    <a:pt x="30111" y="27089"/>
                  </a:lnTo>
                  <a:lnTo>
                    <a:pt x="25590" y="27089"/>
                  </a:lnTo>
                  <a:lnTo>
                    <a:pt x="25590" y="46659"/>
                  </a:lnTo>
                  <a:lnTo>
                    <a:pt x="30111" y="45161"/>
                  </a:lnTo>
                  <a:lnTo>
                    <a:pt x="37642" y="45161"/>
                  </a:lnTo>
                  <a:lnTo>
                    <a:pt x="42164" y="43649"/>
                  </a:lnTo>
                  <a:lnTo>
                    <a:pt x="42164" y="25590"/>
                  </a:lnTo>
                  <a:close/>
                </a:path>
                <a:path w="236854" h="75564">
                  <a:moveTo>
                    <a:pt x="67729" y="48158"/>
                  </a:moveTo>
                  <a:lnTo>
                    <a:pt x="55689" y="48158"/>
                  </a:lnTo>
                  <a:lnTo>
                    <a:pt x="49682" y="49669"/>
                  </a:lnTo>
                  <a:lnTo>
                    <a:pt x="49682" y="69227"/>
                  </a:lnTo>
                  <a:lnTo>
                    <a:pt x="55689" y="67729"/>
                  </a:lnTo>
                  <a:lnTo>
                    <a:pt x="60223" y="67729"/>
                  </a:lnTo>
                  <a:lnTo>
                    <a:pt x="67729" y="66217"/>
                  </a:lnTo>
                  <a:lnTo>
                    <a:pt x="67729" y="48158"/>
                  </a:lnTo>
                  <a:close/>
                </a:path>
                <a:path w="236854" h="75564">
                  <a:moveTo>
                    <a:pt x="67729" y="22580"/>
                  </a:moveTo>
                  <a:lnTo>
                    <a:pt x="55689" y="22580"/>
                  </a:lnTo>
                  <a:lnTo>
                    <a:pt x="49682" y="24079"/>
                  </a:lnTo>
                  <a:lnTo>
                    <a:pt x="49682" y="43649"/>
                  </a:lnTo>
                  <a:lnTo>
                    <a:pt x="55689" y="42151"/>
                  </a:lnTo>
                  <a:lnTo>
                    <a:pt x="60223" y="42151"/>
                  </a:lnTo>
                  <a:lnTo>
                    <a:pt x="67729" y="40640"/>
                  </a:lnTo>
                  <a:lnTo>
                    <a:pt x="67729" y="22580"/>
                  </a:lnTo>
                  <a:close/>
                </a:path>
                <a:path w="236854" h="75564">
                  <a:moveTo>
                    <a:pt x="90297" y="45161"/>
                  </a:moveTo>
                  <a:lnTo>
                    <a:pt x="79781" y="45161"/>
                  </a:lnTo>
                  <a:lnTo>
                    <a:pt x="72275" y="46659"/>
                  </a:lnTo>
                  <a:lnTo>
                    <a:pt x="72275" y="66217"/>
                  </a:lnTo>
                  <a:lnTo>
                    <a:pt x="79781" y="64706"/>
                  </a:lnTo>
                  <a:lnTo>
                    <a:pt x="85801" y="64706"/>
                  </a:lnTo>
                  <a:lnTo>
                    <a:pt x="90297" y="63207"/>
                  </a:lnTo>
                  <a:lnTo>
                    <a:pt x="90297" y="45161"/>
                  </a:lnTo>
                  <a:close/>
                </a:path>
                <a:path w="236854" h="75564">
                  <a:moveTo>
                    <a:pt x="90297" y="19570"/>
                  </a:moveTo>
                  <a:lnTo>
                    <a:pt x="79781" y="19570"/>
                  </a:lnTo>
                  <a:lnTo>
                    <a:pt x="72275" y="21069"/>
                  </a:lnTo>
                  <a:lnTo>
                    <a:pt x="72275" y="40640"/>
                  </a:lnTo>
                  <a:lnTo>
                    <a:pt x="79781" y="40640"/>
                  </a:lnTo>
                  <a:lnTo>
                    <a:pt x="85801" y="39128"/>
                  </a:lnTo>
                  <a:lnTo>
                    <a:pt x="90297" y="37630"/>
                  </a:lnTo>
                  <a:lnTo>
                    <a:pt x="90297" y="19570"/>
                  </a:lnTo>
                  <a:close/>
                </a:path>
                <a:path w="236854" h="75564">
                  <a:moveTo>
                    <a:pt x="114401" y="40640"/>
                  </a:moveTo>
                  <a:lnTo>
                    <a:pt x="109867" y="42151"/>
                  </a:lnTo>
                  <a:lnTo>
                    <a:pt x="102349" y="42151"/>
                  </a:lnTo>
                  <a:lnTo>
                    <a:pt x="97815" y="43649"/>
                  </a:lnTo>
                  <a:lnTo>
                    <a:pt x="97815" y="63207"/>
                  </a:lnTo>
                  <a:lnTo>
                    <a:pt x="102349" y="63207"/>
                  </a:lnTo>
                  <a:lnTo>
                    <a:pt x="109867" y="61709"/>
                  </a:lnTo>
                  <a:lnTo>
                    <a:pt x="114401" y="60210"/>
                  </a:lnTo>
                  <a:lnTo>
                    <a:pt x="114401" y="40640"/>
                  </a:lnTo>
                  <a:close/>
                </a:path>
                <a:path w="236854" h="75564">
                  <a:moveTo>
                    <a:pt x="114401" y="15049"/>
                  </a:moveTo>
                  <a:lnTo>
                    <a:pt x="109867" y="16560"/>
                  </a:lnTo>
                  <a:lnTo>
                    <a:pt x="102349" y="18046"/>
                  </a:lnTo>
                  <a:lnTo>
                    <a:pt x="97815" y="18046"/>
                  </a:lnTo>
                  <a:lnTo>
                    <a:pt x="97815" y="37630"/>
                  </a:lnTo>
                  <a:lnTo>
                    <a:pt x="102349" y="36118"/>
                  </a:lnTo>
                  <a:lnTo>
                    <a:pt x="109867" y="36118"/>
                  </a:lnTo>
                  <a:lnTo>
                    <a:pt x="114401" y="34620"/>
                  </a:lnTo>
                  <a:lnTo>
                    <a:pt x="114401" y="15049"/>
                  </a:lnTo>
                  <a:close/>
                </a:path>
                <a:path w="236854" h="75564">
                  <a:moveTo>
                    <a:pt x="139966" y="37630"/>
                  </a:moveTo>
                  <a:lnTo>
                    <a:pt x="132448" y="39128"/>
                  </a:lnTo>
                  <a:lnTo>
                    <a:pt x="127927" y="40640"/>
                  </a:lnTo>
                  <a:lnTo>
                    <a:pt x="120408" y="40640"/>
                  </a:lnTo>
                  <a:lnTo>
                    <a:pt x="120408" y="60210"/>
                  </a:lnTo>
                  <a:lnTo>
                    <a:pt x="127927" y="58699"/>
                  </a:lnTo>
                  <a:lnTo>
                    <a:pt x="132448" y="58699"/>
                  </a:lnTo>
                  <a:lnTo>
                    <a:pt x="139966" y="57188"/>
                  </a:lnTo>
                  <a:lnTo>
                    <a:pt x="139966" y="37630"/>
                  </a:lnTo>
                  <a:close/>
                </a:path>
                <a:path w="236854" h="75564">
                  <a:moveTo>
                    <a:pt x="139966" y="13550"/>
                  </a:moveTo>
                  <a:lnTo>
                    <a:pt x="132448" y="13550"/>
                  </a:lnTo>
                  <a:lnTo>
                    <a:pt x="127927" y="15049"/>
                  </a:lnTo>
                  <a:lnTo>
                    <a:pt x="120408" y="15049"/>
                  </a:lnTo>
                  <a:lnTo>
                    <a:pt x="120408" y="34620"/>
                  </a:lnTo>
                  <a:lnTo>
                    <a:pt x="127927" y="33108"/>
                  </a:lnTo>
                  <a:lnTo>
                    <a:pt x="139966" y="33108"/>
                  </a:lnTo>
                  <a:lnTo>
                    <a:pt x="139966" y="13550"/>
                  </a:lnTo>
                  <a:close/>
                </a:path>
                <a:path w="236854" h="75564">
                  <a:moveTo>
                    <a:pt x="164045" y="34620"/>
                  </a:moveTo>
                  <a:lnTo>
                    <a:pt x="156540" y="36118"/>
                  </a:lnTo>
                  <a:lnTo>
                    <a:pt x="152019" y="36118"/>
                  </a:lnTo>
                  <a:lnTo>
                    <a:pt x="144487" y="37630"/>
                  </a:lnTo>
                  <a:lnTo>
                    <a:pt x="144487" y="57188"/>
                  </a:lnTo>
                  <a:lnTo>
                    <a:pt x="152019" y="55676"/>
                  </a:lnTo>
                  <a:lnTo>
                    <a:pt x="164045" y="55676"/>
                  </a:lnTo>
                  <a:lnTo>
                    <a:pt x="164045" y="34620"/>
                  </a:lnTo>
                  <a:close/>
                </a:path>
                <a:path w="236854" h="75564">
                  <a:moveTo>
                    <a:pt x="164045" y="9042"/>
                  </a:moveTo>
                  <a:lnTo>
                    <a:pt x="156540" y="10541"/>
                  </a:lnTo>
                  <a:lnTo>
                    <a:pt x="152019" y="10541"/>
                  </a:lnTo>
                  <a:lnTo>
                    <a:pt x="144487" y="12039"/>
                  </a:lnTo>
                  <a:lnTo>
                    <a:pt x="144487" y="31597"/>
                  </a:lnTo>
                  <a:lnTo>
                    <a:pt x="152019" y="30086"/>
                  </a:lnTo>
                  <a:lnTo>
                    <a:pt x="156540" y="30086"/>
                  </a:lnTo>
                  <a:lnTo>
                    <a:pt x="164045" y="28613"/>
                  </a:lnTo>
                  <a:lnTo>
                    <a:pt x="164045" y="9042"/>
                  </a:lnTo>
                  <a:close/>
                </a:path>
                <a:path w="236854" h="75564">
                  <a:moveTo>
                    <a:pt x="188137" y="31597"/>
                  </a:moveTo>
                  <a:lnTo>
                    <a:pt x="182130" y="33108"/>
                  </a:lnTo>
                  <a:lnTo>
                    <a:pt x="176098" y="33108"/>
                  </a:lnTo>
                  <a:lnTo>
                    <a:pt x="170091" y="34620"/>
                  </a:lnTo>
                  <a:lnTo>
                    <a:pt x="170091" y="54190"/>
                  </a:lnTo>
                  <a:lnTo>
                    <a:pt x="176098" y="52692"/>
                  </a:lnTo>
                  <a:lnTo>
                    <a:pt x="182130" y="52692"/>
                  </a:lnTo>
                  <a:lnTo>
                    <a:pt x="188137" y="51168"/>
                  </a:lnTo>
                  <a:lnTo>
                    <a:pt x="188137" y="31597"/>
                  </a:lnTo>
                  <a:close/>
                </a:path>
                <a:path w="236854" h="75564">
                  <a:moveTo>
                    <a:pt x="188137" y="6019"/>
                  </a:moveTo>
                  <a:lnTo>
                    <a:pt x="182130" y="7518"/>
                  </a:lnTo>
                  <a:lnTo>
                    <a:pt x="176098" y="7518"/>
                  </a:lnTo>
                  <a:lnTo>
                    <a:pt x="170091" y="9042"/>
                  </a:lnTo>
                  <a:lnTo>
                    <a:pt x="170091" y="27089"/>
                  </a:lnTo>
                  <a:lnTo>
                    <a:pt x="182130" y="27089"/>
                  </a:lnTo>
                  <a:lnTo>
                    <a:pt x="188137" y="25590"/>
                  </a:lnTo>
                  <a:lnTo>
                    <a:pt x="188137" y="6019"/>
                  </a:lnTo>
                  <a:close/>
                </a:path>
                <a:path w="236854" h="75564">
                  <a:moveTo>
                    <a:pt x="212217" y="28613"/>
                  </a:moveTo>
                  <a:lnTo>
                    <a:pt x="206209" y="30086"/>
                  </a:lnTo>
                  <a:lnTo>
                    <a:pt x="200177" y="30086"/>
                  </a:lnTo>
                  <a:lnTo>
                    <a:pt x="194170" y="31597"/>
                  </a:lnTo>
                  <a:lnTo>
                    <a:pt x="194170" y="51168"/>
                  </a:lnTo>
                  <a:lnTo>
                    <a:pt x="200177" y="49669"/>
                  </a:lnTo>
                  <a:lnTo>
                    <a:pt x="206209" y="49669"/>
                  </a:lnTo>
                  <a:lnTo>
                    <a:pt x="212217" y="48158"/>
                  </a:lnTo>
                  <a:lnTo>
                    <a:pt x="212217" y="28613"/>
                  </a:lnTo>
                  <a:close/>
                </a:path>
                <a:path w="236854" h="75564">
                  <a:moveTo>
                    <a:pt x="212217" y="3022"/>
                  </a:moveTo>
                  <a:lnTo>
                    <a:pt x="206209" y="4521"/>
                  </a:lnTo>
                  <a:lnTo>
                    <a:pt x="200177" y="4521"/>
                  </a:lnTo>
                  <a:lnTo>
                    <a:pt x="194170" y="6019"/>
                  </a:lnTo>
                  <a:lnTo>
                    <a:pt x="194170" y="25590"/>
                  </a:lnTo>
                  <a:lnTo>
                    <a:pt x="206209" y="22580"/>
                  </a:lnTo>
                  <a:lnTo>
                    <a:pt x="212217" y="22580"/>
                  </a:lnTo>
                  <a:lnTo>
                    <a:pt x="212217" y="3022"/>
                  </a:lnTo>
                  <a:close/>
                </a:path>
                <a:path w="236854" h="75564">
                  <a:moveTo>
                    <a:pt x="236296" y="0"/>
                  </a:moveTo>
                  <a:lnTo>
                    <a:pt x="231775" y="0"/>
                  </a:lnTo>
                  <a:lnTo>
                    <a:pt x="224269" y="1498"/>
                  </a:lnTo>
                  <a:lnTo>
                    <a:pt x="218249" y="3022"/>
                  </a:lnTo>
                  <a:lnTo>
                    <a:pt x="218249" y="22580"/>
                  </a:lnTo>
                  <a:lnTo>
                    <a:pt x="224269" y="21069"/>
                  </a:lnTo>
                  <a:lnTo>
                    <a:pt x="231775" y="19570"/>
                  </a:lnTo>
                  <a:lnTo>
                    <a:pt x="236296" y="19570"/>
                  </a:lnTo>
                  <a:lnTo>
                    <a:pt x="2362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558857" y="4976774"/>
              <a:ext cx="0" cy="1172845"/>
            </a:xfrm>
            <a:custGeom>
              <a:avLst/>
              <a:gdLst/>
              <a:ahLst/>
              <a:cxnLst/>
              <a:rect l="l" t="t" r="r" b="b"/>
              <a:pathLst>
                <a:path h="1172845">
                  <a:moveTo>
                    <a:pt x="0" y="0"/>
                  </a:moveTo>
                  <a:lnTo>
                    <a:pt x="0" y="117248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5762951" y="498500"/>
            <a:ext cx="1226185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b="1" spc="35" dirty="0">
                <a:latin typeface="Arial"/>
                <a:cs typeface="Arial"/>
              </a:rPr>
              <a:t>Centralitas</a:t>
            </a:r>
            <a:r>
              <a:rPr sz="1150" b="1" spc="-75" dirty="0">
                <a:latin typeface="Arial"/>
                <a:cs typeface="Arial"/>
              </a:rPr>
              <a:t> </a:t>
            </a:r>
            <a:r>
              <a:rPr sz="1150" b="1" spc="35" dirty="0">
                <a:latin typeface="Arial"/>
                <a:cs typeface="Arial"/>
              </a:rPr>
              <a:t>MMS</a:t>
            </a:r>
            <a:endParaRPr sz="1150">
              <a:latin typeface="Arial"/>
              <a:cs typeface="Arial"/>
            </a:endParaRPr>
          </a:p>
        </p:txBody>
      </p:sp>
      <p:sp>
        <p:nvSpPr>
          <p:cNvPr id="49" name="object 49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55</a:t>
            </a:fld>
            <a:endParaRPr spc="-75" dirty="0"/>
          </a:p>
        </p:txBody>
      </p:sp>
      <p:sp>
        <p:nvSpPr>
          <p:cNvPr id="47" name="object 47"/>
          <p:cNvSpPr txBox="1"/>
          <p:nvPr/>
        </p:nvSpPr>
        <p:spPr>
          <a:xfrm>
            <a:off x="7958729" y="485800"/>
            <a:ext cx="401574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-635">
              <a:lnSpc>
                <a:spcPct val="126299"/>
              </a:lnSpc>
              <a:spcBef>
                <a:spcPts val="100"/>
              </a:spcBef>
            </a:pPr>
            <a:r>
              <a:rPr sz="950" spc="-10" dirty="0">
                <a:latin typeface="Lucida Sans Unicode"/>
                <a:cs typeface="Lucida Sans Unicode"/>
              </a:rPr>
              <a:t>Siemens </a:t>
            </a:r>
            <a:r>
              <a:rPr sz="950" b="1" spc="30" dirty="0">
                <a:latin typeface="Arial"/>
                <a:cs typeface="Arial"/>
              </a:rPr>
              <a:t>centralitas MMS </a:t>
            </a:r>
            <a:r>
              <a:rPr sz="950" spc="-10" dirty="0">
                <a:latin typeface="Lucida Sans Unicode"/>
                <a:cs typeface="Lucida Sans Unicode"/>
              </a:rPr>
              <a:t>proporcionar </a:t>
            </a:r>
            <a:r>
              <a:rPr sz="950" dirty="0">
                <a:latin typeface="Lucida Sans Unicode"/>
                <a:cs typeface="Lucida Sans Unicode"/>
              </a:rPr>
              <a:t>una </a:t>
            </a:r>
            <a:r>
              <a:rPr sz="950" spc="-20" dirty="0">
                <a:latin typeface="Lucida Sans Unicode"/>
                <a:cs typeface="Lucida Sans Unicode"/>
              </a:rPr>
              <a:t>solución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15" dirty="0">
                <a:latin typeface="Lucida Sans Unicode"/>
                <a:cs typeface="Lucida Sans Unicode"/>
              </a:rPr>
              <a:t>multímetros 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10" dirty="0">
                <a:latin typeface="Lucida Sans Unicode"/>
                <a:cs typeface="Lucida Sans Unicode"/>
              </a:rPr>
              <a:t>alta </a:t>
            </a:r>
            <a:r>
              <a:rPr sz="950" spc="-15" dirty="0">
                <a:latin typeface="Lucida Sans Unicode"/>
                <a:cs typeface="Lucida Sans Unicode"/>
              </a:rPr>
              <a:t>calidad </a:t>
            </a:r>
            <a:r>
              <a:rPr sz="950" dirty="0">
                <a:latin typeface="Lucida Sans Unicode"/>
                <a:cs typeface="Lucida Sans Unicode"/>
              </a:rPr>
              <a:t>para </a:t>
            </a:r>
            <a:r>
              <a:rPr sz="950" spc="-5" dirty="0">
                <a:latin typeface="Lucida Sans Unicode"/>
                <a:cs typeface="Lucida Sans Unicode"/>
              </a:rPr>
              <a:t>áreas </a:t>
            </a:r>
            <a:r>
              <a:rPr sz="950" spc="-10" dirty="0">
                <a:latin typeface="Lucida Sans Unicode"/>
                <a:cs typeface="Lucida Sans Unicode"/>
              </a:rPr>
              <a:t>donde </a:t>
            </a:r>
            <a:r>
              <a:rPr sz="950" spc="-15" dirty="0">
                <a:latin typeface="Lucida Sans Unicode"/>
                <a:cs typeface="Lucida Sans Unicode"/>
              </a:rPr>
              <a:t>el cumplimiento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dirty="0">
                <a:latin typeface="Lucida Sans Unicode"/>
                <a:cs typeface="Lucida Sans Unicode"/>
              </a:rPr>
              <a:t>EUSERC </a:t>
            </a:r>
            <a:r>
              <a:rPr sz="950" spc="-10" dirty="0">
                <a:latin typeface="Lucida Sans Unicode"/>
                <a:cs typeface="Lucida Sans Unicode"/>
              </a:rPr>
              <a:t>no </a:t>
            </a:r>
            <a:r>
              <a:rPr sz="950" spc="-15" dirty="0">
                <a:latin typeface="Lucida Sans Unicode"/>
                <a:cs typeface="Lucida Sans Unicode"/>
              </a:rPr>
              <a:t>es 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necesario. </a:t>
            </a:r>
            <a:r>
              <a:rPr sz="950" spc="-10" dirty="0">
                <a:latin typeface="Lucida Sans Unicode"/>
                <a:cs typeface="Lucida Sans Unicode"/>
              </a:rPr>
              <a:t>El </a:t>
            </a:r>
            <a:r>
              <a:rPr sz="950" spc="-20" dirty="0">
                <a:latin typeface="Lucida Sans Unicode"/>
                <a:cs typeface="Lucida Sans Unicode"/>
              </a:rPr>
              <a:t>servicio principal </a:t>
            </a:r>
            <a:r>
              <a:rPr sz="950" spc="-15" dirty="0">
                <a:latin typeface="Lucida Sans Unicode"/>
                <a:cs typeface="Lucida Sans Unicode"/>
              </a:rPr>
              <a:t>del </a:t>
            </a:r>
            <a:r>
              <a:rPr sz="950" spc="-10" dirty="0">
                <a:latin typeface="Lucida Sans Unicode"/>
                <a:cs typeface="Lucida Sans Unicode"/>
              </a:rPr>
              <a:t>tablero está </a:t>
            </a:r>
            <a:r>
              <a:rPr sz="950" spc="-20" dirty="0">
                <a:latin typeface="Lucida Sans Unicode"/>
                <a:cs typeface="Lucida Sans Unicode"/>
              </a:rPr>
              <a:t>clasificado </a:t>
            </a:r>
            <a:r>
              <a:rPr sz="950" spc="-10" dirty="0">
                <a:latin typeface="Lucida Sans Unicode"/>
                <a:cs typeface="Lucida Sans Unicode"/>
              </a:rPr>
              <a:t>hasta </a:t>
            </a:r>
            <a:r>
              <a:rPr sz="950" spc="-60" dirty="0">
                <a:latin typeface="Lucida Sans Unicode"/>
                <a:cs typeface="Lucida Sans Unicode"/>
              </a:rPr>
              <a:t>4000 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amperios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para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los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siguientes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servicios: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75" dirty="0">
                <a:latin typeface="Lucida Sans Unicode"/>
                <a:cs typeface="Lucida Sans Unicode"/>
              </a:rPr>
              <a:t>208Y/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20V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trifásico,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cuatro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hilos </a:t>
            </a:r>
            <a:r>
              <a:rPr sz="950" spc="-29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 </a:t>
            </a:r>
            <a:r>
              <a:rPr sz="950" spc="-70" dirty="0">
                <a:latin typeface="Lucida Sans Unicode"/>
                <a:cs typeface="Lucida Sans Unicode"/>
              </a:rPr>
              <a:t>480Y/277 </a:t>
            </a:r>
            <a:r>
              <a:rPr sz="950" spc="-55" dirty="0">
                <a:latin typeface="Lucida Sans Unicode"/>
                <a:cs typeface="Lucida Sans Unicode"/>
              </a:rPr>
              <a:t>V </a:t>
            </a:r>
            <a:r>
              <a:rPr sz="950" spc="-20" dirty="0">
                <a:latin typeface="Lucida Sans Unicode"/>
                <a:cs typeface="Lucida Sans Unicode"/>
              </a:rPr>
              <a:t>trifásico, </a:t>
            </a:r>
            <a:r>
              <a:rPr sz="950" spc="-10" dirty="0">
                <a:latin typeface="Lucida Sans Unicode"/>
                <a:cs typeface="Lucida Sans Unicode"/>
              </a:rPr>
              <a:t>cuatro </a:t>
            </a:r>
            <a:r>
              <a:rPr sz="950" spc="-25" dirty="0">
                <a:latin typeface="Lucida Sans Unicode"/>
                <a:cs typeface="Lucida Sans Unicode"/>
              </a:rPr>
              <a:t>hilos. </a:t>
            </a:r>
            <a:r>
              <a:rPr sz="950" spc="-10" dirty="0">
                <a:latin typeface="Lucida Sans Unicode"/>
                <a:cs typeface="Lucida Sans Unicode"/>
              </a:rPr>
              <a:t>Las </a:t>
            </a:r>
            <a:r>
              <a:rPr sz="950" spc="-15" dirty="0">
                <a:latin typeface="Lucida Sans Unicode"/>
                <a:cs typeface="Lucida Sans Unicode"/>
              </a:rPr>
              <a:t>Centralitas </a:t>
            </a:r>
            <a:r>
              <a:rPr sz="950" spc="30" dirty="0">
                <a:latin typeface="Lucida Sans Unicode"/>
                <a:cs typeface="Lucida Sans Unicode"/>
              </a:rPr>
              <a:t>SMM </a:t>
            </a:r>
            <a:r>
              <a:rPr sz="950" spc="-10" dirty="0">
                <a:latin typeface="Lucida Sans Unicode"/>
                <a:cs typeface="Lucida Sans Unicode"/>
              </a:rPr>
              <a:t>cuentan </a:t>
            </a:r>
            <a:r>
              <a:rPr sz="950" spc="-15" dirty="0">
                <a:latin typeface="Lucida Sans Unicode"/>
                <a:cs typeface="Lucida Sans Unicode"/>
              </a:rPr>
              <a:t>con </a:t>
            </a:r>
            <a:r>
              <a:rPr sz="950" spc="-1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las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siguientes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características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adicionales: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958755" y="1744687"/>
            <a:ext cx="4117975" cy="2421890"/>
          </a:xfrm>
          <a:prstGeom prst="rect">
            <a:avLst/>
          </a:prstGeom>
        </p:spPr>
        <p:txBody>
          <a:bodyPr vert="horz" wrap="square" lIns="0" tIns="78105" rIns="0" bIns="0" rtlCol="0">
            <a:spAutoFit/>
          </a:bodyPr>
          <a:lstStyle/>
          <a:p>
            <a:pPr marL="85090" indent="-73025">
              <a:spcBef>
                <a:spcPts val="615"/>
              </a:spcBef>
              <a:buChar char="•"/>
              <a:tabLst>
                <a:tab pos="85725" algn="l"/>
              </a:tabLst>
            </a:pPr>
            <a:r>
              <a:rPr sz="900" spc="-10" dirty="0">
                <a:latin typeface="Lucida Sans Unicode"/>
                <a:cs typeface="Lucida Sans Unicode"/>
              </a:rPr>
              <a:t>Secuencia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caliente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cumple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estándar,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secuencia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fría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opcional</a:t>
            </a: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ts val="1440"/>
              </a:lnSpc>
              <a:spcBef>
                <a:spcPts val="110"/>
              </a:spcBef>
              <a:buChar char="•"/>
              <a:tabLst>
                <a:tab pos="77470" algn="l"/>
              </a:tabLst>
            </a:pPr>
            <a:r>
              <a:rPr sz="800" spc="-5" dirty="0">
                <a:latin typeface="Lucida Sans Unicode"/>
                <a:cs typeface="Lucida Sans Unicode"/>
              </a:rPr>
              <a:t>Estándar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arriostramiento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simétrico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50,000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amperios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(arriostramiento</a:t>
            </a:r>
            <a:r>
              <a:rPr sz="800" spc="-3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más</a:t>
            </a:r>
            <a:r>
              <a:rPr sz="800" spc="-3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alto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disponible)</a:t>
            </a:r>
            <a:endParaRPr sz="800">
              <a:latin typeface="Lucida Sans Unicode"/>
              <a:cs typeface="Lucida Sans Unicode"/>
            </a:endParaRPr>
          </a:p>
          <a:p>
            <a:pPr marL="77470" marR="59055" indent="-77470">
              <a:lnSpc>
                <a:spcPts val="1440"/>
              </a:lnSpc>
              <a:buChar char="•"/>
              <a:tabLst>
                <a:tab pos="77470" algn="l"/>
              </a:tabLst>
            </a:pPr>
            <a:r>
              <a:rPr sz="800" spc="-25" dirty="0">
                <a:latin typeface="Lucida Sans Unicode"/>
                <a:cs typeface="Lucida Sans Unicode"/>
              </a:rPr>
              <a:t>Todos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enchufes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medidor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precableados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enchufes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00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40" dirty="0">
                <a:latin typeface="Lucida Sans Unicode"/>
                <a:cs typeface="Lucida Sans Unicode"/>
              </a:rPr>
              <a:t>A,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200 </a:t>
            </a:r>
            <a:r>
              <a:rPr sz="800" spc="-45" dirty="0">
                <a:latin typeface="Lucida Sans Unicode"/>
                <a:cs typeface="Lucida Sans Unicode"/>
              </a:rPr>
              <a:t>A </a:t>
            </a:r>
            <a:r>
              <a:rPr sz="800" spc="-10" dirty="0">
                <a:latin typeface="Lucida Sans Unicode"/>
                <a:cs typeface="Lucida Sans Unicode"/>
              </a:rPr>
              <a:t>o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50" dirty="0">
                <a:latin typeface="Lucida Sans Unicode"/>
                <a:cs typeface="Lucida Sans Unicode"/>
              </a:rPr>
              <a:t>300</a:t>
            </a:r>
            <a:r>
              <a:rPr sz="800" spc="-55" dirty="0">
                <a:latin typeface="Lucida Sans Unicode"/>
                <a:cs typeface="Lucida Sans Unicode"/>
              </a:rPr>
              <a:t> </a:t>
            </a:r>
            <a:r>
              <a:rPr sz="800" spc="-45" dirty="0">
                <a:latin typeface="Lucida Sans Unicode"/>
                <a:cs typeface="Lucida Sans Unicode"/>
              </a:rPr>
              <a:t>A</a:t>
            </a:r>
            <a:endParaRPr sz="800">
              <a:latin typeface="Lucida Sans Unicode"/>
              <a:cs typeface="Lucida Sans Unicode"/>
            </a:endParaRPr>
          </a:p>
          <a:p>
            <a:pPr marL="105410" indent="-93345">
              <a:buChar char="•"/>
              <a:tabLst>
                <a:tab pos="106045" algn="l"/>
              </a:tabLst>
            </a:pPr>
            <a:r>
              <a:rPr sz="1150" spc="15" dirty="0">
                <a:latin typeface="Lucida Sans Unicode"/>
                <a:cs typeface="Lucida Sans Unicode"/>
              </a:rPr>
              <a:t>Bus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cobre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o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aluminio</a:t>
            </a:r>
            <a:r>
              <a:rPr sz="1150" spc="-7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disponible</a:t>
            </a:r>
            <a:endParaRPr sz="1150">
              <a:latin typeface="Lucida Sans Unicode"/>
              <a:cs typeface="Lucida Sans Unicode"/>
            </a:endParaRPr>
          </a:p>
          <a:p>
            <a:pPr marL="69215" indent="-57150">
              <a:spcBef>
                <a:spcPts val="509"/>
              </a:spcBef>
              <a:buChar char="•"/>
              <a:tabLst>
                <a:tab pos="69850" algn="l"/>
              </a:tabLst>
            </a:pPr>
            <a:r>
              <a:rPr sz="700" spc="-10" dirty="0">
                <a:latin typeface="Lucida Sans Unicode"/>
                <a:cs typeface="Lucida Sans Unicode"/>
              </a:rPr>
              <a:t>Las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unidades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son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5" dirty="0">
                <a:latin typeface="Lucida Sans Unicode"/>
                <a:cs typeface="Lucida Sans Unicode"/>
              </a:rPr>
              <a:t>accesibles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desde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10" dirty="0">
                <a:latin typeface="Lucida Sans Unicode"/>
                <a:cs typeface="Lucida Sans Unicode"/>
              </a:rPr>
              <a:t>el</a:t>
            </a:r>
            <a:r>
              <a:rPr sz="700" spc="-40" dirty="0">
                <a:latin typeface="Lucida Sans Unicode"/>
                <a:cs typeface="Lucida Sans Unicode"/>
              </a:rPr>
              <a:t> </a:t>
            </a:r>
            <a:r>
              <a:rPr sz="700" spc="-5" dirty="0">
                <a:latin typeface="Lucida Sans Unicode"/>
                <a:cs typeface="Lucida Sans Unicode"/>
              </a:rPr>
              <a:t>frente</a:t>
            </a:r>
            <a:endParaRPr sz="700">
              <a:latin typeface="Lucida Sans Unicode"/>
              <a:cs typeface="Lucida Sans Unicode"/>
            </a:endParaRPr>
          </a:p>
          <a:p>
            <a:pPr marL="105410" indent="-93345">
              <a:spcBef>
                <a:spcPts val="150"/>
              </a:spcBef>
              <a:buChar char="•"/>
              <a:tabLst>
                <a:tab pos="106045" algn="l"/>
              </a:tabLst>
            </a:pPr>
            <a:r>
              <a:rPr sz="1150" spc="-30" dirty="0">
                <a:latin typeface="Lucida Sans Unicode"/>
                <a:cs typeface="Lucida Sans Unicode"/>
              </a:rPr>
              <a:t>Caja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tipo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5" dirty="0">
                <a:latin typeface="Lucida Sans Unicode"/>
                <a:cs typeface="Lucida Sans Unicode"/>
              </a:rPr>
              <a:t>NEMA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5" dirty="0">
                <a:latin typeface="Lucida Sans Unicode"/>
                <a:cs typeface="Lucida Sans Unicode"/>
              </a:rPr>
              <a:t>NEMA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45" dirty="0">
                <a:latin typeface="Lucida Sans Unicode"/>
                <a:cs typeface="Lucida Sans Unicode"/>
              </a:rPr>
              <a:t>3R</a:t>
            </a:r>
            <a:endParaRPr sz="1150">
              <a:latin typeface="Lucida Sans Unicode"/>
              <a:cs typeface="Lucida Sans Unicode"/>
            </a:endParaRPr>
          </a:p>
          <a:p>
            <a:pPr marL="81280" indent="-69215">
              <a:spcBef>
                <a:spcPts val="360"/>
              </a:spcBef>
              <a:buChar char="•"/>
              <a:tabLst>
                <a:tab pos="81915" algn="l"/>
              </a:tabLst>
            </a:pPr>
            <a:r>
              <a:rPr sz="850" spc="-15" dirty="0">
                <a:latin typeface="Lucida Sans Unicode"/>
                <a:cs typeface="Lucida Sans Unicode"/>
              </a:rPr>
              <a:t>Disponible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secciones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tracción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cable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opcionales</a:t>
            </a:r>
            <a:endParaRPr sz="850">
              <a:latin typeface="Lucida Sans Unicode"/>
              <a:cs typeface="Lucida Sans Unicode"/>
            </a:endParaRPr>
          </a:p>
          <a:p>
            <a:pPr marL="81280" indent="-69215">
              <a:spcBef>
                <a:spcPts val="420"/>
              </a:spcBef>
              <a:buChar char="•"/>
              <a:tabLst>
                <a:tab pos="81915" algn="l"/>
              </a:tabLst>
            </a:pPr>
            <a:r>
              <a:rPr sz="850" spc="-15" dirty="0">
                <a:latin typeface="Lucida Sans Unicode"/>
                <a:cs typeface="Lucida Sans Unicode"/>
              </a:rPr>
              <a:t>Los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enchufes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medidor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incluyen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derivación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manual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tipo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palanca</a:t>
            </a:r>
            <a:endParaRPr sz="850">
              <a:latin typeface="Lucida Sans Unicode"/>
              <a:cs typeface="Lucida Sans Unicode"/>
            </a:endParaRPr>
          </a:p>
          <a:p>
            <a:pPr marL="81915" marR="148590" indent="-81915">
              <a:lnSpc>
                <a:spcPct val="141200"/>
              </a:lnSpc>
              <a:buChar char="•"/>
              <a:tabLst>
                <a:tab pos="81915" algn="l"/>
              </a:tabLst>
            </a:pPr>
            <a:r>
              <a:rPr sz="850" spc="-5" dirty="0">
                <a:latin typeface="Lucida Sans Unicode"/>
                <a:cs typeface="Lucida Sans Unicode"/>
              </a:rPr>
              <a:t>Profundidad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común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las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secciones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principales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medición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disponibles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bajo</a:t>
            </a:r>
            <a:r>
              <a:rPr sz="850" spc="-5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pedido.</a:t>
            </a:r>
            <a:endParaRPr sz="850">
              <a:latin typeface="Lucida Sans Unicode"/>
              <a:cs typeface="Lucida Sans Unicode"/>
            </a:endParaRPr>
          </a:p>
          <a:p>
            <a:pPr marL="81280" indent="-69215">
              <a:spcBef>
                <a:spcPts val="420"/>
              </a:spcBef>
              <a:buChar char="•"/>
              <a:tabLst>
                <a:tab pos="81915" algn="l"/>
              </a:tabLst>
            </a:pPr>
            <a:r>
              <a:rPr sz="850" spc="-15" dirty="0">
                <a:latin typeface="Lucida Sans Unicode"/>
                <a:cs typeface="Lucida Sans Unicode"/>
              </a:rPr>
              <a:t>Diseño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cubierta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medidor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tipo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sin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anillo</a:t>
            </a:r>
            <a:endParaRPr sz="8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71549" y="5721313"/>
            <a:ext cx="1627505" cy="3533775"/>
            <a:chOff x="2916948" y="5721312"/>
            <a:chExt cx="1627505" cy="3533775"/>
          </a:xfrm>
        </p:grpSpPr>
        <p:sp>
          <p:nvSpPr>
            <p:cNvPr id="3" name="object 3"/>
            <p:cNvSpPr/>
            <p:nvPr/>
          </p:nvSpPr>
          <p:spPr>
            <a:xfrm>
              <a:off x="2916948" y="5721312"/>
              <a:ext cx="1627505" cy="3533775"/>
            </a:xfrm>
            <a:custGeom>
              <a:avLst/>
              <a:gdLst/>
              <a:ahLst/>
              <a:cxnLst/>
              <a:rect l="l" t="t" r="r" b="b"/>
              <a:pathLst>
                <a:path w="1627504" h="3533775">
                  <a:moveTo>
                    <a:pt x="217639" y="0"/>
                  </a:moveTo>
                  <a:lnTo>
                    <a:pt x="0" y="107099"/>
                  </a:lnTo>
                  <a:lnTo>
                    <a:pt x="0" y="3371151"/>
                  </a:lnTo>
                  <a:lnTo>
                    <a:pt x="217639" y="3533254"/>
                  </a:lnTo>
                  <a:lnTo>
                    <a:pt x="1626984" y="3365004"/>
                  </a:lnTo>
                  <a:lnTo>
                    <a:pt x="1609610" y="86918"/>
                  </a:lnTo>
                  <a:lnTo>
                    <a:pt x="217639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6948" y="5723394"/>
              <a:ext cx="213995" cy="3522345"/>
            </a:xfrm>
            <a:custGeom>
              <a:avLst/>
              <a:gdLst/>
              <a:ahLst/>
              <a:cxnLst/>
              <a:rect l="l" t="t" r="r" b="b"/>
              <a:pathLst>
                <a:path w="213994" h="3522345">
                  <a:moveTo>
                    <a:pt x="213398" y="0"/>
                  </a:moveTo>
                  <a:lnTo>
                    <a:pt x="4267" y="105016"/>
                  </a:lnTo>
                  <a:lnTo>
                    <a:pt x="0" y="3365855"/>
                  </a:lnTo>
                  <a:lnTo>
                    <a:pt x="213398" y="3522217"/>
                  </a:lnTo>
                  <a:lnTo>
                    <a:pt x="213398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89578" y="6794106"/>
              <a:ext cx="140893" cy="17400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8790" y="5721312"/>
              <a:ext cx="1570964" cy="3533254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103511" y="5724677"/>
              <a:ext cx="26034" cy="3491865"/>
            </a:xfrm>
            <a:custGeom>
              <a:avLst/>
              <a:gdLst/>
              <a:ahLst/>
              <a:cxnLst/>
              <a:rect l="l" t="t" r="r" b="b"/>
              <a:pathLst>
                <a:path w="26035" h="3491865">
                  <a:moveTo>
                    <a:pt x="25742" y="0"/>
                  </a:moveTo>
                  <a:lnTo>
                    <a:pt x="0" y="12788"/>
                  </a:lnTo>
                  <a:lnTo>
                    <a:pt x="0" y="3491420"/>
                  </a:lnTo>
                  <a:lnTo>
                    <a:pt x="25742" y="3491420"/>
                  </a:lnTo>
                  <a:lnTo>
                    <a:pt x="25742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206368" y="6371818"/>
              <a:ext cx="1261110" cy="51435"/>
            </a:xfrm>
            <a:custGeom>
              <a:avLst/>
              <a:gdLst/>
              <a:ahLst/>
              <a:cxnLst/>
              <a:rect l="l" t="t" r="r" b="b"/>
              <a:pathLst>
                <a:path w="1261110" h="51435">
                  <a:moveTo>
                    <a:pt x="0" y="0"/>
                  </a:moveTo>
                  <a:lnTo>
                    <a:pt x="0" y="19164"/>
                  </a:lnTo>
                  <a:lnTo>
                    <a:pt x="1260817" y="51371"/>
                  </a:lnTo>
                  <a:lnTo>
                    <a:pt x="1260817" y="3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507549" y="6376949"/>
              <a:ext cx="695960" cy="859155"/>
            </a:xfrm>
            <a:custGeom>
              <a:avLst/>
              <a:gdLst/>
              <a:ahLst/>
              <a:cxnLst/>
              <a:rect l="l" t="t" r="r" b="b"/>
              <a:pathLst>
                <a:path w="695960" h="859154">
                  <a:moveTo>
                    <a:pt x="691451" y="21793"/>
                  </a:moveTo>
                  <a:lnTo>
                    <a:pt x="695439" y="848486"/>
                  </a:lnTo>
                </a:path>
                <a:path w="695960" h="859154">
                  <a:moveTo>
                    <a:pt x="0" y="858596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208769" y="9072638"/>
              <a:ext cx="1271270" cy="168910"/>
            </a:xfrm>
            <a:custGeom>
              <a:avLst/>
              <a:gdLst/>
              <a:ahLst/>
              <a:cxnLst/>
              <a:rect l="l" t="t" r="r" b="b"/>
              <a:pathLst>
                <a:path w="1271270" h="168909">
                  <a:moveTo>
                    <a:pt x="1270774" y="0"/>
                  </a:moveTo>
                  <a:lnTo>
                    <a:pt x="0" y="148894"/>
                  </a:lnTo>
                  <a:lnTo>
                    <a:pt x="0" y="168376"/>
                  </a:lnTo>
                  <a:lnTo>
                    <a:pt x="1270635" y="17754"/>
                  </a:lnTo>
                  <a:lnTo>
                    <a:pt x="1270774" y="0"/>
                  </a:lnTo>
                  <a:close/>
                </a:path>
              </a:pathLst>
            </a:custGeom>
            <a:solidFill>
              <a:srgbClr val="ED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180943" y="5728741"/>
              <a:ext cx="19050" cy="3515995"/>
            </a:xfrm>
            <a:custGeom>
              <a:avLst/>
              <a:gdLst/>
              <a:ahLst/>
              <a:cxnLst/>
              <a:rect l="l" t="t" r="r" b="b"/>
              <a:pathLst>
                <a:path w="19050" h="3515995">
                  <a:moveTo>
                    <a:pt x="18681" y="0"/>
                  </a:moveTo>
                  <a:lnTo>
                    <a:pt x="0" y="0"/>
                  </a:lnTo>
                  <a:lnTo>
                    <a:pt x="0" y="3515550"/>
                  </a:lnTo>
                  <a:lnTo>
                    <a:pt x="18681" y="3513556"/>
                  </a:lnTo>
                  <a:lnTo>
                    <a:pt x="18681" y="0"/>
                  </a:lnTo>
                  <a:close/>
                </a:path>
              </a:pathLst>
            </a:custGeom>
            <a:solidFill>
              <a:srgbClr val="EBECE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504436" y="5815342"/>
              <a:ext cx="35560" cy="3268979"/>
            </a:xfrm>
            <a:custGeom>
              <a:avLst/>
              <a:gdLst/>
              <a:ahLst/>
              <a:cxnLst/>
              <a:rect l="l" t="t" r="r" b="b"/>
              <a:pathLst>
                <a:path w="35560" h="3268979">
                  <a:moveTo>
                    <a:pt x="18694" y="0"/>
                  </a:moveTo>
                  <a:lnTo>
                    <a:pt x="0" y="0"/>
                  </a:lnTo>
                  <a:lnTo>
                    <a:pt x="19519" y="3268611"/>
                  </a:lnTo>
                  <a:lnTo>
                    <a:pt x="35013" y="3267151"/>
                  </a:lnTo>
                  <a:lnTo>
                    <a:pt x="18694" y="0"/>
                  </a:lnTo>
                  <a:close/>
                </a:path>
              </a:pathLst>
            </a:custGeom>
            <a:solidFill>
              <a:srgbClr val="F5F5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10255377" y="5752477"/>
            <a:ext cx="1283970" cy="3475354"/>
            <a:chOff x="5200777" y="5752477"/>
            <a:chExt cx="1283970" cy="3475354"/>
          </a:xfrm>
        </p:grpSpPr>
        <p:sp>
          <p:nvSpPr>
            <p:cNvPr id="14" name="object 14"/>
            <p:cNvSpPr/>
            <p:nvPr/>
          </p:nvSpPr>
          <p:spPr>
            <a:xfrm>
              <a:off x="5200777" y="5768035"/>
              <a:ext cx="1283970" cy="3453129"/>
            </a:xfrm>
            <a:custGeom>
              <a:avLst/>
              <a:gdLst/>
              <a:ahLst/>
              <a:cxnLst/>
              <a:rect l="l" t="t" r="r" b="b"/>
              <a:pathLst>
                <a:path w="1283970" h="3453129">
                  <a:moveTo>
                    <a:pt x="171754" y="0"/>
                  </a:moveTo>
                  <a:lnTo>
                    <a:pt x="21259" y="147827"/>
                  </a:lnTo>
                  <a:lnTo>
                    <a:pt x="0" y="3283966"/>
                  </a:lnTo>
                  <a:lnTo>
                    <a:pt x="141287" y="3453079"/>
                  </a:lnTo>
                  <a:lnTo>
                    <a:pt x="1283855" y="3380130"/>
                  </a:lnTo>
                  <a:lnTo>
                    <a:pt x="1283855" y="72212"/>
                  </a:lnTo>
                  <a:lnTo>
                    <a:pt x="171754" y="0"/>
                  </a:lnTo>
                  <a:close/>
                </a:path>
              </a:pathLst>
            </a:custGeom>
            <a:solidFill>
              <a:srgbClr val="AAACA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431917" y="5776137"/>
              <a:ext cx="1000760" cy="78105"/>
            </a:xfrm>
            <a:custGeom>
              <a:avLst/>
              <a:gdLst/>
              <a:ahLst/>
              <a:cxnLst/>
              <a:rect l="l" t="t" r="r" b="b"/>
              <a:pathLst>
                <a:path w="1000760" h="78104">
                  <a:moveTo>
                    <a:pt x="0" y="0"/>
                  </a:moveTo>
                  <a:lnTo>
                    <a:pt x="0" y="18110"/>
                  </a:lnTo>
                  <a:lnTo>
                    <a:pt x="1000594" y="77749"/>
                  </a:lnTo>
                  <a:lnTo>
                    <a:pt x="1000594" y="64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200777" y="5773927"/>
              <a:ext cx="168910" cy="3442335"/>
            </a:xfrm>
            <a:custGeom>
              <a:avLst/>
              <a:gdLst/>
              <a:ahLst/>
              <a:cxnLst/>
              <a:rect l="l" t="t" r="r" b="b"/>
              <a:pathLst>
                <a:path w="168910" h="3442334">
                  <a:moveTo>
                    <a:pt x="168503" y="0"/>
                  </a:moveTo>
                  <a:lnTo>
                    <a:pt x="21259" y="141935"/>
                  </a:lnTo>
                  <a:lnTo>
                    <a:pt x="0" y="3278073"/>
                  </a:lnTo>
                  <a:lnTo>
                    <a:pt x="141287" y="3441827"/>
                  </a:lnTo>
                  <a:lnTo>
                    <a:pt x="168503" y="0"/>
                  </a:lnTo>
                  <a:close/>
                </a:path>
              </a:pathLst>
            </a:custGeom>
            <a:solidFill>
              <a:srgbClr val="66676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444198" y="5754763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342064" y="5768035"/>
              <a:ext cx="86995" cy="3453129"/>
            </a:xfrm>
            <a:custGeom>
              <a:avLst/>
              <a:gdLst/>
              <a:ahLst/>
              <a:cxnLst/>
              <a:rect l="l" t="t" r="r" b="b"/>
              <a:pathLst>
                <a:path w="86995" h="3453129">
                  <a:moveTo>
                    <a:pt x="30467" y="0"/>
                  </a:moveTo>
                  <a:lnTo>
                    <a:pt x="0" y="3453079"/>
                  </a:lnTo>
                </a:path>
                <a:path w="86995" h="3453129">
                  <a:moveTo>
                    <a:pt x="64274" y="3447719"/>
                  </a:moveTo>
                  <a:lnTo>
                    <a:pt x="86842" y="5892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66042" y="5786551"/>
              <a:ext cx="220218" cy="6971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436283" y="5840247"/>
              <a:ext cx="4445" cy="3310254"/>
            </a:xfrm>
            <a:custGeom>
              <a:avLst/>
              <a:gdLst/>
              <a:ahLst/>
              <a:cxnLst/>
              <a:rect l="l" t="t" r="r" b="b"/>
              <a:pathLst>
                <a:path w="4445" h="3310254">
                  <a:moveTo>
                    <a:pt x="0" y="0"/>
                  </a:moveTo>
                  <a:lnTo>
                    <a:pt x="3962" y="330995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00777" y="5796127"/>
              <a:ext cx="1246454" cy="341384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321236" y="5773927"/>
              <a:ext cx="48260" cy="3430904"/>
            </a:xfrm>
            <a:custGeom>
              <a:avLst/>
              <a:gdLst/>
              <a:ahLst/>
              <a:cxnLst/>
              <a:rect l="l" t="t" r="r" b="b"/>
              <a:pathLst>
                <a:path w="48260" h="3430904">
                  <a:moveTo>
                    <a:pt x="48044" y="0"/>
                  </a:moveTo>
                  <a:lnTo>
                    <a:pt x="20827" y="26238"/>
                  </a:lnTo>
                  <a:lnTo>
                    <a:pt x="0" y="3409442"/>
                  </a:lnTo>
                  <a:lnTo>
                    <a:pt x="17589" y="3430727"/>
                  </a:lnTo>
                  <a:lnTo>
                    <a:pt x="48044" y="0"/>
                  </a:lnTo>
                  <a:close/>
                </a:path>
              </a:pathLst>
            </a:custGeom>
            <a:solidFill>
              <a:srgbClr val="626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431917" y="5855538"/>
              <a:ext cx="1001394" cy="83185"/>
            </a:xfrm>
            <a:custGeom>
              <a:avLst/>
              <a:gdLst/>
              <a:ahLst/>
              <a:cxnLst/>
              <a:rect l="l" t="t" r="r" b="b"/>
              <a:pathLst>
                <a:path w="1001395" h="83185">
                  <a:moveTo>
                    <a:pt x="0" y="0"/>
                  </a:moveTo>
                  <a:lnTo>
                    <a:pt x="0" y="18097"/>
                  </a:lnTo>
                  <a:lnTo>
                    <a:pt x="1001217" y="83121"/>
                  </a:lnTo>
                  <a:lnTo>
                    <a:pt x="1001217" y="695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633847" y="6076391"/>
              <a:ext cx="608965" cy="1272540"/>
            </a:xfrm>
            <a:custGeom>
              <a:avLst/>
              <a:gdLst/>
              <a:ahLst/>
              <a:cxnLst/>
              <a:rect l="l" t="t" r="r" b="b"/>
              <a:pathLst>
                <a:path w="608964" h="1272540">
                  <a:moveTo>
                    <a:pt x="6642" y="0"/>
                  </a:moveTo>
                  <a:lnTo>
                    <a:pt x="0" y="1263357"/>
                  </a:lnTo>
                </a:path>
                <a:path w="608964" h="1272540">
                  <a:moveTo>
                    <a:pt x="602094" y="1271917"/>
                  </a:moveTo>
                  <a:lnTo>
                    <a:pt x="608749" y="3382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410263" y="6177482"/>
              <a:ext cx="1028065" cy="3035935"/>
            </a:xfrm>
            <a:custGeom>
              <a:avLst/>
              <a:gdLst/>
              <a:ahLst/>
              <a:cxnLst/>
              <a:rect l="l" t="t" r="r" b="b"/>
              <a:pathLst>
                <a:path w="1028064" h="3035934">
                  <a:moveTo>
                    <a:pt x="822642" y="1081417"/>
                  </a:moveTo>
                  <a:lnTo>
                    <a:pt x="227266" y="1077620"/>
                  </a:lnTo>
                  <a:lnTo>
                    <a:pt x="227266" y="1091298"/>
                  </a:lnTo>
                  <a:lnTo>
                    <a:pt x="822642" y="1094994"/>
                  </a:lnTo>
                  <a:lnTo>
                    <a:pt x="822642" y="1081417"/>
                  </a:lnTo>
                  <a:close/>
                </a:path>
                <a:path w="1028064" h="3035934">
                  <a:moveTo>
                    <a:pt x="828586" y="33515"/>
                  </a:moveTo>
                  <a:lnTo>
                    <a:pt x="233184" y="0"/>
                  </a:lnTo>
                  <a:lnTo>
                    <a:pt x="233184" y="13690"/>
                  </a:lnTo>
                  <a:lnTo>
                    <a:pt x="828586" y="47078"/>
                  </a:lnTo>
                  <a:lnTo>
                    <a:pt x="828586" y="33515"/>
                  </a:lnTo>
                  <a:close/>
                </a:path>
                <a:path w="1028064" h="3035934">
                  <a:moveTo>
                    <a:pt x="1024432" y="1174051"/>
                  </a:moveTo>
                  <a:lnTo>
                    <a:pt x="11557" y="1165656"/>
                  </a:lnTo>
                  <a:lnTo>
                    <a:pt x="11557" y="1179347"/>
                  </a:lnTo>
                  <a:lnTo>
                    <a:pt x="1024432" y="1187627"/>
                  </a:lnTo>
                  <a:lnTo>
                    <a:pt x="1024432" y="1174051"/>
                  </a:lnTo>
                  <a:close/>
                </a:path>
                <a:path w="1028064" h="3035934">
                  <a:moveTo>
                    <a:pt x="1024699" y="1450682"/>
                  </a:moveTo>
                  <a:lnTo>
                    <a:pt x="10071" y="1450949"/>
                  </a:lnTo>
                  <a:lnTo>
                    <a:pt x="10071" y="1464627"/>
                  </a:lnTo>
                  <a:lnTo>
                    <a:pt x="1024699" y="1464246"/>
                  </a:lnTo>
                  <a:lnTo>
                    <a:pt x="1024699" y="1450682"/>
                  </a:lnTo>
                  <a:close/>
                </a:path>
                <a:path w="1028064" h="3035934">
                  <a:moveTo>
                    <a:pt x="1025982" y="2468816"/>
                  </a:moveTo>
                  <a:lnTo>
                    <a:pt x="3111" y="2515082"/>
                  </a:lnTo>
                  <a:lnTo>
                    <a:pt x="3111" y="2528760"/>
                  </a:lnTo>
                  <a:lnTo>
                    <a:pt x="1025982" y="2482405"/>
                  </a:lnTo>
                  <a:lnTo>
                    <a:pt x="1025982" y="2468816"/>
                  </a:lnTo>
                  <a:close/>
                </a:path>
                <a:path w="1028064" h="3035934">
                  <a:moveTo>
                    <a:pt x="1026020" y="2896285"/>
                  </a:moveTo>
                  <a:lnTo>
                    <a:pt x="0" y="2960700"/>
                  </a:lnTo>
                  <a:lnTo>
                    <a:pt x="0" y="2974378"/>
                  </a:lnTo>
                  <a:lnTo>
                    <a:pt x="1026020" y="2909849"/>
                  </a:lnTo>
                  <a:lnTo>
                    <a:pt x="1026020" y="2896285"/>
                  </a:lnTo>
                  <a:close/>
                </a:path>
                <a:path w="1028064" h="3035934">
                  <a:moveTo>
                    <a:pt x="1026096" y="2703271"/>
                  </a:moveTo>
                  <a:lnTo>
                    <a:pt x="1409" y="2758300"/>
                  </a:lnTo>
                  <a:lnTo>
                    <a:pt x="1409" y="2771991"/>
                  </a:lnTo>
                  <a:lnTo>
                    <a:pt x="1026096" y="2716860"/>
                  </a:lnTo>
                  <a:lnTo>
                    <a:pt x="1026096" y="2703271"/>
                  </a:lnTo>
                  <a:close/>
                </a:path>
                <a:path w="1028064" h="3035934">
                  <a:moveTo>
                    <a:pt x="1027557" y="2957411"/>
                  </a:moveTo>
                  <a:lnTo>
                    <a:pt x="1536" y="3021838"/>
                  </a:lnTo>
                  <a:lnTo>
                    <a:pt x="1536" y="3035528"/>
                  </a:lnTo>
                  <a:lnTo>
                    <a:pt x="1027557" y="2970987"/>
                  </a:lnTo>
                  <a:lnTo>
                    <a:pt x="1027557" y="2957411"/>
                  </a:lnTo>
                  <a:close/>
                </a:path>
              </a:pathLst>
            </a:custGeom>
            <a:solidFill>
              <a:srgbClr val="EDEE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7958851" y="513049"/>
            <a:ext cx="3896995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500" spc="-30" dirty="0">
                <a:latin typeface="Lucida Sans Unicode"/>
                <a:cs typeface="Lucida Sans Unicode"/>
              </a:rPr>
              <a:t>Tableros</a:t>
            </a:r>
            <a:r>
              <a:rPr sz="1500" spc="-80" dirty="0">
                <a:latin typeface="Lucida Sans Unicode"/>
                <a:cs typeface="Lucida Sans Unicode"/>
              </a:rPr>
              <a:t> </a:t>
            </a:r>
            <a:r>
              <a:rPr sz="1500" spc="-10" dirty="0">
                <a:latin typeface="Lucida Sans Unicode"/>
                <a:cs typeface="Lucida Sans Unicode"/>
              </a:rPr>
              <a:t>de</a:t>
            </a:r>
            <a:r>
              <a:rPr sz="1500" spc="-75" dirty="0">
                <a:latin typeface="Lucida Sans Unicode"/>
                <a:cs typeface="Lucida Sans Unicode"/>
              </a:rPr>
              <a:t> </a:t>
            </a:r>
            <a:r>
              <a:rPr sz="1500" dirty="0">
                <a:latin typeface="Lucida Sans Unicode"/>
                <a:cs typeface="Lucida Sans Unicode"/>
              </a:rPr>
              <a:t>Entrada</a:t>
            </a:r>
            <a:r>
              <a:rPr sz="1500" spc="-80" dirty="0">
                <a:latin typeface="Lucida Sans Unicode"/>
                <a:cs typeface="Lucida Sans Unicode"/>
              </a:rPr>
              <a:t> </a:t>
            </a:r>
            <a:r>
              <a:rPr sz="1500" spc="-10" dirty="0">
                <a:latin typeface="Lucida Sans Unicode"/>
                <a:cs typeface="Lucida Sans Unicode"/>
              </a:rPr>
              <a:t>de</a:t>
            </a:r>
            <a:r>
              <a:rPr sz="1500" spc="-75" dirty="0">
                <a:latin typeface="Lucida Sans Unicode"/>
                <a:cs typeface="Lucida Sans Unicode"/>
              </a:rPr>
              <a:t> </a:t>
            </a:r>
            <a:r>
              <a:rPr sz="1500" spc="-25" dirty="0">
                <a:latin typeface="Lucida Sans Unicode"/>
                <a:cs typeface="Lucida Sans Unicode"/>
              </a:rPr>
              <a:t>Servicios</a:t>
            </a:r>
            <a:r>
              <a:rPr sz="1500" spc="-80" dirty="0">
                <a:latin typeface="Lucida Sans Unicode"/>
                <a:cs typeface="Lucida Sans Unicode"/>
              </a:rPr>
              <a:t> </a:t>
            </a:r>
            <a:r>
              <a:rPr sz="1500" spc="-25" dirty="0">
                <a:latin typeface="Lucida Sans Unicode"/>
                <a:cs typeface="Lucida Sans Unicode"/>
              </a:rPr>
              <a:t>Especiales</a:t>
            </a:r>
            <a:endParaRPr sz="1500">
              <a:latin typeface="Lucida Sans Unicode"/>
              <a:cs typeface="Lucida Sans Unicode"/>
            </a:endParaRPr>
          </a:p>
        </p:txBody>
      </p:sp>
      <p:sp>
        <p:nvSpPr>
          <p:cNvPr id="34" name="object 34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56</a:t>
            </a:fld>
            <a:endParaRPr spc="-75" dirty="0"/>
          </a:p>
        </p:txBody>
      </p:sp>
      <p:sp>
        <p:nvSpPr>
          <p:cNvPr id="27" name="object 27"/>
          <p:cNvSpPr txBox="1"/>
          <p:nvPr/>
        </p:nvSpPr>
        <p:spPr>
          <a:xfrm>
            <a:off x="7958850" y="1857979"/>
            <a:ext cx="4077970" cy="1671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50000"/>
              </a:lnSpc>
              <a:spcBef>
                <a:spcPts val="100"/>
              </a:spcBef>
            </a:pPr>
            <a:r>
              <a:rPr sz="800" b="1" spc="5" dirty="0">
                <a:latin typeface="Arial"/>
                <a:cs typeface="Arial"/>
              </a:rPr>
              <a:t>Cuadros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40" dirty="0">
                <a:latin typeface="Arial"/>
                <a:cs typeface="Arial"/>
              </a:rPr>
              <a:t>entrada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20" dirty="0">
                <a:latin typeface="Arial"/>
                <a:cs typeface="Arial"/>
              </a:rPr>
              <a:t>de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dirty="0">
                <a:latin typeface="Arial"/>
                <a:cs typeface="Arial"/>
              </a:rPr>
              <a:t>servicios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b="1" spc="5" dirty="0">
                <a:latin typeface="Arial"/>
                <a:cs typeface="Arial"/>
              </a:rPr>
              <a:t>especiales</a:t>
            </a:r>
            <a:r>
              <a:rPr sz="800" b="1" spc="-15" dirty="0">
                <a:latin typeface="Arial"/>
                <a:cs typeface="Arial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utilizar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diversas  </a:t>
            </a:r>
            <a:r>
              <a:rPr sz="800" spc="-15" dirty="0">
                <a:latin typeface="Lucida Sans Unicode"/>
                <a:cs typeface="Lucida Sans Unicode"/>
              </a:rPr>
              <a:t>aplicaciones. </a:t>
            </a:r>
            <a:r>
              <a:rPr sz="800" spc="5" dirty="0">
                <a:latin typeface="Lucida Sans Unicode"/>
                <a:cs typeface="Lucida Sans Unicode"/>
              </a:rPr>
              <a:t>Uno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estos </a:t>
            </a:r>
            <a:r>
              <a:rPr sz="800" spc="-10" dirty="0">
                <a:latin typeface="Lucida Sans Unicode"/>
                <a:cs typeface="Lucida Sans Unicode"/>
              </a:rPr>
              <a:t>cuadros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</a:t>
            </a:r>
            <a:r>
              <a:rPr sz="800" spc="-10" dirty="0">
                <a:latin typeface="Lucida Sans Unicode"/>
                <a:cs typeface="Lucida Sans Unicode"/>
              </a:rPr>
              <a:t>puede, por </a:t>
            </a:r>
            <a:r>
              <a:rPr sz="800" spc="-15" dirty="0">
                <a:latin typeface="Lucida Sans Unicode"/>
                <a:cs typeface="Lucida Sans Unicode"/>
              </a:rPr>
              <a:t>ejemplo, colocarse </a:t>
            </a:r>
            <a:r>
              <a:rPr sz="800" spc="-1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delante de un </a:t>
            </a:r>
            <a:r>
              <a:rPr sz="800" spc="-10" dirty="0">
                <a:latin typeface="Lucida Sans Unicode"/>
                <a:cs typeface="Lucida Sans Unicode"/>
              </a:rPr>
              <a:t>cuadro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15" dirty="0">
                <a:latin typeface="Lucida Sans Unicode"/>
                <a:cs typeface="Lucida Sans Unicode"/>
              </a:rPr>
              <a:t>distribución principal </a:t>
            </a:r>
            <a:r>
              <a:rPr sz="800" dirty="0">
                <a:latin typeface="Lucida Sans Unicode"/>
                <a:cs typeface="Lucida Sans Unicode"/>
              </a:rPr>
              <a:t>para </a:t>
            </a:r>
            <a:r>
              <a:rPr sz="800" spc="-10" dirty="0">
                <a:latin typeface="Lucida Sans Unicode"/>
                <a:cs typeface="Lucida Sans Unicode"/>
              </a:rPr>
              <a:t>servir como </a:t>
            </a:r>
            <a:r>
              <a:rPr sz="800" dirty="0">
                <a:latin typeface="Lucida Sans Unicode"/>
                <a:cs typeface="Lucida Sans Unicode"/>
              </a:rPr>
              <a:t>una </a:t>
            </a:r>
            <a:r>
              <a:rPr sz="800" spc="-15" dirty="0">
                <a:latin typeface="Lucida Sans Unicode"/>
                <a:cs typeface="Lucida Sans Unicode"/>
              </a:rPr>
              <a:t>desconexión </a:t>
            </a:r>
            <a:r>
              <a:rPr sz="800" spc="-1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principal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remota.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Los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entrada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especiales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 </a:t>
            </a:r>
            <a:r>
              <a:rPr sz="800" spc="-23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disponibles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solo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disyuntor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caja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moldeada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interruptor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fusible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  </a:t>
            </a:r>
            <a:r>
              <a:rPr sz="800" spc="-20" dirty="0">
                <a:latin typeface="Lucida Sans Unicode"/>
                <a:cs typeface="Lucida Sans Unicode"/>
              </a:rPr>
              <a:t>listados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por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10" dirty="0">
                <a:latin typeface="Lucida Sans Unicode"/>
                <a:cs typeface="Lucida Sans Unicode"/>
              </a:rPr>
              <a:t>UL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adecuados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su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uso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como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equipo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entrada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servicio.</a:t>
            </a:r>
            <a:endParaRPr sz="800">
              <a:latin typeface="Lucida Sans Unicode"/>
              <a:cs typeface="Lucida Sans Unicode"/>
            </a:endParaRPr>
          </a:p>
          <a:p>
            <a:pPr marL="12700" marR="222250">
              <a:lnSpc>
                <a:spcPct val="150000"/>
              </a:lnSpc>
            </a:pPr>
            <a:r>
              <a:rPr sz="800" spc="-10" dirty="0">
                <a:latin typeface="Lucida Sans Unicode"/>
                <a:cs typeface="Lucida Sans Unicode"/>
              </a:rPr>
              <a:t>Estas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unidades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usan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construcción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interior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montaje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piso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únicamente.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Las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disposiciones </a:t>
            </a:r>
            <a:r>
              <a:rPr sz="800" spc="-15" dirty="0">
                <a:latin typeface="Lucida Sans Unicode"/>
                <a:cs typeface="Lucida Sans Unicode"/>
              </a:rPr>
              <a:t>del </a:t>
            </a:r>
            <a:r>
              <a:rPr sz="800" spc="-5" dirty="0">
                <a:latin typeface="Lucida Sans Unicode"/>
                <a:cs typeface="Lucida Sans Unicode"/>
              </a:rPr>
              <a:t>transformador de </a:t>
            </a:r>
            <a:r>
              <a:rPr sz="800" spc="-10" dirty="0">
                <a:latin typeface="Lucida Sans Unicode"/>
                <a:cs typeface="Lucida Sans Unicode"/>
              </a:rPr>
              <a:t>corriente </a:t>
            </a:r>
            <a:r>
              <a:rPr sz="800" spc="-15" dirty="0">
                <a:latin typeface="Lucida Sans Unicode"/>
                <a:cs typeface="Lucida Sans Unicode"/>
              </a:rPr>
              <a:t>son ajustables </a:t>
            </a:r>
            <a:r>
              <a:rPr sz="800" dirty="0">
                <a:latin typeface="Lucida Sans Unicode"/>
                <a:cs typeface="Lucida Sans Unicode"/>
              </a:rPr>
              <a:t>para </a:t>
            </a:r>
            <a:r>
              <a:rPr sz="800" spc="-15" dirty="0">
                <a:latin typeface="Lucida Sans Unicode"/>
                <a:cs typeface="Lucida Sans Unicode"/>
              </a:rPr>
              <a:t>su uso con </a:t>
            </a:r>
            <a:r>
              <a:rPr sz="800" spc="-10" dirty="0">
                <a:latin typeface="Lucida Sans Unicode"/>
                <a:cs typeface="Lucida Sans Unicode"/>
              </a:rPr>
              <a:t> transformadores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corriente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tipo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barra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primaria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2"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30" dirty="0">
                <a:latin typeface="Lucida Sans Unicode"/>
                <a:cs typeface="Lucida Sans Unicode"/>
              </a:rPr>
              <a:t>4,5".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763020" y="3924273"/>
            <a:ext cx="1329055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Cubículo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5" dirty="0">
                <a:latin typeface="Arial"/>
                <a:cs typeface="Arial"/>
              </a:rPr>
              <a:t>servicio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-50" dirty="0">
                <a:latin typeface="Arial"/>
                <a:cs typeface="Arial"/>
              </a:rPr>
              <a:t>BCT</a:t>
            </a:r>
            <a:endParaRPr sz="8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958851" y="3873472"/>
            <a:ext cx="4250055" cy="935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84835">
              <a:lnSpc>
                <a:spcPct val="126299"/>
              </a:lnSpc>
              <a:spcBef>
                <a:spcPts val="100"/>
              </a:spcBef>
            </a:pPr>
            <a:r>
              <a:rPr sz="950" b="1" spc="-5" dirty="0">
                <a:latin typeface="Arial"/>
                <a:cs typeface="Arial"/>
              </a:rPr>
              <a:t>Cubículos </a:t>
            </a:r>
            <a:r>
              <a:rPr sz="950" b="1" spc="25" dirty="0">
                <a:latin typeface="Arial"/>
                <a:cs typeface="Arial"/>
              </a:rPr>
              <a:t>de </a:t>
            </a:r>
            <a:r>
              <a:rPr sz="950" b="1" spc="5" dirty="0">
                <a:latin typeface="Arial"/>
                <a:cs typeface="Arial"/>
              </a:rPr>
              <a:t>servicio </a:t>
            </a:r>
            <a:r>
              <a:rPr sz="950" b="1" spc="-55" dirty="0">
                <a:latin typeface="Arial"/>
                <a:cs typeface="Arial"/>
              </a:rPr>
              <a:t>BCT </a:t>
            </a:r>
            <a:r>
              <a:rPr sz="950" spc="-20" dirty="0">
                <a:latin typeface="Lucida Sans Unicode"/>
                <a:cs typeface="Lucida Sans Unicode"/>
              </a:rPr>
              <a:t>incluir </a:t>
            </a:r>
            <a:r>
              <a:rPr sz="950" spc="-5" dirty="0">
                <a:latin typeface="Lucida Sans Unicode"/>
                <a:cs typeface="Lucida Sans Unicode"/>
              </a:rPr>
              <a:t>un </a:t>
            </a:r>
            <a:r>
              <a:rPr sz="950" spc="-15" dirty="0">
                <a:latin typeface="Lucida Sans Unicode"/>
                <a:cs typeface="Lucida Sans Unicode"/>
              </a:rPr>
              <a:t>disyuntor </a:t>
            </a:r>
            <a:r>
              <a:rPr sz="950" spc="-20" dirty="0">
                <a:latin typeface="Lucida Sans Unicode"/>
                <a:cs typeface="Lucida Sans Unicode"/>
              </a:rPr>
              <a:t>principal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15" dirty="0">
                <a:latin typeface="Lucida Sans Unicode"/>
                <a:cs typeface="Lucida Sans Unicode"/>
              </a:rPr>
              <a:t>caja </a:t>
            </a:r>
            <a:r>
              <a:rPr sz="950" spc="-29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moldeada.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Están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disponibles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clasificaciones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actuales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60" dirty="0">
                <a:latin typeface="Lucida Sans Unicode"/>
                <a:cs typeface="Lucida Sans Unicode"/>
              </a:rPr>
              <a:t>400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5" dirty="0">
                <a:latin typeface="Lucida Sans Unicode"/>
                <a:cs typeface="Lucida Sans Unicode"/>
              </a:rPr>
              <a:t>a</a:t>
            </a:r>
            <a:endParaRPr sz="950">
              <a:latin typeface="Lucida Sans Unicode"/>
              <a:cs typeface="Lucida Sans Unicode"/>
            </a:endParaRPr>
          </a:p>
          <a:p>
            <a:pPr marL="12700" marR="5080" indent="87630">
              <a:lnSpc>
                <a:spcPts val="1440"/>
              </a:lnSpc>
              <a:spcBef>
                <a:spcPts val="70"/>
              </a:spcBef>
            </a:pPr>
            <a:r>
              <a:rPr sz="800" spc="-50" dirty="0">
                <a:latin typeface="Lucida Sans Unicode"/>
                <a:cs typeface="Lucida Sans Unicode"/>
              </a:rPr>
              <a:t>200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amperios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entrada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servicios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especiales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BCT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usan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medición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secuencia fría como </a:t>
            </a:r>
            <a:r>
              <a:rPr sz="800" spc="-5" dirty="0">
                <a:latin typeface="Lucida Sans Unicode"/>
                <a:cs typeface="Lucida Sans Unicode"/>
              </a:rPr>
              <a:t>estándar </a:t>
            </a:r>
            <a:r>
              <a:rPr sz="800" spc="-10" dirty="0">
                <a:latin typeface="Lucida Sans Unicode"/>
                <a:cs typeface="Lucida Sans Unicode"/>
              </a:rPr>
              <a:t>y </a:t>
            </a:r>
            <a:r>
              <a:rPr sz="800" spc="-15" dirty="0">
                <a:latin typeface="Lucida Sans Unicode"/>
                <a:cs typeface="Lucida Sans Unicode"/>
              </a:rPr>
              <a:t>son </a:t>
            </a:r>
            <a:r>
              <a:rPr sz="800" spc="-10" dirty="0">
                <a:latin typeface="Lucida Sans Unicode"/>
                <a:cs typeface="Lucida Sans Unicode"/>
              </a:rPr>
              <a:t>alimentados por la </a:t>
            </a:r>
            <a:r>
              <a:rPr sz="800" spc="-5" dirty="0">
                <a:latin typeface="Lucida Sans Unicode"/>
                <a:cs typeface="Lucida Sans Unicode"/>
              </a:rPr>
              <a:t>parte </a:t>
            </a:r>
            <a:r>
              <a:rPr sz="800" spc="-15" dirty="0">
                <a:latin typeface="Lucida Sans Unicode"/>
                <a:cs typeface="Lucida Sans Unicode"/>
              </a:rPr>
              <a:t>superior. </a:t>
            </a:r>
            <a:r>
              <a:rPr sz="800" spc="10" dirty="0">
                <a:latin typeface="Lucida Sans Unicode"/>
                <a:cs typeface="Lucida Sans Unicode"/>
              </a:rPr>
              <a:t>Para </a:t>
            </a:r>
            <a:r>
              <a:rPr sz="800" spc="-10" dirty="0">
                <a:latin typeface="Lucida Sans Unicode"/>
                <a:cs typeface="Lucida Sans Unicode"/>
              </a:rPr>
              <a:t>la </a:t>
            </a:r>
            <a:r>
              <a:rPr sz="800" spc="-15" dirty="0">
                <a:latin typeface="Lucida Sans Unicode"/>
                <a:cs typeface="Lucida Sans Unicode"/>
              </a:rPr>
              <a:t>medición </a:t>
            </a:r>
            <a:r>
              <a:rPr sz="800" spc="-24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secuencial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caliente,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la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unidad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y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disyuntor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pueden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invertirse.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763019" y="5021553"/>
            <a:ext cx="1322070" cy="1436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50" b="1" spc="5" dirty="0">
                <a:latin typeface="Arial"/>
                <a:cs typeface="Arial"/>
              </a:rPr>
              <a:t>Cubículo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40" dirty="0">
                <a:latin typeface="Arial"/>
                <a:cs typeface="Arial"/>
              </a:rPr>
              <a:t> </a:t>
            </a:r>
            <a:r>
              <a:rPr sz="850" b="1" dirty="0">
                <a:latin typeface="Arial"/>
                <a:cs typeface="Arial"/>
              </a:rPr>
              <a:t>Servicio</a:t>
            </a:r>
            <a:r>
              <a:rPr sz="850" b="1" spc="-35" dirty="0">
                <a:latin typeface="Arial"/>
                <a:cs typeface="Arial"/>
              </a:rPr>
              <a:t> </a:t>
            </a:r>
            <a:r>
              <a:rPr sz="850" b="1" spc="-70" dirty="0">
                <a:latin typeface="Arial"/>
                <a:cs typeface="Arial"/>
              </a:rPr>
              <a:t>SCT</a:t>
            </a:r>
            <a:endParaRPr sz="8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58850" y="4968213"/>
            <a:ext cx="4129404" cy="75328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200"/>
              </a:lnSpc>
              <a:spcBef>
                <a:spcPts val="100"/>
              </a:spcBef>
            </a:pPr>
            <a:r>
              <a:rPr sz="850" b="1" spc="-5" dirty="0">
                <a:latin typeface="Arial"/>
                <a:cs typeface="Arial"/>
              </a:rPr>
              <a:t>Cubículos </a:t>
            </a:r>
            <a:r>
              <a:rPr sz="850" b="1" spc="20" dirty="0">
                <a:latin typeface="Arial"/>
                <a:cs typeface="Arial"/>
              </a:rPr>
              <a:t>de </a:t>
            </a:r>
            <a:r>
              <a:rPr sz="850" b="1" spc="5" dirty="0">
                <a:latin typeface="Arial"/>
                <a:cs typeface="Arial"/>
              </a:rPr>
              <a:t>servicio </a:t>
            </a:r>
            <a:r>
              <a:rPr sz="850" b="1" spc="-70" dirty="0">
                <a:latin typeface="Arial"/>
                <a:cs typeface="Arial"/>
              </a:rPr>
              <a:t>SCT </a:t>
            </a:r>
            <a:r>
              <a:rPr sz="850" spc="-20" dirty="0">
                <a:latin typeface="Lucida Sans Unicode"/>
                <a:cs typeface="Lucida Sans Unicode"/>
              </a:rPr>
              <a:t>incluir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0" dirty="0">
                <a:latin typeface="Lucida Sans Unicode"/>
                <a:cs typeface="Lucida Sans Unicode"/>
              </a:rPr>
              <a:t>interruptor </a:t>
            </a:r>
            <a:r>
              <a:rPr sz="850" spc="-20" dirty="0">
                <a:latin typeface="Lucida Sans Unicode"/>
                <a:cs typeface="Lucida Sans Unicode"/>
              </a:rPr>
              <a:t>fusible </a:t>
            </a:r>
            <a:r>
              <a:rPr sz="850" spc="-15" dirty="0">
                <a:latin typeface="Lucida Sans Unicode"/>
                <a:cs typeface="Lucida Sans Unicode"/>
              </a:rPr>
              <a:t>principal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rápida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apertura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rápida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apertura.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Están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disponibles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clasificaciones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actuales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5" dirty="0">
                <a:latin typeface="Lucida Sans Unicode"/>
                <a:cs typeface="Lucida Sans Unicode"/>
              </a:rPr>
              <a:t>400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5" dirty="0">
                <a:latin typeface="Lucida Sans Unicode"/>
                <a:cs typeface="Lucida Sans Unicode"/>
              </a:rPr>
              <a:t>a</a:t>
            </a:r>
            <a:endParaRPr sz="850">
              <a:latin typeface="Lucida Sans Unicode"/>
              <a:cs typeface="Lucida Sans Unicode"/>
            </a:endParaRPr>
          </a:p>
          <a:p>
            <a:pPr marL="100330">
              <a:spcBef>
                <a:spcPts val="470"/>
              </a:spcBef>
            </a:pPr>
            <a:r>
              <a:rPr sz="800" spc="-50" dirty="0">
                <a:latin typeface="Lucida Sans Unicode"/>
                <a:cs typeface="Lucida Sans Unicode"/>
              </a:rPr>
              <a:t>200 </a:t>
            </a:r>
            <a:r>
              <a:rPr sz="800" spc="-10" dirty="0">
                <a:latin typeface="Lucida Sans Unicode"/>
                <a:cs typeface="Lucida Sans Unicode"/>
              </a:rPr>
              <a:t>amperios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167897" y="9335786"/>
            <a:ext cx="111569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latin typeface="Lucida Sans Unicode"/>
                <a:cs typeface="Lucida Sans Unicode"/>
              </a:rPr>
              <a:t>Cubículo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5" dirty="0">
                <a:latin typeface="Lucida Sans Unicode"/>
                <a:cs typeface="Lucida Sans Unicode"/>
              </a:rPr>
              <a:t>servicio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20" dirty="0">
                <a:latin typeface="Lucida Sans Unicode"/>
                <a:cs typeface="Lucida Sans Unicode"/>
              </a:rPr>
              <a:t>BCT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390393" y="9335786"/>
            <a:ext cx="1113155" cy="12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750" spc="-20" dirty="0">
                <a:latin typeface="Lucida Sans Unicode"/>
                <a:cs typeface="Lucida Sans Unicode"/>
              </a:rPr>
              <a:t>Cubículo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5" dirty="0">
                <a:latin typeface="Lucida Sans Unicode"/>
                <a:cs typeface="Lucida Sans Unicode"/>
              </a:rPr>
              <a:t>de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10" dirty="0">
                <a:latin typeface="Lucida Sans Unicode"/>
                <a:cs typeface="Lucida Sans Unicode"/>
              </a:rPr>
              <a:t>Servicio</a:t>
            </a:r>
            <a:r>
              <a:rPr sz="750" spc="-45" dirty="0">
                <a:latin typeface="Lucida Sans Unicode"/>
                <a:cs typeface="Lucida Sans Unicode"/>
              </a:rPr>
              <a:t> </a:t>
            </a:r>
            <a:r>
              <a:rPr sz="750" spc="-35" dirty="0">
                <a:latin typeface="Lucida Sans Unicode"/>
                <a:cs typeface="Lucida Sans Unicode"/>
              </a:rPr>
              <a:t>SCT</a:t>
            </a:r>
            <a:endParaRPr sz="7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57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57730" y="532100"/>
            <a:ext cx="1814195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-35" dirty="0">
                <a:latin typeface="Lucida Sans Unicode"/>
                <a:cs typeface="Lucida Sans Unicode"/>
              </a:rPr>
              <a:t>Cosas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dirty="0">
                <a:latin typeface="Lucida Sans Unicode"/>
                <a:cs typeface="Lucida Sans Unicode"/>
              </a:rPr>
              <a:t>para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15" dirty="0">
                <a:latin typeface="Lucida Sans Unicode"/>
                <a:cs typeface="Lucida Sans Unicode"/>
              </a:rPr>
              <a:t>considerar</a:t>
            </a:r>
            <a:endParaRPr sz="135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957729" y="1860519"/>
            <a:ext cx="4150360" cy="939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3300"/>
              </a:lnSpc>
              <a:spcBef>
                <a:spcPts val="100"/>
              </a:spcBef>
            </a:pPr>
            <a:r>
              <a:rPr sz="900" spc="-15" dirty="0">
                <a:latin typeface="Lucida Sans Unicode"/>
                <a:cs typeface="Lucida Sans Unicode"/>
              </a:rPr>
              <a:t>Los </a:t>
            </a:r>
            <a:r>
              <a:rPr sz="900" spc="-10" dirty="0">
                <a:latin typeface="Lucida Sans Unicode"/>
                <a:cs typeface="Lucida Sans Unicode"/>
              </a:rPr>
              <a:t>elementos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dirty="0">
                <a:latin typeface="Lucida Sans Unicode"/>
                <a:cs typeface="Lucida Sans Unicode"/>
              </a:rPr>
              <a:t>enumeran </a:t>
            </a:r>
            <a:r>
              <a:rPr sz="900" spc="5" dirty="0">
                <a:latin typeface="Lucida Sans Unicode"/>
                <a:cs typeface="Lucida Sans Unicode"/>
              </a:rPr>
              <a:t>a </a:t>
            </a:r>
            <a:r>
              <a:rPr sz="900" spc="-15" dirty="0">
                <a:latin typeface="Lucida Sans Unicode"/>
                <a:cs typeface="Lucida Sans Unicode"/>
              </a:rPr>
              <a:t>continuación son ejemplos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0" dirty="0">
                <a:latin typeface="Lucida Sans Unicode"/>
                <a:cs typeface="Lucida Sans Unicode"/>
              </a:rPr>
              <a:t>cosas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debe saber </a:t>
            </a:r>
            <a:r>
              <a:rPr sz="900" spc="-10" dirty="0">
                <a:latin typeface="Lucida Sans Unicode"/>
                <a:cs typeface="Lucida Sans Unicode"/>
              </a:rPr>
              <a:t>al </a:t>
            </a:r>
            <a:r>
              <a:rPr sz="900" spc="-15" dirty="0">
                <a:latin typeface="Lucida Sans Unicode"/>
                <a:cs typeface="Lucida Sans Unicode"/>
              </a:rPr>
              <a:t>planificar </a:t>
            </a:r>
            <a:r>
              <a:rPr sz="900" spc="-10" dirty="0">
                <a:latin typeface="Lucida Sans Unicode"/>
                <a:cs typeface="Lucida Sans Unicode"/>
              </a:rPr>
              <a:t>la compra </a:t>
            </a:r>
            <a:r>
              <a:rPr sz="900" spc="-5" dirty="0">
                <a:latin typeface="Lucida Sans Unicode"/>
                <a:cs typeface="Lucida Sans Unicode"/>
              </a:rPr>
              <a:t>de un </a:t>
            </a:r>
            <a:r>
              <a:rPr sz="900" spc="-10" dirty="0">
                <a:latin typeface="Lucida Sans Unicode"/>
                <a:cs typeface="Lucida Sans Unicode"/>
              </a:rPr>
              <a:t>conmutador. </a:t>
            </a:r>
            <a:r>
              <a:rPr sz="900" spc="-15" dirty="0">
                <a:latin typeface="Lucida Sans Unicode"/>
                <a:cs typeface="Lucida Sans Unicode"/>
              </a:rPr>
              <a:t>También se </a:t>
            </a:r>
            <a:r>
              <a:rPr sz="900" spc="-5" dirty="0">
                <a:latin typeface="Lucida Sans Unicode"/>
                <a:cs typeface="Lucida Sans Unicode"/>
              </a:rPr>
              <a:t>puede </a:t>
            </a:r>
            <a:r>
              <a:rPr sz="90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solicitar </a:t>
            </a:r>
            <a:r>
              <a:rPr sz="900" spc="-5" dirty="0">
                <a:latin typeface="Lucida Sans Unicode"/>
                <a:cs typeface="Lucida Sans Unicode"/>
              </a:rPr>
              <a:t>otra </a:t>
            </a:r>
            <a:r>
              <a:rPr sz="900" spc="-15" dirty="0">
                <a:latin typeface="Lucida Sans Unicode"/>
                <a:cs typeface="Lucida Sans Unicode"/>
              </a:rPr>
              <a:t>información, </a:t>
            </a:r>
            <a:r>
              <a:rPr sz="900" spc="-5" dirty="0">
                <a:latin typeface="Lucida Sans Unicode"/>
                <a:cs typeface="Lucida Sans Unicode"/>
              </a:rPr>
              <a:t>pero </a:t>
            </a:r>
            <a:r>
              <a:rPr sz="900" spc="-15" dirty="0">
                <a:latin typeface="Lucida Sans Unicode"/>
                <a:cs typeface="Lucida Sans Unicode"/>
              </a:rPr>
              <a:t>estos son </a:t>
            </a:r>
            <a:r>
              <a:rPr sz="900" spc="-10" dirty="0">
                <a:latin typeface="Lucida Sans Unicode"/>
                <a:cs typeface="Lucida Sans Unicode"/>
              </a:rPr>
              <a:t>algunos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15" dirty="0">
                <a:latin typeface="Lucida Sans Unicode"/>
                <a:cs typeface="Lucida Sans Unicode"/>
              </a:rPr>
              <a:t>requisitos </a:t>
            </a:r>
            <a:r>
              <a:rPr sz="900" spc="-25" dirty="0">
                <a:latin typeface="Lucida Sans Unicode"/>
                <a:cs typeface="Lucida Sans Unicode"/>
              </a:rPr>
              <a:t>básicos. </a:t>
            </a:r>
            <a:r>
              <a:rPr sz="900" spc="-2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Tenga </a:t>
            </a:r>
            <a:r>
              <a:rPr sz="900" dirty="0">
                <a:latin typeface="Lucida Sans Unicode"/>
                <a:cs typeface="Lucida Sans Unicode"/>
              </a:rPr>
              <a:t>en </a:t>
            </a:r>
            <a:r>
              <a:rPr sz="900" spc="-10" dirty="0">
                <a:latin typeface="Lucida Sans Unicode"/>
                <a:cs typeface="Lucida Sans Unicode"/>
              </a:rPr>
              <a:t>cuenta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20" dirty="0">
                <a:latin typeface="Lucida Sans Unicode"/>
                <a:cs typeface="Lucida Sans Unicode"/>
              </a:rPr>
              <a:t>las especificaciones </a:t>
            </a:r>
            <a:r>
              <a:rPr sz="900" spc="-10" dirty="0">
                <a:latin typeface="Lucida Sans Unicode"/>
                <a:cs typeface="Lucida Sans Unicode"/>
              </a:rPr>
              <a:t>desarrolladas </a:t>
            </a:r>
            <a:r>
              <a:rPr sz="900" dirty="0">
                <a:latin typeface="Lucida Sans Unicode"/>
                <a:cs typeface="Lucida Sans Unicode"/>
              </a:rPr>
              <a:t>para una </a:t>
            </a:r>
            <a:r>
              <a:rPr sz="900" spc="-15" dirty="0">
                <a:latin typeface="Lucida Sans Unicode"/>
                <a:cs typeface="Lucida Sans Unicode"/>
              </a:rPr>
              <a:t>aplicación </a:t>
            </a:r>
            <a:r>
              <a:rPr sz="900" spc="-1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deben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considerar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tanto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los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requisitos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actuales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como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las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necesidades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futuras.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957705" y="3132394"/>
            <a:ext cx="4051935" cy="4106381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05410" indent="-93345">
              <a:spcBef>
                <a:spcPts val="275"/>
              </a:spcBef>
              <a:buChar char="•"/>
              <a:tabLst>
                <a:tab pos="106045" algn="l"/>
              </a:tabLst>
            </a:pPr>
            <a:r>
              <a:rPr sz="1150" spc="-10" dirty="0">
                <a:latin typeface="Lucida Sans Unicode"/>
                <a:cs typeface="Lucida Sans Unicode"/>
              </a:rPr>
              <a:t>El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voltaje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entrada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y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la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configuración</a:t>
            </a:r>
            <a:endParaRPr sz="1150">
              <a:latin typeface="Lucida Sans Unicode"/>
              <a:cs typeface="Lucida Sans Unicode"/>
            </a:endParaRPr>
          </a:p>
          <a:p>
            <a:pPr marL="97155" indent="-85090">
              <a:spcBef>
                <a:spcPts val="160"/>
              </a:spcBef>
              <a:buChar char="•"/>
              <a:tabLst>
                <a:tab pos="97790" algn="l"/>
              </a:tabLst>
            </a:pPr>
            <a:r>
              <a:rPr sz="1050" spc="-20" dirty="0">
                <a:latin typeface="Lucida Sans Unicode"/>
                <a:cs typeface="Lucida Sans Unicode"/>
              </a:rPr>
              <a:t>Requisitos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protección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energía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entrante</a:t>
            </a:r>
            <a:endParaRPr sz="1050">
              <a:latin typeface="Lucida Sans Unicode"/>
              <a:cs typeface="Lucida Sans Unicode"/>
            </a:endParaRPr>
          </a:p>
          <a:p>
            <a:pPr marL="105410" indent="-93345">
              <a:spcBef>
                <a:spcPts val="80"/>
              </a:spcBef>
              <a:buChar char="•"/>
              <a:tabLst>
                <a:tab pos="106045" algn="l"/>
              </a:tabLst>
            </a:pPr>
            <a:r>
              <a:rPr sz="1150" spc="-20" dirty="0">
                <a:latin typeface="Lucida Sans Unicode"/>
                <a:cs typeface="Lucida Sans Unicode"/>
              </a:rPr>
              <a:t>Espacio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disponible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y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consideraciones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0" dirty="0">
                <a:latin typeface="Lucida Sans Unicode"/>
                <a:cs typeface="Lucida Sans Unicode"/>
              </a:rPr>
              <a:t>ambientales</a:t>
            </a:r>
            <a:endParaRPr sz="1150">
              <a:latin typeface="Lucida Sans Unicode"/>
              <a:cs typeface="Lucida Sans Unicode"/>
            </a:endParaRPr>
          </a:p>
          <a:p>
            <a:pPr marL="97155" indent="-85090">
              <a:spcBef>
                <a:spcPts val="160"/>
              </a:spcBef>
              <a:buChar char="•"/>
              <a:tabLst>
                <a:tab pos="97790" algn="l"/>
              </a:tabLst>
            </a:pPr>
            <a:r>
              <a:rPr sz="1050" spc="-20" dirty="0">
                <a:latin typeface="Lucida Sans Unicode"/>
                <a:cs typeface="Lucida Sans Unicode"/>
              </a:rPr>
              <a:t>Requisitos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certificación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del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sistema</a:t>
            </a:r>
            <a:endParaRPr sz="1050">
              <a:latin typeface="Lucida Sans Unicode"/>
              <a:cs typeface="Lucida Sans Unicode"/>
            </a:endParaRPr>
          </a:p>
          <a:p>
            <a:pPr marL="100965" indent="-88900">
              <a:spcBef>
                <a:spcPts val="130"/>
              </a:spcBef>
              <a:buChar char="•"/>
              <a:tabLst>
                <a:tab pos="101600" algn="l"/>
              </a:tabLst>
            </a:pPr>
            <a:r>
              <a:rPr sz="1100" dirty="0">
                <a:latin typeface="Lucida Sans Unicode"/>
                <a:cs typeface="Lucida Sans Unicode"/>
              </a:rPr>
              <a:t>Número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y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Lucida Sans Unicode"/>
                <a:cs typeface="Lucida Sans Unicode"/>
              </a:rPr>
              <a:t>tipos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secciones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requeridas</a:t>
            </a:r>
            <a:endParaRPr sz="1100">
              <a:latin typeface="Lucida Sans Unicode"/>
              <a:cs typeface="Lucida Sans Unicode"/>
            </a:endParaRPr>
          </a:p>
          <a:p>
            <a:pPr marL="97790" marR="177165" indent="-97790">
              <a:lnSpc>
                <a:spcPts val="1440"/>
              </a:lnSpc>
              <a:spcBef>
                <a:spcPts val="65"/>
              </a:spcBef>
              <a:buChar char="•"/>
              <a:tabLst>
                <a:tab pos="97790" algn="l"/>
              </a:tabLst>
            </a:pPr>
            <a:r>
              <a:rPr sz="1050" spc="-20" dirty="0">
                <a:latin typeface="Lucida Sans Unicode"/>
                <a:cs typeface="Lucida Sans Unicode"/>
              </a:rPr>
              <a:t>Requisitos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del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gabinete: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tipo</a:t>
            </a:r>
            <a:r>
              <a:rPr sz="1050" spc="-5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NEMA,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alineación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5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secciones, </a:t>
            </a:r>
            <a:r>
              <a:rPr sz="1050" spc="-32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accesibilidad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y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pintura</a:t>
            </a:r>
            <a:endParaRPr sz="1050">
              <a:latin typeface="Lucida Sans Unicode"/>
              <a:cs typeface="Lucida Sans Unicode"/>
            </a:endParaRPr>
          </a:p>
          <a:p>
            <a:pPr marL="100965" indent="-88900">
              <a:spcBef>
                <a:spcPts val="55"/>
              </a:spcBef>
              <a:buChar char="•"/>
              <a:tabLst>
                <a:tab pos="101600" algn="l"/>
              </a:tabLst>
            </a:pPr>
            <a:r>
              <a:rPr sz="1100" spc="-20" dirty="0">
                <a:latin typeface="Lucida Sans Unicode"/>
                <a:cs typeface="Lucida Sans Unicode"/>
              </a:rPr>
              <a:t>Consideraciones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Lucida Sans Unicode"/>
                <a:cs typeface="Lucida Sans Unicode"/>
              </a:rPr>
              <a:t>envío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y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Lucida Sans Unicode"/>
                <a:cs typeface="Lucida Sans Unicode"/>
              </a:rPr>
              <a:t>elevación</a:t>
            </a:r>
            <a:endParaRPr sz="1100">
              <a:latin typeface="Lucida Sans Unicode"/>
              <a:cs typeface="Lucida Sans Unicode"/>
            </a:endParaRPr>
          </a:p>
          <a:p>
            <a:pPr marL="81280" indent="-69215">
              <a:spcBef>
                <a:spcPts val="370"/>
              </a:spcBef>
              <a:buChar char="•"/>
              <a:tabLst>
                <a:tab pos="81915" algn="l"/>
              </a:tabLst>
            </a:pPr>
            <a:r>
              <a:rPr sz="850" spc="-5" dirty="0">
                <a:latin typeface="Lucida Sans Unicode"/>
                <a:cs typeface="Lucida Sans Unicode"/>
              </a:rPr>
              <a:t>Material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bus,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clasificaciones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estrechamiento</a:t>
            </a:r>
            <a:endParaRPr sz="850">
              <a:latin typeface="Lucida Sans Unicode"/>
              <a:cs typeface="Lucida Sans Unicode"/>
            </a:endParaRPr>
          </a:p>
          <a:p>
            <a:pPr marL="12700" marR="462915">
              <a:lnSpc>
                <a:spcPct val="114300"/>
              </a:lnSpc>
              <a:spcBef>
                <a:spcPts val="40"/>
              </a:spcBef>
              <a:buChar char="•"/>
              <a:tabLst>
                <a:tab pos="97790" algn="l"/>
              </a:tabLst>
            </a:pPr>
            <a:r>
              <a:rPr sz="1050" spc="-20" dirty="0">
                <a:latin typeface="Lucida Sans Unicode"/>
                <a:cs typeface="Lucida Sans Unicode"/>
              </a:rPr>
              <a:t>Los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medios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enrutamiento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y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conexión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para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el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servicio  </a:t>
            </a:r>
            <a:r>
              <a:rPr sz="1050" spc="-5" dirty="0">
                <a:latin typeface="Lucida Sans Unicode"/>
                <a:cs typeface="Lucida Sans Unicode"/>
              </a:rPr>
              <a:t>entrante</a:t>
            </a:r>
            <a:endParaRPr sz="1050">
              <a:latin typeface="Lucida Sans Unicode"/>
              <a:cs typeface="Lucida Sans Unicode"/>
            </a:endParaRPr>
          </a:p>
          <a:p>
            <a:pPr marL="88900" indent="-76835">
              <a:spcBef>
                <a:spcPts val="280"/>
              </a:spcBef>
              <a:buChar char="•"/>
              <a:tabLst>
                <a:tab pos="89535" algn="l"/>
              </a:tabLst>
            </a:pPr>
            <a:r>
              <a:rPr sz="950" spc="-20" dirty="0">
                <a:latin typeface="Lucida Sans Unicode"/>
                <a:cs typeface="Lucida Sans Unicode"/>
              </a:rPr>
              <a:t>Requisitos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medición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servicios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públicos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clientes</a:t>
            </a:r>
            <a:endParaRPr sz="950">
              <a:latin typeface="Lucida Sans Unicode"/>
              <a:cs typeface="Lucida Sans Unicode"/>
            </a:endParaRPr>
          </a:p>
          <a:p>
            <a:pPr marL="105410" indent="-93345">
              <a:spcBef>
                <a:spcPts val="100"/>
              </a:spcBef>
              <a:buChar char="•"/>
              <a:tabLst>
                <a:tab pos="106045" algn="l"/>
              </a:tabLst>
            </a:pPr>
            <a:r>
              <a:rPr sz="1150" spc="-20" dirty="0">
                <a:latin typeface="Lucida Sans Unicode"/>
                <a:cs typeface="Lucida Sans Unicode"/>
              </a:rPr>
              <a:t>Requisitos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5" dirty="0">
                <a:latin typeface="Lucida Sans Unicode"/>
                <a:cs typeface="Lucida Sans Unicode"/>
              </a:rPr>
              <a:t>luz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indicadora</a:t>
            </a:r>
            <a:endParaRPr sz="1150">
              <a:latin typeface="Lucida Sans Unicode"/>
              <a:cs typeface="Lucida Sans Unicode"/>
            </a:endParaRPr>
          </a:p>
          <a:p>
            <a:pPr marL="81280" indent="-69215">
              <a:spcBef>
                <a:spcPts val="360"/>
              </a:spcBef>
              <a:buChar char="•"/>
              <a:tabLst>
                <a:tab pos="81915" algn="l"/>
              </a:tabLst>
            </a:pPr>
            <a:r>
              <a:rPr sz="850" spc="-15" dirty="0">
                <a:latin typeface="Lucida Sans Unicode"/>
                <a:cs typeface="Lucida Sans Unicode"/>
              </a:rPr>
              <a:t>Requisitos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disparo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derivación</a:t>
            </a:r>
            <a:endParaRPr sz="850">
              <a:latin typeface="Lucida Sans Unicode"/>
              <a:cs typeface="Lucida Sans Unicode"/>
            </a:endParaRPr>
          </a:p>
          <a:p>
            <a:pPr marL="85090" indent="-73025">
              <a:spcBef>
                <a:spcPts val="370"/>
              </a:spcBef>
              <a:buChar char="•"/>
              <a:tabLst>
                <a:tab pos="85725" algn="l"/>
              </a:tabLst>
            </a:pPr>
            <a:r>
              <a:rPr sz="900" spc="-15" dirty="0">
                <a:latin typeface="Lucida Sans Unicode"/>
                <a:cs typeface="Lucida Sans Unicode"/>
              </a:rPr>
              <a:t>Requisitos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enclavamiento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llave</a:t>
            </a:r>
            <a:endParaRPr sz="900">
              <a:latin typeface="Lucida Sans Unicode"/>
              <a:cs typeface="Lucida Sans Unicode"/>
            </a:endParaRPr>
          </a:p>
          <a:p>
            <a:pPr marL="12700" marR="519430">
              <a:lnSpc>
                <a:spcPts val="1440"/>
              </a:lnSpc>
              <a:spcBef>
                <a:spcPts val="105"/>
              </a:spcBef>
              <a:buChar char="•"/>
              <a:tabLst>
                <a:tab pos="81915" algn="l"/>
              </a:tabLst>
            </a:pPr>
            <a:r>
              <a:rPr sz="850" spc="-30" dirty="0">
                <a:latin typeface="Lucida Sans Unicode"/>
                <a:cs typeface="Lucida Sans Unicode"/>
              </a:rPr>
              <a:t>Tipos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clasificaciones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los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dispositivos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protección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principales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2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derivados</a:t>
            </a:r>
            <a:endParaRPr sz="850">
              <a:latin typeface="Lucida Sans Unicode"/>
              <a:cs typeface="Lucida Sans Unicode"/>
            </a:endParaRPr>
          </a:p>
          <a:p>
            <a:pPr marL="100965" indent="-88900">
              <a:spcBef>
                <a:spcPts val="55"/>
              </a:spcBef>
              <a:buChar char="•"/>
              <a:tabLst>
                <a:tab pos="101600" algn="l"/>
              </a:tabLst>
            </a:pPr>
            <a:r>
              <a:rPr sz="1100" spc="-20" dirty="0">
                <a:latin typeface="Lucida Sans Unicode"/>
                <a:cs typeface="Lucida Sans Unicode"/>
              </a:rPr>
              <a:t>Requisitos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5" dirty="0">
                <a:latin typeface="Lucida Sans Unicode"/>
                <a:cs typeface="Lucida Sans Unicode"/>
              </a:rPr>
              <a:t>de</a:t>
            </a:r>
            <a:r>
              <a:rPr sz="1100" spc="-65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Lucida Sans Unicode"/>
                <a:cs typeface="Lucida Sans Unicode"/>
              </a:rPr>
              <a:t>fusibles</a:t>
            </a:r>
            <a:endParaRPr sz="1100">
              <a:latin typeface="Lucida Sans Unicode"/>
              <a:cs typeface="Lucida Sans Unicode"/>
            </a:endParaRPr>
          </a:p>
          <a:p>
            <a:pPr marL="88900" indent="-76835">
              <a:spcBef>
                <a:spcPts val="270"/>
              </a:spcBef>
              <a:buChar char="•"/>
              <a:tabLst>
                <a:tab pos="89535" algn="l"/>
              </a:tabLst>
            </a:pPr>
            <a:r>
              <a:rPr sz="950" spc="-20" dirty="0">
                <a:latin typeface="Lucida Sans Unicode"/>
                <a:cs typeface="Lucida Sans Unicode"/>
              </a:rPr>
              <a:t>Requisitos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protección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contra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fallas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5" dirty="0">
                <a:latin typeface="Lucida Sans Unicode"/>
                <a:cs typeface="Lucida Sans Unicode"/>
              </a:rPr>
              <a:t>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tierra</a:t>
            </a:r>
            <a:endParaRPr sz="950">
              <a:latin typeface="Lucida Sans Unicode"/>
              <a:cs typeface="Lucida Sans Unicode"/>
            </a:endParaRPr>
          </a:p>
          <a:p>
            <a:pPr marL="97790" marR="5080" indent="-97790">
              <a:lnSpc>
                <a:spcPct val="114300"/>
              </a:lnSpc>
              <a:spcBef>
                <a:spcPts val="20"/>
              </a:spcBef>
              <a:buChar char="•"/>
              <a:tabLst>
                <a:tab pos="97790" algn="l"/>
              </a:tabLst>
            </a:pPr>
            <a:r>
              <a:rPr sz="1050" spc="-20" dirty="0">
                <a:latin typeface="Lucida Sans Unicode"/>
                <a:cs typeface="Lucida Sans Unicode"/>
              </a:rPr>
              <a:t>Requisitos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para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el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montaje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equipos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adicionales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en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el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cuadro </a:t>
            </a:r>
            <a:r>
              <a:rPr sz="1050" spc="-32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6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distribución</a:t>
            </a:r>
            <a:endParaRPr sz="1050">
              <a:latin typeface="Lucida Sans Unicode"/>
              <a:cs typeface="Lucida Sans Unicode"/>
            </a:endParaRPr>
          </a:p>
          <a:p>
            <a:pPr marL="105410" indent="-93345">
              <a:spcBef>
                <a:spcPts val="80"/>
              </a:spcBef>
              <a:buChar char="•"/>
              <a:tabLst>
                <a:tab pos="106045" algn="l"/>
              </a:tabLst>
            </a:pPr>
            <a:r>
              <a:rPr sz="1150" spc="-20" dirty="0">
                <a:latin typeface="Lucida Sans Unicode"/>
                <a:cs typeface="Lucida Sans Unicode"/>
              </a:rPr>
              <a:t>Requisitos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" dirty="0">
                <a:latin typeface="Lucida Sans Unicode"/>
                <a:cs typeface="Lucida Sans Unicode"/>
              </a:rPr>
              <a:t>de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instalación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y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0" dirty="0">
                <a:latin typeface="Lucida Sans Unicode"/>
                <a:cs typeface="Lucida Sans Unicode"/>
              </a:rPr>
              <a:t>servicio</a:t>
            </a:r>
            <a:endParaRPr sz="11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67002" y="540005"/>
            <a:ext cx="4320540" cy="5964555"/>
            <a:chOff x="2912402" y="540004"/>
            <a:chExt cx="4320540" cy="5964555"/>
          </a:xfrm>
        </p:grpSpPr>
        <p:sp>
          <p:nvSpPr>
            <p:cNvPr id="3" name="object 3"/>
            <p:cNvSpPr/>
            <p:nvPr/>
          </p:nvSpPr>
          <p:spPr>
            <a:xfrm>
              <a:off x="2918752" y="546354"/>
              <a:ext cx="4307840" cy="5951855"/>
            </a:xfrm>
            <a:custGeom>
              <a:avLst/>
              <a:gdLst/>
              <a:ahLst/>
              <a:cxnLst/>
              <a:rect l="l" t="t" r="r" b="b"/>
              <a:pathLst>
                <a:path w="4307840" h="5951855">
                  <a:moveTo>
                    <a:pt x="4307293" y="0"/>
                  </a:moveTo>
                  <a:lnTo>
                    <a:pt x="0" y="0"/>
                  </a:lnTo>
                  <a:lnTo>
                    <a:pt x="0" y="5951550"/>
                  </a:lnTo>
                  <a:lnTo>
                    <a:pt x="4307293" y="5951550"/>
                  </a:lnTo>
                  <a:lnTo>
                    <a:pt x="4307293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918752" y="546354"/>
              <a:ext cx="4307840" cy="5951855"/>
            </a:xfrm>
            <a:custGeom>
              <a:avLst/>
              <a:gdLst/>
              <a:ahLst/>
              <a:cxnLst/>
              <a:rect l="l" t="t" r="r" b="b"/>
              <a:pathLst>
                <a:path w="4307840" h="5951855">
                  <a:moveTo>
                    <a:pt x="0" y="0"/>
                  </a:moveTo>
                  <a:lnTo>
                    <a:pt x="0" y="5951550"/>
                  </a:lnTo>
                  <a:lnTo>
                    <a:pt x="4307293" y="5951550"/>
                  </a:lnTo>
                  <a:lnTo>
                    <a:pt x="4307293" y="0"/>
                  </a:lnTo>
                  <a:lnTo>
                    <a:pt x="0" y="0"/>
                  </a:lnTo>
                  <a:close/>
                </a:path>
              </a:pathLst>
            </a:custGeom>
            <a:ln w="12700">
              <a:solidFill>
                <a:srgbClr val="D1D3D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5761900" y="511450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047893" y="726079"/>
            <a:ext cx="4066540" cy="34054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0330">
              <a:spcBef>
                <a:spcPts val="100"/>
              </a:spcBef>
              <a:tabLst>
                <a:tab pos="2321560" algn="l"/>
              </a:tabLst>
            </a:pPr>
            <a:r>
              <a:rPr sz="800" spc="-40" dirty="0">
                <a:latin typeface="Lucida Sans Unicode"/>
                <a:cs typeface="Lucida Sans Unicode"/>
              </a:rPr>
              <a:t>.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30" dirty="0">
                <a:latin typeface="Lucida Sans Unicode"/>
                <a:cs typeface="Lucida Sans Unicode"/>
              </a:rPr>
              <a:t>SB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están</a:t>
            </a:r>
            <a:r>
              <a:rPr sz="800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00" spc="-15" dirty="0">
                <a:latin typeface="Lucida Sans Unicode"/>
                <a:cs typeface="Lucida Sans Unicode"/>
              </a:rPr>
              <a:t>alineados.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75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124460" indent="-111760">
              <a:buAutoNum type="arabicPeriod" startAt="2"/>
              <a:tabLst>
                <a:tab pos="124460" algn="l"/>
              </a:tabLst>
            </a:pPr>
            <a:r>
              <a:rPr sz="800" spc="-5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máxima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bus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principal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4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30" dirty="0">
                <a:latin typeface="Lucida Sans Unicode"/>
                <a:cs typeface="Lucida Sans Unicode"/>
              </a:rPr>
              <a:t>SB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endParaRPr sz="800">
              <a:latin typeface="Lucida Sans Unicode"/>
              <a:cs typeface="Lucida Sans Unicode"/>
            </a:endParaRPr>
          </a:p>
          <a:p>
            <a:pPr marL="318770">
              <a:spcBef>
                <a:spcPts val="480"/>
              </a:spcBef>
              <a:tabLst>
                <a:tab pos="701675" algn="l"/>
              </a:tabLst>
            </a:pP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-10" dirty="0">
                <a:latin typeface="Lucida Sans Unicode"/>
                <a:cs typeface="Lucida Sans Unicode"/>
              </a:rPr>
              <a:t>amperios.</a:t>
            </a:r>
            <a:endParaRPr sz="8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1250">
              <a:latin typeface="Lucida Sans Unicode"/>
              <a:cs typeface="Lucida Sans Unicode"/>
            </a:endParaRPr>
          </a:p>
          <a:p>
            <a:pPr marL="124460" indent="-112395">
              <a:buAutoNum type="arabicPeriod" startAt="3"/>
              <a:tabLst>
                <a:tab pos="125095" algn="l"/>
              </a:tabLst>
            </a:pPr>
            <a:r>
              <a:rPr sz="800" spc="-5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máxima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bus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principal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SB2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endParaRPr sz="800">
              <a:latin typeface="Lucida Sans Unicode"/>
              <a:cs typeface="Lucida Sans Unicode"/>
            </a:endParaRPr>
          </a:p>
          <a:p>
            <a:pPr marL="318770">
              <a:spcBef>
                <a:spcPts val="480"/>
              </a:spcBef>
              <a:tabLst>
                <a:tab pos="701675" algn="l"/>
              </a:tabLst>
            </a:pP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-10" dirty="0">
                <a:latin typeface="Lucida Sans Unicode"/>
                <a:cs typeface="Lucida Sans Unicode"/>
              </a:rPr>
              <a:t>amperios.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75"/>
              </a:spcBef>
            </a:pPr>
            <a:endParaRPr sz="1200">
              <a:latin typeface="Lucida Sans Unicode"/>
              <a:cs typeface="Lucida Sans Unicode"/>
            </a:endParaRPr>
          </a:p>
          <a:p>
            <a:pPr marL="124460" indent="-112395">
              <a:buAutoNum type="arabicPeriod" startAt="4"/>
              <a:tabLst>
                <a:tab pos="125095" algn="l"/>
              </a:tabLst>
            </a:pPr>
            <a:r>
              <a:rPr sz="800" spc="-5" dirty="0">
                <a:latin typeface="Lucida Sans Unicode"/>
                <a:cs typeface="Lucida Sans Unicode"/>
              </a:rPr>
              <a:t>La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20" dirty="0">
                <a:latin typeface="Lucida Sans Unicode"/>
                <a:cs typeface="Lucida Sans Unicode"/>
              </a:rPr>
              <a:t>clasificación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máxima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bus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principal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un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5" dirty="0">
                <a:latin typeface="Lucida Sans Unicode"/>
                <a:cs typeface="Lucida Sans Unicode"/>
              </a:rPr>
              <a:t>SB3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es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endParaRPr sz="800">
              <a:latin typeface="Lucida Sans Unicode"/>
              <a:cs typeface="Lucida Sans Unicode"/>
            </a:endParaRPr>
          </a:p>
          <a:p>
            <a:pPr marL="318770">
              <a:spcBef>
                <a:spcPts val="480"/>
              </a:spcBef>
              <a:tabLst>
                <a:tab pos="701675" algn="l"/>
              </a:tabLst>
            </a:pPr>
            <a:r>
              <a:rPr sz="8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800" spc="-10" dirty="0">
                <a:latin typeface="Lucida Sans Unicode"/>
                <a:cs typeface="Lucida Sans Unicode"/>
              </a:rPr>
              <a:t>amperios.</a:t>
            </a:r>
            <a:endParaRPr sz="800">
              <a:latin typeface="Lucida Sans Unicode"/>
              <a:cs typeface="Lucida Sans Unicode"/>
            </a:endParaRPr>
          </a:p>
          <a:p>
            <a:pPr>
              <a:spcBef>
                <a:spcPts val="10"/>
              </a:spcBef>
            </a:pPr>
            <a:endParaRPr sz="950">
              <a:latin typeface="Lucida Sans Unicode"/>
              <a:cs typeface="Lucida Sans Unicode"/>
            </a:endParaRPr>
          </a:p>
          <a:p>
            <a:pPr marL="146050" marR="5080" indent="-146050">
              <a:lnSpc>
                <a:spcPct val="126299"/>
              </a:lnSpc>
              <a:buAutoNum type="arabicPeriod" startAt="5"/>
              <a:tabLst>
                <a:tab pos="146050" algn="l"/>
                <a:tab pos="3396615" algn="l"/>
              </a:tabLst>
            </a:pPr>
            <a:r>
              <a:rPr sz="950" spc="-10" dirty="0">
                <a:latin typeface="Lucida Sans Unicode"/>
                <a:cs typeface="Lucida Sans Unicode"/>
              </a:rPr>
              <a:t>El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diseño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modular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los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tableros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distribución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Siemens  </a:t>
            </a:r>
            <a:r>
              <a:rPr sz="950" spc="-10" dirty="0">
                <a:latin typeface="Lucida Sans Unicode"/>
                <a:cs typeface="Lucida Sans Unicode"/>
              </a:rPr>
              <a:t>permite </a:t>
            </a:r>
            <a:r>
              <a:rPr sz="950" spc="-15" dirty="0">
                <a:latin typeface="Lucida Sans Unicode"/>
                <a:cs typeface="Lucida Sans Unicode"/>
              </a:rPr>
              <a:t>al </a:t>
            </a:r>
            <a:r>
              <a:rPr sz="950" spc="-10" dirty="0">
                <a:latin typeface="Lucida Sans Unicode"/>
                <a:cs typeface="Lucida Sans Unicode"/>
              </a:rPr>
              <a:t>usuario </a:t>
            </a:r>
            <a:r>
              <a:rPr sz="950" spc="-5" dirty="0">
                <a:latin typeface="Lucida Sans Unicode"/>
                <a:cs typeface="Lucida Sans Unicode"/>
              </a:rPr>
              <a:t>integrar </a:t>
            </a:r>
            <a:r>
              <a:rPr sz="950" spc="-15" dirty="0">
                <a:latin typeface="Lucida Sans Unicode"/>
                <a:cs typeface="Lucida Sans Unicode"/>
              </a:rPr>
              <a:t>equipos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20" dirty="0">
                <a:latin typeface="Lucida Sans Unicode"/>
                <a:cs typeface="Lucida Sans Unicode"/>
              </a:rPr>
              <a:t>distribución eléctrica, </a:t>
            </a:r>
            <a:r>
              <a:rPr sz="950" spc="-1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monitoreo </a:t>
            </a:r>
            <a:r>
              <a:rPr sz="950" spc="-5" dirty="0">
                <a:latin typeface="Lucida Sans Unicode"/>
                <a:cs typeface="Lucida Sans Unicode"/>
              </a:rPr>
              <a:t>de energía </a:t>
            </a:r>
            <a:r>
              <a:rPr sz="950" spc="-15" dirty="0">
                <a:latin typeface="Lucida Sans Unicode"/>
                <a:cs typeface="Lucida Sans Unicode"/>
              </a:rPr>
              <a:t>y controles </a:t>
            </a:r>
            <a:r>
              <a:rPr sz="950" spc="-10" dirty="0">
                <a:latin typeface="Lucida Sans Unicode"/>
                <a:cs typeface="Lucida Sans Unicode"/>
              </a:rPr>
              <a:t>ambientales </a:t>
            </a:r>
            <a:r>
              <a:rPr sz="950" spc="-5" dirty="0">
                <a:latin typeface="Lucida Sans Unicode"/>
                <a:cs typeface="Lucida Sans Unicode"/>
              </a:rPr>
              <a:t>que normalmente </a:t>
            </a:r>
            <a:r>
              <a:rPr sz="950" spc="-29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se </a:t>
            </a:r>
            <a:r>
              <a:rPr sz="950" spc="-5" dirty="0">
                <a:latin typeface="Lucida Sans Unicode"/>
                <a:cs typeface="Lucida Sans Unicode"/>
              </a:rPr>
              <a:t>montan </a:t>
            </a:r>
            <a:r>
              <a:rPr sz="950" dirty="0">
                <a:latin typeface="Lucida Sans Unicode"/>
                <a:cs typeface="Lucida Sans Unicode"/>
              </a:rPr>
              <a:t>en </a:t>
            </a:r>
            <a:r>
              <a:rPr sz="950" spc="-15" dirty="0">
                <a:latin typeface="Lucida Sans Unicode"/>
                <a:cs typeface="Lucida Sans Unicode"/>
              </a:rPr>
              <a:t>varios </a:t>
            </a:r>
            <a:r>
              <a:rPr sz="950" spc="-10" dirty="0">
                <a:latin typeface="Lucida Sans Unicode"/>
                <a:cs typeface="Lucida Sans Unicode"/>
              </a:rPr>
              <a:t>gabinetes </a:t>
            </a:r>
            <a:r>
              <a:rPr sz="950" dirty="0">
                <a:latin typeface="Lucida Sans Unicode"/>
                <a:cs typeface="Lucida Sans Unicode"/>
              </a:rPr>
              <a:t>en una </a:t>
            </a:r>
            <a:r>
              <a:rPr sz="950" spc="-10" dirty="0">
                <a:latin typeface="Lucida Sans Unicode"/>
                <a:cs typeface="Lucida Sans Unicode"/>
              </a:rPr>
              <a:t>línea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spc="-10" dirty="0">
                <a:latin typeface="Lucida Sans Unicode"/>
                <a:cs typeface="Lucida Sans Unicode"/>
              </a:rPr>
              <a:t>tableros </a:t>
            </a:r>
            <a:r>
              <a:rPr sz="950" spc="-5" dirty="0">
                <a:latin typeface="Lucida Sans Unicode"/>
                <a:cs typeface="Lucida Sans Unicode"/>
              </a:rPr>
              <a:t>de </a:t>
            </a:r>
            <a:r>
              <a:rPr sz="9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distribución.</a:t>
            </a:r>
            <a:endParaRPr sz="950">
              <a:latin typeface="Lucida Sans Unicode"/>
              <a:cs typeface="Lucida Sans Unicode"/>
            </a:endParaRPr>
          </a:p>
          <a:p>
            <a:pPr>
              <a:spcBef>
                <a:spcPts val="20"/>
              </a:spcBef>
              <a:buAutoNum type="arabicPeriod" startAt="5"/>
            </a:pPr>
            <a:endParaRPr sz="1150">
              <a:latin typeface="Lucida Sans Unicode"/>
              <a:cs typeface="Lucida Sans Unicode"/>
            </a:endParaRPr>
          </a:p>
          <a:p>
            <a:pPr marL="138430" indent="-126364">
              <a:spcBef>
                <a:spcPts val="5"/>
              </a:spcBef>
              <a:buAutoNum type="arabicPeriod" startAt="5"/>
              <a:tabLst>
                <a:tab pos="139065" algn="l"/>
              </a:tabLst>
            </a:pPr>
            <a:r>
              <a:rPr sz="900" spc="-15" dirty="0">
                <a:latin typeface="Lucida Sans Unicode"/>
                <a:cs typeface="Lucida Sans Unicode"/>
              </a:rPr>
              <a:t>Los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Super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10" dirty="0">
                <a:latin typeface="Lucida Sans Unicode"/>
                <a:cs typeface="Lucida Sans Unicode"/>
              </a:rPr>
              <a:t>Blue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5" dirty="0">
                <a:latin typeface="Lucida Sans Unicode"/>
                <a:cs typeface="Lucida Sans Unicode"/>
              </a:rPr>
              <a:t>Pennant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están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clasificados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hasta</a:t>
            </a:r>
            <a:endParaRPr sz="900">
              <a:latin typeface="Lucida Sans Unicode"/>
              <a:cs typeface="Lucida Sans Unicode"/>
            </a:endParaRPr>
          </a:p>
          <a:p>
            <a:pPr marL="318770" marR="405130">
              <a:lnSpc>
                <a:spcPct val="133300"/>
              </a:lnSpc>
              <a:tabLst>
                <a:tab pos="749935" algn="l"/>
                <a:tab pos="2746375" algn="l"/>
              </a:tabLst>
            </a:pP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-10" dirty="0">
                <a:latin typeface="Lucida Sans Unicode"/>
                <a:cs typeface="Lucida Sans Unicode"/>
              </a:rPr>
              <a:t>amperios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disyuntor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00" spc="-10" dirty="0">
                <a:latin typeface="Lucida Sans Unicode"/>
                <a:cs typeface="Lucida Sans Unicode"/>
              </a:rPr>
              <a:t>amperios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un  </a:t>
            </a:r>
            <a:r>
              <a:rPr sz="900" spc="-10" dirty="0">
                <a:latin typeface="Lucida Sans Unicode"/>
                <a:cs typeface="Lucida Sans Unicode"/>
              </a:rPr>
              <a:t>interruptor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fusible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65" dirty="0">
                <a:latin typeface="Lucida Sans Unicode"/>
                <a:cs typeface="Lucida Sans Unicode"/>
              </a:rPr>
              <a:t>Vacu-</a:t>
            </a:r>
            <a:r>
              <a:rPr sz="900" spc="-5" dirty="0">
                <a:latin typeface="Lucida Sans Unicode"/>
                <a:cs typeface="Lucida Sans Unicode"/>
              </a:rPr>
              <a:t>Break.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047951" y="4566560"/>
            <a:ext cx="27908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45" dirty="0">
                <a:latin typeface="Lucida Sans Unicode"/>
                <a:cs typeface="Lucida Sans Unicode"/>
              </a:rPr>
              <a:t>7.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El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0" dirty="0">
                <a:latin typeface="Lucida Sans Unicode"/>
                <a:cs typeface="Lucida Sans Unicode"/>
              </a:rPr>
              <a:t>tablero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distribución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de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medición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múltiple</a:t>
            </a:r>
            <a:r>
              <a:rPr sz="800" spc="-45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Siemens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0852009" y="4693254"/>
            <a:ext cx="361315" cy="0"/>
          </a:xfrm>
          <a:custGeom>
            <a:avLst/>
            <a:gdLst/>
            <a:ahLst/>
            <a:cxnLst/>
            <a:rect l="l" t="t" r="r" b="b"/>
            <a:pathLst>
              <a:path w="361314">
                <a:moveTo>
                  <a:pt x="0" y="0"/>
                </a:moveTo>
                <a:lnTo>
                  <a:pt x="360883" y="0"/>
                </a:lnTo>
              </a:path>
            </a:pathLst>
          </a:custGeom>
          <a:ln w="65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1226609" y="4566560"/>
            <a:ext cx="22542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está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1200928" y="5243443"/>
            <a:ext cx="406400" cy="0"/>
          </a:xfrm>
          <a:custGeom>
            <a:avLst/>
            <a:gdLst/>
            <a:ahLst/>
            <a:cxnLst/>
            <a:rect l="l" t="t" r="r" b="b"/>
            <a:pathLst>
              <a:path w="406400">
                <a:moveTo>
                  <a:pt x="0" y="0"/>
                </a:moveTo>
                <a:lnTo>
                  <a:pt x="405993" y="0"/>
                </a:lnTo>
              </a:path>
            </a:pathLst>
          </a:custGeom>
          <a:ln w="73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8047950" y="4749439"/>
            <a:ext cx="3879850" cy="152650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8135">
              <a:spcBef>
                <a:spcPts val="100"/>
              </a:spcBef>
            </a:pPr>
            <a:r>
              <a:rPr sz="800" spc="-10" dirty="0">
                <a:latin typeface="Lucida Sans Unicode"/>
                <a:cs typeface="Lucida Sans Unicode"/>
              </a:rPr>
              <a:t>diseñado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para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cumplir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con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las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15" dirty="0">
                <a:latin typeface="Lucida Sans Unicode"/>
                <a:cs typeface="Lucida Sans Unicode"/>
              </a:rPr>
              <a:t>especificaciones</a:t>
            </a:r>
            <a:r>
              <a:rPr sz="800" spc="-50" dirty="0">
                <a:latin typeface="Lucida Sans Unicode"/>
                <a:cs typeface="Lucida Sans Unicode"/>
              </a:rPr>
              <a:t> </a:t>
            </a:r>
            <a:r>
              <a:rPr sz="800" spc="-5" dirty="0">
                <a:latin typeface="Lucida Sans Unicode"/>
                <a:cs typeface="Lucida Sans Unicode"/>
              </a:rPr>
              <a:t>EUSERC.</a:t>
            </a:r>
            <a:endParaRPr sz="8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950">
              <a:latin typeface="Lucida Sans Unicode"/>
              <a:cs typeface="Lucida Sans Unicode"/>
            </a:endParaRPr>
          </a:p>
          <a:p>
            <a:pPr marL="138430" marR="5080" indent="-138430">
              <a:lnSpc>
                <a:spcPct val="133300"/>
              </a:lnSpc>
              <a:buAutoNum type="arabicPeriod" startAt="8"/>
              <a:tabLst>
                <a:tab pos="138430" algn="l"/>
                <a:tab pos="3588385" algn="l"/>
              </a:tabLst>
            </a:pPr>
            <a:r>
              <a:rPr sz="900" spc="-10" dirty="0">
                <a:latin typeface="Lucida Sans Unicode"/>
                <a:cs typeface="Lucida Sans Unicode"/>
              </a:rPr>
              <a:t>El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tablero</a:t>
            </a:r>
            <a:r>
              <a:rPr sz="900" spc="-3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distribución</a:t>
            </a:r>
            <a:r>
              <a:rPr sz="900" spc="-3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medición</a:t>
            </a:r>
            <a:r>
              <a:rPr sz="900" spc="-3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múltiple</a:t>
            </a:r>
            <a:r>
              <a:rPr sz="900" spc="-3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Siemens	</a:t>
            </a:r>
            <a:r>
              <a:rPr sz="900" spc="-10" dirty="0">
                <a:latin typeface="Lucida Sans Unicode"/>
                <a:cs typeface="Lucida Sans Unicode"/>
              </a:rPr>
              <a:t>está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diseñado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usarse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áreas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donde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necesario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cumplir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con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especificación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EUSERC.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  <a:buAutoNum type="arabicPeriod" startAt="8"/>
            </a:pPr>
            <a:endParaRPr sz="900">
              <a:latin typeface="Lucida Sans Unicode"/>
              <a:cs typeface="Lucida Sans Unicode"/>
            </a:endParaRPr>
          </a:p>
          <a:p>
            <a:pPr marL="131445" marR="13335" indent="-131445">
              <a:lnSpc>
                <a:spcPct val="141200"/>
              </a:lnSpc>
              <a:buAutoNum type="arabicPeriod" startAt="8"/>
              <a:tabLst>
                <a:tab pos="131445" algn="l"/>
                <a:tab pos="3161665" algn="l"/>
              </a:tabLst>
            </a:pPr>
            <a:r>
              <a:rPr sz="850" spc="-10" dirty="0">
                <a:latin typeface="Lucida Sans Unicode"/>
                <a:cs typeface="Lucida Sans Unicode"/>
              </a:rPr>
              <a:t>El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tipo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tablero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distribución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entrada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especializado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25" dirty="0">
                <a:latin typeface="Lucida Sans Unicode"/>
                <a:cs typeface="Lucida Sans Unicode"/>
              </a:rPr>
              <a:t>utiliza </a:t>
            </a:r>
            <a:r>
              <a:rPr sz="850" spc="-5" dirty="0">
                <a:latin typeface="Lucida Sans Unicode"/>
                <a:cs typeface="Lucida Sans Unicode"/>
              </a:rPr>
              <a:t>un </a:t>
            </a:r>
            <a:r>
              <a:rPr sz="850" spc="-10" dirty="0">
                <a:latin typeface="Lucida Sans Unicode"/>
                <a:cs typeface="Lucida Sans Unicode"/>
              </a:rPr>
              <a:t>interruptor </a:t>
            </a:r>
            <a:r>
              <a:rPr sz="850" spc="-20" dirty="0">
                <a:latin typeface="Lucida Sans Unicode"/>
                <a:cs typeface="Lucida Sans Unicode"/>
              </a:rPr>
              <a:t>fusible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rápida </a:t>
            </a:r>
            <a:r>
              <a:rPr sz="850" dirty="0">
                <a:latin typeface="Lucida Sans Unicode"/>
                <a:cs typeface="Lucida Sans Unicode"/>
              </a:rPr>
              <a:t>apertura </a:t>
            </a:r>
            <a:r>
              <a:rPr sz="850" spc="-15" dirty="0">
                <a:latin typeface="Lucida Sans Unicode"/>
                <a:cs typeface="Lucida Sans Unicode"/>
              </a:rPr>
              <a:t>y </a:t>
            </a:r>
            <a:r>
              <a:rPr sz="850" spc="-10" dirty="0">
                <a:latin typeface="Lucida Sans Unicode"/>
                <a:cs typeface="Lucida Sans Unicode"/>
              </a:rPr>
              <a:t>cierre </a:t>
            </a:r>
            <a:r>
              <a:rPr sz="850" spc="-15" dirty="0">
                <a:latin typeface="Lucida Sans Unicode"/>
                <a:cs typeface="Lucida Sans Unicode"/>
              </a:rPr>
              <a:t>como </a:t>
            </a:r>
            <a:r>
              <a:rPr sz="850" spc="-1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desconexión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principal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es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un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cubículo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servicio</a:t>
            </a:r>
            <a:r>
              <a:rPr sz="850" u="sng" spc="-1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850" spc="-45" dirty="0">
                <a:latin typeface="Lucida Sans Unicode"/>
                <a:cs typeface="Lucida Sans Unicode"/>
              </a:rPr>
              <a:t>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58</a:t>
            </a:fld>
            <a:endParaRPr spc="-75" dirty="0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59</a:t>
            </a:fld>
            <a:endParaRPr spc="-75" dirty="0"/>
          </a:p>
        </p:txBody>
      </p:sp>
      <p:sp>
        <p:nvSpPr>
          <p:cNvPr id="2" name="object 2"/>
          <p:cNvSpPr txBox="1"/>
          <p:nvPr/>
        </p:nvSpPr>
        <p:spPr>
          <a:xfrm>
            <a:off x="7957729" y="557499"/>
            <a:ext cx="1537970" cy="1897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150" spc="-15" dirty="0">
                <a:latin typeface="Lucida Sans Unicode"/>
                <a:cs typeface="Lucida Sans Unicode"/>
              </a:rPr>
              <a:t>Revisar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25" dirty="0">
                <a:latin typeface="Lucida Sans Unicode"/>
                <a:cs typeface="Lucida Sans Unicode"/>
              </a:rPr>
              <a:t>las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respuestas</a:t>
            </a:r>
            <a:endParaRPr sz="115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61900" y="1893539"/>
            <a:ext cx="635635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25" dirty="0">
                <a:latin typeface="Arial"/>
                <a:cs typeface="Arial"/>
              </a:rPr>
              <a:t>Opinión</a:t>
            </a:r>
            <a:r>
              <a:rPr sz="1000" b="1" spc="-20" dirty="0">
                <a:latin typeface="Arial"/>
                <a:cs typeface="Arial"/>
              </a:rPr>
              <a:t> </a:t>
            </a:r>
            <a:r>
              <a:rPr sz="1000" b="1" spc="15" dirty="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045462" y="1893539"/>
            <a:ext cx="3802379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spc="-30" dirty="0">
                <a:latin typeface="Lucida Sans Unicode"/>
                <a:cs typeface="Lucida Sans Unicode"/>
              </a:rPr>
              <a:t>)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Distribución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poder;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Lucida Sans Unicode"/>
                <a:cs typeface="Lucida Sans Unicode"/>
              </a:rPr>
              <a:t>2)</a:t>
            </a:r>
            <a:r>
              <a:rPr sz="1000" spc="-60" dirty="0">
                <a:latin typeface="Lucida Sans Unicode"/>
                <a:cs typeface="Lucida Sans Unicode"/>
              </a:rPr>
              <a:t> 20; </a:t>
            </a:r>
            <a:r>
              <a:rPr sz="1000" spc="-45" dirty="0">
                <a:latin typeface="Lucida Sans Unicode"/>
                <a:cs typeface="Lucida Sans Unicode"/>
              </a:rPr>
              <a:t>3)</a:t>
            </a:r>
            <a:r>
              <a:rPr sz="1000" spc="-60" dirty="0">
                <a:latin typeface="Lucida Sans Unicode"/>
                <a:cs typeface="Lucida Sans Unicode"/>
              </a:rPr>
              <a:t> 277; </a:t>
            </a:r>
            <a:r>
              <a:rPr sz="1000" spc="-45" dirty="0">
                <a:latin typeface="Lucida Sans Unicode"/>
                <a:cs typeface="Lucida Sans Unicode"/>
              </a:rPr>
              <a:t>4)c;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Lucida Sans Unicode"/>
                <a:cs typeface="Lucida Sans Unicode"/>
              </a:rPr>
              <a:t>5)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delantero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y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trasero.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1900" y="2265649"/>
            <a:ext cx="63309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b="1" dirty="0">
                <a:latin typeface="Arial"/>
                <a:cs typeface="Arial"/>
              </a:rPr>
              <a:t>Revisión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15" dirty="0">
                <a:latin typeface="Arial"/>
                <a:cs typeface="Arial"/>
              </a:rPr>
              <a:t>2</a:t>
            </a:r>
            <a:endParaRPr sz="9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045462" y="2265649"/>
            <a:ext cx="3739515" cy="1590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950" spc="-25" dirty="0">
                <a:latin typeface="Lucida Sans Unicode"/>
                <a:cs typeface="Lucida Sans Unicode"/>
              </a:rPr>
              <a:t>)</a:t>
            </a:r>
            <a:r>
              <a:rPr sz="950" spc="-55" dirty="0">
                <a:latin typeface="Lucida Sans Unicode"/>
                <a:cs typeface="Lucida Sans Unicode"/>
              </a:rPr>
              <a:t> 90;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45" dirty="0">
                <a:latin typeface="Lucida Sans Unicode"/>
                <a:cs typeface="Lucida Sans Unicode"/>
              </a:rPr>
              <a:t>2)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autobús;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45" dirty="0">
                <a:latin typeface="Lucida Sans Unicode"/>
                <a:cs typeface="Lucida Sans Unicode"/>
              </a:rPr>
              <a:t>3)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ABC;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45" dirty="0">
                <a:latin typeface="Lucida Sans Unicode"/>
                <a:cs typeface="Lucida Sans Unicode"/>
              </a:rPr>
              <a:t>4)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aluminio,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cobre;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45" dirty="0">
                <a:latin typeface="Lucida Sans Unicode"/>
                <a:cs typeface="Lucida Sans Unicode"/>
              </a:rPr>
              <a:t>5)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Placas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empalme.</a:t>
            </a:r>
            <a:endParaRPr sz="95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61900" y="2618710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3</a:t>
            </a:r>
            <a:endParaRPr sz="10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665" y="2566788"/>
            <a:ext cx="3923665" cy="415290"/>
          </a:xfrm>
          <a:prstGeom prst="rect">
            <a:avLst/>
          </a:prstGeom>
        </p:spPr>
        <p:txBody>
          <a:bodyPr vert="horz" wrap="square" lIns="0" tIns="70485" rIns="0" bIns="0" rtlCol="0">
            <a:spAutoFit/>
          </a:bodyPr>
          <a:lstStyle/>
          <a:p>
            <a:pPr marL="100330">
              <a:spcBef>
                <a:spcPts val="555"/>
              </a:spcBef>
            </a:pPr>
            <a:r>
              <a:rPr sz="1000" spc="-30" dirty="0">
                <a:latin typeface="Lucida Sans Unicode"/>
                <a:cs typeface="Lucida Sans Unicode"/>
              </a:rPr>
              <a:t>)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5" dirty="0">
                <a:latin typeface="Lucida Sans Unicode"/>
                <a:cs typeface="Lucida Sans Unicode"/>
              </a:rPr>
              <a:t>Equipos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entrada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servicio;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Lucida Sans Unicode"/>
                <a:cs typeface="Lucida Sans Unicode"/>
              </a:rPr>
              <a:t>2)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30" dirty="0">
                <a:latin typeface="Lucida Sans Unicode"/>
                <a:cs typeface="Lucida Sans Unicode"/>
              </a:rPr>
              <a:t>seis;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Lucida Sans Unicode"/>
                <a:cs typeface="Lucida Sans Unicode"/>
              </a:rPr>
              <a:t>3)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Lucida Sans Unicode"/>
                <a:cs typeface="Lucida Sans Unicode"/>
              </a:rPr>
              <a:t>servicio,</a:t>
            </a:r>
            <a:r>
              <a:rPr sz="1000" spc="-50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Lucida Sans Unicode"/>
                <a:cs typeface="Lucida Sans Unicode"/>
              </a:rPr>
              <a:t>distribución;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spcBef>
                <a:spcPts val="390"/>
              </a:spcBef>
            </a:pPr>
            <a:r>
              <a:rPr sz="850" spc="-40" dirty="0">
                <a:latin typeface="Lucida Sans Unicode"/>
                <a:cs typeface="Lucida Sans Unicode"/>
              </a:rPr>
              <a:t>4)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sección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tracción;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40" dirty="0">
                <a:latin typeface="Lucida Sans Unicode"/>
                <a:cs typeface="Lucida Sans Unicode"/>
              </a:rPr>
              <a:t>5)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Secuencia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caliente;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40" dirty="0">
                <a:latin typeface="Lucida Sans Unicode"/>
                <a:cs typeface="Lucida Sans Unicode"/>
              </a:rPr>
              <a:t>6)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Secuencia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frío;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40" dirty="0">
                <a:latin typeface="Lucida Sans Unicode"/>
                <a:cs typeface="Lucida Sans Unicode"/>
              </a:rPr>
              <a:t>7)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una.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61900" y="3167350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4</a:t>
            </a:r>
            <a:endParaRPr sz="10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957730" y="3104342"/>
            <a:ext cx="3645535" cy="427990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100330">
              <a:spcBef>
                <a:spcPts val="495"/>
              </a:spcBef>
            </a:pPr>
            <a:r>
              <a:rPr sz="1150" spc="-30" dirty="0">
                <a:latin typeface="Lucida Sans Unicode"/>
                <a:cs typeface="Lucida Sans Unicode"/>
              </a:rPr>
              <a:t>)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45" dirty="0">
                <a:latin typeface="Lucida Sans Unicode"/>
                <a:cs typeface="Lucida Sans Unicode"/>
              </a:rPr>
              <a:t>f;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0" dirty="0">
                <a:latin typeface="Lucida Sans Unicode"/>
                <a:cs typeface="Lucida Sans Unicode"/>
              </a:rPr>
              <a:t>2)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15" dirty="0">
                <a:latin typeface="Lucida Sans Unicode"/>
                <a:cs typeface="Lucida Sans Unicode"/>
              </a:rPr>
              <a:t>UL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70" dirty="0">
                <a:latin typeface="Lucida Sans Unicode"/>
                <a:cs typeface="Lucida Sans Unicode"/>
              </a:rPr>
              <a:t>489,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15" dirty="0">
                <a:latin typeface="Lucida Sans Unicode"/>
                <a:cs typeface="Lucida Sans Unicode"/>
              </a:rPr>
              <a:t>UL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70" dirty="0">
                <a:latin typeface="Lucida Sans Unicode"/>
                <a:cs typeface="Lucida Sans Unicode"/>
              </a:rPr>
              <a:t>066;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0" dirty="0">
                <a:latin typeface="Lucida Sans Unicode"/>
                <a:cs typeface="Lucida Sans Unicode"/>
              </a:rPr>
              <a:t>3)</a:t>
            </a:r>
            <a:r>
              <a:rPr sz="1150" spc="-60" dirty="0">
                <a:latin typeface="Lucida Sans Unicode"/>
                <a:cs typeface="Lucida Sans Unicode"/>
              </a:rPr>
              <a:t> </a:t>
            </a:r>
            <a:r>
              <a:rPr sz="1150" spc="-25" dirty="0">
                <a:latin typeface="Lucida Sans Unicode"/>
                <a:cs typeface="Lucida Sans Unicode"/>
              </a:rPr>
              <a:t>distribución;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0" dirty="0">
                <a:latin typeface="Lucida Sans Unicode"/>
                <a:cs typeface="Lucida Sans Unicode"/>
              </a:rPr>
              <a:t>4)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15" dirty="0">
                <a:latin typeface="Lucida Sans Unicode"/>
                <a:cs typeface="Lucida Sans Unicode"/>
              </a:rPr>
              <a:t>interrumpir;</a:t>
            </a:r>
            <a:endParaRPr sz="1150">
              <a:latin typeface="Lucida Sans Unicode"/>
              <a:cs typeface="Lucida Sans Unicode"/>
            </a:endParaRPr>
          </a:p>
          <a:p>
            <a:pPr marL="12700">
              <a:spcBef>
                <a:spcPts val="310"/>
              </a:spcBef>
            </a:pPr>
            <a:r>
              <a:rPr sz="900" spc="-40" dirty="0">
                <a:latin typeface="Lucida Sans Unicode"/>
                <a:cs typeface="Lucida Sans Unicode"/>
              </a:rPr>
              <a:t>5)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soportar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cortocircuitos;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40" dirty="0">
                <a:latin typeface="Lucida Sans Unicode"/>
                <a:cs typeface="Lucida Sans Unicode"/>
              </a:rPr>
              <a:t>6)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serie;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40" dirty="0">
                <a:latin typeface="Lucida Sans Unicode"/>
                <a:cs typeface="Lucida Sans Unicode"/>
              </a:rPr>
              <a:t>7)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5" dirty="0">
                <a:latin typeface="Lucida Sans Unicode"/>
                <a:cs typeface="Lucida Sans Unicode"/>
              </a:rPr>
              <a:t>Clasificación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4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amperios.</a:t>
            </a:r>
            <a:endParaRPr sz="900">
              <a:latin typeface="Lucida Sans Unicode"/>
              <a:cs typeface="Lucida Sans Unicode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61900" y="3715990"/>
            <a:ext cx="6165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50" b="1" spc="5" dirty="0">
                <a:latin typeface="Arial"/>
                <a:cs typeface="Arial"/>
              </a:rPr>
              <a:t>Reseña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b="1" spc="15" dirty="0">
                <a:latin typeface="Arial"/>
                <a:cs typeface="Arial"/>
              </a:rPr>
              <a:t>5</a:t>
            </a:r>
            <a:endParaRPr sz="105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957729" y="3712400"/>
            <a:ext cx="4135754" cy="374650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00330">
              <a:spcBef>
                <a:spcPts val="175"/>
              </a:spcBef>
            </a:pPr>
            <a:r>
              <a:rPr sz="1000" spc="-30" dirty="0">
                <a:latin typeface="Lucida Sans Unicode"/>
                <a:cs typeface="Lucida Sans Unicode"/>
              </a:rPr>
              <a:t>)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trasero;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Lucida Sans Unicode"/>
                <a:cs typeface="Lucida Sans Unicode"/>
              </a:rPr>
              <a:t>2)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60" dirty="0">
                <a:latin typeface="Lucida Sans Unicode"/>
                <a:cs typeface="Lucida Sans Unicode"/>
              </a:rPr>
              <a:t>2000; </a:t>
            </a:r>
            <a:r>
              <a:rPr sz="1000" spc="-45" dirty="0">
                <a:latin typeface="Lucida Sans Unicode"/>
                <a:cs typeface="Lucida Sans Unicode"/>
              </a:rPr>
              <a:t>3)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60" dirty="0">
                <a:latin typeface="Lucida Sans Unicode"/>
                <a:cs typeface="Lucida Sans Unicode"/>
              </a:rPr>
              <a:t>4000; </a:t>
            </a:r>
            <a:r>
              <a:rPr sz="1000" spc="-45" dirty="0">
                <a:latin typeface="Lucida Sans Unicode"/>
                <a:cs typeface="Lucida Sans Unicode"/>
              </a:rPr>
              <a:t>4)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60" dirty="0">
                <a:latin typeface="Lucida Sans Unicode"/>
                <a:cs typeface="Lucida Sans Unicode"/>
              </a:rPr>
              <a:t>6000; </a:t>
            </a:r>
            <a:r>
              <a:rPr sz="1000" spc="-45" dirty="0">
                <a:latin typeface="Lucida Sans Unicode"/>
                <a:cs typeface="Lucida Sans Unicode"/>
              </a:rPr>
              <a:t>5)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10" dirty="0">
                <a:latin typeface="Lucida Sans Unicode"/>
                <a:cs typeface="Lucida Sans Unicode"/>
              </a:rPr>
              <a:t>Sistema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de</a:t>
            </a:r>
            <a:r>
              <a:rPr sz="1000" spc="-55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Energía</a:t>
            </a:r>
            <a:r>
              <a:rPr sz="1000" spc="-60" dirty="0">
                <a:latin typeface="Lucida Sans Unicode"/>
                <a:cs typeface="Lucida Sans Unicode"/>
              </a:rPr>
              <a:t> </a:t>
            </a:r>
            <a:r>
              <a:rPr sz="1000" spc="-5" dirty="0">
                <a:latin typeface="Lucida Sans Unicode"/>
                <a:cs typeface="Lucida Sans Unicode"/>
              </a:rPr>
              <a:t>Integrado;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spcBef>
                <a:spcPts val="90"/>
              </a:spcBef>
            </a:pPr>
            <a:r>
              <a:rPr sz="1150" spc="-50" dirty="0">
                <a:latin typeface="Lucida Sans Unicode"/>
                <a:cs typeface="Lucida Sans Unicode"/>
              </a:rPr>
              <a:t>6)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70" dirty="0">
                <a:latin typeface="Lucida Sans Unicode"/>
                <a:cs typeface="Lucida Sans Unicode"/>
              </a:rPr>
              <a:t>800,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70" dirty="0">
                <a:latin typeface="Lucida Sans Unicode"/>
                <a:cs typeface="Lucida Sans Unicode"/>
              </a:rPr>
              <a:t>600;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0" dirty="0">
                <a:latin typeface="Lucida Sans Unicode"/>
                <a:cs typeface="Lucida Sans Unicode"/>
              </a:rPr>
              <a:t>7)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15" dirty="0">
                <a:latin typeface="Lucida Sans Unicode"/>
                <a:cs typeface="Lucida Sans Unicode"/>
              </a:rPr>
              <a:t>SMM;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0" dirty="0">
                <a:latin typeface="Lucida Sans Unicode"/>
                <a:cs typeface="Lucida Sans Unicode"/>
              </a:rPr>
              <a:t>8)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35" dirty="0">
                <a:latin typeface="Lucida Sans Unicode"/>
                <a:cs typeface="Lucida Sans Unicode"/>
              </a:rPr>
              <a:t>MMS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0" dirty="0">
                <a:latin typeface="Lucida Sans Unicode"/>
                <a:cs typeface="Lucida Sans Unicode"/>
              </a:rPr>
              <a:t>9)</a:t>
            </a:r>
            <a:r>
              <a:rPr sz="1150" spc="-65" dirty="0">
                <a:latin typeface="Lucida Sans Unicode"/>
                <a:cs typeface="Lucida Sans Unicode"/>
              </a:rPr>
              <a:t> </a:t>
            </a:r>
            <a:r>
              <a:rPr sz="1150" spc="-55" dirty="0">
                <a:latin typeface="Lucida Sans Unicode"/>
                <a:cs typeface="Lucida Sans Unicode"/>
              </a:rPr>
              <a:t>SCT.</a:t>
            </a:r>
            <a:endParaRPr sz="1150">
              <a:latin typeface="Lucida Sans Unicode"/>
              <a:cs typeface="Lucida Sans Unicode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84452" y="4989805"/>
            <a:ext cx="2403475" cy="1417955"/>
            <a:chOff x="2929851" y="4989804"/>
            <a:chExt cx="2403475" cy="141795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29851" y="4989804"/>
              <a:ext cx="2403221" cy="1417561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3758603" y="5685459"/>
              <a:ext cx="317500" cy="0"/>
            </a:xfrm>
            <a:custGeom>
              <a:avLst/>
              <a:gdLst/>
              <a:ahLst/>
              <a:cxnLst/>
              <a:rect l="l" t="t" r="r" b="b"/>
              <a:pathLst>
                <a:path w="317500">
                  <a:moveTo>
                    <a:pt x="0" y="0"/>
                  </a:moveTo>
                  <a:lnTo>
                    <a:pt x="317500" y="0"/>
                  </a:lnTo>
                </a:path>
              </a:pathLst>
            </a:custGeom>
            <a:ln w="190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29507" y="5637301"/>
              <a:ext cx="161328" cy="9608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7957730" y="532100"/>
            <a:ext cx="1064895" cy="2205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350" spc="-15" dirty="0">
                <a:latin typeface="Lucida Sans Unicode"/>
                <a:cs typeface="Lucida Sans Unicode"/>
              </a:rPr>
              <a:t>Examen</a:t>
            </a:r>
            <a:r>
              <a:rPr sz="1350" spc="-80" dirty="0">
                <a:latin typeface="Lucida Sans Unicode"/>
                <a:cs typeface="Lucida Sans Unicode"/>
              </a:rPr>
              <a:t> </a:t>
            </a:r>
            <a:r>
              <a:rPr sz="1350" spc="-25" dirty="0">
                <a:latin typeface="Lucida Sans Unicode"/>
                <a:cs typeface="Lucida Sans Unicode"/>
              </a:rPr>
              <a:t>final</a:t>
            </a:r>
            <a:endParaRPr sz="13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sz="quarter" idx="7"/>
          </p:nvPr>
        </p:nvSpPr>
        <p:spPr>
          <a:xfrm>
            <a:off x="19064611" y="9525665"/>
            <a:ext cx="577061" cy="20774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8100">
              <a:spcBef>
                <a:spcPts val="180"/>
              </a:spcBef>
            </a:pPr>
            <a:fld id="{81D60167-4931-47E6-BA6A-407CBD079E47}" type="slidenum">
              <a:rPr spc="-75" dirty="0"/>
              <a:pPr marL="38100">
                <a:spcBef>
                  <a:spcPts val="180"/>
                </a:spcBef>
              </a:pPr>
              <a:t>60</a:t>
            </a:fld>
            <a:endParaRPr spc="-75" dirty="0"/>
          </a:p>
        </p:txBody>
      </p:sp>
      <p:sp>
        <p:nvSpPr>
          <p:cNvPr id="7" name="object 7"/>
          <p:cNvSpPr txBox="1"/>
          <p:nvPr/>
        </p:nvSpPr>
        <p:spPr>
          <a:xfrm>
            <a:off x="7957730" y="1860520"/>
            <a:ext cx="4133215" cy="306744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3495">
              <a:lnSpc>
                <a:spcPct val="133300"/>
              </a:lnSpc>
              <a:spcBef>
                <a:spcPts val="100"/>
              </a:spcBef>
            </a:pPr>
            <a:r>
              <a:rPr sz="900" spc="-20" dirty="0">
                <a:latin typeface="Lucida Sans Unicode"/>
                <a:cs typeface="Lucida Sans Unicode"/>
              </a:rPr>
              <a:t>Antes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realizar el </a:t>
            </a:r>
            <a:r>
              <a:rPr sz="900" spc="-10" dirty="0">
                <a:latin typeface="Lucida Sans Unicode"/>
                <a:cs typeface="Lucida Sans Unicode"/>
              </a:rPr>
              <a:t>examen </a:t>
            </a:r>
            <a:r>
              <a:rPr sz="900" spc="-20" dirty="0">
                <a:latin typeface="Lucida Sans Unicode"/>
                <a:cs typeface="Lucida Sans Unicode"/>
              </a:rPr>
              <a:t>final, </a:t>
            </a:r>
            <a:r>
              <a:rPr sz="900" spc="-15" dirty="0">
                <a:latin typeface="Lucida Sans Unicode"/>
                <a:cs typeface="Lucida Sans Unicode"/>
              </a:rPr>
              <a:t>se </a:t>
            </a:r>
            <a:r>
              <a:rPr sz="900" spc="-10" dirty="0">
                <a:latin typeface="Lucida Sans Unicode"/>
                <a:cs typeface="Lucida Sans Unicode"/>
              </a:rPr>
              <a:t>recomienda </a:t>
            </a:r>
            <a:r>
              <a:rPr sz="900" spc="-5" dirty="0">
                <a:latin typeface="Lucida Sans Unicode"/>
                <a:cs typeface="Lucida Sans Unicode"/>
              </a:rPr>
              <a:t>que </a:t>
            </a:r>
            <a:r>
              <a:rPr sz="900" spc="-15" dirty="0">
                <a:latin typeface="Lucida Sans Unicode"/>
                <a:cs typeface="Lucida Sans Unicode"/>
              </a:rPr>
              <a:t>elimine </a:t>
            </a:r>
            <a:r>
              <a:rPr sz="900" spc="-25" dirty="0">
                <a:latin typeface="Lucida Sans Unicode"/>
                <a:cs typeface="Lucida Sans Unicode"/>
              </a:rPr>
              <a:t>los </a:t>
            </a:r>
            <a:r>
              <a:rPr sz="900" spc="-15" dirty="0">
                <a:latin typeface="Lucida Sans Unicode"/>
                <a:cs typeface="Lucida Sans Unicode"/>
              </a:rPr>
              <a:t>archivos </a:t>
            </a:r>
            <a:r>
              <a:rPr sz="900" spc="-10" dirty="0">
                <a:latin typeface="Lucida Sans Unicode"/>
                <a:cs typeface="Lucida Sans Unicode"/>
              </a:rPr>
              <a:t> temporales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dirty="0">
                <a:latin typeface="Lucida Sans Unicode"/>
                <a:cs typeface="Lucida Sans Unicode"/>
              </a:rPr>
              <a:t>Internet </a:t>
            </a:r>
            <a:r>
              <a:rPr sz="900" spc="-15" dirty="0">
                <a:latin typeface="Lucida Sans Unicode"/>
                <a:cs typeface="Lucida Sans Unicode"/>
              </a:rPr>
              <a:t>del </a:t>
            </a:r>
            <a:r>
              <a:rPr sz="900" spc="-5" dirty="0">
                <a:latin typeface="Lucida Sans Unicode"/>
                <a:cs typeface="Lucida Sans Unicode"/>
              </a:rPr>
              <a:t>navegador </a:t>
            </a:r>
            <a:r>
              <a:rPr sz="900" dirty="0">
                <a:latin typeface="Lucida Sans Unicode"/>
                <a:cs typeface="Lucida Sans Unicode"/>
              </a:rPr>
              <a:t>web </a:t>
            </a:r>
            <a:r>
              <a:rPr sz="900" spc="-5" dirty="0">
                <a:latin typeface="Lucida Sans Unicode"/>
                <a:cs typeface="Lucida Sans Unicode"/>
              </a:rPr>
              <a:t>de </a:t>
            </a:r>
            <a:r>
              <a:rPr sz="900" spc="-15" dirty="0">
                <a:latin typeface="Lucida Sans Unicode"/>
                <a:cs typeface="Lucida Sans Unicode"/>
              </a:rPr>
              <a:t>su </a:t>
            </a:r>
            <a:r>
              <a:rPr sz="900" spc="-10" dirty="0">
                <a:latin typeface="Lucida Sans Unicode"/>
                <a:cs typeface="Lucida Sans Unicode"/>
              </a:rPr>
              <a:t>computadora. </a:t>
            </a:r>
            <a:r>
              <a:rPr sz="900" spc="15" dirty="0">
                <a:latin typeface="Lucida Sans Unicode"/>
                <a:cs typeface="Lucida Sans Unicode"/>
              </a:rPr>
              <a:t>Para </a:t>
            </a:r>
            <a:r>
              <a:rPr sz="900" spc="-10" dirty="0">
                <a:latin typeface="Lucida Sans Unicode"/>
                <a:cs typeface="Lucida Sans Unicode"/>
              </a:rPr>
              <a:t>la </a:t>
            </a:r>
            <a:r>
              <a:rPr sz="900" spc="-5" dirty="0">
                <a:latin typeface="Lucida Sans Unicode"/>
                <a:cs typeface="Lucida Sans Unicode"/>
              </a:rPr>
              <a:t> mayoría de </a:t>
            </a:r>
            <a:r>
              <a:rPr sz="900" spc="-20" dirty="0">
                <a:latin typeface="Lucida Sans Unicode"/>
                <a:cs typeface="Lucida Sans Unicode"/>
              </a:rPr>
              <a:t>las </a:t>
            </a:r>
            <a:r>
              <a:rPr sz="900" spc="-10" dirty="0">
                <a:latin typeface="Lucida Sans Unicode"/>
                <a:cs typeface="Lucida Sans Unicode"/>
              </a:rPr>
              <a:t>versiones </a:t>
            </a:r>
            <a:r>
              <a:rPr sz="900" spc="20" dirty="0">
                <a:latin typeface="Lucida Sans Unicode"/>
                <a:cs typeface="Lucida Sans Unicode"/>
              </a:rPr>
              <a:t>de</a:t>
            </a:r>
            <a:r>
              <a:rPr sz="900" b="1" spc="20" dirty="0">
                <a:latin typeface="Arial"/>
                <a:cs typeface="Arial"/>
              </a:rPr>
              <a:t>explorador </a:t>
            </a:r>
            <a:r>
              <a:rPr sz="900" b="1" spc="25" dirty="0">
                <a:latin typeface="Arial"/>
                <a:cs typeface="Arial"/>
              </a:rPr>
              <a:t>de </a:t>
            </a:r>
            <a:r>
              <a:rPr sz="900" b="1" spc="45" dirty="0">
                <a:latin typeface="Arial"/>
                <a:cs typeface="Arial"/>
              </a:rPr>
              <a:t>Internet</a:t>
            </a:r>
            <a:r>
              <a:rPr sz="900" spc="45" dirty="0">
                <a:latin typeface="Lucida Sans Unicode"/>
                <a:cs typeface="Lucida Sans Unicode"/>
              </a:rPr>
              <a:t>, </a:t>
            </a:r>
            <a:r>
              <a:rPr sz="900" spc="-5" dirty="0">
                <a:latin typeface="Lucida Sans Unicode"/>
                <a:cs typeface="Lucida Sans Unicode"/>
              </a:rPr>
              <a:t>puede </a:t>
            </a:r>
            <a:r>
              <a:rPr sz="900" spc="-10" dirty="0">
                <a:latin typeface="Lucida Sans Unicode"/>
                <a:cs typeface="Lucida Sans Unicode"/>
              </a:rPr>
              <a:t>hacerlo </a:t>
            </a:r>
            <a:r>
              <a:rPr sz="900" spc="-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seleccionando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b="1" spc="5" dirty="0">
                <a:latin typeface="Arial"/>
                <a:cs typeface="Arial"/>
              </a:rPr>
              <a:t>opciones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25" dirty="0">
                <a:latin typeface="Arial"/>
                <a:cs typeface="Arial"/>
              </a:rPr>
              <a:t>de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b="1" spc="60" dirty="0">
                <a:latin typeface="Arial"/>
                <a:cs typeface="Arial"/>
              </a:rPr>
              <a:t>Internet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desde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b="1" spc="40" dirty="0">
                <a:latin typeface="Arial"/>
                <a:cs typeface="Arial"/>
              </a:rPr>
              <a:t>Instrumentos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menú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y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luego  haciendo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30" dirty="0">
                <a:latin typeface="Lucida Sans Unicode"/>
                <a:cs typeface="Lucida Sans Unicode"/>
              </a:rPr>
              <a:t>clic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el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b="1" spc="30" dirty="0">
                <a:latin typeface="Arial"/>
                <a:cs typeface="Arial"/>
              </a:rPr>
              <a:t>Borrar</a:t>
            </a:r>
            <a:r>
              <a:rPr sz="900" b="1" spc="-15" dirty="0">
                <a:latin typeface="Arial"/>
                <a:cs typeface="Arial"/>
              </a:rPr>
              <a:t> </a:t>
            </a:r>
            <a:r>
              <a:rPr sz="900" b="1" spc="10" dirty="0">
                <a:latin typeface="Arial"/>
                <a:cs typeface="Arial"/>
              </a:rPr>
              <a:t>archivos</a:t>
            </a:r>
            <a:r>
              <a:rPr sz="900" b="1" spc="-20" dirty="0">
                <a:latin typeface="Arial"/>
                <a:cs typeface="Arial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botón.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Si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no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realiza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este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paso,</a:t>
            </a:r>
            <a:r>
              <a:rPr sz="900" spc="-50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es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20" dirty="0">
                <a:latin typeface="Lucida Sans Unicode"/>
                <a:cs typeface="Lucida Sans Unicode"/>
              </a:rPr>
              <a:t>posible </a:t>
            </a:r>
            <a:r>
              <a:rPr sz="900" spc="-270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que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vea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una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puntuación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0 </a:t>
            </a:r>
            <a:r>
              <a:rPr sz="900" spc="145" dirty="0">
                <a:latin typeface="Lucida Sans Unicode"/>
                <a:cs typeface="Lucida Sans Unicode"/>
              </a:rPr>
              <a:t>%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después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de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5" dirty="0">
                <a:latin typeface="Lucida Sans Unicode"/>
                <a:cs typeface="Lucida Sans Unicode"/>
              </a:rPr>
              <a:t>enviar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su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0" dirty="0">
                <a:latin typeface="Lucida Sans Unicode"/>
                <a:cs typeface="Lucida Sans Unicode"/>
              </a:rPr>
              <a:t>examen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dirty="0">
                <a:latin typeface="Lucida Sans Unicode"/>
                <a:cs typeface="Lucida Sans Unicode"/>
              </a:rPr>
              <a:t>para</a:t>
            </a:r>
            <a:r>
              <a:rPr sz="900" spc="-55" dirty="0">
                <a:latin typeface="Lucida Sans Unicode"/>
                <a:cs typeface="Lucida Sans Unicode"/>
              </a:rPr>
              <a:t> </a:t>
            </a:r>
            <a:r>
              <a:rPr sz="900" spc="-15" dirty="0">
                <a:latin typeface="Lucida Sans Unicode"/>
                <a:cs typeface="Lucida Sans Unicode"/>
              </a:rPr>
              <a:t>su  </a:t>
            </a:r>
            <a:r>
              <a:rPr sz="900" spc="-20" dirty="0">
                <a:latin typeface="Lucida Sans Unicode"/>
                <a:cs typeface="Lucida Sans Unicode"/>
              </a:rPr>
              <a:t>calificación.</a:t>
            </a:r>
            <a:endParaRPr sz="900">
              <a:latin typeface="Lucida Sans Unicode"/>
              <a:cs typeface="Lucida Sans Unicode"/>
            </a:endParaRPr>
          </a:p>
          <a:p>
            <a:pPr>
              <a:spcBef>
                <a:spcPts val="4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3975">
              <a:lnSpc>
                <a:spcPct val="141200"/>
              </a:lnSpc>
            </a:pPr>
            <a:r>
              <a:rPr sz="850" spc="-10" dirty="0">
                <a:latin typeface="Lucida Sans Unicode"/>
                <a:cs typeface="Lucida Sans Unicode"/>
              </a:rPr>
              <a:t>El examen </a:t>
            </a:r>
            <a:r>
              <a:rPr sz="850" spc="-15" dirty="0">
                <a:latin typeface="Lucida Sans Unicode"/>
                <a:cs typeface="Lucida Sans Unicode"/>
              </a:rPr>
              <a:t>final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este </a:t>
            </a:r>
            <a:r>
              <a:rPr sz="850" spc="-15" dirty="0">
                <a:latin typeface="Lucida Sans Unicode"/>
                <a:cs typeface="Lucida Sans Unicode"/>
              </a:rPr>
              <a:t>curso </a:t>
            </a:r>
            <a:r>
              <a:rPr sz="850" spc="-10" dirty="0">
                <a:latin typeface="Lucida Sans Unicode"/>
                <a:cs typeface="Lucida Sans Unicode"/>
              </a:rPr>
              <a:t>está </a:t>
            </a:r>
            <a:r>
              <a:rPr sz="850" spc="-15" dirty="0">
                <a:latin typeface="Lucida Sans Unicode"/>
                <a:cs typeface="Lucida Sans Unicode"/>
              </a:rPr>
              <a:t>disponible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línea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b="1" spc="55" dirty="0">
                <a:latin typeface="Arial"/>
                <a:cs typeface="Arial"/>
              </a:rPr>
              <a:t>http:// </a:t>
            </a:r>
            <a:r>
              <a:rPr sz="850" b="1" spc="6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  <a:hlinkClick r:id="rId4"/>
              </a:rPr>
              <a:t>www.usa.siemens.com/step</a:t>
            </a:r>
            <a:r>
              <a:rPr sz="850" spc="20" dirty="0">
                <a:latin typeface="Lucida Sans Unicode"/>
                <a:cs typeface="Lucida Sans Unicode"/>
                <a:hlinkClick r:id="rId4"/>
              </a:rPr>
              <a:t>. </a:t>
            </a:r>
            <a:r>
              <a:rPr sz="850" spc="-5" dirty="0">
                <a:latin typeface="Lucida Sans Unicode"/>
                <a:cs typeface="Lucida Sans Unicode"/>
              </a:rPr>
              <a:t>Esta </a:t>
            </a:r>
            <a:r>
              <a:rPr sz="850" spc="-10" dirty="0">
                <a:latin typeface="Lucida Sans Unicode"/>
                <a:cs typeface="Lucida Sans Unicode"/>
              </a:rPr>
              <a:t>página </a:t>
            </a:r>
            <a:r>
              <a:rPr sz="850" dirty="0">
                <a:latin typeface="Lucida Sans Unicode"/>
                <a:cs typeface="Lucida Sans Unicode"/>
              </a:rPr>
              <a:t>web </a:t>
            </a:r>
            <a:r>
              <a:rPr sz="850" spc="-10" dirty="0">
                <a:latin typeface="Lucida Sans Unicode"/>
                <a:cs typeface="Lucida Sans Unicode"/>
              </a:rPr>
              <a:t>proporciona enlaces </a:t>
            </a:r>
            <a:r>
              <a:rPr sz="850" spc="5" dirty="0">
                <a:latin typeface="Lucida Sans Unicode"/>
                <a:cs typeface="Lucida Sans Unicode"/>
              </a:rPr>
              <a:t>a </a:t>
            </a:r>
            <a:r>
              <a:rPr sz="850" spc="-15" dirty="0">
                <a:latin typeface="Lucida Sans Unicode"/>
                <a:cs typeface="Lucida Sans Unicode"/>
              </a:rPr>
              <a:t>todos </a:t>
            </a:r>
            <a:r>
              <a:rPr sz="850" spc="-10" dirty="0">
                <a:latin typeface="Lucida Sans Unicode"/>
                <a:cs typeface="Lucida Sans Unicode"/>
              </a:rPr>
              <a:t> nuestros </a:t>
            </a:r>
            <a:r>
              <a:rPr sz="850" spc="-15" dirty="0">
                <a:latin typeface="Lucida Sans Unicode"/>
                <a:cs typeface="Lucida Sans Unicode"/>
              </a:rPr>
              <a:t>cursos </a:t>
            </a:r>
            <a:r>
              <a:rPr sz="850" dirty="0">
                <a:latin typeface="Lucida Sans Unicode"/>
                <a:cs typeface="Lucida Sans Unicode"/>
              </a:rPr>
              <a:t>en </a:t>
            </a:r>
            <a:r>
              <a:rPr sz="850" spc="-10" dirty="0">
                <a:latin typeface="Lucida Sans Unicode"/>
                <a:cs typeface="Lucida Sans Unicode"/>
              </a:rPr>
              <a:t>línea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0" dirty="0">
                <a:latin typeface="Lucida Sans Unicode"/>
                <a:cs typeface="Lucida Sans Unicode"/>
              </a:rPr>
              <a:t>quickSTEP. </a:t>
            </a:r>
            <a:r>
              <a:rPr sz="850" spc="15" dirty="0">
                <a:latin typeface="Lucida Sans Unicode"/>
                <a:cs typeface="Lucida Sans Unicode"/>
              </a:rPr>
              <a:t>Para </a:t>
            </a:r>
            <a:r>
              <a:rPr sz="850" spc="-10" dirty="0">
                <a:latin typeface="Lucida Sans Unicode"/>
                <a:cs typeface="Lucida Sans Unicode"/>
              </a:rPr>
              <a:t>completar </a:t>
            </a:r>
            <a:r>
              <a:rPr sz="850" spc="-15" dirty="0">
                <a:latin typeface="Lucida Sans Unicode"/>
                <a:cs typeface="Lucida Sans Unicode"/>
              </a:rPr>
              <a:t>el </a:t>
            </a:r>
            <a:r>
              <a:rPr sz="850" spc="-10" dirty="0">
                <a:latin typeface="Lucida Sans Unicode"/>
                <a:cs typeface="Lucida Sans Unicode"/>
              </a:rPr>
              <a:t>examen </a:t>
            </a:r>
            <a:r>
              <a:rPr sz="850" spc="-15" dirty="0">
                <a:latin typeface="Lucida Sans Unicode"/>
                <a:cs typeface="Lucida Sans Unicode"/>
              </a:rPr>
              <a:t>final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10" dirty="0">
                <a:latin typeface="Lucida Sans Unicode"/>
                <a:cs typeface="Lucida Sans Unicode"/>
              </a:rPr>
              <a:t>este </a:t>
            </a:r>
            <a:r>
              <a:rPr sz="850" spc="-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curso,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haga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30" dirty="0">
                <a:latin typeface="Lucida Sans Unicode"/>
                <a:cs typeface="Lucida Sans Unicode"/>
              </a:rPr>
              <a:t>clic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en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el</a:t>
            </a:r>
            <a:r>
              <a:rPr sz="850" b="1" dirty="0">
                <a:latin typeface="Arial"/>
                <a:cs typeface="Arial"/>
              </a:rPr>
              <a:t>Conceptos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básicos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-10" dirty="0">
                <a:latin typeface="Arial"/>
                <a:cs typeface="Arial"/>
              </a:rPr>
              <a:t>los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10" dirty="0">
                <a:latin typeface="Arial"/>
                <a:cs typeface="Arial"/>
              </a:rPr>
              <a:t>cuadros</a:t>
            </a:r>
            <a:r>
              <a:rPr sz="850" b="1" spc="-20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de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b="1" spc="20" dirty="0">
                <a:latin typeface="Arial"/>
                <a:cs typeface="Arial"/>
              </a:rPr>
              <a:t>distribución</a:t>
            </a:r>
            <a:r>
              <a:rPr sz="850" b="1" spc="-15" dirty="0">
                <a:latin typeface="Arial"/>
                <a:cs typeface="Arial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Enlace.</a:t>
            </a:r>
            <a:endParaRPr sz="850">
              <a:latin typeface="Lucida Sans Unicode"/>
              <a:cs typeface="Lucida Sans Unicode"/>
            </a:endParaRPr>
          </a:p>
          <a:p>
            <a:pPr>
              <a:spcBef>
                <a:spcPts val="5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 algn="just">
              <a:lnSpc>
                <a:spcPct val="141200"/>
              </a:lnSpc>
            </a:pPr>
            <a:r>
              <a:rPr sz="850" spc="-45" dirty="0">
                <a:latin typeface="Lucida Sans Unicode"/>
                <a:cs typeface="Lucida Sans Unicode"/>
              </a:rPr>
              <a:t>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continuación,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mueva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mouse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hacia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izquierda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para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que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aparezca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50" dirty="0">
                <a:latin typeface="Lucida Sans Unicode"/>
                <a:cs typeface="Lucida Sans Unicode"/>
              </a:rPr>
              <a:t> </a:t>
            </a:r>
            <a:r>
              <a:rPr sz="850" dirty="0">
                <a:latin typeface="Lucida Sans Unicode"/>
                <a:cs typeface="Lucida Sans Unicode"/>
              </a:rPr>
              <a:t>barra</a:t>
            </a:r>
            <a:r>
              <a:rPr sz="850" spc="-45" dirty="0">
                <a:latin typeface="Lucida Sans Unicode"/>
                <a:cs typeface="Lucida Sans Unicode"/>
              </a:rPr>
              <a:t> </a:t>
            </a:r>
            <a:r>
              <a:rPr sz="850" spc="-5" dirty="0">
                <a:latin typeface="Lucida Sans Unicode"/>
                <a:cs typeface="Lucida Sans Unicode"/>
              </a:rPr>
              <a:t>de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navegación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y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seleccione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el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b="1" spc="15" dirty="0">
                <a:latin typeface="Arial"/>
                <a:cs typeface="Arial"/>
              </a:rPr>
              <a:t>Examen</a:t>
            </a:r>
            <a:r>
              <a:rPr sz="850" b="1" spc="-10" dirty="0">
                <a:latin typeface="Arial"/>
                <a:cs typeface="Arial"/>
              </a:rPr>
              <a:t> </a:t>
            </a:r>
            <a:r>
              <a:rPr sz="850" b="1" spc="30" dirty="0">
                <a:latin typeface="Arial"/>
                <a:cs typeface="Arial"/>
              </a:rPr>
              <a:t>final</a:t>
            </a:r>
            <a:r>
              <a:rPr sz="850" b="1" spc="-5" dirty="0">
                <a:latin typeface="Arial"/>
                <a:cs typeface="Arial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Enlace.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Aparecerá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la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página</a:t>
            </a:r>
            <a:r>
              <a:rPr sz="850" spc="-40" dirty="0">
                <a:latin typeface="Lucida Sans Unicode"/>
                <a:cs typeface="Lucida Sans Unicode"/>
              </a:rPr>
              <a:t> </a:t>
            </a:r>
            <a:r>
              <a:rPr sz="850" spc="-15" dirty="0">
                <a:latin typeface="Lucida Sans Unicode"/>
                <a:cs typeface="Lucida Sans Unicode"/>
              </a:rPr>
              <a:t>del</a:t>
            </a:r>
            <a:r>
              <a:rPr sz="850" spc="-35" dirty="0">
                <a:latin typeface="Lucida Sans Unicode"/>
                <a:cs typeface="Lucida Sans Unicode"/>
              </a:rPr>
              <a:t> </a:t>
            </a:r>
            <a:r>
              <a:rPr sz="850" spc="-10" dirty="0">
                <a:latin typeface="Lucida Sans Unicode"/>
                <a:cs typeface="Lucida Sans Unicode"/>
              </a:rPr>
              <a:t>examen </a:t>
            </a:r>
            <a:r>
              <a:rPr sz="850" spc="-254" dirty="0">
                <a:latin typeface="Lucida Sans Unicode"/>
                <a:cs typeface="Lucida Sans Unicode"/>
              </a:rPr>
              <a:t> </a:t>
            </a:r>
            <a:r>
              <a:rPr sz="850" spc="-20" dirty="0">
                <a:latin typeface="Lucida Sans Unicode"/>
                <a:cs typeface="Lucida Sans Unicode"/>
              </a:rPr>
              <a:t>final.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957729" y="6626579"/>
            <a:ext cx="4318000" cy="20345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229235">
              <a:lnSpc>
                <a:spcPct val="114300"/>
              </a:lnSpc>
              <a:spcBef>
                <a:spcPts val="100"/>
              </a:spcBef>
            </a:pPr>
            <a:r>
              <a:rPr sz="1050" spc="-15" dirty="0">
                <a:latin typeface="Lucida Sans Unicode"/>
                <a:cs typeface="Lucida Sans Unicode"/>
              </a:rPr>
              <a:t>Después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completar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el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examen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final,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haga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35" dirty="0">
                <a:latin typeface="Lucida Sans Unicode"/>
                <a:cs typeface="Lucida Sans Unicode"/>
              </a:rPr>
              <a:t>clic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en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el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b="1" spc="20" dirty="0">
                <a:latin typeface="Arial"/>
                <a:cs typeface="Arial"/>
              </a:rPr>
              <a:t>calificar</a:t>
            </a:r>
            <a:r>
              <a:rPr sz="1050" b="1" spc="-15" dirty="0">
                <a:latin typeface="Arial"/>
                <a:cs typeface="Arial"/>
              </a:rPr>
              <a:t> </a:t>
            </a:r>
            <a:r>
              <a:rPr sz="1050" b="1" spc="30" dirty="0">
                <a:latin typeface="Arial"/>
                <a:cs typeface="Arial"/>
              </a:rPr>
              <a:t>el </a:t>
            </a:r>
            <a:r>
              <a:rPr sz="1050" b="1" spc="-280" dirty="0">
                <a:latin typeface="Arial"/>
                <a:cs typeface="Arial"/>
              </a:rPr>
              <a:t> </a:t>
            </a:r>
            <a:r>
              <a:rPr sz="1050" b="1" spc="45" dirty="0">
                <a:latin typeface="Arial"/>
                <a:cs typeface="Arial"/>
              </a:rPr>
              <a:t>examen</a:t>
            </a:r>
            <a:r>
              <a:rPr sz="1050" b="1" spc="-20" dirty="0">
                <a:latin typeface="Arial"/>
                <a:cs typeface="Arial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botón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en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la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parte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inferior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de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la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página.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Su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puntaje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dirty="0">
                <a:latin typeface="Lucida Sans Unicode"/>
                <a:cs typeface="Lucida Sans Unicode"/>
              </a:rPr>
              <a:t>en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el </a:t>
            </a:r>
            <a:r>
              <a:rPr sz="1050" spc="-1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examen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5" dirty="0">
                <a:latin typeface="Lucida Sans Unicode"/>
                <a:cs typeface="Lucida Sans Unicode"/>
              </a:rPr>
              <a:t>se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mostrará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junto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con</a:t>
            </a:r>
            <a:r>
              <a:rPr sz="1050" spc="-55" dirty="0">
                <a:latin typeface="Lucida Sans Unicode"/>
                <a:cs typeface="Lucida Sans Unicode"/>
              </a:rPr>
              <a:t> </a:t>
            </a:r>
            <a:r>
              <a:rPr sz="1050" spc="-20" dirty="0">
                <a:latin typeface="Lucida Sans Unicode"/>
                <a:cs typeface="Lucida Sans Unicode"/>
              </a:rPr>
              <a:t>las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10" dirty="0">
                <a:latin typeface="Lucida Sans Unicode"/>
                <a:cs typeface="Lucida Sans Unicode"/>
              </a:rPr>
              <a:t>preguntas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5" dirty="0">
                <a:latin typeface="Lucida Sans Unicode"/>
                <a:cs typeface="Lucida Sans Unicode"/>
              </a:rPr>
              <a:t>que</a:t>
            </a:r>
            <a:r>
              <a:rPr sz="1050" spc="-60" dirty="0">
                <a:latin typeface="Lucida Sans Unicode"/>
                <a:cs typeface="Lucida Sans Unicode"/>
              </a:rPr>
              <a:t> </a:t>
            </a:r>
            <a:r>
              <a:rPr sz="1050" spc="-25" dirty="0">
                <a:latin typeface="Lucida Sans Unicode"/>
                <a:cs typeface="Lucida Sans Unicode"/>
              </a:rPr>
              <a:t>falló.</a:t>
            </a:r>
            <a:endParaRPr sz="1050">
              <a:latin typeface="Lucida Sans Unicode"/>
              <a:cs typeface="Lucida Sans Unicode"/>
            </a:endParaRPr>
          </a:p>
          <a:p>
            <a:pPr>
              <a:spcBef>
                <a:spcPts val="35"/>
              </a:spcBef>
            </a:pPr>
            <a:endParaRPr sz="900">
              <a:latin typeface="Lucida Sans Unicode"/>
              <a:cs typeface="Lucida Sans Unicode"/>
            </a:endParaRPr>
          </a:p>
          <a:p>
            <a:pPr marL="12700" marR="5080">
              <a:lnSpc>
                <a:spcPct val="126299"/>
              </a:lnSpc>
            </a:pPr>
            <a:r>
              <a:rPr sz="950" spc="-10" dirty="0">
                <a:latin typeface="Lucida Sans Unicode"/>
                <a:cs typeface="Lucida Sans Unicode"/>
              </a:rPr>
              <a:t>Si obtiene </a:t>
            </a:r>
            <a:r>
              <a:rPr sz="950" spc="-5" dirty="0">
                <a:latin typeface="Lucida Sans Unicode"/>
                <a:cs typeface="Lucida Sans Unicode"/>
              </a:rPr>
              <a:t>un </a:t>
            </a:r>
            <a:r>
              <a:rPr sz="950" spc="-60" dirty="0">
                <a:latin typeface="Lucida Sans Unicode"/>
                <a:cs typeface="Lucida Sans Unicode"/>
              </a:rPr>
              <a:t>70 </a:t>
            </a:r>
            <a:r>
              <a:rPr sz="950" spc="150" dirty="0">
                <a:latin typeface="Lucida Sans Unicode"/>
                <a:cs typeface="Lucida Sans Unicode"/>
              </a:rPr>
              <a:t>% </a:t>
            </a:r>
            <a:r>
              <a:rPr sz="950" spc="-10" dirty="0">
                <a:latin typeface="Lucida Sans Unicode"/>
                <a:cs typeface="Lucida Sans Unicode"/>
              </a:rPr>
              <a:t>o más </a:t>
            </a:r>
            <a:r>
              <a:rPr sz="950" dirty="0">
                <a:latin typeface="Lucida Sans Unicode"/>
                <a:cs typeface="Lucida Sans Unicode"/>
              </a:rPr>
              <a:t>en </a:t>
            </a:r>
            <a:r>
              <a:rPr sz="950" spc="-15" dirty="0">
                <a:latin typeface="Lucida Sans Unicode"/>
                <a:cs typeface="Lucida Sans Unicode"/>
              </a:rPr>
              <a:t>el </a:t>
            </a:r>
            <a:r>
              <a:rPr sz="950" spc="-20" dirty="0">
                <a:latin typeface="Lucida Sans Unicode"/>
                <a:cs typeface="Lucida Sans Unicode"/>
              </a:rPr>
              <a:t>examen, </a:t>
            </a:r>
            <a:r>
              <a:rPr sz="950" spc="-15" dirty="0">
                <a:latin typeface="Lucida Sans Unicode"/>
                <a:cs typeface="Lucida Sans Unicode"/>
              </a:rPr>
              <a:t>se le </a:t>
            </a:r>
            <a:r>
              <a:rPr sz="950" dirty="0">
                <a:latin typeface="Lucida Sans Unicode"/>
                <a:cs typeface="Lucida Sans Unicode"/>
              </a:rPr>
              <a:t>darán </a:t>
            </a:r>
            <a:r>
              <a:rPr sz="950" spc="-20" dirty="0">
                <a:latin typeface="Lucida Sans Unicode"/>
                <a:cs typeface="Lucida Sans Unicode"/>
              </a:rPr>
              <a:t>dos </a:t>
            </a:r>
            <a:r>
              <a:rPr sz="950" spc="-15" dirty="0">
                <a:latin typeface="Lucida Sans Unicode"/>
                <a:cs typeface="Lucida Sans Unicode"/>
              </a:rPr>
              <a:t>opciones </a:t>
            </a:r>
            <a:r>
              <a:rPr sz="950" dirty="0">
                <a:latin typeface="Lucida Sans Unicode"/>
                <a:cs typeface="Lucida Sans Unicode"/>
              </a:rPr>
              <a:t>para </a:t>
            </a:r>
            <a:r>
              <a:rPr sz="950" spc="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mostrar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5" dirty="0">
                <a:latin typeface="Lucida Sans Unicode"/>
                <a:cs typeface="Lucida Sans Unicode"/>
              </a:rPr>
              <a:t>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imprimir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un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certificado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25" dirty="0">
                <a:latin typeface="Lucida Sans Unicode"/>
                <a:cs typeface="Lucida Sans Unicode"/>
              </a:rPr>
              <a:t>finalización.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El</a:t>
            </a:r>
            <a:r>
              <a:rPr sz="950" b="1" spc="55" dirty="0">
                <a:latin typeface="Arial"/>
                <a:cs typeface="Arial"/>
              </a:rPr>
              <a:t>Imprimir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certificado  </a:t>
            </a:r>
            <a:r>
              <a:rPr sz="950" spc="-20" dirty="0">
                <a:latin typeface="Lucida Sans Unicode"/>
                <a:cs typeface="Lucida Sans Unicode"/>
              </a:rPr>
              <a:t>opción </a:t>
            </a:r>
            <a:r>
              <a:rPr sz="950" spc="-15" dirty="0">
                <a:latin typeface="Lucida Sans Unicode"/>
                <a:cs typeface="Lucida Sans Unicode"/>
              </a:rPr>
              <a:t>le </a:t>
            </a:r>
            <a:r>
              <a:rPr sz="950" spc="-10" dirty="0">
                <a:latin typeface="Lucida Sans Unicode"/>
                <a:cs typeface="Lucida Sans Unicode"/>
              </a:rPr>
              <a:t>permite </a:t>
            </a:r>
            <a:r>
              <a:rPr sz="950" spc="-25" dirty="0">
                <a:latin typeface="Lucida Sans Unicode"/>
                <a:cs typeface="Lucida Sans Unicode"/>
              </a:rPr>
              <a:t>visualizar </a:t>
            </a:r>
            <a:r>
              <a:rPr sz="950" spc="5" dirty="0">
                <a:latin typeface="Lucida Sans Unicode"/>
                <a:cs typeface="Lucida Sans Unicode"/>
              </a:rPr>
              <a:t>e </a:t>
            </a:r>
            <a:r>
              <a:rPr sz="950" spc="-15" dirty="0">
                <a:latin typeface="Lucida Sans Unicode"/>
                <a:cs typeface="Lucida Sans Unicode"/>
              </a:rPr>
              <a:t>imprimir el certificado </a:t>
            </a:r>
            <a:r>
              <a:rPr sz="950" spc="-25" dirty="0">
                <a:latin typeface="Lucida Sans Unicode"/>
                <a:cs typeface="Lucida Sans Unicode"/>
              </a:rPr>
              <a:t>sin </a:t>
            </a:r>
            <a:r>
              <a:rPr sz="950" spc="-5" dirty="0">
                <a:latin typeface="Lucida Sans Unicode"/>
                <a:cs typeface="Lucida Sans Unicode"/>
              </a:rPr>
              <a:t>guardar </a:t>
            </a:r>
            <a:r>
              <a:rPr sz="950" spc="-20" dirty="0">
                <a:latin typeface="Lucida Sans Unicode"/>
                <a:cs typeface="Lucida Sans Unicode"/>
              </a:rPr>
              <a:t>su </a:t>
            </a:r>
            <a:r>
              <a:rPr sz="950" spc="-15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puntuación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dirty="0">
                <a:latin typeface="Lucida Sans Unicode"/>
                <a:cs typeface="Lucida Sans Unicode"/>
              </a:rPr>
              <a:t>en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nuestra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base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de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datos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y</a:t>
            </a:r>
            <a:r>
              <a:rPr sz="950" spc="-55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el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b="1" spc="30" dirty="0">
                <a:latin typeface="Arial"/>
                <a:cs typeface="Arial"/>
              </a:rPr>
              <a:t>Guardar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puntuación</a:t>
            </a:r>
            <a:r>
              <a:rPr sz="950" b="1" spc="-15" dirty="0">
                <a:latin typeface="Arial"/>
                <a:cs typeface="Arial"/>
              </a:rPr>
              <a:t> </a:t>
            </a:r>
            <a:r>
              <a:rPr sz="950" spc="-5" dirty="0">
                <a:latin typeface="Lucida Sans Unicode"/>
                <a:cs typeface="Lucida Sans Unicode"/>
              </a:rPr>
              <a:t>La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20" dirty="0">
                <a:latin typeface="Lucida Sans Unicode"/>
                <a:cs typeface="Lucida Sans Unicode"/>
              </a:rPr>
              <a:t>opción</a:t>
            </a:r>
            <a:r>
              <a:rPr sz="950" spc="-50" dirty="0">
                <a:latin typeface="Lucida Sans Unicode"/>
                <a:cs typeface="Lucida Sans Unicode"/>
              </a:rPr>
              <a:t> </a:t>
            </a:r>
            <a:r>
              <a:rPr sz="950" spc="-15" dirty="0">
                <a:latin typeface="Lucida Sans Unicode"/>
                <a:cs typeface="Lucida Sans Unicode"/>
              </a:rPr>
              <a:t>le </a:t>
            </a:r>
            <a:r>
              <a:rPr sz="950" spc="-290" dirty="0">
                <a:latin typeface="Lucida Sans Unicode"/>
                <a:cs typeface="Lucida Sans Unicode"/>
              </a:rPr>
              <a:t> </a:t>
            </a:r>
            <a:r>
              <a:rPr sz="950" spc="-10" dirty="0">
                <a:latin typeface="Lucida Sans Unicode"/>
                <a:cs typeface="Lucida Sans Unicode"/>
              </a:rPr>
              <a:t>permite </a:t>
            </a:r>
            <a:r>
              <a:rPr sz="950" spc="-5" dirty="0">
                <a:latin typeface="Lucida Sans Unicode"/>
                <a:cs typeface="Lucida Sans Unicode"/>
              </a:rPr>
              <a:t>guardar </a:t>
            </a:r>
            <a:r>
              <a:rPr sz="950" spc="-20" dirty="0">
                <a:latin typeface="Lucida Sans Unicode"/>
                <a:cs typeface="Lucida Sans Unicode"/>
              </a:rPr>
              <a:t>su </a:t>
            </a:r>
            <a:r>
              <a:rPr sz="950" spc="-10" dirty="0">
                <a:latin typeface="Lucida Sans Unicode"/>
                <a:cs typeface="Lucida Sans Unicode"/>
              </a:rPr>
              <a:t>puntaje </a:t>
            </a:r>
            <a:r>
              <a:rPr sz="950" spc="-15" dirty="0">
                <a:latin typeface="Lucida Sans Unicode"/>
                <a:cs typeface="Lucida Sans Unicode"/>
              </a:rPr>
              <a:t>y </a:t>
            </a:r>
            <a:r>
              <a:rPr sz="950" spc="-5" dirty="0">
                <a:latin typeface="Lucida Sans Unicode"/>
                <a:cs typeface="Lucida Sans Unicode"/>
              </a:rPr>
              <a:t>mostrar </a:t>
            </a:r>
            <a:r>
              <a:rPr sz="950" spc="5" dirty="0">
                <a:latin typeface="Lucida Sans Unicode"/>
                <a:cs typeface="Lucida Sans Unicode"/>
              </a:rPr>
              <a:t>e </a:t>
            </a:r>
            <a:r>
              <a:rPr sz="950" spc="-15" dirty="0">
                <a:latin typeface="Lucida Sans Unicode"/>
                <a:cs typeface="Lucida Sans Unicode"/>
              </a:rPr>
              <a:t>imprimir </a:t>
            </a:r>
            <a:r>
              <a:rPr sz="950" spc="-20" dirty="0">
                <a:latin typeface="Lucida Sans Unicode"/>
                <a:cs typeface="Lucida Sans Unicode"/>
              </a:rPr>
              <a:t>su certificado. </a:t>
            </a:r>
            <a:r>
              <a:rPr sz="950" b="1" dirty="0">
                <a:latin typeface="Arial"/>
                <a:cs typeface="Arial"/>
              </a:rPr>
              <a:t>La </a:t>
            </a:r>
            <a:r>
              <a:rPr sz="950" b="1" spc="10" dirty="0">
                <a:latin typeface="Arial"/>
                <a:cs typeface="Arial"/>
              </a:rPr>
              <a:t>opción </a:t>
            </a:r>
            <a:r>
              <a:rPr sz="950" b="1" spc="15" dirty="0">
                <a:latin typeface="Arial"/>
                <a:cs typeface="Arial"/>
              </a:rPr>
              <a:t> </a:t>
            </a:r>
            <a:r>
              <a:rPr sz="950" b="1" spc="30" dirty="0">
                <a:latin typeface="Arial"/>
                <a:cs typeface="Arial"/>
              </a:rPr>
              <a:t>Guardar puntuación </a:t>
            </a:r>
            <a:r>
              <a:rPr sz="950" b="1" spc="25" dirty="0">
                <a:latin typeface="Arial"/>
                <a:cs typeface="Arial"/>
              </a:rPr>
              <a:t>está </a:t>
            </a:r>
            <a:r>
              <a:rPr sz="950" b="1" spc="20" dirty="0">
                <a:latin typeface="Arial"/>
                <a:cs typeface="Arial"/>
              </a:rPr>
              <a:t>pensada </a:t>
            </a:r>
            <a:r>
              <a:rPr sz="950" b="1" spc="35" dirty="0">
                <a:latin typeface="Arial"/>
                <a:cs typeface="Arial"/>
              </a:rPr>
              <a:t>principalmente </a:t>
            </a:r>
            <a:r>
              <a:rPr sz="950" b="1" spc="40" dirty="0">
                <a:latin typeface="Arial"/>
                <a:cs typeface="Arial"/>
              </a:rPr>
              <a:t>para </a:t>
            </a:r>
            <a:r>
              <a:rPr sz="950" b="1" spc="30" dirty="0">
                <a:latin typeface="Arial"/>
                <a:cs typeface="Arial"/>
              </a:rPr>
              <a:t>que </a:t>
            </a:r>
            <a:r>
              <a:rPr sz="950" b="1" spc="35" dirty="0">
                <a:latin typeface="Arial"/>
                <a:cs typeface="Arial"/>
              </a:rPr>
              <a:t>la </a:t>
            </a:r>
            <a:r>
              <a:rPr sz="950" b="1" spc="30" dirty="0">
                <a:latin typeface="Arial"/>
                <a:cs typeface="Arial"/>
              </a:rPr>
              <a:t>utilicen </a:t>
            </a:r>
            <a:r>
              <a:rPr sz="950" b="1" spc="35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nuestros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distribuidores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10" dirty="0">
                <a:latin typeface="Arial"/>
                <a:cs typeface="Arial"/>
              </a:rPr>
              <a:t>y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20" dirty="0">
                <a:latin typeface="Arial"/>
                <a:cs typeface="Arial"/>
              </a:rPr>
              <a:t>empleados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25" dirty="0">
                <a:latin typeface="Arial"/>
                <a:cs typeface="Arial"/>
              </a:rPr>
              <a:t>de</a:t>
            </a:r>
            <a:r>
              <a:rPr sz="950" b="1" spc="-20" dirty="0">
                <a:latin typeface="Arial"/>
                <a:cs typeface="Arial"/>
              </a:rPr>
              <a:t> </a:t>
            </a:r>
            <a:r>
              <a:rPr sz="950" b="1" spc="5" dirty="0">
                <a:latin typeface="Arial"/>
                <a:cs typeface="Arial"/>
              </a:rPr>
              <a:t>Siemens.</a:t>
            </a:r>
            <a:endParaRPr sz="9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11989</Words>
  <Application>Microsoft Office PowerPoint</Application>
  <PresentationFormat>Personalizado</PresentationFormat>
  <Paragraphs>1633</Paragraphs>
  <Slides>60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60</vt:i4>
      </vt:variant>
    </vt:vector>
  </HeadingPairs>
  <TitlesOfParts>
    <vt:vector size="66" baseType="lpstr">
      <vt:lpstr>Arial</vt:lpstr>
      <vt:lpstr>Calibri</vt:lpstr>
      <vt:lpstr>Lucida Sans Unicode</vt:lpstr>
      <vt:lpstr>Times New Roman</vt:lpstr>
      <vt:lpstr>Trebuchet MS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cp:lastModifiedBy>Marita</cp:lastModifiedBy>
  <cp:revision>1</cp:revision>
  <dcterms:created xsi:type="dcterms:W3CDTF">2023-02-06T03:34:32Z</dcterms:created>
  <dcterms:modified xsi:type="dcterms:W3CDTF">2023-02-06T03:35:53Z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2012-03-26T00:00:00Z</vt:filetime>
  </property>
  <property fmtid="{D5CDD505-2E9C-101B-9397-08002B2CF9AE}" pid="3" name="Creator">
    <vt:lpwstr>Adobe InDesign CS2 (4.0.5)</vt:lpwstr>
  </property>
  <property fmtid="{D5CDD505-2E9C-101B-9397-08002B2CF9AE}" pid="4" name="LastSaved">
    <vt:filetime>2023-02-06T00:00:00Z</vt:filetime>
  </property>
</Properties>
</file>